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53" r:id="rId2"/>
    <p:sldId id="295" r:id="rId3"/>
    <p:sldId id="296" r:id="rId4"/>
    <p:sldId id="270" r:id="rId5"/>
    <p:sldId id="293" r:id="rId6"/>
    <p:sldId id="259" r:id="rId7"/>
    <p:sldId id="279" r:id="rId8"/>
    <p:sldId id="282" r:id="rId9"/>
    <p:sldId id="258" r:id="rId10"/>
    <p:sldId id="274" r:id="rId11"/>
    <p:sldId id="272" r:id="rId12"/>
    <p:sldId id="291" r:id="rId13"/>
    <p:sldId id="294" r:id="rId14"/>
    <p:sldId id="278" r:id="rId15"/>
    <p:sldId id="285" r:id="rId16"/>
    <p:sldId id="298" r:id="rId17"/>
    <p:sldId id="276" r:id="rId18"/>
    <p:sldId id="299" r:id="rId19"/>
    <p:sldId id="287" r:id="rId20"/>
    <p:sldId id="266" r:id="rId21"/>
    <p:sldId id="275" r:id="rId22"/>
    <p:sldId id="281" r:id="rId23"/>
    <p:sldId id="283" r:id="rId24"/>
    <p:sldId id="300" r:id="rId25"/>
    <p:sldId id="301" r:id="rId26"/>
    <p:sldId id="303" r:id="rId27"/>
    <p:sldId id="302" r:id="rId28"/>
    <p:sldId id="304" r:id="rId29"/>
    <p:sldId id="305" r:id="rId30"/>
    <p:sldId id="306" r:id="rId31"/>
    <p:sldId id="312" r:id="rId32"/>
    <p:sldId id="337" r:id="rId33"/>
    <p:sldId id="336" r:id="rId34"/>
    <p:sldId id="307" r:id="rId35"/>
    <p:sldId id="339" r:id="rId36"/>
    <p:sldId id="286" r:id="rId37"/>
    <p:sldId id="308" r:id="rId38"/>
    <p:sldId id="310" r:id="rId39"/>
    <p:sldId id="311" r:id="rId40"/>
    <p:sldId id="313" r:id="rId41"/>
    <p:sldId id="314" r:id="rId42"/>
    <p:sldId id="315" r:id="rId43"/>
    <p:sldId id="316" r:id="rId44"/>
    <p:sldId id="317" r:id="rId45"/>
    <p:sldId id="319" r:id="rId46"/>
    <p:sldId id="320" r:id="rId47"/>
    <p:sldId id="321" r:id="rId48"/>
    <p:sldId id="297" r:id="rId49"/>
    <p:sldId id="318" r:id="rId50"/>
    <p:sldId id="322" r:id="rId51"/>
    <p:sldId id="326" r:id="rId52"/>
    <p:sldId id="328" r:id="rId53"/>
    <p:sldId id="332" r:id="rId54"/>
    <p:sldId id="351" r:id="rId55"/>
    <p:sldId id="323" r:id="rId56"/>
    <p:sldId id="324" r:id="rId57"/>
    <p:sldId id="327" r:id="rId58"/>
    <p:sldId id="329" r:id="rId59"/>
    <p:sldId id="331" r:id="rId60"/>
    <p:sldId id="333" r:id="rId61"/>
    <p:sldId id="330" r:id="rId62"/>
    <p:sldId id="325" r:id="rId63"/>
    <p:sldId id="334" r:id="rId64"/>
    <p:sldId id="335" r:id="rId65"/>
    <p:sldId id="352" r:id="rId66"/>
    <p:sldId id="338" r:id="rId67"/>
    <p:sldId id="288" r:id="rId68"/>
    <p:sldId id="340" r:id="rId69"/>
    <p:sldId id="347" r:id="rId70"/>
    <p:sldId id="350" r:id="rId71"/>
    <p:sldId id="341" r:id="rId72"/>
    <p:sldId id="343" r:id="rId73"/>
    <p:sldId id="344" r:id="rId74"/>
    <p:sldId id="342" r:id="rId75"/>
    <p:sldId id="345" r:id="rId76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FBE5330-1F1F-45B8-88BE-FE21F4E413CD}">
          <p14:sldIdLst>
            <p14:sldId id="353"/>
            <p14:sldId id="295"/>
            <p14:sldId id="296"/>
            <p14:sldId id="270"/>
            <p14:sldId id="293"/>
            <p14:sldId id="259"/>
            <p14:sldId id="279"/>
            <p14:sldId id="282"/>
            <p14:sldId id="258"/>
            <p14:sldId id="274"/>
            <p14:sldId id="272"/>
            <p14:sldId id="291"/>
            <p14:sldId id="294"/>
            <p14:sldId id="278"/>
            <p14:sldId id="285"/>
            <p14:sldId id="298"/>
            <p14:sldId id="276"/>
            <p14:sldId id="299"/>
            <p14:sldId id="287"/>
            <p14:sldId id="266"/>
            <p14:sldId id="275"/>
            <p14:sldId id="281"/>
            <p14:sldId id="283"/>
            <p14:sldId id="300"/>
            <p14:sldId id="301"/>
            <p14:sldId id="303"/>
            <p14:sldId id="302"/>
            <p14:sldId id="304"/>
            <p14:sldId id="305"/>
            <p14:sldId id="306"/>
            <p14:sldId id="312"/>
            <p14:sldId id="337"/>
            <p14:sldId id="336"/>
            <p14:sldId id="307"/>
            <p14:sldId id="339"/>
            <p14:sldId id="286"/>
            <p14:sldId id="308"/>
            <p14:sldId id="310"/>
            <p14:sldId id="311"/>
            <p14:sldId id="313"/>
            <p14:sldId id="314"/>
            <p14:sldId id="315"/>
            <p14:sldId id="316"/>
            <p14:sldId id="317"/>
            <p14:sldId id="319"/>
            <p14:sldId id="320"/>
            <p14:sldId id="321"/>
            <p14:sldId id="297"/>
            <p14:sldId id="318"/>
            <p14:sldId id="322"/>
            <p14:sldId id="326"/>
            <p14:sldId id="328"/>
            <p14:sldId id="332"/>
            <p14:sldId id="351"/>
            <p14:sldId id="323"/>
            <p14:sldId id="324"/>
            <p14:sldId id="327"/>
            <p14:sldId id="329"/>
            <p14:sldId id="331"/>
            <p14:sldId id="333"/>
            <p14:sldId id="330"/>
            <p14:sldId id="325"/>
            <p14:sldId id="334"/>
            <p14:sldId id="335"/>
            <p14:sldId id="352"/>
            <p14:sldId id="338"/>
            <p14:sldId id="288"/>
            <p14:sldId id="340"/>
            <p14:sldId id="347"/>
            <p14:sldId id="350"/>
            <p14:sldId id="341"/>
            <p14:sldId id="343"/>
            <p14:sldId id="344"/>
            <p14:sldId id="342"/>
            <p14:sldId id="34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1F33"/>
    <a:srgbClr val="424242"/>
    <a:srgbClr val="F8F8F8"/>
    <a:srgbClr val="FEC007"/>
    <a:srgbClr val="FE9700"/>
    <a:srgbClr val="FEEA3B"/>
    <a:srgbClr val="2196F3"/>
    <a:srgbClr val="00BBD3"/>
    <a:srgbClr val="03A8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80" autoAdjust="0"/>
    <p:restoredTop sz="94660"/>
  </p:normalViewPr>
  <p:slideViewPr>
    <p:cSldViewPr snapToGrid="0">
      <p:cViewPr varScale="1">
        <p:scale>
          <a:sx n="65" d="100"/>
          <a:sy n="65" d="100"/>
        </p:scale>
        <p:origin x="88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-2200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Sheet1!$A$2:$A$6</c:f>
              <c:numCache>
                <c:formatCode>m/d/yyyy</c:formatCode>
                <c:ptCount val="5"/>
                <c:pt idx="0">
                  <c:v>43952</c:v>
                </c:pt>
                <c:pt idx="1">
                  <c:v>43983</c:v>
                </c:pt>
                <c:pt idx="2">
                  <c:v>44013</c:v>
                </c:pt>
                <c:pt idx="3">
                  <c:v>44044</c:v>
                </c:pt>
                <c:pt idx="4">
                  <c:v>44075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109</c:v>
                </c:pt>
                <c:pt idx="1">
                  <c:v>55</c:v>
                </c:pt>
                <c:pt idx="2">
                  <c:v>99</c:v>
                </c:pt>
                <c:pt idx="3">
                  <c:v>46</c:v>
                </c:pt>
                <c:pt idx="4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AB4-452B-A42D-58F1FAA68D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12</c:v>
                </c:pt>
              </c:strCache>
            </c:strRef>
          </c:tx>
          <c:spPr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Sheet1!$A$2:$A$6</c:f>
              <c:numCache>
                <c:formatCode>m/d/yyyy</c:formatCode>
                <c:ptCount val="5"/>
                <c:pt idx="0">
                  <c:v>43952</c:v>
                </c:pt>
                <c:pt idx="1">
                  <c:v>43983</c:v>
                </c:pt>
                <c:pt idx="2">
                  <c:v>44013</c:v>
                </c:pt>
                <c:pt idx="3">
                  <c:v>44044</c:v>
                </c:pt>
                <c:pt idx="4">
                  <c:v>44075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54</c:v>
                </c:pt>
                <c:pt idx="1">
                  <c:v>78</c:v>
                </c:pt>
                <c:pt idx="2">
                  <c:v>51</c:v>
                </c:pt>
                <c:pt idx="3">
                  <c:v>30</c:v>
                </c:pt>
                <c:pt idx="4">
                  <c:v>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AB4-452B-A42D-58F1FAA68DD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13</c:v>
                </c:pt>
              </c:strCache>
            </c:strRef>
          </c:tx>
          <c:spPr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Sheet1!$A$2:$A$6</c:f>
              <c:numCache>
                <c:formatCode>m/d/yyyy</c:formatCode>
                <c:ptCount val="5"/>
                <c:pt idx="0">
                  <c:v>43952</c:v>
                </c:pt>
                <c:pt idx="1">
                  <c:v>43983</c:v>
                </c:pt>
                <c:pt idx="2">
                  <c:v>44013</c:v>
                </c:pt>
                <c:pt idx="3">
                  <c:v>44044</c:v>
                </c:pt>
                <c:pt idx="4">
                  <c:v>44075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22</c:v>
                </c:pt>
                <c:pt idx="1">
                  <c:v>55</c:v>
                </c:pt>
                <c:pt idx="2">
                  <c:v>21</c:v>
                </c:pt>
                <c:pt idx="3">
                  <c:v>77</c:v>
                </c:pt>
                <c:pt idx="4">
                  <c:v>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AB4-452B-A42D-58F1FAA68DD5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2</c:v>
                </c:pt>
              </c:strCache>
            </c:strRef>
          </c:tx>
          <c:spPr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Sheet1!$A$2:$A$6</c:f>
              <c:numCache>
                <c:formatCode>m/d/yyyy</c:formatCode>
                <c:ptCount val="5"/>
                <c:pt idx="0">
                  <c:v>43952</c:v>
                </c:pt>
                <c:pt idx="1">
                  <c:v>43983</c:v>
                </c:pt>
                <c:pt idx="2">
                  <c:v>44013</c:v>
                </c:pt>
                <c:pt idx="3">
                  <c:v>44044</c:v>
                </c:pt>
                <c:pt idx="4">
                  <c:v>44075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40</c:v>
                </c:pt>
                <c:pt idx="1">
                  <c:v>39</c:v>
                </c:pt>
                <c:pt idx="2">
                  <c:v>12</c:v>
                </c:pt>
                <c:pt idx="3">
                  <c:v>21</c:v>
                </c:pt>
                <c:pt idx="4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AB4-452B-A42D-58F1FAA68DD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80"/>
        <c:overlap val="25"/>
        <c:axId val="2108307928"/>
        <c:axId val="2108311448"/>
      </c:barChart>
      <c:dateAx>
        <c:axId val="2108307928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  <a:alpha val="27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>
                <a:solidFill>
                  <a:schemeClr val="bg1">
                    <a:lumMod val="50000"/>
                  </a:schemeClr>
                </a:solidFill>
              </a:defRPr>
            </a:pPr>
            <a:endParaRPr lang="id-ID"/>
          </a:p>
        </c:txPr>
        <c:crossAx val="2108311448"/>
        <c:crosses val="autoZero"/>
        <c:auto val="1"/>
        <c:lblOffset val="100"/>
        <c:baseTimeUnit val="months"/>
      </c:dateAx>
      <c:valAx>
        <c:axId val="21083114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  <a:alpha val="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>
                <a:solidFill>
                  <a:schemeClr val="bg1">
                    <a:lumMod val="50000"/>
                  </a:schemeClr>
                </a:solidFill>
              </a:defRPr>
            </a:pPr>
            <a:endParaRPr lang="id-ID"/>
          </a:p>
        </c:txPr>
        <c:crossAx val="2108307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>
              <a:lumMod val="65000"/>
              <a:lumOff val="35000"/>
              <a:alpha val="32000"/>
            </a:schemeClr>
          </a:solidFill>
          <a:latin typeface="Montserrat Light"/>
          <a:cs typeface="Montserrat Light"/>
        </a:defRPr>
      </a:pPr>
      <a:endParaRPr lang="id-ID"/>
    </a:p>
  </c:txPr>
  <c:externalData r:id="rId1">
    <c:autoUpdate val="0"/>
  </c:externalData>
</c:chartSpace>
</file>

<file path=ppt/media/image1.png>
</file>

<file path=ppt/media/image2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9458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DF6FDD2D-F54D-4D48-AA23-3BFE771F02D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1980" y="642937"/>
            <a:ext cx="6572250" cy="410051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Drag and Drop Image Here</a:t>
            </a:r>
          </a:p>
        </p:txBody>
      </p:sp>
    </p:spTree>
    <p:extLst>
      <p:ext uri="{BB962C8B-B14F-4D97-AF65-F5344CB8AC3E}">
        <p14:creationId xmlns:p14="http://schemas.microsoft.com/office/powerpoint/2010/main" val="3749244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BCF4D348-6697-41F0-9A25-3B193773A9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330441" y="1480820"/>
            <a:ext cx="4861560" cy="4983481"/>
          </a:xfrm>
          <a:prstGeom prst="rect">
            <a:avLst/>
          </a:prstGeom>
          <a:noFill/>
          <a:effectLst>
            <a:outerShdw blurRad="1270000" dist="939800" dir="13500000" sx="80000" sy="80000" algn="b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Drag and Drop Image Here</a:t>
            </a:r>
          </a:p>
        </p:txBody>
      </p:sp>
    </p:spTree>
    <p:extLst>
      <p:ext uri="{BB962C8B-B14F-4D97-AF65-F5344CB8AC3E}">
        <p14:creationId xmlns:p14="http://schemas.microsoft.com/office/powerpoint/2010/main" val="405755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A76DD171-6A0E-49F9-BF52-75B62723907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457370" y="0"/>
            <a:ext cx="6734629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Drag and Drop Image Here</a:t>
            </a:r>
          </a:p>
        </p:txBody>
      </p:sp>
    </p:spTree>
    <p:extLst>
      <p:ext uri="{BB962C8B-B14F-4D97-AF65-F5344CB8AC3E}">
        <p14:creationId xmlns:p14="http://schemas.microsoft.com/office/powerpoint/2010/main" val="5797674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AA1AC866-E057-47A7-B929-4112A18B4F2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47064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251138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99838630-AC8D-4684-AE0D-100861DF6C29}"/>
              </a:ext>
            </a:extLst>
          </p:cNvPr>
          <p:cNvSpPr/>
          <p:nvPr userDrawn="1"/>
        </p:nvSpPr>
        <p:spPr>
          <a:xfrm rot="14125145">
            <a:off x="6599814" y="744306"/>
            <a:ext cx="4550036" cy="4365166"/>
          </a:xfrm>
          <a:custGeom>
            <a:avLst/>
            <a:gdLst>
              <a:gd name="connsiteX0" fmla="*/ 1461356 w 3189331"/>
              <a:gd name="connsiteY0" fmla="*/ 10544 h 3099408"/>
              <a:gd name="connsiteX1" fmla="*/ 2055716 w 3189331"/>
              <a:gd name="connsiteY1" fmla="*/ 124844 h 3099408"/>
              <a:gd name="connsiteX2" fmla="*/ 2200496 w 3189331"/>
              <a:gd name="connsiteY2" fmla="*/ 155324 h 3099408"/>
              <a:gd name="connsiteX3" fmla="*/ 2817716 w 3189331"/>
              <a:gd name="connsiteY3" fmla="*/ 322964 h 3099408"/>
              <a:gd name="connsiteX4" fmla="*/ 3152996 w 3189331"/>
              <a:gd name="connsiteY4" fmla="*/ 742064 h 3099408"/>
              <a:gd name="connsiteX5" fmla="*/ 3107276 w 3189331"/>
              <a:gd name="connsiteY5" fmla="*/ 1405004 h 3099408"/>
              <a:gd name="connsiteX6" fmla="*/ 2505296 w 3189331"/>
              <a:gd name="connsiteY6" fmla="*/ 1854584 h 3099408"/>
              <a:gd name="connsiteX7" fmla="*/ 2192876 w 3189331"/>
              <a:gd name="connsiteY7" fmla="*/ 2433704 h 3099408"/>
              <a:gd name="connsiteX8" fmla="*/ 1697576 w 3189331"/>
              <a:gd name="connsiteY8" fmla="*/ 2860424 h 3099408"/>
              <a:gd name="connsiteX9" fmla="*/ 1232756 w 3189331"/>
              <a:gd name="connsiteY9" fmla="*/ 3081404 h 3099408"/>
              <a:gd name="connsiteX10" fmla="*/ 646016 w 3189331"/>
              <a:gd name="connsiteY10" fmla="*/ 3005204 h 3099408"/>
              <a:gd name="connsiteX11" fmla="*/ 104996 w 3189331"/>
              <a:gd name="connsiteY11" fmla="*/ 2365124 h 3099408"/>
              <a:gd name="connsiteX12" fmla="*/ 44036 w 3189331"/>
              <a:gd name="connsiteY12" fmla="*/ 1252604 h 3099408"/>
              <a:gd name="connsiteX13" fmla="*/ 607916 w 3189331"/>
              <a:gd name="connsiteY13" fmla="*/ 422024 h 3099408"/>
              <a:gd name="connsiteX14" fmla="*/ 1461356 w 3189331"/>
              <a:gd name="connsiteY14" fmla="*/ 10544 h 3099408"/>
              <a:gd name="connsiteX0" fmla="*/ 1461356 w 3197385"/>
              <a:gd name="connsiteY0" fmla="*/ 10544 h 3099408"/>
              <a:gd name="connsiteX1" fmla="*/ 2055716 w 3197385"/>
              <a:gd name="connsiteY1" fmla="*/ 124844 h 3099408"/>
              <a:gd name="connsiteX2" fmla="*/ 2200496 w 3197385"/>
              <a:gd name="connsiteY2" fmla="*/ 155324 h 3099408"/>
              <a:gd name="connsiteX3" fmla="*/ 2817716 w 3197385"/>
              <a:gd name="connsiteY3" fmla="*/ 322964 h 3099408"/>
              <a:gd name="connsiteX4" fmla="*/ 3152996 w 3197385"/>
              <a:gd name="connsiteY4" fmla="*/ 742064 h 3099408"/>
              <a:gd name="connsiteX5" fmla="*/ 3107276 w 3197385"/>
              <a:gd name="connsiteY5" fmla="*/ 1405004 h 3099408"/>
              <a:gd name="connsiteX6" fmla="*/ 2505296 w 3197385"/>
              <a:gd name="connsiteY6" fmla="*/ 1854584 h 3099408"/>
              <a:gd name="connsiteX7" fmla="*/ 2192876 w 3197385"/>
              <a:gd name="connsiteY7" fmla="*/ 2433704 h 3099408"/>
              <a:gd name="connsiteX8" fmla="*/ 1697576 w 3197385"/>
              <a:gd name="connsiteY8" fmla="*/ 2860424 h 3099408"/>
              <a:gd name="connsiteX9" fmla="*/ 1232756 w 3197385"/>
              <a:gd name="connsiteY9" fmla="*/ 3081404 h 3099408"/>
              <a:gd name="connsiteX10" fmla="*/ 646016 w 3197385"/>
              <a:gd name="connsiteY10" fmla="*/ 3005204 h 3099408"/>
              <a:gd name="connsiteX11" fmla="*/ 104996 w 3197385"/>
              <a:gd name="connsiteY11" fmla="*/ 2365124 h 3099408"/>
              <a:gd name="connsiteX12" fmla="*/ 44036 w 3197385"/>
              <a:gd name="connsiteY12" fmla="*/ 1252604 h 3099408"/>
              <a:gd name="connsiteX13" fmla="*/ 607916 w 3197385"/>
              <a:gd name="connsiteY13" fmla="*/ 422024 h 3099408"/>
              <a:gd name="connsiteX14" fmla="*/ 1461356 w 3197385"/>
              <a:gd name="connsiteY14" fmla="*/ 10544 h 3099408"/>
              <a:gd name="connsiteX0" fmla="*/ 1461356 w 3116044"/>
              <a:gd name="connsiteY0" fmla="*/ 10544 h 3099408"/>
              <a:gd name="connsiteX1" fmla="*/ 2055716 w 3116044"/>
              <a:gd name="connsiteY1" fmla="*/ 124844 h 3099408"/>
              <a:gd name="connsiteX2" fmla="*/ 2200496 w 3116044"/>
              <a:gd name="connsiteY2" fmla="*/ 155324 h 3099408"/>
              <a:gd name="connsiteX3" fmla="*/ 2817716 w 3116044"/>
              <a:gd name="connsiteY3" fmla="*/ 322964 h 3099408"/>
              <a:gd name="connsiteX4" fmla="*/ 3107276 w 3116044"/>
              <a:gd name="connsiteY4" fmla="*/ 1405004 h 3099408"/>
              <a:gd name="connsiteX5" fmla="*/ 2505296 w 3116044"/>
              <a:gd name="connsiteY5" fmla="*/ 1854584 h 3099408"/>
              <a:gd name="connsiteX6" fmla="*/ 2192876 w 3116044"/>
              <a:gd name="connsiteY6" fmla="*/ 2433704 h 3099408"/>
              <a:gd name="connsiteX7" fmla="*/ 1697576 w 3116044"/>
              <a:gd name="connsiteY7" fmla="*/ 2860424 h 3099408"/>
              <a:gd name="connsiteX8" fmla="*/ 1232756 w 3116044"/>
              <a:gd name="connsiteY8" fmla="*/ 3081404 h 3099408"/>
              <a:gd name="connsiteX9" fmla="*/ 646016 w 3116044"/>
              <a:gd name="connsiteY9" fmla="*/ 3005204 h 3099408"/>
              <a:gd name="connsiteX10" fmla="*/ 104996 w 3116044"/>
              <a:gd name="connsiteY10" fmla="*/ 2365124 h 3099408"/>
              <a:gd name="connsiteX11" fmla="*/ 44036 w 3116044"/>
              <a:gd name="connsiteY11" fmla="*/ 1252604 h 3099408"/>
              <a:gd name="connsiteX12" fmla="*/ 607916 w 3116044"/>
              <a:gd name="connsiteY12" fmla="*/ 422024 h 3099408"/>
              <a:gd name="connsiteX13" fmla="*/ 1461356 w 3116044"/>
              <a:gd name="connsiteY13" fmla="*/ 10544 h 3099408"/>
              <a:gd name="connsiteX0" fmla="*/ 1461356 w 3202939"/>
              <a:gd name="connsiteY0" fmla="*/ 10544 h 3099408"/>
              <a:gd name="connsiteX1" fmla="*/ 2055716 w 3202939"/>
              <a:gd name="connsiteY1" fmla="*/ 124844 h 3099408"/>
              <a:gd name="connsiteX2" fmla="*/ 2200496 w 3202939"/>
              <a:gd name="connsiteY2" fmla="*/ 155324 h 3099408"/>
              <a:gd name="connsiteX3" fmla="*/ 2817716 w 3202939"/>
              <a:gd name="connsiteY3" fmla="*/ 322964 h 3099408"/>
              <a:gd name="connsiteX4" fmla="*/ 3107276 w 3202939"/>
              <a:gd name="connsiteY4" fmla="*/ 1405004 h 3099408"/>
              <a:gd name="connsiteX5" fmla="*/ 2505296 w 3202939"/>
              <a:gd name="connsiteY5" fmla="*/ 1854584 h 3099408"/>
              <a:gd name="connsiteX6" fmla="*/ 2192876 w 3202939"/>
              <a:gd name="connsiteY6" fmla="*/ 2433704 h 3099408"/>
              <a:gd name="connsiteX7" fmla="*/ 1697576 w 3202939"/>
              <a:gd name="connsiteY7" fmla="*/ 2860424 h 3099408"/>
              <a:gd name="connsiteX8" fmla="*/ 1232756 w 3202939"/>
              <a:gd name="connsiteY8" fmla="*/ 3081404 h 3099408"/>
              <a:gd name="connsiteX9" fmla="*/ 646016 w 3202939"/>
              <a:gd name="connsiteY9" fmla="*/ 3005204 h 3099408"/>
              <a:gd name="connsiteX10" fmla="*/ 104996 w 3202939"/>
              <a:gd name="connsiteY10" fmla="*/ 2365124 h 3099408"/>
              <a:gd name="connsiteX11" fmla="*/ 44036 w 3202939"/>
              <a:gd name="connsiteY11" fmla="*/ 1252604 h 3099408"/>
              <a:gd name="connsiteX12" fmla="*/ 607916 w 3202939"/>
              <a:gd name="connsiteY12" fmla="*/ 422024 h 3099408"/>
              <a:gd name="connsiteX13" fmla="*/ 1461356 w 3202939"/>
              <a:gd name="connsiteY13" fmla="*/ 10544 h 3099408"/>
              <a:gd name="connsiteX0" fmla="*/ 1461356 w 3202939"/>
              <a:gd name="connsiteY0" fmla="*/ 10544 h 3099408"/>
              <a:gd name="connsiteX1" fmla="*/ 2055716 w 3202939"/>
              <a:gd name="connsiteY1" fmla="*/ 124844 h 3099408"/>
              <a:gd name="connsiteX2" fmla="*/ 2200496 w 3202939"/>
              <a:gd name="connsiteY2" fmla="*/ 155324 h 3099408"/>
              <a:gd name="connsiteX3" fmla="*/ 2817716 w 3202939"/>
              <a:gd name="connsiteY3" fmla="*/ 322964 h 3099408"/>
              <a:gd name="connsiteX4" fmla="*/ 3107276 w 3202939"/>
              <a:gd name="connsiteY4" fmla="*/ 1405004 h 3099408"/>
              <a:gd name="connsiteX5" fmla="*/ 2505296 w 3202939"/>
              <a:gd name="connsiteY5" fmla="*/ 1854584 h 3099408"/>
              <a:gd name="connsiteX6" fmla="*/ 1697576 w 3202939"/>
              <a:gd name="connsiteY6" fmla="*/ 2860424 h 3099408"/>
              <a:gd name="connsiteX7" fmla="*/ 1232756 w 3202939"/>
              <a:gd name="connsiteY7" fmla="*/ 3081404 h 3099408"/>
              <a:gd name="connsiteX8" fmla="*/ 646016 w 3202939"/>
              <a:gd name="connsiteY8" fmla="*/ 3005204 h 3099408"/>
              <a:gd name="connsiteX9" fmla="*/ 104996 w 3202939"/>
              <a:gd name="connsiteY9" fmla="*/ 2365124 h 3099408"/>
              <a:gd name="connsiteX10" fmla="*/ 44036 w 3202939"/>
              <a:gd name="connsiteY10" fmla="*/ 1252604 h 3099408"/>
              <a:gd name="connsiteX11" fmla="*/ 607916 w 3202939"/>
              <a:gd name="connsiteY11" fmla="*/ 422024 h 3099408"/>
              <a:gd name="connsiteX12" fmla="*/ 1461356 w 3202939"/>
              <a:gd name="connsiteY12" fmla="*/ 10544 h 3099408"/>
              <a:gd name="connsiteX0" fmla="*/ 1461356 w 3202939"/>
              <a:gd name="connsiteY0" fmla="*/ 10544 h 3099408"/>
              <a:gd name="connsiteX1" fmla="*/ 2055716 w 3202939"/>
              <a:gd name="connsiteY1" fmla="*/ 124844 h 3099408"/>
              <a:gd name="connsiteX2" fmla="*/ 2200496 w 3202939"/>
              <a:gd name="connsiteY2" fmla="*/ 155324 h 3099408"/>
              <a:gd name="connsiteX3" fmla="*/ 2817716 w 3202939"/>
              <a:gd name="connsiteY3" fmla="*/ 322964 h 3099408"/>
              <a:gd name="connsiteX4" fmla="*/ 3107276 w 3202939"/>
              <a:gd name="connsiteY4" fmla="*/ 1405004 h 3099408"/>
              <a:gd name="connsiteX5" fmla="*/ 2505296 w 3202939"/>
              <a:gd name="connsiteY5" fmla="*/ 1854584 h 3099408"/>
              <a:gd name="connsiteX6" fmla="*/ 1697576 w 3202939"/>
              <a:gd name="connsiteY6" fmla="*/ 2860424 h 3099408"/>
              <a:gd name="connsiteX7" fmla="*/ 1232756 w 3202939"/>
              <a:gd name="connsiteY7" fmla="*/ 3081404 h 3099408"/>
              <a:gd name="connsiteX8" fmla="*/ 646016 w 3202939"/>
              <a:gd name="connsiteY8" fmla="*/ 3005204 h 3099408"/>
              <a:gd name="connsiteX9" fmla="*/ 104996 w 3202939"/>
              <a:gd name="connsiteY9" fmla="*/ 2365124 h 3099408"/>
              <a:gd name="connsiteX10" fmla="*/ 44036 w 3202939"/>
              <a:gd name="connsiteY10" fmla="*/ 1252604 h 3099408"/>
              <a:gd name="connsiteX11" fmla="*/ 607916 w 3202939"/>
              <a:gd name="connsiteY11" fmla="*/ 422024 h 3099408"/>
              <a:gd name="connsiteX12" fmla="*/ 1461356 w 3202939"/>
              <a:gd name="connsiteY12" fmla="*/ 10544 h 3099408"/>
              <a:gd name="connsiteX0" fmla="*/ 1461356 w 3202939"/>
              <a:gd name="connsiteY0" fmla="*/ 10544 h 3173530"/>
              <a:gd name="connsiteX1" fmla="*/ 2055716 w 3202939"/>
              <a:gd name="connsiteY1" fmla="*/ 124844 h 3173530"/>
              <a:gd name="connsiteX2" fmla="*/ 2200496 w 3202939"/>
              <a:gd name="connsiteY2" fmla="*/ 155324 h 3173530"/>
              <a:gd name="connsiteX3" fmla="*/ 2817716 w 3202939"/>
              <a:gd name="connsiteY3" fmla="*/ 322964 h 3173530"/>
              <a:gd name="connsiteX4" fmla="*/ 3107276 w 3202939"/>
              <a:gd name="connsiteY4" fmla="*/ 1405004 h 3173530"/>
              <a:gd name="connsiteX5" fmla="*/ 2505296 w 3202939"/>
              <a:gd name="connsiteY5" fmla="*/ 1854584 h 3173530"/>
              <a:gd name="connsiteX6" fmla="*/ 1232756 w 3202939"/>
              <a:gd name="connsiteY6" fmla="*/ 3081404 h 3173530"/>
              <a:gd name="connsiteX7" fmla="*/ 646016 w 3202939"/>
              <a:gd name="connsiteY7" fmla="*/ 3005204 h 3173530"/>
              <a:gd name="connsiteX8" fmla="*/ 104996 w 3202939"/>
              <a:gd name="connsiteY8" fmla="*/ 2365124 h 3173530"/>
              <a:gd name="connsiteX9" fmla="*/ 44036 w 3202939"/>
              <a:gd name="connsiteY9" fmla="*/ 1252604 h 3173530"/>
              <a:gd name="connsiteX10" fmla="*/ 607916 w 3202939"/>
              <a:gd name="connsiteY10" fmla="*/ 422024 h 3173530"/>
              <a:gd name="connsiteX11" fmla="*/ 1461356 w 3202939"/>
              <a:gd name="connsiteY11" fmla="*/ 10544 h 3173530"/>
              <a:gd name="connsiteX0" fmla="*/ 1461356 w 3202939"/>
              <a:gd name="connsiteY0" fmla="*/ 10544 h 3178638"/>
              <a:gd name="connsiteX1" fmla="*/ 2055716 w 3202939"/>
              <a:gd name="connsiteY1" fmla="*/ 124844 h 3178638"/>
              <a:gd name="connsiteX2" fmla="*/ 2200496 w 3202939"/>
              <a:gd name="connsiteY2" fmla="*/ 155324 h 3178638"/>
              <a:gd name="connsiteX3" fmla="*/ 2817716 w 3202939"/>
              <a:gd name="connsiteY3" fmla="*/ 322964 h 3178638"/>
              <a:gd name="connsiteX4" fmla="*/ 3107276 w 3202939"/>
              <a:gd name="connsiteY4" fmla="*/ 1405004 h 3178638"/>
              <a:gd name="connsiteX5" fmla="*/ 2505296 w 3202939"/>
              <a:gd name="connsiteY5" fmla="*/ 1854584 h 3178638"/>
              <a:gd name="connsiteX6" fmla="*/ 1232756 w 3202939"/>
              <a:gd name="connsiteY6" fmla="*/ 3081404 h 3178638"/>
              <a:gd name="connsiteX7" fmla="*/ 646016 w 3202939"/>
              <a:gd name="connsiteY7" fmla="*/ 3005204 h 3178638"/>
              <a:gd name="connsiteX8" fmla="*/ 104996 w 3202939"/>
              <a:gd name="connsiteY8" fmla="*/ 2365124 h 3178638"/>
              <a:gd name="connsiteX9" fmla="*/ 44036 w 3202939"/>
              <a:gd name="connsiteY9" fmla="*/ 1252604 h 3178638"/>
              <a:gd name="connsiteX10" fmla="*/ 607916 w 3202939"/>
              <a:gd name="connsiteY10" fmla="*/ 422024 h 3178638"/>
              <a:gd name="connsiteX11" fmla="*/ 1461356 w 3202939"/>
              <a:gd name="connsiteY11" fmla="*/ 10544 h 3178638"/>
              <a:gd name="connsiteX0" fmla="*/ 1461356 w 3202939"/>
              <a:gd name="connsiteY0" fmla="*/ 10544 h 3091066"/>
              <a:gd name="connsiteX1" fmla="*/ 2055716 w 3202939"/>
              <a:gd name="connsiteY1" fmla="*/ 124844 h 3091066"/>
              <a:gd name="connsiteX2" fmla="*/ 2200496 w 3202939"/>
              <a:gd name="connsiteY2" fmla="*/ 155324 h 3091066"/>
              <a:gd name="connsiteX3" fmla="*/ 2817716 w 3202939"/>
              <a:gd name="connsiteY3" fmla="*/ 322964 h 3091066"/>
              <a:gd name="connsiteX4" fmla="*/ 3107276 w 3202939"/>
              <a:gd name="connsiteY4" fmla="*/ 1405004 h 3091066"/>
              <a:gd name="connsiteX5" fmla="*/ 2505296 w 3202939"/>
              <a:gd name="connsiteY5" fmla="*/ 1854584 h 3091066"/>
              <a:gd name="connsiteX6" fmla="*/ 1232756 w 3202939"/>
              <a:gd name="connsiteY6" fmla="*/ 3081404 h 3091066"/>
              <a:gd name="connsiteX7" fmla="*/ 104996 w 3202939"/>
              <a:gd name="connsiteY7" fmla="*/ 2365124 h 3091066"/>
              <a:gd name="connsiteX8" fmla="*/ 44036 w 3202939"/>
              <a:gd name="connsiteY8" fmla="*/ 1252604 h 3091066"/>
              <a:gd name="connsiteX9" fmla="*/ 607916 w 3202939"/>
              <a:gd name="connsiteY9" fmla="*/ 422024 h 3091066"/>
              <a:gd name="connsiteX10" fmla="*/ 1461356 w 3202939"/>
              <a:gd name="connsiteY10" fmla="*/ 10544 h 3091066"/>
              <a:gd name="connsiteX0" fmla="*/ 1461356 w 3202939"/>
              <a:gd name="connsiteY0" fmla="*/ 10544 h 3082640"/>
              <a:gd name="connsiteX1" fmla="*/ 2055716 w 3202939"/>
              <a:gd name="connsiteY1" fmla="*/ 124844 h 3082640"/>
              <a:gd name="connsiteX2" fmla="*/ 2200496 w 3202939"/>
              <a:gd name="connsiteY2" fmla="*/ 155324 h 3082640"/>
              <a:gd name="connsiteX3" fmla="*/ 2817716 w 3202939"/>
              <a:gd name="connsiteY3" fmla="*/ 322964 h 3082640"/>
              <a:gd name="connsiteX4" fmla="*/ 3107276 w 3202939"/>
              <a:gd name="connsiteY4" fmla="*/ 1405004 h 3082640"/>
              <a:gd name="connsiteX5" fmla="*/ 2505296 w 3202939"/>
              <a:gd name="connsiteY5" fmla="*/ 1854584 h 3082640"/>
              <a:gd name="connsiteX6" fmla="*/ 1232756 w 3202939"/>
              <a:gd name="connsiteY6" fmla="*/ 3081404 h 3082640"/>
              <a:gd name="connsiteX7" fmla="*/ 104996 w 3202939"/>
              <a:gd name="connsiteY7" fmla="*/ 2365124 h 3082640"/>
              <a:gd name="connsiteX8" fmla="*/ 44036 w 3202939"/>
              <a:gd name="connsiteY8" fmla="*/ 1252604 h 3082640"/>
              <a:gd name="connsiteX9" fmla="*/ 607916 w 3202939"/>
              <a:gd name="connsiteY9" fmla="*/ 422024 h 3082640"/>
              <a:gd name="connsiteX10" fmla="*/ 1461356 w 3202939"/>
              <a:gd name="connsiteY10" fmla="*/ 10544 h 3082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02939" h="3082640">
                <a:moveTo>
                  <a:pt x="1461356" y="10544"/>
                </a:moveTo>
                <a:cubicBezTo>
                  <a:pt x="1702656" y="-38986"/>
                  <a:pt x="1932526" y="100714"/>
                  <a:pt x="2055716" y="124844"/>
                </a:cubicBezTo>
                <a:cubicBezTo>
                  <a:pt x="2055716" y="124844"/>
                  <a:pt x="2073496" y="122304"/>
                  <a:pt x="2200496" y="155324"/>
                </a:cubicBezTo>
                <a:cubicBezTo>
                  <a:pt x="2200496" y="155324"/>
                  <a:pt x="2610399" y="170516"/>
                  <a:pt x="2817716" y="322964"/>
                </a:cubicBezTo>
                <a:cubicBezTo>
                  <a:pt x="3406100" y="755625"/>
                  <a:pt x="3159346" y="1149734"/>
                  <a:pt x="3107276" y="1405004"/>
                </a:cubicBezTo>
                <a:cubicBezTo>
                  <a:pt x="3055206" y="1660274"/>
                  <a:pt x="2817716" y="1575184"/>
                  <a:pt x="2505296" y="1854584"/>
                </a:cubicBezTo>
                <a:cubicBezTo>
                  <a:pt x="2192876" y="2133984"/>
                  <a:pt x="1983759" y="3053847"/>
                  <a:pt x="1232756" y="3081404"/>
                </a:cubicBezTo>
                <a:cubicBezTo>
                  <a:pt x="481753" y="3108961"/>
                  <a:pt x="303116" y="2669924"/>
                  <a:pt x="104996" y="2365124"/>
                </a:cubicBezTo>
                <a:cubicBezTo>
                  <a:pt x="4666" y="2073024"/>
                  <a:pt x="-39784" y="1576454"/>
                  <a:pt x="44036" y="1252604"/>
                </a:cubicBezTo>
                <a:cubicBezTo>
                  <a:pt x="127856" y="928754"/>
                  <a:pt x="369156" y="623954"/>
                  <a:pt x="607916" y="422024"/>
                </a:cubicBezTo>
                <a:cubicBezTo>
                  <a:pt x="846676" y="220094"/>
                  <a:pt x="1220056" y="60074"/>
                  <a:pt x="1461356" y="1054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38B3DE16-0BBD-403A-B414-F5348C4DED1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138815" y="1092533"/>
            <a:ext cx="3472034" cy="4100513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1270000" dist="1219200" sx="70000" sy="70000" algn="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Drag and Drop Image Here</a:t>
            </a:r>
          </a:p>
        </p:txBody>
      </p:sp>
    </p:spTree>
    <p:extLst>
      <p:ext uri="{BB962C8B-B14F-4D97-AF65-F5344CB8AC3E}">
        <p14:creationId xmlns:p14="http://schemas.microsoft.com/office/powerpoint/2010/main" val="2123207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DACCD3E-8911-49C9-990E-1C85401CB496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Freeform 42">
            <a:extLst>
              <a:ext uri="{FF2B5EF4-FFF2-40B4-BE49-F238E27FC236}">
                <a16:creationId xmlns:a16="http://schemas.microsoft.com/office/drawing/2014/main" id="{70443C21-0C43-41FA-879D-AB22CDDC50D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410064" y="4635507"/>
            <a:ext cx="1848945" cy="1848945"/>
          </a:xfrm>
          <a:custGeom>
            <a:avLst/>
            <a:gdLst>
              <a:gd name="T0" fmla="*/ 108 w 216"/>
              <a:gd name="T1" fmla="*/ 0 h 216"/>
              <a:gd name="T2" fmla="*/ 32 w 216"/>
              <a:gd name="T3" fmla="*/ 76 h 216"/>
              <a:gd name="T4" fmla="*/ 58 w 216"/>
              <a:gd name="T5" fmla="*/ 130 h 216"/>
              <a:gd name="T6" fmla="*/ 68 w 216"/>
              <a:gd name="T7" fmla="*/ 153 h 216"/>
              <a:gd name="T8" fmla="*/ 88 w 216"/>
              <a:gd name="T9" fmla="*/ 172 h 216"/>
              <a:gd name="T10" fmla="*/ 128 w 216"/>
              <a:gd name="T11" fmla="*/ 172 h 216"/>
              <a:gd name="T12" fmla="*/ 148 w 216"/>
              <a:gd name="T13" fmla="*/ 153 h 216"/>
              <a:gd name="T14" fmla="*/ 158 w 216"/>
              <a:gd name="T15" fmla="*/ 130 h 216"/>
              <a:gd name="T16" fmla="*/ 184 w 216"/>
              <a:gd name="T17" fmla="*/ 76 h 216"/>
              <a:gd name="T18" fmla="*/ 108 w 216"/>
              <a:gd name="T19" fmla="*/ 0 h 216"/>
              <a:gd name="T20" fmla="*/ 153 w 216"/>
              <a:gd name="T21" fmla="*/ 124 h 216"/>
              <a:gd name="T22" fmla="*/ 140 w 216"/>
              <a:gd name="T23" fmla="*/ 153 h 216"/>
              <a:gd name="T24" fmla="*/ 128 w 216"/>
              <a:gd name="T25" fmla="*/ 164 h 216"/>
              <a:gd name="T26" fmla="*/ 88 w 216"/>
              <a:gd name="T27" fmla="*/ 164 h 216"/>
              <a:gd name="T28" fmla="*/ 76 w 216"/>
              <a:gd name="T29" fmla="*/ 153 h 216"/>
              <a:gd name="T30" fmla="*/ 63 w 216"/>
              <a:gd name="T31" fmla="*/ 124 h 216"/>
              <a:gd name="T32" fmla="*/ 40 w 216"/>
              <a:gd name="T33" fmla="*/ 76 h 216"/>
              <a:gd name="T34" fmla="*/ 108 w 216"/>
              <a:gd name="T35" fmla="*/ 8 h 216"/>
              <a:gd name="T36" fmla="*/ 176 w 216"/>
              <a:gd name="T37" fmla="*/ 76 h 216"/>
              <a:gd name="T38" fmla="*/ 153 w 216"/>
              <a:gd name="T39" fmla="*/ 124 h 216"/>
              <a:gd name="T40" fmla="*/ 68 w 216"/>
              <a:gd name="T41" fmla="*/ 204 h 216"/>
              <a:gd name="T42" fmla="*/ 148 w 216"/>
              <a:gd name="T43" fmla="*/ 204 h 216"/>
              <a:gd name="T44" fmla="*/ 148 w 216"/>
              <a:gd name="T45" fmla="*/ 176 h 216"/>
              <a:gd name="T46" fmla="*/ 68 w 216"/>
              <a:gd name="T47" fmla="*/ 176 h 216"/>
              <a:gd name="T48" fmla="*/ 68 w 216"/>
              <a:gd name="T49" fmla="*/ 204 h 216"/>
              <a:gd name="T50" fmla="*/ 76 w 216"/>
              <a:gd name="T51" fmla="*/ 184 h 216"/>
              <a:gd name="T52" fmla="*/ 140 w 216"/>
              <a:gd name="T53" fmla="*/ 184 h 216"/>
              <a:gd name="T54" fmla="*/ 140 w 216"/>
              <a:gd name="T55" fmla="*/ 196 h 216"/>
              <a:gd name="T56" fmla="*/ 76 w 216"/>
              <a:gd name="T57" fmla="*/ 196 h 216"/>
              <a:gd name="T58" fmla="*/ 76 w 216"/>
              <a:gd name="T59" fmla="*/ 184 h 216"/>
              <a:gd name="T60" fmla="*/ 76 w 216"/>
              <a:gd name="T61" fmla="*/ 216 h 216"/>
              <a:gd name="T62" fmla="*/ 140 w 216"/>
              <a:gd name="T63" fmla="*/ 216 h 216"/>
              <a:gd name="T64" fmla="*/ 140 w 216"/>
              <a:gd name="T65" fmla="*/ 208 h 216"/>
              <a:gd name="T66" fmla="*/ 76 w 216"/>
              <a:gd name="T67" fmla="*/ 208 h 216"/>
              <a:gd name="T68" fmla="*/ 76 w 216"/>
              <a:gd name="T69" fmla="*/ 216 h 216"/>
              <a:gd name="T70" fmla="*/ 0 w 216"/>
              <a:gd name="T71" fmla="*/ 72 h 216"/>
              <a:gd name="T72" fmla="*/ 20 w 216"/>
              <a:gd name="T73" fmla="*/ 72 h 216"/>
              <a:gd name="T74" fmla="*/ 20 w 216"/>
              <a:gd name="T75" fmla="*/ 64 h 216"/>
              <a:gd name="T76" fmla="*/ 0 w 216"/>
              <a:gd name="T77" fmla="*/ 64 h 216"/>
              <a:gd name="T78" fmla="*/ 0 w 216"/>
              <a:gd name="T79" fmla="*/ 72 h 216"/>
              <a:gd name="T80" fmla="*/ 174 w 216"/>
              <a:gd name="T81" fmla="*/ 14 h 216"/>
              <a:gd name="T82" fmla="*/ 179 w 216"/>
              <a:gd name="T83" fmla="*/ 20 h 216"/>
              <a:gd name="T84" fmla="*/ 194 w 216"/>
              <a:gd name="T85" fmla="*/ 6 h 216"/>
              <a:gd name="T86" fmla="*/ 189 w 216"/>
              <a:gd name="T87" fmla="*/ 0 h 216"/>
              <a:gd name="T88" fmla="*/ 174 w 216"/>
              <a:gd name="T89" fmla="*/ 14 h 216"/>
              <a:gd name="T90" fmla="*/ 42 w 216"/>
              <a:gd name="T91" fmla="*/ 14 h 216"/>
              <a:gd name="T92" fmla="*/ 27 w 216"/>
              <a:gd name="T93" fmla="*/ 0 h 216"/>
              <a:gd name="T94" fmla="*/ 22 w 216"/>
              <a:gd name="T95" fmla="*/ 6 h 216"/>
              <a:gd name="T96" fmla="*/ 37 w 216"/>
              <a:gd name="T97" fmla="*/ 20 h 216"/>
              <a:gd name="T98" fmla="*/ 42 w 216"/>
              <a:gd name="T99" fmla="*/ 14 h 216"/>
              <a:gd name="T100" fmla="*/ 196 w 216"/>
              <a:gd name="T101" fmla="*/ 64 h 216"/>
              <a:gd name="T102" fmla="*/ 196 w 216"/>
              <a:gd name="T103" fmla="*/ 72 h 216"/>
              <a:gd name="T104" fmla="*/ 216 w 216"/>
              <a:gd name="T105" fmla="*/ 72 h 216"/>
              <a:gd name="T106" fmla="*/ 216 w 216"/>
              <a:gd name="T107" fmla="*/ 64 h 216"/>
              <a:gd name="T108" fmla="*/ 196 w 216"/>
              <a:gd name="T109" fmla="*/ 64 h 216"/>
              <a:gd name="T110" fmla="*/ 52 w 216"/>
              <a:gd name="T111" fmla="*/ 72 h 216"/>
              <a:gd name="T112" fmla="*/ 60 w 216"/>
              <a:gd name="T113" fmla="*/ 72 h 216"/>
              <a:gd name="T114" fmla="*/ 100 w 216"/>
              <a:gd name="T115" fmla="*/ 32 h 216"/>
              <a:gd name="T116" fmla="*/ 100 w 216"/>
              <a:gd name="T117" fmla="*/ 24 h 216"/>
              <a:gd name="T118" fmla="*/ 52 w 216"/>
              <a:gd name="T119" fmla="*/ 72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6" h="216">
                <a:moveTo>
                  <a:pt x="108" y="0"/>
                </a:moveTo>
                <a:cubicBezTo>
                  <a:pt x="66" y="0"/>
                  <a:pt x="32" y="34"/>
                  <a:pt x="32" y="76"/>
                </a:cubicBezTo>
                <a:cubicBezTo>
                  <a:pt x="32" y="104"/>
                  <a:pt x="57" y="129"/>
                  <a:pt x="58" y="130"/>
                </a:cubicBezTo>
                <a:cubicBezTo>
                  <a:pt x="63" y="135"/>
                  <a:pt x="68" y="146"/>
                  <a:pt x="68" y="153"/>
                </a:cubicBezTo>
                <a:cubicBezTo>
                  <a:pt x="68" y="164"/>
                  <a:pt x="77" y="172"/>
                  <a:pt x="88" y="172"/>
                </a:cubicBezTo>
                <a:cubicBezTo>
                  <a:pt x="128" y="172"/>
                  <a:pt x="128" y="172"/>
                  <a:pt x="128" y="172"/>
                </a:cubicBezTo>
                <a:cubicBezTo>
                  <a:pt x="139" y="172"/>
                  <a:pt x="148" y="164"/>
                  <a:pt x="148" y="153"/>
                </a:cubicBezTo>
                <a:cubicBezTo>
                  <a:pt x="148" y="146"/>
                  <a:pt x="153" y="135"/>
                  <a:pt x="158" y="130"/>
                </a:cubicBezTo>
                <a:cubicBezTo>
                  <a:pt x="159" y="129"/>
                  <a:pt x="184" y="104"/>
                  <a:pt x="184" y="76"/>
                </a:cubicBezTo>
                <a:cubicBezTo>
                  <a:pt x="184" y="34"/>
                  <a:pt x="150" y="0"/>
                  <a:pt x="108" y="0"/>
                </a:cubicBezTo>
                <a:close/>
                <a:moveTo>
                  <a:pt x="153" y="124"/>
                </a:moveTo>
                <a:cubicBezTo>
                  <a:pt x="146" y="131"/>
                  <a:pt x="140" y="144"/>
                  <a:pt x="140" y="153"/>
                </a:cubicBezTo>
                <a:cubicBezTo>
                  <a:pt x="140" y="159"/>
                  <a:pt x="135" y="164"/>
                  <a:pt x="128" y="164"/>
                </a:cubicBezTo>
                <a:cubicBezTo>
                  <a:pt x="88" y="164"/>
                  <a:pt x="88" y="164"/>
                  <a:pt x="88" y="164"/>
                </a:cubicBezTo>
                <a:cubicBezTo>
                  <a:pt x="81" y="164"/>
                  <a:pt x="76" y="159"/>
                  <a:pt x="76" y="153"/>
                </a:cubicBezTo>
                <a:cubicBezTo>
                  <a:pt x="76" y="144"/>
                  <a:pt x="71" y="131"/>
                  <a:pt x="63" y="124"/>
                </a:cubicBezTo>
                <a:cubicBezTo>
                  <a:pt x="63" y="124"/>
                  <a:pt x="40" y="101"/>
                  <a:pt x="40" y="76"/>
                </a:cubicBezTo>
                <a:cubicBezTo>
                  <a:pt x="40" y="39"/>
                  <a:pt x="71" y="8"/>
                  <a:pt x="108" y="8"/>
                </a:cubicBezTo>
                <a:cubicBezTo>
                  <a:pt x="146" y="8"/>
                  <a:pt x="176" y="39"/>
                  <a:pt x="176" y="76"/>
                </a:cubicBezTo>
                <a:cubicBezTo>
                  <a:pt x="176" y="101"/>
                  <a:pt x="153" y="124"/>
                  <a:pt x="153" y="124"/>
                </a:cubicBezTo>
                <a:close/>
                <a:moveTo>
                  <a:pt x="68" y="204"/>
                </a:moveTo>
                <a:cubicBezTo>
                  <a:pt x="148" y="204"/>
                  <a:pt x="148" y="204"/>
                  <a:pt x="148" y="204"/>
                </a:cubicBezTo>
                <a:cubicBezTo>
                  <a:pt x="148" y="176"/>
                  <a:pt x="148" y="176"/>
                  <a:pt x="148" y="176"/>
                </a:cubicBezTo>
                <a:cubicBezTo>
                  <a:pt x="68" y="176"/>
                  <a:pt x="68" y="176"/>
                  <a:pt x="68" y="176"/>
                </a:cubicBezTo>
                <a:lnTo>
                  <a:pt x="68" y="204"/>
                </a:lnTo>
                <a:close/>
                <a:moveTo>
                  <a:pt x="76" y="184"/>
                </a:moveTo>
                <a:cubicBezTo>
                  <a:pt x="140" y="184"/>
                  <a:pt x="140" y="184"/>
                  <a:pt x="140" y="184"/>
                </a:cubicBezTo>
                <a:cubicBezTo>
                  <a:pt x="140" y="196"/>
                  <a:pt x="140" y="196"/>
                  <a:pt x="140" y="196"/>
                </a:cubicBezTo>
                <a:cubicBezTo>
                  <a:pt x="76" y="196"/>
                  <a:pt x="76" y="196"/>
                  <a:pt x="76" y="196"/>
                </a:cubicBezTo>
                <a:lnTo>
                  <a:pt x="76" y="184"/>
                </a:lnTo>
                <a:close/>
                <a:moveTo>
                  <a:pt x="76" y="216"/>
                </a:moveTo>
                <a:cubicBezTo>
                  <a:pt x="140" y="216"/>
                  <a:pt x="140" y="216"/>
                  <a:pt x="140" y="216"/>
                </a:cubicBezTo>
                <a:cubicBezTo>
                  <a:pt x="140" y="208"/>
                  <a:pt x="140" y="208"/>
                  <a:pt x="140" y="208"/>
                </a:cubicBezTo>
                <a:cubicBezTo>
                  <a:pt x="76" y="208"/>
                  <a:pt x="76" y="208"/>
                  <a:pt x="76" y="208"/>
                </a:cubicBezTo>
                <a:lnTo>
                  <a:pt x="76" y="216"/>
                </a:lnTo>
                <a:close/>
                <a:moveTo>
                  <a:pt x="0" y="72"/>
                </a:moveTo>
                <a:cubicBezTo>
                  <a:pt x="20" y="72"/>
                  <a:pt x="20" y="72"/>
                  <a:pt x="20" y="72"/>
                </a:cubicBezTo>
                <a:cubicBezTo>
                  <a:pt x="20" y="64"/>
                  <a:pt x="20" y="64"/>
                  <a:pt x="20" y="64"/>
                </a:cubicBezTo>
                <a:cubicBezTo>
                  <a:pt x="0" y="64"/>
                  <a:pt x="0" y="64"/>
                  <a:pt x="0" y="64"/>
                </a:cubicBezTo>
                <a:lnTo>
                  <a:pt x="0" y="72"/>
                </a:lnTo>
                <a:close/>
                <a:moveTo>
                  <a:pt x="174" y="14"/>
                </a:moveTo>
                <a:cubicBezTo>
                  <a:pt x="179" y="20"/>
                  <a:pt x="179" y="20"/>
                  <a:pt x="179" y="20"/>
                </a:cubicBezTo>
                <a:cubicBezTo>
                  <a:pt x="194" y="6"/>
                  <a:pt x="194" y="6"/>
                  <a:pt x="194" y="6"/>
                </a:cubicBezTo>
                <a:cubicBezTo>
                  <a:pt x="189" y="0"/>
                  <a:pt x="189" y="0"/>
                  <a:pt x="189" y="0"/>
                </a:cubicBezTo>
                <a:lnTo>
                  <a:pt x="174" y="14"/>
                </a:lnTo>
                <a:close/>
                <a:moveTo>
                  <a:pt x="42" y="14"/>
                </a:moveTo>
                <a:cubicBezTo>
                  <a:pt x="27" y="0"/>
                  <a:pt x="27" y="0"/>
                  <a:pt x="27" y="0"/>
                </a:cubicBezTo>
                <a:cubicBezTo>
                  <a:pt x="22" y="6"/>
                  <a:pt x="22" y="6"/>
                  <a:pt x="22" y="6"/>
                </a:cubicBezTo>
                <a:cubicBezTo>
                  <a:pt x="37" y="20"/>
                  <a:pt x="37" y="20"/>
                  <a:pt x="37" y="20"/>
                </a:cubicBezTo>
                <a:lnTo>
                  <a:pt x="42" y="14"/>
                </a:lnTo>
                <a:close/>
                <a:moveTo>
                  <a:pt x="196" y="64"/>
                </a:moveTo>
                <a:cubicBezTo>
                  <a:pt x="196" y="72"/>
                  <a:pt x="196" y="72"/>
                  <a:pt x="196" y="72"/>
                </a:cubicBezTo>
                <a:cubicBezTo>
                  <a:pt x="216" y="72"/>
                  <a:pt x="216" y="72"/>
                  <a:pt x="216" y="72"/>
                </a:cubicBezTo>
                <a:cubicBezTo>
                  <a:pt x="216" y="64"/>
                  <a:pt x="216" y="64"/>
                  <a:pt x="216" y="64"/>
                </a:cubicBezTo>
                <a:lnTo>
                  <a:pt x="196" y="64"/>
                </a:lnTo>
                <a:close/>
                <a:moveTo>
                  <a:pt x="52" y="72"/>
                </a:moveTo>
                <a:cubicBezTo>
                  <a:pt x="60" y="72"/>
                  <a:pt x="60" y="72"/>
                  <a:pt x="60" y="72"/>
                </a:cubicBezTo>
                <a:cubicBezTo>
                  <a:pt x="60" y="50"/>
                  <a:pt x="78" y="32"/>
                  <a:pt x="100" y="32"/>
                </a:cubicBezTo>
                <a:cubicBezTo>
                  <a:pt x="100" y="24"/>
                  <a:pt x="100" y="24"/>
                  <a:pt x="100" y="24"/>
                </a:cubicBezTo>
                <a:cubicBezTo>
                  <a:pt x="74" y="24"/>
                  <a:pt x="52" y="46"/>
                  <a:pt x="52" y="72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9F69A8C3-9A43-4317-B987-A70F24C61A6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540000" y="1843314"/>
            <a:ext cx="7112000" cy="5014686"/>
          </a:xfrm>
          <a:prstGeom prst="rect">
            <a:avLst/>
          </a:prstGeom>
          <a:noFill/>
          <a:effectLst>
            <a:outerShdw blurRad="1270000" dist="1905000" dir="13500000" sx="70000" sy="70000" algn="b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Drag and Drop Image Here</a:t>
            </a:r>
          </a:p>
        </p:txBody>
      </p:sp>
    </p:spTree>
    <p:extLst>
      <p:ext uri="{BB962C8B-B14F-4D97-AF65-F5344CB8AC3E}">
        <p14:creationId xmlns:p14="http://schemas.microsoft.com/office/powerpoint/2010/main" val="854534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759200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113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Title Slide">
    <p:bg>
      <p:bgPr>
        <a:gradFill>
          <a:gsLst>
            <a:gs pos="0">
              <a:schemeClr val="accent1"/>
            </a:gs>
            <a:gs pos="100000">
              <a:schemeClr val="accent1">
                <a:lumMod val="75000"/>
              </a:scheme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">
            <a:extLst>
              <a:ext uri="{FF2B5EF4-FFF2-40B4-BE49-F238E27FC236}">
                <a16:creationId xmlns:a16="http://schemas.microsoft.com/office/drawing/2014/main" id="{A652DA29-DAB8-4DFC-8B11-F7D1E8D6B4B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384636" cy="6464301"/>
          </a:xfrm>
          <a:prstGeom prst="rect">
            <a:avLst/>
          </a:prstGeom>
          <a:noFill/>
          <a:effectLst>
            <a:outerShdw blurRad="1270000" dist="952500" dir="13500000" sx="90000" sy="90000" algn="b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Drag and Drop Image Here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DA75E85-3039-4C99-937B-9DA45739875F}"/>
              </a:ext>
            </a:extLst>
          </p:cNvPr>
          <p:cNvGrpSpPr/>
          <p:nvPr userDrawn="1"/>
        </p:nvGrpSpPr>
        <p:grpSpPr>
          <a:xfrm>
            <a:off x="4079165" y="6473820"/>
            <a:ext cx="8112835" cy="384182"/>
            <a:chOff x="4079165" y="6473820"/>
            <a:chExt cx="8112835" cy="384182"/>
          </a:xfrm>
          <a:solidFill>
            <a:schemeClr val="bg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3DE01C79-0E5D-4F92-B930-069075DA5189}"/>
                </a:ext>
              </a:extLst>
            </p:cNvPr>
            <p:cNvSpPr/>
            <p:nvPr userDrawn="1"/>
          </p:nvSpPr>
          <p:spPr>
            <a:xfrm>
              <a:off x="4079165" y="6473820"/>
              <a:ext cx="7635052" cy="384182"/>
            </a:xfrm>
            <a:custGeom>
              <a:avLst/>
              <a:gdLst>
                <a:gd name="connsiteX0" fmla="*/ 381002 w 7635052"/>
                <a:gd name="connsiteY0" fmla="*/ 3180 h 384182"/>
                <a:gd name="connsiteX1" fmla="*/ 7403277 w 7635052"/>
                <a:gd name="connsiteY1" fmla="*/ 3180 h 384182"/>
                <a:gd name="connsiteX2" fmla="*/ 7403277 w 7635052"/>
                <a:gd name="connsiteY2" fmla="*/ 384182 h 384182"/>
                <a:gd name="connsiteX3" fmla="*/ 0 w 7635052"/>
                <a:gd name="connsiteY3" fmla="*/ 384182 h 384182"/>
                <a:gd name="connsiteX4" fmla="*/ 7403278 w 7635052"/>
                <a:gd name="connsiteY4" fmla="*/ 0 h 384182"/>
                <a:gd name="connsiteX5" fmla="*/ 7635052 w 7635052"/>
                <a:gd name="connsiteY5" fmla="*/ 0 h 384182"/>
                <a:gd name="connsiteX6" fmla="*/ 7635052 w 7635052"/>
                <a:gd name="connsiteY6" fmla="*/ 384180 h 384182"/>
                <a:gd name="connsiteX7" fmla="*/ 7403278 w 7635052"/>
                <a:gd name="connsiteY7" fmla="*/ 384180 h 384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35052" h="384182">
                  <a:moveTo>
                    <a:pt x="381002" y="3180"/>
                  </a:moveTo>
                  <a:lnTo>
                    <a:pt x="7403277" y="3180"/>
                  </a:lnTo>
                  <a:lnTo>
                    <a:pt x="7403277" y="384182"/>
                  </a:lnTo>
                  <a:lnTo>
                    <a:pt x="0" y="384182"/>
                  </a:lnTo>
                  <a:close/>
                  <a:moveTo>
                    <a:pt x="7403278" y="0"/>
                  </a:moveTo>
                  <a:lnTo>
                    <a:pt x="7635052" y="0"/>
                  </a:lnTo>
                  <a:lnTo>
                    <a:pt x="7635052" y="384180"/>
                  </a:lnTo>
                  <a:lnTo>
                    <a:pt x="7403278" y="38418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1EFEBC2-323C-44AF-82D4-D6B52438A86A}"/>
                </a:ext>
              </a:extLst>
            </p:cNvPr>
            <p:cNvSpPr/>
            <p:nvPr userDrawn="1"/>
          </p:nvSpPr>
          <p:spPr>
            <a:xfrm>
              <a:off x="11714217" y="6473820"/>
              <a:ext cx="477783" cy="3841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785573C-1BA7-4C3B-A8EA-B41C9D4C01BD}"/>
              </a:ext>
            </a:extLst>
          </p:cNvPr>
          <p:cNvSpPr/>
          <p:nvPr userDrawn="1"/>
        </p:nvSpPr>
        <p:spPr>
          <a:xfrm>
            <a:off x="0" y="6477000"/>
            <a:ext cx="4384636" cy="381002"/>
          </a:xfrm>
          <a:custGeom>
            <a:avLst/>
            <a:gdLst>
              <a:gd name="connsiteX0" fmla="*/ 0 w 4384636"/>
              <a:gd name="connsiteY0" fmla="*/ 0 h 381002"/>
              <a:gd name="connsiteX1" fmla="*/ 4384636 w 4384636"/>
              <a:gd name="connsiteY1" fmla="*/ 0 h 381002"/>
              <a:gd name="connsiteX2" fmla="*/ 4003634 w 4384636"/>
              <a:gd name="connsiteY2" fmla="*/ 381002 h 381002"/>
              <a:gd name="connsiteX3" fmla="*/ 0 w 4384636"/>
              <a:gd name="connsiteY3" fmla="*/ 381002 h 3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84636" h="381002">
                <a:moveTo>
                  <a:pt x="0" y="0"/>
                </a:moveTo>
                <a:lnTo>
                  <a:pt x="4384636" y="0"/>
                </a:lnTo>
                <a:lnTo>
                  <a:pt x="4003634" y="381002"/>
                </a:lnTo>
                <a:lnTo>
                  <a:pt x="0" y="3810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5D06830-FE30-468B-A6AC-3E16CA070360}"/>
              </a:ext>
            </a:extLst>
          </p:cNvPr>
          <p:cNvSpPr/>
          <p:nvPr userDrawn="1"/>
        </p:nvSpPr>
        <p:spPr>
          <a:xfrm>
            <a:off x="-3" y="6376251"/>
            <a:ext cx="5080003" cy="484931"/>
          </a:xfrm>
          <a:custGeom>
            <a:avLst/>
            <a:gdLst>
              <a:gd name="connsiteX0" fmla="*/ 0 w 5080003"/>
              <a:gd name="connsiteY0" fmla="*/ 0 h 484931"/>
              <a:gd name="connsiteX1" fmla="*/ 5080003 w 5080003"/>
              <a:gd name="connsiteY1" fmla="*/ 0 h 484931"/>
              <a:gd name="connsiteX2" fmla="*/ 5080002 w 5080003"/>
              <a:gd name="connsiteY2" fmla="*/ 1 h 484931"/>
              <a:gd name="connsiteX3" fmla="*/ 4 w 5080003"/>
              <a:gd name="connsiteY3" fmla="*/ 1 h 484931"/>
              <a:gd name="connsiteX4" fmla="*/ 4 w 5080003"/>
              <a:gd name="connsiteY4" fmla="*/ 481751 h 484931"/>
              <a:gd name="connsiteX5" fmla="*/ 4508718 w 5080003"/>
              <a:gd name="connsiteY5" fmla="*/ 481751 h 484931"/>
              <a:gd name="connsiteX6" fmla="*/ 4504947 w 5080003"/>
              <a:gd name="connsiteY6" fmla="*/ 484931 h 484931"/>
              <a:gd name="connsiteX7" fmla="*/ 0 w 5080003"/>
              <a:gd name="connsiteY7" fmla="*/ 481752 h 484931"/>
              <a:gd name="connsiteX8" fmla="*/ 0 w 5080003"/>
              <a:gd name="connsiteY8" fmla="*/ 0 h 484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80003" h="484931">
                <a:moveTo>
                  <a:pt x="0" y="0"/>
                </a:moveTo>
                <a:lnTo>
                  <a:pt x="5080003" y="0"/>
                </a:lnTo>
                <a:lnTo>
                  <a:pt x="5080002" y="1"/>
                </a:lnTo>
                <a:lnTo>
                  <a:pt x="4" y="1"/>
                </a:lnTo>
                <a:lnTo>
                  <a:pt x="4" y="481751"/>
                </a:lnTo>
                <a:lnTo>
                  <a:pt x="4508718" y="481751"/>
                </a:lnTo>
                <a:lnTo>
                  <a:pt x="4504947" y="484931"/>
                </a:lnTo>
                <a:lnTo>
                  <a:pt x="0" y="48175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F832815-FE55-4B76-A044-1A94D0E5E834}"/>
              </a:ext>
            </a:extLst>
          </p:cNvPr>
          <p:cNvGrpSpPr/>
          <p:nvPr userDrawn="1"/>
        </p:nvGrpSpPr>
        <p:grpSpPr>
          <a:xfrm>
            <a:off x="1285410" y="6540543"/>
            <a:ext cx="2693342" cy="253916"/>
            <a:chOff x="666027" y="6491338"/>
            <a:chExt cx="2693342" cy="253916"/>
          </a:xfrm>
        </p:grpSpPr>
        <p:sp>
          <p:nvSpPr>
            <p:cNvPr id="12" name="Freeform 62">
              <a:extLst>
                <a:ext uri="{FF2B5EF4-FFF2-40B4-BE49-F238E27FC236}">
                  <a16:creationId xmlns:a16="http://schemas.microsoft.com/office/drawing/2014/main" id="{63298372-6FEC-4056-91F0-110191628A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6027" y="6562424"/>
              <a:ext cx="95578" cy="93971"/>
            </a:xfrm>
            <a:custGeom>
              <a:avLst/>
              <a:gdLst>
                <a:gd name="T0" fmla="*/ 92739 w 55"/>
                <a:gd name="T1" fmla="*/ 185737 h 54"/>
                <a:gd name="T2" fmla="*/ 0 w 55"/>
                <a:gd name="T3" fmla="*/ 92869 h 54"/>
                <a:gd name="T4" fmla="*/ 92739 w 55"/>
                <a:gd name="T5" fmla="*/ 0 h 54"/>
                <a:gd name="T6" fmla="*/ 188913 w 55"/>
                <a:gd name="T7" fmla="*/ 92869 h 54"/>
                <a:gd name="T8" fmla="*/ 92739 w 55"/>
                <a:gd name="T9" fmla="*/ 185737 h 54"/>
                <a:gd name="T10" fmla="*/ 13739 w 55"/>
                <a:gd name="T11" fmla="*/ 92869 h 54"/>
                <a:gd name="T12" fmla="*/ 92739 w 55"/>
                <a:gd name="T13" fmla="*/ 171979 h 54"/>
                <a:gd name="T14" fmla="*/ 171739 w 55"/>
                <a:gd name="T15" fmla="*/ 92869 h 54"/>
                <a:gd name="T16" fmla="*/ 92739 w 55"/>
                <a:gd name="T17" fmla="*/ 13758 h 54"/>
                <a:gd name="T18" fmla="*/ 13739 w 55"/>
                <a:gd name="T19" fmla="*/ 92869 h 54"/>
                <a:gd name="T20" fmla="*/ 140826 w 55"/>
                <a:gd name="T21" fmla="*/ 127264 h 54"/>
                <a:gd name="T22" fmla="*/ 96174 w 55"/>
                <a:gd name="T23" fmla="*/ 151341 h 54"/>
                <a:gd name="T24" fmla="*/ 37783 w 55"/>
                <a:gd name="T25" fmla="*/ 92869 h 54"/>
                <a:gd name="T26" fmla="*/ 96174 w 55"/>
                <a:gd name="T27" fmla="*/ 34396 h 54"/>
                <a:gd name="T28" fmla="*/ 137391 w 55"/>
                <a:gd name="T29" fmla="*/ 58473 h 54"/>
                <a:gd name="T30" fmla="*/ 137391 w 55"/>
                <a:gd name="T31" fmla="*/ 72231 h 54"/>
                <a:gd name="T32" fmla="*/ 137391 w 55"/>
                <a:gd name="T33" fmla="*/ 72231 h 54"/>
                <a:gd name="T34" fmla="*/ 123652 w 55"/>
                <a:gd name="T35" fmla="*/ 72231 h 54"/>
                <a:gd name="T36" fmla="*/ 120217 w 55"/>
                <a:gd name="T37" fmla="*/ 72231 h 54"/>
                <a:gd name="T38" fmla="*/ 120217 w 55"/>
                <a:gd name="T39" fmla="*/ 61912 h 54"/>
                <a:gd name="T40" fmla="*/ 96174 w 55"/>
                <a:gd name="T41" fmla="*/ 51594 h 54"/>
                <a:gd name="T42" fmla="*/ 54957 w 55"/>
                <a:gd name="T43" fmla="*/ 92869 h 54"/>
                <a:gd name="T44" fmla="*/ 96174 w 55"/>
                <a:gd name="T45" fmla="*/ 134143 h 54"/>
                <a:gd name="T46" fmla="*/ 120217 w 55"/>
                <a:gd name="T47" fmla="*/ 123825 h 54"/>
                <a:gd name="T48" fmla="*/ 120217 w 55"/>
                <a:gd name="T49" fmla="*/ 113506 h 54"/>
                <a:gd name="T50" fmla="*/ 123652 w 55"/>
                <a:gd name="T51" fmla="*/ 113506 h 54"/>
                <a:gd name="T52" fmla="*/ 137391 w 55"/>
                <a:gd name="T53" fmla="*/ 113506 h 54"/>
                <a:gd name="T54" fmla="*/ 140826 w 55"/>
                <a:gd name="T55" fmla="*/ 113506 h 54"/>
                <a:gd name="T56" fmla="*/ 140826 w 55"/>
                <a:gd name="T57" fmla="*/ 127264 h 54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55" h="54">
                  <a:moveTo>
                    <a:pt x="27" y="54"/>
                  </a:moveTo>
                  <a:cubicBezTo>
                    <a:pt x="12" y="54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5" y="12"/>
                    <a:pt x="55" y="27"/>
                  </a:cubicBezTo>
                  <a:cubicBezTo>
                    <a:pt x="55" y="42"/>
                    <a:pt x="42" y="54"/>
                    <a:pt x="27" y="54"/>
                  </a:cubicBezTo>
                  <a:close/>
                  <a:moveTo>
                    <a:pt x="4" y="27"/>
                  </a:moveTo>
                  <a:cubicBezTo>
                    <a:pt x="4" y="40"/>
                    <a:pt x="15" y="50"/>
                    <a:pt x="27" y="50"/>
                  </a:cubicBezTo>
                  <a:cubicBezTo>
                    <a:pt x="40" y="50"/>
                    <a:pt x="50" y="40"/>
                    <a:pt x="50" y="27"/>
                  </a:cubicBezTo>
                  <a:cubicBezTo>
                    <a:pt x="50" y="14"/>
                    <a:pt x="40" y="4"/>
                    <a:pt x="27" y="4"/>
                  </a:cubicBezTo>
                  <a:cubicBezTo>
                    <a:pt x="15" y="4"/>
                    <a:pt x="4" y="14"/>
                    <a:pt x="4" y="27"/>
                  </a:cubicBezTo>
                  <a:close/>
                  <a:moveTo>
                    <a:pt x="41" y="37"/>
                  </a:moveTo>
                  <a:cubicBezTo>
                    <a:pt x="41" y="42"/>
                    <a:pt x="33" y="44"/>
                    <a:pt x="28" y="44"/>
                  </a:cubicBezTo>
                  <a:cubicBezTo>
                    <a:pt x="18" y="44"/>
                    <a:pt x="11" y="37"/>
                    <a:pt x="11" y="27"/>
                  </a:cubicBezTo>
                  <a:cubicBezTo>
                    <a:pt x="11" y="17"/>
                    <a:pt x="18" y="10"/>
                    <a:pt x="28" y="10"/>
                  </a:cubicBezTo>
                  <a:cubicBezTo>
                    <a:pt x="31" y="10"/>
                    <a:pt x="40" y="11"/>
                    <a:pt x="40" y="17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6"/>
                    <a:pt x="31" y="15"/>
                    <a:pt x="28" y="15"/>
                  </a:cubicBezTo>
                  <a:cubicBezTo>
                    <a:pt x="21" y="15"/>
                    <a:pt x="16" y="20"/>
                    <a:pt x="16" y="27"/>
                  </a:cubicBezTo>
                  <a:cubicBezTo>
                    <a:pt x="16" y="34"/>
                    <a:pt x="21" y="39"/>
                    <a:pt x="28" y="39"/>
                  </a:cubicBezTo>
                  <a:cubicBezTo>
                    <a:pt x="31" y="39"/>
                    <a:pt x="35" y="38"/>
                    <a:pt x="35" y="36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3"/>
                    <a:pt x="36" y="33"/>
                    <a:pt x="36" y="33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1" y="33"/>
                    <a:pt x="41" y="33"/>
                    <a:pt x="41" y="33"/>
                  </a:cubicBezTo>
                  <a:lnTo>
                    <a:pt x="41" y="37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000" b="0" dirty="0">
                <a:solidFill>
                  <a:schemeClr val="bg1">
                    <a:lumMod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F5F1FBB-FF1C-4617-A6E0-44550F4E318B}"/>
                </a:ext>
              </a:extLst>
            </p:cNvPr>
            <p:cNvSpPr txBox="1"/>
            <p:nvPr/>
          </p:nvSpPr>
          <p:spPr>
            <a:xfrm>
              <a:off x="771801" y="6491338"/>
              <a:ext cx="258756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0" spc="300" dirty="0">
                  <a:solidFill>
                    <a:schemeClr val="bg1">
                      <a:lumMod val="50000"/>
                    </a:schemeClr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2018.All Rights Reserved</a:t>
              </a:r>
              <a:endParaRPr lang="id-ID" sz="1000" b="0" spc="300" dirty="0">
                <a:solidFill>
                  <a:schemeClr val="bg1">
                    <a:lumMod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F9B2EBD-00CF-4742-A358-B4E96F368666}"/>
              </a:ext>
            </a:extLst>
          </p:cNvPr>
          <p:cNvGrpSpPr/>
          <p:nvPr userDrawn="1"/>
        </p:nvGrpSpPr>
        <p:grpSpPr>
          <a:xfrm>
            <a:off x="6026728" y="6541676"/>
            <a:ext cx="5088612" cy="276662"/>
            <a:chOff x="6730632" y="6541676"/>
            <a:chExt cx="5088612" cy="276662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31104EA-5FAB-43D9-BCF2-FDF9781780BD}"/>
                </a:ext>
              </a:extLst>
            </p:cNvPr>
            <p:cNvGrpSpPr/>
            <p:nvPr userDrawn="1"/>
          </p:nvGrpSpPr>
          <p:grpSpPr>
            <a:xfrm>
              <a:off x="8460146" y="6541676"/>
              <a:ext cx="1368814" cy="251650"/>
              <a:chOff x="5600637" y="7189647"/>
              <a:chExt cx="2811353" cy="516854"/>
            </a:xfrm>
            <a:solidFill>
              <a:schemeClr val="bg1"/>
            </a:solidFill>
          </p:grpSpPr>
          <p:sp>
            <p:nvSpPr>
              <p:cNvPr id="22" name="Freeform 85">
                <a:extLst>
                  <a:ext uri="{FF2B5EF4-FFF2-40B4-BE49-F238E27FC236}">
                    <a16:creationId xmlns:a16="http://schemas.microsoft.com/office/drawing/2014/main" id="{99B8F211-7388-4CF2-98F3-3977A32AD9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00637" y="7313118"/>
                <a:ext cx="328789" cy="264278"/>
              </a:xfrm>
              <a:custGeom>
                <a:avLst/>
                <a:gdLst>
                  <a:gd name="T0" fmla="*/ 250282 w 462"/>
                  <a:gd name="T1" fmla="*/ 24258 h 374"/>
                  <a:gd name="T2" fmla="*/ 250282 w 462"/>
                  <a:gd name="T3" fmla="*/ 24258 h 374"/>
                  <a:gd name="T4" fmla="*/ 221508 w 462"/>
                  <a:gd name="T5" fmla="*/ 33962 h 374"/>
                  <a:gd name="T6" fmla="*/ 240510 w 462"/>
                  <a:gd name="T7" fmla="*/ 5391 h 374"/>
                  <a:gd name="T8" fmla="*/ 211192 w 462"/>
                  <a:gd name="T9" fmla="*/ 19407 h 374"/>
                  <a:gd name="T10" fmla="*/ 173189 w 462"/>
                  <a:gd name="T11" fmla="*/ 0 h 374"/>
                  <a:gd name="T12" fmla="*/ 119983 w 462"/>
                  <a:gd name="T13" fmla="*/ 52829 h 374"/>
                  <a:gd name="T14" fmla="*/ 124870 w 462"/>
                  <a:gd name="T15" fmla="*/ 62532 h 374"/>
                  <a:gd name="T16" fmla="*/ 19002 w 462"/>
                  <a:gd name="T17" fmla="*/ 10242 h 374"/>
                  <a:gd name="T18" fmla="*/ 9229 w 462"/>
                  <a:gd name="T19" fmla="*/ 38813 h 374"/>
                  <a:gd name="T20" fmla="*/ 33118 w 462"/>
                  <a:gd name="T21" fmla="*/ 81400 h 374"/>
                  <a:gd name="T22" fmla="*/ 9229 w 462"/>
                  <a:gd name="T23" fmla="*/ 72236 h 374"/>
                  <a:gd name="T24" fmla="*/ 9229 w 462"/>
                  <a:gd name="T25" fmla="*/ 72236 h 374"/>
                  <a:gd name="T26" fmla="*/ 53205 w 462"/>
                  <a:gd name="T27" fmla="*/ 124526 h 374"/>
                  <a:gd name="T28" fmla="*/ 38004 w 462"/>
                  <a:gd name="T29" fmla="*/ 124526 h 374"/>
                  <a:gd name="T30" fmla="*/ 28774 w 462"/>
                  <a:gd name="T31" fmla="*/ 124526 h 374"/>
                  <a:gd name="T32" fmla="*/ 77093 w 462"/>
                  <a:gd name="T33" fmla="*/ 158487 h 374"/>
                  <a:gd name="T34" fmla="*/ 14116 w 462"/>
                  <a:gd name="T35" fmla="*/ 182206 h 374"/>
                  <a:gd name="T36" fmla="*/ 0 w 462"/>
                  <a:gd name="T37" fmla="*/ 182206 h 374"/>
                  <a:gd name="T38" fmla="*/ 77093 w 462"/>
                  <a:gd name="T39" fmla="*/ 201074 h 374"/>
                  <a:gd name="T40" fmla="*/ 221508 w 462"/>
                  <a:gd name="T41" fmla="*/ 57681 h 374"/>
                  <a:gd name="T42" fmla="*/ 221508 w 462"/>
                  <a:gd name="T43" fmla="*/ 52829 h 374"/>
                  <a:gd name="T44" fmla="*/ 250282 w 462"/>
                  <a:gd name="T45" fmla="*/ 24258 h 374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462" h="374">
                    <a:moveTo>
                      <a:pt x="461" y="45"/>
                    </a:moveTo>
                    <a:lnTo>
                      <a:pt x="461" y="45"/>
                    </a:lnTo>
                    <a:cubicBezTo>
                      <a:pt x="443" y="54"/>
                      <a:pt x="425" y="63"/>
                      <a:pt x="408" y="63"/>
                    </a:cubicBezTo>
                    <a:cubicBezTo>
                      <a:pt x="425" y="54"/>
                      <a:pt x="443" y="36"/>
                      <a:pt x="443" y="10"/>
                    </a:cubicBezTo>
                    <a:cubicBezTo>
                      <a:pt x="425" y="19"/>
                      <a:pt x="408" y="27"/>
                      <a:pt x="389" y="36"/>
                    </a:cubicBezTo>
                    <a:cubicBezTo>
                      <a:pt x="372" y="19"/>
                      <a:pt x="345" y="0"/>
                      <a:pt x="319" y="0"/>
                    </a:cubicBezTo>
                    <a:cubicBezTo>
                      <a:pt x="265" y="0"/>
                      <a:pt x="221" y="45"/>
                      <a:pt x="221" y="98"/>
                    </a:cubicBezTo>
                    <a:cubicBezTo>
                      <a:pt x="221" y="107"/>
                      <a:pt x="221" y="116"/>
                      <a:pt x="230" y="116"/>
                    </a:cubicBezTo>
                    <a:cubicBezTo>
                      <a:pt x="151" y="116"/>
                      <a:pt x="79" y="81"/>
                      <a:pt x="35" y="19"/>
                    </a:cubicBezTo>
                    <a:cubicBezTo>
                      <a:pt x="26" y="36"/>
                      <a:pt x="17" y="54"/>
                      <a:pt x="17" y="72"/>
                    </a:cubicBezTo>
                    <a:cubicBezTo>
                      <a:pt x="17" y="98"/>
                      <a:pt x="35" y="134"/>
                      <a:pt x="61" y="151"/>
                    </a:cubicBezTo>
                    <a:cubicBezTo>
                      <a:pt x="44" y="143"/>
                      <a:pt x="35" y="143"/>
                      <a:pt x="17" y="134"/>
                    </a:cubicBezTo>
                    <a:cubicBezTo>
                      <a:pt x="17" y="178"/>
                      <a:pt x="53" y="222"/>
                      <a:pt x="98" y="231"/>
                    </a:cubicBezTo>
                    <a:cubicBezTo>
                      <a:pt x="89" y="231"/>
                      <a:pt x="79" y="231"/>
                      <a:pt x="70" y="231"/>
                    </a:cubicBezTo>
                    <a:cubicBezTo>
                      <a:pt x="61" y="231"/>
                      <a:pt x="61" y="231"/>
                      <a:pt x="53" y="231"/>
                    </a:cubicBezTo>
                    <a:cubicBezTo>
                      <a:pt x="61" y="266"/>
                      <a:pt x="98" y="294"/>
                      <a:pt x="142" y="294"/>
                    </a:cubicBezTo>
                    <a:cubicBezTo>
                      <a:pt x="106" y="319"/>
                      <a:pt x="70" y="338"/>
                      <a:pt x="26" y="338"/>
                    </a:cubicBezTo>
                    <a:cubicBezTo>
                      <a:pt x="17" y="338"/>
                      <a:pt x="8" y="338"/>
                      <a:pt x="0" y="338"/>
                    </a:cubicBezTo>
                    <a:cubicBezTo>
                      <a:pt x="44" y="364"/>
                      <a:pt x="89" y="373"/>
                      <a:pt x="142" y="373"/>
                    </a:cubicBezTo>
                    <a:cubicBezTo>
                      <a:pt x="319" y="373"/>
                      <a:pt x="408" y="231"/>
                      <a:pt x="408" y="107"/>
                    </a:cubicBezTo>
                    <a:lnTo>
                      <a:pt x="408" y="98"/>
                    </a:lnTo>
                    <a:cubicBezTo>
                      <a:pt x="434" y="81"/>
                      <a:pt x="443" y="72"/>
                      <a:pt x="461" y="45"/>
                    </a:cubicBezTo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sz="11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F6E04190-5B97-483A-B814-5CC2B65B809F}"/>
                  </a:ext>
                </a:extLst>
              </p:cNvPr>
              <p:cNvSpPr/>
              <p:nvPr/>
            </p:nvSpPr>
            <p:spPr>
              <a:xfrm>
                <a:off x="6089504" y="7189647"/>
                <a:ext cx="2322486" cy="5168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14000"/>
                  </a:lnSpc>
                  <a:defRPr/>
                </a:pPr>
                <a:r>
                  <a:rPr lang="en-US" sz="1000" dirty="0">
                    <a:solidFill>
                      <a:schemeClr val="bg1">
                        <a:lumMod val="50000"/>
                      </a:schemeClr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@youraccount</a:t>
                </a:r>
                <a:endParaRPr lang="id-ID" sz="1000" dirty="0">
                  <a:solidFill>
                    <a:schemeClr val="bg1">
                      <a:lumMod val="50000"/>
                    </a:schemeClr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3AA1F69-C79B-4B43-BD55-5FB573B95F41}"/>
                </a:ext>
              </a:extLst>
            </p:cNvPr>
            <p:cNvGrpSpPr/>
            <p:nvPr userDrawn="1"/>
          </p:nvGrpSpPr>
          <p:grpSpPr>
            <a:xfrm>
              <a:off x="6730632" y="6543048"/>
              <a:ext cx="1365874" cy="248906"/>
              <a:chOff x="8606137" y="6377343"/>
              <a:chExt cx="2805319" cy="511219"/>
            </a:xfrm>
            <a:solidFill>
              <a:schemeClr val="bg1"/>
            </a:solidFill>
          </p:grpSpPr>
          <p:sp>
            <p:nvSpPr>
              <p:cNvPr id="20" name="Freeform 106">
                <a:extLst>
                  <a:ext uri="{FF2B5EF4-FFF2-40B4-BE49-F238E27FC236}">
                    <a16:creationId xmlns:a16="http://schemas.microsoft.com/office/drawing/2014/main" id="{E4327FDD-F413-4EE5-B70F-5CB64FD10F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06137" y="6480003"/>
                <a:ext cx="303817" cy="305899"/>
              </a:xfrm>
              <a:custGeom>
                <a:avLst/>
                <a:gdLst>
                  <a:gd name="T0" fmla="*/ 202395 w 426"/>
                  <a:gd name="T1" fmla="*/ 0 h 427"/>
                  <a:gd name="T2" fmla="*/ 202395 w 426"/>
                  <a:gd name="T3" fmla="*/ 0 h 427"/>
                  <a:gd name="T4" fmla="*/ 28836 w 426"/>
                  <a:gd name="T5" fmla="*/ 0 h 427"/>
                  <a:gd name="T6" fmla="*/ 0 w 426"/>
                  <a:gd name="T7" fmla="*/ 28965 h 427"/>
                  <a:gd name="T8" fmla="*/ 0 w 426"/>
                  <a:gd name="T9" fmla="*/ 203304 h 427"/>
                  <a:gd name="T10" fmla="*/ 28836 w 426"/>
                  <a:gd name="T11" fmla="*/ 232815 h 427"/>
                  <a:gd name="T12" fmla="*/ 115888 w 426"/>
                  <a:gd name="T13" fmla="*/ 232815 h 427"/>
                  <a:gd name="T14" fmla="*/ 115888 w 426"/>
                  <a:gd name="T15" fmla="*/ 149745 h 427"/>
                  <a:gd name="T16" fmla="*/ 87052 w 426"/>
                  <a:gd name="T17" fmla="*/ 149745 h 427"/>
                  <a:gd name="T18" fmla="*/ 87052 w 426"/>
                  <a:gd name="T19" fmla="*/ 111489 h 427"/>
                  <a:gd name="T20" fmla="*/ 115888 w 426"/>
                  <a:gd name="T21" fmla="*/ 111489 h 427"/>
                  <a:gd name="T22" fmla="*/ 115888 w 426"/>
                  <a:gd name="T23" fmla="*/ 91815 h 427"/>
                  <a:gd name="T24" fmla="*/ 163766 w 426"/>
                  <a:gd name="T25" fmla="*/ 43721 h 427"/>
                  <a:gd name="T26" fmla="*/ 188249 w 426"/>
                  <a:gd name="T27" fmla="*/ 43721 h 427"/>
                  <a:gd name="T28" fmla="*/ 188249 w 426"/>
                  <a:gd name="T29" fmla="*/ 87442 h 427"/>
                  <a:gd name="T30" fmla="*/ 168663 w 426"/>
                  <a:gd name="T31" fmla="*/ 87442 h 427"/>
                  <a:gd name="T32" fmla="*/ 158869 w 426"/>
                  <a:gd name="T33" fmla="*/ 91815 h 427"/>
                  <a:gd name="T34" fmla="*/ 158869 w 426"/>
                  <a:gd name="T35" fmla="*/ 111489 h 427"/>
                  <a:gd name="T36" fmla="*/ 188249 w 426"/>
                  <a:gd name="T37" fmla="*/ 111489 h 427"/>
                  <a:gd name="T38" fmla="*/ 188249 w 426"/>
                  <a:gd name="T39" fmla="*/ 149745 h 427"/>
                  <a:gd name="T40" fmla="*/ 158869 w 426"/>
                  <a:gd name="T41" fmla="*/ 149745 h 427"/>
                  <a:gd name="T42" fmla="*/ 158869 w 426"/>
                  <a:gd name="T43" fmla="*/ 232815 h 427"/>
                  <a:gd name="T44" fmla="*/ 202395 w 426"/>
                  <a:gd name="T45" fmla="*/ 232815 h 427"/>
                  <a:gd name="T46" fmla="*/ 231231 w 426"/>
                  <a:gd name="T47" fmla="*/ 203304 h 427"/>
                  <a:gd name="T48" fmla="*/ 231231 w 426"/>
                  <a:gd name="T49" fmla="*/ 28965 h 427"/>
                  <a:gd name="T50" fmla="*/ 202395 w 426"/>
                  <a:gd name="T51" fmla="*/ 0 h 427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426" h="427">
                    <a:moveTo>
                      <a:pt x="372" y="0"/>
                    </a:moveTo>
                    <a:lnTo>
                      <a:pt x="372" y="0"/>
                    </a:lnTo>
                    <a:cubicBezTo>
                      <a:pt x="53" y="0"/>
                      <a:pt x="53" y="0"/>
                      <a:pt x="53" y="0"/>
                    </a:cubicBezTo>
                    <a:cubicBezTo>
                      <a:pt x="27" y="0"/>
                      <a:pt x="0" y="27"/>
                      <a:pt x="0" y="53"/>
                    </a:cubicBezTo>
                    <a:cubicBezTo>
                      <a:pt x="0" y="372"/>
                      <a:pt x="0" y="372"/>
                      <a:pt x="0" y="372"/>
                    </a:cubicBezTo>
                    <a:cubicBezTo>
                      <a:pt x="0" y="399"/>
                      <a:pt x="27" y="426"/>
                      <a:pt x="53" y="426"/>
                    </a:cubicBezTo>
                    <a:cubicBezTo>
                      <a:pt x="213" y="426"/>
                      <a:pt x="213" y="426"/>
                      <a:pt x="213" y="426"/>
                    </a:cubicBezTo>
                    <a:cubicBezTo>
                      <a:pt x="213" y="274"/>
                      <a:pt x="213" y="274"/>
                      <a:pt x="213" y="274"/>
                    </a:cubicBezTo>
                    <a:cubicBezTo>
                      <a:pt x="160" y="274"/>
                      <a:pt x="160" y="274"/>
                      <a:pt x="160" y="274"/>
                    </a:cubicBezTo>
                    <a:cubicBezTo>
                      <a:pt x="160" y="204"/>
                      <a:pt x="160" y="204"/>
                      <a:pt x="160" y="204"/>
                    </a:cubicBezTo>
                    <a:cubicBezTo>
                      <a:pt x="213" y="204"/>
                      <a:pt x="213" y="204"/>
                      <a:pt x="213" y="204"/>
                    </a:cubicBezTo>
                    <a:cubicBezTo>
                      <a:pt x="213" y="168"/>
                      <a:pt x="213" y="168"/>
                      <a:pt x="213" y="168"/>
                    </a:cubicBezTo>
                    <a:cubicBezTo>
                      <a:pt x="213" y="124"/>
                      <a:pt x="257" y="80"/>
                      <a:pt x="301" y="80"/>
                    </a:cubicBezTo>
                    <a:cubicBezTo>
                      <a:pt x="346" y="80"/>
                      <a:pt x="346" y="80"/>
                      <a:pt x="346" y="80"/>
                    </a:cubicBezTo>
                    <a:cubicBezTo>
                      <a:pt x="346" y="160"/>
                      <a:pt x="346" y="160"/>
                      <a:pt x="346" y="160"/>
                    </a:cubicBezTo>
                    <a:cubicBezTo>
                      <a:pt x="310" y="160"/>
                      <a:pt x="310" y="160"/>
                      <a:pt x="310" y="160"/>
                    </a:cubicBezTo>
                    <a:cubicBezTo>
                      <a:pt x="292" y="160"/>
                      <a:pt x="292" y="160"/>
                      <a:pt x="292" y="168"/>
                    </a:cubicBezTo>
                    <a:cubicBezTo>
                      <a:pt x="292" y="204"/>
                      <a:pt x="292" y="204"/>
                      <a:pt x="292" y="204"/>
                    </a:cubicBezTo>
                    <a:cubicBezTo>
                      <a:pt x="346" y="204"/>
                      <a:pt x="346" y="204"/>
                      <a:pt x="346" y="204"/>
                    </a:cubicBezTo>
                    <a:cubicBezTo>
                      <a:pt x="346" y="274"/>
                      <a:pt x="346" y="274"/>
                      <a:pt x="346" y="274"/>
                    </a:cubicBezTo>
                    <a:cubicBezTo>
                      <a:pt x="292" y="274"/>
                      <a:pt x="292" y="274"/>
                      <a:pt x="292" y="274"/>
                    </a:cubicBezTo>
                    <a:cubicBezTo>
                      <a:pt x="292" y="426"/>
                      <a:pt x="292" y="426"/>
                      <a:pt x="292" y="426"/>
                    </a:cubicBezTo>
                    <a:cubicBezTo>
                      <a:pt x="372" y="426"/>
                      <a:pt x="372" y="426"/>
                      <a:pt x="372" y="426"/>
                    </a:cubicBezTo>
                    <a:cubicBezTo>
                      <a:pt x="399" y="426"/>
                      <a:pt x="425" y="399"/>
                      <a:pt x="425" y="372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5" y="27"/>
                      <a:pt x="399" y="0"/>
                      <a:pt x="372" y="0"/>
                    </a:cubicBezTo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sz="11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E8E6B9F-0A8D-4586-954F-30916555B18C}"/>
                  </a:ext>
                </a:extLst>
              </p:cNvPr>
              <p:cNvSpPr/>
              <p:nvPr/>
            </p:nvSpPr>
            <p:spPr>
              <a:xfrm>
                <a:off x="9088971" y="6377343"/>
                <a:ext cx="2322485" cy="5112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14000"/>
                  </a:lnSpc>
                  <a:defRPr/>
                </a:pPr>
                <a:r>
                  <a:rPr lang="en-US" sz="1000" dirty="0">
                    <a:solidFill>
                      <a:schemeClr val="bg1">
                        <a:lumMod val="50000"/>
                      </a:schemeClr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Your Account</a:t>
                </a:r>
                <a:endParaRPr lang="id-ID" sz="1000" dirty="0">
                  <a:solidFill>
                    <a:schemeClr val="bg1">
                      <a:lumMod val="50000"/>
                    </a:schemeClr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24F3A484-3313-4B43-A862-BB6E4227A29F}"/>
                </a:ext>
              </a:extLst>
            </p:cNvPr>
            <p:cNvGrpSpPr/>
            <p:nvPr userDrawn="1"/>
          </p:nvGrpSpPr>
          <p:grpSpPr>
            <a:xfrm>
              <a:off x="10192888" y="6550572"/>
              <a:ext cx="1626356" cy="267766"/>
              <a:chOff x="8598841" y="7178613"/>
              <a:chExt cx="3340307" cy="549954"/>
            </a:xfrm>
            <a:solidFill>
              <a:schemeClr val="bg1"/>
            </a:solidFill>
          </p:grpSpPr>
          <p:sp>
            <p:nvSpPr>
              <p:cNvPr id="18" name="AutoShape 83">
                <a:extLst>
                  <a:ext uri="{FF2B5EF4-FFF2-40B4-BE49-F238E27FC236}">
                    <a16:creationId xmlns:a16="http://schemas.microsoft.com/office/drawing/2014/main" id="{922362ED-116B-4DC8-90F0-448A8195E4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8841" y="7336244"/>
                <a:ext cx="332120" cy="21800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1610" y="13990"/>
                    </a:moveTo>
                    <a:cubicBezTo>
                      <a:pt x="11373" y="14259"/>
                      <a:pt x="11093" y="14400"/>
                      <a:pt x="10800" y="14400"/>
                    </a:cubicBezTo>
                    <a:cubicBezTo>
                      <a:pt x="10505" y="14400"/>
                      <a:pt x="10225" y="14259"/>
                      <a:pt x="9990" y="13990"/>
                    </a:cubicBezTo>
                    <a:lnTo>
                      <a:pt x="7198" y="10800"/>
                    </a:lnTo>
                    <a:lnTo>
                      <a:pt x="6636" y="10157"/>
                    </a:lnTo>
                    <a:lnTo>
                      <a:pt x="1349" y="4115"/>
                    </a:lnTo>
                    <a:lnTo>
                      <a:pt x="1349" y="4114"/>
                    </a:lnTo>
                    <a:cubicBezTo>
                      <a:pt x="1349" y="2980"/>
                      <a:pt x="1955" y="2057"/>
                      <a:pt x="2699" y="2057"/>
                    </a:cubicBezTo>
                    <a:lnTo>
                      <a:pt x="18899" y="2057"/>
                    </a:lnTo>
                    <a:cubicBezTo>
                      <a:pt x="19643" y="2057"/>
                      <a:pt x="20249" y="2980"/>
                      <a:pt x="20249" y="4114"/>
                    </a:cubicBezTo>
                    <a:cubicBezTo>
                      <a:pt x="20249" y="4114"/>
                      <a:pt x="11610" y="13990"/>
                      <a:pt x="11610" y="13990"/>
                    </a:cubicBezTo>
                    <a:close/>
                    <a:moveTo>
                      <a:pt x="20249" y="16198"/>
                    </a:moveTo>
                    <a:lnTo>
                      <a:pt x="15525" y="10800"/>
                    </a:lnTo>
                    <a:lnTo>
                      <a:pt x="20249" y="5399"/>
                    </a:lnTo>
                    <a:cubicBezTo>
                      <a:pt x="20249" y="5399"/>
                      <a:pt x="20249" y="16198"/>
                      <a:pt x="20249" y="16198"/>
                    </a:cubicBezTo>
                    <a:close/>
                    <a:moveTo>
                      <a:pt x="20249" y="17484"/>
                    </a:moveTo>
                    <a:cubicBezTo>
                      <a:pt x="20249" y="18620"/>
                      <a:pt x="19643" y="19541"/>
                      <a:pt x="18899" y="19541"/>
                    </a:cubicBezTo>
                    <a:lnTo>
                      <a:pt x="2699" y="19541"/>
                    </a:lnTo>
                    <a:cubicBezTo>
                      <a:pt x="1955" y="19541"/>
                      <a:pt x="1349" y="18620"/>
                      <a:pt x="1349" y="17484"/>
                    </a:cubicBezTo>
                    <a:lnTo>
                      <a:pt x="6636" y="11442"/>
                    </a:lnTo>
                    <a:lnTo>
                      <a:pt x="9585" y="14813"/>
                    </a:lnTo>
                    <a:cubicBezTo>
                      <a:pt x="9945" y="15222"/>
                      <a:pt x="10372" y="15429"/>
                      <a:pt x="10800" y="15429"/>
                    </a:cubicBezTo>
                    <a:cubicBezTo>
                      <a:pt x="11228" y="15429"/>
                      <a:pt x="11654" y="15222"/>
                      <a:pt x="12015" y="14813"/>
                    </a:cubicBezTo>
                    <a:lnTo>
                      <a:pt x="14963" y="11442"/>
                    </a:lnTo>
                    <a:cubicBezTo>
                      <a:pt x="14963" y="11442"/>
                      <a:pt x="20249" y="17484"/>
                      <a:pt x="20249" y="17484"/>
                    </a:cubicBezTo>
                    <a:close/>
                    <a:moveTo>
                      <a:pt x="1349" y="5399"/>
                    </a:moveTo>
                    <a:lnTo>
                      <a:pt x="6074" y="10800"/>
                    </a:lnTo>
                    <a:lnTo>
                      <a:pt x="1349" y="16198"/>
                    </a:lnTo>
                    <a:cubicBezTo>
                      <a:pt x="1349" y="16198"/>
                      <a:pt x="1349" y="5399"/>
                      <a:pt x="1349" y="5399"/>
                    </a:cubicBezTo>
                    <a:close/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08" y="0"/>
                      <a:pt x="0" y="1842"/>
                      <a:pt x="0" y="4114"/>
                    </a:cubicBezTo>
                    <a:lnTo>
                      <a:pt x="0" y="17484"/>
                    </a:lnTo>
                    <a:cubicBezTo>
                      <a:pt x="0" y="19756"/>
                      <a:pt x="1208" y="21600"/>
                      <a:pt x="2699" y="21600"/>
                    </a:cubicBezTo>
                    <a:lnTo>
                      <a:pt x="18899" y="21600"/>
                    </a:lnTo>
                    <a:cubicBezTo>
                      <a:pt x="20391" y="21600"/>
                      <a:pt x="21600" y="19756"/>
                      <a:pt x="21600" y="17484"/>
                    </a:cubicBezTo>
                    <a:lnTo>
                      <a:pt x="21600" y="4114"/>
                    </a:lnTo>
                    <a:cubicBezTo>
                      <a:pt x="21600" y="1842"/>
                      <a:pt x="20391" y="0"/>
                      <a:pt x="18899" y="0"/>
                    </a:cubicBezTo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050" dirty="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20EC3B19-6997-43FA-901B-133091DFA957}"/>
                  </a:ext>
                </a:extLst>
              </p:cNvPr>
              <p:cNvSpPr/>
              <p:nvPr/>
            </p:nvSpPr>
            <p:spPr>
              <a:xfrm>
                <a:off x="9088972" y="7178613"/>
                <a:ext cx="2850176" cy="5499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14000"/>
                  </a:lnSpc>
                  <a:defRPr/>
                </a:pPr>
                <a:r>
                  <a:rPr lang="en-US" sz="1000" dirty="0">
                    <a:solidFill>
                      <a:schemeClr val="bg1">
                        <a:lumMod val="50000"/>
                      </a:schemeClr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your@account.com</a:t>
                </a:r>
                <a:endParaRPr lang="id-ID" sz="1000" dirty="0">
                  <a:solidFill>
                    <a:schemeClr val="bg1">
                      <a:lumMod val="50000"/>
                    </a:schemeClr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19A35D0-4F78-47D8-AFB1-6F45CBF4D0B0}"/>
              </a:ext>
            </a:extLst>
          </p:cNvPr>
          <p:cNvGrpSpPr/>
          <p:nvPr userDrawn="1"/>
        </p:nvGrpSpPr>
        <p:grpSpPr>
          <a:xfrm>
            <a:off x="228876" y="6557077"/>
            <a:ext cx="696294" cy="220848"/>
            <a:chOff x="974571" y="5568950"/>
            <a:chExt cx="1411442" cy="44767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309EB7A-D8D4-4F7E-B309-1B0FBD1152AD}"/>
                </a:ext>
              </a:extLst>
            </p:cNvPr>
            <p:cNvSpPr txBox="1"/>
            <p:nvPr/>
          </p:nvSpPr>
          <p:spPr>
            <a:xfrm>
              <a:off x="974571" y="5568950"/>
              <a:ext cx="1411442" cy="447675"/>
            </a:xfrm>
            <a:custGeom>
              <a:avLst/>
              <a:gdLst>
                <a:gd name="connsiteX0" fmla="*/ 0 w 1493684"/>
                <a:gd name="connsiteY0" fmla="*/ 0 h 447675"/>
                <a:gd name="connsiteX1" fmla="*/ 1493684 w 1493684"/>
                <a:gd name="connsiteY1" fmla="*/ 0 h 447675"/>
                <a:gd name="connsiteX2" fmla="*/ 1493684 w 1493684"/>
                <a:gd name="connsiteY2" fmla="*/ 342900 h 447675"/>
                <a:gd name="connsiteX3" fmla="*/ 0 w 1493684"/>
                <a:gd name="connsiteY3" fmla="*/ 447675 h 447675"/>
                <a:gd name="connsiteX4" fmla="*/ 0 w 1493684"/>
                <a:gd name="connsiteY4" fmla="*/ 0 h 447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3684" h="447675">
                  <a:moveTo>
                    <a:pt x="0" y="0"/>
                  </a:moveTo>
                  <a:lnTo>
                    <a:pt x="1493684" y="0"/>
                  </a:lnTo>
                  <a:lnTo>
                    <a:pt x="1493684" y="342900"/>
                  </a:lnTo>
                  <a:lnTo>
                    <a:pt x="0" y="4476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id-ID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10EC6FB0-F646-4ABD-B046-527CE3255EC8}"/>
                </a:ext>
              </a:extLst>
            </p:cNvPr>
            <p:cNvGrpSpPr/>
            <p:nvPr/>
          </p:nvGrpSpPr>
          <p:grpSpPr>
            <a:xfrm>
              <a:off x="1063367" y="5645245"/>
              <a:ext cx="1233850" cy="190310"/>
              <a:chOff x="990988" y="5113817"/>
              <a:chExt cx="1233850" cy="190310"/>
            </a:xfrm>
            <a:solidFill>
              <a:schemeClr val="bg1"/>
            </a:solidFill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FB5021DF-B282-43C3-8E46-D150C9EB372E}"/>
                  </a:ext>
                </a:extLst>
              </p:cNvPr>
              <p:cNvSpPr txBox="1"/>
              <p:nvPr/>
            </p:nvSpPr>
            <p:spPr>
              <a:xfrm>
                <a:off x="1406745" y="5113817"/>
                <a:ext cx="34461" cy="34204"/>
              </a:xfrm>
              <a:custGeom>
                <a:avLst/>
                <a:gdLst/>
                <a:ahLst/>
                <a:cxnLst/>
                <a:rect l="l" t="t" r="r" b="b"/>
                <a:pathLst>
                  <a:path w="34461" h="34204">
                    <a:moveTo>
                      <a:pt x="0" y="0"/>
                    </a:moveTo>
                    <a:lnTo>
                      <a:pt x="34461" y="0"/>
                    </a:lnTo>
                    <a:lnTo>
                      <a:pt x="34461" y="34204"/>
                    </a:lnTo>
                    <a:lnTo>
                      <a:pt x="0" y="3420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16BBA23-ECD2-47F4-B49E-2C7E005E59E3}"/>
                  </a:ext>
                </a:extLst>
              </p:cNvPr>
              <p:cNvSpPr txBox="1"/>
              <p:nvPr/>
            </p:nvSpPr>
            <p:spPr>
              <a:xfrm>
                <a:off x="990988" y="5118960"/>
                <a:ext cx="147104" cy="182594"/>
              </a:xfrm>
              <a:custGeom>
                <a:avLst/>
                <a:gdLst/>
                <a:ahLst/>
                <a:cxnLst/>
                <a:rect l="l" t="t" r="r" b="b"/>
                <a:pathLst>
                  <a:path w="147104" h="182594">
                    <a:moveTo>
                      <a:pt x="0" y="0"/>
                    </a:moveTo>
                    <a:lnTo>
                      <a:pt x="97727" y="0"/>
                    </a:lnTo>
                    <a:cubicBezTo>
                      <a:pt x="104070" y="0"/>
                      <a:pt x="109814" y="1372"/>
                      <a:pt x="114957" y="4115"/>
                    </a:cubicBezTo>
                    <a:cubicBezTo>
                      <a:pt x="120101" y="6858"/>
                      <a:pt x="124473" y="10416"/>
                      <a:pt x="128073" y="14788"/>
                    </a:cubicBezTo>
                    <a:cubicBezTo>
                      <a:pt x="131674" y="19160"/>
                      <a:pt x="134460" y="24132"/>
                      <a:pt x="136431" y="29704"/>
                    </a:cubicBezTo>
                    <a:cubicBezTo>
                      <a:pt x="138403" y="35276"/>
                      <a:pt x="139389" y="40891"/>
                      <a:pt x="139389" y="46549"/>
                    </a:cubicBezTo>
                    <a:cubicBezTo>
                      <a:pt x="139389" y="55464"/>
                      <a:pt x="137160" y="63822"/>
                      <a:pt x="132702" y="71623"/>
                    </a:cubicBezTo>
                    <a:cubicBezTo>
                      <a:pt x="128245" y="79424"/>
                      <a:pt x="121730" y="85211"/>
                      <a:pt x="113157" y="88983"/>
                    </a:cubicBezTo>
                    <a:cubicBezTo>
                      <a:pt x="123615" y="92069"/>
                      <a:pt x="131888" y="97598"/>
                      <a:pt x="137974" y="105570"/>
                    </a:cubicBezTo>
                    <a:cubicBezTo>
                      <a:pt x="144061" y="113543"/>
                      <a:pt x="147104" y="123530"/>
                      <a:pt x="147104" y="135531"/>
                    </a:cubicBezTo>
                    <a:cubicBezTo>
                      <a:pt x="147104" y="143246"/>
                      <a:pt x="145561" y="150019"/>
                      <a:pt x="142475" y="155848"/>
                    </a:cubicBezTo>
                    <a:cubicBezTo>
                      <a:pt x="139389" y="161677"/>
                      <a:pt x="135146" y="166564"/>
                      <a:pt x="129745" y="170507"/>
                    </a:cubicBezTo>
                    <a:cubicBezTo>
                      <a:pt x="124344" y="174450"/>
                      <a:pt x="118086" y="177451"/>
                      <a:pt x="110971" y="179508"/>
                    </a:cubicBezTo>
                    <a:cubicBezTo>
                      <a:pt x="103856" y="181566"/>
                      <a:pt x="96269" y="182594"/>
                      <a:pt x="88211" y="182594"/>
                    </a:cubicBezTo>
                    <a:lnTo>
                      <a:pt x="0" y="182594"/>
                    </a:lnTo>
                    <a:lnTo>
                      <a:pt x="0" y="0"/>
                    </a:lnTo>
                    <a:close/>
                    <a:moveTo>
                      <a:pt x="35490" y="30347"/>
                    </a:moveTo>
                    <a:lnTo>
                      <a:pt x="35490" y="76381"/>
                    </a:lnTo>
                    <a:lnTo>
                      <a:pt x="82810" y="76381"/>
                    </a:lnTo>
                    <a:cubicBezTo>
                      <a:pt x="88811" y="76381"/>
                      <a:pt x="93912" y="74324"/>
                      <a:pt x="98112" y="70209"/>
                    </a:cubicBezTo>
                    <a:cubicBezTo>
                      <a:pt x="102313" y="66094"/>
                      <a:pt x="104413" y="60436"/>
                      <a:pt x="104413" y="53235"/>
                    </a:cubicBezTo>
                    <a:cubicBezTo>
                      <a:pt x="104413" y="46206"/>
                      <a:pt x="102484" y="40634"/>
                      <a:pt x="98627" y="36519"/>
                    </a:cubicBezTo>
                    <a:cubicBezTo>
                      <a:pt x="94769" y="32404"/>
                      <a:pt x="90011" y="30347"/>
                      <a:pt x="84353" y="30347"/>
                    </a:cubicBezTo>
                    <a:lnTo>
                      <a:pt x="35490" y="30347"/>
                    </a:lnTo>
                    <a:close/>
                    <a:moveTo>
                      <a:pt x="35490" y="104413"/>
                    </a:moveTo>
                    <a:lnTo>
                      <a:pt x="35490" y="152505"/>
                    </a:lnTo>
                    <a:lnTo>
                      <a:pt x="88211" y="152505"/>
                    </a:lnTo>
                    <a:cubicBezTo>
                      <a:pt x="91469" y="152505"/>
                      <a:pt x="94512" y="151905"/>
                      <a:pt x="97341" y="150705"/>
                    </a:cubicBezTo>
                    <a:cubicBezTo>
                      <a:pt x="100170" y="149504"/>
                      <a:pt x="102613" y="147833"/>
                      <a:pt x="104670" y="145690"/>
                    </a:cubicBezTo>
                    <a:cubicBezTo>
                      <a:pt x="106728" y="143547"/>
                      <a:pt x="108356" y="141018"/>
                      <a:pt x="109557" y="138103"/>
                    </a:cubicBezTo>
                    <a:cubicBezTo>
                      <a:pt x="110757" y="135188"/>
                      <a:pt x="111357" y="132102"/>
                      <a:pt x="111357" y="128845"/>
                    </a:cubicBezTo>
                    <a:cubicBezTo>
                      <a:pt x="111357" y="125587"/>
                      <a:pt x="110800" y="122458"/>
                      <a:pt x="109685" y="119458"/>
                    </a:cubicBezTo>
                    <a:cubicBezTo>
                      <a:pt x="108571" y="116457"/>
                      <a:pt x="107071" y="113843"/>
                      <a:pt x="105185" y="111614"/>
                    </a:cubicBezTo>
                    <a:cubicBezTo>
                      <a:pt x="103299" y="109385"/>
                      <a:pt x="101070" y="107628"/>
                      <a:pt x="98498" y="106342"/>
                    </a:cubicBezTo>
                    <a:cubicBezTo>
                      <a:pt x="95926" y="105056"/>
                      <a:pt x="93097" y="104413"/>
                      <a:pt x="90011" y="104413"/>
                    </a:cubicBezTo>
                    <a:lnTo>
                      <a:pt x="35490" y="10441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D8EA51E-DAEE-4808-BC5A-A77FD5743D6A}"/>
                  </a:ext>
                </a:extLst>
              </p:cNvPr>
              <p:cNvSpPr txBox="1"/>
              <p:nvPr/>
            </p:nvSpPr>
            <p:spPr>
              <a:xfrm>
                <a:off x="1768190" y="5164224"/>
                <a:ext cx="115471" cy="139903"/>
              </a:xfrm>
              <a:custGeom>
                <a:avLst/>
                <a:gdLst/>
                <a:ahLst/>
                <a:cxnLst/>
                <a:rect l="l" t="t" r="r" b="b"/>
                <a:pathLst>
                  <a:path w="115471" h="139903">
                    <a:moveTo>
                      <a:pt x="57607" y="0"/>
                    </a:moveTo>
                    <a:cubicBezTo>
                      <a:pt x="67723" y="0"/>
                      <a:pt x="77195" y="1457"/>
                      <a:pt x="86025" y="4372"/>
                    </a:cubicBezTo>
                    <a:cubicBezTo>
                      <a:pt x="94855" y="7286"/>
                      <a:pt x="102956" y="12001"/>
                      <a:pt x="110328" y="18516"/>
                    </a:cubicBezTo>
                    <a:lnTo>
                      <a:pt x="96440" y="39348"/>
                    </a:lnTo>
                    <a:cubicBezTo>
                      <a:pt x="89583" y="34204"/>
                      <a:pt x="82939" y="30432"/>
                      <a:pt x="76509" y="28032"/>
                    </a:cubicBezTo>
                    <a:cubicBezTo>
                      <a:pt x="70080" y="25632"/>
                      <a:pt x="63694" y="24431"/>
                      <a:pt x="57350" y="24431"/>
                    </a:cubicBezTo>
                    <a:cubicBezTo>
                      <a:pt x="51521" y="24431"/>
                      <a:pt x="46634" y="25632"/>
                      <a:pt x="42691" y="28032"/>
                    </a:cubicBezTo>
                    <a:cubicBezTo>
                      <a:pt x="38748" y="30432"/>
                      <a:pt x="36776" y="34290"/>
                      <a:pt x="36776" y="39605"/>
                    </a:cubicBezTo>
                    <a:cubicBezTo>
                      <a:pt x="36776" y="42005"/>
                      <a:pt x="37247" y="43977"/>
                      <a:pt x="38190" y="45520"/>
                    </a:cubicBezTo>
                    <a:cubicBezTo>
                      <a:pt x="39133" y="47063"/>
                      <a:pt x="40634" y="48434"/>
                      <a:pt x="42691" y="49635"/>
                    </a:cubicBezTo>
                    <a:cubicBezTo>
                      <a:pt x="44748" y="50835"/>
                      <a:pt x="47449" y="51992"/>
                      <a:pt x="50792" y="53106"/>
                    </a:cubicBezTo>
                    <a:cubicBezTo>
                      <a:pt x="54135" y="54221"/>
                      <a:pt x="58293" y="55378"/>
                      <a:pt x="63265" y="56578"/>
                    </a:cubicBezTo>
                    <a:cubicBezTo>
                      <a:pt x="72523" y="58979"/>
                      <a:pt x="80453" y="61379"/>
                      <a:pt x="87054" y="63779"/>
                    </a:cubicBezTo>
                    <a:cubicBezTo>
                      <a:pt x="93654" y="66179"/>
                      <a:pt x="99055" y="68923"/>
                      <a:pt x="103256" y="72009"/>
                    </a:cubicBezTo>
                    <a:cubicBezTo>
                      <a:pt x="107456" y="75095"/>
                      <a:pt x="110542" y="78652"/>
                      <a:pt x="112514" y="82682"/>
                    </a:cubicBezTo>
                    <a:cubicBezTo>
                      <a:pt x="114486" y="86711"/>
                      <a:pt x="115471" y="91554"/>
                      <a:pt x="115471" y="97212"/>
                    </a:cubicBezTo>
                    <a:cubicBezTo>
                      <a:pt x="115471" y="110414"/>
                      <a:pt x="110585" y="120829"/>
                      <a:pt x="100812" y="128459"/>
                    </a:cubicBezTo>
                    <a:cubicBezTo>
                      <a:pt x="91040" y="136088"/>
                      <a:pt x="77753" y="139903"/>
                      <a:pt x="60950" y="139903"/>
                    </a:cubicBezTo>
                    <a:cubicBezTo>
                      <a:pt x="49635" y="139903"/>
                      <a:pt x="38576" y="138103"/>
                      <a:pt x="27775" y="134502"/>
                    </a:cubicBezTo>
                    <a:cubicBezTo>
                      <a:pt x="16973" y="130902"/>
                      <a:pt x="7715" y="125758"/>
                      <a:pt x="0" y="119072"/>
                    </a:cubicBezTo>
                    <a:lnTo>
                      <a:pt x="12859" y="97469"/>
                    </a:lnTo>
                    <a:cubicBezTo>
                      <a:pt x="21088" y="103298"/>
                      <a:pt x="29104" y="107713"/>
                      <a:pt x="36905" y="110714"/>
                    </a:cubicBezTo>
                    <a:cubicBezTo>
                      <a:pt x="44706" y="113714"/>
                      <a:pt x="52464" y="115214"/>
                      <a:pt x="60179" y="115214"/>
                    </a:cubicBezTo>
                    <a:cubicBezTo>
                      <a:pt x="67037" y="115214"/>
                      <a:pt x="72438" y="113928"/>
                      <a:pt x="76381" y="111357"/>
                    </a:cubicBezTo>
                    <a:cubicBezTo>
                      <a:pt x="80324" y="108785"/>
                      <a:pt x="82296" y="105099"/>
                      <a:pt x="82296" y="100298"/>
                    </a:cubicBezTo>
                    <a:cubicBezTo>
                      <a:pt x="82296" y="95497"/>
                      <a:pt x="79981" y="91983"/>
                      <a:pt x="75352" y="89754"/>
                    </a:cubicBezTo>
                    <a:cubicBezTo>
                      <a:pt x="70723" y="87525"/>
                      <a:pt x="63179" y="84953"/>
                      <a:pt x="52721" y="82039"/>
                    </a:cubicBezTo>
                    <a:cubicBezTo>
                      <a:pt x="43977" y="79638"/>
                      <a:pt x="36519" y="77324"/>
                      <a:pt x="30347" y="75095"/>
                    </a:cubicBezTo>
                    <a:cubicBezTo>
                      <a:pt x="24174" y="72866"/>
                      <a:pt x="19202" y="70337"/>
                      <a:pt x="15430" y="67508"/>
                    </a:cubicBezTo>
                    <a:cubicBezTo>
                      <a:pt x="11659" y="64679"/>
                      <a:pt x="8915" y="61422"/>
                      <a:pt x="7201" y="57736"/>
                    </a:cubicBezTo>
                    <a:cubicBezTo>
                      <a:pt x="5486" y="54049"/>
                      <a:pt x="4629" y="49635"/>
                      <a:pt x="4629" y="44491"/>
                    </a:cubicBezTo>
                    <a:cubicBezTo>
                      <a:pt x="4629" y="37633"/>
                      <a:pt x="5958" y="31461"/>
                      <a:pt x="8615" y="25974"/>
                    </a:cubicBezTo>
                    <a:cubicBezTo>
                      <a:pt x="11273" y="20488"/>
                      <a:pt x="15002" y="15816"/>
                      <a:pt x="19802" y="11958"/>
                    </a:cubicBezTo>
                    <a:cubicBezTo>
                      <a:pt x="24603" y="8101"/>
                      <a:pt x="30218" y="5143"/>
                      <a:pt x="36647" y="3086"/>
                    </a:cubicBezTo>
                    <a:cubicBezTo>
                      <a:pt x="43077" y="1028"/>
                      <a:pt x="50063" y="0"/>
                      <a:pt x="576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EA8B9DAE-A8E0-445E-B5E1-AB4D6D5DACA1}"/>
                  </a:ext>
                </a:extLst>
              </p:cNvPr>
              <p:cNvSpPr txBox="1"/>
              <p:nvPr/>
            </p:nvSpPr>
            <p:spPr>
              <a:xfrm>
                <a:off x="1245086" y="5164480"/>
                <a:ext cx="132960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32960" h="139646">
                    <a:moveTo>
                      <a:pt x="63523" y="0"/>
                    </a:moveTo>
                    <a:cubicBezTo>
                      <a:pt x="82896" y="0"/>
                      <a:pt x="97941" y="4758"/>
                      <a:pt x="108657" y="14273"/>
                    </a:cubicBezTo>
                    <a:cubicBezTo>
                      <a:pt x="119373" y="23789"/>
                      <a:pt x="124730" y="37548"/>
                      <a:pt x="124730" y="55550"/>
                    </a:cubicBezTo>
                    <a:lnTo>
                      <a:pt x="124730" y="97469"/>
                    </a:lnTo>
                    <a:cubicBezTo>
                      <a:pt x="124730" y="101070"/>
                      <a:pt x="125373" y="103641"/>
                      <a:pt x="126659" y="105185"/>
                    </a:cubicBezTo>
                    <a:cubicBezTo>
                      <a:pt x="127945" y="106728"/>
                      <a:pt x="130045" y="107585"/>
                      <a:pt x="132960" y="107756"/>
                    </a:cubicBezTo>
                    <a:lnTo>
                      <a:pt x="132960" y="137074"/>
                    </a:lnTo>
                    <a:cubicBezTo>
                      <a:pt x="127131" y="138274"/>
                      <a:pt x="122073" y="138874"/>
                      <a:pt x="117787" y="138874"/>
                    </a:cubicBezTo>
                    <a:cubicBezTo>
                      <a:pt x="111272" y="138874"/>
                      <a:pt x="106257" y="137417"/>
                      <a:pt x="102742" y="134502"/>
                    </a:cubicBezTo>
                    <a:cubicBezTo>
                      <a:pt x="99227" y="131588"/>
                      <a:pt x="97041" y="127730"/>
                      <a:pt x="96184" y="122930"/>
                    </a:cubicBezTo>
                    <a:lnTo>
                      <a:pt x="95412" y="115472"/>
                    </a:lnTo>
                    <a:cubicBezTo>
                      <a:pt x="89412" y="123358"/>
                      <a:pt x="82125" y="129359"/>
                      <a:pt x="73553" y="133474"/>
                    </a:cubicBezTo>
                    <a:cubicBezTo>
                      <a:pt x="64980" y="137589"/>
                      <a:pt x="55807" y="139646"/>
                      <a:pt x="46035" y="139646"/>
                    </a:cubicBezTo>
                    <a:cubicBezTo>
                      <a:pt x="39520" y="139646"/>
                      <a:pt x="33433" y="138574"/>
                      <a:pt x="27775" y="136431"/>
                    </a:cubicBezTo>
                    <a:cubicBezTo>
                      <a:pt x="22118" y="134288"/>
                      <a:pt x="17231" y="131288"/>
                      <a:pt x="13116" y="127430"/>
                    </a:cubicBezTo>
                    <a:cubicBezTo>
                      <a:pt x="9002" y="123573"/>
                      <a:pt x="5787" y="119072"/>
                      <a:pt x="3472" y="113928"/>
                    </a:cubicBezTo>
                    <a:cubicBezTo>
                      <a:pt x="1158" y="108785"/>
                      <a:pt x="0" y="103127"/>
                      <a:pt x="0" y="96955"/>
                    </a:cubicBezTo>
                    <a:cubicBezTo>
                      <a:pt x="0" y="90611"/>
                      <a:pt x="1415" y="84739"/>
                      <a:pt x="4244" y="79338"/>
                    </a:cubicBezTo>
                    <a:cubicBezTo>
                      <a:pt x="7073" y="73938"/>
                      <a:pt x="11016" y="69351"/>
                      <a:pt x="16074" y="65580"/>
                    </a:cubicBezTo>
                    <a:cubicBezTo>
                      <a:pt x="21132" y="61808"/>
                      <a:pt x="27175" y="58850"/>
                      <a:pt x="34205" y="56707"/>
                    </a:cubicBezTo>
                    <a:cubicBezTo>
                      <a:pt x="41234" y="54564"/>
                      <a:pt x="48949" y="53492"/>
                      <a:pt x="57350" y="53492"/>
                    </a:cubicBezTo>
                    <a:cubicBezTo>
                      <a:pt x="63351" y="53492"/>
                      <a:pt x="69223" y="54007"/>
                      <a:pt x="74967" y="55035"/>
                    </a:cubicBezTo>
                    <a:cubicBezTo>
                      <a:pt x="80711" y="56064"/>
                      <a:pt x="85811" y="57521"/>
                      <a:pt x="90269" y="59407"/>
                    </a:cubicBezTo>
                    <a:lnTo>
                      <a:pt x="90269" y="51692"/>
                    </a:lnTo>
                    <a:cubicBezTo>
                      <a:pt x="90269" y="42777"/>
                      <a:pt x="87740" y="35919"/>
                      <a:pt x="82682" y="31118"/>
                    </a:cubicBezTo>
                    <a:cubicBezTo>
                      <a:pt x="77624" y="26318"/>
                      <a:pt x="70124" y="23917"/>
                      <a:pt x="60179" y="23917"/>
                    </a:cubicBezTo>
                    <a:cubicBezTo>
                      <a:pt x="52979" y="23917"/>
                      <a:pt x="45949" y="25203"/>
                      <a:pt x="39091" y="27775"/>
                    </a:cubicBezTo>
                    <a:cubicBezTo>
                      <a:pt x="32233" y="30347"/>
                      <a:pt x="25204" y="34119"/>
                      <a:pt x="18003" y="39091"/>
                    </a:cubicBezTo>
                    <a:lnTo>
                      <a:pt x="7459" y="17231"/>
                    </a:lnTo>
                    <a:cubicBezTo>
                      <a:pt x="24775" y="5744"/>
                      <a:pt x="43463" y="0"/>
                      <a:pt x="63523" y="0"/>
                    </a:cubicBezTo>
                    <a:close/>
                    <a:moveTo>
                      <a:pt x="63008" y="72780"/>
                    </a:moveTo>
                    <a:cubicBezTo>
                      <a:pt x="54093" y="72780"/>
                      <a:pt x="46806" y="74795"/>
                      <a:pt x="41148" y="78824"/>
                    </a:cubicBezTo>
                    <a:cubicBezTo>
                      <a:pt x="35491" y="82853"/>
                      <a:pt x="32662" y="87954"/>
                      <a:pt x="32662" y="94126"/>
                    </a:cubicBezTo>
                    <a:cubicBezTo>
                      <a:pt x="32662" y="99955"/>
                      <a:pt x="34891" y="104799"/>
                      <a:pt x="39348" y="108656"/>
                    </a:cubicBezTo>
                    <a:cubicBezTo>
                      <a:pt x="43806" y="112514"/>
                      <a:pt x="49292" y="114443"/>
                      <a:pt x="55807" y="114443"/>
                    </a:cubicBezTo>
                    <a:cubicBezTo>
                      <a:pt x="61637" y="114443"/>
                      <a:pt x="67166" y="113414"/>
                      <a:pt x="72395" y="111357"/>
                    </a:cubicBezTo>
                    <a:cubicBezTo>
                      <a:pt x="77624" y="109299"/>
                      <a:pt x="81696" y="106556"/>
                      <a:pt x="84611" y="103127"/>
                    </a:cubicBezTo>
                    <a:cubicBezTo>
                      <a:pt x="88383" y="100212"/>
                      <a:pt x="90269" y="96955"/>
                      <a:pt x="90269" y="93354"/>
                    </a:cubicBezTo>
                    <a:lnTo>
                      <a:pt x="90269" y="77924"/>
                    </a:lnTo>
                    <a:cubicBezTo>
                      <a:pt x="86154" y="76381"/>
                      <a:pt x="81696" y="75138"/>
                      <a:pt x="76896" y="74195"/>
                    </a:cubicBezTo>
                    <a:cubicBezTo>
                      <a:pt x="72095" y="73252"/>
                      <a:pt x="67466" y="72780"/>
                      <a:pt x="63008" y="7278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6C37098-2217-4C69-AC86-B5F5A5FD70FE}"/>
                  </a:ext>
                </a:extLst>
              </p:cNvPr>
              <p:cNvSpPr txBox="1"/>
              <p:nvPr/>
            </p:nvSpPr>
            <p:spPr>
              <a:xfrm>
                <a:off x="1473420" y="5164480"/>
                <a:ext cx="125244" cy="137074"/>
              </a:xfrm>
              <a:custGeom>
                <a:avLst/>
                <a:gdLst/>
                <a:ahLst/>
                <a:cxnLst/>
                <a:rect l="l" t="t" r="r" b="b"/>
                <a:pathLst>
                  <a:path w="125244" h="137074">
                    <a:moveTo>
                      <a:pt x="84610" y="0"/>
                    </a:moveTo>
                    <a:cubicBezTo>
                      <a:pt x="93011" y="0"/>
                      <a:pt x="99869" y="1543"/>
                      <a:pt x="105184" y="4629"/>
                    </a:cubicBezTo>
                    <a:cubicBezTo>
                      <a:pt x="110499" y="7715"/>
                      <a:pt x="114614" y="11744"/>
                      <a:pt x="117529" y="16716"/>
                    </a:cubicBezTo>
                    <a:cubicBezTo>
                      <a:pt x="120443" y="21688"/>
                      <a:pt x="122458" y="27346"/>
                      <a:pt x="123572" y="33690"/>
                    </a:cubicBezTo>
                    <a:cubicBezTo>
                      <a:pt x="124687" y="40034"/>
                      <a:pt x="125244" y="46463"/>
                      <a:pt x="125244" y="52978"/>
                    </a:cubicBezTo>
                    <a:lnTo>
                      <a:pt x="125244" y="137074"/>
                    </a:lnTo>
                    <a:lnTo>
                      <a:pt x="90783" y="137074"/>
                    </a:lnTo>
                    <a:lnTo>
                      <a:pt x="90783" y="61465"/>
                    </a:lnTo>
                    <a:cubicBezTo>
                      <a:pt x="90783" y="50663"/>
                      <a:pt x="88897" y="42777"/>
                      <a:pt x="85125" y="37805"/>
                    </a:cubicBezTo>
                    <a:cubicBezTo>
                      <a:pt x="81353" y="32833"/>
                      <a:pt x="76124" y="30347"/>
                      <a:pt x="69437" y="30347"/>
                    </a:cubicBezTo>
                    <a:cubicBezTo>
                      <a:pt x="66008" y="30347"/>
                      <a:pt x="62493" y="31032"/>
                      <a:pt x="58893" y="32404"/>
                    </a:cubicBezTo>
                    <a:cubicBezTo>
                      <a:pt x="55292" y="33776"/>
                      <a:pt x="51906" y="35704"/>
                      <a:pt x="48734" y="38190"/>
                    </a:cubicBezTo>
                    <a:cubicBezTo>
                      <a:pt x="45563" y="40676"/>
                      <a:pt x="42691" y="43634"/>
                      <a:pt x="40119" y="47063"/>
                    </a:cubicBezTo>
                    <a:cubicBezTo>
                      <a:pt x="37547" y="50492"/>
                      <a:pt x="35661" y="54264"/>
                      <a:pt x="34461" y="58379"/>
                    </a:cubicBezTo>
                    <a:lnTo>
                      <a:pt x="34461" y="137074"/>
                    </a:lnTo>
                    <a:lnTo>
                      <a:pt x="0" y="137074"/>
                    </a:lnTo>
                    <a:lnTo>
                      <a:pt x="0" y="2315"/>
                    </a:lnTo>
                    <a:lnTo>
                      <a:pt x="31118" y="2315"/>
                    </a:lnTo>
                    <a:lnTo>
                      <a:pt x="31118" y="27261"/>
                    </a:lnTo>
                    <a:cubicBezTo>
                      <a:pt x="36090" y="18688"/>
                      <a:pt x="43291" y="12001"/>
                      <a:pt x="52721" y="7201"/>
                    </a:cubicBezTo>
                    <a:cubicBezTo>
                      <a:pt x="62150" y="2400"/>
                      <a:pt x="72780" y="0"/>
                      <a:pt x="846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BF4EEC5D-D80B-4C63-91C7-B32BDA9682CF}"/>
                  </a:ext>
                </a:extLst>
              </p:cNvPr>
              <p:cNvSpPr txBox="1"/>
              <p:nvPr/>
            </p:nvSpPr>
            <p:spPr>
              <a:xfrm>
                <a:off x="1617333" y="5164480"/>
                <a:ext cx="141446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41446" h="139646">
                    <a:moveTo>
                      <a:pt x="71237" y="0"/>
                    </a:moveTo>
                    <a:cubicBezTo>
                      <a:pt x="82210" y="0"/>
                      <a:pt x="92026" y="1886"/>
                      <a:pt x="100684" y="5658"/>
                    </a:cubicBezTo>
                    <a:cubicBezTo>
                      <a:pt x="109342" y="9430"/>
                      <a:pt x="116715" y="14487"/>
                      <a:pt x="122801" y="20831"/>
                    </a:cubicBezTo>
                    <a:cubicBezTo>
                      <a:pt x="128888" y="27175"/>
                      <a:pt x="133517" y="34547"/>
                      <a:pt x="136688" y="42948"/>
                    </a:cubicBezTo>
                    <a:cubicBezTo>
                      <a:pt x="139860" y="51349"/>
                      <a:pt x="141446" y="60093"/>
                      <a:pt x="141446" y="69180"/>
                    </a:cubicBezTo>
                    <a:cubicBezTo>
                      <a:pt x="141446" y="71409"/>
                      <a:pt x="141403" y="73552"/>
                      <a:pt x="141318" y="75609"/>
                    </a:cubicBezTo>
                    <a:cubicBezTo>
                      <a:pt x="141232" y="77667"/>
                      <a:pt x="141018" y="79381"/>
                      <a:pt x="140675" y="80753"/>
                    </a:cubicBezTo>
                    <a:lnTo>
                      <a:pt x="36519" y="80753"/>
                    </a:lnTo>
                    <a:cubicBezTo>
                      <a:pt x="37033" y="86068"/>
                      <a:pt x="38319" y="90783"/>
                      <a:pt x="40376" y="94898"/>
                    </a:cubicBezTo>
                    <a:cubicBezTo>
                      <a:pt x="42434" y="99012"/>
                      <a:pt x="45091" y="102527"/>
                      <a:pt x="48349" y="105442"/>
                    </a:cubicBezTo>
                    <a:cubicBezTo>
                      <a:pt x="51606" y="108356"/>
                      <a:pt x="55293" y="110585"/>
                      <a:pt x="59407" y="112128"/>
                    </a:cubicBezTo>
                    <a:cubicBezTo>
                      <a:pt x="63522" y="113671"/>
                      <a:pt x="67808" y="114443"/>
                      <a:pt x="72266" y="114443"/>
                    </a:cubicBezTo>
                    <a:cubicBezTo>
                      <a:pt x="79124" y="114443"/>
                      <a:pt x="85596" y="112771"/>
                      <a:pt x="91683" y="109428"/>
                    </a:cubicBezTo>
                    <a:cubicBezTo>
                      <a:pt x="97769" y="106085"/>
                      <a:pt x="101927" y="101670"/>
                      <a:pt x="104156" y="96183"/>
                    </a:cubicBezTo>
                    <a:lnTo>
                      <a:pt x="133731" y="104413"/>
                    </a:lnTo>
                    <a:cubicBezTo>
                      <a:pt x="128759" y="114700"/>
                      <a:pt x="120829" y="123144"/>
                      <a:pt x="109942" y="129745"/>
                    </a:cubicBezTo>
                    <a:cubicBezTo>
                      <a:pt x="99055" y="136346"/>
                      <a:pt x="86068" y="139646"/>
                      <a:pt x="70980" y="139646"/>
                    </a:cubicBezTo>
                    <a:cubicBezTo>
                      <a:pt x="60179" y="139646"/>
                      <a:pt x="50406" y="137803"/>
                      <a:pt x="41662" y="134117"/>
                    </a:cubicBezTo>
                    <a:cubicBezTo>
                      <a:pt x="32918" y="130431"/>
                      <a:pt x="25460" y="125416"/>
                      <a:pt x="19288" y="119072"/>
                    </a:cubicBezTo>
                    <a:cubicBezTo>
                      <a:pt x="13116" y="112728"/>
                      <a:pt x="8358" y="105356"/>
                      <a:pt x="5015" y="96955"/>
                    </a:cubicBezTo>
                    <a:cubicBezTo>
                      <a:pt x="1672" y="88554"/>
                      <a:pt x="0" y="79724"/>
                      <a:pt x="0" y="70466"/>
                    </a:cubicBezTo>
                    <a:cubicBezTo>
                      <a:pt x="0" y="60865"/>
                      <a:pt x="1629" y="51821"/>
                      <a:pt x="4886" y="43334"/>
                    </a:cubicBezTo>
                    <a:cubicBezTo>
                      <a:pt x="8144" y="34847"/>
                      <a:pt x="12859" y="27389"/>
                      <a:pt x="19031" y="20960"/>
                    </a:cubicBezTo>
                    <a:cubicBezTo>
                      <a:pt x="25203" y="14530"/>
                      <a:pt x="32704" y="9430"/>
                      <a:pt x="41534" y="5658"/>
                    </a:cubicBezTo>
                    <a:cubicBezTo>
                      <a:pt x="50363" y="1886"/>
                      <a:pt x="60265" y="0"/>
                      <a:pt x="71237" y="0"/>
                    </a:cubicBezTo>
                    <a:close/>
                    <a:moveTo>
                      <a:pt x="70723" y="24946"/>
                    </a:moveTo>
                    <a:cubicBezTo>
                      <a:pt x="66094" y="24946"/>
                      <a:pt x="61765" y="25760"/>
                      <a:pt x="57736" y="27389"/>
                    </a:cubicBezTo>
                    <a:cubicBezTo>
                      <a:pt x="53707" y="29018"/>
                      <a:pt x="50149" y="31290"/>
                      <a:pt x="47063" y="34204"/>
                    </a:cubicBezTo>
                    <a:cubicBezTo>
                      <a:pt x="43977" y="37119"/>
                      <a:pt x="41448" y="40634"/>
                      <a:pt x="39476" y="44748"/>
                    </a:cubicBezTo>
                    <a:cubicBezTo>
                      <a:pt x="37505" y="48863"/>
                      <a:pt x="36347" y="53407"/>
                      <a:pt x="36004" y="58379"/>
                    </a:cubicBezTo>
                    <a:lnTo>
                      <a:pt x="105956" y="58379"/>
                    </a:lnTo>
                    <a:cubicBezTo>
                      <a:pt x="105099" y="48263"/>
                      <a:pt x="101370" y="40162"/>
                      <a:pt x="94769" y="34076"/>
                    </a:cubicBezTo>
                    <a:cubicBezTo>
                      <a:pt x="88168" y="27989"/>
                      <a:pt x="80153" y="24946"/>
                      <a:pt x="70723" y="24946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D9D3F4D4-7B16-4E26-875C-A280660F50C9}"/>
                  </a:ext>
                </a:extLst>
              </p:cNvPr>
              <p:cNvSpPr txBox="1"/>
              <p:nvPr/>
            </p:nvSpPr>
            <p:spPr>
              <a:xfrm>
                <a:off x="1893558" y="5164480"/>
                <a:ext cx="132445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32445" h="139646">
                    <a:moveTo>
                      <a:pt x="70980" y="0"/>
                    </a:moveTo>
                    <a:cubicBezTo>
                      <a:pt x="85725" y="0"/>
                      <a:pt x="98284" y="3172"/>
                      <a:pt x="108656" y="9515"/>
                    </a:cubicBezTo>
                    <a:cubicBezTo>
                      <a:pt x="119029" y="15859"/>
                      <a:pt x="126787" y="24174"/>
                      <a:pt x="131931" y="34461"/>
                    </a:cubicBezTo>
                    <a:lnTo>
                      <a:pt x="98241" y="44748"/>
                    </a:lnTo>
                    <a:cubicBezTo>
                      <a:pt x="95326" y="39776"/>
                      <a:pt x="91469" y="35962"/>
                      <a:pt x="86668" y="33304"/>
                    </a:cubicBezTo>
                    <a:cubicBezTo>
                      <a:pt x="81867" y="30647"/>
                      <a:pt x="76552" y="29318"/>
                      <a:pt x="70723" y="29318"/>
                    </a:cubicBezTo>
                    <a:cubicBezTo>
                      <a:pt x="65751" y="29318"/>
                      <a:pt x="61122" y="30304"/>
                      <a:pt x="56836" y="32275"/>
                    </a:cubicBezTo>
                    <a:cubicBezTo>
                      <a:pt x="52549" y="34247"/>
                      <a:pt x="48820" y="36990"/>
                      <a:pt x="45649" y="40505"/>
                    </a:cubicBezTo>
                    <a:cubicBezTo>
                      <a:pt x="42477" y="44020"/>
                      <a:pt x="39991" y="48263"/>
                      <a:pt x="38190" y="53235"/>
                    </a:cubicBezTo>
                    <a:cubicBezTo>
                      <a:pt x="36390" y="58207"/>
                      <a:pt x="35490" y="63694"/>
                      <a:pt x="35490" y="69694"/>
                    </a:cubicBezTo>
                    <a:cubicBezTo>
                      <a:pt x="35490" y="75695"/>
                      <a:pt x="36433" y="81182"/>
                      <a:pt x="38319" y="86154"/>
                    </a:cubicBezTo>
                    <a:cubicBezTo>
                      <a:pt x="40205" y="91126"/>
                      <a:pt x="42734" y="95412"/>
                      <a:pt x="45906" y="99012"/>
                    </a:cubicBezTo>
                    <a:cubicBezTo>
                      <a:pt x="49078" y="102613"/>
                      <a:pt x="52807" y="105399"/>
                      <a:pt x="57093" y="107371"/>
                    </a:cubicBezTo>
                    <a:cubicBezTo>
                      <a:pt x="61379" y="109342"/>
                      <a:pt x="65922" y="110328"/>
                      <a:pt x="70723" y="110328"/>
                    </a:cubicBezTo>
                    <a:cubicBezTo>
                      <a:pt x="76895" y="110328"/>
                      <a:pt x="82596" y="108785"/>
                      <a:pt x="87825" y="105699"/>
                    </a:cubicBezTo>
                    <a:cubicBezTo>
                      <a:pt x="93054" y="102613"/>
                      <a:pt x="96698" y="98841"/>
                      <a:pt x="98755" y="94383"/>
                    </a:cubicBezTo>
                    <a:lnTo>
                      <a:pt x="132445" y="104670"/>
                    </a:lnTo>
                    <a:cubicBezTo>
                      <a:pt x="127816" y="114957"/>
                      <a:pt x="120186" y="123358"/>
                      <a:pt x="109557" y="129873"/>
                    </a:cubicBezTo>
                    <a:cubicBezTo>
                      <a:pt x="98927" y="136388"/>
                      <a:pt x="86154" y="139646"/>
                      <a:pt x="71237" y="139646"/>
                    </a:cubicBezTo>
                    <a:cubicBezTo>
                      <a:pt x="60265" y="139646"/>
                      <a:pt x="50406" y="137760"/>
                      <a:pt x="41662" y="133988"/>
                    </a:cubicBezTo>
                    <a:cubicBezTo>
                      <a:pt x="32918" y="130216"/>
                      <a:pt x="25460" y="125116"/>
                      <a:pt x="19288" y="118686"/>
                    </a:cubicBezTo>
                    <a:cubicBezTo>
                      <a:pt x="13116" y="112257"/>
                      <a:pt x="8358" y="104799"/>
                      <a:pt x="5015" y="96312"/>
                    </a:cubicBezTo>
                    <a:cubicBezTo>
                      <a:pt x="1672" y="87825"/>
                      <a:pt x="0" y="78953"/>
                      <a:pt x="0" y="69694"/>
                    </a:cubicBezTo>
                    <a:cubicBezTo>
                      <a:pt x="0" y="60265"/>
                      <a:pt x="1629" y="51349"/>
                      <a:pt x="4886" y="42948"/>
                    </a:cubicBezTo>
                    <a:cubicBezTo>
                      <a:pt x="8144" y="34547"/>
                      <a:pt x="12859" y="27175"/>
                      <a:pt x="19031" y="20831"/>
                    </a:cubicBezTo>
                    <a:cubicBezTo>
                      <a:pt x="25203" y="14487"/>
                      <a:pt x="32661" y="9430"/>
                      <a:pt x="41405" y="5658"/>
                    </a:cubicBezTo>
                    <a:cubicBezTo>
                      <a:pt x="50149" y="1886"/>
                      <a:pt x="60007" y="0"/>
                      <a:pt x="7098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3FBA4D1-8477-405B-B068-D60EC72E4C00}"/>
                  </a:ext>
                </a:extLst>
              </p:cNvPr>
              <p:cNvSpPr txBox="1"/>
              <p:nvPr/>
            </p:nvSpPr>
            <p:spPr>
              <a:xfrm>
                <a:off x="2036433" y="5164480"/>
                <a:ext cx="141189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41189" h="139646">
                    <a:moveTo>
                      <a:pt x="70723" y="0"/>
                    </a:moveTo>
                    <a:cubicBezTo>
                      <a:pt x="81696" y="0"/>
                      <a:pt x="91512" y="1886"/>
                      <a:pt x="100170" y="5658"/>
                    </a:cubicBezTo>
                    <a:cubicBezTo>
                      <a:pt x="108828" y="9430"/>
                      <a:pt x="116200" y="14530"/>
                      <a:pt x="122287" y="20960"/>
                    </a:cubicBezTo>
                    <a:cubicBezTo>
                      <a:pt x="128373" y="27389"/>
                      <a:pt x="133045" y="34804"/>
                      <a:pt x="136303" y="43205"/>
                    </a:cubicBezTo>
                    <a:cubicBezTo>
                      <a:pt x="139560" y="51606"/>
                      <a:pt x="141189" y="60522"/>
                      <a:pt x="141189" y="69952"/>
                    </a:cubicBezTo>
                    <a:cubicBezTo>
                      <a:pt x="141189" y="79210"/>
                      <a:pt x="139560" y="88040"/>
                      <a:pt x="136303" y="96441"/>
                    </a:cubicBezTo>
                    <a:cubicBezTo>
                      <a:pt x="133045" y="104842"/>
                      <a:pt x="128416" y="112257"/>
                      <a:pt x="122415" y="118686"/>
                    </a:cubicBezTo>
                    <a:cubicBezTo>
                      <a:pt x="116415" y="125116"/>
                      <a:pt x="109042" y="130216"/>
                      <a:pt x="100298" y="133988"/>
                    </a:cubicBezTo>
                    <a:cubicBezTo>
                      <a:pt x="91554" y="137760"/>
                      <a:pt x="81696" y="139646"/>
                      <a:pt x="70723" y="139646"/>
                    </a:cubicBezTo>
                    <a:cubicBezTo>
                      <a:pt x="59750" y="139646"/>
                      <a:pt x="49892" y="137760"/>
                      <a:pt x="41148" y="133988"/>
                    </a:cubicBezTo>
                    <a:cubicBezTo>
                      <a:pt x="32404" y="130216"/>
                      <a:pt x="24989" y="125116"/>
                      <a:pt x="18902" y="118686"/>
                    </a:cubicBezTo>
                    <a:cubicBezTo>
                      <a:pt x="12816" y="112257"/>
                      <a:pt x="8144" y="104842"/>
                      <a:pt x="4886" y="96441"/>
                    </a:cubicBezTo>
                    <a:cubicBezTo>
                      <a:pt x="1629" y="88040"/>
                      <a:pt x="0" y="79210"/>
                      <a:pt x="0" y="69952"/>
                    </a:cubicBezTo>
                    <a:cubicBezTo>
                      <a:pt x="0" y="60522"/>
                      <a:pt x="1629" y="51606"/>
                      <a:pt x="4886" y="43205"/>
                    </a:cubicBezTo>
                    <a:cubicBezTo>
                      <a:pt x="8144" y="34804"/>
                      <a:pt x="12816" y="27389"/>
                      <a:pt x="18902" y="20960"/>
                    </a:cubicBezTo>
                    <a:cubicBezTo>
                      <a:pt x="24989" y="14530"/>
                      <a:pt x="32404" y="9430"/>
                      <a:pt x="41148" y="5658"/>
                    </a:cubicBezTo>
                    <a:cubicBezTo>
                      <a:pt x="49892" y="1886"/>
                      <a:pt x="59750" y="0"/>
                      <a:pt x="70723" y="0"/>
                    </a:cubicBezTo>
                    <a:close/>
                    <a:moveTo>
                      <a:pt x="70723" y="29318"/>
                    </a:moveTo>
                    <a:cubicBezTo>
                      <a:pt x="65751" y="29318"/>
                      <a:pt x="61122" y="30347"/>
                      <a:pt x="56836" y="32404"/>
                    </a:cubicBezTo>
                    <a:cubicBezTo>
                      <a:pt x="52549" y="34461"/>
                      <a:pt x="48820" y="37290"/>
                      <a:pt x="45649" y="40891"/>
                    </a:cubicBezTo>
                    <a:cubicBezTo>
                      <a:pt x="42477" y="44491"/>
                      <a:pt x="39991" y="48777"/>
                      <a:pt x="38190" y="53750"/>
                    </a:cubicBezTo>
                    <a:cubicBezTo>
                      <a:pt x="36390" y="58722"/>
                      <a:pt x="35490" y="64122"/>
                      <a:pt x="35490" y="69952"/>
                    </a:cubicBezTo>
                    <a:cubicBezTo>
                      <a:pt x="35490" y="75952"/>
                      <a:pt x="36390" y="81396"/>
                      <a:pt x="38190" y="86282"/>
                    </a:cubicBezTo>
                    <a:cubicBezTo>
                      <a:pt x="39991" y="91168"/>
                      <a:pt x="42477" y="95412"/>
                      <a:pt x="45649" y="99012"/>
                    </a:cubicBezTo>
                    <a:cubicBezTo>
                      <a:pt x="48820" y="102613"/>
                      <a:pt x="52549" y="105399"/>
                      <a:pt x="56836" y="107371"/>
                    </a:cubicBezTo>
                    <a:cubicBezTo>
                      <a:pt x="61122" y="109342"/>
                      <a:pt x="65751" y="110328"/>
                      <a:pt x="70723" y="110328"/>
                    </a:cubicBezTo>
                    <a:cubicBezTo>
                      <a:pt x="75695" y="110328"/>
                      <a:pt x="80324" y="109342"/>
                      <a:pt x="84611" y="107371"/>
                    </a:cubicBezTo>
                    <a:cubicBezTo>
                      <a:pt x="88897" y="105399"/>
                      <a:pt x="92626" y="102613"/>
                      <a:pt x="95798" y="99012"/>
                    </a:cubicBezTo>
                    <a:cubicBezTo>
                      <a:pt x="98970" y="95412"/>
                      <a:pt x="101456" y="91126"/>
                      <a:pt x="103256" y="86154"/>
                    </a:cubicBezTo>
                    <a:cubicBezTo>
                      <a:pt x="105056" y="81182"/>
                      <a:pt x="105956" y="75695"/>
                      <a:pt x="105956" y="69694"/>
                    </a:cubicBezTo>
                    <a:cubicBezTo>
                      <a:pt x="105956" y="63865"/>
                      <a:pt x="105056" y="58464"/>
                      <a:pt x="103256" y="53492"/>
                    </a:cubicBezTo>
                    <a:cubicBezTo>
                      <a:pt x="101456" y="48520"/>
                      <a:pt x="98970" y="44234"/>
                      <a:pt x="95798" y="40634"/>
                    </a:cubicBezTo>
                    <a:cubicBezTo>
                      <a:pt x="92626" y="37033"/>
                      <a:pt x="88897" y="34247"/>
                      <a:pt x="84611" y="32275"/>
                    </a:cubicBezTo>
                    <a:cubicBezTo>
                      <a:pt x="80324" y="30304"/>
                      <a:pt x="75695" y="29318"/>
                      <a:pt x="70723" y="2931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F2A071F8-DD29-44B5-B90E-FDA05C593DB0}"/>
                  </a:ext>
                </a:extLst>
              </p:cNvPr>
              <p:cNvSpPr txBox="1"/>
              <p:nvPr/>
            </p:nvSpPr>
            <p:spPr>
              <a:xfrm>
                <a:off x="1159095" y="5164994"/>
                <a:ext cx="80238" cy="136560"/>
              </a:xfrm>
              <a:custGeom>
                <a:avLst/>
                <a:gdLst/>
                <a:ahLst/>
                <a:cxnLst/>
                <a:rect l="l" t="t" r="r" b="b"/>
                <a:pathLst>
                  <a:path w="80238" h="136560">
                    <a:moveTo>
                      <a:pt x="73295" y="0"/>
                    </a:moveTo>
                    <a:cubicBezTo>
                      <a:pt x="75181" y="0"/>
                      <a:pt x="76595" y="0"/>
                      <a:pt x="77538" y="0"/>
                    </a:cubicBezTo>
                    <a:cubicBezTo>
                      <a:pt x="78481" y="0"/>
                      <a:pt x="79381" y="86"/>
                      <a:pt x="80238" y="257"/>
                    </a:cubicBezTo>
                    <a:lnTo>
                      <a:pt x="80238" y="31633"/>
                    </a:lnTo>
                    <a:cubicBezTo>
                      <a:pt x="69780" y="31804"/>
                      <a:pt x="60436" y="33819"/>
                      <a:pt x="52206" y="37676"/>
                    </a:cubicBezTo>
                    <a:cubicBezTo>
                      <a:pt x="43977" y="41534"/>
                      <a:pt x="38062" y="47321"/>
                      <a:pt x="34461" y="55036"/>
                    </a:cubicBezTo>
                    <a:lnTo>
                      <a:pt x="34461" y="136560"/>
                    </a:lnTo>
                    <a:lnTo>
                      <a:pt x="0" y="136560"/>
                    </a:lnTo>
                    <a:lnTo>
                      <a:pt x="0" y="1801"/>
                    </a:lnTo>
                    <a:lnTo>
                      <a:pt x="31632" y="1801"/>
                    </a:lnTo>
                    <a:lnTo>
                      <a:pt x="31632" y="30604"/>
                    </a:lnTo>
                    <a:cubicBezTo>
                      <a:pt x="34033" y="25975"/>
                      <a:pt x="36862" y="21817"/>
                      <a:pt x="40119" y="18131"/>
                    </a:cubicBezTo>
                    <a:cubicBezTo>
                      <a:pt x="43377" y="14445"/>
                      <a:pt x="46891" y="11230"/>
                      <a:pt x="50663" y="8487"/>
                    </a:cubicBezTo>
                    <a:cubicBezTo>
                      <a:pt x="54435" y="5744"/>
                      <a:pt x="58250" y="3644"/>
                      <a:pt x="62108" y="2186"/>
                    </a:cubicBezTo>
                    <a:cubicBezTo>
                      <a:pt x="65965" y="729"/>
                      <a:pt x="69694" y="0"/>
                      <a:pt x="73295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06FC64E0-AA78-4A2B-8384-8C4061805B9B}"/>
                  </a:ext>
                </a:extLst>
              </p:cNvPr>
              <p:cNvSpPr txBox="1"/>
              <p:nvPr/>
            </p:nvSpPr>
            <p:spPr>
              <a:xfrm>
                <a:off x="1406745" y="5166796"/>
                <a:ext cx="34461" cy="134759"/>
              </a:xfrm>
              <a:custGeom>
                <a:avLst/>
                <a:gdLst/>
                <a:ahLst/>
                <a:cxnLst/>
                <a:rect l="l" t="t" r="r" b="b"/>
                <a:pathLst>
                  <a:path w="34461" h="134759">
                    <a:moveTo>
                      <a:pt x="0" y="0"/>
                    </a:moveTo>
                    <a:lnTo>
                      <a:pt x="34461" y="0"/>
                    </a:lnTo>
                    <a:lnTo>
                      <a:pt x="34461" y="134759"/>
                    </a:lnTo>
                    <a:lnTo>
                      <a:pt x="0" y="13475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5D38518D-3C86-4397-BFED-314B0230236F}"/>
                  </a:ext>
                </a:extLst>
              </p:cNvPr>
              <p:cNvSpPr txBox="1"/>
              <p:nvPr/>
            </p:nvSpPr>
            <p:spPr>
              <a:xfrm>
                <a:off x="2196548" y="5264522"/>
                <a:ext cx="28290" cy="37033"/>
              </a:xfrm>
              <a:custGeom>
                <a:avLst/>
                <a:gdLst/>
                <a:ahLst/>
                <a:cxnLst/>
                <a:rect l="l" t="t" r="r" b="b"/>
                <a:pathLst>
                  <a:path w="28290" h="37033">
                    <a:moveTo>
                      <a:pt x="0" y="0"/>
                    </a:moveTo>
                    <a:lnTo>
                      <a:pt x="28290" y="0"/>
                    </a:lnTo>
                    <a:lnTo>
                      <a:pt x="28290" y="37033"/>
                    </a:lnTo>
                    <a:lnTo>
                      <a:pt x="0" y="370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442F1EE7-104B-427E-A4E2-574089E24AF5}"/>
              </a:ext>
            </a:extLst>
          </p:cNvPr>
          <p:cNvSpPr txBox="1"/>
          <p:nvPr userDrawn="1"/>
        </p:nvSpPr>
        <p:spPr>
          <a:xfrm>
            <a:off x="10343030" y="111835"/>
            <a:ext cx="184897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fld id="{260E2A6B-A809-4840-BF14-8648BC0BDF87}" type="slidenum">
              <a:rPr lang="id-ID" sz="6000" i="0" smtClean="0">
                <a:solidFill>
                  <a:schemeClr val="bg1">
                    <a:alpha val="40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19900" i="0" dirty="0">
              <a:solidFill>
                <a:schemeClr val="bg1">
                  <a:alpha val="40000"/>
                </a:schemeClr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FDC7E54-EC89-4839-90BB-BEF28467114F}"/>
              </a:ext>
            </a:extLst>
          </p:cNvPr>
          <p:cNvSpPr txBox="1"/>
          <p:nvPr userDrawn="1"/>
        </p:nvSpPr>
        <p:spPr>
          <a:xfrm rot="16200000">
            <a:off x="10362318" y="3298195"/>
            <a:ext cx="27241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0" spc="300" dirty="0">
                <a:solidFill>
                  <a:schemeClr val="bg1">
                    <a:alpha val="70000"/>
                  </a:schemeClr>
                </a:solidFill>
                <a:latin typeface="Raleway Light" panose="020B0403030101060003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www.brainesco.com</a:t>
            </a:r>
            <a:endParaRPr lang="id-ID" sz="1100" b="0" spc="300" dirty="0">
              <a:solidFill>
                <a:schemeClr val="bg1">
                  <a:alpha val="70000"/>
                </a:schemeClr>
              </a:solidFill>
              <a:latin typeface="Raleway Light" panose="020B0403030101060003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349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884A89FC-951F-4537-9AA1-B9FE82CF795B}"/>
              </a:ext>
            </a:extLst>
          </p:cNvPr>
          <p:cNvSpPr/>
          <p:nvPr userDrawn="1"/>
        </p:nvSpPr>
        <p:spPr>
          <a:xfrm>
            <a:off x="855084" y="3400535"/>
            <a:ext cx="10481832" cy="3073743"/>
          </a:xfrm>
          <a:prstGeom prst="round2SameRect">
            <a:avLst>
              <a:gd name="adj1" fmla="val 4610"/>
              <a:gd name="adj2" fmla="val 0"/>
            </a:avLst>
          </a:prstGeom>
          <a:gradFill>
            <a:gsLst>
              <a:gs pos="97000">
                <a:schemeClr val="accent1">
                  <a:lumMod val="75000"/>
                </a:schemeClr>
              </a:gs>
              <a:gs pos="0">
                <a:schemeClr val="accent1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B6B378D-89BB-4A1B-A18F-B33C6FEB6F36}"/>
              </a:ext>
            </a:extLst>
          </p:cNvPr>
          <p:cNvSpPr/>
          <p:nvPr userDrawn="1"/>
        </p:nvSpPr>
        <p:spPr>
          <a:xfrm>
            <a:off x="2374899" y="3614261"/>
            <a:ext cx="3136901" cy="2673287"/>
          </a:xfrm>
          <a:prstGeom prst="roundRect">
            <a:avLst>
              <a:gd name="adj" fmla="val 2671"/>
            </a:avLst>
          </a:prstGeom>
          <a:solidFill>
            <a:schemeClr val="bg1">
              <a:alpha val="10000"/>
            </a:schemeClr>
          </a:solidFill>
          <a:ln w="381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D8487D7-C772-45E9-9CBA-F2C8D22446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770743" y="3003402"/>
            <a:ext cx="3309906" cy="2816360"/>
          </a:xfrm>
          <a:prstGeom prst="roundRect">
            <a:avLst>
              <a:gd name="adj" fmla="val 3552"/>
            </a:avLst>
          </a:prstGeom>
          <a:solidFill>
            <a:schemeClr val="bg1">
              <a:lumMod val="95000"/>
            </a:schemeClr>
          </a:solidFill>
          <a:ln w="38100">
            <a:noFill/>
          </a:ln>
          <a:effectLst>
            <a:outerShdw blurRad="1270000" dist="1460500" dir="5400000" sx="90000" sy="90000" algn="t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0871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4" grpId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9380BA31-BD86-494F-9D04-4761C2A9F59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2"/>
            <a:ext cx="5958348" cy="6471556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66246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83546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11A11FC2-922D-4CED-9800-9CCFAA42272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2"/>
            <a:ext cx="4374974" cy="5291473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D92EB94-DC76-47F0-8C9A-F59BF69292EA}"/>
              </a:ext>
            </a:extLst>
          </p:cNvPr>
          <p:cNvSpPr/>
          <p:nvPr userDrawn="1"/>
        </p:nvSpPr>
        <p:spPr>
          <a:xfrm>
            <a:off x="10334171" y="0"/>
            <a:ext cx="1857829" cy="49493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52902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55D309B7-E36E-47EA-8435-BCB7D9CC4E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86255" y="1663038"/>
            <a:ext cx="1906905" cy="1109998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8BC850F-4825-4054-A42E-E73549AFAC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23784" y="1663038"/>
            <a:ext cx="1906905" cy="1109998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A2EF0BB5-732B-41FE-9B7F-3253C3F700D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61313" y="1663038"/>
            <a:ext cx="1906905" cy="1109998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B69645D-5997-4A1D-925F-22AE36D6E06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98841" y="1663038"/>
            <a:ext cx="1906905" cy="1109998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94188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0229A8E3-980B-46DF-A4A4-9ADA82F2093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2"/>
            <a:ext cx="12192000" cy="3562348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8996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B8EC2E99-C95A-4612-A369-F4397672766E}"/>
              </a:ext>
            </a:extLst>
          </p:cNvPr>
          <p:cNvSpPr/>
          <p:nvPr userDrawn="1"/>
        </p:nvSpPr>
        <p:spPr>
          <a:xfrm flipH="1">
            <a:off x="4457699" y="-1262741"/>
            <a:ext cx="7734299" cy="7734299"/>
          </a:xfrm>
          <a:prstGeom prst="rt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C94E46F5-6B9A-4C76-AE24-B48FC39815B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498" y="2"/>
            <a:ext cx="4267201" cy="6471556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noFill/>
          <a:effectLst>
            <a:outerShdw blurRad="1270000" dist="1955800" sx="70000" sy="70000" algn="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C1DB1C-0186-451A-8156-B3B5FDA7B3D0}"/>
              </a:ext>
            </a:extLst>
          </p:cNvPr>
          <p:cNvSpPr txBox="1"/>
          <p:nvPr userDrawn="1"/>
        </p:nvSpPr>
        <p:spPr>
          <a:xfrm>
            <a:off x="10343030" y="111835"/>
            <a:ext cx="184897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fld id="{260E2A6B-A809-4840-BF14-8648BC0BDF87}" type="slidenum">
              <a:rPr lang="id-ID" sz="6000" i="0" smtClean="0">
                <a:solidFill>
                  <a:schemeClr val="bg1">
                    <a:alpha val="40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19900" i="0" dirty="0">
              <a:solidFill>
                <a:schemeClr val="bg1">
                  <a:alpha val="40000"/>
                </a:schemeClr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A8F8A6-A156-4790-BDC9-7D4C3990060C}"/>
              </a:ext>
            </a:extLst>
          </p:cNvPr>
          <p:cNvSpPr txBox="1"/>
          <p:nvPr userDrawn="1"/>
        </p:nvSpPr>
        <p:spPr>
          <a:xfrm rot="16200000">
            <a:off x="10362318" y="3298195"/>
            <a:ext cx="27241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0" spc="300" dirty="0">
                <a:solidFill>
                  <a:schemeClr val="bg1">
                    <a:alpha val="70000"/>
                  </a:schemeClr>
                </a:solidFill>
                <a:latin typeface="Raleway Light" panose="020B0403030101060003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www.brainesco.com</a:t>
            </a:r>
            <a:endParaRPr lang="id-ID" sz="1100" b="0" spc="300" dirty="0">
              <a:solidFill>
                <a:schemeClr val="bg1">
                  <a:alpha val="70000"/>
                </a:schemeClr>
              </a:solidFill>
              <a:latin typeface="Raleway Light" panose="020B0403030101060003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11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0D4ABE66-271E-4B29-BA64-B7698069C7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819650" y="1514475"/>
            <a:ext cx="6370864" cy="3829050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73249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FE12D7-B39E-4B1B-8D86-5E1A4DBAAEFB}"/>
              </a:ext>
            </a:extLst>
          </p:cNvPr>
          <p:cNvSpPr txBox="1"/>
          <p:nvPr userDrawn="1"/>
        </p:nvSpPr>
        <p:spPr>
          <a:xfrm>
            <a:off x="747760" y="0"/>
            <a:ext cx="9024843" cy="37702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3900" b="1" dirty="0">
                <a:solidFill>
                  <a:schemeClr val="bg1"/>
                </a:solidFill>
                <a:effectLst>
                  <a:outerShdw blurRad="1270000" sx="85000" sy="85000" algn="ctr" rotWithShape="0">
                    <a:schemeClr val="bg1">
                      <a:lumMod val="75000"/>
                      <a:alpha val="40000"/>
                    </a:schemeClr>
                  </a:outerShdw>
                </a:effectLst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2018</a:t>
            </a:r>
            <a:endParaRPr lang="id-ID" sz="23900" b="1" dirty="0">
              <a:solidFill>
                <a:schemeClr val="bg1"/>
              </a:solidFill>
              <a:effectLst>
                <a:outerShdw blurRad="1270000" sx="85000" sy="85000" algn="ctr" rotWithShape="0">
                  <a:schemeClr val="bg1">
                    <a:lumMod val="75000"/>
                    <a:alpha val="40000"/>
                  </a:schemeClr>
                </a:outerShdw>
              </a:effectLst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56D7F9-797F-4C10-B4F1-2B0FBCAEE70A}"/>
              </a:ext>
            </a:extLst>
          </p:cNvPr>
          <p:cNvSpPr txBox="1"/>
          <p:nvPr userDrawn="1"/>
        </p:nvSpPr>
        <p:spPr>
          <a:xfrm>
            <a:off x="2419398" y="2445664"/>
            <a:ext cx="9024843" cy="37702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sz="23900" b="1" dirty="0">
                <a:solidFill>
                  <a:schemeClr val="bg1"/>
                </a:solidFill>
                <a:effectLst>
                  <a:outerShdw blurRad="1270000" sx="85000" sy="85000" algn="ctr" rotWithShape="0">
                    <a:schemeClr val="bg1">
                      <a:lumMod val="75000"/>
                      <a:alpha val="40000"/>
                    </a:schemeClr>
                  </a:outerShdw>
                </a:effectLst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2019</a:t>
            </a:r>
            <a:endParaRPr lang="id-ID" sz="23900" b="1" dirty="0">
              <a:solidFill>
                <a:schemeClr val="bg1"/>
              </a:solidFill>
              <a:effectLst>
                <a:outerShdw blurRad="1270000" sx="85000" sy="85000" algn="ctr" rotWithShape="0">
                  <a:schemeClr val="bg1">
                    <a:lumMod val="75000"/>
                    <a:alpha val="40000"/>
                  </a:schemeClr>
                </a:outerShdw>
              </a:effectLst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6698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B1CD3A5D-4184-4E4F-AA75-AD0BDC56CE64}"/>
              </a:ext>
            </a:extLst>
          </p:cNvPr>
          <p:cNvSpPr/>
          <p:nvPr userDrawn="1"/>
        </p:nvSpPr>
        <p:spPr>
          <a:xfrm flipH="1">
            <a:off x="4457699" y="-1262741"/>
            <a:ext cx="7734299" cy="7734299"/>
          </a:xfrm>
          <a:prstGeom prst="rt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4D00964B-C8DD-4F50-9B58-685B008337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38116" y="909306"/>
            <a:ext cx="2243138" cy="3963988"/>
          </a:xfrm>
          <a:custGeom>
            <a:avLst/>
            <a:gdLst>
              <a:gd name="connsiteX0" fmla="*/ 0 w 1944688"/>
              <a:gd name="connsiteY0" fmla="*/ 0 h 3671888"/>
              <a:gd name="connsiteX1" fmla="*/ 1944688 w 1944688"/>
              <a:gd name="connsiteY1" fmla="*/ 0 h 3671888"/>
              <a:gd name="connsiteX2" fmla="*/ 1944688 w 1944688"/>
              <a:gd name="connsiteY2" fmla="*/ 3671888 h 3671888"/>
              <a:gd name="connsiteX3" fmla="*/ 0 w 1944688"/>
              <a:gd name="connsiteY3" fmla="*/ 3671888 h 3671888"/>
              <a:gd name="connsiteX4" fmla="*/ 0 w 1944688"/>
              <a:gd name="connsiteY4" fmla="*/ 0 h 3671888"/>
              <a:gd name="connsiteX0" fmla="*/ 63500 w 2008188"/>
              <a:gd name="connsiteY0" fmla="*/ 0 h 3824288"/>
              <a:gd name="connsiteX1" fmla="*/ 2008188 w 2008188"/>
              <a:gd name="connsiteY1" fmla="*/ 0 h 3824288"/>
              <a:gd name="connsiteX2" fmla="*/ 2008188 w 2008188"/>
              <a:gd name="connsiteY2" fmla="*/ 3671888 h 3824288"/>
              <a:gd name="connsiteX3" fmla="*/ 0 w 2008188"/>
              <a:gd name="connsiteY3" fmla="*/ 3824288 h 3824288"/>
              <a:gd name="connsiteX4" fmla="*/ 63500 w 2008188"/>
              <a:gd name="connsiteY4" fmla="*/ 0 h 3824288"/>
              <a:gd name="connsiteX0" fmla="*/ 101600 w 2046288"/>
              <a:gd name="connsiteY0" fmla="*/ 0 h 3875088"/>
              <a:gd name="connsiteX1" fmla="*/ 2046288 w 2046288"/>
              <a:gd name="connsiteY1" fmla="*/ 0 h 3875088"/>
              <a:gd name="connsiteX2" fmla="*/ 2046288 w 2046288"/>
              <a:gd name="connsiteY2" fmla="*/ 3671888 h 3875088"/>
              <a:gd name="connsiteX3" fmla="*/ 0 w 2046288"/>
              <a:gd name="connsiteY3" fmla="*/ 3875088 h 3875088"/>
              <a:gd name="connsiteX4" fmla="*/ 101600 w 2046288"/>
              <a:gd name="connsiteY4" fmla="*/ 0 h 3875088"/>
              <a:gd name="connsiteX0" fmla="*/ 88900 w 2033588"/>
              <a:gd name="connsiteY0" fmla="*/ 0 h 3875088"/>
              <a:gd name="connsiteX1" fmla="*/ 2033588 w 2033588"/>
              <a:gd name="connsiteY1" fmla="*/ 0 h 3875088"/>
              <a:gd name="connsiteX2" fmla="*/ 2033588 w 2033588"/>
              <a:gd name="connsiteY2" fmla="*/ 3671888 h 3875088"/>
              <a:gd name="connsiteX3" fmla="*/ 0 w 2033588"/>
              <a:gd name="connsiteY3" fmla="*/ 3875088 h 3875088"/>
              <a:gd name="connsiteX4" fmla="*/ 88900 w 2033588"/>
              <a:gd name="connsiteY4" fmla="*/ 0 h 3875088"/>
              <a:gd name="connsiteX0" fmla="*/ 63500 w 2008188"/>
              <a:gd name="connsiteY0" fmla="*/ 0 h 3868738"/>
              <a:gd name="connsiteX1" fmla="*/ 2008188 w 2008188"/>
              <a:gd name="connsiteY1" fmla="*/ 0 h 3868738"/>
              <a:gd name="connsiteX2" fmla="*/ 2008188 w 2008188"/>
              <a:gd name="connsiteY2" fmla="*/ 3671888 h 3868738"/>
              <a:gd name="connsiteX3" fmla="*/ 0 w 2008188"/>
              <a:gd name="connsiteY3" fmla="*/ 3868738 h 3868738"/>
              <a:gd name="connsiteX4" fmla="*/ 63500 w 2008188"/>
              <a:gd name="connsiteY4" fmla="*/ 0 h 3868738"/>
              <a:gd name="connsiteX0" fmla="*/ 63500 w 2008188"/>
              <a:gd name="connsiteY0" fmla="*/ 0 h 3868738"/>
              <a:gd name="connsiteX1" fmla="*/ 2008188 w 2008188"/>
              <a:gd name="connsiteY1" fmla="*/ 0 h 3868738"/>
              <a:gd name="connsiteX2" fmla="*/ 2001838 w 2008188"/>
              <a:gd name="connsiteY2" fmla="*/ 3729038 h 3868738"/>
              <a:gd name="connsiteX3" fmla="*/ 0 w 2008188"/>
              <a:gd name="connsiteY3" fmla="*/ 3868738 h 3868738"/>
              <a:gd name="connsiteX4" fmla="*/ 63500 w 2008188"/>
              <a:gd name="connsiteY4" fmla="*/ 0 h 3868738"/>
              <a:gd name="connsiteX0" fmla="*/ 63500 w 2008188"/>
              <a:gd name="connsiteY0" fmla="*/ 0 h 3868738"/>
              <a:gd name="connsiteX1" fmla="*/ 2008188 w 2008188"/>
              <a:gd name="connsiteY1" fmla="*/ 0 h 3868738"/>
              <a:gd name="connsiteX2" fmla="*/ 1995488 w 2008188"/>
              <a:gd name="connsiteY2" fmla="*/ 3811588 h 3868738"/>
              <a:gd name="connsiteX3" fmla="*/ 0 w 2008188"/>
              <a:gd name="connsiteY3" fmla="*/ 3868738 h 3868738"/>
              <a:gd name="connsiteX4" fmla="*/ 63500 w 2008188"/>
              <a:gd name="connsiteY4" fmla="*/ 0 h 3868738"/>
              <a:gd name="connsiteX0" fmla="*/ 63500 w 2014819"/>
              <a:gd name="connsiteY0" fmla="*/ 0 h 3868738"/>
              <a:gd name="connsiteX1" fmla="*/ 2008188 w 2014819"/>
              <a:gd name="connsiteY1" fmla="*/ 0 h 3868738"/>
              <a:gd name="connsiteX2" fmla="*/ 2014538 w 2014819"/>
              <a:gd name="connsiteY2" fmla="*/ 3849688 h 3868738"/>
              <a:gd name="connsiteX3" fmla="*/ 0 w 2014819"/>
              <a:gd name="connsiteY3" fmla="*/ 3868738 h 3868738"/>
              <a:gd name="connsiteX4" fmla="*/ 63500 w 2014819"/>
              <a:gd name="connsiteY4" fmla="*/ 0 h 3868738"/>
              <a:gd name="connsiteX0" fmla="*/ 63500 w 2033696"/>
              <a:gd name="connsiteY0" fmla="*/ 0 h 3868738"/>
              <a:gd name="connsiteX1" fmla="*/ 2008188 w 2033696"/>
              <a:gd name="connsiteY1" fmla="*/ 0 h 3868738"/>
              <a:gd name="connsiteX2" fmla="*/ 2033588 w 2033696"/>
              <a:gd name="connsiteY2" fmla="*/ 3856038 h 3868738"/>
              <a:gd name="connsiteX3" fmla="*/ 0 w 2033696"/>
              <a:gd name="connsiteY3" fmla="*/ 3868738 h 3868738"/>
              <a:gd name="connsiteX4" fmla="*/ 63500 w 2033696"/>
              <a:gd name="connsiteY4" fmla="*/ 0 h 3868738"/>
              <a:gd name="connsiteX0" fmla="*/ 63500 w 2071736"/>
              <a:gd name="connsiteY0" fmla="*/ 0 h 3868738"/>
              <a:gd name="connsiteX1" fmla="*/ 2008188 w 2071736"/>
              <a:gd name="connsiteY1" fmla="*/ 0 h 3868738"/>
              <a:gd name="connsiteX2" fmla="*/ 2071688 w 2071736"/>
              <a:gd name="connsiteY2" fmla="*/ 3862388 h 3868738"/>
              <a:gd name="connsiteX3" fmla="*/ 0 w 2071736"/>
              <a:gd name="connsiteY3" fmla="*/ 3868738 h 3868738"/>
              <a:gd name="connsiteX4" fmla="*/ 63500 w 2071736"/>
              <a:gd name="connsiteY4" fmla="*/ 0 h 3868738"/>
              <a:gd name="connsiteX0" fmla="*/ 63500 w 2065391"/>
              <a:gd name="connsiteY0" fmla="*/ 0 h 3868738"/>
              <a:gd name="connsiteX1" fmla="*/ 2008188 w 2065391"/>
              <a:gd name="connsiteY1" fmla="*/ 0 h 3868738"/>
              <a:gd name="connsiteX2" fmla="*/ 2065338 w 2065391"/>
              <a:gd name="connsiteY2" fmla="*/ 3856038 h 3868738"/>
              <a:gd name="connsiteX3" fmla="*/ 0 w 2065391"/>
              <a:gd name="connsiteY3" fmla="*/ 3868738 h 3868738"/>
              <a:gd name="connsiteX4" fmla="*/ 63500 w 2065391"/>
              <a:gd name="connsiteY4" fmla="*/ 0 h 3868738"/>
              <a:gd name="connsiteX0" fmla="*/ 63500 w 2040027"/>
              <a:gd name="connsiteY0" fmla="*/ 0 h 3868738"/>
              <a:gd name="connsiteX1" fmla="*/ 2008188 w 2040027"/>
              <a:gd name="connsiteY1" fmla="*/ 0 h 3868738"/>
              <a:gd name="connsiteX2" fmla="*/ 2039938 w 2040027"/>
              <a:gd name="connsiteY2" fmla="*/ 3843338 h 3868738"/>
              <a:gd name="connsiteX3" fmla="*/ 0 w 2040027"/>
              <a:gd name="connsiteY3" fmla="*/ 3868738 h 3868738"/>
              <a:gd name="connsiteX4" fmla="*/ 63500 w 2040027"/>
              <a:gd name="connsiteY4" fmla="*/ 0 h 3868738"/>
              <a:gd name="connsiteX0" fmla="*/ 63500 w 2052705"/>
              <a:gd name="connsiteY0" fmla="*/ 0 h 3868738"/>
              <a:gd name="connsiteX1" fmla="*/ 2008188 w 2052705"/>
              <a:gd name="connsiteY1" fmla="*/ 0 h 3868738"/>
              <a:gd name="connsiteX2" fmla="*/ 2052638 w 2052705"/>
              <a:gd name="connsiteY2" fmla="*/ 3849688 h 3868738"/>
              <a:gd name="connsiteX3" fmla="*/ 0 w 2052705"/>
              <a:gd name="connsiteY3" fmla="*/ 3868738 h 3868738"/>
              <a:gd name="connsiteX4" fmla="*/ 63500 w 2052705"/>
              <a:gd name="connsiteY4" fmla="*/ 0 h 3868738"/>
              <a:gd name="connsiteX0" fmla="*/ 82550 w 2071755"/>
              <a:gd name="connsiteY0" fmla="*/ 0 h 3900488"/>
              <a:gd name="connsiteX1" fmla="*/ 2027238 w 2071755"/>
              <a:gd name="connsiteY1" fmla="*/ 0 h 3900488"/>
              <a:gd name="connsiteX2" fmla="*/ 2071688 w 2071755"/>
              <a:gd name="connsiteY2" fmla="*/ 3849688 h 3900488"/>
              <a:gd name="connsiteX3" fmla="*/ 0 w 2071755"/>
              <a:gd name="connsiteY3" fmla="*/ 3900488 h 3900488"/>
              <a:gd name="connsiteX4" fmla="*/ 82550 w 2071755"/>
              <a:gd name="connsiteY4" fmla="*/ 0 h 3900488"/>
              <a:gd name="connsiteX0" fmla="*/ 76200 w 2065405"/>
              <a:gd name="connsiteY0" fmla="*/ 0 h 3881438"/>
              <a:gd name="connsiteX1" fmla="*/ 2020888 w 2065405"/>
              <a:gd name="connsiteY1" fmla="*/ 0 h 3881438"/>
              <a:gd name="connsiteX2" fmla="*/ 2065338 w 2065405"/>
              <a:gd name="connsiteY2" fmla="*/ 3849688 h 3881438"/>
              <a:gd name="connsiteX3" fmla="*/ 0 w 2065405"/>
              <a:gd name="connsiteY3" fmla="*/ 3881438 h 3881438"/>
              <a:gd name="connsiteX4" fmla="*/ 76200 w 2065405"/>
              <a:gd name="connsiteY4" fmla="*/ 0 h 3881438"/>
              <a:gd name="connsiteX0" fmla="*/ 76200 w 2065405"/>
              <a:gd name="connsiteY0" fmla="*/ 0 h 3894138"/>
              <a:gd name="connsiteX1" fmla="*/ 2020888 w 2065405"/>
              <a:gd name="connsiteY1" fmla="*/ 0 h 3894138"/>
              <a:gd name="connsiteX2" fmla="*/ 2065338 w 2065405"/>
              <a:gd name="connsiteY2" fmla="*/ 3849688 h 3894138"/>
              <a:gd name="connsiteX3" fmla="*/ 0 w 2065405"/>
              <a:gd name="connsiteY3" fmla="*/ 3894138 h 3894138"/>
              <a:gd name="connsiteX4" fmla="*/ 76200 w 2065405"/>
              <a:gd name="connsiteY4" fmla="*/ 0 h 3894138"/>
              <a:gd name="connsiteX0" fmla="*/ 44450 w 2065405"/>
              <a:gd name="connsiteY0" fmla="*/ 0 h 3900488"/>
              <a:gd name="connsiteX1" fmla="*/ 2020888 w 2065405"/>
              <a:gd name="connsiteY1" fmla="*/ 6350 h 3900488"/>
              <a:gd name="connsiteX2" fmla="*/ 2065338 w 2065405"/>
              <a:gd name="connsiteY2" fmla="*/ 3856038 h 3900488"/>
              <a:gd name="connsiteX3" fmla="*/ 0 w 2065405"/>
              <a:gd name="connsiteY3" fmla="*/ 3900488 h 3900488"/>
              <a:gd name="connsiteX4" fmla="*/ 44450 w 2065405"/>
              <a:gd name="connsiteY4" fmla="*/ 0 h 3900488"/>
              <a:gd name="connsiteX0" fmla="*/ 25400 w 2065405"/>
              <a:gd name="connsiteY0" fmla="*/ 0 h 3944938"/>
              <a:gd name="connsiteX1" fmla="*/ 2020888 w 2065405"/>
              <a:gd name="connsiteY1" fmla="*/ 50800 h 3944938"/>
              <a:gd name="connsiteX2" fmla="*/ 2065338 w 2065405"/>
              <a:gd name="connsiteY2" fmla="*/ 3900488 h 3944938"/>
              <a:gd name="connsiteX3" fmla="*/ 0 w 2065405"/>
              <a:gd name="connsiteY3" fmla="*/ 3944938 h 3944938"/>
              <a:gd name="connsiteX4" fmla="*/ 25400 w 2065405"/>
              <a:gd name="connsiteY4" fmla="*/ 0 h 3944938"/>
              <a:gd name="connsiteX0" fmla="*/ 0 w 2084455"/>
              <a:gd name="connsiteY0" fmla="*/ 0 h 3951288"/>
              <a:gd name="connsiteX1" fmla="*/ 2039938 w 2084455"/>
              <a:gd name="connsiteY1" fmla="*/ 57150 h 3951288"/>
              <a:gd name="connsiteX2" fmla="*/ 2084388 w 2084455"/>
              <a:gd name="connsiteY2" fmla="*/ 3906838 h 3951288"/>
              <a:gd name="connsiteX3" fmla="*/ 19050 w 2084455"/>
              <a:gd name="connsiteY3" fmla="*/ 3951288 h 3951288"/>
              <a:gd name="connsiteX4" fmla="*/ 0 w 2084455"/>
              <a:gd name="connsiteY4" fmla="*/ 0 h 3951288"/>
              <a:gd name="connsiteX0" fmla="*/ 0 w 2128905"/>
              <a:gd name="connsiteY0" fmla="*/ 0 h 3944938"/>
              <a:gd name="connsiteX1" fmla="*/ 2084388 w 2128905"/>
              <a:gd name="connsiteY1" fmla="*/ 50800 h 3944938"/>
              <a:gd name="connsiteX2" fmla="*/ 2128838 w 2128905"/>
              <a:gd name="connsiteY2" fmla="*/ 3900488 h 3944938"/>
              <a:gd name="connsiteX3" fmla="*/ 63500 w 2128905"/>
              <a:gd name="connsiteY3" fmla="*/ 3944938 h 3944938"/>
              <a:gd name="connsiteX4" fmla="*/ 0 w 2128905"/>
              <a:gd name="connsiteY4" fmla="*/ 0 h 3944938"/>
              <a:gd name="connsiteX0" fmla="*/ 0 w 2167005"/>
              <a:gd name="connsiteY0" fmla="*/ 0 h 3951288"/>
              <a:gd name="connsiteX1" fmla="*/ 2122488 w 2167005"/>
              <a:gd name="connsiteY1" fmla="*/ 57150 h 3951288"/>
              <a:gd name="connsiteX2" fmla="*/ 2166938 w 2167005"/>
              <a:gd name="connsiteY2" fmla="*/ 3906838 h 3951288"/>
              <a:gd name="connsiteX3" fmla="*/ 101600 w 2167005"/>
              <a:gd name="connsiteY3" fmla="*/ 3951288 h 3951288"/>
              <a:gd name="connsiteX4" fmla="*/ 0 w 2167005"/>
              <a:gd name="connsiteY4" fmla="*/ 0 h 3951288"/>
              <a:gd name="connsiteX0" fmla="*/ 0 w 2167219"/>
              <a:gd name="connsiteY0" fmla="*/ 0 h 3951288"/>
              <a:gd name="connsiteX1" fmla="*/ 2160588 w 2167219"/>
              <a:gd name="connsiteY1" fmla="*/ 57150 h 3951288"/>
              <a:gd name="connsiteX2" fmla="*/ 2166938 w 2167219"/>
              <a:gd name="connsiteY2" fmla="*/ 3906838 h 3951288"/>
              <a:gd name="connsiteX3" fmla="*/ 101600 w 2167219"/>
              <a:gd name="connsiteY3" fmla="*/ 3951288 h 3951288"/>
              <a:gd name="connsiteX4" fmla="*/ 0 w 2167219"/>
              <a:gd name="connsiteY4" fmla="*/ 0 h 3951288"/>
              <a:gd name="connsiteX0" fmla="*/ 0 w 2192338"/>
              <a:gd name="connsiteY0" fmla="*/ 0 h 3951288"/>
              <a:gd name="connsiteX1" fmla="*/ 2192338 w 2192338"/>
              <a:gd name="connsiteY1" fmla="*/ 38100 h 3951288"/>
              <a:gd name="connsiteX2" fmla="*/ 2166938 w 2192338"/>
              <a:gd name="connsiteY2" fmla="*/ 3906838 h 3951288"/>
              <a:gd name="connsiteX3" fmla="*/ 101600 w 2192338"/>
              <a:gd name="connsiteY3" fmla="*/ 3951288 h 3951288"/>
              <a:gd name="connsiteX4" fmla="*/ 0 w 2192338"/>
              <a:gd name="connsiteY4" fmla="*/ 0 h 3951288"/>
              <a:gd name="connsiteX0" fmla="*/ 0 w 2211388"/>
              <a:gd name="connsiteY0" fmla="*/ 0 h 3951288"/>
              <a:gd name="connsiteX1" fmla="*/ 2211388 w 2211388"/>
              <a:gd name="connsiteY1" fmla="*/ 25400 h 3951288"/>
              <a:gd name="connsiteX2" fmla="*/ 2166938 w 2211388"/>
              <a:gd name="connsiteY2" fmla="*/ 3906838 h 3951288"/>
              <a:gd name="connsiteX3" fmla="*/ 101600 w 2211388"/>
              <a:gd name="connsiteY3" fmla="*/ 3951288 h 3951288"/>
              <a:gd name="connsiteX4" fmla="*/ 0 w 2211388"/>
              <a:gd name="connsiteY4" fmla="*/ 0 h 3951288"/>
              <a:gd name="connsiteX0" fmla="*/ 0 w 2230438"/>
              <a:gd name="connsiteY0" fmla="*/ 0 h 3951288"/>
              <a:gd name="connsiteX1" fmla="*/ 2230438 w 2230438"/>
              <a:gd name="connsiteY1" fmla="*/ 19050 h 3951288"/>
              <a:gd name="connsiteX2" fmla="*/ 2166938 w 2230438"/>
              <a:gd name="connsiteY2" fmla="*/ 3906838 h 3951288"/>
              <a:gd name="connsiteX3" fmla="*/ 101600 w 2230438"/>
              <a:gd name="connsiteY3" fmla="*/ 3951288 h 3951288"/>
              <a:gd name="connsiteX4" fmla="*/ 0 w 2230438"/>
              <a:gd name="connsiteY4" fmla="*/ 0 h 3951288"/>
              <a:gd name="connsiteX0" fmla="*/ 0 w 2249488"/>
              <a:gd name="connsiteY0" fmla="*/ 12700 h 3963988"/>
              <a:gd name="connsiteX1" fmla="*/ 2249488 w 2249488"/>
              <a:gd name="connsiteY1" fmla="*/ 0 h 3963988"/>
              <a:gd name="connsiteX2" fmla="*/ 2166938 w 2249488"/>
              <a:gd name="connsiteY2" fmla="*/ 3919538 h 3963988"/>
              <a:gd name="connsiteX3" fmla="*/ 101600 w 2249488"/>
              <a:gd name="connsiteY3" fmla="*/ 3963988 h 3963988"/>
              <a:gd name="connsiteX4" fmla="*/ 0 w 2249488"/>
              <a:gd name="connsiteY4" fmla="*/ 12700 h 3963988"/>
              <a:gd name="connsiteX0" fmla="*/ 0 w 2236788"/>
              <a:gd name="connsiteY0" fmla="*/ 25400 h 3963988"/>
              <a:gd name="connsiteX1" fmla="*/ 2236788 w 2236788"/>
              <a:gd name="connsiteY1" fmla="*/ 0 h 3963988"/>
              <a:gd name="connsiteX2" fmla="*/ 2154238 w 2236788"/>
              <a:gd name="connsiteY2" fmla="*/ 3919538 h 3963988"/>
              <a:gd name="connsiteX3" fmla="*/ 88900 w 2236788"/>
              <a:gd name="connsiteY3" fmla="*/ 3963988 h 3963988"/>
              <a:gd name="connsiteX4" fmla="*/ 0 w 2236788"/>
              <a:gd name="connsiteY4" fmla="*/ 25400 h 3963988"/>
              <a:gd name="connsiteX0" fmla="*/ 0 w 2255838"/>
              <a:gd name="connsiteY0" fmla="*/ 50800 h 3963988"/>
              <a:gd name="connsiteX1" fmla="*/ 2255838 w 2255838"/>
              <a:gd name="connsiteY1" fmla="*/ 0 h 3963988"/>
              <a:gd name="connsiteX2" fmla="*/ 2173288 w 2255838"/>
              <a:gd name="connsiteY2" fmla="*/ 3919538 h 3963988"/>
              <a:gd name="connsiteX3" fmla="*/ 107950 w 2255838"/>
              <a:gd name="connsiteY3" fmla="*/ 3963988 h 3963988"/>
              <a:gd name="connsiteX4" fmla="*/ 0 w 2255838"/>
              <a:gd name="connsiteY4" fmla="*/ 50800 h 3963988"/>
              <a:gd name="connsiteX0" fmla="*/ 0 w 2243138"/>
              <a:gd name="connsiteY0" fmla="*/ 57150 h 3963988"/>
              <a:gd name="connsiteX1" fmla="*/ 2243138 w 2243138"/>
              <a:gd name="connsiteY1" fmla="*/ 0 h 3963988"/>
              <a:gd name="connsiteX2" fmla="*/ 2160588 w 2243138"/>
              <a:gd name="connsiteY2" fmla="*/ 3919538 h 3963988"/>
              <a:gd name="connsiteX3" fmla="*/ 95250 w 2243138"/>
              <a:gd name="connsiteY3" fmla="*/ 3963988 h 3963988"/>
              <a:gd name="connsiteX4" fmla="*/ 0 w 2243138"/>
              <a:gd name="connsiteY4" fmla="*/ 57150 h 3963988"/>
              <a:gd name="connsiteX0" fmla="*/ 0 w 2243138"/>
              <a:gd name="connsiteY0" fmla="*/ 57150 h 3963988"/>
              <a:gd name="connsiteX1" fmla="*/ 2243138 w 2243138"/>
              <a:gd name="connsiteY1" fmla="*/ 0 h 3963988"/>
              <a:gd name="connsiteX2" fmla="*/ 2160588 w 2243138"/>
              <a:gd name="connsiteY2" fmla="*/ 3919538 h 3963988"/>
              <a:gd name="connsiteX3" fmla="*/ 95250 w 2243138"/>
              <a:gd name="connsiteY3" fmla="*/ 3963988 h 3963988"/>
              <a:gd name="connsiteX4" fmla="*/ 0 w 2243138"/>
              <a:gd name="connsiteY4" fmla="*/ 57150 h 3963988"/>
              <a:gd name="connsiteX0" fmla="*/ 0 w 2243138"/>
              <a:gd name="connsiteY0" fmla="*/ 57150 h 3963988"/>
              <a:gd name="connsiteX1" fmla="*/ 2243138 w 2243138"/>
              <a:gd name="connsiteY1" fmla="*/ 0 h 3963988"/>
              <a:gd name="connsiteX2" fmla="*/ 2160588 w 2243138"/>
              <a:gd name="connsiteY2" fmla="*/ 3919538 h 3963988"/>
              <a:gd name="connsiteX3" fmla="*/ 101600 w 2243138"/>
              <a:gd name="connsiteY3" fmla="*/ 3963988 h 3963988"/>
              <a:gd name="connsiteX4" fmla="*/ 0 w 2243138"/>
              <a:gd name="connsiteY4" fmla="*/ 57150 h 3963988"/>
              <a:gd name="connsiteX0" fmla="*/ 0 w 2243138"/>
              <a:gd name="connsiteY0" fmla="*/ 57150 h 3963988"/>
              <a:gd name="connsiteX1" fmla="*/ 2243138 w 2243138"/>
              <a:gd name="connsiteY1" fmla="*/ 0 h 3963988"/>
              <a:gd name="connsiteX2" fmla="*/ 2160588 w 2243138"/>
              <a:gd name="connsiteY2" fmla="*/ 3919538 h 3963988"/>
              <a:gd name="connsiteX3" fmla="*/ 114300 w 2243138"/>
              <a:gd name="connsiteY3" fmla="*/ 3963988 h 3963988"/>
              <a:gd name="connsiteX4" fmla="*/ 0 w 2243138"/>
              <a:gd name="connsiteY4" fmla="*/ 57150 h 3963988"/>
              <a:gd name="connsiteX0" fmla="*/ 0 w 2243138"/>
              <a:gd name="connsiteY0" fmla="*/ 57150 h 3963988"/>
              <a:gd name="connsiteX1" fmla="*/ 2243138 w 2243138"/>
              <a:gd name="connsiteY1" fmla="*/ 0 h 3963988"/>
              <a:gd name="connsiteX2" fmla="*/ 2160588 w 2243138"/>
              <a:gd name="connsiteY2" fmla="*/ 3919538 h 3963988"/>
              <a:gd name="connsiteX3" fmla="*/ 114300 w 2243138"/>
              <a:gd name="connsiteY3" fmla="*/ 3963988 h 3963988"/>
              <a:gd name="connsiteX4" fmla="*/ 0 w 2243138"/>
              <a:gd name="connsiteY4" fmla="*/ 57150 h 3963988"/>
              <a:gd name="connsiteX0" fmla="*/ 0 w 2243138"/>
              <a:gd name="connsiteY0" fmla="*/ 57150 h 3963988"/>
              <a:gd name="connsiteX1" fmla="*/ 2243138 w 2243138"/>
              <a:gd name="connsiteY1" fmla="*/ 0 h 3963988"/>
              <a:gd name="connsiteX2" fmla="*/ 2160588 w 2243138"/>
              <a:gd name="connsiteY2" fmla="*/ 3894138 h 3963988"/>
              <a:gd name="connsiteX3" fmla="*/ 114300 w 2243138"/>
              <a:gd name="connsiteY3" fmla="*/ 3963988 h 3963988"/>
              <a:gd name="connsiteX4" fmla="*/ 0 w 2243138"/>
              <a:gd name="connsiteY4" fmla="*/ 57150 h 3963988"/>
              <a:gd name="connsiteX0" fmla="*/ 0 w 2243138"/>
              <a:gd name="connsiteY0" fmla="*/ 57150 h 3963988"/>
              <a:gd name="connsiteX1" fmla="*/ 2243138 w 2243138"/>
              <a:gd name="connsiteY1" fmla="*/ 0 h 3963988"/>
              <a:gd name="connsiteX2" fmla="*/ 2160588 w 2243138"/>
              <a:gd name="connsiteY2" fmla="*/ 3894138 h 3963988"/>
              <a:gd name="connsiteX3" fmla="*/ 114300 w 2243138"/>
              <a:gd name="connsiteY3" fmla="*/ 3963988 h 3963988"/>
              <a:gd name="connsiteX4" fmla="*/ 0 w 2243138"/>
              <a:gd name="connsiteY4" fmla="*/ 57150 h 3963988"/>
              <a:gd name="connsiteX0" fmla="*/ 0 w 2243138"/>
              <a:gd name="connsiteY0" fmla="*/ 57150 h 3963988"/>
              <a:gd name="connsiteX1" fmla="*/ 2243138 w 2243138"/>
              <a:gd name="connsiteY1" fmla="*/ 0 h 3963988"/>
              <a:gd name="connsiteX2" fmla="*/ 2160588 w 2243138"/>
              <a:gd name="connsiteY2" fmla="*/ 3900488 h 3963988"/>
              <a:gd name="connsiteX3" fmla="*/ 114300 w 2243138"/>
              <a:gd name="connsiteY3" fmla="*/ 3963988 h 3963988"/>
              <a:gd name="connsiteX4" fmla="*/ 0 w 2243138"/>
              <a:gd name="connsiteY4" fmla="*/ 57150 h 3963988"/>
              <a:gd name="connsiteX0" fmla="*/ 0 w 2243138"/>
              <a:gd name="connsiteY0" fmla="*/ 57150 h 3963988"/>
              <a:gd name="connsiteX1" fmla="*/ 2243138 w 2243138"/>
              <a:gd name="connsiteY1" fmla="*/ 0 h 3963988"/>
              <a:gd name="connsiteX2" fmla="*/ 2185988 w 2243138"/>
              <a:gd name="connsiteY2" fmla="*/ 3913188 h 3963988"/>
              <a:gd name="connsiteX3" fmla="*/ 114300 w 2243138"/>
              <a:gd name="connsiteY3" fmla="*/ 3963988 h 3963988"/>
              <a:gd name="connsiteX4" fmla="*/ 0 w 2243138"/>
              <a:gd name="connsiteY4" fmla="*/ 57150 h 3963988"/>
              <a:gd name="connsiteX0" fmla="*/ 0 w 2243138"/>
              <a:gd name="connsiteY0" fmla="*/ 57150 h 3963988"/>
              <a:gd name="connsiteX1" fmla="*/ 2243138 w 2243138"/>
              <a:gd name="connsiteY1" fmla="*/ 0 h 3963988"/>
              <a:gd name="connsiteX2" fmla="*/ 2166938 w 2243138"/>
              <a:gd name="connsiteY2" fmla="*/ 3913188 h 3963988"/>
              <a:gd name="connsiteX3" fmla="*/ 114300 w 2243138"/>
              <a:gd name="connsiteY3" fmla="*/ 3963988 h 3963988"/>
              <a:gd name="connsiteX4" fmla="*/ 0 w 2243138"/>
              <a:gd name="connsiteY4" fmla="*/ 57150 h 3963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43138" h="3963988">
                <a:moveTo>
                  <a:pt x="0" y="57150"/>
                </a:moveTo>
                <a:lnTo>
                  <a:pt x="2243138" y="0"/>
                </a:lnTo>
                <a:cubicBezTo>
                  <a:pt x="2241021" y="1243013"/>
                  <a:pt x="2169055" y="2670175"/>
                  <a:pt x="2166938" y="3913188"/>
                </a:cubicBezTo>
                <a:lnTo>
                  <a:pt x="114300" y="3963988"/>
                </a:lnTo>
                <a:lnTo>
                  <a:pt x="0" y="5715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scene3d>
            <a:camera prst="perspectiveContrastingLeftFacing" fov="3600000">
              <a:rot lat="20868917" lon="2734568" rev="18983572"/>
            </a:camera>
            <a:lightRig rig="threePt" dir="t"/>
          </a:scene3d>
        </p:spPr>
        <p:txBody>
          <a:bodyPr/>
          <a:lstStyle>
            <a:lvl1pPr marL="0" indent="0">
              <a:buNone/>
              <a:defRPr sz="1800"/>
            </a:lvl1pPr>
          </a:lstStyle>
          <a:p>
            <a:endParaRPr lang="id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7C46028-69E8-4066-B6D2-90DF72855E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51551" y="1131556"/>
            <a:ext cx="2243138" cy="3963988"/>
          </a:xfrm>
          <a:custGeom>
            <a:avLst/>
            <a:gdLst>
              <a:gd name="connsiteX0" fmla="*/ 0 w 1944688"/>
              <a:gd name="connsiteY0" fmla="*/ 0 h 3671888"/>
              <a:gd name="connsiteX1" fmla="*/ 1944688 w 1944688"/>
              <a:gd name="connsiteY1" fmla="*/ 0 h 3671888"/>
              <a:gd name="connsiteX2" fmla="*/ 1944688 w 1944688"/>
              <a:gd name="connsiteY2" fmla="*/ 3671888 h 3671888"/>
              <a:gd name="connsiteX3" fmla="*/ 0 w 1944688"/>
              <a:gd name="connsiteY3" fmla="*/ 3671888 h 3671888"/>
              <a:gd name="connsiteX4" fmla="*/ 0 w 1944688"/>
              <a:gd name="connsiteY4" fmla="*/ 0 h 3671888"/>
              <a:gd name="connsiteX0" fmla="*/ 63500 w 2008188"/>
              <a:gd name="connsiteY0" fmla="*/ 0 h 3824288"/>
              <a:gd name="connsiteX1" fmla="*/ 2008188 w 2008188"/>
              <a:gd name="connsiteY1" fmla="*/ 0 h 3824288"/>
              <a:gd name="connsiteX2" fmla="*/ 2008188 w 2008188"/>
              <a:gd name="connsiteY2" fmla="*/ 3671888 h 3824288"/>
              <a:gd name="connsiteX3" fmla="*/ 0 w 2008188"/>
              <a:gd name="connsiteY3" fmla="*/ 3824288 h 3824288"/>
              <a:gd name="connsiteX4" fmla="*/ 63500 w 2008188"/>
              <a:gd name="connsiteY4" fmla="*/ 0 h 3824288"/>
              <a:gd name="connsiteX0" fmla="*/ 101600 w 2046288"/>
              <a:gd name="connsiteY0" fmla="*/ 0 h 3875088"/>
              <a:gd name="connsiteX1" fmla="*/ 2046288 w 2046288"/>
              <a:gd name="connsiteY1" fmla="*/ 0 h 3875088"/>
              <a:gd name="connsiteX2" fmla="*/ 2046288 w 2046288"/>
              <a:gd name="connsiteY2" fmla="*/ 3671888 h 3875088"/>
              <a:gd name="connsiteX3" fmla="*/ 0 w 2046288"/>
              <a:gd name="connsiteY3" fmla="*/ 3875088 h 3875088"/>
              <a:gd name="connsiteX4" fmla="*/ 101600 w 2046288"/>
              <a:gd name="connsiteY4" fmla="*/ 0 h 3875088"/>
              <a:gd name="connsiteX0" fmla="*/ 88900 w 2033588"/>
              <a:gd name="connsiteY0" fmla="*/ 0 h 3875088"/>
              <a:gd name="connsiteX1" fmla="*/ 2033588 w 2033588"/>
              <a:gd name="connsiteY1" fmla="*/ 0 h 3875088"/>
              <a:gd name="connsiteX2" fmla="*/ 2033588 w 2033588"/>
              <a:gd name="connsiteY2" fmla="*/ 3671888 h 3875088"/>
              <a:gd name="connsiteX3" fmla="*/ 0 w 2033588"/>
              <a:gd name="connsiteY3" fmla="*/ 3875088 h 3875088"/>
              <a:gd name="connsiteX4" fmla="*/ 88900 w 2033588"/>
              <a:gd name="connsiteY4" fmla="*/ 0 h 3875088"/>
              <a:gd name="connsiteX0" fmla="*/ 63500 w 2008188"/>
              <a:gd name="connsiteY0" fmla="*/ 0 h 3868738"/>
              <a:gd name="connsiteX1" fmla="*/ 2008188 w 2008188"/>
              <a:gd name="connsiteY1" fmla="*/ 0 h 3868738"/>
              <a:gd name="connsiteX2" fmla="*/ 2008188 w 2008188"/>
              <a:gd name="connsiteY2" fmla="*/ 3671888 h 3868738"/>
              <a:gd name="connsiteX3" fmla="*/ 0 w 2008188"/>
              <a:gd name="connsiteY3" fmla="*/ 3868738 h 3868738"/>
              <a:gd name="connsiteX4" fmla="*/ 63500 w 2008188"/>
              <a:gd name="connsiteY4" fmla="*/ 0 h 3868738"/>
              <a:gd name="connsiteX0" fmla="*/ 63500 w 2008188"/>
              <a:gd name="connsiteY0" fmla="*/ 0 h 3868738"/>
              <a:gd name="connsiteX1" fmla="*/ 2008188 w 2008188"/>
              <a:gd name="connsiteY1" fmla="*/ 0 h 3868738"/>
              <a:gd name="connsiteX2" fmla="*/ 2001838 w 2008188"/>
              <a:gd name="connsiteY2" fmla="*/ 3729038 h 3868738"/>
              <a:gd name="connsiteX3" fmla="*/ 0 w 2008188"/>
              <a:gd name="connsiteY3" fmla="*/ 3868738 h 3868738"/>
              <a:gd name="connsiteX4" fmla="*/ 63500 w 2008188"/>
              <a:gd name="connsiteY4" fmla="*/ 0 h 3868738"/>
              <a:gd name="connsiteX0" fmla="*/ 63500 w 2008188"/>
              <a:gd name="connsiteY0" fmla="*/ 0 h 3868738"/>
              <a:gd name="connsiteX1" fmla="*/ 2008188 w 2008188"/>
              <a:gd name="connsiteY1" fmla="*/ 0 h 3868738"/>
              <a:gd name="connsiteX2" fmla="*/ 1995488 w 2008188"/>
              <a:gd name="connsiteY2" fmla="*/ 3811588 h 3868738"/>
              <a:gd name="connsiteX3" fmla="*/ 0 w 2008188"/>
              <a:gd name="connsiteY3" fmla="*/ 3868738 h 3868738"/>
              <a:gd name="connsiteX4" fmla="*/ 63500 w 2008188"/>
              <a:gd name="connsiteY4" fmla="*/ 0 h 3868738"/>
              <a:gd name="connsiteX0" fmla="*/ 63500 w 2014819"/>
              <a:gd name="connsiteY0" fmla="*/ 0 h 3868738"/>
              <a:gd name="connsiteX1" fmla="*/ 2008188 w 2014819"/>
              <a:gd name="connsiteY1" fmla="*/ 0 h 3868738"/>
              <a:gd name="connsiteX2" fmla="*/ 2014538 w 2014819"/>
              <a:gd name="connsiteY2" fmla="*/ 3849688 h 3868738"/>
              <a:gd name="connsiteX3" fmla="*/ 0 w 2014819"/>
              <a:gd name="connsiteY3" fmla="*/ 3868738 h 3868738"/>
              <a:gd name="connsiteX4" fmla="*/ 63500 w 2014819"/>
              <a:gd name="connsiteY4" fmla="*/ 0 h 3868738"/>
              <a:gd name="connsiteX0" fmla="*/ 63500 w 2033696"/>
              <a:gd name="connsiteY0" fmla="*/ 0 h 3868738"/>
              <a:gd name="connsiteX1" fmla="*/ 2008188 w 2033696"/>
              <a:gd name="connsiteY1" fmla="*/ 0 h 3868738"/>
              <a:gd name="connsiteX2" fmla="*/ 2033588 w 2033696"/>
              <a:gd name="connsiteY2" fmla="*/ 3856038 h 3868738"/>
              <a:gd name="connsiteX3" fmla="*/ 0 w 2033696"/>
              <a:gd name="connsiteY3" fmla="*/ 3868738 h 3868738"/>
              <a:gd name="connsiteX4" fmla="*/ 63500 w 2033696"/>
              <a:gd name="connsiteY4" fmla="*/ 0 h 3868738"/>
              <a:gd name="connsiteX0" fmla="*/ 63500 w 2071736"/>
              <a:gd name="connsiteY0" fmla="*/ 0 h 3868738"/>
              <a:gd name="connsiteX1" fmla="*/ 2008188 w 2071736"/>
              <a:gd name="connsiteY1" fmla="*/ 0 h 3868738"/>
              <a:gd name="connsiteX2" fmla="*/ 2071688 w 2071736"/>
              <a:gd name="connsiteY2" fmla="*/ 3862388 h 3868738"/>
              <a:gd name="connsiteX3" fmla="*/ 0 w 2071736"/>
              <a:gd name="connsiteY3" fmla="*/ 3868738 h 3868738"/>
              <a:gd name="connsiteX4" fmla="*/ 63500 w 2071736"/>
              <a:gd name="connsiteY4" fmla="*/ 0 h 3868738"/>
              <a:gd name="connsiteX0" fmla="*/ 63500 w 2065391"/>
              <a:gd name="connsiteY0" fmla="*/ 0 h 3868738"/>
              <a:gd name="connsiteX1" fmla="*/ 2008188 w 2065391"/>
              <a:gd name="connsiteY1" fmla="*/ 0 h 3868738"/>
              <a:gd name="connsiteX2" fmla="*/ 2065338 w 2065391"/>
              <a:gd name="connsiteY2" fmla="*/ 3856038 h 3868738"/>
              <a:gd name="connsiteX3" fmla="*/ 0 w 2065391"/>
              <a:gd name="connsiteY3" fmla="*/ 3868738 h 3868738"/>
              <a:gd name="connsiteX4" fmla="*/ 63500 w 2065391"/>
              <a:gd name="connsiteY4" fmla="*/ 0 h 3868738"/>
              <a:gd name="connsiteX0" fmla="*/ 63500 w 2040027"/>
              <a:gd name="connsiteY0" fmla="*/ 0 h 3868738"/>
              <a:gd name="connsiteX1" fmla="*/ 2008188 w 2040027"/>
              <a:gd name="connsiteY1" fmla="*/ 0 h 3868738"/>
              <a:gd name="connsiteX2" fmla="*/ 2039938 w 2040027"/>
              <a:gd name="connsiteY2" fmla="*/ 3843338 h 3868738"/>
              <a:gd name="connsiteX3" fmla="*/ 0 w 2040027"/>
              <a:gd name="connsiteY3" fmla="*/ 3868738 h 3868738"/>
              <a:gd name="connsiteX4" fmla="*/ 63500 w 2040027"/>
              <a:gd name="connsiteY4" fmla="*/ 0 h 3868738"/>
              <a:gd name="connsiteX0" fmla="*/ 63500 w 2052705"/>
              <a:gd name="connsiteY0" fmla="*/ 0 h 3868738"/>
              <a:gd name="connsiteX1" fmla="*/ 2008188 w 2052705"/>
              <a:gd name="connsiteY1" fmla="*/ 0 h 3868738"/>
              <a:gd name="connsiteX2" fmla="*/ 2052638 w 2052705"/>
              <a:gd name="connsiteY2" fmla="*/ 3849688 h 3868738"/>
              <a:gd name="connsiteX3" fmla="*/ 0 w 2052705"/>
              <a:gd name="connsiteY3" fmla="*/ 3868738 h 3868738"/>
              <a:gd name="connsiteX4" fmla="*/ 63500 w 2052705"/>
              <a:gd name="connsiteY4" fmla="*/ 0 h 3868738"/>
              <a:gd name="connsiteX0" fmla="*/ 82550 w 2071755"/>
              <a:gd name="connsiteY0" fmla="*/ 0 h 3900488"/>
              <a:gd name="connsiteX1" fmla="*/ 2027238 w 2071755"/>
              <a:gd name="connsiteY1" fmla="*/ 0 h 3900488"/>
              <a:gd name="connsiteX2" fmla="*/ 2071688 w 2071755"/>
              <a:gd name="connsiteY2" fmla="*/ 3849688 h 3900488"/>
              <a:gd name="connsiteX3" fmla="*/ 0 w 2071755"/>
              <a:gd name="connsiteY3" fmla="*/ 3900488 h 3900488"/>
              <a:gd name="connsiteX4" fmla="*/ 82550 w 2071755"/>
              <a:gd name="connsiteY4" fmla="*/ 0 h 3900488"/>
              <a:gd name="connsiteX0" fmla="*/ 76200 w 2065405"/>
              <a:gd name="connsiteY0" fmla="*/ 0 h 3881438"/>
              <a:gd name="connsiteX1" fmla="*/ 2020888 w 2065405"/>
              <a:gd name="connsiteY1" fmla="*/ 0 h 3881438"/>
              <a:gd name="connsiteX2" fmla="*/ 2065338 w 2065405"/>
              <a:gd name="connsiteY2" fmla="*/ 3849688 h 3881438"/>
              <a:gd name="connsiteX3" fmla="*/ 0 w 2065405"/>
              <a:gd name="connsiteY3" fmla="*/ 3881438 h 3881438"/>
              <a:gd name="connsiteX4" fmla="*/ 76200 w 2065405"/>
              <a:gd name="connsiteY4" fmla="*/ 0 h 3881438"/>
              <a:gd name="connsiteX0" fmla="*/ 76200 w 2065405"/>
              <a:gd name="connsiteY0" fmla="*/ 0 h 3894138"/>
              <a:gd name="connsiteX1" fmla="*/ 2020888 w 2065405"/>
              <a:gd name="connsiteY1" fmla="*/ 0 h 3894138"/>
              <a:gd name="connsiteX2" fmla="*/ 2065338 w 2065405"/>
              <a:gd name="connsiteY2" fmla="*/ 3849688 h 3894138"/>
              <a:gd name="connsiteX3" fmla="*/ 0 w 2065405"/>
              <a:gd name="connsiteY3" fmla="*/ 3894138 h 3894138"/>
              <a:gd name="connsiteX4" fmla="*/ 76200 w 2065405"/>
              <a:gd name="connsiteY4" fmla="*/ 0 h 3894138"/>
              <a:gd name="connsiteX0" fmla="*/ 44450 w 2065405"/>
              <a:gd name="connsiteY0" fmla="*/ 0 h 3900488"/>
              <a:gd name="connsiteX1" fmla="*/ 2020888 w 2065405"/>
              <a:gd name="connsiteY1" fmla="*/ 6350 h 3900488"/>
              <a:gd name="connsiteX2" fmla="*/ 2065338 w 2065405"/>
              <a:gd name="connsiteY2" fmla="*/ 3856038 h 3900488"/>
              <a:gd name="connsiteX3" fmla="*/ 0 w 2065405"/>
              <a:gd name="connsiteY3" fmla="*/ 3900488 h 3900488"/>
              <a:gd name="connsiteX4" fmla="*/ 44450 w 2065405"/>
              <a:gd name="connsiteY4" fmla="*/ 0 h 3900488"/>
              <a:gd name="connsiteX0" fmla="*/ 25400 w 2065405"/>
              <a:gd name="connsiteY0" fmla="*/ 0 h 3944938"/>
              <a:gd name="connsiteX1" fmla="*/ 2020888 w 2065405"/>
              <a:gd name="connsiteY1" fmla="*/ 50800 h 3944938"/>
              <a:gd name="connsiteX2" fmla="*/ 2065338 w 2065405"/>
              <a:gd name="connsiteY2" fmla="*/ 3900488 h 3944938"/>
              <a:gd name="connsiteX3" fmla="*/ 0 w 2065405"/>
              <a:gd name="connsiteY3" fmla="*/ 3944938 h 3944938"/>
              <a:gd name="connsiteX4" fmla="*/ 25400 w 2065405"/>
              <a:gd name="connsiteY4" fmla="*/ 0 h 3944938"/>
              <a:gd name="connsiteX0" fmla="*/ 0 w 2084455"/>
              <a:gd name="connsiteY0" fmla="*/ 0 h 3951288"/>
              <a:gd name="connsiteX1" fmla="*/ 2039938 w 2084455"/>
              <a:gd name="connsiteY1" fmla="*/ 57150 h 3951288"/>
              <a:gd name="connsiteX2" fmla="*/ 2084388 w 2084455"/>
              <a:gd name="connsiteY2" fmla="*/ 3906838 h 3951288"/>
              <a:gd name="connsiteX3" fmla="*/ 19050 w 2084455"/>
              <a:gd name="connsiteY3" fmla="*/ 3951288 h 3951288"/>
              <a:gd name="connsiteX4" fmla="*/ 0 w 2084455"/>
              <a:gd name="connsiteY4" fmla="*/ 0 h 3951288"/>
              <a:gd name="connsiteX0" fmla="*/ 0 w 2128905"/>
              <a:gd name="connsiteY0" fmla="*/ 0 h 3944938"/>
              <a:gd name="connsiteX1" fmla="*/ 2084388 w 2128905"/>
              <a:gd name="connsiteY1" fmla="*/ 50800 h 3944938"/>
              <a:gd name="connsiteX2" fmla="*/ 2128838 w 2128905"/>
              <a:gd name="connsiteY2" fmla="*/ 3900488 h 3944938"/>
              <a:gd name="connsiteX3" fmla="*/ 63500 w 2128905"/>
              <a:gd name="connsiteY3" fmla="*/ 3944938 h 3944938"/>
              <a:gd name="connsiteX4" fmla="*/ 0 w 2128905"/>
              <a:gd name="connsiteY4" fmla="*/ 0 h 3944938"/>
              <a:gd name="connsiteX0" fmla="*/ 0 w 2167005"/>
              <a:gd name="connsiteY0" fmla="*/ 0 h 3951288"/>
              <a:gd name="connsiteX1" fmla="*/ 2122488 w 2167005"/>
              <a:gd name="connsiteY1" fmla="*/ 57150 h 3951288"/>
              <a:gd name="connsiteX2" fmla="*/ 2166938 w 2167005"/>
              <a:gd name="connsiteY2" fmla="*/ 3906838 h 3951288"/>
              <a:gd name="connsiteX3" fmla="*/ 101600 w 2167005"/>
              <a:gd name="connsiteY3" fmla="*/ 3951288 h 3951288"/>
              <a:gd name="connsiteX4" fmla="*/ 0 w 2167005"/>
              <a:gd name="connsiteY4" fmla="*/ 0 h 3951288"/>
              <a:gd name="connsiteX0" fmla="*/ 0 w 2167219"/>
              <a:gd name="connsiteY0" fmla="*/ 0 h 3951288"/>
              <a:gd name="connsiteX1" fmla="*/ 2160588 w 2167219"/>
              <a:gd name="connsiteY1" fmla="*/ 57150 h 3951288"/>
              <a:gd name="connsiteX2" fmla="*/ 2166938 w 2167219"/>
              <a:gd name="connsiteY2" fmla="*/ 3906838 h 3951288"/>
              <a:gd name="connsiteX3" fmla="*/ 101600 w 2167219"/>
              <a:gd name="connsiteY3" fmla="*/ 3951288 h 3951288"/>
              <a:gd name="connsiteX4" fmla="*/ 0 w 2167219"/>
              <a:gd name="connsiteY4" fmla="*/ 0 h 3951288"/>
              <a:gd name="connsiteX0" fmla="*/ 0 w 2192338"/>
              <a:gd name="connsiteY0" fmla="*/ 0 h 3951288"/>
              <a:gd name="connsiteX1" fmla="*/ 2192338 w 2192338"/>
              <a:gd name="connsiteY1" fmla="*/ 38100 h 3951288"/>
              <a:gd name="connsiteX2" fmla="*/ 2166938 w 2192338"/>
              <a:gd name="connsiteY2" fmla="*/ 3906838 h 3951288"/>
              <a:gd name="connsiteX3" fmla="*/ 101600 w 2192338"/>
              <a:gd name="connsiteY3" fmla="*/ 3951288 h 3951288"/>
              <a:gd name="connsiteX4" fmla="*/ 0 w 2192338"/>
              <a:gd name="connsiteY4" fmla="*/ 0 h 3951288"/>
              <a:gd name="connsiteX0" fmla="*/ 0 w 2211388"/>
              <a:gd name="connsiteY0" fmla="*/ 0 h 3951288"/>
              <a:gd name="connsiteX1" fmla="*/ 2211388 w 2211388"/>
              <a:gd name="connsiteY1" fmla="*/ 25400 h 3951288"/>
              <a:gd name="connsiteX2" fmla="*/ 2166938 w 2211388"/>
              <a:gd name="connsiteY2" fmla="*/ 3906838 h 3951288"/>
              <a:gd name="connsiteX3" fmla="*/ 101600 w 2211388"/>
              <a:gd name="connsiteY3" fmla="*/ 3951288 h 3951288"/>
              <a:gd name="connsiteX4" fmla="*/ 0 w 2211388"/>
              <a:gd name="connsiteY4" fmla="*/ 0 h 3951288"/>
              <a:gd name="connsiteX0" fmla="*/ 0 w 2230438"/>
              <a:gd name="connsiteY0" fmla="*/ 0 h 3951288"/>
              <a:gd name="connsiteX1" fmla="*/ 2230438 w 2230438"/>
              <a:gd name="connsiteY1" fmla="*/ 19050 h 3951288"/>
              <a:gd name="connsiteX2" fmla="*/ 2166938 w 2230438"/>
              <a:gd name="connsiteY2" fmla="*/ 3906838 h 3951288"/>
              <a:gd name="connsiteX3" fmla="*/ 101600 w 2230438"/>
              <a:gd name="connsiteY3" fmla="*/ 3951288 h 3951288"/>
              <a:gd name="connsiteX4" fmla="*/ 0 w 2230438"/>
              <a:gd name="connsiteY4" fmla="*/ 0 h 3951288"/>
              <a:gd name="connsiteX0" fmla="*/ 0 w 2249488"/>
              <a:gd name="connsiteY0" fmla="*/ 12700 h 3963988"/>
              <a:gd name="connsiteX1" fmla="*/ 2249488 w 2249488"/>
              <a:gd name="connsiteY1" fmla="*/ 0 h 3963988"/>
              <a:gd name="connsiteX2" fmla="*/ 2166938 w 2249488"/>
              <a:gd name="connsiteY2" fmla="*/ 3919538 h 3963988"/>
              <a:gd name="connsiteX3" fmla="*/ 101600 w 2249488"/>
              <a:gd name="connsiteY3" fmla="*/ 3963988 h 3963988"/>
              <a:gd name="connsiteX4" fmla="*/ 0 w 2249488"/>
              <a:gd name="connsiteY4" fmla="*/ 12700 h 3963988"/>
              <a:gd name="connsiteX0" fmla="*/ 0 w 2236788"/>
              <a:gd name="connsiteY0" fmla="*/ 25400 h 3963988"/>
              <a:gd name="connsiteX1" fmla="*/ 2236788 w 2236788"/>
              <a:gd name="connsiteY1" fmla="*/ 0 h 3963988"/>
              <a:gd name="connsiteX2" fmla="*/ 2154238 w 2236788"/>
              <a:gd name="connsiteY2" fmla="*/ 3919538 h 3963988"/>
              <a:gd name="connsiteX3" fmla="*/ 88900 w 2236788"/>
              <a:gd name="connsiteY3" fmla="*/ 3963988 h 3963988"/>
              <a:gd name="connsiteX4" fmla="*/ 0 w 2236788"/>
              <a:gd name="connsiteY4" fmla="*/ 25400 h 3963988"/>
              <a:gd name="connsiteX0" fmla="*/ 0 w 2255838"/>
              <a:gd name="connsiteY0" fmla="*/ 50800 h 3963988"/>
              <a:gd name="connsiteX1" fmla="*/ 2255838 w 2255838"/>
              <a:gd name="connsiteY1" fmla="*/ 0 h 3963988"/>
              <a:gd name="connsiteX2" fmla="*/ 2173288 w 2255838"/>
              <a:gd name="connsiteY2" fmla="*/ 3919538 h 3963988"/>
              <a:gd name="connsiteX3" fmla="*/ 107950 w 2255838"/>
              <a:gd name="connsiteY3" fmla="*/ 3963988 h 3963988"/>
              <a:gd name="connsiteX4" fmla="*/ 0 w 2255838"/>
              <a:gd name="connsiteY4" fmla="*/ 50800 h 3963988"/>
              <a:gd name="connsiteX0" fmla="*/ 0 w 2243138"/>
              <a:gd name="connsiteY0" fmla="*/ 57150 h 3963988"/>
              <a:gd name="connsiteX1" fmla="*/ 2243138 w 2243138"/>
              <a:gd name="connsiteY1" fmla="*/ 0 h 3963988"/>
              <a:gd name="connsiteX2" fmla="*/ 2160588 w 2243138"/>
              <a:gd name="connsiteY2" fmla="*/ 3919538 h 3963988"/>
              <a:gd name="connsiteX3" fmla="*/ 95250 w 2243138"/>
              <a:gd name="connsiteY3" fmla="*/ 3963988 h 3963988"/>
              <a:gd name="connsiteX4" fmla="*/ 0 w 2243138"/>
              <a:gd name="connsiteY4" fmla="*/ 57150 h 3963988"/>
              <a:gd name="connsiteX0" fmla="*/ 0 w 2243138"/>
              <a:gd name="connsiteY0" fmla="*/ 57150 h 3963988"/>
              <a:gd name="connsiteX1" fmla="*/ 2243138 w 2243138"/>
              <a:gd name="connsiteY1" fmla="*/ 0 h 3963988"/>
              <a:gd name="connsiteX2" fmla="*/ 2160588 w 2243138"/>
              <a:gd name="connsiteY2" fmla="*/ 3919538 h 3963988"/>
              <a:gd name="connsiteX3" fmla="*/ 95250 w 2243138"/>
              <a:gd name="connsiteY3" fmla="*/ 3963988 h 3963988"/>
              <a:gd name="connsiteX4" fmla="*/ 0 w 2243138"/>
              <a:gd name="connsiteY4" fmla="*/ 57150 h 3963988"/>
              <a:gd name="connsiteX0" fmla="*/ 0 w 2243138"/>
              <a:gd name="connsiteY0" fmla="*/ 57150 h 3963988"/>
              <a:gd name="connsiteX1" fmla="*/ 2243138 w 2243138"/>
              <a:gd name="connsiteY1" fmla="*/ 0 h 3963988"/>
              <a:gd name="connsiteX2" fmla="*/ 2160588 w 2243138"/>
              <a:gd name="connsiteY2" fmla="*/ 3919538 h 3963988"/>
              <a:gd name="connsiteX3" fmla="*/ 101600 w 2243138"/>
              <a:gd name="connsiteY3" fmla="*/ 3963988 h 3963988"/>
              <a:gd name="connsiteX4" fmla="*/ 0 w 2243138"/>
              <a:gd name="connsiteY4" fmla="*/ 57150 h 3963988"/>
              <a:gd name="connsiteX0" fmla="*/ 0 w 2243138"/>
              <a:gd name="connsiteY0" fmla="*/ 57150 h 3963988"/>
              <a:gd name="connsiteX1" fmla="*/ 2243138 w 2243138"/>
              <a:gd name="connsiteY1" fmla="*/ 0 h 3963988"/>
              <a:gd name="connsiteX2" fmla="*/ 2160588 w 2243138"/>
              <a:gd name="connsiteY2" fmla="*/ 3919538 h 3963988"/>
              <a:gd name="connsiteX3" fmla="*/ 114300 w 2243138"/>
              <a:gd name="connsiteY3" fmla="*/ 3963988 h 3963988"/>
              <a:gd name="connsiteX4" fmla="*/ 0 w 2243138"/>
              <a:gd name="connsiteY4" fmla="*/ 57150 h 3963988"/>
              <a:gd name="connsiteX0" fmla="*/ 0 w 2243138"/>
              <a:gd name="connsiteY0" fmla="*/ 57150 h 3963988"/>
              <a:gd name="connsiteX1" fmla="*/ 2243138 w 2243138"/>
              <a:gd name="connsiteY1" fmla="*/ 0 h 3963988"/>
              <a:gd name="connsiteX2" fmla="*/ 2160588 w 2243138"/>
              <a:gd name="connsiteY2" fmla="*/ 3919538 h 3963988"/>
              <a:gd name="connsiteX3" fmla="*/ 114300 w 2243138"/>
              <a:gd name="connsiteY3" fmla="*/ 3963988 h 3963988"/>
              <a:gd name="connsiteX4" fmla="*/ 0 w 2243138"/>
              <a:gd name="connsiteY4" fmla="*/ 57150 h 3963988"/>
              <a:gd name="connsiteX0" fmla="*/ 0 w 2243138"/>
              <a:gd name="connsiteY0" fmla="*/ 57150 h 3963988"/>
              <a:gd name="connsiteX1" fmla="*/ 2243138 w 2243138"/>
              <a:gd name="connsiteY1" fmla="*/ 0 h 3963988"/>
              <a:gd name="connsiteX2" fmla="*/ 2160588 w 2243138"/>
              <a:gd name="connsiteY2" fmla="*/ 3894138 h 3963988"/>
              <a:gd name="connsiteX3" fmla="*/ 114300 w 2243138"/>
              <a:gd name="connsiteY3" fmla="*/ 3963988 h 3963988"/>
              <a:gd name="connsiteX4" fmla="*/ 0 w 2243138"/>
              <a:gd name="connsiteY4" fmla="*/ 57150 h 3963988"/>
              <a:gd name="connsiteX0" fmla="*/ 0 w 2243138"/>
              <a:gd name="connsiteY0" fmla="*/ 57150 h 3963988"/>
              <a:gd name="connsiteX1" fmla="*/ 2243138 w 2243138"/>
              <a:gd name="connsiteY1" fmla="*/ 0 h 3963988"/>
              <a:gd name="connsiteX2" fmla="*/ 2160588 w 2243138"/>
              <a:gd name="connsiteY2" fmla="*/ 3894138 h 3963988"/>
              <a:gd name="connsiteX3" fmla="*/ 114300 w 2243138"/>
              <a:gd name="connsiteY3" fmla="*/ 3963988 h 3963988"/>
              <a:gd name="connsiteX4" fmla="*/ 0 w 2243138"/>
              <a:gd name="connsiteY4" fmla="*/ 57150 h 3963988"/>
              <a:gd name="connsiteX0" fmla="*/ 0 w 2243138"/>
              <a:gd name="connsiteY0" fmla="*/ 57150 h 3963988"/>
              <a:gd name="connsiteX1" fmla="*/ 2243138 w 2243138"/>
              <a:gd name="connsiteY1" fmla="*/ 0 h 3963988"/>
              <a:gd name="connsiteX2" fmla="*/ 2160588 w 2243138"/>
              <a:gd name="connsiteY2" fmla="*/ 3900488 h 3963988"/>
              <a:gd name="connsiteX3" fmla="*/ 114300 w 2243138"/>
              <a:gd name="connsiteY3" fmla="*/ 3963988 h 3963988"/>
              <a:gd name="connsiteX4" fmla="*/ 0 w 2243138"/>
              <a:gd name="connsiteY4" fmla="*/ 57150 h 3963988"/>
              <a:gd name="connsiteX0" fmla="*/ 0 w 2243138"/>
              <a:gd name="connsiteY0" fmla="*/ 57150 h 3963988"/>
              <a:gd name="connsiteX1" fmla="*/ 2243138 w 2243138"/>
              <a:gd name="connsiteY1" fmla="*/ 0 h 3963988"/>
              <a:gd name="connsiteX2" fmla="*/ 2185988 w 2243138"/>
              <a:gd name="connsiteY2" fmla="*/ 3913188 h 3963988"/>
              <a:gd name="connsiteX3" fmla="*/ 114300 w 2243138"/>
              <a:gd name="connsiteY3" fmla="*/ 3963988 h 3963988"/>
              <a:gd name="connsiteX4" fmla="*/ 0 w 2243138"/>
              <a:gd name="connsiteY4" fmla="*/ 57150 h 3963988"/>
              <a:gd name="connsiteX0" fmla="*/ 0 w 2243138"/>
              <a:gd name="connsiteY0" fmla="*/ 57150 h 3963988"/>
              <a:gd name="connsiteX1" fmla="*/ 2243138 w 2243138"/>
              <a:gd name="connsiteY1" fmla="*/ 0 h 3963988"/>
              <a:gd name="connsiteX2" fmla="*/ 2166938 w 2243138"/>
              <a:gd name="connsiteY2" fmla="*/ 3913188 h 3963988"/>
              <a:gd name="connsiteX3" fmla="*/ 114300 w 2243138"/>
              <a:gd name="connsiteY3" fmla="*/ 3963988 h 3963988"/>
              <a:gd name="connsiteX4" fmla="*/ 0 w 2243138"/>
              <a:gd name="connsiteY4" fmla="*/ 57150 h 3963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43138" h="3963988">
                <a:moveTo>
                  <a:pt x="0" y="57150"/>
                </a:moveTo>
                <a:lnTo>
                  <a:pt x="2243138" y="0"/>
                </a:lnTo>
                <a:cubicBezTo>
                  <a:pt x="2241021" y="1243013"/>
                  <a:pt x="2169055" y="2670175"/>
                  <a:pt x="2166938" y="3913188"/>
                </a:cubicBezTo>
                <a:lnTo>
                  <a:pt x="114300" y="3963988"/>
                </a:lnTo>
                <a:lnTo>
                  <a:pt x="0" y="5715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scene3d>
            <a:camera prst="perspectiveContrastingLeftFacing" fov="3600000">
              <a:rot lat="20868917" lon="2734568" rev="18983572"/>
            </a:camera>
            <a:lightRig rig="threePt" dir="t"/>
          </a:scene3d>
        </p:spPr>
        <p:txBody>
          <a:bodyPr/>
          <a:lstStyle>
            <a:lvl1pPr marL="0" indent="0">
              <a:buNone/>
              <a:defRPr sz="1800"/>
            </a:lvl1pPr>
          </a:lstStyle>
          <a:p>
            <a:endParaRPr lang="id-ID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3F68B8-AF63-4DD2-855F-AA9962E9E57D}"/>
              </a:ext>
            </a:extLst>
          </p:cNvPr>
          <p:cNvSpPr txBox="1"/>
          <p:nvPr userDrawn="1"/>
        </p:nvSpPr>
        <p:spPr>
          <a:xfrm>
            <a:off x="10343030" y="111835"/>
            <a:ext cx="184897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fld id="{260E2A6B-A809-4840-BF14-8648BC0BDF87}" type="slidenum">
              <a:rPr lang="id-ID" sz="6000" i="0" smtClean="0">
                <a:solidFill>
                  <a:schemeClr val="bg1">
                    <a:alpha val="40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19900" i="0" dirty="0">
              <a:solidFill>
                <a:schemeClr val="bg1">
                  <a:alpha val="40000"/>
                </a:schemeClr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6B3B09-CCB6-4D6B-BB64-154D139A9C59}"/>
              </a:ext>
            </a:extLst>
          </p:cNvPr>
          <p:cNvSpPr txBox="1"/>
          <p:nvPr userDrawn="1"/>
        </p:nvSpPr>
        <p:spPr>
          <a:xfrm rot="16200000">
            <a:off x="10362318" y="3298195"/>
            <a:ext cx="27241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0" spc="300" dirty="0">
                <a:solidFill>
                  <a:schemeClr val="bg1">
                    <a:alpha val="70000"/>
                  </a:schemeClr>
                </a:solidFill>
                <a:latin typeface="Raleway Light" panose="020B0403030101060003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www.brainesco.com</a:t>
            </a:r>
            <a:endParaRPr lang="id-ID" sz="1100" b="0" spc="300" dirty="0">
              <a:solidFill>
                <a:schemeClr val="bg1">
                  <a:alpha val="70000"/>
                </a:schemeClr>
              </a:solidFill>
              <a:latin typeface="Raleway Light" panose="020B0403030101060003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0153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1D4625CD-AC97-463C-8093-8D1E4E5D5C4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175759" y="2961826"/>
            <a:ext cx="6827519" cy="2654114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9197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65E35AE-429A-4BB3-8B5A-4DCD9271D68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70401" y="722179"/>
            <a:ext cx="4852220" cy="5058699"/>
          </a:xfrm>
          <a:custGeom>
            <a:avLst/>
            <a:gdLst>
              <a:gd name="connsiteX0" fmla="*/ 40227 w 4852220"/>
              <a:gd name="connsiteY0" fmla="*/ 3080003 h 5058699"/>
              <a:gd name="connsiteX1" fmla="*/ 4811993 w 4852220"/>
              <a:gd name="connsiteY1" fmla="*/ 3080003 h 5058699"/>
              <a:gd name="connsiteX2" fmla="*/ 4852220 w 4852220"/>
              <a:gd name="connsiteY2" fmla="*/ 3120230 h 5058699"/>
              <a:gd name="connsiteX3" fmla="*/ 4852220 w 4852220"/>
              <a:gd name="connsiteY3" fmla="*/ 5018472 h 5058699"/>
              <a:gd name="connsiteX4" fmla="*/ 4811993 w 4852220"/>
              <a:gd name="connsiteY4" fmla="*/ 5058699 h 5058699"/>
              <a:gd name="connsiteX5" fmla="*/ 40227 w 4852220"/>
              <a:gd name="connsiteY5" fmla="*/ 5058699 h 5058699"/>
              <a:gd name="connsiteX6" fmla="*/ 0 w 4852220"/>
              <a:gd name="connsiteY6" fmla="*/ 5018472 h 5058699"/>
              <a:gd name="connsiteX7" fmla="*/ 0 w 4852220"/>
              <a:gd name="connsiteY7" fmla="*/ 3120230 h 5058699"/>
              <a:gd name="connsiteX8" fmla="*/ 40227 w 4852220"/>
              <a:gd name="connsiteY8" fmla="*/ 3080003 h 5058699"/>
              <a:gd name="connsiteX9" fmla="*/ 2524722 w 4852220"/>
              <a:gd name="connsiteY9" fmla="*/ 0 h 5058699"/>
              <a:gd name="connsiteX10" fmla="*/ 4803920 w 4852220"/>
              <a:gd name="connsiteY10" fmla="*/ 0 h 5058699"/>
              <a:gd name="connsiteX11" fmla="*/ 4852220 w 4852220"/>
              <a:gd name="connsiteY11" fmla="*/ 48300 h 5058699"/>
              <a:gd name="connsiteX12" fmla="*/ 4852220 w 4852220"/>
              <a:gd name="connsiteY12" fmla="*/ 2950560 h 5058699"/>
              <a:gd name="connsiteX13" fmla="*/ 4803920 w 4852220"/>
              <a:gd name="connsiteY13" fmla="*/ 2998860 h 5058699"/>
              <a:gd name="connsiteX14" fmla="*/ 2524722 w 4852220"/>
              <a:gd name="connsiteY14" fmla="*/ 2998860 h 5058699"/>
              <a:gd name="connsiteX15" fmla="*/ 2476422 w 4852220"/>
              <a:gd name="connsiteY15" fmla="*/ 2950560 h 5058699"/>
              <a:gd name="connsiteX16" fmla="*/ 2476422 w 4852220"/>
              <a:gd name="connsiteY16" fmla="*/ 48300 h 5058699"/>
              <a:gd name="connsiteX17" fmla="*/ 2524722 w 4852220"/>
              <a:gd name="connsiteY17" fmla="*/ 0 h 5058699"/>
              <a:gd name="connsiteX18" fmla="*/ 48300 w 4852220"/>
              <a:gd name="connsiteY18" fmla="*/ 0 h 5058699"/>
              <a:gd name="connsiteX19" fmla="*/ 2327498 w 4852220"/>
              <a:gd name="connsiteY19" fmla="*/ 0 h 5058699"/>
              <a:gd name="connsiteX20" fmla="*/ 2375798 w 4852220"/>
              <a:gd name="connsiteY20" fmla="*/ 48300 h 5058699"/>
              <a:gd name="connsiteX21" fmla="*/ 2375798 w 4852220"/>
              <a:gd name="connsiteY21" fmla="*/ 2950560 h 5058699"/>
              <a:gd name="connsiteX22" fmla="*/ 2327498 w 4852220"/>
              <a:gd name="connsiteY22" fmla="*/ 2998860 h 5058699"/>
              <a:gd name="connsiteX23" fmla="*/ 48300 w 4852220"/>
              <a:gd name="connsiteY23" fmla="*/ 2998860 h 5058699"/>
              <a:gd name="connsiteX24" fmla="*/ 0 w 4852220"/>
              <a:gd name="connsiteY24" fmla="*/ 2950560 h 5058699"/>
              <a:gd name="connsiteX25" fmla="*/ 0 w 4852220"/>
              <a:gd name="connsiteY25" fmla="*/ 48300 h 5058699"/>
              <a:gd name="connsiteX26" fmla="*/ 48300 w 4852220"/>
              <a:gd name="connsiteY26" fmla="*/ 0 h 505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852220" h="5058699">
                <a:moveTo>
                  <a:pt x="40227" y="3080003"/>
                </a:moveTo>
                <a:lnTo>
                  <a:pt x="4811993" y="3080003"/>
                </a:lnTo>
                <a:cubicBezTo>
                  <a:pt x="4834210" y="3080003"/>
                  <a:pt x="4852220" y="3098013"/>
                  <a:pt x="4852220" y="3120230"/>
                </a:cubicBezTo>
                <a:lnTo>
                  <a:pt x="4852220" y="5018472"/>
                </a:lnTo>
                <a:cubicBezTo>
                  <a:pt x="4852220" y="5040689"/>
                  <a:pt x="4834210" y="5058699"/>
                  <a:pt x="4811993" y="5058699"/>
                </a:cubicBezTo>
                <a:lnTo>
                  <a:pt x="40227" y="5058699"/>
                </a:lnTo>
                <a:cubicBezTo>
                  <a:pt x="18010" y="5058699"/>
                  <a:pt x="0" y="5040689"/>
                  <a:pt x="0" y="5018472"/>
                </a:cubicBezTo>
                <a:lnTo>
                  <a:pt x="0" y="3120230"/>
                </a:lnTo>
                <a:cubicBezTo>
                  <a:pt x="0" y="3098013"/>
                  <a:pt x="18010" y="3080003"/>
                  <a:pt x="40227" y="3080003"/>
                </a:cubicBezTo>
                <a:close/>
                <a:moveTo>
                  <a:pt x="2524722" y="0"/>
                </a:moveTo>
                <a:lnTo>
                  <a:pt x="4803920" y="0"/>
                </a:lnTo>
                <a:cubicBezTo>
                  <a:pt x="4830595" y="0"/>
                  <a:pt x="4852220" y="21625"/>
                  <a:pt x="4852220" y="48300"/>
                </a:cubicBezTo>
                <a:lnTo>
                  <a:pt x="4852220" y="2950560"/>
                </a:lnTo>
                <a:cubicBezTo>
                  <a:pt x="4852220" y="2977235"/>
                  <a:pt x="4830595" y="2998860"/>
                  <a:pt x="4803920" y="2998860"/>
                </a:cubicBezTo>
                <a:lnTo>
                  <a:pt x="2524722" y="2998860"/>
                </a:lnTo>
                <a:cubicBezTo>
                  <a:pt x="2498047" y="2998860"/>
                  <a:pt x="2476422" y="2977235"/>
                  <a:pt x="2476422" y="2950560"/>
                </a:cubicBezTo>
                <a:lnTo>
                  <a:pt x="2476422" y="48300"/>
                </a:lnTo>
                <a:cubicBezTo>
                  <a:pt x="2476422" y="21625"/>
                  <a:pt x="2498047" y="0"/>
                  <a:pt x="2524722" y="0"/>
                </a:cubicBezTo>
                <a:close/>
                <a:moveTo>
                  <a:pt x="48300" y="0"/>
                </a:moveTo>
                <a:lnTo>
                  <a:pt x="2327498" y="0"/>
                </a:lnTo>
                <a:cubicBezTo>
                  <a:pt x="2354173" y="0"/>
                  <a:pt x="2375798" y="21625"/>
                  <a:pt x="2375798" y="48300"/>
                </a:cubicBezTo>
                <a:lnTo>
                  <a:pt x="2375798" y="2950560"/>
                </a:lnTo>
                <a:cubicBezTo>
                  <a:pt x="2375798" y="2977235"/>
                  <a:pt x="2354173" y="2998860"/>
                  <a:pt x="2327498" y="2998860"/>
                </a:cubicBezTo>
                <a:lnTo>
                  <a:pt x="48300" y="2998860"/>
                </a:lnTo>
                <a:cubicBezTo>
                  <a:pt x="21625" y="2998860"/>
                  <a:pt x="0" y="2977235"/>
                  <a:pt x="0" y="2950560"/>
                </a:cubicBezTo>
                <a:lnTo>
                  <a:pt x="0" y="48300"/>
                </a:lnTo>
                <a:cubicBezTo>
                  <a:pt x="0" y="21625"/>
                  <a:pt x="21625" y="0"/>
                  <a:pt x="4830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67170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6C5F3A7C-E4C0-423B-B44D-A6B2C497977D}"/>
              </a:ext>
            </a:extLst>
          </p:cNvPr>
          <p:cNvSpPr/>
          <p:nvPr userDrawn="1"/>
        </p:nvSpPr>
        <p:spPr>
          <a:xfrm>
            <a:off x="0" y="0"/>
            <a:ext cx="10853056" cy="6471558"/>
          </a:xfrm>
          <a:custGeom>
            <a:avLst/>
            <a:gdLst>
              <a:gd name="connsiteX0" fmla="*/ 0 w 10853056"/>
              <a:gd name="connsiteY0" fmla="*/ 0 h 6471558"/>
              <a:gd name="connsiteX1" fmla="*/ 10853056 w 10853056"/>
              <a:gd name="connsiteY1" fmla="*/ 0 h 6471558"/>
              <a:gd name="connsiteX2" fmla="*/ 4381498 w 10853056"/>
              <a:gd name="connsiteY2" fmla="*/ 6471558 h 6471558"/>
              <a:gd name="connsiteX3" fmla="*/ 0 w 10853056"/>
              <a:gd name="connsiteY3" fmla="*/ 6471558 h 6471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53056" h="6471558">
                <a:moveTo>
                  <a:pt x="0" y="0"/>
                </a:moveTo>
                <a:lnTo>
                  <a:pt x="10853056" y="0"/>
                </a:lnTo>
                <a:lnTo>
                  <a:pt x="4381498" y="6471558"/>
                </a:lnTo>
                <a:lnTo>
                  <a:pt x="0" y="6471558"/>
                </a:lnTo>
                <a:close/>
              </a:path>
            </a:pathLst>
          </a:cu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C1C5ADBD-4DF6-47CE-99E3-B3DC3FAC58A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309071" y="1054763"/>
            <a:ext cx="1112614" cy="1110894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outerShdw blurRad="1270000" dist="393700" dir="5400000" sx="80000" sy="80000" algn="t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275C441A-5280-421D-AB6C-B8AC553B1F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45555" y="2449475"/>
            <a:ext cx="1484286" cy="1481992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outerShdw blurRad="1270000" dist="393700" dir="5400000" sx="80000" sy="80000" algn="t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CD3CA8F4-3978-42CA-B17B-940BE88236C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09071" y="4361542"/>
            <a:ext cx="1112614" cy="1110894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outerShdw blurRad="1270000" dist="393700" dir="5400000" sx="80000" sy="80000" algn="t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98785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D021390B-57A7-499C-8F1B-9867CB1563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9121325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C8C428C3-B14A-43B2-A731-C0C73DD8C4D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70D5F56F-81F1-40AF-A8A1-D8A64D2133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00150" y="2667000"/>
            <a:ext cx="3009900" cy="2000250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outerShdw blurRad="1270000" dist="622300" dir="5400000" sx="85000" sy="85000" algn="t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623BCDC2-EA40-43D5-9DFF-6D6CAF04EC8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391025" y="2667000"/>
            <a:ext cx="3009900" cy="2000250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outerShdw blurRad="1270000" dist="622300" dir="5400000" sx="85000" sy="85000" algn="t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3A93BF8E-A175-4E5E-B7D8-2CE7449DA55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1900" y="2667000"/>
            <a:ext cx="3009900" cy="2000250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outerShdw blurRad="1270000" dist="622300" dir="5400000" sx="85000" sy="85000" algn="t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44047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B5AA9B9C-5736-49F1-A29F-ADF482E9E7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47064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7248152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987CD777-D14B-4673-87AC-F8A0324E3DE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21658" y="1023938"/>
            <a:ext cx="4874342" cy="2403988"/>
          </a:xfrm>
          <a:custGeom>
            <a:avLst/>
            <a:gdLst>
              <a:gd name="connsiteX0" fmla="*/ 14010 w 5330699"/>
              <a:gd name="connsiteY0" fmla="*/ 0 h 3735977"/>
              <a:gd name="connsiteX1" fmla="*/ 5316689 w 5330699"/>
              <a:gd name="connsiteY1" fmla="*/ 0 h 3735977"/>
              <a:gd name="connsiteX2" fmla="*/ 5330699 w 5330699"/>
              <a:gd name="connsiteY2" fmla="*/ 14010 h 3735977"/>
              <a:gd name="connsiteX3" fmla="*/ 5330699 w 5330699"/>
              <a:gd name="connsiteY3" fmla="*/ 3721967 h 3735977"/>
              <a:gd name="connsiteX4" fmla="*/ 5316689 w 5330699"/>
              <a:gd name="connsiteY4" fmla="*/ 3735977 h 3735977"/>
              <a:gd name="connsiteX5" fmla="*/ 14010 w 5330699"/>
              <a:gd name="connsiteY5" fmla="*/ 3735977 h 3735977"/>
              <a:gd name="connsiteX6" fmla="*/ 0 w 5330699"/>
              <a:gd name="connsiteY6" fmla="*/ 3721967 h 3735977"/>
              <a:gd name="connsiteX7" fmla="*/ 0 w 5330699"/>
              <a:gd name="connsiteY7" fmla="*/ 14010 h 3735977"/>
              <a:gd name="connsiteX8" fmla="*/ 14010 w 5330699"/>
              <a:gd name="connsiteY8" fmla="*/ 0 h 3735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0699" h="3735977">
                <a:moveTo>
                  <a:pt x="14010" y="0"/>
                </a:moveTo>
                <a:lnTo>
                  <a:pt x="5316689" y="0"/>
                </a:lnTo>
                <a:cubicBezTo>
                  <a:pt x="5324427" y="0"/>
                  <a:pt x="5330699" y="6272"/>
                  <a:pt x="5330699" y="14010"/>
                </a:cubicBezTo>
                <a:lnTo>
                  <a:pt x="5330699" y="3721967"/>
                </a:lnTo>
                <a:cubicBezTo>
                  <a:pt x="5330699" y="3729705"/>
                  <a:pt x="5324427" y="3735977"/>
                  <a:pt x="5316689" y="3735977"/>
                </a:cubicBezTo>
                <a:lnTo>
                  <a:pt x="14010" y="3735977"/>
                </a:lnTo>
                <a:cubicBezTo>
                  <a:pt x="6272" y="3735977"/>
                  <a:pt x="0" y="3729705"/>
                  <a:pt x="0" y="3721967"/>
                </a:cubicBezTo>
                <a:lnTo>
                  <a:pt x="0" y="14010"/>
                </a:lnTo>
                <a:cubicBezTo>
                  <a:pt x="0" y="6272"/>
                  <a:pt x="6272" y="0"/>
                  <a:pt x="14010" y="0"/>
                </a:cubicBezTo>
                <a:close/>
              </a:path>
            </a:pathLst>
          </a:custGeom>
          <a:solidFill>
            <a:schemeClr val="bg1">
              <a:lumMod val="95000"/>
              <a:alpha val="46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2D1E8549-F4C6-4330-88D8-9214C8980B1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1023938"/>
            <a:ext cx="4874342" cy="2403988"/>
          </a:xfrm>
          <a:custGeom>
            <a:avLst/>
            <a:gdLst>
              <a:gd name="connsiteX0" fmla="*/ 14010 w 5330699"/>
              <a:gd name="connsiteY0" fmla="*/ 0 h 3735977"/>
              <a:gd name="connsiteX1" fmla="*/ 5316689 w 5330699"/>
              <a:gd name="connsiteY1" fmla="*/ 0 h 3735977"/>
              <a:gd name="connsiteX2" fmla="*/ 5330699 w 5330699"/>
              <a:gd name="connsiteY2" fmla="*/ 14010 h 3735977"/>
              <a:gd name="connsiteX3" fmla="*/ 5330699 w 5330699"/>
              <a:gd name="connsiteY3" fmla="*/ 3721967 h 3735977"/>
              <a:gd name="connsiteX4" fmla="*/ 5316689 w 5330699"/>
              <a:gd name="connsiteY4" fmla="*/ 3735977 h 3735977"/>
              <a:gd name="connsiteX5" fmla="*/ 14010 w 5330699"/>
              <a:gd name="connsiteY5" fmla="*/ 3735977 h 3735977"/>
              <a:gd name="connsiteX6" fmla="*/ 0 w 5330699"/>
              <a:gd name="connsiteY6" fmla="*/ 3721967 h 3735977"/>
              <a:gd name="connsiteX7" fmla="*/ 0 w 5330699"/>
              <a:gd name="connsiteY7" fmla="*/ 14010 h 3735977"/>
              <a:gd name="connsiteX8" fmla="*/ 14010 w 5330699"/>
              <a:gd name="connsiteY8" fmla="*/ 0 h 3735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0699" h="3735977">
                <a:moveTo>
                  <a:pt x="14010" y="0"/>
                </a:moveTo>
                <a:lnTo>
                  <a:pt x="5316689" y="0"/>
                </a:lnTo>
                <a:cubicBezTo>
                  <a:pt x="5324427" y="0"/>
                  <a:pt x="5330699" y="6272"/>
                  <a:pt x="5330699" y="14010"/>
                </a:cubicBezTo>
                <a:lnTo>
                  <a:pt x="5330699" y="3721967"/>
                </a:lnTo>
                <a:cubicBezTo>
                  <a:pt x="5330699" y="3729705"/>
                  <a:pt x="5324427" y="3735977"/>
                  <a:pt x="5316689" y="3735977"/>
                </a:cubicBezTo>
                <a:lnTo>
                  <a:pt x="14010" y="3735977"/>
                </a:lnTo>
                <a:cubicBezTo>
                  <a:pt x="6272" y="3735977"/>
                  <a:pt x="0" y="3729705"/>
                  <a:pt x="0" y="3721967"/>
                </a:cubicBezTo>
                <a:lnTo>
                  <a:pt x="0" y="14010"/>
                </a:lnTo>
                <a:cubicBezTo>
                  <a:pt x="0" y="6272"/>
                  <a:pt x="6272" y="0"/>
                  <a:pt x="14010" y="0"/>
                </a:cubicBezTo>
                <a:close/>
              </a:path>
            </a:pathLst>
          </a:custGeom>
          <a:solidFill>
            <a:schemeClr val="bg1">
              <a:lumMod val="95000"/>
              <a:alpha val="46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13713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328B40D5-A7FA-4763-9E55-D6EC047CDA6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5396" y="1068200"/>
            <a:ext cx="837136" cy="837134"/>
          </a:xfrm>
          <a:custGeom>
            <a:avLst/>
            <a:gdLst>
              <a:gd name="connsiteX0" fmla="*/ 663677 w 1327354"/>
              <a:gd name="connsiteY0" fmla="*/ 0 h 1327354"/>
              <a:gd name="connsiteX1" fmla="*/ 1327354 w 1327354"/>
              <a:gd name="connsiteY1" fmla="*/ 663677 h 1327354"/>
              <a:gd name="connsiteX2" fmla="*/ 663677 w 1327354"/>
              <a:gd name="connsiteY2" fmla="*/ 1327354 h 1327354"/>
              <a:gd name="connsiteX3" fmla="*/ 0 w 1327354"/>
              <a:gd name="connsiteY3" fmla="*/ 663677 h 1327354"/>
              <a:gd name="connsiteX4" fmla="*/ 663677 w 1327354"/>
              <a:gd name="connsiteY4" fmla="*/ 0 h 1327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7354" h="1327354">
                <a:moveTo>
                  <a:pt x="663677" y="0"/>
                </a:moveTo>
                <a:cubicBezTo>
                  <a:pt x="1030216" y="0"/>
                  <a:pt x="1327354" y="297138"/>
                  <a:pt x="1327354" y="663677"/>
                </a:cubicBezTo>
                <a:cubicBezTo>
                  <a:pt x="1327354" y="1030216"/>
                  <a:pt x="1030216" y="1327354"/>
                  <a:pt x="663677" y="1327354"/>
                </a:cubicBezTo>
                <a:cubicBezTo>
                  <a:pt x="297138" y="1327354"/>
                  <a:pt x="0" y="1030216"/>
                  <a:pt x="0" y="663677"/>
                </a:cubicBezTo>
                <a:cubicBezTo>
                  <a:pt x="0" y="297138"/>
                  <a:pt x="297138" y="0"/>
                  <a:pt x="66367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E69CEE41-46FD-439B-B961-2CC466BA56F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45237" y="1068200"/>
            <a:ext cx="837136" cy="837134"/>
          </a:xfrm>
          <a:custGeom>
            <a:avLst/>
            <a:gdLst>
              <a:gd name="connsiteX0" fmla="*/ 663677 w 1327354"/>
              <a:gd name="connsiteY0" fmla="*/ 0 h 1327354"/>
              <a:gd name="connsiteX1" fmla="*/ 1327354 w 1327354"/>
              <a:gd name="connsiteY1" fmla="*/ 663677 h 1327354"/>
              <a:gd name="connsiteX2" fmla="*/ 663677 w 1327354"/>
              <a:gd name="connsiteY2" fmla="*/ 1327354 h 1327354"/>
              <a:gd name="connsiteX3" fmla="*/ 0 w 1327354"/>
              <a:gd name="connsiteY3" fmla="*/ 663677 h 1327354"/>
              <a:gd name="connsiteX4" fmla="*/ 663677 w 1327354"/>
              <a:gd name="connsiteY4" fmla="*/ 0 h 1327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7354" h="1327354">
                <a:moveTo>
                  <a:pt x="663677" y="0"/>
                </a:moveTo>
                <a:cubicBezTo>
                  <a:pt x="1030216" y="0"/>
                  <a:pt x="1327354" y="297138"/>
                  <a:pt x="1327354" y="663677"/>
                </a:cubicBezTo>
                <a:cubicBezTo>
                  <a:pt x="1327354" y="1030216"/>
                  <a:pt x="1030216" y="1327354"/>
                  <a:pt x="663677" y="1327354"/>
                </a:cubicBezTo>
                <a:cubicBezTo>
                  <a:pt x="297138" y="1327354"/>
                  <a:pt x="0" y="1030216"/>
                  <a:pt x="0" y="663677"/>
                </a:cubicBezTo>
                <a:cubicBezTo>
                  <a:pt x="0" y="297138"/>
                  <a:pt x="297138" y="0"/>
                  <a:pt x="66367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23AB032D-5008-49D9-BCA5-3F329B2859F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97298" y="1068200"/>
            <a:ext cx="837136" cy="837134"/>
          </a:xfrm>
          <a:custGeom>
            <a:avLst/>
            <a:gdLst>
              <a:gd name="connsiteX0" fmla="*/ 663677 w 1327354"/>
              <a:gd name="connsiteY0" fmla="*/ 0 h 1327354"/>
              <a:gd name="connsiteX1" fmla="*/ 1327354 w 1327354"/>
              <a:gd name="connsiteY1" fmla="*/ 663677 h 1327354"/>
              <a:gd name="connsiteX2" fmla="*/ 663677 w 1327354"/>
              <a:gd name="connsiteY2" fmla="*/ 1327354 h 1327354"/>
              <a:gd name="connsiteX3" fmla="*/ 0 w 1327354"/>
              <a:gd name="connsiteY3" fmla="*/ 663677 h 1327354"/>
              <a:gd name="connsiteX4" fmla="*/ 663677 w 1327354"/>
              <a:gd name="connsiteY4" fmla="*/ 0 h 1327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7354" h="1327354">
                <a:moveTo>
                  <a:pt x="663677" y="0"/>
                </a:moveTo>
                <a:cubicBezTo>
                  <a:pt x="1030216" y="0"/>
                  <a:pt x="1327354" y="297138"/>
                  <a:pt x="1327354" y="663677"/>
                </a:cubicBezTo>
                <a:cubicBezTo>
                  <a:pt x="1327354" y="1030216"/>
                  <a:pt x="1030216" y="1327354"/>
                  <a:pt x="663677" y="1327354"/>
                </a:cubicBezTo>
                <a:cubicBezTo>
                  <a:pt x="297138" y="1327354"/>
                  <a:pt x="0" y="1030216"/>
                  <a:pt x="0" y="663677"/>
                </a:cubicBezTo>
                <a:cubicBezTo>
                  <a:pt x="0" y="297138"/>
                  <a:pt x="297138" y="0"/>
                  <a:pt x="66367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B24E1382-6F34-4FB7-9171-76960043BD6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645396" y="3623206"/>
            <a:ext cx="837136" cy="837134"/>
          </a:xfrm>
          <a:custGeom>
            <a:avLst/>
            <a:gdLst>
              <a:gd name="connsiteX0" fmla="*/ 663677 w 1327354"/>
              <a:gd name="connsiteY0" fmla="*/ 0 h 1327354"/>
              <a:gd name="connsiteX1" fmla="*/ 1327354 w 1327354"/>
              <a:gd name="connsiteY1" fmla="*/ 663677 h 1327354"/>
              <a:gd name="connsiteX2" fmla="*/ 663677 w 1327354"/>
              <a:gd name="connsiteY2" fmla="*/ 1327354 h 1327354"/>
              <a:gd name="connsiteX3" fmla="*/ 0 w 1327354"/>
              <a:gd name="connsiteY3" fmla="*/ 663677 h 1327354"/>
              <a:gd name="connsiteX4" fmla="*/ 663677 w 1327354"/>
              <a:gd name="connsiteY4" fmla="*/ 0 h 1327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7354" h="1327354">
                <a:moveTo>
                  <a:pt x="663677" y="0"/>
                </a:moveTo>
                <a:cubicBezTo>
                  <a:pt x="1030216" y="0"/>
                  <a:pt x="1327354" y="297138"/>
                  <a:pt x="1327354" y="663677"/>
                </a:cubicBezTo>
                <a:cubicBezTo>
                  <a:pt x="1327354" y="1030216"/>
                  <a:pt x="1030216" y="1327354"/>
                  <a:pt x="663677" y="1327354"/>
                </a:cubicBezTo>
                <a:cubicBezTo>
                  <a:pt x="297138" y="1327354"/>
                  <a:pt x="0" y="1030216"/>
                  <a:pt x="0" y="663677"/>
                </a:cubicBezTo>
                <a:cubicBezTo>
                  <a:pt x="0" y="297138"/>
                  <a:pt x="297138" y="0"/>
                  <a:pt x="66367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D15B1335-0BC3-49DE-A99C-0D817873956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045237" y="3623206"/>
            <a:ext cx="837136" cy="837134"/>
          </a:xfrm>
          <a:custGeom>
            <a:avLst/>
            <a:gdLst>
              <a:gd name="connsiteX0" fmla="*/ 663677 w 1327354"/>
              <a:gd name="connsiteY0" fmla="*/ 0 h 1327354"/>
              <a:gd name="connsiteX1" fmla="*/ 1327354 w 1327354"/>
              <a:gd name="connsiteY1" fmla="*/ 663677 h 1327354"/>
              <a:gd name="connsiteX2" fmla="*/ 663677 w 1327354"/>
              <a:gd name="connsiteY2" fmla="*/ 1327354 h 1327354"/>
              <a:gd name="connsiteX3" fmla="*/ 0 w 1327354"/>
              <a:gd name="connsiteY3" fmla="*/ 663677 h 1327354"/>
              <a:gd name="connsiteX4" fmla="*/ 663677 w 1327354"/>
              <a:gd name="connsiteY4" fmla="*/ 0 h 1327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7354" h="1327354">
                <a:moveTo>
                  <a:pt x="663677" y="0"/>
                </a:moveTo>
                <a:cubicBezTo>
                  <a:pt x="1030216" y="0"/>
                  <a:pt x="1327354" y="297138"/>
                  <a:pt x="1327354" y="663677"/>
                </a:cubicBezTo>
                <a:cubicBezTo>
                  <a:pt x="1327354" y="1030216"/>
                  <a:pt x="1030216" y="1327354"/>
                  <a:pt x="663677" y="1327354"/>
                </a:cubicBezTo>
                <a:cubicBezTo>
                  <a:pt x="297138" y="1327354"/>
                  <a:pt x="0" y="1030216"/>
                  <a:pt x="0" y="663677"/>
                </a:cubicBezTo>
                <a:cubicBezTo>
                  <a:pt x="0" y="297138"/>
                  <a:pt x="297138" y="0"/>
                  <a:pt x="66367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B5BA7A9E-410E-4E3D-8F1D-D619744D259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397298" y="3623206"/>
            <a:ext cx="837136" cy="837134"/>
          </a:xfrm>
          <a:custGeom>
            <a:avLst/>
            <a:gdLst>
              <a:gd name="connsiteX0" fmla="*/ 663677 w 1327354"/>
              <a:gd name="connsiteY0" fmla="*/ 0 h 1327354"/>
              <a:gd name="connsiteX1" fmla="*/ 1327354 w 1327354"/>
              <a:gd name="connsiteY1" fmla="*/ 663677 h 1327354"/>
              <a:gd name="connsiteX2" fmla="*/ 663677 w 1327354"/>
              <a:gd name="connsiteY2" fmla="*/ 1327354 h 1327354"/>
              <a:gd name="connsiteX3" fmla="*/ 0 w 1327354"/>
              <a:gd name="connsiteY3" fmla="*/ 663677 h 1327354"/>
              <a:gd name="connsiteX4" fmla="*/ 663677 w 1327354"/>
              <a:gd name="connsiteY4" fmla="*/ 0 h 1327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7354" h="1327354">
                <a:moveTo>
                  <a:pt x="663677" y="0"/>
                </a:moveTo>
                <a:cubicBezTo>
                  <a:pt x="1030216" y="0"/>
                  <a:pt x="1327354" y="297138"/>
                  <a:pt x="1327354" y="663677"/>
                </a:cubicBezTo>
                <a:cubicBezTo>
                  <a:pt x="1327354" y="1030216"/>
                  <a:pt x="1030216" y="1327354"/>
                  <a:pt x="663677" y="1327354"/>
                </a:cubicBezTo>
                <a:cubicBezTo>
                  <a:pt x="297138" y="1327354"/>
                  <a:pt x="0" y="1030216"/>
                  <a:pt x="0" y="663677"/>
                </a:cubicBezTo>
                <a:cubicBezTo>
                  <a:pt x="0" y="297138"/>
                  <a:pt x="297138" y="0"/>
                  <a:pt x="66367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90016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68773262-77EA-4696-84E9-5EF434571C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372458" y="553065"/>
            <a:ext cx="5447084" cy="5447070"/>
          </a:xfrm>
          <a:custGeom>
            <a:avLst/>
            <a:gdLst>
              <a:gd name="connsiteX0" fmla="*/ 663677 w 1327354"/>
              <a:gd name="connsiteY0" fmla="*/ 0 h 1327354"/>
              <a:gd name="connsiteX1" fmla="*/ 1327354 w 1327354"/>
              <a:gd name="connsiteY1" fmla="*/ 663677 h 1327354"/>
              <a:gd name="connsiteX2" fmla="*/ 663677 w 1327354"/>
              <a:gd name="connsiteY2" fmla="*/ 1327354 h 1327354"/>
              <a:gd name="connsiteX3" fmla="*/ 0 w 1327354"/>
              <a:gd name="connsiteY3" fmla="*/ 663677 h 1327354"/>
              <a:gd name="connsiteX4" fmla="*/ 663677 w 1327354"/>
              <a:gd name="connsiteY4" fmla="*/ 0 h 1327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7354" h="1327354">
                <a:moveTo>
                  <a:pt x="663677" y="0"/>
                </a:moveTo>
                <a:cubicBezTo>
                  <a:pt x="1030216" y="0"/>
                  <a:pt x="1327354" y="297138"/>
                  <a:pt x="1327354" y="663677"/>
                </a:cubicBezTo>
                <a:cubicBezTo>
                  <a:pt x="1327354" y="1030216"/>
                  <a:pt x="1030216" y="1327354"/>
                  <a:pt x="663677" y="1327354"/>
                </a:cubicBezTo>
                <a:cubicBezTo>
                  <a:pt x="297138" y="1327354"/>
                  <a:pt x="0" y="1030216"/>
                  <a:pt x="0" y="663677"/>
                </a:cubicBezTo>
                <a:cubicBezTo>
                  <a:pt x="0" y="297138"/>
                  <a:pt x="297138" y="0"/>
                  <a:pt x="66367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71819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975B8345-42B3-4225-8552-3BF8615EAA3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69374" y="2395380"/>
            <a:ext cx="2023051" cy="2825546"/>
          </a:xfrm>
          <a:custGeom>
            <a:avLst/>
            <a:gdLst>
              <a:gd name="connsiteX0" fmla="*/ 14010 w 5330699"/>
              <a:gd name="connsiteY0" fmla="*/ 0 h 3735977"/>
              <a:gd name="connsiteX1" fmla="*/ 5316689 w 5330699"/>
              <a:gd name="connsiteY1" fmla="*/ 0 h 3735977"/>
              <a:gd name="connsiteX2" fmla="*/ 5330699 w 5330699"/>
              <a:gd name="connsiteY2" fmla="*/ 14010 h 3735977"/>
              <a:gd name="connsiteX3" fmla="*/ 5330699 w 5330699"/>
              <a:gd name="connsiteY3" fmla="*/ 3721967 h 3735977"/>
              <a:gd name="connsiteX4" fmla="*/ 5316689 w 5330699"/>
              <a:gd name="connsiteY4" fmla="*/ 3735977 h 3735977"/>
              <a:gd name="connsiteX5" fmla="*/ 14010 w 5330699"/>
              <a:gd name="connsiteY5" fmla="*/ 3735977 h 3735977"/>
              <a:gd name="connsiteX6" fmla="*/ 0 w 5330699"/>
              <a:gd name="connsiteY6" fmla="*/ 3721967 h 3735977"/>
              <a:gd name="connsiteX7" fmla="*/ 0 w 5330699"/>
              <a:gd name="connsiteY7" fmla="*/ 14010 h 3735977"/>
              <a:gd name="connsiteX8" fmla="*/ 14010 w 5330699"/>
              <a:gd name="connsiteY8" fmla="*/ 0 h 3735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0699" h="3735977">
                <a:moveTo>
                  <a:pt x="14010" y="0"/>
                </a:moveTo>
                <a:lnTo>
                  <a:pt x="5316689" y="0"/>
                </a:lnTo>
                <a:cubicBezTo>
                  <a:pt x="5324427" y="0"/>
                  <a:pt x="5330699" y="6272"/>
                  <a:pt x="5330699" y="14010"/>
                </a:cubicBezTo>
                <a:lnTo>
                  <a:pt x="5330699" y="3721967"/>
                </a:lnTo>
                <a:cubicBezTo>
                  <a:pt x="5330699" y="3729705"/>
                  <a:pt x="5324427" y="3735977"/>
                  <a:pt x="5316689" y="3735977"/>
                </a:cubicBezTo>
                <a:lnTo>
                  <a:pt x="14010" y="3735977"/>
                </a:lnTo>
                <a:cubicBezTo>
                  <a:pt x="6272" y="3735977"/>
                  <a:pt x="0" y="3729705"/>
                  <a:pt x="0" y="3721967"/>
                </a:cubicBezTo>
                <a:lnTo>
                  <a:pt x="0" y="14010"/>
                </a:lnTo>
                <a:cubicBezTo>
                  <a:pt x="0" y="6272"/>
                  <a:pt x="6272" y="0"/>
                  <a:pt x="14010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68597189-DBCE-4498-9029-0AEE366C5A8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370011" y="2395380"/>
            <a:ext cx="2023051" cy="2825546"/>
          </a:xfrm>
          <a:custGeom>
            <a:avLst/>
            <a:gdLst>
              <a:gd name="connsiteX0" fmla="*/ 14010 w 5330699"/>
              <a:gd name="connsiteY0" fmla="*/ 0 h 3735977"/>
              <a:gd name="connsiteX1" fmla="*/ 5316689 w 5330699"/>
              <a:gd name="connsiteY1" fmla="*/ 0 h 3735977"/>
              <a:gd name="connsiteX2" fmla="*/ 5330699 w 5330699"/>
              <a:gd name="connsiteY2" fmla="*/ 14010 h 3735977"/>
              <a:gd name="connsiteX3" fmla="*/ 5330699 w 5330699"/>
              <a:gd name="connsiteY3" fmla="*/ 3721967 h 3735977"/>
              <a:gd name="connsiteX4" fmla="*/ 5316689 w 5330699"/>
              <a:gd name="connsiteY4" fmla="*/ 3735977 h 3735977"/>
              <a:gd name="connsiteX5" fmla="*/ 14010 w 5330699"/>
              <a:gd name="connsiteY5" fmla="*/ 3735977 h 3735977"/>
              <a:gd name="connsiteX6" fmla="*/ 0 w 5330699"/>
              <a:gd name="connsiteY6" fmla="*/ 3721967 h 3735977"/>
              <a:gd name="connsiteX7" fmla="*/ 0 w 5330699"/>
              <a:gd name="connsiteY7" fmla="*/ 14010 h 3735977"/>
              <a:gd name="connsiteX8" fmla="*/ 14010 w 5330699"/>
              <a:gd name="connsiteY8" fmla="*/ 0 h 3735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0699" h="3735977">
                <a:moveTo>
                  <a:pt x="14010" y="0"/>
                </a:moveTo>
                <a:lnTo>
                  <a:pt x="5316689" y="0"/>
                </a:lnTo>
                <a:cubicBezTo>
                  <a:pt x="5324427" y="0"/>
                  <a:pt x="5330699" y="6272"/>
                  <a:pt x="5330699" y="14010"/>
                </a:cubicBezTo>
                <a:lnTo>
                  <a:pt x="5330699" y="3721967"/>
                </a:lnTo>
                <a:cubicBezTo>
                  <a:pt x="5330699" y="3729705"/>
                  <a:pt x="5324427" y="3735977"/>
                  <a:pt x="5316689" y="3735977"/>
                </a:cubicBezTo>
                <a:lnTo>
                  <a:pt x="14010" y="3735977"/>
                </a:lnTo>
                <a:cubicBezTo>
                  <a:pt x="6272" y="3735977"/>
                  <a:pt x="0" y="3729705"/>
                  <a:pt x="0" y="3721967"/>
                </a:cubicBezTo>
                <a:lnTo>
                  <a:pt x="0" y="14010"/>
                </a:lnTo>
                <a:cubicBezTo>
                  <a:pt x="0" y="6272"/>
                  <a:pt x="6272" y="0"/>
                  <a:pt x="14010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06976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610AAD4-57E7-4433-8A08-E9B651BC9AE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034845"/>
            <a:ext cx="6096000" cy="4788310"/>
          </a:xfrm>
          <a:custGeom>
            <a:avLst/>
            <a:gdLst>
              <a:gd name="connsiteX0" fmla="*/ 0 w 6096000"/>
              <a:gd name="connsiteY0" fmla="*/ 0 h 4788310"/>
              <a:gd name="connsiteX1" fmla="*/ 3701845 w 6096000"/>
              <a:gd name="connsiteY1" fmla="*/ 0 h 4788310"/>
              <a:gd name="connsiteX2" fmla="*/ 6096000 w 6096000"/>
              <a:gd name="connsiteY2" fmla="*/ 2394155 h 4788310"/>
              <a:gd name="connsiteX3" fmla="*/ 3701845 w 6096000"/>
              <a:gd name="connsiteY3" fmla="*/ 4788310 h 4788310"/>
              <a:gd name="connsiteX4" fmla="*/ 0 w 6096000"/>
              <a:gd name="connsiteY4" fmla="*/ 4788310 h 4788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4788310">
                <a:moveTo>
                  <a:pt x="0" y="0"/>
                </a:moveTo>
                <a:lnTo>
                  <a:pt x="3701845" y="0"/>
                </a:lnTo>
                <a:lnTo>
                  <a:pt x="6096000" y="2394155"/>
                </a:lnTo>
                <a:lnTo>
                  <a:pt x="3701845" y="4788310"/>
                </a:lnTo>
                <a:lnTo>
                  <a:pt x="0" y="47883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8C198C89-64D9-48EA-BDCA-665F12B5582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1034845"/>
            <a:ext cx="6096000" cy="4788310"/>
          </a:xfrm>
          <a:custGeom>
            <a:avLst/>
            <a:gdLst>
              <a:gd name="connsiteX0" fmla="*/ 2394155 w 6096000"/>
              <a:gd name="connsiteY0" fmla="*/ 0 h 4788310"/>
              <a:gd name="connsiteX1" fmla="*/ 6096000 w 6096000"/>
              <a:gd name="connsiteY1" fmla="*/ 0 h 4788310"/>
              <a:gd name="connsiteX2" fmla="*/ 6096000 w 6096000"/>
              <a:gd name="connsiteY2" fmla="*/ 4788310 h 4788310"/>
              <a:gd name="connsiteX3" fmla="*/ 2394155 w 6096000"/>
              <a:gd name="connsiteY3" fmla="*/ 4788310 h 4788310"/>
              <a:gd name="connsiteX4" fmla="*/ 0 w 6096000"/>
              <a:gd name="connsiteY4" fmla="*/ 2394155 h 4788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4788310">
                <a:moveTo>
                  <a:pt x="2394155" y="0"/>
                </a:moveTo>
                <a:lnTo>
                  <a:pt x="6096000" y="0"/>
                </a:lnTo>
                <a:lnTo>
                  <a:pt x="6096000" y="4788310"/>
                </a:lnTo>
                <a:lnTo>
                  <a:pt x="2394155" y="4788310"/>
                </a:lnTo>
                <a:lnTo>
                  <a:pt x="0" y="239415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80794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EC434D75-C0BC-43B6-BA48-CABD974D9BD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09626" y="847417"/>
            <a:ext cx="3996870" cy="4838699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02617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AE09C315-6612-4900-8386-C6BB6FCC544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1"/>
            <a:ext cx="6096000" cy="4267200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71412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49F2AAEF-16BB-4966-82DF-A4786B9620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342743" cy="6464301"/>
          </a:xfrm>
          <a:prstGeom prst="rect">
            <a:avLst/>
          </a:prstGeom>
          <a:noFill/>
          <a:effectLst>
            <a:outerShdw blurRad="1270000" dist="952500" dir="13500000" sx="70000" sy="70000" algn="br" rotWithShape="0">
              <a:schemeClr val="bg1">
                <a:lumMod val="50000"/>
                <a:alpha val="40000"/>
              </a:schemeClr>
            </a:outerShdw>
          </a:effectLst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Drag and Drop Image Here</a:t>
            </a:r>
          </a:p>
        </p:txBody>
      </p:sp>
    </p:spTree>
    <p:extLst>
      <p:ext uri="{BB962C8B-B14F-4D97-AF65-F5344CB8AC3E}">
        <p14:creationId xmlns:p14="http://schemas.microsoft.com/office/powerpoint/2010/main" val="3017556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16A8B4-1689-4BF6-B63D-AFFA1D0364C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5029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8847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FA85DE3-E769-4003-BB08-D5793A8DC5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12192000" cy="3073443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9452173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2" y="0"/>
            <a:ext cx="4062547" cy="647461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Drag and Drop Image Here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155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2A8A927D-119B-4F33-B2DC-F322AAB7039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2417034"/>
            <a:ext cx="12192000" cy="2857500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27652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C714321-8877-4BA6-85F5-F2BF5CCBA56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439861" y="-1696226"/>
            <a:ext cx="7605019" cy="7605018"/>
          </a:xfrm>
          <a:custGeom>
            <a:avLst/>
            <a:gdLst>
              <a:gd name="connsiteX0" fmla="*/ 5190813 w 7605019"/>
              <a:gd name="connsiteY0" fmla="*/ 0 h 7605018"/>
              <a:gd name="connsiteX1" fmla="*/ 6897915 w 7605019"/>
              <a:gd name="connsiteY1" fmla="*/ 707105 h 7605018"/>
              <a:gd name="connsiteX2" fmla="*/ 6897914 w 7605019"/>
              <a:gd name="connsiteY2" fmla="*/ 707104 h 7605018"/>
              <a:gd name="connsiteX3" fmla="*/ 6897914 w 7605019"/>
              <a:gd name="connsiteY3" fmla="*/ 4121308 h 7605018"/>
              <a:gd name="connsiteX4" fmla="*/ 4121310 w 7605019"/>
              <a:gd name="connsiteY4" fmla="*/ 6897914 h 7605018"/>
              <a:gd name="connsiteX5" fmla="*/ 707106 w 7605019"/>
              <a:gd name="connsiteY5" fmla="*/ 6897914 h 7605018"/>
              <a:gd name="connsiteX6" fmla="*/ 707105 w 7605019"/>
              <a:gd name="connsiteY6" fmla="*/ 6897914 h 7605018"/>
              <a:gd name="connsiteX7" fmla="*/ 707105 w 7605019"/>
              <a:gd name="connsiteY7" fmla="*/ 3483710 h 7605018"/>
              <a:gd name="connsiteX8" fmla="*/ 3483711 w 7605019"/>
              <a:gd name="connsiteY8" fmla="*/ 707105 h 7605018"/>
              <a:gd name="connsiteX9" fmla="*/ 5190813 w 7605019"/>
              <a:gd name="connsiteY9" fmla="*/ 0 h 7605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05019" h="7605018">
                <a:moveTo>
                  <a:pt x="5190813" y="0"/>
                </a:moveTo>
                <a:cubicBezTo>
                  <a:pt x="5808662" y="0"/>
                  <a:pt x="6426511" y="235701"/>
                  <a:pt x="6897915" y="707105"/>
                </a:cubicBezTo>
                <a:lnTo>
                  <a:pt x="6897914" y="707104"/>
                </a:lnTo>
                <a:cubicBezTo>
                  <a:pt x="7840721" y="1649911"/>
                  <a:pt x="7840721" y="3178501"/>
                  <a:pt x="6897914" y="4121308"/>
                </a:cubicBezTo>
                <a:lnTo>
                  <a:pt x="4121310" y="6897914"/>
                </a:lnTo>
                <a:cubicBezTo>
                  <a:pt x="3178503" y="7840720"/>
                  <a:pt x="1649913" y="7840720"/>
                  <a:pt x="707106" y="6897914"/>
                </a:cubicBezTo>
                <a:lnTo>
                  <a:pt x="707105" y="6897914"/>
                </a:lnTo>
                <a:cubicBezTo>
                  <a:pt x="-235701" y="5955108"/>
                  <a:pt x="-235701" y="4426517"/>
                  <a:pt x="707105" y="3483710"/>
                </a:cubicBezTo>
                <a:lnTo>
                  <a:pt x="3483711" y="707105"/>
                </a:lnTo>
                <a:cubicBezTo>
                  <a:pt x="3955114" y="235701"/>
                  <a:pt x="4572963" y="0"/>
                  <a:pt x="51908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Drag and Drop Image Here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140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5197CA4-18EB-4684-8339-1AA1453A9D9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67542" y="2798486"/>
            <a:ext cx="1364344" cy="1364340"/>
          </a:xfrm>
          <a:custGeom>
            <a:avLst/>
            <a:gdLst>
              <a:gd name="connsiteX0" fmla="*/ 663677 w 1327354"/>
              <a:gd name="connsiteY0" fmla="*/ 0 h 1327354"/>
              <a:gd name="connsiteX1" fmla="*/ 1327354 w 1327354"/>
              <a:gd name="connsiteY1" fmla="*/ 663677 h 1327354"/>
              <a:gd name="connsiteX2" fmla="*/ 663677 w 1327354"/>
              <a:gd name="connsiteY2" fmla="*/ 1327354 h 1327354"/>
              <a:gd name="connsiteX3" fmla="*/ 0 w 1327354"/>
              <a:gd name="connsiteY3" fmla="*/ 663677 h 1327354"/>
              <a:gd name="connsiteX4" fmla="*/ 663677 w 1327354"/>
              <a:gd name="connsiteY4" fmla="*/ 0 h 1327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7354" h="1327354">
                <a:moveTo>
                  <a:pt x="663677" y="0"/>
                </a:moveTo>
                <a:cubicBezTo>
                  <a:pt x="1030216" y="0"/>
                  <a:pt x="1327354" y="297138"/>
                  <a:pt x="1327354" y="663677"/>
                </a:cubicBezTo>
                <a:cubicBezTo>
                  <a:pt x="1327354" y="1030216"/>
                  <a:pt x="1030216" y="1327354"/>
                  <a:pt x="663677" y="1327354"/>
                </a:cubicBezTo>
                <a:cubicBezTo>
                  <a:pt x="297138" y="1327354"/>
                  <a:pt x="0" y="1030216"/>
                  <a:pt x="0" y="663677"/>
                </a:cubicBezTo>
                <a:cubicBezTo>
                  <a:pt x="0" y="297138"/>
                  <a:pt x="297138" y="0"/>
                  <a:pt x="66367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B2BA9D93-89C5-4927-BF06-84D4B9057D7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821714" y="2798486"/>
            <a:ext cx="1364344" cy="1364340"/>
          </a:xfrm>
          <a:custGeom>
            <a:avLst/>
            <a:gdLst>
              <a:gd name="connsiteX0" fmla="*/ 663677 w 1327354"/>
              <a:gd name="connsiteY0" fmla="*/ 0 h 1327354"/>
              <a:gd name="connsiteX1" fmla="*/ 1327354 w 1327354"/>
              <a:gd name="connsiteY1" fmla="*/ 663677 h 1327354"/>
              <a:gd name="connsiteX2" fmla="*/ 663677 w 1327354"/>
              <a:gd name="connsiteY2" fmla="*/ 1327354 h 1327354"/>
              <a:gd name="connsiteX3" fmla="*/ 0 w 1327354"/>
              <a:gd name="connsiteY3" fmla="*/ 663677 h 1327354"/>
              <a:gd name="connsiteX4" fmla="*/ 663677 w 1327354"/>
              <a:gd name="connsiteY4" fmla="*/ 0 h 1327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7354" h="1327354">
                <a:moveTo>
                  <a:pt x="663677" y="0"/>
                </a:moveTo>
                <a:cubicBezTo>
                  <a:pt x="1030216" y="0"/>
                  <a:pt x="1327354" y="297138"/>
                  <a:pt x="1327354" y="663677"/>
                </a:cubicBezTo>
                <a:cubicBezTo>
                  <a:pt x="1327354" y="1030216"/>
                  <a:pt x="1030216" y="1327354"/>
                  <a:pt x="663677" y="1327354"/>
                </a:cubicBezTo>
                <a:cubicBezTo>
                  <a:pt x="297138" y="1327354"/>
                  <a:pt x="0" y="1030216"/>
                  <a:pt x="0" y="663677"/>
                </a:cubicBezTo>
                <a:cubicBezTo>
                  <a:pt x="0" y="297138"/>
                  <a:pt x="297138" y="0"/>
                  <a:pt x="66367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56779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E464E10E-763B-46C6-AB64-E1C669D75A84}"/>
              </a:ext>
            </a:extLst>
          </p:cNvPr>
          <p:cNvSpPr/>
          <p:nvPr userDrawn="1"/>
        </p:nvSpPr>
        <p:spPr>
          <a:xfrm>
            <a:off x="0" y="0"/>
            <a:ext cx="10853056" cy="6471558"/>
          </a:xfrm>
          <a:custGeom>
            <a:avLst/>
            <a:gdLst>
              <a:gd name="connsiteX0" fmla="*/ 0 w 10853056"/>
              <a:gd name="connsiteY0" fmla="*/ 0 h 6471558"/>
              <a:gd name="connsiteX1" fmla="*/ 10853056 w 10853056"/>
              <a:gd name="connsiteY1" fmla="*/ 0 h 6471558"/>
              <a:gd name="connsiteX2" fmla="*/ 4381498 w 10853056"/>
              <a:gd name="connsiteY2" fmla="*/ 6471558 h 6471558"/>
              <a:gd name="connsiteX3" fmla="*/ 0 w 10853056"/>
              <a:gd name="connsiteY3" fmla="*/ 6471558 h 6471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53056" h="6471558">
                <a:moveTo>
                  <a:pt x="0" y="0"/>
                </a:moveTo>
                <a:lnTo>
                  <a:pt x="10853056" y="0"/>
                </a:lnTo>
                <a:lnTo>
                  <a:pt x="4381498" y="6471558"/>
                </a:lnTo>
                <a:lnTo>
                  <a:pt x="0" y="6471558"/>
                </a:lnTo>
                <a:close/>
              </a:path>
            </a:pathLst>
          </a:cu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0929F5-5A1D-4262-896B-2E47B4D57895}"/>
              </a:ext>
            </a:extLst>
          </p:cNvPr>
          <p:cNvSpPr/>
          <p:nvPr userDrawn="1"/>
        </p:nvSpPr>
        <p:spPr>
          <a:xfrm>
            <a:off x="178971" y="-163253"/>
            <a:ext cx="11834058" cy="31547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9900" b="1" spc="300" dirty="0">
                <a:solidFill>
                  <a:schemeClr val="bg1">
                    <a:lumMod val="9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PROFILE</a:t>
            </a:r>
            <a:endParaRPr lang="id-ID" sz="19900" b="1" spc="300" dirty="0">
              <a:solidFill>
                <a:schemeClr val="bg1">
                  <a:lumMod val="95000"/>
                </a:schemeClr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1F94A82-0444-4542-8334-56C4C10E71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04950" y="1971430"/>
            <a:ext cx="1844938" cy="1844932"/>
          </a:xfrm>
          <a:custGeom>
            <a:avLst/>
            <a:gdLst>
              <a:gd name="connsiteX0" fmla="*/ 663677 w 1327354"/>
              <a:gd name="connsiteY0" fmla="*/ 0 h 1327354"/>
              <a:gd name="connsiteX1" fmla="*/ 1327354 w 1327354"/>
              <a:gd name="connsiteY1" fmla="*/ 663677 h 1327354"/>
              <a:gd name="connsiteX2" fmla="*/ 663677 w 1327354"/>
              <a:gd name="connsiteY2" fmla="*/ 1327354 h 1327354"/>
              <a:gd name="connsiteX3" fmla="*/ 0 w 1327354"/>
              <a:gd name="connsiteY3" fmla="*/ 663677 h 1327354"/>
              <a:gd name="connsiteX4" fmla="*/ 663677 w 1327354"/>
              <a:gd name="connsiteY4" fmla="*/ 0 h 1327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7354" h="1327354">
                <a:moveTo>
                  <a:pt x="663677" y="0"/>
                </a:moveTo>
                <a:cubicBezTo>
                  <a:pt x="1030216" y="0"/>
                  <a:pt x="1327354" y="297138"/>
                  <a:pt x="1327354" y="663677"/>
                </a:cubicBezTo>
                <a:cubicBezTo>
                  <a:pt x="1327354" y="1030216"/>
                  <a:pt x="1030216" y="1327354"/>
                  <a:pt x="663677" y="1327354"/>
                </a:cubicBezTo>
                <a:cubicBezTo>
                  <a:pt x="297138" y="1327354"/>
                  <a:pt x="0" y="1030216"/>
                  <a:pt x="0" y="663677"/>
                </a:cubicBezTo>
                <a:cubicBezTo>
                  <a:pt x="0" y="297138"/>
                  <a:pt x="297138" y="0"/>
                  <a:pt x="66367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99216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2132535"/>
            <a:ext cx="12192000" cy="3912664"/>
          </a:xfrm>
          <a:prstGeom prst="rect">
            <a:avLst/>
          </a:prstGeom>
          <a:solidFill>
            <a:schemeClr val="bg1">
              <a:lumMod val="95000"/>
              <a:alpha val="25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34887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9FAE415-257C-4CBF-9715-C8ECE289414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0853056" cy="6471558"/>
          </a:xfrm>
          <a:custGeom>
            <a:avLst/>
            <a:gdLst>
              <a:gd name="connsiteX0" fmla="*/ 0 w 10853056"/>
              <a:gd name="connsiteY0" fmla="*/ 0 h 6471558"/>
              <a:gd name="connsiteX1" fmla="*/ 10853056 w 10853056"/>
              <a:gd name="connsiteY1" fmla="*/ 0 h 6471558"/>
              <a:gd name="connsiteX2" fmla="*/ 4381498 w 10853056"/>
              <a:gd name="connsiteY2" fmla="*/ 6471558 h 6471558"/>
              <a:gd name="connsiteX3" fmla="*/ 0 w 10853056"/>
              <a:gd name="connsiteY3" fmla="*/ 6471558 h 6471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53056" h="6471558">
                <a:moveTo>
                  <a:pt x="0" y="0"/>
                </a:moveTo>
                <a:lnTo>
                  <a:pt x="10853056" y="0"/>
                </a:lnTo>
                <a:lnTo>
                  <a:pt x="4381498" y="6471558"/>
                </a:lnTo>
                <a:lnTo>
                  <a:pt x="0" y="6471558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8257716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8F40D57-51B2-4E7F-BED0-3515F4EE2B1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7700" y="0"/>
            <a:ext cx="7734299" cy="6471558"/>
          </a:xfrm>
          <a:custGeom>
            <a:avLst/>
            <a:gdLst>
              <a:gd name="connsiteX0" fmla="*/ 6471558 w 7734299"/>
              <a:gd name="connsiteY0" fmla="*/ 0 h 6471558"/>
              <a:gd name="connsiteX1" fmla="*/ 7734299 w 7734299"/>
              <a:gd name="connsiteY1" fmla="*/ 0 h 6471558"/>
              <a:gd name="connsiteX2" fmla="*/ 7734299 w 7734299"/>
              <a:gd name="connsiteY2" fmla="*/ 6471558 h 6471558"/>
              <a:gd name="connsiteX3" fmla="*/ 0 w 7734299"/>
              <a:gd name="connsiteY3" fmla="*/ 6471558 h 6471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34299" h="6471558">
                <a:moveTo>
                  <a:pt x="6471558" y="0"/>
                </a:moveTo>
                <a:lnTo>
                  <a:pt x="7734299" y="0"/>
                </a:lnTo>
                <a:lnTo>
                  <a:pt x="7734299" y="6471558"/>
                </a:lnTo>
                <a:lnTo>
                  <a:pt x="0" y="6471558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68503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E2D3712-3D0D-487E-A73A-2DEAAF27D6F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00048"/>
            <a:ext cx="12191999" cy="6057906"/>
          </a:xfrm>
          <a:custGeom>
            <a:avLst/>
            <a:gdLst>
              <a:gd name="connsiteX0" fmla="*/ 12191998 w 12191999"/>
              <a:gd name="connsiteY0" fmla="*/ 0 h 6057906"/>
              <a:gd name="connsiteX1" fmla="*/ 12191999 w 12191999"/>
              <a:gd name="connsiteY1" fmla="*/ 4198977 h 6057906"/>
              <a:gd name="connsiteX2" fmla="*/ 0 w 12191999"/>
              <a:gd name="connsiteY2" fmla="*/ 6057906 h 6057906"/>
              <a:gd name="connsiteX3" fmla="*/ 0 w 12191999"/>
              <a:gd name="connsiteY3" fmla="*/ 1858929 h 6057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6057906">
                <a:moveTo>
                  <a:pt x="12191998" y="0"/>
                </a:moveTo>
                <a:lnTo>
                  <a:pt x="12191999" y="4198977"/>
                </a:lnTo>
                <a:lnTo>
                  <a:pt x="0" y="6057906"/>
                </a:lnTo>
                <a:lnTo>
                  <a:pt x="0" y="1858929"/>
                </a:lnTo>
                <a:close/>
              </a:path>
            </a:pathLst>
          </a:custGeom>
          <a:solidFill>
            <a:schemeClr val="bg1">
              <a:lumMod val="95000"/>
              <a:alpha val="2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600"/>
            </a:lvl1pPr>
          </a:lstStyle>
          <a:p>
            <a:endParaRPr lang="id-ID"/>
          </a:p>
        </p:txBody>
      </p:sp>
      <p:sp>
        <p:nvSpPr>
          <p:cNvPr id="7" name="Media Placeholder 6">
            <a:extLst>
              <a:ext uri="{FF2B5EF4-FFF2-40B4-BE49-F238E27FC236}">
                <a16:creationId xmlns:a16="http://schemas.microsoft.com/office/drawing/2014/main" id="{1167C563-EA90-4B7C-B3DD-414B116F6EE7}"/>
              </a:ext>
            </a:extLst>
          </p:cNvPr>
          <p:cNvSpPr>
            <a:spLocks noGrp="1"/>
          </p:cNvSpPr>
          <p:nvPr>
            <p:ph type="media" sz="quarter" idx="12"/>
          </p:nvPr>
        </p:nvSpPr>
        <p:spPr>
          <a:xfrm>
            <a:off x="1379538" y="1320800"/>
            <a:ext cx="5033962" cy="313531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18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52153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A516633-CC34-49EF-B6B1-4CE2AEE8BBD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575561" y="0"/>
            <a:ext cx="9616439" cy="6858000"/>
          </a:xfrm>
          <a:custGeom>
            <a:avLst/>
            <a:gdLst>
              <a:gd name="connsiteX0" fmla="*/ 6849428 w 9616439"/>
              <a:gd name="connsiteY0" fmla="*/ 0 h 6858000"/>
              <a:gd name="connsiteX1" fmla="*/ 9616439 w 9616439"/>
              <a:gd name="connsiteY1" fmla="*/ 0 h 6858000"/>
              <a:gd name="connsiteX2" fmla="*/ 9616439 w 9616439"/>
              <a:gd name="connsiteY2" fmla="*/ 1363473 h 6858000"/>
              <a:gd name="connsiteX3" fmla="*/ 4128781 w 9616439"/>
              <a:gd name="connsiteY3" fmla="*/ 6858000 h 6858000"/>
              <a:gd name="connsiteX4" fmla="*/ 0 w 9616439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16439" h="6858000">
                <a:moveTo>
                  <a:pt x="6849428" y="0"/>
                </a:moveTo>
                <a:lnTo>
                  <a:pt x="9616439" y="0"/>
                </a:lnTo>
                <a:lnTo>
                  <a:pt x="9616439" y="1363473"/>
                </a:lnTo>
                <a:lnTo>
                  <a:pt x="412878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21939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979EDC0-4D2B-4495-94CD-192830B23D1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384291" y="831998"/>
            <a:ext cx="3961819" cy="33101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Drag and Drop Image Here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933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840543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636748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756474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4270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CC77F9-C486-4D63-927B-D1F303B95B4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33234" y="0"/>
            <a:ext cx="7158766" cy="6858000"/>
          </a:xfrm>
          <a:custGeom>
            <a:avLst/>
            <a:gdLst>
              <a:gd name="connsiteX0" fmla="*/ 2124644 w 7158766"/>
              <a:gd name="connsiteY0" fmla="*/ 0 h 6858000"/>
              <a:gd name="connsiteX1" fmla="*/ 7158766 w 7158766"/>
              <a:gd name="connsiteY1" fmla="*/ 0 h 6858000"/>
              <a:gd name="connsiteX2" fmla="*/ 7158766 w 7158766"/>
              <a:gd name="connsiteY2" fmla="*/ 6858000 h 6858000"/>
              <a:gd name="connsiteX3" fmla="*/ 0 w 715876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58766" h="6858000">
                <a:moveTo>
                  <a:pt x="2124644" y="0"/>
                </a:moveTo>
                <a:lnTo>
                  <a:pt x="7158766" y="0"/>
                </a:lnTo>
                <a:lnTo>
                  <a:pt x="715876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01EC929-B133-492B-A000-1E54F7C5D8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7158766" cy="6858000"/>
          </a:xfrm>
          <a:custGeom>
            <a:avLst/>
            <a:gdLst>
              <a:gd name="connsiteX0" fmla="*/ 0 w 7158766"/>
              <a:gd name="connsiteY0" fmla="*/ 0 h 6858000"/>
              <a:gd name="connsiteX1" fmla="*/ 7158766 w 7158766"/>
              <a:gd name="connsiteY1" fmla="*/ 0 h 6858000"/>
              <a:gd name="connsiteX2" fmla="*/ 5034122 w 7158766"/>
              <a:gd name="connsiteY2" fmla="*/ 6858000 h 6858000"/>
              <a:gd name="connsiteX3" fmla="*/ 0 w 715876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58766" h="6858000">
                <a:moveTo>
                  <a:pt x="0" y="0"/>
                </a:moveTo>
                <a:lnTo>
                  <a:pt x="7158766" y="0"/>
                </a:lnTo>
                <a:lnTo>
                  <a:pt x="503412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85616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7F001CB-FB92-4975-9B11-1CBC5B4B5B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32301" y="1765302"/>
            <a:ext cx="3327398" cy="3327396"/>
          </a:xfrm>
          <a:custGeom>
            <a:avLst/>
            <a:gdLst>
              <a:gd name="connsiteX0" fmla="*/ 1663699 w 3327398"/>
              <a:gd name="connsiteY0" fmla="*/ 0 h 3327396"/>
              <a:gd name="connsiteX1" fmla="*/ 3327398 w 3327398"/>
              <a:gd name="connsiteY1" fmla="*/ 1663698 h 3327396"/>
              <a:gd name="connsiteX2" fmla="*/ 1663699 w 3327398"/>
              <a:gd name="connsiteY2" fmla="*/ 3327396 h 3327396"/>
              <a:gd name="connsiteX3" fmla="*/ 0 w 3327398"/>
              <a:gd name="connsiteY3" fmla="*/ 1663698 h 3327396"/>
              <a:gd name="connsiteX4" fmla="*/ 1663699 w 3327398"/>
              <a:gd name="connsiteY4" fmla="*/ 0 h 332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27398" h="3327396">
                <a:moveTo>
                  <a:pt x="1663699" y="0"/>
                </a:moveTo>
                <a:cubicBezTo>
                  <a:pt x="2582535" y="0"/>
                  <a:pt x="3327398" y="744863"/>
                  <a:pt x="3327398" y="1663698"/>
                </a:cubicBezTo>
                <a:cubicBezTo>
                  <a:pt x="3327398" y="2582533"/>
                  <a:pt x="2582535" y="3327396"/>
                  <a:pt x="1663699" y="3327396"/>
                </a:cubicBezTo>
                <a:cubicBezTo>
                  <a:pt x="744863" y="3327396"/>
                  <a:pt x="0" y="2582533"/>
                  <a:pt x="0" y="1663698"/>
                </a:cubicBezTo>
                <a:cubicBezTo>
                  <a:pt x="0" y="744863"/>
                  <a:pt x="744863" y="0"/>
                  <a:pt x="166369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53974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425AD86E-743C-4C72-9072-0894FDA7A17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400800" y="-1"/>
            <a:ext cx="5791200" cy="6858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Drag and Drop Image Here</a:t>
            </a:r>
          </a:p>
        </p:txBody>
      </p:sp>
    </p:spTree>
    <p:extLst>
      <p:ext uri="{BB962C8B-B14F-4D97-AF65-F5344CB8AC3E}">
        <p14:creationId xmlns:p14="http://schemas.microsoft.com/office/powerpoint/2010/main" val="246970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220F9395-BB5F-4205-A145-123F685CC98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5783" y="1747475"/>
            <a:ext cx="2666998" cy="3363052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1270000" dist="889000" sx="75000" sy="75000" algn="l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Drag and Drop Image Here</a:t>
            </a:r>
          </a:p>
        </p:txBody>
      </p:sp>
    </p:spTree>
    <p:extLst>
      <p:ext uri="{BB962C8B-B14F-4D97-AF65-F5344CB8AC3E}">
        <p14:creationId xmlns:p14="http://schemas.microsoft.com/office/powerpoint/2010/main" val="2944768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>
            <a:extLst>
              <a:ext uri="{FF2B5EF4-FFF2-40B4-BE49-F238E27FC236}">
                <a16:creationId xmlns:a16="http://schemas.microsoft.com/office/drawing/2014/main" id="{9EF88D1B-A137-445A-ABCF-3A073FA73693}"/>
              </a:ext>
            </a:extLst>
          </p:cNvPr>
          <p:cNvGrpSpPr/>
          <p:nvPr userDrawn="1"/>
        </p:nvGrpSpPr>
        <p:grpSpPr>
          <a:xfrm>
            <a:off x="4079165" y="6473820"/>
            <a:ext cx="8112835" cy="384182"/>
            <a:chOff x="4079165" y="6473820"/>
            <a:chExt cx="8112835" cy="384182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E33210DA-8742-4DD9-B751-7C4D3DD29860}"/>
                </a:ext>
              </a:extLst>
            </p:cNvPr>
            <p:cNvSpPr/>
            <p:nvPr userDrawn="1"/>
          </p:nvSpPr>
          <p:spPr>
            <a:xfrm>
              <a:off x="4079165" y="6473820"/>
              <a:ext cx="7635052" cy="384182"/>
            </a:xfrm>
            <a:custGeom>
              <a:avLst/>
              <a:gdLst>
                <a:gd name="connsiteX0" fmla="*/ 381002 w 7635052"/>
                <a:gd name="connsiteY0" fmla="*/ 3180 h 384182"/>
                <a:gd name="connsiteX1" fmla="*/ 7403277 w 7635052"/>
                <a:gd name="connsiteY1" fmla="*/ 3180 h 384182"/>
                <a:gd name="connsiteX2" fmla="*/ 7403277 w 7635052"/>
                <a:gd name="connsiteY2" fmla="*/ 384182 h 384182"/>
                <a:gd name="connsiteX3" fmla="*/ 0 w 7635052"/>
                <a:gd name="connsiteY3" fmla="*/ 384182 h 384182"/>
                <a:gd name="connsiteX4" fmla="*/ 7403278 w 7635052"/>
                <a:gd name="connsiteY4" fmla="*/ 0 h 384182"/>
                <a:gd name="connsiteX5" fmla="*/ 7635052 w 7635052"/>
                <a:gd name="connsiteY5" fmla="*/ 0 h 384182"/>
                <a:gd name="connsiteX6" fmla="*/ 7635052 w 7635052"/>
                <a:gd name="connsiteY6" fmla="*/ 384180 h 384182"/>
                <a:gd name="connsiteX7" fmla="*/ 7403278 w 7635052"/>
                <a:gd name="connsiteY7" fmla="*/ 384180 h 384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35052" h="384182">
                  <a:moveTo>
                    <a:pt x="381002" y="3180"/>
                  </a:moveTo>
                  <a:lnTo>
                    <a:pt x="7403277" y="3180"/>
                  </a:lnTo>
                  <a:lnTo>
                    <a:pt x="7403277" y="384182"/>
                  </a:lnTo>
                  <a:lnTo>
                    <a:pt x="0" y="384182"/>
                  </a:lnTo>
                  <a:close/>
                  <a:moveTo>
                    <a:pt x="7403278" y="0"/>
                  </a:moveTo>
                  <a:lnTo>
                    <a:pt x="7635052" y="0"/>
                  </a:lnTo>
                  <a:lnTo>
                    <a:pt x="7635052" y="384180"/>
                  </a:lnTo>
                  <a:lnTo>
                    <a:pt x="7403278" y="38418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8A2A9B1A-FD48-492D-B49B-F1A947938CCB}"/>
                </a:ext>
              </a:extLst>
            </p:cNvPr>
            <p:cNvSpPr/>
            <p:nvPr userDrawn="1"/>
          </p:nvSpPr>
          <p:spPr>
            <a:xfrm>
              <a:off x="11714217" y="6473820"/>
              <a:ext cx="477783" cy="3841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D7358C94-8CEA-4997-B063-A00DCACF4896}"/>
              </a:ext>
            </a:extLst>
          </p:cNvPr>
          <p:cNvSpPr/>
          <p:nvPr userDrawn="1"/>
        </p:nvSpPr>
        <p:spPr>
          <a:xfrm>
            <a:off x="0" y="6477000"/>
            <a:ext cx="4384636" cy="381002"/>
          </a:xfrm>
          <a:custGeom>
            <a:avLst/>
            <a:gdLst>
              <a:gd name="connsiteX0" fmla="*/ 0 w 4384636"/>
              <a:gd name="connsiteY0" fmla="*/ 0 h 381002"/>
              <a:gd name="connsiteX1" fmla="*/ 4384636 w 4384636"/>
              <a:gd name="connsiteY1" fmla="*/ 0 h 381002"/>
              <a:gd name="connsiteX2" fmla="*/ 4003634 w 4384636"/>
              <a:gd name="connsiteY2" fmla="*/ 381002 h 381002"/>
              <a:gd name="connsiteX3" fmla="*/ 0 w 4384636"/>
              <a:gd name="connsiteY3" fmla="*/ 381002 h 3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84636" h="381002">
                <a:moveTo>
                  <a:pt x="0" y="0"/>
                </a:moveTo>
                <a:lnTo>
                  <a:pt x="4384636" y="0"/>
                </a:lnTo>
                <a:lnTo>
                  <a:pt x="4003634" y="381002"/>
                </a:lnTo>
                <a:lnTo>
                  <a:pt x="0" y="381002"/>
                </a:lnTo>
                <a:close/>
              </a:path>
            </a:pathLst>
          </a:custGeom>
          <a:gradFill>
            <a:gsLst>
              <a:gs pos="97000">
                <a:schemeClr val="accent1">
                  <a:lumMod val="75000"/>
                </a:schemeClr>
              </a:gs>
              <a:gs pos="0">
                <a:schemeClr val="accent1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5428BE0-3677-4AE3-8F86-28DC1E1EEFD7}"/>
              </a:ext>
            </a:extLst>
          </p:cNvPr>
          <p:cNvSpPr txBox="1"/>
          <p:nvPr userDrawn="1"/>
        </p:nvSpPr>
        <p:spPr>
          <a:xfrm>
            <a:off x="10343030" y="111835"/>
            <a:ext cx="184897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fld id="{260E2A6B-A809-4840-BF14-8648BC0BDF87}" type="slidenum">
              <a:rPr lang="id-ID" sz="6000" i="0" smtClean="0">
                <a:solidFill>
                  <a:schemeClr val="bg1">
                    <a:lumMod val="8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‹#›</a:t>
            </a:fld>
            <a:endParaRPr lang="id-ID" sz="19900" i="0" dirty="0">
              <a:solidFill>
                <a:schemeClr val="bg1">
                  <a:lumMod val="85000"/>
                </a:schemeClr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1FC3C3A-0145-44DD-A6FF-B7CD0B64CEE7}"/>
              </a:ext>
            </a:extLst>
          </p:cNvPr>
          <p:cNvSpPr/>
          <p:nvPr userDrawn="1"/>
        </p:nvSpPr>
        <p:spPr>
          <a:xfrm>
            <a:off x="-3" y="6376251"/>
            <a:ext cx="5080003" cy="484931"/>
          </a:xfrm>
          <a:custGeom>
            <a:avLst/>
            <a:gdLst>
              <a:gd name="connsiteX0" fmla="*/ 0 w 5080003"/>
              <a:gd name="connsiteY0" fmla="*/ 0 h 484931"/>
              <a:gd name="connsiteX1" fmla="*/ 5080003 w 5080003"/>
              <a:gd name="connsiteY1" fmla="*/ 0 h 484931"/>
              <a:gd name="connsiteX2" fmla="*/ 5080002 w 5080003"/>
              <a:gd name="connsiteY2" fmla="*/ 1 h 484931"/>
              <a:gd name="connsiteX3" fmla="*/ 4 w 5080003"/>
              <a:gd name="connsiteY3" fmla="*/ 1 h 484931"/>
              <a:gd name="connsiteX4" fmla="*/ 4 w 5080003"/>
              <a:gd name="connsiteY4" fmla="*/ 481751 h 484931"/>
              <a:gd name="connsiteX5" fmla="*/ 4508718 w 5080003"/>
              <a:gd name="connsiteY5" fmla="*/ 481751 h 484931"/>
              <a:gd name="connsiteX6" fmla="*/ 4504947 w 5080003"/>
              <a:gd name="connsiteY6" fmla="*/ 484931 h 484931"/>
              <a:gd name="connsiteX7" fmla="*/ 0 w 5080003"/>
              <a:gd name="connsiteY7" fmla="*/ 481752 h 484931"/>
              <a:gd name="connsiteX8" fmla="*/ 0 w 5080003"/>
              <a:gd name="connsiteY8" fmla="*/ 0 h 484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80003" h="484931">
                <a:moveTo>
                  <a:pt x="0" y="0"/>
                </a:moveTo>
                <a:lnTo>
                  <a:pt x="5080003" y="0"/>
                </a:lnTo>
                <a:lnTo>
                  <a:pt x="5080002" y="1"/>
                </a:lnTo>
                <a:lnTo>
                  <a:pt x="4" y="1"/>
                </a:lnTo>
                <a:lnTo>
                  <a:pt x="4" y="481751"/>
                </a:lnTo>
                <a:lnTo>
                  <a:pt x="4508718" y="481751"/>
                </a:lnTo>
                <a:lnTo>
                  <a:pt x="4504947" y="484931"/>
                </a:lnTo>
                <a:lnTo>
                  <a:pt x="0" y="48175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3C61CFA-2EA4-45C7-A88D-EFF172943537}"/>
              </a:ext>
            </a:extLst>
          </p:cNvPr>
          <p:cNvGrpSpPr/>
          <p:nvPr userDrawn="1"/>
        </p:nvGrpSpPr>
        <p:grpSpPr>
          <a:xfrm>
            <a:off x="1285410" y="6540543"/>
            <a:ext cx="2693342" cy="253916"/>
            <a:chOff x="666027" y="6491338"/>
            <a:chExt cx="2693342" cy="253916"/>
          </a:xfrm>
        </p:grpSpPr>
        <p:sp>
          <p:nvSpPr>
            <p:cNvPr id="21" name="Freeform 62">
              <a:extLst>
                <a:ext uri="{FF2B5EF4-FFF2-40B4-BE49-F238E27FC236}">
                  <a16:creationId xmlns:a16="http://schemas.microsoft.com/office/drawing/2014/main" id="{F331D7EC-E1DB-4F89-95D1-93213D92D26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6027" y="6562424"/>
              <a:ext cx="95578" cy="93971"/>
            </a:xfrm>
            <a:custGeom>
              <a:avLst/>
              <a:gdLst>
                <a:gd name="T0" fmla="*/ 92739 w 55"/>
                <a:gd name="T1" fmla="*/ 185737 h 54"/>
                <a:gd name="T2" fmla="*/ 0 w 55"/>
                <a:gd name="T3" fmla="*/ 92869 h 54"/>
                <a:gd name="T4" fmla="*/ 92739 w 55"/>
                <a:gd name="T5" fmla="*/ 0 h 54"/>
                <a:gd name="T6" fmla="*/ 188913 w 55"/>
                <a:gd name="T7" fmla="*/ 92869 h 54"/>
                <a:gd name="T8" fmla="*/ 92739 w 55"/>
                <a:gd name="T9" fmla="*/ 185737 h 54"/>
                <a:gd name="T10" fmla="*/ 13739 w 55"/>
                <a:gd name="T11" fmla="*/ 92869 h 54"/>
                <a:gd name="T12" fmla="*/ 92739 w 55"/>
                <a:gd name="T13" fmla="*/ 171979 h 54"/>
                <a:gd name="T14" fmla="*/ 171739 w 55"/>
                <a:gd name="T15" fmla="*/ 92869 h 54"/>
                <a:gd name="T16" fmla="*/ 92739 w 55"/>
                <a:gd name="T17" fmla="*/ 13758 h 54"/>
                <a:gd name="T18" fmla="*/ 13739 w 55"/>
                <a:gd name="T19" fmla="*/ 92869 h 54"/>
                <a:gd name="T20" fmla="*/ 140826 w 55"/>
                <a:gd name="T21" fmla="*/ 127264 h 54"/>
                <a:gd name="T22" fmla="*/ 96174 w 55"/>
                <a:gd name="T23" fmla="*/ 151341 h 54"/>
                <a:gd name="T24" fmla="*/ 37783 w 55"/>
                <a:gd name="T25" fmla="*/ 92869 h 54"/>
                <a:gd name="T26" fmla="*/ 96174 w 55"/>
                <a:gd name="T27" fmla="*/ 34396 h 54"/>
                <a:gd name="T28" fmla="*/ 137391 w 55"/>
                <a:gd name="T29" fmla="*/ 58473 h 54"/>
                <a:gd name="T30" fmla="*/ 137391 w 55"/>
                <a:gd name="T31" fmla="*/ 72231 h 54"/>
                <a:gd name="T32" fmla="*/ 137391 w 55"/>
                <a:gd name="T33" fmla="*/ 72231 h 54"/>
                <a:gd name="T34" fmla="*/ 123652 w 55"/>
                <a:gd name="T35" fmla="*/ 72231 h 54"/>
                <a:gd name="T36" fmla="*/ 120217 w 55"/>
                <a:gd name="T37" fmla="*/ 72231 h 54"/>
                <a:gd name="T38" fmla="*/ 120217 w 55"/>
                <a:gd name="T39" fmla="*/ 61912 h 54"/>
                <a:gd name="T40" fmla="*/ 96174 w 55"/>
                <a:gd name="T41" fmla="*/ 51594 h 54"/>
                <a:gd name="T42" fmla="*/ 54957 w 55"/>
                <a:gd name="T43" fmla="*/ 92869 h 54"/>
                <a:gd name="T44" fmla="*/ 96174 w 55"/>
                <a:gd name="T45" fmla="*/ 134143 h 54"/>
                <a:gd name="T46" fmla="*/ 120217 w 55"/>
                <a:gd name="T47" fmla="*/ 123825 h 54"/>
                <a:gd name="T48" fmla="*/ 120217 w 55"/>
                <a:gd name="T49" fmla="*/ 113506 h 54"/>
                <a:gd name="T50" fmla="*/ 123652 w 55"/>
                <a:gd name="T51" fmla="*/ 113506 h 54"/>
                <a:gd name="T52" fmla="*/ 137391 w 55"/>
                <a:gd name="T53" fmla="*/ 113506 h 54"/>
                <a:gd name="T54" fmla="*/ 140826 w 55"/>
                <a:gd name="T55" fmla="*/ 113506 h 54"/>
                <a:gd name="T56" fmla="*/ 140826 w 55"/>
                <a:gd name="T57" fmla="*/ 127264 h 54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55" h="54">
                  <a:moveTo>
                    <a:pt x="27" y="54"/>
                  </a:moveTo>
                  <a:cubicBezTo>
                    <a:pt x="12" y="54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5" y="12"/>
                    <a:pt x="55" y="27"/>
                  </a:cubicBezTo>
                  <a:cubicBezTo>
                    <a:pt x="55" y="42"/>
                    <a:pt x="42" y="54"/>
                    <a:pt x="27" y="54"/>
                  </a:cubicBezTo>
                  <a:close/>
                  <a:moveTo>
                    <a:pt x="4" y="27"/>
                  </a:moveTo>
                  <a:cubicBezTo>
                    <a:pt x="4" y="40"/>
                    <a:pt x="15" y="50"/>
                    <a:pt x="27" y="50"/>
                  </a:cubicBezTo>
                  <a:cubicBezTo>
                    <a:pt x="40" y="50"/>
                    <a:pt x="50" y="40"/>
                    <a:pt x="50" y="27"/>
                  </a:cubicBezTo>
                  <a:cubicBezTo>
                    <a:pt x="50" y="14"/>
                    <a:pt x="40" y="4"/>
                    <a:pt x="27" y="4"/>
                  </a:cubicBezTo>
                  <a:cubicBezTo>
                    <a:pt x="15" y="4"/>
                    <a:pt x="4" y="14"/>
                    <a:pt x="4" y="27"/>
                  </a:cubicBezTo>
                  <a:close/>
                  <a:moveTo>
                    <a:pt x="41" y="37"/>
                  </a:moveTo>
                  <a:cubicBezTo>
                    <a:pt x="41" y="42"/>
                    <a:pt x="33" y="44"/>
                    <a:pt x="28" y="44"/>
                  </a:cubicBezTo>
                  <a:cubicBezTo>
                    <a:pt x="18" y="44"/>
                    <a:pt x="11" y="37"/>
                    <a:pt x="11" y="27"/>
                  </a:cubicBezTo>
                  <a:cubicBezTo>
                    <a:pt x="11" y="17"/>
                    <a:pt x="18" y="10"/>
                    <a:pt x="28" y="10"/>
                  </a:cubicBezTo>
                  <a:cubicBezTo>
                    <a:pt x="31" y="10"/>
                    <a:pt x="40" y="11"/>
                    <a:pt x="40" y="17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6"/>
                    <a:pt x="31" y="15"/>
                    <a:pt x="28" y="15"/>
                  </a:cubicBezTo>
                  <a:cubicBezTo>
                    <a:pt x="21" y="15"/>
                    <a:pt x="16" y="20"/>
                    <a:pt x="16" y="27"/>
                  </a:cubicBezTo>
                  <a:cubicBezTo>
                    <a:pt x="16" y="34"/>
                    <a:pt x="21" y="39"/>
                    <a:pt x="28" y="39"/>
                  </a:cubicBezTo>
                  <a:cubicBezTo>
                    <a:pt x="31" y="39"/>
                    <a:pt x="35" y="38"/>
                    <a:pt x="35" y="36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3"/>
                    <a:pt x="36" y="33"/>
                    <a:pt x="36" y="33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1" y="33"/>
                    <a:pt x="41" y="33"/>
                    <a:pt x="41" y="33"/>
                  </a:cubicBezTo>
                  <a:lnTo>
                    <a:pt x="41" y="3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000" b="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78F9083-0850-4675-88FB-A53C0B9064A9}"/>
                </a:ext>
              </a:extLst>
            </p:cNvPr>
            <p:cNvSpPr txBox="1"/>
            <p:nvPr/>
          </p:nvSpPr>
          <p:spPr>
            <a:xfrm>
              <a:off x="771801" y="6491338"/>
              <a:ext cx="258756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0" spc="300" dirty="0">
                  <a:solidFill>
                    <a:schemeClr val="bg1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2018.All Rights Reserved</a:t>
              </a:r>
              <a:endParaRPr lang="id-ID" sz="1000" b="0" spc="3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9E373270-53C8-4392-84E9-96FE57F89D02}"/>
              </a:ext>
            </a:extLst>
          </p:cNvPr>
          <p:cNvGrpSpPr/>
          <p:nvPr userDrawn="1"/>
        </p:nvGrpSpPr>
        <p:grpSpPr>
          <a:xfrm>
            <a:off x="6026728" y="6541676"/>
            <a:ext cx="5088612" cy="276662"/>
            <a:chOff x="6730632" y="6541676"/>
            <a:chExt cx="5088612" cy="276662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CEA3556F-9AEA-4FD3-AB90-F16673205ADB}"/>
                </a:ext>
              </a:extLst>
            </p:cNvPr>
            <p:cNvGrpSpPr/>
            <p:nvPr userDrawn="1"/>
          </p:nvGrpSpPr>
          <p:grpSpPr>
            <a:xfrm>
              <a:off x="8460146" y="6541676"/>
              <a:ext cx="1368814" cy="251650"/>
              <a:chOff x="5600637" y="7189647"/>
              <a:chExt cx="2811353" cy="516854"/>
            </a:xfrm>
            <a:solidFill>
              <a:schemeClr val="bg1"/>
            </a:solidFill>
          </p:grpSpPr>
          <p:sp>
            <p:nvSpPr>
              <p:cNvPr id="31" name="Freeform 85">
                <a:extLst>
                  <a:ext uri="{FF2B5EF4-FFF2-40B4-BE49-F238E27FC236}">
                    <a16:creationId xmlns:a16="http://schemas.microsoft.com/office/drawing/2014/main" id="{6A283A5C-AAA9-4AF5-B9C1-C82BB2EE00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00637" y="7313118"/>
                <a:ext cx="328789" cy="264278"/>
              </a:xfrm>
              <a:custGeom>
                <a:avLst/>
                <a:gdLst>
                  <a:gd name="T0" fmla="*/ 250282 w 462"/>
                  <a:gd name="T1" fmla="*/ 24258 h 374"/>
                  <a:gd name="T2" fmla="*/ 250282 w 462"/>
                  <a:gd name="T3" fmla="*/ 24258 h 374"/>
                  <a:gd name="T4" fmla="*/ 221508 w 462"/>
                  <a:gd name="T5" fmla="*/ 33962 h 374"/>
                  <a:gd name="T6" fmla="*/ 240510 w 462"/>
                  <a:gd name="T7" fmla="*/ 5391 h 374"/>
                  <a:gd name="T8" fmla="*/ 211192 w 462"/>
                  <a:gd name="T9" fmla="*/ 19407 h 374"/>
                  <a:gd name="T10" fmla="*/ 173189 w 462"/>
                  <a:gd name="T11" fmla="*/ 0 h 374"/>
                  <a:gd name="T12" fmla="*/ 119983 w 462"/>
                  <a:gd name="T13" fmla="*/ 52829 h 374"/>
                  <a:gd name="T14" fmla="*/ 124870 w 462"/>
                  <a:gd name="T15" fmla="*/ 62532 h 374"/>
                  <a:gd name="T16" fmla="*/ 19002 w 462"/>
                  <a:gd name="T17" fmla="*/ 10242 h 374"/>
                  <a:gd name="T18" fmla="*/ 9229 w 462"/>
                  <a:gd name="T19" fmla="*/ 38813 h 374"/>
                  <a:gd name="T20" fmla="*/ 33118 w 462"/>
                  <a:gd name="T21" fmla="*/ 81400 h 374"/>
                  <a:gd name="T22" fmla="*/ 9229 w 462"/>
                  <a:gd name="T23" fmla="*/ 72236 h 374"/>
                  <a:gd name="T24" fmla="*/ 9229 w 462"/>
                  <a:gd name="T25" fmla="*/ 72236 h 374"/>
                  <a:gd name="T26" fmla="*/ 53205 w 462"/>
                  <a:gd name="T27" fmla="*/ 124526 h 374"/>
                  <a:gd name="T28" fmla="*/ 38004 w 462"/>
                  <a:gd name="T29" fmla="*/ 124526 h 374"/>
                  <a:gd name="T30" fmla="*/ 28774 w 462"/>
                  <a:gd name="T31" fmla="*/ 124526 h 374"/>
                  <a:gd name="T32" fmla="*/ 77093 w 462"/>
                  <a:gd name="T33" fmla="*/ 158487 h 374"/>
                  <a:gd name="T34" fmla="*/ 14116 w 462"/>
                  <a:gd name="T35" fmla="*/ 182206 h 374"/>
                  <a:gd name="T36" fmla="*/ 0 w 462"/>
                  <a:gd name="T37" fmla="*/ 182206 h 374"/>
                  <a:gd name="T38" fmla="*/ 77093 w 462"/>
                  <a:gd name="T39" fmla="*/ 201074 h 374"/>
                  <a:gd name="T40" fmla="*/ 221508 w 462"/>
                  <a:gd name="T41" fmla="*/ 57681 h 374"/>
                  <a:gd name="T42" fmla="*/ 221508 w 462"/>
                  <a:gd name="T43" fmla="*/ 52829 h 374"/>
                  <a:gd name="T44" fmla="*/ 250282 w 462"/>
                  <a:gd name="T45" fmla="*/ 24258 h 374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462" h="374">
                    <a:moveTo>
                      <a:pt x="461" y="45"/>
                    </a:moveTo>
                    <a:lnTo>
                      <a:pt x="461" y="45"/>
                    </a:lnTo>
                    <a:cubicBezTo>
                      <a:pt x="443" y="54"/>
                      <a:pt x="425" y="63"/>
                      <a:pt x="408" y="63"/>
                    </a:cubicBezTo>
                    <a:cubicBezTo>
                      <a:pt x="425" y="54"/>
                      <a:pt x="443" y="36"/>
                      <a:pt x="443" y="10"/>
                    </a:cubicBezTo>
                    <a:cubicBezTo>
                      <a:pt x="425" y="19"/>
                      <a:pt x="408" y="27"/>
                      <a:pt x="389" y="36"/>
                    </a:cubicBezTo>
                    <a:cubicBezTo>
                      <a:pt x="372" y="19"/>
                      <a:pt x="345" y="0"/>
                      <a:pt x="319" y="0"/>
                    </a:cubicBezTo>
                    <a:cubicBezTo>
                      <a:pt x="265" y="0"/>
                      <a:pt x="221" y="45"/>
                      <a:pt x="221" y="98"/>
                    </a:cubicBezTo>
                    <a:cubicBezTo>
                      <a:pt x="221" y="107"/>
                      <a:pt x="221" y="116"/>
                      <a:pt x="230" y="116"/>
                    </a:cubicBezTo>
                    <a:cubicBezTo>
                      <a:pt x="151" y="116"/>
                      <a:pt x="79" y="81"/>
                      <a:pt x="35" y="19"/>
                    </a:cubicBezTo>
                    <a:cubicBezTo>
                      <a:pt x="26" y="36"/>
                      <a:pt x="17" y="54"/>
                      <a:pt x="17" y="72"/>
                    </a:cubicBezTo>
                    <a:cubicBezTo>
                      <a:pt x="17" y="98"/>
                      <a:pt x="35" y="134"/>
                      <a:pt x="61" y="151"/>
                    </a:cubicBezTo>
                    <a:cubicBezTo>
                      <a:pt x="44" y="143"/>
                      <a:pt x="35" y="143"/>
                      <a:pt x="17" y="134"/>
                    </a:cubicBezTo>
                    <a:cubicBezTo>
                      <a:pt x="17" y="178"/>
                      <a:pt x="53" y="222"/>
                      <a:pt x="98" y="231"/>
                    </a:cubicBezTo>
                    <a:cubicBezTo>
                      <a:pt x="89" y="231"/>
                      <a:pt x="79" y="231"/>
                      <a:pt x="70" y="231"/>
                    </a:cubicBezTo>
                    <a:cubicBezTo>
                      <a:pt x="61" y="231"/>
                      <a:pt x="61" y="231"/>
                      <a:pt x="53" y="231"/>
                    </a:cubicBezTo>
                    <a:cubicBezTo>
                      <a:pt x="61" y="266"/>
                      <a:pt x="98" y="294"/>
                      <a:pt x="142" y="294"/>
                    </a:cubicBezTo>
                    <a:cubicBezTo>
                      <a:pt x="106" y="319"/>
                      <a:pt x="70" y="338"/>
                      <a:pt x="26" y="338"/>
                    </a:cubicBezTo>
                    <a:cubicBezTo>
                      <a:pt x="17" y="338"/>
                      <a:pt x="8" y="338"/>
                      <a:pt x="0" y="338"/>
                    </a:cubicBezTo>
                    <a:cubicBezTo>
                      <a:pt x="44" y="364"/>
                      <a:pt x="89" y="373"/>
                      <a:pt x="142" y="373"/>
                    </a:cubicBezTo>
                    <a:cubicBezTo>
                      <a:pt x="319" y="373"/>
                      <a:pt x="408" y="231"/>
                      <a:pt x="408" y="107"/>
                    </a:cubicBezTo>
                    <a:lnTo>
                      <a:pt x="408" y="98"/>
                    </a:lnTo>
                    <a:cubicBezTo>
                      <a:pt x="434" y="81"/>
                      <a:pt x="443" y="72"/>
                      <a:pt x="461" y="45"/>
                    </a:cubicBezTo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sz="11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821EBF11-70BB-4769-8FAA-DD1381F9B7A7}"/>
                  </a:ext>
                </a:extLst>
              </p:cNvPr>
              <p:cNvSpPr/>
              <p:nvPr/>
            </p:nvSpPr>
            <p:spPr>
              <a:xfrm>
                <a:off x="6089504" y="7189647"/>
                <a:ext cx="2322486" cy="5168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14000"/>
                  </a:lnSpc>
                  <a:defRPr/>
                </a:pPr>
                <a:r>
                  <a:rPr lang="en-US" sz="1000" dirty="0">
                    <a:solidFill>
                      <a:schemeClr val="bg1">
                        <a:lumMod val="50000"/>
                      </a:schemeClr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@youraccount</a:t>
                </a:r>
                <a:endParaRPr lang="id-ID" sz="1000" dirty="0">
                  <a:solidFill>
                    <a:schemeClr val="bg1">
                      <a:lumMod val="50000"/>
                    </a:schemeClr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74B35EE-49A4-40A3-8EAC-386D4AA29295}"/>
                </a:ext>
              </a:extLst>
            </p:cNvPr>
            <p:cNvGrpSpPr/>
            <p:nvPr userDrawn="1"/>
          </p:nvGrpSpPr>
          <p:grpSpPr>
            <a:xfrm>
              <a:off x="6730632" y="6543048"/>
              <a:ext cx="1365874" cy="248906"/>
              <a:chOff x="8606137" y="6377343"/>
              <a:chExt cx="2805319" cy="511219"/>
            </a:xfrm>
            <a:solidFill>
              <a:schemeClr val="bg1"/>
            </a:solidFill>
          </p:grpSpPr>
          <p:sp>
            <p:nvSpPr>
              <p:cNvPr id="29" name="Freeform 106">
                <a:extLst>
                  <a:ext uri="{FF2B5EF4-FFF2-40B4-BE49-F238E27FC236}">
                    <a16:creationId xmlns:a16="http://schemas.microsoft.com/office/drawing/2014/main" id="{98733C6D-45BE-49B5-8875-9210A70D60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06137" y="6480003"/>
                <a:ext cx="303817" cy="305899"/>
              </a:xfrm>
              <a:custGeom>
                <a:avLst/>
                <a:gdLst>
                  <a:gd name="T0" fmla="*/ 202395 w 426"/>
                  <a:gd name="T1" fmla="*/ 0 h 427"/>
                  <a:gd name="T2" fmla="*/ 202395 w 426"/>
                  <a:gd name="T3" fmla="*/ 0 h 427"/>
                  <a:gd name="T4" fmla="*/ 28836 w 426"/>
                  <a:gd name="T5" fmla="*/ 0 h 427"/>
                  <a:gd name="T6" fmla="*/ 0 w 426"/>
                  <a:gd name="T7" fmla="*/ 28965 h 427"/>
                  <a:gd name="T8" fmla="*/ 0 w 426"/>
                  <a:gd name="T9" fmla="*/ 203304 h 427"/>
                  <a:gd name="T10" fmla="*/ 28836 w 426"/>
                  <a:gd name="T11" fmla="*/ 232815 h 427"/>
                  <a:gd name="T12" fmla="*/ 115888 w 426"/>
                  <a:gd name="T13" fmla="*/ 232815 h 427"/>
                  <a:gd name="T14" fmla="*/ 115888 w 426"/>
                  <a:gd name="T15" fmla="*/ 149745 h 427"/>
                  <a:gd name="T16" fmla="*/ 87052 w 426"/>
                  <a:gd name="T17" fmla="*/ 149745 h 427"/>
                  <a:gd name="T18" fmla="*/ 87052 w 426"/>
                  <a:gd name="T19" fmla="*/ 111489 h 427"/>
                  <a:gd name="T20" fmla="*/ 115888 w 426"/>
                  <a:gd name="T21" fmla="*/ 111489 h 427"/>
                  <a:gd name="T22" fmla="*/ 115888 w 426"/>
                  <a:gd name="T23" fmla="*/ 91815 h 427"/>
                  <a:gd name="T24" fmla="*/ 163766 w 426"/>
                  <a:gd name="T25" fmla="*/ 43721 h 427"/>
                  <a:gd name="T26" fmla="*/ 188249 w 426"/>
                  <a:gd name="T27" fmla="*/ 43721 h 427"/>
                  <a:gd name="T28" fmla="*/ 188249 w 426"/>
                  <a:gd name="T29" fmla="*/ 87442 h 427"/>
                  <a:gd name="T30" fmla="*/ 168663 w 426"/>
                  <a:gd name="T31" fmla="*/ 87442 h 427"/>
                  <a:gd name="T32" fmla="*/ 158869 w 426"/>
                  <a:gd name="T33" fmla="*/ 91815 h 427"/>
                  <a:gd name="T34" fmla="*/ 158869 w 426"/>
                  <a:gd name="T35" fmla="*/ 111489 h 427"/>
                  <a:gd name="T36" fmla="*/ 188249 w 426"/>
                  <a:gd name="T37" fmla="*/ 111489 h 427"/>
                  <a:gd name="T38" fmla="*/ 188249 w 426"/>
                  <a:gd name="T39" fmla="*/ 149745 h 427"/>
                  <a:gd name="T40" fmla="*/ 158869 w 426"/>
                  <a:gd name="T41" fmla="*/ 149745 h 427"/>
                  <a:gd name="T42" fmla="*/ 158869 w 426"/>
                  <a:gd name="T43" fmla="*/ 232815 h 427"/>
                  <a:gd name="T44" fmla="*/ 202395 w 426"/>
                  <a:gd name="T45" fmla="*/ 232815 h 427"/>
                  <a:gd name="T46" fmla="*/ 231231 w 426"/>
                  <a:gd name="T47" fmla="*/ 203304 h 427"/>
                  <a:gd name="T48" fmla="*/ 231231 w 426"/>
                  <a:gd name="T49" fmla="*/ 28965 h 427"/>
                  <a:gd name="T50" fmla="*/ 202395 w 426"/>
                  <a:gd name="T51" fmla="*/ 0 h 427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426" h="427">
                    <a:moveTo>
                      <a:pt x="372" y="0"/>
                    </a:moveTo>
                    <a:lnTo>
                      <a:pt x="372" y="0"/>
                    </a:lnTo>
                    <a:cubicBezTo>
                      <a:pt x="53" y="0"/>
                      <a:pt x="53" y="0"/>
                      <a:pt x="53" y="0"/>
                    </a:cubicBezTo>
                    <a:cubicBezTo>
                      <a:pt x="27" y="0"/>
                      <a:pt x="0" y="27"/>
                      <a:pt x="0" y="53"/>
                    </a:cubicBezTo>
                    <a:cubicBezTo>
                      <a:pt x="0" y="372"/>
                      <a:pt x="0" y="372"/>
                      <a:pt x="0" y="372"/>
                    </a:cubicBezTo>
                    <a:cubicBezTo>
                      <a:pt x="0" y="399"/>
                      <a:pt x="27" y="426"/>
                      <a:pt x="53" y="426"/>
                    </a:cubicBezTo>
                    <a:cubicBezTo>
                      <a:pt x="213" y="426"/>
                      <a:pt x="213" y="426"/>
                      <a:pt x="213" y="426"/>
                    </a:cubicBezTo>
                    <a:cubicBezTo>
                      <a:pt x="213" y="274"/>
                      <a:pt x="213" y="274"/>
                      <a:pt x="213" y="274"/>
                    </a:cubicBezTo>
                    <a:cubicBezTo>
                      <a:pt x="160" y="274"/>
                      <a:pt x="160" y="274"/>
                      <a:pt x="160" y="274"/>
                    </a:cubicBezTo>
                    <a:cubicBezTo>
                      <a:pt x="160" y="204"/>
                      <a:pt x="160" y="204"/>
                      <a:pt x="160" y="204"/>
                    </a:cubicBezTo>
                    <a:cubicBezTo>
                      <a:pt x="213" y="204"/>
                      <a:pt x="213" y="204"/>
                      <a:pt x="213" y="204"/>
                    </a:cubicBezTo>
                    <a:cubicBezTo>
                      <a:pt x="213" y="168"/>
                      <a:pt x="213" y="168"/>
                      <a:pt x="213" y="168"/>
                    </a:cubicBezTo>
                    <a:cubicBezTo>
                      <a:pt x="213" y="124"/>
                      <a:pt x="257" y="80"/>
                      <a:pt x="301" y="80"/>
                    </a:cubicBezTo>
                    <a:cubicBezTo>
                      <a:pt x="346" y="80"/>
                      <a:pt x="346" y="80"/>
                      <a:pt x="346" y="80"/>
                    </a:cubicBezTo>
                    <a:cubicBezTo>
                      <a:pt x="346" y="160"/>
                      <a:pt x="346" y="160"/>
                      <a:pt x="346" y="160"/>
                    </a:cubicBezTo>
                    <a:cubicBezTo>
                      <a:pt x="310" y="160"/>
                      <a:pt x="310" y="160"/>
                      <a:pt x="310" y="160"/>
                    </a:cubicBezTo>
                    <a:cubicBezTo>
                      <a:pt x="292" y="160"/>
                      <a:pt x="292" y="160"/>
                      <a:pt x="292" y="168"/>
                    </a:cubicBezTo>
                    <a:cubicBezTo>
                      <a:pt x="292" y="204"/>
                      <a:pt x="292" y="204"/>
                      <a:pt x="292" y="204"/>
                    </a:cubicBezTo>
                    <a:cubicBezTo>
                      <a:pt x="346" y="204"/>
                      <a:pt x="346" y="204"/>
                      <a:pt x="346" y="204"/>
                    </a:cubicBezTo>
                    <a:cubicBezTo>
                      <a:pt x="346" y="274"/>
                      <a:pt x="346" y="274"/>
                      <a:pt x="346" y="274"/>
                    </a:cubicBezTo>
                    <a:cubicBezTo>
                      <a:pt x="292" y="274"/>
                      <a:pt x="292" y="274"/>
                      <a:pt x="292" y="274"/>
                    </a:cubicBezTo>
                    <a:cubicBezTo>
                      <a:pt x="292" y="426"/>
                      <a:pt x="292" y="426"/>
                      <a:pt x="292" y="426"/>
                    </a:cubicBezTo>
                    <a:cubicBezTo>
                      <a:pt x="372" y="426"/>
                      <a:pt x="372" y="426"/>
                      <a:pt x="372" y="426"/>
                    </a:cubicBezTo>
                    <a:cubicBezTo>
                      <a:pt x="399" y="426"/>
                      <a:pt x="425" y="399"/>
                      <a:pt x="425" y="372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5" y="27"/>
                      <a:pt x="399" y="0"/>
                      <a:pt x="372" y="0"/>
                    </a:cubicBezTo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sz="11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8F234718-E52A-4EC6-8CEE-042D064AAAB9}"/>
                  </a:ext>
                </a:extLst>
              </p:cNvPr>
              <p:cNvSpPr/>
              <p:nvPr/>
            </p:nvSpPr>
            <p:spPr>
              <a:xfrm>
                <a:off x="9088971" y="6377343"/>
                <a:ext cx="2322485" cy="5112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14000"/>
                  </a:lnSpc>
                  <a:defRPr/>
                </a:pPr>
                <a:r>
                  <a:rPr lang="en-US" sz="1000" dirty="0">
                    <a:solidFill>
                      <a:schemeClr val="bg1">
                        <a:lumMod val="50000"/>
                      </a:schemeClr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Your Account</a:t>
                </a:r>
                <a:endParaRPr lang="id-ID" sz="1000" dirty="0">
                  <a:solidFill>
                    <a:schemeClr val="bg1">
                      <a:lumMod val="50000"/>
                    </a:schemeClr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77C0898-CA42-438A-9E61-A23FE9FFE8DC}"/>
                </a:ext>
              </a:extLst>
            </p:cNvPr>
            <p:cNvGrpSpPr/>
            <p:nvPr userDrawn="1"/>
          </p:nvGrpSpPr>
          <p:grpSpPr>
            <a:xfrm>
              <a:off x="10192888" y="6550572"/>
              <a:ext cx="1626356" cy="267766"/>
              <a:chOff x="8598841" y="7178613"/>
              <a:chExt cx="3340307" cy="549954"/>
            </a:xfrm>
            <a:solidFill>
              <a:schemeClr val="bg1"/>
            </a:solidFill>
          </p:grpSpPr>
          <p:sp>
            <p:nvSpPr>
              <p:cNvPr id="27" name="AutoShape 83">
                <a:extLst>
                  <a:ext uri="{FF2B5EF4-FFF2-40B4-BE49-F238E27FC236}">
                    <a16:creationId xmlns:a16="http://schemas.microsoft.com/office/drawing/2014/main" id="{456475D7-083C-43AF-A838-3BDB4FCA93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8841" y="7336244"/>
                <a:ext cx="332120" cy="21800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1610" y="13990"/>
                    </a:moveTo>
                    <a:cubicBezTo>
                      <a:pt x="11373" y="14259"/>
                      <a:pt x="11093" y="14400"/>
                      <a:pt x="10800" y="14400"/>
                    </a:cubicBezTo>
                    <a:cubicBezTo>
                      <a:pt x="10505" y="14400"/>
                      <a:pt x="10225" y="14259"/>
                      <a:pt x="9990" y="13990"/>
                    </a:cubicBezTo>
                    <a:lnTo>
                      <a:pt x="7198" y="10800"/>
                    </a:lnTo>
                    <a:lnTo>
                      <a:pt x="6636" y="10157"/>
                    </a:lnTo>
                    <a:lnTo>
                      <a:pt x="1349" y="4115"/>
                    </a:lnTo>
                    <a:lnTo>
                      <a:pt x="1349" y="4114"/>
                    </a:lnTo>
                    <a:cubicBezTo>
                      <a:pt x="1349" y="2980"/>
                      <a:pt x="1955" y="2057"/>
                      <a:pt x="2699" y="2057"/>
                    </a:cubicBezTo>
                    <a:lnTo>
                      <a:pt x="18899" y="2057"/>
                    </a:lnTo>
                    <a:cubicBezTo>
                      <a:pt x="19643" y="2057"/>
                      <a:pt x="20249" y="2980"/>
                      <a:pt x="20249" y="4114"/>
                    </a:cubicBezTo>
                    <a:cubicBezTo>
                      <a:pt x="20249" y="4114"/>
                      <a:pt x="11610" y="13990"/>
                      <a:pt x="11610" y="13990"/>
                    </a:cubicBezTo>
                    <a:close/>
                    <a:moveTo>
                      <a:pt x="20249" y="16198"/>
                    </a:moveTo>
                    <a:lnTo>
                      <a:pt x="15525" y="10800"/>
                    </a:lnTo>
                    <a:lnTo>
                      <a:pt x="20249" y="5399"/>
                    </a:lnTo>
                    <a:cubicBezTo>
                      <a:pt x="20249" y="5399"/>
                      <a:pt x="20249" y="16198"/>
                      <a:pt x="20249" y="16198"/>
                    </a:cubicBezTo>
                    <a:close/>
                    <a:moveTo>
                      <a:pt x="20249" y="17484"/>
                    </a:moveTo>
                    <a:cubicBezTo>
                      <a:pt x="20249" y="18620"/>
                      <a:pt x="19643" y="19541"/>
                      <a:pt x="18899" y="19541"/>
                    </a:cubicBezTo>
                    <a:lnTo>
                      <a:pt x="2699" y="19541"/>
                    </a:lnTo>
                    <a:cubicBezTo>
                      <a:pt x="1955" y="19541"/>
                      <a:pt x="1349" y="18620"/>
                      <a:pt x="1349" y="17484"/>
                    </a:cubicBezTo>
                    <a:lnTo>
                      <a:pt x="6636" y="11442"/>
                    </a:lnTo>
                    <a:lnTo>
                      <a:pt x="9585" y="14813"/>
                    </a:lnTo>
                    <a:cubicBezTo>
                      <a:pt x="9945" y="15222"/>
                      <a:pt x="10372" y="15429"/>
                      <a:pt x="10800" y="15429"/>
                    </a:cubicBezTo>
                    <a:cubicBezTo>
                      <a:pt x="11228" y="15429"/>
                      <a:pt x="11654" y="15222"/>
                      <a:pt x="12015" y="14813"/>
                    </a:cubicBezTo>
                    <a:lnTo>
                      <a:pt x="14963" y="11442"/>
                    </a:lnTo>
                    <a:cubicBezTo>
                      <a:pt x="14963" y="11442"/>
                      <a:pt x="20249" y="17484"/>
                      <a:pt x="20249" y="17484"/>
                    </a:cubicBezTo>
                    <a:close/>
                    <a:moveTo>
                      <a:pt x="1349" y="5399"/>
                    </a:moveTo>
                    <a:lnTo>
                      <a:pt x="6074" y="10800"/>
                    </a:lnTo>
                    <a:lnTo>
                      <a:pt x="1349" y="16198"/>
                    </a:lnTo>
                    <a:cubicBezTo>
                      <a:pt x="1349" y="16198"/>
                      <a:pt x="1349" y="5399"/>
                      <a:pt x="1349" y="5399"/>
                    </a:cubicBezTo>
                    <a:close/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08" y="0"/>
                      <a:pt x="0" y="1842"/>
                      <a:pt x="0" y="4114"/>
                    </a:cubicBezTo>
                    <a:lnTo>
                      <a:pt x="0" y="17484"/>
                    </a:lnTo>
                    <a:cubicBezTo>
                      <a:pt x="0" y="19756"/>
                      <a:pt x="1208" y="21600"/>
                      <a:pt x="2699" y="21600"/>
                    </a:cubicBezTo>
                    <a:lnTo>
                      <a:pt x="18899" y="21600"/>
                    </a:lnTo>
                    <a:cubicBezTo>
                      <a:pt x="20391" y="21600"/>
                      <a:pt x="21600" y="19756"/>
                      <a:pt x="21600" y="17484"/>
                    </a:cubicBezTo>
                    <a:lnTo>
                      <a:pt x="21600" y="4114"/>
                    </a:lnTo>
                    <a:cubicBezTo>
                      <a:pt x="21600" y="1842"/>
                      <a:pt x="20391" y="0"/>
                      <a:pt x="18899" y="0"/>
                    </a:cubicBezTo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050" dirty="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46141070-EAB4-4D5B-B8FA-60979988ACB0}"/>
                  </a:ext>
                </a:extLst>
              </p:cNvPr>
              <p:cNvSpPr/>
              <p:nvPr/>
            </p:nvSpPr>
            <p:spPr>
              <a:xfrm>
                <a:off x="9088972" y="7178613"/>
                <a:ext cx="2850176" cy="5499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14000"/>
                  </a:lnSpc>
                  <a:defRPr/>
                </a:pPr>
                <a:r>
                  <a:rPr lang="en-US" sz="1000" dirty="0">
                    <a:solidFill>
                      <a:schemeClr val="bg1">
                        <a:lumMod val="50000"/>
                      </a:schemeClr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your@account.com</a:t>
                </a:r>
                <a:endParaRPr lang="id-ID" sz="1000" dirty="0">
                  <a:solidFill>
                    <a:schemeClr val="bg1">
                      <a:lumMod val="50000"/>
                    </a:schemeClr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F1FB438-3ED2-485C-8285-F694F293EADB}"/>
              </a:ext>
            </a:extLst>
          </p:cNvPr>
          <p:cNvGrpSpPr/>
          <p:nvPr userDrawn="1"/>
        </p:nvGrpSpPr>
        <p:grpSpPr>
          <a:xfrm>
            <a:off x="228876" y="6557077"/>
            <a:ext cx="696294" cy="220848"/>
            <a:chOff x="974571" y="5568950"/>
            <a:chExt cx="1411442" cy="447675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76D6FBF-FC77-4B64-B4C3-621CC77B6349}"/>
                </a:ext>
              </a:extLst>
            </p:cNvPr>
            <p:cNvSpPr txBox="1"/>
            <p:nvPr/>
          </p:nvSpPr>
          <p:spPr>
            <a:xfrm>
              <a:off x="974571" y="5568950"/>
              <a:ext cx="1411442" cy="447675"/>
            </a:xfrm>
            <a:custGeom>
              <a:avLst/>
              <a:gdLst>
                <a:gd name="connsiteX0" fmla="*/ 0 w 1493684"/>
                <a:gd name="connsiteY0" fmla="*/ 0 h 447675"/>
                <a:gd name="connsiteX1" fmla="*/ 1493684 w 1493684"/>
                <a:gd name="connsiteY1" fmla="*/ 0 h 447675"/>
                <a:gd name="connsiteX2" fmla="*/ 1493684 w 1493684"/>
                <a:gd name="connsiteY2" fmla="*/ 342900 h 447675"/>
                <a:gd name="connsiteX3" fmla="*/ 0 w 1493684"/>
                <a:gd name="connsiteY3" fmla="*/ 447675 h 447675"/>
                <a:gd name="connsiteX4" fmla="*/ 0 w 1493684"/>
                <a:gd name="connsiteY4" fmla="*/ 0 h 447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3684" h="447675">
                  <a:moveTo>
                    <a:pt x="0" y="0"/>
                  </a:moveTo>
                  <a:lnTo>
                    <a:pt x="1493684" y="0"/>
                  </a:lnTo>
                  <a:lnTo>
                    <a:pt x="1493684" y="342900"/>
                  </a:lnTo>
                  <a:lnTo>
                    <a:pt x="0" y="4476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id-ID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12EC969D-613C-4BEA-A2D1-BACD06FAB82B}"/>
                </a:ext>
              </a:extLst>
            </p:cNvPr>
            <p:cNvGrpSpPr/>
            <p:nvPr/>
          </p:nvGrpSpPr>
          <p:grpSpPr>
            <a:xfrm>
              <a:off x="1063367" y="5645245"/>
              <a:ext cx="1233850" cy="190310"/>
              <a:chOff x="990988" y="5113817"/>
              <a:chExt cx="1233850" cy="190310"/>
            </a:xfrm>
            <a:solidFill>
              <a:schemeClr val="bg1"/>
            </a:solidFill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9BDE2F0-FC4F-4006-B6C5-B088F6F2A07D}"/>
                  </a:ext>
                </a:extLst>
              </p:cNvPr>
              <p:cNvSpPr txBox="1"/>
              <p:nvPr/>
            </p:nvSpPr>
            <p:spPr>
              <a:xfrm>
                <a:off x="1406745" y="5113817"/>
                <a:ext cx="34461" cy="34204"/>
              </a:xfrm>
              <a:custGeom>
                <a:avLst/>
                <a:gdLst/>
                <a:ahLst/>
                <a:cxnLst/>
                <a:rect l="l" t="t" r="r" b="b"/>
                <a:pathLst>
                  <a:path w="34461" h="34204">
                    <a:moveTo>
                      <a:pt x="0" y="0"/>
                    </a:moveTo>
                    <a:lnTo>
                      <a:pt x="34461" y="0"/>
                    </a:lnTo>
                    <a:lnTo>
                      <a:pt x="34461" y="34204"/>
                    </a:lnTo>
                    <a:lnTo>
                      <a:pt x="0" y="3420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2BD7DA2-8358-4105-9277-E8CD6FD8239D}"/>
                  </a:ext>
                </a:extLst>
              </p:cNvPr>
              <p:cNvSpPr txBox="1"/>
              <p:nvPr/>
            </p:nvSpPr>
            <p:spPr>
              <a:xfrm>
                <a:off x="990988" y="5118960"/>
                <a:ext cx="147104" cy="182594"/>
              </a:xfrm>
              <a:custGeom>
                <a:avLst/>
                <a:gdLst/>
                <a:ahLst/>
                <a:cxnLst/>
                <a:rect l="l" t="t" r="r" b="b"/>
                <a:pathLst>
                  <a:path w="147104" h="182594">
                    <a:moveTo>
                      <a:pt x="0" y="0"/>
                    </a:moveTo>
                    <a:lnTo>
                      <a:pt x="97727" y="0"/>
                    </a:lnTo>
                    <a:cubicBezTo>
                      <a:pt x="104070" y="0"/>
                      <a:pt x="109814" y="1372"/>
                      <a:pt x="114957" y="4115"/>
                    </a:cubicBezTo>
                    <a:cubicBezTo>
                      <a:pt x="120101" y="6858"/>
                      <a:pt x="124473" y="10416"/>
                      <a:pt x="128073" y="14788"/>
                    </a:cubicBezTo>
                    <a:cubicBezTo>
                      <a:pt x="131674" y="19160"/>
                      <a:pt x="134460" y="24132"/>
                      <a:pt x="136431" y="29704"/>
                    </a:cubicBezTo>
                    <a:cubicBezTo>
                      <a:pt x="138403" y="35276"/>
                      <a:pt x="139389" y="40891"/>
                      <a:pt x="139389" y="46549"/>
                    </a:cubicBezTo>
                    <a:cubicBezTo>
                      <a:pt x="139389" y="55464"/>
                      <a:pt x="137160" y="63822"/>
                      <a:pt x="132702" y="71623"/>
                    </a:cubicBezTo>
                    <a:cubicBezTo>
                      <a:pt x="128245" y="79424"/>
                      <a:pt x="121730" y="85211"/>
                      <a:pt x="113157" y="88983"/>
                    </a:cubicBezTo>
                    <a:cubicBezTo>
                      <a:pt x="123615" y="92069"/>
                      <a:pt x="131888" y="97598"/>
                      <a:pt x="137974" y="105570"/>
                    </a:cubicBezTo>
                    <a:cubicBezTo>
                      <a:pt x="144061" y="113543"/>
                      <a:pt x="147104" y="123530"/>
                      <a:pt x="147104" y="135531"/>
                    </a:cubicBezTo>
                    <a:cubicBezTo>
                      <a:pt x="147104" y="143246"/>
                      <a:pt x="145561" y="150019"/>
                      <a:pt x="142475" y="155848"/>
                    </a:cubicBezTo>
                    <a:cubicBezTo>
                      <a:pt x="139389" y="161677"/>
                      <a:pt x="135146" y="166564"/>
                      <a:pt x="129745" y="170507"/>
                    </a:cubicBezTo>
                    <a:cubicBezTo>
                      <a:pt x="124344" y="174450"/>
                      <a:pt x="118086" y="177451"/>
                      <a:pt x="110971" y="179508"/>
                    </a:cubicBezTo>
                    <a:cubicBezTo>
                      <a:pt x="103856" y="181566"/>
                      <a:pt x="96269" y="182594"/>
                      <a:pt x="88211" y="182594"/>
                    </a:cubicBezTo>
                    <a:lnTo>
                      <a:pt x="0" y="182594"/>
                    </a:lnTo>
                    <a:lnTo>
                      <a:pt x="0" y="0"/>
                    </a:lnTo>
                    <a:close/>
                    <a:moveTo>
                      <a:pt x="35490" y="30347"/>
                    </a:moveTo>
                    <a:lnTo>
                      <a:pt x="35490" y="76381"/>
                    </a:lnTo>
                    <a:lnTo>
                      <a:pt x="82810" y="76381"/>
                    </a:lnTo>
                    <a:cubicBezTo>
                      <a:pt x="88811" y="76381"/>
                      <a:pt x="93912" y="74324"/>
                      <a:pt x="98112" y="70209"/>
                    </a:cubicBezTo>
                    <a:cubicBezTo>
                      <a:pt x="102313" y="66094"/>
                      <a:pt x="104413" y="60436"/>
                      <a:pt x="104413" y="53235"/>
                    </a:cubicBezTo>
                    <a:cubicBezTo>
                      <a:pt x="104413" y="46206"/>
                      <a:pt x="102484" y="40634"/>
                      <a:pt x="98627" y="36519"/>
                    </a:cubicBezTo>
                    <a:cubicBezTo>
                      <a:pt x="94769" y="32404"/>
                      <a:pt x="90011" y="30347"/>
                      <a:pt x="84353" y="30347"/>
                    </a:cubicBezTo>
                    <a:lnTo>
                      <a:pt x="35490" y="30347"/>
                    </a:lnTo>
                    <a:close/>
                    <a:moveTo>
                      <a:pt x="35490" y="104413"/>
                    </a:moveTo>
                    <a:lnTo>
                      <a:pt x="35490" y="152505"/>
                    </a:lnTo>
                    <a:lnTo>
                      <a:pt x="88211" y="152505"/>
                    </a:lnTo>
                    <a:cubicBezTo>
                      <a:pt x="91469" y="152505"/>
                      <a:pt x="94512" y="151905"/>
                      <a:pt x="97341" y="150705"/>
                    </a:cubicBezTo>
                    <a:cubicBezTo>
                      <a:pt x="100170" y="149504"/>
                      <a:pt x="102613" y="147833"/>
                      <a:pt x="104670" y="145690"/>
                    </a:cubicBezTo>
                    <a:cubicBezTo>
                      <a:pt x="106728" y="143547"/>
                      <a:pt x="108356" y="141018"/>
                      <a:pt x="109557" y="138103"/>
                    </a:cubicBezTo>
                    <a:cubicBezTo>
                      <a:pt x="110757" y="135188"/>
                      <a:pt x="111357" y="132102"/>
                      <a:pt x="111357" y="128845"/>
                    </a:cubicBezTo>
                    <a:cubicBezTo>
                      <a:pt x="111357" y="125587"/>
                      <a:pt x="110800" y="122458"/>
                      <a:pt x="109685" y="119458"/>
                    </a:cubicBezTo>
                    <a:cubicBezTo>
                      <a:pt x="108571" y="116457"/>
                      <a:pt x="107071" y="113843"/>
                      <a:pt x="105185" y="111614"/>
                    </a:cubicBezTo>
                    <a:cubicBezTo>
                      <a:pt x="103299" y="109385"/>
                      <a:pt x="101070" y="107628"/>
                      <a:pt x="98498" y="106342"/>
                    </a:cubicBezTo>
                    <a:cubicBezTo>
                      <a:pt x="95926" y="105056"/>
                      <a:pt x="93097" y="104413"/>
                      <a:pt x="90011" y="104413"/>
                    </a:cubicBezTo>
                    <a:lnTo>
                      <a:pt x="35490" y="10441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0098699D-4C54-461B-A2CC-8DAC880E51EC}"/>
                  </a:ext>
                </a:extLst>
              </p:cNvPr>
              <p:cNvSpPr txBox="1"/>
              <p:nvPr/>
            </p:nvSpPr>
            <p:spPr>
              <a:xfrm>
                <a:off x="1768190" y="5164224"/>
                <a:ext cx="115471" cy="139903"/>
              </a:xfrm>
              <a:custGeom>
                <a:avLst/>
                <a:gdLst/>
                <a:ahLst/>
                <a:cxnLst/>
                <a:rect l="l" t="t" r="r" b="b"/>
                <a:pathLst>
                  <a:path w="115471" h="139903">
                    <a:moveTo>
                      <a:pt x="57607" y="0"/>
                    </a:moveTo>
                    <a:cubicBezTo>
                      <a:pt x="67723" y="0"/>
                      <a:pt x="77195" y="1457"/>
                      <a:pt x="86025" y="4372"/>
                    </a:cubicBezTo>
                    <a:cubicBezTo>
                      <a:pt x="94855" y="7286"/>
                      <a:pt x="102956" y="12001"/>
                      <a:pt x="110328" y="18516"/>
                    </a:cubicBezTo>
                    <a:lnTo>
                      <a:pt x="96440" y="39348"/>
                    </a:lnTo>
                    <a:cubicBezTo>
                      <a:pt x="89583" y="34204"/>
                      <a:pt x="82939" y="30432"/>
                      <a:pt x="76509" y="28032"/>
                    </a:cubicBezTo>
                    <a:cubicBezTo>
                      <a:pt x="70080" y="25632"/>
                      <a:pt x="63694" y="24431"/>
                      <a:pt x="57350" y="24431"/>
                    </a:cubicBezTo>
                    <a:cubicBezTo>
                      <a:pt x="51521" y="24431"/>
                      <a:pt x="46634" y="25632"/>
                      <a:pt x="42691" y="28032"/>
                    </a:cubicBezTo>
                    <a:cubicBezTo>
                      <a:pt x="38748" y="30432"/>
                      <a:pt x="36776" y="34290"/>
                      <a:pt x="36776" y="39605"/>
                    </a:cubicBezTo>
                    <a:cubicBezTo>
                      <a:pt x="36776" y="42005"/>
                      <a:pt x="37247" y="43977"/>
                      <a:pt x="38190" y="45520"/>
                    </a:cubicBezTo>
                    <a:cubicBezTo>
                      <a:pt x="39133" y="47063"/>
                      <a:pt x="40634" y="48434"/>
                      <a:pt x="42691" y="49635"/>
                    </a:cubicBezTo>
                    <a:cubicBezTo>
                      <a:pt x="44748" y="50835"/>
                      <a:pt x="47449" y="51992"/>
                      <a:pt x="50792" y="53106"/>
                    </a:cubicBezTo>
                    <a:cubicBezTo>
                      <a:pt x="54135" y="54221"/>
                      <a:pt x="58293" y="55378"/>
                      <a:pt x="63265" y="56578"/>
                    </a:cubicBezTo>
                    <a:cubicBezTo>
                      <a:pt x="72523" y="58979"/>
                      <a:pt x="80453" y="61379"/>
                      <a:pt x="87054" y="63779"/>
                    </a:cubicBezTo>
                    <a:cubicBezTo>
                      <a:pt x="93654" y="66179"/>
                      <a:pt x="99055" y="68923"/>
                      <a:pt x="103256" y="72009"/>
                    </a:cubicBezTo>
                    <a:cubicBezTo>
                      <a:pt x="107456" y="75095"/>
                      <a:pt x="110542" y="78652"/>
                      <a:pt x="112514" y="82682"/>
                    </a:cubicBezTo>
                    <a:cubicBezTo>
                      <a:pt x="114486" y="86711"/>
                      <a:pt x="115471" y="91554"/>
                      <a:pt x="115471" y="97212"/>
                    </a:cubicBezTo>
                    <a:cubicBezTo>
                      <a:pt x="115471" y="110414"/>
                      <a:pt x="110585" y="120829"/>
                      <a:pt x="100812" y="128459"/>
                    </a:cubicBezTo>
                    <a:cubicBezTo>
                      <a:pt x="91040" y="136088"/>
                      <a:pt x="77753" y="139903"/>
                      <a:pt x="60950" y="139903"/>
                    </a:cubicBezTo>
                    <a:cubicBezTo>
                      <a:pt x="49635" y="139903"/>
                      <a:pt x="38576" y="138103"/>
                      <a:pt x="27775" y="134502"/>
                    </a:cubicBezTo>
                    <a:cubicBezTo>
                      <a:pt x="16973" y="130902"/>
                      <a:pt x="7715" y="125758"/>
                      <a:pt x="0" y="119072"/>
                    </a:cubicBezTo>
                    <a:lnTo>
                      <a:pt x="12859" y="97469"/>
                    </a:lnTo>
                    <a:cubicBezTo>
                      <a:pt x="21088" y="103298"/>
                      <a:pt x="29104" y="107713"/>
                      <a:pt x="36905" y="110714"/>
                    </a:cubicBezTo>
                    <a:cubicBezTo>
                      <a:pt x="44706" y="113714"/>
                      <a:pt x="52464" y="115214"/>
                      <a:pt x="60179" y="115214"/>
                    </a:cubicBezTo>
                    <a:cubicBezTo>
                      <a:pt x="67037" y="115214"/>
                      <a:pt x="72438" y="113928"/>
                      <a:pt x="76381" y="111357"/>
                    </a:cubicBezTo>
                    <a:cubicBezTo>
                      <a:pt x="80324" y="108785"/>
                      <a:pt x="82296" y="105099"/>
                      <a:pt x="82296" y="100298"/>
                    </a:cubicBezTo>
                    <a:cubicBezTo>
                      <a:pt x="82296" y="95497"/>
                      <a:pt x="79981" y="91983"/>
                      <a:pt x="75352" y="89754"/>
                    </a:cubicBezTo>
                    <a:cubicBezTo>
                      <a:pt x="70723" y="87525"/>
                      <a:pt x="63179" y="84953"/>
                      <a:pt x="52721" y="82039"/>
                    </a:cubicBezTo>
                    <a:cubicBezTo>
                      <a:pt x="43977" y="79638"/>
                      <a:pt x="36519" y="77324"/>
                      <a:pt x="30347" y="75095"/>
                    </a:cubicBezTo>
                    <a:cubicBezTo>
                      <a:pt x="24174" y="72866"/>
                      <a:pt x="19202" y="70337"/>
                      <a:pt x="15430" y="67508"/>
                    </a:cubicBezTo>
                    <a:cubicBezTo>
                      <a:pt x="11659" y="64679"/>
                      <a:pt x="8915" y="61422"/>
                      <a:pt x="7201" y="57736"/>
                    </a:cubicBezTo>
                    <a:cubicBezTo>
                      <a:pt x="5486" y="54049"/>
                      <a:pt x="4629" y="49635"/>
                      <a:pt x="4629" y="44491"/>
                    </a:cubicBezTo>
                    <a:cubicBezTo>
                      <a:pt x="4629" y="37633"/>
                      <a:pt x="5958" y="31461"/>
                      <a:pt x="8615" y="25974"/>
                    </a:cubicBezTo>
                    <a:cubicBezTo>
                      <a:pt x="11273" y="20488"/>
                      <a:pt x="15002" y="15816"/>
                      <a:pt x="19802" y="11958"/>
                    </a:cubicBezTo>
                    <a:cubicBezTo>
                      <a:pt x="24603" y="8101"/>
                      <a:pt x="30218" y="5143"/>
                      <a:pt x="36647" y="3086"/>
                    </a:cubicBezTo>
                    <a:cubicBezTo>
                      <a:pt x="43077" y="1028"/>
                      <a:pt x="50063" y="0"/>
                      <a:pt x="576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D0CE02F5-2829-4AC3-A8DA-67718C992208}"/>
                  </a:ext>
                </a:extLst>
              </p:cNvPr>
              <p:cNvSpPr txBox="1"/>
              <p:nvPr/>
            </p:nvSpPr>
            <p:spPr>
              <a:xfrm>
                <a:off x="1245086" y="5164480"/>
                <a:ext cx="132960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32960" h="139646">
                    <a:moveTo>
                      <a:pt x="63523" y="0"/>
                    </a:moveTo>
                    <a:cubicBezTo>
                      <a:pt x="82896" y="0"/>
                      <a:pt x="97941" y="4758"/>
                      <a:pt x="108657" y="14273"/>
                    </a:cubicBezTo>
                    <a:cubicBezTo>
                      <a:pt x="119373" y="23789"/>
                      <a:pt x="124730" y="37548"/>
                      <a:pt x="124730" y="55550"/>
                    </a:cubicBezTo>
                    <a:lnTo>
                      <a:pt x="124730" y="97469"/>
                    </a:lnTo>
                    <a:cubicBezTo>
                      <a:pt x="124730" y="101070"/>
                      <a:pt x="125373" y="103641"/>
                      <a:pt x="126659" y="105185"/>
                    </a:cubicBezTo>
                    <a:cubicBezTo>
                      <a:pt x="127945" y="106728"/>
                      <a:pt x="130045" y="107585"/>
                      <a:pt x="132960" y="107756"/>
                    </a:cubicBezTo>
                    <a:lnTo>
                      <a:pt x="132960" y="137074"/>
                    </a:lnTo>
                    <a:cubicBezTo>
                      <a:pt x="127131" y="138274"/>
                      <a:pt x="122073" y="138874"/>
                      <a:pt x="117787" y="138874"/>
                    </a:cubicBezTo>
                    <a:cubicBezTo>
                      <a:pt x="111272" y="138874"/>
                      <a:pt x="106257" y="137417"/>
                      <a:pt x="102742" y="134502"/>
                    </a:cubicBezTo>
                    <a:cubicBezTo>
                      <a:pt x="99227" y="131588"/>
                      <a:pt x="97041" y="127730"/>
                      <a:pt x="96184" y="122930"/>
                    </a:cubicBezTo>
                    <a:lnTo>
                      <a:pt x="95412" y="115472"/>
                    </a:lnTo>
                    <a:cubicBezTo>
                      <a:pt x="89412" y="123358"/>
                      <a:pt x="82125" y="129359"/>
                      <a:pt x="73553" y="133474"/>
                    </a:cubicBezTo>
                    <a:cubicBezTo>
                      <a:pt x="64980" y="137589"/>
                      <a:pt x="55807" y="139646"/>
                      <a:pt x="46035" y="139646"/>
                    </a:cubicBezTo>
                    <a:cubicBezTo>
                      <a:pt x="39520" y="139646"/>
                      <a:pt x="33433" y="138574"/>
                      <a:pt x="27775" y="136431"/>
                    </a:cubicBezTo>
                    <a:cubicBezTo>
                      <a:pt x="22118" y="134288"/>
                      <a:pt x="17231" y="131288"/>
                      <a:pt x="13116" y="127430"/>
                    </a:cubicBezTo>
                    <a:cubicBezTo>
                      <a:pt x="9002" y="123573"/>
                      <a:pt x="5787" y="119072"/>
                      <a:pt x="3472" y="113928"/>
                    </a:cubicBezTo>
                    <a:cubicBezTo>
                      <a:pt x="1158" y="108785"/>
                      <a:pt x="0" y="103127"/>
                      <a:pt x="0" y="96955"/>
                    </a:cubicBezTo>
                    <a:cubicBezTo>
                      <a:pt x="0" y="90611"/>
                      <a:pt x="1415" y="84739"/>
                      <a:pt x="4244" y="79338"/>
                    </a:cubicBezTo>
                    <a:cubicBezTo>
                      <a:pt x="7073" y="73938"/>
                      <a:pt x="11016" y="69351"/>
                      <a:pt x="16074" y="65580"/>
                    </a:cubicBezTo>
                    <a:cubicBezTo>
                      <a:pt x="21132" y="61808"/>
                      <a:pt x="27175" y="58850"/>
                      <a:pt x="34205" y="56707"/>
                    </a:cubicBezTo>
                    <a:cubicBezTo>
                      <a:pt x="41234" y="54564"/>
                      <a:pt x="48949" y="53492"/>
                      <a:pt x="57350" y="53492"/>
                    </a:cubicBezTo>
                    <a:cubicBezTo>
                      <a:pt x="63351" y="53492"/>
                      <a:pt x="69223" y="54007"/>
                      <a:pt x="74967" y="55035"/>
                    </a:cubicBezTo>
                    <a:cubicBezTo>
                      <a:pt x="80711" y="56064"/>
                      <a:pt x="85811" y="57521"/>
                      <a:pt x="90269" y="59407"/>
                    </a:cubicBezTo>
                    <a:lnTo>
                      <a:pt x="90269" y="51692"/>
                    </a:lnTo>
                    <a:cubicBezTo>
                      <a:pt x="90269" y="42777"/>
                      <a:pt x="87740" y="35919"/>
                      <a:pt x="82682" y="31118"/>
                    </a:cubicBezTo>
                    <a:cubicBezTo>
                      <a:pt x="77624" y="26318"/>
                      <a:pt x="70124" y="23917"/>
                      <a:pt x="60179" y="23917"/>
                    </a:cubicBezTo>
                    <a:cubicBezTo>
                      <a:pt x="52979" y="23917"/>
                      <a:pt x="45949" y="25203"/>
                      <a:pt x="39091" y="27775"/>
                    </a:cubicBezTo>
                    <a:cubicBezTo>
                      <a:pt x="32233" y="30347"/>
                      <a:pt x="25204" y="34119"/>
                      <a:pt x="18003" y="39091"/>
                    </a:cubicBezTo>
                    <a:lnTo>
                      <a:pt x="7459" y="17231"/>
                    </a:lnTo>
                    <a:cubicBezTo>
                      <a:pt x="24775" y="5744"/>
                      <a:pt x="43463" y="0"/>
                      <a:pt x="63523" y="0"/>
                    </a:cubicBezTo>
                    <a:close/>
                    <a:moveTo>
                      <a:pt x="63008" y="72780"/>
                    </a:moveTo>
                    <a:cubicBezTo>
                      <a:pt x="54093" y="72780"/>
                      <a:pt x="46806" y="74795"/>
                      <a:pt x="41148" y="78824"/>
                    </a:cubicBezTo>
                    <a:cubicBezTo>
                      <a:pt x="35491" y="82853"/>
                      <a:pt x="32662" y="87954"/>
                      <a:pt x="32662" y="94126"/>
                    </a:cubicBezTo>
                    <a:cubicBezTo>
                      <a:pt x="32662" y="99955"/>
                      <a:pt x="34891" y="104799"/>
                      <a:pt x="39348" y="108656"/>
                    </a:cubicBezTo>
                    <a:cubicBezTo>
                      <a:pt x="43806" y="112514"/>
                      <a:pt x="49292" y="114443"/>
                      <a:pt x="55807" y="114443"/>
                    </a:cubicBezTo>
                    <a:cubicBezTo>
                      <a:pt x="61637" y="114443"/>
                      <a:pt x="67166" y="113414"/>
                      <a:pt x="72395" y="111357"/>
                    </a:cubicBezTo>
                    <a:cubicBezTo>
                      <a:pt x="77624" y="109299"/>
                      <a:pt x="81696" y="106556"/>
                      <a:pt x="84611" y="103127"/>
                    </a:cubicBezTo>
                    <a:cubicBezTo>
                      <a:pt x="88383" y="100212"/>
                      <a:pt x="90269" y="96955"/>
                      <a:pt x="90269" y="93354"/>
                    </a:cubicBezTo>
                    <a:lnTo>
                      <a:pt x="90269" y="77924"/>
                    </a:lnTo>
                    <a:cubicBezTo>
                      <a:pt x="86154" y="76381"/>
                      <a:pt x="81696" y="75138"/>
                      <a:pt x="76896" y="74195"/>
                    </a:cubicBezTo>
                    <a:cubicBezTo>
                      <a:pt x="72095" y="73252"/>
                      <a:pt x="67466" y="72780"/>
                      <a:pt x="63008" y="7278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AE862645-66C6-4F7F-A360-791CE86692F4}"/>
                  </a:ext>
                </a:extLst>
              </p:cNvPr>
              <p:cNvSpPr txBox="1"/>
              <p:nvPr/>
            </p:nvSpPr>
            <p:spPr>
              <a:xfrm>
                <a:off x="1473420" y="5164480"/>
                <a:ext cx="125244" cy="137074"/>
              </a:xfrm>
              <a:custGeom>
                <a:avLst/>
                <a:gdLst/>
                <a:ahLst/>
                <a:cxnLst/>
                <a:rect l="l" t="t" r="r" b="b"/>
                <a:pathLst>
                  <a:path w="125244" h="137074">
                    <a:moveTo>
                      <a:pt x="84610" y="0"/>
                    </a:moveTo>
                    <a:cubicBezTo>
                      <a:pt x="93011" y="0"/>
                      <a:pt x="99869" y="1543"/>
                      <a:pt x="105184" y="4629"/>
                    </a:cubicBezTo>
                    <a:cubicBezTo>
                      <a:pt x="110499" y="7715"/>
                      <a:pt x="114614" y="11744"/>
                      <a:pt x="117529" y="16716"/>
                    </a:cubicBezTo>
                    <a:cubicBezTo>
                      <a:pt x="120443" y="21688"/>
                      <a:pt x="122458" y="27346"/>
                      <a:pt x="123572" y="33690"/>
                    </a:cubicBezTo>
                    <a:cubicBezTo>
                      <a:pt x="124687" y="40034"/>
                      <a:pt x="125244" y="46463"/>
                      <a:pt x="125244" y="52978"/>
                    </a:cubicBezTo>
                    <a:lnTo>
                      <a:pt x="125244" y="137074"/>
                    </a:lnTo>
                    <a:lnTo>
                      <a:pt x="90783" y="137074"/>
                    </a:lnTo>
                    <a:lnTo>
                      <a:pt x="90783" y="61465"/>
                    </a:lnTo>
                    <a:cubicBezTo>
                      <a:pt x="90783" y="50663"/>
                      <a:pt x="88897" y="42777"/>
                      <a:pt x="85125" y="37805"/>
                    </a:cubicBezTo>
                    <a:cubicBezTo>
                      <a:pt x="81353" y="32833"/>
                      <a:pt x="76124" y="30347"/>
                      <a:pt x="69437" y="30347"/>
                    </a:cubicBezTo>
                    <a:cubicBezTo>
                      <a:pt x="66008" y="30347"/>
                      <a:pt x="62493" y="31032"/>
                      <a:pt x="58893" y="32404"/>
                    </a:cubicBezTo>
                    <a:cubicBezTo>
                      <a:pt x="55292" y="33776"/>
                      <a:pt x="51906" y="35704"/>
                      <a:pt x="48734" y="38190"/>
                    </a:cubicBezTo>
                    <a:cubicBezTo>
                      <a:pt x="45563" y="40676"/>
                      <a:pt x="42691" y="43634"/>
                      <a:pt x="40119" y="47063"/>
                    </a:cubicBezTo>
                    <a:cubicBezTo>
                      <a:pt x="37547" y="50492"/>
                      <a:pt x="35661" y="54264"/>
                      <a:pt x="34461" y="58379"/>
                    </a:cubicBezTo>
                    <a:lnTo>
                      <a:pt x="34461" y="137074"/>
                    </a:lnTo>
                    <a:lnTo>
                      <a:pt x="0" y="137074"/>
                    </a:lnTo>
                    <a:lnTo>
                      <a:pt x="0" y="2315"/>
                    </a:lnTo>
                    <a:lnTo>
                      <a:pt x="31118" y="2315"/>
                    </a:lnTo>
                    <a:lnTo>
                      <a:pt x="31118" y="27261"/>
                    </a:lnTo>
                    <a:cubicBezTo>
                      <a:pt x="36090" y="18688"/>
                      <a:pt x="43291" y="12001"/>
                      <a:pt x="52721" y="7201"/>
                    </a:cubicBezTo>
                    <a:cubicBezTo>
                      <a:pt x="62150" y="2400"/>
                      <a:pt x="72780" y="0"/>
                      <a:pt x="846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FBA29D53-559C-4EC8-A405-C100BFE4AE55}"/>
                  </a:ext>
                </a:extLst>
              </p:cNvPr>
              <p:cNvSpPr txBox="1"/>
              <p:nvPr/>
            </p:nvSpPr>
            <p:spPr>
              <a:xfrm>
                <a:off x="1617333" y="5164480"/>
                <a:ext cx="141446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41446" h="139646">
                    <a:moveTo>
                      <a:pt x="71237" y="0"/>
                    </a:moveTo>
                    <a:cubicBezTo>
                      <a:pt x="82210" y="0"/>
                      <a:pt x="92026" y="1886"/>
                      <a:pt x="100684" y="5658"/>
                    </a:cubicBezTo>
                    <a:cubicBezTo>
                      <a:pt x="109342" y="9430"/>
                      <a:pt x="116715" y="14487"/>
                      <a:pt x="122801" y="20831"/>
                    </a:cubicBezTo>
                    <a:cubicBezTo>
                      <a:pt x="128888" y="27175"/>
                      <a:pt x="133517" y="34547"/>
                      <a:pt x="136688" y="42948"/>
                    </a:cubicBezTo>
                    <a:cubicBezTo>
                      <a:pt x="139860" y="51349"/>
                      <a:pt x="141446" y="60093"/>
                      <a:pt x="141446" y="69180"/>
                    </a:cubicBezTo>
                    <a:cubicBezTo>
                      <a:pt x="141446" y="71409"/>
                      <a:pt x="141403" y="73552"/>
                      <a:pt x="141318" y="75609"/>
                    </a:cubicBezTo>
                    <a:cubicBezTo>
                      <a:pt x="141232" y="77667"/>
                      <a:pt x="141018" y="79381"/>
                      <a:pt x="140675" y="80753"/>
                    </a:cubicBezTo>
                    <a:lnTo>
                      <a:pt x="36519" y="80753"/>
                    </a:lnTo>
                    <a:cubicBezTo>
                      <a:pt x="37033" y="86068"/>
                      <a:pt x="38319" y="90783"/>
                      <a:pt x="40376" y="94898"/>
                    </a:cubicBezTo>
                    <a:cubicBezTo>
                      <a:pt x="42434" y="99012"/>
                      <a:pt x="45091" y="102527"/>
                      <a:pt x="48349" y="105442"/>
                    </a:cubicBezTo>
                    <a:cubicBezTo>
                      <a:pt x="51606" y="108356"/>
                      <a:pt x="55293" y="110585"/>
                      <a:pt x="59407" y="112128"/>
                    </a:cubicBezTo>
                    <a:cubicBezTo>
                      <a:pt x="63522" y="113671"/>
                      <a:pt x="67808" y="114443"/>
                      <a:pt x="72266" y="114443"/>
                    </a:cubicBezTo>
                    <a:cubicBezTo>
                      <a:pt x="79124" y="114443"/>
                      <a:pt x="85596" y="112771"/>
                      <a:pt x="91683" y="109428"/>
                    </a:cubicBezTo>
                    <a:cubicBezTo>
                      <a:pt x="97769" y="106085"/>
                      <a:pt x="101927" y="101670"/>
                      <a:pt x="104156" y="96183"/>
                    </a:cubicBezTo>
                    <a:lnTo>
                      <a:pt x="133731" y="104413"/>
                    </a:lnTo>
                    <a:cubicBezTo>
                      <a:pt x="128759" y="114700"/>
                      <a:pt x="120829" y="123144"/>
                      <a:pt x="109942" y="129745"/>
                    </a:cubicBezTo>
                    <a:cubicBezTo>
                      <a:pt x="99055" y="136346"/>
                      <a:pt x="86068" y="139646"/>
                      <a:pt x="70980" y="139646"/>
                    </a:cubicBezTo>
                    <a:cubicBezTo>
                      <a:pt x="60179" y="139646"/>
                      <a:pt x="50406" y="137803"/>
                      <a:pt x="41662" y="134117"/>
                    </a:cubicBezTo>
                    <a:cubicBezTo>
                      <a:pt x="32918" y="130431"/>
                      <a:pt x="25460" y="125416"/>
                      <a:pt x="19288" y="119072"/>
                    </a:cubicBezTo>
                    <a:cubicBezTo>
                      <a:pt x="13116" y="112728"/>
                      <a:pt x="8358" y="105356"/>
                      <a:pt x="5015" y="96955"/>
                    </a:cubicBezTo>
                    <a:cubicBezTo>
                      <a:pt x="1672" y="88554"/>
                      <a:pt x="0" y="79724"/>
                      <a:pt x="0" y="70466"/>
                    </a:cubicBezTo>
                    <a:cubicBezTo>
                      <a:pt x="0" y="60865"/>
                      <a:pt x="1629" y="51821"/>
                      <a:pt x="4886" y="43334"/>
                    </a:cubicBezTo>
                    <a:cubicBezTo>
                      <a:pt x="8144" y="34847"/>
                      <a:pt x="12859" y="27389"/>
                      <a:pt x="19031" y="20960"/>
                    </a:cubicBezTo>
                    <a:cubicBezTo>
                      <a:pt x="25203" y="14530"/>
                      <a:pt x="32704" y="9430"/>
                      <a:pt x="41534" y="5658"/>
                    </a:cubicBezTo>
                    <a:cubicBezTo>
                      <a:pt x="50363" y="1886"/>
                      <a:pt x="60265" y="0"/>
                      <a:pt x="71237" y="0"/>
                    </a:cubicBezTo>
                    <a:close/>
                    <a:moveTo>
                      <a:pt x="70723" y="24946"/>
                    </a:moveTo>
                    <a:cubicBezTo>
                      <a:pt x="66094" y="24946"/>
                      <a:pt x="61765" y="25760"/>
                      <a:pt x="57736" y="27389"/>
                    </a:cubicBezTo>
                    <a:cubicBezTo>
                      <a:pt x="53707" y="29018"/>
                      <a:pt x="50149" y="31290"/>
                      <a:pt x="47063" y="34204"/>
                    </a:cubicBezTo>
                    <a:cubicBezTo>
                      <a:pt x="43977" y="37119"/>
                      <a:pt x="41448" y="40634"/>
                      <a:pt x="39476" y="44748"/>
                    </a:cubicBezTo>
                    <a:cubicBezTo>
                      <a:pt x="37505" y="48863"/>
                      <a:pt x="36347" y="53407"/>
                      <a:pt x="36004" y="58379"/>
                    </a:cubicBezTo>
                    <a:lnTo>
                      <a:pt x="105956" y="58379"/>
                    </a:lnTo>
                    <a:cubicBezTo>
                      <a:pt x="105099" y="48263"/>
                      <a:pt x="101370" y="40162"/>
                      <a:pt x="94769" y="34076"/>
                    </a:cubicBezTo>
                    <a:cubicBezTo>
                      <a:pt x="88168" y="27989"/>
                      <a:pt x="80153" y="24946"/>
                      <a:pt x="70723" y="24946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01A9444-B347-46DA-8C0D-8AC1A4516EFF}"/>
                  </a:ext>
                </a:extLst>
              </p:cNvPr>
              <p:cNvSpPr txBox="1"/>
              <p:nvPr/>
            </p:nvSpPr>
            <p:spPr>
              <a:xfrm>
                <a:off x="1893558" y="5164480"/>
                <a:ext cx="132445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32445" h="139646">
                    <a:moveTo>
                      <a:pt x="70980" y="0"/>
                    </a:moveTo>
                    <a:cubicBezTo>
                      <a:pt x="85725" y="0"/>
                      <a:pt x="98284" y="3172"/>
                      <a:pt x="108656" y="9515"/>
                    </a:cubicBezTo>
                    <a:cubicBezTo>
                      <a:pt x="119029" y="15859"/>
                      <a:pt x="126787" y="24174"/>
                      <a:pt x="131931" y="34461"/>
                    </a:cubicBezTo>
                    <a:lnTo>
                      <a:pt x="98241" y="44748"/>
                    </a:lnTo>
                    <a:cubicBezTo>
                      <a:pt x="95326" y="39776"/>
                      <a:pt x="91469" y="35962"/>
                      <a:pt x="86668" y="33304"/>
                    </a:cubicBezTo>
                    <a:cubicBezTo>
                      <a:pt x="81867" y="30647"/>
                      <a:pt x="76552" y="29318"/>
                      <a:pt x="70723" y="29318"/>
                    </a:cubicBezTo>
                    <a:cubicBezTo>
                      <a:pt x="65751" y="29318"/>
                      <a:pt x="61122" y="30304"/>
                      <a:pt x="56836" y="32275"/>
                    </a:cubicBezTo>
                    <a:cubicBezTo>
                      <a:pt x="52549" y="34247"/>
                      <a:pt x="48820" y="36990"/>
                      <a:pt x="45649" y="40505"/>
                    </a:cubicBezTo>
                    <a:cubicBezTo>
                      <a:pt x="42477" y="44020"/>
                      <a:pt x="39991" y="48263"/>
                      <a:pt x="38190" y="53235"/>
                    </a:cubicBezTo>
                    <a:cubicBezTo>
                      <a:pt x="36390" y="58207"/>
                      <a:pt x="35490" y="63694"/>
                      <a:pt x="35490" y="69694"/>
                    </a:cubicBezTo>
                    <a:cubicBezTo>
                      <a:pt x="35490" y="75695"/>
                      <a:pt x="36433" y="81182"/>
                      <a:pt x="38319" y="86154"/>
                    </a:cubicBezTo>
                    <a:cubicBezTo>
                      <a:pt x="40205" y="91126"/>
                      <a:pt x="42734" y="95412"/>
                      <a:pt x="45906" y="99012"/>
                    </a:cubicBezTo>
                    <a:cubicBezTo>
                      <a:pt x="49078" y="102613"/>
                      <a:pt x="52807" y="105399"/>
                      <a:pt x="57093" y="107371"/>
                    </a:cubicBezTo>
                    <a:cubicBezTo>
                      <a:pt x="61379" y="109342"/>
                      <a:pt x="65922" y="110328"/>
                      <a:pt x="70723" y="110328"/>
                    </a:cubicBezTo>
                    <a:cubicBezTo>
                      <a:pt x="76895" y="110328"/>
                      <a:pt x="82596" y="108785"/>
                      <a:pt x="87825" y="105699"/>
                    </a:cubicBezTo>
                    <a:cubicBezTo>
                      <a:pt x="93054" y="102613"/>
                      <a:pt x="96698" y="98841"/>
                      <a:pt x="98755" y="94383"/>
                    </a:cubicBezTo>
                    <a:lnTo>
                      <a:pt x="132445" y="104670"/>
                    </a:lnTo>
                    <a:cubicBezTo>
                      <a:pt x="127816" y="114957"/>
                      <a:pt x="120186" y="123358"/>
                      <a:pt x="109557" y="129873"/>
                    </a:cubicBezTo>
                    <a:cubicBezTo>
                      <a:pt x="98927" y="136388"/>
                      <a:pt x="86154" y="139646"/>
                      <a:pt x="71237" y="139646"/>
                    </a:cubicBezTo>
                    <a:cubicBezTo>
                      <a:pt x="60265" y="139646"/>
                      <a:pt x="50406" y="137760"/>
                      <a:pt x="41662" y="133988"/>
                    </a:cubicBezTo>
                    <a:cubicBezTo>
                      <a:pt x="32918" y="130216"/>
                      <a:pt x="25460" y="125116"/>
                      <a:pt x="19288" y="118686"/>
                    </a:cubicBezTo>
                    <a:cubicBezTo>
                      <a:pt x="13116" y="112257"/>
                      <a:pt x="8358" y="104799"/>
                      <a:pt x="5015" y="96312"/>
                    </a:cubicBezTo>
                    <a:cubicBezTo>
                      <a:pt x="1672" y="87825"/>
                      <a:pt x="0" y="78953"/>
                      <a:pt x="0" y="69694"/>
                    </a:cubicBezTo>
                    <a:cubicBezTo>
                      <a:pt x="0" y="60265"/>
                      <a:pt x="1629" y="51349"/>
                      <a:pt x="4886" y="42948"/>
                    </a:cubicBezTo>
                    <a:cubicBezTo>
                      <a:pt x="8144" y="34547"/>
                      <a:pt x="12859" y="27175"/>
                      <a:pt x="19031" y="20831"/>
                    </a:cubicBezTo>
                    <a:cubicBezTo>
                      <a:pt x="25203" y="14487"/>
                      <a:pt x="32661" y="9430"/>
                      <a:pt x="41405" y="5658"/>
                    </a:cubicBezTo>
                    <a:cubicBezTo>
                      <a:pt x="50149" y="1886"/>
                      <a:pt x="60007" y="0"/>
                      <a:pt x="7098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144AEC8-28ED-4EDF-BF26-3D1092BEF5DF}"/>
                  </a:ext>
                </a:extLst>
              </p:cNvPr>
              <p:cNvSpPr txBox="1"/>
              <p:nvPr/>
            </p:nvSpPr>
            <p:spPr>
              <a:xfrm>
                <a:off x="2036433" y="5164480"/>
                <a:ext cx="141189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41189" h="139646">
                    <a:moveTo>
                      <a:pt x="70723" y="0"/>
                    </a:moveTo>
                    <a:cubicBezTo>
                      <a:pt x="81696" y="0"/>
                      <a:pt x="91512" y="1886"/>
                      <a:pt x="100170" y="5658"/>
                    </a:cubicBezTo>
                    <a:cubicBezTo>
                      <a:pt x="108828" y="9430"/>
                      <a:pt x="116200" y="14530"/>
                      <a:pt x="122287" y="20960"/>
                    </a:cubicBezTo>
                    <a:cubicBezTo>
                      <a:pt x="128373" y="27389"/>
                      <a:pt x="133045" y="34804"/>
                      <a:pt x="136303" y="43205"/>
                    </a:cubicBezTo>
                    <a:cubicBezTo>
                      <a:pt x="139560" y="51606"/>
                      <a:pt x="141189" y="60522"/>
                      <a:pt x="141189" y="69952"/>
                    </a:cubicBezTo>
                    <a:cubicBezTo>
                      <a:pt x="141189" y="79210"/>
                      <a:pt x="139560" y="88040"/>
                      <a:pt x="136303" y="96441"/>
                    </a:cubicBezTo>
                    <a:cubicBezTo>
                      <a:pt x="133045" y="104842"/>
                      <a:pt x="128416" y="112257"/>
                      <a:pt x="122415" y="118686"/>
                    </a:cubicBezTo>
                    <a:cubicBezTo>
                      <a:pt x="116415" y="125116"/>
                      <a:pt x="109042" y="130216"/>
                      <a:pt x="100298" y="133988"/>
                    </a:cubicBezTo>
                    <a:cubicBezTo>
                      <a:pt x="91554" y="137760"/>
                      <a:pt x="81696" y="139646"/>
                      <a:pt x="70723" y="139646"/>
                    </a:cubicBezTo>
                    <a:cubicBezTo>
                      <a:pt x="59750" y="139646"/>
                      <a:pt x="49892" y="137760"/>
                      <a:pt x="41148" y="133988"/>
                    </a:cubicBezTo>
                    <a:cubicBezTo>
                      <a:pt x="32404" y="130216"/>
                      <a:pt x="24989" y="125116"/>
                      <a:pt x="18902" y="118686"/>
                    </a:cubicBezTo>
                    <a:cubicBezTo>
                      <a:pt x="12816" y="112257"/>
                      <a:pt x="8144" y="104842"/>
                      <a:pt x="4886" y="96441"/>
                    </a:cubicBezTo>
                    <a:cubicBezTo>
                      <a:pt x="1629" y="88040"/>
                      <a:pt x="0" y="79210"/>
                      <a:pt x="0" y="69952"/>
                    </a:cubicBezTo>
                    <a:cubicBezTo>
                      <a:pt x="0" y="60522"/>
                      <a:pt x="1629" y="51606"/>
                      <a:pt x="4886" y="43205"/>
                    </a:cubicBezTo>
                    <a:cubicBezTo>
                      <a:pt x="8144" y="34804"/>
                      <a:pt x="12816" y="27389"/>
                      <a:pt x="18902" y="20960"/>
                    </a:cubicBezTo>
                    <a:cubicBezTo>
                      <a:pt x="24989" y="14530"/>
                      <a:pt x="32404" y="9430"/>
                      <a:pt x="41148" y="5658"/>
                    </a:cubicBezTo>
                    <a:cubicBezTo>
                      <a:pt x="49892" y="1886"/>
                      <a:pt x="59750" y="0"/>
                      <a:pt x="70723" y="0"/>
                    </a:cubicBezTo>
                    <a:close/>
                    <a:moveTo>
                      <a:pt x="70723" y="29318"/>
                    </a:moveTo>
                    <a:cubicBezTo>
                      <a:pt x="65751" y="29318"/>
                      <a:pt x="61122" y="30347"/>
                      <a:pt x="56836" y="32404"/>
                    </a:cubicBezTo>
                    <a:cubicBezTo>
                      <a:pt x="52549" y="34461"/>
                      <a:pt x="48820" y="37290"/>
                      <a:pt x="45649" y="40891"/>
                    </a:cubicBezTo>
                    <a:cubicBezTo>
                      <a:pt x="42477" y="44491"/>
                      <a:pt x="39991" y="48777"/>
                      <a:pt x="38190" y="53750"/>
                    </a:cubicBezTo>
                    <a:cubicBezTo>
                      <a:pt x="36390" y="58722"/>
                      <a:pt x="35490" y="64122"/>
                      <a:pt x="35490" y="69952"/>
                    </a:cubicBezTo>
                    <a:cubicBezTo>
                      <a:pt x="35490" y="75952"/>
                      <a:pt x="36390" y="81396"/>
                      <a:pt x="38190" y="86282"/>
                    </a:cubicBezTo>
                    <a:cubicBezTo>
                      <a:pt x="39991" y="91168"/>
                      <a:pt x="42477" y="95412"/>
                      <a:pt x="45649" y="99012"/>
                    </a:cubicBezTo>
                    <a:cubicBezTo>
                      <a:pt x="48820" y="102613"/>
                      <a:pt x="52549" y="105399"/>
                      <a:pt x="56836" y="107371"/>
                    </a:cubicBezTo>
                    <a:cubicBezTo>
                      <a:pt x="61122" y="109342"/>
                      <a:pt x="65751" y="110328"/>
                      <a:pt x="70723" y="110328"/>
                    </a:cubicBezTo>
                    <a:cubicBezTo>
                      <a:pt x="75695" y="110328"/>
                      <a:pt x="80324" y="109342"/>
                      <a:pt x="84611" y="107371"/>
                    </a:cubicBezTo>
                    <a:cubicBezTo>
                      <a:pt x="88897" y="105399"/>
                      <a:pt x="92626" y="102613"/>
                      <a:pt x="95798" y="99012"/>
                    </a:cubicBezTo>
                    <a:cubicBezTo>
                      <a:pt x="98970" y="95412"/>
                      <a:pt x="101456" y="91126"/>
                      <a:pt x="103256" y="86154"/>
                    </a:cubicBezTo>
                    <a:cubicBezTo>
                      <a:pt x="105056" y="81182"/>
                      <a:pt x="105956" y="75695"/>
                      <a:pt x="105956" y="69694"/>
                    </a:cubicBezTo>
                    <a:cubicBezTo>
                      <a:pt x="105956" y="63865"/>
                      <a:pt x="105056" y="58464"/>
                      <a:pt x="103256" y="53492"/>
                    </a:cubicBezTo>
                    <a:cubicBezTo>
                      <a:pt x="101456" y="48520"/>
                      <a:pt x="98970" y="44234"/>
                      <a:pt x="95798" y="40634"/>
                    </a:cubicBezTo>
                    <a:cubicBezTo>
                      <a:pt x="92626" y="37033"/>
                      <a:pt x="88897" y="34247"/>
                      <a:pt x="84611" y="32275"/>
                    </a:cubicBezTo>
                    <a:cubicBezTo>
                      <a:pt x="80324" y="30304"/>
                      <a:pt x="75695" y="29318"/>
                      <a:pt x="70723" y="2931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CC596083-5802-48A6-ABCF-136D45A89980}"/>
                  </a:ext>
                </a:extLst>
              </p:cNvPr>
              <p:cNvSpPr txBox="1"/>
              <p:nvPr/>
            </p:nvSpPr>
            <p:spPr>
              <a:xfrm>
                <a:off x="1159095" y="5164994"/>
                <a:ext cx="80238" cy="136560"/>
              </a:xfrm>
              <a:custGeom>
                <a:avLst/>
                <a:gdLst/>
                <a:ahLst/>
                <a:cxnLst/>
                <a:rect l="l" t="t" r="r" b="b"/>
                <a:pathLst>
                  <a:path w="80238" h="136560">
                    <a:moveTo>
                      <a:pt x="73295" y="0"/>
                    </a:moveTo>
                    <a:cubicBezTo>
                      <a:pt x="75181" y="0"/>
                      <a:pt x="76595" y="0"/>
                      <a:pt x="77538" y="0"/>
                    </a:cubicBezTo>
                    <a:cubicBezTo>
                      <a:pt x="78481" y="0"/>
                      <a:pt x="79381" y="86"/>
                      <a:pt x="80238" y="257"/>
                    </a:cubicBezTo>
                    <a:lnTo>
                      <a:pt x="80238" y="31633"/>
                    </a:lnTo>
                    <a:cubicBezTo>
                      <a:pt x="69780" y="31804"/>
                      <a:pt x="60436" y="33819"/>
                      <a:pt x="52206" y="37676"/>
                    </a:cubicBezTo>
                    <a:cubicBezTo>
                      <a:pt x="43977" y="41534"/>
                      <a:pt x="38062" y="47321"/>
                      <a:pt x="34461" y="55036"/>
                    </a:cubicBezTo>
                    <a:lnTo>
                      <a:pt x="34461" y="136560"/>
                    </a:lnTo>
                    <a:lnTo>
                      <a:pt x="0" y="136560"/>
                    </a:lnTo>
                    <a:lnTo>
                      <a:pt x="0" y="1801"/>
                    </a:lnTo>
                    <a:lnTo>
                      <a:pt x="31632" y="1801"/>
                    </a:lnTo>
                    <a:lnTo>
                      <a:pt x="31632" y="30604"/>
                    </a:lnTo>
                    <a:cubicBezTo>
                      <a:pt x="34033" y="25975"/>
                      <a:pt x="36862" y="21817"/>
                      <a:pt x="40119" y="18131"/>
                    </a:cubicBezTo>
                    <a:cubicBezTo>
                      <a:pt x="43377" y="14445"/>
                      <a:pt x="46891" y="11230"/>
                      <a:pt x="50663" y="8487"/>
                    </a:cubicBezTo>
                    <a:cubicBezTo>
                      <a:pt x="54435" y="5744"/>
                      <a:pt x="58250" y="3644"/>
                      <a:pt x="62108" y="2186"/>
                    </a:cubicBezTo>
                    <a:cubicBezTo>
                      <a:pt x="65965" y="729"/>
                      <a:pt x="69694" y="0"/>
                      <a:pt x="73295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1CE92BC0-7B0D-4991-A52F-44501B3E1EC4}"/>
                  </a:ext>
                </a:extLst>
              </p:cNvPr>
              <p:cNvSpPr txBox="1"/>
              <p:nvPr/>
            </p:nvSpPr>
            <p:spPr>
              <a:xfrm>
                <a:off x="1406745" y="5166796"/>
                <a:ext cx="34461" cy="134759"/>
              </a:xfrm>
              <a:custGeom>
                <a:avLst/>
                <a:gdLst/>
                <a:ahLst/>
                <a:cxnLst/>
                <a:rect l="l" t="t" r="r" b="b"/>
                <a:pathLst>
                  <a:path w="34461" h="134759">
                    <a:moveTo>
                      <a:pt x="0" y="0"/>
                    </a:moveTo>
                    <a:lnTo>
                      <a:pt x="34461" y="0"/>
                    </a:lnTo>
                    <a:lnTo>
                      <a:pt x="34461" y="134759"/>
                    </a:lnTo>
                    <a:lnTo>
                      <a:pt x="0" y="13475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D82B5107-190B-4065-B5ED-CBA31BEDE8F9}"/>
                  </a:ext>
                </a:extLst>
              </p:cNvPr>
              <p:cNvSpPr txBox="1"/>
              <p:nvPr/>
            </p:nvSpPr>
            <p:spPr>
              <a:xfrm>
                <a:off x="2196548" y="5264522"/>
                <a:ext cx="28290" cy="37033"/>
              </a:xfrm>
              <a:custGeom>
                <a:avLst/>
                <a:gdLst/>
                <a:ahLst/>
                <a:cxnLst/>
                <a:rect l="l" t="t" r="r" b="b"/>
                <a:pathLst>
                  <a:path w="28290" h="37033">
                    <a:moveTo>
                      <a:pt x="0" y="0"/>
                    </a:moveTo>
                    <a:lnTo>
                      <a:pt x="28290" y="0"/>
                    </a:lnTo>
                    <a:lnTo>
                      <a:pt x="28290" y="37033"/>
                    </a:lnTo>
                    <a:lnTo>
                      <a:pt x="0" y="370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7127832E-BF78-4E6A-A122-24EFCD045561}"/>
              </a:ext>
            </a:extLst>
          </p:cNvPr>
          <p:cNvSpPr txBox="1"/>
          <p:nvPr userDrawn="1"/>
        </p:nvSpPr>
        <p:spPr>
          <a:xfrm rot="16200000">
            <a:off x="10362318" y="3298195"/>
            <a:ext cx="27241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0" spc="300" dirty="0">
                <a:solidFill>
                  <a:schemeClr val="bg1">
                    <a:lumMod val="50000"/>
                  </a:schemeClr>
                </a:solidFill>
                <a:latin typeface="Raleway Light" panose="020B0403030101060003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www.brainesco.com</a:t>
            </a:r>
            <a:endParaRPr lang="id-ID" sz="1100" b="0" spc="300" dirty="0">
              <a:solidFill>
                <a:schemeClr val="bg1">
                  <a:lumMod val="50000"/>
                </a:schemeClr>
              </a:solidFill>
              <a:latin typeface="Raleway Light" panose="020B0403030101060003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9942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6" r:id="rId16"/>
    <p:sldLayoutId id="2147483664" r:id="rId17"/>
    <p:sldLayoutId id="2147483677" r:id="rId18"/>
    <p:sldLayoutId id="2147483678" r:id="rId19"/>
    <p:sldLayoutId id="2147483665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9" r:id="rId31"/>
    <p:sldLayoutId id="2147483691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92" r:id="rId41"/>
    <p:sldLayoutId id="2147483688" r:id="rId42"/>
    <p:sldLayoutId id="2147483689" r:id="rId43"/>
    <p:sldLayoutId id="2147483690" r:id="rId44"/>
    <p:sldLayoutId id="2147483693" r:id="rId45"/>
    <p:sldLayoutId id="2147483702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6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49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385D1E4-C7D6-4C09-8147-BFC34CB9F0A1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58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5411B4A-55A8-4DAF-80CD-1BE710B9177B}"/>
              </a:ext>
            </a:extLst>
          </p:cNvPr>
          <p:cNvGrpSpPr/>
          <p:nvPr/>
        </p:nvGrpSpPr>
        <p:grpSpPr>
          <a:xfrm>
            <a:off x="1081057" y="2449150"/>
            <a:ext cx="2043143" cy="648038"/>
            <a:chOff x="2163097" y="3034861"/>
            <a:chExt cx="2929568" cy="92919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1E3EF9A-7FE4-4FEB-A08B-3E503D94534C}"/>
                </a:ext>
              </a:extLst>
            </p:cNvPr>
            <p:cNvSpPr txBox="1"/>
            <p:nvPr/>
          </p:nvSpPr>
          <p:spPr>
            <a:xfrm>
              <a:off x="2163097" y="3034861"/>
              <a:ext cx="2929568" cy="929192"/>
            </a:xfrm>
            <a:custGeom>
              <a:avLst/>
              <a:gdLst>
                <a:gd name="connsiteX0" fmla="*/ 0 w 1493684"/>
                <a:gd name="connsiteY0" fmla="*/ 0 h 447675"/>
                <a:gd name="connsiteX1" fmla="*/ 1493684 w 1493684"/>
                <a:gd name="connsiteY1" fmla="*/ 0 h 447675"/>
                <a:gd name="connsiteX2" fmla="*/ 1493684 w 1493684"/>
                <a:gd name="connsiteY2" fmla="*/ 342900 h 447675"/>
                <a:gd name="connsiteX3" fmla="*/ 0 w 1493684"/>
                <a:gd name="connsiteY3" fmla="*/ 447675 h 447675"/>
                <a:gd name="connsiteX4" fmla="*/ 0 w 1493684"/>
                <a:gd name="connsiteY4" fmla="*/ 0 h 447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3684" h="447675">
                  <a:moveTo>
                    <a:pt x="0" y="0"/>
                  </a:moveTo>
                  <a:lnTo>
                    <a:pt x="1493684" y="0"/>
                  </a:lnTo>
                  <a:lnTo>
                    <a:pt x="1493684" y="342900"/>
                  </a:lnTo>
                  <a:lnTo>
                    <a:pt x="0" y="44767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2700000" scaled="0"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id-ID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396A37F-9DF9-479F-AF8A-975D02F8CFBA}"/>
                </a:ext>
              </a:extLst>
            </p:cNvPr>
            <p:cNvGrpSpPr/>
            <p:nvPr/>
          </p:nvGrpSpPr>
          <p:grpSpPr>
            <a:xfrm>
              <a:off x="2347399" y="3193217"/>
              <a:ext cx="2560960" cy="395007"/>
              <a:chOff x="990988" y="5113817"/>
              <a:chExt cx="1233850" cy="190310"/>
            </a:xfrm>
            <a:solidFill>
              <a:schemeClr val="bg1"/>
            </a:solidFill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852B163-782E-4E0A-8E80-885749C238A1}"/>
                  </a:ext>
                </a:extLst>
              </p:cNvPr>
              <p:cNvSpPr txBox="1"/>
              <p:nvPr/>
            </p:nvSpPr>
            <p:spPr>
              <a:xfrm>
                <a:off x="1406745" y="5113817"/>
                <a:ext cx="34461" cy="34204"/>
              </a:xfrm>
              <a:custGeom>
                <a:avLst/>
                <a:gdLst/>
                <a:ahLst/>
                <a:cxnLst/>
                <a:rect l="l" t="t" r="r" b="b"/>
                <a:pathLst>
                  <a:path w="34461" h="34204">
                    <a:moveTo>
                      <a:pt x="0" y="0"/>
                    </a:moveTo>
                    <a:lnTo>
                      <a:pt x="34461" y="0"/>
                    </a:lnTo>
                    <a:lnTo>
                      <a:pt x="34461" y="34204"/>
                    </a:lnTo>
                    <a:lnTo>
                      <a:pt x="0" y="3420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7A7D591-69DB-4D08-B866-984A791C8BB9}"/>
                  </a:ext>
                </a:extLst>
              </p:cNvPr>
              <p:cNvSpPr txBox="1"/>
              <p:nvPr/>
            </p:nvSpPr>
            <p:spPr>
              <a:xfrm>
                <a:off x="990988" y="5118960"/>
                <a:ext cx="147104" cy="182594"/>
              </a:xfrm>
              <a:custGeom>
                <a:avLst/>
                <a:gdLst/>
                <a:ahLst/>
                <a:cxnLst/>
                <a:rect l="l" t="t" r="r" b="b"/>
                <a:pathLst>
                  <a:path w="147104" h="182594">
                    <a:moveTo>
                      <a:pt x="0" y="0"/>
                    </a:moveTo>
                    <a:lnTo>
                      <a:pt x="97727" y="0"/>
                    </a:lnTo>
                    <a:cubicBezTo>
                      <a:pt x="104070" y="0"/>
                      <a:pt x="109814" y="1372"/>
                      <a:pt x="114957" y="4115"/>
                    </a:cubicBezTo>
                    <a:cubicBezTo>
                      <a:pt x="120101" y="6858"/>
                      <a:pt x="124473" y="10416"/>
                      <a:pt x="128073" y="14788"/>
                    </a:cubicBezTo>
                    <a:cubicBezTo>
                      <a:pt x="131674" y="19160"/>
                      <a:pt x="134460" y="24132"/>
                      <a:pt x="136431" y="29704"/>
                    </a:cubicBezTo>
                    <a:cubicBezTo>
                      <a:pt x="138403" y="35276"/>
                      <a:pt x="139389" y="40891"/>
                      <a:pt x="139389" y="46549"/>
                    </a:cubicBezTo>
                    <a:cubicBezTo>
                      <a:pt x="139389" y="55464"/>
                      <a:pt x="137160" y="63822"/>
                      <a:pt x="132702" y="71623"/>
                    </a:cubicBezTo>
                    <a:cubicBezTo>
                      <a:pt x="128245" y="79424"/>
                      <a:pt x="121730" y="85211"/>
                      <a:pt x="113157" y="88983"/>
                    </a:cubicBezTo>
                    <a:cubicBezTo>
                      <a:pt x="123615" y="92069"/>
                      <a:pt x="131888" y="97598"/>
                      <a:pt x="137974" y="105570"/>
                    </a:cubicBezTo>
                    <a:cubicBezTo>
                      <a:pt x="144061" y="113543"/>
                      <a:pt x="147104" y="123530"/>
                      <a:pt x="147104" y="135531"/>
                    </a:cubicBezTo>
                    <a:cubicBezTo>
                      <a:pt x="147104" y="143246"/>
                      <a:pt x="145561" y="150019"/>
                      <a:pt x="142475" y="155848"/>
                    </a:cubicBezTo>
                    <a:cubicBezTo>
                      <a:pt x="139389" y="161677"/>
                      <a:pt x="135146" y="166564"/>
                      <a:pt x="129745" y="170507"/>
                    </a:cubicBezTo>
                    <a:cubicBezTo>
                      <a:pt x="124344" y="174450"/>
                      <a:pt x="118086" y="177451"/>
                      <a:pt x="110971" y="179508"/>
                    </a:cubicBezTo>
                    <a:cubicBezTo>
                      <a:pt x="103856" y="181566"/>
                      <a:pt x="96269" y="182594"/>
                      <a:pt x="88211" y="182594"/>
                    </a:cubicBezTo>
                    <a:lnTo>
                      <a:pt x="0" y="182594"/>
                    </a:lnTo>
                    <a:lnTo>
                      <a:pt x="0" y="0"/>
                    </a:lnTo>
                    <a:close/>
                    <a:moveTo>
                      <a:pt x="35490" y="30347"/>
                    </a:moveTo>
                    <a:lnTo>
                      <a:pt x="35490" y="76381"/>
                    </a:lnTo>
                    <a:lnTo>
                      <a:pt x="82810" y="76381"/>
                    </a:lnTo>
                    <a:cubicBezTo>
                      <a:pt x="88811" y="76381"/>
                      <a:pt x="93912" y="74324"/>
                      <a:pt x="98112" y="70209"/>
                    </a:cubicBezTo>
                    <a:cubicBezTo>
                      <a:pt x="102313" y="66094"/>
                      <a:pt x="104413" y="60436"/>
                      <a:pt x="104413" y="53235"/>
                    </a:cubicBezTo>
                    <a:cubicBezTo>
                      <a:pt x="104413" y="46206"/>
                      <a:pt x="102484" y="40634"/>
                      <a:pt x="98627" y="36519"/>
                    </a:cubicBezTo>
                    <a:cubicBezTo>
                      <a:pt x="94769" y="32404"/>
                      <a:pt x="90011" y="30347"/>
                      <a:pt x="84353" y="30347"/>
                    </a:cubicBezTo>
                    <a:lnTo>
                      <a:pt x="35490" y="30347"/>
                    </a:lnTo>
                    <a:close/>
                    <a:moveTo>
                      <a:pt x="35490" y="104413"/>
                    </a:moveTo>
                    <a:lnTo>
                      <a:pt x="35490" y="152505"/>
                    </a:lnTo>
                    <a:lnTo>
                      <a:pt x="88211" y="152505"/>
                    </a:lnTo>
                    <a:cubicBezTo>
                      <a:pt x="91469" y="152505"/>
                      <a:pt x="94512" y="151905"/>
                      <a:pt x="97341" y="150705"/>
                    </a:cubicBezTo>
                    <a:cubicBezTo>
                      <a:pt x="100170" y="149504"/>
                      <a:pt x="102613" y="147833"/>
                      <a:pt x="104670" y="145690"/>
                    </a:cubicBezTo>
                    <a:cubicBezTo>
                      <a:pt x="106728" y="143547"/>
                      <a:pt x="108356" y="141018"/>
                      <a:pt x="109557" y="138103"/>
                    </a:cubicBezTo>
                    <a:cubicBezTo>
                      <a:pt x="110757" y="135188"/>
                      <a:pt x="111357" y="132102"/>
                      <a:pt x="111357" y="128845"/>
                    </a:cubicBezTo>
                    <a:cubicBezTo>
                      <a:pt x="111357" y="125587"/>
                      <a:pt x="110800" y="122458"/>
                      <a:pt x="109685" y="119458"/>
                    </a:cubicBezTo>
                    <a:cubicBezTo>
                      <a:pt x="108571" y="116457"/>
                      <a:pt x="107071" y="113843"/>
                      <a:pt x="105185" y="111614"/>
                    </a:cubicBezTo>
                    <a:cubicBezTo>
                      <a:pt x="103299" y="109385"/>
                      <a:pt x="101070" y="107628"/>
                      <a:pt x="98498" y="106342"/>
                    </a:cubicBezTo>
                    <a:cubicBezTo>
                      <a:pt x="95926" y="105056"/>
                      <a:pt x="93097" y="104413"/>
                      <a:pt x="90011" y="104413"/>
                    </a:cubicBezTo>
                    <a:lnTo>
                      <a:pt x="35490" y="10441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4ACC457-B601-432A-8653-0BC7A6D76A37}"/>
                  </a:ext>
                </a:extLst>
              </p:cNvPr>
              <p:cNvSpPr txBox="1"/>
              <p:nvPr/>
            </p:nvSpPr>
            <p:spPr>
              <a:xfrm>
                <a:off x="1768190" y="5164224"/>
                <a:ext cx="115471" cy="139903"/>
              </a:xfrm>
              <a:custGeom>
                <a:avLst/>
                <a:gdLst/>
                <a:ahLst/>
                <a:cxnLst/>
                <a:rect l="l" t="t" r="r" b="b"/>
                <a:pathLst>
                  <a:path w="115471" h="139903">
                    <a:moveTo>
                      <a:pt x="57607" y="0"/>
                    </a:moveTo>
                    <a:cubicBezTo>
                      <a:pt x="67723" y="0"/>
                      <a:pt x="77195" y="1457"/>
                      <a:pt x="86025" y="4372"/>
                    </a:cubicBezTo>
                    <a:cubicBezTo>
                      <a:pt x="94855" y="7286"/>
                      <a:pt x="102956" y="12001"/>
                      <a:pt x="110328" y="18516"/>
                    </a:cubicBezTo>
                    <a:lnTo>
                      <a:pt x="96440" y="39348"/>
                    </a:lnTo>
                    <a:cubicBezTo>
                      <a:pt x="89583" y="34204"/>
                      <a:pt x="82939" y="30432"/>
                      <a:pt x="76509" y="28032"/>
                    </a:cubicBezTo>
                    <a:cubicBezTo>
                      <a:pt x="70080" y="25632"/>
                      <a:pt x="63694" y="24431"/>
                      <a:pt x="57350" y="24431"/>
                    </a:cubicBezTo>
                    <a:cubicBezTo>
                      <a:pt x="51521" y="24431"/>
                      <a:pt x="46634" y="25632"/>
                      <a:pt x="42691" y="28032"/>
                    </a:cubicBezTo>
                    <a:cubicBezTo>
                      <a:pt x="38748" y="30432"/>
                      <a:pt x="36776" y="34290"/>
                      <a:pt x="36776" y="39605"/>
                    </a:cubicBezTo>
                    <a:cubicBezTo>
                      <a:pt x="36776" y="42005"/>
                      <a:pt x="37247" y="43977"/>
                      <a:pt x="38190" y="45520"/>
                    </a:cubicBezTo>
                    <a:cubicBezTo>
                      <a:pt x="39133" y="47063"/>
                      <a:pt x="40634" y="48434"/>
                      <a:pt x="42691" y="49635"/>
                    </a:cubicBezTo>
                    <a:cubicBezTo>
                      <a:pt x="44748" y="50835"/>
                      <a:pt x="47449" y="51992"/>
                      <a:pt x="50792" y="53106"/>
                    </a:cubicBezTo>
                    <a:cubicBezTo>
                      <a:pt x="54135" y="54221"/>
                      <a:pt x="58293" y="55378"/>
                      <a:pt x="63265" y="56578"/>
                    </a:cubicBezTo>
                    <a:cubicBezTo>
                      <a:pt x="72523" y="58979"/>
                      <a:pt x="80453" y="61379"/>
                      <a:pt x="87054" y="63779"/>
                    </a:cubicBezTo>
                    <a:cubicBezTo>
                      <a:pt x="93654" y="66179"/>
                      <a:pt x="99055" y="68923"/>
                      <a:pt x="103256" y="72009"/>
                    </a:cubicBezTo>
                    <a:cubicBezTo>
                      <a:pt x="107456" y="75095"/>
                      <a:pt x="110542" y="78652"/>
                      <a:pt x="112514" y="82682"/>
                    </a:cubicBezTo>
                    <a:cubicBezTo>
                      <a:pt x="114486" y="86711"/>
                      <a:pt x="115471" y="91554"/>
                      <a:pt x="115471" y="97212"/>
                    </a:cubicBezTo>
                    <a:cubicBezTo>
                      <a:pt x="115471" y="110414"/>
                      <a:pt x="110585" y="120829"/>
                      <a:pt x="100812" y="128459"/>
                    </a:cubicBezTo>
                    <a:cubicBezTo>
                      <a:pt x="91040" y="136088"/>
                      <a:pt x="77753" y="139903"/>
                      <a:pt x="60950" y="139903"/>
                    </a:cubicBezTo>
                    <a:cubicBezTo>
                      <a:pt x="49635" y="139903"/>
                      <a:pt x="38576" y="138103"/>
                      <a:pt x="27775" y="134502"/>
                    </a:cubicBezTo>
                    <a:cubicBezTo>
                      <a:pt x="16973" y="130902"/>
                      <a:pt x="7715" y="125758"/>
                      <a:pt x="0" y="119072"/>
                    </a:cubicBezTo>
                    <a:lnTo>
                      <a:pt x="12859" y="97469"/>
                    </a:lnTo>
                    <a:cubicBezTo>
                      <a:pt x="21088" y="103298"/>
                      <a:pt x="29104" y="107713"/>
                      <a:pt x="36905" y="110714"/>
                    </a:cubicBezTo>
                    <a:cubicBezTo>
                      <a:pt x="44706" y="113714"/>
                      <a:pt x="52464" y="115214"/>
                      <a:pt x="60179" y="115214"/>
                    </a:cubicBezTo>
                    <a:cubicBezTo>
                      <a:pt x="67037" y="115214"/>
                      <a:pt x="72438" y="113928"/>
                      <a:pt x="76381" y="111357"/>
                    </a:cubicBezTo>
                    <a:cubicBezTo>
                      <a:pt x="80324" y="108785"/>
                      <a:pt x="82296" y="105099"/>
                      <a:pt x="82296" y="100298"/>
                    </a:cubicBezTo>
                    <a:cubicBezTo>
                      <a:pt x="82296" y="95497"/>
                      <a:pt x="79981" y="91983"/>
                      <a:pt x="75352" y="89754"/>
                    </a:cubicBezTo>
                    <a:cubicBezTo>
                      <a:pt x="70723" y="87525"/>
                      <a:pt x="63179" y="84953"/>
                      <a:pt x="52721" y="82039"/>
                    </a:cubicBezTo>
                    <a:cubicBezTo>
                      <a:pt x="43977" y="79638"/>
                      <a:pt x="36519" y="77324"/>
                      <a:pt x="30347" y="75095"/>
                    </a:cubicBezTo>
                    <a:cubicBezTo>
                      <a:pt x="24174" y="72866"/>
                      <a:pt x="19202" y="70337"/>
                      <a:pt x="15430" y="67508"/>
                    </a:cubicBezTo>
                    <a:cubicBezTo>
                      <a:pt x="11659" y="64679"/>
                      <a:pt x="8915" y="61422"/>
                      <a:pt x="7201" y="57736"/>
                    </a:cubicBezTo>
                    <a:cubicBezTo>
                      <a:pt x="5486" y="54049"/>
                      <a:pt x="4629" y="49635"/>
                      <a:pt x="4629" y="44491"/>
                    </a:cubicBezTo>
                    <a:cubicBezTo>
                      <a:pt x="4629" y="37633"/>
                      <a:pt x="5958" y="31461"/>
                      <a:pt x="8615" y="25974"/>
                    </a:cubicBezTo>
                    <a:cubicBezTo>
                      <a:pt x="11273" y="20488"/>
                      <a:pt x="15002" y="15816"/>
                      <a:pt x="19802" y="11958"/>
                    </a:cubicBezTo>
                    <a:cubicBezTo>
                      <a:pt x="24603" y="8101"/>
                      <a:pt x="30218" y="5143"/>
                      <a:pt x="36647" y="3086"/>
                    </a:cubicBezTo>
                    <a:cubicBezTo>
                      <a:pt x="43077" y="1028"/>
                      <a:pt x="50063" y="0"/>
                      <a:pt x="576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76935CC-2366-4AEE-975E-E2659542A89E}"/>
                  </a:ext>
                </a:extLst>
              </p:cNvPr>
              <p:cNvSpPr txBox="1"/>
              <p:nvPr/>
            </p:nvSpPr>
            <p:spPr>
              <a:xfrm>
                <a:off x="1245086" y="5164480"/>
                <a:ext cx="132960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32960" h="139646">
                    <a:moveTo>
                      <a:pt x="63523" y="0"/>
                    </a:moveTo>
                    <a:cubicBezTo>
                      <a:pt x="82896" y="0"/>
                      <a:pt x="97941" y="4758"/>
                      <a:pt x="108657" y="14273"/>
                    </a:cubicBezTo>
                    <a:cubicBezTo>
                      <a:pt x="119373" y="23789"/>
                      <a:pt x="124730" y="37548"/>
                      <a:pt x="124730" y="55550"/>
                    </a:cubicBezTo>
                    <a:lnTo>
                      <a:pt x="124730" y="97469"/>
                    </a:lnTo>
                    <a:cubicBezTo>
                      <a:pt x="124730" y="101070"/>
                      <a:pt x="125373" y="103641"/>
                      <a:pt x="126659" y="105185"/>
                    </a:cubicBezTo>
                    <a:cubicBezTo>
                      <a:pt x="127945" y="106728"/>
                      <a:pt x="130045" y="107585"/>
                      <a:pt x="132960" y="107756"/>
                    </a:cubicBezTo>
                    <a:lnTo>
                      <a:pt x="132960" y="137074"/>
                    </a:lnTo>
                    <a:cubicBezTo>
                      <a:pt x="127131" y="138274"/>
                      <a:pt x="122073" y="138874"/>
                      <a:pt x="117787" y="138874"/>
                    </a:cubicBezTo>
                    <a:cubicBezTo>
                      <a:pt x="111272" y="138874"/>
                      <a:pt x="106257" y="137417"/>
                      <a:pt x="102742" y="134502"/>
                    </a:cubicBezTo>
                    <a:cubicBezTo>
                      <a:pt x="99227" y="131588"/>
                      <a:pt x="97041" y="127730"/>
                      <a:pt x="96184" y="122930"/>
                    </a:cubicBezTo>
                    <a:lnTo>
                      <a:pt x="95412" y="115472"/>
                    </a:lnTo>
                    <a:cubicBezTo>
                      <a:pt x="89412" y="123358"/>
                      <a:pt x="82125" y="129359"/>
                      <a:pt x="73553" y="133474"/>
                    </a:cubicBezTo>
                    <a:cubicBezTo>
                      <a:pt x="64980" y="137589"/>
                      <a:pt x="55807" y="139646"/>
                      <a:pt x="46035" y="139646"/>
                    </a:cubicBezTo>
                    <a:cubicBezTo>
                      <a:pt x="39520" y="139646"/>
                      <a:pt x="33433" y="138574"/>
                      <a:pt x="27775" y="136431"/>
                    </a:cubicBezTo>
                    <a:cubicBezTo>
                      <a:pt x="22118" y="134288"/>
                      <a:pt x="17231" y="131288"/>
                      <a:pt x="13116" y="127430"/>
                    </a:cubicBezTo>
                    <a:cubicBezTo>
                      <a:pt x="9002" y="123573"/>
                      <a:pt x="5787" y="119072"/>
                      <a:pt x="3472" y="113928"/>
                    </a:cubicBezTo>
                    <a:cubicBezTo>
                      <a:pt x="1158" y="108785"/>
                      <a:pt x="0" y="103127"/>
                      <a:pt x="0" y="96955"/>
                    </a:cubicBezTo>
                    <a:cubicBezTo>
                      <a:pt x="0" y="90611"/>
                      <a:pt x="1415" y="84739"/>
                      <a:pt x="4244" y="79338"/>
                    </a:cubicBezTo>
                    <a:cubicBezTo>
                      <a:pt x="7073" y="73938"/>
                      <a:pt x="11016" y="69351"/>
                      <a:pt x="16074" y="65580"/>
                    </a:cubicBezTo>
                    <a:cubicBezTo>
                      <a:pt x="21132" y="61808"/>
                      <a:pt x="27175" y="58850"/>
                      <a:pt x="34205" y="56707"/>
                    </a:cubicBezTo>
                    <a:cubicBezTo>
                      <a:pt x="41234" y="54564"/>
                      <a:pt x="48949" y="53492"/>
                      <a:pt x="57350" y="53492"/>
                    </a:cubicBezTo>
                    <a:cubicBezTo>
                      <a:pt x="63351" y="53492"/>
                      <a:pt x="69223" y="54007"/>
                      <a:pt x="74967" y="55035"/>
                    </a:cubicBezTo>
                    <a:cubicBezTo>
                      <a:pt x="80711" y="56064"/>
                      <a:pt x="85811" y="57521"/>
                      <a:pt x="90269" y="59407"/>
                    </a:cubicBezTo>
                    <a:lnTo>
                      <a:pt x="90269" y="51692"/>
                    </a:lnTo>
                    <a:cubicBezTo>
                      <a:pt x="90269" y="42777"/>
                      <a:pt x="87740" y="35919"/>
                      <a:pt x="82682" y="31118"/>
                    </a:cubicBezTo>
                    <a:cubicBezTo>
                      <a:pt x="77624" y="26318"/>
                      <a:pt x="70124" y="23917"/>
                      <a:pt x="60179" y="23917"/>
                    </a:cubicBezTo>
                    <a:cubicBezTo>
                      <a:pt x="52979" y="23917"/>
                      <a:pt x="45949" y="25203"/>
                      <a:pt x="39091" y="27775"/>
                    </a:cubicBezTo>
                    <a:cubicBezTo>
                      <a:pt x="32233" y="30347"/>
                      <a:pt x="25204" y="34119"/>
                      <a:pt x="18003" y="39091"/>
                    </a:cubicBezTo>
                    <a:lnTo>
                      <a:pt x="7459" y="17231"/>
                    </a:lnTo>
                    <a:cubicBezTo>
                      <a:pt x="24775" y="5744"/>
                      <a:pt x="43463" y="0"/>
                      <a:pt x="63523" y="0"/>
                    </a:cubicBezTo>
                    <a:close/>
                    <a:moveTo>
                      <a:pt x="63008" y="72780"/>
                    </a:moveTo>
                    <a:cubicBezTo>
                      <a:pt x="54093" y="72780"/>
                      <a:pt x="46806" y="74795"/>
                      <a:pt x="41148" y="78824"/>
                    </a:cubicBezTo>
                    <a:cubicBezTo>
                      <a:pt x="35491" y="82853"/>
                      <a:pt x="32662" y="87954"/>
                      <a:pt x="32662" y="94126"/>
                    </a:cubicBezTo>
                    <a:cubicBezTo>
                      <a:pt x="32662" y="99955"/>
                      <a:pt x="34891" y="104799"/>
                      <a:pt x="39348" y="108656"/>
                    </a:cubicBezTo>
                    <a:cubicBezTo>
                      <a:pt x="43806" y="112514"/>
                      <a:pt x="49292" y="114443"/>
                      <a:pt x="55807" y="114443"/>
                    </a:cubicBezTo>
                    <a:cubicBezTo>
                      <a:pt x="61637" y="114443"/>
                      <a:pt x="67166" y="113414"/>
                      <a:pt x="72395" y="111357"/>
                    </a:cubicBezTo>
                    <a:cubicBezTo>
                      <a:pt x="77624" y="109299"/>
                      <a:pt x="81696" y="106556"/>
                      <a:pt x="84611" y="103127"/>
                    </a:cubicBezTo>
                    <a:cubicBezTo>
                      <a:pt x="88383" y="100212"/>
                      <a:pt x="90269" y="96955"/>
                      <a:pt x="90269" y="93354"/>
                    </a:cubicBezTo>
                    <a:lnTo>
                      <a:pt x="90269" y="77924"/>
                    </a:lnTo>
                    <a:cubicBezTo>
                      <a:pt x="86154" y="76381"/>
                      <a:pt x="81696" y="75138"/>
                      <a:pt x="76896" y="74195"/>
                    </a:cubicBezTo>
                    <a:cubicBezTo>
                      <a:pt x="72095" y="73252"/>
                      <a:pt x="67466" y="72780"/>
                      <a:pt x="63008" y="7278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D15BD8E-4648-489B-B550-F117F85952B3}"/>
                  </a:ext>
                </a:extLst>
              </p:cNvPr>
              <p:cNvSpPr txBox="1"/>
              <p:nvPr/>
            </p:nvSpPr>
            <p:spPr>
              <a:xfrm>
                <a:off x="1473420" y="5164480"/>
                <a:ext cx="125244" cy="137074"/>
              </a:xfrm>
              <a:custGeom>
                <a:avLst/>
                <a:gdLst/>
                <a:ahLst/>
                <a:cxnLst/>
                <a:rect l="l" t="t" r="r" b="b"/>
                <a:pathLst>
                  <a:path w="125244" h="137074">
                    <a:moveTo>
                      <a:pt x="84610" y="0"/>
                    </a:moveTo>
                    <a:cubicBezTo>
                      <a:pt x="93011" y="0"/>
                      <a:pt x="99869" y="1543"/>
                      <a:pt x="105184" y="4629"/>
                    </a:cubicBezTo>
                    <a:cubicBezTo>
                      <a:pt x="110499" y="7715"/>
                      <a:pt x="114614" y="11744"/>
                      <a:pt x="117529" y="16716"/>
                    </a:cubicBezTo>
                    <a:cubicBezTo>
                      <a:pt x="120443" y="21688"/>
                      <a:pt x="122458" y="27346"/>
                      <a:pt x="123572" y="33690"/>
                    </a:cubicBezTo>
                    <a:cubicBezTo>
                      <a:pt x="124687" y="40034"/>
                      <a:pt x="125244" y="46463"/>
                      <a:pt x="125244" y="52978"/>
                    </a:cubicBezTo>
                    <a:lnTo>
                      <a:pt x="125244" y="137074"/>
                    </a:lnTo>
                    <a:lnTo>
                      <a:pt x="90783" y="137074"/>
                    </a:lnTo>
                    <a:lnTo>
                      <a:pt x="90783" y="61465"/>
                    </a:lnTo>
                    <a:cubicBezTo>
                      <a:pt x="90783" y="50663"/>
                      <a:pt x="88897" y="42777"/>
                      <a:pt x="85125" y="37805"/>
                    </a:cubicBezTo>
                    <a:cubicBezTo>
                      <a:pt x="81353" y="32833"/>
                      <a:pt x="76124" y="30347"/>
                      <a:pt x="69437" y="30347"/>
                    </a:cubicBezTo>
                    <a:cubicBezTo>
                      <a:pt x="66008" y="30347"/>
                      <a:pt x="62493" y="31032"/>
                      <a:pt x="58893" y="32404"/>
                    </a:cubicBezTo>
                    <a:cubicBezTo>
                      <a:pt x="55292" y="33776"/>
                      <a:pt x="51906" y="35704"/>
                      <a:pt x="48734" y="38190"/>
                    </a:cubicBezTo>
                    <a:cubicBezTo>
                      <a:pt x="45563" y="40676"/>
                      <a:pt x="42691" y="43634"/>
                      <a:pt x="40119" y="47063"/>
                    </a:cubicBezTo>
                    <a:cubicBezTo>
                      <a:pt x="37547" y="50492"/>
                      <a:pt x="35661" y="54264"/>
                      <a:pt x="34461" y="58379"/>
                    </a:cubicBezTo>
                    <a:lnTo>
                      <a:pt x="34461" y="137074"/>
                    </a:lnTo>
                    <a:lnTo>
                      <a:pt x="0" y="137074"/>
                    </a:lnTo>
                    <a:lnTo>
                      <a:pt x="0" y="2315"/>
                    </a:lnTo>
                    <a:lnTo>
                      <a:pt x="31118" y="2315"/>
                    </a:lnTo>
                    <a:lnTo>
                      <a:pt x="31118" y="27261"/>
                    </a:lnTo>
                    <a:cubicBezTo>
                      <a:pt x="36090" y="18688"/>
                      <a:pt x="43291" y="12001"/>
                      <a:pt x="52721" y="7201"/>
                    </a:cubicBezTo>
                    <a:cubicBezTo>
                      <a:pt x="62150" y="2400"/>
                      <a:pt x="72780" y="0"/>
                      <a:pt x="846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DB398FE-121E-4A9D-A457-DB58E405F3EE}"/>
                  </a:ext>
                </a:extLst>
              </p:cNvPr>
              <p:cNvSpPr txBox="1"/>
              <p:nvPr/>
            </p:nvSpPr>
            <p:spPr>
              <a:xfrm>
                <a:off x="1617333" y="5164480"/>
                <a:ext cx="141446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41446" h="139646">
                    <a:moveTo>
                      <a:pt x="71237" y="0"/>
                    </a:moveTo>
                    <a:cubicBezTo>
                      <a:pt x="82210" y="0"/>
                      <a:pt x="92026" y="1886"/>
                      <a:pt x="100684" y="5658"/>
                    </a:cubicBezTo>
                    <a:cubicBezTo>
                      <a:pt x="109342" y="9430"/>
                      <a:pt x="116715" y="14487"/>
                      <a:pt x="122801" y="20831"/>
                    </a:cubicBezTo>
                    <a:cubicBezTo>
                      <a:pt x="128888" y="27175"/>
                      <a:pt x="133517" y="34547"/>
                      <a:pt x="136688" y="42948"/>
                    </a:cubicBezTo>
                    <a:cubicBezTo>
                      <a:pt x="139860" y="51349"/>
                      <a:pt x="141446" y="60093"/>
                      <a:pt x="141446" y="69180"/>
                    </a:cubicBezTo>
                    <a:cubicBezTo>
                      <a:pt x="141446" y="71409"/>
                      <a:pt x="141403" y="73552"/>
                      <a:pt x="141318" y="75609"/>
                    </a:cubicBezTo>
                    <a:cubicBezTo>
                      <a:pt x="141232" y="77667"/>
                      <a:pt x="141018" y="79381"/>
                      <a:pt x="140675" y="80753"/>
                    </a:cubicBezTo>
                    <a:lnTo>
                      <a:pt x="36519" y="80753"/>
                    </a:lnTo>
                    <a:cubicBezTo>
                      <a:pt x="37033" y="86068"/>
                      <a:pt x="38319" y="90783"/>
                      <a:pt x="40376" y="94898"/>
                    </a:cubicBezTo>
                    <a:cubicBezTo>
                      <a:pt x="42434" y="99012"/>
                      <a:pt x="45091" y="102527"/>
                      <a:pt x="48349" y="105442"/>
                    </a:cubicBezTo>
                    <a:cubicBezTo>
                      <a:pt x="51606" y="108356"/>
                      <a:pt x="55293" y="110585"/>
                      <a:pt x="59407" y="112128"/>
                    </a:cubicBezTo>
                    <a:cubicBezTo>
                      <a:pt x="63522" y="113671"/>
                      <a:pt x="67808" y="114443"/>
                      <a:pt x="72266" y="114443"/>
                    </a:cubicBezTo>
                    <a:cubicBezTo>
                      <a:pt x="79124" y="114443"/>
                      <a:pt x="85596" y="112771"/>
                      <a:pt x="91683" y="109428"/>
                    </a:cubicBezTo>
                    <a:cubicBezTo>
                      <a:pt x="97769" y="106085"/>
                      <a:pt x="101927" y="101670"/>
                      <a:pt x="104156" y="96183"/>
                    </a:cubicBezTo>
                    <a:lnTo>
                      <a:pt x="133731" y="104413"/>
                    </a:lnTo>
                    <a:cubicBezTo>
                      <a:pt x="128759" y="114700"/>
                      <a:pt x="120829" y="123144"/>
                      <a:pt x="109942" y="129745"/>
                    </a:cubicBezTo>
                    <a:cubicBezTo>
                      <a:pt x="99055" y="136346"/>
                      <a:pt x="86068" y="139646"/>
                      <a:pt x="70980" y="139646"/>
                    </a:cubicBezTo>
                    <a:cubicBezTo>
                      <a:pt x="60179" y="139646"/>
                      <a:pt x="50406" y="137803"/>
                      <a:pt x="41662" y="134117"/>
                    </a:cubicBezTo>
                    <a:cubicBezTo>
                      <a:pt x="32918" y="130431"/>
                      <a:pt x="25460" y="125416"/>
                      <a:pt x="19288" y="119072"/>
                    </a:cubicBezTo>
                    <a:cubicBezTo>
                      <a:pt x="13116" y="112728"/>
                      <a:pt x="8358" y="105356"/>
                      <a:pt x="5015" y="96955"/>
                    </a:cubicBezTo>
                    <a:cubicBezTo>
                      <a:pt x="1672" y="88554"/>
                      <a:pt x="0" y="79724"/>
                      <a:pt x="0" y="70466"/>
                    </a:cubicBezTo>
                    <a:cubicBezTo>
                      <a:pt x="0" y="60865"/>
                      <a:pt x="1629" y="51821"/>
                      <a:pt x="4886" y="43334"/>
                    </a:cubicBezTo>
                    <a:cubicBezTo>
                      <a:pt x="8144" y="34847"/>
                      <a:pt x="12859" y="27389"/>
                      <a:pt x="19031" y="20960"/>
                    </a:cubicBezTo>
                    <a:cubicBezTo>
                      <a:pt x="25203" y="14530"/>
                      <a:pt x="32704" y="9430"/>
                      <a:pt x="41534" y="5658"/>
                    </a:cubicBezTo>
                    <a:cubicBezTo>
                      <a:pt x="50363" y="1886"/>
                      <a:pt x="60265" y="0"/>
                      <a:pt x="71237" y="0"/>
                    </a:cubicBezTo>
                    <a:close/>
                    <a:moveTo>
                      <a:pt x="70723" y="24946"/>
                    </a:moveTo>
                    <a:cubicBezTo>
                      <a:pt x="66094" y="24946"/>
                      <a:pt x="61765" y="25760"/>
                      <a:pt x="57736" y="27389"/>
                    </a:cubicBezTo>
                    <a:cubicBezTo>
                      <a:pt x="53707" y="29018"/>
                      <a:pt x="50149" y="31290"/>
                      <a:pt x="47063" y="34204"/>
                    </a:cubicBezTo>
                    <a:cubicBezTo>
                      <a:pt x="43977" y="37119"/>
                      <a:pt x="41448" y="40634"/>
                      <a:pt x="39476" y="44748"/>
                    </a:cubicBezTo>
                    <a:cubicBezTo>
                      <a:pt x="37505" y="48863"/>
                      <a:pt x="36347" y="53407"/>
                      <a:pt x="36004" y="58379"/>
                    </a:cubicBezTo>
                    <a:lnTo>
                      <a:pt x="105956" y="58379"/>
                    </a:lnTo>
                    <a:cubicBezTo>
                      <a:pt x="105099" y="48263"/>
                      <a:pt x="101370" y="40162"/>
                      <a:pt x="94769" y="34076"/>
                    </a:cubicBezTo>
                    <a:cubicBezTo>
                      <a:pt x="88168" y="27989"/>
                      <a:pt x="80153" y="24946"/>
                      <a:pt x="70723" y="24946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4D2A4B4-7864-495B-92F9-1541F86E0C9A}"/>
                  </a:ext>
                </a:extLst>
              </p:cNvPr>
              <p:cNvSpPr txBox="1"/>
              <p:nvPr/>
            </p:nvSpPr>
            <p:spPr>
              <a:xfrm>
                <a:off x="1893558" y="5164480"/>
                <a:ext cx="132445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32445" h="139646">
                    <a:moveTo>
                      <a:pt x="70980" y="0"/>
                    </a:moveTo>
                    <a:cubicBezTo>
                      <a:pt x="85725" y="0"/>
                      <a:pt x="98284" y="3172"/>
                      <a:pt x="108656" y="9515"/>
                    </a:cubicBezTo>
                    <a:cubicBezTo>
                      <a:pt x="119029" y="15859"/>
                      <a:pt x="126787" y="24174"/>
                      <a:pt x="131931" y="34461"/>
                    </a:cubicBezTo>
                    <a:lnTo>
                      <a:pt x="98241" y="44748"/>
                    </a:lnTo>
                    <a:cubicBezTo>
                      <a:pt x="95326" y="39776"/>
                      <a:pt x="91469" y="35962"/>
                      <a:pt x="86668" y="33304"/>
                    </a:cubicBezTo>
                    <a:cubicBezTo>
                      <a:pt x="81867" y="30647"/>
                      <a:pt x="76552" y="29318"/>
                      <a:pt x="70723" y="29318"/>
                    </a:cubicBezTo>
                    <a:cubicBezTo>
                      <a:pt x="65751" y="29318"/>
                      <a:pt x="61122" y="30304"/>
                      <a:pt x="56836" y="32275"/>
                    </a:cubicBezTo>
                    <a:cubicBezTo>
                      <a:pt x="52549" y="34247"/>
                      <a:pt x="48820" y="36990"/>
                      <a:pt x="45649" y="40505"/>
                    </a:cubicBezTo>
                    <a:cubicBezTo>
                      <a:pt x="42477" y="44020"/>
                      <a:pt x="39991" y="48263"/>
                      <a:pt x="38190" y="53235"/>
                    </a:cubicBezTo>
                    <a:cubicBezTo>
                      <a:pt x="36390" y="58207"/>
                      <a:pt x="35490" y="63694"/>
                      <a:pt x="35490" y="69694"/>
                    </a:cubicBezTo>
                    <a:cubicBezTo>
                      <a:pt x="35490" y="75695"/>
                      <a:pt x="36433" y="81182"/>
                      <a:pt x="38319" y="86154"/>
                    </a:cubicBezTo>
                    <a:cubicBezTo>
                      <a:pt x="40205" y="91126"/>
                      <a:pt x="42734" y="95412"/>
                      <a:pt x="45906" y="99012"/>
                    </a:cubicBezTo>
                    <a:cubicBezTo>
                      <a:pt x="49078" y="102613"/>
                      <a:pt x="52807" y="105399"/>
                      <a:pt x="57093" y="107371"/>
                    </a:cubicBezTo>
                    <a:cubicBezTo>
                      <a:pt x="61379" y="109342"/>
                      <a:pt x="65922" y="110328"/>
                      <a:pt x="70723" y="110328"/>
                    </a:cubicBezTo>
                    <a:cubicBezTo>
                      <a:pt x="76895" y="110328"/>
                      <a:pt x="82596" y="108785"/>
                      <a:pt x="87825" y="105699"/>
                    </a:cubicBezTo>
                    <a:cubicBezTo>
                      <a:pt x="93054" y="102613"/>
                      <a:pt x="96698" y="98841"/>
                      <a:pt x="98755" y="94383"/>
                    </a:cubicBezTo>
                    <a:lnTo>
                      <a:pt x="132445" y="104670"/>
                    </a:lnTo>
                    <a:cubicBezTo>
                      <a:pt x="127816" y="114957"/>
                      <a:pt x="120186" y="123358"/>
                      <a:pt x="109557" y="129873"/>
                    </a:cubicBezTo>
                    <a:cubicBezTo>
                      <a:pt x="98927" y="136388"/>
                      <a:pt x="86154" y="139646"/>
                      <a:pt x="71237" y="139646"/>
                    </a:cubicBezTo>
                    <a:cubicBezTo>
                      <a:pt x="60265" y="139646"/>
                      <a:pt x="50406" y="137760"/>
                      <a:pt x="41662" y="133988"/>
                    </a:cubicBezTo>
                    <a:cubicBezTo>
                      <a:pt x="32918" y="130216"/>
                      <a:pt x="25460" y="125116"/>
                      <a:pt x="19288" y="118686"/>
                    </a:cubicBezTo>
                    <a:cubicBezTo>
                      <a:pt x="13116" y="112257"/>
                      <a:pt x="8358" y="104799"/>
                      <a:pt x="5015" y="96312"/>
                    </a:cubicBezTo>
                    <a:cubicBezTo>
                      <a:pt x="1672" y="87825"/>
                      <a:pt x="0" y="78953"/>
                      <a:pt x="0" y="69694"/>
                    </a:cubicBezTo>
                    <a:cubicBezTo>
                      <a:pt x="0" y="60265"/>
                      <a:pt x="1629" y="51349"/>
                      <a:pt x="4886" y="42948"/>
                    </a:cubicBezTo>
                    <a:cubicBezTo>
                      <a:pt x="8144" y="34547"/>
                      <a:pt x="12859" y="27175"/>
                      <a:pt x="19031" y="20831"/>
                    </a:cubicBezTo>
                    <a:cubicBezTo>
                      <a:pt x="25203" y="14487"/>
                      <a:pt x="32661" y="9430"/>
                      <a:pt x="41405" y="5658"/>
                    </a:cubicBezTo>
                    <a:cubicBezTo>
                      <a:pt x="50149" y="1886"/>
                      <a:pt x="60007" y="0"/>
                      <a:pt x="7098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A3292BB-3BDF-4571-85B2-2D178C5003E8}"/>
                  </a:ext>
                </a:extLst>
              </p:cNvPr>
              <p:cNvSpPr txBox="1"/>
              <p:nvPr/>
            </p:nvSpPr>
            <p:spPr>
              <a:xfrm>
                <a:off x="2036433" y="5164480"/>
                <a:ext cx="141189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41189" h="139646">
                    <a:moveTo>
                      <a:pt x="70723" y="0"/>
                    </a:moveTo>
                    <a:cubicBezTo>
                      <a:pt x="81696" y="0"/>
                      <a:pt x="91512" y="1886"/>
                      <a:pt x="100170" y="5658"/>
                    </a:cubicBezTo>
                    <a:cubicBezTo>
                      <a:pt x="108828" y="9430"/>
                      <a:pt x="116200" y="14530"/>
                      <a:pt x="122287" y="20960"/>
                    </a:cubicBezTo>
                    <a:cubicBezTo>
                      <a:pt x="128373" y="27389"/>
                      <a:pt x="133045" y="34804"/>
                      <a:pt x="136303" y="43205"/>
                    </a:cubicBezTo>
                    <a:cubicBezTo>
                      <a:pt x="139560" y="51606"/>
                      <a:pt x="141189" y="60522"/>
                      <a:pt x="141189" y="69952"/>
                    </a:cubicBezTo>
                    <a:cubicBezTo>
                      <a:pt x="141189" y="79210"/>
                      <a:pt x="139560" y="88040"/>
                      <a:pt x="136303" y="96441"/>
                    </a:cubicBezTo>
                    <a:cubicBezTo>
                      <a:pt x="133045" y="104842"/>
                      <a:pt x="128416" y="112257"/>
                      <a:pt x="122415" y="118686"/>
                    </a:cubicBezTo>
                    <a:cubicBezTo>
                      <a:pt x="116415" y="125116"/>
                      <a:pt x="109042" y="130216"/>
                      <a:pt x="100298" y="133988"/>
                    </a:cubicBezTo>
                    <a:cubicBezTo>
                      <a:pt x="91554" y="137760"/>
                      <a:pt x="81696" y="139646"/>
                      <a:pt x="70723" y="139646"/>
                    </a:cubicBezTo>
                    <a:cubicBezTo>
                      <a:pt x="59750" y="139646"/>
                      <a:pt x="49892" y="137760"/>
                      <a:pt x="41148" y="133988"/>
                    </a:cubicBezTo>
                    <a:cubicBezTo>
                      <a:pt x="32404" y="130216"/>
                      <a:pt x="24989" y="125116"/>
                      <a:pt x="18902" y="118686"/>
                    </a:cubicBezTo>
                    <a:cubicBezTo>
                      <a:pt x="12816" y="112257"/>
                      <a:pt x="8144" y="104842"/>
                      <a:pt x="4886" y="96441"/>
                    </a:cubicBezTo>
                    <a:cubicBezTo>
                      <a:pt x="1629" y="88040"/>
                      <a:pt x="0" y="79210"/>
                      <a:pt x="0" y="69952"/>
                    </a:cubicBezTo>
                    <a:cubicBezTo>
                      <a:pt x="0" y="60522"/>
                      <a:pt x="1629" y="51606"/>
                      <a:pt x="4886" y="43205"/>
                    </a:cubicBezTo>
                    <a:cubicBezTo>
                      <a:pt x="8144" y="34804"/>
                      <a:pt x="12816" y="27389"/>
                      <a:pt x="18902" y="20960"/>
                    </a:cubicBezTo>
                    <a:cubicBezTo>
                      <a:pt x="24989" y="14530"/>
                      <a:pt x="32404" y="9430"/>
                      <a:pt x="41148" y="5658"/>
                    </a:cubicBezTo>
                    <a:cubicBezTo>
                      <a:pt x="49892" y="1886"/>
                      <a:pt x="59750" y="0"/>
                      <a:pt x="70723" y="0"/>
                    </a:cubicBezTo>
                    <a:close/>
                    <a:moveTo>
                      <a:pt x="70723" y="29318"/>
                    </a:moveTo>
                    <a:cubicBezTo>
                      <a:pt x="65751" y="29318"/>
                      <a:pt x="61122" y="30347"/>
                      <a:pt x="56836" y="32404"/>
                    </a:cubicBezTo>
                    <a:cubicBezTo>
                      <a:pt x="52549" y="34461"/>
                      <a:pt x="48820" y="37290"/>
                      <a:pt x="45649" y="40891"/>
                    </a:cubicBezTo>
                    <a:cubicBezTo>
                      <a:pt x="42477" y="44491"/>
                      <a:pt x="39991" y="48777"/>
                      <a:pt x="38190" y="53750"/>
                    </a:cubicBezTo>
                    <a:cubicBezTo>
                      <a:pt x="36390" y="58722"/>
                      <a:pt x="35490" y="64122"/>
                      <a:pt x="35490" y="69952"/>
                    </a:cubicBezTo>
                    <a:cubicBezTo>
                      <a:pt x="35490" y="75952"/>
                      <a:pt x="36390" y="81396"/>
                      <a:pt x="38190" y="86282"/>
                    </a:cubicBezTo>
                    <a:cubicBezTo>
                      <a:pt x="39991" y="91168"/>
                      <a:pt x="42477" y="95412"/>
                      <a:pt x="45649" y="99012"/>
                    </a:cubicBezTo>
                    <a:cubicBezTo>
                      <a:pt x="48820" y="102613"/>
                      <a:pt x="52549" y="105399"/>
                      <a:pt x="56836" y="107371"/>
                    </a:cubicBezTo>
                    <a:cubicBezTo>
                      <a:pt x="61122" y="109342"/>
                      <a:pt x="65751" y="110328"/>
                      <a:pt x="70723" y="110328"/>
                    </a:cubicBezTo>
                    <a:cubicBezTo>
                      <a:pt x="75695" y="110328"/>
                      <a:pt x="80324" y="109342"/>
                      <a:pt x="84611" y="107371"/>
                    </a:cubicBezTo>
                    <a:cubicBezTo>
                      <a:pt x="88897" y="105399"/>
                      <a:pt x="92626" y="102613"/>
                      <a:pt x="95798" y="99012"/>
                    </a:cubicBezTo>
                    <a:cubicBezTo>
                      <a:pt x="98970" y="95412"/>
                      <a:pt x="101456" y="91126"/>
                      <a:pt x="103256" y="86154"/>
                    </a:cubicBezTo>
                    <a:cubicBezTo>
                      <a:pt x="105056" y="81182"/>
                      <a:pt x="105956" y="75695"/>
                      <a:pt x="105956" y="69694"/>
                    </a:cubicBezTo>
                    <a:cubicBezTo>
                      <a:pt x="105956" y="63865"/>
                      <a:pt x="105056" y="58464"/>
                      <a:pt x="103256" y="53492"/>
                    </a:cubicBezTo>
                    <a:cubicBezTo>
                      <a:pt x="101456" y="48520"/>
                      <a:pt x="98970" y="44234"/>
                      <a:pt x="95798" y="40634"/>
                    </a:cubicBezTo>
                    <a:cubicBezTo>
                      <a:pt x="92626" y="37033"/>
                      <a:pt x="88897" y="34247"/>
                      <a:pt x="84611" y="32275"/>
                    </a:cubicBezTo>
                    <a:cubicBezTo>
                      <a:pt x="80324" y="30304"/>
                      <a:pt x="75695" y="29318"/>
                      <a:pt x="70723" y="2931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3747FE7-F54D-4788-8132-0EEC4141EE98}"/>
                  </a:ext>
                </a:extLst>
              </p:cNvPr>
              <p:cNvSpPr txBox="1"/>
              <p:nvPr/>
            </p:nvSpPr>
            <p:spPr>
              <a:xfrm>
                <a:off x="1159095" y="5164994"/>
                <a:ext cx="80238" cy="136560"/>
              </a:xfrm>
              <a:custGeom>
                <a:avLst/>
                <a:gdLst/>
                <a:ahLst/>
                <a:cxnLst/>
                <a:rect l="l" t="t" r="r" b="b"/>
                <a:pathLst>
                  <a:path w="80238" h="136560">
                    <a:moveTo>
                      <a:pt x="73295" y="0"/>
                    </a:moveTo>
                    <a:cubicBezTo>
                      <a:pt x="75181" y="0"/>
                      <a:pt x="76595" y="0"/>
                      <a:pt x="77538" y="0"/>
                    </a:cubicBezTo>
                    <a:cubicBezTo>
                      <a:pt x="78481" y="0"/>
                      <a:pt x="79381" y="86"/>
                      <a:pt x="80238" y="257"/>
                    </a:cubicBezTo>
                    <a:lnTo>
                      <a:pt x="80238" y="31633"/>
                    </a:lnTo>
                    <a:cubicBezTo>
                      <a:pt x="69780" y="31804"/>
                      <a:pt x="60436" y="33819"/>
                      <a:pt x="52206" y="37676"/>
                    </a:cubicBezTo>
                    <a:cubicBezTo>
                      <a:pt x="43977" y="41534"/>
                      <a:pt x="38062" y="47321"/>
                      <a:pt x="34461" y="55036"/>
                    </a:cubicBezTo>
                    <a:lnTo>
                      <a:pt x="34461" y="136560"/>
                    </a:lnTo>
                    <a:lnTo>
                      <a:pt x="0" y="136560"/>
                    </a:lnTo>
                    <a:lnTo>
                      <a:pt x="0" y="1801"/>
                    </a:lnTo>
                    <a:lnTo>
                      <a:pt x="31632" y="1801"/>
                    </a:lnTo>
                    <a:lnTo>
                      <a:pt x="31632" y="30604"/>
                    </a:lnTo>
                    <a:cubicBezTo>
                      <a:pt x="34033" y="25975"/>
                      <a:pt x="36862" y="21817"/>
                      <a:pt x="40119" y="18131"/>
                    </a:cubicBezTo>
                    <a:cubicBezTo>
                      <a:pt x="43377" y="14445"/>
                      <a:pt x="46891" y="11230"/>
                      <a:pt x="50663" y="8487"/>
                    </a:cubicBezTo>
                    <a:cubicBezTo>
                      <a:pt x="54435" y="5744"/>
                      <a:pt x="58250" y="3644"/>
                      <a:pt x="62108" y="2186"/>
                    </a:cubicBezTo>
                    <a:cubicBezTo>
                      <a:pt x="65965" y="729"/>
                      <a:pt x="69694" y="0"/>
                      <a:pt x="73295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BEA85BF-7A20-4AE4-81BD-55F08F4891DD}"/>
                  </a:ext>
                </a:extLst>
              </p:cNvPr>
              <p:cNvSpPr txBox="1"/>
              <p:nvPr/>
            </p:nvSpPr>
            <p:spPr>
              <a:xfrm>
                <a:off x="1406745" y="5166796"/>
                <a:ext cx="34461" cy="134759"/>
              </a:xfrm>
              <a:custGeom>
                <a:avLst/>
                <a:gdLst/>
                <a:ahLst/>
                <a:cxnLst/>
                <a:rect l="l" t="t" r="r" b="b"/>
                <a:pathLst>
                  <a:path w="34461" h="134759">
                    <a:moveTo>
                      <a:pt x="0" y="0"/>
                    </a:moveTo>
                    <a:lnTo>
                      <a:pt x="34461" y="0"/>
                    </a:lnTo>
                    <a:lnTo>
                      <a:pt x="34461" y="134759"/>
                    </a:lnTo>
                    <a:lnTo>
                      <a:pt x="0" y="13475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3369206-A2D5-4F3A-8A72-721028E3853B}"/>
                  </a:ext>
                </a:extLst>
              </p:cNvPr>
              <p:cNvSpPr txBox="1"/>
              <p:nvPr/>
            </p:nvSpPr>
            <p:spPr>
              <a:xfrm>
                <a:off x="2196548" y="5264522"/>
                <a:ext cx="28290" cy="37033"/>
              </a:xfrm>
              <a:custGeom>
                <a:avLst/>
                <a:gdLst/>
                <a:ahLst/>
                <a:cxnLst/>
                <a:rect l="l" t="t" r="r" b="b"/>
                <a:pathLst>
                  <a:path w="28290" h="37033">
                    <a:moveTo>
                      <a:pt x="0" y="0"/>
                    </a:moveTo>
                    <a:lnTo>
                      <a:pt x="28290" y="0"/>
                    </a:lnTo>
                    <a:lnTo>
                      <a:pt x="28290" y="37033"/>
                    </a:lnTo>
                    <a:lnTo>
                      <a:pt x="0" y="370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640D5EE-44F9-48A0-9DEC-024AB455BADE}"/>
              </a:ext>
            </a:extLst>
          </p:cNvPr>
          <p:cNvGrpSpPr/>
          <p:nvPr/>
        </p:nvGrpSpPr>
        <p:grpSpPr>
          <a:xfrm>
            <a:off x="1081057" y="3137009"/>
            <a:ext cx="7178041" cy="1271842"/>
            <a:chOff x="4927470" y="2757763"/>
            <a:chExt cx="5725703" cy="1014509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E00B14B-CFA1-4D59-B031-06FE8289BBE1}"/>
                </a:ext>
              </a:extLst>
            </p:cNvPr>
            <p:cNvSpPr txBox="1"/>
            <p:nvPr/>
          </p:nvSpPr>
          <p:spPr>
            <a:xfrm>
              <a:off x="4927471" y="2757763"/>
              <a:ext cx="5725702" cy="7365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dirty="0" err="1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Brainesco</a:t>
              </a:r>
              <a:r>
                <a:rPr lang="en-US" sz="54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University</a:t>
              </a:r>
              <a:endParaRPr lang="id-ID" sz="54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5C33802-CF95-491A-B60F-00F80D50821B}"/>
                </a:ext>
              </a:extLst>
            </p:cNvPr>
            <p:cNvSpPr txBox="1"/>
            <p:nvPr/>
          </p:nvSpPr>
          <p:spPr>
            <a:xfrm>
              <a:off x="4927470" y="3354916"/>
              <a:ext cx="3677644" cy="4173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Presentation Template</a:t>
              </a:r>
              <a:endParaRPr lang="id-ID" sz="2800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8F9226-BC8D-4BB8-92A1-7A2C43DDB1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solidFill>
            <a:schemeClr val="bg1">
              <a:lumMod val="95000"/>
              <a:alpha val="0"/>
            </a:schemeClr>
          </a:solidFill>
        </p:spPr>
      </p:sp>
    </p:spTree>
    <p:extLst>
      <p:ext uri="{BB962C8B-B14F-4D97-AF65-F5344CB8AC3E}">
        <p14:creationId xmlns:p14="http://schemas.microsoft.com/office/powerpoint/2010/main" val="103517647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BF2E955-A559-4653-B567-BD33EA870C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F9C19E3-F998-422C-903A-B31890E839E2}"/>
              </a:ext>
            </a:extLst>
          </p:cNvPr>
          <p:cNvGrpSpPr/>
          <p:nvPr/>
        </p:nvGrpSpPr>
        <p:grpSpPr>
          <a:xfrm>
            <a:off x="7816215" y="910051"/>
            <a:ext cx="3735012" cy="1367450"/>
            <a:chOff x="2311176" y="6465306"/>
            <a:chExt cx="4670350" cy="2187922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4CD80C0-0A7F-4D99-9A7D-43236130B547}"/>
                </a:ext>
              </a:extLst>
            </p:cNvPr>
            <p:cNvSpPr/>
            <p:nvPr/>
          </p:nvSpPr>
          <p:spPr>
            <a:xfrm>
              <a:off x="2311176" y="6465306"/>
              <a:ext cx="4670350" cy="6204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wonderful serenity has taken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1854B55-B34B-472C-82D6-BB263AAAE376}"/>
                </a:ext>
              </a:extLst>
            </p:cNvPr>
            <p:cNvSpPr/>
            <p:nvPr/>
          </p:nvSpPr>
          <p:spPr>
            <a:xfrm>
              <a:off x="2311181" y="7087260"/>
              <a:ext cx="3690299" cy="15659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E403F99-38B8-4126-8D92-E80883C94C04}"/>
              </a:ext>
            </a:extLst>
          </p:cNvPr>
          <p:cNvGrpSpPr/>
          <p:nvPr/>
        </p:nvGrpSpPr>
        <p:grpSpPr>
          <a:xfrm>
            <a:off x="8513504" y="2745276"/>
            <a:ext cx="3735012" cy="1367450"/>
            <a:chOff x="2311176" y="6465306"/>
            <a:chExt cx="4670350" cy="218792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550B547-788A-4297-A890-7340660AED48}"/>
                </a:ext>
              </a:extLst>
            </p:cNvPr>
            <p:cNvSpPr/>
            <p:nvPr/>
          </p:nvSpPr>
          <p:spPr>
            <a:xfrm>
              <a:off x="2311176" y="6465306"/>
              <a:ext cx="4670350" cy="6204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wonderful serenity has taken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4EDE149-4805-4199-B1C6-88EE09A2CEA6}"/>
                </a:ext>
              </a:extLst>
            </p:cNvPr>
            <p:cNvSpPr/>
            <p:nvPr/>
          </p:nvSpPr>
          <p:spPr>
            <a:xfrm>
              <a:off x="2311181" y="7087260"/>
              <a:ext cx="3690299" cy="15659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FD71116-F446-40D4-A02D-024D0FAC8FED}"/>
              </a:ext>
            </a:extLst>
          </p:cNvPr>
          <p:cNvGrpSpPr/>
          <p:nvPr/>
        </p:nvGrpSpPr>
        <p:grpSpPr>
          <a:xfrm>
            <a:off x="7816215" y="4580500"/>
            <a:ext cx="3735012" cy="1367450"/>
            <a:chOff x="2311176" y="6465306"/>
            <a:chExt cx="4670350" cy="2187922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16FD54A-CC4E-49EE-97DE-BDF54935BCC9}"/>
                </a:ext>
              </a:extLst>
            </p:cNvPr>
            <p:cNvSpPr/>
            <p:nvPr/>
          </p:nvSpPr>
          <p:spPr>
            <a:xfrm>
              <a:off x="2311176" y="6465306"/>
              <a:ext cx="4670350" cy="6204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wonderful serenity has taken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576DB5D-365B-4796-B89E-077D268B52D7}"/>
                </a:ext>
              </a:extLst>
            </p:cNvPr>
            <p:cNvSpPr/>
            <p:nvPr/>
          </p:nvSpPr>
          <p:spPr>
            <a:xfrm>
              <a:off x="2311181" y="7087260"/>
              <a:ext cx="3690299" cy="15659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E2A7C6D-9856-4498-8793-66971264C652}"/>
              </a:ext>
            </a:extLst>
          </p:cNvPr>
          <p:cNvGrpSpPr/>
          <p:nvPr/>
        </p:nvGrpSpPr>
        <p:grpSpPr>
          <a:xfrm flipH="1">
            <a:off x="727255" y="910051"/>
            <a:ext cx="3735012" cy="1367450"/>
            <a:chOff x="2311176" y="6465306"/>
            <a:chExt cx="4670350" cy="2187922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3AED401-836B-4634-AB62-C060013FE966}"/>
                </a:ext>
              </a:extLst>
            </p:cNvPr>
            <p:cNvSpPr/>
            <p:nvPr/>
          </p:nvSpPr>
          <p:spPr>
            <a:xfrm>
              <a:off x="2311176" y="6465306"/>
              <a:ext cx="4670350" cy="5808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wonderful serenity has taken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1C298E4-D463-49DD-B590-5978A39E8D08}"/>
                </a:ext>
              </a:extLst>
            </p:cNvPr>
            <p:cNvSpPr/>
            <p:nvPr/>
          </p:nvSpPr>
          <p:spPr>
            <a:xfrm>
              <a:off x="2311181" y="7087260"/>
              <a:ext cx="3690299" cy="15659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066FB10-768D-454F-A14E-99A7D8D3AFD4}"/>
              </a:ext>
            </a:extLst>
          </p:cNvPr>
          <p:cNvGrpSpPr/>
          <p:nvPr/>
        </p:nvGrpSpPr>
        <p:grpSpPr>
          <a:xfrm flipH="1">
            <a:off x="-56516" y="2745276"/>
            <a:ext cx="3735012" cy="1367450"/>
            <a:chOff x="2311176" y="6465306"/>
            <a:chExt cx="4670350" cy="2187922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EBA55F6-807F-41D4-B6DC-114D439FB1D7}"/>
                </a:ext>
              </a:extLst>
            </p:cNvPr>
            <p:cNvSpPr/>
            <p:nvPr/>
          </p:nvSpPr>
          <p:spPr>
            <a:xfrm>
              <a:off x="2311176" y="6465306"/>
              <a:ext cx="4670350" cy="6204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wonderful serenity has taken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47066A0-3149-4FF8-A7A0-5CFB1B6EF1A8}"/>
                </a:ext>
              </a:extLst>
            </p:cNvPr>
            <p:cNvSpPr/>
            <p:nvPr/>
          </p:nvSpPr>
          <p:spPr>
            <a:xfrm>
              <a:off x="2311181" y="7087260"/>
              <a:ext cx="3690299" cy="15659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01F23C62-5DDE-4C2A-9C3B-4217BB931C15}"/>
              </a:ext>
            </a:extLst>
          </p:cNvPr>
          <p:cNvGrpSpPr/>
          <p:nvPr/>
        </p:nvGrpSpPr>
        <p:grpSpPr>
          <a:xfrm flipH="1">
            <a:off x="727255" y="4580500"/>
            <a:ext cx="3735012" cy="1367450"/>
            <a:chOff x="2311176" y="6465306"/>
            <a:chExt cx="4670350" cy="2187922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D0BC200-19B4-4273-B2FA-95B9DB029742}"/>
                </a:ext>
              </a:extLst>
            </p:cNvPr>
            <p:cNvSpPr/>
            <p:nvPr/>
          </p:nvSpPr>
          <p:spPr>
            <a:xfrm>
              <a:off x="2311176" y="6465306"/>
              <a:ext cx="4670350" cy="6204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wonderful serenity has taken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4519D20-676E-492C-897A-1664983B9885}"/>
                </a:ext>
              </a:extLst>
            </p:cNvPr>
            <p:cNvSpPr/>
            <p:nvPr/>
          </p:nvSpPr>
          <p:spPr>
            <a:xfrm>
              <a:off x="2311181" y="7087260"/>
              <a:ext cx="3690299" cy="15659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AEA9BE5-35DE-412A-BB6B-40EE46B7EB84}"/>
              </a:ext>
            </a:extLst>
          </p:cNvPr>
          <p:cNvGrpSpPr/>
          <p:nvPr/>
        </p:nvGrpSpPr>
        <p:grpSpPr>
          <a:xfrm>
            <a:off x="4815457" y="1611775"/>
            <a:ext cx="927098" cy="927098"/>
            <a:chOff x="4815457" y="1611775"/>
            <a:chExt cx="927098" cy="92709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00DCDDCA-4DB5-4571-97A4-D1EF810C5AEA}"/>
                </a:ext>
              </a:extLst>
            </p:cNvPr>
            <p:cNvSpPr/>
            <p:nvPr/>
          </p:nvSpPr>
          <p:spPr>
            <a:xfrm>
              <a:off x="4815457" y="1611775"/>
              <a:ext cx="927098" cy="927098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path path="circle">
                <a:fillToRect l="100000" t="100000"/>
              </a:path>
            </a:gra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4" name="Freeform 20">
              <a:extLst>
                <a:ext uri="{FF2B5EF4-FFF2-40B4-BE49-F238E27FC236}">
                  <a16:creationId xmlns:a16="http://schemas.microsoft.com/office/drawing/2014/main" id="{40295890-41C4-49A5-9721-DEFFF3B041D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55632" y="1862556"/>
              <a:ext cx="453735" cy="452468"/>
            </a:xfrm>
            <a:custGeom>
              <a:avLst/>
              <a:gdLst>
                <a:gd name="T0" fmla="*/ 195 w 196"/>
                <a:gd name="T1" fmla="*/ 69 h 196"/>
                <a:gd name="T2" fmla="*/ 193 w 196"/>
                <a:gd name="T3" fmla="*/ 68 h 196"/>
                <a:gd name="T4" fmla="*/ 193 w 196"/>
                <a:gd name="T5" fmla="*/ 67 h 196"/>
                <a:gd name="T6" fmla="*/ 142 w 196"/>
                <a:gd name="T7" fmla="*/ 54 h 196"/>
                <a:gd name="T8" fmla="*/ 129 w 196"/>
                <a:gd name="T9" fmla="*/ 3 h 196"/>
                <a:gd name="T10" fmla="*/ 128 w 196"/>
                <a:gd name="T11" fmla="*/ 3 h 196"/>
                <a:gd name="T12" fmla="*/ 128 w 196"/>
                <a:gd name="T13" fmla="*/ 1 h 196"/>
                <a:gd name="T14" fmla="*/ 122 w 196"/>
                <a:gd name="T15" fmla="*/ 1 h 196"/>
                <a:gd name="T16" fmla="*/ 21 w 196"/>
                <a:gd name="T17" fmla="*/ 102 h 196"/>
                <a:gd name="T18" fmla="*/ 21 w 196"/>
                <a:gd name="T19" fmla="*/ 102 h 196"/>
                <a:gd name="T20" fmla="*/ 20 w 196"/>
                <a:gd name="T21" fmla="*/ 103 h 196"/>
                <a:gd name="T22" fmla="*/ 20 w 196"/>
                <a:gd name="T23" fmla="*/ 104 h 196"/>
                <a:gd name="T24" fmla="*/ 20 w 196"/>
                <a:gd name="T25" fmla="*/ 104 h 196"/>
                <a:gd name="T26" fmla="*/ 0 w 196"/>
                <a:gd name="T27" fmla="*/ 191 h 196"/>
                <a:gd name="T28" fmla="*/ 1 w 196"/>
                <a:gd name="T29" fmla="*/ 195 h 196"/>
                <a:gd name="T30" fmla="*/ 5 w 196"/>
                <a:gd name="T31" fmla="*/ 196 h 196"/>
                <a:gd name="T32" fmla="*/ 92 w 196"/>
                <a:gd name="T33" fmla="*/ 176 h 196"/>
                <a:gd name="T34" fmla="*/ 92 w 196"/>
                <a:gd name="T35" fmla="*/ 176 h 196"/>
                <a:gd name="T36" fmla="*/ 93 w 196"/>
                <a:gd name="T37" fmla="*/ 176 h 196"/>
                <a:gd name="T38" fmla="*/ 94 w 196"/>
                <a:gd name="T39" fmla="*/ 175 h 196"/>
                <a:gd name="T40" fmla="*/ 94 w 196"/>
                <a:gd name="T41" fmla="*/ 175 h 196"/>
                <a:gd name="T42" fmla="*/ 195 w 196"/>
                <a:gd name="T43" fmla="*/ 74 h 196"/>
                <a:gd name="T44" fmla="*/ 195 w 196"/>
                <a:gd name="T45" fmla="*/ 69 h 196"/>
                <a:gd name="T46" fmla="*/ 91 w 196"/>
                <a:gd name="T47" fmla="*/ 167 h 196"/>
                <a:gd name="T48" fmla="*/ 84 w 196"/>
                <a:gd name="T49" fmla="*/ 160 h 196"/>
                <a:gd name="T50" fmla="*/ 63 w 196"/>
                <a:gd name="T51" fmla="*/ 139 h 196"/>
                <a:gd name="T52" fmla="*/ 140 w 196"/>
                <a:gd name="T53" fmla="*/ 62 h 196"/>
                <a:gd name="T54" fmla="*/ 184 w 196"/>
                <a:gd name="T55" fmla="*/ 73 h 196"/>
                <a:gd name="T56" fmla="*/ 91 w 196"/>
                <a:gd name="T57" fmla="*/ 167 h 196"/>
                <a:gd name="T58" fmla="*/ 123 w 196"/>
                <a:gd name="T59" fmla="*/ 12 h 196"/>
                <a:gd name="T60" fmla="*/ 134 w 196"/>
                <a:gd name="T61" fmla="*/ 56 h 196"/>
                <a:gd name="T62" fmla="*/ 57 w 196"/>
                <a:gd name="T63" fmla="*/ 133 h 196"/>
                <a:gd name="T64" fmla="*/ 29 w 196"/>
                <a:gd name="T65" fmla="*/ 105 h 196"/>
                <a:gd name="T66" fmla="*/ 123 w 196"/>
                <a:gd name="T67" fmla="*/ 12 h 196"/>
                <a:gd name="T68" fmla="*/ 15 w 196"/>
                <a:gd name="T69" fmla="*/ 163 h 196"/>
                <a:gd name="T70" fmla="*/ 33 w 196"/>
                <a:gd name="T71" fmla="*/ 181 h 196"/>
                <a:gd name="T72" fmla="*/ 9 w 196"/>
                <a:gd name="T73" fmla="*/ 187 h 196"/>
                <a:gd name="T74" fmla="*/ 15 w 196"/>
                <a:gd name="T75" fmla="*/ 163 h 196"/>
                <a:gd name="T76" fmla="*/ 42 w 196"/>
                <a:gd name="T77" fmla="*/ 179 h 196"/>
                <a:gd name="T78" fmla="*/ 17 w 196"/>
                <a:gd name="T79" fmla="*/ 154 h 196"/>
                <a:gd name="T80" fmla="*/ 26 w 196"/>
                <a:gd name="T81" fmla="*/ 113 h 196"/>
                <a:gd name="T82" fmla="*/ 55 w 196"/>
                <a:gd name="T83" fmla="*/ 141 h 196"/>
                <a:gd name="T84" fmla="*/ 55 w 196"/>
                <a:gd name="T85" fmla="*/ 142 h 196"/>
                <a:gd name="T86" fmla="*/ 55 w 196"/>
                <a:gd name="T87" fmla="*/ 142 h 196"/>
                <a:gd name="T88" fmla="*/ 62 w 196"/>
                <a:gd name="T89" fmla="*/ 149 h 196"/>
                <a:gd name="T90" fmla="*/ 83 w 196"/>
                <a:gd name="T91" fmla="*/ 170 h 196"/>
                <a:gd name="T92" fmla="*/ 42 w 196"/>
                <a:gd name="T93" fmla="*/ 179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6" h="196">
                  <a:moveTo>
                    <a:pt x="195" y="69"/>
                  </a:moveTo>
                  <a:cubicBezTo>
                    <a:pt x="194" y="68"/>
                    <a:pt x="194" y="68"/>
                    <a:pt x="193" y="68"/>
                  </a:cubicBezTo>
                  <a:cubicBezTo>
                    <a:pt x="193" y="67"/>
                    <a:pt x="193" y="67"/>
                    <a:pt x="193" y="67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29" y="3"/>
                    <a:pt x="129" y="3"/>
                    <a:pt x="129" y="3"/>
                  </a:cubicBezTo>
                  <a:cubicBezTo>
                    <a:pt x="128" y="3"/>
                    <a:pt x="128" y="3"/>
                    <a:pt x="128" y="3"/>
                  </a:cubicBezTo>
                  <a:cubicBezTo>
                    <a:pt x="128" y="2"/>
                    <a:pt x="128" y="2"/>
                    <a:pt x="128" y="1"/>
                  </a:cubicBezTo>
                  <a:cubicBezTo>
                    <a:pt x="126" y="0"/>
                    <a:pt x="123" y="0"/>
                    <a:pt x="122" y="1"/>
                  </a:cubicBezTo>
                  <a:cubicBezTo>
                    <a:pt x="21" y="102"/>
                    <a:pt x="21" y="102"/>
                    <a:pt x="21" y="102"/>
                  </a:cubicBezTo>
                  <a:cubicBezTo>
                    <a:pt x="21" y="102"/>
                    <a:pt x="21" y="102"/>
                    <a:pt x="21" y="102"/>
                  </a:cubicBezTo>
                  <a:cubicBezTo>
                    <a:pt x="20" y="103"/>
                    <a:pt x="20" y="103"/>
                    <a:pt x="20" y="103"/>
                  </a:cubicBezTo>
                  <a:cubicBezTo>
                    <a:pt x="20" y="104"/>
                    <a:pt x="20" y="104"/>
                    <a:pt x="20" y="104"/>
                  </a:cubicBezTo>
                  <a:cubicBezTo>
                    <a:pt x="20" y="104"/>
                    <a:pt x="20" y="104"/>
                    <a:pt x="20" y="104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0" y="192"/>
                    <a:pt x="0" y="194"/>
                    <a:pt x="1" y="195"/>
                  </a:cubicBezTo>
                  <a:cubicBezTo>
                    <a:pt x="2" y="196"/>
                    <a:pt x="4" y="196"/>
                    <a:pt x="5" y="196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92" y="176"/>
                    <a:pt x="93" y="176"/>
                    <a:pt x="93" y="176"/>
                  </a:cubicBezTo>
                  <a:cubicBezTo>
                    <a:pt x="93" y="176"/>
                    <a:pt x="93" y="176"/>
                    <a:pt x="94" y="175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6" y="73"/>
                    <a:pt x="196" y="70"/>
                    <a:pt x="195" y="69"/>
                  </a:cubicBezTo>
                  <a:close/>
                  <a:moveTo>
                    <a:pt x="91" y="167"/>
                  </a:moveTo>
                  <a:cubicBezTo>
                    <a:pt x="84" y="160"/>
                    <a:pt x="84" y="160"/>
                    <a:pt x="84" y="160"/>
                  </a:cubicBezTo>
                  <a:cubicBezTo>
                    <a:pt x="63" y="139"/>
                    <a:pt x="63" y="139"/>
                    <a:pt x="63" y="139"/>
                  </a:cubicBezTo>
                  <a:cubicBezTo>
                    <a:pt x="140" y="62"/>
                    <a:pt x="140" y="62"/>
                    <a:pt x="140" y="62"/>
                  </a:cubicBezTo>
                  <a:cubicBezTo>
                    <a:pt x="184" y="73"/>
                    <a:pt x="184" y="73"/>
                    <a:pt x="184" y="73"/>
                  </a:cubicBezTo>
                  <a:lnTo>
                    <a:pt x="91" y="167"/>
                  </a:lnTo>
                  <a:close/>
                  <a:moveTo>
                    <a:pt x="123" y="12"/>
                  </a:moveTo>
                  <a:cubicBezTo>
                    <a:pt x="134" y="56"/>
                    <a:pt x="134" y="56"/>
                    <a:pt x="134" y="56"/>
                  </a:cubicBezTo>
                  <a:cubicBezTo>
                    <a:pt x="57" y="133"/>
                    <a:pt x="57" y="133"/>
                    <a:pt x="57" y="133"/>
                  </a:cubicBezTo>
                  <a:cubicBezTo>
                    <a:pt x="29" y="105"/>
                    <a:pt x="29" y="105"/>
                    <a:pt x="29" y="105"/>
                  </a:cubicBezTo>
                  <a:lnTo>
                    <a:pt x="123" y="12"/>
                  </a:lnTo>
                  <a:close/>
                  <a:moveTo>
                    <a:pt x="15" y="163"/>
                  </a:moveTo>
                  <a:cubicBezTo>
                    <a:pt x="33" y="181"/>
                    <a:pt x="33" y="181"/>
                    <a:pt x="33" y="181"/>
                  </a:cubicBezTo>
                  <a:cubicBezTo>
                    <a:pt x="9" y="187"/>
                    <a:pt x="9" y="187"/>
                    <a:pt x="9" y="187"/>
                  </a:cubicBezTo>
                  <a:lnTo>
                    <a:pt x="15" y="163"/>
                  </a:lnTo>
                  <a:close/>
                  <a:moveTo>
                    <a:pt x="42" y="179"/>
                  </a:moveTo>
                  <a:cubicBezTo>
                    <a:pt x="17" y="154"/>
                    <a:pt x="17" y="154"/>
                    <a:pt x="17" y="154"/>
                  </a:cubicBezTo>
                  <a:cubicBezTo>
                    <a:pt x="26" y="113"/>
                    <a:pt x="26" y="113"/>
                    <a:pt x="26" y="113"/>
                  </a:cubicBezTo>
                  <a:cubicBezTo>
                    <a:pt x="55" y="141"/>
                    <a:pt x="55" y="141"/>
                    <a:pt x="55" y="141"/>
                  </a:cubicBezTo>
                  <a:cubicBezTo>
                    <a:pt x="55" y="142"/>
                    <a:pt x="55" y="142"/>
                    <a:pt x="55" y="142"/>
                  </a:cubicBezTo>
                  <a:cubicBezTo>
                    <a:pt x="55" y="142"/>
                    <a:pt x="55" y="142"/>
                    <a:pt x="55" y="142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83" y="170"/>
                    <a:pt x="83" y="170"/>
                    <a:pt x="83" y="170"/>
                  </a:cubicBezTo>
                  <a:lnTo>
                    <a:pt x="42" y="17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7E333ED-5025-480D-8B2F-5DF89EA4E1BE}"/>
              </a:ext>
            </a:extLst>
          </p:cNvPr>
          <p:cNvGrpSpPr/>
          <p:nvPr/>
        </p:nvGrpSpPr>
        <p:grpSpPr>
          <a:xfrm>
            <a:off x="7296150" y="2965451"/>
            <a:ext cx="927098" cy="927098"/>
            <a:chOff x="7296150" y="2965451"/>
            <a:chExt cx="927098" cy="92709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DA017D0-62C4-4A04-89F7-5D7AE8133627}"/>
                </a:ext>
              </a:extLst>
            </p:cNvPr>
            <p:cNvSpPr/>
            <p:nvPr/>
          </p:nvSpPr>
          <p:spPr>
            <a:xfrm>
              <a:off x="7296150" y="2965451"/>
              <a:ext cx="927098" cy="927098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path path="circle">
                <a:fillToRect l="100000" t="100000"/>
              </a:path>
            </a:gra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5" name="Freeform 28">
              <a:extLst>
                <a:ext uri="{FF2B5EF4-FFF2-40B4-BE49-F238E27FC236}">
                  <a16:creationId xmlns:a16="http://schemas.microsoft.com/office/drawing/2014/main" id="{C7A1ACCB-2E63-44B9-9316-3784E47DE2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71417" y="3164103"/>
              <a:ext cx="332063" cy="462607"/>
            </a:xfrm>
            <a:custGeom>
              <a:avLst/>
              <a:gdLst>
                <a:gd name="T0" fmla="*/ 124 w 144"/>
                <a:gd name="T1" fmla="*/ 0 h 200"/>
                <a:gd name="T2" fmla="*/ 104 w 144"/>
                <a:gd name="T3" fmla="*/ 20 h 200"/>
                <a:gd name="T4" fmla="*/ 104 w 144"/>
                <a:gd name="T5" fmla="*/ 28 h 200"/>
                <a:gd name="T6" fmla="*/ 4 w 144"/>
                <a:gd name="T7" fmla="*/ 28 h 200"/>
                <a:gd name="T8" fmla="*/ 0 w 144"/>
                <a:gd name="T9" fmla="*/ 32 h 200"/>
                <a:gd name="T10" fmla="*/ 0 w 144"/>
                <a:gd name="T11" fmla="*/ 196 h 200"/>
                <a:gd name="T12" fmla="*/ 4 w 144"/>
                <a:gd name="T13" fmla="*/ 200 h 200"/>
                <a:gd name="T14" fmla="*/ 124 w 144"/>
                <a:gd name="T15" fmla="*/ 200 h 200"/>
                <a:gd name="T16" fmla="*/ 144 w 144"/>
                <a:gd name="T17" fmla="*/ 184 h 200"/>
                <a:gd name="T18" fmla="*/ 144 w 144"/>
                <a:gd name="T19" fmla="*/ 184 h 200"/>
                <a:gd name="T20" fmla="*/ 144 w 144"/>
                <a:gd name="T21" fmla="*/ 20 h 200"/>
                <a:gd name="T22" fmla="*/ 124 w 144"/>
                <a:gd name="T23" fmla="*/ 0 h 200"/>
                <a:gd name="T24" fmla="*/ 124 w 144"/>
                <a:gd name="T25" fmla="*/ 192 h 200"/>
                <a:gd name="T26" fmla="*/ 8 w 144"/>
                <a:gd name="T27" fmla="*/ 192 h 200"/>
                <a:gd name="T28" fmla="*/ 8 w 144"/>
                <a:gd name="T29" fmla="*/ 36 h 200"/>
                <a:gd name="T30" fmla="*/ 104 w 144"/>
                <a:gd name="T31" fmla="*/ 36 h 200"/>
                <a:gd name="T32" fmla="*/ 104 w 144"/>
                <a:gd name="T33" fmla="*/ 176 h 200"/>
                <a:gd name="T34" fmla="*/ 108 w 144"/>
                <a:gd name="T35" fmla="*/ 180 h 200"/>
                <a:gd name="T36" fmla="*/ 112 w 144"/>
                <a:gd name="T37" fmla="*/ 177 h 200"/>
                <a:gd name="T38" fmla="*/ 124 w 144"/>
                <a:gd name="T39" fmla="*/ 168 h 200"/>
                <a:gd name="T40" fmla="*/ 136 w 144"/>
                <a:gd name="T41" fmla="*/ 180 h 200"/>
                <a:gd name="T42" fmla="*/ 124 w 144"/>
                <a:gd name="T43" fmla="*/ 192 h 200"/>
                <a:gd name="T44" fmla="*/ 136 w 144"/>
                <a:gd name="T45" fmla="*/ 164 h 200"/>
                <a:gd name="T46" fmla="*/ 124 w 144"/>
                <a:gd name="T47" fmla="*/ 160 h 200"/>
                <a:gd name="T48" fmla="*/ 112 w 144"/>
                <a:gd name="T49" fmla="*/ 164 h 200"/>
                <a:gd name="T50" fmla="*/ 112 w 144"/>
                <a:gd name="T51" fmla="*/ 20 h 200"/>
                <a:gd name="T52" fmla="*/ 124 w 144"/>
                <a:gd name="T53" fmla="*/ 8 h 200"/>
                <a:gd name="T54" fmla="*/ 136 w 144"/>
                <a:gd name="T55" fmla="*/ 20 h 200"/>
                <a:gd name="T56" fmla="*/ 136 w 144"/>
                <a:gd name="T57" fmla="*/ 164 h 200"/>
                <a:gd name="T58" fmla="*/ 20 w 144"/>
                <a:gd name="T59" fmla="*/ 68 h 200"/>
                <a:gd name="T60" fmla="*/ 92 w 144"/>
                <a:gd name="T61" fmla="*/ 68 h 200"/>
                <a:gd name="T62" fmla="*/ 92 w 144"/>
                <a:gd name="T63" fmla="*/ 60 h 200"/>
                <a:gd name="T64" fmla="*/ 20 w 144"/>
                <a:gd name="T65" fmla="*/ 60 h 200"/>
                <a:gd name="T66" fmla="*/ 20 w 144"/>
                <a:gd name="T67" fmla="*/ 68 h 200"/>
                <a:gd name="T68" fmla="*/ 20 w 144"/>
                <a:gd name="T69" fmla="*/ 88 h 200"/>
                <a:gd name="T70" fmla="*/ 92 w 144"/>
                <a:gd name="T71" fmla="*/ 88 h 200"/>
                <a:gd name="T72" fmla="*/ 92 w 144"/>
                <a:gd name="T73" fmla="*/ 80 h 200"/>
                <a:gd name="T74" fmla="*/ 20 w 144"/>
                <a:gd name="T75" fmla="*/ 80 h 200"/>
                <a:gd name="T76" fmla="*/ 20 w 144"/>
                <a:gd name="T77" fmla="*/ 88 h 200"/>
                <a:gd name="T78" fmla="*/ 20 w 144"/>
                <a:gd name="T79" fmla="*/ 108 h 200"/>
                <a:gd name="T80" fmla="*/ 92 w 144"/>
                <a:gd name="T81" fmla="*/ 108 h 200"/>
                <a:gd name="T82" fmla="*/ 92 w 144"/>
                <a:gd name="T83" fmla="*/ 100 h 200"/>
                <a:gd name="T84" fmla="*/ 20 w 144"/>
                <a:gd name="T85" fmla="*/ 100 h 200"/>
                <a:gd name="T86" fmla="*/ 20 w 144"/>
                <a:gd name="T87" fmla="*/ 10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44" h="200">
                  <a:moveTo>
                    <a:pt x="124" y="0"/>
                  </a:moveTo>
                  <a:cubicBezTo>
                    <a:pt x="113" y="0"/>
                    <a:pt x="104" y="9"/>
                    <a:pt x="104" y="20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2" y="28"/>
                    <a:pt x="0" y="30"/>
                    <a:pt x="0" y="32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98"/>
                    <a:pt x="2" y="200"/>
                    <a:pt x="4" y="200"/>
                  </a:cubicBezTo>
                  <a:cubicBezTo>
                    <a:pt x="124" y="200"/>
                    <a:pt x="124" y="200"/>
                    <a:pt x="124" y="200"/>
                  </a:cubicBezTo>
                  <a:cubicBezTo>
                    <a:pt x="134" y="200"/>
                    <a:pt x="142" y="193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20"/>
                    <a:pt x="144" y="20"/>
                    <a:pt x="144" y="20"/>
                  </a:cubicBezTo>
                  <a:cubicBezTo>
                    <a:pt x="144" y="9"/>
                    <a:pt x="135" y="0"/>
                    <a:pt x="124" y="0"/>
                  </a:cubicBezTo>
                  <a:close/>
                  <a:moveTo>
                    <a:pt x="124" y="192"/>
                  </a:moveTo>
                  <a:cubicBezTo>
                    <a:pt x="8" y="192"/>
                    <a:pt x="8" y="192"/>
                    <a:pt x="8" y="192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176"/>
                    <a:pt x="104" y="176"/>
                    <a:pt x="104" y="176"/>
                  </a:cubicBezTo>
                  <a:cubicBezTo>
                    <a:pt x="104" y="178"/>
                    <a:pt x="106" y="180"/>
                    <a:pt x="108" y="180"/>
                  </a:cubicBezTo>
                  <a:cubicBezTo>
                    <a:pt x="110" y="180"/>
                    <a:pt x="111" y="179"/>
                    <a:pt x="112" y="177"/>
                  </a:cubicBezTo>
                  <a:cubicBezTo>
                    <a:pt x="113" y="172"/>
                    <a:pt x="118" y="168"/>
                    <a:pt x="124" y="168"/>
                  </a:cubicBezTo>
                  <a:cubicBezTo>
                    <a:pt x="131" y="168"/>
                    <a:pt x="136" y="173"/>
                    <a:pt x="136" y="180"/>
                  </a:cubicBezTo>
                  <a:cubicBezTo>
                    <a:pt x="136" y="187"/>
                    <a:pt x="131" y="192"/>
                    <a:pt x="124" y="192"/>
                  </a:cubicBezTo>
                  <a:close/>
                  <a:moveTo>
                    <a:pt x="136" y="164"/>
                  </a:moveTo>
                  <a:cubicBezTo>
                    <a:pt x="133" y="162"/>
                    <a:pt x="129" y="160"/>
                    <a:pt x="124" y="160"/>
                  </a:cubicBezTo>
                  <a:cubicBezTo>
                    <a:pt x="120" y="160"/>
                    <a:pt x="115" y="161"/>
                    <a:pt x="112" y="164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13"/>
                    <a:pt x="117" y="8"/>
                    <a:pt x="124" y="8"/>
                  </a:cubicBezTo>
                  <a:cubicBezTo>
                    <a:pt x="131" y="8"/>
                    <a:pt x="136" y="13"/>
                    <a:pt x="136" y="20"/>
                  </a:cubicBezTo>
                  <a:lnTo>
                    <a:pt x="136" y="164"/>
                  </a:lnTo>
                  <a:close/>
                  <a:moveTo>
                    <a:pt x="20" y="68"/>
                  </a:moveTo>
                  <a:cubicBezTo>
                    <a:pt x="92" y="68"/>
                    <a:pt x="92" y="68"/>
                    <a:pt x="92" y="68"/>
                  </a:cubicBezTo>
                  <a:cubicBezTo>
                    <a:pt x="92" y="60"/>
                    <a:pt x="92" y="60"/>
                    <a:pt x="92" y="60"/>
                  </a:cubicBezTo>
                  <a:cubicBezTo>
                    <a:pt x="20" y="60"/>
                    <a:pt x="20" y="60"/>
                    <a:pt x="20" y="60"/>
                  </a:cubicBezTo>
                  <a:lnTo>
                    <a:pt x="20" y="68"/>
                  </a:lnTo>
                  <a:close/>
                  <a:moveTo>
                    <a:pt x="20" y="88"/>
                  </a:moveTo>
                  <a:cubicBezTo>
                    <a:pt x="92" y="88"/>
                    <a:pt x="92" y="88"/>
                    <a:pt x="92" y="88"/>
                  </a:cubicBezTo>
                  <a:cubicBezTo>
                    <a:pt x="92" y="80"/>
                    <a:pt x="92" y="80"/>
                    <a:pt x="92" y="80"/>
                  </a:cubicBezTo>
                  <a:cubicBezTo>
                    <a:pt x="20" y="80"/>
                    <a:pt x="20" y="80"/>
                    <a:pt x="20" y="80"/>
                  </a:cubicBezTo>
                  <a:lnTo>
                    <a:pt x="20" y="88"/>
                  </a:lnTo>
                  <a:close/>
                  <a:moveTo>
                    <a:pt x="20" y="108"/>
                  </a:moveTo>
                  <a:cubicBezTo>
                    <a:pt x="92" y="108"/>
                    <a:pt x="92" y="108"/>
                    <a:pt x="92" y="108"/>
                  </a:cubicBezTo>
                  <a:cubicBezTo>
                    <a:pt x="92" y="100"/>
                    <a:pt x="92" y="100"/>
                    <a:pt x="92" y="100"/>
                  </a:cubicBezTo>
                  <a:cubicBezTo>
                    <a:pt x="20" y="100"/>
                    <a:pt x="20" y="100"/>
                    <a:pt x="20" y="100"/>
                  </a:cubicBezTo>
                  <a:lnTo>
                    <a:pt x="20" y="10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C9F2EEC6-516B-4A1C-8B76-B226EB92D8C2}"/>
              </a:ext>
            </a:extLst>
          </p:cNvPr>
          <p:cNvGrpSpPr/>
          <p:nvPr/>
        </p:nvGrpSpPr>
        <p:grpSpPr>
          <a:xfrm>
            <a:off x="3968752" y="2965451"/>
            <a:ext cx="927098" cy="927098"/>
            <a:chOff x="3968752" y="2965451"/>
            <a:chExt cx="927098" cy="927098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167C40B-02B5-49BF-A894-280BC66656FA}"/>
                </a:ext>
              </a:extLst>
            </p:cNvPr>
            <p:cNvSpPr/>
            <p:nvPr/>
          </p:nvSpPr>
          <p:spPr>
            <a:xfrm>
              <a:off x="3968752" y="2965451"/>
              <a:ext cx="927098" cy="927098"/>
            </a:xfrm>
            <a:prstGeom prst="ellipse">
              <a:avLst/>
            </a:prstGeom>
            <a:gradFill>
              <a:gsLst>
                <a:gs pos="0">
                  <a:schemeClr val="accent6"/>
                </a:gs>
                <a:gs pos="100000">
                  <a:schemeClr val="accent6">
                    <a:lumMod val="75000"/>
                  </a:schemeClr>
                </a:gs>
              </a:gsLst>
              <a:path path="circle">
                <a:fillToRect l="100000" t="100000"/>
              </a:path>
            </a:gra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98DCA399-9E4A-4D9C-A545-4B21E71F58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92125" y="3201046"/>
              <a:ext cx="480351" cy="474013"/>
            </a:xfrm>
            <a:custGeom>
              <a:avLst/>
              <a:gdLst>
                <a:gd name="T0" fmla="*/ 196 w 208"/>
                <a:gd name="T1" fmla="*/ 174 h 205"/>
                <a:gd name="T2" fmla="*/ 196 w 208"/>
                <a:gd name="T3" fmla="*/ 61 h 205"/>
                <a:gd name="T4" fmla="*/ 197 w 208"/>
                <a:gd name="T5" fmla="*/ 57 h 205"/>
                <a:gd name="T6" fmla="*/ 192 w 208"/>
                <a:gd name="T7" fmla="*/ 50 h 205"/>
                <a:gd name="T8" fmla="*/ 108 w 208"/>
                <a:gd name="T9" fmla="*/ 3 h 205"/>
                <a:gd name="T10" fmla="*/ 90 w 208"/>
                <a:gd name="T11" fmla="*/ 3 h 205"/>
                <a:gd name="T12" fmla="*/ 5 w 208"/>
                <a:gd name="T13" fmla="*/ 50 h 205"/>
                <a:gd name="T14" fmla="*/ 0 w 208"/>
                <a:gd name="T15" fmla="*/ 57 h 205"/>
                <a:gd name="T16" fmla="*/ 5 w 208"/>
                <a:gd name="T17" fmla="*/ 65 h 205"/>
                <a:gd name="T18" fmla="*/ 33 w 208"/>
                <a:gd name="T19" fmla="*/ 80 h 205"/>
                <a:gd name="T20" fmla="*/ 33 w 208"/>
                <a:gd name="T21" fmla="*/ 121 h 205"/>
                <a:gd name="T22" fmla="*/ 77 w 208"/>
                <a:gd name="T23" fmla="*/ 165 h 205"/>
                <a:gd name="T24" fmla="*/ 125 w 208"/>
                <a:gd name="T25" fmla="*/ 165 h 205"/>
                <a:gd name="T26" fmla="*/ 168 w 208"/>
                <a:gd name="T27" fmla="*/ 121 h 205"/>
                <a:gd name="T28" fmla="*/ 168 w 208"/>
                <a:gd name="T29" fmla="*/ 78 h 205"/>
                <a:gd name="T30" fmla="*/ 188 w 208"/>
                <a:gd name="T31" fmla="*/ 67 h 205"/>
                <a:gd name="T32" fmla="*/ 188 w 208"/>
                <a:gd name="T33" fmla="*/ 174 h 205"/>
                <a:gd name="T34" fmla="*/ 176 w 208"/>
                <a:gd name="T35" fmla="*/ 189 h 205"/>
                <a:gd name="T36" fmla="*/ 192 w 208"/>
                <a:gd name="T37" fmla="*/ 205 h 205"/>
                <a:gd name="T38" fmla="*/ 208 w 208"/>
                <a:gd name="T39" fmla="*/ 189 h 205"/>
                <a:gd name="T40" fmla="*/ 196 w 208"/>
                <a:gd name="T41" fmla="*/ 174 h 205"/>
                <a:gd name="T42" fmla="*/ 160 w 208"/>
                <a:gd name="T43" fmla="*/ 121 h 205"/>
                <a:gd name="T44" fmla="*/ 125 w 208"/>
                <a:gd name="T45" fmla="*/ 157 h 205"/>
                <a:gd name="T46" fmla="*/ 77 w 208"/>
                <a:gd name="T47" fmla="*/ 157 h 205"/>
                <a:gd name="T48" fmla="*/ 41 w 208"/>
                <a:gd name="T49" fmla="*/ 121 h 205"/>
                <a:gd name="T50" fmla="*/ 41 w 208"/>
                <a:gd name="T51" fmla="*/ 85 h 205"/>
                <a:gd name="T52" fmla="*/ 90 w 208"/>
                <a:gd name="T53" fmla="*/ 112 h 205"/>
                <a:gd name="T54" fmla="*/ 99 w 208"/>
                <a:gd name="T55" fmla="*/ 114 h 205"/>
                <a:gd name="T56" fmla="*/ 108 w 208"/>
                <a:gd name="T57" fmla="*/ 112 h 205"/>
                <a:gd name="T58" fmla="*/ 160 w 208"/>
                <a:gd name="T59" fmla="*/ 82 h 205"/>
                <a:gd name="T60" fmla="*/ 160 w 208"/>
                <a:gd name="T61" fmla="*/ 121 h 205"/>
                <a:gd name="T62" fmla="*/ 104 w 208"/>
                <a:gd name="T63" fmla="*/ 105 h 205"/>
                <a:gd name="T64" fmla="*/ 94 w 208"/>
                <a:gd name="T65" fmla="*/ 105 h 205"/>
                <a:gd name="T66" fmla="*/ 9 w 208"/>
                <a:gd name="T67" fmla="*/ 58 h 205"/>
                <a:gd name="T68" fmla="*/ 8 w 208"/>
                <a:gd name="T69" fmla="*/ 57 h 205"/>
                <a:gd name="T70" fmla="*/ 9 w 208"/>
                <a:gd name="T71" fmla="*/ 57 h 205"/>
                <a:gd name="T72" fmla="*/ 94 w 208"/>
                <a:gd name="T73" fmla="*/ 10 h 205"/>
                <a:gd name="T74" fmla="*/ 104 w 208"/>
                <a:gd name="T75" fmla="*/ 10 h 205"/>
                <a:gd name="T76" fmla="*/ 189 w 208"/>
                <a:gd name="T77" fmla="*/ 57 h 205"/>
                <a:gd name="T78" fmla="*/ 189 w 208"/>
                <a:gd name="T79" fmla="*/ 57 h 205"/>
                <a:gd name="T80" fmla="*/ 188 w 208"/>
                <a:gd name="T81" fmla="*/ 57 h 205"/>
                <a:gd name="T82" fmla="*/ 188 w 208"/>
                <a:gd name="T83" fmla="*/ 58 h 205"/>
                <a:gd name="T84" fmla="*/ 104 w 208"/>
                <a:gd name="T85" fmla="*/ 105 h 205"/>
                <a:gd name="T86" fmla="*/ 192 w 208"/>
                <a:gd name="T87" fmla="*/ 197 h 205"/>
                <a:gd name="T88" fmla="*/ 184 w 208"/>
                <a:gd name="T89" fmla="*/ 189 h 205"/>
                <a:gd name="T90" fmla="*/ 192 w 208"/>
                <a:gd name="T91" fmla="*/ 181 h 205"/>
                <a:gd name="T92" fmla="*/ 200 w 208"/>
                <a:gd name="T93" fmla="*/ 189 h 205"/>
                <a:gd name="T94" fmla="*/ 192 w 208"/>
                <a:gd name="T95" fmla="*/ 19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8" h="205">
                  <a:moveTo>
                    <a:pt x="196" y="174"/>
                  </a:moveTo>
                  <a:cubicBezTo>
                    <a:pt x="196" y="61"/>
                    <a:pt x="196" y="61"/>
                    <a:pt x="196" y="61"/>
                  </a:cubicBezTo>
                  <a:cubicBezTo>
                    <a:pt x="197" y="60"/>
                    <a:pt x="197" y="59"/>
                    <a:pt x="197" y="57"/>
                  </a:cubicBezTo>
                  <a:cubicBezTo>
                    <a:pt x="197" y="54"/>
                    <a:pt x="196" y="52"/>
                    <a:pt x="192" y="50"/>
                  </a:cubicBezTo>
                  <a:cubicBezTo>
                    <a:pt x="108" y="3"/>
                    <a:pt x="108" y="3"/>
                    <a:pt x="108" y="3"/>
                  </a:cubicBezTo>
                  <a:cubicBezTo>
                    <a:pt x="103" y="0"/>
                    <a:pt x="95" y="0"/>
                    <a:pt x="90" y="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2" y="52"/>
                    <a:pt x="0" y="54"/>
                    <a:pt x="0" y="57"/>
                  </a:cubicBezTo>
                  <a:cubicBezTo>
                    <a:pt x="0" y="60"/>
                    <a:pt x="2" y="63"/>
                    <a:pt x="5" y="65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3" y="121"/>
                    <a:pt x="33" y="121"/>
                    <a:pt x="33" y="121"/>
                  </a:cubicBezTo>
                  <a:cubicBezTo>
                    <a:pt x="33" y="145"/>
                    <a:pt x="53" y="165"/>
                    <a:pt x="77" y="165"/>
                  </a:cubicBezTo>
                  <a:cubicBezTo>
                    <a:pt x="125" y="165"/>
                    <a:pt x="125" y="165"/>
                    <a:pt x="125" y="165"/>
                  </a:cubicBezTo>
                  <a:cubicBezTo>
                    <a:pt x="149" y="165"/>
                    <a:pt x="168" y="145"/>
                    <a:pt x="168" y="121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88" y="67"/>
                    <a:pt x="188" y="67"/>
                    <a:pt x="188" y="67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81" y="175"/>
                    <a:pt x="176" y="182"/>
                    <a:pt x="176" y="189"/>
                  </a:cubicBezTo>
                  <a:cubicBezTo>
                    <a:pt x="176" y="198"/>
                    <a:pt x="183" y="205"/>
                    <a:pt x="192" y="205"/>
                  </a:cubicBezTo>
                  <a:cubicBezTo>
                    <a:pt x="201" y="205"/>
                    <a:pt x="208" y="198"/>
                    <a:pt x="208" y="189"/>
                  </a:cubicBezTo>
                  <a:cubicBezTo>
                    <a:pt x="208" y="182"/>
                    <a:pt x="203" y="175"/>
                    <a:pt x="196" y="174"/>
                  </a:cubicBezTo>
                  <a:close/>
                  <a:moveTo>
                    <a:pt x="160" y="121"/>
                  </a:moveTo>
                  <a:cubicBezTo>
                    <a:pt x="160" y="141"/>
                    <a:pt x="144" y="157"/>
                    <a:pt x="125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57" y="157"/>
                    <a:pt x="41" y="141"/>
                    <a:pt x="41" y="121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92" y="113"/>
                    <a:pt x="95" y="114"/>
                    <a:pt x="99" y="114"/>
                  </a:cubicBezTo>
                  <a:cubicBezTo>
                    <a:pt x="102" y="114"/>
                    <a:pt x="105" y="113"/>
                    <a:pt x="108" y="112"/>
                  </a:cubicBezTo>
                  <a:cubicBezTo>
                    <a:pt x="160" y="82"/>
                    <a:pt x="160" y="82"/>
                    <a:pt x="160" y="82"/>
                  </a:cubicBezTo>
                  <a:lnTo>
                    <a:pt x="160" y="121"/>
                  </a:lnTo>
                  <a:close/>
                  <a:moveTo>
                    <a:pt x="104" y="105"/>
                  </a:moveTo>
                  <a:cubicBezTo>
                    <a:pt x="101" y="106"/>
                    <a:pt x="96" y="106"/>
                    <a:pt x="94" y="105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8"/>
                    <a:pt x="8" y="57"/>
                    <a:pt x="8" y="57"/>
                  </a:cubicBezTo>
                  <a:cubicBezTo>
                    <a:pt x="8" y="57"/>
                    <a:pt x="9" y="57"/>
                    <a:pt x="9" y="5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6" y="9"/>
                    <a:pt x="101" y="9"/>
                    <a:pt x="104" y="10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8" y="57"/>
                    <a:pt x="188" y="57"/>
                    <a:pt x="188" y="57"/>
                  </a:cubicBezTo>
                  <a:cubicBezTo>
                    <a:pt x="188" y="58"/>
                    <a:pt x="188" y="58"/>
                    <a:pt x="188" y="58"/>
                  </a:cubicBezTo>
                  <a:lnTo>
                    <a:pt x="104" y="105"/>
                  </a:lnTo>
                  <a:close/>
                  <a:moveTo>
                    <a:pt x="192" y="197"/>
                  </a:moveTo>
                  <a:cubicBezTo>
                    <a:pt x="188" y="197"/>
                    <a:pt x="184" y="193"/>
                    <a:pt x="184" y="189"/>
                  </a:cubicBezTo>
                  <a:cubicBezTo>
                    <a:pt x="184" y="185"/>
                    <a:pt x="188" y="181"/>
                    <a:pt x="192" y="181"/>
                  </a:cubicBezTo>
                  <a:cubicBezTo>
                    <a:pt x="197" y="181"/>
                    <a:pt x="200" y="185"/>
                    <a:pt x="200" y="189"/>
                  </a:cubicBezTo>
                  <a:cubicBezTo>
                    <a:pt x="200" y="193"/>
                    <a:pt x="197" y="197"/>
                    <a:pt x="192" y="19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40B033F-5236-4BAB-B95E-A2D36E32B2E9}"/>
              </a:ext>
            </a:extLst>
          </p:cNvPr>
          <p:cNvGrpSpPr/>
          <p:nvPr/>
        </p:nvGrpSpPr>
        <p:grpSpPr>
          <a:xfrm>
            <a:off x="6449445" y="1611775"/>
            <a:ext cx="927098" cy="927098"/>
            <a:chOff x="6449445" y="1611775"/>
            <a:chExt cx="927098" cy="92709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62472BB2-32C5-4A76-A188-2F6486445931}"/>
                </a:ext>
              </a:extLst>
            </p:cNvPr>
            <p:cNvSpPr/>
            <p:nvPr/>
          </p:nvSpPr>
          <p:spPr>
            <a:xfrm>
              <a:off x="6449445" y="1611775"/>
              <a:ext cx="927098" cy="927098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l="100000" t="100000"/>
              </a:path>
            </a:gra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243C7D7F-79C2-49BF-84F2-F99AD77FAA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75971" y="1838361"/>
              <a:ext cx="489223" cy="434724"/>
            </a:xfrm>
            <a:custGeom>
              <a:avLst/>
              <a:gdLst>
                <a:gd name="T0" fmla="*/ 128 w 212"/>
                <a:gd name="T1" fmla="*/ 104 h 188"/>
                <a:gd name="T2" fmla="*/ 153 w 212"/>
                <a:gd name="T3" fmla="*/ 128 h 188"/>
                <a:gd name="T4" fmla="*/ 188 w 212"/>
                <a:gd name="T5" fmla="*/ 128 h 188"/>
                <a:gd name="T6" fmla="*/ 212 w 212"/>
                <a:gd name="T7" fmla="*/ 104 h 188"/>
                <a:gd name="T8" fmla="*/ 174 w 212"/>
                <a:gd name="T9" fmla="*/ 104 h 188"/>
                <a:gd name="T10" fmla="*/ 174 w 212"/>
                <a:gd name="T11" fmla="*/ 36 h 188"/>
                <a:gd name="T12" fmla="*/ 202 w 212"/>
                <a:gd name="T13" fmla="*/ 36 h 188"/>
                <a:gd name="T14" fmla="*/ 203 w 212"/>
                <a:gd name="T15" fmla="*/ 28 h 188"/>
                <a:gd name="T16" fmla="*/ 144 w 212"/>
                <a:gd name="T17" fmla="*/ 13 h 188"/>
                <a:gd name="T18" fmla="*/ 106 w 212"/>
                <a:gd name="T19" fmla="*/ 0 h 188"/>
                <a:gd name="T20" fmla="*/ 68 w 212"/>
                <a:gd name="T21" fmla="*/ 13 h 188"/>
                <a:gd name="T22" fmla="*/ 9 w 212"/>
                <a:gd name="T23" fmla="*/ 28 h 188"/>
                <a:gd name="T24" fmla="*/ 10 w 212"/>
                <a:gd name="T25" fmla="*/ 36 h 188"/>
                <a:gd name="T26" fmla="*/ 38 w 212"/>
                <a:gd name="T27" fmla="*/ 36 h 188"/>
                <a:gd name="T28" fmla="*/ 38 w 212"/>
                <a:gd name="T29" fmla="*/ 104 h 188"/>
                <a:gd name="T30" fmla="*/ 0 w 212"/>
                <a:gd name="T31" fmla="*/ 104 h 188"/>
                <a:gd name="T32" fmla="*/ 24 w 212"/>
                <a:gd name="T33" fmla="*/ 128 h 188"/>
                <a:gd name="T34" fmla="*/ 60 w 212"/>
                <a:gd name="T35" fmla="*/ 128 h 188"/>
                <a:gd name="T36" fmla="*/ 84 w 212"/>
                <a:gd name="T37" fmla="*/ 104 h 188"/>
                <a:gd name="T38" fmla="*/ 46 w 212"/>
                <a:gd name="T39" fmla="*/ 104 h 188"/>
                <a:gd name="T40" fmla="*/ 46 w 212"/>
                <a:gd name="T41" fmla="*/ 36 h 188"/>
                <a:gd name="T42" fmla="*/ 102 w 212"/>
                <a:gd name="T43" fmla="*/ 36 h 188"/>
                <a:gd name="T44" fmla="*/ 102 w 212"/>
                <a:gd name="T45" fmla="*/ 165 h 188"/>
                <a:gd name="T46" fmla="*/ 49 w 212"/>
                <a:gd name="T47" fmla="*/ 180 h 188"/>
                <a:gd name="T48" fmla="*/ 46 w 212"/>
                <a:gd name="T49" fmla="*/ 185 h 188"/>
                <a:gd name="T50" fmla="*/ 50 w 212"/>
                <a:gd name="T51" fmla="*/ 188 h 188"/>
                <a:gd name="T52" fmla="*/ 158 w 212"/>
                <a:gd name="T53" fmla="*/ 188 h 188"/>
                <a:gd name="T54" fmla="*/ 162 w 212"/>
                <a:gd name="T55" fmla="*/ 185 h 188"/>
                <a:gd name="T56" fmla="*/ 159 w 212"/>
                <a:gd name="T57" fmla="*/ 180 h 188"/>
                <a:gd name="T58" fmla="*/ 110 w 212"/>
                <a:gd name="T59" fmla="*/ 165 h 188"/>
                <a:gd name="T60" fmla="*/ 110 w 212"/>
                <a:gd name="T61" fmla="*/ 36 h 188"/>
                <a:gd name="T62" fmla="*/ 166 w 212"/>
                <a:gd name="T63" fmla="*/ 36 h 188"/>
                <a:gd name="T64" fmla="*/ 166 w 212"/>
                <a:gd name="T65" fmla="*/ 104 h 188"/>
                <a:gd name="T66" fmla="*/ 128 w 212"/>
                <a:gd name="T67" fmla="*/ 104 h 188"/>
                <a:gd name="T68" fmla="*/ 64 w 212"/>
                <a:gd name="T69" fmla="*/ 112 h 188"/>
                <a:gd name="T70" fmla="*/ 56 w 212"/>
                <a:gd name="T71" fmla="*/ 120 h 188"/>
                <a:gd name="T72" fmla="*/ 27 w 212"/>
                <a:gd name="T73" fmla="*/ 120 h 188"/>
                <a:gd name="T74" fmla="*/ 19 w 212"/>
                <a:gd name="T75" fmla="*/ 112 h 188"/>
                <a:gd name="T76" fmla="*/ 64 w 212"/>
                <a:gd name="T77" fmla="*/ 112 h 188"/>
                <a:gd name="T78" fmla="*/ 132 w 212"/>
                <a:gd name="T79" fmla="*/ 180 h 188"/>
                <a:gd name="T80" fmla="*/ 79 w 212"/>
                <a:gd name="T81" fmla="*/ 180 h 188"/>
                <a:gd name="T82" fmla="*/ 106 w 212"/>
                <a:gd name="T83" fmla="*/ 172 h 188"/>
                <a:gd name="T84" fmla="*/ 132 w 212"/>
                <a:gd name="T85" fmla="*/ 180 h 188"/>
                <a:gd name="T86" fmla="*/ 51 w 212"/>
                <a:gd name="T87" fmla="*/ 28 h 188"/>
                <a:gd name="T88" fmla="*/ 72 w 212"/>
                <a:gd name="T89" fmla="*/ 19 h 188"/>
                <a:gd name="T90" fmla="*/ 106 w 212"/>
                <a:gd name="T91" fmla="*/ 8 h 188"/>
                <a:gd name="T92" fmla="*/ 140 w 212"/>
                <a:gd name="T93" fmla="*/ 19 h 188"/>
                <a:gd name="T94" fmla="*/ 161 w 212"/>
                <a:gd name="T95" fmla="*/ 28 h 188"/>
                <a:gd name="T96" fmla="*/ 51 w 212"/>
                <a:gd name="T97" fmla="*/ 28 h 188"/>
                <a:gd name="T98" fmla="*/ 193 w 212"/>
                <a:gd name="T99" fmla="*/ 112 h 188"/>
                <a:gd name="T100" fmla="*/ 185 w 212"/>
                <a:gd name="T101" fmla="*/ 120 h 188"/>
                <a:gd name="T102" fmla="*/ 156 w 212"/>
                <a:gd name="T103" fmla="*/ 120 h 188"/>
                <a:gd name="T104" fmla="*/ 148 w 212"/>
                <a:gd name="T105" fmla="*/ 112 h 188"/>
                <a:gd name="T106" fmla="*/ 193 w 212"/>
                <a:gd name="T107" fmla="*/ 112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2" h="188">
                  <a:moveTo>
                    <a:pt x="128" y="104"/>
                  </a:moveTo>
                  <a:cubicBezTo>
                    <a:pt x="153" y="128"/>
                    <a:pt x="153" y="128"/>
                    <a:pt x="153" y="128"/>
                  </a:cubicBezTo>
                  <a:cubicBezTo>
                    <a:pt x="188" y="128"/>
                    <a:pt x="188" y="128"/>
                    <a:pt x="188" y="128"/>
                  </a:cubicBezTo>
                  <a:cubicBezTo>
                    <a:pt x="212" y="104"/>
                    <a:pt x="212" y="104"/>
                    <a:pt x="212" y="104"/>
                  </a:cubicBezTo>
                  <a:cubicBezTo>
                    <a:pt x="174" y="104"/>
                    <a:pt x="174" y="104"/>
                    <a:pt x="174" y="104"/>
                  </a:cubicBezTo>
                  <a:cubicBezTo>
                    <a:pt x="174" y="36"/>
                    <a:pt x="174" y="36"/>
                    <a:pt x="174" y="36"/>
                  </a:cubicBezTo>
                  <a:cubicBezTo>
                    <a:pt x="202" y="36"/>
                    <a:pt x="202" y="36"/>
                    <a:pt x="202" y="36"/>
                  </a:cubicBezTo>
                  <a:cubicBezTo>
                    <a:pt x="203" y="28"/>
                    <a:pt x="203" y="28"/>
                    <a:pt x="203" y="28"/>
                  </a:cubicBezTo>
                  <a:cubicBezTo>
                    <a:pt x="202" y="28"/>
                    <a:pt x="163" y="24"/>
                    <a:pt x="144" y="13"/>
                  </a:cubicBezTo>
                  <a:cubicBezTo>
                    <a:pt x="123" y="0"/>
                    <a:pt x="115" y="0"/>
                    <a:pt x="106" y="0"/>
                  </a:cubicBezTo>
                  <a:cubicBezTo>
                    <a:pt x="98" y="0"/>
                    <a:pt x="89" y="0"/>
                    <a:pt x="68" y="13"/>
                  </a:cubicBezTo>
                  <a:cubicBezTo>
                    <a:pt x="49" y="24"/>
                    <a:pt x="10" y="28"/>
                    <a:pt x="9" y="28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104"/>
                    <a:pt x="38" y="104"/>
                    <a:pt x="38" y="10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24" y="128"/>
                    <a:pt x="24" y="128"/>
                    <a:pt x="24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84" y="104"/>
                    <a:pt x="84" y="104"/>
                    <a:pt x="84" y="104"/>
                  </a:cubicBezTo>
                  <a:cubicBezTo>
                    <a:pt x="46" y="104"/>
                    <a:pt x="46" y="104"/>
                    <a:pt x="46" y="104"/>
                  </a:cubicBezTo>
                  <a:cubicBezTo>
                    <a:pt x="46" y="36"/>
                    <a:pt x="46" y="36"/>
                    <a:pt x="46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165"/>
                    <a:pt x="102" y="165"/>
                    <a:pt x="102" y="165"/>
                  </a:cubicBezTo>
                  <a:cubicBezTo>
                    <a:pt x="49" y="180"/>
                    <a:pt x="49" y="180"/>
                    <a:pt x="49" y="180"/>
                  </a:cubicBezTo>
                  <a:cubicBezTo>
                    <a:pt x="47" y="181"/>
                    <a:pt x="46" y="183"/>
                    <a:pt x="46" y="185"/>
                  </a:cubicBezTo>
                  <a:cubicBezTo>
                    <a:pt x="46" y="187"/>
                    <a:pt x="48" y="188"/>
                    <a:pt x="50" y="188"/>
                  </a:cubicBezTo>
                  <a:cubicBezTo>
                    <a:pt x="158" y="188"/>
                    <a:pt x="158" y="188"/>
                    <a:pt x="158" y="188"/>
                  </a:cubicBezTo>
                  <a:cubicBezTo>
                    <a:pt x="160" y="188"/>
                    <a:pt x="162" y="187"/>
                    <a:pt x="162" y="185"/>
                  </a:cubicBezTo>
                  <a:cubicBezTo>
                    <a:pt x="163" y="183"/>
                    <a:pt x="161" y="181"/>
                    <a:pt x="159" y="180"/>
                  </a:cubicBezTo>
                  <a:cubicBezTo>
                    <a:pt x="110" y="165"/>
                    <a:pt x="110" y="165"/>
                    <a:pt x="110" y="165"/>
                  </a:cubicBezTo>
                  <a:cubicBezTo>
                    <a:pt x="110" y="36"/>
                    <a:pt x="110" y="36"/>
                    <a:pt x="110" y="36"/>
                  </a:cubicBezTo>
                  <a:cubicBezTo>
                    <a:pt x="166" y="36"/>
                    <a:pt x="166" y="36"/>
                    <a:pt x="166" y="36"/>
                  </a:cubicBezTo>
                  <a:cubicBezTo>
                    <a:pt x="166" y="104"/>
                    <a:pt x="166" y="104"/>
                    <a:pt x="166" y="104"/>
                  </a:cubicBezTo>
                  <a:lnTo>
                    <a:pt x="128" y="104"/>
                  </a:lnTo>
                  <a:close/>
                  <a:moveTo>
                    <a:pt x="64" y="112"/>
                  </a:moveTo>
                  <a:cubicBezTo>
                    <a:pt x="56" y="120"/>
                    <a:pt x="56" y="120"/>
                    <a:pt x="56" y="120"/>
                  </a:cubicBezTo>
                  <a:cubicBezTo>
                    <a:pt x="27" y="120"/>
                    <a:pt x="27" y="120"/>
                    <a:pt x="27" y="120"/>
                  </a:cubicBezTo>
                  <a:cubicBezTo>
                    <a:pt x="19" y="112"/>
                    <a:pt x="19" y="112"/>
                    <a:pt x="19" y="112"/>
                  </a:cubicBezTo>
                  <a:lnTo>
                    <a:pt x="64" y="112"/>
                  </a:lnTo>
                  <a:close/>
                  <a:moveTo>
                    <a:pt x="132" y="180"/>
                  </a:moveTo>
                  <a:cubicBezTo>
                    <a:pt x="79" y="180"/>
                    <a:pt x="79" y="180"/>
                    <a:pt x="79" y="180"/>
                  </a:cubicBezTo>
                  <a:cubicBezTo>
                    <a:pt x="106" y="172"/>
                    <a:pt x="106" y="172"/>
                    <a:pt x="106" y="172"/>
                  </a:cubicBezTo>
                  <a:lnTo>
                    <a:pt x="132" y="180"/>
                  </a:lnTo>
                  <a:close/>
                  <a:moveTo>
                    <a:pt x="51" y="28"/>
                  </a:moveTo>
                  <a:cubicBezTo>
                    <a:pt x="59" y="26"/>
                    <a:pt x="66" y="23"/>
                    <a:pt x="72" y="19"/>
                  </a:cubicBezTo>
                  <a:cubicBezTo>
                    <a:pt x="91" y="8"/>
                    <a:pt x="98" y="8"/>
                    <a:pt x="106" y="8"/>
                  </a:cubicBezTo>
                  <a:cubicBezTo>
                    <a:pt x="114" y="8"/>
                    <a:pt x="121" y="8"/>
                    <a:pt x="140" y="19"/>
                  </a:cubicBezTo>
                  <a:cubicBezTo>
                    <a:pt x="146" y="23"/>
                    <a:pt x="153" y="26"/>
                    <a:pt x="161" y="28"/>
                  </a:cubicBezTo>
                  <a:lnTo>
                    <a:pt x="51" y="28"/>
                  </a:lnTo>
                  <a:close/>
                  <a:moveTo>
                    <a:pt x="193" y="112"/>
                  </a:moveTo>
                  <a:cubicBezTo>
                    <a:pt x="185" y="120"/>
                    <a:pt x="185" y="120"/>
                    <a:pt x="185" y="120"/>
                  </a:cubicBezTo>
                  <a:cubicBezTo>
                    <a:pt x="156" y="120"/>
                    <a:pt x="156" y="120"/>
                    <a:pt x="156" y="120"/>
                  </a:cubicBezTo>
                  <a:cubicBezTo>
                    <a:pt x="148" y="112"/>
                    <a:pt x="148" y="112"/>
                    <a:pt x="148" y="112"/>
                  </a:cubicBezTo>
                  <a:lnTo>
                    <a:pt x="193" y="11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6B7441C-E18E-4CEB-B3FD-773347DD44DF}"/>
              </a:ext>
            </a:extLst>
          </p:cNvPr>
          <p:cNvGrpSpPr/>
          <p:nvPr/>
        </p:nvGrpSpPr>
        <p:grpSpPr>
          <a:xfrm>
            <a:off x="6449445" y="4319128"/>
            <a:ext cx="927098" cy="927098"/>
            <a:chOff x="6449445" y="4319128"/>
            <a:chExt cx="927098" cy="92709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0400C8B-998E-4E0A-AFDE-953546BBB6DD}"/>
                </a:ext>
              </a:extLst>
            </p:cNvPr>
            <p:cNvSpPr/>
            <p:nvPr/>
          </p:nvSpPr>
          <p:spPr>
            <a:xfrm>
              <a:off x="6449445" y="4319128"/>
              <a:ext cx="927098" cy="927098"/>
            </a:xfrm>
            <a:prstGeom prst="ellipse">
              <a:avLst/>
            </a:prstGeom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path path="circle">
                <a:fillToRect l="100000" t="100000"/>
              </a:path>
            </a:gra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A81C7CE5-DCFF-45FB-BF42-0067ABFE12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73989" y="4542066"/>
              <a:ext cx="499362" cy="499362"/>
            </a:xfrm>
            <a:custGeom>
              <a:avLst/>
              <a:gdLst>
                <a:gd name="T0" fmla="*/ 108 w 216"/>
                <a:gd name="T1" fmla="*/ 0 h 216"/>
                <a:gd name="T2" fmla="*/ 32 w 216"/>
                <a:gd name="T3" fmla="*/ 76 h 216"/>
                <a:gd name="T4" fmla="*/ 58 w 216"/>
                <a:gd name="T5" fmla="*/ 130 h 216"/>
                <a:gd name="T6" fmla="*/ 68 w 216"/>
                <a:gd name="T7" fmla="*/ 153 h 216"/>
                <a:gd name="T8" fmla="*/ 88 w 216"/>
                <a:gd name="T9" fmla="*/ 172 h 216"/>
                <a:gd name="T10" fmla="*/ 128 w 216"/>
                <a:gd name="T11" fmla="*/ 172 h 216"/>
                <a:gd name="T12" fmla="*/ 148 w 216"/>
                <a:gd name="T13" fmla="*/ 153 h 216"/>
                <a:gd name="T14" fmla="*/ 158 w 216"/>
                <a:gd name="T15" fmla="*/ 130 h 216"/>
                <a:gd name="T16" fmla="*/ 184 w 216"/>
                <a:gd name="T17" fmla="*/ 76 h 216"/>
                <a:gd name="T18" fmla="*/ 108 w 216"/>
                <a:gd name="T19" fmla="*/ 0 h 216"/>
                <a:gd name="T20" fmla="*/ 153 w 216"/>
                <a:gd name="T21" fmla="*/ 124 h 216"/>
                <a:gd name="T22" fmla="*/ 140 w 216"/>
                <a:gd name="T23" fmla="*/ 153 h 216"/>
                <a:gd name="T24" fmla="*/ 128 w 216"/>
                <a:gd name="T25" fmla="*/ 164 h 216"/>
                <a:gd name="T26" fmla="*/ 88 w 216"/>
                <a:gd name="T27" fmla="*/ 164 h 216"/>
                <a:gd name="T28" fmla="*/ 76 w 216"/>
                <a:gd name="T29" fmla="*/ 153 h 216"/>
                <a:gd name="T30" fmla="*/ 63 w 216"/>
                <a:gd name="T31" fmla="*/ 124 h 216"/>
                <a:gd name="T32" fmla="*/ 40 w 216"/>
                <a:gd name="T33" fmla="*/ 76 h 216"/>
                <a:gd name="T34" fmla="*/ 108 w 216"/>
                <a:gd name="T35" fmla="*/ 8 h 216"/>
                <a:gd name="T36" fmla="*/ 176 w 216"/>
                <a:gd name="T37" fmla="*/ 76 h 216"/>
                <a:gd name="T38" fmla="*/ 153 w 216"/>
                <a:gd name="T39" fmla="*/ 124 h 216"/>
                <a:gd name="T40" fmla="*/ 68 w 216"/>
                <a:gd name="T41" fmla="*/ 204 h 216"/>
                <a:gd name="T42" fmla="*/ 148 w 216"/>
                <a:gd name="T43" fmla="*/ 204 h 216"/>
                <a:gd name="T44" fmla="*/ 148 w 216"/>
                <a:gd name="T45" fmla="*/ 176 h 216"/>
                <a:gd name="T46" fmla="*/ 68 w 216"/>
                <a:gd name="T47" fmla="*/ 176 h 216"/>
                <a:gd name="T48" fmla="*/ 68 w 216"/>
                <a:gd name="T49" fmla="*/ 204 h 216"/>
                <a:gd name="T50" fmla="*/ 76 w 216"/>
                <a:gd name="T51" fmla="*/ 184 h 216"/>
                <a:gd name="T52" fmla="*/ 140 w 216"/>
                <a:gd name="T53" fmla="*/ 184 h 216"/>
                <a:gd name="T54" fmla="*/ 140 w 216"/>
                <a:gd name="T55" fmla="*/ 196 h 216"/>
                <a:gd name="T56" fmla="*/ 76 w 216"/>
                <a:gd name="T57" fmla="*/ 196 h 216"/>
                <a:gd name="T58" fmla="*/ 76 w 216"/>
                <a:gd name="T59" fmla="*/ 184 h 216"/>
                <a:gd name="T60" fmla="*/ 76 w 216"/>
                <a:gd name="T61" fmla="*/ 216 h 216"/>
                <a:gd name="T62" fmla="*/ 140 w 216"/>
                <a:gd name="T63" fmla="*/ 216 h 216"/>
                <a:gd name="T64" fmla="*/ 140 w 216"/>
                <a:gd name="T65" fmla="*/ 208 h 216"/>
                <a:gd name="T66" fmla="*/ 76 w 216"/>
                <a:gd name="T67" fmla="*/ 208 h 216"/>
                <a:gd name="T68" fmla="*/ 76 w 216"/>
                <a:gd name="T69" fmla="*/ 216 h 216"/>
                <a:gd name="T70" fmla="*/ 0 w 216"/>
                <a:gd name="T71" fmla="*/ 72 h 216"/>
                <a:gd name="T72" fmla="*/ 20 w 216"/>
                <a:gd name="T73" fmla="*/ 72 h 216"/>
                <a:gd name="T74" fmla="*/ 20 w 216"/>
                <a:gd name="T75" fmla="*/ 64 h 216"/>
                <a:gd name="T76" fmla="*/ 0 w 216"/>
                <a:gd name="T77" fmla="*/ 64 h 216"/>
                <a:gd name="T78" fmla="*/ 0 w 216"/>
                <a:gd name="T79" fmla="*/ 72 h 216"/>
                <a:gd name="T80" fmla="*/ 174 w 216"/>
                <a:gd name="T81" fmla="*/ 14 h 216"/>
                <a:gd name="T82" fmla="*/ 179 w 216"/>
                <a:gd name="T83" fmla="*/ 20 h 216"/>
                <a:gd name="T84" fmla="*/ 194 w 216"/>
                <a:gd name="T85" fmla="*/ 6 h 216"/>
                <a:gd name="T86" fmla="*/ 189 w 216"/>
                <a:gd name="T87" fmla="*/ 0 h 216"/>
                <a:gd name="T88" fmla="*/ 174 w 216"/>
                <a:gd name="T89" fmla="*/ 14 h 216"/>
                <a:gd name="T90" fmla="*/ 42 w 216"/>
                <a:gd name="T91" fmla="*/ 14 h 216"/>
                <a:gd name="T92" fmla="*/ 27 w 216"/>
                <a:gd name="T93" fmla="*/ 0 h 216"/>
                <a:gd name="T94" fmla="*/ 22 w 216"/>
                <a:gd name="T95" fmla="*/ 6 h 216"/>
                <a:gd name="T96" fmla="*/ 37 w 216"/>
                <a:gd name="T97" fmla="*/ 20 h 216"/>
                <a:gd name="T98" fmla="*/ 42 w 216"/>
                <a:gd name="T99" fmla="*/ 14 h 216"/>
                <a:gd name="T100" fmla="*/ 196 w 216"/>
                <a:gd name="T101" fmla="*/ 64 h 216"/>
                <a:gd name="T102" fmla="*/ 196 w 216"/>
                <a:gd name="T103" fmla="*/ 72 h 216"/>
                <a:gd name="T104" fmla="*/ 216 w 216"/>
                <a:gd name="T105" fmla="*/ 72 h 216"/>
                <a:gd name="T106" fmla="*/ 216 w 216"/>
                <a:gd name="T107" fmla="*/ 64 h 216"/>
                <a:gd name="T108" fmla="*/ 196 w 216"/>
                <a:gd name="T109" fmla="*/ 64 h 216"/>
                <a:gd name="T110" fmla="*/ 52 w 216"/>
                <a:gd name="T111" fmla="*/ 72 h 216"/>
                <a:gd name="T112" fmla="*/ 60 w 216"/>
                <a:gd name="T113" fmla="*/ 72 h 216"/>
                <a:gd name="T114" fmla="*/ 100 w 216"/>
                <a:gd name="T115" fmla="*/ 32 h 216"/>
                <a:gd name="T116" fmla="*/ 100 w 216"/>
                <a:gd name="T117" fmla="*/ 24 h 216"/>
                <a:gd name="T118" fmla="*/ 52 w 216"/>
                <a:gd name="T119" fmla="*/ 72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6" h="216">
                  <a:moveTo>
                    <a:pt x="108" y="0"/>
                  </a:moveTo>
                  <a:cubicBezTo>
                    <a:pt x="66" y="0"/>
                    <a:pt x="32" y="34"/>
                    <a:pt x="32" y="76"/>
                  </a:cubicBezTo>
                  <a:cubicBezTo>
                    <a:pt x="32" y="104"/>
                    <a:pt x="57" y="129"/>
                    <a:pt x="58" y="130"/>
                  </a:cubicBezTo>
                  <a:cubicBezTo>
                    <a:pt x="63" y="135"/>
                    <a:pt x="68" y="146"/>
                    <a:pt x="68" y="153"/>
                  </a:cubicBezTo>
                  <a:cubicBezTo>
                    <a:pt x="68" y="164"/>
                    <a:pt x="77" y="172"/>
                    <a:pt x="88" y="172"/>
                  </a:cubicBezTo>
                  <a:cubicBezTo>
                    <a:pt x="128" y="172"/>
                    <a:pt x="128" y="172"/>
                    <a:pt x="128" y="172"/>
                  </a:cubicBezTo>
                  <a:cubicBezTo>
                    <a:pt x="139" y="172"/>
                    <a:pt x="148" y="164"/>
                    <a:pt x="148" y="153"/>
                  </a:cubicBezTo>
                  <a:cubicBezTo>
                    <a:pt x="148" y="146"/>
                    <a:pt x="153" y="135"/>
                    <a:pt x="158" y="130"/>
                  </a:cubicBezTo>
                  <a:cubicBezTo>
                    <a:pt x="159" y="129"/>
                    <a:pt x="184" y="104"/>
                    <a:pt x="184" y="76"/>
                  </a:cubicBezTo>
                  <a:cubicBezTo>
                    <a:pt x="184" y="34"/>
                    <a:pt x="150" y="0"/>
                    <a:pt x="108" y="0"/>
                  </a:cubicBezTo>
                  <a:close/>
                  <a:moveTo>
                    <a:pt x="153" y="124"/>
                  </a:moveTo>
                  <a:cubicBezTo>
                    <a:pt x="146" y="131"/>
                    <a:pt x="140" y="144"/>
                    <a:pt x="140" y="153"/>
                  </a:cubicBezTo>
                  <a:cubicBezTo>
                    <a:pt x="140" y="159"/>
                    <a:pt x="135" y="164"/>
                    <a:pt x="128" y="164"/>
                  </a:cubicBezTo>
                  <a:cubicBezTo>
                    <a:pt x="88" y="164"/>
                    <a:pt x="88" y="164"/>
                    <a:pt x="88" y="164"/>
                  </a:cubicBezTo>
                  <a:cubicBezTo>
                    <a:pt x="81" y="164"/>
                    <a:pt x="76" y="159"/>
                    <a:pt x="76" y="153"/>
                  </a:cubicBezTo>
                  <a:cubicBezTo>
                    <a:pt x="76" y="144"/>
                    <a:pt x="71" y="131"/>
                    <a:pt x="63" y="124"/>
                  </a:cubicBezTo>
                  <a:cubicBezTo>
                    <a:pt x="63" y="124"/>
                    <a:pt x="40" y="101"/>
                    <a:pt x="40" y="76"/>
                  </a:cubicBezTo>
                  <a:cubicBezTo>
                    <a:pt x="40" y="39"/>
                    <a:pt x="71" y="8"/>
                    <a:pt x="108" y="8"/>
                  </a:cubicBezTo>
                  <a:cubicBezTo>
                    <a:pt x="146" y="8"/>
                    <a:pt x="176" y="39"/>
                    <a:pt x="176" y="76"/>
                  </a:cubicBezTo>
                  <a:cubicBezTo>
                    <a:pt x="176" y="101"/>
                    <a:pt x="153" y="124"/>
                    <a:pt x="153" y="124"/>
                  </a:cubicBezTo>
                  <a:close/>
                  <a:moveTo>
                    <a:pt x="68" y="204"/>
                  </a:moveTo>
                  <a:cubicBezTo>
                    <a:pt x="148" y="204"/>
                    <a:pt x="148" y="204"/>
                    <a:pt x="148" y="204"/>
                  </a:cubicBezTo>
                  <a:cubicBezTo>
                    <a:pt x="148" y="176"/>
                    <a:pt x="148" y="176"/>
                    <a:pt x="148" y="176"/>
                  </a:cubicBezTo>
                  <a:cubicBezTo>
                    <a:pt x="68" y="176"/>
                    <a:pt x="68" y="176"/>
                    <a:pt x="68" y="176"/>
                  </a:cubicBezTo>
                  <a:lnTo>
                    <a:pt x="68" y="204"/>
                  </a:lnTo>
                  <a:close/>
                  <a:moveTo>
                    <a:pt x="76" y="184"/>
                  </a:moveTo>
                  <a:cubicBezTo>
                    <a:pt x="140" y="184"/>
                    <a:pt x="140" y="184"/>
                    <a:pt x="140" y="184"/>
                  </a:cubicBezTo>
                  <a:cubicBezTo>
                    <a:pt x="140" y="196"/>
                    <a:pt x="140" y="196"/>
                    <a:pt x="140" y="196"/>
                  </a:cubicBezTo>
                  <a:cubicBezTo>
                    <a:pt x="76" y="196"/>
                    <a:pt x="76" y="196"/>
                    <a:pt x="76" y="196"/>
                  </a:cubicBezTo>
                  <a:lnTo>
                    <a:pt x="76" y="184"/>
                  </a:lnTo>
                  <a:close/>
                  <a:moveTo>
                    <a:pt x="76" y="216"/>
                  </a:moveTo>
                  <a:cubicBezTo>
                    <a:pt x="140" y="216"/>
                    <a:pt x="140" y="216"/>
                    <a:pt x="140" y="216"/>
                  </a:cubicBezTo>
                  <a:cubicBezTo>
                    <a:pt x="140" y="208"/>
                    <a:pt x="140" y="208"/>
                    <a:pt x="140" y="208"/>
                  </a:cubicBezTo>
                  <a:cubicBezTo>
                    <a:pt x="76" y="208"/>
                    <a:pt x="76" y="208"/>
                    <a:pt x="76" y="208"/>
                  </a:cubicBezTo>
                  <a:lnTo>
                    <a:pt x="76" y="216"/>
                  </a:lnTo>
                  <a:close/>
                  <a:moveTo>
                    <a:pt x="0" y="72"/>
                  </a:moveTo>
                  <a:cubicBezTo>
                    <a:pt x="20" y="72"/>
                    <a:pt x="20" y="72"/>
                    <a:pt x="20" y="72"/>
                  </a:cubicBezTo>
                  <a:cubicBezTo>
                    <a:pt x="20" y="64"/>
                    <a:pt x="20" y="64"/>
                    <a:pt x="20" y="64"/>
                  </a:cubicBezTo>
                  <a:cubicBezTo>
                    <a:pt x="0" y="64"/>
                    <a:pt x="0" y="64"/>
                    <a:pt x="0" y="64"/>
                  </a:cubicBezTo>
                  <a:lnTo>
                    <a:pt x="0" y="72"/>
                  </a:lnTo>
                  <a:close/>
                  <a:moveTo>
                    <a:pt x="174" y="14"/>
                  </a:moveTo>
                  <a:cubicBezTo>
                    <a:pt x="179" y="20"/>
                    <a:pt x="179" y="20"/>
                    <a:pt x="179" y="20"/>
                  </a:cubicBezTo>
                  <a:cubicBezTo>
                    <a:pt x="194" y="6"/>
                    <a:pt x="194" y="6"/>
                    <a:pt x="194" y="6"/>
                  </a:cubicBezTo>
                  <a:cubicBezTo>
                    <a:pt x="189" y="0"/>
                    <a:pt x="189" y="0"/>
                    <a:pt x="189" y="0"/>
                  </a:cubicBezTo>
                  <a:lnTo>
                    <a:pt x="174" y="14"/>
                  </a:lnTo>
                  <a:close/>
                  <a:moveTo>
                    <a:pt x="42" y="14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37" y="20"/>
                    <a:pt x="37" y="20"/>
                    <a:pt x="37" y="20"/>
                  </a:cubicBezTo>
                  <a:lnTo>
                    <a:pt x="42" y="14"/>
                  </a:lnTo>
                  <a:close/>
                  <a:moveTo>
                    <a:pt x="196" y="64"/>
                  </a:moveTo>
                  <a:cubicBezTo>
                    <a:pt x="196" y="72"/>
                    <a:pt x="196" y="72"/>
                    <a:pt x="196" y="72"/>
                  </a:cubicBezTo>
                  <a:cubicBezTo>
                    <a:pt x="216" y="72"/>
                    <a:pt x="216" y="72"/>
                    <a:pt x="216" y="72"/>
                  </a:cubicBezTo>
                  <a:cubicBezTo>
                    <a:pt x="216" y="64"/>
                    <a:pt x="216" y="64"/>
                    <a:pt x="216" y="64"/>
                  </a:cubicBezTo>
                  <a:lnTo>
                    <a:pt x="196" y="64"/>
                  </a:lnTo>
                  <a:close/>
                  <a:moveTo>
                    <a:pt x="52" y="72"/>
                  </a:moveTo>
                  <a:cubicBezTo>
                    <a:pt x="60" y="72"/>
                    <a:pt x="60" y="72"/>
                    <a:pt x="60" y="72"/>
                  </a:cubicBezTo>
                  <a:cubicBezTo>
                    <a:pt x="60" y="50"/>
                    <a:pt x="78" y="32"/>
                    <a:pt x="100" y="32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74" y="24"/>
                    <a:pt x="52" y="46"/>
                    <a:pt x="52" y="7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22726C1-E38C-46D6-A351-DE2124C7327E}"/>
              </a:ext>
            </a:extLst>
          </p:cNvPr>
          <p:cNvGrpSpPr/>
          <p:nvPr/>
        </p:nvGrpSpPr>
        <p:grpSpPr>
          <a:xfrm>
            <a:off x="4815457" y="4319128"/>
            <a:ext cx="927098" cy="927098"/>
            <a:chOff x="4815457" y="4319128"/>
            <a:chExt cx="927098" cy="927098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0B16CEF-3290-42D5-9E3F-53A8630C1980}"/>
                </a:ext>
              </a:extLst>
            </p:cNvPr>
            <p:cNvSpPr/>
            <p:nvPr/>
          </p:nvSpPr>
          <p:spPr>
            <a:xfrm>
              <a:off x="4815457" y="4319128"/>
              <a:ext cx="927098" cy="927098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5">
                    <a:lumMod val="75000"/>
                  </a:schemeClr>
                </a:gs>
              </a:gsLst>
              <a:path path="circle">
                <a:fillToRect l="100000" t="100000"/>
              </a:path>
            </a:gra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9" name="Freeform 54">
              <a:extLst>
                <a:ext uri="{FF2B5EF4-FFF2-40B4-BE49-F238E27FC236}">
                  <a16:creationId xmlns:a16="http://schemas.microsoft.com/office/drawing/2014/main" id="{59F12990-0323-45BC-A9C3-452BBFE004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40783" y="4639657"/>
              <a:ext cx="480351" cy="304180"/>
            </a:xfrm>
            <a:custGeom>
              <a:avLst/>
              <a:gdLst>
                <a:gd name="T0" fmla="*/ 208 w 208"/>
                <a:gd name="T1" fmla="*/ 83 h 132"/>
                <a:gd name="T2" fmla="*/ 208 w 208"/>
                <a:gd name="T3" fmla="*/ 83 h 132"/>
                <a:gd name="T4" fmla="*/ 193 w 208"/>
                <a:gd name="T5" fmla="*/ 13 h 132"/>
                <a:gd name="T6" fmla="*/ 157 w 208"/>
                <a:gd name="T7" fmla="*/ 0 h 132"/>
                <a:gd name="T8" fmla="*/ 156 w 208"/>
                <a:gd name="T9" fmla="*/ 8 h 132"/>
                <a:gd name="T10" fmla="*/ 186 w 208"/>
                <a:gd name="T11" fmla="*/ 18 h 132"/>
                <a:gd name="T12" fmla="*/ 196 w 208"/>
                <a:gd name="T13" fmla="*/ 56 h 132"/>
                <a:gd name="T14" fmla="*/ 162 w 208"/>
                <a:gd name="T15" fmla="*/ 42 h 132"/>
                <a:gd name="T16" fmla="*/ 117 w 208"/>
                <a:gd name="T17" fmla="*/ 80 h 132"/>
                <a:gd name="T18" fmla="*/ 104 w 208"/>
                <a:gd name="T19" fmla="*/ 72 h 132"/>
                <a:gd name="T20" fmla="*/ 91 w 208"/>
                <a:gd name="T21" fmla="*/ 80 h 132"/>
                <a:gd name="T22" fmla="*/ 46 w 208"/>
                <a:gd name="T23" fmla="*/ 42 h 132"/>
                <a:gd name="T24" fmla="*/ 12 w 208"/>
                <a:gd name="T25" fmla="*/ 57 h 132"/>
                <a:gd name="T26" fmla="*/ 22 w 208"/>
                <a:gd name="T27" fmla="*/ 18 h 132"/>
                <a:gd name="T28" fmla="*/ 52 w 208"/>
                <a:gd name="T29" fmla="*/ 8 h 132"/>
                <a:gd name="T30" fmla="*/ 51 w 208"/>
                <a:gd name="T31" fmla="*/ 0 h 132"/>
                <a:gd name="T32" fmla="*/ 15 w 208"/>
                <a:gd name="T33" fmla="*/ 13 h 132"/>
                <a:gd name="T34" fmla="*/ 0 w 208"/>
                <a:gd name="T35" fmla="*/ 83 h 132"/>
                <a:gd name="T36" fmla="*/ 1 w 208"/>
                <a:gd name="T37" fmla="*/ 83 h 132"/>
                <a:gd name="T38" fmla="*/ 1 w 208"/>
                <a:gd name="T39" fmla="*/ 87 h 132"/>
                <a:gd name="T40" fmla="*/ 46 w 208"/>
                <a:gd name="T41" fmla="*/ 132 h 132"/>
                <a:gd name="T42" fmla="*/ 92 w 208"/>
                <a:gd name="T43" fmla="*/ 89 h 132"/>
                <a:gd name="T44" fmla="*/ 104 w 208"/>
                <a:gd name="T45" fmla="*/ 81 h 132"/>
                <a:gd name="T46" fmla="*/ 117 w 208"/>
                <a:gd name="T47" fmla="*/ 89 h 132"/>
                <a:gd name="T48" fmla="*/ 162 w 208"/>
                <a:gd name="T49" fmla="*/ 132 h 132"/>
                <a:gd name="T50" fmla="*/ 208 w 208"/>
                <a:gd name="T51" fmla="*/ 87 h 132"/>
                <a:gd name="T52" fmla="*/ 208 w 208"/>
                <a:gd name="T53" fmla="*/ 83 h 132"/>
                <a:gd name="T54" fmla="*/ 46 w 208"/>
                <a:gd name="T55" fmla="*/ 124 h 132"/>
                <a:gd name="T56" fmla="*/ 9 w 208"/>
                <a:gd name="T57" fmla="*/ 87 h 132"/>
                <a:gd name="T58" fmla="*/ 46 w 208"/>
                <a:gd name="T59" fmla="*/ 50 h 132"/>
                <a:gd name="T60" fmla="*/ 84 w 208"/>
                <a:gd name="T61" fmla="*/ 87 h 132"/>
                <a:gd name="T62" fmla="*/ 46 w 208"/>
                <a:gd name="T63" fmla="*/ 124 h 132"/>
                <a:gd name="T64" fmla="*/ 162 w 208"/>
                <a:gd name="T65" fmla="*/ 124 h 132"/>
                <a:gd name="T66" fmla="*/ 125 w 208"/>
                <a:gd name="T67" fmla="*/ 87 h 132"/>
                <a:gd name="T68" fmla="*/ 162 w 208"/>
                <a:gd name="T69" fmla="*/ 50 h 132"/>
                <a:gd name="T70" fmla="*/ 200 w 208"/>
                <a:gd name="T71" fmla="*/ 87 h 132"/>
                <a:gd name="T72" fmla="*/ 162 w 208"/>
                <a:gd name="T73" fmla="*/ 12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8" h="132">
                  <a:moveTo>
                    <a:pt x="208" y="83"/>
                  </a:moveTo>
                  <a:cubicBezTo>
                    <a:pt x="208" y="83"/>
                    <a:pt x="208" y="83"/>
                    <a:pt x="208" y="83"/>
                  </a:cubicBezTo>
                  <a:cubicBezTo>
                    <a:pt x="207" y="73"/>
                    <a:pt x="199" y="22"/>
                    <a:pt x="193" y="13"/>
                  </a:cubicBezTo>
                  <a:cubicBezTo>
                    <a:pt x="186" y="4"/>
                    <a:pt x="162" y="1"/>
                    <a:pt x="157" y="0"/>
                  </a:cubicBezTo>
                  <a:cubicBezTo>
                    <a:pt x="156" y="8"/>
                    <a:pt x="156" y="8"/>
                    <a:pt x="156" y="8"/>
                  </a:cubicBezTo>
                  <a:cubicBezTo>
                    <a:pt x="166" y="9"/>
                    <a:pt x="183" y="13"/>
                    <a:pt x="186" y="18"/>
                  </a:cubicBezTo>
                  <a:cubicBezTo>
                    <a:pt x="189" y="21"/>
                    <a:pt x="192" y="38"/>
                    <a:pt x="196" y="56"/>
                  </a:cubicBezTo>
                  <a:cubicBezTo>
                    <a:pt x="187" y="47"/>
                    <a:pt x="175" y="42"/>
                    <a:pt x="162" y="42"/>
                  </a:cubicBezTo>
                  <a:cubicBezTo>
                    <a:pt x="140" y="42"/>
                    <a:pt x="121" y="58"/>
                    <a:pt x="117" y="80"/>
                  </a:cubicBezTo>
                  <a:cubicBezTo>
                    <a:pt x="104" y="72"/>
                    <a:pt x="104" y="72"/>
                    <a:pt x="104" y="72"/>
                  </a:cubicBezTo>
                  <a:cubicBezTo>
                    <a:pt x="91" y="80"/>
                    <a:pt x="91" y="80"/>
                    <a:pt x="91" y="80"/>
                  </a:cubicBezTo>
                  <a:cubicBezTo>
                    <a:pt x="88" y="58"/>
                    <a:pt x="69" y="42"/>
                    <a:pt x="46" y="42"/>
                  </a:cubicBezTo>
                  <a:cubicBezTo>
                    <a:pt x="33" y="42"/>
                    <a:pt x="21" y="48"/>
                    <a:pt x="12" y="57"/>
                  </a:cubicBezTo>
                  <a:cubicBezTo>
                    <a:pt x="16" y="39"/>
                    <a:pt x="19" y="21"/>
                    <a:pt x="22" y="18"/>
                  </a:cubicBezTo>
                  <a:cubicBezTo>
                    <a:pt x="25" y="13"/>
                    <a:pt x="42" y="9"/>
                    <a:pt x="52" y="8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46" y="1"/>
                    <a:pt x="22" y="4"/>
                    <a:pt x="15" y="13"/>
                  </a:cubicBezTo>
                  <a:cubicBezTo>
                    <a:pt x="9" y="22"/>
                    <a:pt x="1" y="73"/>
                    <a:pt x="0" y="83"/>
                  </a:cubicBezTo>
                  <a:cubicBezTo>
                    <a:pt x="1" y="83"/>
                    <a:pt x="1" y="83"/>
                    <a:pt x="1" y="83"/>
                  </a:cubicBezTo>
                  <a:cubicBezTo>
                    <a:pt x="1" y="84"/>
                    <a:pt x="1" y="86"/>
                    <a:pt x="1" y="87"/>
                  </a:cubicBezTo>
                  <a:cubicBezTo>
                    <a:pt x="1" y="112"/>
                    <a:pt x="21" y="132"/>
                    <a:pt x="46" y="132"/>
                  </a:cubicBezTo>
                  <a:cubicBezTo>
                    <a:pt x="71" y="132"/>
                    <a:pt x="91" y="113"/>
                    <a:pt x="92" y="89"/>
                  </a:cubicBezTo>
                  <a:cubicBezTo>
                    <a:pt x="104" y="81"/>
                    <a:pt x="104" y="81"/>
                    <a:pt x="104" y="81"/>
                  </a:cubicBezTo>
                  <a:cubicBezTo>
                    <a:pt x="117" y="89"/>
                    <a:pt x="117" y="89"/>
                    <a:pt x="117" y="89"/>
                  </a:cubicBezTo>
                  <a:cubicBezTo>
                    <a:pt x="118" y="113"/>
                    <a:pt x="138" y="132"/>
                    <a:pt x="162" y="132"/>
                  </a:cubicBezTo>
                  <a:cubicBezTo>
                    <a:pt x="188" y="132"/>
                    <a:pt x="208" y="112"/>
                    <a:pt x="208" y="87"/>
                  </a:cubicBezTo>
                  <a:cubicBezTo>
                    <a:pt x="208" y="86"/>
                    <a:pt x="208" y="84"/>
                    <a:pt x="208" y="83"/>
                  </a:cubicBezTo>
                  <a:close/>
                  <a:moveTo>
                    <a:pt x="46" y="124"/>
                  </a:moveTo>
                  <a:cubicBezTo>
                    <a:pt x="25" y="124"/>
                    <a:pt x="9" y="107"/>
                    <a:pt x="9" y="87"/>
                  </a:cubicBezTo>
                  <a:cubicBezTo>
                    <a:pt x="9" y="66"/>
                    <a:pt x="25" y="50"/>
                    <a:pt x="46" y="50"/>
                  </a:cubicBezTo>
                  <a:cubicBezTo>
                    <a:pt x="67" y="50"/>
                    <a:pt x="84" y="66"/>
                    <a:pt x="84" y="87"/>
                  </a:cubicBezTo>
                  <a:cubicBezTo>
                    <a:pt x="84" y="107"/>
                    <a:pt x="67" y="124"/>
                    <a:pt x="46" y="124"/>
                  </a:cubicBezTo>
                  <a:close/>
                  <a:moveTo>
                    <a:pt x="162" y="124"/>
                  </a:moveTo>
                  <a:cubicBezTo>
                    <a:pt x="142" y="124"/>
                    <a:pt x="125" y="107"/>
                    <a:pt x="125" y="87"/>
                  </a:cubicBezTo>
                  <a:cubicBezTo>
                    <a:pt x="125" y="66"/>
                    <a:pt x="142" y="50"/>
                    <a:pt x="162" y="50"/>
                  </a:cubicBezTo>
                  <a:cubicBezTo>
                    <a:pt x="183" y="50"/>
                    <a:pt x="200" y="66"/>
                    <a:pt x="200" y="87"/>
                  </a:cubicBezTo>
                  <a:cubicBezTo>
                    <a:pt x="200" y="107"/>
                    <a:pt x="183" y="124"/>
                    <a:pt x="162" y="1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13069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7903292-36D2-4482-AA49-16F6E178EA4A}"/>
              </a:ext>
            </a:extLst>
          </p:cNvPr>
          <p:cNvGrpSpPr/>
          <p:nvPr/>
        </p:nvGrpSpPr>
        <p:grpSpPr>
          <a:xfrm>
            <a:off x="5918801" y="1896743"/>
            <a:ext cx="1043272" cy="4567557"/>
            <a:chOff x="5918801" y="1896743"/>
            <a:chExt cx="1043272" cy="4567557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E506974-2D51-45D9-83A1-BE88A10F8BEF}"/>
                </a:ext>
              </a:extLst>
            </p:cNvPr>
            <p:cNvSpPr/>
            <p:nvPr/>
          </p:nvSpPr>
          <p:spPr>
            <a:xfrm>
              <a:off x="5918801" y="2372224"/>
              <a:ext cx="1043272" cy="4092076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98000">
                  <a:schemeClr val="accent1">
                    <a:lumMod val="75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00F2DE5-6BB0-4035-97F6-1547DC2ACCC6}"/>
                </a:ext>
              </a:extLst>
            </p:cNvPr>
            <p:cNvSpPr/>
            <p:nvPr/>
          </p:nvSpPr>
          <p:spPr>
            <a:xfrm>
              <a:off x="5918801" y="1896743"/>
              <a:ext cx="1043272" cy="44994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45%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2F6D8600-2094-48C3-AEA6-475DA4944159}"/>
              </a:ext>
            </a:extLst>
          </p:cNvPr>
          <p:cNvGrpSpPr/>
          <p:nvPr/>
        </p:nvGrpSpPr>
        <p:grpSpPr>
          <a:xfrm>
            <a:off x="7027125" y="506185"/>
            <a:ext cx="1043274" cy="5958116"/>
            <a:chOff x="7027125" y="506185"/>
            <a:chExt cx="1043274" cy="595811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1E4873B-22FB-43EA-8389-CF653F923A8B}"/>
                </a:ext>
              </a:extLst>
            </p:cNvPr>
            <p:cNvSpPr/>
            <p:nvPr/>
          </p:nvSpPr>
          <p:spPr>
            <a:xfrm>
              <a:off x="7027125" y="985045"/>
              <a:ext cx="1043272" cy="5479256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98000">
                  <a:schemeClr val="accent1">
                    <a:lumMod val="75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75A6CD4-CFEE-40F6-9AE1-5CF0CDBE817D}"/>
                </a:ext>
              </a:extLst>
            </p:cNvPr>
            <p:cNvSpPr/>
            <p:nvPr/>
          </p:nvSpPr>
          <p:spPr>
            <a:xfrm>
              <a:off x="7027127" y="506185"/>
              <a:ext cx="1043272" cy="44994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60%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AB3D2576-4694-419E-80EF-330796C6D15F}"/>
              </a:ext>
            </a:extLst>
          </p:cNvPr>
          <p:cNvGrpSpPr/>
          <p:nvPr/>
        </p:nvGrpSpPr>
        <p:grpSpPr>
          <a:xfrm>
            <a:off x="8135449" y="930729"/>
            <a:ext cx="1043272" cy="5533571"/>
            <a:chOff x="8135449" y="930729"/>
            <a:chExt cx="1043272" cy="553357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71866B1-23E8-4E0A-9414-307E6D73A726}"/>
                </a:ext>
              </a:extLst>
            </p:cNvPr>
            <p:cNvSpPr/>
            <p:nvPr/>
          </p:nvSpPr>
          <p:spPr>
            <a:xfrm>
              <a:off x="8135449" y="1406071"/>
              <a:ext cx="1043272" cy="5058229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98000">
                  <a:schemeClr val="accent1">
                    <a:lumMod val="75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2E75C67-65DC-4DE9-B38D-E0A91D836569}"/>
                </a:ext>
              </a:extLst>
            </p:cNvPr>
            <p:cNvSpPr/>
            <p:nvPr/>
          </p:nvSpPr>
          <p:spPr>
            <a:xfrm>
              <a:off x="8135449" y="930729"/>
              <a:ext cx="1043272" cy="44994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55%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38AC3BE-5634-4F83-9B9E-3AC41039AF71}"/>
              </a:ext>
            </a:extLst>
          </p:cNvPr>
          <p:cNvGrpSpPr/>
          <p:nvPr/>
        </p:nvGrpSpPr>
        <p:grpSpPr>
          <a:xfrm>
            <a:off x="9243773" y="506185"/>
            <a:ext cx="1043272" cy="5958116"/>
            <a:chOff x="9243773" y="506185"/>
            <a:chExt cx="1043272" cy="595811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ABA638-7598-4C5C-83AD-677327E6927E}"/>
                </a:ext>
              </a:extLst>
            </p:cNvPr>
            <p:cNvSpPr/>
            <p:nvPr/>
          </p:nvSpPr>
          <p:spPr>
            <a:xfrm>
              <a:off x="9243773" y="985045"/>
              <a:ext cx="1043272" cy="5479256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98000">
                  <a:schemeClr val="accent1">
                    <a:lumMod val="75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7E46025-1682-40B6-83DB-3B2C4A1377D1}"/>
                </a:ext>
              </a:extLst>
            </p:cNvPr>
            <p:cNvSpPr/>
            <p:nvPr/>
          </p:nvSpPr>
          <p:spPr>
            <a:xfrm>
              <a:off x="9243773" y="506185"/>
              <a:ext cx="1043272" cy="44994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60%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CB34937-0112-4723-AF89-64D835EB5648}"/>
              </a:ext>
            </a:extLst>
          </p:cNvPr>
          <p:cNvGrpSpPr/>
          <p:nvPr/>
        </p:nvGrpSpPr>
        <p:grpSpPr>
          <a:xfrm>
            <a:off x="10352096" y="930729"/>
            <a:ext cx="1043272" cy="5533571"/>
            <a:chOff x="10352096" y="930729"/>
            <a:chExt cx="1043272" cy="5533571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20EB64D-0A09-4B8D-BE98-FF281A5D2C89}"/>
                </a:ext>
              </a:extLst>
            </p:cNvPr>
            <p:cNvSpPr/>
            <p:nvPr/>
          </p:nvSpPr>
          <p:spPr>
            <a:xfrm>
              <a:off x="10352096" y="1406072"/>
              <a:ext cx="1043272" cy="505822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98000">
                  <a:schemeClr val="accent1">
                    <a:lumMod val="75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E6E78BD-516E-4563-A356-0095CD66FE7D}"/>
                </a:ext>
              </a:extLst>
            </p:cNvPr>
            <p:cNvSpPr/>
            <p:nvPr/>
          </p:nvSpPr>
          <p:spPr>
            <a:xfrm>
              <a:off x="10352096" y="930729"/>
              <a:ext cx="1043272" cy="44994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55%</a:t>
              </a:r>
            </a:p>
          </p:txBody>
        </p:sp>
      </p:grpSp>
      <p:sp>
        <p:nvSpPr>
          <p:cNvPr id="28" name="Freeform 19">
            <a:extLst>
              <a:ext uri="{FF2B5EF4-FFF2-40B4-BE49-F238E27FC236}">
                <a16:creationId xmlns:a16="http://schemas.microsoft.com/office/drawing/2014/main" id="{D7B3EE06-9034-41F0-9818-06271A4E5071}"/>
              </a:ext>
            </a:extLst>
          </p:cNvPr>
          <p:cNvSpPr>
            <a:spLocks noEditPoints="1"/>
          </p:cNvSpPr>
          <p:nvPr/>
        </p:nvSpPr>
        <p:spPr bwMode="auto">
          <a:xfrm>
            <a:off x="6151766" y="2566357"/>
            <a:ext cx="498095" cy="468944"/>
          </a:xfrm>
          <a:custGeom>
            <a:avLst/>
            <a:gdLst>
              <a:gd name="T0" fmla="*/ 164 w 216"/>
              <a:gd name="T1" fmla="*/ 81 h 203"/>
              <a:gd name="T2" fmla="*/ 179 w 216"/>
              <a:gd name="T3" fmla="*/ 124 h 203"/>
              <a:gd name="T4" fmla="*/ 108 w 216"/>
              <a:gd name="T5" fmla="*/ 195 h 203"/>
              <a:gd name="T6" fmla="*/ 37 w 216"/>
              <a:gd name="T7" fmla="*/ 124 h 203"/>
              <a:gd name="T8" fmla="*/ 52 w 216"/>
              <a:gd name="T9" fmla="*/ 81 h 203"/>
              <a:gd name="T10" fmla="*/ 46 w 216"/>
              <a:gd name="T11" fmla="*/ 77 h 203"/>
              <a:gd name="T12" fmla="*/ 29 w 216"/>
              <a:gd name="T13" fmla="*/ 124 h 203"/>
              <a:gd name="T14" fmla="*/ 108 w 216"/>
              <a:gd name="T15" fmla="*/ 203 h 203"/>
              <a:gd name="T16" fmla="*/ 187 w 216"/>
              <a:gd name="T17" fmla="*/ 124 h 203"/>
              <a:gd name="T18" fmla="*/ 171 w 216"/>
              <a:gd name="T19" fmla="*/ 77 h 203"/>
              <a:gd name="T20" fmla="*/ 164 w 216"/>
              <a:gd name="T21" fmla="*/ 81 h 203"/>
              <a:gd name="T22" fmla="*/ 215 w 216"/>
              <a:gd name="T23" fmla="*/ 44 h 203"/>
              <a:gd name="T24" fmla="*/ 216 w 216"/>
              <a:gd name="T25" fmla="*/ 39 h 203"/>
              <a:gd name="T26" fmla="*/ 108 w 216"/>
              <a:gd name="T27" fmla="*/ 0 h 203"/>
              <a:gd name="T28" fmla="*/ 0 w 216"/>
              <a:gd name="T29" fmla="*/ 39 h 203"/>
              <a:gd name="T30" fmla="*/ 108 w 216"/>
              <a:gd name="T31" fmla="*/ 78 h 203"/>
              <a:gd name="T32" fmla="*/ 208 w 216"/>
              <a:gd name="T33" fmla="*/ 54 h 203"/>
              <a:gd name="T34" fmla="*/ 208 w 216"/>
              <a:gd name="T35" fmla="*/ 119 h 203"/>
              <a:gd name="T36" fmla="*/ 216 w 216"/>
              <a:gd name="T37" fmla="*/ 119 h 203"/>
              <a:gd name="T38" fmla="*/ 216 w 216"/>
              <a:gd name="T39" fmla="*/ 47 h 203"/>
              <a:gd name="T40" fmla="*/ 214 w 216"/>
              <a:gd name="T41" fmla="*/ 47 h 203"/>
              <a:gd name="T42" fmla="*/ 215 w 216"/>
              <a:gd name="T43" fmla="*/ 44 h 203"/>
              <a:gd name="T44" fmla="*/ 208 w 216"/>
              <a:gd name="T45" fmla="*/ 42 h 203"/>
              <a:gd name="T46" fmla="*/ 108 w 216"/>
              <a:gd name="T47" fmla="*/ 70 h 203"/>
              <a:gd name="T48" fmla="*/ 8 w 216"/>
              <a:gd name="T49" fmla="*/ 39 h 203"/>
              <a:gd name="T50" fmla="*/ 108 w 216"/>
              <a:gd name="T51" fmla="*/ 8 h 203"/>
              <a:gd name="T52" fmla="*/ 208 w 216"/>
              <a:gd name="T53" fmla="*/ 39 h 203"/>
              <a:gd name="T54" fmla="*/ 208 w 216"/>
              <a:gd name="T55" fmla="*/ 42 h 203"/>
              <a:gd name="T56" fmla="*/ 76 w 216"/>
              <a:gd name="T57" fmla="*/ 107 h 203"/>
              <a:gd name="T58" fmla="*/ 92 w 216"/>
              <a:gd name="T59" fmla="*/ 123 h 203"/>
              <a:gd name="T60" fmla="*/ 100 w 216"/>
              <a:gd name="T61" fmla="*/ 123 h 203"/>
              <a:gd name="T62" fmla="*/ 76 w 216"/>
              <a:gd name="T63" fmla="*/ 99 h 203"/>
              <a:gd name="T64" fmla="*/ 52 w 216"/>
              <a:gd name="T65" fmla="*/ 123 h 203"/>
              <a:gd name="T66" fmla="*/ 60 w 216"/>
              <a:gd name="T67" fmla="*/ 123 h 203"/>
              <a:gd name="T68" fmla="*/ 76 w 216"/>
              <a:gd name="T69" fmla="*/ 107 h 203"/>
              <a:gd name="T70" fmla="*/ 140 w 216"/>
              <a:gd name="T71" fmla="*/ 107 h 203"/>
              <a:gd name="T72" fmla="*/ 156 w 216"/>
              <a:gd name="T73" fmla="*/ 123 h 203"/>
              <a:gd name="T74" fmla="*/ 164 w 216"/>
              <a:gd name="T75" fmla="*/ 123 h 203"/>
              <a:gd name="T76" fmla="*/ 140 w 216"/>
              <a:gd name="T77" fmla="*/ 99 h 203"/>
              <a:gd name="T78" fmla="*/ 116 w 216"/>
              <a:gd name="T79" fmla="*/ 123 h 203"/>
              <a:gd name="T80" fmla="*/ 124 w 216"/>
              <a:gd name="T81" fmla="*/ 123 h 203"/>
              <a:gd name="T82" fmla="*/ 140 w 216"/>
              <a:gd name="T83" fmla="*/ 107 h 203"/>
              <a:gd name="T84" fmla="*/ 112 w 216"/>
              <a:gd name="T85" fmla="*/ 131 h 203"/>
              <a:gd name="T86" fmla="*/ 104 w 216"/>
              <a:gd name="T87" fmla="*/ 131 h 203"/>
              <a:gd name="T88" fmla="*/ 104 w 216"/>
              <a:gd name="T89" fmla="*/ 151 h 203"/>
              <a:gd name="T90" fmla="*/ 112 w 216"/>
              <a:gd name="T91" fmla="*/ 151 h 203"/>
              <a:gd name="T92" fmla="*/ 112 w 216"/>
              <a:gd name="T93" fmla="*/ 131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16" h="203">
                <a:moveTo>
                  <a:pt x="164" y="81"/>
                </a:moveTo>
                <a:cubicBezTo>
                  <a:pt x="174" y="94"/>
                  <a:pt x="179" y="109"/>
                  <a:pt x="179" y="124"/>
                </a:cubicBezTo>
                <a:cubicBezTo>
                  <a:pt x="179" y="163"/>
                  <a:pt x="147" y="195"/>
                  <a:pt x="108" y="195"/>
                </a:cubicBezTo>
                <a:cubicBezTo>
                  <a:pt x="69" y="195"/>
                  <a:pt x="37" y="163"/>
                  <a:pt x="37" y="124"/>
                </a:cubicBezTo>
                <a:cubicBezTo>
                  <a:pt x="37" y="109"/>
                  <a:pt x="42" y="94"/>
                  <a:pt x="52" y="81"/>
                </a:cubicBezTo>
                <a:cubicBezTo>
                  <a:pt x="46" y="77"/>
                  <a:pt x="46" y="77"/>
                  <a:pt x="46" y="77"/>
                </a:cubicBezTo>
                <a:cubicBezTo>
                  <a:pt x="35" y="90"/>
                  <a:pt x="29" y="107"/>
                  <a:pt x="29" y="124"/>
                </a:cubicBezTo>
                <a:cubicBezTo>
                  <a:pt x="29" y="168"/>
                  <a:pt x="65" y="203"/>
                  <a:pt x="108" y="203"/>
                </a:cubicBezTo>
                <a:cubicBezTo>
                  <a:pt x="151" y="203"/>
                  <a:pt x="187" y="168"/>
                  <a:pt x="187" y="124"/>
                </a:cubicBezTo>
                <a:cubicBezTo>
                  <a:pt x="187" y="107"/>
                  <a:pt x="181" y="90"/>
                  <a:pt x="171" y="77"/>
                </a:cubicBezTo>
                <a:lnTo>
                  <a:pt x="164" y="81"/>
                </a:lnTo>
                <a:close/>
                <a:moveTo>
                  <a:pt x="215" y="44"/>
                </a:moveTo>
                <a:cubicBezTo>
                  <a:pt x="216" y="43"/>
                  <a:pt x="216" y="41"/>
                  <a:pt x="216" y="39"/>
                </a:cubicBezTo>
                <a:cubicBezTo>
                  <a:pt x="216" y="14"/>
                  <a:pt x="160" y="0"/>
                  <a:pt x="108" y="0"/>
                </a:cubicBezTo>
                <a:cubicBezTo>
                  <a:pt x="56" y="0"/>
                  <a:pt x="0" y="14"/>
                  <a:pt x="0" y="39"/>
                </a:cubicBezTo>
                <a:cubicBezTo>
                  <a:pt x="0" y="64"/>
                  <a:pt x="56" y="78"/>
                  <a:pt x="108" y="78"/>
                </a:cubicBezTo>
                <a:cubicBezTo>
                  <a:pt x="154" y="78"/>
                  <a:pt x="192" y="68"/>
                  <a:pt x="208" y="54"/>
                </a:cubicBezTo>
                <a:cubicBezTo>
                  <a:pt x="208" y="119"/>
                  <a:pt x="208" y="119"/>
                  <a:pt x="208" y="119"/>
                </a:cubicBezTo>
                <a:cubicBezTo>
                  <a:pt x="216" y="119"/>
                  <a:pt x="216" y="119"/>
                  <a:pt x="216" y="119"/>
                </a:cubicBezTo>
                <a:cubicBezTo>
                  <a:pt x="216" y="47"/>
                  <a:pt x="216" y="47"/>
                  <a:pt x="216" y="47"/>
                </a:cubicBezTo>
                <a:cubicBezTo>
                  <a:pt x="214" y="47"/>
                  <a:pt x="214" y="47"/>
                  <a:pt x="214" y="47"/>
                </a:cubicBezTo>
                <a:cubicBezTo>
                  <a:pt x="214" y="46"/>
                  <a:pt x="215" y="45"/>
                  <a:pt x="215" y="44"/>
                </a:cubicBezTo>
                <a:close/>
                <a:moveTo>
                  <a:pt x="208" y="42"/>
                </a:moveTo>
                <a:cubicBezTo>
                  <a:pt x="203" y="55"/>
                  <a:pt x="164" y="70"/>
                  <a:pt x="108" y="70"/>
                </a:cubicBezTo>
                <a:cubicBezTo>
                  <a:pt x="49" y="70"/>
                  <a:pt x="8" y="54"/>
                  <a:pt x="8" y="39"/>
                </a:cubicBezTo>
                <a:cubicBezTo>
                  <a:pt x="8" y="25"/>
                  <a:pt x="49" y="8"/>
                  <a:pt x="108" y="8"/>
                </a:cubicBezTo>
                <a:cubicBezTo>
                  <a:pt x="167" y="8"/>
                  <a:pt x="208" y="25"/>
                  <a:pt x="208" y="39"/>
                </a:cubicBezTo>
                <a:cubicBezTo>
                  <a:pt x="208" y="40"/>
                  <a:pt x="208" y="41"/>
                  <a:pt x="208" y="42"/>
                </a:cubicBezTo>
                <a:close/>
                <a:moveTo>
                  <a:pt x="76" y="107"/>
                </a:moveTo>
                <a:cubicBezTo>
                  <a:pt x="85" y="107"/>
                  <a:pt x="92" y="111"/>
                  <a:pt x="92" y="123"/>
                </a:cubicBezTo>
                <a:cubicBezTo>
                  <a:pt x="100" y="123"/>
                  <a:pt x="100" y="123"/>
                  <a:pt x="100" y="123"/>
                </a:cubicBezTo>
                <a:cubicBezTo>
                  <a:pt x="100" y="107"/>
                  <a:pt x="89" y="99"/>
                  <a:pt x="76" y="99"/>
                </a:cubicBezTo>
                <a:cubicBezTo>
                  <a:pt x="63" y="99"/>
                  <a:pt x="52" y="107"/>
                  <a:pt x="52" y="123"/>
                </a:cubicBezTo>
                <a:cubicBezTo>
                  <a:pt x="60" y="123"/>
                  <a:pt x="60" y="123"/>
                  <a:pt x="60" y="123"/>
                </a:cubicBezTo>
                <a:cubicBezTo>
                  <a:pt x="60" y="111"/>
                  <a:pt x="67" y="107"/>
                  <a:pt x="76" y="107"/>
                </a:cubicBezTo>
                <a:close/>
                <a:moveTo>
                  <a:pt x="140" y="107"/>
                </a:moveTo>
                <a:cubicBezTo>
                  <a:pt x="149" y="107"/>
                  <a:pt x="156" y="111"/>
                  <a:pt x="156" y="123"/>
                </a:cubicBezTo>
                <a:cubicBezTo>
                  <a:pt x="164" y="123"/>
                  <a:pt x="164" y="123"/>
                  <a:pt x="164" y="123"/>
                </a:cubicBezTo>
                <a:cubicBezTo>
                  <a:pt x="164" y="107"/>
                  <a:pt x="153" y="99"/>
                  <a:pt x="140" y="99"/>
                </a:cubicBezTo>
                <a:cubicBezTo>
                  <a:pt x="127" y="99"/>
                  <a:pt x="116" y="107"/>
                  <a:pt x="116" y="123"/>
                </a:cubicBezTo>
                <a:cubicBezTo>
                  <a:pt x="124" y="123"/>
                  <a:pt x="124" y="123"/>
                  <a:pt x="124" y="123"/>
                </a:cubicBezTo>
                <a:cubicBezTo>
                  <a:pt x="124" y="111"/>
                  <a:pt x="131" y="107"/>
                  <a:pt x="140" y="107"/>
                </a:cubicBezTo>
                <a:close/>
                <a:moveTo>
                  <a:pt x="112" y="131"/>
                </a:moveTo>
                <a:cubicBezTo>
                  <a:pt x="104" y="131"/>
                  <a:pt x="104" y="131"/>
                  <a:pt x="104" y="131"/>
                </a:cubicBezTo>
                <a:cubicBezTo>
                  <a:pt x="104" y="151"/>
                  <a:pt x="104" y="151"/>
                  <a:pt x="104" y="151"/>
                </a:cubicBezTo>
                <a:cubicBezTo>
                  <a:pt x="112" y="151"/>
                  <a:pt x="112" y="151"/>
                  <a:pt x="112" y="151"/>
                </a:cubicBezTo>
                <a:lnTo>
                  <a:pt x="112" y="1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20">
            <a:extLst>
              <a:ext uri="{FF2B5EF4-FFF2-40B4-BE49-F238E27FC236}">
                <a16:creationId xmlns:a16="http://schemas.microsoft.com/office/drawing/2014/main" id="{73DDDB4E-A9FF-4CC5-9831-824647A24342}"/>
              </a:ext>
            </a:extLst>
          </p:cNvPr>
          <p:cNvSpPr>
            <a:spLocks noEditPoints="1"/>
          </p:cNvSpPr>
          <p:nvPr/>
        </p:nvSpPr>
        <p:spPr bwMode="auto">
          <a:xfrm>
            <a:off x="7319405" y="1179835"/>
            <a:ext cx="453735" cy="452468"/>
          </a:xfrm>
          <a:custGeom>
            <a:avLst/>
            <a:gdLst>
              <a:gd name="T0" fmla="*/ 195 w 196"/>
              <a:gd name="T1" fmla="*/ 69 h 196"/>
              <a:gd name="T2" fmla="*/ 193 w 196"/>
              <a:gd name="T3" fmla="*/ 68 h 196"/>
              <a:gd name="T4" fmla="*/ 193 w 196"/>
              <a:gd name="T5" fmla="*/ 67 h 196"/>
              <a:gd name="T6" fmla="*/ 142 w 196"/>
              <a:gd name="T7" fmla="*/ 54 h 196"/>
              <a:gd name="T8" fmla="*/ 129 w 196"/>
              <a:gd name="T9" fmla="*/ 3 h 196"/>
              <a:gd name="T10" fmla="*/ 128 w 196"/>
              <a:gd name="T11" fmla="*/ 3 h 196"/>
              <a:gd name="T12" fmla="*/ 128 w 196"/>
              <a:gd name="T13" fmla="*/ 1 h 196"/>
              <a:gd name="T14" fmla="*/ 122 w 196"/>
              <a:gd name="T15" fmla="*/ 1 h 196"/>
              <a:gd name="T16" fmla="*/ 21 w 196"/>
              <a:gd name="T17" fmla="*/ 102 h 196"/>
              <a:gd name="T18" fmla="*/ 21 w 196"/>
              <a:gd name="T19" fmla="*/ 102 h 196"/>
              <a:gd name="T20" fmla="*/ 20 w 196"/>
              <a:gd name="T21" fmla="*/ 103 h 196"/>
              <a:gd name="T22" fmla="*/ 20 w 196"/>
              <a:gd name="T23" fmla="*/ 104 h 196"/>
              <a:gd name="T24" fmla="*/ 20 w 196"/>
              <a:gd name="T25" fmla="*/ 104 h 196"/>
              <a:gd name="T26" fmla="*/ 0 w 196"/>
              <a:gd name="T27" fmla="*/ 191 h 196"/>
              <a:gd name="T28" fmla="*/ 1 w 196"/>
              <a:gd name="T29" fmla="*/ 195 h 196"/>
              <a:gd name="T30" fmla="*/ 5 w 196"/>
              <a:gd name="T31" fmla="*/ 196 h 196"/>
              <a:gd name="T32" fmla="*/ 92 w 196"/>
              <a:gd name="T33" fmla="*/ 176 h 196"/>
              <a:gd name="T34" fmla="*/ 92 w 196"/>
              <a:gd name="T35" fmla="*/ 176 h 196"/>
              <a:gd name="T36" fmla="*/ 93 w 196"/>
              <a:gd name="T37" fmla="*/ 176 h 196"/>
              <a:gd name="T38" fmla="*/ 94 w 196"/>
              <a:gd name="T39" fmla="*/ 175 h 196"/>
              <a:gd name="T40" fmla="*/ 94 w 196"/>
              <a:gd name="T41" fmla="*/ 175 h 196"/>
              <a:gd name="T42" fmla="*/ 195 w 196"/>
              <a:gd name="T43" fmla="*/ 74 h 196"/>
              <a:gd name="T44" fmla="*/ 195 w 196"/>
              <a:gd name="T45" fmla="*/ 69 h 196"/>
              <a:gd name="T46" fmla="*/ 91 w 196"/>
              <a:gd name="T47" fmla="*/ 167 h 196"/>
              <a:gd name="T48" fmla="*/ 84 w 196"/>
              <a:gd name="T49" fmla="*/ 160 h 196"/>
              <a:gd name="T50" fmla="*/ 63 w 196"/>
              <a:gd name="T51" fmla="*/ 139 h 196"/>
              <a:gd name="T52" fmla="*/ 140 w 196"/>
              <a:gd name="T53" fmla="*/ 62 h 196"/>
              <a:gd name="T54" fmla="*/ 184 w 196"/>
              <a:gd name="T55" fmla="*/ 73 h 196"/>
              <a:gd name="T56" fmla="*/ 91 w 196"/>
              <a:gd name="T57" fmla="*/ 167 h 196"/>
              <a:gd name="T58" fmla="*/ 123 w 196"/>
              <a:gd name="T59" fmla="*/ 12 h 196"/>
              <a:gd name="T60" fmla="*/ 134 w 196"/>
              <a:gd name="T61" fmla="*/ 56 h 196"/>
              <a:gd name="T62" fmla="*/ 57 w 196"/>
              <a:gd name="T63" fmla="*/ 133 h 196"/>
              <a:gd name="T64" fmla="*/ 29 w 196"/>
              <a:gd name="T65" fmla="*/ 105 h 196"/>
              <a:gd name="T66" fmla="*/ 123 w 196"/>
              <a:gd name="T67" fmla="*/ 12 h 196"/>
              <a:gd name="T68" fmla="*/ 15 w 196"/>
              <a:gd name="T69" fmla="*/ 163 h 196"/>
              <a:gd name="T70" fmla="*/ 33 w 196"/>
              <a:gd name="T71" fmla="*/ 181 h 196"/>
              <a:gd name="T72" fmla="*/ 9 w 196"/>
              <a:gd name="T73" fmla="*/ 187 h 196"/>
              <a:gd name="T74" fmla="*/ 15 w 196"/>
              <a:gd name="T75" fmla="*/ 163 h 196"/>
              <a:gd name="T76" fmla="*/ 42 w 196"/>
              <a:gd name="T77" fmla="*/ 179 h 196"/>
              <a:gd name="T78" fmla="*/ 17 w 196"/>
              <a:gd name="T79" fmla="*/ 154 h 196"/>
              <a:gd name="T80" fmla="*/ 26 w 196"/>
              <a:gd name="T81" fmla="*/ 113 h 196"/>
              <a:gd name="T82" fmla="*/ 55 w 196"/>
              <a:gd name="T83" fmla="*/ 141 h 196"/>
              <a:gd name="T84" fmla="*/ 55 w 196"/>
              <a:gd name="T85" fmla="*/ 142 h 196"/>
              <a:gd name="T86" fmla="*/ 55 w 196"/>
              <a:gd name="T87" fmla="*/ 142 h 196"/>
              <a:gd name="T88" fmla="*/ 62 w 196"/>
              <a:gd name="T89" fmla="*/ 149 h 196"/>
              <a:gd name="T90" fmla="*/ 83 w 196"/>
              <a:gd name="T91" fmla="*/ 170 h 196"/>
              <a:gd name="T92" fmla="*/ 42 w 196"/>
              <a:gd name="T93" fmla="*/ 179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96" h="196">
                <a:moveTo>
                  <a:pt x="195" y="69"/>
                </a:moveTo>
                <a:cubicBezTo>
                  <a:pt x="194" y="68"/>
                  <a:pt x="194" y="68"/>
                  <a:pt x="193" y="68"/>
                </a:cubicBezTo>
                <a:cubicBezTo>
                  <a:pt x="193" y="67"/>
                  <a:pt x="193" y="67"/>
                  <a:pt x="193" y="67"/>
                </a:cubicBezTo>
                <a:cubicBezTo>
                  <a:pt x="142" y="54"/>
                  <a:pt x="142" y="54"/>
                  <a:pt x="142" y="54"/>
                </a:cubicBezTo>
                <a:cubicBezTo>
                  <a:pt x="129" y="3"/>
                  <a:pt x="129" y="3"/>
                  <a:pt x="129" y="3"/>
                </a:cubicBezTo>
                <a:cubicBezTo>
                  <a:pt x="128" y="3"/>
                  <a:pt x="128" y="3"/>
                  <a:pt x="128" y="3"/>
                </a:cubicBezTo>
                <a:cubicBezTo>
                  <a:pt x="128" y="2"/>
                  <a:pt x="128" y="2"/>
                  <a:pt x="128" y="1"/>
                </a:cubicBezTo>
                <a:cubicBezTo>
                  <a:pt x="126" y="0"/>
                  <a:pt x="123" y="0"/>
                  <a:pt x="122" y="1"/>
                </a:cubicBezTo>
                <a:cubicBezTo>
                  <a:pt x="21" y="102"/>
                  <a:pt x="21" y="102"/>
                  <a:pt x="21" y="102"/>
                </a:cubicBezTo>
                <a:cubicBezTo>
                  <a:pt x="21" y="102"/>
                  <a:pt x="21" y="102"/>
                  <a:pt x="21" y="102"/>
                </a:cubicBezTo>
                <a:cubicBezTo>
                  <a:pt x="20" y="103"/>
                  <a:pt x="20" y="103"/>
                  <a:pt x="20" y="103"/>
                </a:cubicBezTo>
                <a:cubicBezTo>
                  <a:pt x="20" y="104"/>
                  <a:pt x="20" y="104"/>
                  <a:pt x="20" y="104"/>
                </a:cubicBezTo>
                <a:cubicBezTo>
                  <a:pt x="20" y="104"/>
                  <a:pt x="20" y="104"/>
                  <a:pt x="20" y="104"/>
                </a:cubicBezTo>
                <a:cubicBezTo>
                  <a:pt x="0" y="191"/>
                  <a:pt x="0" y="191"/>
                  <a:pt x="0" y="191"/>
                </a:cubicBezTo>
                <a:cubicBezTo>
                  <a:pt x="0" y="192"/>
                  <a:pt x="0" y="194"/>
                  <a:pt x="1" y="195"/>
                </a:cubicBezTo>
                <a:cubicBezTo>
                  <a:pt x="2" y="196"/>
                  <a:pt x="4" y="196"/>
                  <a:pt x="5" y="196"/>
                </a:cubicBezTo>
                <a:cubicBezTo>
                  <a:pt x="92" y="176"/>
                  <a:pt x="92" y="176"/>
                  <a:pt x="92" y="176"/>
                </a:cubicBezTo>
                <a:cubicBezTo>
                  <a:pt x="92" y="176"/>
                  <a:pt x="92" y="176"/>
                  <a:pt x="92" y="176"/>
                </a:cubicBezTo>
                <a:cubicBezTo>
                  <a:pt x="92" y="176"/>
                  <a:pt x="93" y="176"/>
                  <a:pt x="93" y="176"/>
                </a:cubicBezTo>
                <a:cubicBezTo>
                  <a:pt x="93" y="176"/>
                  <a:pt x="93" y="176"/>
                  <a:pt x="94" y="175"/>
                </a:cubicBezTo>
                <a:cubicBezTo>
                  <a:pt x="94" y="175"/>
                  <a:pt x="94" y="175"/>
                  <a:pt x="94" y="175"/>
                </a:cubicBezTo>
                <a:cubicBezTo>
                  <a:pt x="195" y="74"/>
                  <a:pt x="195" y="74"/>
                  <a:pt x="195" y="74"/>
                </a:cubicBezTo>
                <a:cubicBezTo>
                  <a:pt x="196" y="73"/>
                  <a:pt x="196" y="70"/>
                  <a:pt x="195" y="69"/>
                </a:cubicBezTo>
                <a:close/>
                <a:moveTo>
                  <a:pt x="91" y="167"/>
                </a:moveTo>
                <a:cubicBezTo>
                  <a:pt x="84" y="160"/>
                  <a:pt x="84" y="160"/>
                  <a:pt x="84" y="160"/>
                </a:cubicBezTo>
                <a:cubicBezTo>
                  <a:pt x="63" y="139"/>
                  <a:pt x="63" y="139"/>
                  <a:pt x="63" y="139"/>
                </a:cubicBezTo>
                <a:cubicBezTo>
                  <a:pt x="140" y="62"/>
                  <a:pt x="140" y="62"/>
                  <a:pt x="140" y="62"/>
                </a:cubicBezTo>
                <a:cubicBezTo>
                  <a:pt x="184" y="73"/>
                  <a:pt x="184" y="73"/>
                  <a:pt x="184" y="73"/>
                </a:cubicBezTo>
                <a:lnTo>
                  <a:pt x="91" y="167"/>
                </a:lnTo>
                <a:close/>
                <a:moveTo>
                  <a:pt x="123" y="12"/>
                </a:moveTo>
                <a:cubicBezTo>
                  <a:pt x="134" y="56"/>
                  <a:pt x="134" y="56"/>
                  <a:pt x="134" y="56"/>
                </a:cubicBezTo>
                <a:cubicBezTo>
                  <a:pt x="57" y="133"/>
                  <a:pt x="57" y="133"/>
                  <a:pt x="57" y="133"/>
                </a:cubicBezTo>
                <a:cubicBezTo>
                  <a:pt x="29" y="105"/>
                  <a:pt x="29" y="105"/>
                  <a:pt x="29" y="105"/>
                </a:cubicBezTo>
                <a:lnTo>
                  <a:pt x="123" y="12"/>
                </a:lnTo>
                <a:close/>
                <a:moveTo>
                  <a:pt x="15" y="163"/>
                </a:moveTo>
                <a:cubicBezTo>
                  <a:pt x="33" y="181"/>
                  <a:pt x="33" y="181"/>
                  <a:pt x="33" y="181"/>
                </a:cubicBezTo>
                <a:cubicBezTo>
                  <a:pt x="9" y="187"/>
                  <a:pt x="9" y="187"/>
                  <a:pt x="9" y="187"/>
                </a:cubicBezTo>
                <a:lnTo>
                  <a:pt x="15" y="163"/>
                </a:lnTo>
                <a:close/>
                <a:moveTo>
                  <a:pt x="42" y="179"/>
                </a:moveTo>
                <a:cubicBezTo>
                  <a:pt x="17" y="154"/>
                  <a:pt x="17" y="154"/>
                  <a:pt x="17" y="154"/>
                </a:cubicBezTo>
                <a:cubicBezTo>
                  <a:pt x="26" y="113"/>
                  <a:pt x="26" y="113"/>
                  <a:pt x="26" y="113"/>
                </a:cubicBezTo>
                <a:cubicBezTo>
                  <a:pt x="55" y="141"/>
                  <a:pt x="55" y="141"/>
                  <a:pt x="55" y="141"/>
                </a:cubicBezTo>
                <a:cubicBezTo>
                  <a:pt x="55" y="142"/>
                  <a:pt x="55" y="142"/>
                  <a:pt x="55" y="142"/>
                </a:cubicBezTo>
                <a:cubicBezTo>
                  <a:pt x="55" y="142"/>
                  <a:pt x="55" y="142"/>
                  <a:pt x="55" y="142"/>
                </a:cubicBezTo>
                <a:cubicBezTo>
                  <a:pt x="62" y="149"/>
                  <a:pt x="62" y="149"/>
                  <a:pt x="62" y="149"/>
                </a:cubicBezTo>
                <a:cubicBezTo>
                  <a:pt x="83" y="170"/>
                  <a:pt x="83" y="170"/>
                  <a:pt x="83" y="170"/>
                </a:cubicBezTo>
                <a:lnTo>
                  <a:pt x="42" y="1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23">
            <a:extLst>
              <a:ext uri="{FF2B5EF4-FFF2-40B4-BE49-F238E27FC236}">
                <a16:creationId xmlns:a16="http://schemas.microsoft.com/office/drawing/2014/main" id="{2F308599-69AE-4820-806C-5954742F0060}"/>
              </a:ext>
            </a:extLst>
          </p:cNvPr>
          <p:cNvSpPr>
            <a:spLocks noEditPoints="1"/>
          </p:cNvSpPr>
          <p:nvPr/>
        </p:nvSpPr>
        <p:spPr bwMode="auto">
          <a:xfrm>
            <a:off x="8443175" y="1565931"/>
            <a:ext cx="415712" cy="544989"/>
          </a:xfrm>
          <a:custGeom>
            <a:avLst/>
            <a:gdLst>
              <a:gd name="T0" fmla="*/ 168 w 180"/>
              <a:gd name="T1" fmla="*/ 72 h 236"/>
              <a:gd name="T2" fmla="*/ 156 w 180"/>
              <a:gd name="T3" fmla="*/ 84 h 236"/>
              <a:gd name="T4" fmla="*/ 157 w 180"/>
              <a:gd name="T5" fmla="*/ 89 h 236"/>
              <a:gd name="T6" fmla="*/ 130 w 180"/>
              <a:gd name="T7" fmla="*/ 114 h 236"/>
              <a:gd name="T8" fmla="*/ 124 w 180"/>
              <a:gd name="T9" fmla="*/ 112 h 236"/>
              <a:gd name="T10" fmla="*/ 116 w 180"/>
              <a:gd name="T11" fmla="*/ 116 h 236"/>
              <a:gd name="T12" fmla="*/ 80 w 180"/>
              <a:gd name="T13" fmla="*/ 95 h 236"/>
              <a:gd name="T14" fmla="*/ 80 w 180"/>
              <a:gd name="T15" fmla="*/ 92 h 236"/>
              <a:gd name="T16" fmla="*/ 72 w 180"/>
              <a:gd name="T17" fmla="*/ 81 h 236"/>
              <a:gd name="T18" fmla="*/ 72 w 180"/>
              <a:gd name="T19" fmla="*/ 38 h 236"/>
              <a:gd name="T20" fmla="*/ 40 w 180"/>
              <a:gd name="T21" fmla="*/ 15 h 236"/>
              <a:gd name="T22" fmla="*/ 40 w 180"/>
              <a:gd name="T23" fmla="*/ 12 h 236"/>
              <a:gd name="T24" fmla="*/ 28 w 180"/>
              <a:gd name="T25" fmla="*/ 0 h 236"/>
              <a:gd name="T26" fmla="*/ 16 w 180"/>
              <a:gd name="T27" fmla="*/ 12 h 236"/>
              <a:gd name="T28" fmla="*/ 28 w 180"/>
              <a:gd name="T29" fmla="*/ 24 h 236"/>
              <a:gd name="T30" fmla="*/ 35 w 180"/>
              <a:gd name="T31" fmla="*/ 22 h 236"/>
              <a:gd name="T32" fmla="*/ 64 w 180"/>
              <a:gd name="T33" fmla="*/ 42 h 236"/>
              <a:gd name="T34" fmla="*/ 64 w 180"/>
              <a:gd name="T35" fmla="*/ 81 h 236"/>
              <a:gd name="T36" fmla="*/ 56 w 180"/>
              <a:gd name="T37" fmla="*/ 92 h 236"/>
              <a:gd name="T38" fmla="*/ 56 w 180"/>
              <a:gd name="T39" fmla="*/ 95 h 236"/>
              <a:gd name="T40" fmla="*/ 21 w 180"/>
              <a:gd name="T41" fmla="*/ 116 h 236"/>
              <a:gd name="T42" fmla="*/ 12 w 180"/>
              <a:gd name="T43" fmla="*/ 112 h 236"/>
              <a:gd name="T44" fmla="*/ 0 w 180"/>
              <a:gd name="T45" fmla="*/ 124 h 236"/>
              <a:gd name="T46" fmla="*/ 8 w 180"/>
              <a:gd name="T47" fmla="*/ 135 h 236"/>
              <a:gd name="T48" fmla="*/ 8 w 180"/>
              <a:gd name="T49" fmla="*/ 181 h 236"/>
              <a:gd name="T50" fmla="*/ 0 w 180"/>
              <a:gd name="T51" fmla="*/ 192 h 236"/>
              <a:gd name="T52" fmla="*/ 12 w 180"/>
              <a:gd name="T53" fmla="*/ 204 h 236"/>
              <a:gd name="T54" fmla="*/ 21 w 180"/>
              <a:gd name="T55" fmla="*/ 200 h 236"/>
              <a:gd name="T56" fmla="*/ 56 w 180"/>
              <a:gd name="T57" fmla="*/ 221 h 236"/>
              <a:gd name="T58" fmla="*/ 56 w 180"/>
              <a:gd name="T59" fmla="*/ 224 h 236"/>
              <a:gd name="T60" fmla="*/ 68 w 180"/>
              <a:gd name="T61" fmla="*/ 236 h 236"/>
              <a:gd name="T62" fmla="*/ 80 w 180"/>
              <a:gd name="T63" fmla="*/ 224 h 236"/>
              <a:gd name="T64" fmla="*/ 80 w 180"/>
              <a:gd name="T65" fmla="*/ 221 h 236"/>
              <a:gd name="T66" fmla="*/ 116 w 180"/>
              <a:gd name="T67" fmla="*/ 200 h 236"/>
              <a:gd name="T68" fmla="*/ 124 w 180"/>
              <a:gd name="T69" fmla="*/ 204 h 236"/>
              <a:gd name="T70" fmla="*/ 136 w 180"/>
              <a:gd name="T71" fmla="*/ 192 h 236"/>
              <a:gd name="T72" fmla="*/ 128 w 180"/>
              <a:gd name="T73" fmla="*/ 181 h 236"/>
              <a:gd name="T74" fmla="*/ 128 w 180"/>
              <a:gd name="T75" fmla="*/ 135 h 236"/>
              <a:gd name="T76" fmla="*/ 136 w 180"/>
              <a:gd name="T77" fmla="*/ 124 h 236"/>
              <a:gd name="T78" fmla="*/ 135 w 180"/>
              <a:gd name="T79" fmla="*/ 120 h 236"/>
              <a:gd name="T80" fmla="*/ 163 w 180"/>
              <a:gd name="T81" fmla="*/ 95 h 236"/>
              <a:gd name="T82" fmla="*/ 168 w 180"/>
              <a:gd name="T83" fmla="*/ 96 h 236"/>
              <a:gd name="T84" fmla="*/ 180 w 180"/>
              <a:gd name="T85" fmla="*/ 84 h 236"/>
              <a:gd name="T86" fmla="*/ 168 w 180"/>
              <a:gd name="T87" fmla="*/ 72 h 236"/>
              <a:gd name="T88" fmla="*/ 75 w 180"/>
              <a:gd name="T89" fmla="*/ 215 h 236"/>
              <a:gd name="T90" fmla="*/ 68 w 180"/>
              <a:gd name="T91" fmla="*/ 212 h 236"/>
              <a:gd name="T92" fmla="*/ 61 w 180"/>
              <a:gd name="T93" fmla="*/ 215 h 236"/>
              <a:gd name="T94" fmla="*/ 24 w 180"/>
              <a:gd name="T95" fmla="*/ 193 h 236"/>
              <a:gd name="T96" fmla="*/ 24 w 180"/>
              <a:gd name="T97" fmla="*/ 192 h 236"/>
              <a:gd name="T98" fmla="*/ 16 w 180"/>
              <a:gd name="T99" fmla="*/ 181 h 236"/>
              <a:gd name="T100" fmla="*/ 16 w 180"/>
              <a:gd name="T101" fmla="*/ 135 h 236"/>
              <a:gd name="T102" fmla="*/ 24 w 180"/>
              <a:gd name="T103" fmla="*/ 124 h 236"/>
              <a:gd name="T104" fmla="*/ 24 w 180"/>
              <a:gd name="T105" fmla="*/ 123 h 236"/>
              <a:gd name="T106" fmla="*/ 61 w 180"/>
              <a:gd name="T107" fmla="*/ 101 h 236"/>
              <a:gd name="T108" fmla="*/ 68 w 180"/>
              <a:gd name="T109" fmla="*/ 104 h 236"/>
              <a:gd name="T110" fmla="*/ 75 w 180"/>
              <a:gd name="T111" fmla="*/ 101 h 236"/>
              <a:gd name="T112" fmla="*/ 112 w 180"/>
              <a:gd name="T113" fmla="*/ 123 h 236"/>
              <a:gd name="T114" fmla="*/ 112 w 180"/>
              <a:gd name="T115" fmla="*/ 124 h 236"/>
              <a:gd name="T116" fmla="*/ 120 w 180"/>
              <a:gd name="T117" fmla="*/ 135 h 236"/>
              <a:gd name="T118" fmla="*/ 120 w 180"/>
              <a:gd name="T119" fmla="*/ 181 h 236"/>
              <a:gd name="T120" fmla="*/ 112 w 180"/>
              <a:gd name="T121" fmla="*/ 192 h 236"/>
              <a:gd name="T122" fmla="*/ 112 w 180"/>
              <a:gd name="T123" fmla="*/ 193 h 236"/>
              <a:gd name="T124" fmla="*/ 75 w 180"/>
              <a:gd name="T125" fmla="*/ 215 h 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80" h="236">
                <a:moveTo>
                  <a:pt x="168" y="72"/>
                </a:moveTo>
                <a:cubicBezTo>
                  <a:pt x="161" y="72"/>
                  <a:pt x="156" y="77"/>
                  <a:pt x="156" y="84"/>
                </a:cubicBezTo>
                <a:cubicBezTo>
                  <a:pt x="156" y="86"/>
                  <a:pt x="156" y="87"/>
                  <a:pt x="157" y="89"/>
                </a:cubicBezTo>
                <a:cubicBezTo>
                  <a:pt x="130" y="114"/>
                  <a:pt x="130" y="114"/>
                  <a:pt x="130" y="114"/>
                </a:cubicBezTo>
                <a:cubicBezTo>
                  <a:pt x="128" y="113"/>
                  <a:pt x="126" y="112"/>
                  <a:pt x="124" y="112"/>
                </a:cubicBezTo>
                <a:cubicBezTo>
                  <a:pt x="121" y="112"/>
                  <a:pt x="118" y="113"/>
                  <a:pt x="116" y="116"/>
                </a:cubicBezTo>
                <a:cubicBezTo>
                  <a:pt x="80" y="95"/>
                  <a:pt x="80" y="95"/>
                  <a:pt x="80" y="95"/>
                </a:cubicBezTo>
                <a:cubicBezTo>
                  <a:pt x="80" y="94"/>
                  <a:pt x="80" y="93"/>
                  <a:pt x="80" y="92"/>
                </a:cubicBezTo>
                <a:cubicBezTo>
                  <a:pt x="80" y="87"/>
                  <a:pt x="77" y="82"/>
                  <a:pt x="72" y="81"/>
                </a:cubicBezTo>
                <a:cubicBezTo>
                  <a:pt x="72" y="38"/>
                  <a:pt x="72" y="38"/>
                  <a:pt x="72" y="38"/>
                </a:cubicBezTo>
                <a:cubicBezTo>
                  <a:pt x="40" y="15"/>
                  <a:pt x="40" y="15"/>
                  <a:pt x="40" y="15"/>
                </a:cubicBezTo>
                <a:cubicBezTo>
                  <a:pt x="40" y="14"/>
                  <a:pt x="40" y="13"/>
                  <a:pt x="40" y="12"/>
                </a:cubicBezTo>
                <a:cubicBezTo>
                  <a:pt x="40" y="5"/>
                  <a:pt x="35" y="0"/>
                  <a:pt x="28" y="0"/>
                </a:cubicBezTo>
                <a:cubicBezTo>
                  <a:pt x="21" y="0"/>
                  <a:pt x="16" y="5"/>
                  <a:pt x="16" y="12"/>
                </a:cubicBezTo>
                <a:cubicBezTo>
                  <a:pt x="16" y="19"/>
                  <a:pt x="21" y="24"/>
                  <a:pt x="28" y="24"/>
                </a:cubicBezTo>
                <a:cubicBezTo>
                  <a:pt x="31" y="24"/>
                  <a:pt x="33" y="23"/>
                  <a:pt x="35" y="22"/>
                </a:cubicBezTo>
                <a:cubicBezTo>
                  <a:pt x="64" y="42"/>
                  <a:pt x="64" y="42"/>
                  <a:pt x="64" y="42"/>
                </a:cubicBezTo>
                <a:cubicBezTo>
                  <a:pt x="64" y="81"/>
                  <a:pt x="64" y="81"/>
                  <a:pt x="64" y="81"/>
                </a:cubicBezTo>
                <a:cubicBezTo>
                  <a:pt x="59" y="82"/>
                  <a:pt x="56" y="87"/>
                  <a:pt x="56" y="92"/>
                </a:cubicBezTo>
                <a:cubicBezTo>
                  <a:pt x="56" y="93"/>
                  <a:pt x="56" y="94"/>
                  <a:pt x="56" y="95"/>
                </a:cubicBezTo>
                <a:cubicBezTo>
                  <a:pt x="21" y="116"/>
                  <a:pt x="21" y="116"/>
                  <a:pt x="21" y="116"/>
                </a:cubicBezTo>
                <a:cubicBezTo>
                  <a:pt x="18" y="113"/>
                  <a:pt x="15" y="112"/>
                  <a:pt x="12" y="112"/>
                </a:cubicBezTo>
                <a:cubicBezTo>
                  <a:pt x="5" y="112"/>
                  <a:pt x="0" y="117"/>
                  <a:pt x="0" y="124"/>
                </a:cubicBezTo>
                <a:cubicBezTo>
                  <a:pt x="0" y="129"/>
                  <a:pt x="3" y="134"/>
                  <a:pt x="8" y="135"/>
                </a:cubicBezTo>
                <a:cubicBezTo>
                  <a:pt x="8" y="181"/>
                  <a:pt x="8" y="181"/>
                  <a:pt x="8" y="181"/>
                </a:cubicBezTo>
                <a:cubicBezTo>
                  <a:pt x="3" y="182"/>
                  <a:pt x="0" y="187"/>
                  <a:pt x="0" y="192"/>
                </a:cubicBezTo>
                <a:cubicBezTo>
                  <a:pt x="0" y="199"/>
                  <a:pt x="5" y="204"/>
                  <a:pt x="12" y="204"/>
                </a:cubicBezTo>
                <a:cubicBezTo>
                  <a:pt x="15" y="204"/>
                  <a:pt x="18" y="203"/>
                  <a:pt x="21" y="200"/>
                </a:cubicBezTo>
                <a:cubicBezTo>
                  <a:pt x="56" y="221"/>
                  <a:pt x="56" y="221"/>
                  <a:pt x="56" y="221"/>
                </a:cubicBezTo>
                <a:cubicBezTo>
                  <a:pt x="56" y="222"/>
                  <a:pt x="56" y="223"/>
                  <a:pt x="56" y="224"/>
                </a:cubicBezTo>
                <a:cubicBezTo>
                  <a:pt x="56" y="231"/>
                  <a:pt x="61" y="236"/>
                  <a:pt x="68" y="236"/>
                </a:cubicBezTo>
                <a:cubicBezTo>
                  <a:pt x="75" y="236"/>
                  <a:pt x="80" y="231"/>
                  <a:pt x="80" y="224"/>
                </a:cubicBezTo>
                <a:cubicBezTo>
                  <a:pt x="80" y="223"/>
                  <a:pt x="80" y="222"/>
                  <a:pt x="80" y="221"/>
                </a:cubicBezTo>
                <a:cubicBezTo>
                  <a:pt x="116" y="200"/>
                  <a:pt x="116" y="200"/>
                  <a:pt x="116" y="200"/>
                </a:cubicBezTo>
                <a:cubicBezTo>
                  <a:pt x="118" y="203"/>
                  <a:pt x="121" y="204"/>
                  <a:pt x="124" y="204"/>
                </a:cubicBezTo>
                <a:cubicBezTo>
                  <a:pt x="131" y="204"/>
                  <a:pt x="136" y="199"/>
                  <a:pt x="136" y="192"/>
                </a:cubicBezTo>
                <a:cubicBezTo>
                  <a:pt x="136" y="187"/>
                  <a:pt x="133" y="182"/>
                  <a:pt x="128" y="181"/>
                </a:cubicBezTo>
                <a:cubicBezTo>
                  <a:pt x="128" y="135"/>
                  <a:pt x="128" y="135"/>
                  <a:pt x="128" y="135"/>
                </a:cubicBezTo>
                <a:cubicBezTo>
                  <a:pt x="133" y="134"/>
                  <a:pt x="136" y="129"/>
                  <a:pt x="136" y="124"/>
                </a:cubicBezTo>
                <a:cubicBezTo>
                  <a:pt x="136" y="123"/>
                  <a:pt x="136" y="121"/>
                  <a:pt x="135" y="120"/>
                </a:cubicBezTo>
                <a:cubicBezTo>
                  <a:pt x="163" y="95"/>
                  <a:pt x="163" y="95"/>
                  <a:pt x="163" y="95"/>
                </a:cubicBezTo>
                <a:cubicBezTo>
                  <a:pt x="164" y="95"/>
                  <a:pt x="166" y="96"/>
                  <a:pt x="168" y="96"/>
                </a:cubicBezTo>
                <a:cubicBezTo>
                  <a:pt x="175" y="96"/>
                  <a:pt x="180" y="91"/>
                  <a:pt x="180" y="84"/>
                </a:cubicBezTo>
                <a:cubicBezTo>
                  <a:pt x="180" y="77"/>
                  <a:pt x="175" y="72"/>
                  <a:pt x="168" y="72"/>
                </a:cubicBezTo>
                <a:close/>
                <a:moveTo>
                  <a:pt x="75" y="215"/>
                </a:moveTo>
                <a:cubicBezTo>
                  <a:pt x="73" y="213"/>
                  <a:pt x="71" y="212"/>
                  <a:pt x="68" y="212"/>
                </a:cubicBezTo>
                <a:cubicBezTo>
                  <a:pt x="65" y="212"/>
                  <a:pt x="63" y="213"/>
                  <a:pt x="61" y="215"/>
                </a:cubicBezTo>
                <a:cubicBezTo>
                  <a:pt x="24" y="193"/>
                  <a:pt x="24" y="193"/>
                  <a:pt x="24" y="193"/>
                </a:cubicBezTo>
                <a:cubicBezTo>
                  <a:pt x="24" y="193"/>
                  <a:pt x="24" y="192"/>
                  <a:pt x="24" y="192"/>
                </a:cubicBezTo>
                <a:cubicBezTo>
                  <a:pt x="24" y="187"/>
                  <a:pt x="21" y="182"/>
                  <a:pt x="16" y="181"/>
                </a:cubicBezTo>
                <a:cubicBezTo>
                  <a:pt x="16" y="135"/>
                  <a:pt x="16" y="135"/>
                  <a:pt x="16" y="135"/>
                </a:cubicBezTo>
                <a:cubicBezTo>
                  <a:pt x="21" y="134"/>
                  <a:pt x="24" y="129"/>
                  <a:pt x="24" y="124"/>
                </a:cubicBezTo>
                <a:cubicBezTo>
                  <a:pt x="24" y="124"/>
                  <a:pt x="24" y="123"/>
                  <a:pt x="24" y="123"/>
                </a:cubicBezTo>
                <a:cubicBezTo>
                  <a:pt x="61" y="101"/>
                  <a:pt x="61" y="101"/>
                  <a:pt x="61" y="101"/>
                </a:cubicBezTo>
                <a:cubicBezTo>
                  <a:pt x="63" y="103"/>
                  <a:pt x="65" y="104"/>
                  <a:pt x="68" y="104"/>
                </a:cubicBezTo>
                <a:cubicBezTo>
                  <a:pt x="71" y="104"/>
                  <a:pt x="73" y="103"/>
                  <a:pt x="75" y="101"/>
                </a:cubicBezTo>
                <a:cubicBezTo>
                  <a:pt x="112" y="123"/>
                  <a:pt x="112" y="123"/>
                  <a:pt x="112" y="123"/>
                </a:cubicBezTo>
                <a:cubicBezTo>
                  <a:pt x="112" y="123"/>
                  <a:pt x="112" y="124"/>
                  <a:pt x="112" y="124"/>
                </a:cubicBezTo>
                <a:cubicBezTo>
                  <a:pt x="112" y="129"/>
                  <a:pt x="115" y="134"/>
                  <a:pt x="120" y="135"/>
                </a:cubicBezTo>
                <a:cubicBezTo>
                  <a:pt x="120" y="181"/>
                  <a:pt x="120" y="181"/>
                  <a:pt x="120" y="181"/>
                </a:cubicBezTo>
                <a:cubicBezTo>
                  <a:pt x="115" y="182"/>
                  <a:pt x="112" y="187"/>
                  <a:pt x="112" y="192"/>
                </a:cubicBezTo>
                <a:cubicBezTo>
                  <a:pt x="112" y="192"/>
                  <a:pt x="112" y="193"/>
                  <a:pt x="112" y="193"/>
                </a:cubicBezTo>
                <a:lnTo>
                  <a:pt x="75" y="2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25">
            <a:extLst>
              <a:ext uri="{FF2B5EF4-FFF2-40B4-BE49-F238E27FC236}">
                <a16:creationId xmlns:a16="http://schemas.microsoft.com/office/drawing/2014/main" id="{EE938EF9-8D8C-41E9-A808-3F2540896EFE}"/>
              </a:ext>
            </a:extLst>
          </p:cNvPr>
          <p:cNvSpPr>
            <a:spLocks noEditPoints="1"/>
          </p:cNvSpPr>
          <p:nvPr/>
        </p:nvSpPr>
        <p:spPr bwMode="auto">
          <a:xfrm>
            <a:off x="9628181" y="1175996"/>
            <a:ext cx="295308" cy="499362"/>
          </a:xfrm>
          <a:custGeom>
            <a:avLst/>
            <a:gdLst>
              <a:gd name="T0" fmla="*/ 0 w 128"/>
              <a:gd name="T1" fmla="*/ 16 h 216"/>
              <a:gd name="T2" fmla="*/ 56 w 128"/>
              <a:gd name="T3" fmla="*/ 103 h 216"/>
              <a:gd name="T4" fmla="*/ 56 w 128"/>
              <a:gd name="T5" fmla="*/ 112 h 216"/>
              <a:gd name="T6" fmla="*/ 64 w 128"/>
              <a:gd name="T7" fmla="*/ 112 h 216"/>
              <a:gd name="T8" fmla="*/ 72 w 128"/>
              <a:gd name="T9" fmla="*/ 112 h 216"/>
              <a:gd name="T10" fmla="*/ 72 w 128"/>
              <a:gd name="T11" fmla="*/ 103 h 216"/>
              <a:gd name="T12" fmla="*/ 128 w 128"/>
              <a:gd name="T13" fmla="*/ 16 h 216"/>
              <a:gd name="T14" fmla="*/ 128 w 128"/>
              <a:gd name="T15" fmla="*/ 12 h 216"/>
              <a:gd name="T16" fmla="*/ 0 w 128"/>
              <a:gd name="T17" fmla="*/ 12 h 216"/>
              <a:gd name="T18" fmla="*/ 0 w 128"/>
              <a:gd name="T19" fmla="*/ 16 h 216"/>
              <a:gd name="T20" fmla="*/ 64 w 128"/>
              <a:gd name="T21" fmla="*/ 96 h 216"/>
              <a:gd name="T22" fmla="*/ 20 w 128"/>
              <a:gd name="T23" fmla="*/ 68 h 216"/>
              <a:gd name="T24" fmla="*/ 108 w 128"/>
              <a:gd name="T25" fmla="*/ 68 h 216"/>
              <a:gd name="T26" fmla="*/ 64 w 128"/>
              <a:gd name="T27" fmla="*/ 96 h 216"/>
              <a:gd name="T28" fmla="*/ 120 w 128"/>
              <a:gd name="T29" fmla="*/ 20 h 216"/>
              <a:gd name="T30" fmla="*/ 112 w 128"/>
              <a:gd name="T31" fmla="*/ 60 h 216"/>
              <a:gd name="T32" fmla="*/ 16 w 128"/>
              <a:gd name="T33" fmla="*/ 60 h 216"/>
              <a:gd name="T34" fmla="*/ 16 w 128"/>
              <a:gd name="T35" fmla="*/ 60 h 216"/>
              <a:gd name="T36" fmla="*/ 8 w 128"/>
              <a:gd name="T37" fmla="*/ 20 h 216"/>
              <a:gd name="T38" fmla="*/ 120 w 128"/>
              <a:gd name="T39" fmla="*/ 20 h 216"/>
              <a:gd name="T40" fmla="*/ 0 w 128"/>
              <a:gd name="T41" fmla="*/ 200 h 216"/>
              <a:gd name="T42" fmla="*/ 0 w 128"/>
              <a:gd name="T43" fmla="*/ 204 h 216"/>
              <a:gd name="T44" fmla="*/ 128 w 128"/>
              <a:gd name="T45" fmla="*/ 204 h 216"/>
              <a:gd name="T46" fmla="*/ 128 w 128"/>
              <a:gd name="T47" fmla="*/ 200 h 216"/>
              <a:gd name="T48" fmla="*/ 64 w 128"/>
              <a:gd name="T49" fmla="*/ 112 h 216"/>
              <a:gd name="T50" fmla="*/ 0 w 128"/>
              <a:gd name="T51" fmla="*/ 200 h 216"/>
              <a:gd name="T52" fmla="*/ 68 w 128"/>
              <a:gd name="T53" fmla="*/ 120 h 216"/>
              <a:gd name="T54" fmla="*/ 118 w 128"/>
              <a:gd name="T55" fmla="*/ 177 h 216"/>
              <a:gd name="T56" fmla="*/ 68 w 128"/>
              <a:gd name="T57" fmla="*/ 148 h 216"/>
              <a:gd name="T58" fmla="*/ 68 w 128"/>
              <a:gd name="T59" fmla="*/ 120 h 216"/>
              <a:gd name="T60" fmla="*/ 117 w 128"/>
              <a:gd name="T61" fmla="*/ 187 h 216"/>
              <a:gd name="T62" fmla="*/ 119 w 128"/>
              <a:gd name="T63" fmla="*/ 185 h 216"/>
              <a:gd name="T64" fmla="*/ 120 w 128"/>
              <a:gd name="T65" fmla="*/ 196 h 216"/>
              <a:gd name="T66" fmla="*/ 8 w 128"/>
              <a:gd name="T67" fmla="*/ 196 h 216"/>
              <a:gd name="T68" fmla="*/ 9 w 128"/>
              <a:gd name="T69" fmla="*/ 185 h 216"/>
              <a:gd name="T70" fmla="*/ 11 w 128"/>
              <a:gd name="T71" fmla="*/ 187 h 216"/>
              <a:gd name="T72" fmla="*/ 64 w 128"/>
              <a:gd name="T73" fmla="*/ 156 h 216"/>
              <a:gd name="T74" fmla="*/ 117 w 128"/>
              <a:gd name="T75" fmla="*/ 187 h 216"/>
              <a:gd name="T76" fmla="*/ 60 w 128"/>
              <a:gd name="T77" fmla="*/ 120 h 216"/>
              <a:gd name="T78" fmla="*/ 60 w 128"/>
              <a:gd name="T79" fmla="*/ 148 h 216"/>
              <a:gd name="T80" fmla="*/ 10 w 128"/>
              <a:gd name="T81" fmla="*/ 177 h 216"/>
              <a:gd name="T82" fmla="*/ 60 w 128"/>
              <a:gd name="T83" fmla="*/ 120 h 216"/>
              <a:gd name="T84" fmla="*/ 0 w 128"/>
              <a:gd name="T85" fmla="*/ 0 h 216"/>
              <a:gd name="T86" fmla="*/ 0 w 128"/>
              <a:gd name="T87" fmla="*/ 8 h 216"/>
              <a:gd name="T88" fmla="*/ 128 w 128"/>
              <a:gd name="T89" fmla="*/ 8 h 216"/>
              <a:gd name="T90" fmla="*/ 128 w 128"/>
              <a:gd name="T91" fmla="*/ 0 h 216"/>
              <a:gd name="T92" fmla="*/ 0 w 128"/>
              <a:gd name="T93" fmla="*/ 0 h 216"/>
              <a:gd name="T94" fmla="*/ 0 w 128"/>
              <a:gd name="T95" fmla="*/ 216 h 216"/>
              <a:gd name="T96" fmla="*/ 128 w 128"/>
              <a:gd name="T97" fmla="*/ 216 h 216"/>
              <a:gd name="T98" fmla="*/ 128 w 128"/>
              <a:gd name="T99" fmla="*/ 208 h 216"/>
              <a:gd name="T100" fmla="*/ 0 w 128"/>
              <a:gd name="T101" fmla="*/ 208 h 216"/>
              <a:gd name="T102" fmla="*/ 0 w 128"/>
              <a:gd name="T103" fmla="*/ 216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8" h="216">
                <a:moveTo>
                  <a:pt x="0" y="16"/>
                </a:moveTo>
                <a:cubicBezTo>
                  <a:pt x="0" y="67"/>
                  <a:pt x="25" y="99"/>
                  <a:pt x="56" y="103"/>
                </a:cubicBezTo>
                <a:cubicBezTo>
                  <a:pt x="56" y="112"/>
                  <a:pt x="56" y="112"/>
                  <a:pt x="56" y="112"/>
                </a:cubicBezTo>
                <a:cubicBezTo>
                  <a:pt x="64" y="112"/>
                  <a:pt x="64" y="112"/>
                  <a:pt x="64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03"/>
                  <a:pt x="72" y="103"/>
                  <a:pt x="72" y="103"/>
                </a:cubicBezTo>
                <a:cubicBezTo>
                  <a:pt x="104" y="99"/>
                  <a:pt x="128" y="67"/>
                  <a:pt x="128" y="16"/>
                </a:cubicBezTo>
                <a:cubicBezTo>
                  <a:pt x="128" y="12"/>
                  <a:pt x="128" y="12"/>
                  <a:pt x="128" y="12"/>
                </a:cubicBezTo>
                <a:cubicBezTo>
                  <a:pt x="0" y="12"/>
                  <a:pt x="0" y="12"/>
                  <a:pt x="0" y="12"/>
                </a:cubicBezTo>
                <a:lnTo>
                  <a:pt x="0" y="16"/>
                </a:lnTo>
                <a:close/>
                <a:moveTo>
                  <a:pt x="64" y="96"/>
                </a:moveTo>
                <a:cubicBezTo>
                  <a:pt x="46" y="96"/>
                  <a:pt x="30" y="86"/>
                  <a:pt x="20" y="68"/>
                </a:cubicBezTo>
                <a:cubicBezTo>
                  <a:pt x="108" y="68"/>
                  <a:pt x="108" y="68"/>
                  <a:pt x="108" y="68"/>
                </a:cubicBezTo>
                <a:cubicBezTo>
                  <a:pt x="98" y="86"/>
                  <a:pt x="82" y="96"/>
                  <a:pt x="64" y="96"/>
                </a:cubicBezTo>
                <a:close/>
                <a:moveTo>
                  <a:pt x="120" y="20"/>
                </a:moveTo>
                <a:cubicBezTo>
                  <a:pt x="120" y="36"/>
                  <a:pt x="117" y="49"/>
                  <a:pt x="112" y="60"/>
                </a:cubicBezTo>
                <a:cubicBezTo>
                  <a:pt x="16" y="60"/>
                  <a:pt x="16" y="60"/>
                  <a:pt x="16" y="60"/>
                </a:cubicBezTo>
                <a:cubicBezTo>
                  <a:pt x="16" y="60"/>
                  <a:pt x="16" y="60"/>
                  <a:pt x="16" y="60"/>
                </a:cubicBezTo>
                <a:cubicBezTo>
                  <a:pt x="11" y="49"/>
                  <a:pt x="8" y="36"/>
                  <a:pt x="8" y="20"/>
                </a:cubicBezTo>
                <a:lnTo>
                  <a:pt x="120" y="20"/>
                </a:lnTo>
                <a:close/>
                <a:moveTo>
                  <a:pt x="0" y="200"/>
                </a:moveTo>
                <a:cubicBezTo>
                  <a:pt x="0" y="204"/>
                  <a:pt x="0" y="204"/>
                  <a:pt x="0" y="204"/>
                </a:cubicBezTo>
                <a:cubicBezTo>
                  <a:pt x="128" y="204"/>
                  <a:pt x="128" y="204"/>
                  <a:pt x="128" y="204"/>
                </a:cubicBezTo>
                <a:cubicBezTo>
                  <a:pt x="128" y="200"/>
                  <a:pt x="128" y="200"/>
                  <a:pt x="128" y="200"/>
                </a:cubicBezTo>
                <a:cubicBezTo>
                  <a:pt x="128" y="145"/>
                  <a:pt x="99" y="112"/>
                  <a:pt x="64" y="112"/>
                </a:cubicBezTo>
                <a:cubicBezTo>
                  <a:pt x="29" y="112"/>
                  <a:pt x="0" y="145"/>
                  <a:pt x="0" y="200"/>
                </a:cubicBezTo>
                <a:close/>
                <a:moveTo>
                  <a:pt x="68" y="120"/>
                </a:moveTo>
                <a:cubicBezTo>
                  <a:pt x="92" y="122"/>
                  <a:pt x="112" y="142"/>
                  <a:pt x="118" y="177"/>
                </a:cubicBezTo>
                <a:cubicBezTo>
                  <a:pt x="109" y="168"/>
                  <a:pt x="87" y="151"/>
                  <a:pt x="68" y="148"/>
                </a:cubicBezTo>
                <a:lnTo>
                  <a:pt x="68" y="120"/>
                </a:lnTo>
                <a:close/>
                <a:moveTo>
                  <a:pt x="117" y="187"/>
                </a:moveTo>
                <a:cubicBezTo>
                  <a:pt x="119" y="185"/>
                  <a:pt x="119" y="185"/>
                  <a:pt x="119" y="185"/>
                </a:cubicBezTo>
                <a:cubicBezTo>
                  <a:pt x="120" y="188"/>
                  <a:pt x="120" y="192"/>
                  <a:pt x="120" y="196"/>
                </a:cubicBezTo>
                <a:cubicBezTo>
                  <a:pt x="8" y="196"/>
                  <a:pt x="8" y="196"/>
                  <a:pt x="8" y="196"/>
                </a:cubicBezTo>
                <a:cubicBezTo>
                  <a:pt x="8" y="192"/>
                  <a:pt x="8" y="188"/>
                  <a:pt x="9" y="185"/>
                </a:cubicBezTo>
                <a:cubicBezTo>
                  <a:pt x="11" y="187"/>
                  <a:pt x="11" y="187"/>
                  <a:pt x="11" y="187"/>
                </a:cubicBezTo>
                <a:cubicBezTo>
                  <a:pt x="11" y="187"/>
                  <a:pt x="42" y="156"/>
                  <a:pt x="64" y="156"/>
                </a:cubicBezTo>
                <a:cubicBezTo>
                  <a:pt x="86" y="156"/>
                  <a:pt x="117" y="187"/>
                  <a:pt x="117" y="187"/>
                </a:cubicBezTo>
                <a:close/>
                <a:moveTo>
                  <a:pt x="60" y="120"/>
                </a:moveTo>
                <a:cubicBezTo>
                  <a:pt x="60" y="148"/>
                  <a:pt x="60" y="148"/>
                  <a:pt x="60" y="148"/>
                </a:cubicBezTo>
                <a:cubicBezTo>
                  <a:pt x="41" y="151"/>
                  <a:pt x="19" y="168"/>
                  <a:pt x="10" y="177"/>
                </a:cubicBezTo>
                <a:cubicBezTo>
                  <a:pt x="16" y="142"/>
                  <a:pt x="36" y="122"/>
                  <a:pt x="60" y="120"/>
                </a:cubicBezTo>
                <a:close/>
                <a:moveTo>
                  <a:pt x="0" y="0"/>
                </a:moveTo>
                <a:cubicBezTo>
                  <a:pt x="0" y="8"/>
                  <a:pt x="0" y="8"/>
                  <a:pt x="0" y="8"/>
                </a:cubicBezTo>
                <a:cubicBezTo>
                  <a:pt x="128" y="8"/>
                  <a:pt x="128" y="8"/>
                  <a:pt x="128" y="8"/>
                </a:cubicBezTo>
                <a:cubicBezTo>
                  <a:pt x="128" y="0"/>
                  <a:pt x="128" y="0"/>
                  <a:pt x="128" y="0"/>
                </a:cubicBezTo>
                <a:lnTo>
                  <a:pt x="0" y="0"/>
                </a:lnTo>
                <a:close/>
                <a:moveTo>
                  <a:pt x="0" y="216"/>
                </a:moveTo>
                <a:cubicBezTo>
                  <a:pt x="128" y="216"/>
                  <a:pt x="128" y="216"/>
                  <a:pt x="128" y="216"/>
                </a:cubicBezTo>
                <a:cubicBezTo>
                  <a:pt x="128" y="208"/>
                  <a:pt x="128" y="208"/>
                  <a:pt x="128" y="208"/>
                </a:cubicBezTo>
                <a:cubicBezTo>
                  <a:pt x="0" y="208"/>
                  <a:pt x="0" y="208"/>
                  <a:pt x="0" y="208"/>
                </a:cubicBezTo>
                <a:lnTo>
                  <a:pt x="0" y="2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28">
            <a:extLst>
              <a:ext uri="{FF2B5EF4-FFF2-40B4-BE49-F238E27FC236}">
                <a16:creationId xmlns:a16="http://schemas.microsoft.com/office/drawing/2014/main" id="{5C1F141C-91B5-4223-9299-6B95387A1320}"/>
              </a:ext>
            </a:extLst>
          </p:cNvPr>
          <p:cNvSpPr>
            <a:spLocks noEditPoints="1"/>
          </p:cNvSpPr>
          <p:nvPr/>
        </p:nvSpPr>
        <p:spPr bwMode="auto">
          <a:xfrm>
            <a:off x="10715320" y="1540427"/>
            <a:ext cx="332063" cy="462607"/>
          </a:xfrm>
          <a:custGeom>
            <a:avLst/>
            <a:gdLst>
              <a:gd name="T0" fmla="*/ 124 w 144"/>
              <a:gd name="T1" fmla="*/ 0 h 200"/>
              <a:gd name="T2" fmla="*/ 104 w 144"/>
              <a:gd name="T3" fmla="*/ 20 h 200"/>
              <a:gd name="T4" fmla="*/ 104 w 144"/>
              <a:gd name="T5" fmla="*/ 28 h 200"/>
              <a:gd name="T6" fmla="*/ 4 w 144"/>
              <a:gd name="T7" fmla="*/ 28 h 200"/>
              <a:gd name="T8" fmla="*/ 0 w 144"/>
              <a:gd name="T9" fmla="*/ 32 h 200"/>
              <a:gd name="T10" fmla="*/ 0 w 144"/>
              <a:gd name="T11" fmla="*/ 196 h 200"/>
              <a:gd name="T12" fmla="*/ 4 w 144"/>
              <a:gd name="T13" fmla="*/ 200 h 200"/>
              <a:gd name="T14" fmla="*/ 124 w 144"/>
              <a:gd name="T15" fmla="*/ 200 h 200"/>
              <a:gd name="T16" fmla="*/ 144 w 144"/>
              <a:gd name="T17" fmla="*/ 184 h 200"/>
              <a:gd name="T18" fmla="*/ 144 w 144"/>
              <a:gd name="T19" fmla="*/ 184 h 200"/>
              <a:gd name="T20" fmla="*/ 144 w 144"/>
              <a:gd name="T21" fmla="*/ 20 h 200"/>
              <a:gd name="T22" fmla="*/ 124 w 144"/>
              <a:gd name="T23" fmla="*/ 0 h 200"/>
              <a:gd name="T24" fmla="*/ 124 w 144"/>
              <a:gd name="T25" fmla="*/ 192 h 200"/>
              <a:gd name="T26" fmla="*/ 8 w 144"/>
              <a:gd name="T27" fmla="*/ 192 h 200"/>
              <a:gd name="T28" fmla="*/ 8 w 144"/>
              <a:gd name="T29" fmla="*/ 36 h 200"/>
              <a:gd name="T30" fmla="*/ 104 w 144"/>
              <a:gd name="T31" fmla="*/ 36 h 200"/>
              <a:gd name="T32" fmla="*/ 104 w 144"/>
              <a:gd name="T33" fmla="*/ 176 h 200"/>
              <a:gd name="T34" fmla="*/ 108 w 144"/>
              <a:gd name="T35" fmla="*/ 180 h 200"/>
              <a:gd name="T36" fmla="*/ 112 w 144"/>
              <a:gd name="T37" fmla="*/ 177 h 200"/>
              <a:gd name="T38" fmla="*/ 124 w 144"/>
              <a:gd name="T39" fmla="*/ 168 h 200"/>
              <a:gd name="T40" fmla="*/ 136 w 144"/>
              <a:gd name="T41" fmla="*/ 180 h 200"/>
              <a:gd name="T42" fmla="*/ 124 w 144"/>
              <a:gd name="T43" fmla="*/ 192 h 200"/>
              <a:gd name="T44" fmla="*/ 136 w 144"/>
              <a:gd name="T45" fmla="*/ 164 h 200"/>
              <a:gd name="T46" fmla="*/ 124 w 144"/>
              <a:gd name="T47" fmla="*/ 160 h 200"/>
              <a:gd name="T48" fmla="*/ 112 w 144"/>
              <a:gd name="T49" fmla="*/ 164 h 200"/>
              <a:gd name="T50" fmla="*/ 112 w 144"/>
              <a:gd name="T51" fmla="*/ 20 h 200"/>
              <a:gd name="T52" fmla="*/ 124 w 144"/>
              <a:gd name="T53" fmla="*/ 8 h 200"/>
              <a:gd name="T54" fmla="*/ 136 w 144"/>
              <a:gd name="T55" fmla="*/ 20 h 200"/>
              <a:gd name="T56" fmla="*/ 136 w 144"/>
              <a:gd name="T57" fmla="*/ 164 h 200"/>
              <a:gd name="T58" fmla="*/ 20 w 144"/>
              <a:gd name="T59" fmla="*/ 68 h 200"/>
              <a:gd name="T60" fmla="*/ 92 w 144"/>
              <a:gd name="T61" fmla="*/ 68 h 200"/>
              <a:gd name="T62" fmla="*/ 92 w 144"/>
              <a:gd name="T63" fmla="*/ 60 h 200"/>
              <a:gd name="T64" fmla="*/ 20 w 144"/>
              <a:gd name="T65" fmla="*/ 60 h 200"/>
              <a:gd name="T66" fmla="*/ 20 w 144"/>
              <a:gd name="T67" fmla="*/ 68 h 200"/>
              <a:gd name="T68" fmla="*/ 20 w 144"/>
              <a:gd name="T69" fmla="*/ 88 h 200"/>
              <a:gd name="T70" fmla="*/ 92 w 144"/>
              <a:gd name="T71" fmla="*/ 88 h 200"/>
              <a:gd name="T72" fmla="*/ 92 w 144"/>
              <a:gd name="T73" fmla="*/ 80 h 200"/>
              <a:gd name="T74" fmla="*/ 20 w 144"/>
              <a:gd name="T75" fmla="*/ 80 h 200"/>
              <a:gd name="T76" fmla="*/ 20 w 144"/>
              <a:gd name="T77" fmla="*/ 88 h 200"/>
              <a:gd name="T78" fmla="*/ 20 w 144"/>
              <a:gd name="T79" fmla="*/ 108 h 200"/>
              <a:gd name="T80" fmla="*/ 92 w 144"/>
              <a:gd name="T81" fmla="*/ 108 h 200"/>
              <a:gd name="T82" fmla="*/ 92 w 144"/>
              <a:gd name="T83" fmla="*/ 100 h 200"/>
              <a:gd name="T84" fmla="*/ 20 w 144"/>
              <a:gd name="T85" fmla="*/ 100 h 200"/>
              <a:gd name="T86" fmla="*/ 20 w 144"/>
              <a:gd name="T87" fmla="*/ 108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4" h="200">
                <a:moveTo>
                  <a:pt x="124" y="0"/>
                </a:moveTo>
                <a:cubicBezTo>
                  <a:pt x="113" y="0"/>
                  <a:pt x="104" y="9"/>
                  <a:pt x="104" y="20"/>
                </a:cubicBezTo>
                <a:cubicBezTo>
                  <a:pt x="104" y="28"/>
                  <a:pt x="104" y="28"/>
                  <a:pt x="104" y="28"/>
                </a:cubicBezTo>
                <a:cubicBezTo>
                  <a:pt x="4" y="28"/>
                  <a:pt x="4" y="28"/>
                  <a:pt x="4" y="28"/>
                </a:cubicBezTo>
                <a:cubicBezTo>
                  <a:pt x="2" y="28"/>
                  <a:pt x="0" y="30"/>
                  <a:pt x="0" y="32"/>
                </a:cubicBezTo>
                <a:cubicBezTo>
                  <a:pt x="0" y="196"/>
                  <a:pt x="0" y="196"/>
                  <a:pt x="0" y="196"/>
                </a:cubicBezTo>
                <a:cubicBezTo>
                  <a:pt x="0" y="198"/>
                  <a:pt x="2" y="200"/>
                  <a:pt x="4" y="200"/>
                </a:cubicBezTo>
                <a:cubicBezTo>
                  <a:pt x="124" y="200"/>
                  <a:pt x="124" y="200"/>
                  <a:pt x="124" y="200"/>
                </a:cubicBezTo>
                <a:cubicBezTo>
                  <a:pt x="134" y="200"/>
                  <a:pt x="142" y="193"/>
                  <a:pt x="144" y="184"/>
                </a:cubicBezTo>
                <a:cubicBezTo>
                  <a:pt x="144" y="184"/>
                  <a:pt x="144" y="184"/>
                  <a:pt x="144" y="184"/>
                </a:cubicBezTo>
                <a:cubicBezTo>
                  <a:pt x="144" y="20"/>
                  <a:pt x="144" y="20"/>
                  <a:pt x="144" y="20"/>
                </a:cubicBezTo>
                <a:cubicBezTo>
                  <a:pt x="144" y="9"/>
                  <a:pt x="135" y="0"/>
                  <a:pt x="124" y="0"/>
                </a:cubicBezTo>
                <a:close/>
                <a:moveTo>
                  <a:pt x="124" y="192"/>
                </a:moveTo>
                <a:cubicBezTo>
                  <a:pt x="8" y="192"/>
                  <a:pt x="8" y="192"/>
                  <a:pt x="8" y="192"/>
                </a:cubicBezTo>
                <a:cubicBezTo>
                  <a:pt x="8" y="36"/>
                  <a:pt x="8" y="36"/>
                  <a:pt x="8" y="36"/>
                </a:cubicBezTo>
                <a:cubicBezTo>
                  <a:pt x="104" y="36"/>
                  <a:pt x="104" y="36"/>
                  <a:pt x="104" y="36"/>
                </a:cubicBezTo>
                <a:cubicBezTo>
                  <a:pt x="104" y="176"/>
                  <a:pt x="104" y="176"/>
                  <a:pt x="104" y="176"/>
                </a:cubicBezTo>
                <a:cubicBezTo>
                  <a:pt x="104" y="178"/>
                  <a:pt x="106" y="180"/>
                  <a:pt x="108" y="180"/>
                </a:cubicBezTo>
                <a:cubicBezTo>
                  <a:pt x="110" y="180"/>
                  <a:pt x="111" y="179"/>
                  <a:pt x="112" y="177"/>
                </a:cubicBezTo>
                <a:cubicBezTo>
                  <a:pt x="113" y="172"/>
                  <a:pt x="118" y="168"/>
                  <a:pt x="124" y="168"/>
                </a:cubicBezTo>
                <a:cubicBezTo>
                  <a:pt x="131" y="168"/>
                  <a:pt x="136" y="173"/>
                  <a:pt x="136" y="180"/>
                </a:cubicBezTo>
                <a:cubicBezTo>
                  <a:pt x="136" y="187"/>
                  <a:pt x="131" y="192"/>
                  <a:pt x="124" y="192"/>
                </a:cubicBezTo>
                <a:close/>
                <a:moveTo>
                  <a:pt x="136" y="164"/>
                </a:moveTo>
                <a:cubicBezTo>
                  <a:pt x="133" y="162"/>
                  <a:pt x="129" y="160"/>
                  <a:pt x="124" y="160"/>
                </a:cubicBezTo>
                <a:cubicBezTo>
                  <a:pt x="120" y="160"/>
                  <a:pt x="115" y="161"/>
                  <a:pt x="112" y="164"/>
                </a:cubicBezTo>
                <a:cubicBezTo>
                  <a:pt x="112" y="20"/>
                  <a:pt x="112" y="20"/>
                  <a:pt x="112" y="20"/>
                </a:cubicBezTo>
                <a:cubicBezTo>
                  <a:pt x="112" y="13"/>
                  <a:pt x="117" y="8"/>
                  <a:pt x="124" y="8"/>
                </a:cubicBezTo>
                <a:cubicBezTo>
                  <a:pt x="131" y="8"/>
                  <a:pt x="136" y="13"/>
                  <a:pt x="136" y="20"/>
                </a:cubicBezTo>
                <a:lnTo>
                  <a:pt x="136" y="164"/>
                </a:lnTo>
                <a:close/>
                <a:moveTo>
                  <a:pt x="20" y="68"/>
                </a:moveTo>
                <a:cubicBezTo>
                  <a:pt x="92" y="68"/>
                  <a:pt x="92" y="68"/>
                  <a:pt x="92" y="68"/>
                </a:cubicBezTo>
                <a:cubicBezTo>
                  <a:pt x="92" y="60"/>
                  <a:pt x="92" y="60"/>
                  <a:pt x="92" y="60"/>
                </a:cubicBezTo>
                <a:cubicBezTo>
                  <a:pt x="20" y="60"/>
                  <a:pt x="20" y="60"/>
                  <a:pt x="20" y="60"/>
                </a:cubicBezTo>
                <a:lnTo>
                  <a:pt x="20" y="68"/>
                </a:lnTo>
                <a:close/>
                <a:moveTo>
                  <a:pt x="20" y="88"/>
                </a:moveTo>
                <a:cubicBezTo>
                  <a:pt x="92" y="88"/>
                  <a:pt x="92" y="88"/>
                  <a:pt x="92" y="88"/>
                </a:cubicBezTo>
                <a:cubicBezTo>
                  <a:pt x="92" y="80"/>
                  <a:pt x="92" y="80"/>
                  <a:pt x="92" y="80"/>
                </a:cubicBezTo>
                <a:cubicBezTo>
                  <a:pt x="20" y="80"/>
                  <a:pt x="20" y="80"/>
                  <a:pt x="20" y="80"/>
                </a:cubicBezTo>
                <a:lnTo>
                  <a:pt x="20" y="88"/>
                </a:lnTo>
                <a:close/>
                <a:moveTo>
                  <a:pt x="20" y="108"/>
                </a:moveTo>
                <a:cubicBezTo>
                  <a:pt x="92" y="108"/>
                  <a:pt x="92" y="108"/>
                  <a:pt x="92" y="108"/>
                </a:cubicBezTo>
                <a:cubicBezTo>
                  <a:pt x="92" y="100"/>
                  <a:pt x="92" y="100"/>
                  <a:pt x="92" y="100"/>
                </a:cubicBezTo>
                <a:cubicBezTo>
                  <a:pt x="20" y="100"/>
                  <a:pt x="20" y="100"/>
                  <a:pt x="20" y="100"/>
                </a:cubicBezTo>
                <a:lnTo>
                  <a:pt x="20" y="1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9792349-57E8-4209-A1B6-0B4D4B7341FD}"/>
              </a:ext>
            </a:extLst>
          </p:cNvPr>
          <p:cNvGrpSpPr/>
          <p:nvPr/>
        </p:nvGrpSpPr>
        <p:grpSpPr>
          <a:xfrm>
            <a:off x="650272" y="3207487"/>
            <a:ext cx="4628563" cy="1973464"/>
            <a:chOff x="621557" y="2523717"/>
            <a:chExt cx="4628563" cy="1973464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FDDD77E3-864A-49F0-A9FF-AEA5C5076D98}"/>
                </a:ext>
              </a:extLst>
            </p:cNvPr>
            <p:cNvSpPr/>
            <p:nvPr/>
          </p:nvSpPr>
          <p:spPr>
            <a:xfrm>
              <a:off x="621557" y="3075253"/>
              <a:ext cx="4471896" cy="1421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 I am so happy, my dear friend, so absorbed in the exquisite sense of mere tranquil existence, that I neglect my talents.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35227E1-B859-46B8-8AFF-BEA8CF4683ED}"/>
                </a:ext>
              </a:extLst>
            </p:cNvPr>
            <p:cNvSpPr/>
            <p:nvPr/>
          </p:nvSpPr>
          <p:spPr>
            <a:xfrm>
              <a:off x="621558" y="2523717"/>
              <a:ext cx="4628562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When, while the lovely valley teems with around me, and the meridian</a:t>
              </a:r>
              <a:endParaRPr lang="id-ID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97AFD03B-18E6-4B62-A45A-373036EA64F7}"/>
              </a:ext>
            </a:extLst>
          </p:cNvPr>
          <p:cNvGrpSpPr/>
          <p:nvPr/>
        </p:nvGrpSpPr>
        <p:grpSpPr>
          <a:xfrm>
            <a:off x="650273" y="1306988"/>
            <a:ext cx="4861527" cy="1544936"/>
            <a:chOff x="739851" y="136699"/>
            <a:chExt cx="4861527" cy="1544936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2646137-18A0-4594-ABF0-2AF7A0FEB0FE}"/>
                </a:ext>
              </a:extLst>
            </p:cNvPr>
            <p:cNvSpPr/>
            <p:nvPr/>
          </p:nvSpPr>
          <p:spPr>
            <a:xfrm>
              <a:off x="739851" y="136699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B46F5A71-0E5C-460A-AA93-7B3B299C3E8F}"/>
                </a:ext>
              </a:extLst>
            </p:cNvPr>
            <p:cNvSpPr/>
            <p:nvPr/>
          </p:nvSpPr>
          <p:spPr>
            <a:xfrm>
              <a:off x="841449" y="1619008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1F13F50-FDCB-4FFE-BF05-03266CF11C2C}"/>
                </a:ext>
              </a:extLst>
            </p:cNvPr>
            <p:cNvSpPr txBox="1"/>
            <p:nvPr/>
          </p:nvSpPr>
          <p:spPr>
            <a:xfrm>
              <a:off x="739851" y="411237"/>
              <a:ext cx="486152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Better Think Better Smart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66C3475-2CF8-4E6B-8501-69DF7E5B19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300433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  <p:bldP spid="4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92EE771-898A-41B9-99A5-FD88363B94D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6E0DC0-FB45-4E19-9534-1A2E729A315F}"/>
              </a:ext>
            </a:extLst>
          </p:cNvPr>
          <p:cNvSpPr/>
          <p:nvPr/>
        </p:nvSpPr>
        <p:spPr>
          <a:xfrm>
            <a:off x="0" y="2702933"/>
            <a:ext cx="7943242" cy="2074597"/>
          </a:xfrm>
          <a:prstGeom prst="rect">
            <a:avLst/>
          </a:prstGeom>
          <a:gradFill>
            <a:gsLst>
              <a:gs pos="0">
                <a:schemeClr val="accent1"/>
              </a:gs>
              <a:gs pos="98000">
                <a:schemeClr val="accent1">
                  <a:lumMod val="75000"/>
                  <a:alpha val="79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155C147-F165-49BC-9673-3A126F3FABCE}"/>
              </a:ext>
            </a:extLst>
          </p:cNvPr>
          <p:cNvSpPr/>
          <p:nvPr/>
        </p:nvSpPr>
        <p:spPr>
          <a:xfrm>
            <a:off x="751871" y="2976224"/>
            <a:ext cx="495904" cy="458640"/>
          </a:xfrm>
          <a:custGeom>
            <a:avLst/>
            <a:gdLst/>
            <a:ahLst/>
            <a:cxnLst/>
            <a:rect l="l" t="t" r="r" b="b"/>
            <a:pathLst>
              <a:path w="1107937" h="1024682">
                <a:moveTo>
                  <a:pt x="1014008" y="0"/>
                </a:moveTo>
                <a:lnTo>
                  <a:pt x="1107937" y="149432"/>
                </a:lnTo>
                <a:cubicBezTo>
                  <a:pt x="1029663" y="182165"/>
                  <a:pt x="972024" y="230909"/>
                  <a:pt x="935022" y="295663"/>
                </a:cubicBezTo>
                <a:cubicBezTo>
                  <a:pt x="898020" y="360417"/>
                  <a:pt x="877384" y="454702"/>
                  <a:pt x="873114" y="578518"/>
                </a:cubicBezTo>
                <a:lnTo>
                  <a:pt x="1073781" y="578518"/>
                </a:lnTo>
                <a:lnTo>
                  <a:pt x="1073781" y="1024682"/>
                </a:lnTo>
                <a:lnTo>
                  <a:pt x="661773" y="1024682"/>
                </a:lnTo>
                <a:lnTo>
                  <a:pt x="661773" y="672447"/>
                </a:lnTo>
                <a:cubicBezTo>
                  <a:pt x="661773" y="481742"/>
                  <a:pt x="684544" y="343695"/>
                  <a:pt x="730086" y="258305"/>
                </a:cubicBezTo>
                <a:cubicBezTo>
                  <a:pt x="789859" y="144451"/>
                  <a:pt x="884500" y="58349"/>
                  <a:pt x="1014008" y="0"/>
                </a:cubicBezTo>
                <a:close/>
                <a:moveTo>
                  <a:pt x="352234" y="0"/>
                </a:moveTo>
                <a:lnTo>
                  <a:pt x="446163" y="149432"/>
                </a:lnTo>
                <a:cubicBezTo>
                  <a:pt x="367889" y="182165"/>
                  <a:pt x="310251" y="230909"/>
                  <a:pt x="273248" y="295663"/>
                </a:cubicBezTo>
                <a:cubicBezTo>
                  <a:pt x="236246" y="360417"/>
                  <a:pt x="215610" y="454702"/>
                  <a:pt x="211340" y="578518"/>
                </a:cubicBezTo>
                <a:lnTo>
                  <a:pt x="412007" y="578518"/>
                </a:lnTo>
                <a:lnTo>
                  <a:pt x="412007" y="1024682"/>
                </a:lnTo>
                <a:lnTo>
                  <a:pt x="0" y="1024682"/>
                </a:lnTo>
                <a:lnTo>
                  <a:pt x="0" y="672447"/>
                </a:lnTo>
                <a:cubicBezTo>
                  <a:pt x="0" y="481742"/>
                  <a:pt x="22771" y="343695"/>
                  <a:pt x="68312" y="258305"/>
                </a:cubicBezTo>
                <a:cubicBezTo>
                  <a:pt x="128085" y="144451"/>
                  <a:pt x="222726" y="58349"/>
                  <a:pt x="35223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09278D1-89EB-483A-9657-765CEB61CF70}"/>
              </a:ext>
            </a:extLst>
          </p:cNvPr>
          <p:cNvSpPr/>
          <p:nvPr/>
        </p:nvSpPr>
        <p:spPr>
          <a:xfrm>
            <a:off x="1441507" y="3214496"/>
            <a:ext cx="5433672" cy="1126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spot, which was created for the bliss of souls like mine.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6D54DF-B170-400C-A5D9-559F2BC1B79C}"/>
              </a:ext>
            </a:extLst>
          </p:cNvPr>
          <p:cNvGrpSpPr/>
          <p:nvPr/>
        </p:nvGrpSpPr>
        <p:grpSpPr>
          <a:xfrm>
            <a:off x="650273" y="660974"/>
            <a:ext cx="4861527" cy="1544936"/>
            <a:chOff x="650273" y="660974"/>
            <a:chExt cx="4861527" cy="154493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95B57F1-97B3-4898-9E9D-53CC465EDE57}"/>
                </a:ext>
              </a:extLst>
            </p:cNvPr>
            <p:cNvSpPr/>
            <p:nvPr/>
          </p:nvSpPr>
          <p:spPr>
            <a:xfrm>
              <a:off x="650273" y="660974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4321AC7F-8AB0-4353-B1DE-F74C439C96B5}"/>
                </a:ext>
              </a:extLst>
            </p:cNvPr>
            <p:cNvSpPr/>
            <p:nvPr/>
          </p:nvSpPr>
          <p:spPr>
            <a:xfrm>
              <a:off x="751871" y="2143283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1FA4AEE-A6B8-4A35-8CCD-480FA57C90AD}"/>
                </a:ext>
              </a:extLst>
            </p:cNvPr>
            <p:cNvSpPr txBox="1"/>
            <p:nvPr/>
          </p:nvSpPr>
          <p:spPr>
            <a:xfrm>
              <a:off x="650273" y="935512"/>
              <a:ext cx="486152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Better Think Better Smart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7" name="Freeform 46">
            <a:extLst>
              <a:ext uri="{FF2B5EF4-FFF2-40B4-BE49-F238E27FC236}">
                <a16:creationId xmlns:a16="http://schemas.microsoft.com/office/drawing/2014/main" id="{BFDD0A83-D24F-49D0-A2CB-4342778DDEA5}"/>
              </a:ext>
            </a:extLst>
          </p:cNvPr>
          <p:cNvSpPr>
            <a:spLocks/>
          </p:cNvSpPr>
          <p:nvPr/>
        </p:nvSpPr>
        <p:spPr bwMode="auto">
          <a:xfrm flipH="1">
            <a:off x="7319272" y="3461184"/>
            <a:ext cx="252167" cy="558097"/>
          </a:xfrm>
          <a:custGeom>
            <a:avLst/>
            <a:gdLst>
              <a:gd name="T0" fmla="*/ 147571 w 96"/>
              <a:gd name="T1" fmla="*/ 33734 h 168"/>
              <a:gd name="T2" fmla="*/ 46517 w 96"/>
              <a:gd name="T3" fmla="*/ 134938 h 168"/>
              <a:gd name="T4" fmla="*/ 149175 w 96"/>
              <a:gd name="T5" fmla="*/ 237747 h 168"/>
              <a:gd name="T6" fmla="*/ 149175 w 96"/>
              <a:gd name="T7" fmla="*/ 237747 h 168"/>
              <a:gd name="T8" fmla="*/ 153987 w 96"/>
              <a:gd name="T9" fmla="*/ 250598 h 168"/>
              <a:gd name="T10" fmla="*/ 134739 w 96"/>
              <a:gd name="T11" fmla="*/ 269875 h 168"/>
              <a:gd name="T12" fmla="*/ 121906 w 96"/>
              <a:gd name="T13" fmla="*/ 265056 h 168"/>
              <a:gd name="T14" fmla="*/ 121906 w 96"/>
              <a:gd name="T15" fmla="*/ 265056 h 168"/>
              <a:gd name="T16" fmla="*/ 6416 w 96"/>
              <a:gd name="T17" fmla="*/ 149395 h 168"/>
              <a:gd name="T18" fmla="*/ 6416 w 96"/>
              <a:gd name="T19" fmla="*/ 149395 h 168"/>
              <a:gd name="T20" fmla="*/ 0 w 96"/>
              <a:gd name="T21" fmla="*/ 134938 h 168"/>
              <a:gd name="T22" fmla="*/ 0 w 96"/>
              <a:gd name="T23" fmla="*/ 134938 h 168"/>
              <a:gd name="T24" fmla="*/ 0 w 96"/>
              <a:gd name="T25" fmla="*/ 134938 h 168"/>
              <a:gd name="T26" fmla="*/ 6416 w 96"/>
              <a:gd name="T27" fmla="*/ 120480 h 168"/>
              <a:gd name="T28" fmla="*/ 6416 w 96"/>
              <a:gd name="T29" fmla="*/ 120480 h 168"/>
              <a:gd name="T30" fmla="*/ 121906 w 96"/>
              <a:gd name="T31" fmla="*/ 4819 h 168"/>
              <a:gd name="T32" fmla="*/ 121906 w 96"/>
              <a:gd name="T33" fmla="*/ 4819 h 168"/>
              <a:gd name="T34" fmla="*/ 134739 w 96"/>
              <a:gd name="T35" fmla="*/ 0 h 168"/>
              <a:gd name="T36" fmla="*/ 153987 w 96"/>
              <a:gd name="T37" fmla="*/ 19277 h 168"/>
              <a:gd name="T38" fmla="*/ 147571 w 96"/>
              <a:gd name="T39" fmla="*/ 33734 h 168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96" h="168">
                <a:moveTo>
                  <a:pt x="92" y="21"/>
                </a:moveTo>
                <a:cubicBezTo>
                  <a:pt x="29" y="84"/>
                  <a:pt x="29" y="84"/>
                  <a:pt x="29" y="84"/>
                </a:cubicBezTo>
                <a:cubicBezTo>
                  <a:pt x="93" y="148"/>
                  <a:pt x="93" y="148"/>
                  <a:pt x="93" y="148"/>
                </a:cubicBezTo>
                <a:cubicBezTo>
                  <a:pt x="93" y="148"/>
                  <a:pt x="93" y="148"/>
                  <a:pt x="93" y="148"/>
                </a:cubicBezTo>
                <a:cubicBezTo>
                  <a:pt x="95" y="150"/>
                  <a:pt x="96" y="153"/>
                  <a:pt x="96" y="156"/>
                </a:cubicBezTo>
                <a:cubicBezTo>
                  <a:pt x="96" y="163"/>
                  <a:pt x="91" y="168"/>
                  <a:pt x="84" y="168"/>
                </a:cubicBezTo>
                <a:cubicBezTo>
                  <a:pt x="81" y="168"/>
                  <a:pt x="78" y="167"/>
                  <a:pt x="76" y="165"/>
                </a:cubicBezTo>
                <a:cubicBezTo>
                  <a:pt x="76" y="165"/>
                  <a:pt x="76" y="165"/>
                  <a:pt x="76" y="165"/>
                </a:cubicBezTo>
                <a:cubicBezTo>
                  <a:pt x="4" y="93"/>
                  <a:pt x="4" y="93"/>
                  <a:pt x="4" y="93"/>
                </a:cubicBezTo>
                <a:cubicBezTo>
                  <a:pt x="4" y="93"/>
                  <a:pt x="4" y="93"/>
                  <a:pt x="4" y="93"/>
                </a:cubicBezTo>
                <a:cubicBezTo>
                  <a:pt x="1" y="90"/>
                  <a:pt x="0" y="87"/>
                  <a:pt x="0" y="84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81"/>
                  <a:pt x="1" y="77"/>
                  <a:pt x="4" y="75"/>
                </a:cubicBezTo>
                <a:cubicBezTo>
                  <a:pt x="4" y="75"/>
                  <a:pt x="4" y="75"/>
                  <a:pt x="4" y="75"/>
                </a:cubicBezTo>
                <a:cubicBezTo>
                  <a:pt x="76" y="3"/>
                  <a:pt x="76" y="3"/>
                  <a:pt x="76" y="3"/>
                </a:cubicBezTo>
                <a:cubicBezTo>
                  <a:pt x="76" y="3"/>
                  <a:pt x="76" y="3"/>
                  <a:pt x="76" y="3"/>
                </a:cubicBezTo>
                <a:cubicBezTo>
                  <a:pt x="78" y="1"/>
                  <a:pt x="81" y="0"/>
                  <a:pt x="84" y="0"/>
                </a:cubicBezTo>
                <a:cubicBezTo>
                  <a:pt x="91" y="0"/>
                  <a:pt x="96" y="5"/>
                  <a:pt x="96" y="12"/>
                </a:cubicBezTo>
                <a:cubicBezTo>
                  <a:pt x="96" y="16"/>
                  <a:pt x="94" y="19"/>
                  <a:pt x="92" y="21"/>
                </a:cubicBez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4E24C9-9677-4208-A754-42142A3897F0}"/>
              </a:ext>
            </a:extLst>
          </p:cNvPr>
          <p:cNvGrpSpPr/>
          <p:nvPr/>
        </p:nvGrpSpPr>
        <p:grpSpPr>
          <a:xfrm>
            <a:off x="679769" y="5131857"/>
            <a:ext cx="785219" cy="785219"/>
            <a:chOff x="945146" y="4289389"/>
            <a:chExt cx="785219" cy="785219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55868F3-3782-4CF1-B292-9697C13B2645}"/>
                </a:ext>
              </a:extLst>
            </p:cNvPr>
            <p:cNvSpPr/>
            <p:nvPr/>
          </p:nvSpPr>
          <p:spPr>
            <a:xfrm>
              <a:off x="945146" y="4289389"/>
              <a:ext cx="785219" cy="785219"/>
            </a:xfrm>
            <a:prstGeom prst="ellipse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78025499-D5E9-4B1C-83BF-1EA06C545A62}"/>
                </a:ext>
              </a:extLst>
            </p:cNvPr>
            <p:cNvGrpSpPr/>
            <p:nvPr/>
          </p:nvGrpSpPr>
          <p:grpSpPr>
            <a:xfrm>
              <a:off x="1105187" y="4514915"/>
              <a:ext cx="465138" cy="406400"/>
              <a:chOff x="6357938" y="3535363"/>
              <a:chExt cx="465138" cy="406400"/>
            </a:xfrm>
            <a:solidFill>
              <a:schemeClr val="bg1"/>
            </a:solidFill>
          </p:grpSpPr>
          <p:sp>
            <p:nvSpPr>
              <p:cNvPr id="20" name="AutoShape 43">
                <a:extLst>
                  <a:ext uri="{FF2B5EF4-FFF2-40B4-BE49-F238E27FC236}">
                    <a16:creationId xmlns:a16="http://schemas.microsoft.com/office/drawing/2014/main" id="{ADF7A41E-E94B-43C1-B504-5A8A33B7D7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57938" y="3535363"/>
                <a:ext cx="465138" cy="3341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951" y="9367"/>
                    </a:moveTo>
                    <a:cubicBezTo>
                      <a:pt x="10901" y="9383"/>
                      <a:pt x="10851" y="9391"/>
                      <a:pt x="10800" y="9391"/>
                    </a:cubicBezTo>
                    <a:cubicBezTo>
                      <a:pt x="10748" y="9391"/>
                      <a:pt x="10698" y="9383"/>
                      <a:pt x="10648" y="9367"/>
                    </a:cubicBezTo>
                    <a:lnTo>
                      <a:pt x="1873" y="6550"/>
                    </a:lnTo>
                    <a:cubicBezTo>
                      <a:pt x="1566" y="6452"/>
                      <a:pt x="1349" y="6072"/>
                      <a:pt x="1349" y="5634"/>
                    </a:cubicBezTo>
                    <a:cubicBezTo>
                      <a:pt x="1349" y="5197"/>
                      <a:pt x="1566" y="4817"/>
                      <a:pt x="1873" y="4719"/>
                    </a:cubicBezTo>
                    <a:lnTo>
                      <a:pt x="10648" y="1902"/>
                    </a:lnTo>
                    <a:cubicBezTo>
                      <a:pt x="10698" y="1886"/>
                      <a:pt x="10748" y="1878"/>
                      <a:pt x="10800" y="1878"/>
                    </a:cubicBezTo>
                    <a:cubicBezTo>
                      <a:pt x="10851" y="1878"/>
                      <a:pt x="10901" y="1886"/>
                      <a:pt x="10951" y="1902"/>
                    </a:cubicBezTo>
                    <a:lnTo>
                      <a:pt x="19726" y="4719"/>
                    </a:lnTo>
                    <a:cubicBezTo>
                      <a:pt x="20033" y="4817"/>
                      <a:pt x="20249" y="5197"/>
                      <a:pt x="20249" y="5634"/>
                    </a:cubicBezTo>
                    <a:cubicBezTo>
                      <a:pt x="20249" y="6072"/>
                      <a:pt x="20033" y="6452"/>
                      <a:pt x="19726" y="6550"/>
                    </a:cubicBezTo>
                    <a:cubicBezTo>
                      <a:pt x="19726" y="6550"/>
                      <a:pt x="10951" y="9367"/>
                      <a:pt x="10951" y="9367"/>
                    </a:cubicBezTo>
                    <a:close/>
                    <a:moveTo>
                      <a:pt x="16874" y="16904"/>
                    </a:moveTo>
                    <a:cubicBezTo>
                      <a:pt x="16874" y="17942"/>
                      <a:pt x="14849" y="19721"/>
                      <a:pt x="10800" y="19721"/>
                    </a:cubicBezTo>
                    <a:cubicBezTo>
                      <a:pt x="6749" y="19721"/>
                      <a:pt x="4724" y="17942"/>
                      <a:pt x="4724" y="16904"/>
                    </a:cubicBezTo>
                    <a:lnTo>
                      <a:pt x="4724" y="9394"/>
                    </a:lnTo>
                    <a:lnTo>
                      <a:pt x="10353" y="11200"/>
                    </a:lnTo>
                    <a:cubicBezTo>
                      <a:pt x="10501" y="11246"/>
                      <a:pt x="10651" y="11269"/>
                      <a:pt x="10800" y="11269"/>
                    </a:cubicBezTo>
                    <a:cubicBezTo>
                      <a:pt x="10949" y="11269"/>
                      <a:pt x="11098" y="11246"/>
                      <a:pt x="11255" y="11198"/>
                    </a:cubicBezTo>
                    <a:lnTo>
                      <a:pt x="16874" y="9394"/>
                    </a:lnTo>
                    <a:cubicBezTo>
                      <a:pt x="16874" y="9394"/>
                      <a:pt x="16874" y="16904"/>
                      <a:pt x="16874" y="16904"/>
                    </a:cubicBezTo>
                    <a:close/>
                    <a:moveTo>
                      <a:pt x="21600" y="5634"/>
                    </a:moveTo>
                    <a:cubicBezTo>
                      <a:pt x="21600" y="4314"/>
                      <a:pt x="20954" y="3185"/>
                      <a:pt x="20030" y="2888"/>
                    </a:cubicBezTo>
                    <a:lnTo>
                      <a:pt x="11246" y="68"/>
                    </a:lnTo>
                    <a:cubicBezTo>
                      <a:pt x="11098" y="22"/>
                      <a:pt x="10949" y="0"/>
                      <a:pt x="10800" y="0"/>
                    </a:cubicBezTo>
                    <a:cubicBezTo>
                      <a:pt x="10651" y="0"/>
                      <a:pt x="10501" y="22"/>
                      <a:pt x="10344" y="71"/>
                    </a:cubicBezTo>
                    <a:lnTo>
                      <a:pt x="1570" y="2888"/>
                    </a:lnTo>
                    <a:cubicBezTo>
                      <a:pt x="645" y="3185"/>
                      <a:pt x="0" y="4314"/>
                      <a:pt x="0" y="5634"/>
                    </a:cubicBezTo>
                    <a:cubicBezTo>
                      <a:pt x="0" y="6955"/>
                      <a:pt x="645" y="8084"/>
                      <a:pt x="1569" y="8380"/>
                    </a:cubicBezTo>
                    <a:lnTo>
                      <a:pt x="3374" y="8960"/>
                    </a:lnTo>
                    <a:lnTo>
                      <a:pt x="3374" y="16904"/>
                    </a:lnTo>
                    <a:cubicBezTo>
                      <a:pt x="3374" y="19397"/>
                      <a:pt x="5425" y="21600"/>
                      <a:pt x="10800" y="21600"/>
                    </a:cubicBezTo>
                    <a:cubicBezTo>
                      <a:pt x="16174" y="21600"/>
                      <a:pt x="18224" y="19397"/>
                      <a:pt x="18224" y="16904"/>
                    </a:cubicBezTo>
                    <a:lnTo>
                      <a:pt x="18224" y="8960"/>
                    </a:lnTo>
                    <a:lnTo>
                      <a:pt x="20030" y="8380"/>
                    </a:lnTo>
                    <a:cubicBezTo>
                      <a:pt x="20954" y="8084"/>
                      <a:pt x="21600" y="6955"/>
                      <a:pt x="21600" y="563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1" name="AutoShape 44">
                <a:extLst>
                  <a:ext uri="{FF2B5EF4-FFF2-40B4-BE49-F238E27FC236}">
                    <a16:creationId xmlns:a16="http://schemas.microsoft.com/office/drawing/2014/main" id="{60FB7D8D-8329-48E1-85CE-E27B0E1B41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79419" y="3680619"/>
                <a:ext cx="28575" cy="1595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1963"/>
                    </a:moveTo>
                    <a:lnTo>
                      <a:pt x="0" y="19636"/>
                    </a:lnTo>
                    <a:cubicBezTo>
                      <a:pt x="0" y="20721"/>
                      <a:pt x="4841" y="21599"/>
                      <a:pt x="10800" y="21599"/>
                    </a:cubicBezTo>
                    <a:cubicBezTo>
                      <a:pt x="16758" y="21599"/>
                      <a:pt x="21600" y="20721"/>
                      <a:pt x="21600" y="19636"/>
                    </a:cubicBezTo>
                    <a:lnTo>
                      <a:pt x="21600" y="1963"/>
                    </a:lnTo>
                    <a:cubicBezTo>
                      <a:pt x="21600" y="878"/>
                      <a:pt x="16758" y="0"/>
                      <a:pt x="10800" y="0"/>
                    </a:cubicBezTo>
                    <a:cubicBezTo>
                      <a:pt x="4841" y="0"/>
                      <a:pt x="0" y="878"/>
                      <a:pt x="0" y="1963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2" name="AutoShape 45">
                <a:extLst>
                  <a:ext uri="{FF2B5EF4-FFF2-40B4-BE49-F238E27FC236}">
                    <a16:creationId xmlns:a16="http://schemas.microsoft.com/office/drawing/2014/main" id="{9D3F1836-830E-40D4-82CA-A34F1189C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64338" y="3854450"/>
                <a:ext cx="58738" cy="873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8" y="0"/>
                      <a:pt x="0" y="10427"/>
                      <a:pt x="0" y="14400"/>
                    </a:cubicBezTo>
                    <a:cubicBezTo>
                      <a:pt x="0" y="18372"/>
                      <a:pt x="4838" y="21599"/>
                      <a:pt x="10800" y="21599"/>
                    </a:cubicBezTo>
                    <a:cubicBezTo>
                      <a:pt x="16761" y="21599"/>
                      <a:pt x="21600" y="18372"/>
                      <a:pt x="21600" y="14400"/>
                    </a:cubicBezTo>
                    <a:cubicBezTo>
                      <a:pt x="21600" y="10427"/>
                      <a:pt x="16761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B4940CB7-6EE4-4F5E-8881-A9ABE275C06E}"/>
              </a:ext>
            </a:extLst>
          </p:cNvPr>
          <p:cNvSpPr/>
          <p:nvPr/>
        </p:nvSpPr>
        <p:spPr>
          <a:xfrm>
            <a:off x="1662710" y="5072035"/>
            <a:ext cx="4167913" cy="904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1998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serenity has taken possession of my entire soul, like these sweet mornings</a:t>
            </a:r>
            <a:endParaRPr lang="id-ID" sz="1600" dirty="0">
              <a:solidFill>
                <a:schemeClr val="bg1">
                  <a:lumMod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0567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5" grpId="0"/>
      <p:bldP spid="17" grpId="0" animBg="1"/>
      <p:bldP spid="2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A3CEC8-BDF1-4385-AEAF-D14A0AED42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735EEA-7DE7-48B0-B141-6DB7302789DF}"/>
              </a:ext>
            </a:extLst>
          </p:cNvPr>
          <p:cNvSpPr/>
          <p:nvPr/>
        </p:nvSpPr>
        <p:spPr>
          <a:xfrm>
            <a:off x="7543800" y="0"/>
            <a:ext cx="4648200" cy="6470649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5ED9C89-B81C-40DE-9EA2-FF09C21A8F3E}"/>
              </a:ext>
            </a:extLst>
          </p:cNvPr>
          <p:cNvGrpSpPr/>
          <p:nvPr/>
        </p:nvGrpSpPr>
        <p:grpSpPr>
          <a:xfrm>
            <a:off x="8060821" y="2803210"/>
            <a:ext cx="1468572" cy="1601985"/>
            <a:chOff x="8210316" y="2950690"/>
            <a:chExt cx="1468572" cy="1601985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B4B52E3-2B52-464F-AB61-787B3592FAFB}"/>
                </a:ext>
              </a:extLst>
            </p:cNvPr>
            <p:cNvSpPr txBox="1"/>
            <p:nvPr/>
          </p:nvSpPr>
          <p:spPr>
            <a:xfrm>
              <a:off x="8259429" y="3151518"/>
              <a:ext cx="1370346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6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18</a:t>
              </a:r>
              <a:endParaRPr lang="id-ID" sz="66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339EC1B-032A-4320-95EC-1522D27BAD89}"/>
                </a:ext>
              </a:extLst>
            </p:cNvPr>
            <p:cNvSpPr/>
            <p:nvPr/>
          </p:nvSpPr>
          <p:spPr>
            <a:xfrm>
              <a:off x="8210316" y="2950690"/>
              <a:ext cx="146857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August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DEE1FA8-66EF-4C0F-973F-9DE95CF3D775}"/>
                </a:ext>
              </a:extLst>
            </p:cNvPr>
            <p:cNvSpPr/>
            <p:nvPr/>
          </p:nvSpPr>
          <p:spPr>
            <a:xfrm>
              <a:off x="8210316" y="4091010"/>
              <a:ext cx="146857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2018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7ADD3125-D9F8-4EA2-B620-022B9335C2D0}"/>
              </a:ext>
            </a:extLst>
          </p:cNvPr>
          <p:cNvGrpSpPr/>
          <p:nvPr/>
        </p:nvGrpSpPr>
        <p:grpSpPr>
          <a:xfrm>
            <a:off x="8277028" y="439182"/>
            <a:ext cx="1401425" cy="444499"/>
            <a:chOff x="7921860" y="368301"/>
            <a:chExt cx="1016034" cy="32226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0D08BAE-865B-4A63-9B58-E3E192CF35E1}"/>
                </a:ext>
              </a:extLst>
            </p:cNvPr>
            <p:cNvSpPr txBox="1"/>
            <p:nvPr/>
          </p:nvSpPr>
          <p:spPr>
            <a:xfrm>
              <a:off x="7921860" y="368301"/>
              <a:ext cx="1016034" cy="322262"/>
            </a:xfrm>
            <a:custGeom>
              <a:avLst/>
              <a:gdLst>
                <a:gd name="connsiteX0" fmla="*/ 0 w 1493684"/>
                <a:gd name="connsiteY0" fmla="*/ 0 h 447675"/>
                <a:gd name="connsiteX1" fmla="*/ 1493684 w 1493684"/>
                <a:gd name="connsiteY1" fmla="*/ 0 h 447675"/>
                <a:gd name="connsiteX2" fmla="*/ 1493684 w 1493684"/>
                <a:gd name="connsiteY2" fmla="*/ 342900 h 447675"/>
                <a:gd name="connsiteX3" fmla="*/ 0 w 1493684"/>
                <a:gd name="connsiteY3" fmla="*/ 447675 h 447675"/>
                <a:gd name="connsiteX4" fmla="*/ 0 w 1493684"/>
                <a:gd name="connsiteY4" fmla="*/ 0 h 447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3684" h="447675">
                  <a:moveTo>
                    <a:pt x="0" y="0"/>
                  </a:moveTo>
                  <a:lnTo>
                    <a:pt x="1493684" y="0"/>
                  </a:lnTo>
                  <a:lnTo>
                    <a:pt x="1493684" y="342900"/>
                  </a:lnTo>
                  <a:lnTo>
                    <a:pt x="0" y="4476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id-ID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85074F9-991A-4FA0-AC4A-B9F465BA3E98}"/>
                </a:ext>
              </a:extLst>
            </p:cNvPr>
            <p:cNvGrpSpPr/>
            <p:nvPr/>
          </p:nvGrpSpPr>
          <p:grpSpPr>
            <a:xfrm>
              <a:off x="7985780" y="423222"/>
              <a:ext cx="888193" cy="136996"/>
              <a:chOff x="990988" y="5113817"/>
              <a:chExt cx="1233850" cy="190310"/>
            </a:xfrm>
            <a:solidFill>
              <a:schemeClr val="accent1"/>
            </a:solidFill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621F44B-CB0C-4187-9B83-76B5A64F385F}"/>
                  </a:ext>
                </a:extLst>
              </p:cNvPr>
              <p:cNvSpPr txBox="1"/>
              <p:nvPr/>
            </p:nvSpPr>
            <p:spPr>
              <a:xfrm>
                <a:off x="1406745" y="5113817"/>
                <a:ext cx="34461" cy="34204"/>
              </a:xfrm>
              <a:custGeom>
                <a:avLst/>
                <a:gdLst/>
                <a:ahLst/>
                <a:cxnLst/>
                <a:rect l="l" t="t" r="r" b="b"/>
                <a:pathLst>
                  <a:path w="34461" h="34204">
                    <a:moveTo>
                      <a:pt x="0" y="0"/>
                    </a:moveTo>
                    <a:lnTo>
                      <a:pt x="34461" y="0"/>
                    </a:lnTo>
                    <a:lnTo>
                      <a:pt x="34461" y="34204"/>
                    </a:lnTo>
                    <a:lnTo>
                      <a:pt x="0" y="3420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E1CDA68-7FF8-4A36-B4DA-85EF637D812B}"/>
                  </a:ext>
                </a:extLst>
              </p:cNvPr>
              <p:cNvSpPr txBox="1"/>
              <p:nvPr/>
            </p:nvSpPr>
            <p:spPr>
              <a:xfrm>
                <a:off x="990988" y="5118960"/>
                <a:ext cx="147104" cy="182594"/>
              </a:xfrm>
              <a:custGeom>
                <a:avLst/>
                <a:gdLst/>
                <a:ahLst/>
                <a:cxnLst/>
                <a:rect l="l" t="t" r="r" b="b"/>
                <a:pathLst>
                  <a:path w="147104" h="182594">
                    <a:moveTo>
                      <a:pt x="0" y="0"/>
                    </a:moveTo>
                    <a:lnTo>
                      <a:pt x="97727" y="0"/>
                    </a:lnTo>
                    <a:cubicBezTo>
                      <a:pt x="104070" y="0"/>
                      <a:pt x="109814" y="1372"/>
                      <a:pt x="114957" y="4115"/>
                    </a:cubicBezTo>
                    <a:cubicBezTo>
                      <a:pt x="120101" y="6858"/>
                      <a:pt x="124473" y="10416"/>
                      <a:pt x="128073" y="14788"/>
                    </a:cubicBezTo>
                    <a:cubicBezTo>
                      <a:pt x="131674" y="19160"/>
                      <a:pt x="134460" y="24132"/>
                      <a:pt x="136431" y="29704"/>
                    </a:cubicBezTo>
                    <a:cubicBezTo>
                      <a:pt x="138403" y="35276"/>
                      <a:pt x="139389" y="40891"/>
                      <a:pt x="139389" y="46549"/>
                    </a:cubicBezTo>
                    <a:cubicBezTo>
                      <a:pt x="139389" y="55464"/>
                      <a:pt x="137160" y="63822"/>
                      <a:pt x="132702" y="71623"/>
                    </a:cubicBezTo>
                    <a:cubicBezTo>
                      <a:pt x="128245" y="79424"/>
                      <a:pt x="121730" y="85211"/>
                      <a:pt x="113157" y="88983"/>
                    </a:cubicBezTo>
                    <a:cubicBezTo>
                      <a:pt x="123615" y="92069"/>
                      <a:pt x="131888" y="97598"/>
                      <a:pt x="137974" y="105570"/>
                    </a:cubicBezTo>
                    <a:cubicBezTo>
                      <a:pt x="144061" y="113543"/>
                      <a:pt x="147104" y="123530"/>
                      <a:pt x="147104" y="135531"/>
                    </a:cubicBezTo>
                    <a:cubicBezTo>
                      <a:pt x="147104" y="143246"/>
                      <a:pt x="145561" y="150019"/>
                      <a:pt x="142475" y="155848"/>
                    </a:cubicBezTo>
                    <a:cubicBezTo>
                      <a:pt x="139389" y="161677"/>
                      <a:pt x="135146" y="166564"/>
                      <a:pt x="129745" y="170507"/>
                    </a:cubicBezTo>
                    <a:cubicBezTo>
                      <a:pt x="124344" y="174450"/>
                      <a:pt x="118086" y="177451"/>
                      <a:pt x="110971" y="179508"/>
                    </a:cubicBezTo>
                    <a:cubicBezTo>
                      <a:pt x="103856" y="181566"/>
                      <a:pt x="96269" y="182594"/>
                      <a:pt x="88211" y="182594"/>
                    </a:cubicBezTo>
                    <a:lnTo>
                      <a:pt x="0" y="182594"/>
                    </a:lnTo>
                    <a:lnTo>
                      <a:pt x="0" y="0"/>
                    </a:lnTo>
                    <a:close/>
                    <a:moveTo>
                      <a:pt x="35490" y="30347"/>
                    </a:moveTo>
                    <a:lnTo>
                      <a:pt x="35490" y="76381"/>
                    </a:lnTo>
                    <a:lnTo>
                      <a:pt x="82810" y="76381"/>
                    </a:lnTo>
                    <a:cubicBezTo>
                      <a:pt x="88811" y="76381"/>
                      <a:pt x="93912" y="74324"/>
                      <a:pt x="98112" y="70209"/>
                    </a:cubicBezTo>
                    <a:cubicBezTo>
                      <a:pt x="102313" y="66094"/>
                      <a:pt x="104413" y="60436"/>
                      <a:pt x="104413" y="53235"/>
                    </a:cubicBezTo>
                    <a:cubicBezTo>
                      <a:pt x="104413" y="46206"/>
                      <a:pt x="102484" y="40634"/>
                      <a:pt x="98627" y="36519"/>
                    </a:cubicBezTo>
                    <a:cubicBezTo>
                      <a:pt x="94769" y="32404"/>
                      <a:pt x="90011" y="30347"/>
                      <a:pt x="84353" y="30347"/>
                    </a:cubicBezTo>
                    <a:lnTo>
                      <a:pt x="35490" y="30347"/>
                    </a:lnTo>
                    <a:close/>
                    <a:moveTo>
                      <a:pt x="35490" y="104413"/>
                    </a:moveTo>
                    <a:lnTo>
                      <a:pt x="35490" y="152505"/>
                    </a:lnTo>
                    <a:lnTo>
                      <a:pt x="88211" y="152505"/>
                    </a:lnTo>
                    <a:cubicBezTo>
                      <a:pt x="91469" y="152505"/>
                      <a:pt x="94512" y="151905"/>
                      <a:pt x="97341" y="150705"/>
                    </a:cubicBezTo>
                    <a:cubicBezTo>
                      <a:pt x="100170" y="149504"/>
                      <a:pt x="102613" y="147833"/>
                      <a:pt x="104670" y="145690"/>
                    </a:cubicBezTo>
                    <a:cubicBezTo>
                      <a:pt x="106728" y="143547"/>
                      <a:pt x="108356" y="141018"/>
                      <a:pt x="109557" y="138103"/>
                    </a:cubicBezTo>
                    <a:cubicBezTo>
                      <a:pt x="110757" y="135188"/>
                      <a:pt x="111357" y="132102"/>
                      <a:pt x="111357" y="128845"/>
                    </a:cubicBezTo>
                    <a:cubicBezTo>
                      <a:pt x="111357" y="125587"/>
                      <a:pt x="110800" y="122458"/>
                      <a:pt x="109685" y="119458"/>
                    </a:cubicBezTo>
                    <a:cubicBezTo>
                      <a:pt x="108571" y="116457"/>
                      <a:pt x="107071" y="113843"/>
                      <a:pt x="105185" y="111614"/>
                    </a:cubicBezTo>
                    <a:cubicBezTo>
                      <a:pt x="103299" y="109385"/>
                      <a:pt x="101070" y="107628"/>
                      <a:pt x="98498" y="106342"/>
                    </a:cubicBezTo>
                    <a:cubicBezTo>
                      <a:pt x="95926" y="105056"/>
                      <a:pt x="93097" y="104413"/>
                      <a:pt x="90011" y="104413"/>
                    </a:cubicBezTo>
                    <a:lnTo>
                      <a:pt x="35490" y="10441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048DD6C-C492-404B-A8E4-3A8788B78FB8}"/>
                  </a:ext>
                </a:extLst>
              </p:cNvPr>
              <p:cNvSpPr txBox="1"/>
              <p:nvPr/>
            </p:nvSpPr>
            <p:spPr>
              <a:xfrm>
                <a:off x="1768190" y="5164224"/>
                <a:ext cx="115471" cy="139903"/>
              </a:xfrm>
              <a:custGeom>
                <a:avLst/>
                <a:gdLst/>
                <a:ahLst/>
                <a:cxnLst/>
                <a:rect l="l" t="t" r="r" b="b"/>
                <a:pathLst>
                  <a:path w="115471" h="139903">
                    <a:moveTo>
                      <a:pt x="57607" y="0"/>
                    </a:moveTo>
                    <a:cubicBezTo>
                      <a:pt x="67723" y="0"/>
                      <a:pt x="77195" y="1457"/>
                      <a:pt x="86025" y="4372"/>
                    </a:cubicBezTo>
                    <a:cubicBezTo>
                      <a:pt x="94855" y="7286"/>
                      <a:pt x="102956" y="12001"/>
                      <a:pt x="110328" y="18516"/>
                    </a:cubicBezTo>
                    <a:lnTo>
                      <a:pt x="96440" y="39348"/>
                    </a:lnTo>
                    <a:cubicBezTo>
                      <a:pt x="89583" y="34204"/>
                      <a:pt x="82939" y="30432"/>
                      <a:pt x="76509" y="28032"/>
                    </a:cubicBezTo>
                    <a:cubicBezTo>
                      <a:pt x="70080" y="25632"/>
                      <a:pt x="63694" y="24431"/>
                      <a:pt x="57350" y="24431"/>
                    </a:cubicBezTo>
                    <a:cubicBezTo>
                      <a:pt x="51521" y="24431"/>
                      <a:pt x="46634" y="25632"/>
                      <a:pt x="42691" y="28032"/>
                    </a:cubicBezTo>
                    <a:cubicBezTo>
                      <a:pt x="38748" y="30432"/>
                      <a:pt x="36776" y="34290"/>
                      <a:pt x="36776" y="39605"/>
                    </a:cubicBezTo>
                    <a:cubicBezTo>
                      <a:pt x="36776" y="42005"/>
                      <a:pt x="37247" y="43977"/>
                      <a:pt x="38190" y="45520"/>
                    </a:cubicBezTo>
                    <a:cubicBezTo>
                      <a:pt x="39133" y="47063"/>
                      <a:pt x="40634" y="48434"/>
                      <a:pt x="42691" y="49635"/>
                    </a:cubicBezTo>
                    <a:cubicBezTo>
                      <a:pt x="44748" y="50835"/>
                      <a:pt x="47449" y="51992"/>
                      <a:pt x="50792" y="53106"/>
                    </a:cubicBezTo>
                    <a:cubicBezTo>
                      <a:pt x="54135" y="54221"/>
                      <a:pt x="58293" y="55378"/>
                      <a:pt x="63265" y="56578"/>
                    </a:cubicBezTo>
                    <a:cubicBezTo>
                      <a:pt x="72523" y="58979"/>
                      <a:pt x="80453" y="61379"/>
                      <a:pt x="87054" y="63779"/>
                    </a:cubicBezTo>
                    <a:cubicBezTo>
                      <a:pt x="93654" y="66179"/>
                      <a:pt x="99055" y="68923"/>
                      <a:pt x="103256" y="72009"/>
                    </a:cubicBezTo>
                    <a:cubicBezTo>
                      <a:pt x="107456" y="75095"/>
                      <a:pt x="110542" y="78652"/>
                      <a:pt x="112514" y="82682"/>
                    </a:cubicBezTo>
                    <a:cubicBezTo>
                      <a:pt x="114486" y="86711"/>
                      <a:pt x="115471" y="91554"/>
                      <a:pt x="115471" y="97212"/>
                    </a:cubicBezTo>
                    <a:cubicBezTo>
                      <a:pt x="115471" y="110414"/>
                      <a:pt x="110585" y="120829"/>
                      <a:pt x="100812" y="128459"/>
                    </a:cubicBezTo>
                    <a:cubicBezTo>
                      <a:pt x="91040" y="136088"/>
                      <a:pt x="77753" y="139903"/>
                      <a:pt x="60950" y="139903"/>
                    </a:cubicBezTo>
                    <a:cubicBezTo>
                      <a:pt x="49635" y="139903"/>
                      <a:pt x="38576" y="138103"/>
                      <a:pt x="27775" y="134502"/>
                    </a:cubicBezTo>
                    <a:cubicBezTo>
                      <a:pt x="16973" y="130902"/>
                      <a:pt x="7715" y="125758"/>
                      <a:pt x="0" y="119072"/>
                    </a:cubicBezTo>
                    <a:lnTo>
                      <a:pt x="12859" y="97469"/>
                    </a:lnTo>
                    <a:cubicBezTo>
                      <a:pt x="21088" y="103298"/>
                      <a:pt x="29104" y="107713"/>
                      <a:pt x="36905" y="110714"/>
                    </a:cubicBezTo>
                    <a:cubicBezTo>
                      <a:pt x="44706" y="113714"/>
                      <a:pt x="52464" y="115214"/>
                      <a:pt x="60179" y="115214"/>
                    </a:cubicBezTo>
                    <a:cubicBezTo>
                      <a:pt x="67037" y="115214"/>
                      <a:pt x="72438" y="113928"/>
                      <a:pt x="76381" y="111357"/>
                    </a:cubicBezTo>
                    <a:cubicBezTo>
                      <a:pt x="80324" y="108785"/>
                      <a:pt x="82296" y="105099"/>
                      <a:pt x="82296" y="100298"/>
                    </a:cubicBezTo>
                    <a:cubicBezTo>
                      <a:pt x="82296" y="95497"/>
                      <a:pt x="79981" y="91983"/>
                      <a:pt x="75352" y="89754"/>
                    </a:cubicBezTo>
                    <a:cubicBezTo>
                      <a:pt x="70723" y="87525"/>
                      <a:pt x="63179" y="84953"/>
                      <a:pt x="52721" y="82039"/>
                    </a:cubicBezTo>
                    <a:cubicBezTo>
                      <a:pt x="43977" y="79638"/>
                      <a:pt x="36519" y="77324"/>
                      <a:pt x="30347" y="75095"/>
                    </a:cubicBezTo>
                    <a:cubicBezTo>
                      <a:pt x="24174" y="72866"/>
                      <a:pt x="19202" y="70337"/>
                      <a:pt x="15430" y="67508"/>
                    </a:cubicBezTo>
                    <a:cubicBezTo>
                      <a:pt x="11659" y="64679"/>
                      <a:pt x="8915" y="61422"/>
                      <a:pt x="7201" y="57736"/>
                    </a:cubicBezTo>
                    <a:cubicBezTo>
                      <a:pt x="5486" y="54049"/>
                      <a:pt x="4629" y="49635"/>
                      <a:pt x="4629" y="44491"/>
                    </a:cubicBezTo>
                    <a:cubicBezTo>
                      <a:pt x="4629" y="37633"/>
                      <a:pt x="5958" y="31461"/>
                      <a:pt x="8615" y="25974"/>
                    </a:cubicBezTo>
                    <a:cubicBezTo>
                      <a:pt x="11273" y="20488"/>
                      <a:pt x="15002" y="15816"/>
                      <a:pt x="19802" y="11958"/>
                    </a:cubicBezTo>
                    <a:cubicBezTo>
                      <a:pt x="24603" y="8101"/>
                      <a:pt x="30218" y="5143"/>
                      <a:pt x="36647" y="3086"/>
                    </a:cubicBezTo>
                    <a:cubicBezTo>
                      <a:pt x="43077" y="1028"/>
                      <a:pt x="50063" y="0"/>
                      <a:pt x="576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BB9C929-262C-49E2-A5C3-9168D04038E6}"/>
                  </a:ext>
                </a:extLst>
              </p:cNvPr>
              <p:cNvSpPr txBox="1"/>
              <p:nvPr/>
            </p:nvSpPr>
            <p:spPr>
              <a:xfrm>
                <a:off x="1245086" y="5164480"/>
                <a:ext cx="132960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32960" h="139646">
                    <a:moveTo>
                      <a:pt x="63523" y="0"/>
                    </a:moveTo>
                    <a:cubicBezTo>
                      <a:pt x="82896" y="0"/>
                      <a:pt x="97941" y="4758"/>
                      <a:pt x="108657" y="14273"/>
                    </a:cubicBezTo>
                    <a:cubicBezTo>
                      <a:pt x="119373" y="23789"/>
                      <a:pt x="124730" y="37548"/>
                      <a:pt x="124730" y="55550"/>
                    </a:cubicBezTo>
                    <a:lnTo>
                      <a:pt x="124730" y="97469"/>
                    </a:lnTo>
                    <a:cubicBezTo>
                      <a:pt x="124730" y="101070"/>
                      <a:pt x="125373" y="103641"/>
                      <a:pt x="126659" y="105185"/>
                    </a:cubicBezTo>
                    <a:cubicBezTo>
                      <a:pt x="127945" y="106728"/>
                      <a:pt x="130045" y="107585"/>
                      <a:pt x="132960" y="107756"/>
                    </a:cubicBezTo>
                    <a:lnTo>
                      <a:pt x="132960" y="137074"/>
                    </a:lnTo>
                    <a:cubicBezTo>
                      <a:pt x="127131" y="138274"/>
                      <a:pt x="122073" y="138874"/>
                      <a:pt x="117787" y="138874"/>
                    </a:cubicBezTo>
                    <a:cubicBezTo>
                      <a:pt x="111272" y="138874"/>
                      <a:pt x="106257" y="137417"/>
                      <a:pt x="102742" y="134502"/>
                    </a:cubicBezTo>
                    <a:cubicBezTo>
                      <a:pt x="99227" y="131588"/>
                      <a:pt x="97041" y="127730"/>
                      <a:pt x="96184" y="122930"/>
                    </a:cubicBezTo>
                    <a:lnTo>
                      <a:pt x="95412" y="115472"/>
                    </a:lnTo>
                    <a:cubicBezTo>
                      <a:pt x="89412" y="123358"/>
                      <a:pt x="82125" y="129359"/>
                      <a:pt x="73553" y="133474"/>
                    </a:cubicBezTo>
                    <a:cubicBezTo>
                      <a:pt x="64980" y="137589"/>
                      <a:pt x="55807" y="139646"/>
                      <a:pt x="46035" y="139646"/>
                    </a:cubicBezTo>
                    <a:cubicBezTo>
                      <a:pt x="39520" y="139646"/>
                      <a:pt x="33433" y="138574"/>
                      <a:pt x="27775" y="136431"/>
                    </a:cubicBezTo>
                    <a:cubicBezTo>
                      <a:pt x="22118" y="134288"/>
                      <a:pt x="17231" y="131288"/>
                      <a:pt x="13116" y="127430"/>
                    </a:cubicBezTo>
                    <a:cubicBezTo>
                      <a:pt x="9002" y="123573"/>
                      <a:pt x="5787" y="119072"/>
                      <a:pt x="3472" y="113928"/>
                    </a:cubicBezTo>
                    <a:cubicBezTo>
                      <a:pt x="1158" y="108785"/>
                      <a:pt x="0" y="103127"/>
                      <a:pt x="0" y="96955"/>
                    </a:cubicBezTo>
                    <a:cubicBezTo>
                      <a:pt x="0" y="90611"/>
                      <a:pt x="1415" y="84739"/>
                      <a:pt x="4244" y="79338"/>
                    </a:cubicBezTo>
                    <a:cubicBezTo>
                      <a:pt x="7073" y="73938"/>
                      <a:pt x="11016" y="69351"/>
                      <a:pt x="16074" y="65580"/>
                    </a:cubicBezTo>
                    <a:cubicBezTo>
                      <a:pt x="21132" y="61808"/>
                      <a:pt x="27175" y="58850"/>
                      <a:pt x="34205" y="56707"/>
                    </a:cubicBezTo>
                    <a:cubicBezTo>
                      <a:pt x="41234" y="54564"/>
                      <a:pt x="48949" y="53492"/>
                      <a:pt x="57350" y="53492"/>
                    </a:cubicBezTo>
                    <a:cubicBezTo>
                      <a:pt x="63351" y="53492"/>
                      <a:pt x="69223" y="54007"/>
                      <a:pt x="74967" y="55035"/>
                    </a:cubicBezTo>
                    <a:cubicBezTo>
                      <a:pt x="80711" y="56064"/>
                      <a:pt x="85811" y="57521"/>
                      <a:pt x="90269" y="59407"/>
                    </a:cubicBezTo>
                    <a:lnTo>
                      <a:pt x="90269" y="51692"/>
                    </a:lnTo>
                    <a:cubicBezTo>
                      <a:pt x="90269" y="42777"/>
                      <a:pt x="87740" y="35919"/>
                      <a:pt x="82682" y="31118"/>
                    </a:cubicBezTo>
                    <a:cubicBezTo>
                      <a:pt x="77624" y="26318"/>
                      <a:pt x="70124" y="23917"/>
                      <a:pt x="60179" y="23917"/>
                    </a:cubicBezTo>
                    <a:cubicBezTo>
                      <a:pt x="52979" y="23917"/>
                      <a:pt x="45949" y="25203"/>
                      <a:pt x="39091" y="27775"/>
                    </a:cubicBezTo>
                    <a:cubicBezTo>
                      <a:pt x="32233" y="30347"/>
                      <a:pt x="25204" y="34119"/>
                      <a:pt x="18003" y="39091"/>
                    </a:cubicBezTo>
                    <a:lnTo>
                      <a:pt x="7459" y="17231"/>
                    </a:lnTo>
                    <a:cubicBezTo>
                      <a:pt x="24775" y="5744"/>
                      <a:pt x="43463" y="0"/>
                      <a:pt x="63523" y="0"/>
                    </a:cubicBezTo>
                    <a:close/>
                    <a:moveTo>
                      <a:pt x="63008" y="72780"/>
                    </a:moveTo>
                    <a:cubicBezTo>
                      <a:pt x="54093" y="72780"/>
                      <a:pt x="46806" y="74795"/>
                      <a:pt x="41148" y="78824"/>
                    </a:cubicBezTo>
                    <a:cubicBezTo>
                      <a:pt x="35491" y="82853"/>
                      <a:pt x="32662" y="87954"/>
                      <a:pt x="32662" y="94126"/>
                    </a:cubicBezTo>
                    <a:cubicBezTo>
                      <a:pt x="32662" y="99955"/>
                      <a:pt x="34891" y="104799"/>
                      <a:pt x="39348" y="108656"/>
                    </a:cubicBezTo>
                    <a:cubicBezTo>
                      <a:pt x="43806" y="112514"/>
                      <a:pt x="49292" y="114443"/>
                      <a:pt x="55807" y="114443"/>
                    </a:cubicBezTo>
                    <a:cubicBezTo>
                      <a:pt x="61637" y="114443"/>
                      <a:pt x="67166" y="113414"/>
                      <a:pt x="72395" y="111357"/>
                    </a:cubicBezTo>
                    <a:cubicBezTo>
                      <a:pt x="77624" y="109299"/>
                      <a:pt x="81696" y="106556"/>
                      <a:pt x="84611" y="103127"/>
                    </a:cubicBezTo>
                    <a:cubicBezTo>
                      <a:pt x="88383" y="100212"/>
                      <a:pt x="90269" y="96955"/>
                      <a:pt x="90269" y="93354"/>
                    </a:cubicBezTo>
                    <a:lnTo>
                      <a:pt x="90269" y="77924"/>
                    </a:lnTo>
                    <a:cubicBezTo>
                      <a:pt x="86154" y="76381"/>
                      <a:pt x="81696" y="75138"/>
                      <a:pt x="76896" y="74195"/>
                    </a:cubicBezTo>
                    <a:cubicBezTo>
                      <a:pt x="72095" y="73252"/>
                      <a:pt x="67466" y="72780"/>
                      <a:pt x="63008" y="7278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997CA35-94C0-4F93-B994-37914872018E}"/>
                  </a:ext>
                </a:extLst>
              </p:cNvPr>
              <p:cNvSpPr txBox="1"/>
              <p:nvPr/>
            </p:nvSpPr>
            <p:spPr>
              <a:xfrm>
                <a:off x="1473420" y="5164480"/>
                <a:ext cx="125244" cy="137074"/>
              </a:xfrm>
              <a:custGeom>
                <a:avLst/>
                <a:gdLst/>
                <a:ahLst/>
                <a:cxnLst/>
                <a:rect l="l" t="t" r="r" b="b"/>
                <a:pathLst>
                  <a:path w="125244" h="137074">
                    <a:moveTo>
                      <a:pt x="84610" y="0"/>
                    </a:moveTo>
                    <a:cubicBezTo>
                      <a:pt x="93011" y="0"/>
                      <a:pt x="99869" y="1543"/>
                      <a:pt x="105184" y="4629"/>
                    </a:cubicBezTo>
                    <a:cubicBezTo>
                      <a:pt x="110499" y="7715"/>
                      <a:pt x="114614" y="11744"/>
                      <a:pt x="117529" y="16716"/>
                    </a:cubicBezTo>
                    <a:cubicBezTo>
                      <a:pt x="120443" y="21688"/>
                      <a:pt x="122458" y="27346"/>
                      <a:pt x="123572" y="33690"/>
                    </a:cubicBezTo>
                    <a:cubicBezTo>
                      <a:pt x="124687" y="40034"/>
                      <a:pt x="125244" y="46463"/>
                      <a:pt x="125244" y="52978"/>
                    </a:cubicBezTo>
                    <a:lnTo>
                      <a:pt x="125244" y="137074"/>
                    </a:lnTo>
                    <a:lnTo>
                      <a:pt x="90783" y="137074"/>
                    </a:lnTo>
                    <a:lnTo>
                      <a:pt x="90783" y="61465"/>
                    </a:lnTo>
                    <a:cubicBezTo>
                      <a:pt x="90783" y="50663"/>
                      <a:pt x="88897" y="42777"/>
                      <a:pt x="85125" y="37805"/>
                    </a:cubicBezTo>
                    <a:cubicBezTo>
                      <a:pt x="81353" y="32833"/>
                      <a:pt x="76124" y="30347"/>
                      <a:pt x="69437" y="30347"/>
                    </a:cubicBezTo>
                    <a:cubicBezTo>
                      <a:pt x="66008" y="30347"/>
                      <a:pt x="62493" y="31032"/>
                      <a:pt x="58893" y="32404"/>
                    </a:cubicBezTo>
                    <a:cubicBezTo>
                      <a:pt x="55292" y="33776"/>
                      <a:pt x="51906" y="35704"/>
                      <a:pt x="48734" y="38190"/>
                    </a:cubicBezTo>
                    <a:cubicBezTo>
                      <a:pt x="45563" y="40676"/>
                      <a:pt x="42691" y="43634"/>
                      <a:pt x="40119" y="47063"/>
                    </a:cubicBezTo>
                    <a:cubicBezTo>
                      <a:pt x="37547" y="50492"/>
                      <a:pt x="35661" y="54264"/>
                      <a:pt x="34461" y="58379"/>
                    </a:cubicBezTo>
                    <a:lnTo>
                      <a:pt x="34461" y="137074"/>
                    </a:lnTo>
                    <a:lnTo>
                      <a:pt x="0" y="137074"/>
                    </a:lnTo>
                    <a:lnTo>
                      <a:pt x="0" y="2315"/>
                    </a:lnTo>
                    <a:lnTo>
                      <a:pt x="31118" y="2315"/>
                    </a:lnTo>
                    <a:lnTo>
                      <a:pt x="31118" y="27261"/>
                    </a:lnTo>
                    <a:cubicBezTo>
                      <a:pt x="36090" y="18688"/>
                      <a:pt x="43291" y="12001"/>
                      <a:pt x="52721" y="7201"/>
                    </a:cubicBezTo>
                    <a:cubicBezTo>
                      <a:pt x="62150" y="2400"/>
                      <a:pt x="72780" y="0"/>
                      <a:pt x="846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883267A-0F87-4C03-872D-0FD0EF6FBF35}"/>
                  </a:ext>
                </a:extLst>
              </p:cNvPr>
              <p:cNvSpPr txBox="1"/>
              <p:nvPr/>
            </p:nvSpPr>
            <p:spPr>
              <a:xfrm>
                <a:off x="1617333" y="5164480"/>
                <a:ext cx="141446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41446" h="139646">
                    <a:moveTo>
                      <a:pt x="71237" y="0"/>
                    </a:moveTo>
                    <a:cubicBezTo>
                      <a:pt x="82210" y="0"/>
                      <a:pt x="92026" y="1886"/>
                      <a:pt x="100684" y="5658"/>
                    </a:cubicBezTo>
                    <a:cubicBezTo>
                      <a:pt x="109342" y="9430"/>
                      <a:pt x="116715" y="14487"/>
                      <a:pt x="122801" y="20831"/>
                    </a:cubicBezTo>
                    <a:cubicBezTo>
                      <a:pt x="128888" y="27175"/>
                      <a:pt x="133517" y="34547"/>
                      <a:pt x="136688" y="42948"/>
                    </a:cubicBezTo>
                    <a:cubicBezTo>
                      <a:pt x="139860" y="51349"/>
                      <a:pt x="141446" y="60093"/>
                      <a:pt x="141446" y="69180"/>
                    </a:cubicBezTo>
                    <a:cubicBezTo>
                      <a:pt x="141446" y="71409"/>
                      <a:pt x="141403" y="73552"/>
                      <a:pt x="141318" y="75609"/>
                    </a:cubicBezTo>
                    <a:cubicBezTo>
                      <a:pt x="141232" y="77667"/>
                      <a:pt x="141018" y="79381"/>
                      <a:pt x="140675" y="80753"/>
                    </a:cubicBezTo>
                    <a:lnTo>
                      <a:pt x="36519" y="80753"/>
                    </a:lnTo>
                    <a:cubicBezTo>
                      <a:pt x="37033" y="86068"/>
                      <a:pt x="38319" y="90783"/>
                      <a:pt x="40376" y="94898"/>
                    </a:cubicBezTo>
                    <a:cubicBezTo>
                      <a:pt x="42434" y="99012"/>
                      <a:pt x="45091" y="102527"/>
                      <a:pt x="48349" y="105442"/>
                    </a:cubicBezTo>
                    <a:cubicBezTo>
                      <a:pt x="51606" y="108356"/>
                      <a:pt x="55293" y="110585"/>
                      <a:pt x="59407" y="112128"/>
                    </a:cubicBezTo>
                    <a:cubicBezTo>
                      <a:pt x="63522" y="113671"/>
                      <a:pt x="67808" y="114443"/>
                      <a:pt x="72266" y="114443"/>
                    </a:cubicBezTo>
                    <a:cubicBezTo>
                      <a:pt x="79124" y="114443"/>
                      <a:pt x="85596" y="112771"/>
                      <a:pt x="91683" y="109428"/>
                    </a:cubicBezTo>
                    <a:cubicBezTo>
                      <a:pt x="97769" y="106085"/>
                      <a:pt x="101927" y="101670"/>
                      <a:pt x="104156" y="96183"/>
                    </a:cubicBezTo>
                    <a:lnTo>
                      <a:pt x="133731" y="104413"/>
                    </a:lnTo>
                    <a:cubicBezTo>
                      <a:pt x="128759" y="114700"/>
                      <a:pt x="120829" y="123144"/>
                      <a:pt x="109942" y="129745"/>
                    </a:cubicBezTo>
                    <a:cubicBezTo>
                      <a:pt x="99055" y="136346"/>
                      <a:pt x="86068" y="139646"/>
                      <a:pt x="70980" y="139646"/>
                    </a:cubicBezTo>
                    <a:cubicBezTo>
                      <a:pt x="60179" y="139646"/>
                      <a:pt x="50406" y="137803"/>
                      <a:pt x="41662" y="134117"/>
                    </a:cubicBezTo>
                    <a:cubicBezTo>
                      <a:pt x="32918" y="130431"/>
                      <a:pt x="25460" y="125416"/>
                      <a:pt x="19288" y="119072"/>
                    </a:cubicBezTo>
                    <a:cubicBezTo>
                      <a:pt x="13116" y="112728"/>
                      <a:pt x="8358" y="105356"/>
                      <a:pt x="5015" y="96955"/>
                    </a:cubicBezTo>
                    <a:cubicBezTo>
                      <a:pt x="1672" y="88554"/>
                      <a:pt x="0" y="79724"/>
                      <a:pt x="0" y="70466"/>
                    </a:cubicBezTo>
                    <a:cubicBezTo>
                      <a:pt x="0" y="60865"/>
                      <a:pt x="1629" y="51821"/>
                      <a:pt x="4886" y="43334"/>
                    </a:cubicBezTo>
                    <a:cubicBezTo>
                      <a:pt x="8144" y="34847"/>
                      <a:pt x="12859" y="27389"/>
                      <a:pt x="19031" y="20960"/>
                    </a:cubicBezTo>
                    <a:cubicBezTo>
                      <a:pt x="25203" y="14530"/>
                      <a:pt x="32704" y="9430"/>
                      <a:pt x="41534" y="5658"/>
                    </a:cubicBezTo>
                    <a:cubicBezTo>
                      <a:pt x="50363" y="1886"/>
                      <a:pt x="60265" y="0"/>
                      <a:pt x="71237" y="0"/>
                    </a:cubicBezTo>
                    <a:close/>
                    <a:moveTo>
                      <a:pt x="70723" y="24946"/>
                    </a:moveTo>
                    <a:cubicBezTo>
                      <a:pt x="66094" y="24946"/>
                      <a:pt x="61765" y="25760"/>
                      <a:pt x="57736" y="27389"/>
                    </a:cubicBezTo>
                    <a:cubicBezTo>
                      <a:pt x="53707" y="29018"/>
                      <a:pt x="50149" y="31290"/>
                      <a:pt x="47063" y="34204"/>
                    </a:cubicBezTo>
                    <a:cubicBezTo>
                      <a:pt x="43977" y="37119"/>
                      <a:pt x="41448" y="40634"/>
                      <a:pt x="39476" y="44748"/>
                    </a:cubicBezTo>
                    <a:cubicBezTo>
                      <a:pt x="37505" y="48863"/>
                      <a:pt x="36347" y="53407"/>
                      <a:pt x="36004" y="58379"/>
                    </a:cubicBezTo>
                    <a:lnTo>
                      <a:pt x="105956" y="58379"/>
                    </a:lnTo>
                    <a:cubicBezTo>
                      <a:pt x="105099" y="48263"/>
                      <a:pt x="101370" y="40162"/>
                      <a:pt x="94769" y="34076"/>
                    </a:cubicBezTo>
                    <a:cubicBezTo>
                      <a:pt x="88168" y="27989"/>
                      <a:pt x="80153" y="24946"/>
                      <a:pt x="70723" y="24946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B453D54-81F0-4402-B3A1-4FC26C754542}"/>
                  </a:ext>
                </a:extLst>
              </p:cNvPr>
              <p:cNvSpPr txBox="1"/>
              <p:nvPr/>
            </p:nvSpPr>
            <p:spPr>
              <a:xfrm>
                <a:off x="1893558" y="5164480"/>
                <a:ext cx="132445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32445" h="139646">
                    <a:moveTo>
                      <a:pt x="70980" y="0"/>
                    </a:moveTo>
                    <a:cubicBezTo>
                      <a:pt x="85725" y="0"/>
                      <a:pt x="98284" y="3172"/>
                      <a:pt x="108656" y="9515"/>
                    </a:cubicBezTo>
                    <a:cubicBezTo>
                      <a:pt x="119029" y="15859"/>
                      <a:pt x="126787" y="24174"/>
                      <a:pt x="131931" y="34461"/>
                    </a:cubicBezTo>
                    <a:lnTo>
                      <a:pt x="98241" y="44748"/>
                    </a:lnTo>
                    <a:cubicBezTo>
                      <a:pt x="95326" y="39776"/>
                      <a:pt x="91469" y="35962"/>
                      <a:pt x="86668" y="33304"/>
                    </a:cubicBezTo>
                    <a:cubicBezTo>
                      <a:pt x="81867" y="30647"/>
                      <a:pt x="76552" y="29318"/>
                      <a:pt x="70723" y="29318"/>
                    </a:cubicBezTo>
                    <a:cubicBezTo>
                      <a:pt x="65751" y="29318"/>
                      <a:pt x="61122" y="30304"/>
                      <a:pt x="56836" y="32275"/>
                    </a:cubicBezTo>
                    <a:cubicBezTo>
                      <a:pt x="52549" y="34247"/>
                      <a:pt x="48820" y="36990"/>
                      <a:pt x="45649" y="40505"/>
                    </a:cubicBezTo>
                    <a:cubicBezTo>
                      <a:pt x="42477" y="44020"/>
                      <a:pt x="39991" y="48263"/>
                      <a:pt x="38190" y="53235"/>
                    </a:cubicBezTo>
                    <a:cubicBezTo>
                      <a:pt x="36390" y="58207"/>
                      <a:pt x="35490" y="63694"/>
                      <a:pt x="35490" y="69694"/>
                    </a:cubicBezTo>
                    <a:cubicBezTo>
                      <a:pt x="35490" y="75695"/>
                      <a:pt x="36433" y="81182"/>
                      <a:pt x="38319" y="86154"/>
                    </a:cubicBezTo>
                    <a:cubicBezTo>
                      <a:pt x="40205" y="91126"/>
                      <a:pt x="42734" y="95412"/>
                      <a:pt x="45906" y="99012"/>
                    </a:cubicBezTo>
                    <a:cubicBezTo>
                      <a:pt x="49078" y="102613"/>
                      <a:pt x="52807" y="105399"/>
                      <a:pt x="57093" y="107371"/>
                    </a:cubicBezTo>
                    <a:cubicBezTo>
                      <a:pt x="61379" y="109342"/>
                      <a:pt x="65922" y="110328"/>
                      <a:pt x="70723" y="110328"/>
                    </a:cubicBezTo>
                    <a:cubicBezTo>
                      <a:pt x="76895" y="110328"/>
                      <a:pt x="82596" y="108785"/>
                      <a:pt x="87825" y="105699"/>
                    </a:cubicBezTo>
                    <a:cubicBezTo>
                      <a:pt x="93054" y="102613"/>
                      <a:pt x="96698" y="98841"/>
                      <a:pt x="98755" y="94383"/>
                    </a:cubicBezTo>
                    <a:lnTo>
                      <a:pt x="132445" y="104670"/>
                    </a:lnTo>
                    <a:cubicBezTo>
                      <a:pt x="127816" y="114957"/>
                      <a:pt x="120186" y="123358"/>
                      <a:pt x="109557" y="129873"/>
                    </a:cubicBezTo>
                    <a:cubicBezTo>
                      <a:pt x="98927" y="136388"/>
                      <a:pt x="86154" y="139646"/>
                      <a:pt x="71237" y="139646"/>
                    </a:cubicBezTo>
                    <a:cubicBezTo>
                      <a:pt x="60265" y="139646"/>
                      <a:pt x="50406" y="137760"/>
                      <a:pt x="41662" y="133988"/>
                    </a:cubicBezTo>
                    <a:cubicBezTo>
                      <a:pt x="32918" y="130216"/>
                      <a:pt x="25460" y="125116"/>
                      <a:pt x="19288" y="118686"/>
                    </a:cubicBezTo>
                    <a:cubicBezTo>
                      <a:pt x="13116" y="112257"/>
                      <a:pt x="8358" y="104799"/>
                      <a:pt x="5015" y="96312"/>
                    </a:cubicBezTo>
                    <a:cubicBezTo>
                      <a:pt x="1672" y="87825"/>
                      <a:pt x="0" y="78953"/>
                      <a:pt x="0" y="69694"/>
                    </a:cubicBezTo>
                    <a:cubicBezTo>
                      <a:pt x="0" y="60265"/>
                      <a:pt x="1629" y="51349"/>
                      <a:pt x="4886" y="42948"/>
                    </a:cubicBezTo>
                    <a:cubicBezTo>
                      <a:pt x="8144" y="34547"/>
                      <a:pt x="12859" y="27175"/>
                      <a:pt x="19031" y="20831"/>
                    </a:cubicBezTo>
                    <a:cubicBezTo>
                      <a:pt x="25203" y="14487"/>
                      <a:pt x="32661" y="9430"/>
                      <a:pt x="41405" y="5658"/>
                    </a:cubicBezTo>
                    <a:cubicBezTo>
                      <a:pt x="50149" y="1886"/>
                      <a:pt x="60007" y="0"/>
                      <a:pt x="7098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C2D4628-E1B3-45B3-8BCB-78B0183E51F0}"/>
                  </a:ext>
                </a:extLst>
              </p:cNvPr>
              <p:cNvSpPr txBox="1"/>
              <p:nvPr/>
            </p:nvSpPr>
            <p:spPr>
              <a:xfrm>
                <a:off x="2036433" y="5164480"/>
                <a:ext cx="141189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41189" h="139646">
                    <a:moveTo>
                      <a:pt x="70723" y="0"/>
                    </a:moveTo>
                    <a:cubicBezTo>
                      <a:pt x="81696" y="0"/>
                      <a:pt x="91512" y="1886"/>
                      <a:pt x="100170" y="5658"/>
                    </a:cubicBezTo>
                    <a:cubicBezTo>
                      <a:pt x="108828" y="9430"/>
                      <a:pt x="116200" y="14530"/>
                      <a:pt x="122287" y="20960"/>
                    </a:cubicBezTo>
                    <a:cubicBezTo>
                      <a:pt x="128373" y="27389"/>
                      <a:pt x="133045" y="34804"/>
                      <a:pt x="136303" y="43205"/>
                    </a:cubicBezTo>
                    <a:cubicBezTo>
                      <a:pt x="139560" y="51606"/>
                      <a:pt x="141189" y="60522"/>
                      <a:pt x="141189" y="69952"/>
                    </a:cubicBezTo>
                    <a:cubicBezTo>
                      <a:pt x="141189" y="79210"/>
                      <a:pt x="139560" y="88040"/>
                      <a:pt x="136303" y="96441"/>
                    </a:cubicBezTo>
                    <a:cubicBezTo>
                      <a:pt x="133045" y="104842"/>
                      <a:pt x="128416" y="112257"/>
                      <a:pt x="122415" y="118686"/>
                    </a:cubicBezTo>
                    <a:cubicBezTo>
                      <a:pt x="116415" y="125116"/>
                      <a:pt x="109042" y="130216"/>
                      <a:pt x="100298" y="133988"/>
                    </a:cubicBezTo>
                    <a:cubicBezTo>
                      <a:pt x="91554" y="137760"/>
                      <a:pt x="81696" y="139646"/>
                      <a:pt x="70723" y="139646"/>
                    </a:cubicBezTo>
                    <a:cubicBezTo>
                      <a:pt x="59750" y="139646"/>
                      <a:pt x="49892" y="137760"/>
                      <a:pt x="41148" y="133988"/>
                    </a:cubicBezTo>
                    <a:cubicBezTo>
                      <a:pt x="32404" y="130216"/>
                      <a:pt x="24989" y="125116"/>
                      <a:pt x="18902" y="118686"/>
                    </a:cubicBezTo>
                    <a:cubicBezTo>
                      <a:pt x="12816" y="112257"/>
                      <a:pt x="8144" y="104842"/>
                      <a:pt x="4886" y="96441"/>
                    </a:cubicBezTo>
                    <a:cubicBezTo>
                      <a:pt x="1629" y="88040"/>
                      <a:pt x="0" y="79210"/>
                      <a:pt x="0" y="69952"/>
                    </a:cubicBezTo>
                    <a:cubicBezTo>
                      <a:pt x="0" y="60522"/>
                      <a:pt x="1629" y="51606"/>
                      <a:pt x="4886" y="43205"/>
                    </a:cubicBezTo>
                    <a:cubicBezTo>
                      <a:pt x="8144" y="34804"/>
                      <a:pt x="12816" y="27389"/>
                      <a:pt x="18902" y="20960"/>
                    </a:cubicBezTo>
                    <a:cubicBezTo>
                      <a:pt x="24989" y="14530"/>
                      <a:pt x="32404" y="9430"/>
                      <a:pt x="41148" y="5658"/>
                    </a:cubicBezTo>
                    <a:cubicBezTo>
                      <a:pt x="49892" y="1886"/>
                      <a:pt x="59750" y="0"/>
                      <a:pt x="70723" y="0"/>
                    </a:cubicBezTo>
                    <a:close/>
                    <a:moveTo>
                      <a:pt x="70723" y="29318"/>
                    </a:moveTo>
                    <a:cubicBezTo>
                      <a:pt x="65751" y="29318"/>
                      <a:pt x="61122" y="30347"/>
                      <a:pt x="56836" y="32404"/>
                    </a:cubicBezTo>
                    <a:cubicBezTo>
                      <a:pt x="52549" y="34461"/>
                      <a:pt x="48820" y="37290"/>
                      <a:pt x="45649" y="40891"/>
                    </a:cubicBezTo>
                    <a:cubicBezTo>
                      <a:pt x="42477" y="44491"/>
                      <a:pt x="39991" y="48777"/>
                      <a:pt x="38190" y="53750"/>
                    </a:cubicBezTo>
                    <a:cubicBezTo>
                      <a:pt x="36390" y="58722"/>
                      <a:pt x="35490" y="64122"/>
                      <a:pt x="35490" y="69952"/>
                    </a:cubicBezTo>
                    <a:cubicBezTo>
                      <a:pt x="35490" y="75952"/>
                      <a:pt x="36390" y="81396"/>
                      <a:pt x="38190" y="86282"/>
                    </a:cubicBezTo>
                    <a:cubicBezTo>
                      <a:pt x="39991" y="91168"/>
                      <a:pt x="42477" y="95412"/>
                      <a:pt x="45649" y="99012"/>
                    </a:cubicBezTo>
                    <a:cubicBezTo>
                      <a:pt x="48820" y="102613"/>
                      <a:pt x="52549" y="105399"/>
                      <a:pt x="56836" y="107371"/>
                    </a:cubicBezTo>
                    <a:cubicBezTo>
                      <a:pt x="61122" y="109342"/>
                      <a:pt x="65751" y="110328"/>
                      <a:pt x="70723" y="110328"/>
                    </a:cubicBezTo>
                    <a:cubicBezTo>
                      <a:pt x="75695" y="110328"/>
                      <a:pt x="80324" y="109342"/>
                      <a:pt x="84611" y="107371"/>
                    </a:cubicBezTo>
                    <a:cubicBezTo>
                      <a:pt x="88897" y="105399"/>
                      <a:pt x="92626" y="102613"/>
                      <a:pt x="95798" y="99012"/>
                    </a:cubicBezTo>
                    <a:cubicBezTo>
                      <a:pt x="98970" y="95412"/>
                      <a:pt x="101456" y="91126"/>
                      <a:pt x="103256" y="86154"/>
                    </a:cubicBezTo>
                    <a:cubicBezTo>
                      <a:pt x="105056" y="81182"/>
                      <a:pt x="105956" y="75695"/>
                      <a:pt x="105956" y="69694"/>
                    </a:cubicBezTo>
                    <a:cubicBezTo>
                      <a:pt x="105956" y="63865"/>
                      <a:pt x="105056" y="58464"/>
                      <a:pt x="103256" y="53492"/>
                    </a:cubicBezTo>
                    <a:cubicBezTo>
                      <a:pt x="101456" y="48520"/>
                      <a:pt x="98970" y="44234"/>
                      <a:pt x="95798" y="40634"/>
                    </a:cubicBezTo>
                    <a:cubicBezTo>
                      <a:pt x="92626" y="37033"/>
                      <a:pt x="88897" y="34247"/>
                      <a:pt x="84611" y="32275"/>
                    </a:cubicBezTo>
                    <a:cubicBezTo>
                      <a:pt x="80324" y="30304"/>
                      <a:pt x="75695" y="29318"/>
                      <a:pt x="70723" y="2931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65CB0D5-9E23-42DD-9C02-2DB423358884}"/>
                  </a:ext>
                </a:extLst>
              </p:cNvPr>
              <p:cNvSpPr txBox="1"/>
              <p:nvPr/>
            </p:nvSpPr>
            <p:spPr>
              <a:xfrm>
                <a:off x="1159095" y="5164994"/>
                <a:ext cx="80238" cy="136560"/>
              </a:xfrm>
              <a:custGeom>
                <a:avLst/>
                <a:gdLst/>
                <a:ahLst/>
                <a:cxnLst/>
                <a:rect l="l" t="t" r="r" b="b"/>
                <a:pathLst>
                  <a:path w="80238" h="136560">
                    <a:moveTo>
                      <a:pt x="73295" y="0"/>
                    </a:moveTo>
                    <a:cubicBezTo>
                      <a:pt x="75181" y="0"/>
                      <a:pt x="76595" y="0"/>
                      <a:pt x="77538" y="0"/>
                    </a:cubicBezTo>
                    <a:cubicBezTo>
                      <a:pt x="78481" y="0"/>
                      <a:pt x="79381" y="86"/>
                      <a:pt x="80238" y="257"/>
                    </a:cubicBezTo>
                    <a:lnTo>
                      <a:pt x="80238" y="31633"/>
                    </a:lnTo>
                    <a:cubicBezTo>
                      <a:pt x="69780" y="31804"/>
                      <a:pt x="60436" y="33819"/>
                      <a:pt x="52206" y="37676"/>
                    </a:cubicBezTo>
                    <a:cubicBezTo>
                      <a:pt x="43977" y="41534"/>
                      <a:pt x="38062" y="47321"/>
                      <a:pt x="34461" y="55036"/>
                    </a:cubicBezTo>
                    <a:lnTo>
                      <a:pt x="34461" y="136560"/>
                    </a:lnTo>
                    <a:lnTo>
                      <a:pt x="0" y="136560"/>
                    </a:lnTo>
                    <a:lnTo>
                      <a:pt x="0" y="1801"/>
                    </a:lnTo>
                    <a:lnTo>
                      <a:pt x="31632" y="1801"/>
                    </a:lnTo>
                    <a:lnTo>
                      <a:pt x="31632" y="30604"/>
                    </a:lnTo>
                    <a:cubicBezTo>
                      <a:pt x="34033" y="25975"/>
                      <a:pt x="36862" y="21817"/>
                      <a:pt x="40119" y="18131"/>
                    </a:cubicBezTo>
                    <a:cubicBezTo>
                      <a:pt x="43377" y="14445"/>
                      <a:pt x="46891" y="11230"/>
                      <a:pt x="50663" y="8487"/>
                    </a:cubicBezTo>
                    <a:cubicBezTo>
                      <a:pt x="54435" y="5744"/>
                      <a:pt x="58250" y="3644"/>
                      <a:pt x="62108" y="2186"/>
                    </a:cubicBezTo>
                    <a:cubicBezTo>
                      <a:pt x="65965" y="729"/>
                      <a:pt x="69694" y="0"/>
                      <a:pt x="73295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925DECB-5424-4E41-94DE-F6C1616BDC65}"/>
                  </a:ext>
                </a:extLst>
              </p:cNvPr>
              <p:cNvSpPr txBox="1"/>
              <p:nvPr/>
            </p:nvSpPr>
            <p:spPr>
              <a:xfrm>
                <a:off x="1406745" y="5166796"/>
                <a:ext cx="34461" cy="134759"/>
              </a:xfrm>
              <a:custGeom>
                <a:avLst/>
                <a:gdLst/>
                <a:ahLst/>
                <a:cxnLst/>
                <a:rect l="l" t="t" r="r" b="b"/>
                <a:pathLst>
                  <a:path w="34461" h="134759">
                    <a:moveTo>
                      <a:pt x="0" y="0"/>
                    </a:moveTo>
                    <a:lnTo>
                      <a:pt x="34461" y="0"/>
                    </a:lnTo>
                    <a:lnTo>
                      <a:pt x="34461" y="134759"/>
                    </a:lnTo>
                    <a:lnTo>
                      <a:pt x="0" y="13475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A574DFD-A91B-438B-B0D2-884D5DBEC3BC}"/>
                  </a:ext>
                </a:extLst>
              </p:cNvPr>
              <p:cNvSpPr txBox="1"/>
              <p:nvPr/>
            </p:nvSpPr>
            <p:spPr>
              <a:xfrm>
                <a:off x="2196548" y="5264522"/>
                <a:ext cx="28290" cy="37033"/>
              </a:xfrm>
              <a:custGeom>
                <a:avLst/>
                <a:gdLst/>
                <a:ahLst/>
                <a:cxnLst/>
                <a:rect l="l" t="t" r="r" b="b"/>
                <a:pathLst>
                  <a:path w="28290" h="37033">
                    <a:moveTo>
                      <a:pt x="0" y="0"/>
                    </a:moveTo>
                    <a:lnTo>
                      <a:pt x="28290" y="0"/>
                    </a:lnTo>
                    <a:lnTo>
                      <a:pt x="28290" y="37033"/>
                    </a:lnTo>
                    <a:lnTo>
                      <a:pt x="0" y="370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91857B5-5438-46C6-BA93-7CC7F51E9F74}"/>
              </a:ext>
            </a:extLst>
          </p:cNvPr>
          <p:cNvGrpSpPr/>
          <p:nvPr/>
        </p:nvGrpSpPr>
        <p:grpSpPr>
          <a:xfrm>
            <a:off x="8226000" y="2675288"/>
            <a:ext cx="3323084" cy="1857828"/>
            <a:chOff x="7947031" y="2960914"/>
            <a:chExt cx="3323084" cy="1335314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373DAD9-61DD-455A-8825-B626C34022D1}"/>
                </a:ext>
              </a:extLst>
            </p:cNvPr>
            <p:cNvCxnSpPr/>
            <p:nvPr/>
          </p:nvCxnSpPr>
          <p:spPr>
            <a:xfrm>
              <a:off x="7947031" y="2960914"/>
              <a:ext cx="3323084" cy="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AAF571F-ECD4-4A6E-BACB-D9D516E72C17}"/>
                </a:ext>
              </a:extLst>
            </p:cNvPr>
            <p:cNvCxnSpPr/>
            <p:nvPr/>
          </p:nvCxnSpPr>
          <p:spPr>
            <a:xfrm>
              <a:off x="7947031" y="4296228"/>
              <a:ext cx="3323084" cy="0"/>
            </a:xfrm>
            <a:prstGeom prst="line">
              <a:avLst/>
            </a:prstGeom>
            <a:ln>
              <a:solidFill>
                <a:schemeClr val="bg1"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AEC8FD4-7FC7-4F3A-ADF0-EE0F18809856}"/>
              </a:ext>
            </a:extLst>
          </p:cNvPr>
          <p:cNvGrpSpPr/>
          <p:nvPr/>
        </p:nvGrpSpPr>
        <p:grpSpPr>
          <a:xfrm>
            <a:off x="8166487" y="1294128"/>
            <a:ext cx="3508493" cy="1105535"/>
            <a:chOff x="739851" y="136699"/>
            <a:chExt cx="3508493" cy="1105535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EF19E26-D1EB-442E-8F82-26E9F3D0DD50}"/>
                </a:ext>
              </a:extLst>
            </p:cNvPr>
            <p:cNvSpPr/>
            <p:nvPr/>
          </p:nvSpPr>
          <p:spPr>
            <a:xfrm>
              <a:off x="739851" y="136699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FCB5FBD-90AB-4F2A-AECF-9E5325122A08}"/>
                </a:ext>
              </a:extLst>
            </p:cNvPr>
            <p:cNvSpPr txBox="1"/>
            <p:nvPr/>
          </p:nvSpPr>
          <p:spPr>
            <a:xfrm>
              <a:off x="739851" y="411237"/>
              <a:ext cx="35084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Upcoming Work Shop This Week</a:t>
              </a:r>
              <a:endParaRPr lang="id-ID" sz="24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79E76DE0-2E0F-47E8-B26F-87C5C6D49E7A}"/>
              </a:ext>
            </a:extLst>
          </p:cNvPr>
          <p:cNvSpPr/>
          <p:nvPr/>
        </p:nvSpPr>
        <p:spPr>
          <a:xfrm>
            <a:off x="8166487" y="4905004"/>
            <a:ext cx="3323084" cy="1126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7ED09E55-7B56-499B-BEAE-2D97F5440F14}"/>
              </a:ext>
            </a:extLst>
          </p:cNvPr>
          <p:cNvSpPr/>
          <p:nvPr/>
        </p:nvSpPr>
        <p:spPr>
          <a:xfrm>
            <a:off x="9828028" y="3404631"/>
            <a:ext cx="1553915" cy="383425"/>
          </a:xfrm>
          <a:prstGeom prst="roundRect">
            <a:avLst>
              <a:gd name="adj" fmla="val 8386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aleway Light" panose="020B0403030101060003" pitchFamily="34" charset="0"/>
              </a:rPr>
              <a:t>Check Out</a:t>
            </a:r>
            <a:endParaRPr lang="id-ID" dirty="0">
              <a:latin typeface="Raleway Light" panose="020B040303010106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456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6" grpId="0"/>
      <p:bldP spid="3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F4CAD38-DE81-4831-A03D-00E206343C1E}"/>
              </a:ext>
            </a:extLst>
          </p:cNvPr>
          <p:cNvGrpSpPr/>
          <p:nvPr/>
        </p:nvGrpSpPr>
        <p:grpSpPr>
          <a:xfrm>
            <a:off x="518869" y="1361817"/>
            <a:ext cx="2229584" cy="295337"/>
            <a:chOff x="518869" y="1361817"/>
            <a:chExt cx="2229584" cy="295337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2B09646-3E7A-479D-A0CA-6928FD65FE85}"/>
                </a:ext>
              </a:extLst>
            </p:cNvPr>
            <p:cNvCxnSpPr/>
            <p:nvPr/>
          </p:nvCxnSpPr>
          <p:spPr>
            <a:xfrm>
              <a:off x="518869" y="1509486"/>
              <a:ext cx="222077" cy="0"/>
            </a:xfrm>
            <a:prstGeom prst="line">
              <a:avLst/>
            </a:prstGeom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1C5FE62-7A76-4FDB-AE5A-47B2ACDDA177}"/>
                </a:ext>
              </a:extLst>
            </p:cNvPr>
            <p:cNvSpPr/>
            <p:nvPr/>
          </p:nvSpPr>
          <p:spPr>
            <a:xfrm>
              <a:off x="740946" y="1361817"/>
              <a:ext cx="2007507" cy="2953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Breaking News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4AD938DA-1B08-49A0-9C5E-AFC4794120EB}"/>
              </a:ext>
            </a:extLst>
          </p:cNvPr>
          <p:cNvGrpSpPr/>
          <p:nvPr/>
        </p:nvGrpSpPr>
        <p:grpSpPr>
          <a:xfrm>
            <a:off x="740946" y="1767840"/>
            <a:ext cx="2438400" cy="1143000"/>
            <a:chOff x="740946" y="1767840"/>
            <a:chExt cx="2438400" cy="1143000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27AACEF2-4B97-4D61-B855-143E87BD81D9}"/>
                </a:ext>
              </a:extLst>
            </p:cNvPr>
            <p:cNvSpPr/>
            <p:nvPr/>
          </p:nvSpPr>
          <p:spPr>
            <a:xfrm>
              <a:off x="740946" y="1767840"/>
              <a:ext cx="2438400" cy="1143000"/>
            </a:xfrm>
            <a:prstGeom prst="roundRect">
              <a:avLst>
                <a:gd name="adj" fmla="val 4445"/>
              </a:avLst>
            </a:prstGeom>
            <a:ln>
              <a:noFill/>
            </a:ln>
            <a:effectLst>
              <a:outerShdw blurRad="1270000" dist="431800" dir="5400000" sx="74000" sy="74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7085AAE-3AFD-480E-93C5-F60EE9E29F0D}"/>
                </a:ext>
              </a:extLst>
            </p:cNvPr>
            <p:cNvSpPr/>
            <p:nvPr/>
          </p:nvSpPr>
          <p:spPr>
            <a:xfrm>
              <a:off x="880799" y="1886909"/>
              <a:ext cx="2158695" cy="9048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1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</a:t>
              </a:r>
              <a:endParaRPr lang="id-ID" sz="11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CF1FF66-C1B1-4660-BA7E-D6F9AAFDD595}"/>
              </a:ext>
            </a:extLst>
          </p:cNvPr>
          <p:cNvGrpSpPr/>
          <p:nvPr/>
        </p:nvGrpSpPr>
        <p:grpSpPr>
          <a:xfrm>
            <a:off x="3433346" y="1767840"/>
            <a:ext cx="2438400" cy="1143000"/>
            <a:chOff x="3433346" y="1767840"/>
            <a:chExt cx="2438400" cy="1143000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F31D1EDD-DC0A-4239-8C4C-66BE25F11995}"/>
                </a:ext>
              </a:extLst>
            </p:cNvPr>
            <p:cNvSpPr/>
            <p:nvPr/>
          </p:nvSpPr>
          <p:spPr>
            <a:xfrm>
              <a:off x="3433346" y="1767840"/>
              <a:ext cx="2438400" cy="1143000"/>
            </a:xfrm>
            <a:prstGeom prst="roundRect">
              <a:avLst>
                <a:gd name="adj" fmla="val 4445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0" dist="431800" dir="5400000" sx="74000" sy="74000" algn="t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DD5341C-BF1B-4D66-865F-5B83820D1BD4}"/>
                </a:ext>
              </a:extLst>
            </p:cNvPr>
            <p:cNvSpPr/>
            <p:nvPr/>
          </p:nvSpPr>
          <p:spPr>
            <a:xfrm>
              <a:off x="3573199" y="1886909"/>
              <a:ext cx="2158695" cy="9048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</a:t>
              </a:r>
              <a:endParaRPr lang="id-ID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EE7D9DA4-38CC-441B-8C68-0FEACE1368FB}"/>
              </a:ext>
            </a:extLst>
          </p:cNvPr>
          <p:cNvSpPr txBox="1"/>
          <p:nvPr/>
        </p:nvSpPr>
        <p:spPr>
          <a:xfrm>
            <a:off x="650273" y="3429000"/>
            <a:ext cx="48615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Better Think Better Smart</a:t>
            </a:r>
            <a:endParaRPr lang="id-ID" sz="2800" b="1" dirty="0">
              <a:solidFill>
                <a:schemeClr val="tx1">
                  <a:lumMod val="75000"/>
                  <a:lumOff val="25000"/>
                </a:schemeClr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E9AB713-BA76-4D5F-AE36-52CEB1550132}"/>
              </a:ext>
            </a:extLst>
          </p:cNvPr>
          <p:cNvSpPr/>
          <p:nvPr/>
        </p:nvSpPr>
        <p:spPr>
          <a:xfrm>
            <a:off x="650272" y="4120785"/>
            <a:ext cx="508162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spot, which was created for the bliss of souls like mine. I am so happy, my dear friend, so absorbed in the exquisite sense of mere tranquil existence, that I neglect my talents.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A5E7E2F0-FF0A-4143-9602-CC57A6A476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814421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468C0D3-A871-47A6-8829-5D4410B14A9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417E28D-2EFB-4C06-A886-61DA6F26F94C}"/>
              </a:ext>
            </a:extLst>
          </p:cNvPr>
          <p:cNvGrpSpPr/>
          <p:nvPr/>
        </p:nvGrpSpPr>
        <p:grpSpPr>
          <a:xfrm>
            <a:off x="4041241" y="499655"/>
            <a:ext cx="1038550" cy="1038549"/>
            <a:chOff x="4041241" y="499655"/>
            <a:chExt cx="1038550" cy="103854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C6527AF-64D6-46A9-809D-699D0927C11A}"/>
                </a:ext>
              </a:extLst>
            </p:cNvPr>
            <p:cNvSpPr/>
            <p:nvPr/>
          </p:nvSpPr>
          <p:spPr>
            <a:xfrm>
              <a:off x="4041241" y="499655"/>
              <a:ext cx="1038550" cy="10385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42">
              <a:extLst>
                <a:ext uri="{FF2B5EF4-FFF2-40B4-BE49-F238E27FC236}">
                  <a16:creationId xmlns:a16="http://schemas.microsoft.com/office/drawing/2014/main" id="{23146A8E-8B21-4FDE-91F3-BDAA70C0FC1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89214" y="747627"/>
              <a:ext cx="542602" cy="542602"/>
            </a:xfrm>
            <a:custGeom>
              <a:avLst/>
              <a:gdLst>
                <a:gd name="T0" fmla="*/ 108 w 216"/>
                <a:gd name="T1" fmla="*/ 0 h 216"/>
                <a:gd name="T2" fmla="*/ 32 w 216"/>
                <a:gd name="T3" fmla="*/ 76 h 216"/>
                <a:gd name="T4" fmla="*/ 58 w 216"/>
                <a:gd name="T5" fmla="*/ 130 h 216"/>
                <a:gd name="T6" fmla="*/ 68 w 216"/>
                <a:gd name="T7" fmla="*/ 153 h 216"/>
                <a:gd name="T8" fmla="*/ 88 w 216"/>
                <a:gd name="T9" fmla="*/ 172 h 216"/>
                <a:gd name="T10" fmla="*/ 128 w 216"/>
                <a:gd name="T11" fmla="*/ 172 h 216"/>
                <a:gd name="T12" fmla="*/ 148 w 216"/>
                <a:gd name="T13" fmla="*/ 153 h 216"/>
                <a:gd name="T14" fmla="*/ 158 w 216"/>
                <a:gd name="T15" fmla="*/ 130 h 216"/>
                <a:gd name="T16" fmla="*/ 184 w 216"/>
                <a:gd name="T17" fmla="*/ 76 h 216"/>
                <a:gd name="T18" fmla="*/ 108 w 216"/>
                <a:gd name="T19" fmla="*/ 0 h 216"/>
                <a:gd name="T20" fmla="*/ 153 w 216"/>
                <a:gd name="T21" fmla="*/ 124 h 216"/>
                <a:gd name="T22" fmla="*/ 140 w 216"/>
                <a:gd name="T23" fmla="*/ 153 h 216"/>
                <a:gd name="T24" fmla="*/ 128 w 216"/>
                <a:gd name="T25" fmla="*/ 164 h 216"/>
                <a:gd name="T26" fmla="*/ 88 w 216"/>
                <a:gd name="T27" fmla="*/ 164 h 216"/>
                <a:gd name="T28" fmla="*/ 76 w 216"/>
                <a:gd name="T29" fmla="*/ 153 h 216"/>
                <a:gd name="T30" fmla="*/ 63 w 216"/>
                <a:gd name="T31" fmla="*/ 124 h 216"/>
                <a:gd name="T32" fmla="*/ 40 w 216"/>
                <a:gd name="T33" fmla="*/ 76 h 216"/>
                <a:gd name="T34" fmla="*/ 108 w 216"/>
                <a:gd name="T35" fmla="*/ 8 h 216"/>
                <a:gd name="T36" fmla="*/ 176 w 216"/>
                <a:gd name="T37" fmla="*/ 76 h 216"/>
                <a:gd name="T38" fmla="*/ 153 w 216"/>
                <a:gd name="T39" fmla="*/ 124 h 216"/>
                <a:gd name="T40" fmla="*/ 68 w 216"/>
                <a:gd name="T41" fmla="*/ 204 h 216"/>
                <a:gd name="T42" fmla="*/ 148 w 216"/>
                <a:gd name="T43" fmla="*/ 204 h 216"/>
                <a:gd name="T44" fmla="*/ 148 w 216"/>
                <a:gd name="T45" fmla="*/ 176 h 216"/>
                <a:gd name="T46" fmla="*/ 68 w 216"/>
                <a:gd name="T47" fmla="*/ 176 h 216"/>
                <a:gd name="T48" fmla="*/ 68 w 216"/>
                <a:gd name="T49" fmla="*/ 204 h 216"/>
                <a:gd name="T50" fmla="*/ 76 w 216"/>
                <a:gd name="T51" fmla="*/ 184 h 216"/>
                <a:gd name="T52" fmla="*/ 140 w 216"/>
                <a:gd name="T53" fmla="*/ 184 h 216"/>
                <a:gd name="T54" fmla="*/ 140 w 216"/>
                <a:gd name="T55" fmla="*/ 196 h 216"/>
                <a:gd name="T56" fmla="*/ 76 w 216"/>
                <a:gd name="T57" fmla="*/ 196 h 216"/>
                <a:gd name="T58" fmla="*/ 76 w 216"/>
                <a:gd name="T59" fmla="*/ 184 h 216"/>
                <a:gd name="T60" fmla="*/ 76 w 216"/>
                <a:gd name="T61" fmla="*/ 216 h 216"/>
                <a:gd name="T62" fmla="*/ 140 w 216"/>
                <a:gd name="T63" fmla="*/ 216 h 216"/>
                <a:gd name="T64" fmla="*/ 140 w 216"/>
                <a:gd name="T65" fmla="*/ 208 h 216"/>
                <a:gd name="T66" fmla="*/ 76 w 216"/>
                <a:gd name="T67" fmla="*/ 208 h 216"/>
                <a:gd name="T68" fmla="*/ 76 w 216"/>
                <a:gd name="T69" fmla="*/ 216 h 216"/>
                <a:gd name="T70" fmla="*/ 0 w 216"/>
                <a:gd name="T71" fmla="*/ 72 h 216"/>
                <a:gd name="T72" fmla="*/ 20 w 216"/>
                <a:gd name="T73" fmla="*/ 72 h 216"/>
                <a:gd name="T74" fmla="*/ 20 w 216"/>
                <a:gd name="T75" fmla="*/ 64 h 216"/>
                <a:gd name="T76" fmla="*/ 0 w 216"/>
                <a:gd name="T77" fmla="*/ 64 h 216"/>
                <a:gd name="T78" fmla="*/ 0 w 216"/>
                <a:gd name="T79" fmla="*/ 72 h 216"/>
                <a:gd name="T80" fmla="*/ 174 w 216"/>
                <a:gd name="T81" fmla="*/ 14 h 216"/>
                <a:gd name="T82" fmla="*/ 179 w 216"/>
                <a:gd name="T83" fmla="*/ 20 h 216"/>
                <a:gd name="T84" fmla="*/ 194 w 216"/>
                <a:gd name="T85" fmla="*/ 6 h 216"/>
                <a:gd name="T86" fmla="*/ 189 w 216"/>
                <a:gd name="T87" fmla="*/ 0 h 216"/>
                <a:gd name="T88" fmla="*/ 174 w 216"/>
                <a:gd name="T89" fmla="*/ 14 h 216"/>
                <a:gd name="T90" fmla="*/ 42 w 216"/>
                <a:gd name="T91" fmla="*/ 14 h 216"/>
                <a:gd name="T92" fmla="*/ 27 w 216"/>
                <a:gd name="T93" fmla="*/ 0 h 216"/>
                <a:gd name="T94" fmla="*/ 22 w 216"/>
                <a:gd name="T95" fmla="*/ 6 h 216"/>
                <a:gd name="T96" fmla="*/ 37 w 216"/>
                <a:gd name="T97" fmla="*/ 20 h 216"/>
                <a:gd name="T98" fmla="*/ 42 w 216"/>
                <a:gd name="T99" fmla="*/ 14 h 216"/>
                <a:gd name="T100" fmla="*/ 196 w 216"/>
                <a:gd name="T101" fmla="*/ 64 h 216"/>
                <a:gd name="T102" fmla="*/ 196 w 216"/>
                <a:gd name="T103" fmla="*/ 72 h 216"/>
                <a:gd name="T104" fmla="*/ 216 w 216"/>
                <a:gd name="T105" fmla="*/ 72 h 216"/>
                <a:gd name="T106" fmla="*/ 216 w 216"/>
                <a:gd name="T107" fmla="*/ 64 h 216"/>
                <a:gd name="T108" fmla="*/ 196 w 216"/>
                <a:gd name="T109" fmla="*/ 64 h 216"/>
                <a:gd name="T110" fmla="*/ 52 w 216"/>
                <a:gd name="T111" fmla="*/ 72 h 216"/>
                <a:gd name="T112" fmla="*/ 60 w 216"/>
                <a:gd name="T113" fmla="*/ 72 h 216"/>
                <a:gd name="T114" fmla="*/ 100 w 216"/>
                <a:gd name="T115" fmla="*/ 32 h 216"/>
                <a:gd name="T116" fmla="*/ 100 w 216"/>
                <a:gd name="T117" fmla="*/ 24 h 216"/>
                <a:gd name="T118" fmla="*/ 52 w 216"/>
                <a:gd name="T119" fmla="*/ 72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6" h="216">
                  <a:moveTo>
                    <a:pt x="108" y="0"/>
                  </a:moveTo>
                  <a:cubicBezTo>
                    <a:pt x="66" y="0"/>
                    <a:pt x="32" y="34"/>
                    <a:pt x="32" y="76"/>
                  </a:cubicBezTo>
                  <a:cubicBezTo>
                    <a:pt x="32" y="104"/>
                    <a:pt x="57" y="129"/>
                    <a:pt x="58" y="130"/>
                  </a:cubicBezTo>
                  <a:cubicBezTo>
                    <a:pt x="63" y="135"/>
                    <a:pt x="68" y="146"/>
                    <a:pt x="68" y="153"/>
                  </a:cubicBezTo>
                  <a:cubicBezTo>
                    <a:pt x="68" y="164"/>
                    <a:pt x="77" y="172"/>
                    <a:pt x="88" y="172"/>
                  </a:cubicBezTo>
                  <a:cubicBezTo>
                    <a:pt x="128" y="172"/>
                    <a:pt x="128" y="172"/>
                    <a:pt x="128" y="172"/>
                  </a:cubicBezTo>
                  <a:cubicBezTo>
                    <a:pt x="139" y="172"/>
                    <a:pt x="148" y="164"/>
                    <a:pt x="148" y="153"/>
                  </a:cubicBezTo>
                  <a:cubicBezTo>
                    <a:pt x="148" y="146"/>
                    <a:pt x="153" y="135"/>
                    <a:pt x="158" y="130"/>
                  </a:cubicBezTo>
                  <a:cubicBezTo>
                    <a:pt x="159" y="129"/>
                    <a:pt x="184" y="104"/>
                    <a:pt x="184" y="76"/>
                  </a:cubicBezTo>
                  <a:cubicBezTo>
                    <a:pt x="184" y="34"/>
                    <a:pt x="150" y="0"/>
                    <a:pt x="108" y="0"/>
                  </a:cubicBezTo>
                  <a:close/>
                  <a:moveTo>
                    <a:pt x="153" y="124"/>
                  </a:moveTo>
                  <a:cubicBezTo>
                    <a:pt x="146" y="131"/>
                    <a:pt x="140" y="144"/>
                    <a:pt x="140" y="153"/>
                  </a:cubicBezTo>
                  <a:cubicBezTo>
                    <a:pt x="140" y="159"/>
                    <a:pt x="135" y="164"/>
                    <a:pt x="128" y="164"/>
                  </a:cubicBezTo>
                  <a:cubicBezTo>
                    <a:pt x="88" y="164"/>
                    <a:pt x="88" y="164"/>
                    <a:pt x="88" y="164"/>
                  </a:cubicBezTo>
                  <a:cubicBezTo>
                    <a:pt x="81" y="164"/>
                    <a:pt x="76" y="159"/>
                    <a:pt x="76" y="153"/>
                  </a:cubicBezTo>
                  <a:cubicBezTo>
                    <a:pt x="76" y="144"/>
                    <a:pt x="71" y="131"/>
                    <a:pt x="63" y="124"/>
                  </a:cubicBezTo>
                  <a:cubicBezTo>
                    <a:pt x="63" y="124"/>
                    <a:pt x="40" y="101"/>
                    <a:pt x="40" y="76"/>
                  </a:cubicBezTo>
                  <a:cubicBezTo>
                    <a:pt x="40" y="39"/>
                    <a:pt x="71" y="8"/>
                    <a:pt x="108" y="8"/>
                  </a:cubicBezTo>
                  <a:cubicBezTo>
                    <a:pt x="146" y="8"/>
                    <a:pt x="176" y="39"/>
                    <a:pt x="176" y="76"/>
                  </a:cubicBezTo>
                  <a:cubicBezTo>
                    <a:pt x="176" y="101"/>
                    <a:pt x="153" y="124"/>
                    <a:pt x="153" y="124"/>
                  </a:cubicBezTo>
                  <a:close/>
                  <a:moveTo>
                    <a:pt x="68" y="204"/>
                  </a:moveTo>
                  <a:cubicBezTo>
                    <a:pt x="148" y="204"/>
                    <a:pt x="148" y="204"/>
                    <a:pt x="148" y="204"/>
                  </a:cubicBezTo>
                  <a:cubicBezTo>
                    <a:pt x="148" y="176"/>
                    <a:pt x="148" y="176"/>
                    <a:pt x="148" y="176"/>
                  </a:cubicBezTo>
                  <a:cubicBezTo>
                    <a:pt x="68" y="176"/>
                    <a:pt x="68" y="176"/>
                    <a:pt x="68" y="176"/>
                  </a:cubicBezTo>
                  <a:lnTo>
                    <a:pt x="68" y="204"/>
                  </a:lnTo>
                  <a:close/>
                  <a:moveTo>
                    <a:pt x="76" y="184"/>
                  </a:moveTo>
                  <a:cubicBezTo>
                    <a:pt x="140" y="184"/>
                    <a:pt x="140" y="184"/>
                    <a:pt x="140" y="184"/>
                  </a:cubicBezTo>
                  <a:cubicBezTo>
                    <a:pt x="140" y="196"/>
                    <a:pt x="140" y="196"/>
                    <a:pt x="140" y="196"/>
                  </a:cubicBezTo>
                  <a:cubicBezTo>
                    <a:pt x="76" y="196"/>
                    <a:pt x="76" y="196"/>
                    <a:pt x="76" y="196"/>
                  </a:cubicBezTo>
                  <a:lnTo>
                    <a:pt x="76" y="184"/>
                  </a:lnTo>
                  <a:close/>
                  <a:moveTo>
                    <a:pt x="76" y="216"/>
                  </a:moveTo>
                  <a:cubicBezTo>
                    <a:pt x="140" y="216"/>
                    <a:pt x="140" y="216"/>
                    <a:pt x="140" y="216"/>
                  </a:cubicBezTo>
                  <a:cubicBezTo>
                    <a:pt x="140" y="208"/>
                    <a:pt x="140" y="208"/>
                    <a:pt x="140" y="208"/>
                  </a:cubicBezTo>
                  <a:cubicBezTo>
                    <a:pt x="76" y="208"/>
                    <a:pt x="76" y="208"/>
                    <a:pt x="76" y="208"/>
                  </a:cubicBezTo>
                  <a:lnTo>
                    <a:pt x="76" y="216"/>
                  </a:lnTo>
                  <a:close/>
                  <a:moveTo>
                    <a:pt x="0" y="72"/>
                  </a:moveTo>
                  <a:cubicBezTo>
                    <a:pt x="20" y="72"/>
                    <a:pt x="20" y="72"/>
                    <a:pt x="20" y="72"/>
                  </a:cubicBezTo>
                  <a:cubicBezTo>
                    <a:pt x="20" y="64"/>
                    <a:pt x="20" y="64"/>
                    <a:pt x="20" y="64"/>
                  </a:cubicBezTo>
                  <a:cubicBezTo>
                    <a:pt x="0" y="64"/>
                    <a:pt x="0" y="64"/>
                    <a:pt x="0" y="64"/>
                  </a:cubicBezTo>
                  <a:lnTo>
                    <a:pt x="0" y="72"/>
                  </a:lnTo>
                  <a:close/>
                  <a:moveTo>
                    <a:pt x="174" y="14"/>
                  </a:moveTo>
                  <a:cubicBezTo>
                    <a:pt x="179" y="20"/>
                    <a:pt x="179" y="20"/>
                    <a:pt x="179" y="20"/>
                  </a:cubicBezTo>
                  <a:cubicBezTo>
                    <a:pt x="194" y="6"/>
                    <a:pt x="194" y="6"/>
                    <a:pt x="194" y="6"/>
                  </a:cubicBezTo>
                  <a:cubicBezTo>
                    <a:pt x="189" y="0"/>
                    <a:pt x="189" y="0"/>
                    <a:pt x="189" y="0"/>
                  </a:cubicBezTo>
                  <a:lnTo>
                    <a:pt x="174" y="14"/>
                  </a:lnTo>
                  <a:close/>
                  <a:moveTo>
                    <a:pt x="42" y="14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37" y="20"/>
                    <a:pt x="37" y="20"/>
                    <a:pt x="37" y="20"/>
                  </a:cubicBezTo>
                  <a:lnTo>
                    <a:pt x="42" y="14"/>
                  </a:lnTo>
                  <a:close/>
                  <a:moveTo>
                    <a:pt x="196" y="64"/>
                  </a:moveTo>
                  <a:cubicBezTo>
                    <a:pt x="196" y="72"/>
                    <a:pt x="196" y="72"/>
                    <a:pt x="196" y="72"/>
                  </a:cubicBezTo>
                  <a:cubicBezTo>
                    <a:pt x="216" y="72"/>
                    <a:pt x="216" y="72"/>
                    <a:pt x="216" y="72"/>
                  </a:cubicBezTo>
                  <a:cubicBezTo>
                    <a:pt x="216" y="64"/>
                    <a:pt x="216" y="64"/>
                    <a:pt x="216" y="64"/>
                  </a:cubicBezTo>
                  <a:lnTo>
                    <a:pt x="196" y="64"/>
                  </a:lnTo>
                  <a:close/>
                  <a:moveTo>
                    <a:pt x="52" y="72"/>
                  </a:moveTo>
                  <a:cubicBezTo>
                    <a:pt x="60" y="72"/>
                    <a:pt x="60" y="72"/>
                    <a:pt x="60" y="72"/>
                  </a:cubicBezTo>
                  <a:cubicBezTo>
                    <a:pt x="60" y="50"/>
                    <a:pt x="78" y="32"/>
                    <a:pt x="100" y="32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74" y="24"/>
                    <a:pt x="52" y="46"/>
                    <a:pt x="52" y="72"/>
                  </a:cubicBezTo>
                  <a:close/>
                </a:path>
              </a:pathLst>
            </a:custGeom>
            <a:solidFill>
              <a:srgbClr val="FEC00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FF091D60-DD9F-4E7A-B3F2-21A294DC44BD}"/>
              </a:ext>
            </a:extLst>
          </p:cNvPr>
          <p:cNvSpPr/>
          <p:nvPr/>
        </p:nvSpPr>
        <p:spPr>
          <a:xfrm>
            <a:off x="4666284" y="1529927"/>
            <a:ext cx="324670" cy="32466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EABB508-CE4B-4AE0-A376-68CDA26FD3F9}"/>
              </a:ext>
            </a:extLst>
          </p:cNvPr>
          <p:cNvSpPr/>
          <p:nvPr/>
        </p:nvSpPr>
        <p:spPr>
          <a:xfrm>
            <a:off x="4990954" y="1827553"/>
            <a:ext cx="160475" cy="1604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FB5FB11-0A9A-4426-BD62-C67EAF4BEFC3}"/>
              </a:ext>
            </a:extLst>
          </p:cNvPr>
          <p:cNvGrpSpPr/>
          <p:nvPr/>
        </p:nvGrpSpPr>
        <p:grpSpPr>
          <a:xfrm>
            <a:off x="670131" y="2745739"/>
            <a:ext cx="3352672" cy="1530265"/>
            <a:chOff x="621556" y="2523717"/>
            <a:chExt cx="3352672" cy="1530265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87911C6-4263-4280-BA5C-D0914C94A604}"/>
                </a:ext>
              </a:extLst>
            </p:cNvPr>
            <p:cNvSpPr/>
            <p:nvPr/>
          </p:nvSpPr>
          <p:spPr>
            <a:xfrm>
              <a:off x="621556" y="3075253"/>
              <a:ext cx="272621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E95C413-1B8F-4FE2-92D1-9C690F817731}"/>
                </a:ext>
              </a:extLst>
            </p:cNvPr>
            <p:cNvSpPr/>
            <p:nvPr/>
          </p:nvSpPr>
          <p:spPr>
            <a:xfrm>
              <a:off x="621558" y="2523717"/>
              <a:ext cx="335267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When, while the lovely valley teems with around me, and the meridian</a:t>
              </a:r>
              <a:endParaRPr lang="id-ID" sz="14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5B0271B-F758-4F8D-8AC7-C4D034B2CD3B}"/>
              </a:ext>
            </a:extLst>
          </p:cNvPr>
          <p:cNvGrpSpPr/>
          <p:nvPr/>
        </p:nvGrpSpPr>
        <p:grpSpPr>
          <a:xfrm>
            <a:off x="670133" y="747627"/>
            <a:ext cx="3010101" cy="1544936"/>
            <a:chOff x="739851" y="136699"/>
            <a:chExt cx="3010101" cy="1544936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85F6E5A-AD31-4CE0-A28B-44DF540E3913}"/>
                </a:ext>
              </a:extLst>
            </p:cNvPr>
            <p:cNvSpPr/>
            <p:nvPr/>
          </p:nvSpPr>
          <p:spPr>
            <a:xfrm>
              <a:off x="739851" y="136699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Our University </a:t>
              </a:r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BC7A32D1-91EC-42DF-99EA-F70382996C11}"/>
                </a:ext>
              </a:extLst>
            </p:cNvPr>
            <p:cNvSpPr/>
            <p:nvPr/>
          </p:nvSpPr>
          <p:spPr>
            <a:xfrm>
              <a:off x="841449" y="1619008"/>
              <a:ext cx="288000" cy="62627"/>
            </a:xfrm>
            <a:prstGeom prst="roundRect">
              <a:avLst>
                <a:gd name="adj" fmla="val 938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>
                <a:solidFill>
                  <a:schemeClr val="bg1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3430FCF-01E7-489E-BC01-114500814DF0}"/>
                </a:ext>
              </a:extLst>
            </p:cNvPr>
            <p:cNvSpPr txBox="1"/>
            <p:nvPr/>
          </p:nvSpPr>
          <p:spPr>
            <a:xfrm>
              <a:off x="739851" y="411237"/>
              <a:ext cx="301010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Better Think Better Smart</a:t>
              </a:r>
              <a:endParaRPr lang="id-ID" sz="36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A7D9E84-5535-4727-B259-B758C18100D8}"/>
              </a:ext>
            </a:extLst>
          </p:cNvPr>
          <p:cNvSpPr/>
          <p:nvPr/>
        </p:nvSpPr>
        <p:spPr>
          <a:xfrm>
            <a:off x="6492240" y="459693"/>
            <a:ext cx="207699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400" baseline="30000" dirty="0">
                <a:gradFill>
                  <a:gsLst>
                    <a:gs pos="0">
                      <a:schemeClr val="accent1"/>
                    </a:gs>
                    <a:gs pos="98000">
                      <a:schemeClr val="accent1">
                        <a:lumMod val="75000"/>
                        <a:alpha val="79000"/>
                      </a:schemeClr>
                    </a:gs>
                  </a:gsLst>
                  <a:lin ang="0" scaled="1"/>
                </a:gradFill>
                <a:latin typeface="Raleway SemiBold" panose="020B0703030101060003" pitchFamily="34" charset="0"/>
                <a:cs typeface="Segoe UI" panose="020B0502040204020203" pitchFamily="34" charset="0"/>
              </a:rPr>
              <a:t>$</a:t>
            </a:r>
            <a:r>
              <a:rPr lang="en-US" sz="4400" dirty="0">
                <a:gradFill>
                  <a:gsLst>
                    <a:gs pos="0">
                      <a:schemeClr val="accent1"/>
                    </a:gs>
                    <a:gs pos="98000">
                      <a:schemeClr val="accent1">
                        <a:lumMod val="75000"/>
                        <a:alpha val="79000"/>
                      </a:schemeClr>
                    </a:gs>
                  </a:gsLst>
                  <a:lin ang="0" scaled="1"/>
                </a:gradFill>
                <a:latin typeface="Raleway SemiBold" panose="020B0703030101060003" pitchFamily="34" charset="0"/>
                <a:cs typeface="Segoe UI" panose="020B0502040204020203" pitchFamily="34" charset="0"/>
              </a:rPr>
              <a:t>56k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BFDA49D-8BE9-4B98-B7D8-DBF85C9FAC44}"/>
              </a:ext>
            </a:extLst>
          </p:cNvPr>
          <p:cNvGrpSpPr/>
          <p:nvPr/>
        </p:nvGrpSpPr>
        <p:grpSpPr>
          <a:xfrm>
            <a:off x="7298935" y="1741290"/>
            <a:ext cx="2241510" cy="830997"/>
            <a:chOff x="7298935" y="1741290"/>
            <a:chExt cx="2241510" cy="830997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FF601D6-0DDC-4E66-891F-210C0C7D0E6E}"/>
                </a:ext>
              </a:extLst>
            </p:cNvPr>
            <p:cNvSpPr/>
            <p:nvPr/>
          </p:nvSpPr>
          <p:spPr>
            <a:xfrm>
              <a:off x="7463451" y="1741290"/>
              <a:ext cx="2076994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4400" dirty="0">
                  <a:gradFill>
                    <a:gsLst>
                      <a:gs pos="0">
                        <a:schemeClr val="accent4"/>
                      </a:gs>
                      <a:gs pos="98000">
                        <a:schemeClr val="accent4">
                          <a:lumMod val="75000"/>
                        </a:schemeClr>
                      </a:gs>
                    </a:gsLst>
                    <a:lin ang="0" scaled="1"/>
                  </a:gradFill>
                  <a:latin typeface="Raleway SemiBold" panose="020B0703030101060003" pitchFamily="34" charset="0"/>
                  <a:cs typeface="Segoe UI" panose="020B0502040204020203" pitchFamily="34" charset="0"/>
                </a:rPr>
                <a:t>28%</a:t>
              </a:r>
            </a:p>
          </p:txBody>
        </p:sp>
        <p:sp>
          <p:nvSpPr>
            <p:cNvPr id="26" name="Isosceles Triangle 25">
              <a:extLst>
                <a:ext uri="{FF2B5EF4-FFF2-40B4-BE49-F238E27FC236}">
                  <a16:creationId xmlns:a16="http://schemas.microsoft.com/office/drawing/2014/main" id="{A02181AF-FA4F-494E-A113-5A84B4AC9FA3}"/>
                </a:ext>
              </a:extLst>
            </p:cNvPr>
            <p:cNvSpPr/>
            <p:nvPr/>
          </p:nvSpPr>
          <p:spPr>
            <a:xfrm>
              <a:off x="7298935" y="2138295"/>
              <a:ext cx="106460" cy="245269"/>
            </a:xfrm>
            <a:prstGeom prst="triangle">
              <a:avLst/>
            </a:prstGeom>
            <a:gradFill>
              <a:gsLst>
                <a:gs pos="0">
                  <a:schemeClr val="accent4"/>
                </a:gs>
                <a:gs pos="98000">
                  <a:schemeClr val="accent4">
                    <a:lumMod val="75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4FAC936-6AD4-469C-8C9A-A2B3FDBEC60A}"/>
              </a:ext>
            </a:extLst>
          </p:cNvPr>
          <p:cNvGrpSpPr/>
          <p:nvPr/>
        </p:nvGrpSpPr>
        <p:grpSpPr>
          <a:xfrm>
            <a:off x="7875081" y="763954"/>
            <a:ext cx="3718684" cy="841594"/>
            <a:chOff x="7875081" y="763954"/>
            <a:chExt cx="3718684" cy="84159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7C2E489-EBFC-49C2-9AE1-08CDE7E9973E}"/>
                </a:ext>
              </a:extLst>
            </p:cNvPr>
            <p:cNvSpPr/>
            <p:nvPr/>
          </p:nvSpPr>
          <p:spPr>
            <a:xfrm>
              <a:off x="7875081" y="763954"/>
              <a:ext cx="2994715" cy="3630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cs typeface="Segoe UI" panose="020B0502040204020203" pitchFamily="34" charset="0"/>
                </a:rPr>
                <a:t>Your Text Goes Here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33C03A0-C67A-4ABA-9DF5-0DCED990E1E4}"/>
                </a:ext>
              </a:extLst>
            </p:cNvPr>
            <p:cNvSpPr/>
            <p:nvPr/>
          </p:nvSpPr>
          <p:spPr>
            <a:xfrm>
              <a:off x="7875081" y="1106950"/>
              <a:ext cx="3718684" cy="4985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</a:t>
              </a:r>
              <a:endParaRPr lang="id-ID" sz="11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E6CCB1C3-462C-4CB0-90B0-3F59D288E7B5}"/>
              </a:ext>
            </a:extLst>
          </p:cNvPr>
          <p:cNvGrpSpPr/>
          <p:nvPr/>
        </p:nvGrpSpPr>
        <p:grpSpPr>
          <a:xfrm>
            <a:off x="8781141" y="2032851"/>
            <a:ext cx="2994716" cy="861646"/>
            <a:chOff x="8781141" y="2032851"/>
            <a:chExt cx="2994716" cy="861646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377CC47-6EC4-49FB-9CB1-288CF4257F08}"/>
                </a:ext>
              </a:extLst>
            </p:cNvPr>
            <p:cNvSpPr/>
            <p:nvPr/>
          </p:nvSpPr>
          <p:spPr>
            <a:xfrm>
              <a:off x="8781142" y="2032851"/>
              <a:ext cx="2994715" cy="3630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cs typeface="Segoe UI" panose="020B0502040204020203" pitchFamily="34" charset="0"/>
                </a:rPr>
                <a:t>Your Text Goes Here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CE4F486-42DD-4C70-BC29-1E454832BA27}"/>
                </a:ext>
              </a:extLst>
            </p:cNvPr>
            <p:cNvSpPr/>
            <p:nvPr/>
          </p:nvSpPr>
          <p:spPr>
            <a:xfrm>
              <a:off x="8781141" y="2395899"/>
              <a:ext cx="2812623" cy="4985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  <a:endParaRPr lang="id-ID" sz="11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0972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2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319306C4-963D-4218-BBCD-85A35A8A3B47}"/>
              </a:ext>
            </a:extLst>
          </p:cNvPr>
          <p:cNvSpPr txBox="1">
            <a:spLocks/>
          </p:cNvSpPr>
          <p:nvPr/>
        </p:nvSpPr>
        <p:spPr>
          <a:xfrm>
            <a:off x="6288619" y="4369411"/>
            <a:ext cx="3556136" cy="1030861"/>
          </a:xfrm>
          <a:prstGeom prst="rect">
            <a:avLst/>
          </a:prstGeom>
        </p:spPr>
        <p:txBody>
          <a:bodyPr/>
          <a:lstStyle>
            <a:lvl1pPr marL="0" indent="0" algn="ctr" defTabSz="1460754" rtl="0" eaLnBrk="1" latinLnBrk="0" hangingPunct="1">
              <a:lnSpc>
                <a:spcPct val="90000"/>
              </a:lnSpc>
              <a:spcBef>
                <a:spcPts val="1598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566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5943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320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697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74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451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7828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205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750" dirty="0">
                <a:solidFill>
                  <a:schemeClr val="bg1"/>
                </a:solidFill>
                <a:latin typeface="Raleway" panose="020B0503030101060003" pitchFamily="34" charset="0"/>
                <a:cs typeface="Segoe UI Light" panose="020B0502040204020203" pitchFamily="34" charset="0"/>
              </a:rPr>
              <a:t>$</a:t>
            </a:r>
            <a:r>
              <a:rPr lang="en-US" sz="4500" b="1" dirty="0">
                <a:solidFill>
                  <a:schemeClr val="bg1"/>
                </a:solidFill>
                <a:latin typeface="Raleway" panose="020B0503030101060003" pitchFamily="34" charset="0"/>
                <a:cs typeface="Segoe UI Light" panose="020B0502040204020203" pitchFamily="34" charset="0"/>
              </a:rPr>
              <a:t>99</a:t>
            </a:r>
            <a:r>
              <a:rPr lang="en-US" sz="1750" dirty="0">
                <a:solidFill>
                  <a:schemeClr val="bg1"/>
                </a:solidFill>
                <a:latin typeface="Raleway" panose="020B0503030101060003" pitchFamily="34" charset="0"/>
                <a:cs typeface="Segoe UI Light" panose="020B0502040204020203" pitchFamily="34" charset="0"/>
              </a:rPr>
              <a:t>/Day</a:t>
            </a:r>
            <a:endParaRPr lang="id-ID" sz="1750" dirty="0">
              <a:solidFill>
                <a:schemeClr val="bg1"/>
              </a:solidFill>
              <a:latin typeface="Raleway" panose="020B0503030101060003" pitchFamily="34" charset="0"/>
              <a:cs typeface="Segoe UI Light" panose="020B0502040204020203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5059D6C-FDBC-43E1-A68A-1D39B1420ADC}"/>
              </a:ext>
            </a:extLst>
          </p:cNvPr>
          <p:cNvSpPr/>
          <p:nvPr/>
        </p:nvSpPr>
        <p:spPr>
          <a:xfrm>
            <a:off x="6288619" y="5044109"/>
            <a:ext cx="35561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 of spring which I enjoy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EE8962A-ADF1-4007-A64F-33E9082520BE}"/>
              </a:ext>
            </a:extLst>
          </p:cNvPr>
          <p:cNvSpPr/>
          <p:nvPr/>
        </p:nvSpPr>
        <p:spPr>
          <a:xfrm>
            <a:off x="6288619" y="3848142"/>
            <a:ext cx="4311076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50" dirty="0">
                <a:solidFill>
                  <a:schemeClr val="bg1"/>
                </a:solidFill>
                <a:latin typeface="Raleway SemiBold" panose="020B0703030101060003" pitchFamily="34" charset="0"/>
                <a:cs typeface="Segoe UI Light" panose="020B0502040204020203" pitchFamily="34" charset="0"/>
              </a:rPr>
              <a:t>Which Was Created For The Bliss Of Souls Like Mine. I Am So Happy, My Dear Friend.</a:t>
            </a:r>
            <a:endParaRPr lang="id-ID" sz="125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BCFB44C3-CFC0-46CB-8C9F-C701608C36F2}"/>
              </a:ext>
            </a:extLst>
          </p:cNvPr>
          <p:cNvSpPr/>
          <p:nvPr/>
        </p:nvSpPr>
        <p:spPr>
          <a:xfrm>
            <a:off x="6288620" y="5611277"/>
            <a:ext cx="1973216" cy="40992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0" dist="431800" dir="5400000" sx="75000" sy="75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</a:rPr>
              <a:t>GET STARTED NOW</a:t>
            </a:r>
            <a:endParaRPr lang="id-ID" sz="1000" dirty="0">
              <a:solidFill>
                <a:schemeClr val="tx1">
                  <a:lumMod val="65000"/>
                  <a:lumOff val="35000"/>
                </a:schemeClr>
              </a:solidFill>
              <a:latin typeface="Raleway" panose="020B0503030101060003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93B3742-000E-4C36-A6A6-8AD17819DA12}"/>
              </a:ext>
            </a:extLst>
          </p:cNvPr>
          <p:cNvGrpSpPr/>
          <p:nvPr/>
        </p:nvGrpSpPr>
        <p:grpSpPr>
          <a:xfrm>
            <a:off x="6172580" y="775141"/>
            <a:ext cx="4652141" cy="1973464"/>
            <a:chOff x="6172580" y="775141"/>
            <a:chExt cx="4652141" cy="1973464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6F6890C-8CF0-48F2-B0DB-5AE7322B6E13}"/>
                </a:ext>
              </a:extLst>
            </p:cNvPr>
            <p:cNvSpPr/>
            <p:nvPr/>
          </p:nvSpPr>
          <p:spPr>
            <a:xfrm>
              <a:off x="6172580" y="1326677"/>
              <a:ext cx="4652141" cy="1421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 I am so happy, my dear friend, so absorbed in the exquisite sense of mere tranquil existence, that I neglect my talents.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ADFF46D-0F9A-4AC1-BDF1-9E4D02CF1D6B}"/>
                </a:ext>
              </a:extLst>
            </p:cNvPr>
            <p:cNvSpPr/>
            <p:nvPr/>
          </p:nvSpPr>
          <p:spPr>
            <a:xfrm>
              <a:off x="6172582" y="775141"/>
              <a:ext cx="4628562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When, while the lovely valley teems with around me, and the meridian</a:t>
              </a:r>
              <a:endParaRPr lang="id-ID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6213295-081A-47B3-BAA2-04FECE67E90C}"/>
              </a:ext>
            </a:extLst>
          </p:cNvPr>
          <p:cNvGrpSpPr/>
          <p:nvPr/>
        </p:nvGrpSpPr>
        <p:grpSpPr>
          <a:xfrm>
            <a:off x="869799" y="775141"/>
            <a:ext cx="4861527" cy="1613516"/>
            <a:chOff x="739851" y="136699"/>
            <a:chExt cx="4861527" cy="161351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63F448B-0567-4BFE-B9BD-B33A3407F332}"/>
                </a:ext>
              </a:extLst>
            </p:cNvPr>
            <p:cNvSpPr/>
            <p:nvPr/>
          </p:nvSpPr>
          <p:spPr>
            <a:xfrm>
              <a:off x="739851" y="136699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5521E029-0DE1-406F-981D-F6AB6FB4284E}"/>
                </a:ext>
              </a:extLst>
            </p:cNvPr>
            <p:cNvSpPr/>
            <p:nvPr/>
          </p:nvSpPr>
          <p:spPr>
            <a:xfrm>
              <a:off x="841449" y="1687588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F9B36B2-9A8E-4A22-BD0B-3B467BA3C052}"/>
                </a:ext>
              </a:extLst>
            </p:cNvPr>
            <p:cNvSpPr txBox="1"/>
            <p:nvPr/>
          </p:nvSpPr>
          <p:spPr>
            <a:xfrm>
              <a:off x="739851" y="411237"/>
              <a:ext cx="486152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New Package Open last Moon!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D69B453-A66E-4304-90C8-10BD5FA76C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109170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 dir="u"/>
      </p:transition>
    </mc:Choice>
    <mc:Fallback xmlns="">
      <p:transition spd="slow">
        <p:pull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4" grpId="0"/>
      <p:bldP spid="1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C947AE3-5562-4AD0-BC82-31584A45F0E8}"/>
              </a:ext>
            </a:extLst>
          </p:cNvPr>
          <p:cNvSpPr/>
          <p:nvPr/>
        </p:nvSpPr>
        <p:spPr>
          <a:xfrm>
            <a:off x="2056574" y="870857"/>
            <a:ext cx="4268026" cy="511628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270000" dist="1587500" sx="80000" sy="80000" algn="l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9F5A3D3-98B6-4F65-B686-1AC2DFCF3421}"/>
              </a:ext>
            </a:extLst>
          </p:cNvPr>
          <p:cNvGrpSpPr/>
          <p:nvPr/>
        </p:nvGrpSpPr>
        <p:grpSpPr>
          <a:xfrm>
            <a:off x="6874029" y="3392518"/>
            <a:ext cx="4628563" cy="1973464"/>
            <a:chOff x="621557" y="2523717"/>
            <a:chExt cx="4628563" cy="197346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81281A8-C993-4E7C-9063-45095DD3C842}"/>
                </a:ext>
              </a:extLst>
            </p:cNvPr>
            <p:cNvSpPr/>
            <p:nvPr/>
          </p:nvSpPr>
          <p:spPr>
            <a:xfrm>
              <a:off x="621557" y="3075253"/>
              <a:ext cx="4471896" cy="1421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 I am so happy, my dear friend, so absorbed in the exquisite sense of mere tranquil existence, that I neglect my talents.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AEA0E8A-18C3-4BE8-98AC-C20F71122FAA}"/>
                </a:ext>
              </a:extLst>
            </p:cNvPr>
            <p:cNvSpPr/>
            <p:nvPr/>
          </p:nvSpPr>
          <p:spPr>
            <a:xfrm>
              <a:off x="621558" y="2523717"/>
              <a:ext cx="4628562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When, while the lovely valley teems with around me, and the meridian</a:t>
              </a:r>
              <a:endParaRPr lang="id-ID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8A1C1D4-EC19-4B1D-977E-430425EFE073}"/>
              </a:ext>
            </a:extLst>
          </p:cNvPr>
          <p:cNvGrpSpPr/>
          <p:nvPr/>
        </p:nvGrpSpPr>
        <p:grpSpPr>
          <a:xfrm>
            <a:off x="6874030" y="1492019"/>
            <a:ext cx="4268027" cy="1544936"/>
            <a:chOff x="739851" y="136699"/>
            <a:chExt cx="4268027" cy="154493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00D8B5F-7C83-4906-84DB-5F788CAB4281}"/>
                </a:ext>
              </a:extLst>
            </p:cNvPr>
            <p:cNvSpPr/>
            <p:nvPr/>
          </p:nvSpPr>
          <p:spPr>
            <a:xfrm>
              <a:off x="739851" y="136699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CB96EE79-D531-40EF-A91C-BE472ED575AD}"/>
                </a:ext>
              </a:extLst>
            </p:cNvPr>
            <p:cNvSpPr/>
            <p:nvPr/>
          </p:nvSpPr>
          <p:spPr>
            <a:xfrm>
              <a:off x="841449" y="1619008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346F4B2-B788-4F3E-B347-B2E72EBDCE96}"/>
                </a:ext>
              </a:extLst>
            </p:cNvPr>
            <p:cNvSpPr txBox="1"/>
            <p:nvPr/>
          </p:nvSpPr>
          <p:spPr>
            <a:xfrm>
              <a:off x="739852" y="411237"/>
              <a:ext cx="426802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We Love Teamwork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B02AAEE-746D-4803-BD3E-BC8536F7B65B}"/>
              </a:ext>
            </a:extLst>
          </p:cNvPr>
          <p:cNvGrpSpPr/>
          <p:nvPr/>
        </p:nvGrpSpPr>
        <p:grpSpPr>
          <a:xfrm>
            <a:off x="5333210" y="646340"/>
            <a:ext cx="1083321" cy="1222036"/>
            <a:chOff x="5500498" y="885530"/>
            <a:chExt cx="1083321" cy="1222036"/>
          </a:xfrm>
        </p:grpSpPr>
        <p:sp>
          <p:nvSpPr>
            <p:cNvPr id="14" name="Diagonal Stripe 13">
              <a:extLst>
                <a:ext uri="{FF2B5EF4-FFF2-40B4-BE49-F238E27FC236}">
                  <a16:creationId xmlns:a16="http://schemas.microsoft.com/office/drawing/2014/main" id="{2563B6C8-6F7F-45AA-94D3-44441F3508B1}"/>
                </a:ext>
              </a:extLst>
            </p:cNvPr>
            <p:cNvSpPr/>
            <p:nvPr/>
          </p:nvSpPr>
          <p:spPr>
            <a:xfrm rot="5400000">
              <a:off x="5500498" y="1024245"/>
              <a:ext cx="1083321" cy="1083321"/>
            </a:xfrm>
            <a:prstGeom prst="diagStripe">
              <a:avLst/>
            </a:prstGeom>
            <a:gradFill flip="none" rotWithShape="1">
              <a:gsLst>
                <a:gs pos="0">
                  <a:srgbClr val="FFC000"/>
                </a:gs>
                <a:gs pos="100000">
                  <a:srgbClr val="F75D2D"/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1270000" dist="330200" dir="8100000" sx="74000" sy="74000" algn="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B220C60-21E3-4CA1-BB1F-7E23F9CDD86C}"/>
                </a:ext>
              </a:extLst>
            </p:cNvPr>
            <p:cNvSpPr/>
            <p:nvPr/>
          </p:nvSpPr>
          <p:spPr>
            <a:xfrm rot="2700000">
              <a:off x="5653544" y="1268447"/>
              <a:ext cx="1065017" cy="2991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Montserrat Light" panose="00000400000000000000" pitchFamily="50" charset="0"/>
                  <a:cs typeface="Segoe UI" panose="020B0502040204020203" pitchFamily="34" charset="0"/>
                </a:rPr>
                <a:t>Designer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DE80F53-0BA4-40F5-BEE8-D2462A9B4D4E}"/>
              </a:ext>
            </a:extLst>
          </p:cNvPr>
          <p:cNvGrpSpPr/>
          <p:nvPr/>
        </p:nvGrpSpPr>
        <p:grpSpPr>
          <a:xfrm>
            <a:off x="3681674" y="1420955"/>
            <a:ext cx="2994715" cy="1640258"/>
            <a:chOff x="3681674" y="2022295"/>
            <a:chExt cx="2994715" cy="1640258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25FA52D-1CA8-4653-8D5B-5B21463AAB94}"/>
                </a:ext>
              </a:extLst>
            </p:cNvPr>
            <p:cNvSpPr/>
            <p:nvPr/>
          </p:nvSpPr>
          <p:spPr>
            <a:xfrm>
              <a:off x="3681674" y="2022295"/>
              <a:ext cx="2076994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4400" baseline="30000" dirty="0">
                  <a:gradFill>
                    <a:gsLst>
                      <a:gs pos="0">
                        <a:schemeClr val="accent1"/>
                      </a:gs>
                      <a:gs pos="98000">
                        <a:schemeClr val="accent1">
                          <a:lumMod val="75000"/>
                          <a:alpha val="79000"/>
                        </a:schemeClr>
                      </a:gs>
                    </a:gsLst>
                    <a:lin ang="0" scaled="1"/>
                  </a:gradFill>
                  <a:latin typeface="Raleway SemiBold" panose="020B0703030101060003" pitchFamily="34" charset="0"/>
                  <a:cs typeface="Segoe UI" panose="020B0502040204020203" pitchFamily="34" charset="0"/>
                </a:rPr>
                <a:t>2018</a:t>
              </a:r>
              <a:endParaRPr lang="en-US" sz="4400" dirty="0">
                <a:gradFill>
                  <a:gsLst>
                    <a:gs pos="0">
                      <a:schemeClr val="accent1"/>
                    </a:gs>
                    <a:gs pos="98000">
                      <a:schemeClr val="accent1">
                        <a:lumMod val="75000"/>
                        <a:alpha val="79000"/>
                      </a:schemeClr>
                    </a:gs>
                  </a:gsLst>
                  <a:lin ang="0" scaled="1"/>
                </a:gradFill>
                <a:latin typeface="Raleway SemiBold" panose="020B07030301010600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0CFD427-790A-4D13-926B-5A2243EE21A8}"/>
                </a:ext>
              </a:extLst>
            </p:cNvPr>
            <p:cNvSpPr/>
            <p:nvPr/>
          </p:nvSpPr>
          <p:spPr>
            <a:xfrm>
              <a:off x="3681674" y="2629268"/>
              <a:ext cx="2994715" cy="3630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cs typeface="Segoe UI" panose="020B0502040204020203" pitchFamily="34" charset="0"/>
                </a:rPr>
                <a:t>Your Text Goes Here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D2CF0F0-F57F-4970-A878-CA2232D65903}"/>
                </a:ext>
              </a:extLst>
            </p:cNvPr>
            <p:cNvSpPr/>
            <p:nvPr/>
          </p:nvSpPr>
          <p:spPr>
            <a:xfrm>
              <a:off x="3681674" y="2960822"/>
              <a:ext cx="2250535" cy="7017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  <a:endParaRPr lang="id-ID" sz="11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B474566B-237B-4DC3-B338-F5D27A0779AB}"/>
              </a:ext>
            </a:extLst>
          </p:cNvPr>
          <p:cNvSpPr/>
          <p:nvPr/>
        </p:nvSpPr>
        <p:spPr>
          <a:xfrm>
            <a:off x="3762755" y="5044190"/>
            <a:ext cx="1891040" cy="39285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>
            <a:noFill/>
          </a:ln>
          <a:effectLst>
            <a:outerShdw blurRad="1270000" dist="431800" dir="5400000" sx="75000" sy="75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Raleway" panose="020B0503030101060003" pitchFamily="34" charset="0"/>
              </a:rPr>
              <a:t>GET STARTED NOW</a:t>
            </a:r>
            <a:endParaRPr lang="id-ID" sz="1200" dirty="0">
              <a:solidFill>
                <a:schemeClr val="bg1"/>
              </a:solidFill>
              <a:latin typeface="Raleway" panose="020B0503030101060003" pitchFamily="34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1920565-BBE8-447C-B150-DC364FC0000D}"/>
              </a:ext>
            </a:extLst>
          </p:cNvPr>
          <p:cNvGrpSpPr/>
          <p:nvPr/>
        </p:nvGrpSpPr>
        <p:grpSpPr>
          <a:xfrm>
            <a:off x="3681674" y="3195026"/>
            <a:ext cx="2994715" cy="1640258"/>
            <a:chOff x="3681674" y="2022295"/>
            <a:chExt cx="2994715" cy="1640258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262AA77-CC2A-47E7-AFDE-C3E0F8D0069C}"/>
                </a:ext>
              </a:extLst>
            </p:cNvPr>
            <p:cNvSpPr/>
            <p:nvPr/>
          </p:nvSpPr>
          <p:spPr>
            <a:xfrm>
              <a:off x="3681674" y="2022295"/>
              <a:ext cx="2076994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4400" baseline="30000" dirty="0">
                  <a:gradFill>
                    <a:gsLst>
                      <a:gs pos="0">
                        <a:schemeClr val="accent1"/>
                      </a:gs>
                      <a:gs pos="98000">
                        <a:schemeClr val="accent1">
                          <a:lumMod val="75000"/>
                          <a:alpha val="79000"/>
                        </a:schemeClr>
                      </a:gs>
                    </a:gsLst>
                    <a:lin ang="0" scaled="1"/>
                  </a:gradFill>
                  <a:latin typeface="Raleway SemiBold" panose="020B0703030101060003" pitchFamily="34" charset="0"/>
                  <a:cs typeface="Segoe UI" panose="020B0502040204020203" pitchFamily="34" charset="0"/>
                </a:rPr>
                <a:t>2018</a:t>
              </a:r>
              <a:endParaRPr lang="en-US" sz="4400" dirty="0">
                <a:gradFill>
                  <a:gsLst>
                    <a:gs pos="0">
                      <a:schemeClr val="accent1"/>
                    </a:gs>
                    <a:gs pos="98000">
                      <a:schemeClr val="accent1">
                        <a:lumMod val="75000"/>
                        <a:alpha val="79000"/>
                      </a:schemeClr>
                    </a:gs>
                  </a:gsLst>
                  <a:lin ang="0" scaled="1"/>
                </a:gradFill>
                <a:latin typeface="Raleway SemiBold" panose="020B07030301010600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5BD8DDD6-F2F0-4827-8A27-5860DC774ED2}"/>
                </a:ext>
              </a:extLst>
            </p:cNvPr>
            <p:cNvSpPr/>
            <p:nvPr/>
          </p:nvSpPr>
          <p:spPr>
            <a:xfrm>
              <a:off x="3681674" y="2629268"/>
              <a:ext cx="2994715" cy="3630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cs typeface="Segoe UI" panose="020B0502040204020203" pitchFamily="34" charset="0"/>
                </a:rPr>
                <a:t>Your Text Goes Here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AA42EF1-DEE3-4C36-BE74-0F94660C8F16}"/>
                </a:ext>
              </a:extLst>
            </p:cNvPr>
            <p:cNvSpPr/>
            <p:nvPr/>
          </p:nvSpPr>
          <p:spPr>
            <a:xfrm>
              <a:off x="3681674" y="2960822"/>
              <a:ext cx="2250535" cy="7017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  <a:endParaRPr lang="id-ID" sz="11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90D7FCC-C6B2-479D-86A0-0B1AC612882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1680186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 dir="u"/>
      </p:transition>
    </mc:Choice>
    <mc:Fallback xmlns="">
      <p:transition spd="slow">
        <p:pull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520BD3E-A7C8-4EA0-B0B3-4838BC15B230}"/>
              </a:ext>
            </a:extLst>
          </p:cNvPr>
          <p:cNvSpPr/>
          <p:nvPr/>
        </p:nvSpPr>
        <p:spPr>
          <a:xfrm>
            <a:off x="0" y="0"/>
            <a:ext cx="5958348" cy="6471558"/>
          </a:xfrm>
          <a:prstGeom prst="rect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DE65D2D-D65C-41DF-9D40-03D6296257DF}"/>
              </a:ext>
            </a:extLst>
          </p:cNvPr>
          <p:cNvGrpSpPr/>
          <p:nvPr/>
        </p:nvGrpSpPr>
        <p:grpSpPr>
          <a:xfrm>
            <a:off x="670131" y="3662924"/>
            <a:ext cx="3352672" cy="1530265"/>
            <a:chOff x="621556" y="2523717"/>
            <a:chExt cx="3352672" cy="1530265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B3A9FD29-B6F2-43CB-BB14-FBAE7C78B8AC}"/>
                </a:ext>
              </a:extLst>
            </p:cNvPr>
            <p:cNvSpPr/>
            <p:nvPr/>
          </p:nvSpPr>
          <p:spPr>
            <a:xfrm>
              <a:off x="621556" y="3075253"/>
              <a:ext cx="272621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429552A9-2648-413E-9286-922946E724B5}"/>
                </a:ext>
              </a:extLst>
            </p:cNvPr>
            <p:cNvSpPr/>
            <p:nvPr/>
          </p:nvSpPr>
          <p:spPr>
            <a:xfrm>
              <a:off x="621558" y="2523717"/>
              <a:ext cx="335267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When, while the lovely valley teems with around me, and the meridian</a:t>
              </a:r>
              <a:endParaRPr lang="id-ID" sz="14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C6923CA4-B8AE-4E9B-8D45-6D0997DE7420}"/>
              </a:ext>
            </a:extLst>
          </p:cNvPr>
          <p:cNvGrpSpPr/>
          <p:nvPr/>
        </p:nvGrpSpPr>
        <p:grpSpPr>
          <a:xfrm>
            <a:off x="670133" y="1664812"/>
            <a:ext cx="3010101" cy="1544936"/>
            <a:chOff x="739851" y="136699"/>
            <a:chExt cx="3010101" cy="1544936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0A0CDE0-E122-4321-98AA-DFEEF7F11F25}"/>
                </a:ext>
              </a:extLst>
            </p:cNvPr>
            <p:cNvSpPr/>
            <p:nvPr/>
          </p:nvSpPr>
          <p:spPr>
            <a:xfrm>
              <a:off x="739851" y="136699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Our University </a:t>
              </a:r>
            </a:p>
          </p:txBody>
        </p: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8612C48A-F3B2-44CB-A902-D982FA2A8A93}"/>
                </a:ext>
              </a:extLst>
            </p:cNvPr>
            <p:cNvSpPr/>
            <p:nvPr/>
          </p:nvSpPr>
          <p:spPr>
            <a:xfrm>
              <a:off x="841449" y="1619008"/>
              <a:ext cx="288000" cy="62627"/>
            </a:xfrm>
            <a:prstGeom prst="roundRect">
              <a:avLst>
                <a:gd name="adj" fmla="val 938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>
                <a:solidFill>
                  <a:schemeClr val="bg1"/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527913D-BAE6-45E8-9B9C-B38E45FB1593}"/>
                </a:ext>
              </a:extLst>
            </p:cNvPr>
            <p:cNvSpPr txBox="1"/>
            <p:nvPr/>
          </p:nvSpPr>
          <p:spPr>
            <a:xfrm>
              <a:off x="739851" y="411237"/>
              <a:ext cx="301010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Make Your Report</a:t>
              </a:r>
              <a:endParaRPr lang="id-ID" sz="36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2A2C11A-9858-4384-9D33-BF07649E68F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89D9033-BCD0-4CAF-895D-08EF1F0B9942}"/>
              </a:ext>
            </a:extLst>
          </p:cNvPr>
          <p:cNvSpPr/>
          <p:nvPr/>
        </p:nvSpPr>
        <p:spPr>
          <a:xfrm>
            <a:off x="4796172" y="1335149"/>
            <a:ext cx="6398860" cy="4358642"/>
          </a:xfrm>
          <a:prstGeom prst="roundRect">
            <a:avLst>
              <a:gd name="adj" fmla="val 650"/>
            </a:avLst>
          </a:prstGeom>
          <a:solidFill>
            <a:schemeClr val="bg1"/>
          </a:solidFill>
          <a:ln>
            <a:noFill/>
          </a:ln>
          <a:effectLst>
            <a:outerShdw blurRad="1270000" dist="1435100" dir="5400000" sx="75000" sy="75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aphicFrame>
        <p:nvGraphicFramePr>
          <p:cNvPr id="41" name="Chart 40">
            <a:extLst>
              <a:ext uri="{FF2B5EF4-FFF2-40B4-BE49-F238E27FC236}">
                <a16:creationId xmlns:a16="http://schemas.microsoft.com/office/drawing/2014/main" id="{1DB4DC84-3AB6-4AC8-AC48-84ED3998F0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14482171"/>
              </p:ext>
            </p:extLst>
          </p:nvPr>
        </p:nvGraphicFramePr>
        <p:xfrm>
          <a:off x="5164238" y="1703641"/>
          <a:ext cx="5662728" cy="36216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D5820529-84D7-44C2-B3A9-CB128C376752}"/>
              </a:ext>
            </a:extLst>
          </p:cNvPr>
          <p:cNvGrpSpPr/>
          <p:nvPr/>
        </p:nvGrpSpPr>
        <p:grpSpPr>
          <a:xfrm>
            <a:off x="7745943" y="503039"/>
            <a:ext cx="3081023" cy="1664219"/>
            <a:chOff x="4624026" y="1255962"/>
            <a:chExt cx="3081023" cy="1664219"/>
          </a:xfrm>
        </p:grpSpPr>
        <p:sp>
          <p:nvSpPr>
            <p:cNvPr id="42" name="Speech Bubble: Rectangle 41">
              <a:extLst>
                <a:ext uri="{FF2B5EF4-FFF2-40B4-BE49-F238E27FC236}">
                  <a16:creationId xmlns:a16="http://schemas.microsoft.com/office/drawing/2014/main" id="{EA301F75-B565-4B4D-A378-319EC9472EBC}"/>
                </a:ext>
              </a:extLst>
            </p:cNvPr>
            <p:cNvSpPr/>
            <p:nvPr/>
          </p:nvSpPr>
          <p:spPr>
            <a:xfrm>
              <a:off x="4624026" y="1255962"/>
              <a:ext cx="3081023" cy="1664219"/>
            </a:xfrm>
            <a:prstGeom prst="wedgeRectCallout">
              <a:avLst>
                <a:gd name="adj1" fmla="val -36602"/>
                <a:gd name="adj2" fmla="val 65923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0" dist="1282700" dir="5400000" sx="80000" sy="80000" algn="t" rotWithShape="0">
                <a:schemeClr val="tx1">
                  <a:lumMod val="95000"/>
                  <a:lumOff val="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600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8E39095-C324-4016-9718-9BC798C9523E}"/>
                </a:ext>
              </a:extLst>
            </p:cNvPr>
            <p:cNvSpPr/>
            <p:nvPr/>
          </p:nvSpPr>
          <p:spPr>
            <a:xfrm>
              <a:off x="4823570" y="1626971"/>
              <a:ext cx="1975692" cy="135480"/>
            </a:xfrm>
            <a:custGeom>
              <a:avLst/>
              <a:gdLst>
                <a:gd name="connsiteX0" fmla="*/ 0 w 3104325"/>
                <a:gd name="connsiteY0" fmla="*/ 0 h 235497"/>
                <a:gd name="connsiteX1" fmla="*/ 3065075 w 3104325"/>
                <a:gd name="connsiteY1" fmla="*/ 0 h 235497"/>
                <a:gd name="connsiteX2" fmla="*/ 3104325 w 3104325"/>
                <a:gd name="connsiteY2" fmla="*/ 39250 h 235497"/>
                <a:gd name="connsiteX3" fmla="*/ 3104325 w 3104325"/>
                <a:gd name="connsiteY3" fmla="*/ 196247 h 235497"/>
                <a:gd name="connsiteX4" fmla="*/ 3065075 w 3104325"/>
                <a:gd name="connsiteY4" fmla="*/ 235497 h 235497"/>
                <a:gd name="connsiteX5" fmla="*/ 0 w 3104325"/>
                <a:gd name="connsiteY5" fmla="*/ 235497 h 235497"/>
                <a:gd name="connsiteX6" fmla="*/ 0 w 3104325"/>
                <a:gd name="connsiteY6" fmla="*/ 0 h 23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4325" h="235497">
                  <a:moveTo>
                    <a:pt x="0" y="0"/>
                  </a:moveTo>
                  <a:lnTo>
                    <a:pt x="3065075" y="0"/>
                  </a:lnTo>
                  <a:cubicBezTo>
                    <a:pt x="3086752" y="0"/>
                    <a:pt x="3104325" y="17573"/>
                    <a:pt x="3104325" y="39250"/>
                  </a:cubicBezTo>
                  <a:lnTo>
                    <a:pt x="3104325" y="196247"/>
                  </a:lnTo>
                  <a:cubicBezTo>
                    <a:pt x="3104325" y="217924"/>
                    <a:pt x="3086752" y="235497"/>
                    <a:pt x="3065075" y="235497"/>
                  </a:cubicBezTo>
                  <a:lnTo>
                    <a:pt x="0" y="23549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chemeClr val="accent1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dirty="0">
                  <a:latin typeface="Raleway Light" panose="020B0403030101060003" pitchFamily="34" charset="0"/>
                </a:rPr>
                <a:t>60%</a:t>
              </a:r>
              <a:endParaRPr lang="id-ID" sz="900" dirty="0">
                <a:latin typeface="Raleway Light" panose="020B0403030101060003" pitchFamily="34" charset="0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B3B5104-9ABE-482F-A149-988FF6736613}"/>
                </a:ext>
              </a:extLst>
            </p:cNvPr>
            <p:cNvSpPr/>
            <p:nvPr/>
          </p:nvSpPr>
          <p:spPr>
            <a:xfrm>
              <a:off x="4823569" y="2115640"/>
              <a:ext cx="2517233" cy="135479"/>
            </a:xfrm>
            <a:custGeom>
              <a:avLst/>
              <a:gdLst>
                <a:gd name="connsiteX0" fmla="*/ 0 w 3955225"/>
                <a:gd name="connsiteY0" fmla="*/ 0 h 235497"/>
                <a:gd name="connsiteX1" fmla="*/ 3915975 w 3955225"/>
                <a:gd name="connsiteY1" fmla="*/ 0 h 235497"/>
                <a:gd name="connsiteX2" fmla="*/ 3955225 w 3955225"/>
                <a:gd name="connsiteY2" fmla="*/ 39250 h 235497"/>
                <a:gd name="connsiteX3" fmla="*/ 3955225 w 3955225"/>
                <a:gd name="connsiteY3" fmla="*/ 196247 h 235497"/>
                <a:gd name="connsiteX4" fmla="*/ 3915975 w 3955225"/>
                <a:gd name="connsiteY4" fmla="*/ 235497 h 235497"/>
                <a:gd name="connsiteX5" fmla="*/ 0 w 3955225"/>
                <a:gd name="connsiteY5" fmla="*/ 235497 h 235497"/>
                <a:gd name="connsiteX6" fmla="*/ 0 w 3955225"/>
                <a:gd name="connsiteY6" fmla="*/ 0 h 23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5225" h="235497">
                  <a:moveTo>
                    <a:pt x="0" y="0"/>
                  </a:moveTo>
                  <a:lnTo>
                    <a:pt x="3915975" y="0"/>
                  </a:lnTo>
                  <a:cubicBezTo>
                    <a:pt x="3937653" y="0"/>
                    <a:pt x="3955225" y="17573"/>
                    <a:pt x="3955225" y="39250"/>
                  </a:cubicBezTo>
                  <a:lnTo>
                    <a:pt x="3955225" y="196247"/>
                  </a:lnTo>
                  <a:cubicBezTo>
                    <a:pt x="3955225" y="217924"/>
                    <a:pt x="3937653" y="235497"/>
                    <a:pt x="3915975" y="235497"/>
                  </a:cubicBezTo>
                  <a:lnTo>
                    <a:pt x="0" y="23549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chemeClr val="accent1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dirty="0">
                  <a:latin typeface="Raleway Light" panose="020B0403030101060003" pitchFamily="34" charset="0"/>
                </a:rPr>
                <a:t>80%</a:t>
              </a:r>
              <a:endParaRPr lang="id-ID" sz="900" dirty="0">
                <a:latin typeface="Raleway Light" panose="020B0403030101060003" pitchFamily="34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16CFAAF-0F53-47DE-98D9-32494A94BC85}"/>
                </a:ext>
              </a:extLst>
            </p:cNvPr>
            <p:cNvSpPr txBox="1"/>
            <p:nvPr/>
          </p:nvSpPr>
          <p:spPr>
            <a:xfrm>
              <a:off x="4752397" y="1377872"/>
              <a:ext cx="198970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aleway" panose="020B0503030101060003" pitchFamily="34" charset="0"/>
                  <a:ea typeface="Roboto Medium" panose="02000000000000000000" pitchFamily="2" charset="0"/>
                  <a:cs typeface="Segoe UI" panose="020B0502040204020203" pitchFamily="34" charset="0"/>
                </a:rPr>
                <a:t>FINANCIAL ANALYTICS</a:t>
              </a:r>
              <a:endParaRPr lang="id-ID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  <a:ea typeface="Roboto Medium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B50280A-46D5-48EB-B34C-49BD089195F8}"/>
                </a:ext>
              </a:extLst>
            </p:cNvPr>
            <p:cNvSpPr txBox="1"/>
            <p:nvPr/>
          </p:nvSpPr>
          <p:spPr>
            <a:xfrm>
              <a:off x="4752397" y="1872614"/>
              <a:ext cx="198970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aleway" panose="020B0503030101060003" pitchFamily="34" charset="0"/>
                  <a:ea typeface="Roboto Medium" panose="02000000000000000000" pitchFamily="2" charset="0"/>
                  <a:cs typeface="Segoe UI" panose="020B0502040204020203" pitchFamily="34" charset="0"/>
                </a:rPr>
                <a:t>INVESTMENT</a:t>
              </a:r>
              <a:endParaRPr lang="id-ID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  <a:ea typeface="Roboto Medium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2D8FC6A-4A12-4CBA-9D1A-F826F24E2627}"/>
                </a:ext>
              </a:extLst>
            </p:cNvPr>
            <p:cNvSpPr/>
            <p:nvPr/>
          </p:nvSpPr>
          <p:spPr>
            <a:xfrm>
              <a:off x="4752398" y="2380701"/>
              <a:ext cx="2824280" cy="4801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27086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 animBg="1"/>
      <p:bldGraphic spid="41" grpId="0">
        <p:bldAsOne/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2FE955-D86B-4D62-A3BA-D648CA5C19B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5F3F2F-CF4D-4494-ACD9-F8F43527143A}"/>
              </a:ext>
            </a:extLst>
          </p:cNvPr>
          <p:cNvSpPr/>
          <p:nvPr/>
        </p:nvSpPr>
        <p:spPr>
          <a:xfrm>
            <a:off x="0" y="3428999"/>
            <a:ext cx="7823200" cy="30416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447AF4-85B2-49A2-ABC7-EE9DC0A5DBE1}"/>
              </a:ext>
            </a:extLst>
          </p:cNvPr>
          <p:cNvSpPr txBox="1"/>
          <p:nvPr/>
        </p:nvSpPr>
        <p:spPr>
          <a:xfrm>
            <a:off x="566204" y="452709"/>
            <a:ext cx="38229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Raleway Light" panose="020B04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MAKE A DREAM</a:t>
            </a:r>
            <a:r>
              <a:rPr lang="en-US" sz="4800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48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COME TRUE</a:t>
            </a:r>
            <a:endParaRPr lang="id-ID" sz="4800" b="1" dirty="0">
              <a:solidFill>
                <a:schemeClr val="bg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D1B62E-A9DD-4CAB-8242-65811A7BD3CA}"/>
              </a:ext>
            </a:extLst>
          </p:cNvPr>
          <p:cNvSpPr/>
          <p:nvPr/>
        </p:nvSpPr>
        <p:spPr>
          <a:xfrm>
            <a:off x="3042152" y="2729680"/>
            <a:ext cx="1913172" cy="3033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dirty="0">
                <a:solidFill>
                  <a:schemeClr val="bg1"/>
                </a:solidFill>
                <a:latin typeface="Raleway Light" panose="020B0403030101060003" pitchFamily="34" charset="0"/>
              </a:rPr>
              <a:t>#</a:t>
            </a:r>
            <a:r>
              <a:rPr lang="en-US" sz="1400" i="1" dirty="0" err="1">
                <a:solidFill>
                  <a:schemeClr val="bg1"/>
                </a:solidFill>
                <a:latin typeface="Raleway Light" panose="020B0403030101060003" pitchFamily="34" charset="0"/>
              </a:rPr>
              <a:t>DreamComeTrue</a:t>
            </a:r>
            <a:endParaRPr lang="id-ID" sz="1400" i="1" dirty="0">
              <a:solidFill>
                <a:schemeClr val="bg1"/>
              </a:solidFill>
              <a:latin typeface="Raleway Light" panose="020B04030301010600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827929E-2A90-4D63-A049-E20D5822664A}"/>
              </a:ext>
            </a:extLst>
          </p:cNvPr>
          <p:cNvSpPr/>
          <p:nvPr/>
        </p:nvSpPr>
        <p:spPr>
          <a:xfrm>
            <a:off x="124244" y="4354829"/>
            <a:ext cx="7282396" cy="1679653"/>
          </a:xfrm>
          <a:prstGeom prst="rect">
            <a:avLst/>
          </a:prstGeom>
        </p:spPr>
        <p:txBody>
          <a:bodyPr wrap="square" numCol="2">
            <a:spAutoFit/>
          </a:bodyPr>
          <a:lstStyle/>
          <a:p>
            <a:pPr marL="365125"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spot, which was created for the bliss of souls like mine. I am so happy, my dear friend, so absorbed in the exquisite sense of mere tranquil existence, that I neglect my talents. I should be incapable of drawing a single stroke at the present moment; and yet I feel that I never was a greater artist than now. I am so happy, my dear friend, so absorbed in the exquisite sense of mere tranquil existence, that I neglect my talents. I should be incapable of drawing a single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3B660D-A99E-4FEE-A851-ABEF786C26CA}"/>
              </a:ext>
            </a:extLst>
          </p:cNvPr>
          <p:cNvSpPr txBox="1"/>
          <p:nvPr/>
        </p:nvSpPr>
        <p:spPr>
          <a:xfrm>
            <a:off x="566204" y="3865164"/>
            <a:ext cx="1948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Roboto Medium" panose="02000000000000000000" pitchFamily="2" charset="0"/>
                <a:cs typeface="Segoe UI" panose="020B0502040204020203" pitchFamily="34" charset="0"/>
              </a:rPr>
              <a:t>Get Your Style</a:t>
            </a:r>
            <a:endParaRPr lang="id-ID" b="1" dirty="0">
              <a:solidFill>
                <a:schemeClr val="tx1">
                  <a:lumMod val="65000"/>
                  <a:lumOff val="35000"/>
                </a:schemeClr>
              </a:solidFill>
              <a:latin typeface="Raleway" panose="020B0503030101060003" pitchFamily="34" charset="0"/>
              <a:ea typeface="Roboto Medium" panose="02000000000000000000" pitchFamily="2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678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9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426E1072-1C3E-4BF1-B5F6-C80EEF0B23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84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18C4C84-5C74-4AA5-B0D2-70E235ABDDD5}"/>
              </a:ext>
            </a:extLst>
          </p:cNvPr>
          <p:cNvGrpSpPr/>
          <p:nvPr/>
        </p:nvGrpSpPr>
        <p:grpSpPr>
          <a:xfrm>
            <a:off x="5281256" y="2893947"/>
            <a:ext cx="4747647" cy="988473"/>
            <a:chOff x="4927471" y="2757763"/>
            <a:chExt cx="3787052" cy="78847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705D467-C1ED-4116-B3D9-E32ABE2A465F}"/>
                </a:ext>
              </a:extLst>
            </p:cNvPr>
            <p:cNvSpPr txBox="1"/>
            <p:nvPr/>
          </p:nvSpPr>
          <p:spPr>
            <a:xfrm>
              <a:off x="4927471" y="2757763"/>
              <a:ext cx="3787052" cy="5155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Brainesco</a:t>
              </a:r>
              <a:r>
                <a:rPr lang="en-US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University</a:t>
              </a:r>
              <a:endParaRPr lang="id-ID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82C3BAE-2916-4B44-B5F3-28C531E756D6}"/>
                </a:ext>
              </a:extLst>
            </p:cNvPr>
            <p:cNvSpPr txBox="1"/>
            <p:nvPr/>
          </p:nvSpPr>
          <p:spPr>
            <a:xfrm>
              <a:off x="4927471" y="3218155"/>
              <a:ext cx="3098712" cy="328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Presentation Template</a:t>
              </a:r>
              <a:endParaRPr lang="id-ID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D46A15D-55EA-4325-BD6C-4980030ADE9E}"/>
              </a:ext>
            </a:extLst>
          </p:cNvPr>
          <p:cNvGrpSpPr/>
          <p:nvPr/>
        </p:nvGrpSpPr>
        <p:grpSpPr>
          <a:xfrm>
            <a:off x="2163097" y="3034861"/>
            <a:ext cx="2929568" cy="929192"/>
            <a:chOff x="2163097" y="3034861"/>
            <a:chExt cx="2929568" cy="92919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C049139-F3FD-4C4D-9C2F-B4824A0B8448}"/>
                </a:ext>
              </a:extLst>
            </p:cNvPr>
            <p:cNvSpPr txBox="1"/>
            <p:nvPr/>
          </p:nvSpPr>
          <p:spPr>
            <a:xfrm>
              <a:off x="2163097" y="3034861"/>
              <a:ext cx="2929568" cy="929192"/>
            </a:xfrm>
            <a:custGeom>
              <a:avLst/>
              <a:gdLst>
                <a:gd name="connsiteX0" fmla="*/ 0 w 1493684"/>
                <a:gd name="connsiteY0" fmla="*/ 0 h 447675"/>
                <a:gd name="connsiteX1" fmla="*/ 1493684 w 1493684"/>
                <a:gd name="connsiteY1" fmla="*/ 0 h 447675"/>
                <a:gd name="connsiteX2" fmla="*/ 1493684 w 1493684"/>
                <a:gd name="connsiteY2" fmla="*/ 342900 h 447675"/>
                <a:gd name="connsiteX3" fmla="*/ 0 w 1493684"/>
                <a:gd name="connsiteY3" fmla="*/ 447675 h 447675"/>
                <a:gd name="connsiteX4" fmla="*/ 0 w 1493684"/>
                <a:gd name="connsiteY4" fmla="*/ 0 h 447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3684" h="447675">
                  <a:moveTo>
                    <a:pt x="0" y="0"/>
                  </a:moveTo>
                  <a:lnTo>
                    <a:pt x="1493684" y="0"/>
                  </a:lnTo>
                  <a:lnTo>
                    <a:pt x="1493684" y="342900"/>
                  </a:lnTo>
                  <a:lnTo>
                    <a:pt x="0" y="44767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2700000" scaled="0"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id-ID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F7205A3-036F-415E-939D-1A80A50F1EEC}"/>
                </a:ext>
              </a:extLst>
            </p:cNvPr>
            <p:cNvGrpSpPr/>
            <p:nvPr/>
          </p:nvGrpSpPr>
          <p:grpSpPr>
            <a:xfrm>
              <a:off x="2347399" y="3193217"/>
              <a:ext cx="2560960" cy="395007"/>
              <a:chOff x="990988" y="5113817"/>
              <a:chExt cx="1233850" cy="190310"/>
            </a:xfrm>
            <a:solidFill>
              <a:schemeClr val="bg1"/>
            </a:solidFill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CC79C1B9-1ACA-4F1F-8794-FFA55EFBBC7C}"/>
                  </a:ext>
                </a:extLst>
              </p:cNvPr>
              <p:cNvSpPr txBox="1"/>
              <p:nvPr/>
            </p:nvSpPr>
            <p:spPr>
              <a:xfrm>
                <a:off x="1406745" y="5113817"/>
                <a:ext cx="34461" cy="34204"/>
              </a:xfrm>
              <a:custGeom>
                <a:avLst/>
                <a:gdLst/>
                <a:ahLst/>
                <a:cxnLst/>
                <a:rect l="l" t="t" r="r" b="b"/>
                <a:pathLst>
                  <a:path w="34461" h="34204">
                    <a:moveTo>
                      <a:pt x="0" y="0"/>
                    </a:moveTo>
                    <a:lnTo>
                      <a:pt x="34461" y="0"/>
                    </a:lnTo>
                    <a:lnTo>
                      <a:pt x="34461" y="34204"/>
                    </a:lnTo>
                    <a:lnTo>
                      <a:pt x="0" y="3420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DFECB1F-CDA4-4848-A078-427568D3D0BF}"/>
                  </a:ext>
                </a:extLst>
              </p:cNvPr>
              <p:cNvSpPr txBox="1"/>
              <p:nvPr/>
            </p:nvSpPr>
            <p:spPr>
              <a:xfrm>
                <a:off x="990988" y="5118960"/>
                <a:ext cx="147104" cy="182594"/>
              </a:xfrm>
              <a:custGeom>
                <a:avLst/>
                <a:gdLst/>
                <a:ahLst/>
                <a:cxnLst/>
                <a:rect l="l" t="t" r="r" b="b"/>
                <a:pathLst>
                  <a:path w="147104" h="182594">
                    <a:moveTo>
                      <a:pt x="0" y="0"/>
                    </a:moveTo>
                    <a:lnTo>
                      <a:pt x="97727" y="0"/>
                    </a:lnTo>
                    <a:cubicBezTo>
                      <a:pt x="104070" y="0"/>
                      <a:pt x="109814" y="1372"/>
                      <a:pt x="114957" y="4115"/>
                    </a:cubicBezTo>
                    <a:cubicBezTo>
                      <a:pt x="120101" y="6858"/>
                      <a:pt x="124473" y="10416"/>
                      <a:pt x="128073" y="14788"/>
                    </a:cubicBezTo>
                    <a:cubicBezTo>
                      <a:pt x="131674" y="19160"/>
                      <a:pt x="134460" y="24132"/>
                      <a:pt x="136431" y="29704"/>
                    </a:cubicBezTo>
                    <a:cubicBezTo>
                      <a:pt x="138403" y="35276"/>
                      <a:pt x="139389" y="40891"/>
                      <a:pt x="139389" y="46549"/>
                    </a:cubicBezTo>
                    <a:cubicBezTo>
                      <a:pt x="139389" y="55464"/>
                      <a:pt x="137160" y="63822"/>
                      <a:pt x="132702" y="71623"/>
                    </a:cubicBezTo>
                    <a:cubicBezTo>
                      <a:pt x="128245" y="79424"/>
                      <a:pt x="121730" y="85211"/>
                      <a:pt x="113157" y="88983"/>
                    </a:cubicBezTo>
                    <a:cubicBezTo>
                      <a:pt x="123615" y="92069"/>
                      <a:pt x="131888" y="97598"/>
                      <a:pt x="137974" y="105570"/>
                    </a:cubicBezTo>
                    <a:cubicBezTo>
                      <a:pt x="144061" y="113543"/>
                      <a:pt x="147104" y="123530"/>
                      <a:pt x="147104" y="135531"/>
                    </a:cubicBezTo>
                    <a:cubicBezTo>
                      <a:pt x="147104" y="143246"/>
                      <a:pt x="145561" y="150019"/>
                      <a:pt x="142475" y="155848"/>
                    </a:cubicBezTo>
                    <a:cubicBezTo>
                      <a:pt x="139389" y="161677"/>
                      <a:pt x="135146" y="166564"/>
                      <a:pt x="129745" y="170507"/>
                    </a:cubicBezTo>
                    <a:cubicBezTo>
                      <a:pt x="124344" y="174450"/>
                      <a:pt x="118086" y="177451"/>
                      <a:pt x="110971" y="179508"/>
                    </a:cubicBezTo>
                    <a:cubicBezTo>
                      <a:pt x="103856" y="181566"/>
                      <a:pt x="96269" y="182594"/>
                      <a:pt x="88211" y="182594"/>
                    </a:cubicBezTo>
                    <a:lnTo>
                      <a:pt x="0" y="182594"/>
                    </a:lnTo>
                    <a:lnTo>
                      <a:pt x="0" y="0"/>
                    </a:lnTo>
                    <a:close/>
                    <a:moveTo>
                      <a:pt x="35490" y="30347"/>
                    </a:moveTo>
                    <a:lnTo>
                      <a:pt x="35490" y="76381"/>
                    </a:lnTo>
                    <a:lnTo>
                      <a:pt x="82810" y="76381"/>
                    </a:lnTo>
                    <a:cubicBezTo>
                      <a:pt x="88811" y="76381"/>
                      <a:pt x="93912" y="74324"/>
                      <a:pt x="98112" y="70209"/>
                    </a:cubicBezTo>
                    <a:cubicBezTo>
                      <a:pt x="102313" y="66094"/>
                      <a:pt x="104413" y="60436"/>
                      <a:pt x="104413" y="53235"/>
                    </a:cubicBezTo>
                    <a:cubicBezTo>
                      <a:pt x="104413" y="46206"/>
                      <a:pt x="102484" y="40634"/>
                      <a:pt x="98627" y="36519"/>
                    </a:cubicBezTo>
                    <a:cubicBezTo>
                      <a:pt x="94769" y="32404"/>
                      <a:pt x="90011" y="30347"/>
                      <a:pt x="84353" y="30347"/>
                    </a:cubicBezTo>
                    <a:lnTo>
                      <a:pt x="35490" y="30347"/>
                    </a:lnTo>
                    <a:close/>
                    <a:moveTo>
                      <a:pt x="35490" y="104413"/>
                    </a:moveTo>
                    <a:lnTo>
                      <a:pt x="35490" y="152505"/>
                    </a:lnTo>
                    <a:lnTo>
                      <a:pt x="88211" y="152505"/>
                    </a:lnTo>
                    <a:cubicBezTo>
                      <a:pt x="91469" y="152505"/>
                      <a:pt x="94512" y="151905"/>
                      <a:pt x="97341" y="150705"/>
                    </a:cubicBezTo>
                    <a:cubicBezTo>
                      <a:pt x="100170" y="149504"/>
                      <a:pt x="102613" y="147833"/>
                      <a:pt x="104670" y="145690"/>
                    </a:cubicBezTo>
                    <a:cubicBezTo>
                      <a:pt x="106728" y="143547"/>
                      <a:pt x="108356" y="141018"/>
                      <a:pt x="109557" y="138103"/>
                    </a:cubicBezTo>
                    <a:cubicBezTo>
                      <a:pt x="110757" y="135188"/>
                      <a:pt x="111357" y="132102"/>
                      <a:pt x="111357" y="128845"/>
                    </a:cubicBezTo>
                    <a:cubicBezTo>
                      <a:pt x="111357" y="125587"/>
                      <a:pt x="110800" y="122458"/>
                      <a:pt x="109685" y="119458"/>
                    </a:cubicBezTo>
                    <a:cubicBezTo>
                      <a:pt x="108571" y="116457"/>
                      <a:pt x="107071" y="113843"/>
                      <a:pt x="105185" y="111614"/>
                    </a:cubicBezTo>
                    <a:cubicBezTo>
                      <a:pt x="103299" y="109385"/>
                      <a:pt x="101070" y="107628"/>
                      <a:pt x="98498" y="106342"/>
                    </a:cubicBezTo>
                    <a:cubicBezTo>
                      <a:pt x="95926" y="105056"/>
                      <a:pt x="93097" y="104413"/>
                      <a:pt x="90011" y="104413"/>
                    </a:cubicBezTo>
                    <a:lnTo>
                      <a:pt x="35490" y="10441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F29F1D2-8C2F-4E5E-B7F3-4EE2B5E56D6C}"/>
                  </a:ext>
                </a:extLst>
              </p:cNvPr>
              <p:cNvSpPr txBox="1"/>
              <p:nvPr/>
            </p:nvSpPr>
            <p:spPr>
              <a:xfrm>
                <a:off x="1768190" y="5164224"/>
                <a:ext cx="115471" cy="139903"/>
              </a:xfrm>
              <a:custGeom>
                <a:avLst/>
                <a:gdLst/>
                <a:ahLst/>
                <a:cxnLst/>
                <a:rect l="l" t="t" r="r" b="b"/>
                <a:pathLst>
                  <a:path w="115471" h="139903">
                    <a:moveTo>
                      <a:pt x="57607" y="0"/>
                    </a:moveTo>
                    <a:cubicBezTo>
                      <a:pt x="67723" y="0"/>
                      <a:pt x="77195" y="1457"/>
                      <a:pt x="86025" y="4372"/>
                    </a:cubicBezTo>
                    <a:cubicBezTo>
                      <a:pt x="94855" y="7286"/>
                      <a:pt x="102956" y="12001"/>
                      <a:pt x="110328" y="18516"/>
                    </a:cubicBezTo>
                    <a:lnTo>
                      <a:pt x="96440" y="39348"/>
                    </a:lnTo>
                    <a:cubicBezTo>
                      <a:pt x="89583" y="34204"/>
                      <a:pt x="82939" y="30432"/>
                      <a:pt x="76509" y="28032"/>
                    </a:cubicBezTo>
                    <a:cubicBezTo>
                      <a:pt x="70080" y="25632"/>
                      <a:pt x="63694" y="24431"/>
                      <a:pt x="57350" y="24431"/>
                    </a:cubicBezTo>
                    <a:cubicBezTo>
                      <a:pt x="51521" y="24431"/>
                      <a:pt x="46634" y="25632"/>
                      <a:pt x="42691" y="28032"/>
                    </a:cubicBezTo>
                    <a:cubicBezTo>
                      <a:pt x="38748" y="30432"/>
                      <a:pt x="36776" y="34290"/>
                      <a:pt x="36776" y="39605"/>
                    </a:cubicBezTo>
                    <a:cubicBezTo>
                      <a:pt x="36776" y="42005"/>
                      <a:pt x="37247" y="43977"/>
                      <a:pt x="38190" y="45520"/>
                    </a:cubicBezTo>
                    <a:cubicBezTo>
                      <a:pt x="39133" y="47063"/>
                      <a:pt x="40634" y="48434"/>
                      <a:pt x="42691" y="49635"/>
                    </a:cubicBezTo>
                    <a:cubicBezTo>
                      <a:pt x="44748" y="50835"/>
                      <a:pt x="47449" y="51992"/>
                      <a:pt x="50792" y="53106"/>
                    </a:cubicBezTo>
                    <a:cubicBezTo>
                      <a:pt x="54135" y="54221"/>
                      <a:pt x="58293" y="55378"/>
                      <a:pt x="63265" y="56578"/>
                    </a:cubicBezTo>
                    <a:cubicBezTo>
                      <a:pt x="72523" y="58979"/>
                      <a:pt x="80453" y="61379"/>
                      <a:pt x="87054" y="63779"/>
                    </a:cubicBezTo>
                    <a:cubicBezTo>
                      <a:pt x="93654" y="66179"/>
                      <a:pt x="99055" y="68923"/>
                      <a:pt x="103256" y="72009"/>
                    </a:cubicBezTo>
                    <a:cubicBezTo>
                      <a:pt x="107456" y="75095"/>
                      <a:pt x="110542" y="78652"/>
                      <a:pt x="112514" y="82682"/>
                    </a:cubicBezTo>
                    <a:cubicBezTo>
                      <a:pt x="114486" y="86711"/>
                      <a:pt x="115471" y="91554"/>
                      <a:pt x="115471" y="97212"/>
                    </a:cubicBezTo>
                    <a:cubicBezTo>
                      <a:pt x="115471" y="110414"/>
                      <a:pt x="110585" y="120829"/>
                      <a:pt x="100812" y="128459"/>
                    </a:cubicBezTo>
                    <a:cubicBezTo>
                      <a:pt x="91040" y="136088"/>
                      <a:pt x="77753" y="139903"/>
                      <a:pt x="60950" y="139903"/>
                    </a:cubicBezTo>
                    <a:cubicBezTo>
                      <a:pt x="49635" y="139903"/>
                      <a:pt x="38576" y="138103"/>
                      <a:pt x="27775" y="134502"/>
                    </a:cubicBezTo>
                    <a:cubicBezTo>
                      <a:pt x="16973" y="130902"/>
                      <a:pt x="7715" y="125758"/>
                      <a:pt x="0" y="119072"/>
                    </a:cubicBezTo>
                    <a:lnTo>
                      <a:pt x="12859" y="97469"/>
                    </a:lnTo>
                    <a:cubicBezTo>
                      <a:pt x="21088" y="103298"/>
                      <a:pt x="29104" y="107713"/>
                      <a:pt x="36905" y="110714"/>
                    </a:cubicBezTo>
                    <a:cubicBezTo>
                      <a:pt x="44706" y="113714"/>
                      <a:pt x="52464" y="115214"/>
                      <a:pt x="60179" y="115214"/>
                    </a:cubicBezTo>
                    <a:cubicBezTo>
                      <a:pt x="67037" y="115214"/>
                      <a:pt x="72438" y="113928"/>
                      <a:pt x="76381" y="111357"/>
                    </a:cubicBezTo>
                    <a:cubicBezTo>
                      <a:pt x="80324" y="108785"/>
                      <a:pt x="82296" y="105099"/>
                      <a:pt x="82296" y="100298"/>
                    </a:cubicBezTo>
                    <a:cubicBezTo>
                      <a:pt x="82296" y="95497"/>
                      <a:pt x="79981" y="91983"/>
                      <a:pt x="75352" y="89754"/>
                    </a:cubicBezTo>
                    <a:cubicBezTo>
                      <a:pt x="70723" y="87525"/>
                      <a:pt x="63179" y="84953"/>
                      <a:pt x="52721" y="82039"/>
                    </a:cubicBezTo>
                    <a:cubicBezTo>
                      <a:pt x="43977" y="79638"/>
                      <a:pt x="36519" y="77324"/>
                      <a:pt x="30347" y="75095"/>
                    </a:cubicBezTo>
                    <a:cubicBezTo>
                      <a:pt x="24174" y="72866"/>
                      <a:pt x="19202" y="70337"/>
                      <a:pt x="15430" y="67508"/>
                    </a:cubicBezTo>
                    <a:cubicBezTo>
                      <a:pt x="11659" y="64679"/>
                      <a:pt x="8915" y="61422"/>
                      <a:pt x="7201" y="57736"/>
                    </a:cubicBezTo>
                    <a:cubicBezTo>
                      <a:pt x="5486" y="54049"/>
                      <a:pt x="4629" y="49635"/>
                      <a:pt x="4629" y="44491"/>
                    </a:cubicBezTo>
                    <a:cubicBezTo>
                      <a:pt x="4629" y="37633"/>
                      <a:pt x="5958" y="31461"/>
                      <a:pt x="8615" y="25974"/>
                    </a:cubicBezTo>
                    <a:cubicBezTo>
                      <a:pt x="11273" y="20488"/>
                      <a:pt x="15002" y="15816"/>
                      <a:pt x="19802" y="11958"/>
                    </a:cubicBezTo>
                    <a:cubicBezTo>
                      <a:pt x="24603" y="8101"/>
                      <a:pt x="30218" y="5143"/>
                      <a:pt x="36647" y="3086"/>
                    </a:cubicBezTo>
                    <a:cubicBezTo>
                      <a:pt x="43077" y="1028"/>
                      <a:pt x="50063" y="0"/>
                      <a:pt x="576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ABD50B58-E2D1-4D41-80D0-82DBB15CC64E}"/>
                  </a:ext>
                </a:extLst>
              </p:cNvPr>
              <p:cNvSpPr txBox="1"/>
              <p:nvPr/>
            </p:nvSpPr>
            <p:spPr>
              <a:xfrm>
                <a:off x="1245086" y="5164480"/>
                <a:ext cx="132960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32960" h="139646">
                    <a:moveTo>
                      <a:pt x="63523" y="0"/>
                    </a:moveTo>
                    <a:cubicBezTo>
                      <a:pt x="82896" y="0"/>
                      <a:pt x="97941" y="4758"/>
                      <a:pt x="108657" y="14273"/>
                    </a:cubicBezTo>
                    <a:cubicBezTo>
                      <a:pt x="119373" y="23789"/>
                      <a:pt x="124730" y="37548"/>
                      <a:pt x="124730" y="55550"/>
                    </a:cubicBezTo>
                    <a:lnTo>
                      <a:pt x="124730" y="97469"/>
                    </a:lnTo>
                    <a:cubicBezTo>
                      <a:pt x="124730" y="101070"/>
                      <a:pt x="125373" y="103641"/>
                      <a:pt x="126659" y="105185"/>
                    </a:cubicBezTo>
                    <a:cubicBezTo>
                      <a:pt x="127945" y="106728"/>
                      <a:pt x="130045" y="107585"/>
                      <a:pt x="132960" y="107756"/>
                    </a:cubicBezTo>
                    <a:lnTo>
                      <a:pt x="132960" y="137074"/>
                    </a:lnTo>
                    <a:cubicBezTo>
                      <a:pt x="127131" y="138274"/>
                      <a:pt x="122073" y="138874"/>
                      <a:pt x="117787" y="138874"/>
                    </a:cubicBezTo>
                    <a:cubicBezTo>
                      <a:pt x="111272" y="138874"/>
                      <a:pt x="106257" y="137417"/>
                      <a:pt x="102742" y="134502"/>
                    </a:cubicBezTo>
                    <a:cubicBezTo>
                      <a:pt x="99227" y="131588"/>
                      <a:pt x="97041" y="127730"/>
                      <a:pt x="96184" y="122930"/>
                    </a:cubicBezTo>
                    <a:lnTo>
                      <a:pt x="95412" y="115472"/>
                    </a:lnTo>
                    <a:cubicBezTo>
                      <a:pt x="89412" y="123358"/>
                      <a:pt x="82125" y="129359"/>
                      <a:pt x="73553" y="133474"/>
                    </a:cubicBezTo>
                    <a:cubicBezTo>
                      <a:pt x="64980" y="137589"/>
                      <a:pt x="55807" y="139646"/>
                      <a:pt x="46035" y="139646"/>
                    </a:cubicBezTo>
                    <a:cubicBezTo>
                      <a:pt x="39520" y="139646"/>
                      <a:pt x="33433" y="138574"/>
                      <a:pt x="27775" y="136431"/>
                    </a:cubicBezTo>
                    <a:cubicBezTo>
                      <a:pt x="22118" y="134288"/>
                      <a:pt x="17231" y="131288"/>
                      <a:pt x="13116" y="127430"/>
                    </a:cubicBezTo>
                    <a:cubicBezTo>
                      <a:pt x="9002" y="123573"/>
                      <a:pt x="5787" y="119072"/>
                      <a:pt x="3472" y="113928"/>
                    </a:cubicBezTo>
                    <a:cubicBezTo>
                      <a:pt x="1158" y="108785"/>
                      <a:pt x="0" y="103127"/>
                      <a:pt x="0" y="96955"/>
                    </a:cubicBezTo>
                    <a:cubicBezTo>
                      <a:pt x="0" y="90611"/>
                      <a:pt x="1415" y="84739"/>
                      <a:pt x="4244" y="79338"/>
                    </a:cubicBezTo>
                    <a:cubicBezTo>
                      <a:pt x="7073" y="73938"/>
                      <a:pt x="11016" y="69351"/>
                      <a:pt x="16074" y="65580"/>
                    </a:cubicBezTo>
                    <a:cubicBezTo>
                      <a:pt x="21132" y="61808"/>
                      <a:pt x="27175" y="58850"/>
                      <a:pt x="34205" y="56707"/>
                    </a:cubicBezTo>
                    <a:cubicBezTo>
                      <a:pt x="41234" y="54564"/>
                      <a:pt x="48949" y="53492"/>
                      <a:pt x="57350" y="53492"/>
                    </a:cubicBezTo>
                    <a:cubicBezTo>
                      <a:pt x="63351" y="53492"/>
                      <a:pt x="69223" y="54007"/>
                      <a:pt x="74967" y="55035"/>
                    </a:cubicBezTo>
                    <a:cubicBezTo>
                      <a:pt x="80711" y="56064"/>
                      <a:pt x="85811" y="57521"/>
                      <a:pt x="90269" y="59407"/>
                    </a:cubicBezTo>
                    <a:lnTo>
                      <a:pt x="90269" y="51692"/>
                    </a:lnTo>
                    <a:cubicBezTo>
                      <a:pt x="90269" y="42777"/>
                      <a:pt x="87740" y="35919"/>
                      <a:pt x="82682" y="31118"/>
                    </a:cubicBezTo>
                    <a:cubicBezTo>
                      <a:pt x="77624" y="26318"/>
                      <a:pt x="70124" y="23917"/>
                      <a:pt x="60179" y="23917"/>
                    </a:cubicBezTo>
                    <a:cubicBezTo>
                      <a:pt x="52979" y="23917"/>
                      <a:pt x="45949" y="25203"/>
                      <a:pt x="39091" y="27775"/>
                    </a:cubicBezTo>
                    <a:cubicBezTo>
                      <a:pt x="32233" y="30347"/>
                      <a:pt x="25204" y="34119"/>
                      <a:pt x="18003" y="39091"/>
                    </a:cubicBezTo>
                    <a:lnTo>
                      <a:pt x="7459" y="17231"/>
                    </a:lnTo>
                    <a:cubicBezTo>
                      <a:pt x="24775" y="5744"/>
                      <a:pt x="43463" y="0"/>
                      <a:pt x="63523" y="0"/>
                    </a:cubicBezTo>
                    <a:close/>
                    <a:moveTo>
                      <a:pt x="63008" y="72780"/>
                    </a:moveTo>
                    <a:cubicBezTo>
                      <a:pt x="54093" y="72780"/>
                      <a:pt x="46806" y="74795"/>
                      <a:pt x="41148" y="78824"/>
                    </a:cubicBezTo>
                    <a:cubicBezTo>
                      <a:pt x="35491" y="82853"/>
                      <a:pt x="32662" y="87954"/>
                      <a:pt x="32662" y="94126"/>
                    </a:cubicBezTo>
                    <a:cubicBezTo>
                      <a:pt x="32662" y="99955"/>
                      <a:pt x="34891" y="104799"/>
                      <a:pt x="39348" y="108656"/>
                    </a:cubicBezTo>
                    <a:cubicBezTo>
                      <a:pt x="43806" y="112514"/>
                      <a:pt x="49292" y="114443"/>
                      <a:pt x="55807" y="114443"/>
                    </a:cubicBezTo>
                    <a:cubicBezTo>
                      <a:pt x="61637" y="114443"/>
                      <a:pt x="67166" y="113414"/>
                      <a:pt x="72395" y="111357"/>
                    </a:cubicBezTo>
                    <a:cubicBezTo>
                      <a:pt x="77624" y="109299"/>
                      <a:pt x="81696" y="106556"/>
                      <a:pt x="84611" y="103127"/>
                    </a:cubicBezTo>
                    <a:cubicBezTo>
                      <a:pt x="88383" y="100212"/>
                      <a:pt x="90269" y="96955"/>
                      <a:pt x="90269" y="93354"/>
                    </a:cubicBezTo>
                    <a:lnTo>
                      <a:pt x="90269" y="77924"/>
                    </a:lnTo>
                    <a:cubicBezTo>
                      <a:pt x="86154" y="76381"/>
                      <a:pt x="81696" y="75138"/>
                      <a:pt x="76896" y="74195"/>
                    </a:cubicBezTo>
                    <a:cubicBezTo>
                      <a:pt x="72095" y="73252"/>
                      <a:pt x="67466" y="72780"/>
                      <a:pt x="63008" y="7278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619EAA5-921E-4960-8F39-4284D975527B}"/>
                  </a:ext>
                </a:extLst>
              </p:cNvPr>
              <p:cNvSpPr txBox="1"/>
              <p:nvPr/>
            </p:nvSpPr>
            <p:spPr>
              <a:xfrm>
                <a:off x="1473420" y="5164480"/>
                <a:ext cx="125244" cy="137074"/>
              </a:xfrm>
              <a:custGeom>
                <a:avLst/>
                <a:gdLst/>
                <a:ahLst/>
                <a:cxnLst/>
                <a:rect l="l" t="t" r="r" b="b"/>
                <a:pathLst>
                  <a:path w="125244" h="137074">
                    <a:moveTo>
                      <a:pt x="84610" y="0"/>
                    </a:moveTo>
                    <a:cubicBezTo>
                      <a:pt x="93011" y="0"/>
                      <a:pt x="99869" y="1543"/>
                      <a:pt x="105184" y="4629"/>
                    </a:cubicBezTo>
                    <a:cubicBezTo>
                      <a:pt x="110499" y="7715"/>
                      <a:pt x="114614" y="11744"/>
                      <a:pt x="117529" y="16716"/>
                    </a:cubicBezTo>
                    <a:cubicBezTo>
                      <a:pt x="120443" y="21688"/>
                      <a:pt x="122458" y="27346"/>
                      <a:pt x="123572" y="33690"/>
                    </a:cubicBezTo>
                    <a:cubicBezTo>
                      <a:pt x="124687" y="40034"/>
                      <a:pt x="125244" y="46463"/>
                      <a:pt x="125244" y="52978"/>
                    </a:cubicBezTo>
                    <a:lnTo>
                      <a:pt x="125244" y="137074"/>
                    </a:lnTo>
                    <a:lnTo>
                      <a:pt x="90783" y="137074"/>
                    </a:lnTo>
                    <a:lnTo>
                      <a:pt x="90783" y="61465"/>
                    </a:lnTo>
                    <a:cubicBezTo>
                      <a:pt x="90783" y="50663"/>
                      <a:pt x="88897" y="42777"/>
                      <a:pt x="85125" y="37805"/>
                    </a:cubicBezTo>
                    <a:cubicBezTo>
                      <a:pt x="81353" y="32833"/>
                      <a:pt x="76124" y="30347"/>
                      <a:pt x="69437" y="30347"/>
                    </a:cubicBezTo>
                    <a:cubicBezTo>
                      <a:pt x="66008" y="30347"/>
                      <a:pt x="62493" y="31032"/>
                      <a:pt x="58893" y="32404"/>
                    </a:cubicBezTo>
                    <a:cubicBezTo>
                      <a:pt x="55292" y="33776"/>
                      <a:pt x="51906" y="35704"/>
                      <a:pt x="48734" y="38190"/>
                    </a:cubicBezTo>
                    <a:cubicBezTo>
                      <a:pt x="45563" y="40676"/>
                      <a:pt x="42691" y="43634"/>
                      <a:pt x="40119" y="47063"/>
                    </a:cubicBezTo>
                    <a:cubicBezTo>
                      <a:pt x="37547" y="50492"/>
                      <a:pt x="35661" y="54264"/>
                      <a:pt x="34461" y="58379"/>
                    </a:cubicBezTo>
                    <a:lnTo>
                      <a:pt x="34461" y="137074"/>
                    </a:lnTo>
                    <a:lnTo>
                      <a:pt x="0" y="137074"/>
                    </a:lnTo>
                    <a:lnTo>
                      <a:pt x="0" y="2315"/>
                    </a:lnTo>
                    <a:lnTo>
                      <a:pt x="31118" y="2315"/>
                    </a:lnTo>
                    <a:lnTo>
                      <a:pt x="31118" y="27261"/>
                    </a:lnTo>
                    <a:cubicBezTo>
                      <a:pt x="36090" y="18688"/>
                      <a:pt x="43291" y="12001"/>
                      <a:pt x="52721" y="7201"/>
                    </a:cubicBezTo>
                    <a:cubicBezTo>
                      <a:pt x="62150" y="2400"/>
                      <a:pt x="72780" y="0"/>
                      <a:pt x="846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A2B911E-9C05-4B2B-9024-DB3F8931337B}"/>
                  </a:ext>
                </a:extLst>
              </p:cNvPr>
              <p:cNvSpPr txBox="1"/>
              <p:nvPr/>
            </p:nvSpPr>
            <p:spPr>
              <a:xfrm>
                <a:off x="1617333" y="5164480"/>
                <a:ext cx="141446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41446" h="139646">
                    <a:moveTo>
                      <a:pt x="71237" y="0"/>
                    </a:moveTo>
                    <a:cubicBezTo>
                      <a:pt x="82210" y="0"/>
                      <a:pt x="92026" y="1886"/>
                      <a:pt x="100684" y="5658"/>
                    </a:cubicBezTo>
                    <a:cubicBezTo>
                      <a:pt x="109342" y="9430"/>
                      <a:pt x="116715" y="14487"/>
                      <a:pt x="122801" y="20831"/>
                    </a:cubicBezTo>
                    <a:cubicBezTo>
                      <a:pt x="128888" y="27175"/>
                      <a:pt x="133517" y="34547"/>
                      <a:pt x="136688" y="42948"/>
                    </a:cubicBezTo>
                    <a:cubicBezTo>
                      <a:pt x="139860" y="51349"/>
                      <a:pt x="141446" y="60093"/>
                      <a:pt x="141446" y="69180"/>
                    </a:cubicBezTo>
                    <a:cubicBezTo>
                      <a:pt x="141446" y="71409"/>
                      <a:pt x="141403" y="73552"/>
                      <a:pt x="141318" y="75609"/>
                    </a:cubicBezTo>
                    <a:cubicBezTo>
                      <a:pt x="141232" y="77667"/>
                      <a:pt x="141018" y="79381"/>
                      <a:pt x="140675" y="80753"/>
                    </a:cubicBezTo>
                    <a:lnTo>
                      <a:pt x="36519" y="80753"/>
                    </a:lnTo>
                    <a:cubicBezTo>
                      <a:pt x="37033" y="86068"/>
                      <a:pt x="38319" y="90783"/>
                      <a:pt x="40376" y="94898"/>
                    </a:cubicBezTo>
                    <a:cubicBezTo>
                      <a:pt x="42434" y="99012"/>
                      <a:pt x="45091" y="102527"/>
                      <a:pt x="48349" y="105442"/>
                    </a:cubicBezTo>
                    <a:cubicBezTo>
                      <a:pt x="51606" y="108356"/>
                      <a:pt x="55293" y="110585"/>
                      <a:pt x="59407" y="112128"/>
                    </a:cubicBezTo>
                    <a:cubicBezTo>
                      <a:pt x="63522" y="113671"/>
                      <a:pt x="67808" y="114443"/>
                      <a:pt x="72266" y="114443"/>
                    </a:cubicBezTo>
                    <a:cubicBezTo>
                      <a:pt x="79124" y="114443"/>
                      <a:pt x="85596" y="112771"/>
                      <a:pt x="91683" y="109428"/>
                    </a:cubicBezTo>
                    <a:cubicBezTo>
                      <a:pt x="97769" y="106085"/>
                      <a:pt x="101927" y="101670"/>
                      <a:pt x="104156" y="96183"/>
                    </a:cubicBezTo>
                    <a:lnTo>
                      <a:pt x="133731" y="104413"/>
                    </a:lnTo>
                    <a:cubicBezTo>
                      <a:pt x="128759" y="114700"/>
                      <a:pt x="120829" y="123144"/>
                      <a:pt x="109942" y="129745"/>
                    </a:cubicBezTo>
                    <a:cubicBezTo>
                      <a:pt x="99055" y="136346"/>
                      <a:pt x="86068" y="139646"/>
                      <a:pt x="70980" y="139646"/>
                    </a:cubicBezTo>
                    <a:cubicBezTo>
                      <a:pt x="60179" y="139646"/>
                      <a:pt x="50406" y="137803"/>
                      <a:pt x="41662" y="134117"/>
                    </a:cubicBezTo>
                    <a:cubicBezTo>
                      <a:pt x="32918" y="130431"/>
                      <a:pt x="25460" y="125416"/>
                      <a:pt x="19288" y="119072"/>
                    </a:cubicBezTo>
                    <a:cubicBezTo>
                      <a:pt x="13116" y="112728"/>
                      <a:pt x="8358" y="105356"/>
                      <a:pt x="5015" y="96955"/>
                    </a:cubicBezTo>
                    <a:cubicBezTo>
                      <a:pt x="1672" y="88554"/>
                      <a:pt x="0" y="79724"/>
                      <a:pt x="0" y="70466"/>
                    </a:cubicBezTo>
                    <a:cubicBezTo>
                      <a:pt x="0" y="60865"/>
                      <a:pt x="1629" y="51821"/>
                      <a:pt x="4886" y="43334"/>
                    </a:cubicBezTo>
                    <a:cubicBezTo>
                      <a:pt x="8144" y="34847"/>
                      <a:pt x="12859" y="27389"/>
                      <a:pt x="19031" y="20960"/>
                    </a:cubicBezTo>
                    <a:cubicBezTo>
                      <a:pt x="25203" y="14530"/>
                      <a:pt x="32704" y="9430"/>
                      <a:pt x="41534" y="5658"/>
                    </a:cubicBezTo>
                    <a:cubicBezTo>
                      <a:pt x="50363" y="1886"/>
                      <a:pt x="60265" y="0"/>
                      <a:pt x="71237" y="0"/>
                    </a:cubicBezTo>
                    <a:close/>
                    <a:moveTo>
                      <a:pt x="70723" y="24946"/>
                    </a:moveTo>
                    <a:cubicBezTo>
                      <a:pt x="66094" y="24946"/>
                      <a:pt x="61765" y="25760"/>
                      <a:pt x="57736" y="27389"/>
                    </a:cubicBezTo>
                    <a:cubicBezTo>
                      <a:pt x="53707" y="29018"/>
                      <a:pt x="50149" y="31290"/>
                      <a:pt x="47063" y="34204"/>
                    </a:cubicBezTo>
                    <a:cubicBezTo>
                      <a:pt x="43977" y="37119"/>
                      <a:pt x="41448" y="40634"/>
                      <a:pt x="39476" y="44748"/>
                    </a:cubicBezTo>
                    <a:cubicBezTo>
                      <a:pt x="37505" y="48863"/>
                      <a:pt x="36347" y="53407"/>
                      <a:pt x="36004" y="58379"/>
                    </a:cubicBezTo>
                    <a:lnTo>
                      <a:pt x="105956" y="58379"/>
                    </a:lnTo>
                    <a:cubicBezTo>
                      <a:pt x="105099" y="48263"/>
                      <a:pt x="101370" y="40162"/>
                      <a:pt x="94769" y="34076"/>
                    </a:cubicBezTo>
                    <a:cubicBezTo>
                      <a:pt x="88168" y="27989"/>
                      <a:pt x="80153" y="24946"/>
                      <a:pt x="70723" y="24946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C76F7C3D-D400-47AC-8526-F34E72A485AB}"/>
                  </a:ext>
                </a:extLst>
              </p:cNvPr>
              <p:cNvSpPr txBox="1"/>
              <p:nvPr/>
            </p:nvSpPr>
            <p:spPr>
              <a:xfrm>
                <a:off x="1893558" y="5164480"/>
                <a:ext cx="132445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32445" h="139646">
                    <a:moveTo>
                      <a:pt x="70980" y="0"/>
                    </a:moveTo>
                    <a:cubicBezTo>
                      <a:pt x="85725" y="0"/>
                      <a:pt x="98284" y="3172"/>
                      <a:pt x="108656" y="9515"/>
                    </a:cubicBezTo>
                    <a:cubicBezTo>
                      <a:pt x="119029" y="15859"/>
                      <a:pt x="126787" y="24174"/>
                      <a:pt x="131931" y="34461"/>
                    </a:cubicBezTo>
                    <a:lnTo>
                      <a:pt x="98241" y="44748"/>
                    </a:lnTo>
                    <a:cubicBezTo>
                      <a:pt x="95326" y="39776"/>
                      <a:pt x="91469" y="35962"/>
                      <a:pt x="86668" y="33304"/>
                    </a:cubicBezTo>
                    <a:cubicBezTo>
                      <a:pt x="81867" y="30647"/>
                      <a:pt x="76552" y="29318"/>
                      <a:pt x="70723" y="29318"/>
                    </a:cubicBezTo>
                    <a:cubicBezTo>
                      <a:pt x="65751" y="29318"/>
                      <a:pt x="61122" y="30304"/>
                      <a:pt x="56836" y="32275"/>
                    </a:cubicBezTo>
                    <a:cubicBezTo>
                      <a:pt x="52549" y="34247"/>
                      <a:pt x="48820" y="36990"/>
                      <a:pt x="45649" y="40505"/>
                    </a:cubicBezTo>
                    <a:cubicBezTo>
                      <a:pt x="42477" y="44020"/>
                      <a:pt x="39991" y="48263"/>
                      <a:pt x="38190" y="53235"/>
                    </a:cubicBezTo>
                    <a:cubicBezTo>
                      <a:pt x="36390" y="58207"/>
                      <a:pt x="35490" y="63694"/>
                      <a:pt x="35490" y="69694"/>
                    </a:cubicBezTo>
                    <a:cubicBezTo>
                      <a:pt x="35490" y="75695"/>
                      <a:pt x="36433" y="81182"/>
                      <a:pt x="38319" y="86154"/>
                    </a:cubicBezTo>
                    <a:cubicBezTo>
                      <a:pt x="40205" y="91126"/>
                      <a:pt x="42734" y="95412"/>
                      <a:pt x="45906" y="99012"/>
                    </a:cubicBezTo>
                    <a:cubicBezTo>
                      <a:pt x="49078" y="102613"/>
                      <a:pt x="52807" y="105399"/>
                      <a:pt x="57093" y="107371"/>
                    </a:cubicBezTo>
                    <a:cubicBezTo>
                      <a:pt x="61379" y="109342"/>
                      <a:pt x="65922" y="110328"/>
                      <a:pt x="70723" y="110328"/>
                    </a:cubicBezTo>
                    <a:cubicBezTo>
                      <a:pt x="76895" y="110328"/>
                      <a:pt x="82596" y="108785"/>
                      <a:pt x="87825" y="105699"/>
                    </a:cubicBezTo>
                    <a:cubicBezTo>
                      <a:pt x="93054" y="102613"/>
                      <a:pt x="96698" y="98841"/>
                      <a:pt x="98755" y="94383"/>
                    </a:cubicBezTo>
                    <a:lnTo>
                      <a:pt x="132445" y="104670"/>
                    </a:lnTo>
                    <a:cubicBezTo>
                      <a:pt x="127816" y="114957"/>
                      <a:pt x="120186" y="123358"/>
                      <a:pt x="109557" y="129873"/>
                    </a:cubicBezTo>
                    <a:cubicBezTo>
                      <a:pt x="98927" y="136388"/>
                      <a:pt x="86154" y="139646"/>
                      <a:pt x="71237" y="139646"/>
                    </a:cubicBezTo>
                    <a:cubicBezTo>
                      <a:pt x="60265" y="139646"/>
                      <a:pt x="50406" y="137760"/>
                      <a:pt x="41662" y="133988"/>
                    </a:cubicBezTo>
                    <a:cubicBezTo>
                      <a:pt x="32918" y="130216"/>
                      <a:pt x="25460" y="125116"/>
                      <a:pt x="19288" y="118686"/>
                    </a:cubicBezTo>
                    <a:cubicBezTo>
                      <a:pt x="13116" y="112257"/>
                      <a:pt x="8358" y="104799"/>
                      <a:pt x="5015" y="96312"/>
                    </a:cubicBezTo>
                    <a:cubicBezTo>
                      <a:pt x="1672" y="87825"/>
                      <a:pt x="0" y="78953"/>
                      <a:pt x="0" y="69694"/>
                    </a:cubicBezTo>
                    <a:cubicBezTo>
                      <a:pt x="0" y="60265"/>
                      <a:pt x="1629" y="51349"/>
                      <a:pt x="4886" y="42948"/>
                    </a:cubicBezTo>
                    <a:cubicBezTo>
                      <a:pt x="8144" y="34547"/>
                      <a:pt x="12859" y="27175"/>
                      <a:pt x="19031" y="20831"/>
                    </a:cubicBezTo>
                    <a:cubicBezTo>
                      <a:pt x="25203" y="14487"/>
                      <a:pt x="32661" y="9430"/>
                      <a:pt x="41405" y="5658"/>
                    </a:cubicBezTo>
                    <a:cubicBezTo>
                      <a:pt x="50149" y="1886"/>
                      <a:pt x="60007" y="0"/>
                      <a:pt x="7098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086C2C0D-AB8E-4847-8D92-60517ACC2420}"/>
                  </a:ext>
                </a:extLst>
              </p:cNvPr>
              <p:cNvSpPr txBox="1"/>
              <p:nvPr/>
            </p:nvSpPr>
            <p:spPr>
              <a:xfrm>
                <a:off x="2036433" y="5164480"/>
                <a:ext cx="141189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41189" h="139646">
                    <a:moveTo>
                      <a:pt x="70723" y="0"/>
                    </a:moveTo>
                    <a:cubicBezTo>
                      <a:pt x="81696" y="0"/>
                      <a:pt x="91512" y="1886"/>
                      <a:pt x="100170" y="5658"/>
                    </a:cubicBezTo>
                    <a:cubicBezTo>
                      <a:pt x="108828" y="9430"/>
                      <a:pt x="116200" y="14530"/>
                      <a:pt x="122287" y="20960"/>
                    </a:cubicBezTo>
                    <a:cubicBezTo>
                      <a:pt x="128373" y="27389"/>
                      <a:pt x="133045" y="34804"/>
                      <a:pt x="136303" y="43205"/>
                    </a:cubicBezTo>
                    <a:cubicBezTo>
                      <a:pt x="139560" y="51606"/>
                      <a:pt x="141189" y="60522"/>
                      <a:pt x="141189" y="69952"/>
                    </a:cubicBezTo>
                    <a:cubicBezTo>
                      <a:pt x="141189" y="79210"/>
                      <a:pt x="139560" y="88040"/>
                      <a:pt x="136303" y="96441"/>
                    </a:cubicBezTo>
                    <a:cubicBezTo>
                      <a:pt x="133045" y="104842"/>
                      <a:pt x="128416" y="112257"/>
                      <a:pt x="122415" y="118686"/>
                    </a:cubicBezTo>
                    <a:cubicBezTo>
                      <a:pt x="116415" y="125116"/>
                      <a:pt x="109042" y="130216"/>
                      <a:pt x="100298" y="133988"/>
                    </a:cubicBezTo>
                    <a:cubicBezTo>
                      <a:pt x="91554" y="137760"/>
                      <a:pt x="81696" y="139646"/>
                      <a:pt x="70723" y="139646"/>
                    </a:cubicBezTo>
                    <a:cubicBezTo>
                      <a:pt x="59750" y="139646"/>
                      <a:pt x="49892" y="137760"/>
                      <a:pt x="41148" y="133988"/>
                    </a:cubicBezTo>
                    <a:cubicBezTo>
                      <a:pt x="32404" y="130216"/>
                      <a:pt x="24989" y="125116"/>
                      <a:pt x="18902" y="118686"/>
                    </a:cubicBezTo>
                    <a:cubicBezTo>
                      <a:pt x="12816" y="112257"/>
                      <a:pt x="8144" y="104842"/>
                      <a:pt x="4886" y="96441"/>
                    </a:cubicBezTo>
                    <a:cubicBezTo>
                      <a:pt x="1629" y="88040"/>
                      <a:pt x="0" y="79210"/>
                      <a:pt x="0" y="69952"/>
                    </a:cubicBezTo>
                    <a:cubicBezTo>
                      <a:pt x="0" y="60522"/>
                      <a:pt x="1629" y="51606"/>
                      <a:pt x="4886" y="43205"/>
                    </a:cubicBezTo>
                    <a:cubicBezTo>
                      <a:pt x="8144" y="34804"/>
                      <a:pt x="12816" y="27389"/>
                      <a:pt x="18902" y="20960"/>
                    </a:cubicBezTo>
                    <a:cubicBezTo>
                      <a:pt x="24989" y="14530"/>
                      <a:pt x="32404" y="9430"/>
                      <a:pt x="41148" y="5658"/>
                    </a:cubicBezTo>
                    <a:cubicBezTo>
                      <a:pt x="49892" y="1886"/>
                      <a:pt x="59750" y="0"/>
                      <a:pt x="70723" y="0"/>
                    </a:cubicBezTo>
                    <a:close/>
                    <a:moveTo>
                      <a:pt x="70723" y="29318"/>
                    </a:moveTo>
                    <a:cubicBezTo>
                      <a:pt x="65751" y="29318"/>
                      <a:pt x="61122" y="30347"/>
                      <a:pt x="56836" y="32404"/>
                    </a:cubicBezTo>
                    <a:cubicBezTo>
                      <a:pt x="52549" y="34461"/>
                      <a:pt x="48820" y="37290"/>
                      <a:pt x="45649" y="40891"/>
                    </a:cubicBezTo>
                    <a:cubicBezTo>
                      <a:pt x="42477" y="44491"/>
                      <a:pt x="39991" y="48777"/>
                      <a:pt x="38190" y="53750"/>
                    </a:cubicBezTo>
                    <a:cubicBezTo>
                      <a:pt x="36390" y="58722"/>
                      <a:pt x="35490" y="64122"/>
                      <a:pt x="35490" y="69952"/>
                    </a:cubicBezTo>
                    <a:cubicBezTo>
                      <a:pt x="35490" y="75952"/>
                      <a:pt x="36390" y="81396"/>
                      <a:pt x="38190" y="86282"/>
                    </a:cubicBezTo>
                    <a:cubicBezTo>
                      <a:pt x="39991" y="91168"/>
                      <a:pt x="42477" y="95412"/>
                      <a:pt x="45649" y="99012"/>
                    </a:cubicBezTo>
                    <a:cubicBezTo>
                      <a:pt x="48820" y="102613"/>
                      <a:pt x="52549" y="105399"/>
                      <a:pt x="56836" y="107371"/>
                    </a:cubicBezTo>
                    <a:cubicBezTo>
                      <a:pt x="61122" y="109342"/>
                      <a:pt x="65751" y="110328"/>
                      <a:pt x="70723" y="110328"/>
                    </a:cubicBezTo>
                    <a:cubicBezTo>
                      <a:pt x="75695" y="110328"/>
                      <a:pt x="80324" y="109342"/>
                      <a:pt x="84611" y="107371"/>
                    </a:cubicBezTo>
                    <a:cubicBezTo>
                      <a:pt x="88897" y="105399"/>
                      <a:pt x="92626" y="102613"/>
                      <a:pt x="95798" y="99012"/>
                    </a:cubicBezTo>
                    <a:cubicBezTo>
                      <a:pt x="98970" y="95412"/>
                      <a:pt x="101456" y="91126"/>
                      <a:pt x="103256" y="86154"/>
                    </a:cubicBezTo>
                    <a:cubicBezTo>
                      <a:pt x="105056" y="81182"/>
                      <a:pt x="105956" y="75695"/>
                      <a:pt x="105956" y="69694"/>
                    </a:cubicBezTo>
                    <a:cubicBezTo>
                      <a:pt x="105956" y="63865"/>
                      <a:pt x="105056" y="58464"/>
                      <a:pt x="103256" y="53492"/>
                    </a:cubicBezTo>
                    <a:cubicBezTo>
                      <a:pt x="101456" y="48520"/>
                      <a:pt x="98970" y="44234"/>
                      <a:pt x="95798" y="40634"/>
                    </a:cubicBezTo>
                    <a:cubicBezTo>
                      <a:pt x="92626" y="37033"/>
                      <a:pt x="88897" y="34247"/>
                      <a:pt x="84611" y="32275"/>
                    </a:cubicBezTo>
                    <a:cubicBezTo>
                      <a:pt x="80324" y="30304"/>
                      <a:pt x="75695" y="29318"/>
                      <a:pt x="70723" y="2931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C0B78050-0A03-416D-9A05-E25A6A330CC1}"/>
                  </a:ext>
                </a:extLst>
              </p:cNvPr>
              <p:cNvSpPr txBox="1"/>
              <p:nvPr/>
            </p:nvSpPr>
            <p:spPr>
              <a:xfrm>
                <a:off x="1159095" y="5164994"/>
                <a:ext cx="80238" cy="136560"/>
              </a:xfrm>
              <a:custGeom>
                <a:avLst/>
                <a:gdLst/>
                <a:ahLst/>
                <a:cxnLst/>
                <a:rect l="l" t="t" r="r" b="b"/>
                <a:pathLst>
                  <a:path w="80238" h="136560">
                    <a:moveTo>
                      <a:pt x="73295" y="0"/>
                    </a:moveTo>
                    <a:cubicBezTo>
                      <a:pt x="75181" y="0"/>
                      <a:pt x="76595" y="0"/>
                      <a:pt x="77538" y="0"/>
                    </a:cubicBezTo>
                    <a:cubicBezTo>
                      <a:pt x="78481" y="0"/>
                      <a:pt x="79381" y="86"/>
                      <a:pt x="80238" y="257"/>
                    </a:cubicBezTo>
                    <a:lnTo>
                      <a:pt x="80238" y="31633"/>
                    </a:lnTo>
                    <a:cubicBezTo>
                      <a:pt x="69780" y="31804"/>
                      <a:pt x="60436" y="33819"/>
                      <a:pt x="52206" y="37676"/>
                    </a:cubicBezTo>
                    <a:cubicBezTo>
                      <a:pt x="43977" y="41534"/>
                      <a:pt x="38062" y="47321"/>
                      <a:pt x="34461" y="55036"/>
                    </a:cubicBezTo>
                    <a:lnTo>
                      <a:pt x="34461" y="136560"/>
                    </a:lnTo>
                    <a:lnTo>
                      <a:pt x="0" y="136560"/>
                    </a:lnTo>
                    <a:lnTo>
                      <a:pt x="0" y="1801"/>
                    </a:lnTo>
                    <a:lnTo>
                      <a:pt x="31632" y="1801"/>
                    </a:lnTo>
                    <a:lnTo>
                      <a:pt x="31632" y="30604"/>
                    </a:lnTo>
                    <a:cubicBezTo>
                      <a:pt x="34033" y="25975"/>
                      <a:pt x="36862" y="21817"/>
                      <a:pt x="40119" y="18131"/>
                    </a:cubicBezTo>
                    <a:cubicBezTo>
                      <a:pt x="43377" y="14445"/>
                      <a:pt x="46891" y="11230"/>
                      <a:pt x="50663" y="8487"/>
                    </a:cubicBezTo>
                    <a:cubicBezTo>
                      <a:pt x="54435" y="5744"/>
                      <a:pt x="58250" y="3644"/>
                      <a:pt x="62108" y="2186"/>
                    </a:cubicBezTo>
                    <a:cubicBezTo>
                      <a:pt x="65965" y="729"/>
                      <a:pt x="69694" y="0"/>
                      <a:pt x="73295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956234F-CC73-4DBE-A293-4E7DA2065C3D}"/>
                  </a:ext>
                </a:extLst>
              </p:cNvPr>
              <p:cNvSpPr txBox="1"/>
              <p:nvPr/>
            </p:nvSpPr>
            <p:spPr>
              <a:xfrm>
                <a:off x="1406745" y="5166796"/>
                <a:ext cx="34461" cy="134759"/>
              </a:xfrm>
              <a:custGeom>
                <a:avLst/>
                <a:gdLst/>
                <a:ahLst/>
                <a:cxnLst/>
                <a:rect l="l" t="t" r="r" b="b"/>
                <a:pathLst>
                  <a:path w="34461" h="134759">
                    <a:moveTo>
                      <a:pt x="0" y="0"/>
                    </a:moveTo>
                    <a:lnTo>
                      <a:pt x="34461" y="0"/>
                    </a:lnTo>
                    <a:lnTo>
                      <a:pt x="34461" y="134759"/>
                    </a:lnTo>
                    <a:lnTo>
                      <a:pt x="0" y="13475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EBFEE42E-B05C-42FC-B868-4CF9DB8FF71D}"/>
                  </a:ext>
                </a:extLst>
              </p:cNvPr>
              <p:cNvSpPr txBox="1"/>
              <p:nvPr/>
            </p:nvSpPr>
            <p:spPr>
              <a:xfrm>
                <a:off x="2196548" y="5264522"/>
                <a:ext cx="28290" cy="37033"/>
              </a:xfrm>
              <a:custGeom>
                <a:avLst/>
                <a:gdLst/>
                <a:ahLst/>
                <a:cxnLst/>
                <a:rect l="l" t="t" r="r" b="b"/>
                <a:pathLst>
                  <a:path w="28290" h="37033">
                    <a:moveTo>
                      <a:pt x="0" y="0"/>
                    </a:moveTo>
                    <a:lnTo>
                      <a:pt x="28290" y="0"/>
                    </a:lnTo>
                    <a:lnTo>
                      <a:pt x="28290" y="37033"/>
                    </a:lnTo>
                    <a:lnTo>
                      <a:pt x="0" y="370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CC9728D-F84F-47AD-9039-B61F46711B6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solidFill>
            <a:schemeClr val="bg1">
              <a:lumMod val="95000"/>
              <a:alpha val="0"/>
            </a:schemeClr>
          </a:solidFill>
        </p:spPr>
      </p:sp>
    </p:spTree>
    <p:extLst>
      <p:ext uri="{BB962C8B-B14F-4D97-AF65-F5344CB8AC3E}">
        <p14:creationId xmlns:p14="http://schemas.microsoft.com/office/powerpoint/2010/main" val="3341522407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72F0A86-04A8-4F21-93D8-8EB68CE5C394}"/>
              </a:ext>
            </a:extLst>
          </p:cNvPr>
          <p:cNvSpPr/>
          <p:nvPr/>
        </p:nvSpPr>
        <p:spPr>
          <a:xfrm>
            <a:off x="0" y="5291475"/>
            <a:ext cx="12192000" cy="11873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7B04A5E-20D6-466A-B157-B1539AC99A83}"/>
              </a:ext>
            </a:extLst>
          </p:cNvPr>
          <p:cNvSpPr/>
          <p:nvPr/>
        </p:nvSpPr>
        <p:spPr>
          <a:xfrm>
            <a:off x="8429355" y="730007"/>
            <a:ext cx="3119120" cy="1738818"/>
          </a:xfrm>
          <a:prstGeom prst="roundRect">
            <a:avLst>
              <a:gd name="adj" fmla="val 8709"/>
            </a:avLst>
          </a:prstGeom>
          <a:solidFill>
            <a:schemeClr val="bg1"/>
          </a:solidFill>
          <a:ln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242CD6D-D757-4006-A530-A2C4486649F6}"/>
              </a:ext>
            </a:extLst>
          </p:cNvPr>
          <p:cNvGrpSpPr/>
          <p:nvPr/>
        </p:nvGrpSpPr>
        <p:grpSpPr>
          <a:xfrm>
            <a:off x="8632639" y="1009950"/>
            <a:ext cx="2712554" cy="1309178"/>
            <a:chOff x="1946654" y="5461060"/>
            <a:chExt cx="3985121" cy="246107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D084F5E-E680-473B-BA2D-5B74E8A70D53}"/>
                </a:ext>
              </a:extLst>
            </p:cNvPr>
            <p:cNvSpPr/>
            <p:nvPr/>
          </p:nvSpPr>
          <p:spPr>
            <a:xfrm>
              <a:off x="2378568" y="5461060"/>
              <a:ext cx="3121292" cy="6824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Creativity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285D816-E2E4-405F-894A-7123307F791D}"/>
                </a:ext>
              </a:extLst>
            </p:cNvPr>
            <p:cNvSpPr/>
            <p:nvPr/>
          </p:nvSpPr>
          <p:spPr>
            <a:xfrm>
              <a:off x="1946654" y="6082256"/>
              <a:ext cx="3985121" cy="18398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8D2F6A9-AF94-4420-9285-BE304BE7F124}"/>
              </a:ext>
            </a:extLst>
          </p:cNvPr>
          <p:cNvSpPr/>
          <p:nvPr/>
        </p:nvSpPr>
        <p:spPr>
          <a:xfrm>
            <a:off x="8429355" y="3048525"/>
            <a:ext cx="3119120" cy="1738818"/>
          </a:xfrm>
          <a:prstGeom prst="roundRect">
            <a:avLst>
              <a:gd name="adj" fmla="val 8709"/>
            </a:avLst>
          </a:prstGeom>
          <a:solidFill>
            <a:schemeClr val="bg1"/>
          </a:solidFill>
          <a:ln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62A53FF-3859-4DFC-A7FF-A0374EE1782A}"/>
              </a:ext>
            </a:extLst>
          </p:cNvPr>
          <p:cNvGrpSpPr/>
          <p:nvPr/>
        </p:nvGrpSpPr>
        <p:grpSpPr>
          <a:xfrm>
            <a:off x="8632639" y="3328468"/>
            <a:ext cx="2712554" cy="1309178"/>
            <a:chOff x="1946654" y="5461060"/>
            <a:chExt cx="3985121" cy="2461071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A7FF491-E2C9-4006-A14D-B92575EB37E3}"/>
                </a:ext>
              </a:extLst>
            </p:cNvPr>
            <p:cNvSpPr/>
            <p:nvPr/>
          </p:nvSpPr>
          <p:spPr>
            <a:xfrm>
              <a:off x="2378568" y="5461060"/>
              <a:ext cx="3121292" cy="6824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Networking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D9FFA76-C314-416A-BEBD-667A94933C89}"/>
                </a:ext>
              </a:extLst>
            </p:cNvPr>
            <p:cNvSpPr/>
            <p:nvPr/>
          </p:nvSpPr>
          <p:spPr>
            <a:xfrm>
              <a:off x="1946654" y="6082256"/>
              <a:ext cx="3985121" cy="18398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8A1E986-B164-4984-83DF-D3170CE3E993}"/>
              </a:ext>
            </a:extLst>
          </p:cNvPr>
          <p:cNvSpPr/>
          <p:nvPr/>
        </p:nvSpPr>
        <p:spPr>
          <a:xfrm>
            <a:off x="5018499" y="730007"/>
            <a:ext cx="3119120" cy="1738818"/>
          </a:xfrm>
          <a:prstGeom prst="roundRect">
            <a:avLst>
              <a:gd name="adj" fmla="val 8709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1270000" dist="889000" dir="5400000" sx="75000" sy="75000" algn="t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B2F800F-458E-4F66-A8F9-6D3D9F003266}"/>
              </a:ext>
            </a:extLst>
          </p:cNvPr>
          <p:cNvGrpSpPr/>
          <p:nvPr/>
        </p:nvGrpSpPr>
        <p:grpSpPr>
          <a:xfrm>
            <a:off x="5221783" y="1009950"/>
            <a:ext cx="2712554" cy="1309178"/>
            <a:chOff x="1946654" y="5461060"/>
            <a:chExt cx="3985121" cy="2461071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214DED6-B895-4FF1-85FE-A8F6D9EFB651}"/>
                </a:ext>
              </a:extLst>
            </p:cNvPr>
            <p:cNvSpPr/>
            <p:nvPr/>
          </p:nvSpPr>
          <p:spPr>
            <a:xfrm>
              <a:off x="2378568" y="5461060"/>
              <a:ext cx="3121292" cy="7290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Graduate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EBA76DE-7D02-4363-9445-2C89C79ACD29}"/>
                </a:ext>
              </a:extLst>
            </p:cNvPr>
            <p:cNvSpPr/>
            <p:nvPr/>
          </p:nvSpPr>
          <p:spPr>
            <a:xfrm>
              <a:off x="1946654" y="6082256"/>
              <a:ext cx="3985121" cy="18398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763770EA-DF8A-4CAF-8C94-71EA10BA5266}"/>
              </a:ext>
            </a:extLst>
          </p:cNvPr>
          <p:cNvSpPr/>
          <p:nvPr/>
        </p:nvSpPr>
        <p:spPr>
          <a:xfrm>
            <a:off x="5018499" y="3048525"/>
            <a:ext cx="3119120" cy="1738818"/>
          </a:xfrm>
          <a:prstGeom prst="roundRect">
            <a:avLst>
              <a:gd name="adj" fmla="val 8709"/>
            </a:avLst>
          </a:prstGeom>
          <a:solidFill>
            <a:schemeClr val="bg1"/>
          </a:solidFill>
          <a:ln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9D7E862-0D59-4425-9F26-77EBECE09398}"/>
              </a:ext>
            </a:extLst>
          </p:cNvPr>
          <p:cNvGrpSpPr/>
          <p:nvPr/>
        </p:nvGrpSpPr>
        <p:grpSpPr>
          <a:xfrm>
            <a:off x="5221783" y="3328468"/>
            <a:ext cx="2712554" cy="1309178"/>
            <a:chOff x="1946654" y="5461060"/>
            <a:chExt cx="3985121" cy="2461071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FA058E0-641F-4F89-8596-4437672993FC}"/>
                </a:ext>
              </a:extLst>
            </p:cNvPr>
            <p:cNvSpPr/>
            <p:nvPr/>
          </p:nvSpPr>
          <p:spPr>
            <a:xfrm>
              <a:off x="2378568" y="5461060"/>
              <a:ext cx="3121292" cy="7290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Progress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FAFCBB7-96BF-4D77-8288-57DA80873143}"/>
                </a:ext>
              </a:extLst>
            </p:cNvPr>
            <p:cNvSpPr/>
            <p:nvPr/>
          </p:nvSpPr>
          <p:spPr>
            <a:xfrm>
              <a:off x="1946654" y="6082256"/>
              <a:ext cx="3985121" cy="18398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9161229D-28DA-4DA6-9EC0-7DF703BF637F}"/>
              </a:ext>
            </a:extLst>
          </p:cNvPr>
          <p:cNvGrpSpPr/>
          <p:nvPr/>
        </p:nvGrpSpPr>
        <p:grpSpPr>
          <a:xfrm>
            <a:off x="902888" y="5499182"/>
            <a:ext cx="2473638" cy="771926"/>
            <a:chOff x="1130143" y="4877152"/>
            <a:chExt cx="2473638" cy="771926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6A0D90B-3ECA-4DE2-8063-7E11F5386CE7}"/>
                </a:ext>
              </a:extLst>
            </p:cNvPr>
            <p:cNvSpPr/>
            <p:nvPr/>
          </p:nvSpPr>
          <p:spPr>
            <a:xfrm>
              <a:off x="1413510" y="4877152"/>
              <a:ext cx="1906905" cy="4983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24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5678+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1192A34B-CAB6-4EC7-9B83-0B2E575077BD}"/>
                </a:ext>
              </a:extLst>
            </p:cNvPr>
            <p:cNvSpPr/>
            <p:nvPr/>
          </p:nvSpPr>
          <p:spPr>
            <a:xfrm>
              <a:off x="1130143" y="5335146"/>
              <a:ext cx="2473638" cy="3139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</a:t>
              </a:r>
              <a:endParaRPr lang="id-ID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222B3EE1-2FEF-410A-B5B4-8997843547DC}"/>
              </a:ext>
            </a:extLst>
          </p:cNvPr>
          <p:cNvGrpSpPr/>
          <p:nvPr/>
        </p:nvGrpSpPr>
        <p:grpSpPr>
          <a:xfrm>
            <a:off x="3540417" y="5499182"/>
            <a:ext cx="2473638" cy="771926"/>
            <a:chOff x="3702128" y="4877152"/>
            <a:chExt cx="2473638" cy="771926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930167E9-0E26-44CA-A3BD-CDBB50C49397}"/>
                </a:ext>
              </a:extLst>
            </p:cNvPr>
            <p:cNvSpPr/>
            <p:nvPr/>
          </p:nvSpPr>
          <p:spPr>
            <a:xfrm>
              <a:off x="3985495" y="4877152"/>
              <a:ext cx="1906905" cy="4983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24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3908+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525C4ED7-5CB6-49D0-9F33-BEC87BF0758C}"/>
                </a:ext>
              </a:extLst>
            </p:cNvPr>
            <p:cNvSpPr/>
            <p:nvPr/>
          </p:nvSpPr>
          <p:spPr>
            <a:xfrm>
              <a:off x="3702128" y="5335146"/>
              <a:ext cx="2473638" cy="3139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</a:t>
              </a:r>
              <a:endParaRPr lang="id-ID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0B68142-F9F1-4232-8EF5-4D3A2C821D69}"/>
              </a:ext>
            </a:extLst>
          </p:cNvPr>
          <p:cNvGrpSpPr/>
          <p:nvPr/>
        </p:nvGrpSpPr>
        <p:grpSpPr>
          <a:xfrm>
            <a:off x="6177946" y="5499182"/>
            <a:ext cx="2473638" cy="771926"/>
            <a:chOff x="3702128" y="4877152"/>
            <a:chExt cx="2473638" cy="771926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5BCA187-2AF8-4AFA-AB8F-08D590E22EBE}"/>
                </a:ext>
              </a:extLst>
            </p:cNvPr>
            <p:cNvSpPr/>
            <p:nvPr/>
          </p:nvSpPr>
          <p:spPr>
            <a:xfrm>
              <a:off x="3985495" y="4877152"/>
              <a:ext cx="1906905" cy="4983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24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2009+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FE914182-31FE-461A-8255-1CFDA3FFB1FA}"/>
                </a:ext>
              </a:extLst>
            </p:cNvPr>
            <p:cNvSpPr/>
            <p:nvPr/>
          </p:nvSpPr>
          <p:spPr>
            <a:xfrm>
              <a:off x="3702128" y="5335146"/>
              <a:ext cx="2473638" cy="3139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</a:t>
              </a:r>
              <a:endParaRPr lang="id-ID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F7A749EE-B886-4598-9499-75CC9646F958}"/>
              </a:ext>
            </a:extLst>
          </p:cNvPr>
          <p:cNvGrpSpPr/>
          <p:nvPr/>
        </p:nvGrpSpPr>
        <p:grpSpPr>
          <a:xfrm>
            <a:off x="8815474" y="5499182"/>
            <a:ext cx="2473638" cy="771926"/>
            <a:chOff x="3702128" y="4877152"/>
            <a:chExt cx="2473638" cy="771926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5681F1A1-B88D-41E3-A727-E9393727A802}"/>
                </a:ext>
              </a:extLst>
            </p:cNvPr>
            <p:cNvSpPr/>
            <p:nvPr/>
          </p:nvSpPr>
          <p:spPr>
            <a:xfrm>
              <a:off x="3985495" y="4877152"/>
              <a:ext cx="1906905" cy="4983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24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1267+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36ACD500-AC19-4A24-8BA0-A87DBB0565CD}"/>
                </a:ext>
              </a:extLst>
            </p:cNvPr>
            <p:cNvSpPr/>
            <p:nvPr/>
          </p:nvSpPr>
          <p:spPr>
            <a:xfrm>
              <a:off x="3702128" y="5335146"/>
              <a:ext cx="2473638" cy="3139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</a:t>
              </a:r>
              <a:endParaRPr lang="id-ID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800134D-68E5-49AE-834B-17E1A209C277}"/>
              </a:ext>
            </a:extLst>
          </p:cNvPr>
          <p:cNvGrpSpPr/>
          <p:nvPr/>
        </p:nvGrpSpPr>
        <p:grpSpPr>
          <a:xfrm>
            <a:off x="9729561" y="473653"/>
            <a:ext cx="518707" cy="518707"/>
            <a:chOff x="9729561" y="473653"/>
            <a:chExt cx="518707" cy="518707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1151E8D-B3C1-4900-80FE-C2F26A103E7A}"/>
                </a:ext>
              </a:extLst>
            </p:cNvPr>
            <p:cNvSpPr/>
            <p:nvPr/>
          </p:nvSpPr>
          <p:spPr>
            <a:xfrm>
              <a:off x="9729561" y="473653"/>
              <a:ext cx="518707" cy="518707"/>
            </a:xfrm>
            <a:prstGeom prst="ellipse">
              <a:avLst/>
            </a:prstGeom>
            <a:gradFill>
              <a:gsLst>
                <a:gs pos="100000">
                  <a:schemeClr val="accent2">
                    <a:lumMod val="75000"/>
                  </a:schemeClr>
                </a:gs>
                <a:gs pos="0">
                  <a:schemeClr val="accent2"/>
                </a:gs>
              </a:gsLst>
              <a:lin ang="2700000" scaled="1"/>
            </a:gra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67" name="Freeform 20">
              <a:extLst>
                <a:ext uri="{FF2B5EF4-FFF2-40B4-BE49-F238E27FC236}">
                  <a16:creationId xmlns:a16="http://schemas.microsoft.com/office/drawing/2014/main" id="{74F0CFBD-235D-4D36-AE45-EFC9ADE587A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69818" y="614332"/>
              <a:ext cx="251803" cy="251100"/>
            </a:xfrm>
            <a:custGeom>
              <a:avLst/>
              <a:gdLst>
                <a:gd name="T0" fmla="*/ 195 w 196"/>
                <a:gd name="T1" fmla="*/ 69 h 196"/>
                <a:gd name="T2" fmla="*/ 193 w 196"/>
                <a:gd name="T3" fmla="*/ 68 h 196"/>
                <a:gd name="T4" fmla="*/ 193 w 196"/>
                <a:gd name="T5" fmla="*/ 67 h 196"/>
                <a:gd name="T6" fmla="*/ 142 w 196"/>
                <a:gd name="T7" fmla="*/ 54 h 196"/>
                <a:gd name="T8" fmla="*/ 129 w 196"/>
                <a:gd name="T9" fmla="*/ 3 h 196"/>
                <a:gd name="T10" fmla="*/ 128 w 196"/>
                <a:gd name="T11" fmla="*/ 3 h 196"/>
                <a:gd name="T12" fmla="*/ 128 w 196"/>
                <a:gd name="T13" fmla="*/ 1 h 196"/>
                <a:gd name="T14" fmla="*/ 122 w 196"/>
                <a:gd name="T15" fmla="*/ 1 h 196"/>
                <a:gd name="T16" fmla="*/ 21 w 196"/>
                <a:gd name="T17" fmla="*/ 102 h 196"/>
                <a:gd name="T18" fmla="*/ 21 w 196"/>
                <a:gd name="T19" fmla="*/ 102 h 196"/>
                <a:gd name="T20" fmla="*/ 20 w 196"/>
                <a:gd name="T21" fmla="*/ 103 h 196"/>
                <a:gd name="T22" fmla="*/ 20 w 196"/>
                <a:gd name="T23" fmla="*/ 104 h 196"/>
                <a:gd name="T24" fmla="*/ 20 w 196"/>
                <a:gd name="T25" fmla="*/ 104 h 196"/>
                <a:gd name="T26" fmla="*/ 0 w 196"/>
                <a:gd name="T27" fmla="*/ 191 h 196"/>
                <a:gd name="T28" fmla="*/ 1 w 196"/>
                <a:gd name="T29" fmla="*/ 195 h 196"/>
                <a:gd name="T30" fmla="*/ 5 w 196"/>
                <a:gd name="T31" fmla="*/ 196 h 196"/>
                <a:gd name="T32" fmla="*/ 92 w 196"/>
                <a:gd name="T33" fmla="*/ 176 h 196"/>
                <a:gd name="T34" fmla="*/ 92 w 196"/>
                <a:gd name="T35" fmla="*/ 176 h 196"/>
                <a:gd name="T36" fmla="*/ 93 w 196"/>
                <a:gd name="T37" fmla="*/ 176 h 196"/>
                <a:gd name="T38" fmla="*/ 94 w 196"/>
                <a:gd name="T39" fmla="*/ 175 h 196"/>
                <a:gd name="T40" fmla="*/ 94 w 196"/>
                <a:gd name="T41" fmla="*/ 175 h 196"/>
                <a:gd name="T42" fmla="*/ 195 w 196"/>
                <a:gd name="T43" fmla="*/ 74 h 196"/>
                <a:gd name="T44" fmla="*/ 195 w 196"/>
                <a:gd name="T45" fmla="*/ 69 h 196"/>
                <a:gd name="T46" fmla="*/ 91 w 196"/>
                <a:gd name="T47" fmla="*/ 167 h 196"/>
                <a:gd name="T48" fmla="*/ 84 w 196"/>
                <a:gd name="T49" fmla="*/ 160 h 196"/>
                <a:gd name="T50" fmla="*/ 63 w 196"/>
                <a:gd name="T51" fmla="*/ 139 h 196"/>
                <a:gd name="T52" fmla="*/ 140 w 196"/>
                <a:gd name="T53" fmla="*/ 62 h 196"/>
                <a:gd name="T54" fmla="*/ 184 w 196"/>
                <a:gd name="T55" fmla="*/ 73 h 196"/>
                <a:gd name="T56" fmla="*/ 91 w 196"/>
                <a:gd name="T57" fmla="*/ 167 h 196"/>
                <a:gd name="T58" fmla="*/ 123 w 196"/>
                <a:gd name="T59" fmla="*/ 12 h 196"/>
                <a:gd name="T60" fmla="*/ 134 w 196"/>
                <a:gd name="T61" fmla="*/ 56 h 196"/>
                <a:gd name="T62" fmla="*/ 57 w 196"/>
                <a:gd name="T63" fmla="*/ 133 h 196"/>
                <a:gd name="T64" fmla="*/ 29 w 196"/>
                <a:gd name="T65" fmla="*/ 105 h 196"/>
                <a:gd name="T66" fmla="*/ 123 w 196"/>
                <a:gd name="T67" fmla="*/ 12 h 196"/>
                <a:gd name="T68" fmla="*/ 15 w 196"/>
                <a:gd name="T69" fmla="*/ 163 h 196"/>
                <a:gd name="T70" fmla="*/ 33 w 196"/>
                <a:gd name="T71" fmla="*/ 181 h 196"/>
                <a:gd name="T72" fmla="*/ 9 w 196"/>
                <a:gd name="T73" fmla="*/ 187 h 196"/>
                <a:gd name="T74" fmla="*/ 15 w 196"/>
                <a:gd name="T75" fmla="*/ 163 h 196"/>
                <a:gd name="T76" fmla="*/ 42 w 196"/>
                <a:gd name="T77" fmla="*/ 179 h 196"/>
                <a:gd name="T78" fmla="*/ 17 w 196"/>
                <a:gd name="T79" fmla="*/ 154 h 196"/>
                <a:gd name="T80" fmla="*/ 26 w 196"/>
                <a:gd name="T81" fmla="*/ 113 h 196"/>
                <a:gd name="T82" fmla="*/ 55 w 196"/>
                <a:gd name="T83" fmla="*/ 141 h 196"/>
                <a:gd name="T84" fmla="*/ 55 w 196"/>
                <a:gd name="T85" fmla="*/ 142 h 196"/>
                <a:gd name="T86" fmla="*/ 55 w 196"/>
                <a:gd name="T87" fmla="*/ 142 h 196"/>
                <a:gd name="T88" fmla="*/ 62 w 196"/>
                <a:gd name="T89" fmla="*/ 149 h 196"/>
                <a:gd name="T90" fmla="*/ 83 w 196"/>
                <a:gd name="T91" fmla="*/ 170 h 196"/>
                <a:gd name="T92" fmla="*/ 42 w 196"/>
                <a:gd name="T93" fmla="*/ 179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6" h="196">
                  <a:moveTo>
                    <a:pt x="195" y="69"/>
                  </a:moveTo>
                  <a:cubicBezTo>
                    <a:pt x="194" y="68"/>
                    <a:pt x="194" y="68"/>
                    <a:pt x="193" y="68"/>
                  </a:cubicBezTo>
                  <a:cubicBezTo>
                    <a:pt x="193" y="67"/>
                    <a:pt x="193" y="67"/>
                    <a:pt x="193" y="67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29" y="3"/>
                    <a:pt x="129" y="3"/>
                    <a:pt x="129" y="3"/>
                  </a:cubicBezTo>
                  <a:cubicBezTo>
                    <a:pt x="128" y="3"/>
                    <a:pt x="128" y="3"/>
                    <a:pt x="128" y="3"/>
                  </a:cubicBezTo>
                  <a:cubicBezTo>
                    <a:pt x="128" y="2"/>
                    <a:pt x="128" y="2"/>
                    <a:pt x="128" y="1"/>
                  </a:cubicBezTo>
                  <a:cubicBezTo>
                    <a:pt x="126" y="0"/>
                    <a:pt x="123" y="0"/>
                    <a:pt x="122" y="1"/>
                  </a:cubicBezTo>
                  <a:cubicBezTo>
                    <a:pt x="21" y="102"/>
                    <a:pt x="21" y="102"/>
                    <a:pt x="21" y="102"/>
                  </a:cubicBezTo>
                  <a:cubicBezTo>
                    <a:pt x="21" y="102"/>
                    <a:pt x="21" y="102"/>
                    <a:pt x="21" y="102"/>
                  </a:cubicBezTo>
                  <a:cubicBezTo>
                    <a:pt x="20" y="103"/>
                    <a:pt x="20" y="103"/>
                    <a:pt x="20" y="103"/>
                  </a:cubicBezTo>
                  <a:cubicBezTo>
                    <a:pt x="20" y="104"/>
                    <a:pt x="20" y="104"/>
                    <a:pt x="20" y="104"/>
                  </a:cubicBezTo>
                  <a:cubicBezTo>
                    <a:pt x="20" y="104"/>
                    <a:pt x="20" y="104"/>
                    <a:pt x="20" y="104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0" y="192"/>
                    <a:pt x="0" y="194"/>
                    <a:pt x="1" y="195"/>
                  </a:cubicBezTo>
                  <a:cubicBezTo>
                    <a:pt x="2" y="196"/>
                    <a:pt x="4" y="196"/>
                    <a:pt x="5" y="196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92" y="176"/>
                    <a:pt x="93" y="176"/>
                    <a:pt x="93" y="176"/>
                  </a:cubicBezTo>
                  <a:cubicBezTo>
                    <a:pt x="93" y="176"/>
                    <a:pt x="93" y="176"/>
                    <a:pt x="94" y="175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6" y="73"/>
                    <a:pt x="196" y="70"/>
                    <a:pt x="195" y="69"/>
                  </a:cubicBezTo>
                  <a:close/>
                  <a:moveTo>
                    <a:pt x="91" y="167"/>
                  </a:moveTo>
                  <a:cubicBezTo>
                    <a:pt x="84" y="160"/>
                    <a:pt x="84" y="160"/>
                    <a:pt x="84" y="160"/>
                  </a:cubicBezTo>
                  <a:cubicBezTo>
                    <a:pt x="63" y="139"/>
                    <a:pt x="63" y="139"/>
                    <a:pt x="63" y="139"/>
                  </a:cubicBezTo>
                  <a:cubicBezTo>
                    <a:pt x="140" y="62"/>
                    <a:pt x="140" y="62"/>
                    <a:pt x="140" y="62"/>
                  </a:cubicBezTo>
                  <a:cubicBezTo>
                    <a:pt x="184" y="73"/>
                    <a:pt x="184" y="73"/>
                    <a:pt x="184" y="73"/>
                  </a:cubicBezTo>
                  <a:lnTo>
                    <a:pt x="91" y="167"/>
                  </a:lnTo>
                  <a:close/>
                  <a:moveTo>
                    <a:pt x="123" y="12"/>
                  </a:moveTo>
                  <a:cubicBezTo>
                    <a:pt x="134" y="56"/>
                    <a:pt x="134" y="56"/>
                    <a:pt x="134" y="56"/>
                  </a:cubicBezTo>
                  <a:cubicBezTo>
                    <a:pt x="57" y="133"/>
                    <a:pt x="57" y="133"/>
                    <a:pt x="57" y="133"/>
                  </a:cubicBezTo>
                  <a:cubicBezTo>
                    <a:pt x="29" y="105"/>
                    <a:pt x="29" y="105"/>
                    <a:pt x="29" y="105"/>
                  </a:cubicBezTo>
                  <a:lnTo>
                    <a:pt x="123" y="12"/>
                  </a:lnTo>
                  <a:close/>
                  <a:moveTo>
                    <a:pt x="15" y="163"/>
                  </a:moveTo>
                  <a:cubicBezTo>
                    <a:pt x="33" y="181"/>
                    <a:pt x="33" y="181"/>
                    <a:pt x="33" y="181"/>
                  </a:cubicBezTo>
                  <a:cubicBezTo>
                    <a:pt x="9" y="187"/>
                    <a:pt x="9" y="187"/>
                    <a:pt x="9" y="187"/>
                  </a:cubicBezTo>
                  <a:lnTo>
                    <a:pt x="15" y="163"/>
                  </a:lnTo>
                  <a:close/>
                  <a:moveTo>
                    <a:pt x="42" y="179"/>
                  </a:moveTo>
                  <a:cubicBezTo>
                    <a:pt x="17" y="154"/>
                    <a:pt x="17" y="154"/>
                    <a:pt x="17" y="154"/>
                  </a:cubicBezTo>
                  <a:cubicBezTo>
                    <a:pt x="26" y="113"/>
                    <a:pt x="26" y="113"/>
                    <a:pt x="26" y="113"/>
                  </a:cubicBezTo>
                  <a:cubicBezTo>
                    <a:pt x="55" y="141"/>
                    <a:pt x="55" y="141"/>
                    <a:pt x="55" y="141"/>
                  </a:cubicBezTo>
                  <a:cubicBezTo>
                    <a:pt x="55" y="142"/>
                    <a:pt x="55" y="142"/>
                    <a:pt x="55" y="142"/>
                  </a:cubicBezTo>
                  <a:cubicBezTo>
                    <a:pt x="55" y="142"/>
                    <a:pt x="55" y="142"/>
                    <a:pt x="55" y="142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83" y="170"/>
                    <a:pt x="83" y="170"/>
                    <a:pt x="83" y="170"/>
                  </a:cubicBezTo>
                  <a:lnTo>
                    <a:pt x="42" y="17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26AFECCF-A354-47EC-B679-419EE60F91B9}"/>
              </a:ext>
            </a:extLst>
          </p:cNvPr>
          <p:cNvGrpSpPr/>
          <p:nvPr/>
        </p:nvGrpSpPr>
        <p:grpSpPr>
          <a:xfrm>
            <a:off x="6318705" y="473653"/>
            <a:ext cx="518707" cy="518707"/>
            <a:chOff x="6318705" y="473653"/>
            <a:chExt cx="518707" cy="518707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D6025160-1125-4B1F-8A11-28D9BB66AADD}"/>
                </a:ext>
              </a:extLst>
            </p:cNvPr>
            <p:cNvSpPr/>
            <p:nvPr/>
          </p:nvSpPr>
          <p:spPr>
            <a:xfrm>
              <a:off x="6318705" y="473653"/>
              <a:ext cx="518707" cy="518707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chemeClr val="accent1"/>
                </a:gs>
              </a:gsLst>
              <a:lin ang="2700000" scaled="1"/>
            </a:gra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68" name="Freeform 31">
              <a:extLst>
                <a:ext uri="{FF2B5EF4-FFF2-40B4-BE49-F238E27FC236}">
                  <a16:creationId xmlns:a16="http://schemas.microsoft.com/office/drawing/2014/main" id="{F12F4FDC-1AA9-4E74-8324-64D04F563D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43791" y="612024"/>
              <a:ext cx="266573" cy="263056"/>
            </a:xfrm>
            <a:custGeom>
              <a:avLst/>
              <a:gdLst>
                <a:gd name="T0" fmla="*/ 196 w 208"/>
                <a:gd name="T1" fmla="*/ 174 h 205"/>
                <a:gd name="T2" fmla="*/ 196 w 208"/>
                <a:gd name="T3" fmla="*/ 61 h 205"/>
                <a:gd name="T4" fmla="*/ 197 w 208"/>
                <a:gd name="T5" fmla="*/ 57 h 205"/>
                <a:gd name="T6" fmla="*/ 192 w 208"/>
                <a:gd name="T7" fmla="*/ 50 h 205"/>
                <a:gd name="T8" fmla="*/ 108 w 208"/>
                <a:gd name="T9" fmla="*/ 3 h 205"/>
                <a:gd name="T10" fmla="*/ 90 w 208"/>
                <a:gd name="T11" fmla="*/ 3 h 205"/>
                <a:gd name="T12" fmla="*/ 5 w 208"/>
                <a:gd name="T13" fmla="*/ 50 h 205"/>
                <a:gd name="T14" fmla="*/ 0 w 208"/>
                <a:gd name="T15" fmla="*/ 57 h 205"/>
                <a:gd name="T16" fmla="*/ 5 w 208"/>
                <a:gd name="T17" fmla="*/ 65 h 205"/>
                <a:gd name="T18" fmla="*/ 33 w 208"/>
                <a:gd name="T19" fmla="*/ 80 h 205"/>
                <a:gd name="T20" fmla="*/ 33 w 208"/>
                <a:gd name="T21" fmla="*/ 121 h 205"/>
                <a:gd name="T22" fmla="*/ 77 w 208"/>
                <a:gd name="T23" fmla="*/ 165 h 205"/>
                <a:gd name="T24" fmla="*/ 125 w 208"/>
                <a:gd name="T25" fmla="*/ 165 h 205"/>
                <a:gd name="T26" fmla="*/ 168 w 208"/>
                <a:gd name="T27" fmla="*/ 121 h 205"/>
                <a:gd name="T28" fmla="*/ 168 w 208"/>
                <a:gd name="T29" fmla="*/ 78 h 205"/>
                <a:gd name="T30" fmla="*/ 188 w 208"/>
                <a:gd name="T31" fmla="*/ 67 h 205"/>
                <a:gd name="T32" fmla="*/ 188 w 208"/>
                <a:gd name="T33" fmla="*/ 174 h 205"/>
                <a:gd name="T34" fmla="*/ 176 w 208"/>
                <a:gd name="T35" fmla="*/ 189 h 205"/>
                <a:gd name="T36" fmla="*/ 192 w 208"/>
                <a:gd name="T37" fmla="*/ 205 h 205"/>
                <a:gd name="T38" fmla="*/ 208 w 208"/>
                <a:gd name="T39" fmla="*/ 189 h 205"/>
                <a:gd name="T40" fmla="*/ 196 w 208"/>
                <a:gd name="T41" fmla="*/ 174 h 205"/>
                <a:gd name="T42" fmla="*/ 160 w 208"/>
                <a:gd name="T43" fmla="*/ 121 h 205"/>
                <a:gd name="T44" fmla="*/ 125 w 208"/>
                <a:gd name="T45" fmla="*/ 157 h 205"/>
                <a:gd name="T46" fmla="*/ 77 w 208"/>
                <a:gd name="T47" fmla="*/ 157 h 205"/>
                <a:gd name="T48" fmla="*/ 41 w 208"/>
                <a:gd name="T49" fmla="*/ 121 h 205"/>
                <a:gd name="T50" fmla="*/ 41 w 208"/>
                <a:gd name="T51" fmla="*/ 85 h 205"/>
                <a:gd name="T52" fmla="*/ 90 w 208"/>
                <a:gd name="T53" fmla="*/ 112 h 205"/>
                <a:gd name="T54" fmla="*/ 99 w 208"/>
                <a:gd name="T55" fmla="*/ 114 h 205"/>
                <a:gd name="T56" fmla="*/ 108 w 208"/>
                <a:gd name="T57" fmla="*/ 112 h 205"/>
                <a:gd name="T58" fmla="*/ 160 w 208"/>
                <a:gd name="T59" fmla="*/ 82 h 205"/>
                <a:gd name="T60" fmla="*/ 160 w 208"/>
                <a:gd name="T61" fmla="*/ 121 h 205"/>
                <a:gd name="T62" fmla="*/ 104 w 208"/>
                <a:gd name="T63" fmla="*/ 105 h 205"/>
                <a:gd name="T64" fmla="*/ 94 w 208"/>
                <a:gd name="T65" fmla="*/ 105 h 205"/>
                <a:gd name="T66" fmla="*/ 9 w 208"/>
                <a:gd name="T67" fmla="*/ 58 h 205"/>
                <a:gd name="T68" fmla="*/ 8 w 208"/>
                <a:gd name="T69" fmla="*/ 57 h 205"/>
                <a:gd name="T70" fmla="*/ 9 w 208"/>
                <a:gd name="T71" fmla="*/ 57 h 205"/>
                <a:gd name="T72" fmla="*/ 94 w 208"/>
                <a:gd name="T73" fmla="*/ 10 h 205"/>
                <a:gd name="T74" fmla="*/ 104 w 208"/>
                <a:gd name="T75" fmla="*/ 10 h 205"/>
                <a:gd name="T76" fmla="*/ 189 w 208"/>
                <a:gd name="T77" fmla="*/ 57 h 205"/>
                <a:gd name="T78" fmla="*/ 189 w 208"/>
                <a:gd name="T79" fmla="*/ 57 h 205"/>
                <a:gd name="T80" fmla="*/ 188 w 208"/>
                <a:gd name="T81" fmla="*/ 57 h 205"/>
                <a:gd name="T82" fmla="*/ 188 w 208"/>
                <a:gd name="T83" fmla="*/ 58 h 205"/>
                <a:gd name="T84" fmla="*/ 104 w 208"/>
                <a:gd name="T85" fmla="*/ 105 h 205"/>
                <a:gd name="T86" fmla="*/ 192 w 208"/>
                <a:gd name="T87" fmla="*/ 197 h 205"/>
                <a:gd name="T88" fmla="*/ 184 w 208"/>
                <a:gd name="T89" fmla="*/ 189 h 205"/>
                <a:gd name="T90" fmla="*/ 192 w 208"/>
                <a:gd name="T91" fmla="*/ 181 h 205"/>
                <a:gd name="T92" fmla="*/ 200 w 208"/>
                <a:gd name="T93" fmla="*/ 189 h 205"/>
                <a:gd name="T94" fmla="*/ 192 w 208"/>
                <a:gd name="T95" fmla="*/ 19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8" h="205">
                  <a:moveTo>
                    <a:pt x="196" y="174"/>
                  </a:moveTo>
                  <a:cubicBezTo>
                    <a:pt x="196" y="61"/>
                    <a:pt x="196" y="61"/>
                    <a:pt x="196" y="61"/>
                  </a:cubicBezTo>
                  <a:cubicBezTo>
                    <a:pt x="197" y="60"/>
                    <a:pt x="197" y="59"/>
                    <a:pt x="197" y="57"/>
                  </a:cubicBezTo>
                  <a:cubicBezTo>
                    <a:pt x="197" y="54"/>
                    <a:pt x="196" y="52"/>
                    <a:pt x="192" y="50"/>
                  </a:cubicBezTo>
                  <a:cubicBezTo>
                    <a:pt x="108" y="3"/>
                    <a:pt x="108" y="3"/>
                    <a:pt x="108" y="3"/>
                  </a:cubicBezTo>
                  <a:cubicBezTo>
                    <a:pt x="103" y="0"/>
                    <a:pt x="95" y="0"/>
                    <a:pt x="90" y="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2" y="52"/>
                    <a:pt x="0" y="54"/>
                    <a:pt x="0" y="57"/>
                  </a:cubicBezTo>
                  <a:cubicBezTo>
                    <a:pt x="0" y="60"/>
                    <a:pt x="2" y="63"/>
                    <a:pt x="5" y="65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3" y="121"/>
                    <a:pt x="33" y="121"/>
                    <a:pt x="33" y="121"/>
                  </a:cubicBezTo>
                  <a:cubicBezTo>
                    <a:pt x="33" y="145"/>
                    <a:pt x="53" y="165"/>
                    <a:pt x="77" y="165"/>
                  </a:cubicBezTo>
                  <a:cubicBezTo>
                    <a:pt x="125" y="165"/>
                    <a:pt x="125" y="165"/>
                    <a:pt x="125" y="165"/>
                  </a:cubicBezTo>
                  <a:cubicBezTo>
                    <a:pt x="149" y="165"/>
                    <a:pt x="168" y="145"/>
                    <a:pt x="168" y="121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88" y="67"/>
                    <a:pt x="188" y="67"/>
                    <a:pt x="188" y="67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81" y="175"/>
                    <a:pt x="176" y="182"/>
                    <a:pt x="176" y="189"/>
                  </a:cubicBezTo>
                  <a:cubicBezTo>
                    <a:pt x="176" y="198"/>
                    <a:pt x="183" y="205"/>
                    <a:pt x="192" y="205"/>
                  </a:cubicBezTo>
                  <a:cubicBezTo>
                    <a:pt x="201" y="205"/>
                    <a:pt x="208" y="198"/>
                    <a:pt x="208" y="189"/>
                  </a:cubicBezTo>
                  <a:cubicBezTo>
                    <a:pt x="208" y="182"/>
                    <a:pt x="203" y="175"/>
                    <a:pt x="196" y="174"/>
                  </a:cubicBezTo>
                  <a:close/>
                  <a:moveTo>
                    <a:pt x="160" y="121"/>
                  </a:moveTo>
                  <a:cubicBezTo>
                    <a:pt x="160" y="141"/>
                    <a:pt x="144" y="157"/>
                    <a:pt x="125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57" y="157"/>
                    <a:pt x="41" y="141"/>
                    <a:pt x="41" y="121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92" y="113"/>
                    <a:pt x="95" y="114"/>
                    <a:pt x="99" y="114"/>
                  </a:cubicBezTo>
                  <a:cubicBezTo>
                    <a:pt x="102" y="114"/>
                    <a:pt x="105" y="113"/>
                    <a:pt x="108" y="112"/>
                  </a:cubicBezTo>
                  <a:cubicBezTo>
                    <a:pt x="160" y="82"/>
                    <a:pt x="160" y="82"/>
                    <a:pt x="160" y="82"/>
                  </a:cubicBezTo>
                  <a:lnTo>
                    <a:pt x="160" y="121"/>
                  </a:lnTo>
                  <a:close/>
                  <a:moveTo>
                    <a:pt x="104" y="105"/>
                  </a:moveTo>
                  <a:cubicBezTo>
                    <a:pt x="101" y="106"/>
                    <a:pt x="96" y="106"/>
                    <a:pt x="94" y="105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8"/>
                    <a:pt x="8" y="57"/>
                    <a:pt x="8" y="57"/>
                  </a:cubicBezTo>
                  <a:cubicBezTo>
                    <a:pt x="8" y="57"/>
                    <a:pt x="9" y="57"/>
                    <a:pt x="9" y="5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6" y="9"/>
                    <a:pt x="101" y="9"/>
                    <a:pt x="104" y="10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8" y="57"/>
                    <a:pt x="188" y="57"/>
                    <a:pt x="188" y="57"/>
                  </a:cubicBezTo>
                  <a:cubicBezTo>
                    <a:pt x="188" y="58"/>
                    <a:pt x="188" y="58"/>
                    <a:pt x="188" y="58"/>
                  </a:cubicBezTo>
                  <a:lnTo>
                    <a:pt x="104" y="105"/>
                  </a:lnTo>
                  <a:close/>
                  <a:moveTo>
                    <a:pt x="192" y="197"/>
                  </a:moveTo>
                  <a:cubicBezTo>
                    <a:pt x="188" y="197"/>
                    <a:pt x="184" y="193"/>
                    <a:pt x="184" y="189"/>
                  </a:cubicBezTo>
                  <a:cubicBezTo>
                    <a:pt x="184" y="185"/>
                    <a:pt x="188" y="181"/>
                    <a:pt x="192" y="181"/>
                  </a:cubicBezTo>
                  <a:cubicBezTo>
                    <a:pt x="197" y="181"/>
                    <a:pt x="200" y="185"/>
                    <a:pt x="200" y="189"/>
                  </a:cubicBezTo>
                  <a:cubicBezTo>
                    <a:pt x="200" y="193"/>
                    <a:pt x="197" y="197"/>
                    <a:pt x="192" y="19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C640443-343F-4BEC-A343-64DB1560F0A7}"/>
              </a:ext>
            </a:extLst>
          </p:cNvPr>
          <p:cNvGrpSpPr/>
          <p:nvPr/>
        </p:nvGrpSpPr>
        <p:grpSpPr>
          <a:xfrm>
            <a:off x="6318705" y="2792171"/>
            <a:ext cx="518707" cy="518707"/>
            <a:chOff x="6318705" y="2792171"/>
            <a:chExt cx="518707" cy="518707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0B0F6150-6D98-4684-BB9E-5D4CB8AE4749}"/>
                </a:ext>
              </a:extLst>
            </p:cNvPr>
            <p:cNvSpPr/>
            <p:nvPr/>
          </p:nvSpPr>
          <p:spPr>
            <a:xfrm>
              <a:off x="6318705" y="2792171"/>
              <a:ext cx="518707" cy="518707"/>
            </a:xfrm>
            <a:prstGeom prst="ellipse">
              <a:avLst/>
            </a:prstGeom>
            <a:gradFill>
              <a:gsLst>
                <a:gs pos="100000">
                  <a:schemeClr val="accent3">
                    <a:lumMod val="75000"/>
                  </a:schemeClr>
                </a:gs>
                <a:gs pos="0">
                  <a:schemeClr val="accent3"/>
                </a:gs>
              </a:gsLst>
              <a:lin ang="2700000" scaled="1"/>
            </a:gra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69" name="Freeform 35">
              <a:extLst>
                <a:ext uri="{FF2B5EF4-FFF2-40B4-BE49-F238E27FC236}">
                  <a16:creationId xmlns:a16="http://schemas.microsoft.com/office/drawing/2014/main" id="{204D7CA7-0AF2-403E-B571-391AE3C19E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43791" y="2914887"/>
              <a:ext cx="266573" cy="267276"/>
            </a:xfrm>
            <a:custGeom>
              <a:avLst/>
              <a:gdLst>
                <a:gd name="T0" fmla="*/ 104 w 208"/>
                <a:gd name="T1" fmla="*/ 0 h 208"/>
                <a:gd name="T2" fmla="*/ 0 w 208"/>
                <a:gd name="T3" fmla="*/ 104 h 208"/>
                <a:gd name="T4" fmla="*/ 104 w 208"/>
                <a:gd name="T5" fmla="*/ 208 h 208"/>
                <a:gd name="T6" fmla="*/ 208 w 208"/>
                <a:gd name="T7" fmla="*/ 104 h 208"/>
                <a:gd name="T8" fmla="*/ 104 w 208"/>
                <a:gd name="T9" fmla="*/ 0 h 208"/>
                <a:gd name="T10" fmla="*/ 104 w 208"/>
                <a:gd name="T11" fmla="*/ 200 h 208"/>
                <a:gd name="T12" fmla="*/ 17 w 208"/>
                <a:gd name="T13" fmla="*/ 145 h 208"/>
                <a:gd name="T14" fmla="*/ 45 w 208"/>
                <a:gd name="T15" fmla="*/ 121 h 208"/>
                <a:gd name="T16" fmla="*/ 83 w 208"/>
                <a:gd name="T17" fmla="*/ 142 h 208"/>
                <a:gd name="T18" fmla="*/ 92 w 208"/>
                <a:gd name="T19" fmla="*/ 91 h 208"/>
                <a:gd name="T20" fmla="*/ 126 w 208"/>
                <a:gd name="T21" fmla="*/ 72 h 208"/>
                <a:gd name="T22" fmla="*/ 122 w 208"/>
                <a:gd name="T23" fmla="*/ 65 h 208"/>
                <a:gd name="T24" fmla="*/ 84 w 208"/>
                <a:gd name="T25" fmla="*/ 85 h 208"/>
                <a:gd name="T26" fmla="*/ 77 w 208"/>
                <a:gd name="T27" fmla="*/ 130 h 208"/>
                <a:gd name="T28" fmla="*/ 44 w 208"/>
                <a:gd name="T29" fmla="*/ 111 h 208"/>
                <a:gd name="T30" fmla="*/ 14 w 208"/>
                <a:gd name="T31" fmla="*/ 137 h 208"/>
                <a:gd name="T32" fmla="*/ 8 w 208"/>
                <a:gd name="T33" fmla="*/ 104 h 208"/>
                <a:gd name="T34" fmla="*/ 104 w 208"/>
                <a:gd name="T35" fmla="*/ 8 h 208"/>
                <a:gd name="T36" fmla="*/ 200 w 208"/>
                <a:gd name="T37" fmla="*/ 104 h 208"/>
                <a:gd name="T38" fmla="*/ 104 w 208"/>
                <a:gd name="T39" fmla="*/ 200 h 208"/>
                <a:gd name="T40" fmla="*/ 91 w 208"/>
                <a:gd name="T41" fmla="*/ 48 h 208"/>
                <a:gd name="T42" fmla="*/ 139 w 208"/>
                <a:gd name="T43" fmla="*/ 59 h 208"/>
                <a:gd name="T44" fmla="*/ 124 w 208"/>
                <a:gd name="T45" fmla="*/ 111 h 208"/>
                <a:gd name="T46" fmla="*/ 132 w 208"/>
                <a:gd name="T47" fmla="*/ 113 h 208"/>
                <a:gd name="T48" fmla="*/ 149 w 208"/>
                <a:gd name="T49" fmla="*/ 53 h 208"/>
                <a:gd name="T50" fmla="*/ 93 w 208"/>
                <a:gd name="T51" fmla="*/ 40 h 208"/>
                <a:gd name="T52" fmla="*/ 91 w 208"/>
                <a:gd name="T53" fmla="*/ 4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8" h="208">
                  <a:moveTo>
                    <a:pt x="104" y="0"/>
                  </a:moveTo>
                  <a:cubicBezTo>
                    <a:pt x="47" y="0"/>
                    <a:pt x="0" y="47"/>
                    <a:pt x="0" y="104"/>
                  </a:cubicBezTo>
                  <a:cubicBezTo>
                    <a:pt x="0" y="161"/>
                    <a:pt x="47" y="208"/>
                    <a:pt x="104" y="208"/>
                  </a:cubicBezTo>
                  <a:cubicBezTo>
                    <a:pt x="161" y="208"/>
                    <a:pt x="208" y="161"/>
                    <a:pt x="208" y="104"/>
                  </a:cubicBezTo>
                  <a:cubicBezTo>
                    <a:pt x="208" y="47"/>
                    <a:pt x="161" y="0"/>
                    <a:pt x="104" y="0"/>
                  </a:cubicBezTo>
                  <a:close/>
                  <a:moveTo>
                    <a:pt x="104" y="200"/>
                  </a:moveTo>
                  <a:cubicBezTo>
                    <a:pt x="66" y="200"/>
                    <a:pt x="33" y="177"/>
                    <a:pt x="17" y="145"/>
                  </a:cubicBezTo>
                  <a:cubicBezTo>
                    <a:pt x="45" y="121"/>
                    <a:pt x="45" y="121"/>
                    <a:pt x="45" y="121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92" y="91"/>
                    <a:pt x="92" y="91"/>
                    <a:pt x="92" y="91"/>
                  </a:cubicBezTo>
                  <a:cubicBezTo>
                    <a:pt x="126" y="72"/>
                    <a:pt x="126" y="72"/>
                    <a:pt x="126" y="72"/>
                  </a:cubicBezTo>
                  <a:cubicBezTo>
                    <a:pt x="122" y="65"/>
                    <a:pt x="122" y="65"/>
                    <a:pt x="122" y="65"/>
                  </a:cubicBezTo>
                  <a:cubicBezTo>
                    <a:pt x="84" y="85"/>
                    <a:pt x="84" y="85"/>
                    <a:pt x="84" y="85"/>
                  </a:cubicBezTo>
                  <a:cubicBezTo>
                    <a:pt x="77" y="130"/>
                    <a:pt x="77" y="130"/>
                    <a:pt x="77" y="130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14" y="137"/>
                    <a:pt x="14" y="137"/>
                    <a:pt x="14" y="137"/>
                  </a:cubicBezTo>
                  <a:cubicBezTo>
                    <a:pt x="10" y="127"/>
                    <a:pt x="8" y="116"/>
                    <a:pt x="8" y="104"/>
                  </a:cubicBezTo>
                  <a:cubicBezTo>
                    <a:pt x="8" y="51"/>
                    <a:pt x="51" y="8"/>
                    <a:pt x="104" y="8"/>
                  </a:cubicBezTo>
                  <a:cubicBezTo>
                    <a:pt x="157" y="8"/>
                    <a:pt x="200" y="51"/>
                    <a:pt x="200" y="104"/>
                  </a:cubicBezTo>
                  <a:cubicBezTo>
                    <a:pt x="200" y="157"/>
                    <a:pt x="157" y="200"/>
                    <a:pt x="104" y="200"/>
                  </a:cubicBezTo>
                  <a:close/>
                  <a:moveTo>
                    <a:pt x="91" y="48"/>
                  </a:moveTo>
                  <a:cubicBezTo>
                    <a:pt x="139" y="59"/>
                    <a:pt x="139" y="59"/>
                    <a:pt x="139" y="59"/>
                  </a:cubicBezTo>
                  <a:cubicBezTo>
                    <a:pt x="124" y="111"/>
                    <a:pt x="124" y="111"/>
                    <a:pt x="124" y="111"/>
                  </a:cubicBezTo>
                  <a:cubicBezTo>
                    <a:pt x="132" y="113"/>
                    <a:pt x="132" y="113"/>
                    <a:pt x="132" y="113"/>
                  </a:cubicBezTo>
                  <a:cubicBezTo>
                    <a:pt x="149" y="53"/>
                    <a:pt x="149" y="53"/>
                    <a:pt x="149" y="53"/>
                  </a:cubicBezTo>
                  <a:cubicBezTo>
                    <a:pt x="93" y="40"/>
                    <a:pt x="93" y="40"/>
                    <a:pt x="93" y="40"/>
                  </a:cubicBezTo>
                  <a:lnTo>
                    <a:pt x="91" y="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D4D1DC7-C832-4017-9F31-8A86CF0A44DD}"/>
              </a:ext>
            </a:extLst>
          </p:cNvPr>
          <p:cNvGrpSpPr/>
          <p:nvPr/>
        </p:nvGrpSpPr>
        <p:grpSpPr>
          <a:xfrm>
            <a:off x="9729561" y="2792171"/>
            <a:ext cx="518707" cy="518707"/>
            <a:chOff x="9729561" y="2792171"/>
            <a:chExt cx="518707" cy="518707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BDA27F2-FBF3-40E0-9410-62326FDA16A1}"/>
                </a:ext>
              </a:extLst>
            </p:cNvPr>
            <p:cNvSpPr/>
            <p:nvPr/>
          </p:nvSpPr>
          <p:spPr>
            <a:xfrm>
              <a:off x="9729561" y="2792171"/>
              <a:ext cx="518707" cy="518707"/>
            </a:xfrm>
            <a:prstGeom prst="ellipse">
              <a:avLst/>
            </a:prstGeom>
            <a:gradFill>
              <a:gsLst>
                <a:gs pos="100000">
                  <a:schemeClr val="accent4">
                    <a:lumMod val="75000"/>
                  </a:schemeClr>
                </a:gs>
                <a:gs pos="0">
                  <a:schemeClr val="accent4"/>
                </a:gs>
              </a:gsLst>
              <a:lin ang="2700000" scaled="1"/>
            </a:gra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70" name="Freeform 45">
              <a:extLst>
                <a:ext uri="{FF2B5EF4-FFF2-40B4-BE49-F238E27FC236}">
                  <a16:creationId xmlns:a16="http://schemas.microsoft.com/office/drawing/2014/main" id="{C12A3E73-C0FD-47E8-BDF5-F8A2840724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50769" y="2914914"/>
              <a:ext cx="282047" cy="282047"/>
            </a:xfrm>
            <a:custGeom>
              <a:avLst/>
              <a:gdLst>
                <a:gd name="T0" fmla="*/ 220 w 220"/>
                <a:gd name="T1" fmla="*/ 110 h 220"/>
                <a:gd name="T2" fmla="*/ 193 w 220"/>
                <a:gd name="T3" fmla="*/ 64 h 220"/>
                <a:gd name="T4" fmla="*/ 176 w 220"/>
                <a:gd name="T5" fmla="*/ 58 h 220"/>
                <a:gd name="T6" fmla="*/ 171 w 220"/>
                <a:gd name="T7" fmla="*/ 53 h 220"/>
                <a:gd name="T8" fmla="*/ 203 w 220"/>
                <a:gd name="T9" fmla="*/ 68 h 220"/>
                <a:gd name="T10" fmla="*/ 141 w 220"/>
                <a:gd name="T11" fmla="*/ 13 h 220"/>
                <a:gd name="T12" fmla="*/ 118 w 220"/>
                <a:gd name="T13" fmla="*/ 38 h 220"/>
                <a:gd name="T14" fmla="*/ 110 w 220"/>
                <a:gd name="T15" fmla="*/ 8 h 220"/>
                <a:gd name="T16" fmla="*/ 65 w 220"/>
                <a:gd name="T17" fmla="*/ 28 h 220"/>
                <a:gd name="T18" fmla="*/ 55 w 220"/>
                <a:gd name="T19" fmla="*/ 50 h 220"/>
                <a:gd name="T20" fmla="*/ 47 w 220"/>
                <a:gd name="T21" fmla="*/ 30 h 220"/>
                <a:gd name="T22" fmla="*/ 67 w 220"/>
                <a:gd name="T23" fmla="*/ 18 h 220"/>
                <a:gd name="T24" fmla="*/ 51 w 220"/>
                <a:gd name="T25" fmla="*/ 57 h 220"/>
                <a:gd name="T26" fmla="*/ 76 w 220"/>
                <a:gd name="T27" fmla="*/ 42 h 220"/>
                <a:gd name="T28" fmla="*/ 80 w 220"/>
                <a:gd name="T29" fmla="*/ 24 h 220"/>
                <a:gd name="T30" fmla="*/ 97 w 220"/>
                <a:gd name="T31" fmla="*/ 51 h 220"/>
                <a:gd name="T32" fmla="*/ 81 w 220"/>
                <a:gd name="T33" fmla="*/ 69 h 220"/>
                <a:gd name="T34" fmla="*/ 59 w 220"/>
                <a:gd name="T35" fmla="*/ 95 h 220"/>
                <a:gd name="T36" fmla="*/ 63 w 220"/>
                <a:gd name="T37" fmla="*/ 117 h 220"/>
                <a:gd name="T38" fmla="*/ 120 w 220"/>
                <a:gd name="T39" fmla="*/ 155 h 220"/>
                <a:gd name="T40" fmla="*/ 118 w 220"/>
                <a:gd name="T41" fmla="*/ 180 h 220"/>
                <a:gd name="T42" fmla="*/ 81 w 220"/>
                <a:gd name="T43" fmla="*/ 208 h 220"/>
                <a:gd name="T44" fmla="*/ 62 w 220"/>
                <a:gd name="T45" fmla="*/ 159 h 220"/>
                <a:gd name="T46" fmla="*/ 53 w 220"/>
                <a:gd name="T47" fmla="*/ 120 h 220"/>
                <a:gd name="T48" fmla="*/ 19 w 220"/>
                <a:gd name="T49" fmla="*/ 65 h 220"/>
                <a:gd name="T50" fmla="*/ 10 w 220"/>
                <a:gd name="T51" fmla="*/ 91 h 220"/>
                <a:gd name="T52" fmla="*/ 61 w 220"/>
                <a:gd name="T53" fmla="*/ 133 h 220"/>
                <a:gd name="T54" fmla="*/ 67 w 220"/>
                <a:gd name="T55" fmla="*/ 178 h 220"/>
                <a:gd name="T56" fmla="*/ 8 w 220"/>
                <a:gd name="T57" fmla="*/ 110 h 220"/>
                <a:gd name="T58" fmla="*/ 101 w 220"/>
                <a:gd name="T59" fmla="*/ 204 h 220"/>
                <a:gd name="T60" fmla="*/ 130 w 220"/>
                <a:gd name="T61" fmla="*/ 166 h 220"/>
                <a:gd name="T62" fmla="*/ 82 w 220"/>
                <a:gd name="T63" fmla="*/ 125 h 220"/>
                <a:gd name="T64" fmla="*/ 57 w 220"/>
                <a:gd name="T65" fmla="*/ 108 h 220"/>
                <a:gd name="T66" fmla="*/ 70 w 220"/>
                <a:gd name="T67" fmla="*/ 96 h 220"/>
                <a:gd name="T68" fmla="*/ 90 w 220"/>
                <a:gd name="T69" fmla="*/ 70 h 220"/>
                <a:gd name="T70" fmla="*/ 101 w 220"/>
                <a:gd name="T71" fmla="*/ 38 h 220"/>
                <a:gd name="T72" fmla="*/ 82 w 220"/>
                <a:gd name="T73" fmla="*/ 12 h 220"/>
                <a:gd name="T74" fmla="*/ 118 w 220"/>
                <a:gd name="T75" fmla="*/ 46 h 220"/>
                <a:gd name="T76" fmla="*/ 175 w 220"/>
                <a:gd name="T77" fmla="*/ 31 h 220"/>
                <a:gd name="T78" fmla="*/ 156 w 220"/>
                <a:gd name="T79" fmla="*/ 61 h 220"/>
                <a:gd name="T80" fmla="*/ 180 w 220"/>
                <a:gd name="T81" fmla="*/ 65 h 220"/>
                <a:gd name="T82" fmla="*/ 198 w 220"/>
                <a:gd name="T83" fmla="*/ 75 h 220"/>
                <a:gd name="T84" fmla="*/ 206 w 220"/>
                <a:gd name="T85" fmla="*/ 84 h 220"/>
                <a:gd name="T86" fmla="*/ 168 w 220"/>
                <a:gd name="T87" fmla="*/ 81 h 220"/>
                <a:gd name="T88" fmla="*/ 179 w 220"/>
                <a:gd name="T89" fmla="*/ 127 h 220"/>
                <a:gd name="T90" fmla="*/ 184 w 220"/>
                <a:gd name="T91" fmla="*/ 180 h 220"/>
                <a:gd name="T92" fmla="*/ 189 w 220"/>
                <a:gd name="T93" fmla="*/ 123 h 220"/>
                <a:gd name="T94" fmla="*/ 163 w 220"/>
                <a:gd name="T95" fmla="*/ 99 h 220"/>
                <a:gd name="T96" fmla="*/ 211 w 220"/>
                <a:gd name="T97" fmla="*/ 9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20" h="220">
                  <a:moveTo>
                    <a:pt x="110" y="0"/>
                  </a:moveTo>
                  <a:cubicBezTo>
                    <a:pt x="49" y="0"/>
                    <a:pt x="0" y="49"/>
                    <a:pt x="0" y="110"/>
                  </a:cubicBezTo>
                  <a:cubicBezTo>
                    <a:pt x="0" y="171"/>
                    <a:pt x="49" y="220"/>
                    <a:pt x="110" y="220"/>
                  </a:cubicBezTo>
                  <a:cubicBezTo>
                    <a:pt x="171" y="220"/>
                    <a:pt x="220" y="171"/>
                    <a:pt x="220" y="110"/>
                  </a:cubicBezTo>
                  <a:cubicBezTo>
                    <a:pt x="220" y="49"/>
                    <a:pt x="171" y="0"/>
                    <a:pt x="110" y="0"/>
                  </a:cubicBezTo>
                  <a:close/>
                  <a:moveTo>
                    <a:pt x="203" y="68"/>
                  </a:moveTo>
                  <a:cubicBezTo>
                    <a:pt x="202" y="68"/>
                    <a:pt x="202" y="68"/>
                    <a:pt x="202" y="68"/>
                  </a:cubicBezTo>
                  <a:cubicBezTo>
                    <a:pt x="201" y="67"/>
                    <a:pt x="197" y="64"/>
                    <a:pt x="193" y="64"/>
                  </a:cubicBezTo>
                  <a:cubicBezTo>
                    <a:pt x="193" y="64"/>
                    <a:pt x="193" y="64"/>
                    <a:pt x="192" y="64"/>
                  </a:cubicBezTo>
                  <a:cubicBezTo>
                    <a:pt x="191" y="63"/>
                    <a:pt x="190" y="61"/>
                    <a:pt x="188" y="61"/>
                  </a:cubicBezTo>
                  <a:cubicBezTo>
                    <a:pt x="187" y="57"/>
                    <a:pt x="183" y="57"/>
                    <a:pt x="182" y="57"/>
                  </a:cubicBezTo>
                  <a:cubicBezTo>
                    <a:pt x="179" y="57"/>
                    <a:pt x="179" y="57"/>
                    <a:pt x="176" y="58"/>
                  </a:cubicBezTo>
                  <a:cubicBezTo>
                    <a:pt x="175" y="59"/>
                    <a:pt x="171" y="61"/>
                    <a:pt x="164" y="64"/>
                  </a:cubicBezTo>
                  <a:cubicBezTo>
                    <a:pt x="166" y="61"/>
                    <a:pt x="167" y="59"/>
                    <a:pt x="167" y="57"/>
                  </a:cubicBezTo>
                  <a:cubicBezTo>
                    <a:pt x="171" y="57"/>
                    <a:pt x="171" y="57"/>
                    <a:pt x="171" y="57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48"/>
                    <a:pt x="172" y="42"/>
                    <a:pt x="173" y="41"/>
                  </a:cubicBezTo>
                  <a:cubicBezTo>
                    <a:pt x="175" y="39"/>
                    <a:pt x="180" y="38"/>
                    <a:pt x="182" y="38"/>
                  </a:cubicBezTo>
                  <a:cubicBezTo>
                    <a:pt x="182" y="38"/>
                    <a:pt x="182" y="38"/>
                    <a:pt x="182" y="38"/>
                  </a:cubicBezTo>
                  <a:cubicBezTo>
                    <a:pt x="191" y="46"/>
                    <a:pt x="198" y="57"/>
                    <a:pt x="203" y="68"/>
                  </a:cubicBezTo>
                  <a:close/>
                  <a:moveTo>
                    <a:pt x="182" y="38"/>
                  </a:moveTo>
                  <a:cubicBezTo>
                    <a:pt x="182" y="38"/>
                    <a:pt x="182" y="38"/>
                    <a:pt x="182" y="38"/>
                  </a:cubicBezTo>
                  <a:cubicBezTo>
                    <a:pt x="182" y="38"/>
                    <a:pt x="182" y="38"/>
                    <a:pt x="182" y="38"/>
                  </a:cubicBezTo>
                  <a:close/>
                  <a:moveTo>
                    <a:pt x="141" y="13"/>
                  </a:moveTo>
                  <a:cubicBezTo>
                    <a:pt x="137" y="17"/>
                    <a:pt x="137" y="17"/>
                    <a:pt x="137" y="17"/>
                  </a:cubicBezTo>
                  <a:cubicBezTo>
                    <a:pt x="136" y="18"/>
                    <a:pt x="136" y="18"/>
                    <a:pt x="136" y="18"/>
                  </a:cubicBezTo>
                  <a:cubicBezTo>
                    <a:pt x="136" y="21"/>
                    <a:pt x="133" y="31"/>
                    <a:pt x="133" y="37"/>
                  </a:cubicBezTo>
                  <a:cubicBezTo>
                    <a:pt x="131" y="37"/>
                    <a:pt x="127" y="38"/>
                    <a:pt x="118" y="38"/>
                  </a:cubicBezTo>
                  <a:cubicBezTo>
                    <a:pt x="117" y="38"/>
                    <a:pt x="115" y="35"/>
                    <a:pt x="113" y="32"/>
                  </a:cubicBezTo>
                  <a:cubicBezTo>
                    <a:pt x="111" y="30"/>
                    <a:pt x="108" y="27"/>
                    <a:pt x="105" y="24"/>
                  </a:cubicBezTo>
                  <a:cubicBezTo>
                    <a:pt x="102" y="20"/>
                    <a:pt x="101" y="13"/>
                    <a:pt x="102" y="8"/>
                  </a:cubicBezTo>
                  <a:cubicBezTo>
                    <a:pt x="105" y="8"/>
                    <a:pt x="107" y="8"/>
                    <a:pt x="110" y="8"/>
                  </a:cubicBezTo>
                  <a:cubicBezTo>
                    <a:pt x="121" y="8"/>
                    <a:pt x="131" y="10"/>
                    <a:pt x="141" y="13"/>
                  </a:cubicBezTo>
                  <a:close/>
                  <a:moveTo>
                    <a:pt x="47" y="30"/>
                  </a:moveTo>
                  <a:cubicBezTo>
                    <a:pt x="51" y="27"/>
                    <a:pt x="55" y="24"/>
                    <a:pt x="60" y="21"/>
                  </a:cubicBezTo>
                  <a:cubicBezTo>
                    <a:pt x="65" y="28"/>
                    <a:pt x="65" y="28"/>
                    <a:pt x="65" y="28"/>
                  </a:cubicBezTo>
                  <a:cubicBezTo>
                    <a:pt x="66" y="34"/>
                    <a:pt x="68" y="40"/>
                    <a:pt x="68" y="42"/>
                  </a:cubicBezTo>
                  <a:cubicBezTo>
                    <a:pt x="68" y="46"/>
                    <a:pt x="68" y="48"/>
                    <a:pt x="68" y="49"/>
                  </a:cubicBezTo>
                  <a:cubicBezTo>
                    <a:pt x="66" y="49"/>
                    <a:pt x="65" y="50"/>
                    <a:pt x="64" y="50"/>
                  </a:cubicBezTo>
                  <a:cubicBezTo>
                    <a:pt x="61" y="51"/>
                    <a:pt x="59" y="52"/>
                    <a:pt x="55" y="50"/>
                  </a:cubicBezTo>
                  <a:cubicBezTo>
                    <a:pt x="54" y="49"/>
                    <a:pt x="54" y="49"/>
                    <a:pt x="54" y="49"/>
                  </a:cubicBezTo>
                  <a:cubicBezTo>
                    <a:pt x="54" y="48"/>
                    <a:pt x="55" y="46"/>
                    <a:pt x="56" y="45"/>
                  </a:cubicBezTo>
                  <a:cubicBezTo>
                    <a:pt x="59" y="42"/>
                    <a:pt x="59" y="42"/>
                    <a:pt x="59" y="42"/>
                  </a:cubicBezTo>
                  <a:lnTo>
                    <a:pt x="47" y="30"/>
                  </a:lnTo>
                  <a:close/>
                  <a:moveTo>
                    <a:pt x="67" y="18"/>
                  </a:moveTo>
                  <a:cubicBezTo>
                    <a:pt x="67" y="17"/>
                    <a:pt x="68" y="17"/>
                    <a:pt x="68" y="17"/>
                  </a:cubicBezTo>
                  <a:cubicBezTo>
                    <a:pt x="68" y="19"/>
                    <a:pt x="68" y="19"/>
                    <a:pt x="68" y="19"/>
                  </a:cubicBezTo>
                  <a:lnTo>
                    <a:pt x="67" y="18"/>
                  </a:lnTo>
                  <a:close/>
                  <a:moveTo>
                    <a:pt x="41" y="35"/>
                  </a:moveTo>
                  <a:cubicBezTo>
                    <a:pt x="48" y="42"/>
                    <a:pt x="48" y="42"/>
                    <a:pt x="48" y="42"/>
                  </a:cubicBezTo>
                  <a:cubicBezTo>
                    <a:pt x="47" y="44"/>
                    <a:pt x="46" y="47"/>
                    <a:pt x="46" y="50"/>
                  </a:cubicBezTo>
                  <a:cubicBezTo>
                    <a:pt x="46" y="52"/>
                    <a:pt x="48" y="55"/>
                    <a:pt x="51" y="57"/>
                  </a:cubicBezTo>
                  <a:cubicBezTo>
                    <a:pt x="55" y="58"/>
                    <a:pt x="57" y="59"/>
                    <a:pt x="60" y="59"/>
                  </a:cubicBezTo>
                  <a:cubicBezTo>
                    <a:pt x="62" y="59"/>
                    <a:pt x="64" y="58"/>
                    <a:pt x="66" y="58"/>
                  </a:cubicBezTo>
                  <a:cubicBezTo>
                    <a:pt x="67" y="57"/>
                    <a:pt x="68" y="57"/>
                    <a:pt x="68" y="57"/>
                  </a:cubicBezTo>
                  <a:cubicBezTo>
                    <a:pt x="76" y="57"/>
                    <a:pt x="76" y="46"/>
                    <a:pt x="76" y="42"/>
                  </a:cubicBezTo>
                  <a:cubicBezTo>
                    <a:pt x="76" y="38"/>
                    <a:pt x="73" y="27"/>
                    <a:pt x="72" y="25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37"/>
                    <a:pt x="80" y="37"/>
                    <a:pt x="80" y="37"/>
                  </a:cubicBezTo>
                  <a:cubicBezTo>
                    <a:pt x="82" y="38"/>
                    <a:pt x="82" y="38"/>
                    <a:pt x="82" y="38"/>
                  </a:cubicBezTo>
                  <a:cubicBezTo>
                    <a:pt x="82" y="38"/>
                    <a:pt x="90" y="42"/>
                    <a:pt x="97" y="45"/>
                  </a:cubicBezTo>
                  <a:cubicBezTo>
                    <a:pt x="98" y="46"/>
                    <a:pt x="99" y="46"/>
                    <a:pt x="97" y="51"/>
                  </a:cubicBezTo>
                  <a:cubicBezTo>
                    <a:pt x="96" y="53"/>
                    <a:pt x="95" y="55"/>
                    <a:pt x="95" y="57"/>
                  </a:cubicBezTo>
                  <a:cubicBezTo>
                    <a:pt x="95" y="59"/>
                    <a:pt x="93" y="61"/>
                    <a:pt x="91" y="61"/>
                  </a:cubicBezTo>
                  <a:cubicBezTo>
                    <a:pt x="87" y="61"/>
                    <a:pt x="85" y="64"/>
                    <a:pt x="83" y="66"/>
                  </a:cubicBezTo>
                  <a:cubicBezTo>
                    <a:pt x="83" y="67"/>
                    <a:pt x="82" y="68"/>
                    <a:pt x="81" y="69"/>
                  </a:cubicBezTo>
                  <a:cubicBezTo>
                    <a:pt x="79" y="71"/>
                    <a:pt x="78" y="73"/>
                    <a:pt x="77" y="75"/>
                  </a:cubicBezTo>
                  <a:cubicBezTo>
                    <a:pt x="75" y="78"/>
                    <a:pt x="73" y="80"/>
                    <a:pt x="69" y="84"/>
                  </a:cubicBezTo>
                  <a:cubicBezTo>
                    <a:pt x="66" y="88"/>
                    <a:pt x="64" y="90"/>
                    <a:pt x="64" y="92"/>
                  </a:cubicBezTo>
                  <a:cubicBezTo>
                    <a:pt x="63" y="93"/>
                    <a:pt x="62" y="93"/>
                    <a:pt x="59" y="95"/>
                  </a:cubicBezTo>
                  <a:cubicBezTo>
                    <a:pt x="57" y="96"/>
                    <a:pt x="56" y="96"/>
                    <a:pt x="55" y="97"/>
                  </a:cubicBezTo>
                  <a:cubicBezTo>
                    <a:pt x="49" y="98"/>
                    <a:pt x="49" y="101"/>
                    <a:pt x="49" y="106"/>
                  </a:cubicBezTo>
                  <a:cubicBezTo>
                    <a:pt x="49" y="114"/>
                    <a:pt x="53" y="115"/>
                    <a:pt x="57" y="116"/>
                  </a:cubicBezTo>
                  <a:cubicBezTo>
                    <a:pt x="59" y="116"/>
                    <a:pt x="61" y="116"/>
                    <a:pt x="63" y="117"/>
                  </a:cubicBezTo>
                  <a:cubicBezTo>
                    <a:pt x="66" y="119"/>
                    <a:pt x="67" y="121"/>
                    <a:pt x="69" y="124"/>
                  </a:cubicBezTo>
                  <a:cubicBezTo>
                    <a:pt x="71" y="127"/>
                    <a:pt x="73" y="130"/>
                    <a:pt x="78" y="133"/>
                  </a:cubicBezTo>
                  <a:cubicBezTo>
                    <a:pt x="81" y="134"/>
                    <a:pt x="86" y="137"/>
                    <a:pt x="92" y="140"/>
                  </a:cubicBezTo>
                  <a:cubicBezTo>
                    <a:pt x="100" y="145"/>
                    <a:pt x="111" y="151"/>
                    <a:pt x="120" y="155"/>
                  </a:cubicBezTo>
                  <a:cubicBezTo>
                    <a:pt x="124" y="158"/>
                    <a:pt x="125" y="159"/>
                    <a:pt x="125" y="159"/>
                  </a:cubicBezTo>
                  <a:cubicBezTo>
                    <a:pt x="125" y="160"/>
                    <a:pt x="124" y="160"/>
                    <a:pt x="124" y="161"/>
                  </a:cubicBezTo>
                  <a:cubicBezTo>
                    <a:pt x="123" y="163"/>
                    <a:pt x="121" y="164"/>
                    <a:pt x="121" y="167"/>
                  </a:cubicBezTo>
                  <a:cubicBezTo>
                    <a:pt x="121" y="170"/>
                    <a:pt x="121" y="173"/>
                    <a:pt x="118" y="180"/>
                  </a:cubicBezTo>
                  <a:cubicBezTo>
                    <a:pt x="116" y="184"/>
                    <a:pt x="114" y="186"/>
                    <a:pt x="108" y="189"/>
                  </a:cubicBezTo>
                  <a:cubicBezTo>
                    <a:pt x="105" y="191"/>
                    <a:pt x="101" y="194"/>
                    <a:pt x="96" y="198"/>
                  </a:cubicBezTo>
                  <a:cubicBezTo>
                    <a:pt x="92" y="201"/>
                    <a:pt x="87" y="205"/>
                    <a:pt x="87" y="209"/>
                  </a:cubicBezTo>
                  <a:cubicBezTo>
                    <a:pt x="85" y="209"/>
                    <a:pt x="83" y="208"/>
                    <a:pt x="81" y="208"/>
                  </a:cubicBezTo>
                  <a:cubicBezTo>
                    <a:pt x="82" y="203"/>
                    <a:pt x="84" y="196"/>
                    <a:pt x="84" y="189"/>
                  </a:cubicBezTo>
                  <a:cubicBezTo>
                    <a:pt x="84" y="178"/>
                    <a:pt x="80" y="175"/>
                    <a:pt x="73" y="172"/>
                  </a:cubicBezTo>
                  <a:cubicBezTo>
                    <a:pt x="72" y="172"/>
                    <a:pt x="71" y="171"/>
                    <a:pt x="70" y="171"/>
                  </a:cubicBezTo>
                  <a:cubicBezTo>
                    <a:pt x="65" y="168"/>
                    <a:pt x="65" y="166"/>
                    <a:pt x="62" y="159"/>
                  </a:cubicBezTo>
                  <a:cubicBezTo>
                    <a:pt x="62" y="158"/>
                    <a:pt x="61" y="156"/>
                    <a:pt x="61" y="154"/>
                  </a:cubicBezTo>
                  <a:cubicBezTo>
                    <a:pt x="59" y="149"/>
                    <a:pt x="61" y="147"/>
                    <a:pt x="64" y="143"/>
                  </a:cubicBezTo>
                  <a:cubicBezTo>
                    <a:pt x="66" y="140"/>
                    <a:pt x="69" y="137"/>
                    <a:pt x="69" y="132"/>
                  </a:cubicBezTo>
                  <a:cubicBezTo>
                    <a:pt x="69" y="124"/>
                    <a:pt x="63" y="120"/>
                    <a:pt x="53" y="120"/>
                  </a:cubicBezTo>
                  <a:cubicBezTo>
                    <a:pt x="53" y="120"/>
                    <a:pt x="53" y="120"/>
                    <a:pt x="53" y="120"/>
                  </a:cubicBezTo>
                  <a:cubicBezTo>
                    <a:pt x="52" y="120"/>
                    <a:pt x="46" y="117"/>
                    <a:pt x="40" y="114"/>
                  </a:cubicBezTo>
                  <a:cubicBezTo>
                    <a:pt x="36" y="112"/>
                    <a:pt x="31" y="109"/>
                    <a:pt x="25" y="106"/>
                  </a:cubicBezTo>
                  <a:cubicBezTo>
                    <a:pt x="15" y="101"/>
                    <a:pt x="18" y="74"/>
                    <a:pt x="19" y="65"/>
                  </a:cubicBezTo>
                  <a:cubicBezTo>
                    <a:pt x="18" y="65"/>
                    <a:pt x="18" y="65"/>
                    <a:pt x="18" y="65"/>
                  </a:cubicBezTo>
                  <a:cubicBezTo>
                    <a:pt x="24" y="54"/>
                    <a:pt x="32" y="44"/>
                    <a:pt x="41" y="35"/>
                  </a:cubicBezTo>
                  <a:close/>
                  <a:moveTo>
                    <a:pt x="8" y="110"/>
                  </a:moveTo>
                  <a:cubicBezTo>
                    <a:pt x="8" y="104"/>
                    <a:pt x="9" y="97"/>
                    <a:pt x="10" y="91"/>
                  </a:cubicBezTo>
                  <a:cubicBezTo>
                    <a:pt x="11" y="101"/>
                    <a:pt x="14" y="110"/>
                    <a:pt x="21" y="114"/>
                  </a:cubicBezTo>
                  <a:cubicBezTo>
                    <a:pt x="27" y="116"/>
                    <a:pt x="32" y="119"/>
                    <a:pt x="37" y="122"/>
                  </a:cubicBezTo>
                  <a:cubicBezTo>
                    <a:pt x="46" y="127"/>
                    <a:pt x="50" y="129"/>
                    <a:pt x="53" y="129"/>
                  </a:cubicBezTo>
                  <a:cubicBezTo>
                    <a:pt x="60" y="129"/>
                    <a:pt x="61" y="131"/>
                    <a:pt x="61" y="133"/>
                  </a:cubicBezTo>
                  <a:cubicBezTo>
                    <a:pt x="61" y="134"/>
                    <a:pt x="59" y="136"/>
                    <a:pt x="58" y="138"/>
                  </a:cubicBezTo>
                  <a:cubicBezTo>
                    <a:pt x="55" y="142"/>
                    <a:pt x="50" y="148"/>
                    <a:pt x="53" y="157"/>
                  </a:cubicBezTo>
                  <a:cubicBezTo>
                    <a:pt x="54" y="158"/>
                    <a:pt x="54" y="160"/>
                    <a:pt x="55" y="161"/>
                  </a:cubicBezTo>
                  <a:cubicBezTo>
                    <a:pt x="57" y="170"/>
                    <a:pt x="59" y="174"/>
                    <a:pt x="67" y="178"/>
                  </a:cubicBezTo>
                  <a:cubicBezTo>
                    <a:pt x="68" y="178"/>
                    <a:pt x="69" y="179"/>
                    <a:pt x="70" y="179"/>
                  </a:cubicBezTo>
                  <a:cubicBezTo>
                    <a:pt x="75" y="182"/>
                    <a:pt x="76" y="182"/>
                    <a:pt x="76" y="190"/>
                  </a:cubicBezTo>
                  <a:cubicBezTo>
                    <a:pt x="76" y="195"/>
                    <a:pt x="75" y="201"/>
                    <a:pt x="74" y="205"/>
                  </a:cubicBezTo>
                  <a:cubicBezTo>
                    <a:pt x="35" y="191"/>
                    <a:pt x="8" y="153"/>
                    <a:pt x="8" y="110"/>
                  </a:cubicBezTo>
                  <a:close/>
                  <a:moveTo>
                    <a:pt x="110" y="212"/>
                  </a:moveTo>
                  <a:cubicBezTo>
                    <a:pt x="105" y="212"/>
                    <a:pt x="100" y="212"/>
                    <a:pt x="95" y="211"/>
                  </a:cubicBezTo>
                  <a:cubicBezTo>
                    <a:pt x="95" y="210"/>
                    <a:pt x="95" y="210"/>
                    <a:pt x="95" y="210"/>
                  </a:cubicBezTo>
                  <a:cubicBezTo>
                    <a:pt x="95" y="209"/>
                    <a:pt x="96" y="208"/>
                    <a:pt x="101" y="204"/>
                  </a:cubicBezTo>
                  <a:cubicBezTo>
                    <a:pt x="106" y="201"/>
                    <a:pt x="110" y="198"/>
                    <a:pt x="113" y="196"/>
                  </a:cubicBezTo>
                  <a:cubicBezTo>
                    <a:pt x="119" y="192"/>
                    <a:pt x="122" y="190"/>
                    <a:pt x="125" y="184"/>
                  </a:cubicBezTo>
                  <a:cubicBezTo>
                    <a:pt x="129" y="176"/>
                    <a:pt x="129" y="171"/>
                    <a:pt x="129" y="167"/>
                  </a:cubicBezTo>
                  <a:cubicBezTo>
                    <a:pt x="129" y="167"/>
                    <a:pt x="130" y="166"/>
                    <a:pt x="130" y="166"/>
                  </a:cubicBezTo>
                  <a:cubicBezTo>
                    <a:pt x="131" y="164"/>
                    <a:pt x="134" y="162"/>
                    <a:pt x="133" y="158"/>
                  </a:cubicBezTo>
                  <a:cubicBezTo>
                    <a:pt x="132" y="154"/>
                    <a:pt x="129" y="151"/>
                    <a:pt x="123" y="148"/>
                  </a:cubicBezTo>
                  <a:cubicBezTo>
                    <a:pt x="114" y="144"/>
                    <a:pt x="104" y="138"/>
                    <a:pt x="96" y="133"/>
                  </a:cubicBezTo>
                  <a:cubicBezTo>
                    <a:pt x="90" y="130"/>
                    <a:pt x="85" y="127"/>
                    <a:pt x="82" y="125"/>
                  </a:cubicBezTo>
                  <a:cubicBezTo>
                    <a:pt x="79" y="124"/>
                    <a:pt x="77" y="122"/>
                    <a:pt x="76" y="119"/>
                  </a:cubicBezTo>
                  <a:cubicBezTo>
                    <a:pt x="73" y="116"/>
                    <a:pt x="71" y="113"/>
                    <a:pt x="66" y="110"/>
                  </a:cubicBezTo>
                  <a:cubicBezTo>
                    <a:pt x="63" y="109"/>
                    <a:pt x="60" y="108"/>
                    <a:pt x="58" y="108"/>
                  </a:cubicBezTo>
                  <a:cubicBezTo>
                    <a:pt x="58" y="108"/>
                    <a:pt x="58" y="108"/>
                    <a:pt x="57" y="108"/>
                  </a:cubicBezTo>
                  <a:cubicBezTo>
                    <a:pt x="57" y="107"/>
                    <a:pt x="57" y="107"/>
                    <a:pt x="57" y="106"/>
                  </a:cubicBezTo>
                  <a:cubicBezTo>
                    <a:pt x="57" y="106"/>
                    <a:pt x="57" y="105"/>
                    <a:pt x="57" y="104"/>
                  </a:cubicBezTo>
                  <a:cubicBezTo>
                    <a:pt x="58" y="104"/>
                    <a:pt x="60" y="103"/>
                    <a:pt x="63" y="102"/>
                  </a:cubicBezTo>
                  <a:cubicBezTo>
                    <a:pt x="67" y="100"/>
                    <a:pt x="69" y="98"/>
                    <a:pt x="70" y="96"/>
                  </a:cubicBezTo>
                  <a:cubicBezTo>
                    <a:pt x="71" y="95"/>
                    <a:pt x="72" y="93"/>
                    <a:pt x="75" y="90"/>
                  </a:cubicBezTo>
                  <a:cubicBezTo>
                    <a:pt x="80" y="85"/>
                    <a:pt x="82" y="82"/>
                    <a:pt x="83" y="79"/>
                  </a:cubicBezTo>
                  <a:cubicBezTo>
                    <a:pt x="84" y="77"/>
                    <a:pt x="85" y="76"/>
                    <a:pt x="86" y="75"/>
                  </a:cubicBezTo>
                  <a:cubicBezTo>
                    <a:pt x="88" y="73"/>
                    <a:pt x="89" y="71"/>
                    <a:pt x="90" y="70"/>
                  </a:cubicBezTo>
                  <a:cubicBezTo>
                    <a:pt x="90" y="70"/>
                    <a:pt x="91" y="69"/>
                    <a:pt x="91" y="69"/>
                  </a:cubicBezTo>
                  <a:cubicBezTo>
                    <a:pt x="97" y="69"/>
                    <a:pt x="103" y="63"/>
                    <a:pt x="103" y="57"/>
                  </a:cubicBezTo>
                  <a:cubicBezTo>
                    <a:pt x="103" y="57"/>
                    <a:pt x="103" y="55"/>
                    <a:pt x="104" y="54"/>
                  </a:cubicBezTo>
                  <a:cubicBezTo>
                    <a:pt x="106" y="51"/>
                    <a:pt x="110" y="43"/>
                    <a:pt x="101" y="38"/>
                  </a:cubicBezTo>
                  <a:cubicBezTo>
                    <a:pt x="96" y="36"/>
                    <a:pt x="91" y="33"/>
                    <a:pt x="88" y="32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6" y="11"/>
                    <a:pt x="90" y="10"/>
                    <a:pt x="94" y="9"/>
                  </a:cubicBezTo>
                  <a:cubicBezTo>
                    <a:pt x="93" y="15"/>
                    <a:pt x="94" y="24"/>
                    <a:pt x="100" y="30"/>
                  </a:cubicBezTo>
                  <a:cubicBezTo>
                    <a:pt x="102" y="32"/>
                    <a:pt x="105" y="35"/>
                    <a:pt x="107" y="37"/>
                  </a:cubicBezTo>
                  <a:cubicBezTo>
                    <a:pt x="110" y="42"/>
                    <a:pt x="113" y="46"/>
                    <a:pt x="118" y="46"/>
                  </a:cubicBezTo>
                  <a:cubicBezTo>
                    <a:pt x="132" y="46"/>
                    <a:pt x="141" y="45"/>
                    <a:pt x="141" y="38"/>
                  </a:cubicBezTo>
                  <a:cubicBezTo>
                    <a:pt x="141" y="36"/>
                    <a:pt x="142" y="27"/>
                    <a:pt x="144" y="21"/>
                  </a:cubicBezTo>
                  <a:cubicBezTo>
                    <a:pt x="149" y="16"/>
                    <a:pt x="149" y="16"/>
                    <a:pt x="149" y="16"/>
                  </a:cubicBezTo>
                  <a:cubicBezTo>
                    <a:pt x="159" y="20"/>
                    <a:pt x="167" y="25"/>
                    <a:pt x="175" y="31"/>
                  </a:cubicBezTo>
                  <a:cubicBezTo>
                    <a:pt x="172" y="32"/>
                    <a:pt x="170" y="33"/>
                    <a:pt x="168" y="35"/>
                  </a:cubicBezTo>
                  <a:cubicBezTo>
                    <a:pt x="164" y="39"/>
                    <a:pt x="163" y="46"/>
                    <a:pt x="163" y="50"/>
                  </a:cubicBezTo>
                  <a:cubicBezTo>
                    <a:pt x="161" y="51"/>
                    <a:pt x="159" y="53"/>
                    <a:pt x="159" y="56"/>
                  </a:cubicBezTo>
                  <a:cubicBezTo>
                    <a:pt x="159" y="57"/>
                    <a:pt x="157" y="59"/>
                    <a:pt x="156" y="61"/>
                  </a:cubicBezTo>
                  <a:cubicBezTo>
                    <a:pt x="152" y="65"/>
                    <a:pt x="149" y="69"/>
                    <a:pt x="151" y="72"/>
                  </a:cubicBezTo>
                  <a:cubicBezTo>
                    <a:pt x="154" y="76"/>
                    <a:pt x="159" y="74"/>
                    <a:pt x="165" y="72"/>
                  </a:cubicBezTo>
                  <a:cubicBezTo>
                    <a:pt x="174" y="68"/>
                    <a:pt x="178" y="66"/>
                    <a:pt x="180" y="65"/>
                  </a:cubicBezTo>
                  <a:cubicBezTo>
                    <a:pt x="180" y="65"/>
                    <a:pt x="180" y="65"/>
                    <a:pt x="180" y="65"/>
                  </a:cubicBezTo>
                  <a:cubicBezTo>
                    <a:pt x="181" y="68"/>
                    <a:pt x="185" y="69"/>
                    <a:pt x="186" y="69"/>
                  </a:cubicBezTo>
                  <a:cubicBezTo>
                    <a:pt x="186" y="69"/>
                    <a:pt x="186" y="69"/>
                    <a:pt x="187" y="69"/>
                  </a:cubicBezTo>
                  <a:cubicBezTo>
                    <a:pt x="188" y="70"/>
                    <a:pt x="190" y="72"/>
                    <a:pt x="193" y="72"/>
                  </a:cubicBezTo>
                  <a:cubicBezTo>
                    <a:pt x="195" y="72"/>
                    <a:pt x="197" y="74"/>
                    <a:pt x="198" y="75"/>
                  </a:cubicBezTo>
                  <a:cubicBezTo>
                    <a:pt x="199" y="76"/>
                    <a:pt x="199" y="76"/>
                    <a:pt x="199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7" y="79"/>
                    <a:pt x="208" y="82"/>
                    <a:pt x="209" y="85"/>
                  </a:cubicBezTo>
                  <a:cubicBezTo>
                    <a:pt x="208" y="84"/>
                    <a:pt x="207" y="84"/>
                    <a:pt x="206" y="84"/>
                  </a:cubicBezTo>
                  <a:cubicBezTo>
                    <a:pt x="197" y="79"/>
                    <a:pt x="190" y="76"/>
                    <a:pt x="186" y="76"/>
                  </a:cubicBezTo>
                  <a:cubicBezTo>
                    <a:pt x="182" y="76"/>
                    <a:pt x="171" y="79"/>
                    <a:pt x="169" y="80"/>
                  </a:cubicBezTo>
                  <a:cubicBezTo>
                    <a:pt x="168" y="80"/>
                    <a:pt x="168" y="80"/>
                    <a:pt x="168" y="80"/>
                  </a:cubicBezTo>
                  <a:cubicBezTo>
                    <a:pt x="168" y="81"/>
                    <a:pt x="168" y="81"/>
                    <a:pt x="168" y="81"/>
                  </a:cubicBezTo>
                  <a:cubicBezTo>
                    <a:pt x="162" y="86"/>
                    <a:pt x="155" y="94"/>
                    <a:pt x="155" y="99"/>
                  </a:cubicBezTo>
                  <a:cubicBezTo>
                    <a:pt x="155" y="99"/>
                    <a:pt x="155" y="100"/>
                    <a:pt x="155" y="101"/>
                  </a:cubicBezTo>
                  <a:cubicBezTo>
                    <a:pt x="153" y="106"/>
                    <a:pt x="150" y="117"/>
                    <a:pt x="161" y="125"/>
                  </a:cubicBezTo>
                  <a:cubicBezTo>
                    <a:pt x="168" y="130"/>
                    <a:pt x="175" y="128"/>
                    <a:pt x="179" y="127"/>
                  </a:cubicBezTo>
                  <a:cubicBezTo>
                    <a:pt x="180" y="127"/>
                    <a:pt x="181" y="126"/>
                    <a:pt x="182" y="126"/>
                  </a:cubicBezTo>
                  <a:cubicBezTo>
                    <a:pt x="182" y="126"/>
                    <a:pt x="182" y="126"/>
                    <a:pt x="182" y="127"/>
                  </a:cubicBezTo>
                  <a:cubicBezTo>
                    <a:pt x="186" y="134"/>
                    <a:pt x="186" y="141"/>
                    <a:pt x="186" y="148"/>
                  </a:cubicBezTo>
                  <a:cubicBezTo>
                    <a:pt x="186" y="153"/>
                    <a:pt x="185" y="172"/>
                    <a:pt x="184" y="180"/>
                  </a:cubicBezTo>
                  <a:cubicBezTo>
                    <a:pt x="166" y="200"/>
                    <a:pt x="139" y="212"/>
                    <a:pt x="110" y="212"/>
                  </a:cubicBezTo>
                  <a:close/>
                  <a:moveTo>
                    <a:pt x="191" y="172"/>
                  </a:moveTo>
                  <a:cubicBezTo>
                    <a:pt x="192" y="165"/>
                    <a:pt x="194" y="153"/>
                    <a:pt x="194" y="148"/>
                  </a:cubicBezTo>
                  <a:cubicBezTo>
                    <a:pt x="194" y="140"/>
                    <a:pt x="194" y="132"/>
                    <a:pt x="189" y="123"/>
                  </a:cubicBezTo>
                  <a:cubicBezTo>
                    <a:pt x="186" y="117"/>
                    <a:pt x="180" y="118"/>
                    <a:pt x="177" y="119"/>
                  </a:cubicBezTo>
                  <a:cubicBezTo>
                    <a:pt x="173" y="120"/>
                    <a:pt x="170" y="121"/>
                    <a:pt x="165" y="118"/>
                  </a:cubicBezTo>
                  <a:cubicBezTo>
                    <a:pt x="159" y="114"/>
                    <a:pt x="160" y="110"/>
                    <a:pt x="162" y="103"/>
                  </a:cubicBezTo>
                  <a:cubicBezTo>
                    <a:pt x="163" y="102"/>
                    <a:pt x="163" y="100"/>
                    <a:pt x="163" y="99"/>
                  </a:cubicBezTo>
                  <a:cubicBezTo>
                    <a:pt x="164" y="97"/>
                    <a:pt x="168" y="92"/>
                    <a:pt x="173" y="87"/>
                  </a:cubicBezTo>
                  <a:cubicBezTo>
                    <a:pt x="178" y="85"/>
                    <a:pt x="184" y="84"/>
                    <a:pt x="186" y="84"/>
                  </a:cubicBezTo>
                  <a:cubicBezTo>
                    <a:pt x="189" y="84"/>
                    <a:pt x="197" y="88"/>
                    <a:pt x="203" y="91"/>
                  </a:cubicBezTo>
                  <a:cubicBezTo>
                    <a:pt x="206" y="93"/>
                    <a:pt x="209" y="93"/>
                    <a:pt x="211" y="94"/>
                  </a:cubicBezTo>
                  <a:cubicBezTo>
                    <a:pt x="212" y="99"/>
                    <a:pt x="212" y="104"/>
                    <a:pt x="212" y="110"/>
                  </a:cubicBezTo>
                  <a:cubicBezTo>
                    <a:pt x="212" y="133"/>
                    <a:pt x="204" y="155"/>
                    <a:pt x="191" y="17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FC06F39-0765-480D-9938-74D70A7A81C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4106714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9" presetClass="entr" presetSubtype="0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9" presetClass="entr" presetSubtype="0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3" grpId="0" animBg="1"/>
      <p:bldP spid="16" grpId="0" animBg="1"/>
      <p:bldP spid="26" grpId="0" animBg="1"/>
      <p:bldP spid="3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E9A0479-2BCC-4F63-8324-4BDD1C1888CA}"/>
              </a:ext>
            </a:extLst>
          </p:cNvPr>
          <p:cNvSpPr/>
          <p:nvPr/>
        </p:nvSpPr>
        <p:spPr>
          <a:xfrm>
            <a:off x="1100295" y="1595501"/>
            <a:ext cx="2078825" cy="2172606"/>
          </a:xfrm>
          <a:prstGeom prst="roundRect">
            <a:avLst>
              <a:gd name="adj" fmla="val 1158"/>
            </a:avLst>
          </a:prstGeom>
          <a:solidFill>
            <a:schemeClr val="bg1"/>
          </a:solidFill>
          <a:ln>
            <a:noFill/>
          </a:ln>
          <a:effectLst>
            <a:outerShdw blurRad="1270000" dist="1104900" dir="5400000" sx="70000" sy="70000" algn="t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6A12B3D-24D9-44E3-99D2-D520615A0593}"/>
              </a:ext>
            </a:extLst>
          </p:cNvPr>
          <p:cNvSpPr/>
          <p:nvPr/>
        </p:nvSpPr>
        <p:spPr>
          <a:xfrm>
            <a:off x="3737824" y="1595501"/>
            <a:ext cx="2078825" cy="2172606"/>
          </a:xfrm>
          <a:prstGeom prst="roundRect">
            <a:avLst>
              <a:gd name="adj" fmla="val 1616"/>
            </a:avLst>
          </a:prstGeom>
          <a:solidFill>
            <a:schemeClr val="bg1"/>
          </a:solidFill>
          <a:ln>
            <a:noFill/>
          </a:ln>
          <a:effectLst>
            <a:outerShdw blurRad="1270000" dist="1104900" dir="5400000" sx="70000" sy="70000" algn="t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ADD12CB-ED1F-4C49-9982-4C160C6B2C6F}"/>
              </a:ext>
            </a:extLst>
          </p:cNvPr>
          <p:cNvSpPr/>
          <p:nvPr/>
        </p:nvSpPr>
        <p:spPr>
          <a:xfrm>
            <a:off x="6375353" y="1595501"/>
            <a:ext cx="2078825" cy="2172606"/>
          </a:xfrm>
          <a:prstGeom prst="roundRect">
            <a:avLst>
              <a:gd name="adj" fmla="val 916"/>
            </a:avLst>
          </a:prstGeom>
          <a:solidFill>
            <a:schemeClr val="bg1"/>
          </a:solidFill>
          <a:ln>
            <a:noFill/>
          </a:ln>
          <a:effectLst>
            <a:outerShdw blurRad="1270000" dist="1104900" dir="5400000" sx="70000" sy="70000" algn="t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C5FC936-007E-4081-9AA3-676BE33A29DB}"/>
              </a:ext>
            </a:extLst>
          </p:cNvPr>
          <p:cNvSpPr/>
          <p:nvPr/>
        </p:nvSpPr>
        <p:spPr>
          <a:xfrm>
            <a:off x="9012881" y="1595501"/>
            <a:ext cx="2078825" cy="2172606"/>
          </a:xfrm>
          <a:prstGeom prst="roundRect">
            <a:avLst>
              <a:gd name="adj" fmla="val 2074"/>
            </a:avLst>
          </a:prstGeom>
          <a:solidFill>
            <a:schemeClr val="bg1"/>
          </a:solidFill>
          <a:ln>
            <a:noFill/>
          </a:ln>
          <a:effectLst>
            <a:outerShdw blurRad="1270000" dist="1104900" dir="5400000" sx="70000" sy="70000" algn="t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8" name="Freeform 19">
            <a:extLst>
              <a:ext uri="{FF2B5EF4-FFF2-40B4-BE49-F238E27FC236}">
                <a16:creationId xmlns:a16="http://schemas.microsoft.com/office/drawing/2014/main" id="{8046ACD8-3F77-4928-BBBA-C56B15DBC0B1}"/>
              </a:ext>
            </a:extLst>
          </p:cNvPr>
          <p:cNvSpPr>
            <a:spLocks noEditPoints="1"/>
          </p:cNvSpPr>
          <p:nvPr/>
        </p:nvSpPr>
        <p:spPr bwMode="auto">
          <a:xfrm>
            <a:off x="1890660" y="4243975"/>
            <a:ext cx="498095" cy="468944"/>
          </a:xfrm>
          <a:custGeom>
            <a:avLst/>
            <a:gdLst>
              <a:gd name="T0" fmla="*/ 164 w 216"/>
              <a:gd name="T1" fmla="*/ 81 h 203"/>
              <a:gd name="T2" fmla="*/ 179 w 216"/>
              <a:gd name="T3" fmla="*/ 124 h 203"/>
              <a:gd name="T4" fmla="*/ 108 w 216"/>
              <a:gd name="T5" fmla="*/ 195 h 203"/>
              <a:gd name="T6" fmla="*/ 37 w 216"/>
              <a:gd name="T7" fmla="*/ 124 h 203"/>
              <a:gd name="T8" fmla="*/ 52 w 216"/>
              <a:gd name="T9" fmla="*/ 81 h 203"/>
              <a:gd name="T10" fmla="*/ 46 w 216"/>
              <a:gd name="T11" fmla="*/ 77 h 203"/>
              <a:gd name="T12" fmla="*/ 29 w 216"/>
              <a:gd name="T13" fmla="*/ 124 h 203"/>
              <a:gd name="T14" fmla="*/ 108 w 216"/>
              <a:gd name="T15" fmla="*/ 203 h 203"/>
              <a:gd name="T16" fmla="*/ 187 w 216"/>
              <a:gd name="T17" fmla="*/ 124 h 203"/>
              <a:gd name="T18" fmla="*/ 171 w 216"/>
              <a:gd name="T19" fmla="*/ 77 h 203"/>
              <a:gd name="T20" fmla="*/ 164 w 216"/>
              <a:gd name="T21" fmla="*/ 81 h 203"/>
              <a:gd name="T22" fmla="*/ 215 w 216"/>
              <a:gd name="T23" fmla="*/ 44 h 203"/>
              <a:gd name="T24" fmla="*/ 216 w 216"/>
              <a:gd name="T25" fmla="*/ 39 h 203"/>
              <a:gd name="T26" fmla="*/ 108 w 216"/>
              <a:gd name="T27" fmla="*/ 0 h 203"/>
              <a:gd name="T28" fmla="*/ 0 w 216"/>
              <a:gd name="T29" fmla="*/ 39 h 203"/>
              <a:gd name="T30" fmla="*/ 108 w 216"/>
              <a:gd name="T31" fmla="*/ 78 h 203"/>
              <a:gd name="T32" fmla="*/ 208 w 216"/>
              <a:gd name="T33" fmla="*/ 54 h 203"/>
              <a:gd name="T34" fmla="*/ 208 w 216"/>
              <a:gd name="T35" fmla="*/ 119 h 203"/>
              <a:gd name="T36" fmla="*/ 216 w 216"/>
              <a:gd name="T37" fmla="*/ 119 h 203"/>
              <a:gd name="T38" fmla="*/ 216 w 216"/>
              <a:gd name="T39" fmla="*/ 47 h 203"/>
              <a:gd name="T40" fmla="*/ 214 w 216"/>
              <a:gd name="T41" fmla="*/ 47 h 203"/>
              <a:gd name="T42" fmla="*/ 215 w 216"/>
              <a:gd name="T43" fmla="*/ 44 h 203"/>
              <a:gd name="T44" fmla="*/ 208 w 216"/>
              <a:gd name="T45" fmla="*/ 42 h 203"/>
              <a:gd name="T46" fmla="*/ 108 w 216"/>
              <a:gd name="T47" fmla="*/ 70 h 203"/>
              <a:gd name="T48" fmla="*/ 8 w 216"/>
              <a:gd name="T49" fmla="*/ 39 h 203"/>
              <a:gd name="T50" fmla="*/ 108 w 216"/>
              <a:gd name="T51" fmla="*/ 8 h 203"/>
              <a:gd name="T52" fmla="*/ 208 w 216"/>
              <a:gd name="T53" fmla="*/ 39 h 203"/>
              <a:gd name="T54" fmla="*/ 208 w 216"/>
              <a:gd name="T55" fmla="*/ 42 h 203"/>
              <a:gd name="T56" fmla="*/ 76 w 216"/>
              <a:gd name="T57" fmla="*/ 107 h 203"/>
              <a:gd name="T58" fmla="*/ 92 w 216"/>
              <a:gd name="T59" fmla="*/ 123 h 203"/>
              <a:gd name="T60" fmla="*/ 100 w 216"/>
              <a:gd name="T61" fmla="*/ 123 h 203"/>
              <a:gd name="T62" fmla="*/ 76 w 216"/>
              <a:gd name="T63" fmla="*/ 99 h 203"/>
              <a:gd name="T64" fmla="*/ 52 w 216"/>
              <a:gd name="T65" fmla="*/ 123 h 203"/>
              <a:gd name="T66" fmla="*/ 60 w 216"/>
              <a:gd name="T67" fmla="*/ 123 h 203"/>
              <a:gd name="T68" fmla="*/ 76 w 216"/>
              <a:gd name="T69" fmla="*/ 107 h 203"/>
              <a:gd name="T70" fmla="*/ 140 w 216"/>
              <a:gd name="T71" fmla="*/ 107 h 203"/>
              <a:gd name="T72" fmla="*/ 156 w 216"/>
              <a:gd name="T73" fmla="*/ 123 h 203"/>
              <a:gd name="T74" fmla="*/ 164 w 216"/>
              <a:gd name="T75" fmla="*/ 123 h 203"/>
              <a:gd name="T76" fmla="*/ 140 w 216"/>
              <a:gd name="T77" fmla="*/ 99 h 203"/>
              <a:gd name="T78" fmla="*/ 116 w 216"/>
              <a:gd name="T79" fmla="*/ 123 h 203"/>
              <a:gd name="T80" fmla="*/ 124 w 216"/>
              <a:gd name="T81" fmla="*/ 123 h 203"/>
              <a:gd name="T82" fmla="*/ 140 w 216"/>
              <a:gd name="T83" fmla="*/ 107 h 203"/>
              <a:gd name="T84" fmla="*/ 112 w 216"/>
              <a:gd name="T85" fmla="*/ 131 h 203"/>
              <a:gd name="T86" fmla="*/ 104 w 216"/>
              <a:gd name="T87" fmla="*/ 131 h 203"/>
              <a:gd name="T88" fmla="*/ 104 w 216"/>
              <a:gd name="T89" fmla="*/ 151 h 203"/>
              <a:gd name="T90" fmla="*/ 112 w 216"/>
              <a:gd name="T91" fmla="*/ 151 h 203"/>
              <a:gd name="T92" fmla="*/ 112 w 216"/>
              <a:gd name="T93" fmla="*/ 131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16" h="203">
                <a:moveTo>
                  <a:pt x="164" y="81"/>
                </a:moveTo>
                <a:cubicBezTo>
                  <a:pt x="174" y="94"/>
                  <a:pt x="179" y="109"/>
                  <a:pt x="179" y="124"/>
                </a:cubicBezTo>
                <a:cubicBezTo>
                  <a:pt x="179" y="163"/>
                  <a:pt x="147" y="195"/>
                  <a:pt x="108" y="195"/>
                </a:cubicBezTo>
                <a:cubicBezTo>
                  <a:pt x="69" y="195"/>
                  <a:pt x="37" y="163"/>
                  <a:pt x="37" y="124"/>
                </a:cubicBezTo>
                <a:cubicBezTo>
                  <a:pt x="37" y="109"/>
                  <a:pt x="42" y="94"/>
                  <a:pt x="52" y="81"/>
                </a:cubicBezTo>
                <a:cubicBezTo>
                  <a:pt x="46" y="77"/>
                  <a:pt x="46" y="77"/>
                  <a:pt x="46" y="77"/>
                </a:cubicBezTo>
                <a:cubicBezTo>
                  <a:pt x="35" y="90"/>
                  <a:pt x="29" y="107"/>
                  <a:pt x="29" y="124"/>
                </a:cubicBezTo>
                <a:cubicBezTo>
                  <a:pt x="29" y="168"/>
                  <a:pt x="65" y="203"/>
                  <a:pt x="108" y="203"/>
                </a:cubicBezTo>
                <a:cubicBezTo>
                  <a:pt x="151" y="203"/>
                  <a:pt x="187" y="168"/>
                  <a:pt x="187" y="124"/>
                </a:cubicBezTo>
                <a:cubicBezTo>
                  <a:pt x="187" y="107"/>
                  <a:pt x="181" y="90"/>
                  <a:pt x="171" y="77"/>
                </a:cubicBezTo>
                <a:lnTo>
                  <a:pt x="164" y="81"/>
                </a:lnTo>
                <a:close/>
                <a:moveTo>
                  <a:pt x="215" y="44"/>
                </a:moveTo>
                <a:cubicBezTo>
                  <a:pt x="216" y="43"/>
                  <a:pt x="216" y="41"/>
                  <a:pt x="216" y="39"/>
                </a:cubicBezTo>
                <a:cubicBezTo>
                  <a:pt x="216" y="14"/>
                  <a:pt x="160" y="0"/>
                  <a:pt x="108" y="0"/>
                </a:cubicBezTo>
                <a:cubicBezTo>
                  <a:pt x="56" y="0"/>
                  <a:pt x="0" y="14"/>
                  <a:pt x="0" y="39"/>
                </a:cubicBezTo>
                <a:cubicBezTo>
                  <a:pt x="0" y="64"/>
                  <a:pt x="56" y="78"/>
                  <a:pt x="108" y="78"/>
                </a:cubicBezTo>
                <a:cubicBezTo>
                  <a:pt x="154" y="78"/>
                  <a:pt x="192" y="68"/>
                  <a:pt x="208" y="54"/>
                </a:cubicBezTo>
                <a:cubicBezTo>
                  <a:pt x="208" y="119"/>
                  <a:pt x="208" y="119"/>
                  <a:pt x="208" y="119"/>
                </a:cubicBezTo>
                <a:cubicBezTo>
                  <a:pt x="216" y="119"/>
                  <a:pt x="216" y="119"/>
                  <a:pt x="216" y="119"/>
                </a:cubicBezTo>
                <a:cubicBezTo>
                  <a:pt x="216" y="47"/>
                  <a:pt x="216" y="47"/>
                  <a:pt x="216" y="47"/>
                </a:cubicBezTo>
                <a:cubicBezTo>
                  <a:pt x="214" y="47"/>
                  <a:pt x="214" y="47"/>
                  <a:pt x="214" y="47"/>
                </a:cubicBezTo>
                <a:cubicBezTo>
                  <a:pt x="214" y="46"/>
                  <a:pt x="215" y="45"/>
                  <a:pt x="215" y="44"/>
                </a:cubicBezTo>
                <a:close/>
                <a:moveTo>
                  <a:pt x="208" y="42"/>
                </a:moveTo>
                <a:cubicBezTo>
                  <a:pt x="203" y="55"/>
                  <a:pt x="164" y="70"/>
                  <a:pt x="108" y="70"/>
                </a:cubicBezTo>
                <a:cubicBezTo>
                  <a:pt x="49" y="70"/>
                  <a:pt x="8" y="54"/>
                  <a:pt x="8" y="39"/>
                </a:cubicBezTo>
                <a:cubicBezTo>
                  <a:pt x="8" y="25"/>
                  <a:pt x="49" y="8"/>
                  <a:pt x="108" y="8"/>
                </a:cubicBezTo>
                <a:cubicBezTo>
                  <a:pt x="167" y="8"/>
                  <a:pt x="208" y="25"/>
                  <a:pt x="208" y="39"/>
                </a:cubicBezTo>
                <a:cubicBezTo>
                  <a:pt x="208" y="40"/>
                  <a:pt x="208" y="41"/>
                  <a:pt x="208" y="42"/>
                </a:cubicBezTo>
                <a:close/>
                <a:moveTo>
                  <a:pt x="76" y="107"/>
                </a:moveTo>
                <a:cubicBezTo>
                  <a:pt x="85" y="107"/>
                  <a:pt x="92" y="111"/>
                  <a:pt x="92" y="123"/>
                </a:cubicBezTo>
                <a:cubicBezTo>
                  <a:pt x="100" y="123"/>
                  <a:pt x="100" y="123"/>
                  <a:pt x="100" y="123"/>
                </a:cubicBezTo>
                <a:cubicBezTo>
                  <a:pt x="100" y="107"/>
                  <a:pt x="89" y="99"/>
                  <a:pt x="76" y="99"/>
                </a:cubicBezTo>
                <a:cubicBezTo>
                  <a:pt x="63" y="99"/>
                  <a:pt x="52" y="107"/>
                  <a:pt x="52" y="123"/>
                </a:cubicBezTo>
                <a:cubicBezTo>
                  <a:pt x="60" y="123"/>
                  <a:pt x="60" y="123"/>
                  <a:pt x="60" y="123"/>
                </a:cubicBezTo>
                <a:cubicBezTo>
                  <a:pt x="60" y="111"/>
                  <a:pt x="67" y="107"/>
                  <a:pt x="76" y="107"/>
                </a:cubicBezTo>
                <a:close/>
                <a:moveTo>
                  <a:pt x="140" y="107"/>
                </a:moveTo>
                <a:cubicBezTo>
                  <a:pt x="149" y="107"/>
                  <a:pt x="156" y="111"/>
                  <a:pt x="156" y="123"/>
                </a:cubicBezTo>
                <a:cubicBezTo>
                  <a:pt x="164" y="123"/>
                  <a:pt x="164" y="123"/>
                  <a:pt x="164" y="123"/>
                </a:cubicBezTo>
                <a:cubicBezTo>
                  <a:pt x="164" y="107"/>
                  <a:pt x="153" y="99"/>
                  <a:pt x="140" y="99"/>
                </a:cubicBezTo>
                <a:cubicBezTo>
                  <a:pt x="127" y="99"/>
                  <a:pt x="116" y="107"/>
                  <a:pt x="116" y="123"/>
                </a:cubicBezTo>
                <a:cubicBezTo>
                  <a:pt x="124" y="123"/>
                  <a:pt x="124" y="123"/>
                  <a:pt x="124" y="123"/>
                </a:cubicBezTo>
                <a:cubicBezTo>
                  <a:pt x="124" y="111"/>
                  <a:pt x="131" y="107"/>
                  <a:pt x="140" y="107"/>
                </a:cubicBezTo>
                <a:close/>
                <a:moveTo>
                  <a:pt x="112" y="131"/>
                </a:moveTo>
                <a:cubicBezTo>
                  <a:pt x="104" y="131"/>
                  <a:pt x="104" y="131"/>
                  <a:pt x="104" y="131"/>
                </a:cubicBezTo>
                <a:cubicBezTo>
                  <a:pt x="104" y="151"/>
                  <a:pt x="104" y="151"/>
                  <a:pt x="104" y="151"/>
                </a:cubicBezTo>
                <a:cubicBezTo>
                  <a:pt x="112" y="151"/>
                  <a:pt x="112" y="151"/>
                  <a:pt x="112" y="151"/>
                </a:cubicBezTo>
                <a:lnTo>
                  <a:pt x="112" y="13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067F8D6-84F3-4736-8B3B-51AC102B483B}"/>
              </a:ext>
            </a:extLst>
          </p:cNvPr>
          <p:cNvGrpSpPr/>
          <p:nvPr/>
        </p:nvGrpSpPr>
        <p:grpSpPr>
          <a:xfrm>
            <a:off x="902888" y="4877152"/>
            <a:ext cx="2473638" cy="972943"/>
            <a:chOff x="1130143" y="4877152"/>
            <a:chExt cx="2473638" cy="97294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42453E9-D513-4D10-8F28-605E0E9D0EDB}"/>
                </a:ext>
              </a:extLst>
            </p:cNvPr>
            <p:cNvSpPr/>
            <p:nvPr/>
          </p:nvSpPr>
          <p:spPr>
            <a:xfrm>
              <a:off x="1413510" y="4877152"/>
              <a:ext cx="1906905" cy="4983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5678+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690F271-8EF5-46C7-BAEA-4C630F48D619}"/>
                </a:ext>
              </a:extLst>
            </p:cNvPr>
            <p:cNvSpPr/>
            <p:nvPr/>
          </p:nvSpPr>
          <p:spPr>
            <a:xfrm>
              <a:off x="1130143" y="5335146"/>
              <a:ext cx="2473638" cy="514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9" name="Freeform 45">
            <a:extLst>
              <a:ext uri="{FF2B5EF4-FFF2-40B4-BE49-F238E27FC236}">
                <a16:creationId xmlns:a16="http://schemas.microsoft.com/office/drawing/2014/main" id="{61CBA412-EA5B-4C5D-9E88-374066672CE0}"/>
              </a:ext>
            </a:extLst>
          </p:cNvPr>
          <p:cNvSpPr>
            <a:spLocks noEditPoints="1"/>
          </p:cNvSpPr>
          <p:nvPr/>
        </p:nvSpPr>
        <p:spPr bwMode="auto">
          <a:xfrm>
            <a:off x="4523119" y="4224330"/>
            <a:ext cx="508234" cy="508234"/>
          </a:xfrm>
          <a:custGeom>
            <a:avLst/>
            <a:gdLst>
              <a:gd name="T0" fmla="*/ 220 w 220"/>
              <a:gd name="T1" fmla="*/ 110 h 220"/>
              <a:gd name="T2" fmla="*/ 193 w 220"/>
              <a:gd name="T3" fmla="*/ 64 h 220"/>
              <a:gd name="T4" fmla="*/ 176 w 220"/>
              <a:gd name="T5" fmla="*/ 58 h 220"/>
              <a:gd name="T6" fmla="*/ 171 w 220"/>
              <a:gd name="T7" fmla="*/ 53 h 220"/>
              <a:gd name="T8" fmla="*/ 203 w 220"/>
              <a:gd name="T9" fmla="*/ 68 h 220"/>
              <a:gd name="T10" fmla="*/ 141 w 220"/>
              <a:gd name="T11" fmla="*/ 13 h 220"/>
              <a:gd name="T12" fmla="*/ 118 w 220"/>
              <a:gd name="T13" fmla="*/ 38 h 220"/>
              <a:gd name="T14" fmla="*/ 110 w 220"/>
              <a:gd name="T15" fmla="*/ 8 h 220"/>
              <a:gd name="T16" fmla="*/ 65 w 220"/>
              <a:gd name="T17" fmla="*/ 28 h 220"/>
              <a:gd name="T18" fmla="*/ 55 w 220"/>
              <a:gd name="T19" fmla="*/ 50 h 220"/>
              <a:gd name="T20" fmla="*/ 47 w 220"/>
              <a:gd name="T21" fmla="*/ 30 h 220"/>
              <a:gd name="T22" fmla="*/ 67 w 220"/>
              <a:gd name="T23" fmla="*/ 18 h 220"/>
              <a:gd name="T24" fmla="*/ 51 w 220"/>
              <a:gd name="T25" fmla="*/ 57 h 220"/>
              <a:gd name="T26" fmla="*/ 76 w 220"/>
              <a:gd name="T27" fmla="*/ 42 h 220"/>
              <a:gd name="T28" fmla="*/ 80 w 220"/>
              <a:gd name="T29" fmla="*/ 24 h 220"/>
              <a:gd name="T30" fmla="*/ 97 w 220"/>
              <a:gd name="T31" fmla="*/ 51 h 220"/>
              <a:gd name="T32" fmla="*/ 81 w 220"/>
              <a:gd name="T33" fmla="*/ 69 h 220"/>
              <a:gd name="T34" fmla="*/ 59 w 220"/>
              <a:gd name="T35" fmla="*/ 95 h 220"/>
              <a:gd name="T36" fmla="*/ 63 w 220"/>
              <a:gd name="T37" fmla="*/ 117 h 220"/>
              <a:gd name="T38" fmla="*/ 120 w 220"/>
              <a:gd name="T39" fmla="*/ 155 h 220"/>
              <a:gd name="T40" fmla="*/ 118 w 220"/>
              <a:gd name="T41" fmla="*/ 180 h 220"/>
              <a:gd name="T42" fmla="*/ 81 w 220"/>
              <a:gd name="T43" fmla="*/ 208 h 220"/>
              <a:gd name="T44" fmla="*/ 62 w 220"/>
              <a:gd name="T45" fmla="*/ 159 h 220"/>
              <a:gd name="T46" fmla="*/ 53 w 220"/>
              <a:gd name="T47" fmla="*/ 120 h 220"/>
              <a:gd name="T48" fmla="*/ 19 w 220"/>
              <a:gd name="T49" fmla="*/ 65 h 220"/>
              <a:gd name="T50" fmla="*/ 10 w 220"/>
              <a:gd name="T51" fmla="*/ 91 h 220"/>
              <a:gd name="T52" fmla="*/ 61 w 220"/>
              <a:gd name="T53" fmla="*/ 133 h 220"/>
              <a:gd name="T54" fmla="*/ 67 w 220"/>
              <a:gd name="T55" fmla="*/ 178 h 220"/>
              <a:gd name="T56" fmla="*/ 8 w 220"/>
              <a:gd name="T57" fmla="*/ 110 h 220"/>
              <a:gd name="T58" fmla="*/ 101 w 220"/>
              <a:gd name="T59" fmla="*/ 204 h 220"/>
              <a:gd name="T60" fmla="*/ 130 w 220"/>
              <a:gd name="T61" fmla="*/ 166 h 220"/>
              <a:gd name="T62" fmla="*/ 82 w 220"/>
              <a:gd name="T63" fmla="*/ 125 h 220"/>
              <a:gd name="T64" fmla="*/ 57 w 220"/>
              <a:gd name="T65" fmla="*/ 108 h 220"/>
              <a:gd name="T66" fmla="*/ 70 w 220"/>
              <a:gd name="T67" fmla="*/ 96 h 220"/>
              <a:gd name="T68" fmla="*/ 90 w 220"/>
              <a:gd name="T69" fmla="*/ 70 h 220"/>
              <a:gd name="T70" fmla="*/ 101 w 220"/>
              <a:gd name="T71" fmla="*/ 38 h 220"/>
              <a:gd name="T72" fmla="*/ 82 w 220"/>
              <a:gd name="T73" fmla="*/ 12 h 220"/>
              <a:gd name="T74" fmla="*/ 118 w 220"/>
              <a:gd name="T75" fmla="*/ 46 h 220"/>
              <a:gd name="T76" fmla="*/ 175 w 220"/>
              <a:gd name="T77" fmla="*/ 31 h 220"/>
              <a:gd name="T78" fmla="*/ 156 w 220"/>
              <a:gd name="T79" fmla="*/ 61 h 220"/>
              <a:gd name="T80" fmla="*/ 180 w 220"/>
              <a:gd name="T81" fmla="*/ 65 h 220"/>
              <a:gd name="T82" fmla="*/ 198 w 220"/>
              <a:gd name="T83" fmla="*/ 75 h 220"/>
              <a:gd name="T84" fmla="*/ 206 w 220"/>
              <a:gd name="T85" fmla="*/ 84 h 220"/>
              <a:gd name="T86" fmla="*/ 168 w 220"/>
              <a:gd name="T87" fmla="*/ 81 h 220"/>
              <a:gd name="T88" fmla="*/ 179 w 220"/>
              <a:gd name="T89" fmla="*/ 127 h 220"/>
              <a:gd name="T90" fmla="*/ 184 w 220"/>
              <a:gd name="T91" fmla="*/ 180 h 220"/>
              <a:gd name="T92" fmla="*/ 189 w 220"/>
              <a:gd name="T93" fmla="*/ 123 h 220"/>
              <a:gd name="T94" fmla="*/ 163 w 220"/>
              <a:gd name="T95" fmla="*/ 99 h 220"/>
              <a:gd name="T96" fmla="*/ 211 w 220"/>
              <a:gd name="T97" fmla="*/ 94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20" h="220">
                <a:moveTo>
                  <a:pt x="110" y="0"/>
                </a:moveTo>
                <a:cubicBezTo>
                  <a:pt x="49" y="0"/>
                  <a:pt x="0" y="49"/>
                  <a:pt x="0" y="110"/>
                </a:cubicBezTo>
                <a:cubicBezTo>
                  <a:pt x="0" y="171"/>
                  <a:pt x="49" y="220"/>
                  <a:pt x="110" y="220"/>
                </a:cubicBezTo>
                <a:cubicBezTo>
                  <a:pt x="171" y="220"/>
                  <a:pt x="220" y="171"/>
                  <a:pt x="220" y="110"/>
                </a:cubicBezTo>
                <a:cubicBezTo>
                  <a:pt x="220" y="49"/>
                  <a:pt x="171" y="0"/>
                  <a:pt x="110" y="0"/>
                </a:cubicBezTo>
                <a:close/>
                <a:moveTo>
                  <a:pt x="203" y="68"/>
                </a:moveTo>
                <a:cubicBezTo>
                  <a:pt x="202" y="68"/>
                  <a:pt x="202" y="68"/>
                  <a:pt x="202" y="68"/>
                </a:cubicBezTo>
                <a:cubicBezTo>
                  <a:pt x="201" y="67"/>
                  <a:pt x="197" y="64"/>
                  <a:pt x="193" y="64"/>
                </a:cubicBezTo>
                <a:cubicBezTo>
                  <a:pt x="193" y="64"/>
                  <a:pt x="193" y="64"/>
                  <a:pt x="192" y="64"/>
                </a:cubicBezTo>
                <a:cubicBezTo>
                  <a:pt x="191" y="63"/>
                  <a:pt x="190" y="61"/>
                  <a:pt x="188" y="61"/>
                </a:cubicBezTo>
                <a:cubicBezTo>
                  <a:pt x="187" y="57"/>
                  <a:pt x="183" y="57"/>
                  <a:pt x="182" y="57"/>
                </a:cubicBezTo>
                <a:cubicBezTo>
                  <a:pt x="179" y="57"/>
                  <a:pt x="179" y="57"/>
                  <a:pt x="176" y="58"/>
                </a:cubicBezTo>
                <a:cubicBezTo>
                  <a:pt x="175" y="59"/>
                  <a:pt x="171" y="61"/>
                  <a:pt x="164" y="64"/>
                </a:cubicBezTo>
                <a:cubicBezTo>
                  <a:pt x="166" y="61"/>
                  <a:pt x="167" y="59"/>
                  <a:pt x="167" y="57"/>
                </a:cubicBezTo>
                <a:cubicBezTo>
                  <a:pt x="171" y="57"/>
                  <a:pt x="171" y="57"/>
                  <a:pt x="171" y="57"/>
                </a:cubicBezTo>
                <a:cubicBezTo>
                  <a:pt x="171" y="53"/>
                  <a:pt x="171" y="53"/>
                  <a:pt x="171" y="53"/>
                </a:cubicBezTo>
                <a:cubicBezTo>
                  <a:pt x="171" y="48"/>
                  <a:pt x="172" y="42"/>
                  <a:pt x="173" y="41"/>
                </a:cubicBezTo>
                <a:cubicBezTo>
                  <a:pt x="175" y="39"/>
                  <a:pt x="180" y="38"/>
                  <a:pt x="182" y="38"/>
                </a:cubicBezTo>
                <a:cubicBezTo>
                  <a:pt x="182" y="38"/>
                  <a:pt x="182" y="38"/>
                  <a:pt x="182" y="38"/>
                </a:cubicBezTo>
                <a:cubicBezTo>
                  <a:pt x="191" y="46"/>
                  <a:pt x="198" y="57"/>
                  <a:pt x="203" y="68"/>
                </a:cubicBezTo>
                <a:close/>
                <a:moveTo>
                  <a:pt x="182" y="38"/>
                </a:moveTo>
                <a:cubicBezTo>
                  <a:pt x="182" y="38"/>
                  <a:pt x="182" y="38"/>
                  <a:pt x="182" y="38"/>
                </a:cubicBezTo>
                <a:cubicBezTo>
                  <a:pt x="182" y="38"/>
                  <a:pt x="182" y="38"/>
                  <a:pt x="182" y="38"/>
                </a:cubicBezTo>
                <a:close/>
                <a:moveTo>
                  <a:pt x="141" y="13"/>
                </a:moveTo>
                <a:cubicBezTo>
                  <a:pt x="137" y="17"/>
                  <a:pt x="137" y="17"/>
                  <a:pt x="137" y="17"/>
                </a:cubicBezTo>
                <a:cubicBezTo>
                  <a:pt x="136" y="18"/>
                  <a:pt x="136" y="18"/>
                  <a:pt x="136" y="18"/>
                </a:cubicBezTo>
                <a:cubicBezTo>
                  <a:pt x="136" y="21"/>
                  <a:pt x="133" y="31"/>
                  <a:pt x="133" y="37"/>
                </a:cubicBezTo>
                <a:cubicBezTo>
                  <a:pt x="131" y="37"/>
                  <a:pt x="127" y="38"/>
                  <a:pt x="118" y="38"/>
                </a:cubicBezTo>
                <a:cubicBezTo>
                  <a:pt x="117" y="38"/>
                  <a:pt x="115" y="35"/>
                  <a:pt x="113" y="32"/>
                </a:cubicBezTo>
                <a:cubicBezTo>
                  <a:pt x="111" y="30"/>
                  <a:pt x="108" y="27"/>
                  <a:pt x="105" y="24"/>
                </a:cubicBezTo>
                <a:cubicBezTo>
                  <a:pt x="102" y="20"/>
                  <a:pt x="101" y="13"/>
                  <a:pt x="102" y="8"/>
                </a:cubicBezTo>
                <a:cubicBezTo>
                  <a:pt x="105" y="8"/>
                  <a:pt x="107" y="8"/>
                  <a:pt x="110" y="8"/>
                </a:cubicBezTo>
                <a:cubicBezTo>
                  <a:pt x="121" y="8"/>
                  <a:pt x="131" y="10"/>
                  <a:pt x="141" y="13"/>
                </a:cubicBezTo>
                <a:close/>
                <a:moveTo>
                  <a:pt x="47" y="30"/>
                </a:moveTo>
                <a:cubicBezTo>
                  <a:pt x="51" y="27"/>
                  <a:pt x="55" y="24"/>
                  <a:pt x="60" y="21"/>
                </a:cubicBezTo>
                <a:cubicBezTo>
                  <a:pt x="65" y="28"/>
                  <a:pt x="65" y="28"/>
                  <a:pt x="65" y="28"/>
                </a:cubicBezTo>
                <a:cubicBezTo>
                  <a:pt x="66" y="34"/>
                  <a:pt x="68" y="40"/>
                  <a:pt x="68" y="42"/>
                </a:cubicBezTo>
                <a:cubicBezTo>
                  <a:pt x="68" y="46"/>
                  <a:pt x="68" y="48"/>
                  <a:pt x="68" y="49"/>
                </a:cubicBezTo>
                <a:cubicBezTo>
                  <a:pt x="66" y="49"/>
                  <a:pt x="65" y="50"/>
                  <a:pt x="64" y="50"/>
                </a:cubicBezTo>
                <a:cubicBezTo>
                  <a:pt x="61" y="51"/>
                  <a:pt x="59" y="52"/>
                  <a:pt x="55" y="50"/>
                </a:cubicBezTo>
                <a:cubicBezTo>
                  <a:pt x="54" y="49"/>
                  <a:pt x="54" y="49"/>
                  <a:pt x="54" y="49"/>
                </a:cubicBezTo>
                <a:cubicBezTo>
                  <a:pt x="54" y="48"/>
                  <a:pt x="55" y="46"/>
                  <a:pt x="56" y="45"/>
                </a:cubicBezTo>
                <a:cubicBezTo>
                  <a:pt x="59" y="42"/>
                  <a:pt x="59" y="42"/>
                  <a:pt x="59" y="42"/>
                </a:cubicBezTo>
                <a:lnTo>
                  <a:pt x="47" y="30"/>
                </a:lnTo>
                <a:close/>
                <a:moveTo>
                  <a:pt x="67" y="18"/>
                </a:moveTo>
                <a:cubicBezTo>
                  <a:pt x="67" y="17"/>
                  <a:pt x="68" y="17"/>
                  <a:pt x="68" y="17"/>
                </a:cubicBezTo>
                <a:cubicBezTo>
                  <a:pt x="68" y="19"/>
                  <a:pt x="68" y="19"/>
                  <a:pt x="68" y="19"/>
                </a:cubicBezTo>
                <a:lnTo>
                  <a:pt x="67" y="18"/>
                </a:lnTo>
                <a:close/>
                <a:moveTo>
                  <a:pt x="41" y="35"/>
                </a:moveTo>
                <a:cubicBezTo>
                  <a:pt x="48" y="42"/>
                  <a:pt x="48" y="42"/>
                  <a:pt x="48" y="42"/>
                </a:cubicBezTo>
                <a:cubicBezTo>
                  <a:pt x="47" y="44"/>
                  <a:pt x="46" y="47"/>
                  <a:pt x="46" y="50"/>
                </a:cubicBezTo>
                <a:cubicBezTo>
                  <a:pt x="46" y="52"/>
                  <a:pt x="48" y="55"/>
                  <a:pt x="51" y="57"/>
                </a:cubicBezTo>
                <a:cubicBezTo>
                  <a:pt x="55" y="58"/>
                  <a:pt x="57" y="59"/>
                  <a:pt x="60" y="59"/>
                </a:cubicBezTo>
                <a:cubicBezTo>
                  <a:pt x="62" y="59"/>
                  <a:pt x="64" y="58"/>
                  <a:pt x="66" y="58"/>
                </a:cubicBezTo>
                <a:cubicBezTo>
                  <a:pt x="67" y="57"/>
                  <a:pt x="68" y="57"/>
                  <a:pt x="68" y="57"/>
                </a:cubicBezTo>
                <a:cubicBezTo>
                  <a:pt x="76" y="57"/>
                  <a:pt x="76" y="46"/>
                  <a:pt x="76" y="42"/>
                </a:cubicBezTo>
                <a:cubicBezTo>
                  <a:pt x="76" y="38"/>
                  <a:pt x="73" y="27"/>
                  <a:pt x="72" y="25"/>
                </a:cubicBezTo>
                <a:cubicBezTo>
                  <a:pt x="69" y="20"/>
                  <a:pt x="69" y="20"/>
                  <a:pt x="69" y="20"/>
                </a:cubicBezTo>
                <a:cubicBezTo>
                  <a:pt x="78" y="20"/>
                  <a:pt x="78" y="20"/>
                  <a:pt x="78" y="20"/>
                </a:cubicBezTo>
                <a:cubicBezTo>
                  <a:pt x="80" y="24"/>
                  <a:pt x="80" y="24"/>
                  <a:pt x="80" y="24"/>
                </a:cubicBezTo>
                <a:cubicBezTo>
                  <a:pt x="80" y="37"/>
                  <a:pt x="80" y="37"/>
                  <a:pt x="80" y="37"/>
                </a:cubicBezTo>
                <a:cubicBezTo>
                  <a:pt x="82" y="38"/>
                  <a:pt x="82" y="38"/>
                  <a:pt x="82" y="38"/>
                </a:cubicBezTo>
                <a:cubicBezTo>
                  <a:pt x="82" y="38"/>
                  <a:pt x="90" y="42"/>
                  <a:pt x="97" y="45"/>
                </a:cubicBezTo>
                <a:cubicBezTo>
                  <a:pt x="98" y="46"/>
                  <a:pt x="99" y="46"/>
                  <a:pt x="97" y="51"/>
                </a:cubicBezTo>
                <a:cubicBezTo>
                  <a:pt x="96" y="53"/>
                  <a:pt x="95" y="55"/>
                  <a:pt x="95" y="57"/>
                </a:cubicBezTo>
                <a:cubicBezTo>
                  <a:pt x="95" y="59"/>
                  <a:pt x="93" y="61"/>
                  <a:pt x="91" y="61"/>
                </a:cubicBezTo>
                <a:cubicBezTo>
                  <a:pt x="87" y="61"/>
                  <a:pt x="85" y="64"/>
                  <a:pt x="83" y="66"/>
                </a:cubicBezTo>
                <a:cubicBezTo>
                  <a:pt x="83" y="67"/>
                  <a:pt x="82" y="68"/>
                  <a:pt x="81" y="69"/>
                </a:cubicBezTo>
                <a:cubicBezTo>
                  <a:pt x="79" y="71"/>
                  <a:pt x="78" y="73"/>
                  <a:pt x="77" y="75"/>
                </a:cubicBezTo>
                <a:cubicBezTo>
                  <a:pt x="75" y="78"/>
                  <a:pt x="73" y="80"/>
                  <a:pt x="69" y="84"/>
                </a:cubicBezTo>
                <a:cubicBezTo>
                  <a:pt x="66" y="88"/>
                  <a:pt x="64" y="90"/>
                  <a:pt x="64" y="92"/>
                </a:cubicBezTo>
                <a:cubicBezTo>
                  <a:pt x="63" y="93"/>
                  <a:pt x="62" y="93"/>
                  <a:pt x="59" y="95"/>
                </a:cubicBezTo>
                <a:cubicBezTo>
                  <a:pt x="57" y="96"/>
                  <a:pt x="56" y="96"/>
                  <a:pt x="55" y="97"/>
                </a:cubicBezTo>
                <a:cubicBezTo>
                  <a:pt x="49" y="98"/>
                  <a:pt x="49" y="101"/>
                  <a:pt x="49" y="106"/>
                </a:cubicBezTo>
                <a:cubicBezTo>
                  <a:pt x="49" y="114"/>
                  <a:pt x="53" y="115"/>
                  <a:pt x="57" y="116"/>
                </a:cubicBezTo>
                <a:cubicBezTo>
                  <a:pt x="59" y="116"/>
                  <a:pt x="61" y="116"/>
                  <a:pt x="63" y="117"/>
                </a:cubicBezTo>
                <a:cubicBezTo>
                  <a:pt x="66" y="119"/>
                  <a:pt x="67" y="121"/>
                  <a:pt x="69" y="124"/>
                </a:cubicBezTo>
                <a:cubicBezTo>
                  <a:pt x="71" y="127"/>
                  <a:pt x="73" y="130"/>
                  <a:pt x="78" y="133"/>
                </a:cubicBezTo>
                <a:cubicBezTo>
                  <a:pt x="81" y="134"/>
                  <a:pt x="86" y="137"/>
                  <a:pt x="92" y="140"/>
                </a:cubicBezTo>
                <a:cubicBezTo>
                  <a:pt x="100" y="145"/>
                  <a:pt x="111" y="151"/>
                  <a:pt x="120" y="155"/>
                </a:cubicBezTo>
                <a:cubicBezTo>
                  <a:pt x="124" y="158"/>
                  <a:pt x="125" y="159"/>
                  <a:pt x="125" y="159"/>
                </a:cubicBezTo>
                <a:cubicBezTo>
                  <a:pt x="125" y="160"/>
                  <a:pt x="124" y="160"/>
                  <a:pt x="124" y="161"/>
                </a:cubicBezTo>
                <a:cubicBezTo>
                  <a:pt x="123" y="163"/>
                  <a:pt x="121" y="164"/>
                  <a:pt x="121" y="167"/>
                </a:cubicBezTo>
                <a:cubicBezTo>
                  <a:pt x="121" y="170"/>
                  <a:pt x="121" y="173"/>
                  <a:pt x="118" y="180"/>
                </a:cubicBezTo>
                <a:cubicBezTo>
                  <a:pt x="116" y="184"/>
                  <a:pt x="114" y="186"/>
                  <a:pt x="108" y="189"/>
                </a:cubicBezTo>
                <a:cubicBezTo>
                  <a:pt x="105" y="191"/>
                  <a:pt x="101" y="194"/>
                  <a:pt x="96" y="198"/>
                </a:cubicBezTo>
                <a:cubicBezTo>
                  <a:pt x="92" y="201"/>
                  <a:pt x="87" y="205"/>
                  <a:pt x="87" y="209"/>
                </a:cubicBezTo>
                <a:cubicBezTo>
                  <a:pt x="85" y="209"/>
                  <a:pt x="83" y="208"/>
                  <a:pt x="81" y="208"/>
                </a:cubicBezTo>
                <a:cubicBezTo>
                  <a:pt x="82" y="203"/>
                  <a:pt x="84" y="196"/>
                  <a:pt x="84" y="189"/>
                </a:cubicBezTo>
                <a:cubicBezTo>
                  <a:pt x="84" y="178"/>
                  <a:pt x="80" y="175"/>
                  <a:pt x="73" y="172"/>
                </a:cubicBezTo>
                <a:cubicBezTo>
                  <a:pt x="72" y="172"/>
                  <a:pt x="71" y="171"/>
                  <a:pt x="70" y="171"/>
                </a:cubicBezTo>
                <a:cubicBezTo>
                  <a:pt x="65" y="168"/>
                  <a:pt x="65" y="166"/>
                  <a:pt x="62" y="159"/>
                </a:cubicBezTo>
                <a:cubicBezTo>
                  <a:pt x="62" y="158"/>
                  <a:pt x="61" y="156"/>
                  <a:pt x="61" y="154"/>
                </a:cubicBezTo>
                <a:cubicBezTo>
                  <a:pt x="59" y="149"/>
                  <a:pt x="61" y="147"/>
                  <a:pt x="64" y="143"/>
                </a:cubicBezTo>
                <a:cubicBezTo>
                  <a:pt x="66" y="140"/>
                  <a:pt x="69" y="137"/>
                  <a:pt x="69" y="132"/>
                </a:cubicBezTo>
                <a:cubicBezTo>
                  <a:pt x="69" y="124"/>
                  <a:pt x="63" y="120"/>
                  <a:pt x="53" y="120"/>
                </a:cubicBezTo>
                <a:cubicBezTo>
                  <a:pt x="53" y="120"/>
                  <a:pt x="53" y="120"/>
                  <a:pt x="53" y="120"/>
                </a:cubicBezTo>
                <a:cubicBezTo>
                  <a:pt x="52" y="120"/>
                  <a:pt x="46" y="117"/>
                  <a:pt x="40" y="114"/>
                </a:cubicBezTo>
                <a:cubicBezTo>
                  <a:pt x="36" y="112"/>
                  <a:pt x="31" y="109"/>
                  <a:pt x="25" y="106"/>
                </a:cubicBezTo>
                <a:cubicBezTo>
                  <a:pt x="15" y="101"/>
                  <a:pt x="18" y="74"/>
                  <a:pt x="19" y="65"/>
                </a:cubicBezTo>
                <a:cubicBezTo>
                  <a:pt x="18" y="65"/>
                  <a:pt x="18" y="65"/>
                  <a:pt x="18" y="65"/>
                </a:cubicBezTo>
                <a:cubicBezTo>
                  <a:pt x="24" y="54"/>
                  <a:pt x="32" y="44"/>
                  <a:pt x="41" y="35"/>
                </a:cubicBezTo>
                <a:close/>
                <a:moveTo>
                  <a:pt x="8" y="110"/>
                </a:moveTo>
                <a:cubicBezTo>
                  <a:pt x="8" y="104"/>
                  <a:pt x="9" y="97"/>
                  <a:pt x="10" y="91"/>
                </a:cubicBezTo>
                <a:cubicBezTo>
                  <a:pt x="11" y="101"/>
                  <a:pt x="14" y="110"/>
                  <a:pt x="21" y="114"/>
                </a:cubicBezTo>
                <a:cubicBezTo>
                  <a:pt x="27" y="116"/>
                  <a:pt x="32" y="119"/>
                  <a:pt x="37" y="122"/>
                </a:cubicBezTo>
                <a:cubicBezTo>
                  <a:pt x="46" y="127"/>
                  <a:pt x="50" y="129"/>
                  <a:pt x="53" y="129"/>
                </a:cubicBezTo>
                <a:cubicBezTo>
                  <a:pt x="60" y="129"/>
                  <a:pt x="61" y="131"/>
                  <a:pt x="61" y="133"/>
                </a:cubicBezTo>
                <a:cubicBezTo>
                  <a:pt x="61" y="134"/>
                  <a:pt x="59" y="136"/>
                  <a:pt x="58" y="138"/>
                </a:cubicBezTo>
                <a:cubicBezTo>
                  <a:pt x="55" y="142"/>
                  <a:pt x="50" y="148"/>
                  <a:pt x="53" y="157"/>
                </a:cubicBezTo>
                <a:cubicBezTo>
                  <a:pt x="54" y="158"/>
                  <a:pt x="54" y="160"/>
                  <a:pt x="55" y="161"/>
                </a:cubicBezTo>
                <a:cubicBezTo>
                  <a:pt x="57" y="170"/>
                  <a:pt x="59" y="174"/>
                  <a:pt x="67" y="178"/>
                </a:cubicBezTo>
                <a:cubicBezTo>
                  <a:pt x="68" y="178"/>
                  <a:pt x="69" y="179"/>
                  <a:pt x="70" y="179"/>
                </a:cubicBezTo>
                <a:cubicBezTo>
                  <a:pt x="75" y="182"/>
                  <a:pt x="76" y="182"/>
                  <a:pt x="76" y="190"/>
                </a:cubicBezTo>
                <a:cubicBezTo>
                  <a:pt x="76" y="195"/>
                  <a:pt x="75" y="201"/>
                  <a:pt x="74" y="205"/>
                </a:cubicBezTo>
                <a:cubicBezTo>
                  <a:pt x="35" y="191"/>
                  <a:pt x="8" y="153"/>
                  <a:pt x="8" y="110"/>
                </a:cubicBezTo>
                <a:close/>
                <a:moveTo>
                  <a:pt x="110" y="212"/>
                </a:moveTo>
                <a:cubicBezTo>
                  <a:pt x="105" y="212"/>
                  <a:pt x="100" y="212"/>
                  <a:pt x="95" y="211"/>
                </a:cubicBezTo>
                <a:cubicBezTo>
                  <a:pt x="95" y="210"/>
                  <a:pt x="95" y="210"/>
                  <a:pt x="95" y="210"/>
                </a:cubicBezTo>
                <a:cubicBezTo>
                  <a:pt x="95" y="209"/>
                  <a:pt x="96" y="208"/>
                  <a:pt x="101" y="204"/>
                </a:cubicBezTo>
                <a:cubicBezTo>
                  <a:pt x="106" y="201"/>
                  <a:pt x="110" y="198"/>
                  <a:pt x="113" y="196"/>
                </a:cubicBezTo>
                <a:cubicBezTo>
                  <a:pt x="119" y="192"/>
                  <a:pt x="122" y="190"/>
                  <a:pt x="125" y="184"/>
                </a:cubicBezTo>
                <a:cubicBezTo>
                  <a:pt x="129" y="176"/>
                  <a:pt x="129" y="171"/>
                  <a:pt x="129" y="167"/>
                </a:cubicBezTo>
                <a:cubicBezTo>
                  <a:pt x="129" y="167"/>
                  <a:pt x="130" y="166"/>
                  <a:pt x="130" y="166"/>
                </a:cubicBezTo>
                <a:cubicBezTo>
                  <a:pt x="131" y="164"/>
                  <a:pt x="134" y="162"/>
                  <a:pt x="133" y="158"/>
                </a:cubicBezTo>
                <a:cubicBezTo>
                  <a:pt x="132" y="154"/>
                  <a:pt x="129" y="151"/>
                  <a:pt x="123" y="148"/>
                </a:cubicBezTo>
                <a:cubicBezTo>
                  <a:pt x="114" y="144"/>
                  <a:pt x="104" y="138"/>
                  <a:pt x="96" y="133"/>
                </a:cubicBezTo>
                <a:cubicBezTo>
                  <a:pt x="90" y="130"/>
                  <a:pt x="85" y="127"/>
                  <a:pt x="82" y="125"/>
                </a:cubicBezTo>
                <a:cubicBezTo>
                  <a:pt x="79" y="124"/>
                  <a:pt x="77" y="122"/>
                  <a:pt x="76" y="119"/>
                </a:cubicBezTo>
                <a:cubicBezTo>
                  <a:pt x="73" y="116"/>
                  <a:pt x="71" y="113"/>
                  <a:pt x="66" y="110"/>
                </a:cubicBezTo>
                <a:cubicBezTo>
                  <a:pt x="63" y="109"/>
                  <a:pt x="60" y="108"/>
                  <a:pt x="58" y="108"/>
                </a:cubicBezTo>
                <a:cubicBezTo>
                  <a:pt x="58" y="108"/>
                  <a:pt x="58" y="108"/>
                  <a:pt x="57" y="108"/>
                </a:cubicBezTo>
                <a:cubicBezTo>
                  <a:pt x="57" y="107"/>
                  <a:pt x="57" y="107"/>
                  <a:pt x="57" y="106"/>
                </a:cubicBezTo>
                <a:cubicBezTo>
                  <a:pt x="57" y="106"/>
                  <a:pt x="57" y="105"/>
                  <a:pt x="57" y="104"/>
                </a:cubicBezTo>
                <a:cubicBezTo>
                  <a:pt x="58" y="104"/>
                  <a:pt x="60" y="103"/>
                  <a:pt x="63" y="102"/>
                </a:cubicBezTo>
                <a:cubicBezTo>
                  <a:pt x="67" y="100"/>
                  <a:pt x="69" y="98"/>
                  <a:pt x="70" y="96"/>
                </a:cubicBezTo>
                <a:cubicBezTo>
                  <a:pt x="71" y="95"/>
                  <a:pt x="72" y="93"/>
                  <a:pt x="75" y="90"/>
                </a:cubicBezTo>
                <a:cubicBezTo>
                  <a:pt x="80" y="85"/>
                  <a:pt x="82" y="82"/>
                  <a:pt x="83" y="79"/>
                </a:cubicBezTo>
                <a:cubicBezTo>
                  <a:pt x="84" y="77"/>
                  <a:pt x="85" y="76"/>
                  <a:pt x="86" y="75"/>
                </a:cubicBezTo>
                <a:cubicBezTo>
                  <a:pt x="88" y="73"/>
                  <a:pt x="89" y="71"/>
                  <a:pt x="90" y="70"/>
                </a:cubicBezTo>
                <a:cubicBezTo>
                  <a:pt x="90" y="70"/>
                  <a:pt x="91" y="69"/>
                  <a:pt x="91" y="69"/>
                </a:cubicBezTo>
                <a:cubicBezTo>
                  <a:pt x="97" y="69"/>
                  <a:pt x="103" y="63"/>
                  <a:pt x="103" y="57"/>
                </a:cubicBezTo>
                <a:cubicBezTo>
                  <a:pt x="103" y="57"/>
                  <a:pt x="103" y="55"/>
                  <a:pt x="104" y="54"/>
                </a:cubicBezTo>
                <a:cubicBezTo>
                  <a:pt x="106" y="51"/>
                  <a:pt x="110" y="43"/>
                  <a:pt x="101" y="38"/>
                </a:cubicBezTo>
                <a:cubicBezTo>
                  <a:pt x="96" y="36"/>
                  <a:pt x="91" y="33"/>
                  <a:pt x="88" y="32"/>
                </a:cubicBezTo>
                <a:cubicBezTo>
                  <a:pt x="88" y="22"/>
                  <a:pt x="88" y="22"/>
                  <a:pt x="88" y="22"/>
                </a:cubicBezTo>
                <a:cubicBezTo>
                  <a:pt x="82" y="12"/>
                  <a:pt x="82" y="12"/>
                  <a:pt x="82" y="12"/>
                </a:cubicBezTo>
                <a:cubicBezTo>
                  <a:pt x="82" y="12"/>
                  <a:pt x="82" y="12"/>
                  <a:pt x="82" y="12"/>
                </a:cubicBezTo>
                <a:cubicBezTo>
                  <a:pt x="86" y="11"/>
                  <a:pt x="90" y="10"/>
                  <a:pt x="94" y="9"/>
                </a:cubicBezTo>
                <a:cubicBezTo>
                  <a:pt x="93" y="15"/>
                  <a:pt x="94" y="24"/>
                  <a:pt x="100" y="30"/>
                </a:cubicBezTo>
                <a:cubicBezTo>
                  <a:pt x="102" y="32"/>
                  <a:pt x="105" y="35"/>
                  <a:pt x="107" y="37"/>
                </a:cubicBezTo>
                <a:cubicBezTo>
                  <a:pt x="110" y="42"/>
                  <a:pt x="113" y="46"/>
                  <a:pt x="118" y="46"/>
                </a:cubicBezTo>
                <a:cubicBezTo>
                  <a:pt x="132" y="46"/>
                  <a:pt x="141" y="45"/>
                  <a:pt x="141" y="38"/>
                </a:cubicBezTo>
                <a:cubicBezTo>
                  <a:pt x="141" y="36"/>
                  <a:pt x="142" y="27"/>
                  <a:pt x="144" y="21"/>
                </a:cubicBezTo>
                <a:cubicBezTo>
                  <a:pt x="149" y="16"/>
                  <a:pt x="149" y="16"/>
                  <a:pt x="149" y="16"/>
                </a:cubicBezTo>
                <a:cubicBezTo>
                  <a:pt x="159" y="20"/>
                  <a:pt x="167" y="25"/>
                  <a:pt x="175" y="31"/>
                </a:cubicBezTo>
                <a:cubicBezTo>
                  <a:pt x="172" y="32"/>
                  <a:pt x="170" y="33"/>
                  <a:pt x="168" y="35"/>
                </a:cubicBezTo>
                <a:cubicBezTo>
                  <a:pt x="164" y="39"/>
                  <a:pt x="163" y="46"/>
                  <a:pt x="163" y="50"/>
                </a:cubicBezTo>
                <a:cubicBezTo>
                  <a:pt x="161" y="51"/>
                  <a:pt x="159" y="53"/>
                  <a:pt x="159" y="56"/>
                </a:cubicBezTo>
                <a:cubicBezTo>
                  <a:pt x="159" y="57"/>
                  <a:pt x="157" y="59"/>
                  <a:pt x="156" y="61"/>
                </a:cubicBezTo>
                <a:cubicBezTo>
                  <a:pt x="152" y="65"/>
                  <a:pt x="149" y="69"/>
                  <a:pt x="151" y="72"/>
                </a:cubicBezTo>
                <a:cubicBezTo>
                  <a:pt x="154" y="76"/>
                  <a:pt x="159" y="74"/>
                  <a:pt x="165" y="72"/>
                </a:cubicBezTo>
                <a:cubicBezTo>
                  <a:pt x="174" y="68"/>
                  <a:pt x="178" y="66"/>
                  <a:pt x="180" y="65"/>
                </a:cubicBezTo>
                <a:cubicBezTo>
                  <a:pt x="180" y="65"/>
                  <a:pt x="180" y="65"/>
                  <a:pt x="180" y="65"/>
                </a:cubicBezTo>
                <a:cubicBezTo>
                  <a:pt x="181" y="68"/>
                  <a:pt x="185" y="69"/>
                  <a:pt x="186" y="69"/>
                </a:cubicBezTo>
                <a:cubicBezTo>
                  <a:pt x="186" y="69"/>
                  <a:pt x="186" y="69"/>
                  <a:pt x="187" y="69"/>
                </a:cubicBezTo>
                <a:cubicBezTo>
                  <a:pt x="188" y="70"/>
                  <a:pt x="190" y="72"/>
                  <a:pt x="193" y="72"/>
                </a:cubicBezTo>
                <a:cubicBezTo>
                  <a:pt x="195" y="72"/>
                  <a:pt x="197" y="74"/>
                  <a:pt x="198" y="75"/>
                </a:cubicBezTo>
                <a:cubicBezTo>
                  <a:pt x="199" y="76"/>
                  <a:pt x="199" y="76"/>
                  <a:pt x="199" y="76"/>
                </a:cubicBezTo>
                <a:cubicBezTo>
                  <a:pt x="206" y="76"/>
                  <a:pt x="206" y="76"/>
                  <a:pt x="206" y="76"/>
                </a:cubicBezTo>
                <a:cubicBezTo>
                  <a:pt x="207" y="79"/>
                  <a:pt x="208" y="82"/>
                  <a:pt x="209" y="85"/>
                </a:cubicBezTo>
                <a:cubicBezTo>
                  <a:pt x="208" y="84"/>
                  <a:pt x="207" y="84"/>
                  <a:pt x="206" y="84"/>
                </a:cubicBezTo>
                <a:cubicBezTo>
                  <a:pt x="197" y="79"/>
                  <a:pt x="190" y="76"/>
                  <a:pt x="186" y="76"/>
                </a:cubicBezTo>
                <a:cubicBezTo>
                  <a:pt x="182" y="76"/>
                  <a:pt x="171" y="79"/>
                  <a:pt x="169" y="80"/>
                </a:cubicBezTo>
                <a:cubicBezTo>
                  <a:pt x="168" y="80"/>
                  <a:pt x="168" y="80"/>
                  <a:pt x="168" y="80"/>
                </a:cubicBezTo>
                <a:cubicBezTo>
                  <a:pt x="168" y="81"/>
                  <a:pt x="168" y="81"/>
                  <a:pt x="168" y="81"/>
                </a:cubicBezTo>
                <a:cubicBezTo>
                  <a:pt x="162" y="86"/>
                  <a:pt x="155" y="94"/>
                  <a:pt x="155" y="99"/>
                </a:cubicBezTo>
                <a:cubicBezTo>
                  <a:pt x="155" y="99"/>
                  <a:pt x="155" y="100"/>
                  <a:pt x="155" y="101"/>
                </a:cubicBezTo>
                <a:cubicBezTo>
                  <a:pt x="153" y="106"/>
                  <a:pt x="150" y="117"/>
                  <a:pt x="161" y="125"/>
                </a:cubicBezTo>
                <a:cubicBezTo>
                  <a:pt x="168" y="130"/>
                  <a:pt x="175" y="128"/>
                  <a:pt x="179" y="127"/>
                </a:cubicBezTo>
                <a:cubicBezTo>
                  <a:pt x="180" y="127"/>
                  <a:pt x="181" y="126"/>
                  <a:pt x="182" y="126"/>
                </a:cubicBezTo>
                <a:cubicBezTo>
                  <a:pt x="182" y="126"/>
                  <a:pt x="182" y="126"/>
                  <a:pt x="182" y="127"/>
                </a:cubicBezTo>
                <a:cubicBezTo>
                  <a:pt x="186" y="134"/>
                  <a:pt x="186" y="141"/>
                  <a:pt x="186" y="148"/>
                </a:cubicBezTo>
                <a:cubicBezTo>
                  <a:pt x="186" y="153"/>
                  <a:pt x="185" y="172"/>
                  <a:pt x="184" y="180"/>
                </a:cubicBezTo>
                <a:cubicBezTo>
                  <a:pt x="166" y="200"/>
                  <a:pt x="139" y="212"/>
                  <a:pt x="110" y="212"/>
                </a:cubicBezTo>
                <a:close/>
                <a:moveTo>
                  <a:pt x="191" y="172"/>
                </a:moveTo>
                <a:cubicBezTo>
                  <a:pt x="192" y="165"/>
                  <a:pt x="194" y="153"/>
                  <a:pt x="194" y="148"/>
                </a:cubicBezTo>
                <a:cubicBezTo>
                  <a:pt x="194" y="140"/>
                  <a:pt x="194" y="132"/>
                  <a:pt x="189" y="123"/>
                </a:cubicBezTo>
                <a:cubicBezTo>
                  <a:pt x="186" y="117"/>
                  <a:pt x="180" y="118"/>
                  <a:pt x="177" y="119"/>
                </a:cubicBezTo>
                <a:cubicBezTo>
                  <a:pt x="173" y="120"/>
                  <a:pt x="170" y="121"/>
                  <a:pt x="165" y="118"/>
                </a:cubicBezTo>
                <a:cubicBezTo>
                  <a:pt x="159" y="114"/>
                  <a:pt x="160" y="110"/>
                  <a:pt x="162" y="103"/>
                </a:cubicBezTo>
                <a:cubicBezTo>
                  <a:pt x="163" y="102"/>
                  <a:pt x="163" y="100"/>
                  <a:pt x="163" y="99"/>
                </a:cubicBezTo>
                <a:cubicBezTo>
                  <a:pt x="164" y="97"/>
                  <a:pt x="168" y="92"/>
                  <a:pt x="173" y="87"/>
                </a:cubicBezTo>
                <a:cubicBezTo>
                  <a:pt x="178" y="85"/>
                  <a:pt x="184" y="84"/>
                  <a:pt x="186" y="84"/>
                </a:cubicBezTo>
                <a:cubicBezTo>
                  <a:pt x="189" y="84"/>
                  <a:pt x="197" y="88"/>
                  <a:pt x="203" y="91"/>
                </a:cubicBezTo>
                <a:cubicBezTo>
                  <a:pt x="206" y="93"/>
                  <a:pt x="209" y="93"/>
                  <a:pt x="211" y="94"/>
                </a:cubicBezTo>
                <a:cubicBezTo>
                  <a:pt x="212" y="99"/>
                  <a:pt x="212" y="104"/>
                  <a:pt x="212" y="110"/>
                </a:cubicBezTo>
                <a:cubicBezTo>
                  <a:pt x="212" y="133"/>
                  <a:pt x="204" y="155"/>
                  <a:pt x="191" y="1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0"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AF62316-8A05-4903-986E-33EE587F4E75}"/>
              </a:ext>
            </a:extLst>
          </p:cNvPr>
          <p:cNvGrpSpPr/>
          <p:nvPr/>
        </p:nvGrpSpPr>
        <p:grpSpPr>
          <a:xfrm>
            <a:off x="3540417" y="4877152"/>
            <a:ext cx="2473638" cy="972943"/>
            <a:chOff x="3702128" y="4877152"/>
            <a:chExt cx="2473638" cy="972943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1AC815-A327-48A8-AA3A-99385D3BB158}"/>
                </a:ext>
              </a:extLst>
            </p:cNvPr>
            <p:cNvSpPr/>
            <p:nvPr/>
          </p:nvSpPr>
          <p:spPr>
            <a:xfrm>
              <a:off x="3985495" y="4877152"/>
              <a:ext cx="1906905" cy="4983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3908+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1EF3697-FFC5-484B-8CDC-1ABEF0BDD8AD}"/>
                </a:ext>
              </a:extLst>
            </p:cNvPr>
            <p:cNvSpPr/>
            <p:nvPr/>
          </p:nvSpPr>
          <p:spPr>
            <a:xfrm>
              <a:off x="3702128" y="5335146"/>
              <a:ext cx="2473638" cy="514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0" name="Freeform 49">
            <a:extLst>
              <a:ext uri="{FF2B5EF4-FFF2-40B4-BE49-F238E27FC236}">
                <a16:creationId xmlns:a16="http://schemas.microsoft.com/office/drawing/2014/main" id="{1D0613F4-9A29-4415-93C1-AEF20AF7E061}"/>
              </a:ext>
            </a:extLst>
          </p:cNvPr>
          <p:cNvSpPr>
            <a:spLocks noEditPoints="1"/>
          </p:cNvSpPr>
          <p:nvPr/>
        </p:nvSpPr>
        <p:spPr bwMode="auto">
          <a:xfrm>
            <a:off x="7146707" y="4242708"/>
            <a:ext cx="536117" cy="471479"/>
          </a:xfrm>
          <a:custGeom>
            <a:avLst/>
            <a:gdLst>
              <a:gd name="T0" fmla="*/ 232 w 232"/>
              <a:gd name="T1" fmla="*/ 165 h 204"/>
              <a:gd name="T2" fmla="*/ 193 w 232"/>
              <a:gd name="T3" fmla="*/ 81 h 204"/>
              <a:gd name="T4" fmla="*/ 32 w 232"/>
              <a:gd name="T5" fmla="*/ 81 h 204"/>
              <a:gd name="T6" fmla="*/ 0 w 232"/>
              <a:gd name="T7" fmla="*/ 165 h 204"/>
              <a:gd name="T8" fmla="*/ 39 w 232"/>
              <a:gd name="T9" fmla="*/ 204 h 204"/>
              <a:gd name="T10" fmla="*/ 113 w 232"/>
              <a:gd name="T11" fmla="*/ 162 h 204"/>
              <a:gd name="T12" fmla="*/ 193 w 232"/>
              <a:gd name="T13" fmla="*/ 204 h 204"/>
              <a:gd name="T14" fmla="*/ 78 w 232"/>
              <a:gd name="T15" fmla="*/ 154 h 204"/>
              <a:gd name="T16" fmla="*/ 50 w 232"/>
              <a:gd name="T17" fmla="*/ 154 h 204"/>
              <a:gd name="T18" fmla="*/ 48 w 232"/>
              <a:gd name="T19" fmla="*/ 129 h 204"/>
              <a:gd name="T20" fmla="*/ 51 w 232"/>
              <a:gd name="T21" fmla="*/ 132 h 204"/>
              <a:gd name="T22" fmla="*/ 57 w 232"/>
              <a:gd name="T23" fmla="*/ 138 h 204"/>
              <a:gd name="T24" fmla="*/ 62 w 232"/>
              <a:gd name="T25" fmla="*/ 143 h 204"/>
              <a:gd name="T26" fmla="*/ 69 w 232"/>
              <a:gd name="T27" fmla="*/ 148 h 204"/>
              <a:gd name="T28" fmla="*/ 76 w 232"/>
              <a:gd name="T29" fmla="*/ 153 h 204"/>
              <a:gd name="T30" fmla="*/ 86 w 232"/>
              <a:gd name="T31" fmla="*/ 148 h 204"/>
              <a:gd name="T32" fmla="*/ 80 w 232"/>
              <a:gd name="T33" fmla="*/ 146 h 204"/>
              <a:gd name="T34" fmla="*/ 74 w 232"/>
              <a:gd name="T35" fmla="*/ 142 h 204"/>
              <a:gd name="T36" fmla="*/ 67 w 232"/>
              <a:gd name="T37" fmla="*/ 137 h 204"/>
              <a:gd name="T38" fmla="*/ 62 w 232"/>
              <a:gd name="T39" fmla="*/ 133 h 204"/>
              <a:gd name="T40" fmla="*/ 58 w 232"/>
              <a:gd name="T41" fmla="*/ 128 h 204"/>
              <a:gd name="T42" fmla="*/ 54 w 232"/>
              <a:gd name="T43" fmla="*/ 123 h 204"/>
              <a:gd name="T44" fmla="*/ 40 w 232"/>
              <a:gd name="T45" fmla="*/ 81 h 204"/>
              <a:gd name="T46" fmla="*/ 186 w 232"/>
              <a:gd name="T47" fmla="*/ 81 h 204"/>
              <a:gd name="T48" fmla="*/ 177 w 232"/>
              <a:gd name="T49" fmla="*/ 116 h 204"/>
              <a:gd name="T50" fmla="*/ 172 w 232"/>
              <a:gd name="T51" fmla="*/ 123 h 204"/>
              <a:gd name="T52" fmla="*/ 168 w 232"/>
              <a:gd name="T53" fmla="*/ 128 h 204"/>
              <a:gd name="T54" fmla="*/ 163 w 232"/>
              <a:gd name="T55" fmla="*/ 133 h 204"/>
              <a:gd name="T56" fmla="*/ 158 w 232"/>
              <a:gd name="T57" fmla="*/ 137 h 204"/>
              <a:gd name="T58" fmla="*/ 149 w 232"/>
              <a:gd name="T59" fmla="*/ 144 h 204"/>
              <a:gd name="T60" fmla="*/ 144 w 232"/>
              <a:gd name="T61" fmla="*/ 146 h 204"/>
              <a:gd name="T62" fmla="*/ 141 w 232"/>
              <a:gd name="T63" fmla="*/ 148 h 204"/>
              <a:gd name="T64" fmla="*/ 86 w 232"/>
              <a:gd name="T65" fmla="*/ 148 h 204"/>
              <a:gd name="T66" fmla="*/ 153 w 232"/>
              <a:gd name="T67" fmla="*/ 151 h 204"/>
              <a:gd name="T68" fmla="*/ 159 w 232"/>
              <a:gd name="T69" fmla="*/ 147 h 204"/>
              <a:gd name="T70" fmla="*/ 164 w 232"/>
              <a:gd name="T71" fmla="*/ 143 h 204"/>
              <a:gd name="T72" fmla="*/ 170 w 232"/>
              <a:gd name="T73" fmla="*/ 137 h 204"/>
              <a:gd name="T74" fmla="*/ 175 w 232"/>
              <a:gd name="T75" fmla="*/ 132 h 204"/>
              <a:gd name="T76" fmla="*/ 180 w 232"/>
              <a:gd name="T77" fmla="*/ 125 h 204"/>
              <a:gd name="T78" fmla="*/ 211 w 232"/>
              <a:gd name="T79" fmla="*/ 156 h 204"/>
              <a:gd name="T80" fmla="*/ 184 w 232"/>
              <a:gd name="T81" fmla="*/ 183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32" h="204">
                <a:moveTo>
                  <a:pt x="190" y="162"/>
                </a:moveTo>
                <a:cubicBezTo>
                  <a:pt x="232" y="165"/>
                  <a:pt x="232" y="165"/>
                  <a:pt x="232" y="165"/>
                </a:cubicBezTo>
                <a:cubicBezTo>
                  <a:pt x="185" y="118"/>
                  <a:pt x="185" y="118"/>
                  <a:pt x="185" y="118"/>
                </a:cubicBezTo>
                <a:cubicBezTo>
                  <a:pt x="190" y="107"/>
                  <a:pt x="193" y="94"/>
                  <a:pt x="193" y="81"/>
                </a:cubicBezTo>
                <a:cubicBezTo>
                  <a:pt x="193" y="36"/>
                  <a:pt x="157" y="0"/>
                  <a:pt x="113" y="0"/>
                </a:cubicBezTo>
                <a:cubicBezTo>
                  <a:pt x="68" y="0"/>
                  <a:pt x="32" y="36"/>
                  <a:pt x="32" y="81"/>
                </a:cubicBezTo>
                <a:cubicBezTo>
                  <a:pt x="32" y="96"/>
                  <a:pt x="36" y="110"/>
                  <a:pt x="44" y="122"/>
                </a:cubicBezTo>
                <a:cubicBezTo>
                  <a:pt x="0" y="165"/>
                  <a:pt x="0" y="165"/>
                  <a:pt x="0" y="165"/>
                </a:cubicBezTo>
                <a:cubicBezTo>
                  <a:pt x="42" y="162"/>
                  <a:pt x="42" y="162"/>
                  <a:pt x="42" y="162"/>
                </a:cubicBezTo>
                <a:cubicBezTo>
                  <a:pt x="39" y="204"/>
                  <a:pt x="39" y="204"/>
                  <a:pt x="39" y="204"/>
                </a:cubicBezTo>
                <a:cubicBezTo>
                  <a:pt x="86" y="157"/>
                  <a:pt x="86" y="157"/>
                  <a:pt x="86" y="157"/>
                </a:cubicBezTo>
                <a:cubicBezTo>
                  <a:pt x="94" y="160"/>
                  <a:pt x="103" y="162"/>
                  <a:pt x="113" y="162"/>
                </a:cubicBezTo>
                <a:cubicBezTo>
                  <a:pt x="124" y="162"/>
                  <a:pt x="135" y="159"/>
                  <a:pt x="144" y="155"/>
                </a:cubicBezTo>
                <a:cubicBezTo>
                  <a:pt x="193" y="204"/>
                  <a:pt x="193" y="204"/>
                  <a:pt x="193" y="204"/>
                </a:cubicBezTo>
                <a:lnTo>
                  <a:pt x="190" y="162"/>
                </a:lnTo>
                <a:close/>
                <a:moveTo>
                  <a:pt x="78" y="154"/>
                </a:moveTo>
                <a:cubicBezTo>
                  <a:pt x="48" y="183"/>
                  <a:pt x="48" y="183"/>
                  <a:pt x="48" y="183"/>
                </a:cubicBezTo>
                <a:cubicBezTo>
                  <a:pt x="50" y="154"/>
                  <a:pt x="50" y="154"/>
                  <a:pt x="50" y="154"/>
                </a:cubicBezTo>
                <a:cubicBezTo>
                  <a:pt x="21" y="156"/>
                  <a:pt x="21" y="156"/>
                  <a:pt x="21" y="156"/>
                </a:cubicBezTo>
                <a:cubicBezTo>
                  <a:pt x="48" y="129"/>
                  <a:pt x="48" y="129"/>
                  <a:pt x="48" y="129"/>
                </a:cubicBezTo>
                <a:cubicBezTo>
                  <a:pt x="49" y="129"/>
                  <a:pt x="49" y="130"/>
                  <a:pt x="50" y="131"/>
                </a:cubicBezTo>
                <a:cubicBezTo>
                  <a:pt x="50" y="132"/>
                  <a:pt x="51" y="132"/>
                  <a:pt x="51" y="132"/>
                </a:cubicBezTo>
                <a:cubicBezTo>
                  <a:pt x="52" y="134"/>
                  <a:pt x="54" y="136"/>
                  <a:pt x="55" y="137"/>
                </a:cubicBezTo>
                <a:cubicBezTo>
                  <a:pt x="56" y="138"/>
                  <a:pt x="56" y="138"/>
                  <a:pt x="57" y="138"/>
                </a:cubicBezTo>
                <a:cubicBezTo>
                  <a:pt x="58" y="140"/>
                  <a:pt x="60" y="142"/>
                  <a:pt x="62" y="143"/>
                </a:cubicBezTo>
                <a:cubicBezTo>
                  <a:pt x="62" y="143"/>
                  <a:pt x="62" y="143"/>
                  <a:pt x="62" y="143"/>
                </a:cubicBezTo>
                <a:cubicBezTo>
                  <a:pt x="64" y="145"/>
                  <a:pt x="65" y="146"/>
                  <a:pt x="67" y="147"/>
                </a:cubicBezTo>
                <a:cubicBezTo>
                  <a:pt x="68" y="148"/>
                  <a:pt x="68" y="148"/>
                  <a:pt x="69" y="148"/>
                </a:cubicBezTo>
                <a:cubicBezTo>
                  <a:pt x="70" y="149"/>
                  <a:pt x="72" y="150"/>
                  <a:pt x="74" y="151"/>
                </a:cubicBezTo>
                <a:cubicBezTo>
                  <a:pt x="75" y="152"/>
                  <a:pt x="75" y="152"/>
                  <a:pt x="76" y="153"/>
                </a:cubicBezTo>
                <a:cubicBezTo>
                  <a:pt x="77" y="153"/>
                  <a:pt x="77" y="153"/>
                  <a:pt x="78" y="154"/>
                </a:cubicBezTo>
                <a:close/>
                <a:moveTo>
                  <a:pt x="86" y="148"/>
                </a:moveTo>
                <a:cubicBezTo>
                  <a:pt x="85" y="148"/>
                  <a:pt x="83" y="147"/>
                  <a:pt x="82" y="147"/>
                </a:cubicBezTo>
                <a:cubicBezTo>
                  <a:pt x="81" y="146"/>
                  <a:pt x="81" y="146"/>
                  <a:pt x="80" y="146"/>
                </a:cubicBezTo>
                <a:cubicBezTo>
                  <a:pt x="79" y="145"/>
                  <a:pt x="78" y="145"/>
                  <a:pt x="77" y="144"/>
                </a:cubicBezTo>
                <a:cubicBezTo>
                  <a:pt x="76" y="143"/>
                  <a:pt x="75" y="143"/>
                  <a:pt x="74" y="142"/>
                </a:cubicBezTo>
                <a:cubicBezTo>
                  <a:pt x="73" y="142"/>
                  <a:pt x="73" y="141"/>
                  <a:pt x="72" y="141"/>
                </a:cubicBezTo>
                <a:cubicBezTo>
                  <a:pt x="70" y="140"/>
                  <a:pt x="68" y="138"/>
                  <a:pt x="67" y="137"/>
                </a:cubicBezTo>
                <a:cubicBezTo>
                  <a:pt x="66" y="137"/>
                  <a:pt x="66" y="136"/>
                  <a:pt x="66" y="136"/>
                </a:cubicBezTo>
                <a:cubicBezTo>
                  <a:pt x="65" y="135"/>
                  <a:pt x="63" y="134"/>
                  <a:pt x="62" y="133"/>
                </a:cubicBezTo>
                <a:cubicBezTo>
                  <a:pt x="62" y="132"/>
                  <a:pt x="61" y="132"/>
                  <a:pt x="60" y="131"/>
                </a:cubicBezTo>
                <a:cubicBezTo>
                  <a:pt x="60" y="130"/>
                  <a:pt x="59" y="129"/>
                  <a:pt x="58" y="128"/>
                </a:cubicBezTo>
                <a:cubicBezTo>
                  <a:pt x="57" y="127"/>
                  <a:pt x="57" y="127"/>
                  <a:pt x="56" y="126"/>
                </a:cubicBezTo>
                <a:cubicBezTo>
                  <a:pt x="55" y="125"/>
                  <a:pt x="55" y="124"/>
                  <a:pt x="54" y="123"/>
                </a:cubicBezTo>
                <a:cubicBezTo>
                  <a:pt x="53" y="122"/>
                  <a:pt x="53" y="122"/>
                  <a:pt x="52" y="121"/>
                </a:cubicBezTo>
                <a:cubicBezTo>
                  <a:pt x="45" y="109"/>
                  <a:pt x="40" y="95"/>
                  <a:pt x="40" y="81"/>
                </a:cubicBezTo>
                <a:cubicBezTo>
                  <a:pt x="40" y="41"/>
                  <a:pt x="73" y="8"/>
                  <a:pt x="113" y="8"/>
                </a:cubicBezTo>
                <a:cubicBezTo>
                  <a:pt x="153" y="8"/>
                  <a:pt x="186" y="41"/>
                  <a:pt x="186" y="81"/>
                </a:cubicBezTo>
                <a:cubicBezTo>
                  <a:pt x="186" y="93"/>
                  <a:pt x="182" y="105"/>
                  <a:pt x="177" y="115"/>
                </a:cubicBezTo>
                <a:cubicBezTo>
                  <a:pt x="177" y="116"/>
                  <a:pt x="177" y="116"/>
                  <a:pt x="177" y="116"/>
                </a:cubicBezTo>
                <a:cubicBezTo>
                  <a:pt x="176" y="117"/>
                  <a:pt x="175" y="119"/>
                  <a:pt x="174" y="121"/>
                </a:cubicBezTo>
                <a:cubicBezTo>
                  <a:pt x="173" y="121"/>
                  <a:pt x="173" y="122"/>
                  <a:pt x="172" y="123"/>
                </a:cubicBezTo>
                <a:cubicBezTo>
                  <a:pt x="171" y="124"/>
                  <a:pt x="170" y="125"/>
                  <a:pt x="169" y="126"/>
                </a:cubicBezTo>
                <a:cubicBezTo>
                  <a:pt x="169" y="127"/>
                  <a:pt x="168" y="128"/>
                  <a:pt x="168" y="128"/>
                </a:cubicBezTo>
                <a:cubicBezTo>
                  <a:pt x="167" y="129"/>
                  <a:pt x="166" y="130"/>
                  <a:pt x="165" y="131"/>
                </a:cubicBezTo>
                <a:cubicBezTo>
                  <a:pt x="164" y="132"/>
                  <a:pt x="164" y="133"/>
                  <a:pt x="163" y="133"/>
                </a:cubicBezTo>
                <a:cubicBezTo>
                  <a:pt x="162" y="134"/>
                  <a:pt x="161" y="135"/>
                  <a:pt x="160" y="136"/>
                </a:cubicBezTo>
                <a:cubicBezTo>
                  <a:pt x="160" y="136"/>
                  <a:pt x="159" y="137"/>
                  <a:pt x="158" y="137"/>
                </a:cubicBezTo>
                <a:cubicBezTo>
                  <a:pt x="158" y="138"/>
                  <a:pt x="157" y="139"/>
                  <a:pt x="156" y="139"/>
                </a:cubicBezTo>
                <a:cubicBezTo>
                  <a:pt x="154" y="141"/>
                  <a:pt x="151" y="143"/>
                  <a:pt x="149" y="144"/>
                </a:cubicBezTo>
                <a:cubicBezTo>
                  <a:pt x="149" y="144"/>
                  <a:pt x="149" y="144"/>
                  <a:pt x="149" y="144"/>
                </a:cubicBezTo>
                <a:cubicBezTo>
                  <a:pt x="147" y="145"/>
                  <a:pt x="146" y="146"/>
                  <a:pt x="144" y="146"/>
                </a:cubicBezTo>
                <a:cubicBezTo>
                  <a:pt x="144" y="147"/>
                  <a:pt x="143" y="147"/>
                  <a:pt x="142" y="147"/>
                </a:cubicBezTo>
                <a:cubicBezTo>
                  <a:pt x="141" y="148"/>
                  <a:pt x="141" y="148"/>
                  <a:pt x="141" y="148"/>
                </a:cubicBezTo>
                <a:cubicBezTo>
                  <a:pt x="132" y="152"/>
                  <a:pt x="123" y="154"/>
                  <a:pt x="113" y="154"/>
                </a:cubicBezTo>
                <a:cubicBezTo>
                  <a:pt x="103" y="154"/>
                  <a:pt x="94" y="152"/>
                  <a:pt x="86" y="148"/>
                </a:cubicBezTo>
                <a:close/>
                <a:moveTo>
                  <a:pt x="152" y="151"/>
                </a:moveTo>
                <a:cubicBezTo>
                  <a:pt x="152" y="151"/>
                  <a:pt x="153" y="151"/>
                  <a:pt x="153" y="151"/>
                </a:cubicBezTo>
                <a:cubicBezTo>
                  <a:pt x="155" y="150"/>
                  <a:pt x="156" y="149"/>
                  <a:pt x="157" y="148"/>
                </a:cubicBezTo>
                <a:cubicBezTo>
                  <a:pt x="158" y="148"/>
                  <a:pt x="158" y="147"/>
                  <a:pt x="159" y="147"/>
                </a:cubicBezTo>
                <a:cubicBezTo>
                  <a:pt x="161" y="146"/>
                  <a:pt x="162" y="145"/>
                  <a:pt x="163" y="144"/>
                </a:cubicBezTo>
                <a:cubicBezTo>
                  <a:pt x="164" y="143"/>
                  <a:pt x="164" y="143"/>
                  <a:pt x="164" y="143"/>
                </a:cubicBezTo>
                <a:cubicBezTo>
                  <a:pt x="166" y="141"/>
                  <a:pt x="168" y="140"/>
                  <a:pt x="169" y="138"/>
                </a:cubicBezTo>
                <a:cubicBezTo>
                  <a:pt x="170" y="138"/>
                  <a:pt x="170" y="138"/>
                  <a:pt x="170" y="137"/>
                </a:cubicBezTo>
                <a:cubicBezTo>
                  <a:pt x="172" y="136"/>
                  <a:pt x="173" y="134"/>
                  <a:pt x="175" y="132"/>
                </a:cubicBezTo>
                <a:cubicBezTo>
                  <a:pt x="175" y="132"/>
                  <a:pt x="175" y="132"/>
                  <a:pt x="175" y="132"/>
                </a:cubicBezTo>
                <a:cubicBezTo>
                  <a:pt x="177" y="130"/>
                  <a:pt x="178" y="128"/>
                  <a:pt x="179" y="127"/>
                </a:cubicBezTo>
                <a:cubicBezTo>
                  <a:pt x="179" y="126"/>
                  <a:pt x="180" y="126"/>
                  <a:pt x="180" y="125"/>
                </a:cubicBezTo>
                <a:cubicBezTo>
                  <a:pt x="180" y="125"/>
                  <a:pt x="180" y="125"/>
                  <a:pt x="180" y="125"/>
                </a:cubicBezTo>
                <a:cubicBezTo>
                  <a:pt x="211" y="156"/>
                  <a:pt x="211" y="156"/>
                  <a:pt x="211" y="156"/>
                </a:cubicBezTo>
                <a:cubicBezTo>
                  <a:pt x="182" y="154"/>
                  <a:pt x="182" y="154"/>
                  <a:pt x="182" y="154"/>
                </a:cubicBezTo>
                <a:cubicBezTo>
                  <a:pt x="184" y="183"/>
                  <a:pt x="184" y="183"/>
                  <a:pt x="184" y="183"/>
                </a:cubicBezTo>
                <a:lnTo>
                  <a:pt x="152" y="15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2700000" scaled="0"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EC0044E-E88B-4603-BBAA-B00D91FE5D7E}"/>
              </a:ext>
            </a:extLst>
          </p:cNvPr>
          <p:cNvGrpSpPr/>
          <p:nvPr/>
        </p:nvGrpSpPr>
        <p:grpSpPr>
          <a:xfrm>
            <a:off x="6177946" y="4877152"/>
            <a:ext cx="2473638" cy="972943"/>
            <a:chOff x="3702128" y="4877152"/>
            <a:chExt cx="2473638" cy="972943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04D0689-19FA-4AE9-9945-A34D2271E953}"/>
                </a:ext>
              </a:extLst>
            </p:cNvPr>
            <p:cNvSpPr/>
            <p:nvPr/>
          </p:nvSpPr>
          <p:spPr>
            <a:xfrm>
              <a:off x="3985495" y="4877152"/>
              <a:ext cx="1906905" cy="4983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2009+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022A3C7-A40C-45E6-96C2-DE9568055104}"/>
                </a:ext>
              </a:extLst>
            </p:cNvPr>
            <p:cNvSpPr/>
            <p:nvPr/>
          </p:nvSpPr>
          <p:spPr>
            <a:xfrm>
              <a:off x="3702128" y="5335146"/>
              <a:ext cx="2473638" cy="514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1" name="Freeform 54">
            <a:extLst>
              <a:ext uri="{FF2B5EF4-FFF2-40B4-BE49-F238E27FC236}">
                <a16:creationId xmlns:a16="http://schemas.microsoft.com/office/drawing/2014/main" id="{A3ADDEC9-7905-415C-B2EF-5B99F7B84761}"/>
              </a:ext>
            </a:extLst>
          </p:cNvPr>
          <p:cNvSpPr>
            <a:spLocks noEditPoints="1"/>
          </p:cNvSpPr>
          <p:nvPr/>
        </p:nvSpPr>
        <p:spPr bwMode="auto">
          <a:xfrm>
            <a:off x="9812118" y="4326357"/>
            <a:ext cx="480351" cy="304180"/>
          </a:xfrm>
          <a:custGeom>
            <a:avLst/>
            <a:gdLst>
              <a:gd name="T0" fmla="*/ 208 w 208"/>
              <a:gd name="T1" fmla="*/ 83 h 132"/>
              <a:gd name="T2" fmla="*/ 208 w 208"/>
              <a:gd name="T3" fmla="*/ 83 h 132"/>
              <a:gd name="T4" fmla="*/ 193 w 208"/>
              <a:gd name="T5" fmla="*/ 13 h 132"/>
              <a:gd name="T6" fmla="*/ 157 w 208"/>
              <a:gd name="T7" fmla="*/ 0 h 132"/>
              <a:gd name="T8" fmla="*/ 156 w 208"/>
              <a:gd name="T9" fmla="*/ 8 h 132"/>
              <a:gd name="T10" fmla="*/ 186 w 208"/>
              <a:gd name="T11" fmla="*/ 18 h 132"/>
              <a:gd name="T12" fmla="*/ 196 w 208"/>
              <a:gd name="T13" fmla="*/ 56 h 132"/>
              <a:gd name="T14" fmla="*/ 162 w 208"/>
              <a:gd name="T15" fmla="*/ 42 h 132"/>
              <a:gd name="T16" fmla="*/ 117 w 208"/>
              <a:gd name="T17" fmla="*/ 80 h 132"/>
              <a:gd name="T18" fmla="*/ 104 w 208"/>
              <a:gd name="T19" fmla="*/ 72 h 132"/>
              <a:gd name="T20" fmla="*/ 91 w 208"/>
              <a:gd name="T21" fmla="*/ 80 h 132"/>
              <a:gd name="T22" fmla="*/ 46 w 208"/>
              <a:gd name="T23" fmla="*/ 42 h 132"/>
              <a:gd name="T24" fmla="*/ 12 w 208"/>
              <a:gd name="T25" fmla="*/ 57 h 132"/>
              <a:gd name="T26" fmla="*/ 22 w 208"/>
              <a:gd name="T27" fmla="*/ 18 h 132"/>
              <a:gd name="T28" fmla="*/ 52 w 208"/>
              <a:gd name="T29" fmla="*/ 8 h 132"/>
              <a:gd name="T30" fmla="*/ 51 w 208"/>
              <a:gd name="T31" fmla="*/ 0 h 132"/>
              <a:gd name="T32" fmla="*/ 15 w 208"/>
              <a:gd name="T33" fmla="*/ 13 h 132"/>
              <a:gd name="T34" fmla="*/ 0 w 208"/>
              <a:gd name="T35" fmla="*/ 83 h 132"/>
              <a:gd name="T36" fmla="*/ 1 w 208"/>
              <a:gd name="T37" fmla="*/ 83 h 132"/>
              <a:gd name="T38" fmla="*/ 1 w 208"/>
              <a:gd name="T39" fmla="*/ 87 h 132"/>
              <a:gd name="T40" fmla="*/ 46 w 208"/>
              <a:gd name="T41" fmla="*/ 132 h 132"/>
              <a:gd name="T42" fmla="*/ 92 w 208"/>
              <a:gd name="T43" fmla="*/ 89 h 132"/>
              <a:gd name="T44" fmla="*/ 104 w 208"/>
              <a:gd name="T45" fmla="*/ 81 h 132"/>
              <a:gd name="T46" fmla="*/ 117 w 208"/>
              <a:gd name="T47" fmla="*/ 89 h 132"/>
              <a:gd name="T48" fmla="*/ 162 w 208"/>
              <a:gd name="T49" fmla="*/ 132 h 132"/>
              <a:gd name="T50" fmla="*/ 208 w 208"/>
              <a:gd name="T51" fmla="*/ 87 h 132"/>
              <a:gd name="T52" fmla="*/ 208 w 208"/>
              <a:gd name="T53" fmla="*/ 83 h 132"/>
              <a:gd name="T54" fmla="*/ 46 w 208"/>
              <a:gd name="T55" fmla="*/ 124 h 132"/>
              <a:gd name="T56" fmla="*/ 9 w 208"/>
              <a:gd name="T57" fmla="*/ 87 h 132"/>
              <a:gd name="T58" fmla="*/ 46 w 208"/>
              <a:gd name="T59" fmla="*/ 50 h 132"/>
              <a:gd name="T60" fmla="*/ 84 w 208"/>
              <a:gd name="T61" fmla="*/ 87 h 132"/>
              <a:gd name="T62" fmla="*/ 46 w 208"/>
              <a:gd name="T63" fmla="*/ 124 h 132"/>
              <a:gd name="T64" fmla="*/ 162 w 208"/>
              <a:gd name="T65" fmla="*/ 124 h 132"/>
              <a:gd name="T66" fmla="*/ 125 w 208"/>
              <a:gd name="T67" fmla="*/ 87 h 132"/>
              <a:gd name="T68" fmla="*/ 162 w 208"/>
              <a:gd name="T69" fmla="*/ 50 h 132"/>
              <a:gd name="T70" fmla="*/ 200 w 208"/>
              <a:gd name="T71" fmla="*/ 87 h 132"/>
              <a:gd name="T72" fmla="*/ 162 w 208"/>
              <a:gd name="T73" fmla="*/ 124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08" h="132">
                <a:moveTo>
                  <a:pt x="208" y="83"/>
                </a:moveTo>
                <a:cubicBezTo>
                  <a:pt x="208" y="83"/>
                  <a:pt x="208" y="83"/>
                  <a:pt x="208" y="83"/>
                </a:cubicBezTo>
                <a:cubicBezTo>
                  <a:pt x="207" y="73"/>
                  <a:pt x="199" y="22"/>
                  <a:pt x="193" y="13"/>
                </a:cubicBezTo>
                <a:cubicBezTo>
                  <a:pt x="186" y="4"/>
                  <a:pt x="162" y="1"/>
                  <a:pt x="157" y="0"/>
                </a:cubicBezTo>
                <a:cubicBezTo>
                  <a:pt x="156" y="8"/>
                  <a:pt x="156" y="8"/>
                  <a:pt x="156" y="8"/>
                </a:cubicBezTo>
                <a:cubicBezTo>
                  <a:pt x="166" y="9"/>
                  <a:pt x="183" y="13"/>
                  <a:pt x="186" y="18"/>
                </a:cubicBezTo>
                <a:cubicBezTo>
                  <a:pt x="189" y="21"/>
                  <a:pt x="192" y="38"/>
                  <a:pt x="196" y="56"/>
                </a:cubicBezTo>
                <a:cubicBezTo>
                  <a:pt x="187" y="47"/>
                  <a:pt x="175" y="42"/>
                  <a:pt x="162" y="42"/>
                </a:cubicBezTo>
                <a:cubicBezTo>
                  <a:pt x="140" y="42"/>
                  <a:pt x="121" y="58"/>
                  <a:pt x="117" y="80"/>
                </a:cubicBezTo>
                <a:cubicBezTo>
                  <a:pt x="104" y="72"/>
                  <a:pt x="104" y="72"/>
                  <a:pt x="104" y="72"/>
                </a:cubicBezTo>
                <a:cubicBezTo>
                  <a:pt x="91" y="80"/>
                  <a:pt x="91" y="80"/>
                  <a:pt x="91" y="80"/>
                </a:cubicBezTo>
                <a:cubicBezTo>
                  <a:pt x="88" y="58"/>
                  <a:pt x="69" y="42"/>
                  <a:pt x="46" y="42"/>
                </a:cubicBezTo>
                <a:cubicBezTo>
                  <a:pt x="33" y="42"/>
                  <a:pt x="21" y="48"/>
                  <a:pt x="12" y="57"/>
                </a:cubicBezTo>
                <a:cubicBezTo>
                  <a:pt x="16" y="39"/>
                  <a:pt x="19" y="21"/>
                  <a:pt x="22" y="18"/>
                </a:cubicBezTo>
                <a:cubicBezTo>
                  <a:pt x="25" y="13"/>
                  <a:pt x="42" y="9"/>
                  <a:pt x="52" y="8"/>
                </a:cubicBezTo>
                <a:cubicBezTo>
                  <a:pt x="51" y="0"/>
                  <a:pt x="51" y="0"/>
                  <a:pt x="51" y="0"/>
                </a:cubicBezTo>
                <a:cubicBezTo>
                  <a:pt x="46" y="1"/>
                  <a:pt x="22" y="4"/>
                  <a:pt x="15" y="13"/>
                </a:cubicBezTo>
                <a:cubicBezTo>
                  <a:pt x="9" y="22"/>
                  <a:pt x="1" y="73"/>
                  <a:pt x="0" y="83"/>
                </a:cubicBezTo>
                <a:cubicBezTo>
                  <a:pt x="1" y="83"/>
                  <a:pt x="1" y="83"/>
                  <a:pt x="1" y="83"/>
                </a:cubicBezTo>
                <a:cubicBezTo>
                  <a:pt x="1" y="84"/>
                  <a:pt x="1" y="86"/>
                  <a:pt x="1" y="87"/>
                </a:cubicBezTo>
                <a:cubicBezTo>
                  <a:pt x="1" y="112"/>
                  <a:pt x="21" y="132"/>
                  <a:pt x="46" y="132"/>
                </a:cubicBezTo>
                <a:cubicBezTo>
                  <a:pt x="71" y="132"/>
                  <a:pt x="91" y="113"/>
                  <a:pt x="92" y="89"/>
                </a:cubicBezTo>
                <a:cubicBezTo>
                  <a:pt x="104" y="81"/>
                  <a:pt x="104" y="81"/>
                  <a:pt x="104" y="81"/>
                </a:cubicBezTo>
                <a:cubicBezTo>
                  <a:pt x="117" y="89"/>
                  <a:pt x="117" y="89"/>
                  <a:pt x="117" y="89"/>
                </a:cubicBezTo>
                <a:cubicBezTo>
                  <a:pt x="118" y="113"/>
                  <a:pt x="138" y="132"/>
                  <a:pt x="162" y="132"/>
                </a:cubicBezTo>
                <a:cubicBezTo>
                  <a:pt x="188" y="132"/>
                  <a:pt x="208" y="112"/>
                  <a:pt x="208" y="87"/>
                </a:cubicBezTo>
                <a:cubicBezTo>
                  <a:pt x="208" y="86"/>
                  <a:pt x="208" y="84"/>
                  <a:pt x="208" y="83"/>
                </a:cubicBezTo>
                <a:close/>
                <a:moveTo>
                  <a:pt x="46" y="124"/>
                </a:moveTo>
                <a:cubicBezTo>
                  <a:pt x="25" y="124"/>
                  <a:pt x="9" y="107"/>
                  <a:pt x="9" y="87"/>
                </a:cubicBezTo>
                <a:cubicBezTo>
                  <a:pt x="9" y="66"/>
                  <a:pt x="25" y="50"/>
                  <a:pt x="46" y="50"/>
                </a:cubicBezTo>
                <a:cubicBezTo>
                  <a:pt x="67" y="50"/>
                  <a:pt x="84" y="66"/>
                  <a:pt x="84" y="87"/>
                </a:cubicBezTo>
                <a:cubicBezTo>
                  <a:pt x="84" y="107"/>
                  <a:pt x="67" y="124"/>
                  <a:pt x="46" y="124"/>
                </a:cubicBezTo>
                <a:close/>
                <a:moveTo>
                  <a:pt x="162" y="124"/>
                </a:moveTo>
                <a:cubicBezTo>
                  <a:pt x="142" y="124"/>
                  <a:pt x="125" y="107"/>
                  <a:pt x="125" y="87"/>
                </a:cubicBezTo>
                <a:cubicBezTo>
                  <a:pt x="125" y="66"/>
                  <a:pt x="142" y="50"/>
                  <a:pt x="162" y="50"/>
                </a:cubicBezTo>
                <a:cubicBezTo>
                  <a:pt x="183" y="50"/>
                  <a:pt x="200" y="66"/>
                  <a:pt x="200" y="87"/>
                </a:cubicBezTo>
                <a:cubicBezTo>
                  <a:pt x="200" y="107"/>
                  <a:pt x="183" y="124"/>
                  <a:pt x="162" y="124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2700000" scaled="0"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9F3522D-7A8F-48B0-B52C-D1457FB68553}"/>
              </a:ext>
            </a:extLst>
          </p:cNvPr>
          <p:cNvGrpSpPr/>
          <p:nvPr/>
        </p:nvGrpSpPr>
        <p:grpSpPr>
          <a:xfrm>
            <a:off x="8815474" y="4877152"/>
            <a:ext cx="2473638" cy="972943"/>
            <a:chOff x="3702128" y="4877152"/>
            <a:chExt cx="2473638" cy="972943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F80AB2C-6890-456F-A54D-845303C97293}"/>
                </a:ext>
              </a:extLst>
            </p:cNvPr>
            <p:cNvSpPr/>
            <p:nvPr/>
          </p:nvSpPr>
          <p:spPr>
            <a:xfrm>
              <a:off x="3985495" y="4877152"/>
              <a:ext cx="1906905" cy="4983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1267+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E45134F-CD8C-467E-AFF9-82DBC5940D9C}"/>
                </a:ext>
              </a:extLst>
            </p:cNvPr>
            <p:cNvSpPr/>
            <p:nvPr/>
          </p:nvSpPr>
          <p:spPr>
            <a:xfrm>
              <a:off x="3702128" y="5335146"/>
              <a:ext cx="2473638" cy="514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F15F75E-E536-4597-8A13-B50CC5F37F23}"/>
              </a:ext>
            </a:extLst>
          </p:cNvPr>
          <p:cNvGrpSpPr/>
          <p:nvPr/>
        </p:nvGrpSpPr>
        <p:grpSpPr>
          <a:xfrm>
            <a:off x="680811" y="717280"/>
            <a:ext cx="3495513" cy="565989"/>
            <a:chOff x="680811" y="717280"/>
            <a:chExt cx="3495513" cy="565989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3395C83-DE1A-472D-81D0-E79A052BD068}"/>
                </a:ext>
              </a:extLst>
            </p:cNvPr>
            <p:cNvCxnSpPr/>
            <p:nvPr/>
          </p:nvCxnSpPr>
          <p:spPr>
            <a:xfrm>
              <a:off x="680811" y="1021979"/>
              <a:ext cx="222077" cy="0"/>
            </a:xfrm>
            <a:prstGeom prst="line">
              <a:avLst/>
            </a:prstGeom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924801E-A120-4466-8AC5-1F8B3DBD8B00}"/>
                </a:ext>
              </a:extLst>
            </p:cNvPr>
            <p:cNvSpPr/>
            <p:nvPr/>
          </p:nvSpPr>
          <p:spPr>
            <a:xfrm>
              <a:off x="1100295" y="717280"/>
              <a:ext cx="3076029" cy="5659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Our Partner</a:t>
              </a: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0FCF4B06-8FDC-4175-AD5F-8EFE22EEE384}"/>
              </a:ext>
            </a:extLst>
          </p:cNvPr>
          <p:cNvGrpSpPr/>
          <p:nvPr/>
        </p:nvGrpSpPr>
        <p:grpSpPr>
          <a:xfrm>
            <a:off x="1081454" y="2850308"/>
            <a:ext cx="2124571" cy="581464"/>
            <a:chOff x="2378568" y="5544619"/>
            <a:chExt cx="3121292" cy="1093071"/>
          </a:xfrm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977E620E-2BD6-4706-8EE1-92B479429250}"/>
                </a:ext>
              </a:extLst>
            </p:cNvPr>
            <p:cNvSpPr/>
            <p:nvPr/>
          </p:nvSpPr>
          <p:spPr>
            <a:xfrm>
              <a:off x="2378568" y="5544619"/>
              <a:ext cx="3121292" cy="6188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Graphic River</a:t>
              </a: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BBF2EE5C-0C2B-4345-BE94-6DE4DC0BC32C}"/>
                </a:ext>
              </a:extLst>
            </p:cNvPr>
            <p:cNvSpPr/>
            <p:nvPr/>
          </p:nvSpPr>
          <p:spPr>
            <a:xfrm>
              <a:off x="2551193" y="6082255"/>
              <a:ext cx="2776043" cy="5554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46986E57-5426-4A12-A207-19FB94A2D3C6}"/>
              </a:ext>
            </a:extLst>
          </p:cNvPr>
          <p:cNvGrpSpPr/>
          <p:nvPr/>
        </p:nvGrpSpPr>
        <p:grpSpPr>
          <a:xfrm>
            <a:off x="3720653" y="2850308"/>
            <a:ext cx="2124571" cy="581464"/>
            <a:chOff x="2378568" y="5544619"/>
            <a:chExt cx="3121292" cy="1093071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5C2E4C7C-71D6-4F56-97E6-A47FD0D9CA76}"/>
                </a:ext>
              </a:extLst>
            </p:cNvPr>
            <p:cNvSpPr/>
            <p:nvPr/>
          </p:nvSpPr>
          <p:spPr>
            <a:xfrm>
              <a:off x="2378568" y="5544619"/>
              <a:ext cx="3121292" cy="6188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Themeforest</a:t>
              </a:r>
              <a:endPara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7677A8F5-0C61-4E67-AA3A-62EAFAA8042E}"/>
                </a:ext>
              </a:extLst>
            </p:cNvPr>
            <p:cNvSpPr/>
            <p:nvPr/>
          </p:nvSpPr>
          <p:spPr>
            <a:xfrm>
              <a:off x="2551193" y="6082255"/>
              <a:ext cx="2776043" cy="5554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16FC21F-537D-4004-B2D3-6B80345D196D}"/>
              </a:ext>
            </a:extLst>
          </p:cNvPr>
          <p:cNvGrpSpPr/>
          <p:nvPr/>
        </p:nvGrpSpPr>
        <p:grpSpPr>
          <a:xfrm>
            <a:off x="6359852" y="2850308"/>
            <a:ext cx="2124571" cy="581464"/>
            <a:chOff x="2378568" y="5544619"/>
            <a:chExt cx="3121292" cy="1093071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92B86C6A-119E-4689-AE65-3CBC695DE521}"/>
                </a:ext>
              </a:extLst>
            </p:cNvPr>
            <p:cNvSpPr/>
            <p:nvPr/>
          </p:nvSpPr>
          <p:spPr>
            <a:xfrm>
              <a:off x="2378568" y="5544619"/>
              <a:ext cx="3121292" cy="6188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Photodune</a:t>
              </a:r>
              <a:endPara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31A508B6-E7ED-40AE-BA61-3433EAF41989}"/>
                </a:ext>
              </a:extLst>
            </p:cNvPr>
            <p:cNvSpPr/>
            <p:nvPr/>
          </p:nvSpPr>
          <p:spPr>
            <a:xfrm>
              <a:off x="2551193" y="6082255"/>
              <a:ext cx="2776043" cy="5554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BE38C904-30E0-4FCB-B6A0-1DAA30FA7C4B}"/>
              </a:ext>
            </a:extLst>
          </p:cNvPr>
          <p:cNvGrpSpPr/>
          <p:nvPr/>
        </p:nvGrpSpPr>
        <p:grpSpPr>
          <a:xfrm>
            <a:off x="8997614" y="2850308"/>
            <a:ext cx="2124571" cy="581464"/>
            <a:chOff x="2378568" y="5544619"/>
            <a:chExt cx="3121292" cy="1093071"/>
          </a:xfrm>
        </p:grpSpPr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51C33897-97E4-409E-9E19-3D726E9DD8B2}"/>
                </a:ext>
              </a:extLst>
            </p:cNvPr>
            <p:cNvSpPr/>
            <p:nvPr/>
          </p:nvSpPr>
          <p:spPr>
            <a:xfrm>
              <a:off x="2378568" y="5544619"/>
              <a:ext cx="3121292" cy="6188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Videohive</a:t>
              </a:r>
              <a:endPara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FC752309-A0AB-418E-832C-C6E5112A5BD8}"/>
                </a:ext>
              </a:extLst>
            </p:cNvPr>
            <p:cNvSpPr/>
            <p:nvPr/>
          </p:nvSpPr>
          <p:spPr>
            <a:xfrm>
              <a:off x="2551193" y="6082255"/>
              <a:ext cx="2776043" cy="5554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EE95BBA6-6484-4B95-BCE5-9BC3D9E41F4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3B26382C-CD52-4436-9AE1-89476ADF7E1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AE05D6F7-D575-4224-A9CD-285C343FC7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2049" name="Picture Placeholder 2048">
            <a:extLst>
              <a:ext uri="{FF2B5EF4-FFF2-40B4-BE49-F238E27FC236}">
                <a16:creationId xmlns:a16="http://schemas.microsoft.com/office/drawing/2014/main" id="{6802016E-5E9B-47DF-AAB7-699736816DF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25696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9" presetClass="entr" presetSubtype="0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9" presetClass="entr" presetSubtype="0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9" presetClass="entr" presetSubtype="0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4D2EE1A-3954-48C5-8C1A-AA7EC916AA86}"/>
              </a:ext>
            </a:extLst>
          </p:cNvPr>
          <p:cNvSpPr/>
          <p:nvPr/>
        </p:nvSpPr>
        <p:spPr>
          <a:xfrm>
            <a:off x="0" y="0"/>
            <a:ext cx="12192000" cy="6470649"/>
          </a:xfrm>
          <a:prstGeom prst="rect">
            <a:avLst/>
          </a:prstGeom>
          <a:solidFill>
            <a:srgbClr val="1C1F33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523E7AC-BAA3-49AD-A7BA-E0F642D7ACEB}"/>
              </a:ext>
            </a:extLst>
          </p:cNvPr>
          <p:cNvCxnSpPr>
            <a:cxnSpLocks/>
          </p:cNvCxnSpPr>
          <p:nvPr/>
        </p:nvCxnSpPr>
        <p:spPr>
          <a:xfrm>
            <a:off x="8601528" y="5071854"/>
            <a:ext cx="3590472" cy="0"/>
          </a:xfrm>
          <a:prstGeom prst="line">
            <a:avLst/>
          </a:prstGeom>
          <a:ln w="12700"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52A91703-4691-44DF-B12A-615878214AE3}"/>
              </a:ext>
            </a:extLst>
          </p:cNvPr>
          <p:cNvGrpSpPr/>
          <p:nvPr/>
        </p:nvGrpSpPr>
        <p:grpSpPr>
          <a:xfrm>
            <a:off x="7869552" y="4724916"/>
            <a:ext cx="693876" cy="693876"/>
            <a:chOff x="7869552" y="4724916"/>
            <a:chExt cx="693876" cy="693876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A739FD7-A30B-4158-AE26-CE74B89059E0}"/>
                </a:ext>
              </a:extLst>
            </p:cNvPr>
            <p:cNvSpPr/>
            <p:nvPr/>
          </p:nvSpPr>
          <p:spPr>
            <a:xfrm>
              <a:off x="7869552" y="4724916"/>
              <a:ext cx="693876" cy="693876"/>
            </a:xfrm>
            <a:prstGeom prst="ellipse">
              <a:avLst/>
            </a:prstGeom>
            <a:noFill/>
            <a:ln w="7620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F77682C-A05E-460A-94A0-F4A614602429}"/>
                </a:ext>
              </a:extLst>
            </p:cNvPr>
            <p:cNvGrpSpPr/>
            <p:nvPr/>
          </p:nvGrpSpPr>
          <p:grpSpPr>
            <a:xfrm>
              <a:off x="8070030" y="4925394"/>
              <a:ext cx="292920" cy="292920"/>
              <a:chOff x="13524639" y="-152400"/>
              <a:chExt cx="350520" cy="350520"/>
            </a:xfrm>
          </p:grpSpPr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FFED6604-E594-4D18-9AE2-3841CFFEAB27}"/>
                  </a:ext>
                </a:extLst>
              </p:cNvPr>
              <p:cNvCxnSpPr/>
              <p:nvPr/>
            </p:nvCxnSpPr>
            <p:spPr>
              <a:xfrm>
                <a:off x="13699899" y="-152400"/>
                <a:ext cx="0" cy="350520"/>
              </a:xfrm>
              <a:prstGeom prst="line">
                <a:avLst/>
              </a:prstGeom>
              <a:ln w="12700">
                <a:solidFill>
                  <a:schemeClr val="bg1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B7BD6534-5FF2-4B41-934D-2858B58E479C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13699899" y="-152400"/>
                <a:ext cx="0" cy="350520"/>
              </a:xfrm>
              <a:prstGeom prst="line">
                <a:avLst/>
              </a:prstGeom>
              <a:ln w="12700">
                <a:solidFill>
                  <a:schemeClr val="bg1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C75FEA23-93AF-4970-A6C6-E3399D596756}"/>
              </a:ext>
            </a:extLst>
          </p:cNvPr>
          <p:cNvSpPr/>
          <p:nvPr/>
        </p:nvSpPr>
        <p:spPr>
          <a:xfrm>
            <a:off x="5877813" y="4896421"/>
            <a:ext cx="2124571" cy="3291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14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More Story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58EA0C-E575-4DBC-B2FA-CE100EF9A888}"/>
              </a:ext>
            </a:extLst>
          </p:cNvPr>
          <p:cNvSpPr/>
          <p:nvPr/>
        </p:nvSpPr>
        <p:spPr>
          <a:xfrm>
            <a:off x="788668" y="2995847"/>
            <a:ext cx="588645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Raleway" panose="020B0503030101060003" pitchFamily="34" charset="0"/>
                <a:cs typeface="Segoe UI Light" panose="020B0502040204020203" pitchFamily="34" charset="0"/>
              </a:rPr>
              <a:t>“I should be incapable of drawing a single stroke at the present moment; and yet I feel that I never was a greater artist than now. I am so happy.</a:t>
            </a:r>
            <a:endParaRPr lang="id-ID" sz="2000" dirty="0">
              <a:solidFill>
                <a:schemeClr val="bg1"/>
              </a:solidFill>
              <a:latin typeface="Raleway" panose="020B0503030101060003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50F126D-0EFD-45E7-ACA3-EE06737D3BD0}"/>
              </a:ext>
            </a:extLst>
          </p:cNvPr>
          <p:cNvSpPr/>
          <p:nvPr/>
        </p:nvSpPr>
        <p:spPr>
          <a:xfrm>
            <a:off x="866774" y="4507798"/>
            <a:ext cx="1396915" cy="3033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dirty="0">
                <a:solidFill>
                  <a:schemeClr val="bg1"/>
                </a:solidFill>
                <a:latin typeface="Raleway Light" panose="020B0403030101060003" pitchFamily="34" charset="0"/>
              </a:rPr>
              <a:t>#</a:t>
            </a:r>
            <a:r>
              <a:rPr lang="en-US" sz="1400" i="1" dirty="0" err="1">
                <a:solidFill>
                  <a:schemeClr val="bg1"/>
                </a:solidFill>
                <a:latin typeface="Raleway Light" panose="020B0403030101060003" pitchFamily="34" charset="0"/>
              </a:rPr>
              <a:t>Studentstory</a:t>
            </a:r>
            <a:endParaRPr lang="id-ID" sz="1400" i="1" dirty="0">
              <a:solidFill>
                <a:schemeClr val="bg1"/>
              </a:solidFill>
              <a:latin typeface="Raleway Light" panose="020B0403030101060003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05D40D4-BFAC-4961-A74D-3F9ADD154F88}"/>
              </a:ext>
            </a:extLst>
          </p:cNvPr>
          <p:cNvSpPr/>
          <p:nvPr/>
        </p:nvSpPr>
        <p:spPr>
          <a:xfrm>
            <a:off x="788668" y="1659489"/>
            <a:ext cx="3920492" cy="941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Ariana Chloe 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2015/2018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D9A91CF-5604-463A-BF28-8DB60C03CE2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solidFill>
            <a:schemeClr val="bg1">
              <a:lumMod val="95000"/>
              <a:alpha val="0"/>
            </a:schemeClr>
          </a:solidFill>
        </p:spPr>
      </p:sp>
    </p:spTree>
    <p:extLst>
      <p:ext uri="{BB962C8B-B14F-4D97-AF65-F5344CB8AC3E}">
        <p14:creationId xmlns:p14="http://schemas.microsoft.com/office/powerpoint/2010/main" val="2752866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10" grpId="0"/>
      <p:bldP spid="23" grpId="0" animBg="1"/>
      <p:bldP spid="2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38AED7C-D7B7-430D-99AF-7DA4A7C81BC6}"/>
              </a:ext>
            </a:extLst>
          </p:cNvPr>
          <p:cNvSpPr/>
          <p:nvPr/>
        </p:nvSpPr>
        <p:spPr>
          <a:xfrm>
            <a:off x="0" y="0"/>
            <a:ext cx="12192000" cy="3562350"/>
          </a:xfrm>
          <a:prstGeom prst="rect">
            <a:avLst/>
          </a:prstGeom>
          <a:solidFill>
            <a:srgbClr val="1C1F3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EF0B435-51AF-4421-80D1-B6C2910B1FFB}"/>
              </a:ext>
            </a:extLst>
          </p:cNvPr>
          <p:cNvCxnSpPr>
            <a:cxnSpLocks/>
          </p:cNvCxnSpPr>
          <p:nvPr/>
        </p:nvCxnSpPr>
        <p:spPr>
          <a:xfrm>
            <a:off x="6315834" y="1397438"/>
            <a:ext cx="5876166" cy="0"/>
          </a:xfrm>
          <a:prstGeom prst="line">
            <a:avLst/>
          </a:prstGeom>
          <a:ln w="12700"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93D7483-39E3-402D-AF09-4630D70D5121}"/>
              </a:ext>
            </a:extLst>
          </p:cNvPr>
          <p:cNvGrpSpPr/>
          <p:nvPr/>
        </p:nvGrpSpPr>
        <p:grpSpPr>
          <a:xfrm>
            <a:off x="5583858" y="1050500"/>
            <a:ext cx="693876" cy="693876"/>
            <a:chOff x="7869552" y="972066"/>
            <a:chExt cx="693876" cy="693876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2FF7E29-C5B3-436D-BF3C-632444DD1DBF}"/>
                </a:ext>
              </a:extLst>
            </p:cNvPr>
            <p:cNvSpPr/>
            <p:nvPr/>
          </p:nvSpPr>
          <p:spPr>
            <a:xfrm>
              <a:off x="7869552" y="972066"/>
              <a:ext cx="693876" cy="693876"/>
            </a:xfrm>
            <a:prstGeom prst="ellipse">
              <a:avLst/>
            </a:prstGeom>
            <a:noFill/>
            <a:ln w="7620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A4A90B02-54A9-4A19-88B7-91743344B9A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162788" y="1200150"/>
              <a:ext cx="107404" cy="237708"/>
            </a:xfrm>
            <a:custGeom>
              <a:avLst/>
              <a:gdLst>
                <a:gd name="T0" fmla="*/ 147571 w 96"/>
                <a:gd name="T1" fmla="*/ 33734 h 168"/>
                <a:gd name="T2" fmla="*/ 46517 w 96"/>
                <a:gd name="T3" fmla="*/ 134938 h 168"/>
                <a:gd name="T4" fmla="*/ 149175 w 96"/>
                <a:gd name="T5" fmla="*/ 237747 h 168"/>
                <a:gd name="T6" fmla="*/ 149175 w 96"/>
                <a:gd name="T7" fmla="*/ 237747 h 168"/>
                <a:gd name="T8" fmla="*/ 153987 w 96"/>
                <a:gd name="T9" fmla="*/ 250598 h 168"/>
                <a:gd name="T10" fmla="*/ 134739 w 96"/>
                <a:gd name="T11" fmla="*/ 269875 h 168"/>
                <a:gd name="T12" fmla="*/ 121906 w 96"/>
                <a:gd name="T13" fmla="*/ 265056 h 168"/>
                <a:gd name="T14" fmla="*/ 121906 w 96"/>
                <a:gd name="T15" fmla="*/ 265056 h 168"/>
                <a:gd name="T16" fmla="*/ 6416 w 96"/>
                <a:gd name="T17" fmla="*/ 149395 h 168"/>
                <a:gd name="T18" fmla="*/ 6416 w 96"/>
                <a:gd name="T19" fmla="*/ 149395 h 168"/>
                <a:gd name="T20" fmla="*/ 0 w 96"/>
                <a:gd name="T21" fmla="*/ 134938 h 168"/>
                <a:gd name="T22" fmla="*/ 0 w 96"/>
                <a:gd name="T23" fmla="*/ 134938 h 168"/>
                <a:gd name="T24" fmla="*/ 0 w 96"/>
                <a:gd name="T25" fmla="*/ 134938 h 168"/>
                <a:gd name="T26" fmla="*/ 6416 w 96"/>
                <a:gd name="T27" fmla="*/ 120480 h 168"/>
                <a:gd name="T28" fmla="*/ 6416 w 96"/>
                <a:gd name="T29" fmla="*/ 120480 h 168"/>
                <a:gd name="T30" fmla="*/ 121906 w 96"/>
                <a:gd name="T31" fmla="*/ 4819 h 168"/>
                <a:gd name="T32" fmla="*/ 121906 w 96"/>
                <a:gd name="T33" fmla="*/ 4819 h 168"/>
                <a:gd name="T34" fmla="*/ 134739 w 96"/>
                <a:gd name="T35" fmla="*/ 0 h 168"/>
                <a:gd name="T36" fmla="*/ 153987 w 96"/>
                <a:gd name="T37" fmla="*/ 19277 h 168"/>
                <a:gd name="T38" fmla="*/ 147571 w 96"/>
                <a:gd name="T39" fmla="*/ 33734 h 168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96" h="168">
                  <a:moveTo>
                    <a:pt x="92" y="21"/>
                  </a:moveTo>
                  <a:cubicBezTo>
                    <a:pt x="29" y="84"/>
                    <a:pt x="29" y="84"/>
                    <a:pt x="29" y="84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5" y="150"/>
                    <a:pt x="96" y="153"/>
                    <a:pt x="96" y="156"/>
                  </a:cubicBezTo>
                  <a:cubicBezTo>
                    <a:pt x="96" y="163"/>
                    <a:pt x="91" y="168"/>
                    <a:pt x="84" y="168"/>
                  </a:cubicBezTo>
                  <a:cubicBezTo>
                    <a:pt x="81" y="168"/>
                    <a:pt x="78" y="167"/>
                    <a:pt x="76" y="165"/>
                  </a:cubicBezTo>
                  <a:cubicBezTo>
                    <a:pt x="76" y="165"/>
                    <a:pt x="76" y="165"/>
                    <a:pt x="76" y="165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1" y="90"/>
                    <a:pt x="0" y="87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1"/>
                    <a:pt x="1" y="77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8" y="1"/>
                    <a:pt x="81" y="0"/>
                    <a:pt x="84" y="0"/>
                  </a:cubicBezTo>
                  <a:cubicBezTo>
                    <a:pt x="91" y="0"/>
                    <a:pt x="96" y="5"/>
                    <a:pt x="96" y="12"/>
                  </a:cubicBezTo>
                  <a:cubicBezTo>
                    <a:pt x="96" y="16"/>
                    <a:pt x="94" y="19"/>
                    <a:pt x="92" y="21"/>
                  </a:cubicBezTo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3622E55-422A-4B41-BBE7-7976033B65BA}"/>
              </a:ext>
            </a:extLst>
          </p:cNvPr>
          <p:cNvSpPr txBox="1"/>
          <p:nvPr/>
        </p:nvSpPr>
        <p:spPr>
          <a:xfrm>
            <a:off x="5496774" y="2052295"/>
            <a:ext cx="51506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All About Our University </a:t>
            </a:r>
            <a:r>
              <a:rPr lang="en-US" sz="3200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(Exclusive)</a:t>
            </a:r>
            <a:endParaRPr lang="id-ID" sz="3200" dirty="0">
              <a:solidFill>
                <a:schemeClr val="bg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F3705AA-92C5-4C71-97B8-C34D85A7C4F0}"/>
              </a:ext>
            </a:extLst>
          </p:cNvPr>
          <p:cNvSpPr txBox="1"/>
          <p:nvPr/>
        </p:nvSpPr>
        <p:spPr>
          <a:xfrm>
            <a:off x="1370406" y="705773"/>
            <a:ext cx="3833132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9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  <a:endParaRPr lang="id-ID" sz="23900" b="1" dirty="0">
              <a:solidFill>
                <a:schemeClr val="bg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2D63E38-63E1-4F84-A546-6538480A1F58}"/>
              </a:ext>
            </a:extLst>
          </p:cNvPr>
          <p:cNvSpPr/>
          <p:nvPr/>
        </p:nvSpPr>
        <p:spPr>
          <a:xfrm>
            <a:off x="917060" y="4302786"/>
            <a:ext cx="10357880" cy="1384995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spot, which was created for the bliss of souls like mine. I am so happy, my dear friend, so absorbed in the exquisite sense of mere tranquil existence, that I neglect my talents. I should be incapable of drawing a single stroke at the present moment; and yet I feel that I never was a greater artist than now. I am so happy, my dear friend, so absorbed in the exquisite sense of mere tranquil existence, that I neglect my talents. I should be incapable of drawing a single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4D8BEE-07F2-40D0-937E-77F4D7E221F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4156178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8" grpId="0"/>
      <p:bldP spid="22" grpId="0"/>
      <p:bldP spid="2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0B6FFEE-C8E4-482F-B451-890F59BEE826}"/>
              </a:ext>
            </a:extLst>
          </p:cNvPr>
          <p:cNvSpPr/>
          <p:nvPr/>
        </p:nvSpPr>
        <p:spPr>
          <a:xfrm>
            <a:off x="779044" y="3228210"/>
            <a:ext cx="4516854" cy="1143000"/>
          </a:xfrm>
          <a:prstGeom prst="roundRect">
            <a:avLst>
              <a:gd name="adj" fmla="val 4445"/>
            </a:avLst>
          </a:prstGeom>
          <a:ln>
            <a:noFill/>
          </a:ln>
          <a:effectLst>
            <a:outerShdw blurRad="1270000" dist="431800" dir="5400000" sx="74000" sy="74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8FFF60A-1B37-4442-A66D-B1B9EFC6C9B8}"/>
              </a:ext>
            </a:extLst>
          </p:cNvPr>
          <p:cNvSpPr/>
          <p:nvPr/>
        </p:nvSpPr>
        <p:spPr>
          <a:xfrm>
            <a:off x="779043" y="4567151"/>
            <a:ext cx="4516853" cy="1143000"/>
          </a:xfrm>
          <a:prstGeom prst="roundRect">
            <a:avLst>
              <a:gd name="adj" fmla="val 4445"/>
            </a:avLst>
          </a:prstGeom>
          <a:solidFill>
            <a:schemeClr val="bg1"/>
          </a:solidFill>
          <a:ln>
            <a:noFill/>
          </a:ln>
          <a:effectLst>
            <a:outerShdw blurRad="1270000" dist="431800" dir="5400000" sx="74000" sy="74000" algn="t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3865B8D-C48D-4D3D-8AE8-9E441BB2BB90}"/>
              </a:ext>
            </a:extLst>
          </p:cNvPr>
          <p:cNvGrpSpPr/>
          <p:nvPr/>
        </p:nvGrpSpPr>
        <p:grpSpPr>
          <a:xfrm>
            <a:off x="556967" y="2822187"/>
            <a:ext cx="2229584" cy="295337"/>
            <a:chOff x="556967" y="2822187"/>
            <a:chExt cx="2229584" cy="29533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80A4461-0E04-434C-8D77-22E75D7F632B}"/>
                </a:ext>
              </a:extLst>
            </p:cNvPr>
            <p:cNvCxnSpPr/>
            <p:nvPr/>
          </p:nvCxnSpPr>
          <p:spPr>
            <a:xfrm>
              <a:off x="556967" y="2969856"/>
              <a:ext cx="222077" cy="0"/>
            </a:xfrm>
            <a:prstGeom prst="line">
              <a:avLst/>
            </a:prstGeom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89A0D88-8F05-454F-B093-15263A55F612}"/>
                </a:ext>
              </a:extLst>
            </p:cNvPr>
            <p:cNvSpPr/>
            <p:nvPr/>
          </p:nvSpPr>
          <p:spPr>
            <a:xfrm>
              <a:off x="779044" y="2822187"/>
              <a:ext cx="2007507" cy="2953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Gender Classification</a:t>
              </a:r>
            </a:p>
          </p:txBody>
        </p:sp>
      </p:grpSp>
      <p:grpSp>
        <p:nvGrpSpPr>
          <p:cNvPr id="16" name="Gruppieren 570">
            <a:extLst>
              <a:ext uri="{FF2B5EF4-FFF2-40B4-BE49-F238E27FC236}">
                <a16:creationId xmlns:a16="http://schemas.microsoft.com/office/drawing/2014/main" id="{3F66D222-0095-4C99-B8ED-267C61A4114F}"/>
              </a:ext>
            </a:extLst>
          </p:cNvPr>
          <p:cNvGrpSpPr/>
          <p:nvPr/>
        </p:nvGrpSpPr>
        <p:grpSpPr>
          <a:xfrm>
            <a:off x="1035292" y="4805275"/>
            <a:ext cx="395288" cy="409576"/>
            <a:chOff x="2524918" y="5060949"/>
            <a:chExt cx="395288" cy="40957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7" name="Freeform 398">
              <a:extLst>
                <a:ext uri="{FF2B5EF4-FFF2-40B4-BE49-F238E27FC236}">
                  <a16:creationId xmlns:a16="http://schemas.microsoft.com/office/drawing/2014/main" id="{FED8DB8B-653C-4C5F-BB13-1122DA4F6E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99531" y="5060949"/>
              <a:ext cx="246063" cy="273050"/>
            </a:xfrm>
            <a:custGeom>
              <a:avLst/>
              <a:gdLst>
                <a:gd name="T0" fmla="*/ 72 w 144"/>
                <a:gd name="T1" fmla="*/ 160 h 160"/>
                <a:gd name="T2" fmla="*/ 0 w 144"/>
                <a:gd name="T3" fmla="*/ 145 h 160"/>
                <a:gd name="T4" fmla="*/ 0 w 144"/>
                <a:gd name="T5" fmla="*/ 144 h 160"/>
                <a:gd name="T6" fmla="*/ 0 w 144"/>
                <a:gd name="T7" fmla="*/ 143 h 160"/>
                <a:gd name="T8" fmla="*/ 8 w 144"/>
                <a:gd name="T9" fmla="*/ 102 h 160"/>
                <a:gd name="T10" fmla="*/ 8 w 144"/>
                <a:gd name="T11" fmla="*/ 64 h 160"/>
                <a:gd name="T12" fmla="*/ 71 w 144"/>
                <a:gd name="T13" fmla="*/ 0 h 160"/>
                <a:gd name="T14" fmla="*/ 72 w 144"/>
                <a:gd name="T15" fmla="*/ 0 h 160"/>
                <a:gd name="T16" fmla="*/ 73 w 144"/>
                <a:gd name="T17" fmla="*/ 0 h 160"/>
                <a:gd name="T18" fmla="*/ 136 w 144"/>
                <a:gd name="T19" fmla="*/ 64 h 160"/>
                <a:gd name="T20" fmla="*/ 136 w 144"/>
                <a:gd name="T21" fmla="*/ 102 h 160"/>
                <a:gd name="T22" fmla="*/ 144 w 144"/>
                <a:gd name="T23" fmla="*/ 143 h 160"/>
                <a:gd name="T24" fmla="*/ 144 w 144"/>
                <a:gd name="T25" fmla="*/ 144 h 160"/>
                <a:gd name="T26" fmla="*/ 144 w 144"/>
                <a:gd name="T27" fmla="*/ 145 h 160"/>
                <a:gd name="T28" fmla="*/ 72 w 144"/>
                <a:gd name="T29" fmla="*/ 160 h 160"/>
                <a:gd name="T30" fmla="*/ 9 w 144"/>
                <a:gd name="T31" fmla="*/ 143 h 160"/>
                <a:gd name="T32" fmla="*/ 72 w 144"/>
                <a:gd name="T33" fmla="*/ 152 h 160"/>
                <a:gd name="T34" fmla="*/ 135 w 144"/>
                <a:gd name="T35" fmla="*/ 143 h 160"/>
                <a:gd name="T36" fmla="*/ 128 w 144"/>
                <a:gd name="T37" fmla="*/ 102 h 160"/>
                <a:gd name="T38" fmla="*/ 128 w 144"/>
                <a:gd name="T39" fmla="*/ 64 h 160"/>
                <a:gd name="T40" fmla="*/ 73 w 144"/>
                <a:gd name="T41" fmla="*/ 8 h 160"/>
                <a:gd name="T42" fmla="*/ 72 w 144"/>
                <a:gd name="T43" fmla="*/ 8 h 160"/>
                <a:gd name="T44" fmla="*/ 71 w 144"/>
                <a:gd name="T45" fmla="*/ 8 h 160"/>
                <a:gd name="T46" fmla="*/ 16 w 144"/>
                <a:gd name="T47" fmla="*/ 64 h 160"/>
                <a:gd name="T48" fmla="*/ 16 w 144"/>
                <a:gd name="T49" fmla="*/ 102 h 160"/>
                <a:gd name="T50" fmla="*/ 9 w 144"/>
                <a:gd name="T51" fmla="*/ 143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4" h="160">
                  <a:moveTo>
                    <a:pt x="72" y="160"/>
                  </a:moveTo>
                  <a:cubicBezTo>
                    <a:pt x="10" y="160"/>
                    <a:pt x="1" y="149"/>
                    <a:pt x="0" y="145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5" y="130"/>
                    <a:pt x="8" y="116"/>
                    <a:pt x="8" y="102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2"/>
                    <a:pt x="65" y="0"/>
                    <a:pt x="71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2" y="0"/>
                    <a:pt x="72" y="0"/>
                    <a:pt x="73" y="0"/>
                  </a:cubicBezTo>
                  <a:cubicBezTo>
                    <a:pt x="79" y="0"/>
                    <a:pt x="136" y="2"/>
                    <a:pt x="136" y="64"/>
                  </a:cubicBezTo>
                  <a:cubicBezTo>
                    <a:pt x="136" y="102"/>
                    <a:pt x="136" y="102"/>
                    <a:pt x="136" y="102"/>
                  </a:cubicBezTo>
                  <a:cubicBezTo>
                    <a:pt x="136" y="116"/>
                    <a:pt x="139" y="130"/>
                    <a:pt x="144" y="143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44" y="145"/>
                    <a:pt x="144" y="145"/>
                    <a:pt x="144" y="145"/>
                  </a:cubicBezTo>
                  <a:cubicBezTo>
                    <a:pt x="143" y="149"/>
                    <a:pt x="134" y="160"/>
                    <a:pt x="72" y="160"/>
                  </a:cubicBezTo>
                  <a:close/>
                  <a:moveTo>
                    <a:pt x="9" y="143"/>
                  </a:moveTo>
                  <a:cubicBezTo>
                    <a:pt x="12" y="146"/>
                    <a:pt x="25" y="152"/>
                    <a:pt x="72" y="152"/>
                  </a:cubicBezTo>
                  <a:cubicBezTo>
                    <a:pt x="119" y="152"/>
                    <a:pt x="132" y="146"/>
                    <a:pt x="135" y="143"/>
                  </a:cubicBezTo>
                  <a:cubicBezTo>
                    <a:pt x="130" y="130"/>
                    <a:pt x="128" y="116"/>
                    <a:pt x="128" y="102"/>
                  </a:cubicBezTo>
                  <a:cubicBezTo>
                    <a:pt x="128" y="64"/>
                    <a:pt x="128" y="64"/>
                    <a:pt x="128" y="64"/>
                  </a:cubicBezTo>
                  <a:cubicBezTo>
                    <a:pt x="128" y="11"/>
                    <a:pt x="82" y="8"/>
                    <a:pt x="73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62" y="8"/>
                    <a:pt x="16" y="11"/>
                    <a:pt x="16" y="64"/>
                  </a:cubicBezTo>
                  <a:cubicBezTo>
                    <a:pt x="16" y="102"/>
                    <a:pt x="16" y="102"/>
                    <a:pt x="16" y="102"/>
                  </a:cubicBezTo>
                  <a:cubicBezTo>
                    <a:pt x="16" y="116"/>
                    <a:pt x="14" y="130"/>
                    <a:pt x="9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399">
              <a:extLst>
                <a:ext uri="{FF2B5EF4-FFF2-40B4-BE49-F238E27FC236}">
                  <a16:creationId xmlns:a16="http://schemas.microsoft.com/office/drawing/2014/main" id="{E41E4622-1B2B-40FA-9EB7-7C92CD2ABE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24918" y="5319712"/>
              <a:ext cx="395288" cy="150813"/>
            </a:xfrm>
            <a:custGeom>
              <a:avLst/>
              <a:gdLst>
                <a:gd name="T0" fmla="*/ 232 w 232"/>
                <a:gd name="T1" fmla="*/ 88 h 88"/>
                <a:gd name="T2" fmla="*/ 0 w 232"/>
                <a:gd name="T3" fmla="*/ 88 h 88"/>
                <a:gd name="T4" fmla="*/ 0 w 232"/>
                <a:gd name="T5" fmla="*/ 84 h 88"/>
                <a:gd name="T6" fmla="*/ 34 w 232"/>
                <a:gd name="T7" fmla="*/ 40 h 88"/>
                <a:gd name="T8" fmla="*/ 46 w 232"/>
                <a:gd name="T9" fmla="*/ 35 h 88"/>
                <a:gd name="T10" fmla="*/ 80 w 232"/>
                <a:gd name="T11" fmla="*/ 2 h 88"/>
                <a:gd name="T12" fmla="*/ 82 w 232"/>
                <a:gd name="T13" fmla="*/ 0 h 88"/>
                <a:gd name="T14" fmla="*/ 150 w 232"/>
                <a:gd name="T15" fmla="*/ 0 h 88"/>
                <a:gd name="T16" fmla="*/ 152 w 232"/>
                <a:gd name="T17" fmla="*/ 2 h 88"/>
                <a:gd name="T18" fmla="*/ 186 w 232"/>
                <a:gd name="T19" fmla="*/ 35 h 88"/>
                <a:gd name="T20" fmla="*/ 198 w 232"/>
                <a:gd name="T21" fmla="*/ 40 h 88"/>
                <a:gd name="T22" fmla="*/ 232 w 232"/>
                <a:gd name="T23" fmla="*/ 84 h 88"/>
                <a:gd name="T24" fmla="*/ 232 w 232"/>
                <a:gd name="T25" fmla="*/ 88 h 88"/>
                <a:gd name="T26" fmla="*/ 8 w 232"/>
                <a:gd name="T27" fmla="*/ 80 h 88"/>
                <a:gd name="T28" fmla="*/ 224 w 232"/>
                <a:gd name="T29" fmla="*/ 80 h 88"/>
                <a:gd name="T30" fmla="*/ 194 w 232"/>
                <a:gd name="T31" fmla="*/ 48 h 88"/>
                <a:gd name="T32" fmla="*/ 183 w 232"/>
                <a:gd name="T33" fmla="*/ 43 h 88"/>
                <a:gd name="T34" fmla="*/ 146 w 232"/>
                <a:gd name="T35" fmla="*/ 8 h 88"/>
                <a:gd name="T36" fmla="*/ 86 w 232"/>
                <a:gd name="T37" fmla="*/ 8 h 88"/>
                <a:gd name="T38" fmla="*/ 49 w 232"/>
                <a:gd name="T39" fmla="*/ 43 h 88"/>
                <a:gd name="T40" fmla="*/ 38 w 232"/>
                <a:gd name="T41" fmla="*/ 48 h 88"/>
                <a:gd name="T42" fmla="*/ 8 w 232"/>
                <a:gd name="T43" fmla="*/ 8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2" h="88">
                  <a:moveTo>
                    <a:pt x="232" y="88"/>
                  </a:moveTo>
                  <a:cubicBezTo>
                    <a:pt x="0" y="88"/>
                    <a:pt x="0" y="88"/>
                    <a:pt x="0" y="88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56"/>
                    <a:pt x="33" y="41"/>
                    <a:pt x="34" y="40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61" y="29"/>
                    <a:pt x="73" y="17"/>
                    <a:pt x="80" y="2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152" y="2"/>
                    <a:pt x="152" y="2"/>
                    <a:pt x="152" y="2"/>
                  </a:cubicBezTo>
                  <a:cubicBezTo>
                    <a:pt x="159" y="17"/>
                    <a:pt x="171" y="29"/>
                    <a:pt x="186" y="35"/>
                  </a:cubicBezTo>
                  <a:cubicBezTo>
                    <a:pt x="198" y="40"/>
                    <a:pt x="198" y="40"/>
                    <a:pt x="198" y="40"/>
                  </a:cubicBezTo>
                  <a:cubicBezTo>
                    <a:pt x="199" y="41"/>
                    <a:pt x="232" y="56"/>
                    <a:pt x="232" y="84"/>
                  </a:cubicBezTo>
                  <a:lnTo>
                    <a:pt x="232" y="88"/>
                  </a:lnTo>
                  <a:close/>
                  <a:moveTo>
                    <a:pt x="8" y="80"/>
                  </a:moveTo>
                  <a:cubicBezTo>
                    <a:pt x="224" y="80"/>
                    <a:pt x="224" y="80"/>
                    <a:pt x="224" y="80"/>
                  </a:cubicBezTo>
                  <a:cubicBezTo>
                    <a:pt x="221" y="59"/>
                    <a:pt x="195" y="48"/>
                    <a:pt x="194" y="48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67" y="35"/>
                    <a:pt x="154" y="23"/>
                    <a:pt x="14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78" y="23"/>
                    <a:pt x="65" y="35"/>
                    <a:pt x="49" y="4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7" y="48"/>
                    <a:pt x="11" y="59"/>
                    <a:pt x="8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400">
              <a:extLst>
                <a:ext uri="{FF2B5EF4-FFF2-40B4-BE49-F238E27FC236}">
                  <a16:creationId xmlns:a16="http://schemas.microsoft.com/office/drawing/2014/main" id="{1E02044B-98A4-450C-B831-59CE81A8C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0168" y="5129212"/>
              <a:ext cx="206375" cy="74613"/>
            </a:xfrm>
            <a:custGeom>
              <a:avLst/>
              <a:gdLst>
                <a:gd name="T0" fmla="*/ 5 w 121"/>
                <a:gd name="T1" fmla="*/ 44 h 44"/>
                <a:gd name="T2" fmla="*/ 0 w 121"/>
                <a:gd name="T3" fmla="*/ 44 h 44"/>
                <a:gd name="T4" fmla="*/ 0 w 121"/>
                <a:gd name="T5" fmla="*/ 36 h 44"/>
                <a:gd name="T6" fmla="*/ 85 w 121"/>
                <a:gd name="T7" fmla="*/ 1 h 44"/>
                <a:gd name="T8" fmla="*/ 90 w 121"/>
                <a:gd name="T9" fmla="*/ 0 h 44"/>
                <a:gd name="T10" fmla="*/ 92 w 121"/>
                <a:gd name="T11" fmla="*/ 4 h 44"/>
                <a:gd name="T12" fmla="*/ 121 w 121"/>
                <a:gd name="T13" fmla="*/ 36 h 44"/>
                <a:gd name="T14" fmla="*/ 119 w 121"/>
                <a:gd name="T15" fmla="*/ 44 h 44"/>
                <a:gd name="T16" fmla="*/ 85 w 121"/>
                <a:gd name="T17" fmla="*/ 12 h 44"/>
                <a:gd name="T18" fmla="*/ 5 w 121"/>
                <a:gd name="T19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44">
                  <a:moveTo>
                    <a:pt x="5" y="44"/>
                  </a:moveTo>
                  <a:cubicBezTo>
                    <a:pt x="4" y="44"/>
                    <a:pt x="2" y="44"/>
                    <a:pt x="0" y="44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40" y="39"/>
                    <a:pt x="85" y="1"/>
                    <a:pt x="85" y="1"/>
                  </a:cubicBezTo>
                  <a:cubicBezTo>
                    <a:pt x="87" y="0"/>
                    <a:pt x="88" y="0"/>
                    <a:pt x="90" y="0"/>
                  </a:cubicBezTo>
                  <a:cubicBezTo>
                    <a:pt x="91" y="1"/>
                    <a:pt x="92" y="2"/>
                    <a:pt x="92" y="4"/>
                  </a:cubicBezTo>
                  <a:cubicBezTo>
                    <a:pt x="93" y="32"/>
                    <a:pt x="119" y="36"/>
                    <a:pt x="121" y="36"/>
                  </a:cubicBezTo>
                  <a:cubicBezTo>
                    <a:pt x="119" y="44"/>
                    <a:pt x="119" y="44"/>
                    <a:pt x="119" y="44"/>
                  </a:cubicBezTo>
                  <a:cubicBezTo>
                    <a:pt x="119" y="44"/>
                    <a:pt x="90" y="40"/>
                    <a:pt x="85" y="12"/>
                  </a:cubicBezTo>
                  <a:cubicBezTo>
                    <a:pt x="72" y="22"/>
                    <a:pt x="39" y="44"/>
                    <a:pt x="5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0" name="Gruppieren 571">
            <a:extLst>
              <a:ext uri="{FF2B5EF4-FFF2-40B4-BE49-F238E27FC236}">
                <a16:creationId xmlns:a16="http://schemas.microsoft.com/office/drawing/2014/main" id="{248E9DFD-8ADD-4B10-8CCC-CE5A7415D915}"/>
              </a:ext>
            </a:extLst>
          </p:cNvPr>
          <p:cNvGrpSpPr/>
          <p:nvPr/>
        </p:nvGrpSpPr>
        <p:grpSpPr>
          <a:xfrm>
            <a:off x="1069424" y="3402744"/>
            <a:ext cx="327025" cy="381000"/>
            <a:chOff x="2545555" y="5675312"/>
            <a:chExt cx="327025" cy="381000"/>
          </a:xfrm>
          <a:solidFill>
            <a:schemeClr val="bg1"/>
          </a:solidFill>
        </p:grpSpPr>
        <p:sp>
          <p:nvSpPr>
            <p:cNvPr id="21" name="Freeform 460">
              <a:extLst>
                <a:ext uri="{FF2B5EF4-FFF2-40B4-BE49-F238E27FC236}">
                  <a16:creationId xmlns:a16="http://schemas.microsoft.com/office/drawing/2014/main" id="{115179DD-6767-4E6E-AD3E-02FE4E9B2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8105" y="5735637"/>
              <a:ext cx="165100" cy="61913"/>
            </a:xfrm>
            <a:custGeom>
              <a:avLst/>
              <a:gdLst>
                <a:gd name="T0" fmla="*/ 7 w 97"/>
                <a:gd name="T1" fmla="*/ 36 h 36"/>
                <a:gd name="T2" fmla="*/ 0 w 97"/>
                <a:gd name="T3" fmla="*/ 36 h 36"/>
                <a:gd name="T4" fmla="*/ 0 w 97"/>
                <a:gd name="T5" fmla="*/ 28 h 36"/>
                <a:gd name="T6" fmla="*/ 69 w 97"/>
                <a:gd name="T7" fmla="*/ 1 h 36"/>
                <a:gd name="T8" fmla="*/ 73 w 97"/>
                <a:gd name="T9" fmla="*/ 0 h 36"/>
                <a:gd name="T10" fmla="*/ 76 w 97"/>
                <a:gd name="T11" fmla="*/ 4 h 36"/>
                <a:gd name="T12" fmla="*/ 83 w 97"/>
                <a:gd name="T13" fmla="*/ 23 h 36"/>
                <a:gd name="T14" fmla="*/ 95 w 97"/>
                <a:gd name="T15" fmla="*/ 24 h 36"/>
                <a:gd name="T16" fmla="*/ 97 w 97"/>
                <a:gd name="T17" fmla="*/ 32 h 36"/>
                <a:gd name="T18" fmla="*/ 79 w 97"/>
                <a:gd name="T19" fmla="*/ 30 h 36"/>
                <a:gd name="T20" fmla="*/ 69 w 97"/>
                <a:gd name="T21" fmla="*/ 12 h 36"/>
                <a:gd name="T22" fmla="*/ 7 w 97"/>
                <a:gd name="T2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7" h="36">
                  <a:moveTo>
                    <a:pt x="7" y="36"/>
                  </a:moveTo>
                  <a:cubicBezTo>
                    <a:pt x="4" y="36"/>
                    <a:pt x="2" y="36"/>
                    <a:pt x="0" y="36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40" y="31"/>
                    <a:pt x="69" y="2"/>
                    <a:pt x="69" y="1"/>
                  </a:cubicBezTo>
                  <a:cubicBezTo>
                    <a:pt x="70" y="0"/>
                    <a:pt x="72" y="0"/>
                    <a:pt x="73" y="0"/>
                  </a:cubicBezTo>
                  <a:cubicBezTo>
                    <a:pt x="75" y="1"/>
                    <a:pt x="76" y="2"/>
                    <a:pt x="76" y="4"/>
                  </a:cubicBezTo>
                  <a:cubicBezTo>
                    <a:pt x="76" y="13"/>
                    <a:pt x="79" y="20"/>
                    <a:pt x="83" y="23"/>
                  </a:cubicBezTo>
                  <a:cubicBezTo>
                    <a:pt x="88" y="26"/>
                    <a:pt x="95" y="24"/>
                    <a:pt x="95" y="24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7" y="32"/>
                    <a:pt x="87" y="35"/>
                    <a:pt x="79" y="30"/>
                  </a:cubicBezTo>
                  <a:cubicBezTo>
                    <a:pt x="74" y="26"/>
                    <a:pt x="70" y="20"/>
                    <a:pt x="69" y="12"/>
                  </a:cubicBezTo>
                  <a:cubicBezTo>
                    <a:pt x="59" y="21"/>
                    <a:pt x="36" y="36"/>
                    <a:pt x="7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461">
              <a:extLst>
                <a:ext uri="{FF2B5EF4-FFF2-40B4-BE49-F238E27FC236}">
                  <a16:creationId xmlns:a16="http://schemas.microsoft.com/office/drawing/2014/main" id="{CDD4FE3A-FEA9-480B-82ED-C07C0338F7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94768" y="5675312"/>
              <a:ext cx="228600" cy="244475"/>
            </a:xfrm>
            <a:custGeom>
              <a:avLst/>
              <a:gdLst>
                <a:gd name="T0" fmla="*/ 72 w 134"/>
                <a:gd name="T1" fmla="*/ 144 h 144"/>
                <a:gd name="T2" fmla="*/ 62 w 134"/>
                <a:gd name="T3" fmla="*/ 144 h 144"/>
                <a:gd name="T4" fmla="*/ 15 w 134"/>
                <a:gd name="T5" fmla="*/ 106 h 144"/>
                <a:gd name="T6" fmla="*/ 13 w 134"/>
                <a:gd name="T7" fmla="*/ 105 h 144"/>
                <a:gd name="T8" fmla="*/ 0 w 134"/>
                <a:gd name="T9" fmla="*/ 87 h 144"/>
                <a:gd name="T10" fmla="*/ 13 w 134"/>
                <a:gd name="T11" fmla="*/ 69 h 144"/>
                <a:gd name="T12" fmla="*/ 14 w 134"/>
                <a:gd name="T13" fmla="*/ 67 h 144"/>
                <a:gd name="T14" fmla="*/ 14 w 134"/>
                <a:gd name="T15" fmla="*/ 53 h 144"/>
                <a:gd name="T16" fmla="*/ 40 w 134"/>
                <a:gd name="T17" fmla="*/ 7 h 144"/>
                <a:gd name="T18" fmla="*/ 67 w 134"/>
                <a:gd name="T19" fmla="*/ 0 h 144"/>
                <a:gd name="T20" fmla="*/ 120 w 134"/>
                <a:gd name="T21" fmla="*/ 53 h 144"/>
                <a:gd name="T22" fmla="*/ 120 w 134"/>
                <a:gd name="T23" fmla="*/ 67 h 144"/>
                <a:gd name="T24" fmla="*/ 121 w 134"/>
                <a:gd name="T25" fmla="*/ 69 h 144"/>
                <a:gd name="T26" fmla="*/ 134 w 134"/>
                <a:gd name="T27" fmla="*/ 87 h 144"/>
                <a:gd name="T28" fmla="*/ 121 w 134"/>
                <a:gd name="T29" fmla="*/ 105 h 144"/>
                <a:gd name="T30" fmla="*/ 119 w 134"/>
                <a:gd name="T31" fmla="*/ 106 h 144"/>
                <a:gd name="T32" fmla="*/ 72 w 134"/>
                <a:gd name="T33" fmla="*/ 144 h 144"/>
                <a:gd name="T34" fmla="*/ 67 w 134"/>
                <a:gd name="T35" fmla="*/ 8 h 144"/>
                <a:gd name="T36" fmla="*/ 44 w 134"/>
                <a:gd name="T37" fmla="*/ 14 h 144"/>
                <a:gd name="T38" fmla="*/ 22 w 134"/>
                <a:gd name="T39" fmla="*/ 53 h 144"/>
                <a:gd name="T40" fmla="*/ 22 w 134"/>
                <a:gd name="T41" fmla="*/ 67 h 144"/>
                <a:gd name="T42" fmla="*/ 16 w 134"/>
                <a:gd name="T43" fmla="*/ 77 h 144"/>
                <a:gd name="T44" fmla="*/ 8 w 134"/>
                <a:gd name="T45" fmla="*/ 87 h 144"/>
                <a:gd name="T46" fmla="*/ 15 w 134"/>
                <a:gd name="T47" fmla="*/ 97 h 144"/>
                <a:gd name="T48" fmla="*/ 23 w 134"/>
                <a:gd name="T49" fmla="*/ 105 h 144"/>
                <a:gd name="T50" fmla="*/ 62 w 134"/>
                <a:gd name="T51" fmla="*/ 136 h 144"/>
                <a:gd name="T52" fmla="*/ 72 w 134"/>
                <a:gd name="T53" fmla="*/ 136 h 144"/>
                <a:gd name="T54" fmla="*/ 111 w 134"/>
                <a:gd name="T55" fmla="*/ 105 h 144"/>
                <a:gd name="T56" fmla="*/ 119 w 134"/>
                <a:gd name="T57" fmla="*/ 97 h 144"/>
                <a:gd name="T58" fmla="*/ 126 w 134"/>
                <a:gd name="T59" fmla="*/ 86 h 144"/>
                <a:gd name="T60" fmla="*/ 118 w 134"/>
                <a:gd name="T61" fmla="*/ 77 h 144"/>
                <a:gd name="T62" fmla="*/ 112 w 134"/>
                <a:gd name="T63" fmla="*/ 67 h 144"/>
                <a:gd name="T64" fmla="*/ 112 w 134"/>
                <a:gd name="T65" fmla="*/ 53 h 144"/>
                <a:gd name="T66" fmla="*/ 67 w 134"/>
                <a:gd name="T67" fmla="*/ 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34" h="144">
                  <a:moveTo>
                    <a:pt x="72" y="144"/>
                  </a:moveTo>
                  <a:cubicBezTo>
                    <a:pt x="62" y="144"/>
                    <a:pt x="62" y="144"/>
                    <a:pt x="62" y="144"/>
                  </a:cubicBezTo>
                  <a:cubicBezTo>
                    <a:pt x="27" y="144"/>
                    <a:pt x="17" y="115"/>
                    <a:pt x="15" y="106"/>
                  </a:cubicBezTo>
                  <a:cubicBezTo>
                    <a:pt x="15" y="105"/>
                    <a:pt x="14" y="105"/>
                    <a:pt x="13" y="105"/>
                  </a:cubicBezTo>
                  <a:cubicBezTo>
                    <a:pt x="1" y="101"/>
                    <a:pt x="0" y="87"/>
                    <a:pt x="0" y="87"/>
                  </a:cubicBezTo>
                  <a:cubicBezTo>
                    <a:pt x="0" y="79"/>
                    <a:pt x="5" y="72"/>
                    <a:pt x="13" y="69"/>
                  </a:cubicBezTo>
                  <a:cubicBezTo>
                    <a:pt x="14" y="69"/>
                    <a:pt x="14" y="68"/>
                    <a:pt x="14" y="67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4" y="26"/>
                    <a:pt x="29" y="13"/>
                    <a:pt x="40" y="7"/>
                  </a:cubicBezTo>
                  <a:cubicBezTo>
                    <a:pt x="53" y="0"/>
                    <a:pt x="66" y="0"/>
                    <a:pt x="67" y="0"/>
                  </a:cubicBezTo>
                  <a:cubicBezTo>
                    <a:pt x="85" y="0"/>
                    <a:pt x="120" y="11"/>
                    <a:pt x="120" y="53"/>
                  </a:cubicBezTo>
                  <a:cubicBezTo>
                    <a:pt x="120" y="67"/>
                    <a:pt x="120" y="67"/>
                    <a:pt x="120" y="67"/>
                  </a:cubicBezTo>
                  <a:cubicBezTo>
                    <a:pt x="120" y="68"/>
                    <a:pt x="120" y="69"/>
                    <a:pt x="121" y="69"/>
                  </a:cubicBezTo>
                  <a:cubicBezTo>
                    <a:pt x="129" y="72"/>
                    <a:pt x="134" y="79"/>
                    <a:pt x="134" y="87"/>
                  </a:cubicBezTo>
                  <a:cubicBezTo>
                    <a:pt x="134" y="87"/>
                    <a:pt x="133" y="101"/>
                    <a:pt x="121" y="105"/>
                  </a:cubicBezTo>
                  <a:cubicBezTo>
                    <a:pt x="120" y="105"/>
                    <a:pt x="119" y="105"/>
                    <a:pt x="119" y="106"/>
                  </a:cubicBezTo>
                  <a:cubicBezTo>
                    <a:pt x="117" y="115"/>
                    <a:pt x="107" y="144"/>
                    <a:pt x="72" y="144"/>
                  </a:cubicBezTo>
                  <a:close/>
                  <a:moveTo>
                    <a:pt x="67" y="8"/>
                  </a:moveTo>
                  <a:cubicBezTo>
                    <a:pt x="67" y="8"/>
                    <a:pt x="55" y="8"/>
                    <a:pt x="44" y="14"/>
                  </a:cubicBezTo>
                  <a:cubicBezTo>
                    <a:pt x="30" y="21"/>
                    <a:pt x="22" y="34"/>
                    <a:pt x="22" y="53"/>
                  </a:cubicBezTo>
                  <a:cubicBezTo>
                    <a:pt x="22" y="67"/>
                    <a:pt x="22" y="67"/>
                    <a:pt x="22" y="67"/>
                  </a:cubicBezTo>
                  <a:cubicBezTo>
                    <a:pt x="22" y="72"/>
                    <a:pt x="20" y="75"/>
                    <a:pt x="16" y="77"/>
                  </a:cubicBezTo>
                  <a:cubicBezTo>
                    <a:pt x="10" y="79"/>
                    <a:pt x="8" y="82"/>
                    <a:pt x="8" y="87"/>
                  </a:cubicBezTo>
                  <a:cubicBezTo>
                    <a:pt x="8" y="87"/>
                    <a:pt x="8" y="95"/>
                    <a:pt x="15" y="97"/>
                  </a:cubicBezTo>
                  <a:cubicBezTo>
                    <a:pt x="19" y="98"/>
                    <a:pt x="22" y="101"/>
                    <a:pt x="23" y="105"/>
                  </a:cubicBezTo>
                  <a:cubicBezTo>
                    <a:pt x="25" y="114"/>
                    <a:pt x="33" y="136"/>
                    <a:pt x="62" y="136"/>
                  </a:cubicBezTo>
                  <a:cubicBezTo>
                    <a:pt x="72" y="136"/>
                    <a:pt x="72" y="136"/>
                    <a:pt x="72" y="136"/>
                  </a:cubicBezTo>
                  <a:cubicBezTo>
                    <a:pt x="101" y="136"/>
                    <a:pt x="109" y="114"/>
                    <a:pt x="111" y="105"/>
                  </a:cubicBezTo>
                  <a:cubicBezTo>
                    <a:pt x="112" y="101"/>
                    <a:pt x="115" y="98"/>
                    <a:pt x="119" y="97"/>
                  </a:cubicBezTo>
                  <a:cubicBezTo>
                    <a:pt x="126" y="95"/>
                    <a:pt x="126" y="87"/>
                    <a:pt x="126" y="86"/>
                  </a:cubicBezTo>
                  <a:cubicBezTo>
                    <a:pt x="126" y="82"/>
                    <a:pt x="124" y="79"/>
                    <a:pt x="118" y="77"/>
                  </a:cubicBezTo>
                  <a:cubicBezTo>
                    <a:pt x="114" y="75"/>
                    <a:pt x="112" y="72"/>
                    <a:pt x="112" y="67"/>
                  </a:cubicBezTo>
                  <a:cubicBezTo>
                    <a:pt x="112" y="53"/>
                    <a:pt x="112" y="53"/>
                    <a:pt x="112" y="53"/>
                  </a:cubicBezTo>
                  <a:cubicBezTo>
                    <a:pt x="112" y="9"/>
                    <a:pt x="69" y="8"/>
                    <a:pt x="6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462">
              <a:extLst>
                <a:ext uri="{FF2B5EF4-FFF2-40B4-BE49-F238E27FC236}">
                  <a16:creationId xmlns:a16="http://schemas.microsoft.com/office/drawing/2014/main" id="{798C4242-0EEE-42A5-AEE0-94CF76D5E5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45555" y="5900737"/>
              <a:ext cx="327025" cy="155575"/>
            </a:xfrm>
            <a:custGeom>
              <a:avLst/>
              <a:gdLst>
                <a:gd name="T0" fmla="*/ 187 w 192"/>
                <a:gd name="T1" fmla="*/ 91 h 91"/>
                <a:gd name="T2" fmla="*/ 5 w 192"/>
                <a:gd name="T3" fmla="*/ 91 h 91"/>
                <a:gd name="T4" fmla="*/ 2 w 192"/>
                <a:gd name="T5" fmla="*/ 89 h 91"/>
                <a:gd name="T6" fmla="*/ 0 w 192"/>
                <a:gd name="T7" fmla="*/ 85 h 91"/>
                <a:gd name="T8" fmla="*/ 31 w 192"/>
                <a:gd name="T9" fmla="*/ 39 h 91"/>
                <a:gd name="T10" fmla="*/ 64 w 192"/>
                <a:gd name="T11" fmla="*/ 10 h 91"/>
                <a:gd name="T12" fmla="*/ 74 w 192"/>
                <a:gd name="T13" fmla="*/ 1 h 91"/>
                <a:gd name="T14" fmla="*/ 76 w 192"/>
                <a:gd name="T15" fmla="*/ 0 h 91"/>
                <a:gd name="T16" fmla="*/ 77 w 192"/>
                <a:gd name="T17" fmla="*/ 1 h 91"/>
                <a:gd name="T18" fmla="*/ 91 w 192"/>
                <a:gd name="T19" fmla="*/ 3 h 91"/>
                <a:gd name="T20" fmla="*/ 101 w 192"/>
                <a:gd name="T21" fmla="*/ 3 h 91"/>
                <a:gd name="T22" fmla="*/ 115 w 192"/>
                <a:gd name="T23" fmla="*/ 1 h 91"/>
                <a:gd name="T24" fmla="*/ 116 w 192"/>
                <a:gd name="T25" fmla="*/ 0 h 91"/>
                <a:gd name="T26" fmla="*/ 118 w 192"/>
                <a:gd name="T27" fmla="*/ 1 h 91"/>
                <a:gd name="T28" fmla="*/ 128 w 192"/>
                <a:gd name="T29" fmla="*/ 10 h 91"/>
                <a:gd name="T30" fmla="*/ 161 w 192"/>
                <a:gd name="T31" fmla="*/ 39 h 91"/>
                <a:gd name="T32" fmla="*/ 192 w 192"/>
                <a:gd name="T33" fmla="*/ 85 h 91"/>
                <a:gd name="T34" fmla="*/ 190 w 192"/>
                <a:gd name="T35" fmla="*/ 89 h 91"/>
                <a:gd name="T36" fmla="*/ 187 w 192"/>
                <a:gd name="T37" fmla="*/ 91 h 91"/>
                <a:gd name="T38" fmla="*/ 8 w 192"/>
                <a:gd name="T39" fmla="*/ 83 h 91"/>
                <a:gd name="T40" fmla="*/ 184 w 192"/>
                <a:gd name="T41" fmla="*/ 83 h 91"/>
                <a:gd name="T42" fmla="*/ 158 w 192"/>
                <a:gd name="T43" fmla="*/ 47 h 91"/>
                <a:gd name="T44" fmla="*/ 121 w 192"/>
                <a:gd name="T45" fmla="*/ 14 h 91"/>
                <a:gd name="T46" fmla="*/ 116 w 192"/>
                <a:gd name="T47" fmla="*/ 9 h 91"/>
                <a:gd name="T48" fmla="*/ 101 w 192"/>
                <a:gd name="T49" fmla="*/ 11 h 91"/>
                <a:gd name="T50" fmla="*/ 91 w 192"/>
                <a:gd name="T51" fmla="*/ 11 h 91"/>
                <a:gd name="T52" fmla="*/ 76 w 192"/>
                <a:gd name="T53" fmla="*/ 9 h 91"/>
                <a:gd name="T54" fmla="*/ 71 w 192"/>
                <a:gd name="T55" fmla="*/ 14 h 91"/>
                <a:gd name="T56" fmla="*/ 34 w 192"/>
                <a:gd name="T57" fmla="*/ 47 h 91"/>
                <a:gd name="T58" fmla="*/ 8 w 192"/>
                <a:gd name="T59" fmla="*/ 83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92" h="91">
                  <a:moveTo>
                    <a:pt x="187" y="91"/>
                  </a:moveTo>
                  <a:cubicBezTo>
                    <a:pt x="5" y="91"/>
                    <a:pt x="5" y="91"/>
                    <a:pt x="5" y="91"/>
                  </a:cubicBezTo>
                  <a:cubicBezTo>
                    <a:pt x="4" y="91"/>
                    <a:pt x="3" y="90"/>
                    <a:pt x="2" y="89"/>
                  </a:cubicBezTo>
                  <a:cubicBezTo>
                    <a:pt x="1" y="88"/>
                    <a:pt x="0" y="87"/>
                    <a:pt x="0" y="85"/>
                  </a:cubicBezTo>
                  <a:cubicBezTo>
                    <a:pt x="1" y="66"/>
                    <a:pt x="13" y="47"/>
                    <a:pt x="31" y="39"/>
                  </a:cubicBezTo>
                  <a:cubicBezTo>
                    <a:pt x="49" y="31"/>
                    <a:pt x="59" y="19"/>
                    <a:pt x="64" y="10"/>
                  </a:cubicBezTo>
                  <a:cubicBezTo>
                    <a:pt x="66" y="6"/>
                    <a:pt x="70" y="3"/>
                    <a:pt x="74" y="1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81" y="2"/>
                    <a:pt x="86" y="3"/>
                    <a:pt x="9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6" y="3"/>
                    <a:pt x="111" y="2"/>
                    <a:pt x="115" y="1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8" y="1"/>
                    <a:pt x="118" y="1"/>
                    <a:pt x="118" y="1"/>
                  </a:cubicBezTo>
                  <a:cubicBezTo>
                    <a:pt x="122" y="3"/>
                    <a:pt x="126" y="6"/>
                    <a:pt x="128" y="10"/>
                  </a:cubicBezTo>
                  <a:cubicBezTo>
                    <a:pt x="133" y="19"/>
                    <a:pt x="143" y="31"/>
                    <a:pt x="161" y="39"/>
                  </a:cubicBezTo>
                  <a:cubicBezTo>
                    <a:pt x="179" y="47"/>
                    <a:pt x="191" y="66"/>
                    <a:pt x="192" y="85"/>
                  </a:cubicBezTo>
                  <a:cubicBezTo>
                    <a:pt x="192" y="87"/>
                    <a:pt x="191" y="88"/>
                    <a:pt x="190" y="89"/>
                  </a:cubicBezTo>
                  <a:cubicBezTo>
                    <a:pt x="189" y="90"/>
                    <a:pt x="188" y="91"/>
                    <a:pt x="187" y="91"/>
                  </a:cubicBezTo>
                  <a:close/>
                  <a:moveTo>
                    <a:pt x="8" y="83"/>
                  </a:moveTo>
                  <a:cubicBezTo>
                    <a:pt x="184" y="83"/>
                    <a:pt x="184" y="83"/>
                    <a:pt x="184" y="83"/>
                  </a:cubicBezTo>
                  <a:cubicBezTo>
                    <a:pt x="182" y="67"/>
                    <a:pt x="172" y="53"/>
                    <a:pt x="158" y="47"/>
                  </a:cubicBezTo>
                  <a:cubicBezTo>
                    <a:pt x="138" y="37"/>
                    <a:pt x="127" y="24"/>
                    <a:pt x="121" y="14"/>
                  </a:cubicBezTo>
                  <a:cubicBezTo>
                    <a:pt x="120" y="12"/>
                    <a:pt x="118" y="10"/>
                    <a:pt x="116" y="9"/>
                  </a:cubicBezTo>
                  <a:cubicBezTo>
                    <a:pt x="111" y="10"/>
                    <a:pt x="106" y="11"/>
                    <a:pt x="101" y="11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86" y="11"/>
                    <a:pt x="81" y="10"/>
                    <a:pt x="76" y="9"/>
                  </a:cubicBezTo>
                  <a:cubicBezTo>
                    <a:pt x="74" y="10"/>
                    <a:pt x="72" y="12"/>
                    <a:pt x="71" y="14"/>
                  </a:cubicBezTo>
                  <a:cubicBezTo>
                    <a:pt x="65" y="24"/>
                    <a:pt x="54" y="37"/>
                    <a:pt x="34" y="47"/>
                  </a:cubicBezTo>
                  <a:cubicBezTo>
                    <a:pt x="20" y="53"/>
                    <a:pt x="10" y="67"/>
                    <a:pt x="8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485D9B9A-3E3D-483D-AB01-063DA295700E}"/>
              </a:ext>
            </a:extLst>
          </p:cNvPr>
          <p:cNvGrpSpPr/>
          <p:nvPr/>
        </p:nvGrpSpPr>
        <p:grpSpPr>
          <a:xfrm>
            <a:off x="1607268" y="3279537"/>
            <a:ext cx="3569567" cy="869908"/>
            <a:chOff x="1607268" y="3279537"/>
            <a:chExt cx="3569567" cy="86990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73C13BC-19A9-4A65-B362-18E7E044A815}"/>
                </a:ext>
              </a:extLst>
            </p:cNvPr>
            <p:cNvSpPr/>
            <p:nvPr/>
          </p:nvSpPr>
          <p:spPr>
            <a:xfrm>
              <a:off x="1607268" y="3650847"/>
              <a:ext cx="3569567" cy="4985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1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</a:t>
              </a:r>
              <a:endParaRPr lang="id-ID" sz="11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D8F1C0C-F7C7-4983-AF65-0FAF4963B249}"/>
                </a:ext>
              </a:extLst>
            </p:cNvPr>
            <p:cNvSpPr/>
            <p:nvPr/>
          </p:nvSpPr>
          <p:spPr>
            <a:xfrm>
              <a:off x="1607269" y="3279537"/>
              <a:ext cx="200750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0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1500+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E609BCD-8C41-4238-B139-1FA66DC6FEA2}"/>
              </a:ext>
            </a:extLst>
          </p:cNvPr>
          <p:cNvGrpSpPr/>
          <p:nvPr/>
        </p:nvGrpSpPr>
        <p:grpSpPr>
          <a:xfrm>
            <a:off x="1607269" y="4683708"/>
            <a:ext cx="3569566" cy="909887"/>
            <a:chOff x="1569171" y="4518679"/>
            <a:chExt cx="3569566" cy="90988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EDA7D7A-6417-4BCE-8690-1E80A36381C6}"/>
                </a:ext>
              </a:extLst>
            </p:cNvPr>
            <p:cNvSpPr/>
            <p:nvPr/>
          </p:nvSpPr>
          <p:spPr>
            <a:xfrm>
              <a:off x="1569171" y="4929968"/>
              <a:ext cx="3569566" cy="4985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</a:t>
              </a:r>
              <a:endParaRPr lang="id-ID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B21ED22-0410-4A4A-A172-8C8933A818CB}"/>
                </a:ext>
              </a:extLst>
            </p:cNvPr>
            <p:cNvSpPr/>
            <p:nvPr/>
          </p:nvSpPr>
          <p:spPr>
            <a:xfrm>
              <a:off x="1569171" y="4518679"/>
              <a:ext cx="2007507" cy="4306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900+</a:t>
              </a: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1CA4FB68-4115-455E-9C5D-704E2977649D}"/>
              </a:ext>
            </a:extLst>
          </p:cNvPr>
          <p:cNvSpPr/>
          <p:nvPr/>
        </p:nvSpPr>
        <p:spPr>
          <a:xfrm>
            <a:off x="688370" y="2010327"/>
            <a:ext cx="5598128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8BC7C02-DEAE-408A-951C-F13993B7E531}"/>
              </a:ext>
            </a:extLst>
          </p:cNvPr>
          <p:cNvGrpSpPr/>
          <p:nvPr/>
        </p:nvGrpSpPr>
        <p:grpSpPr>
          <a:xfrm>
            <a:off x="688370" y="761410"/>
            <a:ext cx="4861527" cy="1052976"/>
            <a:chOff x="739851" y="697239"/>
            <a:chExt cx="4861527" cy="1052976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1C27A77-DDEE-444A-9F58-64D5CF67F8CB}"/>
                </a:ext>
              </a:extLst>
            </p:cNvPr>
            <p:cNvSpPr/>
            <p:nvPr/>
          </p:nvSpPr>
          <p:spPr>
            <a:xfrm>
              <a:off x="739851" y="697239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05237954-05E7-4672-BADA-8DF25FE18D53}"/>
                </a:ext>
              </a:extLst>
            </p:cNvPr>
            <p:cNvSpPr/>
            <p:nvPr/>
          </p:nvSpPr>
          <p:spPr>
            <a:xfrm>
              <a:off x="841449" y="1687588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99229B6-4A5B-4EE3-9CB6-ACBA49389DD1}"/>
                </a:ext>
              </a:extLst>
            </p:cNvPr>
            <p:cNvSpPr txBox="1"/>
            <p:nvPr/>
          </p:nvSpPr>
          <p:spPr>
            <a:xfrm>
              <a:off x="739851" y="971777"/>
              <a:ext cx="48615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College Students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61F4126-39F3-449D-A8E7-A9C33189E1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2166825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9" presetClass="entr" presetSubtype="0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F1007FB5-4D0C-4BC9-8801-E6FB24D01808}"/>
              </a:ext>
            </a:extLst>
          </p:cNvPr>
          <p:cNvSpPr/>
          <p:nvPr/>
        </p:nvSpPr>
        <p:spPr>
          <a:xfrm>
            <a:off x="0" y="0"/>
            <a:ext cx="12192000" cy="6470649"/>
          </a:xfrm>
          <a:prstGeom prst="rect">
            <a:avLst/>
          </a:prstGeom>
          <a:solidFill>
            <a:srgbClr val="1C1F33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8807D26-5E0B-4499-9978-CBB66872DB24}"/>
              </a:ext>
            </a:extLst>
          </p:cNvPr>
          <p:cNvSpPr/>
          <p:nvPr/>
        </p:nvSpPr>
        <p:spPr>
          <a:xfrm>
            <a:off x="3609270" y="660662"/>
            <a:ext cx="4053177" cy="3060991"/>
          </a:xfrm>
          <a:prstGeom prst="roundRect">
            <a:avLst>
              <a:gd name="adj" fmla="val 4431"/>
            </a:avLst>
          </a:prstGeom>
          <a:solidFill>
            <a:schemeClr val="bg1"/>
          </a:solidFill>
          <a:ln>
            <a:noFill/>
          </a:ln>
          <a:effectLst>
            <a:outerShdw blurRad="1270000" dist="889000" dir="13500000" sx="90000" sy="9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D6A411-359F-4A23-AB8D-40BD85010DBF}"/>
              </a:ext>
            </a:extLst>
          </p:cNvPr>
          <p:cNvSpPr/>
          <p:nvPr/>
        </p:nvSpPr>
        <p:spPr>
          <a:xfrm>
            <a:off x="3936766" y="1789149"/>
            <a:ext cx="3070137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spot, which was created for the bliss of souls like mine.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9A38319-481A-4C9A-9BE0-BF98B5159F84}"/>
              </a:ext>
            </a:extLst>
          </p:cNvPr>
          <p:cNvSpPr txBox="1">
            <a:spLocks/>
          </p:cNvSpPr>
          <p:nvPr/>
        </p:nvSpPr>
        <p:spPr>
          <a:xfrm>
            <a:off x="4467847" y="1180933"/>
            <a:ext cx="2803309" cy="395119"/>
          </a:xfrm>
          <a:prstGeom prst="rect">
            <a:avLst/>
          </a:prstGeom>
        </p:spPr>
        <p:txBody>
          <a:bodyPr/>
          <a:lstStyle>
            <a:lvl1pPr marL="0" indent="0" algn="ctr" defTabSz="1460754" rtl="0" eaLnBrk="1" latinLnBrk="0" hangingPunct="1">
              <a:lnSpc>
                <a:spcPct val="90000"/>
              </a:lnSpc>
              <a:spcBef>
                <a:spcPts val="1598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566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5943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320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697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74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451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7828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205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cs typeface="Segoe UI" panose="020B0502040204020203" pitchFamily="34" charset="0"/>
              </a:rPr>
              <a:t>Fresh 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cs typeface="Segoe UI Light" panose="020B0502040204020203" pitchFamily="34" charset="0"/>
              </a:rPr>
              <a:t>Graduate</a:t>
            </a:r>
            <a:endParaRPr lang="id-ID" sz="2400" dirty="0">
              <a:solidFill>
                <a:schemeClr val="tx1">
                  <a:lumMod val="75000"/>
                  <a:lumOff val="25000"/>
                </a:schemeClr>
              </a:solidFill>
              <a:latin typeface="Raleway" panose="020B05030301010600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C16790A-FFA5-4BB8-8F2B-8314FC613054}"/>
              </a:ext>
            </a:extLst>
          </p:cNvPr>
          <p:cNvSpPr/>
          <p:nvPr/>
        </p:nvSpPr>
        <p:spPr>
          <a:xfrm>
            <a:off x="7326459" y="2596595"/>
            <a:ext cx="4053177" cy="3060991"/>
          </a:xfrm>
          <a:prstGeom prst="roundRect">
            <a:avLst>
              <a:gd name="adj" fmla="val 4431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>
            <a:noFill/>
          </a:ln>
          <a:effectLst>
            <a:outerShdw blurRad="1270000" dist="889000" dir="13500000" sx="90000" sy="9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862FA21-475A-40E5-8BD7-BFEE8FC632E3}"/>
              </a:ext>
            </a:extLst>
          </p:cNvPr>
          <p:cNvGrpSpPr/>
          <p:nvPr/>
        </p:nvGrpSpPr>
        <p:grpSpPr>
          <a:xfrm>
            <a:off x="7686403" y="3031421"/>
            <a:ext cx="2781294" cy="892447"/>
            <a:chOff x="7805405" y="1356502"/>
            <a:chExt cx="3115675" cy="99974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D4079E2-F4B0-4E4A-96AB-2AAC2172887E}"/>
                </a:ext>
              </a:extLst>
            </p:cNvPr>
            <p:cNvSpPr txBox="1"/>
            <p:nvPr/>
          </p:nvSpPr>
          <p:spPr>
            <a:xfrm>
              <a:off x="7805405" y="1356502"/>
              <a:ext cx="1426490" cy="792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b="1" dirty="0">
                  <a:solidFill>
                    <a:schemeClr val="bg1"/>
                  </a:solidFill>
                  <a:latin typeface="Raleway" panose="020B0503030101060003" pitchFamily="34" charset="0"/>
                  <a:cs typeface="Segoe UI" panose="020B0502040204020203" pitchFamily="34" charset="0"/>
                </a:rPr>
                <a:t>90,1</a:t>
              </a:r>
              <a:endParaRPr lang="id-ID" sz="4000" b="1" dirty="0">
                <a:solidFill>
                  <a:schemeClr val="bg1"/>
                </a:solidFill>
                <a:latin typeface="Raleway" panose="020B05030301010600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787AFE7-452E-40DA-8E0F-196A7CEEE737}"/>
                </a:ext>
              </a:extLst>
            </p:cNvPr>
            <p:cNvGrpSpPr/>
            <p:nvPr/>
          </p:nvGrpSpPr>
          <p:grpSpPr>
            <a:xfrm>
              <a:off x="9155760" y="1723326"/>
              <a:ext cx="1020490" cy="152270"/>
              <a:chOff x="2888351" y="2784959"/>
              <a:chExt cx="1364797" cy="203645"/>
            </a:xfrm>
          </p:grpSpPr>
          <p:sp>
            <p:nvSpPr>
              <p:cNvPr id="12" name="Star: 5 Points 11">
                <a:extLst>
                  <a:ext uri="{FF2B5EF4-FFF2-40B4-BE49-F238E27FC236}">
                    <a16:creationId xmlns:a16="http://schemas.microsoft.com/office/drawing/2014/main" id="{518914B4-00CC-4D43-9406-471FB7FE72B5}"/>
                  </a:ext>
                </a:extLst>
              </p:cNvPr>
              <p:cNvSpPr/>
              <p:nvPr/>
            </p:nvSpPr>
            <p:spPr>
              <a:xfrm>
                <a:off x="2888351" y="2784959"/>
                <a:ext cx="203645" cy="203645"/>
              </a:xfrm>
              <a:prstGeom prst="star5">
                <a:avLst>
                  <a:gd name="adj" fmla="val 29486"/>
                  <a:gd name="hf" fmla="val 105146"/>
                  <a:gd name="vf" fmla="val 110557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Star: 5 Points 12">
                <a:extLst>
                  <a:ext uri="{FF2B5EF4-FFF2-40B4-BE49-F238E27FC236}">
                    <a16:creationId xmlns:a16="http://schemas.microsoft.com/office/drawing/2014/main" id="{416C1336-D89C-4615-BFE7-1B9F18F40BA2}"/>
                  </a:ext>
                </a:extLst>
              </p:cNvPr>
              <p:cNvSpPr/>
              <p:nvPr/>
            </p:nvSpPr>
            <p:spPr>
              <a:xfrm>
                <a:off x="3178639" y="2784959"/>
                <a:ext cx="203645" cy="203645"/>
              </a:xfrm>
              <a:prstGeom prst="star5">
                <a:avLst>
                  <a:gd name="adj" fmla="val 29486"/>
                  <a:gd name="hf" fmla="val 105146"/>
                  <a:gd name="vf" fmla="val 110557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Star: 5 Points 13">
                <a:extLst>
                  <a:ext uri="{FF2B5EF4-FFF2-40B4-BE49-F238E27FC236}">
                    <a16:creationId xmlns:a16="http://schemas.microsoft.com/office/drawing/2014/main" id="{2B675C9F-DE18-495F-8EEA-9C72B5BC430D}"/>
                  </a:ext>
                </a:extLst>
              </p:cNvPr>
              <p:cNvSpPr/>
              <p:nvPr/>
            </p:nvSpPr>
            <p:spPr>
              <a:xfrm>
                <a:off x="3468927" y="2784959"/>
                <a:ext cx="203645" cy="203645"/>
              </a:xfrm>
              <a:prstGeom prst="star5">
                <a:avLst>
                  <a:gd name="adj" fmla="val 29486"/>
                  <a:gd name="hf" fmla="val 105146"/>
                  <a:gd name="vf" fmla="val 110557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Star: 5 Points 14">
                <a:extLst>
                  <a:ext uri="{FF2B5EF4-FFF2-40B4-BE49-F238E27FC236}">
                    <a16:creationId xmlns:a16="http://schemas.microsoft.com/office/drawing/2014/main" id="{4BA8AEA5-0B98-49D7-B8E4-CAA904F2B916}"/>
                  </a:ext>
                </a:extLst>
              </p:cNvPr>
              <p:cNvSpPr/>
              <p:nvPr/>
            </p:nvSpPr>
            <p:spPr>
              <a:xfrm>
                <a:off x="3759215" y="2784959"/>
                <a:ext cx="203645" cy="203645"/>
              </a:xfrm>
              <a:prstGeom prst="star5">
                <a:avLst>
                  <a:gd name="adj" fmla="val 29486"/>
                  <a:gd name="hf" fmla="val 105146"/>
                  <a:gd name="vf" fmla="val 110557"/>
                </a:avLst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Star: 5 Points 15">
                <a:extLst>
                  <a:ext uri="{FF2B5EF4-FFF2-40B4-BE49-F238E27FC236}">
                    <a16:creationId xmlns:a16="http://schemas.microsoft.com/office/drawing/2014/main" id="{17254B68-B47E-41B7-B97D-ED5F242B791A}"/>
                  </a:ext>
                </a:extLst>
              </p:cNvPr>
              <p:cNvSpPr/>
              <p:nvPr/>
            </p:nvSpPr>
            <p:spPr>
              <a:xfrm>
                <a:off x="4049503" y="2784959"/>
                <a:ext cx="203645" cy="203645"/>
              </a:xfrm>
              <a:prstGeom prst="star5">
                <a:avLst>
                  <a:gd name="adj" fmla="val 29486"/>
                  <a:gd name="hf" fmla="val 105146"/>
                  <a:gd name="vf" fmla="val 110557"/>
                </a:avLst>
              </a:prstGeom>
              <a:no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6DE7A30-4F68-4814-B8F6-88DE8F2FDA9E}"/>
                </a:ext>
              </a:extLst>
            </p:cNvPr>
            <p:cNvCxnSpPr/>
            <p:nvPr/>
          </p:nvCxnSpPr>
          <p:spPr>
            <a:xfrm>
              <a:off x="7927423" y="2356243"/>
              <a:ext cx="2608943" cy="0"/>
            </a:xfrm>
            <a:prstGeom prst="line">
              <a:avLst/>
            </a:prstGeom>
            <a:ln>
              <a:solidFill>
                <a:schemeClr val="bg1">
                  <a:lumMod val="9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943D790-5CC6-482C-9C79-16CC5DE324F8}"/>
                </a:ext>
              </a:extLst>
            </p:cNvPr>
            <p:cNvSpPr/>
            <p:nvPr/>
          </p:nvSpPr>
          <p:spPr>
            <a:xfrm>
              <a:off x="7843882" y="2024657"/>
              <a:ext cx="3077198" cy="3118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id-ID" sz="1100" b="1" dirty="0">
                  <a:solidFill>
                    <a:schemeClr val="bg1"/>
                  </a:solidFill>
                  <a:latin typeface="Raleway" panose="020B0503030101060003" pitchFamily="34" charset="0"/>
                  <a:cs typeface="Segoe UI" panose="020B0502040204020203" pitchFamily="34" charset="0"/>
                </a:rPr>
                <a:t>Quis Nostrud</a:t>
              </a:r>
              <a:r>
                <a:rPr lang="id-ID" sz="1100" dirty="0">
                  <a:solidFill>
                    <a:schemeClr val="bg1"/>
                  </a:solidFill>
                  <a:latin typeface="Raleway" panose="020B0503030101060003" pitchFamily="34" charset="0"/>
                  <a:cs typeface="Segoe UI Light" panose="020B0502040204020203" pitchFamily="34" charset="0"/>
                </a:rPr>
                <a:t> exerci tation ullamcorper</a:t>
              </a:r>
              <a:endParaRPr lang="en-US" sz="1100" dirty="0">
                <a:solidFill>
                  <a:schemeClr val="bg1"/>
                </a:solidFill>
                <a:latin typeface="Raleway" panose="020B05030301010600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83B39AD9-ECDF-40CB-978A-FFA2B6366678}"/>
              </a:ext>
            </a:extLst>
          </p:cNvPr>
          <p:cNvSpPr/>
          <p:nvPr/>
        </p:nvSpPr>
        <p:spPr>
          <a:xfrm>
            <a:off x="7686403" y="4022431"/>
            <a:ext cx="333328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spot, which was created for the bliss of souls like mine.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201F76F-D2E2-465F-91E6-2DBA3C92F2F3}"/>
              </a:ext>
            </a:extLst>
          </p:cNvPr>
          <p:cNvSpPr txBox="1"/>
          <p:nvPr/>
        </p:nvSpPr>
        <p:spPr>
          <a:xfrm>
            <a:off x="708573" y="3632857"/>
            <a:ext cx="36992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TWO</a:t>
            </a:r>
            <a:r>
              <a:rPr lang="en-US" sz="3600" b="1" dirty="0">
                <a:solidFill>
                  <a:schemeClr val="bg1"/>
                </a:solidFill>
                <a:latin typeface="Raleway Light" panose="020B04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3600" dirty="0">
                <a:solidFill>
                  <a:schemeClr val="bg1"/>
                </a:solidFill>
                <a:latin typeface="Raleway Light" panose="020B04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FUNDAMENTAL </a:t>
            </a:r>
            <a:r>
              <a:rPr lang="en-US" sz="36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DIFFERENCES</a:t>
            </a:r>
            <a:endParaRPr lang="id-ID" sz="3600" b="1" dirty="0">
              <a:solidFill>
                <a:schemeClr val="bg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B2B1056-346E-47ED-8D30-238F6BB6FB19}"/>
              </a:ext>
            </a:extLst>
          </p:cNvPr>
          <p:cNvSpPr/>
          <p:nvPr/>
        </p:nvSpPr>
        <p:spPr>
          <a:xfrm>
            <a:off x="3360609" y="5387183"/>
            <a:ext cx="1596289" cy="3033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dirty="0">
                <a:solidFill>
                  <a:schemeClr val="bg1"/>
                </a:solidFill>
                <a:latin typeface="Raleway Light" panose="020B0403030101060003" pitchFamily="34" charset="0"/>
              </a:rPr>
              <a:t>#</a:t>
            </a:r>
            <a:r>
              <a:rPr lang="en-US" sz="1400" i="1" dirty="0" err="1">
                <a:solidFill>
                  <a:schemeClr val="bg1"/>
                </a:solidFill>
                <a:latin typeface="Raleway Light" panose="020B0403030101060003" pitchFamily="34" charset="0"/>
              </a:rPr>
              <a:t>TwoDifferences</a:t>
            </a:r>
            <a:endParaRPr lang="id-ID" sz="1400" i="1" dirty="0">
              <a:solidFill>
                <a:schemeClr val="bg1"/>
              </a:solidFill>
              <a:latin typeface="Raleway Light" panose="020B0403030101060003" pitchFamily="34" charset="0"/>
            </a:endParaRPr>
          </a:p>
        </p:txBody>
      </p:sp>
      <p:sp>
        <p:nvSpPr>
          <p:cNvPr id="33" name="Freeform 19">
            <a:extLst>
              <a:ext uri="{FF2B5EF4-FFF2-40B4-BE49-F238E27FC236}">
                <a16:creationId xmlns:a16="http://schemas.microsoft.com/office/drawing/2014/main" id="{D3C3F1FA-949B-4AD1-BDF7-B8FAF01347DA}"/>
              </a:ext>
            </a:extLst>
          </p:cNvPr>
          <p:cNvSpPr>
            <a:spLocks noEditPoints="1"/>
          </p:cNvSpPr>
          <p:nvPr/>
        </p:nvSpPr>
        <p:spPr bwMode="auto">
          <a:xfrm>
            <a:off x="3909707" y="1132897"/>
            <a:ext cx="498095" cy="468944"/>
          </a:xfrm>
          <a:custGeom>
            <a:avLst/>
            <a:gdLst>
              <a:gd name="T0" fmla="*/ 164 w 216"/>
              <a:gd name="T1" fmla="*/ 81 h 203"/>
              <a:gd name="T2" fmla="*/ 179 w 216"/>
              <a:gd name="T3" fmla="*/ 124 h 203"/>
              <a:gd name="T4" fmla="*/ 108 w 216"/>
              <a:gd name="T5" fmla="*/ 195 h 203"/>
              <a:gd name="T6" fmla="*/ 37 w 216"/>
              <a:gd name="T7" fmla="*/ 124 h 203"/>
              <a:gd name="T8" fmla="*/ 52 w 216"/>
              <a:gd name="T9" fmla="*/ 81 h 203"/>
              <a:gd name="T10" fmla="*/ 46 w 216"/>
              <a:gd name="T11" fmla="*/ 77 h 203"/>
              <a:gd name="T12" fmla="*/ 29 w 216"/>
              <a:gd name="T13" fmla="*/ 124 h 203"/>
              <a:gd name="T14" fmla="*/ 108 w 216"/>
              <a:gd name="T15" fmla="*/ 203 h 203"/>
              <a:gd name="T16" fmla="*/ 187 w 216"/>
              <a:gd name="T17" fmla="*/ 124 h 203"/>
              <a:gd name="T18" fmla="*/ 171 w 216"/>
              <a:gd name="T19" fmla="*/ 77 h 203"/>
              <a:gd name="T20" fmla="*/ 164 w 216"/>
              <a:gd name="T21" fmla="*/ 81 h 203"/>
              <a:gd name="T22" fmla="*/ 215 w 216"/>
              <a:gd name="T23" fmla="*/ 44 h 203"/>
              <a:gd name="T24" fmla="*/ 216 w 216"/>
              <a:gd name="T25" fmla="*/ 39 h 203"/>
              <a:gd name="T26" fmla="*/ 108 w 216"/>
              <a:gd name="T27" fmla="*/ 0 h 203"/>
              <a:gd name="T28" fmla="*/ 0 w 216"/>
              <a:gd name="T29" fmla="*/ 39 h 203"/>
              <a:gd name="T30" fmla="*/ 108 w 216"/>
              <a:gd name="T31" fmla="*/ 78 h 203"/>
              <a:gd name="T32" fmla="*/ 208 w 216"/>
              <a:gd name="T33" fmla="*/ 54 h 203"/>
              <a:gd name="T34" fmla="*/ 208 w 216"/>
              <a:gd name="T35" fmla="*/ 119 h 203"/>
              <a:gd name="T36" fmla="*/ 216 w 216"/>
              <a:gd name="T37" fmla="*/ 119 h 203"/>
              <a:gd name="T38" fmla="*/ 216 w 216"/>
              <a:gd name="T39" fmla="*/ 47 h 203"/>
              <a:gd name="T40" fmla="*/ 214 w 216"/>
              <a:gd name="T41" fmla="*/ 47 h 203"/>
              <a:gd name="T42" fmla="*/ 215 w 216"/>
              <a:gd name="T43" fmla="*/ 44 h 203"/>
              <a:gd name="T44" fmla="*/ 208 w 216"/>
              <a:gd name="T45" fmla="*/ 42 h 203"/>
              <a:gd name="T46" fmla="*/ 108 w 216"/>
              <a:gd name="T47" fmla="*/ 70 h 203"/>
              <a:gd name="T48" fmla="*/ 8 w 216"/>
              <a:gd name="T49" fmla="*/ 39 h 203"/>
              <a:gd name="T50" fmla="*/ 108 w 216"/>
              <a:gd name="T51" fmla="*/ 8 h 203"/>
              <a:gd name="T52" fmla="*/ 208 w 216"/>
              <a:gd name="T53" fmla="*/ 39 h 203"/>
              <a:gd name="T54" fmla="*/ 208 w 216"/>
              <a:gd name="T55" fmla="*/ 42 h 203"/>
              <a:gd name="T56" fmla="*/ 76 w 216"/>
              <a:gd name="T57" fmla="*/ 107 h 203"/>
              <a:gd name="T58" fmla="*/ 92 w 216"/>
              <a:gd name="T59" fmla="*/ 123 h 203"/>
              <a:gd name="T60" fmla="*/ 100 w 216"/>
              <a:gd name="T61" fmla="*/ 123 h 203"/>
              <a:gd name="T62" fmla="*/ 76 w 216"/>
              <a:gd name="T63" fmla="*/ 99 h 203"/>
              <a:gd name="T64" fmla="*/ 52 w 216"/>
              <a:gd name="T65" fmla="*/ 123 h 203"/>
              <a:gd name="T66" fmla="*/ 60 w 216"/>
              <a:gd name="T67" fmla="*/ 123 h 203"/>
              <a:gd name="T68" fmla="*/ 76 w 216"/>
              <a:gd name="T69" fmla="*/ 107 h 203"/>
              <a:gd name="T70" fmla="*/ 140 w 216"/>
              <a:gd name="T71" fmla="*/ 107 h 203"/>
              <a:gd name="T72" fmla="*/ 156 w 216"/>
              <a:gd name="T73" fmla="*/ 123 h 203"/>
              <a:gd name="T74" fmla="*/ 164 w 216"/>
              <a:gd name="T75" fmla="*/ 123 h 203"/>
              <a:gd name="T76" fmla="*/ 140 w 216"/>
              <a:gd name="T77" fmla="*/ 99 h 203"/>
              <a:gd name="T78" fmla="*/ 116 w 216"/>
              <a:gd name="T79" fmla="*/ 123 h 203"/>
              <a:gd name="T80" fmla="*/ 124 w 216"/>
              <a:gd name="T81" fmla="*/ 123 h 203"/>
              <a:gd name="T82" fmla="*/ 140 w 216"/>
              <a:gd name="T83" fmla="*/ 107 h 203"/>
              <a:gd name="T84" fmla="*/ 112 w 216"/>
              <a:gd name="T85" fmla="*/ 131 h 203"/>
              <a:gd name="T86" fmla="*/ 104 w 216"/>
              <a:gd name="T87" fmla="*/ 131 h 203"/>
              <a:gd name="T88" fmla="*/ 104 w 216"/>
              <a:gd name="T89" fmla="*/ 151 h 203"/>
              <a:gd name="T90" fmla="*/ 112 w 216"/>
              <a:gd name="T91" fmla="*/ 151 h 203"/>
              <a:gd name="T92" fmla="*/ 112 w 216"/>
              <a:gd name="T93" fmla="*/ 131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16" h="203">
                <a:moveTo>
                  <a:pt x="164" y="81"/>
                </a:moveTo>
                <a:cubicBezTo>
                  <a:pt x="174" y="94"/>
                  <a:pt x="179" y="109"/>
                  <a:pt x="179" y="124"/>
                </a:cubicBezTo>
                <a:cubicBezTo>
                  <a:pt x="179" y="163"/>
                  <a:pt x="147" y="195"/>
                  <a:pt x="108" y="195"/>
                </a:cubicBezTo>
                <a:cubicBezTo>
                  <a:pt x="69" y="195"/>
                  <a:pt x="37" y="163"/>
                  <a:pt x="37" y="124"/>
                </a:cubicBezTo>
                <a:cubicBezTo>
                  <a:pt x="37" y="109"/>
                  <a:pt x="42" y="94"/>
                  <a:pt x="52" y="81"/>
                </a:cubicBezTo>
                <a:cubicBezTo>
                  <a:pt x="46" y="77"/>
                  <a:pt x="46" y="77"/>
                  <a:pt x="46" y="77"/>
                </a:cubicBezTo>
                <a:cubicBezTo>
                  <a:pt x="35" y="90"/>
                  <a:pt x="29" y="107"/>
                  <a:pt x="29" y="124"/>
                </a:cubicBezTo>
                <a:cubicBezTo>
                  <a:pt x="29" y="168"/>
                  <a:pt x="65" y="203"/>
                  <a:pt x="108" y="203"/>
                </a:cubicBezTo>
                <a:cubicBezTo>
                  <a:pt x="151" y="203"/>
                  <a:pt x="187" y="168"/>
                  <a:pt x="187" y="124"/>
                </a:cubicBezTo>
                <a:cubicBezTo>
                  <a:pt x="187" y="107"/>
                  <a:pt x="181" y="90"/>
                  <a:pt x="171" y="77"/>
                </a:cubicBezTo>
                <a:lnTo>
                  <a:pt x="164" y="81"/>
                </a:lnTo>
                <a:close/>
                <a:moveTo>
                  <a:pt x="215" y="44"/>
                </a:moveTo>
                <a:cubicBezTo>
                  <a:pt x="216" y="43"/>
                  <a:pt x="216" y="41"/>
                  <a:pt x="216" y="39"/>
                </a:cubicBezTo>
                <a:cubicBezTo>
                  <a:pt x="216" y="14"/>
                  <a:pt x="160" y="0"/>
                  <a:pt x="108" y="0"/>
                </a:cubicBezTo>
                <a:cubicBezTo>
                  <a:pt x="56" y="0"/>
                  <a:pt x="0" y="14"/>
                  <a:pt x="0" y="39"/>
                </a:cubicBezTo>
                <a:cubicBezTo>
                  <a:pt x="0" y="64"/>
                  <a:pt x="56" y="78"/>
                  <a:pt x="108" y="78"/>
                </a:cubicBezTo>
                <a:cubicBezTo>
                  <a:pt x="154" y="78"/>
                  <a:pt x="192" y="68"/>
                  <a:pt x="208" y="54"/>
                </a:cubicBezTo>
                <a:cubicBezTo>
                  <a:pt x="208" y="119"/>
                  <a:pt x="208" y="119"/>
                  <a:pt x="208" y="119"/>
                </a:cubicBezTo>
                <a:cubicBezTo>
                  <a:pt x="216" y="119"/>
                  <a:pt x="216" y="119"/>
                  <a:pt x="216" y="119"/>
                </a:cubicBezTo>
                <a:cubicBezTo>
                  <a:pt x="216" y="47"/>
                  <a:pt x="216" y="47"/>
                  <a:pt x="216" y="47"/>
                </a:cubicBezTo>
                <a:cubicBezTo>
                  <a:pt x="214" y="47"/>
                  <a:pt x="214" y="47"/>
                  <a:pt x="214" y="47"/>
                </a:cubicBezTo>
                <a:cubicBezTo>
                  <a:pt x="214" y="46"/>
                  <a:pt x="215" y="45"/>
                  <a:pt x="215" y="44"/>
                </a:cubicBezTo>
                <a:close/>
                <a:moveTo>
                  <a:pt x="208" y="42"/>
                </a:moveTo>
                <a:cubicBezTo>
                  <a:pt x="203" y="55"/>
                  <a:pt x="164" y="70"/>
                  <a:pt x="108" y="70"/>
                </a:cubicBezTo>
                <a:cubicBezTo>
                  <a:pt x="49" y="70"/>
                  <a:pt x="8" y="54"/>
                  <a:pt x="8" y="39"/>
                </a:cubicBezTo>
                <a:cubicBezTo>
                  <a:pt x="8" y="25"/>
                  <a:pt x="49" y="8"/>
                  <a:pt x="108" y="8"/>
                </a:cubicBezTo>
                <a:cubicBezTo>
                  <a:pt x="167" y="8"/>
                  <a:pt x="208" y="25"/>
                  <a:pt x="208" y="39"/>
                </a:cubicBezTo>
                <a:cubicBezTo>
                  <a:pt x="208" y="40"/>
                  <a:pt x="208" y="41"/>
                  <a:pt x="208" y="42"/>
                </a:cubicBezTo>
                <a:close/>
                <a:moveTo>
                  <a:pt x="76" y="107"/>
                </a:moveTo>
                <a:cubicBezTo>
                  <a:pt x="85" y="107"/>
                  <a:pt x="92" y="111"/>
                  <a:pt x="92" y="123"/>
                </a:cubicBezTo>
                <a:cubicBezTo>
                  <a:pt x="100" y="123"/>
                  <a:pt x="100" y="123"/>
                  <a:pt x="100" y="123"/>
                </a:cubicBezTo>
                <a:cubicBezTo>
                  <a:pt x="100" y="107"/>
                  <a:pt x="89" y="99"/>
                  <a:pt x="76" y="99"/>
                </a:cubicBezTo>
                <a:cubicBezTo>
                  <a:pt x="63" y="99"/>
                  <a:pt x="52" y="107"/>
                  <a:pt x="52" y="123"/>
                </a:cubicBezTo>
                <a:cubicBezTo>
                  <a:pt x="60" y="123"/>
                  <a:pt x="60" y="123"/>
                  <a:pt x="60" y="123"/>
                </a:cubicBezTo>
                <a:cubicBezTo>
                  <a:pt x="60" y="111"/>
                  <a:pt x="67" y="107"/>
                  <a:pt x="76" y="107"/>
                </a:cubicBezTo>
                <a:close/>
                <a:moveTo>
                  <a:pt x="140" y="107"/>
                </a:moveTo>
                <a:cubicBezTo>
                  <a:pt x="149" y="107"/>
                  <a:pt x="156" y="111"/>
                  <a:pt x="156" y="123"/>
                </a:cubicBezTo>
                <a:cubicBezTo>
                  <a:pt x="164" y="123"/>
                  <a:pt x="164" y="123"/>
                  <a:pt x="164" y="123"/>
                </a:cubicBezTo>
                <a:cubicBezTo>
                  <a:pt x="164" y="107"/>
                  <a:pt x="153" y="99"/>
                  <a:pt x="140" y="99"/>
                </a:cubicBezTo>
                <a:cubicBezTo>
                  <a:pt x="127" y="99"/>
                  <a:pt x="116" y="107"/>
                  <a:pt x="116" y="123"/>
                </a:cubicBezTo>
                <a:cubicBezTo>
                  <a:pt x="124" y="123"/>
                  <a:pt x="124" y="123"/>
                  <a:pt x="124" y="123"/>
                </a:cubicBezTo>
                <a:cubicBezTo>
                  <a:pt x="124" y="111"/>
                  <a:pt x="131" y="107"/>
                  <a:pt x="140" y="107"/>
                </a:cubicBezTo>
                <a:close/>
                <a:moveTo>
                  <a:pt x="112" y="131"/>
                </a:moveTo>
                <a:cubicBezTo>
                  <a:pt x="104" y="131"/>
                  <a:pt x="104" y="131"/>
                  <a:pt x="104" y="131"/>
                </a:cubicBezTo>
                <a:cubicBezTo>
                  <a:pt x="104" y="151"/>
                  <a:pt x="104" y="151"/>
                  <a:pt x="104" y="151"/>
                </a:cubicBezTo>
                <a:cubicBezTo>
                  <a:pt x="112" y="151"/>
                  <a:pt x="112" y="151"/>
                  <a:pt x="112" y="151"/>
                </a:cubicBezTo>
                <a:lnTo>
                  <a:pt x="112" y="131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2CB3BB5-042A-45DE-BD54-1C874DB09DB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solidFill>
            <a:schemeClr val="bg1">
              <a:lumMod val="95000"/>
              <a:alpha val="0"/>
            </a:schemeClr>
          </a:solidFill>
        </p:spPr>
      </p:sp>
    </p:spTree>
    <p:extLst>
      <p:ext uri="{BB962C8B-B14F-4D97-AF65-F5344CB8AC3E}">
        <p14:creationId xmlns:p14="http://schemas.microsoft.com/office/powerpoint/2010/main" val="1826824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6" grpId="0"/>
      <p:bldP spid="3" grpId="0" animBg="1"/>
      <p:bldP spid="17" grpId="0"/>
      <p:bldP spid="19" grpId="0"/>
      <p:bldP spid="20" grpId="0" animBg="1"/>
      <p:bldP spid="3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BE276D2-08BC-48ED-AD0F-0D1322C57FAE}"/>
              </a:ext>
            </a:extLst>
          </p:cNvPr>
          <p:cNvSpPr/>
          <p:nvPr/>
        </p:nvSpPr>
        <p:spPr>
          <a:xfrm>
            <a:off x="0" y="0"/>
            <a:ext cx="481965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0F6D7AB-A2D1-4BD0-A37D-6CBC8F63C28C}"/>
              </a:ext>
            </a:extLst>
          </p:cNvPr>
          <p:cNvGrpSpPr/>
          <p:nvPr/>
        </p:nvGrpSpPr>
        <p:grpSpPr>
          <a:xfrm>
            <a:off x="710544" y="2351781"/>
            <a:ext cx="3398563" cy="2154438"/>
            <a:chOff x="710544" y="1967059"/>
            <a:chExt cx="3398563" cy="215443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DB31990-2633-4424-8D9C-A89A806442AA}"/>
                </a:ext>
              </a:extLst>
            </p:cNvPr>
            <p:cNvSpPr txBox="1"/>
            <p:nvPr/>
          </p:nvSpPr>
          <p:spPr>
            <a:xfrm>
              <a:off x="710544" y="2367171"/>
              <a:ext cx="3398563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TECHNOLOGY INFORMATION </a:t>
              </a:r>
              <a:r>
                <a:rPr lang="en-US" sz="3600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INSTITUTE</a:t>
              </a:r>
              <a:endParaRPr lang="id-ID" sz="3600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DE39643-2D81-4C36-B23E-7571105131D2}"/>
                </a:ext>
              </a:extLst>
            </p:cNvPr>
            <p:cNvSpPr/>
            <p:nvPr/>
          </p:nvSpPr>
          <p:spPr>
            <a:xfrm>
              <a:off x="710544" y="1967059"/>
              <a:ext cx="2007507" cy="3630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Profile And Gallery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AD37F90-6D24-488D-9273-2E172D163AF5}"/>
              </a:ext>
            </a:extLst>
          </p:cNvPr>
          <p:cNvGrpSpPr/>
          <p:nvPr/>
        </p:nvGrpSpPr>
        <p:grpSpPr>
          <a:xfrm>
            <a:off x="1285410" y="6540543"/>
            <a:ext cx="2693342" cy="253916"/>
            <a:chOff x="666027" y="6491338"/>
            <a:chExt cx="2693342" cy="253916"/>
          </a:xfrm>
        </p:grpSpPr>
        <p:sp>
          <p:nvSpPr>
            <p:cNvPr id="12" name="Freeform 62">
              <a:extLst>
                <a:ext uri="{FF2B5EF4-FFF2-40B4-BE49-F238E27FC236}">
                  <a16:creationId xmlns:a16="http://schemas.microsoft.com/office/drawing/2014/main" id="{B9B8FA13-DEE5-4627-94B7-8BCD42A6DA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6027" y="6562424"/>
              <a:ext cx="95578" cy="93971"/>
            </a:xfrm>
            <a:custGeom>
              <a:avLst/>
              <a:gdLst>
                <a:gd name="T0" fmla="*/ 92739 w 55"/>
                <a:gd name="T1" fmla="*/ 185737 h 54"/>
                <a:gd name="T2" fmla="*/ 0 w 55"/>
                <a:gd name="T3" fmla="*/ 92869 h 54"/>
                <a:gd name="T4" fmla="*/ 92739 w 55"/>
                <a:gd name="T5" fmla="*/ 0 h 54"/>
                <a:gd name="T6" fmla="*/ 188913 w 55"/>
                <a:gd name="T7" fmla="*/ 92869 h 54"/>
                <a:gd name="T8" fmla="*/ 92739 w 55"/>
                <a:gd name="T9" fmla="*/ 185737 h 54"/>
                <a:gd name="T10" fmla="*/ 13739 w 55"/>
                <a:gd name="T11" fmla="*/ 92869 h 54"/>
                <a:gd name="T12" fmla="*/ 92739 w 55"/>
                <a:gd name="T13" fmla="*/ 171979 h 54"/>
                <a:gd name="T14" fmla="*/ 171739 w 55"/>
                <a:gd name="T15" fmla="*/ 92869 h 54"/>
                <a:gd name="T16" fmla="*/ 92739 w 55"/>
                <a:gd name="T17" fmla="*/ 13758 h 54"/>
                <a:gd name="T18" fmla="*/ 13739 w 55"/>
                <a:gd name="T19" fmla="*/ 92869 h 54"/>
                <a:gd name="T20" fmla="*/ 140826 w 55"/>
                <a:gd name="T21" fmla="*/ 127264 h 54"/>
                <a:gd name="T22" fmla="*/ 96174 w 55"/>
                <a:gd name="T23" fmla="*/ 151341 h 54"/>
                <a:gd name="T24" fmla="*/ 37783 w 55"/>
                <a:gd name="T25" fmla="*/ 92869 h 54"/>
                <a:gd name="T26" fmla="*/ 96174 w 55"/>
                <a:gd name="T27" fmla="*/ 34396 h 54"/>
                <a:gd name="T28" fmla="*/ 137391 w 55"/>
                <a:gd name="T29" fmla="*/ 58473 h 54"/>
                <a:gd name="T30" fmla="*/ 137391 w 55"/>
                <a:gd name="T31" fmla="*/ 72231 h 54"/>
                <a:gd name="T32" fmla="*/ 137391 w 55"/>
                <a:gd name="T33" fmla="*/ 72231 h 54"/>
                <a:gd name="T34" fmla="*/ 123652 w 55"/>
                <a:gd name="T35" fmla="*/ 72231 h 54"/>
                <a:gd name="T36" fmla="*/ 120217 w 55"/>
                <a:gd name="T37" fmla="*/ 72231 h 54"/>
                <a:gd name="T38" fmla="*/ 120217 w 55"/>
                <a:gd name="T39" fmla="*/ 61912 h 54"/>
                <a:gd name="T40" fmla="*/ 96174 w 55"/>
                <a:gd name="T41" fmla="*/ 51594 h 54"/>
                <a:gd name="T42" fmla="*/ 54957 w 55"/>
                <a:gd name="T43" fmla="*/ 92869 h 54"/>
                <a:gd name="T44" fmla="*/ 96174 w 55"/>
                <a:gd name="T45" fmla="*/ 134143 h 54"/>
                <a:gd name="T46" fmla="*/ 120217 w 55"/>
                <a:gd name="T47" fmla="*/ 123825 h 54"/>
                <a:gd name="T48" fmla="*/ 120217 w 55"/>
                <a:gd name="T49" fmla="*/ 113506 h 54"/>
                <a:gd name="T50" fmla="*/ 123652 w 55"/>
                <a:gd name="T51" fmla="*/ 113506 h 54"/>
                <a:gd name="T52" fmla="*/ 137391 w 55"/>
                <a:gd name="T53" fmla="*/ 113506 h 54"/>
                <a:gd name="T54" fmla="*/ 140826 w 55"/>
                <a:gd name="T55" fmla="*/ 113506 h 54"/>
                <a:gd name="T56" fmla="*/ 140826 w 55"/>
                <a:gd name="T57" fmla="*/ 127264 h 54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55" h="54">
                  <a:moveTo>
                    <a:pt x="27" y="54"/>
                  </a:moveTo>
                  <a:cubicBezTo>
                    <a:pt x="12" y="54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5" y="12"/>
                    <a:pt x="55" y="27"/>
                  </a:cubicBezTo>
                  <a:cubicBezTo>
                    <a:pt x="55" y="42"/>
                    <a:pt x="42" y="54"/>
                    <a:pt x="27" y="54"/>
                  </a:cubicBezTo>
                  <a:close/>
                  <a:moveTo>
                    <a:pt x="4" y="27"/>
                  </a:moveTo>
                  <a:cubicBezTo>
                    <a:pt x="4" y="40"/>
                    <a:pt x="15" y="50"/>
                    <a:pt x="27" y="50"/>
                  </a:cubicBezTo>
                  <a:cubicBezTo>
                    <a:pt x="40" y="50"/>
                    <a:pt x="50" y="40"/>
                    <a:pt x="50" y="27"/>
                  </a:cubicBezTo>
                  <a:cubicBezTo>
                    <a:pt x="50" y="14"/>
                    <a:pt x="40" y="4"/>
                    <a:pt x="27" y="4"/>
                  </a:cubicBezTo>
                  <a:cubicBezTo>
                    <a:pt x="15" y="4"/>
                    <a:pt x="4" y="14"/>
                    <a:pt x="4" y="27"/>
                  </a:cubicBezTo>
                  <a:close/>
                  <a:moveTo>
                    <a:pt x="41" y="37"/>
                  </a:moveTo>
                  <a:cubicBezTo>
                    <a:pt x="41" y="42"/>
                    <a:pt x="33" y="44"/>
                    <a:pt x="28" y="44"/>
                  </a:cubicBezTo>
                  <a:cubicBezTo>
                    <a:pt x="18" y="44"/>
                    <a:pt x="11" y="37"/>
                    <a:pt x="11" y="27"/>
                  </a:cubicBezTo>
                  <a:cubicBezTo>
                    <a:pt x="11" y="17"/>
                    <a:pt x="18" y="10"/>
                    <a:pt x="28" y="10"/>
                  </a:cubicBezTo>
                  <a:cubicBezTo>
                    <a:pt x="31" y="10"/>
                    <a:pt x="40" y="11"/>
                    <a:pt x="40" y="17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6"/>
                    <a:pt x="31" y="15"/>
                    <a:pt x="28" y="15"/>
                  </a:cubicBezTo>
                  <a:cubicBezTo>
                    <a:pt x="21" y="15"/>
                    <a:pt x="16" y="20"/>
                    <a:pt x="16" y="27"/>
                  </a:cubicBezTo>
                  <a:cubicBezTo>
                    <a:pt x="16" y="34"/>
                    <a:pt x="21" y="39"/>
                    <a:pt x="28" y="39"/>
                  </a:cubicBezTo>
                  <a:cubicBezTo>
                    <a:pt x="31" y="39"/>
                    <a:pt x="35" y="38"/>
                    <a:pt x="35" y="36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3"/>
                    <a:pt x="36" y="33"/>
                    <a:pt x="36" y="33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1" y="33"/>
                    <a:pt x="41" y="33"/>
                    <a:pt x="41" y="33"/>
                  </a:cubicBezTo>
                  <a:lnTo>
                    <a:pt x="41" y="3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000" b="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4615D7-795D-42B3-AC7D-1BCAF0F3C5F8}"/>
                </a:ext>
              </a:extLst>
            </p:cNvPr>
            <p:cNvSpPr txBox="1"/>
            <p:nvPr/>
          </p:nvSpPr>
          <p:spPr>
            <a:xfrm>
              <a:off x="771801" y="6491338"/>
              <a:ext cx="258756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0" spc="300" dirty="0">
                  <a:solidFill>
                    <a:schemeClr val="bg1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2018.All Rights Reserved</a:t>
              </a:r>
              <a:endParaRPr lang="id-ID" sz="1000" b="0" spc="3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0257957-87A6-4EE1-B293-72015038C797}"/>
              </a:ext>
            </a:extLst>
          </p:cNvPr>
          <p:cNvGrpSpPr/>
          <p:nvPr/>
        </p:nvGrpSpPr>
        <p:grpSpPr>
          <a:xfrm>
            <a:off x="228876" y="6557077"/>
            <a:ext cx="696294" cy="220848"/>
            <a:chOff x="974571" y="5568950"/>
            <a:chExt cx="1411442" cy="44767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E8CB569-E997-4352-85D8-B72E20A04693}"/>
                </a:ext>
              </a:extLst>
            </p:cNvPr>
            <p:cNvSpPr txBox="1"/>
            <p:nvPr/>
          </p:nvSpPr>
          <p:spPr>
            <a:xfrm>
              <a:off x="974571" y="5568950"/>
              <a:ext cx="1411442" cy="447675"/>
            </a:xfrm>
            <a:custGeom>
              <a:avLst/>
              <a:gdLst>
                <a:gd name="connsiteX0" fmla="*/ 0 w 1493684"/>
                <a:gd name="connsiteY0" fmla="*/ 0 h 447675"/>
                <a:gd name="connsiteX1" fmla="*/ 1493684 w 1493684"/>
                <a:gd name="connsiteY1" fmla="*/ 0 h 447675"/>
                <a:gd name="connsiteX2" fmla="*/ 1493684 w 1493684"/>
                <a:gd name="connsiteY2" fmla="*/ 342900 h 447675"/>
                <a:gd name="connsiteX3" fmla="*/ 0 w 1493684"/>
                <a:gd name="connsiteY3" fmla="*/ 447675 h 447675"/>
                <a:gd name="connsiteX4" fmla="*/ 0 w 1493684"/>
                <a:gd name="connsiteY4" fmla="*/ 0 h 447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3684" h="447675">
                  <a:moveTo>
                    <a:pt x="0" y="0"/>
                  </a:moveTo>
                  <a:lnTo>
                    <a:pt x="1493684" y="0"/>
                  </a:lnTo>
                  <a:lnTo>
                    <a:pt x="1493684" y="342900"/>
                  </a:lnTo>
                  <a:lnTo>
                    <a:pt x="0" y="4476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id-ID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731B35F8-B989-4DEE-9197-E696437F12DC}"/>
                </a:ext>
              </a:extLst>
            </p:cNvPr>
            <p:cNvGrpSpPr/>
            <p:nvPr/>
          </p:nvGrpSpPr>
          <p:grpSpPr>
            <a:xfrm>
              <a:off x="1063367" y="5645245"/>
              <a:ext cx="1233850" cy="190310"/>
              <a:chOff x="990988" y="5113817"/>
              <a:chExt cx="1233850" cy="190310"/>
            </a:xfrm>
            <a:solidFill>
              <a:schemeClr val="bg1"/>
            </a:solidFill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F52FD67-D50D-4169-A37F-80A0F5BFACF2}"/>
                  </a:ext>
                </a:extLst>
              </p:cNvPr>
              <p:cNvSpPr txBox="1"/>
              <p:nvPr/>
            </p:nvSpPr>
            <p:spPr>
              <a:xfrm>
                <a:off x="1406745" y="5113817"/>
                <a:ext cx="34461" cy="34204"/>
              </a:xfrm>
              <a:custGeom>
                <a:avLst/>
                <a:gdLst/>
                <a:ahLst/>
                <a:cxnLst/>
                <a:rect l="l" t="t" r="r" b="b"/>
                <a:pathLst>
                  <a:path w="34461" h="34204">
                    <a:moveTo>
                      <a:pt x="0" y="0"/>
                    </a:moveTo>
                    <a:lnTo>
                      <a:pt x="34461" y="0"/>
                    </a:lnTo>
                    <a:lnTo>
                      <a:pt x="34461" y="34204"/>
                    </a:lnTo>
                    <a:lnTo>
                      <a:pt x="0" y="3420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F37AF17-A352-47F4-86BA-D9AA484C21A2}"/>
                  </a:ext>
                </a:extLst>
              </p:cNvPr>
              <p:cNvSpPr txBox="1"/>
              <p:nvPr/>
            </p:nvSpPr>
            <p:spPr>
              <a:xfrm>
                <a:off x="990988" y="5118960"/>
                <a:ext cx="147104" cy="182594"/>
              </a:xfrm>
              <a:custGeom>
                <a:avLst/>
                <a:gdLst/>
                <a:ahLst/>
                <a:cxnLst/>
                <a:rect l="l" t="t" r="r" b="b"/>
                <a:pathLst>
                  <a:path w="147104" h="182594">
                    <a:moveTo>
                      <a:pt x="0" y="0"/>
                    </a:moveTo>
                    <a:lnTo>
                      <a:pt x="97727" y="0"/>
                    </a:lnTo>
                    <a:cubicBezTo>
                      <a:pt x="104070" y="0"/>
                      <a:pt x="109814" y="1372"/>
                      <a:pt x="114957" y="4115"/>
                    </a:cubicBezTo>
                    <a:cubicBezTo>
                      <a:pt x="120101" y="6858"/>
                      <a:pt x="124473" y="10416"/>
                      <a:pt x="128073" y="14788"/>
                    </a:cubicBezTo>
                    <a:cubicBezTo>
                      <a:pt x="131674" y="19160"/>
                      <a:pt x="134460" y="24132"/>
                      <a:pt x="136431" y="29704"/>
                    </a:cubicBezTo>
                    <a:cubicBezTo>
                      <a:pt x="138403" y="35276"/>
                      <a:pt x="139389" y="40891"/>
                      <a:pt x="139389" y="46549"/>
                    </a:cubicBezTo>
                    <a:cubicBezTo>
                      <a:pt x="139389" y="55464"/>
                      <a:pt x="137160" y="63822"/>
                      <a:pt x="132702" y="71623"/>
                    </a:cubicBezTo>
                    <a:cubicBezTo>
                      <a:pt x="128245" y="79424"/>
                      <a:pt x="121730" y="85211"/>
                      <a:pt x="113157" y="88983"/>
                    </a:cubicBezTo>
                    <a:cubicBezTo>
                      <a:pt x="123615" y="92069"/>
                      <a:pt x="131888" y="97598"/>
                      <a:pt x="137974" y="105570"/>
                    </a:cubicBezTo>
                    <a:cubicBezTo>
                      <a:pt x="144061" y="113543"/>
                      <a:pt x="147104" y="123530"/>
                      <a:pt x="147104" y="135531"/>
                    </a:cubicBezTo>
                    <a:cubicBezTo>
                      <a:pt x="147104" y="143246"/>
                      <a:pt x="145561" y="150019"/>
                      <a:pt x="142475" y="155848"/>
                    </a:cubicBezTo>
                    <a:cubicBezTo>
                      <a:pt x="139389" y="161677"/>
                      <a:pt x="135146" y="166564"/>
                      <a:pt x="129745" y="170507"/>
                    </a:cubicBezTo>
                    <a:cubicBezTo>
                      <a:pt x="124344" y="174450"/>
                      <a:pt x="118086" y="177451"/>
                      <a:pt x="110971" y="179508"/>
                    </a:cubicBezTo>
                    <a:cubicBezTo>
                      <a:pt x="103856" y="181566"/>
                      <a:pt x="96269" y="182594"/>
                      <a:pt x="88211" y="182594"/>
                    </a:cubicBezTo>
                    <a:lnTo>
                      <a:pt x="0" y="182594"/>
                    </a:lnTo>
                    <a:lnTo>
                      <a:pt x="0" y="0"/>
                    </a:lnTo>
                    <a:close/>
                    <a:moveTo>
                      <a:pt x="35490" y="30347"/>
                    </a:moveTo>
                    <a:lnTo>
                      <a:pt x="35490" y="76381"/>
                    </a:lnTo>
                    <a:lnTo>
                      <a:pt x="82810" y="76381"/>
                    </a:lnTo>
                    <a:cubicBezTo>
                      <a:pt x="88811" y="76381"/>
                      <a:pt x="93912" y="74324"/>
                      <a:pt x="98112" y="70209"/>
                    </a:cubicBezTo>
                    <a:cubicBezTo>
                      <a:pt x="102313" y="66094"/>
                      <a:pt x="104413" y="60436"/>
                      <a:pt x="104413" y="53235"/>
                    </a:cubicBezTo>
                    <a:cubicBezTo>
                      <a:pt x="104413" y="46206"/>
                      <a:pt x="102484" y="40634"/>
                      <a:pt x="98627" y="36519"/>
                    </a:cubicBezTo>
                    <a:cubicBezTo>
                      <a:pt x="94769" y="32404"/>
                      <a:pt x="90011" y="30347"/>
                      <a:pt x="84353" y="30347"/>
                    </a:cubicBezTo>
                    <a:lnTo>
                      <a:pt x="35490" y="30347"/>
                    </a:lnTo>
                    <a:close/>
                    <a:moveTo>
                      <a:pt x="35490" y="104413"/>
                    </a:moveTo>
                    <a:lnTo>
                      <a:pt x="35490" y="152505"/>
                    </a:lnTo>
                    <a:lnTo>
                      <a:pt x="88211" y="152505"/>
                    </a:lnTo>
                    <a:cubicBezTo>
                      <a:pt x="91469" y="152505"/>
                      <a:pt x="94512" y="151905"/>
                      <a:pt x="97341" y="150705"/>
                    </a:cubicBezTo>
                    <a:cubicBezTo>
                      <a:pt x="100170" y="149504"/>
                      <a:pt x="102613" y="147833"/>
                      <a:pt x="104670" y="145690"/>
                    </a:cubicBezTo>
                    <a:cubicBezTo>
                      <a:pt x="106728" y="143547"/>
                      <a:pt x="108356" y="141018"/>
                      <a:pt x="109557" y="138103"/>
                    </a:cubicBezTo>
                    <a:cubicBezTo>
                      <a:pt x="110757" y="135188"/>
                      <a:pt x="111357" y="132102"/>
                      <a:pt x="111357" y="128845"/>
                    </a:cubicBezTo>
                    <a:cubicBezTo>
                      <a:pt x="111357" y="125587"/>
                      <a:pt x="110800" y="122458"/>
                      <a:pt x="109685" y="119458"/>
                    </a:cubicBezTo>
                    <a:cubicBezTo>
                      <a:pt x="108571" y="116457"/>
                      <a:pt x="107071" y="113843"/>
                      <a:pt x="105185" y="111614"/>
                    </a:cubicBezTo>
                    <a:cubicBezTo>
                      <a:pt x="103299" y="109385"/>
                      <a:pt x="101070" y="107628"/>
                      <a:pt x="98498" y="106342"/>
                    </a:cubicBezTo>
                    <a:cubicBezTo>
                      <a:pt x="95926" y="105056"/>
                      <a:pt x="93097" y="104413"/>
                      <a:pt x="90011" y="104413"/>
                    </a:cubicBezTo>
                    <a:lnTo>
                      <a:pt x="35490" y="10441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7DEB3F0-9146-4AFC-8D7D-39AF72FD32B2}"/>
                  </a:ext>
                </a:extLst>
              </p:cNvPr>
              <p:cNvSpPr txBox="1"/>
              <p:nvPr/>
            </p:nvSpPr>
            <p:spPr>
              <a:xfrm>
                <a:off x="1768190" y="5164224"/>
                <a:ext cx="115471" cy="139903"/>
              </a:xfrm>
              <a:custGeom>
                <a:avLst/>
                <a:gdLst/>
                <a:ahLst/>
                <a:cxnLst/>
                <a:rect l="l" t="t" r="r" b="b"/>
                <a:pathLst>
                  <a:path w="115471" h="139903">
                    <a:moveTo>
                      <a:pt x="57607" y="0"/>
                    </a:moveTo>
                    <a:cubicBezTo>
                      <a:pt x="67723" y="0"/>
                      <a:pt x="77195" y="1457"/>
                      <a:pt x="86025" y="4372"/>
                    </a:cubicBezTo>
                    <a:cubicBezTo>
                      <a:pt x="94855" y="7286"/>
                      <a:pt x="102956" y="12001"/>
                      <a:pt x="110328" y="18516"/>
                    </a:cubicBezTo>
                    <a:lnTo>
                      <a:pt x="96440" y="39348"/>
                    </a:lnTo>
                    <a:cubicBezTo>
                      <a:pt x="89583" y="34204"/>
                      <a:pt x="82939" y="30432"/>
                      <a:pt x="76509" y="28032"/>
                    </a:cubicBezTo>
                    <a:cubicBezTo>
                      <a:pt x="70080" y="25632"/>
                      <a:pt x="63694" y="24431"/>
                      <a:pt x="57350" y="24431"/>
                    </a:cubicBezTo>
                    <a:cubicBezTo>
                      <a:pt x="51521" y="24431"/>
                      <a:pt x="46634" y="25632"/>
                      <a:pt x="42691" y="28032"/>
                    </a:cubicBezTo>
                    <a:cubicBezTo>
                      <a:pt x="38748" y="30432"/>
                      <a:pt x="36776" y="34290"/>
                      <a:pt x="36776" y="39605"/>
                    </a:cubicBezTo>
                    <a:cubicBezTo>
                      <a:pt x="36776" y="42005"/>
                      <a:pt x="37247" y="43977"/>
                      <a:pt x="38190" y="45520"/>
                    </a:cubicBezTo>
                    <a:cubicBezTo>
                      <a:pt x="39133" y="47063"/>
                      <a:pt x="40634" y="48434"/>
                      <a:pt x="42691" y="49635"/>
                    </a:cubicBezTo>
                    <a:cubicBezTo>
                      <a:pt x="44748" y="50835"/>
                      <a:pt x="47449" y="51992"/>
                      <a:pt x="50792" y="53106"/>
                    </a:cubicBezTo>
                    <a:cubicBezTo>
                      <a:pt x="54135" y="54221"/>
                      <a:pt x="58293" y="55378"/>
                      <a:pt x="63265" y="56578"/>
                    </a:cubicBezTo>
                    <a:cubicBezTo>
                      <a:pt x="72523" y="58979"/>
                      <a:pt x="80453" y="61379"/>
                      <a:pt x="87054" y="63779"/>
                    </a:cubicBezTo>
                    <a:cubicBezTo>
                      <a:pt x="93654" y="66179"/>
                      <a:pt x="99055" y="68923"/>
                      <a:pt x="103256" y="72009"/>
                    </a:cubicBezTo>
                    <a:cubicBezTo>
                      <a:pt x="107456" y="75095"/>
                      <a:pt x="110542" y="78652"/>
                      <a:pt x="112514" y="82682"/>
                    </a:cubicBezTo>
                    <a:cubicBezTo>
                      <a:pt x="114486" y="86711"/>
                      <a:pt x="115471" y="91554"/>
                      <a:pt x="115471" y="97212"/>
                    </a:cubicBezTo>
                    <a:cubicBezTo>
                      <a:pt x="115471" y="110414"/>
                      <a:pt x="110585" y="120829"/>
                      <a:pt x="100812" y="128459"/>
                    </a:cubicBezTo>
                    <a:cubicBezTo>
                      <a:pt x="91040" y="136088"/>
                      <a:pt x="77753" y="139903"/>
                      <a:pt x="60950" y="139903"/>
                    </a:cubicBezTo>
                    <a:cubicBezTo>
                      <a:pt x="49635" y="139903"/>
                      <a:pt x="38576" y="138103"/>
                      <a:pt x="27775" y="134502"/>
                    </a:cubicBezTo>
                    <a:cubicBezTo>
                      <a:pt x="16973" y="130902"/>
                      <a:pt x="7715" y="125758"/>
                      <a:pt x="0" y="119072"/>
                    </a:cubicBezTo>
                    <a:lnTo>
                      <a:pt x="12859" y="97469"/>
                    </a:lnTo>
                    <a:cubicBezTo>
                      <a:pt x="21088" y="103298"/>
                      <a:pt x="29104" y="107713"/>
                      <a:pt x="36905" y="110714"/>
                    </a:cubicBezTo>
                    <a:cubicBezTo>
                      <a:pt x="44706" y="113714"/>
                      <a:pt x="52464" y="115214"/>
                      <a:pt x="60179" y="115214"/>
                    </a:cubicBezTo>
                    <a:cubicBezTo>
                      <a:pt x="67037" y="115214"/>
                      <a:pt x="72438" y="113928"/>
                      <a:pt x="76381" y="111357"/>
                    </a:cubicBezTo>
                    <a:cubicBezTo>
                      <a:pt x="80324" y="108785"/>
                      <a:pt x="82296" y="105099"/>
                      <a:pt x="82296" y="100298"/>
                    </a:cubicBezTo>
                    <a:cubicBezTo>
                      <a:pt x="82296" y="95497"/>
                      <a:pt x="79981" y="91983"/>
                      <a:pt x="75352" y="89754"/>
                    </a:cubicBezTo>
                    <a:cubicBezTo>
                      <a:pt x="70723" y="87525"/>
                      <a:pt x="63179" y="84953"/>
                      <a:pt x="52721" y="82039"/>
                    </a:cubicBezTo>
                    <a:cubicBezTo>
                      <a:pt x="43977" y="79638"/>
                      <a:pt x="36519" y="77324"/>
                      <a:pt x="30347" y="75095"/>
                    </a:cubicBezTo>
                    <a:cubicBezTo>
                      <a:pt x="24174" y="72866"/>
                      <a:pt x="19202" y="70337"/>
                      <a:pt x="15430" y="67508"/>
                    </a:cubicBezTo>
                    <a:cubicBezTo>
                      <a:pt x="11659" y="64679"/>
                      <a:pt x="8915" y="61422"/>
                      <a:pt x="7201" y="57736"/>
                    </a:cubicBezTo>
                    <a:cubicBezTo>
                      <a:pt x="5486" y="54049"/>
                      <a:pt x="4629" y="49635"/>
                      <a:pt x="4629" y="44491"/>
                    </a:cubicBezTo>
                    <a:cubicBezTo>
                      <a:pt x="4629" y="37633"/>
                      <a:pt x="5958" y="31461"/>
                      <a:pt x="8615" y="25974"/>
                    </a:cubicBezTo>
                    <a:cubicBezTo>
                      <a:pt x="11273" y="20488"/>
                      <a:pt x="15002" y="15816"/>
                      <a:pt x="19802" y="11958"/>
                    </a:cubicBezTo>
                    <a:cubicBezTo>
                      <a:pt x="24603" y="8101"/>
                      <a:pt x="30218" y="5143"/>
                      <a:pt x="36647" y="3086"/>
                    </a:cubicBezTo>
                    <a:cubicBezTo>
                      <a:pt x="43077" y="1028"/>
                      <a:pt x="50063" y="0"/>
                      <a:pt x="576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3440C1A-E587-41D7-B452-D20ED616659A}"/>
                  </a:ext>
                </a:extLst>
              </p:cNvPr>
              <p:cNvSpPr txBox="1"/>
              <p:nvPr/>
            </p:nvSpPr>
            <p:spPr>
              <a:xfrm>
                <a:off x="1245086" y="5164480"/>
                <a:ext cx="132960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32960" h="139646">
                    <a:moveTo>
                      <a:pt x="63523" y="0"/>
                    </a:moveTo>
                    <a:cubicBezTo>
                      <a:pt x="82896" y="0"/>
                      <a:pt x="97941" y="4758"/>
                      <a:pt x="108657" y="14273"/>
                    </a:cubicBezTo>
                    <a:cubicBezTo>
                      <a:pt x="119373" y="23789"/>
                      <a:pt x="124730" y="37548"/>
                      <a:pt x="124730" y="55550"/>
                    </a:cubicBezTo>
                    <a:lnTo>
                      <a:pt x="124730" y="97469"/>
                    </a:lnTo>
                    <a:cubicBezTo>
                      <a:pt x="124730" y="101070"/>
                      <a:pt x="125373" y="103641"/>
                      <a:pt x="126659" y="105185"/>
                    </a:cubicBezTo>
                    <a:cubicBezTo>
                      <a:pt x="127945" y="106728"/>
                      <a:pt x="130045" y="107585"/>
                      <a:pt x="132960" y="107756"/>
                    </a:cubicBezTo>
                    <a:lnTo>
                      <a:pt x="132960" y="137074"/>
                    </a:lnTo>
                    <a:cubicBezTo>
                      <a:pt x="127131" y="138274"/>
                      <a:pt x="122073" y="138874"/>
                      <a:pt x="117787" y="138874"/>
                    </a:cubicBezTo>
                    <a:cubicBezTo>
                      <a:pt x="111272" y="138874"/>
                      <a:pt x="106257" y="137417"/>
                      <a:pt x="102742" y="134502"/>
                    </a:cubicBezTo>
                    <a:cubicBezTo>
                      <a:pt x="99227" y="131588"/>
                      <a:pt x="97041" y="127730"/>
                      <a:pt x="96184" y="122930"/>
                    </a:cubicBezTo>
                    <a:lnTo>
                      <a:pt x="95412" y="115472"/>
                    </a:lnTo>
                    <a:cubicBezTo>
                      <a:pt x="89412" y="123358"/>
                      <a:pt x="82125" y="129359"/>
                      <a:pt x="73553" y="133474"/>
                    </a:cubicBezTo>
                    <a:cubicBezTo>
                      <a:pt x="64980" y="137589"/>
                      <a:pt x="55807" y="139646"/>
                      <a:pt x="46035" y="139646"/>
                    </a:cubicBezTo>
                    <a:cubicBezTo>
                      <a:pt x="39520" y="139646"/>
                      <a:pt x="33433" y="138574"/>
                      <a:pt x="27775" y="136431"/>
                    </a:cubicBezTo>
                    <a:cubicBezTo>
                      <a:pt x="22118" y="134288"/>
                      <a:pt x="17231" y="131288"/>
                      <a:pt x="13116" y="127430"/>
                    </a:cubicBezTo>
                    <a:cubicBezTo>
                      <a:pt x="9002" y="123573"/>
                      <a:pt x="5787" y="119072"/>
                      <a:pt x="3472" y="113928"/>
                    </a:cubicBezTo>
                    <a:cubicBezTo>
                      <a:pt x="1158" y="108785"/>
                      <a:pt x="0" y="103127"/>
                      <a:pt x="0" y="96955"/>
                    </a:cubicBezTo>
                    <a:cubicBezTo>
                      <a:pt x="0" y="90611"/>
                      <a:pt x="1415" y="84739"/>
                      <a:pt x="4244" y="79338"/>
                    </a:cubicBezTo>
                    <a:cubicBezTo>
                      <a:pt x="7073" y="73938"/>
                      <a:pt x="11016" y="69351"/>
                      <a:pt x="16074" y="65580"/>
                    </a:cubicBezTo>
                    <a:cubicBezTo>
                      <a:pt x="21132" y="61808"/>
                      <a:pt x="27175" y="58850"/>
                      <a:pt x="34205" y="56707"/>
                    </a:cubicBezTo>
                    <a:cubicBezTo>
                      <a:pt x="41234" y="54564"/>
                      <a:pt x="48949" y="53492"/>
                      <a:pt x="57350" y="53492"/>
                    </a:cubicBezTo>
                    <a:cubicBezTo>
                      <a:pt x="63351" y="53492"/>
                      <a:pt x="69223" y="54007"/>
                      <a:pt x="74967" y="55035"/>
                    </a:cubicBezTo>
                    <a:cubicBezTo>
                      <a:pt x="80711" y="56064"/>
                      <a:pt x="85811" y="57521"/>
                      <a:pt x="90269" y="59407"/>
                    </a:cubicBezTo>
                    <a:lnTo>
                      <a:pt x="90269" y="51692"/>
                    </a:lnTo>
                    <a:cubicBezTo>
                      <a:pt x="90269" y="42777"/>
                      <a:pt x="87740" y="35919"/>
                      <a:pt x="82682" y="31118"/>
                    </a:cubicBezTo>
                    <a:cubicBezTo>
                      <a:pt x="77624" y="26318"/>
                      <a:pt x="70124" y="23917"/>
                      <a:pt x="60179" y="23917"/>
                    </a:cubicBezTo>
                    <a:cubicBezTo>
                      <a:pt x="52979" y="23917"/>
                      <a:pt x="45949" y="25203"/>
                      <a:pt x="39091" y="27775"/>
                    </a:cubicBezTo>
                    <a:cubicBezTo>
                      <a:pt x="32233" y="30347"/>
                      <a:pt x="25204" y="34119"/>
                      <a:pt x="18003" y="39091"/>
                    </a:cubicBezTo>
                    <a:lnTo>
                      <a:pt x="7459" y="17231"/>
                    </a:lnTo>
                    <a:cubicBezTo>
                      <a:pt x="24775" y="5744"/>
                      <a:pt x="43463" y="0"/>
                      <a:pt x="63523" y="0"/>
                    </a:cubicBezTo>
                    <a:close/>
                    <a:moveTo>
                      <a:pt x="63008" y="72780"/>
                    </a:moveTo>
                    <a:cubicBezTo>
                      <a:pt x="54093" y="72780"/>
                      <a:pt x="46806" y="74795"/>
                      <a:pt x="41148" y="78824"/>
                    </a:cubicBezTo>
                    <a:cubicBezTo>
                      <a:pt x="35491" y="82853"/>
                      <a:pt x="32662" y="87954"/>
                      <a:pt x="32662" y="94126"/>
                    </a:cubicBezTo>
                    <a:cubicBezTo>
                      <a:pt x="32662" y="99955"/>
                      <a:pt x="34891" y="104799"/>
                      <a:pt x="39348" y="108656"/>
                    </a:cubicBezTo>
                    <a:cubicBezTo>
                      <a:pt x="43806" y="112514"/>
                      <a:pt x="49292" y="114443"/>
                      <a:pt x="55807" y="114443"/>
                    </a:cubicBezTo>
                    <a:cubicBezTo>
                      <a:pt x="61637" y="114443"/>
                      <a:pt x="67166" y="113414"/>
                      <a:pt x="72395" y="111357"/>
                    </a:cubicBezTo>
                    <a:cubicBezTo>
                      <a:pt x="77624" y="109299"/>
                      <a:pt x="81696" y="106556"/>
                      <a:pt x="84611" y="103127"/>
                    </a:cubicBezTo>
                    <a:cubicBezTo>
                      <a:pt x="88383" y="100212"/>
                      <a:pt x="90269" y="96955"/>
                      <a:pt x="90269" y="93354"/>
                    </a:cubicBezTo>
                    <a:lnTo>
                      <a:pt x="90269" y="77924"/>
                    </a:lnTo>
                    <a:cubicBezTo>
                      <a:pt x="86154" y="76381"/>
                      <a:pt x="81696" y="75138"/>
                      <a:pt x="76896" y="74195"/>
                    </a:cubicBezTo>
                    <a:cubicBezTo>
                      <a:pt x="72095" y="73252"/>
                      <a:pt x="67466" y="72780"/>
                      <a:pt x="63008" y="7278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FD02C90-8DC4-40CF-A680-98B4C906E57B}"/>
                  </a:ext>
                </a:extLst>
              </p:cNvPr>
              <p:cNvSpPr txBox="1"/>
              <p:nvPr/>
            </p:nvSpPr>
            <p:spPr>
              <a:xfrm>
                <a:off x="1473420" y="5164480"/>
                <a:ext cx="125244" cy="137074"/>
              </a:xfrm>
              <a:custGeom>
                <a:avLst/>
                <a:gdLst/>
                <a:ahLst/>
                <a:cxnLst/>
                <a:rect l="l" t="t" r="r" b="b"/>
                <a:pathLst>
                  <a:path w="125244" h="137074">
                    <a:moveTo>
                      <a:pt x="84610" y="0"/>
                    </a:moveTo>
                    <a:cubicBezTo>
                      <a:pt x="93011" y="0"/>
                      <a:pt x="99869" y="1543"/>
                      <a:pt x="105184" y="4629"/>
                    </a:cubicBezTo>
                    <a:cubicBezTo>
                      <a:pt x="110499" y="7715"/>
                      <a:pt x="114614" y="11744"/>
                      <a:pt x="117529" y="16716"/>
                    </a:cubicBezTo>
                    <a:cubicBezTo>
                      <a:pt x="120443" y="21688"/>
                      <a:pt x="122458" y="27346"/>
                      <a:pt x="123572" y="33690"/>
                    </a:cubicBezTo>
                    <a:cubicBezTo>
                      <a:pt x="124687" y="40034"/>
                      <a:pt x="125244" y="46463"/>
                      <a:pt x="125244" y="52978"/>
                    </a:cubicBezTo>
                    <a:lnTo>
                      <a:pt x="125244" y="137074"/>
                    </a:lnTo>
                    <a:lnTo>
                      <a:pt x="90783" y="137074"/>
                    </a:lnTo>
                    <a:lnTo>
                      <a:pt x="90783" y="61465"/>
                    </a:lnTo>
                    <a:cubicBezTo>
                      <a:pt x="90783" y="50663"/>
                      <a:pt x="88897" y="42777"/>
                      <a:pt x="85125" y="37805"/>
                    </a:cubicBezTo>
                    <a:cubicBezTo>
                      <a:pt x="81353" y="32833"/>
                      <a:pt x="76124" y="30347"/>
                      <a:pt x="69437" y="30347"/>
                    </a:cubicBezTo>
                    <a:cubicBezTo>
                      <a:pt x="66008" y="30347"/>
                      <a:pt x="62493" y="31032"/>
                      <a:pt x="58893" y="32404"/>
                    </a:cubicBezTo>
                    <a:cubicBezTo>
                      <a:pt x="55292" y="33776"/>
                      <a:pt x="51906" y="35704"/>
                      <a:pt x="48734" y="38190"/>
                    </a:cubicBezTo>
                    <a:cubicBezTo>
                      <a:pt x="45563" y="40676"/>
                      <a:pt x="42691" y="43634"/>
                      <a:pt x="40119" y="47063"/>
                    </a:cubicBezTo>
                    <a:cubicBezTo>
                      <a:pt x="37547" y="50492"/>
                      <a:pt x="35661" y="54264"/>
                      <a:pt x="34461" y="58379"/>
                    </a:cubicBezTo>
                    <a:lnTo>
                      <a:pt x="34461" y="137074"/>
                    </a:lnTo>
                    <a:lnTo>
                      <a:pt x="0" y="137074"/>
                    </a:lnTo>
                    <a:lnTo>
                      <a:pt x="0" y="2315"/>
                    </a:lnTo>
                    <a:lnTo>
                      <a:pt x="31118" y="2315"/>
                    </a:lnTo>
                    <a:lnTo>
                      <a:pt x="31118" y="27261"/>
                    </a:lnTo>
                    <a:cubicBezTo>
                      <a:pt x="36090" y="18688"/>
                      <a:pt x="43291" y="12001"/>
                      <a:pt x="52721" y="7201"/>
                    </a:cubicBezTo>
                    <a:cubicBezTo>
                      <a:pt x="62150" y="2400"/>
                      <a:pt x="72780" y="0"/>
                      <a:pt x="846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88E0F6F-0F57-4A3D-8622-D3B12CB2DD6A}"/>
                  </a:ext>
                </a:extLst>
              </p:cNvPr>
              <p:cNvSpPr txBox="1"/>
              <p:nvPr/>
            </p:nvSpPr>
            <p:spPr>
              <a:xfrm>
                <a:off x="1617333" y="5164480"/>
                <a:ext cx="141446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41446" h="139646">
                    <a:moveTo>
                      <a:pt x="71237" y="0"/>
                    </a:moveTo>
                    <a:cubicBezTo>
                      <a:pt x="82210" y="0"/>
                      <a:pt x="92026" y="1886"/>
                      <a:pt x="100684" y="5658"/>
                    </a:cubicBezTo>
                    <a:cubicBezTo>
                      <a:pt x="109342" y="9430"/>
                      <a:pt x="116715" y="14487"/>
                      <a:pt x="122801" y="20831"/>
                    </a:cubicBezTo>
                    <a:cubicBezTo>
                      <a:pt x="128888" y="27175"/>
                      <a:pt x="133517" y="34547"/>
                      <a:pt x="136688" y="42948"/>
                    </a:cubicBezTo>
                    <a:cubicBezTo>
                      <a:pt x="139860" y="51349"/>
                      <a:pt x="141446" y="60093"/>
                      <a:pt x="141446" y="69180"/>
                    </a:cubicBezTo>
                    <a:cubicBezTo>
                      <a:pt x="141446" y="71409"/>
                      <a:pt x="141403" y="73552"/>
                      <a:pt x="141318" y="75609"/>
                    </a:cubicBezTo>
                    <a:cubicBezTo>
                      <a:pt x="141232" y="77667"/>
                      <a:pt x="141018" y="79381"/>
                      <a:pt x="140675" y="80753"/>
                    </a:cubicBezTo>
                    <a:lnTo>
                      <a:pt x="36519" y="80753"/>
                    </a:lnTo>
                    <a:cubicBezTo>
                      <a:pt x="37033" y="86068"/>
                      <a:pt x="38319" y="90783"/>
                      <a:pt x="40376" y="94898"/>
                    </a:cubicBezTo>
                    <a:cubicBezTo>
                      <a:pt x="42434" y="99012"/>
                      <a:pt x="45091" y="102527"/>
                      <a:pt x="48349" y="105442"/>
                    </a:cubicBezTo>
                    <a:cubicBezTo>
                      <a:pt x="51606" y="108356"/>
                      <a:pt x="55293" y="110585"/>
                      <a:pt x="59407" y="112128"/>
                    </a:cubicBezTo>
                    <a:cubicBezTo>
                      <a:pt x="63522" y="113671"/>
                      <a:pt x="67808" y="114443"/>
                      <a:pt x="72266" y="114443"/>
                    </a:cubicBezTo>
                    <a:cubicBezTo>
                      <a:pt x="79124" y="114443"/>
                      <a:pt x="85596" y="112771"/>
                      <a:pt x="91683" y="109428"/>
                    </a:cubicBezTo>
                    <a:cubicBezTo>
                      <a:pt x="97769" y="106085"/>
                      <a:pt x="101927" y="101670"/>
                      <a:pt x="104156" y="96183"/>
                    </a:cubicBezTo>
                    <a:lnTo>
                      <a:pt x="133731" y="104413"/>
                    </a:lnTo>
                    <a:cubicBezTo>
                      <a:pt x="128759" y="114700"/>
                      <a:pt x="120829" y="123144"/>
                      <a:pt x="109942" y="129745"/>
                    </a:cubicBezTo>
                    <a:cubicBezTo>
                      <a:pt x="99055" y="136346"/>
                      <a:pt x="86068" y="139646"/>
                      <a:pt x="70980" y="139646"/>
                    </a:cubicBezTo>
                    <a:cubicBezTo>
                      <a:pt x="60179" y="139646"/>
                      <a:pt x="50406" y="137803"/>
                      <a:pt x="41662" y="134117"/>
                    </a:cubicBezTo>
                    <a:cubicBezTo>
                      <a:pt x="32918" y="130431"/>
                      <a:pt x="25460" y="125416"/>
                      <a:pt x="19288" y="119072"/>
                    </a:cubicBezTo>
                    <a:cubicBezTo>
                      <a:pt x="13116" y="112728"/>
                      <a:pt x="8358" y="105356"/>
                      <a:pt x="5015" y="96955"/>
                    </a:cubicBezTo>
                    <a:cubicBezTo>
                      <a:pt x="1672" y="88554"/>
                      <a:pt x="0" y="79724"/>
                      <a:pt x="0" y="70466"/>
                    </a:cubicBezTo>
                    <a:cubicBezTo>
                      <a:pt x="0" y="60865"/>
                      <a:pt x="1629" y="51821"/>
                      <a:pt x="4886" y="43334"/>
                    </a:cubicBezTo>
                    <a:cubicBezTo>
                      <a:pt x="8144" y="34847"/>
                      <a:pt x="12859" y="27389"/>
                      <a:pt x="19031" y="20960"/>
                    </a:cubicBezTo>
                    <a:cubicBezTo>
                      <a:pt x="25203" y="14530"/>
                      <a:pt x="32704" y="9430"/>
                      <a:pt x="41534" y="5658"/>
                    </a:cubicBezTo>
                    <a:cubicBezTo>
                      <a:pt x="50363" y="1886"/>
                      <a:pt x="60265" y="0"/>
                      <a:pt x="71237" y="0"/>
                    </a:cubicBezTo>
                    <a:close/>
                    <a:moveTo>
                      <a:pt x="70723" y="24946"/>
                    </a:moveTo>
                    <a:cubicBezTo>
                      <a:pt x="66094" y="24946"/>
                      <a:pt x="61765" y="25760"/>
                      <a:pt x="57736" y="27389"/>
                    </a:cubicBezTo>
                    <a:cubicBezTo>
                      <a:pt x="53707" y="29018"/>
                      <a:pt x="50149" y="31290"/>
                      <a:pt x="47063" y="34204"/>
                    </a:cubicBezTo>
                    <a:cubicBezTo>
                      <a:pt x="43977" y="37119"/>
                      <a:pt x="41448" y="40634"/>
                      <a:pt x="39476" y="44748"/>
                    </a:cubicBezTo>
                    <a:cubicBezTo>
                      <a:pt x="37505" y="48863"/>
                      <a:pt x="36347" y="53407"/>
                      <a:pt x="36004" y="58379"/>
                    </a:cubicBezTo>
                    <a:lnTo>
                      <a:pt x="105956" y="58379"/>
                    </a:lnTo>
                    <a:cubicBezTo>
                      <a:pt x="105099" y="48263"/>
                      <a:pt x="101370" y="40162"/>
                      <a:pt x="94769" y="34076"/>
                    </a:cubicBezTo>
                    <a:cubicBezTo>
                      <a:pt x="88168" y="27989"/>
                      <a:pt x="80153" y="24946"/>
                      <a:pt x="70723" y="24946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1F13A6A1-6C46-42A7-A72E-C3E9D94CFDEA}"/>
                  </a:ext>
                </a:extLst>
              </p:cNvPr>
              <p:cNvSpPr txBox="1"/>
              <p:nvPr/>
            </p:nvSpPr>
            <p:spPr>
              <a:xfrm>
                <a:off x="1893558" y="5164480"/>
                <a:ext cx="132445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32445" h="139646">
                    <a:moveTo>
                      <a:pt x="70980" y="0"/>
                    </a:moveTo>
                    <a:cubicBezTo>
                      <a:pt x="85725" y="0"/>
                      <a:pt x="98284" y="3172"/>
                      <a:pt x="108656" y="9515"/>
                    </a:cubicBezTo>
                    <a:cubicBezTo>
                      <a:pt x="119029" y="15859"/>
                      <a:pt x="126787" y="24174"/>
                      <a:pt x="131931" y="34461"/>
                    </a:cubicBezTo>
                    <a:lnTo>
                      <a:pt x="98241" y="44748"/>
                    </a:lnTo>
                    <a:cubicBezTo>
                      <a:pt x="95326" y="39776"/>
                      <a:pt x="91469" y="35962"/>
                      <a:pt x="86668" y="33304"/>
                    </a:cubicBezTo>
                    <a:cubicBezTo>
                      <a:pt x="81867" y="30647"/>
                      <a:pt x="76552" y="29318"/>
                      <a:pt x="70723" y="29318"/>
                    </a:cubicBezTo>
                    <a:cubicBezTo>
                      <a:pt x="65751" y="29318"/>
                      <a:pt x="61122" y="30304"/>
                      <a:pt x="56836" y="32275"/>
                    </a:cubicBezTo>
                    <a:cubicBezTo>
                      <a:pt x="52549" y="34247"/>
                      <a:pt x="48820" y="36990"/>
                      <a:pt x="45649" y="40505"/>
                    </a:cubicBezTo>
                    <a:cubicBezTo>
                      <a:pt x="42477" y="44020"/>
                      <a:pt x="39991" y="48263"/>
                      <a:pt x="38190" y="53235"/>
                    </a:cubicBezTo>
                    <a:cubicBezTo>
                      <a:pt x="36390" y="58207"/>
                      <a:pt x="35490" y="63694"/>
                      <a:pt x="35490" y="69694"/>
                    </a:cubicBezTo>
                    <a:cubicBezTo>
                      <a:pt x="35490" y="75695"/>
                      <a:pt x="36433" y="81182"/>
                      <a:pt x="38319" y="86154"/>
                    </a:cubicBezTo>
                    <a:cubicBezTo>
                      <a:pt x="40205" y="91126"/>
                      <a:pt x="42734" y="95412"/>
                      <a:pt x="45906" y="99012"/>
                    </a:cubicBezTo>
                    <a:cubicBezTo>
                      <a:pt x="49078" y="102613"/>
                      <a:pt x="52807" y="105399"/>
                      <a:pt x="57093" y="107371"/>
                    </a:cubicBezTo>
                    <a:cubicBezTo>
                      <a:pt x="61379" y="109342"/>
                      <a:pt x="65922" y="110328"/>
                      <a:pt x="70723" y="110328"/>
                    </a:cubicBezTo>
                    <a:cubicBezTo>
                      <a:pt x="76895" y="110328"/>
                      <a:pt x="82596" y="108785"/>
                      <a:pt x="87825" y="105699"/>
                    </a:cubicBezTo>
                    <a:cubicBezTo>
                      <a:pt x="93054" y="102613"/>
                      <a:pt x="96698" y="98841"/>
                      <a:pt x="98755" y="94383"/>
                    </a:cubicBezTo>
                    <a:lnTo>
                      <a:pt x="132445" y="104670"/>
                    </a:lnTo>
                    <a:cubicBezTo>
                      <a:pt x="127816" y="114957"/>
                      <a:pt x="120186" y="123358"/>
                      <a:pt x="109557" y="129873"/>
                    </a:cubicBezTo>
                    <a:cubicBezTo>
                      <a:pt x="98927" y="136388"/>
                      <a:pt x="86154" y="139646"/>
                      <a:pt x="71237" y="139646"/>
                    </a:cubicBezTo>
                    <a:cubicBezTo>
                      <a:pt x="60265" y="139646"/>
                      <a:pt x="50406" y="137760"/>
                      <a:pt x="41662" y="133988"/>
                    </a:cubicBezTo>
                    <a:cubicBezTo>
                      <a:pt x="32918" y="130216"/>
                      <a:pt x="25460" y="125116"/>
                      <a:pt x="19288" y="118686"/>
                    </a:cubicBezTo>
                    <a:cubicBezTo>
                      <a:pt x="13116" y="112257"/>
                      <a:pt x="8358" y="104799"/>
                      <a:pt x="5015" y="96312"/>
                    </a:cubicBezTo>
                    <a:cubicBezTo>
                      <a:pt x="1672" y="87825"/>
                      <a:pt x="0" y="78953"/>
                      <a:pt x="0" y="69694"/>
                    </a:cubicBezTo>
                    <a:cubicBezTo>
                      <a:pt x="0" y="60265"/>
                      <a:pt x="1629" y="51349"/>
                      <a:pt x="4886" y="42948"/>
                    </a:cubicBezTo>
                    <a:cubicBezTo>
                      <a:pt x="8144" y="34547"/>
                      <a:pt x="12859" y="27175"/>
                      <a:pt x="19031" y="20831"/>
                    </a:cubicBezTo>
                    <a:cubicBezTo>
                      <a:pt x="25203" y="14487"/>
                      <a:pt x="32661" y="9430"/>
                      <a:pt x="41405" y="5658"/>
                    </a:cubicBezTo>
                    <a:cubicBezTo>
                      <a:pt x="50149" y="1886"/>
                      <a:pt x="60007" y="0"/>
                      <a:pt x="7098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64A5446D-7348-4404-9DB7-56D6CB9EB5F5}"/>
                  </a:ext>
                </a:extLst>
              </p:cNvPr>
              <p:cNvSpPr txBox="1"/>
              <p:nvPr/>
            </p:nvSpPr>
            <p:spPr>
              <a:xfrm>
                <a:off x="2036433" y="5164480"/>
                <a:ext cx="141189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41189" h="139646">
                    <a:moveTo>
                      <a:pt x="70723" y="0"/>
                    </a:moveTo>
                    <a:cubicBezTo>
                      <a:pt x="81696" y="0"/>
                      <a:pt x="91512" y="1886"/>
                      <a:pt x="100170" y="5658"/>
                    </a:cubicBezTo>
                    <a:cubicBezTo>
                      <a:pt x="108828" y="9430"/>
                      <a:pt x="116200" y="14530"/>
                      <a:pt x="122287" y="20960"/>
                    </a:cubicBezTo>
                    <a:cubicBezTo>
                      <a:pt x="128373" y="27389"/>
                      <a:pt x="133045" y="34804"/>
                      <a:pt x="136303" y="43205"/>
                    </a:cubicBezTo>
                    <a:cubicBezTo>
                      <a:pt x="139560" y="51606"/>
                      <a:pt x="141189" y="60522"/>
                      <a:pt x="141189" y="69952"/>
                    </a:cubicBezTo>
                    <a:cubicBezTo>
                      <a:pt x="141189" y="79210"/>
                      <a:pt x="139560" y="88040"/>
                      <a:pt x="136303" y="96441"/>
                    </a:cubicBezTo>
                    <a:cubicBezTo>
                      <a:pt x="133045" y="104842"/>
                      <a:pt x="128416" y="112257"/>
                      <a:pt x="122415" y="118686"/>
                    </a:cubicBezTo>
                    <a:cubicBezTo>
                      <a:pt x="116415" y="125116"/>
                      <a:pt x="109042" y="130216"/>
                      <a:pt x="100298" y="133988"/>
                    </a:cubicBezTo>
                    <a:cubicBezTo>
                      <a:pt x="91554" y="137760"/>
                      <a:pt x="81696" y="139646"/>
                      <a:pt x="70723" y="139646"/>
                    </a:cubicBezTo>
                    <a:cubicBezTo>
                      <a:pt x="59750" y="139646"/>
                      <a:pt x="49892" y="137760"/>
                      <a:pt x="41148" y="133988"/>
                    </a:cubicBezTo>
                    <a:cubicBezTo>
                      <a:pt x="32404" y="130216"/>
                      <a:pt x="24989" y="125116"/>
                      <a:pt x="18902" y="118686"/>
                    </a:cubicBezTo>
                    <a:cubicBezTo>
                      <a:pt x="12816" y="112257"/>
                      <a:pt x="8144" y="104842"/>
                      <a:pt x="4886" y="96441"/>
                    </a:cubicBezTo>
                    <a:cubicBezTo>
                      <a:pt x="1629" y="88040"/>
                      <a:pt x="0" y="79210"/>
                      <a:pt x="0" y="69952"/>
                    </a:cubicBezTo>
                    <a:cubicBezTo>
                      <a:pt x="0" y="60522"/>
                      <a:pt x="1629" y="51606"/>
                      <a:pt x="4886" y="43205"/>
                    </a:cubicBezTo>
                    <a:cubicBezTo>
                      <a:pt x="8144" y="34804"/>
                      <a:pt x="12816" y="27389"/>
                      <a:pt x="18902" y="20960"/>
                    </a:cubicBezTo>
                    <a:cubicBezTo>
                      <a:pt x="24989" y="14530"/>
                      <a:pt x="32404" y="9430"/>
                      <a:pt x="41148" y="5658"/>
                    </a:cubicBezTo>
                    <a:cubicBezTo>
                      <a:pt x="49892" y="1886"/>
                      <a:pt x="59750" y="0"/>
                      <a:pt x="70723" y="0"/>
                    </a:cubicBezTo>
                    <a:close/>
                    <a:moveTo>
                      <a:pt x="70723" y="29318"/>
                    </a:moveTo>
                    <a:cubicBezTo>
                      <a:pt x="65751" y="29318"/>
                      <a:pt x="61122" y="30347"/>
                      <a:pt x="56836" y="32404"/>
                    </a:cubicBezTo>
                    <a:cubicBezTo>
                      <a:pt x="52549" y="34461"/>
                      <a:pt x="48820" y="37290"/>
                      <a:pt x="45649" y="40891"/>
                    </a:cubicBezTo>
                    <a:cubicBezTo>
                      <a:pt x="42477" y="44491"/>
                      <a:pt x="39991" y="48777"/>
                      <a:pt x="38190" y="53750"/>
                    </a:cubicBezTo>
                    <a:cubicBezTo>
                      <a:pt x="36390" y="58722"/>
                      <a:pt x="35490" y="64122"/>
                      <a:pt x="35490" y="69952"/>
                    </a:cubicBezTo>
                    <a:cubicBezTo>
                      <a:pt x="35490" y="75952"/>
                      <a:pt x="36390" y="81396"/>
                      <a:pt x="38190" y="86282"/>
                    </a:cubicBezTo>
                    <a:cubicBezTo>
                      <a:pt x="39991" y="91168"/>
                      <a:pt x="42477" y="95412"/>
                      <a:pt x="45649" y="99012"/>
                    </a:cubicBezTo>
                    <a:cubicBezTo>
                      <a:pt x="48820" y="102613"/>
                      <a:pt x="52549" y="105399"/>
                      <a:pt x="56836" y="107371"/>
                    </a:cubicBezTo>
                    <a:cubicBezTo>
                      <a:pt x="61122" y="109342"/>
                      <a:pt x="65751" y="110328"/>
                      <a:pt x="70723" y="110328"/>
                    </a:cubicBezTo>
                    <a:cubicBezTo>
                      <a:pt x="75695" y="110328"/>
                      <a:pt x="80324" y="109342"/>
                      <a:pt x="84611" y="107371"/>
                    </a:cubicBezTo>
                    <a:cubicBezTo>
                      <a:pt x="88897" y="105399"/>
                      <a:pt x="92626" y="102613"/>
                      <a:pt x="95798" y="99012"/>
                    </a:cubicBezTo>
                    <a:cubicBezTo>
                      <a:pt x="98970" y="95412"/>
                      <a:pt x="101456" y="91126"/>
                      <a:pt x="103256" y="86154"/>
                    </a:cubicBezTo>
                    <a:cubicBezTo>
                      <a:pt x="105056" y="81182"/>
                      <a:pt x="105956" y="75695"/>
                      <a:pt x="105956" y="69694"/>
                    </a:cubicBezTo>
                    <a:cubicBezTo>
                      <a:pt x="105956" y="63865"/>
                      <a:pt x="105056" y="58464"/>
                      <a:pt x="103256" y="53492"/>
                    </a:cubicBezTo>
                    <a:cubicBezTo>
                      <a:pt x="101456" y="48520"/>
                      <a:pt x="98970" y="44234"/>
                      <a:pt x="95798" y="40634"/>
                    </a:cubicBezTo>
                    <a:cubicBezTo>
                      <a:pt x="92626" y="37033"/>
                      <a:pt x="88897" y="34247"/>
                      <a:pt x="84611" y="32275"/>
                    </a:cubicBezTo>
                    <a:cubicBezTo>
                      <a:pt x="80324" y="30304"/>
                      <a:pt x="75695" y="29318"/>
                      <a:pt x="70723" y="2931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D40A09D3-BFAC-4D5B-B9B4-2E7ED1B290C1}"/>
                  </a:ext>
                </a:extLst>
              </p:cNvPr>
              <p:cNvSpPr txBox="1"/>
              <p:nvPr/>
            </p:nvSpPr>
            <p:spPr>
              <a:xfrm>
                <a:off x="1159095" y="5164994"/>
                <a:ext cx="80238" cy="136560"/>
              </a:xfrm>
              <a:custGeom>
                <a:avLst/>
                <a:gdLst/>
                <a:ahLst/>
                <a:cxnLst/>
                <a:rect l="l" t="t" r="r" b="b"/>
                <a:pathLst>
                  <a:path w="80238" h="136560">
                    <a:moveTo>
                      <a:pt x="73295" y="0"/>
                    </a:moveTo>
                    <a:cubicBezTo>
                      <a:pt x="75181" y="0"/>
                      <a:pt x="76595" y="0"/>
                      <a:pt x="77538" y="0"/>
                    </a:cubicBezTo>
                    <a:cubicBezTo>
                      <a:pt x="78481" y="0"/>
                      <a:pt x="79381" y="86"/>
                      <a:pt x="80238" y="257"/>
                    </a:cubicBezTo>
                    <a:lnTo>
                      <a:pt x="80238" y="31633"/>
                    </a:lnTo>
                    <a:cubicBezTo>
                      <a:pt x="69780" y="31804"/>
                      <a:pt x="60436" y="33819"/>
                      <a:pt x="52206" y="37676"/>
                    </a:cubicBezTo>
                    <a:cubicBezTo>
                      <a:pt x="43977" y="41534"/>
                      <a:pt x="38062" y="47321"/>
                      <a:pt x="34461" y="55036"/>
                    </a:cubicBezTo>
                    <a:lnTo>
                      <a:pt x="34461" y="136560"/>
                    </a:lnTo>
                    <a:lnTo>
                      <a:pt x="0" y="136560"/>
                    </a:lnTo>
                    <a:lnTo>
                      <a:pt x="0" y="1801"/>
                    </a:lnTo>
                    <a:lnTo>
                      <a:pt x="31632" y="1801"/>
                    </a:lnTo>
                    <a:lnTo>
                      <a:pt x="31632" y="30604"/>
                    </a:lnTo>
                    <a:cubicBezTo>
                      <a:pt x="34033" y="25975"/>
                      <a:pt x="36862" y="21817"/>
                      <a:pt x="40119" y="18131"/>
                    </a:cubicBezTo>
                    <a:cubicBezTo>
                      <a:pt x="43377" y="14445"/>
                      <a:pt x="46891" y="11230"/>
                      <a:pt x="50663" y="8487"/>
                    </a:cubicBezTo>
                    <a:cubicBezTo>
                      <a:pt x="54435" y="5744"/>
                      <a:pt x="58250" y="3644"/>
                      <a:pt x="62108" y="2186"/>
                    </a:cubicBezTo>
                    <a:cubicBezTo>
                      <a:pt x="65965" y="729"/>
                      <a:pt x="69694" y="0"/>
                      <a:pt x="73295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FC53BB2-1A53-4FB2-AE04-A7F60C44C160}"/>
                  </a:ext>
                </a:extLst>
              </p:cNvPr>
              <p:cNvSpPr txBox="1"/>
              <p:nvPr/>
            </p:nvSpPr>
            <p:spPr>
              <a:xfrm>
                <a:off x="1406745" y="5166796"/>
                <a:ext cx="34461" cy="134759"/>
              </a:xfrm>
              <a:custGeom>
                <a:avLst/>
                <a:gdLst/>
                <a:ahLst/>
                <a:cxnLst/>
                <a:rect l="l" t="t" r="r" b="b"/>
                <a:pathLst>
                  <a:path w="34461" h="134759">
                    <a:moveTo>
                      <a:pt x="0" y="0"/>
                    </a:moveTo>
                    <a:lnTo>
                      <a:pt x="34461" y="0"/>
                    </a:lnTo>
                    <a:lnTo>
                      <a:pt x="34461" y="134759"/>
                    </a:lnTo>
                    <a:lnTo>
                      <a:pt x="0" y="13475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A889081-1D54-4FA2-B689-F90DA131982F}"/>
                  </a:ext>
                </a:extLst>
              </p:cNvPr>
              <p:cNvSpPr txBox="1"/>
              <p:nvPr/>
            </p:nvSpPr>
            <p:spPr>
              <a:xfrm>
                <a:off x="2196548" y="5264522"/>
                <a:ext cx="28290" cy="37033"/>
              </a:xfrm>
              <a:custGeom>
                <a:avLst/>
                <a:gdLst/>
                <a:ahLst/>
                <a:cxnLst/>
                <a:rect l="l" t="t" r="r" b="b"/>
                <a:pathLst>
                  <a:path w="28290" h="37033">
                    <a:moveTo>
                      <a:pt x="0" y="0"/>
                    </a:moveTo>
                    <a:lnTo>
                      <a:pt x="28290" y="0"/>
                    </a:lnTo>
                    <a:lnTo>
                      <a:pt x="28290" y="37033"/>
                    </a:lnTo>
                    <a:lnTo>
                      <a:pt x="0" y="370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FBCB9CCF-6E65-4B77-AA78-4DD187E28394}"/>
              </a:ext>
            </a:extLst>
          </p:cNvPr>
          <p:cNvSpPr txBox="1"/>
          <p:nvPr/>
        </p:nvSpPr>
        <p:spPr>
          <a:xfrm>
            <a:off x="5108154" y="942082"/>
            <a:ext cx="15402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/10</a:t>
            </a:r>
            <a:endParaRPr lang="id-ID" sz="2000" dirty="0">
              <a:solidFill>
                <a:schemeClr val="tx1">
                  <a:lumMod val="65000"/>
                  <a:lumOff val="35000"/>
                </a:schemeClr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803E48B-FF3E-4C52-92C8-3C8D930D6025}"/>
              </a:ext>
            </a:extLst>
          </p:cNvPr>
          <p:cNvSpPr txBox="1"/>
          <p:nvPr/>
        </p:nvSpPr>
        <p:spPr>
          <a:xfrm>
            <a:off x="6336879" y="942082"/>
            <a:ext cx="35214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Braines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University</a:t>
            </a:r>
            <a:endParaRPr lang="id-ID" sz="2000" dirty="0">
              <a:solidFill>
                <a:schemeClr val="tx1">
                  <a:lumMod val="65000"/>
                  <a:lumOff val="35000"/>
                </a:schemeClr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EB75069-7296-43F4-899F-C4872F339814}"/>
              </a:ext>
            </a:extLst>
          </p:cNvPr>
          <p:cNvSpPr txBox="1"/>
          <p:nvPr/>
        </p:nvSpPr>
        <p:spPr>
          <a:xfrm>
            <a:off x="8992993" y="5515986"/>
            <a:ext cx="21975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 MARCH 2018</a:t>
            </a:r>
            <a:endParaRPr lang="id-ID" sz="1400" dirty="0">
              <a:solidFill>
                <a:schemeClr val="bg1">
                  <a:lumMod val="50000"/>
                </a:schemeClr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5D5DCE0-C2BF-40F9-AC50-1EFAC089876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3661550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2FDD7B7-0675-4980-A736-6D8012C20102}"/>
              </a:ext>
            </a:extLst>
          </p:cNvPr>
          <p:cNvGrpSpPr/>
          <p:nvPr/>
        </p:nvGrpSpPr>
        <p:grpSpPr>
          <a:xfrm>
            <a:off x="8017121" y="923281"/>
            <a:ext cx="3654179" cy="1871974"/>
            <a:chOff x="8017121" y="923281"/>
            <a:chExt cx="3654179" cy="187197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A2CDD01-CAA3-4BFE-8D95-A8A990DC26C4}"/>
                </a:ext>
              </a:extLst>
            </p:cNvPr>
            <p:cNvSpPr/>
            <p:nvPr/>
          </p:nvSpPr>
          <p:spPr>
            <a:xfrm>
              <a:off x="8017121" y="1594926"/>
              <a:ext cx="2780419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57F5C4B-3D20-4E29-AFCB-9CDD3D159C17}"/>
                </a:ext>
              </a:extLst>
            </p:cNvPr>
            <p:cNvSpPr txBox="1"/>
            <p:nvPr/>
          </p:nvSpPr>
          <p:spPr>
            <a:xfrm>
              <a:off x="8017122" y="923281"/>
              <a:ext cx="36541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Half Semester</a:t>
              </a:r>
              <a:endParaRPr lang="id-ID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1340B4D-A9AE-43F1-9533-93DC2269390E}"/>
              </a:ext>
            </a:extLst>
          </p:cNvPr>
          <p:cNvCxnSpPr>
            <a:cxnSpLocks/>
          </p:cNvCxnSpPr>
          <p:nvPr/>
        </p:nvCxnSpPr>
        <p:spPr>
          <a:xfrm>
            <a:off x="7047230" y="1219200"/>
            <a:ext cx="716280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0ACF6003-D8B0-4C06-9B4C-C535F50564F1}"/>
              </a:ext>
            </a:extLst>
          </p:cNvPr>
          <p:cNvGrpSpPr/>
          <p:nvPr/>
        </p:nvGrpSpPr>
        <p:grpSpPr>
          <a:xfrm>
            <a:off x="1902071" y="3675743"/>
            <a:ext cx="3654179" cy="1889879"/>
            <a:chOff x="1902071" y="3675743"/>
            <a:chExt cx="3654179" cy="1889879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EC10AFF-CA59-44FF-8419-98EA64A574AD}"/>
                </a:ext>
              </a:extLst>
            </p:cNvPr>
            <p:cNvSpPr/>
            <p:nvPr/>
          </p:nvSpPr>
          <p:spPr>
            <a:xfrm>
              <a:off x="1902071" y="4365293"/>
              <a:ext cx="267945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84F5727-FFB8-4317-BFE0-540BDB1806DC}"/>
                </a:ext>
              </a:extLst>
            </p:cNvPr>
            <p:cNvSpPr txBox="1"/>
            <p:nvPr/>
          </p:nvSpPr>
          <p:spPr>
            <a:xfrm>
              <a:off x="1902072" y="3675743"/>
              <a:ext cx="36541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Full Semester</a:t>
              </a:r>
              <a:endParaRPr lang="id-ID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65ADB32-25F5-4C6C-BE83-2F5FE0CCEF36}"/>
              </a:ext>
            </a:extLst>
          </p:cNvPr>
          <p:cNvCxnSpPr>
            <a:cxnSpLocks/>
          </p:cNvCxnSpPr>
          <p:nvPr/>
        </p:nvCxnSpPr>
        <p:spPr>
          <a:xfrm>
            <a:off x="932180" y="3971662"/>
            <a:ext cx="716280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8751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86AA061-0C11-4FBD-B8C1-F2270B76B40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6859AA-FE05-48E4-80D6-97AD855003FB}"/>
              </a:ext>
            </a:extLst>
          </p:cNvPr>
          <p:cNvSpPr/>
          <p:nvPr/>
        </p:nvSpPr>
        <p:spPr>
          <a:xfrm>
            <a:off x="1188720" y="845820"/>
            <a:ext cx="6827520" cy="265411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>
            <a:noFill/>
          </a:ln>
          <a:effectLst>
            <a:outerShdw blurRad="1270000" dist="1739900" dir="1800000" sx="84000" sy="84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FECAB6-49D3-43D7-A33C-988DB4E1B062}"/>
              </a:ext>
            </a:extLst>
          </p:cNvPr>
          <p:cNvSpPr/>
          <p:nvPr/>
        </p:nvSpPr>
        <p:spPr>
          <a:xfrm>
            <a:off x="3482340" y="3174093"/>
            <a:ext cx="2712720" cy="5860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270000" dist="1066800" dir="2700000" sx="70000" sy="7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</a:rPr>
              <a:t>OVERVIEW PICTURE</a:t>
            </a:r>
            <a:endParaRPr lang="id-ID" dirty="0">
              <a:solidFill>
                <a:schemeClr val="tx1">
                  <a:lumMod val="75000"/>
                  <a:lumOff val="25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7884BC17-E845-4487-9446-85AE9A4AC31D}"/>
              </a:ext>
            </a:extLst>
          </p:cNvPr>
          <p:cNvSpPr/>
          <p:nvPr/>
        </p:nvSpPr>
        <p:spPr>
          <a:xfrm>
            <a:off x="6565473" y="2442389"/>
            <a:ext cx="2032000" cy="2032000"/>
          </a:xfrm>
          <a:prstGeom prst="arc">
            <a:avLst/>
          </a:prstGeom>
          <a:ln w="19050">
            <a:solidFill>
              <a:schemeClr val="bg1">
                <a:lumMod val="9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FA69AB1-8E3D-424B-8338-DDA89CDDEC99}"/>
              </a:ext>
            </a:extLst>
          </p:cNvPr>
          <p:cNvGrpSpPr/>
          <p:nvPr/>
        </p:nvGrpSpPr>
        <p:grpSpPr>
          <a:xfrm>
            <a:off x="1799381" y="1354688"/>
            <a:ext cx="4861527" cy="1544936"/>
            <a:chOff x="739851" y="136699"/>
            <a:chExt cx="4861527" cy="1544936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809F8DE-692A-46BE-BC18-4EB11262C9B1}"/>
                </a:ext>
              </a:extLst>
            </p:cNvPr>
            <p:cNvSpPr/>
            <p:nvPr/>
          </p:nvSpPr>
          <p:spPr>
            <a:xfrm>
              <a:off x="739851" y="136699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Education </a:t>
              </a:r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CE18881E-E44E-4D63-B008-3089BC66C563}"/>
                </a:ext>
              </a:extLst>
            </p:cNvPr>
            <p:cNvSpPr/>
            <p:nvPr/>
          </p:nvSpPr>
          <p:spPr>
            <a:xfrm>
              <a:off x="841449" y="1619008"/>
              <a:ext cx="288000" cy="62627"/>
            </a:xfrm>
            <a:prstGeom prst="roundRect">
              <a:avLst>
                <a:gd name="adj" fmla="val 938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>
                <a:solidFill>
                  <a:schemeClr val="bg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C32BF20-82FA-450C-B100-221B5E6041E0}"/>
                </a:ext>
              </a:extLst>
            </p:cNvPr>
            <p:cNvSpPr txBox="1"/>
            <p:nvPr/>
          </p:nvSpPr>
          <p:spPr>
            <a:xfrm>
              <a:off x="739851" y="411237"/>
              <a:ext cx="486152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Better Think Better Smart</a:t>
              </a:r>
              <a:endParaRPr lang="id-ID" sz="36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AD62F083-8E8A-45A4-B842-718FE65BD308}"/>
              </a:ext>
            </a:extLst>
          </p:cNvPr>
          <p:cNvSpPr/>
          <p:nvPr/>
        </p:nvSpPr>
        <p:spPr>
          <a:xfrm>
            <a:off x="8378996" y="1272540"/>
            <a:ext cx="26061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D651983-9401-4748-A225-704967574617}"/>
              </a:ext>
            </a:extLst>
          </p:cNvPr>
          <p:cNvGrpSpPr/>
          <p:nvPr/>
        </p:nvGrpSpPr>
        <p:grpSpPr>
          <a:xfrm>
            <a:off x="1401997" y="3829050"/>
            <a:ext cx="2738497" cy="461665"/>
            <a:chOff x="1401997" y="3829050"/>
            <a:chExt cx="2738497" cy="46166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0AC9B0B-28C5-4535-8AC7-88A7EF677349}"/>
                </a:ext>
              </a:extLst>
            </p:cNvPr>
            <p:cNvSpPr/>
            <p:nvPr/>
          </p:nvSpPr>
          <p:spPr>
            <a:xfrm>
              <a:off x="1401997" y="3829050"/>
              <a:ext cx="853495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000" b="1" dirty="0">
                  <a:solidFill>
                    <a:schemeClr val="accent1"/>
                  </a:solidFill>
                  <a:latin typeface="Raleway" panose="020B0503030101060003" pitchFamily="34" charset="0"/>
                  <a:cs typeface="Segoe UI" panose="020B0502040204020203" pitchFamily="34" charset="0"/>
                </a:rPr>
                <a:t>01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0B6FC78-EA60-4F4F-8992-171CC44D85B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05014" y="4243328"/>
              <a:ext cx="294367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BE68A1B-18B2-4C62-8B10-15BEE9376F47}"/>
                </a:ext>
              </a:extLst>
            </p:cNvPr>
            <p:cNvSpPr txBox="1"/>
            <p:nvPr/>
          </p:nvSpPr>
          <p:spPr>
            <a:xfrm>
              <a:off x="1942973" y="3928854"/>
              <a:ext cx="21975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20 March 2018</a:t>
              </a:r>
              <a:endParaRPr lang="id-ID" sz="1400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C79B844-C3C3-490A-A4D9-45CC3512C4E2}"/>
              </a:ext>
            </a:extLst>
          </p:cNvPr>
          <p:cNvGrpSpPr/>
          <p:nvPr/>
        </p:nvGrpSpPr>
        <p:grpSpPr>
          <a:xfrm>
            <a:off x="1401997" y="4493097"/>
            <a:ext cx="2738497" cy="329193"/>
            <a:chOff x="1401997" y="4493097"/>
            <a:chExt cx="2738497" cy="32919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5CD11D2-387A-4E89-8651-C4A3C04F4343}"/>
                </a:ext>
              </a:extLst>
            </p:cNvPr>
            <p:cNvSpPr/>
            <p:nvPr/>
          </p:nvSpPr>
          <p:spPr>
            <a:xfrm>
              <a:off x="1401997" y="4493097"/>
              <a:ext cx="853495" cy="3291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cs typeface="Segoe UI" panose="020B0502040204020203" pitchFamily="34" charset="0"/>
                </a:rPr>
                <a:t>02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A896697-F023-4D6E-9E1D-5704345F103E}"/>
                </a:ext>
              </a:extLst>
            </p:cNvPr>
            <p:cNvSpPr txBox="1"/>
            <p:nvPr/>
          </p:nvSpPr>
          <p:spPr>
            <a:xfrm>
              <a:off x="1942973" y="4545291"/>
              <a:ext cx="21975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20 March 2018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A0113DB-2704-440D-9269-34E228F12705}"/>
              </a:ext>
            </a:extLst>
          </p:cNvPr>
          <p:cNvGrpSpPr/>
          <p:nvPr/>
        </p:nvGrpSpPr>
        <p:grpSpPr>
          <a:xfrm>
            <a:off x="1401997" y="5078756"/>
            <a:ext cx="2738497" cy="329193"/>
            <a:chOff x="1401997" y="5078756"/>
            <a:chExt cx="2738497" cy="32919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B8E171B-1149-42F3-BA4B-E3106BDFD916}"/>
                </a:ext>
              </a:extLst>
            </p:cNvPr>
            <p:cNvSpPr/>
            <p:nvPr/>
          </p:nvSpPr>
          <p:spPr>
            <a:xfrm>
              <a:off x="1401997" y="5078756"/>
              <a:ext cx="853495" cy="3291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cs typeface="Segoe UI" panose="020B0502040204020203" pitchFamily="34" charset="0"/>
                </a:rPr>
                <a:t>03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7B66496-5EB1-4273-BFD2-C59E39D76410}"/>
                </a:ext>
              </a:extLst>
            </p:cNvPr>
            <p:cNvSpPr txBox="1"/>
            <p:nvPr/>
          </p:nvSpPr>
          <p:spPr>
            <a:xfrm>
              <a:off x="1942973" y="5130950"/>
              <a:ext cx="21975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20 March 2018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1835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17" grpId="0" animBg="1"/>
      <p:bldP spid="2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04569DC-23E0-4EE1-8130-9D89796ECBDE}"/>
              </a:ext>
            </a:extLst>
          </p:cNvPr>
          <p:cNvSpPr/>
          <p:nvPr/>
        </p:nvSpPr>
        <p:spPr>
          <a:xfrm>
            <a:off x="3491354" y="1021080"/>
            <a:ext cx="2510776" cy="4583610"/>
          </a:xfrm>
          <a:prstGeom prst="roundRect">
            <a:avLst>
              <a:gd name="adj" fmla="val 1158"/>
            </a:avLst>
          </a:prstGeom>
          <a:solidFill>
            <a:schemeClr val="bg1"/>
          </a:solidFill>
          <a:ln>
            <a:noFill/>
          </a:ln>
          <a:effectLst>
            <a:outerShdw blurRad="1270000" dist="1104900" dir="5400000" sx="70000" sy="70000" algn="t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6D9D217-837C-4034-99BD-85859FA866AB}"/>
              </a:ext>
            </a:extLst>
          </p:cNvPr>
          <p:cNvSpPr/>
          <p:nvPr/>
        </p:nvSpPr>
        <p:spPr>
          <a:xfrm>
            <a:off x="6189869" y="1021080"/>
            <a:ext cx="2510776" cy="4583610"/>
          </a:xfrm>
          <a:prstGeom prst="roundRect">
            <a:avLst>
              <a:gd name="adj" fmla="val 1158"/>
            </a:avLst>
          </a:prstGeom>
          <a:solidFill>
            <a:schemeClr val="bg1"/>
          </a:solidFill>
          <a:ln>
            <a:noFill/>
          </a:ln>
          <a:effectLst>
            <a:outerShdw blurRad="1270000" dist="1104900" dir="5400000" sx="70000" sy="70000" algn="t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130A2C8-324C-4951-AA5C-B1FEF8DEFC42}"/>
              </a:ext>
            </a:extLst>
          </p:cNvPr>
          <p:cNvSpPr/>
          <p:nvPr/>
        </p:nvSpPr>
        <p:spPr>
          <a:xfrm>
            <a:off x="8888385" y="1021080"/>
            <a:ext cx="2510776" cy="4583610"/>
          </a:xfrm>
          <a:prstGeom prst="roundRect">
            <a:avLst>
              <a:gd name="adj" fmla="val 1158"/>
            </a:avLst>
          </a:prstGeom>
          <a:solidFill>
            <a:schemeClr val="bg1"/>
          </a:solidFill>
          <a:ln>
            <a:noFill/>
          </a:ln>
          <a:effectLst>
            <a:outerShdw blurRad="1270000" dist="1104900" dir="5400000" sx="70000" sy="70000" algn="t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AB44B89-1F85-432E-85A9-91F5C4F564C6}"/>
              </a:ext>
            </a:extLst>
          </p:cNvPr>
          <p:cNvSpPr/>
          <p:nvPr/>
        </p:nvSpPr>
        <p:spPr>
          <a:xfrm>
            <a:off x="792839" y="1021080"/>
            <a:ext cx="2510776" cy="2196813"/>
          </a:xfrm>
          <a:prstGeom prst="roundRect">
            <a:avLst>
              <a:gd name="adj" fmla="val 1158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>
            <a:noFill/>
          </a:ln>
          <a:effectLst>
            <a:outerShdw blurRad="1270000" dist="1104900" dir="5400000" sx="70000" sy="70000" algn="t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66FD70-4D74-4903-9D1A-1BF0B1BA965E}"/>
              </a:ext>
            </a:extLst>
          </p:cNvPr>
          <p:cNvSpPr txBox="1"/>
          <p:nvPr/>
        </p:nvSpPr>
        <p:spPr>
          <a:xfrm>
            <a:off x="1024404" y="1642433"/>
            <a:ext cx="20049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Half Semester</a:t>
            </a:r>
            <a:endParaRPr lang="id-ID" sz="2800" b="1" dirty="0">
              <a:solidFill>
                <a:schemeClr val="bg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98F179D-F39A-4685-953E-5EF144BAD18F}"/>
              </a:ext>
            </a:extLst>
          </p:cNvPr>
          <p:cNvGrpSpPr/>
          <p:nvPr/>
        </p:nvGrpSpPr>
        <p:grpSpPr>
          <a:xfrm>
            <a:off x="3115882" y="1931750"/>
            <a:ext cx="375472" cy="375472"/>
            <a:chOff x="5907232" y="2294399"/>
            <a:chExt cx="440402" cy="440402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6B23EB-948F-474D-86D7-A4DD66B12AD2}"/>
                </a:ext>
              </a:extLst>
            </p:cNvPr>
            <p:cNvSpPr/>
            <p:nvPr/>
          </p:nvSpPr>
          <p:spPr>
            <a:xfrm>
              <a:off x="5907232" y="2294399"/>
              <a:ext cx="440402" cy="44040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98500" dist="165100" dir="10800000" sx="80000" sy="8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9" name="Freeform 46">
              <a:extLst>
                <a:ext uri="{FF2B5EF4-FFF2-40B4-BE49-F238E27FC236}">
                  <a16:creationId xmlns:a16="http://schemas.microsoft.com/office/drawing/2014/main" id="{EAD1CDA1-6966-4F61-AC06-C60E1C5ECCE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082553" y="2415272"/>
              <a:ext cx="89760" cy="198656"/>
            </a:xfrm>
            <a:custGeom>
              <a:avLst/>
              <a:gdLst>
                <a:gd name="T0" fmla="*/ 147571 w 96"/>
                <a:gd name="T1" fmla="*/ 33734 h 168"/>
                <a:gd name="T2" fmla="*/ 46517 w 96"/>
                <a:gd name="T3" fmla="*/ 134938 h 168"/>
                <a:gd name="T4" fmla="*/ 149175 w 96"/>
                <a:gd name="T5" fmla="*/ 237747 h 168"/>
                <a:gd name="T6" fmla="*/ 149175 w 96"/>
                <a:gd name="T7" fmla="*/ 237747 h 168"/>
                <a:gd name="T8" fmla="*/ 153987 w 96"/>
                <a:gd name="T9" fmla="*/ 250598 h 168"/>
                <a:gd name="T10" fmla="*/ 134739 w 96"/>
                <a:gd name="T11" fmla="*/ 269875 h 168"/>
                <a:gd name="T12" fmla="*/ 121906 w 96"/>
                <a:gd name="T13" fmla="*/ 265056 h 168"/>
                <a:gd name="T14" fmla="*/ 121906 w 96"/>
                <a:gd name="T15" fmla="*/ 265056 h 168"/>
                <a:gd name="T16" fmla="*/ 6416 w 96"/>
                <a:gd name="T17" fmla="*/ 149395 h 168"/>
                <a:gd name="T18" fmla="*/ 6416 w 96"/>
                <a:gd name="T19" fmla="*/ 149395 h 168"/>
                <a:gd name="T20" fmla="*/ 0 w 96"/>
                <a:gd name="T21" fmla="*/ 134938 h 168"/>
                <a:gd name="T22" fmla="*/ 0 w 96"/>
                <a:gd name="T23" fmla="*/ 134938 h 168"/>
                <a:gd name="T24" fmla="*/ 0 w 96"/>
                <a:gd name="T25" fmla="*/ 134938 h 168"/>
                <a:gd name="T26" fmla="*/ 6416 w 96"/>
                <a:gd name="T27" fmla="*/ 120480 h 168"/>
                <a:gd name="T28" fmla="*/ 6416 w 96"/>
                <a:gd name="T29" fmla="*/ 120480 h 168"/>
                <a:gd name="T30" fmla="*/ 121906 w 96"/>
                <a:gd name="T31" fmla="*/ 4819 h 168"/>
                <a:gd name="T32" fmla="*/ 121906 w 96"/>
                <a:gd name="T33" fmla="*/ 4819 h 168"/>
                <a:gd name="T34" fmla="*/ 134739 w 96"/>
                <a:gd name="T35" fmla="*/ 0 h 168"/>
                <a:gd name="T36" fmla="*/ 153987 w 96"/>
                <a:gd name="T37" fmla="*/ 19277 h 168"/>
                <a:gd name="T38" fmla="*/ 147571 w 96"/>
                <a:gd name="T39" fmla="*/ 33734 h 168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96" h="168">
                  <a:moveTo>
                    <a:pt x="92" y="21"/>
                  </a:moveTo>
                  <a:cubicBezTo>
                    <a:pt x="29" y="84"/>
                    <a:pt x="29" y="84"/>
                    <a:pt x="29" y="84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5" y="150"/>
                    <a:pt x="96" y="153"/>
                    <a:pt x="96" y="156"/>
                  </a:cubicBezTo>
                  <a:cubicBezTo>
                    <a:pt x="96" y="163"/>
                    <a:pt x="91" y="168"/>
                    <a:pt x="84" y="168"/>
                  </a:cubicBezTo>
                  <a:cubicBezTo>
                    <a:pt x="81" y="168"/>
                    <a:pt x="78" y="167"/>
                    <a:pt x="76" y="165"/>
                  </a:cubicBezTo>
                  <a:cubicBezTo>
                    <a:pt x="76" y="165"/>
                    <a:pt x="76" y="165"/>
                    <a:pt x="76" y="165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1" y="90"/>
                    <a:pt x="0" y="87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1"/>
                    <a:pt x="1" y="77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8" y="1"/>
                    <a:pt x="81" y="0"/>
                    <a:pt x="84" y="0"/>
                  </a:cubicBezTo>
                  <a:cubicBezTo>
                    <a:pt x="91" y="0"/>
                    <a:pt x="96" y="5"/>
                    <a:pt x="96" y="12"/>
                  </a:cubicBezTo>
                  <a:cubicBezTo>
                    <a:pt x="96" y="16"/>
                    <a:pt x="94" y="19"/>
                    <a:pt x="92" y="2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86D888EB-BC4B-45E1-B53A-951122DFC560}"/>
              </a:ext>
            </a:extLst>
          </p:cNvPr>
          <p:cNvSpPr/>
          <p:nvPr/>
        </p:nvSpPr>
        <p:spPr>
          <a:xfrm>
            <a:off x="792839" y="3407877"/>
            <a:ext cx="2510776" cy="2196813"/>
          </a:xfrm>
          <a:prstGeom prst="roundRect">
            <a:avLst>
              <a:gd name="adj" fmla="val 1158"/>
            </a:avLst>
          </a:pr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2700000" scaled="0"/>
          </a:gradFill>
          <a:ln>
            <a:noFill/>
          </a:ln>
          <a:effectLst>
            <a:outerShdw blurRad="1270000" dist="1104900" dir="5400000" sx="70000" sy="70000" algn="t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D900DE0-414D-4FFF-95D3-E47AB2A1486A}"/>
              </a:ext>
            </a:extLst>
          </p:cNvPr>
          <p:cNvSpPr txBox="1"/>
          <p:nvPr/>
        </p:nvSpPr>
        <p:spPr>
          <a:xfrm>
            <a:off x="1024404" y="4029230"/>
            <a:ext cx="20532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Full Semester</a:t>
            </a:r>
            <a:endParaRPr lang="id-ID" sz="2800" b="1" dirty="0">
              <a:solidFill>
                <a:schemeClr val="bg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0FF3F5B-ACB1-4E9C-98E9-16F76E207635}"/>
              </a:ext>
            </a:extLst>
          </p:cNvPr>
          <p:cNvGrpSpPr/>
          <p:nvPr/>
        </p:nvGrpSpPr>
        <p:grpSpPr>
          <a:xfrm>
            <a:off x="3115882" y="4318547"/>
            <a:ext cx="375472" cy="375472"/>
            <a:chOff x="5907232" y="2294399"/>
            <a:chExt cx="440402" cy="440402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712050B-4DAA-488F-A707-0D130363BF04}"/>
                </a:ext>
              </a:extLst>
            </p:cNvPr>
            <p:cNvSpPr/>
            <p:nvPr/>
          </p:nvSpPr>
          <p:spPr>
            <a:xfrm>
              <a:off x="5907232" y="2294399"/>
              <a:ext cx="440402" cy="44040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98500" dist="165100" dir="10800000" sx="80000" sy="8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6" name="Freeform 46">
              <a:extLst>
                <a:ext uri="{FF2B5EF4-FFF2-40B4-BE49-F238E27FC236}">
                  <a16:creationId xmlns:a16="http://schemas.microsoft.com/office/drawing/2014/main" id="{83E75BCC-820E-4AA6-BDB6-69327258E3B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082553" y="2415272"/>
              <a:ext cx="89760" cy="198656"/>
            </a:xfrm>
            <a:custGeom>
              <a:avLst/>
              <a:gdLst>
                <a:gd name="T0" fmla="*/ 147571 w 96"/>
                <a:gd name="T1" fmla="*/ 33734 h 168"/>
                <a:gd name="T2" fmla="*/ 46517 w 96"/>
                <a:gd name="T3" fmla="*/ 134938 h 168"/>
                <a:gd name="T4" fmla="*/ 149175 w 96"/>
                <a:gd name="T5" fmla="*/ 237747 h 168"/>
                <a:gd name="T6" fmla="*/ 149175 w 96"/>
                <a:gd name="T7" fmla="*/ 237747 h 168"/>
                <a:gd name="T8" fmla="*/ 153987 w 96"/>
                <a:gd name="T9" fmla="*/ 250598 h 168"/>
                <a:gd name="T10" fmla="*/ 134739 w 96"/>
                <a:gd name="T11" fmla="*/ 269875 h 168"/>
                <a:gd name="T12" fmla="*/ 121906 w 96"/>
                <a:gd name="T13" fmla="*/ 265056 h 168"/>
                <a:gd name="T14" fmla="*/ 121906 w 96"/>
                <a:gd name="T15" fmla="*/ 265056 h 168"/>
                <a:gd name="T16" fmla="*/ 6416 w 96"/>
                <a:gd name="T17" fmla="*/ 149395 h 168"/>
                <a:gd name="T18" fmla="*/ 6416 w 96"/>
                <a:gd name="T19" fmla="*/ 149395 h 168"/>
                <a:gd name="T20" fmla="*/ 0 w 96"/>
                <a:gd name="T21" fmla="*/ 134938 h 168"/>
                <a:gd name="T22" fmla="*/ 0 w 96"/>
                <a:gd name="T23" fmla="*/ 134938 h 168"/>
                <a:gd name="T24" fmla="*/ 0 w 96"/>
                <a:gd name="T25" fmla="*/ 134938 h 168"/>
                <a:gd name="T26" fmla="*/ 6416 w 96"/>
                <a:gd name="T27" fmla="*/ 120480 h 168"/>
                <a:gd name="T28" fmla="*/ 6416 w 96"/>
                <a:gd name="T29" fmla="*/ 120480 h 168"/>
                <a:gd name="T30" fmla="*/ 121906 w 96"/>
                <a:gd name="T31" fmla="*/ 4819 h 168"/>
                <a:gd name="T32" fmla="*/ 121906 w 96"/>
                <a:gd name="T33" fmla="*/ 4819 h 168"/>
                <a:gd name="T34" fmla="*/ 134739 w 96"/>
                <a:gd name="T35" fmla="*/ 0 h 168"/>
                <a:gd name="T36" fmla="*/ 153987 w 96"/>
                <a:gd name="T37" fmla="*/ 19277 h 168"/>
                <a:gd name="T38" fmla="*/ 147571 w 96"/>
                <a:gd name="T39" fmla="*/ 33734 h 168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96" h="168">
                  <a:moveTo>
                    <a:pt x="92" y="21"/>
                  </a:moveTo>
                  <a:cubicBezTo>
                    <a:pt x="29" y="84"/>
                    <a:pt x="29" y="84"/>
                    <a:pt x="29" y="84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5" y="150"/>
                    <a:pt x="96" y="153"/>
                    <a:pt x="96" y="156"/>
                  </a:cubicBezTo>
                  <a:cubicBezTo>
                    <a:pt x="96" y="163"/>
                    <a:pt x="91" y="168"/>
                    <a:pt x="84" y="168"/>
                  </a:cubicBezTo>
                  <a:cubicBezTo>
                    <a:pt x="81" y="168"/>
                    <a:pt x="78" y="167"/>
                    <a:pt x="76" y="165"/>
                  </a:cubicBezTo>
                  <a:cubicBezTo>
                    <a:pt x="76" y="165"/>
                    <a:pt x="76" y="165"/>
                    <a:pt x="76" y="165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1" y="90"/>
                    <a:pt x="0" y="87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1"/>
                    <a:pt x="1" y="77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8" y="1"/>
                    <a:pt x="81" y="0"/>
                    <a:pt x="84" y="0"/>
                  </a:cubicBezTo>
                  <a:cubicBezTo>
                    <a:pt x="91" y="0"/>
                    <a:pt x="96" y="5"/>
                    <a:pt x="96" y="12"/>
                  </a:cubicBezTo>
                  <a:cubicBezTo>
                    <a:pt x="96" y="16"/>
                    <a:pt x="94" y="19"/>
                    <a:pt x="92" y="21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5063A27-3FEC-41AA-94B7-EDC58792C736}"/>
              </a:ext>
            </a:extLst>
          </p:cNvPr>
          <p:cNvCxnSpPr>
            <a:cxnSpLocks/>
          </p:cNvCxnSpPr>
          <p:nvPr/>
        </p:nvCxnSpPr>
        <p:spPr>
          <a:xfrm>
            <a:off x="3713590" y="3312885"/>
            <a:ext cx="2066305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1F791B7-D9BA-41CE-819D-53F05E84CED7}"/>
              </a:ext>
            </a:extLst>
          </p:cNvPr>
          <p:cNvCxnSpPr>
            <a:cxnSpLocks/>
          </p:cNvCxnSpPr>
          <p:nvPr/>
        </p:nvCxnSpPr>
        <p:spPr>
          <a:xfrm>
            <a:off x="6301490" y="3312885"/>
            <a:ext cx="2287534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5A3C90D-A48D-4C96-9FFC-C24AEE0572A6}"/>
              </a:ext>
            </a:extLst>
          </p:cNvPr>
          <p:cNvCxnSpPr>
            <a:cxnSpLocks/>
          </p:cNvCxnSpPr>
          <p:nvPr/>
        </p:nvCxnSpPr>
        <p:spPr>
          <a:xfrm>
            <a:off x="9000006" y="3312885"/>
            <a:ext cx="2287534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722F8F20-C39E-448A-8A71-FF44620D7596}"/>
              </a:ext>
            </a:extLst>
          </p:cNvPr>
          <p:cNvSpPr txBox="1">
            <a:spLocks/>
          </p:cNvSpPr>
          <p:nvPr/>
        </p:nvSpPr>
        <p:spPr>
          <a:xfrm>
            <a:off x="4040576" y="1248927"/>
            <a:ext cx="1412332" cy="300716"/>
          </a:xfrm>
          <a:prstGeom prst="rect">
            <a:avLst/>
          </a:prstGeom>
        </p:spPr>
        <p:txBody>
          <a:bodyPr/>
          <a:lstStyle>
            <a:lvl1pPr marL="0" indent="0" algn="ctr" defTabSz="1460754" rtl="0" eaLnBrk="1" latinLnBrk="0" hangingPunct="1">
              <a:lnSpc>
                <a:spcPct val="90000"/>
              </a:lnSpc>
              <a:spcBef>
                <a:spcPts val="1598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566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5943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320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697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74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451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7828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205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</a:rPr>
              <a:t>Basic</a:t>
            </a:r>
            <a:endParaRPr lang="id-ID" sz="1600" b="1" dirty="0">
              <a:solidFill>
                <a:schemeClr val="bg1">
                  <a:lumMod val="50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BDEEE31B-1A62-4E01-A851-4EE642F3068C}"/>
              </a:ext>
            </a:extLst>
          </p:cNvPr>
          <p:cNvSpPr/>
          <p:nvPr/>
        </p:nvSpPr>
        <p:spPr>
          <a:xfrm>
            <a:off x="4359627" y="2759194"/>
            <a:ext cx="774230" cy="28003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Raleway" panose="020B0503030101060003" pitchFamily="34" charset="0"/>
              </a:rPr>
              <a:t>FREE</a:t>
            </a:r>
            <a:endParaRPr lang="id-ID" sz="1100" dirty="0">
              <a:latin typeface="Raleway" panose="020B0503030101060003" pitchFamily="34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87EEF53-00A6-4C43-BA31-DCEC41610732}"/>
              </a:ext>
            </a:extLst>
          </p:cNvPr>
          <p:cNvGrpSpPr/>
          <p:nvPr/>
        </p:nvGrpSpPr>
        <p:grpSpPr>
          <a:xfrm>
            <a:off x="3815435" y="1667442"/>
            <a:ext cx="1862614" cy="434627"/>
            <a:chOff x="4631581" y="1728402"/>
            <a:chExt cx="1862614" cy="434627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BCE8028-559F-46C3-86BD-63DEB7CC6915}"/>
                </a:ext>
              </a:extLst>
            </p:cNvPr>
            <p:cNvSpPr/>
            <p:nvPr/>
          </p:nvSpPr>
          <p:spPr>
            <a:xfrm>
              <a:off x="4631581" y="1728402"/>
              <a:ext cx="1862614" cy="434627"/>
            </a:xfrm>
            <a:prstGeom prst="roundRect">
              <a:avLst>
                <a:gd name="adj" fmla="val 1118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8D37241C-5C21-4680-ADFD-D869A5082DC7}"/>
                </a:ext>
              </a:extLst>
            </p:cNvPr>
            <p:cNvGrpSpPr/>
            <p:nvPr/>
          </p:nvGrpSpPr>
          <p:grpSpPr>
            <a:xfrm>
              <a:off x="4718157" y="1811608"/>
              <a:ext cx="1689463" cy="268215"/>
              <a:chOff x="5128966" y="1821876"/>
              <a:chExt cx="1689463" cy="268215"/>
            </a:xfrm>
          </p:grpSpPr>
          <p:sp>
            <p:nvSpPr>
              <p:cNvPr id="42" name="Freeform 45">
                <a:extLst>
                  <a:ext uri="{FF2B5EF4-FFF2-40B4-BE49-F238E27FC236}">
                    <a16:creationId xmlns:a16="http://schemas.microsoft.com/office/drawing/2014/main" id="{6695E63D-2D20-4A84-A337-A94AD677A91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28966" y="1902227"/>
                <a:ext cx="116362" cy="116362"/>
              </a:xfrm>
              <a:custGeom>
                <a:avLst/>
                <a:gdLst>
                  <a:gd name="T0" fmla="*/ 92739 w 55"/>
                  <a:gd name="T1" fmla="*/ 188912 h 55"/>
                  <a:gd name="T2" fmla="*/ 0 w 55"/>
                  <a:gd name="T3" fmla="*/ 92739 h 55"/>
                  <a:gd name="T4" fmla="*/ 92739 w 55"/>
                  <a:gd name="T5" fmla="*/ 0 h 55"/>
                  <a:gd name="T6" fmla="*/ 188912 w 55"/>
                  <a:gd name="T7" fmla="*/ 92739 h 55"/>
                  <a:gd name="T8" fmla="*/ 92739 w 55"/>
                  <a:gd name="T9" fmla="*/ 188912 h 55"/>
                  <a:gd name="T10" fmla="*/ 154564 w 55"/>
                  <a:gd name="T11" fmla="*/ 68695 h 55"/>
                  <a:gd name="T12" fmla="*/ 144260 w 55"/>
                  <a:gd name="T13" fmla="*/ 58391 h 55"/>
                  <a:gd name="T14" fmla="*/ 137391 w 55"/>
                  <a:gd name="T15" fmla="*/ 54956 h 55"/>
                  <a:gd name="T16" fmla="*/ 130521 w 55"/>
                  <a:gd name="T17" fmla="*/ 58391 h 55"/>
                  <a:gd name="T18" fmla="*/ 82434 w 55"/>
                  <a:gd name="T19" fmla="*/ 106478 h 55"/>
                  <a:gd name="T20" fmla="*/ 54956 w 55"/>
                  <a:gd name="T21" fmla="*/ 79000 h 55"/>
                  <a:gd name="T22" fmla="*/ 48087 w 55"/>
                  <a:gd name="T23" fmla="*/ 75565 h 55"/>
                  <a:gd name="T24" fmla="*/ 44652 w 55"/>
                  <a:gd name="T25" fmla="*/ 79000 h 55"/>
                  <a:gd name="T26" fmla="*/ 30913 w 55"/>
                  <a:gd name="T27" fmla="*/ 89304 h 55"/>
                  <a:gd name="T28" fmla="*/ 30913 w 55"/>
                  <a:gd name="T29" fmla="*/ 96173 h 55"/>
                  <a:gd name="T30" fmla="*/ 30913 w 55"/>
                  <a:gd name="T31" fmla="*/ 103043 h 55"/>
                  <a:gd name="T32" fmla="*/ 75565 w 55"/>
                  <a:gd name="T33" fmla="*/ 147695 h 55"/>
                  <a:gd name="T34" fmla="*/ 82434 w 55"/>
                  <a:gd name="T35" fmla="*/ 147695 h 55"/>
                  <a:gd name="T36" fmla="*/ 89304 w 55"/>
                  <a:gd name="T37" fmla="*/ 147695 h 55"/>
                  <a:gd name="T38" fmla="*/ 154564 w 55"/>
                  <a:gd name="T39" fmla="*/ 79000 h 55"/>
                  <a:gd name="T40" fmla="*/ 157999 w 55"/>
                  <a:gd name="T41" fmla="*/ 75565 h 55"/>
                  <a:gd name="T42" fmla="*/ 154564 w 55"/>
                  <a:gd name="T43" fmla="*/ 68695 h 5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55" h="55">
                    <a:moveTo>
                      <a:pt x="27" y="55"/>
                    </a:moveTo>
                    <a:cubicBezTo>
                      <a:pt x="12" y="55"/>
                      <a:pt x="0" y="42"/>
                      <a:pt x="0" y="27"/>
                    </a:cubicBezTo>
                    <a:cubicBezTo>
                      <a:pt x="0" y="12"/>
                      <a:pt x="12" y="0"/>
                      <a:pt x="27" y="0"/>
                    </a:cubicBezTo>
                    <a:cubicBezTo>
                      <a:pt x="42" y="0"/>
                      <a:pt x="55" y="12"/>
                      <a:pt x="55" y="27"/>
                    </a:cubicBezTo>
                    <a:cubicBezTo>
                      <a:pt x="55" y="42"/>
                      <a:pt x="42" y="55"/>
                      <a:pt x="27" y="55"/>
                    </a:cubicBezTo>
                    <a:close/>
                    <a:moveTo>
                      <a:pt x="45" y="20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1" y="16"/>
                      <a:pt x="41" y="16"/>
                      <a:pt x="40" y="16"/>
                    </a:cubicBezTo>
                    <a:cubicBezTo>
                      <a:pt x="39" y="16"/>
                      <a:pt x="39" y="16"/>
                      <a:pt x="38" y="17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2"/>
                      <a:pt x="14" y="22"/>
                    </a:cubicBezTo>
                    <a:cubicBezTo>
                      <a:pt x="14" y="22"/>
                      <a:pt x="13" y="23"/>
                      <a:pt x="13" y="23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9" y="27"/>
                      <a:pt x="9" y="28"/>
                    </a:cubicBezTo>
                    <a:cubicBezTo>
                      <a:pt x="9" y="29"/>
                      <a:pt x="9" y="29"/>
                      <a:pt x="9" y="30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3" y="43"/>
                      <a:pt x="23" y="43"/>
                      <a:pt x="24" y="43"/>
                    </a:cubicBezTo>
                    <a:cubicBezTo>
                      <a:pt x="25" y="43"/>
                      <a:pt x="25" y="43"/>
                      <a:pt x="26" y="4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6" y="21"/>
                      <a:pt x="45" y="20"/>
                      <a:pt x="45" y="20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accent1"/>
                  </a:gs>
                  <a:gs pos="0">
                    <a:schemeClr val="accent1">
                      <a:lumMod val="75000"/>
                    </a:schemeClr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2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A31D3F5-A0C0-4640-B7D0-5F0BCE51C9A2}"/>
                  </a:ext>
                </a:extLst>
              </p:cNvPr>
              <p:cNvSpPr/>
              <p:nvPr/>
            </p:nvSpPr>
            <p:spPr>
              <a:xfrm>
                <a:off x="5245328" y="1821876"/>
                <a:ext cx="1573101" cy="2682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id-ID" sz="1050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Insert Text in This </a:t>
                </a:r>
                <a:r>
                  <a:rPr lang="id-ID" sz="1050" b="1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Text</a:t>
                </a:r>
                <a:endParaRPr lang="en-US" sz="1050" b="1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9812159-497B-4A68-8756-15953BF60ED8}"/>
              </a:ext>
            </a:extLst>
          </p:cNvPr>
          <p:cNvGrpSpPr/>
          <p:nvPr/>
        </p:nvGrpSpPr>
        <p:grpSpPr>
          <a:xfrm>
            <a:off x="3815435" y="2185474"/>
            <a:ext cx="1862614" cy="434627"/>
            <a:chOff x="4631581" y="2246434"/>
            <a:chExt cx="1862614" cy="434627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D378FF30-AC63-4ECB-87DF-BF32BF4649EE}"/>
                </a:ext>
              </a:extLst>
            </p:cNvPr>
            <p:cNvSpPr/>
            <p:nvPr/>
          </p:nvSpPr>
          <p:spPr>
            <a:xfrm>
              <a:off x="4631581" y="2246434"/>
              <a:ext cx="1862614" cy="434627"/>
            </a:xfrm>
            <a:prstGeom prst="roundRect">
              <a:avLst>
                <a:gd name="adj" fmla="val 1118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A04720CD-533F-43B7-B34B-12820A43E487}"/>
                </a:ext>
              </a:extLst>
            </p:cNvPr>
            <p:cNvGrpSpPr/>
            <p:nvPr/>
          </p:nvGrpSpPr>
          <p:grpSpPr>
            <a:xfrm>
              <a:off x="4718157" y="2329640"/>
              <a:ext cx="1689463" cy="268215"/>
              <a:chOff x="5128966" y="1821876"/>
              <a:chExt cx="1689463" cy="268215"/>
            </a:xfrm>
          </p:grpSpPr>
          <p:sp>
            <p:nvSpPr>
              <p:cNvPr id="47" name="Freeform 45">
                <a:extLst>
                  <a:ext uri="{FF2B5EF4-FFF2-40B4-BE49-F238E27FC236}">
                    <a16:creationId xmlns:a16="http://schemas.microsoft.com/office/drawing/2014/main" id="{A642730D-C17D-41C9-BC2A-4A89A8B24A7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28966" y="1902227"/>
                <a:ext cx="116362" cy="116362"/>
              </a:xfrm>
              <a:custGeom>
                <a:avLst/>
                <a:gdLst>
                  <a:gd name="T0" fmla="*/ 92739 w 55"/>
                  <a:gd name="T1" fmla="*/ 188912 h 55"/>
                  <a:gd name="T2" fmla="*/ 0 w 55"/>
                  <a:gd name="T3" fmla="*/ 92739 h 55"/>
                  <a:gd name="T4" fmla="*/ 92739 w 55"/>
                  <a:gd name="T5" fmla="*/ 0 h 55"/>
                  <a:gd name="T6" fmla="*/ 188912 w 55"/>
                  <a:gd name="T7" fmla="*/ 92739 h 55"/>
                  <a:gd name="T8" fmla="*/ 92739 w 55"/>
                  <a:gd name="T9" fmla="*/ 188912 h 55"/>
                  <a:gd name="T10" fmla="*/ 154564 w 55"/>
                  <a:gd name="T11" fmla="*/ 68695 h 55"/>
                  <a:gd name="T12" fmla="*/ 144260 w 55"/>
                  <a:gd name="T13" fmla="*/ 58391 h 55"/>
                  <a:gd name="T14" fmla="*/ 137391 w 55"/>
                  <a:gd name="T15" fmla="*/ 54956 h 55"/>
                  <a:gd name="T16" fmla="*/ 130521 w 55"/>
                  <a:gd name="T17" fmla="*/ 58391 h 55"/>
                  <a:gd name="T18" fmla="*/ 82434 w 55"/>
                  <a:gd name="T19" fmla="*/ 106478 h 55"/>
                  <a:gd name="T20" fmla="*/ 54956 w 55"/>
                  <a:gd name="T21" fmla="*/ 79000 h 55"/>
                  <a:gd name="T22" fmla="*/ 48087 w 55"/>
                  <a:gd name="T23" fmla="*/ 75565 h 55"/>
                  <a:gd name="T24" fmla="*/ 44652 w 55"/>
                  <a:gd name="T25" fmla="*/ 79000 h 55"/>
                  <a:gd name="T26" fmla="*/ 30913 w 55"/>
                  <a:gd name="T27" fmla="*/ 89304 h 55"/>
                  <a:gd name="T28" fmla="*/ 30913 w 55"/>
                  <a:gd name="T29" fmla="*/ 96173 h 55"/>
                  <a:gd name="T30" fmla="*/ 30913 w 55"/>
                  <a:gd name="T31" fmla="*/ 103043 h 55"/>
                  <a:gd name="T32" fmla="*/ 75565 w 55"/>
                  <a:gd name="T33" fmla="*/ 147695 h 55"/>
                  <a:gd name="T34" fmla="*/ 82434 w 55"/>
                  <a:gd name="T35" fmla="*/ 147695 h 55"/>
                  <a:gd name="T36" fmla="*/ 89304 w 55"/>
                  <a:gd name="T37" fmla="*/ 147695 h 55"/>
                  <a:gd name="T38" fmla="*/ 154564 w 55"/>
                  <a:gd name="T39" fmla="*/ 79000 h 55"/>
                  <a:gd name="T40" fmla="*/ 157999 w 55"/>
                  <a:gd name="T41" fmla="*/ 75565 h 55"/>
                  <a:gd name="T42" fmla="*/ 154564 w 55"/>
                  <a:gd name="T43" fmla="*/ 68695 h 5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55" h="55">
                    <a:moveTo>
                      <a:pt x="27" y="55"/>
                    </a:moveTo>
                    <a:cubicBezTo>
                      <a:pt x="12" y="55"/>
                      <a:pt x="0" y="42"/>
                      <a:pt x="0" y="27"/>
                    </a:cubicBezTo>
                    <a:cubicBezTo>
                      <a:pt x="0" y="12"/>
                      <a:pt x="12" y="0"/>
                      <a:pt x="27" y="0"/>
                    </a:cubicBezTo>
                    <a:cubicBezTo>
                      <a:pt x="42" y="0"/>
                      <a:pt x="55" y="12"/>
                      <a:pt x="55" y="27"/>
                    </a:cubicBezTo>
                    <a:cubicBezTo>
                      <a:pt x="55" y="42"/>
                      <a:pt x="42" y="55"/>
                      <a:pt x="27" y="55"/>
                    </a:cubicBezTo>
                    <a:close/>
                    <a:moveTo>
                      <a:pt x="45" y="20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1" y="16"/>
                      <a:pt x="41" y="16"/>
                      <a:pt x="40" y="16"/>
                    </a:cubicBezTo>
                    <a:cubicBezTo>
                      <a:pt x="39" y="16"/>
                      <a:pt x="39" y="16"/>
                      <a:pt x="38" y="17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2"/>
                      <a:pt x="14" y="22"/>
                    </a:cubicBezTo>
                    <a:cubicBezTo>
                      <a:pt x="14" y="22"/>
                      <a:pt x="13" y="23"/>
                      <a:pt x="13" y="23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9" y="27"/>
                      <a:pt x="9" y="28"/>
                    </a:cubicBezTo>
                    <a:cubicBezTo>
                      <a:pt x="9" y="29"/>
                      <a:pt x="9" y="29"/>
                      <a:pt x="9" y="30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3" y="43"/>
                      <a:pt x="23" y="43"/>
                      <a:pt x="24" y="43"/>
                    </a:cubicBezTo>
                    <a:cubicBezTo>
                      <a:pt x="25" y="43"/>
                      <a:pt x="25" y="43"/>
                      <a:pt x="26" y="4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6" y="21"/>
                      <a:pt x="45" y="20"/>
                      <a:pt x="45" y="20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accent1"/>
                  </a:gs>
                  <a:gs pos="0">
                    <a:schemeClr val="accent1">
                      <a:lumMod val="75000"/>
                    </a:schemeClr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2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818362CE-5067-4A53-B74D-730E8CD2AA8D}"/>
                  </a:ext>
                </a:extLst>
              </p:cNvPr>
              <p:cNvSpPr/>
              <p:nvPr/>
            </p:nvSpPr>
            <p:spPr>
              <a:xfrm>
                <a:off x="5245328" y="1821876"/>
                <a:ext cx="1573101" cy="2682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id-ID" sz="1050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Insert Text in This </a:t>
                </a:r>
                <a:r>
                  <a:rPr lang="id-ID" sz="1050" b="1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Text</a:t>
                </a:r>
                <a:endParaRPr lang="en-US" sz="1050" b="1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49" name="Text Placeholder 2">
            <a:extLst>
              <a:ext uri="{FF2B5EF4-FFF2-40B4-BE49-F238E27FC236}">
                <a16:creationId xmlns:a16="http://schemas.microsoft.com/office/drawing/2014/main" id="{DBA081A2-A4D1-4B3C-9DCA-EF9E85EA80A4}"/>
              </a:ext>
            </a:extLst>
          </p:cNvPr>
          <p:cNvSpPr txBox="1">
            <a:spLocks/>
          </p:cNvSpPr>
          <p:nvPr/>
        </p:nvSpPr>
        <p:spPr>
          <a:xfrm>
            <a:off x="6739091" y="1248927"/>
            <a:ext cx="1412332" cy="300716"/>
          </a:xfrm>
          <a:prstGeom prst="rect">
            <a:avLst/>
          </a:prstGeom>
        </p:spPr>
        <p:txBody>
          <a:bodyPr/>
          <a:lstStyle>
            <a:lvl1pPr marL="0" indent="0" algn="ctr" defTabSz="1460754" rtl="0" eaLnBrk="1" latinLnBrk="0" hangingPunct="1">
              <a:lnSpc>
                <a:spcPct val="90000"/>
              </a:lnSpc>
              <a:spcBef>
                <a:spcPts val="1598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566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5943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320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697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74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451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7828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205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</a:rPr>
              <a:t>Professional</a:t>
            </a:r>
            <a:endParaRPr lang="id-ID" sz="1600" b="1" dirty="0">
              <a:solidFill>
                <a:schemeClr val="bg1">
                  <a:lumMod val="50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DA44E284-528E-4601-BC74-AC4DA83087E7}"/>
              </a:ext>
            </a:extLst>
          </p:cNvPr>
          <p:cNvSpPr/>
          <p:nvPr/>
        </p:nvSpPr>
        <p:spPr>
          <a:xfrm>
            <a:off x="7058142" y="2759194"/>
            <a:ext cx="774230" cy="28003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Raleway" panose="020B0503030101060003" pitchFamily="34" charset="0"/>
              </a:rPr>
              <a:t>$500</a:t>
            </a:r>
            <a:endParaRPr lang="id-ID" sz="1100" dirty="0">
              <a:latin typeface="Raleway" panose="020B0503030101060003" pitchFamily="34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B2E2842-F1B6-40BD-AC01-29C8960BC29E}"/>
              </a:ext>
            </a:extLst>
          </p:cNvPr>
          <p:cNvGrpSpPr/>
          <p:nvPr/>
        </p:nvGrpSpPr>
        <p:grpSpPr>
          <a:xfrm>
            <a:off x="6513950" y="1667442"/>
            <a:ext cx="1862614" cy="434627"/>
            <a:chOff x="6897814" y="1728402"/>
            <a:chExt cx="1862614" cy="434627"/>
          </a:xfrm>
        </p:grpSpPr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59478E58-B60A-44D3-8886-8E230E41E3B9}"/>
                </a:ext>
              </a:extLst>
            </p:cNvPr>
            <p:cNvSpPr/>
            <p:nvPr/>
          </p:nvSpPr>
          <p:spPr>
            <a:xfrm>
              <a:off x="6897814" y="1728402"/>
              <a:ext cx="1862614" cy="434627"/>
            </a:xfrm>
            <a:prstGeom prst="roundRect">
              <a:avLst>
                <a:gd name="adj" fmla="val 1118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0CAACED2-90F8-4F21-8144-271F4ECB3481}"/>
                </a:ext>
              </a:extLst>
            </p:cNvPr>
            <p:cNvGrpSpPr/>
            <p:nvPr/>
          </p:nvGrpSpPr>
          <p:grpSpPr>
            <a:xfrm>
              <a:off x="6984390" y="1811608"/>
              <a:ext cx="1689463" cy="268215"/>
              <a:chOff x="5128966" y="1821876"/>
              <a:chExt cx="1689463" cy="268215"/>
            </a:xfrm>
          </p:grpSpPr>
          <p:sp>
            <p:nvSpPr>
              <p:cNvPr id="54" name="Freeform 45">
                <a:extLst>
                  <a:ext uri="{FF2B5EF4-FFF2-40B4-BE49-F238E27FC236}">
                    <a16:creationId xmlns:a16="http://schemas.microsoft.com/office/drawing/2014/main" id="{D9ED3844-254F-46F8-8902-1E1018F4574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28966" y="1902227"/>
                <a:ext cx="116362" cy="116362"/>
              </a:xfrm>
              <a:custGeom>
                <a:avLst/>
                <a:gdLst>
                  <a:gd name="T0" fmla="*/ 92739 w 55"/>
                  <a:gd name="T1" fmla="*/ 188912 h 55"/>
                  <a:gd name="T2" fmla="*/ 0 w 55"/>
                  <a:gd name="T3" fmla="*/ 92739 h 55"/>
                  <a:gd name="T4" fmla="*/ 92739 w 55"/>
                  <a:gd name="T5" fmla="*/ 0 h 55"/>
                  <a:gd name="T6" fmla="*/ 188912 w 55"/>
                  <a:gd name="T7" fmla="*/ 92739 h 55"/>
                  <a:gd name="T8" fmla="*/ 92739 w 55"/>
                  <a:gd name="T9" fmla="*/ 188912 h 55"/>
                  <a:gd name="T10" fmla="*/ 154564 w 55"/>
                  <a:gd name="T11" fmla="*/ 68695 h 55"/>
                  <a:gd name="T12" fmla="*/ 144260 w 55"/>
                  <a:gd name="T13" fmla="*/ 58391 h 55"/>
                  <a:gd name="T14" fmla="*/ 137391 w 55"/>
                  <a:gd name="T15" fmla="*/ 54956 h 55"/>
                  <a:gd name="T16" fmla="*/ 130521 w 55"/>
                  <a:gd name="T17" fmla="*/ 58391 h 55"/>
                  <a:gd name="T18" fmla="*/ 82434 w 55"/>
                  <a:gd name="T19" fmla="*/ 106478 h 55"/>
                  <a:gd name="T20" fmla="*/ 54956 w 55"/>
                  <a:gd name="T21" fmla="*/ 79000 h 55"/>
                  <a:gd name="T22" fmla="*/ 48087 w 55"/>
                  <a:gd name="T23" fmla="*/ 75565 h 55"/>
                  <a:gd name="T24" fmla="*/ 44652 w 55"/>
                  <a:gd name="T25" fmla="*/ 79000 h 55"/>
                  <a:gd name="T26" fmla="*/ 30913 w 55"/>
                  <a:gd name="T27" fmla="*/ 89304 h 55"/>
                  <a:gd name="T28" fmla="*/ 30913 w 55"/>
                  <a:gd name="T29" fmla="*/ 96173 h 55"/>
                  <a:gd name="T30" fmla="*/ 30913 w 55"/>
                  <a:gd name="T31" fmla="*/ 103043 h 55"/>
                  <a:gd name="T32" fmla="*/ 75565 w 55"/>
                  <a:gd name="T33" fmla="*/ 147695 h 55"/>
                  <a:gd name="T34" fmla="*/ 82434 w 55"/>
                  <a:gd name="T35" fmla="*/ 147695 h 55"/>
                  <a:gd name="T36" fmla="*/ 89304 w 55"/>
                  <a:gd name="T37" fmla="*/ 147695 h 55"/>
                  <a:gd name="T38" fmla="*/ 154564 w 55"/>
                  <a:gd name="T39" fmla="*/ 79000 h 55"/>
                  <a:gd name="T40" fmla="*/ 157999 w 55"/>
                  <a:gd name="T41" fmla="*/ 75565 h 55"/>
                  <a:gd name="T42" fmla="*/ 154564 w 55"/>
                  <a:gd name="T43" fmla="*/ 68695 h 5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55" h="55">
                    <a:moveTo>
                      <a:pt x="27" y="55"/>
                    </a:moveTo>
                    <a:cubicBezTo>
                      <a:pt x="12" y="55"/>
                      <a:pt x="0" y="42"/>
                      <a:pt x="0" y="27"/>
                    </a:cubicBezTo>
                    <a:cubicBezTo>
                      <a:pt x="0" y="12"/>
                      <a:pt x="12" y="0"/>
                      <a:pt x="27" y="0"/>
                    </a:cubicBezTo>
                    <a:cubicBezTo>
                      <a:pt x="42" y="0"/>
                      <a:pt x="55" y="12"/>
                      <a:pt x="55" y="27"/>
                    </a:cubicBezTo>
                    <a:cubicBezTo>
                      <a:pt x="55" y="42"/>
                      <a:pt x="42" y="55"/>
                      <a:pt x="27" y="55"/>
                    </a:cubicBezTo>
                    <a:close/>
                    <a:moveTo>
                      <a:pt x="45" y="20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1" y="16"/>
                      <a:pt x="41" y="16"/>
                      <a:pt x="40" y="16"/>
                    </a:cubicBezTo>
                    <a:cubicBezTo>
                      <a:pt x="39" y="16"/>
                      <a:pt x="39" y="16"/>
                      <a:pt x="38" y="17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2"/>
                      <a:pt x="14" y="22"/>
                    </a:cubicBezTo>
                    <a:cubicBezTo>
                      <a:pt x="14" y="22"/>
                      <a:pt x="13" y="23"/>
                      <a:pt x="13" y="23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9" y="27"/>
                      <a:pt x="9" y="28"/>
                    </a:cubicBezTo>
                    <a:cubicBezTo>
                      <a:pt x="9" y="29"/>
                      <a:pt x="9" y="29"/>
                      <a:pt x="9" y="30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3" y="43"/>
                      <a:pt x="23" y="43"/>
                      <a:pt x="24" y="43"/>
                    </a:cubicBezTo>
                    <a:cubicBezTo>
                      <a:pt x="25" y="43"/>
                      <a:pt x="25" y="43"/>
                      <a:pt x="26" y="4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6" y="21"/>
                      <a:pt x="45" y="20"/>
                      <a:pt x="45" y="20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accent1"/>
                  </a:gs>
                  <a:gs pos="0">
                    <a:schemeClr val="accent1">
                      <a:lumMod val="75000"/>
                    </a:schemeClr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2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6A141AC5-2423-45A1-9E90-F522EACD1EC7}"/>
                  </a:ext>
                </a:extLst>
              </p:cNvPr>
              <p:cNvSpPr/>
              <p:nvPr/>
            </p:nvSpPr>
            <p:spPr>
              <a:xfrm>
                <a:off x="5245328" y="1821876"/>
                <a:ext cx="1573101" cy="2682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id-ID" sz="1050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Insert Text in This </a:t>
                </a:r>
                <a:r>
                  <a:rPr lang="id-ID" sz="1050" b="1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Text</a:t>
                </a:r>
                <a:endParaRPr lang="en-US" sz="1050" b="1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7EBB34F1-75CA-45D0-8738-97665451F881}"/>
              </a:ext>
            </a:extLst>
          </p:cNvPr>
          <p:cNvGrpSpPr/>
          <p:nvPr/>
        </p:nvGrpSpPr>
        <p:grpSpPr>
          <a:xfrm>
            <a:off x="6513950" y="2185474"/>
            <a:ext cx="1862614" cy="434627"/>
            <a:chOff x="6897814" y="2246434"/>
            <a:chExt cx="1862614" cy="434627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FA13BA04-FF15-4DF0-8C54-408BCA2D09FB}"/>
                </a:ext>
              </a:extLst>
            </p:cNvPr>
            <p:cNvSpPr/>
            <p:nvPr/>
          </p:nvSpPr>
          <p:spPr>
            <a:xfrm>
              <a:off x="6897814" y="2246434"/>
              <a:ext cx="1862614" cy="434627"/>
            </a:xfrm>
            <a:prstGeom prst="roundRect">
              <a:avLst>
                <a:gd name="adj" fmla="val 1118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606230A2-ECCD-4154-8923-D18266AAC083}"/>
                </a:ext>
              </a:extLst>
            </p:cNvPr>
            <p:cNvGrpSpPr/>
            <p:nvPr/>
          </p:nvGrpSpPr>
          <p:grpSpPr>
            <a:xfrm>
              <a:off x="6984390" y="2329640"/>
              <a:ext cx="1689463" cy="268215"/>
              <a:chOff x="5128966" y="1821876"/>
              <a:chExt cx="1689463" cy="268215"/>
            </a:xfrm>
          </p:grpSpPr>
          <p:sp>
            <p:nvSpPr>
              <p:cNvPr id="59" name="Freeform 45">
                <a:extLst>
                  <a:ext uri="{FF2B5EF4-FFF2-40B4-BE49-F238E27FC236}">
                    <a16:creationId xmlns:a16="http://schemas.microsoft.com/office/drawing/2014/main" id="{8B087427-AB69-46DC-AD46-B440CDDA883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28966" y="1902227"/>
                <a:ext cx="116362" cy="116362"/>
              </a:xfrm>
              <a:custGeom>
                <a:avLst/>
                <a:gdLst>
                  <a:gd name="T0" fmla="*/ 92739 w 55"/>
                  <a:gd name="T1" fmla="*/ 188912 h 55"/>
                  <a:gd name="T2" fmla="*/ 0 w 55"/>
                  <a:gd name="T3" fmla="*/ 92739 h 55"/>
                  <a:gd name="T4" fmla="*/ 92739 w 55"/>
                  <a:gd name="T5" fmla="*/ 0 h 55"/>
                  <a:gd name="T6" fmla="*/ 188912 w 55"/>
                  <a:gd name="T7" fmla="*/ 92739 h 55"/>
                  <a:gd name="T8" fmla="*/ 92739 w 55"/>
                  <a:gd name="T9" fmla="*/ 188912 h 55"/>
                  <a:gd name="T10" fmla="*/ 154564 w 55"/>
                  <a:gd name="T11" fmla="*/ 68695 h 55"/>
                  <a:gd name="T12" fmla="*/ 144260 w 55"/>
                  <a:gd name="T13" fmla="*/ 58391 h 55"/>
                  <a:gd name="T14" fmla="*/ 137391 w 55"/>
                  <a:gd name="T15" fmla="*/ 54956 h 55"/>
                  <a:gd name="T16" fmla="*/ 130521 w 55"/>
                  <a:gd name="T17" fmla="*/ 58391 h 55"/>
                  <a:gd name="T18" fmla="*/ 82434 w 55"/>
                  <a:gd name="T19" fmla="*/ 106478 h 55"/>
                  <a:gd name="T20" fmla="*/ 54956 w 55"/>
                  <a:gd name="T21" fmla="*/ 79000 h 55"/>
                  <a:gd name="T22" fmla="*/ 48087 w 55"/>
                  <a:gd name="T23" fmla="*/ 75565 h 55"/>
                  <a:gd name="T24" fmla="*/ 44652 w 55"/>
                  <a:gd name="T25" fmla="*/ 79000 h 55"/>
                  <a:gd name="T26" fmla="*/ 30913 w 55"/>
                  <a:gd name="T27" fmla="*/ 89304 h 55"/>
                  <a:gd name="T28" fmla="*/ 30913 w 55"/>
                  <a:gd name="T29" fmla="*/ 96173 h 55"/>
                  <a:gd name="T30" fmla="*/ 30913 w 55"/>
                  <a:gd name="T31" fmla="*/ 103043 h 55"/>
                  <a:gd name="T32" fmla="*/ 75565 w 55"/>
                  <a:gd name="T33" fmla="*/ 147695 h 55"/>
                  <a:gd name="T34" fmla="*/ 82434 w 55"/>
                  <a:gd name="T35" fmla="*/ 147695 h 55"/>
                  <a:gd name="T36" fmla="*/ 89304 w 55"/>
                  <a:gd name="T37" fmla="*/ 147695 h 55"/>
                  <a:gd name="T38" fmla="*/ 154564 w 55"/>
                  <a:gd name="T39" fmla="*/ 79000 h 55"/>
                  <a:gd name="T40" fmla="*/ 157999 w 55"/>
                  <a:gd name="T41" fmla="*/ 75565 h 55"/>
                  <a:gd name="T42" fmla="*/ 154564 w 55"/>
                  <a:gd name="T43" fmla="*/ 68695 h 5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55" h="55">
                    <a:moveTo>
                      <a:pt x="27" y="55"/>
                    </a:moveTo>
                    <a:cubicBezTo>
                      <a:pt x="12" y="55"/>
                      <a:pt x="0" y="42"/>
                      <a:pt x="0" y="27"/>
                    </a:cubicBezTo>
                    <a:cubicBezTo>
                      <a:pt x="0" y="12"/>
                      <a:pt x="12" y="0"/>
                      <a:pt x="27" y="0"/>
                    </a:cubicBezTo>
                    <a:cubicBezTo>
                      <a:pt x="42" y="0"/>
                      <a:pt x="55" y="12"/>
                      <a:pt x="55" y="27"/>
                    </a:cubicBezTo>
                    <a:cubicBezTo>
                      <a:pt x="55" y="42"/>
                      <a:pt x="42" y="55"/>
                      <a:pt x="27" y="55"/>
                    </a:cubicBezTo>
                    <a:close/>
                    <a:moveTo>
                      <a:pt x="45" y="20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1" y="16"/>
                      <a:pt x="41" y="16"/>
                      <a:pt x="40" y="16"/>
                    </a:cubicBezTo>
                    <a:cubicBezTo>
                      <a:pt x="39" y="16"/>
                      <a:pt x="39" y="16"/>
                      <a:pt x="38" y="17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2"/>
                      <a:pt x="14" y="22"/>
                    </a:cubicBezTo>
                    <a:cubicBezTo>
                      <a:pt x="14" y="22"/>
                      <a:pt x="13" y="23"/>
                      <a:pt x="13" y="23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9" y="27"/>
                      <a:pt x="9" y="28"/>
                    </a:cubicBezTo>
                    <a:cubicBezTo>
                      <a:pt x="9" y="29"/>
                      <a:pt x="9" y="29"/>
                      <a:pt x="9" y="30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3" y="43"/>
                      <a:pt x="23" y="43"/>
                      <a:pt x="24" y="43"/>
                    </a:cubicBezTo>
                    <a:cubicBezTo>
                      <a:pt x="25" y="43"/>
                      <a:pt x="25" y="43"/>
                      <a:pt x="26" y="4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6" y="21"/>
                      <a:pt x="45" y="20"/>
                      <a:pt x="45" y="20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accent1"/>
                  </a:gs>
                  <a:gs pos="0">
                    <a:schemeClr val="accent1">
                      <a:lumMod val="75000"/>
                    </a:schemeClr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2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A7FD383D-84BE-41F1-98FA-B698A5E65A7A}"/>
                  </a:ext>
                </a:extLst>
              </p:cNvPr>
              <p:cNvSpPr/>
              <p:nvPr/>
            </p:nvSpPr>
            <p:spPr>
              <a:xfrm>
                <a:off x="5245328" y="1821876"/>
                <a:ext cx="1573101" cy="2682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id-ID" sz="1050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Insert Text in This </a:t>
                </a:r>
                <a:r>
                  <a:rPr lang="id-ID" sz="1050" b="1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Text</a:t>
                </a:r>
                <a:endParaRPr lang="en-US" sz="1050" b="1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FD4DDD73-A58C-4A42-8DAF-9EE87A152BA5}"/>
              </a:ext>
            </a:extLst>
          </p:cNvPr>
          <p:cNvSpPr txBox="1">
            <a:spLocks/>
          </p:cNvSpPr>
          <p:nvPr/>
        </p:nvSpPr>
        <p:spPr>
          <a:xfrm>
            <a:off x="9437607" y="1248927"/>
            <a:ext cx="1412332" cy="300716"/>
          </a:xfrm>
          <a:prstGeom prst="rect">
            <a:avLst/>
          </a:prstGeom>
        </p:spPr>
        <p:txBody>
          <a:bodyPr/>
          <a:lstStyle>
            <a:lvl1pPr marL="0" indent="0" algn="ctr" defTabSz="1460754" rtl="0" eaLnBrk="1" latinLnBrk="0" hangingPunct="1">
              <a:lnSpc>
                <a:spcPct val="90000"/>
              </a:lnSpc>
              <a:spcBef>
                <a:spcPts val="1598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566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5943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320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697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74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451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7828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205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</a:rPr>
              <a:t>Premium</a:t>
            </a:r>
            <a:endParaRPr lang="id-ID" sz="1600" b="1" dirty="0">
              <a:solidFill>
                <a:schemeClr val="bg1">
                  <a:lumMod val="50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B7453A88-3D10-4C7C-B8B4-74C3685A9844}"/>
              </a:ext>
            </a:extLst>
          </p:cNvPr>
          <p:cNvSpPr/>
          <p:nvPr/>
        </p:nvSpPr>
        <p:spPr>
          <a:xfrm>
            <a:off x="9756658" y="2759194"/>
            <a:ext cx="774230" cy="28003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Raleway" panose="020B0503030101060003" pitchFamily="34" charset="0"/>
              </a:rPr>
              <a:t>$700</a:t>
            </a:r>
            <a:endParaRPr lang="id-ID" sz="1100" dirty="0">
              <a:latin typeface="Raleway" panose="020B0503030101060003" pitchFamily="34" charset="0"/>
            </a:endParaRP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0013E087-3BC3-4B70-B316-AE3C1471F46E}"/>
              </a:ext>
            </a:extLst>
          </p:cNvPr>
          <p:cNvGrpSpPr/>
          <p:nvPr/>
        </p:nvGrpSpPr>
        <p:grpSpPr>
          <a:xfrm>
            <a:off x="9212466" y="1667442"/>
            <a:ext cx="1862614" cy="434627"/>
            <a:chOff x="9164046" y="1728402"/>
            <a:chExt cx="1862614" cy="434627"/>
          </a:xfrm>
        </p:grpSpPr>
        <p:sp>
          <p:nvSpPr>
            <p:cNvPr id="64" name="Rectangle: Rounded Corners 63">
              <a:extLst>
                <a:ext uri="{FF2B5EF4-FFF2-40B4-BE49-F238E27FC236}">
                  <a16:creationId xmlns:a16="http://schemas.microsoft.com/office/drawing/2014/main" id="{DB648A29-F884-4E20-ADC9-7CB0D6757BFF}"/>
                </a:ext>
              </a:extLst>
            </p:cNvPr>
            <p:cNvSpPr/>
            <p:nvPr/>
          </p:nvSpPr>
          <p:spPr>
            <a:xfrm>
              <a:off x="9164046" y="1728402"/>
              <a:ext cx="1862614" cy="434627"/>
            </a:xfrm>
            <a:prstGeom prst="roundRect">
              <a:avLst>
                <a:gd name="adj" fmla="val 1118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DE09F1F0-5216-40F5-9B3D-63B4BC499B22}"/>
                </a:ext>
              </a:extLst>
            </p:cNvPr>
            <p:cNvGrpSpPr/>
            <p:nvPr/>
          </p:nvGrpSpPr>
          <p:grpSpPr>
            <a:xfrm>
              <a:off x="9250622" y="1811608"/>
              <a:ext cx="1689463" cy="268215"/>
              <a:chOff x="5128966" y="1821876"/>
              <a:chExt cx="1689463" cy="268215"/>
            </a:xfrm>
          </p:grpSpPr>
          <p:sp>
            <p:nvSpPr>
              <p:cNvPr id="66" name="Freeform 45">
                <a:extLst>
                  <a:ext uri="{FF2B5EF4-FFF2-40B4-BE49-F238E27FC236}">
                    <a16:creationId xmlns:a16="http://schemas.microsoft.com/office/drawing/2014/main" id="{5FFAE5F5-E460-4082-808F-2FBA6E550D4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28966" y="1902227"/>
                <a:ext cx="116362" cy="116362"/>
              </a:xfrm>
              <a:custGeom>
                <a:avLst/>
                <a:gdLst>
                  <a:gd name="T0" fmla="*/ 92739 w 55"/>
                  <a:gd name="T1" fmla="*/ 188912 h 55"/>
                  <a:gd name="T2" fmla="*/ 0 w 55"/>
                  <a:gd name="T3" fmla="*/ 92739 h 55"/>
                  <a:gd name="T4" fmla="*/ 92739 w 55"/>
                  <a:gd name="T5" fmla="*/ 0 h 55"/>
                  <a:gd name="T6" fmla="*/ 188912 w 55"/>
                  <a:gd name="T7" fmla="*/ 92739 h 55"/>
                  <a:gd name="T8" fmla="*/ 92739 w 55"/>
                  <a:gd name="T9" fmla="*/ 188912 h 55"/>
                  <a:gd name="T10" fmla="*/ 154564 w 55"/>
                  <a:gd name="T11" fmla="*/ 68695 h 55"/>
                  <a:gd name="T12" fmla="*/ 144260 w 55"/>
                  <a:gd name="T13" fmla="*/ 58391 h 55"/>
                  <a:gd name="T14" fmla="*/ 137391 w 55"/>
                  <a:gd name="T15" fmla="*/ 54956 h 55"/>
                  <a:gd name="T16" fmla="*/ 130521 w 55"/>
                  <a:gd name="T17" fmla="*/ 58391 h 55"/>
                  <a:gd name="T18" fmla="*/ 82434 w 55"/>
                  <a:gd name="T19" fmla="*/ 106478 h 55"/>
                  <a:gd name="T20" fmla="*/ 54956 w 55"/>
                  <a:gd name="T21" fmla="*/ 79000 h 55"/>
                  <a:gd name="T22" fmla="*/ 48087 w 55"/>
                  <a:gd name="T23" fmla="*/ 75565 h 55"/>
                  <a:gd name="T24" fmla="*/ 44652 w 55"/>
                  <a:gd name="T25" fmla="*/ 79000 h 55"/>
                  <a:gd name="T26" fmla="*/ 30913 w 55"/>
                  <a:gd name="T27" fmla="*/ 89304 h 55"/>
                  <a:gd name="T28" fmla="*/ 30913 w 55"/>
                  <a:gd name="T29" fmla="*/ 96173 h 55"/>
                  <a:gd name="T30" fmla="*/ 30913 w 55"/>
                  <a:gd name="T31" fmla="*/ 103043 h 55"/>
                  <a:gd name="T32" fmla="*/ 75565 w 55"/>
                  <a:gd name="T33" fmla="*/ 147695 h 55"/>
                  <a:gd name="T34" fmla="*/ 82434 w 55"/>
                  <a:gd name="T35" fmla="*/ 147695 h 55"/>
                  <a:gd name="T36" fmla="*/ 89304 w 55"/>
                  <a:gd name="T37" fmla="*/ 147695 h 55"/>
                  <a:gd name="T38" fmla="*/ 154564 w 55"/>
                  <a:gd name="T39" fmla="*/ 79000 h 55"/>
                  <a:gd name="T40" fmla="*/ 157999 w 55"/>
                  <a:gd name="T41" fmla="*/ 75565 h 55"/>
                  <a:gd name="T42" fmla="*/ 154564 w 55"/>
                  <a:gd name="T43" fmla="*/ 68695 h 5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55" h="55">
                    <a:moveTo>
                      <a:pt x="27" y="55"/>
                    </a:moveTo>
                    <a:cubicBezTo>
                      <a:pt x="12" y="55"/>
                      <a:pt x="0" y="42"/>
                      <a:pt x="0" y="27"/>
                    </a:cubicBezTo>
                    <a:cubicBezTo>
                      <a:pt x="0" y="12"/>
                      <a:pt x="12" y="0"/>
                      <a:pt x="27" y="0"/>
                    </a:cubicBezTo>
                    <a:cubicBezTo>
                      <a:pt x="42" y="0"/>
                      <a:pt x="55" y="12"/>
                      <a:pt x="55" y="27"/>
                    </a:cubicBezTo>
                    <a:cubicBezTo>
                      <a:pt x="55" y="42"/>
                      <a:pt x="42" y="55"/>
                      <a:pt x="27" y="55"/>
                    </a:cubicBezTo>
                    <a:close/>
                    <a:moveTo>
                      <a:pt x="45" y="20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1" y="16"/>
                      <a:pt x="41" y="16"/>
                      <a:pt x="40" y="16"/>
                    </a:cubicBezTo>
                    <a:cubicBezTo>
                      <a:pt x="39" y="16"/>
                      <a:pt x="39" y="16"/>
                      <a:pt x="38" y="17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2"/>
                      <a:pt x="14" y="22"/>
                    </a:cubicBezTo>
                    <a:cubicBezTo>
                      <a:pt x="14" y="22"/>
                      <a:pt x="13" y="23"/>
                      <a:pt x="13" y="23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9" y="27"/>
                      <a:pt x="9" y="28"/>
                    </a:cubicBezTo>
                    <a:cubicBezTo>
                      <a:pt x="9" y="29"/>
                      <a:pt x="9" y="29"/>
                      <a:pt x="9" y="30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3" y="43"/>
                      <a:pt x="23" y="43"/>
                      <a:pt x="24" y="43"/>
                    </a:cubicBezTo>
                    <a:cubicBezTo>
                      <a:pt x="25" y="43"/>
                      <a:pt x="25" y="43"/>
                      <a:pt x="26" y="4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6" y="21"/>
                      <a:pt x="45" y="20"/>
                      <a:pt x="45" y="20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accent1"/>
                  </a:gs>
                  <a:gs pos="0">
                    <a:schemeClr val="accent1">
                      <a:lumMod val="75000"/>
                    </a:schemeClr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2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D082E880-4F46-4F82-B2F6-1A9A3A72E67E}"/>
                  </a:ext>
                </a:extLst>
              </p:cNvPr>
              <p:cNvSpPr/>
              <p:nvPr/>
            </p:nvSpPr>
            <p:spPr>
              <a:xfrm>
                <a:off x="5245328" y="1821876"/>
                <a:ext cx="1573101" cy="2682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id-ID" sz="1050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Insert Text in This </a:t>
                </a:r>
                <a:r>
                  <a:rPr lang="id-ID" sz="1050" b="1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Text</a:t>
                </a:r>
                <a:endParaRPr lang="en-US" sz="1050" b="1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6CAC4E9-5B58-47DD-84FF-49E48DCEC317}"/>
              </a:ext>
            </a:extLst>
          </p:cNvPr>
          <p:cNvGrpSpPr/>
          <p:nvPr/>
        </p:nvGrpSpPr>
        <p:grpSpPr>
          <a:xfrm>
            <a:off x="9212466" y="2185474"/>
            <a:ext cx="1862614" cy="434627"/>
            <a:chOff x="9164046" y="2246434"/>
            <a:chExt cx="1862614" cy="434627"/>
          </a:xfrm>
        </p:grpSpPr>
        <p:sp>
          <p:nvSpPr>
            <p:cNvPr id="69" name="Rectangle: Rounded Corners 68">
              <a:extLst>
                <a:ext uri="{FF2B5EF4-FFF2-40B4-BE49-F238E27FC236}">
                  <a16:creationId xmlns:a16="http://schemas.microsoft.com/office/drawing/2014/main" id="{6494C460-1FCD-44F8-8614-17C5781D5CD7}"/>
                </a:ext>
              </a:extLst>
            </p:cNvPr>
            <p:cNvSpPr/>
            <p:nvPr/>
          </p:nvSpPr>
          <p:spPr>
            <a:xfrm>
              <a:off x="9164046" y="2246434"/>
              <a:ext cx="1862614" cy="434627"/>
            </a:xfrm>
            <a:prstGeom prst="roundRect">
              <a:avLst>
                <a:gd name="adj" fmla="val 1118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8B9987B1-5D0A-48D9-ADA3-FED6F21C4A4A}"/>
                </a:ext>
              </a:extLst>
            </p:cNvPr>
            <p:cNvGrpSpPr/>
            <p:nvPr/>
          </p:nvGrpSpPr>
          <p:grpSpPr>
            <a:xfrm>
              <a:off x="9250622" y="2329640"/>
              <a:ext cx="1689463" cy="268215"/>
              <a:chOff x="5128966" y="1821876"/>
              <a:chExt cx="1689463" cy="268215"/>
            </a:xfrm>
          </p:grpSpPr>
          <p:sp>
            <p:nvSpPr>
              <p:cNvPr id="71" name="Freeform 45">
                <a:extLst>
                  <a:ext uri="{FF2B5EF4-FFF2-40B4-BE49-F238E27FC236}">
                    <a16:creationId xmlns:a16="http://schemas.microsoft.com/office/drawing/2014/main" id="{84F4CD8B-9F3C-4BEB-87C6-FC4E202CDE3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28966" y="1902227"/>
                <a:ext cx="116362" cy="116362"/>
              </a:xfrm>
              <a:custGeom>
                <a:avLst/>
                <a:gdLst>
                  <a:gd name="T0" fmla="*/ 92739 w 55"/>
                  <a:gd name="T1" fmla="*/ 188912 h 55"/>
                  <a:gd name="T2" fmla="*/ 0 w 55"/>
                  <a:gd name="T3" fmla="*/ 92739 h 55"/>
                  <a:gd name="T4" fmla="*/ 92739 w 55"/>
                  <a:gd name="T5" fmla="*/ 0 h 55"/>
                  <a:gd name="T6" fmla="*/ 188912 w 55"/>
                  <a:gd name="T7" fmla="*/ 92739 h 55"/>
                  <a:gd name="T8" fmla="*/ 92739 w 55"/>
                  <a:gd name="T9" fmla="*/ 188912 h 55"/>
                  <a:gd name="T10" fmla="*/ 154564 w 55"/>
                  <a:gd name="T11" fmla="*/ 68695 h 55"/>
                  <a:gd name="T12" fmla="*/ 144260 w 55"/>
                  <a:gd name="T13" fmla="*/ 58391 h 55"/>
                  <a:gd name="T14" fmla="*/ 137391 w 55"/>
                  <a:gd name="T15" fmla="*/ 54956 h 55"/>
                  <a:gd name="T16" fmla="*/ 130521 w 55"/>
                  <a:gd name="T17" fmla="*/ 58391 h 55"/>
                  <a:gd name="T18" fmla="*/ 82434 w 55"/>
                  <a:gd name="T19" fmla="*/ 106478 h 55"/>
                  <a:gd name="T20" fmla="*/ 54956 w 55"/>
                  <a:gd name="T21" fmla="*/ 79000 h 55"/>
                  <a:gd name="T22" fmla="*/ 48087 w 55"/>
                  <a:gd name="T23" fmla="*/ 75565 h 55"/>
                  <a:gd name="T24" fmla="*/ 44652 w 55"/>
                  <a:gd name="T25" fmla="*/ 79000 h 55"/>
                  <a:gd name="T26" fmla="*/ 30913 w 55"/>
                  <a:gd name="T27" fmla="*/ 89304 h 55"/>
                  <a:gd name="T28" fmla="*/ 30913 w 55"/>
                  <a:gd name="T29" fmla="*/ 96173 h 55"/>
                  <a:gd name="T30" fmla="*/ 30913 w 55"/>
                  <a:gd name="T31" fmla="*/ 103043 h 55"/>
                  <a:gd name="T32" fmla="*/ 75565 w 55"/>
                  <a:gd name="T33" fmla="*/ 147695 h 55"/>
                  <a:gd name="T34" fmla="*/ 82434 w 55"/>
                  <a:gd name="T35" fmla="*/ 147695 h 55"/>
                  <a:gd name="T36" fmla="*/ 89304 w 55"/>
                  <a:gd name="T37" fmla="*/ 147695 h 55"/>
                  <a:gd name="T38" fmla="*/ 154564 w 55"/>
                  <a:gd name="T39" fmla="*/ 79000 h 55"/>
                  <a:gd name="T40" fmla="*/ 157999 w 55"/>
                  <a:gd name="T41" fmla="*/ 75565 h 55"/>
                  <a:gd name="T42" fmla="*/ 154564 w 55"/>
                  <a:gd name="T43" fmla="*/ 68695 h 5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55" h="55">
                    <a:moveTo>
                      <a:pt x="27" y="55"/>
                    </a:moveTo>
                    <a:cubicBezTo>
                      <a:pt x="12" y="55"/>
                      <a:pt x="0" y="42"/>
                      <a:pt x="0" y="27"/>
                    </a:cubicBezTo>
                    <a:cubicBezTo>
                      <a:pt x="0" y="12"/>
                      <a:pt x="12" y="0"/>
                      <a:pt x="27" y="0"/>
                    </a:cubicBezTo>
                    <a:cubicBezTo>
                      <a:pt x="42" y="0"/>
                      <a:pt x="55" y="12"/>
                      <a:pt x="55" y="27"/>
                    </a:cubicBezTo>
                    <a:cubicBezTo>
                      <a:pt x="55" y="42"/>
                      <a:pt x="42" y="55"/>
                      <a:pt x="27" y="55"/>
                    </a:cubicBezTo>
                    <a:close/>
                    <a:moveTo>
                      <a:pt x="45" y="20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1" y="16"/>
                      <a:pt x="41" y="16"/>
                      <a:pt x="40" y="16"/>
                    </a:cubicBezTo>
                    <a:cubicBezTo>
                      <a:pt x="39" y="16"/>
                      <a:pt x="39" y="16"/>
                      <a:pt x="38" y="17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2"/>
                      <a:pt x="14" y="22"/>
                    </a:cubicBezTo>
                    <a:cubicBezTo>
                      <a:pt x="14" y="22"/>
                      <a:pt x="13" y="23"/>
                      <a:pt x="13" y="23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9" y="27"/>
                      <a:pt x="9" y="28"/>
                    </a:cubicBezTo>
                    <a:cubicBezTo>
                      <a:pt x="9" y="29"/>
                      <a:pt x="9" y="29"/>
                      <a:pt x="9" y="30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3" y="43"/>
                      <a:pt x="23" y="43"/>
                      <a:pt x="24" y="43"/>
                    </a:cubicBezTo>
                    <a:cubicBezTo>
                      <a:pt x="25" y="43"/>
                      <a:pt x="25" y="43"/>
                      <a:pt x="26" y="4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6" y="21"/>
                      <a:pt x="45" y="20"/>
                      <a:pt x="45" y="20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accent1"/>
                  </a:gs>
                  <a:gs pos="0">
                    <a:schemeClr val="accent1">
                      <a:lumMod val="75000"/>
                    </a:schemeClr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2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8B4D99DE-8282-4FB0-A618-0B8B20DFECC5}"/>
                  </a:ext>
                </a:extLst>
              </p:cNvPr>
              <p:cNvSpPr/>
              <p:nvPr/>
            </p:nvSpPr>
            <p:spPr>
              <a:xfrm>
                <a:off x="5245328" y="1821876"/>
                <a:ext cx="1573101" cy="2682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id-ID" sz="1050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Insert Text in This </a:t>
                </a:r>
                <a:r>
                  <a:rPr lang="id-ID" sz="1050" b="1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Text</a:t>
                </a:r>
                <a:endParaRPr lang="en-US" sz="1050" b="1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75" name="Text Placeholder 2">
            <a:extLst>
              <a:ext uri="{FF2B5EF4-FFF2-40B4-BE49-F238E27FC236}">
                <a16:creationId xmlns:a16="http://schemas.microsoft.com/office/drawing/2014/main" id="{E7D0DBDE-C5C4-4696-B821-E7FC5D492511}"/>
              </a:ext>
            </a:extLst>
          </p:cNvPr>
          <p:cNvSpPr txBox="1">
            <a:spLocks/>
          </p:cNvSpPr>
          <p:nvPr/>
        </p:nvSpPr>
        <p:spPr>
          <a:xfrm>
            <a:off x="4040576" y="3575595"/>
            <a:ext cx="1412332" cy="300716"/>
          </a:xfrm>
          <a:prstGeom prst="rect">
            <a:avLst/>
          </a:prstGeom>
        </p:spPr>
        <p:txBody>
          <a:bodyPr/>
          <a:lstStyle>
            <a:lvl1pPr marL="0" indent="0" algn="ctr" defTabSz="1460754" rtl="0" eaLnBrk="1" latinLnBrk="0" hangingPunct="1">
              <a:lnSpc>
                <a:spcPct val="90000"/>
              </a:lnSpc>
              <a:spcBef>
                <a:spcPts val="1598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566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5943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320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697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74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451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7828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205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</a:rPr>
              <a:t>Basic</a:t>
            </a:r>
            <a:endParaRPr lang="id-ID" sz="1600" b="1" dirty="0">
              <a:solidFill>
                <a:schemeClr val="bg1">
                  <a:lumMod val="50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418C7706-D143-42A6-9051-16064FDE1ADD}"/>
              </a:ext>
            </a:extLst>
          </p:cNvPr>
          <p:cNvSpPr/>
          <p:nvPr/>
        </p:nvSpPr>
        <p:spPr>
          <a:xfrm>
            <a:off x="4359627" y="5085862"/>
            <a:ext cx="774230" cy="28003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Raleway" panose="020B0503030101060003" pitchFamily="34" charset="0"/>
              </a:rPr>
              <a:t>FREE</a:t>
            </a:r>
            <a:endParaRPr lang="id-ID" sz="1100" dirty="0">
              <a:latin typeface="Raleway" panose="020B0503030101060003" pitchFamily="34" charset="0"/>
            </a:endParaRPr>
          </a:p>
        </p:txBody>
      </p:sp>
      <p:sp>
        <p:nvSpPr>
          <p:cNvPr id="87" name="Text Placeholder 2">
            <a:extLst>
              <a:ext uri="{FF2B5EF4-FFF2-40B4-BE49-F238E27FC236}">
                <a16:creationId xmlns:a16="http://schemas.microsoft.com/office/drawing/2014/main" id="{3682F0D3-7119-482C-A315-1234EFE6CAC9}"/>
              </a:ext>
            </a:extLst>
          </p:cNvPr>
          <p:cNvSpPr txBox="1">
            <a:spLocks/>
          </p:cNvSpPr>
          <p:nvPr/>
        </p:nvSpPr>
        <p:spPr>
          <a:xfrm>
            <a:off x="6739091" y="3575595"/>
            <a:ext cx="1412332" cy="300716"/>
          </a:xfrm>
          <a:prstGeom prst="rect">
            <a:avLst/>
          </a:prstGeom>
        </p:spPr>
        <p:txBody>
          <a:bodyPr/>
          <a:lstStyle>
            <a:lvl1pPr marL="0" indent="0" algn="ctr" defTabSz="1460754" rtl="0" eaLnBrk="1" latinLnBrk="0" hangingPunct="1">
              <a:lnSpc>
                <a:spcPct val="90000"/>
              </a:lnSpc>
              <a:spcBef>
                <a:spcPts val="1598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566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5943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320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697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74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451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7828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205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</a:rPr>
              <a:t>Professional</a:t>
            </a:r>
            <a:endParaRPr lang="id-ID" sz="1600" b="1" dirty="0">
              <a:solidFill>
                <a:schemeClr val="bg1">
                  <a:lumMod val="50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45EB7EB9-597C-4149-994C-0310019CBF45}"/>
              </a:ext>
            </a:extLst>
          </p:cNvPr>
          <p:cNvSpPr/>
          <p:nvPr/>
        </p:nvSpPr>
        <p:spPr>
          <a:xfrm>
            <a:off x="7058142" y="5085862"/>
            <a:ext cx="774230" cy="28003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Raleway" panose="020B0503030101060003" pitchFamily="34" charset="0"/>
              </a:rPr>
              <a:t>$1000</a:t>
            </a:r>
            <a:endParaRPr lang="id-ID" sz="1100" dirty="0">
              <a:latin typeface="Raleway" panose="020B0503030101060003" pitchFamily="34" charset="0"/>
            </a:endParaRPr>
          </a:p>
        </p:txBody>
      </p:sp>
      <p:sp>
        <p:nvSpPr>
          <p:cNvPr id="99" name="Text Placeholder 2">
            <a:extLst>
              <a:ext uri="{FF2B5EF4-FFF2-40B4-BE49-F238E27FC236}">
                <a16:creationId xmlns:a16="http://schemas.microsoft.com/office/drawing/2014/main" id="{A9E11E3E-2770-410C-A3E8-AA0C06BB5503}"/>
              </a:ext>
            </a:extLst>
          </p:cNvPr>
          <p:cNvSpPr txBox="1">
            <a:spLocks/>
          </p:cNvSpPr>
          <p:nvPr/>
        </p:nvSpPr>
        <p:spPr>
          <a:xfrm>
            <a:off x="9437607" y="3575595"/>
            <a:ext cx="1412332" cy="300716"/>
          </a:xfrm>
          <a:prstGeom prst="rect">
            <a:avLst/>
          </a:prstGeom>
        </p:spPr>
        <p:txBody>
          <a:bodyPr/>
          <a:lstStyle>
            <a:lvl1pPr marL="0" indent="0" algn="ctr" defTabSz="1460754" rtl="0" eaLnBrk="1" latinLnBrk="0" hangingPunct="1">
              <a:lnSpc>
                <a:spcPct val="90000"/>
              </a:lnSpc>
              <a:spcBef>
                <a:spcPts val="1598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566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5943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320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697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74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451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7828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205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</a:rPr>
              <a:t>Premium</a:t>
            </a:r>
            <a:endParaRPr lang="id-ID" sz="1600" b="1" dirty="0">
              <a:solidFill>
                <a:schemeClr val="bg1">
                  <a:lumMod val="50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100" name="Rectangle: Rounded Corners 99">
            <a:extLst>
              <a:ext uri="{FF2B5EF4-FFF2-40B4-BE49-F238E27FC236}">
                <a16:creationId xmlns:a16="http://schemas.microsoft.com/office/drawing/2014/main" id="{49219A0B-D195-43FD-9F69-E5BF8670C4D9}"/>
              </a:ext>
            </a:extLst>
          </p:cNvPr>
          <p:cNvSpPr/>
          <p:nvPr/>
        </p:nvSpPr>
        <p:spPr>
          <a:xfrm>
            <a:off x="9756658" y="5085862"/>
            <a:ext cx="774230" cy="28003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Raleway" panose="020B0503030101060003" pitchFamily="34" charset="0"/>
              </a:rPr>
              <a:t>$1500</a:t>
            </a:r>
            <a:endParaRPr lang="id-ID" sz="1100" dirty="0">
              <a:latin typeface="Raleway" panose="020B0503030101060003" pitchFamily="34" charset="0"/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C6657D3C-2B2A-4C74-9F84-7BA63C9A1E7B}"/>
              </a:ext>
            </a:extLst>
          </p:cNvPr>
          <p:cNvGrpSpPr/>
          <p:nvPr/>
        </p:nvGrpSpPr>
        <p:grpSpPr>
          <a:xfrm>
            <a:off x="3815435" y="3994110"/>
            <a:ext cx="1862614" cy="434627"/>
            <a:chOff x="4631581" y="1728402"/>
            <a:chExt cx="1862614" cy="434627"/>
          </a:xfrm>
        </p:grpSpPr>
        <p:sp>
          <p:nvSpPr>
            <p:cNvPr id="78" name="Rectangle: Rounded Corners 77">
              <a:extLst>
                <a:ext uri="{FF2B5EF4-FFF2-40B4-BE49-F238E27FC236}">
                  <a16:creationId xmlns:a16="http://schemas.microsoft.com/office/drawing/2014/main" id="{410A9B74-F13D-44DB-B991-3EE1AB08CDED}"/>
                </a:ext>
              </a:extLst>
            </p:cNvPr>
            <p:cNvSpPr/>
            <p:nvPr/>
          </p:nvSpPr>
          <p:spPr>
            <a:xfrm>
              <a:off x="4631581" y="1728402"/>
              <a:ext cx="1862614" cy="434627"/>
            </a:xfrm>
            <a:prstGeom prst="roundRect">
              <a:avLst>
                <a:gd name="adj" fmla="val 1118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394A0616-AE25-463E-A1D2-3D3DDEE599FB}"/>
                </a:ext>
              </a:extLst>
            </p:cNvPr>
            <p:cNvGrpSpPr/>
            <p:nvPr/>
          </p:nvGrpSpPr>
          <p:grpSpPr>
            <a:xfrm>
              <a:off x="4718157" y="1811608"/>
              <a:ext cx="1689463" cy="268215"/>
              <a:chOff x="5128966" y="1821876"/>
              <a:chExt cx="1689463" cy="268215"/>
            </a:xfrm>
          </p:grpSpPr>
          <p:sp>
            <p:nvSpPr>
              <p:cNvPr id="80" name="Freeform 45">
                <a:extLst>
                  <a:ext uri="{FF2B5EF4-FFF2-40B4-BE49-F238E27FC236}">
                    <a16:creationId xmlns:a16="http://schemas.microsoft.com/office/drawing/2014/main" id="{59950902-0964-452F-988D-8911DCC30A5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28966" y="1902227"/>
                <a:ext cx="116362" cy="116362"/>
              </a:xfrm>
              <a:custGeom>
                <a:avLst/>
                <a:gdLst>
                  <a:gd name="T0" fmla="*/ 92739 w 55"/>
                  <a:gd name="T1" fmla="*/ 188912 h 55"/>
                  <a:gd name="T2" fmla="*/ 0 w 55"/>
                  <a:gd name="T3" fmla="*/ 92739 h 55"/>
                  <a:gd name="T4" fmla="*/ 92739 w 55"/>
                  <a:gd name="T5" fmla="*/ 0 h 55"/>
                  <a:gd name="T6" fmla="*/ 188912 w 55"/>
                  <a:gd name="T7" fmla="*/ 92739 h 55"/>
                  <a:gd name="T8" fmla="*/ 92739 w 55"/>
                  <a:gd name="T9" fmla="*/ 188912 h 55"/>
                  <a:gd name="T10" fmla="*/ 154564 w 55"/>
                  <a:gd name="T11" fmla="*/ 68695 h 55"/>
                  <a:gd name="T12" fmla="*/ 144260 w 55"/>
                  <a:gd name="T13" fmla="*/ 58391 h 55"/>
                  <a:gd name="T14" fmla="*/ 137391 w 55"/>
                  <a:gd name="T15" fmla="*/ 54956 h 55"/>
                  <a:gd name="T16" fmla="*/ 130521 w 55"/>
                  <a:gd name="T17" fmla="*/ 58391 h 55"/>
                  <a:gd name="T18" fmla="*/ 82434 w 55"/>
                  <a:gd name="T19" fmla="*/ 106478 h 55"/>
                  <a:gd name="T20" fmla="*/ 54956 w 55"/>
                  <a:gd name="T21" fmla="*/ 79000 h 55"/>
                  <a:gd name="T22" fmla="*/ 48087 w 55"/>
                  <a:gd name="T23" fmla="*/ 75565 h 55"/>
                  <a:gd name="T24" fmla="*/ 44652 w 55"/>
                  <a:gd name="T25" fmla="*/ 79000 h 55"/>
                  <a:gd name="T26" fmla="*/ 30913 w 55"/>
                  <a:gd name="T27" fmla="*/ 89304 h 55"/>
                  <a:gd name="T28" fmla="*/ 30913 w 55"/>
                  <a:gd name="T29" fmla="*/ 96173 h 55"/>
                  <a:gd name="T30" fmla="*/ 30913 w 55"/>
                  <a:gd name="T31" fmla="*/ 103043 h 55"/>
                  <a:gd name="T32" fmla="*/ 75565 w 55"/>
                  <a:gd name="T33" fmla="*/ 147695 h 55"/>
                  <a:gd name="T34" fmla="*/ 82434 w 55"/>
                  <a:gd name="T35" fmla="*/ 147695 h 55"/>
                  <a:gd name="T36" fmla="*/ 89304 w 55"/>
                  <a:gd name="T37" fmla="*/ 147695 h 55"/>
                  <a:gd name="T38" fmla="*/ 154564 w 55"/>
                  <a:gd name="T39" fmla="*/ 79000 h 55"/>
                  <a:gd name="T40" fmla="*/ 157999 w 55"/>
                  <a:gd name="T41" fmla="*/ 75565 h 55"/>
                  <a:gd name="T42" fmla="*/ 154564 w 55"/>
                  <a:gd name="T43" fmla="*/ 68695 h 5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55" h="55">
                    <a:moveTo>
                      <a:pt x="27" y="55"/>
                    </a:moveTo>
                    <a:cubicBezTo>
                      <a:pt x="12" y="55"/>
                      <a:pt x="0" y="42"/>
                      <a:pt x="0" y="27"/>
                    </a:cubicBezTo>
                    <a:cubicBezTo>
                      <a:pt x="0" y="12"/>
                      <a:pt x="12" y="0"/>
                      <a:pt x="27" y="0"/>
                    </a:cubicBezTo>
                    <a:cubicBezTo>
                      <a:pt x="42" y="0"/>
                      <a:pt x="55" y="12"/>
                      <a:pt x="55" y="27"/>
                    </a:cubicBezTo>
                    <a:cubicBezTo>
                      <a:pt x="55" y="42"/>
                      <a:pt x="42" y="55"/>
                      <a:pt x="27" y="55"/>
                    </a:cubicBezTo>
                    <a:close/>
                    <a:moveTo>
                      <a:pt x="45" y="20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1" y="16"/>
                      <a:pt x="41" y="16"/>
                      <a:pt x="40" y="16"/>
                    </a:cubicBezTo>
                    <a:cubicBezTo>
                      <a:pt x="39" y="16"/>
                      <a:pt x="39" y="16"/>
                      <a:pt x="38" y="17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2"/>
                      <a:pt x="14" y="22"/>
                    </a:cubicBezTo>
                    <a:cubicBezTo>
                      <a:pt x="14" y="22"/>
                      <a:pt x="13" y="23"/>
                      <a:pt x="13" y="23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9" y="27"/>
                      <a:pt x="9" y="28"/>
                    </a:cubicBezTo>
                    <a:cubicBezTo>
                      <a:pt x="9" y="29"/>
                      <a:pt x="9" y="29"/>
                      <a:pt x="9" y="30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3" y="43"/>
                      <a:pt x="23" y="43"/>
                      <a:pt x="24" y="43"/>
                    </a:cubicBezTo>
                    <a:cubicBezTo>
                      <a:pt x="25" y="43"/>
                      <a:pt x="25" y="43"/>
                      <a:pt x="26" y="4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6" y="21"/>
                      <a:pt x="45" y="20"/>
                      <a:pt x="45" y="20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accent4"/>
                  </a:gs>
                  <a:gs pos="0">
                    <a:schemeClr val="accent4">
                      <a:lumMod val="75000"/>
                    </a:schemeClr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2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A0B98DCB-3841-4D5F-A428-2D1BE120DC03}"/>
                  </a:ext>
                </a:extLst>
              </p:cNvPr>
              <p:cNvSpPr/>
              <p:nvPr/>
            </p:nvSpPr>
            <p:spPr>
              <a:xfrm>
                <a:off x="5245328" y="1821876"/>
                <a:ext cx="1573101" cy="2682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id-ID" sz="1050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Insert Text in This </a:t>
                </a:r>
                <a:r>
                  <a:rPr lang="id-ID" sz="1050" b="1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Text</a:t>
                </a:r>
                <a:endParaRPr lang="en-US" sz="1050" b="1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75D04EB5-D0B1-4EA8-959E-C2070D1D1F98}"/>
              </a:ext>
            </a:extLst>
          </p:cNvPr>
          <p:cNvGrpSpPr/>
          <p:nvPr/>
        </p:nvGrpSpPr>
        <p:grpSpPr>
          <a:xfrm>
            <a:off x="3815435" y="4512142"/>
            <a:ext cx="1862614" cy="434627"/>
            <a:chOff x="4631581" y="2246434"/>
            <a:chExt cx="1862614" cy="434627"/>
          </a:xfrm>
        </p:grpSpPr>
        <p:sp>
          <p:nvSpPr>
            <p:cNvPr id="83" name="Rectangle: Rounded Corners 82">
              <a:extLst>
                <a:ext uri="{FF2B5EF4-FFF2-40B4-BE49-F238E27FC236}">
                  <a16:creationId xmlns:a16="http://schemas.microsoft.com/office/drawing/2014/main" id="{00433442-22C4-4550-AA96-F4DEC08ADE68}"/>
                </a:ext>
              </a:extLst>
            </p:cNvPr>
            <p:cNvSpPr/>
            <p:nvPr/>
          </p:nvSpPr>
          <p:spPr>
            <a:xfrm>
              <a:off x="4631581" y="2246434"/>
              <a:ext cx="1862614" cy="434627"/>
            </a:xfrm>
            <a:prstGeom prst="roundRect">
              <a:avLst>
                <a:gd name="adj" fmla="val 1118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37E7216-6F06-41DE-8554-75E83D0A7AA3}"/>
                </a:ext>
              </a:extLst>
            </p:cNvPr>
            <p:cNvGrpSpPr/>
            <p:nvPr/>
          </p:nvGrpSpPr>
          <p:grpSpPr>
            <a:xfrm>
              <a:off x="4718157" y="2329640"/>
              <a:ext cx="1689463" cy="268215"/>
              <a:chOff x="5128966" y="1821876"/>
              <a:chExt cx="1689463" cy="268215"/>
            </a:xfrm>
          </p:grpSpPr>
          <p:sp>
            <p:nvSpPr>
              <p:cNvPr id="85" name="Freeform 45">
                <a:extLst>
                  <a:ext uri="{FF2B5EF4-FFF2-40B4-BE49-F238E27FC236}">
                    <a16:creationId xmlns:a16="http://schemas.microsoft.com/office/drawing/2014/main" id="{2F19A760-5ED6-4DA9-8503-2756E6829A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28966" y="1902227"/>
                <a:ext cx="116362" cy="116362"/>
              </a:xfrm>
              <a:custGeom>
                <a:avLst/>
                <a:gdLst>
                  <a:gd name="T0" fmla="*/ 92739 w 55"/>
                  <a:gd name="T1" fmla="*/ 188912 h 55"/>
                  <a:gd name="T2" fmla="*/ 0 w 55"/>
                  <a:gd name="T3" fmla="*/ 92739 h 55"/>
                  <a:gd name="T4" fmla="*/ 92739 w 55"/>
                  <a:gd name="T5" fmla="*/ 0 h 55"/>
                  <a:gd name="T6" fmla="*/ 188912 w 55"/>
                  <a:gd name="T7" fmla="*/ 92739 h 55"/>
                  <a:gd name="T8" fmla="*/ 92739 w 55"/>
                  <a:gd name="T9" fmla="*/ 188912 h 55"/>
                  <a:gd name="T10" fmla="*/ 154564 w 55"/>
                  <a:gd name="T11" fmla="*/ 68695 h 55"/>
                  <a:gd name="T12" fmla="*/ 144260 w 55"/>
                  <a:gd name="T13" fmla="*/ 58391 h 55"/>
                  <a:gd name="T14" fmla="*/ 137391 w 55"/>
                  <a:gd name="T15" fmla="*/ 54956 h 55"/>
                  <a:gd name="T16" fmla="*/ 130521 w 55"/>
                  <a:gd name="T17" fmla="*/ 58391 h 55"/>
                  <a:gd name="T18" fmla="*/ 82434 w 55"/>
                  <a:gd name="T19" fmla="*/ 106478 h 55"/>
                  <a:gd name="T20" fmla="*/ 54956 w 55"/>
                  <a:gd name="T21" fmla="*/ 79000 h 55"/>
                  <a:gd name="T22" fmla="*/ 48087 w 55"/>
                  <a:gd name="T23" fmla="*/ 75565 h 55"/>
                  <a:gd name="T24" fmla="*/ 44652 w 55"/>
                  <a:gd name="T25" fmla="*/ 79000 h 55"/>
                  <a:gd name="T26" fmla="*/ 30913 w 55"/>
                  <a:gd name="T27" fmla="*/ 89304 h 55"/>
                  <a:gd name="T28" fmla="*/ 30913 w 55"/>
                  <a:gd name="T29" fmla="*/ 96173 h 55"/>
                  <a:gd name="T30" fmla="*/ 30913 w 55"/>
                  <a:gd name="T31" fmla="*/ 103043 h 55"/>
                  <a:gd name="T32" fmla="*/ 75565 w 55"/>
                  <a:gd name="T33" fmla="*/ 147695 h 55"/>
                  <a:gd name="T34" fmla="*/ 82434 w 55"/>
                  <a:gd name="T35" fmla="*/ 147695 h 55"/>
                  <a:gd name="T36" fmla="*/ 89304 w 55"/>
                  <a:gd name="T37" fmla="*/ 147695 h 55"/>
                  <a:gd name="T38" fmla="*/ 154564 w 55"/>
                  <a:gd name="T39" fmla="*/ 79000 h 55"/>
                  <a:gd name="T40" fmla="*/ 157999 w 55"/>
                  <a:gd name="T41" fmla="*/ 75565 h 55"/>
                  <a:gd name="T42" fmla="*/ 154564 w 55"/>
                  <a:gd name="T43" fmla="*/ 68695 h 5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55" h="55">
                    <a:moveTo>
                      <a:pt x="27" y="55"/>
                    </a:moveTo>
                    <a:cubicBezTo>
                      <a:pt x="12" y="55"/>
                      <a:pt x="0" y="42"/>
                      <a:pt x="0" y="27"/>
                    </a:cubicBezTo>
                    <a:cubicBezTo>
                      <a:pt x="0" y="12"/>
                      <a:pt x="12" y="0"/>
                      <a:pt x="27" y="0"/>
                    </a:cubicBezTo>
                    <a:cubicBezTo>
                      <a:pt x="42" y="0"/>
                      <a:pt x="55" y="12"/>
                      <a:pt x="55" y="27"/>
                    </a:cubicBezTo>
                    <a:cubicBezTo>
                      <a:pt x="55" y="42"/>
                      <a:pt x="42" y="55"/>
                      <a:pt x="27" y="55"/>
                    </a:cubicBezTo>
                    <a:close/>
                    <a:moveTo>
                      <a:pt x="45" y="20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1" y="16"/>
                      <a:pt x="41" y="16"/>
                      <a:pt x="40" y="16"/>
                    </a:cubicBezTo>
                    <a:cubicBezTo>
                      <a:pt x="39" y="16"/>
                      <a:pt x="39" y="16"/>
                      <a:pt x="38" y="17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2"/>
                      <a:pt x="14" y="22"/>
                    </a:cubicBezTo>
                    <a:cubicBezTo>
                      <a:pt x="14" y="22"/>
                      <a:pt x="13" y="23"/>
                      <a:pt x="13" y="23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9" y="27"/>
                      <a:pt x="9" y="28"/>
                    </a:cubicBezTo>
                    <a:cubicBezTo>
                      <a:pt x="9" y="29"/>
                      <a:pt x="9" y="29"/>
                      <a:pt x="9" y="30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3" y="43"/>
                      <a:pt x="23" y="43"/>
                      <a:pt x="24" y="43"/>
                    </a:cubicBezTo>
                    <a:cubicBezTo>
                      <a:pt x="25" y="43"/>
                      <a:pt x="25" y="43"/>
                      <a:pt x="26" y="4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6" y="21"/>
                      <a:pt x="45" y="20"/>
                      <a:pt x="45" y="20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accent4"/>
                  </a:gs>
                  <a:gs pos="0">
                    <a:schemeClr val="accent4">
                      <a:lumMod val="75000"/>
                    </a:schemeClr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2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783D7B8F-7970-4C88-A66D-DFA417C2E923}"/>
                  </a:ext>
                </a:extLst>
              </p:cNvPr>
              <p:cNvSpPr/>
              <p:nvPr/>
            </p:nvSpPr>
            <p:spPr>
              <a:xfrm>
                <a:off x="5245328" y="1821876"/>
                <a:ext cx="1573101" cy="2682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id-ID" sz="1050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Insert Text in This </a:t>
                </a:r>
                <a:r>
                  <a:rPr lang="id-ID" sz="1050" b="1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Text</a:t>
                </a:r>
                <a:endParaRPr lang="en-US" sz="1050" b="1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846798BF-B27D-4B02-9B54-489C9460DE42}"/>
              </a:ext>
            </a:extLst>
          </p:cNvPr>
          <p:cNvGrpSpPr/>
          <p:nvPr/>
        </p:nvGrpSpPr>
        <p:grpSpPr>
          <a:xfrm>
            <a:off x="6513950" y="3994110"/>
            <a:ext cx="1862614" cy="434627"/>
            <a:chOff x="6897814" y="1728402"/>
            <a:chExt cx="1862614" cy="434627"/>
          </a:xfrm>
        </p:grpSpPr>
        <p:sp>
          <p:nvSpPr>
            <p:cNvPr id="90" name="Rectangle: Rounded Corners 89">
              <a:extLst>
                <a:ext uri="{FF2B5EF4-FFF2-40B4-BE49-F238E27FC236}">
                  <a16:creationId xmlns:a16="http://schemas.microsoft.com/office/drawing/2014/main" id="{BB48C2AA-7459-4ED3-8B54-1AC63A006E77}"/>
                </a:ext>
              </a:extLst>
            </p:cNvPr>
            <p:cNvSpPr/>
            <p:nvPr/>
          </p:nvSpPr>
          <p:spPr>
            <a:xfrm>
              <a:off x="6897814" y="1728402"/>
              <a:ext cx="1862614" cy="434627"/>
            </a:xfrm>
            <a:prstGeom prst="roundRect">
              <a:avLst>
                <a:gd name="adj" fmla="val 1118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F55382D6-C498-41AC-B521-D84539F5BB4D}"/>
                </a:ext>
              </a:extLst>
            </p:cNvPr>
            <p:cNvGrpSpPr/>
            <p:nvPr/>
          </p:nvGrpSpPr>
          <p:grpSpPr>
            <a:xfrm>
              <a:off x="6984390" y="1811608"/>
              <a:ext cx="1689463" cy="268215"/>
              <a:chOff x="5128966" y="1821876"/>
              <a:chExt cx="1689463" cy="268215"/>
            </a:xfrm>
          </p:grpSpPr>
          <p:sp>
            <p:nvSpPr>
              <p:cNvPr id="92" name="Freeform 45">
                <a:extLst>
                  <a:ext uri="{FF2B5EF4-FFF2-40B4-BE49-F238E27FC236}">
                    <a16:creationId xmlns:a16="http://schemas.microsoft.com/office/drawing/2014/main" id="{A701BEBB-9C20-42CB-BFA4-46FAF6B5503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28966" y="1902227"/>
                <a:ext cx="116362" cy="116362"/>
              </a:xfrm>
              <a:custGeom>
                <a:avLst/>
                <a:gdLst>
                  <a:gd name="T0" fmla="*/ 92739 w 55"/>
                  <a:gd name="T1" fmla="*/ 188912 h 55"/>
                  <a:gd name="T2" fmla="*/ 0 w 55"/>
                  <a:gd name="T3" fmla="*/ 92739 h 55"/>
                  <a:gd name="T4" fmla="*/ 92739 w 55"/>
                  <a:gd name="T5" fmla="*/ 0 h 55"/>
                  <a:gd name="T6" fmla="*/ 188912 w 55"/>
                  <a:gd name="T7" fmla="*/ 92739 h 55"/>
                  <a:gd name="T8" fmla="*/ 92739 w 55"/>
                  <a:gd name="T9" fmla="*/ 188912 h 55"/>
                  <a:gd name="T10" fmla="*/ 154564 w 55"/>
                  <a:gd name="T11" fmla="*/ 68695 h 55"/>
                  <a:gd name="T12" fmla="*/ 144260 w 55"/>
                  <a:gd name="T13" fmla="*/ 58391 h 55"/>
                  <a:gd name="T14" fmla="*/ 137391 w 55"/>
                  <a:gd name="T15" fmla="*/ 54956 h 55"/>
                  <a:gd name="T16" fmla="*/ 130521 w 55"/>
                  <a:gd name="T17" fmla="*/ 58391 h 55"/>
                  <a:gd name="T18" fmla="*/ 82434 w 55"/>
                  <a:gd name="T19" fmla="*/ 106478 h 55"/>
                  <a:gd name="T20" fmla="*/ 54956 w 55"/>
                  <a:gd name="T21" fmla="*/ 79000 h 55"/>
                  <a:gd name="T22" fmla="*/ 48087 w 55"/>
                  <a:gd name="T23" fmla="*/ 75565 h 55"/>
                  <a:gd name="T24" fmla="*/ 44652 w 55"/>
                  <a:gd name="T25" fmla="*/ 79000 h 55"/>
                  <a:gd name="T26" fmla="*/ 30913 w 55"/>
                  <a:gd name="T27" fmla="*/ 89304 h 55"/>
                  <a:gd name="T28" fmla="*/ 30913 w 55"/>
                  <a:gd name="T29" fmla="*/ 96173 h 55"/>
                  <a:gd name="T30" fmla="*/ 30913 w 55"/>
                  <a:gd name="T31" fmla="*/ 103043 h 55"/>
                  <a:gd name="T32" fmla="*/ 75565 w 55"/>
                  <a:gd name="T33" fmla="*/ 147695 h 55"/>
                  <a:gd name="T34" fmla="*/ 82434 w 55"/>
                  <a:gd name="T35" fmla="*/ 147695 h 55"/>
                  <a:gd name="T36" fmla="*/ 89304 w 55"/>
                  <a:gd name="T37" fmla="*/ 147695 h 55"/>
                  <a:gd name="T38" fmla="*/ 154564 w 55"/>
                  <a:gd name="T39" fmla="*/ 79000 h 55"/>
                  <a:gd name="T40" fmla="*/ 157999 w 55"/>
                  <a:gd name="T41" fmla="*/ 75565 h 55"/>
                  <a:gd name="T42" fmla="*/ 154564 w 55"/>
                  <a:gd name="T43" fmla="*/ 68695 h 5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55" h="55">
                    <a:moveTo>
                      <a:pt x="27" y="55"/>
                    </a:moveTo>
                    <a:cubicBezTo>
                      <a:pt x="12" y="55"/>
                      <a:pt x="0" y="42"/>
                      <a:pt x="0" y="27"/>
                    </a:cubicBezTo>
                    <a:cubicBezTo>
                      <a:pt x="0" y="12"/>
                      <a:pt x="12" y="0"/>
                      <a:pt x="27" y="0"/>
                    </a:cubicBezTo>
                    <a:cubicBezTo>
                      <a:pt x="42" y="0"/>
                      <a:pt x="55" y="12"/>
                      <a:pt x="55" y="27"/>
                    </a:cubicBezTo>
                    <a:cubicBezTo>
                      <a:pt x="55" y="42"/>
                      <a:pt x="42" y="55"/>
                      <a:pt x="27" y="55"/>
                    </a:cubicBezTo>
                    <a:close/>
                    <a:moveTo>
                      <a:pt x="45" y="20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1" y="16"/>
                      <a:pt x="41" y="16"/>
                      <a:pt x="40" y="16"/>
                    </a:cubicBezTo>
                    <a:cubicBezTo>
                      <a:pt x="39" y="16"/>
                      <a:pt x="39" y="16"/>
                      <a:pt x="38" y="17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2"/>
                      <a:pt x="14" y="22"/>
                    </a:cubicBezTo>
                    <a:cubicBezTo>
                      <a:pt x="14" y="22"/>
                      <a:pt x="13" y="23"/>
                      <a:pt x="13" y="23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9" y="27"/>
                      <a:pt x="9" y="28"/>
                    </a:cubicBezTo>
                    <a:cubicBezTo>
                      <a:pt x="9" y="29"/>
                      <a:pt x="9" y="29"/>
                      <a:pt x="9" y="30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3" y="43"/>
                      <a:pt x="23" y="43"/>
                      <a:pt x="24" y="43"/>
                    </a:cubicBezTo>
                    <a:cubicBezTo>
                      <a:pt x="25" y="43"/>
                      <a:pt x="25" y="43"/>
                      <a:pt x="26" y="4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6" y="21"/>
                      <a:pt x="45" y="20"/>
                      <a:pt x="45" y="20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accent4"/>
                  </a:gs>
                  <a:gs pos="0">
                    <a:schemeClr val="accent4">
                      <a:lumMod val="75000"/>
                    </a:schemeClr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2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6169F3CE-5CA2-4E1C-A385-22EBAD04B2EA}"/>
                  </a:ext>
                </a:extLst>
              </p:cNvPr>
              <p:cNvSpPr/>
              <p:nvPr/>
            </p:nvSpPr>
            <p:spPr>
              <a:xfrm>
                <a:off x="5245328" y="1821876"/>
                <a:ext cx="1573101" cy="2682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id-ID" sz="1050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Insert Text in This </a:t>
                </a:r>
                <a:r>
                  <a:rPr lang="id-ID" sz="1050" b="1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Text</a:t>
                </a:r>
                <a:endParaRPr lang="en-US" sz="1050" b="1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3ABBAF7C-F95E-415B-8D02-BD83F2648DAB}"/>
              </a:ext>
            </a:extLst>
          </p:cNvPr>
          <p:cNvGrpSpPr/>
          <p:nvPr/>
        </p:nvGrpSpPr>
        <p:grpSpPr>
          <a:xfrm>
            <a:off x="6513950" y="4512142"/>
            <a:ext cx="1862614" cy="434627"/>
            <a:chOff x="6897814" y="2246434"/>
            <a:chExt cx="1862614" cy="434627"/>
          </a:xfrm>
        </p:grpSpPr>
        <p:sp>
          <p:nvSpPr>
            <p:cNvPr id="95" name="Rectangle: Rounded Corners 94">
              <a:extLst>
                <a:ext uri="{FF2B5EF4-FFF2-40B4-BE49-F238E27FC236}">
                  <a16:creationId xmlns:a16="http://schemas.microsoft.com/office/drawing/2014/main" id="{23F431F6-D6A3-489D-8F01-925B0B9CE22C}"/>
                </a:ext>
              </a:extLst>
            </p:cNvPr>
            <p:cNvSpPr/>
            <p:nvPr/>
          </p:nvSpPr>
          <p:spPr>
            <a:xfrm>
              <a:off x="6897814" y="2246434"/>
              <a:ext cx="1862614" cy="434627"/>
            </a:xfrm>
            <a:prstGeom prst="roundRect">
              <a:avLst>
                <a:gd name="adj" fmla="val 1118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C3A43260-0B35-4C6A-95E0-E4EC4306E757}"/>
                </a:ext>
              </a:extLst>
            </p:cNvPr>
            <p:cNvGrpSpPr/>
            <p:nvPr/>
          </p:nvGrpSpPr>
          <p:grpSpPr>
            <a:xfrm>
              <a:off x="6984390" y="2329640"/>
              <a:ext cx="1689463" cy="268215"/>
              <a:chOff x="5128966" y="1821876"/>
              <a:chExt cx="1689463" cy="268215"/>
            </a:xfrm>
          </p:grpSpPr>
          <p:sp>
            <p:nvSpPr>
              <p:cNvPr id="97" name="Freeform 45">
                <a:extLst>
                  <a:ext uri="{FF2B5EF4-FFF2-40B4-BE49-F238E27FC236}">
                    <a16:creationId xmlns:a16="http://schemas.microsoft.com/office/drawing/2014/main" id="{E72D9B8B-F19F-4318-A883-0D7CBC40F8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28966" y="1902227"/>
                <a:ext cx="116362" cy="116362"/>
              </a:xfrm>
              <a:custGeom>
                <a:avLst/>
                <a:gdLst>
                  <a:gd name="T0" fmla="*/ 92739 w 55"/>
                  <a:gd name="T1" fmla="*/ 188912 h 55"/>
                  <a:gd name="T2" fmla="*/ 0 w 55"/>
                  <a:gd name="T3" fmla="*/ 92739 h 55"/>
                  <a:gd name="T4" fmla="*/ 92739 w 55"/>
                  <a:gd name="T5" fmla="*/ 0 h 55"/>
                  <a:gd name="T6" fmla="*/ 188912 w 55"/>
                  <a:gd name="T7" fmla="*/ 92739 h 55"/>
                  <a:gd name="T8" fmla="*/ 92739 w 55"/>
                  <a:gd name="T9" fmla="*/ 188912 h 55"/>
                  <a:gd name="T10" fmla="*/ 154564 w 55"/>
                  <a:gd name="T11" fmla="*/ 68695 h 55"/>
                  <a:gd name="T12" fmla="*/ 144260 w 55"/>
                  <a:gd name="T13" fmla="*/ 58391 h 55"/>
                  <a:gd name="T14" fmla="*/ 137391 w 55"/>
                  <a:gd name="T15" fmla="*/ 54956 h 55"/>
                  <a:gd name="T16" fmla="*/ 130521 w 55"/>
                  <a:gd name="T17" fmla="*/ 58391 h 55"/>
                  <a:gd name="T18" fmla="*/ 82434 w 55"/>
                  <a:gd name="T19" fmla="*/ 106478 h 55"/>
                  <a:gd name="T20" fmla="*/ 54956 w 55"/>
                  <a:gd name="T21" fmla="*/ 79000 h 55"/>
                  <a:gd name="T22" fmla="*/ 48087 w 55"/>
                  <a:gd name="T23" fmla="*/ 75565 h 55"/>
                  <a:gd name="T24" fmla="*/ 44652 w 55"/>
                  <a:gd name="T25" fmla="*/ 79000 h 55"/>
                  <a:gd name="T26" fmla="*/ 30913 w 55"/>
                  <a:gd name="T27" fmla="*/ 89304 h 55"/>
                  <a:gd name="T28" fmla="*/ 30913 w 55"/>
                  <a:gd name="T29" fmla="*/ 96173 h 55"/>
                  <a:gd name="T30" fmla="*/ 30913 w 55"/>
                  <a:gd name="T31" fmla="*/ 103043 h 55"/>
                  <a:gd name="T32" fmla="*/ 75565 w 55"/>
                  <a:gd name="T33" fmla="*/ 147695 h 55"/>
                  <a:gd name="T34" fmla="*/ 82434 w 55"/>
                  <a:gd name="T35" fmla="*/ 147695 h 55"/>
                  <a:gd name="T36" fmla="*/ 89304 w 55"/>
                  <a:gd name="T37" fmla="*/ 147695 h 55"/>
                  <a:gd name="T38" fmla="*/ 154564 w 55"/>
                  <a:gd name="T39" fmla="*/ 79000 h 55"/>
                  <a:gd name="T40" fmla="*/ 157999 w 55"/>
                  <a:gd name="T41" fmla="*/ 75565 h 55"/>
                  <a:gd name="T42" fmla="*/ 154564 w 55"/>
                  <a:gd name="T43" fmla="*/ 68695 h 5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55" h="55">
                    <a:moveTo>
                      <a:pt x="27" y="55"/>
                    </a:moveTo>
                    <a:cubicBezTo>
                      <a:pt x="12" y="55"/>
                      <a:pt x="0" y="42"/>
                      <a:pt x="0" y="27"/>
                    </a:cubicBezTo>
                    <a:cubicBezTo>
                      <a:pt x="0" y="12"/>
                      <a:pt x="12" y="0"/>
                      <a:pt x="27" y="0"/>
                    </a:cubicBezTo>
                    <a:cubicBezTo>
                      <a:pt x="42" y="0"/>
                      <a:pt x="55" y="12"/>
                      <a:pt x="55" y="27"/>
                    </a:cubicBezTo>
                    <a:cubicBezTo>
                      <a:pt x="55" y="42"/>
                      <a:pt x="42" y="55"/>
                      <a:pt x="27" y="55"/>
                    </a:cubicBezTo>
                    <a:close/>
                    <a:moveTo>
                      <a:pt x="45" y="20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1" y="16"/>
                      <a:pt x="41" y="16"/>
                      <a:pt x="40" y="16"/>
                    </a:cubicBezTo>
                    <a:cubicBezTo>
                      <a:pt x="39" y="16"/>
                      <a:pt x="39" y="16"/>
                      <a:pt x="38" y="17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2"/>
                      <a:pt x="14" y="22"/>
                    </a:cubicBezTo>
                    <a:cubicBezTo>
                      <a:pt x="14" y="22"/>
                      <a:pt x="13" y="23"/>
                      <a:pt x="13" y="23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9" y="27"/>
                      <a:pt x="9" y="28"/>
                    </a:cubicBezTo>
                    <a:cubicBezTo>
                      <a:pt x="9" y="29"/>
                      <a:pt x="9" y="29"/>
                      <a:pt x="9" y="30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3" y="43"/>
                      <a:pt x="23" y="43"/>
                      <a:pt x="24" y="43"/>
                    </a:cubicBezTo>
                    <a:cubicBezTo>
                      <a:pt x="25" y="43"/>
                      <a:pt x="25" y="43"/>
                      <a:pt x="26" y="4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6" y="21"/>
                      <a:pt x="45" y="20"/>
                      <a:pt x="45" y="20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accent4"/>
                  </a:gs>
                  <a:gs pos="0">
                    <a:schemeClr val="accent4">
                      <a:lumMod val="75000"/>
                    </a:schemeClr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2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5A3F8CBF-D1A6-4A0B-B85A-A7E4B79ECC0B}"/>
                  </a:ext>
                </a:extLst>
              </p:cNvPr>
              <p:cNvSpPr/>
              <p:nvPr/>
            </p:nvSpPr>
            <p:spPr>
              <a:xfrm>
                <a:off x="5245328" y="1821876"/>
                <a:ext cx="1573101" cy="2682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id-ID" sz="1050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Insert Text in This </a:t>
                </a:r>
                <a:r>
                  <a:rPr lang="id-ID" sz="1050" b="1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Text</a:t>
                </a:r>
                <a:endParaRPr lang="en-US" sz="1050" b="1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A8C2F439-167D-473C-A2CB-0645497A2405}"/>
              </a:ext>
            </a:extLst>
          </p:cNvPr>
          <p:cNvGrpSpPr/>
          <p:nvPr/>
        </p:nvGrpSpPr>
        <p:grpSpPr>
          <a:xfrm>
            <a:off x="9212466" y="3994110"/>
            <a:ext cx="1862614" cy="434627"/>
            <a:chOff x="9164046" y="1728402"/>
            <a:chExt cx="1862614" cy="434627"/>
          </a:xfrm>
        </p:grpSpPr>
        <p:sp>
          <p:nvSpPr>
            <p:cNvPr id="102" name="Rectangle: Rounded Corners 101">
              <a:extLst>
                <a:ext uri="{FF2B5EF4-FFF2-40B4-BE49-F238E27FC236}">
                  <a16:creationId xmlns:a16="http://schemas.microsoft.com/office/drawing/2014/main" id="{8330F683-D397-42A6-9DC2-2A9A848698E0}"/>
                </a:ext>
              </a:extLst>
            </p:cNvPr>
            <p:cNvSpPr/>
            <p:nvPr/>
          </p:nvSpPr>
          <p:spPr>
            <a:xfrm>
              <a:off x="9164046" y="1728402"/>
              <a:ext cx="1862614" cy="434627"/>
            </a:xfrm>
            <a:prstGeom prst="roundRect">
              <a:avLst>
                <a:gd name="adj" fmla="val 1118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B9001477-9971-4E05-B95B-D2BE540F380F}"/>
                </a:ext>
              </a:extLst>
            </p:cNvPr>
            <p:cNvGrpSpPr/>
            <p:nvPr/>
          </p:nvGrpSpPr>
          <p:grpSpPr>
            <a:xfrm>
              <a:off x="9250622" y="1811608"/>
              <a:ext cx="1689463" cy="268215"/>
              <a:chOff x="5128966" y="1821876"/>
              <a:chExt cx="1689463" cy="268215"/>
            </a:xfrm>
          </p:grpSpPr>
          <p:sp>
            <p:nvSpPr>
              <p:cNvPr id="104" name="Freeform 45">
                <a:extLst>
                  <a:ext uri="{FF2B5EF4-FFF2-40B4-BE49-F238E27FC236}">
                    <a16:creationId xmlns:a16="http://schemas.microsoft.com/office/drawing/2014/main" id="{6CE06003-D97B-43A9-9F20-24933B64F4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28966" y="1902227"/>
                <a:ext cx="116362" cy="116362"/>
              </a:xfrm>
              <a:custGeom>
                <a:avLst/>
                <a:gdLst>
                  <a:gd name="T0" fmla="*/ 92739 w 55"/>
                  <a:gd name="T1" fmla="*/ 188912 h 55"/>
                  <a:gd name="T2" fmla="*/ 0 w 55"/>
                  <a:gd name="T3" fmla="*/ 92739 h 55"/>
                  <a:gd name="T4" fmla="*/ 92739 w 55"/>
                  <a:gd name="T5" fmla="*/ 0 h 55"/>
                  <a:gd name="T6" fmla="*/ 188912 w 55"/>
                  <a:gd name="T7" fmla="*/ 92739 h 55"/>
                  <a:gd name="T8" fmla="*/ 92739 w 55"/>
                  <a:gd name="T9" fmla="*/ 188912 h 55"/>
                  <a:gd name="T10" fmla="*/ 154564 w 55"/>
                  <a:gd name="T11" fmla="*/ 68695 h 55"/>
                  <a:gd name="T12" fmla="*/ 144260 w 55"/>
                  <a:gd name="T13" fmla="*/ 58391 h 55"/>
                  <a:gd name="T14" fmla="*/ 137391 w 55"/>
                  <a:gd name="T15" fmla="*/ 54956 h 55"/>
                  <a:gd name="T16" fmla="*/ 130521 w 55"/>
                  <a:gd name="T17" fmla="*/ 58391 h 55"/>
                  <a:gd name="T18" fmla="*/ 82434 w 55"/>
                  <a:gd name="T19" fmla="*/ 106478 h 55"/>
                  <a:gd name="T20" fmla="*/ 54956 w 55"/>
                  <a:gd name="T21" fmla="*/ 79000 h 55"/>
                  <a:gd name="T22" fmla="*/ 48087 w 55"/>
                  <a:gd name="T23" fmla="*/ 75565 h 55"/>
                  <a:gd name="T24" fmla="*/ 44652 w 55"/>
                  <a:gd name="T25" fmla="*/ 79000 h 55"/>
                  <a:gd name="T26" fmla="*/ 30913 w 55"/>
                  <a:gd name="T27" fmla="*/ 89304 h 55"/>
                  <a:gd name="T28" fmla="*/ 30913 w 55"/>
                  <a:gd name="T29" fmla="*/ 96173 h 55"/>
                  <a:gd name="T30" fmla="*/ 30913 w 55"/>
                  <a:gd name="T31" fmla="*/ 103043 h 55"/>
                  <a:gd name="T32" fmla="*/ 75565 w 55"/>
                  <a:gd name="T33" fmla="*/ 147695 h 55"/>
                  <a:gd name="T34" fmla="*/ 82434 w 55"/>
                  <a:gd name="T35" fmla="*/ 147695 h 55"/>
                  <a:gd name="T36" fmla="*/ 89304 w 55"/>
                  <a:gd name="T37" fmla="*/ 147695 h 55"/>
                  <a:gd name="T38" fmla="*/ 154564 w 55"/>
                  <a:gd name="T39" fmla="*/ 79000 h 55"/>
                  <a:gd name="T40" fmla="*/ 157999 w 55"/>
                  <a:gd name="T41" fmla="*/ 75565 h 55"/>
                  <a:gd name="T42" fmla="*/ 154564 w 55"/>
                  <a:gd name="T43" fmla="*/ 68695 h 5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55" h="55">
                    <a:moveTo>
                      <a:pt x="27" y="55"/>
                    </a:moveTo>
                    <a:cubicBezTo>
                      <a:pt x="12" y="55"/>
                      <a:pt x="0" y="42"/>
                      <a:pt x="0" y="27"/>
                    </a:cubicBezTo>
                    <a:cubicBezTo>
                      <a:pt x="0" y="12"/>
                      <a:pt x="12" y="0"/>
                      <a:pt x="27" y="0"/>
                    </a:cubicBezTo>
                    <a:cubicBezTo>
                      <a:pt x="42" y="0"/>
                      <a:pt x="55" y="12"/>
                      <a:pt x="55" y="27"/>
                    </a:cubicBezTo>
                    <a:cubicBezTo>
                      <a:pt x="55" y="42"/>
                      <a:pt x="42" y="55"/>
                      <a:pt x="27" y="55"/>
                    </a:cubicBezTo>
                    <a:close/>
                    <a:moveTo>
                      <a:pt x="45" y="20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1" y="16"/>
                      <a:pt x="41" y="16"/>
                      <a:pt x="40" y="16"/>
                    </a:cubicBezTo>
                    <a:cubicBezTo>
                      <a:pt x="39" y="16"/>
                      <a:pt x="39" y="16"/>
                      <a:pt x="38" y="17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2"/>
                      <a:pt x="14" y="22"/>
                    </a:cubicBezTo>
                    <a:cubicBezTo>
                      <a:pt x="14" y="22"/>
                      <a:pt x="13" y="23"/>
                      <a:pt x="13" y="23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9" y="27"/>
                      <a:pt x="9" y="28"/>
                    </a:cubicBezTo>
                    <a:cubicBezTo>
                      <a:pt x="9" y="29"/>
                      <a:pt x="9" y="29"/>
                      <a:pt x="9" y="30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3" y="43"/>
                      <a:pt x="23" y="43"/>
                      <a:pt x="24" y="43"/>
                    </a:cubicBezTo>
                    <a:cubicBezTo>
                      <a:pt x="25" y="43"/>
                      <a:pt x="25" y="43"/>
                      <a:pt x="26" y="4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6" y="21"/>
                      <a:pt x="45" y="20"/>
                      <a:pt x="45" y="20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accent4"/>
                  </a:gs>
                  <a:gs pos="0">
                    <a:schemeClr val="accent4">
                      <a:lumMod val="75000"/>
                    </a:schemeClr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2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8AD7F6D9-98E6-45C6-8FC5-9DD214519138}"/>
                  </a:ext>
                </a:extLst>
              </p:cNvPr>
              <p:cNvSpPr/>
              <p:nvPr/>
            </p:nvSpPr>
            <p:spPr>
              <a:xfrm>
                <a:off x="5245328" y="1821876"/>
                <a:ext cx="1573101" cy="2682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id-ID" sz="1050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Insert Text in This </a:t>
                </a:r>
                <a:r>
                  <a:rPr lang="id-ID" sz="1050" b="1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Text</a:t>
                </a:r>
                <a:endParaRPr lang="en-US" sz="1050" b="1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CD0A2FC2-A496-42A8-BD5E-831E1CC336D3}"/>
              </a:ext>
            </a:extLst>
          </p:cNvPr>
          <p:cNvGrpSpPr/>
          <p:nvPr/>
        </p:nvGrpSpPr>
        <p:grpSpPr>
          <a:xfrm>
            <a:off x="9212466" y="4512142"/>
            <a:ext cx="1862614" cy="434627"/>
            <a:chOff x="9164046" y="2246434"/>
            <a:chExt cx="1862614" cy="434627"/>
          </a:xfrm>
        </p:grpSpPr>
        <p:sp>
          <p:nvSpPr>
            <p:cNvPr id="107" name="Rectangle: Rounded Corners 106">
              <a:extLst>
                <a:ext uri="{FF2B5EF4-FFF2-40B4-BE49-F238E27FC236}">
                  <a16:creationId xmlns:a16="http://schemas.microsoft.com/office/drawing/2014/main" id="{4AB3F916-897A-4678-818B-F1B0DB80387C}"/>
                </a:ext>
              </a:extLst>
            </p:cNvPr>
            <p:cNvSpPr/>
            <p:nvPr/>
          </p:nvSpPr>
          <p:spPr>
            <a:xfrm>
              <a:off x="9164046" y="2246434"/>
              <a:ext cx="1862614" cy="434627"/>
            </a:xfrm>
            <a:prstGeom prst="roundRect">
              <a:avLst>
                <a:gd name="adj" fmla="val 1118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37B8C040-5CE5-43EF-862F-51A15C12C9C5}"/>
                </a:ext>
              </a:extLst>
            </p:cNvPr>
            <p:cNvGrpSpPr/>
            <p:nvPr/>
          </p:nvGrpSpPr>
          <p:grpSpPr>
            <a:xfrm>
              <a:off x="9250622" y="2329640"/>
              <a:ext cx="1689463" cy="268215"/>
              <a:chOff x="5128966" y="1821876"/>
              <a:chExt cx="1689463" cy="268215"/>
            </a:xfrm>
          </p:grpSpPr>
          <p:sp>
            <p:nvSpPr>
              <p:cNvPr id="109" name="Freeform 45">
                <a:extLst>
                  <a:ext uri="{FF2B5EF4-FFF2-40B4-BE49-F238E27FC236}">
                    <a16:creationId xmlns:a16="http://schemas.microsoft.com/office/drawing/2014/main" id="{2CBD544C-359F-4064-9CAB-8325ACE676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28966" y="1902227"/>
                <a:ext cx="116362" cy="116362"/>
              </a:xfrm>
              <a:custGeom>
                <a:avLst/>
                <a:gdLst>
                  <a:gd name="T0" fmla="*/ 92739 w 55"/>
                  <a:gd name="T1" fmla="*/ 188912 h 55"/>
                  <a:gd name="T2" fmla="*/ 0 w 55"/>
                  <a:gd name="T3" fmla="*/ 92739 h 55"/>
                  <a:gd name="T4" fmla="*/ 92739 w 55"/>
                  <a:gd name="T5" fmla="*/ 0 h 55"/>
                  <a:gd name="T6" fmla="*/ 188912 w 55"/>
                  <a:gd name="T7" fmla="*/ 92739 h 55"/>
                  <a:gd name="T8" fmla="*/ 92739 w 55"/>
                  <a:gd name="T9" fmla="*/ 188912 h 55"/>
                  <a:gd name="T10" fmla="*/ 154564 w 55"/>
                  <a:gd name="T11" fmla="*/ 68695 h 55"/>
                  <a:gd name="T12" fmla="*/ 144260 w 55"/>
                  <a:gd name="T13" fmla="*/ 58391 h 55"/>
                  <a:gd name="T14" fmla="*/ 137391 w 55"/>
                  <a:gd name="T15" fmla="*/ 54956 h 55"/>
                  <a:gd name="T16" fmla="*/ 130521 w 55"/>
                  <a:gd name="T17" fmla="*/ 58391 h 55"/>
                  <a:gd name="T18" fmla="*/ 82434 w 55"/>
                  <a:gd name="T19" fmla="*/ 106478 h 55"/>
                  <a:gd name="T20" fmla="*/ 54956 w 55"/>
                  <a:gd name="T21" fmla="*/ 79000 h 55"/>
                  <a:gd name="T22" fmla="*/ 48087 w 55"/>
                  <a:gd name="T23" fmla="*/ 75565 h 55"/>
                  <a:gd name="T24" fmla="*/ 44652 w 55"/>
                  <a:gd name="T25" fmla="*/ 79000 h 55"/>
                  <a:gd name="T26" fmla="*/ 30913 w 55"/>
                  <a:gd name="T27" fmla="*/ 89304 h 55"/>
                  <a:gd name="T28" fmla="*/ 30913 w 55"/>
                  <a:gd name="T29" fmla="*/ 96173 h 55"/>
                  <a:gd name="T30" fmla="*/ 30913 w 55"/>
                  <a:gd name="T31" fmla="*/ 103043 h 55"/>
                  <a:gd name="T32" fmla="*/ 75565 w 55"/>
                  <a:gd name="T33" fmla="*/ 147695 h 55"/>
                  <a:gd name="T34" fmla="*/ 82434 w 55"/>
                  <a:gd name="T35" fmla="*/ 147695 h 55"/>
                  <a:gd name="T36" fmla="*/ 89304 w 55"/>
                  <a:gd name="T37" fmla="*/ 147695 h 55"/>
                  <a:gd name="T38" fmla="*/ 154564 w 55"/>
                  <a:gd name="T39" fmla="*/ 79000 h 55"/>
                  <a:gd name="T40" fmla="*/ 157999 w 55"/>
                  <a:gd name="T41" fmla="*/ 75565 h 55"/>
                  <a:gd name="T42" fmla="*/ 154564 w 55"/>
                  <a:gd name="T43" fmla="*/ 68695 h 5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55" h="55">
                    <a:moveTo>
                      <a:pt x="27" y="55"/>
                    </a:moveTo>
                    <a:cubicBezTo>
                      <a:pt x="12" y="55"/>
                      <a:pt x="0" y="42"/>
                      <a:pt x="0" y="27"/>
                    </a:cubicBezTo>
                    <a:cubicBezTo>
                      <a:pt x="0" y="12"/>
                      <a:pt x="12" y="0"/>
                      <a:pt x="27" y="0"/>
                    </a:cubicBezTo>
                    <a:cubicBezTo>
                      <a:pt x="42" y="0"/>
                      <a:pt x="55" y="12"/>
                      <a:pt x="55" y="27"/>
                    </a:cubicBezTo>
                    <a:cubicBezTo>
                      <a:pt x="55" y="42"/>
                      <a:pt x="42" y="55"/>
                      <a:pt x="27" y="55"/>
                    </a:cubicBezTo>
                    <a:close/>
                    <a:moveTo>
                      <a:pt x="45" y="20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1" y="16"/>
                      <a:pt x="41" y="16"/>
                      <a:pt x="40" y="16"/>
                    </a:cubicBezTo>
                    <a:cubicBezTo>
                      <a:pt x="39" y="16"/>
                      <a:pt x="39" y="16"/>
                      <a:pt x="38" y="17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2"/>
                      <a:pt x="14" y="22"/>
                    </a:cubicBezTo>
                    <a:cubicBezTo>
                      <a:pt x="14" y="22"/>
                      <a:pt x="13" y="23"/>
                      <a:pt x="13" y="23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9" y="27"/>
                      <a:pt x="9" y="28"/>
                    </a:cubicBezTo>
                    <a:cubicBezTo>
                      <a:pt x="9" y="29"/>
                      <a:pt x="9" y="29"/>
                      <a:pt x="9" y="30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3" y="43"/>
                      <a:pt x="23" y="43"/>
                      <a:pt x="24" y="43"/>
                    </a:cubicBezTo>
                    <a:cubicBezTo>
                      <a:pt x="25" y="43"/>
                      <a:pt x="25" y="43"/>
                      <a:pt x="26" y="4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6" y="21"/>
                      <a:pt x="45" y="20"/>
                      <a:pt x="45" y="20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accent4"/>
                  </a:gs>
                  <a:gs pos="0">
                    <a:schemeClr val="accent4">
                      <a:lumMod val="75000"/>
                    </a:schemeClr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12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78E8FE4D-5BB5-4FC1-9B1D-016F0E7215A1}"/>
                  </a:ext>
                </a:extLst>
              </p:cNvPr>
              <p:cNvSpPr/>
              <p:nvPr/>
            </p:nvSpPr>
            <p:spPr>
              <a:xfrm>
                <a:off x="5245328" y="1821876"/>
                <a:ext cx="1573101" cy="2682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id-ID" sz="1050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Insert Text in This </a:t>
                </a:r>
                <a:r>
                  <a:rPr lang="id-ID" sz="1050" b="1" dirty="0">
                    <a:solidFill>
                      <a:schemeClr val="bg1">
                        <a:lumMod val="6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Text</a:t>
                </a:r>
                <a:endParaRPr lang="en-US" sz="1050" b="1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69462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9" presetClass="entr" presetSubtype="0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49" presetClass="entr" presetSubtype="0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 p14:presetBounceEnd="5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5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6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grpId="0" nodeType="withEffect" p14:presetBounceEnd="5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nodeType="withEffect" p14:presetBounceEnd="5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3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4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fill="hold" nodeType="withEffect" p14:presetBounceEnd="5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7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8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fill="hold" grpId="0" nodeType="withEffect" p14:presetBounceEnd="5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1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2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fill="hold" grpId="0" nodeType="withEffect" p14:presetBounceEnd="5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5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6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fill="hold" nodeType="withEffect" p14:presetBounceEnd="5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9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0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fill="hold" nodeType="withEffect" p14:presetBounceEnd="5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3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4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4" fill="hold" grpId="0" nodeType="withEffect" p14:presetBounceEnd="5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7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8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fill="hold" grpId="0" nodeType="withEffect" p14:presetBounceEnd="5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1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2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 p14:presetBounceEnd="5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5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6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4" fill="hold" nodeType="withEffect" p14:presetBounceEnd="5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9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0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4" fill="hold" nodeType="withEffect" p14:presetBounceEnd="5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3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4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4" fill="hold" grpId="0" nodeType="withEffect" p14:presetBounceEnd="5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7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8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4" fill="hold" grpId="0" nodeType="withEffect" p14:presetBounceEnd="5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91" dur="1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92" dur="1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2" presetClass="entr" presetSubtype="4" fill="hold" nodeType="withEffect" p14:presetBounceEnd="5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95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96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7" presetID="2" presetClass="entr" presetSubtype="4" fill="hold" nodeType="withEffect" p14:presetBounceEnd="5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99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00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1" presetID="2" presetClass="entr" presetSubtype="4" fill="hold" grpId="0" nodeType="withEffect" p14:presetBounceEnd="5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3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04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5" presetID="2" presetClass="entr" presetSubtype="4" fill="hold" grpId="0" nodeType="withEffect" p14:presetBounceEnd="50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7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08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9" presetID="2" presetClass="entr" presetSubtype="4" fill="hold" grpId="0" nodeType="withEffect" p14:presetBounceEnd="50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1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2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3" presetID="2" presetClass="entr" presetSubtype="4" fill="hold" nodeType="withEffect" p14:presetBounceEnd="50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5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6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7" presetID="2" presetClass="entr" presetSubtype="4" fill="hold" nodeType="withEffect" p14:presetBounceEnd="50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9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0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1" presetID="2" presetClass="entr" presetSubtype="4" fill="hold" grpId="0" nodeType="withEffect" p14:presetBounceEnd="50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23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4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5" presetID="2" presetClass="entr" presetSubtype="4" fill="hold" grpId="0" nodeType="withEffect" p14:presetBounceEnd="50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27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8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9" presetID="2" presetClass="entr" presetSubtype="4" fill="hold" nodeType="withEffect" p14:presetBounceEnd="50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31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32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3" presetID="2" presetClass="entr" presetSubtype="4" fill="hold" nodeType="withEffect" p14:presetBounceEnd="50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35" dur="10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36" dur="10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7" presetID="2" presetClass="entr" presetSubtype="4" fill="hold" grpId="0" nodeType="withEffect" p14:presetBounceEnd="50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39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40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1" presetID="22" presetClass="entr" presetSubtype="8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3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22" presetClass="entr" presetSubtype="8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6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7" presetID="22" presetClass="entr" presetSubtype="8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1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9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 animBg="1"/>
          <p:bldP spid="5" grpId="0" animBg="1"/>
          <p:bldP spid="7" grpId="0" animBg="1"/>
          <p:bldP spid="13" grpId="0"/>
          <p:bldP spid="22" grpId="0" animBg="1"/>
          <p:bldP spid="23" grpId="0"/>
          <p:bldP spid="37" grpId="0"/>
          <p:bldP spid="38" grpId="0" animBg="1"/>
          <p:bldP spid="49" grpId="0"/>
          <p:bldP spid="50" grpId="0" animBg="1"/>
          <p:bldP spid="61" grpId="0"/>
          <p:bldP spid="62" grpId="0" animBg="1"/>
          <p:bldP spid="75" grpId="0"/>
          <p:bldP spid="76" grpId="0" animBg="1"/>
          <p:bldP spid="87" grpId="0"/>
          <p:bldP spid="88" grpId="0" animBg="1"/>
          <p:bldP spid="99" grpId="0"/>
          <p:bldP spid="10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9" presetClass="entr" presetSubtype="0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49" presetClass="entr" presetSubtype="0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4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4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4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4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4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1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2" dur="1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2" presetClass="entr" presetSubtype="4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6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7" presetID="2" presetClass="entr" presetSubtype="4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9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0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1" presetID="2" presetClass="entr" presetSubtype="4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3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4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5" presetID="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7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8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9" presetID="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1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2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3" presetID="2" presetClass="entr" presetSubtype="4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5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6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7" presetID="2" presetClass="entr" presetSubtype="4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9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0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1" presetID="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3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4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5" presetID="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7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8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9" presetID="2" presetClass="entr" presetSubtype="4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1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2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3" presetID="2" presetClass="entr" presetSubtype="4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5" dur="10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6" dur="10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7" presetID="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9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0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1" presetID="22" presetClass="entr" presetSubtype="8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3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22" presetClass="entr" presetSubtype="8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6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7" presetID="22" presetClass="entr" presetSubtype="8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1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9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 animBg="1"/>
          <p:bldP spid="5" grpId="0" animBg="1"/>
          <p:bldP spid="7" grpId="0" animBg="1"/>
          <p:bldP spid="13" grpId="0"/>
          <p:bldP spid="22" grpId="0" animBg="1"/>
          <p:bldP spid="23" grpId="0"/>
          <p:bldP spid="37" grpId="0"/>
          <p:bldP spid="38" grpId="0" animBg="1"/>
          <p:bldP spid="49" grpId="0"/>
          <p:bldP spid="50" grpId="0" animBg="1"/>
          <p:bldP spid="61" grpId="0"/>
          <p:bldP spid="62" grpId="0" animBg="1"/>
          <p:bldP spid="75" grpId="0"/>
          <p:bldP spid="76" grpId="0" animBg="1"/>
          <p:bldP spid="87" grpId="0"/>
          <p:bldP spid="88" grpId="0" animBg="1"/>
          <p:bldP spid="99" grpId="0"/>
          <p:bldP spid="100" grpId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C035A2-7DA6-4F57-AE82-A562F8A8395B}"/>
              </a:ext>
            </a:extLst>
          </p:cNvPr>
          <p:cNvSpPr/>
          <p:nvPr/>
        </p:nvSpPr>
        <p:spPr>
          <a:xfrm>
            <a:off x="1" y="0"/>
            <a:ext cx="7158766" cy="6858000"/>
          </a:xfrm>
          <a:custGeom>
            <a:avLst/>
            <a:gdLst>
              <a:gd name="connsiteX0" fmla="*/ 0 w 7158766"/>
              <a:gd name="connsiteY0" fmla="*/ 0 h 6858000"/>
              <a:gd name="connsiteX1" fmla="*/ 7158766 w 7158766"/>
              <a:gd name="connsiteY1" fmla="*/ 0 h 6858000"/>
              <a:gd name="connsiteX2" fmla="*/ 5034122 w 7158766"/>
              <a:gd name="connsiteY2" fmla="*/ 6858000 h 6858000"/>
              <a:gd name="connsiteX3" fmla="*/ 0 w 7158766"/>
              <a:gd name="connsiteY3" fmla="*/ 6858000 h 6858000"/>
              <a:gd name="connsiteX4" fmla="*/ 0 w 715876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8766" h="6858000">
                <a:moveTo>
                  <a:pt x="0" y="0"/>
                </a:moveTo>
                <a:lnTo>
                  <a:pt x="7158766" y="0"/>
                </a:lnTo>
                <a:lnTo>
                  <a:pt x="503412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DB65D43-92A2-4F13-A794-33BD189E7914}"/>
              </a:ext>
            </a:extLst>
          </p:cNvPr>
          <p:cNvSpPr/>
          <p:nvPr/>
        </p:nvSpPr>
        <p:spPr>
          <a:xfrm>
            <a:off x="4335780" y="1668780"/>
            <a:ext cx="3520440" cy="3520440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6C5105-DE5A-4E35-9225-422B6F031BF4}"/>
              </a:ext>
            </a:extLst>
          </p:cNvPr>
          <p:cNvSpPr txBox="1"/>
          <p:nvPr/>
        </p:nvSpPr>
        <p:spPr>
          <a:xfrm>
            <a:off x="4425092" y="2551837"/>
            <a:ext cx="33418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Hello There!</a:t>
            </a:r>
          </a:p>
          <a:p>
            <a:pPr algn="ctr"/>
            <a:r>
              <a:rPr lang="en-US" sz="36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Are Master</a:t>
            </a:r>
            <a:endParaRPr lang="id-ID" sz="3600" b="1" dirty="0">
              <a:solidFill>
                <a:schemeClr val="bg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106B408-00B6-41B8-8B56-2C6A3E91126D}"/>
              </a:ext>
            </a:extLst>
          </p:cNvPr>
          <p:cNvSpPr/>
          <p:nvPr/>
        </p:nvSpPr>
        <p:spPr>
          <a:xfrm>
            <a:off x="3867150" y="1200150"/>
            <a:ext cx="4457700" cy="4457700"/>
          </a:xfrm>
          <a:prstGeom prst="ellipse">
            <a:avLst/>
          </a:prstGeom>
          <a:noFill/>
          <a:ln w="28575"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Freeform 46">
            <a:extLst>
              <a:ext uri="{FF2B5EF4-FFF2-40B4-BE49-F238E27FC236}">
                <a16:creationId xmlns:a16="http://schemas.microsoft.com/office/drawing/2014/main" id="{C119B6FA-74B2-4345-89E8-6BBA2F9B3870}"/>
              </a:ext>
            </a:extLst>
          </p:cNvPr>
          <p:cNvSpPr>
            <a:spLocks/>
          </p:cNvSpPr>
          <p:nvPr/>
        </p:nvSpPr>
        <p:spPr bwMode="auto">
          <a:xfrm rot="5400000" flipH="1">
            <a:off x="6009926" y="6219227"/>
            <a:ext cx="172148" cy="380998"/>
          </a:xfrm>
          <a:custGeom>
            <a:avLst/>
            <a:gdLst>
              <a:gd name="T0" fmla="*/ 147571 w 96"/>
              <a:gd name="T1" fmla="*/ 33734 h 168"/>
              <a:gd name="T2" fmla="*/ 46517 w 96"/>
              <a:gd name="T3" fmla="*/ 134938 h 168"/>
              <a:gd name="T4" fmla="*/ 149175 w 96"/>
              <a:gd name="T5" fmla="*/ 237747 h 168"/>
              <a:gd name="T6" fmla="*/ 149175 w 96"/>
              <a:gd name="T7" fmla="*/ 237747 h 168"/>
              <a:gd name="T8" fmla="*/ 153987 w 96"/>
              <a:gd name="T9" fmla="*/ 250598 h 168"/>
              <a:gd name="T10" fmla="*/ 134739 w 96"/>
              <a:gd name="T11" fmla="*/ 269875 h 168"/>
              <a:gd name="T12" fmla="*/ 121906 w 96"/>
              <a:gd name="T13" fmla="*/ 265056 h 168"/>
              <a:gd name="T14" fmla="*/ 121906 w 96"/>
              <a:gd name="T15" fmla="*/ 265056 h 168"/>
              <a:gd name="T16" fmla="*/ 6416 w 96"/>
              <a:gd name="T17" fmla="*/ 149395 h 168"/>
              <a:gd name="T18" fmla="*/ 6416 w 96"/>
              <a:gd name="T19" fmla="*/ 149395 h 168"/>
              <a:gd name="T20" fmla="*/ 0 w 96"/>
              <a:gd name="T21" fmla="*/ 134938 h 168"/>
              <a:gd name="T22" fmla="*/ 0 w 96"/>
              <a:gd name="T23" fmla="*/ 134938 h 168"/>
              <a:gd name="T24" fmla="*/ 0 w 96"/>
              <a:gd name="T25" fmla="*/ 134938 h 168"/>
              <a:gd name="T26" fmla="*/ 6416 w 96"/>
              <a:gd name="T27" fmla="*/ 120480 h 168"/>
              <a:gd name="T28" fmla="*/ 6416 w 96"/>
              <a:gd name="T29" fmla="*/ 120480 h 168"/>
              <a:gd name="T30" fmla="*/ 121906 w 96"/>
              <a:gd name="T31" fmla="*/ 4819 h 168"/>
              <a:gd name="T32" fmla="*/ 121906 w 96"/>
              <a:gd name="T33" fmla="*/ 4819 h 168"/>
              <a:gd name="T34" fmla="*/ 134739 w 96"/>
              <a:gd name="T35" fmla="*/ 0 h 168"/>
              <a:gd name="T36" fmla="*/ 153987 w 96"/>
              <a:gd name="T37" fmla="*/ 19277 h 168"/>
              <a:gd name="T38" fmla="*/ 147571 w 96"/>
              <a:gd name="T39" fmla="*/ 33734 h 168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96" h="168">
                <a:moveTo>
                  <a:pt x="92" y="21"/>
                </a:moveTo>
                <a:cubicBezTo>
                  <a:pt x="29" y="84"/>
                  <a:pt x="29" y="84"/>
                  <a:pt x="29" y="84"/>
                </a:cubicBezTo>
                <a:cubicBezTo>
                  <a:pt x="93" y="148"/>
                  <a:pt x="93" y="148"/>
                  <a:pt x="93" y="148"/>
                </a:cubicBezTo>
                <a:cubicBezTo>
                  <a:pt x="93" y="148"/>
                  <a:pt x="93" y="148"/>
                  <a:pt x="93" y="148"/>
                </a:cubicBezTo>
                <a:cubicBezTo>
                  <a:pt x="95" y="150"/>
                  <a:pt x="96" y="153"/>
                  <a:pt x="96" y="156"/>
                </a:cubicBezTo>
                <a:cubicBezTo>
                  <a:pt x="96" y="163"/>
                  <a:pt x="91" y="168"/>
                  <a:pt x="84" y="168"/>
                </a:cubicBezTo>
                <a:cubicBezTo>
                  <a:pt x="81" y="168"/>
                  <a:pt x="78" y="167"/>
                  <a:pt x="76" y="165"/>
                </a:cubicBezTo>
                <a:cubicBezTo>
                  <a:pt x="76" y="165"/>
                  <a:pt x="76" y="165"/>
                  <a:pt x="76" y="165"/>
                </a:cubicBezTo>
                <a:cubicBezTo>
                  <a:pt x="4" y="93"/>
                  <a:pt x="4" y="93"/>
                  <a:pt x="4" y="93"/>
                </a:cubicBezTo>
                <a:cubicBezTo>
                  <a:pt x="4" y="93"/>
                  <a:pt x="4" y="93"/>
                  <a:pt x="4" y="93"/>
                </a:cubicBezTo>
                <a:cubicBezTo>
                  <a:pt x="1" y="90"/>
                  <a:pt x="0" y="87"/>
                  <a:pt x="0" y="84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81"/>
                  <a:pt x="1" y="77"/>
                  <a:pt x="4" y="75"/>
                </a:cubicBezTo>
                <a:cubicBezTo>
                  <a:pt x="4" y="75"/>
                  <a:pt x="4" y="75"/>
                  <a:pt x="4" y="75"/>
                </a:cubicBezTo>
                <a:cubicBezTo>
                  <a:pt x="76" y="3"/>
                  <a:pt x="76" y="3"/>
                  <a:pt x="76" y="3"/>
                </a:cubicBezTo>
                <a:cubicBezTo>
                  <a:pt x="76" y="3"/>
                  <a:pt x="76" y="3"/>
                  <a:pt x="76" y="3"/>
                </a:cubicBezTo>
                <a:cubicBezTo>
                  <a:pt x="78" y="1"/>
                  <a:pt x="81" y="0"/>
                  <a:pt x="84" y="0"/>
                </a:cubicBezTo>
                <a:cubicBezTo>
                  <a:pt x="91" y="0"/>
                  <a:pt x="96" y="5"/>
                  <a:pt x="96" y="12"/>
                </a:cubicBezTo>
                <a:cubicBezTo>
                  <a:pt x="96" y="16"/>
                  <a:pt x="94" y="19"/>
                  <a:pt x="92" y="21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D3B9529-EA3E-4F19-8019-D4791EBA67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solidFill>
            <a:schemeClr val="bg1">
              <a:lumMod val="95000"/>
              <a:alpha val="0"/>
            </a:schemeClr>
          </a:solidFill>
        </p:spPr>
      </p:sp>
    </p:spTree>
    <p:extLst>
      <p:ext uri="{BB962C8B-B14F-4D97-AF65-F5344CB8AC3E}">
        <p14:creationId xmlns:p14="http://schemas.microsoft.com/office/powerpoint/2010/main" val="3931967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 animBg="1"/>
      <p:bldP spid="4" grpId="0"/>
      <p:bldP spid="9" grpId="0" animBg="1"/>
      <p:bldP spid="10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68C1487-D92C-4076-A943-D972BDCD2ED4}"/>
              </a:ext>
            </a:extLst>
          </p:cNvPr>
          <p:cNvGrpSpPr/>
          <p:nvPr/>
        </p:nvGrpSpPr>
        <p:grpSpPr>
          <a:xfrm>
            <a:off x="6438900" y="3215046"/>
            <a:ext cx="4628563" cy="1973464"/>
            <a:chOff x="621557" y="2523717"/>
            <a:chExt cx="4628563" cy="1973464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58FD720-443D-40AA-AB01-53E156C099E0}"/>
                </a:ext>
              </a:extLst>
            </p:cNvPr>
            <p:cNvSpPr/>
            <p:nvPr/>
          </p:nvSpPr>
          <p:spPr>
            <a:xfrm>
              <a:off x="621557" y="3075253"/>
              <a:ext cx="4471896" cy="1421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 I am so happy, my dear friend, so absorbed in the exquisite sense of mere tranquil existence, that I neglect my talents.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1322D1A-1B5A-49BA-A101-8439BEB54104}"/>
                </a:ext>
              </a:extLst>
            </p:cNvPr>
            <p:cNvSpPr/>
            <p:nvPr/>
          </p:nvSpPr>
          <p:spPr>
            <a:xfrm>
              <a:off x="621558" y="2523717"/>
              <a:ext cx="4628562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When, while the lovely valley teems with around me, and the meridian</a:t>
              </a:r>
              <a:endParaRPr lang="id-ID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0C23D64-7111-429C-B0C3-19D344F64B23}"/>
              </a:ext>
            </a:extLst>
          </p:cNvPr>
          <p:cNvGrpSpPr/>
          <p:nvPr/>
        </p:nvGrpSpPr>
        <p:grpSpPr>
          <a:xfrm>
            <a:off x="6438901" y="1314547"/>
            <a:ext cx="4268027" cy="1544936"/>
            <a:chOff x="739851" y="136699"/>
            <a:chExt cx="4268027" cy="1544936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B8AA768-E7CF-433E-BEF1-D4F38205737D}"/>
                </a:ext>
              </a:extLst>
            </p:cNvPr>
            <p:cNvSpPr/>
            <p:nvPr/>
          </p:nvSpPr>
          <p:spPr>
            <a:xfrm>
              <a:off x="739851" y="136699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552865C2-72E1-4601-A93E-D0B423225D14}"/>
                </a:ext>
              </a:extLst>
            </p:cNvPr>
            <p:cNvSpPr/>
            <p:nvPr/>
          </p:nvSpPr>
          <p:spPr>
            <a:xfrm>
              <a:off x="841449" y="1619008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B618282-BC42-4381-AFD9-954EC8E6B659}"/>
                </a:ext>
              </a:extLst>
            </p:cNvPr>
            <p:cNvSpPr txBox="1"/>
            <p:nvPr/>
          </p:nvSpPr>
          <p:spPr>
            <a:xfrm>
              <a:off x="739852" y="411237"/>
              <a:ext cx="426802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Introduction Our Campus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91BF18A-DB1D-404D-9A17-F13744BB6A9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4F873EB-D001-4D3D-A67F-6E3916DC0DA4}"/>
              </a:ext>
            </a:extLst>
          </p:cNvPr>
          <p:cNvSpPr/>
          <p:nvPr/>
        </p:nvSpPr>
        <p:spPr>
          <a:xfrm>
            <a:off x="870401" y="722178"/>
            <a:ext cx="2375798" cy="2998860"/>
          </a:xfrm>
          <a:prstGeom prst="roundRect">
            <a:avLst>
              <a:gd name="adj" fmla="val 2033"/>
            </a:avLst>
          </a:prstGeom>
          <a:gradFill>
            <a:gsLst>
              <a:gs pos="0">
                <a:schemeClr val="accent1">
                  <a:alpha val="90000"/>
                </a:schemeClr>
              </a:gs>
              <a:gs pos="100000">
                <a:schemeClr val="accent1">
                  <a:lumMod val="75000"/>
                  <a:alpha val="9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BA80732-BFFF-45D4-BA12-E60E9DC1B2E0}"/>
              </a:ext>
            </a:extLst>
          </p:cNvPr>
          <p:cNvGrpSpPr/>
          <p:nvPr/>
        </p:nvGrpSpPr>
        <p:grpSpPr>
          <a:xfrm>
            <a:off x="1204876" y="1607286"/>
            <a:ext cx="1706847" cy="1228645"/>
            <a:chOff x="739851" y="136699"/>
            <a:chExt cx="1706847" cy="1228645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E313472-7124-4406-B340-7BF5CF6C0A57}"/>
                </a:ext>
              </a:extLst>
            </p:cNvPr>
            <p:cNvSpPr/>
            <p:nvPr/>
          </p:nvSpPr>
          <p:spPr>
            <a:xfrm>
              <a:off x="739851" y="136699"/>
              <a:ext cx="1455387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Education 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B4FF963-DEDA-4A71-9DB6-17775D30848A}"/>
                </a:ext>
              </a:extLst>
            </p:cNvPr>
            <p:cNvSpPr txBox="1"/>
            <p:nvPr/>
          </p:nvSpPr>
          <p:spPr>
            <a:xfrm>
              <a:off x="739851" y="411237"/>
              <a:ext cx="170684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Capture Campus</a:t>
              </a:r>
              <a:endParaRPr lang="id-ID" sz="28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4981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9991EFE8-2FE6-41CE-887D-E064331ED948}"/>
              </a:ext>
            </a:extLst>
          </p:cNvPr>
          <p:cNvSpPr/>
          <p:nvPr/>
        </p:nvSpPr>
        <p:spPr>
          <a:xfrm>
            <a:off x="3638416" y="3378932"/>
            <a:ext cx="7632416" cy="2316264"/>
          </a:xfrm>
          <a:prstGeom prst="roundRect">
            <a:avLst>
              <a:gd name="adj" fmla="val 4445"/>
            </a:avLst>
          </a:prstGeom>
          <a:solidFill>
            <a:schemeClr val="bg1"/>
          </a:solidFill>
          <a:ln>
            <a:noFill/>
          </a:ln>
          <a:effectLst>
            <a:outerShdw blurRad="1270000" dist="812800" dir="5400000" sx="74000" sy="74000" algn="t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EC79943D-B42A-4591-84F0-B3964BE02A0D}"/>
              </a:ext>
            </a:extLst>
          </p:cNvPr>
          <p:cNvSpPr/>
          <p:nvPr/>
        </p:nvSpPr>
        <p:spPr>
          <a:xfrm>
            <a:off x="3638416" y="808387"/>
            <a:ext cx="7632416" cy="2316264"/>
          </a:xfrm>
          <a:prstGeom prst="roundRect">
            <a:avLst>
              <a:gd name="adj" fmla="val 4445"/>
            </a:avLst>
          </a:prstGeom>
          <a:solidFill>
            <a:schemeClr val="bg1"/>
          </a:solidFill>
          <a:ln>
            <a:noFill/>
          </a:ln>
          <a:effectLst>
            <a:outerShdw blurRad="1270000" dist="812800" dir="5400000" sx="74000" sy="74000" algn="t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A558F95C-0BA1-43E0-98AA-E87E5EDC8B66}"/>
              </a:ext>
            </a:extLst>
          </p:cNvPr>
          <p:cNvSpPr>
            <a:spLocks/>
          </p:cNvSpPr>
          <p:nvPr/>
        </p:nvSpPr>
        <p:spPr bwMode="auto">
          <a:xfrm>
            <a:off x="4480120" y="2609697"/>
            <a:ext cx="1166404" cy="255140"/>
          </a:xfrm>
          <a:prstGeom prst="round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indent="90488">
              <a:defRPr/>
            </a:pPr>
            <a:r>
              <a:rPr lang="en-US" sz="1050" i="1" dirty="0">
                <a:solidFill>
                  <a:schemeClr val="bg1"/>
                </a:solidFill>
                <a:latin typeface="Raleway Light" panose="020B0403030101060003" pitchFamily="34" charset="0"/>
                <a:ea typeface="ＭＳ Ｐゴシック" charset="0"/>
                <a:cs typeface="Segoe UI Light" panose="020B0502040204020203" pitchFamily="34" charset="0"/>
                <a:sym typeface="Source Sans Pro Bold" charset="0"/>
              </a:rPr>
              <a:t>Senior Member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B38BE61-5EDE-41E7-9C9B-9292A6DA8286}"/>
              </a:ext>
            </a:extLst>
          </p:cNvPr>
          <p:cNvGrpSpPr/>
          <p:nvPr/>
        </p:nvGrpSpPr>
        <p:grpSpPr>
          <a:xfrm>
            <a:off x="4233978" y="2017942"/>
            <a:ext cx="1680020" cy="576367"/>
            <a:chOff x="1342103" y="2248540"/>
            <a:chExt cx="1680020" cy="576367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70F2C28-5D1F-433E-ACD3-31F732F7E3B6}"/>
                </a:ext>
              </a:extLst>
            </p:cNvPr>
            <p:cNvSpPr/>
            <p:nvPr/>
          </p:nvSpPr>
          <p:spPr>
            <a:xfrm>
              <a:off x="1342103" y="2248540"/>
              <a:ext cx="1680020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Jeremy Carton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F4742DD-3259-43CE-9972-3F06035F4ADB}"/>
                </a:ext>
              </a:extLst>
            </p:cNvPr>
            <p:cNvSpPr/>
            <p:nvPr/>
          </p:nvSpPr>
          <p:spPr>
            <a:xfrm>
              <a:off x="1647518" y="2517130"/>
              <a:ext cx="1069190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Teacher</a:t>
              </a:r>
            </a:p>
          </p:txBody>
        </p:sp>
      </p:grpSp>
      <p:sp>
        <p:nvSpPr>
          <p:cNvPr id="2" name="Rectangle 9">
            <a:extLst>
              <a:ext uri="{FF2B5EF4-FFF2-40B4-BE49-F238E27FC236}">
                <a16:creationId xmlns:a16="http://schemas.microsoft.com/office/drawing/2014/main" id="{B47BB32F-72D6-498A-8B3D-3169FAE12A1E}"/>
              </a:ext>
            </a:extLst>
          </p:cNvPr>
          <p:cNvSpPr>
            <a:spLocks/>
          </p:cNvSpPr>
          <p:nvPr/>
        </p:nvSpPr>
        <p:spPr bwMode="auto">
          <a:xfrm>
            <a:off x="4480120" y="5195780"/>
            <a:ext cx="1166404" cy="255140"/>
          </a:xfrm>
          <a:prstGeom prst="round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5400000" scaled="0"/>
          </a:gradFill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indent="90488">
              <a:defRPr/>
            </a:pPr>
            <a:r>
              <a:rPr lang="en-US" sz="1050" i="1" dirty="0">
                <a:solidFill>
                  <a:schemeClr val="bg1"/>
                </a:solidFill>
                <a:latin typeface="Raleway Light" panose="020B0403030101060003" pitchFamily="34" charset="0"/>
                <a:ea typeface="ＭＳ Ｐゴシック" charset="0"/>
                <a:cs typeface="Segoe UI Light" panose="020B0502040204020203" pitchFamily="34" charset="0"/>
                <a:sym typeface="Source Sans Pro Bold" charset="0"/>
              </a:rPr>
              <a:t>Junior Member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E1CCF4E-DCC4-4CDA-B662-5BE16A8D7EB6}"/>
              </a:ext>
            </a:extLst>
          </p:cNvPr>
          <p:cNvGrpSpPr/>
          <p:nvPr/>
        </p:nvGrpSpPr>
        <p:grpSpPr>
          <a:xfrm>
            <a:off x="4233978" y="4606046"/>
            <a:ext cx="1680020" cy="576367"/>
            <a:chOff x="1342103" y="2248540"/>
            <a:chExt cx="1680020" cy="576367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1F65A35-0806-4C61-8946-E711C3B79455}"/>
                </a:ext>
              </a:extLst>
            </p:cNvPr>
            <p:cNvSpPr/>
            <p:nvPr/>
          </p:nvSpPr>
          <p:spPr>
            <a:xfrm>
              <a:off x="1342103" y="2248540"/>
              <a:ext cx="1680020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Christina Doe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FC298C0-CCCC-4A74-8589-E9ED2452A591}"/>
                </a:ext>
              </a:extLst>
            </p:cNvPr>
            <p:cNvSpPr/>
            <p:nvPr/>
          </p:nvSpPr>
          <p:spPr>
            <a:xfrm>
              <a:off x="1647518" y="2517130"/>
              <a:ext cx="1069190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Teacher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9E2D960-6874-4203-8255-FC8A17A8B686}"/>
              </a:ext>
            </a:extLst>
          </p:cNvPr>
          <p:cNvGrpSpPr/>
          <p:nvPr/>
        </p:nvGrpSpPr>
        <p:grpSpPr>
          <a:xfrm>
            <a:off x="6614614" y="2017942"/>
            <a:ext cx="1680020" cy="576367"/>
            <a:chOff x="1342103" y="2248540"/>
            <a:chExt cx="1680020" cy="576367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70F6B46-9A3F-410D-B5A3-2ADC5EEB674F}"/>
                </a:ext>
              </a:extLst>
            </p:cNvPr>
            <p:cNvSpPr/>
            <p:nvPr/>
          </p:nvSpPr>
          <p:spPr>
            <a:xfrm>
              <a:off x="1342103" y="2248540"/>
              <a:ext cx="1680020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Merry Asa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3962FF0-69A6-4AC0-BEBB-F60D58E8705D}"/>
                </a:ext>
              </a:extLst>
            </p:cNvPr>
            <p:cNvSpPr/>
            <p:nvPr/>
          </p:nvSpPr>
          <p:spPr>
            <a:xfrm>
              <a:off x="1647518" y="2517130"/>
              <a:ext cx="1069190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Teacher</a:t>
              </a:r>
            </a:p>
          </p:txBody>
        </p:sp>
      </p:grpSp>
      <p:sp>
        <p:nvSpPr>
          <p:cNvPr id="28" name="Rectangle 9">
            <a:extLst>
              <a:ext uri="{FF2B5EF4-FFF2-40B4-BE49-F238E27FC236}">
                <a16:creationId xmlns:a16="http://schemas.microsoft.com/office/drawing/2014/main" id="{5A1C6379-CFC0-4043-9D34-F10D53F209B2}"/>
              </a:ext>
            </a:extLst>
          </p:cNvPr>
          <p:cNvSpPr>
            <a:spLocks/>
          </p:cNvSpPr>
          <p:nvPr/>
        </p:nvSpPr>
        <p:spPr bwMode="auto">
          <a:xfrm>
            <a:off x="6872311" y="2609697"/>
            <a:ext cx="1166404" cy="255140"/>
          </a:xfrm>
          <a:prstGeom prst="round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indent="90488">
              <a:defRPr/>
            </a:pPr>
            <a:r>
              <a:rPr lang="en-US" sz="1050" i="1" dirty="0">
                <a:solidFill>
                  <a:schemeClr val="bg1"/>
                </a:solidFill>
                <a:latin typeface="Raleway Light" panose="020B0403030101060003" pitchFamily="34" charset="0"/>
                <a:ea typeface="ＭＳ Ｐゴシック" charset="0"/>
                <a:cs typeface="Segoe UI Light" panose="020B0502040204020203" pitchFamily="34" charset="0"/>
                <a:sym typeface="Source Sans Pro Bold" charset="0"/>
              </a:rPr>
              <a:t>Senior Member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8B3C5C4-91F8-49BF-B294-5518B5F8EB6A}"/>
              </a:ext>
            </a:extLst>
          </p:cNvPr>
          <p:cNvGrpSpPr/>
          <p:nvPr/>
        </p:nvGrpSpPr>
        <p:grpSpPr>
          <a:xfrm>
            <a:off x="6614614" y="4606046"/>
            <a:ext cx="1680020" cy="576367"/>
            <a:chOff x="1342103" y="2248540"/>
            <a:chExt cx="1680020" cy="576367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5DED039-5A32-48CE-89C4-6E2EADB209FC}"/>
                </a:ext>
              </a:extLst>
            </p:cNvPr>
            <p:cNvSpPr/>
            <p:nvPr/>
          </p:nvSpPr>
          <p:spPr>
            <a:xfrm>
              <a:off x="1342103" y="2248540"/>
              <a:ext cx="1680020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Mellie Olivia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1E8E2E3-0068-43BD-9C0C-B52843F52632}"/>
                </a:ext>
              </a:extLst>
            </p:cNvPr>
            <p:cNvSpPr/>
            <p:nvPr/>
          </p:nvSpPr>
          <p:spPr>
            <a:xfrm>
              <a:off x="1647518" y="2517130"/>
              <a:ext cx="1069190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Teacher</a:t>
              </a:r>
            </a:p>
          </p:txBody>
        </p:sp>
      </p:grpSp>
      <p:sp>
        <p:nvSpPr>
          <p:cNvPr id="30" name="Rectangle 9">
            <a:extLst>
              <a:ext uri="{FF2B5EF4-FFF2-40B4-BE49-F238E27FC236}">
                <a16:creationId xmlns:a16="http://schemas.microsoft.com/office/drawing/2014/main" id="{55CA1046-42CE-492C-B8DF-39D34A2005FE}"/>
              </a:ext>
            </a:extLst>
          </p:cNvPr>
          <p:cNvSpPr>
            <a:spLocks/>
          </p:cNvSpPr>
          <p:nvPr/>
        </p:nvSpPr>
        <p:spPr bwMode="auto">
          <a:xfrm>
            <a:off x="6872311" y="5195780"/>
            <a:ext cx="1166404" cy="255140"/>
          </a:xfrm>
          <a:prstGeom prst="round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5400000" scaled="0"/>
          </a:gradFill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indent="90488">
              <a:defRPr/>
            </a:pPr>
            <a:r>
              <a:rPr lang="en-US" sz="1050" i="1" dirty="0">
                <a:solidFill>
                  <a:schemeClr val="bg1"/>
                </a:solidFill>
                <a:latin typeface="Raleway Light" panose="020B0403030101060003" pitchFamily="34" charset="0"/>
                <a:ea typeface="ＭＳ Ｐゴシック" charset="0"/>
                <a:cs typeface="Segoe UI Light" panose="020B0502040204020203" pitchFamily="34" charset="0"/>
                <a:sym typeface="Source Sans Pro Bold" charset="0"/>
              </a:rPr>
              <a:t>Junior Member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68CABFA-7B3B-4E4B-970F-B142F2944EFE}"/>
              </a:ext>
            </a:extLst>
          </p:cNvPr>
          <p:cNvGrpSpPr/>
          <p:nvPr/>
        </p:nvGrpSpPr>
        <p:grpSpPr>
          <a:xfrm>
            <a:off x="8995250" y="2017942"/>
            <a:ext cx="1680020" cy="576367"/>
            <a:chOff x="1342103" y="2248540"/>
            <a:chExt cx="1680020" cy="576367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1619A79-23C3-4296-B335-7FA454C7974F}"/>
                </a:ext>
              </a:extLst>
            </p:cNvPr>
            <p:cNvSpPr/>
            <p:nvPr/>
          </p:nvSpPr>
          <p:spPr>
            <a:xfrm>
              <a:off x="1342103" y="2248540"/>
              <a:ext cx="1680020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Lionel Wiz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2F5D60F-F9D1-4437-857A-BF9E638FEEE0}"/>
                </a:ext>
              </a:extLst>
            </p:cNvPr>
            <p:cNvSpPr/>
            <p:nvPr/>
          </p:nvSpPr>
          <p:spPr>
            <a:xfrm>
              <a:off x="1647518" y="2517130"/>
              <a:ext cx="1069190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Teacher</a:t>
              </a:r>
            </a:p>
          </p:txBody>
        </p:sp>
      </p:grpSp>
      <p:sp>
        <p:nvSpPr>
          <p:cNvPr id="29" name="Rectangle 9">
            <a:extLst>
              <a:ext uri="{FF2B5EF4-FFF2-40B4-BE49-F238E27FC236}">
                <a16:creationId xmlns:a16="http://schemas.microsoft.com/office/drawing/2014/main" id="{D65DFDEA-1C42-459B-A995-F3185E127508}"/>
              </a:ext>
            </a:extLst>
          </p:cNvPr>
          <p:cNvSpPr>
            <a:spLocks/>
          </p:cNvSpPr>
          <p:nvPr/>
        </p:nvSpPr>
        <p:spPr bwMode="auto">
          <a:xfrm>
            <a:off x="9252058" y="2609697"/>
            <a:ext cx="1166404" cy="255140"/>
          </a:xfrm>
          <a:prstGeom prst="round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indent="90488">
              <a:defRPr/>
            </a:pPr>
            <a:r>
              <a:rPr lang="en-US" sz="1050" i="1" dirty="0">
                <a:solidFill>
                  <a:schemeClr val="bg1"/>
                </a:solidFill>
                <a:latin typeface="Raleway Light" panose="020B0403030101060003" pitchFamily="34" charset="0"/>
                <a:ea typeface="ＭＳ Ｐゴシック" charset="0"/>
                <a:cs typeface="Segoe UI Light" panose="020B0502040204020203" pitchFamily="34" charset="0"/>
                <a:sym typeface="Source Sans Pro Bold" charset="0"/>
              </a:rPr>
              <a:t>Senior Member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13293FE-3926-4A9B-94F6-C32A89B673FC}"/>
              </a:ext>
            </a:extLst>
          </p:cNvPr>
          <p:cNvGrpSpPr/>
          <p:nvPr/>
        </p:nvGrpSpPr>
        <p:grpSpPr>
          <a:xfrm>
            <a:off x="8995250" y="4606046"/>
            <a:ext cx="1680020" cy="576367"/>
            <a:chOff x="1342103" y="2248540"/>
            <a:chExt cx="1680020" cy="576367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B8D943E-7323-4F2D-88EB-0789C951A2F7}"/>
                </a:ext>
              </a:extLst>
            </p:cNvPr>
            <p:cNvSpPr/>
            <p:nvPr/>
          </p:nvSpPr>
          <p:spPr>
            <a:xfrm>
              <a:off x="1342103" y="2248540"/>
              <a:ext cx="1680020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5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Christian Bale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378C191-664F-48CE-A28A-5F03F229D2E4}"/>
                </a:ext>
              </a:extLst>
            </p:cNvPr>
            <p:cNvSpPr/>
            <p:nvPr/>
          </p:nvSpPr>
          <p:spPr>
            <a:xfrm>
              <a:off x="1647518" y="2517130"/>
              <a:ext cx="1069190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Teacher</a:t>
              </a:r>
            </a:p>
          </p:txBody>
        </p:sp>
      </p:grpSp>
      <p:sp>
        <p:nvSpPr>
          <p:cNvPr id="31" name="Rectangle 9">
            <a:extLst>
              <a:ext uri="{FF2B5EF4-FFF2-40B4-BE49-F238E27FC236}">
                <a16:creationId xmlns:a16="http://schemas.microsoft.com/office/drawing/2014/main" id="{9DFCABDD-8193-4334-9CAE-A143EBFE59E0}"/>
              </a:ext>
            </a:extLst>
          </p:cNvPr>
          <p:cNvSpPr>
            <a:spLocks/>
          </p:cNvSpPr>
          <p:nvPr/>
        </p:nvSpPr>
        <p:spPr bwMode="auto">
          <a:xfrm>
            <a:off x="9252058" y="5195780"/>
            <a:ext cx="1166404" cy="255140"/>
          </a:xfrm>
          <a:prstGeom prst="round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5400000" scaled="0"/>
          </a:gradFill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indent="90488">
              <a:defRPr/>
            </a:pPr>
            <a:r>
              <a:rPr lang="en-US" sz="1050" i="1" dirty="0">
                <a:solidFill>
                  <a:schemeClr val="bg1"/>
                </a:solidFill>
                <a:latin typeface="Raleway Light" panose="020B0403030101060003" pitchFamily="34" charset="0"/>
                <a:ea typeface="ＭＳ Ｐゴシック" charset="0"/>
                <a:cs typeface="Segoe UI Light" panose="020B0502040204020203" pitchFamily="34" charset="0"/>
                <a:sym typeface="Source Sans Pro Bold" charset="0"/>
              </a:rPr>
              <a:t>Junior Member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A7EDFEE5-8DCC-4B88-B48E-06947D138CA1}"/>
              </a:ext>
            </a:extLst>
          </p:cNvPr>
          <p:cNvSpPr/>
          <p:nvPr/>
        </p:nvSpPr>
        <p:spPr>
          <a:xfrm>
            <a:off x="896075" y="808387"/>
            <a:ext cx="2510776" cy="2310172"/>
          </a:xfrm>
          <a:prstGeom prst="roundRect">
            <a:avLst>
              <a:gd name="adj" fmla="val 1158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>
            <a:noFill/>
          </a:ln>
          <a:effectLst>
            <a:outerShdw blurRad="1270000" dist="1104900" dir="5400000" sx="70000" sy="70000" algn="t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D8098CD-076B-4D3D-A55A-B77A8BC9D134}"/>
              </a:ext>
            </a:extLst>
          </p:cNvPr>
          <p:cNvSpPr txBox="1"/>
          <p:nvPr/>
        </p:nvSpPr>
        <p:spPr>
          <a:xfrm>
            <a:off x="1127640" y="1486420"/>
            <a:ext cx="21315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Senior Teachers</a:t>
            </a:r>
            <a:endParaRPr lang="id-ID" sz="2800" b="1" dirty="0">
              <a:solidFill>
                <a:schemeClr val="bg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B407D81-2F1F-4D03-B4F7-40A2C90DF664}"/>
              </a:ext>
            </a:extLst>
          </p:cNvPr>
          <p:cNvGrpSpPr/>
          <p:nvPr/>
        </p:nvGrpSpPr>
        <p:grpSpPr>
          <a:xfrm>
            <a:off x="3219118" y="1775737"/>
            <a:ext cx="375472" cy="375472"/>
            <a:chOff x="5907232" y="2294399"/>
            <a:chExt cx="440402" cy="440402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20EEAEC-92E2-477D-AE59-B634D6B47E7E}"/>
                </a:ext>
              </a:extLst>
            </p:cNvPr>
            <p:cNvSpPr/>
            <p:nvPr/>
          </p:nvSpPr>
          <p:spPr>
            <a:xfrm>
              <a:off x="5907232" y="2294399"/>
              <a:ext cx="440402" cy="44040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98500" dist="165100" dir="10800000" sx="80000" sy="8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3" name="Freeform 46">
              <a:extLst>
                <a:ext uri="{FF2B5EF4-FFF2-40B4-BE49-F238E27FC236}">
                  <a16:creationId xmlns:a16="http://schemas.microsoft.com/office/drawing/2014/main" id="{1F6B19FB-D3F4-40DF-8FA2-9D4B1E9236A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082553" y="2415272"/>
              <a:ext cx="89760" cy="198656"/>
            </a:xfrm>
            <a:custGeom>
              <a:avLst/>
              <a:gdLst>
                <a:gd name="T0" fmla="*/ 147571 w 96"/>
                <a:gd name="T1" fmla="*/ 33734 h 168"/>
                <a:gd name="T2" fmla="*/ 46517 w 96"/>
                <a:gd name="T3" fmla="*/ 134938 h 168"/>
                <a:gd name="T4" fmla="*/ 149175 w 96"/>
                <a:gd name="T5" fmla="*/ 237747 h 168"/>
                <a:gd name="T6" fmla="*/ 149175 w 96"/>
                <a:gd name="T7" fmla="*/ 237747 h 168"/>
                <a:gd name="T8" fmla="*/ 153987 w 96"/>
                <a:gd name="T9" fmla="*/ 250598 h 168"/>
                <a:gd name="T10" fmla="*/ 134739 w 96"/>
                <a:gd name="T11" fmla="*/ 269875 h 168"/>
                <a:gd name="T12" fmla="*/ 121906 w 96"/>
                <a:gd name="T13" fmla="*/ 265056 h 168"/>
                <a:gd name="T14" fmla="*/ 121906 w 96"/>
                <a:gd name="T15" fmla="*/ 265056 h 168"/>
                <a:gd name="T16" fmla="*/ 6416 w 96"/>
                <a:gd name="T17" fmla="*/ 149395 h 168"/>
                <a:gd name="T18" fmla="*/ 6416 w 96"/>
                <a:gd name="T19" fmla="*/ 149395 h 168"/>
                <a:gd name="T20" fmla="*/ 0 w 96"/>
                <a:gd name="T21" fmla="*/ 134938 h 168"/>
                <a:gd name="T22" fmla="*/ 0 w 96"/>
                <a:gd name="T23" fmla="*/ 134938 h 168"/>
                <a:gd name="T24" fmla="*/ 0 w 96"/>
                <a:gd name="T25" fmla="*/ 134938 h 168"/>
                <a:gd name="T26" fmla="*/ 6416 w 96"/>
                <a:gd name="T27" fmla="*/ 120480 h 168"/>
                <a:gd name="T28" fmla="*/ 6416 w 96"/>
                <a:gd name="T29" fmla="*/ 120480 h 168"/>
                <a:gd name="T30" fmla="*/ 121906 w 96"/>
                <a:gd name="T31" fmla="*/ 4819 h 168"/>
                <a:gd name="T32" fmla="*/ 121906 w 96"/>
                <a:gd name="T33" fmla="*/ 4819 h 168"/>
                <a:gd name="T34" fmla="*/ 134739 w 96"/>
                <a:gd name="T35" fmla="*/ 0 h 168"/>
                <a:gd name="T36" fmla="*/ 153987 w 96"/>
                <a:gd name="T37" fmla="*/ 19277 h 168"/>
                <a:gd name="T38" fmla="*/ 147571 w 96"/>
                <a:gd name="T39" fmla="*/ 33734 h 168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96" h="168">
                  <a:moveTo>
                    <a:pt x="92" y="21"/>
                  </a:moveTo>
                  <a:cubicBezTo>
                    <a:pt x="29" y="84"/>
                    <a:pt x="29" y="84"/>
                    <a:pt x="29" y="84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5" y="150"/>
                    <a:pt x="96" y="153"/>
                    <a:pt x="96" y="156"/>
                  </a:cubicBezTo>
                  <a:cubicBezTo>
                    <a:pt x="96" y="163"/>
                    <a:pt x="91" y="168"/>
                    <a:pt x="84" y="168"/>
                  </a:cubicBezTo>
                  <a:cubicBezTo>
                    <a:pt x="81" y="168"/>
                    <a:pt x="78" y="167"/>
                    <a:pt x="76" y="165"/>
                  </a:cubicBezTo>
                  <a:cubicBezTo>
                    <a:pt x="76" y="165"/>
                    <a:pt x="76" y="165"/>
                    <a:pt x="76" y="165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1" y="90"/>
                    <a:pt x="0" y="87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1"/>
                    <a:pt x="1" y="77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8" y="1"/>
                    <a:pt x="81" y="0"/>
                    <a:pt x="84" y="0"/>
                  </a:cubicBezTo>
                  <a:cubicBezTo>
                    <a:pt x="91" y="0"/>
                    <a:pt x="96" y="5"/>
                    <a:pt x="96" y="12"/>
                  </a:cubicBezTo>
                  <a:cubicBezTo>
                    <a:pt x="96" y="16"/>
                    <a:pt x="94" y="19"/>
                    <a:pt x="92" y="2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947C2699-35AA-40AF-99AE-CF561010167F}"/>
              </a:ext>
            </a:extLst>
          </p:cNvPr>
          <p:cNvSpPr/>
          <p:nvPr/>
        </p:nvSpPr>
        <p:spPr>
          <a:xfrm>
            <a:off x="896075" y="3378933"/>
            <a:ext cx="2510776" cy="2316264"/>
          </a:xfrm>
          <a:prstGeom prst="roundRect">
            <a:avLst>
              <a:gd name="adj" fmla="val 1158"/>
            </a:avLst>
          </a:pr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2700000" scaled="0"/>
          </a:gradFill>
          <a:ln>
            <a:noFill/>
          </a:ln>
          <a:effectLst>
            <a:outerShdw blurRad="1270000" dist="1104900" dir="5400000" sx="70000" sy="70000" algn="t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47216FB-768A-438E-937E-D2E6CBC2FC43}"/>
              </a:ext>
            </a:extLst>
          </p:cNvPr>
          <p:cNvSpPr txBox="1"/>
          <p:nvPr/>
        </p:nvSpPr>
        <p:spPr>
          <a:xfrm>
            <a:off x="1127639" y="4060012"/>
            <a:ext cx="23379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Junior Teachers</a:t>
            </a:r>
            <a:endParaRPr lang="id-ID" sz="2800" b="1" dirty="0">
              <a:solidFill>
                <a:schemeClr val="bg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2FB902B1-64CB-4D8E-926E-381FC0D280D5}"/>
              </a:ext>
            </a:extLst>
          </p:cNvPr>
          <p:cNvGrpSpPr/>
          <p:nvPr/>
        </p:nvGrpSpPr>
        <p:grpSpPr>
          <a:xfrm>
            <a:off x="3219118" y="4349329"/>
            <a:ext cx="375472" cy="375472"/>
            <a:chOff x="5907232" y="2294399"/>
            <a:chExt cx="440402" cy="440402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C169A016-1566-4550-B0FB-4A15B758AA0E}"/>
                </a:ext>
              </a:extLst>
            </p:cNvPr>
            <p:cNvSpPr/>
            <p:nvPr/>
          </p:nvSpPr>
          <p:spPr>
            <a:xfrm>
              <a:off x="5907232" y="2294399"/>
              <a:ext cx="440402" cy="44040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98500" dist="165100" dir="10800000" sx="80000" sy="8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7A71A7CB-D6A7-46FF-8DC7-EA9FEFD69DF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082553" y="2415272"/>
              <a:ext cx="89760" cy="198656"/>
            </a:xfrm>
            <a:custGeom>
              <a:avLst/>
              <a:gdLst>
                <a:gd name="T0" fmla="*/ 147571 w 96"/>
                <a:gd name="T1" fmla="*/ 33734 h 168"/>
                <a:gd name="T2" fmla="*/ 46517 w 96"/>
                <a:gd name="T3" fmla="*/ 134938 h 168"/>
                <a:gd name="T4" fmla="*/ 149175 w 96"/>
                <a:gd name="T5" fmla="*/ 237747 h 168"/>
                <a:gd name="T6" fmla="*/ 149175 w 96"/>
                <a:gd name="T7" fmla="*/ 237747 h 168"/>
                <a:gd name="T8" fmla="*/ 153987 w 96"/>
                <a:gd name="T9" fmla="*/ 250598 h 168"/>
                <a:gd name="T10" fmla="*/ 134739 w 96"/>
                <a:gd name="T11" fmla="*/ 269875 h 168"/>
                <a:gd name="T12" fmla="*/ 121906 w 96"/>
                <a:gd name="T13" fmla="*/ 265056 h 168"/>
                <a:gd name="T14" fmla="*/ 121906 w 96"/>
                <a:gd name="T15" fmla="*/ 265056 h 168"/>
                <a:gd name="T16" fmla="*/ 6416 w 96"/>
                <a:gd name="T17" fmla="*/ 149395 h 168"/>
                <a:gd name="T18" fmla="*/ 6416 w 96"/>
                <a:gd name="T19" fmla="*/ 149395 h 168"/>
                <a:gd name="T20" fmla="*/ 0 w 96"/>
                <a:gd name="T21" fmla="*/ 134938 h 168"/>
                <a:gd name="T22" fmla="*/ 0 w 96"/>
                <a:gd name="T23" fmla="*/ 134938 h 168"/>
                <a:gd name="T24" fmla="*/ 0 w 96"/>
                <a:gd name="T25" fmla="*/ 134938 h 168"/>
                <a:gd name="T26" fmla="*/ 6416 w 96"/>
                <a:gd name="T27" fmla="*/ 120480 h 168"/>
                <a:gd name="T28" fmla="*/ 6416 w 96"/>
                <a:gd name="T29" fmla="*/ 120480 h 168"/>
                <a:gd name="T30" fmla="*/ 121906 w 96"/>
                <a:gd name="T31" fmla="*/ 4819 h 168"/>
                <a:gd name="T32" fmla="*/ 121906 w 96"/>
                <a:gd name="T33" fmla="*/ 4819 h 168"/>
                <a:gd name="T34" fmla="*/ 134739 w 96"/>
                <a:gd name="T35" fmla="*/ 0 h 168"/>
                <a:gd name="T36" fmla="*/ 153987 w 96"/>
                <a:gd name="T37" fmla="*/ 19277 h 168"/>
                <a:gd name="T38" fmla="*/ 147571 w 96"/>
                <a:gd name="T39" fmla="*/ 33734 h 168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96" h="168">
                  <a:moveTo>
                    <a:pt x="92" y="21"/>
                  </a:moveTo>
                  <a:cubicBezTo>
                    <a:pt x="29" y="84"/>
                    <a:pt x="29" y="84"/>
                    <a:pt x="29" y="84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5" y="150"/>
                    <a:pt x="96" y="153"/>
                    <a:pt x="96" y="156"/>
                  </a:cubicBezTo>
                  <a:cubicBezTo>
                    <a:pt x="96" y="163"/>
                    <a:pt x="91" y="168"/>
                    <a:pt x="84" y="168"/>
                  </a:cubicBezTo>
                  <a:cubicBezTo>
                    <a:pt x="81" y="168"/>
                    <a:pt x="78" y="167"/>
                    <a:pt x="76" y="165"/>
                  </a:cubicBezTo>
                  <a:cubicBezTo>
                    <a:pt x="76" y="165"/>
                    <a:pt x="76" y="165"/>
                    <a:pt x="76" y="165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1" y="90"/>
                    <a:pt x="0" y="87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1"/>
                    <a:pt x="1" y="77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8" y="1"/>
                    <a:pt x="81" y="0"/>
                    <a:pt x="84" y="0"/>
                  </a:cubicBezTo>
                  <a:cubicBezTo>
                    <a:pt x="91" y="0"/>
                    <a:pt x="96" y="5"/>
                    <a:pt x="96" y="12"/>
                  </a:cubicBezTo>
                  <a:cubicBezTo>
                    <a:pt x="96" y="16"/>
                    <a:pt x="94" y="19"/>
                    <a:pt x="92" y="21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C995B66-6E1D-43EF-B70E-97A29D04F5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02142C3-4403-4B3E-8BA0-FFFFF6D3E27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DE25EA8-F7B7-4BBF-809D-38824E2487C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458732AE-A423-451B-AEF6-5A9629CAFCD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476DC8CE-B7BF-4BE6-9604-BEA1F4E6204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8C405CE9-E353-4897-A73A-B097BBA40EF5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/>
      </p:sp>
    </p:spTree>
    <p:extLst>
      <p:ext uri="{BB962C8B-B14F-4D97-AF65-F5344CB8AC3E}">
        <p14:creationId xmlns:p14="http://schemas.microsoft.com/office/powerpoint/2010/main" val="4147882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4" grpId="0" animBg="1"/>
      <p:bldP spid="3" grpId="0" animBg="1"/>
      <p:bldP spid="2" grpId="0" animBg="1"/>
      <p:bldP spid="28" grpId="0" animBg="1"/>
      <p:bldP spid="30" grpId="0" animBg="1"/>
      <p:bldP spid="29" grpId="0" animBg="1"/>
      <p:bldP spid="31" grpId="0" animBg="1"/>
      <p:bldP spid="39" grpId="0" animBg="1"/>
      <p:bldP spid="40" grpId="0"/>
      <p:bldP spid="44" grpId="0" animBg="1"/>
      <p:bldP spid="4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D9BD4D7-0528-4DDB-B98A-6C5C00DB533F}"/>
              </a:ext>
            </a:extLst>
          </p:cNvPr>
          <p:cNvGrpSpPr/>
          <p:nvPr/>
        </p:nvGrpSpPr>
        <p:grpSpPr>
          <a:xfrm>
            <a:off x="1169710" y="2344993"/>
            <a:ext cx="4591994" cy="2698954"/>
            <a:chOff x="1868129" y="1076631"/>
            <a:chExt cx="8456400" cy="3937820"/>
          </a:xfrm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981170C1-850F-4253-8828-C5BD7B50598E}"/>
                </a:ext>
              </a:extLst>
            </p:cNvPr>
            <p:cNvSpPr/>
            <p:nvPr/>
          </p:nvSpPr>
          <p:spPr>
            <a:xfrm flipV="1">
              <a:off x="1868458" y="1076631"/>
              <a:ext cx="8455742" cy="3937820"/>
            </a:xfrm>
            <a:prstGeom prst="round2SameRect">
              <a:avLst>
                <a:gd name="adj1" fmla="val 7303"/>
                <a:gd name="adj2" fmla="val 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0" dist="1117600" dir="5400000" sx="80000" sy="80000" algn="t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6256F91-C451-4A13-9C8D-578C59B15483}"/>
                </a:ext>
              </a:extLst>
            </p:cNvPr>
            <p:cNvSpPr/>
            <p:nvPr/>
          </p:nvSpPr>
          <p:spPr>
            <a:xfrm>
              <a:off x="1868129" y="1076631"/>
              <a:ext cx="8456400" cy="72000"/>
            </a:xfrm>
            <a:prstGeom prst="rect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77E1F4E-06DD-4533-8701-A975A67A49B6}"/>
              </a:ext>
            </a:extLst>
          </p:cNvPr>
          <p:cNvGrpSpPr/>
          <p:nvPr/>
        </p:nvGrpSpPr>
        <p:grpSpPr>
          <a:xfrm>
            <a:off x="6430296" y="2344993"/>
            <a:ext cx="4591994" cy="2698954"/>
            <a:chOff x="1868129" y="1076631"/>
            <a:chExt cx="8456400" cy="3937820"/>
          </a:xfrm>
        </p:grpSpPr>
        <p:sp>
          <p:nvSpPr>
            <p:cNvPr id="6" name="Rectangle: Top Corners Rounded 5">
              <a:extLst>
                <a:ext uri="{FF2B5EF4-FFF2-40B4-BE49-F238E27FC236}">
                  <a16:creationId xmlns:a16="http://schemas.microsoft.com/office/drawing/2014/main" id="{F72B25AA-FF0B-43D0-A5CE-0AF9E13E04C9}"/>
                </a:ext>
              </a:extLst>
            </p:cNvPr>
            <p:cNvSpPr/>
            <p:nvPr/>
          </p:nvSpPr>
          <p:spPr>
            <a:xfrm flipV="1">
              <a:off x="1868458" y="1076631"/>
              <a:ext cx="8455742" cy="3937820"/>
            </a:xfrm>
            <a:prstGeom prst="round2SameRect">
              <a:avLst>
                <a:gd name="adj1" fmla="val 7303"/>
                <a:gd name="adj2" fmla="val 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0" dist="1117600" dir="5400000" sx="80000" sy="80000" algn="t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D6D682C-ED74-425D-BBC7-2D1A9DA75D67}"/>
                </a:ext>
              </a:extLst>
            </p:cNvPr>
            <p:cNvSpPr/>
            <p:nvPr/>
          </p:nvSpPr>
          <p:spPr>
            <a:xfrm>
              <a:off x="1868129" y="1076631"/>
              <a:ext cx="8456400" cy="72000"/>
            </a:xfrm>
            <a:prstGeom prst="rect">
              <a:avLst/>
            </a:prstGeom>
            <a:gradFill>
              <a:gsLst>
                <a:gs pos="100000">
                  <a:schemeClr val="accent4">
                    <a:lumMod val="75000"/>
                  </a:schemeClr>
                </a:gs>
                <a:gs pos="0">
                  <a:schemeClr val="accent4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3CB2CCF-472E-4D62-922A-6452C8AAB2E2}"/>
              </a:ext>
            </a:extLst>
          </p:cNvPr>
          <p:cNvGrpSpPr/>
          <p:nvPr/>
        </p:nvGrpSpPr>
        <p:grpSpPr>
          <a:xfrm>
            <a:off x="3230302" y="2731840"/>
            <a:ext cx="2151323" cy="1925260"/>
            <a:chOff x="3215082" y="2132247"/>
            <a:chExt cx="2151323" cy="19252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3FE1F2D-ACAA-4C24-82C6-8BE684665F52}"/>
                </a:ext>
              </a:extLst>
            </p:cNvPr>
            <p:cNvSpPr/>
            <p:nvPr/>
          </p:nvSpPr>
          <p:spPr>
            <a:xfrm>
              <a:off x="3215082" y="2857178"/>
              <a:ext cx="2151323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35D2F7B-81FA-49A9-AC4D-928E8AC22ECE}"/>
                </a:ext>
              </a:extLst>
            </p:cNvPr>
            <p:cNvSpPr/>
            <p:nvPr/>
          </p:nvSpPr>
          <p:spPr>
            <a:xfrm>
              <a:off x="3215084" y="2132247"/>
              <a:ext cx="199892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Olivier Hoody</a:t>
              </a:r>
              <a:endParaRPr lang="id-ID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675660D-9310-477D-9180-C10FD4335431}"/>
                </a:ext>
              </a:extLst>
            </p:cNvPr>
            <p:cNvSpPr/>
            <p:nvPr/>
          </p:nvSpPr>
          <p:spPr>
            <a:xfrm>
              <a:off x="3215083" y="2440476"/>
              <a:ext cx="199892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Teacher</a:t>
              </a:r>
              <a:endParaRPr lang="id-ID" sz="1400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422020D-CBC0-435A-959E-08995730D825}"/>
              </a:ext>
            </a:extLst>
          </p:cNvPr>
          <p:cNvGrpSpPr/>
          <p:nvPr/>
        </p:nvGrpSpPr>
        <p:grpSpPr>
          <a:xfrm>
            <a:off x="8484881" y="2731840"/>
            <a:ext cx="2151323" cy="1925260"/>
            <a:chOff x="3215082" y="2132247"/>
            <a:chExt cx="2151323" cy="192526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63A7F71-F70C-45B9-8BB2-26EEF76882F0}"/>
                </a:ext>
              </a:extLst>
            </p:cNvPr>
            <p:cNvSpPr/>
            <p:nvPr/>
          </p:nvSpPr>
          <p:spPr>
            <a:xfrm>
              <a:off x="3215082" y="2857178"/>
              <a:ext cx="2151323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745A01A-96C8-43F5-A860-313A602315B0}"/>
                </a:ext>
              </a:extLst>
            </p:cNvPr>
            <p:cNvSpPr/>
            <p:nvPr/>
          </p:nvSpPr>
          <p:spPr>
            <a:xfrm>
              <a:off x="3215084" y="2132247"/>
              <a:ext cx="199892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Harry Kane</a:t>
              </a:r>
              <a:endParaRPr lang="id-ID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CF86C77-BC6C-4B92-86D1-623EE36E9B3D}"/>
                </a:ext>
              </a:extLst>
            </p:cNvPr>
            <p:cNvSpPr/>
            <p:nvPr/>
          </p:nvSpPr>
          <p:spPr>
            <a:xfrm>
              <a:off x="3215083" y="2440476"/>
              <a:ext cx="199892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Teacher</a:t>
              </a:r>
              <a:endParaRPr lang="id-ID" sz="1400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9" name="Rectangle 9">
            <a:extLst>
              <a:ext uri="{FF2B5EF4-FFF2-40B4-BE49-F238E27FC236}">
                <a16:creationId xmlns:a16="http://schemas.microsoft.com/office/drawing/2014/main" id="{C86D6023-2720-42FA-B044-B1AD7FCA6F37}"/>
              </a:ext>
            </a:extLst>
          </p:cNvPr>
          <p:cNvSpPr>
            <a:spLocks/>
          </p:cNvSpPr>
          <p:nvPr/>
        </p:nvSpPr>
        <p:spPr bwMode="auto">
          <a:xfrm>
            <a:off x="1666512" y="4335316"/>
            <a:ext cx="1166404" cy="255140"/>
          </a:xfrm>
          <a:prstGeom prst="round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indent="90488">
              <a:defRPr/>
            </a:pPr>
            <a:r>
              <a:rPr lang="en-US" sz="1050" i="1" dirty="0">
                <a:solidFill>
                  <a:schemeClr val="bg1"/>
                </a:solidFill>
                <a:latin typeface="Raleway Light" panose="020B0403030101060003" pitchFamily="34" charset="0"/>
                <a:ea typeface="ＭＳ Ｐゴシック" charset="0"/>
                <a:cs typeface="Segoe UI Light" panose="020B0502040204020203" pitchFamily="34" charset="0"/>
                <a:sym typeface="Source Sans Pro Bold" charset="0"/>
              </a:rPr>
              <a:t>Senior Member</a:t>
            </a:r>
          </a:p>
        </p:txBody>
      </p:sp>
      <p:sp>
        <p:nvSpPr>
          <p:cNvPr id="20" name="Rectangle 9">
            <a:extLst>
              <a:ext uri="{FF2B5EF4-FFF2-40B4-BE49-F238E27FC236}">
                <a16:creationId xmlns:a16="http://schemas.microsoft.com/office/drawing/2014/main" id="{5699BA29-4B3F-4382-999B-632A75ECC32B}"/>
              </a:ext>
            </a:extLst>
          </p:cNvPr>
          <p:cNvSpPr>
            <a:spLocks/>
          </p:cNvSpPr>
          <p:nvPr/>
        </p:nvSpPr>
        <p:spPr bwMode="auto">
          <a:xfrm>
            <a:off x="6920684" y="4335316"/>
            <a:ext cx="1166404" cy="255140"/>
          </a:xfrm>
          <a:prstGeom prst="round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5400000" scaled="0"/>
          </a:gradFill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indent="90488">
              <a:defRPr/>
            </a:pPr>
            <a:r>
              <a:rPr lang="en-US" sz="1050" i="1" dirty="0">
                <a:solidFill>
                  <a:schemeClr val="bg1"/>
                </a:solidFill>
                <a:latin typeface="Raleway Light" panose="020B0403030101060003" pitchFamily="34" charset="0"/>
                <a:ea typeface="ＭＳ Ｐゴシック" charset="0"/>
                <a:cs typeface="Segoe UI Light" panose="020B0502040204020203" pitchFamily="34" charset="0"/>
                <a:sym typeface="Source Sans Pro Bold" charset="0"/>
              </a:rPr>
              <a:t>Junior Member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B752002-3108-4120-B331-141CBFA141E4}"/>
              </a:ext>
            </a:extLst>
          </p:cNvPr>
          <p:cNvGrpSpPr/>
          <p:nvPr/>
        </p:nvGrpSpPr>
        <p:grpSpPr>
          <a:xfrm>
            <a:off x="3665237" y="611918"/>
            <a:ext cx="4861527" cy="1034175"/>
            <a:chOff x="650273" y="660974"/>
            <a:chExt cx="4861527" cy="103417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97EE68E-198F-4CA4-B598-95FF31AFA110}"/>
                </a:ext>
              </a:extLst>
            </p:cNvPr>
            <p:cNvSpPr/>
            <p:nvPr/>
          </p:nvSpPr>
          <p:spPr>
            <a:xfrm>
              <a:off x="2023952" y="660974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687F520A-5793-438A-9C9C-1334D1CE40FB}"/>
                </a:ext>
              </a:extLst>
            </p:cNvPr>
            <p:cNvSpPr/>
            <p:nvPr/>
          </p:nvSpPr>
          <p:spPr>
            <a:xfrm>
              <a:off x="2937036" y="1632522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C5C3797-768C-40DA-A573-4F960C603FBA}"/>
                </a:ext>
              </a:extLst>
            </p:cNvPr>
            <p:cNvSpPr txBox="1"/>
            <p:nvPr/>
          </p:nvSpPr>
          <p:spPr>
            <a:xfrm>
              <a:off x="650273" y="935512"/>
              <a:ext cx="48615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Double Profile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079FCEE6-2520-4305-B8D1-5E05725FB6A9}"/>
              </a:ext>
            </a:extLst>
          </p:cNvPr>
          <p:cNvSpPr/>
          <p:nvPr/>
        </p:nvSpPr>
        <p:spPr>
          <a:xfrm>
            <a:off x="1335314" y="5421909"/>
            <a:ext cx="9521372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spot, which was created for the bliss of souls like mine. 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15259BA-A770-4E97-9A0C-1CB38F331A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82ED12D-B40D-43F7-962A-E10E9DBA43A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344916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22191CA-D218-4C1D-BE72-43D3CBCB8350}"/>
              </a:ext>
            </a:extLst>
          </p:cNvPr>
          <p:cNvGrpSpPr/>
          <p:nvPr/>
        </p:nvGrpSpPr>
        <p:grpSpPr>
          <a:xfrm>
            <a:off x="1867800" y="1342102"/>
            <a:ext cx="8456400" cy="3937820"/>
            <a:chOff x="1867800" y="1342102"/>
            <a:chExt cx="8456400" cy="3937820"/>
          </a:xfrm>
        </p:grpSpPr>
        <p:sp>
          <p:nvSpPr>
            <p:cNvPr id="2" name="Rectangle: Top Corners Rounded 1">
              <a:extLst>
                <a:ext uri="{FF2B5EF4-FFF2-40B4-BE49-F238E27FC236}">
                  <a16:creationId xmlns:a16="http://schemas.microsoft.com/office/drawing/2014/main" id="{0A427D09-79BC-4B18-9619-69ABC71BFBED}"/>
                </a:ext>
              </a:extLst>
            </p:cNvPr>
            <p:cNvSpPr/>
            <p:nvPr/>
          </p:nvSpPr>
          <p:spPr>
            <a:xfrm flipV="1">
              <a:off x="1868129" y="1342102"/>
              <a:ext cx="8455742" cy="3937820"/>
            </a:xfrm>
            <a:prstGeom prst="round2SameRect">
              <a:avLst>
                <a:gd name="adj1" fmla="val 7303"/>
                <a:gd name="adj2" fmla="val 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0" dist="1117600" dir="5400000" sx="80000" sy="80000" algn="t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48A2100-876E-470C-A2B9-43C514BD6D04}"/>
                </a:ext>
              </a:extLst>
            </p:cNvPr>
            <p:cNvSpPr/>
            <p:nvPr/>
          </p:nvSpPr>
          <p:spPr>
            <a:xfrm>
              <a:off x="1867800" y="1342102"/>
              <a:ext cx="8456400" cy="72000"/>
            </a:xfrm>
            <a:prstGeom prst="rect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8" name="Rectangle 9">
            <a:extLst>
              <a:ext uri="{FF2B5EF4-FFF2-40B4-BE49-F238E27FC236}">
                <a16:creationId xmlns:a16="http://schemas.microsoft.com/office/drawing/2014/main" id="{804B1DD8-5BD0-457C-882E-9E5D58B0A7BC}"/>
              </a:ext>
            </a:extLst>
          </p:cNvPr>
          <p:cNvSpPr>
            <a:spLocks/>
          </p:cNvSpPr>
          <p:nvPr/>
        </p:nvSpPr>
        <p:spPr bwMode="auto">
          <a:xfrm>
            <a:off x="2729916" y="4143127"/>
            <a:ext cx="1397846" cy="311888"/>
          </a:xfrm>
          <a:prstGeom prst="round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indent="90488" algn="ctr">
              <a:defRPr/>
            </a:pPr>
            <a:r>
              <a:rPr lang="en-US" sz="1400" b="1" i="1" dirty="0">
                <a:solidFill>
                  <a:schemeClr val="bg1"/>
                </a:solidFill>
                <a:latin typeface="Raleway Light" panose="020B0403030101060003" pitchFamily="34" charset="0"/>
                <a:ea typeface="ＭＳ Ｐゴシック" charset="0"/>
                <a:cs typeface="Segoe UI Light" panose="020B0502040204020203" pitchFamily="34" charset="0"/>
                <a:sym typeface="Source Sans Pro Bold" charset="0"/>
              </a:rPr>
              <a:t>2013 -  Now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DE1B640-6F4E-4C13-8BA0-E2810DC953D8}"/>
              </a:ext>
            </a:extLst>
          </p:cNvPr>
          <p:cNvGrpSpPr/>
          <p:nvPr/>
        </p:nvGrpSpPr>
        <p:grpSpPr>
          <a:xfrm>
            <a:off x="5075265" y="1803359"/>
            <a:ext cx="3661167" cy="855659"/>
            <a:chOff x="3215083" y="2132247"/>
            <a:chExt cx="1998923" cy="467172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6105700-9585-4F32-A6AF-BBA11EB63FDA}"/>
                </a:ext>
              </a:extLst>
            </p:cNvPr>
            <p:cNvSpPr/>
            <p:nvPr/>
          </p:nvSpPr>
          <p:spPr>
            <a:xfrm>
              <a:off x="3215084" y="2132247"/>
              <a:ext cx="1998922" cy="28566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Gerard Rashford</a:t>
              </a:r>
              <a:endParaRPr lang="id-ID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2AF0B5F-C98A-4789-9A00-4C49A95F0EC7}"/>
                </a:ext>
              </a:extLst>
            </p:cNvPr>
            <p:cNvSpPr/>
            <p:nvPr/>
          </p:nvSpPr>
          <p:spPr>
            <a:xfrm>
              <a:off x="3215083" y="2380967"/>
              <a:ext cx="1998923" cy="2184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Headmaster</a:t>
              </a:r>
              <a:endParaRPr lang="id-ID" sz="2000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0315881-DA1B-447B-86B4-F620C9DA9852}"/>
              </a:ext>
            </a:extLst>
          </p:cNvPr>
          <p:cNvGrpSpPr/>
          <p:nvPr/>
        </p:nvGrpSpPr>
        <p:grpSpPr>
          <a:xfrm>
            <a:off x="5075265" y="3054494"/>
            <a:ext cx="4628563" cy="1764172"/>
            <a:chOff x="621557" y="2733009"/>
            <a:chExt cx="4628563" cy="1764172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967070D-7694-4190-9D42-2CC3374FB13D}"/>
                </a:ext>
              </a:extLst>
            </p:cNvPr>
            <p:cNvSpPr/>
            <p:nvPr/>
          </p:nvSpPr>
          <p:spPr>
            <a:xfrm>
              <a:off x="621557" y="3075253"/>
              <a:ext cx="4628562" cy="1421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 I am so happy, my dear friend, so absorbed in the exquisite sense of mere tranquil existence, that I neglect my talents.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B3F58A6-2E42-44EE-BEE0-2BCC75228A2B}"/>
                </a:ext>
              </a:extLst>
            </p:cNvPr>
            <p:cNvSpPr/>
            <p:nvPr/>
          </p:nvSpPr>
          <p:spPr>
            <a:xfrm>
              <a:off x="621558" y="2733009"/>
              <a:ext cx="4628562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Highlights Profile</a:t>
              </a:r>
              <a:endParaRPr lang="id-ID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8D56F97-27E7-48A6-8899-C7C2B401561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014312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6A1F156-BFEB-43E8-A94B-8011333E6724}"/>
              </a:ext>
            </a:extLst>
          </p:cNvPr>
          <p:cNvSpPr/>
          <p:nvPr/>
        </p:nvSpPr>
        <p:spPr>
          <a:xfrm>
            <a:off x="5207177" y="2340377"/>
            <a:ext cx="6232952" cy="171167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270000" dist="1143000" dir="5400000" sx="75000" sy="75000" algn="t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5D2292-38B5-463F-ADAA-B4027E39AC54}"/>
              </a:ext>
            </a:extLst>
          </p:cNvPr>
          <p:cNvSpPr/>
          <p:nvPr/>
        </p:nvSpPr>
        <p:spPr>
          <a:xfrm>
            <a:off x="7154061" y="2580370"/>
            <a:ext cx="3809818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i="1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“A wonderful serenity has taken possession of my entire soul, like these sweet mornings of spring which I enjoy with my whole heart. </a:t>
            </a:r>
            <a:endParaRPr lang="id-ID" sz="1400" i="1" dirty="0">
              <a:solidFill>
                <a:schemeClr val="bg1">
                  <a:lumMod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BADD3F6-65CA-48DB-9133-96E624676FA1}"/>
              </a:ext>
            </a:extLst>
          </p:cNvPr>
          <p:cNvSpPr/>
          <p:nvPr/>
        </p:nvSpPr>
        <p:spPr>
          <a:xfrm>
            <a:off x="7191745" y="3504283"/>
            <a:ext cx="33744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Roboto Condensed" panose="02000000000000000000" pitchFamily="2" charset="0"/>
                <a:cs typeface="Segoe UI" panose="020B0502040204020203" pitchFamily="34" charset="0"/>
              </a:rPr>
              <a:t>Jonathan </a:t>
            </a:r>
            <a:r>
              <a:rPr lang="en-US" sz="1400" b="1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  <a:ea typeface="Roboto Condensed" panose="02000000000000000000" pitchFamily="2" charset="0"/>
                <a:cs typeface="Segoe UI" panose="020B0502040204020203" pitchFamily="34" charset="0"/>
              </a:rPr>
              <a:t>– 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  <a:ea typeface="Roboto Condensed" panose="02000000000000000000" pitchFamily="2" charset="0"/>
                <a:cs typeface="Segoe UI" panose="020B0502040204020203" pitchFamily="34" charset="0"/>
              </a:rPr>
              <a:t>Technology Information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BD66DC-F412-4B1C-9408-41C3AC3D5847}"/>
              </a:ext>
            </a:extLst>
          </p:cNvPr>
          <p:cNvSpPr/>
          <p:nvPr/>
        </p:nvSpPr>
        <p:spPr>
          <a:xfrm>
            <a:off x="5604975" y="1100542"/>
            <a:ext cx="3338119" cy="7017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</a:t>
            </a:r>
            <a:endParaRPr lang="id-ID" sz="11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7979AE4-1D6D-451E-896F-AFAF140DE288}"/>
              </a:ext>
            </a:extLst>
          </p:cNvPr>
          <p:cNvSpPr/>
          <p:nvPr/>
        </p:nvSpPr>
        <p:spPr>
          <a:xfrm>
            <a:off x="5604975" y="1854364"/>
            <a:ext cx="25303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Roboto Condensed" panose="02000000000000000000" pitchFamily="2" charset="0"/>
                <a:cs typeface="Segoe UI" panose="020B0502040204020203" pitchFamily="34" charset="0"/>
              </a:rPr>
              <a:t>Evelin</a:t>
            </a:r>
            <a:r>
              <a:rPr lang="en-US" sz="1200" b="1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  <a:ea typeface="Roboto Condensed" panose="02000000000000000000" pitchFamily="2" charset="0"/>
                <a:cs typeface="Segoe UI" panose="020B0502040204020203" pitchFamily="34" charset="0"/>
              </a:rPr>
              <a:t>-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  <a:ea typeface="Roboto Condensed" panose="02000000000000000000" pitchFamily="2" charset="0"/>
                <a:cs typeface="Segoe UI" panose="020B0502040204020203" pitchFamily="34" charset="0"/>
              </a:rPr>
              <a:t>Design Communication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4400334-D834-4D13-94E5-1BA3F94D73CC}"/>
              </a:ext>
            </a:extLst>
          </p:cNvPr>
          <p:cNvSpPr/>
          <p:nvPr/>
        </p:nvSpPr>
        <p:spPr>
          <a:xfrm>
            <a:off x="5604975" y="4407322"/>
            <a:ext cx="3338119" cy="7017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</a:t>
            </a:r>
            <a:endParaRPr lang="id-ID" sz="1100" dirty="0">
              <a:solidFill>
                <a:schemeClr val="bg1">
                  <a:lumMod val="6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014B46C-FBF3-413A-81B1-A889D9090353}"/>
              </a:ext>
            </a:extLst>
          </p:cNvPr>
          <p:cNvSpPr/>
          <p:nvPr/>
        </p:nvSpPr>
        <p:spPr>
          <a:xfrm>
            <a:off x="5604975" y="5161144"/>
            <a:ext cx="219183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Roboto Condensed" panose="02000000000000000000" pitchFamily="2" charset="0"/>
                <a:cs typeface="Segoe UI" panose="020B0502040204020203" pitchFamily="34" charset="0"/>
              </a:rPr>
              <a:t>Lionel Wiz </a:t>
            </a:r>
            <a:r>
              <a:rPr lang="en-US" sz="1200" b="1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  <a:ea typeface="Roboto Condensed" panose="02000000000000000000" pitchFamily="2" charset="0"/>
                <a:cs typeface="Segoe UI" panose="020B0502040204020203" pitchFamily="34" charset="0"/>
              </a:rPr>
              <a:t>–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  <a:ea typeface="Roboto Condensed" panose="02000000000000000000" pitchFamily="2" charset="0"/>
                <a:cs typeface="Segoe UI" panose="020B0502040204020203" pitchFamily="34" charset="0"/>
              </a:rPr>
              <a:t>Web Design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D6F83D6-462E-40BC-875D-B778A75893D1}"/>
              </a:ext>
            </a:extLst>
          </p:cNvPr>
          <p:cNvGrpSpPr/>
          <p:nvPr/>
        </p:nvGrpSpPr>
        <p:grpSpPr>
          <a:xfrm>
            <a:off x="650273" y="2486632"/>
            <a:ext cx="4137627" cy="2028864"/>
            <a:chOff x="739851" y="136699"/>
            <a:chExt cx="4137627" cy="202886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740D6F4-7A2C-4FD0-BFCA-AC97BA559588}"/>
                </a:ext>
              </a:extLst>
            </p:cNvPr>
            <p:cNvSpPr/>
            <p:nvPr/>
          </p:nvSpPr>
          <p:spPr>
            <a:xfrm>
              <a:off x="739851" y="136699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224668A2-0653-44E4-9DD5-339FA2BB668F}"/>
                </a:ext>
              </a:extLst>
            </p:cNvPr>
            <p:cNvSpPr/>
            <p:nvPr/>
          </p:nvSpPr>
          <p:spPr>
            <a:xfrm>
              <a:off x="841449" y="1619008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8DC3425-9ECD-4C38-A5FA-57A159A36456}"/>
                </a:ext>
              </a:extLst>
            </p:cNvPr>
            <p:cNvSpPr txBox="1"/>
            <p:nvPr/>
          </p:nvSpPr>
          <p:spPr>
            <a:xfrm>
              <a:off x="739851" y="411237"/>
              <a:ext cx="4137627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Students College Comment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AE77837-926A-4C22-B459-1B7FCE12F97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0A3A624-B06A-4DB0-BDA3-D077BABBE51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914BBB6-03E3-42D6-A413-5ADCAD9B8B4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987671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  <p:bldP spid="5" grpId="0"/>
      <p:bldP spid="6" grpId="0"/>
      <p:bldP spid="7" grpId="0"/>
      <p:bldP spid="8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CAD67D9-2508-45A7-8E01-14C9E8365F57}"/>
              </a:ext>
            </a:extLst>
          </p:cNvPr>
          <p:cNvSpPr txBox="1"/>
          <p:nvPr/>
        </p:nvSpPr>
        <p:spPr>
          <a:xfrm>
            <a:off x="508330" y="1612809"/>
            <a:ext cx="3076699" cy="92333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</p:spPr>
        <p:txBody>
          <a:bodyPr wrap="square" rtlCol="0">
            <a:spAutoFit/>
          </a:bodyPr>
          <a:lstStyle/>
          <a:p>
            <a:r>
              <a:rPr lang="en-US" sz="5400" spc="-150" dirty="0">
                <a:solidFill>
                  <a:schemeClr val="bg1"/>
                </a:solidFill>
                <a:latin typeface="Raleway" panose="020B0503030101060003" pitchFamily="34" charset="0"/>
              </a:rPr>
              <a:t>ALWAYS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96BCA1-8372-4962-871E-E5D75953373A}"/>
              </a:ext>
            </a:extLst>
          </p:cNvPr>
          <p:cNvSpPr txBox="1"/>
          <p:nvPr/>
        </p:nvSpPr>
        <p:spPr>
          <a:xfrm>
            <a:off x="1148715" y="2639269"/>
            <a:ext cx="6674485" cy="92333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</p:spPr>
        <p:txBody>
          <a:bodyPr wrap="square" rtlCol="0">
            <a:spAutoFit/>
          </a:bodyPr>
          <a:lstStyle/>
          <a:p>
            <a:r>
              <a:rPr lang="en-US" sz="5400" spc="-150" dirty="0">
                <a:solidFill>
                  <a:schemeClr val="bg1"/>
                </a:solidFill>
                <a:latin typeface="Raleway" panose="020B0503030101060003" pitchFamily="34" charset="0"/>
              </a:rPr>
              <a:t>LEARN </a:t>
            </a:r>
            <a:r>
              <a:rPr lang="en-US" sz="5400" b="1" spc="-150" dirty="0">
                <a:solidFill>
                  <a:schemeClr val="bg1"/>
                </a:solidFill>
                <a:latin typeface="Raleway" panose="020B0503030101060003" pitchFamily="34" charset="0"/>
              </a:rPr>
              <a:t>TO SUCCESS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A43DC2F-1AD4-44D1-B2AA-56CEDDDAF708}"/>
              </a:ext>
            </a:extLst>
          </p:cNvPr>
          <p:cNvGrpSpPr/>
          <p:nvPr/>
        </p:nvGrpSpPr>
        <p:grpSpPr>
          <a:xfrm>
            <a:off x="2740025" y="3744511"/>
            <a:ext cx="5355772" cy="1697935"/>
            <a:chOff x="2740025" y="3744511"/>
            <a:chExt cx="5355772" cy="169793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E9FDC58-A70A-41F4-87A7-6056B5DE4B7F}"/>
                </a:ext>
              </a:extLst>
            </p:cNvPr>
            <p:cNvSpPr/>
            <p:nvPr/>
          </p:nvSpPr>
          <p:spPr>
            <a:xfrm>
              <a:off x="2740025" y="3744511"/>
              <a:ext cx="5355772" cy="1697935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A476F3F-22B1-439E-AE97-9ACCA22DE24C}"/>
                </a:ext>
              </a:extLst>
            </p:cNvPr>
            <p:cNvSpPr/>
            <p:nvPr/>
          </p:nvSpPr>
          <p:spPr>
            <a:xfrm>
              <a:off x="2983550" y="3882514"/>
              <a:ext cx="4868723" cy="14219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B9B699D-96CE-4AF0-B12D-3E5DC62C7F47}"/>
              </a:ext>
            </a:extLst>
          </p:cNvPr>
          <p:cNvGrpSpPr/>
          <p:nvPr/>
        </p:nvGrpSpPr>
        <p:grpSpPr>
          <a:xfrm>
            <a:off x="10316297" y="310519"/>
            <a:ext cx="1495026" cy="474187"/>
            <a:chOff x="974571" y="5568950"/>
            <a:chExt cx="1411442" cy="44767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3D3CE90-3CD1-4383-AAD8-3E354616E158}"/>
                </a:ext>
              </a:extLst>
            </p:cNvPr>
            <p:cNvSpPr txBox="1"/>
            <p:nvPr/>
          </p:nvSpPr>
          <p:spPr>
            <a:xfrm>
              <a:off x="974571" y="5568950"/>
              <a:ext cx="1411442" cy="447675"/>
            </a:xfrm>
            <a:custGeom>
              <a:avLst/>
              <a:gdLst>
                <a:gd name="connsiteX0" fmla="*/ 0 w 1493684"/>
                <a:gd name="connsiteY0" fmla="*/ 0 h 447675"/>
                <a:gd name="connsiteX1" fmla="*/ 1493684 w 1493684"/>
                <a:gd name="connsiteY1" fmla="*/ 0 h 447675"/>
                <a:gd name="connsiteX2" fmla="*/ 1493684 w 1493684"/>
                <a:gd name="connsiteY2" fmla="*/ 342900 h 447675"/>
                <a:gd name="connsiteX3" fmla="*/ 0 w 1493684"/>
                <a:gd name="connsiteY3" fmla="*/ 447675 h 447675"/>
                <a:gd name="connsiteX4" fmla="*/ 0 w 1493684"/>
                <a:gd name="connsiteY4" fmla="*/ 0 h 447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3684" h="447675">
                  <a:moveTo>
                    <a:pt x="0" y="0"/>
                  </a:moveTo>
                  <a:lnTo>
                    <a:pt x="1493684" y="0"/>
                  </a:lnTo>
                  <a:lnTo>
                    <a:pt x="1493684" y="342900"/>
                  </a:lnTo>
                  <a:lnTo>
                    <a:pt x="0" y="4476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id-ID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C146CFB-1CB4-4426-AB38-81673A6A44AA}"/>
                </a:ext>
              </a:extLst>
            </p:cNvPr>
            <p:cNvGrpSpPr/>
            <p:nvPr/>
          </p:nvGrpSpPr>
          <p:grpSpPr>
            <a:xfrm>
              <a:off x="1063367" y="5645245"/>
              <a:ext cx="1233850" cy="190310"/>
              <a:chOff x="990988" y="5113817"/>
              <a:chExt cx="1233850" cy="190310"/>
            </a:xfrm>
            <a:solidFill>
              <a:schemeClr val="bg1"/>
            </a:solidFill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0C3DE83-67B4-434B-8704-10CB20E10939}"/>
                  </a:ext>
                </a:extLst>
              </p:cNvPr>
              <p:cNvSpPr txBox="1"/>
              <p:nvPr/>
            </p:nvSpPr>
            <p:spPr>
              <a:xfrm>
                <a:off x="1406745" y="5113817"/>
                <a:ext cx="34461" cy="34204"/>
              </a:xfrm>
              <a:custGeom>
                <a:avLst/>
                <a:gdLst/>
                <a:ahLst/>
                <a:cxnLst/>
                <a:rect l="l" t="t" r="r" b="b"/>
                <a:pathLst>
                  <a:path w="34461" h="34204">
                    <a:moveTo>
                      <a:pt x="0" y="0"/>
                    </a:moveTo>
                    <a:lnTo>
                      <a:pt x="34461" y="0"/>
                    </a:lnTo>
                    <a:lnTo>
                      <a:pt x="34461" y="34204"/>
                    </a:lnTo>
                    <a:lnTo>
                      <a:pt x="0" y="3420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7B19ECD-5E13-4104-AB5A-4FB72F9A4295}"/>
                  </a:ext>
                </a:extLst>
              </p:cNvPr>
              <p:cNvSpPr txBox="1"/>
              <p:nvPr/>
            </p:nvSpPr>
            <p:spPr>
              <a:xfrm>
                <a:off x="990988" y="5118960"/>
                <a:ext cx="147104" cy="182594"/>
              </a:xfrm>
              <a:custGeom>
                <a:avLst/>
                <a:gdLst/>
                <a:ahLst/>
                <a:cxnLst/>
                <a:rect l="l" t="t" r="r" b="b"/>
                <a:pathLst>
                  <a:path w="147104" h="182594">
                    <a:moveTo>
                      <a:pt x="0" y="0"/>
                    </a:moveTo>
                    <a:lnTo>
                      <a:pt x="97727" y="0"/>
                    </a:lnTo>
                    <a:cubicBezTo>
                      <a:pt x="104070" y="0"/>
                      <a:pt x="109814" y="1372"/>
                      <a:pt x="114957" y="4115"/>
                    </a:cubicBezTo>
                    <a:cubicBezTo>
                      <a:pt x="120101" y="6858"/>
                      <a:pt x="124473" y="10416"/>
                      <a:pt x="128073" y="14788"/>
                    </a:cubicBezTo>
                    <a:cubicBezTo>
                      <a:pt x="131674" y="19160"/>
                      <a:pt x="134460" y="24132"/>
                      <a:pt x="136431" y="29704"/>
                    </a:cubicBezTo>
                    <a:cubicBezTo>
                      <a:pt x="138403" y="35276"/>
                      <a:pt x="139389" y="40891"/>
                      <a:pt x="139389" y="46549"/>
                    </a:cubicBezTo>
                    <a:cubicBezTo>
                      <a:pt x="139389" y="55464"/>
                      <a:pt x="137160" y="63822"/>
                      <a:pt x="132702" y="71623"/>
                    </a:cubicBezTo>
                    <a:cubicBezTo>
                      <a:pt x="128245" y="79424"/>
                      <a:pt x="121730" y="85211"/>
                      <a:pt x="113157" y="88983"/>
                    </a:cubicBezTo>
                    <a:cubicBezTo>
                      <a:pt x="123615" y="92069"/>
                      <a:pt x="131888" y="97598"/>
                      <a:pt x="137974" y="105570"/>
                    </a:cubicBezTo>
                    <a:cubicBezTo>
                      <a:pt x="144061" y="113543"/>
                      <a:pt x="147104" y="123530"/>
                      <a:pt x="147104" y="135531"/>
                    </a:cubicBezTo>
                    <a:cubicBezTo>
                      <a:pt x="147104" y="143246"/>
                      <a:pt x="145561" y="150019"/>
                      <a:pt x="142475" y="155848"/>
                    </a:cubicBezTo>
                    <a:cubicBezTo>
                      <a:pt x="139389" y="161677"/>
                      <a:pt x="135146" y="166564"/>
                      <a:pt x="129745" y="170507"/>
                    </a:cubicBezTo>
                    <a:cubicBezTo>
                      <a:pt x="124344" y="174450"/>
                      <a:pt x="118086" y="177451"/>
                      <a:pt x="110971" y="179508"/>
                    </a:cubicBezTo>
                    <a:cubicBezTo>
                      <a:pt x="103856" y="181566"/>
                      <a:pt x="96269" y="182594"/>
                      <a:pt x="88211" y="182594"/>
                    </a:cubicBezTo>
                    <a:lnTo>
                      <a:pt x="0" y="182594"/>
                    </a:lnTo>
                    <a:lnTo>
                      <a:pt x="0" y="0"/>
                    </a:lnTo>
                    <a:close/>
                    <a:moveTo>
                      <a:pt x="35490" y="30347"/>
                    </a:moveTo>
                    <a:lnTo>
                      <a:pt x="35490" y="76381"/>
                    </a:lnTo>
                    <a:lnTo>
                      <a:pt x="82810" y="76381"/>
                    </a:lnTo>
                    <a:cubicBezTo>
                      <a:pt x="88811" y="76381"/>
                      <a:pt x="93912" y="74324"/>
                      <a:pt x="98112" y="70209"/>
                    </a:cubicBezTo>
                    <a:cubicBezTo>
                      <a:pt x="102313" y="66094"/>
                      <a:pt x="104413" y="60436"/>
                      <a:pt x="104413" y="53235"/>
                    </a:cubicBezTo>
                    <a:cubicBezTo>
                      <a:pt x="104413" y="46206"/>
                      <a:pt x="102484" y="40634"/>
                      <a:pt x="98627" y="36519"/>
                    </a:cubicBezTo>
                    <a:cubicBezTo>
                      <a:pt x="94769" y="32404"/>
                      <a:pt x="90011" y="30347"/>
                      <a:pt x="84353" y="30347"/>
                    </a:cubicBezTo>
                    <a:lnTo>
                      <a:pt x="35490" y="30347"/>
                    </a:lnTo>
                    <a:close/>
                    <a:moveTo>
                      <a:pt x="35490" y="104413"/>
                    </a:moveTo>
                    <a:lnTo>
                      <a:pt x="35490" y="152505"/>
                    </a:lnTo>
                    <a:lnTo>
                      <a:pt x="88211" y="152505"/>
                    </a:lnTo>
                    <a:cubicBezTo>
                      <a:pt x="91469" y="152505"/>
                      <a:pt x="94512" y="151905"/>
                      <a:pt x="97341" y="150705"/>
                    </a:cubicBezTo>
                    <a:cubicBezTo>
                      <a:pt x="100170" y="149504"/>
                      <a:pt x="102613" y="147833"/>
                      <a:pt x="104670" y="145690"/>
                    </a:cubicBezTo>
                    <a:cubicBezTo>
                      <a:pt x="106728" y="143547"/>
                      <a:pt x="108356" y="141018"/>
                      <a:pt x="109557" y="138103"/>
                    </a:cubicBezTo>
                    <a:cubicBezTo>
                      <a:pt x="110757" y="135188"/>
                      <a:pt x="111357" y="132102"/>
                      <a:pt x="111357" y="128845"/>
                    </a:cubicBezTo>
                    <a:cubicBezTo>
                      <a:pt x="111357" y="125587"/>
                      <a:pt x="110800" y="122458"/>
                      <a:pt x="109685" y="119458"/>
                    </a:cubicBezTo>
                    <a:cubicBezTo>
                      <a:pt x="108571" y="116457"/>
                      <a:pt x="107071" y="113843"/>
                      <a:pt x="105185" y="111614"/>
                    </a:cubicBezTo>
                    <a:cubicBezTo>
                      <a:pt x="103299" y="109385"/>
                      <a:pt x="101070" y="107628"/>
                      <a:pt x="98498" y="106342"/>
                    </a:cubicBezTo>
                    <a:cubicBezTo>
                      <a:pt x="95926" y="105056"/>
                      <a:pt x="93097" y="104413"/>
                      <a:pt x="90011" y="104413"/>
                    </a:cubicBezTo>
                    <a:lnTo>
                      <a:pt x="35490" y="10441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F759F61C-2CF8-493B-B221-F4BD8730FFF9}"/>
                  </a:ext>
                </a:extLst>
              </p:cNvPr>
              <p:cNvSpPr txBox="1"/>
              <p:nvPr/>
            </p:nvSpPr>
            <p:spPr>
              <a:xfrm>
                <a:off x="1768190" y="5164224"/>
                <a:ext cx="115471" cy="139903"/>
              </a:xfrm>
              <a:custGeom>
                <a:avLst/>
                <a:gdLst/>
                <a:ahLst/>
                <a:cxnLst/>
                <a:rect l="l" t="t" r="r" b="b"/>
                <a:pathLst>
                  <a:path w="115471" h="139903">
                    <a:moveTo>
                      <a:pt x="57607" y="0"/>
                    </a:moveTo>
                    <a:cubicBezTo>
                      <a:pt x="67723" y="0"/>
                      <a:pt x="77195" y="1457"/>
                      <a:pt x="86025" y="4372"/>
                    </a:cubicBezTo>
                    <a:cubicBezTo>
                      <a:pt x="94855" y="7286"/>
                      <a:pt x="102956" y="12001"/>
                      <a:pt x="110328" y="18516"/>
                    </a:cubicBezTo>
                    <a:lnTo>
                      <a:pt x="96440" y="39348"/>
                    </a:lnTo>
                    <a:cubicBezTo>
                      <a:pt x="89583" y="34204"/>
                      <a:pt x="82939" y="30432"/>
                      <a:pt x="76509" y="28032"/>
                    </a:cubicBezTo>
                    <a:cubicBezTo>
                      <a:pt x="70080" y="25632"/>
                      <a:pt x="63694" y="24431"/>
                      <a:pt x="57350" y="24431"/>
                    </a:cubicBezTo>
                    <a:cubicBezTo>
                      <a:pt x="51521" y="24431"/>
                      <a:pt x="46634" y="25632"/>
                      <a:pt x="42691" y="28032"/>
                    </a:cubicBezTo>
                    <a:cubicBezTo>
                      <a:pt x="38748" y="30432"/>
                      <a:pt x="36776" y="34290"/>
                      <a:pt x="36776" y="39605"/>
                    </a:cubicBezTo>
                    <a:cubicBezTo>
                      <a:pt x="36776" y="42005"/>
                      <a:pt x="37247" y="43977"/>
                      <a:pt x="38190" y="45520"/>
                    </a:cubicBezTo>
                    <a:cubicBezTo>
                      <a:pt x="39133" y="47063"/>
                      <a:pt x="40634" y="48434"/>
                      <a:pt x="42691" y="49635"/>
                    </a:cubicBezTo>
                    <a:cubicBezTo>
                      <a:pt x="44748" y="50835"/>
                      <a:pt x="47449" y="51992"/>
                      <a:pt x="50792" y="53106"/>
                    </a:cubicBezTo>
                    <a:cubicBezTo>
                      <a:pt x="54135" y="54221"/>
                      <a:pt x="58293" y="55378"/>
                      <a:pt x="63265" y="56578"/>
                    </a:cubicBezTo>
                    <a:cubicBezTo>
                      <a:pt x="72523" y="58979"/>
                      <a:pt x="80453" y="61379"/>
                      <a:pt x="87054" y="63779"/>
                    </a:cubicBezTo>
                    <a:cubicBezTo>
                      <a:pt x="93654" y="66179"/>
                      <a:pt x="99055" y="68923"/>
                      <a:pt x="103256" y="72009"/>
                    </a:cubicBezTo>
                    <a:cubicBezTo>
                      <a:pt x="107456" y="75095"/>
                      <a:pt x="110542" y="78652"/>
                      <a:pt x="112514" y="82682"/>
                    </a:cubicBezTo>
                    <a:cubicBezTo>
                      <a:pt x="114486" y="86711"/>
                      <a:pt x="115471" y="91554"/>
                      <a:pt x="115471" y="97212"/>
                    </a:cubicBezTo>
                    <a:cubicBezTo>
                      <a:pt x="115471" y="110414"/>
                      <a:pt x="110585" y="120829"/>
                      <a:pt x="100812" y="128459"/>
                    </a:cubicBezTo>
                    <a:cubicBezTo>
                      <a:pt x="91040" y="136088"/>
                      <a:pt x="77753" y="139903"/>
                      <a:pt x="60950" y="139903"/>
                    </a:cubicBezTo>
                    <a:cubicBezTo>
                      <a:pt x="49635" y="139903"/>
                      <a:pt x="38576" y="138103"/>
                      <a:pt x="27775" y="134502"/>
                    </a:cubicBezTo>
                    <a:cubicBezTo>
                      <a:pt x="16973" y="130902"/>
                      <a:pt x="7715" y="125758"/>
                      <a:pt x="0" y="119072"/>
                    </a:cubicBezTo>
                    <a:lnTo>
                      <a:pt x="12859" y="97469"/>
                    </a:lnTo>
                    <a:cubicBezTo>
                      <a:pt x="21088" y="103298"/>
                      <a:pt x="29104" y="107713"/>
                      <a:pt x="36905" y="110714"/>
                    </a:cubicBezTo>
                    <a:cubicBezTo>
                      <a:pt x="44706" y="113714"/>
                      <a:pt x="52464" y="115214"/>
                      <a:pt x="60179" y="115214"/>
                    </a:cubicBezTo>
                    <a:cubicBezTo>
                      <a:pt x="67037" y="115214"/>
                      <a:pt x="72438" y="113928"/>
                      <a:pt x="76381" y="111357"/>
                    </a:cubicBezTo>
                    <a:cubicBezTo>
                      <a:pt x="80324" y="108785"/>
                      <a:pt x="82296" y="105099"/>
                      <a:pt x="82296" y="100298"/>
                    </a:cubicBezTo>
                    <a:cubicBezTo>
                      <a:pt x="82296" y="95497"/>
                      <a:pt x="79981" y="91983"/>
                      <a:pt x="75352" y="89754"/>
                    </a:cubicBezTo>
                    <a:cubicBezTo>
                      <a:pt x="70723" y="87525"/>
                      <a:pt x="63179" y="84953"/>
                      <a:pt x="52721" y="82039"/>
                    </a:cubicBezTo>
                    <a:cubicBezTo>
                      <a:pt x="43977" y="79638"/>
                      <a:pt x="36519" y="77324"/>
                      <a:pt x="30347" y="75095"/>
                    </a:cubicBezTo>
                    <a:cubicBezTo>
                      <a:pt x="24174" y="72866"/>
                      <a:pt x="19202" y="70337"/>
                      <a:pt x="15430" y="67508"/>
                    </a:cubicBezTo>
                    <a:cubicBezTo>
                      <a:pt x="11659" y="64679"/>
                      <a:pt x="8915" y="61422"/>
                      <a:pt x="7201" y="57736"/>
                    </a:cubicBezTo>
                    <a:cubicBezTo>
                      <a:pt x="5486" y="54049"/>
                      <a:pt x="4629" y="49635"/>
                      <a:pt x="4629" y="44491"/>
                    </a:cubicBezTo>
                    <a:cubicBezTo>
                      <a:pt x="4629" y="37633"/>
                      <a:pt x="5958" y="31461"/>
                      <a:pt x="8615" y="25974"/>
                    </a:cubicBezTo>
                    <a:cubicBezTo>
                      <a:pt x="11273" y="20488"/>
                      <a:pt x="15002" y="15816"/>
                      <a:pt x="19802" y="11958"/>
                    </a:cubicBezTo>
                    <a:cubicBezTo>
                      <a:pt x="24603" y="8101"/>
                      <a:pt x="30218" y="5143"/>
                      <a:pt x="36647" y="3086"/>
                    </a:cubicBezTo>
                    <a:cubicBezTo>
                      <a:pt x="43077" y="1028"/>
                      <a:pt x="50063" y="0"/>
                      <a:pt x="576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F91DD673-0518-4596-AFAF-16D033CEA5E0}"/>
                  </a:ext>
                </a:extLst>
              </p:cNvPr>
              <p:cNvSpPr txBox="1"/>
              <p:nvPr/>
            </p:nvSpPr>
            <p:spPr>
              <a:xfrm>
                <a:off x="1245086" y="5164480"/>
                <a:ext cx="132960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32960" h="139646">
                    <a:moveTo>
                      <a:pt x="63523" y="0"/>
                    </a:moveTo>
                    <a:cubicBezTo>
                      <a:pt x="82896" y="0"/>
                      <a:pt x="97941" y="4758"/>
                      <a:pt x="108657" y="14273"/>
                    </a:cubicBezTo>
                    <a:cubicBezTo>
                      <a:pt x="119373" y="23789"/>
                      <a:pt x="124730" y="37548"/>
                      <a:pt x="124730" y="55550"/>
                    </a:cubicBezTo>
                    <a:lnTo>
                      <a:pt x="124730" y="97469"/>
                    </a:lnTo>
                    <a:cubicBezTo>
                      <a:pt x="124730" y="101070"/>
                      <a:pt x="125373" y="103641"/>
                      <a:pt x="126659" y="105185"/>
                    </a:cubicBezTo>
                    <a:cubicBezTo>
                      <a:pt x="127945" y="106728"/>
                      <a:pt x="130045" y="107585"/>
                      <a:pt x="132960" y="107756"/>
                    </a:cubicBezTo>
                    <a:lnTo>
                      <a:pt x="132960" y="137074"/>
                    </a:lnTo>
                    <a:cubicBezTo>
                      <a:pt x="127131" y="138274"/>
                      <a:pt x="122073" y="138874"/>
                      <a:pt x="117787" y="138874"/>
                    </a:cubicBezTo>
                    <a:cubicBezTo>
                      <a:pt x="111272" y="138874"/>
                      <a:pt x="106257" y="137417"/>
                      <a:pt x="102742" y="134502"/>
                    </a:cubicBezTo>
                    <a:cubicBezTo>
                      <a:pt x="99227" y="131588"/>
                      <a:pt x="97041" y="127730"/>
                      <a:pt x="96184" y="122930"/>
                    </a:cubicBezTo>
                    <a:lnTo>
                      <a:pt x="95412" y="115472"/>
                    </a:lnTo>
                    <a:cubicBezTo>
                      <a:pt x="89412" y="123358"/>
                      <a:pt x="82125" y="129359"/>
                      <a:pt x="73553" y="133474"/>
                    </a:cubicBezTo>
                    <a:cubicBezTo>
                      <a:pt x="64980" y="137589"/>
                      <a:pt x="55807" y="139646"/>
                      <a:pt x="46035" y="139646"/>
                    </a:cubicBezTo>
                    <a:cubicBezTo>
                      <a:pt x="39520" y="139646"/>
                      <a:pt x="33433" y="138574"/>
                      <a:pt x="27775" y="136431"/>
                    </a:cubicBezTo>
                    <a:cubicBezTo>
                      <a:pt x="22118" y="134288"/>
                      <a:pt x="17231" y="131288"/>
                      <a:pt x="13116" y="127430"/>
                    </a:cubicBezTo>
                    <a:cubicBezTo>
                      <a:pt x="9002" y="123573"/>
                      <a:pt x="5787" y="119072"/>
                      <a:pt x="3472" y="113928"/>
                    </a:cubicBezTo>
                    <a:cubicBezTo>
                      <a:pt x="1158" y="108785"/>
                      <a:pt x="0" y="103127"/>
                      <a:pt x="0" y="96955"/>
                    </a:cubicBezTo>
                    <a:cubicBezTo>
                      <a:pt x="0" y="90611"/>
                      <a:pt x="1415" y="84739"/>
                      <a:pt x="4244" y="79338"/>
                    </a:cubicBezTo>
                    <a:cubicBezTo>
                      <a:pt x="7073" y="73938"/>
                      <a:pt x="11016" y="69351"/>
                      <a:pt x="16074" y="65580"/>
                    </a:cubicBezTo>
                    <a:cubicBezTo>
                      <a:pt x="21132" y="61808"/>
                      <a:pt x="27175" y="58850"/>
                      <a:pt x="34205" y="56707"/>
                    </a:cubicBezTo>
                    <a:cubicBezTo>
                      <a:pt x="41234" y="54564"/>
                      <a:pt x="48949" y="53492"/>
                      <a:pt x="57350" y="53492"/>
                    </a:cubicBezTo>
                    <a:cubicBezTo>
                      <a:pt x="63351" y="53492"/>
                      <a:pt x="69223" y="54007"/>
                      <a:pt x="74967" y="55035"/>
                    </a:cubicBezTo>
                    <a:cubicBezTo>
                      <a:pt x="80711" y="56064"/>
                      <a:pt x="85811" y="57521"/>
                      <a:pt x="90269" y="59407"/>
                    </a:cubicBezTo>
                    <a:lnTo>
                      <a:pt x="90269" y="51692"/>
                    </a:lnTo>
                    <a:cubicBezTo>
                      <a:pt x="90269" y="42777"/>
                      <a:pt x="87740" y="35919"/>
                      <a:pt x="82682" y="31118"/>
                    </a:cubicBezTo>
                    <a:cubicBezTo>
                      <a:pt x="77624" y="26318"/>
                      <a:pt x="70124" y="23917"/>
                      <a:pt x="60179" y="23917"/>
                    </a:cubicBezTo>
                    <a:cubicBezTo>
                      <a:pt x="52979" y="23917"/>
                      <a:pt x="45949" y="25203"/>
                      <a:pt x="39091" y="27775"/>
                    </a:cubicBezTo>
                    <a:cubicBezTo>
                      <a:pt x="32233" y="30347"/>
                      <a:pt x="25204" y="34119"/>
                      <a:pt x="18003" y="39091"/>
                    </a:cubicBezTo>
                    <a:lnTo>
                      <a:pt x="7459" y="17231"/>
                    </a:lnTo>
                    <a:cubicBezTo>
                      <a:pt x="24775" y="5744"/>
                      <a:pt x="43463" y="0"/>
                      <a:pt x="63523" y="0"/>
                    </a:cubicBezTo>
                    <a:close/>
                    <a:moveTo>
                      <a:pt x="63008" y="72780"/>
                    </a:moveTo>
                    <a:cubicBezTo>
                      <a:pt x="54093" y="72780"/>
                      <a:pt x="46806" y="74795"/>
                      <a:pt x="41148" y="78824"/>
                    </a:cubicBezTo>
                    <a:cubicBezTo>
                      <a:pt x="35491" y="82853"/>
                      <a:pt x="32662" y="87954"/>
                      <a:pt x="32662" y="94126"/>
                    </a:cubicBezTo>
                    <a:cubicBezTo>
                      <a:pt x="32662" y="99955"/>
                      <a:pt x="34891" y="104799"/>
                      <a:pt x="39348" y="108656"/>
                    </a:cubicBezTo>
                    <a:cubicBezTo>
                      <a:pt x="43806" y="112514"/>
                      <a:pt x="49292" y="114443"/>
                      <a:pt x="55807" y="114443"/>
                    </a:cubicBezTo>
                    <a:cubicBezTo>
                      <a:pt x="61637" y="114443"/>
                      <a:pt x="67166" y="113414"/>
                      <a:pt x="72395" y="111357"/>
                    </a:cubicBezTo>
                    <a:cubicBezTo>
                      <a:pt x="77624" y="109299"/>
                      <a:pt x="81696" y="106556"/>
                      <a:pt x="84611" y="103127"/>
                    </a:cubicBezTo>
                    <a:cubicBezTo>
                      <a:pt x="88383" y="100212"/>
                      <a:pt x="90269" y="96955"/>
                      <a:pt x="90269" y="93354"/>
                    </a:cubicBezTo>
                    <a:lnTo>
                      <a:pt x="90269" y="77924"/>
                    </a:lnTo>
                    <a:cubicBezTo>
                      <a:pt x="86154" y="76381"/>
                      <a:pt x="81696" y="75138"/>
                      <a:pt x="76896" y="74195"/>
                    </a:cubicBezTo>
                    <a:cubicBezTo>
                      <a:pt x="72095" y="73252"/>
                      <a:pt x="67466" y="72780"/>
                      <a:pt x="63008" y="7278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367CCB44-5B7E-4DBB-B1EB-5A5C6F983F52}"/>
                  </a:ext>
                </a:extLst>
              </p:cNvPr>
              <p:cNvSpPr txBox="1"/>
              <p:nvPr/>
            </p:nvSpPr>
            <p:spPr>
              <a:xfrm>
                <a:off x="1473420" y="5164480"/>
                <a:ext cx="125244" cy="137074"/>
              </a:xfrm>
              <a:custGeom>
                <a:avLst/>
                <a:gdLst/>
                <a:ahLst/>
                <a:cxnLst/>
                <a:rect l="l" t="t" r="r" b="b"/>
                <a:pathLst>
                  <a:path w="125244" h="137074">
                    <a:moveTo>
                      <a:pt x="84610" y="0"/>
                    </a:moveTo>
                    <a:cubicBezTo>
                      <a:pt x="93011" y="0"/>
                      <a:pt x="99869" y="1543"/>
                      <a:pt x="105184" y="4629"/>
                    </a:cubicBezTo>
                    <a:cubicBezTo>
                      <a:pt x="110499" y="7715"/>
                      <a:pt x="114614" y="11744"/>
                      <a:pt x="117529" y="16716"/>
                    </a:cubicBezTo>
                    <a:cubicBezTo>
                      <a:pt x="120443" y="21688"/>
                      <a:pt x="122458" y="27346"/>
                      <a:pt x="123572" y="33690"/>
                    </a:cubicBezTo>
                    <a:cubicBezTo>
                      <a:pt x="124687" y="40034"/>
                      <a:pt x="125244" y="46463"/>
                      <a:pt x="125244" y="52978"/>
                    </a:cubicBezTo>
                    <a:lnTo>
                      <a:pt x="125244" y="137074"/>
                    </a:lnTo>
                    <a:lnTo>
                      <a:pt x="90783" y="137074"/>
                    </a:lnTo>
                    <a:lnTo>
                      <a:pt x="90783" y="61465"/>
                    </a:lnTo>
                    <a:cubicBezTo>
                      <a:pt x="90783" y="50663"/>
                      <a:pt x="88897" y="42777"/>
                      <a:pt x="85125" y="37805"/>
                    </a:cubicBezTo>
                    <a:cubicBezTo>
                      <a:pt x="81353" y="32833"/>
                      <a:pt x="76124" y="30347"/>
                      <a:pt x="69437" y="30347"/>
                    </a:cubicBezTo>
                    <a:cubicBezTo>
                      <a:pt x="66008" y="30347"/>
                      <a:pt x="62493" y="31032"/>
                      <a:pt x="58893" y="32404"/>
                    </a:cubicBezTo>
                    <a:cubicBezTo>
                      <a:pt x="55292" y="33776"/>
                      <a:pt x="51906" y="35704"/>
                      <a:pt x="48734" y="38190"/>
                    </a:cubicBezTo>
                    <a:cubicBezTo>
                      <a:pt x="45563" y="40676"/>
                      <a:pt x="42691" y="43634"/>
                      <a:pt x="40119" y="47063"/>
                    </a:cubicBezTo>
                    <a:cubicBezTo>
                      <a:pt x="37547" y="50492"/>
                      <a:pt x="35661" y="54264"/>
                      <a:pt x="34461" y="58379"/>
                    </a:cubicBezTo>
                    <a:lnTo>
                      <a:pt x="34461" y="137074"/>
                    </a:lnTo>
                    <a:lnTo>
                      <a:pt x="0" y="137074"/>
                    </a:lnTo>
                    <a:lnTo>
                      <a:pt x="0" y="2315"/>
                    </a:lnTo>
                    <a:lnTo>
                      <a:pt x="31118" y="2315"/>
                    </a:lnTo>
                    <a:lnTo>
                      <a:pt x="31118" y="27261"/>
                    </a:lnTo>
                    <a:cubicBezTo>
                      <a:pt x="36090" y="18688"/>
                      <a:pt x="43291" y="12001"/>
                      <a:pt x="52721" y="7201"/>
                    </a:cubicBezTo>
                    <a:cubicBezTo>
                      <a:pt x="62150" y="2400"/>
                      <a:pt x="72780" y="0"/>
                      <a:pt x="846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BEB85688-A5A7-4F0D-8925-D7451A2037F6}"/>
                  </a:ext>
                </a:extLst>
              </p:cNvPr>
              <p:cNvSpPr txBox="1"/>
              <p:nvPr/>
            </p:nvSpPr>
            <p:spPr>
              <a:xfrm>
                <a:off x="1617333" y="5164480"/>
                <a:ext cx="141446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41446" h="139646">
                    <a:moveTo>
                      <a:pt x="71237" y="0"/>
                    </a:moveTo>
                    <a:cubicBezTo>
                      <a:pt x="82210" y="0"/>
                      <a:pt x="92026" y="1886"/>
                      <a:pt x="100684" y="5658"/>
                    </a:cubicBezTo>
                    <a:cubicBezTo>
                      <a:pt x="109342" y="9430"/>
                      <a:pt x="116715" y="14487"/>
                      <a:pt x="122801" y="20831"/>
                    </a:cubicBezTo>
                    <a:cubicBezTo>
                      <a:pt x="128888" y="27175"/>
                      <a:pt x="133517" y="34547"/>
                      <a:pt x="136688" y="42948"/>
                    </a:cubicBezTo>
                    <a:cubicBezTo>
                      <a:pt x="139860" y="51349"/>
                      <a:pt x="141446" y="60093"/>
                      <a:pt x="141446" y="69180"/>
                    </a:cubicBezTo>
                    <a:cubicBezTo>
                      <a:pt x="141446" y="71409"/>
                      <a:pt x="141403" y="73552"/>
                      <a:pt x="141318" y="75609"/>
                    </a:cubicBezTo>
                    <a:cubicBezTo>
                      <a:pt x="141232" y="77667"/>
                      <a:pt x="141018" y="79381"/>
                      <a:pt x="140675" y="80753"/>
                    </a:cubicBezTo>
                    <a:lnTo>
                      <a:pt x="36519" y="80753"/>
                    </a:lnTo>
                    <a:cubicBezTo>
                      <a:pt x="37033" y="86068"/>
                      <a:pt x="38319" y="90783"/>
                      <a:pt x="40376" y="94898"/>
                    </a:cubicBezTo>
                    <a:cubicBezTo>
                      <a:pt x="42434" y="99012"/>
                      <a:pt x="45091" y="102527"/>
                      <a:pt x="48349" y="105442"/>
                    </a:cubicBezTo>
                    <a:cubicBezTo>
                      <a:pt x="51606" y="108356"/>
                      <a:pt x="55293" y="110585"/>
                      <a:pt x="59407" y="112128"/>
                    </a:cubicBezTo>
                    <a:cubicBezTo>
                      <a:pt x="63522" y="113671"/>
                      <a:pt x="67808" y="114443"/>
                      <a:pt x="72266" y="114443"/>
                    </a:cubicBezTo>
                    <a:cubicBezTo>
                      <a:pt x="79124" y="114443"/>
                      <a:pt x="85596" y="112771"/>
                      <a:pt x="91683" y="109428"/>
                    </a:cubicBezTo>
                    <a:cubicBezTo>
                      <a:pt x="97769" y="106085"/>
                      <a:pt x="101927" y="101670"/>
                      <a:pt x="104156" y="96183"/>
                    </a:cubicBezTo>
                    <a:lnTo>
                      <a:pt x="133731" y="104413"/>
                    </a:lnTo>
                    <a:cubicBezTo>
                      <a:pt x="128759" y="114700"/>
                      <a:pt x="120829" y="123144"/>
                      <a:pt x="109942" y="129745"/>
                    </a:cubicBezTo>
                    <a:cubicBezTo>
                      <a:pt x="99055" y="136346"/>
                      <a:pt x="86068" y="139646"/>
                      <a:pt x="70980" y="139646"/>
                    </a:cubicBezTo>
                    <a:cubicBezTo>
                      <a:pt x="60179" y="139646"/>
                      <a:pt x="50406" y="137803"/>
                      <a:pt x="41662" y="134117"/>
                    </a:cubicBezTo>
                    <a:cubicBezTo>
                      <a:pt x="32918" y="130431"/>
                      <a:pt x="25460" y="125416"/>
                      <a:pt x="19288" y="119072"/>
                    </a:cubicBezTo>
                    <a:cubicBezTo>
                      <a:pt x="13116" y="112728"/>
                      <a:pt x="8358" y="105356"/>
                      <a:pt x="5015" y="96955"/>
                    </a:cubicBezTo>
                    <a:cubicBezTo>
                      <a:pt x="1672" y="88554"/>
                      <a:pt x="0" y="79724"/>
                      <a:pt x="0" y="70466"/>
                    </a:cubicBezTo>
                    <a:cubicBezTo>
                      <a:pt x="0" y="60865"/>
                      <a:pt x="1629" y="51821"/>
                      <a:pt x="4886" y="43334"/>
                    </a:cubicBezTo>
                    <a:cubicBezTo>
                      <a:pt x="8144" y="34847"/>
                      <a:pt x="12859" y="27389"/>
                      <a:pt x="19031" y="20960"/>
                    </a:cubicBezTo>
                    <a:cubicBezTo>
                      <a:pt x="25203" y="14530"/>
                      <a:pt x="32704" y="9430"/>
                      <a:pt x="41534" y="5658"/>
                    </a:cubicBezTo>
                    <a:cubicBezTo>
                      <a:pt x="50363" y="1886"/>
                      <a:pt x="60265" y="0"/>
                      <a:pt x="71237" y="0"/>
                    </a:cubicBezTo>
                    <a:close/>
                    <a:moveTo>
                      <a:pt x="70723" y="24946"/>
                    </a:moveTo>
                    <a:cubicBezTo>
                      <a:pt x="66094" y="24946"/>
                      <a:pt x="61765" y="25760"/>
                      <a:pt x="57736" y="27389"/>
                    </a:cubicBezTo>
                    <a:cubicBezTo>
                      <a:pt x="53707" y="29018"/>
                      <a:pt x="50149" y="31290"/>
                      <a:pt x="47063" y="34204"/>
                    </a:cubicBezTo>
                    <a:cubicBezTo>
                      <a:pt x="43977" y="37119"/>
                      <a:pt x="41448" y="40634"/>
                      <a:pt x="39476" y="44748"/>
                    </a:cubicBezTo>
                    <a:cubicBezTo>
                      <a:pt x="37505" y="48863"/>
                      <a:pt x="36347" y="53407"/>
                      <a:pt x="36004" y="58379"/>
                    </a:cubicBezTo>
                    <a:lnTo>
                      <a:pt x="105956" y="58379"/>
                    </a:lnTo>
                    <a:cubicBezTo>
                      <a:pt x="105099" y="48263"/>
                      <a:pt x="101370" y="40162"/>
                      <a:pt x="94769" y="34076"/>
                    </a:cubicBezTo>
                    <a:cubicBezTo>
                      <a:pt x="88168" y="27989"/>
                      <a:pt x="80153" y="24946"/>
                      <a:pt x="70723" y="24946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B71E3363-7AED-439D-B1FA-B4FD1F77087C}"/>
                  </a:ext>
                </a:extLst>
              </p:cNvPr>
              <p:cNvSpPr txBox="1"/>
              <p:nvPr/>
            </p:nvSpPr>
            <p:spPr>
              <a:xfrm>
                <a:off x="1893558" y="5164480"/>
                <a:ext cx="132445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32445" h="139646">
                    <a:moveTo>
                      <a:pt x="70980" y="0"/>
                    </a:moveTo>
                    <a:cubicBezTo>
                      <a:pt x="85725" y="0"/>
                      <a:pt x="98284" y="3172"/>
                      <a:pt x="108656" y="9515"/>
                    </a:cubicBezTo>
                    <a:cubicBezTo>
                      <a:pt x="119029" y="15859"/>
                      <a:pt x="126787" y="24174"/>
                      <a:pt x="131931" y="34461"/>
                    </a:cubicBezTo>
                    <a:lnTo>
                      <a:pt x="98241" y="44748"/>
                    </a:lnTo>
                    <a:cubicBezTo>
                      <a:pt x="95326" y="39776"/>
                      <a:pt x="91469" y="35962"/>
                      <a:pt x="86668" y="33304"/>
                    </a:cubicBezTo>
                    <a:cubicBezTo>
                      <a:pt x="81867" y="30647"/>
                      <a:pt x="76552" y="29318"/>
                      <a:pt x="70723" y="29318"/>
                    </a:cubicBezTo>
                    <a:cubicBezTo>
                      <a:pt x="65751" y="29318"/>
                      <a:pt x="61122" y="30304"/>
                      <a:pt x="56836" y="32275"/>
                    </a:cubicBezTo>
                    <a:cubicBezTo>
                      <a:pt x="52549" y="34247"/>
                      <a:pt x="48820" y="36990"/>
                      <a:pt x="45649" y="40505"/>
                    </a:cubicBezTo>
                    <a:cubicBezTo>
                      <a:pt x="42477" y="44020"/>
                      <a:pt x="39991" y="48263"/>
                      <a:pt x="38190" y="53235"/>
                    </a:cubicBezTo>
                    <a:cubicBezTo>
                      <a:pt x="36390" y="58207"/>
                      <a:pt x="35490" y="63694"/>
                      <a:pt x="35490" y="69694"/>
                    </a:cubicBezTo>
                    <a:cubicBezTo>
                      <a:pt x="35490" y="75695"/>
                      <a:pt x="36433" y="81182"/>
                      <a:pt x="38319" y="86154"/>
                    </a:cubicBezTo>
                    <a:cubicBezTo>
                      <a:pt x="40205" y="91126"/>
                      <a:pt x="42734" y="95412"/>
                      <a:pt x="45906" y="99012"/>
                    </a:cubicBezTo>
                    <a:cubicBezTo>
                      <a:pt x="49078" y="102613"/>
                      <a:pt x="52807" y="105399"/>
                      <a:pt x="57093" y="107371"/>
                    </a:cubicBezTo>
                    <a:cubicBezTo>
                      <a:pt x="61379" y="109342"/>
                      <a:pt x="65922" y="110328"/>
                      <a:pt x="70723" y="110328"/>
                    </a:cubicBezTo>
                    <a:cubicBezTo>
                      <a:pt x="76895" y="110328"/>
                      <a:pt x="82596" y="108785"/>
                      <a:pt x="87825" y="105699"/>
                    </a:cubicBezTo>
                    <a:cubicBezTo>
                      <a:pt x="93054" y="102613"/>
                      <a:pt x="96698" y="98841"/>
                      <a:pt x="98755" y="94383"/>
                    </a:cubicBezTo>
                    <a:lnTo>
                      <a:pt x="132445" y="104670"/>
                    </a:lnTo>
                    <a:cubicBezTo>
                      <a:pt x="127816" y="114957"/>
                      <a:pt x="120186" y="123358"/>
                      <a:pt x="109557" y="129873"/>
                    </a:cubicBezTo>
                    <a:cubicBezTo>
                      <a:pt x="98927" y="136388"/>
                      <a:pt x="86154" y="139646"/>
                      <a:pt x="71237" y="139646"/>
                    </a:cubicBezTo>
                    <a:cubicBezTo>
                      <a:pt x="60265" y="139646"/>
                      <a:pt x="50406" y="137760"/>
                      <a:pt x="41662" y="133988"/>
                    </a:cubicBezTo>
                    <a:cubicBezTo>
                      <a:pt x="32918" y="130216"/>
                      <a:pt x="25460" y="125116"/>
                      <a:pt x="19288" y="118686"/>
                    </a:cubicBezTo>
                    <a:cubicBezTo>
                      <a:pt x="13116" y="112257"/>
                      <a:pt x="8358" y="104799"/>
                      <a:pt x="5015" y="96312"/>
                    </a:cubicBezTo>
                    <a:cubicBezTo>
                      <a:pt x="1672" y="87825"/>
                      <a:pt x="0" y="78953"/>
                      <a:pt x="0" y="69694"/>
                    </a:cubicBezTo>
                    <a:cubicBezTo>
                      <a:pt x="0" y="60265"/>
                      <a:pt x="1629" y="51349"/>
                      <a:pt x="4886" y="42948"/>
                    </a:cubicBezTo>
                    <a:cubicBezTo>
                      <a:pt x="8144" y="34547"/>
                      <a:pt x="12859" y="27175"/>
                      <a:pt x="19031" y="20831"/>
                    </a:cubicBezTo>
                    <a:cubicBezTo>
                      <a:pt x="25203" y="14487"/>
                      <a:pt x="32661" y="9430"/>
                      <a:pt x="41405" y="5658"/>
                    </a:cubicBezTo>
                    <a:cubicBezTo>
                      <a:pt x="50149" y="1886"/>
                      <a:pt x="60007" y="0"/>
                      <a:pt x="7098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CC18FD86-D8B6-42FA-B7FC-21160E3913B8}"/>
                  </a:ext>
                </a:extLst>
              </p:cNvPr>
              <p:cNvSpPr txBox="1"/>
              <p:nvPr/>
            </p:nvSpPr>
            <p:spPr>
              <a:xfrm>
                <a:off x="2036433" y="5164480"/>
                <a:ext cx="141189" cy="139646"/>
              </a:xfrm>
              <a:custGeom>
                <a:avLst/>
                <a:gdLst/>
                <a:ahLst/>
                <a:cxnLst/>
                <a:rect l="l" t="t" r="r" b="b"/>
                <a:pathLst>
                  <a:path w="141189" h="139646">
                    <a:moveTo>
                      <a:pt x="70723" y="0"/>
                    </a:moveTo>
                    <a:cubicBezTo>
                      <a:pt x="81696" y="0"/>
                      <a:pt x="91512" y="1886"/>
                      <a:pt x="100170" y="5658"/>
                    </a:cubicBezTo>
                    <a:cubicBezTo>
                      <a:pt x="108828" y="9430"/>
                      <a:pt x="116200" y="14530"/>
                      <a:pt x="122287" y="20960"/>
                    </a:cubicBezTo>
                    <a:cubicBezTo>
                      <a:pt x="128373" y="27389"/>
                      <a:pt x="133045" y="34804"/>
                      <a:pt x="136303" y="43205"/>
                    </a:cubicBezTo>
                    <a:cubicBezTo>
                      <a:pt x="139560" y="51606"/>
                      <a:pt x="141189" y="60522"/>
                      <a:pt x="141189" y="69952"/>
                    </a:cubicBezTo>
                    <a:cubicBezTo>
                      <a:pt x="141189" y="79210"/>
                      <a:pt x="139560" y="88040"/>
                      <a:pt x="136303" y="96441"/>
                    </a:cubicBezTo>
                    <a:cubicBezTo>
                      <a:pt x="133045" y="104842"/>
                      <a:pt x="128416" y="112257"/>
                      <a:pt x="122415" y="118686"/>
                    </a:cubicBezTo>
                    <a:cubicBezTo>
                      <a:pt x="116415" y="125116"/>
                      <a:pt x="109042" y="130216"/>
                      <a:pt x="100298" y="133988"/>
                    </a:cubicBezTo>
                    <a:cubicBezTo>
                      <a:pt x="91554" y="137760"/>
                      <a:pt x="81696" y="139646"/>
                      <a:pt x="70723" y="139646"/>
                    </a:cubicBezTo>
                    <a:cubicBezTo>
                      <a:pt x="59750" y="139646"/>
                      <a:pt x="49892" y="137760"/>
                      <a:pt x="41148" y="133988"/>
                    </a:cubicBezTo>
                    <a:cubicBezTo>
                      <a:pt x="32404" y="130216"/>
                      <a:pt x="24989" y="125116"/>
                      <a:pt x="18902" y="118686"/>
                    </a:cubicBezTo>
                    <a:cubicBezTo>
                      <a:pt x="12816" y="112257"/>
                      <a:pt x="8144" y="104842"/>
                      <a:pt x="4886" y="96441"/>
                    </a:cubicBezTo>
                    <a:cubicBezTo>
                      <a:pt x="1629" y="88040"/>
                      <a:pt x="0" y="79210"/>
                      <a:pt x="0" y="69952"/>
                    </a:cubicBezTo>
                    <a:cubicBezTo>
                      <a:pt x="0" y="60522"/>
                      <a:pt x="1629" y="51606"/>
                      <a:pt x="4886" y="43205"/>
                    </a:cubicBezTo>
                    <a:cubicBezTo>
                      <a:pt x="8144" y="34804"/>
                      <a:pt x="12816" y="27389"/>
                      <a:pt x="18902" y="20960"/>
                    </a:cubicBezTo>
                    <a:cubicBezTo>
                      <a:pt x="24989" y="14530"/>
                      <a:pt x="32404" y="9430"/>
                      <a:pt x="41148" y="5658"/>
                    </a:cubicBezTo>
                    <a:cubicBezTo>
                      <a:pt x="49892" y="1886"/>
                      <a:pt x="59750" y="0"/>
                      <a:pt x="70723" y="0"/>
                    </a:cubicBezTo>
                    <a:close/>
                    <a:moveTo>
                      <a:pt x="70723" y="29318"/>
                    </a:moveTo>
                    <a:cubicBezTo>
                      <a:pt x="65751" y="29318"/>
                      <a:pt x="61122" y="30347"/>
                      <a:pt x="56836" y="32404"/>
                    </a:cubicBezTo>
                    <a:cubicBezTo>
                      <a:pt x="52549" y="34461"/>
                      <a:pt x="48820" y="37290"/>
                      <a:pt x="45649" y="40891"/>
                    </a:cubicBezTo>
                    <a:cubicBezTo>
                      <a:pt x="42477" y="44491"/>
                      <a:pt x="39991" y="48777"/>
                      <a:pt x="38190" y="53750"/>
                    </a:cubicBezTo>
                    <a:cubicBezTo>
                      <a:pt x="36390" y="58722"/>
                      <a:pt x="35490" y="64122"/>
                      <a:pt x="35490" y="69952"/>
                    </a:cubicBezTo>
                    <a:cubicBezTo>
                      <a:pt x="35490" y="75952"/>
                      <a:pt x="36390" y="81396"/>
                      <a:pt x="38190" y="86282"/>
                    </a:cubicBezTo>
                    <a:cubicBezTo>
                      <a:pt x="39991" y="91168"/>
                      <a:pt x="42477" y="95412"/>
                      <a:pt x="45649" y="99012"/>
                    </a:cubicBezTo>
                    <a:cubicBezTo>
                      <a:pt x="48820" y="102613"/>
                      <a:pt x="52549" y="105399"/>
                      <a:pt x="56836" y="107371"/>
                    </a:cubicBezTo>
                    <a:cubicBezTo>
                      <a:pt x="61122" y="109342"/>
                      <a:pt x="65751" y="110328"/>
                      <a:pt x="70723" y="110328"/>
                    </a:cubicBezTo>
                    <a:cubicBezTo>
                      <a:pt x="75695" y="110328"/>
                      <a:pt x="80324" y="109342"/>
                      <a:pt x="84611" y="107371"/>
                    </a:cubicBezTo>
                    <a:cubicBezTo>
                      <a:pt x="88897" y="105399"/>
                      <a:pt x="92626" y="102613"/>
                      <a:pt x="95798" y="99012"/>
                    </a:cubicBezTo>
                    <a:cubicBezTo>
                      <a:pt x="98970" y="95412"/>
                      <a:pt x="101456" y="91126"/>
                      <a:pt x="103256" y="86154"/>
                    </a:cubicBezTo>
                    <a:cubicBezTo>
                      <a:pt x="105056" y="81182"/>
                      <a:pt x="105956" y="75695"/>
                      <a:pt x="105956" y="69694"/>
                    </a:cubicBezTo>
                    <a:cubicBezTo>
                      <a:pt x="105956" y="63865"/>
                      <a:pt x="105056" y="58464"/>
                      <a:pt x="103256" y="53492"/>
                    </a:cubicBezTo>
                    <a:cubicBezTo>
                      <a:pt x="101456" y="48520"/>
                      <a:pt x="98970" y="44234"/>
                      <a:pt x="95798" y="40634"/>
                    </a:cubicBezTo>
                    <a:cubicBezTo>
                      <a:pt x="92626" y="37033"/>
                      <a:pt x="88897" y="34247"/>
                      <a:pt x="84611" y="32275"/>
                    </a:cubicBezTo>
                    <a:cubicBezTo>
                      <a:pt x="80324" y="30304"/>
                      <a:pt x="75695" y="29318"/>
                      <a:pt x="70723" y="2931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F9AFC3A-DC23-49D2-A3DA-CBCD8679A54F}"/>
                  </a:ext>
                </a:extLst>
              </p:cNvPr>
              <p:cNvSpPr txBox="1"/>
              <p:nvPr/>
            </p:nvSpPr>
            <p:spPr>
              <a:xfrm>
                <a:off x="1159095" y="5164994"/>
                <a:ext cx="80238" cy="136560"/>
              </a:xfrm>
              <a:custGeom>
                <a:avLst/>
                <a:gdLst/>
                <a:ahLst/>
                <a:cxnLst/>
                <a:rect l="l" t="t" r="r" b="b"/>
                <a:pathLst>
                  <a:path w="80238" h="136560">
                    <a:moveTo>
                      <a:pt x="73295" y="0"/>
                    </a:moveTo>
                    <a:cubicBezTo>
                      <a:pt x="75181" y="0"/>
                      <a:pt x="76595" y="0"/>
                      <a:pt x="77538" y="0"/>
                    </a:cubicBezTo>
                    <a:cubicBezTo>
                      <a:pt x="78481" y="0"/>
                      <a:pt x="79381" y="86"/>
                      <a:pt x="80238" y="257"/>
                    </a:cubicBezTo>
                    <a:lnTo>
                      <a:pt x="80238" y="31633"/>
                    </a:lnTo>
                    <a:cubicBezTo>
                      <a:pt x="69780" y="31804"/>
                      <a:pt x="60436" y="33819"/>
                      <a:pt x="52206" y="37676"/>
                    </a:cubicBezTo>
                    <a:cubicBezTo>
                      <a:pt x="43977" y="41534"/>
                      <a:pt x="38062" y="47321"/>
                      <a:pt x="34461" y="55036"/>
                    </a:cubicBezTo>
                    <a:lnTo>
                      <a:pt x="34461" y="136560"/>
                    </a:lnTo>
                    <a:lnTo>
                      <a:pt x="0" y="136560"/>
                    </a:lnTo>
                    <a:lnTo>
                      <a:pt x="0" y="1801"/>
                    </a:lnTo>
                    <a:lnTo>
                      <a:pt x="31632" y="1801"/>
                    </a:lnTo>
                    <a:lnTo>
                      <a:pt x="31632" y="30604"/>
                    </a:lnTo>
                    <a:cubicBezTo>
                      <a:pt x="34033" y="25975"/>
                      <a:pt x="36862" y="21817"/>
                      <a:pt x="40119" y="18131"/>
                    </a:cubicBezTo>
                    <a:cubicBezTo>
                      <a:pt x="43377" y="14445"/>
                      <a:pt x="46891" y="11230"/>
                      <a:pt x="50663" y="8487"/>
                    </a:cubicBezTo>
                    <a:cubicBezTo>
                      <a:pt x="54435" y="5744"/>
                      <a:pt x="58250" y="3644"/>
                      <a:pt x="62108" y="2186"/>
                    </a:cubicBezTo>
                    <a:cubicBezTo>
                      <a:pt x="65965" y="729"/>
                      <a:pt x="69694" y="0"/>
                      <a:pt x="73295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2550997F-EBC6-40DB-ACE2-ACFCEE072C45}"/>
                  </a:ext>
                </a:extLst>
              </p:cNvPr>
              <p:cNvSpPr txBox="1"/>
              <p:nvPr/>
            </p:nvSpPr>
            <p:spPr>
              <a:xfrm>
                <a:off x="1406745" y="5166796"/>
                <a:ext cx="34461" cy="134759"/>
              </a:xfrm>
              <a:custGeom>
                <a:avLst/>
                <a:gdLst/>
                <a:ahLst/>
                <a:cxnLst/>
                <a:rect l="l" t="t" r="r" b="b"/>
                <a:pathLst>
                  <a:path w="34461" h="134759">
                    <a:moveTo>
                      <a:pt x="0" y="0"/>
                    </a:moveTo>
                    <a:lnTo>
                      <a:pt x="34461" y="0"/>
                    </a:lnTo>
                    <a:lnTo>
                      <a:pt x="34461" y="134759"/>
                    </a:lnTo>
                    <a:lnTo>
                      <a:pt x="0" y="13475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4C150C66-F987-4405-B8C8-53E906F0B55D}"/>
                  </a:ext>
                </a:extLst>
              </p:cNvPr>
              <p:cNvSpPr txBox="1"/>
              <p:nvPr/>
            </p:nvSpPr>
            <p:spPr>
              <a:xfrm>
                <a:off x="2196548" y="5264522"/>
                <a:ext cx="28290" cy="37033"/>
              </a:xfrm>
              <a:custGeom>
                <a:avLst/>
                <a:gdLst/>
                <a:ahLst/>
                <a:cxnLst/>
                <a:rect l="l" t="t" r="r" b="b"/>
                <a:pathLst>
                  <a:path w="28290" h="37033">
                    <a:moveTo>
                      <a:pt x="0" y="0"/>
                    </a:moveTo>
                    <a:lnTo>
                      <a:pt x="28290" y="0"/>
                    </a:lnTo>
                    <a:lnTo>
                      <a:pt x="28290" y="37033"/>
                    </a:lnTo>
                    <a:lnTo>
                      <a:pt x="0" y="370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d-ID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144EF63-9700-4B08-AB0E-87D65E2E92B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solidFill>
            <a:schemeClr val="bg1">
              <a:lumMod val="95000"/>
              <a:alpha val="0"/>
            </a:schemeClr>
          </a:solidFill>
        </p:spPr>
      </p:sp>
    </p:spTree>
    <p:extLst>
      <p:ext uri="{BB962C8B-B14F-4D97-AF65-F5344CB8AC3E}">
        <p14:creationId xmlns:p14="http://schemas.microsoft.com/office/powerpoint/2010/main" val="3762845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8AE14A8-66C9-4153-868C-D3BD697E602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C1F33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2954B49-0EF5-4803-A488-3E4608940DFA}"/>
              </a:ext>
            </a:extLst>
          </p:cNvPr>
          <p:cNvCxnSpPr>
            <a:cxnSpLocks/>
          </p:cNvCxnSpPr>
          <p:nvPr/>
        </p:nvCxnSpPr>
        <p:spPr>
          <a:xfrm>
            <a:off x="4298538" y="2667000"/>
            <a:ext cx="0" cy="4191000"/>
          </a:xfrm>
          <a:prstGeom prst="line">
            <a:avLst/>
          </a:prstGeom>
          <a:ln w="12700">
            <a:solidFill>
              <a:schemeClr val="bg1">
                <a:alpha val="2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C1D5A4AD-816E-462A-AA2A-334F7C348195}"/>
              </a:ext>
            </a:extLst>
          </p:cNvPr>
          <p:cNvSpPr txBox="1"/>
          <p:nvPr/>
        </p:nvSpPr>
        <p:spPr>
          <a:xfrm>
            <a:off x="10343030" y="111835"/>
            <a:ext cx="184897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fld id="{260E2A6B-A809-4840-BF14-8648BC0BDF87}" type="slidenum">
              <a:rPr lang="id-ID" sz="6000" i="0" smtClean="0">
                <a:solidFill>
                  <a:schemeClr val="bg1">
                    <a:alpha val="40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36</a:t>
            </a:fld>
            <a:endParaRPr lang="id-ID" sz="19900" i="0" dirty="0">
              <a:solidFill>
                <a:schemeClr val="bg1">
                  <a:alpha val="40000"/>
                </a:schemeClr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A09DD9D-85DC-4087-BD0E-00255FE660AA}"/>
              </a:ext>
            </a:extLst>
          </p:cNvPr>
          <p:cNvSpPr txBox="1"/>
          <p:nvPr/>
        </p:nvSpPr>
        <p:spPr>
          <a:xfrm rot="16200000">
            <a:off x="10362318" y="3298195"/>
            <a:ext cx="27241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0" spc="300" dirty="0">
                <a:solidFill>
                  <a:schemeClr val="bg1">
                    <a:alpha val="70000"/>
                  </a:schemeClr>
                </a:solidFill>
                <a:latin typeface="Raleway Light" panose="020B0403030101060003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www.brainesco.com</a:t>
            </a:r>
            <a:endParaRPr lang="id-ID" sz="1100" b="0" spc="300" dirty="0">
              <a:solidFill>
                <a:schemeClr val="bg1">
                  <a:alpha val="70000"/>
                </a:schemeClr>
              </a:solidFill>
              <a:latin typeface="Raleway Light" panose="020B0403030101060003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3A5EBC-DF2E-4EFF-B0CE-EC3162AA822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solidFill>
            <a:schemeClr val="bg1">
              <a:lumMod val="95000"/>
              <a:alpha val="0"/>
            </a:schemeClr>
          </a:solidFill>
        </p:spPr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8BEC46-615F-4287-A39A-E1E0AD2D1AA2}"/>
              </a:ext>
            </a:extLst>
          </p:cNvPr>
          <p:cNvSpPr txBox="1"/>
          <p:nvPr/>
        </p:nvSpPr>
        <p:spPr>
          <a:xfrm>
            <a:off x="811739" y="722174"/>
            <a:ext cx="65108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Raleway Light" panose="020B04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WHATCH, </a:t>
            </a:r>
            <a:r>
              <a:rPr lang="en-US" sz="54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LEARN</a:t>
            </a:r>
            <a:r>
              <a:rPr lang="en-US" sz="5400" dirty="0">
                <a:solidFill>
                  <a:schemeClr val="bg1"/>
                </a:solidFill>
                <a:latin typeface="Raleway Light" panose="020B04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CREATE.</a:t>
            </a:r>
            <a:endParaRPr lang="id-ID" sz="5400" b="1" dirty="0">
              <a:solidFill>
                <a:schemeClr val="bg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4DEED9-DCAB-48B0-8E7A-E30979F46BE8}"/>
              </a:ext>
            </a:extLst>
          </p:cNvPr>
          <p:cNvSpPr/>
          <p:nvPr/>
        </p:nvSpPr>
        <p:spPr>
          <a:xfrm>
            <a:off x="3886200" y="1985327"/>
            <a:ext cx="1028700" cy="3033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dirty="0">
                <a:solidFill>
                  <a:schemeClr val="bg1"/>
                </a:solidFill>
                <a:latin typeface="Raleway Light" panose="020B0403030101060003" pitchFamily="34" charset="0"/>
              </a:rPr>
              <a:t>#</a:t>
            </a:r>
            <a:r>
              <a:rPr lang="en-US" sz="1400" i="1" dirty="0" err="1">
                <a:solidFill>
                  <a:schemeClr val="bg1"/>
                </a:solidFill>
                <a:latin typeface="Raleway Light" panose="020B0403030101060003" pitchFamily="34" charset="0"/>
              </a:rPr>
              <a:t>LetsDoIt</a:t>
            </a:r>
            <a:endParaRPr lang="id-ID" sz="1400" i="1" dirty="0">
              <a:solidFill>
                <a:schemeClr val="bg1"/>
              </a:solidFill>
              <a:latin typeface="Raleway Light" panose="020B0403030101060003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41984C9-BC5F-4EC0-8570-6E95910B3D97}"/>
              </a:ext>
            </a:extLst>
          </p:cNvPr>
          <p:cNvGrpSpPr/>
          <p:nvPr/>
        </p:nvGrpSpPr>
        <p:grpSpPr>
          <a:xfrm>
            <a:off x="1200149" y="5026871"/>
            <a:ext cx="2739387" cy="861646"/>
            <a:chOff x="1200149" y="5026871"/>
            <a:chExt cx="2739387" cy="861646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5D20CCA-46A7-4426-8D4B-4EC9F867377E}"/>
                </a:ext>
              </a:extLst>
            </p:cNvPr>
            <p:cNvSpPr/>
            <p:nvPr/>
          </p:nvSpPr>
          <p:spPr>
            <a:xfrm>
              <a:off x="1200150" y="5026871"/>
              <a:ext cx="2007507" cy="3630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Story Of Success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671BCD5-6EEB-4FA3-802E-15D5E67A02DC}"/>
                </a:ext>
              </a:extLst>
            </p:cNvPr>
            <p:cNvSpPr/>
            <p:nvPr/>
          </p:nvSpPr>
          <p:spPr>
            <a:xfrm>
              <a:off x="1200149" y="5389919"/>
              <a:ext cx="2739387" cy="4985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1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</a:t>
              </a:r>
              <a:endParaRPr lang="id-ID" sz="11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864A79A-1756-4B44-B43D-DF7774C2B766}"/>
              </a:ext>
            </a:extLst>
          </p:cNvPr>
          <p:cNvGrpSpPr/>
          <p:nvPr/>
        </p:nvGrpSpPr>
        <p:grpSpPr>
          <a:xfrm>
            <a:off x="4391025" y="5026871"/>
            <a:ext cx="2739387" cy="861646"/>
            <a:chOff x="1200149" y="5026871"/>
            <a:chExt cx="2739387" cy="861646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8C7F95D7-3C50-4226-BCD2-226013355F56}"/>
                </a:ext>
              </a:extLst>
            </p:cNvPr>
            <p:cNvSpPr/>
            <p:nvPr/>
          </p:nvSpPr>
          <p:spPr>
            <a:xfrm>
              <a:off x="1200150" y="5026871"/>
              <a:ext cx="2007507" cy="3630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Campus Life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631AF6A-14D8-406E-A99E-6BF91C59AFD4}"/>
                </a:ext>
              </a:extLst>
            </p:cNvPr>
            <p:cNvSpPr/>
            <p:nvPr/>
          </p:nvSpPr>
          <p:spPr>
            <a:xfrm>
              <a:off x="1200149" y="5389919"/>
              <a:ext cx="2739387" cy="4985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1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</a:t>
              </a:r>
              <a:endParaRPr lang="id-ID" sz="11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AB47901-2AFF-4DEA-9BD7-0E40E27EA56A}"/>
              </a:ext>
            </a:extLst>
          </p:cNvPr>
          <p:cNvGrpSpPr/>
          <p:nvPr/>
        </p:nvGrpSpPr>
        <p:grpSpPr>
          <a:xfrm>
            <a:off x="7658164" y="5026871"/>
            <a:ext cx="2739387" cy="861646"/>
            <a:chOff x="1200149" y="5026871"/>
            <a:chExt cx="2739387" cy="861646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4B44B843-1842-40D7-A66C-1D635DE104F3}"/>
                </a:ext>
              </a:extLst>
            </p:cNvPr>
            <p:cNvSpPr/>
            <p:nvPr/>
          </p:nvSpPr>
          <p:spPr>
            <a:xfrm>
              <a:off x="1200150" y="5026871"/>
              <a:ext cx="2007507" cy="3877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Inspiring Person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7F8BD8E2-540A-4327-B16C-124DC24D46D1}"/>
                </a:ext>
              </a:extLst>
            </p:cNvPr>
            <p:cNvSpPr/>
            <p:nvPr/>
          </p:nvSpPr>
          <p:spPr>
            <a:xfrm>
              <a:off x="1200149" y="5389919"/>
              <a:ext cx="2739387" cy="4985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1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</a:t>
              </a:r>
              <a:endParaRPr lang="id-ID" sz="11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894C836-260A-49DF-ADF6-64ED66C7F14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D93C0F9-F867-4856-859A-01143ECD08C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F40C5A0-0AB6-4979-80A8-3BE81DF27A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710631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 dir="u"/>
      </p:transition>
    </mc:Choice>
    <mc:Fallback xmlns="">
      <p:transition spd="slow">
        <p:pull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4CABD17-D7CB-48E7-82FC-6B7682E40AF5}"/>
              </a:ext>
            </a:extLst>
          </p:cNvPr>
          <p:cNvSpPr/>
          <p:nvPr/>
        </p:nvSpPr>
        <p:spPr>
          <a:xfrm>
            <a:off x="0" y="0"/>
            <a:ext cx="12192000" cy="6470649"/>
          </a:xfrm>
          <a:prstGeom prst="rect">
            <a:avLst/>
          </a:prstGeom>
          <a:solidFill>
            <a:srgbClr val="1C1F33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9D64CA6-E4EC-45D6-87B0-AB5E364DCA06}"/>
              </a:ext>
            </a:extLst>
          </p:cNvPr>
          <p:cNvCxnSpPr>
            <a:cxnSpLocks/>
          </p:cNvCxnSpPr>
          <p:nvPr/>
        </p:nvCxnSpPr>
        <p:spPr>
          <a:xfrm>
            <a:off x="4298538" y="0"/>
            <a:ext cx="0" cy="2500313"/>
          </a:xfrm>
          <a:prstGeom prst="line">
            <a:avLst/>
          </a:prstGeom>
          <a:ln w="12700"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78DAF733-FD65-4E20-ADB7-23882559703D}"/>
              </a:ext>
            </a:extLst>
          </p:cNvPr>
          <p:cNvGrpSpPr/>
          <p:nvPr/>
        </p:nvGrpSpPr>
        <p:grpSpPr>
          <a:xfrm>
            <a:off x="3951600" y="2541448"/>
            <a:ext cx="693876" cy="693876"/>
            <a:chOff x="7869552" y="972066"/>
            <a:chExt cx="693876" cy="693876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22C48617-09E0-47A0-83B2-C2E05CA9EC1D}"/>
                </a:ext>
              </a:extLst>
            </p:cNvPr>
            <p:cNvSpPr/>
            <p:nvPr/>
          </p:nvSpPr>
          <p:spPr>
            <a:xfrm>
              <a:off x="7869552" y="972066"/>
              <a:ext cx="693876" cy="693876"/>
            </a:xfrm>
            <a:prstGeom prst="ellipse">
              <a:avLst/>
            </a:prstGeom>
            <a:noFill/>
            <a:ln w="7620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7" name="Freeform 46">
              <a:extLst>
                <a:ext uri="{FF2B5EF4-FFF2-40B4-BE49-F238E27FC236}">
                  <a16:creationId xmlns:a16="http://schemas.microsoft.com/office/drawing/2014/main" id="{6DCEAADD-1B56-402C-8FD8-6AE543BAD06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162788" y="1200150"/>
              <a:ext cx="107404" cy="237708"/>
            </a:xfrm>
            <a:custGeom>
              <a:avLst/>
              <a:gdLst>
                <a:gd name="T0" fmla="*/ 147571 w 96"/>
                <a:gd name="T1" fmla="*/ 33734 h 168"/>
                <a:gd name="T2" fmla="*/ 46517 w 96"/>
                <a:gd name="T3" fmla="*/ 134938 h 168"/>
                <a:gd name="T4" fmla="*/ 149175 w 96"/>
                <a:gd name="T5" fmla="*/ 237747 h 168"/>
                <a:gd name="T6" fmla="*/ 149175 w 96"/>
                <a:gd name="T7" fmla="*/ 237747 h 168"/>
                <a:gd name="T8" fmla="*/ 153987 w 96"/>
                <a:gd name="T9" fmla="*/ 250598 h 168"/>
                <a:gd name="T10" fmla="*/ 134739 w 96"/>
                <a:gd name="T11" fmla="*/ 269875 h 168"/>
                <a:gd name="T12" fmla="*/ 121906 w 96"/>
                <a:gd name="T13" fmla="*/ 265056 h 168"/>
                <a:gd name="T14" fmla="*/ 121906 w 96"/>
                <a:gd name="T15" fmla="*/ 265056 h 168"/>
                <a:gd name="T16" fmla="*/ 6416 w 96"/>
                <a:gd name="T17" fmla="*/ 149395 h 168"/>
                <a:gd name="T18" fmla="*/ 6416 w 96"/>
                <a:gd name="T19" fmla="*/ 149395 h 168"/>
                <a:gd name="T20" fmla="*/ 0 w 96"/>
                <a:gd name="T21" fmla="*/ 134938 h 168"/>
                <a:gd name="T22" fmla="*/ 0 w 96"/>
                <a:gd name="T23" fmla="*/ 134938 h 168"/>
                <a:gd name="T24" fmla="*/ 0 w 96"/>
                <a:gd name="T25" fmla="*/ 134938 h 168"/>
                <a:gd name="T26" fmla="*/ 6416 w 96"/>
                <a:gd name="T27" fmla="*/ 120480 h 168"/>
                <a:gd name="T28" fmla="*/ 6416 w 96"/>
                <a:gd name="T29" fmla="*/ 120480 h 168"/>
                <a:gd name="T30" fmla="*/ 121906 w 96"/>
                <a:gd name="T31" fmla="*/ 4819 h 168"/>
                <a:gd name="T32" fmla="*/ 121906 w 96"/>
                <a:gd name="T33" fmla="*/ 4819 h 168"/>
                <a:gd name="T34" fmla="*/ 134739 w 96"/>
                <a:gd name="T35" fmla="*/ 0 h 168"/>
                <a:gd name="T36" fmla="*/ 153987 w 96"/>
                <a:gd name="T37" fmla="*/ 19277 h 168"/>
                <a:gd name="T38" fmla="*/ 147571 w 96"/>
                <a:gd name="T39" fmla="*/ 33734 h 168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96" h="168">
                  <a:moveTo>
                    <a:pt x="92" y="21"/>
                  </a:moveTo>
                  <a:cubicBezTo>
                    <a:pt x="29" y="84"/>
                    <a:pt x="29" y="84"/>
                    <a:pt x="29" y="84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5" y="150"/>
                    <a:pt x="96" y="153"/>
                    <a:pt x="96" y="156"/>
                  </a:cubicBezTo>
                  <a:cubicBezTo>
                    <a:pt x="96" y="163"/>
                    <a:pt x="91" y="168"/>
                    <a:pt x="84" y="168"/>
                  </a:cubicBezTo>
                  <a:cubicBezTo>
                    <a:pt x="81" y="168"/>
                    <a:pt x="78" y="167"/>
                    <a:pt x="76" y="165"/>
                  </a:cubicBezTo>
                  <a:cubicBezTo>
                    <a:pt x="76" y="165"/>
                    <a:pt x="76" y="165"/>
                    <a:pt x="76" y="165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1" y="90"/>
                    <a:pt x="0" y="87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1"/>
                    <a:pt x="1" y="77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8" y="1"/>
                    <a:pt x="81" y="0"/>
                    <a:pt x="84" y="0"/>
                  </a:cubicBezTo>
                  <a:cubicBezTo>
                    <a:pt x="91" y="0"/>
                    <a:pt x="96" y="5"/>
                    <a:pt x="96" y="12"/>
                  </a:cubicBezTo>
                  <a:cubicBezTo>
                    <a:pt x="96" y="16"/>
                    <a:pt x="94" y="19"/>
                    <a:pt x="92" y="21"/>
                  </a:cubicBezTo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7F1CE66-C481-4ED0-AC75-ADB0BA5D363B}"/>
              </a:ext>
            </a:extLst>
          </p:cNvPr>
          <p:cNvSpPr/>
          <p:nvPr/>
        </p:nvSpPr>
        <p:spPr>
          <a:xfrm>
            <a:off x="5326974" y="3014522"/>
            <a:ext cx="5207678" cy="1143000"/>
          </a:xfrm>
          <a:prstGeom prst="roundRect">
            <a:avLst>
              <a:gd name="adj" fmla="val 4445"/>
            </a:avLst>
          </a:prstGeom>
          <a:ln>
            <a:noFill/>
          </a:ln>
          <a:effectLst>
            <a:outerShdw blurRad="1270000" dist="431800" dir="5400000" sx="74000" sy="74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46FBECC-7BC0-4A8F-B4FE-A0ED9ED826C0}"/>
              </a:ext>
            </a:extLst>
          </p:cNvPr>
          <p:cNvSpPr/>
          <p:nvPr/>
        </p:nvSpPr>
        <p:spPr>
          <a:xfrm>
            <a:off x="5326973" y="4353463"/>
            <a:ext cx="5207677" cy="1143000"/>
          </a:xfrm>
          <a:prstGeom prst="roundRect">
            <a:avLst>
              <a:gd name="adj" fmla="val 4445"/>
            </a:avLst>
          </a:prstGeom>
          <a:solidFill>
            <a:schemeClr val="bg1"/>
          </a:solidFill>
          <a:ln>
            <a:noFill/>
          </a:ln>
          <a:effectLst>
            <a:outerShdw blurRad="1270000" dist="431800" dir="5400000" sx="74000" sy="74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9" name="Gruppieren 570">
            <a:extLst>
              <a:ext uri="{FF2B5EF4-FFF2-40B4-BE49-F238E27FC236}">
                <a16:creationId xmlns:a16="http://schemas.microsoft.com/office/drawing/2014/main" id="{63523509-9369-421C-ABD0-47C668E75C7C}"/>
              </a:ext>
            </a:extLst>
          </p:cNvPr>
          <p:cNvGrpSpPr/>
          <p:nvPr/>
        </p:nvGrpSpPr>
        <p:grpSpPr>
          <a:xfrm>
            <a:off x="5583222" y="4591587"/>
            <a:ext cx="395288" cy="409576"/>
            <a:chOff x="2524918" y="5060949"/>
            <a:chExt cx="395288" cy="40957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34" name="Freeform 398">
              <a:extLst>
                <a:ext uri="{FF2B5EF4-FFF2-40B4-BE49-F238E27FC236}">
                  <a16:creationId xmlns:a16="http://schemas.microsoft.com/office/drawing/2014/main" id="{9DAB9CF7-E821-497F-99C6-0F6466BCE7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99531" y="5060949"/>
              <a:ext cx="246063" cy="273050"/>
            </a:xfrm>
            <a:custGeom>
              <a:avLst/>
              <a:gdLst>
                <a:gd name="T0" fmla="*/ 72 w 144"/>
                <a:gd name="T1" fmla="*/ 160 h 160"/>
                <a:gd name="T2" fmla="*/ 0 w 144"/>
                <a:gd name="T3" fmla="*/ 145 h 160"/>
                <a:gd name="T4" fmla="*/ 0 w 144"/>
                <a:gd name="T5" fmla="*/ 144 h 160"/>
                <a:gd name="T6" fmla="*/ 0 w 144"/>
                <a:gd name="T7" fmla="*/ 143 h 160"/>
                <a:gd name="T8" fmla="*/ 8 w 144"/>
                <a:gd name="T9" fmla="*/ 102 h 160"/>
                <a:gd name="T10" fmla="*/ 8 w 144"/>
                <a:gd name="T11" fmla="*/ 64 h 160"/>
                <a:gd name="T12" fmla="*/ 71 w 144"/>
                <a:gd name="T13" fmla="*/ 0 h 160"/>
                <a:gd name="T14" fmla="*/ 72 w 144"/>
                <a:gd name="T15" fmla="*/ 0 h 160"/>
                <a:gd name="T16" fmla="*/ 73 w 144"/>
                <a:gd name="T17" fmla="*/ 0 h 160"/>
                <a:gd name="T18" fmla="*/ 136 w 144"/>
                <a:gd name="T19" fmla="*/ 64 h 160"/>
                <a:gd name="T20" fmla="*/ 136 w 144"/>
                <a:gd name="T21" fmla="*/ 102 h 160"/>
                <a:gd name="T22" fmla="*/ 144 w 144"/>
                <a:gd name="T23" fmla="*/ 143 h 160"/>
                <a:gd name="T24" fmla="*/ 144 w 144"/>
                <a:gd name="T25" fmla="*/ 144 h 160"/>
                <a:gd name="T26" fmla="*/ 144 w 144"/>
                <a:gd name="T27" fmla="*/ 145 h 160"/>
                <a:gd name="T28" fmla="*/ 72 w 144"/>
                <a:gd name="T29" fmla="*/ 160 h 160"/>
                <a:gd name="T30" fmla="*/ 9 w 144"/>
                <a:gd name="T31" fmla="*/ 143 h 160"/>
                <a:gd name="T32" fmla="*/ 72 w 144"/>
                <a:gd name="T33" fmla="*/ 152 h 160"/>
                <a:gd name="T34" fmla="*/ 135 w 144"/>
                <a:gd name="T35" fmla="*/ 143 h 160"/>
                <a:gd name="T36" fmla="*/ 128 w 144"/>
                <a:gd name="T37" fmla="*/ 102 h 160"/>
                <a:gd name="T38" fmla="*/ 128 w 144"/>
                <a:gd name="T39" fmla="*/ 64 h 160"/>
                <a:gd name="T40" fmla="*/ 73 w 144"/>
                <a:gd name="T41" fmla="*/ 8 h 160"/>
                <a:gd name="T42" fmla="*/ 72 w 144"/>
                <a:gd name="T43" fmla="*/ 8 h 160"/>
                <a:gd name="T44" fmla="*/ 71 w 144"/>
                <a:gd name="T45" fmla="*/ 8 h 160"/>
                <a:gd name="T46" fmla="*/ 16 w 144"/>
                <a:gd name="T47" fmla="*/ 64 h 160"/>
                <a:gd name="T48" fmla="*/ 16 w 144"/>
                <a:gd name="T49" fmla="*/ 102 h 160"/>
                <a:gd name="T50" fmla="*/ 9 w 144"/>
                <a:gd name="T51" fmla="*/ 143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4" h="160">
                  <a:moveTo>
                    <a:pt x="72" y="160"/>
                  </a:moveTo>
                  <a:cubicBezTo>
                    <a:pt x="10" y="160"/>
                    <a:pt x="1" y="149"/>
                    <a:pt x="0" y="145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5" y="130"/>
                    <a:pt x="8" y="116"/>
                    <a:pt x="8" y="102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2"/>
                    <a:pt x="65" y="0"/>
                    <a:pt x="71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2" y="0"/>
                    <a:pt x="72" y="0"/>
                    <a:pt x="73" y="0"/>
                  </a:cubicBezTo>
                  <a:cubicBezTo>
                    <a:pt x="79" y="0"/>
                    <a:pt x="136" y="2"/>
                    <a:pt x="136" y="64"/>
                  </a:cubicBezTo>
                  <a:cubicBezTo>
                    <a:pt x="136" y="102"/>
                    <a:pt x="136" y="102"/>
                    <a:pt x="136" y="102"/>
                  </a:cubicBezTo>
                  <a:cubicBezTo>
                    <a:pt x="136" y="116"/>
                    <a:pt x="139" y="130"/>
                    <a:pt x="144" y="143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44" y="145"/>
                    <a:pt x="144" y="145"/>
                    <a:pt x="144" y="145"/>
                  </a:cubicBezTo>
                  <a:cubicBezTo>
                    <a:pt x="143" y="149"/>
                    <a:pt x="134" y="160"/>
                    <a:pt x="72" y="160"/>
                  </a:cubicBezTo>
                  <a:close/>
                  <a:moveTo>
                    <a:pt x="9" y="143"/>
                  </a:moveTo>
                  <a:cubicBezTo>
                    <a:pt x="12" y="146"/>
                    <a:pt x="25" y="152"/>
                    <a:pt x="72" y="152"/>
                  </a:cubicBezTo>
                  <a:cubicBezTo>
                    <a:pt x="119" y="152"/>
                    <a:pt x="132" y="146"/>
                    <a:pt x="135" y="143"/>
                  </a:cubicBezTo>
                  <a:cubicBezTo>
                    <a:pt x="130" y="130"/>
                    <a:pt x="128" y="116"/>
                    <a:pt x="128" y="102"/>
                  </a:cubicBezTo>
                  <a:cubicBezTo>
                    <a:pt x="128" y="64"/>
                    <a:pt x="128" y="64"/>
                    <a:pt x="128" y="64"/>
                  </a:cubicBezTo>
                  <a:cubicBezTo>
                    <a:pt x="128" y="11"/>
                    <a:pt x="82" y="8"/>
                    <a:pt x="73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62" y="8"/>
                    <a:pt x="16" y="11"/>
                    <a:pt x="16" y="64"/>
                  </a:cubicBezTo>
                  <a:cubicBezTo>
                    <a:pt x="16" y="102"/>
                    <a:pt x="16" y="102"/>
                    <a:pt x="16" y="102"/>
                  </a:cubicBezTo>
                  <a:cubicBezTo>
                    <a:pt x="16" y="116"/>
                    <a:pt x="14" y="130"/>
                    <a:pt x="9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99">
              <a:extLst>
                <a:ext uri="{FF2B5EF4-FFF2-40B4-BE49-F238E27FC236}">
                  <a16:creationId xmlns:a16="http://schemas.microsoft.com/office/drawing/2014/main" id="{FAB4A8BF-9E6C-4F94-9B21-4974509A24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24918" y="5319712"/>
              <a:ext cx="395288" cy="150813"/>
            </a:xfrm>
            <a:custGeom>
              <a:avLst/>
              <a:gdLst>
                <a:gd name="T0" fmla="*/ 232 w 232"/>
                <a:gd name="T1" fmla="*/ 88 h 88"/>
                <a:gd name="T2" fmla="*/ 0 w 232"/>
                <a:gd name="T3" fmla="*/ 88 h 88"/>
                <a:gd name="T4" fmla="*/ 0 w 232"/>
                <a:gd name="T5" fmla="*/ 84 h 88"/>
                <a:gd name="T6" fmla="*/ 34 w 232"/>
                <a:gd name="T7" fmla="*/ 40 h 88"/>
                <a:gd name="T8" fmla="*/ 46 w 232"/>
                <a:gd name="T9" fmla="*/ 35 h 88"/>
                <a:gd name="T10" fmla="*/ 80 w 232"/>
                <a:gd name="T11" fmla="*/ 2 h 88"/>
                <a:gd name="T12" fmla="*/ 82 w 232"/>
                <a:gd name="T13" fmla="*/ 0 h 88"/>
                <a:gd name="T14" fmla="*/ 150 w 232"/>
                <a:gd name="T15" fmla="*/ 0 h 88"/>
                <a:gd name="T16" fmla="*/ 152 w 232"/>
                <a:gd name="T17" fmla="*/ 2 h 88"/>
                <a:gd name="T18" fmla="*/ 186 w 232"/>
                <a:gd name="T19" fmla="*/ 35 h 88"/>
                <a:gd name="T20" fmla="*/ 198 w 232"/>
                <a:gd name="T21" fmla="*/ 40 h 88"/>
                <a:gd name="T22" fmla="*/ 232 w 232"/>
                <a:gd name="T23" fmla="*/ 84 h 88"/>
                <a:gd name="T24" fmla="*/ 232 w 232"/>
                <a:gd name="T25" fmla="*/ 88 h 88"/>
                <a:gd name="T26" fmla="*/ 8 w 232"/>
                <a:gd name="T27" fmla="*/ 80 h 88"/>
                <a:gd name="T28" fmla="*/ 224 w 232"/>
                <a:gd name="T29" fmla="*/ 80 h 88"/>
                <a:gd name="T30" fmla="*/ 194 w 232"/>
                <a:gd name="T31" fmla="*/ 48 h 88"/>
                <a:gd name="T32" fmla="*/ 183 w 232"/>
                <a:gd name="T33" fmla="*/ 43 h 88"/>
                <a:gd name="T34" fmla="*/ 146 w 232"/>
                <a:gd name="T35" fmla="*/ 8 h 88"/>
                <a:gd name="T36" fmla="*/ 86 w 232"/>
                <a:gd name="T37" fmla="*/ 8 h 88"/>
                <a:gd name="T38" fmla="*/ 49 w 232"/>
                <a:gd name="T39" fmla="*/ 43 h 88"/>
                <a:gd name="T40" fmla="*/ 38 w 232"/>
                <a:gd name="T41" fmla="*/ 48 h 88"/>
                <a:gd name="T42" fmla="*/ 8 w 232"/>
                <a:gd name="T43" fmla="*/ 8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2" h="88">
                  <a:moveTo>
                    <a:pt x="232" y="88"/>
                  </a:moveTo>
                  <a:cubicBezTo>
                    <a:pt x="0" y="88"/>
                    <a:pt x="0" y="88"/>
                    <a:pt x="0" y="88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56"/>
                    <a:pt x="33" y="41"/>
                    <a:pt x="34" y="40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61" y="29"/>
                    <a:pt x="73" y="17"/>
                    <a:pt x="80" y="2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152" y="2"/>
                    <a:pt x="152" y="2"/>
                    <a:pt x="152" y="2"/>
                  </a:cubicBezTo>
                  <a:cubicBezTo>
                    <a:pt x="159" y="17"/>
                    <a:pt x="171" y="29"/>
                    <a:pt x="186" y="35"/>
                  </a:cubicBezTo>
                  <a:cubicBezTo>
                    <a:pt x="198" y="40"/>
                    <a:pt x="198" y="40"/>
                    <a:pt x="198" y="40"/>
                  </a:cubicBezTo>
                  <a:cubicBezTo>
                    <a:pt x="199" y="41"/>
                    <a:pt x="232" y="56"/>
                    <a:pt x="232" y="84"/>
                  </a:cubicBezTo>
                  <a:lnTo>
                    <a:pt x="232" y="88"/>
                  </a:lnTo>
                  <a:close/>
                  <a:moveTo>
                    <a:pt x="8" y="80"/>
                  </a:moveTo>
                  <a:cubicBezTo>
                    <a:pt x="224" y="80"/>
                    <a:pt x="224" y="80"/>
                    <a:pt x="224" y="80"/>
                  </a:cubicBezTo>
                  <a:cubicBezTo>
                    <a:pt x="221" y="59"/>
                    <a:pt x="195" y="48"/>
                    <a:pt x="194" y="48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67" y="35"/>
                    <a:pt x="154" y="23"/>
                    <a:pt x="14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78" y="23"/>
                    <a:pt x="65" y="35"/>
                    <a:pt x="49" y="4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7" y="48"/>
                    <a:pt x="11" y="59"/>
                    <a:pt x="8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400">
              <a:extLst>
                <a:ext uri="{FF2B5EF4-FFF2-40B4-BE49-F238E27FC236}">
                  <a16:creationId xmlns:a16="http://schemas.microsoft.com/office/drawing/2014/main" id="{C88F2C8F-A3EB-4C41-9322-ABFB7D909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0168" y="5129212"/>
              <a:ext cx="206375" cy="74613"/>
            </a:xfrm>
            <a:custGeom>
              <a:avLst/>
              <a:gdLst>
                <a:gd name="T0" fmla="*/ 5 w 121"/>
                <a:gd name="T1" fmla="*/ 44 h 44"/>
                <a:gd name="T2" fmla="*/ 0 w 121"/>
                <a:gd name="T3" fmla="*/ 44 h 44"/>
                <a:gd name="T4" fmla="*/ 0 w 121"/>
                <a:gd name="T5" fmla="*/ 36 h 44"/>
                <a:gd name="T6" fmla="*/ 85 w 121"/>
                <a:gd name="T7" fmla="*/ 1 h 44"/>
                <a:gd name="T8" fmla="*/ 90 w 121"/>
                <a:gd name="T9" fmla="*/ 0 h 44"/>
                <a:gd name="T10" fmla="*/ 92 w 121"/>
                <a:gd name="T11" fmla="*/ 4 h 44"/>
                <a:gd name="T12" fmla="*/ 121 w 121"/>
                <a:gd name="T13" fmla="*/ 36 h 44"/>
                <a:gd name="T14" fmla="*/ 119 w 121"/>
                <a:gd name="T15" fmla="*/ 44 h 44"/>
                <a:gd name="T16" fmla="*/ 85 w 121"/>
                <a:gd name="T17" fmla="*/ 12 h 44"/>
                <a:gd name="T18" fmla="*/ 5 w 121"/>
                <a:gd name="T19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44">
                  <a:moveTo>
                    <a:pt x="5" y="44"/>
                  </a:moveTo>
                  <a:cubicBezTo>
                    <a:pt x="4" y="44"/>
                    <a:pt x="2" y="44"/>
                    <a:pt x="0" y="44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40" y="39"/>
                    <a:pt x="85" y="1"/>
                    <a:pt x="85" y="1"/>
                  </a:cubicBezTo>
                  <a:cubicBezTo>
                    <a:pt x="87" y="0"/>
                    <a:pt x="88" y="0"/>
                    <a:pt x="90" y="0"/>
                  </a:cubicBezTo>
                  <a:cubicBezTo>
                    <a:pt x="91" y="1"/>
                    <a:pt x="92" y="2"/>
                    <a:pt x="92" y="4"/>
                  </a:cubicBezTo>
                  <a:cubicBezTo>
                    <a:pt x="93" y="32"/>
                    <a:pt x="119" y="36"/>
                    <a:pt x="121" y="36"/>
                  </a:cubicBezTo>
                  <a:cubicBezTo>
                    <a:pt x="119" y="44"/>
                    <a:pt x="119" y="44"/>
                    <a:pt x="119" y="44"/>
                  </a:cubicBezTo>
                  <a:cubicBezTo>
                    <a:pt x="119" y="44"/>
                    <a:pt x="90" y="40"/>
                    <a:pt x="85" y="12"/>
                  </a:cubicBezTo>
                  <a:cubicBezTo>
                    <a:pt x="72" y="22"/>
                    <a:pt x="39" y="44"/>
                    <a:pt x="5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0" name="Gruppieren 571">
            <a:extLst>
              <a:ext uri="{FF2B5EF4-FFF2-40B4-BE49-F238E27FC236}">
                <a16:creationId xmlns:a16="http://schemas.microsoft.com/office/drawing/2014/main" id="{08C680D1-C05A-49E0-89F7-FF633889609F}"/>
              </a:ext>
            </a:extLst>
          </p:cNvPr>
          <p:cNvGrpSpPr/>
          <p:nvPr/>
        </p:nvGrpSpPr>
        <p:grpSpPr>
          <a:xfrm>
            <a:off x="5617354" y="3189056"/>
            <a:ext cx="327025" cy="381000"/>
            <a:chOff x="2545555" y="5675312"/>
            <a:chExt cx="327025" cy="381000"/>
          </a:xfrm>
          <a:solidFill>
            <a:schemeClr val="bg1"/>
          </a:solidFill>
        </p:grpSpPr>
        <p:sp>
          <p:nvSpPr>
            <p:cNvPr id="31" name="Freeform 460">
              <a:extLst>
                <a:ext uri="{FF2B5EF4-FFF2-40B4-BE49-F238E27FC236}">
                  <a16:creationId xmlns:a16="http://schemas.microsoft.com/office/drawing/2014/main" id="{16C97750-33E9-46B5-BA3E-315B1B7611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8105" y="5735637"/>
              <a:ext cx="165100" cy="61913"/>
            </a:xfrm>
            <a:custGeom>
              <a:avLst/>
              <a:gdLst>
                <a:gd name="T0" fmla="*/ 7 w 97"/>
                <a:gd name="T1" fmla="*/ 36 h 36"/>
                <a:gd name="T2" fmla="*/ 0 w 97"/>
                <a:gd name="T3" fmla="*/ 36 h 36"/>
                <a:gd name="T4" fmla="*/ 0 w 97"/>
                <a:gd name="T5" fmla="*/ 28 h 36"/>
                <a:gd name="T6" fmla="*/ 69 w 97"/>
                <a:gd name="T7" fmla="*/ 1 h 36"/>
                <a:gd name="T8" fmla="*/ 73 w 97"/>
                <a:gd name="T9" fmla="*/ 0 h 36"/>
                <a:gd name="T10" fmla="*/ 76 w 97"/>
                <a:gd name="T11" fmla="*/ 4 h 36"/>
                <a:gd name="T12" fmla="*/ 83 w 97"/>
                <a:gd name="T13" fmla="*/ 23 h 36"/>
                <a:gd name="T14" fmla="*/ 95 w 97"/>
                <a:gd name="T15" fmla="*/ 24 h 36"/>
                <a:gd name="T16" fmla="*/ 97 w 97"/>
                <a:gd name="T17" fmla="*/ 32 h 36"/>
                <a:gd name="T18" fmla="*/ 79 w 97"/>
                <a:gd name="T19" fmla="*/ 30 h 36"/>
                <a:gd name="T20" fmla="*/ 69 w 97"/>
                <a:gd name="T21" fmla="*/ 12 h 36"/>
                <a:gd name="T22" fmla="*/ 7 w 97"/>
                <a:gd name="T2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7" h="36">
                  <a:moveTo>
                    <a:pt x="7" y="36"/>
                  </a:moveTo>
                  <a:cubicBezTo>
                    <a:pt x="4" y="36"/>
                    <a:pt x="2" y="36"/>
                    <a:pt x="0" y="36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40" y="31"/>
                    <a:pt x="69" y="2"/>
                    <a:pt x="69" y="1"/>
                  </a:cubicBezTo>
                  <a:cubicBezTo>
                    <a:pt x="70" y="0"/>
                    <a:pt x="72" y="0"/>
                    <a:pt x="73" y="0"/>
                  </a:cubicBezTo>
                  <a:cubicBezTo>
                    <a:pt x="75" y="1"/>
                    <a:pt x="76" y="2"/>
                    <a:pt x="76" y="4"/>
                  </a:cubicBezTo>
                  <a:cubicBezTo>
                    <a:pt x="76" y="13"/>
                    <a:pt x="79" y="20"/>
                    <a:pt x="83" y="23"/>
                  </a:cubicBezTo>
                  <a:cubicBezTo>
                    <a:pt x="88" y="26"/>
                    <a:pt x="95" y="24"/>
                    <a:pt x="95" y="24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7" y="32"/>
                    <a:pt x="87" y="35"/>
                    <a:pt x="79" y="30"/>
                  </a:cubicBezTo>
                  <a:cubicBezTo>
                    <a:pt x="74" y="26"/>
                    <a:pt x="70" y="20"/>
                    <a:pt x="69" y="12"/>
                  </a:cubicBezTo>
                  <a:cubicBezTo>
                    <a:pt x="59" y="21"/>
                    <a:pt x="36" y="36"/>
                    <a:pt x="7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461">
              <a:extLst>
                <a:ext uri="{FF2B5EF4-FFF2-40B4-BE49-F238E27FC236}">
                  <a16:creationId xmlns:a16="http://schemas.microsoft.com/office/drawing/2014/main" id="{FE7E3B0F-93E6-487A-A5FE-2F0D8252E8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94768" y="5675312"/>
              <a:ext cx="228600" cy="244475"/>
            </a:xfrm>
            <a:custGeom>
              <a:avLst/>
              <a:gdLst>
                <a:gd name="T0" fmla="*/ 72 w 134"/>
                <a:gd name="T1" fmla="*/ 144 h 144"/>
                <a:gd name="T2" fmla="*/ 62 w 134"/>
                <a:gd name="T3" fmla="*/ 144 h 144"/>
                <a:gd name="T4" fmla="*/ 15 w 134"/>
                <a:gd name="T5" fmla="*/ 106 h 144"/>
                <a:gd name="T6" fmla="*/ 13 w 134"/>
                <a:gd name="T7" fmla="*/ 105 h 144"/>
                <a:gd name="T8" fmla="*/ 0 w 134"/>
                <a:gd name="T9" fmla="*/ 87 h 144"/>
                <a:gd name="T10" fmla="*/ 13 w 134"/>
                <a:gd name="T11" fmla="*/ 69 h 144"/>
                <a:gd name="T12" fmla="*/ 14 w 134"/>
                <a:gd name="T13" fmla="*/ 67 h 144"/>
                <a:gd name="T14" fmla="*/ 14 w 134"/>
                <a:gd name="T15" fmla="*/ 53 h 144"/>
                <a:gd name="T16" fmla="*/ 40 w 134"/>
                <a:gd name="T17" fmla="*/ 7 h 144"/>
                <a:gd name="T18" fmla="*/ 67 w 134"/>
                <a:gd name="T19" fmla="*/ 0 h 144"/>
                <a:gd name="T20" fmla="*/ 120 w 134"/>
                <a:gd name="T21" fmla="*/ 53 h 144"/>
                <a:gd name="T22" fmla="*/ 120 w 134"/>
                <a:gd name="T23" fmla="*/ 67 h 144"/>
                <a:gd name="T24" fmla="*/ 121 w 134"/>
                <a:gd name="T25" fmla="*/ 69 h 144"/>
                <a:gd name="T26" fmla="*/ 134 w 134"/>
                <a:gd name="T27" fmla="*/ 87 h 144"/>
                <a:gd name="T28" fmla="*/ 121 w 134"/>
                <a:gd name="T29" fmla="*/ 105 h 144"/>
                <a:gd name="T30" fmla="*/ 119 w 134"/>
                <a:gd name="T31" fmla="*/ 106 h 144"/>
                <a:gd name="T32" fmla="*/ 72 w 134"/>
                <a:gd name="T33" fmla="*/ 144 h 144"/>
                <a:gd name="T34" fmla="*/ 67 w 134"/>
                <a:gd name="T35" fmla="*/ 8 h 144"/>
                <a:gd name="T36" fmla="*/ 44 w 134"/>
                <a:gd name="T37" fmla="*/ 14 h 144"/>
                <a:gd name="T38" fmla="*/ 22 w 134"/>
                <a:gd name="T39" fmla="*/ 53 h 144"/>
                <a:gd name="T40" fmla="*/ 22 w 134"/>
                <a:gd name="T41" fmla="*/ 67 h 144"/>
                <a:gd name="T42" fmla="*/ 16 w 134"/>
                <a:gd name="T43" fmla="*/ 77 h 144"/>
                <a:gd name="T44" fmla="*/ 8 w 134"/>
                <a:gd name="T45" fmla="*/ 87 h 144"/>
                <a:gd name="T46" fmla="*/ 15 w 134"/>
                <a:gd name="T47" fmla="*/ 97 h 144"/>
                <a:gd name="T48" fmla="*/ 23 w 134"/>
                <a:gd name="T49" fmla="*/ 105 h 144"/>
                <a:gd name="T50" fmla="*/ 62 w 134"/>
                <a:gd name="T51" fmla="*/ 136 h 144"/>
                <a:gd name="T52" fmla="*/ 72 w 134"/>
                <a:gd name="T53" fmla="*/ 136 h 144"/>
                <a:gd name="T54" fmla="*/ 111 w 134"/>
                <a:gd name="T55" fmla="*/ 105 h 144"/>
                <a:gd name="T56" fmla="*/ 119 w 134"/>
                <a:gd name="T57" fmla="*/ 97 h 144"/>
                <a:gd name="T58" fmla="*/ 126 w 134"/>
                <a:gd name="T59" fmla="*/ 86 h 144"/>
                <a:gd name="T60" fmla="*/ 118 w 134"/>
                <a:gd name="T61" fmla="*/ 77 h 144"/>
                <a:gd name="T62" fmla="*/ 112 w 134"/>
                <a:gd name="T63" fmla="*/ 67 h 144"/>
                <a:gd name="T64" fmla="*/ 112 w 134"/>
                <a:gd name="T65" fmla="*/ 53 h 144"/>
                <a:gd name="T66" fmla="*/ 67 w 134"/>
                <a:gd name="T67" fmla="*/ 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34" h="144">
                  <a:moveTo>
                    <a:pt x="72" y="144"/>
                  </a:moveTo>
                  <a:cubicBezTo>
                    <a:pt x="62" y="144"/>
                    <a:pt x="62" y="144"/>
                    <a:pt x="62" y="144"/>
                  </a:cubicBezTo>
                  <a:cubicBezTo>
                    <a:pt x="27" y="144"/>
                    <a:pt x="17" y="115"/>
                    <a:pt x="15" y="106"/>
                  </a:cubicBezTo>
                  <a:cubicBezTo>
                    <a:pt x="15" y="105"/>
                    <a:pt x="14" y="105"/>
                    <a:pt x="13" y="105"/>
                  </a:cubicBezTo>
                  <a:cubicBezTo>
                    <a:pt x="1" y="101"/>
                    <a:pt x="0" y="87"/>
                    <a:pt x="0" y="87"/>
                  </a:cubicBezTo>
                  <a:cubicBezTo>
                    <a:pt x="0" y="79"/>
                    <a:pt x="5" y="72"/>
                    <a:pt x="13" y="69"/>
                  </a:cubicBezTo>
                  <a:cubicBezTo>
                    <a:pt x="14" y="69"/>
                    <a:pt x="14" y="68"/>
                    <a:pt x="14" y="67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4" y="26"/>
                    <a:pt x="29" y="13"/>
                    <a:pt x="40" y="7"/>
                  </a:cubicBezTo>
                  <a:cubicBezTo>
                    <a:pt x="53" y="0"/>
                    <a:pt x="66" y="0"/>
                    <a:pt x="67" y="0"/>
                  </a:cubicBezTo>
                  <a:cubicBezTo>
                    <a:pt x="85" y="0"/>
                    <a:pt x="120" y="11"/>
                    <a:pt x="120" y="53"/>
                  </a:cubicBezTo>
                  <a:cubicBezTo>
                    <a:pt x="120" y="67"/>
                    <a:pt x="120" y="67"/>
                    <a:pt x="120" y="67"/>
                  </a:cubicBezTo>
                  <a:cubicBezTo>
                    <a:pt x="120" y="68"/>
                    <a:pt x="120" y="69"/>
                    <a:pt x="121" y="69"/>
                  </a:cubicBezTo>
                  <a:cubicBezTo>
                    <a:pt x="129" y="72"/>
                    <a:pt x="134" y="79"/>
                    <a:pt x="134" y="87"/>
                  </a:cubicBezTo>
                  <a:cubicBezTo>
                    <a:pt x="134" y="87"/>
                    <a:pt x="133" y="101"/>
                    <a:pt x="121" y="105"/>
                  </a:cubicBezTo>
                  <a:cubicBezTo>
                    <a:pt x="120" y="105"/>
                    <a:pt x="119" y="105"/>
                    <a:pt x="119" y="106"/>
                  </a:cubicBezTo>
                  <a:cubicBezTo>
                    <a:pt x="117" y="115"/>
                    <a:pt x="107" y="144"/>
                    <a:pt x="72" y="144"/>
                  </a:cubicBezTo>
                  <a:close/>
                  <a:moveTo>
                    <a:pt x="67" y="8"/>
                  </a:moveTo>
                  <a:cubicBezTo>
                    <a:pt x="67" y="8"/>
                    <a:pt x="55" y="8"/>
                    <a:pt x="44" y="14"/>
                  </a:cubicBezTo>
                  <a:cubicBezTo>
                    <a:pt x="30" y="21"/>
                    <a:pt x="22" y="34"/>
                    <a:pt x="22" y="53"/>
                  </a:cubicBezTo>
                  <a:cubicBezTo>
                    <a:pt x="22" y="67"/>
                    <a:pt x="22" y="67"/>
                    <a:pt x="22" y="67"/>
                  </a:cubicBezTo>
                  <a:cubicBezTo>
                    <a:pt x="22" y="72"/>
                    <a:pt x="20" y="75"/>
                    <a:pt x="16" y="77"/>
                  </a:cubicBezTo>
                  <a:cubicBezTo>
                    <a:pt x="10" y="79"/>
                    <a:pt x="8" y="82"/>
                    <a:pt x="8" y="87"/>
                  </a:cubicBezTo>
                  <a:cubicBezTo>
                    <a:pt x="8" y="87"/>
                    <a:pt x="8" y="95"/>
                    <a:pt x="15" y="97"/>
                  </a:cubicBezTo>
                  <a:cubicBezTo>
                    <a:pt x="19" y="98"/>
                    <a:pt x="22" y="101"/>
                    <a:pt x="23" y="105"/>
                  </a:cubicBezTo>
                  <a:cubicBezTo>
                    <a:pt x="25" y="114"/>
                    <a:pt x="33" y="136"/>
                    <a:pt x="62" y="136"/>
                  </a:cubicBezTo>
                  <a:cubicBezTo>
                    <a:pt x="72" y="136"/>
                    <a:pt x="72" y="136"/>
                    <a:pt x="72" y="136"/>
                  </a:cubicBezTo>
                  <a:cubicBezTo>
                    <a:pt x="101" y="136"/>
                    <a:pt x="109" y="114"/>
                    <a:pt x="111" y="105"/>
                  </a:cubicBezTo>
                  <a:cubicBezTo>
                    <a:pt x="112" y="101"/>
                    <a:pt x="115" y="98"/>
                    <a:pt x="119" y="97"/>
                  </a:cubicBezTo>
                  <a:cubicBezTo>
                    <a:pt x="126" y="95"/>
                    <a:pt x="126" y="87"/>
                    <a:pt x="126" y="86"/>
                  </a:cubicBezTo>
                  <a:cubicBezTo>
                    <a:pt x="126" y="82"/>
                    <a:pt x="124" y="79"/>
                    <a:pt x="118" y="77"/>
                  </a:cubicBezTo>
                  <a:cubicBezTo>
                    <a:pt x="114" y="75"/>
                    <a:pt x="112" y="72"/>
                    <a:pt x="112" y="67"/>
                  </a:cubicBezTo>
                  <a:cubicBezTo>
                    <a:pt x="112" y="53"/>
                    <a:pt x="112" y="53"/>
                    <a:pt x="112" y="53"/>
                  </a:cubicBezTo>
                  <a:cubicBezTo>
                    <a:pt x="112" y="9"/>
                    <a:pt x="69" y="8"/>
                    <a:pt x="6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462">
              <a:extLst>
                <a:ext uri="{FF2B5EF4-FFF2-40B4-BE49-F238E27FC236}">
                  <a16:creationId xmlns:a16="http://schemas.microsoft.com/office/drawing/2014/main" id="{718D0E15-CA16-4057-B816-4281BE4DD8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45555" y="5900737"/>
              <a:ext cx="327025" cy="155575"/>
            </a:xfrm>
            <a:custGeom>
              <a:avLst/>
              <a:gdLst>
                <a:gd name="T0" fmla="*/ 187 w 192"/>
                <a:gd name="T1" fmla="*/ 91 h 91"/>
                <a:gd name="T2" fmla="*/ 5 w 192"/>
                <a:gd name="T3" fmla="*/ 91 h 91"/>
                <a:gd name="T4" fmla="*/ 2 w 192"/>
                <a:gd name="T5" fmla="*/ 89 h 91"/>
                <a:gd name="T6" fmla="*/ 0 w 192"/>
                <a:gd name="T7" fmla="*/ 85 h 91"/>
                <a:gd name="T8" fmla="*/ 31 w 192"/>
                <a:gd name="T9" fmla="*/ 39 h 91"/>
                <a:gd name="T10" fmla="*/ 64 w 192"/>
                <a:gd name="T11" fmla="*/ 10 h 91"/>
                <a:gd name="T12" fmla="*/ 74 w 192"/>
                <a:gd name="T13" fmla="*/ 1 h 91"/>
                <a:gd name="T14" fmla="*/ 76 w 192"/>
                <a:gd name="T15" fmla="*/ 0 h 91"/>
                <a:gd name="T16" fmla="*/ 77 w 192"/>
                <a:gd name="T17" fmla="*/ 1 h 91"/>
                <a:gd name="T18" fmla="*/ 91 w 192"/>
                <a:gd name="T19" fmla="*/ 3 h 91"/>
                <a:gd name="T20" fmla="*/ 101 w 192"/>
                <a:gd name="T21" fmla="*/ 3 h 91"/>
                <a:gd name="T22" fmla="*/ 115 w 192"/>
                <a:gd name="T23" fmla="*/ 1 h 91"/>
                <a:gd name="T24" fmla="*/ 116 w 192"/>
                <a:gd name="T25" fmla="*/ 0 h 91"/>
                <a:gd name="T26" fmla="*/ 118 w 192"/>
                <a:gd name="T27" fmla="*/ 1 h 91"/>
                <a:gd name="T28" fmla="*/ 128 w 192"/>
                <a:gd name="T29" fmla="*/ 10 h 91"/>
                <a:gd name="T30" fmla="*/ 161 w 192"/>
                <a:gd name="T31" fmla="*/ 39 h 91"/>
                <a:gd name="T32" fmla="*/ 192 w 192"/>
                <a:gd name="T33" fmla="*/ 85 h 91"/>
                <a:gd name="T34" fmla="*/ 190 w 192"/>
                <a:gd name="T35" fmla="*/ 89 h 91"/>
                <a:gd name="T36" fmla="*/ 187 w 192"/>
                <a:gd name="T37" fmla="*/ 91 h 91"/>
                <a:gd name="T38" fmla="*/ 8 w 192"/>
                <a:gd name="T39" fmla="*/ 83 h 91"/>
                <a:gd name="T40" fmla="*/ 184 w 192"/>
                <a:gd name="T41" fmla="*/ 83 h 91"/>
                <a:gd name="T42" fmla="*/ 158 w 192"/>
                <a:gd name="T43" fmla="*/ 47 h 91"/>
                <a:gd name="T44" fmla="*/ 121 w 192"/>
                <a:gd name="T45" fmla="*/ 14 h 91"/>
                <a:gd name="T46" fmla="*/ 116 w 192"/>
                <a:gd name="T47" fmla="*/ 9 h 91"/>
                <a:gd name="T48" fmla="*/ 101 w 192"/>
                <a:gd name="T49" fmla="*/ 11 h 91"/>
                <a:gd name="T50" fmla="*/ 91 w 192"/>
                <a:gd name="T51" fmla="*/ 11 h 91"/>
                <a:gd name="T52" fmla="*/ 76 w 192"/>
                <a:gd name="T53" fmla="*/ 9 h 91"/>
                <a:gd name="T54" fmla="*/ 71 w 192"/>
                <a:gd name="T55" fmla="*/ 14 h 91"/>
                <a:gd name="T56" fmla="*/ 34 w 192"/>
                <a:gd name="T57" fmla="*/ 47 h 91"/>
                <a:gd name="T58" fmla="*/ 8 w 192"/>
                <a:gd name="T59" fmla="*/ 83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92" h="91">
                  <a:moveTo>
                    <a:pt x="187" y="91"/>
                  </a:moveTo>
                  <a:cubicBezTo>
                    <a:pt x="5" y="91"/>
                    <a:pt x="5" y="91"/>
                    <a:pt x="5" y="91"/>
                  </a:cubicBezTo>
                  <a:cubicBezTo>
                    <a:pt x="4" y="91"/>
                    <a:pt x="3" y="90"/>
                    <a:pt x="2" y="89"/>
                  </a:cubicBezTo>
                  <a:cubicBezTo>
                    <a:pt x="1" y="88"/>
                    <a:pt x="0" y="87"/>
                    <a:pt x="0" y="85"/>
                  </a:cubicBezTo>
                  <a:cubicBezTo>
                    <a:pt x="1" y="66"/>
                    <a:pt x="13" y="47"/>
                    <a:pt x="31" y="39"/>
                  </a:cubicBezTo>
                  <a:cubicBezTo>
                    <a:pt x="49" y="31"/>
                    <a:pt x="59" y="19"/>
                    <a:pt x="64" y="10"/>
                  </a:cubicBezTo>
                  <a:cubicBezTo>
                    <a:pt x="66" y="6"/>
                    <a:pt x="70" y="3"/>
                    <a:pt x="74" y="1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81" y="2"/>
                    <a:pt x="86" y="3"/>
                    <a:pt x="9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6" y="3"/>
                    <a:pt x="111" y="2"/>
                    <a:pt x="115" y="1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8" y="1"/>
                    <a:pt x="118" y="1"/>
                    <a:pt x="118" y="1"/>
                  </a:cubicBezTo>
                  <a:cubicBezTo>
                    <a:pt x="122" y="3"/>
                    <a:pt x="126" y="6"/>
                    <a:pt x="128" y="10"/>
                  </a:cubicBezTo>
                  <a:cubicBezTo>
                    <a:pt x="133" y="19"/>
                    <a:pt x="143" y="31"/>
                    <a:pt x="161" y="39"/>
                  </a:cubicBezTo>
                  <a:cubicBezTo>
                    <a:pt x="179" y="47"/>
                    <a:pt x="191" y="66"/>
                    <a:pt x="192" y="85"/>
                  </a:cubicBezTo>
                  <a:cubicBezTo>
                    <a:pt x="192" y="87"/>
                    <a:pt x="191" y="88"/>
                    <a:pt x="190" y="89"/>
                  </a:cubicBezTo>
                  <a:cubicBezTo>
                    <a:pt x="189" y="90"/>
                    <a:pt x="188" y="91"/>
                    <a:pt x="187" y="91"/>
                  </a:cubicBezTo>
                  <a:close/>
                  <a:moveTo>
                    <a:pt x="8" y="83"/>
                  </a:moveTo>
                  <a:cubicBezTo>
                    <a:pt x="184" y="83"/>
                    <a:pt x="184" y="83"/>
                    <a:pt x="184" y="83"/>
                  </a:cubicBezTo>
                  <a:cubicBezTo>
                    <a:pt x="182" y="67"/>
                    <a:pt x="172" y="53"/>
                    <a:pt x="158" y="47"/>
                  </a:cubicBezTo>
                  <a:cubicBezTo>
                    <a:pt x="138" y="37"/>
                    <a:pt x="127" y="24"/>
                    <a:pt x="121" y="14"/>
                  </a:cubicBezTo>
                  <a:cubicBezTo>
                    <a:pt x="120" y="12"/>
                    <a:pt x="118" y="10"/>
                    <a:pt x="116" y="9"/>
                  </a:cubicBezTo>
                  <a:cubicBezTo>
                    <a:pt x="111" y="10"/>
                    <a:pt x="106" y="11"/>
                    <a:pt x="101" y="11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86" y="11"/>
                    <a:pt x="81" y="10"/>
                    <a:pt x="76" y="9"/>
                  </a:cubicBezTo>
                  <a:cubicBezTo>
                    <a:pt x="74" y="10"/>
                    <a:pt x="72" y="12"/>
                    <a:pt x="71" y="14"/>
                  </a:cubicBezTo>
                  <a:cubicBezTo>
                    <a:pt x="65" y="24"/>
                    <a:pt x="54" y="37"/>
                    <a:pt x="34" y="47"/>
                  </a:cubicBezTo>
                  <a:cubicBezTo>
                    <a:pt x="20" y="53"/>
                    <a:pt x="10" y="67"/>
                    <a:pt x="8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D59D333-E132-4DDB-B47A-243A36191057}"/>
              </a:ext>
            </a:extLst>
          </p:cNvPr>
          <p:cNvGrpSpPr/>
          <p:nvPr/>
        </p:nvGrpSpPr>
        <p:grpSpPr>
          <a:xfrm>
            <a:off x="6155198" y="3091249"/>
            <a:ext cx="4055602" cy="906841"/>
            <a:chOff x="6155198" y="3091249"/>
            <a:chExt cx="4055602" cy="906841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62AC3EB-16DF-43B1-85BC-A5465E320924}"/>
                </a:ext>
              </a:extLst>
            </p:cNvPr>
            <p:cNvSpPr/>
            <p:nvPr/>
          </p:nvSpPr>
          <p:spPr>
            <a:xfrm>
              <a:off x="6155198" y="3462559"/>
              <a:ext cx="4055602" cy="5355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</a:t>
              </a:r>
              <a:endParaRPr lang="id-ID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8320966-7DB5-4ED7-8E4A-233892B10736}"/>
                </a:ext>
              </a:extLst>
            </p:cNvPr>
            <p:cNvSpPr/>
            <p:nvPr/>
          </p:nvSpPr>
          <p:spPr>
            <a:xfrm>
              <a:off x="6155199" y="3091249"/>
              <a:ext cx="200750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0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1500+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F231BA3-2AFD-451B-81A1-D8FBA7011F9A}"/>
              </a:ext>
            </a:extLst>
          </p:cNvPr>
          <p:cNvGrpSpPr/>
          <p:nvPr/>
        </p:nvGrpSpPr>
        <p:grpSpPr>
          <a:xfrm>
            <a:off x="6155198" y="4406520"/>
            <a:ext cx="4055601" cy="946820"/>
            <a:chOff x="1569170" y="4518679"/>
            <a:chExt cx="4055601" cy="94682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5BFEEDC7-C814-4CDE-8352-2B9F7039E27F}"/>
                </a:ext>
              </a:extLst>
            </p:cNvPr>
            <p:cNvSpPr/>
            <p:nvPr/>
          </p:nvSpPr>
          <p:spPr>
            <a:xfrm>
              <a:off x="1569170" y="4929968"/>
              <a:ext cx="4055601" cy="5355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</a:t>
              </a:r>
              <a:endPara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0F739203-D144-4F29-8583-11D8E414AC70}"/>
                </a:ext>
              </a:extLst>
            </p:cNvPr>
            <p:cNvSpPr/>
            <p:nvPr/>
          </p:nvSpPr>
          <p:spPr>
            <a:xfrm>
              <a:off x="1569171" y="4518679"/>
              <a:ext cx="2007507" cy="5355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900+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F562A240-5CD8-4548-B2C3-916F52A7A31D}"/>
              </a:ext>
            </a:extLst>
          </p:cNvPr>
          <p:cNvSpPr txBox="1"/>
          <p:nvPr/>
        </p:nvSpPr>
        <p:spPr>
          <a:xfrm>
            <a:off x="811739" y="722174"/>
            <a:ext cx="42936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CAMPUS </a:t>
            </a:r>
            <a:r>
              <a:rPr lang="en-US" sz="5400" dirty="0">
                <a:solidFill>
                  <a:schemeClr val="bg1"/>
                </a:solidFill>
                <a:latin typeface="Raleway Light" panose="020B04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LIFE</a:t>
            </a:r>
            <a:endParaRPr lang="id-ID" sz="5400" b="1" dirty="0">
              <a:solidFill>
                <a:schemeClr val="bg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D112DB6-516E-4C1D-9FDD-2A193C27F40F}"/>
              </a:ext>
            </a:extLst>
          </p:cNvPr>
          <p:cNvSpPr/>
          <p:nvPr/>
        </p:nvSpPr>
        <p:spPr>
          <a:xfrm>
            <a:off x="1910021" y="2432632"/>
            <a:ext cx="1234715" cy="3033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dirty="0">
                <a:solidFill>
                  <a:schemeClr val="bg1"/>
                </a:solidFill>
                <a:latin typeface="Raleway Light" panose="020B0403030101060003" pitchFamily="34" charset="0"/>
              </a:rPr>
              <a:t>#</a:t>
            </a:r>
            <a:r>
              <a:rPr lang="en-US" sz="1400" i="1" dirty="0" err="1">
                <a:solidFill>
                  <a:schemeClr val="bg1"/>
                </a:solidFill>
                <a:latin typeface="Raleway Light" panose="020B0403030101060003" pitchFamily="34" charset="0"/>
              </a:rPr>
              <a:t>Campuslife</a:t>
            </a:r>
            <a:endParaRPr lang="id-ID" sz="1400" i="1" dirty="0">
              <a:solidFill>
                <a:schemeClr val="bg1"/>
              </a:solidFill>
              <a:latin typeface="Raleway Light" panose="020B0403030101060003" pitchFamily="34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8C84203-17EC-46A1-9D7D-43118DC5E5DA}"/>
              </a:ext>
            </a:extLst>
          </p:cNvPr>
          <p:cNvGrpSpPr/>
          <p:nvPr/>
        </p:nvGrpSpPr>
        <p:grpSpPr>
          <a:xfrm>
            <a:off x="5308443" y="762530"/>
            <a:ext cx="5226205" cy="1751865"/>
            <a:chOff x="621556" y="2523717"/>
            <a:chExt cx="5226205" cy="1751865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5ED9CCEB-A321-4806-8366-C649EA9CC361}"/>
                </a:ext>
              </a:extLst>
            </p:cNvPr>
            <p:cNvSpPr/>
            <p:nvPr/>
          </p:nvSpPr>
          <p:spPr>
            <a:xfrm>
              <a:off x="621556" y="3075253"/>
              <a:ext cx="5226205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 I am so happy, my dear friend, so absorbed in the exquisite sense of mere tranquil existence, that I neglect my talents.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DFEE751D-32C5-4837-9489-F7B98D9C9843}"/>
                </a:ext>
              </a:extLst>
            </p:cNvPr>
            <p:cNvSpPr/>
            <p:nvPr/>
          </p:nvSpPr>
          <p:spPr>
            <a:xfrm>
              <a:off x="621558" y="2523717"/>
              <a:ext cx="4628562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When, while the lovely valley teems with around me, and the meridian</a:t>
              </a:r>
              <a:endParaRPr lang="id-ID" sz="14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8B0044E-EC55-4776-AF7F-C85F107699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solidFill>
            <a:schemeClr val="bg1">
              <a:lumMod val="95000"/>
              <a:alpha val="0"/>
            </a:schemeClr>
          </a:solidFill>
        </p:spPr>
      </p:sp>
    </p:spTree>
    <p:extLst>
      <p:ext uri="{BB962C8B-B14F-4D97-AF65-F5344CB8AC3E}">
        <p14:creationId xmlns:p14="http://schemas.microsoft.com/office/powerpoint/2010/main" val="33659349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2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9" presetClass="entr" presetSubtype="0" decel="1000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2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9" presetClass="entr" presetSubtype="0" decel="1000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" presetClass="entr" presetSubtype="2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38" grpId="0"/>
      <p:bldP spid="39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7E48E02-FF14-4B82-9F35-C9DE06F5171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7DF6AF6-DB18-48BE-B66D-9A5B1676DC8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8A1D389-E484-4AD7-B4D7-8B4A2FBEFB62}"/>
              </a:ext>
            </a:extLst>
          </p:cNvPr>
          <p:cNvSpPr/>
          <p:nvPr/>
        </p:nvSpPr>
        <p:spPr>
          <a:xfrm>
            <a:off x="2714720" y="2584378"/>
            <a:ext cx="1888218" cy="1483440"/>
          </a:xfrm>
          <a:prstGeom prst="roundRect">
            <a:avLst>
              <a:gd name="adj" fmla="val 2608"/>
            </a:avLst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chemeClr val="accent1"/>
              </a:gs>
            </a:gsLst>
            <a:lin ang="2700000" scaled="1"/>
          </a:gradFill>
          <a:ln>
            <a:noFill/>
          </a:ln>
          <a:effectLst>
            <a:outerShdw blurRad="762000" dist="723900" dir="5400000" sx="85000" sy="85000" algn="t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9AF07E0-F8E2-4579-9112-8541FD2838C3}"/>
              </a:ext>
            </a:extLst>
          </p:cNvPr>
          <p:cNvGrpSpPr/>
          <p:nvPr/>
        </p:nvGrpSpPr>
        <p:grpSpPr>
          <a:xfrm>
            <a:off x="3454041" y="3863031"/>
            <a:ext cx="409576" cy="409574"/>
            <a:chOff x="3864305" y="7386725"/>
            <a:chExt cx="936296" cy="936294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B64E48E-A2EC-4481-97B5-3549BFB5A307}"/>
                </a:ext>
              </a:extLst>
            </p:cNvPr>
            <p:cNvSpPr/>
            <p:nvPr/>
          </p:nvSpPr>
          <p:spPr>
            <a:xfrm>
              <a:off x="3864305" y="7386725"/>
              <a:ext cx="936296" cy="9362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0" dist="139700" dir="5400000" sx="90000" sy="9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135321E-242C-43ED-AF68-5FEDD6B96A79}"/>
                </a:ext>
              </a:extLst>
            </p:cNvPr>
            <p:cNvGrpSpPr/>
            <p:nvPr/>
          </p:nvGrpSpPr>
          <p:grpSpPr>
            <a:xfrm>
              <a:off x="4100281" y="7622700"/>
              <a:ext cx="464344" cy="464344"/>
              <a:chOff x="8204317" y="2115665"/>
              <a:chExt cx="464344" cy="464344"/>
            </a:xfrm>
            <a:solidFill>
              <a:schemeClr val="accent1"/>
            </a:solidFill>
          </p:grpSpPr>
          <p:sp>
            <p:nvSpPr>
              <p:cNvPr id="10" name="AutoShape 81">
                <a:extLst>
                  <a:ext uri="{FF2B5EF4-FFF2-40B4-BE49-F238E27FC236}">
                    <a16:creationId xmlns:a16="http://schemas.microsoft.com/office/drawing/2014/main" id="{9E2BCA14-8F36-42AE-BDEE-DFC81EA558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04317" y="2115665"/>
                <a:ext cx="464344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35" y="9811"/>
                    </a:moveTo>
                    <a:cubicBezTo>
                      <a:pt x="20220" y="10144"/>
                      <a:pt x="20081" y="10800"/>
                      <a:pt x="18899" y="10800"/>
                    </a:cubicBezTo>
                    <a:lnTo>
                      <a:pt x="17549" y="10800"/>
                    </a:lnTo>
                    <a:cubicBezTo>
                      <a:pt x="17363" y="10800"/>
                      <a:pt x="17212" y="10950"/>
                      <a:pt x="17212" y="11137"/>
                    </a:cubicBezTo>
                    <a:cubicBezTo>
                      <a:pt x="17212" y="11324"/>
                      <a:pt x="17363" y="11475"/>
                      <a:pt x="17549" y="11475"/>
                    </a:cubicBezTo>
                    <a:lnTo>
                      <a:pt x="18858" y="11475"/>
                    </a:lnTo>
                    <a:cubicBezTo>
                      <a:pt x="19870" y="11475"/>
                      <a:pt x="20003" y="12314"/>
                      <a:pt x="19938" y="12719"/>
                    </a:cubicBezTo>
                    <a:cubicBezTo>
                      <a:pt x="19855" y="13223"/>
                      <a:pt x="19618" y="14175"/>
                      <a:pt x="18478" y="14175"/>
                    </a:cubicBezTo>
                    <a:lnTo>
                      <a:pt x="16874" y="14175"/>
                    </a:lnTo>
                    <a:cubicBezTo>
                      <a:pt x="16688" y="14175"/>
                      <a:pt x="16537" y="14325"/>
                      <a:pt x="16537" y="14512"/>
                    </a:cubicBezTo>
                    <a:cubicBezTo>
                      <a:pt x="16537" y="14699"/>
                      <a:pt x="16688" y="14850"/>
                      <a:pt x="16874" y="14850"/>
                    </a:cubicBezTo>
                    <a:lnTo>
                      <a:pt x="18203" y="14850"/>
                    </a:lnTo>
                    <a:cubicBezTo>
                      <a:pt x="19343" y="14850"/>
                      <a:pt x="19243" y="15718"/>
                      <a:pt x="19079" y="16237"/>
                    </a:cubicBezTo>
                    <a:cubicBezTo>
                      <a:pt x="18864" y="16918"/>
                      <a:pt x="18732" y="17549"/>
                      <a:pt x="17297" y="17549"/>
                    </a:cubicBezTo>
                    <a:lnTo>
                      <a:pt x="16196" y="17549"/>
                    </a:lnTo>
                    <a:cubicBezTo>
                      <a:pt x="16009" y="17549"/>
                      <a:pt x="15859" y="17700"/>
                      <a:pt x="15859" y="17887"/>
                    </a:cubicBezTo>
                    <a:cubicBezTo>
                      <a:pt x="15859" y="18073"/>
                      <a:pt x="16009" y="18225"/>
                      <a:pt x="16196" y="18225"/>
                    </a:cubicBezTo>
                    <a:lnTo>
                      <a:pt x="17255" y="18225"/>
                    </a:lnTo>
                    <a:cubicBezTo>
                      <a:pt x="17993" y="18225"/>
                      <a:pt x="18027" y="18923"/>
                      <a:pt x="17950" y="19174"/>
                    </a:cubicBezTo>
                    <a:cubicBezTo>
                      <a:pt x="17866" y="19448"/>
                      <a:pt x="17767" y="19651"/>
                      <a:pt x="17762" y="19660"/>
                    </a:cubicBezTo>
                    <a:cubicBezTo>
                      <a:pt x="17558" y="20028"/>
                      <a:pt x="17229" y="20249"/>
                      <a:pt x="16534" y="20249"/>
                    </a:cubicBezTo>
                    <a:lnTo>
                      <a:pt x="12844" y="20249"/>
                    </a:lnTo>
                    <a:cubicBezTo>
                      <a:pt x="10990" y="20249"/>
                      <a:pt x="9151" y="19829"/>
                      <a:pt x="9104" y="19818"/>
                    </a:cubicBezTo>
                    <a:cubicBezTo>
                      <a:pt x="6299" y="19172"/>
                      <a:pt x="6152" y="19122"/>
                      <a:pt x="5976" y="19072"/>
                    </a:cubicBezTo>
                    <a:cubicBezTo>
                      <a:pt x="5976" y="19072"/>
                      <a:pt x="5405" y="18976"/>
                      <a:pt x="5405" y="18478"/>
                    </a:cubicBezTo>
                    <a:lnTo>
                      <a:pt x="5399" y="9155"/>
                    </a:lnTo>
                    <a:cubicBezTo>
                      <a:pt x="5399" y="8839"/>
                      <a:pt x="5601" y="8552"/>
                      <a:pt x="5935" y="8452"/>
                    </a:cubicBezTo>
                    <a:cubicBezTo>
                      <a:pt x="5977" y="8435"/>
                      <a:pt x="6034" y="8419"/>
                      <a:pt x="6074" y="8401"/>
                    </a:cubicBezTo>
                    <a:cubicBezTo>
                      <a:pt x="9158" y="7125"/>
                      <a:pt x="10097" y="4324"/>
                      <a:pt x="10124" y="2025"/>
                    </a:cubicBezTo>
                    <a:cubicBezTo>
                      <a:pt x="10128" y="1702"/>
                      <a:pt x="10378" y="1350"/>
                      <a:pt x="10800" y="1350"/>
                    </a:cubicBezTo>
                    <a:cubicBezTo>
                      <a:pt x="11514" y="1350"/>
                      <a:pt x="12774" y="2782"/>
                      <a:pt x="12774" y="4554"/>
                    </a:cubicBezTo>
                    <a:cubicBezTo>
                      <a:pt x="12774" y="6155"/>
                      <a:pt x="12711" y="6432"/>
                      <a:pt x="12149" y="8100"/>
                    </a:cubicBezTo>
                    <a:cubicBezTo>
                      <a:pt x="18899" y="8100"/>
                      <a:pt x="18852" y="8196"/>
                      <a:pt x="19448" y="8353"/>
                    </a:cubicBezTo>
                    <a:cubicBezTo>
                      <a:pt x="20187" y="8564"/>
                      <a:pt x="20249" y="9175"/>
                      <a:pt x="20249" y="9386"/>
                    </a:cubicBezTo>
                    <a:cubicBezTo>
                      <a:pt x="20249" y="9618"/>
                      <a:pt x="20243" y="9584"/>
                      <a:pt x="20235" y="9811"/>
                    </a:cubicBezTo>
                    <a:moveTo>
                      <a:pt x="4724" y="19575"/>
                    </a:moveTo>
                    <a:cubicBezTo>
                      <a:pt x="4724" y="19948"/>
                      <a:pt x="4423" y="20249"/>
                      <a:pt x="4049" y="20249"/>
                    </a:cubicBezTo>
                    <a:lnTo>
                      <a:pt x="2024" y="20249"/>
                    </a:lnTo>
                    <a:cubicBezTo>
                      <a:pt x="1652" y="20249"/>
                      <a:pt x="1349" y="19948"/>
                      <a:pt x="1349" y="19575"/>
                    </a:cubicBezTo>
                    <a:lnTo>
                      <a:pt x="1349" y="8774"/>
                    </a:lnTo>
                    <a:cubicBezTo>
                      <a:pt x="1349" y="8401"/>
                      <a:pt x="1652" y="8100"/>
                      <a:pt x="2024" y="8100"/>
                    </a:cubicBezTo>
                    <a:lnTo>
                      <a:pt x="4049" y="8100"/>
                    </a:lnTo>
                    <a:cubicBezTo>
                      <a:pt x="4423" y="8100"/>
                      <a:pt x="4724" y="8401"/>
                      <a:pt x="4724" y="8774"/>
                    </a:cubicBezTo>
                    <a:cubicBezTo>
                      <a:pt x="4724" y="8774"/>
                      <a:pt x="4724" y="19575"/>
                      <a:pt x="4724" y="19575"/>
                    </a:cubicBezTo>
                    <a:close/>
                    <a:moveTo>
                      <a:pt x="19686" y="7069"/>
                    </a:moveTo>
                    <a:cubicBezTo>
                      <a:pt x="18842" y="6846"/>
                      <a:pt x="16858" y="6849"/>
                      <a:pt x="13956" y="6773"/>
                    </a:cubicBezTo>
                    <a:cubicBezTo>
                      <a:pt x="14093" y="6139"/>
                      <a:pt x="14124" y="5568"/>
                      <a:pt x="14124" y="4554"/>
                    </a:cubicBezTo>
                    <a:cubicBezTo>
                      <a:pt x="14124" y="2133"/>
                      <a:pt x="12361" y="0"/>
                      <a:pt x="10800" y="0"/>
                    </a:cubicBezTo>
                    <a:cubicBezTo>
                      <a:pt x="9698" y="0"/>
                      <a:pt x="8789" y="901"/>
                      <a:pt x="8774" y="2009"/>
                    </a:cubicBezTo>
                    <a:cubicBezTo>
                      <a:pt x="8760" y="3368"/>
                      <a:pt x="8340" y="5716"/>
                      <a:pt x="6074" y="6906"/>
                    </a:cubicBezTo>
                    <a:cubicBezTo>
                      <a:pt x="5908" y="6994"/>
                      <a:pt x="5433" y="7228"/>
                      <a:pt x="5364" y="7259"/>
                    </a:cubicBezTo>
                    <a:lnTo>
                      <a:pt x="5399" y="7289"/>
                    </a:lnTo>
                    <a:cubicBezTo>
                      <a:pt x="5045" y="6984"/>
                      <a:pt x="4554" y="6750"/>
                      <a:pt x="4049" y="6750"/>
                    </a:cubicBezTo>
                    <a:lnTo>
                      <a:pt x="2024" y="6750"/>
                    </a:lnTo>
                    <a:cubicBezTo>
                      <a:pt x="908" y="6750"/>
                      <a:pt x="0" y="7658"/>
                      <a:pt x="0" y="8774"/>
                    </a:cubicBezTo>
                    <a:lnTo>
                      <a:pt x="0" y="19575"/>
                    </a:lnTo>
                    <a:cubicBezTo>
                      <a:pt x="0" y="20691"/>
                      <a:pt x="908" y="21599"/>
                      <a:pt x="2024" y="21599"/>
                    </a:cubicBezTo>
                    <a:lnTo>
                      <a:pt x="4049" y="21599"/>
                    </a:lnTo>
                    <a:cubicBezTo>
                      <a:pt x="4853" y="21599"/>
                      <a:pt x="5525" y="21114"/>
                      <a:pt x="5850" y="20434"/>
                    </a:cubicBezTo>
                    <a:cubicBezTo>
                      <a:pt x="5859" y="20437"/>
                      <a:pt x="5873" y="20441"/>
                      <a:pt x="5882" y="20442"/>
                    </a:cubicBezTo>
                    <a:cubicBezTo>
                      <a:pt x="5927" y="20454"/>
                      <a:pt x="5979" y="20467"/>
                      <a:pt x="6044" y="20485"/>
                    </a:cubicBezTo>
                    <a:cubicBezTo>
                      <a:pt x="6056" y="20487"/>
                      <a:pt x="6062" y="20488"/>
                      <a:pt x="6074" y="20492"/>
                    </a:cubicBezTo>
                    <a:cubicBezTo>
                      <a:pt x="6464" y="20588"/>
                      <a:pt x="7212" y="20768"/>
                      <a:pt x="8812" y="21135"/>
                    </a:cubicBezTo>
                    <a:cubicBezTo>
                      <a:pt x="9155" y="21213"/>
                      <a:pt x="10966" y="21599"/>
                      <a:pt x="12844" y="21599"/>
                    </a:cubicBezTo>
                    <a:lnTo>
                      <a:pt x="16534" y="21599"/>
                    </a:lnTo>
                    <a:cubicBezTo>
                      <a:pt x="17659" y="21599"/>
                      <a:pt x="18469" y="21167"/>
                      <a:pt x="18952" y="20298"/>
                    </a:cubicBezTo>
                    <a:cubicBezTo>
                      <a:pt x="18958" y="20285"/>
                      <a:pt x="19114" y="19982"/>
                      <a:pt x="19240" y="19572"/>
                    </a:cubicBezTo>
                    <a:cubicBezTo>
                      <a:pt x="19336" y="19263"/>
                      <a:pt x="19371" y="18827"/>
                      <a:pt x="19256" y="18384"/>
                    </a:cubicBezTo>
                    <a:cubicBezTo>
                      <a:pt x="19981" y="17886"/>
                      <a:pt x="20214" y="17133"/>
                      <a:pt x="20366" y="16643"/>
                    </a:cubicBezTo>
                    <a:cubicBezTo>
                      <a:pt x="20620" y="15838"/>
                      <a:pt x="20544" y="15235"/>
                      <a:pt x="20367" y="14803"/>
                    </a:cubicBezTo>
                    <a:cubicBezTo>
                      <a:pt x="20775" y="14418"/>
                      <a:pt x="21122" y="13831"/>
                      <a:pt x="21269" y="12935"/>
                    </a:cubicBezTo>
                    <a:cubicBezTo>
                      <a:pt x="21361" y="12380"/>
                      <a:pt x="21263" y="11809"/>
                      <a:pt x="21007" y="11334"/>
                    </a:cubicBezTo>
                    <a:cubicBezTo>
                      <a:pt x="21389" y="10905"/>
                      <a:pt x="21564" y="10365"/>
                      <a:pt x="21583" y="9865"/>
                    </a:cubicBezTo>
                    <a:lnTo>
                      <a:pt x="21591" y="9724"/>
                    </a:lnTo>
                    <a:cubicBezTo>
                      <a:pt x="21596" y="9635"/>
                      <a:pt x="21600" y="9581"/>
                      <a:pt x="21600" y="9386"/>
                    </a:cubicBezTo>
                    <a:cubicBezTo>
                      <a:pt x="21600" y="8533"/>
                      <a:pt x="21010" y="7446"/>
                      <a:pt x="19686" y="706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1906" tIns="11906" rIns="11906" bIns="11906" anchor="ctr"/>
              <a:lstStyle/>
              <a:p>
                <a:pPr algn="ctr" defTabSz="142875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938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11" name="AutoShape 82">
                <a:extLst>
                  <a:ext uri="{FF2B5EF4-FFF2-40B4-BE49-F238E27FC236}">
                    <a16:creationId xmlns:a16="http://schemas.microsoft.com/office/drawing/2014/main" id="{FB56FFB8-B20B-4FA0-8550-CF7391AD50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47973" y="2492697"/>
                <a:ext cx="43657" cy="436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4400"/>
                    </a:moveTo>
                    <a:cubicBezTo>
                      <a:pt x="8820" y="14400"/>
                      <a:pt x="7200" y="12782"/>
                      <a:pt x="7200" y="10800"/>
                    </a:cubicBezTo>
                    <a:cubicBezTo>
                      <a:pt x="7200" y="8817"/>
                      <a:pt x="8820" y="7200"/>
                      <a:pt x="10800" y="7200"/>
                    </a:cubicBezTo>
                    <a:cubicBezTo>
                      <a:pt x="12779" y="7200"/>
                      <a:pt x="14400" y="8817"/>
                      <a:pt x="14400" y="10800"/>
                    </a:cubicBezTo>
                    <a:cubicBezTo>
                      <a:pt x="14400" y="12782"/>
                      <a:pt x="12779" y="14400"/>
                      <a:pt x="10800" y="14400"/>
                    </a:cubicBezTo>
                    <a:moveTo>
                      <a:pt x="10800" y="0"/>
                    </a:moveTo>
                    <a:cubicBezTo>
                      <a:pt x="4837" y="0"/>
                      <a:pt x="0" y="4837"/>
                      <a:pt x="0" y="10800"/>
                    </a:cubicBezTo>
                    <a:cubicBezTo>
                      <a:pt x="0" y="16762"/>
                      <a:pt x="4837" y="21599"/>
                      <a:pt x="10800" y="21599"/>
                    </a:cubicBezTo>
                    <a:cubicBezTo>
                      <a:pt x="16762" y="21599"/>
                      <a:pt x="21600" y="16762"/>
                      <a:pt x="21600" y="10800"/>
                    </a:cubicBezTo>
                    <a:cubicBezTo>
                      <a:pt x="21600" y="4837"/>
                      <a:pt x="16762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1906" tIns="11906" rIns="11906" bIns="11906" anchor="ctr"/>
              <a:lstStyle/>
              <a:p>
                <a:pPr algn="ctr" defTabSz="142875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938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660CDDB2-9340-4EE6-A075-A294EFB48113}"/>
              </a:ext>
            </a:extLst>
          </p:cNvPr>
          <p:cNvSpPr/>
          <p:nvPr/>
        </p:nvSpPr>
        <p:spPr>
          <a:xfrm>
            <a:off x="7589062" y="2584378"/>
            <a:ext cx="1888218" cy="1483440"/>
          </a:xfrm>
          <a:prstGeom prst="roundRect">
            <a:avLst>
              <a:gd name="adj" fmla="val 2608"/>
            </a:avLst>
          </a:prstGeom>
          <a:gradFill>
            <a:gsLst>
              <a:gs pos="100000">
                <a:schemeClr val="accent4">
                  <a:lumMod val="75000"/>
                </a:schemeClr>
              </a:gs>
              <a:gs pos="0">
                <a:schemeClr val="accent4"/>
              </a:gs>
            </a:gsLst>
            <a:lin ang="2700000" scaled="1"/>
          </a:gradFill>
          <a:ln>
            <a:noFill/>
          </a:ln>
          <a:effectLst>
            <a:outerShdw blurRad="762000" dist="723900" dir="5400000" sx="85000" sy="85000" algn="t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C64BAF0-C243-472C-9C29-60352ECD31DF}"/>
              </a:ext>
            </a:extLst>
          </p:cNvPr>
          <p:cNvGrpSpPr/>
          <p:nvPr/>
        </p:nvGrpSpPr>
        <p:grpSpPr>
          <a:xfrm>
            <a:off x="8328383" y="3863031"/>
            <a:ext cx="409576" cy="409574"/>
            <a:chOff x="8328383" y="3863031"/>
            <a:chExt cx="409576" cy="409574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98DC5749-4788-48CE-9EEC-DA22828B7638}"/>
                </a:ext>
              </a:extLst>
            </p:cNvPr>
            <p:cNvSpPr/>
            <p:nvPr/>
          </p:nvSpPr>
          <p:spPr>
            <a:xfrm>
              <a:off x="8328383" y="3863031"/>
              <a:ext cx="409576" cy="4095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0" dist="139700" dir="5400000" sx="90000" sy="9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28CD7C8-2D16-4816-A893-C5E7DD1CEF8C}"/>
                </a:ext>
              </a:extLst>
            </p:cNvPr>
            <p:cNvGrpSpPr/>
            <p:nvPr/>
          </p:nvGrpSpPr>
          <p:grpSpPr>
            <a:xfrm>
              <a:off x="8431609" y="3966256"/>
              <a:ext cx="203124" cy="203123"/>
              <a:chOff x="8204317" y="2115665"/>
              <a:chExt cx="464344" cy="464344"/>
            </a:xfrm>
            <a:solidFill>
              <a:schemeClr val="accent4"/>
            </a:solidFill>
          </p:grpSpPr>
          <p:sp>
            <p:nvSpPr>
              <p:cNvPr id="26" name="AutoShape 81">
                <a:extLst>
                  <a:ext uri="{FF2B5EF4-FFF2-40B4-BE49-F238E27FC236}">
                    <a16:creationId xmlns:a16="http://schemas.microsoft.com/office/drawing/2014/main" id="{D67F4E8C-0FA4-4449-A739-EE7226CFF5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04317" y="2115665"/>
                <a:ext cx="464344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35" y="9811"/>
                    </a:moveTo>
                    <a:cubicBezTo>
                      <a:pt x="20220" y="10144"/>
                      <a:pt x="20081" y="10800"/>
                      <a:pt x="18899" y="10800"/>
                    </a:cubicBezTo>
                    <a:lnTo>
                      <a:pt x="17549" y="10800"/>
                    </a:lnTo>
                    <a:cubicBezTo>
                      <a:pt x="17363" y="10800"/>
                      <a:pt x="17212" y="10950"/>
                      <a:pt x="17212" y="11137"/>
                    </a:cubicBezTo>
                    <a:cubicBezTo>
                      <a:pt x="17212" y="11324"/>
                      <a:pt x="17363" y="11475"/>
                      <a:pt x="17549" y="11475"/>
                    </a:cubicBezTo>
                    <a:lnTo>
                      <a:pt x="18858" y="11475"/>
                    </a:lnTo>
                    <a:cubicBezTo>
                      <a:pt x="19870" y="11475"/>
                      <a:pt x="20003" y="12314"/>
                      <a:pt x="19938" y="12719"/>
                    </a:cubicBezTo>
                    <a:cubicBezTo>
                      <a:pt x="19855" y="13223"/>
                      <a:pt x="19618" y="14175"/>
                      <a:pt x="18478" y="14175"/>
                    </a:cubicBezTo>
                    <a:lnTo>
                      <a:pt x="16874" y="14175"/>
                    </a:lnTo>
                    <a:cubicBezTo>
                      <a:pt x="16688" y="14175"/>
                      <a:pt x="16537" y="14325"/>
                      <a:pt x="16537" y="14512"/>
                    </a:cubicBezTo>
                    <a:cubicBezTo>
                      <a:pt x="16537" y="14699"/>
                      <a:pt x="16688" y="14850"/>
                      <a:pt x="16874" y="14850"/>
                    </a:cubicBezTo>
                    <a:lnTo>
                      <a:pt x="18203" y="14850"/>
                    </a:lnTo>
                    <a:cubicBezTo>
                      <a:pt x="19343" y="14850"/>
                      <a:pt x="19243" y="15718"/>
                      <a:pt x="19079" y="16237"/>
                    </a:cubicBezTo>
                    <a:cubicBezTo>
                      <a:pt x="18864" y="16918"/>
                      <a:pt x="18732" y="17549"/>
                      <a:pt x="17297" y="17549"/>
                    </a:cubicBezTo>
                    <a:lnTo>
                      <a:pt x="16196" y="17549"/>
                    </a:lnTo>
                    <a:cubicBezTo>
                      <a:pt x="16009" y="17549"/>
                      <a:pt x="15859" y="17700"/>
                      <a:pt x="15859" y="17887"/>
                    </a:cubicBezTo>
                    <a:cubicBezTo>
                      <a:pt x="15859" y="18073"/>
                      <a:pt x="16009" y="18225"/>
                      <a:pt x="16196" y="18225"/>
                    </a:cubicBezTo>
                    <a:lnTo>
                      <a:pt x="17255" y="18225"/>
                    </a:lnTo>
                    <a:cubicBezTo>
                      <a:pt x="17993" y="18225"/>
                      <a:pt x="18027" y="18923"/>
                      <a:pt x="17950" y="19174"/>
                    </a:cubicBezTo>
                    <a:cubicBezTo>
                      <a:pt x="17866" y="19448"/>
                      <a:pt x="17767" y="19651"/>
                      <a:pt x="17762" y="19660"/>
                    </a:cubicBezTo>
                    <a:cubicBezTo>
                      <a:pt x="17558" y="20028"/>
                      <a:pt x="17229" y="20249"/>
                      <a:pt x="16534" y="20249"/>
                    </a:cubicBezTo>
                    <a:lnTo>
                      <a:pt x="12844" y="20249"/>
                    </a:lnTo>
                    <a:cubicBezTo>
                      <a:pt x="10990" y="20249"/>
                      <a:pt x="9151" y="19829"/>
                      <a:pt x="9104" y="19818"/>
                    </a:cubicBezTo>
                    <a:cubicBezTo>
                      <a:pt x="6299" y="19172"/>
                      <a:pt x="6152" y="19122"/>
                      <a:pt x="5976" y="19072"/>
                    </a:cubicBezTo>
                    <a:cubicBezTo>
                      <a:pt x="5976" y="19072"/>
                      <a:pt x="5405" y="18976"/>
                      <a:pt x="5405" y="18478"/>
                    </a:cubicBezTo>
                    <a:lnTo>
                      <a:pt x="5399" y="9155"/>
                    </a:lnTo>
                    <a:cubicBezTo>
                      <a:pt x="5399" y="8839"/>
                      <a:pt x="5601" y="8552"/>
                      <a:pt x="5935" y="8452"/>
                    </a:cubicBezTo>
                    <a:cubicBezTo>
                      <a:pt x="5977" y="8435"/>
                      <a:pt x="6034" y="8419"/>
                      <a:pt x="6074" y="8401"/>
                    </a:cubicBezTo>
                    <a:cubicBezTo>
                      <a:pt x="9158" y="7125"/>
                      <a:pt x="10097" y="4324"/>
                      <a:pt x="10124" y="2025"/>
                    </a:cubicBezTo>
                    <a:cubicBezTo>
                      <a:pt x="10128" y="1702"/>
                      <a:pt x="10378" y="1350"/>
                      <a:pt x="10800" y="1350"/>
                    </a:cubicBezTo>
                    <a:cubicBezTo>
                      <a:pt x="11514" y="1350"/>
                      <a:pt x="12774" y="2782"/>
                      <a:pt x="12774" y="4554"/>
                    </a:cubicBezTo>
                    <a:cubicBezTo>
                      <a:pt x="12774" y="6155"/>
                      <a:pt x="12711" y="6432"/>
                      <a:pt x="12149" y="8100"/>
                    </a:cubicBezTo>
                    <a:cubicBezTo>
                      <a:pt x="18899" y="8100"/>
                      <a:pt x="18852" y="8196"/>
                      <a:pt x="19448" y="8353"/>
                    </a:cubicBezTo>
                    <a:cubicBezTo>
                      <a:pt x="20187" y="8564"/>
                      <a:pt x="20249" y="9175"/>
                      <a:pt x="20249" y="9386"/>
                    </a:cubicBezTo>
                    <a:cubicBezTo>
                      <a:pt x="20249" y="9618"/>
                      <a:pt x="20243" y="9584"/>
                      <a:pt x="20235" y="9811"/>
                    </a:cubicBezTo>
                    <a:moveTo>
                      <a:pt x="4724" y="19575"/>
                    </a:moveTo>
                    <a:cubicBezTo>
                      <a:pt x="4724" y="19948"/>
                      <a:pt x="4423" y="20249"/>
                      <a:pt x="4049" y="20249"/>
                    </a:cubicBezTo>
                    <a:lnTo>
                      <a:pt x="2024" y="20249"/>
                    </a:lnTo>
                    <a:cubicBezTo>
                      <a:pt x="1652" y="20249"/>
                      <a:pt x="1349" y="19948"/>
                      <a:pt x="1349" y="19575"/>
                    </a:cubicBezTo>
                    <a:lnTo>
                      <a:pt x="1349" y="8774"/>
                    </a:lnTo>
                    <a:cubicBezTo>
                      <a:pt x="1349" y="8401"/>
                      <a:pt x="1652" y="8100"/>
                      <a:pt x="2024" y="8100"/>
                    </a:cubicBezTo>
                    <a:lnTo>
                      <a:pt x="4049" y="8100"/>
                    </a:lnTo>
                    <a:cubicBezTo>
                      <a:pt x="4423" y="8100"/>
                      <a:pt x="4724" y="8401"/>
                      <a:pt x="4724" y="8774"/>
                    </a:cubicBezTo>
                    <a:cubicBezTo>
                      <a:pt x="4724" y="8774"/>
                      <a:pt x="4724" y="19575"/>
                      <a:pt x="4724" y="19575"/>
                    </a:cubicBezTo>
                    <a:close/>
                    <a:moveTo>
                      <a:pt x="19686" y="7069"/>
                    </a:moveTo>
                    <a:cubicBezTo>
                      <a:pt x="18842" y="6846"/>
                      <a:pt x="16858" y="6849"/>
                      <a:pt x="13956" y="6773"/>
                    </a:cubicBezTo>
                    <a:cubicBezTo>
                      <a:pt x="14093" y="6139"/>
                      <a:pt x="14124" y="5568"/>
                      <a:pt x="14124" y="4554"/>
                    </a:cubicBezTo>
                    <a:cubicBezTo>
                      <a:pt x="14124" y="2133"/>
                      <a:pt x="12361" y="0"/>
                      <a:pt x="10800" y="0"/>
                    </a:cubicBezTo>
                    <a:cubicBezTo>
                      <a:pt x="9698" y="0"/>
                      <a:pt x="8789" y="901"/>
                      <a:pt x="8774" y="2009"/>
                    </a:cubicBezTo>
                    <a:cubicBezTo>
                      <a:pt x="8760" y="3368"/>
                      <a:pt x="8340" y="5716"/>
                      <a:pt x="6074" y="6906"/>
                    </a:cubicBezTo>
                    <a:cubicBezTo>
                      <a:pt x="5908" y="6994"/>
                      <a:pt x="5433" y="7228"/>
                      <a:pt x="5364" y="7259"/>
                    </a:cubicBezTo>
                    <a:lnTo>
                      <a:pt x="5399" y="7289"/>
                    </a:lnTo>
                    <a:cubicBezTo>
                      <a:pt x="5045" y="6984"/>
                      <a:pt x="4554" y="6750"/>
                      <a:pt x="4049" y="6750"/>
                    </a:cubicBezTo>
                    <a:lnTo>
                      <a:pt x="2024" y="6750"/>
                    </a:lnTo>
                    <a:cubicBezTo>
                      <a:pt x="908" y="6750"/>
                      <a:pt x="0" y="7658"/>
                      <a:pt x="0" y="8774"/>
                    </a:cubicBezTo>
                    <a:lnTo>
                      <a:pt x="0" y="19575"/>
                    </a:lnTo>
                    <a:cubicBezTo>
                      <a:pt x="0" y="20691"/>
                      <a:pt x="908" y="21599"/>
                      <a:pt x="2024" y="21599"/>
                    </a:cubicBezTo>
                    <a:lnTo>
                      <a:pt x="4049" y="21599"/>
                    </a:lnTo>
                    <a:cubicBezTo>
                      <a:pt x="4853" y="21599"/>
                      <a:pt x="5525" y="21114"/>
                      <a:pt x="5850" y="20434"/>
                    </a:cubicBezTo>
                    <a:cubicBezTo>
                      <a:pt x="5859" y="20437"/>
                      <a:pt x="5873" y="20441"/>
                      <a:pt x="5882" y="20442"/>
                    </a:cubicBezTo>
                    <a:cubicBezTo>
                      <a:pt x="5927" y="20454"/>
                      <a:pt x="5979" y="20467"/>
                      <a:pt x="6044" y="20485"/>
                    </a:cubicBezTo>
                    <a:cubicBezTo>
                      <a:pt x="6056" y="20487"/>
                      <a:pt x="6062" y="20488"/>
                      <a:pt x="6074" y="20492"/>
                    </a:cubicBezTo>
                    <a:cubicBezTo>
                      <a:pt x="6464" y="20588"/>
                      <a:pt x="7212" y="20768"/>
                      <a:pt x="8812" y="21135"/>
                    </a:cubicBezTo>
                    <a:cubicBezTo>
                      <a:pt x="9155" y="21213"/>
                      <a:pt x="10966" y="21599"/>
                      <a:pt x="12844" y="21599"/>
                    </a:cubicBezTo>
                    <a:lnTo>
                      <a:pt x="16534" y="21599"/>
                    </a:lnTo>
                    <a:cubicBezTo>
                      <a:pt x="17659" y="21599"/>
                      <a:pt x="18469" y="21167"/>
                      <a:pt x="18952" y="20298"/>
                    </a:cubicBezTo>
                    <a:cubicBezTo>
                      <a:pt x="18958" y="20285"/>
                      <a:pt x="19114" y="19982"/>
                      <a:pt x="19240" y="19572"/>
                    </a:cubicBezTo>
                    <a:cubicBezTo>
                      <a:pt x="19336" y="19263"/>
                      <a:pt x="19371" y="18827"/>
                      <a:pt x="19256" y="18384"/>
                    </a:cubicBezTo>
                    <a:cubicBezTo>
                      <a:pt x="19981" y="17886"/>
                      <a:pt x="20214" y="17133"/>
                      <a:pt x="20366" y="16643"/>
                    </a:cubicBezTo>
                    <a:cubicBezTo>
                      <a:pt x="20620" y="15838"/>
                      <a:pt x="20544" y="15235"/>
                      <a:pt x="20367" y="14803"/>
                    </a:cubicBezTo>
                    <a:cubicBezTo>
                      <a:pt x="20775" y="14418"/>
                      <a:pt x="21122" y="13831"/>
                      <a:pt x="21269" y="12935"/>
                    </a:cubicBezTo>
                    <a:cubicBezTo>
                      <a:pt x="21361" y="12380"/>
                      <a:pt x="21263" y="11809"/>
                      <a:pt x="21007" y="11334"/>
                    </a:cubicBezTo>
                    <a:cubicBezTo>
                      <a:pt x="21389" y="10905"/>
                      <a:pt x="21564" y="10365"/>
                      <a:pt x="21583" y="9865"/>
                    </a:cubicBezTo>
                    <a:lnTo>
                      <a:pt x="21591" y="9724"/>
                    </a:lnTo>
                    <a:cubicBezTo>
                      <a:pt x="21596" y="9635"/>
                      <a:pt x="21600" y="9581"/>
                      <a:pt x="21600" y="9386"/>
                    </a:cubicBezTo>
                    <a:cubicBezTo>
                      <a:pt x="21600" y="8533"/>
                      <a:pt x="21010" y="7446"/>
                      <a:pt x="19686" y="706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1906" tIns="11906" rIns="11906" bIns="11906" anchor="ctr"/>
              <a:lstStyle/>
              <a:p>
                <a:pPr algn="ctr" defTabSz="142875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938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7" name="AutoShape 82">
                <a:extLst>
                  <a:ext uri="{FF2B5EF4-FFF2-40B4-BE49-F238E27FC236}">
                    <a16:creationId xmlns:a16="http://schemas.microsoft.com/office/drawing/2014/main" id="{1F486E4B-8F5A-46E3-AA07-DF46A20FB9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47973" y="2492697"/>
                <a:ext cx="43657" cy="436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4400"/>
                    </a:moveTo>
                    <a:cubicBezTo>
                      <a:pt x="8820" y="14400"/>
                      <a:pt x="7200" y="12782"/>
                      <a:pt x="7200" y="10800"/>
                    </a:cubicBezTo>
                    <a:cubicBezTo>
                      <a:pt x="7200" y="8817"/>
                      <a:pt x="8820" y="7200"/>
                      <a:pt x="10800" y="7200"/>
                    </a:cubicBezTo>
                    <a:cubicBezTo>
                      <a:pt x="12779" y="7200"/>
                      <a:pt x="14400" y="8817"/>
                      <a:pt x="14400" y="10800"/>
                    </a:cubicBezTo>
                    <a:cubicBezTo>
                      <a:pt x="14400" y="12782"/>
                      <a:pt x="12779" y="14400"/>
                      <a:pt x="10800" y="14400"/>
                    </a:cubicBezTo>
                    <a:moveTo>
                      <a:pt x="10800" y="0"/>
                    </a:moveTo>
                    <a:cubicBezTo>
                      <a:pt x="4837" y="0"/>
                      <a:pt x="0" y="4837"/>
                      <a:pt x="0" y="10800"/>
                    </a:cubicBezTo>
                    <a:cubicBezTo>
                      <a:pt x="0" y="16762"/>
                      <a:pt x="4837" y="21599"/>
                      <a:pt x="10800" y="21599"/>
                    </a:cubicBezTo>
                    <a:cubicBezTo>
                      <a:pt x="16762" y="21599"/>
                      <a:pt x="21600" y="16762"/>
                      <a:pt x="21600" y="10800"/>
                    </a:cubicBezTo>
                    <a:cubicBezTo>
                      <a:pt x="21600" y="4837"/>
                      <a:pt x="16762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1906" tIns="11906" rIns="11906" bIns="11906" anchor="ctr"/>
              <a:lstStyle/>
              <a:p>
                <a:pPr algn="ctr" defTabSz="142875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938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EFA2A2EF-3D9B-467B-97C1-85119A48B924}"/>
              </a:ext>
            </a:extLst>
          </p:cNvPr>
          <p:cNvSpPr/>
          <p:nvPr/>
        </p:nvSpPr>
        <p:spPr>
          <a:xfrm>
            <a:off x="1943100" y="5360990"/>
            <a:ext cx="8305800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DA6DA32-BA46-4605-A682-B3E6C123278F}"/>
              </a:ext>
            </a:extLst>
          </p:cNvPr>
          <p:cNvGrpSpPr/>
          <p:nvPr/>
        </p:nvGrpSpPr>
        <p:grpSpPr>
          <a:xfrm>
            <a:off x="4602938" y="4026208"/>
            <a:ext cx="2986124" cy="1133608"/>
            <a:chOff x="4602938" y="1530093"/>
            <a:chExt cx="2986124" cy="1133608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2EA74505-356D-49CA-A8EC-6A1EFB851F4C}"/>
                </a:ext>
              </a:extLst>
            </p:cNvPr>
            <p:cNvSpPr/>
            <p:nvPr/>
          </p:nvSpPr>
          <p:spPr>
            <a:xfrm>
              <a:off x="5952000" y="2601074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37801F2-ACE9-43E3-9912-228F7CECCB78}"/>
                </a:ext>
              </a:extLst>
            </p:cNvPr>
            <p:cNvSpPr txBox="1"/>
            <p:nvPr/>
          </p:nvSpPr>
          <p:spPr>
            <a:xfrm>
              <a:off x="4602938" y="1530093"/>
              <a:ext cx="298612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Two Ways To Be Smart</a:t>
              </a:r>
              <a:endParaRPr lang="id-ID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E6E53FA7-C4E0-41FD-B601-F6834066C03D}"/>
              </a:ext>
            </a:extLst>
          </p:cNvPr>
          <p:cNvGrpSpPr/>
          <p:nvPr/>
        </p:nvGrpSpPr>
        <p:grpSpPr>
          <a:xfrm>
            <a:off x="2800957" y="2691723"/>
            <a:ext cx="1715745" cy="1103521"/>
            <a:chOff x="2800957" y="2661243"/>
            <a:chExt cx="1715745" cy="1103521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4551D96C-D6AD-447B-9049-7CDF1F77043D}"/>
                </a:ext>
              </a:extLst>
            </p:cNvPr>
            <p:cNvSpPr/>
            <p:nvPr/>
          </p:nvSpPr>
          <p:spPr>
            <a:xfrm>
              <a:off x="2800957" y="3063033"/>
              <a:ext cx="1715745" cy="7017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1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</a:t>
              </a:r>
              <a:endParaRPr lang="id-ID" sz="11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DD509D87-D4D6-4165-9281-CE2C424C58F2}"/>
                </a:ext>
              </a:extLst>
            </p:cNvPr>
            <p:cNvSpPr/>
            <p:nvPr/>
          </p:nvSpPr>
          <p:spPr>
            <a:xfrm>
              <a:off x="2946837" y="2661243"/>
              <a:ext cx="1423984" cy="3968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First Step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260E7FC-53F6-4CF4-9B82-82E43DC3C89F}"/>
              </a:ext>
            </a:extLst>
          </p:cNvPr>
          <p:cNvGrpSpPr/>
          <p:nvPr/>
        </p:nvGrpSpPr>
        <p:grpSpPr>
          <a:xfrm>
            <a:off x="7675299" y="2691723"/>
            <a:ext cx="1715745" cy="1103521"/>
            <a:chOff x="2800957" y="2661243"/>
            <a:chExt cx="1715745" cy="1103521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A8BFC930-4636-4DB4-A032-138EBD2C80FE}"/>
                </a:ext>
              </a:extLst>
            </p:cNvPr>
            <p:cNvSpPr/>
            <p:nvPr/>
          </p:nvSpPr>
          <p:spPr>
            <a:xfrm>
              <a:off x="2800957" y="3063033"/>
              <a:ext cx="1715745" cy="7017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1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</a:t>
              </a:r>
              <a:endParaRPr lang="id-ID" sz="11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0E240FD-D08B-4C0B-AF2F-A97F6C418EB9}"/>
                </a:ext>
              </a:extLst>
            </p:cNvPr>
            <p:cNvSpPr/>
            <p:nvPr/>
          </p:nvSpPr>
          <p:spPr>
            <a:xfrm>
              <a:off x="2800957" y="2661243"/>
              <a:ext cx="1715744" cy="4247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Second Step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4004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 dir="u"/>
      </p:transition>
    </mc:Choice>
    <mc:Fallback xmlns="">
      <p:transition spd="slow">
        <p:pull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9" presetClass="entr" presetSubtype="0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9" presetClass="entr" presetSubtype="0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2" grpId="0" animBg="1"/>
      <p:bldP spid="3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4C97ED15-3540-4708-98F9-952C7E6F07D2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1C1F33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929961-686B-405D-90FA-63249BFAF90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solidFill>
            <a:schemeClr val="bg1">
              <a:lumMod val="95000"/>
              <a:alpha val="0"/>
            </a:schemeClr>
          </a:solidFill>
        </p:spPr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1CBE51D-226E-4FF1-AFB5-CDB3694C69F1}"/>
              </a:ext>
            </a:extLst>
          </p:cNvPr>
          <p:cNvSpPr/>
          <p:nvPr/>
        </p:nvSpPr>
        <p:spPr>
          <a:xfrm>
            <a:off x="8379136" y="-73742"/>
            <a:ext cx="3926086" cy="1401097"/>
          </a:xfrm>
          <a:prstGeom prst="rect">
            <a:avLst/>
          </a:prstGeom>
          <a:noFill/>
          <a:ln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D82578-EDE1-455A-86A5-84371C7D0F05}"/>
              </a:ext>
            </a:extLst>
          </p:cNvPr>
          <p:cNvSpPr/>
          <p:nvPr/>
        </p:nvSpPr>
        <p:spPr>
          <a:xfrm>
            <a:off x="8379136" y="1327355"/>
            <a:ext cx="3926086" cy="1401097"/>
          </a:xfrm>
          <a:prstGeom prst="rect">
            <a:avLst/>
          </a:prstGeom>
          <a:noFill/>
          <a:ln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ED4B22-AAD8-4DC9-9A2D-5E1CDBEECF43}"/>
              </a:ext>
            </a:extLst>
          </p:cNvPr>
          <p:cNvSpPr/>
          <p:nvPr/>
        </p:nvSpPr>
        <p:spPr>
          <a:xfrm>
            <a:off x="8379136" y="4129548"/>
            <a:ext cx="3926086" cy="1401097"/>
          </a:xfrm>
          <a:prstGeom prst="rect">
            <a:avLst/>
          </a:prstGeom>
          <a:noFill/>
          <a:ln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CB74243-B715-4C70-BCAC-EFE4204FBF88}"/>
              </a:ext>
            </a:extLst>
          </p:cNvPr>
          <p:cNvSpPr/>
          <p:nvPr/>
        </p:nvSpPr>
        <p:spPr>
          <a:xfrm>
            <a:off x="8379136" y="5530645"/>
            <a:ext cx="3926086" cy="1401097"/>
          </a:xfrm>
          <a:prstGeom prst="rect">
            <a:avLst/>
          </a:prstGeom>
          <a:noFill/>
          <a:ln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6C6722F-6011-4769-9EBB-7CCFB3D78945}"/>
              </a:ext>
            </a:extLst>
          </p:cNvPr>
          <p:cNvSpPr/>
          <p:nvPr/>
        </p:nvSpPr>
        <p:spPr>
          <a:xfrm>
            <a:off x="8256488" y="2683270"/>
            <a:ext cx="4048734" cy="1491458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>
            <a:noFill/>
          </a:ln>
          <a:effectLst>
            <a:outerShdw blurRad="1270000" dist="2667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125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8C1BF68-2685-4041-A3FE-721F66DFA5E7}"/>
              </a:ext>
            </a:extLst>
          </p:cNvPr>
          <p:cNvGrpSpPr/>
          <p:nvPr/>
        </p:nvGrpSpPr>
        <p:grpSpPr>
          <a:xfrm>
            <a:off x="8656078" y="121643"/>
            <a:ext cx="3249550" cy="907792"/>
            <a:chOff x="13698321" y="172711"/>
            <a:chExt cx="5199280" cy="145246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F5E1F85-557B-4D57-AF97-D856AEE72E9A}"/>
                </a:ext>
              </a:extLst>
            </p:cNvPr>
            <p:cNvGrpSpPr/>
            <p:nvPr/>
          </p:nvGrpSpPr>
          <p:grpSpPr>
            <a:xfrm>
              <a:off x="14844947" y="392167"/>
              <a:ext cx="4052654" cy="1233011"/>
              <a:chOff x="3439348" y="7410587"/>
              <a:chExt cx="4052654" cy="123301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EFC2EF1-3445-48B9-914E-75B78817C451}"/>
                  </a:ext>
                </a:extLst>
              </p:cNvPr>
              <p:cNvSpPr/>
              <p:nvPr/>
            </p:nvSpPr>
            <p:spPr>
              <a:xfrm>
                <a:off x="3439348" y="7904934"/>
                <a:ext cx="4052654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1000" dirty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A wonderful serenity has taken possession of my entire soul, like these sweet mornings</a:t>
                </a:r>
                <a:endParaRPr lang="id-ID" sz="10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3CE92049-6A65-4EDA-BC94-949805563F5E}"/>
                  </a:ext>
                </a:extLst>
              </p:cNvPr>
              <p:cNvSpPr/>
              <p:nvPr/>
            </p:nvSpPr>
            <p:spPr>
              <a:xfrm>
                <a:off x="3439348" y="7410587"/>
                <a:ext cx="2425297" cy="4555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50" b="1" dirty="0">
                    <a:solidFill>
                      <a:schemeClr val="bg1"/>
                    </a:solidFill>
                    <a:latin typeface="Raleway" panose="020B0503030101060003" pitchFamily="34" charset="0"/>
                    <a:ea typeface="Roboto Condensed" panose="02000000000000000000" pitchFamily="2" charset="0"/>
                    <a:cs typeface="Segoe UI" panose="020B0502040204020203" pitchFamily="34" charset="0"/>
                  </a:rPr>
                  <a:t>OPTION ONE</a:t>
                </a:r>
              </a:p>
            </p:txBody>
          </p:sp>
        </p:grp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A1C2675-320B-40AE-8F34-9BC50C6B9616}"/>
                </a:ext>
              </a:extLst>
            </p:cNvPr>
            <p:cNvSpPr/>
            <p:nvPr/>
          </p:nvSpPr>
          <p:spPr>
            <a:xfrm>
              <a:off x="13698321" y="172711"/>
              <a:ext cx="1132126" cy="1034129"/>
            </a:xfrm>
            <a:prstGeom prst="rect">
              <a:avLst/>
            </a:prstGeom>
            <a:effectLst>
              <a:outerShdw blurRad="203200" dist="88900" dir="2700000" algn="tl" rotWithShape="0">
                <a:schemeClr val="tx1">
                  <a:lumMod val="95000"/>
                  <a:lumOff val="5000"/>
                  <a:alpha val="40000"/>
                </a:scheme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01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1E06A39-36D2-4862-9D55-D116BE0D7133}"/>
              </a:ext>
            </a:extLst>
          </p:cNvPr>
          <p:cNvGrpSpPr/>
          <p:nvPr/>
        </p:nvGrpSpPr>
        <p:grpSpPr>
          <a:xfrm>
            <a:off x="8656080" y="1522740"/>
            <a:ext cx="3249549" cy="907792"/>
            <a:chOff x="13698323" y="172711"/>
            <a:chExt cx="5199278" cy="1452467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12E13D2-1822-42FA-9C8B-B6ACC109D09F}"/>
                </a:ext>
              </a:extLst>
            </p:cNvPr>
            <p:cNvGrpSpPr/>
            <p:nvPr/>
          </p:nvGrpSpPr>
          <p:grpSpPr>
            <a:xfrm>
              <a:off x="14844947" y="392167"/>
              <a:ext cx="4052654" cy="1233011"/>
              <a:chOff x="3439348" y="7410587"/>
              <a:chExt cx="4052654" cy="1233011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93BCAF4F-D320-422B-81F8-FC08FCD7E18B}"/>
                  </a:ext>
                </a:extLst>
              </p:cNvPr>
              <p:cNvSpPr/>
              <p:nvPr/>
            </p:nvSpPr>
            <p:spPr>
              <a:xfrm>
                <a:off x="3439348" y="7904934"/>
                <a:ext cx="4052654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1000" dirty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A wonderful serenity has taken possession of my entire soul, like these sweet mornings</a:t>
                </a:r>
                <a:endParaRPr lang="id-ID" sz="10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8798D149-7D63-4E2E-9BA5-BC6943EC18D6}"/>
                  </a:ext>
                </a:extLst>
              </p:cNvPr>
              <p:cNvSpPr/>
              <p:nvPr/>
            </p:nvSpPr>
            <p:spPr>
              <a:xfrm>
                <a:off x="3439348" y="7410587"/>
                <a:ext cx="2425297" cy="4555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50" b="1" dirty="0">
                    <a:solidFill>
                      <a:schemeClr val="bg1"/>
                    </a:solidFill>
                    <a:latin typeface="Raleway" panose="020B0503030101060003" pitchFamily="34" charset="0"/>
                    <a:ea typeface="Roboto Condensed" panose="02000000000000000000" pitchFamily="2" charset="0"/>
                    <a:cs typeface="Segoe UI" panose="020B0502040204020203" pitchFamily="34" charset="0"/>
                  </a:rPr>
                  <a:t>OPTION TWO</a:t>
                </a:r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0AE9E9E-90E0-499B-832B-DE1C74D58419}"/>
                </a:ext>
              </a:extLst>
            </p:cNvPr>
            <p:cNvSpPr/>
            <p:nvPr/>
          </p:nvSpPr>
          <p:spPr>
            <a:xfrm>
              <a:off x="13698323" y="172711"/>
              <a:ext cx="1365888" cy="1034129"/>
            </a:xfrm>
            <a:prstGeom prst="rect">
              <a:avLst/>
            </a:prstGeom>
            <a:effectLst>
              <a:outerShdw blurRad="203200" dist="88900" dir="2700000" algn="tl" rotWithShape="0">
                <a:schemeClr val="tx1">
                  <a:lumMod val="95000"/>
                  <a:lumOff val="5000"/>
                  <a:alpha val="40000"/>
                </a:scheme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02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1B3E2DE-82AC-412B-A95C-C463B39C39DB}"/>
              </a:ext>
            </a:extLst>
          </p:cNvPr>
          <p:cNvGrpSpPr/>
          <p:nvPr/>
        </p:nvGrpSpPr>
        <p:grpSpPr>
          <a:xfrm>
            <a:off x="8450179" y="2900753"/>
            <a:ext cx="3606924" cy="953959"/>
            <a:chOff x="13569635" y="172711"/>
            <a:chExt cx="5771079" cy="1526334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7A4FD4C-DBBA-41DC-9AB6-5B69A20F0392}"/>
                </a:ext>
              </a:extLst>
            </p:cNvPr>
            <p:cNvGrpSpPr/>
            <p:nvPr/>
          </p:nvGrpSpPr>
          <p:grpSpPr>
            <a:xfrm>
              <a:off x="14844946" y="392167"/>
              <a:ext cx="4495768" cy="1306878"/>
              <a:chOff x="3439347" y="7410587"/>
              <a:chExt cx="4495768" cy="1306878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F0DBB5A-7BEE-4533-8888-7DA7287EF6E2}"/>
                  </a:ext>
                </a:extLst>
              </p:cNvPr>
              <p:cNvSpPr/>
              <p:nvPr/>
            </p:nvSpPr>
            <p:spPr>
              <a:xfrm>
                <a:off x="3439347" y="7904936"/>
                <a:ext cx="4495768" cy="8125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1125" dirty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A wonderful serenity has taken possession of my entire soul, like these sweet mornings</a:t>
                </a:r>
                <a:endParaRPr lang="id-ID" sz="1125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DC0A5F3C-484D-46B0-8BC9-9A6C1FE694B8}"/>
                  </a:ext>
                </a:extLst>
              </p:cNvPr>
              <p:cNvSpPr/>
              <p:nvPr/>
            </p:nvSpPr>
            <p:spPr>
              <a:xfrm>
                <a:off x="3439349" y="7410587"/>
                <a:ext cx="2425298" cy="4555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50" b="1" dirty="0">
                    <a:solidFill>
                      <a:schemeClr val="bg1"/>
                    </a:solidFill>
                    <a:latin typeface="Raleway" panose="020B0503030101060003" pitchFamily="34" charset="0"/>
                    <a:ea typeface="Roboto Condensed" panose="02000000000000000000" pitchFamily="2" charset="0"/>
                    <a:cs typeface="Segoe UI" panose="020B0502040204020203" pitchFamily="34" charset="0"/>
                  </a:rPr>
                  <a:t>OPTION THREE</a:t>
                </a:r>
              </a:p>
            </p:txBody>
          </p:sp>
        </p:grp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719B26B-FB95-4B5F-A09B-C0D1118558AF}"/>
                </a:ext>
              </a:extLst>
            </p:cNvPr>
            <p:cNvSpPr/>
            <p:nvPr/>
          </p:nvSpPr>
          <p:spPr>
            <a:xfrm>
              <a:off x="13569635" y="172711"/>
              <a:ext cx="1365888" cy="1034129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03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73E131B-E9E2-43E1-AFF1-82B8B2ECE0D0}"/>
              </a:ext>
            </a:extLst>
          </p:cNvPr>
          <p:cNvGrpSpPr/>
          <p:nvPr/>
        </p:nvGrpSpPr>
        <p:grpSpPr>
          <a:xfrm>
            <a:off x="8656080" y="4324933"/>
            <a:ext cx="3249549" cy="907792"/>
            <a:chOff x="13698323" y="172711"/>
            <a:chExt cx="5199278" cy="1452467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7C37066E-9EA7-4715-A7FB-FC89116DB2DE}"/>
                </a:ext>
              </a:extLst>
            </p:cNvPr>
            <p:cNvGrpSpPr/>
            <p:nvPr/>
          </p:nvGrpSpPr>
          <p:grpSpPr>
            <a:xfrm>
              <a:off x="14844947" y="392167"/>
              <a:ext cx="4052654" cy="1233011"/>
              <a:chOff x="3439348" y="7410587"/>
              <a:chExt cx="4052654" cy="1233011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C71A8E92-FF00-445E-825E-8C782060F63D}"/>
                  </a:ext>
                </a:extLst>
              </p:cNvPr>
              <p:cNvSpPr/>
              <p:nvPr/>
            </p:nvSpPr>
            <p:spPr>
              <a:xfrm>
                <a:off x="3439348" y="7904934"/>
                <a:ext cx="4052654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1000" dirty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A wonderful serenity has taken possession of my entire soul, like these sweet mornings</a:t>
                </a:r>
                <a:endParaRPr lang="id-ID" sz="10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A0DC075C-EB3B-4E9C-AF99-1DF21EAB4092}"/>
                  </a:ext>
                </a:extLst>
              </p:cNvPr>
              <p:cNvSpPr/>
              <p:nvPr/>
            </p:nvSpPr>
            <p:spPr>
              <a:xfrm>
                <a:off x="3439348" y="7410587"/>
                <a:ext cx="2425297" cy="4555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50" b="1" dirty="0">
                    <a:solidFill>
                      <a:schemeClr val="bg1"/>
                    </a:solidFill>
                    <a:latin typeface="Raleway" panose="020B0503030101060003" pitchFamily="34" charset="0"/>
                    <a:ea typeface="Roboto Condensed" panose="02000000000000000000" pitchFamily="2" charset="0"/>
                    <a:cs typeface="Segoe UI" panose="020B0502040204020203" pitchFamily="34" charset="0"/>
                  </a:rPr>
                  <a:t>OPTION FOUR</a:t>
                </a:r>
              </a:p>
            </p:txBody>
          </p:sp>
        </p:grp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F36D1392-8A30-4CD5-84BD-38F17C70876D}"/>
                </a:ext>
              </a:extLst>
            </p:cNvPr>
            <p:cNvSpPr/>
            <p:nvPr/>
          </p:nvSpPr>
          <p:spPr>
            <a:xfrm>
              <a:off x="13698323" y="172711"/>
              <a:ext cx="1365888" cy="1034129"/>
            </a:xfrm>
            <a:prstGeom prst="rect">
              <a:avLst/>
            </a:prstGeom>
            <a:effectLst>
              <a:outerShdw blurRad="203200" dist="88900" dir="2700000" algn="tl" rotWithShape="0">
                <a:schemeClr val="tx1">
                  <a:lumMod val="95000"/>
                  <a:lumOff val="5000"/>
                  <a:alpha val="40000"/>
                </a:scheme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04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44AE354-73A6-4CCE-BC07-27A2792D1D12}"/>
              </a:ext>
            </a:extLst>
          </p:cNvPr>
          <p:cNvGrpSpPr/>
          <p:nvPr/>
        </p:nvGrpSpPr>
        <p:grpSpPr>
          <a:xfrm>
            <a:off x="8656080" y="5726030"/>
            <a:ext cx="3249549" cy="907792"/>
            <a:chOff x="13698323" y="172711"/>
            <a:chExt cx="5199278" cy="1452467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E4CE787B-27B2-4D6E-9AB5-C5C810E112A8}"/>
                </a:ext>
              </a:extLst>
            </p:cNvPr>
            <p:cNvGrpSpPr/>
            <p:nvPr/>
          </p:nvGrpSpPr>
          <p:grpSpPr>
            <a:xfrm>
              <a:off x="14844947" y="392167"/>
              <a:ext cx="4052654" cy="1233011"/>
              <a:chOff x="3439348" y="7410587"/>
              <a:chExt cx="4052654" cy="1233011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007E8E6C-7ED3-4357-933A-9E8B4A04EEEE}"/>
                  </a:ext>
                </a:extLst>
              </p:cNvPr>
              <p:cNvSpPr/>
              <p:nvPr/>
            </p:nvSpPr>
            <p:spPr>
              <a:xfrm>
                <a:off x="3439348" y="7904934"/>
                <a:ext cx="4052654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1000" dirty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A wonderful serenity has taken possession of my entire soul, like these sweet mornings</a:t>
                </a:r>
                <a:endParaRPr lang="id-ID" sz="10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5066EF96-80D9-4620-A2E7-52A267B08518}"/>
                  </a:ext>
                </a:extLst>
              </p:cNvPr>
              <p:cNvSpPr/>
              <p:nvPr/>
            </p:nvSpPr>
            <p:spPr>
              <a:xfrm>
                <a:off x="3439348" y="7410587"/>
                <a:ext cx="2425297" cy="4555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50" b="1" dirty="0">
                    <a:solidFill>
                      <a:schemeClr val="bg1"/>
                    </a:solidFill>
                    <a:latin typeface="Raleway" panose="020B0503030101060003" pitchFamily="34" charset="0"/>
                    <a:ea typeface="Roboto Condensed" panose="02000000000000000000" pitchFamily="2" charset="0"/>
                    <a:cs typeface="Segoe UI" panose="020B0502040204020203" pitchFamily="34" charset="0"/>
                  </a:rPr>
                  <a:t>OPTION FIVE</a:t>
                </a:r>
              </a:p>
            </p:txBody>
          </p:sp>
        </p:grp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DA3181D3-FE7F-4AB8-9DD8-6184BC9D290A}"/>
                </a:ext>
              </a:extLst>
            </p:cNvPr>
            <p:cNvSpPr/>
            <p:nvPr/>
          </p:nvSpPr>
          <p:spPr>
            <a:xfrm>
              <a:off x="13698323" y="172711"/>
              <a:ext cx="1365888" cy="1034129"/>
            </a:xfrm>
            <a:prstGeom prst="rect">
              <a:avLst/>
            </a:prstGeom>
            <a:effectLst>
              <a:outerShdw blurRad="203200" dist="88900" dir="2700000" algn="tl" rotWithShape="0">
                <a:schemeClr val="tx1">
                  <a:lumMod val="95000"/>
                  <a:lumOff val="5000"/>
                  <a:alpha val="40000"/>
                </a:scheme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05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F1063157-4241-4078-A59A-437C00A1CD31}"/>
              </a:ext>
            </a:extLst>
          </p:cNvPr>
          <p:cNvSpPr txBox="1"/>
          <p:nvPr/>
        </p:nvSpPr>
        <p:spPr>
          <a:xfrm>
            <a:off x="1104060" y="1955923"/>
            <a:ext cx="42642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Raleway Light" panose="020B04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WHATCH, </a:t>
            </a:r>
            <a:r>
              <a:rPr lang="en-US" sz="54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LEARN</a:t>
            </a:r>
            <a:r>
              <a:rPr lang="en-US" sz="5400" dirty="0">
                <a:solidFill>
                  <a:schemeClr val="bg1"/>
                </a:solidFill>
                <a:latin typeface="Raleway Light" panose="020B04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CREATE.</a:t>
            </a:r>
            <a:endParaRPr lang="id-ID" sz="5400" b="1" dirty="0">
              <a:solidFill>
                <a:schemeClr val="bg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4273128-338C-4ECD-B387-7336E68BAE86}"/>
              </a:ext>
            </a:extLst>
          </p:cNvPr>
          <p:cNvSpPr/>
          <p:nvPr/>
        </p:nvSpPr>
        <p:spPr>
          <a:xfrm>
            <a:off x="3502244" y="4598716"/>
            <a:ext cx="1508126" cy="3033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dirty="0">
                <a:solidFill>
                  <a:schemeClr val="bg1"/>
                </a:solidFill>
                <a:latin typeface="Raleway Light" panose="020B0403030101060003" pitchFamily="34" charset="0"/>
              </a:rPr>
              <a:t>#</a:t>
            </a:r>
            <a:r>
              <a:rPr lang="en-US" sz="1400" i="1" dirty="0" err="1">
                <a:solidFill>
                  <a:schemeClr val="bg1"/>
                </a:solidFill>
                <a:latin typeface="Raleway Light" panose="020B0403030101060003" pitchFamily="34" charset="0"/>
              </a:rPr>
              <a:t>LookMySkills</a:t>
            </a:r>
            <a:endParaRPr lang="id-ID" sz="1400" i="1" dirty="0">
              <a:solidFill>
                <a:schemeClr val="bg1"/>
              </a:solidFill>
              <a:latin typeface="Raleway Light" panose="020B040303010106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2286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  <p:bldP spid="8" grpId="0" animBg="1"/>
      <p:bldP spid="47" grpId="0"/>
      <p:bldP spid="4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3759200"/>
          </a:xfrm>
          <a:prstGeom prst="rect">
            <a:avLst/>
          </a:prstGeom>
          <a:solidFill>
            <a:schemeClr val="accent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343833" y="765449"/>
            <a:ext cx="7504335" cy="13111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4400" b="1" dirty="0">
                <a:solidFill>
                  <a:schemeClr val="bg1"/>
                </a:solidFill>
                <a:latin typeface="Raleway" panose="020B0503030101060003" pitchFamily="34" charset="0"/>
                <a:cs typeface="Segoe UI Light" panose="020B0502040204020203" pitchFamily="34" charset="0"/>
              </a:rPr>
              <a:t>A Business Plan For Creatives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893993" y="2151618"/>
            <a:ext cx="404015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887038" y="2347420"/>
            <a:ext cx="104179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id-ID" sz="16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Ut wisi enim ad minim veniam</a:t>
            </a:r>
            <a:r>
              <a:rPr lang="id-ID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, quis nostrud exerci tation ullamcorper suscipit lobortis nisl ut aliquip ex ea commodo consequat. Lorem ipsum dolor sit amet, consectetuer adipiscing elit, sed diam nonummy nibh euismod. </a:t>
            </a:r>
            <a:endParaRPr lang="en-US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0E537D-83EA-44A6-B74D-C7F2D27408B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1" name="Freeform 45">
            <a:extLst>
              <a:ext uri="{FF2B5EF4-FFF2-40B4-BE49-F238E27FC236}">
                <a16:creationId xmlns:a16="http://schemas.microsoft.com/office/drawing/2014/main" id="{7F01CD62-961E-46A7-84A6-5E98208F1CF8}"/>
              </a:ext>
            </a:extLst>
          </p:cNvPr>
          <p:cNvSpPr>
            <a:spLocks noEditPoints="1"/>
          </p:cNvSpPr>
          <p:nvPr/>
        </p:nvSpPr>
        <p:spPr bwMode="auto">
          <a:xfrm>
            <a:off x="4359379" y="4217487"/>
            <a:ext cx="508234" cy="508234"/>
          </a:xfrm>
          <a:custGeom>
            <a:avLst/>
            <a:gdLst>
              <a:gd name="T0" fmla="*/ 220 w 220"/>
              <a:gd name="T1" fmla="*/ 110 h 220"/>
              <a:gd name="T2" fmla="*/ 193 w 220"/>
              <a:gd name="T3" fmla="*/ 64 h 220"/>
              <a:gd name="T4" fmla="*/ 176 w 220"/>
              <a:gd name="T5" fmla="*/ 58 h 220"/>
              <a:gd name="T6" fmla="*/ 171 w 220"/>
              <a:gd name="T7" fmla="*/ 53 h 220"/>
              <a:gd name="T8" fmla="*/ 203 w 220"/>
              <a:gd name="T9" fmla="*/ 68 h 220"/>
              <a:gd name="T10" fmla="*/ 141 w 220"/>
              <a:gd name="T11" fmla="*/ 13 h 220"/>
              <a:gd name="T12" fmla="*/ 118 w 220"/>
              <a:gd name="T13" fmla="*/ 38 h 220"/>
              <a:gd name="T14" fmla="*/ 110 w 220"/>
              <a:gd name="T15" fmla="*/ 8 h 220"/>
              <a:gd name="T16" fmla="*/ 65 w 220"/>
              <a:gd name="T17" fmla="*/ 28 h 220"/>
              <a:gd name="T18" fmla="*/ 55 w 220"/>
              <a:gd name="T19" fmla="*/ 50 h 220"/>
              <a:gd name="T20" fmla="*/ 47 w 220"/>
              <a:gd name="T21" fmla="*/ 30 h 220"/>
              <a:gd name="T22" fmla="*/ 67 w 220"/>
              <a:gd name="T23" fmla="*/ 18 h 220"/>
              <a:gd name="T24" fmla="*/ 51 w 220"/>
              <a:gd name="T25" fmla="*/ 57 h 220"/>
              <a:gd name="T26" fmla="*/ 76 w 220"/>
              <a:gd name="T27" fmla="*/ 42 h 220"/>
              <a:gd name="T28" fmla="*/ 80 w 220"/>
              <a:gd name="T29" fmla="*/ 24 h 220"/>
              <a:gd name="T30" fmla="*/ 97 w 220"/>
              <a:gd name="T31" fmla="*/ 51 h 220"/>
              <a:gd name="T32" fmla="*/ 81 w 220"/>
              <a:gd name="T33" fmla="*/ 69 h 220"/>
              <a:gd name="T34" fmla="*/ 59 w 220"/>
              <a:gd name="T35" fmla="*/ 95 h 220"/>
              <a:gd name="T36" fmla="*/ 63 w 220"/>
              <a:gd name="T37" fmla="*/ 117 h 220"/>
              <a:gd name="T38" fmla="*/ 120 w 220"/>
              <a:gd name="T39" fmla="*/ 155 h 220"/>
              <a:gd name="T40" fmla="*/ 118 w 220"/>
              <a:gd name="T41" fmla="*/ 180 h 220"/>
              <a:gd name="T42" fmla="*/ 81 w 220"/>
              <a:gd name="T43" fmla="*/ 208 h 220"/>
              <a:gd name="T44" fmla="*/ 62 w 220"/>
              <a:gd name="T45" fmla="*/ 159 h 220"/>
              <a:gd name="T46" fmla="*/ 53 w 220"/>
              <a:gd name="T47" fmla="*/ 120 h 220"/>
              <a:gd name="T48" fmla="*/ 19 w 220"/>
              <a:gd name="T49" fmla="*/ 65 h 220"/>
              <a:gd name="T50" fmla="*/ 10 w 220"/>
              <a:gd name="T51" fmla="*/ 91 h 220"/>
              <a:gd name="T52" fmla="*/ 61 w 220"/>
              <a:gd name="T53" fmla="*/ 133 h 220"/>
              <a:gd name="T54" fmla="*/ 67 w 220"/>
              <a:gd name="T55" fmla="*/ 178 h 220"/>
              <a:gd name="T56" fmla="*/ 8 w 220"/>
              <a:gd name="T57" fmla="*/ 110 h 220"/>
              <a:gd name="T58" fmla="*/ 101 w 220"/>
              <a:gd name="T59" fmla="*/ 204 h 220"/>
              <a:gd name="T60" fmla="*/ 130 w 220"/>
              <a:gd name="T61" fmla="*/ 166 h 220"/>
              <a:gd name="T62" fmla="*/ 82 w 220"/>
              <a:gd name="T63" fmla="*/ 125 h 220"/>
              <a:gd name="T64" fmla="*/ 57 w 220"/>
              <a:gd name="T65" fmla="*/ 108 h 220"/>
              <a:gd name="T66" fmla="*/ 70 w 220"/>
              <a:gd name="T67" fmla="*/ 96 h 220"/>
              <a:gd name="T68" fmla="*/ 90 w 220"/>
              <a:gd name="T69" fmla="*/ 70 h 220"/>
              <a:gd name="T70" fmla="*/ 101 w 220"/>
              <a:gd name="T71" fmla="*/ 38 h 220"/>
              <a:gd name="T72" fmla="*/ 82 w 220"/>
              <a:gd name="T73" fmla="*/ 12 h 220"/>
              <a:gd name="T74" fmla="*/ 118 w 220"/>
              <a:gd name="T75" fmla="*/ 46 h 220"/>
              <a:gd name="T76" fmla="*/ 175 w 220"/>
              <a:gd name="T77" fmla="*/ 31 h 220"/>
              <a:gd name="T78" fmla="*/ 156 w 220"/>
              <a:gd name="T79" fmla="*/ 61 h 220"/>
              <a:gd name="T80" fmla="*/ 180 w 220"/>
              <a:gd name="T81" fmla="*/ 65 h 220"/>
              <a:gd name="T82" fmla="*/ 198 w 220"/>
              <a:gd name="T83" fmla="*/ 75 h 220"/>
              <a:gd name="T84" fmla="*/ 206 w 220"/>
              <a:gd name="T85" fmla="*/ 84 h 220"/>
              <a:gd name="T86" fmla="*/ 168 w 220"/>
              <a:gd name="T87" fmla="*/ 81 h 220"/>
              <a:gd name="T88" fmla="*/ 179 w 220"/>
              <a:gd name="T89" fmla="*/ 127 h 220"/>
              <a:gd name="T90" fmla="*/ 184 w 220"/>
              <a:gd name="T91" fmla="*/ 180 h 220"/>
              <a:gd name="T92" fmla="*/ 189 w 220"/>
              <a:gd name="T93" fmla="*/ 123 h 220"/>
              <a:gd name="T94" fmla="*/ 163 w 220"/>
              <a:gd name="T95" fmla="*/ 99 h 220"/>
              <a:gd name="T96" fmla="*/ 211 w 220"/>
              <a:gd name="T97" fmla="*/ 94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20" h="220">
                <a:moveTo>
                  <a:pt x="110" y="0"/>
                </a:moveTo>
                <a:cubicBezTo>
                  <a:pt x="49" y="0"/>
                  <a:pt x="0" y="49"/>
                  <a:pt x="0" y="110"/>
                </a:cubicBezTo>
                <a:cubicBezTo>
                  <a:pt x="0" y="171"/>
                  <a:pt x="49" y="220"/>
                  <a:pt x="110" y="220"/>
                </a:cubicBezTo>
                <a:cubicBezTo>
                  <a:pt x="171" y="220"/>
                  <a:pt x="220" y="171"/>
                  <a:pt x="220" y="110"/>
                </a:cubicBezTo>
                <a:cubicBezTo>
                  <a:pt x="220" y="49"/>
                  <a:pt x="171" y="0"/>
                  <a:pt x="110" y="0"/>
                </a:cubicBezTo>
                <a:close/>
                <a:moveTo>
                  <a:pt x="203" y="68"/>
                </a:moveTo>
                <a:cubicBezTo>
                  <a:pt x="202" y="68"/>
                  <a:pt x="202" y="68"/>
                  <a:pt x="202" y="68"/>
                </a:cubicBezTo>
                <a:cubicBezTo>
                  <a:pt x="201" y="67"/>
                  <a:pt x="197" y="64"/>
                  <a:pt x="193" y="64"/>
                </a:cubicBezTo>
                <a:cubicBezTo>
                  <a:pt x="193" y="64"/>
                  <a:pt x="193" y="64"/>
                  <a:pt x="192" y="64"/>
                </a:cubicBezTo>
                <a:cubicBezTo>
                  <a:pt x="191" y="63"/>
                  <a:pt x="190" y="61"/>
                  <a:pt x="188" y="61"/>
                </a:cubicBezTo>
                <a:cubicBezTo>
                  <a:pt x="187" y="57"/>
                  <a:pt x="183" y="57"/>
                  <a:pt x="182" y="57"/>
                </a:cubicBezTo>
                <a:cubicBezTo>
                  <a:pt x="179" y="57"/>
                  <a:pt x="179" y="57"/>
                  <a:pt x="176" y="58"/>
                </a:cubicBezTo>
                <a:cubicBezTo>
                  <a:pt x="175" y="59"/>
                  <a:pt x="171" y="61"/>
                  <a:pt x="164" y="64"/>
                </a:cubicBezTo>
                <a:cubicBezTo>
                  <a:pt x="166" y="61"/>
                  <a:pt x="167" y="59"/>
                  <a:pt x="167" y="57"/>
                </a:cubicBezTo>
                <a:cubicBezTo>
                  <a:pt x="171" y="57"/>
                  <a:pt x="171" y="57"/>
                  <a:pt x="171" y="57"/>
                </a:cubicBezTo>
                <a:cubicBezTo>
                  <a:pt x="171" y="53"/>
                  <a:pt x="171" y="53"/>
                  <a:pt x="171" y="53"/>
                </a:cubicBezTo>
                <a:cubicBezTo>
                  <a:pt x="171" y="48"/>
                  <a:pt x="172" y="42"/>
                  <a:pt x="173" y="41"/>
                </a:cubicBezTo>
                <a:cubicBezTo>
                  <a:pt x="175" y="39"/>
                  <a:pt x="180" y="38"/>
                  <a:pt x="182" y="38"/>
                </a:cubicBezTo>
                <a:cubicBezTo>
                  <a:pt x="182" y="38"/>
                  <a:pt x="182" y="38"/>
                  <a:pt x="182" y="38"/>
                </a:cubicBezTo>
                <a:cubicBezTo>
                  <a:pt x="191" y="46"/>
                  <a:pt x="198" y="57"/>
                  <a:pt x="203" y="68"/>
                </a:cubicBezTo>
                <a:close/>
                <a:moveTo>
                  <a:pt x="182" y="38"/>
                </a:moveTo>
                <a:cubicBezTo>
                  <a:pt x="182" y="38"/>
                  <a:pt x="182" y="38"/>
                  <a:pt x="182" y="38"/>
                </a:cubicBezTo>
                <a:cubicBezTo>
                  <a:pt x="182" y="38"/>
                  <a:pt x="182" y="38"/>
                  <a:pt x="182" y="38"/>
                </a:cubicBezTo>
                <a:close/>
                <a:moveTo>
                  <a:pt x="141" y="13"/>
                </a:moveTo>
                <a:cubicBezTo>
                  <a:pt x="137" y="17"/>
                  <a:pt x="137" y="17"/>
                  <a:pt x="137" y="17"/>
                </a:cubicBezTo>
                <a:cubicBezTo>
                  <a:pt x="136" y="18"/>
                  <a:pt x="136" y="18"/>
                  <a:pt x="136" y="18"/>
                </a:cubicBezTo>
                <a:cubicBezTo>
                  <a:pt x="136" y="21"/>
                  <a:pt x="133" y="31"/>
                  <a:pt x="133" y="37"/>
                </a:cubicBezTo>
                <a:cubicBezTo>
                  <a:pt x="131" y="37"/>
                  <a:pt x="127" y="38"/>
                  <a:pt x="118" y="38"/>
                </a:cubicBezTo>
                <a:cubicBezTo>
                  <a:pt x="117" y="38"/>
                  <a:pt x="115" y="35"/>
                  <a:pt x="113" y="32"/>
                </a:cubicBezTo>
                <a:cubicBezTo>
                  <a:pt x="111" y="30"/>
                  <a:pt x="108" y="27"/>
                  <a:pt x="105" y="24"/>
                </a:cubicBezTo>
                <a:cubicBezTo>
                  <a:pt x="102" y="20"/>
                  <a:pt x="101" y="13"/>
                  <a:pt x="102" y="8"/>
                </a:cubicBezTo>
                <a:cubicBezTo>
                  <a:pt x="105" y="8"/>
                  <a:pt x="107" y="8"/>
                  <a:pt x="110" y="8"/>
                </a:cubicBezTo>
                <a:cubicBezTo>
                  <a:pt x="121" y="8"/>
                  <a:pt x="131" y="10"/>
                  <a:pt x="141" y="13"/>
                </a:cubicBezTo>
                <a:close/>
                <a:moveTo>
                  <a:pt x="47" y="30"/>
                </a:moveTo>
                <a:cubicBezTo>
                  <a:pt x="51" y="27"/>
                  <a:pt x="55" y="24"/>
                  <a:pt x="60" y="21"/>
                </a:cubicBezTo>
                <a:cubicBezTo>
                  <a:pt x="65" y="28"/>
                  <a:pt x="65" y="28"/>
                  <a:pt x="65" y="28"/>
                </a:cubicBezTo>
                <a:cubicBezTo>
                  <a:pt x="66" y="34"/>
                  <a:pt x="68" y="40"/>
                  <a:pt x="68" y="42"/>
                </a:cubicBezTo>
                <a:cubicBezTo>
                  <a:pt x="68" y="46"/>
                  <a:pt x="68" y="48"/>
                  <a:pt x="68" y="49"/>
                </a:cubicBezTo>
                <a:cubicBezTo>
                  <a:pt x="66" y="49"/>
                  <a:pt x="65" y="50"/>
                  <a:pt x="64" y="50"/>
                </a:cubicBezTo>
                <a:cubicBezTo>
                  <a:pt x="61" y="51"/>
                  <a:pt x="59" y="52"/>
                  <a:pt x="55" y="50"/>
                </a:cubicBezTo>
                <a:cubicBezTo>
                  <a:pt x="54" y="49"/>
                  <a:pt x="54" y="49"/>
                  <a:pt x="54" y="49"/>
                </a:cubicBezTo>
                <a:cubicBezTo>
                  <a:pt x="54" y="48"/>
                  <a:pt x="55" y="46"/>
                  <a:pt x="56" y="45"/>
                </a:cubicBezTo>
                <a:cubicBezTo>
                  <a:pt x="59" y="42"/>
                  <a:pt x="59" y="42"/>
                  <a:pt x="59" y="42"/>
                </a:cubicBezTo>
                <a:lnTo>
                  <a:pt x="47" y="30"/>
                </a:lnTo>
                <a:close/>
                <a:moveTo>
                  <a:pt x="67" y="18"/>
                </a:moveTo>
                <a:cubicBezTo>
                  <a:pt x="67" y="17"/>
                  <a:pt x="68" y="17"/>
                  <a:pt x="68" y="17"/>
                </a:cubicBezTo>
                <a:cubicBezTo>
                  <a:pt x="68" y="19"/>
                  <a:pt x="68" y="19"/>
                  <a:pt x="68" y="19"/>
                </a:cubicBezTo>
                <a:lnTo>
                  <a:pt x="67" y="18"/>
                </a:lnTo>
                <a:close/>
                <a:moveTo>
                  <a:pt x="41" y="35"/>
                </a:moveTo>
                <a:cubicBezTo>
                  <a:pt x="48" y="42"/>
                  <a:pt x="48" y="42"/>
                  <a:pt x="48" y="42"/>
                </a:cubicBezTo>
                <a:cubicBezTo>
                  <a:pt x="47" y="44"/>
                  <a:pt x="46" y="47"/>
                  <a:pt x="46" y="50"/>
                </a:cubicBezTo>
                <a:cubicBezTo>
                  <a:pt x="46" y="52"/>
                  <a:pt x="48" y="55"/>
                  <a:pt x="51" y="57"/>
                </a:cubicBezTo>
                <a:cubicBezTo>
                  <a:pt x="55" y="58"/>
                  <a:pt x="57" y="59"/>
                  <a:pt x="60" y="59"/>
                </a:cubicBezTo>
                <a:cubicBezTo>
                  <a:pt x="62" y="59"/>
                  <a:pt x="64" y="58"/>
                  <a:pt x="66" y="58"/>
                </a:cubicBezTo>
                <a:cubicBezTo>
                  <a:pt x="67" y="57"/>
                  <a:pt x="68" y="57"/>
                  <a:pt x="68" y="57"/>
                </a:cubicBezTo>
                <a:cubicBezTo>
                  <a:pt x="76" y="57"/>
                  <a:pt x="76" y="46"/>
                  <a:pt x="76" y="42"/>
                </a:cubicBezTo>
                <a:cubicBezTo>
                  <a:pt x="76" y="38"/>
                  <a:pt x="73" y="27"/>
                  <a:pt x="72" y="25"/>
                </a:cubicBezTo>
                <a:cubicBezTo>
                  <a:pt x="69" y="20"/>
                  <a:pt x="69" y="20"/>
                  <a:pt x="69" y="20"/>
                </a:cubicBezTo>
                <a:cubicBezTo>
                  <a:pt x="78" y="20"/>
                  <a:pt x="78" y="20"/>
                  <a:pt x="78" y="20"/>
                </a:cubicBezTo>
                <a:cubicBezTo>
                  <a:pt x="80" y="24"/>
                  <a:pt x="80" y="24"/>
                  <a:pt x="80" y="24"/>
                </a:cubicBezTo>
                <a:cubicBezTo>
                  <a:pt x="80" y="37"/>
                  <a:pt x="80" y="37"/>
                  <a:pt x="80" y="37"/>
                </a:cubicBezTo>
                <a:cubicBezTo>
                  <a:pt x="82" y="38"/>
                  <a:pt x="82" y="38"/>
                  <a:pt x="82" y="38"/>
                </a:cubicBezTo>
                <a:cubicBezTo>
                  <a:pt x="82" y="38"/>
                  <a:pt x="90" y="42"/>
                  <a:pt x="97" y="45"/>
                </a:cubicBezTo>
                <a:cubicBezTo>
                  <a:pt x="98" y="46"/>
                  <a:pt x="99" y="46"/>
                  <a:pt x="97" y="51"/>
                </a:cubicBezTo>
                <a:cubicBezTo>
                  <a:pt x="96" y="53"/>
                  <a:pt x="95" y="55"/>
                  <a:pt x="95" y="57"/>
                </a:cubicBezTo>
                <a:cubicBezTo>
                  <a:pt x="95" y="59"/>
                  <a:pt x="93" y="61"/>
                  <a:pt x="91" y="61"/>
                </a:cubicBezTo>
                <a:cubicBezTo>
                  <a:pt x="87" y="61"/>
                  <a:pt x="85" y="64"/>
                  <a:pt x="83" y="66"/>
                </a:cubicBezTo>
                <a:cubicBezTo>
                  <a:pt x="83" y="67"/>
                  <a:pt x="82" y="68"/>
                  <a:pt x="81" y="69"/>
                </a:cubicBezTo>
                <a:cubicBezTo>
                  <a:pt x="79" y="71"/>
                  <a:pt x="78" y="73"/>
                  <a:pt x="77" y="75"/>
                </a:cubicBezTo>
                <a:cubicBezTo>
                  <a:pt x="75" y="78"/>
                  <a:pt x="73" y="80"/>
                  <a:pt x="69" y="84"/>
                </a:cubicBezTo>
                <a:cubicBezTo>
                  <a:pt x="66" y="88"/>
                  <a:pt x="64" y="90"/>
                  <a:pt x="64" y="92"/>
                </a:cubicBezTo>
                <a:cubicBezTo>
                  <a:pt x="63" y="93"/>
                  <a:pt x="62" y="93"/>
                  <a:pt x="59" y="95"/>
                </a:cubicBezTo>
                <a:cubicBezTo>
                  <a:pt x="57" y="96"/>
                  <a:pt x="56" y="96"/>
                  <a:pt x="55" y="97"/>
                </a:cubicBezTo>
                <a:cubicBezTo>
                  <a:pt x="49" y="98"/>
                  <a:pt x="49" y="101"/>
                  <a:pt x="49" y="106"/>
                </a:cubicBezTo>
                <a:cubicBezTo>
                  <a:pt x="49" y="114"/>
                  <a:pt x="53" y="115"/>
                  <a:pt x="57" y="116"/>
                </a:cubicBezTo>
                <a:cubicBezTo>
                  <a:pt x="59" y="116"/>
                  <a:pt x="61" y="116"/>
                  <a:pt x="63" y="117"/>
                </a:cubicBezTo>
                <a:cubicBezTo>
                  <a:pt x="66" y="119"/>
                  <a:pt x="67" y="121"/>
                  <a:pt x="69" y="124"/>
                </a:cubicBezTo>
                <a:cubicBezTo>
                  <a:pt x="71" y="127"/>
                  <a:pt x="73" y="130"/>
                  <a:pt x="78" y="133"/>
                </a:cubicBezTo>
                <a:cubicBezTo>
                  <a:pt x="81" y="134"/>
                  <a:pt x="86" y="137"/>
                  <a:pt x="92" y="140"/>
                </a:cubicBezTo>
                <a:cubicBezTo>
                  <a:pt x="100" y="145"/>
                  <a:pt x="111" y="151"/>
                  <a:pt x="120" y="155"/>
                </a:cubicBezTo>
                <a:cubicBezTo>
                  <a:pt x="124" y="158"/>
                  <a:pt x="125" y="159"/>
                  <a:pt x="125" y="159"/>
                </a:cubicBezTo>
                <a:cubicBezTo>
                  <a:pt x="125" y="160"/>
                  <a:pt x="124" y="160"/>
                  <a:pt x="124" y="161"/>
                </a:cubicBezTo>
                <a:cubicBezTo>
                  <a:pt x="123" y="163"/>
                  <a:pt x="121" y="164"/>
                  <a:pt x="121" y="167"/>
                </a:cubicBezTo>
                <a:cubicBezTo>
                  <a:pt x="121" y="170"/>
                  <a:pt x="121" y="173"/>
                  <a:pt x="118" y="180"/>
                </a:cubicBezTo>
                <a:cubicBezTo>
                  <a:pt x="116" y="184"/>
                  <a:pt x="114" y="186"/>
                  <a:pt x="108" y="189"/>
                </a:cubicBezTo>
                <a:cubicBezTo>
                  <a:pt x="105" y="191"/>
                  <a:pt x="101" y="194"/>
                  <a:pt x="96" y="198"/>
                </a:cubicBezTo>
                <a:cubicBezTo>
                  <a:pt x="92" y="201"/>
                  <a:pt x="87" y="205"/>
                  <a:pt x="87" y="209"/>
                </a:cubicBezTo>
                <a:cubicBezTo>
                  <a:pt x="85" y="209"/>
                  <a:pt x="83" y="208"/>
                  <a:pt x="81" y="208"/>
                </a:cubicBezTo>
                <a:cubicBezTo>
                  <a:pt x="82" y="203"/>
                  <a:pt x="84" y="196"/>
                  <a:pt x="84" y="189"/>
                </a:cubicBezTo>
                <a:cubicBezTo>
                  <a:pt x="84" y="178"/>
                  <a:pt x="80" y="175"/>
                  <a:pt x="73" y="172"/>
                </a:cubicBezTo>
                <a:cubicBezTo>
                  <a:pt x="72" y="172"/>
                  <a:pt x="71" y="171"/>
                  <a:pt x="70" y="171"/>
                </a:cubicBezTo>
                <a:cubicBezTo>
                  <a:pt x="65" y="168"/>
                  <a:pt x="65" y="166"/>
                  <a:pt x="62" y="159"/>
                </a:cubicBezTo>
                <a:cubicBezTo>
                  <a:pt x="62" y="158"/>
                  <a:pt x="61" y="156"/>
                  <a:pt x="61" y="154"/>
                </a:cubicBezTo>
                <a:cubicBezTo>
                  <a:pt x="59" y="149"/>
                  <a:pt x="61" y="147"/>
                  <a:pt x="64" y="143"/>
                </a:cubicBezTo>
                <a:cubicBezTo>
                  <a:pt x="66" y="140"/>
                  <a:pt x="69" y="137"/>
                  <a:pt x="69" y="132"/>
                </a:cubicBezTo>
                <a:cubicBezTo>
                  <a:pt x="69" y="124"/>
                  <a:pt x="63" y="120"/>
                  <a:pt x="53" y="120"/>
                </a:cubicBezTo>
                <a:cubicBezTo>
                  <a:pt x="53" y="120"/>
                  <a:pt x="53" y="120"/>
                  <a:pt x="53" y="120"/>
                </a:cubicBezTo>
                <a:cubicBezTo>
                  <a:pt x="52" y="120"/>
                  <a:pt x="46" y="117"/>
                  <a:pt x="40" y="114"/>
                </a:cubicBezTo>
                <a:cubicBezTo>
                  <a:pt x="36" y="112"/>
                  <a:pt x="31" y="109"/>
                  <a:pt x="25" y="106"/>
                </a:cubicBezTo>
                <a:cubicBezTo>
                  <a:pt x="15" y="101"/>
                  <a:pt x="18" y="74"/>
                  <a:pt x="19" y="65"/>
                </a:cubicBezTo>
                <a:cubicBezTo>
                  <a:pt x="18" y="65"/>
                  <a:pt x="18" y="65"/>
                  <a:pt x="18" y="65"/>
                </a:cubicBezTo>
                <a:cubicBezTo>
                  <a:pt x="24" y="54"/>
                  <a:pt x="32" y="44"/>
                  <a:pt x="41" y="35"/>
                </a:cubicBezTo>
                <a:close/>
                <a:moveTo>
                  <a:pt x="8" y="110"/>
                </a:moveTo>
                <a:cubicBezTo>
                  <a:pt x="8" y="104"/>
                  <a:pt x="9" y="97"/>
                  <a:pt x="10" y="91"/>
                </a:cubicBezTo>
                <a:cubicBezTo>
                  <a:pt x="11" y="101"/>
                  <a:pt x="14" y="110"/>
                  <a:pt x="21" y="114"/>
                </a:cubicBezTo>
                <a:cubicBezTo>
                  <a:pt x="27" y="116"/>
                  <a:pt x="32" y="119"/>
                  <a:pt x="37" y="122"/>
                </a:cubicBezTo>
                <a:cubicBezTo>
                  <a:pt x="46" y="127"/>
                  <a:pt x="50" y="129"/>
                  <a:pt x="53" y="129"/>
                </a:cubicBezTo>
                <a:cubicBezTo>
                  <a:pt x="60" y="129"/>
                  <a:pt x="61" y="131"/>
                  <a:pt x="61" y="133"/>
                </a:cubicBezTo>
                <a:cubicBezTo>
                  <a:pt x="61" y="134"/>
                  <a:pt x="59" y="136"/>
                  <a:pt x="58" y="138"/>
                </a:cubicBezTo>
                <a:cubicBezTo>
                  <a:pt x="55" y="142"/>
                  <a:pt x="50" y="148"/>
                  <a:pt x="53" y="157"/>
                </a:cubicBezTo>
                <a:cubicBezTo>
                  <a:pt x="54" y="158"/>
                  <a:pt x="54" y="160"/>
                  <a:pt x="55" y="161"/>
                </a:cubicBezTo>
                <a:cubicBezTo>
                  <a:pt x="57" y="170"/>
                  <a:pt x="59" y="174"/>
                  <a:pt x="67" y="178"/>
                </a:cubicBezTo>
                <a:cubicBezTo>
                  <a:pt x="68" y="178"/>
                  <a:pt x="69" y="179"/>
                  <a:pt x="70" y="179"/>
                </a:cubicBezTo>
                <a:cubicBezTo>
                  <a:pt x="75" y="182"/>
                  <a:pt x="76" y="182"/>
                  <a:pt x="76" y="190"/>
                </a:cubicBezTo>
                <a:cubicBezTo>
                  <a:pt x="76" y="195"/>
                  <a:pt x="75" y="201"/>
                  <a:pt x="74" y="205"/>
                </a:cubicBezTo>
                <a:cubicBezTo>
                  <a:pt x="35" y="191"/>
                  <a:pt x="8" y="153"/>
                  <a:pt x="8" y="110"/>
                </a:cubicBezTo>
                <a:close/>
                <a:moveTo>
                  <a:pt x="110" y="212"/>
                </a:moveTo>
                <a:cubicBezTo>
                  <a:pt x="105" y="212"/>
                  <a:pt x="100" y="212"/>
                  <a:pt x="95" y="211"/>
                </a:cubicBezTo>
                <a:cubicBezTo>
                  <a:pt x="95" y="210"/>
                  <a:pt x="95" y="210"/>
                  <a:pt x="95" y="210"/>
                </a:cubicBezTo>
                <a:cubicBezTo>
                  <a:pt x="95" y="209"/>
                  <a:pt x="96" y="208"/>
                  <a:pt x="101" y="204"/>
                </a:cubicBezTo>
                <a:cubicBezTo>
                  <a:pt x="106" y="201"/>
                  <a:pt x="110" y="198"/>
                  <a:pt x="113" y="196"/>
                </a:cubicBezTo>
                <a:cubicBezTo>
                  <a:pt x="119" y="192"/>
                  <a:pt x="122" y="190"/>
                  <a:pt x="125" y="184"/>
                </a:cubicBezTo>
                <a:cubicBezTo>
                  <a:pt x="129" y="176"/>
                  <a:pt x="129" y="171"/>
                  <a:pt x="129" y="167"/>
                </a:cubicBezTo>
                <a:cubicBezTo>
                  <a:pt x="129" y="167"/>
                  <a:pt x="130" y="166"/>
                  <a:pt x="130" y="166"/>
                </a:cubicBezTo>
                <a:cubicBezTo>
                  <a:pt x="131" y="164"/>
                  <a:pt x="134" y="162"/>
                  <a:pt x="133" y="158"/>
                </a:cubicBezTo>
                <a:cubicBezTo>
                  <a:pt x="132" y="154"/>
                  <a:pt x="129" y="151"/>
                  <a:pt x="123" y="148"/>
                </a:cubicBezTo>
                <a:cubicBezTo>
                  <a:pt x="114" y="144"/>
                  <a:pt x="104" y="138"/>
                  <a:pt x="96" y="133"/>
                </a:cubicBezTo>
                <a:cubicBezTo>
                  <a:pt x="90" y="130"/>
                  <a:pt x="85" y="127"/>
                  <a:pt x="82" y="125"/>
                </a:cubicBezTo>
                <a:cubicBezTo>
                  <a:pt x="79" y="124"/>
                  <a:pt x="77" y="122"/>
                  <a:pt x="76" y="119"/>
                </a:cubicBezTo>
                <a:cubicBezTo>
                  <a:pt x="73" y="116"/>
                  <a:pt x="71" y="113"/>
                  <a:pt x="66" y="110"/>
                </a:cubicBezTo>
                <a:cubicBezTo>
                  <a:pt x="63" y="109"/>
                  <a:pt x="60" y="108"/>
                  <a:pt x="58" y="108"/>
                </a:cubicBezTo>
                <a:cubicBezTo>
                  <a:pt x="58" y="108"/>
                  <a:pt x="58" y="108"/>
                  <a:pt x="57" y="108"/>
                </a:cubicBezTo>
                <a:cubicBezTo>
                  <a:pt x="57" y="107"/>
                  <a:pt x="57" y="107"/>
                  <a:pt x="57" y="106"/>
                </a:cubicBezTo>
                <a:cubicBezTo>
                  <a:pt x="57" y="106"/>
                  <a:pt x="57" y="105"/>
                  <a:pt x="57" y="104"/>
                </a:cubicBezTo>
                <a:cubicBezTo>
                  <a:pt x="58" y="104"/>
                  <a:pt x="60" y="103"/>
                  <a:pt x="63" y="102"/>
                </a:cubicBezTo>
                <a:cubicBezTo>
                  <a:pt x="67" y="100"/>
                  <a:pt x="69" y="98"/>
                  <a:pt x="70" y="96"/>
                </a:cubicBezTo>
                <a:cubicBezTo>
                  <a:pt x="71" y="95"/>
                  <a:pt x="72" y="93"/>
                  <a:pt x="75" y="90"/>
                </a:cubicBezTo>
                <a:cubicBezTo>
                  <a:pt x="80" y="85"/>
                  <a:pt x="82" y="82"/>
                  <a:pt x="83" y="79"/>
                </a:cubicBezTo>
                <a:cubicBezTo>
                  <a:pt x="84" y="77"/>
                  <a:pt x="85" y="76"/>
                  <a:pt x="86" y="75"/>
                </a:cubicBezTo>
                <a:cubicBezTo>
                  <a:pt x="88" y="73"/>
                  <a:pt x="89" y="71"/>
                  <a:pt x="90" y="70"/>
                </a:cubicBezTo>
                <a:cubicBezTo>
                  <a:pt x="90" y="70"/>
                  <a:pt x="91" y="69"/>
                  <a:pt x="91" y="69"/>
                </a:cubicBezTo>
                <a:cubicBezTo>
                  <a:pt x="97" y="69"/>
                  <a:pt x="103" y="63"/>
                  <a:pt x="103" y="57"/>
                </a:cubicBezTo>
                <a:cubicBezTo>
                  <a:pt x="103" y="57"/>
                  <a:pt x="103" y="55"/>
                  <a:pt x="104" y="54"/>
                </a:cubicBezTo>
                <a:cubicBezTo>
                  <a:pt x="106" y="51"/>
                  <a:pt x="110" y="43"/>
                  <a:pt x="101" y="38"/>
                </a:cubicBezTo>
                <a:cubicBezTo>
                  <a:pt x="96" y="36"/>
                  <a:pt x="91" y="33"/>
                  <a:pt x="88" y="32"/>
                </a:cubicBezTo>
                <a:cubicBezTo>
                  <a:pt x="88" y="22"/>
                  <a:pt x="88" y="22"/>
                  <a:pt x="88" y="22"/>
                </a:cubicBezTo>
                <a:cubicBezTo>
                  <a:pt x="82" y="12"/>
                  <a:pt x="82" y="12"/>
                  <a:pt x="82" y="12"/>
                </a:cubicBezTo>
                <a:cubicBezTo>
                  <a:pt x="82" y="12"/>
                  <a:pt x="82" y="12"/>
                  <a:pt x="82" y="12"/>
                </a:cubicBezTo>
                <a:cubicBezTo>
                  <a:pt x="86" y="11"/>
                  <a:pt x="90" y="10"/>
                  <a:pt x="94" y="9"/>
                </a:cubicBezTo>
                <a:cubicBezTo>
                  <a:pt x="93" y="15"/>
                  <a:pt x="94" y="24"/>
                  <a:pt x="100" y="30"/>
                </a:cubicBezTo>
                <a:cubicBezTo>
                  <a:pt x="102" y="32"/>
                  <a:pt x="105" y="35"/>
                  <a:pt x="107" y="37"/>
                </a:cubicBezTo>
                <a:cubicBezTo>
                  <a:pt x="110" y="42"/>
                  <a:pt x="113" y="46"/>
                  <a:pt x="118" y="46"/>
                </a:cubicBezTo>
                <a:cubicBezTo>
                  <a:pt x="132" y="46"/>
                  <a:pt x="141" y="45"/>
                  <a:pt x="141" y="38"/>
                </a:cubicBezTo>
                <a:cubicBezTo>
                  <a:pt x="141" y="36"/>
                  <a:pt x="142" y="27"/>
                  <a:pt x="144" y="21"/>
                </a:cubicBezTo>
                <a:cubicBezTo>
                  <a:pt x="149" y="16"/>
                  <a:pt x="149" y="16"/>
                  <a:pt x="149" y="16"/>
                </a:cubicBezTo>
                <a:cubicBezTo>
                  <a:pt x="159" y="20"/>
                  <a:pt x="167" y="25"/>
                  <a:pt x="175" y="31"/>
                </a:cubicBezTo>
                <a:cubicBezTo>
                  <a:pt x="172" y="32"/>
                  <a:pt x="170" y="33"/>
                  <a:pt x="168" y="35"/>
                </a:cubicBezTo>
                <a:cubicBezTo>
                  <a:pt x="164" y="39"/>
                  <a:pt x="163" y="46"/>
                  <a:pt x="163" y="50"/>
                </a:cubicBezTo>
                <a:cubicBezTo>
                  <a:pt x="161" y="51"/>
                  <a:pt x="159" y="53"/>
                  <a:pt x="159" y="56"/>
                </a:cubicBezTo>
                <a:cubicBezTo>
                  <a:pt x="159" y="57"/>
                  <a:pt x="157" y="59"/>
                  <a:pt x="156" y="61"/>
                </a:cubicBezTo>
                <a:cubicBezTo>
                  <a:pt x="152" y="65"/>
                  <a:pt x="149" y="69"/>
                  <a:pt x="151" y="72"/>
                </a:cubicBezTo>
                <a:cubicBezTo>
                  <a:pt x="154" y="76"/>
                  <a:pt x="159" y="74"/>
                  <a:pt x="165" y="72"/>
                </a:cubicBezTo>
                <a:cubicBezTo>
                  <a:pt x="174" y="68"/>
                  <a:pt x="178" y="66"/>
                  <a:pt x="180" y="65"/>
                </a:cubicBezTo>
                <a:cubicBezTo>
                  <a:pt x="180" y="65"/>
                  <a:pt x="180" y="65"/>
                  <a:pt x="180" y="65"/>
                </a:cubicBezTo>
                <a:cubicBezTo>
                  <a:pt x="181" y="68"/>
                  <a:pt x="185" y="69"/>
                  <a:pt x="186" y="69"/>
                </a:cubicBezTo>
                <a:cubicBezTo>
                  <a:pt x="186" y="69"/>
                  <a:pt x="186" y="69"/>
                  <a:pt x="187" y="69"/>
                </a:cubicBezTo>
                <a:cubicBezTo>
                  <a:pt x="188" y="70"/>
                  <a:pt x="190" y="72"/>
                  <a:pt x="193" y="72"/>
                </a:cubicBezTo>
                <a:cubicBezTo>
                  <a:pt x="195" y="72"/>
                  <a:pt x="197" y="74"/>
                  <a:pt x="198" y="75"/>
                </a:cubicBezTo>
                <a:cubicBezTo>
                  <a:pt x="199" y="76"/>
                  <a:pt x="199" y="76"/>
                  <a:pt x="199" y="76"/>
                </a:cubicBezTo>
                <a:cubicBezTo>
                  <a:pt x="206" y="76"/>
                  <a:pt x="206" y="76"/>
                  <a:pt x="206" y="76"/>
                </a:cubicBezTo>
                <a:cubicBezTo>
                  <a:pt x="207" y="79"/>
                  <a:pt x="208" y="82"/>
                  <a:pt x="209" y="85"/>
                </a:cubicBezTo>
                <a:cubicBezTo>
                  <a:pt x="208" y="84"/>
                  <a:pt x="207" y="84"/>
                  <a:pt x="206" y="84"/>
                </a:cubicBezTo>
                <a:cubicBezTo>
                  <a:pt x="197" y="79"/>
                  <a:pt x="190" y="76"/>
                  <a:pt x="186" y="76"/>
                </a:cubicBezTo>
                <a:cubicBezTo>
                  <a:pt x="182" y="76"/>
                  <a:pt x="171" y="79"/>
                  <a:pt x="169" y="80"/>
                </a:cubicBezTo>
                <a:cubicBezTo>
                  <a:pt x="168" y="80"/>
                  <a:pt x="168" y="80"/>
                  <a:pt x="168" y="80"/>
                </a:cubicBezTo>
                <a:cubicBezTo>
                  <a:pt x="168" y="81"/>
                  <a:pt x="168" y="81"/>
                  <a:pt x="168" y="81"/>
                </a:cubicBezTo>
                <a:cubicBezTo>
                  <a:pt x="162" y="86"/>
                  <a:pt x="155" y="94"/>
                  <a:pt x="155" y="99"/>
                </a:cubicBezTo>
                <a:cubicBezTo>
                  <a:pt x="155" y="99"/>
                  <a:pt x="155" y="100"/>
                  <a:pt x="155" y="101"/>
                </a:cubicBezTo>
                <a:cubicBezTo>
                  <a:pt x="153" y="106"/>
                  <a:pt x="150" y="117"/>
                  <a:pt x="161" y="125"/>
                </a:cubicBezTo>
                <a:cubicBezTo>
                  <a:pt x="168" y="130"/>
                  <a:pt x="175" y="128"/>
                  <a:pt x="179" y="127"/>
                </a:cubicBezTo>
                <a:cubicBezTo>
                  <a:pt x="180" y="127"/>
                  <a:pt x="181" y="126"/>
                  <a:pt x="182" y="126"/>
                </a:cubicBezTo>
                <a:cubicBezTo>
                  <a:pt x="182" y="126"/>
                  <a:pt x="182" y="126"/>
                  <a:pt x="182" y="127"/>
                </a:cubicBezTo>
                <a:cubicBezTo>
                  <a:pt x="186" y="134"/>
                  <a:pt x="186" y="141"/>
                  <a:pt x="186" y="148"/>
                </a:cubicBezTo>
                <a:cubicBezTo>
                  <a:pt x="186" y="153"/>
                  <a:pt x="185" y="172"/>
                  <a:pt x="184" y="180"/>
                </a:cubicBezTo>
                <a:cubicBezTo>
                  <a:pt x="166" y="200"/>
                  <a:pt x="139" y="212"/>
                  <a:pt x="110" y="212"/>
                </a:cubicBezTo>
                <a:close/>
                <a:moveTo>
                  <a:pt x="191" y="172"/>
                </a:moveTo>
                <a:cubicBezTo>
                  <a:pt x="192" y="165"/>
                  <a:pt x="194" y="153"/>
                  <a:pt x="194" y="148"/>
                </a:cubicBezTo>
                <a:cubicBezTo>
                  <a:pt x="194" y="140"/>
                  <a:pt x="194" y="132"/>
                  <a:pt x="189" y="123"/>
                </a:cubicBezTo>
                <a:cubicBezTo>
                  <a:pt x="186" y="117"/>
                  <a:pt x="180" y="118"/>
                  <a:pt x="177" y="119"/>
                </a:cubicBezTo>
                <a:cubicBezTo>
                  <a:pt x="173" y="120"/>
                  <a:pt x="170" y="121"/>
                  <a:pt x="165" y="118"/>
                </a:cubicBezTo>
                <a:cubicBezTo>
                  <a:pt x="159" y="114"/>
                  <a:pt x="160" y="110"/>
                  <a:pt x="162" y="103"/>
                </a:cubicBezTo>
                <a:cubicBezTo>
                  <a:pt x="163" y="102"/>
                  <a:pt x="163" y="100"/>
                  <a:pt x="163" y="99"/>
                </a:cubicBezTo>
                <a:cubicBezTo>
                  <a:pt x="164" y="97"/>
                  <a:pt x="168" y="92"/>
                  <a:pt x="173" y="87"/>
                </a:cubicBezTo>
                <a:cubicBezTo>
                  <a:pt x="178" y="85"/>
                  <a:pt x="184" y="84"/>
                  <a:pt x="186" y="84"/>
                </a:cubicBezTo>
                <a:cubicBezTo>
                  <a:pt x="189" y="84"/>
                  <a:pt x="197" y="88"/>
                  <a:pt x="203" y="91"/>
                </a:cubicBezTo>
                <a:cubicBezTo>
                  <a:pt x="206" y="93"/>
                  <a:pt x="209" y="93"/>
                  <a:pt x="211" y="94"/>
                </a:cubicBezTo>
                <a:cubicBezTo>
                  <a:pt x="212" y="99"/>
                  <a:pt x="212" y="104"/>
                  <a:pt x="212" y="110"/>
                </a:cubicBezTo>
                <a:cubicBezTo>
                  <a:pt x="212" y="133"/>
                  <a:pt x="204" y="155"/>
                  <a:pt x="191" y="172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79FFA96-4DAA-460B-B4DC-99D5E64A3531}"/>
              </a:ext>
            </a:extLst>
          </p:cNvPr>
          <p:cNvGrpSpPr/>
          <p:nvPr/>
        </p:nvGrpSpPr>
        <p:grpSpPr>
          <a:xfrm>
            <a:off x="5001654" y="4177802"/>
            <a:ext cx="2830968" cy="1569853"/>
            <a:chOff x="2311177" y="6141461"/>
            <a:chExt cx="3539911" cy="2511767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F78DAB8D-B513-4CA4-BBA6-161F4E6DF2BB}"/>
                </a:ext>
              </a:extLst>
            </p:cNvPr>
            <p:cNvSpPr/>
            <p:nvPr/>
          </p:nvSpPr>
          <p:spPr>
            <a:xfrm>
              <a:off x="2311177" y="6141461"/>
              <a:ext cx="3073868" cy="9457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wonderful serenity has taken possession 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138D27B-A53C-46D7-A105-4669498D3F3F}"/>
                </a:ext>
              </a:extLst>
            </p:cNvPr>
            <p:cNvSpPr/>
            <p:nvPr/>
          </p:nvSpPr>
          <p:spPr>
            <a:xfrm>
              <a:off x="2311181" y="7087260"/>
              <a:ext cx="3539907" cy="15659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30" name="Freeform 42">
            <a:extLst>
              <a:ext uri="{FF2B5EF4-FFF2-40B4-BE49-F238E27FC236}">
                <a16:creationId xmlns:a16="http://schemas.microsoft.com/office/drawing/2014/main" id="{D1F85154-8AA9-4277-8250-B96CDA5FFE2B}"/>
              </a:ext>
            </a:extLst>
          </p:cNvPr>
          <p:cNvSpPr>
            <a:spLocks noEditPoints="1"/>
          </p:cNvSpPr>
          <p:nvPr/>
        </p:nvSpPr>
        <p:spPr bwMode="auto">
          <a:xfrm>
            <a:off x="8393837" y="4221923"/>
            <a:ext cx="499362" cy="499362"/>
          </a:xfrm>
          <a:custGeom>
            <a:avLst/>
            <a:gdLst>
              <a:gd name="T0" fmla="*/ 108 w 216"/>
              <a:gd name="T1" fmla="*/ 0 h 216"/>
              <a:gd name="T2" fmla="*/ 32 w 216"/>
              <a:gd name="T3" fmla="*/ 76 h 216"/>
              <a:gd name="T4" fmla="*/ 58 w 216"/>
              <a:gd name="T5" fmla="*/ 130 h 216"/>
              <a:gd name="T6" fmla="*/ 68 w 216"/>
              <a:gd name="T7" fmla="*/ 153 h 216"/>
              <a:gd name="T8" fmla="*/ 88 w 216"/>
              <a:gd name="T9" fmla="*/ 172 h 216"/>
              <a:gd name="T10" fmla="*/ 128 w 216"/>
              <a:gd name="T11" fmla="*/ 172 h 216"/>
              <a:gd name="T12" fmla="*/ 148 w 216"/>
              <a:gd name="T13" fmla="*/ 153 h 216"/>
              <a:gd name="T14" fmla="*/ 158 w 216"/>
              <a:gd name="T15" fmla="*/ 130 h 216"/>
              <a:gd name="T16" fmla="*/ 184 w 216"/>
              <a:gd name="T17" fmla="*/ 76 h 216"/>
              <a:gd name="T18" fmla="*/ 108 w 216"/>
              <a:gd name="T19" fmla="*/ 0 h 216"/>
              <a:gd name="T20" fmla="*/ 153 w 216"/>
              <a:gd name="T21" fmla="*/ 124 h 216"/>
              <a:gd name="T22" fmla="*/ 140 w 216"/>
              <a:gd name="T23" fmla="*/ 153 h 216"/>
              <a:gd name="T24" fmla="*/ 128 w 216"/>
              <a:gd name="T25" fmla="*/ 164 h 216"/>
              <a:gd name="T26" fmla="*/ 88 w 216"/>
              <a:gd name="T27" fmla="*/ 164 h 216"/>
              <a:gd name="T28" fmla="*/ 76 w 216"/>
              <a:gd name="T29" fmla="*/ 153 h 216"/>
              <a:gd name="T30" fmla="*/ 63 w 216"/>
              <a:gd name="T31" fmla="*/ 124 h 216"/>
              <a:gd name="T32" fmla="*/ 40 w 216"/>
              <a:gd name="T33" fmla="*/ 76 h 216"/>
              <a:gd name="T34" fmla="*/ 108 w 216"/>
              <a:gd name="T35" fmla="*/ 8 h 216"/>
              <a:gd name="T36" fmla="*/ 176 w 216"/>
              <a:gd name="T37" fmla="*/ 76 h 216"/>
              <a:gd name="T38" fmla="*/ 153 w 216"/>
              <a:gd name="T39" fmla="*/ 124 h 216"/>
              <a:gd name="T40" fmla="*/ 68 w 216"/>
              <a:gd name="T41" fmla="*/ 204 h 216"/>
              <a:gd name="T42" fmla="*/ 148 w 216"/>
              <a:gd name="T43" fmla="*/ 204 h 216"/>
              <a:gd name="T44" fmla="*/ 148 w 216"/>
              <a:gd name="T45" fmla="*/ 176 h 216"/>
              <a:gd name="T46" fmla="*/ 68 w 216"/>
              <a:gd name="T47" fmla="*/ 176 h 216"/>
              <a:gd name="T48" fmla="*/ 68 w 216"/>
              <a:gd name="T49" fmla="*/ 204 h 216"/>
              <a:gd name="T50" fmla="*/ 76 w 216"/>
              <a:gd name="T51" fmla="*/ 184 h 216"/>
              <a:gd name="T52" fmla="*/ 140 w 216"/>
              <a:gd name="T53" fmla="*/ 184 h 216"/>
              <a:gd name="T54" fmla="*/ 140 w 216"/>
              <a:gd name="T55" fmla="*/ 196 h 216"/>
              <a:gd name="T56" fmla="*/ 76 w 216"/>
              <a:gd name="T57" fmla="*/ 196 h 216"/>
              <a:gd name="T58" fmla="*/ 76 w 216"/>
              <a:gd name="T59" fmla="*/ 184 h 216"/>
              <a:gd name="T60" fmla="*/ 76 w 216"/>
              <a:gd name="T61" fmla="*/ 216 h 216"/>
              <a:gd name="T62" fmla="*/ 140 w 216"/>
              <a:gd name="T63" fmla="*/ 216 h 216"/>
              <a:gd name="T64" fmla="*/ 140 w 216"/>
              <a:gd name="T65" fmla="*/ 208 h 216"/>
              <a:gd name="T66" fmla="*/ 76 w 216"/>
              <a:gd name="T67" fmla="*/ 208 h 216"/>
              <a:gd name="T68" fmla="*/ 76 w 216"/>
              <a:gd name="T69" fmla="*/ 216 h 216"/>
              <a:gd name="T70" fmla="*/ 0 w 216"/>
              <a:gd name="T71" fmla="*/ 72 h 216"/>
              <a:gd name="T72" fmla="*/ 20 w 216"/>
              <a:gd name="T73" fmla="*/ 72 h 216"/>
              <a:gd name="T74" fmla="*/ 20 w 216"/>
              <a:gd name="T75" fmla="*/ 64 h 216"/>
              <a:gd name="T76" fmla="*/ 0 w 216"/>
              <a:gd name="T77" fmla="*/ 64 h 216"/>
              <a:gd name="T78" fmla="*/ 0 w 216"/>
              <a:gd name="T79" fmla="*/ 72 h 216"/>
              <a:gd name="T80" fmla="*/ 174 w 216"/>
              <a:gd name="T81" fmla="*/ 14 h 216"/>
              <a:gd name="T82" fmla="*/ 179 w 216"/>
              <a:gd name="T83" fmla="*/ 20 h 216"/>
              <a:gd name="T84" fmla="*/ 194 w 216"/>
              <a:gd name="T85" fmla="*/ 6 h 216"/>
              <a:gd name="T86" fmla="*/ 189 w 216"/>
              <a:gd name="T87" fmla="*/ 0 h 216"/>
              <a:gd name="T88" fmla="*/ 174 w 216"/>
              <a:gd name="T89" fmla="*/ 14 h 216"/>
              <a:gd name="T90" fmla="*/ 42 w 216"/>
              <a:gd name="T91" fmla="*/ 14 h 216"/>
              <a:gd name="T92" fmla="*/ 27 w 216"/>
              <a:gd name="T93" fmla="*/ 0 h 216"/>
              <a:gd name="T94" fmla="*/ 22 w 216"/>
              <a:gd name="T95" fmla="*/ 6 h 216"/>
              <a:gd name="T96" fmla="*/ 37 w 216"/>
              <a:gd name="T97" fmla="*/ 20 h 216"/>
              <a:gd name="T98" fmla="*/ 42 w 216"/>
              <a:gd name="T99" fmla="*/ 14 h 216"/>
              <a:gd name="T100" fmla="*/ 196 w 216"/>
              <a:gd name="T101" fmla="*/ 64 h 216"/>
              <a:gd name="T102" fmla="*/ 196 w 216"/>
              <a:gd name="T103" fmla="*/ 72 h 216"/>
              <a:gd name="T104" fmla="*/ 216 w 216"/>
              <a:gd name="T105" fmla="*/ 72 h 216"/>
              <a:gd name="T106" fmla="*/ 216 w 216"/>
              <a:gd name="T107" fmla="*/ 64 h 216"/>
              <a:gd name="T108" fmla="*/ 196 w 216"/>
              <a:gd name="T109" fmla="*/ 64 h 216"/>
              <a:gd name="T110" fmla="*/ 52 w 216"/>
              <a:gd name="T111" fmla="*/ 72 h 216"/>
              <a:gd name="T112" fmla="*/ 60 w 216"/>
              <a:gd name="T113" fmla="*/ 72 h 216"/>
              <a:gd name="T114" fmla="*/ 100 w 216"/>
              <a:gd name="T115" fmla="*/ 32 h 216"/>
              <a:gd name="T116" fmla="*/ 100 w 216"/>
              <a:gd name="T117" fmla="*/ 24 h 216"/>
              <a:gd name="T118" fmla="*/ 52 w 216"/>
              <a:gd name="T119" fmla="*/ 72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6" h="216">
                <a:moveTo>
                  <a:pt x="108" y="0"/>
                </a:moveTo>
                <a:cubicBezTo>
                  <a:pt x="66" y="0"/>
                  <a:pt x="32" y="34"/>
                  <a:pt x="32" y="76"/>
                </a:cubicBezTo>
                <a:cubicBezTo>
                  <a:pt x="32" y="104"/>
                  <a:pt x="57" y="129"/>
                  <a:pt x="58" y="130"/>
                </a:cubicBezTo>
                <a:cubicBezTo>
                  <a:pt x="63" y="135"/>
                  <a:pt x="68" y="146"/>
                  <a:pt x="68" y="153"/>
                </a:cubicBezTo>
                <a:cubicBezTo>
                  <a:pt x="68" y="164"/>
                  <a:pt x="77" y="172"/>
                  <a:pt x="88" y="172"/>
                </a:cubicBezTo>
                <a:cubicBezTo>
                  <a:pt x="128" y="172"/>
                  <a:pt x="128" y="172"/>
                  <a:pt x="128" y="172"/>
                </a:cubicBezTo>
                <a:cubicBezTo>
                  <a:pt x="139" y="172"/>
                  <a:pt x="148" y="164"/>
                  <a:pt x="148" y="153"/>
                </a:cubicBezTo>
                <a:cubicBezTo>
                  <a:pt x="148" y="146"/>
                  <a:pt x="153" y="135"/>
                  <a:pt x="158" y="130"/>
                </a:cubicBezTo>
                <a:cubicBezTo>
                  <a:pt x="159" y="129"/>
                  <a:pt x="184" y="104"/>
                  <a:pt x="184" y="76"/>
                </a:cubicBezTo>
                <a:cubicBezTo>
                  <a:pt x="184" y="34"/>
                  <a:pt x="150" y="0"/>
                  <a:pt x="108" y="0"/>
                </a:cubicBezTo>
                <a:close/>
                <a:moveTo>
                  <a:pt x="153" y="124"/>
                </a:moveTo>
                <a:cubicBezTo>
                  <a:pt x="146" y="131"/>
                  <a:pt x="140" y="144"/>
                  <a:pt x="140" y="153"/>
                </a:cubicBezTo>
                <a:cubicBezTo>
                  <a:pt x="140" y="159"/>
                  <a:pt x="135" y="164"/>
                  <a:pt x="128" y="164"/>
                </a:cubicBezTo>
                <a:cubicBezTo>
                  <a:pt x="88" y="164"/>
                  <a:pt x="88" y="164"/>
                  <a:pt x="88" y="164"/>
                </a:cubicBezTo>
                <a:cubicBezTo>
                  <a:pt x="81" y="164"/>
                  <a:pt x="76" y="159"/>
                  <a:pt x="76" y="153"/>
                </a:cubicBezTo>
                <a:cubicBezTo>
                  <a:pt x="76" y="144"/>
                  <a:pt x="71" y="131"/>
                  <a:pt x="63" y="124"/>
                </a:cubicBezTo>
                <a:cubicBezTo>
                  <a:pt x="63" y="124"/>
                  <a:pt x="40" y="101"/>
                  <a:pt x="40" y="76"/>
                </a:cubicBezTo>
                <a:cubicBezTo>
                  <a:pt x="40" y="39"/>
                  <a:pt x="71" y="8"/>
                  <a:pt x="108" y="8"/>
                </a:cubicBezTo>
                <a:cubicBezTo>
                  <a:pt x="146" y="8"/>
                  <a:pt x="176" y="39"/>
                  <a:pt x="176" y="76"/>
                </a:cubicBezTo>
                <a:cubicBezTo>
                  <a:pt x="176" y="101"/>
                  <a:pt x="153" y="124"/>
                  <a:pt x="153" y="124"/>
                </a:cubicBezTo>
                <a:close/>
                <a:moveTo>
                  <a:pt x="68" y="204"/>
                </a:moveTo>
                <a:cubicBezTo>
                  <a:pt x="148" y="204"/>
                  <a:pt x="148" y="204"/>
                  <a:pt x="148" y="204"/>
                </a:cubicBezTo>
                <a:cubicBezTo>
                  <a:pt x="148" y="176"/>
                  <a:pt x="148" y="176"/>
                  <a:pt x="148" y="176"/>
                </a:cubicBezTo>
                <a:cubicBezTo>
                  <a:pt x="68" y="176"/>
                  <a:pt x="68" y="176"/>
                  <a:pt x="68" y="176"/>
                </a:cubicBezTo>
                <a:lnTo>
                  <a:pt x="68" y="204"/>
                </a:lnTo>
                <a:close/>
                <a:moveTo>
                  <a:pt x="76" y="184"/>
                </a:moveTo>
                <a:cubicBezTo>
                  <a:pt x="140" y="184"/>
                  <a:pt x="140" y="184"/>
                  <a:pt x="140" y="184"/>
                </a:cubicBezTo>
                <a:cubicBezTo>
                  <a:pt x="140" y="196"/>
                  <a:pt x="140" y="196"/>
                  <a:pt x="140" y="196"/>
                </a:cubicBezTo>
                <a:cubicBezTo>
                  <a:pt x="76" y="196"/>
                  <a:pt x="76" y="196"/>
                  <a:pt x="76" y="196"/>
                </a:cubicBezTo>
                <a:lnTo>
                  <a:pt x="76" y="184"/>
                </a:lnTo>
                <a:close/>
                <a:moveTo>
                  <a:pt x="76" y="216"/>
                </a:moveTo>
                <a:cubicBezTo>
                  <a:pt x="140" y="216"/>
                  <a:pt x="140" y="216"/>
                  <a:pt x="140" y="216"/>
                </a:cubicBezTo>
                <a:cubicBezTo>
                  <a:pt x="140" y="208"/>
                  <a:pt x="140" y="208"/>
                  <a:pt x="140" y="208"/>
                </a:cubicBezTo>
                <a:cubicBezTo>
                  <a:pt x="76" y="208"/>
                  <a:pt x="76" y="208"/>
                  <a:pt x="76" y="208"/>
                </a:cubicBezTo>
                <a:lnTo>
                  <a:pt x="76" y="216"/>
                </a:lnTo>
                <a:close/>
                <a:moveTo>
                  <a:pt x="0" y="72"/>
                </a:moveTo>
                <a:cubicBezTo>
                  <a:pt x="20" y="72"/>
                  <a:pt x="20" y="72"/>
                  <a:pt x="20" y="72"/>
                </a:cubicBezTo>
                <a:cubicBezTo>
                  <a:pt x="20" y="64"/>
                  <a:pt x="20" y="64"/>
                  <a:pt x="20" y="64"/>
                </a:cubicBezTo>
                <a:cubicBezTo>
                  <a:pt x="0" y="64"/>
                  <a:pt x="0" y="64"/>
                  <a:pt x="0" y="64"/>
                </a:cubicBezTo>
                <a:lnTo>
                  <a:pt x="0" y="72"/>
                </a:lnTo>
                <a:close/>
                <a:moveTo>
                  <a:pt x="174" y="14"/>
                </a:moveTo>
                <a:cubicBezTo>
                  <a:pt x="179" y="20"/>
                  <a:pt x="179" y="20"/>
                  <a:pt x="179" y="20"/>
                </a:cubicBezTo>
                <a:cubicBezTo>
                  <a:pt x="194" y="6"/>
                  <a:pt x="194" y="6"/>
                  <a:pt x="194" y="6"/>
                </a:cubicBezTo>
                <a:cubicBezTo>
                  <a:pt x="189" y="0"/>
                  <a:pt x="189" y="0"/>
                  <a:pt x="189" y="0"/>
                </a:cubicBezTo>
                <a:lnTo>
                  <a:pt x="174" y="14"/>
                </a:lnTo>
                <a:close/>
                <a:moveTo>
                  <a:pt x="42" y="14"/>
                </a:moveTo>
                <a:cubicBezTo>
                  <a:pt x="27" y="0"/>
                  <a:pt x="27" y="0"/>
                  <a:pt x="27" y="0"/>
                </a:cubicBezTo>
                <a:cubicBezTo>
                  <a:pt x="22" y="6"/>
                  <a:pt x="22" y="6"/>
                  <a:pt x="22" y="6"/>
                </a:cubicBezTo>
                <a:cubicBezTo>
                  <a:pt x="37" y="20"/>
                  <a:pt x="37" y="20"/>
                  <a:pt x="37" y="20"/>
                </a:cubicBezTo>
                <a:lnTo>
                  <a:pt x="42" y="14"/>
                </a:lnTo>
                <a:close/>
                <a:moveTo>
                  <a:pt x="196" y="64"/>
                </a:moveTo>
                <a:cubicBezTo>
                  <a:pt x="196" y="72"/>
                  <a:pt x="196" y="72"/>
                  <a:pt x="196" y="72"/>
                </a:cubicBezTo>
                <a:cubicBezTo>
                  <a:pt x="216" y="72"/>
                  <a:pt x="216" y="72"/>
                  <a:pt x="216" y="72"/>
                </a:cubicBezTo>
                <a:cubicBezTo>
                  <a:pt x="216" y="64"/>
                  <a:pt x="216" y="64"/>
                  <a:pt x="216" y="64"/>
                </a:cubicBezTo>
                <a:lnTo>
                  <a:pt x="196" y="64"/>
                </a:lnTo>
                <a:close/>
                <a:moveTo>
                  <a:pt x="52" y="72"/>
                </a:moveTo>
                <a:cubicBezTo>
                  <a:pt x="60" y="72"/>
                  <a:pt x="60" y="72"/>
                  <a:pt x="60" y="72"/>
                </a:cubicBezTo>
                <a:cubicBezTo>
                  <a:pt x="60" y="50"/>
                  <a:pt x="78" y="32"/>
                  <a:pt x="100" y="32"/>
                </a:cubicBezTo>
                <a:cubicBezTo>
                  <a:pt x="100" y="24"/>
                  <a:pt x="100" y="24"/>
                  <a:pt x="100" y="24"/>
                </a:cubicBezTo>
                <a:cubicBezTo>
                  <a:pt x="74" y="24"/>
                  <a:pt x="52" y="46"/>
                  <a:pt x="52" y="72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3279585-C934-47A6-9D56-325E00BED535}"/>
              </a:ext>
            </a:extLst>
          </p:cNvPr>
          <p:cNvGrpSpPr/>
          <p:nvPr/>
        </p:nvGrpSpPr>
        <p:grpSpPr>
          <a:xfrm>
            <a:off x="9093163" y="4177802"/>
            <a:ext cx="2830968" cy="1569853"/>
            <a:chOff x="2311177" y="6141461"/>
            <a:chExt cx="3539911" cy="2511767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B7B7615-AB32-4691-8118-4EAE206AFC2D}"/>
                </a:ext>
              </a:extLst>
            </p:cNvPr>
            <p:cNvSpPr/>
            <p:nvPr/>
          </p:nvSpPr>
          <p:spPr>
            <a:xfrm>
              <a:off x="2311177" y="6141461"/>
              <a:ext cx="3073868" cy="9457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wonderful serenity has taken possession 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E4E45C1-4106-45B2-ABDF-AEC7B025BA95}"/>
                </a:ext>
              </a:extLst>
            </p:cNvPr>
            <p:cNvSpPr/>
            <p:nvPr/>
          </p:nvSpPr>
          <p:spPr>
            <a:xfrm>
              <a:off x="2311181" y="7087260"/>
              <a:ext cx="3539907" cy="15659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-93383" y="3584169"/>
            <a:ext cx="4252798" cy="2299918"/>
          </a:xfrm>
          <a:prstGeom prst="rect">
            <a:avLst/>
          </a:prstGeom>
          <a:gradFill>
            <a:gsLst>
              <a:gs pos="100000">
                <a:schemeClr val="accent4">
                  <a:lumMod val="75000"/>
                </a:schemeClr>
              </a:gs>
              <a:gs pos="1000">
                <a:schemeClr val="accent4"/>
              </a:gs>
            </a:gsLst>
            <a:lin ang="2700000" scaled="1"/>
          </a:gradFill>
          <a:ln>
            <a:noFill/>
          </a:ln>
          <a:effectLst>
            <a:outerShdw blurRad="1270000" dist="584200" dir="16200000" sx="85000" sy="85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31">
            <a:extLst>
              <a:ext uri="{FF2B5EF4-FFF2-40B4-BE49-F238E27FC236}">
                <a16:creationId xmlns:a16="http://schemas.microsoft.com/office/drawing/2014/main" id="{14272C22-EB0E-4674-A77C-1800BAD28C6A}"/>
              </a:ext>
            </a:extLst>
          </p:cNvPr>
          <p:cNvSpPr>
            <a:spLocks noEditPoints="1"/>
          </p:cNvSpPr>
          <p:nvPr/>
        </p:nvSpPr>
        <p:spPr bwMode="auto">
          <a:xfrm>
            <a:off x="323695" y="4005998"/>
            <a:ext cx="480351" cy="474013"/>
          </a:xfrm>
          <a:custGeom>
            <a:avLst/>
            <a:gdLst>
              <a:gd name="T0" fmla="*/ 196 w 208"/>
              <a:gd name="T1" fmla="*/ 174 h 205"/>
              <a:gd name="T2" fmla="*/ 196 w 208"/>
              <a:gd name="T3" fmla="*/ 61 h 205"/>
              <a:gd name="T4" fmla="*/ 197 w 208"/>
              <a:gd name="T5" fmla="*/ 57 h 205"/>
              <a:gd name="T6" fmla="*/ 192 w 208"/>
              <a:gd name="T7" fmla="*/ 50 h 205"/>
              <a:gd name="T8" fmla="*/ 108 w 208"/>
              <a:gd name="T9" fmla="*/ 3 h 205"/>
              <a:gd name="T10" fmla="*/ 90 w 208"/>
              <a:gd name="T11" fmla="*/ 3 h 205"/>
              <a:gd name="T12" fmla="*/ 5 w 208"/>
              <a:gd name="T13" fmla="*/ 50 h 205"/>
              <a:gd name="T14" fmla="*/ 0 w 208"/>
              <a:gd name="T15" fmla="*/ 57 h 205"/>
              <a:gd name="T16" fmla="*/ 5 w 208"/>
              <a:gd name="T17" fmla="*/ 65 h 205"/>
              <a:gd name="T18" fmla="*/ 33 w 208"/>
              <a:gd name="T19" fmla="*/ 80 h 205"/>
              <a:gd name="T20" fmla="*/ 33 w 208"/>
              <a:gd name="T21" fmla="*/ 121 h 205"/>
              <a:gd name="T22" fmla="*/ 77 w 208"/>
              <a:gd name="T23" fmla="*/ 165 h 205"/>
              <a:gd name="T24" fmla="*/ 125 w 208"/>
              <a:gd name="T25" fmla="*/ 165 h 205"/>
              <a:gd name="T26" fmla="*/ 168 w 208"/>
              <a:gd name="T27" fmla="*/ 121 h 205"/>
              <a:gd name="T28" fmla="*/ 168 w 208"/>
              <a:gd name="T29" fmla="*/ 78 h 205"/>
              <a:gd name="T30" fmla="*/ 188 w 208"/>
              <a:gd name="T31" fmla="*/ 67 h 205"/>
              <a:gd name="T32" fmla="*/ 188 w 208"/>
              <a:gd name="T33" fmla="*/ 174 h 205"/>
              <a:gd name="T34" fmla="*/ 176 w 208"/>
              <a:gd name="T35" fmla="*/ 189 h 205"/>
              <a:gd name="T36" fmla="*/ 192 w 208"/>
              <a:gd name="T37" fmla="*/ 205 h 205"/>
              <a:gd name="T38" fmla="*/ 208 w 208"/>
              <a:gd name="T39" fmla="*/ 189 h 205"/>
              <a:gd name="T40" fmla="*/ 196 w 208"/>
              <a:gd name="T41" fmla="*/ 174 h 205"/>
              <a:gd name="T42" fmla="*/ 160 w 208"/>
              <a:gd name="T43" fmla="*/ 121 h 205"/>
              <a:gd name="T44" fmla="*/ 125 w 208"/>
              <a:gd name="T45" fmla="*/ 157 h 205"/>
              <a:gd name="T46" fmla="*/ 77 w 208"/>
              <a:gd name="T47" fmla="*/ 157 h 205"/>
              <a:gd name="T48" fmla="*/ 41 w 208"/>
              <a:gd name="T49" fmla="*/ 121 h 205"/>
              <a:gd name="T50" fmla="*/ 41 w 208"/>
              <a:gd name="T51" fmla="*/ 85 h 205"/>
              <a:gd name="T52" fmla="*/ 90 w 208"/>
              <a:gd name="T53" fmla="*/ 112 h 205"/>
              <a:gd name="T54" fmla="*/ 99 w 208"/>
              <a:gd name="T55" fmla="*/ 114 h 205"/>
              <a:gd name="T56" fmla="*/ 108 w 208"/>
              <a:gd name="T57" fmla="*/ 112 h 205"/>
              <a:gd name="T58" fmla="*/ 160 w 208"/>
              <a:gd name="T59" fmla="*/ 82 h 205"/>
              <a:gd name="T60" fmla="*/ 160 w 208"/>
              <a:gd name="T61" fmla="*/ 121 h 205"/>
              <a:gd name="T62" fmla="*/ 104 w 208"/>
              <a:gd name="T63" fmla="*/ 105 h 205"/>
              <a:gd name="T64" fmla="*/ 94 w 208"/>
              <a:gd name="T65" fmla="*/ 105 h 205"/>
              <a:gd name="T66" fmla="*/ 9 w 208"/>
              <a:gd name="T67" fmla="*/ 58 h 205"/>
              <a:gd name="T68" fmla="*/ 8 w 208"/>
              <a:gd name="T69" fmla="*/ 57 h 205"/>
              <a:gd name="T70" fmla="*/ 9 w 208"/>
              <a:gd name="T71" fmla="*/ 57 h 205"/>
              <a:gd name="T72" fmla="*/ 94 w 208"/>
              <a:gd name="T73" fmla="*/ 10 h 205"/>
              <a:gd name="T74" fmla="*/ 104 w 208"/>
              <a:gd name="T75" fmla="*/ 10 h 205"/>
              <a:gd name="T76" fmla="*/ 189 w 208"/>
              <a:gd name="T77" fmla="*/ 57 h 205"/>
              <a:gd name="T78" fmla="*/ 189 w 208"/>
              <a:gd name="T79" fmla="*/ 57 h 205"/>
              <a:gd name="T80" fmla="*/ 188 w 208"/>
              <a:gd name="T81" fmla="*/ 57 h 205"/>
              <a:gd name="T82" fmla="*/ 188 w 208"/>
              <a:gd name="T83" fmla="*/ 58 h 205"/>
              <a:gd name="T84" fmla="*/ 104 w 208"/>
              <a:gd name="T85" fmla="*/ 105 h 205"/>
              <a:gd name="T86" fmla="*/ 192 w 208"/>
              <a:gd name="T87" fmla="*/ 197 h 205"/>
              <a:gd name="T88" fmla="*/ 184 w 208"/>
              <a:gd name="T89" fmla="*/ 189 h 205"/>
              <a:gd name="T90" fmla="*/ 192 w 208"/>
              <a:gd name="T91" fmla="*/ 181 h 205"/>
              <a:gd name="T92" fmla="*/ 200 w 208"/>
              <a:gd name="T93" fmla="*/ 189 h 205"/>
              <a:gd name="T94" fmla="*/ 192 w 208"/>
              <a:gd name="T95" fmla="*/ 197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08" h="205">
                <a:moveTo>
                  <a:pt x="196" y="174"/>
                </a:moveTo>
                <a:cubicBezTo>
                  <a:pt x="196" y="61"/>
                  <a:pt x="196" y="61"/>
                  <a:pt x="196" y="61"/>
                </a:cubicBezTo>
                <a:cubicBezTo>
                  <a:pt x="197" y="60"/>
                  <a:pt x="197" y="59"/>
                  <a:pt x="197" y="57"/>
                </a:cubicBezTo>
                <a:cubicBezTo>
                  <a:pt x="197" y="54"/>
                  <a:pt x="196" y="52"/>
                  <a:pt x="192" y="50"/>
                </a:cubicBezTo>
                <a:cubicBezTo>
                  <a:pt x="108" y="3"/>
                  <a:pt x="108" y="3"/>
                  <a:pt x="108" y="3"/>
                </a:cubicBezTo>
                <a:cubicBezTo>
                  <a:pt x="103" y="0"/>
                  <a:pt x="95" y="0"/>
                  <a:pt x="90" y="3"/>
                </a:cubicBezTo>
                <a:cubicBezTo>
                  <a:pt x="5" y="50"/>
                  <a:pt x="5" y="50"/>
                  <a:pt x="5" y="50"/>
                </a:cubicBezTo>
                <a:cubicBezTo>
                  <a:pt x="2" y="52"/>
                  <a:pt x="0" y="54"/>
                  <a:pt x="0" y="57"/>
                </a:cubicBezTo>
                <a:cubicBezTo>
                  <a:pt x="0" y="60"/>
                  <a:pt x="2" y="63"/>
                  <a:pt x="5" y="65"/>
                </a:cubicBezTo>
                <a:cubicBezTo>
                  <a:pt x="33" y="80"/>
                  <a:pt x="33" y="80"/>
                  <a:pt x="33" y="80"/>
                </a:cubicBezTo>
                <a:cubicBezTo>
                  <a:pt x="33" y="121"/>
                  <a:pt x="33" y="121"/>
                  <a:pt x="33" y="121"/>
                </a:cubicBezTo>
                <a:cubicBezTo>
                  <a:pt x="33" y="145"/>
                  <a:pt x="53" y="165"/>
                  <a:pt x="77" y="165"/>
                </a:cubicBezTo>
                <a:cubicBezTo>
                  <a:pt x="125" y="165"/>
                  <a:pt x="125" y="165"/>
                  <a:pt x="125" y="165"/>
                </a:cubicBezTo>
                <a:cubicBezTo>
                  <a:pt x="149" y="165"/>
                  <a:pt x="168" y="145"/>
                  <a:pt x="168" y="121"/>
                </a:cubicBezTo>
                <a:cubicBezTo>
                  <a:pt x="168" y="78"/>
                  <a:pt x="168" y="78"/>
                  <a:pt x="168" y="78"/>
                </a:cubicBezTo>
                <a:cubicBezTo>
                  <a:pt x="188" y="67"/>
                  <a:pt x="188" y="67"/>
                  <a:pt x="188" y="67"/>
                </a:cubicBezTo>
                <a:cubicBezTo>
                  <a:pt x="188" y="174"/>
                  <a:pt x="188" y="174"/>
                  <a:pt x="188" y="174"/>
                </a:cubicBezTo>
                <a:cubicBezTo>
                  <a:pt x="181" y="175"/>
                  <a:pt x="176" y="182"/>
                  <a:pt x="176" y="189"/>
                </a:cubicBezTo>
                <a:cubicBezTo>
                  <a:pt x="176" y="198"/>
                  <a:pt x="183" y="205"/>
                  <a:pt x="192" y="205"/>
                </a:cubicBezTo>
                <a:cubicBezTo>
                  <a:pt x="201" y="205"/>
                  <a:pt x="208" y="198"/>
                  <a:pt x="208" y="189"/>
                </a:cubicBezTo>
                <a:cubicBezTo>
                  <a:pt x="208" y="182"/>
                  <a:pt x="203" y="175"/>
                  <a:pt x="196" y="174"/>
                </a:cubicBezTo>
                <a:close/>
                <a:moveTo>
                  <a:pt x="160" y="121"/>
                </a:moveTo>
                <a:cubicBezTo>
                  <a:pt x="160" y="141"/>
                  <a:pt x="144" y="157"/>
                  <a:pt x="125" y="157"/>
                </a:cubicBezTo>
                <a:cubicBezTo>
                  <a:pt x="77" y="157"/>
                  <a:pt x="77" y="157"/>
                  <a:pt x="77" y="157"/>
                </a:cubicBezTo>
                <a:cubicBezTo>
                  <a:pt x="57" y="157"/>
                  <a:pt x="41" y="141"/>
                  <a:pt x="41" y="121"/>
                </a:cubicBezTo>
                <a:cubicBezTo>
                  <a:pt x="41" y="85"/>
                  <a:pt x="41" y="85"/>
                  <a:pt x="41" y="85"/>
                </a:cubicBezTo>
                <a:cubicBezTo>
                  <a:pt x="90" y="112"/>
                  <a:pt x="90" y="112"/>
                  <a:pt x="90" y="112"/>
                </a:cubicBezTo>
                <a:cubicBezTo>
                  <a:pt x="92" y="113"/>
                  <a:pt x="95" y="114"/>
                  <a:pt x="99" y="114"/>
                </a:cubicBezTo>
                <a:cubicBezTo>
                  <a:pt x="102" y="114"/>
                  <a:pt x="105" y="113"/>
                  <a:pt x="108" y="112"/>
                </a:cubicBezTo>
                <a:cubicBezTo>
                  <a:pt x="160" y="82"/>
                  <a:pt x="160" y="82"/>
                  <a:pt x="160" y="82"/>
                </a:cubicBezTo>
                <a:lnTo>
                  <a:pt x="160" y="121"/>
                </a:lnTo>
                <a:close/>
                <a:moveTo>
                  <a:pt x="104" y="105"/>
                </a:moveTo>
                <a:cubicBezTo>
                  <a:pt x="101" y="106"/>
                  <a:pt x="96" y="106"/>
                  <a:pt x="94" y="105"/>
                </a:cubicBezTo>
                <a:cubicBezTo>
                  <a:pt x="9" y="58"/>
                  <a:pt x="9" y="58"/>
                  <a:pt x="9" y="58"/>
                </a:cubicBezTo>
                <a:cubicBezTo>
                  <a:pt x="9" y="58"/>
                  <a:pt x="8" y="57"/>
                  <a:pt x="8" y="57"/>
                </a:cubicBezTo>
                <a:cubicBezTo>
                  <a:pt x="8" y="57"/>
                  <a:pt x="9" y="57"/>
                  <a:pt x="9" y="57"/>
                </a:cubicBezTo>
                <a:cubicBezTo>
                  <a:pt x="94" y="10"/>
                  <a:pt x="94" y="10"/>
                  <a:pt x="94" y="10"/>
                </a:cubicBezTo>
                <a:cubicBezTo>
                  <a:pt x="96" y="9"/>
                  <a:pt x="101" y="9"/>
                  <a:pt x="104" y="10"/>
                </a:cubicBezTo>
                <a:cubicBezTo>
                  <a:pt x="189" y="57"/>
                  <a:pt x="189" y="57"/>
                  <a:pt x="189" y="57"/>
                </a:cubicBezTo>
                <a:cubicBezTo>
                  <a:pt x="189" y="57"/>
                  <a:pt x="189" y="57"/>
                  <a:pt x="189" y="57"/>
                </a:cubicBezTo>
                <a:cubicBezTo>
                  <a:pt x="188" y="57"/>
                  <a:pt x="188" y="57"/>
                  <a:pt x="188" y="57"/>
                </a:cubicBezTo>
                <a:cubicBezTo>
                  <a:pt x="188" y="58"/>
                  <a:pt x="188" y="58"/>
                  <a:pt x="188" y="58"/>
                </a:cubicBezTo>
                <a:lnTo>
                  <a:pt x="104" y="105"/>
                </a:lnTo>
                <a:close/>
                <a:moveTo>
                  <a:pt x="192" y="197"/>
                </a:moveTo>
                <a:cubicBezTo>
                  <a:pt x="188" y="197"/>
                  <a:pt x="184" y="193"/>
                  <a:pt x="184" y="189"/>
                </a:cubicBezTo>
                <a:cubicBezTo>
                  <a:pt x="184" y="185"/>
                  <a:pt x="188" y="181"/>
                  <a:pt x="192" y="181"/>
                </a:cubicBezTo>
                <a:cubicBezTo>
                  <a:pt x="197" y="181"/>
                  <a:pt x="200" y="185"/>
                  <a:pt x="200" y="189"/>
                </a:cubicBezTo>
                <a:cubicBezTo>
                  <a:pt x="200" y="193"/>
                  <a:pt x="197" y="197"/>
                  <a:pt x="192" y="1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C734A63-6C59-40C9-A802-6E12B7B68B03}"/>
              </a:ext>
            </a:extLst>
          </p:cNvPr>
          <p:cNvGrpSpPr/>
          <p:nvPr/>
        </p:nvGrpSpPr>
        <p:grpSpPr>
          <a:xfrm>
            <a:off x="911370" y="3949202"/>
            <a:ext cx="2830968" cy="1569853"/>
            <a:chOff x="2311177" y="6141461"/>
            <a:chExt cx="3539911" cy="2511767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D6792690-3901-4294-B262-842967DF742C}"/>
                </a:ext>
              </a:extLst>
            </p:cNvPr>
            <p:cNvSpPr/>
            <p:nvPr/>
          </p:nvSpPr>
          <p:spPr>
            <a:xfrm>
              <a:off x="2311177" y="6141461"/>
              <a:ext cx="3073868" cy="9750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 wonderful serenity has taken possession 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DEE4822-9540-4FF6-A18B-115FDDDE06D4}"/>
                </a:ext>
              </a:extLst>
            </p:cNvPr>
            <p:cNvSpPr/>
            <p:nvPr/>
          </p:nvSpPr>
          <p:spPr>
            <a:xfrm>
              <a:off x="2311181" y="7087260"/>
              <a:ext cx="3539907" cy="15659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</a:t>
              </a:r>
              <a:endParaRPr lang="id-ID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03106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1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9" presetClass="entr" presetSubtype="0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9" grpId="0"/>
      <p:bldP spid="23" grpId="0" animBg="1"/>
      <p:bldP spid="24" grpId="0"/>
      <p:bldP spid="31" grpId="0" animBg="1"/>
      <p:bldP spid="30" grpId="0" animBg="1"/>
      <p:bldP spid="7" grpId="0" animBg="1"/>
      <p:bldP spid="29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23DCA7B-A31E-4368-90C8-47D9F2D22A7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78E5D59-0393-46F6-946A-E17723BBE635}"/>
              </a:ext>
            </a:extLst>
          </p:cNvPr>
          <p:cNvGrpSpPr/>
          <p:nvPr/>
        </p:nvGrpSpPr>
        <p:grpSpPr>
          <a:xfrm>
            <a:off x="7993120" y="1609924"/>
            <a:ext cx="4198880" cy="3333352"/>
            <a:chOff x="7993120" y="1762324"/>
            <a:chExt cx="4198880" cy="3333352"/>
          </a:xfrm>
        </p:grpSpPr>
        <p:sp>
          <p:nvSpPr>
            <p:cNvPr id="2" name="Rectangle: Top Corners Rounded 1">
              <a:extLst>
                <a:ext uri="{FF2B5EF4-FFF2-40B4-BE49-F238E27FC236}">
                  <a16:creationId xmlns:a16="http://schemas.microsoft.com/office/drawing/2014/main" id="{D2EF9809-D35D-4B2A-9ED0-7D729675E644}"/>
                </a:ext>
              </a:extLst>
            </p:cNvPr>
            <p:cNvSpPr/>
            <p:nvPr/>
          </p:nvSpPr>
          <p:spPr>
            <a:xfrm rot="16200000">
              <a:off x="8425884" y="1329560"/>
              <a:ext cx="3333352" cy="4198880"/>
            </a:xfrm>
            <a:prstGeom prst="round2SameRect">
              <a:avLst>
                <a:gd name="adj1" fmla="val 6854"/>
                <a:gd name="adj2" fmla="val 0"/>
              </a:avLst>
            </a:prstGeom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941E0B11-D26E-4252-8351-69564F184F89}"/>
                </a:ext>
              </a:extLst>
            </p:cNvPr>
            <p:cNvGrpSpPr/>
            <p:nvPr/>
          </p:nvGrpSpPr>
          <p:grpSpPr>
            <a:xfrm flipH="1">
              <a:off x="8362876" y="2299186"/>
              <a:ext cx="3459368" cy="2259627"/>
              <a:chOff x="8362876" y="2956592"/>
              <a:chExt cx="3459368" cy="2259627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ABC3A50-195C-450F-97D6-71BD5456E1F1}"/>
                  </a:ext>
                </a:extLst>
              </p:cNvPr>
              <p:cNvSpPr/>
              <p:nvPr/>
            </p:nvSpPr>
            <p:spPr>
              <a:xfrm>
                <a:off x="8362876" y="3572692"/>
                <a:ext cx="3459368" cy="164352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en-US" sz="1200" dirty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A wonderful serenity has taken possession of my entire soul, like these sweet mornings of spring which I enjoy with my whole heart. I am alone, and feel the charm of existence in this spot, which was created for the bliss of souls like mine. I am so happy, my dear friend, so absorbed in the exquisite sense of mere tranquil existence.</a:t>
                </a:r>
                <a:endParaRPr lang="id-ID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CB3BE39-3AAB-4AE2-82EB-A4D38D7A9215}"/>
                  </a:ext>
                </a:extLst>
              </p:cNvPr>
              <p:cNvSpPr txBox="1"/>
              <p:nvPr/>
            </p:nvSpPr>
            <p:spPr>
              <a:xfrm>
                <a:off x="8362876" y="2956592"/>
                <a:ext cx="287636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2800" b="1" dirty="0">
                    <a:solidFill>
                      <a:schemeClr val="bg1"/>
                    </a:solidFill>
                    <a:latin typeface="Raleway" panose="020B0503030101060003" pitchFamily="34" charset="0"/>
                    <a:ea typeface="Roboto Condensed" panose="02000000000000000000" pitchFamily="2" charset="0"/>
                    <a:cs typeface="Segoe UI Light" panose="020B0502040204020203" pitchFamily="34" charset="0"/>
                  </a:rPr>
                  <a:t>Team Working</a:t>
                </a:r>
                <a:endParaRPr lang="id-ID" sz="2800" b="1" dirty="0">
                  <a:solidFill>
                    <a:schemeClr val="bg1"/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 Light" panose="020B0502040204020203" pitchFamily="34" charset="0"/>
                </a:endParaRPr>
              </a:p>
            </p:txBody>
          </p: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0F585E5-5E6B-4ED7-AE10-072F84BFA134}"/>
              </a:ext>
            </a:extLst>
          </p:cNvPr>
          <p:cNvGrpSpPr/>
          <p:nvPr/>
        </p:nvGrpSpPr>
        <p:grpSpPr>
          <a:xfrm>
            <a:off x="0" y="1609924"/>
            <a:ext cx="4198880" cy="3333352"/>
            <a:chOff x="3612849" y="1762324"/>
            <a:chExt cx="4198880" cy="3333352"/>
          </a:xfrm>
        </p:grpSpPr>
        <p:sp>
          <p:nvSpPr>
            <p:cNvPr id="8" name="Rectangle: Top Corners Rounded 7">
              <a:extLst>
                <a:ext uri="{FF2B5EF4-FFF2-40B4-BE49-F238E27FC236}">
                  <a16:creationId xmlns:a16="http://schemas.microsoft.com/office/drawing/2014/main" id="{D04EB035-4940-4263-9E29-299992467864}"/>
                </a:ext>
              </a:extLst>
            </p:cNvPr>
            <p:cNvSpPr/>
            <p:nvPr/>
          </p:nvSpPr>
          <p:spPr>
            <a:xfrm rot="5400000" flipH="1">
              <a:off x="4045613" y="1329560"/>
              <a:ext cx="3333352" cy="4198880"/>
            </a:xfrm>
            <a:prstGeom prst="round2SameRect">
              <a:avLst>
                <a:gd name="adj1" fmla="val 6854"/>
                <a:gd name="adj2" fmla="val 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05881AA-308F-43F8-83AD-C02DFF51E389}"/>
                </a:ext>
              </a:extLst>
            </p:cNvPr>
            <p:cNvGrpSpPr/>
            <p:nvPr/>
          </p:nvGrpSpPr>
          <p:grpSpPr>
            <a:xfrm>
              <a:off x="3982605" y="2299186"/>
              <a:ext cx="3459368" cy="2259627"/>
              <a:chOff x="8362876" y="2956592"/>
              <a:chExt cx="3459368" cy="2259627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7BA09B7-4135-4DDB-B9D1-39A6A3D8193D}"/>
                  </a:ext>
                </a:extLst>
              </p:cNvPr>
              <p:cNvSpPr/>
              <p:nvPr/>
            </p:nvSpPr>
            <p:spPr>
              <a:xfrm>
                <a:off x="8362876" y="3572692"/>
                <a:ext cx="3459368" cy="164352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1200" dirty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A wonderful serenity has taken possession of my entire soul, like these sweet mornings of spring which I enjoy with my whole heart. I am alone, and feel the charm of existence in this spot, which was created for the bliss of souls like mine. I am so happy, my dear friend, so absorbed in the exquisite sense of mere tranquil existence.</a:t>
                </a:r>
                <a:endParaRPr lang="id-ID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BA2EC74-C7FF-477C-B371-7C229AFE0A0D}"/>
                  </a:ext>
                </a:extLst>
              </p:cNvPr>
              <p:cNvSpPr txBox="1"/>
              <p:nvPr/>
            </p:nvSpPr>
            <p:spPr>
              <a:xfrm>
                <a:off x="8362876" y="2956592"/>
                <a:ext cx="300270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b="1" dirty="0">
                    <a:solidFill>
                      <a:schemeClr val="bg1"/>
                    </a:solidFill>
                    <a:latin typeface="Raleway" panose="020B0503030101060003" pitchFamily="34" charset="0"/>
                    <a:ea typeface="Roboto Condensed" panose="02000000000000000000" pitchFamily="2" charset="0"/>
                    <a:cs typeface="Segoe UI Light" panose="020B0502040204020203" pitchFamily="34" charset="0"/>
                  </a:rPr>
                  <a:t>About Member</a:t>
                </a:r>
                <a:endParaRPr lang="id-ID" sz="2800" b="1" dirty="0">
                  <a:solidFill>
                    <a:schemeClr val="bg1"/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 Light" panose="020B0502040204020203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71336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 dir="u"/>
      </p:transition>
    </mc:Choice>
    <mc:Fallback xmlns="">
      <p:transition spd="slow">
        <p:pull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C23DF2A8-380C-460E-AAE2-4DBD0B2DE8C1}"/>
              </a:ext>
            </a:extLst>
          </p:cNvPr>
          <p:cNvSpPr/>
          <p:nvPr/>
        </p:nvSpPr>
        <p:spPr>
          <a:xfrm>
            <a:off x="0" y="-1"/>
            <a:ext cx="12192000" cy="304029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CF567926-79F9-4994-B8F0-78030CC63189}"/>
              </a:ext>
            </a:extLst>
          </p:cNvPr>
          <p:cNvGrpSpPr/>
          <p:nvPr/>
        </p:nvGrpSpPr>
        <p:grpSpPr>
          <a:xfrm>
            <a:off x="4855054" y="1628875"/>
            <a:ext cx="2481894" cy="4473004"/>
            <a:chOff x="4855054" y="1628875"/>
            <a:chExt cx="2481894" cy="4473004"/>
          </a:xfrm>
        </p:grpSpPr>
        <p:sp>
          <p:nvSpPr>
            <p:cNvPr id="41" name="Rounded Rectangle 49">
              <a:extLst>
                <a:ext uri="{FF2B5EF4-FFF2-40B4-BE49-F238E27FC236}">
                  <a16:creationId xmlns:a16="http://schemas.microsoft.com/office/drawing/2014/main" id="{2079C2EB-D58B-4713-9350-529A93D42A5E}"/>
                </a:ext>
              </a:extLst>
            </p:cNvPr>
            <p:cNvSpPr/>
            <p:nvPr/>
          </p:nvSpPr>
          <p:spPr>
            <a:xfrm>
              <a:off x="4855058" y="1948257"/>
              <a:ext cx="2481890" cy="4153622"/>
            </a:xfrm>
            <a:prstGeom prst="roundRect">
              <a:avLst>
                <a:gd name="adj" fmla="val 3081"/>
              </a:avLst>
            </a:prstGeom>
            <a:solidFill>
              <a:srgbClr val="F7F7F7"/>
            </a:solidFill>
            <a:ln>
              <a:noFill/>
            </a:ln>
            <a:effectLst>
              <a:outerShdw blurRad="1270000" dist="863600" dir="5400000" sx="85000" sy="85000" algn="t" rotWithShape="0">
                <a:prstClr val="black">
                  <a:alpha val="30000"/>
                </a:prstClr>
              </a:outerShdw>
              <a:reflection endPos="0" dist="508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9" name="Freeform 87">
              <a:extLst>
                <a:ext uri="{FF2B5EF4-FFF2-40B4-BE49-F238E27FC236}">
                  <a16:creationId xmlns:a16="http://schemas.microsoft.com/office/drawing/2014/main" id="{8C55839A-0BF9-42FC-ADD7-1358A39F3BCC}"/>
                </a:ext>
              </a:extLst>
            </p:cNvPr>
            <p:cNvSpPr/>
            <p:nvPr/>
          </p:nvSpPr>
          <p:spPr>
            <a:xfrm>
              <a:off x="4855054" y="1628875"/>
              <a:ext cx="2481890" cy="412682"/>
            </a:xfrm>
            <a:custGeom>
              <a:avLst/>
              <a:gdLst>
                <a:gd name="connsiteX0" fmla="*/ 96736 w 2670629"/>
                <a:gd name="connsiteY0" fmla="*/ 0 h 405151"/>
                <a:gd name="connsiteX1" fmla="*/ 2573893 w 2670629"/>
                <a:gd name="connsiteY1" fmla="*/ 0 h 405151"/>
                <a:gd name="connsiteX2" fmla="*/ 2670629 w 2670629"/>
                <a:gd name="connsiteY2" fmla="*/ 96736 h 405151"/>
                <a:gd name="connsiteX3" fmla="*/ 2670629 w 2670629"/>
                <a:gd name="connsiteY3" fmla="*/ 392820 h 405151"/>
                <a:gd name="connsiteX4" fmla="*/ 2668140 w 2670629"/>
                <a:gd name="connsiteY4" fmla="*/ 405151 h 405151"/>
                <a:gd name="connsiteX5" fmla="*/ 2490 w 2670629"/>
                <a:gd name="connsiteY5" fmla="*/ 405151 h 405151"/>
                <a:gd name="connsiteX6" fmla="*/ 0 w 2670629"/>
                <a:gd name="connsiteY6" fmla="*/ 392820 h 405151"/>
                <a:gd name="connsiteX7" fmla="*/ 0 w 2670629"/>
                <a:gd name="connsiteY7" fmla="*/ 96736 h 405151"/>
                <a:gd name="connsiteX8" fmla="*/ 96736 w 2670629"/>
                <a:gd name="connsiteY8" fmla="*/ 0 h 40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0629" h="405151">
                  <a:moveTo>
                    <a:pt x="96736" y="0"/>
                  </a:moveTo>
                  <a:lnTo>
                    <a:pt x="2573893" y="0"/>
                  </a:lnTo>
                  <a:cubicBezTo>
                    <a:pt x="2627319" y="0"/>
                    <a:pt x="2670629" y="43310"/>
                    <a:pt x="2670629" y="96736"/>
                  </a:cubicBezTo>
                  <a:lnTo>
                    <a:pt x="2670629" y="392820"/>
                  </a:lnTo>
                  <a:lnTo>
                    <a:pt x="2668140" y="405151"/>
                  </a:lnTo>
                  <a:lnTo>
                    <a:pt x="2490" y="405151"/>
                  </a:lnTo>
                  <a:lnTo>
                    <a:pt x="0" y="392820"/>
                  </a:lnTo>
                  <a:lnTo>
                    <a:pt x="0" y="96736"/>
                  </a:lnTo>
                  <a:cubicBezTo>
                    <a:pt x="0" y="43310"/>
                    <a:pt x="43310" y="0"/>
                    <a:pt x="96736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>
              <a:reflection endPos="0" dist="508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3" name="Rounded Rectangle 5">
            <a:extLst>
              <a:ext uri="{FF2B5EF4-FFF2-40B4-BE49-F238E27FC236}">
                <a16:creationId xmlns:a16="http://schemas.microsoft.com/office/drawing/2014/main" id="{CB72BA76-D58C-4EB6-B9FB-CF55DD9AD0C6}"/>
              </a:ext>
            </a:extLst>
          </p:cNvPr>
          <p:cNvSpPr/>
          <p:nvPr/>
        </p:nvSpPr>
        <p:spPr>
          <a:xfrm>
            <a:off x="2263479" y="1884583"/>
            <a:ext cx="2391301" cy="4002017"/>
          </a:xfrm>
          <a:prstGeom prst="roundRect">
            <a:avLst>
              <a:gd name="adj" fmla="val 3081"/>
            </a:avLst>
          </a:prstGeom>
          <a:solidFill>
            <a:srgbClr val="F7F7F7"/>
          </a:solidFill>
          <a:ln>
            <a:noFill/>
          </a:ln>
          <a:effectLst>
            <a:outerShdw blurRad="1270000" dist="609600" dir="5400000" sx="89000" sy="89000" algn="t" rotWithShape="0">
              <a:prstClr val="black">
                <a:alpha val="30000"/>
              </a:prstClr>
            </a:outerShd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B4D1C3D-F870-4DE3-A554-4D9C3FD8F3BF}"/>
              </a:ext>
            </a:extLst>
          </p:cNvPr>
          <p:cNvGrpSpPr/>
          <p:nvPr/>
        </p:nvGrpSpPr>
        <p:grpSpPr>
          <a:xfrm>
            <a:off x="2320590" y="1971527"/>
            <a:ext cx="2186968" cy="595635"/>
            <a:chOff x="2320590" y="1971527"/>
            <a:chExt cx="2186968" cy="59563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A99F24A-6CFE-46D3-A2E0-E15DE2F00C5F}"/>
                </a:ext>
              </a:extLst>
            </p:cNvPr>
            <p:cNvSpPr txBox="1"/>
            <p:nvPr/>
          </p:nvSpPr>
          <p:spPr>
            <a:xfrm>
              <a:off x="2320590" y="1971527"/>
              <a:ext cx="21869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2400" b="1" spc="-1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</a:rPr>
                <a:t>Business</a:t>
              </a:r>
              <a:endParaRPr lang="en-US" sz="2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C5F89E1-AAD0-4593-BF13-9149728FAD3C}"/>
                </a:ext>
              </a:extLst>
            </p:cNvPr>
            <p:cNvSpPr txBox="1"/>
            <p:nvPr/>
          </p:nvSpPr>
          <p:spPr>
            <a:xfrm>
              <a:off x="2337891" y="2290163"/>
              <a:ext cx="153464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</a:rPr>
                <a:t>Package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3C5E6EF-45C5-4F3F-929B-DA71E0B55A7C}"/>
              </a:ext>
            </a:extLst>
          </p:cNvPr>
          <p:cNvGrpSpPr/>
          <p:nvPr/>
        </p:nvGrpSpPr>
        <p:grpSpPr>
          <a:xfrm>
            <a:off x="2263479" y="2604875"/>
            <a:ext cx="2391301" cy="414790"/>
            <a:chOff x="2263479" y="2604875"/>
            <a:chExt cx="2391301" cy="414790"/>
          </a:xfrm>
        </p:grpSpPr>
        <p:sp>
          <p:nvSpPr>
            <p:cNvPr id="6" name="Rounded Rectangle 14">
              <a:extLst>
                <a:ext uri="{FF2B5EF4-FFF2-40B4-BE49-F238E27FC236}">
                  <a16:creationId xmlns:a16="http://schemas.microsoft.com/office/drawing/2014/main" id="{109DA7CD-9C5E-4C5A-AC8D-8206E6A9D4BD}"/>
                </a:ext>
              </a:extLst>
            </p:cNvPr>
            <p:cNvSpPr/>
            <p:nvPr/>
          </p:nvSpPr>
          <p:spPr>
            <a:xfrm>
              <a:off x="2263479" y="2604875"/>
              <a:ext cx="2391301" cy="414790"/>
            </a:xfrm>
            <a:prstGeom prst="roundRect">
              <a:avLst>
                <a:gd name="adj" fmla="val 7628"/>
              </a:avLst>
            </a:prstGeom>
            <a:solidFill>
              <a:schemeClr val="bg1"/>
            </a:solidFill>
            <a:ln>
              <a:noFill/>
            </a:ln>
            <a:effectLst>
              <a:reflection endPos="0" dist="508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B9108C33-1105-44C1-80DF-289A0DFFA474}"/>
                </a:ext>
              </a:extLst>
            </p:cNvPr>
            <p:cNvGrpSpPr/>
            <p:nvPr/>
          </p:nvGrpSpPr>
          <p:grpSpPr>
            <a:xfrm>
              <a:off x="2488280" y="2687914"/>
              <a:ext cx="2019277" cy="276999"/>
              <a:chOff x="2488280" y="2687914"/>
              <a:chExt cx="2019277" cy="276999"/>
            </a:xfrm>
          </p:grpSpPr>
          <p:sp>
            <p:nvSpPr>
              <p:cNvPr id="10" name="Freeform 229">
                <a:extLst>
                  <a:ext uri="{FF2B5EF4-FFF2-40B4-BE49-F238E27FC236}">
                    <a16:creationId xmlns:a16="http://schemas.microsoft.com/office/drawing/2014/main" id="{85E662CE-8EBB-497E-BC41-9A3DFBDAEF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8280" y="2784177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B7823E3-2C16-4CDE-A9B2-1EC4E3858614}"/>
                  </a:ext>
                </a:extLst>
              </p:cNvPr>
              <p:cNvSpPr txBox="1"/>
              <p:nvPr/>
            </p:nvSpPr>
            <p:spPr>
              <a:xfrm>
                <a:off x="2660533" y="2687914"/>
                <a:ext cx="184702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200" dirty="0">
                    <a:solidFill>
                      <a:schemeClr val="bg1">
                        <a:lumMod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10 Page Website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532535CC-8D6E-4AF5-8D0C-23BAD9B15309}"/>
              </a:ext>
            </a:extLst>
          </p:cNvPr>
          <p:cNvGrpSpPr/>
          <p:nvPr/>
        </p:nvGrpSpPr>
        <p:grpSpPr>
          <a:xfrm>
            <a:off x="2263478" y="3037451"/>
            <a:ext cx="2391301" cy="414790"/>
            <a:chOff x="2263478" y="3037451"/>
            <a:chExt cx="2391301" cy="414790"/>
          </a:xfrm>
        </p:grpSpPr>
        <p:sp>
          <p:nvSpPr>
            <p:cNvPr id="7" name="Rounded Rectangle 15">
              <a:extLst>
                <a:ext uri="{FF2B5EF4-FFF2-40B4-BE49-F238E27FC236}">
                  <a16:creationId xmlns:a16="http://schemas.microsoft.com/office/drawing/2014/main" id="{6D083AE6-42EC-42B0-8090-702977C297C2}"/>
                </a:ext>
              </a:extLst>
            </p:cNvPr>
            <p:cNvSpPr/>
            <p:nvPr/>
          </p:nvSpPr>
          <p:spPr>
            <a:xfrm>
              <a:off x="2263478" y="3037451"/>
              <a:ext cx="2391301" cy="414790"/>
            </a:xfrm>
            <a:prstGeom prst="roundRect">
              <a:avLst>
                <a:gd name="adj" fmla="val 7628"/>
              </a:avLst>
            </a:prstGeom>
            <a:solidFill>
              <a:schemeClr val="bg1"/>
            </a:solidFill>
            <a:ln>
              <a:noFill/>
            </a:ln>
            <a:effectLst>
              <a:reflection endPos="0" dist="508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7D3C67F9-C571-40F7-BECA-327EA7BA2164}"/>
                </a:ext>
              </a:extLst>
            </p:cNvPr>
            <p:cNvGrpSpPr/>
            <p:nvPr/>
          </p:nvGrpSpPr>
          <p:grpSpPr>
            <a:xfrm>
              <a:off x="2488280" y="3109900"/>
              <a:ext cx="2019277" cy="276999"/>
              <a:chOff x="2488280" y="3109900"/>
              <a:chExt cx="2019277" cy="276999"/>
            </a:xfrm>
          </p:grpSpPr>
          <p:sp>
            <p:nvSpPr>
              <p:cNvPr id="12" name="Freeform 229">
                <a:extLst>
                  <a:ext uri="{FF2B5EF4-FFF2-40B4-BE49-F238E27FC236}">
                    <a16:creationId xmlns:a16="http://schemas.microsoft.com/office/drawing/2014/main" id="{58E5802C-BCF6-4236-9E07-5EF2E34C22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8280" y="3206163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D475EE6-3CE3-4693-B70E-136DBABB0443}"/>
                  </a:ext>
                </a:extLst>
              </p:cNvPr>
              <p:cNvSpPr txBox="1"/>
              <p:nvPr/>
            </p:nvSpPr>
            <p:spPr>
              <a:xfrm>
                <a:off x="2660533" y="3109900"/>
                <a:ext cx="184702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200" dirty="0">
                    <a:solidFill>
                      <a:schemeClr val="bg1">
                        <a:lumMod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Installed CMS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BD498005-8C29-4106-AC2F-2F8FCD4D7F00}"/>
              </a:ext>
            </a:extLst>
          </p:cNvPr>
          <p:cNvGrpSpPr/>
          <p:nvPr/>
        </p:nvGrpSpPr>
        <p:grpSpPr>
          <a:xfrm>
            <a:off x="2263478" y="3470027"/>
            <a:ext cx="2391301" cy="414790"/>
            <a:chOff x="2263478" y="3470027"/>
            <a:chExt cx="2391301" cy="414790"/>
          </a:xfrm>
        </p:grpSpPr>
        <p:sp>
          <p:nvSpPr>
            <p:cNvPr id="8" name="Rounded Rectangle 16">
              <a:extLst>
                <a:ext uri="{FF2B5EF4-FFF2-40B4-BE49-F238E27FC236}">
                  <a16:creationId xmlns:a16="http://schemas.microsoft.com/office/drawing/2014/main" id="{BBD262D0-6F81-49EC-B9C9-7566C153E9F5}"/>
                </a:ext>
              </a:extLst>
            </p:cNvPr>
            <p:cNvSpPr/>
            <p:nvPr/>
          </p:nvSpPr>
          <p:spPr>
            <a:xfrm>
              <a:off x="2263478" y="3470027"/>
              <a:ext cx="2391301" cy="414790"/>
            </a:xfrm>
            <a:prstGeom prst="roundRect">
              <a:avLst>
                <a:gd name="adj" fmla="val 7628"/>
              </a:avLst>
            </a:prstGeom>
            <a:solidFill>
              <a:schemeClr val="bg1"/>
            </a:solidFill>
            <a:ln>
              <a:noFill/>
            </a:ln>
            <a:effectLst>
              <a:reflection endPos="0" dist="508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2165A9F3-9862-4B2D-8E9C-A9BA9DC2C84B}"/>
                </a:ext>
              </a:extLst>
            </p:cNvPr>
            <p:cNvGrpSpPr/>
            <p:nvPr/>
          </p:nvGrpSpPr>
          <p:grpSpPr>
            <a:xfrm>
              <a:off x="2488280" y="3558429"/>
              <a:ext cx="2019277" cy="276999"/>
              <a:chOff x="2488280" y="3558429"/>
              <a:chExt cx="2019277" cy="276999"/>
            </a:xfrm>
          </p:grpSpPr>
          <p:sp>
            <p:nvSpPr>
              <p:cNvPr id="14" name="Freeform 229">
                <a:extLst>
                  <a:ext uri="{FF2B5EF4-FFF2-40B4-BE49-F238E27FC236}">
                    <a16:creationId xmlns:a16="http://schemas.microsoft.com/office/drawing/2014/main" id="{0E6CA027-F7F8-406D-B5D5-0EBA93518D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8280" y="3654692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4DDBE46-CFB8-44E5-BFB2-F730305B8C5B}"/>
                  </a:ext>
                </a:extLst>
              </p:cNvPr>
              <p:cNvSpPr txBox="1"/>
              <p:nvPr/>
            </p:nvSpPr>
            <p:spPr>
              <a:xfrm>
                <a:off x="2660533" y="3558429"/>
                <a:ext cx="184702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200" dirty="0">
                    <a:solidFill>
                      <a:schemeClr val="bg1">
                        <a:lumMod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100 Infographic Sets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A74FF44-EE96-4AC0-97DE-5E6625F37814}"/>
              </a:ext>
            </a:extLst>
          </p:cNvPr>
          <p:cNvGrpSpPr/>
          <p:nvPr/>
        </p:nvGrpSpPr>
        <p:grpSpPr>
          <a:xfrm>
            <a:off x="2263477" y="3902603"/>
            <a:ext cx="2391301" cy="414790"/>
            <a:chOff x="2263477" y="3902603"/>
            <a:chExt cx="2391301" cy="414790"/>
          </a:xfrm>
        </p:grpSpPr>
        <p:sp>
          <p:nvSpPr>
            <p:cNvPr id="9" name="Rounded Rectangle 17">
              <a:extLst>
                <a:ext uri="{FF2B5EF4-FFF2-40B4-BE49-F238E27FC236}">
                  <a16:creationId xmlns:a16="http://schemas.microsoft.com/office/drawing/2014/main" id="{CCCD68E3-C975-4DB5-A87C-795DA60AED6A}"/>
                </a:ext>
              </a:extLst>
            </p:cNvPr>
            <p:cNvSpPr/>
            <p:nvPr/>
          </p:nvSpPr>
          <p:spPr>
            <a:xfrm>
              <a:off x="2263477" y="3902603"/>
              <a:ext cx="2391301" cy="414790"/>
            </a:xfrm>
            <a:prstGeom prst="roundRect">
              <a:avLst>
                <a:gd name="adj" fmla="val 7628"/>
              </a:avLst>
            </a:prstGeom>
            <a:solidFill>
              <a:schemeClr val="bg1"/>
            </a:solidFill>
            <a:ln>
              <a:noFill/>
            </a:ln>
            <a:effectLst>
              <a:reflection endPos="0" dist="508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B8DF9EA3-CF3D-464F-9382-0301BB37EF67}"/>
                </a:ext>
              </a:extLst>
            </p:cNvPr>
            <p:cNvGrpSpPr/>
            <p:nvPr/>
          </p:nvGrpSpPr>
          <p:grpSpPr>
            <a:xfrm>
              <a:off x="2488280" y="3980415"/>
              <a:ext cx="2019277" cy="276999"/>
              <a:chOff x="2488280" y="3980415"/>
              <a:chExt cx="2019277" cy="276999"/>
            </a:xfrm>
          </p:grpSpPr>
          <p:sp>
            <p:nvSpPr>
              <p:cNvPr id="16" name="Freeform 229">
                <a:extLst>
                  <a:ext uri="{FF2B5EF4-FFF2-40B4-BE49-F238E27FC236}">
                    <a16:creationId xmlns:a16="http://schemas.microsoft.com/office/drawing/2014/main" id="{9781D5E4-F93B-4730-AD7F-3654C22919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8280" y="4076678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84F8177-3851-4440-AA92-3E8700A22697}"/>
                  </a:ext>
                </a:extLst>
              </p:cNvPr>
              <p:cNvSpPr txBox="1"/>
              <p:nvPr/>
            </p:nvSpPr>
            <p:spPr>
              <a:xfrm>
                <a:off x="2660533" y="3980415"/>
                <a:ext cx="184702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200" dirty="0">
                    <a:solidFill>
                      <a:schemeClr val="bg1">
                        <a:lumMod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5 Revisions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78BF992-406D-4655-9A6A-01830AD6D84E}"/>
              </a:ext>
            </a:extLst>
          </p:cNvPr>
          <p:cNvSpPr txBox="1"/>
          <p:nvPr/>
        </p:nvSpPr>
        <p:spPr>
          <a:xfrm>
            <a:off x="2646664" y="4350035"/>
            <a:ext cx="14565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4400" b="1" spc="-15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</a:rPr>
              <a:t>$</a:t>
            </a:r>
            <a:r>
              <a:rPr lang="id-ID" sz="4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</a:rPr>
              <a:t>80</a:t>
            </a:r>
            <a:endParaRPr lang="en-US" sz="4400" b="1" spc="-150" dirty="0">
              <a:solidFill>
                <a:schemeClr val="tx1">
                  <a:lumMod val="65000"/>
                  <a:lumOff val="35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FC0E622-9ACB-4F2E-860B-F6D040695F11}"/>
              </a:ext>
            </a:extLst>
          </p:cNvPr>
          <p:cNvSpPr txBox="1"/>
          <p:nvPr/>
        </p:nvSpPr>
        <p:spPr>
          <a:xfrm>
            <a:off x="2800632" y="4978697"/>
            <a:ext cx="13169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1200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</a:rPr>
              <a:t>Per month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0E3A516-1A79-4F38-9534-AC16C678CCA6}"/>
              </a:ext>
            </a:extLst>
          </p:cNvPr>
          <p:cNvSpPr txBox="1"/>
          <p:nvPr/>
        </p:nvSpPr>
        <p:spPr>
          <a:xfrm>
            <a:off x="2733847" y="5316613"/>
            <a:ext cx="1450560" cy="276999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id-ID" sz="1200" dirty="0">
                <a:solidFill>
                  <a:schemeClr val="bg1"/>
                </a:solidFill>
                <a:latin typeface="Raleway" panose="020B0503030101060003" pitchFamily="34" charset="0"/>
              </a:rPr>
              <a:t>Select Plan</a:t>
            </a:r>
            <a:endParaRPr lang="en-US" sz="1200" dirty="0">
              <a:solidFill>
                <a:schemeClr val="bg1"/>
              </a:solidFill>
              <a:latin typeface="Raleway" panose="020B0503030101060003" pitchFamily="34" charset="0"/>
            </a:endParaRPr>
          </a:p>
        </p:txBody>
      </p:sp>
      <p:sp>
        <p:nvSpPr>
          <p:cNvPr id="22" name="Rounded Rectangle 67">
            <a:extLst>
              <a:ext uri="{FF2B5EF4-FFF2-40B4-BE49-F238E27FC236}">
                <a16:creationId xmlns:a16="http://schemas.microsoft.com/office/drawing/2014/main" id="{E2B45622-5E6F-4D83-9EE9-1C8EB02AF029}"/>
              </a:ext>
            </a:extLst>
          </p:cNvPr>
          <p:cNvSpPr/>
          <p:nvPr/>
        </p:nvSpPr>
        <p:spPr>
          <a:xfrm>
            <a:off x="7537222" y="1884583"/>
            <a:ext cx="2391301" cy="4002017"/>
          </a:xfrm>
          <a:prstGeom prst="roundRect">
            <a:avLst>
              <a:gd name="adj" fmla="val 3081"/>
            </a:avLst>
          </a:prstGeom>
          <a:solidFill>
            <a:srgbClr val="F7F7F7"/>
          </a:solidFill>
          <a:ln>
            <a:noFill/>
          </a:ln>
          <a:effectLst>
            <a:outerShdw blurRad="1270000" dist="609600" dir="5400000" sx="89000" sy="89000" algn="t" rotWithShape="0">
              <a:prstClr val="black">
                <a:alpha val="30000"/>
              </a:prstClr>
            </a:outerShd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9F781D8-C81F-4E9C-9D03-88411CC82089}"/>
              </a:ext>
            </a:extLst>
          </p:cNvPr>
          <p:cNvGrpSpPr/>
          <p:nvPr/>
        </p:nvGrpSpPr>
        <p:grpSpPr>
          <a:xfrm>
            <a:off x="7594333" y="1971527"/>
            <a:ext cx="2186968" cy="595635"/>
            <a:chOff x="7594333" y="1971527"/>
            <a:chExt cx="2186968" cy="59563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D2E5A64-44EF-4F06-87D2-A4CF6BCF304D}"/>
                </a:ext>
              </a:extLst>
            </p:cNvPr>
            <p:cNvSpPr txBox="1"/>
            <p:nvPr/>
          </p:nvSpPr>
          <p:spPr>
            <a:xfrm>
              <a:off x="7594333" y="1971527"/>
              <a:ext cx="21869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2400" b="1" spc="-1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</a:rPr>
                <a:t>Executive</a:t>
              </a:r>
              <a:endParaRPr lang="en-US" sz="2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9B90804-4DFD-48D8-8C2D-D273ADE3F84D}"/>
                </a:ext>
              </a:extLst>
            </p:cNvPr>
            <p:cNvSpPr txBox="1"/>
            <p:nvPr/>
          </p:nvSpPr>
          <p:spPr>
            <a:xfrm>
              <a:off x="7611634" y="2290163"/>
              <a:ext cx="153464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</a:rPr>
                <a:t>Package</a:t>
              </a: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DD44DBE4-A0AD-497E-A123-5FC11069012E}"/>
              </a:ext>
            </a:extLst>
          </p:cNvPr>
          <p:cNvGrpSpPr/>
          <p:nvPr/>
        </p:nvGrpSpPr>
        <p:grpSpPr>
          <a:xfrm>
            <a:off x="7537222" y="2604875"/>
            <a:ext cx="2391301" cy="414790"/>
            <a:chOff x="7537222" y="2604875"/>
            <a:chExt cx="2391301" cy="414790"/>
          </a:xfrm>
        </p:grpSpPr>
        <p:sp>
          <p:nvSpPr>
            <p:cNvPr id="25" name="Rounded Rectangle 70">
              <a:extLst>
                <a:ext uri="{FF2B5EF4-FFF2-40B4-BE49-F238E27FC236}">
                  <a16:creationId xmlns:a16="http://schemas.microsoft.com/office/drawing/2014/main" id="{5E36C18F-BAF0-44A3-BB3F-15B3316FDF7A}"/>
                </a:ext>
              </a:extLst>
            </p:cNvPr>
            <p:cNvSpPr/>
            <p:nvPr/>
          </p:nvSpPr>
          <p:spPr>
            <a:xfrm>
              <a:off x="7537222" y="2604875"/>
              <a:ext cx="2391301" cy="414790"/>
            </a:xfrm>
            <a:prstGeom prst="roundRect">
              <a:avLst>
                <a:gd name="adj" fmla="val 7628"/>
              </a:avLst>
            </a:prstGeom>
            <a:solidFill>
              <a:schemeClr val="bg1"/>
            </a:solidFill>
            <a:ln>
              <a:noFill/>
            </a:ln>
            <a:effectLst>
              <a:reflection endPos="0" dist="508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6B1041A6-A86E-44D4-906E-29486A6A6731}"/>
                </a:ext>
              </a:extLst>
            </p:cNvPr>
            <p:cNvGrpSpPr/>
            <p:nvPr/>
          </p:nvGrpSpPr>
          <p:grpSpPr>
            <a:xfrm>
              <a:off x="7762023" y="2687914"/>
              <a:ext cx="2019277" cy="276999"/>
              <a:chOff x="7762023" y="2687914"/>
              <a:chExt cx="2019277" cy="276999"/>
            </a:xfrm>
          </p:grpSpPr>
          <p:sp>
            <p:nvSpPr>
              <p:cNvPr id="29" name="Freeform 229">
                <a:extLst>
                  <a:ext uri="{FF2B5EF4-FFF2-40B4-BE49-F238E27FC236}">
                    <a16:creationId xmlns:a16="http://schemas.microsoft.com/office/drawing/2014/main" id="{3E93DD1B-5663-408F-93CA-1027A7ABED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62023" y="2784177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419B606-D5A7-4DBB-8EBB-FB57CD7E2FA4}"/>
                  </a:ext>
                </a:extLst>
              </p:cNvPr>
              <p:cNvSpPr txBox="1"/>
              <p:nvPr/>
            </p:nvSpPr>
            <p:spPr>
              <a:xfrm>
                <a:off x="7934276" y="2687914"/>
                <a:ext cx="184702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200" dirty="0">
                    <a:solidFill>
                      <a:schemeClr val="bg1">
                        <a:lumMod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55 Page Website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681C5BBE-3B07-43FD-99AF-D88F4265CE6A}"/>
              </a:ext>
            </a:extLst>
          </p:cNvPr>
          <p:cNvGrpSpPr/>
          <p:nvPr/>
        </p:nvGrpSpPr>
        <p:grpSpPr>
          <a:xfrm>
            <a:off x="7537221" y="3037451"/>
            <a:ext cx="2391301" cy="414790"/>
            <a:chOff x="7537221" y="3037451"/>
            <a:chExt cx="2391301" cy="414790"/>
          </a:xfrm>
        </p:grpSpPr>
        <p:sp>
          <p:nvSpPr>
            <p:cNvPr id="26" name="Rounded Rectangle 71">
              <a:extLst>
                <a:ext uri="{FF2B5EF4-FFF2-40B4-BE49-F238E27FC236}">
                  <a16:creationId xmlns:a16="http://schemas.microsoft.com/office/drawing/2014/main" id="{084FB05E-E5E9-4AA7-96AE-EC421E4FD36F}"/>
                </a:ext>
              </a:extLst>
            </p:cNvPr>
            <p:cNvSpPr/>
            <p:nvPr/>
          </p:nvSpPr>
          <p:spPr>
            <a:xfrm>
              <a:off x="7537221" y="3037451"/>
              <a:ext cx="2391301" cy="414790"/>
            </a:xfrm>
            <a:prstGeom prst="roundRect">
              <a:avLst>
                <a:gd name="adj" fmla="val 7628"/>
              </a:avLst>
            </a:prstGeom>
            <a:solidFill>
              <a:schemeClr val="bg1"/>
            </a:solidFill>
            <a:ln>
              <a:noFill/>
            </a:ln>
            <a:effectLst>
              <a:reflection endPos="0" dist="508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55531E9A-AF4C-4E5D-9220-99FE4A6865FD}"/>
                </a:ext>
              </a:extLst>
            </p:cNvPr>
            <p:cNvGrpSpPr/>
            <p:nvPr/>
          </p:nvGrpSpPr>
          <p:grpSpPr>
            <a:xfrm>
              <a:off x="7762023" y="3109900"/>
              <a:ext cx="2019277" cy="276999"/>
              <a:chOff x="7762023" y="3109900"/>
              <a:chExt cx="2019277" cy="276999"/>
            </a:xfrm>
          </p:grpSpPr>
          <p:sp>
            <p:nvSpPr>
              <p:cNvPr id="31" name="Freeform 229">
                <a:extLst>
                  <a:ext uri="{FF2B5EF4-FFF2-40B4-BE49-F238E27FC236}">
                    <a16:creationId xmlns:a16="http://schemas.microsoft.com/office/drawing/2014/main" id="{3AD07D6B-BCB5-45F1-B20B-E82DB80071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62023" y="3206163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D6B23640-9287-4FA3-98DA-50C918A2F1C0}"/>
                  </a:ext>
                </a:extLst>
              </p:cNvPr>
              <p:cNvSpPr txBox="1"/>
              <p:nvPr/>
            </p:nvSpPr>
            <p:spPr>
              <a:xfrm>
                <a:off x="7934276" y="3109900"/>
                <a:ext cx="184702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200" dirty="0">
                    <a:solidFill>
                      <a:schemeClr val="bg1">
                        <a:lumMod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Installed CMS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B07557B6-7787-4C50-B564-130164E8BC4E}"/>
              </a:ext>
            </a:extLst>
          </p:cNvPr>
          <p:cNvGrpSpPr/>
          <p:nvPr/>
        </p:nvGrpSpPr>
        <p:grpSpPr>
          <a:xfrm>
            <a:off x="7537221" y="3470027"/>
            <a:ext cx="2391301" cy="414790"/>
            <a:chOff x="7537221" y="3470027"/>
            <a:chExt cx="2391301" cy="414790"/>
          </a:xfrm>
        </p:grpSpPr>
        <p:sp>
          <p:nvSpPr>
            <p:cNvPr id="27" name="Rounded Rectangle 72">
              <a:extLst>
                <a:ext uri="{FF2B5EF4-FFF2-40B4-BE49-F238E27FC236}">
                  <a16:creationId xmlns:a16="http://schemas.microsoft.com/office/drawing/2014/main" id="{1ED1111A-991D-4389-908F-BBCA226D0E90}"/>
                </a:ext>
              </a:extLst>
            </p:cNvPr>
            <p:cNvSpPr/>
            <p:nvPr/>
          </p:nvSpPr>
          <p:spPr>
            <a:xfrm>
              <a:off x="7537221" y="3470027"/>
              <a:ext cx="2391301" cy="414790"/>
            </a:xfrm>
            <a:prstGeom prst="roundRect">
              <a:avLst>
                <a:gd name="adj" fmla="val 7628"/>
              </a:avLst>
            </a:prstGeom>
            <a:solidFill>
              <a:schemeClr val="bg1"/>
            </a:solidFill>
            <a:ln>
              <a:noFill/>
            </a:ln>
            <a:effectLst>
              <a:reflection endPos="0" dist="508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C1821508-24B4-48A1-A806-27D5534911FE}"/>
                </a:ext>
              </a:extLst>
            </p:cNvPr>
            <p:cNvGrpSpPr/>
            <p:nvPr/>
          </p:nvGrpSpPr>
          <p:grpSpPr>
            <a:xfrm>
              <a:off x="7762023" y="3558429"/>
              <a:ext cx="2019277" cy="276999"/>
              <a:chOff x="7762023" y="3558429"/>
              <a:chExt cx="2019277" cy="276999"/>
            </a:xfrm>
          </p:grpSpPr>
          <p:sp>
            <p:nvSpPr>
              <p:cNvPr id="33" name="Freeform 229">
                <a:extLst>
                  <a:ext uri="{FF2B5EF4-FFF2-40B4-BE49-F238E27FC236}">
                    <a16:creationId xmlns:a16="http://schemas.microsoft.com/office/drawing/2014/main" id="{C7465D8A-734E-417C-BEAC-C1DD350C18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62023" y="3654692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02FFF70F-880E-4FC6-A965-96265D04E61E}"/>
                  </a:ext>
                </a:extLst>
              </p:cNvPr>
              <p:cNvSpPr txBox="1"/>
              <p:nvPr/>
            </p:nvSpPr>
            <p:spPr>
              <a:xfrm>
                <a:off x="7934276" y="3558429"/>
                <a:ext cx="184702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200" dirty="0">
                    <a:solidFill>
                      <a:schemeClr val="bg1">
                        <a:lumMod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200 Infographic Sets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C4EC182B-F345-4983-8381-E35093EADEA9}"/>
              </a:ext>
            </a:extLst>
          </p:cNvPr>
          <p:cNvGrpSpPr/>
          <p:nvPr/>
        </p:nvGrpSpPr>
        <p:grpSpPr>
          <a:xfrm>
            <a:off x="7537220" y="3902603"/>
            <a:ext cx="2391301" cy="414790"/>
            <a:chOff x="7537220" y="3902603"/>
            <a:chExt cx="2391301" cy="414790"/>
          </a:xfrm>
        </p:grpSpPr>
        <p:sp>
          <p:nvSpPr>
            <p:cNvPr id="28" name="Rounded Rectangle 73">
              <a:extLst>
                <a:ext uri="{FF2B5EF4-FFF2-40B4-BE49-F238E27FC236}">
                  <a16:creationId xmlns:a16="http://schemas.microsoft.com/office/drawing/2014/main" id="{658A554D-E193-4F91-8939-44F12320BFF5}"/>
                </a:ext>
              </a:extLst>
            </p:cNvPr>
            <p:cNvSpPr/>
            <p:nvPr/>
          </p:nvSpPr>
          <p:spPr>
            <a:xfrm>
              <a:off x="7537220" y="3902603"/>
              <a:ext cx="2391301" cy="414790"/>
            </a:xfrm>
            <a:prstGeom prst="roundRect">
              <a:avLst>
                <a:gd name="adj" fmla="val 7628"/>
              </a:avLst>
            </a:prstGeom>
            <a:solidFill>
              <a:schemeClr val="bg1"/>
            </a:solidFill>
            <a:ln>
              <a:noFill/>
            </a:ln>
            <a:effectLst>
              <a:reflection endPos="0" dist="508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C2AB01C-EFFB-4C8C-BCB5-9D9E92D203CA}"/>
                </a:ext>
              </a:extLst>
            </p:cNvPr>
            <p:cNvGrpSpPr/>
            <p:nvPr/>
          </p:nvGrpSpPr>
          <p:grpSpPr>
            <a:xfrm>
              <a:off x="7762023" y="3980415"/>
              <a:ext cx="2019277" cy="276999"/>
              <a:chOff x="7762023" y="3980415"/>
              <a:chExt cx="2019277" cy="276999"/>
            </a:xfrm>
          </p:grpSpPr>
          <p:sp>
            <p:nvSpPr>
              <p:cNvPr id="35" name="Freeform 229">
                <a:extLst>
                  <a:ext uri="{FF2B5EF4-FFF2-40B4-BE49-F238E27FC236}">
                    <a16:creationId xmlns:a16="http://schemas.microsoft.com/office/drawing/2014/main" id="{8D38A417-CC55-47FC-80A4-978EF43490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62023" y="4076678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1D1D4B68-0D63-428B-96C3-90D14320B53B}"/>
                  </a:ext>
                </a:extLst>
              </p:cNvPr>
              <p:cNvSpPr txBox="1"/>
              <p:nvPr/>
            </p:nvSpPr>
            <p:spPr>
              <a:xfrm>
                <a:off x="7934276" y="3980415"/>
                <a:ext cx="184702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200" dirty="0">
                    <a:solidFill>
                      <a:schemeClr val="bg1">
                        <a:lumMod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10 Revisions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947B3A69-463F-46EF-BF6F-7610DCBE31BE}"/>
              </a:ext>
            </a:extLst>
          </p:cNvPr>
          <p:cNvSpPr txBox="1"/>
          <p:nvPr/>
        </p:nvSpPr>
        <p:spPr>
          <a:xfrm>
            <a:off x="7932802" y="4350035"/>
            <a:ext cx="15411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4400" b="1" spc="-15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</a:rPr>
              <a:t>$</a:t>
            </a:r>
            <a:r>
              <a:rPr lang="id-ID" sz="4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</a:rPr>
              <a:t>120</a:t>
            </a:r>
            <a:endParaRPr lang="en-US" sz="4400" b="1" spc="-150" dirty="0">
              <a:solidFill>
                <a:schemeClr val="tx1">
                  <a:lumMod val="65000"/>
                  <a:lumOff val="35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DE60055-AC76-4EF7-A0FD-9BA4A8BC87C7}"/>
              </a:ext>
            </a:extLst>
          </p:cNvPr>
          <p:cNvSpPr txBox="1"/>
          <p:nvPr/>
        </p:nvSpPr>
        <p:spPr>
          <a:xfrm>
            <a:off x="8074377" y="4978697"/>
            <a:ext cx="13169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1200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</a:rPr>
              <a:t>Per month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CFAA364-2074-47DE-AD21-F796C0C47AC1}"/>
              </a:ext>
            </a:extLst>
          </p:cNvPr>
          <p:cNvSpPr txBox="1"/>
          <p:nvPr/>
        </p:nvSpPr>
        <p:spPr>
          <a:xfrm>
            <a:off x="8007590" y="5316613"/>
            <a:ext cx="1450560" cy="276999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id-ID" sz="1200" dirty="0">
                <a:solidFill>
                  <a:schemeClr val="bg1"/>
                </a:solidFill>
                <a:latin typeface="Raleway" panose="020B0503030101060003" pitchFamily="34" charset="0"/>
              </a:rPr>
              <a:t>Select Plan</a:t>
            </a:r>
            <a:endParaRPr lang="en-US" sz="1200" dirty="0">
              <a:solidFill>
                <a:schemeClr val="bg1"/>
              </a:solidFill>
              <a:latin typeface="Raleway" panose="020B0503030101060003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422EA04-9454-4EE8-AB3E-1883DD6D9511}"/>
              </a:ext>
            </a:extLst>
          </p:cNvPr>
          <p:cNvGrpSpPr/>
          <p:nvPr/>
        </p:nvGrpSpPr>
        <p:grpSpPr>
          <a:xfrm>
            <a:off x="4914331" y="2037377"/>
            <a:ext cx="2269817" cy="608823"/>
            <a:chOff x="4914331" y="2037377"/>
            <a:chExt cx="2269817" cy="608823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6C2222A-483F-45EB-BD96-A5B9CE33CDC6}"/>
                </a:ext>
              </a:extLst>
            </p:cNvPr>
            <p:cNvSpPr txBox="1"/>
            <p:nvPr/>
          </p:nvSpPr>
          <p:spPr>
            <a:xfrm>
              <a:off x="4914331" y="2037377"/>
              <a:ext cx="22698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2400" b="1" spc="-1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</a:rPr>
                <a:t>Premium</a:t>
              </a:r>
              <a:endParaRPr lang="en-US" sz="2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00F4803-713D-4E53-9FCF-C27ADAD93B02}"/>
                </a:ext>
              </a:extLst>
            </p:cNvPr>
            <p:cNvSpPr txBox="1"/>
            <p:nvPr/>
          </p:nvSpPr>
          <p:spPr>
            <a:xfrm>
              <a:off x="4932290" y="2369201"/>
              <a:ext cx="15927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</a:rPr>
                <a:t>Package</a:t>
              </a:r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5534E5A7-B591-436D-9BED-7C2419CA278C}"/>
              </a:ext>
            </a:extLst>
          </p:cNvPr>
          <p:cNvGrpSpPr/>
          <p:nvPr/>
        </p:nvGrpSpPr>
        <p:grpSpPr>
          <a:xfrm>
            <a:off x="4855058" y="2694159"/>
            <a:ext cx="2481890" cy="430503"/>
            <a:chOff x="4855058" y="2694159"/>
            <a:chExt cx="2481890" cy="430503"/>
          </a:xfrm>
        </p:grpSpPr>
        <p:sp>
          <p:nvSpPr>
            <p:cNvPr id="44" name="Rounded Rectangle 52">
              <a:extLst>
                <a:ext uri="{FF2B5EF4-FFF2-40B4-BE49-F238E27FC236}">
                  <a16:creationId xmlns:a16="http://schemas.microsoft.com/office/drawing/2014/main" id="{1187BC40-0BB5-4927-AE6F-D8FDE5BB4D7B}"/>
                </a:ext>
              </a:extLst>
            </p:cNvPr>
            <p:cNvSpPr/>
            <p:nvPr/>
          </p:nvSpPr>
          <p:spPr>
            <a:xfrm>
              <a:off x="4855058" y="2694159"/>
              <a:ext cx="2481890" cy="430503"/>
            </a:xfrm>
            <a:prstGeom prst="roundRect">
              <a:avLst>
                <a:gd name="adj" fmla="val 7628"/>
              </a:avLst>
            </a:prstGeom>
            <a:solidFill>
              <a:schemeClr val="bg1"/>
            </a:solidFill>
            <a:ln>
              <a:noFill/>
            </a:ln>
            <a:effectLst>
              <a:reflection endPos="0" dist="508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B487B09E-402D-496B-A6F4-AB8E7A166FC2}"/>
                </a:ext>
              </a:extLst>
            </p:cNvPr>
            <p:cNvGrpSpPr/>
            <p:nvPr/>
          </p:nvGrpSpPr>
          <p:grpSpPr>
            <a:xfrm>
              <a:off x="5088375" y="2780344"/>
              <a:ext cx="2095773" cy="276999"/>
              <a:chOff x="5088375" y="2780344"/>
              <a:chExt cx="2095773" cy="276999"/>
            </a:xfrm>
          </p:grpSpPr>
          <p:sp>
            <p:nvSpPr>
              <p:cNvPr id="48" name="Freeform 229">
                <a:extLst>
                  <a:ext uri="{FF2B5EF4-FFF2-40B4-BE49-F238E27FC236}">
                    <a16:creationId xmlns:a16="http://schemas.microsoft.com/office/drawing/2014/main" id="{0FB2E762-FEB5-406E-BA7F-402DACEA25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8375" y="2880253"/>
                <a:ext cx="138041" cy="95058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0DE25908-7373-4786-935A-BF606B73F116}"/>
                  </a:ext>
                </a:extLst>
              </p:cNvPr>
              <p:cNvSpPr txBox="1"/>
              <p:nvPr/>
            </p:nvSpPr>
            <p:spPr>
              <a:xfrm>
                <a:off x="5267153" y="2780344"/>
                <a:ext cx="191699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200" dirty="0">
                    <a:solidFill>
                      <a:schemeClr val="bg1">
                        <a:lumMod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30 Page Website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CCBDC538-21DF-47AC-8085-D971B19168F3}"/>
              </a:ext>
            </a:extLst>
          </p:cNvPr>
          <p:cNvGrpSpPr/>
          <p:nvPr/>
        </p:nvGrpSpPr>
        <p:grpSpPr>
          <a:xfrm>
            <a:off x="4855057" y="3143122"/>
            <a:ext cx="2481890" cy="430503"/>
            <a:chOff x="4855057" y="3143122"/>
            <a:chExt cx="2481890" cy="430503"/>
          </a:xfrm>
        </p:grpSpPr>
        <p:sp>
          <p:nvSpPr>
            <p:cNvPr id="45" name="Rounded Rectangle 53">
              <a:extLst>
                <a:ext uri="{FF2B5EF4-FFF2-40B4-BE49-F238E27FC236}">
                  <a16:creationId xmlns:a16="http://schemas.microsoft.com/office/drawing/2014/main" id="{D2976FD5-C323-4A40-9081-46718279D033}"/>
                </a:ext>
              </a:extLst>
            </p:cNvPr>
            <p:cNvSpPr/>
            <p:nvPr/>
          </p:nvSpPr>
          <p:spPr>
            <a:xfrm>
              <a:off x="4855057" y="3143122"/>
              <a:ext cx="2481890" cy="430503"/>
            </a:xfrm>
            <a:prstGeom prst="roundRect">
              <a:avLst>
                <a:gd name="adj" fmla="val 7628"/>
              </a:avLst>
            </a:prstGeom>
            <a:solidFill>
              <a:schemeClr val="bg1"/>
            </a:solidFill>
            <a:ln>
              <a:noFill/>
            </a:ln>
            <a:effectLst>
              <a:reflection endPos="0" dist="508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5D569E07-0C09-4673-8DF7-DEF1ED5EDF96}"/>
                </a:ext>
              </a:extLst>
            </p:cNvPr>
            <p:cNvGrpSpPr/>
            <p:nvPr/>
          </p:nvGrpSpPr>
          <p:grpSpPr>
            <a:xfrm>
              <a:off x="5088375" y="3218316"/>
              <a:ext cx="2095773" cy="276999"/>
              <a:chOff x="5088375" y="3218316"/>
              <a:chExt cx="2095773" cy="276999"/>
            </a:xfrm>
          </p:grpSpPr>
          <p:sp>
            <p:nvSpPr>
              <p:cNvPr id="50" name="Freeform 229">
                <a:extLst>
                  <a:ext uri="{FF2B5EF4-FFF2-40B4-BE49-F238E27FC236}">
                    <a16:creationId xmlns:a16="http://schemas.microsoft.com/office/drawing/2014/main" id="{FBE56D51-F555-4E8F-BEF7-1E7CA5E308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8375" y="3318225"/>
                <a:ext cx="138041" cy="95058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B8BAF5D4-48C5-49C3-97A3-8CAA1BEB465C}"/>
                  </a:ext>
                </a:extLst>
              </p:cNvPr>
              <p:cNvSpPr txBox="1"/>
              <p:nvPr/>
            </p:nvSpPr>
            <p:spPr>
              <a:xfrm>
                <a:off x="5267153" y="3218316"/>
                <a:ext cx="191699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200" dirty="0">
                    <a:solidFill>
                      <a:schemeClr val="bg1">
                        <a:lumMod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Installed CMS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318FCF72-065A-4436-890E-CBAA9F9FF442}"/>
              </a:ext>
            </a:extLst>
          </p:cNvPr>
          <p:cNvGrpSpPr/>
          <p:nvPr/>
        </p:nvGrpSpPr>
        <p:grpSpPr>
          <a:xfrm>
            <a:off x="4855057" y="3592085"/>
            <a:ext cx="2481890" cy="430503"/>
            <a:chOff x="4855057" y="3592085"/>
            <a:chExt cx="2481890" cy="430503"/>
          </a:xfrm>
        </p:grpSpPr>
        <p:sp>
          <p:nvSpPr>
            <p:cNvPr id="46" name="Rounded Rectangle 54">
              <a:extLst>
                <a:ext uri="{FF2B5EF4-FFF2-40B4-BE49-F238E27FC236}">
                  <a16:creationId xmlns:a16="http://schemas.microsoft.com/office/drawing/2014/main" id="{1E1FE362-DB1E-40B0-B0E2-61CE0B5DA63B}"/>
                </a:ext>
              </a:extLst>
            </p:cNvPr>
            <p:cNvSpPr/>
            <p:nvPr/>
          </p:nvSpPr>
          <p:spPr>
            <a:xfrm>
              <a:off x="4855057" y="3592085"/>
              <a:ext cx="2481890" cy="430503"/>
            </a:xfrm>
            <a:prstGeom prst="roundRect">
              <a:avLst>
                <a:gd name="adj" fmla="val 7628"/>
              </a:avLst>
            </a:prstGeom>
            <a:solidFill>
              <a:schemeClr val="bg1"/>
            </a:solidFill>
            <a:ln>
              <a:noFill/>
            </a:ln>
            <a:effectLst>
              <a:reflection endPos="0" dist="508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3873E829-C2FA-4462-A4BA-DCD804C59FA3}"/>
                </a:ext>
              </a:extLst>
            </p:cNvPr>
            <p:cNvGrpSpPr/>
            <p:nvPr/>
          </p:nvGrpSpPr>
          <p:grpSpPr>
            <a:xfrm>
              <a:off x="5088375" y="3683836"/>
              <a:ext cx="2095773" cy="276999"/>
              <a:chOff x="5088375" y="3683836"/>
              <a:chExt cx="2095773" cy="276999"/>
            </a:xfrm>
          </p:grpSpPr>
          <p:sp>
            <p:nvSpPr>
              <p:cNvPr id="52" name="Freeform 229">
                <a:extLst>
                  <a:ext uri="{FF2B5EF4-FFF2-40B4-BE49-F238E27FC236}">
                    <a16:creationId xmlns:a16="http://schemas.microsoft.com/office/drawing/2014/main" id="{659167E9-3890-4006-AB88-411412F809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8375" y="3783745"/>
                <a:ext cx="138041" cy="95058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2D5FFE54-2DF6-4840-B817-DD5D14046EE1}"/>
                  </a:ext>
                </a:extLst>
              </p:cNvPr>
              <p:cNvSpPr txBox="1"/>
              <p:nvPr/>
            </p:nvSpPr>
            <p:spPr>
              <a:xfrm>
                <a:off x="5267153" y="3683836"/>
                <a:ext cx="191699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200" dirty="0">
                    <a:solidFill>
                      <a:schemeClr val="bg1">
                        <a:lumMod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130 Infographic Sets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7F7BA2EB-F4F4-47EC-8708-6F45DEF1B715}"/>
              </a:ext>
            </a:extLst>
          </p:cNvPr>
          <p:cNvGrpSpPr/>
          <p:nvPr/>
        </p:nvGrpSpPr>
        <p:grpSpPr>
          <a:xfrm>
            <a:off x="4855056" y="4041047"/>
            <a:ext cx="2481890" cy="430503"/>
            <a:chOff x="4855056" y="4041047"/>
            <a:chExt cx="2481890" cy="430503"/>
          </a:xfrm>
        </p:grpSpPr>
        <p:sp>
          <p:nvSpPr>
            <p:cNvPr id="47" name="Rounded Rectangle 55">
              <a:extLst>
                <a:ext uri="{FF2B5EF4-FFF2-40B4-BE49-F238E27FC236}">
                  <a16:creationId xmlns:a16="http://schemas.microsoft.com/office/drawing/2014/main" id="{8EECD1BF-C14A-4BD8-8377-4EEA2039D422}"/>
                </a:ext>
              </a:extLst>
            </p:cNvPr>
            <p:cNvSpPr/>
            <p:nvPr/>
          </p:nvSpPr>
          <p:spPr>
            <a:xfrm>
              <a:off x="4855056" y="4041047"/>
              <a:ext cx="2481890" cy="430503"/>
            </a:xfrm>
            <a:prstGeom prst="roundRect">
              <a:avLst>
                <a:gd name="adj" fmla="val 7628"/>
              </a:avLst>
            </a:prstGeom>
            <a:solidFill>
              <a:schemeClr val="bg1"/>
            </a:solidFill>
            <a:ln>
              <a:noFill/>
            </a:ln>
            <a:effectLst>
              <a:reflection endPos="0" dist="508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67ABDFFE-6A03-4483-B674-1040C53A1DF9}"/>
                </a:ext>
              </a:extLst>
            </p:cNvPr>
            <p:cNvGrpSpPr/>
            <p:nvPr/>
          </p:nvGrpSpPr>
          <p:grpSpPr>
            <a:xfrm>
              <a:off x="5088375" y="4121808"/>
              <a:ext cx="2095773" cy="276999"/>
              <a:chOff x="5088375" y="4121808"/>
              <a:chExt cx="2095773" cy="276999"/>
            </a:xfrm>
          </p:grpSpPr>
          <p:sp>
            <p:nvSpPr>
              <p:cNvPr id="54" name="Freeform 229">
                <a:extLst>
                  <a:ext uri="{FF2B5EF4-FFF2-40B4-BE49-F238E27FC236}">
                    <a16:creationId xmlns:a16="http://schemas.microsoft.com/office/drawing/2014/main" id="{3D2D0E08-B42F-49E7-9CB2-E1299C2E70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8375" y="4221717"/>
                <a:ext cx="138041" cy="95058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E9854418-E255-4B3D-89A4-B66DF155119A}"/>
                  </a:ext>
                </a:extLst>
              </p:cNvPr>
              <p:cNvSpPr txBox="1"/>
              <p:nvPr/>
            </p:nvSpPr>
            <p:spPr>
              <a:xfrm>
                <a:off x="5267153" y="4121808"/>
                <a:ext cx="191699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200" dirty="0">
                    <a:solidFill>
                      <a:schemeClr val="bg1">
                        <a:lumMod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7 Revisions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8CDE9A79-6A65-430F-941B-A7B659EF3A14}"/>
              </a:ext>
            </a:extLst>
          </p:cNvPr>
          <p:cNvSpPr txBox="1"/>
          <p:nvPr/>
        </p:nvSpPr>
        <p:spPr>
          <a:xfrm>
            <a:off x="5153496" y="4503754"/>
            <a:ext cx="18260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4400" b="1" spc="-15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</a:rPr>
              <a:t>$</a:t>
            </a:r>
            <a:r>
              <a:rPr lang="id-ID" sz="4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</a:rPr>
              <a:t>90</a:t>
            </a:r>
            <a:endParaRPr lang="en-US" sz="4400" b="1" spc="-150" dirty="0">
              <a:solidFill>
                <a:schemeClr val="tx1">
                  <a:lumMod val="65000"/>
                  <a:lumOff val="35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9DEE134-9115-410A-929E-BCB32C411BFF}"/>
              </a:ext>
            </a:extLst>
          </p:cNvPr>
          <p:cNvSpPr txBox="1"/>
          <p:nvPr/>
        </p:nvSpPr>
        <p:spPr>
          <a:xfrm>
            <a:off x="5412560" y="5156789"/>
            <a:ext cx="13668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1200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</a:rPr>
              <a:t>Per month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A0F700A-CF80-479B-8BEF-B06C1CA40A8C}"/>
              </a:ext>
            </a:extLst>
          </p:cNvPr>
          <p:cNvSpPr txBox="1"/>
          <p:nvPr/>
        </p:nvSpPr>
        <p:spPr>
          <a:xfrm>
            <a:off x="5343245" y="5515545"/>
            <a:ext cx="1505511" cy="276999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id-ID" sz="1200" dirty="0">
                <a:solidFill>
                  <a:schemeClr val="bg1"/>
                </a:solidFill>
                <a:latin typeface="Raleway" panose="020B0503030101060003" pitchFamily="34" charset="0"/>
              </a:rPr>
              <a:t>Select Plan</a:t>
            </a:r>
            <a:endParaRPr lang="en-US" sz="1200" dirty="0">
              <a:solidFill>
                <a:schemeClr val="bg1"/>
              </a:solidFill>
              <a:latin typeface="Raleway" panose="020B0503030101060003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9C37F4E-631A-492D-8513-7450180A7B7E}"/>
              </a:ext>
            </a:extLst>
          </p:cNvPr>
          <p:cNvSpPr txBox="1"/>
          <p:nvPr/>
        </p:nvSpPr>
        <p:spPr>
          <a:xfrm>
            <a:off x="5299609" y="1674436"/>
            <a:ext cx="1592779" cy="351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1600" dirty="0">
                <a:solidFill>
                  <a:schemeClr val="bg1"/>
                </a:solidFill>
                <a:latin typeface="Raleway" panose="020B0503030101060003" pitchFamily="34" charset="0"/>
              </a:rPr>
              <a:t>Hot Sales !!</a:t>
            </a:r>
            <a:endParaRPr lang="en-US" sz="1600" dirty="0">
              <a:solidFill>
                <a:schemeClr val="bg1"/>
              </a:solidFill>
              <a:latin typeface="Raleway" panose="020B0503030101060003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9CA726B-2841-4C6E-BEB5-E5E095D7B9DC}"/>
              </a:ext>
            </a:extLst>
          </p:cNvPr>
          <p:cNvSpPr txBox="1"/>
          <p:nvPr/>
        </p:nvSpPr>
        <p:spPr>
          <a:xfrm>
            <a:off x="10343030" y="111835"/>
            <a:ext cx="184897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fld id="{260E2A6B-A809-4840-BF14-8648BC0BDF87}" type="slidenum">
              <a:rPr lang="id-ID" sz="6000" i="0" smtClean="0">
                <a:solidFill>
                  <a:schemeClr val="bg1">
                    <a:alpha val="40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algn="ctr"/>
              <a:t>41</a:t>
            </a:fld>
            <a:endParaRPr lang="id-ID" sz="19900" i="0" dirty="0">
              <a:solidFill>
                <a:schemeClr val="bg1">
                  <a:alpha val="40000"/>
                </a:schemeClr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471220FD-A4F0-4150-AABC-EA8B4B42515D}"/>
              </a:ext>
            </a:extLst>
          </p:cNvPr>
          <p:cNvGrpSpPr/>
          <p:nvPr/>
        </p:nvGrpSpPr>
        <p:grpSpPr>
          <a:xfrm>
            <a:off x="3665237" y="324119"/>
            <a:ext cx="4861527" cy="1059118"/>
            <a:chOff x="3297915" y="691356"/>
            <a:chExt cx="4861527" cy="1059118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40389BF-F00E-413A-95EB-C551C30E91B9}"/>
                </a:ext>
              </a:extLst>
            </p:cNvPr>
            <p:cNvSpPr/>
            <p:nvPr/>
          </p:nvSpPr>
          <p:spPr>
            <a:xfrm>
              <a:off x="4671594" y="691356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Education </a:t>
              </a:r>
            </a:p>
          </p:txBody>
        </p:sp>
        <p:sp>
          <p:nvSpPr>
            <p:cNvPr id="67" name="Rectangle: Rounded Corners 66">
              <a:extLst>
                <a:ext uri="{FF2B5EF4-FFF2-40B4-BE49-F238E27FC236}">
                  <a16:creationId xmlns:a16="http://schemas.microsoft.com/office/drawing/2014/main" id="{FA60DE8D-D4C8-44A9-9A21-F5765C69D2FE}"/>
                </a:ext>
              </a:extLst>
            </p:cNvPr>
            <p:cNvSpPr/>
            <p:nvPr/>
          </p:nvSpPr>
          <p:spPr>
            <a:xfrm>
              <a:off x="5584678" y="1687847"/>
              <a:ext cx="288000" cy="62627"/>
            </a:xfrm>
            <a:prstGeom prst="roundRect">
              <a:avLst>
                <a:gd name="adj" fmla="val 938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>
                <a:solidFill>
                  <a:schemeClr val="bg1"/>
                </a:solidFill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EF9FC819-1922-4FA3-A487-BE8818B18BCD}"/>
                </a:ext>
              </a:extLst>
            </p:cNvPr>
            <p:cNvSpPr txBox="1"/>
            <p:nvPr/>
          </p:nvSpPr>
          <p:spPr>
            <a:xfrm>
              <a:off x="3297915" y="965894"/>
              <a:ext cx="48615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Pricing Tables</a:t>
              </a:r>
              <a:endParaRPr lang="id-ID" sz="36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52535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4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decel="10000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decel="10000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decel="10000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decel="10000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4" decel="10000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8" grpId="0"/>
      <p:bldP spid="19" grpId="0"/>
      <p:bldP spid="20" grpId="0" animBg="1"/>
      <p:bldP spid="22" grpId="0" animBg="1"/>
      <p:bldP spid="37" grpId="0"/>
      <p:bldP spid="38" grpId="0"/>
      <p:bldP spid="39" grpId="0" animBg="1"/>
      <p:bldP spid="56" grpId="0"/>
      <p:bldP spid="57" grpId="0"/>
      <p:bldP spid="58" grpId="0" animBg="1"/>
      <p:bldP spid="60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605D345-79F3-419F-B1FB-43776AB108D4}"/>
              </a:ext>
            </a:extLst>
          </p:cNvPr>
          <p:cNvGrpSpPr/>
          <p:nvPr/>
        </p:nvGrpSpPr>
        <p:grpSpPr>
          <a:xfrm>
            <a:off x="1536100" y="2163330"/>
            <a:ext cx="1480458" cy="1480458"/>
            <a:chOff x="1606403" y="1567543"/>
            <a:chExt cx="1480458" cy="1480458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52B94F2F-28F2-40BD-825E-D19B73A8FF83}"/>
                </a:ext>
              </a:extLst>
            </p:cNvPr>
            <p:cNvGrpSpPr/>
            <p:nvPr/>
          </p:nvGrpSpPr>
          <p:grpSpPr>
            <a:xfrm>
              <a:off x="1606403" y="1567543"/>
              <a:ext cx="1480458" cy="1480458"/>
              <a:chOff x="1901371" y="1567543"/>
              <a:chExt cx="1480458" cy="1480458"/>
            </a:xfrm>
          </p:grpSpPr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BF7F53F4-0966-4126-96A9-6D5E848E0591}"/>
                  </a:ext>
                </a:extLst>
              </p:cNvPr>
              <p:cNvSpPr/>
              <p:nvPr/>
            </p:nvSpPr>
            <p:spPr>
              <a:xfrm>
                <a:off x="1901371" y="1567543"/>
                <a:ext cx="1480458" cy="1480458"/>
              </a:xfrm>
              <a:prstGeom prst="roundRect">
                <a:avLst>
                  <a:gd name="adj" fmla="val 1655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270000" dist="990600" dir="5400000" sx="65000" sy="65000" algn="t" rotWithShape="0">
                  <a:schemeClr val="bg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latin typeface="Raleway" panose="020B0503030101060003" pitchFamily="34" charset="0"/>
                </a:endParaRPr>
              </a:p>
            </p:txBody>
          </p:sp>
          <p:sp>
            <p:nvSpPr>
              <p:cNvPr id="7" name="Rectangle: Top Corners Rounded 6">
                <a:extLst>
                  <a:ext uri="{FF2B5EF4-FFF2-40B4-BE49-F238E27FC236}">
                    <a16:creationId xmlns:a16="http://schemas.microsoft.com/office/drawing/2014/main" id="{15C0419F-866B-4E7D-A1B9-94F3B5723813}"/>
                  </a:ext>
                </a:extLst>
              </p:cNvPr>
              <p:cNvSpPr/>
              <p:nvPr/>
            </p:nvSpPr>
            <p:spPr>
              <a:xfrm>
                <a:off x="1901371" y="1567543"/>
                <a:ext cx="1480458" cy="352697"/>
              </a:xfrm>
              <a:prstGeom prst="round2SameRect">
                <a:avLst>
                  <a:gd name="adj1" fmla="val 8565"/>
                  <a:gd name="adj2" fmla="val 0"/>
                </a:avLst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latin typeface="Raleway" panose="020B0503030101060003" pitchFamily="34" charset="0"/>
                </a:endParaRPr>
              </a:p>
            </p:txBody>
          </p: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942E415-F4BF-4F23-AD80-C7922D1CDE95}"/>
                </a:ext>
              </a:extLst>
            </p:cNvPr>
            <p:cNvSpPr/>
            <p:nvPr/>
          </p:nvSpPr>
          <p:spPr>
            <a:xfrm>
              <a:off x="1889703" y="1997151"/>
              <a:ext cx="913859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4400" b="1" dirty="0"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lumMod val="75000"/>
                        </a:schemeClr>
                      </a:gs>
                    </a:gsLst>
                    <a:path path="circle">
                      <a:fillToRect l="50000" t="50000" r="50000" b="50000"/>
                    </a:path>
                  </a:gradFill>
                  <a:latin typeface="Raleway" panose="020B0503030101060003" pitchFamily="34" charset="0"/>
                  <a:cs typeface="Segoe UI Light" panose="020B0502040204020203" pitchFamily="34" charset="0"/>
                </a:rPr>
                <a:t>24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E43B922-01C4-4D4F-961C-AEB8E0C1068A}"/>
                </a:ext>
              </a:extLst>
            </p:cNvPr>
            <p:cNvSpPr/>
            <p:nvPr/>
          </p:nvSpPr>
          <p:spPr>
            <a:xfrm>
              <a:off x="1813330" y="1586593"/>
              <a:ext cx="1066604" cy="2953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Raleway" panose="020B0503030101060003" pitchFamily="34" charset="0"/>
                  <a:cs typeface="Segoe UI Light" panose="020B0502040204020203" pitchFamily="34" charset="0"/>
                </a:rPr>
                <a:t>March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7921840-AFB2-4331-A59D-4747A9116F5D}"/>
              </a:ext>
            </a:extLst>
          </p:cNvPr>
          <p:cNvGrpSpPr/>
          <p:nvPr/>
        </p:nvGrpSpPr>
        <p:grpSpPr>
          <a:xfrm>
            <a:off x="1536100" y="4257696"/>
            <a:ext cx="1480458" cy="1480458"/>
            <a:chOff x="1606403" y="1567543"/>
            <a:chExt cx="1480458" cy="148045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B485694-2BD6-4205-A658-7520C2992531}"/>
                </a:ext>
              </a:extLst>
            </p:cNvPr>
            <p:cNvGrpSpPr/>
            <p:nvPr/>
          </p:nvGrpSpPr>
          <p:grpSpPr>
            <a:xfrm>
              <a:off x="1606403" y="1567543"/>
              <a:ext cx="1480458" cy="1480458"/>
              <a:chOff x="1901371" y="1567543"/>
              <a:chExt cx="1480458" cy="1480458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02DCD5A4-3EEA-462B-AA3E-47FFE44114AF}"/>
                  </a:ext>
                </a:extLst>
              </p:cNvPr>
              <p:cNvSpPr/>
              <p:nvPr/>
            </p:nvSpPr>
            <p:spPr>
              <a:xfrm>
                <a:off x="1901371" y="1567543"/>
                <a:ext cx="1480458" cy="1480458"/>
              </a:xfrm>
              <a:prstGeom prst="roundRect">
                <a:avLst>
                  <a:gd name="adj" fmla="val 1655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270000" dist="990600" dir="5400000" sx="65000" sy="65000" algn="t" rotWithShape="0">
                  <a:schemeClr val="bg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latin typeface="Raleway" panose="020B0503030101060003" pitchFamily="34" charset="0"/>
                </a:endParaRPr>
              </a:p>
            </p:txBody>
          </p:sp>
          <p:sp>
            <p:nvSpPr>
              <p:cNvPr id="13" name="Rectangle: Top Corners Rounded 12">
                <a:extLst>
                  <a:ext uri="{FF2B5EF4-FFF2-40B4-BE49-F238E27FC236}">
                    <a16:creationId xmlns:a16="http://schemas.microsoft.com/office/drawing/2014/main" id="{9812BCB0-4865-4BF9-9CAB-6BE779655CED}"/>
                  </a:ext>
                </a:extLst>
              </p:cNvPr>
              <p:cNvSpPr/>
              <p:nvPr/>
            </p:nvSpPr>
            <p:spPr>
              <a:xfrm>
                <a:off x="1901371" y="1567543"/>
                <a:ext cx="1480458" cy="352697"/>
              </a:xfrm>
              <a:prstGeom prst="round2SameRect">
                <a:avLst>
                  <a:gd name="adj1" fmla="val 8565"/>
                  <a:gd name="adj2" fmla="val 0"/>
                </a:avLst>
              </a:prstGeom>
              <a:gradFill flip="none" rotWithShape="1">
                <a:gsLst>
                  <a:gs pos="0">
                    <a:schemeClr val="accent4"/>
                  </a:gs>
                  <a:gs pos="100000">
                    <a:schemeClr val="accent4">
                      <a:lumMod val="75000"/>
                    </a:schemeClr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latin typeface="Raleway" panose="020B0503030101060003" pitchFamily="34" charset="0"/>
                </a:endParaRP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FAC2B92-FB19-46BD-80D0-70A7E2C99177}"/>
                </a:ext>
              </a:extLst>
            </p:cNvPr>
            <p:cNvSpPr/>
            <p:nvPr/>
          </p:nvSpPr>
          <p:spPr>
            <a:xfrm>
              <a:off x="1889703" y="1997151"/>
              <a:ext cx="913859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4400" b="1" dirty="0">
                  <a:gradFill>
                    <a:gsLst>
                      <a:gs pos="0">
                        <a:schemeClr val="accent4"/>
                      </a:gs>
                      <a:gs pos="100000">
                        <a:schemeClr val="accent4">
                          <a:lumMod val="75000"/>
                        </a:schemeClr>
                      </a:gs>
                    </a:gsLst>
                    <a:path path="circle">
                      <a:fillToRect l="50000" t="50000" r="50000" b="50000"/>
                    </a:path>
                  </a:gradFill>
                  <a:latin typeface="Raleway" panose="020B0503030101060003" pitchFamily="34" charset="0"/>
                  <a:cs typeface="Segoe UI Light" panose="020B0502040204020203" pitchFamily="34" charset="0"/>
                </a:rPr>
                <a:t>25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B07B67F-CDEA-41F4-A342-FC497C5DD5F0}"/>
                </a:ext>
              </a:extLst>
            </p:cNvPr>
            <p:cNvSpPr/>
            <p:nvPr/>
          </p:nvSpPr>
          <p:spPr>
            <a:xfrm>
              <a:off x="1813330" y="1586593"/>
              <a:ext cx="1066604" cy="2953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Raleway" panose="020B0503030101060003" pitchFamily="34" charset="0"/>
                  <a:cs typeface="Segoe UI Light" panose="020B0502040204020203" pitchFamily="34" charset="0"/>
                </a:rPr>
                <a:t>April</a:t>
              </a:r>
            </a:p>
          </p:txBody>
        </p:sp>
      </p:grp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53AD08B-40B6-47A2-99D0-5CE166EE7E0C}"/>
              </a:ext>
            </a:extLst>
          </p:cNvPr>
          <p:cNvSpPr/>
          <p:nvPr/>
        </p:nvSpPr>
        <p:spPr>
          <a:xfrm>
            <a:off x="9379066" y="2732947"/>
            <a:ext cx="1276835" cy="341225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chemeClr val="accent1"/>
              </a:gs>
            </a:gsLst>
            <a:lin ang="0" scaled="0"/>
          </a:gradFill>
          <a:ln>
            <a:noFill/>
          </a:ln>
          <a:effectLst>
            <a:outerShdw blurRad="292100" dist="165100" dir="5400000" sx="77000" sy="77000" algn="t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aleway" panose="020B0503030101060003" pitchFamily="34" charset="0"/>
              </a:rPr>
              <a:t>Booking</a:t>
            </a:r>
            <a:endParaRPr lang="id-ID" sz="1200" dirty="0">
              <a:latin typeface="Raleway" panose="020B0503030101060003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2C2A25-425F-40CA-8B6F-D08080A7BA0B}"/>
              </a:ext>
            </a:extLst>
          </p:cNvPr>
          <p:cNvGrpSpPr/>
          <p:nvPr/>
        </p:nvGrpSpPr>
        <p:grpSpPr>
          <a:xfrm>
            <a:off x="7659973" y="2509868"/>
            <a:ext cx="1435794" cy="848938"/>
            <a:chOff x="6463952" y="2415129"/>
            <a:chExt cx="1435794" cy="848938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505BB83-E473-4349-A792-BC309AC39B5B}"/>
                </a:ext>
              </a:extLst>
            </p:cNvPr>
            <p:cNvSpPr/>
            <p:nvPr/>
          </p:nvSpPr>
          <p:spPr>
            <a:xfrm>
              <a:off x="6463952" y="2617736"/>
              <a:ext cx="1435794" cy="646331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1" dirty="0"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lumMod val="75000"/>
                        </a:schemeClr>
                      </a:gs>
                    </a:gsLst>
                    <a:lin ang="5400000" scaled="0"/>
                  </a:gra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15$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D8FDF0D-1AF4-47E2-9AEC-86DA6CE1615B}"/>
                </a:ext>
              </a:extLst>
            </p:cNvPr>
            <p:cNvSpPr/>
            <p:nvPr/>
          </p:nvSpPr>
          <p:spPr>
            <a:xfrm>
              <a:off x="6463952" y="2415129"/>
              <a:ext cx="1435794" cy="307777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Special Price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99DC1C9-8D35-4037-B100-508BD415F0A5}"/>
              </a:ext>
            </a:extLst>
          </p:cNvPr>
          <p:cNvGrpSpPr/>
          <p:nvPr/>
        </p:nvGrpSpPr>
        <p:grpSpPr>
          <a:xfrm>
            <a:off x="7659973" y="4604234"/>
            <a:ext cx="1435794" cy="848938"/>
            <a:chOff x="6463952" y="2415129"/>
            <a:chExt cx="1435794" cy="848938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2308E7A-634D-4DA0-92F1-8ECA222CECF2}"/>
                </a:ext>
              </a:extLst>
            </p:cNvPr>
            <p:cNvSpPr/>
            <p:nvPr/>
          </p:nvSpPr>
          <p:spPr>
            <a:xfrm>
              <a:off x="6463952" y="2617736"/>
              <a:ext cx="1435794" cy="646331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1" dirty="0">
                  <a:gradFill>
                    <a:gsLst>
                      <a:gs pos="100000">
                        <a:schemeClr val="accent4">
                          <a:lumMod val="75000"/>
                        </a:schemeClr>
                      </a:gs>
                      <a:gs pos="0">
                        <a:schemeClr val="accent4"/>
                      </a:gs>
                    </a:gsLst>
                    <a:lin ang="0" scaled="0"/>
                  </a:gra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25$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4264A05-9AA1-4A70-9618-06D5607CF7A4}"/>
                </a:ext>
              </a:extLst>
            </p:cNvPr>
            <p:cNvSpPr/>
            <p:nvPr/>
          </p:nvSpPr>
          <p:spPr>
            <a:xfrm>
              <a:off x="6463952" y="2415129"/>
              <a:ext cx="1435794" cy="307777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Special Price</a:t>
              </a:r>
            </a:p>
          </p:txBody>
        </p:sp>
      </p:grp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681E86FE-934F-4231-BA40-1639BC8616D6}"/>
              </a:ext>
            </a:extLst>
          </p:cNvPr>
          <p:cNvSpPr/>
          <p:nvPr/>
        </p:nvSpPr>
        <p:spPr>
          <a:xfrm>
            <a:off x="9379066" y="4827313"/>
            <a:ext cx="1276835" cy="341225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4">
                  <a:lumMod val="75000"/>
                </a:schemeClr>
              </a:gs>
              <a:gs pos="0">
                <a:schemeClr val="accent4"/>
              </a:gs>
            </a:gsLst>
            <a:lin ang="0" scaled="0"/>
          </a:gradFill>
          <a:ln>
            <a:noFill/>
          </a:ln>
          <a:effectLst>
            <a:outerShdw blurRad="292100" dist="165100" dir="5400000" sx="77000" sy="77000" algn="t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aleway" panose="020B0503030101060003" pitchFamily="34" charset="0"/>
              </a:rPr>
              <a:t>Booking</a:t>
            </a:r>
            <a:endParaRPr lang="id-ID" sz="1200" dirty="0">
              <a:latin typeface="Raleway" panose="020B0503030101060003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EFE27EA-6DC1-4E31-9760-F976B7BBE95A}"/>
              </a:ext>
            </a:extLst>
          </p:cNvPr>
          <p:cNvGrpSpPr/>
          <p:nvPr/>
        </p:nvGrpSpPr>
        <p:grpSpPr>
          <a:xfrm>
            <a:off x="3464121" y="2474674"/>
            <a:ext cx="3812034" cy="837189"/>
            <a:chOff x="3821805" y="2412906"/>
            <a:chExt cx="3812034" cy="837189"/>
          </a:xfrm>
        </p:grpSpPr>
        <p:sp>
          <p:nvSpPr>
            <p:cNvPr id="19" name="Rectangle 9">
              <a:extLst>
                <a:ext uri="{FF2B5EF4-FFF2-40B4-BE49-F238E27FC236}">
                  <a16:creationId xmlns:a16="http://schemas.microsoft.com/office/drawing/2014/main" id="{8A536296-B6A1-45A9-94B1-4B338C4BBBBF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1805" y="2412906"/>
              <a:ext cx="2803640" cy="4126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marL="88900">
                <a:defRPr/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ＭＳ Ｐゴシック" charset="0"/>
                  <a:cs typeface="Segoe UI Light" panose="020B0502040204020203" pitchFamily="34" charset="0"/>
                  <a:sym typeface="Source Sans Pro Bold" charset="0"/>
                </a:rPr>
                <a:t>Design Communication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BE5D340-272C-4AC0-B00E-3AA8155D8F39}"/>
                </a:ext>
              </a:extLst>
            </p:cNvPr>
            <p:cNvSpPr/>
            <p:nvPr/>
          </p:nvSpPr>
          <p:spPr>
            <a:xfrm>
              <a:off x="3821805" y="2735146"/>
              <a:ext cx="3812034" cy="514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946240D-E1D2-4E14-8CB0-F0F77C76410C}"/>
              </a:ext>
            </a:extLst>
          </p:cNvPr>
          <p:cNvGrpSpPr/>
          <p:nvPr/>
        </p:nvGrpSpPr>
        <p:grpSpPr>
          <a:xfrm>
            <a:off x="3464121" y="4579331"/>
            <a:ext cx="3812034" cy="837189"/>
            <a:chOff x="3821805" y="2412906"/>
            <a:chExt cx="3812034" cy="837189"/>
          </a:xfrm>
        </p:grpSpPr>
        <p:sp>
          <p:nvSpPr>
            <p:cNvPr id="26" name="Rectangle 9">
              <a:extLst>
                <a:ext uri="{FF2B5EF4-FFF2-40B4-BE49-F238E27FC236}">
                  <a16:creationId xmlns:a16="http://schemas.microsoft.com/office/drawing/2014/main" id="{C0337645-7320-43B8-9672-9BB3183A3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1805" y="2412906"/>
              <a:ext cx="2803640" cy="4126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marL="88900">
                <a:defRPr/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ＭＳ Ｐゴシック" charset="0"/>
                  <a:cs typeface="Segoe UI Light" panose="020B0502040204020203" pitchFamily="34" charset="0"/>
                  <a:sym typeface="Source Sans Pro Bold" charset="0"/>
                </a:rPr>
                <a:t>Photography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9B0C9EA8-8E95-4B88-BC8C-283550377142}"/>
                </a:ext>
              </a:extLst>
            </p:cNvPr>
            <p:cNvSpPr/>
            <p:nvPr/>
          </p:nvSpPr>
          <p:spPr>
            <a:xfrm>
              <a:off x="3821805" y="2735146"/>
              <a:ext cx="3812034" cy="514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C11CBF5-F5FC-41ED-BF4B-36B0A2299038}"/>
              </a:ext>
            </a:extLst>
          </p:cNvPr>
          <p:cNvGrpSpPr/>
          <p:nvPr/>
        </p:nvGrpSpPr>
        <p:grpSpPr>
          <a:xfrm>
            <a:off x="3665237" y="611918"/>
            <a:ext cx="4861527" cy="1034175"/>
            <a:chOff x="650273" y="660974"/>
            <a:chExt cx="4861527" cy="1034175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7418061-2FAC-4827-BF9C-1CF6DE9E9363}"/>
                </a:ext>
              </a:extLst>
            </p:cNvPr>
            <p:cNvSpPr/>
            <p:nvPr/>
          </p:nvSpPr>
          <p:spPr>
            <a:xfrm>
              <a:off x="2023952" y="660974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6081F696-AFC3-4CE5-ADFB-D805BCB6EAC8}"/>
                </a:ext>
              </a:extLst>
            </p:cNvPr>
            <p:cNvSpPr/>
            <p:nvPr/>
          </p:nvSpPr>
          <p:spPr>
            <a:xfrm>
              <a:off x="2937036" y="1632522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93F2452-C522-4215-A774-0381F8D257CB}"/>
                </a:ext>
              </a:extLst>
            </p:cNvPr>
            <p:cNvSpPr txBox="1"/>
            <p:nvPr/>
          </p:nvSpPr>
          <p:spPr>
            <a:xfrm>
              <a:off x="650273" y="935512"/>
              <a:ext cx="48615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Schedule Work Shop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512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4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823D0A4-390A-47A4-A09E-15B0A21FE20E}"/>
              </a:ext>
            </a:extLst>
          </p:cNvPr>
          <p:cNvSpPr/>
          <p:nvPr/>
        </p:nvSpPr>
        <p:spPr>
          <a:xfrm>
            <a:off x="769375" y="5220925"/>
            <a:ext cx="5052616" cy="45719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3EE67DF-A3E0-42AD-A36C-90DA00F3B49D}"/>
              </a:ext>
            </a:extLst>
          </p:cNvPr>
          <p:cNvSpPr/>
          <p:nvPr/>
        </p:nvSpPr>
        <p:spPr>
          <a:xfrm>
            <a:off x="6370011" y="5220925"/>
            <a:ext cx="5052616" cy="45719"/>
          </a:xfrm>
          <a:prstGeom prst="rect">
            <a:avLst/>
          </a:prstGeom>
          <a:gradFill>
            <a:gsLst>
              <a:gs pos="100000">
                <a:schemeClr val="accent4">
                  <a:lumMod val="75000"/>
                </a:schemeClr>
              </a:gs>
              <a:gs pos="0">
                <a:schemeClr val="accent4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83F201E-C778-4798-8B79-D59B0DD528FE}"/>
              </a:ext>
            </a:extLst>
          </p:cNvPr>
          <p:cNvSpPr/>
          <p:nvPr/>
        </p:nvSpPr>
        <p:spPr>
          <a:xfrm>
            <a:off x="4545156" y="5505641"/>
            <a:ext cx="1276835" cy="341225"/>
          </a:xfrm>
          <a:prstGeom prst="roundRect">
            <a:avLst>
              <a:gd name="adj" fmla="val 10920"/>
            </a:avLst>
          </a:prstGeom>
          <a:noFill/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</a:rPr>
              <a:t>Booking</a:t>
            </a:r>
            <a:endParaRPr lang="id-ID" sz="1200" dirty="0">
              <a:solidFill>
                <a:schemeClr val="tx1">
                  <a:lumMod val="75000"/>
                  <a:lumOff val="25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068ED75-F08B-46AF-8144-B61F1F476EA2}"/>
              </a:ext>
            </a:extLst>
          </p:cNvPr>
          <p:cNvSpPr/>
          <p:nvPr/>
        </p:nvSpPr>
        <p:spPr>
          <a:xfrm>
            <a:off x="10145792" y="5505641"/>
            <a:ext cx="1276835" cy="341225"/>
          </a:xfrm>
          <a:prstGeom prst="roundRect">
            <a:avLst>
              <a:gd name="adj" fmla="val 10920"/>
            </a:avLst>
          </a:prstGeom>
          <a:noFill/>
          <a:ln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</a:rPr>
              <a:t>Booking</a:t>
            </a:r>
            <a:endParaRPr lang="id-ID" sz="1200" dirty="0">
              <a:solidFill>
                <a:schemeClr val="tx1">
                  <a:lumMod val="75000"/>
                  <a:lumOff val="25000"/>
                </a:schemeClr>
              </a:solidFill>
              <a:latin typeface="Raleway" panose="020B0503030101060003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6216832-C230-48C9-AB6A-C33B282FB0C4}"/>
              </a:ext>
            </a:extLst>
          </p:cNvPr>
          <p:cNvGrpSpPr/>
          <p:nvPr/>
        </p:nvGrpSpPr>
        <p:grpSpPr>
          <a:xfrm>
            <a:off x="2998223" y="2559230"/>
            <a:ext cx="2732270" cy="2497846"/>
            <a:chOff x="3215082" y="2329349"/>
            <a:chExt cx="2732270" cy="249784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5182404-E86D-4EC9-A046-EB09173DBCFA}"/>
                </a:ext>
              </a:extLst>
            </p:cNvPr>
            <p:cNvSpPr/>
            <p:nvPr/>
          </p:nvSpPr>
          <p:spPr>
            <a:xfrm>
              <a:off x="3215082" y="3183668"/>
              <a:ext cx="2732270" cy="16435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 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F353810-E082-44BF-8A7A-1DBCA519851F}"/>
                </a:ext>
              </a:extLst>
            </p:cNvPr>
            <p:cNvSpPr/>
            <p:nvPr/>
          </p:nvSpPr>
          <p:spPr>
            <a:xfrm>
              <a:off x="3215083" y="2329349"/>
              <a:ext cx="2732269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When, while the lovely valley teems with around me, and the meridian</a:t>
              </a:r>
              <a:endParaRPr lang="id-ID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D07DBB8-B458-481A-8D79-A516F47C3AC7}"/>
              </a:ext>
            </a:extLst>
          </p:cNvPr>
          <p:cNvGrpSpPr/>
          <p:nvPr/>
        </p:nvGrpSpPr>
        <p:grpSpPr>
          <a:xfrm>
            <a:off x="8541709" y="2559230"/>
            <a:ext cx="2732270" cy="2497846"/>
            <a:chOff x="3215082" y="2329349"/>
            <a:chExt cx="2732270" cy="2497846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2AB33E2-C865-4891-A37B-AFD60028F4A5}"/>
                </a:ext>
              </a:extLst>
            </p:cNvPr>
            <p:cNvSpPr/>
            <p:nvPr/>
          </p:nvSpPr>
          <p:spPr>
            <a:xfrm>
              <a:off x="3215082" y="3183668"/>
              <a:ext cx="2732270" cy="16435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 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6ED2DCA-94F0-40B2-82C2-E15FE4A49E58}"/>
                </a:ext>
              </a:extLst>
            </p:cNvPr>
            <p:cNvSpPr/>
            <p:nvPr/>
          </p:nvSpPr>
          <p:spPr>
            <a:xfrm>
              <a:off x="3215083" y="2329349"/>
              <a:ext cx="2732269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When, while the lovely valley teems with around me, and the meridian</a:t>
              </a:r>
              <a:endParaRPr lang="id-ID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DCE55E3-2C28-487B-9033-0F5D71B4B78E}"/>
              </a:ext>
            </a:extLst>
          </p:cNvPr>
          <p:cNvGrpSpPr/>
          <p:nvPr/>
        </p:nvGrpSpPr>
        <p:grpSpPr>
          <a:xfrm>
            <a:off x="3665237" y="611918"/>
            <a:ext cx="4861527" cy="1034175"/>
            <a:chOff x="650273" y="660974"/>
            <a:chExt cx="4861527" cy="1034175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92B1EED-9365-4774-9C67-75649B6CDD68}"/>
                </a:ext>
              </a:extLst>
            </p:cNvPr>
            <p:cNvSpPr/>
            <p:nvPr/>
          </p:nvSpPr>
          <p:spPr>
            <a:xfrm>
              <a:off x="2023952" y="660974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7EE3641F-99F1-46AF-A8AB-07AE63AC3F50}"/>
                </a:ext>
              </a:extLst>
            </p:cNvPr>
            <p:cNvSpPr/>
            <p:nvPr/>
          </p:nvSpPr>
          <p:spPr>
            <a:xfrm>
              <a:off x="2937036" y="1632522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500BB96-081E-4E98-AFFE-A375A79099D1}"/>
                </a:ext>
              </a:extLst>
            </p:cNvPr>
            <p:cNvSpPr txBox="1"/>
            <p:nvPr/>
          </p:nvSpPr>
          <p:spPr>
            <a:xfrm>
              <a:off x="650273" y="935512"/>
              <a:ext cx="48615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Schedule Work Shop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479DD64-279C-41E6-A7F2-D235CF57E63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02DD6A1-8865-4EEC-A003-7E74E354968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</p:spTree>
    <p:extLst>
      <p:ext uri="{BB962C8B-B14F-4D97-AF65-F5344CB8AC3E}">
        <p14:creationId xmlns:p14="http://schemas.microsoft.com/office/powerpoint/2010/main" val="2085860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0" grpId="0" animBg="1"/>
      <p:bldP spid="11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09180" y="1911030"/>
            <a:ext cx="3032763" cy="2846070"/>
          </a:xfrm>
          <a:prstGeom prst="rect">
            <a:avLst/>
          </a:prstGeom>
          <a:gradFill>
            <a:gsLst>
              <a:gs pos="0">
                <a:schemeClr val="accent1">
                  <a:alpha val="88000"/>
                </a:schemeClr>
              </a:gs>
              <a:gs pos="100000">
                <a:schemeClr val="accent1">
                  <a:lumMod val="75000"/>
                  <a:alpha val="88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11027" y="2645961"/>
            <a:ext cx="2606087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600" dirty="0">
                <a:solidFill>
                  <a:schemeClr val="bg1"/>
                </a:solidFill>
                <a:latin typeface="Raleway" panose="020B0503030101060003" pitchFamily="34" charset="0"/>
              </a:rPr>
              <a:t>YEARLY</a:t>
            </a:r>
          </a:p>
          <a:p>
            <a:pPr>
              <a:lnSpc>
                <a:spcPct val="80000"/>
              </a:lnSpc>
            </a:pPr>
            <a:r>
              <a:rPr lang="en-US" sz="3600" dirty="0">
                <a:solidFill>
                  <a:schemeClr val="bg1"/>
                </a:solidFill>
                <a:latin typeface="Raleway" panose="020B0503030101060003" pitchFamily="34" charset="0"/>
              </a:rPr>
              <a:t>LEARNING PLAN</a:t>
            </a:r>
            <a:endParaRPr lang="en-US" sz="4800" dirty="0">
              <a:solidFill>
                <a:schemeClr val="bg1"/>
              </a:solidFill>
              <a:latin typeface="Raleway" panose="020B0503030101060003" pitchFamily="34" charset="0"/>
            </a:endParaRPr>
          </a:p>
        </p:txBody>
      </p:sp>
      <p:cxnSp>
        <p:nvCxnSpPr>
          <p:cNvPr id="27" name="Straight Connector 26"/>
          <p:cNvCxnSpPr>
            <a:cxnSpLocks/>
          </p:cNvCxnSpPr>
          <p:nvPr/>
        </p:nvCxnSpPr>
        <p:spPr>
          <a:xfrm>
            <a:off x="4450086" y="3642973"/>
            <a:ext cx="6913806" cy="0"/>
          </a:xfrm>
          <a:prstGeom prst="line">
            <a:avLst/>
          </a:prstGeom>
          <a:ln w="19050">
            <a:solidFill>
              <a:schemeClr val="bg1">
                <a:lumMod val="85000"/>
                <a:alpha val="5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Arrow: Down 14"/>
          <p:cNvSpPr/>
          <p:nvPr/>
        </p:nvSpPr>
        <p:spPr>
          <a:xfrm>
            <a:off x="4775710" y="760465"/>
            <a:ext cx="1371600" cy="1307621"/>
          </a:xfrm>
          <a:prstGeom prst="downArrow">
            <a:avLst>
              <a:gd name="adj1" fmla="val 68519"/>
              <a:gd name="adj2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4400" b="1" dirty="0">
                <a:latin typeface="Raleway" panose="020B0503030101060003" pitchFamily="34" charset="0"/>
              </a:rPr>
              <a:t>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DE9FF6E-F047-4241-8228-D55780857049}"/>
              </a:ext>
            </a:extLst>
          </p:cNvPr>
          <p:cNvGrpSpPr/>
          <p:nvPr/>
        </p:nvGrpSpPr>
        <p:grpSpPr>
          <a:xfrm>
            <a:off x="4219647" y="2168575"/>
            <a:ext cx="2483726" cy="1189153"/>
            <a:chOff x="4219647" y="2168575"/>
            <a:chExt cx="2483726" cy="1189153"/>
          </a:xfrm>
        </p:grpSpPr>
        <p:sp>
          <p:nvSpPr>
            <p:cNvPr id="17" name="Rectangle 16"/>
            <p:cNvSpPr/>
            <p:nvPr/>
          </p:nvSpPr>
          <p:spPr>
            <a:xfrm>
              <a:off x="4335438" y="2168575"/>
              <a:ext cx="2252145" cy="3630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cs typeface="Segoe UI" panose="020B0502040204020203" pitchFamily="34" charset="0"/>
                </a:rPr>
                <a:t>Learning Plan 1 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69CB2EDF-7934-422B-B884-8BBB93C19C1C}"/>
                </a:ext>
              </a:extLst>
            </p:cNvPr>
            <p:cNvSpPr/>
            <p:nvPr/>
          </p:nvSpPr>
          <p:spPr>
            <a:xfrm>
              <a:off x="4219647" y="2600598"/>
              <a:ext cx="2483726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</a:p>
          </p:txBody>
        </p:sp>
      </p:grpSp>
      <p:sp>
        <p:nvSpPr>
          <p:cNvPr id="18" name="Arrow: Down 17"/>
          <p:cNvSpPr/>
          <p:nvPr/>
        </p:nvSpPr>
        <p:spPr>
          <a:xfrm>
            <a:off x="7221189" y="760465"/>
            <a:ext cx="1371600" cy="1307621"/>
          </a:xfrm>
          <a:prstGeom prst="downArrow">
            <a:avLst>
              <a:gd name="adj1" fmla="val 68519"/>
              <a:gd name="adj2" fmla="val 50000"/>
            </a:avLst>
          </a:pr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4400" b="1" dirty="0">
                <a:latin typeface="Raleway" panose="020B0503030101060003" pitchFamily="34" charset="0"/>
              </a:rPr>
              <a:t>2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8B6963C-7E44-4316-AA42-A862E85ED114}"/>
              </a:ext>
            </a:extLst>
          </p:cNvPr>
          <p:cNvGrpSpPr/>
          <p:nvPr/>
        </p:nvGrpSpPr>
        <p:grpSpPr>
          <a:xfrm>
            <a:off x="6665126" y="2168575"/>
            <a:ext cx="2483726" cy="1189153"/>
            <a:chOff x="6665126" y="2168575"/>
            <a:chExt cx="2483726" cy="1189153"/>
          </a:xfrm>
        </p:grpSpPr>
        <p:sp>
          <p:nvSpPr>
            <p:cNvPr id="20" name="Rectangle 19"/>
            <p:cNvSpPr/>
            <p:nvPr/>
          </p:nvSpPr>
          <p:spPr>
            <a:xfrm>
              <a:off x="6780917" y="2168575"/>
              <a:ext cx="2252145" cy="3630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cs typeface="Segoe UI" panose="020B0502040204020203" pitchFamily="34" charset="0"/>
                </a:rPr>
                <a:t>Learning Plan 2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B22E2B5-8B9F-4F25-8DD4-BC1781242574}"/>
                </a:ext>
              </a:extLst>
            </p:cNvPr>
            <p:cNvSpPr/>
            <p:nvPr/>
          </p:nvSpPr>
          <p:spPr>
            <a:xfrm>
              <a:off x="6665126" y="2600598"/>
              <a:ext cx="2483726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</a:p>
          </p:txBody>
        </p:sp>
      </p:grpSp>
      <p:sp>
        <p:nvSpPr>
          <p:cNvPr id="22" name="Arrow: Down 21"/>
          <p:cNvSpPr/>
          <p:nvPr/>
        </p:nvSpPr>
        <p:spPr>
          <a:xfrm>
            <a:off x="9666669" y="760465"/>
            <a:ext cx="1371600" cy="1307621"/>
          </a:xfrm>
          <a:prstGeom prst="downArrow">
            <a:avLst>
              <a:gd name="adj1" fmla="val 68519"/>
              <a:gd name="adj2" fmla="val 50000"/>
            </a:avLst>
          </a:pr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4400" b="1" dirty="0">
                <a:latin typeface="Raleway" panose="020B0503030101060003" pitchFamily="34" charset="0"/>
              </a:rPr>
              <a:t>3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046C328-2371-44CD-AD0A-33488CB3BD3B}"/>
              </a:ext>
            </a:extLst>
          </p:cNvPr>
          <p:cNvGrpSpPr/>
          <p:nvPr/>
        </p:nvGrpSpPr>
        <p:grpSpPr>
          <a:xfrm>
            <a:off x="9110606" y="2168575"/>
            <a:ext cx="2483726" cy="1189153"/>
            <a:chOff x="9110606" y="2168575"/>
            <a:chExt cx="2483726" cy="1189153"/>
          </a:xfrm>
        </p:grpSpPr>
        <p:sp>
          <p:nvSpPr>
            <p:cNvPr id="24" name="Rectangle 23"/>
            <p:cNvSpPr/>
            <p:nvPr/>
          </p:nvSpPr>
          <p:spPr>
            <a:xfrm>
              <a:off x="9226397" y="2168575"/>
              <a:ext cx="2252145" cy="3630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cs typeface="Segoe UI" panose="020B0502040204020203" pitchFamily="34" charset="0"/>
                </a:rPr>
                <a:t>Learning Plan 3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7E1FB7C4-B588-48F4-BCB7-C33DBF650F95}"/>
                </a:ext>
              </a:extLst>
            </p:cNvPr>
            <p:cNvSpPr/>
            <p:nvPr/>
          </p:nvSpPr>
          <p:spPr>
            <a:xfrm>
              <a:off x="9110606" y="2600598"/>
              <a:ext cx="2483726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71DA384-AD31-40B2-948B-BCAEBCD494B0}"/>
              </a:ext>
            </a:extLst>
          </p:cNvPr>
          <p:cNvGrpSpPr/>
          <p:nvPr/>
        </p:nvGrpSpPr>
        <p:grpSpPr>
          <a:xfrm>
            <a:off x="4174437" y="3928218"/>
            <a:ext cx="7282396" cy="2169318"/>
            <a:chOff x="4216401" y="3865164"/>
            <a:chExt cx="7282396" cy="2169318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6B7C0256-CAAC-48AA-872E-D9E3728BD2EF}"/>
                </a:ext>
              </a:extLst>
            </p:cNvPr>
            <p:cNvSpPr/>
            <p:nvPr/>
          </p:nvSpPr>
          <p:spPr>
            <a:xfrm>
              <a:off x="4216401" y="4354829"/>
              <a:ext cx="7282396" cy="1679653"/>
            </a:xfrm>
            <a:prstGeom prst="rect">
              <a:avLst/>
            </a:prstGeom>
          </p:spPr>
          <p:txBody>
            <a:bodyPr wrap="square" numCol="2">
              <a:spAutoFit/>
            </a:bodyPr>
            <a:lstStyle/>
            <a:p>
              <a:pPr marL="365125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 I am so happy, my dear friend, so absorbed in the exquisite sense of mere tranquil existence, that I neglect my talents. I should be incapable of drawing a single stroke at the present moment; and yet I feel that I never was a greater artist than now. I am so happy, my dear friend, so absorbed in the exquisite sense of mere tranquil existence, that I neglect my talents. I should be incapable of drawing a single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DB7F09F7-6303-431B-8E14-7AAB03315E2B}"/>
                </a:ext>
              </a:extLst>
            </p:cNvPr>
            <p:cNvSpPr txBox="1"/>
            <p:nvPr/>
          </p:nvSpPr>
          <p:spPr>
            <a:xfrm>
              <a:off x="4599369" y="3865164"/>
              <a:ext cx="19483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Roboto Medium" panose="02000000000000000000" pitchFamily="2" charset="0"/>
                  <a:cs typeface="Segoe UI" panose="020B0502040204020203" pitchFamily="34" charset="0"/>
                </a:rPr>
                <a:t>Get Your Plan</a:t>
              </a:r>
              <a:endParaRPr lang="id-ID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Roboto Medium" panose="02000000000000000000" pitchFamily="2" charset="0"/>
                <a:cs typeface="Segoe UI" panose="020B0502040204020203" pitchFamily="34" charset="0"/>
              </a:endParaRPr>
            </a:p>
          </p:txBody>
        </p:sp>
      </p:grp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0632392-F881-421F-A2A2-286350DC76E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1814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" presetClass="entr" presetSubtype="2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15" grpId="0" animBg="1"/>
      <p:bldP spid="18" grpId="0" animBg="1"/>
      <p:bldP spid="22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Arrow: Pentagon 28">
            <a:extLst>
              <a:ext uri="{FF2B5EF4-FFF2-40B4-BE49-F238E27FC236}">
                <a16:creationId xmlns:a16="http://schemas.microsoft.com/office/drawing/2014/main" id="{DD196279-54CA-4125-8C6F-FFC162198F3B}"/>
              </a:ext>
            </a:extLst>
          </p:cNvPr>
          <p:cNvSpPr/>
          <p:nvPr/>
        </p:nvSpPr>
        <p:spPr>
          <a:xfrm rot="5400000">
            <a:off x="4440397" y="-621826"/>
            <a:ext cx="3311206" cy="4554858"/>
          </a:xfrm>
          <a:prstGeom prst="homePlate">
            <a:avLst>
              <a:gd name="adj" fmla="val 69126"/>
            </a:avLst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chemeClr val="accent1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Arrow: Pentagon 30">
            <a:extLst>
              <a:ext uri="{FF2B5EF4-FFF2-40B4-BE49-F238E27FC236}">
                <a16:creationId xmlns:a16="http://schemas.microsoft.com/office/drawing/2014/main" id="{3AA802B8-C2AD-43F5-A1E1-A026EC2E8771}"/>
              </a:ext>
            </a:extLst>
          </p:cNvPr>
          <p:cNvSpPr/>
          <p:nvPr/>
        </p:nvSpPr>
        <p:spPr>
          <a:xfrm rot="16200000" flipV="1">
            <a:off x="4440397" y="2924968"/>
            <a:ext cx="3311206" cy="4554858"/>
          </a:xfrm>
          <a:prstGeom prst="homePlate">
            <a:avLst>
              <a:gd name="adj" fmla="val 69126"/>
            </a:avLst>
          </a:prstGeom>
          <a:gradFill>
            <a:gsLst>
              <a:gs pos="100000">
                <a:schemeClr val="accent4">
                  <a:lumMod val="75000"/>
                </a:schemeClr>
              </a:gs>
              <a:gs pos="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4AE7B9C-6282-4D86-9F44-3A650C0CB244}"/>
              </a:ext>
            </a:extLst>
          </p:cNvPr>
          <p:cNvGrpSpPr/>
          <p:nvPr/>
        </p:nvGrpSpPr>
        <p:grpSpPr>
          <a:xfrm>
            <a:off x="4385510" y="5051210"/>
            <a:ext cx="3420981" cy="1411233"/>
            <a:chOff x="4385510" y="5051210"/>
            <a:chExt cx="3420981" cy="1411233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662A695-A44D-424F-827B-39468A4F6FC8}"/>
                </a:ext>
              </a:extLst>
            </p:cNvPr>
            <p:cNvSpPr/>
            <p:nvPr/>
          </p:nvSpPr>
          <p:spPr>
            <a:xfrm>
              <a:off x="4586503" y="5483714"/>
              <a:ext cx="3018994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</a:t>
              </a:r>
            </a:p>
          </p:txBody>
        </p:sp>
        <p:sp>
          <p:nvSpPr>
            <p:cNvPr id="33" name="Text Placeholder 2">
              <a:extLst>
                <a:ext uri="{FF2B5EF4-FFF2-40B4-BE49-F238E27FC236}">
                  <a16:creationId xmlns:a16="http://schemas.microsoft.com/office/drawing/2014/main" id="{BE295016-F339-47AD-B591-1D597009FE2C}"/>
                </a:ext>
              </a:extLst>
            </p:cNvPr>
            <p:cNvSpPr txBox="1">
              <a:spLocks/>
            </p:cNvSpPr>
            <p:nvPr/>
          </p:nvSpPr>
          <p:spPr>
            <a:xfrm>
              <a:off x="4385510" y="5051210"/>
              <a:ext cx="342098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000" b="1" dirty="0">
                  <a:solidFill>
                    <a:schemeClr val="bg1"/>
                  </a:solidFill>
                  <a:latin typeface="Raleway" panose="020B0503030101060003" pitchFamily="34" charset="0"/>
                </a:rPr>
                <a:t>Your Title Here #2</a:t>
              </a:r>
              <a:endParaRPr lang="id-ID" sz="2000" b="1" dirty="0">
                <a:solidFill>
                  <a:schemeClr val="bg1"/>
                </a:solidFill>
                <a:latin typeface="Raleway" panose="020B0503030101060003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D95F42A-2434-49B7-81EC-2D66D1094832}"/>
              </a:ext>
            </a:extLst>
          </p:cNvPr>
          <p:cNvGrpSpPr/>
          <p:nvPr/>
        </p:nvGrpSpPr>
        <p:grpSpPr>
          <a:xfrm>
            <a:off x="4385510" y="455882"/>
            <a:ext cx="3420981" cy="1411233"/>
            <a:chOff x="4584304" y="4799750"/>
            <a:chExt cx="3420981" cy="1411233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9F78209-368E-42CC-9C88-D65CF45880F2}"/>
                </a:ext>
              </a:extLst>
            </p:cNvPr>
            <p:cNvSpPr/>
            <p:nvPr/>
          </p:nvSpPr>
          <p:spPr>
            <a:xfrm>
              <a:off x="4785297" y="5232254"/>
              <a:ext cx="3018994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</a:t>
              </a:r>
            </a:p>
          </p:txBody>
        </p:sp>
        <p:sp>
          <p:nvSpPr>
            <p:cNvPr id="36" name="Text Placeholder 2">
              <a:extLst>
                <a:ext uri="{FF2B5EF4-FFF2-40B4-BE49-F238E27FC236}">
                  <a16:creationId xmlns:a16="http://schemas.microsoft.com/office/drawing/2014/main" id="{8D2E1BD0-E616-4A8E-AD0A-865BC844B2BB}"/>
                </a:ext>
              </a:extLst>
            </p:cNvPr>
            <p:cNvSpPr txBox="1">
              <a:spLocks/>
            </p:cNvSpPr>
            <p:nvPr/>
          </p:nvSpPr>
          <p:spPr>
            <a:xfrm>
              <a:off x="4584304" y="4799750"/>
              <a:ext cx="342098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000" b="1" dirty="0">
                  <a:solidFill>
                    <a:schemeClr val="bg1"/>
                  </a:solidFill>
                  <a:latin typeface="Raleway" panose="020B0503030101060003" pitchFamily="34" charset="0"/>
                </a:rPr>
                <a:t>Your Title Here #1</a:t>
              </a:r>
              <a:endParaRPr lang="id-ID" sz="2000" b="1" dirty="0">
                <a:solidFill>
                  <a:schemeClr val="bg1"/>
                </a:solidFill>
                <a:latin typeface="Raleway" panose="020B0503030101060003" pitchFamily="34" charset="0"/>
              </a:endParaRPr>
            </a:p>
          </p:txBody>
        </p:sp>
      </p:grpSp>
      <p:sp>
        <p:nvSpPr>
          <p:cNvPr id="40" name="Freeform 19">
            <a:extLst>
              <a:ext uri="{FF2B5EF4-FFF2-40B4-BE49-F238E27FC236}">
                <a16:creationId xmlns:a16="http://schemas.microsoft.com/office/drawing/2014/main" id="{33935B1E-D878-4873-BA7E-61D9DC3EDDAB}"/>
              </a:ext>
            </a:extLst>
          </p:cNvPr>
          <p:cNvSpPr>
            <a:spLocks noEditPoints="1"/>
          </p:cNvSpPr>
          <p:nvPr/>
        </p:nvSpPr>
        <p:spPr bwMode="auto">
          <a:xfrm>
            <a:off x="5846952" y="2225425"/>
            <a:ext cx="498095" cy="468944"/>
          </a:xfrm>
          <a:custGeom>
            <a:avLst/>
            <a:gdLst>
              <a:gd name="T0" fmla="*/ 164 w 216"/>
              <a:gd name="T1" fmla="*/ 81 h 203"/>
              <a:gd name="T2" fmla="*/ 179 w 216"/>
              <a:gd name="T3" fmla="*/ 124 h 203"/>
              <a:gd name="T4" fmla="*/ 108 w 216"/>
              <a:gd name="T5" fmla="*/ 195 h 203"/>
              <a:gd name="T6" fmla="*/ 37 w 216"/>
              <a:gd name="T7" fmla="*/ 124 h 203"/>
              <a:gd name="T8" fmla="*/ 52 w 216"/>
              <a:gd name="T9" fmla="*/ 81 h 203"/>
              <a:gd name="T10" fmla="*/ 46 w 216"/>
              <a:gd name="T11" fmla="*/ 77 h 203"/>
              <a:gd name="T12" fmla="*/ 29 w 216"/>
              <a:gd name="T13" fmla="*/ 124 h 203"/>
              <a:gd name="T14" fmla="*/ 108 w 216"/>
              <a:gd name="T15" fmla="*/ 203 h 203"/>
              <a:gd name="T16" fmla="*/ 187 w 216"/>
              <a:gd name="T17" fmla="*/ 124 h 203"/>
              <a:gd name="T18" fmla="*/ 171 w 216"/>
              <a:gd name="T19" fmla="*/ 77 h 203"/>
              <a:gd name="T20" fmla="*/ 164 w 216"/>
              <a:gd name="T21" fmla="*/ 81 h 203"/>
              <a:gd name="T22" fmla="*/ 215 w 216"/>
              <a:gd name="T23" fmla="*/ 44 h 203"/>
              <a:gd name="T24" fmla="*/ 216 w 216"/>
              <a:gd name="T25" fmla="*/ 39 h 203"/>
              <a:gd name="T26" fmla="*/ 108 w 216"/>
              <a:gd name="T27" fmla="*/ 0 h 203"/>
              <a:gd name="T28" fmla="*/ 0 w 216"/>
              <a:gd name="T29" fmla="*/ 39 h 203"/>
              <a:gd name="T30" fmla="*/ 108 w 216"/>
              <a:gd name="T31" fmla="*/ 78 h 203"/>
              <a:gd name="T32" fmla="*/ 208 w 216"/>
              <a:gd name="T33" fmla="*/ 54 h 203"/>
              <a:gd name="T34" fmla="*/ 208 w 216"/>
              <a:gd name="T35" fmla="*/ 119 h 203"/>
              <a:gd name="T36" fmla="*/ 216 w 216"/>
              <a:gd name="T37" fmla="*/ 119 h 203"/>
              <a:gd name="T38" fmla="*/ 216 w 216"/>
              <a:gd name="T39" fmla="*/ 47 h 203"/>
              <a:gd name="T40" fmla="*/ 214 w 216"/>
              <a:gd name="T41" fmla="*/ 47 h 203"/>
              <a:gd name="T42" fmla="*/ 215 w 216"/>
              <a:gd name="T43" fmla="*/ 44 h 203"/>
              <a:gd name="T44" fmla="*/ 208 w 216"/>
              <a:gd name="T45" fmla="*/ 42 h 203"/>
              <a:gd name="T46" fmla="*/ 108 w 216"/>
              <a:gd name="T47" fmla="*/ 70 h 203"/>
              <a:gd name="T48" fmla="*/ 8 w 216"/>
              <a:gd name="T49" fmla="*/ 39 h 203"/>
              <a:gd name="T50" fmla="*/ 108 w 216"/>
              <a:gd name="T51" fmla="*/ 8 h 203"/>
              <a:gd name="T52" fmla="*/ 208 w 216"/>
              <a:gd name="T53" fmla="*/ 39 h 203"/>
              <a:gd name="T54" fmla="*/ 208 w 216"/>
              <a:gd name="T55" fmla="*/ 42 h 203"/>
              <a:gd name="T56" fmla="*/ 76 w 216"/>
              <a:gd name="T57" fmla="*/ 107 h 203"/>
              <a:gd name="T58" fmla="*/ 92 w 216"/>
              <a:gd name="T59" fmla="*/ 123 h 203"/>
              <a:gd name="T60" fmla="*/ 100 w 216"/>
              <a:gd name="T61" fmla="*/ 123 h 203"/>
              <a:gd name="T62" fmla="*/ 76 w 216"/>
              <a:gd name="T63" fmla="*/ 99 h 203"/>
              <a:gd name="T64" fmla="*/ 52 w 216"/>
              <a:gd name="T65" fmla="*/ 123 h 203"/>
              <a:gd name="T66" fmla="*/ 60 w 216"/>
              <a:gd name="T67" fmla="*/ 123 h 203"/>
              <a:gd name="T68" fmla="*/ 76 w 216"/>
              <a:gd name="T69" fmla="*/ 107 h 203"/>
              <a:gd name="T70" fmla="*/ 140 w 216"/>
              <a:gd name="T71" fmla="*/ 107 h 203"/>
              <a:gd name="T72" fmla="*/ 156 w 216"/>
              <a:gd name="T73" fmla="*/ 123 h 203"/>
              <a:gd name="T74" fmla="*/ 164 w 216"/>
              <a:gd name="T75" fmla="*/ 123 h 203"/>
              <a:gd name="T76" fmla="*/ 140 w 216"/>
              <a:gd name="T77" fmla="*/ 99 h 203"/>
              <a:gd name="T78" fmla="*/ 116 w 216"/>
              <a:gd name="T79" fmla="*/ 123 h 203"/>
              <a:gd name="T80" fmla="*/ 124 w 216"/>
              <a:gd name="T81" fmla="*/ 123 h 203"/>
              <a:gd name="T82" fmla="*/ 140 w 216"/>
              <a:gd name="T83" fmla="*/ 107 h 203"/>
              <a:gd name="T84" fmla="*/ 112 w 216"/>
              <a:gd name="T85" fmla="*/ 131 h 203"/>
              <a:gd name="T86" fmla="*/ 104 w 216"/>
              <a:gd name="T87" fmla="*/ 131 h 203"/>
              <a:gd name="T88" fmla="*/ 104 w 216"/>
              <a:gd name="T89" fmla="*/ 151 h 203"/>
              <a:gd name="T90" fmla="*/ 112 w 216"/>
              <a:gd name="T91" fmla="*/ 151 h 203"/>
              <a:gd name="T92" fmla="*/ 112 w 216"/>
              <a:gd name="T93" fmla="*/ 131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16" h="203">
                <a:moveTo>
                  <a:pt x="164" y="81"/>
                </a:moveTo>
                <a:cubicBezTo>
                  <a:pt x="174" y="94"/>
                  <a:pt x="179" y="109"/>
                  <a:pt x="179" y="124"/>
                </a:cubicBezTo>
                <a:cubicBezTo>
                  <a:pt x="179" y="163"/>
                  <a:pt x="147" y="195"/>
                  <a:pt x="108" y="195"/>
                </a:cubicBezTo>
                <a:cubicBezTo>
                  <a:pt x="69" y="195"/>
                  <a:pt x="37" y="163"/>
                  <a:pt x="37" y="124"/>
                </a:cubicBezTo>
                <a:cubicBezTo>
                  <a:pt x="37" y="109"/>
                  <a:pt x="42" y="94"/>
                  <a:pt x="52" y="81"/>
                </a:cubicBezTo>
                <a:cubicBezTo>
                  <a:pt x="46" y="77"/>
                  <a:pt x="46" y="77"/>
                  <a:pt x="46" y="77"/>
                </a:cubicBezTo>
                <a:cubicBezTo>
                  <a:pt x="35" y="90"/>
                  <a:pt x="29" y="107"/>
                  <a:pt x="29" y="124"/>
                </a:cubicBezTo>
                <a:cubicBezTo>
                  <a:pt x="29" y="168"/>
                  <a:pt x="65" y="203"/>
                  <a:pt x="108" y="203"/>
                </a:cubicBezTo>
                <a:cubicBezTo>
                  <a:pt x="151" y="203"/>
                  <a:pt x="187" y="168"/>
                  <a:pt x="187" y="124"/>
                </a:cubicBezTo>
                <a:cubicBezTo>
                  <a:pt x="187" y="107"/>
                  <a:pt x="181" y="90"/>
                  <a:pt x="171" y="77"/>
                </a:cubicBezTo>
                <a:lnTo>
                  <a:pt x="164" y="81"/>
                </a:lnTo>
                <a:close/>
                <a:moveTo>
                  <a:pt x="215" y="44"/>
                </a:moveTo>
                <a:cubicBezTo>
                  <a:pt x="216" y="43"/>
                  <a:pt x="216" y="41"/>
                  <a:pt x="216" y="39"/>
                </a:cubicBezTo>
                <a:cubicBezTo>
                  <a:pt x="216" y="14"/>
                  <a:pt x="160" y="0"/>
                  <a:pt x="108" y="0"/>
                </a:cubicBezTo>
                <a:cubicBezTo>
                  <a:pt x="56" y="0"/>
                  <a:pt x="0" y="14"/>
                  <a:pt x="0" y="39"/>
                </a:cubicBezTo>
                <a:cubicBezTo>
                  <a:pt x="0" y="64"/>
                  <a:pt x="56" y="78"/>
                  <a:pt x="108" y="78"/>
                </a:cubicBezTo>
                <a:cubicBezTo>
                  <a:pt x="154" y="78"/>
                  <a:pt x="192" y="68"/>
                  <a:pt x="208" y="54"/>
                </a:cubicBezTo>
                <a:cubicBezTo>
                  <a:pt x="208" y="119"/>
                  <a:pt x="208" y="119"/>
                  <a:pt x="208" y="119"/>
                </a:cubicBezTo>
                <a:cubicBezTo>
                  <a:pt x="216" y="119"/>
                  <a:pt x="216" y="119"/>
                  <a:pt x="216" y="119"/>
                </a:cubicBezTo>
                <a:cubicBezTo>
                  <a:pt x="216" y="47"/>
                  <a:pt x="216" y="47"/>
                  <a:pt x="216" y="47"/>
                </a:cubicBezTo>
                <a:cubicBezTo>
                  <a:pt x="214" y="47"/>
                  <a:pt x="214" y="47"/>
                  <a:pt x="214" y="47"/>
                </a:cubicBezTo>
                <a:cubicBezTo>
                  <a:pt x="214" y="46"/>
                  <a:pt x="215" y="45"/>
                  <a:pt x="215" y="44"/>
                </a:cubicBezTo>
                <a:close/>
                <a:moveTo>
                  <a:pt x="208" y="42"/>
                </a:moveTo>
                <a:cubicBezTo>
                  <a:pt x="203" y="55"/>
                  <a:pt x="164" y="70"/>
                  <a:pt x="108" y="70"/>
                </a:cubicBezTo>
                <a:cubicBezTo>
                  <a:pt x="49" y="70"/>
                  <a:pt x="8" y="54"/>
                  <a:pt x="8" y="39"/>
                </a:cubicBezTo>
                <a:cubicBezTo>
                  <a:pt x="8" y="25"/>
                  <a:pt x="49" y="8"/>
                  <a:pt x="108" y="8"/>
                </a:cubicBezTo>
                <a:cubicBezTo>
                  <a:pt x="167" y="8"/>
                  <a:pt x="208" y="25"/>
                  <a:pt x="208" y="39"/>
                </a:cubicBezTo>
                <a:cubicBezTo>
                  <a:pt x="208" y="40"/>
                  <a:pt x="208" y="41"/>
                  <a:pt x="208" y="42"/>
                </a:cubicBezTo>
                <a:close/>
                <a:moveTo>
                  <a:pt x="76" y="107"/>
                </a:moveTo>
                <a:cubicBezTo>
                  <a:pt x="85" y="107"/>
                  <a:pt x="92" y="111"/>
                  <a:pt x="92" y="123"/>
                </a:cubicBezTo>
                <a:cubicBezTo>
                  <a:pt x="100" y="123"/>
                  <a:pt x="100" y="123"/>
                  <a:pt x="100" y="123"/>
                </a:cubicBezTo>
                <a:cubicBezTo>
                  <a:pt x="100" y="107"/>
                  <a:pt x="89" y="99"/>
                  <a:pt x="76" y="99"/>
                </a:cubicBezTo>
                <a:cubicBezTo>
                  <a:pt x="63" y="99"/>
                  <a:pt x="52" y="107"/>
                  <a:pt x="52" y="123"/>
                </a:cubicBezTo>
                <a:cubicBezTo>
                  <a:pt x="60" y="123"/>
                  <a:pt x="60" y="123"/>
                  <a:pt x="60" y="123"/>
                </a:cubicBezTo>
                <a:cubicBezTo>
                  <a:pt x="60" y="111"/>
                  <a:pt x="67" y="107"/>
                  <a:pt x="76" y="107"/>
                </a:cubicBezTo>
                <a:close/>
                <a:moveTo>
                  <a:pt x="140" y="107"/>
                </a:moveTo>
                <a:cubicBezTo>
                  <a:pt x="149" y="107"/>
                  <a:pt x="156" y="111"/>
                  <a:pt x="156" y="123"/>
                </a:cubicBezTo>
                <a:cubicBezTo>
                  <a:pt x="164" y="123"/>
                  <a:pt x="164" y="123"/>
                  <a:pt x="164" y="123"/>
                </a:cubicBezTo>
                <a:cubicBezTo>
                  <a:pt x="164" y="107"/>
                  <a:pt x="153" y="99"/>
                  <a:pt x="140" y="99"/>
                </a:cubicBezTo>
                <a:cubicBezTo>
                  <a:pt x="127" y="99"/>
                  <a:pt x="116" y="107"/>
                  <a:pt x="116" y="123"/>
                </a:cubicBezTo>
                <a:cubicBezTo>
                  <a:pt x="124" y="123"/>
                  <a:pt x="124" y="123"/>
                  <a:pt x="124" y="123"/>
                </a:cubicBezTo>
                <a:cubicBezTo>
                  <a:pt x="124" y="111"/>
                  <a:pt x="131" y="107"/>
                  <a:pt x="140" y="107"/>
                </a:cubicBezTo>
                <a:close/>
                <a:moveTo>
                  <a:pt x="112" y="131"/>
                </a:moveTo>
                <a:cubicBezTo>
                  <a:pt x="104" y="131"/>
                  <a:pt x="104" y="131"/>
                  <a:pt x="104" y="131"/>
                </a:cubicBezTo>
                <a:cubicBezTo>
                  <a:pt x="104" y="151"/>
                  <a:pt x="104" y="151"/>
                  <a:pt x="104" y="151"/>
                </a:cubicBezTo>
                <a:cubicBezTo>
                  <a:pt x="112" y="151"/>
                  <a:pt x="112" y="151"/>
                  <a:pt x="112" y="151"/>
                </a:cubicBezTo>
                <a:lnTo>
                  <a:pt x="112" y="1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20">
            <a:extLst>
              <a:ext uri="{FF2B5EF4-FFF2-40B4-BE49-F238E27FC236}">
                <a16:creationId xmlns:a16="http://schemas.microsoft.com/office/drawing/2014/main" id="{F649AB17-7E1C-4FFE-9E87-5AEB50CDB797}"/>
              </a:ext>
            </a:extLst>
          </p:cNvPr>
          <p:cNvSpPr>
            <a:spLocks noEditPoints="1"/>
          </p:cNvSpPr>
          <p:nvPr/>
        </p:nvSpPr>
        <p:spPr bwMode="auto">
          <a:xfrm>
            <a:off x="5869132" y="4180107"/>
            <a:ext cx="453735" cy="452468"/>
          </a:xfrm>
          <a:custGeom>
            <a:avLst/>
            <a:gdLst>
              <a:gd name="T0" fmla="*/ 195 w 196"/>
              <a:gd name="T1" fmla="*/ 69 h 196"/>
              <a:gd name="T2" fmla="*/ 193 w 196"/>
              <a:gd name="T3" fmla="*/ 68 h 196"/>
              <a:gd name="T4" fmla="*/ 193 w 196"/>
              <a:gd name="T5" fmla="*/ 67 h 196"/>
              <a:gd name="T6" fmla="*/ 142 w 196"/>
              <a:gd name="T7" fmla="*/ 54 h 196"/>
              <a:gd name="T8" fmla="*/ 129 w 196"/>
              <a:gd name="T9" fmla="*/ 3 h 196"/>
              <a:gd name="T10" fmla="*/ 128 w 196"/>
              <a:gd name="T11" fmla="*/ 3 h 196"/>
              <a:gd name="T12" fmla="*/ 128 w 196"/>
              <a:gd name="T13" fmla="*/ 1 h 196"/>
              <a:gd name="T14" fmla="*/ 122 w 196"/>
              <a:gd name="T15" fmla="*/ 1 h 196"/>
              <a:gd name="T16" fmla="*/ 21 w 196"/>
              <a:gd name="T17" fmla="*/ 102 h 196"/>
              <a:gd name="T18" fmla="*/ 21 w 196"/>
              <a:gd name="T19" fmla="*/ 102 h 196"/>
              <a:gd name="T20" fmla="*/ 20 w 196"/>
              <a:gd name="T21" fmla="*/ 103 h 196"/>
              <a:gd name="T22" fmla="*/ 20 w 196"/>
              <a:gd name="T23" fmla="*/ 104 h 196"/>
              <a:gd name="T24" fmla="*/ 20 w 196"/>
              <a:gd name="T25" fmla="*/ 104 h 196"/>
              <a:gd name="T26" fmla="*/ 0 w 196"/>
              <a:gd name="T27" fmla="*/ 191 h 196"/>
              <a:gd name="T28" fmla="*/ 1 w 196"/>
              <a:gd name="T29" fmla="*/ 195 h 196"/>
              <a:gd name="T30" fmla="*/ 5 w 196"/>
              <a:gd name="T31" fmla="*/ 196 h 196"/>
              <a:gd name="T32" fmla="*/ 92 w 196"/>
              <a:gd name="T33" fmla="*/ 176 h 196"/>
              <a:gd name="T34" fmla="*/ 92 w 196"/>
              <a:gd name="T35" fmla="*/ 176 h 196"/>
              <a:gd name="T36" fmla="*/ 93 w 196"/>
              <a:gd name="T37" fmla="*/ 176 h 196"/>
              <a:gd name="T38" fmla="*/ 94 w 196"/>
              <a:gd name="T39" fmla="*/ 175 h 196"/>
              <a:gd name="T40" fmla="*/ 94 w 196"/>
              <a:gd name="T41" fmla="*/ 175 h 196"/>
              <a:gd name="T42" fmla="*/ 195 w 196"/>
              <a:gd name="T43" fmla="*/ 74 h 196"/>
              <a:gd name="T44" fmla="*/ 195 w 196"/>
              <a:gd name="T45" fmla="*/ 69 h 196"/>
              <a:gd name="T46" fmla="*/ 91 w 196"/>
              <a:gd name="T47" fmla="*/ 167 h 196"/>
              <a:gd name="T48" fmla="*/ 84 w 196"/>
              <a:gd name="T49" fmla="*/ 160 h 196"/>
              <a:gd name="T50" fmla="*/ 63 w 196"/>
              <a:gd name="T51" fmla="*/ 139 h 196"/>
              <a:gd name="T52" fmla="*/ 140 w 196"/>
              <a:gd name="T53" fmla="*/ 62 h 196"/>
              <a:gd name="T54" fmla="*/ 184 w 196"/>
              <a:gd name="T55" fmla="*/ 73 h 196"/>
              <a:gd name="T56" fmla="*/ 91 w 196"/>
              <a:gd name="T57" fmla="*/ 167 h 196"/>
              <a:gd name="T58" fmla="*/ 123 w 196"/>
              <a:gd name="T59" fmla="*/ 12 h 196"/>
              <a:gd name="T60" fmla="*/ 134 w 196"/>
              <a:gd name="T61" fmla="*/ 56 h 196"/>
              <a:gd name="T62" fmla="*/ 57 w 196"/>
              <a:gd name="T63" fmla="*/ 133 h 196"/>
              <a:gd name="T64" fmla="*/ 29 w 196"/>
              <a:gd name="T65" fmla="*/ 105 h 196"/>
              <a:gd name="T66" fmla="*/ 123 w 196"/>
              <a:gd name="T67" fmla="*/ 12 h 196"/>
              <a:gd name="T68" fmla="*/ 15 w 196"/>
              <a:gd name="T69" fmla="*/ 163 h 196"/>
              <a:gd name="T70" fmla="*/ 33 w 196"/>
              <a:gd name="T71" fmla="*/ 181 h 196"/>
              <a:gd name="T72" fmla="*/ 9 w 196"/>
              <a:gd name="T73" fmla="*/ 187 h 196"/>
              <a:gd name="T74" fmla="*/ 15 w 196"/>
              <a:gd name="T75" fmla="*/ 163 h 196"/>
              <a:gd name="T76" fmla="*/ 42 w 196"/>
              <a:gd name="T77" fmla="*/ 179 h 196"/>
              <a:gd name="T78" fmla="*/ 17 w 196"/>
              <a:gd name="T79" fmla="*/ 154 h 196"/>
              <a:gd name="T80" fmla="*/ 26 w 196"/>
              <a:gd name="T81" fmla="*/ 113 h 196"/>
              <a:gd name="T82" fmla="*/ 55 w 196"/>
              <a:gd name="T83" fmla="*/ 141 h 196"/>
              <a:gd name="T84" fmla="*/ 55 w 196"/>
              <a:gd name="T85" fmla="*/ 142 h 196"/>
              <a:gd name="T86" fmla="*/ 55 w 196"/>
              <a:gd name="T87" fmla="*/ 142 h 196"/>
              <a:gd name="T88" fmla="*/ 62 w 196"/>
              <a:gd name="T89" fmla="*/ 149 h 196"/>
              <a:gd name="T90" fmla="*/ 83 w 196"/>
              <a:gd name="T91" fmla="*/ 170 h 196"/>
              <a:gd name="T92" fmla="*/ 42 w 196"/>
              <a:gd name="T93" fmla="*/ 179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96" h="196">
                <a:moveTo>
                  <a:pt x="195" y="69"/>
                </a:moveTo>
                <a:cubicBezTo>
                  <a:pt x="194" y="68"/>
                  <a:pt x="194" y="68"/>
                  <a:pt x="193" y="68"/>
                </a:cubicBezTo>
                <a:cubicBezTo>
                  <a:pt x="193" y="67"/>
                  <a:pt x="193" y="67"/>
                  <a:pt x="193" y="67"/>
                </a:cubicBezTo>
                <a:cubicBezTo>
                  <a:pt x="142" y="54"/>
                  <a:pt x="142" y="54"/>
                  <a:pt x="142" y="54"/>
                </a:cubicBezTo>
                <a:cubicBezTo>
                  <a:pt x="129" y="3"/>
                  <a:pt x="129" y="3"/>
                  <a:pt x="129" y="3"/>
                </a:cubicBezTo>
                <a:cubicBezTo>
                  <a:pt x="128" y="3"/>
                  <a:pt x="128" y="3"/>
                  <a:pt x="128" y="3"/>
                </a:cubicBezTo>
                <a:cubicBezTo>
                  <a:pt x="128" y="2"/>
                  <a:pt x="128" y="2"/>
                  <a:pt x="128" y="1"/>
                </a:cubicBezTo>
                <a:cubicBezTo>
                  <a:pt x="126" y="0"/>
                  <a:pt x="123" y="0"/>
                  <a:pt x="122" y="1"/>
                </a:cubicBezTo>
                <a:cubicBezTo>
                  <a:pt x="21" y="102"/>
                  <a:pt x="21" y="102"/>
                  <a:pt x="21" y="102"/>
                </a:cubicBezTo>
                <a:cubicBezTo>
                  <a:pt x="21" y="102"/>
                  <a:pt x="21" y="102"/>
                  <a:pt x="21" y="102"/>
                </a:cubicBezTo>
                <a:cubicBezTo>
                  <a:pt x="20" y="103"/>
                  <a:pt x="20" y="103"/>
                  <a:pt x="20" y="103"/>
                </a:cubicBezTo>
                <a:cubicBezTo>
                  <a:pt x="20" y="104"/>
                  <a:pt x="20" y="104"/>
                  <a:pt x="20" y="104"/>
                </a:cubicBezTo>
                <a:cubicBezTo>
                  <a:pt x="20" y="104"/>
                  <a:pt x="20" y="104"/>
                  <a:pt x="20" y="104"/>
                </a:cubicBezTo>
                <a:cubicBezTo>
                  <a:pt x="0" y="191"/>
                  <a:pt x="0" y="191"/>
                  <a:pt x="0" y="191"/>
                </a:cubicBezTo>
                <a:cubicBezTo>
                  <a:pt x="0" y="192"/>
                  <a:pt x="0" y="194"/>
                  <a:pt x="1" y="195"/>
                </a:cubicBezTo>
                <a:cubicBezTo>
                  <a:pt x="2" y="196"/>
                  <a:pt x="4" y="196"/>
                  <a:pt x="5" y="196"/>
                </a:cubicBezTo>
                <a:cubicBezTo>
                  <a:pt x="92" y="176"/>
                  <a:pt x="92" y="176"/>
                  <a:pt x="92" y="176"/>
                </a:cubicBezTo>
                <a:cubicBezTo>
                  <a:pt x="92" y="176"/>
                  <a:pt x="92" y="176"/>
                  <a:pt x="92" y="176"/>
                </a:cubicBezTo>
                <a:cubicBezTo>
                  <a:pt x="92" y="176"/>
                  <a:pt x="93" y="176"/>
                  <a:pt x="93" y="176"/>
                </a:cubicBezTo>
                <a:cubicBezTo>
                  <a:pt x="93" y="176"/>
                  <a:pt x="93" y="176"/>
                  <a:pt x="94" y="175"/>
                </a:cubicBezTo>
                <a:cubicBezTo>
                  <a:pt x="94" y="175"/>
                  <a:pt x="94" y="175"/>
                  <a:pt x="94" y="175"/>
                </a:cubicBezTo>
                <a:cubicBezTo>
                  <a:pt x="195" y="74"/>
                  <a:pt x="195" y="74"/>
                  <a:pt x="195" y="74"/>
                </a:cubicBezTo>
                <a:cubicBezTo>
                  <a:pt x="196" y="73"/>
                  <a:pt x="196" y="70"/>
                  <a:pt x="195" y="69"/>
                </a:cubicBezTo>
                <a:close/>
                <a:moveTo>
                  <a:pt x="91" y="167"/>
                </a:moveTo>
                <a:cubicBezTo>
                  <a:pt x="84" y="160"/>
                  <a:pt x="84" y="160"/>
                  <a:pt x="84" y="160"/>
                </a:cubicBezTo>
                <a:cubicBezTo>
                  <a:pt x="63" y="139"/>
                  <a:pt x="63" y="139"/>
                  <a:pt x="63" y="139"/>
                </a:cubicBezTo>
                <a:cubicBezTo>
                  <a:pt x="140" y="62"/>
                  <a:pt x="140" y="62"/>
                  <a:pt x="140" y="62"/>
                </a:cubicBezTo>
                <a:cubicBezTo>
                  <a:pt x="184" y="73"/>
                  <a:pt x="184" y="73"/>
                  <a:pt x="184" y="73"/>
                </a:cubicBezTo>
                <a:lnTo>
                  <a:pt x="91" y="167"/>
                </a:lnTo>
                <a:close/>
                <a:moveTo>
                  <a:pt x="123" y="12"/>
                </a:moveTo>
                <a:cubicBezTo>
                  <a:pt x="134" y="56"/>
                  <a:pt x="134" y="56"/>
                  <a:pt x="134" y="56"/>
                </a:cubicBezTo>
                <a:cubicBezTo>
                  <a:pt x="57" y="133"/>
                  <a:pt x="57" y="133"/>
                  <a:pt x="57" y="133"/>
                </a:cubicBezTo>
                <a:cubicBezTo>
                  <a:pt x="29" y="105"/>
                  <a:pt x="29" y="105"/>
                  <a:pt x="29" y="105"/>
                </a:cubicBezTo>
                <a:lnTo>
                  <a:pt x="123" y="12"/>
                </a:lnTo>
                <a:close/>
                <a:moveTo>
                  <a:pt x="15" y="163"/>
                </a:moveTo>
                <a:cubicBezTo>
                  <a:pt x="33" y="181"/>
                  <a:pt x="33" y="181"/>
                  <a:pt x="33" y="181"/>
                </a:cubicBezTo>
                <a:cubicBezTo>
                  <a:pt x="9" y="187"/>
                  <a:pt x="9" y="187"/>
                  <a:pt x="9" y="187"/>
                </a:cubicBezTo>
                <a:lnTo>
                  <a:pt x="15" y="163"/>
                </a:lnTo>
                <a:close/>
                <a:moveTo>
                  <a:pt x="42" y="179"/>
                </a:moveTo>
                <a:cubicBezTo>
                  <a:pt x="17" y="154"/>
                  <a:pt x="17" y="154"/>
                  <a:pt x="17" y="154"/>
                </a:cubicBezTo>
                <a:cubicBezTo>
                  <a:pt x="26" y="113"/>
                  <a:pt x="26" y="113"/>
                  <a:pt x="26" y="113"/>
                </a:cubicBezTo>
                <a:cubicBezTo>
                  <a:pt x="55" y="141"/>
                  <a:pt x="55" y="141"/>
                  <a:pt x="55" y="141"/>
                </a:cubicBezTo>
                <a:cubicBezTo>
                  <a:pt x="55" y="142"/>
                  <a:pt x="55" y="142"/>
                  <a:pt x="55" y="142"/>
                </a:cubicBezTo>
                <a:cubicBezTo>
                  <a:pt x="55" y="142"/>
                  <a:pt x="55" y="142"/>
                  <a:pt x="55" y="142"/>
                </a:cubicBezTo>
                <a:cubicBezTo>
                  <a:pt x="62" y="149"/>
                  <a:pt x="62" y="149"/>
                  <a:pt x="62" y="149"/>
                </a:cubicBezTo>
                <a:cubicBezTo>
                  <a:pt x="83" y="170"/>
                  <a:pt x="83" y="170"/>
                  <a:pt x="83" y="170"/>
                </a:cubicBezTo>
                <a:lnTo>
                  <a:pt x="42" y="1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4EB5B28-E0D9-468E-BBC0-D351C4C8E51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F86FA8E-D035-42B5-A7F2-0CEBDB5DFB1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023372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1" grpId="0" animBg="1"/>
      <p:bldP spid="40" grpId="0" animBg="1"/>
      <p:bldP spid="41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40B8F1A-56A0-48A5-AF87-8035C99D3AB9}"/>
              </a:ext>
            </a:extLst>
          </p:cNvPr>
          <p:cNvSpPr/>
          <p:nvPr/>
        </p:nvSpPr>
        <p:spPr>
          <a:xfrm>
            <a:off x="809626" y="847417"/>
            <a:ext cx="3996870" cy="4838700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chemeClr val="accent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273C19-1947-4B91-95E0-E7C61DAB237A}"/>
              </a:ext>
            </a:extLst>
          </p:cNvPr>
          <p:cNvSpPr/>
          <p:nvPr/>
        </p:nvSpPr>
        <p:spPr>
          <a:xfrm>
            <a:off x="4806495" y="847417"/>
            <a:ext cx="6575880" cy="4838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74EA828-F448-4663-808A-AA1E0DA2E415}"/>
              </a:ext>
            </a:extLst>
          </p:cNvPr>
          <p:cNvSpPr/>
          <p:nvPr/>
        </p:nvSpPr>
        <p:spPr>
          <a:xfrm>
            <a:off x="3457122" y="1040772"/>
            <a:ext cx="1114952" cy="262768"/>
          </a:xfrm>
          <a:prstGeom prst="roundRect">
            <a:avLst>
              <a:gd name="adj" fmla="val 11905"/>
            </a:avLst>
          </a:prstGeom>
          <a:solidFill>
            <a:schemeClr val="tx1">
              <a:lumMod val="75000"/>
              <a:lumOff val="25000"/>
              <a:alpha val="3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aleway" panose="020B0503030101060003" pitchFamily="34" charset="0"/>
              </a:rPr>
              <a:t>27 Sep 2017</a:t>
            </a:r>
            <a:endParaRPr lang="id-ID" sz="1200" dirty="0">
              <a:latin typeface="Raleway" panose="020B0503030101060003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4E82757-7A3F-4644-A444-23C8E8A2CFD5}"/>
              </a:ext>
            </a:extLst>
          </p:cNvPr>
          <p:cNvGrpSpPr/>
          <p:nvPr/>
        </p:nvGrpSpPr>
        <p:grpSpPr>
          <a:xfrm>
            <a:off x="5392963" y="1762024"/>
            <a:ext cx="2608943" cy="1315062"/>
            <a:chOff x="1177769" y="3801646"/>
            <a:chExt cx="2608943" cy="1315062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93C04CA-12AE-4F23-B8B6-03F8C806A542}"/>
                </a:ext>
              </a:extLst>
            </p:cNvPr>
            <p:cNvSpPr/>
            <p:nvPr/>
          </p:nvSpPr>
          <p:spPr>
            <a:xfrm>
              <a:off x="1177770" y="4137979"/>
              <a:ext cx="260894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</a:t>
              </a:r>
            </a:p>
          </p:txBody>
        </p:sp>
        <p:sp>
          <p:nvSpPr>
            <p:cNvPr id="17" name="Text Placeholder 2">
              <a:extLst>
                <a:ext uri="{FF2B5EF4-FFF2-40B4-BE49-F238E27FC236}">
                  <a16:creationId xmlns:a16="http://schemas.microsoft.com/office/drawing/2014/main" id="{E21BFED4-7CBA-4215-A77C-EF6C5E8FDBC0}"/>
                </a:ext>
              </a:extLst>
            </p:cNvPr>
            <p:cNvSpPr txBox="1">
              <a:spLocks/>
            </p:cNvSpPr>
            <p:nvPr/>
          </p:nvSpPr>
          <p:spPr>
            <a:xfrm>
              <a:off x="1177769" y="3801646"/>
              <a:ext cx="219590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600" b="1" dirty="0">
                  <a:latin typeface="Raleway" panose="020B0503030101060003" pitchFamily="34" charset="0"/>
                </a:rPr>
                <a:t>Fresh Graduate</a:t>
              </a:r>
              <a:endParaRPr lang="id-ID" sz="1600" b="1" dirty="0">
                <a:latin typeface="Raleway" panose="020B0503030101060003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7C54B92-CE2E-469D-BFB3-7F207ED0CAE4}"/>
              </a:ext>
            </a:extLst>
          </p:cNvPr>
          <p:cNvGrpSpPr/>
          <p:nvPr/>
        </p:nvGrpSpPr>
        <p:grpSpPr>
          <a:xfrm>
            <a:off x="5392963" y="4021389"/>
            <a:ext cx="2608943" cy="1315062"/>
            <a:chOff x="1177769" y="3801646"/>
            <a:chExt cx="2608943" cy="1315062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A5A6924-827E-4326-BB71-10C39916903D}"/>
                </a:ext>
              </a:extLst>
            </p:cNvPr>
            <p:cNvSpPr/>
            <p:nvPr/>
          </p:nvSpPr>
          <p:spPr>
            <a:xfrm>
              <a:off x="1177770" y="4137979"/>
              <a:ext cx="260894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</a:t>
              </a:r>
            </a:p>
          </p:txBody>
        </p:sp>
        <p:sp>
          <p:nvSpPr>
            <p:cNvPr id="40" name="Text Placeholder 2">
              <a:extLst>
                <a:ext uri="{FF2B5EF4-FFF2-40B4-BE49-F238E27FC236}">
                  <a16:creationId xmlns:a16="http://schemas.microsoft.com/office/drawing/2014/main" id="{C31C6D06-55EF-4475-B0AA-AE4AD09E927F}"/>
                </a:ext>
              </a:extLst>
            </p:cNvPr>
            <p:cNvSpPr txBox="1">
              <a:spLocks/>
            </p:cNvSpPr>
            <p:nvPr/>
          </p:nvSpPr>
          <p:spPr>
            <a:xfrm>
              <a:off x="1177769" y="3801646"/>
              <a:ext cx="219590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600" b="1" dirty="0">
                  <a:latin typeface="Raleway" panose="020B0503030101060003" pitchFamily="34" charset="0"/>
                </a:rPr>
                <a:t>Learn A Book</a:t>
              </a:r>
              <a:endParaRPr lang="id-ID" sz="1600" b="1" dirty="0">
                <a:latin typeface="Raleway" panose="020B0503030101060003" pitchFamily="34" charset="0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E9D6C1C-96F9-4E8D-B51F-1DEA36F52EDB}"/>
              </a:ext>
            </a:extLst>
          </p:cNvPr>
          <p:cNvGrpSpPr/>
          <p:nvPr/>
        </p:nvGrpSpPr>
        <p:grpSpPr>
          <a:xfrm>
            <a:off x="8186963" y="1762024"/>
            <a:ext cx="2608943" cy="1315062"/>
            <a:chOff x="1177769" y="3801646"/>
            <a:chExt cx="2608943" cy="1315062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5C134742-2ED6-4901-B34E-F39392F5C39E}"/>
                </a:ext>
              </a:extLst>
            </p:cNvPr>
            <p:cNvSpPr/>
            <p:nvPr/>
          </p:nvSpPr>
          <p:spPr>
            <a:xfrm>
              <a:off x="1177770" y="4137979"/>
              <a:ext cx="260894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</a:t>
              </a:r>
            </a:p>
          </p:txBody>
        </p:sp>
        <p:sp>
          <p:nvSpPr>
            <p:cNvPr id="43" name="Text Placeholder 2">
              <a:extLst>
                <a:ext uri="{FF2B5EF4-FFF2-40B4-BE49-F238E27FC236}">
                  <a16:creationId xmlns:a16="http://schemas.microsoft.com/office/drawing/2014/main" id="{058E6617-B89A-4476-82DC-0E8AC900D230}"/>
                </a:ext>
              </a:extLst>
            </p:cNvPr>
            <p:cNvSpPr txBox="1">
              <a:spLocks/>
            </p:cNvSpPr>
            <p:nvPr/>
          </p:nvSpPr>
          <p:spPr>
            <a:xfrm>
              <a:off x="1177769" y="3801646"/>
              <a:ext cx="219590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600" b="1" dirty="0">
                  <a:latin typeface="Raleway" panose="020B0503030101060003" pitchFamily="34" charset="0"/>
                </a:rPr>
                <a:t>Networking</a:t>
              </a:r>
              <a:endParaRPr lang="id-ID" sz="1600" b="1" dirty="0">
                <a:latin typeface="Raleway" panose="020B0503030101060003" pitchFamily="34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54A61A3-3F26-4EB6-8170-5221C507D35D}"/>
              </a:ext>
            </a:extLst>
          </p:cNvPr>
          <p:cNvGrpSpPr/>
          <p:nvPr/>
        </p:nvGrpSpPr>
        <p:grpSpPr>
          <a:xfrm>
            <a:off x="8186963" y="4021389"/>
            <a:ext cx="2608943" cy="1315062"/>
            <a:chOff x="1177769" y="3801646"/>
            <a:chExt cx="2608943" cy="131506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39BB831B-A731-4CA0-8130-6ACE135DD95A}"/>
                </a:ext>
              </a:extLst>
            </p:cNvPr>
            <p:cNvSpPr/>
            <p:nvPr/>
          </p:nvSpPr>
          <p:spPr>
            <a:xfrm>
              <a:off x="1177770" y="4137979"/>
              <a:ext cx="260894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</a:t>
              </a:r>
            </a:p>
          </p:txBody>
        </p:sp>
        <p:sp>
          <p:nvSpPr>
            <p:cNvPr id="46" name="Text Placeholder 2">
              <a:extLst>
                <a:ext uri="{FF2B5EF4-FFF2-40B4-BE49-F238E27FC236}">
                  <a16:creationId xmlns:a16="http://schemas.microsoft.com/office/drawing/2014/main" id="{337A4792-6D04-464E-880A-797212538D1E}"/>
                </a:ext>
              </a:extLst>
            </p:cNvPr>
            <p:cNvSpPr txBox="1">
              <a:spLocks/>
            </p:cNvSpPr>
            <p:nvPr/>
          </p:nvSpPr>
          <p:spPr>
            <a:xfrm>
              <a:off x="1177769" y="3801646"/>
              <a:ext cx="219590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600" b="1" dirty="0">
                  <a:latin typeface="Raleway" panose="020B0503030101060003" pitchFamily="34" charset="0"/>
                </a:rPr>
                <a:t>Creative Idea</a:t>
              </a:r>
              <a:endParaRPr lang="id-ID" sz="1600" b="1" dirty="0">
                <a:latin typeface="Raleway" panose="020B0503030101060003" pitchFamily="34" charset="0"/>
              </a:endParaRPr>
            </a:p>
          </p:txBody>
        </p:sp>
      </p:grpSp>
      <p:sp>
        <p:nvSpPr>
          <p:cNvPr id="35" name="Freeform 31">
            <a:extLst>
              <a:ext uri="{FF2B5EF4-FFF2-40B4-BE49-F238E27FC236}">
                <a16:creationId xmlns:a16="http://schemas.microsoft.com/office/drawing/2014/main" id="{AE0B98E2-E8FE-4D90-A570-59750BDBB292}"/>
              </a:ext>
            </a:extLst>
          </p:cNvPr>
          <p:cNvSpPr>
            <a:spLocks noEditPoints="1"/>
          </p:cNvSpPr>
          <p:nvPr/>
        </p:nvSpPr>
        <p:spPr bwMode="auto">
          <a:xfrm>
            <a:off x="5499575" y="1251563"/>
            <a:ext cx="433292" cy="427574"/>
          </a:xfrm>
          <a:custGeom>
            <a:avLst/>
            <a:gdLst>
              <a:gd name="T0" fmla="*/ 196 w 208"/>
              <a:gd name="T1" fmla="*/ 174 h 205"/>
              <a:gd name="T2" fmla="*/ 196 w 208"/>
              <a:gd name="T3" fmla="*/ 61 h 205"/>
              <a:gd name="T4" fmla="*/ 197 w 208"/>
              <a:gd name="T5" fmla="*/ 57 h 205"/>
              <a:gd name="T6" fmla="*/ 192 w 208"/>
              <a:gd name="T7" fmla="*/ 50 h 205"/>
              <a:gd name="T8" fmla="*/ 108 w 208"/>
              <a:gd name="T9" fmla="*/ 3 h 205"/>
              <a:gd name="T10" fmla="*/ 90 w 208"/>
              <a:gd name="T11" fmla="*/ 3 h 205"/>
              <a:gd name="T12" fmla="*/ 5 w 208"/>
              <a:gd name="T13" fmla="*/ 50 h 205"/>
              <a:gd name="T14" fmla="*/ 0 w 208"/>
              <a:gd name="T15" fmla="*/ 57 h 205"/>
              <a:gd name="T16" fmla="*/ 5 w 208"/>
              <a:gd name="T17" fmla="*/ 65 h 205"/>
              <a:gd name="T18" fmla="*/ 33 w 208"/>
              <a:gd name="T19" fmla="*/ 80 h 205"/>
              <a:gd name="T20" fmla="*/ 33 w 208"/>
              <a:gd name="T21" fmla="*/ 121 h 205"/>
              <a:gd name="T22" fmla="*/ 77 w 208"/>
              <a:gd name="T23" fmla="*/ 165 h 205"/>
              <a:gd name="T24" fmla="*/ 125 w 208"/>
              <a:gd name="T25" fmla="*/ 165 h 205"/>
              <a:gd name="T26" fmla="*/ 168 w 208"/>
              <a:gd name="T27" fmla="*/ 121 h 205"/>
              <a:gd name="T28" fmla="*/ 168 w 208"/>
              <a:gd name="T29" fmla="*/ 78 h 205"/>
              <a:gd name="T30" fmla="*/ 188 w 208"/>
              <a:gd name="T31" fmla="*/ 67 h 205"/>
              <a:gd name="T32" fmla="*/ 188 w 208"/>
              <a:gd name="T33" fmla="*/ 174 h 205"/>
              <a:gd name="T34" fmla="*/ 176 w 208"/>
              <a:gd name="T35" fmla="*/ 189 h 205"/>
              <a:gd name="T36" fmla="*/ 192 w 208"/>
              <a:gd name="T37" fmla="*/ 205 h 205"/>
              <a:gd name="T38" fmla="*/ 208 w 208"/>
              <a:gd name="T39" fmla="*/ 189 h 205"/>
              <a:gd name="T40" fmla="*/ 196 w 208"/>
              <a:gd name="T41" fmla="*/ 174 h 205"/>
              <a:gd name="T42" fmla="*/ 160 w 208"/>
              <a:gd name="T43" fmla="*/ 121 h 205"/>
              <a:gd name="T44" fmla="*/ 125 w 208"/>
              <a:gd name="T45" fmla="*/ 157 h 205"/>
              <a:gd name="T46" fmla="*/ 77 w 208"/>
              <a:gd name="T47" fmla="*/ 157 h 205"/>
              <a:gd name="T48" fmla="*/ 41 w 208"/>
              <a:gd name="T49" fmla="*/ 121 h 205"/>
              <a:gd name="T50" fmla="*/ 41 w 208"/>
              <a:gd name="T51" fmla="*/ 85 h 205"/>
              <a:gd name="T52" fmla="*/ 90 w 208"/>
              <a:gd name="T53" fmla="*/ 112 h 205"/>
              <a:gd name="T54" fmla="*/ 99 w 208"/>
              <a:gd name="T55" fmla="*/ 114 h 205"/>
              <a:gd name="T56" fmla="*/ 108 w 208"/>
              <a:gd name="T57" fmla="*/ 112 h 205"/>
              <a:gd name="T58" fmla="*/ 160 w 208"/>
              <a:gd name="T59" fmla="*/ 82 h 205"/>
              <a:gd name="T60" fmla="*/ 160 w 208"/>
              <a:gd name="T61" fmla="*/ 121 h 205"/>
              <a:gd name="T62" fmla="*/ 104 w 208"/>
              <a:gd name="T63" fmla="*/ 105 h 205"/>
              <a:gd name="T64" fmla="*/ 94 w 208"/>
              <a:gd name="T65" fmla="*/ 105 h 205"/>
              <a:gd name="T66" fmla="*/ 9 w 208"/>
              <a:gd name="T67" fmla="*/ 58 h 205"/>
              <a:gd name="T68" fmla="*/ 8 w 208"/>
              <a:gd name="T69" fmla="*/ 57 h 205"/>
              <a:gd name="T70" fmla="*/ 9 w 208"/>
              <a:gd name="T71" fmla="*/ 57 h 205"/>
              <a:gd name="T72" fmla="*/ 94 w 208"/>
              <a:gd name="T73" fmla="*/ 10 h 205"/>
              <a:gd name="T74" fmla="*/ 104 w 208"/>
              <a:gd name="T75" fmla="*/ 10 h 205"/>
              <a:gd name="T76" fmla="*/ 189 w 208"/>
              <a:gd name="T77" fmla="*/ 57 h 205"/>
              <a:gd name="T78" fmla="*/ 189 w 208"/>
              <a:gd name="T79" fmla="*/ 57 h 205"/>
              <a:gd name="T80" fmla="*/ 188 w 208"/>
              <a:gd name="T81" fmla="*/ 57 h 205"/>
              <a:gd name="T82" fmla="*/ 188 w 208"/>
              <a:gd name="T83" fmla="*/ 58 h 205"/>
              <a:gd name="T84" fmla="*/ 104 w 208"/>
              <a:gd name="T85" fmla="*/ 105 h 205"/>
              <a:gd name="T86" fmla="*/ 192 w 208"/>
              <a:gd name="T87" fmla="*/ 197 h 205"/>
              <a:gd name="T88" fmla="*/ 184 w 208"/>
              <a:gd name="T89" fmla="*/ 189 h 205"/>
              <a:gd name="T90" fmla="*/ 192 w 208"/>
              <a:gd name="T91" fmla="*/ 181 h 205"/>
              <a:gd name="T92" fmla="*/ 200 w 208"/>
              <a:gd name="T93" fmla="*/ 189 h 205"/>
              <a:gd name="T94" fmla="*/ 192 w 208"/>
              <a:gd name="T95" fmla="*/ 197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08" h="205">
                <a:moveTo>
                  <a:pt x="196" y="174"/>
                </a:moveTo>
                <a:cubicBezTo>
                  <a:pt x="196" y="61"/>
                  <a:pt x="196" y="61"/>
                  <a:pt x="196" y="61"/>
                </a:cubicBezTo>
                <a:cubicBezTo>
                  <a:pt x="197" y="60"/>
                  <a:pt x="197" y="59"/>
                  <a:pt x="197" y="57"/>
                </a:cubicBezTo>
                <a:cubicBezTo>
                  <a:pt x="197" y="54"/>
                  <a:pt x="196" y="52"/>
                  <a:pt x="192" y="50"/>
                </a:cubicBezTo>
                <a:cubicBezTo>
                  <a:pt x="108" y="3"/>
                  <a:pt x="108" y="3"/>
                  <a:pt x="108" y="3"/>
                </a:cubicBezTo>
                <a:cubicBezTo>
                  <a:pt x="103" y="0"/>
                  <a:pt x="95" y="0"/>
                  <a:pt x="90" y="3"/>
                </a:cubicBezTo>
                <a:cubicBezTo>
                  <a:pt x="5" y="50"/>
                  <a:pt x="5" y="50"/>
                  <a:pt x="5" y="50"/>
                </a:cubicBezTo>
                <a:cubicBezTo>
                  <a:pt x="2" y="52"/>
                  <a:pt x="0" y="54"/>
                  <a:pt x="0" y="57"/>
                </a:cubicBezTo>
                <a:cubicBezTo>
                  <a:pt x="0" y="60"/>
                  <a:pt x="2" y="63"/>
                  <a:pt x="5" y="65"/>
                </a:cubicBezTo>
                <a:cubicBezTo>
                  <a:pt x="33" y="80"/>
                  <a:pt x="33" y="80"/>
                  <a:pt x="33" y="80"/>
                </a:cubicBezTo>
                <a:cubicBezTo>
                  <a:pt x="33" y="121"/>
                  <a:pt x="33" y="121"/>
                  <a:pt x="33" y="121"/>
                </a:cubicBezTo>
                <a:cubicBezTo>
                  <a:pt x="33" y="145"/>
                  <a:pt x="53" y="165"/>
                  <a:pt x="77" y="165"/>
                </a:cubicBezTo>
                <a:cubicBezTo>
                  <a:pt x="125" y="165"/>
                  <a:pt x="125" y="165"/>
                  <a:pt x="125" y="165"/>
                </a:cubicBezTo>
                <a:cubicBezTo>
                  <a:pt x="149" y="165"/>
                  <a:pt x="168" y="145"/>
                  <a:pt x="168" y="121"/>
                </a:cubicBezTo>
                <a:cubicBezTo>
                  <a:pt x="168" y="78"/>
                  <a:pt x="168" y="78"/>
                  <a:pt x="168" y="78"/>
                </a:cubicBezTo>
                <a:cubicBezTo>
                  <a:pt x="188" y="67"/>
                  <a:pt x="188" y="67"/>
                  <a:pt x="188" y="67"/>
                </a:cubicBezTo>
                <a:cubicBezTo>
                  <a:pt x="188" y="174"/>
                  <a:pt x="188" y="174"/>
                  <a:pt x="188" y="174"/>
                </a:cubicBezTo>
                <a:cubicBezTo>
                  <a:pt x="181" y="175"/>
                  <a:pt x="176" y="182"/>
                  <a:pt x="176" y="189"/>
                </a:cubicBezTo>
                <a:cubicBezTo>
                  <a:pt x="176" y="198"/>
                  <a:pt x="183" y="205"/>
                  <a:pt x="192" y="205"/>
                </a:cubicBezTo>
                <a:cubicBezTo>
                  <a:pt x="201" y="205"/>
                  <a:pt x="208" y="198"/>
                  <a:pt x="208" y="189"/>
                </a:cubicBezTo>
                <a:cubicBezTo>
                  <a:pt x="208" y="182"/>
                  <a:pt x="203" y="175"/>
                  <a:pt x="196" y="174"/>
                </a:cubicBezTo>
                <a:close/>
                <a:moveTo>
                  <a:pt x="160" y="121"/>
                </a:moveTo>
                <a:cubicBezTo>
                  <a:pt x="160" y="141"/>
                  <a:pt x="144" y="157"/>
                  <a:pt x="125" y="157"/>
                </a:cubicBezTo>
                <a:cubicBezTo>
                  <a:pt x="77" y="157"/>
                  <a:pt x="77" y="157"/>
                  <a:pt x="77" y="157"/>
                </a:cubicBezTo>
                <a:cubicBezTo>
                  <a:pt x="57" y="157"/>
                  <a:pt x="41" y="141"/>
                  <a:pt x="41" y="121"/>
                </a:cubicBezTo>
                <a:cubicBezTo>
                  <a:pt x="41" y="85"/>
                  <a:pt x="41" y="85"/>
                  <a:pt x="41" y="85"/>
                </a:cubicBezTo>
                <a:cubicBezTo>
                  <a:pt x="90" y="112"/>
                  <a:pt x="90" y="112"/>
                  <a:pt x="90" y="112"/>
                </a:cubicBezTo>
                <a:cubicBezTo>
                  <a:pt x="92" y="113"/>
                  <a:pt x="95" y="114"/>
                  <a:pt x="99" y="114"/>
                </a:cubicBezTo>
                <a:cubicBezTo>
                  <a:pt x="102" y="114"/>
                  <a:pt x="105" y="113"/>
                  <a:pt x="108" y="112"/>
                </a:cubicBezTo>
                <a:cubicBezTo>
                  <a:pt x="160" y="82"/>
                  <a:pt x="160" y="82"/>
                  <a:pt x="160" y="82"/>
                </a:cubicBezTo>
                <a:lnTo>
                  <a:pt x="160" y="121"/>
                </a:lnTo>
                <a:close/>
                <a:moveTo>
                  <a:pt x="104" y="105"/>
                </a:moveTo>
                <a:cubicBezTo>
                  <a:pt x="101" y="106"/>
                  <a:pt x="96" y="106"/>
                  <a:pt x="94" y="105"/>
                </a:cubicBezTo>
                <a:cubicBezTo>
                  <a:pt x="9" y="58"/>
                  <a:pt x="9" y="58"/>
                  <a:pt x="9" y="58"/>
                </a:cubicBezTo>
                <a:cubicBezTo>
                  <a:pt x="9" y="58"/>
                  <a:pt x="8" y="57"/>
                  <a:pt x="8" y="57"/>
                </a:cubicBezTo>
                <a:cubicBezTo>
                  <a:pt x="8" y="57"/>
                  <a:pt x="9" y="57"/>
                  <a:pt x="9" y="57"/>
                </a:cubicBezTo>
                <a:cubicBezTo>
                  <a:pt x="94" y="10"/>
                  <a:pt x="94" y="10"/>
                  <a:pt x="94" y="10"/>
                </a:cubicBezTo>
                <a:cubicBezTo>
                  <a:pt x="96" y="9"/>
                  <a:pt x="101" y="9"/>
                  <a:pt x="104" y="10"/>
                </a:cubicBezTo>
                <a:cubicBezTo>
                  <a:pt x="189" y="57"/>
                  <a:pt x="189" y="57"/>
                  <a:pt x="189" y="57"/>
                </a:cubicBezTo>
                <a:cubicBezTo>
                  <a:pt x="189" y="57"/>
                  <a:pt x="189" y="57"/>
                  <a:pt x="189" y="57"/>
                </a:cubicBezTo>
                <a:cubicBezTo>
                  <a:pt x="188" y="57"/>
                  <a:pt x="188" y="57"/>
                  <a:pt x="188" y="57"/>
                </a:cubicBezTo>
                <a:cubicBezTo>
                  <a:pt x="188" y="58"/>
                  <a:pt x="188" y="58"/>
                  <a:pt x="188" y="58"/>
                </a:cubicBezTo>
                <a:lnTo>
                  <a:pt x="104" y="105"/>
                </a:lnTo>
                <a:close/>
                <a:moveTo>
                  <a:pt x="192" y="197"/>
                </a:moveTo>
                <a:cubicBezTo>
                  <a:pt x="188" y="197"/>
                  <a:pt x="184" y="193"/>
                  <a:pt x="184" y="189"/>
                </a:cubicBezTo>
                <a:cubicBezTo>
                  <a:pt x="184" y="185"/>
                  <a:pt x="188" y="181"/>
                  <a:pt x="192" y="181"/>
                </a:cubicBezTo>
                <a:cubicBezTo>
                  <a:pt x="197" y="181"/>
                  <a:pt x="200" y="185"/>
                  <a:pt x="200" y="189"/>
                </a:cubicBezTo>
                <a:cubicBezTo>
                  <a:pt x="200" y="193"/>
                  <a:pt x="197" y="197"/>
                  <a:pt x="192" y="197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40">
            <a:extLst>
              <a:ext uri="{FF2B5EF4-FFF2-40B4-BE49-F238E27FC236}">
                <a16:creationId xmlns:a16="http://schemas.microsoft.com/office/drawing/2014/main" id="{3B5CCB13-997B-4208-A271-C40CAB583627}"/>
              </a:ext>
            </a:extLst>
          </p:cNvPr>
          <p:cNvSpPr>
            <a:spLocks noEditPoints="1"/>
          </p:cNvSpPr>
          <p:nvPr/>
        </p:nvSpPr>
        <p:spPr bwMode="auto">
          <a:xfrm>
            <a:off x="5529940" y="3508605"/>
            <a:ext cx="449298" cy="433290"/>
          </a:xfrm>
          <a:custGeom>
            <a:avLst/>
            <a:gdLst>
              <a:gd name="T0" fmla="*/ 200 w 216"/>
              <a:gd name="T1" fmla="*/ 79 h 208"/>
              <a:gd name="T2" fmla="*/ 196 w 216"/>
              <a:gd name="T3" fmla="*/ 79 h 208"/>
              <a:gd name="T4" fmla="*/ 123 w 216"/>
              <a:gd name="T5" fmla="*/ 96 h 208"/>
              <a:gd name="T6" fmla="*/ 108 w 216"/>
              <a:gd name="T7" fmla="*/ 107 h 208"/>
              <a:gd name="T8" fmla="*/ 93 w 216"/>
              <a:gd name="T9" fmla="*/ 96 h 208"/>
              <a:gd name="T10" fmla="*/ 21 w 216"/>
              <a:gd name="T11" fmla="*/ 79 h 208"/>
              <a:gd name="T12" fmla="*/ 16 w 216"/>
              <a:gd name="T13" fmla="*/ 79 h 208"/>
              <a:gd name="T14" fmla="*/ 0 w 216"/>
              <a:gd name="T15" fmla="*/ 96 h 208"/>
              <a:gd name="T16" fmla="*/ 0 w 216"/>
              <a:gd name="T17" fmla="*/ 167 h 208"/>
              <a:gd name="T18" fmla="*/ 19 w 216"/>
              <a:gd name="T19" fmla="*/ 191 h 208"/>
              <a:gd name="T20" fmla="*/ 92 w 216"/>
              <a:gd name="T21" fmla="*/ 208 h 208"/>
              <a:gd name="T22" fmla="*/ 96 w 216"/>
              <a:gd name="T23" fmla="*/ 208 h 208"/>
              <a:gd name="T24" fmla="*/ 108 w 216"/>
              <a:gd name="T25" fmla="*/ 203 h 208"/>
              <a:gd name="T26" fmla="*/ 120 w 216"/>
              <a:gd name="T27" fmla="*/ 208 h 208"/>
              <a:gd name="T28" fmla="*/ 120 w 216"/>
              <a:gd name="T29" fmla="*/ 208 h 208"/>
              <a:gd name="T30" fmla="*/ 125 w 216"/>
              <a:gd name="T31" fmla="*/ 208 h 208"/>
              <a:gd name="T32" fmla="*/ 197 w 216"/>
              <a:gd name="T33" fmla="*/ 191 h 208"/>
              <a:gd name="T34" fmla="*/ 216 w 216"/>
              <a:gd name="T35" fmla="*/ 167 h 208"/>
              <a:gd name="T36" fmla="*/ 216 w 216"/>
              <a:gd name="T37" fmla="*/ 96 h 208"/>
              <a:gd name="T38" fmla="*/ 200 w 216"/>
              <a:gd name="T39" fmla="*/ 79 h 208"/>
              <a:gd name="T40" fmla="*/ 104 w 216"/>
              <a:gd name="T41" fmla="*/ 191 h 208"/>
              <a:gd name="T42" fmla="*/ 93 w 216"/>
              <a:gd name="T43" fmla="*/ 200 h 208"/>
              <a:gd name="T44" fmla="*/ 21 w 216"/>
              <a:gd name="T45" fmla="*/ 183 h 208"/>
              <a:gd name="T46" fmla="*/ 8 w 216"/>
              <a:gd name="T47" fmla="*/ 167 h 208"/>
              <a:gd name="T48" fmla="*/ 8 w 216"/>
              <a:gd name="T49" fmla="*/ 96 h 208"/>
              <a:gd name="T50" fmla="*/ 16 w 216"/>
              <a:gd name="T51" fmla="*/ 87 h 208"/>
              <a:gd name="T52" fmla="*/ 19 w 216"/>
              <a:gd name="T53" fmla="*/ 87 h 208"/>
              <a:gd name="T54" fmla="*/ 92 w 216"/>
              <a:gd name="T55" fmla="*/ 104 h 208"/>
              <a:gd name="T56" fmla="*/ 104 w 216"/>
              <a:gd name="T57" fmla="*/ 120 h 208"/>
              <a:gd name="T58" fmla="*/ 104 w 216"/>
              <a:gd name="T59" fmla="*/ 191 h 208"/>
              <a:gd name="T60" fmla="*/ 208 w 216"/>
              <a:gd name="T61" fmla="*/ 167 h 208"/>
              <a:gd name="T62" fmla="*/ 196 w 216"/>
              <a:gd name="T63" fmla="*/ 183 h 208"/>
              <a:gd name="T64" fmla="*/ 123 w 216"/>
              <a:gd name="T65" fmla="*/ 200 h 208"/>
              <a:gd name="T66" fmla="*/ 120 w 216"/>
              <a:gd name="T67" fmla="*/ 200 h 208"/>
              <a:gd name="T68" fmla="*/ 120 w 216"/>
              <a:gd name="T69" fmla="*/ 200 h 208"/>
              <a:gd name="T70" fmla="*/ 112 w 216"/>
              <a:gd name="T71" fmla="*/ 191 h 208"/>
              <a:gd name="T72" fmla="*/ 112 w 216"/>
              <a:gd name="T73" fmla="*/ 120 h 208"/>
              <a:gd name="T74" fmla="*/ 125 w 216"/>
              <a:gd name="T75" fmla="*/ 104 h 208"/>
              <a:gd name="T76" fmla="*/ 197 w 216"/>
              <a:gd name="T77" fmla="*/ 87 h 208"/>
              <a:gd name="T78" fmla="*/ 200 w 216"/>
              <a:gd name="T79" fmla="*/ 87 h 208"/>
              <a:gd name="T80" fmla="*/ 208 w 216"/>
              <a:gd name="T81" fmla="*/ 96 h 208"/>
              <a:gd name="T82" fmla="*/ 208 w 216"/>
              <a:gd name="T83" fmla="*/ 167 h 208"/>
              <a:gd name="T84" fmla="*/ 106 w 216"/>
              <a:gd name="T85" fmla="*/ 8 h 208"/>
              <a:gd name="T86" fmla="*/ 168 w 216"/>
              <a:gd name="T87" fmla="*/ 76 h 208"/>
              <a:gd name="T88" fmla="*/ 176 w 216"/>
              <a:gd name="T89" fmla="*/ 76 h 208"/>
              <a:gd name="T90" fmla="*/ 106 w 216"/>
              <a:gd name="T91" fmla="*/ 0 h 208"/>
              <a:gd name="T92" fmla="*/ 36 w 216"/>
              <a:gd name="T93" fmla="*/ 76 h 208"/>
              <a:gd name="T94" fmla="*/ 44 w 216"/>
              <a:gd name="T95" fmla="*/ 76 h 208"/>
              <a:gd name="T96" fmla="*/ 106 w 216"/>
              <a:gd name="T97" fmla="*/ 8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16" h="208">
                <a:moveTo>
                  <a:pt x="200" y="79"/>
                </a:moveTo>
                <a:cubicBezTo>
                  <a:pt x="198" y="79"/>
                  <a:pt x="197" y="79"/>
                  <a:pt x="196" y="79"/>
                </a:cubicBezTo>
                <a:cubicBezTo>
                  <a:pt x="123" y="96"/>
                  <a:pt x="123" y="96"/>
                  <a:pt x="123" y="96"/>
                </a:cubicBezTo>
                <a:cubicBezTo>
                  <a:pt x="117" y="98"/>
                  <a:pt x="111" y="102"/>
                  <a:pt x="108" y="107"/>
                </a:cubicBezTo>
                <a:cubicBezTo>
                  <a:pt x="105" y="102"/>
                  <a:pt x="99" y="98"/>
                  <a:pt x="93" y="96"/>
                </a:cubicBezTo>
                <a:cubicBezTo>
                  <a:pt x="21" y="79"/>
                  <a:pt x="21" y="79"/>
                  <a:pt x="21" y="79"/>
                </a:cubicBezTo>
                <a:cubicBezTo>
                  <a:pt x="19" y="79"/>
                  <a:pt x="18" y="79"/>
                  <a:pt x="16" y="79"/>
                </a:cubicBezTo>
                <a:cubicBezTo>
                  <a:pt x="7" y="79"/>
                  <a:pt x="0" y="86"/>
                  <a:pt x="0" y="96"/>
                </a:cubicBezTo>
                <a:cubicBezTo>
                  <a:pt x="0" y="167"/>
                  <a:pt x="0" y="167"/>
                  <a:pt x="0" y="167"/>
                </a:cubicBezTo>
                <a:cubicBezTo>
                  <a:pt x="0" y="178"/>
                  <a:pt x="8" y="188"/>
                  <a:pt x="19" y="191"/>
                </a:cubicBezTo>
                <a:cubicBezTo>
                  <a:pt x="92" y="208"/>
                  <a:pt x="92" y="208"/>
                  <a:pt x="92" y="208"/>
                </a:cubicBezTo>
                <a:cubicBezTo>
                  <a:pt x="93" y="208"/>
                  <a:pt x="94" y="208"/>
                  <a:pt x="96" y="208"/>
                </a:cubicBezTo>
                <a:cubicBezTo>
                  <a:pt x="101" y="208"/>
                  <a:pt x="105" y="206"/>
                  <a:pt x="108" y="203"/>
                </a:cubicBezTo>
                <a:cubicBezTo>
                  <a:pt x="111" y="206"/>
                  <a:pt x="115" y="208"/>
                  <a:pt x="120" y="208"/>
                </a:cubicBezTo>
                <a:cubicBezTo>
                  <a:pt x="120" y="208"/>
                  <a:pt x="120" y="208"/>
                  <a:pt x="120" y="208"/>
                </a:cubicBezTo>
                <a:cubicBezTo>
                  <a:pt x="122" y="208"/>
                  <a:pt x="123" y="208"/>
                  <a:pt x="125" y="208"/>
                </a:cubicBezTo>
                <a:cubicBezTo>
                  <a:pt x="197" y="191"/>
                  <a:pt x="197" y="191"/>
                  <a:pt x="197" y="191"/>
                </a:cubicBezTo>
                <a:cubicBezTo>
                  <a:pt x="208" y="188"/>
                  <a:pt x="216" y="178"/>
                  <a:pt x="216" y="167"/>
                </a:cubicBezTo>
                <a:cubicBezTo>
                  <a:pt x="216" y="96"/>
                  <a:pt x="216" y="96"/>
                  <a:pt x="216" y="96"/>
                </a:cubicBezTo>
                <a:cubicBezTo>
                  <a:pt x="216" y="86"/>
                  <a:pt x="209" y="79"/>
                  <a:pt x="200" y="79"/>
                </a:cubicBezTo>
                <a:close/>
                <a:moveTo>
                  <a:pt x="104" y="191"/>
                </a:moveTo>
                <a:cubicBezTo>
                  <a:pt x="104" y="197"/>
                  <a:pt x="99" y="201"/>
                  <a:pt x="93" y="200"/>
                </a:cubicBezTo>
                <a:cubicBezTo>
                  <a:pt x="21" y="183"/>
                  <a:pt x="21" y="183"/>
                  <a:pt x="21" y="183"/>
                </a:cubicBezTo>
                <a:cubicBezTo>
                  <a:pt x="14" y="181"/>
                  <a:pt x="8" y="174"/>
                  <a:pt x="8" y="167"/>
                </a:cubicBezTo>
                <a:cubicBezTo>
                  <a:pt x="8" y="96"/>
                  <a:pt x="8" y="96"/>
                  <a:pt x="8" y="96"/>
                </a:cubicBezTo>
                <a:cubicBezTo>
                  <a:pt x="8" y="90"/>
                  <a:pt x="11" y="87"/>
                  <a:pt x="16" y="87"/>
                </a:cubicBezTo>
                <a:cubicBezTo>
                  <a:pt x="17" y="87"/>
                  <a:pt x="18" y="87"/>
                  <a:pt x="19" y="87"/>
                </a:cubicBezTo>
                <a:cubicBezTo>
                  <a:pt x="92" y="104"/>
                  <a:pt x="92" y="104"/>
                  <a:pt x="92" y="104"/>
                </a:cubicBezTo>
                <a:cubicBezTo>
                  <a:pt x="98" y="105"/>
                  <a:pt x="104" y="113"/>
                  <a:pt x="104" y="120"/>
                </a:cubicBezTo>
                <a:lnTo>
                  <a:pt x="104" y="191"/>
                </a:lnTo>
                <a:close/>
                <a:moveTo>
                  <a:pt x="208" y="167"/>
                </a:moveTo>
                <a:cubicBezTo>
                  <a:pt x="208" y="174"/>
                  <a:pt x="202" y="181"/>
                  <a:pt x="196" y="183"/>
                </a:cubicBezTo>
                <a:cubicBezTo>
                  <a:pt x="123" y="200"/>
                  <a:pt x="123" y="200"/>
                  <a:pt x="123" y="200"/>
                </a:cubicBezTo>
                <a:cubicBezTo>
                  <a:pt x="122" y="200"/>
                  <a:pt x="121" y="200"/>
                  <a:pt x="120" y="200"/>
                </a:cubicBezTo>
                <a:cubicBezTo>
                  <a:pt x="120" y="200"/>
                  <a:pt x="120" y="200"/>
                  <a:pt x="120" y="200"/>
                </a:cubicBezTo>
                <a:cubicBezTo>
                  <a:pt x="115" y="200"/>
                  <a:pt x="112" y="197"/>
                  <a:pt x="112" y="191"/>
                </a:cubicBezTo>
                <a:cubicBezTo>
                  <a:pt x="112" y="120"/>
                  <a:pt x="112" y="120"/>
                  <a:pt x="112" y="120"/>
                </a:cubicBezTo>
                <a:cubicBezTo>
                  <a:pt x="112" y="113"/>
                  <a:pt x="118" y="105"/>
                  <a:pt x="125" y="104"/>
                </a:cubicBezTo>
                <a:cubicBezTo>
                  <a:pt x="197" y="87"/>
                  <a:pt x="197" y="87"/>
                  <a:pt x="197" y="87"/>
                </a:cubicBezTo>
                <a:cubicBezTo>
                  <a:pt x="198" y="87"/>
                  <a:pt x="199" y="87"/>
                  <a:pt x="200" y="87"/>
                </a:cubicBezTo>
                <a:cubicBezTo>
                  <a:pt x="205" y="87"/>
                  <a:pt x="208" y="90"/>
                  <a:pt x="208" y="96"/>
                </a:cubicBezTo>
                <a:lnTo>
                  <a:pt x="208" y="167"/>
                </a:lnTo>
                <a:close/>
                <a:moveTo>
                  <a:pt x="106" y="8"/>
                </a:moveTo>
                <a:cubicBezTo>
                  <a:pt x="150" y="8"/>
                  <a:pt x="167" y="43"/>
                  <a:pt x="168" y="76"/>
                </a:cubicBezTo>
                <a:cubicBezTo>
                  <a:pt x="176" y="76"/>
                  <a:pt x="176" y="76"/>
                  <a:pt x="176" y="76"/>
                </a:cubicBezTo>
                <a:cubicBezTo>
                  <a:pt x="175" y="41"/>
                  <a:pt x="156" y="0"/>
                  <a:pt x="106" y="0"/>
                </a:cubicBezTo>
                <a:cubicBezTo>
                  <a:pt x="56" y="0"/>
                  <a:pt x="37" y="41"/>
                  <a:pt x="36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5" y="43"/>
                  <a:pt x="62" y="8"/>
                  <a:pt x="106" y="8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Freeform 42">
            <a:extLst>
              <a:ext uri="{FF2B5EF4-FFF2-40B4-BE49-F238E27FC236}">
                <a16:creationId xmlns:a16="http://schemas.microsoft.com/office/drawing/2014/main" id="{5C4FD508-3BC6-4540-A75A-15EA966BE45D}"/>
              </a:ext>
            </a:extLst>
          </p:cNvPr>
          <p:cNvSpPr>
            <a:spLocks noEditPoints="1"/>
          </p:cNvSpPr>
          <p:nvPr/>
        </p:nvSpPr>
        <p:spPr bwMode="auto">
          <a:xfrm>
            <a:off x="8294834" y="3518407"/>
            <a:ext cx="450440" cy="450440"/>
          </a:xfrm>
          <a:custGeom>
            <a:avLst/>
            <a:gdLst>
              <a:gd name="T0" fmla="*/ 108 w 216"/>
              <a:gd name="T1" fmla="*/ 0 h 216"/>
              <a:gd name="T2" fmla="*/ 32 w 216"/>
              <a:gd name="T3" fmla="*/ 76 h 216"/>
              <a:gd name="T4" fmla="*/ 58 w 216"/>
              <a:gd name="T5" fmla="*/ 130 h 216"/>
              <a:gd name="T6" fmla="*/ 68 w 216"/>
              <a:gd name="T7" fmla="*/ 153 h 216"/>
              <a:gd name="T8" fmla="*/ 88 w 216"/>
              <a:gd name="T9" fmla="*/ 172 h 216"/>
              <a:gd name="T10" fmla="*/ 128 w 216"/>
              <a:gd name="T11" fmla="*/ 172 h 216"/>
              <a:gd name="T12" fmla="*/ 148 w 216"/>
              <a:gd name="T13" fmla="*/ 153 h 216"/>
              <a:gd name="T14" fmla="*/ 158 w 216"/>
              <a:gd name="T15" fmla="*/ 130 h 216"/>
              <a:gd name="T16" fmla="*/ 184 w 216"/>
              <a:gd name="T17" fmla="*/ 76 h 216"/>
              <a:gd name="T18" fmla="*/ 108 w 216"/>
              <a:gd name="T19" fmla="*/ 0 h 216"/>
              <a:gd name="T20" fmla="*/ 153 w 216"/>
              <a:gd name="T21" fmla="*/ 124 h 216"/>
              <a:gd name="T22" fmla="*/ 140 w 216"/>
              <a:gd name="T23" fmla="*/ 153 h 216"/>
              <a:gd name="T24" fmla="*/ 128 w 216"/>
              <a:gd name="T25" fmla="*/ 164 h 216"/>
              <a:gd name="T26" fmla="*/ 88 w 216"/>
              <a:gd name="T27" fmla="*/ 164 h 216"/>
              <a:gd name="T28" fmla="*/ 76 w 216"/>
              <a:gd name="T29" fmla="*/ 153 h 216"/>
              <a:gd name="T30" fmla="*/ 63 w 216"/>
              <a:gd name="T31" fmla="*/ 124 h 216"/>
              <a:gd name="T32" fmla="*/ 40 w 216"/>
              <a:gd name="T33" fmla="*/ 76 h 216"/>
              <a:gd name="T34" fmla="*/ 108 w 216"/>
              <a:gd name="T35" fmla="*/ 8 h 216"/>
              <a:gd name="T36" fmla="*/ 176 w 216"/>
              <a:gd name="T37" fmla="*/ 76 h 216"/>
              <a:gd name="T38" fmla="*/ 153 w 216"/>
              <a:gd name="T39" fmla="*/ 124 h 216"/>
              <a:gd name="T40" fmla="*/ 68 w 216"/>
              <a:gd name="T41" fmla="*/ 204 h 216"/>
              <a:gd name="T42" fmla="*/ 148 w 216"/>
              <a:gd name="T43" fmla="*/ 204 h 216"/>
              <a:gd name="T44" fmla="*/ 148 w 216"/>
              <a:gd name="T45" fmla="*/ 176 h 216"/>
              <a:gd name="T46" fmla="*/ 68 w 216"/>
              <a:gd name="T47" fmla="*/ 176 h 216"/>
              <a:gd name="T48" fmla="*/ 68 w 216"/>
              <a:gd name="T49" fmla="*/ 204 h 216"/>
              <a:gd name="T50" fmla="*/ 76 w 216"/>
              <a:gd name="T51" fmla="*/ 184 h 216"/>
              <a:gd name="T52" fmla="*/ 140 w 216"/>
              <a:gd name="T53" fmla="*/ 184 h 216"/>
              <a:gd name="T54" fmla="*/ 140 w 216"/>
              <a:gd name="T55" fmla="*/ 196 h 216"/>
              <a:gd name="T56" fmla="*/ 76 w 216"/>
              <a:gd name="T57" fmla="*/ 196 h 216"/>
              <a:gd name="T58" fmla="*/ 76 w 216"/>
              <a:gd name="T59" fmla="*/ 184 h 216"/>
              <a:gd name="T60" fmla="*/ 76 w 216"/>
              <a:gd name="T61" fmla="*/ 216 h 216"/>
              <a:gd name="T62" fmla="*/ 140 w 216"/>
              <a:gd name="T63" fmla="*/ 216 h 216"/>
              <a:gd name="T64" fmla="*/ 140 w 216"/>
              <a:gd name="T65" fmla="*/ 208 h 216"/>
              <a:gd name="T66" fmla="*/ 76 w 216"/>
              <a:gd name="T67" fmla="*/ 208 h 216"/>
              <a:gd name="T68" fmla="*/ 76 w 216"/>
              <a:gd name="T69" fmla="*/ 216 h 216"/>
              <a:gd name="T70" fmla="*/ 0 w 216"/>
              <a:gd name="T71" fmla="*/ 72 h 216"/>
              <a:gd name="T72" fmla="*/ 20 w 216"/>
              <a:gd name="T73" fmla="*/ 72 h 216"/>
              <a:gd name="T74" fmla="*/ 20 w 216"/>
              <a:gd name="T75" fmla="*/ 64 h 216"/>
              <a:gd name="T76" fmla="*/ 0 w 216"/>
              <a:gd name="T77" fmla="*/ 64 h 216"/>
              <a:gd name="T78" fmla="*/ 0 w 216"/>
              <a:gd name="T79" fmla="*/ 72 h 216"/>
              <a:gd name="T80" fmla="*/ 174 w 216"/>
              <a:gd name="T81" fmla="*/ 14 h 216"/>
              <a:gd name="T82" fmla="*/ 179 w 216"/>
              <a:gd name="T83" fmla="*/ 20 h 216"/>
              <a:gd name="T84" fmla="*/ 194 w 216"/>
              <a:gd name="T85" fmla="*/ 6 h 216"/>
              <a:gd name="T86" fmla="*/ 189 w 216"/>
              <a:gd name="T87" fmla="*/ 0 h 216"/>
              <a:gd name="T88" fmla="*/ 174 w 216"/>
              <a:gd name="T89" fmla="*/ 14 h 216"/>
              <a:gd name="T90" fmla="*/ 42 w 216"/>
              <a:gd name="T91" fmla="*/ 14 h 216"/>
              <a:gd name="T92" fmla="*/ 27 w 216"/>
              <a:gd name="T93" fmla="*/ 0 h 216"/>
              <a:gd name="T94" fmla="*/ 22 w 216"/>
              <a:gd name="T95" fmla="*/ 6 h 216"/>
              <a:gd name="T96" fmla="*/ 37 w 216"/>
              <a:gd name="T97" fmla="*/ 20 h 216"/>
              <a:gd name="T98" fmla="*/ 42 w 216"/>
              <a:gd name="T99" fmla="*/ 14 h 216"/>
              <a:gd name="T100" fmla="*/ 196 w 216"/>
              <a:gd name="T101" fmla="*/ 64 h 216"/>
              <a:gd name="T102" fmla="*/ 196 w 216"/>
              <a:gd name="T103" fmla="*/ 72 h 216"/>
              <a:gd name="T104" fmla="*/ 216 w 216"/>
              <a:gd name="T105" fmla="*/ 72 h 216"/>
              <a:gd name="T106" fmla="*/ 216 w 216"/>
              <a:gd name="T107" fmla="*/ 64 h 216"/>
              <a:gd name="T108" fmla="*/ 196 w 216"/>
              <a:gd name="T109" fmla="*/ 64 h 216"/>
              <a:gd name="T110" fmla="*/ 52 w 216"/>
              <a:gd name="T111" fmla="*/ 72 h 216"/>
              <a:gd name="T112" fmla="*/ 60 w 216"/>
              <a:gd name="T113" fmla="*/ 72 h 216"/>
              <a:gd name="T114" fmla="*/ 100 w 216"/>
              <a:gd name="T115" fmla="*/ 32 h 216"/>
              <a:gd name="T116" fmla="*/ 100 w 216"/>
              <a:gd name="T117" fmla="*/ 24 h 216"/>
              <a:gd name="T118" fmla="*/ 52 w 216"/>
              <a:gd name="T119" fmla="*/ 72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6" h="216">
                <a:moveTo>
                  <a:pt x="108" y="0"/>
                </a:moveTo>
                <a:cubicBezTo>
                  <a:pt x="66" y="0"/>
                  <a:pt x="32" y="34"/>
                  <a:pt x="32" y="76"/>
                </a:cubicBezTo>
                <a:cubicBezTo>
                  <a:pt x="32" y="104"/>
                  <a:pt x="57" y="129"/>
                  <a:pt x="58" y="130"/>
                </a:cubicBezTo>
                <a:cubicBezTo>
                  <a:pt x="63" y="135"/>
                  <a:pt x="68" y="146"/>
                  <a:pt x="68" y="153"/>
                </a:cubicBezTo>
                <a:cubicBezTo>
                  <a:pt x="68" y="164"/>
                  <a:pt x="77" y="172"/>
                  <a:pt x="88" y="172"/>
                </a:cubicBezTo>
                <a:cubicBezTo>
                  <a:pt x="128" y="172"/>
                  <a:pt x="128" y="172"/>
                  <a:pt x="128" y="172"/>
                </a:cubicBezTo>
                <a:cubicBezTo>
                  <a:pt x="139" y="172"/>
                  <a:pt x="148" y="164"/>
                  <a:pt x="148" y="153"/>
                </a:cubicBezTo>
                <a:cubicBezTo>
                  <a:pt x="148" y="146"/>
                  <a:pt x="153" y="135"/>
                  <a:pt x="158" y="130"/>
                </a:cubicBezTo>
                <a:cubicBezTo>
                  <a:pt x="159" y="129"/>
                  <a:pt x="184" y="104"/>
                  <a:pt x="184" y="76"/>
                </a:cubicBezTo>
                <a:cubicBezTo>
                  <a:pt x="184" y="34"/>
                  <a:pt x="150" y="0"/>
                  <a:pt x="108" y="0"/>
                </a:cubicBezTo>
                <a:close/>
                <a:moveTo>
                  <a:pt x="153" y="124"/>
                </a:moveTo>
                <a:cubicBezTo>
                  <a:pt x="146" y="131"/>
                  <a:pt x="140" y="144"/>
                  <a:pt x="140" y="153"/>
                </a:cubicBezTo>
                <a:cubicBezTo>
                  <a:pt x="140" y="159"/>
                  <a:pt x="135" y="164"/>
                  <a:pt x="128" y="164"/>
                </a:cubicBezTo>
                <a:cubicBezTo>
                  <a:pt x="88" y="164"/>
                  <a:pt x="88" y="164"/>
                  <a:pt x="88" y="164"/>
                </a:cubicBezTo>
                <a:cubicBezTo>
                  <a:pt x="81" y="164"/>
                  <a:pt x="76" y="159"/>
                  <a:pt x="76" y="153"/>
                </a:cubicBezTo>
                <a:cubicBezTo>
                  <a:pt x="76" y="144"/>
                  <a:pt x="71" y="131"/>
                  <a:pt x="63" y="124"/>
                </a:cubicBezTo>
                <a:cubicBezTo>
                  <a:pt x="63" y="124"/>
                  <a:pt x="40" y="101"/>
                  <a:pt x="40" y="76"/>
                </a:cubicBezTo>
                <a:cubicBezTo>
                  <a:pt x="40" y="39"/>
                  <a:pt x="71" y="8"/>
                  <a:pt x="108" y="8"/>
                </a:cubicBezTo>
                <a:cubicBezTo>
                  <a:pt x="146" y="8"/>
                  <a:pt x="176" y="39"/>
                  <a:pt x="176" y="76"/>
                </a:cubicBezTo>
                <a:cubicBezTo>
                  <a:pt x="176" y="101"/>
                  <a:pt x="153" y="124"/>
                  <a:pt x="153" y="124"/>
                </a:cubicBezTo>
                <a:close/>
                <a:moveTo>
                  <a:pt x="68" y="204"/>
                </a:moveTo>
                <a:cubicBezTo>
                  <a:pt x="148" y="204"/>
                  <a:pt x="148" y="204"/>
                  <a:pt x="148" y="204"/>
                </a:cubicBezTo>
                <a:cubicBezTo>
                  <a:pt x="148" y="176"/>
                  <a:pt x="148" y="176"/>
                  <a:pt x="148" y="176"/>
                </a:cubicBezTo>
                <a:cubicBezTo>
                  <a:pt x="68" y="176"/>
                  <a:pt x="68" y="176"/>
                  <a:pt x="68" y="176"/>
                </a:cubicBezTo>
                <a:lnTo>
                  <a:pt x="68" y="204"/>
                </a:lnTo>
                <a:close/>
                <a:moveTo>
                  <a:pt x="76" y="184"/>
                </a:moveTo>
                <a:cubicBezTo>
                  <a:pt x="140" y="184"/>
                  <a:pt x="140" y="184"/>
                  <a:pt x="140" y="184"/>
                </a:cubicBezTo>
                <a:cubicBezTo>
                  <a:pt x="140" y="196"/>
                  <a:pt x="140" y="196"/>
                  <a:pt x="140" y="196"/>
                </a:cubicBezTo>
                <a:cubicBezTo>
                  <a:pt x="76" y="196"/>
                  <a:pt x="76" y="196"/>
                  <a:pt x="76" y="196"/>
                </a:cubicBezTo>
                <a:lnTo>
                  <a:pt x="76" y="184"/>
                </a:lnTo>
                <a:close/>
                <a:moveTo>
                  <a:pt x="76" y="216"/>
                </a:moveTo>
                <a:cubicBezTo>
                  <a:pt x="140" y="216"/>
                  <a:pt x="140" y="216"/>
                  <a:pt x="140" y="216"/>
                </a:cubicBezTo>
                <a:cubicBezTo>
                  <a:pt x="140" y="208"/>
                  <a:pt x="140" y="208"/>
                  <a:pt x="140" y="208"/>
                </a:cubicBezTo>
                <a:cubicBezTo>
                  <a:pt x="76" y="208"/>
                  <a:pt x="76" y="208"/>
                  <a:pt x="76" y="208"/>
                </a:cubicBezTo>
                <a:lnTo>
                  <a:pt x="76" y="216"/>
                </a:lnTo>
                <a:close/>
                <a:moveTo>
                  <a:pt x="0" y="72"/>
                </a:moveTo>
                <a:cubicBezTo>
                  <a:pt x="20" y="72"/>
                  <a:pt x="20" y="72"/>
                  <a:pt x="20" y="72"/>
                </a:cubicBezTo>
                <a:cubicBezTo>
                  <a:pt x="20" y="64"/>
                  <a:pt x="20" y="64"/>
                  <a:pt x="20" y="64"/>
                </a:cubicBezTo>
                <a:cubicBezTo>
                  <a:pt x="0" y="64"/>
                  <a:pt x="0" y="64"/>
                  <a:pt x="0" y="64"/>
                </a:cubicBezTo>
                <a:lnTo>
                  <a:pt x="0" y="72"/>
                </a:lnTo>
                <a:close/>
                <a:moveTo>
                  <a:pt x="174" y="14"/>
                </a:moveTo>
                <a:cubicBezTo>
                  <a:pt x="179" y="20"/>
                  <a:pt x="179" y="20"/>
                  <a:pt x="179" y="20"/>
                </a:cubicBezTo>
                <a:cubicBezTo>
                  <a:pt x="194" y="6"/>
                  <a:pt x="194" y="6"/>
                  <a:pt x="194" y="6"/>
                </a:cubicBezTo>
                <a:cubicBezTo>
                  <a:pt x="189" y="0"/>
                  <a:pt x="189" y="0"/>
                  <a:pt x="189" y="0"/>
                </a:cubicBezTo>
                <a:lnTo>
                  <a:pt x="174" y="14"/>
                </a:lnTo>
                <a:close/>
                <a:moveTo>
                  <a:pt x="42" y="14"/>
                </a:moveTo>
                <a:cubicBezTo>
                  <a:pt x="27" y="0"/>
                  <a:pt x="27" y="0"/>
                  <a:pt x="27" y="0"/>
                </a:cubicBezTo>
                <a:cubicBezTo>
                  <a:pt x="22" y="6"/>
                  <a:pt x="22" y="6"/>
                  <a:pt x="22" y="6"/>
                </a:cubicBezTo>
                <a:cubicBezTo>
                  <a:pt x="37" y="20"/>
                  <a:pt x="37" y="20"/>
                  <a:pt x="37" y="20"/>
                </a:cubicBezTo>
                <a:lnTo>
                  <a:pt x="42" y="14"/>
                </a:lnTo>
                <a:close/>
                <a:moveTo>
                  <a:pt x="196" y="64"/>
                </a:moveTo>
                <a:cubicBezTo>
                  <a:pt x="196" y="72"/>
                  <a:pt x="196" y="72"/>
                  <a:pt x="196" y="72"/>
                </a:cubicBezTo>
                <a:cubicBezTo>
                  <a:pt x="216" y="72"/>
                  <a:pt x="216" y="72"/>
                  <a:pt x="216" y="72"/>
                </a:cubicBezTo>
                <a:cubicBezTo>
                  <a:pt x="216" y="64"/>
                  <a:pt x="216" y="64"/>
                  <a:pt x="216" y="64"/>
                </a:cubicBezTo>
                <a:lnTo>
                  <a:pt x="196" y="64"/>
                </a:lnTo>
                <a:close/>
                <a:moveTo>
                  <a:pt x="52" y="72"/>
                </a:moveTo>
                <a:cubicBezTo>
                  <a:pt x="60" y="72"/>
                  <a:pt x="60" y="72"/>
                  <a:pt x="60" y="72"/>
                </a:cubicBezTo>
                <a:cubicBezTo>
                  <a:pt x="60" y="50"/>
                  <a:pt x="78" y="32"/>
                  <a:pt x="100" y="32"/>
                </a:cubicBezTo>
                <a:cubicBezTo>
                  <a:pt x="100" y="24"/>
                  <a:pt x="100" y="24"/>
                  <a:pt x="100" y="24"/>
                </a:cubicBezTo>
                <a:cubicBezTo>
                  <a:pt x="74" y="24"/>
                  <a:pt x="52" y="46"/>
                  <a:pt x="52" y="7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45">
            <a:extLst>
              <a:ext uri="{FF2B5EF4-FFF2-40B4-BE49-F238E27FC236}">
                <a16:creationId xmlns:a16="http://schemas.microsoft.com/office/drawing/2014/main" id="{C7F58431-8A5C-4511-B69A-9B253653675F}"/>
              </a:ext>
            </a:extLst>
          </p:cNvPr>
          <p:cNvSpPr>
            <a:spLocks noEditPoints="1"/>
          </p:cNvSpPr>
          <p:nvPr/>
        </p:nvSpPr>
        <p:spPr bwMode="auto">
          <a:xfrm>
            <a:off x="8257579" y="1222759"/>
            <a:ext cx="458442" cy="458442"/>
          </a:xfrm>
          <a:custGeom>
            <a:avLst/>
            <a:gdLst>
              <a:gd name="T0" fmla="*/ 220 w 220"/>
              <a:gd name="T1" fmla="*/ 110 h 220"/>
              <a:gd name="T2" fmla="*/ 193 w 220"/>
              <a:gd name="T3" fmla="*/ 64 h 220"/>
              <a:gd name="T4" fmla="*/ 176 w 220"/>
              <a:gd name="T5" fmla="*/ 58 h 220"/>
              <a:gd name="T6" fmla="*/ 171 w 220"/>
              <a:gd name="T7" fmla="*/ 53 h 220"/>
              <a:gd name="T8" fmla="*/ 203 w 220"/>
              <a:gd name="T9" fmla="*/ 68 h 220"/>
              <a:gd name="T10" fmla="*/ 141 w 220"/>
              <a:gd name="T11" fmla="*/ 13 h 220"/>
              <a:gd name="T12" fmla="*/ 118 w 220"/>
              <a:gd name="T13" fmla="*/ 38 h 220"/>
              <a:gd name="T14" fmla="*/ 110 w 220"/>
              <a:gd name="T15" fmla="*/ 8 h 220"/>
              <a:gd name="T16" fmla="*/ 65 w 220"/>
              <a:gd name="T17" fmla="*/ 28 h 220"/>
              <a:gd name="T18" fmla="*/ 55 w 220"/>
              <a:gd name="T19" fmla="*/ 50 h 220"/>
              <a:gd name="T20" fmla="*/ 47 w 220"/>
              <a:gd name="T21" fmla="*/ 30 h 220"/>
              <a:gd name="T22" fmla="*/ 67 w 220"/>
              <a:gd name="T23" fmla="*/ 18 h 220"/>
              <a:gd name="T24" fmla="*/ 51 w 220"/>
              <a:gd name="T25" fmla="*/ 57 h 220"/>
              <a:gd name="T26" fmla="*/ 76 w 220"/>
              <a:gd name="T27" fmla="*/ 42 h 220"/>
              <a:gd name="T28" fmla="*/ 80 w 220"/>
              <a:gd name="T29" fmla="*/ 24 h 220"/>
              <a:gd name="T30" fmla="*/ 97 w 220"/>
              <a:gd name="T31" fmla="*/ 51 h 220"/>
              <a:gd name="T32" fmla="*/ 81 w 220"/>
              <a:gd name="T33" fmla="*/ 69 h 220"/>
              <a:gd name="T34" fmla="*/ 59 w 220"/>
              <a:gd name="T35" fmla="*/ 95 h 220"/>
              <a:gd name="T36" fmla="*/ 63 w 220"/>
              <a:gd name="T37" fmla="*/ 117 h 220"/>
              <a:gd name="T38" fmla="*/ 120 w 220"/>
              <a:gd name="T39" fmla="*/ 155 h 220"/>
              <a:gd name="T40" fmla="*/ 118 w 220"/>
              <a:gd name="T41" fmla="*/ 180 h 220"/>
              <a:gd name="T42" fmla="*/ 81 w 220"/>
              <a:gd name="T43" fmla="*/ 208 h 220"/>
              <a:gd name="T44" fmla="*/ 62 w 220"/>
              <a:gd name="T45" fmla="*/ 159 h 220"/>
              <a:gd name="T46" fmla="*/ 53 w 220"/>
              <a:gd name="T47" fmla="*/ 120 h 220"/>
              <a:gd name="T48" fmla="*/ 19 w 220"/>
              <a:gd name="T49" fmla="*/ 65 h 220"/>
              <a:gd name="T50" fmla="*/ 10 w 220"/>
              <a:gd name="T51" fmla="*/ 91 h 220"/>
              <a:gd name="T52" fmla="*/ 61 w 220"/>
              <a:gd name="T53" fmla="*/ 133 h 220"/>
              <a:gd name="T54" fmla="*/ 67 w 220"/>
              <a:gd name="T55" fmla="*/ 178 h 220"/>
              <a:gd name="T56" fmla="*/ 8 w 220"/>
              <a:gd name="T57" fmla="*/ 110 h 220"/>
              <a:gd name="T58" fmla="*/ 101 w 220"/>
              <a:gd name="T59" fmla="*/ 204 h 220"/>
              <a:gd name="T60" fmla="*/ 130 w 220"/>
              <a:gd name="T61" fmla="*/ 166 h 220"/>
              <a:gd name="T62" fmla="*/ 82 w 220"/>
              <a:gd name="T63" fmla="*/ 125 h 220"/>
              <a:gd name="T64" fmla="*/ 57 w 220"/>
              <a:gd name="T65" fmla="*/ 108 h 220"/>
              <a:gd name="T66" fmla="*/ 70 w 220"/>
              <a:gd name="T67" fmla="*/ 96 h 220"/>
              <a:gd name="T68" fmla="*/ 90 w 220"/>
              <a:gd name="T69" fmla="*/ 70 h 220"/>
              <a:gd name="T70" fmla="*/ 101 w 220"/>
              <a:gd name="T71" fmla="*/ 38 h 220"/>
              <a:gd name="T72" fmla="*/ 82 w 220"/>
              <a:gd name="T73" fmla="*/ 12 h 220"/>
              <a:gd name="T74" fmla="*/ 118 w 220"/>
              <a:gd name="T75" fmla="*/ 46 h 220"/>
              <a:gd name="T76" fmla="*/ 175 w 220"/>
              <a:gd name="T77" fmla="*/ 31 h 220"/>
              <a:gd name="T78" fmla="*/ 156 w 220"/>
              <a:gd name="T79" fmla="*/ 61 h 220"/>
              <a:gd name="T80" fmla="*/ 180 w 220"/>
              <a:gd name="T81" fmla="*/ 65 h 220"/>
              <a:gd name="T82" fmla="*/ 198 w 220"/>
              <a:gd name="T83" fmla="*/ 75 h 220"/>
              <a:gd name="T84" fmla="*/ 206 w 220"/>
              <a:gd name="T85" fmla="*/ 84 h 220"/>
              <a:gd name="T86" fmla="*/ 168 w 220"/>
              <a:gd name="T87" fmla="*/ 81 h 220"/>
              <a:gd name="T88" fmla="*/ 179 w 220"/>
              <a:gd name="T89" fmla="*/ 127 h 220"/>
              <a:gd name="T90" fmla="*/ 184 w 220"/>
              <a:gd name="T91" fmla="*/ 180 h 220"/>
              <a:gd name="T92" fmla="*/ 189 w 220"/>
              <a:gd name="T93" fmla="*/ 123 h 220"/>
              <a:gd name="T94" fmla="*/ 163 w 220"/>
              <a:gd name="T95" fmla="*/ 99 h 220"/>
              <a:gd name="T96" fmla="*/ 211 w 220"/>
              <a:gd name="T97" fmla="*/ 94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20" h="220">
                <a:moveTo>
                  <a:pt x="110" y="0"/>
                </a:moveTo>
                <a:cubicBezTo>
                  <a:pt x="49" y="0"/>
                  <a:pt x="0" y="49"/>
                  <a:pt x="0" y="110"/>
                </a:cubicBezTo>
                <a:cubicBezTo>
                  <a:pt x="0" y="171"/>
                  <a:pt x="49" y="220"/>
                  <a:pt x="110" y="220"/>
                </a:cubicBezTo>
                <a:cubicBezTo>
                  <a:pt x="171" y="220"/>
                  <a:pt x="220" y="171"/>
                  <a:pt x="220" y="110"/>
                </a:cubicBezTo>
                <a:cubicBezTo>
                  <a:pt x="220" y="49"/>
                  <a:pt x="171" y="0"/>
                  <a:pt x="110" y="0"/>
                </a:cubicBezTo>
                <a:close/>
                <a:moveTo>
                  <a:pt x="203" y="68"/>
                </a:moveTo>
                <a:cubicBezTo>
                  <a:pt x="202" y="68"/>
                  <a:pt x="202" y="68"/>
                  <a:pt x="202" y="68"/>
                </a:cubicBezTo>
                <a:cubicBezTo>
                  <a:pt x="201" y="67"/>
                  <a:pt x="197" y="64"/>
                  <a:pt x="193" y="64"/>
                </a:cubicBezTo>
                <a:cubicBezTo>
                  <a:pt x="193" y="64"/>
                  <a:pt x="193" y="64"/>
                  <a:pt x="192" y="64"/>
                </a:cubicBezTo>
                <a:cubicBezTo>
                  <a:pt x="191" y="63"/>
                  <a:pt x="190" y="61"/>
                  <a:pt x="188" y="61"/>
                </a:cubicBezTo>
                <a:cubicBezTo>
                  <a:pt x="187" y="57"/>
                  <a:pt x="183" y="57"/>
                  <a:pt x="182" y="57"/>
                </a:cubicBezTo>
                <a:cubicBezTo>
                  <a:pt x="179" y="57"/>
                  <a:pt x="179" y="57"/>
                  <a:pt x="176" y="58"/>
                </a:cubicBezTo>
                <a:cubicBezTo>
                  <a:pt x="175" y="59"/>
                  <a:pt x="171" y="61"/>
                  <a:pt x="164" y="64"/>
                </a:cubicBezTo>
                <a:cubicBezTo>
                  <a:pt x="166" y="61"/>
                  <a:pt x="167" y="59"/>
                  <a:pt x="167" y="57"/>
                </a:cubicBezTo>
                <a:cubicBezTo>
                  <a:pt x="171" y="57"/>
                  <a:pt x="171" y="57"/>
                  <a:pt x="171" y="57"/>
                </a:cubicBezTo>
                <a:cubicBezTo>
                  <a:pt x="171" y="53"/>
                  <a:pt x="171" y="53"/>
                  <a:pt x="171" y="53"/>
                </a:cubicBezTo>
                <a:cubicBezTo>
                  <a:pt x="171" y="48"/>
                  <a:pt x="172" y="42"/>
                  <a:pt x="173" y="41"/>
                </a:cubicBezTo>
                <a:cubicBezTo>
                  <a:pt x="175" y="39"/>
                  <a:pt x="180" y="38"/>
                  <a:pt x="182" y="38"/>
                </a:cubicBezTo>
                <a:cubicBezTo>
                  <a:pt x="182" y="38"/>
                  <a:pt x="182" y="38"/>
                  <a:pt x="182" y="38"/>
                </a:cubicBezTo>
                <a:cubicBezTo>
                  <a:pt x="191" y="46"/>
                  <a:pt x="198" y="57"/>
                  <a:pt x="203" y="68"/>
                </a:cubicBezTo>
                <a:close/>
                <a:moveTo>
                  <a:pt x="182" y="38"/>
                </a:moveTo>
                <a:cubicBezTo>
                  <a:pt x="182" y="38"/>
                  <a:pt x="182" y="38"/>
                  <a:pt x="182" y="38"/>
                </a:cubicBezTo>
                <a:cubicBezTo>
                  <a:pt x="182" y="38"/>
                  <a:pt x="182" y="38"/>
                  <a:pt x="182" y="38"/>
                </a:cubicBezTo>
                <a:close/>
                <a:moveTo>
                  <a:pt x="141" y="13"/>
                </a:moveTo>
                <a:cubicBezTo>
                  <a:pt x="137" y="17"/>
                  <a:pt x="137" y="17"/>
                  <a:pt x="137" y="17"/>
                </a:cubicBezTo>
                <a:cubicBezTo>
                  <a:pt x="136" y="18"/>
                  <a:pt x="136" y="18"/>
                  <a:pt x="136" y="18"/>
                </a:cubicBezTo>
                <a:cubicBezTo>
                  <a:pt x="136" y="21"/>
                  <a:pt x="133" y="31"/>
                  <a:pt x="133" y="37"/>
                </a:cubicBezTo>
                <a:cubicBezTo>
                  <a:pt x="131" y="37"/>
                  <a:pt x="127" y="38"/>
                  <a:pt x="118" y="38"/>
                </a:cubicBezTo>
                <a:cubicBezTo>
                  <a:pt x="117" y="38"/>
                  <a:pt x="115" y="35"/>
                  <a:pt x="113" y="32"/>
                </a:cubicBezTo>
                <a:cubicBezTo>
                  <a:pt x="111" y="30"/>
                  <a:pt x="108" y="27"/>
                  <a:pt x="105" y="24"/>
                </a:cubicBezTo>
                <a:cubicBezTo>
                  <a:pt x="102" y="20"/>
                  <a:pt x="101" y="13"/>
                  <a:pt x="102" y="8"/>
                </a:cubicBezTo>
                <a:cubicBezTo>
                  <a:pt x="105" y="8"/>
                  <a:pt x="107" y="8"/>
                  <a:pt x="110" y="8"/>
                </a:cubicBezTo>
                <a:cubicBezTo>
                  <a:pt x="121" y="8"/>
                  <a:pt x="131" y="10"/>
                  <a:pt x="141" y="13"/>
                </a:cubicBezTo>
                <a:close/>
                <a:moveTo>
                  <a:pt x="47" y="30"/>
                </a:moveTo>
                <a:cubicBezTo>
                  <a:pt x="51" y="27"/>
                  <a:pt x="55" y="24"/>
                  <a:pt x="60" y="21"/>
                </a:cubicBezTo>
                <a:cubicBezTo>
                  <a:pt x="65" y="28"/>
                  <a:pt x="65" y="28"/>
                  <a:pt x="65" y="28"/>
                </a:cubicBezTo>
                <a:cubicBezTo>
                  <a:pt x="66" y="34"/>
                  <a:pt x="68" y="40"/>
                  <a:pt x="68" y="42"/>
                </a:cubicBezTo>
                <a:cubicBezTo>
                  <a:pt x="68" y="46"/>
                  <a:pt x="68" y="48"/>
                  <a:pt x="68" y="49"/>
                </a:cubicBezTo>
                <a:cubicBezTo>
                  <a:pt x="66" y="49"/>
                  <a:pt x="65" y="50"/>
                  <a:pt x="64" y="50"/>
                </a:cubicBezTo>
                <a:cubicBezTo>
                  <a:pt x="61" y="51"/>
                  <a:pt x="59" y="52"/>
                  <a:pt x="55" y="50"/>
                </a:cubicBezTo>
                <a:cubicBezTo>
                  <a:pt x="54" y="49"/>
                  <a:pt x="54" y="49"/>
                  <a:pt x="54" y="49"/>
                </a:cubicBezTo>
                <a:cubicBezTo>
                  <a:pt x="54" y="48"/>
                  <a:pt x="55" y="46"/>
                  <a:pt x="56" y="45"/>
                </a:cubicBezTo>
                <a:cubicBezTo>
                  <a:pt x="59" y="42"/>
                  <a:pt x="59" y="42"/>
                  <a:pt x="59" y="42"/>
                </a:cubicBezTo>
                <a:lnTo>
                  <a:pt x="47" y="30"/>
                </a:lnTo>
                <a:close/>
                <a:moveTo>
                  <a:pt x="67" y="18"/>
                </a:moveTo>
                <a:cubicBezTo>
                  <a:pt x="67" y="17"/>
                  <a:pt x="68" y="17"/>
                  <a:pt x="68" y="17"/>
                </a:cubicBezTo>
                <a:cubicBezTo>
                  <a:pt x="68" y="19"/>
                  <a:pt x="68" y="19"/>
                  <a:pt x="68" y="19"/>
                </a:cubicBezTo>
                <a:lnTo>
                  <a:pt x="67" y="18"/>
                </a:lnTo>
                <a:close/>
                <a:moveTo>
                  <a:pt x="41" y="35"/>
                </a:moveTo>
                <a:cubicBezTo>
                  <a:pt x="48" y="42"/>
                  <a:pt x="48" y="42"/>
                  <a:pt x="48" y="42"/>
                </a:cubicBezTo>
                <a:cubicBezTo>
                  <a:pt x="47" y="44"/>
                  <a:pt x="46" y="47"/>
                  <a:pt x="46" y="50"/>
                </a:cubicBezTo>
                <a:cubicBezTo>
                  <a:pt x="46" y="52"/>
                  <a:pt x="48" y="55"/>
                  <a:pt x="51" y="57"/>
                </a:cubicBezTo>
                <a:cubicBezTo>
                  <a:pt x="55" y="58"/>
                  <a:pt x="57" y="59"/>
                  <a:pt x="60" y="59"/>
                </a:cubicBezTo>
                <a:cubicBezTo>
                  <a:pt x="62" y="59"/>
                  <a:pt x="64" y="58"/>
                  <a:pt x="66" y="58"/>
                </a:cubicBezTo>
                <a:cubicBezTo>
                  <a:pt x="67" y="57"/>
                  <a:pt x="68" y="57"/>
                  <a:pt x="68" y="57"/>
                </a:cubicBezTo>
                <a:cubicBezTo>
                  <a:pt x="76" y="57"/>
                  <a:pt x="76" y="46"/>
                  <a:pt x="76" y="42"/>
                </a:cubicBezTo>
                <a:cubicBezTo>
                  <a:pt x="76" y="38"/>
                  <a:pt x="73" y="27"/>
                  <a:pt x="72" y="25"/>
                </a:cubicBezTo>
                <a:cubicBezTo>
                  <a:pt x="69" y="20"/>
                  <a:pt x="69" y="20"/>
                  <a:pt x="69" y="20"/>
                </a:cubicBezTo>
                <a:cubicBezTo>
                  <a:pt x="78" y="20"/>
                  <a:pt x="78" y="20"/>
                  <a:pt x="78" y="20"/>
                </a:cubicBezTo>
                <a:cubicBezTo>
                  <a:pt x="80" y="24"/>
                  <a:pt x="80" y="24"/>
                  <a:pt x="80" y="24"/>
                </a:cubicBezTo>
                <a:cubicBezTo>
                  <a:pt x="80" y="37"/>
                  <a:pt x="80" y="37"/>
                  <a:pt x="80" y="37"/>
                </a:cubicBezTo>
                <a:cubicBezTo>
                  <a:pt x="82" y="38"/>
                  <a:pt x="82" y="38"/>
                  <a:pt x="82" y="38"/>
                </a:cubicBezTo>
                <a:cubicBezTo>
                  <a:pt x="82" y="38"/>
                  <a:pt x="90" y="42"/>
                  <a:pt x="97" y="45"/>
                </a:cubicBezTo>
                <a:cubicBezTo>
                  <a:pt x="98" y="46"/>
                  <a:pt x="99" y="46"/>
                  <a:pt x="97" y="51"/>
                </a:cubicBezTo>
                <a:cubicBezTo>
                  <a:pt x="96" y="53"/>
                  <a:pt x="95" y="55"/>
                  <a:pt x="95" y="57"/>
                </a:cubicBezTo>
                <a:cubicBezTo>
                  <a:pt x="95" y="59"/>
                  <a:pt x="93" y="61"/>
                  <a:pt x="91" y="61"/>
                </a:cubicBezTo>
                <a:cubicBezTo>
                  <a:pt x="87" y="61"/>
                  <a:pt x="85" y="64"/>
                  <a:pt x="83" y="66"/>
                </a:cubicBezTo>
                <a:cubicBezTo>
                  <a:pt x="83" y="67"/>
                  <a:pt x="82" y="68"/>
                  <a:pt x="81" y="69"/>
                </a:cubicBezTo>
                <a:cubicBezTo>
                  <a:pt x="79" y="71"/>
                  <a:pt x="78" y="73"/>
                  <a:pt x="77" y="75"/>
                </a:cubicBezTo>
                <a:cubicBezTo>
                  <a:pt x="75" y="78"/>
                  <a:pt x="73" y="80"/>
                  <a:pt x="69" y="84"/>
                </a:cubicBezTo>
                <a:cubicBezTo>
                  <a:pt x="66" y="88"/>
                  <a:pt x="64" y="90"/>
                  <a:pt x="64" y="92"/>
                </a:cubicBezTo>
                <a:cubicBezTo>
                  <a:pt x="63" y="93"/>
                  <a:pt x="62" y="93"/>
                  <a:pt x="59" y="95"/>
                </a:cubicBezTo>
                <a:cubicBezTo>
                  <a:pt x="57" y="96"/>
                  <a:pt x="56" y="96"/>
                  <a:pt x="55" y="97"/>
                </a:cubicBezTo>
                <a:cubicBezTo>
                  <a:pt x="49" y="98"/>
                  <a:pt x="49" y="101"/>
                  <a:pt x="49" y="106"/>
                </a:cubicBezTo>
                <a:cubicBezTo>
                  <a:pt x="49" y="114"/>
                  <a:pt x="53" y="115"/>
                  <a:pt x="57" y="116"/>
                </a:cubicBezTo>
                <a:cubicBezTo>
                  <a:pt x="59" y="116"/>
                  <a:pt x="61" y="116"/>
                  <a:pt x="63" y="117"/>
                </a:cubicBezTo>
                <a:cubicBezTo>
                  <a:pt x="66" y="119"/>
                  <a:pt x="67" y="121"/>
                  <a:pt x="69" y="124"/>
                </a:cubicBezTo>
                <a:cubicBezTo>
                  <a:pt x="71" y="127"/>
                  <a:pt x="73" y="130"/>
                  <a:pt x="78" y="133"/>
                </a:cubicBezTo>
                <a:cubicBezTo>
                  <a:pt x="81" y="134"/>
                  <a:pt x="86" y="137"/>
                  <a:pt x="92" y="140"/>
                </a:cubicBezTo>
                <a:cubicBezTo>
                  <a:pt x="100" y="145"/>
                  <a:pt x="111" y="151"/>
                  <a:pt x="120" y="155"/>
                </a:cubicBezTo>
                <a:cubicBezTo>
                  <a:pt x="124" y="158"/>
                  <a:pt x="125" y="159"/>
                  <a:pt x="125" y="159"/>
                </a:cubicBezTo>
                <a:cubicBezTo>
                  <a:pt x="125" y="160"/>
                  <a:pt x="124" y="160"/>
                  <a:pt x="124" y="161"/>
                </a:cubicBezTo>
                <a:cubicBezTo>
                  <a:pt x="123" y="163"/>
                  <a:pt x="121" y="164"/>
                  <a:pt x="121" y="167"/>
                </a:cubicBezTo>
                <a:cubicBezTo>
                  <a:pt x="121" y="170"/>
                  <a:pt x="121" y="173"/>
                  <a:pt x="118" y="180"/>
                </a:cubicBezTo>
                <a:cubicBezTo>
                  <a:pt x="116" y="184"/>
                  <a:pt x="114" y="186"/>
                  <a:pt x="108" y="189"/>
                </a:cubicBezTo>
                <a:cubicBezTo>
                  <a:pt x="105" y="191"/>
                  <a:pt x="101" y="194"/>
                  <a:pt x="96" y="198"/>
                </a:cubicBezTo>
                <a:cubicBezTo>
                  <a:pt x="92" y="201"/>
                  <a:pt x="87" y="205"/>
                  <a:pt x="87" y="209"/>
                </a:cubicBezTo>
                <a:cubicBezTo>
                  <a:pt x="85" y="209"/>
                  <a:pt x="83" y="208"/>
                  <a:pt x="81" y="208"/>
                </a:cubicBezTo>
                <a:cubicBezTo>
                  <a:pt x="82" y="203"/>
                  <a:pt x="84" y="196"/>
                  <a:pt x="84" y="189"/>
                </a:cubicBezTo>
                <a:cubicBezTo>
                  <a:pt x="84" y="178"/>
                  <a:pt x="80" y="175"/>
                  <a:pt x="73" y="172"/>
                </a:cubicBezTo>
                <a:cubicBezTo>
                  <a:pt x="72" y="172"/>
                  <a:pt x="71" y="171"/>
                  <a:pt x="70" y="171"/>
                </a:cubicBezTo>
                <a:cubicBezTo>
                  <a:pt x="65" y="168"/>
                  <a:pt x="65" y="166"/>
                  <a:pt x="62" y="159"/>
                </a:cubicBezTo>
                <a:cubicBezTo>
                  <a:pt x="62" y="158"/>
                  <a:pt x="61" y="156"/>
                  <a:pt x="61" y="154"/>
                </a:cubicBezTo>
                <a:cubicBezTo>
                  <a:pt x="59" y="149"/>
                  <a:pt x="61" y="147"/>
                  <a:pt x="64" y="143"/>
                </a:cubicBezTo>
                <a:cubicBezTo>
                  <a:pt x="66" y="140"/>
                  <a:pt x="69" y="137"/>
                  <a:pt x="69" y="132"/>
                </a:cubicBezTo>
                <a:cubicBezTo>
                  <a:pt x="69" y="124"/>
                  <a:pt x="63" y="120"/>
                  <a:pt x="53" y="120"/>
                </a:cubicBezTo>
                <a:cubicBezTo>
                  <a:pt x="53" y="120"/>
                  <a:pt x="53" y="120"/>
                  <a:pt x="53" y="120"/>
                </a:cubicBezTo>
                <a:cubicBezTo>
                  <a:pt x="52" y="120"/>
                  <a:pt x="46" y="117"/>
                  <a:pt x="40" y="114"/>
                </a:cubicBezTo>
                <a:cubicBezTo>
                  <a:pt x="36" y="112"/>
                  <a:pt x="31" y="109"/>
                  <a:pt x="25" y="106"/>
                </a:cubicBezTo>
                <a:cubicBezTo>
                  <a:pt x="15" y="101"/>
                  <a:pt x="18" y="74"/>
                  <a:pt x="19" y="65"/>
                </a:cubicBezTo>
                <a:cubicBezTo>
                  <a:pt x="18" y="65"/>
                  <a:pt x="18" y="65"/>
                  <a:pt x="18" y="65"/>
                </a:cubicBezTo>
                <a:cubicBezTo>
                  <a:pt x="24" y="54"/>
                  <a:pt x="32" y="44"/>
                  <a:pt x="41" y="35"/>
                </a:cubicBezTo>
                <a:close/>
                <a:moveTo>
                  <a:pt x="8" y="110"/>
                </a:moveTo>
                <a:cubicBezTo>
                  <a:pt x="8" y="104"/>
                  <a:pt x="9" y="97"/>
                  <a:pt x="10" y="91"/>
                </a:cubicBezTo>
                <a:cubicBezTo>
                  <a:pt x="11" y="101"/>
                  <a:pt x="14" y="110"/>
                  <a:pt x="21" y="114"/>
                </a:cubicBezTo>
                <a:cubicBezTo>
                  <a:pt x="27" y="116"/>
                  <a:pt x="32" y="119"/>
                  <a:pt x="37" y="122"/>
                </a:cubicBezTo>
                <a:cubicBezTo>
                  <a:pt x="46" y="127"/>
                  <a:pt x="50" y="129"/>
                  <a:pt x="53" y="129"/>
                </a:cubicBezTo>
                <a:cubicBezTo>
                  <a:pt x="60" y="129"/>
                  <a:pt x="61" y="131"/>
                  <a:pt x="61" y="133"/>
                </a:cubicBezTo>
                <a:cubicBezTo>
                  <a:pt x="61" y="134"/>
                  <a:pt x="59" y="136"/>
                  <a:pt x="58" y="138"/>
                </a:cubicBezTo>
                <a:cubicBezTo>
                  <a:pt x="55" y="142"/>
                  <a:pt x="50" y="148"/>
                  <a:pt x="53" y="157"/>
                </a:cubicBezTo>
                <a:cubicBezTo>
                  <a:pt x="54" y="158"/>
                  <a:pt x="54" y="160"/>
                  <a:pt x="55" y="161"/>
                </a:cubicBezTo>
                <a:cubicBezTo>
                  <a:pt x="57" y="170"/>
                  <a:pt x="59" y="174"/>
                  <a:pt x="67" y="178"/>
                </a:cubicBezTo>
                <a:cubicBezTo>
                  <a:pt x="68" y="178"/>
                  <a:pt x="69" y="179"/>
                  <a:pt x="70" y="179"/>
                </a:cubicBezTo>
                <a:cubicBezTo>
                  <a:pt x="75" y="182"/>
                  <a:pt x="76" y="182"/>
                  <a:pt x="76" y="190"/>
                </a:cubicBezTo>
                <a:cubicBezTo>
                  <a:pt x="76" y="195"/>
                  <a:pt x="75" y="201"/>
                  <a:pt x="74" y="205"/>
                </a:cubicBezTo>
                <a:cubicBezTo>
                  <a:pt x="35" y="191"/>
                  <a:pt x="8" y="153"/>
                  <a:pt x="8" y="110"/>
                </a:cubicBezTo>
                <a:close/>
                <a:moveTo>
                  <a:pt x="110" y="212"/>
                </a:moveTo>
                <a:cubicBezTo>
                  <a:pt x="105" y="212"/>
                  <a:pt x="100" y="212"/>
                  <a:pt x="95" y="211"/>
                </a:cubicBezTo>
                <a:cubicBezTo>
                  <a:pt x="95" y="210"/>
                  <a:pt x="95" y="210"/>
                  <a:pt x="95" y="210"/>
                </a:cubicBezTo>
                <a:cubicBezTo>
                  <a:pt x="95" y="209"/>
                  <a:pt x="96" y="208"/>
                  <a:pt x="101" y="204"/>
                </a:cubicBezTo>
                <a:cubicBezTo>
                  <a:pt x="106" y="201"/>
                  <a:pt x="110" y="198"/>
                  <a:pt x="113" y="196"/>
                </a:cubicBezTo>
                <a:cubicBezTo>
                  <a:pt x="119" y="192"/>
                  <a:pt x="122" y="190"/>
                  <a:pt x="125" y="184"/>
                </a:cubicBezTo>
                <a:cubicBezTo>
                  <a:pt x="129" y="176"/>
                  <a:pt x="129" y="171"/>
                  <a:pt x="129" y="167"/>
                </a:cubicBezTo>
                <a:cubicBezTo>
                  <a:pt x="129" y="167"/>
                  <a:pt x="130" y="166"/>
                  <a:pt x="130" y="166"/>
                </a:cubicBezTo>
                <a:cubicBezTo>
                  <a:pt x="131" y="164"/>
                  <a:pt x="134" y="162"/>
                  <a:pt x="133" y="158"/>
                </a:cubicBezTo>
                <a:cubicBezTo>
                  <a:pt x="132" y="154"/>
                  <a:pt x="129" y="151"/>
                  <a:pt x="123" y="148"/>
                </a:cubicBezTo>
                <a:cubicBezTo>
                  <a:pt x="114" y="144"/>
                  <a:pt x="104" y="138"/>
                  <a:pt x="96" y="133"/>
                </a:cubicBezTo>
                <a:cubicBezTo>
                  <a:pt x="90" y="130"/>
                  <a:pt x="85" y="127"/>
                  <a:pt x="82" y="125"/>
                </a:cubicBezTo>
                <a:cubicBezTo>
                  <a:pt x="79" y="124"/>
                  <a:pt x="77" y="122"/>
                  <a:pt x="76" y="119"/>
                </a:cubicBezTo>
                <a:cubicBezTo>
                  <a:pt x="73" y="116"/>
                  <a:pt x="71" y="113"/>
                  <a:pt x="66" y="110"/>
                </a:cubicBezTo>
                <a:cubicBezTo>
                  <a:pt x="63" y="109"/>
                  <a:pt x="60" y="108"/>
                  <a:pt x="58" y="108"/>
                </a:cubicBezTo>
                <a:cubicBezTo>
                  <a:pt x="58" y="108"/>
                  <a:pt x="58" y="108"/>
                  <a:pt x="57" y="108"/>
                </a:cubicBezTo>
                <a:cubicBezTo>
                  <a:pt x="57" y="107"/>
                  <a:pt x="57" y="107"/>
                  <a:pt x="57" y="106"/>
                </a:cubicBezTo>
                <a:cubicBezTo>
                  <a:pt x="57" y="106"/>
                  <a:pt x="57" y="105"/>
                  <a:pt x="57" y="104"/>
                </a:cubicBezTo>
                <a:cubicBezTo>
                  <a:pt x="58" y="104"/>
                  <a:pt x="60" y="103"/>
                  <a:pt x="63" y="102"/>
                </a:cubicBezTo>
                <a:cubicBezTo>
                  <a:pt x="67" y="100"/>
                  <a:pt x="69" y="98"/>
                  <a:pt x="70" y="96"/>
                </a:cubicBezTo>
                <a:cubicBezTo>
                  <a:pt x="71" y="95"/>
                  <a:pt x="72" y="93"/>
                  <a:pt x="75" y="90"/>
                </a:cubicBezTo>
                <a:cubicBezTo>
                  <a:pt x="80" y="85"/>
                  <a:pt x="82" y="82"/>
                  <a:pt x="83" y="79"/>
                </a:cubicBezTo>
                <a:cubicBezTo>
                  <a:pt x="84" y="77"/>
                  <a:pt x="85" y="76"/>
                  <a:pt x="86" y="75"/>
                </a:cubicBezTo>
                <a:cubicBezTo>
                  <a:pt x="88" y="73"/>
                  <a:pt x="89" y="71"/>
                  <a:pt x="90" y="70"/>
                </a:cubicBezTo>
                <a:cubicBezTo>
                  <a:pt x="90" y="70"/>
                  <a:pt x="91" y="69"/>
                  <a:pt x="91" y="69"/>
                </a:cubicBezTo>
                <a:cubicBezTo>
                  <a:pt x="97" y="69"/>
                  <a:pt x="103" y="63"/>
                  <a:pt x="103" y="57"/>
                </a:cubicBezTo>
                <a:cubicBezTo>
                  <a:pt x="103" y="57"/>
                  <a:pt x="103" y="55"/>
                  <a:pt x="104" y="54"/>
                </a:cubicBezTo>
                <a:cubicBezTo>
                  <a:pt x="106" y="51"/>
                  <a:pt x="110" y="43"/>
                  <a:pt x="101" y="38"/>
                </a:cubicBezTo>
                <a:cubicBezTo>
                  <a:pt x="96" y="36"/>
                  <a:pt x="91" y="33"/>
                  <a:pt x="88" y="32"/>
                </a:cubicBezTo>
                <a:cubicBezTo>
                  <a:pt x="88" y="22"/>
                  <a:pt x="88" y="22"/>
                  <a:pt x="88" y="22"/>
                </a:cubicBezTo>
                <a:cubicBezTo>
                  <a:pt x="82" y="12"/>
                  <a:pt x="82" y="12"/>
                  <a:pt x="82" y="12"/>
                </a:cubicBezTo>
                <a:cubicBezTo>
                  <a:pt x="82" y="12"/>
                  <a:pt x="82" y="12"/>
                  <a:pt x="82" y="12"/>
                </a:cubicBezTo>
                <a:cubicBezTo>
                  <a:pt x="86" y="11"/>
                  <a:pt x="90" y="10"/>
                  <a:pt x="94" y="9"/>
                </a:cubicBezTo>
                <a:cubicBezTo>
                  <a:pt x="93" y="15"/>
                  <a:pt x="94" y="24"/>
                  <a:pt x="100" y="30"/>
                </a:cubicBezTo>
                <a:cubicBezTo>
                  <a:pt x="102" y="32"/>
                  <a:pt x="105" y="35"/>
                  <a:pt x="107" y="37"/>
                </a:cubicBezTo>
                <a:cubicBezTo>
                  <a:pt x="110" y="42"/>
                  <a:pt x="113" y="46"/>
                  <a:pt x="118" y="46"/>
                </a:cubicBezTo>
                <a:cubicBezTo>
                  <a:pt x="132" y="46"/>
                  <a:pt x="141" y="45"/>
                  <a:pt x="141" y="38"/>
                </a:cubicBezTo>
                <a:cubicBezTo>
                  <a:pt x="141" y="36"/>
                  <a:pt x="142" y="27"/>
                  <a:pt x="144" y="21"/>
                </a:cubicBezTo>
                <a:cubicBezTo>
                  <a:pt x="149" y="16"/>
                  <a:pt x="149" y="16"/>
                  <a:pt x="149" y="16"/>
                </a:cubicBezTo>
                <a:cubicBezTo>
                  <a:pt x="159" y="20"/>
                  <a:pt x="167" y="25"/>
                  <a:pt x="175" y="31"/>
                </a:cubicBezTo>
                <a:cubicBezTo>
                  <a:pt x="172" y="32"/>
                  <a:pt x="170" y="33"/>
                  <a:pt x="168" y="35"/>
                </a:cubicBezTo>
                <a:cubicBezTo>
                  <a:pt x="164" y="39"/>
                  <a:pt x="163" y="46"/>
                  <a:pt x="163" y="50"/>
                </a:cubicBezTo>
                <a:cubicBezTo>
                  <a:pt x="161" y="51"/>
                  <a:pt x="159" y="53"/>
                  <a:pt x="159" y="56"/>
                </a:cubicBezTo>
                <a:cubicBezTo>
                  <a:pt x="159" y="57"/>
                  <a:pt x="157" y="59"/>
                  <a:pt x="156" y="61"/>
                </a:cubicBezTo>
                <a:cubicBezTo>
                  <a:pt x="152" y="65"/>
                  <a:pt x="149" y="69"/>
                  <a:pt x="151" y="72"/>
                </a:cubicBezTo>
                <a:cubicBezTo>
                  <a:pt x="154" y="76"/>
                  <a:pt x="159" y="74"/>
                  <a:pt x="165" y="72"/>
                </a:cubicBezTo>
                <a:cubicBezTo>
                  <a:pt x="174" y="68"/>
                  <a:pt x="178" y="66"/>
                  <a:pt x="180" y="65"/>
                </a:cubicBezTo>
                <a:cubicBezTo>
                  <a:pt x="180" y="65"/>
                  <a:pt x="180" y="65"/>
                  <a:pt x="180" y="65"/>
                </a:cubicBezTo>
                <a:cubicBezTo>
                  <a:pt x="181" y="68"/>
                  <a:pt x="185" y="69"/>
                  <a:pt x="186" y="69"/>
                </a:cubicBezTo>
                <a:cubicBezTo>
                  <a:pt x="186" y="69"/>
                  <a:pt x="186" y="69"/>
                  <a:pt x="187" y="69"/>
                </a:cubicBezTo>
                <a:cubicBezTo>
                  <a:pt x="188" y="70"/>
                  <a:pt x="190" y="72"/>
                  <a:pt x="193" y="72"/>
                </a:cubicBezTo>
                <a:cubicBezTo>
                  <a:pt x="195" y="72"/>
                  <a:pt x="197" y="74"/>
                  <a:pt x="198" y="75"/>
                </a:cubicBezTo>
                <a:cubicBezTo>
                  <a:pt x="199" y="76"/>
                  <a:pt x="199" y="76"/>
                  <a:pt x="199" y="76"/>
                </a:cubicBezTo>
                <a:cubicBezTo>
                  <a:pt x="206" y="76"/>
                  <a:pt x="206" y="76"/>
                  <a:pt x="206" y="76"/>
                </a:cubicBezTo>
                <a:cubicBezTo>
                  <a:pt x="207" y="79"/>
                  <a:pt x="208" y="82"/>
                  <a:pt x="209" y="85"/>
                </a:cubicBezTo>
                <a:cubicBezTo>
                  <a:pt x="208" y="84"/>
                  <a:pt x="207" y="84"/>
                  <a:pt x="206" y="84"/>
                </a:cubicBezTo>
                <a:cubicBezTo>
                  <a:pt x="197" y="79"/>
                  <a:pt x="190" y="76"/>
                  <a:pt x="186" y="76"/>
                </a:cubicBezTo>
                <a:cubicBezTo>
                  <a:pt x="182" y="76"/>
                  <a:pt x="171" y="79"/>
                  <a:pt x="169" y="80"/>
                </a:cubicBezTo>
                <a:cubicBezTo>
                  <a:pt x="168" y="80"/>
                  <a:pt x="168" y="80"/>
                  <a:pt x="168" y="80"/>
                </a:cubicBezTo>
                <a:cubicBezTo>
                  <a:pt x="168" y="81"/>
                  <a:pt x="168" y="81"/>
                  <a:pt x="168" y="81"/>
                </a:cubicBezTo>
                <a:cubicBezTo>
                  <a:pt x="162" y="86"/>
                  <a:pt x="155" y="94"/>
                  <a:pt x="155" y="99"/>
                </a:cubicBezTo>
                <a:cubicBezTo>
                  <a:pt x="155" y="99"/>
                  <a:pt x="155" y="100"/>
                  <a:pt x="155" y="101"/>
                </a:cubicBezTo>
                <a:cubicBezTo>
                  <a:pt x="153" y="106"/>
                  <a:pt x="150" y="117"/>
                  <a:pt x="161" y="125"/>
                </a:cubicBezTo>
                <a:cubicBezTo>
                  <a:pt x="168" y="130"/>
                  <a:pt x="175" y="128"/>
                  <a:pt x="179" y="127"/>
                </a:cubicBezTo>
                <a:cubicBezTo>
                  <a:pt x="180" y="127"/>
                  <a:pt x="181" y="126"/>
                  <a:pt x="182" y="126"/>
                </a:cubicBezTo>
                <a:cubicBezTo>
                  <a:pt x="182" y="126"/>
                  <a:pt x="182" y="126"/>
                  <a:pt x="182" y="127"/>
                </a:cubicBezTo>
                <a:cubicBezTo>
                  <a:pt x="186" y="134"/>
                  <a:pt x="186" y="141"/>
                  <a:pt x="186" y="148"/>
                </a:cubicBezTo>
                <a:cubicBezTo>
                  <a:pt x="186" y="153"/>
                  <a:pt x="185" y="172"/>
                  <a:pt x="184" y="180"/>
                </a:cubicBezTo>
                <a:cubicBezTo>
                  <a:pt x="166" y="200"/>
                  <a:pt x="139" y="212"/>
                  <a:pt x="110" y="212"/>
                </a:cubicBezTo>
                <a:close/>
                <a:moveTo>
                  <a:pt x="191" y="172"/>
                </a:moveTo>
                <a:cubicBezTo>
                  <a:pt x="192" y="165"/>
                  <a:pt x="194" y="153"/>
                  <a:pt x="194" y="148"/>
                </a:cubicBezTo>
                <a:cubicBezTo>
                  <a:pt x="194" y="140"/>
                  <a:pt x="194" y="132"/>
                  <a:pt x="189" y="123"/>
                </a:cubicBezTo>
                <a:cubicBezTo>
                  <a:pt x="186" y="117"/>
                  <a:pt x="180" y="118"/>
                  <a:pt x="177" y="119"/>
                </a:cubicBezTo>
                <a:cubicBezTo>
                  <a:pt x="173" y="120"/>
                  <a:pt x="170" y="121"/>
                  <a:pt x="165" y="118"/>
                </a:cubicBezTo>
                <a:cubicBezTo>
                  <a:pt x="159" y="114"/>
                  <a:pt x="160" y="110"/>
                  <a:pt x="162" y="103"/>
                </a:cubicBezTo>
                <a:cubicBezTo>
                  <a:pt x="163" y="102"/>
                  <a:pt x="163" y="100"/>
                  <a:pt x="163" y="99"/>
                </a:cubicBezTo>
                <a:cubicBezTo>
                  <a:pt x="164" y="97"/>
                  <a:pt x="168" y="92"/>
                  <a:pt x="173" y="87"/>
                </a:cubicBezTo>
                <a:cubicBezTo>
                  <a:pt x="178" y="85"/>
                  <a:pt x="184" y="84"/>
                  <a:pt x="186" y="84"/>
                </a:cubicBezTo>
                <a:cubicBezTo>
                  <a:pt x="189" y="84"/>
                  <a:pt x="197" y="88"/>
                  <a:pt x="203" y="91"/>
                </a:cubicBezTo>
                <a:cubicBezTo>
                  <a:pt x="206" y="93"/>
                  <a:pt x="209" y="93"/>
                  <a:pt x="211" y="94"/>
                </a:cubicBezTo>
                <a:cubicBezTo>
                  <a:pt x="212" y="99"/>
                  <a:pt x="212" y="104"/>
                  <a:pt x="212" y="110"/>
                </a:cubicBezTo>
                <a:cubicBezTo>
                  <a:pt x="212" y="133"/>
                  <a:pt x="204" y="155"/>
                  <a:pt x="191" y="17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F6A410E-C83F-44F6-B28A-A6B801C206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BF9D718-26AF-4674-898E-0EE7C93648A5}"/>
              </a:ext>
            </a:extLst>
          </p:cNvPr>
          <p:cNvGrpSpPr/>
          <p:nvPr/>
        </p:nvGrpSpPr>
        <p:grpSpPr>
          <a:xfrm>
            <a:off x="1097571" y="3800846"/>
            <a:ext cx="3420981" cy="1632833"/>
            <a:chOff x="1097571" y="3993559"/>
            <a:chExt cx="3420981" cy="163283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37F8924-BD5F-4A39-B5D5-9B83A9EE9C4E}"/>
                </a:ext>
              </a:extLst>
            </p:cNvPr>
            <p:cNvSpPr/>
            <p:nvPr/>
          </p:nvSpPr>
          <p:spPr>
            <a:xfrm>
              <a:off x="1097572" y="4426063"/>
              <a:ext cx="3420980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</a:t>
              </a:r>
            </a:p>
          </p:txBody>
        </p:sp>
        <p:sp>
          <p:nvSpPr>
            <p:cNvPr id="12" name="Text Placeholder 2">
              <a:extLst>
                <a:ext uri="{FF2B5EF4-FFF2-40B4-BE49-F238E27FC236}">
                  <a16:creationId xmlns:a16="http://schemas.microsoft.com/office/drawing/2014/main" id="{234C9A4E-5B99-47B6-9B3A-D190057F6FF4}"/>
                </a:ext>
              </a:extLst>
            </p:cNvPr>
            <p:cNvSpPr txBox="1">
              <a:spLocks/>
            </p:cNvSpPr>
            <p:nvPr/>
          </p:nvSpPr>
          <p:spPr>
            <a:xfrm>
              <a:off x="1097571" y="3993559"/>
              <a:ext cx="342098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2000" b="1" dirty="0">
                  <a:solidFill>
                    <a:schemeClr val="bg1"/>
                  </a:solidFill>
                  <a:latin typeface="Raleway" panose="020B0503030101060003" pitchFamily="34" charset="0"/>
                </a:rPr>
                <a:t>Important Point </a:t>
              </a:r>
              <a:endParaRPr lang="id-ID" sz="2000" b="1" dirty="0">
                <a:solidFill>
                  <a:schemeClr val="bg1"/>
                </a:solidFill>
                <a:latin typeface="Raleway" panose="020B05030301010600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16581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2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" presetClass="entr" presetSubtype="2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" presetClass="entr" presetSubtype="2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" presetClass="entr" presetSubtype="2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1" grpId="0" animBg="1"/>
      <p:bldP spid="35" grpId="0" animBg="1"/>
      <p:bldP spid="36" grpId="0" animBg="1"/>
      <p:bldP spid="37" grpId="0" animBg="1"/>
      <p:bldP spid="47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4283593A-799D-4CD3-9516-5549204D3B31}"/>
              </a:ext>
            </a:extLst>
          </p:cNvPr>
          <p:cNvGrpSpPr/>
          <p:nvPr/>
        </p:nvGrpSpPr>
        <p:grpSpPr>
          <a:xfrm>
            <a:off x="800100" y="2091693"/>
            <a:ext cx="10591800" cy="3840844"/>
            <a:chOff x="800100" y="2091693"/>
            <a:chExt cx="10591800" cy="384084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1E1C15C-FA79-4B10-B64A-CBD3E6D67EA3}"/>
                </a:ext>
              </a:extLst>
            </p:cNvPr>
            <p:cNvSpPr/>
            <p:nvPr/>
          </p:nvSpPr>
          <p:spPr>
            <a:xfrm>
              <a:off x="800100" y="2720312"/>
              <a:ext cx="10591800" cy="32122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3E84923-BF3D-464C-A8C2-801F0A9DE804}"/>
                </a:ext>
              </a:extLst>
            </p:cNvPr>
            <p:cNvGrpSpPr/>
            <p:nvPr/>
          </p:nvGrpSpPr>
          <p:grpSpPr>
            <a:xfrm>
              <a:off x="800100" y="2091693"/>
              <a:ext cx="10591800" cy="628619"/>
              <a:chOff x="800100" y="1988457"/>
              <a:chExt cx="9639304" cy="493486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56D3824-1FC2-4C55-89C1-93B67FA57F98}"/>
                  </a:ext>
                </a:extLst>
              </p:cNvPr>
              <p:cNvSpPr/>
              <p:nvPr/>
            </p:nvSpPr>
            <p:spPr>
              <a:xfrm>
                <a:off x="800100" y="1988457"/>
                <a:ext cx="2409826" cy="493486"/>
              </a:xfrm>
              <a:prstGeom prst="rect">
                <a:avLst/>
              </a:prstGeom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</a:gsLst>
                <a:lin ang="27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D79449AA-9F42-4E0C-AD24-B35D253FF44E}"/>
                  </a:ext>
                </a:extLst>
              </p:cNvPr>
              <p:cNvSpPr/>
              <p:nvPr/>
            </p:nvSpPr>
            <p:spPr>
              <a:xfrm>
                <a:off x="3209926" y="1988457"/>
                <a:ext cx="2409826" cy="493486"/>
              </a:xfrm>
              <a:prstGeom prst="rect">
                <a:avLst/>
              </a:prstGeom>
              <a:gradFill>
                <a:gsLst>
                  <a:gs pos="100000">
                    <a:schemeClr val="accent2">
                      <a:lumMod val="75000"/>
                    </a:schemeClr>
                  </a:gs>
                  <a:gs pos="0">
                    <a:schemeClr val="accent2"/>
                  </a:gs>
                </a:gsLst>
                <a:lin ang="27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36BE4A7-5F57-41FC-99C4-2E419747415E}"/>
                  </a:ext>
                </a:extLst>
              </p:cNvPr>
              <p:cNvSpPr/>
              <p:nvPr/>
            </p:nvSpPr>
            <p:spPr>
              <a:xfrm>
                <a:off x="5619752" y="1988457"/>
                <a:ext cx="2409826" cy="493486"/>
              </a:xfrm>
              <a:prstGeom prst="rect">
                <a:avLst/>
              </a:prstGeom>
              <a:gradFill>
                <a:gsLst>
                  <a:gs pos="100000">
                    <a:schemeClr val="accent3">
                      <a:lumMod val="75000"/>
                    </a:schemeClr>
                  </a:gs>
                  <a:gs pos="0">
                    <a:schemeClr val="accent3"/>
                  </a:gs>
                </a:gsLst>
                <a:lin ang="27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F00AA2C-940A-442D-A8EB-19BCFED2AE04}"/>
                  </a:ext>
                </a:extLst>
              </p:cNvPr>
              <p:cNvSpPr/>
              <p:nvPr/>
            </p:nvSpPr>
            <p:spPr>
              <a:xfrm>
                <a:off x="8029578" y="1988457"/>
                <a:ext cx="2409826" cy="493486"/>
              </a:xfrm>
              <a:prstGeom prst="rect">
                <a:avLst/>
              </a:prstGeom>
              <a:gradFill>
                <a:gsLst>
                  <a:gs pos="100000">
                    <a:schemeClr val="accent4">
                      <a:lumMod val="75000"/>
                    </a:schemeClr>
                  </a:gs>
                  <a:gs pos="0">
                    <a:schemeClr val="accent4"/>
                  </a:gs>
                </a:gsLst>
                <a:lin ang="27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0DF4D50-555B-43D2-8DA6-D27A6A3FBB1A}"/>
              </a:ext>
            </a:extLst>
          </p:cNvPr>
          <p:cNvCxnSpPr>
            <a:cxnSpLocks/>
          </p:cNvCxnSpPr>
          <p:nvPr/>
        </p:nvCxnSpPr>
        <p:spPr>
          <a:xfrm>
            <a:off x="3448050" y="2720312"/>
            <a:ext cx="0" cy="321222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C979C92-BE89-4A7B-A698-D5E0461878C7}"/>
              </a:ext>
            </a:extLst>
          </p:cNvPr>
          <p:cNvCxnSpPr>
            <a:cxnSpLocks/>
          </p:cNvCxnSpPr>
          <p:nvPr/>
        </p:nvCxnSpPr>
        <p:spPr>
          <a:xfrm>
            <a:off x="6089650" y="2720312"/>
            <a:ext cx="0" cy="321222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3F74F4-22C0-4F15-AD62-A4FBEF6E1927}"/>
              </a:ext>
            </a:extLst>
          </p:cNvPr>
          <p:cNvCxnSpPr>
            <a:cxnSpLocks/>
          </p:cNvCxnSpPr>
          <p:nvPr/>
        </p:nvCxnSpPr>
        <p:spPr>
          <a:xfrm>
            <a:off x="8743950" y="2720312"/>
            <a:ext cx="0" cy="321222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EF57FA8D-EC6D-4E25-9286-685A2FF5D1D2}"/>
              </a:ext>
            </a:extLst>
          </p:cNvPr>
          <p:cNvSpPr txBox="1">
            <a:spLocks/>
          </p:cNvSpPr>
          <p:nvPr/>
        </p:nvSpPr>
        <p:spPr>
          <a:xfrm>
            <a:off x="1506230" y="2266663"/>
            <a:ext cx="1864499" cy="278679"/>
          </a:xfrm>
          <a:prstGeom prst="rect">
            <a:avLst/>
          </a:prstGeom>
        </p:spPr>
        <p:txBody>
          <a:bodyPr/>
          <a:lstStyle>
            <a:lvl1pPr marL="0" indent="0" algn="ctr" defTabSz="1460754" rtl="0" eaLnBrk="1" latinLnBrk="0" hangingPunct="1">
              <a:lnSpc>
                <a:spcPct val="90000"/>
              </a:lnSpc>
              <a:spcBef>
                <a:spcPts val="1598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566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5943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320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697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74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451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7828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205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1" dirty="0">
                <a:solidFill>
                  <a:schemeClr val="bg1"/>
                </a:solidFill>
                <a:latin typeface="Raleway" panose="020B0503030101060003" pitchFamily="34" charset="0"/>
              </a:rPr>
              <a:t>FEATURE ONE</a:t>
            </a:r>
            <a:endParaRPr lang="id-ID" sz="1400" b="1" dirty="0">
              <a:solidFill>
                <a:schemeClr val="bg1"/>
              </a:solidFill>
              <a:latin typeface="Raleway" panose="020B0503030101060003" pitchFamily="34" charset="0"/>
            </a:endParaRP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F38EB21D-AE37-4B0E-B85F-6DBD90C15721}"/>
              </a:ext>
            </a:extLst>
          </p:cNvPr>
          <p:cNvSpPr txBox="1">
            <a:spLocks/>
          </p:cNvSpPr>
          <p:nvPr/>
        </p:nvSpPr>
        <p:spPr>
          <a:xfrm>
            <a:off x="4074574" y="2266663"/>
            <a:ext cx="1864499" cy="278679"/>
          </a:xfrm>
          <a:prstGeom prst="rect">
            <a:avLst/>
          </a:prstGeom>
        </p:spPr>
        <p:txBody>
          <a:bodyPr/>
          <a:lstStyle>
            <a:lvl1pPr marL="0" indent="0" algn="ctr" defTabSz="1460754" rtl="0" eaLnBrk="1" latinLnBrk="0" hangingPunct="1">
              <a:lnSpc>
                <a:spcPct val="90000"/>
              </a:lnSpc>
              <a:spcBef>
                <a:spcPts val="1598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566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5943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320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697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74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451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7828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205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1" dirty="0">
                <a:solidFill>
                  <a:schemeClr val="bg1"/>
                </a:solidFill>
                <a:latin typeface="Raleway" panose="020B0503030101060003" pitchFamily="34" charset="0"/>
              </a:rPr>
              <a:t>FEATURE TWO</a:t>
            </a:r>
            <a:endParaRPr lang="id-ID" sz="1400" b="1" dirty="0">
              <a:solidFill>
                <a:schemeClr val="bg1"/>
              </a:solidFill>
              <a:latin typeface="Raleway" panose="020B0503030101060003" pitchFamily="34" charset="0"/>
            </a:endParaRP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363EAA67-92FA-44E5-83EB-4349ABE8A559}"/>
              </a:ext>
            </a:extLst>
          </p:cNvPr>
          <p:cNvSpPr txBox="1">
            <a:spLocks/>
          </p:cNvSpPr>
          <p:nvPr/>
        </p:nvSpPr>
        <p:spPr>
          <a:xfrm>
            <a:off x="6747924" y="2266663"/>
            <a:ext cx="1864499" cy="278679"/>
          </a:xfrm>
          <a:prstGeom prst="rect">
            <a:avLst/>
          </a:prstGeom>
        </p:spPr>
        <p:txBody>
          <a:bodyPr/>
          <a:lstStyle>
            <a:lvl1pPr marL="0" indent="0" algn="ctr" defTabSz="1460754" rtl="0" eaLnBrk="1" latinLnBrk="0" hangingPunct="1">
              <a:lnSpc>
                <a:spcPct val="90000"/>
              </a:lnSpc>
              <a:spcBef>
                <a:spcPts val="1598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566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5943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320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697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74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451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7828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205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1" dirty="0">
                <a:solidFill>
                  <a:schemeClr val="bg1"/>
                </a:solidFill>
                <a:latin typeface="Raleway" panose="020B0503030101060003" pitchFamily="34" charset="0"/>
              </a:rPr>
              <a:t>FEATURE THREE</a:t>
            </a:r>
            <a:endParaRPr lang="id-ID" sz="1400" b="1" dirty="0">
              <a:solidFill>
                <a:schemeClr val="bg1"/>
              </a:solidFill>
              <a:latin typeface="Raleway" panose="020B0503030101060003" pitchFamily="34" charset="0"/>
            </a:endParaRPr>
          </a:p>
        </p:txBody>
      </p:sp>
      <p:sp>
        <p:nvSpPr>
          <p:cNvPr id="52" name="Text Placeholder 2">
            <a:extLst>
              <a:ext uri="{FF2B5EF4-FFF2-40B4-BE49-F238E27FC236}">
                <a16:creationId xmlns:a16="http://schemas.microsoft.com/office/drawing/2014/main" id="{299CB367-39BF-4ABA-8E7F-7C3F101DB0E1}"/>
              </a:ext>
            </a:extLst>
          </p:cNvPr>
          <p:cNvSpPr txBox="1">
            <a:spLocks/>
          </p:cNvSpPr>
          <p:nvPr/>
        </p:nvSpPr>
        <p:spPr>
          <a:xfrm>
            <a:off x="9316268" y="2266663"/>
            <a:ext cx="1864499" cy="278679"/>
          </a:xfrm>
          <a:prstGeom prst="rect">
            <a:avLst/>
          </a:prstGeom>
        </p:spPr>
        <p:txBody>
          <a:bodyPr/>
          <a:lstStyle>
            <a:lvl1pPr marL="0" indent="0" algn="ctr" defTabSz="1460754" rtl="0" eaLnBrk="1" latinLnBrk="0" hangingPunct="1">
              <a:lnSpc>
                <a:spcPct val="90000"/>
              </a:lnSpc>
              <a:spcBef>
                <a:spcPts val="1598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566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5943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320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697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74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451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7828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205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1" dirty="0">
                <a:solidFill>
                  <a:schemeClr val="bg1"/>
                </a:solidFill>
                <a:latin typeface="Raleway" panose="020B0503030101060003" pitchFamily="34" charset="0"/>
              </a:rPr>
              <a:t>FEATURE FOUR</a:t>
            </a:r>
            <a:endParaRPr lang="id-ID" sz="1400" b="1" dirty="0">
              <a:solidFill>
                <a:schemeClr val="bg1"/>
              </a:solidFill>
              <a:latin typeface="Raleway" panose="020B0503030101060003" pitchFamily="34" charset="0"/>
            </a:endParaRP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936B0A8A-F4E2-4846-B57C-8BD5E55E4CC9}"/>
              </a:ext>
            </a:extLst>
          </p:cNvPr>
          <p:cNvGrpSpPr/>
          <p:nvPr/>
        </p:nvGrpSpPr>
        <p:grpSpPr>
          <a:xfrm>
            <a:off x="3665237" y="611918"/>
            <a:ext cx="4861527" cy="1034175"/>
            <a:chOff x="650273" y="660974"/>
            <a:chExt cx="4861527" cy="1034175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672C56B2-1D9B-4CA3-AF82-D5641FCBCFA3}"/>
                </a:ext>
              </a:extLst>
            </p:cNvPr>
            <p:cNvSpPr/>
            <p:nvPr/>
          </p:nvSpPr>
          <p:spPr>
            <a:xfrm>
              <a:off x="2023952" y="660974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64" name="Rectangle: Rounded Corners 63">
              <a:extLst>
                <a:ext uri="{FF2B5EF4-FFF2-40B4-BE49-F238E27FC236}">
                  <a16:creationId xmlns:a16="http://schemas.microsoft.com/office/drawing/2014/main" id="{4E2AC437-B15B-44E5-B70F-1D30368E5CC9}"/>
                </a:ext>
              </a:extLst>
            </p:cNvPr>
            <p:cNvSpPr/>
            <p:nvPr/>
          </p:nvSpPr>
          <p:spPr>
            <a:xfrm>
              <a:off x="2937036" y="1632522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D279B888-0FE4-4D4C-8DBB-B6560D394CDC}"/>
                </a:ext>
              </a:extLst>
            </p:cNvPr>
            <p:cNvSpPr txBox="1"/>
            <p:nvPr/>
          </p:nvSpPr>
          <p:spPr>
            <a:xfrm>
              <a:off x="650273" y="935512"/>
              <a:ext cx="48615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Your Table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66" name="Freeform 31">
            <a:extLst>
              <a:ext uri="{FF2B5EF4-FFF2-40B4-BE49-F238E27FC236}">
                <a16:creationId xmlns:a16="http://schemas.microsoft.com/office/drawing/2014/main" id="{56B27AEC-862C-436C-9088-714AA86DD179}"/>
              </a:ext>
            </a:extLst>
          </p:cNvPr>
          <p:cNvSpPr>
            <a:spLocks noEditPoints="1"/>
          </p:cNvSpPr>
          <p:nvPr/>
        </p:nvSpPr>
        <p:spPr bwMode="auto">
          <a:xfrm>
            <a:off x="6356605" y="2259423"/>
            <a:ext cx="254000" cy="255588"/>
          </a:xfrm>
          <a:custGeom>
            <a:avLst/>
            <a:gdLst>
              <a:gd name="T0" fmla="*/ 160 w 160"/>
              <a:gd name="T1" fmla="*/ 155 h 161"/>
              <a:gd name="T2" fmla="*/ 114 w 160"/>
              <a:gd name="T3" fmla="*/ 109 h 161"/>
              <a:gd name="T4" fmla="*/ 153 w 160"/>
              <a:gd name="T5" fmla="*/ 70 h 161"/>
              <a:gd name="T6" fmla="*/ 126 w 160"/>
              <a:gd name="T7" fmla="*/ 44 h 161"/>
              <a:gd name="T8" fmla="*/ 101 w 160"/>
              <a:gd name="T9" fmla="*/ 70 h 161"/>
              <a:gd name="T10" fmla="*/ 59 w 160"/>
              <a:gd name="T11" fmla="*/ 28 h 161"/>
              <a:gd name="T12" fmla="*/ 70 w 160"/>
              <a:gd name="T13" fmla="*/ 18 h 161"/>
              <a:gd name="T14" fmla="*/ 52 w 160"/>
              <a:gd name="T15" fmla="*/ 0 h 161"/>
              <a:gd name="T16" fmla="*/ 0 w 160"/>
              <a:gd name="T17" fmla="*/ 52 h 161"/>
              <a:gd name="T18" fmla="*/ 18 w 160"/>
              <a:gd name="T19" fmla="*/ 70 h 161"/>
              <a:gd name="T20" fmla="*/ 28 w 160"/>
              <a:gd name="T21" fmla="*/ 59 h 161"/>
              <a:gd name="T22" fmla="*/ 70 w 160"/>
              <a:gd name="T23" fmla="*/ 101 h 161"/>
              <a:gd name="T24" fmla="*/ 43 w 160"/>
              <a:gd name="T25" fmla="*/ 127 h 161"/>
              <a:gd name="T26" fmla="*/ 70 w 160"/>
              <a:gd name="T27" fmla="*/ 153 h 161"/>
              <a:gd name="T28" fmla="*/ 108 w 160"/>
              <a:gd name="T29" fmla="*/ 114 h 161"/>
              <a:gd name="T30" fmla="*/ 155 w 160"/>
              <a:gd name="T31" fmla="*/ 161 h 161"/>
              <a:gd name="T32" fmla="*/ 160 w 160"/>
              <a:gd name="T33" fmla="*/ 155 h 161"/>
              <a:gd name="T34" fmla="*/ 18 w 160"/>
              <a:gd name="T35" fmla="*/ 59 h 161"/>
              <a:gd name="T36" fmla="*/ 10 w 160"/>
              <a:gd name="T37" fmla="*/ 52 h 161"/>
              <a:gd name="T38" fmla="*/ 52 w 160"/>
              <a:gd name="T39" fmla="*/ 10 h 161"/>
              <a:gd name="T40" fmla="*/ 59 w 160"/>
              <a:gd name="T41" fmla="*/ 18 h 161"/>
              <a:gd name="T42" fmla="*/ 38 w 160"/>
              <a:gd name="T43" fmla="*/ 39 h 161"/>
              <a:gd name="T44" fmla="*/ 23 w 160"/>
              <a:gd name="T45" fmla="*/ 55 h 161"/>
              <a:gd name="T46" fmla="*/ 23 w 160"/>
              <a:gd name="T47" fmla="*/ 55 h 161"/>
              <a:gd name="T48" fmla="*/ 18 w 160"/>
              <a:gd name="T49" fmla="*/ 59 h 161"/>
              <a:gd name="T50" fmla="*/ 33 w 160"/>
              <a:gd name="T51" fmla="*/ 55 h 161"/>
              <a:gd name="T52" fmla="*/ 54 w 160"/>
              <a:gd name="T53" fmla="*/ 34 h 161"/>
              <a:gd name="T54" fmla="*/ 95 w 160"/>
              <a:gd name="T55" fmla="*/ 75 h 161"/>
              <a:gd name="T56" fmla="*/ 79 w 160"/>
              <a:gd name="T57" fmla="*/ 91 h 161"/>
              <a:gd name="T58" fmla="*/ 74 w 160"/>
              <a:gd name="T59" fmla="*/ 96 h 161"/>
              <a:gd name="T60" fmla="*/ 33 w 160"/>
              <a:gd name="T61" fmla="*/ 55 h 161"/>
              <a:gd name="T62" fmla="*/ 54 w 160"/>
              <a:gd name="T63" fmla="*/ 127 h 161"/>
              <a:gd name="T64" fmla="*/ 74 w 160"/>
              <a:gd name="T65" fmla="*/ 106 h 161"/>
              <a:gd name="T66" fmla="*/ 74 w 160"/>
              <a:gd name="T67" fmla="*/ 106 h 161"/>
              <a:gd name="T68" fmla="*/ 92 w 160"/>
              <a:gd name="T69" fmla="*/ 89 h 161"/>
              <a:gd name="T70" fmla="*/ 126 w 160"/>
              <a:gd name="T71" fmla="*/ 55 h 161"/>
              <a:gd name="T72" fmla="*/ 142 w 160"/>
              <a:gd name="T73" fmla="*/ 70 h 161"/>
              <a:gd name="T74" fmla="*/ 70 w 160"/>
              <a:gd name="T75" fmla="*/ 142 h 161"/>
              <a:gd name="T76" fmla="*/ 54 w 160"/>
              <a:gd name="T77" fmla="*/ 127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60" h="161">
                <a:moveTo>
                  <a:pt x="160" y="155"/>
                </a:moveTo>
                <a:lnTo>
                  <a:pt x="114" y="109"/>
                </a:lnTo>
                <a:lnTo>
                  <a:pt x="153" y="70"/>
                </a:lnTo>
                <a:lnTo>
                  <a:pt x="126" y="44"/>
                </a:lnTo>
                <a:lnTo>
                  <a:pt x="101" y="70"/>
                </a:lnTo>
                <a:lnTo>
                  <a:pt x="59" y="28"/>
                </a:lnTo>
                <a:lnTo>
                  <a:pt x="70" y="18"/>
                </a:lnTo>
                <a:lnTo>
                  <a:pt x="52" y="0"/>
                </a:lnTo>
                <a:lnTo>
                  <a:pt x="0" y="52"/>
                </a:lnTo>
                <a:lnTo>
                  <a:pt x="18" y="70"/>
                </a:lnTo>
                <a:lnTo>
                  <a:pt x="28" y="59"/>
                </a:lnTo>
                <a:lnTo>
                  <a:pt x="70" y="101"/>
                </a:lnTo>
                <a:lnTo>
                  <a:pt x="43" y="127"/>
                </a:lnTo>
                <a:lnTo>
                  <a:pt x="70" y="153"/>
                </a:lnTo>
                <a:lnTo>
                  <a:pt x="108" y="114"/>
                </a:lnTo>
                <a:lnTo>
                  <a:pt x="155" y="161"/>
                </a:lnTo>
                <a:lnTo>
                  <a:pt x="160" y="155"/>
                </a:lnTo>
                <a:close/>
                <a:moveTo>
                  <a:pt x="18" y="59"/>
                </a:moveTo>
                <a:lnTo>
                  <a:pt x="10" y="52"/>
                </a:lnTo>
                <a:lnTo>
                  <a:pt x="52" y="10"/>
                </a:lnTo>
                <a:lnTo>
                  <a:pt x="59" y="18"/>
                </a:lnTo>
                <a:lnTo>
                  <a:pt x="38" y="39"/>
                </a:lnTo>
                <a:lnTo>
                  <a:pt x="23" y="55"/>
                </a:lnTo>
                <a:lnTo>
                  <a:pt x="23" y="55"/>
                </a:lnTo>
                <a:lnTo>
                  <a:pt x="18" y="59"/>
                </a:lnTo>
                <a:close/>
                <a:moveTo>
                  <a:pt x="33" y="55"/>
                </a:moveTo>
                <a:lnTo>
                  <a:pt x="54" y="34"/>
                </a:lnTo>
                <a:lnTo>
                  <a:pt x="95" y="75"/>
                </a:lnTo>
                <a:lnTo>
                  <a:pt x="79" y="91"/>
                </a:lnTo>
                <a:lnTo>
                  <a:pt x="74" y="96"/>
                </a:lnTo>
                <a:lnTo>
                  <a:pt x="33" y="55"/>
                </a:lnTo>
                <a:close/>
                <a:moveTo>
                  <a:pt x="54" y="127"/>
                </a:moveTo>
                <a:lnTo>
                  <a:pt x="74" y="106"/>
                </a:lnTo>
                <a:lnTo>
                  <a:pt x="74" y="106"/>
                </a:lnTo>
                <a:lnTo>
                  <a:pt x="92" y="89"/>
                </a:lnTo>
                <a:lnTo>
                  <a:pt x="126" y="55"/>
                </a:lnTo>
                <a:lnTo>
                  <a:pt x="142" y="70"/>
                </a:lnTo>
                <a:lnTo>
                  <a:pt x="70" y="142"/>
                </a:lnTo>
                <a:lnTo>
                  <a:pt x="54" y="1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7" name="Freeform 43">
            <a:extLst>
              <a:ext uri="{FF2B5EF4-FFF2-40B4-BE49-F238E27FC236}">
                <a16:creationId xmlns:a16="http://schemas.microsoft.com/office/drawing/2014/main" id="{70FD44ED-4873-4B48-82DE-5D9F911DD0C9}"/>
              </a:ext>
            </a:extLst>
          </p:cNvPr>
          <p:cNvSpPr>
            <a:spLocks noEditPoints="1"/>
          </p:cNvSpPr>
          <p:nvPr/>
        </p:nvSpPr>
        <p:spPr bwMode="auto">
          <a:xfrm>
            <a:off x="1092609" y="2258057"/>
            <a:ext cx="319088" cy="271463"/>
          </a:xfrm>
          <a:custGeom>
            <a:avLst/>
            <a:gdLst>
              <a:gd name="T0" fmla="*/ 193 w 221"/>
              <a:gd name="T1" fmla="*/ 102 h 187"/>
              <a:gd name="T2" fmla="*/ 221 w 221"/>
              <a:gd name="T3" fmla="*/ 74 h 187"/>
              <a:gd name="T4" fmla="*/ 147 w 221"/>
              <a:gd name="T5" fmla="*/ 0 h 187"/>
              <a:gd name="T6" fmla="*/ 119 w 221"/>
              <a:gd name="T7" fmla="*/ 29 h 187"/>
              <a:gd name="T8" fmla="*/ 125 w 221"/>
              <a:gd name="T9" fmla="*/ 34 h 187"/>
              <a:gd name="T10" fmla="*/ 114 w 221"/>
              <a:gd name="T11" fmla="*/ 46 h 187"/>
              <a:gd name="T12" fmla="*/ 102 w 221"/>
              <a:gd name="T13" fmla="*/ 34 h 187"/>
              <a:gd name="T14" fmla="*/ 108 w 221"/>
              <a:gd name="T15" fmla="*/ 29 h 187"/>
              <a:gd name="T16" fmla="*/ 80 w 221"/>
              <a:gd name="T17" fmla="*/ 0 h 187"/>
              <a:gd name="T18" fmla="*/ 0 w 221"/>
              <a:gd name="T19" fmla="*/ 80 h 187"/>
              <a:gd name="T20" fmla="*/ 29 w 221"/>
              <a:gd name="T21" fmla="*/ 108 h 187"/>
              <a:gd name="T22" fmla="*/ 34 w 221"/>
              <a:gd name="T23" fmla="*/ 102 h 187"/>
              <a:gd name="T24" fmla="*/ 119 w 221"/>
              <a:gd name="T25" fmla="*/ 187 h 187"/>
              <a:gd name="T26" fmla="*/ 187 w 221"/>
              <a:gd name="T27" fmla="*/ 119 h 187"/>
              <a:gd name="T28" fmla="*/ 176 w 221"/>
              <a:gd name="T29" fmla="*/ 108 h 187"/>
              <a:gd name="T30" fmla="*/ 187 w 221"/>
              <a:gd name="T31" fmla="*/ 96 h 187"/>
              <a:gd name="T32" fmla="*/ 193 w 221"/>
              <a:gd name="T33" fmla="*/ 102 h 187"/>
              <a:gd name="T34" fmla="*/ 12 w 221"/>
              <a:gd name="T35" fmla="*/ 80 h 187"/>
              <a:gd name="T36" fmla="*/ 80 w 221"/>
              <a:gd name="T37" fmla="*/ 12 h 187"/>
              <a:gd name="T38" fmla="*/ 97 w 221"/>
              <a:gd name="T39" fmla="*/ 29 h 187"/>
              <a:gd name="T40" fmla="*/ 29 w 221"/>
              <a:gd name="T41" fmla="*/ 96 h 187"/>
              <a:gd name="T42" fmla="*/ 12 w 221"/>
              <a:gd name="T43" fmla="*/ 80 h 187"/>
              <a:gd name="T44" fmla="*/ 167 w 221"/>
              <a:gd name="T45" fmla="*/ 128 h 187"/>
              <a:gd name="T46" fmla="*/ 142 w 221"/>
              <a:gd name="T47" fmla="*/ 102 h 187"/>
              <a:gd name="T48" fmla="*/ 136 w 221"/>
              <a:gd name="T49" fmla="*/ 102 h 187"/>
              <a:gd name="T50" fmla="*/ 136 w 221"/>
              <a:gd name="T51" fmla="*/ 108 h 187"/>
              <a:gd name="T52" fmla="*/ 162 w 221"/>
              <a:gd name="T53" fmla="*/ 133 h 187"/>
              <a:gd name="T54" fmla="*/ 150 w 221"/>
              <a:gd name="T55" fmla="*/ 145 h 187"/>
              <a:gd name="T56" fmla="*/ 125 w 221"/>
              <a:gd name="T57" fmla="*/ 119 h 187"/>
              <a:gd name="T58" fmla="*/ 119 w 221"/>
              <a:gd name="T59" fmla="*/ 119 h 187"/>
              <a:gd name="T60" fmla="*/ 119 w 221"/>
              <a:gd name="T61" fmla="*/ 125 h 187"/>
              <a:gd name="T62" fmla="*/ 145 w 221"/>
              <a:gd name="T63" fmla="*/ 150 h 187"/>
              <a:gd name="T64" fmla="*/ 145 w 221"/>
              <a:gd name="T65" fmla="*/ 150 h 187"/>
              <a:gd name="T66" fmla="*/ 133 w 221"/>
              <a:gd name="T67" fmla="*/ 162 h 187"/>
              <a:gd name="T68" fmla="*/ 108 w 221"/>
              <a:gd name="T69" fmla="*/ 136 h 187"/>
              <a:gd name="T70" fmla="*/ 102 w 221"/>
              <a:gd name="T71" fmla="*/ 136 h 187"/>
              <a:gd name="T72" fmla="*/ 102 w 221"/>
              <a:gd name="T73" fmla="*/ 142 h 187"/>
              <a:gd name="T74" fmla="*/ 128 w 221"/>
              <a:gd name="T75" fmla="*/ 167 h 187"/>
              <a:gd name="T76" fmla="*/ 128 w 221"/>
              <a:gd name="T77" fmla="*/ 167 h 187"/>
              <a:gd name="T78" fmla="*/ 119 w 221"/>
              <a:gd name="T79" fmla="*/ 176 h 187"/>
              <a:gd name="T80" fmla="*/ 40 w 221"/>
              <a:gd name="T81" fmla="*/ 96 h 187"/>
              <a:gd name="T82" fmla="*/ 97 w 221"/>
              <a:gd name="T83" fmla="*/ 40 h 187"/>
              <a:gd name="T84" fmla="*/ 108 w 221"/>
              <a:gd name="T85" fmla="*/ 51 h 187"/>
              <a:gd name="T86" fmla="*/ 77 w 221"/>
              <a:gd name="T87" fmla="*/ 82 h 187"/>
              <a:gd name="T88" fmla="*/ 99 w 221"/>
              <a:gd name="T89" fmla="*/ 105 h 187"/>
              <a:gd name="T90" fmla="*/ 130 w 221"/>
              <a:gd name="T91" fmla="*/ 74 h 187"/>
              <a:gd name="T92" fmla="*/ 176 w 221"/>
              <a:gd name="T93" fmla="*/ 119 h 187"/>
              <a:gd name="T94" fmla="*/ 167 w 221"/>
              <a:gd name="T95" fmla="*/ 128 h 187"/>
              <a:gd name="T96" fmla="*/ 170 w 221"/>
              <a:gd name="T97" fmla="*/ 102 h 187"/>
              <a:gd name="T98" fmla="*/ 133 w 221"/>
              <a:gd name="T99" fmla="*/ 65 h 187"/>
              <a:gd name="T100" fmla="*/ 128 w 221"/>
              <a:gd name="T101" fmla="*/ 65 h 187"/>
              <a:gd name="T102" fmla="*/ 99 w 221"/>
              <a:gd name="T103" fmla="*/ 94 h 187"/>
              <a:gd name="T104" fmla="*/ 88 w 221"/>
              <a:gd name="T105" fmla="*/ 82 h 187"/>
              <a:gd name="T106" fmla="*/ 116 w 221"/>
              <a:gd name="T107" fmla="*/ 54 h 187"/>
              <a:gd name="T108" fmla="*/ 130 w 221"/>
              <a:gd name="T109" fmla="*/ 40 h 187"/>
              <a:gd name="T110" fmla="*/ 181 w 221"/>
              <a:gd name="T111" fmla="*/ 91 h 187"/>
              <a:gd name="T112" fmla="*/ 170 w 221"/>
              <a:gd name="T113" fmla="*/ 102 h 187"/>
              <a:gd name="T114" fmla="*/ 147 w 221"/>
              <a:gd name="T115" fmla="*/ 12 h 187"/>
              <a:gd name="T116" fmla="*/ 210 w 221"/>
              <a:gd name="T117" fmla="*/ 74 h 187"/>
              <a:gd name="T118" fmla="*/ 193 w 221"/>
              <a:gd name="T119" fmla="*/ 91 h 187"/>
              <a:gd name="T120" fmla="*/ 130 w 221"/>
              <a:gd name="T121" fmla="*/ 29 h 187"/>
              <a:gd name="T122" fmla="*/ 147 w 221"/>
              <a:gd name="T123" fmla="*/ 12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21" h="187">
                <a:moveTo>
                  <a:pt x="193" y="102"/>
                </a:moveTo>
                <a:cubicBezTo>
                  <a:pt x="221" y="74"/>
                  <a:pt x="221" y="74"/>
                  <a:pt x="221" y="74"/>
                </a:cubicBezTo>
                <a:cubicBezTo>
                  <a:pt x="147" y="0"/>
                  <a:pt x="147" y="0"/>
                  <a:pt x="147" y="0"/>
                </a:cubicBezTo>
                <a:cubicBezTo>
                  <a:pt x="119" y="29"/>
                  <a:pt x="119" y="29"/>
                  <a:pt x="119" y="29"/>
                </a:cubicBezTo>
                <a:cubicBezTo>
                  <a:pt x="125" y="34"/>
                  <a:pt x="125" y="34"/>
                  <a:pt x="125" y="34"/>
                </a:cubicBezTo>
                <a:cubicBezTo>
                  <a:pt x="114" y="46"/>
                  <a:pt x="114" y="46"/>
                  <a:pt x="114" y="46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8" y="29"/>
                  <a:pt x="108" y="29"/>
                  <a:pt x="108" y="29"/>
                </a:cubicBezTo>
                <a:cubicBezTo>
                  <a:pt x="80" y="0"/>
                  <a:pt x="80" y="0"/>
                  <a:pt x="80" y="0"/>
                </a:cubicBezTo>
                <a:cubicBezTo>
                  <a:pt x="0" y="80"/>
                  <a:pt x="0" y="80"/>
                  <a:pt x="0" y="80"/>
                </a:cubicBezTo>
                <a:cubicBezTo>
                  <a:pt x="29" y="108"/>
                  <a:pt x="29" y="108"/>
                  <a:pt x="29" y="108"/>
                </a:cubicBezTo>
                <a:cubicBezTo>
                  <a:pt x="34" y="102"/>
                  <a:pt x="34" y="102"/>
                  <a:pt x="34" y="102"/>
                </a:cubicBezTo>
                <a:cubicBezTo>
                  <a:pt x="119" y="187"/>
                  <a:pt x="119" y="187"/>
                  <a:pt x="119" y="187"/>
                </a:cubicBezTo>
                <a:cubicBezTo>
                  <a:pt x="187" y="119"/>
                  <a:pt x="187" y="119"/>
                  <a:pt x="187" y="119"/>
                </a:cubicBezTo>
                <a:cubicBezTo>
                  <a:pt x="176" y="108"/>
                  <a:pt x="176" y="108"/>
                  <a:pt x="176" y="108"/>
                </a:cubicBezTo>
                <a:cubicBezTo>
                  <a:pt x="187" y="96"/>
                  <a:pt x="187" y="96"/>
                  <a:pt x="187" y="96"/>
                </a:cubicBezTo>
                <a:lnTo>
                  <a:pt x="193" y="102"/>
                </a:lnTo>
                <a:close/>
                <a:moveTo>
                  <a:pt x="12" y="80"/>
                </a:moveTo>
                <a:cubicBezTo>
                  <a:pt x="80" y="12"/>
                  <a:pt x="80" y="12"/>
                  <a:pt x="80" y="12"/>
                </a:cubicBezTo>
                <a:cubicBezTo>
                  <a:pt x="97" y="29"/>
                  <a:pt x="97" y="29"/>
                  <a:pt x="97" y="29"/>
                </a:cubicBezTo>
                <a:cubicBezTo>
                  <a:pt x="29" y="96"/>
                  <a:pt x="29" y="96"/>
                  <a:pt x="29" y="96"/>
                </a:cubicBezTo>
                <a:lnTo>
                  <a:pt x="12" y="80"/>
                </a:lnTo>
                <a:close/>
                <a:moveTo>
                  <a:pt x="167" y="128"/>
                </a:moveTo>
                <a:cubicBezTo>
                  <a:pt x="142" y="102"/>
                  <a:pt x="142" y="102"/>
                  <a:pt x="142" y="102"/>
                </a:cubicBezTo>
                <a:cubicBezTo>
                  <a:pt x="140" y="101"/>
                  <a:pt x="138" y="101"/>
                  <a:pt x="136" y="102"/>
                </a:cubicBezTo>
                <a:cubicBezTo>
                  <a:pt x="135" y="104"/>
                  <a:pt x="135" y="106"/>
                  <a:pt x="136" y="108"/>
                </a:cubicBezTo>
                <a:cubicBezTo>
                  <a:pt x="162" y="133"/>
                  <a:pt x="162" y="133"/>
                  <a:pt x="162" y="133"/>
                </a:cubicBezTo>
                <a:cubicBezTo>
                  <a:pt x="150" y="145"/>
                  <a:pt x="150" y="145"/>
                  <a:pt x="150" y="145"/>
                </a:cubicBezTo>
                <a:cubicBezTo>
                  <a:pt x="125" y="119"/>
                  <a:pt x="125" y="119"/>
                  <a:pt x="125" y="119"/>
                </a:cubicBezTo>
                <a:cubicBezTo>
                  <a:pt x="123" y="118"/>
                  <a:pt x="121" y="118"/>
                  <a:pt x="119" y="119"/>
                </a:cubicBezTo>
                <a:cubicBezTo>
                  <a:pt x="118" y="121"/>
                  <a:pt x="118" y="123"/>
                  <a:pt x="119" y="125"/>
                </a:cubicBezTo>
                <a:cubicBezTo>
                  <a:pt x="145" y="150"/>
                  <a:pt x="145" y="150"/>
                  <a:pt x="145" y="150"/>
                </a:cubicBezTo>
                <a:cubicBezTo>
                  <a:pt x="145" y="150"/>
                  <a:pt x="145" y="150"/>
                  <a:pt x="145" y="150"/>
                </a:cubicBezTo>
                <a:cubicBezTo>
                  <a:pt x="133" y="162"/>
                  <a:pt x="133" y="162"/>
                  <a:pt x="133" y="162"/>
                </a:cubicBezTo>
                <a:cubicBezTo>
                  <a:pt x="108" y="136"/>
                  <a:pt x="108" y="136"/>
                  <a:pt x="108" y="136"/>
                </a:cubicBezTo>
                <a:cubicBezTo>
                  <a:pt x="106" y="135"/>
                  <a:pt x="104" y="135"/>
                  <a:pt x="102" y="136"/>
                </a:cubicBezTo>
                <a:cubicBezTo>
                  <a:pt x="101" y="138"/>
                  <a:pt x="101" y="140"/>
                  <a:pt x="102" y="142"/>
                </a:cubicBezTo>
                <a:cubicBezTo>
                  <a:pt x="128" y="167"/>
                  <a:pt x="128" y="167"/>
                  <a:pt x="128" y="167"/>
                </a:cubicBezTo>
                <a:cubicBezTo>
                  <a:pt x="128" y="167"/>
                  <a:pt x="128" y="167"/>
                  <a:pt x="128" y="167"/>
                </a:cubicBezTo>
                <a:cubicBezTo>
                  <a:pt x="119" y="176"/>
                  <a:pt x="119" y="176"/>
                  <a:pt x="119" y="176"/>
                </a:cubicBezTo>
                <a:cubicBezTo>
                  <a:pt x="40" y="96"/>
                  <a:pt x="40" y="96"/>
                  <a:pt x="40" y="96"/>
                </a:cubicBezTo>
                <a:cubicBezTo>
                  <a:pt x="97" y="40"/>
                  <a:pt x="97" y="40"/>
                  <a:pt x="97" y="40"/>
                </a:cubicBezTo>
                <a:cubicBezTo>
                  <a:pt x="108" y="51"/>
                  <a:pt x="108" y="51"/>
                  <a:pt x="108" y="51"/>
                </a:cubicBezTo>
                <a:cubicBezTo>
                  <a:pt x="77" y="82"/>
                  <a:pt x="77" y="82"/>
                  <a:pt x="77" y="82"/>
                </a:cubicBezTo>
                <a:cubicBezTo>
                  <a:pt x="99" y="105"/>
                  <a:pt x="99" y="105"/>
                  <a:pt x="99" y="105"/>
                </a:cubicBezTo>
                <a:cubicBezTo>
                  <a:pt x="130" y="74"/>
                  <a:pt x="130" y="74"/>
                  <a:pt x="130" y="74"/>
                </a:cubicBezTo>
                <a:cubicBezTo>
                  <a:pt x="176" y="119"/>
                  <a:pt x="176" y="119"/>
                  <a:pt x="176" y="119"/>
                </a:cubicBezTo>
                <a:lnTo>
                  <a:pt x="167" y="128"/>
                </a:lnTo>
                <a:close/>
                <a:moveTo>
                  <a:pt x="170" y="102"/>
                </a:moveTo>
                <a:cubicBezTo>
                  <a:pt x="133" y="65"/>
                  <a:pt x="133" y="65"/>
                  <a:pt x="133" y="65"/>
                </a:cubicBezTo>
                <a:cubicBezTo>
                  <a:pt x="132" y="64"/>
                  <a:pt x="129" y="64"/>
                  <a:pt x="128" y="65"/>
                </a:cubicBezTo>
                <a:cubicBezTo>
                  <a:pt x="99" y="94"/>
                  <a:pt x="99" y="94"/>
                  <a:pt x="99" y="94"/>
                </a:cubicBezTo>
                <a:cubicBezTo>
                  <a:pt x="88" y="82"/>
                  <a:pt x="88" y="82"/>
                  <a:pt x="88" y="82"/>
                </a:cubicBezTo>
                <a:cubicBezTo>
                  <a:pt x="116" y="54"/>
                  <a:pt x="116" y="54"/>
                  <a:pt x="116" y="54"/>
                </a:cubicBezTo>
                <a:cubicBezTo>
                  <a:pt x="130" y="40"/>
                  <a:pt x="130" y="40"/>
                  <a:pt x="130" y="40"/>
                </a:cubicBezTo>
                <a:cubicBezTo>
                  <a:pt x="181" y="91"/>
                  <a:pt x="181" y="91"/>
                  <a:pt x="181" y="91"/>
                </a:cubicBezTo>
                <a:lnTo>
                  <a:pt x="170" y="102"/>
                </a:lnTo>
                <a:close/>
                <a:moveTo>
                  <a:pt x="147" y="12"/>
                </a:moveTo>
                <a:cubicBezTo>
                  <a:pt x="210" y="74"/>
                  <a:pt x="210" y="74"/>
                  <a:pt x="210" y="74"/>
                </a:cubicBezTo>
                <a:cubicBezTo>
                  <a:pt x="193" y="91"/>
                  <a:pt x="193" y="91"/>
                  <a:pt x="193" y="91"/>
                </a:cubicBezTo>
                <a:cubicBezTo>
                  <a:pt x="130" y="29"/>
                  <a:pt x="130" y="29"/>
                  <a:pt x="130" y="29"/>
                </a:cubicBezTo>
                <a:lnTo>
                  <a:pt x="147" y="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Freeform 48">
            <a:extLst>
              <a:ext uri="{FF2B5EF4-FFF2-40B4-BE49-F238E27FC236}">
                <a16:creationId xmlns:a16="http://schemas.microsoft.com/office/drawing/2014/main" id="{036645B9-8ACD-4E00-9D2C-60CFC14C92B4}"/>
              </a:ext>
            </a:extLst>
          </p:cNvPr>
          <p:cNvSpPr>
            <a:spLocks noEditPoints="1"/>
          </p:cNvSpPr>
          <p:nvPr/>
        </p:nvSpPr>
        <p:spPr bwMode="auto">
          <a:xfrm>
            <a:off x="3734209" y="2262819"/>
            <a:ext cx="249238" cy="277813"/>
          </a:xfrm>
          <a:custGeom>
            <a:avLst/>
            <a:gdLst>
              <a:gd name="T0" fmla="*/ 89 w 172"/>
              <a:gd name="T1" fmla="*/ 190 h 192"/>
              <a:gd name="T2" fmla="*/ 167 w 172"/>
              <a:gd name="T3" fmla="*/ 56 h 192"/>
              <a:gd name="T4" fmla="*/ 172 w 172"/>
              <a:gd name="T5" fmla="*/ 56 h 192"/>
              <a:gd name="T6" fmla="*/ 144 w 172"/>
              <a:gd name="T7" fmla="*/ 0 h 192"/>
              <a:gd name="T8" fmla="*/ 28 w 172"/>
              <a:gd name="T9" fmla="*/ 0 h 192"/>
              <a:gd name="T10" fmla="*/ 0 w 172"/>
              <a:gd name="T11" fmla="*/ 56 h 192"/>
              <a:gd name="T12" fmla="*/ 4 w 172"/>
              <a:gd name="T13" fmla="*/ 56 h 192"/>
              <a:gd name="T14" fmla="*/ 83 w 172"/>
              <a:gd name="T15" fmla="*/ 190 h 192"/>
              <a:gd name="T16" fmla="*/ 83 w 172"/>
              <a:gd name="T17" fmla="*/ 190 h 192"/>
              <a:gd name="T18" fmla="*/ 83 w 172"/>
              <a:gd name="T19" fmla="*/ 190 h 192"/>
              <a:gd name="T20" fmla="*/ 83 w 172"/>
              <a:gd name="T21" fmla="*/ 191 h 192"/>
              <a:gd name="T22" fmla="*/ 84 w 172"/>
              <a:gd name="T23" fmla="*/ 191 h 192"/>
              <a:gd name="T24" fmla="*/ 84 w 172"/>
              <a:gd name="T25" fmla="*/ 192 h 192"/>
              <a:gd name="T26" fmla="*/ 85 w 172"/>
              <a:gd name="T27" fmla="*/ 192 h 192"/>
              <a:gd name="T28" fmla="*/ 86 w 172"/>
              <a:gd name="T29" fmla="*/ 192 h 192"/>
              <a:gd name="T30" fmla="*/ 86 w 172"/>
              <a:gd name="T31" fmla="*/ 192 h 192"/>
              <a:gd name="T32" fmla="*/ 87 w 172"/>
              <a:gd name="T33" fmla="*/ 192 h 192"/>
              <a:gd name="T34" fmla="*/ 88 w 172"/>
              <a:gd name="T35" fmla="*/ 192 h 192"/>
              <a:gd name="T36" fmla="*/ 88 w 172"/>
              <a:gd name="T37" fmla="*/ 191 h 192"/>
              <a:gd name="T38" fmla="*/ 89 w 172"/>
              <a:gd name="T39" fmla="*/ 191 h 192"/>
              <a:gd name="T40" fmla="*/ 89 w 172"/>
              <a:gd name="T41" fmla="*/ 190 h 192"/>
              <a:gd name="T42" fmla="*/ 89 w 172"/>
              <a:gd name="T43" fmla="*/ 190 h 192"/>
              <a:gd name="T44" fmla="*/ 89 w 172"/>
              <a:gd name="T45" fmla="*/ 190 h 192"/>
              <a:gd name="T46" fmla="*/ 109 w 172"/>
              <a:gd name="T47" fmla="*/ 56 h 192"/>
              <a:gd name="T48" fmla="*/ 86 w 172"/>
              <a:gd name="T49" fmla="*/ 168 h 192"/>
              <a:gd name="T50" fmla="*/ 62 w 172"/>
              <a:gd name="T51" fmla="*/ 56 h 192"/>
              <a:gd name="T52" fmla="*/ 109 w 172"/>
              <a:gd name="T53" fmla="*/ 56 h 192"/>
              <a:gd name="T54" fmla="*/ 63 w 172"/>
              <a:gd name="T55" fmla="*/ 48 h 192"/>
              <a:gd name="T56" fmla="*/ 86 w 172"/>
              <a:gd name="T57" fmla="*/ 12 h 192"/>
              <a:gd name="T58" fmla="*/ 108 w 172"/>
              <a:gd name="T59" fmla="*/ 48 h 192"/>
              <a:gd name="T60" fmla="*/ 63 w 172"/>
              <a:gd name="T61" fmla="*/ 48 h 192"/>
              <a:gd name="T62" fmla="*/ 95 w 172"/>
              <a:gd name="T63" fmla="*/ 165 h 192"/>
              <a:gd name="T64" fmla="*/ 117 w 172"/>
              <a:gd name="T65" fmla="*/ 56 h 192"/>
              <a:gd name="T66" fmla="*/ 157 w 172"/>
              <a:gd name="T67" fmla="*/ 56 h 192"/>
              <a:gd name="T68" fmla="*/ 95 w 172"/>
              <a:gd name="T69" fmla="*/ 165 h 192"/>
              <a:gd name="T70" fmla="*/ 159 w 172"/>
              <a:gd name="T71" fmla="*/ 48 h 192"/>
              <a:gd name="T72" fmla="*/ 118 w 172"/>
              <a:gd name="T73" fmla="*/ 48 h 192"/>
              <a:gd name="T74" fmla="*/ 93 w 172"/>
              <a:gd name="T75" fmla="*/ 8 h 192"/>
              <a:gd name="T76" fmla="*/ 139 w 172"/>
              <a:gd name="T77" fmla="*/ 8 h 192"/>
              <a:gd name="T78" fmla="*/ 159 w 172"/>
              <a:gd name="T79" fmla="*/ 48 h 192"/>
              <a:gd name="T80" fmla="*/ 33 w 172"/>
              <a:gd name="T81" fmla="*/ 8 h 192"/>
              <a:gd name="T82" fmla="*/ 79 w 172"/>
              <a:gd name="T83" fmla="*/ 8 h 192"/>
              <a:gd name="T84" fmla="*/ 53 w 172"/>
              <a:gd name="T85" fmla="*/ 48 h 192"/>
              <a:gd name="T86" fmla="*/ 13 w 172"/>
              <a:gd name="T87" fmla="*/ 48 h 192"/>
              <a:gd name="T88" fmla="*/ 33 w 172"/>
              <a:gd name="T89" fmla="*/ 8 h 192"/>
              <a:gd name="T90" fmla="*/ 54 w 172"/>
              <a:gd name="T91" fmla="*/ 56 h 192"/>
              <a:gd name="T92" fmla="*/ 77 w 172"/>
              <a:gd name="T93" fmla="*/ 165 h 192"/>
              <a:gd name="T94" fmla="*/ 13 w 172"/>
              <a:gd name="T95" fmla="*/ 56 h 192"/>
              <a:gd name="T96" fmla="*/ 54 w 172"/>
              <a:gd name="T97" fmla="*/ 56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72" h="192">
                <a:moveTo>
                  <a:pt x="89" y="190"/>
                </a:moveTo>
                <a:cubicBezTo>
                  <a:pt x="167" y="56"/>
                  <a:pt x="167" y="56"/>
                  <a:pt x="167" y="56"/>
                </a:cubicBezTo>
                <a:cubicBezTo>
                  <a:pt x="172" y="56"/>
                  <a:pt x="172" y="56"/>
                  <a:pt x="172" y="56"/>
                </a:cubicBezTo>
                <a:cubicBezTo>
                  <a:pt x="144" y="0"/>
                  <a:pt x="144" y="0"/>
                  <a:pt x="144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0" y="56"/>
                  <a:pt x="0" y="56"/>
                  <a:pt x="0" y="56"/>
                </a:cubicBezTo>
                <a:cubicBezTo>
                  <a:pt x="4" y="56"/>
                  <a:pt x="4" y="56"/>
                  <a:pt x="4" y="56"/>
                </a:cubicBezTo>
                <a:cubicBezTo>
                  <a:pt x="83" y="190"/>
                  <a:pt x="83" y="190"/>
                  <a:pt x="83" y="190"/>
                </a:cubicBezTo>
                <a:cubicBezTo>
                  <a:pt x="83" y="190"/>
                  <a:pt x="83" y="190"/>
                  <a:pt x="83" y="190"/>
                </a:cubicBezTo>
                <a:cubicBezTo>
                  <a:pt x="83" y="190"/>
                  <a:pt x="83" y="190"/>
                  <a:pt x="83" y="190"/>
                </a:cubicBezTo>
                <a:cubicBezTo>
                  <a:pt x="83" y="191"/>
                  <a:pt x="83" y="191"/>
                  <a:pt x="83" y="191"/>
                </a:cubicBezTo>
                <a:cubicBezTo>
                  <a:pt x="83" y="191"/>
                  <a:pt x="84" y="191"/>
                  <a:pt x="84" y="191"/>
                </a:cubicBezTo>
                <a:cubicBezTo>
                  <a:pt x="84" y="191"/>
                  <a:pt x="84" y="192"/>
                  <a:pt x="84" y="192"/>
                </a:cubicBezTo>
                <a:cubicBezTo>
                  <a:pt x="85" y="192"/>
                  <a:pt x="85" y="192"/>
                  <a:pt x="85" y="192"/>
                </a:cubicBezTo>
                <a:cubicBezTo>
                  <a:pt x="85" y="192"/>
                  <a:pt x="86" y="192"/>
                  <a:pt x="86" y="192"/>
                </a:cubicBezTo>
                <a:cubicBezTo>
                  <a:pt x="86" y="192"/>
                  <a:pt x="86" y="192"/>
                  <a:pt x="86" y="192"/>
                </a:cubicBezTo>
                <a:cubicBezTo>
                  <a:pt x="86" y="192"/>
                  <a:pt x="87" y="192"/>
                  <a:pt x="87" y="192"/>
                </a:cubicBezTo>
                <a:cubicBezTo>
                  <a:pt x="87" y="192"/>
                  <a:pt x="87" y="192"/>
                  <a:pt x="88" y="192"/>
                </a:cubicBezTo>
                <a:cubicBezTo>
                  <a:pt x="88" y="192"/>
                  <a:pt x="88" y="191"/>
                  <a:pt x="88" y="191"/>
                </a:cubicBezTo>
                <a:cubicBezTo>
                  <a:pt x="88" y="191"/>
                  <a:pt x="88" y="191"/>
                  <a:pt x="89" y="191"/>
                </a:cubicBezTo>
                <a:cubicBezTo>
                  <a:pt x="89" y="191"/>
                  <a:pt x="89" y="191"/>
                  <a:pt x="89" y="190"/>
                </a:cubicBezTo>
                <a:cubicBezTo>
                  <a:pt x="89" y="190"/>
                  <a:pt x="89" y="190"/>
                  <a:pt x="89" y="190"/>
                </a:cubicBezTo>
                <a:cubicBezTo>
                  <a:pt x="89" y="190"/>
                  <a:pt x="89" y="190"/>
                  <a:pt x="89" y="190"/>
                </a:cubicBezTo>
                <a:close/>
                <a:moveTo>
                  <a:pt x="109" y="56"/>
                </a:moveTo>
                <a:cubicBezTo>
                  <a:pt x="86" y="168"/>
                  <a:pt x="86" y="168"/>
                  <a:pt x="86" y="168"/>
                </a:cubicBezTo>
                <a:cubicBezTo>
                  <a:pt x="62" y="56"/>
                  <a:pt x="62" y="56"/>
                  <a:pt x="62" y="56"/>
                </a:cubicBezTo>
                <a:lnTo>
                  <a:pt x="109" y="56"/>
                </a:lnTo>
                <a:close/>
                <a:moveTo>
                  <a:pt x="63" y="48"/>
                </a:moveTo>
                <a:cubicBezTo>
                  <a:pt x="86" y="12"/>
                  <a:pt x="86" y="12"/>
                  <a:pt x="86" y="12"/>
                </a:cubicBezTo>
                <a:cubicBezTo>
                  <a:pt x="108" y="48"/>
                  <a:pt x="108" y="48"/>
                  <a:pt x="108" y="48"/>
                </a:cubicBezTo>
                <a:lnTo>
                  <a:pt x="63" y="48"/>
                </a:lnTo>
                <a:close/>
                <a:moveTo>
                  <a:pt x="95" y="165"/>
                </a:moveTo>
                <a:cubicBezTo>
                  <a:pt x="117" y="56"/>
                  <a:pt x="117" y="56"/>
                  <a:pt x="117" y="56"/>
                </a:cubicBezTo>
                <a:cubicBezTo>
                  <a:pt x="157" y="56"/>
                  <a:pt x="157" y="56"/>
                  <a:pt x="157" y="56"/>
                </a:cubicBezTo>
                <a:lnTo>
                  <a:pt x="95" y="165"/>
                </a:lnTo>
                <a:close/>
                <a:moveTo>
                  <a:pt x="159" y="48"/>
                </a:moveTo>
                <a:cubicBezTo>
                  <a:pt x="118" y="48"/>
                  <a:pt x="118" y="48"/>
                  <a:pt x="118" y="48"/>
                </a:cubicBezTo>
                <a:cubicBezTo>
                  <a:pt x="93" y="8"/>
                  <a:pt x="93" y="8"/>
                  <a:pt x="93" y="8"/>
                </a:cubicBezTo>
                <a:cubicBezTo>
                  <a:pt x="139" y="8"/>
                  <a:pt x="139" y="8"/>
                  <a:pt x="139" y="8"/>
                </a:cubicBezTo>
                <a:lnTo>
                  <a:pt x="159" y="48"/>
                </a:lnTo>
                <a:close/>
                <a:moveTo>
                  <a:pt x="33" y="8"/>
                </a:moveTo>
                <a:cubicBezTo>
                  <a:pt x="79" y="8"/>
                  <a:pt x="79" y="8"/>
                  <a:pt x="79" y="8"/>
                </a:cubicBezTo>
                <a:cubicBezTo>
                  <a:pt x="53" y="48"/>
                  <a:pt x="53" y="48"/>
                  <a:pt x="53" y="48"/>
                </a:cubicBezTo>
                <a:cubicBezTo>
                  <a:pt x="13" y="48"/>
                  <a:pt x="13" y="48"/>
                  <a:pt x="13" y="48"/>
                </a:cubicBezTo>
                <a:lnTo>
                  <a:pt x="33" y="8"/>
                </a:lnTo>
                <a:close/>
                <a:moveTo>
                  <a:pt x="54" y="56"/>
                </a:moveTo>
                <a:cubicBezTo>
                  <a:pt x="77" y="165"/>
                  <a:pt x="77" y="165"/>
                  <a:pt x="77" y="165"/>
                </a:cubicBezTo>
                <a:cubicBezTo>
                  <a:pt x="13" y="56"/>
                  <a:pt x="13" y="56"/>
                  <a:pt x="13" y="56"/>
                </a:cubicBezTo>
                <a:lnTo>
                  <a:pt x="54" y="5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" name="Freeform 64">
            <a:extLst>
              <a:ext uri="{FF2B5EF4-FFF2-40B4-BE49-F238E27FC236}">
                <a16:creationId xmlns:a16="http://schemas.microsoft.com/office/drawing/2014/main" id="{6AA258BA-4E9B-4E01-987D-9AD9B1AA716B}"/>
              </a:ext>
            </a:extLst>
          </p:cNvPr>
          <p:cNvSpPr>
            <a:spLocks noEditPoints="1"/>
          </p:cNvSpPr>
          <p:nvPr/>
        </p:nvSpPr>
        <p:spPr bwMode="auto">
          <a:xfrm>
            <a:off x="8989247" y="2235234"/>
            <a:ext cx="231775" cy="330200"/>
          </a:xfrm>
          <a:custGeom>
            <a:avLst/>
            <a:gdLst>
              <a:gd name="T0" fmla="*/ 80 w 160"/>
              <a:gd name="T1" fmla="*/ 64 h 228"/>
              <a:gd name="T2" fmla="*/ 112 w 160"/>
              <a:gd name="T3" fmla="*/ 32 h 228"/>
              <a:gd name="T4" fmla="*/ 80 w 160"/>
              <a:gd name="T5" fmla="*/ 0 h 228"/>
              <a:gd name="T6" fmla="*/ 48 w 160"/>
              <a:gd name="T7" fmla="*/ 32 h 228"/>
              <a:gd name="T8" fmla="*/ 80 w 160"/>
              <a:gd name="T9" fmla="*/ 64 h 228"/>
              <a:gd name="T10" fmla="*/ 80 w 160"/>
              <a:gd name="T11" fmla="*/ 8 h 228"/>
              <a:gd name="T12" fmla="*/ 104 w 160"/>
              <a:gd name="T13" fmla="*/ 32 h 228"/>
              <a:gd name="T14" fmla="*/ 80 w 160"/>
              <a:gd name="T15" fmla="*/ 56 h 228"/>
              <a:gd name="T16" fmla="*/ 56 w 160"/>
              <a:gd name="T17" fmla="*/ 32 h 228"/>
              <a:gd name="T18" fmla="*/ 80 w 160"/>
              <a:gd name="T19" fmla="*/ 8 h 228"/>
              <a:gd name="T20" fmla="*/ 49 w 160"/>
              <a:gd name="T21" fmla="*/ 136 h 228"/>
              <a:gd name="T22" fmla="*/ 60 w 160"/>
              <a:gd name="T23" fmla="*/ 160 h 228"/>
              <a:gd name="T24" fmla="*/ 60 w 160"/>
              <a:gd name="T25" fmla="*/ 168 h 228"/>
              <a:gd name="T26" fmla="*/ 80 w 160"/>
              <a:gd name="T27" fmla="*/ 188 h 228"/>
              <a:gd name="T28" fmla="*/ 100 w 160"/>
              <a:gd name="T29" fmla="*/ 168 h 228"/>
              <a:gd name="T30" fmla="*/ 100 w 160"/>
              <a:gd name="T31" fmla="*/ 160 h 228"/>
              <a:gd name="T32" fmla="*/ 111 w 160"/>
              <a:gd name="T33" fmla="*/ 136 h 228"/>
              <a:gd name="T34" fmla="*/ 120 w 160"/>
              <a:gd name="T35" fmla="*/ 112 h 228"/>
              <a:gd name="T36" fmla="*/ 80 w 160"/>
              <a:gd name="T37" fmla="*/ 72 h 228"/>
              <a:gd name="T38" fmla="*/ 40 w 160"/>
              <a:gd name="T39" fmla="*/ 112 h 228"/>
              <a:gd name="T40" fmla="*/ 49 w 160"/>
              <a:gd name="T41" fmla="*/ 136 h 228"/>
              <a:gd name="T42" fmla="*/ 80 w 160"/>
              <a:gd name="T43" fmla="*/ 80 h 228"/>
              <a:gd name="T44" fmla="*/ 112 w 160"/>
              <a:gd name="T45" fmla="*/ 112 h 228"/>
              <a:gd name="T46" fmla="*/ 105 w 160"/>
              <a:gd name="T47" fmla="*/ 130 h 228"/>
              <a:gd name="T48" fmla="*/ 92 w 160"/>
              <a:gd name="T49" fmla="*/ 160 h 228"/>
              <a:gd name="T50" fmla="*/ 92 w 160"/>
              <a:gd name="T51" fmla="*/ 168 h 228"/>
              <a:gd name="T52" fmla="*/ 80 w 160"/>
              <a:gd name="T53" fmla="*/ 180 h 228"/>
              <a:gd name="T54" fmla="*/ 68 w 160"/>
              <a:gd name="T55" fmla="*/ 168 h 228"/>
              <a:gd name="T56" fmla="*/ 68 w 160"/>
              <a:gd name="T57" fmla="*/ 160 h 228"/>
              <a:gd name="T58" fmla="*/ 55 w 160"/>
              <a:gd name="T59" fmla="*/ 130 h 228"/>
              <a:gd name="T60" fmla="*/ 48 w 160"/>
              <a:gd name="T61" fmla="*/ 112 h 228"/>
              <a:gd name="T62" fmla="*/ 80 w 160"/>
              <a:gd name="T63" fmla="*/ 80 h 228"/>
              <a:gd name="T64" fmla="*/ 80 w 160"/>
              <a:gd name="T65" fmla="*/ 204 h 228"/>
              <a:gd name="T66" fmla="*/ 132 w 160"/>
              <a:gd name="T67" fmla="*/ 180 h 228"/>
              <a:gd name="T68" fmla="*/ 113 w 160"/>
              <a:gd name="T69" fmla="*/ 161 h 228"/>
              <a:gd name="T70" fmla="*/ 111 w 160"/>
              <a:gd name="T71" fmla="*/ 169 h 228"/>
              <a:gd name="T72" fmla="*/ 124 w 160"/>
              <a:gd name="T73" fmla="*/ 180 h 228"/>
              <a:gd name="T74" fmla="*/ 80 w 160"/>
              <a:gd name="T75" fmla="*/ 196 h 228"/>
              <a:gd name="T76" fmla="*/ 36 w 160"/>
              <a:gd name="T77" fmla="*/ 180 h 228"/>
              <a:gd name="T78" fmla="*/ 49 w 160"/>
              <a:gd name="T79" fmla="*/ 169 h 228"/>
              <a:gd name="T80" fmla="*/ 47 w 160"/>
              <a:gd name="T81" fmla="*/ 161 h 228"/>
              <a:gd name="T82" fmla="*/ 28 w 160"/>
              <a:gd name="T83" fmla="*/ 180 h 228"/>
              <a:gd name="T84" fmla="*/ 80 w 160"/>
              <a:gd name="T85" fmla="*/ 204 h 228"/>
              <a:gd name="T86" fmla="*/ 142 w 160"/>
              <a:gd name="T87" fmla="*/ 156 h 228"/>
              <a:gd name="T88" fmla="*/ 138 w 160"/>
              <a:gd name="T89" fmla="*/ 163 h 228"/>
              <a:gd name="T90" fmla="*/ 152 w 160"/>
              <a:gd name="T91" fmla="*/ 184 h 228"/>
              <a:gd name="T92" fmla="*/ 80 w 160"/>
              <a:gd name="T93" fmla="*/ 220 h 228"/>
              <a:gd name="T94" fmla="*/ 8 w 160"/>
              <a:gd name="T95" fmla="*/ 184 h 228"/>
              <a:gd name="T96" fmla="*/ 22 w 160"/>
              <a:gd name="T97" fmla="*/ 163 h 228"/>
              <a:gd name="T98" fmla="*/ 18 w 160"/>
              <a:gd name="T99" fmla="*/ 156 h 228"/>
              <a:gd name="T100" fmla="*/ 0 w 160"/>
              <a:gd name="T101" fmla="*/ 184 h 228"/>
              <a:gd name="T102" fmla="*/ 80 w 160"/>
              <a:gd name="T103" fmla="*/ 228 h 228"/>
              <a:gd name="T104" fmla="*/ 160 w 160"/>
              <a:gd name="T105" fmla="*/ 184 h 228"/>
              <a:gd name="T106" fmla="*/ 142 w 160"/>
              <a:gd name="T107" fmla="*/ 156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60" h="228">
                <a:moveTo>
                  <a:pt x="80" y="64"/>
                </a:moveTo>
                <a:cubicBezTo>
                  <a:pt x="98" y="64"/>
                  <a:pt x="112" y="50"/>
                  <a:pt x="112" y="32"/>
                </a:cubicBezTo>
                <a:cubicBezTo>
                  <a:pt x="112" y="14"/>
                  <a:pt x="98" y="0"/>
                  <a:pt x="80" y="0"/>
                </a:cubicBezTo>
                <a:cubicBezTo>
                  <a:pt x="62" y="0"/>
                  <a:pt x="48" y="14"/>
                  <a:pt x="48" y="32"/>
                </a:cubicBezTo>
                <a:cubicBezTo>
                  <a:pt x="48" y="50"/>
                  <a:pt x="62" y="64"/>
                  <a:pt x="80" y="64"/>
                </a:cubicBezTo>
                <a:close/>
                <a:moveTo>
                  <a:pt x="80" y="8"/>
                </a:moveTo>
                <a:cubicBezTo>
                  <a:pt x="93" y="8"/>
                  <a:pt x="104" y="19"/>
                  <a:pt x="104" y="32"/>
                </a:cubicBezTo>
                <a:cubicBezTo>
                  <a:pt x="104" y="45"/>
                  <a:pt x="93" y="56"/>
                  <a:pt x="80" y="56"/>
                </a:cubicBezTo>
                <a:cubicBezTo>
                  <a:pt x="67" y="56"/>
                  <a:pt x="56" y="45"/>
                  <a:pt x="56" y="32"/>
                </a:cubicBezTo>
                <a:cubicBezTo>
                  <a:pt x="56" y="19"/>
                  <a:pt x="67" y="8"/>
                  <a:pt x="80" y="8"/>
                </a:cubicBezTo>
                <a:close/>
                <a:moveTo>
                  <a:pt x="49" y="136"/>
                </a:moveTo>
                <a:cubicBezTo>
                  <a:pt x="55" y="141"/>
                  <a:pt x="60" y="152"/>
                  <a:pt x="60" y="160"/>
                </a:cubicBezTo>
                <a:cubicBezTo>
                  <a:pt x="60" y="168"/>
                  <a:pt x="60" y="168"/>
                  <a:pt x="60" y="168"/>
                </a:cubicBezTo>
                <a:cubicBezTo>
                  <a:pt x="60" y="179"/>
                  <a:pt x="69" y="188"/>
                  <a:pt x="80" y="188"/>
                </a:cubicBezTo>
                <a:cubicBezTo>
                  <a:pt x="91" y="188"/>
                  <a:pt x="100" y="179"/>
                  <a:pt x="100" y="168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0" y="152"/>
                  <a:pt x="105" y="141"/>
                  <a:pt x="111" y="136"/>
                </a:cubicBezTo>
                <a:cubicBezTo>
                  <a:pt x="111" y="136"/>
                  <a:pt x="120" y="127"/>
                  <a:pt x="120" y="112"/>
                </a:cubicBezTo>
                <a:cubicBezTo>
                  <a:pt x="120" y="90"/>
                  <a:pt x="102" y="72"/>
                  <a:pt x="80" y="72"/>
                </a:cubicBezTo>
                <a:cubicBezTo>
                  <a:pt x="58" y="72"/>
                  <a:pt x="40" y="90"/>
                  <a:pt x="40" y="112"/>
                </a:cubicBezTo>
                <a:cubicBezTo>
                  <a:pt x="40" y="127"/>
                  <a:pt x="49" y="136"/>
                  <a:pt x="49" y="136"/>
                </a:cubicBezTo>
                <a:close/>
                <a:moveTo>
                  <a:pt x="80" y="80"/>
                </a:moveTo>
                <a:cubicBezTo>
                  <a:pt x="97" y="80"/>
                  <a:pt x="112" y="94"/>
                  <a:pt x="112" y="112"/>
                </a:cubicBezTo>
                <a:cubicBezTo>
                  <a:pt x="112" y="124"/>
                  <a:pt x="105" y="130"/>
                  <a:pt x="105" y="130"/>
                </a:cubicBezTo>
                <a:cubicBezTo>
                  <a:pt x="98" y="137"/>
                  <a:pt x="92" y="150"/>
                  <a:pt x="92" y="160"/>
                </a:cubicBezTo>
                <a:cubicBezTo>
                  <a:pt x="92" y="168"/>
                  <a:pt x="92" y="168"/>
                  <a:pt x="92" y="168"/>
                </a:cubicBezTo>
                <a:cubicBezTo>
                  <a:pt x="92" y="175"/>
                  <a:pt x="87" y="180"/>
                  <a:pt x="80" y="180"/>
                </a:cubicBezTo>
                <a:cubicBezTo>
                  <a:pt x="73" y="180"/>
                  <a:pt x="68" y="175"/>
                  <a:pt x="68" y="168"/>
                </a:cubicBezTo>
                <a:cubicBezTo>
                  <a:pt x="68" y="160"/>
                  <a:pt x="68" y="160"/>
                  <a:pt x="68" y="160"/>
                </a:cubicBezTo>
                <a:cubicBezTo>
                  <a:pt x="68" y="150"/>
                  <a:pt x="62" y="137"/>
                  <a:pt x="55" y="130"/>
                </a:cubicBezTo>
                <a:cubicBezTo>
                  <a:pt x="55" y="130"/>
                  <a:pt x="48" y="124"/>
                  <a:pt x="48" y="112"/>
                </a:cubicBezTo>
                <a:cubicBezTo>
                  <a:pt x="48" y="94"/>
                  <a:pt x="62" y="80"/>
                  <a:pt x="80" y="80"/>
                </a:cubicBezTo>
                <a:close/>
                <a:moveTo>
                  <a:pt x="80" y="204"/>
                </a:moveTo>
                <a:cubicBezTo>
                  <a:pt x="110" y="204"/>
                  <a:pt x="132" y="194"/>
                  <a:pt x="132" y="180"/>
                </a:cubicBezTo>
                <a:cubicBezTo>
                  <a:pt x="132" y="172"/>
                  <a:pt x="125" y="166"/>
                  <a:pt x="113" y="161"/>
                </a:cubicBezTo>
                <a:cubicBezTo>
                  <a:pt x="111" y="169"/>
                  <a:pt x="111" y="169"/>
                  <a:pt x="111" y="169"/>
                </a:cubicBezTo>
                <a:cubicBezTo>
                  <a:pt x="119" y="172"/>
                  <a:pt x="124" y="176"/>
                  <a:pt x="124" y="180"/>
                </a:cubicBezTo>
                <a:cubicBezTo>
                  <a:pt x="124" y="188"/>
                  <a:pt x="105" y="196"/>
                  <a:pt x="80" y="196"/>
                </a:cubicBezTo>
                <a:cubicBezTo>
                  <a:pt x="55" y="196"/>
                  <a:pt x="36" y="188"/>
                  <a:pt x="36" y="180"/>
                </a:cubicBezTo>
                <a:cubicBezTo>
                  <a:pt x="36" y="176"/>
                  <a:pt x="41" y="172"/>
                  <a:pt x="49" y="169"/>
                </a:cubicBezTo>
                <a:cubicBezTo>
                  <a:pt x="47" y="161"/>
                  <a:pt x="47" y="161"/>
                  <a:pt x="47" y="161"/>
                </a:cubicBezTo>
                <a:cubicBezTo>
                  <a:pt x="35" y="166"/>
                  <a:pt x="28" y="172"/>
                  <a:pt x="28" y="180"/>
                </a:cubicBezTo>
                <a:cubicBezTo>
                  <a:pt x="28" y="194"/>
                  <a:pt x="50" y="204"/>
                  <a:pt x="80" y="204"/>
                </a:cubicBezTo>
                <a:close/>
                <a:moveTo>
                  <a:pt x="142" y="156"/>
                </a:moveTo>
                <a:cubicBezTo>
                  <a:pt x="138" y="163"/>
                  <a:pt x="138" y="163"/>
                  <a:pt x="138" y="163"/>
                </a:cubicBezTo>
                <a:cubicBezTo>
                  <a:pt x="144" y="167"/>
                  <a:pt x="152" y="174"/>
                  <a:pt x="152" y="184"/>
                </a:cubicBezTo>
                <a:cubicBezTo>
                  <a:pt x="152" y="204"/>
                  <a:pt x="119" y="220"/>
                  <a:pt x="80" y="220"/>
                </a:cubicBezTo>
                <a:cubicBezTo>
                  <a:pt x="41" y="220"/>
                  <a:pt x="8" y="204"/>
                  <a:pt x="8" y="184"/>
                </a:cubicBezTo>
                <a:cubicBezTo>
                  <a:pt x="8" y="174"/>
                  <a:pt x="16" y="167"/>
                  <a:pt x="22" y="163"/>
                </a:cubicBezTo>
                <a:cubicBezTo>
                  <a:pt x="18" y="156"/>
                  <a:pt x="18" y="156"/>
                  <a:pt x="18" y="156"/>
                </a:cubicBezTo>
                <a:cubicBezTo>
                  <a:pt x="6" y="164"/>
                  <a:pt x="0" y="174"/>
                  <a:pt x="0" y="184"/>
                </a:cubicBezTo>
                <a:cubicBezTo>
                  <a:pt x="0" y="209"/>
                  <a:pt x="35" y="228"/>
                  <a:pt x="80" y="228"/>
                </a:cubicBezTo>
                <a:cubicBezTo>
                  <a:pt x="125" y="228"/>
                  <a:pt x="160" y="209"/>
                  <a:pt x="160" y="184"/>
                </a:cubicBezTo>
                <a:cubicBezTo>
                  <a:pt x="160" y="174"/>
                  <a:pt x="154" y="164"/>
                  <a:pt x="142" y="15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799CE548-B7F9-4713-B92F-503823F5FF8E}"/>
              </a:ext>
            </a:extLst>
          </p:cNvPr>
          <p:cNvGrpSpPr/>
          <p:nvPr/>
        </p:nvGrpSpPr>
        <p:grpSpPr>
          <a:xfrm>
            <a:off x="1246663" y="2920629"/>
            <a:ext cx="2141585" cy="2706942"/>
            <a:chOff x="1246663" y="2911104"/>
            <a:chExt cx="2141585" cy="2706942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023088F3-06AF-4BDA-BC82-A4F772172C65}"/>
                </a:ext>
              </a:extLst>
            </p:cNvPr>
            <p:cNvGrpSpPr/>
            <p:nvPr/>
          </p:nvGrpSpPr>
          <p:grpSpPr>
            <a:xfrm>
              <a:off x="1246663" y="2911104"/>
              <a:ext cx="2141585" cy="307777"/>
              <a:chOff x="1179219" y="2947422"/>
              <a:chExt cx="2141585" cy="307777"/>
            </a:xfrm>
          </p:grpSpPr>
          <p:sp>
            <p:nvSpPr>
              <p:cNvPr id="54" name="Freeform 229">
                <a:extLst>
                  <a:ext uri="{FF2B5EF4-FFF2-40B4-BE49-F238E27FC236}">
                    <a16:creationId xmlns:a16="http://schemas.microsoft.com/office/drawing/2014/main" id="{AE4DFBAB-29F3-4C0A-BDFD-A463F64DA5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3043685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07DEF38E-A450-404C-92F4-17566D54A47E}"/>
                  </a:ext>
                </a:extLst>
              </p:cNvPr>
              <p:cNvSpPr txBox="1"/>
              <p:nvPr/>
            </p:nvSpPr>
            <p:spPr>
              <a:xfrm>
                <a:off x="1351471" y="2947422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10 </a:t>
                </a:r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Book Education</a:t>
                </a: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DD3F67E6-0BE4-485B-B62A-916E89BB1AED}"/>
                </a:ext>
              </a:extLst>
            </p:cNvPr>
            <p:cNvGrpSpPr/>
            <p:nvPr/>
          </p:nvGrpSpPr>
          <p:grpSpPr>
            <a:xfrm>
              <a:off x="1246663" y="3310965"/>
              <a:ext cx="2141585" cy="307777"/>
              <a:chOff x="1179219" y="3369408"/>
              <a:chExt cx="2141585" cy="307777"/>
            </a:xfrm>
          </p:grpSpPr>
          <p:sp>
            <p:nvSpPr>
              <p:cNvPr id="56" name="Freeform 229">
                <a:extLst>
                  <a:ext uri="{FF2B5EF4-FFF2-40B4-BE49-F238E27FC236}">
                    <a16:creationId xmlns:a16="http://schemas.microsoft.com/office/drawing/2014/main" id="{C88CE755-4B7E-4F88-8131-97791626F5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3465671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FE836ACC-4482-4667-AEC2-9A038A09F049}"/>
                  </a:ext>
                </a:extLst>
              </p:cNvPr>
              <p:cNvSpPr txBox="1"/>
              <p:nvPr/>
            </p:nvSpPr>
            <p:spPr>
              <a:xfrm>
                <a:off x="1351471" y="3369408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Installed CMS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1AC68C5F-18F2-4DC6-B289-5AD4FD424DED}"/>
                </a:ext>
              </a:extLst>
            </p:cNvPr>
            <p:cNvGrpSpPr/>
            <p:nvPr/>
          </p:nvGrpSpPr>
          <p:grpSpPr>
            <a:xfrm>
              <a:off x="1246663" y="3710826"/>
              <a:ext cx="2141585" cy="307777"/>
              <a:chOff x="1179219" y="3817937"/>
              <a:chExt cx="2141585" cy="307777"/>
            </a:xfrm>
          </p:grpSpPr>
          <p:sp>
            <p:nvSpPr>
              <p:cNvPr id="58" name="Freeform 229">
                <a:extLst>
                  <a:ext uri="{FF2B5EF4-FFF2-40B4-BE49-F238E27FC236}">
                    <a16:creationId xmlns:a16="http://schemas.microsoft.com/office/drawing/2014/main" id="{AB94ABB7-E5F5-44FE-8CD4-935EE9E9EA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3914200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0D39C314-56F6-4E65-BF6D-EC053EF3ED4C}"/>
                  </a:ext>
                </a:extLst>
              </p:cNvPr>
              <p:cNvSpPr txBox="1"/>
              <p:nvPr/>
            </p:nvSpPr>
            <p:spPr>
              <a:xfrm>
                <a:off x="1351471" y="3817937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100 Infographic Sets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66EA0397-DAED-4F58-BEF3-B1AACCD30311}"/>
                </a:ext>
              </a:extLst>
            </p:cNvPr>
            <p:cNvGrpSpPr/>
            <p:nvPr/>
          </p:nvGrpSpPr>
          <p:grpSpPr>
            <a:xfrm>
              <a:off x="1246663" y="4110687"/>
              <a:ext cx="2141585" cy="307777"/>
              <a:chOff x="1179219" y="4239923"/>
              <a:chExt cx="2141585" cy="307777"/>
            </a:xfrm>
          </p:grpSpPr>
          <p:sp>
            <p:nvSpPr>
              <p:cNvPr id="60" name="Freeform 229">
                <a:extLst>
                  <a:ext uri="{FF2B5EF4-FFF2-40B4-BE49-F238E27FC236}">
                    <a16:creationId xmlns:a16="http://schemas.microsoft.com/office/drawing/2014/main" id="{06749652-030C-4EDE-94FE-EC14A78680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4336186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D33A026A-03B3-47C5-8FB2-93AF6696BA04}"/>
                  </a:ext>
                </a:extLst>
              </p:cNvPr>
              <p:cNvSpPr txBox="1"/>
              <p:nvPr/>
            </p:nvSpPr>
            <p:spPr>
              <a:xfrm>
                <a:off x="1351471" y="4239923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5 Revisions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74AB57F5-64D9-4725-9E65-CC5A2F1E8DA8}"/>
                </a:ext>
              </a:extLst>
            </p:cNvPr>
            <p:cNvGrpSpPr/>
            <p:nvPr/>
          </p:nvGrpSpPr>
          <p:grpSpPr>
            <a:xfrm>
              <a:off x="1246663" y="4510548"/>
              <a:ext cx="2141585" cy="307777"/>
              <a:chOff x="1179219" y="4642811"/>
              <a:chExt cx="2141585" cy="307777"/>
            </a:xfrm>
          </p:grpSpPr>
          <p:sp>
            <p:nvSpPr>
              <p:cNvPr id="73" name="Freeform 229">
                <a:extLst>
                  <a:ext uri="{FF2B5EF4-FFF2-40B4-BE49-F238E27FC236}">
                    <a16:creationId xmlns:a16="http://schemas.microsoft.com/office/drawing/2014/main" id="{25AFD81A-63E8-477D-AF55-EDF2AE90BF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4739074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5A412E2C-D9F0-4709-8B09-E28394067EB7}"/>
                  </a:ext>
                </a:extLst>
              </p:cNvPr>
              <p:cNvSpPr txBox="1"/>
              <p:nvPr/>
            </p:nvSpPr>
            <p:spPr>
              <a:xfrm>
                <a:off x="1351471" y="4642811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100 Infographic Sets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97D6180F-B4D4-40C8-973F-0B42747E8F53}"/>
                </a:ext>
              </a:extLst>
            </p:cNvPr>
            <p:cNvGrpSpPr/>
            <p:nvPr/>
          </p:nvGrpSpPr>
          <p:grpSpPr>
            <a:xfrm>
              <a:off x="1246663" y="4910409"/>
              <a:ext cx="2141585" cy="307777"/>
              <a:chOff x="1179219" y="5064797"/>
              <a:chExt cx="2141585" cy="307777"/>
            </a:xfrm>
          </p:grpSpPr>
          <p:sp>
            <p:nvSpPr>
              <p:cNvPr id="75" name="Freeform 229">
                <a:extLst>
                  <a:ext uri="{FF2B5EF4-FFF2-40B4-BE49-F238E27FC236}">
                    <a16:creationId xmlns:a16="http://schemas.microsoft.com/office/drawing/2014/main" id="{556BE249-C1C5-406C-98E9-2DEB6416F7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5161060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0EBE90C7-8D42-4113-AB79-0B809815E65A}"/>
                  </a:ext>
                </a:extLst>
              </p:cNvPr>
              <p:cNvSpPr txBox="1"/>
              <p:nvPr/>
            </p:nvSpPr>
            <p:spPr>
              <a:xfrm>
                <a:off x="1351471" y="5064797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5 Revisions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410EAC8D-7048-4578-BE62-C8F28EE92108}"/>
                </a:ext>
              </a:extLst>
            </p:cNvPr>
            <p:cNvGrpSpPr/>
            <p:nvPr/>
          </p:nvGrpSpPr>
          <p:grpSpPr>
            <a:xfrm>
              <a:off x="1246663" y="5310269"/>
              <a:ext cx="2141585" cy="307777"/>
              <a:chOff x="1179219" y="5468194"/>
              <a:chExt cx="2141585" cy="307777"/>
            </a:xfrm>
          </p:grpSpPr>
          <p:sp>
            <p:nvSpPr>
              <p:cNvPr id="77" name="Freeform 229">
                <a:extLst>
                  <a:ext uri="{FF2B5EF4-FFF2-40B4-BE49-F238E27FC236}">
                    <a16:creationId xmlns:a16="http://schemas.microsoft.com/office/drawing/2014/main" id="{21F7E5DA-682E-4C28-8115-1E6119FEE4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5564457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B07357CA-08D8-4776-863E-41CD9E5004AB}"/>
                  </a:ext>
                </a:extLst>
              </p:cNvPr>
              <p:cNvSpPr txBox="1"/>
              <p:nvPr/>
            </p:nvSpPr>
            <p:spPr>
              <a:xfrm>
                <a:off x="1351471" y="5468194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5 Revisions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B05A2303-8BE5-4AE1-8227-CDE82D8938E1}"/>
              </a:ext>
            </a:extLst>
          </p:cNvPr>
          <p:cNvGrpSpPr/>
          <p:nvPr/>
        </p:nvGrpSpPr>
        <p:grpSpPr>
          <a:xfrm>
            <a:off x="3810409" y="2920629"/>
            <a:ext cx="2141585" cy="2706942"/>
            <a:chOff x="1246663" y="2911104"/>
            <a:chExt cx="2141585" cy="2706942"/>
          </a:xfrm>
        </p:grpSpPr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D82772B4-8C14-40C5-B016-197EA09F1B5E}"/>
                </a:ext>
              </a:extLst>
            </p:cNvPr>
            <p:cNvGrpSpPr/>
            <p:nvPr/>
          </p:nvGrpSpPr>
          <p:grpSpPr>
            <a:xfrm>
              <a:off x="1246663" y="2911104"/>
              <a:ext cx="2141585" cy="307777"/>
              <a:chOff x="1179219" y="2947422"/>
              <a:chExt cx="2141585" cy="307777"/>
            </a:xfrm>
          </p:grpSpPr>
          <p:sp>
            <p:nvSpPr>
              <p:cNvPr id="108" name="Freeform 229">
                <a:extLst>
                  <a:ext uri="{FF2B5EF4-FFF2-40B4-BE49-F238E27FC236}">
                    <a16:creationId xmlns:a16="http://schemas.microsoft.com/office/drawing/2014/main" id="{19B057D4-8DB7-499C-B9F5-AD209F1CB1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3043685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2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EA709C83-3086-48F7-BE52-272727FE11ED}"/>
                  </a:ext>
                </a:extLst>
              </p:cNvPr>
              <p:cNvSpPr txBox="1"/>
              <p:nvPr/>
            </p:nvSpPr>
            <p:spPr>
              <a:xfrm>
                <a:off x="1351471" y="2947422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10 </a:t>
                </a:r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Book Education</a:t>
                </a:r>
              </a:p>
            </p:txBody>
          </p:sp>
        </p:grp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9C4C0DDD-0985-42C0-B186-216D4FA67085}"/>
                </a:ext>
              </a:extLst>
            </p:cNvPr>
            <p:cNvGrpSpPr/>
            <p:nvPr/>
          </p:nvGrpSpPr>
          <p:grpSpPr>
            <a:xfrm>
              <a:off x="1246663" y="3310965"/>
              <a:ext cx="2141585" cy="307777"/>
              <a:chOff x="1179219" y="3369408"/>
              <a:chExt cx="2141585" cy="307777"/>
            </a:xfrm>
          </p:grpSpPr>
          <p:sp>
            <p:nvSpPr>
              <p:cNvPr id="106" name="Freeform 229">
                <a:extLst>
                  <a:ext uri="{FF2B5EF4-FFF2-40B4-BE49-F238E27FC236}">
                    <a16:creationId xmlns:a16="http://schemas.microsoft.com/office/drawing/2014/main" id="{A9CEAC19-40D9-4D89-B779-9ED6EF7F80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3465671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2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BA8895A2-8232-4F73-91DF-33DBD7843A54}"/>
                  </a:ext>
                </a:extLst>
              </p:cNvPr>
              <p:cNvSpPr txBox="1"/>
              <p:nvPr/>
            </p:nvSpPr>
            <p:spPr>
              <a:xfrm>
                <a:off x="1351471" y="3369408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Installed CMS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2F578742-8AB5-432C-993C-4B1195AEEF01}"/>
                </a:ext>
              </a:extLst>
            </p:cNvPr>
            <p:cNvGrpSpPr/>
            <p:nvPr/>
          </p:nvGrpSpPr>
          <p:grpSpPr>
            <a:xfrm>
              <a:off x="1246663" y="3710826"/>
              <a:ext cx="2141585" cy="307777"/>
              <a:chOff x="1179219" y="3817937"/>
              <a:chExt cx="2141585" cy="307777"/>
            </a:xfrm>
          </p:grpSpPr>
          <p:sp>
            <p:nvSpPr>
              <p:cNvPr id="104" name="Freeform 229">
                <a:extLst>
                  <a:ext uri="{FF2B5EF4-FFF2-40B4-BE49-F238E27FC236}">
                    <a16:creationId xmlns:a16="http://schemas.microsoft.com/office/drawing/2014/main" id="{F6CFC55D-0E04-45CD-A0F1-0331BD4587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3914200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2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26EF6348-41E9-4712-9D60-82D3A6B83A27}"/>
                  </a:ext>
                </a:extLst>
              </p:cNvPr>
              <p:cNvSpPr txBox="1"/>
              <p:nvPr/>
            </p:nvSpPr>
            <p:spPr>
              <a:xfrm>
                <a:off x="1351471" y="3817937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100 Infographic Sets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07C81175-934E-4866-90C2-F7B9E0B30FCB}"/>
                </a:ext>
              </a:extLst>
            </p:cNvPr>
            <p:cNvGrpSpPr/>
            <p:nvPr/>
          </p:nvGrpSpPr>
          <p:grpSpPr>
            <a:xfrm>
              <a:off x="1246663" y="4110687"/>
              <a:ext cx="2141585" cy="307777"/>
              <a:chOff x="1179219" y="4239923"/>
              <a:chExt cx="2141585" cy="307777"/>
            </a:xfrm>
          </p:grpSpPr>
          <p:sp>
            <p:nvSpPr>
              <p:cNvPr id="102" name="Freeform 229">
                <a:extLst>
                  <a:ext uri="{FF2B5EF4-FFF2-40B4-BE49-F238E27FC236}">
                    <a16:creationId xmlns:a16="http://schemas.microsoft.com/office/drawing/2014/main" id="{BA574C79-67F9-4806-AF89-8FBDEBAD1C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4336186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2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B0DE3812-21A2-4345-8F45-0A550A7527E9}"/>
                  </a:ext>
                </a:extLst>
              </p:cNvPr>
              <p:cNvSpPr txBox="1"/>
              <p:nvPr/>
            </p:nvSpPr>
            <p:spPr>
              <a:xfrm>
                <a:off x="1351471" y="4239923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5 Revisions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A68B81AD-79C4-4AE0-A6C2-43C9468C1834}"/>
                </a:ext>
              </a:extLst>
            </p:cNvPr>
            <p:cNvGrpSpPr/>
            <p:nvPr/>
          </p:nvGrpSpPr>
          <p:grpSpPr>
            <a:xfrm>
              <a:off x="1246663" y="4510548"/>
              <a:ext cx="2141585" cy="307777"/>
              <a:chOff x="1179219" y="4642811"/>
              <a:chExt cx="2141585" cy="307777"/>
            </a:xfrm>
          </p:grpSpPr>
          <p:sp>
            <p:nvSpPr>
              <p:cNvPr id="100" name="Freeform 229">
                <a:extLst>
                  <a:ext uri="{FF2B5EF4-FFF2-40B4-BE49-F238E27FC236}">
                    <a16:creationId xmlns:a16="http://schemas.microsoft.com/office/drawing/2014/main" id="{014F199F-DD5A-4127-9C76-898EEC3E3E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4739074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2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303A0728-6984-44CF-BEE0-67B9CAE275B3}"/>
                  </a:ext>
                </a:extLst>
              </p:cNvPr>
              <p:cNvSpPr txBox="1"/>
              <p:nvPr/>
            </p:nvSpPr>
            <p:spPr>
              <a:xfrm>
                <a:off x="1351471" y="4642811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100 Infographic Sets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DE55F7DC-ED21-4D98-AA38-BB6C2017D091}"/>
                </a:ext>
              </a:extLst>
            </p:cNvPr>
            <p:cNvGrpSpPr/>
            <p:nvPr/>
          </p:nvGrpSpPr>
          <p:grpSpPr>
            <a:xfrm>
              <a:off x="1246663" y="4910409"/>
              <a:ext cx="2141585" cy="307777"/>
              <a:chOff x="1179219" y="5064797"/>
              <a:chExt cx="2141585" cy="307777"/>
            </a:xfrm>
          </p:grpSpPr>
          <p:sp>
            <p:nvSpPr>
              <p:cNvPr id="98" name="Freeform 229">
                <a:extLst>
                  <a:ext uri="{FF2B5EF4-FFF2-40B4-BE49-F238E27FC236}">
                    <a16:creationId xmlns:a16="http://schemas.microsoft.com/office/drawing/2014/main" id="{7BFF171F-C39D-45CE-8C4B-91D20E1B79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5161060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2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59A408D5-E080-42BA-95A7-207E18ABAD15}"/>
                  </a:ext>
                </a:extLst>
              </p:cNvPr>
              <p:cNvSpPr txBox="1"/>
              <p:nvPr/>
            </p:nvSpPr>
            <p:spPr>
              <a:xfrm>
                <a:off x="1351471" y="5064797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5 Revisions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15528F14-D86F-46B8-A3EC-341EAF062396}"/>
                </a:ext>
              </a:extLst>
            </p:cNvPr>
            <p:cNvGrpSpPr/>
            <p:nvPr/>
          </p:nvGrpSpPr>
          <p:grpSpPr>
            <a:xfrm>
              <a:off x="1246663" y="5310269"/>
              <a:ext cx="2141585" cy="307777"/>
              <a:chOff x="1179219" y="5468194"/>
              <a:chExt cx="2141585" cy="307777"/>
            </a:xfrm>
          </p:grpSpPr>
          <p:sp>
            <p:nvSpPr>
              <p:cNvPr id="96" name="Freeform 229">
                <a:extLst>
                  <a:ext uri="{FF2B5EF4-FFF2-40B4-BE49-F238E27FC236}">
                    <a16:creationId xmlns:a16="http://schemas.microsoft.com/office/drawing/2014/main" id="{F25DFC42-AD2E-4A5D-BF22-888A7F67C8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5564457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2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E642656C-DE6B-4B65-A4D6-1A5CD6F537B0}"/>
                  </a:ext>
                </a:extLst>
              </p:cNvPr>
              <p:cNvSpPr txBox="1"/>
              <p:nvPr/>
            </p:nvSpPr>
            <p:spPr>
              <a:xfrm>
                <a:off x="1351471" y="5468194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5 Revisions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4AE1630D-95B0-4F66-A26F-99957394CA44}"/>
              </a:ext>
            </a:extLst>
          </p:cNvPr>
          <p:cNvGrpSpPr/>
          <p:nvPr/>
        </p:nvGrpSpPr>
        <p:grpSpPr>
          <a:xfrm>
            <a:off x="6475193" y="2920629"/>
            <a:ext cx="2141585" cy="2706942"/>
            <a:chOff x="1246663" y="2911104"/>
            <a:chExt cx="2141585" cy="2706942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4496992F-FA17-44A2-83A3-4293CE20FFED}"/>
                </a:ext>
              </a:extLst>
            </p:cNvPr>
            <p:cNvGrpSpPr/>
            <p:nvPr/>
          </p:nvGrpSpPr>
          <p:grpSpPr>
            <a:xfrm>
              <a:off x="1246663" y="2911104"/>
              <a:ext cx="2141585" cy="307777"/>
              <a:chOff x="1179219" y="2947422"/>
              <a:chExt cx="2141585" cy="307777"/>
            </a:xfrm>
          </p:grpSpPr>
          <p:sp>
            <p:nvSpPr>
              <p:cNvPr id="130" name="Freeform 229">
                <a:extLst>
                  <a:ext uri="{FF2B5EF4-FFF2-40B4-BE49-F238E27FC236}">
                    <a16:creationId xmlns:a16="http://schemas.microsoft.com/office/drawing/2014/main" id="{57893FDF-2D3D-4BDF-A373-F30379716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3043685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3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0D3BDA27-0663-4768-9C83-CB65F127BCB0}"/>
                  </a:ext>
                </a:extLst>
              </p:cNvPr>
              <p:cNvSpPr txBox="1"/>
              <p:nvPr/>
            </p:nvSpPr>
            <p:spPr>
              <a:xfrm>
                <a:off x="1351471" y="2947422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10 </a:t>
                </a:r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Book Education</a:t>
                </a:r>
              </a:p>
            </p:txBody>
          </p:sp>
        </p:grpSp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D6DD5918-D1AA-46E6-BC44-7EB36D27E13D}"/>
                </a:ext>
              </a:extLst>
            </p:cNvPr>
            <p:cNvGrpSpPr/>
            <p:nvPr/>
          </p:nvGrpSpPr>
          <p:grpSpPr>
            <a:xfrm>
              <a:off x="1246663" y="3310965"/>
              <a:ext cx="2141585" cy="307777"/>
              <a:chOff x="1179219" y="3369408"/>
              <a:chExt cx="2141585" cy="307777"/>
            </a:xfrm>
          </p:grpSpPr>
          <p:sp>
            <p:nvSpPr>
              <p:cNvPr id="128" name="Freeform 229">
                <a:extLst>
                  <a:ext uri="{FF2B5EF4-FFF2-40B4-BE49-F238E27FC236}">
                    <a16:creationId xmlns:a16="http://schemas.microsoft.com/office/drawing/2014/main" id="{3FDE4045-FB1C-475D-A8FB-C70A2131E6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3465671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3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42A00609-85BA-4F12-A9E7-109090550853}"/>
                  </a:ext>
                </a:extLst>
              </p:cNvPr>
              <p:cNvSpPr txBox="1"/>
              <p:nvPr/>
            </p:nvSpPr>
            <p:spPr>
              <a:xfrm>
                <a:off x="1351471" y="3369408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Installed CMS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684EB31D-D801-430E-85EE-D988F5FBD74C}"/>
                </a:ext>
              </a:extLst>
            </p:cNvPr>
            <p:cNvGrpSpPr/>
            <p:nvPr/>
          </p:nvGrpSpPr>
          <p:grpSpPr>
            <a:xfrm>
              <a:off x="1246663" y="3710826"/>
              <a:ext cx="2141585" cy="307777"/>
              <a:chOff x="1179219" y="3817937"/>
              <a:chExt cx="2141585" cy="307777"/>
            </a:xfrm>
          </p:grpSpPr>
          <p:sp>
            <p:nvSpPr>
              <p:cNvPr id="126" name="Freeform 229">
                <a:extLst>
                  <a:ext uri="{FF2B5EF4-FFF2-40B4-BE49-F238E27FC236}">
                    <a16:creationId xmlns:a16="http://schemas.microsoft.com/office/drawing/2014/main" id="{BEEB8259-1434-4175-80EA-55EC6CECF6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3914200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3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127" name="TextBox 126">
                <a:extLst>
                  <a:ext uri="{FF2B5EF4-FFF2-40B4-BE49-F238E27FC236}">
                    <a16:creationId xmlns:a16="http://schemas.microsoft.com/office/drawing/2014/main" id="{BEF5BEF9-15CF-44EE-BAB6-16D36E699C55}"/>
                  </a:ext>
                </a:extLst>
              </p:cNvPr>
              <p:cNvSpPr txBox="1"/>
              <p:nvPr/>
            </p:nvSpPr>
            <p:spPr>
              <a:xfrm>
                <a:off x="1351471" y="3817937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100 Infographic Sets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88D49846-5D81-4079-8CA5-DFB6E3B9396C}"/>
                </a:ext>
              </a:extLst>
            </p:cNvPr>
            <p:cNvGrpSpPr/>
            <p:nvPr/>
          </p:nvGrpSpPr>
          <p:grpSpPr>
            <a:xfrm>
              <a:off x="1246663" y="4110687"/>
              <a:ext cx="2141585" cy="307777"/>
              <a:chOff x="1179219" y="4239923"/>
              <a:chExt cx="2141585" cy="307777"/>
            </a:xfrm>
          </p:grpSpPr>
          <p:sp>
            <p:nvSpPr>
              <p:cNvPr id="124" name="Freeform 229">
                <a:extLst>
                  <a:ext uri="{FF2B5EF4-FFF2-40B4-BE49-F238E27FC236}">
                    <a16:creationId xmlns:a16="http://schemas.microsoft.com/office/drawing/2014/main" id="{38EFCA8A-4079-46EF-B608-F0932E88E6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4336186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3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C0A9AAB7-BEE8-4F6F-B85E-E6835CA832D6}"/>
                  </a:ext>
                </a:extLst>
              </p:cNvPr>
              <p:cNvSpPr txBox="1"/>
              <p:nvPr/>
            </p:nvSpPr>
            <p:spPr>
              <a:xfrm>
                <a:off x="1351471" y="4239923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5 Revisions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655C0984-3D8B-403F-AAFA-35EE4AE166AF}"/>
                </a:ext>
              </a:extLst>
            </p:cNvPr>
            <p:cNvGrpSpPr/>
            <p:nvPr/>
          </p:nvGrpSpPr>
          <p:grpSpPr>
            <a:xfrm>
              <a:off x="1246663" y="4510548"/>
              <a:ext cx="2141585" cy="307777"/>
              <a:chOff x="1179219" y="4642811"/>
              <a:chExt cx="2141585" cy="307777"/>
            </a:xfrm>
          </p:grpSpPr>
          <p:sp>
            <p:nvSpPr>
              <p:cNvPr id="122" name="Freeform 229">
                <a:extLst>
                  <a:ext uri="{FF2B5EF4-FFF2-40B4-BE49-F238E27FC236}">
                    <a16:creationId xmlns:a16="http://schemas.microsoft.com/office/drawing/2014/main" id="{033928F2-4B54-4C23-87CD-BBEAFAC092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4739074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3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D31AD2C1-A6D1-4383-933B-263ABD08542B}"/>
                  </a:ext>
                </a:extLst>
              </p:cNvPr>
              <p:cNvSpPr txBox="1"/>
              <p:nvPr/>
            </p:nvSpPr>
            <p:spPr>
              <a:xfrm>
                <a:off x="1351471" y="4642811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100 Infographic Sets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14ACD9FE-19E3-4BAD-9E55-3198D764786E}"/>
                </a:ext>
              </a:extLst>
            </p:cNvPr>
            <p:cNvGrpSpPr/>
            <p:nvPr/>
          </p:nvGrpSpPr>
          <p:grpSpPr>
            <a:xfrm>
              <a:off x="1246663" y="4910409"/>
              <a:ext cx="2141585" cy="307777"/>
              <a:chOff x="1179219" y="5064797"/>
              <a:chExt cx="2141585" cy="307777"/>
            </a:xfrm>
          </p:grpSpPr>
          <p:sp>
            <p:nvSpPr>
              <p:cNvPr id="120" name="Freeform 229">
                <a:extLst>
                  <a:ext uri="{FF2B5EF4-FFF2-40B4-BE49-F238E27FC236}">
                    <a16:creationId xmlns:a16="http://schemas.microsoft.com/office/drawing/2014/main" id="{AAB95758-0905-4824-9F10-278BB6A0CC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5161060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3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33D39D08-0DB8-4E25-A787-F0F2ACC72446}"/>
                  </a:ext>
                </a:extLst>
              </p:cNvPr>
              <p:cNvSpPr txBox="1"/>
              <p:nvPr/>
            </p:nvSpPr>
            <p:spPr>
              <a:xfrm>
                <a:off x="1351471" y="5064797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5 Revisions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0C58FCDA-C9FE-4879-AECE-C893529B0342}"/>
                </a:ext>
              </a:extLst>
            </p:cNvPr>
            <p:cNvGrpSpPr/>
            <p:nvPr/>
          </p:nvGrpSpPr>
          <p:grpSpPr>
            <a:xfrm>
              <a:off x="1246663" y="5310269"/>
              <a:ext cx="2141585" cy="307777"/>
              <a:chOff x="1179219" y="5468194"/>
              <a:chExt cx="2141585" cy="307777"/>
            </a:xfrm>
          </p:grpSpPr>
          <p:sp>
            <p:nvSpPr>
              <p:cNvPr id="118" name="Freeform 229">
                <a:extLst>
                  <a:ext uri="{FF2B5EF4-FFF2-40B4-BE49-F238E27FC236}">
                    <a16:creationId xmlns:a16="http://schemas.microsoft.com/office/drawing/2014/main" id="{E646B56B-2C5F-491C-865C-74587A9A10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5564457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3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ABF0DE32-7D62-4157-9383-F2A10E187833}"/>
                  </a:ext>
                </a:extLst>
              </p:cNvPr>
              <p:cNvSpPr txBox="1"/>
              <p:nvPr/>
            </p:nvSpPr>
            <p:spPr>
              <a:xfrm>
                <a:off x="1351471" y="5468194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5 Revisions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E9F8BFE1-4B13-40CE-973C-D3833AD06D73}"/>
              </a:ext>
            </a:extLst>
          </p:cNvPr>
          <p:cNvGrpSpPr/>
          <p:nvPr/>
        </p:nvGrpSpPr>
        <p:grpSpPr>
          <a:xfrm>
            <a:off x="9105134" y="2920629"/>
            <a:ext cx="2141585" cy="2706942"/>
            <a:chOff x="1246663" y="2911104"/>
            <a:chExt cx="2141585" cy="2706942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22179739-0548-466B-9F07-E49B56D20909}"/>
                </a:ext>
              </a:extLst>
            </p:cNvPr>
            <p:cNvGrpSpPr/>
            <p:nvPr/>
          </p:nvGrpSpPr>
          <p:grpSpPr>
            <a:xfrm>
              <a:off x="1246663" y="2911104"/>
              <a:ext cx="2141585" cy="307777"/>
              <a:chOff x="1179219" y="2947422"/>
              <a:chExt cx="2141585" cy="307777"/>
            </a:xfrm>
          </p:grpSpPr>
          <p:sp>
            <p:nvSpPr>
              <p:cNvPr id="152" name="Freeform 229">
                <a:extLst>
                  <a:ext uri="{FF2B5EF4-FFF2-40B4-BE49-F238E27FC236}">
                    <a16:creationId xmlns:a16="http://schemas.microsoft.com/office/drawing/2014/main" id="{7098A26C-85CD-4690-B9A8-5B2C8E5775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3043685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153" name="TextBox 152">
                <a:extLst>
                  <a:ext uri="{FF2B5EF4-FFF2-40B4-BE49-F238E27FC236}">
                    <a16:creationId xmlns:a16="http://schemas.microsoft.com/office/drawing/2014/main" id="{5E7C2D76-5625-4775-8EEF-391617AE26DE}"/>
                  </a:ext>
                </a:extLst>
              </p:cNvPr>
              <p:cNvSpPr txBox="1"/>
              <p:nvPr/>
            </p:nvSpPr>
            <p:spPr>
              <a:xfrm>
                <a:off x="1351471" y="2947422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10 </a:t>
                </a:r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Book Education</a:t>
                </a:r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B755F4E9-2B2F-421B-9B2A-9B73AC7E334F}"/>
                </a:ext>
              </a:extLst>
            </p:cNvPr>
            <p:cNvGrpSpPr/>
            <p:nvPr/>
          </p:nvGrpSpPr>
          <p:grpSpPr>
            <a:xfrm>
              <a:off x="1246663" y="3310965"/>
              <a:ext cx="2141585" cy="307777"/>
              <a:chOff x="1179219" y="3369408"/>
              <a:chExt cx="2141585" cy="307777"/>
            </a:xfrm>
          </p:grpSpPr>
          <p:sp>
            <p:nvSpPr>
              <p:cNvPr id="150" name="Freeform 229">
                <a:extLst>
                  <a:ext uri="{FF2B5EF4-FFF2-40B4-BE49-F238E27FC236}">
                    <a16:creationId xmlns:a16="http://schemas.microsoft.com/office/drawing/2014/main" id="{4A0B9E72-B560-447A-8F50-B84BC55B7E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3465671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151" name="TextBox 150">
                <a:extLst>
                  <a:ext uri="{FF2B5EF4-FFF2-40B4-BE49-F238E27FC236}">
                    <a16:creationId xmlns:a16="http://schemas.microsoft.com/office/drawing/2014/main" id="{4658A1E3-8D2F-48BD-8674-25EC4701536F}"/>
                  </a:ext>
                </a:extLst>
              </p:cNvPr>
              <p:cNvSpPr txBox="1"/>
              <p:nvPr/>
            </p:nvSpPr>
            <p:spPr>
              <a:xfrm>
                <a:off x="1351471" y="3369408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Installed CMS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224174CD-22F9-46BE-84BC-4E51B0CD8D39}"/>
                </a:ext>
              </a:extLst>
            </p:cNvPr>
            <p:cNvGrpSpPr/>
            <p:nvPr/>
          </p:nvGrpSpPr>
          <p:grpSpPr>
            <a:xfrm>
              <a:off x="1246663" y="3710826"/>
              <a:ext cx="2141585" cy="307777"/>
              <a:chOff x="1179219" y="3817937"/>
              <a:chExt cx="2141585" cy="307777"/>
            </a:xfrm>
          </p:grpSpPr>
          <p:sp>
            <p:nvSpPr>
              <p:cNvPr id="148" name="Freeform 229">
                <a:extLst>
                  <a:ext uri="{FF2B5EF4-FFF2-40B4-BE49-F238E27FC236}">
                    <a16:creationId xmlns:a16="http://schemas.microsoft.com/office/drawing/2014/main" id="{7EA8F972-0E65-465C-87C8-56A723DF31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3914200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3CFC8306-395B-496D-8EE0-66C33EB1232F}"/>
                  </a:ext>
                </a:extLst>
              </p:cNvPr>
              <p:cNvSpPr txBox="1"/>
              <p:nvPr/>
            </p:nvSpPr>
            <p:spPr>
              <a:xfrm>
                <a:off x="1351471" y="3817937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100 Infographic Sets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6B129351-D6A5-4967-9F06-7F5B4F80884D}"/>
                </a:ext>
              </a:extLst>
            </p:cNvPr>
            <p:cNvGrpSpPr/>
            <p:nvPr/>
          </p:nvGrpSpPr>
          <p:grpSpPr>
            <a:xfrm>
              <a:off x="1246663" y="4110687"/>
              <a:ext cx="2141585" cy="307777"/>
              <a:chOff x="1179219" y="4239923"/>
              <a:chExt cx="2141585" cy="307777"/>
            </a:xfrm>
          </p:grpSpPr>
          <p:sp>
            <p:nvSpPr>
              <p:cNvPr id="146" name="Freeform 229">
                <a:extLst>
                  <a:ext uri="{FF2B5EF4-FFF2-40B4-BE49-F238E27FC236}">
                    <a16:creationId xmlns:a16="http://schemas.microsoft.com/office/drawing/2014/main" id="{97D7698D-372A-4485-8148-5298730924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4336186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147" name="TextBox 146">
                <a:extLst>
                  <a:ext uri="{FF2B5EF4-FFF2-40B4-BE49-F238E27FC236}">
                    <a16:creationId xmlns:a16="http://schemas.microsoft.com/office/drawing/2014/main" id="{5D4785D5-1586-4825-B3B8-9305A8F9EF31}"/>
                  </a:ext>
                </a:extLst>
              </p:cNvPr>
              <p:cNvSpPr txBox="1"/>
              <p:nvPr/>
            </p:nvSpPr>
            <p:spPr>
              <a:xfrm>
                <a:off x="1351471" y="4239923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5 Revisions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1671B160-7D08-40B5-BC4C-5732D55FE612}"/>
                </a:ext>
              </a:extLst>
            </p:cNvPr>
            <p:cNvGrpSpPr/>
            <p:nvPr/>
          </p:nvGrpSpPr>
          <p:grpSpPr>
            <a:xfrm>
              <a:off x="1246663" y="4510548"/>
              <a:ext cx="2141585" cy="307777"/>
              <a:chOff x="1179219" y="4642811"/>
              <a:chExt cx="2141585" cy="307777"/>
            </a:xfrm>
          </p:grpSpPr>
          <p:sp>
            <p:nvSpPr>
              <p:cNvPr id="144" name="Freeform 229">
                <a:extLst>
                  <a:ext uri="{FF2B5EF4-FFF2-40B4-BE49-F238E27FC236}">
                    <a16:creationId xmlns:a16="http://schemas.microsoft.com/office/drawing/2014/main" id="{5D34DDEF-15DE-43F0-BFA4-E982069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4739074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145" name="TextBox 144">
                <a:extLst>
                  <a:ext uri="{FF2B5EF4-FFF2-40B4-BE49-F238E27FC236}">
                    <a16:creationId xmlns:a16="http://schemas.microsoft.com/office/drawing/2014/main" id="{83FFAF33-EEC7-4595-A641-6674EE055FF2}"/>
                  </a:ext>
                </a:extLst>
              </p:cNvPr>
              <p:cNvSpPr txBox="1"/>
              <p:nvPr/>
            </p:nvSpPr>
            <p:spPr>
              <a:xfrm>
                <a:off x="1351471" y="4642811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100 Infographic Sets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61BD5DC1-B3EA-449E-843A-E1D0C9CD67B7}"/>
                </a:ext>
              </a:extLst>
            </p:cNvPr>
            <p:cNvGrpSpPr/>
            <p:nvPr/>
          </p:nvGrpSpPr>
          <p:grpSpPr>
            <a:xfrm>
              <a:off x="1246663" y="4910409"/>
              <a:ext cx="2141585" cy="307777"/>
              <a:chOff x="1179219" y="5064797"/>
              <a:chExt cx="2141585" cy="307777"/>
            </a:xfrm>
          </p:grpSpPr>
          <p:sp>
            <p:nvSpPr>
              <p:cNvPr id="142" name="Freeform 229">
                <a:extLst>
                  <a:ext uri="{FF2B5EF4-FFF2-40B4-BE49-F238E27FC236}">
                    <a16:creationId xmlns:a16="http://schemas.microsoft.com/office/drawing/2014/main" id="{087D669B-A8C8-485E-AD9F-445917960D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5161060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F93F4DEF-BBA1-4B06-9FBC-93820DD4F33B}"/>
                  </a:ext>
                </a:extLst>
              </p:cNvPr>
              <p:cNvSpPr txBox="1"/>
              <p:nvPr/>
            </p:nvSpPr>
            <p:spPr>
              <a:xfrm>
                <a:off x="1351471" y="5064797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5 Revisions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42861F3E-82D1-499E-89C1-7E07AF882505}"/>
                </a:ext>
              </a:extLst>
            </p:cNvPr>
            <p:cNvGrpSpPr/>
            <p:nvPr/>
          </p:nvGrpSpPr>
          <p:grpSpPr>
            <a:xfrm>
              <a:off x="1246663" y="5310269"/>
              <a:ext cx="2141585" cy="307777"/>
              <a:chOff x="1179219" y="5468194"/>
              <a:chExt cx="2141585" cy="307777"/>
            </a:xfrm>
          </p:grpSpPr>
          <p:sp>
            <p:nvSpPr>
              <p:cNvPr id="140" name="Freeform 229">
                <a:extLst>
                  <a:ext uri="{FF2B5EF4-FFF2-40B4-BE49-F238E27FC236}">
                    <a16:creationId xmlns:a16="http://schemas.microsoft.com/office/drawing/2014/main" id="{57F569AC-C027-4CE6-953E-B521DF2AAC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9" y="5564457"/>
                <a:ext cx="133002" cy="91589"/>
              </a:xfrm>
              <a:custGeom>
                <a:avLst/>
                <a:gdLst>
                  <a:gd name="T0" fmla="*/ 124 w 16128"/>
                  <a:gd name="T1" fmla="*/ 7223 h 11872"/>
                  <a:gd name="T2" fmla="*/ 59 w 16128"/>
                  <a:gd name="T3" fmla="*/ 7113 h 11872"/>
                  <a:gd name="T4" fmla="*/ 18 w 16128"/>
                  <a:gd name="T5" fmla="*/ 6994 h 11872"/>
                  <a:gd name="T6" fmla="*/ 1 w 16128"/>
                  <a:gd name="T7" fmla="*/ 6871 h 11872"/>
                  <a:gd name="T8" fmla="*/ 7 w 16128"/>
                  <a:gd name="T9" fmla="*/ 6747 h 11872"/>
                  <a:gd name="T10" fmla="*/ 36 w 16128"/>
                  <a:gd name="T11" fmla="*/ 6626 h 11872"/>
                  <a:gd name="T12" fmla="*/ 90 w 16128"/>
                  <a:gd name="T13" fmla="*/ 6512 h 11872"/>
                  <a:gd name="T14" fmla="*/ 165 w 16128"/>
                  <a:gd name="T15" fmla="*/ 6408 h 11872"/>
                  <a:gd name="T16" fmla="*/ 1850 w 16128"/>
                  <a:gd name="T17" fmla="*/ 4727 h 11872"/>
                  <a:gd name="T18" fmla="*/ 1957 w 16128"/>
                  <a:gd name="T19" fmla="*/ 4656 h 11872"/>
                  <a:gd name="T20" fmla="*/ 2073 w 16128"/>
                  <a:gd name="T21" fmla="*/ 4609 h 11872"/>
                  <a:gd name="T22" fmla="*/ 2195 w 16128"/>
                  <a:gd name="T23" fmla="*/ 4586 h 11872"/>
                  <a:gd name="T24" fmla="*/ 2319 w 16128"/>
                  <a:gd name="T25" fmla="*/ 4586 h 11872"/>
                  <a:gd name="T26" fmla="*/ 2441 w 16128"/>
                  <a:gd name="T27" fmla="*/ 4609 h 11872"/>
                  <a:gd name="T28" fmla="*/ 2558 w 16128"/>
                  <a:gd name="T29" fmla="*/ 4656 h 11872"/>
                  <a:gd name="T30" fmla="*/ 2665 w 16128"/>
                  <a:gd name="T31" fmla="*/ 4727 h 11872"/>
                  <a:gd name="T32" fmla="*/ 5357 w 16128"/>
                  <a:gd name="T33" fmla="*/ 7406 h 11872"/>
                  <a:gd name="T34" fmla="*/ 5460 w 16128"/>
                  <a:gd name="T35" fmla="*/ 7483 h 11872"/>
                  <a:gd name="T36" fmla="*/ 5575 w 16128"/>
                  <a:gd name="T37" fmla="*/ 7535 h 11872"/>
                  <a:gd name="T38" fmla="*/ 5696 w 16128"/>
                  <a:gd name="T39" fmla="*/ 7565 h 11872"/>
                  <a:gd name="T40" fmla="*/ 5819 w 16128"/>
                  <a:gd name="T41" fmla="*/ 7571 h 11872"/>
                  <a:gd name="T42" fmla="*/ 5942 w 16128"/>
                  <a:gd name="T43" fmla="*/ 7552 h 11872"/>
                  <a:gd name="T44" fmla="*/ 6060 w 16128"/>
                  <a:gd name="T45" fmla="*/ 7512 h 11872"/>
                  <a:gd name="T46" fmla="*/ 6170 w 16128"/>
                  <a:gd name="T47" fmla="*/ 7447 h 11872"/>
                  <a:gd name="T48" fmla="*/ 13421 w 16128"/>
                  <a:gd name="T49" fmla="*/ 190 h 11872"/>
                  <a:gd name="T50" fmla="*/ 13521 w 16128"/>
                  <a:gd name="T51" fmla="*/ 107 h 11872"/>
                  <a:gd name="T52" fmla="*/ 13634 w 16128"/>
                  <a:gd name="T53" fmla="*/ 47 h 11872"/>
                  <a:gd name="T54" fmla="*/ 13753 w 16128"/>
                  <a:gd name="T55" fmla="*/ 12 h 11872"/>
                  <a:gd name="T56" fmla="*/ 13877 w 16128"/>
                  <a:gd name="T57" fmla="*/ 0 h 11872"/>
                  <a:gd name="T58" fmla="*/ 14000 w 16128"/>
                  <a:gd name="T59" fmla="*/ 11 h 11872"/>
                  <a:gd name="T60" fmla="*/ 14120 w 16128"/>
                  <a:gd name="T61" fmla="*/ 46 h 11872"/>
                  <a:gd name="T62" fmla="*/ 14233 w 16128"/>
                  <a:gd name="T63" fmla="*/ 105 h 11872"/>
                  <a:gd name="T64" fmla="*/ 14334 w 16128"/>
                  <a:gd name="T65" fmla="*/ 186 h 11872"/>
                  <a:gd name="T66" fmla="*/ 16003 w 16128"/>
                  <a:gd name="T67" fmla="*/ 1855 h 11872"/>
                  <a:gd name="T68" fmla="*/ 16068 w 16128"/>
                  <a:gd name="T69" fmla="*/ 1964 h 11872"/>
                  <a:gd name="T70" fmla="*/ 16109 w 16128"/>
                  <a:gd name="T71" fmla="*/ 2082 h 11872"/>
                  <a:gd name="T72" fmla="*/ 16127 w 16128"/>
                  <a:gd name="T73" fmla="*/ 2205 h 11872"/>
                  <a:gd name="T74" fmla="*/ 16122 w 16128"/>
                  <a:gd name="T75" fmla="*/ 2328 h 11872"/>
                  <a:gd name="T76" fmla="*/ 16093 w 16128"/>
                  <a:gd name="T77" fmla="*/ 2449 h 11872"/>
                  <a:gd name="T78" fmla="*/ 16039 w 16128"/>
                  <a:gd name="T79" fmla="*/ 2564 h 11872"/>
                  <a:gd name="T80" fmla="*/ 15964 w 16128"/>
                  <a:gd name="T81" fmla="*/ 2667 h 11872"/>
                  <a:gd name="T82" fmla="*/ 7188 w 16128"/>
                  <a:gd name="T83" fmla="*/ 11462 h 11872"/>
                  <a:gd name="T84" fmla="*/ 7074 w 16128"/>
                  <a:gd name="T85" fmla="*/ 11550 h 11872"/>
                  <a:gd name="T86" fmla="*/ 6943 w 16128"/>
                  <a:gd name="T87" fmla="*/ 11632 h 11872"/>
                  <a:gd name="T88" fmla="*/ 6801 w 16128"/>
                  <a:gd name="T89" fmla="*/ 11706 h 11872"/>
                  <a:gd name="T90" fmla="*/ 6652 w 16128"/>
                  <a:gd name="T91" fmla="*/ 11767 h 11872"/>
                  <a:gd name="T92" fmla="*/ 6500 w 16128"/>
                  <a:gd name="T93" fmla="*/ 11817 h 11872"/>
                  <a:gd name="T94" fmla="*/ 6349 w 16128"/>
                  <a:gd name="T95" fmla="*/ 11852 h 11872"/>
                  <a:gd name="T96" fmla="*/ 6205 w 16128"/>
                  <a:gd name="T97" fmla="*/ 11870 h 11872"/>
                  <a:gd name="T98" fmla="*/ 5352 w 16128"/>
                  <a:gd name="T99" fmla="*/ 11871 h 11872"/>
                  <a:gd name="T100" fmla="*/ 5210 w 16128"/>
                  <a:gd name="T101" fmla="*/ 11858 h 11872"/>
                  <a:gd name="T102" fmla="*/ 5062 w 16128"/>
                  <a:gd name="T103" fmla="*/ 11827 h 11872"/>
                  <a:gd name="T104" fmla="*/ 4910 w 16128"/>
                  <a:gd name="T105" fmla="*/ 11780 h 11872"/>
                  <a:gd name="T106" fmla="*/ 4760 w 16128"/>
                  <a:gd name="T107" fmla="*/ 11722 h 11872"/>
                  <a:gd name="T108" fmla="*/ 4615 w 16128"/>
                  <a:gd name="T109" fmla="*/ 11651 h 11872"/>
                  <a:gd name="T110" fmla="*/ 4481 w 16128"/>
                  <a:gd name="T111" fmla="*/ 11572 h 11872"/>
                  <a:gd name="T112" fmla="*/ 4363 w 16128"/>
                  <a:gd name="T113" fmla="*/ 11484 h 11872"/>
                  <a:gd name="T114" fmla="*/ 187 w 16128"/>
                  <a:gd name="T115" fmla="*/ 7297 h 11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128" h="11872">
                    <a:moveTo>
                      <a:pt x="187" y="7297"/>
                    </a:moveTo>
                    <a:lnTo>
                      <a:pt x="164" y="7273"/>
                    </a:lnTo>
                    <a:lnTo>
                      <a:pt x="143" y="7248"/>
                    </a:lnTo>
                    <a:lnTo>
                      <a:pt x="124" y="7223"/>
                    </a:lnTo>
                    <a:lnTo>
                      <a:pt x="106" y="7196"/>
                    </a:lnTo>
                    <a:lnTo>
                      <a:pt x="89" y="7168"/>
                    </a:lnTo>
                    <a:lnTo>
                      <a:pt x="74" y="7141"/>
                    </a:lnTo>
                    <a:lnTo>
                      <a:pt x="59" y="7113"/>
                    </a:lnTo>
                    <a:lnTo>
                      <a:pt x="46" y="7084"/>
                    </a:lnTo>
                    <a:lnTo>
                      <a:pt x="35" y="7054"/>
                    </a:lnTo>
                    <a:lnTo>
                      <a:pt x="26" y="7024"/>
                    </a:lnTo>
                    <a:lnTo>
                      <a:pt x="18" y="6994"/>
                    </a:lnTo>
                    <a:lnTo>
                      <a:pt x="12" y="6964"/>
                    </a:lnTo>
                    <a:lnTo>
                      <a:pt x="6" y="6933"/>
                    </a:lnTo>
                    <a:lnTo>
                      <a:pt x="3" y="6902"/>
                    </a:lnTo>
                    <a:lnTo>
                      <a:pt x="1" y="6871"/>
                    </a:lnTo>
                    <a:lnTo>
                      <a:pt x="0" y="6841"/>
                    </a:lnTo>
                    <a:lnTo>
                      <a:pt x="1" y="6809"/>
                    </a:lnTo>
                    <a:lnTo>
                      <a:pt x="3" y="6778"/>
                    </a:lnTo>
                    <a:lnTo>
                      <a:pt x="7" y="6747"/>
                    </a:lnTo>
                    <a:lnTo>
                      <a:pt x="12" y="6717"/>
                    </a:lnTo>
                    <a:lnTo>
                      <a:pt x="18" y="6687"/>
                    </a:lnTo>
                    <a:lnTo>
                      <a:pt x="26" y="6656"/>
                    </a:lnTo>
                    <a:lnTo>
                      <a:pt x="36" y="6626"/>
                    </a:lnTo>
                    <a:lnTo>
                      <a:pt x="47" y="6597"/>
                    </a:lnTo>
                    <a:lnTo>
                      <a:pt x="59" y="6569"/>
                    </a:lnTo>
                    <a:lnTo>
                      <a:pt x="74" y="6539"/>
                    </a:lnTo>
                    <a:lnTo>
                      <a:pt x="90" y="6512"/>
                    </a:lnTo>
                    <a:lnTo>
                      <a:pt x="106" y="6485"/>
                    </a:lnTo>
                    <a:lnTo>
                      <a:pt x="125" y="6459"/>
                    </a:lnTo>
                    <a:lnTo>
                      <a:pt x="144" y="6432"/>
                    </a:lnTo>
                    <a:lnTo>
                      <a:pt x="165" y="6408"/>
                    </a:lnTo>
                    <a:lnTo>
                      <a:pt x="188" y="6384"/>
                    </a:lnTo>
                    <a:lnTo>
                      <a:pt x="1801" y="4771"/>
                    </a:lnTo>
                    <a:lnTo>
                      <a:pt x="1824" y="4748"/>
                    </a:lnTo>
                    <a:lnTo>
                      <a:pt x="1850" y="4727"/>
                    </a:lnTo>
                    <a:lnTo>
                      <a:pt x="1876" y="4707"/>
                    </a:lnTo>
                    <a:lnTo>
                      <a:pt x="1902" y="4689"/>
                    </a:lnTo>
                    <a:lnTo>
                      <a:pt x="1929" y="4671"/>
                    </a:lnTo>
                    <a:lnTo>
                      <a:pt x="1957" y="4656"/>
                    </a:lnTo>
                    <a:lnTo>
                      <a:pt x="1985" y="4642"/>
                    </a:lnTo>
                    <a:lnTo>
                      <a:pt x="2014" y="4630"/>
                    </a:lnTo>
                    <a:lnTo>
                      <a:pt x="2043" y="4619"/>
                    </a:lnTo>
                    <a:lnTo>
                      <a:pt x="2073" y="4609"/>
                    </a:lnTo>
                    <a:lnTo>
                      <a:pt x="2104" y="4601"/>
                    </a:lnTo>
                    <a:lnTo>
                      <a:pt x="2134" y="4595"/>
                    </a:lnTo>
                    <a:lnTo>
                      <a:pt x="2164" y="4590"/>
                    </a:lnTo>
                    <a:lnTo>
                      <a:pt x="2195" y="4586"/>
                    </a:lnTo>
                    <a:lnTo>
                      <a:pt x="2227" y="4584"/>
                    </a:lnTo>
                    <a:lnTo>
                      <a:pt x="2257" y="4583"/>
                    </a:lnTo>
                    <a:lnTo>
                      <a:pt x="2288" y="4584"/>
                    </a:lnTo>
                    <a:lnTo>
                      <a:pt x="2319" y="4586"/>
                    </a:lnTo>
                    <a:lnTo>
                      <a:pt x="2350" y="4590"/>
                    </a:lnTo>
                    <a:lnTo>
                      <a:pt x="2381" y="4595"/>
                    </a:lnTo>
                    <a:lnTo>
                      <a:pt x="2411" y="4601"/>
                    </a:lnTo>
                    <a:lnTo>
                      <a:pt x="2441" y="4609"/>
                    </a:lnTo>
                    <a:lnTo>
                      <a:pt x="2472" y="4619"/>
                    </a:lnTo>
                    <a:lnTo>
                      <a:pt x="2501" y="4630"/>
                    </a:lnTo>
                    <a:lnTo>
                      <a:pt x="2529" y="4642"/>
                    </a:lnTo>
                    <a:lnTo>
                      <a:pt x="2558" y="4656"/>
                    </a:lnTo>
                    <a:lnTo>
                      <a:pt x="2586" y="4671"/>
                    </a:lnTo>
                    <a:lnTo>
                      <a:pt x="2613" y="4689"/>
                    </a:lnTo>
                    <a:lnTo>
                      <a:pt x="2639" y="4707"/>
                    </a:lnTo>
                    <a:lnTo>
                      <a:pt x="2665" y="4727"/>
                    </a:lnTo>
                    <a:lnTo>
                      <a:pt x="2689" y="4748"/>
                    </a:lnTo>
                    <a:lnTo>
                      <a:pt x="2714" y="4770"/>
                    </a:lnTo>
                    <a:lnTo>
                      <a:pt x="5332" y="7384"/>
                    </a:lnTo>
                    <a:lnTo>
                      <a:pt x="5357" y="7406"/>
                    </a:lnTo>
                    <a:lnTo>
                      <a:pt x="5382" y="7427"/>
                    </a:lnTo>
                    <a:lnTo>
                      <a:pt x="5407" y="7448"/>
                    </a:lnTo>
                    <a:lnTo>
                      <a:pt x="5433" y="7466"/>
                    </a:lnTo>
                    <a:lnTo>
                      <a:pt x="5460" y="7483"/>
                    </a:lnTo>
                    <a:lnTo>
                      <a:pt x="5489" y="7498"/>
                    </a:lnTo>
                    <a:lnTo>
                      <a:pt x="5517" y="7512"/>
                    </a:lnTo>
                    <a:lnTo>
                      <a:pt x="5546" y="7524"/>
                    </a:lnTo>
                    <a:lnTo>
                      <a:pt x="5575" y="7535"/>
                    </a:lnTo>
                    <a:lnTo>
                      <a:pt x="5604" y="7545"/>
                    </a:lnTo>
                    <a:lnTo>
                      <a:pt x="5635" y="7553"/>
                    </a:lnTo>
                    <a:lnTo>
                      <a:pt x="5665" y="7559"/>
                    </a:lnTo>
                    <a:lnTo>
                      <a:pt x="5696" y="7565"/>
                    </a:lnTo>
                    <a:lnTo>
                      <a:pt x="5726" y="7569"/>
                    </a:lnTo>
                    <a:lnTo>
                      <a:pt x="5758" y="7571"/>
                    </a:lnTo>
                    <a:lnTo>
                      <a:pt x="5789" y="7572"/>
                    </a:lnTo>
                    <a:lnTo>
                      <a:pt x="5819" y="7571"/>
                    </a:lnTo>
                    <a:lnTo>
                      <a:pt x="5850" y="7569"/>
                    </a:lnTo>
                    <a:lnTo>
                      <a:pt x="5882" y="7565"/>
                    </a:lnTo>
                    <a:lnTo>
                      <a:pt x="5912" y="7559"/>
                    </a:lnTo>
                    <a:lnTo>
                      <a:pt x="5942" y="7552"/>
                    </a:lnTo>
                    <a:lnTo>
                      <a:pt x="5972" y="7544"/>
                    </a:lnTo>
                    <a:lnTo>
                      <a:pt x="6003" y="7535"/>
                    </a:lnTo>
                    <a:lnTo>
                      <a:pt x="6032" y="7524"/>
                    </a:lnTo>
                    <a:lnTo>
                      <a:pt x="6060" y="7512"/>
                    </a:lnTo>
                    <a:lnTo>
                      <a:pt x="6089" y="7498"/>
                    </a:lnTo>
                    <a:lnTo>
                      <a:pt x="6117" y="7482"/>
                    </a:lnTo>
                    <a:lnTo>
                      <a:pt x="6144" y="7465"/>
                    </a:lnTo>
                    <a:lnTo>
                      <a:pt x="6170" y="7447"/>
                    </a:lnTo>
                    <a:lnTo>
                      <a:pt x="6196" y="7426"/>
                    </a:lnTo>
                    <a:lnTo>
                      <a:pt x="6220" y="7405"/>
                    </a:lnTo>
                    <a:lnTo>
                      <a:pt x="6245" y="7383"/>
                    </a:lnTo>
                    <a:lnTo>
                      <a:pt x="13421" y="190"/>
                    </a:lnTo>
                    <a:lnTo>
                      <a:pt x="13445" y="166"/>
                    </a:lnTo>
                    <a:lnTo>
                      <a:pt x="13470" y="145"/>
                    </a:lnTo>
                    <a:lnTo>
                      <a:pt x="13495" y="125"/>
                    </a:lnTo>
                    <a:lnTo>
                      <a:pt x="13521" y="107"/>
                    </a:lnTo>
                    <a:lnTo>
                      <a:pt x="13549" y="90"/>
                    </a:lnTo>
                    <a:lnTo>
                      <a:pt x="13577" y="75"/>
                    </a:lnTo>
                    <a:lnTo>
                      <a:pt x="13605" y="60"/>
                    </a:lnTo>
                    <a:lnTo>
                      <a:pt x="13634" y="47"/>
                    </a:lnTo>
                    <a:lnTo>
                      <a:pt x="13663" y="36"/>
                    </a:lnTo>
                    <a:lnTo>
                      <a:pt x="13693" y="27"/>
                    </a:lnTo>
                    <a:lnTo>
                      <a:pt x="13723" y="19"/>
                    </a:lnTo>
                    <a:lnTo>
                      <a:pt x="13753" y="12"/>
                    </a:lnTo>
                    <a:lnTo>
                      <a:pt x="13784" y="7"/>
                    </a:lnTo>
                    <a:lnTo>
                      <a:pt x="13815" y="3"/>
                    </a:lnTo>
                    <a:lnTo>
                      <a:pt x="13846" y="1"/>
                    </a:lnTo>
                    <a:lnTo>
                      <a:pt x="13877" y="0"/>
                    </a:lnTo>
                    <a:lnTo>
                      <a:pt x="13908" y="1"/>
                    </a:lnTo>
                    <a:lnTo>
                      <a:pt x="13939" y="3"/>
                    </a:lnTo>
                    <a:lnTo>
                      <a:pt x="13970" y="6"/>
                    </a:lnTo>
                    <a:lnTo>
                      <a:pt x="14000" y="11"/>
                    </a:lnTo>
                    <a:lnTo>
                      <a:pt x="14031" y="18"/>
                    </a:lnTo>
                    <a:lnTo>
                      <a:pt x="14062" y="26"/>
                    </a:lnTo>
                    <a:lnTo>
                      <a:pt x="14091" y="35"/>
                    </a:lnTo>
                    <a:lnTo>
                      <a:pt x="14120" y="46"/>
                    </a:lnTo>
                    <a:lnTo>
                      <a:pt x="14149" y="58"/>
                    </a:lnTo>
                    <a:lnTo>
                      <a:pt x="14178" y="73"/>
                    </a:lnTo>
                    <a:lnTo>
                      <a:pt x="14206" y="88"/>
                    </a:lnTo>
                    <a:lnTo>
                      <a:pt x="14233" y="105"/>
                    </a:lnTo>
                    <a:lnTo>
                      <a:pt x="14259" y="123"/>
                    </a:lnTo>
                    <a:lnTo>
                      <a:pt x="14285" y="143"/>
                    </a:lnTo>
                    <a:lnTo>
                      <a:pt x="14310" y="164"/>
                    </a:lnTo>
                    <a:lnTo>
                      <a:pt x="14334" y="186"/>
                    </a:lnTo>
                    <a:lnTo>
                      <a:pt x="15938" y="1780"/>
                    </a:lnTo>
                    <a:lnTo>
                      <a:pt x="15962" y="1804"/>
                    </a:lnTo>
                    <a:lnTo>
                      <a:pt x="15983" y="1829"/>
                    </a:lnTo>
                    <a:lnTo>
                      <a:pt x="16003" y="1855"/>
                    </a:lnTo>
                    <a:lnTo>
                      <a:pt x="16021" y="1881"/>
                    </a:lnTo>
                    <a:lnTo>
                      <a:pt x="16038" y="1908"/>
                    </a:lnTo>
                    <a:lnTo>
                      <a:pt x="16053" y="1935"/>
                    </a:lnTo>
                    <a:lnTo>
                      <a:pt x="16068" y="1964"/>
                    </a:lnTo>
                    <a:lnTo>
                      <a:pt x="16081" y="1993"/>
                    </a:lnTo>
                    <a:lnTo>
                      <a:pt x="16092" y="2022"/>
                    </a:lnTo>
                    <a:lnTo>
                      <a:pt x="16101" y="2051"/>
                    </a:lnTo>
                    <a:lnTo>
                      <a:pt x="16109" y="2082"/>
                    </a:lnTo>
                    <a:lnTo>
                      <a:pt x="16116" y="2112"/>
                    </a:lnTo>
                    <a:lnTo>
                      <a:pt x="16121" y="2143"/>
                    </a:lnTo>
                    <a:lnTo>
                      <a:pt x="16125" y="2173"/>
                    </a:lnTo>
                    <a:lnTo>
                      <a:pt x="16127" y="2205"/>
                    </a:lnTo>
                    <a:lnTo>
                      <a:pt x="16128" y="2236"/>
                    </a:lnTo>
                    <a:lnTo>
                      <a:pt x="16127" y="2266"/>
                    </a:lnTo>
                    <a:lnTo>
                      <a:pt x="16125" y="2297"/>
                    </a:lnTo>
                    <a:lnTo>
                      <a:pt x="16122" y="2328"/>
                    </a:lnTo>
                    <a:lnTo>
                      <a:pt x="16117" y="2359"/>
                    </a:lnTo>
                    <a:lnTo>
                      <a:pt x="16110" y="2389"/>
                    </a:lnTo>
                    <a:lnTo>
                      <a:pt x="16102" y="2419"/>
                    </a:lnTo>
                    <a:lnTo>
                      <a:pt x="16093" y="2449"/>
                    </a:lnTo>
                    <a:lnTo>
                      <a:pt x="16082" y="2478"/>
                    </a:lnTo>
                    <a:lnTo>
                      <a:pt x="16069" y="2507"/>
                    </a:lnTo>
                    <a:lnTo>
                      <a:pt x="16055" y="2535"/>
                    </a:lnTo>
                    <a:lnTo>
                      <a:pt x="16039" y="2564"/>
                    </a:lnTo>
                    <a:lnTo>
                      <a:pt x="16023" y="2591"/>
                    </a:lnTo>
                    <a:lnTo>
                      <a:pt x="16004" y="2617"/>
                    </a:lnTo>
                    <a:lnTo>
                      <a:pt x="15985" y="2642"/>
                    </a:lnTo>
                    <a:lnTo>
                      <a:pt x="15964" y="2667"/>
                    </a:lnTo>
                    <a:lnTo>
                      <a:pt x="15941" y="2692"/>
                    </a:lnTo>
                    <a:lnTo>
                      <a:pt x="7238" y="11415"/>
                    </a:lnTo>
                    <a:lnTo>
                      <a:pt x="7214" y="11439"/>
                    </a:lnTo>
                    <a:lnTo>
                      <a:pt x="7188" y="11462"/>
                    </a:lnTo>
                    <a:lnTo>
                      <a:pt x="7162" y="11485"/>
                    </a:lnTo>
                    <a:lnTo>
                      <a:pt x="7134" y="11507"/>
                    </a:lnTo>
                    <a:lnTo>
                      <a:pt x="7104" y="11529"/>
                    </a:lnTo>
                    <a:lnTo>
                      <a:pt x="7074" y="11550"/>
                    </a:lnTo>
                    <a:lnTo>
                      <a:pt x="7043" y="11572"/>
                    </a:lnTo>
                    <a:lnTo>
                      <a:pt x="7011" y="11593"/>
                    </a:lnTo>
                    <a:lnTo>
                      <a:pt x="6977" y="11613"/>
                    </a:lnTo>
                    <a:lnTo>
                      <a:pt x="6943" y="11632"/>
                    </a:lnTo>
                    <a:lnTo>
                      <a:pt x="6909" y="11651"/>
                    </a:lnTo>
                    <a:lnTo>
                      <a:pt x="6874" y="11670"/>
                    </a:lnTo>
                    <a:lnTo>
                      <a:pt x="6837" y="11688"/>
                    </a:lnTo>
                    <a:lnTo>
                      <a:pt x="6801" y="11706"/>
                    </a:lnTo>
                    <a:lnTo>
                      <a:pt x="6765" y="11722"/>
                    </a:lnTo>
                    <a:lnTo>
                      <a:pt x="6727" y="11738"/>
                    </a:lnTo>
                    <a:lnTo>
                      <a:pt x="6689" y="11753"/>
                    </a:lnTo>
                    <a:lnTo>
                      <a:pt x="6652" y="11767"/>
                    </a:lnTo>
                    <a:lnTo>
                      <a:pt x="6613" y="11781"/>
                    </a:lnTo>
                    <a:lnTo>
                      <a:pt x="6576" y="11793"/>
                    </a:lnTo>
                    <a:lnTo>
                      <a:pt x="6538" y="11805"/>
                    </a:lnTo>
                    <a:lnTo>
                      <a:pt x="6500" y="11817"/>
                    </a:lnTo>
                    <a:lnTo>
                      <a:pt x="6461" y="11827"/>
                    </a:lnTo>
                    <a:lnTo>
                      <a:pt x="6424" y="11836"/>
                    </a:lnTo>
                    <a:lnTo>
                      <a:pt x="6387" y="11844"/>
                    </a:lnTo>
                    <a:lnTo>
                      <a:pt x="6349" y="11852"/>
                    </a:lnTo>
                    <a:lnTo>
                      <a:pt x="6313" y="11858"/>
                    </a:lnTo>
                    <a:lnTo>
                      <a:pt x="6277" y="11863"/>
                    </a:lnTo>
                    <a:lnTo>
                      <a:pt x="6241" y="11867"/>
                    </a:lnTo>
                    <a:lnTo>
                      <a:pt x="6205" y="11870"/>
                    </a:lnTo>
                    <a:lnTo>
                      <a:pt x="6171" y="11871"/>
                    </a:lnTo>
                    <a:lnTo>
                      <a:pt x="6138" y="11872"/>
                    </a:lnTo>
                    <a:lnTo>
                      <a:pt x="5386" y="11872"/>
                    </a:lnTo>
                    <a:lnTo>
                      <a:pt x="5352" y="11871"/>
                    </a:lnTo>
                    <a:lnTo>
                      <a:pt x="5318" y="11870"/>
                    </a:lnTo>
                    <a:lnTo>
                      <a:pt x="5283" y="11867"/>
                    </a:lnTo>
                    <a:lnTo>
                      <a:pt x="5247" y="11863"/>
                    </a:lnTo>
                    <a:lnTo>
                      <a:pt x="5210" y="11858"/>
                    </a:lnTo>
                    <a:lnTo>
                      <a:pt x="5174" y="11851"/>
                    </a:lnTo>
                    <a:lnTo>
                      <a:pt x="5137" y="11844"/>
                    </a:lnTo>
                    <a:lnTo>
                      <a:pt x="5099" y="11836"/>
                    </a:lnTo>
                    <a:lnTo>
                      <a:pt x="5062" y="11827"/>
                    </a:lnTo>
                    <a:lnTo>
                      <a:pt x="5024" y="11817"/>
                    </a:lnTo>
                    <a:lnTo>
                      <a:pt x="4986" y="11805"/>
                    </a:lnTo>
                    <a:lnTo>
                      <a:pt x="4948" y="11793"/>
                    </a:lnTo>
                    <a:lnTo>
                      <a:pt x="4910" y="11780"/>
                    </a:lnTo>
                    <a:lnTo>
                      <a:pt x="4872" y="11767"/>
                    </a:lnTo>
                    <a:lnTo>
                      <a:pt x="4834" y="11753"/>
                    </a:lnTo>
                    <a:lnTo>
                      <a:pt x="4796" y="11738"/>
                    </a:lnTo>
                    <a:lnTo>
                      <a:pt x="4760" y="11722"/>
                    </a:lnTo>
                    <a:lnTo>
                      <a:pt x="4722" y="11705"/>
                    </a:lnTo>
                    <a:lnTo>
                      <a:pt x="4686" y="11688"/>
                    </a:lnTo>
                    <a:lnTo>
                      <a:pt x="4650" y="11669"/>
                    </a:lnTo>
                    <a:lnTo>
                      <a:pt x="4615" y="11651"/>
                    </a:lnTo>
                    <a:lnTo>
                      <a:pt x="4580" y="11632"/>
                    </a:lnTo>
                    <a:lnTo>
                      <a:pt x="4546" y="11612"/>
                    </a:lnTo>
                    <a:lnTo>
                      <a:pt x="4513" y="11592"/>
                    </a:lnTo>
                    <a:lnTo>
                      <a:pt x="4481" y="11572"/>
                    </a:lnTo>
                    <a:lnTo>
                      <a:pt x="4449" y="11550"/>
                    </a:lnTo>
                    <a:lnTo>
                      <a:pt x="4419" y="11528"/>
                    </a:lnTo>
                    <a:lnTo>
                      <a:pt x="4390" y="11506"/>
                    </a:lnTo>
                    <a:lnTo>
                      <a:pt x="4363" y="11484"/>
                    </a:lnTo>
                    <a:lnTo>
                      <a:pt x="4335" y="11462"/>
                    </a:lnTo>
                    <a:lnTo>
                      <a:pt x="4310" y="11439"/>
                    </a:lnTo>
                    <a:lnTo>
                      <a:pt x="4286" y="11414"/>
                    </a:lnTo>
                    <a:lnTo>
                      <a:pt x="187" y="7297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000"/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D8A1A459-B3F1-4E31-ACB9-1F0CF868CD63}"/>
                  </a:ext>
                </a:extLst>
              </p:cNvPr>
              <p:cNvSpPr txBox="1"/>
              <p:nvPr/>
            </p:nvSpPr>
            <p:spPr>
              <a:xfrm>
                <a:off x="1351471" y="5468194"/>
                <a:ext cx="19693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d-ID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5 Revisions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7320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1" grpId="0"/>
      <p:bldP spid="46" grpId="0"/>
      <p:bldP spid="52" grpId="0"/>
      <p:bldP spid="66" grpId="0" animBg="1"/>
      <p:bldP spid="67" grpId="0" animBg="1"/>
      <p:bldP spid="68" grpId="0" animBg="1"/>
      <p:bldP spid="69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91A0CA-4116-4330-A9F3-CB380A2DE08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BB67CD9-DB95-438D-8A9A-DBFD9B2AE1B0}"/>
              </a:ext>
            </a:extLst>
          </p:cNvPr>
          <p:cNvGrpSpPr/>
          <p:nvPr/>
        </p:nvGrpSpPr>
        <p:grpSpPr>
          <a:xfrm>
            <a:off x="3937000" y="1814070"/>
            <a:ext cx="8255000" cy="4020006"/>
            <a:chOff x="5966408" y="3505229"/>
            <a:chExt cx="11597692" cy="6106713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CB51877-C2F4-46B7-BFE8-571187A2AD77}"/>
                </a:ext>
              </a:extLst>
            </p:cNvPr>
            <p:cNvSpPr/>
            <p:nvPr/>
          </p:nvSpPr>
          <p:spPr>
            <a:xfrm>
              <a:off x="5966408" y="3505229"/>
              <a:ext cx="11597692" cy="6106713"/>
            </a:xfrm>
            <a:prstGeom prst="roundRect">
              <a:avLst>
                <a:gd name="adj" fmla="val 371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0" dist="2540000" dir="7800000" sx="90000" sy="9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400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11074386-C123-4BF2-87B1-F12371A4B666}"/>
                </a:ext>
              </a:extLst>
            </p:cNvPr>
            <p:cNvSpPr/>
            <p:nvPr/>
          </p:nvSpPr>
          <p:spPr>
            <a:xfrm>
              <a:off x="13852915" y="3505229"/>
              <a:ext cx="3711185" cy="6106713"/>
            </a:xfrm>
            <a:prstGeom prst="roundRect">
              <a:avLst>
                <a:gd name="adj" fmla="val 371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400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EAEB2927-5005-432E-8FA6-72D1B1EB4F8E}"/>
              </a:ext>
            </a:extLst>
          </p:cNvPr>
          <p:cNvSpPr/>
          <p:nvPr/>
        </p:nvSpPr>
        <p:spPr>
          <a:xfrm>
            <a:off x="5134998" y="2166259"/>
            <a:ext cx="4113818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 of spring which I enjoy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7C05E4-7A1D-47E2-87AF-66F86B21B791}"/>
              </a:ext>
            </a:extLst>
          </p:cNvPr>
          <p:cNvSpPr txBox="1"/>
          <p:nvPr/>
        </p:nvSpPr>
        <p:spPr>
          <a:xfrm>
            <a:off x="4239474" y="2166259"/>
            <a:ext cx="965377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4400" b="1" dirty="0"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5400000" scaled="1"/>
                </a:gradFill>
                <a:latin typeface="Raleway" panose="020B0503030101060003" pitchFamily="34" charset="0"/>
              </a:rPr>
              <a:t>01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4535A84-72E3-489D-9641-D622A3C0F22D}"/>
              </a:ext>
            </a:extLst>
          </p:cNvPr>
          <p:cNvSpPr/>
          <p:nvPr/>
        </p:nvSpPr>
        <p:spPr>
          <a:xfrm>
            <a:off x="5134998" y="3060128"/>
            <a:ext cx="4113818" cy="514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 of spring which I enjoy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77F4A3-F1B3-49EE-AB5A-BFC26B8B9C1D}"/>
              </a:ext>
            </a:extLst>
          </p:cNvPr>
          <p:cNvSpPr txBox="1"/>
          <p:nvPr/>
        </p:nvSpPr>
        <p:spPr>
          <a:xfrm>
            <a:off x="4239474" y="3060128"/>
            <a:ext cx="965377" cy="634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4400" b="1" dirty="0"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5400000" scaled="1"/>
                </a:gradFill>
                <a:latin typeface="Raleway" panose="020B0503030101060003" pitchFamily="34" charset="0"/>
              </a:rPr>
              <a:t>02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96B480F-2B75-4BE6-9C39-D18F826E126F}"/>
              </a:ext>
            </a:extLst>
          </p:cNvPr>
          <p:cNvSpPr/>
          <p:nvPr/>
        </p:nvSpPr>
        <p:spPr>
          <a:xfrm>
            <a:off x="5134998" y="3953998"/>
            <a:ext cx="4113818" cy="514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 of spring which I enjoy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686100-DE7D-46DA-A4D5-D826CA525CE4}"/>
              </a:ext>
            </a:extLst>
          </p:cNvPr>
          <p:cNvSpPr txBox="1"/>
          <p:nvPr/>
        </p:nvSpPr>
        <p:spPr>
          <a:xfrm>
            <a:off x="4239474" y="3953998"/>
            <a:ext cx="965377" cy="634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4400" b="1" dirty="0"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5400000" scaled="1"/>
                </a:gradFill>
                <a:latin typeface="Raleway" panose="020B0503030101060003" pitchFamily="34" charset="0"/>
              </a:rPr>
              <a:t>03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AF1CB42-D46A-44B1-8D57-44FE1CFB46B4}"/>
              </a:ext>
            </a:extLst>
          </p:cNvPr>
          <p:cNvSpPr/>
          <p:nvPr/>
        </p:nvSpPr>
        <p:spPr>
          <a:xfrm>
            <a:off x="5134998" y="4847868"/>
            <a:ext cx="4113818" cy="514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 of spring which I enjoy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000C64-0DA4-4171-BA79-73201747D0EF}"/>
              </a:ext>
            </a:extLst>
          </p:cNvPr>
          <p:cNvSpPr txBox="1"/>
          <p:nvPr/>
        </p:nvSpPr>
        <p:spPr>
          <a:xfrm>
            <a:off x="4239474" y="4847868"/>
            <a:ext cx="965377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4400" b="1" dirty="0"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5400000" scaled="1"/>
                </a:gradFill>
                <a:latin typeface="Raleway" panose="020B0503030101060003" pitchFamily="34" charset="0"/>
              </a:rPr>
              <a:t>04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1F7FE68-AA75-4F63-9A93-D7F9BEF5D692}"/>
              </a:ext>
            </a:extLst>
          </p:cNvPr>
          <p:cNvGrpSpPr/>
          <p:nvPr/>
        </p:nvGrpSpPr>
        <p:grpSpPr>
          <a:xfrm>
            <a:off x="9784442" y="2188539"/>
            <a:ext cx="2173570" cy="2670888"/>
            <a:chOff x="14290859" y="4259351"/>
            <a:chExt cx="3053712" cy="3752408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54C406D-BFE9-4AEC-8AEA-2461C062BD83}"/>
                </a:ext>
              </a:extLst>
            </p:cNvPr>
            <p:cNvSpPr/>
            <p:nvPr/>
          </p:nvSpPr>
          <p:spPr>
            <a:xfrm>
              <a:off x="14290859" y="4768728"/>
              <a:ext cx="3053712" cy="32430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 I am so happy, my dear friend, so absorbed in the exquisite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27D03CA-B464-4937-9D85-1F9E42F8FED7}"/>
                </a:ext>
              </a:extLst>
            </p:cNvPr>
            <p:cNvSpPr txBox="1"/>
            <p:nvPr/>
          </p:nvSpPr>
          <p:spPr>
            <a:xfrm>
              <a:off x="14290859" y="4259351"/>
              <a:ext cx="2740115" cy="4756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Roboto Medium" panose="02000000000000000000" pitchFamily="2" charset="0"/>
                  <a:cs typeface="Segoe UI" panose="020B0502040204020203" pitchFamily="34" charset="0"/>
                </a:rPr>
                <a:t>Send Your CV</a:t>
              </a:r>
              <a:endParaRPr lang="id-ID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Roboto Medium" panose="02000000000000000000" pitchFamily="2" charset="0"/>
                <a:cs typeface="Segoe UI" panose="020B0502040204020203" pitchFamily="34" charset="0"/>
              </a:endParaRPr>
            </a:p>
          </p:txBody>
        </p:sp>
      </p:grp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CD00D201-2878-4580-A10F-0B6E5C5DAA99}"/>
              </a:ext>
            </a:extLst>
          </p:cNvPr>
          <p:cNvSpPr/>
          <p:nvPr/>
        </p:nvSpPr>
        <p:spPr>
          <a:xfrm>
            <a:off x="10086079" y="5106519"/>
            <a:ext cx="1570295" cy="353089"/>
          </a:xfrm>
          <a:prstGeom prst="roundRect">
            <a:avLst>
              <a:gd name="adj" fmla="val 50000"/>
            </a:avLst>
          </a:prstGeom>
          <a:gradFill>
            <a:gsLst>
              <a:gs pos="200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2700000" scaled="1"/>
          </a:gradFill>
          <a:ln>
            <a:noFill/>
          </a:ln>
          <a:effectLst>
            <a:outerShdw blurRad="660400" dist="330200" dir="5400000" sx="80000" sy="8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aleway" panose="020B0503030101060003" pitchFamily="34" charset="0"/>
              </a:rPr>
              <a:t>Let’s Join</a:t>
            </a:r>
            <a:endParaRPr lang="id-ID" sz="1200" dirty="0">
              <a:latin typeface="Raleway" panose="020B0503030101060003" pitchFamily="34" charset="0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DB299B-A589-42B7-9FC0-7AC390922F57}"/>
              </a:ext>
            </a:extLst>
          </p:cNvPr>
          <p:cNvGrpSpPr/>
          <p:nvPr/>
        </p:nvGrpSpPr>
        <p:grpSpPr>
          <a:xfrm>
            <a:off x="3937000" y="583242"/>
            <a:ext cx="5311816" cy="733936"/>
            <a:chOff x="739851" y="947699"/>
            <a:chExt cx="5311816" cy="733936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63A421BA-FF9B-4094-A091-08E7C9717CF2}"/>
                </a:ext>
              </a:extLst>
            </p:cNvPr>
            <p:cNvSpPr/>
            <p:nvPr/>
          </p:nvSpPr>
          <p:spPr>
            <a:xfrm>
              <a:off x="841449" y="1619008"/>
              <a:ext cx="288000" cy="62627"/>
            </a:xfrm>
            <a:prstGeom prst="roundRect">
              <a:avLst>
                <a:gd name="adj" fmla="val 938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>
                <a:solidFill>
                  <a:schemeClr val="bg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226202F-43EA-4943-B85E-C54BA2CBEFA3}"/>
                </a:ext>
              </a:extLst>
            </p:cNvPr>
            <p:cNvSpPr txBox="1"/>
            <p:nvPr/>
          </p:nvSpPr>
          <p:spPr>
            <a:xfrm>
              <a:off x="739851" y="947699"/>
              <a:ext cx="53118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Where Hiring Teacher</a:t>
              </a:r>
              <a:endParaRPr lang="id-ID" sz="36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9395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19" grpId="0"/>
      <p:bldP spid="20" grpId="0"/>
      <p:bldP spid="17" grpId="0"/>
      <p:bldP spid="18" grpId="0"/>
      <p:bldP spid="15" grpId="0"/>
      <p:bldP spid="16" grpId="0"/>
      <p:bldP spid="26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2830E6B-FDA5-42A7-87EC-D537F9BF130A}"/>
              </a:ext>
            </a:extLst>
          </p:cNvPr>
          <p:cNvGrpSpPr/>
          <p:nvPr/>
        </p:nvGrpSpPr>
        <p:grpSpPr>
          <a:xfrm>
            <a:off x="817997" y="2554692"/>
            <a:ext cx="4727397" cy="1308666"/>
            <a:chOff x="621557" y="2523717"/>
            <a:chExt cx="4727397" cy="130866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68CED7E-2087-430F-A718-783C276EFA11}"/>
                </a:ext>
              </a:extLst>
            </p:cNvPr>
            <p:cNvSpPr/>
            <p:nvPr/>
          </p:nvSpPr>
          <p:spPr>
            <a:xfrm>
              <a:off x="621557" y="3075253"/>
              <a:ext cx="4727397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spot.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6195C59-59CF-4DC3-9C20-EB8F37AA1A9E}"/>
                </a:ext>
              </a:extLst>
            </p:cNvPr>
            <p:cNvSpPr/>
            <p:nvPr/>
          </p:nvSpPr>
          <p:spPr>
            <a:xfrm>
              <a:off x="621558" y="2523717"/>
              <a:ext cx="4727396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When, while the lovely valley teems with around me, and the meridian</a:t>
              </a:r>
              <a:endParaRPr lang="id-ID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618F57D-7673-4723-B0FE-C9020450781E}"/>
              </a:ext>
            </a:extLst>
          </p:cNvPr>
          <p:cNvGrpSpPr/>
          <p:nvPr/>
        </p:nvGrpSpPr>
        <p:grpSpPr>
          <a:xfrm>
            <a:off x="817998" y="654193"/>
            <a:ext cx="4268027" cy="1544936"/>
            <a:chOff x="739851" y="136699"/>
            <a:chExt cx="4268027" cy="15449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B0BB368-2273-46E5-95B0-A5D67055E10B}"/>
                </a:ext>
              </a:extLst>
            </p:cNvPr>
            <p:cNvSpPr/>
            <p:nvPr/>
          </p:nvSpPr>
          <p:spPr>
            <a:xfrm>
              <a:off x="739851" y="136699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A5DA6782-7400-455F-A5E9-ED44467F1DA1}"/>
                </a:ext>
              </a:extLst>
            </p:cNvPr>
            <p:cNvSpPr/>
            <p:nvPr/>
          </p:nvSpPr>
          <p:spPr>
            <a:xfrm>
              <a:off x="841449" y="1619008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E81BB90-0D35-44C7-B91A-7C5F5CB09433}"/>
                </a:ext>
              </a:extLst>
            </p:cNvPr>
            <p:cNvSpPr txBox="1"/>
            <p:nvPr/>
          </p:nvSpPr>
          <p:spPr>
            <a:xfrm>
              <a:off x="739852" y="411237"/>
              <a:ext cx="426802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We Love Teamwork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8243D0C-435B-4920-B291-57C52F3CB496}"/>
              </a:ext>
            </a:extLst>
          </p:cNvPr>
          <p:cNvSpPr/>
          <p:nvPr/>
        </p:nvSpPr>
        <p:spPr>
          <a:xfrm>
            <a:off x="3439500" y="4400732"/>
            <a:ext cx="2584704" cy="1402080"/>
          </a:xfrm>
          <a:prstGeom prst="roundRect">
            <a:avLst>
              <a:gd name="adj" fmla="val 1721"/>
            </a:avLst>
          </a:prstGeom>
          <a:gradFill>
            <a:gsLst>
              <a:gs pos="100000">
                <a:schemeClr val="accent2">
                  <a:lumMod val="75000"/>
                </a:schemeClr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2BF5CD7E-36AC-405D-8E06-E0745B2957C8}"/>
              </a:ext>
            </a:extLst>
          </p:cNvPr>
          <p:cNvSpPr/>
          <p:nvPr/>
        </p:nvSpPr>
        <p:spPr>
          <a:xfrm>
            <a:off x="711201" y="4400732"/>
            <a:ext cx="2584704" cy="1402080"/>
          </a:xfrm>
          <a:prstGeom prst="roundRect">
            <a:avLst>
              <a:gd name="adj" fmla="val 1721"/>
            </a:avLst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chemeClr val="accent1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A17EA3E-504E-4CBF-99DB-269A8ABED9D6}"/>
              </a:ext>
            </a:extLst>
          </p:cNvPr>
          <p:cNvSpPr/>
          <p:nvPr/>
        </p:nvSpPr>
        <p:spPr>
          <a:xfrm>
            <a:off x="8896097" y="4400732"/>
            <a:ext cx="2584704" cy="1402080"/>
          </a:xfrm>
          <a:prstGeom prst="roundRect">
            <a:avLst>
              <a:gd name="adj" fmla="val 1721"/>
            </a:avLst>
          </a:prstGeom>
          <a:gradFill>
            <a:gsLst>
              <a:gs pos="100000">
                <a:schemeClr val="accent4">
                  <a:lumMod val="75000"/>
                </a:schemeClr>
              </a:gs>
              <a:gs pos="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43874A4C-C6CF-442F-8EFE-ED60A4F2A075}"/>
              </a:ext>
            </a:extLst>
          </p:cNvPr>
          <p:cNvSpPr/>
          <p:nvPr/>
        </p:nvSpPr>
        <p:spPr>
          <a:xfrm>
            <a:off x="6167798" y="4400732"/>
            <a:ext cx="2584704" cy="1402080"/>
          </a:xfrm>
          <a:prstGeom prst="roundRect">
            <a:avLst>
              <a:gd name="adj" fmla="val 1721"/>
            </a:avLst>
          </a:prstGeom>
          <a:gradFill>
            <a:gsLst>
              <a:gs pos="100000">
                <a:schemeClr val="accent3">
                  <a:lumMod val="75000"/>
                </a:schemeClr>
              </a:gs>
              <a:gs pos="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08CC76-F53C-465C-BFED-EDB2BC544EBC}"/>
              </a:ext>
            </a:extLst>
          </p:cNvPr>
          <p:cNvGrpSpPr/>
          <p:nvPr/>
        </p:nvGrpSpPr>
        <p:grpSpPr>
          <a:xfrm>
            <a:off x="1347555" y="4583159"/>
            <a:ext cx="1744400" cy="1037227"/>
            <a:chOff x="1177771" y="3857882"/>
            <a:chExt cx="1744400" cy="1037227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D7E9353-8FF2-42BD-82E5-DA805D2E30E2}"/>
                </a:ext>
              </a:extLst>
            </p:cNvPr>
            <p:cNvSpPr/>
            <p:nvPr/>
          </p:nvSpPr>
          <p:spPr>
            <a:xfrm>
              <a:off x="1177771" y="4137979"/>
              <a:ext cx="1744400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</a:t>
              </a:r>
            </a:p>
          </p:txBody>
        </p:sp>
        <p:sp>
          <p:nvSpPr>
            <p:cNvPr id="23" name="Text Placeholder 2">
              <a:extLst>
                <a:ext uri="{FF2B5EF4-FFF2-40B4-BE49-F238E27FC236}">
                  <a16:creationId xmlns:a16="http://schemas.microsoft.com/office/drawing/2014/main" id="{94BC4946-CF5C-4AB9-8379-B434EFB11C5E}"/>
                </a:ext>
              </a:extLst>
            </p:cNvPr>
            <p:cNvSpPr txBox="1">
              <a:spLocks/>
            </p:cNvSpPr>
            <p:nvPr/>
          </p:nvSpPr>
          <p:spPr>
            <a:xfrm>
              <a:off x="1177771" y="3857882"/>
              <a:ext cx="1744400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400" b="1" dirty="0">
                  <a:solidFill>
                    <a:schemeClr val="bg1"/>
                  </a:solidFill>
                  <a:latin typeface="Raleway" panose="020B0503030101060003" pitchFamily="34" charset="0"/>
                </a:rPr>
                <a:t>Your Title Here </a:t>
              </a:r>
              <a:endParaRPr lang="id-ID" sz="1400" b="1" dirty="0">
                <a:solidFill>
                  <a:schemeClr val="bg1"/>
                </a:solidFill>
                <a:latin typeface="Raleway" panose="020B0503030101060003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13D9B01-4850-4440-94AD-980446CC7BD5}"/>
              </a:ext>
            </a:extLst>
          </p:cNvPr>
          <p:cNvGrpSpPr/>
          <p:nvPr/>
        </p:nvGrpSpPr>
        <p:grpSpPr>
          <a:xfrm>
            <a:off x="9532451" y="4583159"/>
            <a:ext cx="1764814" cy="1037227"/>
            <a:chOff x="1177771" y="3857882"/>
            <a:chExt cx="1764814" cy="1037227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1F089F9-2AAB-4E2B-9418-12AF7DFCFDBC}"/>
                </a:ext>
              </a:extLst>
            </p:cNvPr>
            <p:cNvSpPr/>
            <p:nvPr/>
          </p:nvSpPr>
          <p:spPr>
            <a:xfrm>
              <a:off x="1177771" y="4137979"/>
              <a:ext cx="1744400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</a:t>
              </a:r>
            </a:p>
          </p:txBody>
        </p:sp>
        <p:sp>
          <p:nvSpPr>
            <p:cNvPr id="36" name="Text Placeholder 2">
              <a:extLst>
                <a:ext uri="{FF2B5EF4-FFF2-40B4-BE49-F238E27FC236}">
                  <a16:creationId xmlns:a16="http://schemas.microsoft.com/office/drawing/2014/main" id="{D26FB61A-4195-4CA0-8579-8239BCF43C10}"/>
                </a:ext>
              </a:extLst>
            </p:cNvPr>
            <p:cNvSpPr txBox="1">
              <a:spLocks/>
            </p:cNvSpPr>
            <p:nvPr/>
          </p:nvSpPr>
          <p:spPr>
            <a:xfrm>
              <a:off x="1177771" y="3857882"/>
              <a:ext cx="1764814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400" b="1" dirty="0">
                  <a:solidFill>
                    <a:schemeClr val="bg1"/>
                  </a:solidFill>
                  <a:latin typeface="Raleway" panose="020B0503030101060003" pitchFamily="34" charset="0"/>
                </a:rPr>
                <a:t>Your Title Here </a:t>
              </a:r>
              <a:endParaRPr lang="id-ID" sz="1400" b="1" dirty="0">
                <a:solidFill>
                  <a:schemeClr val="bg1"/>
                </a:solidFill>
                <a:latin typeface="Raleway" panose="020B0503030101060003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CD39203-4F2A-4926-973A-D901067363C9}"/>
              </a:ext>
            </a:extLst>
          </p:cNvPr>
          <p:cNvGrpSpPr/>
          <p:nvPr/>
        </p:nvGrpSpPr>
        <p:grpSpPr>
          <a:xfrm>
            <a:off x="6697616" y="4583159"/>
            <a:ext cx="1744400" cy="1037227"/>
            <a:chOff x="1177771" y="3857882"/>
            <a:chExt cx="1744400" cy="1037227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EEF7548-3DFC-4845-8903-266F7AA428D2}"/>
                </a:ext>
              </a:extLst>
            </p:cNvPr>
            <p:cNvSpPr/>
            <p:nvPr/>
          </p:nvSpPr>
          <p:spPr>
            <a:xfrm>
              <a:off x="1177771" y="4137979"/>
              <a:ext cx="1744400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</a:t>
              </a:r>
            </a:p>
          </p:txBody>
        </p:sp>
        <p:sp>
          <p:nvSpPr>
            <p:cNvPr id="43" name="Text Placeholder 2">
              <a:extLst>
                <a:ext uri="{FF2B5EF4-FFF2-40B4-BE49-F238E27FC236}">
                  <a16:creationId xmlns:a16="http://schemas.microsoft.com/office/drawing/2014/main" id="{07C471B2-7098-4329-9F27-846C379A6510}"/>
                </a:ext>
              </a:extLst>
            </p:cNvPr>
            <p:cNvSpPr txBox="1">
              <a:spLocks/>
            </p:cNvSpPr>
            <p:nvPr/>
          </p:nvSpPr>
          <p:spPr>
            <a:xfrm>
              <a:off x="1177771" y="3857882"/>
              <a:ext cx="1744400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400" b="1" dirty="0">
                  <a:solidFill>
                    <a:schemeClr val="bg1"/>
                  </a:solidFill>
                  <a:latin typeface="Raleway" panose="020B0503030101060003" pitchFamily="34" charset="0"/>
                </a:rPr>
                <a:t>Your Title Here </a:t>
              </a:r>
              <a:endParaRPr lang="id-ID" sz="1400" b="1" dirty="0">
                <a:solidFill>
                  <a:schemeClr val="bg1"/>
                </a:solidFill>
                <a:latin typeface="Raleway" panose="020B0503030101060003" pitchFamily="34" charset="0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D3B91FD-8300-4D77-8EB9-F96AA7617A43}"/>
              </a:ext>
            </a:extLst>
          </p:cNvPr>
          <p:cNvGrpSpPr/>
          <p:nvPr/>
        </p:nvGrpSpPr>
        <p:grpSpPr>
          <a:xfrm>
            <a:off x="4043316" y="4583159"/>
            <a:ext cx="1744400" cy="1037227"/>
            <a:chOff x="1177771" y="3857882"/>
            <a:chExt cx="1744400" cy="1037227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4248B51-E970-4983-9BBF-4C5E2E03D34E}"/>
                </a:ext>
              </a:extLst>
            </p:cNvPr>
            <p:cNvSpPr/>
            <p:nvPr/>
          </p:nvSpPr>
          <p:spPr>
            <a:xfrm>
              <a:off x="1177771" y="4137979"/>
              <a:ext cx="1744400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</a:t>
              </a:r>
            </a:p>
          </p:txBody>
        </p:sp>
        <p:sp>
          <p:nvSpPr>
            <p:cNvPr id="48" name="Text Placeholder 2">
              <a:extLst>
                <a:ext uri="{FF2B5EF4-FFF2-40B4-BE49-F238E27FC236}">
                  <a16:creationId xmlns:a16="http://schemas.microsoft.com/office/drawing/2014/main" id="{A66516E2-C37F-4DC3-9299-C3B39465BE8E}"/>
                </a:ext>
              </a:extLst>
            </p:cNvPr>
            <p:cNvSpPr txBox="1">
              <a:spLocks/>
            </p:cNvSpPr>
            <p:nvPr/>
          </p:nvSpPr>
          <p:spPr>
            <a:xfrm>
              <a:off x="1177771" y="3857882"/>
              <a:ext cx="1744400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400" b="1" dirty="0">
                  <a:solidFill>
                    <a:schemeClr val="bg1"/>
                  </a:solidFill>
                  <a:latin typeface="Raleway" panose="020B0503030101060003" pitchFamily="34" charset="0"/>
                </a:rPr>
                <a:t>Your Title Here </a:t>
              </a:r>
              <a:endParaRPr lang="id-ID" sz="1400" b="1" dirty="0">
                <a:solidFill>
                  <a:schemeClr val="bg1"/>
                </a:solidFill>
                <a:latin typeface="Raleway" panose="020B0503030101060003" pitchFamily="34" charset="0"/>
              </a:endParaRPr>
            </a:p>
          </p:txBody>
        </p:sp>
      </p:grpSp>
      <p:sp>
        <p:nvSpPr>
          <p:cNvPr id="51" name="Freeform 21">
            <a:extLst>
              <a:ext uri="{FF2B5EF4-FFF2-40B4-BE49-F238E27FC236}">
                <a16:creationId xmlns:a16="http://schemas.microsoft.com/office/drawing/2014/main" id="{B9422392-C3BF-468E-A323-21177394976C}"/>
              </a:ext>
            </a:extLst>
          </p:cNvPr>
          <p:cNvSpPr>
            <a:spLocks noEditPoints="1"/>
          </p:cNvSpPr>
          <p:nvPr/>
        </p:nvSpPr>
        <p:spPr bwMode="auto">
          <a:xfrm>
            <a:off x="915149" y="4583159"/>
            <a:ext cx="370726" cy="370726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75 w 200"/>
              <a:gd name="T11" fmla="*/ 47 h 200"/>
              <a:gd name="T12" fmla="*/ 148 w 200"/>
              <a:gd name="T13" fmla="*/ 64 h 200"/>
              <a:gd name="T14" fmla="*/ 132 w 200"/>
              <a:gd name="T15" fmla="*/ 49 h 200"/>
              <a:gd name="T16" fmla="*/ 149 w 200"/>
              <a:gd name="T17" fmla="*/ 22 h 200"/>
              <a:gd name="T18" fmla="*/ 175 w 200"/>
              <a:gd name="T19" fmla="*/ 47 h 200"/>
              <a:gd name="T20" fmla="*/ 100 w 200"/>
              <a:gd name="T21" fmla="*/ 152 h 200"/>
              <a:gd name="T22" fmla="*/ 48 w 200"/>
              <a:gd name="T23" fmla="*/ 100 h 200"/>
              <a:gd name="T24" fmla="*/ 100 w 200"/>
              <a:gd name="T25" fmla="*/ 48 h 200"/>
              <a:gd name="T26" fmla="*/ 152 w 200"/>
              <a:gd name="T27" fmla="*/ 100 h 200"/>
              <a:gd name="T28" fmla="*/ 100 w 200"/>
              <a:gd name="T29" fmla="*/ 152 h 200"/>
              <a:gd name="T30" fmla="*/ 100 w 200"/>
              <a:gd name="T31" fmla="*/ 8 h 200"/>
              <a:gd name="T32" fmla="*/ 142 w 200"/>
              <a:gd name="T33" fmla="*/ 18 h 200"/>
              <a:gd name="T34" fmla="*/ 125 w 200"/>
              <a:gd name="T35" fmla="*/ 45 h 200"/>
              <a:gd name="T36" fmla="*/ 100 w 200"/>
              <a:gd name="T37" fmla="*/ 40 h 200"/>
              <a:gd name="T38" fmla="*/ 47 w 200"/>
              <a:gd name="T39" fmla="*/ 71 h 200"/>
              <a:gd name="T40" fmla="*/ 18 w 200"/>
              <a:gd name="T41" fmla="*/ 58 h 200"/>
              <a:gd name="T42" fmla="*/ 100 w 200"/>
              <a:gd name="T43" fmla="*/ 8 h 200"/>
              <a:gd name="T44" fmla="*/ 100 w 200"/>
              <a:gd name="T45" fmla="*/ 192 h 200"/>
              <a:gd name="T46" fmla="*/ 8 w 200"/>
              <a:gd name="T47" fmla="*/ 100 h 200"/>
              <a:gd name="T48" fmla="*/ 15 w 200"/>
              <a:gd name="T49" fmla="*/ 66 h 200"/>
              <a:gd name="T50" fmla="*/ 44 w 200"/>
              <a:gd name="T51" fmla="*/ 79 h 200"/>
              <a:gd name="T52" fmla="*/ 40 w 200"/>
              <a:gd name="T53" fmla="*/ 100 h 200"/>
              <a:gd name="T54" fmla="*/ 100 w 200"/>
              <a:gd name="T55" fmla="*/ 160 h 200"/>
              <a:gd name="T56" fmla="*/ 121 w 200"/>
              <a:gd name="T57" fmla="*/ 156 h 200"/>
              <a:gd name="T58" fmla="*/ 132 w 200"/>
              <a:gd name="T59" fmla="*/ 185 h 200"/>
              <a:gd name="T60" fmla="*/ 140 w 200"/>
              <a:gd name="T61" fmla="*/ 183 h 200"/>
              <a:gd name="T62" fmla="*/ 129 w 200"/>
              <a:gd name="T63" fmla="*/ 153 h 200"/>
              <a:gd name="T64" fmla="*/ 160 w 200"/>
              <a:gd name="T65" fmla="*/ 100 h 200"/>
              <a:gd name="T66" fmla="*/ 152 w 200"/>
              <a:gd name="T67" fmla="*/ 70 h 200"/>
              <a:gd name="T68" fmla="*/ 179 w 200"/>
              <a:gd name="T69" fmla="*/ 53 h 200"/>
              <a:gd name="T70" fmla="*/ 192 w 200"/>
              <a:gd name="T71" fmla="*/ 100 h 200"/>
              <a:gd name="T72" fmla="*/ 100 w 200"/>
              <a:gd name="T73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5" y="200"/>
                  <a:pt x="200" y="155"/>
                  <a:pt x="200" y="100"/>
                </a:cubicBezTo>
                <a:cubicBezTo>
                  <a:pt x="200" y="45"/>
                  <a:pt x="155" y="0"/>
                  <a:pt x="100" y="0"/>
                </a:cubicBezTo>
                <a:close/>
                <a:moveTo>
                  <a:pt x="175" y="47"/>
                </a:moveTo>
                <a:cubicBezTo>
                  <a:pt x="148" y="64"/>
                  <a:pt x="148" y="64"/>
                  <a:pt x="148" y="64"/>
                </a:cubicBezTo>
                <a:cubicBezTo>
                  <a:pt x="143" y="58"/>
                  <a:pt x="138" y="53"/>
                  <a:pt x="132" y="49"/>
                </a:cubicBezTo>
                <a:cubicBezTo>
                  <a:pt x="149" y="22"/>
                  <a:pt x="149" y="22"/>
                  <a:pt x="149" y="22"/>
                </a:cubicBezTo>
                <a:cubicBezTo>
                  <a:pt x="159" y="29"/>
                  <a:pt x="168" y="37"/>
                  <a:pt x="175" y="47"/>
                </a:cubicBezTo>
                <a:close/>
                <a:moveTo>
                  <a:pt x="100" y="152"/>
                </a:moveTo>
                <a:cubicBezTo>
                  <a:pt x="71" y="152"/>
                  <a:pt x="48" y="129"/>
                  <a:pt x="48" y="100"/>
                </a:cubicBezTo>
                <a:cubicBezTo>
                  <a:pt x="48" y="71"/>
                  <a:pt x="71" y="48"/>
                  <a:pt x="100" y="48"/>
                </a:cubicBezTo>
                <a:cubicBezTo>
                  <a:pt x="129" y="48"/>
                  <a:pt x="152" y="71"/>
                  <a:pt x="152" y="100"/>
                </a:cubicBezTo>
                <a:cubicBezTo>
                  <a:pt x="152" y="129"/>
                  <a:pt x="129" y="152"/>
                  <a:pt x="100" y="152"/>
                </a:cubicBezTo>
                <a:close/>
                <a:moveTo>
                  <a:pt x="100" y="8"/>
                </a:moveTo>
                <a:cubicBezTo>
                  <a:pt x="115" y="8"/>
                  <a:pt x="129" y="12"/>
                  <a:pt x="142" y="18"/>
                </a:cubicBezTo>
                <a:cubicBezTo>
                  <a:pt x="125" y="45"/>
                  <a:pt x="125" y="45"/>
                  <a:pt x="125" y="45"/>
                </a:cubicBezTo>
                <a:cubicBezTo>
                  <a:pt x="117" y="42"/>
                  <a:pt x="109" y="40"/>
                  <a:pt x="100" y="40"/>
                </a:cubicBezTo>
                <a:cubicBezTo>
                  <a:pt x="77" y="40"/>
                  <a:pt x="58" y="53"/>
                  <a:pt x="47" y="71"/>
                </a:cubicBezTo>
                <a:cubicBezTo>
                  <a:pt x="18" y="58"/>
                  <a:pt x="18" y="58"/>
                  <a:pt x="18" y="58"/>
                </a:cubicBezTo>
                <a:cubicBezTo>
                  <a:pt x="33" y="28"/>
                  <a:pt x="64" y="8"/>
                  <a:pt x="100" y="8"/>
                </a:cubicBezTo>
                <a:close/>
                <a:moveTo>
                  <a:pt x="100" y="192"/>
                </a:moveTo>
                <a:cubicBezTo>
                  <a:pt x="49" y="192"/>
                  <a:pt x="8" y="151"/>
                  <a:pt x="8" y="100"/>
                </a:cubicBezTo>
                <a:cubicBezTo>
                  <a:pt x="8" y="88"/>
                  <a:pt x="10" y="76"/>
                  <a:pt x="15" y="66"/>
                </a:cubicBezTo>
                <a:cubicBezTo>
                  <a:pt x="44" y="79"/>
                  <a:pt x="44" y="79"/>
                  <a:pt x="44" y="79"/>
                </a:cubicBezTo>
                <a:cubicBezTo>
                  <a:pt x="41" y="85"/>
                  <a:pt x="40" y="92"/>
                  <a:pt x="40" y="100"/>
                </a:cubicBezTo>
                <a:cubicBezTo>
                  <a:pt x="40" y="133"/>
                  <a:pt x="67" y="160"/>
                  <a:pt x="100" y="160"/>
                </a:cubicBezTo>
                <a:cubicBezTo>
                  <a:pt x="107" y="160"/>
                  <a:pt x="115" y="159"/>
                  <a:pt x="121" y="156"/>
                </a:cubicBezTo>
                <a:cubicBezTo>
                  <a:pt x="132" y="185"/>
                  <a:pt x="132" y="185"/>
                  <a:pt x="132" y="185"/>
                </a:cubicBezTo>
                <a:cubicBezTo>
                  <a:pt x="140" y="183"/>
                  <a:pt x="140" y="183"/>
                  <a:pt x="140" y="183"/>
                </a:cubicBezTo>
                <a:cubicBezTo>
                  <a:pt x="129" y="153"/>
                  <a:pt x="129" y="153"/>
                  <a:pt x="129" y="153"/>
                </a:cubicBezTo>
                <a:cubicBezTo>
                  <a:pt x="147" y="143"/>
                  <a:pt x="160" y="123"/>
                  <a:pt x="160" y="100"/>
                </a:cubicBezTo>
                <a:cubicBezTo>
                  <a:pt x="160" y="89"/>
                  <a:pt x="157" y="79"/>
                  <a:pt x="152" y="70"/>
                </a:cubicBezTo>
                <a:cubicBezTo>
                  <a:pt x="179" y="53"/>
                  <a:pt x="179" y="53"/>
                  <a:pt x="179" y="53"/>
                </a:cubicBezTo>
                <a:cubicBezTo>
                  <a:pt x="187" y="67"/>
                  <a:pt x="192" y="83"/>
                  <a:pt x="192" y="100"/>
                </a:cubicBezTo>
                <a:cubicBezTo>
                  <a:pt x="192" y="151"/>
                  <a:pt x="151" y="192"/>
                  <a:pt x="100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Freeform 22">
            <a:extLst>
              <a:ext uri="{FF2B5EF4-FFF2-40B4-BE49-F238E27FC236}">
                <a16:creationId xmlns:a16="http://schemas.microsoft.com/office/drawing/2014/main" id="{701536BF-CCA0-4966-ABAB-765A4362E321}"/>
              </a:ext>
            </a:extLst>
          </p:cNvPr>
          <p:cNvSpPr>
            <a:spLocks noEditPoints="1"/>
          </p:cNvSpPr>
          <p:nvPr/>
        </p:nvSpPr>
        <p:spPr bwMode="auto">
          <a:xfrm>
            <a:off x="3620446" y="4583159"/>
            <a:ext cx="372764" cy="370726"/>
          </a:xfrm>
          <a:custGeom>
            <a:avLst/>
            <a:gdLst>
              <a:gd name="T0" fmla="*/ 117 w 200"/>
              <a:gd name="T1" fmla="*/ 1 h 200"/>
              <a:gd name="T2" fmla="*/ 100 w 200"/>
              <a:gd name="T3" fmla="*/ 0 h 200"/>
              <a:gd name="T4" fmla="*/ 0 w 200"/>
              <a:gd name="T5" fmla="*/ 100 h 200"/>
              <a:gd name="T6" fmla="*/ 100 w 200"/>
              <a:gd name="T7" fmla="*/ 200 h 200"/>
              <a:gd name="T8" fmla="*/ 200 w 200"/>
              <a:gd name="T9" fmla="*/ 100 h 200"/>
              <a:gd name="T10" fmla="*/ 117 w 200"/>
              <a:gd name="T11" fmla="*/ 1 h 200"/>
              <a:gd name="T12" fmla="*/ 192 w 200"/>
              <a:gd name="T13" fmla="*/ 100 h 200"/>
              <a:gd name="T14" fmla="*/ 178 w 200"/>
              <a:gd name="T15" fmla="*/ 149 h 200"/>
              <a:gd name="T16" fmla="*/ 107 w 200"/>
              <a:gd name="T17" fmla="*/ 100 h 200"/>
              <a:gd name="T18" fmla="*/ 182 w 200"/>
              <a:gd name="T19" fmla="*/ 58 h 200"/>
              <a:gd name="T20" fmla="*/ 192 w 200"/>
              <a:gd name="T21" fmla="*/ 100 h 200"/>
              <a:gd name="T22" fmla="*/ 178 w 200"/>
              <a:gd name="T23" fmla="*/ 51 h 200"/>
              <a:gd name="T24" fmla="*/ 105 w 200"/>
              <a:gd name="T25" fmla="*/ 92 h 200"/>
              <a:gd name="T26" fmla="*/ 119 w 200"/>
              <a:gd name="T27" fmla="*/ 10 h 200"/>
              <a:gd name="T28" fmla="*/ 178 w 200"/>
              <a:gd name="T29" fmla="*/ 51 h 200"/>
              <a:gd name="T30" fmla="*/ 100 w 200"/>
              <a:gd name="T31" fmla="*/ 192 h 200"/>
              <a:gd name="T32" fmla="*/ 8 w 200"/>
              <a:gd name="T33" fmla="*/ 100 h 200"/>
              <a:gd name="T34" fmla="*/ 100 w 200"/>
              <a:gd name="T35" fmla="*/ 8 h 200"/>
              <a:gd name="T36" fmla="*/ 111 w 200"/>
              <a:gd name="T37" fmla="*/ 9 h 200"/>
              <a:gd name="T38" fmla="*/ 96 w 200"/>
              <a:gd name="T39" fmla="*/ 102 h 200"/>
              <a:gd name="T40" fmla="*/ 173 w 200"/>
              <a:gd name="T41" fmla="*/ 156 h 200"/>
              <a:gd name="T42" fmla="*/ 100 w 200"/>
              <a:gd name="T43" fmla="*/ 19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00" h="200">
                <a:moveTo>
                  <a:pt x="117" y="1"/>
                </a:moveTo>
                <a:cubicBezTo>
                  <a:pt x="111" y="0"/>
                  <a:pt x="106" y="0"/>
                  <a:pt x="100" y="0"/>
                </a:cubicBez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5" y="200"/>
                  <a:pt x="200" y="155"/>
                  <a:pt x="200" y="100"/>
                </a:cubicBezTo>
                <a:cubicBezTo>
                  <a:pt x="200" y="51"/>
                  <a:pt x="165" y="9"/>
                  <a:pt x="117" y="1"/>
                </a:cubicBezTo>
                <a:close/>
                <a:moveTo>
                  <a:pt x="192" y="100"/>
                </a:moveTo>
                <a:cubicBezTo>
                  <a:pt x="192" y="118"/>
                  <a:pt x="187" y="135"/>
                  <a:pt x="178" y="149"/>
                </a:cubicBezTo>
                <a:cubicBezTo>
                  <a:pt x="107" y="100"/>
                  <a:pt x="107" y="100"/>
                  <a:pt x="107" y="100"/>
                </a:cubicBezTo>
                <a:cubicBezTo>
                  <a:pt x="182" y="58"/>
                  <a:pt x="182" y="58"/>
                  <a:pt x="182" y="58"/>
                </a:cubicBezTo>
                <a:cubicBezTo>
                  <a:pt x="188" y="71"/>
                  <a:pt x="192" y="85"/>
                  <a:pt x="192" y="100"/>
                </a:cubicBezTo>
                <a:close/>
                <a:moveTo>
                  <a:pt x="178" y="51"/>
                </a:moveTo>
                <a:cubicBezTo>
                  <a:pt x="105" y="92"/>
                  <a:pt x="105" y="92"/>
                  <a:pt x="105" y="92"/>
                </a:cubicBezTo>
                <a:cubicBezTo>
                  <a:pt x="119" y="10"/>
                  <a:pt x="119" y="10"/>
                  <a:pt x="119" y="10"/>
                </a:cubicBezTo>
                <a:cubicBezTo>
                  <a:pt x="144" y="15"/>
                  <a:pt x="165" y="30"/>
                  <a:pt x="178" y="51"/>
                </a:cubicBezTo>
                <a:close/>
                <a:moveTo>
                  <a:pt x="100" y="192"/>
                </a:moveTo>
                <a:cubicBezTo>
                  <a:pt x="49" y="192"/>
                  <a:pt x="8" y="151"/>
                  <a:pt x="8" y="100"/>
                </a:cubicBezTo>
                <a:cubicBezTo>
                  <a:pt x="8" y="49"/>
                  <a:pt x="49" y="8"/>
                  <a:pt x="100" y="8"/>
                </a:cubicBezTo>
                <a:cubicBezTo>
                  <a:pt x="104" y="8"/>
                  <a:pt x="108" y="8"/>
                  <a:pt x="111" y="9"/>
                </a:cubicBezTo>
                <a:cubicBezTo>
                  <a:pt x="96" y="102"/>
                  <a:pt x="96" y="102"/>
                  <a:pt x="96" y="102"/>
                </a:cubicBezTo>
                <a:cubicBezTo>
                  <a:pt x="173" y="156"/>
                  <a:pt x="173" y="156"/>
                  <a:pt x="173" y="156"/>
                </a:cubicBezTo>
                <a:cubicBezTo>
                  <a:pt x="156" y="178"/>
                  <a:pt x="130" y="192"/>
                  <a:pt x="100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23">
            <a:extLst>
              <a:ext uri="{FF2B5EF4-FFF2-40B4-BE49-F238E27FC236}">
                <a16:creationId xmlns:a16="http://schemas.microsoft.com/office/drawing/2014/main" id="{297665CF-4E1F-48F6-8D92-EAB7C2231453}"/>
              </a:ext>
            </a:extLst>
          </p:cNvPr>
          <p:cNvSpPr>
            <a:spLocks noEditPoints="1"/>
          </p:cNvSpPr>
          <p:nvPr/>
        </p:nvSpPr>
        <p:spPr bwMode="auto">
          <a:xfrm>
            <a:off x="6317534" y="4622912"/>
            <a:ext cx="364616" cy="291286"/>
          </a:xfrm>
          <a:custGeom>
            <a:avLst/>
            <a:gdLst>
              <a:gd name="T0" fmla="*/ 70 w 179"/>
              <a:gd name="T1" fmla="*/ 0 h 143"/>
              <a:gd name="T2" fmla="*/ 40 w 179"/>
              <a:gd name="T3" fmla="*/ 0 h 143"/>
              <a:gd name="T4" fmla="*/ 40 w 179"/>
              <a:gd name="T5" fmla="*/ 51 h 143"/>
              <a:gd name="T6" fmla="*/ 19 w 179"/>
              <a:gd name="T7" fmla="*/ 51 h 143"/>
              <a:gd name="T8" fmla="*/ 19 w 179"/>
              <a:gd name="T9" fmla="*/ 132 h 143"/>
              <a:gd name="T10" fmla="*/ 70 w 179"/>
              <a:gd name="T11" fmla="*/ 132 h 143"/>
              <a:gd name="T12" fmla="*/ 70 w 179"/>
              <a:gd name="T13" fmla="*/ 0 h 143"/>
              <a:gd name="T14" fmla="*/ 40 w 179"/>
              <a:gd name="T15" fmla="*/ 124 h 143"/>
              <a:gd name="T16" fmla="*/ 26 w 179"/>
              <a:gd name="T17" fmla="*/ 124 h 143"/>
              <a:gd name="T18" fmla="*/ 26 w 179"/>
              <a:gd name="T19" fmla="*/ 59 h 143"/>
              <a:gd name="T20" fmla="*/ 40 w 179"/>
              <a:gd name="T21" fmla="*/ 59 h 143"/>
              <a:gd name="T22" fmla="*/ 40 w 179"/>
              <a:gd name="T23" fmla="*/ 124 h 143"/>
              <a:gd name="T24" fmla="*/ 62 w 179"/>
              <a:gd name="T25" fmla="*/ 124 h 143"/>
              <a:gd name="T26" fmla="*/ 48 w 179"/>
              <a:gd name="T27" fmla="*/ 124 h 143"/>
              <a:gd name="T28" fmla="*/ 48 w 179"/>
              <a:gd name="T29" fmla="*/ 8 h 143"/>
              <a:gd name="T30" fmla="*/ 62 w 179"/>
              <a:gd name="T31" fmla="*/ 8 h 143"/>
              <a:gd name="T32" fmla="*/ 62 w 179"/>
              <a:gd name="T33" fmla="*/ 124 h 143"/>
              <a:gd name="T34" fmla="*/ 161 w 179"/>
              <a:gd name="T35" fmla="*/ 0 h 143"/>
              <a:gd name="T36" fmla="*/ 132 w 179"/>
              <a:gd name="T37" fmla="*/ 0 h 143"/>
              <a:gd name="T38" fmla="*/ 132 w 179"/>
              <a:gd name="T39" fmla="*/ 51 h 143"/>
              <a:gd name="T40" fmla="*/ 110 w 179"/>
              <a:gd name="T41" fmla="*/ 51 h 143"/>
              <a:gd name="T42" fmla="*/ 110 w 179"/>
              <a:gd name="T43" fmla="*/ 132 h 143"/>
              <a:gd name="T44" fmla="*/ 161 w 179"/>
              <a:gd name="T45" fmla="*/ 132 h 143"/>
              <a:gd name="T46" fmla="*/ 161 w 179"/>
              <a:gd name="T47" fmla="*/ 0 h 143"/>
              <a:gd name="T48" fmla="*/ 132 w 179"/>
              <a:gd name="T49" fmla="*/ 124 h 143"/>
              <a:gd name="T50" fmla="*/ 117 w 179"/>
              <a:gd name="T51" fmla="*/ 124 h 143"/>
              <a:gd name="T52" fmla="*/ 117 w 179"/>
              <a:gd name="T53" fmla="*/ 59 h 143"/>
              <a:gd name="T54" fmla="*/ 132 w 179"/>
              <a:gd name="T55" fmla="*/ 59 h 143"/>
              <a:gd name="T56" fmla="*/ 132 w 179"/>
              <a:gd name="T57" fmla="*/ 124 h 143"/>
              <a:gd name="T58" fmla="*/ 153 w 179"/>
              <a:gd name="T59" fmla="*/ 124 h 143"/>
              <a:gd name="T60" fmla="*/ 139 w 179"/>
              <a:gd name="T61" fmla="*/ 124 h 143"/>
              <a:gd name="T62" fmla="*/ 139 w 179"/>
              <a:gd name="T63" fmla="*/ 8 h 143"/>
              <a:gd name="T64" fmla="*/ 153 w 179"/>
              <a:gd name="T65" fmla="*/ 8 h 143"/>
              <a:gd name="T66" fmla="*/ 153 w 179"/>
              <a:gd name="T67" fmla="*/ 124 h 143"/>
              <a:gd name="T68" fmla="*/ 0 w 179"/>
              <a:gd name="T69" fmla="*/ 135 h 143"/>
              <a:gd name="T70" fmla="*/ 0 w 179"/>
              <a:gd name="T71" fmla="*/ 143 h 143"/>
              <a:gd name="T72" fmla="*/ 179 w 179"/>
              <a:gd name="T73" fmla="*/ 143 h 143"/>
              <a:gd name="T74" fmla="*/ 179 w 179"/>
              <a:gd name="T75" fmla="*/ 135 h 143"/>
              <a:gd name="T76" fmla="*/ 0 w 179"/>
              <a:gd name="T77" fmla="*/ 135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79" h="143">
                <a:moveTo>
                  <a:pt x="70" y="0"/>
                </a:moveTo>
                <a:lnTo>
                  <a:pt x="40" y="0"/>
                </a:lnTo>
                <a:lnTo>
                  <a:pt x="40" y="51"/>
                </a:lnTo>
                <a:lnTo>
                  <a:pt x="19" y="51"/>
                </a:lnTo>
                <a:lnTo>
                  <a:pt x="19" y="132"/>
                </a:lnTo>
                <a:lnTo>
                  <a:pt x="70" y="132"/>
                </a:lnTo>
                <a:lnTo>
                  <a:pt x="70" y="0"/>
                </a:lnTo>
                <a:close/>
                <a:moveTo>
                  <a:pt x="40" y="124"/>
                </a:moveTo>
                <a:lnTo>
                  <a:pt x="26" y="124"/>
                </a:lnTo>
                <a:lnTo>
                  <a:pt x="26" y="59"/>
                </a:lnTo>
                <a:lnTo>
                  <a:pt x="40" y="59"/>
                </a:lnTo>
                <a:lnTo>
                  <a:pt x="40" y="124"/>
                </a:lnTo>
                <a:close/>
                <a:moveTo>
                  <a:pt x="62" y="124"/>
                </a:moveTo>
                <a:lnTo>
                  <a:pt x="48" y="124"/>
                </a:lnTo>
                <a:lnTo>
                  <a:pt x="48" y="8"/>
                </a:lnTo>
                <a:lnTo>
                  <a:pt x="62" y="8"/>
                </a:lnTo>
                <a:lnTo>
                  <a:pt x="62" y="124"/>
                </a:lnTo>
                <a:close/>
                <a:moveTo>
                  <a:pt x="161" y="0"/>
                </a:moveTo>
                <a:lnTo>
                  <a:pt x="132" y="0"/>
                </a:lnTo>
                <a:lnTo>
                  <a:pt x="132" y="51"/>
                </a:lnTo>
                <a:lnTo>
                  <a:pt x="110" y="51"/>
                </a:lnTo>
                <a:lnTo>
                  <a:pt x="110" y="132"/>
                </a:lnTo>
                <a:lnTo>
                  <a:pt x="161" y="132"/>
                </a:lnTo>
                <a:lnTo>
                  <a:pt x="161" y="0"/>
                </a:lnTo>
                <a:close/>
                <a:moveTo>
                  <a:pt x="132" y="124"/>
                </a:moveTo>
                <a:lnTo>
                  <a:pt x="117" y="124"/>
                </a:lnTo>
                <a:lnTo>
                  <a:pt x="117" y="59"/>
                </a:lnTo>
                <a:lnTo>
                  <a:pt x="132" y="59"/>
                </a:lnTo>
                <a:lnTo>
                  <a:pt x="132" y="124"/>
                </a:lnTo>
                <a:close/>
                <a:moveTo>
                  <a:pt x="153" y="124"/>
                </a:moveTo>
                <a:lnTo>
                  <a:pt x="139" y="124"/>
                </a:lnTo>
                <a:lnTo>
                  <a:pt x="139" y="8"/>
                </a:lnTo>
                <a:lnTo>
                  <a:pt x="153" y="8"/>
                </a:lnTo>
                <a:lnTo>
                  <a:pt x="153" y="124"/>
                </a:lnTo>
                <a:close/>
                <a:moveTo>
                  <a:pt x="0" y="135"/>
                </a:moveTo>
                <a:lnTo>
                  <a:pt x="0" y="143"/>
                </a:lnTo>
                <a:lnTo>
                  <a:pt x="179" y="143"/>
                </a:lnTo>
                <a:lnTo>
                  <a:pt x="179" y="135"/>
                </a:lnTo>
                <a:lnTo>
                  <a:pt x="0" y="1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Freeform 24">
            <a:extLst>
              <a:ext uri="{FF2B5EF4-FFF2-40B4-BE49-F238E27FC236}">
                <a16:creationId xmlns:a16="http://schemas.microsoft.com/office/drawing/2014/main" id="{9086026B-82D9-4864-8BC6-1726DCFA5C6D}"/>
              </a:ext>
            </a:extLst>
          </p:cNvPr>
          <p:cNvSpPr>
            <a:spLocks noEditPoints="1"/>
          </p:cNvSpPr>
          <p:nvPr/>
        </p:nvSpPr>
        <p:spPr bwMode="auto">
          <a:xfrm>
            <a:off x="9096038" y="4608654"/>
            <a:ext cx="364616" cy="305544"/>
          </a:xfrm>
          <a:custGeom>
            <a:avLst/>
            <a:gdLst>
              <a:gd name="T0" fmla="*/ 0 w 196"/>
              <a:gd name="T1" fmla="*/ 156 h 164"/>
              <a:gd name="T2" fmla="*/ 0 w 196"/>
              <a:gd name="T3" fmla="*/ 164 h 164"/>
              <a:gd name="T4" fmla="*/ 196 w 196"/>
              <a:gd name="T5" fmla="*/ 164 h 164"/>
              <a:gd name="T6" fmla="*/ 196 w 196"/>
              <a:gd name="T7" fmla="*/ 156 h 164"/>
              <a:gd name="T8" fmla="*/ 0 w 196"/>
              <a:gd name="T9" fmla="*/ 156 h 164"/>
              <a:gd name="T10" fmla="*/ 20 w 196"/>
              <a:gd name="T11" fmla="*/ 81 h 164"/>
              <a:gd name="T12" fmla="*/ 49 w 196"/>
              <a:gd name="T13" fmla="*/ 107 h 164"/>
              <a:gd name="T14" fmla="*/ 53 w 196"/>
              <a:gd name="T15" fmla="*/ 108 h 164"/>
              <a:gd name="T16" fmla="*/ 87 w 196"/>
              <a:gd name="T17" fmla="*/ 100 h 164"/>
              <a:gd name="T18" fmla="*/ 125 w 196"/>
              <a:gd name="T19" fmla="*/ 135 h 164"/>
              <a:gd name="T20" fmla="*/ 128 w 196"/>
              <a:gd name="T21" fmla="*/ 136 h 164"/>
              <a:gd name="T22" fmla="*/ 129 w 196"/>
              <a:gd name="T23" fmla="*/ 136 h 164"/>
              <a:gd name="T24" fmla="*/ 180 w 196"/>
              <a:gd name="T25" fmla="*/ 118 h 164"/>
              <a:gd name="T26" fmla="*/ 180 w 196"/>
              <a:gd name="T27" fmla="*/ 144 h 164"/>
              <a:gd name="T28" fmla="*/ 188 w 196"/>
              <a:gd name="T29" fmla="*/ 144 h 164"/>
              <a:gd name="T30" fmla="*/ 188 w 196"/>
              <a:gd name="T31" fmla="*/ 72 h 164"/>
              <a:gd name="T32" fmla="*/ 186 w 196"/>
              <a:gd name="T33" fmla="*/ 69 h 164"/>
              <a:gd name="T34" fmla="*/ 183 w 196"/>
              <a:gd name="T35" fmla="*/ 68 h 164"/>
              <a:gd name="T36" fmla="*/ 151 w 196"/>
              <a:gd name="T37" fmla="*/ 79 h 164"/>
              <a:gd name="T38" fmla="*/ 106 w 196"/>
              <a:gd name="T39" fmla="*/ 29 h 164"/>
              <a:gd name="T40" fmla="*/ 102 w 196"/>
              <a:gd name="T41" fmla="*/ 28 h 164"/>
              <a:gd name="T42" fmla="*/ 63 w 196"/>
              <a:gd name="T43" fmla="*/ 40 h 164"/>
              <a:gd name="T44" fmla="*/ 19 w 196"/>
              <a:gd name="T45" fmla="*/ 1 h 164"/>
              <a:gd name="T46" fmla="*/ 14 w 196"/>
              <a:gd name="T47" fmla="*/ 0 h 164"/>
              <a:gd name="T48" fmla="*/ 12 w 196"/>
              <a:gd name="T49" fmla="*/ 4 h 164"/>
              <a:gd name="T50" fmla="*/ 12 w 196"/>
              <a:gd name="T51" fmla="*/ 144 h 164"/>
              <a:gd name="T52" fmla="*/ 20 w 196"/>
              <a:gd name="T53" fmla="*/ 144 h 164"/>
              <a:gd name="T54" fmla="*/ 20 w 196"/>
              <a:gd name="T55" fmla="*/ 81 h 164"/>
              <a:gd name="T56" fmla="*/ 20 w 196"/>
              <a:gd name="T57" fmla="*/ 13 h 164"/>
              <a:gd name="T58" fmla="*/ 59 w 196"/>
              <a:gd name="T59" fmla="*/ 47 h 164"/>
              <a:gd name="T60" fmla="*/ 63 w 196"/>
              <a:gd name="T61" fmla="*/ 48 h 164"/>
              <a:gd name="T62" fmla="*/ 102 w 196"/>
              <a:gd name="T63" fmla="*/ 37 h 164"/>
              <a:gd name="T64" fmla="*/ 147 w 196"/>
              <a:gd name="T65" fmla="*/ 87 h 164"/>
              <a:gd name="T66" fmla="*/ 151 w 196"/>
              <a:gd name="T67" fmla="*/ 88 h 164"/>
              <a:gd name="T68" fmla="*/ 180 w 196"/>
              <a:gd name="T69" fmla="*/ 78 h 164"/>
              <a:gd name="T70" fmla="*/ 180 w 196"/>
              <a:gd name="T71" fmla="*/ 109 h 164"/>
              <a:gd name="T72" fmla="*/ 129 w 196"/>
              <a:gd name="T73" fmla="*/ 127 h 164"/>
              <a:gd name="T74" fmla="*/ 91 w 196"/>
              <a:gd name="T75" fmla="*/ 93 h 164"/>
              <a:gd name="T76" fmla="*/ 87 w 196"/>
              <a:gd name="T77" fmla="*/ 92 h 164"/>
              <a:gd name="T78" fmla="*/ 53 w 196"/>
              <a:gd name="T79" fmla="*/ 100 h 164"/>
              <a:gd name="T80" fmla="*/ 20 w 196"/>
              <a:gd name="T81" fmla="*/ 70 h 164"/>
              <a:gd name="T82" fmla="*/ 20 w 196"/>
              <a:gd name="T83" fmla="*/ 13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96" h="164">
                <a:moveTo>
                  <a:pt x="0" y="156"/>
                </a:moveTo>
                <a:cubicBezTo>
                  <a:pt x="0" y="164"/>
                  <a:pt x="0" y="164"/>
                  <a:pt x="0" y="164"/>
                </a:cubicBezTo>
                <a:cubicBezTo>
                  <a:pt x="196" y="164"/>
                  <a:pt x="196" y="164"/>
                  <a:pt x="196" y="164"/>
                </a:cubicBezTo>
                <a:cubicBezTo>
                  <a:pt x="196" y="156"/>
                  <a:pt x="196" y="156"/>
                  <a:pt x="196" y="156"/>
                </a:cubicBezTo>
                <a:lnTo>
                  <a:pt x="0" y="156"/>
                </a:lnTo>
                <a:close/>
                <a:moveTo>
                  <a:pt x="20" y="81"/>
                </a:moveTo>
                <a:cubicBezTo>
                  <a:pt x="49" y="107"/>
                  <a:pt x="49" y="107"/>
                  <a:pt x="49" y="107"/>
                </a:cubicBezTo>
                <a:cubicBezTo>
                  <a:pt x="50" y="108"/>
                  <a:pt x="52" y="108"/>
                  <a:pt x="53" y="108"/>
                </a:cubicBezTo>
                <a:cubicBezTo>
                  <a:pt x="87" y="100"/>
                  <a:pt x="87" y="100"/>
                  <a:pt x="87" y="100"/>
                </a:cubicBezTo>
                <a:cubicBezTo>
                  <a:pt x="125" y="135"/>
                  <a:pt x="125" y="135"/>
                  <a:pt x="125" y="135"/>
                </a:cubicBezTo>
                <a:cubicBezTo>
                  <a:pt x="126" y="136"/>
                  <a:pt x="127" y="136"/>
                  <a:pt x="128" y="136"/>
                </a:cubicBezTo>
                <a:cubicBezTo>
                  <a:pt x="128" y="136"/>
                  <a:pt x="129" y="136"/>
                  <a:pt x="129" y="136"/>
                </a:cubicBezTo>
                <a:cubicBezTo>
                  <a:pt x="180" y="118"/>
                  <a:pt x="180" y="118"/>
                  <a:pt x="180" y="118"/>
                </a:cubicBezTo>
                <a:cubicBezTo>
                  <a:pt x="180" y="144"/>
                  <a:pt x="180" y="144"/>
                  <a:pt x="180" y="144"/>
                </a:cubicBezTo>
                <a:cubicBezTo>
                  <a:pt x="188" y="144"/>
                  <a:pt x="188" y="144"/>
                  <a:pt x="188" y="144"/>
                </a:cubicBezTo>
                <a:cubicBezTo>
                  <a:pt x="188" y="72"/>
                  <a:pt x="188" y="72"/>
                  <a:pt x="188" y="72"/>
                </a:cubicBezTo>
                <a:cubicBezTo>
                  <a:pt x="188" y="71"/>
                  <a:pt x="187" y="69"/>
                  <a:pt x="186" y="69"/>
                </a:cubicBezTo>
                <a:cubicBezTo>
                  <a:pt x="185" y="68"/>
                  <a:pt x="184" y="68"/>
                  <a:pt x="183" y="68"/>
                </a:cubicBezTo>
                <a:cubicBezTo>
                  <a:pt x="151" y="79"/>
                  <a:pt x="151" y="79"/>
                  <a:pt x="151" y="79"/>
                </a:cubicBezTo>
                <a:cubicBezTo>
                  <a:pt x="106" y="29"/>
                  <a:pt x="106" y="29"/>
                  <a:pt x="106" y="29"/>
                </a:cubicBezTo>
                <a:cubicBezTo>
                  <a:pt x="105" y="28"/>
                  <a:pt x="103" y="28"/>
                  <a:pt x="102" y="28"/>
                </a:cubicBezTo>
                <a:cubicBezTo>
                  <a:pt x="63" y="40"/>
                  <a:pt x="63" y="40"/>
                  <a:pt x="63" y="40"/>
                </a:cubicBezTo>
                <a:cubicBezTo>
                  <a:pt x="19" y="1"/>
                  <a:pt x="19" y="1"/>
                  <a:pt x="19" y="1"/>
                </a:cubicBezTo>
                <a:cubicBezTo>
                  <a:pt x="17" y="0"/>
                  <a:pt x="16" y="0"/>
                  <a:pt x="14" y="0"/>
                </a:cubicBezTo>
                <a:cubicBezTo>
                  <a:pt x="13" y="1"/>
                  <a:pt x="12" y="2"/>
                  <a:pt x="12" y="4"/>
                </a:cubicBezTo>
                <a:cubicBezTo>
                  <a:pt x="12" y="144"/>
                  <a:pt x="12" y="144"/>
                  <a:pt x="12" y="144"/>
                </a:cubicBezTo>
                <a:cubicBezTo>
                  <a:pt x="20" y="144"/>
                  <a:pt x="20" y="144"/>
                  <a:pt x="20" y="144"/>
                </a:cubicBezTo>
                <a:lnTo>
                  <a:pt x="20" y="81"/>
                </a:lnTo>
                <a:close/>
                <a:moveTo>
                  <a:pt x="20" y="13"/>
                </a:moveTo>
                <a:cubicBezTo>
                  <a:pt x="59" y="47"/>
                  <a:pt x="59" y="47"/>
                  <a:pt x="59" y="47"/>
                </a:cubicBezTo>
                <a:cubicBezTo>
                  <a:pt x="60" y="48"/>
                  <a:pt x="62" y="48"/>
                  <a:pt x="63" y="48"/>
                </a:cubicBezTo>
                <a:cubicBezTo>
                  <a:pt x="102" y="37"/>
                  <a:pt x="102" y="37"/>
                  <a:pt x="102" y="37"/>
                </a:cubicBezTo>
                <a:cubicBezTo>
                  <a:pt x="147" y="87"/>
                  <a:pt x="147" y="87"/>
                  <a:pt x="147" y="87"/>
                </a:cubicBezTo>
                <a:cubicBezTo>
                  <a:pt x="148" y="88"/>
                  <a:pt x="149" y="88"/>
                  <a:pt x="151" y="88"/>
                </a:cubicBezTo>
                <a:cubicBezTo>
                  <a:pt x="180" y="78"/>
                  <a:pt x="180" y="78"/>
                  <a:pt x="180" y="78"/>
                </a:cubicBezTo>
                <a:cubicBezTo>
                  <a:pt x="180" y="109"/>
                  <a:pt x="180" y="109"/>
                  <a:pt x="180" y="109"/>
                </a:cubicBezTo>
                <a:cubicBezTo>
                  <a:pt x="129" y="127"/>
                  <a:pt x="129" y="127"/>
                  <a:pt x="129" y="127"/>
                </a:cubicBezTo>
                <a:cubicBezTo>
                  <a:pt x="91" y="93"/>
                  <a:pt x="91" y="93"/>
                  <a:pt x="91" y="93"/>
                </a:cubicBezTo>
                <a:cubicBezTo>
                  <a:pt x="90" y="92"/>
                  <a:pt x="88" y="92"/>
                  <a:pt x="87" y="92"/>
                </a:cubicBezTo>
                <a:cubicBezTo>
                  <a:pt x="53" y="100"/>
                  <a:pt x="53" y="100"/>
                  <a:pt x="53" y="100"/>
                </a:cubicBezTo>
                <a:cubicBezTo>
                  <a:pt x="20" y="70"/>
                  <a:pt x="20" y="70"/>
                  <a:pt x="20" y="70"/>
                </a:cubicBezTo>
                <a:lnTo>
                  <a:pt x="20" y="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FD96E9-C412-4F8D-8D52-BC0B9D06307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3806714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9" presetClass="entr" presetSubtype="0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9" presetClass="entr" presetSubtype="0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" presetClass="entr" presetSubtype="2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9" presetClass="entr" presetSubtype="0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" presetClass="entr" presetSubtype="2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51" grpId="0" animBg="1"/>
      <p:bldP spid="52" grpId="0" animBg="1"/>
      <p:bldP spid="53" grpId="0" animBg="1"/>
      <p:bldP spid="5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tangle 80">
            <a:extLst>
              <a:ext uri="{FF2B5EF4-FFF2-40B4-BE49-F238E27FC236}">
                <a16:creationId xmlns:a16="http://schemas.microsoft.com/office/drawing/2014/main" id="{F8DC7778-4DCA-44DC-9DD3-D349F76597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81000">
                <a:srgbClr val="FFFFFF">
                  <a:alpha val="27000"/>
                </a:srgbClr>
              </a:gs>
              <a:gs pos="64000">
                <a:srgbClr val="FFFFFF">
                  <a:alpha val="55000"/>
                </a:srgbClr>
              </a:gs>
              <a:gs pos="57000">
                <a:srgbClr val="FFFFFF">
                  <a:alpha val="82000"/>
                </a:srgbClr>
              </a:gs>
              <a:gs pos="44000">
                <a:srgbClr val="FFFFFF"/>
              </a:gs>
              <a:gs pos="93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19D63F-9D42-47CD-B02A-2778A93038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00DF2721-CBA8-42A8-A2E8-6A4920E0CE10}"/>
              </a:ext>
            </a:extLst>
          </p:cNvPr>
          <p:cNvGrpSpPr/>
          <p:nvPr/>
        </p:nvGrpSpPr>
        <p:grpSpPr>
          <a:xfrm>
            <a:off x="945146" y="4725613"/>
            <a:ext cx="785219" cy="785219"/>
            <a:chOff x="945146" y="4292504"/>
            <a:chExt cx="785219" cy="785219"/>
          </a:xfrm>
        </p:grpSpPr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365478D6-842A-47D8-985E-1139187D0C06}"/>
                </a:ext>
              </a:extLst>
            </p:cNvPr>
            <p:cNvSpPr/>
            <p:nvPr/>
          </p:nvSpPr>
          <p:spPr>
            <a:xfrm>
              <a:off x="945146" y="4292504"/>
              <a:ext cx="785219" cy="785219"/>
            </a:xfrm>
            <a:prstGeom prst="ellipse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EAA8795E-351A-4226-ABD6-3765B3CA7CC6}"/>
                </a:ext>
              </a:extLst>
            </p:cNvPr>
            <p:cNvGrpSpPr/>
            <p:nvPr/>
          </p:nvGrpSpPr>
          <p:grpSpPr>
            <a:xfrm>
              <a:off x="1105187" y="4514915"/>
              <a:ext cx="465138" cy="406400"/>
              <a:chOff x="6357938" y="3535363"/>
              <a:chExt cx="465138" cy="406400"/>
            </a:xfrm>
            <a:solidFill>
              <a:schemeClr val="bg1"/>
            </a:solidFill>
          </p:grpSpPr>
          <p:sp>
            <p:nvSpPr>
              <p:cNvPr id="87" name="AutoShape 43">
                <a:extLst>
                  <a:ext uri="{FF2B5EF4-FFF2-40B4-BE49-F238E27FC236}">
                    <a16:creationId xmlns:a16="http://schemas.microsoft.com/office/drawing/2014/main" id="{13FFEE03-990E-4D51-AF64-6A5CEA6B15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57938" y="3535363"/>
                <a:ext cx="465138" cy="3341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951" y="9367"/>
                    </a:moveTo>
                    <a:cubicBezTo>
                      <a:pt x="10901" y="9383"/>
                      <a:pt x="10851" y="9391"/>
                      <a:pt x="10800" y="9391"/>
                    </a:cubicBezTo>
                    <a:cubicBezTo>
                      <a:pt x="10748" y="9391"/>
                      <a:pt x="10698" y="9383"/>
                      <a:pt x="10648" y="9367"/>
                    </a:cubicBezTo>
                    <a:lnTo>
                      <a:pt x="1873" y="6550"/>
                    </a:lnTo>
                    <a:cubicBezTo>
                      <a:pt x="1566" y="6452"/>
                      <a:pt x="1349" y="6072"/>
                      <a:pt x="1349" y="5634"/>
                    </a:cubicBezTo>
                    <a:cubicBezTo>
                      <a:pt x="1349" y="5197"/>
                      <a:pt x="1566" y="4817"/>
                      <a:pt x="1873" y="4719"/>
                    </a:cubicBezTo>
                    <a:lnTo>
                      <a:pt x="10648" y="1902"/>
                    </a:lnTo>
                    <a:cubicBezTo>
                      <a:pt x="10698" y="1886"/>
                      <a:pt x="10748" y="1878"/>
                      <a:pt x="10800" y="1878"/>
                    </a:cubicBezTo>
                    <a:cubicBezTo>
                      <a:pt x="10851" y="1878"/>
                      <a:pt x="10901" y="1886"/>
                      <a:pt x="10951" y="1902"/>
                    </a:cubicBezTo>
                    <a:lnTo>
                      <a:pt x="19726" y="4719"/>
                    </a:lnTo>
                    <a:cubicBezTo>
                      <a:pt x="20033" y="4817"/>
                      <a:pt x="20249" y="5197"/>
                      <a:pt x="20249" y="5634"/>
                    </a:cubicBezTo>
                    <a:cubicBezTo>
                      <a:pt x="20249" y="6072"/>
                      <a:pt x="20033" y="6452"/>
                      <a:pt x="19726" y="6550"/>
                    </a:cubicBezTo>
                    <a:cubicBezTo>
                      <a:pt x="19726" y="6550"/>
                      <a:pt x="10951" y="9367"/>
                      <a:pt x="10951" y="9367"/>
                    </a:cubicBezTo>
                    <a:close/>
                    <a:moveTo>
                      <a:pt x="16874" y="16904"/>
                    </a:moveTo>
                    <a:cubicBezTo>
                      <a:pt x="16874" y="17942"/>
                      <a:pt x="14849" y="19721"/>
                      <a:pt x="10800" y="19721"/>
                    </a:cubicBezTo>
                    <a:cubicBezTo>
                      <a:pt x="6749" y="19721"/>
                      <a:pt x="4724" y="17942"/>
                      <a:pt x="4724" y="16904"/>
                    </a:cubicBezTo>
                    <a:lnTo>
                      <a:pt x="4724" y="9394"/>
                    </a:lnTo>
                    <a:lnTo>
                      <a:pt x="10353" y="11200"/>
                    </a:lnTo>
                    <a:cubicBezTo>
                      <a:pt x="10501" y="11246"/>
                      <a:pt x="10651" y="11269"/>
                      <a:pt x="10800" y="11269"/>
                    </a:cubicBezTo>
                    <a:cubicBezTo>
                      <a:pt x="10949" y="11269"/>
                      <a:pt x="11098" y="11246"/>
                      <a:pt x="11255" y="11198"/>
                    </a:cubicBezTo>
                    <a:lnTo>
                      <a:pt x="16874" y="9394"/>
                    </a:lnTo>
                    <a:cubicBezTo>
                      <a:pt x="16874" y="9394"/>
                      <a:pt x="16874" y="16904"/>
                      <a:pt x="16874" y="16904"/>
                    </a:cubicBezTo>
                    <a:close/>
                    <a:moveTo>
                      <a:pt x="21600" y="5634"/>
                    </a:moveTo>
                    <a:cubicBezTo>
                      <a:pt x="21600" y="4314"/>
                      <a:pt x="20954" y="3185"/>
                      <a:pt x="20030" y="2888"/>
                    </a:cubicBezTo>
                    <a:lnTo>
                      <a:pt x="11246" y="68"/>
                    </a:lnTo>
                    <a:cubicBezTo>
                      <a:pt x="11098" y="22"/>
                      <a:pt x="10949" y="0"/>
                      <a:pt x="10800" y="0"/>
                    </a:cubicBezTo>
                    <a:cubicBezTo>
                      <a:pt x="10651" y="0"/>
                      <a:pt x="10501" y="22"/>
                      <a:pt x="10344" y="71"/>
                    </a:cubicBezTo>
                    <a:lnTo>
                      <a:pt x="1570" y="2888"/>
                    </a:lnTo>
                    <a:cubicBezTo>
                      <a:pt x="645" y="3185"/>
                      <a:pt x="0" y="4314"/>
                      <a:pt x="0" y="5634"/>
                    </a:cubicBezTo>
                    <a:cubicBezTo>
                      <a:pt x="0" y="6955"/>
                      <a:pt x="645" y="8084"/>
                      <a:pt x="1569" y="8380"/>
                    </a:cubicBezTo>
                    <a:lnTo>
                      <a:pt x="3374" y="8960"/>
                    </a:lnTo>
                    <a:lnTo>
                      <a:pt x="3374" y="16904"/>
                    </a:lnTo>
                    <a:cubicBezTo>
                      <a:pt x="3374" y="19397"/>
                      <a:pt x="5425" y="21600"/>
                      <a:pt x="10800" y="21600"/>
                    </a:cubicBezTo>
                    <a:cubicBezTo>
                      <a:pt x="16174" y="21600"/>
                      <a:pt x="18224" y="19397"/>
                      <a:pt x="18224" y="16904"/>
                    </a:cubicBezTo>
                    <a:lnTo>
                      <a:pt x="18224" y="8960"/>
                    </a:lnTo>
                    <a:lnTo>
                      <a:pt x="20030" y="8380"/>
                    </a:lnTo>
                    <a:cubicBezTo>
                      <a:pt x="20954" y="8084"/>
                      <a:pt x="21600" y="6955"/>
                      <a:pt x="21600" y="563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88" name="AutoShape 44">
                <a:extLst>
                  <a:ext uri="{FF2B5EF4-FFF2-40B4-BE49-F238E27FC236}">
                    <a16:creationId xmlns:a16="http://schemas.microsoft.com/office/drawing/2014/main" id="{F71CC9BC-DAAB-472E-8F36-35B517B507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79419" y="3680619"/>
                <a:ext cx="28575" cy="1595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1963"/>
                    </a:moveTo>
                    <a:lnTo>
                      <a:pt x="0" y="19636"/>
                    </a:lnTo>
                    <a:cubicBezTo>
                      <a:pt x="0" y="20721"/>
                      <a:pt x="4841" y="21599"/>
                      <a:pt x="10800" y="21599"/>
                    </a:cubicBezTo>
                    <a:cubicBezTo>
                      <a:pt x="16758" y="21599"/>
                      <a:pt x="21600" y="20721"/>
                      <a:pt x="21600" y="19636"/>
                    </a:cubicBezTo>
                    <a:lnTo>
                      <a:pt x="21600" y="1963"/>
                    </a:lnTo>
                    <a:cubicBezTo>
                      <a:pt x="21600" y="878"/>
                      <a:pt x="16758" y="0"/>
                      <a:pt x="10800" y="0"/>
                    </a:cubicBezTo>
                    <a:cubicBezTo>
                      <a:pt x="4841" y="0"/>
                      <a:pt x="0" y="878"/>
                      <a:pt x="0" y="1963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89" name="AutoShape 45">
                <a:extLst>
                  <a:ext uri="{FF2B5EF4-FFF2-40B4-BE49-F238E27FC236}">
                    <a16:creationId xmlns:a16="http://schemas.microsoft.com/office/drawing/2014/main" id="{E917E1CF-1DC4-45F7-A36B-D3E2C80430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64338" y="3854450"/>
                <a:ext cx="58738" cy="873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8" y="0"/>
                      <a:pt x="0" y="10427"/>
                      <a:pt x="0" y="14400"/>
                    </a:cubicBezTo>
                    <a:cubicBezTo>
                      <a:pt x="0" y="18372"/>
                      <a:pt x="4838" y="21599"/>
                      <a:pt x="10800" y="21599"/>
                    </a:cubicBezTo>
                    <a:cubicBezTo>
                      <a:pt x="16761" y="21599"/>
                      <a:pt x="21600" y="18372"/>
                      <a:pt x="21600" y="14400"/>
                    </a:cubicBezTo>
                    <a:cubicBezTo>
                      <a:pt x="21600" y="10427"/>
                      <a:pt x="16761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sp>
        <p:nvSpPr>
          <p:cNvPr id="92" name="Rectangle 91">
            <a:extLst>
              <a:ext uri="{FF2B5EF4-FFF2-40B4-BE49-F238E27FC236}">
                <a16:creationId xmlns:a16="http://schemas.microsoft.com/office/drawing/2014/main" id="{01374653-A6A0-4433-8AB8-AF1A2D9244E5}"/>
              </a:ext>
            </a:extLst>
          </p:cNvPr>
          <p:cNvSpPr/>
          <p:nvPr/>
        </p:nvSpPr>
        <p:spPr>
          <a:xfrm>
            <a:off x="767768" y="1347168"/>
            <a:ext cx="21141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aleway Light" panose="020B0403030101060003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Brainesco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aleway Light" panose="020B0403030101060003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Event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4BCFBA7-5CAC-4D96-9D46-367B4C03B6C9}"/>
              </a:ext>
            </a:extLst>
          </p:cNvPr>
          <p:cNvSpPr txBox="1"/>
          <p:nvPr/>
        </p:nvSpPr>
        <p:spPr>
          <a:xfrm>
            <a:off x="767768" y="1621706"/>
            <a:ext cx="552979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0" scaled="0"/>
                </a:gra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Better Think To Be Smart</a:t>
            </a:r>
            <a:endParaRPr lang="id-ID" sz="6000" b="1" dirty="0"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0" scaled="0"/>
              </a:gra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64C902AE-C741-471E-8CD4-45CE42658A49}"/>
              </a:ext>
            </a:extLst>
          </p:cNvPr>
          <p:cNvSpPr/>
          <p:nvPr/>
        </p:nvSpPr>
        <p:spPr>
          <a:xfrm>
            <a:off x="3778521" y="3578047"/>
            <a:ext cx="2519043" cy="399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Raleway Light" panose="020B0403030101060003" pitchFamily="34" charset="0"/>
              </a:rPr>
              <a:t>#</a:t>
            </a:r>
            <a:r>
              <a:rPr lang="en-US" i="1" dirty="0" err="1">
                <a:solidFill>
                  <a:schemeClr val="bg1"/>
                </a:solidFill>
                <a:latin typeface="Raleway Light" panose="020B0403030101060003" pitchFamily="34" charset="0"/>
              </a:rPr>
              <a:t>SmartWithBrainesco</a:t>
            </a:r>
            <a:endParaRPr lang="id-ID" i="1" dirty="0">
              <a:solidFill>
                <a:schemeClr val="bg1"/>
              </a:solidFill>
              <a:latin typeface="Raleway Light" panose="020B0403030101060003" pitchFamily="34" charset="0"/>
            </a:endParaRP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67B5F82D-E6F9-4E08-92F7-4A1858E03F14}"/>
              </a:ext>
            </a:extLst>
          </p:cNvPr>
          <p:cNvSpPr/>
          <p:nvPr/>
        </p:nvSpPr>
        <p:spPr>
          <a:xfrm>
            <a:off x="1928087" y="4776590"/>
            <a:ext cx="4167913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</a:t>
            </a:r>
            <a:endParaRPr lang="id-ID" sz="1600" dirty="0">
              <a:solidFill>
                <a:schemeClr val="bg1">
                  <a:lumMod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95014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/>
      <p:bldP spid="94" grpId="0"/>
      <p:bldP spid="95" grpId="0" animBg="1"/>
      <p:bldP spid="9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C59DD9-536C-4044-8A46-7C73CA9464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3" name="Rectangle: Top Corners Rounded 12">
            <a:extLst>
              <a:ext uri="{FF2B5EF4-FFF2-40B4-BE49-F238E27FC236}">
                <a16:creationId xmlns:a16="http://schemas.microsoft.com/office/drawing/2014/main" id="{EA04B514-2582-4EED-8375-3C7CC43158D9}"/>
              </a:ext>
            </a:extLst>
          </p:cNvPr>
          <p:cNvSpPr/>
          <p:nvPr/>
        </p:nvSpPr>
        <p:spPr>
          <a:xfrm flipV="1">
            <a:off x="5327650" y="0"/>
            <a:ext cx="5370286" cy="5781368"/>
          </a:xfrm>
          <a:prstGeom prst="round2SameRect">
            <a:avLst>
              <a:gd name="adj1" fmla="val 319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17228AC-A2C4-4435-84B2-08522CAD40B0}"/>
              </a:ext>
            </a:extLst>
          </p:cNvPr>
          <p:cNvGrpSpPr/>
          <p:nvPr/>
        </p:nvGrpSpPr>
        <p:grpSpPr>
          <a:xfrm>
            <a:off x="5878780" y="820890"/>
            <a:ext cx="4268026" cy="800666"/>
            <a:chOff x="5935929" y="573751"/>
            <a:chExt cx="4268026" cy="80066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336FEA7-7B34-42A1-8CF6-F54D91ED760A}"/>
                </a:ext>
              </a:extLst>
            </p:cNvPr>
            <p:cNvSpPr/>
            <p:nvPr/>
          </p:nvSpPr>
          <p:spPr>
            <a:xfrm>
              <a:off x="7012858" y="573751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University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4A7466C-87C2-4946-B886-A7A6C90E82B8}"/>
                </a:ext>
              </a:extLst>
            </p:cNvPr>
            <p:cNvSpPr txBox="1"/>
            <p:nvPr/>
          </p:nvSpPr>
          <p:spPr>
            <a:xfrm>
              <a:off x="5935929" y="789642"/>
              <a:ext cx="426802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ANNOUNCEMENT</a:t>
              </a:r>
              <a:endParaRPr lang="id-ID" sz="32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45FCF67-E6D3-4D7D-86B8-92E6E047BFEE}"/>
              </a:ext>
            </a:extLst>
          </p:cNvPr>
          <p:cNvGrpSpPr/>
          <p:nvPr/>
        </p:nvGrpSpPr>
        <p:grpSpPr>
          <a:xfrm>
            <a:off x="5914518" y="4646546"/>
            <a:ext cx="1203775" cy="313932"/>
            <a:chOff x="5686554" y="4306177"/>
            <a:chExt cx="1203775" cy="313932"/>
          </a:xfrm>
        </p:grpSpPr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358284E0-CFA4-4640-98D0-5D92108E03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554" y="4360541"/>
              <a:ext cx="97744" cy="210465"/>
            </a:xfrm>
            <a:custGeom>
              <a:avLst/>
              <a:gdLst>
                <a:gd name="T0" fmla="*/ 196850 w 120"/>
                <a:gd name="T1" fmla="*/ 3286 h 258"/>
                <a:gd name="T2" fmla="*/ 196850 w 120"/>
                <a:gd name="T3" fmla="*/ 70644 h 258"/>
                <a:gd name="T4" fmla="*/ 134514 w 120"/>
                <a:gd name="T5" fmla="*/ 85430 h 258"/>
                <a:gd name="T6" fmla="*/ 131233 w 120"/>
                <a:gd name="T7" fmla="*/ 147859 h 258"/>
                <a:gd name="T8" fmla="*/ 196850 w 120"/>
                <a:gd name="T9" fmla="*/ 147859 h 258"/>
                <a:gd name="T10" fmla="*/ 183727 w 120"/>
                <a:gd name="T11" fmla="*/ 213574 h 258"/>
                <a:gd name="T12" fmla="*/ 131233 w 120"/>
                <a:gd name="T13" fmla="*/ 213574 h 258"/>
                <a:gd name="T14" fmla="*/ 131233 w 120"/>
                <a:gd name="T15" fmla="*/ 423862 h 258"/>
                <a:gd name="T16" fmla="*/ 39370 w 120"/>
                <a:gd name="T17" fmla="*/ 423862 h 258"/>
                <a:gd name="T18" fmla="*/ 39370 w 120"/>
                <a:gd name="T19" fmla="*/ 213574 h 258"/>
                <a:gd name="T20" fmla="*/ 0 w 120"/>
                <a:gd name="T21" fmla="*/ 213574 h 258"/>
                <a:gd name="T22" fmla="*/ 0 w 120"/>
                <a:gd name="T23" fmla="*/ 147859 h 258"/>
                <a:gd name="T24" fmla="*/ 39370 w 120"/>
                <a:gd name="T25" fmla="*/ 147859 h 258"/>
                <a:gd name="T26" fmla="*/ 65617 w 120"/>
                <a:gd name="T27" fmla="*/ 27929 h 258"/>
                <a:gd name="T28" fmla="*/ 196850 w 120"/>
                <a:gd name="T29" fmla="*/ 3286 h 258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120" h="258">
                  <a:moveTo>
                    <a:pt x="120" y="2"/>
                  </a:moveTo>
                  <a:cubicBezTo>
                    <a:pt x="120" y="43"/>
                    <a:pt x="120" y="43"/>
                    <a:pt x="120" y="43"/>
                  </a:cubicBezTo>
                  <a:cubicBezTo>
                    <a:pt x="120" y="43"/>
                    <a:pt x="90" y="40"/>
                    <a:pt x="82" y="52"/>
                  </a:cubicBezTo>
                  <a:cubicBezTo>
                    <a:pt x="78" y="58"/>
                    <a:pt x="80" y="77"/>
                    <a:pt x="80" y="90"/>
                  </a:cubicBezTo>
                  <a:cubicBezTo>
                    <a:pt x="120" y="90"/>
                    <a:pt x="120" y="90"/>
                    <a:pt x="120" y="90"/>
                  </a:cubicBezTo>
                  <a:cubicBezTo>
                    <a:pt x="117" y="106"/>
                    <a:pt x="114" y="116"/>
                    <a:pt x="112" y="130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80" y="258"/>
                    <a:pt x="80" y="258"/>
                    <a:pt x="80" y="258"/>
                  </a:cubicBezTo>
                  <a:cubicBezTo>
                    <a:pt x="24" y="258"/>
                    <a:pt x="24" y="258"/>
                    <a:pt x="24" y="258"/>
                  </a:cubicBezTo>
                  <a:cubicBezTo>
                    <a:pt x="24" y="219"/>
                    <a:pt x="24" y="172"/>
                    <a:pt x="24" y="130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24" y="90"/>
                    <a:pt x="24" y="90"/>
                    <a:pt x="24" y="90"/>
                  </a:cubicBezTo>
                  <a:cubicBezTo>
                    <a:pt x="25" y="61"/>
                    <a:pt x="25" y="32"/>
                    <a:pt x="40" y="17"/>
                  </a:cubicBezTo>
                  <a:cubicBezTo>
                    <a:pt x="56" y="0"/>
                    <a:pt x="72" y="2"/>
                    <a:pt x="120" y="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C32AF2A-A9B7-4FFF-A368-1503279C386D}"/>
                </a:ext>
              </a:extLst>
            </p:cNvPr>
            <p:cNvSpPr/>
            <p:nvPr/>
          </p:nvSpPr>
          <p:spPr>
            <a:xfrm>
              <a:off x="5757587" y="4306177"/>
              <a:ext cx="1132742" cy="3139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Raleway" panose="020B0503030101060003" pitchFamily="34" charset="0"/>
                  <a:cs typeface="Segoe UI Light" panose="020B0502040204020203" pitchFamily="34" charset="0"/>
                </a:rPr>
                <a:t>User Name</a:t>
              </a:r>
              <a:endParaRPr lang="id-ID" sz="1200" dirty="0">
                <a:solidFill>
                  <a:schemeClr val="bg1"/>
                </a:solidFill>
                <a:latin typeface="Raleway" panose="020B05030301010600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2BC2997-A00C-48BE-A1BF-C78FDE53A292}"/>
              </a:ext>
            </a:extLst>
          </p:cNvPr>
          <p:cNvGrpSpPr/>
          <p:nvPr/>
        </p:nvGrpSpPr>
        <p:grpSpPr>
          <a:xfrm>
            <a:off x="7261228" y="4643772"/>
            <a:ext cx="1263302" cy="313932"/>
            <a:chOff x="7551629" y="4303403"/>
            <a:chExt cx="1263302" cy="313932"/>
          </a:xfrm>
        </p:grpSpPr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BFBDDD21-3EB8-49C5-B3F8-9D80B19ECD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51629" y="4362868"/>
              <a:ext cx="208137" cy="208138"/>
            </a:xfrm>
            <a:custGeom>
              <a:avLst/>
              <a:gdLst>
                <a:gd name="T0" fmla="*/ 368101 w 256"/>
                <a:gd name="T1" fmla="*/ 420688 h 256"/>
                <a:gd name="T2" fmla="*/ 52586 w 256"/>
                <a:gd name="T3" fmla="*/ 420688 h 256"/>
                <a:gd name="T4" fmla="*/ 0 w 256"/>
                <a:gd name="T5" fmla="*/ 368102 h 256"/>
                <a:gd name="T6" fmla="*/ 0 w 256"/>
                <a:gd name="T7" fmla="*/ 52586 h 256"/>
                <a:gd name="T8" fmla="*/ 52586 w 256"/>
                <a:gd name="T9" fmla="*/ 0 h 256"/>
                <a:gd name="T10" fmla="*/ 368101 w 256"/>
                <a:gd name="T11" fmla="*/ 0 h 256"/>
                <a:gd name="T12" fmla="*/ 420687 w 256"/>
                <a:gd name="T13" fmla="*/ 52586 h 256"/>
                <a:gd name="T14" fmla="*/ 420687 w 256"/>
                <a:gd name="T15" fmla="*/ 368102 h 256"/>
                <a:gd name="T16" fmla="*/ 368101 w 256"/>
                <a:gd name="T17" fmla="*/ 420688 h 256"/>
                <a:gd name="T18" fmla="*/ 210344 w 256"/>
                <a:gd name="T19" fmla="*/ 128178 h 256"/>
                <a:gd name="T20" fmla="*/ 136395 w 256"/>
                <a:gd name="T21" fmla="*/ 175834 h 256"/>
                <a:gd name="T22" fmla="*/ 136395 w 256"/>
                <a:gd name="T23" fmla="*/ 175834 h 256"/>
                <a:gd name="T24" fmla="*/ 136395 w 256"/>
                <a:gd name="T25" fmla="*/ 177478 h 256"/>
                <a:gd name="T26" fmla="*/ 133108 w 256"/>
                <a:gd name="T27" fmla="*/ 182408 h 256"/>
                <a:gd name="T28" fmla="*/ 133108 w 256"/>
                <a:gd name="T29" fmla="*/ 185694 h 256"/>
                <a:gd name="T30" fmla="*/ 131465 w 256"/>
                <a:gd name="T31" fmla="*/ 190624 h 256"/>
                <a:gd name="T32" fmla="*/ 131465 w 256"/>
                <a:gd name="T33" fmla="*/ 193911 h 256"/>
                <a:gd name="T34" fmla="*/ 129821 w 256"/>
                <a:gd name="T35" fmla="*/ 198841 h 256"/>
                <a:gd name="T36" fmla="*/ 129821 w 256"/>
                <a:gd name="T37" fmla="*/ 202127 h 256"/>
                <a:gd name="T38" fmla="*/ 128178 w 256"/>
                <a:gd name="T39" fmla="*/ 210344 h 256"/>
                <a:gd name="T40" fmla="*/ 210344 w 256"/>
                <a:gd name="T41" fmla="*/ 292510 h 256"/>
                <a:gd name="T42" fmla="*/ 292509 w 256"/>
                <a:gd name="T43" fmla="*/ 210344 h 256"/>
                <a:gd name="T44" fmla="*/ 290866 w 256"/>
                <a:gd name="T45" fmla="*/ 202127 h 256"/>
                <a:gd name="T46" fmla="*/ 290866 w 256"/>
                <a:gd name="T47" fmla="*/ 198841 h 256"/>
                <a:gd name="T48" fmla="*/ 289222 w 256"/>
                <a:gd name="T49" fmla="*/ 193911 h 256"/>
                <a:gd name="T50" fmla="*/ 289222 w 256"/>
                <a:gd name="T51" fmla="*/ 190624 h 256"/>
                <a:gd name="T52" fmla="*/ 287579 w 256"/>
                <a:gd name="T53" fmla="*/ 185694 h 256"/>
                <a:gd name="T54" fmla="*/ 287579 w 256"/>
                <a:gd name="T55" fmla="*/ 182408 h 256"/>
                <a:gd name="T56" fmla="*/ 284292 w 256"/>
                <a:gd name="T57" fmla="*/ 177478 h 256"/>
                <a:gd name="T58" fmla="*/ 284292 w 256"/>
                <a:gd name="T59" fmla="*/ 175834 h 256"/>
                <a:gd name="T60" fmla="*/ 284292 w 256"/>
                <a:gd name="T61" fmla="*/ 175834 h 256"/>
                <a:gd name="T62" fmla="*/ 210344 w 256"/>
                <a:gd name="T63" fmla="*/ 128178 h 256"/>
                <a:gd name="T64" fmla="*/ 373031 w 256"/>
                <a:gd name="T65" fmla="*/ 69019 h 256"/>
                <a:gd name="T66" fmla="*/ 351668 w 256"/>
                <a:gd name="T67" fmla="*/ 47656 h 256"/>
                <a:gd name="T68" fmla="*/ 310585 w 256"/>
                <a:gd name="T69" fmla="*/ 47656 h 256"/>
                <a:gd name="T70" fmla="*/ 289222 w 256"/>
                <a:gd name="T71" fmla="*/ 69019 h 256"/>
                <a:gd name="T72" fmla="*/ 289222 w 256"/>
                <a:gd name="T73" fmla="*/ 110102 h 256"/>
                <a:gd name="T74" fmla="*/ 310585 w 256"/>
                <a:gd name="T75" fmla="*/ 131465 h 256"/>
                <a:gd name="T76" fmla="*/ 351668 w 256"/>
                <a:gd name="T77" fmla="*/ 131465 h 256"/>
                <a:gd name="T78" fmla="*/ 373031 w 256"/>
                <a:gd name="T79" fmla="*/ 110102 h 256"/>
                <a:gd name="T80" fmla="*/ 373031 w 256"/>
                <a:gd name="T81" fmla="*/ 69019 h 256"/>
                <a:gd name="T82" fmla="*/ 373031 w 256"/>
                <a:gd name="T83" fmla="*/ 175834 h 256"/>
                <a:gd name="T84" fmla="*/ 335235 w 256"/>
                <a:gd name="T85" fmla="*/ 175834 h 256"/>
                <a:gd name="T86" fmla="*/ 338522 w 256"/>
                <a:gd name="T87" fmla="*/ 210344 h 256"/>
                <a:gd name="T88" fmla="*/ 210344 w 256"/>
                <a:gd name="T89" fmla="*/ 338522 h 256"/>
                <a:gd name="T90" fmla="*/ 82165 w 256"/>
                <a:gd name="T91" fmla="*/ 210344 h 256"/>
                <a:gd name="T92" fmla="*/ 85452 w 256"/>
                <a:gd name="T93" fmla="*/ 175834 h 256"/>
                <a:gd name="T94" fmla="*/ 47656 w 256"/>
                <a:gd name="T95" fmla="*/ 175834 h 256"/>
                <a:gd name="T96" fmla="*/ 47656 w 256"/>
                <a:gd name="T97" fmla="*/ 351669 h 256"/>
                <a:gd name="T98" fmla="*/ 69019 w 256"/>
                <a:gd name="T99" fmla="*/ 373032 h 256"/>
                <a:gd name="T100" fmla="*/ 351668 w 256"/>
                <a:gd name="T101" fmla="*/ 373032 h 256"/>
                <a:gd name="T102" fmla="*/ 373031 w 256"/>
                <a:gd name="T103" fmla="*/ 351669 h 256"/>
                <a:gd name="T104" fmla="*/ 373031 w 256"/>
                <a:gd name="T105" fmla="*/ 175834 h 25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256" h="256">
                  <a:moveTo>
                    <a:pt x="224" y="256"/>
                  </a:moveTo>
                  <a:cubicBezTo>
                    <a:pt x="32" y="256"/>
                    <a:pt x="32" y="256"/>
                    <a:pt x="32" y="256"/>
                  </a:cubicBezTo>
                  <a:cubicBezTo>
                    <a:pt x="14" y="256"/>
                    <a:pt x="0" y="242"/>
                    <a:pt x="0" y="22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42" y="0"/>
                    <a:pt x="256" y="14"/>
                    <a:pt x="256" y="32"/>
                  </a:cubicBezTo>
                  <a:cubicBezTo>
                    <a:pt x="256" y="224"/>
                    <a:pt x="256" y="224"/>
                    <a:pt x="256" y="224"/>
                  </a:cubicBezTo>
                  <a:cubicBezTo>
                    <a:pt x="256" y="242"/>
                    <a:pt x="242" y="256"/>
                    <a:pt x="224" y="256"/>
                  </a:cubicBezTo>
                  <a:moveTo>
                    <a:pt x="128" y="78"/>
                  </a:moveTo>
                  <a:cubicBezTo>
                    <a:pt x="108" y="78"/>
                    <a:pt x="91" y="90"/>
                    <a:pt x="83" y="107"/>
                  </a:cubicBezTo>
                  <a:cubicBezTo>
                    <a:pt x="83" y="107"/>
                    <a:pt x="83" y="107"/>
                    <a:pt x="83" y="107"/>
                  </a:cubicBezTo>
                  <a:cubicBezTo>
                    <a:pt x="83" y="107"/>
                    <a:pt x="83" y="108"/>
                    <a:pt x="83" y="108"/>
                  </a:cubicBezTo>
                  <a:cubicBezTo>
                    <a:pt x="82" y="109"/>
                    <a:pt x="82" y="110"/>
                    <a:pt x="81" y="111"/>
                  </a:cubicBezTo>
                  <a:cubicBezTo>
                    <a:pt x="81" y="111"/>
                    <a:pt x="81" y="112"/>
                    <a:pt x="81" y="113"/>
                  </a:cubicBezTo>
                  <a:cubicBezTo>
                    <a:pt x="81" y="114"/>
                    <a:pt x="80" y="115"/>
                    <a:pt x="80" y="116"/>
                  </a:cubicBezTo>
                  <a:cubicBezTo>
                    <a:pt x="80" y="116"/>
                    <a:pt x="80" y="117"/>
                    <a:pt x="80" y="118"/>
                  </a:cubicBezTo>
                  <a:cubicBezTo>
                    <a:pt x="79" y="119"/>
                    <a:pt x="79" y="120"/>
                    <a:pt x="79" y="121"/>
                  </a:cubicBezTo>
                  <a:cubicBezTo>
                    <a:pt x="79" y="122"/>
                    <a:pt x="79" y="122"/>
                    <a:pt x="79" y="123"/>
                  </a:cubicBezTo>
                  <a:cubicBezTo>
                    <a:pt x="79" y="124"/>
                    <a:pt x="78" y="126"/>
                    <a:pt x="78" y="128"/>
                  </a:cubicBezTo>
                  <a:cubicBezTo>
                    <a:pt x="78" y="155"/>
                    <a:pt x="101" y="178"/>
                    <a:pt x="128" y="178"/>
                  </a:cubicBezTo>
                  <a:cubicBezTo>
                    <a:pt x="155" y="178"/>
                    <a:pt x="178" y="155"/>
                    <a:pt x="178" y="128"/>
                  </a:cubicBezTo>
                  <a:cubicBezTo>
                    <a:pt x="178" y="126"/>
                    <a:pt x="177" y="124"/>
                    <a:pt x="177" y="123"/>
                  </a:cubicBezTo>
                  <a:cubicBezTo>
                    <a:pt x="177" y="122"/>
                    <a:pt x="177" y="122"/>
                    <a:pt x="177" y="121"/>
                  </a:cubicBezTo>
                  <a:cubicBezTo>
                    <a:pt x="177" y="120"/>
                    <a:pt x="177" y="119"/>
                    <a:pt x="176" y="118"/>
                  </a:cubicBezTo>
                  <a:cubicBezTo>
                    <a:pt x="176" y="117"/>
                    <a:pt x="176" y="116"/>
                    <a:pt x="176" y="116"/>
                  </a:cubicBezTo>
                  <a:cubicBezTo>
                    <a:pt x="176" y="115"/>
                    <a:pt x="175" y="114"/>
                    <a:pt x="175" y="113"/>
                  </a:cubicBezTo>
                  <a:cubicBezTo>
                    <a:pt x="175" y="112"/>
                    <a:pt x="175" y="111"/>
                    <a:pt x="175" y="111"/>
                  </a:cubicBezTo>
                  <a:cubicBezTo>
                    <a:pt x="174" y="110"/>
                    <a:pt x="174" y="109"/>
                    <a:pt x="173" y="108"/>
                  </a:cubicBezTo>
                  <a:cubicBezTo>
                    <a:pt x="173" y="108"/>
                    <a:pt x="173" y="107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65" y="90"/>
                    <a:pt x="148" y="78"/>
                    <a:pt x="128" y="78"/>
                  </a:cubicBezTo>
                  <a:moveTo>
                    <a:pt x="227" y="42"/>
                  </a:moveTo>
                  <a:cubicBezTo>
                    <a:pt x="227" y="35"/>
                    <a:pt x="221" y="29"/>
                    <a:pt x="214" y="29"/>
                  </a:cubicBezTo>
                  <a:cubicBezTo>
                    <a:pt x="189" y="29"/>
                    <a:pt x="189" y="29"/>
                    <a:pt x="189" y="29"/>
                  </a:cubicBezTo>
                  <a:cubicBezTo>
                    <a:pt x="182" y="29"/>
                    <a:pt x="176" y="35"/>
                    <a:pt x="176" y="42"/>
                  </a:cubicBezTo>
                  <a:cubicBezTo>
                    <a:pt x="176" y="67"/>
                    <a:pt x="176" y="67"/>
                    <a:pt x="176" y="67"/>
                  </a:cubicBezTo>
                  <a:cubicBezTo>
                    <a:pt x="176" y="74"/>
                    <a:pt x="182" y="80"/>
                    <a:pt x="189" y="80"/>
                  </a:cubicBezTo>
                  <a:cubicBezTo>
                    <a:pt x="214" y="80"/>
                    <a:pt x="214" y="80"/>
                    <a:pt x="214" y="80"/>
                  </a:cubicBezTo>
                  <a:cubicBezTo>
                    <a:pt x="221" y="80"/>
                    <a:pt x="227" y="74"/>
                    <a:pt x="227" y="67"/>
                  </a:cubicBezTo>
                  <a:lnTo>
                    <a:pt x="227" y="42"/>
                  </a:lnTo>
                  <a:close/>
                  <a:moveTo>
                    <a:pt x="227" y="107"/>
                  </a:moveTo>
                  <a:cubicBezTo>
                    <a:pt x="204" y="107"/>
                    <a:pt x="204" y="107"/>
                    <a:pt x="204" y="107"/>
                  </a:cubicBezTo>
                  <a:cubicBezTo>
                    <a:pt x="205" y="114"/>
                    <a:pt x="206" y="121"/>
                    <a:pt x="206" y="128"/>
                  </a:cubicBezTo>
                  <a:cubicBezTo>
                    <a:pt x="206" y="171"/>
                    <a:pt x="171" y="206"/>
                    <a:pt x="128" y="206"/>
                  </a:cubicBezTo>
                  <a:cubicBezTo>
                    <a:pt x="85" y="206"/>
                    <a:pt x="50" y="171"/>
                    <a:pt x="50" y="128"/>
                  </a:cubicBezTo>
                  <a:cubicBezTo>
                    <a:pt x="50" y="121"/>
                    <a:pt x="51" y="114"/>
                    <a:pt x="52" y="107"/>
                  </a:cubicBezTo>
                  <a:cubicBezTo>
                    <a:pt x="29" y="107"/>
                    <a:pt x="29" y="107"/>
                    <a:pt x="29" y="107"/>
                  </a:cubicBezTo>
                  <a:cubicBezTo>
                    <a:pt x="29" y="214"/>
                    <a:pt x="29" y="214"/>
                    <a:pt x="29" y="214"/>
                  </a:cubicBezTo>
                  <a:cubicBezTo>
                    <a:pt x="29" y="221"/>
                    <a:pt x="35" y="227"/>
                    <a:pt x="42" y="227"/>
                  </a:cubicBezTo>
                  <a:cubicBezTo>
                    <a:pt x="214" y="227"/>
                    <a:pt x="214" y="227"/>
                    <a:pt x="214" y="227"/>
                  </a:cubicBezTo>
                  <a:cubicBezTo>
                    <a:pt x="221" y="227"/>
                    <a:pt x="227" y="221"/>
                    <a:pt x="227" y="214"/>
                  </a:cubicBezTo>
                  <a:lnTo>
                    <a:pt x="227" y="10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D67C001-55B4-477F-8F41-DB4A3136F7A6}"/>
                </a:ext>
              </a:extLst>
            </p:cNvPr>
            <p:cNvSpPr/>
            <p:nvPr/>
          </p:nvSpPr>
          <p:spPr>
            <a:xfrm>
              <a:off x="7742208" y="4303403"/>
              <a:ext cx="1072723" cy="3139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Raleway" panose="020B0503030101060003" pitchFamily="34" charset="0"/>
                  <a:cs typeface="Segoe UI Light" panose="020B0502040204020203" pitchFamily="34" charset="0"/>
                </a:rPr>
                <a:t>@username</a:t>
              </a:r>
              <a:endParaRPr lang="id-ID" sz="1200" dirty="0">
                <a:solidFill>
                  <a:schemeClr val="bg1"/>
                </a:solidFill>
                <a:latin typeface="Raleway" panose="020B05030301010600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C144AC1-E427-41A0-BCF5-5B8345B4D79A}"/>
              </a:ext>
            </a:extLst>
          </p:cNvPr>
          <p:cNvGrpSpPr/>
          <p:nvPr/>
        </p:nvGrpSpPr>
        <p:grpSpPr>
          <a:xfrm>
            <a:off x="8667464" y="4643772"/>
            <a:ext cx="1443605" cy="295337"/>
            <a:chOff x="9587073" y="4303403"/>
            <a:chExt cx="1443605" cy="295337"/>
          </a:xfrm>
        </p:grpSpPr>
        <p:sp>
          <p:nvSpPr>
            <p:cNvPr id="21" name="Freeform 85">
              <a:extLst>
                <a:ext uri="{FF2B5EF4-FFF2-40B4-BE49-F238E27FC236}">
                  <a16:creationId xmlns:a16="http://schemas.microsoft.com/office/drawing/2014/main" id="{A776F204-089D-4E88-90E4-19AC115AD9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87073" y="4360541"/>
              <a:ext cx="261838" cy="210465"/>
            </a:xfrm>
            <a:custGeom>
              <a:avLst/>
              <a:gdLst>
                <a:gd name="T0" fmla="*/ 250282 w 462"/>
                <a:gd name="T1" fmla="*/ 24258 h 374"/>
                <a:gd name="T2" fmla="*/ 250282 w 462"/>
                <a:gd name="T3" fmla="*/ 24258 h 374"/>
                <a:gd name="T4" fmla="*/ 221508 w 462"/>
                <a:gd name="T5" fmla="*/ 33962 h 374"/>
                <a:gd name="T6" fmla="*/ 240510 w 462"/>
                <a:gd name="T7" fmla="*/ 5391 h 374"/>
                <a:gd name="T8" fmla="*/ 211192 w 462"/>
                <a:gd name="T9" fmla="*/ 19407 h 374"/>
                <a:gd name="T10" fmla="*/ 173189 w 462"/>
                <a:gd name="T11" fmla="*/ 0 h 374"/>
                <a:gd name="T12" fmla="*/ 119983 w 462"/>
                <a:gd name="T13" fmla="*/ 52829 h 374"/>
                <a:gd name="T14" fmla="*/ 124870 w 462"/>
                <a:gd name="T15" fmla="*/ 62532 h 374"/>
                <a:gd name="T16" fmla="*/ 19002 w 462"/>
                <a:gd name="T17" fmla="*/ 10242 h 374"/>
                <a:gd name="T18" fmla="*/ 9229 w 462"/>
                <a:gd name="T19" fmla="*/ 38813 h 374"/>
                <a:gd name="T20" fmla="*/ 33118 w 462"/>
                <a:gd name="T21" fmla="*/ 81400 h 374"/>
                <a:gd name="T22" fmla="*/ 9229 w 462"/>
                <a:gd name="T23" fmla="*/ 72236 h 374"/>
                <a:gd name="T24" fmla="*/ 9229 w 462"/>
                <a:gd name="T25" fmla="*/ 72236 h 374"/>
                <a:gd name="T26" fmla="*/ 53205 w 462"/>
                <a:gd name="T27" fmla="*/ 124526 h 374"/>
                <a:gd name="T28" fmla="*/ 38004 w 462"/>
                <a:gd name="T29" fmla="*/ 124526 h 374"/>
                <a:gd name="T30" fmla="*/ 28774 w 462"/>
                <a:gd name="T31" fmla="*/ 124526 h 374"/>
                <a:gd name="T32" fmla="*/ 77093 w 462"/>
                <a:gd name="T33" fmla="*/ 158487 h 374"/>
                <a:gd name="T34" fmla="*/ 14116 w 462"/>
                <a:gd name="T35" fmla="*/ 182206 h 374"/>
                <a:gd name="T36" fmla="*/ 0 w 462"/>
                <a:gd name="T37" fmla="*/ 182206 h 374"/>
                <a:gd name="T38" fmla="*/ 77093 w 462"/>
                <a:gd name="T39" fmla="*/ 201074 h 374"/>
                <a:gd name="T40" fmla="*/ 221508 w 462"/>
                <a:gd name="T41" fmla="*/ 57681 h 374"/>
                <a:gd name="T42" fmla="*/ 221508 w 462"/>
                <a:gd name="T43" fmla="*/ 52829 h 374"/>
                <a:gd name="T44" fmla="*/ 250282 w 462"/>
                <a:gd name="T45" fmla="*/ 24258 h 374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462" h="374">
                  <a:moveTo>
                    <a:pt x="461" y="45"/>
                  </a:moveTo>
                  <a:lnTo>
                    <a:pt x="461" y="45"/>
                  </a:lnTo>
                  <a:cubicBezTo>
                    <a:pt x="443" y="54"/>
                    <a:pt x="425" y="63"/>
                    <a:pt x="408" y="63"/>
                  </a:cubicBezTo>
                  <a:cubicBezTo>
                    <a:pt x="425" y="54"/>
                    <a:pt x="443" y="36"/>
                    <a:pt x="443" y="10"/>
                  </a:cubicBezTo>
                  <a:cubicBezTo>
                    <a:pt x="425" y="19"/>
                    <a:pt x="408" y="27"/>
                    <a:pt x="389" y="36"/>
                  </a:cubicBezTo>
                  <a:cubicBezTo>
                    <a:pt x="372" y="19"/>
                    <a:pt x="345" y="0"/>
                    <a:pt x="319" y="0"/>
                  </a:cubicBezTo>
                  <a:cubicBezTo>
                    <a:pt x="265" y="0"/>
                    <a:pt x="221" y="45"/>
                    <a:pt x="221" y="98"/>
                  </a:cubicBezTo>
                  <a:cubicBezTo>
                    <a:pt x="221" y="107"/>
                    <a:pt x="221" y="116"/>
                    <a:pt x="230" y="116"/>
                  </a:cubicBezTo>
                  <a:cubicBezTo>
                    <a:pt x="151" y="116"/>
                    <a:pt x="79" y="81"/>
                    <a:pt x="35" y="19"/>
                  </a:cubicBezTo>
                  <a:cubicBezTo>
                    <a:pt x="26" y="36"/>
                    <a:pt x="17" y="54"/>
                    <a:pt x="17" y="72"/>
                  </a:cubicBezTo>
                  <a:cubicBezTo>
                    <a:pt x="17" y="98"/>
                    <a:pt x="35" y="134"/>
                    <a:pt x="61" y="151"/>
                  </a:cubicBezTo>
                  <a:cubicBezTo>
                    <a:pt x="44" y="143"/>
                    <a:pt x="35" y="143"/>
                    <a:pt x="17" y="134"/>
                  </a:cubicBezTo>
                  <a:cubicBezTo>
                    <a:pt x="17" y="178"/>
                    <a:pt x="53" y="222"/>
                    <a:pt x="98" y="231"/>
                  </a:cubicBezTo>
                  <a:cubicBezTo>
                    <a:pt x="89" y="231"/>
                    <a:pt x="79" y="231"/>
                    <a:pt x="70" y="231"/>
                  </a:cubicBezTo>
                  <a:cubicBezTo>
                    <a:pt x="61" y="231"/>
                    <a:pt x="61" y="231"/>
                    <a:pt x="53" y="231"/>
                  </a:cubicBezTo>
                  <a:cubicBezTo>
                    <a:pt x="61" y="266"/>
                    <a:pt x="98" y="294"/>
                    <a:pt x="142" y="294"/>
                  </a:cubicBezTo>
                  <a:cubicBezTo>
                    <a:pt x="106" y="319"/>
                    <a:pt x="70" y="338"/>
                    <a:pt x="26" y="338"/>
                  </a:cubicBezTo>
                  <a:cubicBezTo>
                    <a:pt x="17" y="338"/>
                    <a:pt x="8" y="338"/>
                    <a:pt x="0" y="338"/>
                  </a:cubicBezTo>
                  <a:cubicBezTo>
                    <a:pt x="44" y="364"/>
                    <a:pt x="89" y="373"/>
                    <a:pt x="142" y="373"/>
                  </a:cubicBezTo>
                  <a:cubicBezTo>
                    <a:pt x="319" y="373"/>
                    <a:pt x="408" y="231"/>
                    <a:pt x="408" y="107"/>
                  </a:cubicBezTo>
                  <a:lnTo>
                    <a:pt x="408" y="98"/>
                  </a:lnTo>
                  <a:cubicBezTo>
                    <a:pt x="434" y="81"/>
                    <a:pt x="443" y="72"/>
                    <a:pt x="461" y="4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34290" tIns="17145" rIns="34290" bIns="17145" anchor="ctr"/>
            <a:lstStyle/>
            <a:p>
              <a:endParaRPr lang="en-US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4ADAF99-08A8-4983-8AFE-F3A30D94A19A}"/>
                </a:ext>
              </a:extLst>
            </p:cNvPr>
            <p:cNvSpPr/>
            <p:nvPr/>
          </p:nvSpPr>
          <p:spPr>
            <a:xfrm>
              <a:off x="9848912" y="4303403"/>
              <a:ext cx="1181766" cy="2953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Raleway" panose="020B0503030101060003" pitchFamily="34" charset="0"/>
                  <a:cs typeface="Segoe UI Light" panose="020B0502040204020203" pitchFamily="34" charset="0"/>
                </a:rPr>
                <a:t>@username</a:t>
              </a:r>
              <a:endParaRPr lang="id-ID" sz="1200" dirty="0">
                <a:solidFill>
                  <a:schemeClr val="bg1"/>
                </a:solidFill>
                <a:latin typeface="Raleway" panose="020B05030301010600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F2172C74-9BE0-4A95-BFA0-48E4E519CB69}"/>
              </a:ext>
            </a:extLst>
          </p:cNvPr>
          <p:cNvSpPr/>
          <p:nvPr/>
        </p:nvSpPr>
        <p:spPr>
          <a:xfrm>
            <a:off x="5654155" y="2141187"/>
            <a:ext cx="4717276" cy="22344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“A wonderful serenity</a:t>
            </a:r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has taken possession of my entire soul, like these sweet mornings of spring which I enjoy with my whole heart.</a:t>
            </a:r>
          </a:p>
          <a:p>
            <a:pPr algn="ctr">
              <a:lnSpc>
                <a:spcPct val="120000"/>
              </a:lnSpc>
            </a:pPr>
            <a:endParaRPr lang="en-US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 am alone, and feel the charm of existence in this spot, which was created for the bliss of souls like mine. I am so happy, my dear friend, so absorbed in the exquisite sense of mere tranquil existence, that I neglect my talents.</a:t>
            </a:r>
          </a:p>
        </p:txBody>
      </p:sp>
    </p:spTree>
    <p:extLst>
      <p:ext uri="{BB962C8B-B14F-4D97-AF65-F5344CB8AC3E}">
        <p14:creationId xmlns:p14="http://schemas.microsoft.com/office/powerpoint/2010/main" val="3050905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8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55B4C1C-C17D-4B53-B706-F752FDBC282C}"/>
              </a:ext>
            </a:extLst>
          </p:cNvPr>
          <p:cNvGrpSpPr/>
          <p:nvPr/>
        </p:nvGrpSpPr>
        <p:grpSpPr>
          <a:xfrm>
            <a:off x="816123" y="4996630"/>
            <a:ext cx="3198192" cy="828566"/>
            <a:chOff x="816123" y="4996630"/>
            <a:chExt cx="3198192" cy="828566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9D8FBB10-946C-4BCD-BB31-8151B8A9F9FE}"/>
                </a:ext>
              </a:extLst>
            </p:cNvPr>
            <p:cNvSpPr/>
            <p:nvPr/>
          </p:nvSpPr>
          <p:spPr>
            <a:xfrm>
              <a:off x="816124" y="4996630"/>
              <a:ext cx="3198191" cy="828566"/>
            </a:xfrm>
            <a:prstGeom prst="roundRect">
              <a:avLst>
                <a:gd name="adj" fmla="val 2358"/>
              </a:avLst>
            </a:prstGeom>
            <a:ln>
              <a:noFill/>
            </a:ln>
            <a:effectLst>
              <a:outerShdw blurRad="1270000" dist="381000" dir="5400000" sx="70000" sy="7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2745BD2A-1AC0-41F4-AD6B-1FDB8550C39A}"/>
                </a:ext>
              </a:extLst>
            </p:cNvPr>
            <p:cNvSpPr/>
            <p:nvPr/>
          </p:nvSpPr>
          <p:spPr>
            <a:xfrm>
              <a:off x="816123" y="4996630"/>
              <a:ext cx="869645" cy="828566"/>
            </a:xfrm>
            <a:prstGeom prst="roundRect">
              <a:avLst>
                <a:gd name="adj" fmla="val 2851"/>
              </a:avLst>
            </a:prstGeom>
            <a:solidFill>
              <a:schemeClr val="accent1">
                <a:lumMod val="75000"/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5" name="Freeform 85">
            <a:extLst>
              <a:ext uri="{FF2B5EF4-FFF2-40B4-BE49-F238E27FC236}">
                <a16:creationId xmlns:a16="http://schemas.microsoft.com/office/drawing/2014/main" id="{251A7830-7942-4500-9636-B5A766D92F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6549" y="5270734"/>
            <a:ext cx="348793" cy="280359"/>
          </a:xfrm>
          <a:custGeom>
            <a:avLst/>
            <a:gdLst>
              <a:gd name="T0" fmla="*/ 250282 w 462"/>
              <a:gd name="T1" fmla="*/ 24258 h 374"/>
              <a:gd name="T2" fmla="*/ 250282 w 462"/>
              <a:gd name="T3" fmla="*/ 24258 h 374"/>
              <a:gd name="T4" fmla="*/ 221508 w 462"/>
              <a:gd name="T5" fmla="*/ 33962 h 374"/>
              <a:gd name="T6" fmla="*/ 240510 w 462"/>
              <a:gd name="T7" fmla="*/ 5391 h 374"/>
              <a:gd name="T8" fmla="*/ 211192 w 462"/>
              <a:gd name="T9" fmla="*/ 19407 h 374"/>
              <a:gd name="T10" fmla="*/ 173189 w 462"/>
              <a:gd name="T11" fmla="*/ 0 h 374"/>
              <a:gd name="T12" fmla="*/ 119983 w 462"/>
              <a:gd name="T13" fmla="*/ 52829 h 374"/>
              <a:gd name="T14" fmla="*/ 124870 w 462"/>
              <a:gd name="T15" fmla="*/ 62532 h 374"/>
              <a:gd name="T16" fmla="*/ 19002 w 462"/>
              <a:gd name="T17" fmla="*/ 10242 h 374"/>
              <a:gd name="T18" fmla="*/ 9229 w 462"/>
              <a:gd name="T19" fmla="*/ 38813 h 374"/>
              <a:gd name="T20" fmla="*/ 33118 w 462"/>
              <a:gd name="T21" fmla="*/ 81400 h 374"/>
              <a:gd name="T22" fmla="*/ 9229 w 462"/>
              <a:gd name="T23" fmla="*/ 72236 h 374"/>
              <a:gd name="T24" fmla="*/ 9229 w 462"/>
              <a:gd name="T25" fmla="*/ 72236 h 374"/>
              <a:gd name="T26" fmla="*/ 53205 w 462"/>
              <a:gd name="T27" fmla="*/ 124526 h 374"/>
              <a:gd name="T28" fmla="*/ 38004 w 462"/>
              <a:gd name="T29" fmla="*/ 124526 h 374"/>
              <a:gd name="T30" fmla="*/ 28774 w 462"/>
              <a:gd name="T31" fmla="*/ 124526 h 374"/>
              <a:gd name="T32" fmla="*/ 77093 w 462"/>
              <a:gd name="T33" fmla="*/ 158487 h 374"/>
              <a:gd name="T34" fmla="*/ 14116 w 462"/>
              <a:gd name="T35" fmla="*/ 182206 h 374"/>
              <a:gd name="T36" fmla="*/ 0 w 462"/>
              <a:gd name="T37" fmla="*/ 182206 h 374"/>
              <a:gd name="T38" fmla="*/ 77093 w 462"/>
              <a:gd name="T39" fmla="*/ 201074 h 374"/>
              <a:gd name="T40" fmla="*/ 221508 w 462"/>
              <a:gd name="T41" fmla="*/ 57681 h 374"/>
              <a:gd name="T42" fmla="*/ 221508 w 462"/>
              <a:gd name="T43" fmla="*/ 52829 h 374"/>
              <a:gd name="T44" fmla="*/ 250282 w 462"/>
              <a:gd name="T45" fmla="*/ 24258 h 374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462" h="374">
                <a:moveTo>
                  <a:pt x="461" y="45"/>
                </a:moveTo>
                <a:lnTo>
                  <a:pt x="461" y="45"/>
                </a:lnTo>
                <a:cubicBezTo>
                  <a:pt x="443" y="54"/>
                  <a:pt x="425" y="63"/>
                  <a:pt x="408" y="63"/>
                </a:cubicBezTo>
                <a:cubicBezTo>
                  <a:pt x="425" y="54"/>
                  <a:pt x="443" y="36"/>
                  <a:pt x="443" y="10"/>
                </a:cubicBezTo>
                <a:cubicBezTo>
                  <a:pt x="425" y="19"/>
                  <a:pt x="408" y="27"/>
                  <a:pt x="389" y="36"/>
                </a:cubicBezTo>
                <a:cubicBezTo>
                  <a:pt x="372" y="19"/>
                  <a:pt x="345" y="0"/>
                  <a:pt x="319" y="0"/>
                </a:cubicBezTo>
                <a:cubicBezTo>
                  <a:pt x="265" y="0"/>
                  <a:pt x="221" y="45"/>
                  <a:pt x="221" y="98"/>
                </a:cubicBezTo>
                <a:cubicBezTo>
                  <a:pt x="221" y="107"/>
                  <a:pt x="221" y="116"/>
                  <a:pt x="230" y="116"/>
                </a:cubicBezTo>
                <a:cubicBezTo>
                  <a:pt x="151" y="116"/>
                  <a:pt x="79" y="81"/>
                  <a:pt x="35" y="19"/>
                </a:cubicBezTo>
                <a:cubicBezTo>
                  <a:pt x="26" y="36"/>
                  <a:pt x="17" y="54"/>
                  <a:pt x="17" y="72"/>
                </a:cubicBezTo>
                <a:cubicBezTo>
                  <a:pt x="17" y="98"/>
                  <a:pt x="35" y="134"/>
                  <a:pt x="61" y="151"/>
                </a:cubicBezTo>
                <a:cubicBezTo>
                  <a:pt x="44" y="143"/>
                  <a:pt x="35" y="143"/>
                  <a:pt x="17" y="134"/>
                </a:cubicBezTo>
                <a:cubicBezTo>
                  <a:pt x="17" y="178"/>
                  <a:pt x="53" y="222"/>
                  <a:pt x="98" y="231"/>
                </a:cubicBezTo>
                <a:cubicBezTo>
                  <a:pt x="89" y="231"/>
                  <a:pt x="79" y="231"/>
                  <a:pt x="70" y="231"/>
                </a:cubicBezTo>
                <a:cubicBezTo>
                  <a:pt x="61" y="231"/>
                  <a:pt x="61" y="231"/>
                  <a:pt x="53" y="231"/>
                </a:cubicBezTo>
                <a:cubicBezTo>
                  <a:pt x="61" y="266"/>
                  <a:pt x="98" y="294"/>
                  <a:pt x="142" y="294"/>
                </a:cubicBezTo>
                <a:cubicBezTo>
                  <a:pt x="106" y="319"/>
                  <a:pt x="70" y="338"/>
                  <a:pt x="26" y="338"/>
                </a:cubicBezTo>
                <a:cubicBezTo>
                  <a:pt x="17" y="338"/>
                  <a:pt x="8" y="338"/>
                  <a:pt x="0" y="338"/>
                </a:cubicBezTo>
                <a:cubicBezTo>
                  <a:pt x="44" y="364"/>
                  <a:pt x="89" y="373"/>
                  <a:pt x="142" y="373"/>
                </a:cubicBezTo>
                <a:cubicBezTo>
                  <a:pt x="319" y="373"/>
                  <a:pt x="408" y="231"/>
                  <a:pt x="408" y="107"/>
                </a:cubicBezTo>
                <a:lnTo>
                  <a:pt x="408" y="98"/>
                </a:lnTo>
                <a:cubicBezTo>
                  <a:pt x="434" y="81"/>
                  <a:pt x="443" y="72"/>
                  <a:pt x="461" y="45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E0F6CE-785A-45DD-A214-89A449F92CF6}"/>
              </a:ext>
            </a:extLst>
          </p:cNvPr>
          <p:cNvSpPr txBox="1"/>
          <p:nvPr/>
        </p:nvSpPr>
        <p:spPr>
          <a:xfrm>
            <a:off x="1844993" y="5241636"/>
            <a:ext cx="17652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Raleway" panose="020B0503030101060003" pitchFamily="34" charset="0"/>
                <a:cs typeface="Segoe UI" panose="020B0502040204020203" pitchFamily="34" charset="0"/>
              </a:rPr>
              <a:t>@</a:t>
            </a:r>
            <a:r>
              <a:rPr lang="en-US" sz="1600" dirty="0" err="1">
                <a:solidFill>
                  <a:schemeClr val="bg1"/>
                </a:solidFill>
                <a:latin typeface="Raleway" panose="020B0503030101060003" pitchFamily="34" charset="0"/>
                <a:cs typeface="Segoe UI" panose="020B0502040204020203" pitchFamily="34" charset="0"/>
              </a:rPr>
              <a:t>brainescollege</a:t>
            </a:r>
            <a:endParaRPr lang="id-ID" sz="1600" dirty="0">
              <a:solidFill>
                <a:schemeClr val="bg1"/>
              </a:solidFill>
              <a:latin typeface="Raleway" panose="020B0503030101060003" pitchFamily="34" charset="0"/>
              <a:cs typeface="Segoe UI" panose="020B0502040204020203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1960FB2-0ED0-45EE-856B-A0E05C5A16BF}"/>
              </a:ext>
            </a:extLst>
          </p:cNvPr>
          <p:cNvGrpSpPr/>
          <p:nvPr/>
        </p:nvGrpSpPr>
        <p:grpSpPr>
          <a:xfrm>
            <a:off x="4496905" y="4996630"/>
            <a:ext cx="3198191" cy="828566"/>
            <a:chOff x="4496905" y="4996630"/>
            <a:chExt cx="3198191" cy="828566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B12C7DCF-025D-4905-B468-A96FF23D8788}"/>
                </a:ext>
              </a:extLst>
            </p:cNvPr>
            <p:cNvSpPr/>
            <p:nvPr/>
          </p:nvSpPr>
          <p:spPr>
            <a:xfrm>
              <a:off x="4496905" y="4996630"/>
              <a:ext cx="3198191" cy="828566"/>
            </a:xfrm>
            <a:prstGeom prst="roundRect">
              <a:avLst>
                <a:gd name="adj" fmla="val 2358"/>
              </a:avLst>
            </a:prstGeom>
            <a:solidFill>
              <a:schemeClr val="accent2"/>
            </a:solidFill>
            <a:ln>
              <a:noFill/>
            </a:ln>
            <a:effectLst>
              <a:outerShdw blurRad="1270000" dist="381000" dir="5400000" sx="70000" sy="7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CF324FD8-D8BB-46F4-8A8F-3FDF88F009E1}"/>
                </a:ext>
              </a:extLst>
            </p:cNvPr>
            <p:cNvSpPr/>
            <p:nvPr/>
          </p:nvSpPr>
          <p:spPr>
            <a:xfrm>
              <a:off x="4496905" y="4996630"/>
              <a:ext cx="869645" cy="828566"/>
            </a:xfrm>
            <a:prstGeom prst="roundRect">
              <a:avLst>
                <a:gd name="adj" fmla="val 2851"/>
              </a:avLst>
            </a:prstGeom>
            <a:solidFill>
              <a:schemeClr val="accent2">
                <a:lumMod val="75000"/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10" name="Freeform 75">
            <a:extLst>
              <a:ext uri="{FF2B5EF4-FFF2-40B4-BE49-F238E27FC236}">
                <a16:creationId xmlns:a16="http://schemas.microsoft.com/office/drawing/2014/main" id="{D8825EDA-AFEC-4B10-8BAD-283848F59B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39010" y="5238724"/>
            <a:ext cx="185434" cy="344378"/>
          </a:xfrm>
          <a:custGeom>
            <a:avLst/>
            <a:gdLst>
              <a:gd name="T0" fmla="*/ 132814 w 249"/>
              <a:gd name="T1" fmla="*/ 43735 h 453"/>
              <a:gd name="T2" fmla="*/ 132814 w 249"/>
              <a:gd name="T3" fmla="*/ 43735 h 453"/>
              <a:gd name="T4" fmla="*/ 94791 w 249"/>
              <a:gd name="T5" fmla="*/ 43735 h 453"/>
              <a:gd name="T6" fmla="*/ 85687 w 249"/>
              <a:gd name="T7" fmla="*/ 58496 h 453"/>
              <a:gd name="T8" fmla="*/ 85687 w 249"/>
              <a:gd name="T9" fmla="*/ 87470 h 453"/>
              <a:gd name="T10" fmla="*/ 132814 w 249"/>
              <a:gd name="T11" fmla="*/ 87470 h 453"/>
              <a:gd name="T12" fmla="*/ 132814 w 249"/>
              <a:gd name="T13" fmla="*/ 126285 h 453"/>
              <a:gd name="T14" fmla="*/ 85687 w 249"/>
              <a:gd name="T15" fmla="*/ 126285 h 453"/>
              <a:gd name="T16" fmla="*/ 85687 w 249"/>
              <a:gd name="T17" fmla="*/ 247103 h 453"/>
              <a:gd name="T18" fmla="*/ 42308 w 249"/>
              <a:gd name="T19" fmla="*/ 247103 h 453"/>
              <a:gd name="T20" fmla="*/ 42308 w 249"/>
              <a:gd name="T21" fmla="*/ 126285 h 453"/>
              <a:gd name="T22" fmla="*/ 0 w 249"/>
              <a:gd name="T23" fmla="*/ 126285 h 453"/>
              <a:gd name="T24" fmla="*/ 0 w 249"/>
              <a:gd name="T25" fmla="*/ 87470 h 453"/>
              <a:gd name="T26" fmla="*/ 42308 w 249"/>
              <a:gd name="T27" fmla="*/ 87470 h 453"/>
              <a:gd name="T28" fmla="*/ 42308 w 249"/>
              <a:gd name="T29" fmla="*/ 63416 h 453"/>
              <a:gd name="T30" fmla="*/ 94791 w 249"/>
              <a:gd name="T31" fmla="*/ 0 h 453"/>
              <a:gd name="T32" fmla="*/ 132814 w 249"/>
              <a:gd name="T33" fmla="*/ 0 h 453"/>
              <a:gd name="T34" fmla="*/ 132814 w 249"/>
              <a:gd name="T35" fmla="*/ 43735 h 453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249" h="453">
                <a:moveTo>
                  <a:pt x="248" y="80"/>
                </a:moveTo>
                <a:lnTo>
                  <a:pt x="248" y="80"/>
                </a:lnTo>
                <a:cubicBezTo>
                  <a:pt x="177" y="80"/>
                  <a:pt x="177" y="80"/>
                  <a:pt x="177" y="80"/>
                </a:cubicBezTo>
                <a:cubicBezTo>
                  <a:pt x="169" y="80"/>
                  <a:pt x="160" y="89"/>
                  <a:pt x="160" y="107"/>
                </a:cubicBezTo>
                <a:cubicBezTo>
                  <a:pt x="160" y="160"/>
                  <a:pt x="160" y="160"/>
                  <a:pt x="160" y="160"/>
                </a:cubicBezTo>
                <a:cubicBezTo>
                  <a:pt x="248" y="160"/>
                  <a:pt x="248" y="160"/>
                  <a:pt x="248" y="160"/>
                </a:cubicBezTo>
                <a:cubicBezTo>
                  <a:pt x="248" y="231"/>
                  <a:pt x="248" y="231"/>
                  <a:pt x="248" y="231"/>
                </a:cubicBezTo>
                <a:cubicBezTo>
                  <a:pt x="160" y="231"/>
                  <a:pt x="160" y="231"/>
                  <a:pt x="160" y="231"/>
                </a:cubicBezTo>
                <a:cubicBezTo>
                  <a:pt x="160" y="452"/>
                  <a:pt x="160" y="452"/>
                  <a:pt x="160" y="452"/>
                </a:cubicBezTo>
                <a:cubicBezTo>
                  <a:pt x="79" y="452"/>
                  <a:pt x="79" y="452"/>
                  <a:pt x="79" y="452"/>
                </a:cubicBezTo>
                <a:cubicBezTo>
                  <a:pt x="79" y="231"/>
                  <a:pt x="79" y="231"/>
                  <a:pt x="79" y="231"/>
                </a:cubicBezTo>
                <a:cubicBezTo>
                  <a:pt x="0" y="231"/>
                  <a:pt x="0" y="231"/>
                  <a:pt x="0" y="231"/>
                </a:cubicBezTo>
                <a:cubicBezTo>
                  <a:pt x="0" y="160"/>
                  <a:pt x="0" y="160"/>
                  <a:pt x="0" y="160"/>
                </a:cubicBezTo>
                <a:cubicBezTo>
                  <a:pt x="79" y="160"/>
                  <a:pt x="79" y="160"/>
                  <a:pt x="79" y="160"/>
                </a:cubicBezTo>
                <a:cubicBezTo>
                  <a:pt x="79" y="116"/>
                  <a:pt x="79" y="116"/>
                  <a:pt x="79" y="116"/>
                </a:cubicBezTo>
                <a:cubicBezTo>
                  <a:pt x="79" y="54"/>
                  <a:pt x="115" y="0"/>
                  <a:pt x="177" y="0"/>
                </a:cubicBezTo>
                <a:cubicBezTo>
                  <a:pt x="248" y="0"/>
                  <a:pt x="248" y="0"/>
                  <a:pt x="248" y="0"/>
                </a:cubicBezTo>
                <a:lnTo>
                  <a:pt x="248" y="80"/>
                </a:ln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8DF5A4-E7C1-49BE-AE87-843BBA9CD569}"/>
              </a:ext>
            </a:extLst>
          </p:cNvPr>
          <p:cNvSpPr txBox="1"/>
          <p:nvPr/>
        </p:nvSpPr>
        <p:spPr>
          <a:xfrm>
            <a:off x="5525775" y="5241636"/>
            <a:ext cx="17652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Raleway" panose="020B0503030101060003" pitchFamily="34" charset="0"/>
                <a:cs typeface="Segoe UI" panose="020B0502040204020203" pitchFamily="34" charset="0"/>
              </a:rPr>
              <a:t>@</a:t>
            </a:r>
            <a:r>
              <a:rPr lang="en-US" sz="1600" dirty="0" err="1">
                <a:solidFill>
                  <a:schemeClr val="bg1"/>
                </a:solidFill>
                <a:latin typeface="Raleway" panose="020B0503030101060003" pitchFamily="34" charset="0"/>
                <a:cs typeface="Segoe UI" panose="020B0502040204020203" pitchFamily="34" charset="0"/>
              </a:rPr>
              <a:t>brainescollege</a:t>
            </a:r>
            <a:endParaRPr lang="id-ID" sz="1600" dirty="0">
              <a:solidFill>
                <a:schemeClr val="bg1"/>
              </a:solidFill>
              <a:latin typeface="Raleway" panose="020B0503030101060003" pitchFamily="34" charset="0"/>
              <a:cs typeface="Segoe UI" panose="020B0502040204020203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71C1AF-F38D-46FD-9299-CEFC05518C27}"/>
              </a:ext>
            </a:extLst>
          </p:cNvPr>
          <p:cNvGrpSpPr/>
          <p:nvPr/>
        </p:nvGrpSpPr>
        <p:grpSpPr>
          <a:xfrm>
            <a:off x="8177686" y="4996630"/>
            <a:ext cx="3198191" cy="828566"/>
            <a:chOff x="8177686" y="4996630"/>
            <a:chExt cx="3198191" cy="828566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A6C93FAA-25AC-40B9-A799-12AD5F51E6A4}"/>
                </a:ext>
              </a:extLst>
            </p:cNvPr>
            <p:cNvSpPr/>
            <p:nvPr/>
          </p:nvSpPr>
          <p:spPr>
            <a:xfrm>
              <a:off x="8177686" y="4996630"/>
              <a:ext cx="3198191" cy="828566"/>
            </a:xfrm>
            <a:prstGeom prst="roundRect">
              <a:avLst>
                <a:gd name="adj" fmla="val 2358"/>
              </a:avLst>
            </a:prstGeom>
            <a:solidFill>
              <a:schemeClr val="accent4"/>
            </a:solidFill>
            <a:ln>
              <a:noFill/>
            </a:ln>
            <a:effectLst>
              <a:outerShdw blurRad="1270000" dist="381000" dir="5400000" sx="70000" sy="7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F9152815-1A17-4AE9-BEC9-8B1911F2689A}"/>
                </a:ext>
              </a:extLst>
            </p:cNvPr>
            <p:cNvSpPr/>
            <p:nvPr/>
          </p:nvSpPr>
          <p:spPr>
            <a:xfrm>
              <a:off x="8177686" y="4996630"/>
              <a:ext cx="869645" cy="828566"/>
            </a:xfrm>
            <a:prstGeom prst="roundRect">
              <a:avLst>
                <a:gd name="adj" fmla="val 2851"/>
              </a:avLst>
            </a:prstGeom>
            <a:solidFill>
              <a:schemeClr val="accent4">
                <a:lumMod val="75000"/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58287424-8A8E-4EE3-BB9E-24CC948B98BF}"/>
              </a:ext>
            </a:extLst>
          </p:cNvPr>
          <p:cNvSpPr txBox="1"/>
          <p:nvPr/>
        </p:nvSpPr>
        <p:spPr>
          <a:xfrm>
            <a:off x="9206556" y="5241636"/>
            <a:ext cx="17652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Raleway" panose="020B0503030101060003" pitchFamily="34" charset="0"/>
                <a:cs typeface="Segoe UI" panose="020B0502040204020203" pitchFamily="34" charset="0"/>
              </a:rPr>
              <a:t>@</a:t>
            </a:r>
            <a:r>
              <a:rPr lang="en-US" sz="1600" dirty="0" err="1">
                <a:solidFill>
                  <a:schemeClr val="bg1"/>
                </a:solidFill>
                <a:latin typeface="Raleway" panose="020B0503030101060003" pitchFamily="34" charset="0"/>
                <a:cs typeface="Segoe UI" panose="020B0502040204020203" pitchFamily="34" charset="0"/>
              </a:rPr>
              <a:t>brainescollege</a:t>
            </a:r>
            <a:endParaRPr lang="id-ID" sz="1600" dirty="0">
              <a:solidFill>
                <a:schemeClr val="bg1"/>
              </a:solidFill>
              <a:latin typeface="Raleway" panose="020B05030301010600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Freeform 15">
            <a:extLst>
              <a:ext uri="{FF2B5EF4-FFF2-40B4-BE49-F238E27FC236}">
                <a16:creationId xmlns:a16="http://schemas.microsoft.com/office/drawing/2014/main" id="{5E35D835-60F8-48B6-9082-53A0B7DCC2AA}"/>
              </a:ext>
            </a:extLst>
          </p:cNvPr>
          <p:cNvSpPr>
            <a:spLocks noEditPoints="1"/>
          </p:cNvSpPr>
          <p:nvPr/>
        </p:nvSpPr>
        <p:spPr bwMode="auto">
          <a:xfrm>
            <a:off x="8451651" y="5261388"/>
            <a:ext cx="321714" cy="321714"/>
          </a:xfrm>
          <a:custGeom>
            <a:avLst/>
            <a:gdLst>
              <a:gd name="T0" fmla="*/ 368101 w 256"/>
              <a:gd name="T1" fmla="*/ 420688 h 256"/>
              <a:gd name="T2" fmla="*/ 52586 w 256"/>
              <a:gd name="T3" fmla="*/ 420688 h 256"/>
              <a:gd name="T4" fmla="*/ 0 w 256"/>
              <a:gd name="T5" fmla="*/ 368102 h 256"/>
              <a:gd name="T6" fmla="*/ 0 w 256"/>
              <a:gd name="T7" fmla="*/ 52586 h 256"/>
              <a:gd name="T8" fmla="*/ 52586 w 256"/>
              <a:gd name="T9" fmla="*/ 0 h 256"/>
              <a:gd name="T10" fmla="*/ 368101 w 256"/>
              <a:gd name="T11" fmla="*/ 0 h 256"/>
              <a:gd name="T12" fmla="*/ 420687 w 256"/>
              <a:gd name="T13" fmla="*/ 52586 h 256"/>
              <a:gd name="T14" fmla="*/ 420687 w 256"/>
              <a:gd name="T15" fmla="*/ 368102 h 256"/>
              <a:gd name="T16" fmla="*/ 368101 w 256"/>
              <a:gd name="T17" fmla="*/ 420688 h 256"/>
              <a:gd name="T18" fmla="*/ 210344 w 256"/>
              <a:gd name="T19" fmla="*/ 128178 h 256"/>
              <a:gd name="T20" fmla="*/ 136395 w 256"/>
              <a:gd name="T21" fmla="*/ 175834 h 256"/>
              <a:gd name="T22" fmla="*/ 136395 w 256"/>
              <a:gd name="T23" fmla="*/ 175834 h 256"/>
              <a:gd name="T24" fmla="*/ 136395 w 256"/>
              <a:gd name="T25" fmla="*/ 177478 h 256"/>
              <a:gd name="T26" fmla="*/ 133108 w 256"/>
              <a:gd name="T27" fmla="*/ 182408 h 256"/>
              <a:gd name="T28" fmla="*/ 133108 w 256"/>
              <a:gd name="T29" fmla="*/ 185694 h 256"/>
              <a:gd name="T30" fmla="*/ 131465 w 256"/>
              <a:gd name="T31" fmla="*/ 190624 h 256"/>
              <a:gd name="T32" fmla="*/ 131465 w 256"/>
              <a:gd name="T33" fmla="*/ 193911 h 256"/>
              <a:gd name="T34" fmla="*/ 129821 w 256"/>
              <a:gd name="T35" fmla="*/ 198841 h 256"/>
              <a:gd name="T36" fmla="*/ 129821 w 256"/>
              <a:gd name="T37" fmla="*/ 202127 h 256"/>
              <a:gd name="T38" fmla="*/ 128178 w 256"/>
              <a:gd name="T39" fmla="*/ 210344 h 256"/>
              <a:gd name="T40" fmla="*/ 210344 w 256"/>
              <a:gd name="T41" fmla="*/ 292510 h 256"/>
              <a:gd name="T42" fmla="*/ 292509 w 256"/>
              <a:gd name="T43" fmla="*/ 210344 h 256"/>
              <a:gd name="T44" fmla="*/ 290866 w 256"/>
              <a:gd name="T45" fmla="*/ 202127 h 256"/>
              <a:gd name="T46" fmla="*/ 290866 w 256"/>
              <a:gd name="T47" fmla="*/ 198841 h 256"/>
              <a:gd name="T48" fmla="*/ 289222 w 256"/>
              <a:gd name="T49" fmla="*/ 193911 h 256"/>
              <a:gd name="T50" fmla="*/ 289222 w 256"/>
              <a:gd name="T51" fmla="*/ 190624 h 256"/>
              <a:gd name="T52" fmla="*/ 287579 w 256"/>
              <a:gd name="T53" fmla="*/ 185694 h 256"/>
              <a:gd name="T54" fmla="*/ 287579 w 256"/>
              <a:gd name="T55" fmla="*/ 182408 h 256"/>
              <a:gd name="T56" fmla="*/ 284292 w 256"/>
              <a:gd name="T57" fmla="*/ 177478 h 256"/>
              <a:gd name="T58" fmla="*/ 284292 w 256"/>
              <a:gd name="T59" fmla="*/ 175834 h 256"/>
              <a:gd name="T60" fmla="*/ 284292 w 256"/>
              <a:gd name="T61" fmla="*/ 175834 h 256"/>
              <a:gd name="T62" fmla="*/ 210344 w 256"/>
              <a:gd name="T63" fmla="*/ 128178 h 256"/>
              <a:gd name="T64" fmla="*/ 373031 w 256"/>
              <a:gd name="T65" fmla="*/ 69019 h 256"/>
              <a:gd name="T66" fmla="*/ 351668 w 256"/>
              <a:gd name="T67" fmla="*/ 47656 h 256"/>
              <a:gd name="T68" fmla="*/ 310585 w 256"/>
              <a:gd name="T69" fmla="*/ 47656 h 256"/>
              <a:gd name="T70" fmla="*/ 289222 w 256"/>
              <a:gd name="T71" fmla="*/ 69019 h 256"/>
              <a:gd name="T72" fmla="*/ 289222 w 256"/>
              <a:gd name="T73" fmla="*/ 110102 h 256"/>
              <a:gd name="T74" fmla="*/ 310585 w 256"/>
              <a:gd name="T75" fmla="*/ 131465 h 256"/>
              <a:gd name="T76" fmla="*/ 351668 w 256"/>
              <a:gd name="T77" fmla="*/ 131465 h 256"/>
              <a:gd name="T78" fmla="*/ 373031 w 256"/>
              <a:gd name="T79" fmla="*/ 110102 h 256"/>
              <a:gd name="T80" fmla="*/ 373031 w 256"/>
              <a:gd name="T81" fmla="*/ 69019 h 256"/>
              <a:gd name="T82" fmla="*/ 373031 w 256"/>
              <a:gd name="T83" fmla="*/ 175834 h 256"/>
              <a:gd name="T84" fmla="*/ 335235 w 256"/>
              <a:gd name="T85" fmla="*/ 175834 h 256"/>
              <a:gd name="T86" fmla="*/ 338522 w 256"/>
              <a:gd name="T87" fmla="*/ 210344 h 256"/>
              <a:gd name="T88" fmla="*/ 210344 w 256"/>
              <a:gd name="T89" fmla="*/ 338522 h 256"/>
              <a:gd name="T90" fmla="*/ 82165 w 256"/>
              <a:gd name="T91" fmla="*/ 210344 h 256"/>
              <a:gd name="T92" fmla="*/ 85452 w 256"/>
              <a:gd name="T93" fmla="*/ 175834 h 256"/>
              <a:gd name="T94" fmla="*/ 47656 w 256"/>
              <a:gd name="T95" fmla="*/ 175834 h 256"/>
              <a:gd name="T96" fmla="*/ 47656 w 256"/>
              <a:gd name="T97" fmla="*/ 351669 h 256"/>
              <a:gd name="T98" fmla="*/ 69019 w 256"/>
              <a:gd name="T99" fmla="*/ 373032 h 256"/>
              <a:gd name="T100" fmla="*/ 351668 w 256"/>
              <a:gd name="T101" fmla="*/ 373032 h 256"/>
              <a:gd name="T102" fmla="*/ 373031 w 256"/>
              <a:gd name="T103" fmla="*/ 351669 h 256"/>
              <a:gd name="T104" fmla="*/ 373031 w 256"/>
              <a:gd name="T105" fmla="*/ 175834 h 25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0" t="0" r="r" b="b"/>
            <a:pathLst>
              <a:path w="256" h="256">
                <a:moveTo>
                  <a:pt x="224" y="256"/>
                </a:moveTo>
                <a:cubicBezTo>
                  <a:pt x="32" y="256"/>
                  <a:pt x="32" y="256"/>
                  <a:pt x="32" y="256"/>
                </a:cubicBezTo>
                <a:cubicBezTo>
                  <a:pt x="14" y="256"/>
                  <a:pt x="0" y="242"/>
                  <a:pt x="0" y="224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14"/>
                  <a:pt x="14" y="0"/>
                  <a:pt x="32" y="0"/>
                </a:cubicBezTo>
                <a:cubicBezTo>
                  <a:pt x="224" y="0"/>
                  <a:pt x="224" y="0"/>
                  <a:pt x="224" y="0"/>
                </a:cubicBezTo>
                <a:cubicBezTo>
                  <a:pt x="242" y="0"/>
                  <a:pt x="256" y="14"/>
                  <a:pt x="256" y="32"/>
                </a:cubicBezTo>
                <a:cubicBezTo>
                  <a:pt x="256" y="224"/>
                  <a:pt x="256" y="224"/>
                  <a:pt x="256" y="224"/>
                </a:cubicBezTo>
                <a:cubicBezTo>
                  <a:pt x="256" y="242"/>
                  <a:pt x="242" y="256"/>
                  <a:pt x="224" y="256"/>
                </a:cubicBezTo>
                <a:moveTo>
                  <a:pt x="128" y="78"/>
                </a:moveTo>
                <a:cubicBezTo>
                  <a:pt x="108" y="78"/>
                  <a:pt x="91" y="90"/>
                  <a:pt x="83" y="107"/>
                </a:cubicBezTo>
                <a:cubicBezTo>
                  <a:pt x="83" y="107"/>
                  <a:pt x="83" y="107"/>
                  <a:pt x="83" y="107"/>
                </a:cubicBezTo>
                <a:cubicBezTo>
                  <a:pt x="83" y="107"/>
                  <a:pt x="83" y="108"/>
                  <a:pt x="83" y="108"/>
                </a:cubicBezTo>
                <a:cubicBezTo>
                  <a:pt x="82" y="109"/>
                  <a:pt x="82" y="110"/>
                  <a:pt x="81" y="111"/>
                </a:cubicBezTo>
                <a:cubicBezTo>
                  <a:pt x="81" y="111"/>
                  <a:pt x="81" y="112"/>
                  <a:pt x="81" y="113"/>
                </a:cubicBezTo>
                <a:cubicBezTo>
                  <a:pt x="81" y="114"/>
                  <a:pt x="80" y="115"/>
                  <a:pt x="80" y="116"/>
                </a:cubicBezTo>
                <a:cubicBezTo>
                  <a:pt x="80" y="116"/>
                  <a:pt x="80" y="117"/>
                  <a:pt x="80" y="118"/>
                </a:cubicBezTo>
                <a:cubicBezTo>
                  <a:pt x="79" y="119"/>
                  <a:pt x="79" y="120"/>
                  <a:pt x="79" y="121"/>
                </a:cubicBezTo>
                <a:cubicBezTo>
                  <a:pt x="79" y="122"/>
                  <a:pt x="79" y="122"/>
                  <a:pt x="79" y="123"/>
                </a:cubicBezTo>
                <a:cubicBezTo>
                  <a:pt x="79" y="124"/>
                  <a:pt x="78" y="126"/>
                  <a:pt x="78" y="128"/>
                </a:cubicBezTo>
                <a:cubicBezTo>
                  <a:pt x="78" y="155"/>
                  <a:pt x="101" y="178"/>
                  <a:pt x="128" y="178"/>
                </a:cubicBezTo>
                <a:cubicBezTo>
                  <a:pt x="155" y="178"/>
                  <a:pt x="178" y="155"/>
                  <a:pt x="178" y="128"/>
                </a:cubicBezTo>
                <a:cubicBezTo>
                  <a:pt x="178" y="126"/>
                  <a:pt x="177" y="124"/>
                  <a:pt x="177" y="123"/>
                </a:cubicBezTo>
                <a:cubicBezTo>
                  <a:pt x="177" y="122"/>
                  <a:pt x="177" y="122"/>
                  <a:pt x="177" y="121"/>
                </a:cubicBezTo>
                <a:cubicBezTo>
                  <a:pt x="177" y="120"/>
                  <a:pt x="177" y="119"/>
                  <a:pt x="176" y="118"/>
                </a:cubicBezTo>
                <a:cubicBezTo>
                  <a:pt x="176" y="117"/>
                  <a:pt x="176" y="116"/>
                  <a:pt x="176" y="116"/>
                </a:cubicBezTo>
                <a:cubicBezTo>
                  <a:pt x="176" y="115"/>
                  <a:pt x="175" y="114"/>
                  <a:pt x="175" y="113"/>
                </a:cubicBezTo>
                <a:cubicBezTo>
                  <a:pt x="175" y="112"/>
                  <a:pt x="175" y="111"/>
                  <a:pt x="175" y="111"/>
                </a:cubicBezTo>
                <a:cubicBezTo>
                  <a:pt x="174" y="110"/>
                  <a:pt x="174" y="109"/>
                  <a:pt x="173" y="108"/>
                </a:cubicBezTo>
                <a:cubicBezTo>
                  <a:pt x="173" y="108"/>
                  <a:pt x="173" y="107"/>
                  <a:pt x="173" y="107"/>
                </a:cubicBezTo>
                <a:cubicBezTo>
                  <a:pt x="173" y="107"/>
                  <a:pt x="173" y="107"/>
                  <a:pt x="173" y="107"/>
                </a:cubicBezTo>
                <a:cubicBezTo>
                  <a:pt x="165" y="90"/>
                  <a:pt x="148" y="78"/>
                  <a:pt x="128" y="78"/>
                </a:cubicBezTo>
                <a:moveTo>
                  <a:pt x="227" y="42"/>
                </a:moveTo>
                <a:cubicBezTo>
                  <a:pt x="227" y="35"/>
                  <a:pt x="221" y="29"/>
                  <a:pt x="214" y="29"/>
                </a:cubicBezTo>
                <a:cubicBezTo>
                  <a:pt x="189" y="29"/>
                  <a:pt x="189" y="29"/>
                  <a:pt x="189" y="29"/>
                </a:cubicBezTo>
                <a:cubicBezTo>
                  <a:pt x="182" y="29"/>
                  <a:pt x="176" y="35"/>
                  <a:pt x="176" y="42"/>
                </a:cubicBezTo>
                <a:cubicBezTo>
                  <a:pt x="176" y="67"/>
                  <a:pt x="176" y="67"/>
                  <a:pt x="176" y="67"/>
                </a:cubicBezTo>
                <a:cubicBezTo>
                  <a:pt x="176" y="74"/>
                  <a:pt x="182" y="80"/>
                  <a:pt x="189" y="80"/>
                </a:cubicBezTo>
                <a:cubicBezTo>
                  <a:pt x="214" y="80"/>
                  <a:pt x="214" y="80"/>
                  <a:pt x="214" y="80"/>
                </a:cubicBezTo>
                <a:cubicBezTo>
                  <a:pt x="221" y="80"/>
                  <a:pt x="227" y="74"/>
                  <a:pt x="227" y="67"/>
                </a:cubicBezTo>
                <a:lnTo>
                  <a:pt x="227" y="42"/>
                </a:lnTo>
                <a:close/>
                <a:moveTo>
                  <a:pt x="227" y="107"/>
                </a:moveTo>
                <a:cubicBezTo>
                  <a:pt x="204" y="107"/>
                  <a:pt x="204" y="107"/>
                  <a:pt x="204" y="107"/>
                </a:cubicBezTo>
                <a:cubicBezTo>
                  <a:pt x="205" y="114"/>
                  <a:pt x="206" y="121"/>
                  <a:pt x="206" y="128"/>
                </a:cubicBezTo>
                <a:cubicBezTo>
                  <a:pt x="206" y="171"/>
                  <a:pt x="171" y="206"/>
                  <a:pt x="128" y="206"/>
                </a:cubicBezTo>
                <a:cubicBezTo>
                  <a:pt x="85" y="206"/>
                  <a:pt x="50" y="171"/>
                  <a:pt x="50" y="128"/>
                </a:cubicBezTo>
                <a:cubicBezTo>
                  <a:pt x="50" y="121"/>
                  <a:pt x="51" y="114"/>
                  <a:pt x="52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214"/>
                  <a:pt x="29" y="214"/>
                  <a:pt x="29" y="214"/>
                </a:cubicBezTo>
                <a:cubicBezTo>
                  <a:pt x="29" y="221"/>
                  <a:pt x="35" y="227"/>
                  <a:pt x="42" y="227"/>
                </a:cubicBezTo>
                <a:cubicBezTo>
                  <a:pt x="214" y="227"/>
                  <a:pt x="214" y="227"/>
                  <a:pt x="214" y="227"/>
                </a:cubicBezTo>
                <a:cubicBezTo>
                  <a:pt x="221" y="227"/>
                  <a:pt x="227" y="221"/>
                  <a:pt x="227" y="214"/>
                </a:cubicBezTo>
                <a:lnTo>
                  <a:pt x="227" y="10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5D2D749-BDCC-496C-9681-DEE40FDE81B1}"/>
              </a:ext>
            </a:extLst>
          </p:cNvPr>
          <p:cNvGrpSpPr/>
          <p:nvPr/>
        </p:nvGrpSpPr>
        <p:grpSpPr>
          <a:xfrm>
            <a:off x="1844993" y="3465853"/>
            <a:ext cx="8502014" cy="1165443"/>
            <a:chOff x="330210" y="2263589"/>
            <a:chExt cx="8502014" cy="1165443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E705918-7DC8-4AE7-A93D-9B81B1252CC3}"/>
                </a:ext>
              </a:extLst>
            </p:cNvPr>
            <p:cNvSpPr/>
            <p:nvPr/>
          </p:nvSpPr>
          <p:spPr>
            <a:xfrm>
              <a:off x="330210" y="2893501"/>
              <a:ext cx="8502014" cy="5355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 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DF96411C-707E-45EF-A547-A011C0D7CD96}"/>
                </a:ext>
              </a:extLst>
            </p:cNvPr>
            <p:cNvSpPr/>
            <p:nvPr/>
          </p:nvSpPr>
          <p:spPr>
            <a:xfrm>
              <a:off x="1250481" y="2263589"/>
              <a:ext cx="6661474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Find Us On Social Media</a:t>
              </a:r>
              <a:endParaRPr lang="id-ID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48E33CB-CB63-434D-82B3-00E72468261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953784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 dir="u"/>
      </p:transition>
    </mc:Choice>
    <mc:Fallback xmlns="">
      <p:transition spd="slow">
        <p:pull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9" presetClass="entr" presetSubtype="0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9" presetClass="entr" presetSubtype="0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9" presetClass="entr" presetSubtype="0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10" grpId="0" animBg="1"/>
      <p:bldP spid="11" grpId="0"/>
      <p:bldP spid="19" grpId="0"/>
      <p:bldP spid="22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6F36D624-2475-40F8-BA2B-640A81022CCE}"/>
              </a:ext>
            </a:extLst>
          </p:cNvPr>
          <p:cNvSpPr/>
          <p:nvPr/>
        </p:nvSpPr>
        <p:spPr>
          <a:xfrm>
            <a:off x="0" y="2417034"/>
            <a:ext cx="12192000" cy="2857500"/>
          </a:xfrm>
          <a:prstGeom prst="rect">
            <a:avLst/>
          </a:prstGeom>
          <a:solidFill>
            <a:srgbClr val="1C1F3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219CF51-C7A8-4C6B-8E65-80357E96945D}"/>
              </a:ext>
            </a:extLst>
          </p:cNvPr>
          <p:cNvSpPr/>
          <p:nvPr/>
        </p:nvSpPr>
        <p:spPr>
          <a:xfrm>
            <a:off x="423558" y="3102834"/>
            <a:ext cx="2603164" cy="1485900"/>
          </a:xfrm>
          <a:prstGeom prst="rect">
            <a:avLst/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D1B6118-4100-416E-AD97-4516D08FECF5}"/>
              </a:ext>
            </a:extLst>
          </p:cNvPr>
          <p:cNvSpPr/>
          <p:nvPr/>
        </p:nvSpPr>
        <p:spPr>
          <a:xfrm>
            <a:off x="3337465" y="3102834"/>
            <a:ext cx="2603164" cy="1485900"/>
          </a:xfrm>
          <a:prstGeom prst="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8F248F-8550-4456-9F3F-4FBAFFEAED99}"/>
              </a:ext>
            </a:extLst>
          </p:cNvPr>
          <p:cNvSpPr/>
          <p:nvPr/>
        </p:nvSpPr>
        <p:spPr>
          <a:xfrm>
            <a:off x="6251372" y="3102834"/>
            <a:ext cx="2603164" cy="1485900"/>
          </a:xfrm>
          <a:prstGeom prst="rect">
            <a:avLst/>
          </a:prstGeom>
          <a:noFill/>
          <a:ln w="635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7BD1D3-FFF6-4086-98E0-EBA2147C160C}"/>
              </a:ext>
            </a:extLst>
          </p:cNvPr>
          <p:cNvSpPr/>
          <p:nvPr/>
        </p:nvSpPr>
        <p:spPr>
          <a:xfrm>
            <a:off x="9165279" y="3102834"/>
            <a:ext cx="2603164" cy="1485900"/>
          </a:xfrm>
          <a:prstGeom prst="rect">
            <a:avLst/>
          </a:prstGeom>
          <a:noFill/>
          <a:ln w="635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37F9AF-6015-46F5-AA63-AD761FA3875D}"/>
              </a:ext>
            </a:extLst>
          </p:cNvPr>
          <p:cNvGrpSpPr/>
          <p:nvPr/>
        </p:nvGrpSpPr>
        <p:grpSpPr>
          <a:xfrm>
            <a:off x="627189" y="3393598"/>
            <a:ext cx="2195902" cy="904372"/>
            <a:chOff x="627189" y="2838953"/>
            <a:chExt cx="2195902" cy="904372"/>
          </a:xfrm>
        </p:grpSpPr>
        <p:sp>
          <p:nvSpPr>
            <p:cNvPr id="10" name="Text Placeholder 2">
              <a:extLst>
                <a:ext uri="{FF2B5EF4-FFF2-40B4-BE49-F238E27FC236}">
                  <a16:creationId xmlns:a16="http://schemas.microsoft.com/office/drawing/2014/main" id="{2383C2EA-0DA2-40B3-AD8D-9191085EF16E}"/>
                </a:ext>
              </a:extLst>
            </p:cNvPr>
            <p:cNvSpPr txBox="1">
              <a:spLocks/>
            </p:cNvSpPr>
            <p:nvPr/>
          </p:nvSpPr>
          <p:spPr>
            <a:xfrm>
              <a:off x="627190" y="2838953"/>
              <a:ext cx="2195901" cy="5900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3600" b="1" dirty="0">
                  <a:solidFill>
                    <a:schemeClr val="accent1"/>
                  </a:solidFill>
                  <a:latin typeface="Raleway" panose="020B0503030101060003" pitchFamily="34" charset="0"/>
                </a:rPr>
                <a:t>34.123</a:t>
              </a:r>
              <a:endParaRPr lang="id-ID" sz="3600" b="1" dirty="0">
                <a:solidFill>
                  <a:schemeClr val="accent1"/>
                </a:solidFill>
                <a:latin typeface="Raleway" panose="020B0503030101060003" pitchFamily="34" charset="0"/>
              </a:endParaRPr>
            </a:p>
          </p:txBody>
        </p:sp>
        <p:sp>
          <p:nvSpPr>
            <p:cNvPr id="11" name="Text Placeholder 2">
              <a:extLst>
                <a:ext uri="{FF2B5EF4-FFF2-40B4-BE49-F238E27FC236}">
                  <a16:creationId xmlns:a16="http://schemas.microsoft.com/office/drawing/2014/main" id="{661C7C72-2BEB-4ECE-9DD6-7C024BA164E3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627189" y="3429000"/>
              <a:ext cx="2195901" cy="314325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600" dirty="0">
                  <a:solidFill>
                    <a:schemeClr val="bg1"/>
                  </a:solidFill>
                  <a:latin typeface="Raleway" panose="020B0503030101060003" pitchFamily="34" charset="0"/>
                </a:rPr>
                <a:t>Total Students 2018</a:t>
              </a:r>
              <a:endParaRPr lang="id-ID" sz="1600" dirty="0">
                <a:solidFill>
                  <a:schemeClr val="bg1"/>
                </a:solidFill>
                <a:latin typeface="Raleway" panose="020B0503030101060003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73F97B6-6449-44A8-A31C-E2ECF7A5DD43}"/>
              </a:ext>
            </a:extLst>
          </p:cNvPr>
          <p:cNvGrpSpPr/>
          <p:nvPr/>
        </p:nvGrpSpPr>
        <p:grpSpPr>
          <a:xfrm>
            <a:off x="3541096" y="3393598"/>
            <a:ext cx="2195902" cy="904372"/>
            <a:chOff x="627189" y="2838953"/>
            <a:chExt cx="2195902" cy="904372"/>
          </a:xfrm>
        </p:grpSpPr>
        <p:sp>
          <p:nvSpPr>
            <p:cNvPr id="14" name="Text Placeholder 2">
              <a:extLst>
                <a:ext uri="{FF2B5EF4-FFF2-40B4-BE49-F238E27FC236}">
                  <a16:creationId xmlns:a16="http://schemas.microsoft.com/office/drawing/2014/main" id="{A90608FB-5FED-4B57-BED9-11494BD6F17C}"/>
                </a:ext>
              </a:extLst>
            </p:cNvPr>
            <p:cNvSpPr txBox="1">
              <a:spLocks/>
            </p:cNvSpPr>
            <p:nvPr/>
          </p:nvSpPr>
          <p:spPr>
            <a:xfrm>
              <a:off x="627190" y="2838953"/>
              <a:ext cx="2195901" cy="5900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3600" b="1" dirty="0">
                  <a:solidFill>
                    <a:schemeClr val="accent2"/>
                  </a:solidFill>
                  <a:latin typeface="Raleway" panose="020B0503030101060003" pitchFamily="34" charset="0"/>
                </a:rPr>
                <a:t>7.700</a:t>
              </a:r>
              <a:endParaRPr lang="id-ID" sz="3600" b="1" dirty="0">
                <a:solidFill>
                  <a:schemeClr val="accent2"/>
                </a:solidFill>
                <a:latin typeface="Raleway" panose="020B0503030101060003" pitchFamily="34" charset="0"/>
              </a:endParaRPr>
            </a:p>
          </p:txBody>
        </p:sp>
        <p:sp>
          <p:nvSpPr>
            <p:cNvPr id="15" name="Text Placeholder 2">
              <a:extLst>
                <a:ext uri="{FF2B5EF4-FFF2-40B4-BE49-F238E27FC236}">
                  <a16:creationId xmlns:a16="http://schemas.microsoft.com/office/drawing/2014/main" id="{B8883965-205F-4173-9A47-53F95E61F8F3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627189" y="3429000"/>
              <a:ext cx="2195901" cy="314325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600" dirty="0">
                  <a:solidFill>
                    <a:schemeClr val="bg1"/>
                  </a:solidFill>
                  <a:latin typeface="Raleway" panose="020B0503030101060003" pitchFamily="34" charset="0"/>
                </a:rPr>
                <a:t>New Students 2018</a:t>
              </a:r>
              <a:endParaRPr lang="id-ID" sz="1600" dirty="0">
                <a:solidFill>
                  <a:schemeClr val="bg1"/>
                </a:solidFill>
                <a:latin typeface="Raleway" panose="020B0503030101060003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FBC8D95-815B-4FDB-83E7-9B3BF9038712}"/>
              </a:ext>
            </a:extLst>
          </p:cNvPr>
          <p:cNvGrpSpPr/>
          <p:nvPr/>
        </p:nvGrpSpPr>
        <p:grpSpPr>
          <a:xfrm>
            <a:off x="6455003" y="3393598"/>
            <a:ext cx="2195902" cy="904372"/>
            <a:chOff x="627189" y="2838953"/>
            <a:chExt cx="2195902" cy="904372"/>
          </a:xfrm>
        </p:grpSpPr>
        <p:sp>
          <p:nvSpPr>
            <p:cNvPr id="17" name="Text Placeholder 2">
              <a:extLst>
                <a:ext uri="{FF2B5EF4-FFF2-40B4-BE49-F238E27FC236}">
                  <a16:creationId xmlns:a16="http://schemas.microsoft.com/office/drawing/2014/main" id="{904C1E2E-741A-461C-814D-0360362C7FB5}"/>
                </a:ext>
              </a:extLst>
            </p:cNvPr>
            <p:cNvSpPr txBox="1">
              <a:spLocks/>
            </p:cNvSpPr>
            <p:nvPr/>
          </p:nvSpPr>
          <p:spPr>
            <a:xfrm>
              <a:off x="627190" y="2838953"/>
              <a:ext cx="2195901" cy="5900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3600" b="1" dirty="0">
                  <a:solidFill>
                    <a:schemeClr val="accent3"/>
                  </a:solidFill>
                  <a:latin typeface="Raleway" panose="020B0503030101060003" pitchFamily="34" charset="0"/>
                </a:rPr>
                <a:t>3.000</a:t>
              </a:r>
              <a:endParaRPr lang="id-ID" sz="3600" b="1" dirty="0">
                <a:solidFill>
                  <a:schemeClr val="accent3"/>
                </a:solidFill>
                <a:latin typeface="Raleway" panose="020B0503030101060003" pitchFamily="34" charset="0"/>
              </a:endParaRPr>
            </a:p>
          </p:txBody>
        </p:sp>
        <p:sp>
          <p:nvSpPr>
            <p:cNvPr id="18" name="Text Placeholder 2">
              <a:extLst>
                <a:ext uri="{FF2B5EF4-FFF2-40B4-BE49-F238E27FC236}">
                  <a16:creationId xmlns:a16="http://schemas.microsoft.com/office/drawing/2014/main" id="{AE2F0591-5167-4182-B662-CC5BE09F3F87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627189" y="3429000"/>
              <a:ext cx="2195901" cy="314325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600" dirty="0">
                  <a:solidFill>
                    <a:schemeClr val="bg1"/>
                  </a:solidFill>
                  <a:latin typeface="Raleway" panose="020B0503030101060003" pitchFamily="34" charset="0"/>
                </a:rPr>
                <a:t>Foreign Student 2018</a:t>
              </a:r>
              <a:endParaRPr lang="id-ID" sz="1600" dirty="0">
                <a:solidFill>
                  <a:schemeClr val="bg1"/>
                </a:solidFill>
                <a:latin typeface="Raleway" panose="020B0503030101060003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94415A-FFAC-46E8-AE30-1AD691F893EE}"/>
              </a:ext>
            </a:extLst>
          </p:cNvPr>
          <p:cNvGrpSpPr/>
          <p:nvPr/>
        </p:nvGrpSpPr>
        <p:grpSpPr>
          <a:xfrm>
            <a:off x="9368908" y="3393598"/>
            <a:ext cx="2195902" cy="904372"/>
            <a:chOff x="627189" y="2838953"/>
            <a:chExt cx="2195902" cy="904372"/>
          </a:xfrm>
        </p:grpSpPr>
        <p:sp>
          <p:nvSpPr>
            <p:cNvPr id="20" name="Text Placeholder 2">
              <a:extLst>
                <a:ext uri="{FF2B5EF4-FFF2-40B4-BE49-F238E27FC236}">
                  <a16:creationId xmlns:a16="http://schemas.microsoft.com/office/drawing/2014/main" id="{FA1DD1D4-86BE-48BF-8BA2-7C3539373055}"/>
                </a:ext>
              </a:extLst>
            </p:cNvPr>
            <p:cNvSpPr txBox="1">
              <a:spLocks/>
            </p:cNvSpPr>
            <p:nvPr/>
          </p:nvSpPr>
          <p:spPr>
            <a:xfrm>
              <a:off x="627190" y="2838953"/>
              <a:ext cx="2195901" cy="5900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3600" b="1" dirty="0">
                  <a:solidFill>
                    <a:schemeClr val="accent4"/>
                  </a:solidFill>
                  <a:latin typeface="Raleway" panose="020B0503030101060003" pitchFamily="34" charset="0"/>
                </a:rPr>
                <a:t>3.000</a:t>
              </a:r>
              <a:endParaRPr lang="id-ID" sz="3600" b="1" dirty="0">
                <a:solidFill>
                  <a:schemeClr val="accent4"/>
                </a:solidFill>
                <a:latin typeface="Raleway" panose="020B0503030101060003" pitchFamily="34" charset="0"/>
              </a:endParaRPr>
            </a:p>
          </p:txBody>
        </p:sp>
        <p:sp>
          <p:nvSpPr>
            <p:cNvPr id="21" name="Text Placeholder 2">
              <a:extLst>
                <a:ext uri="{FF2B5EF4-FFF2-40B4-BE49-F238E27FC236}">
                  <a16:creationId xmlns:a16="http://schemas.microsoft.com/office/drawing/2014/main" id="{88C9B35E-8A94-44B6-94B1-3CA6D078BD51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627189" y="3429000"/>
              <a:ext cx="2195901" cy="314325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600" dirty="0">
                  <a:solidFill>
                    <a:schemeClr val="bg1"/>
                  </a:solidFill>
                  <a:latin typeface="Raleway" panose="020B0503030101060003" pitchFamily="34" charset="0"/>
                </a:rPr>
                <a:t>Graduated 2017</a:t>
              </a:r>
              <a:endParaRPr lang="id-ID" sz="1600" dirty="0">
                <a:solidFill>
                  <a:schemeClr val="bg1"/>
                </a:solidFill>
                <a:latin typeface="Raleway" panose="020B0503030101060003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E09F31F-2E15-4B5C-B62F-C19787209C43}"/>
              </a:ext>
            </a:extLst>
          </p:cNvPr>
          <p:cNvGrpSpPr/>
          <p:nvPr/>
        </p:nvGrpSpPr>
        <p:grpSpPr>
          <a:xfrm>
            <a:off x="3665237" y="611918"/>
            <a:ext cx="4861527" cy="1034175"/>
            <a:chOff x="650273" y="660974"/>
            <a:chExt cx="4861527" cy="1034175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10E9580-BD85-4FB7-BDC4-A933A3111CB5}"/>
                </a:ext>
              </a:extLst>
            </p:cNvPr>
            <p:cNvSpPr/>
            <p:nvPr/>
          </p:nvSpPr>
          <p:spPr>
            <a:xfrm>
              <a:off x="2023952" y="660974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758D56A8-1F1E-44DE-9F27-36D078D68902}"/>
                </a:ext>
              </a:extLst>
            </p:cNvPr>
            <p:cNvSpPr/>
            <p:nvPr/>
          </p:nvSpPr>
          <p:spPr>
            <a:xfrm>
              <a:off x="2937036" y="1632522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89B9469-0576-4663-BB58-1964A8AF9966}"/>
                </a:ext>
              </a:extLst>
            </p:cNvPr>
            <p:cNvSpPr txBox="1"/>
            <p:nvPr/>
          </p:nvSpPr>
          <p:spPr>
            <a:xfrm>
              <a:off x="650273" y="935512"/>
              <a:ext cx="48615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Students Information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B0FEE4-7458-4689-A116-6F45A5040D2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666717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4" grpId="0" animBg="1"/>
      <p:bldP spid="5" grpId="0" animBg="1"/>
      <p:bldP spid="6" grpId="0" animBg="1"/>
      <p:bldP spid="7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BC929F9-7411-4C1A-B5E3-BF1D30C6BC5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310E74D-D85B-43D2-9008-87D4E358E091}"/>
              </a:ext>
            </a:extLst>
          </p:cNvPr>
          <p:cNvGrpSpPr/>
          <p:nvPr/>
        </p:nvGrpSpPr>
        <p:grpSpPr>
          <a:xfrm>
            <a:off x="817997" y="2554692"/>
            <a:ext cx="4727397" cy="1308666"/>
            <a:chOff x="621557" y="2523717"/>
            <a:chExt cx="4727397" cy="130866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5214DF9-60B3-42F5-A7FA-FC7F8F7B024A}"/>
                </a:ext>
              </a:extLst>
            </p:cNvPr>
            <p:cNvSpPr/>
            <p:nvPr/>
          </p:nvSpPr>
          <p:spPr>
            <a:xfrm>
              <a:off x="621557" y="3075253"/>
              <a:ext cx="4727397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spot.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80AF8C5-EA8E-4091-A944-AC2DAFDABBC5}"/>
                </a:ext>
              </a:extLst>
            </p:cNvPr>
            <p:cNvSpPr/>
            <p:nvPr/>
          </p:nvSpPr>
          <p:spPr>
            <a:xfrm>
              <a:off x="621558" y="2523717"/>
              <a:ext cx="4727396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When, while the lovely valley teems with around me, and the meridian</a:t>
              </a:r>
              <a:endParaRPr lang="id-ID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773EE990-B883-484A-B9E3-118ACC22544B}"/>
              </a:ext>
            </a:extLst>
          </p:cNvPr>
          <p:cNvGrpSpPr/>
          <p:nvPr/>
        </p:nvGrpSpPr>
        <p:grpSpPr>
          <a:xfrm>
            <a:off x="817998" y="654193"/>
            <a:ext cx="4268027" cy="1544936"/>
            <a:chOff x="739851" y="136699"/>
            <a:chExt cx="4268027" cy="154493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49AF2B3-AB7C-48E2-BAE4-CB7438686172}"/>
                </a:ext>
              </a:extLst>
            </p:cNvPr>
            <p:cNvSpPr/>
            <p:nvPr/>
          </p:nvSpPr>
          <p:spPr>
            <a:xfrm>
              <a:off x="739851" y="136699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4BF77E34-ECFE-45E7-A5F7-4781F7E49D05}"/>
                </a:ext>
              </a:extLst>
            </p:cNvPr>
            <p:cNvSpPr/>
            <p:nvPr/>
          </p:nvSpPr>
          <p:spPr>
            <a:xfrm>
              <a:off x="841449" y="1619008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1AC4A48-AA89-4CF4-A45D-70BBD12531EF}"/>
                </a:ext>
              </a:extLst>
            </p:cNvPr>
            <p:cNvSpPr txBox="1"/>
            <p:nvPr/>
          </p:nvSpPr>
          <p:spPr>
            <a:xfrm>
              <a:off x="739852" y="411237"/>
              <a:ext cx="426802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We Love Teamwork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B528648-8AE1-48FD-BF91-955A2B6E579E}"/>
              </a:ext>
            </a:extLst>
          </p:cNvPr>
          <p:cNvSpPr/>
          <p:nvPr/>
        </p:nvSpPr>
        <p:spPr>
          <a:xfrm>
            <a:off x="1490779" y="4422070"/>
            <a:ext cx="9210442" cy="838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>
            <a:noFill/>
          </a:ln>
          <a:effectLst>
            <a:outerShdw blurRad="1270000" dist="596900" dir="5400000" sx="70000" sy="7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245B477-AE54-4F28-97CF-482532A04625}"/>
              </a:ext>
            </a:extLst>
          </p:cNvPr>
          <p:cNvSpPr/>
          <p:nvPr/>
        </p:nvSpPr>
        <p:spPr>
          <a:xfrm>
            <a:off x="8845550" y="4670558"/>
            <a:ext cx="1409700" cy="34122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292100" dist="165100" dir="5400000" sx="77000" sy="77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</a:rPr>
              <a:t>Read More</a:t>
            </a:r>
            <a:endParaRPr lang="id-ID" sz="1200" dirty="0">
              <a:solidFill>
                <a:schemeClr val="tx1">
                  <a:lumMod val="65000"/>
                  <a:lumOff val="35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22" name="Freeform 42">
            <a:extLst>
              <a:ext uri="{FF2B5EF4-FFF2-40B4-BE49-F238E27FC236}">
                <a16:creationId xmlns:a16="http://schemas.microsoft.com/office/drawing/2014/main" id="{98173040-8A8C-4130-8D3C-3D9B7E0D1AFB}"/>
              </a:ext>
            </a:extLst>
          </p:cNvPr>
          <p:cNvSpPr>
            <a:spLocks noEditPoints="1"/>
          </p:cNvSpPr>
          <p:nvPr/>
        </p:nvSpPr>
        <p:spPr bwMode="auto">
          <a:xfrm>
            <a:off x="1790700" y="4644320"/>
            <a:ext cx="393700" cy="393700"/>
          </a:xfrm>
          <a:custGeom>
            <a:avLst/>
            <a:gdLst>
              <a:gd name="T0" fmla="*/ 36 w 183"/>
              <a:gd name="T1" fmla="*/ 41 h 183"/>
              <a:gd name="T2" fmla="*/ 30 w 183"/>
              <a:gd name="T3" fmla="*/ 36 h 183"/>
              <a:gd name="T4" fmla="*/ 33 w 183"/>
              <a:gd name="T5" fmla="*/ 90 h 183"/>
              <a:gd name="T6" fmla="*/ 38 w 183"/>
              <a:gd name="T7" fmla="*/ 84 h 183"/>
              <a:gd name="T8" fmla="*/ 36 w 183"/>
              <a:gd name="T9" fmla="*/ 41 h 183"/>
              <a:gd name="T10" fmla="*/ 129 w 183"/>
              <a:gd name="T11" fmla="*/ 107 h 183"/>
              <a:gd name="T12" fmla="*/ 120 w 183"/>
              <a:gd name="T13" fmla="*/ 115 h 183"/>
              <a:gd name="T14" fmla="*/ 103 w 183"/>
              <a:gd name="T15" fmla="*/ 98 h 183"/>
              <a:gd name="T16" fmla="*/ 101 w 183"/>
              <a:gd name="T17" fmla="*/ 22 h 183"/>
              <a:gd name="T18" fmla="*/ 21 w 183"/>
              <a:gd name="T19" fmla="*/ 22 h 183"/>
              <a:gd name="T20" fmla="*/ 21 w 183"/>
              <a:gd name="T21" fmla="*/ 101 h 183"/>
              <a:gd name="T22" fmla="*/ 98 w 183"/>
              <a:gd name="T23" fmla="*/ 104 h 183"/>
              <a:gd name="T24" fmla="*/ 115 w 183"/>
              <a:gd name="T25" fmla="*/ 121 h 183"/>
              <a:gd name="T26" fmla="*/ 106 w 183"/>
              <a:gd name="T27" fmla="*/ 129 h 183"/>
              <a:gd name="T28" fmla="*/ 160 w 183"/>
              <a:gd name="T29" fmla="*/ 183 h 183"/>
              <a:gd name="T30" fmla="*/ 183 w 183"/>
              <a:gd name="T31" fmla="*/ 160 h 183"/>
              <a:gd name="T32" fmla="*/ 129 w 183"/>
              <a:gd name="T33" fmla="*/ 107 h 183"/>
              <a:gd name="T34" fmla="*/ 95 w 183"/>
              <a:gd name="T35" fmla="*/ 95 h 183"/>
              <a:gd name="T36" fmla="*/ 95 w 183"/>
              <a:gd name="T37" fmla="*/ 95 h 183"/>
              <a:gd name="T38" fmla="*/ 27 w 183"/>
              <a:gd name="T39" fmla="*/ 95 h 183"/>
              <a:gd name="T40" fmla="*/ 27 w 183"/>
              <a:gd name="T41" fmla="*/ 27 h 183"/>
              <a:gd name="T42" fmla="*/ 95 w 183"/>
              <a:gd name="T43" fmla="*/ 27 h 183"/>
              <a:gd name="T44" fmla="*/ 95 w 183"/>
              <a:gd name="T45" fmla="*/ 95 h 183"/>
              <a:gd name="T46" fmla="*/ 118 w 183"/>
              <a:gd name="T47" fmla="*/ 129 h 183"/>
              <a:gd name="T48" fmla="*/ 129 w 183"/>
              <a:gd name="T49" fmla="*/ 118 h 183"/>
              <a:gd name="T50" fmla="*/ 171 w 183"/>
              <a:gd name="T51" fmla="*/ 160 h 183"/>
              <a:gd name="T52" fmla="*/ 160 w 183"/>
              <a:gd name="T53" fmla="*/ 172 h 183"/>
              <a:gd name="T54" fmla="*/ 118 w 183"/>
              <a:gd name="T55" fmla="*/ 129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83" h="183">
                <a:moveTo>
                  <a:pt x="36" y="41"/>
                </a:moveTo>
                <a:cubicBezTo>
                  <a:pt x="30" y="36"/>
                  <a:pt x="30" y="36"/>
                  <a:pt x="30" y="36"/>
                </a:cubicBezTo>
                <a:cubicBezTo>
                  <a:pt x="17" y="52"/>
                  <a:pt x="18" y="75"/>
                  <a:pt x="33" y="90"/>
                </a:cubicBezTo>
                <a:cubicBezTo>
                  <a:pt x="38" y="84"/>
                  <a:pt x="38" y="84"/>
                  <a:pt x="38" y="84"/>
                </a:cubicBezTo>
                <a:cubicBezTo>
                  <a:pt x="27" y="72"/>
                  <a:pt x="26" y="54"/>
                  <a:pt x="36" y="41"/>
                </a:cubicBezTo>
                <a:close/>
                <a:moveTo>
                  <a:pt x="129" y="107"/>
                </a:moveTo>
                <a:cubicBezTo>
                  <a:pt x="120" y="115"/>
                  <a:pt x="120" y="115"/>
                  <a:pt x="120" y="115"/>
                </a:cubicBezTo>
                <a:cubicBezTo>
                  <a:pt x="103" y="98"/>
                  <a:pt x="103" y="98"/>
                  <a:pt x="103" y="98"/>
                </a:cubicBezTo>
                <a:cubicBezTo>
                  <a:pt x="122" y="76"/>
                  <a:pt x="121" y="43"/>
                  <a:pt x="101" y="22"/>
                </a:cubicBezTo>
                <a:cubicBezTo>
                  <a:pt x="79" y="0"/>
                  <a:pt x="43" y="0"/>
                  <a:pt x="21" y="22"/>
                </a:cubicBezTo>
                <a:cubicBezTo>
                  <a:pt x="0" y="44"/>
                  <a:pt x="0" y="79"/>
                  <a:pt x="21" y="101"/>
                </a:cubicBezTo>
                <a:cubicBezTo>
                  <a:pt x="42" y="122"/>
                  <a:pt x="76" y="123"/>
                  <a:pt x="98" y="104"/>
                </a:cubicBezTo>
                <a:cubicBezTo>
                  <a:pt x="115" y="121"/>
                  <a:pt x="115" y="121"/>
                  <a:pt x="115" y="121"/>
                </a:cubicBezTo>
                <a:cubicBezTo>
                  <a:pt x="106" y="129"/>
                  <a:pt x="106" y="129"/>
                  <a:pt x="106" y="129"/>
                </a:cubicBezTo>
                <a:cubicBezTo>
                  <a:pt x="160" y="183"/>
                  <a:pt x="160" y="183"/>
                  <a:pt x="160" y="183"/>
                </a:cubicBezTo>
                <a:cubicBezTo>
                  <a:pt x="183" y="160"/>
                  <a:pt x="183" y="160"/>
                  <a:pt x="183" y="160"/>
                </a:cubicBezTo>
                <a:lnTo>
                  <a:pt x="129" y="107"/>
                </a:lnTo>
                <a:close/>
                <a:moveTo>
                  <a:pt x="95" y="95"/>
                </a:moveTo>
                <a:cubicBezTo>
                  <a:pt x="95" y="95"/>
                  <a:pt x="95" y="95"/>
                  <a:pt x="95" y="95"/>
                </a:cubicBezTo>
                <a:cubicBezTo>
                  <a:pt x="76" y="114"/>
                  <a:pt x="46" y="114"/>
                  <a:pt x="27" y="95"/>
                </a:cubicBezTo>
                <a:cubicBezTo>
                  <a:pt x="8" y="77"/>
                  <a:pt x="8" y="46"/>
                  <a:pt x="27" y="27"/>
                </a:cubicBezTo>
                <a:cubicBezTo>
                  <a:pt x="46" y="9"/>
                  <a:pt x="76" y="9"/>
                  <a:pt x="95" y="27"/>
                </a:cubicBezTo>
                <a:cubicBezTo>
                  <a:pt x="114" y="46"/>
                  <a:pt x="114" y="77"/>
                  <a:pt x="95" y="95"/>
                </a:cubicBezTo>
                <a:close/>
                <a:moveTo>
                  <a:pt x="118" y="129"/>
                </a:moveTo>
                <a:cubicBezTo>
                  <a:pt x="129" y="118"/>
                  <a:pt x="129" y="118"/>
                  <a:pt x="129" y="118"/>
                </a:cubicBezTo>
                <a:cubicBezTo>
                  <a:pt x="171" y="160"/>
                  <a:pt x="171" y="160"/>
                  <a:pt x="171" y="160"/>
                </a:cubicBezTo>
                <a:cubicBezTo>
                  <a:pt x="160" y="172"/>
                  <a:pt x="160" y="172"/>
                  <a:pt x="160" y="172"/>
                </a:cubicBezTo>
                <a:lnTo>
                  <a:pt x="118" y="1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EF226B7-9438-44F2-8F8A-935AA1C21628}"/>
              </a:ext>
            </a:extLst>
          </p:cNvPr>
          <p:cNvGrpSpPr/>
          <p:nvPr/>
        </p:nvGrpSpPr>
        <p:grpSpPr>
          <a:xfrm>
            <a:off x="2326982" y="4644320"/>
            <a:ext cx="3087800" cy="338554"/>
            <a:chOff x="2326982" y="4644320"/>
            <a:chExt cx="3087800" cy="338554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DC60C25-C822-4B18-B368-392E6CF4E5E7}"/>
                </a:ext>
              </a:extLst>
            </p:cNvPr>
            <p:cNvSpPr/>
            <p:nvPr/>
          </p:nvSpPr>
          <p:spPr>
            <a:xfrm>
              <a:off x="2326982" y="4644320"/>
              <a:ext cx="30878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Street Ball Tournament</a:t>
              </a:r>
              <a:endParaRPr lang="id-ID" sz="16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D9FD3AA-43A4-4026-9F90-CFC6AF7D7D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22232" y="4982874"/>
              <a:ext cx="2326980" cy="0"/>
            </a:xfrm>
            <a:prstGeom prst="line">
              <a:avLst/>
            </a:prstGeom>
            <a:ln w="6350">
              <a:solidFill>
                <a:schemeClr val="bg1">
                  <a:lumMod val="85000"/>
                  <a:alpha val="6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F5D16469-C050-4884-8DD2-E17ABD1A966E}"/>
              </a:ext>
            </a:extLst>
          </p:cNvPr>
          <p:cNvSpPr/>
          <p:nvPr/>
        </p:nvSpPr>
        <p:spPr>
          <a:xfrm>
            <a:off x="5545394" y="4687282"/>
            <a:ext cx="239790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“Feel The Charm Of Existence</a:t>
            </a:r>
            <a:endParaRPr lang="id-ID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312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5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5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6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5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0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 p14:presetBounceEnd="5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3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4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grpId="0" nodeType="withEffect" p14:presetBounceEnd="5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7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grpId="0" nodeType="withEffect" p14:presetBounceEnd="5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12" grpId="0" animBg="1"/>
          <p:bldP spid="22" grpId="0" animBg="1"/>
          <p:bldP spid="2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12" grpId="0" animBg="1"/>
          <p:bldP spid="22" grpId="0" animBg="1"/>
          <p:bldP spid="26" grpId="0"/>
        </p:bldLst>
      </p:timing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4474922-381E-46D0-A05B-1BB18BFD9AC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57E76E57-9E56-49D1-AFE7-24B053F43085}"/>
              </a:ext>
            </a:extLst>
          </p:cNvPr>
          <p:cNvSpPr/>
          <p:nvPr/>
        </p:nvSpPr>
        <p:spPr>
          <a:xfrm flipH="1">
            <a:off x="4457699" y="0"/>
            <a:ext cx="7734299" cy="6471558"/>
          </a:xfrm>
          <a:custGeom>
            <a:avLst/>
            <a:gdLst>
              <a:gd name="connsiteX0" fmla="*/ 1262741 w 7734299"/>
              <a:gd name="connsiteY0" fmla="*/ 0 h 6471558"/>
              <a:gd name="connsiteX1" fmla="*/ 0 w 7734299"/>
              <a:gd name="connsiteY1" fmla="*/ 0 h 6471558"/>
              <a:gd name="connsiteX2" fmla="*/ 0 w 7734299"/>
              <a:gd name="connsiteY2" fmla="*/ 6471558 h 6471558"/>
              <a:gd name="connsiteX3" fmla="*/ 7734299 w 7734299"/>
              <a:gd name="connsiteY3" fmla="*/ 6471558 h 6471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34299" h="6471558">
                <a:moveTo>
                  <a:pt x="1262741" y="0"/>
                </a:moveTo>
                <a:lnTo>
                  <a:pt x="0" y="0"/>
                </a:lnTo>
                <a:lnTo>
                  <a:pt x="0" y="6471558"/>
                </a:lnTo>
                <a:lnTo>
                  <a:pt x="7734299" y="647155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0AD83DC-A91A-4E66-AF36-A0FC8D783E1E}"/>
              </a:ext>
            </a:extLst>
          </p:cNvPr>
          <p:cNvGrpSpPr/>
          <p:nvPr/>
        </p:nvGrpSpPr>
        <p:grpSpPr>
          <a:xfrm>
            <a:off x="7102929" y="3522435"/>
            <a:ext cx="4366115" cy="1398635"/>
            <a:chOff x="7102929" y="3522435"/>
            <a:chExt cx="4366115" cy="1398635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420FCD3-C07C-4360-989A-609124223712}"/>
                </a:ext>
              </a:extLst>
            </p:cNvPr>
            <p:cNvSpPr txBox="1"/>
            <p:nvPr/>
          </p:nvSpPr>
          <p:spPr>
            <a:xfrm>
              <a:off x="7102929" y="3522435"/>
              <a:ext cx="436611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6600" b="1" dirty="0">
                  <a:solidFill>
                    <a:schemeClr val="bg1"/>
                  </a:solidFill>
                  <a:latin typeface="Raleway" panose="020B0503030101060003" pitchFamily="34" charset="0"/>
                </a:rPr>
                <a:t>Break</a:t>
              </a:r>
              <a:endParaRPr lang="id-ID" sz="6600" b="1" dirty="0">
                <a:solidFill>
                  <a:schemeClr val="bg1"/>
                </a:solidFill>
                <a:latin typeface="Raleway" panose="020B0503030101060003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DDD3B88-CD03-42D1-AE83-FAC7FFE67A90}"/>
                </a:ext>
              </a:extLst>
            </p:cNvPr>
            <p:cNvSpPr txBox="1"/>
            <p:nvPr/>
          </p:nvSpPr>
          <p:spPr>
            <a:xfrm>
              <a:off x="7102929" y="4274739"/>
              <a:ext cx="436611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id-ID" sz="3600" spc="-150" dirty="0">
                  <a:solidFill>
                    <a:schemeClr val="bg1"/>
                  </a:solidFill>
                  <a:latin typeface="Raleway" panose="020B0503030101060003" pitchFamily="34" charset="0"/>
                </a:rPr>
                <a:t>For </a:t>
              </a:r>
              <a:r>
                <a:rPr lang="en-US" sz="3600" spc="-150" dirty="0">
                  <a:solidFill>
                    <a:schemeClr val="bg1"/>
                  </a:solidFill>
                  <a:latin typeface="Raleway" panose="020B0503030101060003" pitchFamily="34" charset="0"/>
                </a:rPr>
                <a:t>30 Minutes</a:t>
              </a:r>
              <a:endParaRPr lang="id-ID" sz="3600" spc="-150" dirty="0">
                <a:solidFill>
                  <a:schemeClr val="bg1"/>
                </a:solidFill>
                <a:latin typeface="Raleway" panose="020B0503030101060003" pitchFamily="34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9754E3B-D603-4AEE-98C6-CC079773A1DD}"/>
              </a:ext>
            </a:extLst>
          </p:cNvPr>
          <p:cNvGrpSpPr/>
          <p:nvPr/>
        </p:nvGrpSpPr>
        <p:grpSpPr>
          <a:xfrm>
            <a:off x="7762064" y="5262402"/>
            <a:ext cx="1305736" cy="662922"/>
            <a:chOff x="3810743" y="4690960"/>
            <a:chExt cx="1739636" cy="883213"/>
          </a:xfrm>
        </p:grpSpPr>
        <p:sp>
          <p:nvSpPr>
            <p:cNvPr id="51" name="Freeform 79">
              <a:extLst>
                <a:ext uri="{FF2B5EF4-FFF2-40B4-BE49-F238E27FC236}">
                  <a16:creationId xmlns:a16="http://schemas.microsoft.com/office/drawing/2014/main" id="{26391FD5-818D-4A88-B0F1-2FDBE8BDAA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2390" y="4690960"/>
              <a:ext cx="516342" cy="510042"/>
            </a:xfrm>
            <a:custGeom>
              <a:avLst/>
              <a:gdLst>
                <a:gd name="T0" fmla="*/ 130447 w 479"/>
                <a:gd name="T1" fmla="*/ 0 h 471"/>
                <a:gd name="T2" fmla="*/ 130447 w 479"/>
                <a:gd name="T3" fmla="*/ 0 h 471"/>
                <a:gd name="T4" fmla="*/ 0 w 479"/>
                <a:gd name="T5" fmla="*/ 126130 h 471"/>
                <a:gd name="T6" fmla="*/ 130447 w 479"/>
                <a:gd name="T7" fmla="*/ 256629 h 471"/>
                <a:gd name="T8" fmla="*/ 259806 w 479"/>
                <a:gd name="T9" fmla="*/ 126130 h 471"/>
                <a:gd name="T10" fmla="*/ 130447 w 479"/>
                <a:gd name="T11" fmla="*/ 0 h 471"/>
                <a:gd name="T12" fmla="*/ 159254 w 479"/>
                <a:gd name="T13" fmla="*/ 87363 h 471"/>
                <a:gd name="T14" fmla="*/ 159254 w 479"/>
                <a:gd name="T15" fmla="*/ 87363 h 471"/>
                <a:gd name="T16" fmla="*/ 139687 w 479"/>
                <a:gd name="T17" fmla="*/ 87363 h 471"/>
                <a:gd name="T18" fmla="*/ 135339 w 479"/>
                <a:gd name="T19" fmla="*/ 97191 h 471"/>
                <a:gd name="T20" fmla="*/ 135339 w 479"/>
                <a:gd name="T21" fmla="*/ 106474 h 471"/>
                <a:gd name="T22" fmla="*/ 159254 w 479"/>
                <a:gd name="T23" fmla="*/ 106474 h 471"/>
                <a:gd name="T24" fmla="*/ 159254 w 479"/>
                <a:gd name="T25" fmla="*/ 131045 h 471"/>
                <a:gd name="T26" fmla="*/ 135339 w 479"/>
                <a:gd name="T27" fmla="*/ 131045 h 471"/>
                <a:gd name="T28" fmla="*/ 135339 w 479"/>
                <a:gd name="T29" fmla="*/ 188923 h 471"/>
                <a:gd name="T30" fmla="*/ 115772 w 479"/>
                <a:gd name="T31" fmla="*/ 188923 h 471"/>
                <a:gd name="T32" fmla="*/ 115772 w 479"/>
                <a:gd name="T33" fmla="*/ 131045 h 471"/>
                <a:gd name="T34" fmla="*/ 91856 w 479"/>
                <a:gd name="T35" fmla="*/ 131045 h 471"/>
                <a:gd name="T36" fmla="*/ 91856 w 479"/>
                <a:gd name="T37" fmla="*/ 106474 h 471"/>
                <a:gd name="T38" fmla="*/ 115772 w 479"/>
                <a:gd name="T39" fmla="*/ 106474 h 471"/>
                <a:gd name="T40" fmla="*/ 115772 w 479"/>
                <a:gd name="T41" fmla="*/ 97191 h 471"/>
                <a:gd name="T42" fmla="*/ 139687 w 479"/>
                <a:gd name="T43" fmla="*/ 68252 h 471"/>
                <a:gd name="T44" fmla="*/ 159254 w 479"/>
                <a:gd name="T45" fmla="*/ 68252 h 471"/>
                <a:gd name="T46" fmla="*/ 159254 w 479"/>
                <a:gd name="T47" fmla="*/ 87363 h 471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479" h="471">
                  <a:moveTo>
                    <a:pt x="240" y="0"/>
                  </a:moveTo>
                  <a:lnTo>
                    <a:pt x="240" y="0"/>
                  </a:lnTo>
                  <a:cubicBezTo>
                    <a:pt x="106" y="0"/>
                    <a:pt x="0" y="107"/>
                    <a:pt x="0" y="231"/>
                  </a:cubicBezTo>
                  <a:cubicBezTo>
                    <a:pt x="0" y="363"/>
                    <a:pt x="106" y="470"/>
                    <a:pt x="240" y="470"/>
                  </a:cubicBezTo>
                  <a:cubicBezTo>
                    <a:pt x="372" y="470"/>
                    <a:pt x="478" y="363"/>
                    <a:pt x="478" y="231"/>
                  </a:cubicBezTo>
                  <a:cubicBezTo>
                    <a:pt x="478" y="107"/>
                    <a:pt x="372" y="0"/>
                    <a:pt x="240" y="0"/>
                  </a:cubicBezTo>
                  <a:close/>
                  <a:moveTo>
                    <a:pt x="293" y="160"/>
                  </a:moveTo>
                  <a:lnTo>
                    <a:pt x="293" y="160"/>
                  </a:lnTo>
                  <a:cubicBezTo>
                    <a:pt x="257" y="160"/>
                    <a:pt x="257" y="160"/>
                    <a:pt x="257" y="160"/>
                  </a:cubicBezTo>
                  <a:cubicBezTo>
                    <a:pt x="257" y="160"/>
                    <a:pt x="249" y="169"/>
                    <a:pt x="249" y="178"/>
                  </a:cubicBezTo>
                  <a:cubicBezTo>
                    <a:pt x="249" y="195"/>
                    <a:pt x="249" y="195"/>
                    <a:pt x="249" y="195"/>
                  </a:cubicBezTo>
                  <a:cubicBezTo>
                    <a:pt x="293" y="195"/>
                    <a:pt x="293" y="195"/>
                    <a:pt x="293" y="195"/>
                  </a:cubicBezTo>
                  <a:cubicBezTo>
                    <a:pt x="293" y="240"/>
                    <a:pt x="293" y="240"/>
                    <a:pt x="293" y="240"/>
                  </a:cubicBezTo>
                  <a:cubicBezTo>
                    <a:pt x="249" y="240"/>
                    <a:pt x="249" y="240"/>
                    <a:pt x="249" y="240"/>
                  </a:cubicBezTo>
                  <a:cubicBezTo>
                    <a:pt x="249" y="346"/>
                    <a:pt x="249" y="346"/>
                    <a:pt x="249" y="346"/>
                  </a:cubicBezTo>
                  <a:cubicBezTo>
                    <a:pt x="213" y="346"/>
                    <a:pt x="213" y="346"/>
                    <a:pt x="213" y="346"/>
                  </a:cubicBezTo>
                  <a:cubicBezTo>
                    <a:pt x="213" y="240"/>
                    <a:pt x="213" y="240"/>
                    <a:pt x="213" y="240"/>
                  </a:cubicBezTo>
                  <a:cubicBezTo>
                    <a:pt x="169" y="240"/>
                    <a:pt x="169" y="240"/>
                    <a:pt x="169" y="240"/>
                  </a:cubicBezTo>
                  <a:cubicBezTo>
                    <a:pt x="169" y="195"/>
                    <a:pt x="169" y="195"/>
                    <a:pt x="169" y="195"/>
                  </a:cubicBezTo>
                  <a:cubicBezTo>
                    <a:pt x="213" y="195"/>
                    <a:pt x="213" y="195"/>
                    <a:pt x="213" y="195"/>
                  </a:cubicBezTo>
                  <a:cubicBezTo>
                    <a:pt x="213" y="178"/>
                    <a:pt x="213" y="178"/>
                    <a:pt x="213" y="178"/>
                  </a:cubicBezTo>
                  <a:cubicBezTo>
                    <a:pt x="213" y="151"/>
                    <a:pt x="230" y="125"/>
                    <a:pt x="257" y="125"/>
                  </a:cubicBezTo>
                  <a:cubicBezTo>
                    <a:pt x="293" y="125"/>
                    <a:pt x="293" y="125"/>
                    <a:pt x="293" y="125"/>
                  </a:cubicBezTo>
                  <a:lnTo>
                    <a:pt x="293" y="16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34291" tIns="17145" rIns="34291" bIns="17145" anchor="ctr"/>
            <a:lstStyle/>
            <a:p>
              <a:endParaRPr lang="en-US" sz="1200">
                <a:solidFill>
                  <a:schemeClr val="bg1"/>
                </a:solidFill>
                <a:latin typeface="Raleway Light" panose="020B0403030101060003" pitchFamily="34" charset="0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09B9B64-6911-4488-8541-F56B1FA217DA}"/>
                </a:ext>
              </a:extLst>
            </p:cNvPr>
            <p:cNvSpPr/>
            <p:nvPr/>
          </p:nvSpPr>
          <p:spPr>
            <a:xfrm>
              <a:off x="3810743" y="5205126"/>
              <a:ext cx="1739636" cy="3690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d-ID" sz="1200" dirty="0">
                  <a:solidFill>
                    <a:schemeClr val="bg1"/>
                  </a:solidFill>
                  <a:latin typeface="Raleway Light" panose="020B0403030101060003" pitchFamily="34" charset="0"/>
                  <a:cs typeface="Calibri"/>
                </a:rPr>
                <a:t>@</a:t>
              </a:r>
              <a:r>
                <a:rPr lang="en-US" sz="1200" dirty="0" err="1">
                  <a:solidFill>
                    <a:schemeClr val="bg1"/>
                  </a:solidFill>
                  <a:latin typeface="Raleway Light" panose="020B0403030101060003" pitchFamily="34" charset="0"/>
                  <a:cs typeface="Calibri"/>
                </a:rPr>
                <a:t>brainesco</a:t>
              </a:r>
              <a:r>
                <a:rPr lang="id-ID" sz="1200" dirty="0">
                  <a:solidFill>
                    <a:schemeClr val="bg1"/>
                  </a:solidFill>
                  <a:latin typeface="Raleway Light" panose="020B0403030101060003" pitchFamily="34" charset="0"/>
                  <a:cs typeface="Calibri"/>
                </a:rPr>
                <a:t> </a:t>
              </a:r>
              <a:endParaRPr lang="en-US" sz="1200" dirty="0">
                <a:solidFill>
                  <a:schemeClr val="bg1"/>
                </a:solidFill>
                <a:latin typeface="Raleway Light" panose="020B0403030101060003" pitchFamily="34" charset="0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0452C95-C2E9-4F99-BD67-676FDDE33D7B}"/>
              </a:ext>
            </a:extLst>
          </p:cNvPr>
          <p:cNvGrpSpPr/>
          <p:nvPr/>
        </p:nvGrpSpPr>
        <p:grpSpPr>
          <a:xfrm>
            <a:off x="9113963" y="5262402"/>
            <a:ext cx="1305736" cy="662922"/>
            <a:chOff x="5197152" y="4690960"/>
            <a:chExt cx="1739636" cy="883213"/>
          </a:xfrm>
        </p:grpSpPr>
        <p:sp>
          <p:nvSpPr>
            <p:cNvPr id="49" name="Freeform 86">
              <a:extLst>
                <a:ext uri="{FF2B5EF4-FFF2-40B4-BE49-F238E27FC236}">
                  <a16:creationId xmlns:a16="http://schemas.microsoft.com/office/drawing/2014/main" id="{6092A8F3-4C9E-4844-B511-98375F1ECC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07223" y="4690960"/>
              <a:ext cx="519494" cy="510042"/>
            </a:xfrm>
            <a:custGeom>
              <a:avLst/>
              <a:gdLst>
                <a:gd name="T0" fmla="*/ 130423 w 480"/>
                <a:gd name="T1" fmla="*/ 0 h 471"/>
                <a:gd name="T2" fmla="*/ 130423 w 480"/>
                <a:gd name="T3" fmla="*/ 0 h 471"/>
                <a:gd name="T4" fmla="*/ 0 w 480"/>
                <a:gd name="T5" fmla="*/ 126130 h 471"/>
                <a:gd name="T6" fmla="*/ 130423 w 480"/>
                <a:gd name="T7" fmla="*/ 256629 h 471"/>
                <a:gd name="T8" fmla="*/ 261391 w 480"/>
                <a:gd name="T9" fmla="*/ 126130 h 471"/>
                <a:gd name="T10" fmla="*/ 130423 w 480"/>
                <a:gd name="T11" fmla="*/ 0 h 471"/>
                <a:gd name="T12" fmla="*/ 183902 w 480"/>
                <a:gd name="T13" fmla="*/ 106474 h 471"/>
                <a:gd name="T14" fmla="*/ 183902 w 480"/>
                <a:gd name="T15" fmla="*/ 106474 h 471"/>
                <a:gd name="T16" fmla="*/ 183902 w 480"/>
                <a:gd name="T17" fmla="*/ 106474 h 471"/>
                <a:gd name="T18" fmla="*/ 111323 w 480"/>
                <a:gd name="T19" fmla="*/ 179094 h 471"/>
                <a:gd name="T20" fmla="*/ 72578 w 480"/>
                <a:gd name="T21" fmla="*/ 169266 h 471"/>
                <a:gd name="T22" fmla="*/ 77490 w 480"/>
                <a:gd name="T23" fmla="*/ 169266 h 471"/>
                <a:gd name="T24" fmla="*/ 111323 w 480"/>
                <a:gd name="T25" fmla="*/ 159984 h 471"/>
                <a:gd name="T26" fmla="*/ 87312 w 480"/>
                <a:gd name="T27" fmla="*/ 140327 h 471"/>
                <a:gd name="T28" fmla="*/ 92224 w 480"/>
                <a:gd name="T29" fmla="*/ 140327 h 471"/>
                <a:gd name="T30" fmla="*/ 97135 w 480"/>
                <a:gd name="T31" fmla="*/ 140327 h 471"/>
                <a:gd name="T32" fmla="*/ 77490 w 480"/>
                <a:gd name="T33" fmla="*/ 116302 h 471"/>
                <a:gd name="T34" fmla="*/ 77490 w 480"/>
                <a:gd name="T35" fmla="*/ 116302 h 471"/>
                <a:gd name="T36" fmla="*/ 87312 w 480"/>
                <a:gd name="T37" fmla="*/ 116302 h 471"/>
                <a:gd name="T38" fmla="*/ 77490 w 480"/>
                <a:gd name="T39" fmla="*/ 97191 h 471"/>
                <a:gd name="T40" fmla="*/ 82401 w 480"/>
                <a:gd name="T41" fmla="*/ 82449 h 471"/>
                <a:gd name="T42" fmla="*/ 130423 w 480"/>
                <a:gd name="T43" fmla="*/ 111388 h 471"/>
                <a:gd name="T44" fmla="*/ 130423 w 480"/>
                <a:gd name="T45" fmla="*/ 106474 h 471"/>
                <a:gd name="T46" fmla="*/ 159345 w 480"/>
                <a:gd name="T47" fmla="*/ 77535 h 471"/>
                <a:gd name="T48" fmla="*/ 174079 w 480"/>
                <a:gd name="T49" fmla="*/ 87363 h 471"/>
                <a:gd name="T50" fmla="*/ 193724 w 480"/>
                <a:gd name="T51" fmla="*/ 82449 h 471"/>
                <a:gd name="T52" fmla="*/ 183902 w 480"/>
                <a:gd name="T53" fmla="*/ 97191 h 471"/>
                <a:gd name="T54" fmla="*/ 198636 w 480"/>
                <a:gd name="T55" fmla="*/ 92277 h 471"/>
                <a:gd name="T56" fmla="*/ 183902 w 480"/>
                <a:gd name="T57" fmla="*/ 106474 h 471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480" h="471">
                  <a:moveTo>
                    <a:pt x="239" y="0"/>
                  </a:moveTo>
                  <a:lnTo>
                    <a:pt x="239" y="0"/>
                  </a:lnTo>
                  <a:cubicBezTo>
                    <a:pt x="107" y="0"/>
                    <a:pt x="0" y="107"/>
                    <a:pt x="0" y="231"/>
                  </a:cubicBezTo>
                  <a:cubicBezTo>
                    <a:pt x="0" y="363"/>
                    <a:pt x="107" y="470"/>
                    <a:pt x="239" y="470"/>
                  </a:cubicBezTo>
                  <a:cubicBezTo>
                    <a:pt x="372" y="470"/>
                    <a:pt x="479" y="363"/>
                    <a:pt x="479" y="231"/>
                  </a:cubicBezTo>
                  <a:cubicBezTo>
                    <a:pt x="479" y="107"/>
                    <a:pt x="372" y="0"/>
                    <a:pt x="239" y="0"/>
                  </a:cubicBezTo>
                  <a:close/>
                  <a:moveTo>
                    <a:pt x="337" y="195"/>
                  </a:moveTo>
                  <a:lnTo>
                    <a:pt x="337" y="195"/>
                  </a:lnTo>
                  <a:cubicBezTo>
                    <a:pt x="337" y="257"/>
                    <a:pt x="292" y="328"/>
                    <a:pt x="204" y="328"/>
                  </a:cubicBezTo>
                  <a:cubicBezTo>
                    <a:pt x="178" y="328"/>
                    <a:pt x="151" y="319"/>
                    <a:pt x="133" y="310"/>
                  </a:cubicBezTo>
                  <a:lnTo>
                    <a:pt x="142" y="310"/>
                  </a:lnTo>
                  <a:cubicBezTo>
                    <a:pt x="160" y="310"/>
                    <a:pt x="186" y="301"/>
                    <a:pt x="204" y="293"/>
                  </a:cubicBezTo>
                  <a:cubicBezTo>
                    <a:pt x="178" y="293"/>
                    <a:pt x="160" y="275"/>
                    <a:pt x="160" y="257"/>
                  </a:cubicBezTo>
                  <a:cubicBezTo>
                    <a:pt x="160" y="257"/>
                    <a:pt x="160" y="257"/>
                    <a:pt x="169" y="257"/>
                  </a:cubicBezTo>
                  <a:lnTo>
                    <a:pt x="178" y="257"/>
                  </a:lnTo>
                  <a:cubicBezTo>
                    <a:pt x="160" y="248"/>
                    <a:pt x="142" y="231"/>
                    <a:pt x="142" y="213"/>
                  </a:cubicBezTo>
                  <a:cubicBezTo>
                    <a:pt x="142" y="213"/>
                    <a:pt x="151" y="213"/>
                    <a:pt x="160" y="213"/>
                  </a:cubicBezTo>
                  <a:cubicBezTo>
                    <a:pt x="151" y="204"/>
                    <a:pt x="142" y="195"/>
                    <a:pt x="142" y="178"/>
                  </a:cubicBezTo>
                  <a:cubicBezTo>
                    <a:pt x="142" y="169"/>
                    <a:pt x="142" y="160"/>
                    <a:pt x="151" y="151"/>
                  </a:cubicBezTo>
                  <a:cubicBezTo>
                    <a:pt x="169" y="178"/>
                    <a:pt x="204" y="204"/>
                    <a:pt x="239" y="204"/>
                  </a:cubicBezTo>
                  <a:cubicBezTo>
                    <a:pt x="239" y="195"/>
                    <a:pt x="239" y="195"/>
                    <a:pt x="239" y="195"/>
                  </a:cubicBezTo>
                  <a:cubicBezTo>
                    <a:pt x="239" y="169"/>
                    <a:pt x="266" y="142"/>
                    <a:pt x="292" y="142"/>
                  </a:cubicBezTo>
                  <a:cubicBezTo>
                    <a:pt x="301" y="142"/>
                    <a:pt x="319" y="151"/>
                    <a:pt x="319" y="160"/>
                  </a:cubicBezTo>
                  <a:cubicBezTo>
                    <a:pt x="337" y="160"/>
                    <a:pt x="346" y="151"/>
                    <a:pt x="355" y="151"/>
                  </a:cubicBezTo>
                  <a:cubicBezTo>
                    <a:pt x="346" y="160"/>
                    <a:pt x="346" y="169"/>
                    <a:pt x="337" y="178"/>
                  </a:cubicBezTo>
                  <a:cubicBezTo>
                    <a:pt x="346" y="178"/>
                    <a:pt x="355" y="169"/>
                    <a:pt x="364" y="169"/>
                  </a:cubicBezTo>
                  <a:cubicBezTo>
                    <a:pt x="355" y="178"/>
                    <a:pt x="346" y="187"/>
                    <a:pt x="337" y="19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34291" tIns="17145" rIns="34291" bIns="17145" anchor="ctr"/>
            <a:lstStyle/>
            <a:p>
              <a:endParaRPr lang="en-US" sz="1200">
                <a:solidFill>
                  <a:schemeClr val="bg1"/>
                </a:solidFill>
                <a:latin typeface="Raleway Light" panose="020B0403030101060003" pitchFamily="34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3BB79832-2349-49BB-9E75-B4286F80AED4}"/>
                </a:ext>
              </a:extLst>
            </p:cNvPr>
            <p:cNvSpPr/>
            <p:nvPr/>
          </p:nvSpPr>
          <p:spPr>
            <a:xfrm>
              <a:off x="5197152" y="5205126"/>
              <a:ext cx="1739636" cy="3690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d-ID" sz="1200" dirty="0">
                  <a:solidFill>
                    <a:schemeClr val="bg1"/>
                  </a:solidFill>
                  <a:latin typeface="Raleway Light" panose="020B0403030101060003" pitchFamily="34" charset="0"/>
                  <a:cs typeface="Calibri"/>
                </a:rPr>
                <a:t>@</a:t>
              </a:r>
              <a:r>
                <a:rPr lang="en-US" sz="1200" dirty="0" err="1">
                  <a:solidFill>
                    <a:schemeClr val="bg1"/>
                  </a:solidFill>
                  <a:latin typeface="Raleway Light" panose="020B0403030101060003" pitchFamily="34" charset="0"/>
                  <a:cs typeface="Calibri"/>
                </a:rPr>
                <a:t>brainesco</a:t>
              </a:r>
              <a:r>
                <a:rPr lang="id-ID" sz="1200" dirty="0">
                  <a:solidFill>
                    <a:schemeClr val="bg1"/>
                  </a:solidFill>
                  <a:latin typeface="Raleway Light" panose="020B0403030101060003" pitchFamily="34" charset="0"/>
                  <a:cs typeface="Calibri"/>
                </a:rPr>
                <a:t> </a:t>
              </a:r>
              <a:endParaRPr lang="en-US" sz="1200" dirty="0">
                <a:solidFill>
                  <a:schemeClr val="bg1"/>
                </a:solidFill>
                <a:latin typeface="Raleway Light" panose="020B0403030101060003" pitchFamily="34" charset="0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CF109F6-2719-44FA-A2FB-FDB0949EE00B}"/>
              </a:ext>
            </a:extLst>
          </p:cNvPr>
          <p:cNvGrpSpPr/>
          <p:nvPr/>
        </p:nvGrpSpPr>
        <p:grpSpPr>
          <a:xfrm>
            <a:off x="10465863" y="5262402"/>
            <a:ext cx="1305736" cy="662922"/>
            <a:chOff x="6583564" y="4690960"/>
            <a:chExt cx="1739636" cy="883213"/>
          </a:xfrm>
        </p:grpSpPr>
        <p:sp>
          <p:nvSpPr>
            <p:cNvPr id="47" name="Freeform 78">
              <a:extLst>
                <a:ext uri="{FF2B5EF4-FFF2-40B4-BE49-F238E27FC236}">
                  <a16:creationId xmlns:a16="http://schemas.microsoft.com/office/drawing/2014/main" id="{308E06BB-8030-4BE4-BDCC-A15B1CB164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95211" y="4690960"/>
              <a:ext cx="516342" cy="510042"/>
            </a:xfrm>
            <a:custGeom>
              <a:avLst/>
              <a:gdLst>
                <a:gd name="T0" fmla="*/ 115228 w 479"/>
                <a:gd name="T1" fmla="*/ 92277 h 471"/>
                <a:gd name="T2" fmla="*/ 115228 w 479"/>
                <a:gd name="T3" fmla="*/ 92277 h 471"/>
                <a:gd name="T4" fmla="*/ 100553 w 479"/>
                <a:gd name="T5" fmla="*/ 77535 h 471"/>
                <a:gd name="T6" fmla="*/ 96204 w 479"/>
                <a:gd name="T7" fmla="*/ 77535 h 471"/>
                <a:gd name="T8" fmla="*/ 91313 w 479"/>
                <a:gd name="T9" fmla="*/ 87363 h 471"/>
                <a:gd name="T10" fmla="*/ 91313 w 479"/>
                <a:gd name="T11" fmla="*/ 102106 h 471"/>
                <a:gd name="T12" fmla="*/ 105444 w 479"/>
                <a:gd name="T13" fmla="*/ 116302 h 471"/>
                <a:gd name="T14" fmla="*/ 110336 w 479"/>
                <a:gd name="T15" fmla="*/ 116302 h 471"/>
                <a:gd name="T16" fmla="*/ 115228 w 479"/>
                <a:gd name="T17" fmla="*/ 92277 h 471"/>
                <a:gd name="T18" fmla="*/ 129360 w 479"/>
                <a:gd name="T19" fmla="*/ 0 h 471"/>
                <a:gd name="T20" fmla="*/ 129360 w 479"/>
                <a:gd name="T21" fmla="*/ 0 h 471"/>
                <a:gd name="T22" fmla="*/ 0 w 479"/>
                <a:gd name="T23" fmla="*/ 126130 h 471"/>
                <a:gd name="T24" fmla="*/ 129360 w 479"/>
                <a:gd name="T25" fmla="*/ 256629 h 471"/>
                <a:gd name="T26" fmla="*/ 259806 w 479"/>
                <a:gd name="T27" fmla="*/ 126130 h 471"/>
                <a:gd name="T28" fmla="*/ 129360 w 479"/>
                <a:gd name="T29" fmla="*/ 0 h 471"/>
                <a:gd name="T30" fmla="*/ 120120 w 479"/>
                <a:gd name="T31" fmla="*/ 184554 h 471"/>
                <a:gd name="T32" fmla="*/ 120120 w 479"/>
                <a:gd name="T33" fmla="*/ 184554 h 471"/>
                <a:gd name="T34" fmla="*/ 100553 w 479"/>
                <a:gd name="T35" fmla="*/ 188923 h 471"/>
                <a:gd name="T36" fmla="*/ 100553 w 479"/>
                <a:gd name="T37" fmla="*/ 188923 h 471"/>
                <a:gd name="T38" fmla="*/ 100553 w 479"/>
                <a:gd name="T39" fmla="*/ 188923 h 471"/>
                <a:gd name="T40" fmla="*/ 67397 w 479"/>
                <a:gd name="T41" fmla="*/ 164352 h 471"/>
                <a:gd name="T42" fmla="*/ 105444 w 479"/>
                <a:gd name="T43" fmla="*/ 135413 h 471"/>
                <a:gd name="T44" fmla="*/ 105444 w 479"/>
                <a:gd name="T45" fmla="*/ 135413 h 471"/>
                <a:gd name="T46" fmla="*/ 100553 w 479"/>
                <a:gd name="T47" fmla="*/ 126130 h 471"/>
                <a:gd name="T48" fmla="*/ 100553 w 479"/>
                <a:gd name="T49" fmla="*/ 126130 h 471"/>
                <a:gd name="T50" fmla="*/ 86421 w 479"/>
                <a:gd name="T51" fmla="*/ 121216 h 471"/>
                <a:gd name="T52" fmla="*/ 76637 w 479"/>
                <a:gd name="T53" fmla="*/ 97191 h 471"/>
                <a:gd name="T54" fmla="*/ 105444 w 479"/>
                <a:gd name="T55" fmla="*/ 68252 h 471"/>
                <a:gd name="T56" fmla="*/ 139143 w 479"/>
                <a:gd name="T57" fmla="*/ 68252 h 471"/>
                <a:gd name="T58" fmla="*/ 139143 w 479"/>
                <a:gd name="T59" fmla="*/ 68252 h 471"/>
                <a:gd name="T60" fmla="*/ 129360 w 479"/>
                <a:gd name="T61" fmla="*/ 73167 h 471"/>
                <a:gd name="T62" fmla="*/ 120120 w 479"/>
                <a:gd name="T63" fmla="*/ 73167 h 471"/>
                <a:gd name="T64" fmla="*/ 129360 w 479"/>
                <a:gd name="T65" fmla="*/ 97191 h 471"/>
                <a:gd name="T66" fmla="*/ 125011 w 479"/>
                <a:gd name="T67" fmla="*/ 116302 h 471"/>
                <a:gd name="T68" fmla="*/ 115228 w 479"/>
                <a:gd name="T69" fmla="*/ 126130 h 471"/>
                <a:gd name="T70" fmla="*/ 125011 w 479"/>
                <a:gd name="T71" fmla="*/ 131045 h 471"/>
                <a:gd name="T72" fmla="*/ 139143 w 479"/>
                <a:gd name="T73" fmla="*/ 155069 h 471"/>
                <a:gd name="T74" fmla="*/ 120120 w 479"/>
                <a:gd name="T75" fmla="*/ 184554 h 471"/>
                <a:gd name="T76" fmla="*/ 192409 w 479"/>
                <a:gd name="T77" fmla="*/ 126130 h 471"/>
                <a:gd name="T78" fmla="*/ 192409 w 479"/>
                <a:gd name="T79" fmla="*/ 126130 h 471"/>
                <a:gd name="T80" fmla="*/ 168494 w 479"/>
                <a:gd name="T81" fmla="*/ 126130 h 471"/>
                <a:gd name="T82" fmla="*/ 168494 w 479"/>
                <a:gd name="T83" fmla="*/ 150155 h 471"/>
                <a:gd name="T84" fmla="*/ 158167 w 479"/>
                <a:gd name="T85" fmla="*/ 150155 h 471"/>
                <a:gd name="T86" fmla="*/ 158167 w 479"/>
                <a:gd name="T87" fmla="*/ 126130 h 471"/>
                <a:gd name="T88" fmla="*/ 139143 w 479"/>
                <a:gd name="T89" fmla="*/ 126130 h 471"/>
                <a:gd name="T90" fmla="*/ 139143 w 479"/>
                <a:gd name="T91" fmla="*/ 116302 h 471"/>
                <a:gd name="T92" fmla="*/ 158167 w 479"/>
                <a:gd name="T93" fmla="*/ 116302 h 471"/>
                <a:gd name="T94" fmla="*/ 158167 w 479"/>
                <a:gd name="T95" fmla="*/ 92277 h 471"/>
                <a:gd name="T96" fmla="*/ 168494 w 479"/>
                <a:gd name="T97" fmla="*/ 92277 h 471"/>
                <a:gd name="T98" fmla="*/ 168494 w 479"/>
                <a:gd name="T99" fmla="*/ 116302 h 471"/>
                <a:gd name="T100" fmla="*/ 192409 w 479"/>
                <a:gd name="T101" fmla="*/ 116302 h 471"/>
                <a:gd name="T102" fmla="*/ 192409 w 479"/>
                <a:gd name="T103" fmla="*/ 126130 h 471"/>
                <a:gd name="T104" fmla="*/ 105444 w 479"/>
                <a:gd name="T105" fmla="*/ 145241 h 471"/>
                <a:gd name="T106" fmla="*/ 105444 w 479"/>
                <a:gd name="T107" fmla="*/ 145241 h 471"/>
                <a:gd name="T108" fmla="*/ 105444 w 479"/>
                <a:gd name="T109" fmla="*/ 145241 h 471"/>
                <a:gd name="T110" fmla="*/ 86421 w 479"/>
                <a:gd name="T111" fmla="*/ 150155 h 471"/>
                <a:gd name="T112" fmla="*/ 81529 w 479"/>
                <a:gd name="T113" fmla="*/ 164352 h 471"/>
                <a:gd name="T114" fmla="*/ 105444 w 479"/>
                <a:gd name="T115" fmla="*/ 179094 h 471"/>
                <a:gd name="T116" fmla="*/ 125011 w 479"/>
                <a:gd name="T117" fmla="*/ 159984 h 471"/>
                <a:gd name="T118" fmla="*/ 105444 w 479"/>
                <a:gd name="T119" fmla="*/ 145241 h 47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479" h="471">
                  <a:moveTo>
                    <a:pt x="212" y="169"/>
                  </a:moveTo>
                  <a:lnTo>
                    <a:pt x="212" y="169"/>
                  </a:lnTo>
                  <a:cubicBezTo>
                    <a:pt x="212" y="142"/>
                    <a:pt x="203" y="142"/>
                    <a:pt x="185" y="142"/>
                  </a:cubicBezTo>
                  <a:cubicBezTo>
                    <a:pt x="185" y="142"/>
                    <a:pt x="185" y="142"/>
                    <a:pt x="177" y="142"/>
                  </a:cubicBezTo>
                  <a:cubicBezTo>
                    <a:pt x="177" y="142"/>
                    <a:pt x="168" y="151"/>
                    <a:pt x="168" y="160"/>
                  </a:cubicBezTo>
                  <a:cubicBezTo>
                    <a:pt x="159" y="160"/>
                    <a:pt x="159" y="169"/>
                    <a:pt x="168" y="187"/>
                  </a:cubicBezTo>
                  <a:cubicBezTo>
                    <a:pt x="168" y="195"/>
                    <a:pt x="185" y="213"/>
                    <a:pt x="194" y="213"/>
                  </a:cubicBezTo>
                  <a:cubicBezTo>
                    <a:pt x="194" y="213"/>
                    <a:pt x="194" y="213"/>
                    <a:pt x="203" y="213"/>
                  </a:cubicBezTo>
                  <a:cubicBezTo>
                    <a:pt x="212" y="204"/>
                    <a:pt x="221" y="187"/>
                    <a:pt x="212" y="169"/>
                  </a:cubicBezTo>
                  <a:close/>
                  <a:moveTo>
                    <a:pt x="238" y="0"/>
                  </a:moveTo>
                  <a:lnTo>
                    <a:pt x="238" y="0"/>
                  </a:lnTo>
                  <a:cubicBezTo>
                    <a:pt x="106" y="0"/>
                    <a:pt x="0" y="107"/>
                    <a:pt x="0" y="231"/>
                  </a:cubicBezTo>
                  <a:cubicBezTo>
                    <a:pt x="0" y="363"/>
                    <a:pt x="106" y="470"/>
                    <a:pt x="238" y="470"/>
                  </a:cubicBezTo>
                  <a:cubicBezTo>
                    <a:pt x="372" y="470"/>
                    <a:pt x="478" y="363"/>
                    <a:pt x="478" y="231"/>
                  </a:cubicBezTo>
                  <a:cubicBezTo>
                    <a:pt x="478" y="107"/>
                    <a:pt x="372" y="0"/>
                    <a:pt x="238" y="0"/>
                  </a:cubicBezTo>
                  <a:close/>
                  <a:moveTo>
                    <a:pt x="221" y="338"/>
                  </a:moveTo>
                  <a:lnTo>
                    <a:pt x="221" y="338"/>
                  </a:lnTo>
                  <a:cubicBezTo>
                    <a:pt x="212" y="346"/>
                    <a:pt x="194" y="346"/>
                    <a:pt x="185" y="346"/>
                  </a:cubicBezTo>
                  <a:cubicBezTo>
                    <a:pt x="177" y="346"/>
                    <a:pt x="124" y="346"/>
                    <a:pt x="124" y="301"/>
                  </a:cubicBezTo>
                  <a:cubicBezTo>
                    <a:pt x="124" y="257"/>
                    <a:pt x="177" y="248"/>
                    <a:pt x="194" y="248"/>
                  </a:cubicBezTo>
                  <a:cubicBezTo>
                    <a:pt x="185" y="240"/>
                    <a:pt x="185" y="231"/>
                    <a:pt x="185" y="231"/>
                  </a:cubicBezTo>
                  <a:cubicBezTo>
                    <a:pt x="177" y="231"/>
                    <a:pt x="168" y="222"/>
                    <a:pt x="159" y="222"/>
                  </a:cubicBezTo>
                  <a:cubicBezTo>
                    <a:pt x="141" y="213"/>
                    <a:pt x="141" y="195"/>
                    <a:pt x="141" y="178"/>
                  </a:cubicBezTo>
                  <a:cubicBezTo>
                    <a:pt x="141" y="125"/>
                    <a:pt x="194" y="125"/>
                    <a:pt x="194" y="125"/>
                  </a:cubicBezTo>
                  <a:cubicBezTo>
                    <a:pt x="256" y="125"/>
                    <a:pt x="256" y="125"/>
                    <a:pt x="256" y="125"/>
                  </a:cubicBezTo>
                  <a:cubicBezTo>
                    <a:pt x="256" y="134"/>
                    <a:pt x="238" y="134"/>
                    <a:pt x="238" y="134"/>
                  </a:cubicBezTo>
                  <a:cubicBezTo>
                    <a:pt x="230" y="134"/>
                    <a:pt x="230" y="134"/>
                    <a:pt x="221" y="134"/>
                  </a:cubicBezTo>
                  <a:cubicBezTo>
                    <a:pt x="238" y="142"/>
                    <a:pt x="238" y="160"/>
                    <a:pt x="238" y="178"/>
                  </a:cubicBezTo>
                  <a:cubicBezTo>
                    <a:pt x="238" y="195"/>
                    <a:pt x="230" y="204"/>
                    <a:pt x="230" y="213"/>
                  </a:cubicBezTo>
                  <a:cubicBezTo>
                    <a:pt x="221" y="222"/>
                    <a:pt x="212" y="222"/>
                    <a:pt x="212" y="231"/>
                  </a:cubicBezTo>
                  <a:cubicBezTo>
                    <a:pt x="212" y="231"/>
                    <a:pt x="221" y="240"/>
                    <a:pt x="230" y="240"/>
                  </a:cubicBezTo>
                  <a:cubicBezTo>
                    <a:pt x="238" y="248"/>
                    <a:pt x="256" y="266"/>
                    <a:pt x="256" y="284"/>
                  </a:cubicBezTo>
                  <a:cubicBezTo>
                    <a:pt x="256" y="310"/>
                    <a:pt x="247" y="328"/>
                    <a:pt x="221" y="338"/>
                  </a:cubicBezTo>
                  <a:close/>
                  <a:moveTo>
                    <a:pt x="354" y="231"/>
                  </a:moveTo>
                  <a:lnTo>
                    <a:pt x="354" y="231"/>
                  </a:lnTo>
                  <a:cubicBezTo>
                    <a:pt x="310" y="231"/>
                    <a:pt x="310" y="231"/>
                    <a:pt x="310" y="231"/>
                  </a:cubicBezTo>
                  <a:cubicBezTo>
                    <a:pt x="310" y="275"/>
                    <a:pt x="310" y="275"/>
                    <a:pt x="310" y="275"/>
                  </a:cubicBezTo>
                  <a:cubicBezTo>
                    <a:pt x="291" y="275"/>
                    <a:pt x="291" y="275"/>
                    <a:pt x="291" y="275"/>
                  </a:cubicBezTo>
                  <a:cubicBezTo>
                    <a:pt x="291" y="231"/>
                    <a:pt x="291" y="231"/>
                    <a:pt x="291" y="231"/>
                  </a:cubicBezTo>
                  <a:cubicBezTo>
                    <a:pt x="256" y="231"/>
                    <a:pt x="256" y="231"/>
                    <a:pt x="256" y="231"/>
                  </a:cubicBezTo>
                  <a:cubicBezTo>
                    <a:pt x="256" y="213"/>
                    <a:pt x="256" y="213"/>
                    <a:pt x="256" y="213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1" y="169"/>
                    <a:pt x="291" y="169"/>
                    <a:pt x="291" y="169"/>
                  </a:cubicBezTo>
                  <a:cubicBezTo>
                    <a:pt x="310" y="169"/>
                    <a:pt x="310" y="169"/>
                    <a:pt x="310" y="169"/>
                  </a:cubicBezTo>
                  <a:cubicBezTo>
                    <a:pt x="310" y="213"/>
                    <a:pt x="310" y="213"/>
                    <a:pt x="310" y="213"/>
                  </a:cubicBezTo>
                  <a:cubicBezTo>
                    <a:pt x="354" y="213"/>
                    <a:pt x="354" y="213"/>
                    <a:pt x="354" y="213"/>
                  </a:cubicBezTo>
                  <a:lnTo>
                    <a:pt x="354" y="231"/>
                  </a:lnTo>
                  <a:close/>
                  <a:moveTo>
                    <a:pt x="194" y="266"/>
                  </a:moveTo>
                  <a:lnTo>
                    <a:pt x="194" y="266"/>
                  </a:lnTo>
                  <a:cubicBezTo>
                    <a:pt x="177" y="266"/>
                    <a:pt x="168" y="266"/>
                    <a:pt x="159" y="275"/>
                  </a:cubicBezTo>
                  <a:cubicBezTo>
                    <a:pt x="159" y="284"/>
                    <a:pt x="150" y="293"/>
                    <a:pt x="150" y="301"/>
                  </a:cubicBezTo>
                  <a:cubicBezTo>
                    <a:pt x="150" y="319"/>
                    <a:pt x="168" y="328"/>
                    <a:pt x="194" y="328"/>
                  </a:cubicBezTo>
                  <a:cubicBezTo>
                    <a:pt x="221" y="319"/>
                    <a:pt x="230" y="310"/>
                    <a:pt x="230" y="293"/>
                  </a:cubicBezTo>
                  <a:cubicBezTo>
                    <a:pt x="230" y="275"/>
                    <a:pt x="212" y="266"/>
                    <a:pt x="194" y="26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34291" tIns="17145" rIns="34291" bIns="17145" anchor="ctr"/>
            <a:lstStyle/>
            <a:p>
              <a:endParaRPr lang="en-US" sz="1200">
                <a:solidFill>
                  <a:schemeClr val="bg1"/>
                </a:solidFill>
                <a:latin typeface="Raleway Light" panose="020B0403030101060003" pitchFamily="34" charset="0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8F63B49E-7CD1-4D04-A836-97A07A8D973B}"/>
                </a:ext>
              </a:extLst>
            </p:cNvPr>
            <p:cNvSpPr/>
            <p:nvPr/>
          </p:nvSpPr>
          <p:spPr>
            <a:xfrm>
              <a:off x="6583564" y="5205126"/>
              <a:ext cx="1739636" cy="3690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d-ID" sz="1200" dirty="0">
                  <a:solidFill>
                    <a:schemeClr val="bg1"/>
                  </a:solidFill>
                  <a:latin typeface="Raleway Light" panose="020B0403030101060003" pitchFamily="34" charset="0"/>
                  <a:cs typeface="Calibri"/>
                </a:rPr>
                <a:t>@</a:t>
              </a:r>
              <a:r>
                <a:rPr lang="en-US" sz="1200" dirty="0" err="1">
                  <a:solidFill>
                    <a:schemeClr val="bg1"/>
                  </a:solidFill>
                  <a:latin typeface="Raleway Light" panose="020B0403030101060003" pitchFamily="34" charset="0"/>
                  <a:cs typeface="Calibri"/>
                </a:rPr>
                <a:t>brainesco</a:t>
              </a:r>
              <a:r>
                <a:rPr lang="id-ID" sz="1200" dirty="0">
                  <a:solidFill>
                    <a:schemeClr val="bg1"/>
                  </a:solidFill>
                  <a:latin typeface="Raleway Light" panose="020B0403030101060003" pitchFamily="34" charset="0"/>
                  <a:cs typeface="Calibri"/>
                </a:rPr>
                <a:t> </a:t>
              </a:r>
              <a:endParaRPr lang="en-US" sz="1200" dirty="0">
                <a:solidFill>
                  <a:schemeClr val="bg1"/>
                </a:solidFill>
                <a:latin typeface="Raleway Light" panose="020B04030301010600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1170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11D630D-ACDD-428D-A129-BCCB127AFAAB}"/>
              </a:ext>
            </a:extLst>
          </p:cNvPr>
          <p:cNvGrpSpPr/>
          <p:nvPr/>
        </p:nvGrpSpPr>
        <p:grpSpPr>
          <a:xfrm>
            <a:off x="2531358" y="2473167"/>
            <a:ext cx="1875724" cy="2005458"/>
            <a:chOff x="4001033" y="4019032"/>
            <a:chExt cx="3058795" cy="327035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4E95EC8-BE38-44A2-A0E0-8A217E00F94E}"/>
                </a:ext>
              </a:extLst>
            </p:cNvPr>
            <p:cNvGrpSpPr/>
            <p:nvPr/>
          </p:nvGrpSpPr>
          <p:grpSpPr>
            <a:xfrm>
              <a:off x="4001033" y="4019032"/>
              <a:ext cx="3058795" cy="3270357"/>
              <a:chOff x="4001033" y="4019032"/>
              <a:chExt cx="3058795" cy="3270357"/>
            </a:xfr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</p:grpSpPr>
          <p:sp>
            <p:nvSpPr>
              <p:cNvPr id="12" name="Rectangle 42">
                <a:extLst>
                  <a:ext uri="{FF2B5EF4-FFF2-40B4-BE49-F238E27FC236}">
                    <a16:creationId xmlns:a16="http://schemas.microsoft.com/office/drawing/2014/main" id="{2818CF19-50A3-48F9-B91A-C35FC35BCA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01033" y="7074427"/>
                <a:ext cx="1722533" cy="21496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3" name="Freeform 43">
                <a:extLst>
                  <a:ext uri="{FF2B5EF4-FFF2-40B4-BE49-F238E27FC236}">
                    <a16:creationId xmlns:a16="http://schemas.microsoft.com/office/drawing/2014/main" id="{5E1A815F-2CD5-46C0-8496-10C0D19A50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00938" y="4019032"/>
                <a:ext cx="1158890" cy="2301975"/>
              </a:xfrm>
              <a:custGeom>
                <a:avLst/>
                <a:gdLst>
                  <a:gd name="T0" fmla="*/ 51 w 93"/>
                  <a:gd name="T1" fmla="*/ 93 h 184"/>
                  <a:gd name="T2" fmla="*/ 93 w 93"/>
                  <a:gd name="T3" fmla="*/ 47 h 184"/>
                  <a:gd name="T4" fmla="*/ 46 w 93"/>
                  <a:gd name="T5" fmla="*/ 0 h 184"/>
                  <a:gd name="T6" fmla="*/ 0 w 93"/>
                  <a:gd name="T7" fmla="*/ 47 h 184"/>
                  <a:gd name="T8" fmla="*/ 36 w 93"/>
                  <a:gd name="T9" fmla="*/ 92 h 184"/>
                  <a:gd name="T10" fmla="*/ 36 w 93"/>
                  <a:gd name="T11" fmla="*/ 184 h 184"/>
                  <a:gd name="T12" fmla="*/ 51 w 93"/>
                  <a:gd name="T13" fmla="*/ 184 h 184"/>
                  <a:gd name="T14" fmla="*/ 51 w 93"/>
                  <a:gd name="T15" fmla="*/ 93 h 184"/>
                  <a:gd name="T16" fmla="*/ 19 w 93"/>
                  <a:gd name="T17" fmla="*/ 47 h 184"/>
                  <a:gd name="T18" fmla="*/ 46 w 93"/>
                  <a:gd name="T19" fmla="*/ 19 h 184"/>
                  <a:gd name="T20" fmla="*/ 74 w 93"/>
                  <a:gd name="T21" fmla="*/ 47 h 184"/>
                  <a:gd name="T22" fmla="*/ 46 w 93"/>
                  <a:gd name="T23" fmla="*/ 74 h 184"/>
                  <a:gd name="T24" fmla="*/ 19 w 93"/>
                  <a:gd name="T25" fmla="*/ 47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3" h="184">
                    <a:moveTo>
                      <a:pt x="51" y="93"/>
                    </a:moveTo>
                    <a:cubicBezTo>
                      <a:pt x="75" y="90"/>
                      <a:pt x="93" y="71"/>
                      <a:pt x="93" y="47"/>
                    </a:cubicBezTo>
                    <a:cubicBezTo>
                      <a:pt x="93" y="21"/>
                      <a:pt x="72" y="0"/>
                      <a:pt x="46" y="0"/>
                    </a:cubicBezTo>
                    <a:cubicBezTo>
                      <a:pt x="21" y="0"/>
                      <a:pt x="0" y="21"/>
                      <a:pt x="0" y="47"/>
                    </a:cubicBezTo>
                    <a:cubicBezTo>
                      <a:pt x="0" y="69"/>
                      <a:pt x="15" y="87"/>
                      <a:pt x="36" y="92"/>
                    </a:cubicBezTo>
                    <a:cubicBezTo>
                      <a:pt x="36" y="184"/>
                      <a:pt x="36" y="184"/>
                      <a:pt x="36" y="184"/>
                    </a:cubicBezTo>
                    <a:cubicBezTo>
                      <a:pt x="51" y="184"/>
                      <a:pt x="51" y="184"/>
                      <a:pt x="51" y="184"/>
                    </a:cubicBezTo>
                    <a:lnTo>
                      <a:pt x="51" y="93"/>
                    </a:lnTo>
                    <a:close/>
                    <a:moveTo>
                      <a:pt x="19" y="47"/>
                    </a:moveTo>
                    <a:cubicBezTo>
                      <a:pt x="19" y="32"/>
                      <a:pt x="31" y="19"/>
                      <a:pt x="46" y="19"/>
                    </a:cubicBezTo>
                    <a:cubicBezTo>
                      <a:pt x="61" y="19"/>
                      <a:pt x="74" y="32"/>
                      <a:pt x="74" y="47"/>
                    </a:cubicBezTo>
                    <a:cubicBezTo>
                      <a:pt x="74" y="62"/>
                      <a:pt x="61" y="74"/>
                      <a:pt x="46" y="74"/>
                    </a:cubicBezTo>
                    <a:cubicBezTo>
                      <a:pt x="31" y="74"/>
                      <a:pt x="19" y="62"/>
                      <a:pt x="19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id-ID" sz="14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4" name="Freeform 44">
                <a:extLst>
                  <a:ext uri="{FF2B5EF4-FFF2-40B4-BE49-F238E27FC236}">
                    <a16:creationId xmlns:a16="http://schemas.microsoft.com/office/drawing/2014/main" id="{940F3595-8D57-459E-8F29-419216142C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3565" y="6321008"/>
                <a:ext cx="811223" cy="958717"/>
              </a:xfrm>
              <a:custGeom>
                <a:avLst/>
                <a:gdLst>
                  <a:gd name="T0" fmla="*/ 50 w 65"/>
                  <a:gd name="T1" fmla="*/ 0 h 77"/>
                  <a:gd name="T2" fmla="*/ 50 w 65"/>
                  <a:gd name="T3" fmla="*/ 0 h 77"/>
                  <a:gd name="T4" fmla="*/ 2 w 65"/>
                  <a:gd name="T5" fmla="*/ 61 h 77"/>
                  <a:gd name="T6" fmla="*/ 0 w 65"/>
                  <a:gd name="T7" fmla="*/ 61 h 77"/>
                  <a:gd name="T8" fmla="*/ 0 w 65"/>
                  <a:gd name="T9" fmla="*/ 77 h 77"/>
                  <a:gd name="T10" fmla="*/ 2 w 65"/>
                  <a:gd name="T11" fmla="*/ 77 h 77"/>
                  <a:gd name="T12" fmla="*/ 43 w 65"/>
                  <a:gd name="T13" fmla="*/ 63 h 77"/>
                  <a:gd name="T14" fmla="*/ 65 w 65"/>
                  <a:gd name="T15" fmla="*/ 0 h 77"/>
                  <a:gd name="T16" fmla="*/ 65 w 65"/>
                  <a:gd name="T17" fmla="*/ 0 h 77"/>
                  <a:gd name="T18" fmla="*/ 50 w 65"/>
                  <a:gd name="T19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7">
                    <a:moveTo>
                      <a:pt x="50" y="0"/>
                    </a:moveTo>
                    <a:cubicBezTo>
                      <a:pt x="50" y="0"/>
                      <a:pt x="50" y="0"/>
                      <a:pt x="50" y="0"/>
                    </a:cubicBezTo>
                    <a:cubicBezTo>
                      <a:pt x="50" y="23"/>
                      <a:pt x="44" y="61"/>
                      <a:pt x="2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2" y="77"/>
                      <a:pt x="2" y="77"/>
                      <a:pt x="2" y="77"/>
                    </a:cubicBezTo>
                    <a:cubicBezTo>
                      <a:pt x="13" y="77"/>
                      <a:pt x="29" y="75"/>
                      <a:pt x="43" y="63"/>
                    </a:cubicBezTo>
                    <a:cubicBezTo>
                      <a:pt x="58" y="50"/>
                      <a:pt x="65" y="29"/>
                      <a:pt x="65" y="0"/>
                    </a:cubicBezTo>
                    <a:cubicBezTo>
                      <a:pt x="65" y="0"/>
                      <a:pt x="65" y="0"/>
                      <a:pt x="65" y="0"/>
                    </a:cubicBezTo>
                    <a:lnTo>
                      <a:pt x="5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37BE28-94CE-48B1-B0C2-FD5FF1F9C7C4}"/>
                </a:ext>
              </a:extLst>
            </p:cNvPr>
            <p:cNvSpPr txBox="1"/>
            <p:nvPr/>
          </p:nvSpPr>
          <p:spPr>
            <a:xfrm>
              <a:off x="6226557" y="4269670"/>
              <a:ext cx="507652" cy="652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aleway" panose="020B0503030101060003" pitchFamily="34" charset="0"/>
                  <a:ea typeface="Roboto" panose="02000000000000000000" pitchFamily="2" charset="0"/>
                </a:rPr>
                <a:t>1</a:t>
              </a:r>
              <a:endParaRPr lang="id-ID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C0C3EF3-B3EA-4B1C-A93D-508FF87CED10}"/>
              </a:ext>
            </a:extLst>
          </p:cNvPr>
          <p:cNvGrpSpPr/>
          <p:nvPr/>
        </p:nvGrpSpPr>
        <p:grpSpPr>
          <a:xfrm>
            <a:off x="2507972" y="2473167"/>
            <a:ext cx="7399784" cy="3189379"/>
            <a:chOff x="3962897" y="4019032"/>
            <a:chExt cx="12067034" cy="520101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0FE137D-E245-408D-A164-101BED0169F8}"/>
                </a:ext>
              </a:extLst>
            </p:cNvPr>
            <p:cNvSpPr txBox="1"/>
            <p:nvPr/>
          </p:nvSpPr>
          <p:spPr>
            <a:xfrm>
              <a:off x="15174645" y="4269670"/>
              <a:ext cx="544249" cy="652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aleway" panose="020B0503030101060003" pitchFamily="34" charset="0"/>
                  <a:ea typeface="Roboto" panose="02000000000000000000" pitchFamily="2" charset="0"/>
                </a:rPr>
                <a:t>4</a:t>
              </a:r>
              <a:endParaRPr lang="id-ID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  <a:ea typeface="Roboto" panose="02000000000000000000" pitchFamily="2" charset="0"/>
              </a:endParaRP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357FC1D-C0A7-4309-877B-8B2268342871}"/>
                </a:ext>
              </a:extLst>
            </p:cNvPr>
            <p:cNvGrpSpPr/>
            <p:nvPr/>
          </p:nvGrpSpPr>
          <p:grpSpPr>
            <a:xfrm>
              <a:off x="3962897" y="4019032"/>
              <a:ext cx="12067034" cy="5201010"/>
              <a:chOff x="3962897" y="4019032"/>
              <a:chExt cx="12067034" cy="5201010"/>
            </a:xfrm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2700000" scaled="0"/>
            </a:gradFill>
          </p:grpSpPr>
          <p:sp>
            <p:nvSpPr>
              <p:cNvPr id="18" name="Rectangle 48">
                <a:extLst>
                  <a:ext uri="{FF2B5EF4-FFF2-40B4-BE49-F238E27FC236}">
                    <a16:creationId xmlns:a16="http://schemas.microsoft.com/office/drawing/2014/main" id="{9C90C097-1E5A-494A-9338-102687BBE6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62897" y="9035675"/>
                <a:ext cx="10814328" cy="18436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9" name="Freeform 49">
                <a:extLst>
                  <a:ext uri="{FF2B5EF4-FFF2-40B4-BE49-F238E27FC236}">
                    <a16:creationId xmlns:a16="http://schemas.microsoft.com/office/drawing/2014/main" id="{DD802289-A42C-41D4-8838-14936056F34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871042" y="4019032"/>
                <a:ext cx="1158889" cy="2876153"/>
              </a:xfrm>
              <a:custGeom>
                <a:avLst/>
                <a:gdLst>
                  <a:gd name="T0" fmla="*/ 54 w 93"/>
                  <a:gd name="T1" fmla="*/ 92 h 230"/>
                  <a:gd name="T2" fmla="*/ 93 w 93"/>
                  <a:gd name="T3" fmla="*/ 47 h 230"/>
                  <a:gd name="T4" fmla="*/ 47 w 93"/>
                  <a:gd name="T5" fmla="*/ 0 h 230"/>
                  <a:gd name="T6" fmla="*/ 0 w 93"/>
                  <a:gd name="T7" fmla="*/ 47 h 230"/>
                  <a:gd name="T8" fmla="*/ 39 w 93"/>
                  <a:gd name="T9" fmla="*/ 92 h 230"/>
                  <a:gd name="T10" fmla="*/ 39 w 93"/>
                  <a:gd name="T11" fmla="*/ 230 h 230"/>
                  <a:gd name="T12" fmla="*/ 54 w 93"/>
                  <a:gd name="T13" fmla="*/ 230 h 230"/>
                  <a:gd name="T14" fmla="*/ 54 w 93"/>
                  <a:gd name="T15" fmla="*/ 92 h 230"/>
                  <a:gd name="T16" fmla="*/ 19 w 93"/>
                  <a:gd name="T17" fmla="*/ 47 h 230"/>
                  <a:gd name="T18" fmla="*/ 47 w 93"/>
                  <a:gd name="T19" fmla="*/ 19 h 230"/>
                  <a:gd name="T20" fmla="*/ 74 w 93"/>
                  <a:gd name="T21" fmla="*/ 47 h 230"/>
                  <a:gd name="T22" fmla="*/ 47 w 93"/>
                  <a:gd name="T23" fmla="*/ 74 h 230"/>
                  <a:gd name="T24" fmla="*/ 19 w 93"/>
                  <a:gd name="T25" fmla="*/ 47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3" h="230">
                    <a:moveTo>
                      <a:pt x="54" y="92"/>
                    </a:moveTo>
                    <a:cubicBezTo>
                      <a:pt x="76" y="89"/>
                      <a:pt x="93" y="70"/>
                      <a:pt x="93" y="47"/>
                    </a:cubicBezTo>
                    <a:cubicBezTo>
                      <a:pt x="93" y="21"/>
                      <a:pt x="72" y="0"/>
                      <a:pt x="47" y="0"/>
                    </a:cubicBezTo>
                    <a:cubicBezTo>
                      <a:pt x="21" y="0"/>
                      <a:pt x="0" y="21"/>
                      <a:pt x="0" y="47"/>
                    </a:cubicBezTo>
                    <a:cubicBezTo>
                      <a:pt x="0" y="70"/>
                      <a:pt x="17" y="89"/>
                      <a:pt x="39" y="92"/>
                    </a:cubicBezTo>
                    <a:cubicBezTo>
                      <a:pt x="39" y="230"/>
                      <a:pt x="39" y="230"/>
                      <a:pt x="39" y="230"/>
                    </a:cubicBezTo>
                    <a:cubicBezTo>
                      <a:pt x="54" y="230"/>
                      <a:pt x="54" y="230"/>
                      <a:pt x="54" y="230"/>
                    </a:cubicBezTo>
                    <a:lnTo>
                      <a:pt x="54" y="92"/>
                    </a:lnTo>
                    <a:close/>
                    <a:moveTo>
                      <a:pt x="19" y="47"/>
                    </a:moveTo>
                    <a:cubicBezTo>
                      <a:pt x="19" y="32"/>
                      <a:pt x="31" y="19"/>
                      <a:pt x="47" y="19"/>
                    </a:cubicBezTo>
                    <a:cubicBezTo>
                      <a:pt x="62" y="19"/>
                      <a:pt x="74" y="32"/>
                      <a:pt x="74" y="47"/>
                    </a:cubicBezTo>
                    <a:cubicBezTo>
                      <a:pt x="74" y="62"/>
                      <a:pt x="62" y="74"/>
                      <a:pt x="47" y="74"/>
                    </a:cubicBezTo>
                    <a:cubicBezTo>
                      <a:pt x="31" y="74"/>
                      <a:pt x="19" y="62"/>
                      <a:pt x="19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0" name="Freeform 50">
                <a:extLst>
                  <a:ext uri="{FF2B5EF4-FFF2-40B4-BE49-F238E27FC236}">
                    <a16:creationId xmlns:a16="http://schemas.microsoft.com/office/drawing/2014/main" id="{A54D02F7-9A76-4541-879F-079A10659F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27905" y="8108564"/>
                <a:ext cx="906041" cy="1111478"/>
              </a:xfrm>
              <a:custGeom>
                <a:avLst/>
                <a:gdLst>
                  <a:gd name="T0" fmla="*/ 58 w 73"/>
                  <a:gd name="T1" fmla="*/ 0 h 89"/>
                  <a:gd name="T2" fmla="*/ 58 w 73"/>
                  <a:gd name="T3" fmla="*/ 1 h 89"/>
                  <a:gd name="T4" fmla="*/ 1 w 73"/>
                  <a:gd name="T5" fmla="*/ 74 h 89"/>
                  <a:gd name="T6" fmla="*/ 0 w 73"/>
                  <a:gd name="T7" fmla="*/ 74 h 89"/>
                  <a:gd name="T8" fmla="*/ 0 w 73"/>
                  <a:gd name="T9" fmla="*/ 89 h 89"/>
                  <a:gd name="T10" fmla="*/ 1 w 73"/>
                  <a:gd name="T11" fmla="*/ 89 h 89"/>
                  <a:gd name="T12" fmla="*/ 58 w 73"/>
                  <a:gd name="T13" fmla="*/ 60 h 89"/>
                  <a:gd name="T14" fmla="*/ 73 w 73"/>
                  <a:gd name="T15" fmla="*/ 1 h 89"/>
                  <a:gd name="T16" fmla="*/ 73 w 73"/>
                  <a:gd name="T17" fmla="*/ 0 h 89"/>
                  <a:gd name="T18" fmla="*/ 58 w 73"/>
                  <a:gd name="T19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3" h="89">
                    <a:moveTo>
                      <a:pt x="58" y="0"/>
                    </a:moveTo>
                    <a:cubicBezTo>
                      <a:pt x="58" y="1"/>
                      <a:pt x="58" y="1"/>
                      <a:pt x="58" y="1"/>
                    </a:cubicBezTo>
                    <a:cubicBezTo>
                      <a:pt x="58" y="23"/>
                      <a:pt x="52" y="74"/>
                      <a:pt x="1" y="74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1" y="89"/>
                      <a:pt x="1" y="89"/>
                      <a:pt x="1" y="89"/>
                    </a:cubicBezTo>
                    <a:cubicBezTo>
                      <a:pt x="26" y="89"/>
                      <a:pt x="45" y="79"/>
                      <a:pt x="58" y="60"/>
                    </a:cubicBezTo>
                    <a:cubicBezTo>
                      <a:pt x="71" y="41"/>
                      <a:pt x="73" y="17"/>
                      <a:pt x="73" y="1"/>
                    </a:cubicBezTo>
                    <a:cubicBezTo>
                      <a:pt x="73" y="0"/>
                      <a:pt x="73" y="0"/>
                      <a:pt x="73" y="0"/>
                    </a:cubicBezTo>
                    <a:lnTo>
                      <a:pt x="5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1" name="Rectangle 48">
                <a:extLst>
                  <a:ext uri="{FF2B5EF4-FFF2-40B4-BE49-F238E27FC236}">
                    <a16:creationId xmlns:a16="http://schemas.microsoft.com/office/drawing/2014/main" id="{FD9FAEED-CF3E-4CAF-A778-329C1DD056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6200000">
                <a:off x="14371035" y="6962333"/>
                <a:ext cx="2141451" cy="18436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8B1C775-3F88-45C2-B1FE-F6B7CA05CC7F}"/>
              </a:ext>
            </a:extLst>
          </p:cNvPr>
          <p:cNvGrpSpPr/>
          <p:nvPr/>
        </p:nvGrpSpPr>
        <p:grpSpPr>
          <a:xfrm>
            <a:off x="2530896" y="2465652"/>
            <a:ext cx="5503044" cy="2794371"/>
            <a:chOff x="4000280" y="4006777"/>
            <a:chExt cx="8973967" cy="4556859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091D85B-EDA5-4EE5-903B-69B4F4FDF861}"/>
                </a:ext>
              </a:extLst>
            </p:cNvPr>
            <p:cNvSpPr txBox="1"/>
            <p:nvPr/>
          </p:nvSpPr>
          <p:spPr>
            <a:xfrm>
              <a:off x="12139751" y="4269670"/>
              <a:ext cx="533793" cy="6524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aleway" panose="020B0503030101060003" pitchFamily="34" charset="0"/>
                  <a:ea typeface="Roboto" panose="02000000000000000000" pitchFamily="2" charset="0"/>
                </a:rPr>
                <a:t>3</a:t>
              </a:r>
              <a:endParaRPr lang="id-ID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  <a:ea typeface="Roboto" panose="02000000000000000000" pitchFamily="2" charset="0"/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857D23BA-EA82-4E52-BC4D-565B699E9F4C}"/>
                </a:ext>
              </a:extLst>
            </p:cNvPr>
            <p:cNvGrpSpPr/>
            <p:nvPr/>
          </p:nvGrpSpPr>
          <p:grpSpPr>
            <a:xfrm>
              <a:off x="4000280" y="4006777"/>
              <a:ext cx="8973967" cy="4556859"/>
              <a:chOff x="4000280" y="4006777"/>
              <a:chExt cx="8973967" cy="4556859"/>
            </a:xfrm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2700000" scaled="0"/>
            </a:gradFill>
          </p:grpSpPr>
          <p:sp>
            <p:nvSpPr>
              <p:cNvPr id="25" name="Rectangle 45">
                <a:extLst>
                  <a:ext uri="{FF2B5EF4-FFF2-40B4-BE49-F238E27FC236}">
                    <a16:creationId xmlns:a16="http://schemas.microsoft.com/office/drawing/2014/main" id="{EBD3AA29-FFD9-4812-B349-502A6ECF34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00280" y="8385048"/>
                <a:ext cx="4740912" cy="17858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6" name="Freeform 46">
                <a:extLst>
                  <a:ext uri="{FF2B5EF4-FFF2-40B4-BE49-F238E27FC236}">
                    <a16:creationId xmlns:a16="http://schemas.microsoft.com/office/drawing/2014/main" id="{C66AD606-B701-49F3-9EED-23BA59B89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09238" y="7615452"/>
                <a:ext cx="781861" cy="948184"/>
              </a:xfrm>
              <a:custGeom>
                <a:avLst/>
                <a:gdLst>
                  <a:gd name="T0" fmla="*/ 46 w 62"/>
                  <a:gd name="T1" fmla="*/ 0 h 76"/>
                  <a:gd name="T2" fmla="*/ 46 w 62"/>
                  <a:gd name="T3" fmla="*/ 0 h 76"/>
                  <a:gd name="T4" fmla="*/ 1 w 62"/>
                  <a:gd name="T5" fmla="*/ 61 h 76"/>
                  <a:gd name="T6" fmla="*/ 0 w 62"/>
                  <a:gd name="T7" fmla="*/ 61 h 76"/>
                  <a:gd name="T8" fmla="*/ 0 w 62"/>
                  <a:gd name="T9" fmla="*/ 76 h 76"/>
                  <a:gd name="T10" fmla="*/ 1 w 62"/>
                  <a:gd name="T11" fmla="*/ 76 h 76"/>
                  <a:gd name="T12" fmla="*/ 62 w 62"/>
                  <a:gd name="T13" fmla="*/ 0 h 76"/>
                  <a:gd name="T14" fmla="*/ 62 w 62"/>
                  <a:gd name="T15" fmla="*/ 0 h 76"/>
                  <a:gd name="T16" fmla="*/ 46 w 62"/>
                  <a:gd name="T17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2" h="76">
                    <a:moveTo>
                      <a:pt x="46" y="0"/>
                    </a:moveTo>
                    <a:cubicBezTo>
                      <a:pt x="46" y="0"/>
                      <a:pt x="46" y="0"/>
                      <a:pt x="46" y="0"/>
                    </a:cubicBezTo>
                    <a:cubicBezTo>
                      <a:pt x="46" y="55"/>
                      <a:pt x="14" y="61"/>
                      <a:pt x="1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1" y="76"/>
                      <a:pt x="1" y="76"/>
                      <a:pt x="1" y="76"/>
                    </a:cubicBezTo>
                    <a:cubicBezTo>
                      <a:pt x="38" y="76"/>
                      <a:pt x="62" y="47"/>
                      <a:pt x="62" y="0"/>
                    </a:cubicBezTo>
                    <a:cubicBezTo>
                      <a:pt x="62" y="0"/>
                      <a:pt x="62" y="0"/>
                      <a:pt x="62" y="0"/>
                    </a:cubicBezTo>
                    <a:lnTo>
                      <a:pt x="4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7" name="Freeform 47">
                <a:extLst>
                  <a:ext uri="{FF2B5EF4-FFF2-40B4-BE49-F238E27FC236}">
                    <a16:creationId xmlns:a16="http://schemas.microsoft.com/office/drawing/2014/main" id="{29EE32AC-35F6-446A-9650-490B74E645B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828767" y="4006777"/>
                <a:ext cx="1145480" cy="2665447"/>
              </a:xfrm>
              <a:custGeom>
                <a:avLst/>
                <a:gdLst>
                  <a:gd name="T0" fmla="*/ 53 w 92"/>
                  <a:gd name="T1" fmla="*/ 93 h 213"/>
                  <a:gd name="T2" fmla="*/ 92 w 92"/>
                  <a:gd name="T3" fmla="*/ 47 h 213"/>
                  <a:gd name="T4" fmla="*/ 46 w 92"/>
                  <a:gd name="T5" fmla="*/ 0 h 213"/>
                  <a:gd name="T6" fmla="*/ 0 w 92"/>
                  <a:gd name="T7" fmla="*/ 47 h 213"/>
                  <a:gd name="T8" fmla="*/ 37 w 92"/>
                  <a:gd name="T9" fmla="*/ 92 h 213"/>
                  <a:gd name="T10" fmla="*/ 37 w 92"/>
                  <a:gd name="T11" fmla="*/ 213 h 213"/>
                  <a:gd name="T12" fmla="*/ 53 w 92"/>
                  <a:gd name="T13" fmla="*/ 213 h 213"/>
                  <a:gd name="T14" fmla="*/ 53 w 92"/>
                  <a:gd name="T15" fmla="*/ 93 h 213"/>
                  <a:gd name="T16" fmla="*/ 19 w 92"/>
                  <a:gd name="T17" fmla="*/ 47 h 213"/>
                  <a:gd name="T18" fmla="*/ 46 w 92"/>
                  <a:gd name="T19" fmla="*/ 19 h 213"/>
                  <a:gd name="T20" fmla="*/ 73 w 92"/>
                  <a:gd name="T21" fmla="*/ 47 h 213"/>
                  <a:gd name="T22" fmla="*/ 46 w 92"/>
                  <a:gd name="T23" fmla="*/ 74 h 213"/>
                  <a:gd name="T24" fmla="*/ 19 w 92"/>
                  <a:gd name="T25" fmla="*/ 47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2" h="213">
                    <a:moveTo>
                      <a:pt x="53" y="93"/>
                    </a:moveTo>
                    <a:cubicBezTo>
                      <a:pt x="75" y="89"/>
                      <a:pt x="92" y="70"/>
                      <a:pt x="92" y="47"/>
                    </a:cubicBezTo>
                    <a:cubicBezTo>
                      <a:pt x="92" y="21"/>
                      <a:pt x="72" y="0"/>
                      <a:pt x="46" y="0"/>
                    </a:cubicBezTo>
                    <a:cubicBezTo>
                      <a:pt x="20" y="0"/>
                      <a:pt x="0" y="21"/>
                      <a:pt x="0" y="47"/>
                    </a:cubicBezTo>
                    <a:cubicBezTo>
                      <a:pt x="0" y="69"/>
                      <a:pt x="16" y="88"/>
                      <a:pt x="37" y="92"/>
                    </a:cubicBezTo>
                    <a:cubicBezTo>
                      <a:pt x="37" y="213"/>
                      <a:pt x="37" y="213"/>
                      <a:pt x="37" y="213"/>
                    </a:cubicBezTo>
                    <a:cubicBezTo>
                      <a:pt x="53" y="213"/>
                      <a:pt x="53" y="213"/>
                      <a:pt x="53" y="213"/>
                    </a:cubicBezTo>
                    <a:lnTo>
                      <a:pt x="53" y="93"/>
                    </a:lnTo>
                    <a:close/>
                    <a:moveTo>
                      <a:pt x="19" y="47"/>
                    </a:moveTo>
                    <a:cubicBezTo>
                      <a:pt x="19" y="32"/>
                      <a:pt x="31" y="19"/>
                      <a:pt x="46" y="19"/>
                    </a:cubicBezTo>
                    <a:cubicBezTo>
                      <a:pt x="61" y="19"/>
                      <a:pt x="73" y="32"/>
                      <a:pt x="73" y="47"/>
                    </a:cubicBezTo>
                    <a:cubicBezTo>
                      <a:pt x="73" y="62"/>
                      <a:pt x="61" y="74"/>
                      <a:pt x="46" y="74"/>
                    </a:cubicBezTo>
                    <a:cubicBezTo>
                      <a:pt x="31" y="74"/>
                      <a:pt x="19" y="62"/>
                      <a:pt x="19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8" name="Rectangle 48">
                <a:extLst>
                  <a:ext uri="{FF2B5EF4-FFF2-40B4-BE49-F238E27FC236}">
                    <a16:creationId xmlns:a16="http://schemas.microsoft.com/office/drawing/2014/main" id="{DE4E10C3-C49F-4BDC-8426-45C1F4AEF1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6200000">
                <a:off x="11584860" y="6882678"/>
                <a:ext cx="1606088" cy="20638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9" name="Rectangle 48">
                <a:extLst>
                  <a:ext uri="{FF2B5EF4-FFF2-40B4-BE49-F238E27FC236}">
                    <a16:creationId xmlns:a16="http://schemas.microsoft.com/office/drawing/2014/main" id="{6A7FD207-118E-4560-844E-933B7AC133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66261" y="8372006"/>
                <a:ext cx="3212177" cy="1916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B29F1BF-C18C-4A84-8FC1-2271DAE03DBA}"/>
              </a:ext>
            </a:extLst>
          </p:cNvPr>
          <p:cNvGrpSpPr/>
          <p:nvPr/>
        </p:nvGrpSpPr>
        <p:grpSpPr>
          <a:xfrm>
            <a:off x="2537819" y="2470996"/>
            <a:ext cx="3680707" cy="2433493"/>
            <a:chOff x="4011569" y="4015492"/>
            <a:chExt cx="6002231" cy="3968365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F8591DA-B240-43EC-9539-FFA1B0EF827C}"/>
                </a:ext>
              </a:extLst>
            </p:cNvPr>
            <p:cNvSpPr txBox="1"/>
            <p:nvPr/>
          </p:nvSpPr>
          <p:spPr>
            <a:xfrm>
              <a:off x="9160342" y="4269670"/>
              <a:ext cx="536407" cy="6524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aleway" panose="020B0503030101060003" pitchFamily="34" charset="0"/>
                  <a:ea typeface="Roboto" panose="02000000000000000000" pitchFamily="2" charset="0"/>
                </a:rPr>
                <a:t>2</a:t>
              </a:r>
              <a:endParaRPr lang="id-ID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  <a:ea typeface="Roboto" panose="02000000000000000000" pitchFamily="2" charset="0"/>
              </a:endParaRP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97F9C98B-87BD-4504-AA11-C9693F86E791}"/>
                </a:ext>
              </a:extLst>
            </p:cNvPr>
            <p:cNvGrpSpPr/>
            <p:nvPr/>
          </p:nvGrpSpPr>
          <p:grpSpPr>
            <a:xfrm>
              <a:off x="4011569" y="4015492"/>
              <a:ext cx="6002231" cy="3968365"/>
              <a:chOff x="4011569" y="4015492"/>
              <a:chExt cx="6002231" cy="3968365"/>
            </a:xfr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2700000" scaled="0"/>
            </a:gradFill>
          </p:grpSpPr>
          <p:sp>
            <p:nvSpPr>
              <p:cNvPr id="33" name="Rectangle 45">
                <a:extLst>
                  <a:ext uri="{FF2B5EF4-FFF2-40B4-BE49-F238E27FC236}">
                    <a16:creationId xmlns:a16="http://schemas.microsoft.com/office/drawing/2014/main" id="{1B5B72BA-93B6-499A-B679-D71CE8E1CE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11569" y="7797761"/>
                <a:ext cx="4740913" cy="18160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34" name="Freeform 46">
                <a:extLst>
                  <a:ext uri="{FF2B5EF4-FFF2-40B4-BE49-F238E27FC236}">
                    <a16:creationId xmlns:a16="http://schemas.microsoft.com/office/drawing/2014/main" id="{8C09F76A-5C35-4EF4-BE81-CEA3525F3C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52480" y="7035674"/>
                <a:ext cx="774350" cy="948183"/>
              </a:xfrm>
              <a:custGeom>
                <a:avLst/>
                <a:gdLst>
                  <a:gd name="T0" fmla="*/ 46 w 62"/>
                  <a:gd name="T1" fmla="*/ 0 h 76"/>
                  <a:gd name="T2" fmla="*/ 46 w 62"/>
                  <a:gd name="T3" fmla="*/ 0 h 76"/>
                  <a:gd name="T4" fmla="*/ 1 w 62"/>
                  <a:gd name="T5" fmla="*/ 61 h 76"/>
                  <a:gd name="T6" fmla="*/ 0 w 62"/>
                  <a:gd name="T7" fmla="*/ 61 h 76"/>
                  <a:gd name="T8" fmla="*/ 0 w 62"/>
                  <a:gd name="T9" fmla="*/ 76 h 76"/>
                  <a:gd name="T10" fmla="*/ 1 w 62"/>
                  <a:gd name="T11" fmla="*/ 76 h 76"/>
                  <a:gd name="T12" fmla="*/ 62 w 62"/>
                  <a:gd name="T13" fmla="*/ 0 h 76"/>
                  <a:gd name="T14" fmla="*/ 62 w 62"/>
                  <a:gd name="T15" fmla="*/ 0 h 76"/>
                  <a:gd name="T16" fmla="*/ 46 w 62"/>
                  <a:gd name="T17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2" h="76">
                    <a:moveTo>
                      <a:pt x="46" y="0"/>
                    </a:moveTo>
                    <a:cubicBezTo>
                      <a:pt x="46" y="0"/>
                      <a:pt x="46" y="0"/>
                      <a:pt x="46" y="0"/>
                    </a:cubicBezTo>
                    <a:cubicBezTo>
                      <a:pt x="46" y="55"/>
                      <a:pt x="14" y="61"/>
                      <a:pt x="1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1" y="76"/>
                      <a:pt x="1" y="76"/>
                      <a:pt x="1" y="76"/>
                    </a:cubicBezTo>
                    <a:cubicBezTo>
                      <a:pt x="38" y="76"/>
                      <a:pt x="62" y="47"/>
                      <a:pt x="62" y="0"/>
                    </a:cubicBezTo>
                    <a:cubicBezTo>
                      <a:pt x="62" y="0"/>
                      <a:pt x="62" y="0"/>
                      <a:pt x="62" y="0"/>
                    </a:cubicBezTo>
                    <a:lnTo>
                      <a:pt x="4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35" name="Freeform 47">
                <a:extLst>
                  <a:ext uri="{FF2B5EF4-FFF2-40B4-BE49-F238E27FC236}">
                    <a16:creationId xmlns:a16="http://schemas.microsoft.com/office/drawing/2014/main" id="{56C4E8C1-1043-4FDC-86A6-271545E09CA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65445" y="4015492"/>
                <a:ext cx="1148355" cy="2665447"/>
              </a:xfrm>
              <a:custGeom>
                <a:avLst/>
                <a:gdLst>
                  <a:gd name="T0" fmla="*/ 53 w 92"/>
                  <a:gd name="T1" fmla="*/ 93 h 213"/>
                  <a:gd name="T2" fmla="*/ 92 w 92"/>
                  <a:gd name="T3" fmla="*/ 47 h 213"/>
                  <a:gd name="T4" fmla="*/ 46 w 92"/>
                  <a:gd name="T5" fmla="*/ 0 h 213"/>
                  <a:gd name="T6" fmla="*/ 0 w 92"/>
                  <a:gd name="T7" fmla="*/ 47 h 213"/>
                  <a:gd name="T8" fmla="*/ 37 w 92"/>
                  <a:gd name="T9" fmla="*/ 92 h 213"/>
                  <a:gd name="T10" fmla="*/ 37 w 92"/>
                  <a:gd name="T11" fmla="*/ 213 h 213"/>
                  <a:gd name="T12" fmla="*/ 53 w 92"/>
                  <a:gd name="T13" fmla="*/ 213 h 213"/>
                  <a:gd name="T14" fmla="*/ 53 w 92"/>
                  <a:gd name="T15" fmla="*/ 93 h 213"/>
                  <a:gd name="T16" fmla="*/ 19 w 92"/>
                  <a:gd name="T17" fmla="*/ 47 h 213"/>
                  <a:gd name="T18" fmla="*/ 46 w 92"/>
                  <a:gd name="T19" fmla="*/ 19 h 213"/>
                  <a:gd name="T20" fmla="*/ 73 w 92"/>
                  <a:gd name="T21" fmla="*/ 47 h 213"/>
                  <a:gd name="T22" fmla="*/ 46 w 92"/>
                  <a:gd name="T23" fmla="*/ 74 h 213"/>
                  <a:gd name="T24" fmla="*/ 19 w 92"/>
                  <a:gd name="T25" fmla="*/ 47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2" h="213">
                    <a:moveTo>
                      <a:pt x="53" y="93"/>
                    </a:moveTo>
                    <a:cubicBezTo>
                      <a:pt x="75" y="89"/>
                      <a:pt x="92" y="70"/>
                      <a:pt x="92" y="47"/>
                    </a:cubicBezTo>
                    <a:cubicBezTo>
                      <a:pt x="92" y="21"/>
                      <a:pt x="72" y="0"/>
                      <a:pt x="46" y="0"/>
                    </a:cubicBezTo>
                    <a:cubicBezTo>
                      <a:pt x="20" y="0"/>
                      <a:pt x="0" y="21"/>
                      <a:pt x="0" y="47"/>
                    </a:cubicBezTo>
                    <a:cubicBezTo>
                      <a:pt x="0" y="69"/>
                      <a:pt x="16" y="88"/>
                      <a:pt x="37" y="92"/>
                    </a:cubicBezTo>
                    <a:cubicBezTo>
                      <a:pt x="37" y="213"/>
                      <a:pt x="37" y="213"/>
                      <a:pt x="37" y="213"/>
                    </a:cubicBezTo>
                    <a:cubicBezTo>
                      <a:pt x="53" y="213"/>
                      <a:pt x="53" y="213"/>
                      <a:pt x="53" y="213"/>
                    </a:cubicBezTo>
                    <a:lnTo>
                      <a:pt x="53" y="93"/>
                    </a:lnTo>
                    <a:close/>
                    <a:moveTo>
                      <a:pt x="19" y="47"/>
                    </a:moveTo>
                    <a:cubicBezTo>
                      <a:pt x="19" y="32"/>
                      <a:pt x="31" y="19"/>
                      <a:pt x="46" y="19"/>
                    </a:cubicBezTo>
                    <a:cubicBezTo>
                      <a:pt x="61" y="19"/>
                      <a:pt x="73" y="32"/>
                      <a:pt x="73" y="47"/>
                    </a:cubicBezTo>
                    <a:cubicBezTo>
                      <a:pt x="73" y="62"/>
                      <a:pt x="61" y="74"/>
                      <a:pt x="46" y="74"/>
                    </a:cubicBezTo>
                    <a:cubicBezTo>
                      <a:pt x="31" y="74"/>
                      <a:pt x="19" y="62"/>
                      <a:pt x="19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36" name="Rectangle 48">
                <a:extLst>
                  <a:ext uri="{FF2B5EF4-FFF2-40B4-BE49-F238E27FC236}">
                    <a16:creationId xmlns:a16="http://schemas.microsoft.com/office/drawing/2014/main" id="{BE493374-293E-4826-A9FF-93188E9A58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6200000">
                <a:off x="8629500" y="6230830"/>
                <a:ext cx="1606088" cy="19825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7E94014-6895-4841-8815-5B4BDA90D63F}"/>
              </a:ext>
            </a:extLst>
          </p:cNvPr>
          <p:cNvGrpSpPr/>
          <p:nvPr/>
        </p:nvGrpSpPr>
        <p:grpSpPr>
          <a:xfrm>
            <a:off x="1120719" y="1963032"/>
            <a:ext cx="2094850" cy="3849189"/>
            <a:chOff x="2808288" y="7834313"/>
            <a:chExt cx="1347788" cy="2476500"/>
          </a:xfrm>
        </p:grpSpPr>
        <p:sp>
          <p:nvSpPr>
            <p:cNvPr id="38" name="Freeform 49">
              <a:extLst>
                <a:ext uri="{FF2B5EF4-FFF2-40B4-BE49-F238E27FC236}">
                  <a16:creationId xmlns:a16="http://schemas.microsoft.com/office/drawing/2014/main" id="{34774065-9BBD-48A0-AB6A-F12B427C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2301" y="9534525"/>
              <a:ext cx="331788" cy="400050"/>
            </a:xfrm>
            <a:custGeom>
              <a:avLst/>
              <a:gdLst>
                <a:gd name="T0" fmla="*/ 0 w 154"/>
                <a:gd name="T1" fmla="*/ 0 h 186"/>
                <a:gd name="T2" fmla="*/ 0 w 154"/>
                <a:gd name="T3" fmla="*/ 174 h 186"/>
                <a:gd name="T4" fmla="*/ 150 w 154"/>
                <a:gd name="T5" fmla="*/ 186 h 186"/>
                <a:gd name="T6" fmla="*/ 154 w 154"/>
                <a:gd name="T7" fmla="*/ 110 h 186"/>
                <a:gd name="T8" fmla="*/ 150 w 154"/>
                <a:gd name="T9" fmla="*/ 0 h 186"/>
                <a:gd name="T10" fmla="*/ 0 w 154"/>
                <a:gd name="T11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4" h="186">
                  <a:moveTo>
                    <a:pt x="0" y="0"/>
                  </a:moveTo>
                  <a:cubicBezTo>
                    <a:pt x="0" y="174"/>
                    <a:pt x="0" y="174"/>
                    <a:pt x="0" y="174"/>
                  </a:cubicBezTo>
                  <a:cubicBezTo>
                    <a:pt x="0" y="174"/>
                    <a:pt x="112" y="186"/>
                    <a:pt x="150" y="186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0" y="0"/>
                    <a:pt x="150" y="0"/>
                    <a:pt x="1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788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9" name="Freeform 50">
              <a:extLst>
                <a:ext uri="{FF2B5EF4-FFF2-40B4-BE49-F238E27FC236}">
                  <a16:creationId xmlns:a16="http://schemas.microsoft.com/office/drawing/2014/main" id="{B8A9B898-9D9E-469B-B90A-CC26AAAE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4563" y="9534525"/>
              <a:ext cx="320675" cy="400050"/>
            </a:xfrm>
            <a:custGeom>
              <a:avLst/>
              <a:gdLst>
                <a:gd name="T0" fmla="*/ 0 w 149"/>
                <a:gd name="T1" fmla="*/ 0 h 186"/>
                <a:gd name="T2" fmla="*/ 0 w 149"/>
                <a:gd name="T3" fmla="*/ 186 h 186"/>
                <a:gd name="T4" fmla="*/ 149 w 149"/>
                <a:gd name="T5" fmla="*/ 174 h 186"/>
                <a:gd name="T6" fmla="*/ 149 w 149"/>
                <a:gd name="T7" fmla="*/ 0 h 186"/>
                <a:gd name="T8" fmla="*/ 0 w 149"/>
                <a:gd name="T9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86">
                  <a:moveTo>
                    <a:pt x="0" y="0"/>
                  </a:moveTo>
                  <a:cubicBezTo>
                    <a:pt x="0" y="186"/>
                    <a:pt x="0" y="186"/>
                    <a:pt x="0" y="186"/>
                  </a:cubicBezTo>
                  <a:cubicBezTo>
                    <a:pt x="37" y="186"/>
                    <a:pt x="149" y="174"/>
                    <a:pt x="149" y="174"/>
                  </a:cubicBezTo>
                  <a:cubicBezTo>
                    <a:pt x="149" y="0"/>
                    <a:pt x="149" y="0"/>
                    <a:pt x="14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778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0" name="Freeform 51">
              <a:extLst>
                <a:ext uri="{FF2B5EF4-FFF2-40B4-BE49-F238E27FC236}">
                  <a16:creationId xmlns:a16="http://schemas.microsoft.com/office/drawing/2014/main" id="{12AFF094-6232-49C9-8BCD-383C3A6487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89263" y="9037638"/>
              <a:ext cx="296863" cy="630238"/>
            </a:xfrm>
            <a:custGeom>
              <a:avLst/>
              <a:gdLst>
                <a:gd name="T0" fmla="*/ 94 w 187"/>
                <a:gd name="T1" fmla="*/ 397 h 397"/>
                <a:gd name="T2" fmla="*/ 0 w 187"/>
                <a:gd name="T3" fmla="*/ 374 h 397"/>
                <a:gd name="T4" fmla="*/ 94 w 187"/>
                <a:gd name="T5" fmla="*/ 0 h 397"/>
                <a:gd name="T6" fmla="*/ 187 w 187"/>
                <a:gd name="T7" fmla="*/ 23 h 397"/>
                <a:gd name="T8" fmla="*/ 94 w 187"/>
                <a:gd name="T9" fmla="*/ 397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7" h="397">
                  <a:moveTo>
                    <a:pt x="94" y="397"/>
                  </a:moveTo>
                  <a:lnTo>
                    <a:pt x="0" y="374"/>
                  </a:lnTo>
                  <a:lnTo>
                    <a:pt x="94" y="0"/>
                  </a:lnTo>
                  <a:lnTo>
                    <a:pt x="187" y="23"/>
                  </a:lnTo>
                  <a:lnTo>
                    <a:pt x="94" y="397"/>
                  </a:lnTo>
                  <a:close/>
                </a:path>
              </a:pathLst>
            </a:custGeom>
            <a:solidFill>
              <a:srgbClr val="4E6F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1" name="Freeform 52">
              <a:extLst>
                <a:ext uri="{FF2B5EF4-FFF2-40B4-BE49-F238E27FC236}">
                  <a16:creationId xmlns:a16="http://schemas.microsoft.com/office/drawing/2014/main" id="{4A51248A-7CC3-4944-ABD6-E55BE7883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3001" y="9037638"/>
              <a:ext cx="296863" cy="630238"/>
            </a:xfrm>
            <a:custGeom>
              <a:avLst/>
              <a:gdLst>
                <a:gd name="T0" fmla="*/ 94 w 187"/>
                <a:gd name="T1" fmla="*/ 397 h 397"/>
                <a:gd name="T2" fmla="*/ 187 w 187"/>
                <a:gd name="T3" fmla="*/ 374 h 397"/>
                <a:gd name="T4" fmla="*/ 94 w 187"/>
                <a:gd name="T5" fmla="*/ 0 h 397"/>
                <a:gd name="T6" fmla="*/ 0 w 187"/>
                <a:gd name="T7" fmla="*/ 23 h 397"/>
                <a:gd name="T8" fmla="*/ 94 w 187"/>
                <a:gd name="T9" fmla="*/ 397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7" h="397">
                  <a:moveTo>
                    <a:pt x="94" y="397"/>
                  </a:moveTo>
                  <a:lnTo>
                    <a:pt x="187" y="374"/>
                  </a:lnTo>
                  <a:lnTo>
                    <a:pt x="94" y="0"/>
                  </a:lnTo>
                  <a:lnTo>
                    <a:pt x="0" y="23"/>
                  </a:lnTo>
                  <a:lnTo>
                    <a:pt x="94" y="397"/>
                  </a:lnTo>
                  <a:close/>
                </a:path>
              </a:pathLst>
            </a:custGeom>
            <a:solidFill>
              <a:srgbClr val="446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2" name="Freeform 53">
              <a:extLst>
                <a:ext uri="{FF2B5EF4-FFF2-40B4-BE49-F238E27FC236}">
                  <a16:creationId xmlns:a16="http://schemas.microsoft.com/office/drawing/2014/main" id="{A1C1B604-1704-4E9C-AEBD-D34BF148AC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3451" y="8850313"/>
              <a:ext cx="95250" cy="117475"/>
            </a:xfrm>
            <a:custGeom>
              <a:avLst/>
              <a:gdLst>
                <a:gd name="T0" fmla="*/ 60 w 60"/>
                <a:gd name="T1" fmla="*/ 0 h 74"/>
                <a:gd name="T2" fmla="*/ 7 w 60"/>
                <a:gd name="T3" fmla="*/ 0 h 74"/>
                <a:gd name="T4" fmla="*/ 0 w 60"/>
                <a:gd name="T5" fmla="*/ 37 h 74"/>
                <a:gd name="T6" fmla="*/ 7 w 60"/>
                <a:gd name="T7" fmla="*/ 74 h 74"/>
                <a:gd name="T8" fmla="*/ 60 w 60"/>
                <a:gd name="T9" fmla="*/ 74 h 74"/>
                <a:gd name="T10" fmla="*/ 60 w 60"/>
                <a:gd name="T11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74">
                  <a:moveTo>
                    <a:pt x="60" y="0"/>
                  </a:moveTo>
                  <a:lnTo>
                    <a:pt x="7" y="0"/>
                  </a:lnTo>
                  <a:lnTo>
                    <a:pt x="0" y="37"/>
                  </a:lnTo>
                  <a:lnTo>
                    <a:pt x="7" y="74"/>
                  </a:lnTo>
                  <a:lnTo>
                    <a:pt x="60" y="7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8B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3" name="Rectangle 54">
              <a:extLst>
                <a:ext uri="{FF2B5EF4-FFF2-40B4-BE49-F238E27FC236}">
                  <a16:creationId xmlns:a16="http://schemas.microsoft.com/office/drawing/2014/main" id="{8A44D8D8-A67A-4F84-BEFF-5D48638185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0426" y="8850313"/>
              <a:ext cx="84138" cy="117475"/>
            </a:xfrm>
            <a:prstGeom prst="rect">
              <a:avLst/>
            </a:prstGeom>
            <a:solidFill>
              <a:srgbClr val="FCC2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4" name="Freeform 55">
              <a:extLst>
                <a:ext uri="{FF2B5EF4-FFF2-40B4-BE49-F238E27FC236}">
                  <a16:creationId xmlns:a16="http://schemas.microsoft.com/office/drawing/2014/main" id="{0CFFB443-42EF-4D29-8ACC-6538CCE9D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33726" y="8959850"/>
              <a:ext cx="361950" cy="858838"/>
            </a:xfrm>
            <a:custGeom>
              <a:avLst/>
              <a:gdLst>
                <a:gd name="T0" fmla="*/ 48 w 168"/>
                <a:gd name="T1" fmla="*/ 0 h 399"/>
                <a:gd name="T2" fmla="*/ 0 w 168"/>
                <a:gd name="T3" fmla="*/ 55 h 399"/>
                <a:gd name="T4" fmla="*/ 0 w 168"/>
                <a:gd name="T5" fmla="*/ 399 h 399"/>
                <a:gd name="T6" fmla="*/ 163 w 168"/>
                <a:gd name="T7" fmla="*/ 369 h 399"/>
                <a:gd name="T8" fmla="*/ 168 w 168"/>
                <a:gd name="T9" fmla="*/ 166 h 399"/>
                <a:gd name="T10" fmla="*/ 163 w 168"/>
                <a:gd name="T11" fmla="*/ 0 h 399"/>
                <a:gd name="T12" fmla="*/ 48 w 168"/>
                <a:gd name="T13" fmla="*/ 0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8" h="399">
                  <a:moveTo>
                    <a:pt x="48" y="0"/>
                  </a:moveTo>
                  <a:cubicBezTo>
                    <a:pt x="21" y="0"/>
                    <a:pt x="0" y="20"/>
                    <a:pt x="0" y="55"/>
                  </a:cubicBezTo>
                  <a:cubicBezTo>
                    <a:pt x="0" y="399"/>
                    <a:pt x="0" y="399"/>
                    <a:pt x="0" y="399"/>
                  </a:cubicBezTo>
                  <a:cubicBezTo>
                    <a:pt x="163" y="369"/>
                    <a:pt x="163" y="369"/>
                    <a:pt x="163" y="369"/>
                  </a:cubicBezTo>
                  <a:cubicBezTo>
                    <a:pt x="168" y="166"/>
                    <a:pt x="168" y="166"/>
                    <a:pt x="168" y="166"/>
                  </a:cubicBezTo>
                  <a:cubicBezTo>
                    <a:pt x="163" y="0"/>
                    <a:pt x="163" y="0"/>
                    <a:pt x="163" y="0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rgbClr val="4E6F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5" name="Freeform 56">
              <a:extLst>
                <a:ext uri="{FF2B5EF4-FFF2-40B4-BE49-F238E27FC236}">
                  <a16:creationId xmlns:a16="http://schemas.microsoft.com/office/drawing/2014/main" id="{8A50CBBC-DA56-4099-AC1A-C0C0D816C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6842" y="8957481"/>
              <a:ext cx="320343" cy="669133"/>
            </a:xfrm>
            <a:custGeom>
              <a:avLst/>
              <a:gdLst>
                <a:gd name="T0" fmla="*/ 191 w 191"/>
                <a:gd name="T1" fmla="*/ 55 h 399"/>
                <a:gd name="T2" fmla="*/ 143 w 191"/>
                <a:gd name="T3" fmla="*/ 0 h 399"/>
                <a:gd name="T4" fmla="*/ 27 w 191"/>
                <a:gd name="T5" fmla="*/ 0 h 399"/>
                <a:gd name="T6" fmla="*/ 27 w 191"/>
                <a:gd name="T7" fmla="*/ 191 h 399"/>
                <a:gd name="T8" fmla="*/ 0 w 191"/>
                <a:gd name="T9" fmla="*/ 237 h 399"/>
                <a:gd name="T10" fmla="*/ 0 w 191"/>
                <a:gd name="T11" fmla="*/ 364 h 399"/>
                <a:gd name="T12" fmla="*/ 189 w 191"/>
                <a:gd name="T13" fmla="*/ 399 h 399"/>
                <a:gd name="T14" fmla="*/ 191 w 191"/>
                <a:gd name="T15" fmla="*/ 55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1" h="399">
                  <a:moveTo>
                    <a:pt x="191" y="55"/>
                  </a:moveTo>
                  <a:cubicBezTo>
                    <a:pt x="191" y="20"/>
                    <a:pt x="169" y="0"/>
                    <a:pt x="143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191"/>
                    <a:pt x="27" y="191"/>
                    <a:pt x="27" y="191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364"/>
                    <a:pt x="0" y="364"/>
                    <a:pt x="0" y="364"/>
                  </a:cubicBezTo>
                  <a:cubicBezTo>
                    <a:pt x="189" y="399"/>
                    <a:pt x="189" y="399"/>
                    <a:pt x="189" y="399"/>
                  </a:cubicBezTo>
                  <a:lnTo>
                    <a:pt x="191" y="55"/>
                  </a:lnTo>
                  <a:close/>
                </a:path>
              </a:pathLst>
            </a:custGeom>
            <a:solidFill>
              <a:srgbClr val="446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6" name="Freeform 57">
              <a:extLst>
                <a:ext uri="{FF2B5EF4-FFF2-40B4-BE49-F238E27FC236}">
                  <a16:creationId xmlns:a16="http://schemas.microsoft.com/office/drawing/2014/main" id="{2CD81A71-3E16-48BF-B122-DD6E7F758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3451" y="8951913"/>
              <a:ext cx="184150" cy="388938"/>
            </a:xfrm>
            <a:custGeom>
              <a:avLst/>
              <a:gdLst>
                <a:gd name="T0" fmla="*/ 7 w 116"/>
                <a:gd name="T1" fmla="*/ 0 h 245"/>
                <a:gd name="T2" fmla="*/ 0 w 116"/>
                <a:gd name="T3" fmla="*/ 56 h 245"/>
                <a:gd name="T4" fmla="*/ 7 w 116"/>
                <a:gd name="T5" fmla="*/ 245 h 245"/>
                <a:gd name="T6" fmla="*/ 7 w 116"/>
                <a:gd name="T7" fmla="*/ 245 h 245"/>
                <a:gd name="T8" fmla="*/ 116 w 116"/>
                <a:gd name="T9" fmla="*/ 5 h 245"/>
                <a:gd name="T10" fmla="*/ 7 w 116"/>
                <a:gd name="T11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" h="245">
                  <a:moveTo>
                    <a:pt x="7" y="0"/>
                  </a:moveTo>
                  <a:lnTo>
                    <a:pt x="0" y="56"/>
                  </a:lnTo>
                  <a:lnTo>
                    <a:pt x="7" y="245"/>
                  </a:lnTo>
                  <a:lnTo>
                    <a:pt x="7" y="245"/>
                  </a:lnTo>
                  <a:lnTo>
                    <a:pt x="116" y="5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D6CC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7" name="Freeform 58">
              <a:extLst>
                <a:ext uri="{FF2B5EF4-FFF2-40B4-BE49-F238E27FC236}">
                  <a16:creationId xmlns:a16="http://schemas.microsoft.com/office/drawing/2014/main" id="{D4781789-CDC9-449A-9BB9-AF720781B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4701" y="8951913"/>
              <a:ext cx="169863" cy="388938"/>
            </a:xfrm>
            <a:custGeom>
              <a:avLst/>
              <a:gdLst>
                <a:gd name="T0" fmla="*/ 0 w 107"/>
                <a:gd name="T1" fmla="*/ 5 h 245"/>
                <a:gd name="T2" fmla="*/ 107 w 107"/>
                <a:gd name="T3" fmla="*/ 245 h 245"/>
                <a:gd name="T4" fmla="*/ 107 w 107"/>
                <a:gd name="T5" fmla="*/ 0 h 245"/>
                <a:gd name="T6" fmla="*/ 0 w 107"/>
                <a:gd name="T7" fmla="*/ 5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45">
                  <a:moveTo>
                    <a:pt x="0" y="5"/>
                  </a:moveTo>
                  <a:lnTo>
                    <a:pt x="107" y="245"/>
                  </a:lnTo>
                  <a:lnTo>
                    <a:pt x="107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E1D5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8" name="Freeform 59">
              <a:extLst>
                <a:ext uri="{FF2B5EF4-FFF2-40B4-BE49-F238E27FC236}">
                  <a16:creationId xmlns:a16="http://schemas.microsoft.com/office/drawing/2014/main" id="{8FB839FB-5793-44C4-9084-F7C7EA5E61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3288" y="8940800"/>
              <a:ext cx="50800" cy="82550"/>
            </a:xfrm>
            <a:custGeom>
              <a:avLst/>
              <a:gdLst>
                <a:gd name="T0" fmla="*/ 14 w 23"/>
                <a:gd name="T1" fmla="*/ 0 h 38"/>
                <a:gd name="T2" fmla="*/ 0 w 23"/>
                <a:gd name="T3" fmla="*/ 14 h 38"/>
                <a:gd name="T4" fmla="*/ 0 w 23"/>
                <a:gd name="T5" fmla="*/ 23 h 38"/>
                <a:gd name="T6" fmla="*/ 14 w 23"/>
                <a:gd name="T7" fmla="*/ 38 h 38"/>
                <a:gd name="T8" fmla="*/ 19 w 23"/>
                <a:gd name="T9" fmla="*/ 38 h 38"/>
                <a:gd name="T10" fmla="*/ 23 w 23"/>
                <a:gd name="T11" fmla="*/ 19 h 38"/>
                <a:gd name="T12" fmla="*/ 19 w 23"/>
                <a:gd name="T13" fmla="*/ 0 h 38"/>
                <a:gd name="T14" fmla="*/ 14 w 23"/>
                <a:gd name="T1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8">
                  <a:moveTo>
                    <a:pt x="14" y="0"/>
                  </a:moveTo>
                  <a:cubicBezTo>
                    <a:pt x="6" y="0"/>
                    <a:pt x="0" y="6"/>
                    <a:pt x="0" y="14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31"/>
                    <a:pt x="6" y="38"/>
                    <a:pt x="14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E159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9" name="Freeform 60">
              <a:extLst>
                <a:ext uri="{FF2B5EF4-FFF2-40B4-BE49-F238E27FC236}">
                  <a16:creationId xmlns:a16="http://schemas.microsoft.com/office/drawing/2014/main" id="{2ED5BAFB-4FA4-4309-A986-A5BCC87A450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4563" y="8940800"/>
              <a:ext cx="41275" cy="82550"/>
            </a:xfrm>
            <a:custGeom>
              <a:avLst/>
              <a:gdLst>
                <a:gd name="T0" fmla="*/ 4 w 19"/>
                <a:gd name="T1" fmla="*/ 0 h 38"/>
                <a:gd name="T2" fmla="*/ 0 w 19"/>
                <a:gd name="T3" fmla="*/ 0 h 38"/>
                <a:gd name="T4" fmla="*/ 0 w 19"/>
                <a:gd name="T5" fmla="*/ 38 h 38"/>
                <a:gd name="T6" fmla="*/ 4 w 19"/>
                <a:gd name="T7" fmla="*/ 38 h 38"/>
                <a:gd name="T8" fmla="*/ 19 w 19"/>
                <a:gd name="T9" fmla="*/ 23 h 38"/>
                <a:gd name="T10" fmla="*/ 19 w 19"/>
                <a:gd name="T11" fmla="*/ 14 h 38"/>
                <a:gd name="T12" fmla="*/ 4 w 19"/>
                <a:gd name="T1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38"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12" y="38"/>
                    <a:pt x="19" y="31"/>
                    <a:pt x="19" y="2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6"/>
                    <a:pt x="12" y="0"/>
                    <a:pt x="4" y="0"/>
                  </a:cubicBezTo>
                  <a:close/>
                </a:path>
              </a:pathLst>
            </a:custGeom>
            <a:solidFill>
              <a:srgbClr val="D65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0" name="Freeform 61">
              <a:extLst>
                <a:ext uri="{FF2B5EF4-FFF2-40B4-BE49-F238E27FC236}">
                  <a16:creationId xmlns:a16="http://schemas.microsoft.com/office/drawing/2014/main" id="{30624497-3BF7-438E-AAB8-6EF9E213FCB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4563" y="8916988"/>
              <a:ext cx="114300" cy="127000"/>
            </a:xfrm>
            <a:custGeom>
              <a:avLst/>
              <a:gdLst>
                <a:gd name="T0" fmla="*/ 72 w 72"/>
                <a:gd name="T1" fmla="*/ 0 h 80"/>
                <a:gd name="T2" fmla="*/ 0 w 72"/>
                <a:gd name="T3" fmla="*/ 41 h 80"/>
                <a:gd name="T4" fmla="*/ 72 w 72"/>
                <a:gd name="T5" fmla="*/ 80 h 80"/>
                <a:gd name="T6" fmla="*/ 72 w 72"/>
                <a:gd name="T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2" h="80">
                  <a:moveTo>
                    <a:pt x="72" y="0"/>
                  </a:moveTo>
                  <a:lnTo>
                    <a:pt x="0" y="41"/>
                  </a:lnTo>
                  <a:lnTo>
                    <a:pt x="72" y="80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D65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1" name="Freeform 62">
              <a:extLst>
                <a:ext uri="{FF2B5EF4-FFF2-40B4-BE49-F238E27FC236}">
                  <a16:creationId xmlns:a16="http://schemas.microsoft.com/office/drawing/2014/main" id="{E872F6C0-A2A0-4DA2-9B4D-30877C610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8676" y="8916988"/>
              <a:ext cx="115888" cy="127000"/>
            </a:xfrm>
            <a:custGeom>
              <a:avLst/>
              <a:gdLst>
                <a:gd name="T0" fmla="*/ 0 w 73"/>
                <a:gd name="T1" fmla="*/ 0 h 80"/>
                <a:gd name="T2" fmla="*/ 73 w 73"/>
                <a:gd name="T3" fmla="*/ 41 h 80"/>
                <a:gd name="T4" fmla="*/ 0 w 73"/>
                <a:gd name="T5" fmla="*/ 80 h 80"/>
                <a:gd name="T6" fmla="*/ 0 w 73"/>
                <a:gd name="T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" h="80">
                  <a:moveTo>
                    <a:pt x="0" y="0"/>
                  </a:moveTo>
                  <a:lnTo>
                    <a:pt x="73" y="41"/>
                  </a:lnTo>
                  <a:lnTo>
                    <a:pt x="0" y="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159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2" name="Freeform 63">
              <a:extLst>
                <a:ext uri="{FF2B5EF4-FFF2-40B4-BE49-F238E27FC236}">
                  <a16:creationId xmlns:a16="http://schemas.microsoft.com/office/drawing/2014/main" id="{3CC75542-C03D-4003-B7E2-B0E9B8027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0726" y="8959850"/>
              <a:ext cx="223838" cy="411163"/>
            </a:xfrm>
            <a:custGeom>
              <a:avLst/>
              <a:gdLst>
                <a:gd name="T0" fmla="*/ 34 w 141"/>
                <a:gd name="T1" fmla="*/ 0 h 259"/>
                <a:gd name="T2" fmla="*/ 0 w 141"/>
                <a:gd name="T3" fmla="*/ 0 h 259"/>
                <a:gd name="T4" fmla="*/ 0 w 141"/>
                <a:gd name="T5" fmla="*/ 103 h 259"/>
                <a:gd name="T6" fmla="*/ 34 w 141"/>
                <a:gd name="T7" fmla="*/ 113 h 259"/>
                <a:gd name="T8" fmla="*/ 19 w 141"/>
                <a:gd name="T9" fmla="*/ 151 h 259"/>
                <a:gd name="T10" fmla="*/ 133 w 141"/>
                <a:gd name="T11" fmla="*/ 259 h 259"/>
                <a:gd name="T12" fmla="*/ 141 w 141"/>
                <a:gd name="T13" fmla="*/ 240 h 259"/>
                <a:gd name="T14" fmla="*/ 34 w 141"/>
                <a:gd name="T15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1" h="259">
                  <a:moveTo>
                    <a:pt x="34" y="0"/>
                  </a:moveTo>
                  <a:lnTo>
                    <a:pt x="0" y="0"/>
                  </a:lnTo>
                  <a:lnTo>
                    <a:pt x="0" y="103"/>
                  </a:lnTo>
                  <a:lnTo>
                    <a:pt x="34" y="113"/>
                  </a:lnTo>
                  <a:lnTo>
                    <a:pt x="19" y="151"/>
                  </a:lnTo>
                  <a:lnTo>
                    <a:pt x="133" y="259"/>
                  </a:lnTo>
                  <a:lnTo>
                    <a:pt x="141" y="24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446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3" name="Freeform 64">
              <a:extLst>
                <a:ext uri="{FF2B5EF4-FFF2-40B4-BE49-F238E27FC236}">
                  <a16:creationId xmlns:a16="http://schemas.microsoft.com/office/drawing/2014/main" id="{CFC29CDD-0CEB-492E-B56A-D30E69D6E90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7413" y="8959850"/>
              <a:ext cx="284163" cy="509588"/>
            </a:xfrm>
            <a:custGeom>
              <a:avLst/>
              <a:gdLst>
                <a:gd name="T0" fmla="*/ 145 w 179"/>
                <a:gd name="T1" fmla="*/ 0 h 321"/>
                <a:gd name="T2" fmla="*/ 179 w 179"/>
                <a:gd name="T3" fmla="*/ 0 h 321"/>
                <a:gd name="T4" fmla="*/ 179 w 179"/>
                <a:gd name="T5" fmla="*/ 103 h 321"/>
                <a:gd name="T6" fmla="*/ 145 w 179"/>
                <a:gd name="T7" fmla="*/ 113 h 321"/>
                <a:gd name="T8" fmla="*/ 160 w 179"/>
                <a:gd name="T9" fmla="*/ 151 h 321"/>
                <a:gd name="T10" fmla="*/ 0 w 179"/>
                <a:gd name="T11" fmla="*/ 321 h 321"/>
                <a:gd name="T12" fmla="*/ 145 w 17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9" h="321">
                  <a:moveTo>
                    <a:pt x="145" y="0"/>
                  </a:moveTo>
                  <a:lnTo>
                    <a:pt x="179" y="0"/>
                  </a:lnTo>
                  <a:lnTo>
                    <a:pt x="179" y="103"/>
                  </a:lnTo>
                  <a:lnTo>
                    <a:pt x="145" y="113"/>
                  </a:lnTo>
                  <a:lnTo>
                    <a:pt x="160" y="151"/>
                  </a:lnTo>
                  <a:lnTo>
                    <a:pt x="0" y="321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3855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4" name="Oval 65">
              <a:extLst>
                <a:ext uri="{FF2B5EF4-FFF2-40B4-BE49-F238E27FC236}">
                  <a16:creationId xmlns:a16="http://schemas.microsoft.com/office/drawing/2014/main" id="{ECBD144F-470C-44FF-A1C0-6932F4ADB2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1226" y="9485313"/>
              <a:ext cx="66675" cy="66675"/>
            </a:xfrm>
            <a:prstGeom prst="ellipse">
              <a:avLst/>
            </a:prstGeom>
            <a:solidFill>
              <a:srgbClr val="E9B5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5" name="Freeform 66">
              <a:extLst>
                <a:ext uri="{FF2B5EF4-FFF2-40B4-BE49-F238E27FC236}">
                  <a16:creationId xmlns:a16="http://schemas.microsoft.com/office/drawing/2014/main" id="{91738CE7-D5D5-461F-9A12-B69E7A074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4563" y="9485313"/>
              <a:ext cx="33338" cy="66675"/>
            </a:xfrm>
            <a:custGeom>
              <a:avLst/>
              <a:gdLst>
                <a:gd name="T0" fmla="*/ 15 w 15"/>
                <a:gd name="T1" fmla="*/ 16 h 31"/>
                <a:gd name="T2" fmla="*/ 0 w 15"/>
                <a:gd name="T3" fmla="*/ 0 h 31"/>
                <a:gd name="T4" fmla="*/ 0 w 15"/>
                <a:gd name="T5" fmla="*/ 31 h 31"/>
                <a:gd name="T6" fmla="*/ 15 w 15"/>
                <a:gd name="T7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1">
                  <a:moveTo>
                    <a:pt x="15" y="16"/>
                  </a:moveTo>
                  <a:cubicBezTo>
                    <a:pt x="15" y="7"/>
                    <a:pt x="8" y="0"/>
                    <a:pt x="0" y="0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8" y="31"/>
                    <a:pt x="15" y="24"/>
                    <a:pt x="15" y="16"/>
                  </a:cubicBezTo>
                  <a:close/>
                </a:path>
              </a:pathLst>
            </a:custGeom>
            <a:solidFill>
              <a:srgbClr val="E1A8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6" name="Oval 67">
              <a:extLst>
                <a:ext uri="{FF2B5EF4-FFF2-40B4-BE49-F238E27FC236}">
                  <a16:creationId xmlns:a16="http://schemas.microsoft.com/office/drawing/2014/main" id="{909F1938-6EE2-4938-B0E2-C3C0F47A5C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1226" y="9629775"/>
              <a:ext cx="66675" cy="63500"/>
            </a:xfrm>
            <a:prstGeom prst="ellipse">
              <a:avLst/>
            </a:prstGeom>
            <a:solidFill>
              <a:srgbClr val="E9B5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7" name="Freeform 68">
              <a:extLst>
                <a:ext uri="{FF2B5EF4-FFF2-40B4-BE49-F238E27FC236}">
                  <a16:creationId xmlns:a16="http://schemas.microsoft.com/office/drawing/2014/main" id="{935DD4AD-D5B6-4C3D-A30A-B8CFDD35BE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4563" y="9629775"/>
              <a:ext cx="33338" cy="63500"/>
            </a:xfrm>
            <a:custGeom>
              <a:avLst/>
              <a:gdLst>
                <a:gd name="T0" fmla="*/ 15 w 15"/>
                <a:gd name="T1" fmla="*/ 15 h 30"/>
                <a:gd name="T2" fmla="*/ 0 w 15"/>
                <a:gd name="T3" fmla="*/ 0 h 30"/>
                <a:gd name="T4" fmla="*/ 0 w 15"/>
                <a:gd name="T5" fmla="*/ 30 h 30"/>
                <a:gd name="T6" fmla="*/ 15 w 15"/>
                <a:gd name="T7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0">
                  <a:moveTo>
                    <a:pt x="15" y="15"/>
                  </a:moveTo>
                  <a:cubicBezTo>
                    <a:pt x="15" y="6"/>
                    <a:pt x="8" y="0"/>
                    <a:pt x="0" y="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8" y="30"/>
                    <a:pt x="15" y="23"/>
                    <a:pt x="15" y="15"/>
                  </a:cubicBezTo>
                  <a:close/>
                </a:path>
              </a:pathLst>
            </a:custGeom>
            <a:solidFill>
              <a:srgbClr val="E1A8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8" name="Freeform 69">
              <a:extLst>
                <a:ext uri="{FF2B5EF4-FFF2-40B4-BE49-F238E27FC236}">
                  <a16:creationId xmlns:a16="http://schemas.microsoft.com/office/drawing/2014/main" id="{E9D5B881-7307-4229-B926-3D9264FBA80C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9051" y="8385175"/>
              <a:ext cx="88900" cy="207963"/>
            </a:xfrm>
            <a:custGeom>
              <a:avLst/>
              <a:gdLst>
                <a:gd name="T0" fmla="*/ 31 w 41"/>
                <a:gd name="T1" fmla="*/ 75 h 97"/>
                <a:gd name="T2" fmla="*/ 17 w 41"/>
                <a:gd name="T3" fmla="*/ 96 h 97"/>
                <a:gd name="T4" fmla="*/ 17 w 41"/>
                <a:gd name="T5" fmla="*/ 96 h 97"/>
                <a:gd name="T6" fmla="*/ 0 w 41"/>
                <a:gd name="T7" fmla="*/ 77 h 97"/>
                <a:gd name="T8" fmla="*/ 3 w 41"/>
                <a:gd name="T9" fmla="*/ 18 h 97"/>
                <a:gd name="T10" fmla="*/ 22 w 41"/>
                <a:gd name="T11" fmla="*/ 1 h 97"/>
                <a:gd name="T12" fmla="*/ 22 w 41"/>
                <a:gd name="T13" fmla="*/ 1 h 97"/>
                <a:gd name="T14" fmla="*/ 39 w 41"/>
                <a:gd name="T15" fmla="*/ 20 h 97"/>
                <a:gd name="T16" fmla="*/ 31 w 41"/>
                <a:gd name="T17" fmla="*/ 7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97">
                  <a:moveTo>
                    <a:pt x="31" y="75"/>
                  </a:moveTo>
                  <a:cubicBezTo>
                    <a:pt x="31" y="85"/>
                    <a:pt x="27" y="97"/>
                    <a:pt x="17" y="96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7" y="96"/>
                    <a:pt x="0" y="87"/>
                    <a:pt x="0" y="77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4" y="8"/>
                    <a:pt x="12" y="0"/>
                    <a:pt x="22" y="1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32" y="1"/>
                    <a:pt x="41" y="10"/>
                    <a:pt x="39" y="20"/>
                  </a:cubicBezTo>
                  <a:cubicBezTo>
                    <a:pt x="37" y="34"/>
                    <a:pt x="32" y="48"/>
                    <a:pt x="31" y="75"/>
                  </a:cubicBezTo>
                  <a:close/>
                </a:path>
              </a:pathLst>
            </a:custGeom>
            <a:solidFill>
              <a:srgbClr val="F8B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9" name="Freeform 70">
              <a:extLst>
                <a:ext uri="{FF2B5EF4-FFF2-40B4-BE49-F238E27FC236}">
                  <a16:creationId xmlns:a16="http://schemas.microsoft.com/office/drawing/2014/main" id="{51ACDE82-3C06-4046-B413-26D260108BA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9588" y="8385175"/>
              <a:ext cx="90488" cy="207963"/>
            </a:xfrm>
            <a:custGeom>
              <a:avLst/>
              <a:gdLst>
                <a:gd name="T0" fmla="*/ 10 w 42"/>
                <a:gd name="T1" fmla="*/ 75 h 97"/>
                <a:gd name="T2" fmla="*/ 24 w 42"/>
                <a:gd name="T3" fmla="*/ 96 h 97"/>
                <a:gd name="T4" fmla="*/ 24 w 42"/>
                <a:gd name="T5" fmla="*/ 96 h 97"/>
                <a:gd name="T6" fmla="*/ 41 w 42"/>
                <a:gd name="T7" fmla="*/ 77 h 97"/>
                <a:gd name="T8" fmla="*/ 38 w 42"/>
                <a:gd name="T9" fmla="*/ 18 h 97"/>
                <a:gd name="T10" fmla="*/ 19 w 42"/>
                <a:gd name="T11" fmla="*/ 1 h 97"/>
                <a:gd name="T12" fmla="*/ 19 w 42"/>
                <a:gd name="T13" fmla="*/ 1 h 97"/>
                <a:gd name="T14" fmla="*/ 2 w 42"/>
                <a:gd name="T15" fmla="*/ 20 h 97"/>
                <a:gd name="T16" fmla="*/ 10 w 42"/>
                <a:gd name="T17" fmla="*/ 7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97">
                  <a:moveTo>
                    <a:pt x="10" y="75"/>
                  </a:moveTo>
                  <a:cubicBezTo>
                    <a:pt x="11" y="85"/>
                    <a:pt x="14" y="97"/>
                    <a:pt x="24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34" y="96"/>
                    <a:pt x="42" y="87"/>
                    <a:pt x="41" y="77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7" y="8"/>
                    <a:pt x="29" y="0"/>
                    <a:pt x="19" y="1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9" y="1"/>
                    <a:pt x="0" y="10"/>
                    <a:pt x="2" y="20"/>
                  </a:cubicBezTo>
                  <a:cubicBezTo>
                    <a:pt x="4" y="34"/>
                    <a:pt x="9" y="48"/>
                    <a:pt x="10" y="75"/>
                  </a:cubicBezTo>
                  <a:close/>
                </a:path>
              </a:pathLst>
            </a:custGeom>
            <a:solidFill>
              <a:srgbClr val="FCC2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0" name="Freeform 71">
              <a:extLst>
                <a:ext uri="{FF2B5EF4-FFF2-40B4-BE49-F238E27FC236}">
                  <a16:creationId xmlns:a16="http://schemas.microsoft.com/office/drawing/2014/main" id="{C43CB67B-CFDF-403C-8CD8-0854515A22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6263" y="7994650"/>
              <a:ext cx="736600" cy="792163"/>
            </a:xfrm>
            <a:custGeom>
              <a:avLst/>
              <a:gdLst>
                <a:gd name="T0" fmla="*/ 334 w 342"/>
                <a:gd name="T1" fmla="*/ 283 h 368"/>
                <a:gd name="T2" fmla="*/ 249 w 342"/>
                <a:gd name="T3" fmla="*/ 368 h 368"/>
                <a:gd name="T4" fmla="*/ 94 w 342"/>
                <a:gd name="T5" fmla="*/ 368 h 368"/>
                <a:gd name="T6" fmla="*/ 9 w 342"/>
                <a:gd name="T7" fmla="*/ 283 h 368"/>
                <a:gd name="T8" fmla="*/ 0 w 342"/>
                <a:gd name="T9" fmla="*/ 85 h 368"/>
                <a:gd name="T10" fmla="*/ 85 w 342"/>
                <a:gd name="T11" fmla="*/ 0 h 368"/>
                <a:gd name="T12" fmla="*/ 257 w 342"/>
                <a:gd name="T13" fmla="*/ 0 h 368"/>
                <a:gd name="T14" fmla="*/ 342 w 342"/>
                <a:gd name="T15" fmla="*/ 85 h 368"/>
                <a:gd name="T16" fmla="*/ 334 w 342"/>
                <a:gd name="T17" fmla="*/ 283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2" h="368">
                  <a:moveTo>
                    <a:pt x="334" y="283"/>
                  </a:moveTo>
                  <a:cubicBezTo>
                    <a:pt x="334" y="330"/>
                    <a:pt x="296" y="368"/>
                    <a:pt x="249" y="368"/>
                  </a:cubicBezTo>
                  <a:cubicBezTo>
                    <a:pt x="94" y="368"/>
                    <a:pt x="94" y="368"/>
                    <a:pt x="94" y="368"/>
                  </a:cubicBezTo>
                  <a:cubicBezTo>
                    <a:pt x="47" y="368"/>
                    <a:pt x="9" y="330"/>
                    <a:pt x="9" y="283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257" y="0"/>
                    <a:pt x="257" y="0"/>
                    <a:pt x="257" y="0"/>
                  </a:cubicBezTo>
                  <a:cubicBezTo>
                    <a:pt x="304" y="0"/>
                    <a:pt x="342" y="38"/>
                    <a:pt x="342" y="85"/>
                  </a:cubicBezTo>
                  <a:lnTo>
                    <a:pt x="334" y="283"/>
                  </a:lnTo>
                  <a:close/>
                </a:path>
              </a:pathLst>
            </a:custGeom>
            <a:solidFill>
              <a:srgbClr val="FCC2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1" name="Freeform 72">
              <a:extLst>
                <a:ext uri="{FF2B5EF4-FFF2-40B4-BE49-F238E27FC236}">
                  <a16:creationId xmlns:a16="http://schemas.microsoft.com/office/drawing/2014/main" id="{BC0A805F-2F49-473A-A7FE-7A7377FB7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4563" y="7994650"/>
              <a:ext cx="368300" cy="792163"/>
            </a:xfrm>
            <a:custGeom>
              <a:avLst/>
              <a:gdLst>
                <a:gd name="T0" fmla="*/ 86 w 171"/>
                <a:gd name="T1" fmla="*/ 0 h 368"/>
                <a:gd name="T2" fmla="*/ 0 w 171"/>
                <a:gd name="T3" fmla="*/ 0 h 368"/>
                <a:gd name="T4" fmla="*/ 0 w 171"/>
                <a:gd name="T5" fmla="*/ 368 h 368"/>
                <a:gd name="T6" fmla="*/ 77 w 171"/>
                <a:gd name="T7" fmla="*/ 368 h 368"/>
                <a:gd name="T8" fmla="*/ 162 w 171"/>
                <a:gd name="T9" fmla="*/ 283 h 368"/>
                <a:gd name="T10" fmla="*/ 171 w 171"/>
                <a:gd name="T11" fmla="*/ 85 h 368"/>
                <a:gd name="T12" fmla="*/ 86 w 171"/>
                <a:gd name="T13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1" h="368">
                  <a:moveTo>
                    <a:pt x="8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68"/>
                    <a:pt x="0" y="368"/>
                    <a:pt x="0" y="368"/>
                  </a:cubicBezTo>
                  <a:cubicBezTo>
                    <a:pt x="77" y="368"/>
                    <a:pt x="77" y="368"/>
                    <a:pt x="77" y="368"/>
                  </a:cubicBezTo>
                  <a:cubicBezTo>
                    <a:pt x="124" y="368"/>
                    <a:pt x="162" y="330"/>
                    <a:pt x="162" y="283"/>
                  </a:cubicBezTo>
                  <a:cubicBezTo>
                    <a:pt x="171" y="85"/>
                    <a:pt x="171" y="85"/>
                    <a:pt x="171" y="85"/>
                  </a:cubicBezTo>
                  <a:cubicBezTo>
                    <a:pt x="171" y="38"/>
                    <a:pt x="133" y="0"/>
                    <a:pt x="86" y="0"/>
                  </a:cubicBezTo>
                  <a:close/>
                </a:path>
              </a:pathLst>
            </a:custGeom>
            <a:solidFill>
              <a:srgbClr val="F8B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2" name="Freeform 73">
              <a:extLst>
                <a:ext uri="{FF2B5EF4-FFF2-40B4-BE49-F238E27FC236}">
                  <a16:creationId xmlns:a16="http://schemas.microsoft.com/office/drawing/2014/main" id="{E49D76FD-C339-4CE2-BB3F-AF99F32A33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7213" y="8185150"/>
              <a:ext cx="396875" cy="708025"/>
            </a:xfrm>
            <a:custGeom>
              <a:avLst/>
              <a:gdLst>
                <a:gd name="T0" fmla="*/ 104 w 184"/>
                <a:gd name="T1" fmla="*/ 209 h 330"/>
                <a:gd name="T2" fmla="*/ 19 w 184"/>
                <a:gd name="T3" fmla="*/ 141 h 330"/>
                <a:gd name="T4" fmla="*/ 15 w 184"/>
                <a:gd name="T5" fmla="*/ 0 h 330"/>
                <a:gd name="T6" fmla="*/ 9 w 184"/>
                <a:gd name="T7" fmla="*/ 44 h 330"/>
                <a:gd name="T8" fmla="*/ 0 w 184"/>
                <a:gd name="T9" fmla="*/ 254 h 330"/>
                <a:gd name="T10" fmla="*/ 90 w 184"/>
                <a:gd name="T11" fmla="*/ 330 h 330"/>
                <a:gd name="T12" fmla="*/ 180 w 184"/>
                <a:gd name="T13" fmla="*/ 330 h 330"/>
                <a:gd name="T14" fmla="*/ 184 w 184"/>
                <a:gd name="T15" fmla="*/ 278 h 330"/>
                <a:gd name="T16" fmla="*/ 180 w 184"/>
                <a:gd name="T17" fmla="*/ 201 h 330"/>
                <a:gd name="T18" fmla="*/ 104 w 184"/>
                <a:gd name="T19" fmla="*/ 209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4" h="330">
                  <a:moveTo>
                    <a:pt x="104" y="209"/>
                  </a:moveTo>
                  <a:cubicBezTo>
                    <a:pt x="55" y="216"/>
                    <a:pt x="19" y="190"/>
                    <a:pt x="19" y="14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1" y="10"/>
                    <a:pt x="9" y="20"/>
                    <a:pt x="9" y="44"/>
                  </a:cubicBezTo>
                  <a:cubicBezTo>
                    <a:pt x="0" y="254"/>
                    <a:pt x="0" y="254"/>
                    <a:pt x="0" y="254"/>
                  </a:cubicBezTo>
                  <a:cubicBezTo>
                    <a:pt x="0" y="290"/>
                    <a:pt x="40" y="330"/>
                    <a:pt x="90" y="330"/>
                  </a:cubicBezTo>
                  <a:cubicBezTo>
                    <a:pt x="180" y="330"/>
                    <a:pt x="180" y="330"/>
                    <a:pt x="180" y="330"/>
                  </a:cubicBezTo>
                  <a:cubicBezTo>
                    <a:pt x="184" y="278"/>
                    <a:pt x="184" y="278"/>
                    <a:pt x="184" y="278"/>
                  </a:cubicBezTo>
                  <a:cubicBezTo>
                    <a:pt x="180" y="201"/>
                    <a:pt x="180" y="201"/>
                    <a:pt x="180" y="201"/>
                  </a:cubicBezTo>
                  <a:cubicBezTo>
                    <a:pt x="133" y="201"/>
                    <a:pt x="123" y="206"/>
                    <a:pt x="104" y="209"/>
                  </a:cubicBezTo>
                  <a:close/>
                </a:path>
              </a:pathLst>
            </a:custGeom>
            <a:solidFill>
              <a:srgbClr val="835D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3" name="Freeform 74">
              <a:extLst>
                <a:ext uri="{FF2B5EF4-FFF2-40B4-BE49-F238E27FC236}">
                  <a16:creationId xmlns:a16="http://schemas.microsoft.com/office/drawing/2014/main" id="{FD5AE2BB-A053-4707-A4C3-A8C2BC5AEC0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4563" y="8185150"/>
              <a:ext cx="387350" cy="708025"/>
            </a:xfrm>
            <a:custGeom>
              <a:avLst/>
              <a:gdLst>
                <a:gd name="T0" fmla="*/ 172 w 180"/>
                <a:gd name="T1" fmla="*/ 44 h 330"/>
                <a:gd name="T2" fmla="*/ 166 w 180"/>
                <a:gd name="T3" fmla="*/ 0 h 330"/>
                <a:gd name="T4" fmla="*/ 162 w 180"/>
                <a:gd name="T5" fmla="*/ 141 h 330"/>
                <a:gd name="T6" fmla="*/ 76 w 180"/>
                <a:gd name="T7" fmla="*/ 209 h 330"/>
                <a:gd name="T8" fmla="*/ 0 w 180"/>
                <a:gd name="T9" fmla="*/ 201 h 330"/>
                <a:gd name="T10" fmla="*/ 0 w 180"/>
                <a:gd name="T11" fmla="*/ 201 h 330"/>
                <a:gd name="T12" fmla="*/ 0 w 180"/>
                <a:gd name="T13" fmla="*/ 330 h 330"/>
                <a:gd name="T14" fmla="*/ 91 w 180"/>
                <a:gd name="T15" fmla="*/ 330 h 330"/>
                <a:gd name="T16" fmla="*/ 180 w 180"/>
                <a:gd name="T17" fmla="*/ 254 h 330"/>
                <a:gd name="T18" fmla="*/ 172 w 180"/>
                <a:gd name="T19" fmla="*/ 44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0" h="330">
                  <a:moveTo>
                    <a:pt x="172" y="44"/>
                  </a:moveTo>
                  <a:cubicBezTo>
                    <a:pt x="172" y="20"/>
                    <a:pt x="169" y="10"/>
                    <a:pt x="166" y="0"/>
                  </a:cubicBezTo>
                  <a:cubicBezTo>
                    <a:pt x="162" y="141"/>
                    <a:pt x="162" y="141"/>
                    <a:pt x="162" y="141"/>
                  </a:cubicBezTo>
                  <a:cubicBezTo>
                    <a:pt x="162" y="190"/>
                    <a:pt x="125" y="216"/>
                    <a:pt x="76" y="209"/>
                  </a:cubicBezTo>
                  <a:cubicBezTo>
                    <a:pt x="57" y="206"/>
                    <a:pt x="47" y="201"/>
                    <a:pt x="0" y="201"/>
                  </a:cubicBezTo>
                  <a:cubicBezTo>
                    <a:pt x="0" y="201"/>
                    <a:pt x="0" y="201"/>
                    <a:pt x="0" y="201"/>
                  </a:cubicBezTo>
                  <a:cubicBezTo>
                    <a:pt x="0" y="330"/>
                    <a:pt x="0" y="330"/>
                    <a:pt x="0" y="330"/>
                  </a:cubicBezTo>
                  <a:cubicBezTo>
                    <a:pt x="91" y="330"/>
                    <a:pt x="91" y="330"/>
                    <a:pt x="91" y="330"/>
                  </a:cubicBezTo>
                  <a:cubicBezTo>
                    <a:pt x="140" y="330"/>
                    <a:pt x="180" y="290"/>
                    <a:pt x="180" y="254"/>
                  </a:cubicBezTo>
                  <a:lnTo>
                    <a:pt x="172" y="44"/>
                  </a:lnTo>
                  <a:close/>
                </a:path>
              </a:pathLst>
            </a:custGeom>
            <a:solidFill>
              <a:srgbClr val="7C55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4" name="Freeform 75">
              <a:extLst>
                <a:ext uri="{FF2B5EF4-FFF2-40B4-BE49-F238E27FC236}">
                  <a16:creationId xmlns:a16="http://schemas.microsoft.com/office/drawing/2014/main" id="{6DBBEDBF-AB7C-44B8-AC1E-3D30AA2ABE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1376" y="8689975"/>
              <a:ext cx="206375" cy="47625"/>
            </a:xfrm>
            <a:custGeom>
              <a:avLst/>
              <a:gdLst>
                <a:gd name="T0" fmla="*/ 50 w 96"/>
                <a:gd name="T1" fmla="*/ 22 h 22"/>
                <a:gd name="T2" fmla="*/ 2 w 96"/>
                <a:gd name="T3" fmla="*/ 5 h 22"/>
                <a:gd name="T4" fmla="*/ 11 w 96"/>
                <a:gd name="T5" fmla="*/ 1 h 22"/>
                <a:gd name="T6" fmla="*/ 11 w 96"/>
                <a:gd name="T7" fmla="*/ 1 h 22"/>
                <a:gd name="T8" fmla="*/ 86 w 96"/>
                <a:gd name="T9" fmla="*/ 1 h 22"/>
                <a:gd name="T10" fmla="*/ 95 w 96"/>
                <a:gd name="T11" fmla="*/ 5 h 22"/>
                <a:gd name="T12" fmla="*/ 50 w 96"/>
                <a:gd name="T13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22">
                  <a:moveTo>
                    <a:pt x="50" y="22"/>
                  </a:moveTo>
                  <a:cubicBezTo>
                    <a:pt x="25" y="22"/>
                    <a:pt x="0" y="9"/>
                    <a:pt x="2" y="5"/>
                  </a:cubicBezTo>
                  <a:cubicBezTo>
                    <a:pt x="3" y="2"/>
                    <a:pt x="7" y="0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49" y="15"/>
                    <a:pt x="86" y="1"/>
                  </a:cubicBezTo>
                  <a:cubicBezTo>
                    <a:pt x="90" y="0"/>
                    <a:pt x="94" y="2"/>
                    <a:pt x="95" y="5"/>
                  </a:cubicBezTo>
                  <a:cubicBezTo>
                    <a:pt x="96" y="9"/>
                    <a:pt x="76" y="22"/>
                    <a:pt x="50" y="22"/>
                  </a:cubicBezTo>
                  <a:close/>
                </a:path>
              </a:pathLst>
            </a:custGeom>
            <a:solidFill>
              <a:srgbClr val="F8B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5" name="Freeform 76">
              <a:extLst>
                <a:ext uri="{FF2B5EF4-FFF2-40B4-BE49-F238E27FC236}">
                  <a16:creationId xmlns:a16="http://schemas.microsoft.com/office/drawing/2014/main" id="{EEC85094-3087-4630-B943-8B5DE12773F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4413" y="8231188"/>
              <a:ext cx="236538" cy="103188"/>
            </a:xfrm>
            <a:custGeom>
              <a:avLst/>
              <a:gdLst>
                <a:gd name="T0" fmla="*/ 18 w 110"/>
                <a:gd name="T1" fmla="*/ 45 h 48"/>
                <a:gd name="T2" fmla="*/ 95 w 110"/>
                <a:gd name="T3" fmla="*/ 45 h 48"/>
                <a:gd name="T4" fmla="*/ 103 w 110"/>
                <a:gd name="T5" fmla="*/ 25 h 48"/>
                <a:gd name="T6" fmla="*/ 6 w 110"/>
                <a:gd name="T7" fmla="*/ 19 h 48"/>
                <a:gd name="T8" fmla="*/ 18 w 110"/>
                <a:gd name="T9" fmla="*/ 4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48">
                  <a:moveTo>
                    <a:pt x="18" y="45"/>
                  </a:moveTo>
                  <a:cubicBezTo>
                    <a:pt x="56" y="29"/>
                    <a:pt x="95" y="45"/>
                    <a:pt x="95" y="45"/>
                  </a:cubicBezTo>
                  <a:cubicBezTo>
                    <a:pt x="101" y="48"/>
                    <a:pt x="110" y="28"/>
                    <a:pt x="103" y="25"/>
                  </a:cubicBezTo>
                  <a:cubicBezTo>
                    <a:pt x="101" y="24"/>
                    <a:pt x="55" y="0"/>
                    <a:pt x="6" y="19"/>
                  </a:cubicBezTo>
                  <a:cubicBezTo>
                    <a:pt x="0" y="22"/>
                    <a:pt x="11" y="48"/>
                    <a:pt x="18" y="45"/>
                  </a:cubicBezTo>
                  <a:close/>
                </a:path>
              </a:pathLst>
            </a:custGeom>
            <a:solidFill>
              <a:srgbClr val="7550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6" name="Freeform 77">
              <a:extLst>
                <a:ext uri="{FF2B5EF4-FFF2-40B4-BE49-F238E27FC236}">
                  <a16:creationId xmlns:a16="http://schemas.microsoft.com/office/drawing/2014/main" id="{3EEE0B3D-9D1E-4C70-989B-3D86D7B553BC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1" y="8231188"/>
              <a:ext cx="236538" cy="103188"/>
            </a:xfrm>
            <a:custGeom>
              <a:avLst/>
              <a:gdLst>
                <a:gd name="T0" fmla="*/ 92 w 110"/>
                <a:gd name="T1" fmla="*/ 45 h 48"/>
                <a:gd name="T2" fmla="*/ 15 w 110"/>
                <a:gd name="T3" fmla="*/ 45 h 48"/>
                <a:gd name="T4" fmla="*/ 6 w 110"/>
                <a:gd name="T5" fmla="*/ 25 h 48"/>
                <a:gd name="T6" fmla="*/ 103 w 110"/>
                <a:gd name="T7" fmla="*/ 19 h 48"/>
                <a:gd name="T8" fmla="*/ 92 w 110"/>
                <a:gd name="T9" fmla="*/ 4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48">
                  <a:moveTo>
                    <a:pt x="92" y="45"/>
                  </a:moveTo>
                  <a:cubicBezTo>
                    <a:pt x="53" y="29"/>
                    <a:pt x="15" y="45"/>
                    <a:pt x="15" y="45"/>
                  </a:cubicBezTo>
                  <a:cubicBezTo>
                    <a:pt x="8" y="48"/>
                    <a:pt x="0" y="28"/>
                    <a:pt x="6" y="25"/>
                  </a:cubicBezTo>
                  <a:cubicBezTo>
                    <a:pt x="8" y="24"/>
                    <a:pt x="55" y="0"/>
                    <a:pt x="103" y="19"/>
                  </a:cubicBezTo>
                  <a:cubicBezTo>
                    <a:pt x="110" y="22"/>
                    <a:pt x="98" y="48"/>
                    <a:pt x="92" y="45"/>
                  </a:cubicBezTo>
                  <a:close/>
                </a:path>
              </a:pathLst>
            </a:custGeom>
            <a:solidFill>
              <a:srgbClr val="7C55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7" name="Freeform 78">
              <a:extLst>
                <a:ext uri="{FF2B5EF4-FFF2-40B4-BE49-F238E27FC236}">
                  <a16:creationId xmlns:a16="http://schemas.microsoft.com/office/drawing/2014/main" id="{50F51B2D-3897-4752-979B-2633C85B4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3126" y="8224838"/>
              <a:ext cx="71438" cy="406400"/>
            </a:xfrm>
            <a:custGeom>
              <a:avLst/>
              <a:gdLst>
                <a:gd name="T0" fmla="*/ 0 w 33"/>
                <a:gd name="T1" fmla="*/ 172 h 189"/>
                <a:gd name="T2" fmla="*/ 33 w 33"/>
                <a:gd name="T3" fmla="*/ 189 h 189"/>
                <a:gd name="T4" fmla="*/ 33 w 33"/>
                <a:gd name="T5" fmla="*/ 0 h 189"/>
                <a:gd name="T6" fmla="*/ 0 w 33"/>
                <a:gd name="T7" fmla="*/ 17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89">
                  <a:moveTo>
                    <a:pt x="0" y="172"/>
                  </a:moveTo>
                  <a:cubicBezTo>
                    <a:pt x="0" y="182"/>
                    <a:pt x="15" y="189"/>
                    <a:pt x="33" y="189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20" y="15"/>
                    <a:pt x="0" y="172"/>
                    <a:pt x="0" y="172"/>
                  </a:cubicBezTo>
                  <a:close/>
                </a:path>
              </a:pathLst>
            </a:custGeom>
            <a:solidFill>
              <a:srgbClr val="FCC2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8" name="Freeform 79">
              <a:extLst>
                <a:ext uri="{FF2B5EF4-FFF2-40B4-BE49-F238E27FC236}">
                  <a16:creationId xmlns:a16="http://schemas.microsoft.com/office/drawing/2014/main" id="{6384B4B7-69C6-4459-A96C-2317707CB94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4563" y="8224838"/>
              <a:ext cx="73025" cy="406400"/>
            </a:xfrm>
            <a:custGeom>
              <a:avLst/>
              <a:gdLst>
                <a:gd name="T0" fmla="*/ 18 w 34"/>
                <a:gd name="T1" fmla="*/ 65 h 189"/>
                <a:gd name="T2" fmla="*/ 0 w 34"/>
                <a:gd name="T3" fmla="*/ 0 h 189"/>
                <a:gd name="T4" fmla="*/ 0 w 34"/>
                <a:gd name="T5" fmla="*/ 189 h 189"/>
                <a:gd name="T6" fmla="*/ 0 w 34"/>
                <a:gd name="T7" fmla="*/ 189 h 189"/>
                <a:gd name="T8" fmla="*/ 34 w 34"/>
                <a:gd name="T9" fmla="*/ 172 h 189"/>
                <a:gd name="T10" fmla="*/ 18 w 34"/>
                <a:gd name="T11" fmla="*/ 65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189">
                  <a:moveTo>
                    <a:pt x="18" y="65"/>
                  </a:moveTo>
                  <a:cubicBezTo>
                    <a:pt x="10" y="24"/>
                    <a:pt x="5" y="5"/>
                    <a:pt x="0" y="0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19" y="189"/>
                    <a:pt x="34" y="182"/>
                    <a:pt x="34" y="172"/>
                  </a:cubicBezTo>
                  <a:cubicBezTo>
                    <a:pt x="34" y="172"/>
                    <a:pt x="28" y="120"/>
                    <a:pt x="18" y="65"/>
                  </a:cubicBezTo>
                  <a:close/>
                </a:path>
              </a:pathLst>
            </a:custGeom>
            <a:solidFill>
              <a:srgbClr val="F8B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9" name="Oval 80">
              <a:extLst>
                <a:ext uri="{FF2B5EF4-FFF2-40B4-BE49-F238E27FC236}">
                  <a16:creationId xmlns:a16="http://schemas.microsoft.com/office/drawing/2014/main" id="{089EC58D-B1A8-4F2D-8413-B3F6D553A6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3601" y="8591550"/>
              <a:ext cx="47625" cy="36513"/>
            </a:xfrm>
            <a:prstGeom prst="ellipse">
              <a:avLst/>
            </a:prstGeom>
            <a:solidFill>
              <a:srgbClr val="FCC2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70" name="Oval 81">
              <a:extLst>
                <a:ext uri="{FF2B5EF4-FFF2-40B4-BE49-F238E27FC236}">
                  <a16:creationId xmlns:a16="http://schemas.microsoft.com/office/drawing/2014/main" id="{C748AE4E-9352-4E20-8B4B-037055286D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21076" y="8591550"/>
              <a:ext cx="47625" cy="36513"/>
            </a:xfrm>
            <a:prstGeom prst="ellipse">
              <a:avLst/>
            </a:prstGeom>
            <a:solidFill>
              <a:srgbClr val="F8B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71" name="Freeform 82">
              <a:extLst>
                <a:ext uri="{FF2B5EF4-FFF2-40B4-BE49-F238E27FC236}">
                  <a16:creationId xmlns:a16="http://schemas.microsoft.com/office/drawing/2014/main" id="{FC5CC80A-A847-4000-B87C-1BCF79D2BD0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5463" y="7834313"/>
              <a:ext cx="428625" cy="449263"/>
            </a:xfrm>
            <a:custGeom>
              <a:avLst/>
              <a:gdLst>
                <a:gd name="T0" fmla="*/ 126 w 199"/>
                <a:gd name="T1" fmla="*/ 7 h 209"/>
                <a:gd name="T2" fmla="*/ 68 w 199"/>
                <a:gd name="T3" fmla="*/ 80 h 209"/>
                <a:gd name="T4" fmla="*/ 8 w 199"/>
                <a:gd name="T5" fmla="*/ 111 h 209"/>
                <a:gd name="T6" fmla="*/ 25 w 199"/>
                <a:gd name="T7" fmla="*/ 206 h 209"/>
                <a:gd name="T8" fmla="*/ 33 w 199"/>
                <a:gd name="T9" fmla="*/ 179 h 209"/>
                <a:gd name="T10" fmla="*/ 80 w 199"/>
                <a:gd name="T11" fmla="*/ 143 h 209"/>
                <a:gd name="T12" fmla="*/ 183 w 199"/>
                <a:gd name="T13" fmla="*/ 130 h 209"/>
                <a:gd name="T14" fmla="*/ 195 w 199"/>
                <a:gd name="T15" fmla="*/ 139 h 209"/>
                <a:gd name="T16" fmla="*/ 199 w 199"/>
                <a:gd name="T17" fmla="*/ 62 h 209"/>
                <a:gd name="T18" fmla="*/ 195 w 199"/>
                <a:gd name="T19" fmla="*/ 2 h 209"/>
                <a:gd name="T20" fmla="*/ 126 w 199"/>
                <a:gd name="T21" fmla="*/ 7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9" h="209">
                  <a:moveTo>
                    <a:pt x="126" y="7"/>
                  </a:moveTo>
                  <a:cubicBezTo>
                    <a:pt x="54" y="25"/>
                    <a:pt x="68" y="80"/>
                    <a:pt x="68" y="80"/>
                  </a:cubicBezTo>
                  <a:cubicBezTo>
                    <a:pt x="59" y="66"/>
                    <a:pt x="15" y="60"/>
                    <a:pt x="8" y="111"/>
                  </a:cubicBezTo>
                  <a:cubicBezTo>
                    <a:pt x="0" y="165"/>
                    <a:pt x="25" y="206"/>
                    <a:pt x="25" y="206"/>
                  </a:cubicBezTo>
                  <a:cubicBezTo>
                    <a:pt x="25" y="206"/>
                    <a:pt x="30" y="209"/>
                    <a:pt x="33" y="179"/>
                  </a:cubicBezTo>
                  <a:cubicBezTo>
                    <a:pt x="33" y="101"/>
                    <a:pt x="80" y="143"/>
                    <a:pt x="80" y="143"/>
                  </a:cubicBezTo>
                  <a:cubicBezTo>
                    <a:pt x="80" y="143"/>
                    <a:pt x="105" y="67"/>
                    <a:pt x="183" y="130"/>
                  </a:cubicBezTo>
                  <a:cubicBezTo>
                    <a:pt x="187" y="133"/>
                    <a:pt x="191" y="136"/>
                    <a:pt x="195" y="139"/>
                  </a:cubicBezTo>
                  <a:cubicBezTo>
                    <a:pt x="199" y="62"/>
                    <a:pt x="199" y="62"/>
                    <a:pt x="199" y="62"/>
                  </a:cubicBezTo>
                  <a:cubicBezTo>
                    <a:pt x="195" y="2"/>
                    <a:pt x="195" y="2"/>
                    <a:pt x="195" y="2"/>
                  </a:cubicBezTo>
                  <a:cubicBezTo>
                    <a:pt x="174" y="0"/>
                    <a:pt x="151" y="1"/>
                    <a:pt x="126" y="7"/>
                  </a:cubicBezTo>
                  <a:close/>
                </a:path>
              </a:pathLst>
            </a:custGeom>
            <a:solidFill>
              <a:srgbClr val="835D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72" name="Freeform 83">
              <a:extLst>
                <a:ext uri="{FF2B5EF4-FFF2-40B4-BE49-F238E27FC236}">
                  <a16:creationId xmlns:a16="http://schemas.microsoft.com/office/drawing/2014/main" id="{803AA331-E452-4277-A811-D78ECB61FDA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4563" y="7839075"/>
              <a:ext cx="504825" cy="679450"/>
            </a:xfrm>
            <a:custGeom>
              <a:avLst/>
              <a:gdLst>
                <a:gd name="T0" fmla="*/ 171 w 234"/>
                <a:gd name="T1" fmla="*/ 23 h 316"/>
                <a:gd name="T2" fmla="*/ 0 w 234"/>
                <a:gd name="T3" fmla="*/ 0 h 316"/>
                <a:gd name="T4" fmla="*/ 0 w 234"/>
                <a:gd name="T5" fmla="*/ 137 h 316"/>
                <a:gd name="T6" fmla="*/ 171 w 234"/>
                <a:gd name="T7" fmla="*/ 23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4" h="316">
                  <a:moveTo>
                    <a:pt x="171" y="23"/>
                  </a:moveTo>
                  <a:cubicBezTo>
                    <a:pt x="148" y="105"/>
                    <a:pt x="108" y="9"/>
                    <a:pt x="0" y="0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234" y="316"/>
                    <a:pt x="215" y="48"/>
                    <a:pt x="171" y="23"/>
                  </a:cubicBezTo>
                  <a:close/>
                </a:path>
              </a:pathLst>
            </a:custGeom>
            <a:solidFill>
              <a:srgbClr val="7C55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73" name="Freeform 84">
              <a:extLst>
                <a:ext uri="{FF2B5EF4-FFF2-40B4-BE49-F238E27FC236}">
                  <a16:creationId xmlns:a16="http://schemas.microsoft.com/office/drawing/2014/main" id="{64C5D32C-C89E-4C1A-999C-B62F321ADE9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06738" y="8301038"/>
              <a:ext cx="377825" cy="236538"/>
            </a:xfrm>
            <a:custGeom>
              <a:avLst/>
              <a:gdLst>
                <a:gd name="T0" fmla="*/ 91 w 176"/>
                <a:gd name="T1" fmla="*/ 1 h 110"/>
                <a:gd name="T2" fmla="*/ 0 w 176"/>
                <a:gd name="T3" fmla="*/ 8 h 110"/>
                <a:gd name="T4" fmla="*/ 7 w 176"/>
                <a:gd name="T5" fmla="*/ 42 h 110"/>
                <a:gd name="T6" fmla="*/ 83 w 176"/>
                <a:gd name="T7" fmla="*/ 107 h 110"/>
                <a:gd name="T8" fmla="*/ 161 w 176"/>
                <a:gd name="T9" fmla="*/ 60 h 110"/>
                <a:gd name="T10" fmla="*/ 176 w 176"/>
                <a:gd name="T11" fmla="*/ 41 h 110"/>
                <a:gd name="T12" fmla="*/ 176 w 176"/>
                <a:gd name="T13" fmla="*/ 15 h 110"/>
                <a:gd name="T14" fmla="*/ 91 w 176"/>
                <a:gd name="T15" fmla="*/ 1 h 110"/>
                <a:gd name="T16" fmla="*/ 151 w 176"/>
                <a:gd name="T17" fmla="*/ 49 h 110"/>
                <a:gd name="T18" fmla="*/ 83 w 176"/>
                <a:gd name="T19" fmla="*/ 100 h 110"/>
                <a:gd name="T20" fmla="*/ 25 w 176"/>
                <a:gd name="T21" fmla="*/ 51 h 110"/>
                <a:gd name="T22" fmla="*/ 78 w 176"/>
                <a:gd name="T23" fmla="*/ 11 h 110"/>
                <a:gd name="T24" fmla="*/ 151 w 176"/>
                <a:gd name="T25" fmla="*/ 4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6" h="110">
                  <a:moveTo>
                    <a:pt x="91" y="1"/>
                  </a:moveTo>
                  <a:cubicBezTo>
                    <a:pt x="51" y="0"/>
                    <a:pt x="0" y="8"/>
                    <a:pt x="0" y="8"/>
                  </a:cubicBezTo>
                  <a:cubicBezTo>
                    <a:pt x="0" y="40"/>
                    <a:pt x="2" y="36"/>
                    <a:pt x="7" y="42"/>
                  </a:cubicBezTo>
                  <a:cubicBezTo>
                    <a:pt x="24" y="61"/>
                    <a:pt x="17" y="103"/>
                    <a:pt x="83" y="107"/>
                  </a:cubicBezTo>
                  <a:cubicBezTo>
                    <a:pt x="148" y="110"/>
                    <a:pt x="155" y="75"/>
                    <a:pt x="161" y="60"/>
                  </a:cubicBezTo>
                  <a:cubicBezTo>
                    <a:pt x="166" y="45"/>
                    <a:pt x="171" y="41"/>
                    <a:pt x="176" y="41"/>
                  </a:cubicBezTo>
                  <a:cubicBezTo>
                    <a:pt x="176" y="15"/>
                    <a:pt x="176" y="15"/>
                    <a:pt x="176" y="15"/>
                  </a:cubicBezTo>
                  <a:cubicBezTo>
                    <a:pt x="146" y="14"/>
                    <a:pt x="130" y="2"/>
                    <a:pt x="91" y="1"/>
                  </a:cubicBezTo>
                  <a:close/>
                  <a:moveTo>
                    <a:pt x="151" y="49"/>
                  </a:moveTo>
                  <a:cubicBezTo>
                    <a:pt x="145" y="87"/>
                    <a:pt x="134" y="101"/>
                    <a:pt x="83" y="100"/>
                  </a:cubicBezTo>
                  <a:cubicBezTo>
                    <a:pt x="33" y="99"/>
                    <a:pt x="27" y="74"/>
                    <a:pt x="25" y="51"/>
                  </a:cubicBezTo>
                  <a:cubicBezTo>
                    <a:pt x="24" y="29"/>
                    <a:pt x="24" y="12"/>
                    <a:pt x="78" y="11"/>
                  </a:cubicBezTo>
                  <a:cubicBezTo>
                    <a:pt x="106" y="11"/>
                    <a:pt x="158" y="11"/>
                    <a:pt x="151" y="49"/>
                  </a:cubicBezTo>
                  <a:close/>
                </a:path>
              </a:pathLst>
            </a:custGeom>
            <a:solidFill>
              <a:srgbClr val="5455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74" name="Freeform 85">
              <a:extLst>
                <a:ext uri="{FF2B5EF4-FFF2-40B4-BE49-F238E27FC236}">
                  <a16:creationId xmlns:a16="http://schemas.microsoft.com/office/drawing/2014/main" id="{8394EFBB-B584-4927-8066-70307E511D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84563" y="8301038"/>
              <a:ext cx="379413" cy="236538"/>
            </a:xfrm>
            <a:custGeom>
              <a:avLst/>
              <a:gdLst>
                <a:gd name="T0" fmla="*/ 85 w 176"/>
                <a:gd name="T1" fmla="*/ 1 h 110"/>
                <a:gd name="T2" fmla="*/ 0 w 176"/>
                <a:gd name="T3" fmla="*/ 15 h 110"/>
                <a:gd name="T4" fmla="*/ 0 w 176"/>
                <a:gd name="T5" fmla="*/ 15 h 110"/>
                <a:gd name="T6" fmla="*/ 0 w 176"/>
                <a:gd name="T7" fmla="*/ 41 h 110"/>
                <a:gd name="T8" fmla="*/ 0 w 176"/>
                <a:gd name="T9" fmla="*/ 41 h 110"/>
                <a:gd name="T10" fmla="*/ 15 w 176"/>
                <a:gd name="T11" fmla="*/ 60 h 110"/>
                <a:gd name="T12" fmla="*/ 94 w 176"/>
                <a:gd name="T13" fmla="*/ 107 h 110"/>
                <a:gd name="T14" fmla="*/ 169 w 176"/>
                <a:gd name="T15" fmla="*/ 42 h 110"/>
                <a:gd name="T16" fmla="*/ 176 w 176"/>
                <a:gd name="T17" fmla="*/ 8 h 110"/>
                <a:gd name="T18" fmla="*/ 85 w 176"/>
                <a:gd name="T19" fmla="*/ 1 h 110"/>
                <a:gd name="T20" fmla="*/ 151 w 176"/>
                <a:gd name="T21" fmla="*/ 51 h 110"/>
                <a:gd name="T22" fmla="*/ 93 w 176"/>
                <a:gd name="T23" fmla="*/ 100 h 110"/>
                <a:gd name="T24" fmla="*/ 25 w 176"/>
                <a:gd name="T25" fmla="*/ 49 h 110"/>
                <a:gd name="T26" fmla="*/ 98 w 176"/>
                <a:gd name="T27" fmla="*/ 11 h 110"/>
                <a:gd name="T28" fmla="*/ 151 w 176"/>
                <a:gd name="T29" fmla="*/ 51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6" h="110">
                  <a:moveTo>
                    <a:pt x="85" y="1"/>
                  </a:moveTo>
                  <a:cubicBezTo>
                    <a:pt x="46" y="2"/>
                    <a:pt x="30" y="14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5" y="41"/>
                    <a:pt x="10" y="45"/>
                    <a:pt x="15" y="60"/>
                  </a:cubicBezTo>
                  <a:cubicBezTo>
                    <a:pt x="21" y="75"/>
                    <a:pt x="28" y="110"/>
                    <a:pt x="94" y="107"/>
                  </a:cubicBezTo>
                  <a:cubicBezTo>
                    <a:pt x="159" y="103"/>
                    <a:pt x="152" y="61"/>
                    <a:pt x="169" y="42"/>
                  </a:cubicBezTo>
                  <a:cubicBezTo>
                    <a:pt x="175" y="36"/>
                    <a:pt x="176" y="40"/>
                    <a:pt x="176" y="8"/>
                  </a:cubicBezTo>
                  <a:cubicBezTo>
                    <a:pt x="176" y="8"/>
                    <a:pt x="125" y="0"/>
                    <a:pt x="85" y="1"/>
                  </a:cubicBezTo>
                  <a:close/>
                  <a:moveTo>
                    <a:pt x="151" y="51"/>
                  </a:moveTo>
                  <a:cubicBezTo>
                    <a:pt x="149" y="74"/>
                    <a:pt x="144" y="99"/>
                    <a:pt x="93" y="100"/>
                  </a:cubicBezTo>
                  <a:cubicBezTo>
                    <a:pt x="43" y="101"/>
                    <a:pt x="32" y="87"/>
                    <a:pt x="25" y="49"/>
                  </a:cubicBezTo>
                  <a:cubicBezTo>
                    <a:pt x="18" y="11"/>
                    <a:pt x="70" y="11"/>
                    <a:pt x="98" y="11"/>
                  </a:cubicBezTo>
                  <a:cubicBezTo>
                    <a:pt x="152" y="12"/>
                    <a:pt x="153" y="29"/>
                    <a:pt x="151" y="51"/>
                  </a:cubicBezTo>
                  <a:close/>
                </a:path>
              </a:pathLst>
            </a:custGeom>
            <a:solidFill>
              <a:srgbClr val="4747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75" name="Oval 86">
              <a:extLst>
                <a:ext uri="{FF2B5EF4-FFF2-40B4-BE49-F238E27FC236}">
                  <a16:creationId xmlns:a16="http://schemas.microsoft.com/office/drawing/2014/main" id="{E7C8AE83-081E-4907-9324-2D49246B0D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40138" y="8437563"/>
              <a:ext cx="65088" cy="65088"/>
            </a:xfrm>
            <a:prstGeom prst="ellipse">
              <a:avLst/>
            </a:prstGeom>
            <a:solidFill>
              <a:srgbClr val="4E2C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76" name="Oval 87">
              <a:extLst>
                <a:ext uri="{FF2B5EF4-FFF2-40B4-BE49-F238E27FC236}">
                  <a16:creationId xmlns:a16="http://schemas.microsoft.com/office/drawing/2014/main" id="{BECEF90B-9368-458C-839F-AEC9DA1AE2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0301" y="8453438"/>
              <a:ext cx="20638" cy="20638"/>
            </a:xfrm>
            <a:prstGeom prst="ellipse">
              <a:avLst/>
            </a:prstGeom>
            <a:solidFill>
              <a:srgbClr val="F7D8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77" name="Oval 88">
              <a:extLst>
                <a:ext uri="{FF2B5EF4-FFF2-40B4-BE49-F238E27FC236}">
                  <a16:creationId xmlns:a16="http://schemas.microsoft.com/office/drawing/2014/main" id="{8722471E-85D5-493F-AAE2-7ED93923D3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9138" y="8437563"/>
              <a:ext cx="66675" cy="65088"/>
            </a:xfrm>
            <a:prstGeom prst="ellipse">
              <a:avLst/>
            </a:prstGeom>
            <a:solidFill>
              <a:srgbClr val="4E2C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78" name="Oval 89">
              <a:extLst>
                <a:ext uri="{FF2B5EF4-FFF2-40B4-BE49-F238E27FC236}">
                  <a16:creationId xmlns:a16="http://schemas.microsoft.com/office/drawing/2014/main" id="{ABF2682A-78C7-4C37-8E43-0067AA5E8E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89301" y="8453438"/>
              <a:ext cx="20638" cy="20638"/>
            </a:xfrm>
            <a:prstGeom prst="ellipse">
              <a:avLst/>
            </a:prstGeom>
            <a:solidFill>
              <a:srgbClr val="F7D8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79" name="Freeform 90">
              <a:extLst>
                <a:ext uri="{FF2B5EF4-FFF2-40B4-BE49-F238E27FC236}">
                  <a16:creationId xmlns:a16="http://schemas.microsoft.com/office/drawing/2014/main" id="{6E5CDC30-1FC8-4D21-9276-2B2FFD6ED44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7088" y="8680450"/>
              <a:ext cx="233363" cy="112713"/>
            </a:xfrm>
            <a:custGeom>
              <a:avLst/>
              <a:gdLst>
                <a:gd name="T0" fmla="*/ 56 w 109"/>
                <a:gd name="T1" fmla="*/ 52 h 52"/>
                <a:gd name="T2" fmla="*/ 2 w 109"/>
                <a:gd name="T3" fmla="*/ 6 h 52"/>
                <a:gd name="T4" fmla="*/ 12 w 109"/>
                <a:gd name="T5" fmla="*/ 2 h 52"/>
                <a:gd name="T6" fmla="*/ 12 w 109"/>
                <a:gd name="T7" fmla="*/ 2 h 52"/>
                <a:gd name="T8" fmla="*/ 97 w 109"/>
                <a:gd name="T9" fmla="*/ 2 h 52"/>
                <a:gd name="T10" fmla="*/ 107 w 109"/>
                <a:gd name="T11" fmla="*/ 6 h 52"/>
                <a:gd name="T12" fmla="*/ 56 w 109"/>
                <a:gd name="T13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52">
                  <a:moveTo>
                    <a:pt x="56" y="52"/>
                  </a:moveTo>
                  <a:cubicBezTo>
                    <a:pt x="10" y="52"/>
                    <a:pt x="0" y="9"/>
                    <a:pt x="2" y="6"/>
                  </a:cubicBezTo>
                  <a:cubicBezTo>
                    <a:pt x="4" y="2"/>
                    <a:pt x="8" y="0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2"/>
                    <a:pt x="55" y="16"/>
                    <a:pt x="97" y="2"/>
                  </a:cubicBezTo>
                  <a:cubicBezTo>
                    <a:pt x="101" y="0"/>
                    <a:pt x="106" y="2"/>
                    <a:pt x="107" y="6"/>
                  </a:cubicBezTo>
                  <a:cubicBezTo>
                    <a:pt x="109" y="9"/>
                    <a:pt x="95" y="52"/>
                    <a:pt x="56" y="52"/>
                  </a:cubicBezTo>
                  <a:close/>
                </a:path>
              </a:pathLst>
            </a:custGeom>
            <a:solidFill>
              <a:srgbClr val="F8B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80" name="Freeform 91">
              <a:extLst>
                <a:ext uri="{FF2B5EF4-FFF2-40B4-BE49-F238E27FC236}">
                  <a16:creationId xmlns:a16="http://schemas.microsoft.com/office/drawing/2014/main" id="{E95E9F40-CEFC-42D2-A664-3819117CBD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0901" y="8720138"/>
              <a:ext cx="182563" cy="63500"/>
            </a:xfrm>
            <a:custGeom>
              <a:avLst/>
              <a:gdLst>
                <a:gd name="T0" fmla="*/ 0 w 85"/>
                <a:gd name="T1" fmla="*/ 0 h 30"/>
                <a:gd name="T2" fmla="*/ 43 w 85"/>
                <a:gd name="T3" fmla="*/ 30 h 30"/>
                <a:gd name="T4" fmla="*/ 85 w 85"/>
                <a:gd name="T5" fmla="*/ 0 h 30"/>
                <a:gd name="T6" fmla="*/ 0 w 8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5" h="30">
                  <a:moveTo>
                    <a:pt x="0" y="0"/>
                  </a:moveTo>
                  <a:cubicBezTo>
                    <a:pt x="0" y="0"/>
                    <a:pt x="10" y="27"/>
                    <a:pt x="43" y="30"/>
                  </a:cubicBezTo>
                  <a:cubicBezTo>
                    <a:pt x="61" y="30"/>
                    <a:pt x="81" y="12"/>
                    <a:pt x="85" y="0"/>
                  </a:cubicBezTo>
                  <a:cubicBezTo>
                    <a:pt x="45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65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81" name="Freeform 92">
              <a:extLst>
                <a:ext uri="{FF2B5EF4-FFF2-40B4-BE49-F238E27FC236}">
                  <a16:creationId xmlns:a16="http://schemas.microsoft.com/office/drawing/2014/main" id="{EE259198-6F54-4A35-A478-044C27286FB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6138" y="8696325"/>
              <a:ext cx="195263" cy="57150"/>
            </a:xfrm>
            <a:custGeom>
              <a:avLst/>
              <a:gdLst>
                <a:gd name="T0" fmla="*/ 0 w 91"/>
                <a:gd name="T1" fmla="*/ 0 h 27"/>
                <a:gd name="T2" fmla="*/ 89 w 91"/>
                <a:gd name="T3" fmla="*/ 0 h 27"/>
                <a:gd name="T4" fmla="*/ 86 w 91"/>
                <a:gd name="T5" fmla="*/ 13 h 27"/>
                <a:gd name="T6" fmla="*/ 3 w 91"/>
                <a:gd name="T7" fmla="*/ 12 h 27"/>
                <a:gd name="T8" fmla="*/ 0 w 91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27">
                  <a:moveTo>
                    <a:pt x="0" y="0"/>
                  </a:moveTo>
                  <a:cubicBezTo>
                    <a:pt x="0" y="0"/>
                    <a:pt x="48" y="14"/>
                    <a:pt x="89" y="0"/>
                  </a:cubicBezTo>
                  <a:cubicBezTo>
                    <a:pt x="91" y="8"/>
                    <a:pt x="86" y="13"/>
                    <a:pt x="86" y="13"/>
                  </a:cubicBezTo>
                  <a:cubicBezTo>
                    <a:pt x="86" y="13"/>
                    <a:pt x="51" y="27"/>
                    <a:pt x="3" y="12"/>
                  </a:cubicBezTo>
                  <a:cubicBezTo>
                    <a:pt x="0" y="8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82" name="Freeform 93">
              <a:extLst>
                <a:ext uri="{FF2B5EF4-FFF2-40B4-BE49-F238E27FC236}">
                  <a16:creationId xmlns:a16="http://schemas.microsoft.com/office/drawing/2014/main" id="{7E3285DC-2D3D-4E39-A95E-D99CB470FD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9576" y="9020175"/>
              <a:ext cx="1071563" cy="639763"/>
            </a:xfrm>
            <a:custGeom>
              <a:avLst/>
              <a:gdLst>
                <a:gd name="T0" fmla="*/ 498 w 498"/>
                <a:gd name="T1" fmla="*/ 278 h 297"/>
                <a:gd name="T2" fmla="*/ 478 w 498"/>
                <a:gd name="T3" fmla="*/ 297 h 297"/>
                <a:gd name="T4" fmla="*/ 19 w 498"/>
                <a:gd name="T5" fmla="*/ 297 h 297"/>
                <a:gd name="T6" fmla="*/ 0 w 498"/>
                <a:gd name="T7" fmla="*/ 278 h 297"/>
                <a:gd name="T8" fmla="*/ 0 w 498"/>
                <a:gd name="T9" fmla="*/ 19 h 297"/>
                <a:gd name="T10" fmla="*/ 19 w 498"/>
                <a:gd name="T11" fmla="*/ 0 h 297"/>
                <a:gd name="T12" fmla="*/ 478 w 498"/>
                <a:gd name="T13" fmla="*/ 0 h 297"/>
                <a:gd name="T14" fmla="*/ 498 w 498"/>
                <a:gd name="T15" fmla="*/ 19 h 297"/>
                <a:gd name="T16" fmla="*/ 498 w 498"/>
                <a:gd name="T17" fmla="*/ 278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8" h="297">
                  <a:moveTo>
                    <a:pt x="498" y="278"/>
                  </a:moveTo>
                  <a:cubicBezTo>
                    <a:pt x="498" y="289"/>
                    <a:pt x="489" y="297"/>
                    <a:pt x="478" y="297"/>
                  </a:cubicBezTo>
                  <a:cubicBezTo>
                    <a:pt x="19" y="297"/>
                    <a:pt x="19" y="297"/>
                    <a:pt x="19" y="297"/>
                  </a:cubicBezTo>
                  <a:cubicBezTo>
                    <a:pt x="8" y="297"/>
                    <a:pt x="0" y="289"/>
                    <a:pt x="0" y="278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8"/>
                    <a:pt x="8" y="0"/>
                    <a:pt x="19" y="0"/>
                  </a:cubicBezTo>
                  <a:cubicBezTo>
                    <a:pt x="478" y="0"/>
                    <a:pt x="478" y="0"/>
                    <a:pt x="478" y="0"/>
                  </a:cubicBezTo>
                  <a:cubicBezTo>
                    <a:pt x="489" y="0"/>
                    <a:pt x="498" y="8"/>
                    <a:pt x="498" y="19"/>
                  </a:cubicBezTo>
                  <a:lnTo>
                    <a:pt x="498" y="27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83" name="Freeform 94">
              <a:extLst>
                <a:ext uri="{FF2B5EF4-FFF2-40B4-BE49-F238E27FC236}">
                  <a16:creationId xmlns:a16="http://schemas.microsoft.com/office/drawing/2014/main" id="{D661B27D-D480-468B-BBFF-53D7F28E67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9576" y="9650413"/>
              <a:ext cx="1071563" cy="47625"/>
            </a:xfrm>
            <a:custGeom>
              <a:avLst/>
              <a:gdLst>
                <a:gd name="T0" fmla="*/ 498 w 498"/>
                <a:gd name="T1" fmla="*/ 11 h 22"/>
                <a:gd name="T2" fmla="*/ 488 w 498"/>
                <a:gd name="T3" fmla="*/ 0 h 22"/>
                <a:gd name="T4" fmla="*/ 9 w 498"/>
                <a:gd name="T5" fmla="*/ 0 h 22"/>
                <a:gd name="T6" fmla="*/ 0 w 498"/>
                <a:gd name="T7" fmla="*/ 11 h 22"/>
                <a:gd name="T8" fmla="*/ 9 w 498"/>
                <a:gd name="T9" fmla="*/ 22 h 22"/>
                <a:gd name="T10" fmla="*/ 488 w 498"/>
                <a:gd name="T11" fmla="*/ 22 h 22"/>
                <a:gd name="T12" fmla="*/ 498 w 498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8" h="22">
                  <a:moveTo>
                    <a:pt x="498" y="11"/>
                  </a:moveTo>
                  <a:cubicBezTo>
                    <a:pt x="498" y="5"/>
                    <a:pt x="493" y="0"/>
                    <a:pt x="48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5"/>
                    <a:pt x="0" y="11"/>
                  </a:cubicBezTo>
                  <a:cubicBezTo>
                    <a:pt x="0" y="17"/>
                    <a:pt x="4" y="22"/>
                    <a:pt x="9" y="22"/>
                  </a:cubicBezTo>
                  <a:cubicBezTo>
                    <a:pt x="488" y="22"/>
                    <a:pt x="488" y="22"/>
                    <a:pt x="488" y="22"/>
                  </a:cubicBezTo>
                  <a:cubicBezTo>
                    <a:pt x="493" y="22"/>
                    <a:pt x="498" y="17"/>
                    <a:pt x="49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84" name="Freeform 95">
              <a:extLst>
                <a:ext uri="{FF2B5EF4-FFF2-40B4-BE49-F238E27FC236}">
                  <a16:creationId xmlns:a16="http://schemas.microsoft.com/office/drawing/2014/main" id="{71E2D61C-1473-42B2-9A77-210A09D7743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2977" y="9020175"/>
              <a:ext cx="538163" cy="639763"/>
            </a:xfrm>
            <a:custGeom>
              <a:avLst/>
              <a:gdLst>
                <a:gd name="T0" fmla="*/ 230 w 250"/>
                <a:gd name="T1" fmla="*/ 0 h 297"/>
                <a:gd name="T2" fmla="*/ 0 w 250"/>
                <a:gd name="T3" fmla="*/ 0 h 297"/>
                <a:gd name="T4" fmla="*/ 0 w 250"/>
                <a:gd name="T5" fmla="*/ 297 h 297"/>
                <a:gd name="T6" fmla="*/ 230 w 250"/>
                <a:gd name="T7" fmla="*/ 297 h 297"/>
                <a:gd name="T8" fmla="*/ 250 w 250"/>
                <a:gd name="T9" fmla="*/ 278 h 297"/>
                <a:gd name="T10" fmla="*/ 250 w 250"/>
                <a:gd name="T11" fmla="*/ 19 h 297"/>
                <a:gd name="T12" fmla="*/ 230 w 250"/>
                <a:gd name="T13" fmla="*/ 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0" h="297">
                  <a:moveTo>
                    <a:pt x="23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97"/>
                    <a:pt x="0" y="297"/>
                    <a:pt x="0" y="297"/>
                  </a:cubicBezTo>
                  <a:cubicBezTo>
                    <a:pt x="230" y="297"/>
                    <a:pt x="230" y="297"/>
                    <a:pt x="230" y="297"/>
                  </a:cubicBezTo>
                  <a:cubicBezTo>
                    <a:pt x="241" y="297"/>
                    <a:pt x="250" y="289"/>
                    <a:pt x="250" y="278"/>
                  </a:cubicBezTo>
                  <a:cubicBezTo>
                    <a:pt x="250" y="19"/>
                    <a:pt x="250" y="19"/>
                    <a:pt x="250" y="19"/>
                  </a:cubicBezTo>
                  <a:cubicBezTo>
                    <a:pt x="250" y="8"/>
                    <a:pt x="241" y="0"/>
                    <a:pt x="23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85" name="Freeform 96">
              <a:extLst>
                <a:ext uri="{FF2B5EF4-FFF2-40B4-BE49-F238E27FC236}">
                  <a16:creationId xmlns:a16="http://schemas.microsoft.com/office/drawing/2014/main" id="{49273456-5B96-4EB9-98AD-F9095A4659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2976" y="9650413"/>
              <a:ext cx="538163" cy="47625"/>
            </a:xfrm>
            <a:custGeom>
              <a:avLst/>
              <a:gdLst>
                <a:gd name="T0" fmla="*/ 240 w 250"/>
                <a:gd name="T1" fmla="*/ 0 h 22"/>
                <a:gd name="T2" fmla="*/ 0 w 250"/>
                <a:gd name="T3" fmla="*/ 0 h 22"/>
                <a:gd name="T4" fmla="*/ 0 w 250"/>
                <a:gd name="T5" fmla="*/ 22 h 22"/>
                <a:gd name="T6" fmla="*/ 240 w 250"/>
                <a:gd name="T7" fmla="*/ 22 h 22"/>
                <a:gd name="T8" fmla="*/ 250 w 250"/>
                <a:gd name="T9" fmla="*/ 11 h 22"/>
                <a:gd name="T10" fmla="*/ 240 w 250"/>
                <a:gd name="T1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0" h="22">
                  <a:moveTo>
                    <a:pt x="24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240" y="22"/>
                    <a:pt x="240" y="22"/>
                    <a:pt x="240" y="22"/>
                  </a:cubicBezTo>
                  <a:cubicBezTo>
                    <a:pt x="245" y="22"/>
                    <a:pt x="250" y="17"/>
                    <a:pt x="250" y="11"/>
                  </a:cubicBezTo>
                  <a:cubicBezTo>
                    <a:pt x="250" y="5"/>
                    <a:pt x="245" y="0"/>
                    <a:pt x="24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86" name="Freeform 97">
              <a:extLst>
                <a:ext uri="{FF2B5EF4-FFF2-40B4-BE49-F238E27FC236}">
                  <a16:creationId xmlns:a16="http://schemas.microsoft.com/office/drawing/2014/main" id="{7C4CAB1C-7765-49D0-8887-5FE826B85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3101" y="10061575"/>
              <a:ext cx="193675" cy="120650"/>
            </a:xfrm>
            <a:custGeom>
              <a:avLst/>
              <a:gdLst>
                <a:gd name="T0" fmla="*/ 83 w 90"/>
                <a:gd name="T1" fmla="*/ 0 h 56"/>
                <a:gd name="T2" fmla="*/ 68 w 90"/>
                <a:gd name="T3" fmla="*/ 23 h 56"/>
                <a:gd name="T4" fmla="*/ 23 w 90"/>
                <a:gd name="T5" fmla="*/ 49 h 56"/>
                <a:gd name="T6" fmla="*/ 1 w 90"/>
                <a:gd name="T7" fmla="*/ 33 h 56"/>
                <a:gd name="T8" fmla="*/ 32 w 90"/>
                <a:gd name="T9" fmla="*/ 2 h 56"/>
                <a:gd name="T10" fmla="*/ 83 w 90"/>
                <a:gd name="T11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56">
                  <a:moveTo>
                    <a:pt x="83" y="0"/>
                  </a:moveTo>
                  <a:cubicBezTo>
                    <a:pt x="83" y="0"/>
                    <a:pt x="90" y="10"/>
                    <a:pt x="68" y="23"/>
                  </a:cubicBezTo>
                  <a:cubicBezTo>
                    <a:pt x="45" y="35"/>
                    <a:pt x="30" y="42"/>
                    <a:pt x="23" y="49"/>
                  </a:cubicBezTo>
                  <a:cubicBezTo>
                    <a:pt x="16" y="56"/>
                    <a:pt x="0" y="35"/>
                    <a:pt x="1" y="33"/>
                  </a:cubicBezTo>
                  <a:cubicBezTo>
                    <a:pt x="1" y="31"/>
                    <a:pt x="29" y="3"/>
                    <a:pt x="32" y="2"/>
                  </a:cubicBezTo>
                  <a:cubicBezTo>
                    <a:pt x="34" y="1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87" name="Freeform 98">
              <a:extLst>
                <a:ext uri="{FF2B5EF4-FFF2-40B4-BE49-F238E27FC236}">
                  <a16:creationId xmlns:a16="http://schemas.microsoft.com/office/drawing/2014/main" id="{AC9EFDB6-37D1-40B0-A3AD-8AC31E508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5751" y="9899650"/>
              <a:ext cx="528638" cy="374650"/>
            </a:xfrm>
            <a:custGeom>
              <a:avLst/>
              <a:gdLst>
                <a:gd name="T0" fmla="*/ 241 w 245"/>
                <a:gd name="T1" fmla="*/ 35 h 174"/>
                <a:gd name="T2" fmla="*/ 228 w 245"/>
                <a:gd name="T3" fmla="*/ 5 h 174"/>
                <a:gd name="T4" fmla="*/ 152 w 245"/>
                <a:gd name="T5" fmla="*/ 28 h 174"/>
                <a:gd name="T6" fmla="*/ 3 w 245"/>
                <a:gd name="T7" fmla="*/ 139 h 174"/>
                <a:gd name="T8" fmla="*/ 36 w 245"/>
                <a:gd name="T9" fmla="*/ 160 h 174"/>
                <a:gd name="T10" fmla="*/ 241 w 245"/>
                <a:gd name="T11" fmla="*/ 35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5" h="174">
                  <a:moveTo>
                    <a:pt x="241" y="35"/>
                  </a:moveTo>
                  <a:cubicBezTo>
                    <a:pt x="241" y="35"/>
                    <a:pt x="245" y="21"/>
                    <a:pt x="228" y="5"/>
                  </a:cubicBezTo>
                  <a:cubicBezTo>
                    <a:pt x="222" y="0"/>
                    <a:pt x="205" y="16"/>
                    <a:pt x="152" y="28"/>
                  </a:cubicBezTo>
                  <a:cubicBezTo>
                    <a:pt x="100" y="40"/>
                    <a:pt x="37" y="64"/>
                    <a:pt x="3" y="139"/>
                  </a:cubicBezTo>
                  <a:cubicBezTo>
                    <a:pt x="0" y="147"/>
                    <a:pt x="14" y="174"/>
                    <a:pt x="36" y="160"/>
                  </a:cubicBezTo>
                  <a:cubicBezTo>
                    <a:pt x="58" y="146"/>
                    <a:pt x="241" y="35"/>
                    <a:pt x="241" y="35"/>
                  </a:cubicBezTo>
                  <a:close/>
                </a:path>
              </a:pathLst>
            </a:custGeom>
            <a:solidFill>
              <a:srgbClr val="D6CC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88" name="Freeform 99">
              <a:extLst>
                <a:ext uri="{FF2B5EF4-FFF2-40B4-BE49-F238E27FC236}">
                  <a16:creationId xmlns:a16="http://schemas.microsoft.com/office/drawing/2014/main" id="{F6611070-BB5B-4DD3-AF4C-776D9C9DFC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7063" y="9977438"/>
              <a:ext cx="293688" cy="255588"/>
            </a:xfrm>
            <a:custGeom>
              <a:avLst/>
              <a:gdLst>
                <a:gd name="T0" fmla="*/ 40 w 137"/>
                <a:gd name="T1" fmla="*/ 117 h 119"/>
                <a:gd name="T2" fmla="*/ 24 w 137"/>
                <a:gd name="T3" fmla="*/ 109 h 119"/>
                <a:gd name="T4" fmla="*/ 2 w 137"/>
                <a:gd name="T5" fmla="*/ 53 h 119"/>
                <a:gd name="T6" fmla="*/ 9 w 137"/>
                <a:gd name="T7" fmla="*/ 37 h 119"/>
                <a:gd name="T8" fmla="*/ 96 w 137"/>
                <a:gd name="T9" fmla="*/ 2 h 119"/>
                <a:gd name="T10" fmla="*/ 112 w 137"/>
                <a:gd name="T11" fmla="*/ 9 h 119"/>
                <a:gd name="T12" fmla="*/ 135 w 137"/>
                <a:gd name="T13" fmla="*/ 66 h 119"/>
                <a:gd name="T14" fmla="*/ 128 w 137"/>
                <a:gd name="T15" fmla="*/ 82 h 119"/>
                <a:gd name="T16" fmla="*/ 40 w 137"/>
                <a:gd name="T17" fmla="*/ 11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7" h="119">
                  <a:moveTo>
                    <a:pt x="40" y="117"/>
                  </a:moveTo>
                  <a:cubicBezTo>
                    <a:pt x="34" y="119"/>
                    <a:pt x="27" y="116"/>
                    <a:pt x="24" y="109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0" y="46"/>
                    <a:pt x="3" y="39"/>
                    <a:pt x="9" y="37"/>
                  </a:cubicBezTo>
                  <a:cubicBezTo>
                    <a:pt x="96" y="2"/>
                    <a:pt x="96" y="2"/>
                    <a:pt x="96" y="2"/>
                  </a:cubicBezTo>
                  <a:cubicBezTo>
                    <a:pt x="103" y="0"/>
                    <a:pt x="110" y="3"/>
                    <a:pt x="112" y="9"/>
                  </a:cubicBezTo>
                  <a:cubicBezTo>
                    <a:pt x="135" y="66"/>
                    <a:pt x="135" y="66"/>
                    <a:pt x="135" y="66"/>
                  </a:cubicBezTo>
                  <a:cubicBezTo>
                    <a:pt x="137" y="72"/>
                    <a:pt x="134" y="80"/>
                    <a:pt x="128" y="82"/>
                  </a:cubicBezTo>
                  <a:lnTo>
                    <a:pt x="40" y="117"/>
                  </a:lnTo>
                  <a:close/>
                </a:path>
              </a:pathLst>
            </a:custGeom>
            <a:solidFill>
              <a:srgbClr val="F8B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89" name="Freeform 100">
              <a:extLst>
                <a:ext uri="{FF2B5EF4-FFF2-40B4-BE49-F238E27FC236}">
                  <a16:creationId xmlns:a16="http://schemas.microsoft.com/office/drawing/2014/main" id="{E2DD0197-EE83-4A70-B68A-F4EA72A3F1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874963" y="9964738"/>
              <a:ext cx="528638" cy="346075"/>
            </a:xfrm>
            <a:custGeom>
              <a:avLst/>
              <a:gdLst>
                <a:gd name="T0" fmla="*/ 240 w 245"/>
                <a:gd name="T1" fmla="*/ 45 h 161"/>
                <a:gd name="T2" fmla="*/ 218 w 245"/>
                <a:gd name="T3" fmla="*/ 0 h 161"/>
                <a:gd name="T4" fmla="*/ 166 w 245"/>
                <a:gd name="T5" fmla="*/ 16 h 161"/>
                <a:gd name="T6" fmla="*/ 1 w 245"/>
                <a:gd name="T7" fmla="*/ 130 h 161"/>
                <a:gd name="T8" fmla="*/ 103 w 245"/>
                <a:gd name="T9" fmla="*/ 130 h 161"/>
                <a:gd name="T10" fmla="*/ 162 w 245"/>
                <a:gd name="T11" fmla="*/ 135 h 161"/>
                <a:gd name="T12" fmla="*/ 188 w 245"/>
                <a:gd name="T13" fmla="*/ 74 h 161"/>
                <a:gd name="T14" fmla="*/ 240 w 245"/>
                <a:gd name="T15" fmla="*/ 45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5" h="161">
                  <a:moveTo>
                    <a:pt x="240" y="45"/>
                  </a:moveTo>
                  <a:cubicBezTo>
                    <a:pt x="240" y="45"/>
                    <a:pt x="224" y="7"/>
                    <a:pt x="218" y="0"/>
                  </a:cubicBezTo>
                  <a:cubicBezTo>
                    <a:pt x="189" y="11"/>
                    <a:pt x="199" y="9"/>
                    <a:pt x="166" y="16"/>
                  </a:cubicBezTo>
                  <a:cubicBezTo>
                    <a:pt x="134" y="23"/>
                    <a:pt x="16" y="64"/>
                    <a:pt x="1" y="130"/>
                  </a:cubicBezTo>
                  <a:cubicBezTo>
                    <a:pt x="0" y="139"/>
                    <a:pt x="35" y="161"/>
                    <a:pt x="103" y="130"/>
                  </a:cubicBezTo>
                  <a:cubicBezTo>
                    <a:pt x="118" y="126"/>
                    <a:pt x="148" y="131"/>
                    <a:pt x="162" y="135"/>
                  </a:cubicBezTo>
                  <a:cubicBezTo>
                    <a:pt x="175" y="130"/>
                    <a:pt x="183" y="106"/>
                    <a:pt x="188" y="74"/>
                  </a:cubicBezTo>
                  <a:cubicBezTo>
                    <a:pt x="194" y="41"/>
                    <a:pt x="245" y="54"/>
                    <a:pt x="240" y="45"/>
                  </a:cubicBezTo>
                  <a:close/>
                </a:path>
              </a:pathLst>
            </a:custGeom>
            <a:solidFill>
              <a:srgbClr val="4A4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90" name="Freeform 101">
              <a:extLst>
                <a:ext uri="{FF2B5EF4-FFF2-40B4-BE49-F238E27FC236}">
                  <a16:creationId xmlns:a16="http://schemas.microsoft.com/office/drawing/2014/main" id="{5361FE1C-FF08-4A52-84B9-6845E8F151D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09913" y="10177463"/>
              <a:ext cx="114300" cy="74613"/>
            </a:xfrm>
            <a:custGeom>
              <a:avLst/>
              <a:gdLst>
                <a:gd name="T0" fmla="*/ 5 w 53"/>
                <a:gd name="T1" fmla="*/ 3 h 35"/>
                <a:gd name="T2" fmla="*/ 17 w 53"/>
                <a:gd name="T3" fmla="*/ 14 h 35"/>
                <a:gd name="T4" fmla="*/ 23 w 53"/>
                <a:gd name="T5" fmla="*/ 4 h 35"/>
                <a:gd name="T6" fmla="*/ 25 w 53"/>
                <a:gd name="T7" fmla="*/ 3 h 35"/>
                <a:gd name="T8" fmla="*/ 27 w 53"/>
                <a:gd name="T9" fmla="*/ 4 h 35"/>
                <a:gd name="T10" fmla="*/ 34 w 53"/>
                <a:gd name="T11" fmla="*/ 14 h 35"/>
                <a:gd name="T12" fmla="*/ 35 w 53"/>
                <a:gd name="T13" fmla="*/ 13 h 35"/>
                <a:gd name="T14" fmla="*/ 48 w 53"/>
                <a:gd name="T15" fmla="*/ 1 h 35"/>
                <a:gd name="T16" fmla="*/ 50 w 53"/>
                <a:gd name="T17" fmla="*/ 1 h 35"/>
                <a:gd name="T18" fmla="*/ 52 w 53"/>
                <a:gd name="T19" fmla="*/ 3 h 35"/>
                <a:gd name="T20" fmla="*/ 35 w 53"/>
                <a:gd name="T21" fmla="*/ 35 h 35"/>
                <a:gd name="T22" fmla="*/ 33 w 53"/>
                <a:gd name="T23" fmla="*/ 35 h 35"/>
                <a:gd name="T24" fmla="*/ 32 w 53"/>
                <a:gd name="T25" fmla="*/ 33 h 35"/>
                <a:gd name="T26" fmla="*/ 32 w 53"/>
                <a:gd name="T27" fmla="*/ 22 h 35"/>
                <a:gd name="T28" fmla="*/ 18 w 53"/>
                <a:gd name="T29" fmla="*/ 33 h 35"/>
                <a:gd name="T30" fmla="*/ 16 w 53"/>
                <a:gd name="T31" fmla="*/ 33 h 35"/>
                <a:gd name="T32" fmla="*/ 15 w 53"/>
                <a:gd name="T33" fmla="*/ 30 h 35"/>
                <a:gd name="T34" fmla="*/ 15 w 53"/>
                <a:gd name="T35" fmla="*/ 23 h 35"/>
                <a:gd name="T36" fmla="*/ 4 w 53"/>
                <a:gd name="T37" fmla="*/ 32 h 35"/>
                <a:gd name="T38" fmla="*/ 1 w 53"/>
                <a:gd name="T39" fmla="*/ 31 h 35"/>
                <a:gd name="T40" fmla="*/ 1 w 53"/>
                <a:gd name="T41" fmla="*/ 28 h 35"/>
                <a:gd name="T42" fmla="*/ 14 w 53"/>
                <a:gd name="T43" fmla="*/ 18 h 35"/>
                <a:gd name="T44" fmla="*/ 4 w 53"/>
                <a:gd name="T45" fmla="*/ 7 h 35"/>
                <a:gd name="T46" fmla="*/ 2 w 53"/>
                <a:gd name="T47" fmla="*/ 4 h 35"/>
                <a:gd name="T48" fmla="*/ 3 w 53"/>
                <a:gd name="T49" fmla="*/ 3 h 35"/>
                <a:gd name="T50" fmla="*/ 5 w 53"/>
                <a:gd name="T51" fmla="*/ 3 h 35"/>
                <a:gd name="T52" fmla="*/ 20 w 53"/>
                <a:gd name="T53" fmla="*/ 26 h 35"/>
                <a:gd name="T54" fmla="*/ 30 w 53"/>
                <a:gd name="T55" fmla="*/ 17 h 35"/>
                <a:gd name="T56" fmla="*/ 26 w 53"/>
                <a:gd name="T57" fmla="*/ 9 h 35"/>
                <a:gd name="T58" fmla="*/ 19 w 53"/>
                <a:gd name="T59" fmla="*/ 19 h 35"/>
                <a:gd name="T60" fmla="*/ 20 w 53"/>
                <a:gd name="T61" fmla="*/ 26 h 35"/>
                <a:gd name="T62" fmla="*/ 37 w 53"/>
                <a:gd name="T63" fmla="*/ 28 h 35"/>
                <a:gd name="T64" fmla="*/ 47 w 53"/>
                <a:gd name="T65" fmla="*/ 8 h 35"/>
                <a:gd name="T66" fmla="*/ 39 w 53"/>
                <a:gd name="T67" fmla="*/ 16 h 35"/>
                <a:gd name="T68" fmla="*/ 36 w 53"/>
                <a:gd name="T69" fmla="*/ 19 h 35"/>
                <a:gd name="T70" fmla="*/ 37 w 53"/>
                <a:gd name="T71" fmla="*/ 2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3" h="35">
                  <a:moveTo>
                    <a:pt x="5" y="3"/>
                  </a:moveTo>
                  <a:cubicBezTo>
                    <a:pt x="5" y="3"/>
                    <a:pt x="13" y="6"/>
                    <a:pt x="17" y="14"/>
                  </a:cubicBezTo>
                  <a:cubicBezTo>
                    <a:pt x="19" y="11"/>
                    <a:pt x="21" y="8"/>
                    <a:pt x="23" y="4"/>
                  </a:cubicBezTo>
                  <a:cubicBezTo>
                    <a:pt x="24" y="4"/>
                    <a:pt x="24" y="3"/>
                    <a:pt x="25" y="3"/>
                  </a:cubicBezTo>
                  <a:cubicBezTo>
                    <a:pt x="26" y="3"/>
                    <a:pt x="26" y="3"/>
                    <a:pt x="27" y="4"/>
                  </a:cubicBezTo>
                  <a:cubicBezTo>
                    <a:pt x="30" y="7"/>
                    <a:pt x="32" y="10"/>
                    <a:pt x="34" y="14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9" y="9"/>
                    <a:pt x="43" y="5"/>
                    <a:pt x="48" y="1"/>
                  </a:cubicBezTo>
                  <a:cubicBezTo>
                    <a:pt x="48" y="1"/>
                    <a:pt x="49" y="0"/>
                    <a:pt x="50" y="1"/>
                  </a:cubicBezTo>
                  <a:cubicBezTo>
                    <a:pt x="51" y="1"/>
                    <a:pt x="51" y="2"/>
                    <a:pt x="52" y="3"/>
                  </a:cubicBezTo>
                  <a:cubicBezTo>
                    <a:pt x="53" y="23"/>
                    <a:pt x="36" y="34"/>
                    <a:pt x="35" y="35"/>
                  </a:cubicBezTo>
                  <a:cubicBezTo>
                    <a:pt x="35" y="35"/>
                    <a:pt x="34" y="35"/>
                    <a:pt x="33" y="35"/>
                  </a:cubicBezTo>
                  <a:cubicBezTo>
                    <a:pt x="32" y="35"/>
                    <a:pt x="32" y="34"/>
                    <a:pt x="32" y="33"/>
                  </a:cubicBezTo>
                  <a:cubicBezTo>
                    <a:pt x="32" y="29"/>
                    <a:pt x="32" y="26"/>
                    <a:pt x="32" y="22"/>
                  </a:cubicBezTo>
                  <a:cubicBezTo>
                    <a:pt x="26" y="27"/>
                    <a:pt x="22" y="31"/>
                    <a:pt x="18" y="33"/>
                  </a:cubicBezTo>
                  <a:cubicBezTo>
                    <a:pt x="17" y="33"/>
                    <a:pt x="17" y="33"/>
                    <a:pt x="16" y="33"/>
                  </a:cubicBezTo>
                  <a:cubicBezTo>
                    <a:pt x="15" y="32"/>
                    <a:pt x="15" y="31"/>
                    <a:pt x="15" y="30"/>
                  </a:cubicBezTo>
                  <a:cubicBezTo>
                    <a:pt x="15" y="28"/>
                    <a:pt x="15" y="25"/>
                    <a:pt x="15" y="23"/>
                  </a:cubicBezTo>
                  <a:cubicBezTo>
                    <a:pt x="9" y="29"/>
                    <a:pt x="4" y="32"/>
                    <a:pt x="4" y="32"/>
                  </a:cubicBezTo>
                  <a:cubicBezTo>
                    <a:pt x="3" y="33"/>
                    <a:pt x="1" y="33"/>
                    <a:pt x="1" y="31"/>
                  </a:cubicBezTo>
                  <a:cubicBezTo>
                    <a:pt x="0" y="30"/>
                    <a:pt x="0" y="29"/>
                    <a:pt x="1" y="28"/>
                  </a:cubicBezTo>
                  <a:cubicBezTo>
                    <a:pt x="2" y="28"/>
                    <a:pt x="8" y="25"/>
                    <a:pt x="14" y="18"/>
                  </a:cubicBezTo>
                  <a:cubicBezTo>
                    <a:pt x="11" y="10"/>
                    <a:pt x="4" y="7"/>
                    <a:pt x="4" y="7"/>
                  </a:cubicBezTo>
                  <a:cubicBezTo>
                    <a:pt x="2" y="7"/>
                    <a:pt x="2" y="5"/>
                    <a:pt x="2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4" y="3"/>
                    <a:pt x="4" y="3"/>
                    <a:pt x="5" y="3"/>
                  </a:cubicBezTo>
                  <a:close/>
                  <a:moveTo>
                    <a:pt x="20" y="26"/>
                  </a:moveTo>
                  <a:cubicBezTo>
                    <a:pt x="23" y="24"/>
                    <a:pt x="26" y="21"/>
                    <a:pt x="30" y="17"/>
                  </a:cubicBezTo>
                  <a:cubicBezTo>
                    <a:pt x="29" y="14"/>
                    <a:pt x="28" y="12"/>
                    <a:pt x="26" y="9"/>
                  </a:cubicBezTo>
                  <a:cubicBezTo>
                    <a:pt x="24" y="13"/>
                    <a:pt x="21" y="16"/>
                    <a:pt x="19" y="19"/>
                  </a:cubicBezTo>
                  <a:cubicBezTo>
                    <a:pt x="20" y="21"/>
                    <a:pt x="20" y="24"/>
                    <a:pt x="20" y="26"/>
                  </a:cubicBezTo>
                  <a:close/>
                  <a:moveTo>
                    <a:pt x="37" y="28"/>
                  </a:moveTo>
                  <a:cubicBezTo>
                    <a:pt x="41" y="24"/>
                    <a:pt x="46" y="17"/>
                    <a:pt x="47" y="8"/>
                  </a:cubicBezTo>
                  <a:cubicBezTo>
                    <a:pt x="44" y="11"/>
                    <a:pt x="41" y="14"/>
                    <a:pt x="39" y="16"/>
                  </a:cubicBezTo>
                  <a:cubicBezTo>
                    <a:pt x="38" y="17"/>
                    <a:pt x="37" y="18"/>
                    <a:pt x="36" y="19"/>
                  </a:cubicBezTo>
                  <a:cubicBezTo>
                    <a:pt x="36" y="21"/>
                    <a:pt x="37" y="24"/>
                    <a:pt x="37" y="28"/>
                  </a:cubicBezTo>
                  <a:close/>
                </a:path>
              </a:pathLst>
            </a:custGeom>
            <a:solidFill>
              <a:srgbClr val="D6CC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91" name="Freeform 102">
              <a:extLst>
                <a:ext uri="{FF2B5EF4-FFF2-40B4-BE49-F238E27FC236}">
                  <a16:creationId xmlns:a16="http://schemas.microsoft.com/office/drawing/2014/main" id="{813DBAB4-885F-47F4-AAC9-36CA1B7DD9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7401" y="9648825"/>
              <a:ext cx="717550" cy="571500"/>
            </a:xfrm>
            <a:custGeom>
              <a:avLst/>
              <a:gdLst>
                <a:gd name="T0" fmla="*/ 452 w 452"/>
                <a:gd name="T1" fmla="*/ 180 h 360"/>
                <a:gd name="T2" fmla="*/ 84 w 452"/>
                <a:gd name="T3" fmla="*/ 360 h 360"/>
                <a:gd name="T4" fmla="*/ 0 w 452"/>
                <a:gd name="T5" fmla="*/ 200 h 360"/>
                <a:gd name="T6" fmla="*/ 356 w 452"/>
                <a:gd name="T7" fmla="*/ 0 h 360"/>
                <a:gd name="T8" fmla="*/ 452 w 452"/>
                <a:gd name="T9" fmla="*/ 18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360">
                  <a:moveTo>
                    <a:pt x="452" y="180"/>
                  </a:moveTo>
                  <a:lnTo>
                    <a:pt x="84" y="360"/>
                  </a:lnTo>
                  <a:lnTo>
                    <a:pt x="0" y="200"/>
                  </a:lnTo>
                  <a:lnTo>
                    <a:pt x="356" y="0"/>
                  </a:lnTo>
                  <a:lnTo>
                    <a:pt x="452" y="180"/>
                  </a:lnTo>
                  <a:close/>
                </a:path>
              </a:pathLst>
            </a:custGeom>
            <a:solidFill>
              <a:srgbClr val="4788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92" name="Freeform 103">
              <a:extLst>
                <a:ext uri="{FF2B5EF4-FFF2-40B4-BE49-F238E27FC236}">
                  <a16:creationId xmlns:a16="http://schemas.microsoft.com/office/drawing/2014/main" id="{AEF0A262-225E-49E4-AB0B-B2B896CDF7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4601" y="9602788"/>
              <a:ext cx="371475" cy="374650"/>
            </a:xfrm>
            <a:custGeom>
              <a:avLst/>
              <a:gdLst>
                <a:gd name="T0" fmla="*/ 153 w 173"/>
                <a:gd name="T1" fmla="*/ 52 h 174"/>
                <a:gd name="T2" fmla="*/ 122 w 173"/>
                <a:gd name="T3" fmla="*/ 154 h 174"/>
                <a:gd name="T4" fmla="*/ 19 w 173"/>
                <a:gd name="T5" fmla="*/ 122 h 174"/>
                <a:gd name="T6" fmla="*/ 51 w 173"/>
                <a:gd name="T7" fmla="*/ 20 h 174"/>
                <a:gd name="T8" fmla="*/ 153 w 173"/>
                <a:gd name="T9" fmla="*/ 52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174">
                  <a:moveTo>
                    <a:pt x="153" y="52"/>
                  </a:moveTo>
                  <a:cubicBezTo>
                    <a:pt x="173" y="89"/>
                    <a:pt x="159" y="134"/>
                    <a:pt x="122" y="154"/>
                  </a:cubicBezTo>
                  <a:cubicBezTo>
                    <a:pt x="85" y="174"/>
                    <a:pt x="39" y="159"/>
                    <a:pt x="19" y="122"/>
                  </a:cubicBezTo>
                  <a:cubicBezTo>
                    <a:pt x="0" y="85"/>
                    <a:pt x="14" y="40"/>
                    <a:pt x="51" y="20"/>
                  </a:cubicBezTo>
                  <a:cubicBezTo>
                    <a:pt x="88" y="0"/>
                    <a:pt x="134" y="15"/>
                    <a:pt x="153" y="52"/>
                  </a:cubicBezTo>
                  <a:close/>
                </a:path>
              </a:pathLst>
            </a:custGeom>
            <a:solidFill>
              <a:srgbClr val="4788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93" name="Freeform 104">
              <a:extLst>
                <a:ext uri="{FF2B5EF4-FFF2-40B4-BE49-F238E27FC236}">
                  <a16:creationId xmlns:a16="http://schemas.microsoft.com/office/drawing/2014/main" id="{8B5976D8-8A34-43E9-BE15-68E4F2D35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1676" y="9912350"/>
              <a:ext cx="284163" cy="374650"/>
            </a:xfrm>
            <a:custGeom>
              <a:avLst/>
              <a:gdLst>
                <a:gd name="T0" fmla="*/ 50 w 132"/>
                <a:gd name="T1" fmla="*/ 1 h 174"/>
                <a:gd name="T2" fmla="*/ 59 w 132"/>
                <a:gd name="T3" fmla="*/ 4 h 174"/>
                <a:gd name="T4" fmla="*/ 131 w 132"/>
                <a:gd name="T5" fmla="*/ 140 h 174"/>
                <a:gd name="T6" fmla="*/ 128 w 132"/>
                <a:gd name="T7" fmla="*/ 149 h 174"/>
                <a:gd name="T8" fmla="*/ 83 w 132"/>
                <a:gd name="T9" fmla="*/ 173 h 174"/>
                <a:gd name="T10" fmla="*/ 74 w 132"/>
                <a:gd name="T11" fmla="*/ 170 h 174"/>
                <a:gd name="T12" fmla="*/ 2 w 132"/>
                <a:gd name="T13" fmla="*/ 34 h 174"/>
                <a:gd name="T14" fmla="*/ 5 w 132"/>
                <a:gd name="T15" fmla="*/ 25 h 174"/>
                <a:gd name="T16" fmla="*/ 50 w 132"/>
                <a:gd name="T17" fmla="*/ 1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174">
                  <a:moveTo>
                    <a:pt x="50" y="1"/>
                  </a:moveTo>
                  <a:cubicBezTo>
                    <a:pt x="53" y="0"/>
                    <a:pt x="57" y="1"/>
                    <a:pt x="59" y="4"/>
                  </a:cubicBezTo>
                  <a:cubicBezTo>
                    <a:pt x="131" y="140"/>
                    <a:pt x="131" y="140"/>
                    <a:pt x="131" y="140"/>
                  </a:cubicBezTo>
                  <a:cubicBezTo>
                    <a:pt x="132" y="143"/>
                    <a:pt x="131" y="147"/>
                    <a:pt x="128" y="149"/>
                  </a:cubicBezTo>
                  <a:cubicBezTo>
                    <a:pt x="83" y="173"/>
                    <a:pt x="83" y="173"/>
                    <a:pt x="83" y="173"/>
                  </a:cubicBezTo>
                  <a:cubicBezTo>
                    <a:pt x="79" y="174"/>
                    <a:pt x="75" y="173"/>
                    <a:pt x="74" y="170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0" y="31"/>
                    <a:pt x="1" y="27"/>
                    <a:pt x="5" y="25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rgbClr val="3778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94" name="Freeform 105">
              <a:extLst>
                <a:ext uri="{FF2B5EF4-FFF2-40B4-BE49-F238E27FC236}">
                  <a16:creationId xmlns:a16="http://schemas.microsoft.com/office/drawing/2014/main" id="{CE9FA622-C3E3-49CA-ADC4-E1083CBC7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7588" y="10061575"/>
              <a:ext cx="193675" cy="120650"/>
            </a:xfrm>
            <a:custGeom>
              <a:avLst/>
              <a:gdLst>
                <a:gd name="T0" fmla="*/ 7 w 90"/>
                <a:gd name="T1" fmla="*/ 0 h 56"/>
                <a:gd name="T2" fmla="*/ 22 w 90"/>
                <a:gd name="T3" fmla="*/ 23 h 56"/>
                <a:gd name="T4" fmla="*/ 67 w 90"/>
                <a:gd name="T5" fmla="*/ 49 h 56"/>
                <a:gd name="T6" fmla="*/ 89 w 90"/>
                <a:gd name="T7" fmla="*/ 33 h 56"/>
                <a:gd name="T8" fmla="*/ 58 w 90"/>
                <a:gd name="T9" fmla="*/ 2 h 56"/>
                <a:gd name="T10" fmla="*/ 7 w 90"/>
                <a:gd name="T11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56">
                  <a:moveTo>
                    <a:pt x="7" y="0"/>
                  </a:moveTo>
                  <a:cubicBezTo>
                    <a:pt x="7" y="0"/>
                    <a:pt x="0" y="10"/>
                    <a:pt x="22" y="23"/>
                  </a:cubicBezTo>
                  <a:cubicBezTo>
                    <a:pt x="45" y="35"/>
                    <a:pt x="60" y="42"/>
                    <a:pt x="67" y="49"/>
                  </a:cubicBezTo>
                  <a:cubicBezTo>
                    <a:pt x="73" y="56"/>
                    <a:pt x="90" y="35"/>
                    <a:pt x="89" y="33"/>
                  </a:cubicBezTo>
                  <a:cubicBezTo>
                    <a:pt x="89" y="31"/>
                    <a:pt x="61" y="3"/>
                    <a:pt x="58" y="2"/>
                  </a:cubicBezTo>
                  <a:cubicBezTo>
                    <a:pt x="56" y="1"/>
                    <a:pt x="7" y="0"/>
                    <a:pt x="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95" name="Freeform 106">
              <a:extLst>
                <a:ext uri="{FF2B5EF4-FFF2-40B4-BE49-F238E27FC236}">
                  <a16:creationId xmlns:a16="http://schemas.microsoft.com/office/drawing/2014/main" id="{E512E831-369F-4B31-A09C-313CB683B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9976" y="9899650"/>
              <a:ext cx="530225" cy="374650"/>
            </a:xfrm>
            <a:custGeom>
              <a:avLst/>
              <a:gdLst>
                <a:gd name="T0" fmla="*/ 5 w 246"/>
                <a:gd name="T1" fmla="*/ 35 h 174"/>
                <a:gd name="T2" fmla="*/ 18 w 246"/>
                <a:gd name="T3" fmla="*/ 5 h 174"/>
                <a:gd name="T4" fmla="*/ 93 w 246"/>
                <a:gd name="T5" fmla="*/ 28 h 174"/>
                <a:gd name="T6" fmla="*/ 242 w 246"/>
                <a:gd name="T7" fmla="*/ 139 h 174"/>
                <a:gd name="T8" fmla="*/ 210 w 246"/>
                <a:gd name="T9" fmla="*/ 160 h 174"/>
                <a:gd name="T10" fmla="*/ 5 w 246"/>
                <a:gd name="T11" fmla="*/ 35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6" h="174">
                  <a:moveTo>
                    <a:pt x="5" y="35"/>
                  </a:moveTo>
                  <a:cubicBezTo>
                    <a:pt x="5" y="35"/>
                    <a:pt x="0" y="21"/>
                    <a:pt x="18" y="5"/>
                  </a:cubicBezTo>
                  <a:cubicBezTo>
                    <a:pt x="24" y="0"/>
                    <a:pt x="41" y="16"/>
                    <a:pt x="93" y="28"/>
                  </a:cubicBezTo>
                  <a:cubicBezTo>
                    <a:pt x="146" y="40"/>
                    <a:pt x="209" y="64"/>
                    <a:pt x="242" y="139"/>
                  </a:cubicBezTo>
                  <a:cubicBezTo>
                    <a:pt x="246" y="147"/>
                    <a:pt x="232" y="174"/>
                    <a:pt x="210" y="160"/>
                  </a:cubicBezTo>
                  <a:cubicBezTo>
                    <a:pt x="188" y="146"/>
                    <a:pt x="5" y="35"/>
                    <a:pt x="5" y="35"/>
                  </a:cubicBezTo>
                  <a:close/>
                </a:path>
              </a:pathLst>
            </a:custGeom>
            <a:solidFill>
              <a:srgbClr val="D6CC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96" name="Freeform 107">
              <a:extLst>
                <a:ext uri="{FF2B5EF4-FFF2-40B4-BE49-F238E27FC236}">
                  <a16:creationId xmlns:a16="http://schemas.microsoft.com/office/drawing/2014/main" id="{ED5F2DE7-1431-4540-872C-F5CB3666C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3613" y="9977438"/>
              <a:ext cx="295275" cy="255588"/>
            </a:xfrm>
            <a:custGeom>
              <a:avLst/>
              <a:gdLst>
                <a:gd name="T0" fmla="*/ 97 w 137"/>
                <a:gd name="T1" fmla="*/ 117 h 119"/>
                <a:gd name="T2" fmla="*/ 113 w 137"/>
                <a:gd name="T3" fmla="*/ 109 h 119"/>
                <a:gd name="T4" fmla="*/ 135 w 137"/>
                <a:gd name="T5" fmla="*/ 53 h 119"/>
                <a:gd name="T6" fmla="*/ 128 w 137"/>
                <a:gd name="T7" fmla="*/ 37 h 119"/>
                <a:gd name="T8" fmla="*/ 41 w 137"/>
                <a:gd name="T9" fmla="*/ 2 h 119"/>
                <a:gd name="T10" fmla="*/ 25 w 137"/>
                <a:gd name="T11" fmla="*/ 9 h 119"/>
                <a:gd name="T12" fmla="*/ 2 w 137"/>
                <a:gd name="T13" fmla="*/ 66 h 119"/>
                <a:gd name="T14" fmla="*/ 9 w 137"/>
                <a:gd name="T15" fmla="*/ 82 h 119"/>
                <a:gd name="T16" fmla="*/ 97 w 137"/>
                <a:gd name="T17" fmla="*/ 11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7" h="119">
                  <a:moveTo>
                    <a:pt x="97" y="117"/>
                  </a:moveTo>
                  <a:cubicBezTo>
                    <a:pt x="103" y="119"/>
                    <a:pt x="110" y="116"/>
                    <a:pt x="113" y="109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7" y="46"/>
                    <a:pt x="134" y="39"/>
                    <a:pt x="128" y="37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4" y="0"/>
                    <a:pt x="27" y="3"/>
                    <a:pt x="25" y="9"/>
                  </a:cubicBezTo>
                  <a:cubicBezTo>
                    <a:pt x="2" y="66"/>
                    <a:pt x="2" y="66"/>
                    <a:pt x="2" y="66"/>
                  </a:cubicBezTo>
                  <a:cubicBezTo>
                    <a:pt x="0" y="72"/>
                    <a:pt x="3" y="80"/>
                    <a:pt x="9" y="82"/>
                  </a:cubicBezTo>
                  <a:lnTo>
                    <a:pt x="97" y="117"/>
                  </a:lnTo>
                  <a:close/>
                </a:path>
              </a:pathLst>
            </a:custGeom>
            <a:solidFill>
              <a:srgbClr val="F8B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97" name="Freeform 108">
              <a:extLst>
                <a:ext uri="{FF2B5EF4-FFF2-40B4-BE49-F238E27FC236}">
                  <a16:creationId xmlns:a16="http://schemas.microsoft.com/office/drawing/2014/main" id="{27517A3A-48C7-4841-82E5-0584AA8C7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0763" y="9964738"/>
              <a:ext cx="528638" cy="346075"/>
            </a:xfrm>
            <a:custGeom>
              <a:avLst/>
              <a:gdLst>
                <a:gd name="T0" fmla="*/ 6 w 246"/>
                <a:gd name="T1" fmla="*/ 45 h 161"/>
                <a:gd name="T2" fmla="*/ 28 w 246"/>
                <a:gd name="T3" fmla="*/ 0 h 161"/>
                <a:gd name="T4" fmla="*/ 80 w 246"/>
                <a:gd name="T5" fmla="*/ 16 h 161"/>
                <a:gd name="T6" fmla="*/ 245 w 246"/>
                <a:gd name="T7" fmla="*/ 130 h 161"/>
                <a:gd name="T8" fmla="*/ 143 w 246"/>
                <a:gd name="T9" fmla="*/ 130 h 161"/>
                <a:gd name="T10" fmla="*/ 84 w 246"/>
                <a:gd name="T11" fmla="*/ 135 h 161"/>
                <a:gd name="T12" fmla="*/ 58 w 246"/>
                <a:gd name="T13" fmla="*/ 74 h 161"/>
                <a:gd name="T14" fmla="*/ 6 w 246"/>
                <a:gd name="T15" fmla="*/ 45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6" h="161">
                  <a:moveTo>
                    <a:pt x="6" y="45"/>
                  </a:moveTo>
                  <a:cubicBezTo>
                    <a:pt x="6" y="45"/>
                    <a:pt x="22" y="7"/>
                    <a:pt x="28" y="0"/>
                  </a:cubicBezTo>
                  <a:cubicBezTo>
                    <a:pt x="57" y="11"/>
                    <a:pt x="47" y="9"/>
                    <a:pt x="80" y="16"/>
                  </a:cubicBezTo>
                  <a:cubicBezTo>
                    <a:pt x="112" y="23"/>
                    <a:pt x="230" y="64"/>
                    <a:pt x="245" y="130"/>
                  </a:cubicBezTo>
                  <a:cubicBezTo>
                    <a:pt x="246" y="139"/>
                    <a:pt x="211" y="161"/>
                    <a:pt x="143" y="130"/>
                  </a:cubicBezTo>
                  <a:cubicBezTo>
                    <a:pt x="128" y="126"/>
                    <a:pt x="98" y="131"/>
                    <a:pt x="84" y="135"/>
                  </a:cubicBezTo>
                  <a:cubicBezTo>
                    <a:pt x="71" y="130"/>
                    <a:pt x="63" y="106"/>
                    <a:pt x="58" y="74"/>
                  </a:cubicBezTo>
                  <a:cubicBezTo>
                    <a:pt x="52" y="41"/>
                    <a:pt x="0" y="54"/>
                    <a:pt x="6" y="45"/>
                  </a:cubicBezTo>
                  <a:close/>
                </a:path>
              </a:pathLst>
            </a:custGeom>
            <a:solidFill>
              <a:srgbClr val="5656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98" name="Freeform 109">
              <a:extLst>
                <a:ext uri="{FF2B5EF4-FFF2-40B4-BE49-F238E27FC236}">
                  <a16:creationId xmlns:a16="http://schemas.microsoft.com/office/drawing/2014/main" id="{BA8F3D93-6E6D-44E4-8250-225D4B0ED2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41738" y="10177463"/>
              <a:ext cx="114300" cy="74613"/>
            </a:xfrm>
            <a:custGeom>
              <a:avLst/>
              <a:gdLst>
                <a:gd name="T0" fmla="*/ 50 w 53"/>
                <a:gd name="T1" fmla="*/ 3 h 35"/>
                <a:gd name="T2" fmla="*/ 51 w 53"/>
                <a:gd name="T3" fmla="*/ 4 h 35"/>
                <a:gd name="T4" fmla="*/ 49 w 53"/>
                <a:gd name="T5" fmla="*/ 7 h 35"/>
                <a:gd name="T6" fmla="*/ 39 w 53"/>
                <a:gd name="T7" fmla="*/ 18 h 35"/>
                <a:gd name="T8" fmla="*/ 51 w 53"/>
                <a:gd name="T9" fmla="*/ 28 h 35"/>
                <a:gd name="T10" fmla="*/ 52 w 53"/>
                <a:gd name="T11" fmla="*/ 31 h 35"/>
                <a:gd name="T12" fmla="*/ 49 w 53"/>
                <a:gd name="T13" fmla="*/ 32 h 35"/>
                <a:gd name="T14" fmla="*/ 38 w 53"/>
                <a:gd name="T15" fmla="*/ 23 h 35"/>
                <a:gd name="T16" fmla="*/ 38 w 53"/>
                <a:gd name="T17" fmla="*/ 30 h 35"/>
                <a:gd name="T18" fmla="*/ 37 w 53"/>
                <a:gd name="T19" fmla="*/ 33 h 35"/>
                <a:gd name="T20" fmla="*/ 35 w 53"/>
                <a:gd name="T21" fmla="*/ 33 h 35"/>
                <a:gd name="T22" fmla="*/ 21 w 53"/>
                <a:gd name="T23" fmla="*/ 22 h 35"/>
                <a:gd name="T24" fmla="*/ 21 w 53"/>
                <a:gd name="T25" fmla="*/ 33 h 35"/>
                <a:gd name="T26" fmla="*/ 20 w 53"/>
                <a:gd name="T27" fmla="*/ 35 h 35"/>
                <a:gd name="T28" fmla="*/ 17 w 53"/>
                <a:gd name="T29" fmla="*/ 35 h 35"/>
                <a:gd name="T30" fmla="*/ 1 w 53"/>
                <a:gd name="T31" fmla="*/ 3 h 35"/>
                <a:gd name="T32" fmla="*/ 3 w 53"/>
                <a:gd name="T33" fmla="*/ 1 h 35"/>
                <a:gd name="T34" fmla="*/ 5 w 53"/>
                <a:gd name="T35" fmla="*/ 1 h 35"/>
                <a:gd name="T36" fmla="*/ 17 w 53"/>
                <a:gd name="T37" fmla="*/ 13 h 35"/>
                <a:gd name="T38" fmla="*/ 19 w 53"/>
                <a:gd name="T39" fmla="*/ 14 h 35"/>
                <a:gd name="T40" fmla="*/ 26 w 53"/>
                <a:gd name="T41" fmla="*/ 4 h 35"/>
                <a:gd name="T42" fmla="*/ 28 w 53"/>
                <a:gd name="T43" fmla="*/ 3 h 35"/>
                <a:gd name="T44" fmla="*/ 30 w 53"/>
                <a:gd name="T45" fmla="*/ 4 h 35"/>
                <a:gd name="T46" fmla="*/ 36 w 53"/>
                <a:gd name="T47" fmla="*/ 14 h 35"/>
                <a:gd name="T48" fmla="*/ 48 w 53"/>
                <a:gd name="T49" fmla="*/ 3 h 35"/>
                <a:gd name="T50" fmla="*/ 50 w 53"/>
                <a:gd name="T51" fmla="*/ 3 h 35"/>
                <a:gd name="T52" fmla="*/ 34 w 53"/>
                <a:gd name="T53" fmla="*/ 19 h 35"/>
                <a:gd name="T54" fmla="*/ 27 w 53"/>
                <a:gd name="T55" fmla="*/ 9 h 35"/>
                <a:gd name="T56" fmla="*/ 22 w 53"/>
                <a:gd name="T57" fmla="*/ 17 h 35"/>
                <a:gd name="T58" fmla="*/ 33 w 53"/>
                <a:gd name="T59" fmla="*/ 26 h 35"/>
                <a:gd name="T60" fmla="*/ 34 w 53"/>
                <a:gd name="T61" fmla="*/ 19 h 35"/>
                <a:gd name="T62" fmla="*/ 17 w 53"/>
                <a:gd name="T63" fmla="*/ 19 h 35"/>
                <a:gd name="T64" fmla="*/ 14 w 53"/>
                <a:gd name="T65" fmla="*/ 16 h 35"/>
                <a:gd name="T66" fmla="*/ 6 w 53"/>
                <a:gd name="T67" fmla="*/ 8 h 35"/>
                <a:gd name="T68" fmla="*/ 16 w 53"/>
                <a:gd name="T69" fmla="*/ 28 h 35"/>
                <a:gd name="T70" fmla="*/ 17 w 53"/>
                <a:gd name="T71" fmla="*/ 1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3" h="35">
                  <a:moveTo>
                    <a:pt x="50" y="3"/>
                  </a:moveTo>
                  <a:cubicBezTo>
                    <a:pt x="50" y="3"/>
                    <a:pt x="50" y="4"/>
                    <a:pt x="51" y="4"/>
                  </a:cubicBezTo>
                  <a:cubicBezTo>
                    <a:pt x="51" y="5"/>
                    <a:pt x="51" y="7"/>
                    <a:pt x="49" y="7"/>
                  </a:cubicBezTo>
                  <a:cubicBezTo>
                    <a:pt x="49" y="7"/>
                    <a:pt x="42" y="10"/>
                    <a:pt x="39" y="18"/>
                  </a:cubicBezTo>
                  <a:cubicBezTo>
                    <a:pt x="45" y="25"/>
                    <a:pt x="51" y="28"/>
                    <a:pt x="51" y="28"/>
                  </a:cubicBezTo>
                  <a:cubicBezTo>
                    <a:pt x="53" y="29"/>
                    <a:pt x="53" y="30"/>
                    <a:pt x="52" y="31"/>
                  </a:cubicBezTo>
                  <a:cubicBezTo>
                    <a:pt x="52" y="33"/>
                    <a:pt x="50" y="33"/>
                    <a:pt x="49" y="32"/>
                  </a:cubicBezTo>
                  <a:cubicBezTo>
                    <a:pt x="49" y="32"/>
                    <a:pt x="44" y="29"/>
                    <a:pt x="38" y="23"/>
                  </a:cubicBezTo>
                  <a:cubicBezTo>
                    <a:pt x="38" y="25"/>
                    <a:pt x="38" y="28"/>
                    <a:pt x="38" y="30"/>
                  </a:cubicBezTo>
                  <a:cubicBezTo>
                    <a:pt x="38" y="31"/>
                    <a:pt x="38" y="32"/>
                    <a:pt x="37" y="33"/>
                  </a:cubicBezTo>
                  <a:cubicBezTo>
                    <a:pt x="36" y="33"/>
                    <a:pt x="35" y="33"/>
                    <a:pt x="35" y="33"/>
                  </a:cubicBezTo>
                  <a:cubicBezTo>
                    <a:pt x="31" y="31"/>
                    <a:pt x="27" y="27"/>
                    <a:pt x="21" y="22"/>
                  </a:cubicBezTo>
                  <a:cubicBezTo>
                    <a:pt x="21" y="26"/>
                    <a:pt x="21" y="29"/>
                    <a:pt x="21" y="33"/>
                  </a:cubicBezTo>
                  <a:cubicBezTo>
                    <a:pt x="21" y="34"/>
                    <a:pt x="21" y="35"/>
                    <a:pt x="20" y="35"/>
                  </a:cubicBezTo>
                  <a:cubicBezTo>
                    <a:pt x="19" y="35"/>
                    <a:pt x="18" y="35"/>
                    <a:pt x="17" y="35"/>
                  </a:cubicBezTo>
                  <a:cubicBezTo>
                    <a:pt x="17" y="34"/>
                    <a:pt x="0" y="23"/>
                    <a:pt x="1" y="3"/>
                  </a:cubicBezTo>
                  <a:cubicBezTo>
                    <a:pt x="1" y="2"/>
                    <a:pt x="2" y="1"/>
                    <a:pt x="3" y="1"/>
                  </a:cubicBezTo>
                  <a:cubicBezTo>
                    <a:pt x="4" y="0"/>
                    <a:pt x="5" y="1"/>
                    <a:pt x="5" y="1"/>
                  </a:cubicBezTo>
                  <a:cubicBezTo>
                    <a:pt x="10" y="5"/>
                    <a:pt x="14" y="9"/>
                    <a:pt x="17" y="13"/>
                  </a:cubicBezTo>
                  <a:cubicBezTo>
                    <a:pt x="18" y="13"/>
                    <a:pt x="18" y="13"/>
                    <a:pt x="19" y="14"/>
                  </a:cubicBezTo>
                  <a:cubicBezTo>
                    <a:pt x="20" y="10"/>
                    <a:pt x="23" y="7"/>
                    <a:pt x="26" y="4"/>
                  </a:cubicBezTo>
                  <a:cubicBezTo>
                    <a:pt x="26" y="3"/>
                    <a:pt x="27" y="3"/>
                    <a:pt x="28" y="3"/>
                  </a:cubicBezTo>
                  <a:cubicBezTo>
                    <a:pt x="29" y="3"/>
                    <a:pt x="29" y="4"/>
                    <a:pt x="30" y="4"/>
                  </a:cubicBezTo>
                  <a:cubicBezTo>
                    <a:pt x="31" y="8"/>
                    <a:pt x="34" y="11"/>
                    <a:pt x="36" y="14"/>
                  </a:cubicBezTo>
                  <a:cubicBezTo>
                    <a:pt x="40" y="6"/>
                    <a:pt x="48" y="3"/>
                    <a:pt x="48" y="3"/>
                  </a:cubicBezTo>
                  <a:cubicBezTo>
                    <a:pt x="48" y="3"/>
                    <a:pt x="49" y="3"/>
                    <a:pt x="50" y="3"/>
                  </a:cubicBezTo>
                  <a:close/>
                  <a:moveTo>
                    <a:pt x="34" y="19"/>
                  </a:moveTo>
                  <a:cubicBezTo>
                    <a:pt x="32" y="16"/>
                    <a:pt x="29" y="13"/>
                    <a:pt x="27" y="9"/>
                  </a:cubicBezTo>
                  <a:cubicBezTo>
                    <a:pt x="25" y="12"/>
                    <a:pt x="24" y="14"/>
                    <a:pt x="22" y="17"/>
                  </a:cubicBezTo>
                  <a:cubicBezTo>
                    <a:pt x="27" y="21"/>
                    <a:pt x="30" y="24"/>
                    <a:pt x="33" y="26"/>
                  </a:cubicBezTo>
                  <a:cubicBezTo>
                    <a:pt x="33" y="24"/>
                    <a:pt x="33" y="21"/>
                    <a:pt x="34" y="19"/>
                  </a:cubicBezTo>
                  <a:close/>
                  <a:moveTo>
                    <a:pt x="17" y="19"/>
                  </a:moveTo>
                  <a:cubicBezTo>
                    <a:pt x="16" y="18"/>
                    <a:pt x="15" y="17"/>
                    <a:pt x="14" y="16"/>
                  </a:cubicBezTo>
                  <a:cubicBezTo>
                    <a:pt x="12" y="14"/>
                    <a:pt x="9" y="11"/>
                    <a:pt x="6" y="8"/>
                  </a:cubicBezTo>
                  <a:cubicBezTo>
                    <a:pt x="7" y="17"/>
                    <a:pt x="12" y="24"/>
                    <a:pt x="16" y="28"/>
                  </a:cubicBezTo>
                  <a:cubicBezTo>
                    <a:pt x="16" y="24"/>
                    <a:pt x="16" y="21"/>
                    <a:pt x="17" y="19"/>
                  </a:cubicBezTo>
                  <a:close/>
                </a:path>
              </a:pathLst>
            </a:custGeom>
            <a:solidFill>
              <a:srgbClr val="D6CC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99" name="Freeform 110">
              <a:extLst>
                <a:ext uri="{FF2B5EF4-FFF2-40B4-BE49-F238E27FC236}">
                  <a16:creationId xmlns:a16="http://schemas.microsoft.com/office/drawing/2014/main" id="{D5D48CCA-10E0-4A9B-A62B-9087111498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1001" y="9648825"/>
              <a:ext cx="717550" cy="571500"/>
            </a:xfrm>
            <a:custGeom>
              <a:avLst/>
              <a:gdLst>
                <a:gd name="T0" fmla="*/ 0 w 452"/>
                <a:gd name="T1" fmla="*/ 180 h 360"/>
                <a:gd name="T2" fmla="*/ 367 w 452"/>
                <a:gd name="T3" fmla="*/ 360 h 360"/>
                <a:gd name="T4" fmla="*/ 452 w 452"/>
                <a:gd name="T5" fmla="*/ 200 h 360"/>
                <a:gd name="T6" fmla="*/ 96 w 452"/>
                <a:gd name="T7" fmla="*/ 0 h 360"/>
                <a:gd name="T8" fmla="*/ 0 w 452"/>
                <a:gd name="T9" fmla="*/ 18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360">
                  <a:moveTo>
                    <a:pt x="0" y="180"/>
                  </a:moveTo>
                  <a:lnTo>
                    <a:pt x="367" y="360"/>
                  </a:lnTo>
                  <a:lnTo>
                    <a:pt x="452" y="200"/>
                  </a:lnTo>
                  <a:lnTo>
                    <a:pt x="96" y="0"/>
                  </a:lnTo>
                  <a:lnTo>
                    <a:pt x="0" y="180"/>
                  </a:lnTo>
                  <a:close/>
                </a:path>
              </a:pathLst>
            </a:custGeom>
            <a:solidFill>
              <a:srgbClr val="5292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0" name="Freeform 111">
              <a:extLst>
                <a:ext uri="{FF2B5EF4-FFF2-40B4-BE49-F238E27FC236}">
                  <a16:creationId xmlns:a16="http://schemas.microsoft.com/office/drawing/2014/main" id="{DE95560D-9BE5-4561-A834-5B7E5437EE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288" y="9602788"/>
              <a:ext cx="373063" cy="374650"/>
            </a:xfrm>
            <a:custGeom>
              <a:avLst/>
              <a:gdLst>
                <a:gd name="T0" fmla="*/ 20 w 173"/>
                <a:gd name="T1" fmla="*/ 52 h 174"/>
                <a:gd name="T2" fmla="*/ 51 w 173"/>
                <a:gd name="T3" fmla="*/ 154 h 174"/>
                <a:gd name="T4" fmla="*/ 154 w 173"/>
                <a:gd name="T5" fmla="*/ 122 h 174"/>
                <a:gd name="T6" fmla="*/ 122 w 173"/>
                <a:gd name="T7" fmla="*/ 20 h 174"/>
                <a:gd name="T8" fmla="*/ 20 w 173"/>
                <a:gd name="T9" fmla="*/ 52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174">
                  <a:moveTo>
                    <a:pt x="20" y="52"/>
                  </a:moveTo>
                  <a:cubicBezTo>
                    <a:pt x="0" y="89"/>
                    <a:pt x="14" y="134"/>
                    <a:pt x="51" y="154"/>
                  </a:cubicBezTo>
                  <a:cubicBezTo>
                    <a:pt x="88" y="174"/>
                    <a:pt x="134" y="159"/>
                    <a:pt x="154" y="122"/>
                  </a:cubicBezTo>
                  <a:cubicBezTo>
                    <a:pt x="173" y="85"/>
                    <a:pt x="159" y="40"/>
                    <a:pt x="122" y="20"/>
                  </a:cubicBezTo>
                  <a:cubicBezTo>
                    <a:pt x="85" y="0"/>
                    <a:pt x="39" y="15"/>
                    <a:pt x="20" y="52"/>
                  </a:cubicBezTo>
                  <a:close/>
                </a:path>
              </a:pathLst>
            </a:custGeom>
            <a:solidFill>
              <a:srgbClr val="5292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1" name="Freeform 112">
              <a:extLst>
                <a:ext uri="{FF2B5EF4-FFF2-40B4-BE49-F238E27FC236}">
                  <a16:creationId xmlns:a16="http://schemas.microsoft.com/office/drawing/2014/main" id="{3999DEBD-C7C0-4B3F-A16D-8F8740F63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113" y="9912350"/>
              <a:ext cx="284163" cy="374650"/>
            </a:xfrm>
            <a:custGeom>
              <a:avLst/>
              <a:gdLst>
                <a:gd name="T0" fmla="*/ 82 w 132"/>
                <a:gd name="T1" fmla="*/ 1 h 174"/>
                <a:gd name="T2" fmla="*/ 73 w 132"/>
                <a:gd name="T3" fmla="*/ 4 h 174"/>
                <a:gd name="T4" fmla="*/ 1 w 132"/>
                <a:gd name="T5" fmla="*/ 140 h 174"/>
                <a:gd name="T6" fmla="*/ 4 w 132"/>
                <a:gd name="T7" fmla="*/ 149 h 174"/>
                <a:gd name="T8" fmla="*/ 49 w 132"/>
                <a:gd name="T9" fmla="*/ 173 h 174"/>
                <a:gd name="T10" fmla="*/ 58 w 132"/>
                <a:gd name="T11" fmla="*/ 170 h 174"/>
                <a:gd name="T12" fmla="*/ 130 w 132"/>
                <a:gd name="T13" fmla="*/ 34 h 174"/>
                <a:gd name="T14" fmla="*/ 127 w 132"/>
                <a:gd name="T15" fmla="*/ 25 h 174"/>
                <a:gd name="T16" fmla="*/ 82 w 132"/>
                <a:gd name="T17" fmla="*/ 1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174">
                  <a:moveTo>
                    <a:pt x="82" y="1"/>
                  </a:moveTo>
                  <a:cubicBezTo>
                    <a:pt x="79" y="0"/>
                    <a:pt x="75" y="1"/>
                    <a:pt x="73" y="4"/>
                  </a:cubicBezTo>
                  <a:cubicBezTo>
                    <a:pt x="1" y="140"/>
                    <a:pt x="1" y="140"/>
                    <a:pt x="1" y="140"/>
                  </a:cubicBezTo>
                  <a:cubicBezTo>
                    <a:pt x="0" y="143"/>
                    <a:pt x="1" y="147"/>
                    <a:pt x="4" y="149"/>
                  </a:cubicBezTo>
                  <a:cubicBezTo>
                    <a:pt x="49" y="173"/>
                    <a:pt x="49" y="173"/>
                    <a:pt x="49" y="173"/>
                  </a:cubicBezTo>
                  <a:cubicBezTo>
                    <a:pt x="52" y="174"/>
                    <a:pt x="57" y="173"/>
                    <a:pt x="58" y="170"/>
                  </a:cubicBezTo>
                  <a:cubicBezTo>
                    <a:pt x="130" y="34"/>
                    <a:pt x="130" y="34"/>
                    <a:pt x="130" y="34"/>
                  </a:cubicBezTo>
                  <a:cubicBezTo>
                    <a:pt x="132" y="31"/>
                    <a:pt x="130" y="27"/>
                    <a:pt x="127" y="25"/>
                  </a:cubicBezTo>
                  <a:lnTo>
                    <a:pt x="82" y="1"/>
                  </a:lnTo>
                  <a:close/>
                </a:path>
              </a:pathLst>
            </a:custGeom>
            <a:solidFill>
              <a:srgbClr val="4788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9FDD1256-B25A-4CF5-96A8-100DBAE9A828}"/>
              </a:ext>
            </a:extLst>
          </p:cNvPr>
          <p:cNvGrpSpPr/>
          <p:nvPr/>
        </p:nvGrpSpPr>
        <p:grpSpPr>
          <a:xfrm>
            <a:off x="4252627" y="3038511"/>
            <a:ext cx="1469217" cy="1710182"/>
            <a:chOff x="10498991" y="1296537"/>
            <a:chExt cx="2395893" cy="2788842"/>
          </a:xfrm>
        </p:grpSpPr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7BE8DA6-64F3-4AFF-8225-BD7FA771037D}"/>
                </a:ext>
              </a:extLst>
            </p:cNvPr>
            <p:cNvSpPr/>
            <p:nvPr/>
          </p:nvSpPr>
          <p:spPr>
            <a:xfrm>
              <a:off x="10498991" y="1296537"/>
              <a:ext cx="2116492" cy="5019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Factor One</a:t>
              </a:r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9B0F9AE2-6172-4B1F-B5BE-4E9B8DE19034}"/>
                </a:ext>
              </a:extLst>
            </p:cNvPr>
            <p:cNvSpPr/>
            <p:nvPr/>
          </p:nvSpPr>
          <p:spPr>
            <a:xfrm>
              <a:off x="10498991" y="1766602"/>
              <a:ext cx="2395893" cy="2318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5C9FD306-E919-4505-8530-1025501BDABE}"/>
              </a:ext>
            </a:extLst>
          </p:cNvPr>
          <p:cNvGrpSpPr/>
          <p:nvPr/>
        </p:nvGrpSpPr>
        <p:grpSpPr>
          <a:xfrm>
            <a:off x="6089329" y="3220756"/>
            <a:ext cx="1469217" cy="1710182"/>
            <a:chOff x="10498991" y="1392027"/>
            <a:chExt cx="2395893" cy="2788841"/>
          </a:xfrm>
        </p:grpSpPr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437595EE-9332-4221-AF96-AC2A55B38FF8}"/>
                </a:ext>
              </a:extLst>
            </p:cNvPr>
            <p:cNvSpPr/>
            <p:nvPr/>
          </p:nvSpPr>
          <p:spPr>
            <a:xfrm>
              <a:off x="10498991" y="1392027"/>
              <a:ext cx="2116492" cy="5019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Factor Two</a:t>
              </a: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3B71FA34-6E63-45CC-AB41-323EB44A5924}"/>
                </a:ext>
              </a:extLst>
            </p:cNvPr>
            <p:cNvSpPr/>
            <p:nvPr/>
          </p:nvSpPr>
          <p:spPr>
            <a:xfrm>
              <a:off x="10498991" y="1862091"/>
              <a:ext cx="2395893" cy="2318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E9A35712-8D83-4254-8334-631048C9B65C}"/>
              </a:ext>
            </a:extLst>
          </p:cNvPr>
          <p:cNvGrpSpPr/>
          <p:nvPr/>
        </p:nvGrpSpPr>
        <p:grpSpPr>
          <a:xfrm>
            <a:off x="7926031" y="3344445"/>
            <a:ext cx="1469217" cy="1710182"/>
            <a:chOff x="10498991" y="1392027"/>
            <a:chExt cx="2395893" cy="2788841"/>
          </a:xfrm>
        </p:grpSpPr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BA523B62-5EF2-44FC-9D2A-141BE297E220}"/>
                </a:ext>
              </a:extLst>
            </p:cNvPr>
            <p:cNvSpPr/>
            <p:nvPr/>
          </p:nvSpPr>
          <p:spPr>
            <a:xfrm>
              <a:off x="10498991" y="1392027"/>
              <a:ext cx="2116492" cy="5019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Factor Three</a:t>
              </a:r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284DC840-8231-482E-A818-FDAE81DF4199}"/>
                </a:ext>
              </a:extLst>
            </p:cNvPr>
            <p:cNvSpPr/>
            <p:nvPr/>
          </p:nvSpPr>
          <p:spPr>
            <a:xfrm>
              <a:off x="10498991" y="1862091"/>
              <a:ext cx="2395893" cy="2318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99A7291D-50FB-481A-9894-FC5F2DC400BF}"/>
              </a:ext>
            </a:extLst>
          </p:cNvPr>
          <p:cNvGrpSpPr/>
          <p:nvPr/>
        </p:nvGrpSpPr>
        <p:grpSpPr>
          <a:xfrm>
            <a:off x="9762733" y="3468133"/>
            <a:ext cx="1469217" cy="1710182"/>
            <a:chOff x="10498991" y="1392027"/>
            <a:chExt cx="2395893" cy="2788841"/>
          </a:xfrm>
        </p:grpSpPr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AE61A864-5FFA-4CEF-87B5-30EA983F02E1}"/>
                </a:ext>
              </a:extLst>
            </p:cNvPr>
            <p:cNvSpPr/>
            <p:nvPr/>
          </p:nvSpPr>
          <p:spPr>
            <a:xfrm>
              <a:off x="10498991" y="1392027"/>
              <a:ext cx="2116492" cy="5019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Factor Four</a:t>
              </a:r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C1B65D63-28B9-4670-BCD2-AD31480574EC}"/>
                </a:ext>
              </a:extLst>
            </p:cNvPr>
            <p:cNvSpPr/>
            <p:nvPr/>
          </p:nvSpPr>
          <p:spPr>
            <a:xfrm>
              <a:off x="10498991" y="1862091"/>
              <a:ext cx="2395893" cy="2318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98D8AFE9-6891-4243-A1EF-B7915D1A1254}"/>
              </a:ext>
            </a:extLst>
          </p:cNvPr>
          <p:cNvGrpSpPr/>
          <p:nvPr/>
        </p:nvGrpSpPr>
        <p:grpSpPr>
          <a:xfrm>
            <a:off x="3665237" y="611918"/>
            <a:ext cx="4861527" cy="1034175"/>
            <a:chOff x="650273" y="660974"/>
            <a:chExt cx="4861527" cy="1034175"/>
          </a:xfrm>
        </p:grpSpPr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587792B-600D-4B9C-8486-63374C41A4CF}"/>
                </a:ext>
              </a:extLst>
            </p:cNvPr>
            <p:cNvSpPr/>
            <p:nvPr/>
          </p:nvSpPr>
          <p:spPr>
            <a:xfrm>
              <a:off x="2023952" y="660974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117" name="Rectangle: Rounded Corners 116">
              <a:extLst>
                <a:ext uri="{FF2B5EF4-FFF2-40B4-BE49-F238E27FC236}">
                  <a16:creationId xmlns:a16="http://schemas.microsoft.com/office/drawing/2014/main" id="{C6ECB2BF-B948-43DB-BA59-D728B279BF6B}"/>
                </a:ext>
              </a:extLst>
            </p:cNvPr>
            <p:cNvSpPr/>
            <p:nvPr/>
          </p:nvSpPr>
          <p:spPr>
            <a:xfrm>
              <a:off x="2937036" y="1632522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301C20AA-6965-4E00-9E21-28E667FC9B14}"/>
                </a:ext>
              </a:extLst>
            </p:cNvPr>
            <p:cNvSpPr txBox="1"/>
            <p:nvPr/>
          </p:nvSpPr>
          <p:spPr>
            <a:xfrm>
              <a:off x="650273" y="935512"/>
              <a:ext cx="48615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Student Infographic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8844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6AD2855-D61E-4807-B7BD-05535722C510}"/>
              </a:ext>
            </a:extLst>
          </p:cNvPr>
          <p:cNvGrpSpPr/>
          <p:nvPr/>
        </p:nvGrpSpPr>
        <p:grpSpPr>
          <a:xfrm>
            <a:off x="2865809" y="2653884"/>
            <a:ext cx="6460383" cy="1550232"/>
            <a:chOff x="2865809" y="2653884"/>
            <a:chExt cx="6460383" cy="1550232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937179A2-2EA8-4CD9-B755-C08309509C13}"/>
                </a:ext>
              </a:extLst>
            </p:cNvPr>
            <p:cNvGrpSpPr/>
            <p:nvPr/>
          </p:nvGrpSpPr>
          <p:grpSpPr>
            <a:xfrm rot="5400000">
              <a:off x="8015863" y="2893785"/>
              <a:ext cx="1550230" cy="1070428"/>
              <a:chOff x="1668087" y="1131991"/>
              <a:chExt cx="1145243" cy="790786"/>
            </a:xfrm>
          </p:grpSpPr>
          <p:sp>
            <p:nvSpPr>
              <p:cNvPr id="16" name="Freeform 27">
                <a:extLst>
                  <a:ext uri="{FF2B5EF4-FFF2-40B4-BE49-F238E27FC236}">
                    <a16:creationId xmlns:a16="http://schemas.microsoft.com/office/drawing/2014/main" id="{4351EBBD-3412-4CFF-9111-B0DB35B5526F}"/>
                  </a:ext>
                </a:extLst>
              </p:cNvPr>
              <p:cNvSpPr>
                <a:spLocks/>
              </p:cNvSpPr>
              <p:nvPr/>
            </p:nvSpPr>
            <p:spPr bwMode="auto">
              <a:xfrm rot="16200000">
                <a:off x="1845316" y="954762"/>
                <a:ext cx="790786" cy="1145243"/>
              </a:xfrm>
              <a:custGeom>
                <a:avLst/>
                <a:gdLst>
                  <a:gd name="T0" fmla="*/ 0 w 482"/>
                  <a:gd name="T1" fmla="*/ 0 h 696"/>
                  <a:gd name="T2" fmla="*/ 0 w 482"/>
                  <a:gd name="T3" fmla="*/ 223 h 696"/>
                  <a:gd name="T4" fmla="*/ 0 w 482"/>
                  <a:gd name="T5" fmla="*/ 223 h 696"/>
                  <a:gd name="T6" fmla="*/ 125 w 482"/>
                  <a:gd name="T7" fmla="*/ 348 h 696"/>
                  <a:gd name="T8" fmla="*/ 0 w 482"/>
                  <a:gd name="T9" fmla="*/ 473 h 696"/>
                  <a:gd name="T10" fmla="*/ 0 w 482"/>
                  <a:gd name="T11" fmla="*/ 473 h 696"/>
                  <a:gd name="T12" fmla="*/ 0 w 482"/>
                  <a:gd name="T13" fmla="*/ 696 h 696"/>
                  <a:gd name="T14" fmla="*/ 388 w 482"/>
                  <a:gd name="T15" fmla="*/ 441 h 696"/>
                  <a:gd name="T16" fmla="*/ 482 w 482"/>
                  <a:gd name="T17" fmla="*/ 348 h 696"/>
                  <a:gd name="T18" fmla="*/ 388 w 482"/>
                  <a:gd name="T19" fmla="*/ 255 h 696"/>
                  <a:gd name="T20" fmla="*/ 0 w 482"/>
                  <a:gd name="T21" fmla="*/ 0 h 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82" h="696">
                    <a:moveTo>
                      <a:pt x="0" y="0"/>
                    </a:moveTo>
                    <a:cubicBezTo>
                      <a:pt x="0" y="223"/>
                      <a:pt x="0" y="223"/>
                      <a:pt x="0" y="223"/>
                    </a:cubicBezTo>
                    <a:cubicBezTo>
                      <a:pt x="0" y="223"/>
                      <a:pt x="0" y="223"/>
                      <a:pt x="0" y="223"/>
                    </a:cubicBezTo>
                    <a:cubicBezTo>
                      <a:pt x="69" y="223"/>
                      <a:pt x="125" y="279"/>
                      <a:pt x="125" y="348"/>
                    </a:cubicBezTo>
                    <a:cubicBezTo>
                      <a:pt x="125" y="417"/>
                      <a:pt x="69" y="473"/>
                      <a:pt x="0" y="473"/>
                    </a:cubicBezTo>
                    <a:cubicBezTo>
                      <a:pt x="0" y="473"/>
                      <a:pt x="0" y="473"/>
                      <a:pt x="0" y="473"/>
                    </a:cubicBezTo>
                    <a:cubicBezTo>
                      <a:pt x="0" y="696"/>
                      <a:pt x="0" y="696"/>
                      <a:pt x="0" y="696"/>
                    </a:cubicBezTo>
                    <a:cubicBezTo>
                      <a:pt x="0" y="696"/>
                      <a:pt x="380" y="441"/>
                      <a:pt x="388" y="441"/>
                    </a:cubicBezTo>
                    <a:cubicBezTo>
                      <a:pt x="440" y="441"/>
                      <a:pt x="482" y="400"/>
                      <a:pt x="482" y="348"/>
                    </a:cubicBezTo>
                    <a:cubicBezTo>
                      <a:pt x="482" y="296"/>
                      <a:pt x="440" y="255"/>
                      <a:pt x="388" y="255"/>
                    </a:cubicBezTo>
                    <a:cubicBezTo>
                      <a:pt x="380" y="25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DDCB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b="1">
                  <a:latin typeface="Raleway" panose="020B0503030101060003" pitchFamily="34" charset="0"/>
                </a:endParaRPr>
              </a:p>
            </p:txBody>
          </p:sp>
          <p:sp>
            <p:nvSpPr>
              <p:cNvPr id="17" name="Freeform 28">
                <a:extLst>
                  <a:ext uri="{FF2B5EF4-FFF2-40B4-BE49-F238E27FC236}">
                    <a16:creationId xmlns:a16="http://schemas.microsoft.com/office/drawing/2014/main" id="{07602D6E-1762-4ECD-9449-7FA9EC72A429}"/>
                  </a:ext>
                </a:extLst>
              </p:cNvPr>
              <p:cNvSpPr>
                <a:spLocks/>
              </p:cNvSpPr>
              <p:nvPr/>
            </p:nvSpPr>
            <p:spPr bwMode="auto">
              <a:xfrm rot="16200000">
                <a:off x="2135239" y="1083831"/>
                <a:ext cx="209977" cy="306297"/>
              </a:xfrm>
              <a:custGeom>
                <a:avLst/>
                <a:gdLst>
                  <a:gd name="T0" fmla="*/ 34 w 128"/>
                  <a:gd name="T1" fmla="*/ 186 h 186"/>
                  <a:gd name="T2" fmla="*/ 128 w 128"/>
                  <a:gd name="T3" fmla="*/ 93 h 186"/>
                  <a:gd name="T4" fmla="*/ 34 w 128"/>
                  <a:gd name="T5" fmla="*/ 0 h 186"/>
                  <a:gd name="T6" fmla="*/ 0 w 128"/>
                  <a:gd name="T7" fmla="*/ 93 h 186"/>
                  <a:gd name="T8" fmla="*/ 34 w 128"/>
                  <a:gd name="T9" fmla="*/ 186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186">
                    <a:moveTo>
                      <a:pt x="34" y="186"/>
                    </a:moveTo>
                    <a:cubicBezTo>
                      <a:pt x="86" y="186"/>
                      <a:pt x="128" y="145"/>
                      <a:pt x="128" y="93"/>
                    </a:cubicBezTo>
                    <a:cubicBezTo>
                      <a:pt x="128" y="41"/>
                      <a:pt x="86" y="0"/>
                      <a:pt x="34" y="0"/>
                    </a:cubicBezTo>
                    <a:cubicBezTo>
                      <a:pt x="30" y="0"/>
                      <a:pt x="0" y="46"/>
                      <a:pt x="0" y="93"/>
                    </a:cubicBezTo>
                    <a:cubicBezTo>
                      <a:pt x="0" y="140"/>
                      <a:pt x="30" y="186"/>
                      <a:pt x="34" y="186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b="1">
                  <a:latin typeface="Raleway" panose="020B0503030101060003" pitchFamily="34" charset="0"/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76CD987-FE08-43BB-9ED0-729A40C9FF73}"/>
                </a:ext>
              </a:extLst>
            </p:cNvPr>
            <p:cNvGrpSpPr/>
            <p:nvPr/>
          </p:nvGrpSpPr>
          <p:grpSpPr>
            <a:xfrm rot="5400000">
              <a:off x="6914143" y="2655189"/>
              <a:ext cx="1550230" cy="1547623"/>
              <a:chOff x="1668088" y="1769628"/>
              <a:chExt cx="1145243" cy="1143317"/>
            </a:xfrm>
          </p:grpSpPr>
          <p:sp>
            <p:nvSpPr>
              <p:cNvPr id="14" name="Freeform 26">
                <a:extLst>
                  <a:ext uri="{FF2B5EF4-FFF2-40B4-BE49-F238E27FC236}">
                    <a16:creationId xmlns:a16="http://schemas.microsoft.com/office/drawing/2014/main" id="{47B4FACA-5706-48C4-B770-1EA324064DB5}"/>
                  </a:ext>
                </a:extLst>
              </p:cNvPr>
              <p:cNvSpPr>
                <a:spLocks/>
              </p:cNvSpPr>
              <p:nvPr/>
            </p:nvSpPr>
            <p:spPr bwMode="auto">
              <a:xfrm rot="16200000">
                <a:off x="1669051" y="1768665"/>
                <a:ext cx="1143317" cy="1145243"/>
              </a:xfrm>
              <a:custGeom>
                <a:avLst/>
                <a:gdLst>
                  <a:gd name="T0" fmla="*/ 0 w 697"/>
                  <a:gd name="T1" fmla="*/ 0 h 696"/>
                  <a:gd name="T2" fmla="*/ 0 w 697"/>
                  <a:gd name="T3" fmla="*/ 223 h 696"/>
                  <a:gd name="T4" fmla="*/ 0 w 697"/>
                  <a:gd name="T5" fmla="*/ 223 h 696"/>
                  <a:gd name="T6" fmla="*/ 125 w 697"/>
                  <a:gd name="T7" fmla="*/ 348 h 696"/>
                  <a:gd name="T8" fmla="*/ 0 w 697"/>
                  <a:gd name="T9" fmla="*/ 473 h 696"/>
                  <a:gd name="T10" fmla="*/ 0 w 697"/>
                  <a:gd name="T11" fmla="*/ 473 h 696"/>
                  <a:gd name="T12" fmla="*/ 0 w 697"/>
                  <a:gd name="T13" fmla="*/ 696 h 696"/>
                  <a:gd name="T14" fmla="*/ 579 w 697"/>
                  <a:gd name="T15" fmla="*/ 696 h 696"/>
                  <a:gd name="T16" fmla="*/ 579 w 697"/>
                  <a:gd name="T17" fmla="*/ 438 h 696"/>
                  <a:gd name="T18" fmla="*/ 603 w 697"/>
                  <a:gd name="T19" fmla="*/ 441 h 696"/>
                  <a:gd name="T20" fmla="*/ 697 w 697"/>
                  <a:gd name="T21" fmla="*/ 348 h 696"/>
                  <a:gd name="T22" fmla="*/ 603 w 697"/>
                  <a:gd name="T23" fmla="*/ 255 h 696"/>
                  <a:gd name="T24" fmla="*/ 579 w 697"/>
                  <a:gd name="T25" fmla="*/ 258 h 696"/>
                  <a:gd name="T26" fmla="*/ 579 w 697"/>
                  <a:gd name="T27" fmla="*/ 0 h 696"/>
                  <a:gd name="T28" fmla="*/ 0 w 697"/>
                  <a:gd name="T29" fmla="*/ 0 h 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97" h="696">
                    <a:moveTo>
                      <a:pt x="0" y="0"/>
                    </a:moveTo>
                    <a:cubicBezTo>
                      <a:pt x="0" y="223"/>
                      <a:pt x="0" y="223"/>
                      <a:pt x="0" y="223"/>
                    </a:cubicBezTo>
                    <a:cubicBezTo>
                      <a:pt x="0" y="223"/>
                      <a:pt x="0" y="223"/>
                      <a:pt x="0" y="223"/>
                    </a:cubicBezTo>
                    <a:cubicBezTo>
                      <a:pt x="69" y="223"/>
                      <a:pt x="125" y="279"/>
                      <a:pt x="125" y="348"/>
                    </a:cubicBezTo>
                    <a:cubicBezTo>
                      <a:pt x="125" y="417"/>
                      <a:pt x="69" y="473"/>
                      <a:pt x="0" y="473"/>
                    </a:cubicBezTo>
                    <a:cubicBezTo>
                      <a:pt x="0" y="473"/>
                      <a:pt x="0" y="473"/>
                      <a:pt x="0" y="473"/>
                    </a:cubicBezTo>
                    <a:cubicBezTo>
                      <a:pt x="0" y="696"/>
                      <a:pt x="0" y="696"/>
                      <a:pt x="0" y="696"/>
                    </a:cubicBezTo>
                    <a:cubicBezTo>
                      <a:pt x="579" y="696"/>
                      <a:pt x="579" y="696"/>
                      <a:pt x="579" y="696"/>
                    </a:cubicBezTo>
                    <a:cubicBezTo>
                      <a:pt x="579" y="438"/>
                      <a:pt x="579" y="438"/>
                      <a:pt x="579" y="438"/>
                    </a:cubicBezTo>
                    <a:cubicBezTo>
                      <a:pt x="587" y="440"/>
                      <a:pt x="595" y="441"/>
                      <a:pt x="603" y="441"/>
                    </a:cubicBezTo>
                    <a:cubicBezTo>
                      <a:pt x="655" y="441"/>
                      <a:pt x="697" y="400"/>
                      <a:pt x="697" y="348"/>
                    </a:cubicBezTo>
                    <a:cubicBezTo>
                      <a:pt x="697" y="296"/>
                      <a:pt x="655" y="255"/>
                      <a:pt x="603" y="255"/>
                    </a:cubicBezTo>
                    <a:cubicBezTo>
                      <a:pt x="595" y="255"/>
                      <a:pt x="587" y="256"/>
                      <a:pt x="579" y="258"/>
                    </a:cubicBezTo>
                    <a:cubicBezTo>
                      <a:pt x="579" y="0"/>
                      <a:pt x="579" y="0"/>
                      <a:pt x="579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4">
                      <a:lumMod val="75000"/>
                    </a:scheme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364993E-285E-4713-9D59-DE6DC5E1E947}"/>
                  </a:ext>
                </a:extLst>
              </p:cNvPr>
              <p:cNvSpPr txBox="1"/>
              <p:nvPr/>
            </p:nvSpPr>
            <p:spPr>
              <a:xfrm rot="16200000">
                <a:off x="1911753" y="2129411"/>
                <a:ext cx="659076" cy="477468"/>
              </a:xfrm>
              <a:prstGeom prst="rect">
                <a:avLst/>
              </a:prstGeom>
              <a:noFill/>
            </p:spPr>
            <p:txBody>
              <a:bodyPr wrap="square" lIns="91422" tIns="45711" rIns="91422" bIns="45711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chemeClr val="bg1"/>
                    </a:solidFill>
                    <a:latin typeface="Raleway" panose="020B0503030101060003" pitchFamily="34" charset="0"/>
                    <a:cs typeface="Lato Light"/>
                  </a:rPr>
                  <a:t>04</a:t>
                </a:r>
                <a:endParaRPr lang="id-ID" sz="3600" b="1" dirty="0">
                  <a:solidFill>
                    <a:schemeClr val="bg1"/>
                  </a:solidFill>
                  <a:latin typeface="Raleway" panose="020B0503030101060003" pitchFamily="34" charset="0"/>
                  <a:cs typeface="Lato Light"/>
                </a:endParaRP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6DAB8EB-2CEC-4558-879C-9657C168E791}"/>
                </a:ext>
              </a:extLst>
            </p:cNvPr>
            <p:cNvGrpSpPr/>
            <p:nvPr/>
          </p:nvGrpSpPr>
          <p:grpSpPr>
            <a:xfrm rot="5400000">
              <a:off x="5564699" y="2655189"/>
              <a:ext cx="1550230" cy="1547623"/>
              <a:chOff x="1668088" y="2766539"/>
              <a:chExt cx="1145243" cy="1143317"/>
            </a:xfrm>
          </p:grpSpPr>
          <p:sp>
            <p:nvSpPr>
              <p:cNvPr id="12" name="Freeform 25">
                <a:extLst>
                  <a:ext uri="{FF2B5EF4-FFF2-40B4-BE49-F238E27FC236}">
                    <a16:creationId xmlns:a16="http://schemas.microsoft.com/office/drawing/2014/main" id="{AC4EBA51-560F-4E41-934E-AE62A11B463F}"/>
                  </a:ext>
                </a:extLst>
              </p:cNvPr>
              <p:cNvSpPr>
                <a:spLocks/>
              </p:cNvSpPr>
              <p:nvPr/>
            </p:nvSpPr>
            <p:spPr bwMode="auto">
              <a:xfrm rot="16200000">
                <a:off x="1669051" y="2765576"/>
                <a:ext cx="1143317" cy="1145243"/>
              </a:xfrm>
              <a:custGeom>
                <a:avLst/>
                <a:gdLst>
                  <a:gd name="T0" fmla="*/ 0 w 697"/>
                  <a:gd name="T1" fmla="*/ 0 h 696"/>
                  <a:gd name="T2" fmla="*/ 0 w 697"/>
                  <a:gd name="T3" fmla="*/ 223 h 696"/>
                  <a:gd name="T4" fmla="*/ 0 w 697"/>
                  <a:gd name="T5" fmla="*/ 223 h 696"/>
                  <a:gd name="T6" fmla="*/ 125 w 697"/>
                  <a:gd name="T7" fmla="*/ 348 h 696"/>
                  <a:gd name="T8" fmla="*/ 0 w 697"/>
                  <a:gd name="T9" fmla="*/ 473 h 696"/>
                  <a:gd name="T10" fmla="*/ 0 w 697"/>
                  <a:gd name="T11" fmla="*/ 473 h 696"/>
                  <a:gd name="T12" fmla="*/ 0 w 697"/>
                  <a:gd name="T13" fmla="*/ 696 h 696"/>
                  <a:gd name="T14" fmla="*/ 579 w 697"/>
                  <a:gd name="T15" fmla="*/ 696 h 696"/>
                  <a:gd name="T16" fmla="*/ 579 w 697"/>
                  <a:gd name="T17" fmla="*/ 438 h 696"/>
                  <a:gd name="T18" fmla="*/ 603 w 697"/>
                  <a:gd name="T19" fmla="*/ 441 h 696"/>
                  <a:gd name="T20" fmla="*/ 697 w 697"/>
                  <a:gd name="T21" fmla="*/ 348 h 696"/>
                  <a:gd name="T22" fmla="*/ 603 w 697"/>
                  <a:gd name="T23" fmla="*/ 255 h 696"/>
                  <a:gd name="T24" fmla="*/ 579 w 697"/>
                  <a:gd name="T25" fmla="*/ 258 h 696"/>
                  <a:gd name="T26" fmla="*/ 579 w 697"/>
                  <a:gd name="T27" fmla="*/ 0 h 696"/>
                  <a:gd name="T28" fmla="*/ 0 w 697"/>
                  <a:gd name="T29" fmla="*/ 0 h 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97" h="696">
                    <a:moveTo>
                      <a:pt x="0" y="0"/>
                    </a:moveTo>
                    <a:cubicBezTo>
                      <a:pt x="0" y="223"/>
                      <a:pt x="0" y="223"/>
                      <a:pt x="0" y="223"/>
                    </a:cubicBezTo>
                    <a:cubicBezTo>
                      <a:pt x="0" y="223"/>
                      <a:pt x="0" y="223"/>
                      <a:pt x="0" y="223"/>
                    </a:cubicBezTo>
                    <a:cubicBezTo>
                      <a:pt x="69" y="223"/>
                      <a:pt x="125" y="279"/>
                      <a:pt x="125" y="348"/>
                    </a:cubicBezTo>
                    <a:cubicBezTo>
                      <a:pt x="125" y="417"/>
                      <a:pt x="69" y="473"/>
                      <a:pt x="0" y="473"/>
                    </a:cubicBezTo>
                    <a:cubicBezTo>
                      <a:pt x="0" y="473"/>
                      <a:pt x="0" y="473"/>
                      <a:pt x="0" y="473"/>
                    </a:cubicBezTo>
                    <a:cubicBezTo>
                      <a:pt x="0" y="696"/>
                      <a:pt x="0" y="696"/>
                      <a:pt x="0" y="696"/>
                    </a:cubicBezTo>
                    <a:cubicBezTo>
                      <a:pt x="579" y="696"/>
                      <a:pt x="579" y="696"/>
                      <a:pt x="579" y="696"/>
                    </a:cubicBezTo>
                    <a:cubicBezTo>
                      <a:pt x="579" y="438"/>
                      <a:pt x="579" y="438"/>
                      <a:pt x="579" y="438"/>
                    </a:cubicBezTo>
                    <a:cubicBezTo>
                      <a:pt x="587" y="440"/>
                      <a:pt x="595" y="441"/>
                      <a:pt x="603" y="441"/>
                    </a:cubicBezTo>
                    <a:cubicBezTo>
                      <a:pt x="655" y="441"/>
                      <a:pt x="697" y="400"/>
                      <a:pt x="697" y="348"/>
                    </a:cubicBezTo>
                    <a:cubicBezTo>
                      <a:pt x="697" y="296"/>
                      <a:pt x="655" y="255"/>
                      <a:pt x="603" y="255"/>
                    </a:cubicBezTo>
                    <a:cubicBezTo>
                      <a:pt x="595" y="255"/>
                      <a:pt x="587" y="256"/>
                      <a:pt x="579" y="258"/>
                    </a:cubicBezTo>
                    <a:cubicBezTo>
                      <a:pt x="579" y="0"/>
                      <a:pt x="579" y="0"/>
                      <a:pt x="579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3">
                      <a:lumMod val="75000"/>
                    </a:scheme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38911D4-192F-43CD-B52B-C55DFCB84890}"/>
                  </a:ext>
                </a:extLst>
              </p:cNvPr>
              <p:cNvSpPr txBox="1"/>
              <p:nvPr/>
            </p:nvSpPr>
            <p:spPr>
              <a:xfrm rot="16200000">
                <a:off x="1903559" y="3133137"/>
                <a:ext cx="675460" cy="477468"/>
              </a:xfrm>
              <a:prstGeom prst="rect">
                <a:avLst/>
              </a:prstGeom>
              <a:noFill/>
            </p:spPr>
            <p:txBody>
              <a:bodyPr wrap="square" lIns="91422" tIns="45711" rIns="91422" bIns="45711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chemeClr val="bg1"/>
                    </a:solidFill>
                    <a:latin typeface="Raleway" panose="020B0503030101060003" pitchFamily="34" charset="0"/>
                    <a:cs typeface="Lato Light"/>
                  </a:rPr>
                  <a:t>03</a:t>
                </a:r>
                <a:endParaRPr lang="id-ID" sz="3600" b="1" dirty="0">
                  <a:solidFill>
                    <a:schemeClr val="bg1"/>
                  </a:solidFill>
                  <a:latin typeface="Raleway" panose="020B0503030101060003" pitchFamily="34" charset="0"/>
                  <a:cs typeface="Lato Light"/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89932BA-B691-4DC6-ADAA-25C3970EE273}"/>
                </a:ext>
              </a:extLst>
            </p:cNvPr>
            <p:cNvGrpSpPr/>
            <p:nvPr/>
          </p:nvGrpSpPr>
          <p:grpSpPr>
            <a:xfrm rot="5400000">
              <a:off x="2864506" y="2655189"/>
              <a:ext cx="1550230" cy="1547623"/>
              <a:chOff x="1668088" y="4761324"/>
              <a:chExt cx="1145243" cy="1143317"/>
            </a:xfrm>
          </p:grpSpPr>
          <p:sp>
            <p:nvSpPr>
              <p:cNvPr id="8" name="Freeform 23">
                <a:extLst>
                  <a:ext uri="{FF2B5EF4-FFF2-40B4-BE49-F238E27FC236}">
                    <a16:creationId xmlns:a16="http://schemas.microsoft.com/office/drawing/2014/main" id="{872998AF-20D3-49E9-8BF0-0DEC9DB8EAB6}"/>
                  </a:ext>
                </a:extLst>
              </p:cNvPr>
              <p:cNvSpPr>
                <a:spLocks/>
              </p:cNvSpPr>
              <p:nvPr/>
            </p:nvSpPr>
            <p:spPr bwMode="auto">
              <a:xfrm rot="16200000">
                <a:off x="1669051" y="4760361"/>
                <a:ext cx="1143317" cy="1145243"/>
              </a:xfrm>
              <a:custGeom>
                <a:avLst/>
                <a:gdLst>
                  <a:gd name="T0" fmla="*/ 0 w 697"/>
                  <a:gd name="T1" fmla="*/ 0 h 696"/>
                  <a:gd name="T2" fmla="*/ 0 w 697"/>
                  <a:gd name="T3" fmla="*/ 223 h 696"/>
                  <a:gd name="T4" fmla="*/ 0 w 697"/>
                  <a:gd name="T5" fmla="*/ 223 h 696"/>
                  <a:gd name="T6" fmla="*/ 125 w 697"/>
                  <a:gd name="T7" fmla="*/ 348 h 696"/>
                  <a:gd name="T8" fmla="*/ 0 w 697"/>
                  <a:gd name="T9" fmla="*/ 473 h 696"/>
                  <a:gd name="T10" fmla="*/ 0 w 697"/>
                  <a:gd name="T11" fmla="*/ 473 h 696"/>
                  <a:gd name="T12" fmla="*/ 0 w 697"/>
                  <a:gd name="T13" fmla="*/ 696 h 696"/>
                  <a:gd name="T14" fmla="*/ 580 w 697"/>
                  <a:gd name="T15" fmla="*/ 696 h 696"/>
                  <a:gd name="T16" fmla="*/ 580 w 697"/>
                  <a:gd name="T17" fmla="*/ 438 h 696"/>
                  <a:gd name="T18" fmla="*/ 604 w 697"/>
                  <a:gd name="T19" fmla="*/ 441 h 696"/>
                  <a:gd name="T20" fmla="*/ 697 w 697"/>
                  <a:gd name="T21" fmla="*/ 348 h 696"/>
                  <a:gd name="T22" fmla="*/ 604 w 697"/>
                  <a:gd name="T23" fmla="*/ 255 h 696"/>
                  <a:gd name="T24" fmla="*/ 580 w 697"/>
                  <a:gd name="T25" fmla="*/ 258 h 696"/>
                  <a:gd name="T26" fmla="*/ 580 w 697"/>
                  <a:gd name="T27" fmla="*/ 0 h 696"/>
                  <a:gd name="T28" fmla="*/ 0 w 697"/>
                  <a:gd name="T29" fmla="*/ 0 h 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97" h="696">
                    <a:moveTo>
                      <a:pt x="0" y="0"/>
                    </a:moveTo>
                    <a:cubicBezTo>
                      <a:pt x="0" y="223"/>
                      <a:pt x="0" y="223"/>
                      <a:pt x="0" y="223"/>
                    </a:cubicBezTo>
                    <a:cubicBezTo>
                      <a:pt x="0" y="223"/>
                      <a:pt x="0" y="223"/>
                      <a:pt x="0" y="223"/>
                    </a:cubicBezTo>
                    <a:cubicBezTo>
                      <a:pt x="69" y="223"/>
                      <a:pt x="125" y="279"/>
                      <a:pt x="125" y="348"/>
                    </a:cubicBezTo>
                    <a:cubicBezTo>
                      <a:pt x="125" y="417"/>
                      <a:pt x="69" y="473"/>
                      <a:pt x="0" y="473"/>
                    </a:cubicBezTo>
                    <a:cubicBezTo>
                      <a:pt x="0" y="473"/>
                      <a:pt x="0" y="473"/>
                      <a:pt x="0" y="473"/>
                    </a:cubicBezTo>
                    <a:cubicBezTo>
                      <a:pt x="0" y="696"/>
                      <a:pt x="0" y="696"/>
                      <a:pt x="0" y="696"/>
                    </a:cubicBezTo>
                    <a:cubicBezTo>
                      <a:pt x="580" y="696"/>
                      <a:pt x="580" y="696"/>
                      <a:pt x="580" y="696"/>
                    </a:cubicBezTo>
                    <a:cubicBezTo>
                      <a:pt x="580" y="438"/>
                      <a:pt x="580" y="438"/>
                      <a:pt x="580" y="438"/>
                    </a:cubicBezTo>
                    <a:cubicBezTo>
                      <a:pt x="587" y="440"/>
                      <a:pt x="595" y="441"/>
                      <a:pt x="604" y="441"/>
                    </a:cubicBezTo>
                    <a:cubicBezTo>
                      <a:pt x="655" y="441"/>
                      <a:pt x="697" y="400"/>
                      <a:pt x="697" y="348"/>
                    </a:cubicBezTo>
                    <a:cubicBezTo>
                      <a:pt x="697" y="296"/>
                      <a:pt x="655" y="255"/>
                      <a:pt x="604" y="255"/>
                    </a:cubicBezTo>
                    <a:cubicBezTo>
                      <a:pt x="595" y="255"/>
                      <a:pt x="587" y="256"/>
                      <a:pt x="580" y="258"/>
                    </a:cubicBezTo>
                    <a:cubicBezTo>
                      <a:pt x="580" y="0"/>
                      <a:pt x="580" y="0"/>
                      <a:pt x="58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0ACE51C-A351-40E9-AD30-A7ADCD5550A8}"/>
                  </a:ext>
                </a:extLst>
              </p:cNvPr>
              <p:cNvSpPr txBox="1"/>
              <p:nvPr/>
            </p:nvSpPr>
            <p:spPr>
              <a:xfrm rot="16200000">
                <a:off x="1899747" y="5127954"/>
                <a:ext cx="683087" cy="477468"/>
              </a:xfrm>
              <a:prstGeom prst="rect">
                <a:avLst/>
              </a:prstGeom>
              <a:noFill/>
            </p:spPr>
            <p:txBody>
              <a:bodyPr wrap="square" lIns="91422" tIns="45711" rIns="91422" bIns="45711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chemeClr val="bg1"/>
                    </a:solidFill>
                    <a:latin typeface="Raleway" panose="020B0503030101060003" pitchFamily="34" charset="0"/>
                    <a:cs typeface="Lato Light"/>
                  </a:rPr>
                  <a:t>01</a:t>
                </a:r>
                <a:endParaRPr lang="id-ID" sz="3600" b="1" dirty="0">
                  <a:solidFill>
                    <a:schemeClr val="bg1"/>
                  </a:solidFill>
                  <a:latin typeface="Raleway" panose="020B0503030101060003" pitchFamily="34" charset="0"/>
                  <a:cs typeface="Lato Light"/>
                </a:endParaRP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95F1663-0A86-4E20-AD38-D0E828EEC451}"/>
                </a:ext>
              </a:extLst>
            </p:cNvPr>
            <p:cNvGrpSpPr/>
            <p:nvPr/>
          </p:nvGrpSpPr>
          <p:grpSpPr>
            <a:xfrm rot="5400000">
              <a:off x="4214603" y="2655839"/>
              <a:ext cx="1550230" cy="1546320"/>
              <a:chOff x="1668087" y="3764413"/>
              <a:chExt cx="1145243" cy="1142354"/>
            </a:xfrm>
          </p:grpSpPr>
          <p:sp>
            <p:nvSpPr>
              <p:cNvPr id="10" name="Freeform 24">
                <a:extLst>
                  <a:ext uri="{FF2B5EF4-FFF2-40B4-BE49-F238E27FC236}">
                    <a16:creationId xmlns:a16="http://schemas.microsoft.com/office/drawing/2014/main" id="{66D79C14-2A9B-4DE1-9932-8B3C400991D6}"/>
                  </a:ext>
                </a:extLst>
              </p:cNvPr>
              <p:cNvSpPr>
                <a:spLocks/>
              </p:cNvSpPr>
              <p:nvPr/>
            </p:nvSpPr>
            <p:spPr bwMode="auto">
              <a:xfrm rot="16200000">
                <a:off x="1669532" y="3762968"/>
                <a:ext cx="1142354" cy="1145243"/>
              </a:xfrm>
              <a:custGeom>
                <a:avLst/>
                <a:gdLst>
                  <a:gd name="T0" fmla="*/ 0 w 697"/>
                  <a:gd name="T1" fmla="*/ 0 h 696"/>
                  <a:gd name="T2" fmla="*/ 0 w 697"/>
                  <a:gd name="T3" fmla="*/ 223 h 696"/>
                  <a:gd name="T4" fmla="*/ 0 w 697"/>
                  <a:gd name="T5" fmla="*/ 223 h 696"/>
                  <a:gd name="T6" fmla="*/ 125 w 697"/>
                  <a:gd name="T7" fmla="*/ 348 h 696"/>
                  <a:gd name="T8" fmla="*/ 0 w 697"/>
                  <a:gd name="T9" fmla="*/ 473 h 696"/>
                  <a:gd name="T10" fmla="*/ 0 w 697"/>
                  <a:gd name="T11" fmla="*/ 473 h 696"/>
                  <a:gd name="T12" fmla="*/ 0 w 697"/>
                  <a:gd name="T13" fmla="*/ 696 h 696"/>
                  <a:gd name="T14" fmla="*/ 580 w 697"/>
                  <a:gd name="T15" fmla="*/ 696 h 696"/>
                  <a:gd name="T16" fmla="*/ 580 w 697"/>
                  <a:gd name="T17" fmla="*/ 438 h 696"/>
                  <a:gd name="T18" fmla="*/ 604 w 697"/>
                  <a:gd name="T19" fmla="*/ 441 h 696"/>
                  <a:gd name="T20" fmla="*/ 697 w 697"/>
                  <a:gd name="T21" fmla="*/ 348 h 696"/>
                  <a:gd name="T22" fmla="*/ 604 w 697"/>
                  <a:gd name="T23" fmla="*/ 255 h 696"/>
                  <a:gd name="T24" fmla="*/ 580 w 697"/>
                  <a:gd name="T25" fmla="*/ 258 h 696"/>
                  <a:gd name="T26" fmla="*/ 580 w 697"/>
                  <a:gd name="T27" fmla="*/ 0 h 696"/>
                  <a:gd name="T28" fmla="*/ 0 w 697"/>
                  <a:gd name="T29" fmla="*/ 0 h 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97" h="696">
                    <a:moveTo>
                      <a:pt x="0" y="0"/>
                    </a:moveTo>
                    <a:cubicBezTo>
                      <a:pt x="0" y="223"/>
                      <a:pt x="0" y="223"/>
                      <a:pt x="0" y="223"/>
                    </a:cubicBezTo>
                    <a:cubicBezTo>
                      <a:pt x="0" y="223"/>
                      <a:pt x="0" y="223"/>
                      <a:pt x="0" y="223"/>
                    </a:cubicBezTo>
                    <a:cubicBezTo>
                      <a:pt x="69" y="223"/>
                      <a:pt x="125" y="279"/>
                      <a:pt x="125" y="348"/>
                    </a:cubicBezTo>
                    <a:cubicBezTo>
                      <a:pt x="125" y="417"/>
                      <a:pt x="69" y="473"/>
                      <a:pt x="0" y="473"/>
                    </a:cubicBezTo>
                    <a:cubicBezTo>
                      <a:pt x="0" y="473"/>
                      <a:pt x="0" y="473"/>
                      <a:pt x="0" y="473"/>
                    </a:cubicBezTo>
                    <a:cubicBezTo>
                      <a:pt x="0" y="696"/>
                      <a:pt x="0" y="696"/>
                      <a:pt x="0" y="696"/>
                    </a:cubicBezTo>
                    <a:cubicBezTo>
                      <a:pt x="580" y="696"/>
                      <a:pt x="580" y="696"/>
                      <a:pt x="580" y="696"/>
                    </a:cubicBezTo>
                    <a:cubicBezTo>
                      <a:pt x="580" y="438"/>
                      <a:pt x="580" y="438"/>
                      <a:pt x="580" y="438"/>
                    </a:cubicBezTo>
                    <a:cubicBezTo>
                      <a:pt x="587" y="440"/>
                      <a:pt x="595" y="441"/>
                      <a:pt x="604" y="441"/>
                    </a:cubicBezTo>
                    <a:cubicBezTo>
                      <a:pt x="655" y="441"/>
                      <a:pt x="697" y="400"/>
                      <a:pt x="697" y="348"/>
                    </a:cubicBezTo>
                    <a:cubicBezTo>
                      <a:pt x="697" y="296"/>
                      <a:pt x="655" y="255"/>
                      <a:pt x="604" y="255"/>
                    </a:cubicBezTo>
                    <a:cubicBezTo>
                      <a:pt x="595" y="255"/>
                      <a:pt x="587" y="256"/>
                      <a:pt x="580" y="258"/>
                    </a:cubicBezTo>
                    <a:cubicBezTo>
                      <a:pt x="580" y="0"/>
                      <a:pt x="580" y="0"/>
                      <a:pt x="58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09E3190-984B-49D2-B017-9267F452A022}"/>
                  </a:ext>
                </a:extLst>
              </p:cNvPr>
              <p:cNvSpPr txBox="1"/>
              <p:nvPr/>
            </p:nvSpPr>
            <p:spPr>
              <a:xfrm rot="16200000">
                <a:off x="1903560" y="4130530"/>
                <a:ext cx="675458" cy="477468"/>
              </a:xfrm>
              <a:prstGeom prst="rect">
                <a:avLst/>
              </a:prstGeom>
              <a:noFill/>
            </p:spPr>
            <p:txBody>
              <a:bodyPr wrap="square" lIns="91422" tIns="45711" rIns="91422" bIns="45711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chemeClr val="bg1"/>
                    </a:solidFill>
                    <a:latin typeface="Raleway" panose="020B0503030101060003" pitchFamily="34" charset="0"/>
                    <a:cs typeface="Lato Light"/>
                  </a:rPr>
                  <a:t>02</a:t>
                </a:r>
                <a:endParaRPr lang="id-ID" sz="3600" b="1" dirty="0">
                  <a:solidFill>
                    <a:schemeClr val="bg1"/>
                  </a:solidFill>
                  <a:latin typeface="Raleway" panose="020B0503030101060003" pitchFamily="34" charset="0"/>
                  <a:cs typeface="Lato Light"/>
                </a:endParaRPr>
              </a:p>
            </p:txBody>
          </p: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24D457B-389A-48FE-A461-122FC5617271}"/>
              </a:ext>
            </a:extLst>
          </p:cNvPr>
          <p:cNvGrpSpPr/>
          <p:nvPr/>
        </p:nvGrpSpPr>
        <p:grpSpPr>
          <a:xfrm>
            <a:off x="1424262" y="941748"/>
            <a:ext cx="2608943" cy="1315062"/>
            <a:chOff x="1177769" y="3801646"/>
            <a:chExt cx="2608943" cy="131506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36BFCFC-58CC-4842-9309-CB15ED3CD669}"/>
                </a:ext>
              </a:extLst>
            </p:cNvPr>
            <p:cNvSpPr/>
            <p:nvPr/>
          </p:nvSpPr>
          <p:spPr>
            <a:xfrm>
              <a:off x="1177770" y="4137979"/>
              <a:ext cx="260894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</a:t>
              </a:r>
            </a:p>
          </p:txBody>
        </p:sp>
        <p:sp>
          <p:nvSpPr>
            <p:cNvPr id="21" name="Text Placeholder 2">
              <a:extLst>
                <a:ext uri="{FF2B5EF4-FFF2-40B4-BE49-F238E27FC236}">
                  <a16:creationId xmlns:a16="http://schemas.microsoft.com/office/drawing/2014/main" id="{71720C73-F237-460A-9193-315E89DD83FC}"/>
                </a:ext>
              </a:extLst>
            </p:cNvPr>
            <p:cNvSpPr txBox="1">
              <a:spLocks/>
            </p:cNvSpPr>
            <p:nvPr/>
          </p:nvSpPr>
          <p:spPr>
            <a:xfrm>
              <a:off x="1177769" y="3801646"/>
              <a:ext cx="219590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600" b="1" dirty="0">
                  <a:latin typeface="Raleway" panose="020B0503030101060003" pitchFamily="34" charset="0"/>
                </a:rPr>
                <a:t>Fresh Graduate</a:t>
              </a:r>
              <a:endParaRPr lang="id-ID" sz="1600" b="1" dirty="0">
                <a:latin typeface="Raleway" panose="020B0503030101060003" pitchFamily="34" charset="0"/>
              </a:endParaRPr>
            </a:p>
          </p:txBody>
        </p:sp>
      </p:grpSp>
      <p:sp>
        <p:nvSpPr>
          <p:cNvPr id="31" name="Freeform 31">
            <a:extLst>
              <a:ext uri="{FF2B5EF4-FFF2-40B4-BE49-F238E27FC236}">
                <a16:creationId xmlns:a16="http://schemas.microsoft.com/office/drawing/2014/main" id="{5C1EAE04-FAF1-4E2F-AE31-8C6C452B35BC}"/>
              </a:ext>
            </a:extLst>
          </p:cNvPr>
          <p:cNvSpPr>
            <a:spLocks noEditPoints="1"/>
          </p:cNvSpPr>
          <p:nvPr/>
        </p:nvSpPr>
        <p:spPr bwMode="auto">
          <a:xfrm>
            <a:off x="972498" y="915313"/>
            <a:ext cx="433292" cy="427574"/>
          </a:xfrm>
          <a:custGeom>
            <a:avLst/>
            <a:gdLst>
              <a:gd name="T0" fmla="*/ 196 w 208"/>
              <a:gd name="T1" fmla="*/ 174 h 205"/>
              <a:gd name="T2" fmla="*/ 196 w 208"/>
              <a:gd name="T3" fmla="*/ 61 h 205"/>
              <a:gd name="T4" fmla="*/ 197 w 208"/>
              <a:gd name="T5" fmla="*/ 57 h 205"/>
              <a:gd name="T6" fmla="*/ 192 w 208"/>
              <a:gd name="T7" fmla="*/ 50 h 205"/>
              <a:gd name="T8" fmla="*/ 108 w 208"/>
              <a:gd name="T9" fmla="*/ 3 h 205"/>
              <a:gd name="T10" fmla="*/ 90 w 208"/>
              <a:gd name="T11" fmla="*/ 3 h 205"/>
              <a:gd name="T12" fmla="*/ 5 w 208"/>
              <a:gd name="T13" fmla="*/ 50 h 205"/>
              <a:gd name="T14" fmla="*/ 0 w 208"/>
              <a:gd name="T15" fmla="*/ 57 h 205"/>
              <a:gd name="T16" fmla="*/ 5 w 208"/>
              <a:gd name="T17" fmla="*/ 65 h 205"/>
              <a:gd name="T18" fmla="*/ 33 w 208"/>
              <a:gd name="T19" fmla="*/ 80 h 205"/>
              <a:gd name="T20" fmla="*/ 33 w 208"/>
              <a:gd name="T21" fmla="*/ 121 h 205"/>
              <a:gd name="T22" fmla="*/ 77 w 208"/>
              <a:gd name="T23" fmla="*/ 165 h 205"/>
              <a:gd name="T24" fmla="*/ 125 w 208"/>
              <a:gd name="T25" fmla="*/ 165 h 205"/>
              <a:gd name="T26" fmla="*/ 168 w 208"/>
              <a:gd name="T27" fmla="*/ 121 h 205"/>
              <a:gd name="T28" fmla="*/ 168 w 208"/>
              <a:gd name="T29" fmla="*/ 78 h 205"/>
              <a:gd name="T30" fmla="*/ 188 w 208"/>
              <a:gd name="T31" fmla="*/ 67 h 205"/>
              <a:gd name="T32" fmla="*/ 188 w 208"/>
              <a:gd name="T33" fmla="*/ 174 h 205"/>
              <a:gd name="T34" fmla="*/ 176 w 208"/>
              <a:gd name="T35" fmla="*/ 189 h 205"/>
              <a:gd name="T36" fmla="*/ 192 w 208"/>
              <a:gd name="T37" fmla="*/ 205 h 205"/>
              <a:gd name="T38" fmla="*/ 208 w 208"/>
              <a:gd name="T39" fmla="*/ 189 h 205"/>
              <a:gd name="T40" fmla="*/ 196 w 208"/>
              <a:gd name="T41" fmla="*/ 174 h 205"/>
              <a:gd name="T42" fmla="*/ 160 w 208"/>
              <a:gd name="T43" fmla="*/ 121 h 205"/>
              <a:gd name="T44" fmla="*/ 125 w 208"/>
              <a:gd name="T45" fmla="*/ 157 h 205"/>
              <a:gd name="T46" fmla="*/ 77 w 208"/>
              <a:gd name="T47" fmla="*/ 157 h 205"/>
              <a:gd name="T48" fmla="*/ 41 w 208"/>
              <a:gd name="T49" fmla="*/ 121 h 205"/>
              <a:gd name="T50" fmla="*/ 41 w 208"/>
              <a:gd name="T51" fmla="*/ 85 h 205"/>
              <a:gd name="T52" fmla="*/ 90 w 208"/>
              <a:gd name="T53" fmla="*/ 112 h 205"/>
              <a:gd name="T54" fmla="*/ 99 w 208"/>
              <a:gd name="T55" fmla="*/ 114 h 205"/>
              <a:gd name="T56" fmla="*/ 108 w 208"/>
              <a:gd name="T57" fmla="*/ 112 h 205"/>
              <a:gd name="T58" fmla="*/ 160 w 208"/>
              <a:gd name="T59" fmla="*/ 82 h 205"/>
              <a:gd name="T60" fmla="*/ 160 w 208"/>
              <a:gd name="T61" fmla="*/ 121 h 205"/>
              <a:gd name="T62" fmla="*/ 104 w 208"/>
              <a:gd name="T63" fmla="*/ 105 h 205"/>
              <a:gd name="T64" fmla="*/ 94 w 208"/>
              <a:gd name="T65" fmla="*/ 105 h 205"/>
              <a:gd name="T66" fmla="*/ 9 w 208"/>
              <a:gd name="T67" fmla="*/ 58 h 205"/>
              <a:gd name="T68" fmla="*/ 8 w 208"/>
              <a:gd name="T69" fmla="*/ 57 h 205"/>
              <a:gd name="T70" fmla="*/ 9 w 208"/>
              <a:gd name="T71" fmla="*/ 57 h 205"/>
              <a:gd name="T72" fmla="*/ 94 w 208"/>
              <a:gd name="T73" fmla="*/ 10 h 205"/>
              <a:gd name="T74" fmla="*/ 104 w 208"/>
              <a:gd name="T75" fmla="*/ 10 h 205"/>
              <a:gd name="T76" fmla="*/ 189 w 208"/>
              <a:gd name="T77" fmla="*/ 57 h 205"/>
              <a:gd name="T78" fmla="*/ 189 w 208"/>
              <a:gd name="T79" fmla="*/ 57 h 205"/>
              <a:gd name="T80" fmla="*/ 188 w 208"/>
              <a:gd name="T81" fmla="*/ 57 h 205"/>
              <a:gd name="T82" fmla="*/ 188 w 208"/>
              <a:gd name="T83" fmla="*/ 58 h 205"/>
              <a:gd name="T84" fmla="*/ 104 w 208"/>
              <a:gd name="T85" fmla="*/ 105 h 205"/>
              <a:gd name="T86" fmla="*/ 192 w 208"/>
              <a:gd name="T87" fmla="*/ 197 h 205"/>
              <a:gd name="T88" fmla="*/ 184 w 208"/>
              <a:gd name="T89" fmla="*/ 189 h 205"/>
              <a:gd name="T90" fmla="*/ 192 w 208"/>
              <a:gd name="T91" fmla="*/ 181 h 205"/>
              <a:gd name="T92" fmla="*/ 200 w 208"/>
              <a:gd name="T93" fmla="*/ 189 h 205"/>
              <a:gd name="T94" fmla="*/ 192 w 208"/>
              <a:gd name="T95" fmla="*/ 197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08" h="205">
                <a:moveTo>
                  <a:pt x="196" y="174"/>
                </a:moveTo>
                <a:cubicBezTo>
                  <a:pt x="196" y="61"/>
                  <a:pt x="196" y="61"/>
                  <a:pt x="196" y="61"/>
                </a:cubicBezTo>
                <a:cubicBezTo>
                  <a:pt x="197" y="60"/>
                  <a:pt x="197" y="59"/>
                  <a:pt x="197" y="57"/>
                </a:cubicBezTo>
                <a:cubicBezTo>
                  <a:pt x="197" y="54"/>
                  <a:pt x="196" y="52"/>
                  <a:pt x="192" y="50"/>
                </a:cubicBezTo>
                <a:cubicBezTo>
                  <a:pt x="108" y="3"/>
                  <a:pt x="108" y="3"/>
                  <a:pt x="108" y="3"/>
                </a:cubicBezTo>
                <a:cubicBezTo>
                  <a:pt x="103" y="0"/>
                  <a:pt x="95" y="0"/>
                  <a:pt x="90" y="3"/>
                </a:cubicBezTo>
                <a:cubicBezTo>
                  <a:pt x="5" y="50"/>
                  <a:pt x="5" y="50"/>
                  <a:pt x="5" y="50"/>
                </a:cubicBezTo>
                <a:cubicBezTo>
                  <a:pt x="2" y="52"/>
                  <a:pt x="0" y="54"/>
                  <a:pt x="0" y="57"/>
                </a:cubicBezTo>
                <a:cubicBezTo>
                  <a:pt x="0" y="60"/>
                  <a:pt x="2" y="63"/>
                  <a:pt x="5" y="65"/>
                </a:cubicBezTo>
                <a:cubicBezTo>
                  <a:pt x="33" y="80"/>
                  <a:pt x="33" y="80"/>
                  <a:pt x="33" y="80"/>
                </a:cubicBezTo>
                <a:cubicBezTo>
                  <a:pt x="33" y="121"/>
                  <a:pt x="33" y="121"/>
                  <a:pt x="33" y="121"/>
                </a:cubicBezTo>
                <a:cubicBezTo>
                  <a:pt x="33" y="145"/>
                  <a:pt x="53" y="165"/>
                  <a:pt x="77" y="165"/>
                </a:cubicBezTo>
                <a:cubicBezTo>
                  <a:pt x="125" y="165"/>
                  <a:pt x="125" y="165"/>
                  <a:pt x="125" y="165"/>
                </a:cubicBezTo>
                <a:cubicBezTo>
                  <a:pt x="149" y="165"/>
                  <a:pt x="168" y="145"/>
                  <a:pt x="168" y="121"/>
                </a:cubicBezTo>
                <a:cubicBezTo>
                  <a:pt x="168" y="78"/>
                  <a:pt x="168" y="78"/>
                  <a:pt x="168" y="78"/>
                </a:cubicBezTo>
                <a:cubicBezTo>
                  <a:pt x="188" y="67"/>
                  <a:pt x="188" y="67"/>
                  <a:pt x="188" y="67"/>
                </a:cubicBezTo>
                <a:cubicBezTo>
                  <a:pt x="188" y="174"/>
                  <a:pt x="188" y="174"/>
                  <a:pt x="188" y="174"/>
                </a:cubicBezTo>
                <a:cubicBezTo>
                  <a:pt x="181" y="175"/>
                  <a:pt x="176" y="182"/>
                  <a:pt x="176" y="189"/>
                </a:cubicBezTo>
                <a:cubicBezTo>
                  <a:pt x="176" y="198"/>
                  <a:pt x="183" y="205"/>
                  <a:pt x="192" y="205"/>
                </a:cubicBezTo>
                <a:cubicBezTo>
                  <a:pt x="201" y="205"/>
                  <a:pt x="208" y="198"/>
                  <a:pt x="208" y="189"/>
                </a:cubicBezTo>
                <a:cubicBezTo>
                  <a:pt x="208" y="182"/>
                  <a:pt x="203" y="175"/>
                  <a:pt x="196" y="174"/>
                </a:cubicBezTo>
                <a:close/>
                <a:moveTo>
                  <a:pt x="160" y="121"/>
                </a:moveTo>
                <a:cubicBezTo>
                  <a:pt x="160" y="141"/>
                  <a:pt x="144" y="157"/>
                  <a:pt x="125" y="157"/>
                </a:cubicBezTo>
                <a:cubicBezTo>
                  <a:pt x="77" y="157"/>
                  <a:pt x="77" y="157"/>
                  <a:pt x="77" y="157"/>
                </a:cubicBezTo>
                <a:cubicBezTo>
                  <a:pt x="57" y="157"/>
                  <a:pt x="41" y="141"/>
                  <a:pt x="41" y="121"/>
                </a:cubicBezTo>
                <a:cubicBezTo>
                  <a:pt x="41" y="85"/>
                  <a:pt x="41" y="85"/>
                  <a:pt x="41" y="85"/>
                </a:cubicBezTo>
                <a:cubicBezTo>
                  <a:pt x="90" y="112"/>
                  <a:pt x="90" y="112"/>
                  <a:pt x="90" y="112"/>
                </a:cubicBezTo>
                <a:cubicBezTo>
                  <a:pt x="92" y="113"/>
                  <a:pt x="95" y="114"/>
                  <a:pt x="99" y="114"/>
                </a:cubicBezTo>
                <a:cubicBezTo>
                  <a:pt x="102" y="114"/>
                  <a:pt x="105" y="113"/>
                  <a:pt x="108" y="112"/>
                </a:cubicBezTo>
                <a:cubicBezTo>
                  <a:pt x="160" y="82"/>
                  <a:pt x="160" y="82"/>
                  <a:pt x="160" y="82"/>
                </a:cubicBezTo>
                <a:lnTo>
                  <a:pt x="160" y="121"/>
                </a:lnTo>
                <a:close/>
                <a:moveTo>
                  <a:pt x="104" y="105"/>
                </a:moveTo>
                <a:cubicBezTo>
                  <a:pt x="101" y="106"/>
                  <a:pt x="96" y="106"/>
                  <a:pt x="94" y="105"/>
                </a:cubicBezTo>
                <a:cubicBezTo>
                  <a:pt x="9" y="58"/>
                  <a:pt x="9" y="58"/>
                  <a:pt x="9" y="58"/>
                </a:cubicBezTo>
                <a:cubicBezTo>
                  <a:pt x="9" y="58"/>
                  <a:pt x="8" y="57"/>
                  <a:pt x="8" y="57"/>
                </a:cubicBezTo>
                <a:cubicBezTo>
                  <a:pt x="8" y="57"/>
                  <a:pt x="9" y="57"/>
                  <a:pt x="9" y="57"/>
                </a:cubicBezTo>
                <a:cubicBezTo>
                  <a:pt x="94" y="10"/>
                  <a:pt x="94" y="10"/>
                  <a:pt x="94" y="10"/>
                </a:cubicBezTo>
                <a:cubicBezTo>
                  <a:pt x="96" y="9"/>
                  <a:pt x="101" y="9"/>
                  <a:pt x="104" y="10"/>
                </a:cubicBezTo>
                <a:cubicBezTo>
                  <a:pt x="189" y="57"/>
                  <a:pt x="189" y="57"/>
                  <a:pt x="189" y="57"/>
                </a:cubicBezTo>
                <a:cubicBezTo>
                  <a:pt x="189" y="57"/>
                  <a:pt x="189" y="57"/>
                  <a:pt x="189" y="57"/>
                </a:cubicBezTo>
                <a:cubicBezTo>
                  <a:pt x="188" y="57"/>
                  <a:pt x="188" y="57"/>
                  <a:pt x="188" y="57"/>
                </a:cubicBezTo>
                <a:cubicBezTo>
                  <a:pt x="188" y="58"/>
                  <a:pt x="188" y="58"/>
                  <a:pt x="188" y="58"/>
                </a:cubicBezTo>
                <a:lnTo>
                  <a:pt x="104" y="105"/>
                </a:lnTo>
                <a:close/>
                <a:moveTo>
                  <a:pt x="192" y="197"/>
                </a:moveTo>
                <a:cubicBezTo>
                  <a:pt x="188" y="197"/>
                  <a:pt x="184" y="193"/>
                  <a:pt x="184" y="189"/>
                </a:cubicBezTo>
                <a:cubicBezTo>
                  <a:pt x="184" y="185"/>
                  <a:pt x="188" y="181"/>
                  <a:pt x="192" y="181"/>
                </a:cubicBezTo>
                <a:cubicBezTo>
                  <a:pt x="197" y="181"/>
                  <a:pt x="200" y="185"/>
                  <a:pt x="200" y="189"/>
                </a:cubicBezTo>
                <a:cubicBezTo>
                  <a:pt x="200" y="193"/>
                  <a:pt x="197" y="197"/>
                  <a:pt x="192" y="197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724A6E2-1415-4F38-81D5-F624B73B9181}"/>
              </a:ext>
            </a:extLst>
          </p:cNvPr>
          <p:cNvGrpSpPr/>
          <p:nvPr/>
        </p:nvGrpSpPr>
        <p:grpSpPr>
          <a:xfrm>
            <a:off x="4467709" y="4656430"/>
            <a:ext cx="2608943" cy="1315062"/>
            <a:chOff x="1177769" y="3801646"/>
            <a:chExt cx="2608943" cy="131506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30C47AE-A10A-4CA2-A861-394DD031AC65}"/>
                </a:ext>
              </a:extLst>
            </p:cNvPr>
            <p:cNvSpPr/>
            <p:nvPr/>
          </p:nvSpPr>
          <p:spPr>
            <a:xfrm>
              <a:off x="1177770" y="4137979"/>
              <a:ext cx="260894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</a:t>
              </a:r>
            </a:p>
          </p:txBody>
        </p:sp>
        <p:sp>
          <p:nvSpPr>
            <p:cNvPr id="24" name="Text Placeholder 2">
              <a:extLst>
                <a:ext uri="{FF2B5EF4-FFF2-40B4-BE49-F238E27FC236}">
                  <a16:creationId xmlns:a16="http://schemas.microsoft.com/office/drawing/2014/main" id="{14FBEE7A-BEF8-4A36-8A84-30925C37C016}"/>
                </a:ext>
              </a:extLst>
            </p:cNvPr>
            <p:cNvSpPr txBox="1">
              <a:spLocks/>
            </p:cNvSpPr>
            <p:nvPr/>
          </p:nvSpPr>
          <p:spPr>
            <a:xfrm>
              <a:off x="1177769" y="3801646"/>
              <a:ext cx="219590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600" b="1" dirty="0">
                  <a:latin typeface="Raleway" panose="020B0503030101060003" pitchFamily="34" charset="0"/>
                </a:rPr>
                <a:t>Learn A Book</a:t>
              </a:r>
              <a:endParaRPr lang="id-ID" sz="1600" b="1" dirty="0">
                <a:latin typeface="Raleway" panose="020B0503030101060003" pitchFamily="34" charset="0"/>
              </a:endParaRPr>
            </a:p>
          </p:txBody>
        </p:sp>
      </p:grpSp>
      <p:sp>
        <p:nvSpPr>
          <p:cNvPr id="32" name="Freeform 40">
            <a:extLst>
              <a:ext uri="{FF2B5EF4-FFF2-40B4-BE49-F238E27FC236}">
                <a16:creationId xmlns:a16="http://schemas.microsoft.com/office/drawing/2014/main" id="{D5F031F8-85F6-4F27-9FC7-D60E151DC48A}"/>
              </a:ext>
            </a:extLst>
          </p:cNvPr>
          <p:cNvSpPr>
            <a:spLocks noEditPoints="1"/>
          </p:cNvSpPr>
          <p:nvPr/>
        </p:nvSpPr>
        <p:spPr bwMode="auto">
          <a:xfrm>
            <a:off x="3981299" y="4627672"/>
            <a:ext cx="449298" cy="433290"/>
          </a:xfrm>
          <a:custGeom>
            <a:avLst/>
            <a:gdLst>
              <a:gd name="T0" fmla="*/ 200 w 216"/>
              <a:gd name="T1" fmla="*/ 79 h 208"/>
              <a:gd name="T2" fmla="*/ 196 w 216"/>
              <a:gd name="T3" fmla="*/ 79 h 208"/>
              <a:gd name="T4" fmla="*/ 123 w 216"/>
              <a:gd name="T5" fmla="*/ 96 h 208"/>
              <a:gd name="T6" fmla="*/ 108 w 216"/>
              <a:gd name="T7" fmla="*/ 107 h 208"/>
              <a:gd name="T8" fmla="*/ 93 w 216"/>
              <a:gd name="T9" fmla="*/ 96 h 208"/>
              <a:gd name="T10" fmla="*/ 21 w 216"/>
              <a:gd name="T11" fmla="*/ 79 h 208"/>
              <a:gd name="T12" fmla="*/ 16 w 216"/>
              <a:gd name="T13" fmla="*/ 79 h 208"/>
              <a:gd name="T14" fmla="*/ 0 w 216"/>
              <a:gd name="T15" fmla="*/ 96 h 208"/>
              <a:gd name="T16" fmla="*/ 0 w 216"/>
              <a:gd name="T17" fmla="*/ 167 h 208"/>
              <a:gd name="T18" fmla="*/ 19 w 216"/>
              <a:gd name="T19" fmla="*/ 191 h 208"/>
              <a:gd name="T20" fmla="*/ 92 w 216"/>
              <a:gd name="T21" fmla="*/ 208 h 208"/>
              <a:gd name="T22" fmla="*/ 96 w 216"/>
              <a:gd name="T23" fmla="*/ 208 h 208"/>
              <a:gd name="T24" fmla="*/ 108 w 216"/>
              <a:gd name="T25" fmla="*/ 203 h 208"/>
              <a:gd name="T26" fmla="*/ 120 w 216"/>
              <a:gd name="T27" fmla="*/ 208 h 208"/>
              <a:gd name="T28" fmla="*/ 120 w 216"/>
              <a:gd name="T29" fmla="*/ 208 h 208"/>
              <a:gd name="T30" fmla="*/ 125 w 216"/>
              <a:gd name="T31" fmla="*/ 208 h 208"/>
              <a:gd name="T32" fmla="*/ 197 w 216"/>
              <a:gd name="T33" fmla="*/ 191 h 208"/>
              <a:gd name="T34" fmla="*/ 216 w 216"/>
              <a:gd name="T35" fmla="*/ 167 h 208"/>
              <a:gd name="T36" fmla="*/ 216 w 216"/>
              <a:gd name="T37" fmla="*/ 96 h 208"/>
              <a:gd name="T38" fmla="*/ 200 w 216"/>
              <a:gd name="T39" fmla="*/ 79 h 208"/>
              <a:gd name="T40" fmla="*/ 104 w 216"/>
              <a:gd name="T41" fmla="*/ 191 h 208"/>
              <a:gd name="T42" fmla="*/ 93 w 216"/>
              <a:gd name="T43" fmla="*/ 200 h 208"/>
              <a:gd name="T44" fmla="*/ 21 w 216"/>
              <a:gd name="T45" fmla="*/ 183 h 208"/>
              <a:gd name="T46" fmla="*/ 8 w 216"/>
              <a:gd name="T47" fmla="*/ 167 h 208"/>
              <a:gd name="T48" fmla="*/ 8 w 216"/>
              <a:gd name="T49" fmla="*/ 96 h 208"/>
              <a:gd name="T50" fmla="*/ 16 w 216"/>
              <a:gd name="T51" fmla="*/ 87 h 208"/>
              <a:gd name="T52" fmla="*/ 19 w 216"/>
              <a:gd name="T53" fmla="*/ 87 h 208"/>
              <a:gd name="T54" fmla="*/ 92 w 216"/>
              <a:gd name="T55" fmla="*/ 104 h 208"/>
              <a:gd name="T56" fmla="*/ 104 w 216"/>
              <a:gd name="T57" fmla="*/ 120 h 208"/>
              <a:gd name="T58" fmla="*/ 104 w 216"/>
              <a:gd name="T59" fmla="*/ 191 h 208"/>
              <a:gd name="T60" fmla="*/ 208 w 216"/>
              <a:gd name="T61" fmla="*/ 167 h 208"/>
              <a:gd name="T62" fmla="*/ 196 w 216"/>
              <a:gd name="T63" fmla="*/ 183 h 208"/>
              <a:gd name="T64" fmla="*/ 123 w 216"/>
              <a:gd name="T65" fmla="*/ 200 h 208"/>
              <a:gd name="T66" fmla="*/ 120 w 216"/>
              <a:gd name="T67" fmla="*/ 200 h 208"/>
              <a:gd name="T68" fmla="*/ 120 w 216"/>
              <a:gd name="T69" fmla="*/ 200 h 208"/>
              <a:gd name="T70" fmla="*/ 112 w 216"/>
              <a:gd name="T71" fmla="*/ 191 h 208"/>
              <a:gd name="T72" fmla="*/ 112 w 216"/>
              <a:gd name="T73" fmla="*/ 120 h 208"/>
              <a:gd name="T74" fmla="*/ 125 w 216"/>
              <a:gd name="T75" fmla="*/ 104 h 208"/>
              <a:gd name="T76" fmla="*/ 197 w 216"/>
              <a:gd name="T77" fmla="*/ 87 h 208"/>
              <a:gd name="T78" fmla="*/ 200 w 216"/>
              <a:gd name="T79" fmla="*/ 87 h 208"/>
              <a:gd name="T80" fmla="*/ 208 w 216"/>
              <a:gd name="T81" fmla="*/ 96 h 208"/>
              <a:gd name="T82" fmla="*/ 208 w 216"/>
              <a:gd name="T83" fmla="*/ 167 h 208"/>
              <a:gd name="T84" fmla="*/ 106 w 216"/>
              <a:gd name="T85" fmla="*/ 8 h 208"/>
              <a:gd name="T86" fmla="*/ 168 w 216"/>
              <a:gd name="T87" fmla="*/ 76 h 208"/>
              <a:gd name="T88" fmla="*/ 176 w 216"/>
              <a:gd name="T89" fmla="*/ 76 h 208"/>
              <a:gd name="T90" fmla="*/ 106 w 216"/>
              <a:gd name="T91" fmla="*/ 0 h 208"/>
              <a:gd name="T92" fmla="*/ 36 w 216"/>
              <a:gd name="T93" fmla="*/ 76 h 208"/>
              <a:gd name="T94" fmla="*/ 44 w 216"/>
              <a:gd name="T95" fmla="*/ 76 h 208"/>
              <a:gd name="T96" fmla="*/ 106 w 216"/>
              <a:gd name="T97" fmla="*/ 8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16" h="208">
                <a:moveTo>
                  <a:pt x="200" y="79"/>
                </a:moveTo>
                <a:cubicBezTo>
                  <a:pt x="198" y="79"/>
                  <a:pt x="197" y="79"/>
                  <a:pt x="196" y="79"/>
                </a:cubicBezTo>
                <a:cubicBezTo>
                  <a:pt x="123" y="96"/>
                  <a:pt x="123" y="96"/>
                  <a:pt x="123" y="96"/>
                </a:cubicBezTo>
                <a:cubicBezTo>
                  <a:pt x="117" y="98"/>
                  <a:pt x="111" y="102"/>
                  <a:pt x="108" y="107"/>
                </a:cubicBezTo>
                <a:cubicBezTo>
                  <a:pt x="105" y="102"/>
                  <a:pt x="99" y="98"/>
                  <a:pt x="93" y="96"/>
                </a:cubicBezTo>
                <a:cubicBezTo>
                  <a:pt x="21" y="79"/>
                  <a:pt x="21" y="79"/>
                  <a:pt x="21" y="79"/>
                </a:cubicBezTo>
                <a:cubicBezTo>
                  <a:pt x="19" y="79"/>
                  <a:pt x="18" y="79"/>
                  <a:pt x="16" y="79"/>
                </a:cubicBezTo>
                <a:cubicBezTo>
                  <a:pt x="7" y="79"/>
                  <a:pt x="0" y="86"/>
                  <a:pt x="0" y="96"/>
                </a:cubicBezTo>
                <a:cubicBezTo>
                  <a:pt x="0" y="167"/>
                  <a:pt x="0" y="167"/>
                  <a:pt x="0" y="167"/>
                </a:cubicBezTo>
                <a:cubicBezTo>
                  <a:pt x="0" y="178"/>
                  <a:pt x="8" y="188"/>
                  <a:pt x="19" y="191"/>
                </a:cubicBezTo>
                <a:cubicBezTo>
                  <a:pt x="92" y="208"/>
                  <a:pt x="92" y="208"/>
                  <a:pt x="92" y="208"/>
                </a:cubicBezTo>
                <a:cubicBezTo>
                  <a:pt x="93" y="208"/>
                  <a:pt x="94" y="208"/>
                  <a:pt x="96" y="208"/>
                </a:cubicBezTo>
                <a:cubicBezTo>
                  <a:pt x="101" y="208"/>
                  <a:pt x="105" y="206"/>
                  <a:pt x="108" y="203"/>
                </a:cubicBezTo>
                <a:cubicBezTo>
                  <a:pt x="111" y="206"/>
                  <a:pt x="115" y="208"/>
                  <a:pt x="120" y="208"/>
                </a:cubicBezTo>
                <a:cubicBezTo>
                  <a:pt x="120" y="208"/>
                  <a:pt x="120" y="208"/>
                  <a:pt x="120" y="208"/>
                </a:cubicBezTo>
                <a:cubicBezTo>
                  <a:pt x="122" y="208"/>
                  <a:pt x="123" y="208"/>
                  <a:pt x="125" y="208"/>
                </a:cubicBezTo>
                <a:cubicBezTo>
                  <a:pt x="197" y="191"/>
                  <a:pt x="197" y="191"/>
                  <a:pt x="197" y="191"/>
                </a:cubicBezTo>
                <a:cubicBezTo>
                  <a:pt x="208" y="188"/>
                  <a:pt x="216" y="178"/>
                  <a:pt x="216" y="167"/>
                </a:cubicBezTo>
                <a:cubicBezTo>
                  <a:pt x="216" y="96"/>
                  <a:pt x="216" y="96"/>
                  <a:pt x="216" y="96"/>
                </a:cubicBezTo>
                <a:cubicBezTo>
                  <a:pt x="216" y="86"/>
                  <a:pt x="209" y="79"/>
                  <a:pt x="200" y="79"/>
                </a:cubicBezTo>
                <a:close/>
                <a:moveTo>
                  <a:pt x="104" y="191"/>
                </a:moveTo>
                <a:cubicBezTo>
                  <a:pt x="104" y="197"/>
                  <a:pt x="99" y="201"/>
                  <a:pt x="93" y="200"/>
                </a:cubicBezTo>
                <a:cubicBezTo>
                  <a:pt x="21" y="183"/>
                  <a:pt x="21" y="183"/>
                  <a:pt x="21" y="183"/>
                </a:cubicBezTo>
                <a:cubicBezTo>
                  <a:pt x="14" y="181"/>
                  <a:pt x="8" y="174"/>
                  <a:pt x="8" y="167"/>
                </a:cubicBezTo>
                <a:cubicBezTo>
                  <a:pt x="8" y="96"/>
                  <a:pt x="8" y="96"/>
                  <a:pt x="8" y="96"/>
                </a:cubicBezTo>
                <a:cubicBezTo>
                  <a:pt x="8" y="90"/>
                  <a:pt x="11" y="87"/>
                  <a:pt x="16" y="87"/>
                </a:cubicBezTo>
                <a:cubicBezTo>
                  <a:pt x="17" y="87"/>
                  <a:pt x="18" y="87"/>
                  <a:pt x="19" y="87"/>
                </a:cubicBezTo>
                <a:cubicBezTo>
                  <a:pt x="92" y="104"/>
                  <a:pt x="92" y="104"/>
                  <a:pt x="92" y="104"/>
                </a:cubicBezTo>
                <a:cubicBezTo>
                  <a:pt x="98" y="105"/>
                  <a:pt x="104" y="113"/>
                  <a:pt x="104" y="120"/>
                </a:cubicBezTo>
                <a:lnTo>
                  <a:pt x="104" y="191"/>
                </a:lnTo>
                <a:close/>
                <a:moveTo>
                  <a:pt x="208" y="167"/>
                </a:moveTo>
                <a:cubicBezTo>
                  <a:pt x="208" y="174"/>
                  <a:pt x="202" y="181"/>
                  <a:pt x="196" y="183"/>
                </a:cubicBezTo>
                <a:cubicBezTo>
                  <a:pt x="123" y="200"/>
                  <a:pt x="123" y="200"/>
                  <a:pt x="123" y="200"/>
                </a:cubicBezTo>
                <a:cubicBezTo>
                  <a:pt x="122" y="200"/>
                  <a:pt x="121" y="200"/>
                  <a:pt x="120" y="200"/>
                </a:cubicBezTo>
                <a:cubicBezTo>
                  <a:pt x="120" y="200"/>
                  <a:pt x="120" y="200"/>
                  <a:pt x="120" y="200"/>
                </a:cubicBezTo>
                <a:cubicBezTo>
                  <a:pt x="115" y="200"/>
                  <a:pt x="112" y="197"/>
                  <a:pt x="112" y="191"/>
                </a:cubicBezTo>
                <a:cubicBezTo>
                  <a:pt x="112" y="120"/>
                  <a:pt x="112" y="120"/>
                  <a:pt x="112" y="120"/>
                </a:cubicBezTo>
                <a:cubicBezTo>
                  <a:pt x="112" y="113"/>
                  <a:pt x="118" y="105"/>
                  <a:pt x="125" y="104"/>
                </a:cubicBezTo>
                <a:cubicBezTo>
                  <a:pt x="197" y="87"/>
                  <a:pt x="197" y="87"/>
                  <a:pt x="197" y="87"/>
                </a:cubicBezTo>
                <a:cubicBezTo>
                  <a:pt x="198" y="87"/>
                  <a:pt x="199" y="87"/>
                  <a:pt x="200" y="87"/>
                </a:cubicBezTo>
                <a:cubicBezTo>
                  <a:pt x="205" y="87"/>
                  <a:pt x="208" y="90"/>
                  <a:pt x="208" y="96"/>
                </a:cubicBezTo>
                <a:lnTo>
                  <a:pt x="208" y="167"/>
                </a:lnTo>
                <a:close/>
                <a:moveTo>
                  <a:pt x="106" y="8"/>
                </a:moveTo>
                <a:cubicBezTo>
                  <a:pt x="150" y="8"/>
                  <a:pt x="167" y="43"/>
                  <a:pt x="168" y="76"/>
                </a:cubicBezTo>
                <a:cubicBezTo>
                  <a:pt x="176" y="76"/>
                  <a:pt x="176" y="76"/>
                  <a:pt x="176" y="76"/>
                </a:cubicBezTo>
                <a:cubicBezTo>
                  <a:pt x="175" y="41"/>
                  <a:pt x="156" y="0"/>
                  <a:pt x="106" y="0"/>
                </a:cubicBezTo>
                <a:cubicBezTo>
                  <a:pt x="56" y="0"/>
                  <a:pt x="37" y="41"/>
                  <a:pt x="36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5" y="43"/>
                  <a:pt x="62" y="8"/>
                  <a:pt x="106" y="8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39C409B-C874-45C1-B027-03B4870F1E12}"/>
              </a:ext>
            </a:extLst>
          </p:cNvPr>
          <p:cNvGrpSpPr/>
          <p:nvPr/>
        </p:nvGrpSpPr>
        <p:grpSpPr>
          <a:xfrm>
            <a:off x="8610560" y="4656430"/>
            <a:ext cx="2608943" cy="1315062"/>
            <a:chOff x="1177769" y="3801646"/>
            <a:chExt cx="2608943" cy="1315062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5E93285-FEE8-4383-A29B-D2EE88633D72}"/>
                </a:ext>
              </a:extLst>
            </p:cNvPr>
            <p:cNvSpPr/>
            <p:nvPr/>
          </p:nvSpPr>
          <p:spPr>
            <a:xfrm>
              <a:off x="1177770" y="4137979"/>
              <a:ext cx="260894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</a:t>
              </a:r>
            </a:p>
          </p:txBody>
        </p:sp>
        <p:sp>
          <p:nvSpPr>
            <p:cNvPr id="30" name="Text Placeholder 2">
              <a:extLst>
                <a:ext uri="{FF2B5EF4-FFF2-40B4-BE49-F238E27FC236}">
                  <a16:creationId xmlns:a16="http://schemas.microsoft.com/office/drawing/2014/main" id="{14106744-1283-4E45-8BA6-D23516680782}"/>
                </a:ext>
              </a:extLst>
            </p:cNvPr>
            <p:cNvSpPr txBox="1">
              <a:spLocks/>
            </p:cNvSpPr>
            <p:nvPr/>
          </p:nvSpPr>
          <p:spPr>
            <a:xfrm>
              <a:off x="1177769" y="3801646"/>
              <a:ext cx="219590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600" b="1" dirty="0">
                  <a:latin typeface="Raleway" panose="020B0503030101060003" pitchFamily="34" charset="0"/>
                </a:rPr>
                <a:t>Creative Idea</a:t>
              </a:r>
              <a:endParaRPr lang="id-ID" sz="1600" b="1" dirty="0">
                <a:latin typeface="Raleway" panose="020B0503030101060003" pitchFamily="34" charset="0"/>
              </a:endParaRPr>
            </a:p>
          </p:txBody>
        </p:sp>
      </p:grpSp>
      <p:sp>
        <p:nvSpPr>
          <p:cNvPr id="33" name="Freeform 42">
            <a:extLst>
              <a:ext uri="{FF2B5EF4-FFF2-40B4-BE49-F238E27FC236}">
                <a16:creationId xmlns:a16="http://schemas.microsoft.com/office/drawing/2014/main" id="{2649C585-7A4A-4C39-B087-975677BC3F1B}"/>
              </a:ext>
            </a:extLst>
          </p:cNvPr>
          <p:cNvSpPr>
            <a:spLocks noEditPoints="1"/>
          </p:cNvSpPr>
          <p:nvPr/>
        </p:nvSpPr>
        <p:spPr bwMode="auto">
          <a:xfrm>
            <a:off x="8160055" y="4637474"/>
            <a:ext cx="450440" cy="450440"/>
          </a:xfrm>
          <a:custGeom>
            <a:avLst/>
            <a:gdLst>
              <a:gd name="T0" fmla="*/ 108 w 216"/>
              <a:gd name="T1" fmla="*/ 0 h 216"/>
              <a:gd name="T2" fmla="*/ 32 w 216"/>
              <a:gd name="T3" fmla="*/ 76 h 216"/>
              <a:gd name="T4" fmla="*/ 58 w 216"/>
              <a:gd name="T5" fmla="*/ 130 h 216"/>
              <a:gd name="T6" fmla="*/ 68 w 216"/>
              <a:gd name="T7" fmla="*/ 153 h 216"/>
              <a:gd name="T8" fmla="*/ 88 w 216"/>
              <a:gd name="T9" fmla="*/ 172 h 216"/>
              <a:gd name="T10" fmla="*/ 128 w 216"/>
              <a:gd name="T11" fmla="*/ 172 h 216"/>
              <a:gd name="T12" fmla="*/ 148 w 216"/>
              <a:gd name="T13" fmla="*/ 153 h 216"/>
              <a:gd name="T14" fmla="*/ 158 w 216"/>
              <a:gd name="T15" fmla="*/ 130 h 216"/>
              <a:gd name="T16" fmla="*/ 184 w 216"/>
              <a:gd name="T17" fmla="*/ 76 h 216"/>
              <a:gd name="T18" fmla="*/ 108 w 216"/>
              <a:gd name="T19" fmla="*/ 0 h 216"/>
              <a:gd name="T20" fmla="*/ 153 w 216"/>
              <a:gd name="T21" fmla="*/ 124 h 216"/>
              <a:gd name="T22" fmla="*/ 140 w 216"/>
              <a:gd name="T23" fmla="*/ 153 h 216"/>
              <a:gd name="T24" fmla="*/ 128 w 216"/>
              <a:gd name="T25" fmla="*/ 164 h 216"/>
              <a:gd name="T26" fmla="*/ 88 w 216"/>
              <a:gd name="T27" fmla="*/ 164 h 216"/>
              <a:gd name="T28" fmla="*/ 76 w 216"/>
              <a:gd name="T29" fmla="*/ 153 h 216"/>
              <a:gd name="T30" fmla="*/ 63 w 216"/>
              <a:gd name="T31" fmla="*/ 124 h 216"/>
              <a:gd name="T32" fmla="*/ 40 w 216"/>
              <a:gd name="T33" fmla="*/ 76 h 216"/>
              <a:gd name="T34" fmla="*/ 108 w 216"/>
              <a:gd name="T35" fmla="*/ 8 h 216"/>
              <a:gd name="T36" fmla="*/ 176 w 216"/>
              <a:gd name="T37" fmla="*/ 76 h 216"/>
              <a:gd name="T38" fmla="*/ 153 w 216"/>
              <a:gd name="T39" fmla="*/ 124 h 216"/>
              <a:gd name="T40" fmla="*/ 68 w 216"/>
              <a:gd name="T41" fmla="*/ 204 h 216"/>
              <a:gd name="T42" fmla="*/ 148 w 216"/>
              <a:gd name="T43" fmla="*/ 204 h 216"/>
              <a:gd name="T44" fmla="*/ 148 w 216"/>
              <a:gd name="T45" fmla="*/ 176 h 216"/>
              <a:gd name="T46" fmla="*/ 68 w 216"/>
              <a:gd name="T47" fmla="*/ 176 h 216"/>
              <a:gd name="T48" fmla="*/ 68 w 216"/>
              <a:gd name="T49" fmla="*/ 204 h 216"/>
              <a:gd name="T50" fmla="*/ 76 w 216"/>
              <a:gd name="T51" fmla="*/ 184 h 216"/>
              <a:gd name="T52" fmla="*/ 140 w 216"/>
              <a:gd name="T53" fmla="*/ 184 h 216"/>
              <a:gd name="T54" fmla="*/ 140 w 216"/>
              <a:gd name="T55" fmla="*/ 196 h 216"/>
              <a:gd name="T56" fmla="*/ 76 w 216"/>
              <a:gd name="T57" fmla="*/ 196 h 216"/>
              <a:gd name="T58" fmla="*/ 76 w 216"/>
              <a:gd name="T59" fmla="*/ 184 h 216"/>
              <a:gd name="T60" fmla="*/ 76 w 216"/>
              <a:gd name="T61" fmla="*/ 216 h 216"/>
              <a:gd name="T62" fmla="*/ 140 w 216"/>
              <a:gd name="T63" fmla="*/ 216 h 216"/>
              <a:gd name="T64" fmla="*/ 140 w 216"/>
              <a:gd name="T65" fmla="*/ 208 h 216"/>
              <a:gd name="T66" fmla="*/ 76 w 216"/>
              <a:gd name="T67" fmla="*/ 208 h 216"/>
              <a:gd name="T68" fmla="*/ 76 w 216"/>
              <a:gd name="T69" fmla="*/ 216 h 216"/>
              <a:gd name="T70" fmla="*/ 0 w 216"/>
              <a:gd name="T71" fmla="*/ 72 h 216"/>
              <a:gd name="T72" fmla="*/ 20 w 216"/>
              <a:gd name="T73" fmla="*/ 72 h 216"/>
              <a:gd name="T74" fmla="*/ 20 w 216"/>
              <a:gd name="T75" fmla="*/ 64 h 216"/>
              <a:gd name="T76" fmla="*/ 0 w 216"/>
              <a:gd name="T77" fmla="*/ 64 h 216"/>
              <a:gd name="T78" fmla="*/ 0 w 216"/>
              <a:gd name="T79" fmla="*/ 72 h 216"/>
              <a:gd name="T80" fmla="*/ 174 w 216"/>
              <a:gd name="T81" fmla="*/ 14 h 216"/>
              <a:gd name="T82" fmla="*/ 179 w 216"/>
              <a:gd name="T83" fmla="*/ 20 h 216"/>
              <a:gd name="T84" fmla="*/ 194 w 216"/>
              <a:gd name="T85" fmla="*/ 6 h 216"/>
              <a:gd name="T86" fmla="*/ 189 w 216"/>
              <a:gd name="T87" fmla="*/ 0 h 216"/>
              <a:gd name="T88" fmla="*/ 174 w 216"/>
              <a:gd name="T89" fmla="*/ 14 h 216"/>
              <a:gd name="T90" fmla="*/ 42 w 216"/>
              <a:gd name="T91" fmla="*/ 14 h 216"/>
              <a:gd name="T92" fmla="*/ 27 w 216"/>
              <a:gd name="T93" fmla="*/ 0 h 216"/>
              <a:gd name="T94" fmla="*/ 22 w 216"/>
              <a:gd name="T95" fmla="*/ 6 h 216"/>
              <a:gd name="T96" fmla="*/ 37 w 216"/>
              <a:gd name="T97" fmla="*/ 20 h 216"/>
              <a:gd name="T98" fmla="*/ 42 w 216"/>
              <a:gd name="T99" fmla="*/ 14 h 216"/>
              <a:gd name="T100" fmla="*/ 196 w 216"/>
              <a:gd name="T101" fmla="*/ 64 h 216"/>
              <a:gd name="T102" fmla="*/ 196 w 216"/>
              <a:gd name="T103" fmla="*/ 72 h 216"/>
              <a:gd name="T104" fmla="*/ 216 w 216"/>
              <a:gd name="T105" fmla="*/ 72 h 216"/>
              <a:gd name="T106" fmla="*/ 216 w 216"/>
              <a:gd name="T107" fmla="*/ 64 h 216"/>
              <a:gd name="T108" fmla="*/ 196 w 216"/>
              <a:gd name="T109" fmla="*/ 64 h 216"/>
              <a:gd name="T110" fmla="*/ 52 w 216"/>
              <a:gd name="T111" fmla="*/ 72 h 216"/>
              <a:gd name="T112" fmla="*/ 60 w 216"/>
              <a:gd name="T113" fmla="*/ 72 h 216"/>
              <a:gd name="T114" fmla="*/ 100 w 216"/>
              <a:gd name="T115" fmla="*/ 32 h 216"/>
              <a:gd name="T116" fmla="*/ 100 w 216"/>
              <a:gd name="T117" fmla="*/ 24 h 216"/>
              <a:gd name="T118" fmla="*/ 52 w 216"/>
              <a:gd name="T119" fmla="*/ 72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6" h="216">
                <a:moveTo>
                  <a:pt x="108" y="0"/>
                </a:moveTo>
                <a:cubicBezTo>
                  <a:pt x="66" y="0"/>
                  <a:pt x="32" y="34"/>
                  <a:pt x="32" y="76"/>
                </a:cubicBezTo>
                <a:cubicBezTo>
                  <a:pt x="32" y="104"/>
                  <a:pt x="57" y="129"/>
                  <a:pt x="58" y="130"/>
                </a:cubicBezTo>
                <a:cubicBezTo>
                  <a:pt x="63" y="135"/>
                  <a:pt x="68" y="146"/>
                  <a:pt x="68" y="153"/>
                </a:cubicBezTo>
                <a:cubicBezTo>
                  <a:pt x="68" y="164"/>
                  <a:pt x="77" y="172"/>
                  <a:pt x="88" y="172"/>
                </a:cubicBezTo>
                <a:cubicBezTo>
                  <a:pt x="128" y="172"/>
                  <a:pt x="128" y="172"/>
                  <a:pt x="128" y="172"/>
                </a:cubicBezTo>
                <a:cubicBezTo>
                  <a:pt x="139" y="172"/>
                  <a:pt x="148" y="164"/>
                  <a:pt x="148" y="153"/>
                </a:cubicBezTo>
                <a:cubicBezTo>
                  <a:pt x="148" y="146"/>
                  <a:pt x="153" y="135"/>
                  <a:pt x="158" y="130"/>
                </a:cubicBezTo>
                <a:cubicBezTo>
                  <a:pt x="159" y="129"/>
                  <a:pt x="184" y="104"/>
                  <a:pt x="184" y="76"/>
                </a:cubicBezTo>
                <a:cubicBezTo>
                  <a:pt x="184" y="34"/>
                  <a:pt x="150" y="0"/>
                  <a:pt x="108" y="0"/>
                </a:cubicBezTo>
                <a:close/>
                <a:moveTo>
                  <a:pt x="153" y="124"/>
                </a:moveTo>
                <a:cubicBezTo>
                  <a:pt x="146" y="131"/>
                  <a:pt x="140" y="144"/>
                  <a:pt x="140" y="153"/>
                </a:cubicBezTo>
                <a:cubicBezTo>
                  <a:pt x="140" y="159"/>
                  <a:pt x="135" y="164"/>
                  <a:pt x="128" y="164"/>
                </a:cubicBezTo>
                <a:cubicBezTo>
                  <a:pt x="88" y="164"/>
                  <a:pt x="88" y="164"/>
                  <a:pt x="88" y="164"/>
                </a:cubicBezTo>
                <a:cubicBezTo>
                  <a:pt x="81" y="164"/>
                  <a:pt x="76" y="159"/>
                  <a:pt x="76" y="153"/>
                </a:cubicBezTo>
                <a:cubicBezTo>
                  <a:pt x="76" y="144"/>
                  <a:pt x="71" y="131"/>
                  <a:pt x="63" y="124"/>
                </a:cubicBezTo>
                <a:cubicBezTo>
                  <a:pt x="63" y="124"/>
                  <a:pt x="40" y="101"/>
                  <a:pt x="40" y="76"/>
                </a:cubicBezTo>
                <a:cubicBezTo>
                  <a:pt x="40" y="39"/>
                  <a:pt x="71" y="8"/>
                  <a:pt x="108" y="8"/>
                </a:cubicBezTo>
                <a:cubicBezTo>
                  <a:pt x="146" y="8"/>
                  <a:pt x="176" y="39"/>
                  <a:pt x="176" y="76"/>
                </a:cubicBezTo>
                <a:cubicBezTo>
                  <a:pt x="176" y="101"/>
                  <a:pt x="153" y="124"/>
                  <a:pt x="153" y="124"/>
                </a:cubicBezTo>
                <a:close/>
                <a:moveTo>
                  <a:pt x="68" y="204"/>
                </a:moveTo>
                <a:cubicBezTo>
                  <a:pt x="148" y="204"/>
                  <a:pt x="148" y="204"/>
                  <a:pt x="148" y="204"/>
                </a:cubicBezTo>
                <a:cubicBezTo>
                  <a:pt x="148" y="176"/>
                  <a:pt x="148" y="176"/>
                  <a:pt x="148" y="176"/>
                </a:cubicBezTo>
                <a:cubicBezTo>
                  <a:pt x="68" y="176"/>
                  <a:pt x="68" y="176"/>
                  <a:pt x="68" y="176"/>
                </a:cubicBezTo>
                <a:lnTo>
                  <a:pt x="68" y="204"/>
                </a:lnTo>
                <a:close/>
                <a:moveTo>
                  <a:pt x="76" y="184"/>
                </a:moveTo>
                <a:cubicBezTo>
                  <a:pt x="140" y="184"/>
                  <a:pt x="140" y="184"/>
                  <a:pt x="140" y="184"/>
                </a:cubicBezTo>
                <a:cubicBezTo>
                  <a:pt x="140" y="196"/>
                  <a:pt x="140" y="196"/>
                  <a:pt x="140" y="196"/>
                </a:cubicBezTo>
                <a:cubicBezTo>
                  <a:pt x="76" y="196"/>
                  <a:pt x="76" y="196"/>
                  <a:pt x="76" y="196"/>
                </a:cubicBezTo>
                <a:lnTo>
                  <a:pt x="76" y="184"/>
                </a:lnTo>
                <a:close/>
                <a:moveTo>
                  <a:pt x="76" y="216"/>
                </a:moveTo>
                <a:cubicBezTo>
                  <a:pt x="140" y="216"/>
                  <a:pt x="140" y="216"/>
                  <a:pt x="140" y="216"/>
                </a:cubicBezTo>
                <a:cubicBezTo>
                  <a:pt x="140" y="208"/>
                  <a:pt x="140" y="208"/>
                  <a:pt x="140" y="208"/>
                </a:cubicBezTo>
                <a:cubicBezTo>
                  <a:pt x="76" y="208"/>
                  <a:pt x="76" y="208"/>
                  <a:pt x="76" y="208"/>
                </a:cubicBezTo>
                <a:lnTo>
                  <a:pt x="76" y="216"/>
                </a:lnTo>
                <a:close/>
                <a:moveTo>
                  <a:pt x="0" y="72"/>
                </a:moveTo>
                <a:cubicBezTo>
                  <a:pt x="20" y="72"/>
                  <a:pt x="20" y="72"/>
                  <a:pt x="20" y="72"/>
                </a:cubicBezTo>
                <a:cubicBezTo>
                  <a:pt x="20" y="64"/>
                  <a:pt x="20" y="64"/>
                  <a:pt x="20" y="64"/>
                </a:cubicBezTo>
                <a:cubicBezTo>
                  <a:pt x="0" y="64"/>
                  <a:pt x="0" y="64"/>
                  <a:pt x="0" y="64"/>
                </a:cubicBezTo>
                <a:lnTo>
                  <a:pt x="0" y="72"/>
                </a:lnTo>
                <a:close/>
                <a:moveTo>
                  <a:pt x="174" y="14"/>
                </a:moveTo>
                <a:cubicBezTo>
                  <a:pt x="179" y="20"/>
                  <a:pt x="179" y="20"/>
                  <a:pt x="179" y="20"/>
                </a:cubicBezTo>
                <a:cubicBezTo>
                  <a:pt x="194" y="6"/>
                  <a:pt x="194" y="6"/>
                  <a:pt x="194" y="6"/>
                </a:cubicBezTo>
                <a:cubicBezTo>
                  <a:pt x="189" y="0"/>
                  <a:pt x="189" y="0"/>
                  <a:pt x="189" y="0"/>
                </a:cubicBezTo>
                <a:lnTo>
                  <a:pt x="174" y="14"/>
                </a:lnTo>
                <a:close/>
                <a:moveTo>
                  <a:pt x="42" y="14"/>
                </a:moveTo>
                <a:cubicBezTo>
                  <a:pt x="27" y="0"/>
                  <a:pt x="27" y="0"/>
                  <a:pt x="27" y="0"/>
                </a:cubicBezTo>
                <a:cubicBezTo>
                  <a:pt x="22" y="6"/>
                  <a:pt x="22" y="6"/>
                  <a:pt x="22" y="6"/>
                </a:cubicBezTo>
                <a:cubicBezTo>
                  <a:pt x="37" y="20"/>
                  <a:pt x="37" y="20"/>
                  <a:pt x="37" y="20"/>
                </a:cubicBezTo>
                <a:lnTo>
                  <a:pt x="42" y="14"/>
                </a:lnTo>
                <a:close/>
                <a:moveTo>
                  <a:pt x="196" y="64"/>
                </a:moveTo>
                <a:cubicBezTo>
                  <a:pt x="196" y="72"/>
                  <a:pt x="196" y="72"/>
                  <a:pt x="196" y="72"/>
                </a:cubicBezTo>
                <a:cubicBezTo>
                  <a:pt x="216" y="72"/>
                  <a:pt x="216" y="72"/>
                  <a:pt x="216" y="72"/>
                </a:cubicBezTo>
                <a:cubicBezTo>
                  <a:pt x="216" y="64"/>
                  <a:pt x="216" y="64"/>
                  <a:pt x="216" y="64"/>
                </a:cubicBezTo>
                <a:lnTo>
                  <a:pt x="196" y="64"/>
                </a:lnTo>
                <a:close/>
                <a:moveTo>
                  <a:pt x="52" y="72"/>
                </a:moveTo>
                <a:cubicBezTo>
                  <a:pt x="60" y="72"/>
                  <a:pt x="60" y="72"/>
                  <a:pt x="60" y="72"/>
                </a:cubicBezTo>
                <a:cubicBezTo>
                  <a:pt x="60" y="50"/>
                  <a:pt x="78" y="32"/>
                  <a:pt x="100" y="32"/>
                </a:cubicBezTo>
                <a:cubicBezTo>
                  <a:pt x="100" y="24"/>
                  <a:pt x="100" y="24"/>
                  <a:pt x="100" y="24"/>
                </a:cubicBezTo>
                <a:cubicBezTo>
                  <a:pt x="74" y="24"/>
                  <a:pt x="52" y="46"/>
                  <a:pt x="52" y="7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DDE23E6-2A32-4CB6-B8B5-8623F8F9C0C8}"/>
              </a:ext>
            </a:extLst>
          </p:cNvPr>
          <p:cNvGrpSpPr/>
          <p:nvPr/>
        </p:nvGrpSpPr>
        <p:grpSpPr>
          <a:xfrm>
            <a:off x="5603018" y="941748"/>
            <a:ext cx="2608943" cy="1315062"/>
            <a:chOff x="1177769" y="3801646"/>
            <a:chExt cx="2608943" cy="1315062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6790571-3DC1-4BAE-A42B-5945CD361BBD}"/>
                </a:ext>
              </a:extLst>
            </p:cNvPr>
            <p:cNvSpPr/>
            <p:nvPr/>
          </p:nvSpPr>
          <p:spPr>
            <a:xfrm>
              <a:off x="1177770" y="4137979"/>
              <a:ext cx="260894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</a:t>
              </a:r>
            </a:p>
          </p:txBody>
        </p:sp>
        <p:sp>
          <p:nvSpPr>
            <p:cNvPr id="27" name="Text Placeholder 2">
              <a:extLst>
                <a:ext uri="{FF2B5EF4-FFF2-40B4-BE49-F238E27FC236}">
                  <a16:creationId xmlns:a16="http://schemas.microsoft.com/office/drawing/2014/main" id="{30BDB823-FD28-48D7-B57B-DF39A36A0B2B}"/>
                </a:ext>
              </a:extLst>
            </p:cNvPr>
            <p:cNvSpPr txBox="1">
              <a:spLocks/>
            </p:cNvSpPr>
            <p:nvPr/>
          </p:nvSpPr>
          <p:spPr>
            <a:xfrm>
              <a:off x="1177769" y="3801646"/>
              <a:ext cx="219590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600" b="1" dirty="0">
                  <a:latin typeface="Raleway" panose="020B0503030101060003" pitchFamily="34" charset="0"/>
                </a:rPr>
                <a:t>Networking</a:t>
              </a:r>
              <a:endParaRPr lang="id-ID" sz="1600" b="1" dirty="0">
                <a:latin typeface="Raleway" panose="020B0503030101060003" pitchFamily="34" charset="0"/>
              </a:endParaRPr>
            </a:p>
          </p:txBody>
        </p:sp>
      </p:grpSp>
      <p:sp>
        <p:nvSpPr>
          <p:cNvPr id="34" name="Freeform 45">
            <a:extLst>
              <a:ext uri="{FF2B5EF4-FFF2-40B4-BE49-F238E27FC236}">
                <a16:creationId xmlns:a16="http://schemas.microsoft.com/office/drawing/2014/main" id="{F73E8274-0982-42FB-8F1D-281AED6B6660}"/>
              </a:ext>
            </a:extLst>
          </p:cNvPr>
          <p:cNvSpPr>
            <a:spLocks noEditPoints="1"/>
          </p:cNvSpPr>
          <p:nvPr/>
        </p:nvSpPr>
        <p:spPr bwMode="auto">
          <a:xfrm>
            <a:off x="5115258" y="886509"/>
            <a:ext cx="458442" cy="458442"/>
          </a:xfrm>
          <a:custGeom>
            <a:avLst/>
            <a:gdLst>
              <a:gd name="T0" fmla="*/ 220 w 220"/>
              <a:gd name="T1" fmla="*/ 110 h 220"/>
              <a:gd name="T2" fmla="*/ 193 w 220"/>
              <a:gd name="T3" fmla="*/ 64 h 220"/>
              <a:gd name="T4" fmla="*/ 176 w 220"/>
              <a:gd name="T5" fmla="*/ 58 h 220"/>
              <a:gd name="T6" fmla="*/ 171 w 220"/>
              <a:gd name="T7" fmla="*/ 53 h 220"/>
              <a:gd name="T8" fmla="*/ 203 w 220"/>
              <a:gd name="T9" fmla="*/ 68 h 220"/>
              <a:gd name="T10" fmla="*/ 141 w 220"/>
              <a:gd name="T11" fmla="*/ 13 h 220"/>
              <a:gd name="T12" fmla="*/ 118 w 220"/>
              <a:gd name="T13" fmla="*/ 38 h 220"/>
              <a:gd name="T14" fmla="*/ 110 w 220"/>
              <a:gd name="T15" fmla="*/ 8 h 220"/>
              <a:gd name="T16" fmla="*/ 65 w 220"/>
              <a:gd name="T17" fmla="*/ 28 h 220"/>
              <a:gd name="T18" fmla="*/ 55 w 220"/>
              <a:gd name="T19" fmla="*/ 50 h 220"/>
              <a:gd name="T20" fmla="*/ 47 w 220"/>
              <a:gd name="T21" fmla="*/ 30 h 220"/>
              <a:gd name="T22" fmla="*/ 67 w 220"/>
              <a:gd name="T23" fmla="*/ 18 h 220"/>
              <a:gd name="T24" fmla="*/ 51 w 220"/>
              <a:gd name="T25" fmla="*/ 57 h 220"/>
              <a:gd name="T26" fmla="*/ 76 w 220"/>
              <a:gd name="T27" fmla="*/ 42 h 220"/>
              <a:gd name="T28" fmla="*/ 80 w 220"/>
              <a:gd name="T29" fmla="*/ 24 h 220"/>
              <a:gd name="T30" fmla="*/ 97 w 220"/>
              <a:gd name="T31" fmla="*/ 51 h 220"/>
              <a:gd name="T32" fmla="*/ 81 w 220"/>
              <a:gd name="T33" fmla="*/ 69 h 220"/>
              <a:gd name="T34" fmla="*/ 59 w 220"/>
              <a:gd name="T35" fmla="*/ 95 h 220"/>
              <a:gd name="T36" fmla="*/ 63 w 220"/>
              <a:gd name="T37" fmla="*/ 117 h 220"/>
              <a:gd name="T38" fmla="*/ 120 w 220"/>
              <a:gd name="T39" fmla="*/ 155 h 220"/>
              <a:gd name="T40" fmla="*/ 118 w 220"/>
              <a:gd name="T41" fmla="*/ 180 h 220"/>
              <a:gd name="T42" fmla="*/ 81 w 220"/>
              <a:gd name="T43" fmla="*/ 208 h 220"/>
              <a:gd name="T44" fmla="*/ 62 w 220"/>
              <a:gd name="T45" fmla="*/ 159 h 220"/>
              <a:gd name="T46" fmla="*/ 53 w 220"/>
              <a:gd name="T47" fmla="*/ 120 h 220"/>
              <a:gd name="T48" fmla="*/ 19 w 220"/>
              <a:gd name="T49" fmla="*/ 65 h 220"/>
              <a:gd name="T50" fmla="*/ 10 w 220"/>
              <a:gd name="T51" fmla="*/ 91 h 220"/>
              <a:gd name="T52" fmla="*/ 61 w 220"/>
              <a:gd name="T53" fmla="*/ 133 h 220"/>
              <a:gd name="T54" fmla="*/ 67 w 220"/>
              <a:gd name="T55" fmla="*/ 178 h 220"/>
              <a:gd name="T56" fmla="*/ 8 w 220"/>
              <a:gd name="T57" fmla="*/ 110 h 220"/>
              <a:gd name="T58" fmla="*/ 101 w 220"/>
              <a:gd name="T59" fmla="*/ 204 h 220"/>
              <a:gd name="T60" fmla="*/ 130 w 220"/>
              <a:gd name="T61" fmla="*/ 166 h 220"/>
              <a:gd name="T62" fmla="*/ 82 w 220"/>
              <a:gd name="T63" fmla="*/ 125 h 220"/>
              <a:gd name="T64" fmla="*/ 57 w 220"/>
              <a:gd name="T65" fmla="*/ 108 h 220"/>
              <a:gd name="T66" fmla="*/ 70 w 220"/>
              <a:gd name="T67" fmla="*/ 96 h 220"/>
              <a:gd name="T68" fmla="*/ 90 w 220"/>
              <a:gd name="T69" fmla="*/ 70 h 220"/>
              <a:gd name="T70" fmla="*/ 101 w 220"/>
              <a:gd name="T71" fmla="*/ 38 h 220"/>
              <a:gd name="T72" fmla="*/ 82 w 220"/>
              <a:gd name="T73" fmla="*/ 12 h 220"/>
              <a:gd name="T74" fmla="*/ 118 w 220"/>
              <a:gd name="T75" fmla="*/ 46 h 220"/>
              <a:gd name="T76" fmla="*/ 175 w 220"/>
              <a:gd name="T77" fmla="*/ 31 h 220"/>
              <a:gd name="T78" fmla="*/ 156 w 220"/>
              <a:gd name="T79" fmla="*/ 61 h 220"/>
              <a:gd name="T80" fmla="*/ 180 w 220"/>
              <a:gd name="T81" fmla="*/ 65 h 220"/>
              <a:gd name="T82" fmla="*/ 198 w 220"/>
              <a:gd name="T83" fmla="*/ 75 h 220"/>
              <a:gd name="T84" fmla="*/ 206 w 220"/>
              <a:gd name="T85" fmla="*/ 84 h 220"/>
              <a:gd name="T86" fmla="*/ 168 w 220"/>
              <a:gd name="T87" fmla="*/ 81 h 220"/>
              <a:gd name="T88" fmla="*/ 179 w 220"/>
              <a:gd name="T89" fmla="*/ 127 h 220"/>
              <a:gd name="T90" fmla="*/ 184 w 220"/>
              <a:gd name="T91" fmla="*/ 180 h 220"/>
              <a:gd name="T92" fmla="*/ 189 w 220"/>
              <a:gd name="T93" fmla="*/ 123 h 220"/>
              <a:gd name="T94" fmla="*/ 163 w 220"/>
              <a:gd name="T95" fmla="*/ 99 h 220"/>
              <a:gd name="T96" fmla="*/ 211 w 220"/>
              <a:gd name="T97" fmla="*/ 94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20" h="220">
                <a:moveTo>
                  <a:pt x="110" y="0"/>
                </a:moveTo>
                <a:cubicBezTo>
                  <a:pt x="49" y="0"/>
                  <a:pt x="0" y="49"/>
                  <a:pt x="0" y="110"/>
                </a:cubicBezTo>
                <a:cubicBezTo>
                  <a:pt x="0" y="171"/>
                  <a:pt x="49" y="220"/>
                  <a:pt x="110" y="220"/>
                </a:cubicBezTo>
                <a:cubicBezTo>
                  <a:pt x="171" y="220"/>
                  <a:pt x="220" y="171"/>
                  <a:pt x="220" y="110"/>
                </a:cubicBezTo>
                <a:cubicBezTo>
                  <a:pt x="220" y="49"/>
                  <a:pt x="171" y="0"/>
                  <a:pt x="110" y="0"/>
                </a:cubicBezTo>
                <a:close/>
                <a:moveTo>
                  <a:pt x="203" y="68"/>
                </a:moveTo>
                <a:cubicBezTo>
                  <a:pt x="202" y="68"/>
                  <a:pt x="202" y="68"/>
                  <a:pt x="202" y="68"/>
                </a:cubicBezTo>
                <a:cubicBezTo>
                  <a:pt x="201" y="67"/>
                  <a:pt x="197" y="64"/>
                  <a:pt x="193" y="64"/>
                </a:cubicBezTo>
                <a:cubicBezTo>
                  <a:pt x="193" y="64"/>
                  <a:pt x="193" y="64"/>
                  <a:pt x="192" y="64"/>
                </a:cubicBezTo>
                <a:cubicBezTo>
                  <a:pt x="191" y="63"/>
                  <a:pt x="190" y="61"/>
                  <a:pt x="188" y="61"/>
                </a:cubicBezTo>
                <a:cubicBezTo>
                  <a:pt x="187" y="57"/>
                  <a:pt x="183" y="57"/>
                  <a:pt x="182" y="57"/>
                </a:cubicBezTo>
                <a:cubicBezTo>
                  <a:pt x="179" y="57"/>
                  <a:pt x="179" y="57"/>
                  <a:pt x="176" y="58"/>
                </a:cubicBezTo>
                <a:cubicBezTo>
                  <a:pt x="175" y="59"/>
                  <a:pt x="171" y="61"/>
                  <a:pt x="164" y="64"/>
                </a:cubicBezTo>
                <a:cubicBezTo>
                  <a:pt x="166" y="61"/>
                  <a:pt x="167" y="59"/>
                  <a:pt x="167" y="57"/>
                </a:cubicBezTo>
                <a:cubicBezTo>
                  <a:pt x="171" y="57"/>
                  <a:pt x="171" y="57"/>
                  <a:pt x="171" y="57"/>
                </a:cubicBezTo>
                <a:cubicBezTo>
                  <a:pt x="171" y="53"/>
                  <a:pt x="171" y="53"/>
                  <a:pt x="171" y="53"/>
                </a:cubicBezTo>
                <a:cubicBezTo>
                  <a:pt x="171" y="48"/>
                  <a:pt x="172" y="42"/>
                  <a:pt x="173" y="41"/>
                </a:cubicBezTo>
                <a:cubicBezTo>
                  <a:pt x="175" y="39"/>
                  <a:pt x="180" y="38"/>
                  <a:pt x="182" y="38"/>
                </a:cubicBezTo>
                <a:cubicBezTo>
                  <a:pt x="182" y="38"/>
                  <a:pt x="182" y="38"/>
                  <a:pt x="182" y="38"/>
                </a:cubicBezTo>
                <a:cubicBezTo>
                  <a:pt x="191" y="46"/>
                  <a:pt x="198" y="57"/>
                  <a:pt x="203" y="68"/>
                </a:cubicBezTo>
                <a:close/>
                <a:moveTo>
                  <a:pt x="182" y="38"/>
                </a:moveTo>
                <a:cubicBezTo>
                  <a:pt x="182" y="38"/>
                  <a:pt x="182" y="38"/>
                  <a:pt x="182" y="38"/>
                </a:cubicBezTo>
                <a:cubicBezTo>
                  <a:pt x="182" y="38"/>
                  <a:pt x="182" y="38"/>
                  <a:pt x="182" y="38"/>
                </a:cubicBezTo>
                <a:close/>
                <a:moveTo>
                  <a:pt x="141" y="13"/>
                </a:moveTo>
                <a:cubicBezTo>
                  <a:pt x="137" y="17"/>
                  <a:pt x="137" y="17"/>
                  <a:pt x="137" y="17"/>
                </a:cubicBezTo>
                <a:cubicBezTo>
                  <a:pt x="136" y="18"/>
                  <a:pt x="136" y="18"/>
                  <a:pt x="136" y="18"/>
                </a:cubicBezTo>
                <a:cubicBezTo>
                  <a:pt x="136" y="21"/>
                  <a:pt x="133" y="31"/>
                  <a:pt x="133" y="37"/>
                </a:cubicBezTo>
                <a:cubicBezTo>
                  <a:pt x="131" y="37"/>
                  <a:pt x="127" y="38"/>
                  <a:pt x="118" y="38"/>
                </a:cubicBezTo>
                <a:cubicBezTo>
                  <a:pt x="117" y="38"/>
                  <a:pt x="115" y="35"/>
                  <a:pt x="113" y="32"/>
                </a:cubicBezTo>
                <a:cubicBezTo>
                  <a:pt x="111" y="30"/>
                  <a:pt x="108" y="27"/>
                  <a:pt x="105" y="24"/>
                </a:cubicBezTo>
                <a:cubicBezTo>
                  <a:pt x="102" y="20"/>
                  <a:pt x="101" y="13"/>
                  <a:pt x="102" y="8"/>
                </a:cubicBezTo>
                <a:cubicBezTo>
                  <a:pt x="105" y="8"/>
                  <a:pt x="107" y="8"/>
                  <a:pt x="110" y="8"/>
                </a:cubicBezTo>
                <a:cubicBezTo>
                  <a:pt x="121" y="8"/>
                  <a:pt x="131" y="10"/>
                  <a:pt x="141" y="13"/>
                </a:cubicBezTo>
                <a:close/>
                <a:moveTo>
                  <a:pt x="47" y="30"/>
                </a:moveTo>
                <a:cubicBezTo>
                  <a:pt x="51" y="27"/>
                  <a:pt x="55" y="24"/>
                  <a:pt x="60" y="21"/>
                </a:cubicBezTo>
                <a:cubicBezTo>
                  <a:pt x="65" y="28"/>
                  <a:pt x="65" y="28"/>
                  <a:pt x="65" y="28"/>
                </a:cubicBezTo>
                <a:cubicBezTo>
                  <a:pt x="66" y="34"/>
                  <a:pt x="68" y="40"/>
                  <a:pt x="68" y="42"/>
                </a:cubicBezTo>
                <a:cubicBezTo>
                  <a:pt x="68" y="46"/>
                  <a:pt x="68" y="48"/>
                  <a:pt x="68" y="49"/>
                </a:cubicBezTo>
                <a:cubicBezTo>
                  <a:pt x="66" y="49"/>
                  <a:pt x="65" y="50"/>
                  <a:pt x="64" y="50"/>
                </a:cubicBezTo>
                <a:cubicBezTo>
                  <a:pt x="61" y="51"/>
                  <a:pt x="59" y="52"/>
                  <a:pt x="55" y="50"/>
                </a:cubicBezTo>
                <a:cubicBezTo>
                  <a:pt x="54" y="49"/>
                  <a:pt x="54" y="49"/>
                  <a:pt x="54" y="49"/>
                </a:cubicBezTo>
                <a:cubicBezTo>
                  <a:pt x="54" y="48"/>
                  <a:pt x="55" y="46"/>
                  <a:pt x="56" y="45"/>
                </a:cubicBezTo>
                <a:cubicBezTo>
                  <a:pt x="59" y="42"/>
                  <a:pt x="59" y="42"/>
                  <a:pt x="59" y="42"/>
                </a:cubicBezTo>
                <a:lnTo>
                  <a:pt x="47" y="30"/>
                </a:lnTo>
                <a:close/>
                <a:moveTo>
                  <a:pt x="67" y="18"/>
                </a:moveTo>
                <a:cubicBezTo>
                  <a:pt x="67" y="17"/>
                  <a:pt x="68" y="17"/>
                  <a:pt x="68" y="17"/>
                </a:cubicBezTo>
                <a:cubicBezTo>
                  <a:pt x="68" y="19"/>
                  <a:pt x="68" y="19"/>
                  <a:pt x="68" y="19"/>
                </a:cubicBezTo>
                <a:lnTo>
                  <a:pt x="67" y="18"/>
                </a:lnTo>
                <a:close/>
                <a:moveTo>
                  <a:pt x="41" y="35"/>
                </a:moveTo>
                <a:cubicBezTo>
                  <a:pt x="48" y="42"/>
                  <a:pt x="48" y="42"/>
                  <a:pt x="48" y="42"/>
                </a:cubicBezTo>
                <a:cubicBezTo>
                  <a:pt x="47" y="44"/>
                  <a:pt x="46" y="47"/>
                  <a:pt x="46" y="50"/>
                </a:cubicBezTo>
                <a:cubicBezTo>
                  <a:pt x="46" y="52"/>
                  <a:pt x="48" y="55"/>
                  <a:pt x="51" y="57"/>
                </a:cubicBezTo>
                <a:cubicBezTo>
                  <a:pt x="55" y="58"/>
                  <a:pt x="57" y="59"/>
                  <a:pt x="60" y="59"/>
                </a:cubicBezTo>
                <a:cubicBezTo>
                  <a:pt x="62" y="59"/>
                  <a:pt x="64" y="58"/>
                  <a:pt x="66" y="58"/>
                </a:cubicBezTo>
                <a:cubicBezTo>
                  <a:pt x="67" y="57"/>
                  <a:pt x="68" y="57"/>
                  <a:pt x="68" y="57"/>
                </a:cubicBezTo>
                <a:cubicBezTo>
                  <a:pt x="76" y="57"/>
                  <a:pt x="76" y="46"/>
                  <a:pt x="76" y="42"/>
                </a:cubicBezTo>
                <a:cubicBezTo>
                  <a:pt x="76" y="38"/>
                  <a:pt x="73" y="27"/>
                  <a:pt x="72" y="25"/>
                </a:cubicBezTo>
                <a:cubicBezTo>
                  <a:pt x="69" y="20"/>
                  <a:pt x="69" y="20"/>
                  <a:pt x="69" y="20"/>
                </a:cubicBezTo>
                <a:cubicBezTo>
                  <a:pt x="78" y="20"/>
                  <a:pt x="78" y="20"/>
                  <a:pt x="78" y="20"/>
                </a:cubicBezTo>
                <a:cubicBezTo>
                  <a:pt x="80" y="24"/>
                  <a:pt x="80" y="24"/>
                  <a:pt x="80" y="24"/>
                </a:cubicBezTo>
                <a:cubicBezTo>
                  <a:pt x="80" y="37"/>
                  <a:pt x="80" y="37"/>
                  <a:pt x="80" y="37"/>
                </a:cubicBezTo>
                <a:cubicBezTo>
                  <a:pt x="82" y="38"/>
                  <a:pt x="82" y="38"/>
                  <a:pt x="82" y="38"/>
                </a:cubicBezTo>
                <a:cubicBezTo>
                  <a:pt x="82" y="38"/>
                  <a:pt x="90" y="42"/>
                  <a:pt x="97" y="45"/>
                </a:cubicBezTo>
                <a:cubicBezTo>
                  <a:pt x="98" y="46"/>
                  <a:pt x="99" y="46"/>
                  <a:pt x="97" y="51"/>
                </a:cubicBezTo>
                <a:cubicBezTo>
                  <a:pt x="96" y="53"/>
                  <a:pt x="95" y="55"/>
                  <a:pt x="95" y="57"/>
                </a:cubicBezTo>
                <a:cubicBezTo>
                  <a:pt x="95" y="59"/>
                  <a:pt x="93" y="61"/>
                  <a:pt x="91" y="61"/>
                </a:cubicBezTo>
                <a:cubicBezTo>
                  <a:pt x="87" y="61"/>
                  <a:pt x="85" y="64"/>
                  <a:pt x="83" y="66"/>
                </a:cubicBezTo>
                <a:cubicBezTo>
                  <a:pt x="83" y="67"/>
                  <a:pt x="82" y="68"/>
                  <a:pt x="81" y="69"/>
                </a:cubicBezTo>
                <a:cubicBezTo>
                  <a:pt x="79" y="71"/>
                  <a:pt x="78" y="73"/>
                  <a:pt x="77" y="75"/>
                </a:cubicBezTo>
                <a:cubicBezTo>
                  <a:pt x="75" y="78"/>
                  <a:pt x="73" y="80"/>
                  <a:pt x="69" y="84"/>
                </a:cubicBezTo>
                <a:cubicBezTo>
                  <a:pt x="66" y="88"/>
                  <a:pt x="64" y="90"/>
                  <a:pt x="64" y="92"/>
                </a:cubicBezTo>
                <a:cubicBezTo>
                  <a:pt x="63" y="93"/>
                  <a:pt x="62" y="93"/>
                  <a:pt x="59" y="95"/>
                </a:cubicBezTo>
                <a:cubicBezTo>
                  <a:pt x="57" y="96"/>
                  <a:pt x="56" y="96"/>
                  <a:pt x="55" y="97"/>
                </a:cubicBezTo>
                <a:cubicBezTo>
                  <a:pt x="49" y="98"/>
                  <a:pt x="49" y="101"/>
                  <a:pt x="49" y="106"/>
                </a:cubicBezTo>
                <a:cubicBezTo>
                  <a:pt x="49" y="114"/>
                  <a:pt x="53" y="115"/>
                  <a:pt x="57" y="116"/>
                </a:cubicBezTo>
                <a:cubicBezTo>
                  <a:pt x="59" y="116"/>
                  <a:pt x="61" y="116"/>
                  <a:pt x="63" y="117"/>
                </a:cubicBezTo>
                <a:cubicBezTo>
                  <a:pt x="66" y="119"/>
                  <a:pt x="67" y="121"/>
                  <a:pt x="69" y="124"/>
                </a:cubicBezTo>
                <a:cubicBezTo>
                  <a:pt x="71" y="127"/>
                  <a:pt x="73" y="130"/>
                  <a:pt x="78" y="133"/>
                </a:cubicBezTo>
                <a:cubicBezTo>
                  <a:pt x="81" y="134"/>
                  <a:pt x="86" y="137"/>
                  <a:pt x="92" y="140"/>
                </a:cubicBezTo>
                <a:cubicBezTo>
                  <a:pt x="100" y="145"/>
                  <a:pt x="111" y="151"/>
                  <a:pt x="120" y="155"/>
                </a:cubicBezTo>
                <a:cubicBezTo>
                  <a:pt x="124" y="158"/>
                  <a:pt x="125" y="159"/>
                  <a:pt x="125" y="159"/>
                </a:cubicBezTo>
                <a:cubicBezTo>
                  <a:pt x="125" y="160"/>
                  <a:pt x="124" y="160"/>
                  <a:pt x="124" y="161"/>
                </a:cubicBezTo>
                <a:cubicBezTo>
                  <a:pt x="123" y="163"/>
                  <a:pt x="121" y="164"/>
                  <a:pt x="121" y="167"/>
                </a:cubicBezTo>
                <a:cubicBezTo>
                  <a:pt x="121" y="170"/>
                  <a:pt x="121" y="173"/>
                  <a:pt x="118" y="180"/>
                </a:cubicBezTo>
                <a:cubicBezTo>
                  <a:pt x="116" y="184"/>
                  <a:pt x="114" y="186"/>
                  <a:pt x="108" y="189"/>
                </a:cubicBezTo>
                <a:cubicBezTo>
                  <a:pt x="105" y="191"/>
                  <a:pt x="101" y="194"/>
                  <a:pt x="96" y="198"/>
                </a:cubicBezTo>
                <a:cubicBezTo>
                  <a:pt x="92" y="201"/>
                  <a:pt x="87" y="205"/>
                  <a:pt x="87" y="209"/>
                </a:cubicBezTo>
                <a:cubicBezTo>
                  <a:pt x="85" y="209"/>
                  <a:pt x="83" y="208"/>
                  <a:pt x="81" y="208"/>
                </a:cubicBezTo>
                <a:cubicBezTo>
                  <a:pt x="82" y="203"/>
                  <a:pt x="84" y="196"/>
                  <a:pt x="84" y="189"/>
                </a:cubicBezTo>
                <a:cubicBezTo>
                  <a:pt x="84" y="178"/>
                  <a:pt x="80" y="175"/>
                  <a:pt x="73" y="172"/>
                </a:cubicBezTo>
                <a:cubicBezTo>
                  <a:pt x="72" y="172"/>
                  <a:pt x="71" y="171"/>
                  <a:pt x="70" y="171"/>
                </a:cubicBezTo>
                <a:cubicBezTo>
                  <a:pt x="65" y="168"/>
                  <a:pt x="65" y="166"/>
                  <a:pt x="62" y="159"/>
                </a:cubicBezTo>
                <a:cubicBezTo>
                  <a:pt x="62" y="158"/>
                  <a:pt x="61" y="156"/>
                  <a:pt x="61" y="154"/>
                </a:cubicBezTo>
                <a:cubicBezTo>
                  <a:pt x="59" y="149"/>
                  <a:pt x="61" y="147"/>
                  <a:pt x="64" y="143"/>
                </a:cubicBezTo>
                <a:cubicBezTo>
                  <a:pt x="66" y="140"/>
                  <a:pt x="69" y="137"/>
                  <a:pt x="69" y="132"/>
                </a:cubicBezTo>
                <a:cubicBezTo>
                  <a:pt x="69" y="124"/>
                  <a:pt x="63" y="120"/>
                  <a:pt x="53" y="120"/>
                </a:cubicBezTo>
                <a:cubicBezTo>
                  <a:pt x="53" y="120"/>
                  <a:pt x="53" y="120"/>
                  <a:pt x="53" y="120"/>
                </a:cubicBezTo>
                <a:cubicBezTo>
                  <a:pt x="52" y="120"/>
                  <a:pt x="46" y="117"/>
                  <a:pt x="40" y="114"/>
                </a:cubicBezTo>
                <a:cubicBezTo>
                  <a:pt x="36" y="112"/>
                  <a:pt x="31" y="109"/>
                  <a:pt x="25" y="106"/>
                </a:cubicBezTo>
                <a:cubicBezTo>
                  <a:pt x="15" y="101"/>
                  <a:pt x="18" y="74"/>
                  <a:pt x="19" y="65"/>
                </a:cubicBezTo>
                <a:cubicBezTo>
                  <a:pt x="18" y="65"/>
                  <a:pt x="18" y="65"/>
                  <a:pt x="18" y="65"/>
                </a:cubicBezTo>
                <a:cubicBezTo>
                  <a:pt x="24" y="54"/>
                  <a:pt x="32" y="44"/>
                  <a:pt x="41" y="35"/>
                </a:cubicBezTo>
                <a:close/>
                <a:moveTo>
                  <a:pt x="8" y="110"/>
                </a:moveTo>
                <a:cubicBezTo>
                  <a:pt x="8" y="104"/>
                  <a:pt x="9" y="97"/>
                  <a:pt x="10" y="91"/>
                </a:cubicBezTo>
                <a:cubicBezTo>
                  <a:pt x="11" y="101"/>
                  <a:pt x="14" y="110"/>
                  <a:pt x="21" y="114"/>
                </a:cubicBezTo>
                <a:cubicBezTo>
                  <a:pt x="27" y="116"/>
                  <a:pt x="32" y="119"/>
                  <a:pt x="37" y="122"/>
                </a:cubicBezTo>
                <a:cubicBezTo>
                  <a:pt x="46" y="127"/>
                  <a:pt x="50" y="129"/>
                  <a:pt x="53" y="129"/>
                </a:cubicBezTo>
                <a:cubicBezTo>
                  <a:pt x="60" y="129"/>
                  <a:pt x="61" y="131"/>
                  <a:pt x="61" y="133"/>
                </a:cubicBezTo>
                <a:cubicBezTo>
                  <a:pt x="61" y="134"/>
                  <a:pt x="59" y="136"/>
                  <a:pt x="58" y="138"/>
                </a:cubicBezTo>
                <a:cubicBezTo>
                  <a:pt x="55" y="142"/>
                  <a:pt x="50" y="148"/>
                  <a:pt x="53" y="157"/>
                </a:cubicBezTo>
                <a:cubicBezTo>
                  <a:pt x="54" y="158"/>
                  <a:pt x="54" y="160"/>
                  <a:pt x="55" y="161"/>
                </a:cubicBezTo>
                <a:cubicBezTo>
                  <a:pt x="57" y="170"/>
                  <a:pt x="59" y="174"/>
                  <a:pt x="67" y="178"/>
                </a:cubicBezTo>
                <a:cubicBezTo>
                  <a:pt x="68" y="178"/>
                  <a:pt x="69" y="179"/>
                  <a:pt x="70" y="179"/>
                </a:cubicBezTo>
                <a:cubicBezTo>
                  <a:pt x="75" y="182"/>
                  <a:pt x="76" y="182"/>
                  <a:pt x="76" y="190"/>
                </a:cubicBezTo>
                <a:cubicBezTo>
                  <a:pt x="76" y="195"/>
                  <a:pt x="75" y="201"/>
                  <a:pt x="74" y="205"/>
                </a:cubicBezTo>
                <a:cubicBezTo>
                  <a:pt x="35" y="191"/>
                  <a:pt x="8" y="153"/>
                  <a:pt x="8" y="110"/>
                </a:cubicBezTo>
                <a:close/>
                <a:moveTo>
                  <a:pt x="110" y="212"/>
                </a:moveTo>
                <a:cubicBezTo>
                  <a:pt x="105" y="212"/>
                  <a:pt x="100" y="212"/>
                  <a:pt x="95" y="211"/>
                </a:cubicBezTo>
                <a:cubicBezTo>
                  <a:pt x="95" y="210"/>
                  <a:pt x="95" y="210"/>
                  <a:pt x="95" y="210"/>
                </a:cubicBezTo>
                <a:cubicBezTo>
                  <a:pt x="95" y="209"/>
                  <a:pt x="96" y="208"/>
                  <a:pt x="101" y="204"/>
                </a:cubicBezTo>
                <a:cubicBezTo>
                  <a:pt x="106" y="201"/>
                  <a:pt x="110" y="198"/>
                  <a:pt x="113" y="196"/>
                </a:cubicBezTo>
                <a:cubicBezTo>
                  <a:pt x="119" y="192"/>
                  <a:pt x="122" y="190"/>
                  <a:pt x="125" y="184"/>
                </a:cubicBezTo>
                <a:cubicBezTo>
                  <a:pt x="129" y="176"/>
                  <a:pt x="129" y="171"/>
                  <a:pt x="129" y="167"/>
                </a:cubicBezTo>
                <a:cubicBezTo>
                  <a:pt x="129" y="167"/>
                  <a:pt x="130" y="166"/>
                  <a:pt x="130" y="166"/>
                </a:cubicBezTo>
                <a:cubicBezTo>
                  <a:pt x="131" y="164"/>
                  <a:pt x="134" y="162"/>
                  <a:pt x="133" y="158"/>
                </a:cubicBezTo>
                <a:cubicBezTo>
                  <a:pt x="132" y="154"/>
                  <a:pt x="129" y="151"/>
                  <a:pt x="123" y="148"/>
                </a:cubicBezTo>
                <a:cubicBezTo>
                  <a:pt x="114" y="144"/>
                  <a:pt x="104" y="138"/>
                  <a:pt x="96" y="133"/>
                </a:cubicBezTo>
                <a:cubicBezTo>
                  <a:pt x="90" y="130"/>
                  <a:pt x="85" y="127"/>
                  <a:pt x="82" y="125"/>
                </a:cubicBezTo>
                <a:cubicBezTo>
                  <a:pt x="79" y="124"/>
                  <a:pt x="77" y="122"/>
                  <a:pt x="76" y="119"/>
                </a:cubicBezTo>
                <a:cubicBezTo>
                  <a:pt x="73" y="116"/>
                  <a:pt x="71" y="113"/>
                  <a:pt x="66" y="110"/>
                </a:cubicBezTo>
                <a:cubicBezTo>
                  <a:pt x="63" y="109"/>
                  <a:pt x="60" y="108"/>
                  <a:pt x="58" y="108"/>
                </a:cubicBezTo>
                <a:cubicBezTo>
                  <a:pt x="58" y="108"/>
                  <a:pt x="58" y="108"/>
                  <a:pt x="57" y="108"/>
                </a:cubicBezTo>
                <a:cubicBezTo>
                  <a:pt x="57" y="107"/>
                  <a:pt x="57" y="107"/>
                  <a:pt x="57" y="106"/>
                </a:cubicBezTo>
                <a:cubicBezTo>
                  <a:pt x="57" y="106"/>
                  <a:pt x="57" y="105"/>
                  <a:pt x="57" y="104"/>
                </a:cubicBezTo>
                <a:cubicBezTo>
                  <a:pt x="58" y="104"/>
                  <a:pt x="60" y="103"/>
                  <a:pt x="63" y="102"/>
                </a:cubicBezTo>
                <a:cubicBezTo>
                  <a:pt x="67" y="100"/>
                  <a:pt x="69" y="98"/>
                  <a:pt x="70" y="96"/>
                </a:cubicBezTo>
                <a:cubicBezTo>
                  <a:pt x="71" y="95"/>
                  <a:pt x="72" y="93"/>
                  <a:pt x="75" y="90"/>
                </a:cubicBezTo>
                <a:cubicBezTo>
                  <a:pt x="80" y="85"/>
                  <a:pt x="82" y="82"/>
                  <a:pt x="83" y="79"/>
                </a:cubicBezTo>
                <a:cubicBezTo>
                  <a:pt x="84" y="77"/>
                  <a:pt x="85" y="76"/>
                  <a:pt x="86" y="75"/>
                </a:cubicBezTo>
                <a:cubicBezTo>
                  <a:pt x="88" y="73"/>
                  <a:pt x="89" y="71"/>
                  <a:pt x="90" y="70"/>
                </a:cubicBezTo>
                <a:cubicBezTo>
                  <a:pt x="90" y="70"/>
                  <a:pt x="91" y="69"/>
                  <a:pt x="91" y="69"/>
                </a:cubicBezTo>
                <a:cubicBezTo>
                  <a:pt x="97" y="69"/>
                  <a:pt x="103" y="63"/>
                  <a:pt x="103" y="57"/>
                </a:cubicBezTo>
                <a:cubicBezTo>
                  <a:pt x="103" y="57"/>
                  <a:pt x="103" y="55"/>
                  <a:pt x="104" y="54"/>
                </a:cubicBezTo>
                <a:cubicBezTo>
                  <a:pt x="106" y="51"/>
                  <a:pt x="110" y="43"/>
                  <a:pt x="101" y="38"/>
                </a:cubicBezTo>
                <a:cubicBezTo>
                  <a:pt x="96" y="36"/>
                  <a:pt x="91" y="33"/>
                  <a:pt x="88" y="32"/>
                </a:cubicBezTo>
                <a:cubicBezTo>
                  <a:pt x="88" y="22"/>
                  <a:pt x="88" y="22"/>
                  <a:pt x="88" y="22"/>
                </a:cubicBezTo>
                <a:cubicBezTo>
                  <a:pt x="82" y="12"/>
                  <a:pt x="82" y="12"/>
                  <a:pt x="82" y="12"/>
                </a:cubicBezTo>
                <a:cubicBezTo>
                  <a:pt x="82" y="12"/>
                  <a:pt x="82" y="12"/>
                  <a:pt x="82" y="12"/>
                </a:cubicBezTo>
                <a:cubicBezTo>
                  <a:pt x="86" y="11"/>
                  <a:pt x="90" y="10"/>
                  <a:pt x="94" y="9"/>
                </a:cubicBezTo>
                <a:cubicBezTo>
                  <a:pt x="93" y="15"/>
                  <a:pt x="94" y="24"/>
                  <a:pt x="100" y="30"/>
                </a:cubicBezTo>
                <a:cubicBezTo>
                  <a:pt x="102" y="32"/>
                  <a:pt x="105" y="35"/>
                  <a:pt x="107" y="37"/>
                </a:cubicBezTo>
                <a:cubicBezTo>
                  <a:pt x="110" y="42"/>
                  <a:pt x="113" y="46"/>
                  <a:pt x="118" y="46"/>
                </a:cubicBezTo>
                <a:cubicBezTo>
                  <a:pt x="132" y="46"/>
                  <a:pt x="141" y="45"/>
                  <a:pt x="141" y="38"/>
                </a:cubicBezTo>
                <a:cubicBezTo>
                  <a:pt x="141" y="36"/>
                  <a:pt x="142" y="27"/>
                  <a:pt x="144" y="21"/>
                </a:cubicBezTo>
                <a:cubicBezTo>
                  <a:pt x="149" y="16"/>
                  <a:pt x="149" y="16"/>
                  <a:pt x="149" y="16"/>
                </a:cubicBezTo>
                <a:cubicBezTo>
                  <a:pt x="159" y="20"/>
                  <a:pt x="167" y="25"/>
                  <a:pt x="175" y="31"/>
                </a:cubicBezTo>
                <a:cubicBezTo>
                  <a:pt x="172" y="32"/>
                  <a:pt x="170" y="33"/>
                  <a:pt x="168" y="35"/>
                </a:cubicBezTo>
                <a:cubicBezTo>
                  <a:pt x="164" y="39"/>
                  <a:pt x="163" y="46"/>
                  <a:pt x="163" y="50"/>
                </a:cubicBezTo>
                <a:cubicBezTo>
                  <a:pt x="161" y="51"/>
                  <a:pt x="159" y="53"/>
                  <a:pt x="159" y="56"/>
                </a:cubicBezTo>
                <a:cubicBezTo>
                  <a:pt x="159" y="57"/>
                  <a:pt x="157" y="59"/>
                  <a:pt x="156" y="61"/>
                </a:cubicBezTo>
                <a:cubicBezTo>
                  <a:pt x="152" y="65"/>
                  <a:pt x="149" y="69"/>
                  <a:pt x="151" y="72"/>
                </a:cubicBezTo>
                <a:cubicBezTo>
                  <a:pt x="154" y="76"/>
                  <a:pt x="159" y="74"/>
                  <a:pt x="165" y="72"/>
                </a:cubicBezTo>
                <a:cubicBezTo>
                  <a:pt x="174" y="68"/>
                  <a:pt x="178" y="66"/>
                  <a:pt x="180" y="65"/>
                </a:cubicBezTo>
                <a:cubicBezTo>
                  <a:pt x="180" y="65"/>
                  <a:pt x="180" y="65"/>
                  <a:pt x="180" y="65"/>
                </a:cubicBezTo>
                <a:cubicBezTo>
                  <a:pt x="181" y="68"/>
                  <a:pt x="185" y="69"/>
                  <a:pt x="186" y="69"/>
                </a:cubicBezTo>
                <a:cubicBezTo>
                  <a:pt x="186" y="69"/>
                  <a:pt x="186" y="69"/>
                  <a:pt x="187" y="69"/>
                </a:cubicBezTo>
                <a:cubicBezTo>
                  <a:pt x="188" y="70"/>
                  <a:pt x="190" y="72"/>
                  <a:pt x="193" y="72"/>
                </a:cubicBezTo>
                <a:cubicBezTo>
                  <a:pt x="195" y="72"/>
                  <a:pt x="197" y="74"/>
                  <a:pt x="198" y="75"/>
                </a:cubicBezTo>
                <a:cubicBezTo>
                  <a:pt x="199" y="76"/>
                  <a:pt x="199" y="76"/>
                  <a:pt x="199" y="76"/>
                </a:cubicBezTo>
                <a:cubicBezTo>
                  <a:pt x="206" y="76"/>
                  <a:pt x="206" y="76"/>
                  <a:pt x="206" y="76"/>
                </a:cubicBezTo>
                <a:cubicBezTo>
                  <a:pt x="207" y="79"/>
                  <a:pt x="208" y="82"/>
                  <a:pt x="209" y="85"/>
                </a:cubicBezTo>
                <a:cubicBezTo>
                  <a:pt x="208" y="84"/>
                  <a:pt x="207" y="84"/>
                  <a:pt x="206" y="84"/>
                </a:cubicBezTo>
                <a:cubicBezTo>
                  <a:pt x="197" y="79"/>
                  <a:pt x="190" y="76"/>
                  <a:pt x="186" y="76"/>
                </a:cubicBezTo>
                <a:cubicBezTo>
                  <a:pt x="182" y="76"/>
                  <a:pt x="171" y="79"/>
                  <a:pt x="169" y="80"/>
                </a:cubicBezTo>
                <a:cubicBezTo>
                  <a:pt x="168" y="80"/>
                  <a:pt x="168" y="80"/>
                  <a:pt x="168" y="80"/>
                </a:cubicBezTo>
                <a:cubicBezTo>
                  <a:pt x="168" y="81"/>
                  <a:pt x="168" y="81"/>
                  <a:pt x="168" y="81"/>
                </a:cubicBezTo>
                <a:cubicBezTo>
                  <a:pt x="162" y="86"/>
                  <a:pt x="155" y="94"/>
                  <a:pt x="155" y="99"/>
                </a:cubicBezTo>
                <a:cubicBezTo>
                  <a:pt x="155" y="99"/>
                  <a:pt x="155" y="100"/>
                  <a:pt x="155" y="101"/>
                </a:cubicBezTo>
                <a:cubicBezTo>
                  <a:pt x="153" y="106"/>
                  <a:pt x="150" y="117"/>
                  <a:pt x="161" y="125"/>
                </a:cubicBezTo>
                <a:cubicBezTo>
                  <a:pt x="168" y="130"/>
                  <a:pt x="175" y="128"/>
                  <a:pt x="179" y="127"/>
                </a:cubicBezTo>
                <a:cubicBezTo>
                  <a:pt x="180" y="127"/>
                  <a:pt x="181" y="126"/>
                  <a:pt x="182" y="126"/>
                </a:cubicBezTo>
                <a:cubicBezTo>
                  <a:pt x="182" y="126"/>
                  <a:pt x="182" y="126"/>
                  <a:pt x="182" y="127"/>
                </a:cubicBezTo>
                <a:cubicBezTo>
                  <a:pt x="186" y="134"/>
                  <a:pt x="186" y="141"/>
                  <a:pt x="186" y="148"/>
                </a:cubicBezTo>
                <a:cubicBezTo>
                  <a:pt x="186" y="153"/>
                  <a:pt x="185" y="172"/>
                  <a:pt x="184" y="180"/>
                </a:cubicBezTo>
                <a:cubicBezTo>
                  <a:pt x="166" y="200"/>
                  <a:pt x="139" y="212"/>
                  <a:pt x="110" y="212"/>
                </a:cubicBezTo>
                <a:close/>
                <a:moveTo>
                  <a:pt x="191" y="172"/>
                </a:moveTo>
                <a:cubicBezTo>
                  <a:pt x="192" y="165"/>
                  <a:pt x="194" y="153"/>
                  <a:pt x="194" y="148"/>
                </a:cubicBezTo>
                <a:cubicBezTo>
                  <a:pt x="194" y="140"/>
                  <a:pt x="194" y="132"/>
                  <a:pt x="189" y="123"/>
                </a:cubicBezTo>
                <a:cubicBezTo>
                  <a:pt x="186" y="117"/>
                  <a:pt x="180" y="118"/>
                  <a:pt x="177" y="119"/>
                </a:cubicBezTo>
                <a:cubicBezTo>
                  <a:pt x="173" y="120"/>
                  <a:pt x="170" y="121"/>
                  <a:pt x="165" y="118"/>
                </a:cubicBezTo>
                <a:cubicBezTo>
                  <a:pt x="159" y="114"/>
                  <a:pt x="160" y="110"/>
                  <a:pt x="162" y="103"/>
                </a:cubicBezTo>
                <a:cubicBezTo>
                  <a:pt x="163" y="102"/>
                  <a:pt x="163" y="100"/>
                  <a:pt x="163" y="99"/>
                </a:cubicBezTo>
                <a:cubicBezTo>
                  <a:pt x="164" y="97"/>
                  <a:pt x="168" y="92"/>
                  <a:pt x="173" y="87"/>
                </a:cubicBezTo>
                <a:cubicBezTo>
                  <a:pt x="178" y="85"/>
                  <a:pt x="184" y="84"/>
                  <a:pt x="186" y="84"/>
                </a:cubicBezTo>
                <a:cubicBezTo>
                  <a:pt x="189" y="84"/>
                  <a:pt x="197" y="88"/>
                  <a:pt x="203" y="91"/>
                </a:cubicBezTo>
                <a:cubicBezTo>
                  <a:pt x="206" y="93"/>
                  <a:pt x="209" y="93"/>
                  <a:pt x="211" y="94"/>
                </a:cubicBezTo>
                <a:cubicBezTo>
                  <a:pt x="212" y="99"/>
                  <a:pt x="212" y="104"/>
                  <a:pt x="212" y="110"/>
                </a:cubicBezTo>
                <a:cubicBezTo>
                  <a:pt x="212" y="133"/>
                  <a:pt x="204" y="155"/>
                  <a:pt x="191" y="17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0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9" presetClass="entr" presetSubtype="0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 animBg="1"/>
      <p:bldP spid="34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2A94315-D556-4335-8F76-9E75B60184CB}"/>
              </a:ext>
            </a:extLst>
          </p:cNvPr>
          <p:cNvGrpSpPr/>
          <p:nvPr/>
        </p:nvGrpSpPr>
        <p:grpSpPr>
          <a:xfrm flipH="1">
            <a:off x="5724111" y="4103272"/>
            <a:ext cx="743773" cy="2367210"/>
            <a:chOff x="5627804" y="4362486"/>
            <a:chExt cx="887734" cy="2825396"/>
          </a:xfrm>
        </p:grpSpPr>
        <p:sp>
          <p:nvSpPr>
            <p:cNvPr id="9" name="Freeform 18">
              <a:extLst>
                <a:ext uri="{FF2B5EF4-FFF2-40B4-BE49-F238E27FC236}">
                  <a16:creationId xmlns:a16="http://schemas.microsoft.com/office/drawing/2014/main" id="{B23566CD-2783-4E40-9A17-182CD4FFCC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5985" y="4413532"/>
              <a:ext cx="875830" cy="1305686"/>
            </a:xfrm>
            <a:custGeom>
              <a:avLst/>
              <a:gdLst>
                <a:gd name="T0" fmla="*/ 24 w 135"/>
                <a:gd name="T1" fmla="*/ 204 h 205"/>
                <a:gd name="T2" fmla="*/ 67 w 135"/>
                <a:gd name="T3" fmla="*/ 204 h 205"/>
                <a:gd name="T4" fmla="*/ 110 w 135"/>
                <a:gd name="T5" fmla="*/ 205 h 205"/>
                <a:gd name="T6" fmla="*/ 134 w 135"/>
                <a:gd name="T7" fmla="*/ 170 h 205"/>
                <a:gd name="T8" fmla="*/ 135 w 135"/>
                <a:gd name="T9" fmla="*/ 134 h 205"/>
                <a:gd name="T10" fmla="*/ 128 w 135"/>
                <a:gd name="T11" fmla="*/ 110 h 205"/>
                <a:gd name="T12" fmla="*/ 128 w 135"/>
                <a:gd name="T13" fmla="*/ 110 h 205"/>
                <a:gd name="T14" fmla="*/ 73 w 135"/>
                <a:gd name="T15" fmla="*/ 5 h 205"/>
                <a:gd name="T16" fmla="*/ 70 w 135"/>
                <a:gd name="T17" fmla="*/ 0 h 205"/>
                <a:gd name="T18" fmla="*/ 66 w 135"/>
                <a:gd name="T19" fmla="*/ 5 h 205"/>
                <a:gd name="T20" fmla="*/ 7 w 135"/>
                <a:gd name="T21" fmla="*/ 112 h 205"/>
                <a:gd name="T22" fmla="*/ 1 w 135"/>
                <a:gd name="T23" fmla="*/ 134 h 205"/>
                <a:gd name="T24" fmla="*/ 1 w 135"/>
                <a:gd name="T25" fmla="*/ 170 h 205"/>
                <a:gd name="T26" fmla="*/ 24 w 135"/>
                <a:gd name="T27" fmla="*/ 204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5" h="205">
                  <a:moveTo>
                    <a:pt x="24" y="204"/>
                  </a:moveTo>
                  <a:cubicBezTo>
                    <a:pt x="67" y="204"/>
                    <a:pt x="67" y="204"/>
                    <a:pt x="67" y="204"/>
                  </a:cubicBezTo>
                  <a:cubicBezTo>
                    <a:pt x="110" y="205"/>
                    <a:pt x="110" y="205"/>
                    <a:pt x="110" y="205"/>
                  </a:cubicBezTo>
                  <a:cubicBezTo>
                    <a:pt x="123" y="205"/>
                    <a:pt x="134" y="189"/>
                    <a:pt x="134" y="170"/>
                  </a:cubicBezTo>
                  <a:cubicBezTo>
                    <a:pt x="135" y="134"/>
                    <a:pt x="135" y="134"/>
                    <a:pt x="135" y="134"/>
                  </a:cubicBezTo>
                  <a:cubicBezTo>
                    <a:pt x="135" y="125"/>
                    <a:pt x="132" y="119"/>
                    <a:pt x="128" y="110"/>
                  </a:cubicBezTo>
                  <a:cubicBezTo>
                    <a:pt x="128" y="110"/>
                    <a:pt x="128" y="110"/>
                    <a:pt x="128" y="110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7" y="112"/>
                    <a:pt x="7" y="112"/>
                    <a:pt x="7" y="112"/>
                  </a:cubicBezTo>
                  <a:cubicBezTo>
                    <a:pt x="1" y="122"/>
                    <a:pt x="1" y="124"/>
                    <a:pt x="1" y="134"/>
                  </a:cubicBezTo>
                  <a:cubicBezTo>
                    <a:pt x="1" y="170"/>
                    <a:pt x="1" y="170"/>
                    <a:pt x="1" y="170"/>
                  </a:cubicBezTo>
                  <a:cubicBezTo>
                    <a:pt x="0" y="189"/>
                    <a:pt x="11" y="204"/>
                    <a:pt x="24" y="204"/>
                  </a:cubicBezTo>
                  <a:close/>
                </a:path>
              </a:pathLst>
            </a:custGeom>
            <a:solidFill>
              <a:srgbClr val="FFD29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9">
              <a:extLst>
                <a:ext uri="{FF2B5EF4-FFF2-40B4-BE49-F238E27FC236}">
                  <a16:creationId xmlns:a16="http://schemas.microsoft.com/office/drawing/2014/main" id="{195551F5-0C02-4122-9A87-5A3D50002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7331" y="4362486"/>
              <a:ext cx="351944" cy="413736"/>
            </a:xfrm>
            <a:custGeom>
              <a:avLst/>
              <a:gdLst>
                <a:gd name="T0" fmla="*/ 54 w 54"/>
                <a:gd name="T1" fmla="*/ 57 h 65"/>
                <a:gd name="T2" fmla="*/ 28 w 54"/>
                <a:gd name="T3" fmla="*/ 0 h 65"/>
                <a:gd name="T4" fmla="*/ 0 w 54"/>
                <a:gd name="T5" fmla="*/ 58 h 65"/>
                <a:gd name="T6" fmla="*/ 26 w 54"/>
                <a:gd name="T7" fmla="*/ 65 h 65"/>
                <a:gd name="T8" fmla="*/ 54 w 54"/>
                <a:gd name="T9" fmla="*/ 5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65">
                  <a:moveTo>
                    <a:pt x="54" y="57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7" y="62"/>
                    <a:pt x="16" y="65"/>
                    <a:pt x="26" y="65"/>
                  </a:cubicBezTo>
                  <a:cubicBezTo>
                    <a:pt x="37" y="65"/>
                    <a:pt x="46" y="62"/>
                    <a:pt x="54" y="57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21">
              <a:extLst>
                <a:ext uri="{FF2B5EF4-FFF2-40B4-BE49-F238E27FC236}">
                  <a16:creationId xmlns:a16="http://schemas.microsoft.com/office/drawing/2014/main" id="{A1F950DB-B0F6-402A-B367-EDCDE07BF8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7331" y="4727863"/>
              <a:ext cx="351944" cy="48359"/>
            </a:xfrm>
            <a:custGeom>
              <a:avLst/>
              <a:gdLst>
                <a:gd name="T0" fmla="*/ 0 w 54"/>
                <a:gd name="T1" fmla="*/ 1 h 8"/>
                <a:gd name="T2" fmla="*/ 2 w 54"/>
                <a:gd name="T3" fmla="*/ 2 h 8"/>
                <a:gd name="T4" fmla="*/ 4 w 54"/>
                <a:gd name="T5" fmla="*/ 3 h 8"/>
                <a:gd name="T6" fmla="*/ 8 w 54"/>
                <a:gd name="T7" fmla="*/ 4 h 8"/>
                <a:gd name="T8" fmla="*/ 12 w 54"/>
                <a:gd name="T9" fmla="*/ 5 h 8"/>
                <a:gd name="T10" fmla="*/ 17 w 54"/>
                <a:gd name="T11" fmla="*/ 6 h 8"/>
                <a:gd name="T12" fmla="*/ 22 w 54"/>
                <a:gd name="T13" fmla="*/ 7 h 8"/>
                <a:gd name="T14" fmla="*/ 27 w 54"/>
                <a:gd name="T15" fmla="*/ 7 h 8"/>
                <a:gd name="T16" fmla="*/ 32 w 54"/>
                <a:gd name="T17" fmla="*/ 7 h 8"/>
                <a:gd name="T18" fmla="*/ 35 w 54"/>
                <a:gd name="T19" fmla="*/ 7 h 8"/>
                <a:gd name="T20" fmla="*/ 37 w 54"/>
                <a:gd name="T21" fmla="*/ 6 h 8"/>
                <a:gd name="T22" fmla="*/ 42 w 54"/>
                <a:gd name="T23" fmla="*/ 5 h 8"/>
                <a:gd name="T24" fmla="*/ 46 w 54"/>
                <a:gd name="T25" fmla="*/ 4 h 8"/>
                <a:gd name="T26" fmla="*/ 50 w 54"/>
                <a:gd name="T27" fmla="*/ 3 h 8"/>
                <a:gd name="T28" fmla="*/ 52 w 54"/>
                <a:gd name="T29" fmla="*/ 2 h 8"/>
                <a:gd name="T30" fmla="*/ 54 w 54"/>
                <a:gd name="T31" fmla="*/ 0 h 8"/>
                <a:gd name="T32" fmla="*/ 52 w 54"/>
                <a:gd name="T33" fmla="*/ 2 h 8"/>
                <a:gd name="T34" fmla="*/ 50 w 54"/>
                <a:gd name="T35" fmla="*/ 3 h 8"/>
                <a:gd name="T36" fmla="*/ 46 w 54"/>
                <a:gd name="T37" fmla="*/ 5 h 8"/>
                <a:gd name="T38" fmla="*/ 42 w 54"/>
                <a:gd name="T39" fmla="*/ 6 h 8"/>
                <a:gd name="T40" fmla="*/ 37 w 54"/>
                <a:gd name="T41" fmla="*/ 7 h 8"/>
                <a:gd name="T42" fmla="*/ 35 w 54"/>
                <a:gd name="T43" fmla="*/ 8 h 8"/>
                <a:gd name="T44" fmla="*/ 32 w 54"/>
                <a:gd name="T45" fmla="*/ 8 h 8"/>
                <a:gd name="T46" fmla="*/ 27 w 54"/>
                <a:gd name="T47" fmla="*/ 8 h 8"/>
                <a:gd name="T48" fmla="*/ 22 w 54"/>
                <a:gd name="T49" fmla="*/ 8 h 8"/>
                <a:gd name="T50" fmla="*/ 16 w 54"/>
                <a:gd name="T51" fmla="*/ 7 h 8"/>
                <a:gd name="T52" fmla="*/ 12 w 54"/>
                <a:gd name="T53" fmla="*/ 6 h 8"/>
                <a:gd name="T54" fmla="*/ 7 w 54"/>
                <a:gd name="T55" fmla="*/ 5 h 8"/>
                <a:gd name="T56" fmla="*/ 2 w 54"/>
                <a:gd name="T57" fmla="*/ 2 h 8"/>
                <a:gd name="T58" fmla="*/ 0 w 54"/>
                <a:gd name="T5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4" h="8">
                  <a:moveTo>
                    <a:pt x="0" y="1"/>
                  </a:moveTo>
                  <a:cubicBezTo>
                    <a:pt x="0" y="1"/>
                    <a:pt x="0" y="1"/>
                    <a:pt x="2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5" y="3"/>
                    <a:pt x="7" y="4"/>
                    <a:pt x="8" y="4"/>
                  </a:cubicBezTo>
                  <a:cubicBezTo>
                    <a:pt x="9" y="4"/>
                    <a:pt x="10" y="5"/>
                    <a:pt x="12" y="5"/>
                  </a:cubicBezTo>
                  <a:cubicBezTo>
                    <a:pt x="13" y="6"/>
                    <a:pt x="15" y="6"/>
                    <a:pt x="17" y="6"/>
                  </a:cubicBezTo>
                  <a:cubicBezTo>
                    <a:pt x="18" y="7"/>
                    <a:pt x="20" y="7"/>
                    <a:pt x="22" y="7"/>
                  </a:cubicBezTo>
                  <a:cubicBezTo>
                    <a:pt x="23" y="7"/>
                    <a:pt x="25" y="7"/>
                    <a:pt x="27" y="7"/>
                  </a:cubicBezTo>
                  <a:cubicBezTo>
                    <a:pt x="29" y="7"/>
                    <a:pt x="30" y="7"/>
                    <a:pt x="32" y="7"/>
                  </a:cubicBezTo>
                  <a:cubicBezTo>
                    <a:pt x="33" y="7"/>
                    <a:pt x="34" y="7"/>
                    <a:pt x="35" y="7"/>
                  </a:cubicBezTo>
                  <a:cubicBezTo>
                    <a:pt x="36" y="6"/>
                    <a:pt x="37" y="6"/>
                    <a:pt x="37" y="6"/>
                  </a:cubicBezTo>
                  <a:cubicBezTo>
                    <a:pt x="39" y="6"/>
                    <a:pt x="41" y="5"/>
                    <a:pt x="42" y="5"/>
                  </a:cubicBezTo>
                  <a:cubicBezTo>
                    <a:pt x="44" y="5"/>
                    <a:pt x="45" y="4"/>
                    <a:pt x="46" y="4"/>
                  </a:cubicBezTo>
                  <a:cubicBezTo>
                    <a:pt x="47" y="3"/>
                    <a:pt x="48" y="3"/>
                    <a:pt x="50" y="3"/>
                  </a:cubicBezTo>
                  <a:cubicBezTo>
                    <a:pt x="51" y="2"/>
                    <a:pt x="51" y="2"/>
                    <a:pt x="52" y="2"/>
                  </a:cubicBezTo>
                  <a:cubicBezTo>
                    <a:pt x="54" y="1"/>
                    <a:pt x="54" y="0"/>
                    <a:pt x="54" y="0"/>
                  </a:cubicBezTo>
                  <a:cubicBezTo>
                    <a:pt x="54" y="0"/>
                    <a:pt x="54" y="1"/>
                    <a:pt x="52" y="2"/>
                  </a:cubicBezTo>
                  <a:cubicBezTo>
                    <a:pt x="52" y="2"/>
                    <a:pt x="51" y="3"/>
                    <a:pt x="50" y="3"/>
                  </a:cubicBezTo>
                  <a:cubicBezTo>
                    <a:pt x="49" y="4"/>
                    <a:pt x="48" y="4"/>
                    <a:pt x="46" y="5"/>
                  </a:cubicBezTo>
                  <a:cubicBezTo>
                    <a:pt x="45" y="5"/>
                    <a:pt x="44" y="6"/>
                    <a:pt x="42" y="6"/>
                  </a:cubicBezTo>
                  <a:cubicBezTo>
                    <a:pt x="41" y="6"/>
                    <a:pt x="39" y="7"/>
                    <a:pt x="37" y="7"/>
                  </a:cubicBezTo>
                  <a:cubicBezTo>
                    <a:pt x="37" y="7"/>
                    <a:pt x="36" y="7"/>
                    <a:pt x="35" y="8"/>
                  </a:cubicBezTo>
                  <a:cubicBezTo>
                    <a:pt x="34" y="8"/>
                    <a:pt x="33" y="8"/>
                    <a:pt x="32" y="8"/>
                  </a:cubicBezTo>
                  <a:cubicBezTo>
                    <a:pt x="31" y="8"/>
                    <a:pt x="29" y="8"/>
                    <a:pt x="27" y="8"/>
                  </a:cubicBezTo>
                  <a:cubicBezTo>
                    <a:pt x="25" y="8"/>
                    <a:pt x="23" y="8"/>
                    <a:pt x="22" y="8"/>
                  </a:cubicBezTo>
                  <a:cubicBezTo>
                    <a:pt x="20" y="8"/>
                    <a:pt x="18" y="8"/>
                    <a:pt x="16" y="7"/>
                  </a:cubicBezTo>
                  <a:cubicBezTo>
                    <a:pt x="15" y="7"/>
                    <a:pt x="13" y="7"/>
                    <a:pt x="12" y="6"/>
                  </a:cubicBezTo>
                  <a:cubicBezTo>
                    <a:pt x="10" y="6"/>
                    <a:pt x="9" y="5"/>
                    <a:pt x="7" y="5"/>
                  </a:cubicBezTo>
                  <a:cubicBezTo>
                    <a:pt x="5" y="4"/>
                    <a:pt x="3" y="3"/>
                    <a:pt x="2" y="2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D29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36">
              <a:extLst>
                <a:ext uri="{FF2B5EF4-FFF2-40B4-BE49-F238E27FC236}">
                  <a16:creationId xmlns:a16="http://schemas.microsoft.com/office/drawing/2014/main" id="{2C1FFC8F-8CCB-4DB4-B17A-E668180776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7804" y="5217437"/>
              <a:ext cx="279531" cy="1970444"/>
            </a:xfrm>
            <a:custGeom>
              <a:avLst/>
              <a:gdLst>
                <a:gd name="connsiteX0" fmla="*/ 104494 w 279531"/>
                <a:gd name="connsiteY0" fmla="*/ 376 h 2538220"/>
                <a:gd name="connsiteX1" fmla="*/ 279531 w 279531"/>
                <a:gd name="connsiteY1" fmla="*/ 89434 h 2538220"/>
                <a:gd name="connsiteX2" fmla="*/ 266587 w 279531"/>
                <a:gd name="connsiteY2" fmla="*/ 2434060 h 2538220"/>
                <a:gd name="connsiteX3" fmla="*/ 266012 w 279531"/>
                <a:gd name="connsiteY3" fmla="*/ 2538220 h 2538220"/>
                <a:gd name="connsiteX4" fmla="*/ 0 w 279531"/>
                <a:gd name="connsiteY4" fmla="*/ 2538220 h 2538220"/>
                <a:gd name="connsiteX5" fmla="*/ 59 w 279531"/>
                <a:gd name="connsiteY5" fmla="*/ 2527613 h 2538220"/>
                <a:gd name="connsiteX6" fmla="*/ 13734 w 279531"/>
                <a:gd name="connsiteY6" fmla="*/ 63989 h 2538220"/>
                <a:gd name="connsiteX7" fmla="*/ 104494 w 279531"/>
                <a:gd name="connsiteY7" fmla="*/ 376 h 253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9531" h="2538220">
                  <a:moveTo>
                    <a:pt x="104494" y="376"/>
                  </a:moveTo>
                  <a:cubicBezTo>
                    <a:pt x="208220" y="-5986"/>
                    <a:pt x="279531" y="70350"/>
                    <a:pt x="279531" y="89434"/>
                  </a:cubicBezTo>
                  <a:cubicBezTo>
                    <a:pt x="274467" y="1006858"/>
                    <a:pt x="270193" y="1780933"/>
                    <a:pt x="266587" y="2434060"/>
                  </a:cubicBezTo>
                  <a:lnTo>
                    <a:pt x="266012" y="2538220"/>
                  </a:lnTo>
                  <a:lnTo>
                    <a:pt x="0" y="2538220"/>
                  </a:lnTo>
                  <a:lnTo>
                    <a:pt x="59" y="2527613"/>
                  </a:lnTo>
                  <a:cubicBezTo>
                    <a:pt x="13734" y="63989"/>
                    <a:pt x="13734" y="63989"/>
                    <a:pt x="13734" y="63989"/>
                  </a:cubicBezTo>
                  <a:cubicBezTo>
                    <a:pt x="13734" y="44905"/>
                    <a:pt x="20216" y="6737"/>
                    <a:pt x="104494" y="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" name="Freeform 35">
              <a:extLst>
                <a:ext uri="{FF2B5EF4-FFF2-40B4-BE49-F238E27FC236}">
                  <a16:creationId xmlns:a16="http://schemas.microsoft.com/office/drawing/2014/main" id="{9AAE2634-8331-432F-9F54-6F337A32D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610" y="5222197"/>
              <a:ext cx="297928" cy="1965685"/>
            </a:xfrm>
            <a:custGeom>
              <a:avLst/>
              <a:gdLst>
                <a:gd name="connsiteX0" fmla="*/ 224563 w 297928"/>
                <a:gd name="connsiteY0" fmla="*/ 0 h 2533460"/>
                <a:gd name="connsiteX1" fmla="*/ 296171 w 297928"/>
                <a:gd name="connsiteY1" fmla="*/ 57271 h 2533460"/>
                <a:gd name="connsiteX2" fmla="*/ 283173 w 297928"/>
                <a:gd name="connsiteY2" fmla="*/ 2389970 h 2533460"/>
                <a:gd name="connsiteX3" fmla="*/ 282374 w 297928"/>
                <a:gd name="connsiteY3" fmla="*/ 2533460 h 2533460"/>
                <a:gd name="connsiteX4" fmla="*/ 0 w 297928"/>
                <a:gd name="connsiteY4" fmla="*/ 2533460 h 2533460"/>
                <a:gd name="connsiteX5" fmla="*/ 1745 w 297928"/>
                <a:gd name="connsiteY5" fmla="*/ 2271585 h 2533460"/>
                <a:gd name="connsiteX6" fmla="*/ 16248 w 297928"/>
                <a:gd name="connsiteY6" fmla="*/ 95452 h 2533460"/>
                <a:gd name="connsiteX7" fmla="*/ 224563 w 297928"/>
                <a:gd name="connsiteY7" fmla="*/ 0 h 253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928" h="2533460">
                  <a:moveTo>
                    <a:pt x="224563" y="0"/>
                  </a:moveTo>
                  <a:cubicBezTo>
                    <a:pt x="315700" y="0"/>
                    <a:pt x="296171" y="38181"/>
                    <a:pt x="296171" y="57271"/>
                  </a:cubicBezTo>
                  <a:cubicBezTo>
                    <a:pt x="291085" y="970028"/>
                    <a:pt x="286794" y="1740166"/>
                    <a:pt x="283173" y="2389970"/>
                  </a:cubicBezTo>
                  <a:lnTo>
                    <a:pt x="282374" y="2533460"/>
                  </a:lnTo>
                  <a:lnTo>
                    <a:pt x="0" y="2533460"/>
                  </a:lnTo>
                  <a:lnTo>
                    <a:pt x="1745" y="2271585"/>
                  </a:lnTo>
                  <a:cubicBezTo>
                    <a:pt x="16248" y="95452"/>
                    <a:pt x="16248" y="95452"/>
                    <a:pt x="16248" y="95452"/>
                  </a:cubicBezTo>
                  <a:cubicBezTo>
                    <a:pt x="16248" y="69998"/>
                    <a:pt x="113896" y="0"/>
                    <a:pt x="2245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" name="Freeform 34">
              <a:extLst>
                <a:ext uri="{FF2B5EF4-FFF2-40B4-BE49-F238E27FC236}">
                  <a16:creationId xmlns:a16="http://schemas.microsoft.com/office/drawing/2014/main" id="{FE273D34-61DA-4CD6-A525-1435906788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4135" y="5281304"/>
              <a:ext cx="338278" cy="1906578"/>
            </a:xfrm>
            <a:custGeom>
              <a:avLst/>
              <a:gdLst>
                <a:gd name="connsiteX0" fmla="*/ 175861 w 338278"/>
                <a:gd name="connsiteY0" fmla="*/ 0 h 2474355"/>
                <a:gd name="connsiteX1" fmla="*/ 338278 w 338278"/>
                <a:gd name="connsiteY1" fmla="*/ 63615 h 2474355"/>
                <a:gd name="connsiteX2" fmla="*/ 325307 w 338278"/>
                <a:gd name="connsiteY2" fmla="*/ 2393048 h 2474355"/>
                <a:gd name="connsiteX3" fmla="*/ 324854 w 338278"/>
                <a:gd name="connsiteY3" fmla="*/ 2474355 h 2474355"/>
                <a:gd name="connsiteX4" fmla="*/ 0 w 338278"/>
                <a:gd name="connsiteY4" fmla="*/ 2474355 h 2474355"/>
                <a:gd name="connsiteX5" fmla="*/ 1383 w 338278"/>
                <a:gd name="connsiteY5" fmla="*/ 2225623 h 2474355"/>
                <a:gd name="connsiteX6" fmla="*/ 13445 w 338278"/>
                <a:gd name="connsiteY6" fmla="*/ 57253 h 2474355"/>
                <a:gd name="connsiteX7" fmla="*/ 175861 w 338278"/>
                <a:gd name="connsiteY7" fmla="*/ 0 h 2474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8278" h="2474355">
                  <a:moveTo>
                    <a:pt x="175861" y="0"/>
                  </a:moveTo>
                  <a:cubicBezTo>
                    <a:pt x="305795" y="0"/>
                    <a:pt x="331782" y="44531"/>
                    <a:pt x="338278" y="63615"/>
                  </a:cubicBezTo>
                  <a:cubicBezTo>
                    <a:pt x="333203" y="975093"/>
                    <a:pt x="328920" y="1744154"/>
                    <a:pt x="325307" y="2393048"/>
                  </a:cubicBezTo>
                  <a:lnTo>
                    <a:pt x="324854" y="2474355"/>
                  </a:lnTo>
                  <a:lnTo>
                    <a:pt x="0" y="2474355"/>
                  </a:lnTo>
                  <a:lnTo>
                    <a:pt x="1383" y="2225623"/>
                  </a:lnTo>
                  <a:cubicBezTo>
                    <a:pt x="13445" y="57253"/>
                    <a:pt x="13445" y="57253"/>
                    <a:pt x="13445" y="57253"/>
                  </a:cubicBezTo>
                  <a:cubicBezTo>
                    <a:pt x="19941" y="38169"/>
                    <a:pt x="65418" y="0"/>
                    <a:pt x="1758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D45E990-6EA3-4BEE-A301-1BE311F9B880}"/>
              </a:ext>
            </a:extLst>
          </p:cNvPr>
          <p:cNvGrpSpPr/>
          <p:nvPr/>
        </p:nvGrpSpPr>
        <p:grpSpPr>
          <a:xfrm>
            <a:off x="4364949" y="3259799"/>
            <a:ext cx="1706174" cy="843473"/>
            <a:chOff x="4364949" y="3259799"/>
            <a:chExt cx="1706174" cy="843473"/>
          </a:xfrm>
        </p:grpSpPr>
        <p:sp>
          <p:nvSpPr>
            <p:cNvPr id="3" name="Freeform 51">
              <a:extLst>
                <a:ext uri="{FF2B5EF4-FFF2-40B4-BE49-F238E27FC236}">
                  <a16:creationId xmlns:a16="http://schemas.microsoft.com/office/drawing/2014/main" id="{BEEAE285-1038-47A4-A6A2-89C91462A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4949" y="3259799"/>
              <a:ext cx="1706174" cy="843473"/>
            </a:xfrm>
            <a:custGeom>
              <a:avLst/>
              <a:gdLst>
                <a:gd name="connsiteX0" fmla="*/ 475844 w 2110224"/>
                <a:gd name="connsiteY0" fmla="*/ 164112 h 1043221"/>
                <a:gd name="connsiteX1" fmla="*/ 119701 w 2110224"/>
                <a:gd name="connsiteY1" fmla="*/ 520255 h 1043221"/>
                <a:gd name="connsiteX2" fmla="*/ 475844 w 2110224"/>
                <a:gd name="connsiteY2" fmla="*/ 876398 h 1043221"/>
                <a:gd name="connsiteX3" fmla="*/ 831987 w 2110224"/>
                <a:gd name="connsiteY3" fmla="*/ 520255 h 1043221"/>
                <a:gd name="connsiteX4" fmla="*/ 475844 w 2110224"/>
                <a:gd name="connsiteY4" fmla="*/ 164112 h 1043221"/>
                <a:gd name="connsiteX5" fmla="*/ 561306 w 2110224"/>
                <a:gd name="connsiteY5" fmla="*/ 0 h 1043221"/>
                <a:gd name="connsiteX6" fmla="*/ 2110224 w 2110224"/>
                <a:gd name="connsiteY6" fmla="*/ 920869 h 1043221"/>
                <a:gd name="connsiteX7" fmla="*/ 1036908 w 2110224"/>
                <a:gd name="connsiteY7" fmla="*/ 933747 h 1043221"/>
                <a:gd name="connsiteX8" fmla="*/ 704308 w 2110224"/>
                <a:gd name="connsiteY8" fmla="*/ 1012634 h 1043221"/>
                <a:gd name="connsiteX9" fmla="*/ 647650 w 2110224"/>
                <a:gd name="connsiteY9" fmla="*/ 1024408 h 1043221"/>
                <a:gd name="connsiteX10" fmla="*/ 629077 w 2110224"/>
                <a:gd name="connsiteY10" fmla="*/ 1030578 h 1043221"/>
                <a:gd name="connsiteX11" fmla="*/ 602935 w 2110224"/>
                <a:gd name="connsiteY11" fmla="*/ 1033700 h 1043221"/>
                <a:gd name="connsiteX12" fmla="*/ 595851 w 2110224"/>
                <a:gd name="connsiteY12" fmla="*/ 1035172 h 1043221"/>
                <a:gd name="connsiteX13" fmla="*/ 554878 w 2110224"/>
                <a:gd name="connsiteY13" fmla="*/ 1043221 h 1043221"/>
                <a:gd name="connsiteX14" fmla="*/ 554902 w 2110224"/>
                <a:gd name="connsiteY14" fmla="*/ 1039435 h 1043221"/>
                <a:gd name="connsiteX15" fmla="*/ 528563 w 2110224"/>
                <a:gd name="connsiteY15" fmla="*/ 1042581 h 1043221"/>
                <a:gd name="connsiteX16" fmla="*/ 44883 w 2110224"/>
                <a:gd name="connsiteY16" fmla="*/ 733982 h 1043221"/>
                <a:gd name="connsiteX17" fmla="*/ 308963 w 2110224"/>
                <a:gd name="connsiteY17" fmla="*/ 51823 h 1043221"/>
                <a:gd name="connsiteX18" fmla="*/ 508031 w 2110224"/>
                <a:gd name="connsiteY18" fmla="*/ 4260 h 1043221"/>
                <a:gd name="connsiteX19" fmla="*/ 561255 w 2110224"/>
                <a:gd name="connsiteY19" fmla="*/ 8217 h 1043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0224" h="1043221">
                  <a:moveTo>
                    <a:pt x="475844" y="164112"/>
                  </a:moveTo>
                  <a:cubicBezTo>
                    <a:pt x="279152" y="164112"/>
                    <a:pt x="119701" y="323563"/>
                    <a:pt x="119701" y="520255"/>
                  </a:cubicBezTo>
                  <a:cubicBezTo>
                    <a:pt x="119701" y="716947"/>
                    <a:pt x="279152" y="876398"/>
                    <a:pt x="475844" y="876398"/>
                  </a:cubicBezTo>
                  <a:cubicBezTo>
                    <a:pt x="672536" y="876398"/>
                    <a:pt x="831987" y="716947"/>
                    <a:pt x="831987" y="520255"/>
                  </a:cubicBezTo>
                  <a:cubicBezTo>
                    <a:pt x="831987" y="323563"/>
                    <a:pt x="672536" y="164112"/>
                    <a:pt x="475844" y="164112"/>
                  </a:cubicBezTo>
                  <a:close/>
                  <a:moveTo>
                    <a:pt x="561306" y="0"/>
                  </a:moveTo>
                  <a:cubicBezTo>
                    <a:pt x="1621768" y="25759"/>
                    <a:pt x="2110224" y="920869"/>
                    <a:pt x="2110224" y="920869"/>
                  </a:cubicBezTo>
                  <a:cubicBezTo>
                    <a:pt x="1814580" y="785637"/>
                    <a:pt x="1364687" y="837154"/>
                    <a:pt x="1036908" y="933747"/>
                  </a:cubicBezTo>
                  <a:cubicBezTo>
                    <a:pt x="914793" y="965946"/>
                    <a:pt x="794286" y="993314"/>
                    <a:pt x="704308" y="1012634"/>
                  </a:cubicBezTo>
                  <a:lnTo>
                    <a:pt x="647650" y="1024408"/>
                  </a:lnTo>
                  <a:lnTo>
                    <a:pt x="629077" y="1030578"/>
                  </a:lnTo>
                  <a:lnTo>
                    <a:pt x="602935" y="1033700"/>
                  </a:lnTo>
                  <a:lnTo>
                    <a:pt x="595851" y="1035172"/>
                  </a:lnTo>
                  <a:cubicBezTo>
                    <a:pt x="569741" y="1040405"/>
                    <a:pt x="554878" y="1043221"/>
                    <a:pt x="554878" y="1043221"/>
                  </a:cubicBezTo>
                  <a:lnTo>
                    <a:pt x="554902" y="1039435"/>
                  </a:lnTo>
                  <a:lnTo>
                    <a:pt x="528563" y="1042581"/>
                  </a:lnTo>
                  <a:cubicBezTo>
                    <a:pt x="327481" y="1046504"/>
                    <a:pt x="131836" y="931872"/>
                    <a:pt x="44883" y="733982"/>
                  </a:cubicBezTo>
                  <a:cubicBezTo>
                    <a:pt x="-71056" y="470128"/>
                    <a:pt x="44883" y="167661"/>
                    <a:pt x="308963" y="51823"/>
                  </a:cubicBezTo>
                  <a:cubicBezTo>
                    <a:pt x="373374" y="21254"/>
                    <a:pt x="441004" y="5971"/>
                    <a:pt x="508031" y="4260"/>
                  </a:cubicBezTo>
                  <a:lnTo>
                    <a:pt x="561255" y="82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50C0A0D8-1C10-449C-A0FA-7F116FD7BC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03457" y="3549610"/>
              <a:ext cx="292450" cy="275334"/>
            </a:xfrm>
            <a:custGeom>
              <a:avLst/>
              <a:gdLst>
                <a:gd name="T0" fmla="*/ 164 w 216"/>
                <a:gd name="T1" fmla="*/ 81 h 203"/>
                <a:gd name="T2" fmla="*/ 179 w 216"/>
                <a:gd name="T3" fmla="*/ 124 h 203"/>
                <a:gd name="T4" fmla="*/ 108 w 216"/>
                <a:gd name="T5" fmla="*/ 195 h 203"/>
                <a:gd name="T6" fmla="*/ 37 w 216"/>
                <a:gd name="T7" fmla="*/ 124 h 203"/>
                <a:gd name="T8" fmla="*/ 52 w 216"/>
                <a:gd name="T9" fmla="*/ 81 h 203"/>
                <a:gd name="T10" fmla="*/ 46 w 216"/>
                <a:gd name="T11" fmla="*/ 77 h 203"/>
                <a:gd name="T12" fmla="*/ 29 w 216"/>
                <a:gd name="T13" fmla="*/ 124 h 203"/>
                <a:gd name="T14" fmla="*/ 108 w 216"/>
                <a:gd name="T15" fmla="*/ 203 h 203"/>
                <a:gd name="T16" fmla="*/ 187 w 216"/>
                <a:gd name="T17" fmla="*/ 124 h 203"/>
                <a:gd name="T18" fmla="*/ 171 w 216"/>
                <a:gd name="T19" fmla="*/ 77 h 203"/>
                <a:gd name="T20" fmla="*/ 164 w 216"/>
                <a:gd name="T21" fmla="*/ 81 h 203"/>
                <a:gd name="T22" fmla="*/ 215 w 216"/>
                <a:gd name="T23" fmla="*/ 44 h 203"/>
                <a:gd name="T24" fmla="*/ 216 w 216"/>
                <a:gd name="T25" fmla="*/ 39 h 203"/>
                <a:gd name="T26" fmla="*/ 108 w 216"/>
                <a:gd name="T27" fmla="*/ 0 h 203"/>
                <a:gd name="T28" fmla="*/ 0 w 216"/>
                <a:gd name="T29" fmla="*/ 39 h 203"/>
                <a:gd name="T30" fmla="*/ 108 w 216"/>
                <a:gd name="T31" fmla="*/ 78 h 203"/>
                <a:gd name="T32" fmla="*/ 208 w 216"/>
                <a:gd name="T33" fmla="*/ 54 h 203"/>
                <a:gd name="T34" fmla="*/ 208 w 216"/>
                <a:gd name="T35" fmla="*/ 119 h 203"/>
                <a:gd name="T36" fmla="*/ 216 w 216"/>
                <a:gd name="T37" fmla="*/ 119 h 203"/>
                <a:gd name="T38" fmla="*/ 216 w 216"/>
                <a:gd name="T39" fmla="*/ 47 h 203"/>
                <a:gd name="T40" fmla="*/ 214 w 216"/>
                <a:gd name="T41" fmla="*/ 47 h 203"/>
                <a:gd name="T42" fmla="*/ 215 w 216"/>
                <a:gd name="T43" fmla="*/ 44 h 203"/>
                <a:gd name="T44" fmla="*/ 208 w 216"/>
                <a:gd name="T45" fmla="*/ 42 h 203"/>
                <a:gd name="T46" fmla="*/ 108 w 216"/>
                <a:gd name="T47" fmla="*/ 70 h 203"/>
                <a:gd name="T48" fmla="*/ 8 w 216"/>
                <a:gd name="T49" fmla="*/ 39 h 203"/>
                <a:gd name="T50" fmla="*/ 108 w 216"/>
                <a:gd name="T51" fmla="*/ 8 h 203"/>
                <a:gd name="T52" fmla="*/ 208 w 216"/>
                <a:gd name="T53" fmla="*/ 39 h 203"/>
                <a:gd name="T54" fmla="*/ 208 w 216"/>
                <a:gd name="T55" fmla="*/ 42 h 203"/>
                <a:gd name="T56" fmla="*/ 76 w 216"/>
                <a:gd name="T57" fmla="*/ 107 h 203"/>
                <a:gd name="T58" fmla="*/ 92 w 216"/>
                <a:gd name="T59" fmla="*/ 123 h 203"/>
                <a:gd name="T60" fmla="*/ 100 w 216"/>
                <a:gd name="T61" fmla="*/ 123 h 203"/>
                <a:gd name="T62" fmla="*/ 76 w 216"/>
                <a:gd name="T63" fmla="*/ 99 h 203"/>
                <a:gd name="T64" fmla="*/ 52 w 216"/>
                <a:gd name="T65" fmla="*/ 123 h 203"/>
                <a:gd name="T66" fmla="*/ 60 w 216"/>
                <a:gd name="T67" fmla="*/ 123 h 203"/>
                <a:gd name="T68" fmla="*/ 76 w 216"/>
                <a:gd name="T69" fmla="*/ 107 h 203"/>
                <a:gd name="T70" fmla="*/ 140 w 216"/>
                <a:gd name="T71" fmla="*/ 107 h 203"/>
                <a:gd name="T72" fmla="*/ 156 w 216"/>
                <a:gd name="T73" fmla="*/ 123 h 203"/>
                <a:gd name="T74" fmla="*/ 164 w 216"/>
                <a:gd name="T75" fmla="*/ 123 h 203"/>
                <a:gd name="T76" fmla="*/ 140 w 216"/>
                <a:gd name="T77" fmla="*/ 99 h 203"/>
                <a:gd name="T78" fmla="*/ 116 w 216"/>
                <a:gd name="T79" fmla="*/ 123 h 203"/>
                <a:gd name="T80" fmla="*/ 124 w 216"/>
                <a:gd name="T81" fmla="*/ 123 h 203"/>
                <a:gd name="T82" fmla="*/ 140 w 216"/>
                <a:gd name="T83" fmla="*/ 107 h 203"/>
                <a:gd name="T84" fmla="*/ 112 w 216"/>
                <a:gd name="T85" fmla="*/ 131 h 203"/>
                <a:gd name="T86" fmla="*/ 104 w 216"/>
                <a:gd name="T87" fmla="*/ 131 h 203"/>
                <a:gd name="T88" fmla="*/ 104 w 216"/>
                <a:gd name="T89" fmla="*/ 151 h 203"/>
                <a:gd name="T90" fmla="*/ 112 w 216"/>
                <a:gd name="T91" fmla="*/ 151 h 203"/>
                <a:gd name="T92" fmla="*/ 112 w 216"/>
                <a:gd name="T93" fmla="*/ 131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16" h="203">
                  <a:moveTo>
                    <a:pt x="164" y="81"/>
                  </a:moveTo>
                  <a:cubicBezTo>
                    <a:pt x="174" y="94"/>
                    <a:pt x="179" y="109"/>
                    <a:pt x="179" y="124"/>
                  </a:cubicBezTo>
                  <a:cubicBezTo>
                    <a:pt x="179" y="163"/>
                    <a:pt x="147" y="195"/>
                    <a:pt x="108" y="195"/>
                  </a:cubicBezTo>
                  <a:cubicBezTo>
                    <a:pt x="69" y="195"/>
                    <a:pt x="37" y="163"/>
                    <a:pt x="37" y="124"/>
                  </a:cubicBezTo>
                  <a:cubicBezTo>
                    <a:pt x="37" y="109"/>
                    <a:pt x="42" y="94"/>
                    <a:pt x="52" y="81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35" y="90"/>
                    <a:pt x="29" y="107"/>
                    <a:pt x="29" y="124"/>
                  </a:cubicBezTo>
                  <a:cubicBezTo>
                    <a:pt x="29" y="168"/>
                    <a:pt x="65" y="203"/>
                    <a:pt x="108" y="203"/>
                  </a:cubicBezTo>
                  <a:cubicBezTo>
                    <a:pt x="151" y="203"/>
                    <a:pt x="187" y="168"/>
                    <a:pt x="187" y="124"/>
                  </a:cubicBezTo>
                  <a:cubicBezTo>
                    <a:pt x="187" y="107"/>
                    <a:pt x="181" y="90"/>
                    <a:pt x="171" y="77"/>
                  </a:cubicBezTo>
                  <a:lnTo>
                    <a:pt x="164" y="81"/>
                  </a:lnTo>
                  <a:close/>
                  <a:moveTo>
                    <a:pt x="215" y="44"/>
                  </a:moveTo>
                  <a:cubicBezTo>
                    <a:pt x="216" y="43"/>
                    <a:pt x="216" y="41"/>
                    <a:pt x="216" y="39"/>
                  </a:cubicBezTo>
                  <a:cubicBezTo>
                    <a:pt x="216" y="14"/>
                    <a:pt x="160" y="0"/>
                    <a:pt x="108" y="0"/>
                  </a:cubicBezTo>
                  <a:cubicBezTo>
                    <a:pt x="56" y="0"/>
                    <a:pt x="0" y="14"/>
                    <a:pt x="0" y="39"/>
                  </a:cubicBezTo>
                  <a:cubicBezTo>
                    <a:pt x="0" y="64"/>
                    <a:pt x="56" y="78"/>
                    <a:pt x="108" y="78"/>
                  </a:cubicBezTo>
                  <a:cubicBezTo>
                    <a:pt x="154" y="78"/>
                    <a:pt x="192" y="68"/>
                    <a:pt x="208" y="54"/>
                  </a:cubicBezTo>
                  <a:cubicBezTo>
                    <a:pt x="208" y="119"/>
                    <a:pt x="208" y="119"/>
                    <a:pt x="208" y="119"/>
                  </a:cubicBezTo>
                  <a:cubicBezTo>
                    <a:pt x="216" y="119"/>
                    <a:pt x="216" y="119"/>
                    <a:pt x="216" y="119"/>
                  </a:cubicBezTo>
                  <a:cubicBezTo>
                    <a:pt x="216" y="47"/>
                    <a:pt x="216" y="47"/>
                    <a:pt x="216" y="47"/>
                  </a:cubicBezTo>
                  <a:cubicBezTo>
                    <a:pt x="214" y="47"/>
                    <a:pt x="214" y="47"/>
                    <a:pt x="214" y="47"/>
                  </a:cubicBezTo>
                  <a:cubicBezTo>
                    <a:pt x="214" y="46"/>
                    <a:pt x="215" y="45"/>
                    <a:pt x="215" y="44"/>
                  </a:cubicBezTo>
                  <a:close/>
                  <a:moveTo>
                    <a:pt x="208" y="42"/>
                  </a:moveTo>
                  <a:cubicBezTo>
                    <a:pt x="203" y="55"/>
                    <a:pt x="164" y="70"/>
                    <a:pt x="108" y="70"/>
                  </a:cubicBezTo>
                  <a:cubicBezTo>
                    <a:pt x="49" y="70"/>
                    <a:pt x="8" y="54"/>
                    <a:pt x="8" y="39"/>
                  </a:cubicBezTo>
                  <a:cubicBezTo>
                    <a:pt x="8" y="25"/>
                    <a:pt x="49" y="8"/>
                    <a:pt x="108" y="8"/>
                  </a:cubicBezTo>
                  <a:cubicBezTo>
                    <a:pt x="167" y="8"/>
                    <a:pt x="208" y="25"/>
                    <a:pt x="208" y="39"/>
                  </a:cubicBezTo>
                  <a:cubicBezTo>
                    <a:pt x="208" y="40"/>
                    <a:pt x="208" y="41"/>
                    <a:pt x="208" y="42"/>
                  </a:cubicBezTo>
                  <a:close/>
                  <a:moveTo>
                    <a:pt x="76" y="107"/>
                  </a:moveTo>
                  <a:cubicBezTo>
                    <a:pt x="85" y="107"/>
                    <a:pt x="92" y="111"/>
                    <a:pt x="92" y="123"/>
                  </a:cubicBezTo>
                  <a:cubicBezTo>
                    <a:pt x="100" y="123"/>
                    <a:pt x="100" y="123"/>
                    <a:pt x="100" y="123"/>
                  </a:cubicBezTo>
                  <a:cubicBezTo>
                    <a:pt x="100" y="107"/>
                    <a:pt x="89" y="99"/>
                    <a:pt x="76" y="99"/>
                  </a:cubicBezTo>
                  <a:cubicBezTo>
                    <a:pt x="63" y="99"/>
                    <a:pt x="52" y="107"/>
                    <a:pt x="52" y="123"/>
                  </a:cubicBezTo>
                  <a:cubicBezTo>
                    <a:pt x="60" y="123"/>
                    <a:pt x="60" y="123"/>
                    <a:pt x="60" y="123"/>
                  </a:cubicBezTo>
                  <a:cubicBezTo>
                    <a:pt x="60" y="111"/>
                    <a:pt x="67" y="107"/>
                    <a:pt x="76" y="107"/>
                  </a:cubicBezTo>
                  <a:close/>
                  <a:moveTo>
                    <a:pt x="140" y="107"/>
                  </a:moveTo>
                  <a:cubicBezTo>
                    <a:pt x="149" y="107"/>
                    <a:pt x="156" y="111"/>
                    <a:pt x="156" y="123"/>
                  </a:cubicBezTo>
                  <a:cubicBezTo>
                    <a:pt x="164" y="123"/>
                    <a:pt x="164" y="123"/>
                    <a:pt x="164" y="123"/>
                  </a:cubicBezTo>
                  <a:cubicBezTo>
                    <a:pt x="164" y="107"/>
                    <a:pt x="153" y="99"/>
                    <a:pt x="140" y="99"/>
                  </a:cubicBezTo>
                  <a:cubicBezTo>
                    <a:pt x="127" y="99"/>
                    <a:pt x="116" y="107"/>
                    <a:pt x="116" y="123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4" y="111"/>
                    <a:pt x="131" y="107"/>
                    <a:pt x="140" y="107"/>
                  </a:cubicBezTo>
                  <a:close/>
                  <a:moveTo>
                    <a:pt x="112" y="131"/>
                  </a:moveTo>
                  <a:cubicBezTo>
                    <a:pt x="104" y="131"/>
                    <a:pt x="104" y="131"/>
                    <a:pt x="104" y="131"/>
                  </a:cubicBezTo>
                  <a:cubicBezTo>
                    <a:pt x="104" y="151"/>
                    <a:pt x="104" y="151"/>
                    <a:pt x="104" y="151"/>
                  </a:cubicBezTo>
                  <a:cubicBezTo>
                    <a:pt x="112" y="151"/>
                    <a:pt x="112" y="151"/>
                    <a:pt x="112" y="151"/>
                  </a:cubicBezTo>
                  <a:lnTo>
                    <a:pt x="112" y="13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4FFACB8-1614-499F-A3E7-F9EBA1000AF0}"/>
              </a:ext>
            </a:extLst>
          </p:cNvPr>
          <p:cNvGrpSpPr/>
          <p:nvPr/>
        </p:nvGrpSpPr>
        <p:grpSpPr>
          <a:xfrm>
            <a:off x="4749682" y="2344695"/>
            <a:ext cx="1313175" cy="1543872"/>
            <a:chOff x="4749682" y="2344695"/>
            <a:chExt cx="1313175" cy="1543872"/>
          </a:xfrm>
        </p:grpSpPr>
        <p:sp>
          <p:nvSpPr>
            <p:cNvPr id="4" name="Freeform 52">
              <a:extLst>
                <a:ext uri="{FF2B5EF4-FFF2-40B4-BE49-F238E27FC236}">
                  <a16:creationId xmlns:a16="http://schemas.microsoft.com/office/drawing/2014/main" id="{C2B92DBD-5F32-4A4B-96AF-60E8A6AB9AC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9682" y="2344695"/>
              <a:ext cx="1313175" cy="1543872"/>
            </a:xfrm>
            <a:custGeom>
              <a:avLst/>
              <a:gdLst>
                <a:gd name="connsiteX0" fmla="*/ 505894 w 1624156"/>
                <a:gd name="connsiteY0" fmla="*/ 139596 h 1909486"/>
                <a:gd name="connsiteX1" fmla="*/ 149751 w 1624156"/>
                <a:gd name="connsiteY1" fmla="*/ 495739 h 1909486"/>
                <a:gd name="connsiteX2" fmla="*/ 505894 w 1624156"/>
                <a:gd name="connsiteY2" fmla="*/ 851882 h 1909486"/>
                <a:gd name="connsiteX3" fmla="*/ 862037 w 1624156"/>
                <a:gd name="connsiteY3" fmla="*/ 495739 h 1909486"/>
                <a:gd name="connsiteX4" fmla="*/ 505894 w 1624156"/>
                <a:gd name="connsiteY4" fmla="*/ 139596 h 1909486"/>
                <a:gd name="connsiteX5" fmla="*/ 534800 w 1624156"/>
                <a:gd name="connsiteY5" fmla="*/ 459 h 1909486"/>
                <a:gd name="connsiteX6" fmla="*/ 638588 w 1624156"/>
                <a:gd name="connsiteY6" fmla="*/ 15814 h 1909486"/>
                <a:gd name="connsiteX7" fmla="*/ 827708 w 1624156"/>
                <a:gd name="connsiteY7" fmla="*/ 100733 h 1909486"/>
                <a:gd name="connsiteX8" fmla="*/ 867139 w 1624156"/>
                <a:gd name="connsiteY8" fmla="*/ 135661 h 1909486"/>
                <a:gd name="connsiteX9" fmla="*/ 870006 w 1624156"/>
                <a:gd name="connsiteY9" fmla="*/ 131948 h 1909486"/>
                <a:gd name="connsiteX10" fmla="*/ 1622258 w 1624156"/>
                <a:gd name="connsiteY10" fmla="*/ 1909486 h 1909486"/>
                <a:gd name="connsiteX11" fmla="*/ 683551 w 1624156"/>
                <a:gd name="connsiteY11" fmla="*/ 1155965 h 1909486"/>
                <a:gd name="connsiteX12" fmla="*/ 369308 w 1624156"/>
                <a:gd name="connsiteY12" fmla="*/ 1022327 h 1909486"/>
                <a:gd name="connsiteX13" fmla="*/ 322192 w 1624156"/>
                <a:gd name="connsiteY13" fmla="*/ 999991 h 1909486"/>
                <a:gd name="connsiteX14" fmla="*/ 301294 w 1624156"/>
                <a:gd name="connsiteY14" fmla="*/ 992808 h 1909486"/>
                <a:gd name="connsiteX15" fmla="*/ 273631 w 1624156"/>
                <a:gd name="connsiteY15" fmla="*/ 976429 h 1909486"/>
                <a:gd name="connsiteX16" fmla="*/ 270354 w 1624156"/>
                <a:gd name="connsiteY16" fmla="*/ 974830 h 1909486"/>
                <a:gd name="connsiteX17" fmla="*/ 233484 w 1624156"/>
                <a:gd name="connsiteY17" fmla="*/ 956313 h 1909486"/>
                <a:gd name="connsiteX18" fmla="*/ 235421 w 1624156"/>
                <a:gd name="connsiteY18" fmla="*/ 953804 h 1909486"/>
                <a:gd name="connsiteX19" fmla="*/ 213720 w 1624156"/>
                <a:gd name="connsiteY19" fmla="*/ 940955 h 1909486"/>
                <a:gd name="connsiteX20" fmla="*/ 13420 w 1624156"/>
                <a:gd name="connsiteY20" fmla="*/ 402170 h 1909486"/>
                <a:gd name="connsiteX21" fmla="*/ 534800 w 1624156"/>
                <a:gd name="connsiteY21" fmla="*/ 459 h 190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24156" h="1909486">
                  <a:moveTo>
                    <a:pt x="505894" y="139596"/>
                  </a:moveTo>
                  <a:cubicBezTo>
                    <a:pt x="309202" y="139596"/>
                    <a:pt x="149751" y="299047"/>
                    <a:pt x="149751" y="495739"/>
                  </a:cubicBezTo>
                  <a:cubicBezTo>
                    <a:pt x="149751" y="692431"/>
                    <a:pt x="309202" y="851882"/>
                    <a:pt x="505894" y="851882"/>
                  </a:cubicBezTo>
                  <a:cubicBezTo>
                    <a:pt x="702586" y="851882"/>
                    <a:pt x="862037" y="692431"/>
                    <a:pt x="862037" y="495739"/>
                  </a:cubicBezTo>
                  <a:cubicBezTo>
                    <a:pt x="862037" y="299047"/>
                    <a:pt x="702586" y="139596"/>
                    <a:pt x="505894" y="139596"/>
                  </a:cubicBezTo>
                  <a:close/>
                  <a:moveTo>
                    <a:pt x="534800" y="459"/>
                  </a:moveTo>
                  <a:cubicBezTo>
                    <a:pt x="569204" y="1931"/>
                    <a:pt x="603945" y="6961"/>
                    <a:pt x="638588" y="15814"/>
                  </a:cubicBezTo>
                  <a:cubicBezTo>
                    <a:pt x="709483" y="31914"/>
                    <a:pt x="773127" y="61292"/>
                    <a:pt x="827708" y="100733"/>
                  </a:cubicBezTo>
                  <a:lnTo>
                    <a:pt x="867139" y="135661"/>
                  </a:lnTo>
                  <a:lnTo>
                    <a:pt x="870006" y="131948"/>
                  </a:lnTo>
                  <a:cubicBezTo>
                    <a:pt x="1699412" y="795306"/>
                    <a:pt x="1622258" y="1909486"/>
                    <a:pt x="1622258" y="1909486"/>
                  </a:cubicBezTo>
                  <a:cubicBezTo>
                    <a:pt x="1467950" y="1626111"/>
                    <a:pt x="1005025" y="1284772"/>
                    <a:pt x="683551" y="1155965"/>
                  </a:cubicBezTo>
                  <a:cubicBezTo>
                    <a:pt x="564604" y="1110883"/>
                    <a:pt x="452088" y="1060970"/>
                    <a:pt x="369308" y="1022327"/>
                  </a:cubicBezTo>
                  <a:lnTo>
                    <a:pt x="322192" y="999991"/>
                  </a:lnTo>
                  <a:lnTo>
                    <a:pt x="301294" y="992808"/>
                  </a:lnTo>
                  <a:lnTo>
                    <a:pt x="273631" y="976429"/>
                  </a:lnTo>
                  <a:lnTo>
                    <a:pt x="270354" y="974830"/>
                  </a:lnTo>
                  <a:cubicBezTo>
                    <a:pt x="246744" y="963156"/>
                    <a:pt x="233484" y="956313"/>
                    <a:pt x="233484" y="956313"/>
                  </a:cubicBezTo>
                  <a:lnTo>
                    <a:pt x="235421" y="953804"/>
                  </a:lnTo>
                  <a:lnTo>
                    <a:pt x="213720" y="940955"/>
                  </a:lnTo>
                  <a:cubicBezTo>
                    <a:pt x="50882" y="821124"/>
                    <a:pt x="-34918" y="609835"/>
                    <a:pt x="13420" y="402170"/>
                  </a:cubicBezTo>
                  <a:cubicBezTo>
                    <a:pt x="69815" y="154259"/>
                    <a:pt x="293980" y="-9842"/>
                    <a:pt x="534800" y="4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92F97406-7F7B-454F-A496-DA6D5F28F1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67461" y="2590659"/>
              <a:ext cx="189758" cy="299147"/>
            </a:xfrm>
            <a:custGeom>
              <a:avLst/>
              <a:gdLst>
                <a:gd name="T0" fmla="*/ 140 w 140"/>
                <a:gd name="T1" fmla="*/ 214 h 220"/>
                <a:gd name="T2" fmla="*/ 131 w 140"/>
                <a:gd name="T3" fmla="*/ 167 h 220"/>
                <a:gd name="T4" fmla="*/ 127 w 140"/>
                <a:gd name="T5" fmla="*/ 164 h 220"/>
                <a:gd name="T6" fmla="*/ 104 w 140"/>
                <a:gd name="T7" fmla="*/ 164 h 220"/>
                <a:gd name="T8" fmla="*/ 104 w 140"/>
                <a:gd name="T9" fmla="*/ 76 h 220"/>
                <a:gd name="T10" fmla="*/ 124 w 140"/>
                <a:gd name="T11" fmla="*/ 76 h 220"/>
                <a:gd name="T12" fmla="*/ 128 w 140"/>
                <a:gd name="T13" fmla="*/ 72 h 220"/>
                <a:gd name="T14" fmla="*/ 128 w 140"/>
                <a:gd name="T15" fmla="*/ 52 h 220"/>
                <a:gd name="T16" fmla="*/ 124 w 140"/>
                <a:gd name="T17" fmla="*/ 48 h 220"/>
                <a:gd name="T18" fmla="*/ 16 w 140"/>
                <a:gd name="T19" fmla="*/ 48 h 220"/>
                <a:gd name="T20" fmla="*/ 12 w 140"/>
                <a:gd name="T21" fmla="*/ 52 h 220"/>
                <a:gd name="T22" fmla="*/ 12 w 140"/>
                <a:gd name="T23" fmla="*/ 72 h 220"/>
                <a:gd name="T24" fmla="*/ 16 w 140"/>
                <a:gd name="T25" fmla="*/ 76 h 220"/>
                <a:gd name="T26" fmla="*/ 36 w 140"/>
                <a:gd name="T27" fmla="*/ 76 h 220"/>
                <a:gd name="T28" fmla="*/ 36 w 140"/>
                <a:gd name="T29" fmla="*/ 164 h 220"/>
                <a:gd name="T30" fmla="*/ 13 w 140"/>
                <a:gd name="T31" fmla="*/ 164 h 220"/>
                <a:gd name="T32" fmla="*/ 9 w 140"/>
                <a:gd name="T33" fmla="*/ 167 h 220"/>
                <a:gd name="T34" fmla="*/ 0 w 140"/>
                <a:gd name="T35" fmla="*/ 215 h 220"/>
                <a:gd name="T36" fmla="*/ 1 w 140"/>
                <a:gd name="T37" fmla="*/ 219 h 220"/>
                <a:gd name="T38" fmla="*/ 4 w 140"/>
                <a:gd name="T39" fmla="*/ 220 h 220"/>
                <a:gd name="T40" fmla="*/ 136 w 140"/>
                <a:gd name="T41" fmla="*/ 220 h 220"/>
                <a:gd name="T42" fmla="*/ 136 w 140"/>
                <a:gd name="T43" fmla="*/ 220 h 220"/>
                <a:gd name="T44" fmla="*/ 140 w 140"/>
                <a:gd name="T45" fmla="*/ 216 h 220"/>
                <a:gd name="T46" fmla="*/ 140 w 140"/>
                <a:gd name="T47" fmla="*/ 214 h 220"/>
                <a:gd name="T48" fmla="*/ 20 w 140"/>
                <a:gd name="T49" fmla="*/ 68 h 220"/>
                <a:gd name="T50" fmla="*/ 20 w 140"/>
                <a:gd name="T51" fmla="*/ 56 h 220"/>
                <a:gd name="T52" fmla="*/ 120 w 140"/>
                <a:gd name="T53" fmla="*/ 56 h 220"/>
                <a:gd name="T54" fmla="*/ 120 w 140"/>
                <a:gd name="T55" fmla="*/ 68 h 220"/>
                <a:gd name="T56" fmla="*/ 100 w 140"/>
                <a:gd name="T57" fmla="*/ 68 h 220"/>
                <a:gd name="T58" fmla="*/ 96 w 140"/>
                <a:gd name="T59" fmla="*/ 72 h 220"/>
                <a:gd name="T60" fmla="*/ 96 w 140"/>
                <a:gd name="T61" fmla="*/ 164 h 220"/>
                <a:gd name="T62" fmla="*/ 88 w 140"/>
                <a:gd name="T63" fmla="*/ 164 h 220"/>
                <a:gd name="T64" fmla="*/ 88 w 140"/>
                <a:gd name="T65" fmla="*/ 72 h 220"/>
                <a:gd name="T66" fmla="*/ 84 w 140"/>
                <a:gd name="T67" fmla="*/ 68 h 220"/>
                <a:gd name="T68" fmla="*/ 56 w 140"/>
                <a:gd name="T69" fmla="*/ 68 h 220"/>
                <a:gd name="T70" fmla="*/ 52 w 140"/>
                <a:gd name="T71" fmla="*/ 72 h 220"/>
                <a:gd name="T72" fmla="*/ 52 w 140"/>
                <a:gd name="T73" fmla="*/ 164 h 220"/>
                <a:gd name="T74" fmla="*/ 44 w 140"/>
                <a:gd name="T75" fmla="*/ 164 h 220"/>
                <a:gd name="T76" fmla="*/ 44 w 140"/>
                <a:gd name="T77" fmla="*/ 72 h 220"/>
                <a:gd name="T78" fmla="*/ 40 w 140"/>
                <a:gd name="T79" fmla="*/ 68 h 220"/>
                <a:gd name="T80" fmla="*/ 20 w 140"/>
                <a:gd name="T81" fmla="*/ 68 h 220"/>
                <a:gd name="T82" fmla="*/ 80 w 140"/>
                <a:gd name="T83" fmla="*/ 76 h 220"/>
                <a:gd name="T84" fmla="*/ 80 w 140"/>
                <a:gd name="T85" fmla="*/ 164 h 220"/>
                <a:gd name="T86" fmla="*/ 60 w 140"/>
                <a:gd name="T87" fmla="*/ 164 h 220"/>
                <a:gd name="T88" fmla="*/ 60 w 140"/>
                <a:gd name="T89" fmla="*/ 76 h 220"/>
                <a:gd name="T90" fmla="*/ 80 w 140"/>
                <a:gd name="T91" fmla="*/ 76 h 220"/>
                <a:gd name="T92" fmla="*/ 9 w 140"/>
                <a:gd name="T93" fmla="*/ 212 h 220"/>
                <a:gd name="T94" fmla="*/ 17 w 140"/>
                <a:gd name="T95" fmla="*/ 172 h 220"/>
                <a:gd name="T96" fmla="*/ 123 w 140"/>
                <a:gd name="T97" fmla="*/ 172 h 220"/>
                <a:gd name="T98" fmla="*/ 131 w 140"/>
                <a:gd name="T99" fmla="*/ 212 h 220"/>
                <a:gd name="T100" fmla="*/ 9 w 140"/>
                <a:gd name="T101" fmla="*/ 212 h 220"/>
                <a:gd name="T102" fmla="*/ 59 w 140"/>
                <a:gd name="T103" fmla="*/ 40 h 220"/>
                <a:gd name="T104" fmla="*/ 72 w 140"/>
                <a:gd name="T105" fmla="*/ 33 h 220"/>
                <a:gd name="T106" fmla="*/ 85 w 140"/>
                <a:gd name="T107" fmla="*/ 40 h 220"/>
                <a:gd name="T108" fmla="*/ 83 w 140"/>
                <a:gd name="T109" fmla="*/ 25 h 220"/>
                <a:gd name="T110" fmla="*/ 93 w 140"/>
                <a:gd name="T111" fmla="*/ 15 h 220"/>
                <a:gd name="T112" fmla="*/ 79 w 140"/>
                <a:gd name="T113" fmla="*/ 13 h 220"/>
                <a:gd name="T114" fmla="*/ 72 w 140"/>
                <a:gd name="T115" fmla="*/ 0 h 220"/>
                <a:gd name="T116" fmla="*/ 65 w 140"/>
                <a:gd name="T117" fmla="*/ 13 h 220"/>
                <a:gd name="T118" fmla="*/ 51 w 140"/>
                <a:gd name="T119" fmla="*/ 15 h 220"/>
                <a:gd name="T120" fmla="*/ 61 w 140"/>
                <a:gd name="T121" fmla="*/ 25 h 220"/>
                <a:gd name="T122" fmla="*/ 59 w 140"/>
                <a:gd name="T123" fmla="*/ 4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0" h="220">
                  <a:moveTo>
                    <a:pt x="140" y="214"/>
                  </a:moveTo>
                  <a:cubicBezTo>
                    <a:pt x="131" y="167"/>
                    <a:pt x="131" y="167"/>
                    <a:pt x="131" y="167"/>
                  </a:cubicBezTo>
                  <a:cubicBezTo>
                    <a:pt x="130" y="165"/>
                    <a:pt x="128" y="164"/>
                    <a:pt x="127" y="164"/>
                  </a:cubicBezTo>
                  <a:cubicBezTo>
                    <a:pt x="104" y="164"/>
                    <a:pt x="104" y="164"/>
                    <a:pt x="104" y="164"/>
                  </a:cubicBezTo>
                  <a:cubicBezTo>
                    <a:pt x="104" y="76"/>
                    <a:pt x="104" y="76"/>
                    <a:pt x="104" y="76"/>
                  </a:cubicBezTo>
                  <a:cubicBezTo>
                    <a:pt x="124" y="76"/>
                    <a:pt x="124" y="76"/>
                    <a:pt x="124" y="76"/>
                  </a:cubicBezTo>
                  <a:cubicBezTo>
                    <a:pt x="126" y="76"/>
                    <a:pt x="128" y="74"/>
                    <a:pt x="128" y="72"/>
                  </a:cubicBezTo>
                  <a:cubicBezTo>
                    <a:pt x="128" y="52"/>
                    <a:pt x="128" y="52"/>
                    <a:pt x="128" y="52"/>
                  </a:cubicBezTo>
                  <a:cubicBezTo>
                    <a:pt x="128" y="50"/>
                    <a:pt x="126" y="48"/>
                    <a:pt x="124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4" y="48"/>
                    <a:pt x="12" y="50"/>
                    <a:pt x="12" y="52"/>
                  </a:cubicBezTo>
                  <a:cubicBezTo>
                    <a:pt x="12" y="72"/>
                    <a:pt x="12" y="72"/>
                    <a:pt x="12" y="72"/>
                  </a:cubicBezTo>
                  <a:cubicBezTo>
                    <a:pt x="12" y="74"/>
                    <a:pt x="14" y="76"/>
                    <a:pt x="16" y="76"/>
                  </a:cubicBezTo>
                  <a:cubicBezTo>
                    <a:pt x="36" y="76"/>
                    <a:pt x="36" y="76"/>
                    <a:pt x="36" y="76"/>
                  </a:cubicBezTo>
                  <a:cubicBezTo>
                    <a:pt x="36" y="164"/>
                    <a:pt x="36" y="164"/>
                    <a:pt x="36" y="164"/>
                  </a:cubicBezTo>
                  <a:cubicBezTo>
                    <a:pt x="13" y="164"/>
                    <a:pt x="13" y="164"/>
                    <a:pt x="13" y="164"/>
                  </a:cubicBezTo>
                  <a:cubicBezTo>
                    <a:pt x="11" y="164"/>
                    <a:pt x="10" y="165"/>
                    <a:pt x="9" y="167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216"/>
                    <a:pt x="0" y="218"/>
                    <a:pt x="1" y="219"/>
                  </a:cubicBezTo>
                  <a:cubicBezTo>
                    <a:pt x="2" y="219"/>
                    <a:pt x="3" y="220"/>
                    <a:pt x="4" y="220"/>
                  </a:cubicBezTo>
                  <a:cubicBezTo>
                    <a:pt x="136" y="220"/>
                    <a:pt x="136" y="220"/>
                    <a:pt x="136" y="220"/>
                  </a:cubicBezTo>
                  <a:cubicBezTo>
                    <a:pt x="136" y="220"/>
                    <a:pt x="136" y="220"/>
                    <a:pt x="136" y="220"/>
                  </a:cubicBezTo>
                  <a:cubicBezTo>
                    <a:pt x="138" y="220"/>
                    <a:pt x="140" y="218"/>
                    <a:pt x="140" y="216"/>
                  </a:cubicBezTo>
                  <a:cubicBezTo>
                    <a:pt x="140" y="215"/>
                    <a:pt x="140" y="215"/>
                    <a:pt x="140" y="214"/>
                  </a:cubicBezTo>
                  <a:close/>
                  <a:moveTo>
                    <a:pt x="20" y="68"/>
                  </a:moveTo>
                  <a:cubicBezTo>
                    <a:pt x="20" y="56"/>
                    <a:pt x="20" y="56"/>
                    <a:pt x="20" y="56"/>
                  </a:cubicBezTo>
                  <a:cubicBezTo>
                    <a:pt x="120" y="56"/>
                    <a:pt x="120" y="56"/>
                    <a:pt x="120" y="56"/>
                  </a:cubicBezTo>
                  <a:cubicBezTo>
                    <a:pt x="120" y="68"/>
                    <a:pt x="120" y="68"/>
                    <a:pt x="120" y="68"/>
                  </a:cubicBezTo>
                  <a:cubicBezTo>
                    <a:pt x="100" y="68"/>
                    <a:pt x="100" y="68"/>
                    <a:pt x="100" y="68"/>
                  </a:cubicBezTo>
                  <a:cubicBezTo>
                    <a:pt x="98" y="68"/>
                    <a:pt x="96" y="70"/>
                    <a:pt x="96" y="72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88" y="164"/>
                    <a:pt x="88" y="164"/>
                    <a:pt x="88" y="164"/>
                  </a:cubicBezTo>
                  <a:cubicBezTo>
                    <a:pt x="88" y="72"/>
                    <a:pt x="88" y="72"/>
                    <a:pt x="88" y="72"/>
                  </a:cubicBezTo>
                  <a:cubicBezTo>
                    <a:pt x="88" y="70"/>
                    <a:pt x="86" y="68"/>
                    <a:pt x="84" y="68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54" y="68"/>
                    <a:pt x="52" y="70"/>
                    <a:pt x="52" y="72"/>
                  </a:cubicBezTo>
                  <a:cubicBezTo>
                    <a:pt x="52" y="164"/>
                    <a:pt x="52" y="164"/>
                    <a:pt x="52" y="164"/>
                  </a:cubicBezTo>
                  <a:cubicBezTo>
                    <a:pt x="44" y="164"/>
                    <a:pt x="44" y="164"/>
                    <a:pt x="44" y="164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0"/>
                    <a:pt x="42" y="68"/>
                    <a:pt x="40" y="68"/>
                  </a:cubicBezTo>
                  <a:lnTo>
                    <a:pt x="20" y="68"/>
                  </a:lnTo>
                  <a:close/>
                  <a:moveTo>
                    <a:pt x="80" y="76"/>
                  </a:moveTo>
                  <a:cubicBezTo>
                    <a:pt x="80" y="164"/>
                    <a:pt x="80" y="164"/>
                    <a:pt x="80" y="164"/>
                  </a:cubicBezTo>
                  <a:cubicBezTo>
                    <a:pt x="60" y="164"/>
                    <a:pt x="60" y="164"/>
                    <a:pt x="60" y="164"/>
                  </a:cubicBezTo>
                  <a:cubicBezTo>
                    <a:pt x="60" y="76"/>
                    <a:pt x="60" y="76"/>
                    <a:pt x="60" y="76"/>
                  </a:cubicBezTo>
                  <a:lnTo>
                    <a:pt x="80" y="76"/>
                  </a:lnTo>
                  <a:close/>
                  <a:moveTo>
                    <a:pt x="9" y="212"/>
                  </a:moveTo>
                  <a:cubicBezTo>
                    <a:pt x="17" y="172"/>
                    <a:pt x="17" y="172"/>
                    <a:pt x="17" y="172"/>
                  </a:cubicBezTo>
                  <a:cubicBezTo>
                    <a:pt x="123" y="172"/>
                    <a:pt x="123" y="172"/>
                    <a:pt x="123" y="172"/>
                  </a:cubicBezTo>
                  <a:cubicBezTo>
                    <a:pt x="131" y="212"/>
                    <a:pt x="131" y="212"/>
                    <a:pt x="131" y="212"/>
                  </a:cubicBezTo>
                  <a:lnTo>
                    <a:pt x="9" y="212"/>
                  </a:lnTo>
                  <a:close/>
                  <a:moveTo>
                    <a:pt x="59" y="40"/>
                  </a:moveTo>
                  <a:cubicBezTo>
                    <a:pt x="72" y="33"/>
                    <a:pt x="72" y="33"/>
                    <a:pt x="72" y="33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93" y="15"/>
                    <a:pt x="93" y="15"/>
                    <a:pt x="93" y="15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61" y="25"/>
                    <a:pt x="61" y="25"/>
                    <a:pt x="61" y="25"/>
                  </a:cubicBezTo>
                  <a:lnTo>
                    <a:pt x="59" y="4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661088D-CD7A-4527-B960-E8CCE2B59E84}"/>
              </a:ext>
            </a:extLst>
          </p:cNvPr>
          <p:cNvGrpSpPr/>
          <p:nvPr/>
        </p:nvGrpSpPr>
        <p:grpSpPr>
          <a:xfrm>
            <a:off x="5639028" y="1810588"/>
            <a:ext cx="843973" cy="1869852"/>
            <a:chOff x="5639028" y="1810588"/>
            <a:chExt cx="843973" cy="1869852"/>
          </a:xfrm>
        </p:grpSpPr>
        <p:sp>
          <p:nvSpPr>
            <p:cNvPr id="5" name="Freeform 61">
              <a:extLst>
                <a:ext uri="{FF2B5EF4-FFF2-40B4-BE49-F238E27FC236}">
                  <a16:creationId xmlns:a16="http://schemas.microsoft.com/office/drawing/2014/main" id="{01992134-13B4-4ECF-B410-BE987CE78C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9028" y="1810588"/>
              <a:ext cx="843973" cy="1869852"/>
            </a:xfrm>
            <a:custGeom>
              <a:avLst/>
              <a:gdLst>
                <a:gd name="connsiteX0" fmla="*/ 521919 w 1043839"/>
                <a:gd name="connsiteY0" fmla="*/ 144131 h 2312663"/>
                <a:gd name="connsiteX1" fmla="*/ 165776 w 1043839"/>
                <a:gd name="connsiteY1" fmla="*/ 500274 h 2312663"/>
                <a:gd name="connsiteX2" fmla="*/ 521919 w 1043839"/>
                <a:gd name="connsiteY2" fmla="*/ 856417 h 2312663"/>
                <a:gd name="connsiteX3" fmla="*/ 878062 w 1043839"/>
                <a:gd name="connsiteY3" fmla="*/ 500274 h 2312663"/>
                <a:gd name="connsiteX4" fmla="*/ 521919 w 1043839"/>
                <a:gd name="connsiteY4" fmla="*/ 144131 h 2312663"/>
                <a:gd name="connsiteX5" fmla="*/ 508754 w 1043839"/>
                <a:gd name="connsiteY5" fmla="*/ 162 h 2312663"/>
                <a:gd name="connsiteX6" fmla="*/ 992017 w 1043839"/>
                <a:gd name="connsiteY6" fmla="*/ 305143 h 2312663"/>
                <a:gd name="connsiteX7" fmla="*/ 1039579 w 1043839"/>
                <a:gd name="connsiteY7" fmla="*/ 507759 h 2312663"/>
                <a:gd name="connsiteX8" fmla="*/ 1035702 w 1043839"/>
                <a:gd name="connsiteY8" fmla="*/ 560484 h 2312663"/>
                <a:gd name="connsiteX9" fmla="*/ 1043839 w 1043839"/>
                <a:gd name="connsiteY9" fmla="*/ 560534 h 2312663"/>
                <a:gd name="connsiteX10" fmla="*/ 850899 w 1043839"/>
                <a:gd name="connsiteY10" fmla="*/ 1294882 h 2312663"/>
                <a:gd name="connsiteX11" fmla="*/ 561487 w 1043839"/>
                <a:gd name="connsiteY11" fmla="*/ 2312663 h 2312663"/>
                <a:gd name="connsiteX12" fmla="*/ 111292 w 1043839"/>
                <a:gd name="connsiteY12" fmla="*/ 1037216 h 2312663"/>
                <a:gd name="connsiteX13" fmla="*/ 1958 w 1043839"/>
                <a:gd name="connsiteY13" fmla="*/ 554092 h 2312663"/>
                <a:gd name="connsiteX14" fmla="*/ 4022 w 1043839"/>
                <a:gd name="connsiteY14" fmla="*/ 554106 h 2312663"/>
                <a:gd name="connsiteX15" fmla="*/ 1258 w 1043839"/>
                <a:gd name="connsiteY15" fmla="*/ 530986 h 2312663"/>
                <a:gd name="connsiteX16" fmla="*/ 309859 w 1043839"/>
                <a:gd name="connsiteY16" fmla="*/ 47724 h 2312663"/>
                <a:gd name="connsiteX17" fmla="*/ 508754 w 1043839"/>
                <a:gd name="connsiteY17" fmla="*/ 162 h 2312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3839" h="2312663">
                  <a:moveTo>
                    <a:pt x="521919" y="144131"/>
                  </a:moveTo>
                  <a:cubicBezTo>
                    <a:pt x="325227" y="144131"/>
                    <a:pt x="165776" y="303582"/>
                    <a:pt x="165776" y="500274"/>
                  </a:cubicBezTo>
                  <a:cubicBezTo>
                    <a:pt x="165776" y="696966"/>
                    <a:pt x="325227" y="856417"/>
                    <a:pt x="521919" y="856417"/>
                  </a:cubicBezTo>
                  <a:cubicBezTo>
                    <a:pt x="718611" y="856417"/>
                    <a:pt x="878062" y="696966"/>
                    <a:pt x="878062" y="500274"/>
                  </a:cubicBezTo>
                  <a:cubicBezTo>
                    <a:pt x="878062" y="303582"/>
                    <a:pt x="718611" y="144131"/>
                    <a:pt x="521919" y="144131"/>
                  </a:cubicBezTo>
                  <a:close/>
                  <a:moveTo>
                    <a:pt x="508754" y="162"/>
                  </a:moveTo>
                  <a:cubicBezTo>
                    <a:pt x="709662" y="-4965"/>
                    <a:pt x="905138" y="112078"/>
                    <a:pt x="992017" y="305143"/>
                  </a:cubicBezTo>
                  <a:cubicBezTo>
                    <a:pt x="1022585" y="371105"/>
                    <a:pt x="1037870" y="439885"/>
                    <a:pt x="1039579" y="507759"/>
                  </a:cubicBezTo>
                  <a:lnTo>
                    <a:pt x="1035702" y="560484"/>
                  </a:lnTo>
                  <a:lnTo>
                    <a:pt x="1043839" y="560534"/>
                  </a:lnTo>
                  <a:cubicBezTo>
                    <a:pt x="1018115" y="876176"/>
                    <a:pt x="1011683" y="992125"/>
                    <a:pt x="850899" y="1294882"/>
                  </a:cubicBezTo>
                  <a:cubicBezTo>
                    <a:pt x="612937" y="1745799"/>
                    <a:pt x="561487" y="2312663"/>
                    <a:pt x="561487" y="2312663"/>
                  </a:cubicBezTo>
                  <a:cubicBezTo>
                    <a:pt x="574350" y="1939047"/>
                    <a:pt x="471447" y="1597640"/>
                    <a:pt x="111292" y="1037216"/>
                  </a:cubicBezTo>
                  <a:cubicBezTo>
                    <a:pt x="-23768" y="818200"/>
                    <a:pt x="1958" y="554092"/>
                    <a:pt x="1958" y="554092"/>
                  </a:cubicBezTo>
                  <a:lnTo>
                    <a:pt x="4022" y="554106"/>
                  </a:lnTo>
                  <a:lnTo>
                    <a:pt x="1258" y="530986"/>
                  </a:lnTo>
                  <a:cubicBezTo>
                    <a:pt x="-2663" y="330080"/>
                    <a:pt x="111969" y="134602"/>
                    <a:pt x="309859" y="47724"/>
                  </a:cubicBezTo>
                  <a:cubicBezTo>
                    <a:pt x="374213" y="17156"/>
                    <a:pt x="441785" y="1873"/>
                    <a:pt x="508754" y="16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3" name="Freeform 25">
              <a:extLst>
                <a:ext uri="{FF2B5EF4-FFF2-40B4-BE49-F238E27FC236}">
                  <a16:creationId xmlns:a16="http://schemas.microsoft.com/office/drawing/2014/main" id="{85A828DE-09A1-43D9-9E81-AB5576A487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73726" y="2066421"/>
              <a:ext cx="173386" cy="293193"/>
            </a:xfrm>
            <a:custGeom>
              <a:avLst/>
              <a:gdLst>
                <a:gd name="T0" fmla="*/ 0 w 128"/>
                <a:gd name="T1" fmla="*/ 16 h 216"/>
                <a:gd name="T2" fmla="*/ 56 w 128"/>
                <a:gd name="T3" fmla="*/ 103 h 216"/>
                <a:gd name="T4" fmla="*/ 56 w 128"/>
                <a:gd name="T5" fmla="*/ 112 h 216"/>
                <a:gd name="T6" fmla="*/ 64 w 128"/>
                <a:gd name="T7" fmla="*/ 112 h 216"/>
                <a:gd name="T8" fmla="*/ 72 w 128"/>
                <a:gd name="T9" fmla="*/ 112 h 216"/>
                <a:gd name="T10" fmla="*/ 72 w 128"/>
                <a:gd name="T11" fmla="*/ 103 h 216"/>
                <a:gd name="T12" fmla="*/ 128 w 128"/>
                <a:gd name="T13" fmla="*/ 16 h 216"/>
                <a:gd name="T14" fmla="*/ 128 w 128"/>
                <a:gd name="T15" fmla="*/ 12 h 216"/>
                <a:gd name="T16" fmla="*/ 0 w 128"/>
                <a:gd name="T17" fmla="*/ 12 h 216"/>
                <a:gd name="T18" fmla="*/ 0 w 128"/>
                <a:gd name="T19" fmla="*/ 16 h 216"/>
                <a:gd name="T20" fmla="*/ 64 w 128"/>
                <a:gd name="T21" fmla="*/ 96 h 216"/>
                <a:gd name="T22" fmla="*/ 20 w 128"/>
                <a:gd name="T23" fmla="*/ 68 h 216"/>
                <a:gd name="T24" fmla="*/ 108 w 128"/>
                <a:gd name="T25" fmla="*/ 68 h 216"/>
                <a:gd name="T26" fmla="*/ 64 w 128"/>
                <a:gd name="T27" fmla="*/ 96 h 216"/>
                <a:gd name="T28" fmla="*/ 120 w 128"/>
                <a:gd name="T29" fmla="*/ 20 h 216"/>
                <a:gd name="T30" fmla="*/ 112 w 128"/>
                <a:gd name="T31" fmla="*/ 60 h 216"/>
                <a:gd name="T32" fmla="*/ 16 w 128"/>
                <a:gd name="T33" fmla="*/ 60 h 216"/>
                <a:gd name="T34" fmla="*/ 16 w 128"/>
                <a:gd name="T35" fmla="*/ 60 h 216"/>
                <a:gd name="T36" fmla="*/ 8 w 128"/>
                <a:gd name="T37" fmla="*/ 20 h 216"/>
                <a:gd name="T38" fmla="*/ 120 w 128"/>
                <a:gd name="T39" fmla="*/ 20 h 216"/>
                <a:gd name="T40" fmla="*/ 0 w 128"/>
                <a:gd name="T41" fmla="*/ 200 h 216"/>
                <a:gd name="T42" fmla="*/ 0 w 128"/>
                <a:gd name="T43" fmla="*/ 204 h 216"/>
                <a:gd name="T44" fmla="*/ 128 w 128"/>
                <a:gd name="T45" fmla="*/ 204 h 216"/>
                <a:gd name="T46" fmla="*/ 128 w 128"/>
                <a:gd name="T47" fmla="*/ 200 h 216"/>
                <a:gd name="T48" fmla="*/ 64 w 128"/>
                <a:gd name="T49" fmla="*/ 112 h 216"/>
                <a:gd name="T50" fmla="*/ 0 w 128"/>
                <a:gd name="T51" fmla="*/ 200 h 216"/>
                <a:gd name="T52" fmla="*/ 68 w 128"/>
                <a:gd name="T53" fmla="*/ 120 h 216"/>
                <a:gd name="T54" fmla="*/ 118 w 128"/>
                <a:gd name="T55" fmla="*/ 177 h 216"/>
                <a:gd name="T56" fmla="*/ 68 w 128"/>
                <a:gd name="T57" fmla="*/ 148 h 216"/>
                <a:gd name="T58" fmla="*/ 68 w 128"/>
                <a:gd name="T59" fmla="*/ 120 h 216"/>
                <a:gd name="T60" fmla="*/ 117 w 128"/>
                <a:gd name="T61" fmla="*/ 187 h 216"/>
                <a:gd name="T62" fmla="*/ 119 w 128"/>
                <a:gd name="T63" fmla="*/ 185 h 216"/>
                <a:gd name="T64" fmla="*/ 120 w 128"/>
                <a:gd name="T65" fmla="*/ 196 h 216"/>
                <a:gd name="T66" fmla="*/ 8 w 128"/>
                <a:gd name="T67" fmla="*/ 196 h 216"/>
                <a:gd name="T68" fmla="*/ 9 w 128"/>
                <a:gd name="T69" fmla="*/ 185 h 216"/>
                <a:gd name="T70" fmla="*/ 11 w 128"/>
                <a:gd name="T71" fmla="*/ 187 h 216"/>
                <a:gd name="T72" fmla="*/ 64 w 128"/>
                <a:gd name="T73" fmla="*/ 156 h 216"/>
                <a:gd name="T74" fmla="*/ 117 w 128"/>
                <a:gd name="T75" fmla="*/ 187 h 216"/>
                <a:gd name="T76" fmla="*/ 60 w 128"/>
                <a:gd name="T77" fmla="*/ 120 h 216"/>
                <a:gd name="T78" fmla="*/ 60 w 128"/>
                <a:gd name="T79" fmla="*/ 148 h 216"/>
                <a:gd name="T80" fmla="*/ 10 w 128"/>
                <a:gd name="T81" fmla="*/ 177 h 216"/>
                <a:gd name="T82" fmla="*/ 60 w 128"/>
                <a:gd name="T83" fmla="*/ 120 h 216"/>
                <a:gd name="T84" fmla="*/ 0 w 128"/>
                <a:gd name="T85" fmla="*/ 0 h 216"/>
                <a:gd name="T86" fmla="*/ 0 w 128"/>
                <a:gd name="T87" fmla="*/ 8 h 216"/>
                <a:gd name="T88" fmla="*/ 128 w 128"/>
                <a:gd name="T89" fmla="*/ 8 h 216"/>
                <a:gd name="T90" fmla="*/ 128 w 128"/>
                <a:gd name="T91" fmla="*/ 0 h 216"/>
                <a:gd name="T92" fmla="*/ 0 w 128"/>
                <a:gd name="T93" fmla="*/ 0 h 216"/>
                <a:gd name="T94" fmla="*/ 0 w 128"/>
                <a:gd name="T95" fmla="*/ 216 h 216"/>
                <a:gd name="T96" fmla="*/ 128 w 128"/>
                <a:gd name="T97" fmla="*/ 216 h 216"/>
                <a:gd name="T98" fmla="*/ 128 w 128"/>
                <a:gd name="T99" fmla="*/ 208 h 216"/>
                <a:gd name="T100" fmla="*/ 0 w 128"/>
                <a:gd name="T101" fmla="*/ 208 h 216"/>
                <a:gd name="T102" fmla="*/ 0 w 128"/>
                <a:gd name="T103" fmla="*/ 21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28" h="216">
                  <a:moveTo>
                    <a:pt x="0" y="16"/>
                  </a:moveTo>
                  <a:cubicBezTo>
                    <a:pt x="0" y="67"/>
                    <a:pt x="25" y="99"/>
                    <a:pt x="56" y="103"/>
                  </a:cubicBezTo>
                  <a:cubicBezTo>
                    <a:pt x="56" y="112"/>
                    <a:pt x="56" y="112"/>
                    <a:pt x="56" y="112"/>
                  </a:cubicBezTo>
                  <a:cubicBezTo>
                    <a:pt x="64" y="112"/>
                    <a:pt x="64" y="112"/>
                    <a:pt x="64" y="112"/>
                  </a:cubicBezTo>
                  <a:cubicBezTo>
                    <a:pt x="72" y="112"/>
                    <a:pt x="72" y="112"/>
                    <a:pt x="72" y="112"/>
                  </a:cubicBezTo>
                  <a:cubicBezTo>
                    <a:pt x="72" y="103"/>
                    <a:pt x="72" y="103"/>
                    <a:pt x="72" y="103"/>
                  </a:cubicBezTo>
                  <a:cubicBezTo>
                    <a:pt x="104" y="99"/>
                    <a:pt x="128" y="67"/>
                    <a:pt x="128" y="16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0" y="12"/>
                    <a:pt x="0" y="12"/>
                    <a:pt x="0" y="12"/>
                  </a:cubicBezTo>
                  <a:lnTo>
                    <a:pt x="0" y="16"/>
                  </a:lnTo>
                  <a:close/>
                  <a:moveTo>
                    <a:pt x="64" y="96"/>
                  </a:moveTo>
                  <a:cubicBezTo>
                    <a:pt x="46" y="96"/>
                    <a:pt x="30" y="86"/>
                    <a:pt x="20" y="68"/>
                  </a:cubicBezTo>
                  <a:cubicBezTo>
                    <a:pt x="108" y="68"/>
                    <a:pt x="108" y="68"/>
                    <a:pt x="108" y="68"/>
                  </a:cubicBezTo>
                  <a:cubicBezTo>
                    <a:pt x="98" y="86"/>
                    <a:pt x="82" y="96"/>
                    <a:pt x="64" y="96"/>
                  </a:cubicBezTo>
                  <a:close/>
                  <a:moveTo>
                    <a:pt x="120" y="20"/>
                  </a:moveTo>
                  <a:cubicBezTo>
                    <a:pt x="120" y="36"/>
                    <a:pt x="117" y="49"/>
                    <a:pt x="112" y="60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1" y="49"/>
                    <a:pt x="8" y="36"/>
                    <a:pt x="8" y="20"/>
                  </a:cubicBezTo>
                  <a:lnTo>
                    <a:pt x="120" y="20"/>
                  </a:lnTo>
                  <a:close/>
                  <a:moveTo>
                    <a:pt x="0" y="200"/>
                  </a:moveTo>
                  <a:cubicBezTo>
                    <a:pt x="0" y="204"/>
                    <a:pt x="0" y="204"/>
                    <a:pt x="0" y="204"/>
                  </a:cubicBezTo>
                  <a:cubicBezTo>
                    <a:pt x="128" y="204"/>
                    <a:pt x="128" y="204"/>
                    <a:pt x="128" y="204"/>
                  </a:cubicBezTo>
                  <a:cubicBezTo>
                    <a:pt x="128" y="200"/>
                    <a:pt x="128" y="200"/>
                    <a:pt x="128" y="200"/>
                  </a:cubicBezTo>
                  <a:cubicBezTo>
                    <a:pt x="128" y="145"/>
                    <a:pt x="99" y="112"/>
                    <a:pt x="64" y="112"/>
                  </a:cubicBezTo>
                  <a:cubicBezTo>
                    <a:pt x="29" y="112"/>
                    <a:pt x="0" y="145"/>
                    <a:pt x="0" y="200"/>
                  </a:cubicBezTo>
                  <a:close/>
                  <a:moveTo>
                    <a:pt x="68" y="120"/>
                  </a:moveTo>
                  <a:cubicBezTo>
                    <a:pt x="92" y="122"/>
                    <a:pt x="112" y="142"/>
                    <a:pt x="118" y="177"/>
                  </a:cubicBezTo>
                  <a:cubicBezTo>
                    <a:pt x="109" y="168"/>
                    <a:pt x="87" y="151"/>
                    <a:pt x="68" y="148"/>
                  </a:cubicBezTo>
                  <a:lnTo>
                    <a:pt x="68" y="120"/>
                  </a:lnTo>
                  <a:close/>
                  <a:moveTo>
                    <a:pt x="117" y="187"/>
                  </a:moveTo>
                  <a:cubicBezTo>
                    <a:pt x="119" y="185"/>
                    <a:pt x="119" y="185"/>
                    <a:pt x="119" y="185"/>
                  </a:cubicBezTo>
                  <a:cubicBezTo>
                    <a:pt x="120" y="188"/>
                    <a:pt x="120" y="192"/>
                    <a:pt x="120" y="196"/>
                  </a:cubicBezTo>
                  <a:cubicBezTo>
                    <a:pt x="8" y="196"/>
                    <a:pt x="8" y="196"/>
                    <a:pt x="8" y="196"/>
                  </a:cubicBezTo>
                  <a:cubicBezTo>
                    <a:pt x="8" y="192"/>
                    <a:pt x="8" y="188"/>
                    <a:pt x="9" y="185"/>
                  </a:cubicBezTo>
                  <a:cubicBezTo>
                    <a:pt x="11" y="187"/>
                    <a:pt x="11" y="187"/>
                    <a:pt x="11" y="187"/>
                  </a:cubicBezTo>
                  <a:cubicBezTo>
                    <a:pt x="11" y="187"/>
                    <a:pt x="42" y="156"/>
                    <a:pt x="64" y="156"/>
                  </a:cubicBezTo>
                  <a:cubicBezTo>
                    <a:pt x="86" y="156"/>
                    <a:pt x="117" y="187"/>
                    <a:pt x="117" y="187"/>
                  </a:cubicBezTo>
                  <a:close/>
                  <a:moveTo>
                    <a:pt x="60" y="120"/>
                  </a:moveTo>
                  <a:cubicBezTo>
                    <a:pt x="60" y="148"/>
                    <a:pt x="60" y="148"/>
                    <a:pt x="60" y="148"/>
                  </a:cubicBezTo>
                  <a:cubicBezTo>
                    <a:pt x="41" y="151"/>
                    <a:pt x="19" y="168"/>
                    <a:pt x="10" y="177"/>
                  </a:cubicBezTo>
                  <a:cubicBezTo>
                    <a:pt x="16" y="142"/>
                    <a:pt x="36" y="122"/>
                    <a:pt x="60" y="120"/>
                  </a:cubicBezTo>
                  <a:close/>
                  <a:moveTo>
                    <a:pt x="0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0"/>
                    <a:pt x="128" y="0"/>
                    <a:pt x="128" y="0"/>
                  </a:cubicBezTo>
                  <a:lnTo>
                    <a:pt x="0" y="0"/>
                  </a:lnTo>
                  <a:close/>
                  <a:moveTo>
                    <a:pt x="0" y="216"/>
                  </a:moveTo>
                  <a:cubicBezTo>
                    <a:pt x="128" y="216"/>
                    <a:pt x="128" y="216"/>
                    <a:pt x="128" y="216"/>
                  </a:cubicBezTo>
                  <a:cubicBezTo>
                    <a:pt x="128" y="208"/>
                    <a:pt x="128" y="208"/>
                    <a:pt x="128" y="208"/>
                  </a:cubicBezTo>
                  <a:cubicBezTo>
                    <a:pt x="0" y="208"/>
                    <a:pt x="0" y="208"/>
                    <a:pt x="0" y="208"/>
                  </a:cubicBezTo>
                  <a:lnTo>
                    <a:pt x="0" y="21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EEFE6BF-A2E1-454F-A76A-8ECE5CA7F2F0}"/>
              </a:ext>
            </a:extLst>
          </p:cNvPr>
          <p:cNvGrpSpPr/>
          <p:nvPr/>
        </p:nvGrpSpPr>
        <p:grpSpPr>
          <a:xfrm>
            <a:off x="6132081" y="2351268"/>
            <a:ext cx="1313161" cy="1543874"/>
            <a:chOff x="6132081" y="2351268"/>
            <a:chExt cx="1313161" cy="1543874"/>
          </a:xfrm>
        </p:grpSpPr>
        <p:sp>
          <p:nvSpPr>
            <p:cNvPr id="7" name="Freeform 62">
              <a:extLst>
                <a:ext uri="{FF2B5EF4-FFF2-40B4-BE49-F238E27FC236}">
                  <a16:creationId xmlns:a16="http://schemas.microsoft.com/office/drawing/2014/main" id="{43033C4F-A169-4092-AD58-1819829F3B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2081" y="2351268"/>
              <a:ext cx="1313161" cy="1543874"/>
            </a:xfrm>
            <a:custGeom>
              <a:avLst/>
              <a:gdLst>
                <a:gd name="connsiteX0" fmla="*/ 1095325 w 1624139"/>
                <a:gd name="connsiteY0" fmla="*/ 153983 h 1909488"/>
                <a:gd name="connsiteX1" fmla="*/ 739182 w 1624139"/>
                <a:gd name="connsiteY1" fmla="*/ 510126 h 1909488"/>
                <a:gd name="connsiteX2" fmla="*/ 1095325 w 1624139"/>
                <a:gd name="connsiteY2" fmla="*/ 866269 h 1909488"/>
                <a:gd name="connsiteX3" fmla="*/ 1451468 w 1624139"/>
                <a:gd name="connsiteY3" fmla="*/ 510126 h 1909488"/>
                <a:gd name="connsiteX4" fmla="*/ 1095325 w 1624139"/>
                <a:gd name="connsiteY4" fmla="*/ 153983 h 1909488"/>
                <a:gd name="connsiteX5" fmla="*/ 1090611 w 1624139"/>
                <a:gd name="connsiteY5" fmla="*/ 459 h 1909488"/>
                <a:gd name="connsiteX6" fmla="*/ 1610752 w 1624139"/>
                <a:gd name="connsiteY6" fmla="*/ 402170 h 1909488"/>
                <a:gd name="connsiteX7" fmla="*/ 1410928 w 1624139"/>
                <a:gd name="connsiteY7" fmla="*/ 940955 h 1909488"/>
                <a:gd name="connsiteX8" fmla="*/ 1390664 w 1624139"/>
                <a:gd name="connsiteY8" fmla="*/ 952982 h 1909488"/>
                <a:gd name="connsiteX9" fmla="*/ 1393243 w 1624139"/>
                <a:gd name="connsiteY9" fmla="*/ 956315 h 1909488"/>
                <a:gd name="connsiteX10" fmla="*/ 1356307 w 1624139"/>
                <a:gd name="connsiteY10" fmla="*/ 974831 h 1909488"/>
                <a:gd name="connsiteX11" fmla="*/ 1342638 w 1624139"/>
                <a:gd name="connsiteY11" fmla="*/ 981487 h 1909488"/>
                <a:gd name="connsiteX12" fmla="*/ 1323562 w 1624139"/>
                <a:gd name="connsiteY12" fmla="*/ 992808 h 1909488"/>
                <a:gd name="connsiteX13" fmla="*/ 1308826 w 1624139"/>
                <a:gd name="connsiteY13" fmla="*/ 997885 h 1909488"/>
                <a:gd name="connsiteX14" fmla="*/ 1257169 w 1624139"/>
                <a:gd name="connsiteY14" fmla="*/ 1022329 h 1909488"/>
                <a:gd name="connsiteX15" fmla="*/ 942347 w 1624139"/>
                <a:gd name="connsiteY15" fmla="*/ 1155967 h 1909488"/>
                <a:gd name="connsiteX16" fmla="*/ 1901 w 1624139"/>
                <a:gd name="connsiteY16" fmla="*/ 1909488 h 1909488"/>
                <a:gd name="connsiteX17" fmla="*/ 755546 w 1624139"/>
                <a:gd name="connsiteY17" fmla="*/ 131950 h 1909488"/>
                <a:gd name="connsiteX18" fmla="*/ 759810 w 1624139"/>
                <a:gd name="connsiteY18" fmla="*/ 137461 h 1909488"/>
                <a:gd name="connsiteX19" fmla="*/ 801110 w 1624139"/>
                <a:gd name="connsiteY19" fmla="*/ 100733 h 1909488"/>
                <a:gd name="connsiteX20" fmla="*/ 987070 w 1624139"/>
                <a:gd name="connsiteY20" fmla="*/ 15814 h 1909488"/>
                <a:gd name="connsiteX21" fmla="*/ 1090611 w 1624139"/>
                <a:gd name="connsiteY21" fmla="*/ 459 h 1909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24139" h="1909488">
                  <a:moveTo>
                    <a:pt x="1095325" y="153983"/>
                  </a:moveTo>
                  <a:cubicBezTo>
                    <a:pt x="898633" y="153983"/>
                    <a:pt x="739182" y="313434"/>
                    <a:pt x="739182" y="510126"/>
                  </a:cubicBezTo>
                  <a:cubicBezTo>
                    <a:pt x="739182" y="706818"/>
                    <a:pt x="898633" y="866269"/>
                    <a:pt x="1095325" y="866269"/>
                  </a:cubicBezTo>
                  <a:cubicBezTo>
                    <a:pt x="1292017" y="866269"/>
                    <a:pt x="1451468" y="706818"/>
                    <a:pt x="1451468" y="510126"/>
                  </a:cubicBezTo>
                  <a:cubicBezTo>
                    <a:pt x="1451468" y="313434"/>
                    <a:pt x="1292017" y="153983"/>
                    <a:pt x="1095325" y="153983"/>
                  </a:cubicBezTo>
                  <a:close/>
                  <a:moveTo>
                    <a:pt x="1090611" y="459"/>
                  </a:moveTo>
                  <a:cubicBezTo>
                    <a:pt x="1330859" y="-9842"/>
                    <a:pt x="1554492" y="154259"/>
                    <a:pt x="1610752" y="402170"/>
                  </a:cubicBezTo>
                  <a:cubicBezTo>
                    <a:pt x="1658975" y="609835"/>
                    <a:pt x="1573378" y="821124"/>
                    <a:pt x="1410928" y="940955"/>
                  </a:cubicBezTo>
                  <a:lnTo>
                    <a:pt x="1390664" y="952982"/>
                  </a:lnTo>
                  <a:lnTo>
                    <a:pt x="1393243" y="956315"/>
                  </a:lnTo>
                  <a:cubicBezTo>
                    <a:pt x="1393243" y="956315"/>
                    <a:pt x="1379959" y="963158"/>
                    <a:pt x="1356307" y="974831"/>
                  </a:cubicBezTo>
                  <a:lnTo>
                    <a:pt x="1342638" y="981487"/>
                  </a:lnTo>
                  <a:lnTo>
                    <a:pt x="1323562" y="992808"/>
                  </a:lnTo>
                  <a:lnTo>
                    <a:pt x="1308826" y="997885"/>
                  </a:lnTo>
                  <a:lnTo>
                    <a:pt x="1257169" y="1022329"/>
                  </a:lnTo>
                  <a:cubicBezTo>
                    <a:pt x="1174236" y="1060971"/>
                    <a:pt x="1061512" y="1110885"/>
                    <a:pt x="942347" y="1155967"/>
                  </a:cubicBezTo>
                  <a:cubicBezTo>
                    <a:pt x="620277" y="1284774"/>
                    <a:pt x="156495" y="1626113"/>
                    <a:pt x="1901" y="1909488"/>
                  </a:cubicBezTo>
                  <a:cubicBezTo>
                    <a:pt x="1901" y="1909488"/>
                    <a:pt x="-75394" y="795308"/>
                    <a:pt x="755546" y="131950"/>
                  </a:cubicBezTo>
                  <a:lnTo>
                    <a:pt x="759810" y="137461"/>
                  </a:lnTo>
                  <a:lnTo>
                    <a:pt x="801110" y="100733"/>
                  </a:lnTo>
                  <a:cubicBezTo>
                    <a:pt x="855260" y="61292"/>
                    <a:pt x="917950" y="31914"/>
                    <a:pt x="987070" y="15814"/>
                  </a:cubicBezTo>
                  <a:cubicBezTo>
                    <a:pt x="1021629" y="6961"/>
                    <a:pt x="1056289" y="1931"/>
                    <a:pt x="1090611" y="45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4" name="Freeform 30">
              <a:extLst>
                <a:ext uri="{FF2B5EF4-FFF2-40B4-BE49-F238E27FC236}">
                  <a16:creationId xmlns:a16="http://schemas.microsoft.com/office/drawing/2014/main" id="{07CB2EE1-7C5A-49F3-A1E2-0ECD8AB881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52203" y="2590659"/>
              <a:ext cx="194967" cy="271613"/>
            </a:xfrm>
            <a:custGeom>
              <a:avLst/>
              <a:gdLst>
                <a:gd name="T0" fmla="*/ 124 w 144"/>
                <a:gd name="T1" fmla="*/ 0 h 200"/>
                <a:gd name="T2" fmla="*/ 104 w 144"/>
                <a:gd name="T3" fmla="*/ 20 h 200"/>
                <a:gd name="T4" fmla="*/ 104 w 144"/>
                <a:gd name="T5" fmla="*/ 28 h 200"/>
                <a:gd name="T6" fmla="*/ 4 w 144"/>
                <a:gd name="T7" fmla="*/ 28 h 200"/>
                <a:gd name="T8" fmla="*/ 0 w 144"/>
                <a:gd name="T9" fmla="*/ 32 h 200"/>
                <a:gd name="T10" fmla="*/ 0 w 144"/>
                <a:gd name="T11" fmla="*/ 196 h 200"/>
                <a:gd name="T12" fmla="*/ 4 w 144"/>
                <a:gd name="T13" fmla="*/ 200 h 200"/>
                <a:gd name="T14" fmla="*/ 124 w 144"/>
                <a:gd name="T15" fmla="*/ 200 h 200"/>
                <a:gd name="T16" fmla="*/ 144 w 144"/>
                <a:gd name="T17" fmla="*/ 184 h 200"/>
                <a:gd name="T18" fmla="*/ 144 w 144"/>
                <a:gd name="T19" fmla="*/ 184 h 200"/>
                <a:gd name="T20" fmla="*/ 144 w 144"/>
                <a:gd name="T21" fmla="*/ 20 h 200"/>
                <a:gd name="T22" fmla="*/ 124 w 144"/>
                <a:gd name="T23" fmla="*/ 0 h 200"/>
                <a:gd name="T24" fmla="*/ 124 w 144"/>
                <a:gd name="T25" fmla="*/ 192 h 200"/>
                <a:gd name="T26" fmla="*/ 8 w 144"/>
                <a:gd name="T27" fmla="*/ 192 h 200"/>
                <a:gd name="T28" fmla="*/ 8 w 144"/>
                <a:gd name="T29" fmla="*/ 36 h 200"/>
                <a:gd name="T30" fmla="*/ 104 w 144"/>
                <a:gd name="T31" fmla="*/ 36 h 200"/>
                <a:gd name="T32" fmla="*/ 104 w 144"/>
                <a:gd name="T33" fmla="*/ 176 h 200"/>
                <a:gd name="T34" fmla="*/ 108 w 144"/>
                <a:gd name="T35" fmla="*/ 180 h 200"/>
                <a:gd name="T36" fmla="*/ 112 w 144"/>
                <a:gd name="T37" fmla="*/ 177 h 200"/>
                <a:gd name="T38" fmla="*/ 124 w 144"/>
                <a:gd name="T39" fmla="*/ 168 h 200"/>
                <a:gd name="T40" fmla="*/ 136 w 144"/>
                <a:gd name="T41" fmla="*/ 180 h 200"/>
                <a:gd name="T42" fmla="*/ 124 w 144"/>
                <a:gd name="T43" fmla="*/ 192 h 200"/>
                <a:gd name="T44" fmla="*/ 136 w 144"/>
                <a:gd name="T45" fmla="*/ 164 h 200"/>
                <a:gd name="T46" fmla="*/ 124 w 144"/>
                <a:gd name="T47" fmla="*/ 160 h 200"/>
                <a:gd name="T48" fmla="*/ 112 w 144"/>
                <a:gd name="T49" fmla="*/ 164 h 200"/>
                <a:gd name="T50" fmla="*/ 112 w 144"/>
                <a:gd name="T51" fmla="*/ 20 h 200"/>
                <a:gd name="T52" fmla="*/ 124 w 144"/>
                <a:gd name="T53" fmla="*/ 8 h 200"/>
                <a:gd name="T54" fmla="*/ 136 w 144"/>
                <a:gd name="T55" fmla="*/ 20 h 200"/>
                <a:gd name="T56" fmla="*/ 136 w 144"/>
                <a:gd name="T57" fmla="*/ 164 h 200"/>
                <a:gd name="T58" fmla="*/ 64 w 144"/>
                <a:gd name="T59" fmla="*/ 98 h 200"/>
                <a:gd name="T60" fmla="*/ 56 w 144"/>
                <a:gd name="T61" fmla="*/ 82 h 200"/>
                <a:gd name="T62" fmla="*/ 49 w 144"/>
                <a:gd name="T63" fmla="*/ 98 h 200"/>
                <a:gd name="T64" fmla="*/ 32 w 144"/>
                <a:gd name="T65" fmla="*/ 100 h 200"/>
                <a:gd name="T66" fmla="*/ 44 w 144"/>
                <a:gd name="T67" fmla="*/ 112 h 200"/>
                <a:gd name="T68" fmla="*/ 41 w 144"/>
                <a:gd name="T69" fmla="*/ 129 h 200"/>
                <a:gd name="T70" fmla="*/ 56 w 144"/>
                <a:gd name="T71" fmla="*/ 121 h 200"/>
                <a:gd name="T72" fmla="*/ 71 w 144"/>
                <a:gd name="T73" fmla="*/ 129 h 200"/>
                <a:gd name="T74" fmla="*/ 68 w 144"/>
                <a:gd name="T75" fmla="*/ 112 h 200"/>
                <a:gd name="T76" fmla="*/ 80 w 144"/>
                <a:gd name="T77" fmla="*/ 100 h 200"/>
                <a:gd name="T78" fmla="*/ 64 w 144"/>
                <a:gd name="T79" fmla="*/ 9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4" h="200">
                  <a:moveTo>
                    <a:pt x="124" y="0"/>
                  </a:moveTo>
                  <a:cubicBezTo>
                    <a:pt x="113" y="0"/>
                    <a:pt x="104" y="9"/>
                    <a:pt x="104" y="20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2" y="28"/>
                    <a:pt x="0" y="30"/>
                    <a:pt x="0" y="32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98"/>
                    <a:pt x="2" y="200"/>
                    <a:pt x="4" y="200"/>
                  </a:cubicBezTo>
                  <a:cubicBezTo>
                    <a:pt x="124" y="200"/>
                    <a:pt x="124" y="200"/>
                    <a:pt x="124" y="200"/>
                  </a:cubicBezTo>
                  <a:cubicBezTo>
                    <a:pt x="134" y="200"/>
                    <a:pt x="142" y="193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20"/>
                    <a:pt x="144" y="20"/>
                    <a:pt x="144" y="20"/>
                  </a:cubicBezTo>
                  <a:cubicBezTo>
                    <a:pt x="144" y="9"/>
                    <a:pt x="135" y="0"/>
                    <a:pt x="124" y="0"/>
                  </a:cubicBezTo>
                  <a:close/>
                  <a:moveTo>
                    <a:pt x="124" y="192"/>
                  </a:moveTo>
                  <a:cubicBezTo>
                    <a:pt x="8" y="192"/>
                    <a:pt x="8" y="192"/>
                    <a:pt x="8" y="192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176"/>
                    <a:pt x="104" y="176"/>
                    <a:pt x="104" y="176"/>
                  </a:cubicBezTo>
                  <a:cubicBezTo>
                    <a:pt x="104" y="178"/>
                    <a:pt x="106" y="180"/>
                    <a:pt x="108" y="180"/>
                  </a:cubicBezTo>
                  <a:cubicBezTo>
                    <a:pt x="110" y="180"/>
                    <a:pt x="111" y="179"/>
                    <a:pt x="112" y="177"/>
                  </a:cubicBezTo>
                  <a:cubicBezTo>
                    <a:pt x="113" y="172"/>
                    <a:pt x="118" y="168"/>
                    <a:pt x="124" y="168"/>
                  </a:cubicBezTo>
                  <a:cubicBezTo>
                    <a:pt x="131" y="168"/>
                    <a:pt x="136" y="173"/>
                    <a:pt x="136" y="180"/>
                  </a:cubicBezTo>
                  <a:cubicBezTo>
                    <a:pt x="136" y="187"/>
                    <a:pt x="131" y="192"/>
                    <a:pt x="124" y="192"/>
                  </a:cubicBezTo>
                  <a:close/>
                  <a:moveTo>
                    <a:pt x="136" y="164"/>
                  </a:moveTo>
                  <a:cubicBezTo>
                    <a:pt x="133" y="162"/>
                    <a:pt x="129" y="160"/>
                    <a:pt x="124" y="160"/>
                  </a:cubicBezTo>
                  <a:cubicBezTo>
                    <a:pt x="120" y="160"/>
                    <a:pt x="115" y="161"/>
                    <a:pt x="112" y="164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2" y="13"/>
                    <a:pt x="117" y="8"/>
                    <a:pt x="124" y="8"/>
                  </a:cubicBezTo>
                  <a:cubicBezTo>
                    <a:pt x="131" y="8"/>
                    <a:pt x="136" y="13"/>
                    <a:pt x="136" y="20"/>
                  </a:cubicBezTo>
                  <a:lnTo>
                    <a:pt x="136" y="164"/>
                  </a:lnTo>
                  <a:close/>
                  <a:moveTo>
                    <a:pt x="64" y="98"/>
                  </a:moveTo>
                  <a:cubicBezTo>
                    <a:pt x="56" y="82"/>
                    <a:pt x="56" y="82"/>
                    <a:pt x="56" y="82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32" y="100"/>
                    <a:pt x="32" y="100"/>
                    <a:pt x="32" y="100"/>
                  </a:cubicBezTo>
                  <a:cubicBezTo>
                    <a:pt x="44" y="112"/>
                    <a:pt x="44" y="112"/>
                    <a:pt x="44" y="112"/>
                  </a:cubicBezTo>
                  <a:cubicBezTo>
                    <a:pt x="41" y="129"/>
                    <a:pt x="41" y="129"/>
                    <a:pt x="41" y="129"/>
                  </a:cubicBezTo>
                  <a:cubicBezTo>
                    <a:pt x="56" y="121"/>
                    <a:pt x="56" y="121"/>
                    <a:pt x="56" y="121"/>
                  </a:cubicBezTo>
                  <a:cubicBezTo>
                    <a:pt x="71" y="129"/>
                    <a:pt x="71" y="129"/>
                    <a:pt x="71" y="129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80" y="100"/>
                    <a:pt x="80" y="100"/>
                    <a:pt x="80" y="100"/>
                  </a:cubicBezTo>
                  <a:lnTo>
                    <a:pt x="64" y="9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E0D6DC4-4344-497C-ACBC-2E9B4AAA2C84}"/>
              </a:ext>
            </a:extLst>
          </p:cNvPr>
          <p:cNvGrpSpPr/>
          <p:nvPr/>
        </p:nvGrpSpPr>
        <p:grpSpPr>
          <a:xfrm>
            <a:off x="6119321" y="3259799"/>
            <a:ext cx="1707731" cy="843473"/>
            <a:chOff x="6119321" y="3259799"/>
            <a:chExt cx="1707731" cy="843473"/>
          </a:xfrm>
        </p:grpSpPr>
        <p:sp>
          <p:nvSpPr>
            <p:cNvPr id="6" name="Freeform 67">
              <a:extLst>
                <a:ext uri="{FF2B5EF4-FFF2-40B4-BE49-F238E27FC236}">
                  <a16:creationId xmlns:a16="http://schemas.microsoft.com/office/drawing/2014/main" id="{32024BC0-5FEE-44A1-BC87-CAB6B20414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9321" y="3259799"/>
              <a:ext cx="1707731" cy="843473"/>
            </a:xfrm>
            <a:custGeom>
              <a:avLst/>
              <a:gdLst>
                <a:gd name="connsiteX0" fmla="*/ 1572092 w 2112149"/>
                <a:gd name="connsiteY0" fmla="*/ 164112 h 1043221"/>
                <a:gd name="connsiteX1" fmla="*/ 1215949 w 2112149"/>
                <a:gd name="connsiteY1" fmla="*/ 520255 h 1043221"/>
                <a:gd name="connsiteX2" fmla="*/ 1572092 w 2112149"/>
                <a:gd name="connsiteY2" fmla="*/ 876398 h 1043221"/>
                <a:gd name="connsiteX3" fmla="*/ 1928235 w 2112149"/>
                <a:gd name="connsiteY3" fmla="*/ 520255 h 1043221"/>
                <a:gd name="connsiteX4" fmla="*/ 1572092 w 2112149"/>
                <a:gd name="connsiteY4" fmla="*/ 164112 h 1043221"/>
                <a:gd name="connsiteX5" fmla="*/ 1548920 w 2112149"/>
                <a:gd name="connsiteY5" fmla="*/ 0 h 1043221"/>
                <a:gd name="connsiteX6" fmla="*/ 1548972 w 2112149"/>
                <a:gd name="connsiteY6" fmla="*/ 8336 h 1043221"/>
                <a:gd name="connsiteX7" fmla="*/ 1604392 w 2112149"/>
                <a:gd name="connsiteY7" fmla="*/ 4260 h 1043221"/>
                <a:gd name="connsiteX8" fmla="*/ 1807008 w 2112149"/>
                <a:gd name="connsiteY8" fmla="*/ 51823 h 1043221"/>
                <a:gd name="connsiteX9" fmla="*/ 2064425 w 2112149"/>
                <a:gd name="connsiteY9" fmla="*/ 733982 h 1043221"/>
                <a:gd name="connsiteX10" fmla="*/ 1581163 w 2112149"/>
                <a:gd name="connsiteY10" fmla="*/ 1042581 h 1043221"/>
                <a:gd name="connsiteX11" fmla="*/ 1555325 w 2112149"/>
                <a:gd name="connsiteY11" fmla="*/ 1039493 h 1043221"/>
                <a:gd name="connsiteX12" fmla="*/ 1555347 w 2112149"/>
                <a:gd name="connsiteY12" fmla="*/ 1043221 h 1043221"/>
                <a:gd name="connsiteX13" fmla="*/ 1514375 w 2112149"/>
                <a:gd name="connsiteY13" fmla="*/ 1035172 h 1043221"/>
                <a:gd name="connsiteX14" fmla="*/ 1507879 w 2112149"/>
                <a:gd name="connsiteY14" fmla="*/ 1033821 h 1043221"/>
                <a:gd name="connsiteX15" fmla="*/ 1480734 w 2112149"/>
                <a:gd name="connsiteY15" fmla="*/ 1030578 h 1043221"/>
                <a:gd name="connsiteX16" fmla="*/ 1461518 w 2112149"/>
                <a:gd name="connsiteY16" fmla="*/ 1024188 h 1043221"/>
                <a:gd name="connsiteX17" fmla="*/ 1405918 w 2112149"/>
                <a:gd name="connsiteY17" fmla="*/ 1012634 h 1043221"/>
                <a:gd name="connsiteX18" fmla="*/ 1073319 w 2112149"/>
                <a:gd name="connsiteY18" fmla="*/ 933747 h 1043221"/>
                <a:gd name="connsiteX19" fmla="*/ 0 w 2112149"/>
                <a:gd name="connsiteY19" fmla="*/ 920869 h 1043221"/>
                <a:gd name="connsiteX20" fmla="*/ 1548920 w 2112149"/>
                <a:gd name="connsiteY20" fmla="*/ 0 h 1043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12149" h="1043221">
                  <a:moveTo>
                    <a:pt x="1572092" y="164112"/>
                  </a:moveTo>
                  <a:cubicBezTo>
                    <a:pt x="1375400" y="164112"/>
                    <a:pt x="1215949" y="323563"/>
                    <a:pt x="1215949" y="520255"/>
                  </a:cubicBezTo>
                  <a:cubicBezTo>
                    <a:pt x="1215949" y="716947"/>
                    <a:pt x="1375400" y="876398"/>
                    <a:pt x="1572092" y="876398"/>
                  </a:cubicBezTo>
                  <a:cubicBezTo>
                    <a:pt x="1768784" y="876398"/>
                    <a:pt x="1928235" y="716947"/>
                    <a:pt x="1928235" y="520255"/>
                  </a:cubicBezTo>
                  <a:cubicBezTo>
                    <a:pt x="1928235" y="323563"/>
                    <a:pt x="1768784" y="164112"/>
                    <a:pt x="1572092" y="164112"/>
                  </a:cubicBezTo>
                  <a:close/>
                  <a:moveTo>
                    <a:pt x="1548920" y="0"/>
                  </a:moveTo>
                  <a:lnTo>
                    <a:pt x="1548972" y="8336"/>
                  </a:lnTo>
                  <a:lnTo>
                    <a:pt x="1604392" y="4260"/>
                  </a:lnTo>
                  <a:cubicBezTo>
                    <a:pt x="1672266" y="5971"/>
                    <a:pt x="1741045" y="21254"/>
                    <a:pt x="1807008" y="51823"/>
                  </a:cubicBezTo>
                  <a:cubicBezTo>
                    <a:pt x="2064425" y="167661"/>
                    <a:pt x="2186699" y="470128"/>
                    <a:pt x="2064425" y="733982"/>
                  </a:cubicBezTo>
                  <a:cubicBezTo>
                    <a:pt x="1977547" y="931872"/>
                    <a:pt x="1782071" y="1046504"/>
                    <a:pt x="1581163" y="1042581"/>
                  </a:cubicBezTo>
                  <a:lnTo>
                    <a:pt x="1555325" y="1039493"/>
                  </a:lnTo>
                  <a:lnTo>
                    <a:pt x="1555347" y="1043221"/>
                  </a:lnTo>
                  <a:cubicBezTo>
                    <a:pt x="1555347" y="1043221"/>
                    <a:pt x="1540485" y="1040405"/>
                    <a:pt x="1514375" y="1035172"/>
                  </a:cubicBezTo>
                  <a:lnTo>
                    <a:pt x="1507879" y="1033821"/>
                  </a:lnTo>
                  <a:lnTo>
                    <a:pt x="1480734" y="1030578"/>
                  </a:lnTo>
                  <a:lnTo>
                    <a:pt x="1461518" y="1024188"/>
                  </a:lnTo>
                  <a:lnTo>
                    <a:pt x="1405918" y="1012634"/>
                  </a:lnTo>
                  <a:cubicBezTo>
                    <a:pt x="1315939" y="993314"/>
                    <a:pt x="1195432" y="965946"/>
                    <a:pt x="1073319" y="933747"/>
                  </a:cubicBezTo>
                  <a:cubicBezTo>
                    <a:pt x="745537" y="837154"/>
                    <a:pt x="295644" y="785637"/>
                    <a:pt x="0" y="920869"/>
                  </a:cubicBezTo>
                  <a:cubicBezTo>
                    <a:pt x="0" y="920869"/>
                    <a:pt x="488456" y="25759"/>
                    <a:pt x="15489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5" name="Freeform 42">
              <a:extLst>
                <a:ext uri="{FF2B5EF4-FFF2-40B4-BE49-F238E27FC236}">
                  <a16:creationId xmlns:a16="http://schemas.microsoft.com/office/drawing/2014/main" id="{81E16282-B76A-4029-83FC-A6B7ECCEAC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48862" y="3531752"/>
              <a:ext cx="293193" cy="293193"/>
            </a:xfrm>
            <a:custGeom>
              <a:avLst/>
              <a:gdLst>
                <a:gd name="T0" fmla="*/ 108 w 216"/>
                <a:gd name="T1" fmla="*/ 0 h 216"/>
                <a:gd name="T2" fmla="*/ 32 w 216"/>
                <a:gd name="T3" fmla="*/ 76 h 216"/>
                <a:gd name="T4" fmla="*/ 58 w 216"/>
                <a:gd name="T5" fmla="*/ 130 h 216"/>
                <a:gd name="T6" fmla="*/ 68 w 216"/>
                <a:gd name="T7" fmla="*/ 153 h 216"/>
                <a:gd name="T8" fmla="*/ 88 w 216"/>
                <a:gd name="T9" fmla="*/ 172 h 216"/>
                <a:gd name="T10" fmla="*/ 128 w 216"/>
                <a:gd name="T11" fmla="*/ 172 h 216"/>
                <a:gd name="T12" fmla="*/ 148 w 216"/>
                <a:gd name="T13" fmla="*/ 153 h 216"/>
                <a:gd name="T14" fmla="*/ 158 w 216"/>
                <a:gd name="T15" fmla="*/ 130 h 216"/>
                <a:gd name="T16" fmla="*/ 184 w 216"/>
                <a:gd name="T17" fmla="*/ 76 h 216"/>
                <a:gd name="T18" fmla="*/ 108 w 216"/>
                <a:gd name="T19" fmla="*/ 0 h 216"/>
                <a:gd name="T20" fmla="*/ 153 w 216"/>
                <a:gd name="T21" fmla="*/ 124 h 216"/>
                <a:gd name="T22" fmla="*/ 140 w 216"/>
                <a:gd name="T23" fmla="*/ 153 h 216"/>
                <a:gd name="T24" fmla="*/ 128 w 216"/>
                <a:gd name="T25" fmla="*/ 164 h 216"/>
                <a:gd name="T26" fmla="*/ 88 w 216"/>
                <a:gd name="T27" fmla="*/ 164 h 216"/>
                <a:gd name="T28" fmla="*/ 76 w 216"/>
                <a:gd name="T29" fmla="*/ 153 h 216"/>
                <a:gd name="T30" fmla="*/ 63 w 216"/>
                <a:gd name="T31" fmla="*/ 124 h 216"/>
                <a:gd name="T32" fmla="*/ 40 w 216"/>
                <a:gd name="T33" fmla="*/ 76 h 216"/>
                <a:gd name="T34" fmla="*/ 108 w 216"/>
                <a:gd name="T35" fmla="*/ 8 h 216"/>
                <a:gd name="T36" fmla="*/ 176 w 216"/>
                <a:gd name="T37" fmla="*/ 76 h 216"/>
                <a:gd name="T38" fmla="*/ 153 w 216"/>
                <a:gd name="T39" fmla="*/ 124 h 216"/>
                <a:gd name="T40" fmla="*/ 68 w 216"/>
                <a:gd name="T41" fmla="*/ 204 h 216"/>
                <a:gd name="T42" fmla="*/ 148 w 216"/>
                <a:gd name="T43" fmla="*/ 204 h 216"/>
                <a:gd name="T44" fmla="*/ 148 w 216"/>
                <a:gd name="T45" fmla="*/ 176 h 216"/>
                <a:gd name="T46" fmla="*/ 68 w 216"/>
                <a:gd name="T47" fmla="*/ 176 h 216"/>
                <a:gd name="T48" fmla="*/ 68 w 216"/>
                <a:gd name="T49" fmla="*/ 204 h 216"/>
                <a:gd name="T50" fmla="*/ 76 w 216"/>
                <a:gd name="T51" fmla="*/ 184 h 216"/>
                <a:gd name="T52" fmla="*/ 140 w 216"/>
                <a:gd name="T53" fmla="*/ 184 h 216"/>
                <a:gd name="T54" fmla="*/ 140 w 216"/>
                <a:gd name="T55" fmla="*/ 196 h 216"/>
                <a:gd name="T56" fmla="*/ 76 w 216"/>
                <a:gd name="T57" fmla="*/ 196 h 216"/>
                <a:gd name="T58" fmla="*/ 76 w 216"/>
                <a:gd name="T59" fmla="*/ 184 h 216"/>
                <a:gd name="T60" fmla="*/ 76 w 216"/>
                <a:gd name="T61" fmla="*/ 216 h 216"/>
                <a:gd name="T62" fmla="*/ 140 w 216"/>
                <a:gd name="T63" fmla="*/ 216 h 216"/>
                <a:gd name="T64" fmla="*/ 140 w 216"/>
                <a:gd name="T65" fmla="*/ 208 h 216"/>
                <a:gd name="T66" fmla="*/ 76 w 216"/>
                <a:gd name="T67" fmla="*/ 208 h 216"/>
                <a:gd name="T68" fmla="*/ 76 w 216"/>
                <a:gd name="T69" fmla="*/ 216 h 216"/>
                <a:gd name="T70" fmla="*/ 0 w 216"/>
                <a:gd name="T71" fmla="*/ 72 h 216"/>
                <a:gd name="T72" fmla="*/ 20 w 216"/>
                <a:gd name="T73" fmla="*/ 72 h 216"/>
                <a:gd name="T74" fmla="*/ 20 w 216"/>
                <a:gd name="T75" fmla="*/ 64 h 216"/>
                <a:gd name="T76" fmla="*/ 0 w 216"/>
                <a:gd name="T77" fmla="*/ 64 h 216"/>
                <a:gd name="T78" fmla="*/ 0 w 216"/>
                <a:gd name="T79" fmla="*/ 72 h 216"/>
                <a:gd name="T80" fmla="*/ 174 w 216"/>
                <a:gd name="T81" fmla="*/ 14 h 216"/>
                <a:gd name="T82" fmla="*/ 179 w 216"/>
                <a:gd name="T83" fmla="*/ 20 h 216"/>
                <a:gd name="T84" fmla="*/ 194 w 216"/>
                <a:gd name="T85" fmla="*/ 6 h 216"/>
                <a:gd name="T86" fmla="*/ 189 w 216"/>
                <a:gd name="T87" fmla="*/ 0 h 216"/>
                <a:gd name="T88" fmla="*/ 174 w 216"/>
                <a:gd name="T89" fmla="*/ 14 h 216"/>
                <a:gd name="T90" fmla="*/ 42 w 216"/>
                <a:gd name="T91" fmla="*/ 14 h 216"/>
                <a:gd name="T92" fmla="*/ 27 w 216"/>
                <a:gd name="T93" fmla="*/ 0 h 216"/>
                <a:gd name="T94" fmla="*/ 22 w 216"/>
                <a:gd name="T95" fmla="*/ 6 h 216"/>
                <a:gd name="T96" fmla="*/ 37 w 216"/>
                <a:gd name="T97" fmla="*/ 20 h 216"/>
                <a:gd name="T98" fmla="*/ 42 w 216"/>
                <a:gd name="T99" fmla="*/ 14 h 216"/>
                <a:gd name="T100" fmla="*/ 196 w 216"/>
                <a:gd name="T101" fmla="*/ 64 h 216"/>
                <a:gd name="T102" fmla="*/ 196 w 216"/>
                <a:gd name="T103" fmla="*/ 72 h 216"/>
                <a:gd name="T104" fmla="*/ 216 w 216"/>
                <a:gd name="T105" fmla="*/ 72 h 216"/>
                <a:gd name="T106" fmla="*/ 216 w 216"/>
                <a:gd name="T107" fmla="*/ 64 h 216"/>
                <a:gd name="T108" fmla="*/ 196 w 216"/>
                <a:gd name="T109" fmla="*/ 64 h 216"/>
                <a:gd name="T110" fmla="*/ 52 w 216"/>
                <a:gd name="T111" fmla="*/ 72 h 216"/>
                <a:gd name="T112" fmla="*/ 60 w 216"/>
                <a:gd name="T113" fmla="*/ 72 h 216"/>
                <a:gd name="T114" fmla="*/ 100 w 216"/>
                <a:gd name="T115" fmla="*/ 32 h 216"/>
                <a:gd name="T116" fmla="*/ 100 w 216"/>
                <a:gd name="T117" fmla="*/ 24 h 216"/>
                <a:gd name="T118" fmla="*/ 52 w 216"/>
                <a:gd name="T119" fmla="*/ 72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6" h="216">
                  <a:moveTo>
                    <a:pt x="108" y="0"/>
                  </a:moveTo>
                  <a:cubicBezTo>
                    <a:pt x="66" y="0"/>
                    <a:pt x="32" y="34"/>
                    <a:pt x="32" y="76"/>
                  </a:cubicBezTo>
                  <a:cubicBezTo>
                    <a:pt x="32" y="104"/>
                    <a:pt x="57" y="129"/>
                    <a:pt x="58" y="130"/>
                  </a:cubicBezTo>
                  <a:cubicBezTo>
                    <a:pt x="63" y="135"/>
                    <a:pt x="68" y="146"/>
                    <a:pt x="68" y="153"/>
                  </a:cubicBezTo>
                  <a:cubicBezTo>
                    <a:pt x="68" y="164"/>
                    <a:pt x="77" y="172"/>
                    <a:pt x="88" y="172"/>
                  </a:cubicBezTo>
                  <a:cubicBezTo>
                    <a:pt x="128" y="172"/>
                    <a:pt x="128" y="172"/>
                    <a:pt x="128" y="172"/>
                  </a:cubicBezTo>
                  <a:cubicBezTo>
                    <a:pt x="139" y="172"/>
                    <a:pt x="148" y="164"/>
                    <a:pt x="148" y="153"/>
                  </a:cubicBezTo>
                  <a:cubicBezTo>
                    <a:pt x="148" y="146"/>
                    <a:pt x="153" y="135"/>
                    <a:pt x="158" y="130"/>
                  </a:cubicBezTo>
                  <a:cubicBezTo>
                    <a:pt x="159" y="129"/>
                    <a:pt x="184" y="104"/>
                    <a:pt x="184" y="76"/>
                  </a:cubicBezTo>
                  <a:cubicBezTo>
                    <a:pt x="184" y="34"/>
                    <a:pt x="150" y="0"/>
                    <a:pt x="108" y="0"/>
                  </a:cubicBezTo>
                  <a:close/>
                  <a:moveTo>
                    <a:pt x="153" y="124"/>
                  </a:moveTo>
                  <a:cubicBezTo>
                    <a:pt x="146" y="131"/>
                    <a:pt x="140" y="144"/>
                    <a:pt x="140" y="153"/>
                  </a:cubicBezTo>
                  <a:cubicBezTo>
                    <a:pt x="140" y="159"/>
                    <a:pt x="135" y="164"/>
                    <a:pt x="128" y="164"/>
                  </a:cubicBezTo>
                  <a:cubicBezTo>
                    <a:pt x="88" y="164"/>
                    <a:pt x="88" y="164"/>
                    <a:pt x="88" y="164"/>
                  </a:cubicBezTo>
                  <a:cubicBezTo>
                    <a:pt x="81" y="164"/>
                    <a:pt x="76" y="159"/>
                    <a:pt x="76" y="153"/>
                  </a:cubicBezTo>
                  <a:cubicBezTo>
                    <a:pt x="76" y="144"/>
                    <a:pt x="71" y="131"/>
                    <a:pt x="63" y="124"/>
                  </a:cubicBezTo>
                  <a:cubicBezTo>
                    <a:pt x="63" y="124"/>
                    <a:pt x="40" y="101"/>
                    <a:pt x="40" y="76"/>
                  </a:cubicBezTo>
                  <a:cubicBezTo>
                    <a:pt x="40" y="39"/>
                    <a:pt x="71" y="8"/>
                    <a:pt x="108" y="8"/>
                  </a:cubicBezTo>
                  <a:cubicBezTo>
                    <a:pt x="146" y="8"/>
                    <a:pt x="176" y="39"/>
                    <a:pt x="176" y="76"/>
                  </a:cubicBezTo>
                  <a:cubicBezTo>
                    <a:pt x="176" y="101"/>
                    <a:pt x="153" y="124"/>
                    <a:pt x="153" y="124"/>
                  </a:cubicBezTo>
                  <a:close/>
                  <a:moveTo>
                    <a:pt x="68" y="204"/>
                  </a:moveTo>
                  <a:cubicBezTo>
                    <a:pt x="148" y="204"/>
                    <a:pt x="148" y="204"/>
                    <a:pt x="148" y="204"/>
                  </a:cubicBezTo>
                  <a:cubicBezTo>
                    <a:pt x="148" y="176"/>
                    <a:pt x="148" y="176"/>
                    <a:pt x="148" y="176"/>
                  </a:cubicBezTo>
                  <a:cubicBezTo>
                    <a:pt x="68" y="176"/>
                    <a:pt x="68" y="176"/>
                    <a:pt x="68" y="176"/>
                  </a:cubicBezTo>
                  <a:lnTo>
                    <a:pt x="68" y="204"/>
                  </a:lnTo>
                  <a:close/>
                  <a:moveTo>
                    <a:pt x="76" y="184"/>
                  </a:moveTo>
                  <a:cubicBezTo>
                    <a:pt x="140" y="184"/>
                    <a:pt x="140" y="184"/>
                    <a:pt x="140" y="184"/>
                  </a:cubicBezTo>
                  <a:cubicBezTo>
                    <a:pt x="140" y="196"/>
                    <a:pt x="140" y="196"/>
                    <a:pt x="140" y="196"/>
                  </a:cubicBezTo>
                  <a:cubicBezTo>
                    <a:pt x="76" y="196"/>
                    <a:pt x="76" y="196"/>
                    <a:pt x="76" y="196"/>
                  </a:cubicBezTo>
                  <a:lnTo>
                    <a:pt x="76" y="184"/>
                  </a:lnTo>
                  <a:close/>
                  <a:moveTo>
                    <a:pt x="76" y="216"/>
                  </a:moveTo>
                  <a:cubicBezTo>
                    <a:pt x="140" y="216"/>
                    <a:pt x="140" y="216"/>
                    <a:pt x="140" y="216"/>
                  </a:cubicBezTo>
                  <a:cubicBezTo>
                    <a:pt x="140" y="208"/>
                    <a:pt x="140" y="208"/>
                    <a:pt x="140" y="208"/>
                  </a:cubicBezTo>
                  <a:cubicBezTo>
                    <a:pt x="76" y="208"/>
                    <a:pt x="76" y="208"/>
                    <a:pt x="76" y="208"/>
                  </a:cubicBezTo>
                  <a:lnTo>
                    <a:pt x="76" y="216"/>
                  </a:lnTo>
                  <a:close/>
                  <a:moveTo>
                    <a:pt x="0" y="72"/>
                  </a:moveTo>
                  <a:cubicBezTo>
                    <a:pt x="20" y="72"/>
                    <a:pt x="20" y="72"/>
                    <a:pt x="20" y="72"/>
                  </a:cubicBezTo>
                  <a:cubicBezTo>
                    <a:pt x="20" y="64"/>
                    <a:pt x="20" y="64"/>
                    <a:pt x="20" y="64"/>
                  </a:cubicBezTo>
                  <a:cubicBezTo>
                    <a:pt x="0" y="64"/>
                    <a:pt x="0" y="64"/>
                    <a:pt x="0" y="64"/>
                  </a:cubicBezTo>
                  <a:lnTo>
                    <a:pt x="0" y="72"/>
                  </a:lnTo>
                  <a:close/>
                  <a:moveTo>
                    <a:pt x="174" y="14"/>
                  </a:moveTo>
                  <a:cubicBezTo>
                    <a:pt x="179" y="20"/>
                    <a:pt x="179" y="20"/>
                    <a:pt x="179" y="20"/>
                  </a:cubicBezTo>
                  <a:cubicBezTo>
                    <a:pt x="194" y="6"/>
                    <a:pt x="194" y="6"/>
                    <a:pt x="194" y="6"/>
                  </a:cubicBezTo>
                  <a:cubicBezTo>
                    <a:pt x="189" y="0"/>
                    <a:pt x="189" y="0"/>
                    <a:pt x="189" y="0"/>
                  </a:cubicBezTo>
                  <a:lnTo>
                    <a:pt x="174" y="14"/>
                  </a:lnTo>
                  <a:close/>
                  <a:moveTo>
                    <a:pt x="42" y="14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37" y="20"/>
                    <a:pt x="37" y="20"/>
                    <a:pt x="37" y="20"/>
                  </a:cubicBezTo>
                  <a:lnTo>
                    <a:pt x="42" y="14"/>
                  </a:lnTo>
                  <a:close/>
                  <a:moveTo>
                    <a:pt x="196" y="64"/>
                  </a:moveTo>
                  <a:cubicBezTo>
                    <a:pt x="196" y="72"/>
                    <a:pt x="196" y="72"/>
                    <a:pt x="196" y="72"/>
                  </a:cubicBezTo>
                  <a:cubicBezTo>
                    <a:pt x="216" y="72"/>
                    <a:pt x="216" y="72"/>
                    <a:pt x="216" y="72"/>
                  </a:cubicBezTo>
                  <a:cubicBezTo>
                    <a:pt x="216" y="64"/>
                    <a:pt x="216" y="64"/>
                    <a:pt x="216" y="64"/>
                  </a:cubicBezTo>
                  <a:lnTo>
                    <a:pt x="196" y="64"/>
                  </a:lnTo>
                  <a:close/>
                  <a:moveTo>
                    <a:pt x="52" y="72"/>
                  </a:moveTo>
                  <a:cubicBezTo>
                    <a:pt x="60" y="72"/>
                    <a:pt x="60" y="72"/>
                    <a:pt x="60" y="72"/>
                  </a:cubicBezTo>
                  <a:cubicBezTo>
                    <a:pt x="60" y="50"/>
                    <a:pt x="78" y="32"/>
                    <a:pt x="100" y="32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74" y="24"/>
                    <a:pt x="52" y="46"/>
                    <a:pt x="52" y="7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55F7CB1-DA53-48EF-80F1-BCF746236634}"/>
              </a:ext>
            </a:extLst>
          </p:cNvPr>
          <p:cNvGrpSpPr/>
          <p:nvPr/>
        </p:nvGrpSpPr>
        <p:grpSpPr>
          <a:xfrm flipH="1">
            <a:off x="837762" y="4317941"/>
            <a:ext cx="2608943" cy="1315062"/>
            <a:chOff x="1280790" y="3723434"/>
            <a:chExt cx="2608943" cy="1315062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F1FB8E2-64A7-4B5C-8528-A68ABDF2501A}"/>
                </a:ext>
              </a:extLst>
            </p:cNvPr>
            <p:cNvSpPr/>
            <p:nvPr/>
          </p:nvSpPr>
          <p:spPr>
            <a:xfrm>
              <a:off x="1280791" y="4059767"/>
              <a:ext cx="260894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</a:t>
              </a:r>
            </a:p>
          </p:txBody>
        </p:sp>
        <p:sp>
          <p:nvSpPr>
            <p:cNvPr id="27" name="Text Placeholder 2">
              <a:extLst>
                <a:ext uri="{FF2B5EF4-FFF2-40B4-BE49-F238E27FC236}">
                  <a16:creationId xmlns:a16="http://schemas.microsoft.com/office/drawing/2014/main" id="{F69DB96D-7D45-4EBE-91FB-9F7F6AFB7D1E}"/>
                </a:ext>
              </a:extLst>
            </p:cNvPr>
            <p:cNvSpPr txBox="1">
              <a:spLocks/>
            </p:cNvSpPr>
            <p:nvPr/>
          </p:nvSpPr>
          <p:spPr>
            <a:xfrm>
              <a:off x="1280790" y="3723434"/>
              <a:ext cx="219590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1600" b="1" dirty="0">
                  <a:latin typeface="Raleway" panose="020B0503030101060003" pitchFamily="34" charset="0"/>
                </a:rPr>
                <a:t>Fresh Graduate</a:t>
              </a:r>
              <a:endParaRPr lang="id-ID" sz="1600" b="1" dirty="0">
                <a:latin typeface="Raleway" panose="020B0503030101060003" pitchFamily="34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656C813-B6E2-413A-A00A-8DD48B2DAA17}"/>
              </a:ext>
            </a:extLst>
          </p:cNvPr>
          <p:cNvGrpSpPr/>
          <p:nvPr/>
        </p:nvGrpSpPr>
        <p:grpSpPr>
          <a:xfrm>
            <a:off x="8745296" y="4317941"/>
            <a:ext cx="2608943" cy="1315062"/>
            <a:chOff x="1280790" y="3723434"/>
            <a:chExt cx="2608943" cy="1315062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47D8FCF9-D1EC-48F4-AF1D-9BE23A8A200F}"/>
                </a:ext>
              </a:extLst>
            </p:cNvPr>
            <p:cNvSpPr/>
            <p:nvPr/>
          </p:nvSpPr>
          <p:spPr>
            <a:xfrm>
              <a:off x="1280791" y="4059767"/>
              <a:ext cx="260894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</a:t>
              </a:r>
            </a:p>
          </p:txBody>
        </p:sp>
        <p:sp>
          <p:nvSpPr>
            <p:cNvPr id="34" name="Text Placeholder 2">
              <a:extLst>
                <a:ext uri="{FF2B5EF4-FFF2-40B4-BE49-F238E27FC236}">
                  <a16:creationId xmlns:a16="http://schemas.microsoft.com/office/drawing/2014/main" id="{370D81D2-120C-4F87-8C0F-A6C500464382}"/>
                </a:ext>
              </a:extLst>
            </p:cNvPr>
            <p:cNvSpPr txBox="1">
              <a:spLocks/>
            </p:cNvSpPr>
            <p:nvPr/>
          </p:nvSpPr>
          <p:spPr>
            <a:xfrm>
              <a:off x="1280790" y="3723434"/>
              <a:ext cx="219590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600" b="1" dirty="0">
                  <a:latin typeface="Raleway" panose="020B0503030101060003" pitchFamily="34" charset="0"/>
                </a:rPr>
                <a:t>Creative Idea</a:t>
              </a:r>
              <a:endParaRPr lang="id-ID" sz="1600" b="1" dirty="0">
                <a:latin typeface="Raleway" panose="020B0503030101060003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51CEBE1-DDDF-46C5-B287-FBE09D86B3D0}"/>
              </a:ext>
            </a:extLst>
          </p:cNvPr>
          <p:cNvGrpSpPr/>
          <p:nvPr/>
        </p:nvGrpSpPr>
        <p:grpSpPr>
          <a:xfrm flipH="1">
            <a:off x="1385161" y="2267918"/>
            <a:ext cx="2608943" cy="1315062"/>
            <a:chOff x="1280790" y="3723434"/>
            <a:chExt cx="2608943" cy="1315062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3E91C54A-E216-4DBF-8E5F-E47B53E8E9CB}"/>
                </a:ext>
              </a:extLst>
            </p:cNvPr>
            <p:cNvSpPr/>
            <p:nvPr/>
          </p:nvSpPr>
          <p:spPr>
            <a:xfrm>
              <a:off x="1280791" y="4059767"/>
              <a:ext cx="260894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</a:t>
              </a:r>
            </a:p>
          </p:txBody>
        </p:sp>
        <p:sp>
          <p:nvSpPr>
            <p:cNvPr id="31" name="Text Placeholder 2">
              <a:extLst>
                <a:ext uri="{FF2B5EF4-FFF2-40B4-BE49-F238E27FC236}">
                  <a16:creationId xmlns:a16="http://schemas.microsoft.com/office/drawing/2014/main" id="{F8376FBF-1490-4764-93FB-2BC116E6F195}"/>
                </a:ext>
              </a:extLst>
            </p:cNvPr>
            <p:cNvSpPr txBox="1">
              <a:spLocks/>
            </p:cNvSpPr>
            <p:nvPr/>
          </p:nvSpPr>
          <p:spPr>
            <a:xfrm>
              <a:off x="1280790" y="3723434"/>
              <a:ext cx="219590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1600" b="1" dirty="0">
                  <a:latin typeface="Raleway" panose="020B0503030101060003" pitchFamily="34" charset="0"/>
                </a:rPr>
                <a:t>Prestige Award</a:t>
              </a:r>
              <a:endParaRPr lang="id-ID" sz="1600" b="1" dirty="0">
                <a:latin typeface="Raleway" panose="020B0503030101060003" pitchFamily="34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044AA04-04F7-4BAB-B72F-3908BA593BD1}"/>
              </a:ext>
            </a:extLst>
          </p:cNvPr>
          <p:cNvGrpSpPr/>
          <p:nvPr/>
        </p:nvGrpSpPr>
        <p:grpSpPr>
          <a:xfrm>
            <a:off x="8197897" y="2267918"/>
            <a:ext cx="2608943" cy="1315062"/>
            <a:chOff x="1280790" y="3723434"/>
            <a:chExt cx="2608943" cy="1315062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59B3E02-DBEB-4F92-B6F9-9728495918CE}"/>
                </a:ext>
              </a:extLst>
            </p:cNvPr>
            <p:cNvSpPr/>
            <p:nvPr/>
          </p:nvSpPr>
          <p:spPr>
            <a:xfrm>
              <a:off x="1280791" y="4059767"/>
              <a:ext cx="260894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</a:t>
              </a:r>
            </a:p>
          </p:txBody>
        </p:sp>
        <p:sp>
          <p:nvSpPr>
            <p:cNvPr id="37" name="Text Placeholder 2">
              <a:extLst>
                <a:ext uri="{FF2B5EF4-FFF2-40B4-BE49-F238E27FC236}">
                  <a16:creationId xmlns:a16="http://schemas.microsoft.com/office/drawing/2014/main" id="{D8C9B79E-ADD0-447D-B155-DDEE3386BA5C}"/>
                </a:ext>
              </a:extLst>
            </p:cNvPr>
            <p:cNvSpPr txBox="1">
              <a:spLocks/>
            </p:cNvSpPr>
            <p:nvPr/>
          </p:nvSpPr>
          <p:spPr>
            <a:xfrm>
              <a:off x="1280790" y="3723434"/>
              <a:ext cx="219590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600" b="1" dirty="0">
                  <a:latin typeface="Raleway" panose="020B0503030101060003" pitchFamily="34" charset="0"/>
                </a:rPr>
                <a:t>Great Score</a:t>
              </a:r>
              <a:endParaRPr lang="id-ID" sz="1600" b="1" dirty="0">
                <a:latin typeface="Raleway" panose="020B0503030101060003" pitchFamily="34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0927FDC-734B-491D-A87D-04B45FD0123B}"/>
              </a:ext>
            </a:extLst>
          </p:cNvPr>
          <p:cNvGrpSpPr/>
          <p:nvPr/>
        </p:nvGrpSpPr>
        <p:grpSpPr>
          <a:xfrm flipH="1">
            <a:off x="4451350" y="537511"/>
            <a:ext cx="3289300" cy="1093463"/>
            <a:chOff x="940612" y="3723434"/>
            <a:chExt cx="3289300" cy="1093463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815A538-616A-4AEF-9BAA-B6E87C98E75E}"/>
                </a:ext>
              </a:extLst>
            </p:cNvPr>
            <p:cNvSpPr/>
            <p:nvPr/>
          </p:nvSpPr>
          <p:spPr>
            <a:xfrm>
              <a:off x="940612" y="4059767"/>
              <a:ext cx="3289300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</a:t>
              </a:r>
            </a:p>
          </p:txBody>
        </p:sp>
        <p:sp>
          <p:nvSpPr>
            <p:cNvPr id="42" name="Text Placeholder 2">
              <a:extLst>
                <a:ext uri="{FF2B5EF4-FFF2-40B4-BE49-F238E27FC236}">
                  <a16:creationId xmlns:a16="http://schemas.microsoft.com/office/drawing/2014/main" id="{93B3B601-D26F-452E-9231-83639F91B566}"/>
                </a:ext>
              </a:extLst>
            </p:cNvPr>
            <p:cNvSpPr txBox="1">
              <a:spLocks/>
            </p:cNvSpPr>
            <p:nvPr/>
          </p:nvSpPr>
          <p:spPr>
            <a:xfrm>
              <a:off x="1487311" y="3723434"/>
              <a:ext cx="219590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600" b="1" dirty="0">
                  <a:latin typeface="Raleway" panose="020B0503030101060003" pitchFamily="34" charset="0"/>
                </a:rPr>
                <a:t>Time Is Money</a:t>
              </a:r>
              <a:endParaRPr lang="id-ID" sz="1600" b="1" dirty="0">
                <a:latin typeface="Raleway" panose="020B05030301010600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2194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1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FFB872D3-DBFC-4BE7-A673-FB3541AC97C8}"/>
              </a:ext>
            </a:extLst>
          </p:cNvPr>
          <p:cNvSpPr>
            <a:spLocks/>
          </p:cNvSpPr>
          <p:nvPr/>
        </p:nvSpPr>
        <p:spPr bwMode="auto">
          <a:xfrm rot="171940" flipH="1">
            <a:off x="4813248" y="2059916"/>
            <a:ext cx="3171047" cy="4020871"/>
          </a:xfrm>
          <a:custGeom>
            <a:avLst/>
            <a:gdLst>
              <a:gd name="connsiteX0" fmla="*/ 2378262 w 3652645"/>
              <a:gd name="connsiteY0" fmla="*/ 2222580 h 4020871"/>
              <a:gd name="connsiteX1" fmla="*/ 2378262 w 3652645"/>
              <a:gd name="connsiteY1" fmla="*/ 2237814 h 4020871"/>
              <a:gd name="connsiteX2" fmla="*/ 2378262 w 3652645"/>
              <a:gd name="connsiteY2" fmla="*/ 2264476 h 4020871"/>
              <a:gd name="connsiteX3" fmla="*/ 2378261 w 3652645"/>
              <a:gd name="connsiteY3" fmla="*/ 2271897 h 4020871"/>
              <a:gd name="connsiteX4" fmla="*/ 2378261 w 3652645"/>
              <a:gd name="connsiteY4" fmla="*/ 2272234 h 4020871"/>
              <a:gd name="connsiteX5" fmla="*/ 2378261 w 3652645"/>
              <a:gd name="connsiteY5" fmla="*/ 2272234 h 4020871"/>
              <a:gd name="connsiteX6" fmla="*/ 2385912 w 3652645"/>
              <a:gd name="connsiteY6" fmla="*/ 2281544 h 4020871"/>
              <a:gd name="connsiteX7" fmla="*/ 2427230 w 3652645"/>
              <a:gd name="connsiteY7" fmla="*/ 2272234 h 4020871"/>
              <a:gd name="connsiteX8" fmla="*/ 2427230 w 3652645"/>
              <a:gd name="connsiteY8" fmla="*/ 2239785 h 4020871"/>
              <a:gd name="connsiteX9" fmla="*/ 2437186 w 3652645"/>
              <a:gd name="connsiteY9" fmla="*/ 2248059 h 4020871"/>
              <a:gd name="connsiteX10" fmla="*/ 2465410 w 3652645"/>
              <a:gd name="connsiteY10" fmla="*/ 2280812 h 4020871"/>
              <a:gd name="connsiteX11" fmla="*/ 2498620 w 3652645"/>
              <a:gd name="connsiteY11" fmla="*/ 2331063 h 4020871"/>
              <a:gd name="connsiteX12" fmla="*/ 2442619 w 3652645"/>
              <a:gd name="connsiteY12" fmla="*/ 2329140 h 4020871"/>
              <a:gd name="connsiteX13" fmla="*/ 2191799 w 3652645"/>
              <a:gd name="connsiteY13" fmla="*/ 2320529 h 4020871"/>
              <a:gd name="connsiteX14" fmla="*/ 2176979 w 3652645"/>
              <a:gd name="connsiteY14" fmla="*/ 2320020 h 4020871"/>
              <a:gd name="connsiteX15" fmla="*/ 2188769 w 3652645"/>
              <a:gd name="connsiteY15" fmla="*/ 2320021 h 4020871"/>
              <a:gd name="connsiteX16" fmla="*/ 2234084 w 3652645"/>
              <a:gd name="connsiteY16" fmla="*/ 2261858 h 4020871"/>
              <a:gd name="connsiteX17" fmla="*/ 2235533 w 3652645"/>
              <a:gd name="connsiteY17" fmla="*/ 2260693 h 4020871"/>
              <a:gd name="connsiteX18" fmla="*/ 2239008 w 3652645"/>
              <a:gd name="connsiteY18" fmla="*/ 2264863 h 4020871"/>
              <a:gd name="connsiteX19" fmla="*/ 2280325 w 3652645"/>
              <a:gd name="connsiteY19" fmla="*/ 2247407 h 4020871"/>
              <a:gd name="connsiteX20" fmla="*/ 2271756 w 3652645"/>
              <a:gd name="connsiteY20" fmla="*/ 2236028 h 4020871"/>
              <a:gd name="connsiteX21" fmla="*/ 2270872 w 3652645"/>
              <a:gd name="connsiteY21" fmla="*/ 2232293 h 4020871"/>
              <a:gd name="connsiteX22" fmla="*/ 2272660 w 3652645"/>
              <a:gd name="connsiteY22" fmla="*/ 2230856 h 4020871"/>
              <a:gd name="connsiteX23" fmla="*/ 2279101 w 3652645"/>
              <a:gd name="connsiteY23" fmla="*/ 2230856 h 4020871"/>
              <a:gd name="connsiteX24" fmla="*/ 2280325 w 3652645"/>
              <a:gd name="connsiteY24" fmla="*/ 2230855 h 4020871"/>
              <a:gd name="connsiteX25" fmla="*/ 2280325 w 3652645"/>
              <a:gd name="connsiteY25" fmla="*/ 2272234 h 4020871"/>
              <a:gd name="connsiteX26" fmla="*/ 2321642 w 3652645"/>
              <a:gd name="connsiteY26" fmla="*/ 2274561 h 4020871"/>
              <a:gd name="connsiteX27" fmla="*/ 2329293 w 3652645"/>
              <a:gd name="connsiteY27" fmla="*/ 2263958 h 4020871"/>
              <a:gd name="connsiteX28" fmla="*/ 2329293 w 3652645"/>
              <a:gd name="connsiteY28" fmla="*/ 2259562 h 4020871"/>
              <a:gd name="connsiteX29" fmla="*/ 2329293 w 3652645"/>
              <a:gd name="connsiteY29" fmla="*/ 2230856 h 4020871"/>
              <a:gd name="connsiteX30" fmla="*/ 2329293 w 3652645"/>
              <a:gd name="connsiteY30" fmla="*/ 2263958 h 4020871"/>
              <a:gd name="connsiteX31" fmla="*/ 2329293 w 3652645"/>
              <a:gd name="connsiteY31" fmla="*/ 2274303 h 4020871"/>
              <a:gd name="connsiteX32" fmla="*/ 2329293 w 3652645"/>
              <a:gd name="connsiteY32" fmla="*/ 2280510 h 4020871"/>
              <a:gd name="connsiteX33" fmla="*/ 2378262 w 3652645"/>
              <a:gd name="connsiteY33" fmla="*/ 2280510 h 4020871"/>
              <a:gd name="connsiteX34" fmla="*/ 2378261 w 3652645"/>
              <a:gd name="connsiteY34" fmla="*/ 2272234 h 4020871"/>
              <a:gd name="connsiteX35" fmla="*/ 2378261 w 3652645"/>
              <a:gd name="connsiteY35" fmla="*/ 2271897 h 4020871"/>
              <a:gd name="connsiteX36" fmla="*/ 2378261 w 3652645"/>
              <a:gd name="connsiteY36" fmla="*/ 2266803 h 4020871"/>
              <a:gd name="connsiteX37" fmla="*/ 2378262 w 3652645"/>
              <a:gd name="connsiteY37" fmla="*/ 2253614 h 4020871"/>
              <a:gd name="connsiteX38" fmla="*/ 2378262 w 3652645"/>
              <a:gd name="connsiteY38" fmla="*/ 2237814 h 4020871"/>
              <a:gd name="connsiteX39" fmla="*/ 2378262 w 3652645"/>
              <a:gd name="connsiteY39" fmla="*/ 2236545 h 4020871"/>
              <a:gd name="connsiteX40" fmla="*/ 2378262 w 3652645"/>
              <a:gd name="connsiteY40" fmla="*/ 2222580 h 4020871"/>
              <a:gd name="connsiteX41" fmla="*/ 2407642 w 3652645"/>
              <a:gd name="connsiteY41" fmla="*/ 2065342 h 4020871"/>
              <a:gd name="connsiteX42" fmla="*/ 2250945 w 3652645"/>
              <a:gd name="connsiteY42" fmla="*/ 2065342 h 4020871"/>
              <a:gd name="connsiteX43" fmla="*/ 2250944 w 3652645"/>
              <a:gd name="connsiteY43" fmla="*/ 2090169 h 4020871"/>
              <a:gd name="connsiteX44" fmla="*/ 2231357 w 3652645"/>
              <a:gd name="connsiteY44" fmla="*/ 2106720 h 4020871"/>
              <a:gd name="connsiteX45" fmla="*/ 2231357 w 3652645"/>
              <a:gd name="connsiteY45" fmla="*/ 2214304 h 4020871"/>
              <a:gd name="connsiteX46" fmla="*/ 2231357 w 3652645"/>
              <a:gd name="connsiteY46" fmla="*/ 2241785 h 4020871"/>
              <a:gd name="connsiteX47" fmla="*/ 2194571 w 3652645"/>
              <a:gd name="connsiteY47" fmla="*/ 2280340 h 4020871"/>
              <a:gd name="connsiteX48" fmla="*/ 2172732 w 3652645"/>
              <a:gd name="connsiteY48" fmla="*/ 2311939 h 4020871"/>
              <a:gd name="connsiteX49" fmla="*/ 2169289 w 3652645"/>
              <a:gd name="connsiteY49" fmla="*/ 2319756 h 4020871"/>
              <a:gd name="connsiteX50" fmla="*/ 2079791 w 3652645"/>
              <a:gd name="connsiteY50" fmla="*/ 2316684 h 4020871"/>
              <a:gd name="connsiteX51" fmla="*/ 1951807 w 3652645"/>
              <a:gd name="connsiteY51" fmla="*/ 2312290 h 4020871"/>
              <a:gd name="connsiteX52" fmla="*/ 1951614 w 3652645"/>
              <a:gd name="connsiteY52" fmla="*/ 2312335 h 4020871"/>
              <a:gd name="connsiteX53" fmla="*/ 1950322 w 3652645"/>
              <a:gd name="connsiteY53" fmla="*/ 2312290 h 4020871"/>
              <a:gd name="connsiteX54" fmla="*/ 1910943 w 3652645"/>
              <a:gd name="connsiteY54" fmla="*/ 2337333 h 4020871"/>
              <a:gd name="connsiteX55" fmla="*/ 1910943 w 3652645"/>
              <a:gd name="connsiteY55" fmla="*/ 2379071 h 4020871"/>
              <a:gd name="connsiteX56" fmla="*/ 1911295 w 3652645"/>
              <a:gd name="connsiteY56" fmla="*/ 2379279 h 4020871"/>
              <a:gd name="connsiteX57" fmla="*/ 1911277 w 3652645"/>
              <a:gd name="connsiteY57" fmla="*/ 2379893 h 4020871"/>
              <a:gd name="connsiteX58" fmla="*/ 1902680 w 3652645"/>
              <a:gd name="connsiteY58" fmla="*/ 2678385 h 4020871"/>
              <a:gd name="connsiteX59" fmla="*/ 1932156 w 3652645"/>
              <a:gd name="connsiteY59" fmla="*/ 2711666 h 4020871"/>
              <a:gd name="connsiteX60" fmla="*/ 2659233 w 3652645"/>
              <a:gd name="connsiteY60" fmla="*/ 2736627 h 4020871"/>
              <a:gd name="connsiteX61" fmla="*/ 2698535 w 3652645"/>
              <a:gd name="connsiteY61" fmla="*/ 2703346 h 4020871"/>
              <a:gd name="connsiteX62" fmla="*/ 2705117 w 3652645"/>
              <a:gd name="connsiteY62" fmla="*/ 2474813 h 4020871"/>
              <a:gd name="connsiteX63" fmla="*/ 2706650 w 3652645"/>
              <a:gd name="connsiteY63" fmla="*/ 2421575 h 4020871"/>
              <a:gd name="connsiteX64" fmla="*/ 2708359 w 3652645"/>
              <a:gd name="connsiteY64" fmla="*/ 2420809 h 4020871"/>
              <a:gd name="connsiteX65" fmla="*/ 2708359 w 3652645"/>
              <a:gd name="connsiteY65" fmla="*/ 2362376 h 4020871"/>
              <a:gd name="connsiteX66" fmla="*/ 2708355 w 3652645"/>
              <a:gd name="connsiteY66" fmla="*/ 2362367 h 4020871"/>
              <a:gd name="connsiteX67" fmla="*/ 2708360 w 3652645"/>
              <a:gd name="connsiteY67" fmla="*/ 2362212 h 4020871"/>
              <a:gd name="connsiteX68" fmla="*/ 2678884 w 3652645"/>
              <a:gd name="connsiteY68" fmla="*/ 2337251 h 4020871"/>
              <a:gd name="connsiteX69" fmla="*/ 2549479 w 3652645"/>
              <a:gd name="connsiteY69" fmla="*/ 2332809 h 4020871"/>
              <a:gd name="connsiteX70" fmla="*/ 2508482 w 3652645"/>
              <a:gd name="connsiteY70" fmla="*/ 2331401 h 4020871"/>
              <a:gd name="connsiteX71" fmla="*/ 2512104 w 3652645"/>
              <a:gd name="connsiteY71" fmla="*/ 2328330 h 4020871"/>
              <a:gd name="connsiteX72" fmla="*/ 2432494 w 3652645"/>
              <a:gd name="connsiteY72" fmla="*/ 2227583 h 4020871"/>
              <a:gd name="connsiteX73" fmla="*/ 2427229 w 3652645"/>
              <a:gd name="connsiteY73" fmla="*/ 2224612 h 4020871"/>
              <a:gd name="connsiteX74" fmla="*/ 2427230 w 3652645"/>
              <a:gd name="connsiteY74" fmla="*/ 2216373 h 4020871"/>
              <a:gd name="connsiteX75" fmla="*/ 2427230 w 3652645"/>
              <a:gd name="connsiteY75" fmla="*/ 2172926 h 4020871"/>
              <a:gd name="connsiteX76" fmla="*/ 2446817 w 3652645"/>
              <a:gd name="connsiteY76" fmla="*/ 2181201 h 4020871"/>
              <a:gd name="connsiteX77" fmla="*/ 2446817 w 3652645"/>
              <a:gd name="connsiteY77" fmla="*/ 2214304 h 4020871"/>
              <a:gd name="connsiteX78" fmla="*/ 2485991 w 3652645"/>
              <a:gd name="connsiteY78" fmla="*/ 2239131 h 4020871"/>
              <a:gd name="connsiteX79" fmla="*/ 2485991 w 3652645"/>
              <a:gd name="connsiteY79" fmla="*/ 2156374 h 4020871"/>
              <a:gd name="connsiteX80" fmla="*/ 2427230 w 3652645"/>
              <a:gd name="connsiteY80" fmla="*/ 2106720 h 4020871"/>
              <a:gd name="connsiteX81" fmla="*/ 2407642 w 3652645"/>
              <a:gd name="connsiteY81" fmla="*/ 2065342 h 4020871"/>
              <a:gd name="connsiteX82" fmla="*/ 3234358 w 3652645"/>
              <a:gd name="connsiteY82" fmla="*/ 1411897 h 4020871"/>
              <a:gd name="connsiteX83" fmla="*/ 3247053 w 3652645"/>
              <a:gd name="connsiteY83" fmla="*/ 1413018 h 4020871"/>
              <a:gd name="connsiteX84" fmla="*/ 3352469 w 3652645"/>
              <a:gd name="connsiteY84" fmla="*/ 1627033 h 4020871"/>
              <a:gd name="connsiteX85" fmla="*/ 3350111 w 3652645"/>
              <a:gd name="connsiteY85" fmla="*/ 1645751 h 4020871"/>
              <a:gd name="connsiteX86" fmla="*/ 3287030 w 3652645"/>
              <a:gd name="connsiteY86" fmla="*/ 1517609 h 4020871"/>
              <a:gd name="connsiteX87" fmla="*/ 3287136 w 3652645"/>
              <a:gd name="connsiteY87" fmla="*/ 1517361 h 4020871"/>
              <a:gd name="connsiteX88" fmla="*/ 3297275 w 3652645"/>
              <a:gd name="connsiteY88" fmla="*/ 1491770 h 4020871"/>
              <a:gd name="connsiteX89" fmla="*/ 3278139 w 3652645"/>
              <a:gd name="connsiteY89" fmla="*/ 1475899 h 4020871"/>
              <a:gd name="connsiteX90" fmla="*/ 3258958 w 3652645"/>
              <a:gd name="connsiteY90" fmla="*/ 1460958 h 4020871"/>
              <a:gd name="connsiteX91" fmla="*/ 2767405 w 3652645"/>
              <a:gd name="connsiteY91" fmla="*/ 0 h 4020871"/>
              <a:gd name="connsiteX92" fmla="*/ 2747432 w 3652645"/>
              <a:gd name="connsiteY92" fmla="*/ 864 h 4020871"/>
              <a:gd name="connsiteX93" fmla="*/ 2738410 w 3652645"/>
              <a:gd name="connsiteY93" fmla="*/ 4142 h 4020871"/>
              <a:gd name="connsiteX94" fmla="*/ 2731690 w 3652645"/>
              <a:gd name="connsiteY94" fmla="*/ 5669 h 4020871"/>
              <a:gd name="connsiteX95" fmla="*/ 2724784 w 3652645"/>
              <a:gd name="connsiteY95" fmla="*/ 10916 h 4020871"/>
              <a:gd name="connsiteX96" fmla="*/ 2717879 w 3652645"/>
              <a:gd name="connsiteY96" fmla="*/ 16163 h 4020871"/>
              <a:gd name="connsiteX97" fmla="*/ 2710693 w 3652645"/>
              <a:gd name="connsiteY97" fmla="*/ 26988 h 4020871"/>
              <a:gd name="connsiteX98" fmla="*/ 2707833 w 3652645"/>
              <a:gd name="connsiteY98" fmla="*/ 39894 h 4020871"/>
              <a:gd name="connsiteX99" fmla="*/ 2705065 w 3652645"/>
              <a:gd name="connsiteY99" fmla="*/ 50941 h 4020871"/>
              <a:gd name="connsiteX100" fmla="*/ 2706809 w 3652645"/>
              <a:gd name="connsiteY100" fmla="*/ 60349 h 4020871"/>
              <a:gd name="connsiteX101" fmla="*/ 2708459 w 3652645"/>
              <a:gd name="connsiteY101" fmla="*/ 71617 h 4020871"/>
              <a:gd name="connsiteX102" fmla="*/ 2712411 w 3652645"/>
              <a:gd name="connsiteY102" fmla="*/ 81136 h 4020871"/>
              <a:gd name="connsiteX103" fmla="*/ 2724920 w 3652645"/>
              <a:gd name="connsiteY103" fmla="*/ 96675 h 4020871"/>
              <a:gd name="connsiteX104" fmla="*/ 2739731 w 3652645"/>
              <a:gd name="connsiteY104" fmla="*/ 110466 h 4020871"/>
              <a:gd name="connsiteX105" fmla="*/ 2752426 w 3652645"/>
              <a:gd name="connsiteY105" fmla="*/ 122287 h 4020871"/>
              <a:gd name="connsiteX106" fmla="*/ 2767516 w 3652645"/>
              <a:gd name="connsiteY106" fmla="*/ 130499 h 4020871"/>
              <a:gd name="connsiteX107" fmla="*/ 2752054 w 3652645"/>
              <a:gd name="connsiteY107" fmla="*/ 129725 h 4020871"/>
              <a:gd name="connsiteX108" fmla="*/ 2707876 w 3652645"/>
              <a:gd name="connsiteY108" fmla="*/ 127513 h 4020871"/>
              <a:gd name="connsiteX109" fmla="*/ 2679160 w 3652645"/>
              <a:gd name="connsiteY109" fmla="*/ 126076 h 4020871"/>
              <a:gd name="connsiteX110" fmla="*/ 2645933 w 3652645"/>
              <a:gd name="connsiteY110" fmla="*/ 126277 h 4020871"/>
              <a:gd name="connsiteX111" fmla="*/ 2610404 w 3652645"/>
              <a:gd name="connsiteY111" fmla="*/ 128227 h 4020871"/>
              <a:gd name="connsiteX112" fmla="*/ 2572480 w 3652645"/>
              <a:gd name="connsiteY112" fmla="*/ 133785 h 4020871"/>
              <a:gd name="connsiteX113" fmla="*/ 2532348 w 3652645"/>
              <a:gd name="connsiteY113" fmla="*/ 139233 h 4020871"/>
              <a:gd name="connsiteX114" fmla="*/ 2492029 w 3652645"/>
              <a:gd name="connsiteY114" fmla="*/ 148399 h 4020871"/>
              <a:gd name="connsiteX115" fmla="*/ 2453826 w 3652645"/>
              <a:gd name="connsiteY115" fmla="*/ 159536 h 4020871"/>
              <a:gd name="connsiteX116" fmla="*/ 2415437 w 3652645"/>
              <a:gd name="connsiteY116" fmla="*/ 174393 h 4020871"/>
              <a:gd name="connsiteX117" fmla="*/ 2397207 w 3652645"/>
              <a:gd name="connsiteY117" fmla="*/ 184665 h 4020871"/>
              <a:gd name="connsiteX118" fmla="*/ 2381279 w 3652645"/>
              <a:gd name="connsiteY118" fmla="*/ 193189 h 4020871"/>
              <a:gd name="connsiteX119" fmla="*/ 2365165 w 3652645"/>
              <a:gd name="connsiteY119" fmla="*/ 205431 h 4020871"/>
              <a:gd name="connsiteX120" fmla="*/ 2349051 w 3652645"/>
              <a:gd name="connsiteY120" fmla="*/ 217674 h 4020871"/>
              <a:gd name="connsiteX121" fmla="*/ 2335146 w 3652645"/>
              <a:gd name="connsiteY121" fmla="*/ 230027 h 4020871"/>
              <a:gd name="connsiteX122" fmla="*/ 2321055 w 3652645"/>
              <a:gd name="connsiteY122" fmla="*/ 246100 h 4020871"/>
              <a:gd name="connsiteX123" fmla="*/ 2309266 w 3652645"/>
              <a:gd name="connsiteY123" fmla="*/ 260423 h 4020871"/>
              <a:gd name="connsiteX124" fmla="*/ 2297290 w 3652645"/>
              <a:gd name="connsiteY124" fmla="*/ 278465 h 4020871"/>
              <a:gd name="connsiteX125" fmla="*/ 2295826 w 3652645"/>
              <a:gd name="connsiteY125" fmla="*/ 263479 h 4020871"/>
              <a:gd name="connsiteX126" fmla="*/ 2290968 w 3652645"/>
              <a:gd name="connsiteY126" fmla="*/ 227816 h 4020871"/>
              <a:gd name="connsiteX127" fmla="*/ 2281785 w 3652645"/>
              <a:gd name="connsiteY127" fmla="*/ 190073 h 4020871"/>
              <a:gd name="connsiteX128" fmla="*/ 2275810 w 3652645"/>
              <a:gd name="connsiteY128" fmla="*/ 176724 h 4020871"/>
              <a:gd name="connsiteX129" fmla="*/ 2269556 w 3652645"/>
              <a:gd name="connsiteY129" fmla="*/ 168954 h 4020871"/>
              <a:gd name="connsiteX130" fmla="*/ 2267440 w 3652645"/>
              <a:gd name="connsiteY130" fmla="*/ 166984 h 4020871"/>
              <a:gd name="connsiteX131" fmla="*/ 2263022 w 3652645"/>
              <a:gd name="connsiteY131" fmla="*/ 166763 h 4020871"/>
              <a:gd name="connsiteX132" fmla="*/ 2249583 w 3652645"/>
              <a:gd name="connsiteY132" fmla="*/ 169818 h 4020871"/>
              <a:gd name="connsiteX133" fmla="*/ 2235956 w 3652645"/>
              <a:gd name="connsiteY133" fmla="*/ 176593 h 4020871"/>
              <a:gd name="connsiteX134" fmla="*/ 2222051 w 3652645"/>
              <a:gd name="connsiteY134" fmla="*/ 188946 h 4020871"/>
              <a:gd name="connsiteX135" fmla="*/ 2215052 w 3652645"/>
              <a:gd name="connsiteY135" fmla="*/ 196053 h 4020871"/>
              <a:gd name="connsiteX136" fmla="*/ 2207960 w 3652645"/>
              <a:gd name="connsiteY136" fmla="*/ 205019 h 4020871"/>
              <a:gd name="connsiteX137" fmla="*/ 2202984 w 3652645"/>
              <a:gd name="connsiteY137" fmla="*/ 215955 h 4020871"/>
              <a:gd name="connsiteX138" fmla="*/ 2200123 w 3652645"/>
              <a:gd name="connsiteY138" fmla="*/ 228861 h 4020871"/>
              <a:gd name="connsiteX139" fmla="*/ 2197263 w 3652645"/>
              <a:gd name="connsiteY139" fmla="*/ 241767 h 4020871"/>
              <a:gd name="connsiteX140" fmla="*/ 2196518 w 3652645"/>
              <a:gd name="connsiteY140" fmla="*/ 256643 h 4020871"/>
              <a:gd name="connsiteX141" fmla="*/ 2197889 w 3652645"/>
              <a:gd name="connsiteY141" fmla="*/ 273489 h 4020871"/>
              <a:gd name="connsiteX142" fmla="*/ 2201470 w 3652645"/>
              <a:gd name="connsiteY142" fmla="*/ 290446 h 4020871"/>
              <a:gd name="connsiteX143" fmla="*/ 2183984 w 3652645"/>
              <a:gd name="connsiteY143" fmla="*/ 285842 h 4020871"/>
              <a:gd name="connsiteX144" fmla="*/ 2164290 w 3652645"/>
              <a:gd name="connsiteY144" fmla="*/ 281129 h 4020871"/>
              <a:gd name="connsiteX145" fmla="*/ 2142294 w 3652645"/>
              <a:gd name="connsiteY145" fmla="*/ 278164 h 4020871"/>
              <a:gd name="connsiteX146" fmla="*/ 2131157 w 3652645"/>
              <a:gd name="connsiteY146" fmla="*/ 279470 h 4020871"/>
              <a:gd name="connsiteX147" fmla="*/ 2120019 w 3652645"/>
              <a:gd name="connsiteY147" fmla="*/ 280776 h 4020871"/>
              <a:gd name="connsiteX148" fmla="*/ 2108788 w 3652645"/>
              <a:gd name="connsiteY148" fmla="*/ 283942 h 4020871"/>
              <a:gd name="connsiteX149" fmla="*/ 2099767 w 3652645"/>
              <a:gd name="connsiteY149" fmla="*/ 287220 h 4020871"/>
              <a:gd name="connsiteX150" fmla="*/ 2092768 w 3652645"/>
              <a:gd name="connsiteY150" fmla="*/ 294326 h 4020871"/>
              <a:gd name="connsiteX151" fmla="*/ 2085676 w 3652645"/>
              <a:gd name="connsiteY151" fmla="*/ 303292 h 4020871"/>
              <a:gd name="connsiteX152" fmla="*/ 2080699 w 3652645"/>
              <a:gd name="connsiteY152" fmla="*/ 314228 h 4020871"/>
              <a:gd name="connsiteX153" fmla="*/ 2080048 w 3652645"/>
              <a:gd name="connsiteY153" fmla="*/ 327244 h 4020871"/>
              <a:gd name="connsiteX154" fmla="*/ 2079303 w 3652645"/>
              <a:gd name="connsiteY154" fmla="*/ 342121 h 4020871"/>
              <a:gd name="connsiteX155" fmla="*/ 2080953 w 3652645"/>
              <a:gd name="connsiteY155" fmla="*/ 353388 h 4020871"/>
              <a:gd name="connsiteX156" fmla="*/ 2084813 w 3652645"/>
              <a:gd name="connsiteY156" fmla="*/ 364767 h 4020871"/>
              <a:gd name="connsiteX157" fmla="*/ 2090974 w 3652645"/>
              <a:gd name="connsiteY157" fmla="*/ 374396 h 4020871"/>
              <a:gd name="connsiteX158" fmla="*/ 2094926 w 3652645"/>
              <a:gd name="connsiteY158" fmla="*/ 383914 h 4020871"/>
              <a:gd name="connsiteX159" fmla="*/ 2103483 w 3652645"/>
              <a:gd name="connsiteY159" fmla="*/ 389935 h 4020871"/>
              <a:gd name="connsiteX160" fmla="*/ 2118387 w 3652645"/>
              <a:gd name="connsiteY160" fmla="*/ 401867 h 4020871"/>
              <a:gd name="connsiteX161" fmla="*/ 2131268 w 3652645"/>
              <a:gd name="connsiteY161" fmla="*/ 409968 h 4020871"/>
              <a:gd name="connsiteX162" fmla="*/ 2144335 w 3652645"/>
              <a:gd name="connsiteY162" fmla="*/ 414351 h 4020871"/>
              <a:gd name="connsiteX163" fmla="*/ 2157495 w 3652645"/>
              <a:gd name="connsiteY163" fmla="*/ 416873 h 4020871"/>
              <a:gd name="connsiteX164" fmla="*/ 2156844 w 3652645"/>
              <a:gd name="connsiteY164" fmla="*/ 429890 h 4020871"/>
              <a:gd name="connsiteX165" fmla="*/ 2157191 w 3652645"/>
              <a:gd name="connsiteY165" fmla="*/ 467191 h 4020871"/>
              <a:gd name="connsiteX166" fmla="*/ 2158190 w 3652645"/>
              <a:gd name="connsiteY166" fmla="*/ 491475 h 4020871"/>
              <a:gd name="connsiteX167" fmla="*/ 2161211 w 3652645"/>
              <a:gd name="connsiteY167" fmla="*/ 519590 h 4020871"/>
              <a:gd name="connsiteX168" fmla="*/ 2166349 w 3652645"/>
              <a:gd name="connsiteY168" fmla="*/ 549673 h 4020871"/>
              <a:gd name="connsiteX169" fmla="*/ 2175718 w 3652645"/>
              <a:gd name="connsiteY169" fmla="*/ 583698 h 4020871"/>
              <a:gd name="connsiteX170" fmla="*/ 2187296 w 3652645"/>
              <a:gd name="connsiteY170" fmla="*/ 617833 h 4020871"/>
              <a:gd name="connsiteX171" fmla="*/ 2203292 w 3652645"/>
              <a:gd name="connsiteY171" fmla="*/ 652188 h 4020871"/>
              <a:gd name="connsiteX172" fmla="*/ 2223706 w 3652645"/>
              <a:gd name="connsiteY172" fmla="*/ 686765 h 4020871"/>
              <a:gd name="connsiteX173" fmla="*/ 2234005 w 3652645"/>
              <a:gd name="connsiteY173" fmla="*/ 702194 h 4020871"/>
              <a:gd name="connsiteX174" fmla="*/ 2248630 w 3652645"/>
              <a:gd name="connsiteY174" fmla="*/ 719704 h 4020871"/>
              <a:gd name="connsiteX175" fmla="*/ 2263348 w 3652645"/>
              <a:gd name="connsiteY175" fmla="*/ 735354 h 4020871"/>
              <a:gd name="connsiteX176" fmla="*/ 2280274 w 3652645"/>
              <a:gd name="connsiteY176" fmla="*/ 751115 h 4020871"/>
              <a:gd name="connsiteX177" fmla="*/ 2297294 w 3652645"/>
              <a:gd name="connsiteY177" fmla="*/ 765016 h 4020871"/>
              <a:gd name="connsiteX178" fmla="*/ 2316523 w 3652645"/>
              <a:gd name="connsiteY178" fmla="*/ 779028 h 4020871"/>
              <a:gd name="connsiteX179" fmla="*/ 2337960 w 3652645"/>
              <a:gd name="connsiteY179" fmla="*/ 793151 h 4020871"/>
              <a:gd name="connsiteX180" fmla="*/ 2346146 w 3652645"/>
              <a:gd name="connsiteY180" fmla="*/ 797417 h 4020871"/>
              <a:gd name="connsiteX181" fmla="*/ 2343656 w 3652645"/>
              <a:gd name="connsiteY181" fmla="*/ 812078 h 4020871"/>
              <a:gd name="connsiteX182" fmla="*/ 2347050 w 3652645"/>
              <a:gd name="connsiteY182" fmla="*/ 832754 h 4020871"/>
              <a:gd name="connsiteX183" fmla="*/ 2352560 w 3652645"/>
              <a:gd name="connsiteY183" fmla="*/ 855400 h 4020871"/>
              <a:gd name="connsiteX184" fmla="*/ 2360372 w 3652645"/>
              <a:gd name="connsiteY184" fmla="*/ 876297 h 4020871"/>
              <a:gd name="connsiteX185" fmla="*/ 2372601 w 3652645"/>
              <a:gd name="connsiteY185" fmla="*/ 897415 h 4020871"/>
              <a:gd name="connsiteX186" fmla="*/ 2387040 w 3652645"/>
              <a:gd name="connsiteY186" fmla="*/ 918644 h 4020871"/>
              <a:gd name="connsiteX187" fmla="*/ 2403873 w 3652645"/>
              <a:gd name="connsiteY187" fmla="*/ 936264 h 4020871"/>
              <a:gd name="connsiteX188" fmla="*/ 2425218 w 3652645"/>
              <a:gd name="connsiteY188" fmla="*/ 952246 h 4020871"/>
              <a:gd name="connsiteX189" fmla="*/ 2435983 w 3652645"/>
              <a:gd name="connsiteY189" fmla="*/ 958377 h 4020871"/>
              <a:gd name="connsiteX190" fmla="*/ 2446748 w 3652645"/>
              <a:gd name="connsiteY190" fmla="*/ 964509 h 4020871"/>
              <a:gd name="connsiteX191" fmla="*/ 2459909 w 3652645"/>
              <a:gd name="connsiteY191" fmla="*/ 967031 h 4020871"/>
              <a:gd name="connsiteX192" fmla="*/ 2472976 w 3652645"/>
              <a:gd name="connsiteY192" fmla="*/ 971414 h 4020871"/>
              <a:gd name="connsiteX193" fmla="*/ 2486229 w 3652645"/>
              <a:gd name="connsiteY193" fmla="*/ 972077 h 4020871"/>
              <a:gd name="connsiteX194" fmla="*/ 2501692 w 3652645"/>
              <a:gd name="connsiteY194" fmla="*/ 972851 h 4020871"/>
              <a:gd name="connsiteX195" fmla="*/ 2517247 w 3652645"/>
              <a:gd name="connsiteY195" fmla="*/ 971766 h 4020871"/>
              <a:gd name="connsiteX196" fmla="*/ 2532896 w 3652645"/>
              <a:gd name="connsiteY196" fmla="*/ 968821 h 4020871"/>
              <a:gd name="connsiteX197" fmla="*/ 2548637 w 3652645"/>
              <a:gd name="connsiteY197" fmla="*/ 964016 h 4020871"/>
              <a:gd name="connsiteX198" fmla="*/ 2564115 w 3652645"/>
              <a:gd name="connsiteY198" fmla="*/ 957503 h 4020871"/>
              <a:gd name="connsiteX199" fmla="*/ 2572471 w 3652645"/>
              <a:gd name="connsiteY199" fmla="*/ 974531 h 4020871"/>
              <a:gd name="connsiteX200" fmla="*/ 2586723 w 3652645"/>
              <a:gd name="connsiteY200" fmla="*/ 999478 h 4020871"/>
              <a:gd name="connsiteX201" fmla="*/ 2601068 w 3652645"/>
              <a:gd name="connsiteY201" fmla="*/ 1022567 h 4020871"/>
              <a:gd name="connsiteX202" fmla="*/ 2617809 w 3652645"/>
              <a:gd name="connsiteY202" fmla="*/ 1042046 h 4020871"/>
              <a:gd name="connsiteX203" fmla="*/ 2634736 w 3652645"/>
              <a:gd name="connsiteY203" fmla="*/ 1057807 h 4020871"/>
              <a:gd name="connsiteX204" fmla="*/ 2643199 w 3652645"/>
              <a:gd name="connsiteY204" fmla="*/ 1065688 h 4020871"/>
              <a:gd name="connsiteX205" fmla="*/ 2653964 w 3652645"/>
              <a:gd name="connsiteY205" fmla="*/ 1071819 h 4020871"/>
              <a:gd name="connsiteX206" fmla="*/ 2682215 w 3652645"/>
              <a:gd name="connsiteY206" fmla="*/ 1082554 h 4020871"/>
              <a:gd name="connsiteX207" fmla="*/ 2717185 w 3652645"/>
              <a:gd name="connsiteY207" fmla="*/ 1091761 h 4020871"/>
              <a:gd name="connsiteX208" fmla="*/ 2754457 w 3652645"/>
              <a:gd name="connsiteY208" fmla="*/ 1099219 h 4020871"/>
              <a:gd name="connsiteX209" fmla="*/ 2790510 w 3652645"/>
              <a:gd name="connsiteY209" fmla="*/ 1102549 h 4020871"/>
              <a:gd name="connsiteX210" fmla="*/ 2797145 w 3652645"/>
              <a:gd name="connsiteY210" fmla="*/ 1131183 h 4020871"/>
              <a:gd name="connsiteX211" fmla="*/ 2814326 w 3652645"/>
              <a:gd name="connsiteY211" fmla="*/ 1186104 h 4020871"/>
              <a:gd name="connsiteX212" fmla="*/ 2816388 w 3652645"/>
              <a:gd name="connsiteY212" fmla="*/ 1191978 h 4020871"/>
              <a:gd name="connsiteX213" fmla="*/ 2704346 w 3652645"/>
              <a:gd name="connsiteY213" fmla="*/ 1171278 h 4020871"/>
              <a:gd name="connsiteX214" fmla="*/ 2703136 w 3652645"/>
              <a:gd name="connsiteY214" fmla="*/ 1195452 h 4020871"/>
              <a:gd name="connsiteX215" fmla="*/ 2699384 w 3652645"/>
              <a:gd name="connsiteY215" fmla="*/ 1202921 h 4020871"/>
              <a:gd name="connsiteX216" fmla="*/ 2646740 w 3652645"/>
              <a:gd name="connsiteY216" fmla="*/ 1182903 h 4020871"/>
              <a:gd name="connsiteX217" fmla="*/ 2582899 w 3652645"/>
              <a:gd name="connsiteY217" fmla="*/ 1166614 h 4020871"/>
              <a:gd name="connsiteX218" fmla="*/ 2495736 w 3652645"/>
              <a:gd name="connsiteY218" fmla="*/ 1146538 h 4020871"/>
              <a:gd name="connsiteX219" fmla="*/ 2408574 w 3652645"/>
              <a:gd name="connsiteY219" fmla="*/ 1126463 h 4020871"/>
              <a:gd name="connsiteX220" fmla="*/ 2309162 w 3652645"/>
              <a:gd name="connsiteY220" fmla="*/ 1116249 h 4020871"/>
              <a:gd name="connsiteX221" fmla="*/ 2209489 w 3652645"/>
              <a:gd name="connsiteY221" fmla="*/ 1111259 h 4020871"/>
              <a:gd name="connsiteX222" fmla="*/ 2097958 w 3652645"/>
              <a:gd name="connsiteY222" fmla="*/ 1108295 h 4020871"/>
              <a:gd name="connsiteX223" fmla="*/ 1997892 w 3652645"/>
              <a:gd name="connsiteY223" fmla="*/ 1111143 h 4020871"/>
              <a:gd name="connsiteX224" fmla="*/ 1779910 w 3652645"/>
              <a:gd name="connsiteY224" fmla="*/ 1121181 h 4020871"/>
              <a:gd name="connsiteX225" fmla="*/ 1555934 w 3652645"/>
              <a:gd name="connsiteY225" fmla="*/ 1133538 h 4020871"/>
              <a:gd name="connsiteX226" fmla="*/ 1450005 w 3652645"/>
              <a:gd name="connsiteY226" fmla="*/ 1136092 h 4020871"/>
              <a:gd name="connsiteX227" fmla="*/ 1332350 w 3652645"/>
              <a:gd name="connsiteY227" fmla="*/ 1138059 h 4020871"/>
              <a:gd name="connsiteX228" fmla="*/ 1221212 w 3652645"/>
              <a:gd name="connsiteY228" fmla="*/ 1127258 h 4020871"/>
              <a:gd name="connsiteX229" fmla="*/ 1115806 w 3652645"/>
              <a:gd name="connsiteY229" fmla="*/ 1119363 h 4020871"/>
              <a:gd name="connsiteX230" fmla="*/ 1011054 w 3652645"/>
              <a:gd name="connsiteY230" fmla="*/ 1098407 h 4020871"/>
              <a:gd name="connsiteX231" fmla="*/ 952946 w 3652645"/>
              <a:gd name="connsiteY231" fmla="*/ 1085023 h 4020871"/>
              <a:gd name="connsiteX232" fmla="*/ 900962 w 3652645"/>
              <a:gd name="connsiteY232" fmla="*/ 1066709 h 4020871"/>
              <a:gd name="connsiteX233" fmla="*/ 843115 w 3652645"/>
              <a:gd name="connsiteY233" fmla="*/ 1048100 h 4020871"/>
              <a:gd name="connsiteX234" fmla="*/ 797126 w 3652645"/>
              <a:gd name="connsiteY234" fmla="*/ 1027467 h 4020871"/>
              <a:gd name="connsiteX235" fmla="*/ 745272 w 3652645"/>
              <a:gd name="connsiteY235" fmla="*/ 1006540 h 4020871"/>
              <a:gd name="connsiteX236" fmla="*/ 687949 w 3652645"/>
              <a:gd name="connsiteY236" fmla="*/ 977483 h 4020871"/>
              <a:gd name="connsiteX237" fmla="*/ 0 w 3652645"/>
              <a:gd name="connsiteY237" fmla="*/ 982328 h 4020871"/>
              <a:gd name="connsiteX238" fmla="*/ 15366 w 3652645"/>
              <a:gd name="connsiteY238" fmla="*/ 1027616 h 4020871"/>
              <a:gd name="connsiteX239" fmla="*/ 57172 w 3652645"/>
              <a:gd name="connsiteY239" fmla="*/ 1131840 h 4020871"/>
              <a:gd name="connsiteX240" fmla="*/ 110181 w 3652645"/>
              <a:gd name="connsiteY240" fmla="*/ 1247100 h 4020871"/>
              <a:gd name="connsiteX241" fmla="*/ 143137 w 3652645"/>
              <a:gd name="connsiteY241" fmla="*/ 1293269 h 4020871"/>
              <a:gd name="connsiteX242" fmla="*/ 171145 w 3652645"/>
              <a:gd name="connsiteY242" fmla="*/ 1320858 h 4020871"/>
              <a:gd name="connsiteX243" fmla="*/ 269772 w 3652645"/>
              <a:gd name="connsiteY243" fmla="*/ 1346745 h 4020871"/>
              <a:gd name="connsiteX244" fmla="*/ 368530 w 3652645"/>
              <a:gd name="connsiteY244" fmla="*/ 1370020 h 4020871"/>
              <a:gd name="connsiteX245" fmla="*/ 508330 w 3652645"/>
              <a:gd name="connsiteY245" fmla="*/ 1395349 h 4020871"/>
              <a:gd name="connsiteX246" fmla="*/ 584159 w 3652645"/>
              <a:gd name="connsiteY246" fmla="*/ 1407001 h 4020871"/>
              <a:gd name="connsiteX247" fmla="*/ 659987 w 3652645"/>
              <a:gd name="connsiteY247" fmla="*/ 1418653 h 4020871"/>
              <a:gd name="connsiteX248" fmla="*/ 741940 w 3652645"/>
              <a:gd name="connsiteY248" fmla="*/ 1425374 h 4020871"/>
              <a:gd name="connsiteX249" fmla="*/ 824155 w 3652645"/>
              <a:gd name="connsiteY249" fmla="*/ 1426871 h 4020871"/>
              <a:gd name="connsiteX250" fmla="*/ 906370 w 3652645"/>
              <a:gd name="connsiteY250" fmla="*/ 1428368 h 4020871"/>
              <a:gd name="connsiteX251" fmla="*/ 994709 w 3652645"/>
              <a:gd name="connsiteY251" fmla="*/ 1424933 h 4020871"/>
              <a:gd name="connsiteX252" fmla="*/ 1077578 w 3652645"/>
              <a:gd name="connsiteY252" fmla="*/ 1413369 h 4020871"/>
              <a:gd name="connsiteX253" fmla="*/ 1160577 w 3652645"/>
              <a:gd name="connsiteY253" fmla="*/ 1399193 h 4020871"/>
              <a:gd name="connsiteX254" fmla="*/ 1445931 w 3652645"/>
              <a:gd name="connsiteY254" fmla="*/ 1334914 h 4020871"/>
              <a:gd name="connsiteX255" fmla="*/ 1582614 w 3652645"/>
              <a:gd name="connsiteY255" fmla="*/ 1305093 h 4020871"/>
              <a:gd name="connsiteX256" fmla="*/ 1707178 w 3652645"/>
              <a:gd name="connsiteY256" fmla="*/ 1282522 h 4020871"/>
              <a:gd name="connsiteX257" fmla="*/ 1831611 w 3652645"/>
              <a:gd name="connsiteY257" fmla="*/ 1262563 h 4020871"/>
              <a:gd name="connsiteX258" fmla="*/ 1949790 w 3652645"/>
              <a:gd name="connsiteY258" fmla="*/ 1250148 h 4020871"/>
              <a:gd name="connsiteX259" fmla="*/ 2067968 w 3652645"/>
              <a:gd name="connsiteY259" fmla="*/ 1237732 h 4020871"/>
              <a:gd name="connsiteX260" fmla="*/ 2180021 w 3652645"/>
              <a:gd name="connsiteY260" fmla="*/ 1230247 h 4020871"/>
              <a:gd name="connsiteX261" fmla="*/ 2285688 w 3652645"/>
              <a:gd name="connsiteY261" fmla="*/ 1232918 h 4020871"/>
              <a:gd name="connsiteX262" fmla="*/ 2391094 w 3652645"/>
              <a:gd name="connsiteY262" fmla="*/ 1240813 h 4020871"/>
              <a:gd name="connsiteX263" fmla="*/ 2475823 w 3652645"/>
              <a:gd name="connsiteY263" fmla="*/ 1251051 h 4020871"/>
              <a:gd name="connsiteX264" fmla="*/ 2472173 w 3652645"/>
              <a:gd name="connsiteY264" fmla="*/ 1252865 h 4020871"/>
              <a:gd name="connsiteX265" fmla="*/ 2471393 w 3652645"/>
              <a:gd name="connsiteY265" fmla="*/ 1255082 h 4020871"/>
              <a:gd name="connsiteX266" fmla="*/ 2446659 w 3652645"/>
              <a:gd name="connsiteY266" fmla="*/ 1266044 h 4020871"/>
              <a:gd name="connsiteX267" fmla="*/ 2185183 w 3652645"/>
              <a:gd name="connsiteY267" fmla="*/ 1772191 h 4020871"/>
              <a:gd name="connsiteX268" fmla="*/ 2175370 w 3652645"/>
              <a:gd name="connsiteY268" fmla="*/ 2037516 h 4020871"/>
              <a:gd name="connsiteX269" fmla="*/ 2196032 w 3652645"/>
              <a:gd name="connsiteY269" fmla="*/ 2037516 h 4020871"/>
              <a:gd name="connsiteX270" fmla="*/ 2196032 w 3652645"/>
              <a:gd name="connsiteY270" fmla="*/ 2065341 h 4020871"/>
              <a:gd name="connsiteX271" fmla="*/ 2443933 w 3652645"/>
              <a:gd name="connsiteY271" fmla="*/ 2065341 h 4020871"/>
              <a:gd name="connsiteX272" fmla="*/ 2443933 w 3652645"/>
              <a:gd name="connsiteY272" fmla="*/ 2037516 h 4020871"/>
              <a:gd name="connsiteX273" fmla="*/ 2463525 w 3652645"/>
              <a:gd name="connsiteY273" fmla="*/ 2037516 h 4020871"/>
              <a:gd name="connsiteX274" fmla="*/ 2479567 w 3652645"/>
              <a:gd name="connsiteY274" fmla="*/ 2037516 h 4020871"/>
              <a:gd name="connsiteX275" fmla="*/ 2459941 w 3652645"/>
              <a:gd name="connsiteY275" fmla="*/ 1772191 h 4020871"/>
              <a:gd name="connsiteX276" fmla="*/ 2546876 w 3652645"/>
              <a:gd name="connsiteY276" fmla="*/ 1416569 h 4020871"/>
              <a:gd name="connsiteX277" fmla="*/ 2553135 w 3652645"/>
              <a:gd name="connsiteY277" fmla="*/ 1418354 h 4020871"/>
              <a:gd name="connsiteX278" fmla="*/ 2560709 w 3652645"/>
              <a:gd name="connsiteY278" fmla="*/ 1430666 h 4020871"/>
              <a:gd name="connsiteX279" fmla="*/ 2587191 w 3652645"/>
              <a:gd name="connsiteY279" fmla="*/ 1476732 h 4020871"/>
              <a:gd name="connsiteX280" fmla="*/ 2611464 w 3652645"/>
              <a:gd name="connsiteY280" fmla="*/ 1522687 h 4020871"/>
              <a:gd name="connsiteX281" fmla="*/ 2621113 w 3652645"/>
              <a:gd name="connsiteY281" fmla="*/ 1551133 h 4020871"/>
              <a:gd name="connsiteX282" fmla="*/ 2634806 w 3652645"/>
              <a:gd name="connsiteY282" fmla="*/ 1587238 h 4020871"/>
              <a:gd name="connsiteX283" fmla="*/ 2665402 w 3652645"/>
              <a:gd name="connsiteY283" fmla="*/ 1683843 h 4020871"/>
              <a:gd name="connsiteX284" fmla="*/ 2701600 w 3652645"/>
              <a:gd name="connsiteY284" fmla="*/ 1801234 h 4020871"/>
              <a:gd name="connsiteX285" fmla="*/ 2734938 w 3652645"/>
              <a:gd name="connsiteY285" fmla="*/ 1931531 h 4020871"/>
              <a:gd name="connsiteX286" fmla="*/ 2768182 w 3652645"/>
              <a:gd name="connsiteY286" fmla="*/ 2063688 h 4020871"/>
              <a:gd name="connsiteX287" fmla="*/ 2795080 w 3652645"/>
              <a:gd name="connsiteY287" fmla="*/ 2189935 h 4020871"/>
              <a:gd name="connsiteX288" fmla="*/ 2816188 w 3652645"/>
              <a:gd name="connsiteY288" fmla="*/ 2299114 h 4020871"/>
              <a:gd name="connsiteX289" fmla="*/ 2822696 w 3652645"/>
              <a:gd name="connsiteY289" fmla="*/ 2346044 h 4020871"/>
              <a:gd name="connsiteX290" fmla="*/ 2825252 w 3652645"/>
              <a:gd name="connsiteY290" fmla="*/ 2383456 h 4020871"/>
              <a:gd name="connsiteX291" fmla="*/ 2889890 w 3652645"/>
              <a:gd name="connsiteY291" fmla="*/ 2374342 h 4020871"/>
              <a:gd name="connsiteX292" fmla="*/ 2899121 w 3652645"/>
              <a:gd name="connsiteY292" fmla="*/ 2456128 h 4020871"/>
              <a:gd name="connsiteX293" fmla="*/ 2910717 w 3652645"/>
              <a:gd name="connsiteY293" fmla="*/ 2622621 h 4020871"/>
              <a:gd name="connsiteX294" fmla="*/ 2916735 w 3652645"/>
              <a:gd name="connsiteY294" fmla="*/ 2723588 h 4020871"/>
              <a:gd name="connsiteX295" fmla="*/ 2922381 w 3652645"/>
              <a:gd name="connsiteY295" fmla="*/ 2831993 h 4020871"/>
              <a:gd name="connsiteX296" fmla="*/ 2927654 w 3652645"/>
              <a:gd name="connsiteY296" fmla="*/ 2947836 h 4020871"/>
              <a:gd name="connsiteX297" fmla="*/ 2930440 w 3652645"/>
              <a:gd name="connsiteY297" fmla="*/ 3069147 h 4020871"/>
              <a:gd name="connsiteX298" fmla="*/ 2930830 w 3652645"/>
              <a:gd name="connsiteY298" fmla="*/ 3194067 h 4020871"/>
              <a:gd name="connsiteX299" fmla="*/ 2929011 w 3652645"/>
              <a:gd name="connsiteY299" fmla="*/ 3318876 h 4020871"/>
              <a:gd name="connsiteX300" fmla="*/ 2924890 w 3652645"/>
              <a:gd name="connsiteY300" fmla="*/ 3445435 h 4020871"/>
              <a:gd name="connsiteX301" fmla="*/ 2914236 w 3652645"/>
              <a:gd name="connsiteY301" fmla="*/ 3569801 h 4020871"/>
              <a:gd name="connsiteX302" fmla="*/ 2901559 w 3652645"/>
              <a:gd name="connsiteY302" fmla="*/ 3690338 h 4020871"/>
              <a:gd name="connsiteX303" fmla="*/ 2894255 w 3652645"/>
              <a:gd name="connsiteY303" fmla="*/ 3747762 h 4020871"/>
              <a:gd name="connsiteX304" fmla="*/ 2884743 w 3652645"/>
              <a:gd name="connsiteY304" fmla="*/ 3805076 h 4020871"/>
              <a:gd name="connsiteX305" fmla="*/ 2891248 w 3652645"/>
              <a:gd name="connsiteY305" fmla="*/ 3806789 h 4020871"/>
              <a:gd name="connsiteX306" fmla="*/ 2888788 w 3652645"/>
              <a:gd name="connsiteY306" fmla="*/ 3812734 h 4020871"/>
              <a:gd name="connsiteX307" fmla="*/ 2883160 w 3652645"/>
              <a:gd name="connsiteY307" fmla="*/ 3836687 h 4020871"/>
              <a:gd name="connsiteX308" fmla="*/ 2873927 w 3652645"/>
              <a:gd name="connsiteY308" fmla="*/ 3888422 h 4020871"/>
              <a:gd name="connsiteX309" fmla="*/ 2868646 w 3652645"/>
              <a:gd name="connsiteY309" fmla="*/ 3949676 h 4020871"/>
              <a:gd name="connsiteX310" fmla="*/ 2910057 w 3652645"/>
              <a:gd name="connsiteY310" fmla="*/ 3962934 h 4020871"/>
              <a:gd name="connsiteX311" fmla="*/ 2971255 w 3652645"/>
              <a:gd name="connsiteY311" fmla="*/ 3979046 h 4020871"/>
              <a:gd name="connsiteX312" fmla="*/ 3041382 w 3652645"/>
              <a:gd name="connsiteY312" fmla="*/ 3993742 h 4020871"/>
              <a:gd name="connsiteX313" fmla="*/ 3115926 w 3652645"/>
              <a:gd name="connsiteY313" fmla="*/ 4008659 h 4020871"/>
              <a:gd name="connsiteX314" fmla="*/ 3153291 w 3652645"/>
              <a:gd name="connsiteY314" fmla="*/ 4014257 h 4020871"/>
              <a:gd name="connsiteX315" fmla="*/ 3188541 w 3652645"/>
              <a:gd name="connsiteY315" fmla="*/ 4017886 h 4020871"/>
              <a:gd name="connsiteX316" fmla="*/ 3219465 w 3652645"/>
              <a:gd name="connsiteY316" fmla="*/ 4019434 h 4020871"/>
              <a:gd name="connsiteX317" fmla="*/ 3248181 w 3652645"/>
              <a:gd name="connsiteY317" fmla="*/ 4020871 h 4020871"/>
              <a:gd name="connsiteX318" fmla="*/ 3272666 w 3652645"/>
              <a:gd name="connsiteY318" fmla="*/ 4018369 h 4020871"/>
              <a:gd name="connsiteX319" fmla="*/ 3292732 w 3652645"/>
              <a:gd name="connsiteY319" fmla="*/ 4015645 h 4020871"/>
              <a:gd name="connsiteX320" fmla="*/ 3299545 w 3652645"/>
              <a:gd name="connsiteY320" fmla="*/ 4012257 h 4020871"/>
              <a:gd name="connsiteX321" fmla="*/ 3304149 w 3652645"/>
              <a:gd name="connsiteY321" fmla="*/ 4008759 h 4020871"/>
              <a:gd name="connsiteX322" fmla="*/ 3308846 w 3652645"/>
              <a:gd name="connsiteY322" fmla="*/ 4003402 h 4020871"/>
              <a:gd name="connsiteX323" fmla="*/ 3309032 w 3652645"/>
              <a:gd name="connsiteY323" fmla="*/ 3999683 h 4020871"/>
              <a:gd name="connsiteX324" fmla="*/ 3313014 w 3652645"/>
              <a:gd name="connsiteY324" fmla="*/ 3987170 h 4020871"/>
              <a:gd name="connsiteX325" fmla="*/ 3356163 w 3652645"/>
              <a:gd name="connsiteY325" fmla="*/ 3987129 h 4020871"/>
              <a:gd name="connsiteX326" fmla="*/ 3424826 w 3652645"/>
              <a:gd name="connsiteY326" fmla="*/ 3986838 h 4020871"/>
              <a:gd name="connsiteX327" fmla="*/ 3484652 w 3652645"/>
              <a:gd name="connsiteY327" fmla="*/ 3986104 h 4020871"/>
              <a:gd name="connsiteX328" fmla="*/ 3540154 w 3652645"/>
              <a:gd name="connsiteY328" fmla="*/ 3983290 h 4020871"/>
              <a:gd name="connsiteX329" fmla="*/ 3544945 w 3652645"/>
              <a:gd name="connsiteY329" fmla="*/ 3976073 h 4020871"/>
              <a:gd name="connsiteX330" fmla="*/ 3549828 w 3652645"/>
              <a:gd name="connsiteY330" fmla="*/ 3966996 h 4020871"/>
              <a:gd name="connsiteX331" fmla="*/ 3552595 w 3652645"/>
              <a:gd name="connsiteY331" fmla="*/ 3955950 h 4020871"/>
              <a:gd name="connsiteX332" fmla="*/ 3555363 w 3652645"/>
              <a:gd name="connsiteY332" fmla="*/ 3944903 h 4020871"/>
              <a:gd name="connsiteX333" fmla="*/ 3555921 w 3652645"/>
              <a:gd name="connsiteY333" fmla="*/ 3933746 h 4020871"/>
              <a:gd name="connsiteX334" fmla="*/ 3552062 w 3652645"/>
              <a:gd name="connsiteY334" fmla="*/ 3922368 h 4020871"/>
              <a:gd name="connsiteX335" fmla="*/ 3547923 w 3652645"/>
              <a:gd name="connsiteY335" fmla="*/ 3916568 h 4020871"/>
              <a:gd name="connsiteX336" fmla="*/ 3543692 w 3652645"/>
              <a:gd name="connsiteY336" fmla="*/ 3912628 h 4020871"/>
              <a:gd name="connsiteX337" fmla="*/ 3528601 w 3652645"/>
              <a:gd name="connsiteY337" fmla="*/ 3904416 h 4020871"/>
              <a:gd name="connsiteX338" fmla="*/ 3509000 w 3652645"/>
              <a:gd name="connsiteY338" fmla="*/ 3897842 h 4020871"/>
              <a:gd name="connsiteX339" fmla="*/ 3487005 w 3652645"/>
              <a:gd name="connsiteY339" fmla="*/ 3894877 h 4020871"/>
              <a:gd name="connsiteX340" fmla="*/ 3462800 w 3652645"/>
              <a:gd name="connsiteY340" fmla="*/ 3891801 h 4020871"/>
              <a:gd name="connsiteX341" fmla="*/ 3416598 w 3652645"/>
              <a:gd name="connsiteY341" fmla="*/ 3885760 h 4020871"/>
              <a:gd name="connsiteX342" fmla="*/ 3396811 w 3652645"/>
              <a:gd name="connsiteY342" fmla="*/ 3882905 h 4020871"/>
              <a:gd name="connsiteX343" fmla="*/ 3381535 w 3652645"/>
              <a:gd name="connsiteY343" fmla="*/ 3878412 h 4020871"/>
              <a:gd name="connsiteX344" fmla="*/ 3372792 w 3652645"/>
              <a:gd name="connsiteY344" fmla="*/ 3876110 h 4020871"/>
              <a:gd name="connsiteX345" fmla="*/ 3366445 w 3652645"/>
              <a:gd name="connsiteY345" fmla="*/ 3870200 h 4020871"/>
              <a:gd name="connsiteX346" fmla="*/ 3355866 w 3652645"/>
              <a:gd name="connsiteY346" fmla="*/ 3860350 h 4020871"/>
              <a:gd name="connsiteX347" fmla="*/ 3345473 w 3652645"/>
              <a:gd name="connsiteY347" fmla="*/ 3846780 h 4020871"/>
              <a:gd name="connsiteX348" fmla="*/ 3335080 w 3652645"/>
              <a:gd name="connsiteY348" fmla="*/ 3833211 h 4020871"/>
              <a:gd name="connsiteX349" fmla="*/ 3326771 w 3652645"/>
              <a:gd name="connsiteY349" fmla="*/ 3816075 h 4020871"/>
              <a:gd name="connsiteX350" fmla="*/ 3327083 w 3652645"/>
              <a:gd name="connsiteY350" fmla="*/ 3816032 h 4020871"/>
              <a:gd name="connsiteX351" fmla="*/ 3350314 w 3652645"/>
              <a:gd name="connsiteY351" fmla="*/ 3750085 h 4020871"/>
              <a:gd name="connsiteX352" fmla="*/ 3369220 w 3652645"/>
              <a:gd name="connsiteY352" fmla="*/ 3682056 h 4020871"/>
              <a:gd name="connsiteX353" fmla="*/ 3390336 w 3652645"/>
              <a:gd name="connsiteY353" fmla="*/ 3614139 h 4020871"/>
              <a:gd name="connsiteX354" fmla="*/ 3407033 w 3652645"/>
              <a:gd name="connsiteY354" fmla="*/ 3546000 h 4020871"/>
              <a:gd name="connsiteX355" fmla="*/ 3440521 w 3652645"/>
              <a:gd name="connsiteY355" fmla="*/ 3407863 h 4020871"/>
              <a:gd name="connsiteX356" fmla="*/ 3467196 w 3652645"/>
              <a:gd name="connsiteY356" fmla="*/ 3273113 h 4020871"/>
              <a:gd name="connsiteX357" fmla="*/ 3491662 w 3652645"/>
              <a:gd name="connsiteY357" fmla="*/ 3138252 h 4020871"/>
              <a:gd name="connsiteX358" fmla="*/ 3511432 w 3652645"/>
              <a:gd name="connsiteY358" fmla="*/ 3008749 h 4020871"/>
              <a:gd name="connsiteX359" fmla="*/ 3526504 w 3652645"/>
              <a:gd name="connsiteY359" fmla="*/ 2884603 h 4020871"/>
              <a:gd name="connsiteX360" fmla="*/ 3538995 w 3652645"/>
              <a:gd name="connsiteY360" fmla="*/ 2767785 h 4020871"/>
              <a:gd name="connsiteX361" fmla="*/ 3548904 w 3652645"/>
              <a:gd name="connsiteY361" fmla="*/ 2658294 h 4020871"/>
              <a:gd name="connsiteX362" fmla="*/ 3558256 w 3652645"/>
              <a:gd name="connsiteY362" fmla="*/ 2559961 h 4020871"/>
              <a:gd name="connsiteX363" fmla="*/ 3566447 w 3652645"/>
              <a:gd name="connsiteY363" fmla="*/ 2396323 h 4020871"/>
              <a:gd name="connsiteX364" fmla="*/ 3568958 w 3652645"/>
              <a:gd name="connsiteY364" fmla="*/ 2310274 h 4020871"/>
              <a:gd name="connsiteX365" fmla="*/ 3588806 w 3652645"/>
              <a:gd name="connsiteY365" fmla="*/ 2309715 h 4020871"/>
              <a:gd name="connsiteX366" fmla="*/ 3623730 w 3652645"/>
              <a:gd name="connsiteY366" fmla="*/ 2308732 h 4020871"/>
              <a:gd name="connsiteX367" fmla="*/ 3652645 w 3652645"/>
              <a:gd name="connsiteY367" fmla="*/ 2311157 h 4020871"/>
              <a:gd name="connsiteX368" fmla="*/ 3591057 w 3652645"/>
              <a:gd name="connsiteY368" fmla="*/ 2170125 h 4020871"/>
              <a:gd name="connsiteX369" fmla="*/ 3546958 w 3652645"/>
              <a:gd name="connsiteY369" fmla="*/ 2071609 h 4020871"/>
              <a:gd name="connsiteX370" fmla="*/ 3549898 w 3652645"/>
              <a:gd name="connsiteY370" fmla="*/ 2057556 h 4020871"/>
              <a:gd name="connsiteX371" fmla="*/ 3599083 w 3652645"/>
              <a:gd name="connsiteY371" fmla="*/ 1813507 h 4020871"/>
              <a:gd name="connsiteX372" fmla="*/ 3191359 w 3652645"/>
              <a:gd name="connsiteY372" fmla="*/ 1223961 h 4020871"/>
              <a:gd name="connsiteX373" fmla="*/ 3128389 w 3652645"/>
              <a:gd name="connsiteY373" fmla="*/ 1221808 h 4020871"/>
              <a:gd name="connsiteX374" fmla="*/ 3125038 w 3652645"/>
              <a:gd name="connsiteY374" fmla="*/ 1216571 h 4020871"/>
              <a:gd name="connsiteX375" fmla="*/ 3076442 w 3652645"/>
              <a:gd name="connsiteY375" fmla="*/ 1214138 h 4020871"/>
              <a:gd name="connsiteX376" fmla="*/ 3065949 w 3652645"/>
              <a:gd name="connsiteY376" fmla="*/ 1213783 h 4020871"/>
              <a:gd name="connsiteX377" fmla="*/ 3041058 w 3652645"/>
              <a:gd name="connsiteY377" fmla="*/ 1194616 h 4020871"/>
              <a:gd name="connsiteX378" fmla="*/ 3040101 w 3652645"/>
              <a:gd name="connsiteY378" fmla="*/ 1188084 h 4020871"/>
              <a:gd name="connsiteX379" fmla="*/ 2990972 w 3652645"/>
              <a:gd name="connsiteY379" fmla="*/ 1152070 h 4020871"/>
              <a:gd name="connsiteX380" fmla="*/ 2954796 w 3652645"/>
              <a:gd name="connsiteY380" fmla="*/ 1186236 h 4020871"/>
              <a:gd name="connsiteX381" fmla="*/ 2931237 w 3652645"/>
              <a:gd name="connsiteY381" fmla="*/ 1150945 h 4020871"/>
              <a:gd name="connsiteX382" fmla="*/ 2903727 w 3652645"/>
              <a:gd name="connsiteY382" fmla="*/ 1104951 h 4020871"/>
              <a:gd name="connsiteX383" fmla="*/ 2935867 w 3652645"/>
              <a:gd name="connsiteY383" fmla="*/ 1102708 h 4020871"/>
              <a:gd name="connsiteX384" fmla="*/ 2982720 w 3652645"/>
              <a:gd name="connsiteY384" fmla="*/ 1095732 h 4020871"/>
              <a:gd name="connsiteX385" fmla="*/ 3027456 w 3652645"/>
              <a:gd name="connsiteY385" fmla="*/ 1086786 h 4020871"/>
              <a:gd name="connsiteX386" fmla="*/ 3067961 w 3652645"/>
              <a:gd name="connsiteY386" fmla="*/ 1073901 h 4020871"/>
              <a:gd name="connsiteX387" fmla="*/ 3088307 w 3652645"/>
              <a:gd name="connsiteY387" fmla="*/ 1065598 h 4020871"/>
              <a:gd name="connsiteX388" fmla="*/ 3106444 w 3652645"/>
              <a:gd name="connsiteY388" fmla="*/ 1057185 h 4020871"/>
              <a:gd name="connsiteX389" fmla="*/ 3124673 w 3652645"/>
              <a:gd name="connsiteY389" fmla="*/ 1046912 h 4020871"/>
              <a:gd name="connsiteX390" fmla="*/ 3138485 w 3652645"/>
              <a:gd name="connsiteY390" fmla="*/ 1036419 h 4020871"/>
              <a:gd name="connsiteX391" fmla="*/ 3154600 w 3652645"/>
              <a:gd name="connsiteY391" fmla="*/ 1024176 h 4020871"/>
              <a:gd name="connsiteX392" fmla="*/ 3166295 w 3652645"/>
              <a:gd name="connsiteY392" fmla="*/ 1011712 h 4020871"/>
              <a:gd name="connsiteX393" fmla="*/ 3175876 w 3652645"/>
              <a:gd name="connsiteY393" fmla="*/ 997278 h 4020871"/>
              <a:gd name="connsiteX394" fmla="*/ 3185456 w 3652645"/>
              <a:gd name="connsiteY394" fmla="*/ 982845 h 4020871"/>
              <a:gd name="connsiteX395" fmla="*/ 3192920 w 3652645"/>
              <a:gd name="connsiteY395" fmla="*/ 966441 h 4020871"/>
              <a:gd name="connsiteX396" fmla="*/ 3195967 w 3652645"/>
              <a:gd name="connsiteY396" fmla="*/ 949816 h 4020871"/>
              <a:gd name="connsiteX397" fmla="*/ 3200038 w 3652645"/>
              <a:gd name="connsiteY397" fmla="*/ 912736 h 4020871"/>
              <a:gd name="connsiteX398" fmla="*/ 3202179 w 3652645"/>
              <a:gd name="connsiteY398" fmla="*/ 869967 h 4020871"/>
              <a:gd name="connsiteX399" fmla="*/ 3199995 w 3652645"/>
              <a:gd name="connsiteY399" fmla="*/ 825117 h 4020871"/>
              <a:gd name="connsiteX400" fmla="*/ 3195788 w 3652645"/>
              <a:gd name="connsiteY400" fmla="*/ 776438 h 4020871"/>
              <a:gd name="connsiteX401" fmla="*/ 3189466 w 3652645"/>
              <a:gd name="connsiteY401" fmla="*/ 725788 h 4020871"/>
              <a:gd name="connsiteX402" fmla="*/ 3180841 w 3652645"/>
              <a:gd name="connsiteY402" fmla="*/ 676888 h 4020871"/>
              <a:gd name="connsiteX403" fmla="*/ 3164045 w 3652645"/>
              <a:gd name="connsiteY403" fmla="*/ 599125 h 4020871"/>
              <a:gd name="connsiteX404" fmla="*/ 3177124 w 3652645"/>
              <a:gd name="connsiteY404" fmla="*/ 574171 h 4020871"/>
              <a:gd name="connsiteX405" fmla="*/ 3189751 w 3652645"/>
              <a:gd name="connsiteY405" fmla="*/ 543112 h 4020871"/>
              <a:gd name="connsiteX406" fmla="*/ 3195751 w 3652645"/>
              <a:gd name="connsiteY406" fmla="*/ 511722 h 4020871"/>
              <a:gd name="connsiteX407" fmla="*/ 3197240 w 3652645"/>
              <a:gd name="connsiteY407" fmla="*/ 481969 h 4020871"/>
              <a:gd name="connsiteX408" fmla="*/ 3196428 w 3652645"/>
              <a:gd name="connsiteY408" fmla="*/ 453966 h 4020871"/>
              <a:gd name="connsiteX409" fmla="*/ 3191197 w 3652645"/>
              <a:gd name="connsiteY409" fmla="*/ 425741 h 4020871"/>
              <a:gd name="connsiteX410" fmla="*/ 3183571 w 3652645"/>
              <a:gd name="connsiteY410" fmla="*/ 401125 h 4020871"/>
              <a:gd name="connsiteX411" fmla="*/ 3175853 w 3652645"/>
              <a:gd name="connsiteY411" fmla="*/ 378369 h 4020871"/>
              <a:gd name="connsiteX412" fmla="*/ 3165832 w 3652645"/>
              <a:gd name="connsiteY412" fmla="*/ 357361 h 4020871"/>
              <a:gd name="connsiteX413" fmla="*/ 3147584 w 3652645"/>
              <a:gd name="connsiteY413" fmla="*/ 324843 h 4020871"/>
              <a:gd name="connsiteX414" fmla="*/ 3152046 w 3652645"/>
              <a:gd name="connsiteY414" fmla="*/ 323116 h 4020871"/>
              <a:gd name="connsiteX415" fmla="*/ 3174786 w 3652645"/>
              <a:gd name="connsiteY415" fmla="*/ 311205 h 4020871"/>
              <a:gd name="connsiteX416" fmla="*/ 3199829 w 3652645"/>
              <a:gd name="connsiteY416" fmla="*/ 297545 h 4020871"/>
              <a:gd name="connsiteX417" fmla="*/ 3222849 w 3652645"/>
              <a:gd name="connsiteY417" fmla="*/ 280056 h 4020871"/>
              <a:gd name="connsiteX418" fmla="*/ 3243753 w 3652645"/>
              <a:gd name="connsiteY418" fmla="*/ 260596 h 4020871"/>
              <a:gd name="connsiteX419" fmla="*/ 3255262 w 3652645"/>
              <a:gd name="connsiteY419" fmla="*/ 251851 h 4020871"/>
              <a:gd name="connsiteX420" fmla="*/ 3262448 w 3652645"/>
              <a:gd name="connsiteY420" fmla="*/ 241026 h 4020871"/>
              <a:gd name="connsiteX421" fmla="*/ 3269726 w 3652645"/>
              <a:gd name="connsiteY421" fmla="*/ 228341 h 4020871"/>
              <a:gd name="connsiteX422" fmla="*/ 3274702 w 3652645"/>
              <a:gd name="connsiteY422" fmla="*/ 217405 h 4020871"/>
              <a:gd name="connsiteX423" fmla="*/ 3277563 w 3652645"/>
              <a:gd name="connsiteY423" fmla="*/ 204499 h 4020871"/>
              <a:gd name="connsiteX424" fmla="*/ 3280423 w 3652645"/>
              <a:gd name="connsiteY424" fmla="*/ 191592 h 4020871"/>
              <a:gd name="connsiteX425" fmla="*/ 3278866 w 3652645"/>
              <a:gd name="connsiteY425" fmla="*/ 178465 h 4020871"/>
              <a:gd name="connsiteX426" fmla="*/ 3277309 w 3652645"/>
              <a:gd name="connsiteY426" fmla="*/ 165338 h 4020871"/>
              <a:gd name="connsiteX427" fmla="*/ 3271427 w 3652645"/>
              <a:gd name="connsiteY427" fmla="*/ 150131 h 4020871"/>
              <a:gd name="connsiteX428" fmla="*/ 3263336 w 3652645"/>
              <a:gd name="connsiteY428" fmla="*/ 134812 h 4020871"/>
              <a:gd name="connsiteX429" fmla="*/ 3253036 w 3652645"/>
              <a:gd name="connsiteY429" fmla="*/ 119383 h 4020871"/>
              <a:gd name="connsiteX430" fmla="*/ 3238318 w 3652645"/>
              <a:gd name="connsiteY430" fmla="*/ 103733 h 4020871"/>
              <a:gd name="connsiteX431" fmla="*/ 3221392 w 3652645"/>
              <a:gd name="connsiteY431" fmla="*/ 87972 h 4020871"/>
              <a:gd name="connsiteX432" fmla="*/ 3200047 w 3652645"/>
              <a:gd name="connsiteY432" fmla="*/ 71990 h 4020871"/>
              <a:gd name="connsiteX433" fmla="*/ 3174378 w 3652645"/>
              <a:gd name="connsiteY433" fmla="*/ 53927 h 4020871"/>
              <a:gd name="connsiteX434" fmla="*/ 3146407 w 3652645"/>
              <a:gd name="connsiteY434" fmla="*/ 37614 h 4020871"/>
              <a:gd name="connsiteX435" fmla="*/ 3137571 w 3652645"/>
              <a:gd name="connsiteY435" fmla="*/ 37172 h 4020871"/>
              <a:gd name="connsiteX436" fmla="*/ 3126433 w 3652645"/>
              <a:gd name="connsiteY436" fmla="*/ 38478 h 4020871"/>
              <a:gd name="connsiteX437" fmla="*/ 3110692 w 3652645"/>
              <a:gd name="connsiteY437" fmla="*/ 43283 h 4020871"/>
              <a:gd name="connsiteX438" fmla="*/ 3094764 w 3652645"/>
              <a:gd name="connsiteY438" fmla="*/ 51806 h 4020871"/>
              <a:gd name="connsiteX439" fmla="*/ 3078650 w 3652645"/>
              <a:gd name="connsiteY439" fmla="*/ 64049 h 4020871"/>
              <a:gd name="connsiteX440" fmla="*/ 3059862 w 3652645"/>
              <a:gd name="connsiteY440" fmla="*/ 85479 h 4020871"/>
              <a:gd name="connsiteX441" fmla="*/ 3050375 w 3652645"/>
              <a:gd name="connsiteY441" fmla="*/ 98053 h 4020871"/>
              <a:gd name="connsiteX442" fmla="*/ 3043003 w 3652645"/>
              <a:gd name="connsiteY442" fmla="*/ 112597 h 4020871"/>
              <a:gd name="connsiteX443" fmla="*/ 2999942 w 3652645"/>
              <a:gd name="connsiteY443" fmla="*/ 88072 h 4020871"/>
              <a:gd name="connsiteX444" fmla="*/ 2952370 w 3652645"/>
              <a:gd name="connsiteY444" fmla="*/ 65184 h 4020871"/>
              <a:gd name="connsiteX445" fmla="*/ 2898264 w 3652645"/>
              <a:gd name="connsiteY445" fmla="*/ 40106 h 4020871"/>
              <a:gd name="connsiteX446" fmla="*/ 2870014 w 3652645"/>
              <a:gd name="connsiteY446" fmla="*/ 29371 h 4020871"/>
              <a:gd name="connsiteX447" fmla="*/ 2843972 w 3652645"/>
              <a:gd name="connsiteY447" fmla="*/ 18746 h 4020871"/>
              <a:gd name="connsiteX448" fmla="*/ 2815629 w 3652645"/>
              <a:gd name="connsiteY448" fmla="*/ 9871 h 4020871"/>
              <a:gd name="connsiteX449" fmla="*/ 2789401 w 3652645"/>
              <a:gd name="connsiteY449" fmla="*/ 2965 h 4020871"/>
              <a:gd name="connsiteX0" fmla="*/ 2378262 w 3652645"/>
              <a:gd name="connsiteY0" fmla="*/ 2222580 h 4020871"/>
              <a:gd name="connsiteX1" fmla="*/ 2378262 w 3652645"/>
              <a:gd name="connsiteY1" fmla="*/ 2237814 h 4020871"/>
              <a:gd name="connsiteX2" fmla="*/ 2378262 w 3652645"/>
              <a:gd name="connsiteY2" fmla="*/ 2264476 h 4020871"/>
              <a:gd name="connsiteX3" fmla="*/ 2378261 w 3652645"/>
              <a:gd name="connsiteY3" fmla="*/ 2271897 h 4020871"/>
              <a:gd name="connsiteX4" fmla="*/ 2378261 w 3652645"/>
              <a:gd name="connsiteY4" fmla="*/ 2272234 h 4020871"/>
              <a:gd name="connsiteX5" fmla="*/ 2378261 w 3652645"/>
              <a:gd name="connsiteY5" fmla="*/ 2272234 h 4020871"/>
              <a:gd name="connsiteX6" fmla="*/ 2385912 w 3652645"/>
              <a:gd name="connsiteY6" fmla="*/ 2281544 h 4020871"/>
              <a:gd name="connsiteX7" fmla="*/ 2427230 w 3652645"/>
              <a:gd name="connsiteY7" fmla="*/ 2272234 h 4020871"/>
              <a:gd name="connsiteX8" fmla="*/ 2427230 w 3652645"/>
              <a:gd name="connsiteY8" fmla="*/ 2239785 h 4020871"/>
              <a:gd name="connsiteX9" fmla="*/ 2437186 w 3652645"/>
              <a:gd name="connsiteY9" fmla="*/ 2248059 h 4020871"/>
              <a:gd name="connsiteX10" fmla="*/ 2465410 w 3652645"/>
              <a:gd name="connsiteY10" fmla="*/ 2280812 h 4020871"/>
              <a:gd name="connsiteX11" fmla="*/ 2498620 w 3652645"/>
              <a:gd name="connsiteY11" fmla="*/ 2331063 h 4020871"/>
              <a:gd name="connsiteX12" fmla="*/ 2442619 w 3652645"/>
              <a:gd name="connsiteY12" fmla="*/ 2329140 h 4020871"/>
              <a:gd name="connsiteX13" fmla="*/ 2191799 w 3652645"/>
              <a:gd name="connsiteY13" fmla="*/ 2320529 h 4020871"/>
              <a:gd name="connsiteX14" fmla="*/ 2176979 w 3652645"/>
              <a:gd name="connsiteY14" fmla="*/ 2320020 h 4020871"/>
              <a:gd name="connsiteX15" fmla="*/ 2188769 w 3652645"/>
              <a:gd name="connsiteY15" fmla="*/ 2320021 h 4020871"/>
              <a:gd name="connsiteX16" fmla="*/ 2234084 w 3652645"/>
              <a:gd name="connsiteY16" fmla="*/ 2261858 h 4020871"/>
              <a:gd name="connsiteX17" fmla="*/ 2235533 w 3652645"/>
              <a:gd name="connsiteY17" fmla="*/ 2260693 h 4020871"/>
              <a:gd name="connsiteX18" fmla="*/ 2239008 w 3652645"/>
              <a:gd name="connsiteY18" fmla="*/ 2264863 h 4020871"/>
              <a:gd name="connsiteX19" fmla="*/ 2280325 w 3652645"/>
              <a:gd name="connsiteY19" fmla="*/ 2247407 h 4020871"/>
              <a:gd name="connsiteX20" fmla="*/ 2271756 w 3652645"/>
              <a:gd name="connsiteY20" fmla="*/ 2236028 h 4020871"/>
              <a:gd name="connsiteX21" fmla="*/ 2270872 w 3652645"/>
              <a:gd name="connsiteY21" fmla="*/ 2232293 h 4020871"/>
              <a:gd name="connsiteX22" fmla="*/ 2272660 w 3652645"/>
              <a:gd name="connsiteY22" fmla="*/ 2230856 h 4020871"/>
              <a:gd name="connsiteX23" fmla="*/ 2279101 w 3652645"/>
              <a:gd name="connsiteY23" fmla="*/ 2230856 h 4020871"/>
              <a:gd name="connsiteX24" fmla="*/ 2280325 w 3652645"/>
              <a:gd name="connsiteY24" fmla="*/ 2230855 h 4020871"/>
              <a:gd name="connsiteX25" fmla="*/ 2280325 w 3652645"/>
              <a:gd name="connsiteY25" fmla="*/ 2272234 h 4020871"/>
              <a:gd name="connsiteX26" fmla="*/ 2321642 w 3652645"/>
              <a:gd name="connsiteY26" fmla="*/ 2274561 h 4020871"/>
              <a:gd name="connsiteX27" fmla="*/ 2329293 w 3652645"/>
              <a:gd name="connsiteY27" fmla="*/ 2263958 h 4020871"/>
              <a:gd name="connsiteX28" fmla="*/ 2329293 w 3652645"/>
              <a:gd name="connsiteY28" fmla="*/ 2259562 h 4020871"/>
              <a:gd name="connsiteX29" fmla="*/ 2329293 w 3652645"/>
              <a:gd name="connsiteY29" fmla="*/ 2230856 h 4020871"/>
              <a:gd name="connsiteX30" fmla="*/ 2329293 w 3652645"/>
              <a:gd name="connsiteY30" fmla="*/ 2263958 h 4020871"/>
              <a:gd name="connsiteX31" fmla="*/ 2329293 w 3652645"/>
              <a:gd name="connsiteY31" fmla="*/ 2274303 h 4020871"/>
              <a:gd name="connsiteX32" fmla="*/ 2329293 w 3652645"/>
              <a:gd name="connsiteY32" fmla="*/ 2280510 h 4020871"/>
              <a:gd name="connsiteX33" fmla="*/ 2378262 w 3652645"/>
              <a:gd name="connsiteY33" fmla="*/ 2280510 h 4020871"/>
              <a:gd name="connsiteX34" fmla="*/ 2378261 w 3652645"/>
              <a:gd name="connsiteY34" fmla="*/ 2272234 h 4020871"/>
              <a:gd name="connsiteX35" fmla="*/ 2378261 w 3652645"/>
              <a:gd name="connsiteY35" fmla="*/ 2271897 h 4020871"/>
              <a:gd name="connsiteX36" fmla="*/ 2378261 w 3652645"/>
              <a:gd name="connsiteY36" fmla="*/ 2266803 h 4020871"/>
              <a:gd name="connsiteX37" fmla="*/ 2378262 w 3652645"/>
              <a:gd name="connsiteY37" fmla="*/ 2253614 h 4020871"/>
              <a:gd name="connsiteX38" fmla="*/ 2378262 w 3652645"/>
              <a:gd name="connsiteY38" fmla="*/ 2237814 h 4020871"/>
              <a:gd name="connsiteX39" fmla="*/ 2378262 w 3652645"/>
              <a:gd name="connsiteY39" fmla="*/ 2236545 h 4020871"/>
              <a:gd name="connsiteX40" fmla="*/ 2378262 w 3652645"/>
              <a:gd name="connsiteY40" fmla="*/ 2222580 h 4020871"/>
              <a:gd name="connsiteX41" fmla="*/ 2407642 w 3652645"/>
              <a:gd name="connsiteY41" fmla="*/ 2065342 h 4020871"/>
              <a:gd name="connsiteX42" fmla="*/ 2250945 w 3652645"/>
              <a:gd name="connsiteY42" fmla="*/ 2065342 h 4020871"/>
              <a:gd name="connsiteX43" fmla="*/ 2250944 w 3652645"/>
              <a:gd name="connsiteY43" fmla="*/ 2090169 h 4020871"/>
              <a:gd name="connsiteX44" fmla="*/ 2231357 w 3652645"/>
              <a:gd name="connsiteY44" fmla="*/ 2106720 h 4020871"/>
              <a:gd name="connsiteX45" fmla="*/ 2231357 w 3652645"/>
              <a:gd name="connsiteY45" fmla="*/ 2214304 h 4020871"/>
              <a:gd name="connsiteX46" fmla="*/ 2231357 w 3652645"/>
              <a:gd name="connsiteY46" fmla="*/ 2241785 h 4020871"/>
              <a:gd name="connsiteX47" fmla="*/ 2194571 w 3652645"/>
              <a:gd name="connsiteY47" fmla="*/ 2280340 h 4020871"/>
              <a:gd name="connsiteX48" fmla="*/ 2172732 w 3652645"/>
              <a:gd name="connsiteY48" fmla="*/ 2311939 h 4020871"/>
              <a:gd name="connsiteX49" fmla="*/ 2169289 w 3652645"/>
              <a:gd name="connsiteY49" fmla="*/ 2319756 h 4020871"/>
              <a:gd name="connsiteX50" fmla="*/ 2079791 w 3652645"/>
              <a:gd name="connsiteY50" fmla="*/ 2316684 h 4020871"/>
              <a:gd name="connsiteX51" fmla="*/ 1951807 w 3652645"/>
              <a:gd name="connsiteY51" fmla="*/ 2312290 h 4020871"/>
              <a:gd name="connsiteX52" fmla="*/ 1951614 w 3652645"/>
              <a:gd name="connsiteY52" fmla="*/ 2312335 h 4020871"/>
              <a:gd name="connsiteX53" fmla="*/ 1950322 w 3652645"/>
              <a:gd name="connsiteY53" fmla="*/ 2312290 h 4020871"/>
              <a:gd name="connsiteX54" fmla="*/ 1910943 w 3652645"/>
              <a:gd name="connsiteY54" fmla="*/ 2337333 h 4020871"/>
              <a:gd name="connsiteX55" fmla="*/ 1910943 w 3652645"/>
              <a:gd name="connsiteY55" fmla="*/ 2379071 h 4020871"/>
              <a:gd name="connsiteX56" fmla="*/ 1911295 w 3652645"/>
              <a:gd name="connsiteY56" fmla="*/ 2379279 h 4020871"/>
              <a:gd name="connsiteX57" fmla="*/ 1911277 w 3652645"/>
              <a:gd name="connsiteY57" fmla="*/ 2379893 h 4020871"/>
              <a:gd name="connsiteX58" fmla="*/ 1902680 w 3652645"/>
              <a:gd name="connsiteY58" fmla="*/ 2678385 h 4020871"/>
              <a:gd name="connsiteX59" fmla="*/ 1932156 w 3652645"/>
              <a:gd name="connsiteY59" fmla="*/ 2711666 h 4020871"/>
              <a:gd name="connsiteX60" fmla="*/ 2659233 w 3652645"/>
              <a:gd name="connsiteY60" fmla="*/ 2736627 h 4020871"/>
              <a:gd name="connsiteX61" fmla="*/ 2698535 w 3652645"/>
              <a:gd name="connsiteY61" fmla="*/ 2703346 h 4020871"/>
              <a:gd name="connsiteX62" fmla="*/ 2705117 w 3652645"/>
              <a:gd name="connsiteY62" fmla="*/ 2474813 h 4020871"/>
              <a:gd name="connsiteX63" fmla="*/ 2706650 w 3652645"/>
              <a:gd name="connsiteY63" fmla="*/ 2421575 h 4020871"/>
              <a:gd name="connsiteX64" fmla="*/ 2708359 w 3652645"/>
              <a:gd name="connsiteY64" fmla="*/ 2420809 h 4020871"/>
              <a:gd name="connsiteX65" fmla="*/ 2708359 w 3652645"/>
              <a:gd name="connsiteY65" fmla="*/ 2362376 h 4020871"/>
              <a:gd name="connsiteX66" fmla="*/ 2708355 w 3652645"/>
              <a:gd name="connsiteY66" fmla="*/ 2362367 h 4020871"/>
              <a:gd name="connsiteX67" fmla="*/ 2708360 w 3652645"/>
              <a:gd name="connsiteY67" fmla="*/ 2362212 h 4020871"/>
              <a:gd name="connsiteX68" fmla="*/ 2678884 w 3652645"/>
              <a:gd name="connsiteY68" fmla="*/ 2337251 h 4020871"/>
              <a:gd name="connsiteX69" fmla="*/ 2549479 w 3652645"/>
              <a:gd name="connsiteY69" fmla="*/ 2332809 h 4020871"/>
              <a:gd name="connsiteX70" fmla="*/ 2508482 w 3652645"/>
              <a:gd name="connsiteY70" fmla="*/ 2331401 h 4020871"/>
              <a:gd name="connsiteX71" fmla="*/ 2512104 w 3652645"/>
              <a:gd name="connsiteY71" fmla="*/ 2328330 h 4020871"/>
              <a:gd name="connsiteX72" fmla="*/ 2432494 w 3652645"/>
              <a:gd name="connsiteY72" fmla="*/ 2227583 h 4020871"/>
              <a:gd name="connsiteX73" fmla="*/ 2427229 w 3652645"/>
              <a:gd name="connsiteY73" fmla="*/ 2224612 h 4020871"/>
              <a:gd name="connsiteX74" fmla="*/ 2427230 w 3652645"/>
              <a:gd name="connsiteY74" fmla="*/ 2216373 h 4020871"/>
              <a:gd name="connsiteX75" fmla="*/ 2427230 w 3652645"/>
              <a:gd name="connsiteY75" fmla="*/ 2172926 h 4020871"/>
              <a:gd name="connsiteX76" fmla="*/ 2446817 w 3652645"/>
              <a:gd name="connsiteY76" fmla="*/ 2181201 h 4020871"/>
              <a:gd name="connsiteX77" fmla="*/ 2446817 w 3652645"/>
              <a:gd name="connsiteY77" fmla="*/ 2214304 h 4020871"/>
              <a:gd name="connsiteX78" fmla="*/ 2485991 w 3652645"/>
              <a:gd name="connsiteY78" fmla="*/ 2239131 h 4020871"/>
              <a:gd name="connsiteX79" fmla="*/ 2485991 w 3652645"/>
              <a:gd name="connsiteY79" fmla="*/ 2156374 h 4020871"/>
              <a:gd name="connsiteX80" fmla="*/ 2427230 w 3652645"/>
              <a:gd name="connsiteY80" fmla="*/ 2106720 h 4020871"/>
              <a:gd name="connsiteX81" fmla="*/ 2407642 w 3652645"/>
              <a:gd name="connsiteY81" fmla="*/ 2065342 h 4020871"/>
              <a:gd name="connsiteX82" fmla="*/ 3234358 w 3652645"/>
              <a:gd name="connsiteY82" fmla="*/ 1411897 h 4020871"/>
              <a:gd name="connsiteX83" fmla="*/ 3247053 w 3652645"/>
              <a:gd name="connsiteY83" fmla="*/ 1413018 h 4020871"/>
              <a:gd name="connsiteX84" fmla="*/ 3352469 w 3652645"/>
              <a:gd name="connsiteY84" fmla="*/ 1627033 h 4020871"/>
              <a:gd name="connsiteX85" fmla="*/ 3350111 w 3652645"/>
              <a:gd name="connsiteY85" fmla="*/ 1645751 h 4020871"/>
              <a:gd name="connsiteX86" fmla="*/ 3287030 w 3652645"/>
              <a:gd name="connsiteY86" fmla="*/ 1517609 h 4020871"/>
              <a:gd name="connsiteX87" fmla="*/ 3287136 w 3652645"/>
              <a:gd name="connsiteY87" fmla="*/ 1517361 h 4020871"/>
              <a:gd name="connsiteX88" fmla="*/ 3297275 w 3652645"/>
              <a:gd name="connsiteY88" fmla="*/ 1491770 h 4020871"/>
              <a:gd name="connsiteX89" fmla="*/ 3278139 w 3652645"/>
              <a:gd name="connsiteY89" fmla="*/ 1475899 h 4020871"/>
              <a:gd name="connsiteX90" fmla="*/ 3258958 w 3652645"/>
              <a:gd name="connsiteY90" fmla="*/ 1460958 h 4020871"/>
              <a:gd name="connsiteX91" fmla="*/ 3234358 w 3652645"/>
              <a:gd name="connsiteY91" fmla="*/ 1411897 h 4020871"/>
              <a:gd name="connsiteX92" fmla="*/ 2767405 w 3652645"/>
              <a:gd name="connsiteY92" fmla="*/ 0 h 4020871"/>
              <a:gd name="connsiteX93" fmla="*/ 2747432 w 3652645"/>
              <a:gd name="connsiteY93" fmla="*/ 864 h 4020871"/>
              <a:gd name="connsiteX94" fmla="*/ 2738410 w 3652645"/>
              <a:gd name="connsiteY94" fmla="*/ 4142 h 4020871"/>
              <a:gd name="connsiteX95" fmla="*/ 2731690 w 3652645"/>
              <a:gd name="connsiteY95" fmla="*/ 5669 h 4020871"/>
              <a:gd name="connsiteX96" fmla="*/ 2724784 w 3652645"/>
              <a:gd name="connsiteY96" fmla="*/ 10916 h 4020871"/>
              <a:gd name="connsiteX97" fmla="*/ 2717879 w 3652645"/>
              <a:gd name="connsiteY97" fmla="*/ 16163 h 4020871"/>
              <a:gd name="connsiteX98" fmla="*/ 2710693 w 3652645"/>
              <a:gd name="connsiteY98" fmla="*/ 26988 h 4020871"/>
              <a:gd name="connsiteX99" fmla="*/ 2707833 w 3652645"/>
              <a:gd name="connsiteY99" fmla="*/ 39894 h 4020871"/>
              <a:gd name="connsiteX100" fmla="*/ 2705065 w 3652645"/>
              <a:gd name="connsiteY100" fmla="*/ 50941 h 4020871"/>
              <a:gd name="connsiteX101" fmla="*/ 2706809 w 3652645"/>
              <a:gd name="connsiteY101" fmla="*/ 60349 h 4020871"/>
              <a:gd name="connsiteX102" fmla="*/ 2708459 w 3652645"/>
              <a:gd name="connsiteY102" fmla="*/ 71617 h 4020871"/>
              <a:gd name="connsiteX103" fmla="*/ 2712411 w 3652645"/>
              <a:gd name="connsiteY103" fmla="*/ 81136 h 4020871"/>
              <a:gd name="connsiteX104" fmla="*/ 2724920 w 3652645"/>
              <a:gd name="connsiteY104" fmla="*/ 96675 h 4020871"/>
              <a:gd name="connsiteX105" fmla="*/ 2739731 w 3652645"/>
              <a:gd name="connsiteY105" fmla="*/ 110466 h 4020871"/>
              <a:gd name="connsiteX106" fmla="*/ 2752426 w 3652645"/>
              <a:gd name="connsiteY106" fmla="*/ 122287 h 4020871"/>
              <a:gd name="connsiteX107" fmla="*/ 2767516 w 3652645"/>
              <a:gd name="connsiteY107" fmla="*/ 130499 h 4020871"/>
              <a:gd name="connsiteX108" fmla="*/ 2752054 w 3652645"/>
              <a:gd name="connsiteY108" fmla="*/ 129725 h 4020871"/>
              <a:gd name="connsiteX109" fmla="*/ 2707876 w 3652645"/>
              <a:gd name="connsiteY109" fmla="*/ 127513 h 4020871"/>
              <a:gd name="connsiteX110" fmla="*/ 2679160 w 3652645"/>
              <a:gd name="connsiteY110" fmla="*/ 126076 h 4020871"/>
              <a:gd name="connsiteX111" fmla="*/ 2645933 w 3652645"/>
              <a:gd name="connsiteY111" fmla="*/ 126277 h 4020871"/>
              <a:gd name="connsiteX112" fmla="*/ 2610404 w 3652645"/>
              <a:gd name="connsiteY112" fmla="*/ 128227 h 4020871"/>
              <a:gd name="connsiteX113" fmla="*/ 2572480 w 3652645"/>
              <a:gd name="connsiteY113" fmla="*/ 133785 h 4020871"/>
              <a:gd name="connsiteX114" fmla="*/ 2532348 w 3652645"/>
              <a:gd name="connsiteY114" fmla="*/ 139233 h 4020871"/>
              <a:gd name="connsiteX115" fmla="*/ 2492029 w 3652645"/>
              <a:gd name="connsiteY115" fmla="*/ 148399 h 4020871"/>
              <a:gd name="connsiteX116" fmla="*/ 2453826 w 3652645"/>
              <a:gd name="connsiteY116" fmla="*/ 159536 h 4020871"/>
              <a:gd name="connsiteX117" fmla="*/ 2415437 w 3652645"/>
              <a:gd name="connsiteY117" fmla="*/ 174393 h 4020871"/>
              <a:gd name="connsiteX118" fmla="*/ 2397207 w 3652645"/>
              <a:gd name="connsiteY118" fmla="*/ 184665 h 4020871"/>
              <a:gd name="connsiteX119" fmla="*/ 2381279 w 3652645"/>
              <a:gd name="connsiteY119" fmla="*/ 193189 h 4020871"/>
              <a:gd name="connsiteX120" fmla="*/ 2365165 w 3652645"/>
              <a:gd name="connsiteY120" fmla="*/ 205431 h 4020871"/>
              <a:gd name="connsiteX121" fmla="*/ 2349051 w 3652645"/>
              <a:gd name="connsiteY121" fmla="*/ 217674 h 4020871"/>
              <a:gd name="connsiteX122" fmla="*/ 2335146 w 3652645"/>
              <a:gd name="connsiteY122" fmla="*/ 230027 h 4020871"/>
              <a:gd name="connsiteX123" fmla="*/ 2321055 w 3652645"/>
              <a:gd name="connsiteY123" fmla="*/ 246100 h 4020871"/>
              <a:gd name="connsiteX124" fmla="*/ 2309266 w 3652645"/>
              <a:gd name="connsiteY124" fmla="*/ 260423 h 4020871"/>
              <a:gd name="connsiteX125" fmla="*/ 2297290 w 3652645"/>
              <a:gd name="connsiteY125" fmla="*/ 278465 h 4020871"/>
              <a:gd name="connsiteX126" fmla="*/ 2295826 w 3652645"/>
              <a:gd name="connsiteY126" fmla="*/ 263479 h 4020871"/>
              <a:gd name="connsiteX127" fmla="*/ 2290968 w 3652645"/>
              <a:gd name="connsiteY127" fmla="*/ 227816 h 4020871"/>
              <a:gd name="connsiteX128" fmla="*/ 2281785 w 3652645"/>
              <a:gd name="connsiteY128" fmla="*/ 190073 h 4020871"/>
              <a:gd name="connsiteX129" fmla="*/ 2275810 w 3652645"/>
              <a:gd name="connsiteY129" fmla="*/ 176724 h 4020871"/>
              <a:gd name="connsiteX130" fmla="*/ 2269556 w 3652645"/>
              <a:gd name="connsiteY130" fmla="*/ 168954 h 4020871"/>
              <a:gd name="connsiteX131" fmla="*/ 2267440 w 3652645"/>
              <a:gd name="connsiteY131" fmla="*/ 166984 h 4020871"/>
              <a:gd name="connsiteX132" fmla="*/ 2263022 w 3652645"/>
              <a:gd name="connsiteY132" fmla="*/ 166763 h 4020871"/>
              <a:gd name="connsiteX133" fmla="*/ 2249583 w 3652645"/>
              <a:gd name="connsiteY133" fmla="*/ 169818 h 4020871"/>
              <a:gd name="connsiteX134" fmla="*/ 2235956 w 3652645"/>
              <a:gd name="connsiteY134" fmla="*/ 176593 h 4020871"/>
              <a:gd name="connsiteX135" fmla="*/ 2222051 w 3652645"/>
              <a:gd name="connsiteY135" fmla="*/ 188946 h 4020871"/>
              <a:gd name="connsiteX136" fmla="*/ 2215052 w 3652645"/>
              <a:gd name="connsiteY136" fmla="*/ 196053 h 4020871"/>
              <a:gd name="connsiteX137" fmla="*/ 2207960 w 3652645"/>
              <a:gd name="connsiteY137" fmla="*/ 205019 h 4020871"/>
              <a:gd name="connsiteX138" fmla="*/ 2202984 w 3652645"/>
              <a:gd name="connsiteY138" fmla="*/ 215955 h 4020871"/>
              <a:gd name="connsiteX139" fmla="*/ 2200123 w 3652645"/>
              <a:gd name="connsiteY139" fmla="*/ 228861 h 4020871"/>
              <a:gd name="connsiteX140" fmla="*/ 2197263 w 3652645"/>
              <a:gd name="connsiteY140" fmla="*/ 241767 h 4020871"/>
              <a:gd name="connsiteX141" fmla="*/ 2196518 w 3652645"/>
              <a:gd name="connsiteY141" fmla="*/ 256643 h 4020871"/>
              <a:gd name="connsiteX142" fmla="*/ 2197889 w 3652645"/>
              <a:gd name="connsiteY142" fmla="*/ 273489 h 4020871"/>
              <a:gd name="connsiteX143" fmla="*/ 2201470 w 3652645"/>
              <a:gd name="connsiteY143" fmla="*/ 290446 h 4020871"/>
              <a:gd name="connsiteX144" fmla="*/ 2183984 w 3652645"/>
              <a:gd name="connsiteY144" fmla="*/ 285842 h 4020871"/>
              <a:gd name="connsiteX145" fmla="*/ 2164290 w 3652645"/>
              <a:gd name="connsiteY145" fmla="*/ 281129 h 4020871"/>
              <a:gd name="connsiteX146" fmla="*/ 2142294 w 3652645"/>
              <a:gd name="connsiteY146" fmla="*/ 278164 h 4020871"/>
              <a:gd name="connsiteX147" fmla="*/ 2131157 w 3652645"/>
              <a:gd name="connsiteY147" fmla="*/ 279470 h 4020871"/>
              <a:gd name="connsiteX148" fmla="*/ 2120019 w 3652645"/>
              <a:gd name="connsiteY148" fmla="*/ 280776 h 4020871"/>
              <a:gd name="connsiteX149" fmla="*/ 2108788 w 3652645"/>
              <a:gd name="connsiteY149" fmla="*/ 283942 h 4020871"/>
              <a:gd name="connsiteX150" fmla="*/ 2099767 w 3652645"/>
              <a:gd name="connsiteY150" fmla="*/ 287220 h 4020871"/>
              <a:gd name="connsiteX151" fmla="*/ 2092768 w 3652645"/>
              <a:gd name="connsiteY151" fmla="*/ 294326 h 4020871"/>
              <a:gd name="connsiteX152" fmla="*/ 2085676 w 3652645"/>
              <a:gd name="connsiteY152" fmla="*/ 303292 h 4020871"/>
              <a:gd name="connsiteX153" fmla="*/ 2080699 w 3652645"/>
              <a:gd name="connsiteY153" fmla="*/ 314228 h 4020871"/>
              <a:gd name="connsiteX154" fmla="*/ 2080048 w 3652645"/>
              <a:gd name="connsiteY154" fmla="*/ 327244 h 4020871"/>
              <a:gd name="connsiteX155" fmla="*/ 2079303 w 3652645"/>
              <a:gd name="connsiteY155" fmla="*/ 342121 h 4020871"/>
              <a:gd name="connsiteX156" fmla="*/ 2080953 w 3652645"/>
              <a:gd name="connsiteY156" fmla="*/ 353388 h 4020871"/>
              <a:gd name="connsiteX157" fmla="*/ 2084813 w 3652645"/>
              <a:gd name="connsiteY157" fmla="*/ 364767 h 4020871"/>
              <a:gd name="connsiteX158" fmla="*/ 2090974 w 3652645"/>
              <a:gd name="connsiteY158" fmla="*/ 374396 h 4020871"/>
              <a:gd name="connsiteX159" fmla="*/ 2094926 w 3652645"/>
              <a:gd name="connsiteY159" fmla="*/ 383914 h 4020871"/>
              <a:gd name="connsiteX160" fmla="*/ 2103483 w 3652645"/>
              <a:gd name="connsiteY160" fmla="*/ 389935 h 4020871"/>
              <a:gd name="connsiteX161" fmla="*/ 2118387 w 3652645"/>
              <a:gd name="connsiteY161" fmla="*/ 401867 h 4020871"/>
              <a:gd name="connsiteX162" fmla="*/ 2131268 w 3652645"/>
              <a:gd name="connsiteY162" fmla="*/ 409968 h 4020871"/>
              <a:gd name="connsiteX163" fmla="*/ 2144335 w 3652645"/>
              <a:gd name="connsiteY163" fmla="*/ 414351 h 4020871"/>
              <a:gd name="connsiteX164" fmla="*/ 2157495 w 3652645"/>
              <a:gd name="connsiteY164" fmla="*/ 416873 h 4020871"/>
              <a:gd name="connsiteX165" fmla="*/ 2156844 w 3652645"/>
              <a:gd name="connsiteY165" fmla="*/ 429890 h 4020871"/>
              <a:gd name="connsiteX166" fmla="*/ 2157191 w 3652645"/>
              <a:gd name="connsiteY166" fmla="*/ 467191 h 4020871"/>
              <a:gd name="connsiteX167" fmla="*/ 2158190 w 3652645"/>
              <a:gd name="connsiteY167" fmla="*/ 491475 h 4020871"/>
              <a:gd name="connsiteX168" fmla="*/ 2161211 w 3652645"/>
              <a:gd name="connsiteY168" fmla="*/ 519590 h 4020871"/>
              <a:gd name="connsiteX169" fmla="*/ 2166349 w 3652645"/>
              <a:gd name="connsiteY169" fmla="*/ 549673 h 4020871"/>
              <a:gd name="connsiteX170" fmla="*/ 2175718 w 3652645"/>
              <a:gd name="connsiteY170" fmla="*/ 583698 h 4020871"/>
              <a:gd name="connsiteX171" fmla="*/ 2187296 w 3652645"/>
              <a:gd name="connsiteY171" fmla="*/ 617833 h 4020871"/>
              <a:gd name="connsiteX172" fmla="*/ 2203292 w 3652645"/>
              <a:gd name="connsiteY172" fmla="*/ 652188 h 4020871"/>
              <a:gd name="connsiteX173" fmla="*/ 2223706 w 3652645"/>
              <a:gd name="connsiteY173" fmla="*/ 686765 h 4020871"/>
              <a:gd name="connsiteX174" fmla="*/ 2234005 w 3652645"/>
              <a:gd name="connsiteY174" fmla="*/ 702194 h 4020871"/>
              <a:gd name="connsiteX175" fmla="*/ 2248630 w 3652645"/>
              <a:gd name="connsiteY175" fmla="*/ 719704 h 4020871"/>
              <a:gd name="connsiteX176" fmla="*/ 2263348 w 3652645"/>
              <a:gd name="connsiteY176" fmla="*/ 735354 h 4020871"/>
              <a:gd name="connsiteX177" fmla="*/ 2280274 w 3652645"/>
              <a:gd name="connsiteY177" fmla="*/ 751115 h 4020871"/>
              <a:gd name="connsiteX178" fmla="*/ 2297294 w 3652645"/>
              <a:gd name="connsiteY178" fmla="*/ 765016 h 4020871"/>
              <a:gd name="connsiteX179" fmla="*/ 2316523 w 3652645"/>
              <a:gd name="connsiteY179" fmla="*/ 779028 h 4020871"/>
              <a:gd name="connsiteX180" fmla="*/ 2337960 w 3652645"/>
              <a:gd name="connsiteY180" fmla="*/ 793151 h 4020871"/>
              <a:gd name="connsiteX181" fmla="*/ 2346146 w 3652645"/>
              <a:gd name="connsiteY181" fmla="*/ 797417 h 4020871"/>
              <a:gd name="connsiteX182" fmla="*/ 2343656 w 3652645"/>
              <a:gd name="connsiteY182" fmla="*/ 812078 h 4020871"/>
              <a:gd name="connsiteX183" fmla="*/ 2347050 w 3652645"/>
              <a:gd name="connsiteY183" fmla="*/ 832754 h 4020871"/>
              <a:gd name="connsiteX184" fmla="*/ 2352560 w 3652645"/>
              <a:gd name="connsiteY184" fmla="*/ 855400 h 4020871"/>
              <a:gd name="connsiteX185" fmla="*/ 2360372 w 3652645"/>
              <a:gd name="connsiteY185" fmla="*/ 876297 h 4020871"/>
              <a:gd name="connsiteX186" fmla="*/ 2372601 w 3652645"/>
              <a:gd name="connsiteY186" fmla="*/ 897415 h 4020871"/>
              <a:gd name="connsiteX187" fmla="*/ 2387040 w 3652645"/>
              <a:gd name="connsiteY187" fmla="*/ 918644 h 4020871"/>
              <a:gd name="connsiteX188" fmla="*/ 2403873 w 3652645"/>
              <a:gd name="connsiteY188" fmla="*/ 936264 h 4020871"/>
              <a:gd name="connsiteX189" fmla="*/ 2425218 w 3652645"/>
              <a:gd name="connsiteY189" fmla="*/ 952246 h 4020871"/>
              <a:gd name="connsiteX190" fmla="*/ 2435983 w 3652645"/>
              <a:gd name="connsiteY190" fmla="*/ 958377 h 4020871"/>
              <a:gd name="connsiteX191" fmla="*/ 2446748 w 3652645"/>
              <a:gd name="connsiteY191" fmla="*/ 964509 h 4020871"/>
              <a:gd name="connsiteX192" fmla="*/ 2459909 w 3652645"/>
              <a:gd name="connsiteY192" fmla="*/ 967031 h 4020871"/>
              <a:gd name="connsiteX193" fmla="*/ 2472976 w 3652645"/>
              <a:gd name="connsiteY193" fmla="*/ 971414 h 4020871"/>
              <a:gd name="connsiteX194" fmla="*/ 2486229 w 3652645"/>
              <a:gd name="connsiteY194" fmla="*/ 972077 h 4020871"/>
              <a:gd name="connsiteX195" fmla="*/ 2501692 w 3652645"/>
              <a:gd name="connsiteY195" fmla="*/ 972851 h 4020871"/>
              <a:gd name="connsiteX196" fmla="*/ 2517247 w 3652645"/>
              <a:gd name="connsiteY196" fmla="*/ 971766 h 4020871"/>
              <a:gd name="connsiteX197" fmla="*/ 2532896 w 3652645"/>
              <a:gd name="connsiteY197" fmla="*/ 968821 h 4020871"/>
              <a:gd name="connsiteX198" fmla="*/ 2548637 w 3652645"/>
              <a:gd name="connsiteY198" fmla="*/ 964016 h 4020871"/>
              <a:gd name="connsiteX199" fmla="*/ 2564115 w 3652645"/>
              <a:gd name="connsiteY199" fmla="*/ 957503 h 4020871"/>
              <a:gd name="connsiteX200" fmla="*/ 2572471 w 3652645"/>
              <a:gd name="connsiteY200" fmla="*/ 974531 h 4020871"/>
              <a:gd name="connsiteX201" fmla="*/ 2586723 w 3652645"/>
              <a:gd name="connsiteY201" fmla="*/ 999478 h 4020871"/>
              <a:gd name="connsiteX202" fmla="*/ 2601068 w 3652645"/>
              <a:gd name="connsiteY202" fmla="*/ 1022567 h 4020871"/>
              <a:gd name="connsiteX203" fmla="*/ 2617809 w 3652645"/>
              <a:gd name="connsiteY203" fmla="*/ 1042046 h 4020871"/>
              <a:gd name="connsiteX204" fmla="*/ 2634736 w 3652645"/>
              <a:gd name="connsiteY204" fmla="*/ 1057807 h 4020871"/>
              <a:gd name="connsiteX205" fmla="*/ 2643199 w 3652645"/>
              <a:gd name="connsiteY205" fmla="*/ 1065688 h 4020871"/>
              <a:gd name="connsiteX206" fmla="*/ 2653964 w 3652645"/>
              <a:gd name="connsiteY206" fmla="*/ 1071819 h 4020871"/>
              <a:gd name="connsiteX207" fmla="*/ 2682215 w 3652645"/>
              <a:gd name="connsiteY207" fmla="*/ 1082554 h 4020871"/>
              <a:gd name="connsiteX208" fmla="*/ 2717185 w 3652645"/>
              <a:gd name="connsiteY208" fmla="*/ 1091761 h 4020871"/>
              <a:gd name="connsiteX209" fmla="*/ 2754457 w 3652645"/>
              <a:gd name="connsiteY209" fmla="*/ 1099219 h 4020871"/>
              <a:gd name="connsiteX210" fmla="*/ 2790510 w 3652645"/>
              <a:gd name="connsiteY210" fmla="*/ 1102549 h 4020871"/>
              <a:gd name="connsiteX211" fmla="*/ 2797145 w 3652645"/>
              <a:gd name="connsiteY211" fmla="*/ 1131183 h 4020871"/>
              <a:gd name="connsiteX212" fmla="*/ 2814326 w 3652645"/>
              <a:gd name="connsiteY212" fmla="*/ 1186104 h 4020871"/>
              <a:gd name="connsiteX213" fmla="*/ 2816388 w 3652645"/>
              <a:gd name="connsiteY213" fmla="*/ 1191978 h 4020871"/>
              <a:gd name="connsiteX214" fmla="*/ 2704346 w 3652645"/>
              <a:gd name="connsiteY214" fmla="*/ 1171278 h 4020871"/>
              <a:gd name="connsiteX215" fmla="*/ 2703136 w 3652645"/>
              <a:gd name="connsiteY215" fmla="*/ 1195452 h 4020871"/>
              <a:gd name="connsiteX216" fmla="*/ 2699384 w 3652645"/>
              <a:gd name="connsiteY216" fmla="*/ 1202921 h 4020871"/>
              <a:gd name="connsiteX217" fmla="*/ 2646740 w 3652645"/>
              <a:gd name="connsiteY217" fmla="*/ 1182903 h 4020871"/>
              <a:gd name="connsiteX218" fmla="*/ 2582899 w 3652645"/>
              <a:gd name="connsiteY218" fmla="*/ 1166614 h 4020871"/>
              <a:gd name="connsiteX219" fmla="*/ 2495736 w 3652645"/>
              <a:gd name="connsiteY219" fmla="*/ 1146538 h 4020871"/>
              <a:gd name="connsiteX220" fmla="*/ 2408574 w 3652645"/>
              <a:gd name="connsiteY220" fmla="*/ 1126463 h 4020871"/>
              <a:gd name="connsiteX221" fmla="*/ 2309162 w 3652645"/>
              <a:gd name="connsiteY221" fmla="*/ 1116249 h 4020871"/>
              <a:gd name="connsiteX222" fmla="*/ 2209489 w 3652645"/>
              <a:gd name="connsiteY222" fmla="*/ 1111259 h 4020871"/>
              <a:gd name="connsiteX223" fmla="*/ 2097958 w 3652645"/>
              <a:gd name="connsiteY223" fmla="*/ 1108295 h 4020871"/>
              <a:gd name="connsiteX224" fmla="*/ 1997892 w 3652645"/>
              <a:gd name="connsiteY224" fmla="*/ 1111143 h 4020871"/>
              <a:gd name="connsiteX225" fmla="*/ 1779910 w 3652645"/>
              <a:gd name="connsiteY225" fmla="*/ 1121181 h 4020871"/>
              <a:gd name="connsiteX226" fmla="*/ 1555934 w 3652645"/>
              <a:gd name="connsiteY226" fmla="*/ 1133538 h 4020871"/>
              <a:gd name="connsiteX227" fmla="*/ 1450005 w 3652645"/>
              <a:gd name="connsiteY227" fmla="*/ 1136092 h 4020871"/>
              <a:gd name="connsiteX228" fmla="*/ 1332350 w 3652645"/>
              <a:gd name="connsiteY228" fmla="*/ 1138059 h 4020871"/>
              <a:gd name="connsiteX229" fmla="*/ 1221212 w 3652645"/>
              <a:gd name="connsiteY229" fmla="*/ 1127258 h 4020871"/>
              <a:gd name="connsiteX230" fmla="*/ 1115806 w 3652645"/>
              <a:gd name="connsiteY230" fmla="*/ 1119363 h 4020871"/>
              <a:gd name="connsiteX231" fmla="*/ 1011054 w 3652645"/>
              <a:gd name="connsiteY231" fmla="*/ 1098407 h 4020871"/>
              <a:gd name="connsiteX232" fmla="*/ 952946 w 3652645"/>
              <a:gd name="connsiteY232" fmla="*/ 1085023 h 4020871"/>
              <a:gd name="connsiteX233" fmla="*/ 900962 w 3652645"/>
              <a:gd name="connsiteY233" fmla="*/ 1066709 h 4020871"/>
              <a:gd name="connsiteX234" fmla="*/ 843115 w 3652645"/>
              <a:gd name="connsiteY234" fmla="*/ 1048100 h 4020871"/>
              <a:gd name="connsiteX235" fmla="*/ 797126 w 3652645"/>
              <a:gd name="connsiteY235" fmla="*/ 1027467 h 4020871"/>
              <a:gd name="connsiteX236" fmla="*/ 745272 w 3652645"/>
              <a:gd name="connsiteY236" fmla="*/ 1006540 h 4020871"/>
              <a:gd name="connsiteX237" fmla="*/ 687949 w 3652645"/>
              <a:gd name="connsiteY237" fmla="*/ 977483 h 4020871"/>
              <a:gd name="connsiteX238" fmla="*/ 0 w 3652645"/>
              <a:gd name="connsiteY238" fmla="*/ 982328 h 4020871"/>
              <a:gd name="connsiteX239" fmla="*/ 15366 w 3652645"/>
              <a:gd name="connsiteY239" fmla="*/ 1027616 h 4020871"/>
              <a:gd name="connsiteX240" fmla="*/ 57172 w 3652645"/>
              <a:gd name="connsiteY240" fmla="*/ 1131840 h 4020871"/>
              <a:gd name="connsiteX241" fmla="*/ 110181 w 3652645"/>
              <a:gd name="connsiteY241" fmla="*/ 1247100 h 4020871"/>
              <a:gd name="connsiteX242" fmla="*/ 143137 w 3652645"/>
              <a:gd name="connsiteY242" fmla="*/ 1293269 h 4020871"/>
              <a:gd name="connsiteX243" fmla="*/ 171145 w 3652645"/>
              <a:gd name="connsiteY243" fmla="*/ 1320858 h 4020871"/>
              <a:gd name="connsiteX244" fmla="*/ 269772 w 3652645"/>
              <a:gd name="connsiteY244" fmla="*/ 1346745 h 4020871"/>
              <a:gd name="connsiteX245" fmla="*/ 508330 w 3652645"/>
              <a:gd name="connsiteY245" fmla="*/ 1395349 h 4020871"/>
              <a:gd name="connsiteX246" fmla="*/ 584159 w 3652645"/>
              <a:gd name="connsiteY246" fmla="*/ 1407001 h 4020871"/>
              <a:gd name="connsiteX247" fmla="*/ 659987 w 3652645"/>
              <a:gd name="connsiteY247" fmla="*/ 1418653 h 4020871"/>
              <a:gd name="connsiteX248" fmla="*/ 741940 w 3652645"/>
              <a:gd name="connsiteY248" fmla="*/ 1425374 h 4020871"/>
              <a:gd name="connsiteX249" fmla="*/ 824155 w 3652645"/>
              <a:gd name="connsiteY249" fmla="*/ 1426871 h 4020871"/>
              <a:gd name="connsiteX250" fmla="*/ 906370 w 3652645"/>
              <a:gd name="connsiteY250" fmla="*/ 1428368 h 4020871"/>
              <a:gd name="connsiteX251" fmla="*/ 994709 w 3652645"/>
              <a:gd name="connsiteY251" fmla="*/ 1424933 h 4020871"/>
              <a:gd name="connsiteX252" fmla="*/ 1077578 w 3652645"/>
              <a:gd name="connsiteY252" fmla="*/ 1413369 h 4020871"/>
              <a:gd name="connsiteX253" fmla="*/ 1160577 w 3652645"/>
              <a:gd name="connsiteY253" fmla="*/ 1399193 h 4020871"/>
              <a:gd name="connsiteX254" fmla="*/ 1445931 w 3652645"/>
              <a:gd name="connsiteY254" fmla="*/ 1334914 h 4020871"/>
              <a:gd name="connsiteX255" fmla="*/ 1582614 w 3652645"/>
              <a:gd name="connsiteY255" fmla="*/ 1305093 h 4020871"/>
              <a:gd name="connsiteX256" fmla="*/ 1707178 w 3652645"/>
              <a:gd name="connsiteY256" fmla="*/ 1282522 h 4020871"/>
              <a:gd name="connsiteX257" fmla="*/ 1831611 w 3652645"/>
              <a:gd name="connsiteY257" fmla="*/ 1262563 h 4020871"/>
              <a:gd name="connsiteX258" fmla="*/ 1949790 w 3652645"/>
              <a:gd name="connsiteY258" fmla="*/ 1250148 h 4020871"/>
              <a:gd name="connsiteX259" fmla="*/ 2067968 w 3652645"/>
              <a:gd name="connsiteY259" fmla="*/ 1237732 h 4020871"/>
              <a:gd name="connsiteX260" fmla="*/ 2180021 w 3652645"/>
              <a:gd name="connsiteY260" fmla="*/ 1230247 h 4020871"/>
              <a:gd name="connsiteX261" fmla="*/ 2285688 w 3652645"/>
              <a:gd name="connsiteY261" fmla="*/ 1232918 h 4020871"/>
              <a:gd name="connsiteX262" fmla="*/ 2391094 w 3652645"/>
              <a:gd name="connsiteY262" fmla="*/ 1240813 h 4020871"/>
              <a:gd name="connsiteX263" fmla="*/ 2475823 w 3652645"/>
              <a:gd name="connsiteY263" fmla="*/ 1251051 h 4020871"/>
              <a:gd name="connsiteX264" fmla="*/ 2472173 w 3652645"/>
              <a:gd name="connsiteY264" fmla="*/ 1252865 h 4020871"/>
              <a:gd name="connsiteX265" fmla="*/ 2471393 w 3652645"/>
              <a:gd name="connsiteY265" fmla="*/ 1255082 h 4020871"/>
              <a:gd name="connsiteX266" fmla="*/ 2446659 w 3652645"/>
              <a:gd name="connsiteY266" fmla="*/ 1266044 h 4020871"/>
              <a:gd name="connsiteX267" fmla="*/ 2185183 w 3652645"/>
              <a:gd name="connsiteY267" fmla="*/ 1772191 h 4020871"/>
              <a:gd name="connsiteX268" fmla="*/ 2175370 w 3652645"/>
              <a:gd name="connsiteY268" fmla="*/ 2037516 h 4020871"/>
              <a:gd name="connsiteX269" fmla="*/ 2196032 w 3652645"/>
              <a:gd name="connsiteY269" fmla="*/ 2037516 h 4020871"/>
              <a:gd name="connsiteX270" fmla="*/ 2196032 w 3652645"/>
              <a:gd name="connsiteY270" fmla="*/ 2065341 h 4020871"/>
              <a:gd name="connsiteX271" fmla="*/ 2443933 w 3652645"/>
              <a:gd name="connsiteY271" fmla="*/ 2065341 h 4020871"/>
              <a:gd name="connsiteX272" fmla="*/ 2443933 w 3652645"/>
              <a:gd name="connsiteY272" fmla="*/ 2037516 h 4020871"/>
              <a:gd name="connsiteX273" fmla="*/ 2463525 w 3652645"/>
              <a:gd name="connsiteY273" fmla="*/ 2037516 h 4020871"/>
              <a:gd name="connsiteX274" fmla="*/ 2479567 w 3652645"/>
              <a:gd name="connsiteY274" fmla="*/ 2037516 h 4020871"/>
              <a:gd name="connsiteX275" fmla="*/ 2459941 w 3652645"/>
              <a:gd name="connsiteY275" fmla="*/ 1772191 h 4020871"/>
              <a:gd name="connsiteX276" fmla="*/ 2546876 w 3652645"/>
              <a:gd name="connsiteY276" fmla="*/ 1416569 h 4020871"/>
              <a:gd name="connsiteX277" fmla="*/ 2553135 w 3652645"/>
              <a:gd name="connsiteY277" fmla="*/ 1418354 h 4020871"/>
              <a:gd name="connsiteX278" fmla="*/ 2560709 w 3652645"/>
              <a:gd name="connsiteY278" fmla="*/ 1430666 h 4020871"/>
              <a:gd name="connsiteX279" fmla="*/ 2587191 w 3652645"/>
              <a:gd name="connsiteY279" fmla="*/ 1476732 h 4020871"/>
              <a:gd name="connsiteX280" fmla="*/ 2611464 w 3652645"/>
              <a:gd name="connsiteY280" fmla="*/ 1522687 h 4020871"/>
              <a:gd name="connsiteX281" fmla="*/ 2621113 w 3652645"/>
              <a:gd name="connsiteY281" fmla="*/ 1551133 h 4020871"/>
              <a:gd name="connsiteX282" fmla="*/ 2634806 w 3652645"/>
              <a:gd name="connsiteY282" fmla="*/ 1587238 h 4020871"/>
              <a:gd name="connsiteX283" fmla="*/ 2665402 w 3652645"/>
              <a:gd name="connsiteY283" fmla="*/ 1683843 h 4020871"/>
              <a:gd name="connsiteX284" fmla="*/ 2701600 w 3652645"/>
              <a:gd name="connsiteY284" fmla="*/ 1801234 h 4020871"/>
              <a:gd name="connsiteX285" fmla="*/ 2734938 w 3652645"/>
              <a:gd name="connsiteY285" fmla="*/ 1931531 h 4020871"/>
              <a:gd name="connsiteX286" fmla="*/ 2768182 w 3652645"/>
              <a:gd name="connsiteY286" fmla="*/ 2063688 h 4020871"/>
              <a:gd name="connsiteX287" fmla="*/ 2795080 w 3652645"/>
              <a:gd name="connsiteY287" fmla="*/ 2189935 h 4020871"/>
              <a:gd name="connsiteX288" fmla="*/ 2816188 w 3652645"/>
              <a:gd name="connsiteY288" fmla="*/ 2299114 h 4020871"/>
              <a:gd name="connsiteX289" fmla="*/ 2822696 w 3652645"/>
              <a:gd name="connsiteY289" fmla="*/ 2346044 h 4020871"/>
              <a:gd name="connsiteX290" fmla="*/ 2825252 w 3652645"/>
              <a:gd name="connsiteY290" fmla="*/ 2383456 h 4020871"/>
              <a:gd name="connsiteX291" fmla="*/ 2889890 w 3652645"/>
              <a:gd name="connsiteY291" fmla="*/ 2374342 h 4020871"/>
              <a:gd name="connsiteX292" fmla="*/ 2899121 w 3652645"/>
              <a:gd name="connsiteY292" fmla="*/ 2456128 h 4020871"/>
              <a:gd name="connsiteX293" fmla="*/ 2910717 w 3652645"/>
              <a:gd name="connsiteY293" fmla="*/ 2622621 h 4020871"/>
              <a:gd name="connsiteX294" fmla="*/ 2916735 w 3652645"/>
              <a:gd name="connsiteY294" fmla="*/ 2723588 h 4020871"/>
              <a:gd name="connsiteX295" fmla="*/ 2922381 w 3652645"/>
              <a:gd name="connsiteY295" fmla="*/ 2831993 h 4020871"/>
              <a:gd name="connsiteX296" fmla="*/ 2927654 w 3652645"/>
              <a:gd name="connsiteY296" fmla="*/ 2947836 h 4020871"/>
              <a:gd name="connsiteX297" fmla="*/ 2930440 w 3652645"/>
              <a:gd name="connsiteY297" fmla="*/ 3069147 h 4020871"/>
              <a:gd name="connsiteX298" fmla="*/ 2930830 w 3652645"/>
              <a:gd name="connsiteY298" fmla="*/ 3194067 h 4020871"/>
              <a:gd name="connsiteX299" fmla="*/ 2929011 w 3652645"/>
              <a:gd name="connsiteY299" fmla="*/ 3318876 h 4020871"/>
              <a:gd name="connsiteX300" fmla="*/ 2924890 w 3652645"/>
              <a:gd name="connsiteY300" fmla="*/ 3445435 h 4020871"/>
              <a:gd name="connsiteX301" fmla="*/ 2914236 w 3652645"/>
              <a:gd name="connsiteY301" fmla="*/ 3569801 h 4020871"/>
              <a:gd name="connsiteX302" fmla="*/ 2901559 w 3652645"/>
              <a:gd name="connsiteY302" fmla="*/ 3690338 h 4020871"/>
              <a:gd name="connsiteX303" fmla="*/ 2894255 w 3652645"/>
              <a:gd name="connsiteY303" fmla="*/ 3747762 h 4020871"/>
              <a:gd name="connsiteX304" fmla="*/ 2884743 w 3652645"/>
              <a:gd name="connsiteY304" fmla="*/ 3805076 h 4020871"/>
              <a:gd name="connsiteX305" fmla="*/ 2891248 w 3652645"/>
              <a:gd name="connsiteY305" fmla="*/ 3806789 h 4020871"/>
              <a:gd name="connsiteX306" fmla="*/ 2888788 w 3652645"/>
              <a:gd name="connsiteY306" fmla="*/ 3812734 h 4020871"/>
              <a:gd name="connsiteX307" fmla="*/ 2883160 w 3652645"/>
              <a:gd name="connsiteY307" fmla="*/ 3836687 h 4020871"/>
              <a:gd name="connsiteX308" fmla="*/ 2873927 w 3652645"/>
              <a:gd name="connsiteY308" fmla="*/ 3888422 h 4020871"/>
              <a:gd name="connsiteX309" fmla="*/ 2868646 w 3652645"/>
              <a:gd name="connsiteY309" fmla="*/ 3949676 h 4020871"/>
              <a:gd name="connsiteX310" fmla="*/ 2910057 w 3652645"/>
              <a:gd name="connsiteY310" fmla="*/ 3962934 h 4020871"/>
              <a:gd name="connsiteX311" fmla="*/ 2971255 w 3652645"/>
              <a:gd name="connsiteY311" fmla="*/ 3979046 h 4020871"/>
              <a:gd name="connsiteX312" fmla="*/ 3041382 w 3652645"/>
              <a:gd name="connsiteY312" fmla="*/ 3993742 h 4020871"/>
              <a:gd name="connsiteX313" fmla="*/ 3115926 w 3652645"/>
              <a:gd name="connsiteY313" fmla="*/ 4008659 h 4020871"/>
              <a:gd name="connsiteX314" fmla="*/ 3153291 w 3652645"/>
              <a:gd name="connsiteY314" fmla="*/ 4014257 h 4020871"/>
              <a:gd name="connsiteX315" fmla="*/ 3188541 w 3652645"/>
              <a:gd name="connsiteY315" fmla="*/ 4017886 h 4020871"/>
              <a:gd name="connsiteX316" fmla="*/ 3219465 w 3652645"/>
              <a:gd name="connsiteY316" fmla="*/ 4019434 h 4020871"/>
              <a:gd name="connsiteX317" fmla="*/ 3248181 w 3652645"/>
              <a:gd name="connsiteY317" fmla="*/ 4020871 h 4020871"/>
              <a:gd name="connsiteX318" fmla="*/ 3272666 w 3652645"/>
              <a:gd name="connsiteY318" fmla="*/ 4018369 h 4020871"/>
              <a:gd name="connsiteX319" fmla="*/ 3292732 w 3652645"/>
              <a:gd name="connsiteY319" fmla="*/ 4015645 h 4020871"/>
              <a:gd name="connsiteX320" fmla="*/ 3299545 w 3652645"/>
              <a:gd name="connsiteY320" fmla="*/ 4012257 h 4020871"/>
              <a:gd name="connsiteX321" fmla="*/ 3304149 w 3652645"/>
              <a:gd name="connsiteY321" fmla="*/ 4008759 h 4020871"/>
              <a:gd name="connsiteX322" fmla="*/ 3308846 w 3652645"/>
              <a:gd name="connsiteY322" fmla="*/ 4003402 h 4020871"/>
              <a:gd name="connsiteX323" fmla="*/ 3309032 w 3652645"/>
              <a:gd name="connsiteY323" fmla="*/ 3999683 h 4020871"/>
              <a:gd name="connsiteX324" fmla="*/ 3313014 w 3652645"/>
              <a:gd name="connsiteY324" fmla="*/ 3987170 h 4020871"/>
              <a:gd name="connsiteX325" fmla="*/ 3356163 w 3652645"/>
              <a:gd name="connsiteY325" fmla="*/ 3987129 h 4020871"/>
              <a:gd name="connsiteX326" fmla="*/ 3424826 w 3652645"/>
              <a:gd name="connsiteY326" fmla="*/ 3986838 h 4020871"/>
              <a:gd name="connsiteX327" fmla="*/ 3484652 w 3652645"/>
              <a:gd name="connsiteY327" fmla="*/ 3986104 h 4020871"/>
              <a:gd name="connsiteX328" fmla="*/ 3540154 w 3652645"/>
              <a:gd name="connsiteY328" fmla="*/ 3983290 h 4020871"/>
              <a:gd name="connsiteX329" fmla="*/ 3544945 w 3652645"/>
              <a:gd name="connsiteY329" fmla="*/ 3976073 h 4020871"/>
              <a:gd name="connsiteX330" fmla="*/ 3549828 w 3652645"/>
              <a:gd name="connsiteY330" fmla="*/ 3966996 h 4020871"/>
              <a:gd name="connsiteX331" fmla="*/ 3552595 w 3652645"/>
              <a:gd name="connsiteY331" fmla="*/ 3955950 h 4020871"/>
              <a:gd name="connsiteX332" fmla="*/ 3555363 w 3652645"/>
              <a:gd name="connsiteY332" fmla="*/ 3944903 h 4020871"/>
              <a:gd name="connsiteX333" fmla="*/ 3555921 w 3652645"/>
              <a:gd name="connsiteY333" fmla="*/ 3933746 h 4020871"/>
              <a:gd name="connsiteX334" fmla="*/ 3552062 w 3652645"/>
              <a:gd name="connsiteY334" fmla="*/ 3922368 h 4020871"/>
              <a:gd name="connsiteX335" fmla="*/ 3547923 w 3652645"/>
              <a:gd name="connsiteY335" fmla="*/ 3916568 h 4020871"/>
              <a:gd name="connsiteX336" fmla="*/ 3543692 w 3652645"/>
              <a:gd name="connsiteY336" fmla="*/ 3912628 h 4020871"/>
              <a:gd name="connsiteX337" fmla="*/ 3528601 w 3652645"/>
              <a:gd name="connsiteY337" fmla="*/ 3904416 h 4020871"/>
              <a:gd name="connsiteX338" fmla="*/ 3509000 w 3652645"/>
              <a:gd name="connsiteY338" fmla="*/ 3897842 h 4020871"/>
              <a:gd name="connsiteX339" fmla="*/ 3487005 w 3652645"/>
              <a:gd name="connsiteY339" fmla="*/ 3894877 h 4020871"/>
              <a:gd name="connsiteX340" fmla="*/ 3462800 w 3652645"/>
              <a:gd name="connsiteY340" fmla="*/ 3891801 h 4020871"/>
              <a:gd name="connsiteX341" fmla="*/ 3416598 w 3652645"/>
              <a:gd name="connsiteY341" fmla="*/ 3885760 h 4020871"/>
              <a:gd name="connsiteX342" fmla="*/ 3396811 w 3652645"/>
              <a:gd name="connsiteY342" fmla="*/ 3882905 h 4020871"/>
              <a:gd name="connsiteX343" fmla="*/ 3381535 w 3652645"/>
              <a:gd name="connsiteY343" fmla="*/ 3878412 h 4020871"/>
              <a:gd name="connsiteX344" fmla="*/ 3372792 w 3652645"/>
              <a:gd name="connsiteY344" fmla="*/ 3876110 h 4020871"/>
              <a:gd name="connsiteX345" fmla="*/ 3366445 w 3652645"/>
              <a:gd name="connsiteY345" fmla="*/ 3870200 h 4020871"/>
              <a:gd name="connsiteX346" fmla="*/ 3355866 w 3652645"/>
              <a:gd name="connsiteY346" fmla="*/ 3860350 h 4020871"/>
              <a:gd name="connsiteX347" fmla="*/ 3345473 w 3652645"/>
              <a:gd name="connsiteY347" fmla="*/ 3846780 h 4020871"/>
              <a:gd name="connsiteX348" fmla="*/ 3335080 w 3652645"/>
              <a:gd name="connsiteY348" fmla="*/ 3833211 h 4020871"/>
              <a:gd name="connsiteX349" fmla="*/ 3326771 w 3652645"/>
              <a:gd name="connsiteY349" fmla="*/ 3816075 h 4020871"/>
              <a:gd name="connsiteX350" fmla="*/ 3327083 w 3652645"/>
              <a:gd name="connsiteY350" fmla="*/ 3816032 h 4020871"/>
              <a:gd name="connsiteX351" fmla="*/ 3350314 w 3652645"/>
              <a:gd name="connsiteY351" fmla="*/ 3750085 h 4020871"/>
              <a:gd name="connsiteX352" fmla="*/ 3369220 w 3652645"/>
              <a:gd name="connsiteY352" fmla="*/ 3682056 h 4020871"/>
              <a:gd name="connsiteX353" fmla="*/ 3390336 w 3652645"/>
              <a:gd name="connsiteY353" fmla="*/ 3614139 h 4020871"/>
              <a:gd name="connsiteX354" fmla="*/ 3407033 w 3652645"/>
              <a:gd name="connsiteY354" fmla="*/ 3546000 h 4020871"/>
              <a:gd name="connsiteX355" fmla="*/ 3440521 w 3652645"/>
              <a:gd name="connsiteY355" fmla="*/ 3407863 h 4020871"/>
              <a:gd name="connsiteX356" fmla="*/ 3467196 w 3652645"/>
              <a:gd name="connsiteY356" fmla="*/ 3273113 h 4020871"/>
              <a:gd name="connsiteX357" fmla="*/ 3491662 w 3652645"/>
              <a:gd name="connsiteY357" fmla="*/ 3138252 h 4020871"/>
              <a:gd name="connsiteX358" fmla="*/ 3511432 w 3652645"/>
              <a:gd name="connsiteY358" fmla="*/ 3008749 h 4020871"/>
              <a:gd name="connsiteX359" fmla="*/ 3526504 w 3652645"/>
              <a:gd name="connsiteY359" fmla="*/ 2884603 h 4020871"/>
              <a:gd name="connsiteX360" fmla="*/ 3538995 w 3652645"/>
              <a:gd name="connsiteY360" fmla="*/ 2767785 h 4020871"/>
              <a:gd name="connsiteX361" fmla="*/ 3548904 w 3652645"/>
              <a:gd name="connsiteY361" fmla="*/ 2658294 h 4020871"/>
              <a:gd name="connsiteX362" fmla="*/ 3558256 w 3652645"/>
              <a:gd name="connsiteY362" fmla="*/ 2559961 h 4020871"/>
              <a:gd name="connsiteX363" fmla="*/ 3566447 w 3652645"/>
              <a:gd name="connsiteY363" fmla="*/ 2396323 h 4020871"/>
              <a:gd name="connsiteX364" fmla="*/ 3568958 w 3652645"/>
              <a:gd name="connsiteY364" fmla="*/ 2310274 h 4020871"/>
              <a:gd name="connsiteX365" fmla="*/ 3588806 w 3652645"/>
              <a:gd name="connsiteY365" fmla="*/ 2309715 h 4020871"/>
              <a:gd name="connsiteX366" fmla="*/ 3623730 w 3652645"/>
              <a:gd name="connsiteY366" fmla="*/ 2308732 h 4020871"/>
              <a:gd name="connsiteX367" fmla="*/ 3652645 w 3652645"/>
              <a:gd name="connsiteY367" fmla="*/ 2311157 h 4020871"/>
              <a:gd name="connsiteX368" fmla="*/ 3591057 w 3652645"/>
              <a:gd name="connsiteY368" fmla="*/ 2170125 h 4020871"/>
              <a:gd name="connsiteX369" fmla="*/ 3546958 w 3652645"/>
              <a:gd name="connsiteY369" fmla="*/ 2071609 h 4020871"/>
              <a:gd name="connsiteX370" fmla="*/ 3549898 w 3652645"/>
              <a:gd name="connsiteY370" fmla="*/ 2057556 h 4020871"/>
              <a:gd name="connsiteX371" fmla="*/ 3599083 w 3652645"/>
              <a:gd name="connsiteY371" fmla="*/ 1813507 h 4020871"/>
              <a:gd name="connsiteX372" fmla="*/ 3191359 w 3652645"/>
              <a:gd name="connsiteY372" fmla="*/ 1223961 h 4020871"/>
              <a:gd name="connsiteX373" fmla="*/ 3128389 w 3652645"/>
              <a:gd name="connsiteY373" fmla="*/ 1221808 h 4020871"/>
              <a:gd name="connsiteX374" fmla="*/ 3125038 w 3652645"/>
              <a:gd name="connsiteY374" fmla="*/ 1216571 h 4020871"/>
              <a:gd name="connsiteX375" fmla="*/ 3076442 w 3652645"/>
              <a:gd name="connsiteY375" fmla="*/ 1214138 h 4020871"/>
              <a:gd name="connsiteX376" fmla="*/ 3065949 w 3652645"/>
              <a:gd name="connsiteY376" fmla="*/ 1213783 h 4020871"/>
              <a:gd name="connsiteX377" fmla="*/ 3041058 w 3652645"/>
              <a:gd name="connsiteY377" fmla="*/ 1194616 h 4020871"/>
              <a:gd name="connsiteX378" fmla="*/ 3040101 w 3652645"/>
              <a:gd name="connsiteY378" fmla="*/ 1188084 h 4020871"/>
              <a:gd name="connsiteX379" fmla="*/ 2990972 w 3652645"/>
              <a:gd name="connsiteY379" fmla="*/ 1152070 h 4020871"/>
              <a:gd name="connsiteX380" fmla="*/ 2954796 w 3652645"/>
              <a:gd name="connsiteY380" fmla="*/ 1186236 h 4020871"/>
              <a:gd name="connsiteX381" fmla="*/ 2931237 w 3652645"/>
              <a:gd name="connsiteY381" fmla="*/ 1150945 h 4020871"/>
              <a:gd name="connsiteX382" fmla="*/ 2903727 w 3652645"/>
              <a:gd name="connsiteY382" fmla="*/ 1104951 h 4020871"/>
              <a:gd name="connsiteX383" fmla="*/ 2935867 w 3652645"/>
              <a:gd name="connsiteY383" fmla="*/ 1102708 h 4020871"/>
              <a:gd name="connsiteX384" fmla="*/ 2982720 w 3652645"/>
              <a:gd name="connsiteY384" fmla="*/ 1095732 h 4020871"/>
              <a:gd name="connsiteX385" fmla="*/ 3027456 w 3652645"/>
              <a:gd name="connsiteY385" fmla="*/ 1086786 h 4020871"/>
              <a:gd name="connsiteX386" fmla="*/ 3067961 w 3652645"/>
              <a:gd name="connsiteY386" fmla="*/ 1073901 h 4020871"/>
              <a:gd name="connsiteX387" fmla="*/ 3088307 w 3652645"/>
              <a:gd name="connsiteY387" fmla="*/ 1065598 h 4020871"/>
              <a:gd name="connsiteX388" fmla="*/ 3106444 w 3652645"/>
              <a:gd name="connsiteY388" fmla="*/ 1057185 h 4020871"/>
              <a:gd name="connsiteX389" fmla="*/ 3124673 w 3652645"/>
              <a:gd name="connsiteY389" fmla="*/ 1046912 h 4020871"/>
              <a:gd name="connsiteX390" fmla="*/ 3138485 w 3652645"/>
              <a:gd name="connsiteY390" fmla="*/ 1036419 h 4020871"/>
              <a:gd name="connsiteX391" fmla="*/ 3154600 w 3652645"/>
              <a:gd name="connsiteY391" fmla="*/ 1024176 h 4020871"/>
              <a:gd name="connsiteX392" fmla="*/ 3166295 w 3652645"/>
              <a:gd name="connsiteY392" fmla="*/ 1011712 h 4020871"/>
              <a:gd name="connsiteX393" fmla="*/ 3175876 w 3652645"/>
              <a:gd name="connsiteY393" fmla="*/ 997278 h 4020871"/>
              <a:gd name="connsiteX394" fmla="*/ 3185456 w 3652645"/>
              <a:gd name="connsiteY394" fmla="*/ 982845 h 4020871"/>
              <a:gd name="connsiteX395" fmla="*/ 3192920 w 3652645"/>
              <a:gd name="connsiteY395" fmla="*/ 966441 h 4020871"/>
              <a:gd name="connsiteX396" fmla="*/ 3195967 w 3652645"/>
              <a:gd name="connsiteY396" fmla="*/ 949816 h 4020871"/>
              <a:gd name="connsiteX397" fmla="*/ 3200038 w 3652645"/>
              <a:gd name="connsiteY397" fmla="*/ 912736 h 4020871"/>
              <a:gd name="connsiteX398" fmla="*/ 3202179 w 3652645"/>
              <a:gd name="connsiteY398" fmla="*/ 869967 h 4020871"/>
              <a:gd name="connsiteX399" fmla="*/ 3199995 w 3652645"/>
              <a:gd name="connsiteY399" fmla="*/ 825117 h 4020871"/>
              <a:gd name="connsiteX400" fmla="*/ 3195788 w 3652645"/>
              <a:gd name="connsiteY400" fmla="*/ 776438 h 4020871"/>
              <a:gd name="connsiteX401" fmla="*/ 3189466 w 3652645"/>
              <a:gd name="connsiteY401" fmla="*/ 725788 h 4020871"/>
              <a:gd name="connsiteX402" fmla="*/ 3180841 w 3652645"/>
              <a:gd name="connsiteY402" fmla="*/ 676888 h 4020871"/>
              <a:gd name="connsiteX403" fmla="*/ 3164045 w 3652645"/>
              <a:gd name="connsiteY403" fmla="*/ 599125 h 4020871"/>
              <a:gd name="connsiteX404" fmla="*/ 3177124 w 3652645"/>
              <a:gd name="connsiteY404" fmla="*/ 574171 h 4020871"/>
              <a:gd name="connsiteX405" fmla="*/ 3189751 w 3652645"/>
              <a:gd name="connsiteY405" fmla="*/ 543112 h 4020871"/>
              <a:gd name="connsiteX406" fmla="*/ 3195751 w 3652645"/>
              <a:gd name="connsiteY406" fmla="*/ 511722 h 4020871"/>
              <a:gd name="connsiteX407" fmla="*/ 3197240 w 3652645"/>
              <a:gd name="connsiteY407" fmla="*/ 481969 h 4020871"/>
              <a:gd name="connsiteX408" fmla="*/ 3196428 w 3652645"/>
              <a:gd name="connsiteY408" fmla="*/ 453966 h 4020871"/>
              <a:gd name="connsiteX409" fmla="*/ 3191197 w 3652645"/>
              <a:gd name="connsiteY409" fmla="*/ 425741 h 4020871"/>
              <a:gd name="connsiteX410" fmla="*/ 3183571 w 3652645"/>
              <a:gd name="connsiteY410" fmla="*/ 401125 h 4020871"/>
              <a:gd name="connsiteX411" fmla="*/ 3175853 w 3652645"/>
              <a:gd name="connsiteY411" fmla="*/ 378369 h 4020871"/>
              <a:gd name="connsiteX412" fmla="*/ 3165832 w 3652645"/>
              <a:gd name="connsiteY412" fmla="*/ 357361 h 4020871"/>
              <a:gd name="connsiteX413" fmla="*/ 3147584 w 3652645"/>
              <a:gd name="connsiteY413" fmla="*/ 324843 h 4020871"/>
              <a:gd name="connsiteX414" fmla="*/ 3152046 w 3652645"/>
              <a:gd name="connsiteY414" fmla="*/ 323116 h 4020871"/>
              <a:gd name="connsiteX415" fmla="*/ 3174786 w 3652645"/>
              <a:gd name="connsiteY415" fmla="*/ 311205 h 4020871"/>
              <a:gd name="connsiteX416" fmla="*/ 3199829 w 3652645"/>
              <a:gd name="connsiteY416" fmla="*/ 297545 h 4020871"/>
              <a:gd name="connsiteX417" fmla="*/ 3222849 w 3652645"/>
              <a:gd name="connsiteY417" fmla="*/ 280056 h 4020871"/>
              <a:gd name="connsiteX418" fmla="*/ 3243753 w 3652645"/>
              <a:gd name="connsiteY418" fmla="*/ 260596 h 4020871"/>
              <a:gd name="connsiteX419" fmla="*/ 3255262 w 3652645"/>
              <a:gd name="connsiteY419" fmla="*/ 251851 h 4020871"/>
              <a:gd name="connsiteX420" fmla="*/ 3262448 w 3652645"/>
              <a:gd name="connsiteY420" fmla="*/ 241026 h 4020871"/>
              <a:gd name="connsiteX421" fmla="*/ 3269726 w 3652645"/>
              <a:gd name="connsiteY421" fmla="*/ 228341 h 4020871"/>
              <a:gd name="connsiteX422" fmla="*/ 3274702 w 3652645"/>
              <a:gd name="connsiteY422" fmla="*/ 217405 h 4020871"/>
              <a:gd name="connsiteX423" fmla="*/ 3277563 w 3652645"/>
              <a:gd name="connsiteY423" fmla="*/ 204499 h 4020871"/>
              <a:gd name="connsiteX424" fmla="*/ 3280423 w 3652645"/>
              <a:gd name="connsiteY424" fmla="*/ 191592 h 4020871"/>
              <a:gd name="connsiteX425" fmla="*/ 3278866 w 3652645"/>
              <a:gd name="connsiteY425" fmla="*/ 178465 h 4020871"/>
              <a:gd name="connsiteX426" fmla="*/ 3277309 w 3652645"/>
              <a:gd name="connsiteY426" fmla="*/ 165338 h 4020871"/>
              <a:gd name="connsiteX427" fmla="*/ 3271427 w 3652645"/>
              <a:gd name="connsiteY427" fmla="*/ 150131 h 4020871"/>
              <a:gd name="connsiteX428" fmla="*/ 3263336 w 3652645"/>
              <a:gd name="connsiteY428" fmla="*/ 134812 h 4020871"/>
              <a:gd name="connsiteX429" fmla="*/ 3253036 w 3652645"/>
              <a:gd name="connsiteY429" fmla="*/ 119383 h 4020871"/>
              <a:gd name="connsiteX430" fmla="*/ 3238318 w 3652645"/>
              <a:gd name="connsiteY430" fmla="*/ 103733 h 4020871"/>
              <a:gd name="connsiteX431" fmla="*/ 3221392 w 3652645"/>
              <a:gd name="connsiteY431" fmla="*/ 87972 h 4020871"/>
              <a:gd name="connsiteX432" fmla="*/ 3200047 w 3652645"/>
              <a:gd name="connsiteY432" fmla="*/ 71990 h 4020871"/>
              <a:gd name="connsiteX433" fmla="*/ 3174378 w 3652645"/>
              <a:gd name="connsiteY433" fmla="*/ 53927 h 4020871"/>
              <a:gd name="connsiteX434" fmla="*/ 3146407 w 3652645"/>
              <a:gd name="connsiteY434" fmla="*/ 37614 h 4020871"/>
              <a:gd name="connsiteX435" fmla="*/ 3137571 w 3652645"/>
              <a:gd name="connsiteY435" fmla="*/ 37172 h 4020871"/>
              <a:gd name="connsiteX436" fmla="*/ 3126433 w 3652645"/>
              <a:gd name="connsiteY436" fmla="*/ 38478 h 4020871"/>
              <a:gd name="connsiteX437" fmla="*/ 3110692 w 3652645"/>
              <a:gd name="connsiteY437" fmla="*/ 43283 h 4020871"/>
              <a:gd name="connsiteX438" fmla="*/ 3094764 w 3652645"/>
              <a:gd name="connsiteY438" fmla="*/ 51806 h 4020871"/>
              <a:gd name="connsiteX439" fmla="*/ 3078650 w 3652645"/>
              <a:gd name="connsiteY439" fmla="*/ 64049 h 4020871"/>
              <a:gd name="connsiteX440" fmla="*/ 3059862 w 3652645"/>
              <a:gd name="connsiteY440" fmla="*/ 85479 h 4020871"/>
              <a:gd name="connsiteX441" fmla="*/ 3050375 w 3652645"/>
              <a:gd name="connsiteY441" fmla="*/ 98053 h 4020871"/>
              <a:gd name="connsiteX442" fmla="*/ 3043003 w 3652645"/>
              <a:gd name="connsiteY442" fmla="*/ 112597 h 4020871"/>
              <a:gd name="connsiteX443" fmla="*/ 2999942 w 3652645"/>
              <a:gd name="connsiteY443" fmla="*/ 88072 h 4020871"/>
              <a:gd name="connsiteX444" fmla="*/ 2952370 w 3652645"/>
              <a:gd name="connsiteY444" fmla="*/ 65184 h 4020871"/>
              <a:gd name="connsiteX445" fmla="*/ 2898264 w 3652645"/>
              <a:gd name="connsiteY445" fmla="*/ 40106 h 4020871"/>
              <a:gd name="connsiteX446" fmla="*/ 2870014 w 3652645"/>
              <a:gd name="connsiteY446" fmla="*/ 29371 h 4020871"/>
              <a:gd name="connsiteX447" fmla="*/ 2843972 w 3652645"/>
              <a:gd name="connsiteY447" fmla="*/ 18746 h 4020871"/>
              <a:gd name="connsiteX448" fmla="*/ 2815629 w 3652645"/>
              <a:gd name="connsiteY448" fmla="*/ 9871 h 4020871"/>
              <a:gd name="connsiteX449" fmla="*/ 2789401 w 3652645"/>
              <a:gd name="connsiteY449" fmla="*/ 2965 h 4020871"/>
              <a:gd name="connsiteX450" fmla="*/ 2767405 w 3652645"/>
              <a:gd name="connsiteY450" fmla="*/ 0 h 4020871"/>
              <a:gd name="connsiteX0" fmla="*/ 2378262 w 3652645"/>
              <a:gd name="connsiteY0" fmla="*/ 2222580 h 4020871"/>
              <a:gd name="connsiteX1" fmla="*/ 2378262 w 3652645"/>
              <a:gd name="connsiteY1" fmla="*/ 2237814 h 4020871"/>
              <a:gd name="connsiteX2" fmla="*/ 2378262 w 3652645"/>
              <a:gd name="connsiteY2" fmla="*/ 2264476 h 4020871"/>
              <a:gd name="connsiteX3" fmla="*/ 2378261 w 3652645"/>
              <a:gd name="connsiteY3" fmla="*/ 2271897 h 4020871"/>
              <a:gd name="connsiteX4" fmla="*/ 2378261 w 3652645"/>
              <a:gd name="connsiteY4" fmla="*/ 2272234 h 4020871"/>
              <a:gd name="connsiteX5" fmla="*/ 2378261 w 3652645"/>
              <a:gd name="connsiteY5" fmla="*/ 2272234 h 4020871"/>
              <a:gd name="connsiteX6" fmla="*/ 2385912 w 3652645"/>
              <a:gd name="connsiteY6" fmla="*/ 2281544 h 4020871"/>
              <a:gd name="connsiteX7" fmla="*/ 2427230 w 3652645"/>
              <a:gd name="connsiteY7" fmla="*/ 2272234 h 4020871"/>
              <a:gd name="connsiteX8" fmla="*/ 2427230 w 3652645"/>
              <a:gd name="connsiteY8" fmla="*/ 2239785 h 4020871"/>
              <a:gd name="connsiteX9" fmla="*/ 2437186 w 3652645"/>
              <a:gd name="connsiteY9" fmla="*/ 2248059 h 4020871"/>
              <a:gd name="connsiteX10" fmla="*/ 2465410 w 3652645"/>
              <a:gd name="connsiteY10" fmla="*/ 2280812 h 4020871"/>
              <a:gd name="connsiteX11" fmla="*/ 2498620 w 3652645"/>
              <a:gd name="connsiteY11" fmla="*/ 2331063 h 4020871"/>
              <a:gd name="connsiteX12" fmla="*/ 2442619 w 3652645"/>
              <a:gd name="connsiteY12" fmla="*/ 2329140 h 4020871"/>
              <a:gd name="connsiteX13" fmla="*/ 2191799 w 3652645"/>
              <a:gd name="connsiteY13" fmla="*/ 2320529 h 4020871"/>
              <a:gd name="connsiteX14" fmla="*/ 2176979 w 3652645"/>
              <a:gd name="connsiteY14" fmla="*/ 2320020 h 4020871"/>
              <a:gd name="connsiteX15" fmla="*/ 2188769 w 3652645"/>
              <a:gd name="connsiteY15" fmla="*/ 2320021 h 4020871"/>
              <a:gd name="connsiteX16" fmla="*/ 2234084 w 3652645"/>
              <a:gd name="connsiteY16" fmla="*/ 2261858 h 4020871"/>
              <a:gd name="connsiteX17" fmla="*/ 2235533 w 3652645"/>
              <a:gd name="connsiteY17" fmla="*/ 2260693 h 4020871"/>
              <a:gd name="connsiteX18" fmla="*/ 2239008 w 3652645"/>
              <a:gd name="connsiteY18" fmla="*/ 2264863 h 4020871"/>
              <a:gd name="connsiteX19" fmla="*/ 2280325 w 3652645"/>
              <a:gd name="connsiteY19" fmla="*/ 2247407 h 4020871"/>
              <a:gd name="connsiteX20" fmla="*/ 2271756 w 3652645"/>
              <a:gd name="connsiteY20" fmla="*/ 2236028 h 4020871"/>
              <a:gd name="connsiteX21" fmla="*/ 2270872 w 3652645"/>
              <a:gd name="connsiteY21" fmla="*/ 2232293 h 4020871"/>
              <a:gd name="connsiteX22" fmla="*/ 2272660 w 3652645"/>
              <a:gd name="connsiteY22" fmla="*/ 2230856 h 4020871"/>
              <a:gd name="connsiteX23" fmla="*/ 2279101 w 3652645"/>
              <a:gd name="connsiteY23" fmla="*/ 2230856 h 4020871"/>
              <a:gd name="connsiteX24" fmla="*/ 2280325 w 3652645"/>
              <a:gd name="connsiteY24" fmla="*/ 2230855 h 4020871"/>
              <a:gd name="connsiteX25" fmla="*/ 2280325 w 3652645"/>
              <a:gd name="connsiteY25" fmla="*/ 2272234 h 4020871"/>
              <a:gd name="connsiteX26" fmla="*/ 2321642 w 3652645"/>
              <a:gd name="connsiteY26" fmla="*/ 2274561 h 4020871"/>
              <a:gd name="connsiteX27" fmla="*/ 2329293 w 3652645"/>
              <a:gd name="connsiteY27" fmla="*/ 2263958 h 4020871"/>
              <a:gd name="connsiteX28" fmla="*/ 2329293 w 3652645"/>
              <a:gd name="connsiteY28" fmla="*/ 2259562 h 4020871"/>
              <a:gd name="connsiteX29" fmla="*/ 2329293 w 3652645"/>
              <a:gd name="connsiteY29" fmla="*/ 2230856 h 4020871"/>
              <a:gd name="connsiteX30" fmla="*/ 2329293 w 3652645"/>
              <a:gd name="connsiteY30" fmla="*/ 2263958 h 4020871"/>
              <a:gd name="connsiteX31" fmla="*/ 2329293 w 3652645"/>
              <a:gd name="connsiteY31" fmla="*/ 2274303 h 4020871"/>
              <a:gd name="connsiteX32" fmla="*/ 2329293 w 3652645"/>
              <a:gd name="connsiteY32" fmla="*/ 2280510 h 4020871"/>
              <a:gd name="connsiteX33" fmla="*/ 2378262 w 3652645"/>
              <a:gd name="connsiteY33" fmla="*/ 2280510 h 4020871"/>
              <a:gd name="connsiteX34" fmla="*/ 2378261 w 3652645"/>
              <a:gd name="connsiteY34" fmla="*/ 2272234 h 4020871"/>
              <a:gd name="connsiteX35" fmla="*/ 2378261 w 3652645"/>
              <a:gd name="connsiteY35" fmla="*/ 2271897 h 4020871"/>
              <a:gd name="connsiteX36" fmla="*/ 2378261 w 3652645"/>
              <a:gd name="connsiteY36" fmla="*/ 2266803 h 4020871"/>
              <a:gd name="connsiteX37" fmla="*/ 2378262 w 3652645"/>
              <a:gd name="connsiteY37" fmla="*/ 2253614 h 4020871"/>
              <a:gd name="connsiteX38" fmla="*/ 2378262 w 3652645"/>
              <a:gd name="connsiteY38" fmla="*/ 2237814 h 4020871"/>
              <a:gd name="connsiteX39" fmla="*/ 2378262 w 3652645"/>
              <a:gd name="connsiteY39" fmla="*/ 2236545 h 4020871"/>
              <a:gd name="connsiteX40" fmla="*/ 2378262 w 3652645"/>
              <a:gd name="connsiteY40" fmla="*/ 2222580 h 4020871"/>
              <a:gd name="connsiteX41" fmla="*/ 2407642 w 3652645"/>
              <a:gd name="connsiteY41" fmla="*/ 2065342 h 4020871"/>
              <a:gd name="connsiteX42" fmla="*/ 2250945 w 3652645"/>
              <a:gd name="connsiteY42" fmla="*/ 2065342 h 4020871"/>
              <a:gd name="connsiteX43" fmla="*/ 2250944 w 3652645"/>
              <a:gd name="connsiteY43" fmla="*/ 2090169 h 4020871"/>
              <a:gd name="connsiteX44" fmla="*/ 2231357 w 3652645"/>
              <a:gd name="connsiteY44" fmla="*/ 2106720 h 4020871"/>
              <a:gd name="connsiteX45" fmla="*/ 2231357 w 3652645"/>
              <a:gd name="connsiteY45" fmla="*/ 2214304 h 4020871"/>
              <a:gd name="connsiteX46" fmla="*/ 2231357 w 3652645"/>
              <a:gd name="connsiteY46" fmla="*/ 2241785 h 4020871"/>
              <a:gd name="connsiteX47" fmla="*/ 2194571 w 3652645"/>
              <a:gd name="connsiteY47" fmla="*/ 2280340 h 4020871"/>
              <a:gd name="connsiteX48" fmla="*/ 2172732 w 3652645"/>
              <a:gd name="connsiteY48" fmla="*/ 2311939 h 4020871"/>
              <a:gd name="connsiteX49" fmla="*/ 2169289 w 3652645"/>
              <a:gd name="connsiteY49" fmla="*/ 2319756 h 4020871"/>
              <a:gd name="connsiteX50" fmla="*/ 2079791 w 3652645"/>
              <a:gd name="connsiteY50" fmla="*/ 2316684 h 4020871"/>
              <a:gd name="connsiteX51" fmla="*/ 1951807 w 3652645"/>
              <a:gd name="connsiteY51" fmla="*/ 2312290 h 4020871"/>
              <a:gd name="connsiteX52" fmla="*/ 1951614 w 3652645"/>
              <a:gd name="connsiteY52" fmla="*/ 2312335 h 4020871"/>
              <a:gd name="connsiteX53" fmla="*/ 1950322 w 3652645"/>
              <a:gd name="connsiteY53" fmla="*/ 2312290 h 4020871"/>
              <a:gd name="connsiteX54" fmla="*/ 1910943 w 3652645"/>
              <a:gd name="connsiteY54" fmla="*/ 2337333 h 4020871"/>
              <a:gd name="connsiteX55" fmla="*/ 1910943 w 3652645"/>
              <a:gd name="connsiteY55" fmla="*/ 2379071 h 4020871"/>
              <a:gd name="connsiteX56" fmla="*/ 1911295 w 3652645"/>
              <a:gd name="connsiteY56" fmla="*/ 2379279 h 4020871"/>
              <a:gd name="connsiteX57" fmla="*/ 1911277 w 3652645"/>
              <a:gd name="connsiteY57" fmla="*/ 2379893 h 4020871"/>
              <a:gd name="connsiteX58" fmla="*/ 1902680 w 3652645"/>
              <a:gd name="connsiteY58" fmla="*/ 2678385 h 4020871"/>
              <a:gd name="connsiteX59" fmla="*/ 1932156 w 3652645"/>
              <a:gd name="connsiteY59" fmla="*/ 2711666 h 4020871"/>
              <a:gd name="connsiteX60" fmla="*/ 2659233 w 3652645"/>
              <a:gd name="connsiteY60" fmla="*/ 2736627 h 4020871"/>
              <a:gd name="connsiteX61" fmla="*/ 2698535 w 3652645"/>
              <a:gd name="connsiteY61" fmla="*/ 2703346 h 4020871"/>
              <a:gd name="connsiteX62" fmla="*/ 2705117 w 3652645"/>
              <a:gd name="connsiteY62" fmla="*/ 2474813 h 4020871"/>
              <a:gd name="connsiteX63" fmla="*/ 2706650 w 3652645"/>
              <a:gd name="connsiteY63" fmla="*/ 2421575 h 4020871"/>
              <a:gd name="connsiteX64" fmla="*/ 2708359 w 3652645"/>
              <a:gd name="connsiteY64" fmla="*/ 2420809 h 4020871"/>
              <a:gd name="connsiteX65" fmla="*/ 2708359 w 3652645"/>
              <a:gd name="connsiteY65" fmla="*/ 2362376 h 4020871"/>
              <a:gd name="connsiteX66" fmla="*/ 2708355 w 3652645"/>
              <a:gd name="connsiteY66" fmla="*/ 2362367 h 4020871"/>
              <a:gd name="connsiteX67" fmla="*/ 2708360 w 3652645"/>
              <a:gd name="connsiteY67" fmla="*/ 2362212 h 4020871"/>
              <a:gd name="connsiteX68" fmla="*/ 2678884 w 3652645"/>
              <a:gd name="connsiteY68" fmla="*/ 2337251 h 4020871"/>
              <a:gd name="connsiteX69" fmla="*/ 2549479 w 3652645"/>
              <a:gd name="connsiteY69" fmla="*/ 2332809 h 4020871"/>
              <a:gd name="connsiteX70" fmla="*/ 2508482 w 3652645"/>
              <a:gd name="connsiteY70" fmla="*/ 2331401 h 4020871"/>
              <a:gd name="connsiteX71" fmla="*/ 2512104 w 3652645"/>
              <a:gd name="connsiteY71" fmla="*/ 2328330 h 4020871"/>
              <a:gd name="connsiteX72" fmla="*/ 2432494 w 3652645"/>
              <a:gd name="connsiteY72" fmla="*/ 2227583 h 4020871"/>
              <a:gd name="connsiteX73" fmla="*/ 2427229 w 3652645"/>
              <a:gd name="connsiteY73" fmla="*/ 2224612 h 4020871"/>
              <a:gd name="connsiteX74" fmla="*/ 2427230 w 3652645"/>
              <a:gd name="connsiteY74" fmla="*/ 2216373 h 4020871"/>
              <a:gd name="connsiteX75" fmla="*/ 2427230 w 3652645"/>
              <a:gd name="connsiteY75" fmla="*/ 2172926 h 4020871"/>
              <a:gd name="connsiteX76" fmla="*/ 2446817 w 3652645"/>
              <a:gd name="connsiteY76" fmla="*/ 2181201 h 4020871"/>
              <a:gd name="connsiteX77" fmla="*/ 2446817 w 3652645"/>
              <a:gd name="connsiteY77" fmla="*/ 2214304 h 4020871"/>
              <a:gd name="connsiteX78" fmla="*/ 2485991 w 3652645"/>
              <a:gd name="connsiteY78" fmla="*/ 2239131 h 4020871"/>
              <a:gd name="connsiteX79" fmla="*/ 2485991 w 3652645"/>
              <a:gd name="connsiteY79" fmla="*/ 2156374 h 4020871"/>
              <a:gd name="connsiteX80" fmla="*/ 2427230 w 3652645"/>
              <a:gd name="connsiteY80" fmla="*/ 2106720 h 4020871"/>
              <a:gd name="connsiteX81" fmla="*/ 2407642 w 3652645"/>
              <a:gd name="connsiteY81" fmla="*/ 2065342 h 4020871"/>
              <a:gd name="connsiteX82" fmla="*/ 3234358 w 3652645"/>
              <a:gd name="connsiteY82" fmla="*/ 1411897 h 4020871"/>
              <a:gd name="connsiteX83" fmla="*/ 3247053 w 3652645"/>
              <a:gd name="connsiteY83" fmla="*/ 1413018 h 4020871"/>
              <a:gd name="connsiteX84" fmla="*/ 3352469 w 3652645"/>
              <a:gd name="connsiteY84" fmla="*/ 1627033 h 4020871"/>
              <a:gd name="connsiteX85" fmla="*/ 3350111 w 3652645"/>
              <a:gd name="connsiteY85" fmla="*/ 1645751 h 4020871"/>
              <a:gd name="connsiteX86" fmla="*/ 3287030 w 3652645"/>
              <a:gd name="connsiteY86" fmla="*/ 1517609 h 4020871"/>
              <a:gd name="connsiteX87" fmla="*/ 3287136 w 3652645"/>
              <a:gd name="connsiteY87" fmla="*/ 1517361 h 4020871"/>
              <a:gd name="connsiteX88" fmla="*/ 3297275 w 3652645"/>
              <a:gd name="connsiteY88" fmla="*/ 1491770 h 4020871"/>
              <a:gd name="connsiteX89" fmla="*/ 3278139 w 3652645"/>
              <a:gd name="connsiteY89" fmla="*/ 1475899 h 4020871"/>
              <a:gd name="connsiteX90" fmla="*/ 3258958 w 3652645"/>
              <a:gd name="connsiteY90" fmla="*/ 1460958 h 4020871"/>
              <a:gd name="connsiteX91" fmla="*/ 3234358 w 3652645"/>
              <a:gd name="connsiteY91" fmla="*/ 1411897 h 4020871"/>
              <a:gd name="connsiteX92" fmla="*/ 2767405 w 3652645"/>
              <a:gd name="connsiteY92" fmla="*/ 0 h 4020871"/>
              <a:gd name="connsiteX93" fmla="*/ 2747432 w 3652645"/>
              <a:gd name="connsiteY93" fmla="*/ 864 h 4020871"/>
              <a:gd name="connsiteX94" fmla="*/ 2738410 w 3652645"/>
              <a:gd name="connsiteY94" fmla="*/ 4142 h 4020871"/>
              <a:gd name="connsiteX95" fmla="*/ 2731690 w 3652645"/>
              <a:gd name="connsiteY95" fmla="*/ 5669 h 4020871"/>
              <a:gd name="connsiteX96" fmla="*/ 2724784 w 3652645"/>
              <a:gd name="connsiteY96" fmla="*/ 10916 h 4020871"/>
              <a:gd name="connsiteX97" fmla="*/ 2717879 w 3652645"/>
              <a:gd name="connsiteY97" fmla="*/ 16163 h 4020871"/>
              <a:gd name="connsiteX98" fmla="*/ 2710693 w 3652645"/>
              <a:gd name="connsiteY98" fmla="*/ 26988 h 4020871"/>
              <a:gd name="connsiteX99" fmla="*/ 2707833 w 3652645"/>
              <a:gd name="connsiteY99" fmla="*/ 39894 h 4020871"/>
              <a:gd name="connsiteX100" fmla="*/ 2705065 w 3652645"/>
              <a:gd name="connsiteY100" fmla="*/ 50941 h 4020871"/>
              <a:gd name="connsiteX101" fmla="*/ 2706809 w 3652645"/>
              <a:gd name="connsiteY101" fmla="*/ 60349 h 4020871"/>
              <a:gd name="connsiteX102" fmla="*/ 2708459 w 3652645"/>
              <a:gd name="connsiteY102" fmla="*/ 71617 h 4020871"/>
              <a:gd name="connsiteX103" fmla="*/ 2712411 w 3652645"/>
              <a:gd name="connsiteY103" fmla="*/ 81136 h 4020871"/>
              <a:gd name="connsiteX104" fmla="*/ 2724920 w 3652645"/>
              <a:gd name="connsiteY104" fmla="*/ 96675 h 4020871"/>
              <a:gd name="connsiteX105" fmla="*/ 2739731 w 3652645"/>
              <a:gd name="connsiteY105" fmla="*/ 110466 h 4020871"/>
              <a:gd name="connsiteX106" fmla="*/ 2752426 w 3652645"/>
              <a:gd name="connsiteY106" fmla="*/ 122287 h 4020871"/>
              <a:gd name="connsiteX107" fmla="*/ 2767516 w 3652645"/>
              <a:gd name="connsiteY107" fmla="*/ 130499 h 4020871"/>
              <a:gd name="connsiteX108" fmla="*/ 2752054 w 3652645"/>
              <a:gd name="connsiteY108" fmla="*/ 129725 h 4020871"/>
              <a:gd name="connsiteX109" fmla="*/ 2707876 w 3652645"/>
              <a:gd name="connsiteY109" fmla="*/ 127513 h 4020871"/>
              <a:gd name="connsiteX110" fmla="*/ 2679160 w 3652645"/>
              <a:gd name="connsiteY110" fmla="*/ 126076 h 4020871"/>
              <a:gd name="connsiteX111" fmla="*/ 2645933 w 3652645"/>
              <a:gd name="connsiteY111" fmla="*/ 126277 h 4020871"/>
              <a:gd name="connsiteX112" fmla="*/ 2610404 w 3652645"/>
              <a:gd name="connsiteY112" fmla="*/ 128227 h 4020871"/>
              <a:gd name="connsiteX113" fmla="*/ 2572480 w 3652645"/>
              <a:gd name="connsiteY113" fmla="*/ 133785 h 4020871"/>
              <a:gd name="connsiteX114" fmla="*/ 2532348 w 3652645"/>
              <a:gd name="connsiteY114" fmla="*/ 139233 h 4020871"/>
              <a:gd name="connsiteX115" fmla="*/ 2492029 w 3652645"/>
              <a:gd name="connsiteY115" fmla="*/ 148399 h 4020871"/>
              <a:gd name="connsiteX116" fmla="*/ 2453826 w 3652645"/>
              <a:gd name="connsiteY116" fmla="*/ 159536 h 4020871"/>
              <a:gd name="connsiteX117" fmla="*/ 2415437 w 3652645"/>
              <a:gd name="connsiteY117" fmla="*/ 174393 h 4020871"/>
              <a:gd name="connsiteX118" fmla="*/ 2397207 w 3652645"/>
              <a:gd name="connsiteY118" fmla="*/ 184665 h 4020871"/>
              <a:gd name="connsiteX119" fmla="*/ 2381279 w 3652645"/>
              <a:gd name="connsiteY119" fmla="*/ 193189 h 4020871"/>
              <a:gd name="connsiteX120" fmla="*/ 2365165 w 3652645"/>
              <a:gd name="connsiteY120" fmla="*/ 205431 h 4020871"/>
              <a:gd name="connsiteX121" fmla="*/ 2349051 w 3652645"/>
              <a:gd name="connsiteY121" fmla="*/ 217674 h 4020871"/>
              <a:gd name="connsiteX122" fmla="*/ 2335146 w 3652645"/>
              <a:gd name="connsiteY122" fmla="*/ 230027 h 4020871"/>
              <a:gd name="connsiteX123" fmla="*/ 2321055 w 3652645"/>
              <a:gd name="connsiteY123" fmla="*/ 246100 h 4020871"/>
              <a:gd name="connsiteX124" fmla="*/ 2309266 w 3652645"/>
              <a:gd name="connsiteY124" fmla="*/ 260423 h 4020871"/>
              <a:gd name="connsiteX125" fmla="*/ 2297290 w 3652645"/>
              <a:gd name="connsiteY125" fmla="*/ 278465 h 4020871"/>
              <a:gd name="connsiteX126" fmla="*/ 2295826 w 3652645"/>
              <a:gd name="connsiteY126" fmla="*/ 263479 h 4020871"/>
              <a:gd name="connsiteX127" fmla="*/ 2290968 w 3652645"/>
              <a:gd name="connsiteY127" fmla="*/ 227816 h 4020871"/>
              <a:gd name="connsiteX128" fmla="*/ 2281785 w 3652645"/>
              <a:gd name="connsiteY128" fmla="*/ 190073 h 4020871"/>
              <a:gd name="connsiteX129" fmla="*/ 2275810 w 3652645"/>
              <a:gd name="connsiteY129" fmla="*/ 176724 h 4020871"/>
              <a:gd name="connsiteX130" fmla="*/ 2269556 w 3652645"/>
              <a:gd name="connsiteY130" fmla="*/ 168954 h 4020871"/>
              <a:gd name="connsiteX131" fmla="*/ 2267440 w 3652645"/>
              <a:gd name="connsiteY131" fmla="*/ 166984 h 4020871"/>
              <a:gd name="connsiteX132" fmla="*/ 2263022 w 3652645"/>
              <a:gd name="connsiteY132" fmla="*/ 166763 h 4020871"/>
              <a:gd name="connsiteX133" fmla="*/ 2249583 w 3652645"/>
              <a:gd name="connsiteY133" fmla="*/ 169818 h 4020871"/>
              <a:gd name="connsiteX134" fmla="*/ 2235956 w 3652645"/>
              <a:gd name="connsiteY134" fmla="*/ 176593 h 4020871"/>
              <a:gd name="connsiteX135" fmla="*/ 2222051 w 3652645"/>
              <a:gd name="connsiteY135" fmla="*/ 188946 h 4020871"/>
              <a:gd name="connsiteX136" fmla="*/ 2215052 w 3652645"/>
              <a:gd name="connsiteY136" fmla="*/ 196053 h 4020871"/>
              <a:gd name="connsiteX137" fmla="*/ 2207960 w 3652645"/>
              <a:gd name="connsiteY137" fmla="*/ 205019 h 4020871"/>
              <a:gd name="connsiteX138" fmla="*/ 2202984 w 3652645"/>
              <a:gd name="connsiteY138" fmla="*/ 215955 h 4020871"/>
              <a:gd name="connsiteX139" fmla="*/ 2200123 w 3652645"/>
              <a:gd name="connsiteY139" fmla="*/ 228861 h 4020871"/>
              <a:gd name="connsiteX140" fmla="*/ 2197263 w 3652645"/>
              <a:gd name="connsiteY140" fmla="*/ 241767 h 4020871"/>
              <a:gd name="connsiteX141" fmla="*/ 2196518 w 3652645"/>
              <a:gd name="connsiteY141" fmla="*/ 256643 h 4020871"/>
              <a:gd name="connsiteX142" fmla="*/ 2197889 w 3652645"/>
              <a:gd name="connsiteY142" fmla="*/ 273489 h 4020871"/>
              <a:gd name="connsiteX143" fmla="*/ 2201470 w 3652645"/>
              <a:gd name="connsiteY143" fmla="*/ 290446 h 4020871"/>
              <a:gd name="connsiteX144" fmla="*/ 2183984 w 3652645"/>
              <a:gd name="connsiteY144" fmla="*/ 285842 h 4020871"/>
              <a:gd name="connsiteX145" fmla="*/ 2164290 w 3652645"/>
              <a:gd name="connsiteY145" fmla="*/ 281129 h 4020871"/>
              <a:gd name="connsiteX146" fmla="*/ 2142294 w 3652645"/>
              <a:gd name="connsiteY146" fmla="*/ 278164 h 4020871"/>
              <a:gd name="connsiteX147" fmla="*/ 2131157 w 3652645"/>
              <a:gd name="connsiteY147" fmla="*/ 279470 h 4020871"/>
              <a:gd name="connsiteX148" fmla="*/ 2120019 w 3652645"/>
              <a:gd name="connsiteY148" fmla="*/ 280776 h 4020871"/>
              <a:gd name="connsiteX149" fmla="*/ 2108788 w 3652645"/>
              <a:gd name="connsiteY149" fmla="*/ 283942 h 4020871"/>
              <a:gd name="connsiteX150" fmla="*/ 2099767 w 3652645"/>
              <a:gd name="connsiteY150" fmla="*/ 287220 h 4020871"/>
              <a:gd name="connsiteX151" fmla="*/ 2092768 w 3652645"/>
              <a:gd name="connsiteY151" fmla="*/ 294326 h 4020871"/>
              <a:gd name="connsiteX152" fmla="*/ 2085676 w 3652645"/>
              <a:gd name="connsiteY152" fmla="*/ 303292 h 4020871"/>
              <a:gd name="connsiteX153" fmla="*/ 2080699 w 3652645"/>
              <a:gd name="connsiteY153" fmla="*/ 314228 h 4020871"/>
              <a:gd name="connsiteX154" fmla="*/ 2080048 w 3652645"/>
              <a:gd name="connsiteY154" fmla="*/ 327244 h 4020871"/>
              <a:gd name="connsiteX155" fmla="*/ 2079303 w 3652645"/>
              <a:gd name="connsiteY155" fmla="*/ 342121 h 4020871"/>
              <a:gd name="connsiteX156" fmla="*/ 2080953 w 3652645"/>
              <a:gd name="connsiteY156" fmla="*/ 353388 h 4020871"/>
              <a:gd name="connsiteX157" fmla="*/ 2084813 w 3652645"/>
              <a:gd name="connsiteY157" fmla="*/ 364767 h 4020871"/>
              <a:gd name="connsiteX158" fmla="*/ 2090974 w 3652645"/>
              <a:gd name="connsiteY158" fmla="*/ 374396 h 4020871"/>
              <a:gd name="connsiteX159" fmla="*/ 2094926 w 3652645"/>
              <a:gd name="connsiteY159" fmla="*/ 383914 h 4020871"/>
              <a:gd name="connsiteX160" fmla="*/ 2103483 w 3652645"/>
              <a:gd name="connsiteY160" fmla="*/ 389935 h 4020871"/>
              <a:gd name="connsiteX161" fmla="*/ 2118387 w 3652645"/>
              <a:gd name="connsiteY161" fmla="*/ 401867 h 4020871"/>
              <a:gd name="connsiteX162" fmla="*/ 2131268 w 3652645"/>
              <a:gd name="connsiteY162" fmla="*/ 409968 h 4020871"/>
              <a:gd name="connsiteX163" fmla="*/ 2144335 w 3652645"/>
              <a:gd name="connsiteY163" fmla="*/ 414351 h 4020871"/>
              <a:gd name="connsiteX164" fmla="*/ 2157495 w 3652645"/>
              <a:gd name="connsiteY164" fmla="*/ 416873 h 4020871"/>
              <a:gd name="connsiteX165" fmla="*/ 2156844 w 3652645"/>
              <a:gd name="connsiteY165" fmla="*/ 429890 h 4020871"/>
              <a:gd name="connsiteX166" fmla="*/ 2157191 w 3652645"/>
              <a:gd name="connsiteY166" fmla="*/ 467191 h 4020871"/>
              <a:gd name="connsiteX167" fmla="*/ 2158190 w 3652645"/>
              <a:gd name="connsiteY167" fmla="*/ 491475 h 4020871"/>
              <a:gd name="connsiteX168" fmla="*/ 2161211 w 3652645"/>
              <a:gd name="connsiteY168" fmla="*/ 519590 h 4020871"/>
              <a:gd name="connsiteX169" fmla="*/ 2166349 w 3652645"/>
              <a:gd name="connsiteY169" fmla="*/ 549673 h 4020871"/>
              <a:gd name="connsiteX170" fmla="*/ 2175718 w 3652645"/>
              <a:gd name="connsiteY170" fmla="*/ 583698 h 4020871"/>
              <a:gd name="connsiteX171" fmla="*/ 2187296 w 3652645"/>
              <a:gd name="connsiteY171" fmla="*/ 617833 h 4020871"/>
              <a:gd name="connsiteX172" fmla="*/ 2203292 w 3652645"/>
              <a:gd name="connsiteY172" fmla="*/ 652188 h 4020871"/>
              <a:gd name="connsiteX173" fmla="*/ 2223706 w 3652645"/>
              <a:gd name="connsiteY173" fmla="*/ 686765 h 4020871"/>
              <a:gd name="connsiteX174" fmla="*/ 2234005 w 3652645"/>
              <a:gd name="connsiteY174" fmla="*/ 702194 h 4020871"/>
              <a:gd name="connsiteX175" fmla="*/ 2248630 w 3652645"/>
              <a:gd name="connsiteY175" fmla="*/ 719704 h 4020871"/>
              <a:gd name="connsiteX176" fmla="*/ 2263348 w 3652645"/>
              <a:gd name="connsiteY176" fmla="*/ 735354 h 4020871"/>
              <a:gd name="connsiteX177" fmla="*/ 2280274 w 3652645"/>
              <a:gd name="connsiteY177" fmla="*/ 751115 h 4020871"/>
              <a:gd name="connsiteX178" fmla="*/ 2297294 w 3652645"/>
              <a:gd name="connsiteY178" fmla="*/ 765016 h 4020871"/>
              <a:gd name="connsiteX179" fmla="*/ 2316523 w 3652645"/>
              <a:gd name="connsiteY179" fmla="*/ 779028 h 4020871"/>
              <a:gd name="connsiteX180" fmla="*/ 2337960 w 3652645"/>
              <a:gd name="connsiteY180" fmla="*/ 793151 h 4020871"/>
              <a:gd name="connsiteX181" fmla="*/ 2346146 w 3652645"/>
              <a:gd name="connsiteY181" fmla="*/ 797417 h 4020871"/>
              <a:gd name="connsiteX182" fmla="*/ 2343656 w 3652645"/>
              <a:gd name="connsiteY182" fmla="*/ 812078 h 4020871"/>
              <a:gd name="connsiteX183" fmla="*/ 2347050 w 3652645"/>
              <a:gd name="connsiteY183" fmla="*/ 832754 h 4020871"/>
              <a:gd name="connsiteX184" fmla="*/ 2352560 w 3652645"/>
              <a:gd name="connsiteY184" fmla="*/ 855400 h 4020871"/>
              <a:gd name="connsiteX185" fmla="*/ 2360372 w 3652645"/>
              <a:gd name="connsiteY185" fmla="*/ 876297 h 4020871"/>
              <a:gd name="connsiteX186" fmla="*/ 2372601 w 3652645"/>
              <a:gd name="connsiteY186" fmla="*/ 897415 h 4020871"/>
              <a:gd name="connsiteX187" fmla="*/ 2387040 w 3652645"/>
              <a:gd name="connsiteY187" fmla="*/ 918644 h 4020871"/>
              <a:gd name="connsiteX188" fmla="*/ 2403873 w 3652645"/>
              <a:gd name="connsiteY188" fmla="*/ 936264 h 4020871"/>
              <a:gd name="connsiteX189" fmla="*/ 2425218 w 3652645"/>
              <a:gd name="connsiteY189" fmla="*/ 952246 h 4020871"/>
              <a:gd name="connsiteX190" fmla="*/ 2435983 w 3652645"/>
              <a:gd name="connsiteY190" fmla="*/ 958377 h 4020871"/>
              <a:gd name="connsiteX191" fmla="*/ 2446748 w 3652645"/>
              <a:gd name="connsiteY191" fmla="*/ 964509 h 4020871"/>
              <a:gd name="connsiteX192" fmla="*/ 2459909 w 3652645"/>
              <a:gd name="connsiteY192" fmla="*/ 967031 h 4020871"/>
              <a:gd name="connsiteX193" fmla="*/ 2472976 w 3652645"/>
              <a:gd name="connsiteY193" fmla="*/ 971414 h 4020871"/>
              <a:gd name="connsiteX194" fmla="*/ 2486229 w 3652645"/>
              <a:gd name="connsiteY194" fmla="*/ 972077 h 4020871"/>
              <a:gd name="connsiteX195" fmla="*/ 2501692 w 3652645"/>
              <a:gd name="connsiteY195" fmla="*/ 972851 h 4020871"/>
              <a:gd name="connsiteX196" fmla="*/ 2517247 w 3652645"/>
              <a:gd name="connsiteY196" fmla="*/ 971766 h 4020871"/>
              <a:gd name="connsiteX197" fmla="*/ 2532896 w 3652645"/>
              <a:gd name="connsiteY197" fmla="*/ 968821 h 4020871"/>
              <a:gd name="connsiteX198" fmla="*/ 2548637 w 3652645"/>
              <a:gd name="connsiteY198" fmla="*/ 964016 h 4020871"/>
              <a:gd name="connsiteX199" fmla="*/ 2564115 w 3652645"/>
              <a:gd name="connsiteY199" fmla="*/ 957503 h 4020871"/>
              <a:gd name="connsiteX200" fmla="*/ 2572471 w 3652645"/>
              <a:gd name="connsiteY200" fmla="*/ 974531 h 4020871"/>
              <a:gd name="connsiteX201" fmla="*/ 2586723 w 3652645"/>
              <a:gd name="connsiteY201" fmla="*/ 999478 h 4020871"/>
              <a:gd name="connsiteX202" fmla="*/ 2601068 w 3652645"/>
              <a:gd name="connsiteY202" fmla="*/ 1022567 h 4020871"/>
              <a:gd name="connsiteX203" fmla="*/ 2617809 w 3652645"/>
              <a:gd name="connsiteY203" fmla="*/ 1042046 h 4020871"/>
              <a:gd name="connsiteX204" fmla="*/ 2634736 w 3652645"/>
              <a:gd name="connsiteY204" fmla="*/ 1057807 h 4020871"/>
              <a:gd name="connsiteX205" fmla="*/ 2643199 w 3652645"/>
              <a:gd name="connsiteY205" fmla="*/ 1065688 h 4020871"/>
              <a:gd name="connsiteX206" fmla="*/ 2653964 w 3652645"/>
              <a:gd name="connsiteY206" fmla="*/ 1071819 h 4020871"/>
              <a:gd name="connsiteX207" fmla="*/ 2682215 w 3652645"/>
              <a:gd name="connsiteY207" fmla="*/ 1082554 h 4020871"/>
              <a:gd name="connsiteX208" fmla="*/ 2717185 w 3652645"/>
              <a:gd name="connsiteY208" fmla="*/ 1091761 h 4020871"/>
              <a:gd name="connsiteX209" fmla="*/ 2754457 w 3652645"/>
              <a:gd name="connsiteY209" fmla="*/ 1099219 h 4020871"/>
              <a:gd name="connsiteX210" fmla="*/ 2790510 w 3652645"/>
              <a:gd name="connsiteY210" fmla="*/ 1102549 h 4020871"/>
              <a:gd name="connsiteX211" fmla="*/ 2797145 w 3652645"/>
              <a:gd name="connsiteY211" fmla="*/ 1131183 h 4020871"/>
              <a:gd name="connsiteX212" fmla="*/ 2814326 w 3652645"/>
              <a:gd name="connsiteY212" fmla="*/ 1186104 h 4020871"/>
              <a:gd name="connsiteX213" fmla="*/ 2816388 w 3652645"/>
              <a:gd name="connsiteY213" fmla="*/ 1191978 h 4020871"/>
              <a:gd name="connsiteX214" fmla="*/ 2704346 w 3652645"/>
              <a:gd name="connsiteY214" fmla="*/ 1171278 h 4020871"/>
              <a:gd name="connsiteX215" fmla="*/ 2703136 w 3652645"/>
              <a:gd name="connsiteY215" fmla="*/ 1195452 h 4020871"/>
              <a:gd name="connsiteX216" fmla="*/ 2699384 w 3652645"/>
              <a:gd name="connsiteY216" fmla="*/ 1202921 h 4020871"/>
              <a:gd name="connsiteX217" fmla="*/ 2646740 w 3652645"/>
              <a:gd name="connsiteY217" fmla="*/ 1182903 h 4020871"/>
              <a:gd name="connsiteX218" fmla="*/ 2582899 w 3652645"/>
              <a:gd name="connsiteY218" fmla="*/ 1166614 h 4020871"/>
              <a:gd name="connsiteX219" fmla="*/ 2495736 w 3652645"/>
              <a:gd name="connsiteY219" fmla="*/ 1146538 h 4020871"/>
              <a:gd name="connsiteX220" fmla="*/ 2408574 w 3652645"/>
              <a:gd name="connsiteY220" fmla="*/ 1126463 h 4020871"/>
              <a:gd name="connsiteX221" fmla="*/ 2309162 w 3652645"/>
              <a:gd name="connsiteY221" fmla="*/ 1116249 h 4020871"/>
              <a:gd name="connsiteX222" fmla="*/ 2209489 w 3652645"/>
              <a:gd name="connsiteY222" fmla="*/ 1111259 h 4020871"/>
              <a:gd name="connsiteX223" fmla="*/ 2097958 w 3652645"/>
              <a:gd name="connsiteY223" fmla="*/ 1108295 h 4020871"/>
              <a:gd name="connsiteX224" fmla="*/ 1997892 w 3652645"/>
              <a:gd name="connsiteY224" fmla="*/ 1111143 h 4020871"/>
              <a:gd name="connsiteX225" fmla="*/ 1779910 w 3652645"/>
              <a:gd name="connsiteY225" fmla="*/ 1121181 h 4020871"/>
              <a:gd name="connsiteX226" fmla="*/ 1555934 w 3652645"/>
              <a:gd name="connsiteY226" fmla="*/ 1133538 h 4020871"/>
              <a:gd name="connsiteX227" fmla="*/ 1450005 w 3652645"/>
              <a:gd name="connsiteY227" fmla="*/ 1136092 h 4020871"/>
              <a:gd name="connsiteX228" fmla="*/ 1332350 w 3652645"/>
              <a:gd name="connsiteY228" fmla="*/ 1138059 h 4020871"/>
              <a:gd name="connsiteX229" fmla="*/ 1221212 w 3652645"/>
              <a:gd name="connsiteY229" fmla="*/ 1127258 h 4020871"/>
              <a:gd name="connsiteX230" fmla="*/ 1115806 w 3652645"/>
              <a:gd name="connsiteY230" fmla="*/ 1119363 h 4020871"/>
              <a:gd name="connsiteX231" fmla="*/ 1011054 w 3652645"/>
              <a:gd name="connsiteY231" fmla="*/ 1098407 h 4020871"/>
              <a:gd name="connsiteX232" fmla="*/ 952946 w 3652645"/>
              <a:gd name="connsiteY232" fmla="*/ 1085023 h 4020871"/>
              <a:gd name="connsiteX233" fmla="*/ 900962 w 3652645"/>
              <a:gd name="connsiteY233" fmla="*/ 1066709 h 4020871"/>
              <a:gd name="connsiteX234" fmla="*/ 843115 w 3652645"/>
              <a:gd name="connsiteY234" fmla="*/ 1048100 h 4020871"/>
              <a:gd name="connsiteX235" fmla="*/ 797126 w 3652645"/>
              <a:gd name="connsiteY235" fmla="*/ 1027467 h 4020871"/>
              <a:gd name="connsiteX236" fmla="*/ 745272 w 3652645"/>
              <a:gd name="connsiteY236" fmla="*/ 1006540 h 4020871"/>
              <a:gd name="connsiteX237" fmla="*/ 687949 w 3652645"/>
              <a:gd name="connsiteY237" fmla="*/ 977483 h 4020871"/>
              <a:gd name="connsiteX238" fmla="*/ 0 w 3652645"/>
              <a:gd name="connsiteY238" fmla="*/ 982328 h 4020871"/>
              <a:gd name="connsiteX239" fmla="*/ 15366 w 3652645"/>
              <a:gd name="connsiteY239" fmla="*/ 1027616 h 4020871"/>
              <a:gd name="connsiteX240" fmla="*/ 57172 w 3652645"/>
              <a:gd name="connsiteY240" fmla="*/ 1131840 h 4020871"/>
              <a:gd name="connsiteX241" fmla="*/ 110181 w 3652645"/>
              <a:gd name="connsiteY241" fmla="*/ 1247100 h 4020871"/>
              <a:gd name="connsiteX242" fmla="*/ 143137 w 3652645"/>
              <a:gd name="connsiteY242" fmla="*/ 1293269 h 4020871"/>
              <a:gd name="connsiteX243" fmla="*/ 171145 w 3652645"/>
              <a:gd name="connsiteY243" fmla="*/ 1320858 h 4020871"/>
              <a:gd name="connsiteX244" fmla="*/ 269772 w 3652645"/>
              <a:gd name="connsiteY244" fmla="*/ 1346745 h 4020871"/>
              <a:gd name="connsiteX245" fmla="*/ 584159 w 3652645"/>
              <a:gd name="connsiteY245" fmla="*/ 1407001 h 4020871"/>
              <a:gd name="connsiteX246" fmla="*/ 659987 w 3652645"/>
              <a:gd name="connsiteY246" fmla="*/ 1418653 h 4020871"/>
              <a:gd name="connsiteX247" fmla="*/ 741940 w 3652645"/>
              <a:gd name="connsiteY247" fmla="*/ 1425374 h 4020871"/>
              <a:gd name="connsiteX248" fmla="*/ 824155 w 3652645"/>
              <a:gd name="connsiteY248" fmla="*/ 1426871 h 4020871"/>
              <a:gd name="connsiteX249" fmla="*/ 906370 w 3652645"/>
              <a:gd name="connsiteY249" fmla="*/ 1428368 h 4020871"/>
              <a:gd name="connsiteX250" fmla="*/ 994709 w 3652645"/>
              <a:gd name="connsiteY250" fmla="*/ 1424933 h 4020871"/>
              <a:gd name="connsiteX251" fmla="*/ 1077578 w 3652645"/>
              <a:gd name="connsiteY251" fmla="*/ 1413369 h 4020871"/>
              <a:gd name="connsiteX252" fmla="*/ 1160577 w 3652645"/>
              <a:gd name="connsiteY252" fmla="*/ 1399193 h 4020871"/>
              <a:gd name="connsiteX253" fmla="*/ 1445931 w 3652645"/>
              <a:gd name="connsiteY253" fmla="*/ 1334914 h 4020871"/>
              <a:gd name="connsiteX254" fmla="*/ 1582614 w 3652645"/>
              <a:gd name="connsiteY254" fmla="*/ 1305093 h 4020871"/>
              <a:gd name="connsiteX255" fmla="*/ 1707178 w 3652645"/>
              <a:gd name="connsiteY255" fmla="*/ 1282522 h 4020871"/>
              <a:gd name="connsiteX256" fmla="*/ 1831611 w 3652645"/>
              <a:gd name="connsiteY256" fmla="*/ 1262563 h 4020871"/>
              <a:gd name="connsiteX257" fmla="*/ 1949790 w 3652645"/>
              <a:gd name="connsiteY257" fmla="*/ 1250148 h 4020871"/>
              <a:gd name="connsiteX258" fmla="*/ 2067968 w 3652645"/>
              <a:gd name="connsiteY258" fmla="*/ 1237732 h 4020871"/>
              <a:gd name="connsiteX259" fmla="*/ 2180021 w 3652645"/>
              <a:gd name="connsiteY259" fmla="*/ 1230247 h 4020871"/>
              <a:gd name="connsiteX260" fmla="*/ 2285688 w 3652645"/>
              <a:gd name="connsiteY260" fmla="*/ 1232918 h 4020871"/>
              <a:gd name="connsiteX261" fmla="*/ 2391094 w 3652645"/>
              <a:gd name="connsiteY261" fmla="*/ 1240813 h 4020871"/>
              <a:gd name="connsiteX262" fmla="*/ 2475823 w 3652645"/>
              <a:gd name="connsiteY262" fmla="*/ 1251051 h 4020871"/>
              <a:gd name="connsiteX263" fmla="*/ 2472173 w 3652645"/>
              <a:gd name="connsiteY263" fmla="*/ 1252865 h 4020871"/>
              <a:gd name="connsiteX264" fmla="*/ 2471393 w 3652645"/>
              <a:gd name="connsiteY264" fmla="*/ 1255082 h 4020871"/>
              <a:gd name="connsiteX265" fmla="*/ 2446659 w 3652645"/>
              <a:gd name="connsiteY265" fmla="*/ 1266044 h 4020871"/>
              <a:gd name="connsiteX266" fmla="*/ 2185183 w 3652645"/>
              <a:gd name="connsiteY266" fmla="*/ 1772191 h 4020871"/>
              <a:gd name="connsiteX267" fmla="*/ 2175370 w 3652645"/>
              <a:gd name="connsiteY267" fmla="*/ 2037516 h 4020871"/>
              <a:gd name="connsiteX268" fmla="*/ 2196032 w 3652645"/>
              <a:gd name="connsiteY268" fmla="*/ 2037516 h 4020871"/>
              <a:gd name="connsiteX269" fmla="*/ 2196032 w 3652645"/>
              <a:gd name="connsiteY269" fmla="*/ 2065341 h 4020871"/>
              <a:gd name="connsiteX270" fmla="*/ 2443933 w 3652645"/>
              <a:gd name="connsiteY270" fmla="*/ 2065341 h 4020871"/>
              <a:gd name="connsiteX271" fmla="*/ 2443933 w 3652645"/>
              <a:gd name="connsiteY271" fmla="*/ 2037516 h 4020871"/>
              <a:gd name="connsiteX272" fmla="*/ 2463525 w 3652645"/>
              <a:gd name="connsiteY272" fmla="*/ 2037516 h 4020871"/>
              <a:gd name="connsiteX273" fmla="*/ 2479567 w 3652645"/>
              <a:gd name="connsiteY273" fmla="*/ 2037516 h 4020871"/>
              <a:gd name="connsiteX274" fmla="*/ 2459941 w 3652645"/>
              <a:gd name="connsiteY274" fmla="*/ 1772191 h 4020871"/>
              <a:gd name="connsiteX275" fmla="*/ 2546876 w 3652645"/>
              <a:gd name="connsiteY275" fmla="*/ 1416569 h 4020871"/>
              <a:gd name="connsiteX276" fmla="*/ 2553135 w 3652645"/>
              <a:gd name="connsiteY276" fmla="*/ 1418354 h 4020871"/>
              <a:gd name="connsiteX277" fmla="*/ 2560709 w 3652645"/>
              <a:gd name="connsiteY277" fmla="*/ 1430666 h 4020871"/>
              <a:gd name="connsiteX278" fmla="*/ 2587191 w 3652645"/>
              <a:gd name="connsiteY278" fmla="*/ 1476732 h 4020871"/>
              <a:gd name="connsiteX279" fmla="*/ 2611464 w 3652645"/>
              <a:gd name="connsiteY279" fmla="*/ 1522687 h 4020871"/>
              <a:gd name="connsiteX280" fmla="*/ 2621113 w 3652645"/>
              <a:gd name="connsiteY280" fmla="*/ 1551133 h 4020871"/>
              <a:gd name="connsiteX281" fmla="*/ 2634806 w 3652645"/>
              <a:gd name="connsiteY281" fmla="*/ 1587238 h 4020871"/>
              <a:gd name="connsiteX282" fmla="*/ 2665402 w 3652645"/>
              <a:gd name="connsiteY282" fmla="*/ 1683843 h 4020871"/>
              <a:gd name="connsiteX283" fmla="*/ 2701600 w 3652645"/>
              <a:gd name="connsiteY283" fmla="*/ 1801234 h 4020871"/>
              <a:gd name="connsiteX284" fmla="*/ 2734938 w 3652645"/>
              <a:gd name="connsiteY284" fmla="*/ 1931531 h 4020871"/>
              <a:gd name="connsiteX285" fmla="*/ 2768182 w 3652645"/>
              <a:gd name="connsiteY285" fmla="*/ 2063688 h 4020871"/>
              <a:gd name="connsiteX286" fmla="*/ 2795080 w 3652645"/>
              <a:gd name="connsiteY286" fmla="*/ 2189935 h 4020871"/>
              <a:gd name="connsiteX287" fmla="*/ 2816188 w 3652645"/>
              <a:gd name="connsiteY287" fmla="*/ 2299114 h 4020871"/>
              <a:gd name="connsiteX288" fmla="*/ 2822696 w 3652645"/>
              <a:gd name="connsiteY288" fmla="*/ 2346044 h 4020871"/>
              <a:gd name="connsiteX289" fmla="*/ 2825252 w 3652645"/>
              <a:gd name="connsiteY289" fmla="*/ 2383456 h 4020871"/>
              <a:gd name="connsiteX290" fmla="*/ 2889890 w 3652645"/>
              <a:gd name="connsiteY290" fmla="*/ 2374342 h 4020871"/>
              <a:gd name="connsiteX291" fmla="*/ 2899121 w 3652645"/>
              <a:gd name="connsiteY291" fmla="*/ 2456128 h 4020871"/>
              <a:gd name="connsiteX292" fmla="*/ 2910717 w 3652645"/>
              <a:gd name="connsiteY292" fmla="*/ 2622621 h 4020871"/>
              <a:gd name="connsiteX293" fmla="*/ 2916735 w 3652645"/>
              <a:gd name="connsiteY293" fmla="*/ 2723588 h 4020871"/>
              <a:gd name="connsiteX294" fmla="*/ 2922381 w 3652645"/>
              <a:gd name="connsiteY294" fmla="*/ 2831993 h 4020871"/>
              <a:gd name="connsiteX295" fmla="*/ 2927654 w 3652645"/>
              <a:gd name="connsiteY295" fmla="*/ 2947836 h 4020871"/>
              <a:gd name="connsiteX296" fmla="*/ 2930440 w 3652645"/>
              <a:gd name="connsiteY296" fmla="*/ 3069147 h 4020871"/>
              <a:gd name="connsiteX297" fmla="*/ 2930830 w 3652645"/>
              <a:gd name="connsiteY297" fmla="*/ 3194067 h 4020871"/>
              <a:gd name="connsiteX298" fmla="*/ 2929011 w 3652645"/>
              <a:gd name="connsiteY298" fmla="*/ 3318876 h 4020871"/>
              <a:gd name="connsiteX299" fmla="*/ 2924890 w 3652645"/>
              <a:gd name="connsiteY299" fmla="*/ 3445435 h 4020871"/>
              <a:gd name="connsiteX300" fmla="*/ 2914236 w 3652645"/>
              <a:gd name="connsiteY300" fmla="*/ 3569801 h 4020871"/>
              <a:gd name="connsiteX301" fmla="*/ 2901559 w 3652645"/>
              <a:gd name="connsiteY301" fmla="*/ 3690338 h 4020871"/>
              <a:gd name="connsiteX302" fmla="*/ 2894255 w 3652645"/>
              <a:gd name="connsiteY302" fmla="*/ 3747762 h 4020871"/>
              <a:gd name="connsiteX303" fmla="*/ 2884743 w 3652645"/>
              <a:gd name="connsiteY303" fmla="*/ 3805076 h 4020871"/>
              <a:gd name="connsiteX304" fmla="*/ 2891248 w 3652645"/>
              <a:gd name="connsiteY304" fmla="*/ 3806789 h 4020871"/>
              <a:gd name="connsiteX305" fmla="*/ 2888788 w 3652645"/>
              <a:gd name="connsiteY305" fmla="*/ 3812734 h 4020871"/>
              <a:gd name="connsiteX306" fmla="*/ 2883160 w 3652645"/>
              <a:gd name="connsiteY306" fmla="*/ 3836687 h 4020871"/>
              <a:gd name="connsiteX307" fmla="*/ 2873927 w 3652645"/>
              <a:gd name="connsiteY307" fmla="*/ 3888422 h 4020871"/>
              <a:gd name="connsiteX308" fmla="*/ 2868646 w 3652645"/>
              <a:gd name="connsiteY308" fmla="*/ 3949676 h 4020871"/>
              <a:gd name="connsiteX309" fmla="*/ 2910057 w 3652645"/>
              <a:gd name="connsiteY309" fmla="*/ 3962934 h 4020871"/>
              <a:gd name="connsiteX310" fmla="*/ 2971255 w 3652645"/>
              <a:gd name="connsiteY310" fmla="*/ 3979046 h 4020871"/>
              <a:gd name="connsiteX311" fmla="*/ 3041382 w 3652645"/>
              <a:gd name="connsiteY311" fmla="*/ 3993742 h 4020871"/>
              <a:gd name="connsiteX312" fmla="*/ 3115926 w 3652645"/>
              <a:gd name="connsiteY312" fmla="*/ 4008659 h 4020871"/>
              <a:gd name="connsiteX313" fmla="*/ 3153291 w 3652645"/>
              <a:gd name="connsiteY313" fmla="*/ 4014257 h 4020871"/>
              <a:gd name="connsiteX314" fmla="*/ 3188541 w 3652645"/>
              <a:gd name="connsiteY314" fmla="*/ 4017886 h 4020871"/>
              <a:gd name="connsiteX315" fmla="*/ 3219465 w 3652645"/>
              <a:gd name="connsiteY315" fmla="*/ 4019434 h 4020871"/>
              <a:gd name="connsiteX316" fmla="*/ 3248181 w 3652645"/>
              <a:gd name="connsiteY316" fmla="*/ 4020871 h 4020871"/>
              <a:gd name="connsiteX317" fmla="*/ 3272666 w 3652645"/>
              <a:gd name="connsiteY317" fmla="*/ 4018369 h 4020871"/>
              <a:gd name="connsiteX318" fmla="*/ 3292732 w 3652645"/>
              <a:gd name="connsiteY318" fmla="*/ 4015645 h 4020871"/>
              <a:gd name="connsiteX319" fmla="*/ 3299545 w 3652645"/>
              <a:gd name="connsiteY319" fmla="*/ 4012257 h 4020871"/>
              <a:gd name="connsiteX320" fmla="*/ 3304149 w 3652645"/>
              <a:gd name="connsiteY320" fmla="*/ 4008759 h 4020871"/>
              <a:gd name="connsiteX321" fmla="*/ 3308846 w 3652645"/>
              <a:gd name="connsiteY321" fmla="*/ 4003402 h 4020871"/>
              <a:gd name="connsiteX322" fmla="*/ 3309032 w 3652645"/>
              <a:gd name="connsiteY322" fmla="*/ 3999683 h 4020871"/>
              <a:gd name="connsiteX323" fmla="*/ 3313014 w 3652645"/>
              <a:gd name="connsiteY323" fmla="*/ 3987170 h 4020871"/>
              <a:gd name="connsiteX324" fmla="*/ 3356163 w 3652645"/>
              <a:gd name="connsiteY324" fmla="*/ 3987129 h 4020871"/>
              <a:gd name="connsiteX325" fmla="*/ 3424826 w 3652645"/>
              <a:gd name="connsiteY325" fmla="*/ 3986838 h 4020871"/>
              <a:gd name="connsiteX326" fmla="*/ 3484652 w 3652645"/>
              <a:gd name="connsiteY326" fmla="*/ 3986104 h 4020871"/>
              <a:gd name="connsiteX327" fmla="*/ 3540154 w 3652645"/>
              <a:gd name="connsiteY327" fmla="*/ 3983290 h 4020871"/>
              <a:gd name="connsiteX328" fmla="*/ 3544945 w 3652645"/>
              <a:gd name="connsiteY328" fmla="*/ 3976073 h 4020871"/>
              <a:gd name="connsiteX329" fmla="*/ 3549828 w 3652645"/>
              <a:gd name="connsiteY329" fmla="*/ 3966996 h 4020871"/>
              <a:gd name="connsiteX330" fmla="*/ 3552595 w 3652645"/>
              <a:gd name="connsiteY330" fmla="*/ 3955950 h 4020871"/>
              <a:gd name="connsiteX331" fmla="*/ 3555363 w 3652645"/>
              <a:gd name="connsiteY331" fmla="*/ 3944903 h 4020871"/>
              <a:gd name="connsiteX332" fmla="*/ 3555921 w 3652645"/>
              <a:gd name="connsiteY332" fmla="*/ 3933746 h 4020871"/>
              <a:gd name="connsiteX333" fmla="*/ 3552062 w 3652645"/>
              <a:gd name="connsiteY333" fmla="*/ 3922368 h 4020871"/>
              <a:gd name="connsiteX334" fmla="*/ 3547923 w 3652645"/>
              <a:gd name="connsiteY334" fmla="*/ 3916568 h 4020871"/>
              <a:gd name="connsiteX335" fmla="*/ 3543692 w 3652645"/>
              <a:gd name="connsiteY335" fmla="*/ 3912628 h 4020871"/>
              <a:gd name="connsiteX336" fmla="*/ 3528601 w 3652645"/>
              <a:gd name="connsiteY336" fmla="*/ 3904416 h 4020871"/>
              <a:gd name="connsiteX337" fmla="*/ 3509000 w 3652645"/>
              <a:gd name="connsiteY337" fmla="*/ 3897842 h 4020871"/>
              <a:gd name="connsiteX338" fmla="*/ 3487005 w 3652645"/>
              <a:gd name="connsiteY338" fmla="*/ 3894877 h 4020871"/>
              <a:gd name="connsiteX339" fmla="*/ 3462800 w 3652645"/>
              <a:gd name="connsiteY339" fmla="*/ 3891801 h 4020871"/>
              <a:gd name="connsiteX340" fmla="*/ 3416598 w 3652645"/>
              <a:gd name="connsiteY340" fmla="*/ 3885760 h 4020871"/>
              <a:gd name="connsiteX341" fmla="*/ 3396811 w 3652645"/>
              <a:gd name="connsiteY341" fmla="*/ 3882905 h 4020871"/>
              <a:gd name="connsiteX342" fmla="*/ 3381535 w 3652645"/>
              <a:gd name="connsiteY342" fmla="*/ 3878412 h 4020871"/>
              <a:gd name="connsiteX343" fmla="*/ 3372792 w 3652645"/>
              <a:gd name="connsiteY343" fmla="*/ 3876110 h 4020871"/>
              <a:gd name="connsiteX344" fmla="*/ 3366445 w 3652645"/>
              <a:gd name="connsiteY344" fmla="*/ 3870200 h 4020871"/>
              <a:gd name="connsiteX345" fmla="*/ 3355866 w 3652645"/>
              <a:gd name="connsiteY345" fmla="*/ 3860350 h 4020871"/>
              <a:gd name="connsiteX346" fmla="*/ 3345473 w 3652645"/>
              <a:gd name="connsiteY346" fmla="*/ 3846780 h 4020871"/>
              <a:gd name="connsiteX347" fmla="*/ 3335080 w 3652645"/>
              <a:gd name="connsiteY347" fmla="*/ 3833211 h 4020871"/>
              <a:gd name="connsiteX348" fmla="*/ 3326771 w 3652645"/>
              <a:gd name="connsiteY348" fmla="*/ 3816075 h 4020871"/>
              <a:gd name="connsiteX349" fmla="*/ 3327083 w 3652645"/>
              <a:gd name="connsiteY349" fmla="*/ 3816032 h 4020871"/>
              <a:gd name="connsiteX350" fmla="*/ 3350314 w 3652645"/>
              <a:gd name="connsiteY350" fmla="*/ 3750085 h 4020871"/>
              <a:gd name="connsiteX351" fmla="*/ 3369220 w 3652645"/>
              <a:gd name="connsiteY351" fmla="*/ 3682056 h 4020871"/>
              <a:gd name="connsiteX352" fmla="*/ 3390336 w 3652645"/>
              <a:gd name="connsiteY352" fmla="*/ 3614139 h 4020871"/>
              <a:gd name="connsiteX353" fmla="*/ 3407033 w 3652645"/>
              <a:gd name="connsiteY353" fmla="*/ 3546000 h 4020871"/>
              <a:gd name="connsiteX354" fmla="*/ 3440521 w 3652645"/>
              <a:gd name="connsiteY354" fmla="*/ 3407863 h 4020871"/>
              <a:gd name="connsiteX355" fmla="*/ 3467196 w 3652645"/>
              <a:gd name="connsiteY355" fmla="*/ 3273113 h 4020871"/>
              <a:gd name="connsiteX356" fmla="*/ 3491662 w 3652645"/>
              <a:gd name="connsiteY356" fmla="*/ 3138252 h 4020871"/>
              <a:gd name="connsiteX357" fmla="*/ 3511432 w 3652645"/>
              <a:gd name="connsiteY357" fmla="*/ 3008749 h 4020871"/>
              <a:gd name="connsiteX358" fmla="*/ 3526504 w 3652645"/>
              <a:gd name="connsiteY358" fmla="*/ 2884603 h 4020871"/>
              <a:gd name="connsiteX359" fmla="*/ 3538995 w 3652645"/>
              <a:gd name="connsiteY359" fmla="*/ 2767785 h 4020871"/>
              <a:gd name="connsiteX360" fmla="*/ 3548904 w 3652645"/>
              <a:gd name="connsiteY360" fmla="*/ 2658294 h 4020871"/>
              <a:gd name="connsiteX361" fmla="*/ 3558256 w 3652645"/>
              <a:gd name="connsiteY361" fmla="*/ 2559961 h 4020871"/>
              <a:gd name="connsiteX362" fmla="*/ 3566447 w 3652645"/>
              <a:gd name="connsiteY362" fmla="*/ 2396323 h 4020871"/>
              <a:gd name="connsiteX363" fmla="*/ 3568958 w 3652645"/>
              <a:gd name="connsiteY363" fmla="*/ 2310274 h 4020871"/>
              <a:gd name="connsiteX364" fmla="*/ 3588806 w 3652645"/>
              <a:gd name="connsiteY364" fmla="*/ 2309715 h 4020871"/>
              <a:gd name="connsiteX365" fmla="*/ 3623730 w 3652645"/>
              <a:gd name="connsiteY365" fmla="*/ 2308732 h 4020871"/>
              <a:gd name="connsiteX366" fmla="*/ 3652645 w 3652645"/>
              <a:gd name="connsiteY366" fmla="*/ 2311157 h 4020871"/>
              <a:gd name="connsiteX367" fmla="*/ 3591057 w 3652645"/>
              <a:gd name="connsiteY367" fmla="*/ 2170125 h 4020871"/>
              <a:gd name="connsiteX368" fmla="*/ 3546958 w 3652645"/>
              <a:gd name="connsiteY368" fmla="*/ 2071609 h 4020871"/>
              <a:gd name="connsiteX369" fmla="*/ 3549898 w 3652645"/>
              <a:gd name="connsiteY369" fmla="*/ 2057556 h 4020871"/>
              <a:gd name="connsiteX370" fmla="*/ 3599083 w 3652645"/>
              <a:gd name="connsiteY370" fmla="*/ 1813507 h 4020871"/>
              <a:gd name="connsiteX371" fmla="*/ 3191359 w 3652645"/>
              <a:gd name="connsiteY371" fmla="*/ 1223961 h 4020871"/>
              <a:gd name="connsiteX372" fmla="*/ 3128389 w 3652645"/>
              <a:gd name="connsiteY372" fmla="*/ 1221808 h 4020871"/>
              <a:gd name="connsiteX373" fmla="*/ 3125038 w 3652645"/>
              <a:gd name="connsiteY373" fmla="*/ 1216571 h 4020871"/>
              <a:gd name="connsiteX374" fmla="*/ 3076442 w 3652645"/>
              <a:gd name="connsiteY374" fmla="*/ 1214138 h 4020871"/>
              <a:gd name="connsiteX375" fmla="*/ 3065949 w 3652645"/>
              <a:gd name="connsiteY375" fmla="*/ 1213783 h 4020871"/>
              <a:gd name="connsiteX376" fmla="*/ 3041058 w 3652645"/>
              <a:gd name="connsiteY376" fmla="*/ 1194616 h 4020871"/>
              <a:gd name="connsiteX377" fmla="*/ 3040101 w 3652645"/>
              <a:gd name="connsiteY377" fmla="*/ 1188084 h 4020871"/>
              <a:gd name="connsiteX378" fmla="*/ 2990972 w 3652645"/>
              <a:gd name="connsiteY378" fmla="*/ 1152070 h 4020871"/>
              <a:gd name="connsiteX379" fmla="*/ 2954796 w 3652645"/>
              <a:gd name="connsiteY379" fmla="*/ 1186236 h 4020871"/>
              <a:gd name="connsiteX380" fmla="*/ 2931237 w 3652645"/>
              <a:gd name="connsiteY380" fmla="*/ 1150945 h 4020871"/>
              <a:gd name="connsiteX381" fmla="*/ 2903727 w 3652645"/>
              <a:gd name="connsiteY381" fmla="*/ 1104951 h 4020871"/>
              <a:gd name="connsiteX382" fmla="*/ 2935867 w 3652645"/>
              <a:gd name="connsiteY382" fmla="*/ 1102708 h 4020871"/>
              <a:gd name="connsiteX383" fmla="*/ 2982720 w 3652645"/>
              <a:gd name="connsiteY383" fmla="*/ 1095732 h 4020871"/>
              <a:gd name="connsiteX384" fmla="*/ 3027456 w 3652645"/>
              <a:gd name="connsiteY384" fmla="*/ 1086786 h 4020871"/>
              <a:gd name="connsiteX385" fmla="*/ 3067961 w 3652645"/>
              <a:gd name="connsiteY385" fmla="*/ 1073901 h 4020871"/>
              <a:gd name="connsiteX386" fmla="*/ 3088307 w 3652645"/>
              <a:gd name="connsiteY386" fmla="*/ 1065598 h 4020871"/>
              <a:gd name="connsiteX387" fmla="*/ 3106444 w 3652645"/>
              <a:gd name="connsiteY387" fmla="*/ 1057185 h 4020871"/>
              <a:gd name="connsiteX388" fmla="*/ 3124673 w 3652645"/>
              <a:gd name="connsiteY388" fmla="*/ 1046912 h 4020871"/>
              <a:gd name="connsiteX389" fmla="*/ 3138485 w 3652645"/>
              <a:gd name="connsiteY389" fmla="*/ 1036419 h 4020871"/>
              <a:gd name="connsiteX390" fmla="*/ 3154600 w 3652645"/>
              <a:gd name="connsiteY390" fmla="*/ 1024176 h 4020871"/>
              <a:gd name="connsiteX391" fmla="*/ 3166295 w 3652645"/>
              <a:gd name="connsiteY391" fmla="*/ 1011712 h 4020871"/>
              <a:gd name="connsiteX392" fmla="*/ 3175876 w 3652645"/>
              <a:gd name="connsiteY392" fmla="*/ 997278 h 4020871"/>
              <a:gd name="connsiteX393" fmla="*/ 3185456 w 3652645"/>
              <a:gd name="connsiteY393" fmla="*/ 982845 h 4020871"/>
              <a:gd name="connsiteX394" fmla="*/ 3192920 w 3652645"/>
              <a:gd name="connsiteY394" fmla="*/ 966441 h 4020871"/>
              <a:gd name="connsiteX395" fmla="*/ 3195967 w 3652645"/>
              <a:gd name="connsiteY395" fmla="*/ 949816 h 4020871"/>
              <a:gd name="connsiteX396" fmla="*/ 3200038 w 3652645"/>
              <a:gd name="connsiteY396" fmla="*/ 912736 h 4020871"/>
              <a:gd name="connsiteX397" fmla="*/ 3202179 w 3652645"/>
              <a:gd name="connsiteY397" fmla="*/ 869967 h 4020871"/>
              <a:gd name="connsiteX398" fmla="*/ 3199995 w 3652645"/>
              <a:gd name="connsiteY398" fmla="*/ 825117 h 4020871"/>
              <a:gd name="connsiteX399" fmla="*/ 3195788 w 3652645"/>
              <a:gd name="connsiteY399" fmla="*/ 776438 h 4020871"/>
              <a:gd name="connsiteX400" fmla="*/ 3189466 w 3652645"/>
              <a:gd name="connsiteY400" fmla="*/ 725788 h 4020871"/>
              <a:gd name="connsiteX401" fmla="*/ 3180841 w 3652645"/>
              <a:gd name="connsiteY401" fmla="*/ 676888 h 4020871"/>
              <a:gd name="connsiteX402" fmla="*/ 3164045 w 3652645"/>
              <a:gd name="connsiteY402" fmla="*/ 599125 h 4020871"/>
              <a:gd name="connsiteX403" fmla="*/ 3177124 w 3652645"/>
              <a:gd name="connsiteY403" fmla="*/ 574171 h 4020871"/>
              <a:gd name="connsiteX404" fmla="*/ 3189751 w 3652645"/>
              <a:gd name="connsiteY404" fmla="*/ 543112 h 4020871"/>
              <a:gd name="connsiteX405" fmla="*/ 3195751 w 3652645"/>
              <a:gd name="connsiteY405" fmla="*/ 511722 h 4020871"/>
              <a:gd name="connsiteX406" fmla="*/ 3197240 w 3652645"/>
              <a:gd name="connsiteY406" fmla="*/ 481969 h 4020871"/>
              <a:gd name="connsiteX407" fmla="*/ 3196428 w 3652645"/>
              <a:gd name="connsiteY407" fmla="*/ 453966 h 4020871"/>
              <a:gd name="connsiteX408" fmla="*/ 3191197 w 3652645"/>
              <a:gd name="connsiteY408" fmla="*/ 425741 h 4020871"/>
              <a:gd name="connsiteX409" fmla="*/ 3183571 w 3652645"/>
              <a:gd name="connsiteY409" fmla="*/ 401125 h 4020871"/>
              <a:gd name="connsiteX410" fmla="*/ 3175853 w 3652645"/>
              <a:gd name="connsiteY410" fmla="*/ 378369 h 4020871"/>
              <a:gd name="connsiteX411" fmla="*/ 3165832 w 3652645"/>
              <a:gd name="connsiteY411" fmla="*/ 357361 h 4020871"/>
              <a:gd name="connsiteX412" fmla="*/ 3147584 w 3652645"/>
              <a:gd name="connsiteY412" fmla="*/ 324843 h 4020871"/>
              <a:gd name="connsiteX413" fmla="*/ 3152046 w 3652645"/>
              <a:gd name="connsiteY413" fmla="*/ 323116 h 4020871"/>
              <a:gd name="connsiteX414" fmla="*/ 3174786 w 3652645"/>
              <a:gd name="connsiteY414" fmla="*/ 311205 h 4020871"/>
              <a:gd name="connsiteX415" fmla="*/ 3199829 w 3652645"/>
              <a:gd name="connsiteY415" fmla="*/ 297545 h 4020871"/>
              <a:gd name="connsiteX416" fmla="*/ 3222849 w 3652645"/>
              <a:gd name="connsiteY416" fmla="*/ 280056 h 4020871"/>
              <a:gd name="connsiteX417" fmla="*/ 3243753 w 3652645"/>
              <a:gd name="connsiteY417" fmla="*/ 260596 h 4020871"/>
              <a:gd name="connsiteX418" fmla="*/ 3255262 w 3652645"/>
              <a:gd name="connsiteY418" fmla="*/ 251851 h 4020871"/>
              <a:gd name="connsiteX419" fmla="*/ 3262448 w 3652645"/>
              <a:gd name="connsiteY419" fmla="*/ 241026 h 4020871"/>
              <a:gd name="connsiteX420" fmla="*/ 3269726 w 3652645"/>
              <a:gd name="connsiteY420" fmla="*/ 228341 h 4020871"/>
              <a:gd name="connsiteX421" fmla="*/ 3274702 w 3652645"/>
              <a:gd name="connsiteY421" fmla="*/ 217405 h 4020871"/>
              <a:gd name="connsiteX422" fmla="*/ 3277563 w 3652645"/>
              <a:gd name="connsiteY422" fmla="*/ 204499 h 4020871"/>
              <a:gd name="connsiteX423" fmla="*/ 3280423 w 3652645"/>
              <a:gd name="connsiteY423" fmla="*/ 191592 h 4020871"/>
              <a:gd name="connsiteX424" fmla="*/ 3278866 w 3652645"/>
              <a:gd name="connsiteY424" fmla="*/ 178465 h 4020871"/>
              <a:gd name="connsiteX425" fmla="*/ 3277309 w 3652645"/>
              <a:gd name="connsiteY425" fmla="*/ 165338 h 4020871"/>
              <a:gd name="connsiteX426" fmla="*/ 3271427 w 3652645"/>
              <a:gd name="connsiteY426" fmla="*/ 150131 h 4020871"/>
              <a:gd name="connsiteX427" fmla="*/ 3263336 w 3652645"/>
              <a:gd name="connsiteY427" fmla="*/ 134812 h 4020871"/>
              <a:gd name="connsiteX428" fmla="*/ 3253036 w 3652645"/>
              <a:gd name="connsiteY428" fmla="*/ 119383 h 4020871"/>
              <a:gd name="connsiteX429" fmla="*/ 3238318 w 3652645"/>
              <a:gd name="connsiteY429" fmla="*/ 103733 h 4020871"/>
              <a:gd name="connsiteX430" fmla="*/ 3221392 w 3652645"/>
              <a:gd name="connsiteY430" fmla="*/ 87972 h 4020871"/>
              <a:gd name="connsiteX431" fmla="*/ 3200047 w 3652645"/>
              <a:gd name="connsiteY431" fmla="*/ 71990 h 4020871"/>
              <a:gd name="connsiteX432" fmla="*/ 3174378 w 3652645"/>
              <a:gd name="connsiteY432" fmla="*/ 53927 h 4020871"/>
              <a:gd name="connsiteX433" fmla="*/ 3146407 w 3652645"/>
              <a:gd name="connsiteY433" fmla="*/ 37614 h 4020871"/>
              <a:gd name="connsiteX434" fmla="*/ 3137571 w 3652645"/>
              <a:gd name="connsiteY434" fmla="*/ 37172 h 4020871"/>
              <a:gd name="connsiteX435" fmla="*/ 3126433 w 3652645"/>
              <a:gd name="connsiteY435" fmla="*/ 38478 h 4020871"/>
              <a:gd name="connsiteX436" fmla="*/ 3110692 w 3652645"/>
              <a:gd name="connsiteY436" fmla="*/ 43283 h 4020871"/>
              <a:gd name="connsiteX437" fmla="*/ 3094764 w 3652645"/>
              <a:gd name="connsiteY437" fmla="*/ 51806 h 4020871"/>
              <a:gd name="connsiteX438" fmla="*/ 3078650 w 3652645"/>
              <a:gd name="connsiteY438" fmla="*/ 64049 h 4020871"/>
              <a:gd name="connsiteX439" fmla="*/ 3059862 w 3652645"/>
              <a:gd name="connsiteY439" fmla="*/ 85479 h 4020871"/>
              <a:gd name="connsiteX440" fmla="*/ 3050375 w 3652645"/>
              <a:gd name="connsiteY440" fmla="*/ 98053 h 4020871"/>
              <a:gd name="connsiteX441" fmla="*/ 3043003 w 3652645"/>
              <a:gd name="connsiteY441" fmla="*/ 112597 h 4020871"/>
              <a:gd name="connsiteX442" fmla="*/ 2999942 w 3652645"/>
              <a:gd name="connsiteY442" fmla="*/ 88072 h 4020871"/>
              <a:gd name="connsiteX443" fmla="*/ 2952370 w 3652645"/>
              <a:gd name="connsiteY443" fmla="*/ 65184 h 4020871"/>
              <a:gd name="connsiteX444" fmla="*/ 2898264 w 3652645"/>
              <a:gd name="connsiteY444" fmla="*/ 40106 h 4020871"/>
              <a:gd name="connsiteX445" fmla="*/ 2870014 w 3652645"/>
              <a:gd name="connsiteY445" fmla="*/ 29371 h 4020871"/>
              <a:gd name="connsiteX446" fmla="*/ 2843972 w 3652645"/>
              <a:gd name="connsiteY446" fmla="*/ 18746 h 4020871"/>
              <a:gd name="connsiteX447" fmla="*/ 2815629 w 3652645"/>
              <a:gd name="connsiteY447" fmla="*/ 9871 h 4020871"/>
              <a:gd name="connsiteX448" fmla="*/ 2789401 w 3652645"/>
              <a:gd name="connsiteY448" fmla="*/ 2965 h 4020871"/>
              <a:gd name="connsiteX449" fmla="*/ 2767405 w 3652645"/>
              <a:gd name="connsiteY449" fmla="*/ 0 h 4020871"/>
              <a:gd name="connsiteX0" fmla="*/ 2378262 w 3652645"/>
              <a:gd name="connsiteY0" fmla="*/ 2222580 h 4020871"/>
              <a:gd name="connsiteX1" fmla="*/ 2378262 w 3652645"/>
              <a:gd name="connsiteY1" fmla="*/ 2237814 h 4020871"/>
              <a:gd name="connsiteX2" fmla="*/ 2378262 w 3652645"/>
              <a:gd name="connsiteY2" fmla="*/ 2264476 h 4020871"/>
              <a:gd name="connsiteX3" fmla="*/ 2378261 w 3652645"/>
              <a:gd name="connsiteY3" fmla="*/ 2271897 h 4020871"/>
              <a:gd name="connsiteX4" fmla="*/ 2378261 w 3652645"/>
              <a:gd name="connsiteY4" fmla="*/ 2272234 h 4020871"/>
              <a:gd name="connsiteX5" fmla="*/ 2378261 w 3652645"/>
              <a:gd name="connsiteY5" fmla="*/ 2272234 h 4020871"/>
              <a:gd name="connsiteX6" fmla="*/ 2385912 w 3652645"/>
              <a:gd name="connsiteY6" fmla="*/ 2281544 h 4020871"/>
              <a:gd name="connsiteX7" fmla="*/ 2427230 w 3652645"/>
              <a:gd name="connsiteY7" fmla="*/ 2272234 h 4020871"/>
              <a:gd name="connsiteX8" fmla="*/ 2427230 w 3652645"/>
              <a:gd name="connsiteY8" fmla="*/ 2239785 h 4020871"/>
              <a:gd name="connsiteX9" fmla="*/ 2437186 w 3652645"/>
              <a:gd name="connsiteY9" fmla="*/ 2248059 h 4020871"/>
              <a:gd name="connsiteX10" fmla="*/ 2465410 w 3652645"/>
              <a:gd name="connsiteY10" fmla="*/ 2280812 h 4020871"/>
              <a:gd name="connsiteX11" fmla="*/ 2498620 w 3652645"/>
              <a:gd name="connsiteY11" fmla="*/ 2331063 h 4020871"/>
              <a:gd name="connsiteX12" fmla="*/ 2442619 w 3652645"/>
              <a:gd name="connsiteY12" fmla="*/ 2329140 h 4020871"/>
              <a:gd name="connsiteX13" fmla="*/ 2191799 w 3652645"/>
              <a:gd name="connsiteY13" fmla="*/ 2320529 h 4020871"/>
              <a:gd name="connsiteX14" fmla="*/ 2176979 w 3652645"/>
              <a:gd name="connsiteY14" fmla="*/ 2320020 h 4020871"/>
              <a:gd name="connsiteX15" fmla="*/ 2188769 w 3652645"/>
              <a:gd name="connsiteY15" fmla="*/ 2320021 h 4020871"/>
              <a:gd name="connsiteX16" fmla="*/ 2234084 w 3652645"/>
              <a:gd name="connsiteY16" fmla="*/ 2261858 h 4020871"/>
              <a:gd name="connsiteX17" fmla="*/ 2235533 w 3652645"/>
              <a:gd name="connsiteY17" fmla="*/ 2260693 h 4020871"/>
              <a:gd name="connsiteX18" fmla="*/ 2239008 w 3652645"/>
              <a:gd name="connsiteY18" fmla="*/ 2264863 h 4020871"/>
              <a:gd name="connsiteX19" fmla="*/ 2280325 w 3652645"/>
              <a:gd name="connsiteY19" fmla="*/ 2247407 h 4020871"/>
              <a:gd name="connsiteX20" fmla="*/ 2271756 w 3652645"/>
              <a:gd name="connsiteY20" fmla="*/ 2236028 h 4020871"/>
              <a:gd name="connsiteX21" fmla="*/ 2270872 w 3652645"/>
              <a:gd name="connsiteY21" fmla="*/ 2232293 h 4020871"/>
              <a:gd name="connsiteX22" fmla="*/ 2272660 w 3652645"/>
              <a:gd name="connsiteY22" fmla="*/ 2230856 h 4020871"/>
              <a:gd name="connsiteX23" fmla="*/ 2279101 w 3652645"/>
              <a:gd name="connsiteY23" fmla="*/ 2230856 h 4020871"/>
              <a:gd name="connsiteX24" fmla="*/ 2280325 w 3652645"/>
              <a:gd name="connsiteY24" fmla="*/ 2230855 h 4020871"/>
              <a:gd name="connsiteX25" fmla="*/ 2280325 w 3652645"/>
              <a:gd name="connsiteY25" fmla="*/ 2272234 h 4020871"/>
              <a:gd name="connsiteX26" fmla="*/ 2321642 w 3652645"/>
              <a:gd name="connsiteY26" fmla="*/ 2274561 h 4020871"/>
              <a:gd name="connsiteX27" fmla="*/ 2329293 w 3652645"/>
              <a:gd name="connsiteY27" fmla="*/ 2263958 h 4020871"/>
              <a:gd name="connsiteX28" fmla="*/ 2329293 w 3652645"/>
              <a:gd name="connsiteY28" fmla="*/ 2259562 h 4020871"/>
              <a:gd name="connsiteX29" fmla="*/ 2329293 w 3652645"/>
              <a:gd name="connsiteY29" fmla="*/ 2230856 h 4020871"/>
              <a:gd name="connsiteX30" fmla="*/ 2329293 w 3652645"/>
              <a:gd name="connsiteY30" fmla="*/ 2263958 h 4020871"/>
              <a:gd name="connsiteX31" fmla="*/ 2329293 w 3652645"/>
              <a:gd name="connsiteY31" fmla="*/ 2274303 h 4020871"/>
              <a:gd name="connsiteX32" fmla="*/ 2329293 w 3652645"/>
              <a:gd name="connsiteY32" fmla="*/ 2280510 h 4020871"/>
              <a:gd name="connsiteX33" fmla="*/ 2378262 w 3652645"/>
              <a:gd name="connsiteY33" fmla="*/ 2280510 h 4020871"/>
              <a:gd name="connsiteX34" fmla="*/ 2378261 w 3652645"/>
              <a:gd name="connsiteY34" fmla="*/ 2272234 h 4020871"/>
              <a:gd name="connsiteX35" fmla="*/ 2378261 w 3652645"/>
              <a:gd name="connsiteY35" fmla="*/ 2271897 h 4020871"/>
              <a:gd name="connsiteX36" fmla="*/ 2378261 w 3652645"/>
              <a:gd name="connsiteY36" fmla="*/ 2266803 h 4020871"/>
              <a:gd name="connsiteX37" fmla="*/ 2378262 w 3652645"/>
              <a:gd name="connsiteY37" fmla="*/ 2253614 h 4020871"/>
              <a:gd name="connsiteX38" fmla="*/ 2378262 w 3652645"/>
              <a:gd name="connsiteY38" fmla="*/ 2237814 h 4020871"/>
              <a:gd name="connsiteX39" fmla="*/ 2378262 w 3652645"/>
              <a:gd name="connsiteY39" fmla="*/ 2236545 h 4020871"/>
              <a:gd name="connsiteX40" fmla="*/ 2378262 w 3652645"/>
              <a:gd name="connsiteY40" fmla="*/ 2222580 h 4020871"/>
              <a:gd name="connsiteX41" fmla="*/ 2407642 w 3652645"/>
              <a:gd name="connsiteY41" fmla="*/ 2065342 h 4020871"/>
              <a:gd name="connsiteX42" fmla="*/ 2250945 w 3652645"/>
              <a:gd name="connsiteY42" fmla="*/ 2065342 h 4020871"/>
              <a:gd name="connsiteX43" fmla="*/ 2250944 w 3652645"/>
              <a:gd name="connsiteY43" fmla="*/ 2090169 h 4020871"/>
              <a:gd name="connsiteX44" fmla="*/ 2231357 w 3652645"/>
              <a:gd name="connsiteY44" fmla="*/ 2106720 h 4020871"/>
              <a:gd name="connsiteX45" fmla="*/ 2231357 w 3652645"/>
              <a:gd name="connsiteY45" fmla="*/ 2214304 h 4020871"/>
              <a:gd name="connsiteX46" fmla="*/ 2231357 w 3652645"/>
              <a:gd name="connsiteY46" fmla="*/ 2241785 h 4020871"/>
              <a:gd name="connsiteX47" fmla="*/ 2194571 w 3652645"/>
              <a:gd name="connsiteY47" fmla="*/ 2280340 h 4020871"/>
              <a:gd name="connsiteX48" fmla="*/ 2172732 w 3652645"/>
              <a:gd name="connsiteY48" fmla="*/ 2311939 h 4020871"/>
              <a:gd name="connsiteX49" fmla="*/ 2169289 w 3652645"/>
              <a:gd name="connsiteY49" fmla="*/ 2319756 h 4020871"/>
              <a:gd name="connsiteX50" fmla="*/ 2079791 w 3652645"/>
              <a:gd name="connsiteY50" fmla="*/ 2316684 h 4020871"/>
              <a:gd name="connsiteX51" fmla="*/ 1951807 w 3652645"/>
              <a:gd name="connsiteY51" fmla="*/ 2312290 h 4020871"/>
              <a:gd name="connsiteX52" fmla="*/ 1951614 w 3652645"/>
              <a:gd name="connsiteY52" fmla="*/ 2312335 h 4020871"/>
              <a:gd name="connsiteX53" fmla="*/ 1950322 w 3652645"/>
              <a:gd name="connsiteY53" fmla="*/ 2312290 h 4020871"/>
              <a:gd name="connsiteX54" fmla="*/ 1910943 w 3652645"/>
              <a:gd name="connsiteY54" fmla="*/ 2337333 h 4020871"/>
              <a:gd name="connsiteX55" fmla="*/ 1910943 w 3652645"/>
              <a:gd name="connsiteY55" fmla="*/ 2379071 h 4020871"/>
              <a:gd name="connsiteX56" fmla="*/ 1911295 w 3652645"/>
              <a:gd name="connsiteY56" fmla="*/ 2379279 h 4020871"/>
              <a:gd name="connsiteX57" fmla="*/ 1911277 w 3652645"/>
              <a:gd name="connsiteY57" fmla="*/ 2379893 h 4020871"/>
              <a:gd name="connsiteX58" fmla="*/ 1902680 w 3652645"/>
              <a:gd name="connsiteY58" fmla="*/ 2678385 h 4020871"/>
              <a:gd name="connsiteX59" fmla="*/ 1932156 w 3652645"/>
              <a:gd name="connsiteY59" fmla="*/ 2711666 h 4020871"/>
              <a:gd name="connsiteX60" fmla="*/ 2659233 w 3652645"/>
              <a:gd name="connsiteY60" fmla="*/ 2736627 h 4020871"/>
              <a:gd name="connsiteX61" fmla="*/ 2698535 w 3652645"/>
              <a:gd name="connsiteY61" fmla="*/ 2703346 h 4020871"/>
              <a:gd name="connsiteX62" fmla="*/ 2705117 w 3652645"/>
              <a:gd name="connsiteY62" fmla="*/ 2474813 h 4020871"/>
              <a:gd name="connsiteX63" fmla="*/ 2706650 w 3652645"/>
              <a:gd name="connsiteY63" fmla="*/ 2421575 h 4020871"/>
              <a:gd name="connsiteX64" fmla="*/ 2708359 w 3652645"/>
              <a:gd name="connsiteY64" fmla="*/ 2420809 h 4020871"/>
              <a:gd name="connsiteX65" fmla="*/ 2708359 w 3652645"/>
              <a:gd name="connsiteY65" fmla="*/ 2362376 h 4020871"/>
              <a:gd name="connsiteX66" fmla="*/ 2708355 w 3652645"/>
              <a:gd name="connsiteY66" fmla="*/ 2362367 h 4020871"/>
              <a:gd name="connsiteX67" fmla="*/ 2708360 w 3652645"/>
              <a:gd name="connsiteY67" fmla="*/ 2362212 h 4020871"/>
              <a:gd name="connsiteX68" fmla="*/ 2678884 w 3652645"/>
              <a:gd name="connsiteY68" fmla="*/ 2337251 h 4020871"/>
              <a:gd name="connsiteX69" fmla="*/ 2549479 w 3652645"/>
              <a:gd name="connsiteY69" fmla="*/ 2332809 h 4020871"/>
              <a:gd name="connsiteX70" fmla="*/ 2508482 w 3652645"/>
              <a:gd name="connsiteY70" fmla="*/ 2331401 h 4020871"/>
              <a:gd name="connsiteX71" fmla="*/ 2512104 w 3652645"/>
              <a:gd name="connsiteY71" fmla="*/ 2328330 h 4020871"/>
              <a:gd name="connsiteX72" fmla="*/ 2432494 w 3652645"/>
              <a:gd name="connsiteY72" fmla="*/ 2227583 h 4020871"/>
              <a:gd name="connsiteX73" fmla="*/ 2427229 w 3652645"/>
              <a:gd name="connsiteY73" fmla="*/ 2224612 h 4020871"/>
              <a:gd name="connsiteX74" fmla="*/ 2427230 w 3652645"/>
              <a:gd name="connsiteY74" fmla="*/ 2216373 h 4020871"/>
              <a:gd name="connsiteX75" fmla="*/ 2427230 w 3652645"/>
              <a:gd name="connsiteY75" fmla="*/ 2172926 h 4020871"/>
              <a:gd name="connsiteX76" fmla="*/ 2446817 w 3652645"/>
              <a:gd name="connsiteY76" fmla="*/ 2181201 h 4020871"/>
              <a:gd name="connsiteX77" fmla="*/ 2446817 w 3652645"/>
              <a:gd name="connsiteY77" fmla="*/ 2214304 h 4020871"/>
              <a:gd name="connsiteX78" fmla="*/ 2485991 w 3652645"/>
              <a:gd name="connsiteY78" fmla="*/ 2239131 h 4020871"/>
              <a:gd name="connsiteX79" fmla="*/ 2485991 w 3652645"/>
              <a:gd name="connsiteY79" fmla="*/ 2156374 h 4020871"/>
              <a:gd name="connsiteX80" fmla="*/ 2427230 w 3652645"/>
              <a:gd name="connsiteY80" fmla="*/ 2106720 h 4020871"/>
              <a:gd name="connsiteX81" fmla="*/ 2407642 w 3652645"/>
              <a:gd name="connsiteY81" fmla="*/ 2065342 h 4020871"/>
              <a:gd name="connsiteX82" fmla="*/ 3234358 w 3652645"/>
              <a:gd name="connsiteY82" fmla="*/ 1411897 h 4020871"/>
              <a:gd name="connsiteX83" fmla="*/ 3247053 w 3652645"/>
              <a:gd name="connsiteY83" fmla="*/ 1413018 h 4020871"/>
              <a:gd name="connsiteX84" fmla="*/ 3352469 w 3652645"/>
              <a:gd name="connsiteY84" fmla="*/ 1627033 h 4020871"/>
              <a:gd name="connsiteX85" fmla="*/ 3350111 w 3652645"/>
              <a:gd name="connsiteY85" fmla="*/ 1645751 h 4020871"/>
              <a:gd name="connsiteX86" fmla="*/ 3287030 w 3652645"/>
              <a:gd name="connsiteY86" fmla="*/ 1517609 h 4020871"/>
              <a:gd name="connsiteX87" fmla="*/ 3287136 w 3652645"/>
              <a:gd name="connsiteY87" fmla="*/ 1517361 h 4020871"/>
              <a:gd name="connsiteX88" fmla="*/ 3297275 w 3652645"/>
              <a:gd name="connsiteY88" fmla="*/ 1491770 h 4020871"/>
              <a:gd name="connsiteX89" fmla="*/ 3278139 w 3652645"/>
              <a:gd name="connsiteY89" fmla="*/ 1475899 h 4020871"/>
              <a:gd name="connsiteX90" fmla="*/ 3258958 w 3652645"/>
              <a:gd name="connsiteY90" fmla="*/ 1460958 h 4020871"/>
              <a:gd name="connsiteX91" fmla="*/ 3234358 w 3652645"/>
              <a:gd name="connsiteY91" fmla="*/ 1411897 h 4020871"/>
              <a:gd name="connsiteX92" fmla="*/ 2767405 w 3652645"/>
              <a:gd name="connsiteY92" fmla="*/ 0 h 4020871"/>
              <a:gd name="connsiteX93" fmla="*/ 2747432 w 3652645"/>
              <a:gd name="connsiteY93" fmla="*/ 864 h 4020871"/>
              <a:gd name="connsiteX94" fmla="*/ 2738410 w 3652645"/>
              <a:gd name="connsiteY94" fmla="*/ 4142 h 4020871"/>
              <a:gd name="connsiteX95" fmla="*/ 2731690 w 3652645"/>
              <a:gd name="connsiteY95" fmla="*/ 5669 h 4020871"/>
              <a:gd name="connsiteX96" fmla="*/ 2724784 w 3652645"/>
              <a:gd name="connsiteY96" fmla="*/ 10916 h 4020871"/>
              <a:gd name="connsiteX97" fmla="*/ 2717879 w 3652645"/>
              <a:gd name="connsiteY97" fmla="*/ 16163 h 4020871"/>
              <a:gd name="connsiteX98" fmla="*/ 2710693 w 3652645"/>
              <a:gd name="connsiteY98" fmla="*/ 26988 h 4020871"/>
              <a:gd name="connsiteX99" fmla="*/ 2707833 w 3652645"/>
              <a:gd name="connsiteY99" fmla="*/ 39894 h 4020871"/>
              <a:gd name="connsiteX100" fmla="*/ 2705065 w 3652645"/>
              <a:gd name="connsiteY100" fmla="*/ 50941 h 4020871"/>
              <a:gd name="connsiteX101" fmla="*/ 2706809 w 3652645"/>
              <a:gd name="connsiteY101" fmla="*/ 60349 h 4020871"/>
              <a:gd name="connsiteX102" fmla="*/ 2708459 w 3652645"/>
              <a:gd name="connsiteY102" fmla="*/ 71617 h 4020871"/>
              <a:gd name="connsiteX103" fmla="*/ 2712411 w 3652645"/>
              <a:gd name="connsiteY103" fmla="*/ 81136 h 4020871"/>
              <a:gd name="connsiteX104" fmla="*/ 2724920 w 3652645"/>
              <a:gd name="connsiteY104" fmla="*/ 96675 h 4020871"/>
              <a:gd name="connsiteX105" fmla="*/ 2739731 w 3652645"/>
              <a:gd name="connsiteY105" fmla="*/ 110466 h 4020871"/>
              <a:gd name="connsiteX106" fmla="*/ 2752426 w 3652645"/>
              <a:gd name="connsiteY106" fmla="*/ 122287 h 4020871"/>
              <a:gd name="connsiteX107" fmla="*/ 2767516 w 3652645"/>
              <a:gd name="connsiteY107" fmla="*/ 130499 h 4020871"/>
              <a:gd name="connsiteX108" fmla="*/ 2752054 w 3652645"/>
              <a:gd name="connsiteY108" fmla="*/ 129725 h 4020871"/>
              <a:gd name="connsiteX109" fmla="*/ 2707876 w 3652645"/>
              <a:gd name="connsiteY109" fmla="*/ 127513 h 4020871"/>
              <a:gd name="connsiteX110" fmla="*/ 2679160 w 3652645"/>
              <a:gd name="connsiteY110" fmla="*/ 126076 h 4020871"/>
              <a:gd name="connsiteX111" fmla="*/ 2645933 w 3652645"/>
              <a:gd name="connsiteY111" fmla="*/ 126277 h 4020871"/>
              <a:gd name="connsiteX112" fmla="*/ 2610404 w 3652645"/>
              <a:gd name="connsiteY112" fmla="*/ 128227 h 4020871"/>
              <a:gd name="connsiteX113" fmla="*/ 2572480 w 3652645"/>
              <a:gd name="connsiteY113" fmla="*/ 133785 h 4020871"/>
              <a:gd name="connsiteX114" fmla="*/ 2532348 w 3652645"/>
              <a:gd name="connsiteY114" fmla="*/ 139233 h 4020871"/>
              <a:gd name="connsiteX115" fmla="*/ 2492029 w 3652645"/>
              <a:gd name="connsiteY115" fmla="*/ 148399 h 4020871"/>
              <a:gd name="connsiteX116" fmla="*/ 2453826 w 3652645"/>
              <a:gd name="connsiteY116" fmla="*/ 159536 h 4020871"/>
              <a:gd name="connsiteX117" fmla="*/ 2415437 w 3652645"/>
              <a:gd name="connsiteY117" fmla="*/ 174393 h 4020871"/>
              <a:gd name="connsiteX118" fmla="*/ 2397207 w 3652645"/>
              <a:gd name="connsiteY118" fmla="*/ 184665 h 4020871"/>
              <a:gd name="connsiteX119" fmla="*/ 2381279 w 3652645"/>
              <a:gd name="connsiteY119" fmla="*/ 193189 h 4020871"/>
              <a:gd name="connsiteX120" fmla="*/ 2365165 w 3652645"/>
              <a:gd name="connsiteY120" fmla="*/ 205431 h 4020871"/>
              <a:gd name="connsiteX121" fmla="*/ 2349051 w 3652645"/>
              <a:gd name="connsiteY121" fmla="*/ 217674 h 4020871"/>
              <a:gd name="connsiteX122" fmla="*/ 2335146 w 3652645"/>
              <a:gd name="connsiteY122" fmla="*/ 230027 h 4020871"/>
              <a:gd name="connsiteX123" fmla="*/ 2321055 w 3652645"/>
              <a:gd name="connsiteY123" fmla="*/ 246100 h 4020871"/>
              <a:gd name="connsiteX124" fmla="*/ 2309266 w 3652645"/>
              <a:gd name="connsiteY124" fmla="*/ 260423 h 4020871"/>
              <a:gd name="connsiteX125" fmla="*/ 2297290 w 3652645"/>
              <a:gd name="connsiteY125" fmla="*/ 278465 h 4020871"/>
              <a:gd name="connsiteX126" fmla="*/ 2295826 w 3652645"/>
              <a:gd name="connsiteY126" fmla="*/ 263479 h 4020871"/>
              <a:gd name="connsiteX127" fmla="*/ 2290968 w 3652645"/>
              <a:gd name="connsiteY127" fmla="*/ 227816 h 4020871"/>
              <a:gd name="connsiteX128" fmla="*/ 2281785 w 3652645"/>
              <a:gd name="connsiteY128" fmla="*/ 190073 h 4020871"/>
              <a:gd name="connsiteX129" fmla="*/ 2275810 w 3652645"/>
              <a:gd name="connsiteY129" fmla="*/ 176724 h 4020871"/>
              <a:gd name="connsiteX130" fmla="*/ 2269556 w 3652645"/>
              <a:gd name="connsiteY130" fmla="*/ 168954 h 4020871"/>
              <a:gd name="connsiteX131" fmla="*/ 2267440 w 3652645"/>
              <a:gd name="connsiteY131" fmla="*/ 166984 h 4020871"/>
              <a:gd name="connsiteX132" fmla="*/ 2263022 w 3652645"/>
              <a:gd name="connsiteY132" fmla="*/ 166763 h 4020871"/>
              <a:gd name="connsiteX133" fmla="*/ 2249583 w 3652645"/>
              <a:gd name="connsiteY133" fmla="*/ 169818 h 4020871"/>
              <a:gd name="connsiteX134" fmla="*/ 2235956 w 3652645"/>
              <a:gd name="connsiteY134" fmla="*/ 176593 h 4020871"/>
              <a:gd name="connsiteX135" fmla="*/ 2222051 w 3652645"/>
              <a:gd name="connsiteY135" fmla="*/ 188946 h 4020871"/>
              <a:gd name="connsiteX136" fmla="*/ 2215052 w 3652645"/>
              <a:gd name="connsiteY136" fmla="*/ 196053 h 4020871"/>
              <a:gd name="connsiteX137" fmla="*/ 2207960 w 3652645"/>
              <a:gd name="connsiteY137" fmla="*/ 205019 h 4020871"/>
              <a:gd name="connsiteX138" fmla="*/ 2202984 w 3652645"/>
              <a:gd name="connsiteY138" fmla="*/ 215955 h 4020871"/>
              <a:gd name="connsiteX139" fmla="*/ 2200123 w 3652645"/>
              <a:gd name="connsiteY139" fmla="*/ 228861 h 4020871"/>
              <a:gd name="connsiteX140" fmla="*/ 2197263 w 3652645"/>
              <a:gd name="connsiteY140" fmla="*/ 241767 h 4020871"/>
              <a:gd name="connsiteX141" fmla="*/ 2196518 w 3652645"/>
              <a:gd name="connsiteY141" fmla="*/ 256643 h 4020871"/>
              <a:gd name="connsiteX142" fmla="*/ 2197889 w 3652645"/>
              <a:gd name="connsiteY142" fmla="*/ 273489 h 4020871"/>
              <a:gd name="connsiteX143" fmla="*/ 2201470 w 3652645"/>
              <a:gd name="connsiteY143" fmla="*/ 290446 h 4020871"/>
              <a:gd name="connsiteX144" fmla="*/ 2183984 w 3652645"/>
              <a:gd name="connsiteY144" fmla="*/ 285842 h 4020871"/>
              <a:gd name="connsiteX145" fmla="*/ 2164290 w 3652645"/>
              <a:gd name="connsiteY145" fmla="*/ 281129 h 4020871"/>
              <a:gd name="connsiteX146" fmla="*/ 2142294 w 3652645"/>
              <a:gd name="connsiteY146" fmla="*/ 278164 h 4020871"/>
              <a:gd name="connsiteX147" fmla="*/ 2131157 w 3652645"/>
              <a:gd name="connsiteY147" fmla="*/ 279470 h 4020871"/>
              <a:gd name="connsiteX148" fmla="*/ 2120019 w 3652645"/>
              <a:gd name="connsiteY148" fmla="*/ 280776 h 4020871"/>
              <a:gd name="connsiteX149" fmla="*/ 2108788 w 3652645"/>
              <a:gd name="connsiteY149" fmla="*/ 283942 h 4020871"/>
              <a:gd name="connsiteX150" fmla="*/ 2099767 w 3652645"/>
              <a:gd name="connsiteY150" fmla="*/ 287220 h 4020871"/>
              <a:gd name="connsiteX151" fmla="*/ 2092768 w 3652645"/>
              <a:gd name="connsiteY151" fmla="*/ 294326 h 4020871"/>
              <a:gd name="connsiteX152" fmla="*/ 2085676 w 3652645"/>
              <a:gd name="connsiteY152" fmla="*/ 303292 h 4020871"/>
              <a:gd name="connsiteX153" fmla="*/ 2080699 w 3652645"/>
              <a:gd name="connsiteY153" fmla="*/ 314228 h 4020871"/>
              <a:gd name="connsiteX154" fmla="*/ 2080048 w 3652645"/>
              <a:gd name="connsiteY154" fmla="*/ 327244 h 4020871"/>
              <a:gd name="connsiteX155" fmla="*/ 2079303 w 3652645"/>
              <a:gd name="connsiteY155" fmla="*/ 342121 h 4020871"/>
              <a:gd name="connsiteX156" fmla="*/ 2080953 w 3652645"/>
              <a:gd name="connsiteY156" fmla="*/ 353388 h 4020871"/>
              <a:gd name="connsiteX157" fmla="*/ 2084813 w 3652645"/>
              <a:gd name="connsiteY157" fmla="*/ 364767 h 4020871"/>
              <a:gd name="connsiteX158" fmla="*/ 2090974 w 3652645"/>
              <a:gd name="connsiteY158" fmla="*/ 374396 h 4020871"/>
              <a:gd name="connsiteX159" fmla="*/ 2094926 w 3652645"/>
              <a:gd name="connsiteY159" fmla="*/ 383914 h 4020871"/>
              <a:gd name="connsiteX160" fmla="*/ 2103483 w 3652645"/>
              <a:gd name="connsiteY160" fmla="*/ 389935 h 4020871"/>
              <a:gd name="connsiteX161" fmla="*/ 2118387 w 3652645"/>
              <a:gd name="connsiteY161" fmla="*/ 401867 h 4020871"/>
              <a:gd name="connsiteX162" fmla="*/ 2131268 w 3652645"/>
              <a:gd name="connsiteY162" fmla="*/ 409968 h 4020871"/>
              <a:gd name="connsiteX163" fmla="*/ 2144335 w 3652645"/>
              <a:gd name="connsiteY163" fmla="*/ 414351 h 4020871"/>
              <a:gd name="connsiteX164" fmla="*/ 2157495 w 3652645"/>
              <a:gd name="connsiteY164" fmla="*/ 416873 h 4020871"/>
              <a:gd name="connsiteX165" fmla="*/ 2156844 w 3652645"/>
              <a:gd name="connsiteY165" fmla="*/ 429890 h 4020871"/>
              <a:gd name="connsiteX166" fmla="*/ 2157191 w 3652645"/>
              <a:gd name="connsiteY166" fmla="*/ 467191 h 4020871"/>
              <a:gd name="connsiteX167" fmla="*/ 2158190 w 3652645"/>
              <a:gd name="connsiteY167" fmla="*/ 491475 h 4020871"/>
              <a:gd name="connsiteX168" fmla="*/ 2161211 w 3652645"/>
              <a:gd name="connsiteY168" fmla="*/ 519590 h 4020871"/>
              <a:gd name="connsiteX169" fmla="*/ 2166349 w 3652645"/>
              <a:gd name="connsiteY169" fmla="*/ 549673 h 4020871"/>
              <a:gd name="connsiteX170" fmla="*/ 2175718 w 3652645"/>
              <a:gd name="connsiteY170" fmla="*/ 583698 h 4020871"/>
              <a:gd name="connsiteX171" fmla="*/ 2187296 w 3652645"/>
              <a:gd name="connsiteY171" fmla="*/ 617833 h 4020871"/>
              <a:gd name="connsiteX172" fmla="*/ 2203292 w 3652645"/>
              <a:gd name="connsiteY172" fmla="*/ 652188 h 4020871"/>
              <a:gd name="connsiteX173" fmla="*/ 2223706 w 3652645"/>
              <a:gd name="connsiteY173" fmla="*/ 686765 h 4020871"/>
              <a:gd name="connsiteX174" fmla="*/ 2234005 w 3652645"/>
              <a:gd name="connsiteY174" fmla="*/ 702194 h 4020871"/>
              <a:gd name="connsiteX175" fmla="*/ 2248630 w 3652645"/>
              <a:gd name="connsiteY175" fmla="*/ 719704 h 4020871"/>
              <a:gd name="connsiteX176" fmla="*/ 2263348 w 3652645"/>
              <a:gd name="connsiteY176" fmla="*/ 735354 h 4020871"/>
              <a:gd name="connsiteX177" fmla="*/ 2280274 w 3652645"/>
              <a:gd name="connsiteY177" fmla="*/ 751115 h 4020871"/>
              <a:gd name="connsiteX178" fmla="*/ 2297294 w 3652645"/>
              <a:gd name="connsiteY178" fmla="*/ 765016 h 4020871"/>
              <a:gd name="connsiteX179" fmla="*/ 2316523 w 3652645"/>
              <a:gd name="connsiteY179" fmla="*/ 779028 h 4020871"/>
              <a:gd name="connsiteX180" fmla="*/ 2337960 w 3652645"/>
              <a:gd name="connsiteY180" fmla="*/ 793151 h 4020871"/>
              <a:gd name="connsiteX181" fmla="*/ 2346146 w 3652645"/>
              <a:gd name="connsiteY181" fmla="*/ 797417 h 4020871"/>
              <a:gd name="connsiteX182" fmla="*/ 2343656 w 3652645"/>
              <a:gd name="connsiteY182" fmla="*/ 812078 h 4020871"/>
              <a:gd name="connsiteX183" fmla="*/ 2347050 w 3652645"/>
              <a:gd name="connsiteY183" fmla="*/ 832754 h 4020871"/>
              <a:gd name="connsiteX184" fmla="*/ 2352560 w 3652645"/>
              <a:gd name="connsiteY184" fmla="*/ 855400 h 4020871"/>
              <a:gd name="connsiteX185" fmla="*/ 2360372 w 3652645"/>
              <a:gd name="connsiteY185" fmla="*/ 876297 h 4020871"/>
              <a:gd name="connsiteX186" fmla="*/ 2372601 w 3652645"/>
              <a:gd name="connsiteY186" fmla="*/ 897415 h 4020871"/>
              <a:gd name="connsiteX187" fmla="*/ 2387040 w 3652645"/>
              <a:gd name="connsiteY187" fmla="*/ 918644 h 4020871"/>
              <a:gd name="connsiteX188" fmla="*/ 2403873 w 3652645"/>
              <a:gd name="connsiteY188" fmla="*/ 936264 h 4020871"/>
              <a:gd name="connsiteX189" fmla="*/ 2425218 w 3652645"/>
              <a:gd name="connsiteY189" fmla="*/ 952246 h 4020871"/>
              <a:gd name="connsiteX190" fmla="*/ 2435983 w 3652645"/>
              <a:gd name="connsiteY190" fmla="*/ 958377 h 4020871"/>
              <a:gd name="connsiteX191" fmla="*/ 2446748 w 3652645"/>
              <a:gd name="connsiteY191" fmla="*/ 964509 h 4020871"/>
              <a:gd name="connsiteX192" fmla="*/ 2459909 w 3652645"/>
              <a:gd name="connsiteY192" fmla="*/ 967031 h 4020871"/>
              <a:gd name="connsiteX193" fmla="*/ 2472976 w 3652645"/>
              <a:gd name="connsiteY193" fmla="*/ 971414 h 4020871"/>
              <a:gd name="connsiteX194" fmla="*/ 2486229 w 3652645"/>
              <a:gd name="connsiteY194" fmla="*/ 972077 h 4020871"/>
              <a:gd name="connsiteX195" fmla="*/ 2501692 w 3652645"/>
              <a:gd name="connsiteY195" fmla="*/ 972851 h 4020871"/>
              <a:gd name="connsiteX196" fmla="*/ 2517247 w 3652645"/>
              <a:gd name="connsiteY196" fmla="*/ 971766 h 4020871"/>
              <a:gd name="connsiteX197" fmla="*/ 2532896 w 3652645"/>
              <a:gd name="connsiteY197" fmla="*/ 968821 h 4020871"/>
              <a:gd name="connsiteX198" fmla="*/ 2548637 w 3652645"/>
              <a:gd name="connsiteY198" fmla="*/ 964016 h 4020871"/>
              <a:gd name="connsiteX199" fmla="*/ 2564115 w 3652645"/>
              <a:gd name="connsiteY199" fmla="*/ 957503 h 4020871"/>
              <a:gd name="connsiteX200" fmla="*/ 2572471 w 3652645"/>
              <a:gd name="connsiteY200" fmla="*/ 974531 h 4020871"/>
              <a:gd name="connsiteX201" fmla="*/ 2586723 w 3652645"/>
              <a:gd name="connsiteY201" fmla="*/ 999478 h 4020871"/>
              <a:gd name="connsiteX202" fmla="*/ 2601068 w 3652645"/>
              <a:gd name="connsiteY202" fmla="*/ 1022567 h 4020871"/>
              <a:gd name="connsiteX203" fmla="*/ 2617809 w 3652645"/>
              <a:gd name="connsiteY203" fmla="*/ 1042046 h 4020871"/>
              <a:gd name="connsiteX204" fmla="*/ 2634736 w 3652645"/>
              <a:gd name="connsiteY204" fmla="*/ 1057807 h 4020871"/>
              <a:gd name="connsiteX205" fmla="*/ 2643199 w 3652645"/>
              <a:gd name="connsiteY205" fmla="*/ 1065688 h 4020871"/>
              <a:gd name="connsiteX206" fmla="*/ 2653964 w 3652645"/>
              <a:gd name="connsiteY206" fmla="*/ 1071819 h 4020871"/>
              <a:gd name="connsiteX207" fmla="*/ 2682215 w 3652645"/>
              <a:gd name="connsiteY207" fmla="*/ 1082554 h 4020871"/>
              <a:gd name="connsiteX208" fmla="*/ 2717185 w 3652645"/>
              <a:gd name="connsiteY208" fmla="*/ 1091761 h 4020871"/>
              <a:gd name="connsiteX209" fmla="*/ 2754457 w 3652645"/>
              <a:gd name="connsiteY209" fmla="*/ 1099219 h 4020871"/>
              <a:gd name="connsiteX210" fmla="*/ 2790510 w 3652645"/>
              <a:gd name="connsiteY210" fmla="*/ 1102549 h 4020871"/>
              <a:gd name="connsiteX211" fmla="*/ 2797145 w 3652645"/>
              <a:gd name="connsiteY211" fmla="*/ 1131183 h 4020871"/>
              <a:gd name="connsiteX212" fmla="*/ 2814326 w 3652645"/>
              <a:gd name="connsiteY212" fmla="*/ 1186104 h 4020871"/>
              <a:gd name="connsiteX213" fmla="*/ 2816388 w 3652645"/>
              <a:gd name="connsiteY213" fmla="*/ 1191978 h 4020871"/>
              <a:gd name="connsiteX214" fmla="*/ 2704346 w 3652645"/>
              <a:gd name="connsiteY214" fmla="*/ 1171278 h 4020871"/>
              <a:gd name="connsiteX215" fmla="*/ 2703136 w 3652645"/>
              <a:gd name="connsiteY215" fmla="*/ 1195452 h 4020871"/>
              <a:gd name="connsiteX216" fmla="*/ 2699384 w 3652645"/>
              <a:gd name="connsiteY216" fmla="*/ 1202921 h 4020871"/>
              <a:gd name="connsiteX217" fmla="*/ 2646740 w 3652645"/>
              <a:gd name="connsiteY217" fmla="*/ 1182903 h 4020871"/>
              <a:gd name="connsiteX218" fmla="*/ 2582899 w 3652645"/>
              <a:gd name="connsiteY218" fmla="*/ 1166614 h 4020871"/>
              <a:gd name="connsiteX219" fmla="*/ 2495736 w 3652645"/>
              <a:gd name="connsiteY219" fmla="*/ 1146538 h 4020871"/>
              <a:gd name="connsiteX220" fmla="*/ 2408574 w 3652645"/>
              <a:gd name="connsiteY220" fmla="*/ 1126463 h 4020871"/>
              <a:gd name="connsiteX221" fmla="*/ 2309162 w 3652645"/>
              <a:gd name="connsiteY221" fmla="*/ 1116249 h 4020871"/>
              <a:gd name="connsiteX222" fmla="*/ 2209489 w 3652645"/>
              <a:gd name="connsiteY222" fmla="*/ 1111259 h 4020871"/>
              <a:gd name="connsiteX223" fmla="*/ 2097958 w 3652645"/>
              <a:gd name="connsiteY223" fmla="*/ 1108295 h 4020871"/>
              <a:gd name="connsiteX224" fmla="*/ 1997892 w 3652645"/>
              <a:gd name="connsiteY224" fmla="*/ 1111143 h 4020871"/>
              <a:gd name="connsiteX225" fmla="*/ 1779910 w 3652645"/>
              <a:gd name="connsiteY225" fmla="*/ 1121181 h 4020871"/>
              <a:gd name="connsiteX226" fmla="*/ 1555934 w 3652645"/>
              <a:gd name="connsiteY226" fmla="*/ 1133538 h 4020871"/>
              <a:gd name="connsiteX227" fmla="*/ 1450005 w 3652645"/>
              <a:gd name="connsiteY227" fmla="*/ 1136092 h 4020871"/>
              <a:gd name="connsiteX228" fmla="*/ 1332350 w 3652645"/>
              <a:gd name="connsiteY228" fmla="*/ 1138059 h 4020871"/>
              <a:gd name="connsiteX229" fmla="*/ 1221212 w 3652645"/>
              <a:gd name="connsiteY229" fmla="*/ 1127258 h 4020871"/>
              <a:gd name="connsiteX230" fmla="*/ 1115806 w 3652645"/>
              <a:gd name="connsiteY230" fmla="*/ 1119363 h 4020871"/>
              <a:gd name="connsiteX231" fmla="*/ 1011054 w 3652645"/>
              <a:gd name="connsiteY231" fmla="*/ 1098407 h 4020871"/>
              <a:gd name="connsiteX232" fmla="*/ 952946 w 3652645"/>
              <a:gd name="connsiteY232" fmla="*/ 1085023 h 4020871"/>
              <a:gd name="connsiteX233" fmla="*/ 900962 w 3652645"/>
              <a:gd name="connsiteY233" fmla="*/ 1066709 h 4020871"/>
              <a:gd name="connsiteX234" fmla="*/ 843115 w 3652645"/>
              <a:gd name="connsiteY234" fmla="*/ 1048100 h 4020871"/>
              <a:gd name="connsiteX235" fmla="*/ 797126 w 3652645"/>
              <a:gd name="connsiteY235" fmla="*/ 1027467 h 4020871"/>
              <a:gd name="connsiteX236" fmla="*/ 745272 w 3652645"/>
              <a:gd name="connsiteY236" fmla="*/ 1006540 h 4020871"/>
              <a:gd name="connsiteX237" fmla="*/ 687949 w 3652645"/>
              <a:gd name="connsiteY237" fmla="*/ 977483 h 4020871"/>
              <a:gd name="connsiteX238" fmla="*/ 0 w 3652645"/>
              <a:gd name="connsiteY238" fmla="*/ 982328 h 4020871"/>
              <a:gd name="connsiteX239" fmla="*/ 15366 w 3652645"/>
              <a:gd name="connsiteY239" fmla="*/ 1027616 h 4020871"/>
              <a:gd name="connsiteX240" fmla="*/ 57172 w 3652645"/>
              <a:gd name="connsiteY240" fmla="*/ 1131840 h 4020871"/>
              <a:gd name="connsiteX241" fmla="*/ 110181 w 3652645"/>
              <a:gd name="connsiteY241" fmla="*/ 1247100 h 4020871"/>
              <a:gd name="connsiteX242" fmla="*/ 143137 w 3652645"/>
              <a:gd name="connsiteY242" fmla="*/ 1293269 h 4020871"/>
              <a:gd name="connsiteX243" fmla="*/ 171145 w 3652645"/>
              <a:gd name="connsiteY243" fmla="*/ 1320858 h 4020871"/>
              <a:gd name="connsiteX244" fmla="*/ 269772 w 3652645"/>
              <a:gd name="connsiteY244" fmla="*/ 1346745 h 4020871"/>
              <a:gd name="connsiteX245" fmla="*/ 659987 w 3652645"/>
              <a:gd name="connsiteY245" fmla="*/ 1418653 h 4020871"/>
              <a:gd name="connsiteX246" fmla="*/ 741940 w 3652645"/>
              <a:gd name="connsiteY246" fmla="*/ 1425374 h 4020871"/>
              <a:gd name="connsiteX247" fmla="*/ 824155 w 3652645"/>
              <a:gd name="connsiteY247" fmla="*/ 1426871 h 4020871"/>
              <a:gd name="connsiteX248" fmla="*/ 906370 w 3652645"/>
              <a:gd name="connsiteY248" fmla="*/ 1428368 h 4020871"/>
              <a:gd name="connsiteX249" fmla="*/ 994709 w 3652645"/>
              <a:gd name="connsiteY249" fmla="*/ 1424933 h 4020871"/>
              <a:gd name="connsiteX250" fmla="*/ 1077578 w 3652645"/>
              <a:gd name="connsiteY250" fmla="*/ 1413369 h 4020871"/>
              <a:gd name="connsiteX251" fmla="*/ 1160577 w 3652645"/>
              <a:gd name="connsiteY251" fmla="*/ 1399193 h 4020871"/>
              <a:gd name="connsiteX252" fmla="*/ 1445931 w 3652645"/>
              <a:gd name="connsiteY252" fmla="*/ 1334914 h 4020871"/>
              <a:gd name="connsiteX253" fmla="*/ 1582614 w 3652645"/>
              <a:gd name="connsiteY253" fmla="*/ 1305093 h 4020871"/>
              <a:gd name="connsiteX254" fmla="*/ 1707178 w 3652645"/>
              <a:gd name="connsiteY254" fmla="*/ 1282522 h 4020871"/>
              <a:gd name="connsiteX255" fmla="*/ 1831611 w 3652645"/>
              <a:gd name="connsiteY255" fmla="*/ 1262563 h 4020871"/>
              <a:gd name="connsiteX256" fmla="*/ 1949790 w 3652645"/>
              <a:gd name="connsiteY256" fmla="*/ 1250148 h 4020871"/>
              <a:gd name="connsiteX257" fmla="*/ 2067968 w 3652645"/>
              <a:gd name="connsiteY257" fmla="*/ 1237732 h 4020871"/>
              <a:gd name="connsiteX258" fmla="*/ 2180021 w 3652645"/>
              <a:gd name="connsiteY258" fmla="*/ 1230247 h 4020871"/>
              <a:gd name="connsiteX259" fmla="*/ 2285688 w 3652645"/>
              <a:gd name="connsiteY259" fmla="*/ 1232918 h 4020871"/>
              <a:gd name="connsiteX260" fmla="*/ 2391094 w 3652645"/>
              <a:gd name="connsiteY260" fmla="*/ 1240813 h 4020871"/>
              <a:gd name="connsiteX261" fmla="*/ 2475823 w 3652645"/>
              <a:gd name="connsiteY261" fmla="*/ 1251051 h 4020871"/>
              <a:gd name="connsiteX262" fmla="*/ 2472173 w 3652645"/>
              <a:gd name="connsiteY262" fmla="*/ 1252865 h 4020871"/>
              <a:gd name="connsiteX263" fmla="*/ 2471393 w 3652645"/>
              <a:gd name="connsiteY263" fmla="*/ 1255082 h 4020871"/>
              <a:gd name="connsiteX264" fmla="*/ 2446659 w 3652645"/>
              <a:gd name="connsiteY264" fmla="*/ 1266044 h 4020871"/>
              <a:gd name="connsiteX265" fmla="*/ 2185183 w 3652645"/>
              <a:gd name="connsiteY265" fmla="*/ 1772191 h 4020871"/>
              <a:gd name="connsiteX266" fmla="*/ 2175370 w 3652645"/>
              <a:gd name="connsiteY266" fmla="*/ 2037516 h 4020871"/>
              <a:gd name="connsiteX267" fmla="*/ 2196032 w 3652645"/>
              <a:gd name="connsiteY267" fmla="*/ 2037516 h 4020871"/>
              <a:gd name="connsiteX268" fmla="*/ 2196032 w 3652645"/>
              <a:gd name="connsiteY268" fmla="*/ 2065341 h 4020871"/>
              <a:gd name="connsiteX269" fmla="*/ 2443933 w 3652645"/>
              <a:gd name="connsiteY269" fmla="*/ 2065341 h 4020871"/>
              <a:gd name="connsiteX270" fmla="*/ 2443933 w 3652645"/>
              <a:gd name="connsiteY270" fmla="*/ 2037516 h 4020871"/>
              <a:gd name="connsiteX271" fmla="*/ 2463525 w 3652645"/>
              <a:gd name="connsiteY271" fmla="*/ 2037516 h 4020871"/>
              <a:gd name="connsiteX272" fmla="*/ 2479567 w 3652645"/>
              <a:gd name="connsiteY272" fmla="*/ 2037516 h 4020871"/>
              <a:gd name="connsiteX273" fmla="*/ 2459941 w 3652645"/>
              <a:gd name="connsiteY273" fmla="*/ 1772191 h 4020871"/>
              <a:gd name="connsiteX274" fmla="*/ 2546876 w 3652645"/>
              <a:gd name="connsiteY274" fmla="*/ 1416569 h 4020871"/>
              <a:gd name="connsiteX275" fmla="*/ 2553135 w 3652645"/>
              <a:gd name="connsiteY275" fmla="*/ 1418354 h 4020871"/>
              <a:gd name="connsiteX276" fmla="*/ 2560709 w 3652645"/>
              <a:gd name="connsiteY276" fmla="*/ 1430666 h 4020871"/>
              <a:gd name="connsiteX277" fmla="*/ 2587191 w 3652645"/>
              <a:gd name="connsiteY277" fmla="*/ 1476732 h 4020871"/>
              <a:gd name="connsiteX278" fmla="*/ 2611464 w 3652645"/>
              <a:gd name="connsiteY278" fmla="*/ 1522687 h 4020871"/>
              <a:gd name="connsiteX279" fmla="*/ 2621113 w 3652645"/>
              <a:gd name="connsiteY279" fmla="*/ 1551133 h 4020871"/>
              <a:gd name="connsiteX280" fmla="*/ 2634806 w 3652645"/>
              <a:gd name="connsiteY280" fmla="*/ 1587238 h 4020871"/>
              <a:gd name="connsiteX281" fmla="*/ 2665402 w 3652645"/>
              <a:gd name="connsiteY281" fmla="*/ 1683843 h 4020871"/>
              <a:gd name="connsiteX282" fmla="*/ 2701600 w 3652645"/>
              <a:gd name="connsiteY282" fmla="*/ 1801234 h 4020871"/>
              <a:gd name="connsiteX283" fmla="*/ 2734938 w 3652645"/>
              <a:gd name="connsiteY283" fmla="*/ 1931531 h 4020871"/>
              <a:gd name="connsiteX284" fmla="*/ 2768182 w 3652645"/>
              <a:gd name="connsiteY284" fmla="*/ 2063688 h 4020871"/>
              <a:gd name="connsiteX285" fmla="*/ 2795080 w 3652645"/>
              <a:gd name="connsiteY285" fmla="*/ 2189935 h 4020871"/>
              <a:gd name="connsiteX286" fmla="*/ 2816188 w 3652645"/>
              <a:gd name="connsiteY286" fmla="*/ 2299114 h 4020871"/>
              <a:gd name="connsiteX287" fmla="*/ 2822696 w 3652645"/>
              <a:gd name="connsiteY287" fmla="*/ 2346044 h 4020871"/>
              <a:gd name="connsiteX288" fmla="*/ 2825252 w 3652645"/>
              <a:gd name="connsiteY288" fmla="*/ 2383456 h 4020871"/>
              <a:gd name="connsiteX289" fmla="*/ 2889890 w 3652645"/>
              <a:gd name="connsiteY289" fmla="*/ 2374342 h 4020871"/>
              <a:gd name="connsiteX290" fmla="*/ 2899121 w 3652645"/>
              <a:gd name="connsiteY290" fmla="*/ 2456128 h 4020871"/>
              <a:gd name="connsiteX291" fmla="*/ 2910717 w 3652645"/>
              <a:gd name="connsiteY291" fmla="*/ 2622621 h 4020871"/>
              <a:gd name="connsiteX292" fmla="*/ 2916735 w 3652645"/>
              <a:gd name="connsiteY292" fmla="*/ 2723588 h 4020871"/>
              <a:gd name="connsiteX293" fmla="*/ 2922381 w 3652645"/>
              <a:gd name="connsiteY293" fmla="*/ 2831993 h 4020871"/>
              <a:gd name="connsiteX294" fmla="*/ 2927654 w 3652645"/>
              <a:gd name="connsiteY294" fmla="*/ 2947836 h 4020871"/>
              <a:gd name="connsiteX295" fmla="*/ 2930440 w 3652645"/>
              <a:gd name="connsiteY295" fmla="*/ 3069147 h 4020871"/>
              <a:gd name="connsiteX296" fmla="*/ 2930830 w 3652645"/>
              <a:gd name="connsiteY296" fmla="*/ 3194067 h 4020871"/>
              <a:gd name="connsiteX297" fmla="*/ 2929011 w 3652645"/>
              <a:gd name="connsiteY297" fmla="*/ 3318876 h 4020871"/>
              <a:gd name="connsiteX298" fmla="*/ 2924890 w 3652645"/>
              <a:gd name="connsiteY298" fmla="*/ 3445435 h 4020871"/>
              <a:gd name="connsiteX299" fmla="*/ 2914236 w 3652645"/>
              <a:gd name="connsiteY299" fmla="*/ 3569801 h 4020871"/>
              <a:gd name="connsiteX300" fmla="*/ 2901559 w 3652645"/>
              <a:gd name="connsiteY300" fmla="*/ 3690338 h 4020871"/>
              <a:gd name="connsiteX301" fmla="*/ 2894255 w 3652645"/>
              <a:gd name="connsiteY301" fmla="*/ 3747762 h 4020871"/>
              <a:gd name="connsiteX302" fmla="*/ 2884743 w 3652645"/>
              <a:gd name="connsiteY302" fmla="*/ 3805076 h 4020871"/>
              <a:gd name="connsiteX303" fmla="*/ 2891248 w 3652645"/>
              <a:gd name="connsiteY303" fmla="*/ 3806789 h 4020871"/>
              <a:gd name="connsiteX304" fmla="*/ 2888788 w 3652645"/>
              <a:gd name="connsiteY304" fmla="*/ 3812734 h 4020871"/>
              <a:gd name="connsiteX305" fmla="*/ 2883160 w 3652645"/>
              <a:gd name="connsiteY305" fmla="*/ 3836687 h 4020871"/>
              <a:gd name="connsiteX306" fmla="*/ 2873927 w 3652645"/>
              <a:gd name="connsiteY306" fmla="*/ 3888422 h 4020871"/>
              <a:gd name="connsiteX307" fmla="*/ 2868646 w 3652645"/>
              <a:gd name="connsiteY307" fmla="*/ 3949676 h 4020871"/>
              <a:gd name="connsiteX308" fmla="*/ 2910057 w 3652645"/>
              <a:gd name="connsiteY308" fmla="*/ 3962934 h 4020871"/>
              <a:gd name="connsiteX309" fmla="*/ 2971255 w 3652645"/>
              <a:gd name="connsiteY309" fmla="*/ 3979046 h 4020871"/>
              <a:gd name="connsiteX310" fmla="*/ 3041382 w 3652645"/>
              <a:gd name="connsiteY310" fmla="*/ 3993742 h 4020871"/>
              <a:gd name="connsiteX311" fmla="*/ 3115926 w 3652645"/>
              <a:gd name="connsiteY311" fmla="*/ 4008659 h 4020871"/>
              <a:gd name="connsiteX312" fmla="*/ 3153291 w 3652645"/>
              <a:gd name="connsiteY312" fmla="*/ 4014257 h 4020871"/>
              <a:gd name="connsiteX313" fmla="*/ 3188541 w 3652645"/>
              <a:gd name="connsiteY313" fmla="*/ 4017886 h 4020871"/>
              <a:gd name="connsiteX314" fmla="*/ 3219465 w 3652645"/>
              <a:gd name="connsiteY314" fmla="*/ 4019434 h 4020871"/>
              <a:gd name="connsiteX315" fmla="*/ 3248181 w 3652645"/>
              <a:gd name="connsiteY315" fmla="*/ 4020871 h 4020871"/>
              <a:gd name="connsiteX316" fmla="*/ 3272666 w 3652645"/>
              <a:gd name="connsiteY316" fmla="*/ 4018369 h 4020871"/>
              <a:gd name="connsiteX317" fmla="*/ 3292732 w 3652645"/>
              <a:gd name="connsiteY317" fmla="*/ 4015645 h 4020871"/>
              <a:gd name="connsiteX318" fmla="*/ 3299545 w 3652645"/>
              <a:gd name="connsiteY318" fmla="*/ 4012257 h 4020871"/>
              <a:gd name="connsiteX319" fmla="*/ 3304149 w 3652645"/>
              <a:gd name="connsiteY319" fmla="*/ 4008759 h 4020871"/>
              <a:gd name="connsiteX320" fmla="*/ 3308846 w 3652645"/>
              <a:gd name="connsiteY320" fmla="*/ 4003402 h 4020871"/>
              <a:gd name="connsiteX321" fmla="*/ 3309032 w 3652645"/>
              <a:gd name="connsiteY321" fmla="*/ 3999683 h 4020871"/>
              <a:gd name="connsiteX322" fmla="*/ 3313014 w 3652645"/>
              <a:gd name="connsiteY322" fmla="*/ 3987170 h 4020871"/>
              <a:gd name="connsiteX323" fmla="*/ 3356163 w 3652645"/>
              <a:gd name="connsiteY323" fmla="*/ 3987129 h 4020871"/>
              <a:gd name="connsiteX324" fmla="*/ 3424826 w 3652645"/>
              <a:gd name="connsiteY324" fmla="*/ 3986838 h 4020871"/>
              <a:gd name="connsiteX325" fmla="*/ 3484652 w 3652645"/>
              <a:gd name="connsiteY325" fmla="*/ 3986104 h 4020871"/>
              <a:gd name="connsiteX326" fmla="*/ 3540154 w 3652645"/>
              <a:gd name="connsiteY326" fmla="*/ 3983290 h 4020871"/>
              <a:gd name="connsiteX327" fmla="*/ 3544945 w 3652645"/>
              <a:gd name="connsiteY327" fmla="*/ 3976073 h 4020871"/>
              <a:gd name="connsiteX328" fmla="*/ 3549828 w 3652645"/>
              <a:gd name="connsiteY328" fmla="*/ 3966996 h 4020871"/>
              <a:gd name="connsiteX329" fmla="*/ 3552595 w 3652645"/>
              <a:gd name="connsiteY329" fmla="*/ 3955950 h 4020871"/>
              <a:gd name="connsiteX330" fmla="*/ 3555363 w 3652645"/>
              <a:gd name="connsiteY330" fmla="*/ 3944903 h 4020871"/>
              <a:gd name="connsiteX331" fmla="*/ 3555921 w 3652645"/>
              <a:gd name="connsiteY331" fmla="*/ 3933746 h 4020871"/>
              <a:gd name="connsiteX332" fmla="*/ 3552062 w 3652645"/>
              <a:gd name="connsiteY332" fmla="*/ 3922368 h 4020871"/>
              <a:gd name="connsiteX333" fmla="*/ 3547923 w 3652645"/>
              <a:gd name="connsiteY333" fmla="*/ 3916568 h 4020871"/>
              <a:gd name="connsiteX334" fmla="*/ 3543692 w 3652645"/>
              <a:gd name="connsiteY334" fmla="*/ 3912628 h 4020871"/>
              <a:gd name="connsiteX335" fmla="*/ 3528601 w 3652645"/>
              <a:gd name="connsiteY335" fmla="*/ 3904416 h 4020871"/>
              <a:gd name="connsiteX336" fmla="*/ 3509000 w 3652645"/>
              <a:gd name="connsiteY336" fmla="*/ 3897842 h 4020871"/>
              <a:gd name="connsiteX337" fmla="*/ 3487005 w 3652645"/>
              <a:gd name="connsiteY337" fmla="*/ 3894877 h 4020871"/>
              <a:gd name="connsiteX338" fmla="*/ 3462800 w 3652645"/>
              <a:gd name="connsiteY338" fmla="*/ 3891801 h 4020871"/>
              <a:gd name="connsiteX339" fmla="*/ 3416598 w 3652645"/>
              <a:gd name="connsiteY339" fmla="*/ 3885760 h 4020871"/>
              <a:gd name="connsiteX340" fmla="*/ 3396811 w 3652645"/>
              <a:gd name="connsiteY340" fmla="*/ 3882905 h 4020871"/>
              <a:gd name="connsiteX341" fmla="*/ 3381535 w 3652645"/>
              <a:gd name="connsiteY341" fmla="*/ 3878412 h 4020871"/>
              <a:gd name="connsiteX342" fmla="*/ 3372792 w 3652645"/>
              <a:gd name="connsiteY342" fmla="*/ 3876110 h 4020871"/>
              <a:gd name="connsiteX343" fmla="*/ 3366445 w 3652645"/>
              <a:gd name="connsiteY343" fmla="*/ 3870200 h 4020871"/>
              <a:gd name="connsiteX344" fmla="*/ 3355866 w 3652645"/>
              <a:gd name="connsiteY344" fmla="*/ 3860350 h 4020871"/>
              <a:gd name="connsiteX345" fmla="*/ 3345473 w 3652645"/>
              <a:gd name="connsiteY345" fmla="*/ 3846780 h 4020871"/>
              <a:gd name="connsiteX346" fmla="*/ 3335080 w 3652645"/>
              <a:gd name="connsiteY346" fmla="*/ 3833211 h 4020871"/>
              <a:gd name="connsiteX347" fmla="*/ 3326771 w 3652645"/>
              <a:gd name="connsiteY347" fmla="*/ 3816075 h 4020871"/>
              <a:gd name="connsiteX348" fmla="*/ 3327083 w 3652645"/>
              <a:gd name="connsiteY348" fmla="*/ 3816032 h 4020871"/>
              <a:gd name="connsiteX349" fmla="*/ 3350314 w 3652645"/>
              <a:gd name="connsiteY349" fmla="*/ 3750085 h 4020871"/>
              <a:gd name="connsiteX350" fmla="*/ 3369220 w 3652645"/>
              <a:gd name="connsiteY350" fmla="*/ 3682056 h 4020871"/>
              <a:gd name="connsiteX351" fmla="*/ 3390336 w 3652645"/>
              <a:gd name="connsiteY351" fmla="*/ 3614139 h 4020871"/>
              <a:gd name="connsiteX352" fmla="*/ 3407033 w 3652645"/>
              <a:gd name="connsiteY352" fmla="*/ 3546000 h 4020871"/>
              <a:gd name="connsiteX353" fmla="*/ 3440521 w 3652645"/>
              <a:gd name="connsiteY353" fmla="*/ 3407863 h 4020871"/>
              <a:gd name="connsiteX354" fmla="*/ 3467196 w 3652645"/>
              <a:gd name="connsiteY354" fmla="*/ 3273113 h 4020871"/>
              <a:gd name="connsiteX355" fmla="*/ 3491662 w 3652645"/>
              <a:gd name="connsiteY355" fmla="*/ 3138252 h 4020871"/>
              <a:gd name="connsiteX356" fmla="*/ 3511432 w 3652645"/>
              <a:gd name="connsiteY356" fmla="*/ 3008749 h 4020871"/>
              <a:gd name="connsiteX357" fmla="*/ 3526504 w 3652645"/>
              <a:gd name="connsiteY357" fmla="*/ 2884603 h 4020871"/>
              <a:gd name="connsiteX358" fmla="*/ 3538995 w 3652645"/>
              <a:gd name="connsiteY358" fmla="*/ 2767785 h 4020871"/>
              <a:gd name="connsiteX359" fmla="*/ 3548904 w 3652645"/>
              <a:gd name="connsiteY359" fmla="*/ 2658294 h 4020871"/>
              <a:gd name="connsiteX360" fmla="*/ 3558256 w 3652645"/>
              <a:gd name="connsiteY360" fmla="*/ 2559961 h 4020871"/>
              <a:gd name="connsiteX361" fmla="*/ 3566447 w 3652645"/>
              <a:gd name="connsiteY361" fmla="*/ 2396323 h 4020871"/>
              <a:gd name="connsiteX362" fmla="*/ 3568958 w 3652645"/>
              <a:gd name="connsiteY362" fmla="*/ 2310274 h 4020871"/>
              <a:gd name="connsiteX363" fmla="*/ 3588806 w 3652645"/>
              <a:gd name="connsiteY363" fmla="*/ 2309715 h 4020871"/>
              <a:gd name="connsiteX364" fmla="*/ 3623730 w 3652645"/>
              <a:gd name="connsiteY364" fmla="*/ 2308732 h 4020871"/>
              <a:gd name="connsiteX365" fmla="*/ 3652645 w 3652645"/>
              <a:gd name="connsiteY365" fmla="*/ 2311157 h 4020871"/>
              <a:gd name="connsiteX366" fmla="*/ 3591057 w 3652645"/>
              <a:gd name="connsiteY366" fmla="*/ 2170125 h 4020871"/>
              <a:gd name="connsiteX367" fmla="*/ 3546958 w 3652645"/>
              <a:gd name="connsiteY367" fmla="*/ 2071609 h 4020871"/>
              <a:gd name="connsiteX368" fmla="*/ 3549898 w 3652645"/>
              <a:gd name="connsiteY368" fmla="*/ 2057556 h 4020871"/>
              <a:gd name="connsiteX369" fmla="*/ 3599083 w 3652645"/>
              <a:gd name="connsiteY369" fmla="*/ 1813507 h 4020871"/>
              <a:gd name="connsiteX370" fmla="*/ 3191359 w 3652645"/>
              <a:gd name="connsiteY370" fmla="*/ 1223961 h 4020871"/>
              <a:gd name="connsiteX371" fmla="*/ 3128389 w 3652645"/>
              <a:gd name="connsiteY371" fmla="*/ 1221808 h 4020871"/>
              <a:gd name="connsiteX372" fmla="*/ 3125038 w 3652645"/>
              <a:gd name="connsiteY372" fmla="*/ 1216571 h 4020871"/>
              <a:gd name="connsiteX373" fmla="*/ 3076442 w 3652645"/>
              <a:gd name="connsiteY373" fmla="*/ 1214138 h 4020871"/>
              <a:gd name="connsiteX374" fmla="*/ 3065949 w 3652645"/>
              <a:gd name="connsiteY374" fmla="*/ 1213783 h 4020871"/>
              <a:gd name="connsiteX375" fmla="*/ 3041058 w 3652645"/>
              <a:gd name="connsiteY375" fmla="*/ 1194616 h 4020871"/>
              <a:gd name="connsiteX376" fmla="*/ 3040101 w 3652645"/>
              <a:gd name="connsiteY376" fmla="*/ 1188084 h 4020871"/>
              <a:gd name="connsiteX377" fmla="*/ 2990972 w 3652645"/>
              <a:gd name="connsiteY377" fmla="*/ 1152070 h 4020871"/>
              <a:gd name="connsiteX378" fmla="*/ 2954796 w 3652645"/>
              <a:gd name="connsiteY378" fmla="*/ 1186236 h 4020871"/>
              <a:gd name="connsiteX379" fmla="*/ 2931237 w 3652645"/>
              <a:gd name="connsiteY379" fmla="*/ 1150945 h 4020871"/>
              <a:gd name="connsiteX380" fmla="*/ 2903727 w 3652645"/>
              <a:gd name="connsiteY380" fmla="*/ 1104951 h 4020871"/>
              <a:gd name="connsiteX381" fmla="*/ 2935867 w 3652645"/>
              <a:gd name="connsiteY381" fmla="*/ 1102708 h 4020871"/>
              <a:gd name="connsiteX382" fmla="*/ 2982720 w 3652645"/>
              <a:gd name="connsiteY382" fmla="*/ 1095732 h 4020871"/>
              <a:gd name="connsiteX383" fmla="*/ 3027456 w 3652645"/>
              <a:gd name="connsiteY383" fmla="*/ 1086786 h 4020871"/>
              <a:gd name="connsiteX384" fmla="*/ 3067961 w 3652645"/>
              <a:gd name="connsiteY384" fmla="*/ 1073901 h 4020871"/>
              <a:gd name="connsiteX385" fmla="*/ 3088307 w 3652645"/>
              <a:gd name="connsiteY385" fmla="*/ 1065598 h 4020871"/>
              <a:gd name="connsiteX386" fmla="*/ 3106444 w 3652645"/>
              <a:gd name="connsiteY386" fmla="*/ 1057185 h 4020871"/>
              <a:gd name="connsiteX387" fmla="*/ 3124673 w 3652645"/>
              <a:gd name="connsiteY387" fmla="*/ 1046912 h 4020871"/>
              <a:gd name="connsiteX388" fmla="*/ 3138485 w 3652645"/>
              <a:gd name="connsiteY388" fmla="*/ 1036419 h 4020871"/>
              <a:gd name="connsiteX389" fmla="*/ 3154600 w 3652645"/>
              <a:gd name="connsiteY389" fmla="*/ 1024176 h 4020871"/>
              <a:gd name="connsiteX390" fmla="*/ 3166295 w 3652645"/>
              <a:gd name="connsiteY390" fmla="*/ 1011712 h 4020871"/>
              <a:gd name="connsiteX391" fmla="*/ 3175876 w 3652645"/>
              <a:gd name="connsiteY391" fmla="*/ 997278 h 4020871"/>
              <a:gd name="connsiteX392" fmla="*/ 3185456 w 3652645"/>
              <a:gd name="connsiteY392" fmla="*/ 982845 h 4020871"/>
              <a:gd name="connsiteX393" fmla="*/ 3192920 w 3652645"/>
              <a:gd name="connsiteY393" fmla="*/ 966441 h 4020871"/>
              <a:gd name="connsiteX394" fmla="*/ 3195967 w 3652645"/>
              <a:gd name="connsiteY394" fmla="*/ 949816 h 4020871"/>
              <a:gd name="connsiteX395" fmla="*/ 3200038 w 3652645"/>
              <a:gd name="connsiteY395" fmla="*/ 912736 h 4020871"/>
              <a:gd name="connsiteX396" fmla="*/ 3202179 w 3652645"/>
              <a:gd name="connsiteY396" fmla="*/ 869967 h 4020871"/>
              <a:gd name="connsiteX397" fmla="*/ 3199995 w 3652645"/>
              <a:gd name="connsiteY397" fmla="*/ 825117 h 4020871"/>
              <a:gd name="connsiteX398" fmla="*/ 3195788 w 3652645"/>
              <a:gd name="connsiteY398" fmla="*/ 776438 h 4020871"/>
              <a:gd name="connsiteX399" fmla="*/ 3189466 w 3652645"/>
              <a:gd name="connsiteY399" fmla="*/ 725788 h 4020871"/>
              <a:gd name="connsiteX400" fmla="*/ 3180841 w 3652645"/>
              <a:gd name="connsiteY400" fmla="*/ 676888 h 4020871"/>
              <a:gd name="connsiteX401" fmla="*/ 3164045 w 3652645"/>
              <a:gd name="connsiteY401" fmla="*/ 599125 h 4020871"/>
              <a:gd name="connsiteX402" fmla="*/ 3177124 w 3652645"/>
              <a:gd name="connsiteY402" fmla="*/ 574171 h 4020871"/>
              <a:gd name="connsiteX403" fmla="*/ 3189751 w 3652645"/>
              <a:gd name="connsiteY403" fmla="*/ 543112 h 4020871"/>
              <a:gd name="connsiteX404" fmla="*/ 3195751 w 3652645"/>
              <a:gd name="connsiteY404" fmla="*/ 511722 h 4020871"/>
              <a:gd name="connsiteX405" fmla="*/ 3197240 w 3652645"/>
              <a:gd name="connsiteY405" fmla="*/ 481969 h 4020871"/>
              <a:gd name="connsiteX406" fmla="*/ 3196428 w 3652645"/>
              <a:gd name="connsiteY406" fmla="*/ 453966 h 4020871"/>
              <a:gd name="connsiteX407" fmla="*/ 3191197 w 3652645"/>
              <a:gd name="connsiteY407" fmla="*/ 425741 h 4020871"/>
              <a:gd name="connsiteX408" fmla="*/ 3183571 w 3652645"/>
              <a:gd name="connsiteY408" fmla="*/ 401125 h 4020871"/>
              <a:gd name="connsiteX409" fmla="*/ 3175853 w 3652645"/>
              <a:gd name="connsiteY409" fmla="*/ 378369 h 4020871"/>
              <a:gd name="connsiteX410" fmla="*/ 3165832 w 3652645"/>
              <a:gd name="connsiteY410" fmla="*/ 357361 h 4020871"/>
              <a:gd name="connsiteX411" fmla="*/ 3147584 w 3652645"/>
              <a:gd name="connsiteY411" fmla="*/ 324843 h 4020871"/>
              <a:gd name="connsiteX412" fmla="*/ 3152046 w 3652645"/>
              <a:gd name="connsiteY412" fmla="*/ 323116 h 4020871"/>
              <a:gd name="connsiteX413" fmla="*/ 3174786 w 3652645"/>
              <a:gd name="connsiteY413" fmla="*/ 311205 h 4020871"/>
              <a:gd name="connsiteX414" fmla="*/ 3199829 w 3652645"/>
              <a:gd name="connsiteY414" fmla="*/ 297545 h 4020871"/>
              <a:gd name="connsiteX415" fmla="*/ 3222849 w 3652645"/>
              <a:gd name="connsiteY415" fmla="*/ 280056 h 4020871"/>
              <a:gd name="connsiteX416" fmla="*/ 3243753 w 3652645"/>
              <a:gd name="connsiteY416" fmla="*/ 260596 h 4020871"/>
              <a:gd name="connsiteX417" fmla="*/ 3255262 w 3652645"/>
              <a:gd name="connsiteY417" fmla="*/ 251851 h 4020871"/>
              <a:gd name="connsiteX418" fmla="*/ 3262448 w 3652645"/>
              <a:gd name="connsiteY418" fmla="*/ 241026 h 4020871"/>
              <a:gd name="connsiteX419" fmla="*/ 3269726 w 3652645"/>
              <a:gd name="connsiteY419" fmla="*/ 228341 h 4020871"/>
              <a:gd name="connsiteX420" fmla="*/ 3274702 w 3652645"/>
              <a:gd name="connsiteY420" fmla="*/ 217405 h 4020871"/>
              <a:gd name="connsiteX421" fmla="*/ 3277563 w 3652645"/>
              <a:gd name="connsiteY421" fmla="*/ 204499 h 4020871"/>
              <a:gd name="connsiteX422" fmla="*/ 3280423 w 3652645"/>
              <a:gd name="connsiteY422" fmla="*/ 191592 h 4020871"/>
              <a:gd name="connsiteX423" fmla="*/ 3278866 w 3652645"/>
              <a:gd name="connsiteY423" fmla="*/ 178465 h 4020871"/>
              <a:gd name="connsiteX424" fmla="*/ 3277309 w 3652645"/>
              <a:gd name="connsiteY424" fmla="*/ 165338 h 4020871"/>
              <a:gd name="connsiteX425" fmla="*/ 3271427 w 3652645"/>
              <a:gd name="connsiteY425" fmla="*/ 150131 h 4020871"/>
              <a:gd name="connsiteX426" fmla="*/ 3263336 w 3652645"/>
              <a:gd name="connsiteY426" fmla="*/ 134812 h 4020871"/>
              <a:gd name="connsiteX427" fmla="*/ 3253036 w 3652645"/>
              <a:gd name="connsiteY427" fmla="*/ 119383 h 4020871"/>
              <a:gd name="connsiteX428" fmla="*/ 3238318 w 3652645"/>
              <a:gd name="connsiteY428" fmla="*/ 103733 h 4020871"/>
              <a:gd name="connsiteX429" fmla="*/ 3221392 w 3652645"/>
              <a:gd name="connsiteY429" fmla="*/ 87972 h 4020871"/>
              <a:gd name="connsiteX430" fmla="*/ 3200047 w 3652645"/>
              <a:gd name="connsiteY430" fmla="*/ 71990 h 4020871"/>
              <a:gd name="connsiteX431" fmla="*/ 3174378 w 3652645"/>
              <a:gd name="connsiteY431" fmla="*/ 53927 h 4020871"/>
              <a:gd name="connsiteX432" fmla="*/ 3146407 w 3652645"/>
              <a:gd name="connsiteY432" fmla="*/ 37614 h 4020871"/>
              <a:gd name="connsiteX433" fmla="*/ 3137571 w 3652645"/>
              <a:gd name="connsiteY433" fmla="*/ 37172 h 4020871"/>
              <a:gd name="connsiteX434" fmla="*/ 3126433 w 3652645"/>
              <a:gd name="connsiteY434" fmla="*/ 38478 h 4020871"/>
              <a:gd name="connsiteX435" fmla="*/ 3110692 w 3652645"/>
              <a:gd name="connsiteY435" fmla="*/ 43283 h 4020871"/>
              <a:gd name="connsiteX436" fmla="*/ 3094764 w 3652645"/>
              <a:gd name="connsiteY436" fmla="*/ 51806 h 4020871"/>
              <a:gd name="connsiteX437" fmla="*/ 3078650 w 3652645"/>
              <a:gd name="connsiteY437" fmla="*/ 64049 h 4020871"/>
              <a:gd name="connsiteX438" fmla="*/ 3059862 w 3652645"/>
              <a:gd name="connsiteY438" fmla="*/ 85479 h 4020871"/>
              <a:gd name="connsiteX439" fmla="*/ 3050375 w 3652645"/>
              <a:gd name="connsiteY439" fmla="*/ 98053 h 4020871"/>
              <a:gd name="connsiteX440" fmla="*/ 3043003 w 3652645"/>
              <a:gd name="connsiteY440" fmla="*/ 112597 h 4020871"/>
              <a:gd name="connsiteX441" fmla="*/ 2999942 w 3652645"/>
              <a:gd name="connsiteY441" fmla="*/ 88072 h 4020871"/>
              <a:gd name="connsiteX442" fmla="*/ 2952370 w 3652645"/>
              <a:gd name="connsiteY442" fmla="*/ 65184 h 4020871"/>
              <a:gd name="connsiteX443" fmla="*/ 2898264 w 3652645"/>
              <a:gd name="connsiteY443" fmla="*/ 40106 h 4020871"/>
              <a:gd name="connsiteX444" fmla="*/ 2870014 w 3652645"/>
              <a:gd name="connsiteY444" fmla="*/ 29371 h 4020871"/>
              <a:gd name="connsiteX445" fmla="*/ 2843972 w 3652645"/>
              <a:gd name="connsiteY445" fmla="*/ 18746 h 4020871"/>
              <a:gd name="connsiteX446" fmla="*/ 2815629 w 3652645"/>
              <a:gd name="connsiteY446" fmla="*/ 9871 h 4020871"/>
              <a:gd name="connsiteX447" fmla="*/ 2789401 w 3652645"/>
              <a:gd name="connsiteY447" fmla="*/ 2965 h 4020871"/>
              <a:gd name="connsiteX448" fmla="*/ 2767405 w 3652645"/>
              <a:gd name="connsiteY448" fmla="*/ 0 h 4020871"/>
              <a:gd name="connsiteX0" fmla="*/ 2378262 w 3652645"/>
              <a:gd name="connsiteY0" fmla="*/ 2222580 h 4020871"/>
              <a:gd name="connsiteX1" fmla="*/ 2378262 w 3652645"/>
              <a:gd name="connsiteY1" fmla="*/ 2237814 h 4020871"/>
              <a:gd name="connsiteX2" fmla="*/ 2378262 w 3652645"/>
              <a:gd name="connsiteY2" fmla="*/ 2264476 h 4020871"/>
              <a:gd name="connsiteX3" fmla="*/ 2378261 w 3652645"/>
              <a:gd name="connsiteY3" fmla="*/ 2271897 h 4020871"/>
              <a:gd name="connsiteX4" fmla="*/ 2378261 w 3652645"/>
              <a:gd name="connsiteY4" fmla="*/ 2272234 h 4020871"/>
              <a:gd name="connsiteX5" fmla="*/ 2378261 w 3652645"/>
              <a:gd name="connsiteY5" fmla="*/ 2272234 h 4020871"/>
              <a:gd name="connsiteX6" fmla="*/ 2385912 w 3652645"/>
              <a:gd name="connsiteY6" fmla="*/ 2281544 h 4020871"/>
              <a:gd name="connsiteX7" fmla="*/ 2427230 w 3652645"/>
              <a:gd name="connsiteY7" fmla="*/ 2272234 h 4020871"/>
              <a:gd name="connsiteX8" fmla="*/ 2427230 w 3652645"/>
              <a:gd name="connsiteY8" fmla="*/ 2239785 h 4020871"/>
              <a:gd name="connsiteX9" fmla="*/ 2437186 w 3652645"/>
              <a:gd name="connsiteY9" fmla="*/ 2248059 h 4020871"/>
              <a:gd name="connsiteX10" fmla="*/ 2465410 w 3652645"/>
              <a:gd name="connsiteY10" fmla="*/ 2280812 h 4020871"/>
              <a:gd name="connsiteX11" fmla="*/ 2498620 w 3652645"/>
              <a:gd name="connsiteY11" fmla="*/ 2331063 h 4020871"/>
              <a:gd name="connsiteX12" fmla="*/ 2442619 w 3652645"/>
              <a:gd name="connsiteY12" fmla="*/ 2329140 h 4020871"/>
              <a:gd name="connsiteX13" fmla="*/ 2191799 w 3652645"/>
              <a:gd name="connsiteY13" fmla="*/ 2320529 h 4020871"/>
              <a:gd name="connsiteX14" fmla="*/ 2176979 w 3652645"/>
              <a:gd name="connsiteY14" fmla="*/ 2320020 h 4020871"/>
              <a:gd name="connsiteX15" fmla="*/ 2188769 w 3652645"/>
              <a:gd name="connsiteY15" fmla="*/ 2320021 h 4020871"/>
              <a:gd name="connsiteX16" fmla="*/ 2234084 w 3652645"/>
              <a:gd name="connsiteY16" fmla="*/ 2261858 h 4020871"/>
              <a:gd name="connsiteX17" fmla="*/ 2235533 w 3652645"/>
              <a:gd name="connsiteY17" fmla="*/ 2260693 h 4020871"/>
              <a:gd name="connsiteX18" fmla="*/ 2239008 w 3652645"/>
              <a:gd name="connsiteY18" fmla="*/ 2264863 h 4020871"/>
              <a:gd name="connsiteX19" fmla="*/ 2280325 w 3652645"/>
              <a:gd name="connsiteY19" fmla="*/ 2247407 h 4020871"/>
              <a:gd name="connsiteX20" fmla="*/ 2271756 w 3652645"/>
              <a:gd name="connsiteY20" fmla="*/ 2236028 h 4020871"/>
              <a:gd name="connsiteX21" fmla="*/ 2270872 w 3652645"/>
              <a:gd name="connsiteY21" fmla="*/ 2232293 h 4020871"/>
              <a:gd name="connsiteX22" fmla="*/ 2272660 w 3652645"/>
              <a:gd name="connsiteY22" fmla="*/ 2230856 h 4020871"/>
              <a:gd name="connsiteX23" fmla="*/ 2279101 w 3652645"/>
              <a:gd name="connsiteY23" fmla="*/ 2230856 h 4020871"/>
              <a:gd name="connsiteX24" fmla="*/ 2280325 w 3652645"/>
              <a:gd name="connsiteY24" fmla="*/ 2230855 h 4020871"/>
              <a:gd name="connsiteX25" fmla="*/ 2280325 w 3652645"/>
              <a:gd name="connsiteY25" fmla="*/ 2272234 h 4020871"/>
              <a:gd name="connsiteX26" fmla="*/ 2321642 w 3652645"/>
              <a:gd name="connsiteY26" fmla="*/ 2274561 h 4020871"/>
              <a:gd name="connsiteX27" fmla="*/ 2329293 w 3652645"/>
              <a:gd name="connsiteY27" fmla="*/ 2263958 h 4020871"/>
              <a:gd name="connsiteX28" fmla="*/ 2329293 w 3652645"/>
              <a:gd name="connsiteY28" fmla="*/ 2259562 h 4020871"/>
              <a:gd name="connsiteX29" fmla="*/ 2329293 w 3652645"/>
              <a:gd name="connsiteY29" fmla="*/ 2230856 h 4020871"/>
              <a:gd name="connsiteX30" fmla="*/ 2329293 w 3652645"/>
              <a:gd name="connsiteY30" fmla="*/ 2263958 h 4020871"/>
              <a:gd name="connsiteX31" fmla="*/ 2329293 w 3652645"/>
              <a:gd name="connsiteY31" fmla="*/ 2274303 h 4020871"/>
              <a:gd name="connsiteX32" fmla="*/ 2329293 w 3652645"/>
              <a:gd name="connsiteY32" fmla="*/ 2280510 h 4020871"/>
              <a:gd name="connsiteX33" fmla="*/ 2378262 w 3652645"/>
              <a:gd name="connsiteY33" fmla="*/ 2280510 h 4020871"/>
              <a:gd name="connsiteX34" fmla="*/ 2378261 w 3652645"/>
              <a:gd name="connsiteY34" fmla="*/ 2272234 h 4020871"/>
              <a:gd name="connsiteX35" fmla="*/ 2378261 w 3652645"/>
              <a:gd name="connsiteY35" fmla="*/ 2271897 h 4020871"/>
              <a:gd name="connsiteX36" fmla="*/ 2378261 w 3652645"/>
              <a:gd name="connsiteY36" fmla="*/ 2266803 h 4020871"/>
              <a:gd name="connsiteX37" fmla="*/ 2378262 w 3652645"/>
              <a:gd name="connsiteY37" fmla="*/ 2253614 h 4020871"/>
              <a:gd name="connsiteX38" fmla="*/ 2378262 w 3652645"/>
              <a:gd name="connsiteY38" fmla="*/ 2237814 h 4020871"/>
              <a:gd name="connsiteX39" fmla="*/ 2378262 w 3652645"/>
              <a:gd name="connsiteY39" fmla="*/ 2236545 h 4020871"/>
              <a:gd name="connsiteX40" fmla="*/ 2378262 w 3652645"/>
              <a:gd name="connsiteY40" fmla="*/ 2222580 h 4020871"/>
              <a:gd name="connsiteX41" fmla="*/ 2407642 w 3652645"/>
              <a:gd name="connsiteY41" fmla="*/ 2065342 h 4020871"/>
              <a:gd name="connsiteX42" fmla="*/ 2250945 w 3652645"/>
              <a:gd name="connsiteY42" fmla="*/ 2065342 h 4020871"/>
              <a:gd name="connsiteX43" fmla="*/ 2250944 w 3652645"/>
              <a:gd name="connsiteY43" fmla="*/ 2090169 h 4020871"/>
              <a:gd name="connsiteX44" fmla="*/ 2231357 w 3652645"/>
              <a:gd name="connsiteY44" fmla="*/ 2106720 h 4020871"/>
              <a:gd name="connsiteX45" fmla="*/ 2231357 w 3652645"/>
              <a:gd name="connsiteY45" fmla="*/ 2214304 h 4020871"/>
              <a:gd name="connsiteX46" fmla="*/ 2231357 w 3652645"/>
              <a:gd name="connsiteY46" fmla="*/ 2241785 h 4020871"/>
              <a:gd name="connsiteX47" fmla="*/ 2194571 w 3652645"/>
              <a:gd name="connsiteY47" fmla="*/ 2280340 h 4020871"/>
              <a:gd name="connsiteX48" fmla="*/ 2172732 w 3652645"/>
              <a:gd name="connsiteY48" fmla="*/ 2311939 h 4020871"/>
              <a:gd name="connsiteX49" fmla="*/ 2169289 w 3652645"/>
              <a:gd name="connsiteY49" fmla="*/ 2319756 h 4020871"/>
              <a:gd name="connsiteX50" fmla="*/ 2079791 w 3652645"/>
              <a:gd name="connsiteY50" fmla="*/ 2316684 h 4020871"/>
              <a:gd name="connsiteX51" fmla="*/ 1951807 w 3652645"/>
              <a:gd name="connsiteY51" fmla="*/ 2312290 h 4020871"/>
              <a:gd name="connsiteX52" fmla="*/ 1951614 w 3652645"/>
              <a:gd name="connsiteY52" fmla="*/ 2312335 h 4020871"/>
              <a:gd name="connsiteX53" fmla="*/ 1950322 w 3652645"/>
              <a:gd name="connsiteY53" fmla="*/ 2312290 h 4020871"/>
              <a:gd name="connsiteX54" fmla="*/ 1910943 w 3652645"/>
              <a:gd name="connsiteY54" fmla="*/ 2337333 h 4020871"/>
              <a:gd name="connsiteX55" fmla="*/ 1910943 w 3652645"/>
              <a:gd name="connsiteY55" fmla="*/ 2379071 h 4020871"/>
              <a:gd name="connsiteX56" fmla="*/ 1911295 w 3652645"/>
              <a:gd name="connsiteY56" fmla="*/ 2379279 h 4020871"/>
              <a:gd name="connsiteX57" fmla="*/ 1911277 w 3652645"/>
              <a:gd name="connsiteY57" fmla="*/ 2379893 h 4020871"/>
              <a:gd name="connsiteX58" fmla="*/ 1902680 w 3652645"/>
              <a:gd name="connsiteY58" fmla="*/ 2678385 h 4020871"/>
              <a:gd name="connsiteX59" fmla="*/ 1932156 w 3652645"/>
              <a:gd name="connsiteY59" fmla="*/ 2711666 h 4020871"/>
              <a:gd name="connsiteX60" fmla="*/ 2659233 w 3652645"/>
              <a:gd name="connsiteY60" fmla="*/ 2736627 h 4020871"/>
              <a:gd name="connsiteX61" fmla="*/ 2698535 w 3652645"/>
              <a:gd name="connsiteY61" fmla="*/ 2703346 h 4020871"/>
              <a:gd name="connsiteX62" fmla="*/ 2705117 w 3652645"/>
              <a:gd name="connsiteY62" fmla="*/ 2474813 h 4020871"/>
              <a:gd name="connsiteX63" fmla="*/ 2706650 w 3652645"/>
              <a:gd name="connsiteY63" fmla="*/ 2421575 h 4020871"/>
              <a:gd name="connsiteX64" fmla="*/ 2708359 w 3652645"/>
              <a:gd name="connsiteY64" fmla="*/ 2420809 h 4020871"/>
              <a:gd name="connsiteX65" fmla="*/ 2708359 w 3652645"/>
              <a:gd name="connsiteY65" fmla="*/ 2362376 h 4020871"/>
              <a:gd name="connsiteX66" fmla="*/ 2708355 w 3652645"/>
              <a:gd name="connsiteY66" fmla="*/ 2362367 h 4020871"/>
              <a:gd name="connsiteX67" fmla="*/ 2708360 w 3652645"/>
              <a:gd name="connsiteY67" fmla="*/ 2362212 h 4020871"/>
              <a:gd name="connsiteX68" fmla="*/ 2678884 w 3652645"/>
              <a:gd name="connsiteY68" fmla="*/ 2337251 h 4020871"/>
              <a:gd name="connsiteX69" fmla="*/ 2549479 w 3652645"/>
              <a:gd name="connsiteY69" fmla="*/ 2332809 h 4020871"/>
              <a:gd name="connsiteX70" fmla="*/ 2508482 w 3652645"/>
              <a:gd name="connsiteY70" fmla="*/ 2331401 h 4020871"/>
              <a:gd name="connsiteX71" fmla="*/ 2512104 w 3652645"/>
              <a:gd name="connsiteY71" fmla="*/ 2328330 h 4020871"/>
              <a:gd name="connsiteX72" fmla="*/ 2432494 w 3652645"/>
              <a:gd name="connsiteY72" fmla="*/ 2227583 h 4020871"/>
              <a:gd name="connsiteX73" fmla="*/ 2427229 w 3652645"/>
              <a:gd name="connsiteY73" fmla="*/ 2224612 h 4020871"/>
              <a:gd name="connsiteX74" fmla="*/ 2427230 w 3652645"/>
              <a:gd name="connsiteY74" fmla="*/ 2216373 h 4020871"/>
              <a:gd name="connsiteX75" fmla="*/ 2427230 w 3652645"/>
              <a:gd name="connsiteY75" fmla="*/ 2172926 h 4020871"/>
              <a:gd name="connsiteX76" fmla="*/ 2446817 w 3652645"/>
              <a:gd name="connsiteY76" fmla="*/ 2181201 h 4020871"/>
              <a:gd name="connsiteX77" fmla="*/ 2446817 w 3652645"/>
              <a:gd name="connsiteY77" fmla="*/ 2214304 h 4020871"/>
              <a:gd name="connsiteX78" fmla="*/ 2485991 w 3652645"/>
              <a:gd name="connsiteY78" fmla="*/ 2239131 h 4020871"/>
              <a:gd name="connsiteX79" fmla="*/ 2485991 w 3652645"/>
              <a:gd name="connsiteY79" fmla="*/ 2156374 h 4020871"/>
              <a:gd name="connsiteX80" fmla="*/ 2427230 w 3652645"/>
              <a:gd name="connsiteY80" fmla="*/ 2106720 h 4020871"/>
              <a:gd name="connsiteX81" fmla="*/ 2407642 w 3652645"/>
              <a:gd name="connsiteY81" fmla="*/ 2065342 h 4020871"/>
              <a:gd name="connsiteX82" fmla="*/ 3234358 w 3652645"/>
              <a:gd name="connsiteY82" fmla="*/ 1411897 h 4020871"/>
              <a:gd name="connsiteX83" fmla="*/ 3247053 w 3652645"/>
              <a:gd name="connsiteY83" fmla="*/ 1413018 h 4020871"/>
              <a:gd name="connsiteX84" fmla="*/ 3352469 w 3652645"/>
              <a:gd name="connsiteY84" fmla="*/ 1627033 h 4020871"/>
              <a:gd name="connsiteX85" fmla="*/ 3350111 w 3652645"/>
              <a:gd name="connsiteY85" fmla="*/ 1645751 h 4020871"/>
              <a:gd name="connsiteX86" fmla="*/ 3287030 w 3652645"/>
              <a:gd name="connsiteY86" fmla="*/ 1517609 h 4020871"/>
              <a:gd name="connsiteX87" fmla="*/ 3287136 w 3652645"/>
              <a:gd name="connsiteY87" fmla="*/ 1517361 h 4020871"/>
              <a:gd name="connsiteX88" fmla="*/ 3297275 w 3652645"/>
              <a:gd name="connsiteY88" fmla="*/ 1491770 h 4020871"/>
              <a:gd name="connsiteX89" fmla="*/ 3278139 w 3652645"/>
              <a:gd name="connsiteY89" fmla="*/ 1475899 h 4020871"/>
              <a:gd name="connsiteX90" fmla="*/ 3258958 w 3652645"/>
              <a:gd name="connsiteY90" fmla="*/ 1460958 h 4020871"/>
              <a:gd name="connsiteX91" fmla="*/ 3234358 w 3652645"/>
              <a:gd name="connsiteY91" fmla="*/ 1411897 h 4020871"/>
              <a:gd name="connsiteX92" fmla="*/ 2767405 w 3652645"/>
              <a:gd name="connsiteY92" fmla="*/ 0 h 4020871"/>
              <a:gd name="connsiteX93" fmla="*/ 2747432 w 3652645"/>
              <a:gd name="connsiteY93" fmla="*/ 864 h 4020871"/>
              <a:gd name="connsiteX94" fmla="*/ 2738410 w 3652645"/>
              <a:gd name="connsiteY94" fmla="*/ 4142 h 4020871"/>
              <a:gd name="connsiteX95" fmla="*/ 2731690 w 3652645"/>
              <a:gd name="connsiteY95" fmla="*/ 5669 h 4020871"/>
              <a:gd name="connsiteX96" fmla="*/ 2724784 w 3652645"/>
              <a:gd name="connsiteY96" fmla="*/ 10916 h 4020871"/>
              <a:gd name="connsiteX97" fmla="*/ 2717879 w 3652645"/>
              <a:gd name="connsiteY97" fmla="*/ 16163 h 4020871"/>
              <a:gd name="connsiteX98" fmla="*/ 2710693 w 3652645"/>
              <a:gd name="connsiteY98" fmla="*/ 26988 h 4020871"/>
              <a:gd name="connsiteX99" fmla="*/ 2707833 w 3652645"/>
              <a:gd name="connsiteY99" fmla="*/ 39894 h 4020871"/>
              <a:gd name="connsiteX100" fmla="*/ 2705065 w 3652645"/>
              <a:gd name="connsiteY100" fmla="*/ 50941 h 4020871"/>
              <a:gd name="connsiteX101" fmla="*/ 2706809 w 3652645"/>
              <a:gd name="connsiteY101" fmla="*/ 60349 h 4020871"/>
              <a:gd name="connsiteX102" fmla="*/ 2708459 w 3652645"/>
              <a:gd name="connsiteY102" fmla="*/ 71617 h 4020871"/>
              <a:gd name="connsiteX103" fmla="*/ 2712411 w 3652645"/>
              <a:gd name="connsiteY103" fmla="*/ 81136 h 4020871"/>
              <a:gd name="connsiteX104" fmla="*/ 2724920 w 3652645"/>
              <a:gd name="connsiteY104" fmla="*/ 96675 h 4020871"/>
              <a:gd name="connsiteX105" fmla="*/ 2739731 w 3652645"/>
              <a:gd name="connsiteY105" fmla="*/ 110466 h 4020871"/>
              <a:gd name="connsiteX106" fmla="*/ 2752426 w 3652645"/>
              <a:gd name="connsiteY106" fmla="*/ 122287 h 4020871"/>
              <a:gd name="connsiteX107" fmla="*/ 2767516 w 3652645"/>
              <a:gd name="connsiteY107" fmla="*/ 130499 h 4020871"/>
              <a:gd name="connsiteX108" fmla="*/ 2752054 w 3652645"/>
              <a:gd name="connsiteY108" fmla="*/ 129725 h 4020871"/>
              <a:gd name="connsiteX109" fmla="*/ 2707876 w 3652645"/>
              <a:gd name="connsiteY109" fmla="*/ 127513 h 4020871"/>
              <a:gd name="connsiteX110" fmla="*/ 2679160 w 3652645"/>
              <a:gd name="connsiteY110" fmla="*/ 126076 h 4020871"/>
              <a:gd name="connsiteX111" fmla="*/ 2645933 w 3652645"/>
              <a:gd name="connsiteY111" fmla="*/ 126277 h 4020871"/>
              <a:gd name="connsiteX112" fmla="*/ 2610404 w 3652645"/>
              <a:gd name="connsiteY112" fmla="*/ 128227 h 4020871"/>
              <a:gd name="connsiteX113" fmla="*/ 2572480 w 3652645"/>
              <a:gd name="connsiteY113" fmla="*/ 133785 h 4020871"/>
              <a:gd name="connsiteX114" fmla="*/ 2532348 w 3652645"/>
              <a:gd name="connsiteY114" fmla="*/ 139233 h 4020871"/>
              <a:gd name="connsiteX115" fmla="*/ 2492029 w 3652645"/>
              <a:gd name="connsiteY115" fmla="*/ 148399 h 4020871"/>
              <a:gd name="connsiteX116" fmla="*/ 2453826 w 3652645"/>
              <a:gd name="connsiteY116" fmla="*/ 159536 h 4020871"/>
              <a:gd name="connsiteX117" fmla="*/ 2415437 w 3652645"/>
              <a:gd name="connsiteY117" fmla="*/ 174393 h 4020871"/>
              <a:gd name="connsiteX118" fmla="*/ 2397207 w 3652645"/>
              <a:gd name="connsiteY118" fmla="*/ 184665 h 4020871"/>
              <a:gd name="connsiteX119" fmla="*/ 2381279 w 3652645"/>
              <a:gd name="connsiteY119" fmla="*/ 193189 h 4020871"/>
              <a:gd name="connsiteX120" fmla="*/ 2365165 w 3652645"/>
              <a:gd name="connsiteY120" fmla="*/ 205431 h 4020871"/>
              <a:gd name="connsiteX121" fmla="*/ 2349051 w 3652645"/>
              <a:gd name="connsiteY121" fmla="*/ 217674 h 4020871"/>
              <a:gd name="connsiteX122" fmla="*/ 2335146 w 3652645"/>
              <a:gd name="connsiteY122" fmla="*/ 230027 h 4020871"/>
              <a:gd name="connsiteX123" fmla="*/ 2321055 w 3652645"/>
              <a:gd name="connsiteY123" fmla="*/ 246100 h 4020871"/>
              <a:gd name="connsiteX124" fmla="*/ 2309266 w 3652645"/>
              <a:gd name="connsiteY124" fmla="*/ 260423 h 4020871"/>
              <a:gd name="connsiteX125" fmla="*/ 2297290 w 3652645"/>
              <a:gd name="connsiteY125" fmla="*/ 278465 h 4020871"/>
              <a:gd name="connsiteX126" fmla="*/ 2295826 w 3652645"/>
              <a:gd name="connsiteY126" fmla="*/ 263479 h 4020871"/>
              <a:gd name="connsiteX127" fmla="*/ 2290968 w 3652645"/>
              <a:gd name="connsiteY127" fmla="*/ 227816 h 4020871"/>
              <a:gd name="connsiteX128" fmla="*/ 2281785 w 3652645"/>
              <a:gd name="connsiteY128" fmla="*/ 190073 h 4020871"/>
              <a:gd name="connsiteX129" fmla="*/ 2275810 w 3652645"/>
              <a:gd name="connsiteY129" fmla="*/ 176724 h 4020871"/>
              <a:gd name="connsiteX130" fmla="*/ 2269556 w 3652645"/>
              <a:gd name="connsiteY130" fmla="*/ 168954 h 4020871"/>
              <a:gd name="connsiteX131" fmla="*/ 2267440 w 3652645"/>
              <a:gd name="connsiteY131" fmla="*/ 166984 h 4020871"/>
              <a:gd name="connsiteX132" fmla="*/ 2263022 w 3652645"/>
              <a:gd name="connsiteY132" fmla="*/ 166763 h 4020871"/>
              <a:gd name="connsiteX133" fmla="*/ 2249583 w 3652645"/>
              <a:gd name="connsiteY133" fmla="*/ 169818 h 4020871"/>
              <a:gd name="connsiteX134" fmla="*/ 2235956 w 3652645"/>
              <a:gd name="connsiteY134" fmla="*/ 176593 h 4020871"/>
              <a:gd name="connsiteX135" fmla="*/ 2222051 w 3652645"/>
              <a:gd name="connsiteY135" fmla="*/ 188946 h 4020871"/>
              <a:gd name="connsiteX136" fmla="*/ 2215052 w 3652645"/>
              <a:gd name="connsiteY136" fmla="*/ 196053 h 4020871"/>
              <a:gd name="connsiteX137" fmla="*/ 2207960 w 3652645"/>
              <a:gd name="connsiteY137" fmla="*/ 205019 h 4020871"/>
              <a:gd name="connsiteX138" fmla="*/ 2202984 w 3652645"/>
              <a:gd name="connsiteY138" fmla="*/ 215955 h 4020871"/>
              <a:gd name="connsiteX139" fmla="*/ 2200123 w 3652645"/>
              <a:gd name="connsiteY139" fmla="*/ 228861 h 4020871"/>
              <a:gd name="connsiteX140" fmla="*/ 2197263 w 3652645"/>
              <a:gd name="connsiteY140" fmla="*/ 241767 h 4020871"/>
              <a:gd name="connsiteX141" fmla="*/ 2196518 w 3652645"/>
              <a:gd name="connsiteY141" fmla="*/ 256643 h 4020871"/>
              <a:gd name="connsiteX142" fmla="*/ 2197889 w 3652645"/>
              <a:gd name="connsiteY142" fmla="*/ 273489 h 4020871"/>
              <a:gd name="connsiteX143" fmla="*/ 2201470 w 3652645"/>
              <a:gd name="connsiteY143" fmla="*/ 290446 h 4020871"/>
              <a:gd name="connsiteX144" fmla="*/ 2183984 w 3652645"/>
              <a:gd name="connsiteY144" fmla="*/ 285842 h 4020871"/>
              <a:gd name="connsiteX145" fmla="*/ 2164290 w 3652645"/>
              <a:gd name="connsiteY145" fmla="*/ 281129 h 4020871"/>
              <a:gd name="connsiteX146" fmla="*/ 2142294 w 3652645"/>
              <a:gd name="connsiteY146" fmla="*/ 278164 h 4020871"/>
              <a:gd name="connsiteX147" fmla="*/ 2131157 w 3652645"/>
              <a:gd name="connsiteY147" fmla="*/ 279470 h 4020871"/>
              <a:gd name="connsiteX148" fmla="*/ 2120019 w 3652645"/>
              <a:gd name="connsiteY148" fmla="*/ 280776 h 4020871"/>
              <a:gd name="connsiteX149" fmla="*/ 2108788 w 3652645"/>
              <a:gd name="connsiteY149" fmla="*/ 283942 h 4020871"/>
              <a:gd name="connsiteX150" fmla="*/ 2099767 w 3652645"/>
              <a:gd name="connsiteY150" fmla="*/ 287220 h 4020871"/>
              <a:gd name="connsiteX151" fmla="*/ 2092768 w 3652645"/>
              <a:gd name="connsiteY151" fmla="*/ 294326 h 4020871"/>
              <a:gd name="connsiteX152" fmla="*/ 2085676 w 3652645"/>
              <a:gd name="connsiteY152" fmla="*/ 303292 h 4020871"/>
              <a:gd name="connsiteX153" fmla="*/ 2080699 w 3652645"/>
              <a:gd name="connsiteY153" fmla="*/ 314228 h 4020871"/>
              <a:gd name="connsiteX154" fmla="*/ 2080048 w 3652645"/>
              <a:gd name="connsiteY154" fmla="*/ 327244 h 4020871"/>
              <a:gd name="connsiteX155" fmla="*/ 2079303 w 3652645"/>
              <a:gd name="connsiteY155" fmla="*/ 342121 h 4020871"/>
              <a:gd name="connsiteX156" fmla="*/ 2080953 w 3652645"/>
              <a:gd name="connsiteY156" fmla="*/ 353388 h 4020871"/>
              <a:gd name="connsiteX157" fmla="*/ 2084813 w 3652645"/>
              <a:gd name="connsiteY157" fmla="*/ 364767 h 4020871"/>
              <a:gd name="connsiteX158" fmla="*/ 2090974 w 3652645"/>
              <a:gd name="connsiteY158" fmla="*/ 374396 h 4020871"/>
              <a:gd name="connsiteX159" fmla="*/ 2094926 w 3652645"/>
              <a:gd name="connsiteY159" fmla="*/ 383914 h 4020871"/>
              <a:gd name="connsiteX160" fmla="*/ 2103483 w 3652645"/>
              <a:gd name="connsiteY160" fmla="*/ 389935 h 4020871"/>
              <a:gd name="connsiteX161" fmla="*/ 2118387 w 3652645"/>
              <a:gd name="connsiteY161" fmla="*/ 401867 h 4020871"/>
              <a:gd name="connsiteX162" fmla="*/ 2131268 w 3652645"/>
              <a:gd name="connsiteY162" fmla="*/ 409968 h 4020871"/>
              <a:gd name="connsiteX163" fmla="*/ 2144335 w 3652645"/>
              <a:gd name="connsiteY163" fmla="*/ 414351 h 4020871"/>
              <a:gd name="connsiteX164" fmla="*/ 2157495 w 3652645"/>
              <a:gd name="connsiteY164" fmla="*/ 416873 h 4020871"/>
              <a:gd name="connsiteX165" fmla="*/ 2156844 w 3652645"/>
              <a:gd name="connsiteY165" fmla="*/ 429890 h 4020871"/>
              <a:gd name="connsiteX166" fmla="*/ 2157191 w 3652645"/>
              <a:gd name="connsiteY166" fmla="*/ 467191 h 4020871"/>
              <a:gd name="connsiteX167" fmla="*/ 2158190 w 3652645"/>
              <a:gd name="connsiteY167" fmla="*/ 491475 h 4020871"/>
              <a:gd name="connsiteX168" fmla="*/ 2161211 w 3652645"/>
              <a:gd name="connsiteY168" fmla="*/ 519590 h 4020871"/>
              <a:gd name="connsiteX169" fmla="*/ 2166349 w 3652645"/>
              <a:gd name="connsiteY169" fmla="*/ 549673 h 4020871"/>
              <a:gd name="connsiteX170" fmla="*/ 2175718 w 3652645"/>
              <a:gd name="connsiteY170" fmla="*/ 583698 h 4020871"/>
              <a:gd name="connsiteX171" fmla="*/ 2187296 w 3652645"/>
              <a:gd name="connsiteY171" fmla="*/ 617833 h 4020871"/>
              <a:gd name="connsiteX172" fmla="*/ 2203292 w 3652645"/>
              <a:gd name="connsiteY172" fmla="*/ 652188 h 4020871"/>
              <a:gd name="connsiteX173" fmla="*/ 2223706 w 3652645"/>
              <a:gd name="connsiteY173" fmla="*/ 686765 h 4020871"/>
              <a:gd name="connsiteX174" fmla="*/ 2234005 w 3652645"/>
              <a:gd name="connsiteY174" fmla="*/ 702194 h 4020871"/>
              <a:gd name="connsiteX175" fmla="*/ 2248630 w 3652645"/>
              <a:gd name="connsiteY175" fmla="*/ 719704 h 4020871"/>
              <a:gd name="connsiteX176" fmla="*/ 2263348 w 3652645"/>
              <a:gd name="connsiteY176" fmla="*/ 735354 h 4020871"/>
              <a:gd name="connsiteX177" fmla="*/ 2280274 w 3652645"/>
              <a:gd name="connsiteY177" fmla="*/ 751115 h 4020871"/>
              <a:gd name="connsiteX178" fmla="*/ 2297294 w 3652645"/>
              <a:gd name="connsiteY178" fmla="*/ 765016 h 4020871"/>
              <a:gd name="connsiteX179" fmla="*/ 2316523 w 3652645"/>
              <a:gd name="connsiteY179" fmla="*/ 779028 h 4020871"/>
              <a:gd name="connsiteX180" fmla="*/ 2337960 w 3652645"/>
              <a:gd name="connsiteY180" fmla="*/ 793151 h 4020871"/>
              <a:gd name="connsiteX181" fmla="*/ 2346146 w 3652645"/>
              <a:gd name="connsiteY181" fmla="*/ 797417 h 4020871"/>
              <a:gd name="connsiteX182" fmla="*/ 2343656 w 3652645"/>
              <a:gd name="connsiteY182" fmla="*/ 812078 h 4020871"/>
              <a:gd name="connsiteX183" fmla="*/ 2347050 w 3652645"/>
              <a:gd name="connsiteY183" fmla="*/ 832754 h 4020871"/>
              <a:gd name="connsiteX184" fmla="*/ 2352560 w 3652645"/>
              <a:gd name="connsiteY184" fmla="*/ 855400 h 4020871"/>
              <a:gd name="connsiteX185" fmla="*/ 2360372 w 3652645"/>
              <a:gd name="connsiteY185" fmla="*/ 876297 h 4020871"/>
              <a:gd name="connsiteX186" fmla="*/ 2372601 w 3652645"/>
              <a:gd name="connsiteY186" fmla="*/ 897415 h 4020871"/>
              <a:gd name="connsiteX187" fmla="*/ 2387040 w 3652645"/>
              <a:gd name="connsiteY187" fmla="*/ 918644 h 4020871"/>
              <a:gd name="connsiteX188" fmla="*/ 2403873 w 3652645"/>
              <a:gd name="connsiteY188" fmla="*/ 936264 h 4020871"/>
              <a:gd name="connsiteX189" fmla="*/ 2425218 w 3652645"/>
              <a:gd name="connsiteY189" fmla="*/ 952246 h 4020871"/>
              <a:gd name="connsiteX190" fmla="*/ 2435983 w 3652645"/>
              <a:gd name="connsiteY190" fmla="*/ 958377 h 4020871"/>
              <a:gd name="connsiteX191" fmla="*/ 2446748 w 3652645"/>
              <a:gd name="connsiteY191" fmla="*/ 964509 h 4020871"/>
              <a:gd name="connsiteX192" fmla="*/ 2459909 w 3652645"/>
              <a:gd name="connsiteY192" fmla="*/ 967031 h 4020871"/>
              <a:gd name="connsiteX193" fmla="*/ 2472976 w 3652645"/>
              <a:gd name="connsiteY193" fmla="*/ 971414 h 4020871"/>
              <a:gd name="connsiteX194" fmla="*/ 2486229 w 3652645"/>
              <a:gd name="connsiteY194" fmla="*/ 972077 h 4020871"/>
              <a:gd name="connsiteX195" fmla="*/ 2501692 w 3652645"/>
              <a:gd name="connsiteY195" fmla="*/ 972851 h 4020871"/>
              <a:gd name="connsiteX196" fmla="*/ 2517247 w 3652645"/>
              <a:gd name="connsiteY196" fmla="*/ 971766 h 4020871"/>
              <a:gd name="connsiteX197" fmla="*/ 2532896 w 3652645"/>
              <a:gd name="connsiteY197" fmla="*/ 968821 h 4020871"/>
              <a:gd name="connsiteX198" fmla="*/ 2548637 w 3652645"/>
              <a:gd name="connsiteY198" fmla="*/ 964016 h 4020871"/>
              <a:gd name="connsiteX199" fmla="*/ 2564115 w 3652645"/>
              <a:gd name="connsiteY199" fmla="*/ 957503 h 4020871"/>
              <a:gd name="connsiteX200" fmla="*/ 2572471 w 3652645"/>
              <a:gd name="connsiteY200" fmla="*/ 974531 h 4020871"/>
              <a:gd name="connsiteX201" fmla="*/ 2586723 w 3652645"/>
              <a:gd name="connsiteY201" fmla="*/ 999478 h 4020871"/>
              <a:gd name="connsiteX202" fmla="*/ 2601068 w 3652645"/>
              <a:gd name="connsiteY202" fmla="*/ 1022567 h 4020871"/>
              <a:gd name="connsiteX203" fmla="*/ 2617809 w 3652645"/>
              <a:gd name="connsiteY203" fmla="*/ 1042046 h 4020871"/>
              <a:gd name="connsiteX204" fmla="*/ 2634736 w 3652645"/>
              <a:gd name="connsiteY204" fmla="*/ 1057807 h 4020871"/>
              <a:gd name="connsiteX205" fmla="*/ 2643199 w 3652645"/>
              <a:gd name="connsiteY205" fmla="*/ 1065688 h 4020871"/>
              <a:gd name="connsiteX206" fmla="*/ 2653964 w 3652645"/>
              <a:gd name="connsiteY206" fmla="*/ 1071819 h 4020871"/>
              <a:gd name="connsiteX207" fmla="*/ 2682215 w 3652645"/>
              <a:gd name="connsiteY207" fmla="*/ 1082554 h 4020871"/>
              <a:gd name="connsiteX208" fmla="*/ 2717185 w 3652645"/>
              <a:gd name="connsiteY208" fmla="*/ 1091761 h 4020871"/>
              <a:gd name="connsiteX209" fmla="*/ 2754457 w 3652645"/>
              <a:gd name="connsiteY209" fmla="*/ 1099219 h 4020871"/>
              <a:gd name="connsiteX210" fmla="*/ 2790510 w 3652645"/>
              <a:gd name="connsiteY210" fmla="*/ 1102549 h 4020871"/>
              <a:gd name="connsiteX211" fmla="*/ 2797145 w 3652645"/>
              <a:gd name="connsiteY211" fmla="*/ 1131183 h 4020871"/>
              <a:gd name="connsiteX212" fmla="*/ 2814326 w 3652645"/>
              <a:gd name="connsiteY212" fmla="*/ 1186104 h 4020871"/>
              <a:gd name="connsiteX213" fmla="*/ 2816388 w 3652645"/>
              <a:gd name="connsiteY213" fmla="*/ 1191978 h 4020871"/>
              <a:gd name="connsiteX214" fmla="*/ 2704346 w 3652645"/>
              <a:gd name="connsiteY214" fmla="*/ 1171278 h 4020871"/>
              <a:gd name="connsiteX215" fmla="*/ 2703136 w 3652645"/>
              <a:gd name="connsiteY215" fmla="*/ 1195452 h 4020871"/>
              <a:gd name="connsiteX216" fmla="*/ 2699384 w 3652645"/>
              <a:gd name="connsiteY216" fmla="*/ 1202921 h 4020871"/>
              <a:gd name="connsiteX217" fmla="*/ 2646740 w 3652645"/>
              <a:gd name="connsiteY217" fmla="*/ 1182903 h 4020871"/>
              <a:gd name="connsiteX218" fmla="*/ 2582899 w 3652645"/>
              <a:gd name="connsiteY218" fmla="*/ 1166614 h 4020871"/>
              <a:gd name="connsiteX219" fmla="*/ 2495736 w 3652645"/>
              <a:gd name="connsiteY219" fmla="*/ 1146538 h 4020871"/>
              <a:gd name="connsiteX220" fmla="*/ 2408574 w 3652645"/>
              <a:gd name="connsiteY220" fmla="*/ 1126463 h 4020871"/>
              <a:gd name="connsiteX221" fmla="*/ 2309162 w 3652645"/>
              <a:gd name="connsiteY221" fmla="*/ 1116249 h 4020871"/>
              <a:gd name="connsiteX222" fmla="*/ 2209489 w 3652645"/>
              <a:gd name="connsiteY222" fmla="*/ 1111259 h 4020871"/>
              <a:gd name="connsiteX223" fmla="*/ 2097958 w 3652645"/>
              <a:gd name="connsiteY223" fmla="*/ 1108295 h 4020871"/>
              <a:gd name="connsiteX224" fmla="*/ 1997892 w 3652645"/>
              <a:gd name="connsiteY224" fmla="*/ 1111143 h 4020871"/>
              <a:gd name="connsiteX225" fmla="*/ 1779910 w 3652645"/>
              <a:gd name="connsiteY225" fmla="*/ 1121181 h 4020871"/>
              <a:gd name="connsiteX226" fmla="*/ 1555934 w 3652645"/>
              <a:gd name="connsiteY226" fmla="*/ 1133538 h 4020871"/>
              <a:gd name="connsiteX227" fmla="*/ 1450005 w 3652645"/>
              <a:gd name="connsiteY227" fmla="*/ 1136092 h 4020871"/>
              <a:gd name="connsiteX228" fmla="*/ 1332350 w 3652645"/>
              <a:gd name="connsiteY228" fmla="*/ 1138059 h 4020871"/>
              <a:gd name="connsiteX229" fmla="*/ 1221212 w 3652645"/>
              <a:gd name="connsiteY229" fmla="*/ 1127258 h 4020871"/>
              <a:gd name="connsiteX230" fmla="*/ 1115806 w 3652645"/>
              <a:gd name="connsiteY230" fmla="*/ 1119363 h 4020871"/>
              <a:gd name="connsiteX231" fmla="*/ 1011054 w 3652645"/>
              <a:gd name="connsiteY231" fmla="*/ 1098407 h 4020871"/>
              <a:gd name="connsiteX232" fmla="*/ 952946 w 3652645"/>
              <a:gd name="connsiteY232" fmla="*/ 1085023 h 4020871"/>
              <a:gd name="connsiteX233" fmla="*/ 900962 w 3652645"/>
              <a:gd name="connsiteY233" fmla="*/ 1066709 h 4020871"/>
              <a:gd name="connsiteX234" fmla="*/ 843115 w 3652645"/>
              <a:gd name="connsiteY234" fmla="*/ 1048100 h 4020871"/>
              <a:gd name="connsiteX235" fmla="*/ 797126 w 3652645"/>
              <a:gd name="connsiteY235" fmla="*/ 1027467 h 4020871"/>
              <a:gd name="connsiteX236" fmla="*/ 745272 w 3652645"/>
              <a:gd name="connsiteY236" fmla="*/ 1006540 h 4020871"/>
              <a:gd name="connsiteX237" fmla="*/ 687949 w 3652645"/>
              <a:gd name="connsiteY237" fmla="*/ 977483 h 4020871"/>
              <a:gd name="connsiteX238" fmla="*/ 0 w 3652645"/>
              <a:gd name="connsiteY238" fmla="*/ 982328 h 4020871"/>
              <a:gd name="connsiteX239" fmla="*/ 15366 w 3652645"/>
              <a:gd name="connsiteY239" fmla="*/ 1027616 h 4020871"/>
              <a:gd name="connsiteX240" fmla="*/ 57172 w 3652645"/>
              <a:gd name="connsiteY240" fmla="*/ 1131840 h 4020871"/>
              <a:gd name="connsiteX241" fmla="*/ 110181 w 3652645"/>
              <a:gd name="connsiteY241" fmla="*/ 1247100 h 4020871"/>
              <a:gd name="connsiteX242" fmla="*/ 143137 w 3652645"/>
              <a:gd name="connsiteY242" fmla="*/ 1293269 h 4020871"/>
              <a:gd name="connsiteX243" fmla="*/ 171145 w 3652645"/>
              <a:gd name="connsiteY243" fmla="*/ 1320858 h 4020871"/>
              <a:gd name="connsiteX244" fmla="*/ 269772 w 3652645"/>
              <a:gd name="connsiteY244" fmla="*/ 1346745 h 4020871"/>
              <a:gd name="connsiteX245" fmla="*/ 741940 w 3652645"/>
              <a:gd name="connsiteY245" fmla="*/ 1425374 h 4020871"/>
              <a:gd name="connsiteX246" fmla="*/ 824155 w 3652645"/>
              <a:gd name="connsiteY246" fmla="*/ 1426871 h 4020871"/>
              <a:gd name="connsiteX247" fmla="*/ 906370 w 3652645"/>
              <a:gd name="connsiteY247" fmla="*/ 1428368 h 4020871"/>
              <a:gd name="connsiteX248" fmla="*/ 994709 w 3652645"/>
              <a:gd name="connsiteY248" fmla="*/ 1424933 h 4020871"/>
              <a:gd name="connsiteX249" fmla="*/ 1077578 w 3652645"/>
              <a:gd name="connsiteY249" fmla="*/ 1413369 h 4020871"/>
              <a:gd name="connsiteX250" fmla="*/ 1160577 w 3652645"/>
              <a:gd name="connsiteY250" fmla="*/ 1399193 h 4020871"/>
              <a:gd name="connsiteX251" fmla="*/ 1445931 w 3652645"/>
              <a:gd name="connsiteY251" fmla="*/ 1334914 h 4020871"/>
              <a:gd name="connsiteX252" fmla="*/ 1582614 w 3652645"/>
              <a:gd name="connsiteY252" fmla="*/ 1305093 h 4020871"/>
              <a:gd name="connsiteX253" fmla="*/ 1707178 w 3652645"/>
              <a:gd name="connsiteY253" fmla="*/ 1282522 h 4020871"/>
              <a:gd name="connsiteX254" fmla="*/ 1831611 w 3652645"/>
              <a:gd name="connsiteY254" fmla="*/ 1262563 h 4020871"/>
              <a:gd name="connsiteX255" fmla="*/ 1949790 w 3652645"/>
              <a:gd name="connsiteY255" fmla="*/ 1250148 h 4020871"/>
              <a:gd name="connsiteX256" fmla="*/ 2067968 w 3652645"/>
              <a:gd name="connsiteY256" fmla="*/ 1237732 h 4020871"/>
              <a:gd name="connsiteX257" fmla="*/ 2180021 w 3652645"/>
              <a:gd name="connsiteY257" fmla="*/ 1230247 h 4020871"/>
              <a:gd name="connsiteX258" fmla="*/ 2285688 w 3652645"/>
              <a:gd name="connsiteY258" fmla="*/ 1232918 h 4020871"/>
              <a:gd name="connsiteX259" fmla="*/ 2391094 w 3652645"/>
              <a:gd name="connsiteY259" fmla="*/ 1240813 h 4020871"/>
              <a:gd name="connsiteX260" fmla="*/ 2475823 w 3652645"/>
              <a:gd name="connsiteY260" fmla="*/ 1251051 h 4020871"/>
              <a:gd name="connsiteX261" fmla="*/ 2472173 w 3652645"/>
              <a:gd name="connsiteY261" fmla="*/ 1252865 h 4020871"/>
              <a:gd name="connsiteX262" fmla="*/ 2471393 w 3652645"/>
              <a:gd name="connsiteY262" fmla="*/ 1255082 h 4020871"/>
              <a:gd name="connsiteX263" fmla="*/ 2446659 w 3652645"/>
              <a:gd name="connsiteY263" fmla="*/ 1266044 h 4020871"/>
              <a:gd name="connsiteX264" fmla="*/ 2185183 w 3652645"/>
              <a:gd name="connsiteY264" fmla="*/ 1772191 h 4020871"/>
              <a:gd name="connsiteX265" fmla="*/ 2175370 w 3652645"/>
              <a:gd name="connsiteY265" fmla="*/ 2037516 h 4020871"/>
              <a:gd name="connsiteX266" fmla="*/ 2196032 w 3652645"/>
              <a:gd name="connsiteY266" fmla="*/ 2037516 h 4020871"/>
              <a:gd name="connsiteX267" fmla="*/ 2196032 w 3652645"/>
              <a:gd name="connsiteY267" fmla="*/ 2065341 h 4020871"/>
              <a:gd name="connsiteX268" fmla="*/ 2443933 w 3652645"/>
              <a:gd name="connsiteY268" fmla="*/ 2065341 h 4020871"/>
              <a:gd name="connsiteX269" fmla="*/ 2443933 w 3652645"/>
              <a:gd name="connsiteY269" fmla="*/ 2037516 h 4020871"/>
              <a:gd name="connsiteX270" fmla="*/ 2463525 w 3652645"/>
              <a:gd name="connsiteY270" fmla="*/ 2037516 h 4020871"/>
              <a:gd name="connsiteX271" fmla="*/ 2479567 w 3652645"/>
              <a:gd name="connsiteY271" fmla="*/ 2037516 h 4020871"/>
              <a:gd name="connsiteX272" fmla="*/ 2459941 w 3652645"/>
              <a:gd name="connsiteY272" fmla="*/ 1772191 h 4020871"/>
              <a:gd name="connsiteX273" fmla="*/ 2546876 w 3652645"/>
              <a:gd name="connsiteY273" fmla="*/ 1416569 h 4020871"/>
              <a:gd name="connsiteX274" fmla="*/ 2553135 w 3652645"/>
              <a:gd name="connsiteY274" fmla="*/ 1418354 h 4020871"/>
              <a:gd name="connsiteX275" fmla="*/ 2560709 w 3652645"/>
              <a:gd name="connsiteY275" fmla="*/ 1430666 h 4020871"/>
              <a:gd name="connsiteX276" fmla="*/ 2587191 w 3652645"/>
              <a:gd name="connsiteY276" fmla="*/ 1476732 h 4020871"/>
              <a:gd name="connsiteX277" fmla="*/ 2611464 w 3652645"/>
              <a:gd name="connsiteY277" fmla="*/ 1522687 h 4020871"/>
              <a:gd name="connsiteX278" fmla="*/ 2621113 w 3652645"/>
              <a:gd name="connsiteY278" fmla="*/ 1551133 h 4020871"/>
              <a:gd name="connsiteX279" fmla="*/ 2634806 w 3652645"/>
              <a:gd name="connsiteY279" fmla="*/ 1587238 h 4020871"/>
              <a:gd name="connsiteX280" fmla="*/ 2665402 w 3652645"/>
              <a:gd name="connsiteY280" fmla="*/ 1683843 h 4020871"/>
              <a:gd name="connsiteX281" fmla="*/ 2701600 w 3652645"/>
              <a:gd name="connsiteY281" fmla="*/ 1801234 h 4020871"/>
              <a:gd name="connsiteX282" fmla="*/ 2734938 w 3652645"/>
              <a:gd name="connsiteY282" fmla="*/ 1931531 h 4020871"/>
              <a:gd name="connsiteX283" fmla="*/ 2768182 w 3652645"/>
              <a:gd name="connsiteY283" fmla="*/ 2063688 h 4020871"/>
              <a:gd name="connsiteX284" fmla="*/ 2795080 w 3652645"/>
              <a:gd name="connsiteY284" fmla="*/ 2189935 h 4020871"/>
              <a:gd name="connsiteX285" fmla="*/ 2816188 w 3652645"/>
              <a:gd name="connsiteY285" fmla="*/ 2299114 h 4020871"/>
              <a:gd name="connsiteX286" fmla="*/ 2822696 w 3652645"/>
              <a:gd name="connsiteY286" fmla="*/ 2346044 h 4020871"/>
              <a:gd name="connsiteX287" fmla="*/ 2825252 w 3652645"/>
              <a:gd name="connsiteY287" fmla="*/ 2383456 h 4020871"/>
              <a:gd name="connsiteX288" fmla="*/ 2889890 w 3652645"/>
              <a:gd name="connsiteY288" fmla="*/ 2374342 h 4020871"/>
              <a:gd name="connsiteX289" fmla="*/ 2899121 w 3652645"/>
              <a:gd name="connsiteY289" fmla="*/ 2456128 h 4020871"/>
              <a:gd name="connsiteX290" fmla="*/ 2910717 w 3652645"/>
              <a:gd name="connsiteY290" fmla="*/ 2622621 h 4020871"/>
              <a:gd name="connsiteX291" fmla="*/ 2916735 w 3652645"/>
              <a:gd name="connsiteY291" fmla="*/ 2723588 h 4020871"/>
              <a:gd name="connsiteX292" fmla="*/ 2922381 w 3652645"/>
              <a:gd name="connsiteY292" fmla="*/ 2831993 h 4020871"/>
              <a:gd name="connsiteX293" fmla="*/ 2927654 w 3652645"/>
              <a:gd name="connsiteY293" fmla="*/ 2947836 h 4020871"/>
              <a:gd name="connsiteX294" fmla="*/ 2930440 w 3652645"/>
              <a:gd name="connsiteY294" fmla="*/ 3069147 h 4020871"/>
              <a:gd name="connsiteX295" fmla="*/ 2930830 w 3652645"/>
              <a:gd name="connsiteY295" fmla="*/ 3194067 h 4020871"/>
              <a:gd name="connsiteX296" fmla="*/ 2929011 w 3652645"/>
              <a:gd name="connsiteY296" fmla="*/ 3318876 h 4020871"/>
              <a:gd name="connsiteX297" fmla="*/ 2924890 w 3652645"/>
              <a:gd name="connsiteY297" fmla="*/ 3445435 h 4020871"/>
              <a:gd name="connsiteX298" fmla="*/ 2914236 w 3652645"/>
              <a:gd name="connsiteY298" fmla="*/ 3569801 h 4020871"/>
              <a:gd name="connsiteX299" fmla="*/ 2901559 w 3652645"/>
              <a:gd name="connsiteY299" fmla="*/ 3690338 h 4020871"/>
              <a:gd name="connsiteX300" fmla="*/ 2894255 w 3652645"/>
              <a:gd name="connsiteY300" fmla="*/ 3747762 h 4020871"/>
              <a:gd name="connsiteX301" fmla="*/ 2884743 w 3652645"/>
              <a:gd name="connsiteY301" fmla="*/ 3805076 h 4020871"/>
              <a:gd name="connsiteX302" fmla="*/ 2891248 w 3652645"/>
              <a:gd name="connsiteY302" fmla="*/ 3806789 h 4020871"/>
              <a:gd name="connsiteX303" fmla="*/ 2888788 w 3652645"/>
              <a:gd name="connsiteY303" fmla="*/ 3812734 h 4020871"/>
              <a:gd name="connsiteX304" fmla="*/ 2883160 w 3652645"/>
              <a:gd name="connsiteY304" fmla="*/ 3836687 h 4020871"/>
              <a:gd name="connsiteX305" fmla="*/ 2873927 w 3652645"/>
              <a:gd name="connsiteY305" fmla="*/ 3888422 h 4020871"/>
              <a:gd name="connsiteX306" fmla="*/ 2868646 w 3652645"/>
              <a:gd name="connsiteY306" fmla="*/ 3949676 h 4020871"/>
              <a:gd name="connsiteX307" fmla="*/ 2910057 w 3652645"/>
              <a:gd name="connsiteY307" fmla="*/ 3962934 h 4020871"/>
              <a:gd name="connsiteX308" fmla="*/ 2971255 w 3652645"/>
              <a:gd name="connsiteY308" fmla="*/ 3979046 h 4020871"/>
              <a:gd name="connsiteX309" fmla="*/ 3041382 w 3652645"/>
              <a:gd name="connsiteY309" fmla="*/ 3993742 h 4020871"/>
              <a:gd name="connsiteX310" fmla="*/ 3115926 w 3652645"/>
              <a:gd name="connsiteY310" fmla="*/ 4008659 h 4020871"/>
              <a:gd name="connsiteX311" fmla="*/ 3153291 w 3652645"/>
              <a:gd name="connsiteY311" fmla="*/ 4014257 h 4020871"/>
              <a:gd name="connsiteX312" fmla="*/ 3188541 w 3652645"/>
              <a:gd name="connsiteY312" fmla="*/ 4017886 h 4020871"/>
              <a:gd name="connsiteX313" fmla="*/ 3219465 w 3652645"/>
              <a:gd name="connsiteY313" fmla="*/ 4019434 h 4020871"/>
              <a:gd name="connsiteX314" fmla="*/ 3248181 w 3652645"/>
              <a:gd name="connsiteY314" fmla="*/ 4020871 h 4020871"/>
              <a:gd name="connsiteX315" fmla="*/ 3272666 w 3652645"/>
              <a:gd name="connsiteY315" fmla="*/ 4018369 h 4020871"/>
              <a:gd name="connsiteX316" fmla="*/ 3292732 w 3652645"/>
              <a:gd name="connsiteY316" fmla="*/ 4015645 h 4020871"/>
              <a:gd name="connsiteX317" fmla="*/ 3299545 w 3652645"/>
              <a:gd name="connsiteY317" fmla="*/ 4012257 h 4020871"/>
              <a:gd name="connsiteX318" fmla="*/ 3304149 w 3652645"/>
              <a:gd name="connsiteY318" fmla="*/ 4008759 h 4020871"/>
              <a:gd name="connsiteX319" fmla="*/ 3308846 w 3652645"/>
              <a:gd name="connsiteY319" fmla="*/ 4003402 h 4020871"/>
              <a:gd name="connsiteX320" fmla="*/ 3309032 w 3652645"/>
              <a:gd name="connsiteY320" fmla="*/ 3999683 h 4020871"/>
              <a:gd name="connsiteX321" fmla="*/ 3313014 w 3652645"/>
              <a:gd name="connsiteY321" fmla="*/ 3987170 h 4020871"/>
              <a:gd name="connsiteX322" fmla="*/ 3356163 w 3652645"/>
              <a:gd name="connsiteY322" fmla="*/ 3987129 h 4020871"/>
              <a:gd name="connsiteX323" fmla="*/ 3424826 w 3652645"/>
              <a:gd name="connsiteY323" fmla="*/ 3986838 h 4020871"/>
              <a:gd name="connsiteX324" fmla="*/ 3484652 w 3652645"/>
              <a:gd name="connsiteY324" fmla="*/ 3986104 h 4020871"/>
              <a:gd name="connsiteX325" fmla="*/ 3540154 w 3652645"/>
              <a:gd name="connsiteY325" fmla="*/ 3983290 h 4020871"/>
              <a:gd name="connsiteX326" fmla="*/ 3544945 w 3652645"/>
              <a:gd name="connsiteY326" fmla="*/ 3976073 h 4020871"/>
              <a:gd name="connsiteX327" fmla="*/ 3549828 w 3652645"/>
              <a:gd name="connsiteY327" fmla="*/ 3966996 h 4020871"/>
              <a:gd name="connsiteX328" fmla="*/ 3552595 w 3652645"/>
              <a:gd name="connsiteY328" fmla="*/ 3955950 h 4020871"/>
              <a:gd name="connsiteX329" fmla="*/ 3555363 w 3652645"/>
              <a:gd name="connsiteY329" fmla="*/ 3944903 h 4020871"/>
              <a:gd name="connsiteX330" fmla="*/ 3555921 w 3652645"/>
              <a:gd name="connsiteY330" fmla="*/ 3933746 h 4020871"/>
              <a:gd name="connsiteX331" fmla="*/ 3552062 w 3652645"/>
              <a:gd name="connsiteY331" fmla="*/ 3922368 h 4020871"/>
              <a:gd name="connsiteX332" fmla="*/ 3547923 w 3652645"/>
              <a:gd name="connsiteY332" fmla="*/ 3916568 h 4020871"/>
              <a:gd name="connsiteX333" fmla="*/ 3543692 w 3652645"/>
              <a:gd name="connsiteY333" fmla="*/ 3912628 h 4020871"/>
              <a:gd name="connsiteX334" fmla="*/ 3528601 w 3652645"/>
              <a:gd name="connsiteY334" fmla="*/ 3904416 h 4020871"/>
              <a:gd name="connsiteX335" fmla="*/ 3509000 w 3652645"/>
              <a:gd name="connsiteY335" fmla="*/ 3897842 h 4020871"/>
              <a:gd name="connsiteX336" fmla="*/ 3487005 w 3652645"/>
              <a:gd name="connsiteY336" fmla="*/ 3894877 h 4020871"/>
              <a:gd name="connsiteX337" fmla="*/ 3462800 w 3652645"/>
              <a:gd name="connsiteY337" fmla="*/ 3891801 h 4020871"/>
              <a:gd name="connsiteX338" fmla="*/ 3416598 w 3652645"/>
              <a:gd name="connsiteY338" fmla="*/ 3885760 h 4020871"/>
              <a:gd name="connsiteX339" fmla="*/ 3396811 w 3652645"/>
              <a:gd name="connsiteY339" fmla="*/ 3882905 h 4020871"/>
              <a:gd name="connsiteX340" fmla="*/ 3381535 w 3652645"/>
              <a:gd name="connsiteY340" fmla="*/ 3878412 h 4020871"/>
              <a:gd name="connsiteX341" fmla="*/ 3372792 w 3652645"/>
              <a:gd name="connsiteY341" fmla="*/ 3876110 h 4020871"/>
              <a:gd name="connsiteX342" fmla="*/ 3366445 w 3652645"/>
              <a:gd name="connsiteY342" fmla="*/ 3870200 h 4020871"/>
              <a:gd name="connsiteX343" fmla="*/ 3355866 w 3652645"/>
              <a:gd name="connsiteY343" fmla="*/ 3860350 h 4020871"/>
              <a:gd name="connsiteX344" fmla="*/ 3345473 w 3652645"/>
              <a:gd name="connsiteY344" fmla="*/ 3846780 h 4020871"/>
              <a:gd name="connsiteX345" fmla="*/ 3335080 w 3652645"/>
              <a:gd name="connsiteY345" fmla="*/ 3833211 h 4020871"/>
              <a:gd name="connsiteX346" fmla="*/ 3326771 w 3652645"/>
              <a:gd name="connsiteY346" fmla="*/ 3816075 h 4020871"/>
              <a:gd name="connsiteX347" fmla="*/ 3327083 w 3652645"/>
              <a:gd name="connsiteY347" fmla="*/ 3816032 h 4020871"/>
              <a:gd name="connsiteX348" fmla="*/ 3350314 w 3652645"/>
              <a:gd name="connsiteY348" fmla="*/ 3750085 h 4020871"/>
              <a:gd name="connsiteX349" fmla="*/ 3369220 w 3652645"/>
              <a:gd name="connsiteY349" fmla="*/ 3682056 h 4020871"/>
              <a:gd name="connsiteX350" fmla="*/ 3390336 w 3652645"/>
              <a:gd name="connsiteY350" fmla="*/ 3614139 h 4020871"/>
              <a:gd name="connsiteX351" fmla="*/ 3407033 w 3652645"/>
              <a:gd name="connsiteY351" fmla="*/ 3546000 h 4020871"/>
              <a:gd name="connsiteX352" fmla="*/ 3440521 w 3652645"/>
              <a:gd name="connsiteY352" fmla="*/ 3407863 h 4020871"/>
              <a:gd name="connsiteX353" fmla="*/ 3467196 w 3652645"/>
              <a:gd name="connsiteY353" fmla="*/ 3273113 h 4020871"/>
              <a:gd name="connsiteX354" fmla="*/ 3491662 w 3652645"/>
              <a:gd name="connsiteY354" fmla="*/ 3138252 h 4020871"/>
              <a:gd name="connsiteX355" fmla="*/ 3511432 w 3652645"/>
              <a:gd name="connsiteY355" fmla="*/ 3008749 h 4020871"/>
              <a:gd name="connsiteX356" fmla="*/ 3526504 w 3652645"/>
              <a:gd name="connsiteY356" fmla="*/ 2884603 h 4020871"/>
              <a:gd name="connsiteX357" fmla="*/ 3538995 w 3652645"/>
              <a:gd name="connsiteY357" fmla="*/ 2767785 h 4020871"/>
              <a:gd name="connsiteX358" fmla="*/ 3548904 w 3652645"/>
              <a:gd name="connsiteY358" fmla="*/ 2658294 h 4020871"/>
              <a:gd name="connsiteX359" fmla="*/ 3558256 w 3652645"/>
              <a:gd name="connsiteY359" fmla="*/ 2559961 h 4020871"/>
              <a:gd name="connsiteX360" fmla="*/ 3566447 w 3652645"/>
              <a:gd name="connsiteY360" fmla="*/ 2396323 h 4020871"/>
              <a:gd name="connsiteX361" fmla="*/ 3568958 w 3652645"/>
              <a:gd name="connsiteY361" fmla="*/ 2310274 h 4020871"/>
              <a:gd name="connsiteX362" fmla="*/ 3588806 w 3652645"/>
              <a:gd name="connsiteY362" fmla="*/ 2309715 h 4020871"/>
              <a:gd name="connsiteX363" fmla="*/ 3623730 w 3652645"/>
              <a:gd name="connsiteY363" fmla="*/ 2308732 h 4020871"/>
              <a:gd name="connsiteX364" fmla="*/ 3652645 w 3652645"/>
              <a:gd name="connsiteY364" fmla="*/ 2311157 h 4020871"/>
              <a:gd name="connsiteX365" fmla="*/ 3591057 w 3652645"/>
              <a:gd name="connsiteY365" fmla="*/ 2170125 h 4020871"/>
              <a:gd name="connsiteX366" fmla="*/ 3546958 w 3652645"/>
              <a:gd name="connsiteY366" fmla="*/ 2071609 h 4020871"/>
              <a:gd name="connsiteX367" fmla="*/ 3549898 w 3652645"/>
              <a:gd name="connsiteY367" fmla="*/ 2057556 h 4020871"/>
              <a:gd name="connsiteX368" fmla="*/ 3599083 w 3652645"/>
              <a:gd name="connsiteY368" fmla="*/ 1813507 h 4020871"/>
              <a:gd name="connsiteX369" fmla="*/ 3191359 w 3652645"/>
              <a:gd name="connsiteY369" fmla="*/ 1223961 h 4020871"/>
              <a:gd name="connsiteX370" fmla="*/ 3128389 w 3652645"/>
              <a:gd name="connsiteY370" fmla="*/ 1221808 h 4020871"/>
              <a:gd name="connsiteX371" fmla="*/ 3125038 w 3652645"/>
              <a:gd name="connsiteY371" fmla="*/ 1216571 h 4020871"/>
              <a:gd name="connsiteX372" fmla="*/ 3076442 w 3652645"/>
              <a:gd name="connsiteY372" fmla="*/ 1214138 h 4020871"/>
              <a:gd name="connsiteX373" fmla="*/ 3065949 w 3652645"/>
              <a:gd name="connsiteY373" fmla="*/ 1213783 h 4020871"/>
              <a:gd name="connsiteX374" fmla="*/ 3041058 w 3652645"/>
              <a:gd name="connsiteY374" fmla="*/ 1194616 h 4020871"/>
              <a:gd name="connsiteX375" fmla="*/ 3040101 w 3652645"/>
              <a:gd name="connsiteY375" fmla="*/ 1188084 h 4020871"/>
              <a:gd name="connsiteX376" fmla="*/ 2990972 w 3652645"/>
              <a:gd name="connsiteY376" fmla="*/ 1152070 h 4020871"/>
              <a:gd name="connsiteX377" fmla="*/ 2954796 w 3652645"/>
              <a:gd name="connsiteY377" fmla="*/ 1186236 h 4020871"/>
              <a:gd name="connsiteX378" fmla="*/ 2931237 w 3652645"/>
              <a:gd name="connsiteY378" fmla="*/ 1150945 h 4020871"/>
              <a:gd name="connsiteX379" fmla="*/ 2903727 w 3652645"/>
              <a:gd name="connsiteY379" fmla="*/ 1104951 h 4020871"/>
              <a:gd name="connsiteX380" fmla="*/ 2935867 w 3652645"/>
              <a:gd name="connsiteY380" fmla="*/ 1102708 h 4020871"/>
              <a:gd name="connsiteX381" fmla="*/ 2982720 w 3652645"/>
              <a:gd name="connsiteY381" fmla="*/ 1095732 h 4020871"/>
              <a:gd name="connsiteX382" fmla="*/ 3027456 w 3652645"/>
              <a:gd name="connsiteY382" fmla="*/ 1086786 h 4020871"/>
              <a:gd name="connsiteX383" fmla="*/ 3067961 w 3652645"/>
              <a:gd name="connsiteY383" fmla="*/ 1073901 h 4020871"/>
              <a:gd name="connsiteX384" fmla="*/ 3088307 w 3652645"/>
              <a:gd name="connsiteY384" fmla="*/ 1065598 h 4020871"/>
              <a:gd name="connsiteX385" fmla="*/ 3106444 w 3652645"/>
              <a:gd name="connsiteY385" fmla="*/ 1057185 h 4020871"/>
              <a:gd name="connsiteX386" fmla="*/ 3124673 w 3652645"/>
              <a:gd name="connsiteY386" fmla="*/ 1046912 h 4020871"/>
              <a:gd name="connsiteX387" fmla="*/ 3138485 w 3652645"/>
              <a:gd name="connsiteY387" fmla="*/ 1036419 h 4020871"/>
              <a:gd name="connsiteX388" fmla="*/ 3154600 w 3652645"/>
              <a:gd name="connsiteY388" fmla="*/ 1024176 h 4020871"/>
              <a:gd name="connsiteX389" fmla="*/ 3166295 w 3652645"/>
              <a:gd name="connsiteY389" fmla="*/ 1011712 h 4020871"/>
              <a:gd name="connsiteX390" fmla="*/ 3175876 w 3652645"/>
              <a:gd name="connsiteY390" fmla="*/ 997278 h 4020871"/>
              <a:gd name="connsiteX391" fmla="*/ 3185456 w 3652645"/>
              <a:gd name="connsiteY391" fmla="*/ 982845 h 4020871"/>
              <a:gd name="connsiteX392" fmla="*/ 3192920 w 3652645"/>
              <a:gd name="connsiteY392" fmla="*/ 966441 h 4020871"/>
              <a:gd name="connsiteX393" fmla="*/ 3195967 w 3652645"/>
              <a:gd name="connsiteY393" fmla="*/ 949816 h 4020871"/>
              <a:gd name="connsiteX394" fmla="*/ 3200038 w 3652645"/>
              <a:gd name="connsiteY394" fmla="*/ 912736 h 4020871"/>
              <a:gd name="connsiteX395" fmla="*/ 3202179 w 3652645"/>
              <a:gd name="connsiteY395" fmla="*/ 869967 h 4020871"/>
              <a:gd name="connsiteX396" fmla="*/ 3199995 w 3652645"/>
              <a:gd name="connsiteY396" fmla="*/ 825117 h 4020871"/>
              <a:gd name="connsiteX397" fmla="*/ 3195788 w 3652645"/>
              <a:gd name="connsiteY397" fmla="*/ 776438 h 4020871"/>
              <a:gd name="connsiteX398" fmla="*/ 3189466 w 3652645"/>
              <a:gd name="connsiteY398" fmla="*/ 725788 h 4020871"/>
              <a:gd name="connsiteX399" fmla="*/ 3180841 w 3652645"/>
              <a:gd name="connsiteY399" fmla="*/ 676888 h 4020871"/>
              <a:gd name="connsiteX400" fmla="*/ 3164045 w 3652645"/>
              <a:gd name="connsiteY400" fmla="*/ 599125 h 4020871"/>
              <a:gd name="connsiteX401" fmla="*/ 3177124 w 3652645"/>
              <a:gd name="connsiteY401" fmla="*/ 574171 h 4020871"/>
              <a:gd name="connsiteX402" fmla="*/ 3189751 w 3652645"/>
              <a:gd name="connsiteY402" fmla="*/ 543112 h 4020871"/>
              <a:gd name="connsiteX403" fmla="*/ 3195751 w 3652645"/>
              <a:gd name="connsiteY403" fmla="*/ 511722 h 4020871"/>
              <a:gd name="connsiteX404" fmla="*/ 3197240 w 3652645"/>
              <a:gd name="connsiteY404" fmla="*/ 481969 h 4020871"/>
              <a:gd name="connsiteX405" fmla="*/ 3196428 w 3652645"/>
              <a:gd name="connsiteY405" fmla="*/ 453966 h 4020871"/>
              <a:gd name="connsiteX406" fmla="*/ 3191197 w 3652645"/>
              <a:gd name="connsiteY406" fmla="*/ 425741 h 4020871"/>
              <a:gd name="connsiteX407" fmla="*/ 3183571 w 3652645"/>
              <a:gd name="connsiteY407" fmla="*/ 401125 h 4020871"/>
              <a:gd name="connsiteX408" fmla="*/ 3175853 w 3652645"/>
              <a:gd name="connsiteY408" fmla="*/ 378369 h 4020871"/>
              <a:gd name="connsiteX409" fmla="*/ 3165832 w 3652645"/>
              <a:gd name="connsiteY409" fmla="*/ 357361 h 4020871"/>
              <a:gd name="connsiteX410" fmla="*/ 3147584 w 3652645"/>
              <a:gd name="connsiteY410" fmla="*/ 324843 h 4020871"/>
              <a:gd name="connsiteX411" fmla="*/ 3152046 w 3652645"/>
              <a:gd name="connsiteY411" fmla="*/ 323116 h 4020871"/>
              <a:gd name="connsiteX412" fmla="*/ 3174786 w 3652645"/>
              <a:gd name="connsiteY412" fmla="*/ 311205 h 4020871"/>
              <a:gd name="connsiteX413" fmla="*/ 3199829 w 3652645"/>
              <a:gd name="connsiteY413" fmla="*/ 297545 h 4020871"/>
              <a:gd name="connsiteX414" fmla="*/ 3222849 w 3652645"/>
              <a:gd name="connsiteY414" fmla="*/ 280056 h 4020871"/>
              <a:gd name="connsiteX415" fmla="*/ 3243753 w 3652645"/>
              <a:gd name="connsiteY415" fmla="*/ 260596 h 4020871"/>
              <a:gd name="connsiteX416" fmla="*/ 3255262 w 3652645"/>
              <a:gd name="connsiteY416" fmla="*/ 251851 h 4020871"/>
              <a:gd name="connsiteX417" fmla="*/ 3262448 w 3652645"/>
              <a:gd name="connsiteY417" fmla="*/ 241026 h 4020871"/>
              <a:gd name="connsiteX418" fmla="*/ 3269726 w 3652645"/>
              <a:gd name="connsiteY418" fmla="*/ 228341 h 4020871"/>
              <a:gd name="connsiteX419" fmla="*/ 3274702 w 3652645"/>
              <a:gd name="connsiteY419" fmla="*/ 217405 h 4020871"/>
              <a:gd name="connsiteX420" fmla="*/ 3277563 w 3652645"/>
              <a:gd name="connsiteY420" fmla="*/ 204499 h 4020871"/>
              <a:gd name="connsiteX421" fmla="*/ 3280423 w 3652645"/>
              <a:gd name="connsiteY421" fmla="*/ 191592 h 4020871"/>
              <a:gd name="connsiteX422" fmla="*/ 3278866 w 3652645"/>
              <a:gd name="connsiteY422" fmla="*/ 178465 h 4020871"/>
              <a:gd name="connsiteX423" fmla="*/ 3277309 w 3652645"/>
              <a:gd name="connsiteY423" fmla="*/ 165338 h 4020871"/>
              <a:gd name="connsiteX424" fmla="*/ 3271427 w 3652645"/>
              <a:gd name="connsiteY424" fmla="*/ 150131 h 4020871"/>
              <a:gd name="connsiteX425" fmla="*/ 3263336 w 3652645"/>
              <a:gd name="connsiteY425" fmla="*/ 134812 h 4020871"/>
              <a:gd name="connsiteX426" fmla="*/ 3253036 w 3652645"/>
              <a:gd name="connsiteY426" fmla="*/ 119383 h 4020871"/>
              <a:gd name="connsiteX427" fmla="*/ 3238318 w 3652645"/>
              <a:gd name="connsiteY427" fmla="*/ 103733 h 4020871"/>
              <a:gd name="connsiteX428" fmla="*/ 3221392 w 3652645"/>
              <a:gd name="connsiteY428" fmla="*/ 87972 h 4020871"/>
              <a:gd name="connsiteX429" fmla="*/ 3200047 w 3652645"/>
              <a:gd name="connsiteY429" fmla="*/ 71990 h 4020871"/>
              <a:gd name="connsiteX430" fmla="*/ 3174378 w 3652645"/>
              <a:gd name="connsiteY430" fmla="*/ 53927 h 4020871"/>
              <a:gd name="connsiteX431" fmla="*/ 3146407 w 3652645"/>
              <a:gd name="connsiteY431" fmla="*/ 37614 h 4020871"/>
              <a:gd name="connsiteX432" fmla="*/ 3137571 w 3652645"/>
              <a:gd name="connsiteY432" fmla="*/ 37172 h 4020871"/>
              <a:gd name="connsiteX433" fmla="*/ 3126433 w 3652645"/>
              <a:gd name="connsiteY433" fmla="*/ 38478 h 4020871"/>
              <a:gd name="connsiteX434" fmla="*/ 3110692 w 3652645"/>
              <a:gd name="connsiteY434" fmla="*/ 43283 h 4020871"/>
              <a:gd name="connsiteX435" fmla="*/ 3094764 w 3652645"/>
              <a:gd name="connsiteY435" fmla="*/ 51806 h 4020871"/>
              <a:gd name="connsiteX436" fmla="*/ 3078650 w 3652645"/>
              <a:gd name="connsiteY436" fmla="*/ 64049 h 4020871"/>
              <a:gd name="connsiteX437" fmla="*/ 3059862 w 3652645"/>
              <a:gd name="connsiteY437" fmla="*/ 85479 h 4020871"/>
              <a:gd name="connsiteX438" fmla="*/ 3050375 w 3652645"/>
              <a:gd name="connsiteY438" fmla="*/ 98053 h 4020871"/>
              <a:gd name="connsiteX439" fmla="*/ 3043003 w 3652645"/>
              <a:gd name="connsiteY439" fmla="*/ 112597 h 4020871"/>
              <a:gd name="connsiteX440" fmla="*/ 2999942 w 3652645"/>
              <a:gd name="connsiteY440" fmla="*/ 88072 h 4020871"/>
              <a:gd name="connsiteX441" fmla="*/ 2952370 w 3652645"/>
              <a:gd name="connsiteY441" fmla="*/ 65184 h 4020871"/>
              <a:gd name="connsiteX442" fmla="*/ 2898264 w 3652645"/>
              <a:gd name="connsiteY442" fmla="*/ 40106 h 4020871"/>
              <a:gd name="connsiteX443" fmla="*/ 2870014 w 3652645"/>
              <a:gd name="connsiteY443" fmla="*/ 29371 h 4020871"/>
              <a:gd name="connsiteX444" fmla="*/ 2843972 w 3652645"/>
              <a:gd name="connsiteY444" fmla="*/ 18746 h 4020871"/>
              <a:gd name="connsiteX445" fmla="*/ 2815629 w 3652645"/>
              <a:gd name="connsiteY445" fmla="*/ 9871 h 4020871"/>
              <a:gd name="connsiteX446" fmla="*/ 2789401 w 3652645"/>
              <a:gd name="connsiteY446" fmla="*/ 2965 h 4020871"/>
              <a:gd name="connsiteX447" fmla="*/ 2767405 w 3652645"/>
              <a:gd name="connsiteY447" fmla="*/ 0 h 4020871"/>
              <a:gd name="connsiteX0" fmla="*/ 2378262 w 3652645"/>
              <a:gd name="connsiteY0" fmla="*/ 2222580 h 4020871"/>
              <a:gd name="connsiteX1" fmla="*/ 2378262 w 3652645"/>
              <a:gd name="connsiteY1" fmla="*/ 2237814 h 4020871"/>
              <a:gd name="connsiteX2" fmla="*/ 2378262 w 3652645"/>
              <a:gd name="connsiteY2" fmla="*/ 2264476 h 4020871"/>
              <a:gd name="connsiteX3" fmla="*/ 2378261 w 3652645"/>
              <a:gd name="connsiteY3" fmla="*/ 2271897 h 4020871"/>
              <a:gd name="connsiteX4" fmla="*/ 2378261 w 3652645"/>
              <a:gd name="connsiteY4" fmla="*/ 2272234 h 4020871"/>
              <a:gd name="connsiteX5" fmla="*/ 2378261 w 3652645"/>
              <a:gd name="connsiteY5" fmla="*/ 2272234 h 4020871"/>
              <a:gd name="connsiteX6" fmla="*/ 2385912 w 3652645"/>
              <a:gd name="connsiteY6" fmla="*/ 2281544 h 4020871"/>
              <a:gd name="connsiteX7" fmla="*/ 2427230 w 3652645"/>
              <a:gd name="connsiteY7" fmla="*/ 2272234 h 4020871"/>
              <a:gd name="connsiteX8" fmla="*/ 2427230 w 3652645"/>
              <a:gd name="connsiteY8" fmla="*/ 2239785 h 4020871"/>
              <a:gd name="connsiteX9" fmla="*/ 2437186 w 3652645"/>
              <a:gd name="connsiteY9" fmla="*/ 2248059 h 4020871"/>
              <a:gd name="connsiteX10" fmla="*/ 2465410 w 3652645"/>
              <a:gd name="connsiteY10" fmla="*/ 2280812 h 4020871"/>
              <a:gd name="connsiteX11" fmla="*/ 2498620 w 3652645"/>
              <a:gd name="connsiteY11" fmla="*/ 2331063 h 4020871"/>
              <a:gd name="connsiteX12" fmla="*/ 2442619 w 3652645"/>
              <a:gd name="connsiteY12" fmla="*/ 2329140 h 4020871"/>
              <a:gd name="connsiteX13" fmla="*/ 2191799 w 3652645"/>
              <a:gd name="connsiteY13" fmla="*/ 2320529 h 4020871"/>
              <a:gd name="connsiteX14" fmla="*/ 2176979 w 3652645"/>
              <a:gd name="connsiteY14" fmla="*/ 2320020 h 4020871"/>
              <a:gd name="connsiteX15" fmla="*/ 2188769 w 3652645"/>
              <a:gd name="connsiteY15" fmla="*/ 2320021 h 4020871"/>
              <a:gd name="connsiteX16" fmla="*/ 2234084 w 3652645"/>
              <a:gd name="connsiteY16" fmla="*/ 2261858 h 4020871"/>
              <a:gd name="connsiteX17" fmla="*/ 2235533 w 3652645"/>
              <a:gd name="connsiteY17" fmla="*/ 2260693 h 4020871"/>
              <a:gd name="connsiteX18" fmla="*/ 2239008 w 3652645"/>
              <a:gd name="connsiteY18" fmla="*/ 2264863 h 4020871"/>
              <a:gd name="connsiteX19" fmla="*/ 2280325 w 3652645"/>
              <a:gd name="connsiteY19" fmla="*/ 2247407 h 4020871"/>
              <a:gd name="connsiteX20" fmla="*/ 2271756 w 3652645"/>
              <a:gd name="connsiteY20" fmla="*/ 2236028 h 4020871"/>
              <a:gd name="connsiteX21" fmla="*/ 2270872 w 3652645"/>
              <a:gd name="connsiteY21" fmla="*/ 2232293 h 4020871"/>
              <a:gd name="connsiteX22" fmla="*/ 2272660 w 3652645"/>
              <a:gd name="connsiteY22" fmla="*/ 2230856 h 4020871"/>
              <a:gd name="connsiteX23" fmla="*/ 2279101 w 3652645"/>
              <a:gd name="connsiteY23" fmla="*/ 2230856 h 4020871"/>
              <a:gd name="connsiteX24" fmla="*/ 2280325 w 3652645"/>
              <a:gd name="connsiteY24" fmla="*/ 2230855 h 4020871"/>
              <a:gd name="connsiteX25" fmla="*/ 2280325 w 3652645"/>
              <a:gd name="connsiteY25" fmla="*/ 2272234 h 4020871"/>
              <a:gd name="connsiteX26" fmla="*/ 2321642 w 3652645"/>
              <a:gd name="connsiteY26" fmla="*/ 2274561 h 4020871"/>
              <a:gd name="connsiteX27" fmla="*/ 2329293 w 3652645"/>
              <a:gd name="connsiteY27" fmla="*/ 2263958 h 4020871"/>
              <a:gd name="connsiteX28" fmla="*/ 2329293 w 3652645"/>
              <a:gd name="connsiteY28" fmla="*/ 2259562 h 4020871"/>
              <a:gd name="connsiteX29" fmla="*/ 2329293 w 3652645"/>
              <a:gd name="connsiteY29" fmla="*/ 2230856 h 4020871"/>
              <a:gd name="connsiteX30" fmla="*/ 2329293 w 3652645"/>
              <a:gd name="connsiteY30" fmla="*/ 2263958 h 4020871"/>
              <a:gd name="connsiteX31" fmla="*/ 2329293 w 3652645"/>
              <a:gd name="connsiteY31" fmla="*/ 2274303 h 4020871"/>
              <a:gd name="connsiteX32" fmla="*/ 2329293 w 3652645"/>
              <a:gd name="connsiteY32" fmla="*/ 2280510 h 4020871"/>
              <a:gd name="connsiteX33" fmla="*/ 2378262 w 3652645"/>
              <a:gd name="connsiteY33" fmla="*/ 2280510 h 4020871"/>
              <a:gd name="connsiteX34" fmla="*/ 2378261 w 3652645"/>
              <a:gd name="connsiteY34" fmla="*/ 2272234 h 4020871"/>
              <a:gd name="connsiteX35" fmla="*/ 2378261 w 3652645"/>
              <a:gd name="connsiteY35" fmla="*/ 2271897 h 4020871"/>
              <a:gd name="connsiteX36" fmla="*/ 2378261 w 3652645"/>
              <a:gd name="connsiteY36" fmla="*/ 2266803 h 4020871"/>
              <a:gd name="connsiteX37" fmla="*/ 2378262 w 3652645"/>
              <a:gd name="connsiteY37" fmla="*/ 2253614 h 4020871"/>
              <a:gd name="connsiteX38" fmla="*/ 2378262 w 3652645"/>
              <a:gd name="connsiteY38" fmla="*/ 2237814 h 4020871"/>
              <a:gd name="connsiteX39" fmla="*/ 2378262 w 3652645"/>
              <a:gd name="connsiteY39" fmla="*/ 2236545 h 4020871"/>
              <a:gd name="connsiteX40" fmla="*/ 2378262 w 3652645"/>
              <a:gd name="connsiteY40" fmla="*/ 2222580 h 4020871"/>
              <a:gd name="connsiteX41" fmla="*/ 2407642 w 3652645"/>
              <a:gd name="connsiteY41" fmla="*/ 2065342 h 4020871"/>
              <a:gd name="connsiteX42" fmla="*/ 2250945 w 3652645"/>
              <a:gd name="connsiteY42" fmla="*/ 2065342 h 4020871"/>
              <a:gd name="connsiteX43" fmla="*/ 2250944 w 3652645"/>
              <a:gd name="connsiteY43" fmla="*/ 2090169 h 4020871"/>
              <a:gd name="connsiteX44" fmla="*/ 2231357 w 3652645"/>
              <a:gd name="connsiteY44" fmla="*/ 2106720 h 4020871"/>
              <a:gd name="connsiteX45" fmla="*/ 2231357 w 3652645"/>
              <a:gd name="connsiteY45" fmla="*/ 2214304 h 4020871"/>
              <a:gd name="connsiteX46" fmla="*/ 2231357 w 3652645"/>
              <a:gd name="connsiteY46" fmla="*/ 2241785 h 4020871"/>
              <a:gd name="connsiteX47" fmla="*/ 2194571 w 3652645"/>
              <a:gd name="connsiteY47" fmla="*/ 2280340 h 4020871"/>
              <a:gd name="connsiteX48" fmla="*/ 2172732 w 3652645"/>
              <a:gd name="connsiteY48" fmla="*/ 2311939 h 4020871"/>
              <a:gd name="connsiteX49" fmla="*/ 2169289 w 3652645"/>
              <a:gd name="connsiteY49" fmla="*/ 2319756 h 4020871"/>
              <a:gd name="connsiteX50" fmla="*/ 2079791 w 3652645"/>
              <a:gd name="connsiteY50" fmla="*/ 2316684 h 4020871"/>
              <a:gd name="connsiteX51" fmla="*/ 1951807 w 3652645"/>
              <a:gd name="connsiteY51" fmla="*/ 2312290 h 4020871"/>
              <a:gd name="connsiteX52" fmla="*/ 1951614 w 3652645"/>
              <a:gd name="connsiteY52" fmla="*/ 2312335 h 4020871"/>
              <a:gd name="connsiteX53" fmla="*/ 1950322 w 3652645"/>
              <a:gd name="connsiteY53" fmla="*/ 2312290 h 4020871"/>
              <a:gd name="connsiteX54" fmla="*/ 1910943 w 3652645"/>
              <a:gd name="connsiteY54" fmla="*/ 2337333 h 4020871"/>
              <a:gd name="connsiteX55" fmla="*/ 1910943 w 3652645"/>
              <a:gd name="connsiteY55" fmla="*/ 2379071 h 4020871"/>
              <a:gd name="connsiteX56" fmla="*/ 1911295 w 3652645"/>
              <a:gd name="connsiteY56" fmla="*/ 2379279 h 4020871"/>
              <a:gd name="connsiteX57" fmla="*/ 1911277 w 3652645"/>
              <a:gd name="connsiteY57" fmla="*/ 2379893 h 4020871"/>
              <a:gd name="connsiteX58" fmla="*/ 1902680 w 3652645"/>
              <a:gd name="connsiteY58" fmla="*/ 2678385 h 4020871"/>
              <a:gd name="connsiteX59" fmla="*/ 1932156 w 3652645"/>
              <a:gd name="connsiteY59" fmla="*/ 2711666 h 4020871"/>
              <a:gd name="connsiteX60" fmla="*/ 2659233 w 3652645"/>
              <a:gd name="connsiteY60" fmla="*/ 2736627 h 4020871"/>
              <a:gd name="connsiteX61" fmla="*/ 2698535 w 3652645"/>
              <a:gd name="connsiteY61" fmla="*/ 2703346 h 4020871"/>
              <a:gd name="connsiteX62" fmla="*/ 2705117 w 3652645"/>
              <a:gd name="connsiteY62" fmla="*/ 2474813 h 4020871"/>
              <a:gd name="connsiteX63" fmla="*/ 2706650 w 3652645"/>
              <a:gd name="connsiteY63" fmla="*/ 2421575 h 4020871"/>
              <a:gd name="connsiteX64" fmla="*/ 2708359 w 3652645"/>
              <a:gd name="connsiteY64" fmla="*/ 2420809 h 4020871"/>
              <a:gd name="connsiteX65" fmla="*/ 2708359 w 3652645"/>
              <a:gd name="connsiteY65" fmla="*/ 2362376 h 4020871"/>
              <a:gd name="connsiteX66" fmla="*/ 2708355 w 3652645"/>
              <a:gd name="connsiteY66" fmla="*/ 2362367 h 4020871"/>
              <a:gd name="connsiteX67" fmla="*/ 2708360 w 3652645"/>
              <a:gd name="connsiteY67" fmla="*/ 2362212 h 4020871"/>
              <a:gd name="connsiteX68" fmla="*/ 2678884 w 3652645"/>
              <a:gd name="connsiteY68" fmla="*/ 2337251 h 4020871"/>
              <a:gd name="connsiteX69" fmla="*/ 2549479 w 3652645"/>
              <a:gd name="connsiteY69" fmla="*/ 2332809 h 4020871"/>
              <a:gd name="connsiteX70" fmla="*/ 2508482 w 3652645"/>
              <a:gd name="connsiteY70" fmla="*/ 2331401 h 4020871"/>
              <a:gd name="connsiteX71" fmla="*/ 2512104 w 3652645"/>
              <a:gd name="connsiteY71" fmla="*/ 2328330 h 4020871"/>
              <a:gd name="connsiteX72" fmla="*/ 2432494 w 3652645"/>
              <a:gd name="connsiteY72" fmla="*/ 2227583 h 4020871"/>
              <a:gd name="connsiteX73" fmla="*/ 2427229 w 3652645"/>
              <a:gd name="connsiteY73" fmla="*/ 2224612 h 4020871"/>
              <a:gd name="connsiteX74" fmla="*/ 2427230 w 3652645"/>
              <a:gd name="connsiteY74" fmla="*/ 2216373 h 4020871"/>
              <a:gd name="connsiteX75" fmla="*/ 2427230 w 3652645"/>
              <a:gd name="connsiteY75" fmla="*/ 2172926 h 4020871"/>
              <a:gd name="connsiteX76" fmla="*/ 2446817 w 3652645"/>
              <a:gd name="connsiteY76" fmla="*/ 2181201 h 4020871"/>
              <a:gd name="connsiteX77" fmla="*/ 2446817 w 3652645"/>
              <a:gd name="connsiteY77" fmla="*/ 2214304 h 4020871"/>
              <a:gd name="connsiteX78" fmla="*/ 2485991 w 3652645"/>
              <a:gd name="connsiteY78" fmla="*/ 2239131 h 4020871"/>
              <a:gd name="connsiteX79" fmla="*/ 2485991 w 3652645"/>
              <a:gd name="connsiteY79" fmla="*/ 2156374 h 4020871"/>
              <a:gd name="connsiteX80" fmla="*/ 2427230 w 3652645"/>
              <a:gd name="connsiteY80" fmla="*/ 2106720 h 4020871"/>
              <a:gd name="connsiteX81" fmla="*/ 2407642 w 3652645"/>
              <a:gd name="connsiteY81" fmla="*/ 2065342 h 4020871"/>
              <a:gd name="connsiteX82" fmla="*/ 3234358 w 3652645"/>
              <a:gd name="connsiteY82" fmla="*/ 1411897 h 4020871"/>
              <a:gd name="connsiteX83" fmla="*/ 3247053 w 3652645"/>
              <a:gd name="connsiteY83" fmla="*/ 1413018 h 4020871"/>
              <a:gd name="connsiteX84" fmla="*/ 3352469 w 3652645"/>
              <a:gd name="connsiteY84" fmla="*/ 1627033 h 4020871"/>
              <a:gd name="connsiteX85" fmla="*/ 3350111 w 3652645"/>
              <a:gd name="connsiteY85" fmla="*/ 1645751 h 4020871"/>
              <a:gd name="connsiteX86" fmla="*/ 3287030 w 3652645"/>
              <a:gd name="connsiteY86" fmla="*/ 1517609 h 4020871"/>
              <a:gd name="connsiteX87" fmla="*/ 3287136 w 3652645"/>
              <a:gd name="connsiteY87" fmla="*/ 1517361 h 4020871"/>
              <a:gd name="connsiteX88" fmla="*/ 3297275 w 3652645"/>
              <a:gd name="connsiteY88" fmla="*/ 1491770 h 4020871"/>
              <a:gd name="connsiteX89" fmla="*/ 3278139 w 3652645"/>
              <a:gd name="connsiteY89" fmla="*/ 1475899 h 4020871"/>
              <a:gd name="connsiteX90" fmla="*/ 3258958 w 3652645"/>
              <a:gd name="connsiteY90" fmla="*/ 1460958 h 4020871"/>
              <a:gd name="connsiteX91" fmla="*/ 3234358 w 3652645"/>
              <a:gd name="connsiteY91" fmla="*/ 1411897 h 4020871"/>
              <a:gd name="connsiteX92" fmla="*/ 2767405 w 3652645"/>
              <a:gd name="connsiteY92" fmla="*/ 0 h 4020871"/>
              <a:gd name="connsiteX93" fmla="*/ 2747432 w 3652645"/>
              <a:gd name="connsiteY93" fmla="*/ 864 h 4020871"/>
              <a:gd name="connsiteX94" fmla="*/ 2738410 w 3652645"/>
              <a:gd name="connsiteY94" fmla="*/ 4142 h 4020871"/>
              <a:gd name="connsiteX95" fmla="*/ 2731690 w 3652645"/>
              <a:gd name="connsiteY95" fmla="*/ 5669 h 4020871"/>
              <a:gd name="connsiteX96" fmla="*/ 2724784 w 3652645"/>
              <a:gd name="connsiteY96" fmla="*/ 10916 h 4020871"/>
              <a:gd name="connsiteX97" fmla="*/ 2717879 w 3652645"/>
              <a:gd name="connsiteY97" fmla="*/ 16163 h 4020871"/>
              <a:gd name="connsiteX98" fmla="*/ 2710693 w 3652645"/>
              <a:gd name="connsiteY98" fmla="*/ 26988 h 4020871"/>
              <a:gd name="connsiteX99" fmla="*/ 2707833 w 3652645"/>
              <a:gd name="connsiteY99" fmla="*/ 39894 h 4020871"/>
              <a:gd name="connsiteX100" fmla="*/ 2705065 w 3652645"/>
              <a:gd name="connsiteY100" fmla="*/ 50941 h 4020871"/>
              <a:gd name="connsiteX101" fmla="*/ 2706809 w 3652645"/>
              <a:gd name="connsiteY101" fmla="*/ 60349 h 4020871"/>
              <a:gd name="connsiteX102" fmla="*/ 2708459 w 3652645"/>
              <a:gd name="connsiteY102" fmla="*/ 71617 h 4020871"/>
              <a:gd name="connsiteX103" fmla="*/ 2712411 w 3652645"/>
              <a:gd name="connsiteY103" fmla="*/ 81136 h 4020871"/>
              <a:gd name="connsiteX104" fmla="*/ 2724920 w 3652645"/>
              <a:gd name="connsiteY104" fmla="*/ 96675 h 4020871"/>
              <a:gd name="connsiteX105" fmla="*/ 2739731 w 3652645"/>
              <a:gd name="connsiteY105" fmla="*/ 110466 h 4020871"/>
              <a:gd name="connsiteX106" fmla="*/ 2752426 w 3652645"/>
              <a:gd name="connsiteY106" fmla="*/ 122287 h 4020871"/>
              <a:gd name="connsiteX107" fmla="*/ 2767516 w 3652645"/>
              <a:gd name="connsiteY107" fmla="*/ 130499 h 4020871"/>
              <a:gd name="connsiteX108" fmla="*/ 2752054 w 3652645"/>
              <a:gd name="connsiteY108" fmla="*/ 129725 h 4020871"/>
              <a:gd name="connsiteX109" fmla="*/ 2707876 w 3652645"/>
              <a:gd name="connsiteY109" fmla="*/ 127513 h 4020871"/>
              <a:gd name="connsiteX110" fmla="*/ 2679160 w 3652645"/>
              <a:gd name="connsiteY110" fmla="*/ 126076 h 4020871"/>
              <a:gd name="connsiteX111" fmla="*/ 2645933 w 3652645"/>
              <a:gd name="connsiteY111" fmla="*/ 126277 h 4020871"/>
              <a:gd name="connsiteX112" fmla="*/ 2610404 w 3652645"/>
              <a:gd name="connsiteY112" fmla="*/ 128227 h 4020871"/>
              <a:gd name="connsiteX113" fmla="*/ 2572480 w 3652645"/>
              <a:gd name="connsiteY113" fmla="*/ 133785 h 4020871"/>
              <a:gd name="connsiteX114" fmla="*/ 2532348 w 3652645"/>
              <a:gd name="connsiteY114" fmla="*/ 139233 h 4020871"/>
              <a:gd name="connsiteX115" fmla="*/ 2492029 w 3652645"/>
              <a:gd name="connsiteY115" fmla="*/ 148399 h 4020871"/>
              <a:gd name="connsiteX116" fmla="*/ 2453826 w 3652645"/>
              <a:gd name="connsiteY116" fmla="*/ 159536 h 4020871"/>
              <a:gd name="connsiteX117" fmla="*/ 2415437 w 3652645"/>
              <a:gd name="connsiteY117" fmla="*/ 174393 h 4020871"/>
              <a:gd name="connsiteX118" fmla="*/ 2397207 w 3652645"/>
              <a:gd name="connsiteY118" fmla="*/ 184665 h 4020871"/>
              <a:gd name="connsiteX119" fmla="*/ 2381279 w 3652645"/>
              <a:gd name="connsiteY119" fmla="*/ 193189 h 4020871"/>
              <a:gd name="connsiteX120" fmla="*/ 2365165 w 3652645"/>
              <a:gd name="connsiteY120" fmla="*/ 205431 h 4020871"/>
              <a:gd name="connsiteX121" fmla="*/ 2349051 w 3652645"/>
              <a:gd name="connsiteY121" fmla="*/ 217674 h 4020871"/>
              <a:gd name="connsiteX122" fmla="*/ 2335146 w 3652645"/>
              <a:gd name="connsiteY122" fmla="*/ 230027 h 4020871"/>
              <a:gd name="connsiteX123" fmla="*/ 2321055 w 3652645"/>
              <a:gd name="connsiteY123" fmla="*/ 246100 h 4020871"/>
              <a:gd name="connsiteX124" fmla="*/ 2309266 w 3652645"/>
              <a:gd name="connsiteY124" fmla="*/ 260423 h 4020871"/>
              <a:gd name="connsiteX125" fmla="*/ 2297290 w 3652645"/>
              <a:gd name="connsiteY125" fmla="*/ 278465 h 4020871"/>
              <a:gd name="connsiteX126" fmla="*/ 2295826 w 3652645"/>
              <a:gd name="connsiteY126" fmla="*/ 263479 h 4020871"/>
              <a:gd name="connsiteX127" fmla="*/ 2290968 w 3652645"/>
              <a:gd name="connsiteY127" fmla="*/ 227816 h 4020871"/>
              <a:gd name="connsiteX128" fmla="*/ 2281785 w 3652645"/>
              <a:gd name="connsiteY128" fmla="*/ 190073 h 4020871"/>
              <a:gd name="connsiteX129" fmla="*/ 2275810 w 3652645"/>
              <a:gd name="connsiteY129" fmla="*/ 176724 h 4020871"/>
              <a:gd name="connsiteX130" fmla="*/ 2269556 w 3652645"/>
              <a:gd name="connsiteY130" fmla="*/ 168954 h 4020871"/>
              <a:gd name="connsiteX131" fmla="*/ 2267440 w 3652645"/>
              <a:gd name="connsiteY131" fmla="*/ 166984 h 4020871"/>
              <a:gd name="connsiteX132" fmla="*/ 2263022 w 3652645"/>
              <a:gd name="connsiteY132" fmla="*/ 166763 h 4020871"/>
              <a:gd name="connsiteX133" fmla="*/ 2249583 w 3652645"/>
              <a:gd name="connsiteY133" fmla="*/ 169818 h 4020871"/>
              <a:gd name="connsiteX134" fmla="*/ 2235956 w 3652645"/>
              <a:gd name="connsiteY134" fmla="*/ 176593 h 4020871"/>
              <a:gd name="connsiteX135" fmla="*/ 2222051 w 3652645"/>
              <a:gd name="connsiteY135" fmla="*/ 188946 h 4020871"/>
              <a:gd name="connsiteX136" fmla="*/ 2215052 w 3652645"/>
              <a:gd name="connsiteY136" fmla="*/ 196053 h 4020871"/>
              <a:gd name="connsiteX137" fmla="*/ 2207960 w 3652645"/>
              <a:gd name="connsiteY137" fmla="*/ 205019 h 4020871"/>
              <a:gd name="connsiteX138" fmla="*/ 2202984 w 3652645"/>
              <a:gd name="connsiteY138" fmla="*/ 215955 h 4020871"/>
              <a:gd name="connsiteX139" fmla="*/ 2200123 w 3652645"/>
              <a:gd name="connsiteY139" fmla="*/ 228861 h 4020871"/>
              <a:gd name="connsiteX140" fmla="*/ 2197263 w 3652645"/>
              <a:gd name="connsiteY140" fmla="*/ 241767 h 4020871"/>
              <a:gd name="connsiteX141" fmla="*/ 2196518 w 3652645"/>
              <a:gd name="connsiteY141" fmla="*/ 256643 h 4020871"/>
              <a:gd name="connsiteX142" fmla="*/ 2197889 w 3652645"/>
              <a:gd name="connsiteY142" fmla="*/ 273489 h 4020871"/>
              <a:gd name="connsiteX143" fmla="*/ 2201470 w 3652645"/>
              <a:gd name="connsiteY143" fmla="*/ 290446 h 4020871"/>
              <a:gd name="connsiteX144" fmla="*/ 2183984 w 3652645"/>
              <a:gd name="connsiteY144" fmla="*/ 285842 h 4020871"/>
              <a:gd name="connsiteX145" fmla="*/ 2164290 w 3652645"/>
              <a:gd name="connsiteY145" fmla="*/ 281129 h 4020871"/>
              <a:gd name="connsiteX146" fmla="*/ 2142294 w 3652645"/>
              <a:gd name="connsiteY146" fmla="*/ 278164 h 4020871"/>
              <a:gd name="connsiteX147" fmla="*/ 2131157 w 3652645"/>
              <a:gd name="connsiteY147" fmla="*/ 279470 h 4020871"/>
              <a:gd name="connsiteX148" fmla="*/ 2120019 w 3652645"/>
              <a:gd name="connsiteY148" fmla="*/ 280776 h 4020871"/>
              <a:gd name="connsiteX149" fmla="*/ 2108788 w 3652645"/>
              <a:gd name="connsiteY149" fmla="*/ 283942 h 4020871"/>
              <a:gd name="connsiteX150" fmla="*/ 2099767 w 3652645"/>
              <a:gd name="connsiteY150" fmla="*/ 287220 h 4020871"/>
              <a:gd name="connsiteX151" fmla="*/ 2092768 w 3652645"/>
              <a:gd name="connsiteY151" fmla="*/ 294326 h 4020871"/>
              <a:gd name="connsiteX152" fmla="*/ 2085676 w 3652645"/>
              <a:gd name="connsiteY152" fmla="*/ 303292 h 4020871"/>
              <a:gd name="connsiteX153" fmla="*/ 2080699 w 3652645"/>
              <a:gd name="connsiteY153" fmla="*/ 314228 h 4020871"/>
              <a:gd name="connsiteX154" fmla="*/ 2080048 w 3652645"/>
              <a:gd name="connsiteY154" fmla="*/ 327244 h 4020871"/>
              <a:gd name="connsiteX155" fmla="*/ 2079303 w 3652645"/>
              <a:gd name="connsiteY155" fmla="*/ 342121 h 4020871"/>
              <a:gd name="connsiteX156" fmla="*/ 2080953 w 3652645"/>
              <a:gd name="connsiteY156" fmla="*/ 353388 h 4020871"/>
              <a:gd name="connsiteX157" fmla="*/ 2084813 w 3652645"/>
              <a:gd name="connsiteY157" fmla="*/ 364767 h 4020871"/>
              <a:gd name="connsiteX158" fmla="*/ 2090974 w 3652645"/>
              <a:gd name="connsiteY158" fmla="*/ 374396 h 4020871"/>
              <a:gd name="connsiteX159" fmla="*/ 2094926 w 3652645"/>
              <a:gd name="connsiteY159" fmla="*/ 383914 h 4020871"/>
              <a:gd name="connsiteX160" fmla="*/ 2103483 w 3652645"/>
              <a:gd name="connsiteY160" fmla="*/ 389935 h 4020871"/>
              <a:gd name="connsiteX161" fmla="*/ 2118387 w 3652645"/>
              <a:gd name="connsiteY161" fmla="*/ 401867 h 4020871"/>
              <a:gd name="connsiteX162" fmla="*/ 2131268 w 3652645"/>
              <a:gd name="connsiteY162" fmla="*/ 409968 h 4020871"/>
              <a:gd name="connsiteX163" fmla="*/ 2144335 w 3652645"/>
              <a:gd name="connsiteY163" fmla="*/ 414351 h 4020871"/>
              <a:gd name="connsiteX164" fmla="*/ 2157495 w 3652645"/>
              <a:gd name="connsiteY164" fmla="*/ 416873 h 4020871"/>
              <a:gd name="connsiteX165" fmla="*/ 2156844 w 3652645"/>
              <a:gd name="connsiteY165" fmla="*/ 429890 h 4020871"/>
              <a:gd name="connsiteX166" fmla="*/ 2157191 w 3652645"/>
              <a:gd name="connsiteY166" fmla="*/ 467191 h 4020871"/>
              <a:gd name="connsiteX167" fmla="*/ 2158190 w 3652645"/>
              <a:gd name="connsiteY167" fmla="*/ 491475 h 4020871"/>
              <a:gd name="connsiteX168" fmla="*/ 2161211 w 3652645"/>
              <a:gd name="connsiteY168" fmla="*/ 519590 h 4020871"/>
              <a:gd name="connsiteX169" fmla="*/ 2166349 w 3652645"/>
              <a:gd name="connsiteY169" fmla="*/ 549673 h 4020871"/>
              <a:gd name="connsiteX170" fmla="*/ 2175718 w 3652645"/>
              <a:gd name="connsiteY170" fmla="*/ 583698 h 4020871"/>
              <a:gd name="connsiteX171" fmla="*/ 2187296 w 3652645"/>
              <a:gd name="connsiteY171" fmla="*/ 617833 h 4020871"/>
              <a:gd name="connsiteX172" fmla="*/ 2203292 w 3652645"/>
              <a:gd name="connsiteY172" fmla="*/ 652188 h 4020871"/>
              <a:gd name="connsiteX173" fmla="*/ 2223706 w 3652645"/>
              <a:gd name="connsiteY173" fmla="*/ 686765 h 4020871"/>
              <a:gd name="connsiteX174" fmla="*/ 2234005 w 3652645"/>
              <a:gd name="connsiteY174" fmla="*/ 702194 h 4020871"/>
              <a:gd name="connsiteX175" fmla="*/ 2248630 w 3652645"/>
              <a:gd name="connsiteY175" fmla="*/ 719704 h 4020871"/>
              <a:gd name="connsiteX176" fmla="*/ 2263348 w 3652645"/>
              <a:gd name="connsiteY176" fmla="*/ 735354 h 4020871"/>
              <a:gd name="connsiteX177" fmla="*/ 2280274 w 3652645"/>
              <a:gd name="connsiteY177" fmla="*/ 751115 h 4020871"/>
              <a:gd name="connsiteX178" fmla="*/ 2297294 w 3652645"/>
              <a:gd name="connsiteY178" fmla="*/ 765016 h 4020871"/>
              <a:gd name="connsiteX179" fmla="*/ 2316523 w 3652645"/>
              <a:gd name="connsiteY179" fmla="*/ 779028 h 4020871"/>
              <a:gd name="connsiteX180" fmla="*/ 2337960 w 3652645"/>
              <a:gd name="connsiteY180" fmla="*/ 793151 h 4020871"/>
              <a:gd name="connsiteX181" fmla="*/ 2346146 w 3652645"/>
              <a:gd name="connsiteY181" fmla="*/ 797417 h 4020871"/>
              <a:gd name="connsiteX182" fmla="*/ 2343656 w 3652645"/>
              <a:gd name="connsiteY182" fmla="*/ 812078 h 4020871"/>
              <a:gd name="connsiteX183" fmla="*/ 2347050 w 3652645"/>
              <a:gd name="connsiteY183" fmla="*/ 832754 h 4020871"/>
              <a:gd name="connsiteX184" fmla="*/ 2352560 w 3652645"/>
              <a:gd name="connsiteY184" fmla="*/ 855400 h 4020871"/>
              <a:gd name="connsiteX185" fmla="*/ 2360372 w 3652645"/>
              <a:gd name="connsiteY185" fmla="*/ 876297 h 4020871"/>
              <a:gd name="connsiteX186" fmla="*/ 2372601 w 3652645"/>
              <a:gd name="connsiteY186" fmla="*/ 897415 h 4020871"/>
              <a:gd name="connsiteX187" fmla="*/ 2387040 w 3652645"/>
              <a:gd name="connsiteY187" fmla="*/ 918644 h 4020871"/>
              <a:gd name="connsiteX188" fmla="*/ 2403873 w 3652645"/>
              <a:gd name="connsiteY188" fmla="*/ 936264 h 4020871"/>
              <a:gd name="connsiteX189" fmla="*/ 2425218 w 3652645"/>
              <a:gd name="connsiteY189" fmla="*/ 952246 h 4020871"/>
              <a:gd name="connsiteX190" fmla="*/ 2435983 w 3652645"/>
              <a:gd name="connsiteY190" fmla="*/ 958377 h 4020871"/>
              <a:gd name="connsiteX191" fmla="*/ 2446748 w 3652645"/>
              <a:gd name="connsiteY191" fmla="*/ 964509 h 4020871"/>
              <a:gd name="connsiteX192" fmla="*/ 2459909 w 3652645"/>
              <a:gd name="connsiteY192" fmla="*/ 967031 h 4020871"/>
              <a:gd name="connsiteX193" fmla="*/ 2472976 w 3652645"/>
              <a:gd name="connsiteY193" fmla="*/ 971414 h 4020871"/>
              <a:gd name="connsiteX194" fmla="*/ 2486229 w 3652645"/>
              <a:gd name="connsiteY194" fmla="*/ 972077 h 4020871"/>
              <a:gd name="connsiteX195" fmla="*/ 2501692 w 3652645"/>
              <a:gd name="connsiteY195" fmla="*/ 972851 h 4020871"/>
              <a:gd name="connsiteX196" fmla="*/ 2517247 w 3652645"/>
              <a:gd name="connsiteY196" fmla="*/ 971766 h 4020871"/>
              <a:gd name="connsiteX197" fmla="*/ 2532896 w 3652645"/>
              <a:gd name="connsiteY197" fmla="*/ 968821 h 4020871"/>
              <a:gd name="connsiteX198" fmla="*/ 2548637 w 3652645"/>
              <a:gd name="connsiteY198" fmla="*/ 964016 h 4020871"/>
              <a:gd name="connsiteX199" fmla="*/ 2564115 w 3652645"/>
              <a:gd name="connsiteY199" fmla="*/ 957503 h 4020871"/>
              <a:gd name="connsiteX200" fmla="*/ 2572471 w 3652645"/>
              <a:gd name="connsiteY200" fmla="*/ 974531 h 4020871"/>
              <a:gd name="connsiteX201" fmla="*/ 2586723 w 3652645"/>
              <a:gd name="connsiteY201" fmla="*/ 999478 h 4020871"/>
              <a:gd name="connsiteX202" fmla="*/ 2601068 w 3652645"/>
              <a:gd name="connsiteY202" fmla="*/ 1022567 h 4020871"/>
              <a:gd name="connsiteX203" fmla="*/ 2617809 w 3652645"/>
              <a:gd name="connsiteY203" fmla="*/ 1042046 h 4020871"/>
              <a:gd name="connsiteX204" fmla="*/ 2634736 w 3652645"/>
              <a:gd name="connsiteY204" fmla="*/ 1057807 h 4020871"/>
              <a:gd name="connsiteX205" fmla="*/ 2643199 w 3652645"/>
              <a:gd name="connsiteY205" fmla="*/ 1065688 h 4020871"/>
              <a:gd name="connsiteX206" fmla="*/ 2653964 w 3652645"/>
              <a:gd name="connsiteY206" fmla="*/ 1071819 h 4020871"/>
              <a:gd name="connsiteX207" fmla="*/ 2682215 w 3652645"/>
              <a:gd name="connsiteY207" fmla="*/ 1082554 h 4020871"/>
              <a:gd name="connsiteX208" fmla="*/ 2717185 w 3652645"/>
              <a:gd name="connsiteY208" fmla="*/ 1091761 h 4020871"/>
              <a:gd name="connsiteX209" fmla="*/ 2754457 w 3652645"/>
              <a:gd name="connsiteY209" fmla="*/ 1099219 h 4020871"/>
              <a:gd name="connsiteX210" fmla="*/ 2790510 w 3652645"/>
              <a:gd name="connsiteY210" fmla="*/ 1102549 h 4020871"/>
              <a:gd name="connsiteX211" fmla="*/ 2797145 w 3652645"/>
              <a:gd name="connsiteY211" fmla="*/ 1131183 h 4020871"/>
              <a:gd name="connsiteX212" fmla="*/ 2814326 w 3652645"/>
              <a:gd name="connsiteY212" fmla="*/ 1186104 h 4020871"/>
              <a:gd name="connsiteX213" fmla="*/ 2816388 w 3652645"/>
              <a:gd name="connsiteY213" fmla="*/ 1191978 h 4020871"/>
              <a:gd name="connsiteX214" fmla="*/ 2704346 w 3652645"/>
              <a:gd name="connsiteY214" fmla="*/ 1171278 h 4020871"/>
              <a:gd name="connsiteX215" fmla="*/ 2703136 w 3652645"/>
              <a:gd name="connsiteY215" fmla="*/ 1195452 h 4020871"/>
              <a:gd name="connsiteX216" fmla="*/ 2699384 w 3652645"/>
              <a:gd name="connsiteY216" fmla="*/ 1202921 h 4020871"/>
              <a:gd name="connsiteX217" fmla="*/ 2646740 w 3652645"/>
              <a:gd name="connsiteY217" fmla="*/ 1182903 h 4020871"/>
              <a:gd name="connsiteX218" fmla="*/ 2582899 w 3652645"/>
              <a:gd name="connsiteY218" fmla="*/ 1166614 h 4020871"/>
              <a:gd name="connsiteX219" fmla="*/ 2495736 w 3652645"/>
              <a:gd name="connsiteY219" fmla="*/ 1146538 h 4020871"/>
              <a:gd name="connsiteX220" fmla="*/ 2408574 w 3652645"/>
              <a:gd name="connsiteY220" fmla="*/ 1126463 h 4020871"/>
              <a:gd name="connsiteX221" fmla="*/ 2309162 w 3652645"/>
              <a:gd name="connsiteY221" fmla="*/ 1116249 h 4020871"/>
              <a:gd name="connsiteX222" fmla="*/ 2209489 w 3652645"/>
              <a:gd name="connsiteY222" fmla="*/ 1111259 h 4020871"/>
              <a:gd name="connsiteX223" fmla="*/ 2097958 w 3652645"/>
              <a:gd name="connsiteY223" fmla="*/ 1108295 h 4020871"/>
              <a:gd name="connsiteX224" fmla="*/ 1997892 w 3652645"/>
              <a:gd name="connsiteY224" fmla="*/ 1111143 h 4020871"/>
              <a:gd name="connsiteX225" fmla="*/ 1779910 w 3652645"/>
              <a:gd name="connsiteY225" fmla="*/ 1121181 h 4020871"/>
              <a:gd name="connsiteX226" fmla="*/ 1555934 w 3652645"/>
              <a:gd name="connsiteY226" fmla="*/ 1133538 h 4020871"/>
              <a:gd name="connsiteX227" fmla="*/ 1450005 w 3652645"/>
              <a:gd name="connsiteY227" fmla="*/ 1136092 h 4020871"/>
              <a:gd name="connsiteX228" fmla="*/ 1332350 w 3652645"/>
              <a:gd name="connsiteY228" fmla="*/ 1138059 h 4020871"/>
              <a:gd name="connsiteX229" fmla="*/ 1221212 w 3652645"/>
              <a:gd name="connsiteY229" fmla="*/ 1127258 h 4020871"/>
              <a:gd name="connsiteX230" fmla="*/ 1115806 w 3652645"/>
              <a:gd name="connsiteY230" fmla="*/ 1119363 h 4020871"/>
              <a:gd name="connsiteX231" fmla="*/ 1011054 w 3652645"/>
              <a:gd name="connsiteY231" fmla="*/ 1098407 h 4020871"/>
              <a:gd name="connsiteX232" fmla="*/ 952946 w 3652645"/>
              <a:gd name="connsiteY232" fmla="*/ 1085023 h 4020871"/>
              <a:gd name="connsiteX233" fmla="*/ 900962 w 3652645"/>
              <a:gd name="connsiteY233" fmla="*/ 1066709 h 4020871"/>
              <a:gd name="connsiteX234" fmla="*/ 843115 w 3652645"/>
              <a:gd name="connsiteY234" fmla="*/ 1048100 h 4020871"/>
              <a:gd name="connsiteX235" fmla="*/ 797126 w 3652645"/>
              <a:gd name="connsiteY235" fmla="*/ 1027467 h 4020871"/>
              <a:gd name="connsiteX236" fmla="*/ 745272 w 3652645"/>
              <a:gd name="connsiteY236" fmla="*/ 1006540 h 4020871"/>
              <a:gd name="connsiteX237" fmla="*/ 687949 w 3652645"/>
              <a:gd name="connsiteY237" fmla="*/ 977483 h 4020871"/>
              <a:gd name="connsiteX238" fmla="*/ 0 w 3652645"/>
              <a:gd name="connsiteY238" fmla="*/ 982328 h 4020871"/>
              <a:gd name="connsiteX239" fmla="*/ 15366 w 3652645"/>
              <a:gd name="connsiteY239" fmla="*/ 1027616 h 4020871"/>
              <a:gd name="connsiteX240" fmla="*/ 57172 w 3652645"/>
              <a:gd name="connsiteY240" fmla="*/ 1131840 h 4020871"/>
              <a:gd name="connsiteX241" fmla="*/ 110181 w 3652645"/>
              <a:gd name="connsiteY241" fmla="*/ 1247100 h 4020871"/>
              <a:gd name="connsiteX242" fmla="*/ 143137 w 3652645"/>
              <a:gd name="connsiteY242" fmla="*/ 1293269 h 4020871"/>
              <a:gd name="connsiteX243" fmla="*/ 171145 w 3652645"/>
              <a:gd name="connsiteY243" fmla="*/ 1320858 h 4020871"/>
              <a:gd name="connsiteX244" fmla="*/ 269772 w 3652645"/>
              <a:gd name="connsiteY244" fmla="*/ 1346745 h 4020871"/>
              <a:gd name="connsiteX245" fmla="*/ 824155 w 3652645"/>
              <a:gd name="connsiteY245" fmla="*/ 1426871 h 4020871"/>
              <a:gd name="connsiteX246" fmla="*/ 906370 w 3652645"/>
              <a:gd name="connsiteY246" fmla="*/ 1428368 h 4020871"/>
              <a:gd name="connsiteX247" fmla="*/ 994709 w 3652645"/>
              <a:gd name="connsiteY247" fmla="*/ 1424933 h 4020871"/>
              <a:gd name="connsiteX248" fmla="*/ 1077578 w 3652645"/>
              <a:gd name="connsiteY248" fmla="*/ 1413369 h 4020871"/>
              <a:gd name="connsiteX249" fmla="*/ 1160577 w 3652645"/>
              <a:gd name="connsiteY249" fmla="*/ 1399193 h 4020871"/>
              <a:gd name="connsiteX250" fmla="*/ 1445931 w 3652645"/>
              <a:gd name="connsiteY250" fmla="*/ 1334914 h 4020871"/>
              <a:gd name="connsiteX251" fmla="*/ 1582614 w 3652645"/>
              <a:gd name="connsiteY251" fmla="*/ 1305093 h 4020871"/>
              <a:gd name="connsiteX252" fmla="*/ 1707178 w 3652645"/>
              <a:gd name="connsiteY252" fmla="*/ 1282522 h 4020871"/>
              <a:gd name="connsiteX253" fmla="*/ 1831611 w 3652645"/>
              <a:gd name="connsiteY253" fmla="*/ 1262563 h 4020871"/>
              <a:gd name="connsiteX254" fmla="*/ 1949790 w 3652645"/>
              <a:gd name="connsiteY254" fmla="*/ 1250148 h 4020871"/>
              <a:gd name="connsiteX255" fmla="*/ 2067968 w 3652645"/>
              <a:gd name="connsiteY255" fmla="*/ 1237732 h 4020871"/>
              <a:gd name="connsiteX256" fmla="*/ 2180021 w 3652645"/>
              <a:gd name="connsiteY256" fmla="*/ 1230247 h 4020871"/>
              <a:gd name="connsiteX257" fmla="*/ 2285688 w 3652645"/>
              <a:gd name="connsiteY257" fmla="*/ 1232918 h 4020871"/>
              <a:gd name="connsiteX258" fmla="*/ 2391094 w 3652645"/>
              <a:gd name="connsiteY258" fmla="*/ 1240813 h 4020871"/>
              <a:gd name="connsiteX259" fmla="*/ 2475823 w 3652645"/>
              <a:gd name="connsiteY259" fmla="*/ 1251051 h 4020871"/>
              <a:gd name="connsiteX260" fmla="*/ 2472173 w 3652645"/>
              <a:gd name="connsiteY260" fmla="*/ 1252865 h 4020871"/>
              <a:gd name="connsiteX261" fmla="*/ 2471393 w 3652645"/>
              <a:gd name="connsiteY261" fmla="*/ 1255082 h 4020871"/>
              <a:gd name="connsiteX262" fmla="*/ 2446659 w 3652645"/>
              <a:gd name="connsiteY262" fmla="*/ 1266044 h 4020871"/>
              <a:gd name="connsiteX263" fmla="*/ 2185183 w 3652645"/>
              <a:gd name="connsiteY263" fmla="*/ 1772191 h 4020871"/>
              <a:gd name="connsiteX264" fmla="*/ 2175370 w 3652645"/>
              <a:gd name="connsiteY264" fmla="*/ 2037516 h 4020871"/>
              <a:gd name="connsiteX265" fmla="*/ 2196032 w 3652645"/>
              <a:gd name="connsiteY265" fmla="*/ 2037516 h 4020871"/>
              <a:gd name="connsiteX266" fmla="*/ 2196032 w 3652645"/>
              <a:gd name="connsiteY266" fmla="*/ 2065341 h 4020871"/>
              <a:gd name="connsiteX267" fmla="*/ 2443933 w 3652645"/>
              <a:gd name="connsiteY267" fmla="*/ 2065341 h 4020871"/>
              <a:gd name="connsiteX268" fmla="*/ 2443933 w 3652645"/>
              <a:gd name="connsiteY268" fmla="*/ 2037516 h 4020871"/>
              <a:gd name="connsiteX269" fmla="*/ 2463525 w 3652645"/>
              <a:gd name="connsiteY269" fmla="*/ 2037516 h 4020871"/>
              <a:gd name="connsiteX270" fmla="*/ 2479567 w 3652645"/>
              <a:gd name="connsiteY270" fmla="*/ 2037516 h 4020871"/>
              <a:gd name="connsiteX271" fmla="*/ 2459941 w 3652645"/>
              <a:gd name="connsiteY271" fmla="*/ 1772191 h 4020871"/>
              <a:gd name="connsiteX272" fmla="*/ 2546876 w 3652645"/>
              <a:gd name="connsiteY272" fmla="*/ 1416569 h 4020871"/>
              <a:gd name="connsiteX273" fmla="*/ 2553135 w 3652645"/>
              <a:gd name="connsiteY273" fmla="*/ 1418354 h 4020871"/>
              <a:gd name="connsiteX274" fmla="*/ 2560709 w 3652645"/>
              <a:gd name="connsiteY274" fmla="*/ 1430666 h 4020871"/>
              <a:gd name="connsiteX275" fmla="*/ 2587191 w 3652645"/>
              <a:gd name="connsiteY275" fmla="*/ 1476732 h 4020871"/>
              <a:gd name="connsiteX276" fmla="*/ 2611464 w 3652645"/>
              <a:gd name="connsiteY276" fmla="*/ 1522687 h 4020871"/>
              <a:gd name="connsiteX277" fmla="*/ 2621113 w 3652645"/>
              <a:gd name="connsiteY277" fmla="*/ 1551133 h 4020871"/>
              <a:gd name="connsiteX278" fmla="*/ 2634806 w 3652645"/>
              <a:gd name="connsiteY278" fmla="*/ 1587238 h 4020871"/>
              <a:gd name="connsiteX279" fmla="*/ 2665402 w 3652645"/>
              <a:gd name="connsiteY279" fmla="*/ 1683843 h 4020871"/>
              <a:gd name="connsiteX280" fmla="*/ 2701600 w 3652645"/>
              <a:gd name="connsiteY280" fmla="*/ 1801234 h 4020871"/>
              <a:gd name="connsiteX281" fmla="*/ 2734938 w 3652645"/>
              <a:gd name="connsiteY281" fmla="*/ 1931531 h 4020871"/>
              <a:gd name="connsiteX282" fmla="*/ 2768182 w 3652645"/>
              <a:gd name="connsiteY282" fmla="*/ 2063688 h 4020871"/>
              <a:gd name="connsiteX283" fmla="*/ 2795080 w 3652645"/>
              <a:gd name="connsiteY283" fmla="*/ 2189935 h 4020871"/>
              <a:gd name="connsiteX284" fmla="*/ 2816188 w 3652645"/>
              <a:gd name="connsiteY284" fmla="*/ 2299114 h 4020871"/>
              <a:gd name="connsiteX285" fmla="*/ 2822696 w 3652645"/>
              <a:gd name="connsiteY285" fmla="*/ 2346044 h 4020871"/>
              <a:gd name="connsiteX286" fmla="*/ 2825252 w 3652645"/>
              <a:gd name="connsiteY286" fmla="*/ 2383456 h 4020871"/>
              <a:gd name="connsiteX287" fmla="*/ 2889890 w 3652645"/>
              <a:gd name="connsiteY287" fmla="*/ 2374342 h 4020871"/>
              <a:gd name="connsiteX288" fmla="*/ 2899121 w 3652645"/>
              <a:gd name="connsiteY288" fmla="*/ 2456128 h 4020871"/>
              <a:gd name="connsiteX289" fmla="*/ 2910717 w 3652645"/>
              <a:gd name="connsiteY289" fmla="*/ 2622621 h 4020871"/>
              <a:gd name="connsiteX290" fmla="*/ 2916735 w 3652645"/>
              <a:gd name="connsiteY290" fmla="*/ 2723588 h 4020871"/>
              <a:gd name="connsiteX291" fmla="*/ 2922381 w 3652645"/>
              <a:gd name="connsiteY291" fmla="*/ 2831993 h 4020871"/>
              <a:gd name="connsiteX292" fmla="*/ 2927654 w 3652645"/>
              <a:gd name="connsiteY292" fmla="*/ 2947836 h 4020871"/>
              <a:gd name="connsiteX293" fmla="*/ 2930440 w 3652645"/>
              <a:gd name="connsiteY293" fmla="*/ 3069147 h 4020871"/>
              <a:gd name="connsiteX294" fmla="*/ 2930830 w 3652645"/>
              <a:gd name="connsiteY294" fmla="*/ 3194067 h 4020871"/>
              <a:gd name="connsiteX295" fmla="*/ 2929011 w 3652645"/>
              <a:gd name="connsiteY295" fmla="*/ 3318876 h 4020871"/>
              <a:gd name="connsiteX296" fmla="*/ 2924890 w 3652645"/>
              <a:gd name="connsiteY296" fmla="*/ 3445435 h 4020871"/>
              <a:gd name="connsiteX297" fmla="*/ 2914236 w 3652645"/>
              <a:gd name="connsiteY297" fmla="*/ 3569801 h 4020871"/>
              <a:gd name="connsiteX298" fmla="*/ 2901559 w 3652645"/>
              <a:gd name="connsiteY298" fmla="*/ 3690338 h 4020871"/>
              <a:gd name="connsiteX299" fmla="*/ 2894255 w 3652645"/>
              <a:gd name="connsiteY299" fmla="*/ 3747762 h 4020871"/>
              <a:gd name="connsiteX300" fmla="*/ 2884743 w 3652645"/>
              <a:gd name="connsiteY300" fmla="*/ 3805076 h 4020871"/>
              <a:gd name="connsiteX301" fmla="*/ 2891248 w 3652645"/>
              <a:gd name="connsiteY301" fmla="*/ 3806789 h 4020871"/>
              <a:gd name="connsiteX302" fmla="*/ 2888788 w 3652645"/>
              <a:gd name="connsiteY302" fmla="*/ 3812734 h 4020871"/>
              <a:gd name="connsiteX303" fmla="*/ 2883160 w 3652645"/>
              <a:gd name="connsiteY303" fmla="*/ 3836687 h 4020871"/>
              <a:gd name="connsiteX304" fmla="*/ 2873927 w 3652645"/>
              <a:gd name="connsiteY304" fmla="*/ 3888422 h 4020871"/>
              <a:gd name="connsiteX305" fmla="*/ 2868646 w 3652645"/>
              <a:gd name="connsiteY305" fmla="*/ 3949676 h 4020871"/>
              <a:gd name="connsiteX306" fmla="*/ 2910057 w 3652645"/>
              <a:gd name="connsiteY306" fmla="*/ 3962934 h 4020871"/>
              <a:gd name="connsiteX307" fmla="*/ 2971255 w 3652645"/>
              <a:gd name="connsiteY307" fmla="*/ 3979046 h 4020871"/>
              <a:gd name="connsiteX308" fmla="*/ 3041382 w 3652645"/>
              <a:gd name="connsiteY308" fmla="*/ 3993742 h 4020871"/>
              <a:gd name="connsiteX309" fmla="*/ 3115926 w 3652645"/>
              <a:gd name="connsiteY309" fmla="*/ 4008659 h 4020871"/>
              <a:gd name="connsiteX310" fmla="*/ 3153291 w 3652645"/>
              <a:gd name="connsiteY310" fmla="*/ 4014257 h 4020871"/>
              <a:gd name="connsiteX311" fmla="*/ 3188541 w 3652645"/>
              <a:gd name="connsiteY311" fmla="*/ 4017886 h 4020871"/>
              <a:gd name="connsiteX312" fmla="*/ 3219465 w 3652645"/>
              <a:gd name="connsiteY312" fmla="*/ 4019434 h 4020871"/>
              <a:gd name="connsiteX313" fmla="*/ 3248181 w 3652645"/>
              <a:gd name="connsiteY313" fmla="*/ 4020871 h 4020871"/>
              <a:gd name="connsiteX314" fmla="*/ 3272666 w 3652645"/>
              <a:gd name="connsiteY314" fmla="*/ 4018369 h 4020871"/>
              <a:gd name="connsiteX315" fmla="*/ 3292732 w 3652645"/>
              <a:gd name="connsiteY315" fmla="*/ 4015645 h 4020871"/>
              <a:gd name="connsiteX316" fmla="*/ 3299545 w 3652645"/>
              <a:gd name="connsiteY316" fmla="*/ 4012257 h 4020871"/>
              <a:gd name="connsiteX317" fmla="*/ 3304149 w 3652645"/>
              <a:gd name="connsiteY317" fmla="*/ 4008759 h 4020871"/>
              <a:gd name="connsiteX318" fmla="*/ 3308846 w 3652645"/>
              <a:gd name="connsiteY318" fmla="*/ 4003402 h 4020871"/>
              <a:gd name="connsiteX319" fmla="*/ 3309032 w 3652645"/>
              <a:gd name="connsiteY319" fmla="*/ 3999683 h 4020871"/>
              <a:gd name="connsiteX320" fmla="*/ 3313014 w 3652645"/>
              <a:gd name="connsiteY320" fmla="*/ 3987170 h 4020871"/>
              <a:gd name="connsiteX321" fmla="*/ 3356163 w 3652645"/>
              <a:gd name="connsiteY321" fmla="*/ 3987129 h 4020871"/>
              <a:gd name="connsiteX322" fmla="*/ 3424826 w 3652645"/>
              <a:gd name="connsiteY322" fmla="*/ 3986838 h 4020871"/>
              <a:gd name="connsiteX323" fmla="*/ 3484652 w 3652645"/>
              <a:gd name="connsiteY323" fmla="*/ 3986104 h 4020871"/>
              <a:gd name="connsiteX324" fmla="*/ 3540154 w 3652645"/>
              <a:gd name="connsiteY324" fmla="*/ 3983290 h 4020871"/>
              <a:gd name="connsiteX325" fmla="*/ 3544945 w 3652645"/>
              <a:gd name="connsiteY325" fmla="*/ 3976073 h 4020871"/>
              <a:gd name="connsiteX326" fmla="*/ 3549828 w 3652645"/>
              <a:gd name="connsiteY326" fmla="*/ 3966996 h 4020871"/>
              <a:gd name="connsiteX327" fmla="*/ 3552595 w 3652645"/>
              <a:gd name="connsiteY327" fmla="*/ 3955950 h 4020871"/>
              <a:gd name="connsiteX328" fmla="*/ 3555363 w 3652645"/>
              <a:gd name="connsiteY328" fmla="*/ 3944903 h 4020871"/>
              <a:gd name="connsiteX329" fmla="*/ 3555921 w 3652645"/>
              <a:gd name="connsiteY329" fmla="*/ 3933746 h 4020871"/>
              <a:gd name="connsiteX330" fmla="*/ 3552062 w 3652645"/>
              <a:gd name="connsiteY330" fmla="*/ 3922368 h 4020871"/>
              <a:gd name="connsiteX331" fmla="*/ 3547923 w 3652645"/>
              <a:gd name="connsiteY331" fmla="*/ 3916568 h 4020871"/>
              <a:gd name="connsiteX332" fmla="*/ 3543692 w 3652645"/>
              <a:gd name="connsiteY332" fmla="*/ 3912628 h 4020871"/>
              <a:gd name="connsiteX333" fmla="*/ 3528601 w 3652645"/>
              <a:gd name="connsiteY333" fmla="*/ 3904416 h 4020871"/>
              <a:gd name="connsiteX334" fmla="*/ 3509000 w 3652645"/>
              <a:gd name="connsiteY334" fmla="*/ 3897842 h 4020871"/>
              <a:gd name="connsiteX335" fmla="*/ 3487005 w 3652645"/>
              <a:gd name="connsiteY335" fmla="*/ 3894877 h 4020871"/>
              <a:gd name="connsiteX336" fmla="*/ 3462800 w 3652645"/>
              <a:gd name="connsiteY336" fmla="*/ 3891801 h 4020871"/>
              <a:gd name="connsiteX337" fmla="*/ 3416598 w 3652645"/>
              <a:gd name="connsiteY337" fmla="*/ 3885760 h 4020871"/>
              <a:gd name="connsiteX338" fmla="*/ 3396811 w 3652645"/>
              <a:gd name="connsiteY338" fmla="*/ 3882905 h 4020871"/>
              <a:gd name="connsiteX339" fmla="*/ 3381535 w 3652645"/>
              <a:gd name="connsiteY339" fmla="*/ 3878412 h 4020871"/>
              <a:gd name="connsiteX340" fmla="*/ 3372792 w 3652645"/>
              <a:gd name="connsiteY340" fmla="*/ 3876110 h 4020871"/>
              <a:gd name="connsiteX341" fmla="*/ 3366445 w 3652645"/>
              <a:gd name="connsiteY341" fmla="*/ 3870200 h 4020871"/>
              <a:gd name="connsiteX342" fmla="*/ 3355866 w 3652645"/>
              <a:gd name="connsiteY342" fmla="*/ 3860350 h 4020871"/>
              <a:gd name="connsiteX343" fmla="*/ 3345473 w 3652645"/>
              <a:gd name="connsiteY343" fmla="*/ 3846780 h 4020871"/>
              <a:gd name="connsiteX344" fmla="*/ 3335080 w 3652645"/>
              <a:gd name="connsiteY344" fmla="*/ 3833211 h 4020871"/>
              <a:gd name="connsiteX345" fmla="*/ 3326771 w 3652645"/>
              <a:gd name="connsiteY345" fmla="*/ 3816075 h 4020871"/>
              <a:gd name="connsiteX346" fmla="*/ 3327083 w 3652645"/>
              <a:gd name="connsiteY346" fmla="*/ 3816032 h 4020871"/>
              <a:gd name="connsiteX347" fmla="*/ 3350314 w 3652645"/>
              <a:gd name="connsiteY347" fmla="*/ 3750085 h 4020871"/>
              <a:gd name="connsiteX348" fmla="*/ 3369220 w 3652645"/>
              <a:gd name="connsiteY348" fmla="*/ 3682056 h 4020871"/>
              <a:gd name="connsiteX349" fmla="*/ 3390336 w 3652645"/>
              <a:gd name="connsiteY349" fmla="*/ 3614139 h 4020871"/>
              <a:gd name="connsiteX350" fmla="*/ 3407033 w 3652645"/>
              <a:gd name="connsiteY350" fmla="*/ 3546000 h 4020871"/>
              <a:gd name="connsiteX351" fmla="*/ 3440521 w 3652645"/>
              <a:gd name="connsiteY351" fmla="*/ 3407863 h 4020871"/>
              <a:gd name="connsiteX352" fmla="*/ 3467196 w 3652645"/>
              <a:gd name="connsiteY352" fmla="*/ 3273113 h 4020871"/>
              <a:gd name="connsiteX353" fmla="*/ 3491662 w 3652645"/>
              <a:gd name="connsiteY353" fmla="*/ 3138252 h 4020871"/>
              <a:gd name="connsiteX354" fmla="*/ 3511432 w 3652645"/>
              <a:gd name="connsiteY354" fmla="*/ 3008749 h 4020871"/>
              <a:gd name="connsiteX355" fmla="*/ 3526504 w 3652645"/>
              <a:gd name="connsiteY355" fmla="*/ 2884603 h 4020871"/>
              <a:gd name="connsiteX356" fmla="*/ 3538995 w 3652645"/>
              <a:gd name="connsiteY356" fmla="*/ 2767785 h 4020871"/>
              <a:gd name="connsiteX357" fmla="*/ 3548904 w 3652645"/>
              <a:gd name="connsiteY357" fmla="*/ 2658294 h 4020871"/>
              <a:gd name="connsiteX358" fmla="*/ 3558256 w 3652645"/>
              <a:gd name="connsiteY358" fmla="*/ 2559961 h 4020871"/>
              <a:gd name="connsiteX359" fmla="*/ 3566447 w 3652645"/>
              <a:gd name="connsiteY359" fmla="*/ 2396323 h 4020871"/>
              <a:gd name="connsiteX360" fmla="*/ 3568958 w 3652645"/>
              <a:gd name="connsiteY360" fmla="*/ 2310274 h 4020871"/>
              <a:gd name="connsiteX361" fmla="*/ 3588806 w 3652645"/>
              <a:gd name="connsiteY361" fmla="*/ 2309715 h 4020871"/>
              <a:gd name="connsiteX362" fmla="*/ 3623730 w 3652645"/>
              <a:gd name="connsiteY362" fmla="*/ 2308732 h 4020871"/>
              <a:gd name="connsiteX363" fmla="*/ 3652645 w 3652645"/>
              <a:gd name="connsiteY363" fmla="*/ 2311157 h 4020871"/>
              <a:gd name="connsiteX364" fmla="*/ 3591057 w 3652645"/>
              <a:gd name="connsiteY364" fmla="*/ 2170125 h 4020871"/>
              <a:gd name="connsiteX365" fmla="*/ 3546958 w 3652645"/>
              <a:gd name="connsiteY365" fmla="*/ 2071609 h 4020871"/>
              <a:gd name="connsiteX366" fmla="*/ 3549898 w 3652645"/>
              <a:gd name="connsiteY366" fmla="*/ 2057556 h 4020871"/>
              <a:gd name="connsiteX367" fmla="*/ 3599083 w 3652645"/>
              <a:gd name="connsiteY367" fmla="*/ 1813507 h 4020871"/>
              <a:gd name="connsiteX368" fmla="*/ 3191359 w 3652645"/>
              <a:gd name="connsiteY368" fmla="*/ 1223961 h 4020871"/>
              <a:gd name="connsiteX369" fmla="*/ 3128389 w 3652645"/>
              <a:gd name="connsiteY369" fmla="*/ 1221808 h 4020871"/>
              <a:gd name="connsiteX370" fmla="*/ 3125038 w 3652645"/>
              <a:gd name="connsiteY370" fmla="*/ 1216571 h 4020871"/>
              <a:gd name="connsiteX371" fmla="*/ 3076442 w 3652645"/>
              <a:gd name="connsiteY371" fmla="*/ 1214138 h 4020871"/>
              <a:gd name="connsiteX372" fmla="*/ 3065949 w 3652645"/>
              <a:gd name="connsiteY372" fmla="*/ 1213783 h 4020871"/>
              <a:gd name="connsiteX373" fmla="*/ 3041058 w 3652645"/>
              <a:gd name="connsiteY373" fmla="*/ 1194616 h 4020871"/>
              <a:gd name="connsiteX374" fmla="*/ 3040101 w 3652645"/>
              <a:gd name="connsiteY374" fmla="*/ 1188084 h 4020871"/>
              <a:gd name="connsiteX375" fmla="*/ 2990972 w 3652645"/>
              <a:gd name="connsiteY375" fmla="*/ 1152070 h 4020871"/>
              <a:gd name="connsiteX376" fmla="*/ 2954796 w 3652645"/>
              <a:gd name="connsiteY376" fmla="*/ 1186236 h 4020871"/>
              <a:gd name="connsiteX377" fmla="*/ 2931237 w 3652645"/>
              <a:gd name="connsiteY377" fmla="*/ 1150945 h 4020871"/>
              <a:gd name="connsiteX378" fmla="*/ 2903727 w 3652645"/>
              <a:gd name="connsiteY378" fmla="*/ 1104951 h 4020871"/>
              <a:gd name="connsiteX379" fmla="*/ 2935867 w 3652645"/>
              <a:gd name="connsiteY379" fmla="*/ 1102708 h 4020871"/>
              <a:gd name="connsiteX380" fmla="*/ 2982720 w 3652645"/>
              <a:gd name="connsiteY380" fmla="*/ 1095732 h 4020871"/>
              <a:gd name="connsiteX381" fmla="*/ 3027456 w 3652645"/>
              <a:gd name="connsiteY381" fmla="*/ 1086786 h 4020871"/>
              <a:gd name="connsiteX382" fmla="*/ 3067961 w 3652645"/>
              <a:gd name="connsiteY382" fmla="*/ 1073901 h 4020871"/>
              <a:gd name="connsiteX383" fmla="*/ 3088307 w 3652645"/>
              <a:gd name="connsiteY383" fmla="*/ 1065598 h 4020871"/>
              <a:gd name="connsiteX384" fmla="*/ 3106444 w 3652645"/>
              <a:gd name="connsiteY384" fmla="*/ 1057185 h 4020871"/>
              <a:gd name="connsiteX385" fmla="*/ 3124673 w 3652645"/>
              <a:gd name="connsiteY385" fmla="*/ 1046912 h 4020871"/>
              <a:gd name="connsiteX386" fmla="*/ 3138485 w 3652645"/>
              <a:gd name="connsiteY386" fmla="*/ 1036419 h 4020871"/>
              <a:gd name="connsiteX387" fmla="*/ 3154600 w 3652645"/>
              <a:gd name="connsiteY387" fmla="*/ 1024176 h 4020871"/>
              <a:gd name="connsiteX388" fmla="*/ 3166295 w 3652645"/>
              <a:gd name="connsiteY388" fmla="*/ 1011712 h 4020871"/>
              <a:gd name="connsiteX389" fmla="*/ 3175876 w 3652645"/>
              <a:gd name="connsiteY389" fmla="*/ 997278 h 4020871"/>
              <a:gd name="connsiteX390" fmla="*/ 3185456 w 3652645"/>
              <a:gd name="connsiteY390" fmla="*/ 982845 h 4020871"/>
              <a:gd name="connsiteX391" fmla="*/ 3192920 w 3652645"/>
              <a:gd name="connsiteY391" fmla="*/ 966441 h 4020871"/>
              <a:gd name="connsiteX392" fmla="*/ 3195967 w 3652645"/>
              <a:gd name="connsiteY392" fmla="*/ 949816 h 4020871"/>
              <a:gd name="connsiteX393" fmla="*/ 3200038 w 3652645"/>
              <a:gd name="connsiteY393" fmla="*/ 912736 h 4020871"/>
              <a:gd name="connsiteX394" fmla="*/ 3202179 w 3652645"/>
              <a:gd name="connsiteY394" fmla="*/ 869967 h 4020871"/>
              <a:gd name="connsiteX395" fmla="*/ 3199995 w 3652645"/>
              <a:gd name="connsiteY395" fmla="*/ 825117 h 4020871"/>
              <a:gd name="connsiteX396" fmla="*/ 3195788 w 3652645"/>
              <a:gd name="connsiteY396" fmla="*/ 776438 h 4020871"/>
              <a:gd name="connsiteX397" fmla="*/ 3189466 w 3652645"/>
              <a:gd name="connsiteY397" fmla="*/ 725788 h 4020871"/>
              <a:gd name="connsiteX398" fmla="*/ 3180841 w 3652645"/>
              <a:gd name="connsiteY398" fmla="*/ 676888 h 4020871"/>
              <a:gd name="connsiteX399" fmla="*/ 3164045 w 3652645"/>
              <a:gd name="connsiteY399" fmla="*/ 599125 h 4020871"/>
              <a:gd name="connsiteX400" fmla="*/ 3177124 w 3652645"/>
              <a:gd name="connsiteY400" fmla="*/ 574171 h 4020871"/>
              <a:gd name="connsiteX401" fmla="*/ 3189751 w 3652645"/>
              <a:gd name="connsiteY401" fmla="*/ 543112 h 4020871"/>
              <a:gd name="connsiteX402" fmla="*/ 3195751 w 3652645"/>
              <a:gd name="connsiteY402" fmla="*/ 511722 h 4020871"/>
              <a:gd name="connsiteX403" fmla="*/ 3197240 w 3652645"/>
              <a:gd name="connsiteY403" fmla="*/ 481969 h 4020871"/>
              <a:gd name="connsiteX404" fmla="*/ 3196428 w 3652645"/>
              <a:gd name="connsiteY404" fmla="*/ 453966 h 4020871"/>
              <a:gd name="connsiteX405" fmla="*/ 3191197 w 3652645"/>
              <a:gd name="connsiteY405" fmla="*/ 425741 h 4020871"/>
              <a:gd name="connsiteX406" fmla="*/ 3183571 w 3652645"/>
              <a:gd name="connsiteY406" fmla="*/ 401125 h 4020871"/>
              <a:gd name="connsiteX407" fmla="*/ 3175853 w 3652645"/>
              <a:gd name="connsiteY407" fmla="*/ 378369 h 4020871"/>
              <a:gd name="connsiteX408" fmla="*/ 3165832 w 3652645"/>
              <a:gd name="connsiteY408" fmla="*/ 357361 h 4020871"/>
              <a:gd name="connsiteX409" fmla="*/ 3147584 w 3652645"/>
              <a:gd name="connsiteY409" fmla="*/ 324843 h 4020871"/>
              <a:gd name="connsiteX410" fmla="*/ 3152046 w 3652645"/>
              <a:gd name="connsiteY410" fmla="*/ 323116 h 4020871"/>
              <a:gd name="connsiteX411" fmla="*/ 3174786 w 3652645"/>
              <a:gd name="connsiteY411" fmla="*/ 311205 h 4020871"/>
              <a:gd name="connsiteX412" fmla="*/ 3199829 w 3652645"/>
              <a:gd name="connsiteY412" fmla="*/ 297545 h 4020871"/>
              <a:gd name="connsiteX413" fmla="*/ 3222849 w 3652645"/>
              <a:gd name="connsiteY413" fmla="*/ 280056 h 4020871"/>
              <a:gd name="connsiteX414" fmla="*/ 3243753 w 3652645"/>
              <a:gd name="connsiteY414" fmla="*/ 260596 h 4020871"/>
              <a:gd name="connsiteX415" fmla="*/ 3255262 w 3652645"/>
              <a:gd name="connsiteY415" fmla="*/ 251851 h 4020871"/>
              <a:gd name="connsiteX416" fmla="*/ 3262448 w 3652645"/>
              <a:gd name="connsiteY416" fmla="*/ 241026 h 4020871"/>
              <a:gd name="connsiteX417" fmla="*/ 3269726 w 3652645"/>
              <a:gd name="connsiteY417" fmla="*/ 228341 h 4020871"/>
              <a:gd name="connsiteX418" fmla="*/ 3274702 w 3652645"/>
              <a:gd name="connsiteY418" fmla="*/ 217405 h 4020871"/>
              <a:gd name="connsiteX419" fmla="*/ 3277563 w 3652645"/>
              <a:gd name="connsiteY419" fmla="*/ 204499 h 4020871"/>
              <a:gd name="connsiteX420" fmla="*/ 3280423 w 3652645"/>
              <a:gd name="connsiteY420" fmla="*/ 191592 h 4020871"/>
              <a:gd name="connsiteX421" fmla="*/ 3278866 w 3652645"/>
              <a:gd name="connsiteY421" fmla="*/ 178465 h 4020871"/>
              <a:gd name="connsiteX422" fmla="*/ 3277309 w 3652645"/>
              <a:gd name="connsiteY422" fmla="*/ 165338 h 4020871"/>
              <a:gd name="connsiteX423" fmla="*/ 3271427 w 3652645"/>
              <a:gd name="connsiteY423" fmla="*/ 150131 h 4020871"/>
              <a:gd name="connsiteX424" fmla="*/ 3263336 w 3652645"/>
              <a:gd name="connsiteY424" fmla="*/ 134812 h 4020871"/>
              <a:gd name="connsiteX425" fmla="*/ 3253036 w 3652645"/>
              <a:gd name="connsiteY425" fmla="*/ 119383 h 4020871"/>
              <a:gd name="connsiteX426" fmla="*/ 3238318 w 3652645"/>
              <a:gd name="connsiteY426" fmla="*/ 103733 h 4020871"/>
              <a:gd name="connsiteX427" fmla="*/ 3221392 w 3652645"/>
              <a:gd name="connsiteY427" fmla="*/ 87972 h 4020871"/>
              <a:gd name="connsiteX428" fmla="*/ 3200047 w 3652645"/>
              <a:gd name="connsiteY428" fmla="*/ 71990 h 4020871"/>
              <a:gd name="connsiteX429" fmla="*/ 3174378 w 3652645"/>
              <a:gd name="connsiteY429" fmla="*/ 53927 h 4020871"/>
              <a:gd name="connsiteX430" fmla="*/ 3146407 w 3652645"/>
              <a:gd name="connsiteY430" fmla="*/ 37614 h 4020871"/>
              <a:gd name="connsiteX431" fmla="*/ 3137571 w 3652645"/>
              <a:gd name="connsiteY431" fmla="*/ 37172 h 4020871"/>
              <a:gd name="connsiteX432" fmla="*/ 3126433 w 3652645"/>
              <a:gd name="connsiteY432" fmla="*/ 38478 h 4020871"/>
              <a:gd name="connsiteX433" fmla="*/ 3110692 w 3652645"/>
              <a:gd name="connsiteY433" fmla="*/ 43283 h 4020871"/>
              <a:gd name="connsiteX434" fmla="*/ 3094764 w 3652645"/>
              <a:gd name="connsiteY434" fmla="*/ 51806 h 4020871"/>
              <a:gd name="connsiteX435" fmla="*/ 3078650 w 3652645"/>
              <a:gd name="connsiteY435" fmla="*/ 64049 h 4020871"/>
              <a:gd name="connsiteX436" fmla="*/ 3059862 w 3652645"/>
              <a:gd name="connsiteY436" fmla="*/ 85479 h 4020871"/>
              <a:gd name="connsiteX437" fmla="*/ 3050375 w 3652645"/>
              <a:gd name="connsiteY437" fmla="*/ 98053 h 4020871"/>
              <a:gd name="connsiteX438" fmla="*/ 3043003 w 3652645"/>
              <a:gd name="connsiteY438" fmla="*/ 112597 h 4020871"/>
              <a:gd name="connsiteX439" fmla="*/ 2999942 w 3652645"/>
              <a:gd name="connsiteY439" fmla="*/ 88072 h 4020871"/>
              <a:gd name="connsiteX440" fmla="*/ 2952370 w 3652645"/>
              <a:gd name="connsiteY440" fmla="*/ 65184 h 4020871"/>
              <a:gd name="connsiteX441" fmla="*/ 2898264 w 3652645"/>
              <a:gd name="connsiteY441" fmla="*/ 40106 h 4020871"/>
              <a:gd name="connsiteX442" fmla="*/ 2870014 w 3652645"/>
              <a:gd name="connsiteY442" fmla="*/ 29371 h 4020871"/>
              <a:gd name="connsiteX443" fmla="*/ 2843972 w 3652645"/>
              <a:gd name="connsiteY443" fmla="*/ 18746 h 4020871"/>
              <a:gd name="connsiteX444" fmla="*/ 2815629 w 3652645"/>
              <a:gd name="connsiteY444" fmla="*/ 9871 h 4020871"/>
              <a:gd name="connsiteX445" fmla="*/ 2789401 w 3652645"/>
              <a:gd name="connsiteY445" fmla="*/ 2965 h 4020871"/>
              <a:gd name="connsiteX446" fmla="*/ 2767405 w 3652645"/>
              <a:gd name="connsiteY446" fmla="*/ 0 h 4020871"/>
              <a:gd name="connsiteX0" fmla="*/ 2378262 w 3652645"/>
              <a:gd name="connsiteY0" fmla="*/ 2222580 h 4020871"/>
              <a:gd name="connsiteX1" fmla="*/ 2378262 w 3652645"/>
              <a:gd name="connsiteY1" fmla="*/ 2237814 h 4020871"/>
              <a:gd name="connsiteX2" fmla="*/ 2378262 w 3652645"/>
              <a:gd name="connsiteY2" fmla="*/ 2264476 h 4020871"/>
              <a:gd name="connsiteX3" fmla="*/ 2378261 w 3652645"/>
              <a:gd name="connsiteY3" fmla="*/ 2271897 h 4020871"/>
              <a:gd name="connsiteX4" fmla="*/ 2378261 w 3652645"/>
              <a:gd name="connsiteY4" fmla="*/ 2272234 h 4020871"/>
              <a:gd name="connsiteX5" fmla="*/ 2378261 w 3652645"/>
              <a:gd name="connsiteY5" fmla="*/ 2272234 h 4020871"/>
              <a:gd name="connsiteX6" fmla="*/ 2385912 w 3652645"/>
              <a:gd name="connsiteY6" fmla="*/ 2281544 h 4020871"/>
              <a:gd name="connsiteX7" fmla="*/ 2427230 w 3652645"/>
              <a:gd name="connsiteY7" fmla="*/ 2272234 h 4020871"/>
              <a:gd name="connsiteX8" fmla="*/ 2427230 w 3652645"/>
              <a:gd name="connsiteY8" fmla="*/ 2239785 h 4020871"/>
              <a:gd name="connsiteX9" fmla="*/ 2437186 w 3652645"/>
              <a:gd name="connsiteY9" fmla="*/ 2248059 h 4020871"/>
              <a:gd name="connsiteX10" fmla="*/ 2465410 w 3652645"/>
              <a:gd name="connsiteY10" fmla="*/ 2280812 h 4020871"/>
              <a:gd name="connsiteX11" fmla="*/ 2498620 w 3652645"/>
              <a:gd name="connsiteY11" fmla="*/ 2331063 h 4020871"/>
              <a:gd name="connsiteX12" fmla="*/ 2442619 w 3652645"/>
              <a:gd name="connsiteY12" fmla="*/ 2329140 h 4020871"/>
              <a:gd name="connsiteX13" fmla="*/ 2191799 w 3652645"/>
              <a:gd name="connsiteY13" fmla="*/ 2320529 h 4020871"/>
              <a:gd name="connsiteX14" fmla="*/ 2176979 w 3652645"/>
              <a:gd name="connsiteY14" fmla="*/ 2320020 h 4020871"/>
              <a:gd name="connsiteX15" fmla="*/ 2188769 w 3652645"/>
              <a:gd name="connsiteY15" fmla="*/ 2320021 h 4020871"/>
              <a:gd name="connsiteX16" fmla="*/ 2234084 w 3652645"/>
              <a:gd name="connsiteY16" fmla="*/ 2261858 h 4020871"/>
              <a:gd name="connsiteX17" fmla="*/ 2235533 w 3652645"/>
              <a:gd name="connsiteY17" fmla="*/ 2260693 h 4020871"/>
              <a:gd name="connsiteX18" fmla="*/ 2239008 w 3652645"/>
              <a:gd name="connsiteY18" fmla="*/ 2264863 h 4020871"/>
              <a:gd name="connsiteX19" fmla="*/ 2280325 w 3652645"/>
              <a:gd name="connsiteY19" fmla="*/ 2247407 h 4020871"/>
              <a:gd name="connsiteX20" fmla="*/ 2271756 w 3652645"/>
              <a:gd name="connsiteY20" fmla="*/ 2236028 h 4020871"/>
              <a:gd name="connsiteX21" fmla="*/ 2270872 w 3652645"/>
              <a:gd name="connsiteY21" fmla="*/ 2232293 h 4020871"/>
              <a:gd name="connsiteX22" fmla="*/ 2272660 w 3652645"/>
              <a:gd name="connsiteY22" fmla="*/ 2230856 h 4020871"/>
              <a:gd name="connsiteX23" fmla="*/ 2279101 w 3652645"/>
              <a:gd name="connsiteY23" fmla="*/ 2230856 h 4020871"/>
              <a:gd name="connsiteX24" fmla="*/ 2280325 w 3652645"/>
              <a:gd name="connsiteY24" fmla="*/ 2230855 h 4020871"/>
              <a:gd name="connsiteX25" fmla="*/ 2280325 w 3652645"/>
              <a:gd name="connsiteY25" fmla="*/ 2272234 h 4020871"/>
              <a:gd name="connsiteX26" fmla="*/ 2321642 w 3652645"/>
              <a:gd name="connsiteY26" fmla="*/ 2274561 h 4020871"/>
              <a:gd name="connsiteX27" fmla="*/ 2329293 w 3652645"/>
              <a:gd name="connsiteY27" fmla="*/ 2263958 h 4020871"/>
              <a:gd name="connsiteX28" fmla="*/ 2329293 w 3652645"/>
              <a:gd name="connsiteY28" fmla="*/ 2259562 h 4020871"/>
              <a:gd name="connsiteX29" fmla="*/ 2329293 w 3652645"/>
              <a:gd name="connsiteY29" fmla="*/ 2230856 h 4020871"/>
              <a:gd name="connsiteX30" fmla="*/ 2329293 w 3652645"/>
              <a:gd name="connsiteY30" fmla="*/ 2263958 h 4020871"/>
              <a:gd name="connsiteX31" fmla="*/ 2329293 w 3652645"/>
              <a:gd name="connsiteY31" fmla="*/ 2274303 h 4020871"/>
              <a:gd name="connsiteX32" fmla="*/ 2329293 w 3652645"/>
              <a:gd name="connsiteY32" fmla="*/ 2280510 h 4020871"/>
              <a:gd name="connsiteX33" fmla="*/ 2378262 w 3652645"/>
              <a:gd name="connsiteY33" fmla="*/ 2280510 h 4020871"/>
              <a:gd name="connsiteX34" fmla="*/ 2378261 w 3652645"/>
              <a:gd name="connsiteY34" fmla="*/ 2272234 h 4020871"/>
              <a:gd name="connsiteX35" fmla="*/ 2378261 w 3652645"/>
              <a:gd name="connsiteY35" fmla="*/ 2271897 h 4020871"/>
              <a:gd name="connsiteX36" fmla="*/ 2378261 w 3652645"/>
              <a:gd name="connsiteY36" fmla="*/ 2266803 h 4020871"/>
              <a:gd name="connsiteX37" fmla="*/ 2378262 w 3652645"/>
              <a:gd name="connsiteY37" fmla="*/ 2253614 h 4020871"/>
              <a:gd name="connsiteX38" fmla="*/ 2378262 w 3652645"/>
              <a:gd name="connsiteY38" fmla="*/ 2237814 h 4020871"/>
              <a:gd name="connsiteX39" fmla="*/ 2378262 w 3652645"/>
              <a:gd name="connsiteY39" fmla="*/ 2236545 h 4020871"/>
              <a:gd name="connsiteX40" fmla="*/ 2378262 w 3652645"/>
              <a:gd name="connsiteY40" fmla="*/ 2222580 h 4020871"/>
              <a:gd name="connsiteX41" fmla="*/ 2407642 w 3652645"/>
              <a:gd name="connsiteY41" fmla="*/ 2065342 h 4020871"/>
              <a:gd name="connsiteX42" fmla="*/ 2250945 w 3652645"/>
              <a:gd name="connsiteY42" fmla="*/ 2065342 h 4020871"/>
              <a:gd name="connsiteX43" fmla="*/ 2250944 w 3652645"/>
              <a:gd name="connsiteY43" fmla="*/ 2090169 h 4020871"/>
              <a:gd name="connsiteX44" fmla="*/ 2231357 w 3652645"/>
              <a:gd name="connsiteY44" fmla="*/ 2106720 h 4020871"/>
              <a:gd name="connsiteX45" fmla="*/ 2231357 w 3652645"/>
              <a:gd name="connsiteY45" fmla="*/ 2214304 h 4020871"/>
              <a:gd name="connsiteX46" fmla="*/ 2231357 w 3652645"/>
              <a:gd name="connsiteY46" fmla="*/ 2241785 h 4020871"/>
              <a:gd name="connsiteX47" fmla="*/ 2194571 w 3652645"/>
              <a:gd name="connsiteY47" fmla="*/ 2280340 h 4020871"/>
              <a:gd name="connsiteX48" fmla="*/ 2172732 w 3652645"/>
              <a:gd name="connsiteY48" fmla="*/ 2311939 h 4020871"/>
              <a:gd name="connsiteX49" fmla="*/ 2169289 w 3652645"/>
              <a:gd name="connsiteY49" fmla="*/ 2319756 h 4020871"/>
              <a:gd name="connsiteX50" fmla="*/ 2079791 w 3652645"/>
              <a:gd name="connsiteY50" fmla="*/ 2316684 h 4020871"/>
              <a:gd name="connsiteX51" fmla="*/ 1951807 w 3652645"/>
              <a:gd name="connsiteY51" fmla="*/ 2312290 h 4020871"/>
              <a:gd name="connsiteX52" fmla="*/ 1951614 w 3652645"/>
              <a:gd name="connsiteY52" fmla="*/ 2312335 h 4020871"/>
              <a:gd name="connsiteX53" fmla="*/ 1950322 w 3652645"/>
              <a:gd name="connsiteY53" fmla="*/ 2312290 h 4020871"/>
              <a:gd name="connsiteX54" fmla="*/ 1910943 w 3652645"/>
              <a:gd name="connsiteY54" fmla="*/ 2337333 h 4020871"/>
              <a:gd name="connsiteX55" fmla="*/ 1910943 w 3652645"/>
              <a:gd name="connsiteY55" fmla="*/ 2379071 h 4020871"/>
              <a:gd name="connsiteX56" fmla="*/ 1911295 w 3652645"/>
              <a:gd name="connsiteY56" fmla="*/ 2379279 h 4020871"/>
              <a:gd name="connsiteX57" fmla="*/ 1911277 w 3652645"/>
              <a:gd name="connsiteY57" fmla="*/ 2379893 h 4020871"/>
              <a:gd name="connsiteX58" fmla="*/ 1902680 w 3652645"/>
              <a:gd name="connsiteY58" fmla="*/ 2678385 h 4020871"/>
              <a:gd name="connsiteX59" fmla="*/ 1932156 w 3652645"/>
              <a:gd name="connsiteY59" fmla="*/ 2711666 h 4020871"/>
              <a:gd name="connsiteX60" fmla="*/ 2659233 w 3652645"/>
              <a:gd name="connsiteY60" fmla="*/ 2736627 h 4020871"/>
              <a:gd name="connsiteX61" fmla="*/ 2698535 w 3652645"/>
              <a:gd name="connsiteY61" fmla="*/ 2703346 h 4020871"/>
              <a:gd name="connsiteX62" fmla="*/ 2705117 w 3652645"/>
              <a:gd name="connsiteY62" fmla="*/ 2474813 h 4020871"/>
              <a:gd name="connsiteX63" fmla="*/ 2706650 w 3652645"/>
              <a:gd name="connsiteY63" fmla="*/ 2421575 h 4020871"/>
              <a:gd name="connsiteX64" fmla="*/ 2708359 w 3652645"/>
              <a:gd name="connsiteY64" fmla="*/ 2420809 h 4020871"/>
              <a:gd name="connsiteX65" fmla="*/ 2708359 w 3652645"/>
              <a:gd name="connsiteY65" fmla="*/ 2362376 h 4020871"/>
              <a:gd name="connsiteX66" fmla="*/ 2708355 w 3652645"/>
              <a:gd name="connsiteY66" fmla="*/ 2362367 h 4020871"/>
              <a:gd name="connsiteX67" fmla="*/ 2708360 w 3652645"/>
              <a:gd name="connsiteY67" fmla="*/ 2362212 h 4020871"/>
              <a:gd name="connsiteX68" fmla="*/ 2678884 w 3652645"/>
              <a:gd name="connsiteY68" fmla="*/ 2337251 h 4020871"/>
              <a:gd name="connsiteX69" fmla="*/ 2549479 w 3652645"/>
              <a:gd name="connsiteY69" fmla="*/ 2332809 h 4020871"/>
              <a:gd name="connsiteX70" fmla="*/ 2508482 w 3652645"/>
              <a:gd name="connsiteY70" fmla="*/ 2331401 h 4020871"/>
              <a:gd name="connsiteX71" fmla="*/ 2512104 w 3652645"/>
              <a:gd name="connsiteY71" fmla="*/ 2328330 h 4020871"/>
              <a:gd name="connsiteX72" fmla="*/ 2432494 w 3652645"/>
              <a:gd name="connsiteY72" fmla="*/ 2227583 h 4020871"/>
              <a:gd name="connsiteX73" fmla="*/ 2427229 w 3652645"/>
              <a:gd name="connsiteY73" fmla="*/ 2224612 h 4020871"/>
              <a:gd name="connsiteX74" fmla="*/ 2427230 w 3652645"/>
              <a:gd name="connsiteY74" fmla="*/ 2216373 h 4020871"/>
              <a:gd name="connsiteX75" fmla="*/ 2427230 w 3652645"/>
              <a:gd name="connsiteY75" fmla="*/ 2172926 h 4020871"/>
              <a:gd name="connsiteX76" fmla="*/ 2446817 w 3652645"/>
              <a:gd name="connsiteY76" fmla="*/ 2181201 h 4020871"/>
              <a:gd name="connsiteX77" fmla="*/ 2446817 w 3652645"/>
              <a:gd name="connsiteY77" fmla="*/ 2214304 h 4020871"/>
              <a:gd name="connsiteX78" fmla="*/ 2485991 w 3652645"/>
              <a:gd name="connsiteY78" fmla="*/ 2239131 h 4020871"/>
              <a:gd name="connsiteX79" fmla="*/ 2485991 w 3652645"/>
              <a:gd name="connsiteY79" fmla="*/ 2156374 h 4020871"/>
              <a:gd name="connsiteX80" fmla="*/ 2427230 w 3652645"/>
              <a:gd name="connsiteY80" fmla="*/ 2106720 h 4020871"/>
              <a:gd name="connsiteX81" fmla="*/ 2407642 w 3652645"/>
              <a:gd name="connsiteY81" fmla="*/ 2065342 h 4020871"/>
              <a:gd name="connsiteX82" fmla="*/ 3234358 w 3652645"/>
              <a:gd name="connsiteY82" fmla="*/ 1411897 h 4020871"/>
              <a:gd name="connsiteX83" fmla="*/ 3247053 w 3652645"/>
              <a:gd name="connsiteY83" fmla="*/ 1413018 h 4020871"/>
              <a:gd name="connsiteX84" fmla="*/ 3352469 w 3652645"/>
              <a:gd name="connsiteY84" fmla="*/ 1627033 h 4020871"/>
              <a:gd name="connsiteX85" fmla="*/ 3350111 w 3652645"/>
              <a:gd name="connsiteY85" fmla="*/ 1645751 h 4020871"/>
              <a:gd name="connsiteX86" fmla="*/ 3287030 w 3652645"/>
              <a:gd name="connsiteY86" fmla="*/ 1517609 h 4020871"/>
              <a:gd name="connsiteX87" fmla="*/ 3287136 w 3652645"/>
              <a:gd name="connsiteY87" fmla="*/ 1517361 h 4020871"/>
              <a:gd name="connsiteX88" fmla="*/ 3297275 w 3652645"/>
              <a:gd name="connsiteY88" fmla="*/ 1491770 h 4020871"/>
              <a:gd name="connsiteX89" fmla="*/ 3278139 w 3652645"/>
              <a:gd name="connsiteY89" fmla="*/ 1475899 h 4020871"/>
              <a:gd name="connsiteX90" fmla="*/ 3258958 w 3652645"/>
              <a:gd name="connsiteY90" fmla="*/ 1460958 h 4020871"/>
              <a:gd name="connsiteX91" fmla="*/ 3234358 w 3652645"/>
              <a:gd name="connsiteY91" fmla="*/ 1411897 h 4020871"/>
              <a:gd name="connsiteX92" fmla="*/ 2767405 w 3652645"/>
              <a:gd name="connsiteY92" fmla="*/ 0 h 4020871"/>
              <a:gd name="connsiteX93" fmla="*/ 2747432 w 3652645"/>
              <a:gd name="connsiteY93" fmla="*/ 864 h 4020871"/>
              <a:gd name="connsiteX94" fmla="*/ 2738410 w 3652645"/>
              <a:gd name="connsiteY94" fmla="*/ 4142 h 4020871"/>
              <a:gd name="connsiteX95" fmla="*/ 2731690 w 3652645"/>
              <a:gd name="connsiteY95" fmla="*/ 5669 h 4020871"/>
              <a:gd name="connsiteX96" fmla="*/ 2724784 w 3652645"/>
              <a:gd name="connsiteY96" fmla="*/ 10916 h 4020871"/>
              <a:gd name="connsiteX97" fmla="*/ 2717879 w 3652645"/>
              <a:gd name="connsiteY97" fmla="*/ 16163 h 4020871"/>
              <a:gd name="connsiteX98" fmla="*/ 2710693 w 3652645"/>
              <a:gd name="connsiteY98" fmla="*/ 26988 h 4020871"/>
              <a:gd name="connsiteX99" fmla="*/ 2707833 w 3652645"/>
              <a:gd name="connsiteY99" fmla="*/ 39894 h 4020871"/>
              <a:gd name="connsiteX100" fmla="*/ 2705065 w 3652645"/>
              <a:gd name="connsiteY100" fmla="*/ 50941 h 4020871"/>
              <a:gd name="connsiteX101" fmla="*/ 2706809 w 3652645"/>
              <a:gd name="connsiteY101" fmla="*/ 60349 h 4020871"/>
              <a:gd name="connsiteX102" fmla="*/ 2708459 w 3652645"/>
              <a:gd name="connsiteY102" fmla="*/ 71617 h 4020871"/>
              <a:gd name="connsiteX103" fmla="*/ 2712411 w 3652645"/>
              <a:gd name="connsiteY103" fmla="*/ 81136 h 4020871"/>
              <a:gd name="connsiteX104" fmla="*/ 2724920 w 3652645"/>
              <a:gd name="connsiteY104" fmla="*/ 96675 h 4020871"/>
              <a:gd name="connsiteX105" fmla="*/ 2739731 w 3652645"/>
              <a:gd name="connsiteY105" fmla="*/ 110466 h 4020871"/>
              <a:gd name="connsiteX106" fmla="*/ 2752426 w 3652645"/>
              <a:gd name="connsiteY106" fmla="*/ 122287 h 4020871"/>
              <a:gd name="connsiteX107" fmla="*/ 2767516 w 3652645"/>
              <a:gd name="connsiteY107" fmla="*/ 130499 h 4020871"/>
              <a:gd name="connsiteX108" fmla="*/ 2752054 w 3652645"/>
              <a:gd name="connsiteY108" fmla="*/ 129725 h 4020871"/>
              <a:gd name="connsiteX109" fmla="*/ 2707876 w 3652645"/>
              <a:gd name="connsiteY109" fmla="*/ 127513 h 4020871"/>
              <a:gd name="connsiteX110" fmla="*/ 2679160 w 3652645"/>
              <a:gd name="connsiteY110" fmla="*/ 126076 h 4020871"/>
              <a:gd name="connsiteX111" fmla="*/ 2645933 w 3652645"/>
              <a:gd name="connsiteY111" fmla="*/ 126277 h 4020871"/>
              <a:gd name="connsiteX112" fmla="*/ 2610404 w 3652645"/>
              <a:gd name="connsiteY112" fmla="*/ 128227 h 4020871"/>
              <a:gd name="connsiteX113" fmla="*/ 2572480 w 3652645"/>
              <a:gd name="connsiteY113" fmla="*/ 133785 h 4020871"/>
              <a:gd name="connsiteX114" fmla="*/ 2532348 w 3652645"/>
              <a:gd name="connsiteY114" fmla="*/ 139233 h 4020871"/>
              <a:gd name="connsiteX115" fmla="*/ 2492029 w 3652645"/>
              <a:gd name="connsiteY115" fmla="*/ 148399 h 4020871"/>
              <a:gd name="connsiteX116" fmla="*/ 2453826 w 3652645"/>
              <a:gd name="connsiteY116" fmla="*/ 159536 h 4020871"/>
              <a:gd name="connsiteX117" fmla="*/ 2415437 w 3652645"/>
              <a:gd name="connsiteY117" fmla="*/ 174393 h 4020871"/>
              <a:gd name="connsiteX118" fmla="*/ 2397207 w 3652645"/>
              <a:gd name="connsiteY118" fmla="*/ 184665 h 4020871"/>
              <a:gd name="connsiteX119" fmla="*/ 2381279 w 3652645"/>
              <a:gd name="connsiteY119" fmla="*/ 193189 h 4020871"/>
              <a:gd name="connsiteX120" fmla="*/ 2365165 w 3652645"/>
              <a:gd name="connsiteY120" fmla="*/ 205431 h 4020871"/>
              <a:gd name="connsiteX121" fmla="*/ 2349051 w 3652645"/>
              <a:gd name="connsiteY121" fmla="*/ 217674 h 4020871"/>
              <a:gd name="connsiteX122" fmla="*/ 2335146 w 3652645"/>
              <a:gd name="connsiteY122" fmla="*/ 230027 h 4020871"/>
              <a:gd name="connsiteX123" fmla="*/ 2321055 w 3652645"/>
              <a:gd name="connsiteY123" fmla="*/ 246100 h 4020871"/>
              <a:gd name="connsiteX124" fmla="*/ 2309266 w 3652645"/>
              <a:gd name="connsiteY124" fmla="*/ 260423 h 4020871"/>
              <a:gd name="connsiteX125" fmla="*/ 2297290 w 3652645"/>
              <a:gd name="connsiteY125" fmla="*/ 278465 h 4020871"/>
              <a:gd name="connsiteX126" fmla="*/ 2295826 w 3652645"/>
              <a:gd name="connsiteY126" fmla="*/ 263479 h 4020871"/>
              <a:gd name="connsiteX127" fmla="*/ 2290968 w 3652645"/>
              <a:gd name="connsiteY127" fmla="*/ 227816 h 4020871"/>
              <a:gd name="connsiteX128" fmla="*/ 2281785 w 3652645"/>
              <a:gd name="connsiteY128" fmla="*/ 190073 h 4020871"/>
              <a:gd name="connsiteX129" fmla="*/ 2275810 w 3652645"/>
              <a:gd name="connsiteY129" fmla="*/ 176724 h 4020871"/>
              <a:gd name="connsiteX130" fmla="*/ 2269556 w 3652645"/>
              <a:gd name="connsiteY130" fmla="*/ 168954 h 4020871"/>
              <a:gd name="connsiteX131" fmla="*/ 2267440 w 3652645"/>
              <a:gd name="connsiteY131" fmla="*/ 166984 h 4020871"/>
              <a:gd name="connsiteX132" fmla="*/ 2263022 w 3652645"/>
              <a:gd name="connsiteY132" fmla="*/ 166763 h 4020871"/>
              <a:gd name="connsiteX133" fmla="*/ 2249583 w 3652645"/>
              <a:gd name="connsiteY133" fmla="*/ 169818 h 4020871"/>
              <a:gd name="connsiteX134" fmla="*/ 2235956 w 3652645"/>
              <a:gd name="connsiteY134" fmla="*/ 176593 h 4020871"/>
              <a:gd name="connsiteX135" fmla="*/ 2222051 w 3652645"/>
              <a:gd name="connsiteY135" fmla="*/ 188946 h 4020871"/>
              <a:gd name="connsiteX136" fmla="*/ 2215052 w 3652645"/>
              <a:gd name="connsiteY136" fmla="*/ 196053 h 4020871"/>
              <a:gd name="connsiteX137" fmla="*/ 2207960 w 3652645"/>
              <a:gd name="connsiteY137" fmla="*/ 205019 h 4020871"/>
              <a:gd name="connsiteX138" fmla="*/ 2202984 w 3652645"/>
              <a:gd name="connsiteY138" fmla="*/ 215955 h 4020871"/>
              <a:gd name="connsiteX139" fmla="*/ 2200123 w 3652645"/>
              <a:gd name="connsiteY139" fmla="*/ 228861 h 4020871"/>
              <a:gd name="connsiteX140" fmla="*/ 2197263 w 3652645"/>
              <a:gd name="connsiteY140" fmla="*/ 241767 h 4020871"/>
              <a:gd name="connsiteX141" fmla="*/ 2196518 w 3652645"/>
              <a:gd name="connsiteY141" fmla="*/ 256643 h 4020871"/>
              <a:gd name="connsiteX142" fmla="*/ 2197889 w 3652645"/>
              <a:gd name="connsiteY142" fmla="*/ 273489 h 4020871"/>
              <a:gd name="connsiteX143" fmla="*/ 2201470 w 3652645"/>
              <a:gd name="connsiteY143" fmla="*/ 290446 h 4020871"/>
              <a:gd name="connsiteX144" fmla="*/ 2183984 w 3652645"/>
              <a:gd name="connsiteY144" fmla="*/ 285842 h 4020871"/>
              <a:gd name="connsiteX145" fmla="*/ 2164290 w 3652645"/>
              <a:gd name="connsiteY145" fmla="*/ 281129 h 4020871"/>
              <a:gd name="connsiteX146" fmla="*/ 2142294 w 3652645"/>
              <a:gd name="connsiteY146" fmla="*/ 278164 h 4020871"/>
              <a:gd name="connsiteX147" fmla="*/ 2131157 w 3652645"/>
              <a:gd name="connsiteY147" fmla="*/ 279470 h 4020871"/>
              <a:gd name="connsiteX148" fmla="*/ 2120019 w 3652645"/>
              <a:gd name="connsiteY148" fmla="*/ 280776 h 4020871"/>
              <a:gd name="connsiteX149" fmla="*/ 2108788 w 3652645"/>
              <a:gd name="connsiteY149" fmla="*/ 283942 h 4020871"/>
              <a:gd name="connsiteX150" fmla="*/ 2099767 w 3652645"/>
              <a:gd name="connsiteY150" fmla="*/ 287220 h 4020871"/>
              <a:gd name="connsiteX151" fmla="*/ 2092768 w 3652645"/>
              <a:gd name="connsiteY151" fmla="*/ 294326 h 4020871"/>
              <a:gd name="connsiteX152" fmla="*/ 2085676 w 3652645"/>
              <a:gd name="connsiteY152" fmla="*/ 303292 h 4020871"/>
              <a:gd name="connsiteX153" fmla="*/ 2080699 w 3652645"/>
              <a:gd name="connsiteY153" fmla="*/ 314228 h 4020871"/>
              <a:gd name="connsiteX154" fmla="*/ 2080048 w 3652645"/>
              <a:gd name="connsiteY154" fmla="*/ 327244 h 4020871"/>
              <a:gd name="connsiteX155" fmla="*/ 2079303 w 3652645"/>
              <a:gd name="connsiteY155" fmla="*/ 342121 h 4020871"/>
              <a:gd name="connsiteX156" fmla="*/ 2080953 w 3652645"/>
              <a:gd name="connsiteY156" fmla="*/ 353388 h 4020871"/>
              <a:gd name="connsiteX157" fmla="*/ 2084813 w 3652645"/>
              <a:gd name="connsiteY157" fmla="*/ 364767 h 4020871"/>
              <a:gd name="connsiteX158" fmla="*/ 2090974 w 3652645"/>
              <a:gd name="connsiteY158" fmla="*/ 374396 h 4020871"/>
              <a:gd name="connsiteX159" fmla="*/ 2094926 w 3652645"/>
              <a:gd name="connsiteY159" fmla="*/ 383914 h 4020871"/>
              <a:gd name="connsiteX160" fmla="*/ 2103483 w 3652645"/>
              <a:gd name="connsiteY160" fmla="*/ 389935 h 4020871"/>
              <a:gd name="connsiteX161" fmla="*/ 2118387 w 3652645"/>
              <a:gd name="connsiteY161" fmla="*/ 401867 h 4020871"/>
              <a:gd name="connsiteX162" fmla="*/ 2131268 w 3652645"/>
              <a:gd name="connsiteY162" fmla="*/ 409968 h 4020871"/>
              <a:gd name="connsiteX163" fmla="*/ 2144335 w 3652645"/>
              <a:gd name="connsiteY163" fmla="*/ 414351 h 4020871"/>
              <a:gd name="connsiteX164" fmla="*/ 2157495 w 3652645"/>
              <a:gd name="connsiteY164" fmla="*/ 416873 h 4020871"/>
              <a:gd name="connsiteX165" fmla="*/ 2156844 w 3652645"/>
              <a:gd name="connsiteY165" fmla="*/ 429890 h 4020871"/>
              <a:gd name="connsiteX166" fmla="*/ 2157191 w 3652645"/>
              <a:gd name="connsiteY166" fmla="*/ 467191 h 4020871"/>
              <a:gd name="connsiteX167" fmla="*/ 2158190 w 3652645"/>
              <a:gd name="connsiteY167" fmla="*/ 491475 h 4020871"/>
              <a:gd name="connsiteX168" fmla="*/ 2161211 w 3652645"/>
              <a:gd name="connsiteY168" fmla="*/ 519590 h 4020871"/>
              <a:gd name="connsiteX169" fmla="*/ 2166349 w 3652645"/>
              <a:gd name="connsiteY169" fmla="*/ 549673 h 4020871"/>
              <a:gd name="connsiteX170" fmla="*/ 2175718 w 3652645"/>
              <a:gd name="connsiteY170" fmla="*/ 583698 h 4020871"/>
              <a:gd name="connsiteX171" fmla="*/ 2187296 w 3652645"/>
              <a:gd name="connsiteY171" fmla="*/ 617833 h 4020871"/>
              <a:gd name="connsiteX172" fmla="*/ 2203292 w 3652645"/>
              <a:gd name="connsiteY172" fmla="*/ 652188 h 4020871"/>
              <a:gd name="connsiteX173" fmla="*/ 2223706 w 3652645"/>
              <a:gd name="connsiteY173" fmla="*/ 686765 h 4020871"/>
              <a:gd name="connsiteX174" fmla="*/ 2234005 w 3652645"/>
              <a:gd name="connsiteY174" fmla="*/ 702194 h 4020871"/>
              <a:gd name="connsiteX175" fmla="*/ 2248630 w 3652645"/>
              <a:gd name="connsiteY175" fmla="*/ 719704 h 4020871"/>
              <a:gd name="connsiteX176" fmla="*/ 2263348 w 3652645"/>
              <a:gd name="connsiteY176" fmla="*/ 735354 h 4020871"/>
              <a:gd name="connsiteX177" fmla="*/ 2280274 w 3652645"/>
              <a:gd name="connsiteY177" fmla="*/ 751115 h 4020871"/>
              <a:gd name="connsiteX178" fmla="*/ 2297294 w 3652645"/>
              <a:gd name="connsiteY178" fmla="*/ 765016 h 4020871"/>
              <a:gd name="connsiteX179" fmla="*/ 2316523 w 3652645"/>
              <a:gd name="connsiteY179" fmla="*/ 779028 h 4020871"/>
              <a:gd name="connsiteX180" fmla="*/ 2337960 w 3652645"/>
              <a:gd name="connsiteY180" fmla="*/ 793151 h 4020871"/>
              <a:gd name="connsiteX181" fmla="*/ 2346146 w 3652645"/>
              <a:gd name="connsiteY181" fmla="*/ 797417 h 4020871"/>
              <a:gd name="connsiteX182" fmla="*/ 2343656 w 3652645"/>
              <a:gd name="connsiteY182" fmla="*/ 812078 h 4020871"/>
              <a:gd name="connsiteX183" fmla="*/ 2347050 w 3652645"/>
              <a:gd name="connsiteY183" fmla="*/ 832754 h 4020871"/>
              <a:gd name="connsiteX184" fmla="*/ 2352560 w 3652645"/>
              <a:gd name="connsiteY184" fmla="*/ 855400 h 4020871"/>
              <a:gd name="connsiteX185" fmla="*/ 2360372 w 3652645"/>
              <a:gd name="connsiteY185" fmla="*/ 876297 h 4020871"/>
              <a:gd name="connsiteX186" fmla="*/ 2372601 w 3652645"/>
              <a:gd name="connsiteY186" fmla="*/ 897415 h 4020871"/>
              <a:gd name="connsiteX187" fmla="*/ 2387040 w 3652645"/>
              <a:gd name="connsiteY187" fmla="*/ 918644 h 4020871"/>
              <a:gd name="connsiteX188" fmla="*/ 2403873 w 3652645"/>
              <a:gd name="connsiteY188" fmla="*/ 936264 h 4020871"/>
              <a:gd name="connsiteX189" fmla="*/ 2425218 w 3652645"/>
              <a:gd name="connsiteY189" fmla="*/ 952246 h 4020871"/>
              <a:gd name="connsiteX190" fmla="*/ 2435983 w 3652645"/>
              <a:gd name="connsiteY190" fmla="*/ 958377 h 4020871"/>
              <a:gd name="connsiteX191" fmla="*/ 2446748 w 3652645"/>
              <a:gd name="connsiteY191" fmla="*/ 964509 h 4020871"/>
              <a:gd name="connsiteX192" fmla="*/ 2459909 w 3652645"/>
              <a:gd name="connsiteY192" fmla="*/ 967031 h 4020871"/>
              <a:gd name="connsiteX193" fmla="*/ 2472976 w 3652645"/>
              <a:gd name="connsiteY193" fmla="*/ 971414 h 4020871"/>
              <a:gd name="connsiteX194" fmla="*/ 2486229 w 3652645"/>
              <a:gd name="connsiteY194" fmla="*/ 972077 h 4020871"/>
              <a:gd name="connsiteX195" fmla="*/ 2501692 w 3652645"/>
              <a:gd name="connsiteY195" fmla="*/ 972851 h 4020871"/>
              <a:gd name="connsiteX196" fmla="*/ 2517247 w 3652645"/>
              <a:gd name="connsiteY196" fmla="*/ 971766 h 4020871"/>
              <a:gd name="connsiteX197" fmla="*/ 2532896 w 3652645"/>
              <a:gd name="connsiteY197" fmla="*/ 968821 h 4020871"/>
              <a:gd name="connsiteX198" fmla="*/ 2548637 w 3652645"/>
              <a:gd name="connsiteY198" fmla="*/ 964016 h 4020871"/>
              <a:gd name="connsiteX199" fmla="*/ 2564115 w 3652645"/>
              <a:gd name="connsiteY199" fmla="*/ 957503 h 4020871"/>
              <a:gd name="connsiteX200" fmla="*/ 2572471 w 3652645"/>
              <a:gd name="connsiteY200" fmla="*/ 974531 h 4020871"/>
              <a:gd name="connsiteX201" fmla="*/ 2586723 w 3652645"/>
              <a:gd name="connsiteY201" fmla="*/ 999478 h 4020871"/>
              <a:gd name="connsiteX202" fmla="*/ 2601068 w 3652645"/>
              <a:gd name="connsiteY202" fmla="*/ 1022567 h 4020871"/>
              <a:gd name="connsiteX203" fmla="*/ 2617809 w 3652645"/>
              <a:gd name="connsiteY203" fmla="*/ 1042046 h 4020871"/>
              <a:gd name="connsiteX204" fmla="*/ 2634736 w 3652645"/>
              <a:gd name="connsiteY204" fmla="*/ 1057807 h 4020871"/>
              <a:gd name="connsiteX205" fmla="*/ 2643199 w 3652645"/>
              <a:gd name="connsiteY205" fmla="*/ 1065688 h 4020871"/>
              <a:gd name="connsiteX206" fmla="*/ 2653964 w 3652645"/>
              <a:gd name="connsiteY206" fmla="*/ 1071819 h 4020871"/>
              <a:gd name="connsiteX207" fmla="*/ 2682215 w 3652645"/>
              <a:gd name="connsiteY207" fmla="*/ 1082554 h 4020871"/>
              <a:gd name="connsiteX208" fmla="*/ 2717185 w 3652645"/>
              <a:gd name="connsiteY208" fmla="*/ 1091761 h 4020871"/>
              <a:gd name="connsiteX209" fmla="*/ 2754457 w 3652645"/>
              <a:gd name="connsiteY209" fmla="*/ 1099219 h 4020871"/>
              <a:gd name="connsiteX210" fmla="*/ 2790510 w 3652645"/>
              <a:gd name="connsiteY210" fmla="*/ 1102549 h 4020871"/>
              <a:gd name="connsiteX211" fmla="*/ 2797145 w 3652645"/>
              <a:gd name="connsiteY211" fmla="*/ 1131183 h 4020871"/>
              <a:gd name="connsiteX212" fmla="*/ 2814326 w 3652645"/>
              <a:gd name="connsiteY212" fmla="*/ 1186104 h 4020871"/>
              <a:gd name="connsiteX213" fmla="*/ 2816388 w 3652645"/>
              <a:gd name="connsiteY213" fmla="*/ 1191978 h 4020871"/>
              <a:gd name="connsiteX214" fmla="*/ 2704346 w 3652645"/>
              <a:gd name="connsiteY214" fmla="*/ 1171278 h 4020871"/>
              <a:gd name="connsiteX215" fmla="*/ 2703136 w 3652645"/>
              <a:gd name="connsiteY215" fmla="*/ 1195452 h 4020871"/>
              <a:gd name="connsiteX216" fmla="*/ 2699384 w 3652645"/>
              <a:gd name="connsiteY216" fmla="*/ 1202921 h 4020871"/>
              <a:gd name="connsiteX217" fmla="*/ 2646740 w 3652645"/>
              <a:gd name="connsiteY217" fmla="*/ 1182903 h 4020871"/>
              <a:gd name="connsiteX218" fmla="*/ 2582899 w 3652645"/>
              <a:gd name="connsiteY218" fmla="*/ 1166614 h 4020871"/>
              <a:gd name="connsiteX219" fmla="*/ 2495736 w 3652645"/>
              <a:gd name="connsiteY219" fmla="*/ 1146538 h 4020871"/>
              <a:gd name="connsiteX220" fmla="*/ 2408574 w 3652645"/>
              <a:gd name="connsiteY220" fmla="*/ 1126463 h 4020871"/>
              <a:gd name="connsiteX221" fmla="*/ 2309162 w 3652645"/>
              <a:gd name="connsiteY221" fmla="*/ 1116249 h 4020871"/>
              <a:gd name="connsiteX222" fmla="*/ 2209489 w 3652645"/>
              <a:gd name="connsiteY222" fmla="*/ 1111259 h 4020871"/>
              <a:gd name="connsiteX223" fmla="*/ 2097958 w 3652645"/>
              <a:gd name="connsiteY223" fmla="*/ 1108295 h 4020871"/>
              <a:gd name="connsiteX224" fmla="*/ 1997892 w 3652645"/>
              <a:gd name="connsiteY224" fmla="*/ 1111143 h 4020871"/>
              <a:gd name="connsiteX225" fmla="*/ 1779910 w 3652645"/>
              <a:gd name="connsiteY225" fmla="*/ 1121181 h 4020871"/>
              <a:gd name="connsiteX226" fmla="*/ 1555934 w 3652645"/>
              <a:gd name="connsiteY226" fmla="*/ 1133538 h 4020871"/>
              <a:gd name="connsiteX227" fmla="*/ 1450005 w 3652645"/>
              <a:gd name="connsiteY227" fmla="*/ 1136092 h 4020871"/>
              <a:gd name="connsiteX228" fmla="*/ 1332350 w 3652645"/>
              <a:gd name="connsiteY228" fmla="*/ 1138059 h 4020871"/>
              <a:gd name="connsiteX229" fmla="*/ 1221212 w 3652645"/>
              <a:gd name="connsiteY229" fmla="*/ 1127258 h 4020871"/>
              <a:gd name="connsiteX230" fmla="*/ 1115806 w 3652645"/>
              <a:gd name="connsiteY230" fmla="*/ 1119363 h 4020871"/>
              <a:gd name="connsiteX231" fmla="*/ 1011054 w 3652645"/>
              <a:gd name="connsiteY231" fmla="*/ 1098407 h 4020871"/>
              <a:gd name="connsiteX232" fmla="*/ 952946 w 3652645"/>
              <a:gd name="connsiteY232" fmla="*/ 1085023 h 4020871"/>
              <a:gd name="connsiteX233" fmla="*/ 900962 w 3652645"/>
              <a:gd name="connsiteY233" fmla="*/ 1066709 h 4020871"/>
              <a:gd name="connsiteX234" fmla="*/ 843115 w 3652645"/>
              <a:gd name="connsiteY234" fmla="*/ 1048100 h 4020871"/>
              <a:gd name="connsiteX235" fmla="*/ 797126 w 3652645"/>
              <a:gd name="connsiteY235" fmla="*/ 1027467 h 4020871"/>
              <a:gd name="connsiteX236" fmla="*/ 745272 w 3652645"/>
              <a:gd name="connsiteY236" fmla="*/ 1006540 h 4020871"/>
              <a:gd name="connsiteX237" fmla="*/ 687949 w 3652645"/>
              <a:gd name="connsiteY237" fmla="*/ 977483 h 4020871"/>
              <a:gd name="connsiteX238" fmla="*/ 0 w 3652645"/>
              <a:gd name="connsiteY238" fmla="*/ 982328 h 4020871"/>
              <a:gd name="connsiteX239" fmla="*/ 15366 w 3652645"/>
              <a:gd name="connsiteY239" fmla="*/ 1027616 h 4020871"/>
              <a:gd name="connsiteX240" fmla="*/ 57172 w 3652645"/>
              <a:gd name="connsiteY240" fmla="*/ 1131840 h 4020871"/>
              <a:gd name="connsiteX241" fmla="*/ 110181 w 3652645"/>
              <a:gd name="connsiteY241" fmla="*/ 1247100 h 4020871"/>
              <a:gd name="connsiteX242" fmla="*/ 143137 w 3652645"/>
              <a:gd name="connsiteY242" fmla="*/ 1293269 h 4020871"/>
              <a:gd name="connsiteX243" fmla="*/ 171145 w 3652645"/>
              <a:gd name="connsiteY243" fmla="*/ 1320858 h 4020871"/>
              <a:gd name="connsiteX244" fmla="*/ 824155 w 3652645"/>
              <a:gd name="connsiteY244" fmla="*/ 1426871 h 4020871"/>
              <a:gd name="connsiteX245" fmla="*/ 906370 w 3652645"/>
              <a:gd name="connsiteY245" fmla="*/ 1428368 h 4020871"/>
              <a:gd name="connsiteX246" fmla="*/ 994709 w 3652645"/>
              <a:gd name="connsiteY246" fmla="*/ 1424933 h 4020871"/>
              <a:gd name="connsiteX247" fmla="*/ 1077578 w 3652645"/>
              <a:gd name="connsiteY247" fmla="*/ 1413369 h 4020871"/>
              <a:gd name="connsiteX248" fmla="*/ 1160577 w 3652645"/>
              <a:gd name="connsiteY248" fmla="*/ 1399193 h 4020871"/>
              <a:gd name="connsiteX249" fmla="*/ 1445931 w 3652645"/>
              <a:gd name="connsiteY249" fmla="*/ 1334914 h 4020871"/>
              <a:gd name="connsiteX250" fmla="*/ 1582614 w 3652645"/>
              <a:gd name="connsiteY250" fmla="*/ 1305093 h 4020871"/>
              <a:gd name="connsiteX251" fmla="*/ 1707178 w 3652645"/>
              <a:gd name="connsiteY251" fmla="*/ 1282522 h 4020871"/>
              <a:gd name="connsiteX252" fmla="*/ 1831611 w 3652645"/>
              <a:gd name="connsiteY252" fmla="*/ 1262563 h 4020871"/>
              <a:gd name="connsiteX253" fmla="*/ 1949790 w 3652645"/>
              <a:gd name="connsiteY253" fmla="*/ 1250148 h 4020871"/>
              <a:gd name="connsiteX254" fmla="*/ 2067968 w 3652645"/>
              <a:gd name="connsiteY254" fmla="*/ 1237732 h 4020871"/>
              <a:gd name="connsiteX255" fmla="*/ 2180021 w 3652645"/>
              <a:gd name="connsiteY255" fmla="*/ 1230247 h 4020871"/>
              <a:gd name="connsiteX256" fmla="*/ 2285688 w 3652645"/>
              <a:gd name="connsiteY256" fmla="*/ 1232918 h 4020871"/>
              <a:gd name="connsiteX257" fmla="*/ 2391094 w 3652645"/>
              <a:gd name="connsiteY257" fmla="*/ 1240813 h 4020871"/>
              <a:gd name="connsiteX258" fmla="*/ 2475823 w 3652645"/>
              <a:gd name="connsiteY258" fmla="*/ 1251051 h 4020871"/>
              <a:gd name="connsiteX259" fmla="*/ 2472173 w 3652645"/>
              <a:gd name="connsiteY259" fmla="*/ 1252865 h 4020871"/>
              <a:gd name="connsiteX260" fmla="*/ 2471393 w 3652645"/>
              <a:gd name="connsiteY260" fmla="*/ 1255082 h 4020871"/>
              <a:gd name="connsiteX261" fmla="*/ 2446659 w 3652645"/>
              <a:gd name="connsiteY261" fmla="*/ 1266044 h 4020871"/>
              <a:gd name="connsiteX262" fmla="*/ 2185183 w 3652645"/>
              <a:gd name="connsiteY262" fmla="*/ 1772191 h 4020871"/>
              <a:gd name="connsiteX263" fmla="*/ 2175370 w 3652645"/>
              <a:gd name="connsiteY263" fmla="*/ 2037516 h 4020871"/>
              <a:gd name="connsiteX264" fmla="*/ 2196032 w 3652645"/>
              <a:gd name="connsiteY264" fmla="*/ 2037516 h 4020871"/>
              <a:gd name="connsiteX265" fmla="*/ 2196032 w 3652645"/>
              <a:gd name="connsiteY265" fmla="*/ 2065341 h 4020871"/>
              <a:gd name="connsiteX266" fmla="*/ 2443933 w 3652645"/>
              <a:gd name="connsiteY266" fmla="*/ 2065341 h 4020871"/>
              <a:gd name="connsiteX267" fmla="*/ 2443933 w 3652645"/>
              <a:gd name="connsiteY267" fmla="*/ 2037516 h 4020871"/>
              <a:gd name="connsiteX268" fmla="*/ 2463525 w 3652645"/>
              <a:gd name="connsiteY268" fmla="*/ 2037516 h 4020871"/>
              <a:gd name="connsiteX269" fmla="*/ 2479567 w 3652645"/>
              <a:gd name="connsiteY269" fmla="*/ 2037516 h 4020871"/>
              <a:gd name="connsiteX270" fmla="*/ 2459941 w 3652645"/>
              <a:gd name="connsiteY270" fmla="*/ 1772191 h 4020871"/>
              <a:gd name="connsiteX271" fmla="*/ 2546876 w 3652645"/>
              <a:gd name="connsiteY271" fmla="*/ 1416569 h 4020871"/>
              <a:gd name="connsiteX272" fmla="*/ 2553135 w 3652645"/>
              <a:gd name="connsiteY272" fmla="*/ 1418354 h 4020871"/>
              <a:gd name="connsiteX273" fmla="*/ 2560709 w 3652645"/>
              <a:gd name="connsiteY273" fmla="*/ 1430666 h 4020871"/>
              <a:gd name="connsiteX274" fmla="*/ 2587191 w 3652645"/>
              <a:gd name="connsiteY274" fmla="*/ 1476732 h 4020871"/>
              <a:gd name="connsiteX275" fmla="*/ 2611464 w 3652645"/>
              <a:gd name="connsiteY275" fmla="*/ 1522687 h 4020871"/>
              <a:gd name="connsiteX276" fmla="*/ 2621113 w 3652645"/>
              <a:gd name="connsiteY276" fmla="*/ 1551133 h 4020871"/>
              <a:gd name="connsiteX277" fmla="*/ 2634806 w 3652645"/>
              <a:gd name="connsiteY277" fmla="*/ 1587238 h 4020871"/>
              <a:gd name="connsiteX278" fmla="*/ 2665402 w 3652645"/>
              <a:gd name="connsiteY278" fmla="*/ 1683843 h 4020871"/>
              <a:gd name="connsiteX279" fmla="*/ 2701600 w 3652645"/>
              <a:gd name="connsiteY279" fmla="*/ 1801234 h 4020871"/>
              <a:gd name="connsiteX280" fmla="*/ 2734938 w 3652645"/>
              <a:gd name="connsiteY280" fmla="*/ 1931531 h 4020871"/>
              <a:gd name="connsiteX281" fmla="*/ 2768182 w 3652645"/>
              <a:gd name="connsiteY281" fmla="*/ 2063688 h 4020871"/>
              <a:gd name="connsiteX282" fmla="*/ 2795080 w 3652645"/>
              <a:gd name="connsiteY282" fmla="*/ 2189935 h 4020871"/>
              <a:gd name="connsiteX283" fmla="*/ 2816188 w 3652645"/>
              <a:gd name="connsiteY283" fmla="*/ 2299114 h 4020871"/>
              <a:gd name="connsiteX284" fmla="*/ 2822696 w 3652645"/>
              <a:gd name="connsiteY284" fmla="*/ 2346044 h 4020871"/>
              <a:gd name="connsiteX285" fmla="*/ 2825252 w 3652645"/>
              <a:gd name="connsiteY285" fmla="*/ 2383456 h 4020871"/>
              <a:gd name="connsiteX286" fmla="*/ 2889890 w 3652645"/>
              <a:gd name="connsiteY286" fmla="*/ 2374342 h 4020871"/>
              <a:gd name="connsiteX287" fmla="*/ 2899121 w 3652645"/>
              <a:gd name="connsiteY287" fmla="*/ 2456128 h 4020871"/>
              <a:gd name="connsiteX288" fmla="*/ 2910717 w 3652645"/>
              <a:gd name="connsiteY288" fmla="*/ 2622621 h 4020871"/>
              <a:gd name="connsiteX289" fmla="*/ 2916735 w 3652645"/>
              <a:gd name="connsiteY289" fmla="*/ 2723588 h 4020871"/>
              <a:gd name="connsiteX290" fmla="*/ 2922381 w 3652645"/>
              <a:gd name="connsiteY290" fmla="*/ 2831993 h 4020871"/>
              <a:gd name="connsiteX291" fmla="*/ 2927654 w 3652645"/>
              <a:gd name="connsiteY291" fmla="*/ 2947836 h 4020871"/>
              <a:gd name="connsiteX292" fmla="*/ 2930440 w 3652645"/>
              <a:gd name="connsiteY292" fmla="*/ 3069147 h 4020871"/>
              <a:gd name="connsiteX293" fmla="*/ 2930830 w 3652645"/>
              <a:gd name="connsiteY293" fmla="*/ 3194067 h 4020871"/>
              <a:gd name="connsiteX294" fmla="*/ 2929011 w 3652645"/>
              <a:gd name="connsiteY294" fmla="*/ 3318876 h 4020871"/>
              <a:gd name="connsiteX295" fmla="*/ 2924890 w 3652645"/>
              <a:gd name="connsiteY295" fmla="*/ 3445435 h 4020871"/>
              <a:gd name="connsiteX296" fmla="*/ 2914236 w 3652645"/>
              <a:gd name="connsiteY296" fmla="*/ 3569801 h 4020871"/>
              <a:gd name="connsiteX297" fmla="*/ 2901559 w 3652645"/>
              <a:gd name="connsiteY297" fmla="*/ 3690338 h 4020871"/>
              <a:gd name="connsiteX298" fmla="*/ 2894255 w 3652645"/>
              <a:gd name="connsiteY298" fmla="*/ 3747762 h 4020871"/>
              <a:gd name="connsiteX299" fmla="*/ 2884743 w 3652645"/>
              <a:gd name="connsiteY299" fmla="*/ 3805076 h 4020871"/>
              <a:gd name="connsiteX300" fmla="*/ 2891248 w 3652645"/>
              <a:gd name="connsiteY300" fmla="*/ 3806789 h 4020871"/>
              <a:gd name="connsiteX301" fmla="*/ 2888788 w 3652645"/>
              <a:gd name="connsiteY301" fmla="*/ 3812734 h 4020871"/>
              <a:gd name="connsiteX302" fmla="*/ 2883160 w 3652645"/>
              <a:gd name="connsiteY302" fmla="*/ 3836687 h 4020871"/>
              <a:gd name="connsiteX303" fmla="*/ 2873927 w 3652645"/>
              <a:gd name="connsiteY303" fmla="*/ 3888422 h 4020871"/>
              <a:gd name="connsiteX304" fmla="*/ 2868646 w 3652645"/>
              <a:gd name="connsiteY304" fmla="*/ 3949676 h 4020871"/>
              <a:gd name="connsiteX305" fmla="*/ 2910057 w 3652645"/>
              <a:gd name="connsiteY305" fmla="*/ 3962934 h 4020871"/>
              <a:gd name="connsiteX306" fmla="*/ 2971255 w 3652645"/>
              <a:gd name="connsiteY306" fmla="*/ 3979046 h 4020871"/>
              <a:gd name="connsiteX307" fmla="*/ 3041382 w 3652645"/>
              <a:gd name="connsiteY307" fmla="*/ 3993742 h 4020871"/>
              <a:gd name="connsiteX308" fmla="*/ 3115926 w 3652645"/>
              <a:gd name="connsiteY308" fmla="*/ 4008659 h 4020871"/>
              <a:gd name="connsiteX309" fmla="*/ 3153291 w 3652645"/>
              <a:gd name="connsiteY309" fmla="*/ 4014257 h 4020871"/>
              <a:gd name="connsiteX310" fmla="*/ 3188541 w 3652645"/>
              <a:gd name="connsiteY310" fmla="*/ 4017886 h 4020871"/>
              <a:gd name="connsiteX311" fmla="*/ 3219465 w 3652645"/>
              <a:gd name="connsiteY311" fmla="*/ 4019434 h 4020871"/>
              <a:gd name="connsiteX312" fmla="*/ 3248181 w 3652645"/>
              <a:gd name="connsiteY312" fmla="*/ 4020871 h 4020871"/>
              <a:gd name="connsiteX313" fmla="*/ 3272666 w 3652645"/>
              <a:gd name="connsiteY313" fmla="*/ 4018369 h 4020871"/>
              <a:gd name="connsiteX314" fmla="*/ 3292732 w 3652645"/>
              <a:gd name="connsiteY314" fmla="*/ 4015645 h 4020871"/>
              <a:gd name="connsiteX315" fmla="*/ 3299545 w 3652645"/>
              <a:gd name="connsiteY315" fmla="*/ 4012257 h 4020871"/>
              <a:gd name="connsiteX316" fmla="*/ 3304149 w 3652645"/>
              <a:gd name="connsiteY316" fmla="*/ 4008759 h 4020871"/>
              <a:gd name="connsiteX317" fmla="*/ 3308846 w 3652645"/>
              <a:gd name="connsiteY317" fmla="*/ 4003402 h 4020871"/>
              <a:gd name="connsiteX318" fmla="*/ 3309032 w 3652645"/>
              <a:gd name="connsiteY318" fmla="*/ 3999683 h 4020871"/>
              <a:gd name="connsiteX319" fmla="*/ 3313014 w 3652645"/>
              <a:gd name="connsiteY319" fmla="*/ 3987170 h 4020871"/>
              <a:gd name="connsiteX320" fmla="*/ 3356163 w 3652645"/>
              <a:gd name="connsiteY320" fmla="*/ 3987129 h 4020871"/>
              <a:gd name="connsiteX321" fmla="*/ 3424826 w 3652645"/>
              <a:gd name="connsiteY321" fmla="*/ 3986838 h 4020871"/>
              <a:gd name="connsiteX322" fmla="*/ 3484652 w 3652645"/>
              <a:gd name="connsiteY322" fmla="*/ 3986104 h 4020871"/>
              <a:gd name="connsiteX323" fmla="*/ 3540154 w 3652645"/>
              <a:gd name="connsiteY323" fmla="*/ 3983290 h 4020871"/>
              <a:gd name="connsiteX324" fmla="*/ 3544945 w 3652645"/>
              <a:gd name="connsiteY324" fmla="*/ 3976073 h 4020871"/>
              <a:gd name="connsiteX325" fmla="*/ 3549828 w 3652645"/>
              <a:gd name="connsiteY325" fmla="*/ 3966996 h 4020871"/>
              <a:gd name="connsiteX326" fmla="*/ 3552595 w 3652645"/>
              <a:gd name="connsiteY326" fmla="*/ 3955950 h 4020871"/>
              <a:gd name="connsiteX327" fmla="*/ 3555363 w 3652645"/>
              <a:gd name="connsiteY327" fmla="*/ 3944903 h 4020871"/>
              <a:gd name="connsiteX328" fmla="*/ 3555921 w 3652645"/>
              <a:gd name="connsiteY328" fmla="*/ 3933746 h 4020871"/>
              <a:gd name="connsiteX329" fmla="*/ 3552062 w 3652645"/>
              <a:gd name="connsiteY329" fmla="*/ 3922368 h 4020871"/>
              <a:gd name="connsiteX330" fmla="*/ 3547923 w 3652645"/>
              <a:gd name="connsiteY330" fmla="*/ 3916568 h 4020871"/>
              <a:gd name="connsiteX331" fmla="*/ 3543692 w 3652645"/>
              <a:gd name="connsiteY331" fmla="*/ 3912628 h 4020871"/>
              <a:gd name="connsiteX332" fmla="*/ 3528601 w 3652645"/>
              <a:gd name="connsiteY332" fmla="*/ 3904416 h 4020871"/>
              <a:gd name="connsiteX333" fmla="*/ 3509000 w 3652645"/>
              <a:gd name="connsiteY333" fmla="*/ 3897842 h 4020871"/>
              <a:gd name="connsiteX334" fmla="*/ 3487005 w 3652645"/>
              <a:gd name="connsiteY334" fmla="*/ 3894877 h 4020871"/>
              <a:gd name="connsiteX335" fmla="*/ 3462800 w 3652645"/>
              <a:gd name="connsiteY335" fmla="*/ 3891801 h 4020871"/>
              <a:gd name="connsiteX336" fmla="*/ 3416598 w 3652645"/>
              <a:gd name="connsiteY336" fmla="*/ 3885760 h 4020871"/>
              <a:gd name="connsiteX337" fmla="*/ 3396811 w 3652645"/>
              <a:gd name="connsiteY337" fmla="*/ 3882905 h 4020871"/>
              <a:gd name="connsiteX338" fmla="*/ 3381535 w 3652645"/>
              <a:gd name="connsiteY338" fmla="*/ 3878412 h 4020871"/>
              <a:gd name="connsiteX339" fmla="*/ 3372792 w 3652645"/>
              <a:gd name="connsiteY339" fmla="*/ 3876110 h 4020871"/>
              <a:gd name="connsiteX340" fmla="*/ 3366445 w 3652645"/>
              <a:gd name="connsiteY340" fmla="*/ 3870200 h 4020871"/>
              <a:gd name="connsiteX341" fmla="*/ 3355866 w 3652645"/>
              <a:gd name="connsiteY341" fmla="*/ 3860350 h 4020871"/>
              <a:gd name="connsiteX342" fmla="*/ 3345473 w 3652645"/>
              <a:gd name="connsiteY342" fmla="*/ 3846780 h 4020871"/>
              <a:gd name="connsiteX343" fmla="*/ 3335080 w 3652645"/>
              <a:gd name="connsiteY343" fmla="*/ 3833211 h 4020871"/>
              <a:gd name="connsiteX344" fmla="*/ 3326771 w 3652645"/>
              <a:gd name="connsiteY344" fmla="*/ 3816075 h 4020871"/>
              <a:gd name="connsiteX345" fmla="*/ 3327083 w 3652645"/>
              <a:gd name="connsiteY345" fmla="*/ 3816032 h 4020871"/>
              <a:gd name="connsiteX346" fmla="*/ 3350314 w 3652645"/>
              <a:gd name="connsiteY346" fmla="*/ 3750085 h 4020871"/>
              <a:gd name="connsiteX347" fmla="*/ 3369220 w 3652645"/>
              <a:gd name="connsiteY347" fmla="*/ 3682056 h 4020871"/>
              <a:gd name="connsiteX348" fmla="*/ 3390336 w 3652645"/>
              <a:gd name="connsiteY348" fmla="*/ 3614139 h 4020871"/>
              <a:gd name="connsiteX349" fmla="*/ 3407033 w 3652645"/>
              <a:gd name="connsiteY349" fmla="*/ 3546000 h 4020871"/>
              <a:gd name="connsiteX350" fmla="*/ 3440521 w 3652645"/>
              <a:gd name="connsiteY350" fmla="*/ 3407863 h 4020871"/>
              <a:gd name="connsiteX351" fmla="*/ 3467196 w 3652645"/>
              <a:gd name="connsiteY351" fmla="*/ 3273113 h 4020871"/>
              <a:gd name="connsiteX352" fmla="*/ 3491662 w 3652645"/>
              <a:gd name="connsiteY352" fmla="*/ 3138252 h 4020871"/>
              <a:gd name="connsiteX353" fmla="*/ 3511432 w 3652645"/>
              <a:gd name="connsiteY353" fmla="*/ 3008749 h 4020871"/>
              <a:gd name="connsiteX354" fmla="*/ 3526504 w 3652645"/>
              <a:gd name="connsiteY354" fmla="*/ 2884603 h 4020871"/>
              <a:gd name="connsiteX355" fmla="*/ 3538995 w 3652645"/>
              <a:gd name="connsiteY355" fmla="*/ 2767785 h 4020871"/>
              <a:gd name="connsiteX356" fmla="*/ 3548904 w 3652645"/>
              <a:gd name="connsiteY356" fmla="*/ 2658294 h 4020871"/>
              <a:gd name="connsiteX357" fmla="*/ 3558256 w 3652645"/>
              <a:gd name="connsiteY357" fmla="*/ 2559961 h 4020871"/>
              <a:gd name="connsiteX358" fmla="*/ 3566447 w 3652645"/>
              <a:gd name="connsiteY358" fmla="*/ 2396323 h 4020871"/>
              <a:gd name="connsiteX359" fmla="*/ 3568958 w 3652645"/>
              <a:gd name="connsiteY359" fmla="*/ 2310274 h 4020871"/>
              <a:gd name="connsiteX360" fmla="*/ 3588806 w 3652645"/>
              <a:gd name="connsiteY360" fmla="*/ 2309715 h 4020871"/>
              <a:gd name="connsiteX361" fmla="*/ 3623730 w 3652645"/>
              <a:gd name="connsiteY361" fmla="*/ 2308732 h 4020871"/>
              <a:gd name="connsiteX362" fmla="*/ 3652645 w 3652645"/>
              <a:gd name="connsiteY362" fmla="*/ 2311157 h 4020871"/>
              <a:gd name="connsiteX363" fmla="*/ 3591057 w 3652645"/>
              <a:gd name="connsiteY363" fmla="*/ 2170125 h 4020871"/>
              <a:gd name="connsiteX364" fmla="*/ 3546958 w 3652645"/>
              <a:gd name="connsiteY364" fmla="*/ 2071609 h 4020871"/>
              <a:gd name="connsiteX365" fmla="*/ 3549898 w 3652645"/>
              <a:gd name="connsiteY365" fmla="*/ 2057556 h 4020871"/>
              <a:gd name="connsiteX366" fmla="*/ 3599083 w 3652645"/>
              <a:gd name="connsiteY366" fmla="*/ 1813507 h 4020871"/>
              <a:gd name="connsiteX367" fmla="*/ 3191359 w 3652645"/>
              <a:gd name="connsiteY367" fmla="*/ 1223961 h 4020871"/>
              <a:gd name="connsiteX368" fmla="*/ 3128389 w 3652645"/>
              <a:gd name="connsiteY368" fmla="*/ 1221808 h 4020871"/>
              <a:gd name="connsiteX369" fmla="*/ 3125038 w 3652645"/>
              <a:gd name="connsiteY369" fmla="*/ 1216571 h 4020871"/>
              <a:gd name="connsiteX370" fmla="*/ 3076442 w 3652645"/>
              <a:gd name="connsiteY370" fmla="*/ 1214138 h 4020871"/>
              <a:gd name="connsiteX371" fmla="*/ 3065949 w 3652645"/>
              <a:gd name="connsiteY371" fmla="*/ 1213783 h 4020871"/>
              <a:gd name="connsiteX372" fmla="*/ 3041058 w 3652645"/>
              <a:gd name="connsiteY372" fmla="*/ 1194616 h 4020871"/>
              <a:gd name="connsiteX373" fmla="*/ 3040101 w 3652645"/>
              <a:gd name="connsiteY373" fmla="*/ 1188084 h 4020871"/>
              <a:gd name="connsiteX374" fmla="*/ 2990972 w 3652645"/>
              <a:gd name="connsiteY374" fmla="*/ 1152070 h 4020871"/>
              <a:gd name="connsiteX375" fmla="*/ 2954796 w 3652645"/>
              <a:gd name="connsiteY375" fmla="*/ 1186236 h 4020871"/>
              <a:gd name="connsiteX376" fmla="*/ 2931237 w 3652645"/>
              <a:gd name="connsiteY376" fmla="*/ 1150945 h 4020871"/>
              <a:gd name="connsiteX377" fmla="*/ 2903727 w 3652645"/>
              <a:gd name="connsiteY377" fmla="*/ 1104951 h 4020871"/>
              <a:gd name="connsiteX378" fmla="*/ 2935867 w 3652645"/>
              <a:gd name="connsiteY378" fmla="*/ 1102708 h 4020871"/>
              <a:gd name="connsiteX379" fmla="*/ 2982720 w 3652645"/>
              <a:gd name="connsiteY379" fmla="*/ 1095732 h 4020871"/>
              <a:gd name="connsiteX380" fmla="*/ 3027456 w 3652645"/>
              <a:gd name="connsiteY380" fmla="*/ 1086786 h 4020871"/>
              <a:gd name="connsiteX381" fmla="*/ 3067961 w 3652645"/>
              <a:gd name="connsiteY381" fmla="*/ 1073901 h 4020871"/>
              <a:gd name="connsiteX382" fmla="*/ 3088307 w 3652645"/>
              <a:gd name="connsiteY382" fmla="*/ 1065598 h 4020871"/>
              <a:gd name="connsiteX383" fmla="*/ 3106444 w 3652645"/>
              <a:gd name="connsiteY383" fmla="*/ 1057185 h 4020871"/>
              <a:gd name="connsiteX384" fmla="*/ 3124673 w 3652645"/>
              <a:gd name="connsiteY384" fmla="*/ 1046912 h 4020871"/>
              <a:gd name="connsiteX385" fmla="*/ 3138485 w 3652645"/>
              <a:gd name="connsiteY385" fmla="*/ 1036419 h 4020871"/>
              <a:gd name="connsiteX386" fmla="*/ 3154600 w 3652645"/>
              <a:gd name="connsiteY386" fmla="*/ 1024176 h 4020871"/>
              <a:gd name="connsiteX387" fmla="*/ 3166295 w 3652645"/>
              <a:gd name="connsiteY387" fmla="*/ 1011712 h 4020871"/>
              <a:gd name="connsiteX388" fmla="*/ 3175876 w 3652645"/>
              <a:gd name="connsiteY388" fmla="*/ 997278 h 4020871"/>
              <a:gd name="connsiteX389" fmla="*/ 3185456 w 3652645"/>
              <a:gd name="connsiteY389" fmla="*/ 982845 h 4020871"/>
              <a:gd name="connsiteX390" fmla="*/ 3192920 w 3652645"/>
              <a:gd name="connsiteY390" fmla="*/ 966441 h 4020871"/>
              <a:gd name="connsiteX391" fmla="*/ 3195967 w 3652645"/>
              <a:gd name="connsiteY391" fmla="*/ 949816 h 4020871"/>
              <a:gd name="connsiteX392" fmla="*/ 3200038 w 3652645"/>
              <a:gd name="connsiteY392" fmla="*/ 912736 h 4020871"/>
              <a:gd name="connsiteX393" fmla="*/ 3202179 w 3652645"/>
              <a:gd name="connsiteY393" fmla="*/ 869967 h 4020871"/>
              <a:gd name="connsiteX394" fmla="*/ 3199995 w 3652645"/>
              <a:gd name="connsiteY394" fmla="*/ 825117 h 4020871"/>
              <a:gd name="connsiteX395" fmla="*/ 3195788 w 3652645"/>
              <a:gd name="connsiteY395" fmla="*/ 776438 h 4020871"/>
              <a:gd name="connsiteX396" fmla="*/ 3189466 w 3652645"/>
              <a:gd name="connsiteY396" fmla="*/ 725788 h 4020871"/>
              <a:gd name="connsiteX397" fmla="*/ 3180841 w 3652645"/>
              <a:gd name="connsiteY397" fmla="*/ 676888 h 4020871"/>
              <a:gd name="connsiteX398" fmla="*/ 3164045 w 3652645"/>
              <a:gd name="connsiteY398" fmla="*/ 599125 h 4020871"/>
              <a:gd name="connsiteX399" fmla="*/ 3177124 w 3652645"/>
              <a:gd name="connsiteY399" fmla="*/ 574171 h 4020871"/>
              <a:gd name="connsiteX400" fmla="*/ 3189751 w 3652645"/>
              <a:gd name="connsiteY400" fmla="*/ 543112 h 4020871"/>
              <a:gd name="connsiteX401" fmla="*/ 3195751 w 3652645"/>
              <a:gd name="connsiteY401" fmla="*/ 511722 h 4020871"/>
              <a:gd name="connsiteX402" fmla="*/ 3197240 w 3652645"/>
              <a:gd name="connsiteY402" fmla="*/ 481969 h 4020871"/>
              <a:gd name="connsiteX403" fmla="*/ 3196428 w 3652645"/>
              <a:gd name="connsiteY403" fmla="*/ 453966 h 4020871"/>
              <a:gd name="connsiteX404" fmla="*/ 3191197 w 3652645"/>
              <a:gd name="connsiteY404" fmla="*/ 425741 h 4020871"/>
              <a:gd name="connsiteX405" fmla="*/ 3183571 w 3652645"/>
              <a:gd name="connsiteY405" fmla="*/ 401125 h 4020871"/>
              <a:gd name="connsiteX406" fmla="*/ 3175853 w 3652645"/>
              <a:gd name="connsiteY406" fmla="*/ 378369 h 4020871"/>
              <a:gd name="connsiteX407" fmla="*/ 3165832 w 3652645"/>
              <a:gd name="connsiteY407" fmla="*/ 357361 h 4020871"/>
              <a:gd name="connsiteX408" fmla="*/ 3147584 w 3652645"/>
              <a:gd name="connsiteY408" fmla="*/ 324843 h 4020871"/>
              <a:gd name="connsiteX409" fmla="*/ 3152046 w 3652645"/>
              <a:gd name="connsiteY409" fmla="*/ 323116 h 4020871"/>
              <a:gd name="connsiteX410" fmla="*/ 3174786 w 3652645"/>
              <a:gd name="connsiteY410" fmla="*/ 311205 h 4020871"/>
              <a:gd name="connsiteX411" fmla="*/ 3199829 w 3652645"/>
              <a:gd name="connsiteY411" fmla="*/ 297545 h 4020871"/>
              <a:gd name="connsiteX412" fmla="*/ 3222849 w 3652645"/>
              <a:gd name="connsiteY412" fmla="*/ 280056 h 4020871"/>
              <a:gd name="connsiteX413" fmla="*/ 3243753 w 3652645"/>
              <a:gd name="connsiteY413" fmla="*/ 260596 h 4020871"/>
              <a:gd name="connsiteX414" fmla="*/ 3255262 w 3652645"/>
              <a:gd name="connsiteY414" fmla="*/ 251851 h 4020871"/>
              <a:gd name="connsiteX415" fmla="*/ 3262448 w 3652645"/>
              <a:gd name="connsiteY415" fmla="*/ 241026 h 4020871"/>
              <a:gd name="connsiteX416" fmla="*/ 3269726 w 3652645"/>
              <a:gd name="connsiteY416" fmla="*/ 228341 h 4020871"/>
              <a:gd name="connsiteX417" fmla="*/ 3274702 w 3652645"/>
              <a:gd name="connsiteY417" fmla="*/ 217405 h 4020871"/>
              <a:gd name="connsiteX418" fmla="*/ 3277563 w 3652645"/>
              <a:gd name="connsiteY418" fmla="*/ 204499 h 4020871"/>
              <a:gd name="connsiteX419" fmla="*/ 3280423 w 3652645"/>
              <a:gd name="connsiteY419" fmla="*/ 191592 h 4020871"/>
              <a:gd name="connsiteX420" fmla="*/ 3278866 w 3652645"/>
              <a:gd name="connsiteY420" fmla="*/ 178465 h 4020871"/>
              <a:gd name="connsiteX421" fmla="*/ 3277309 w 3652645"/>
              <a:gd name="connsiteY421" fmla="*/ 165338 h 4020871"/>
              <a:gd name="connsiteX422" fmla="*/ 3271427 w 3652645"/>
              <a:gd name="connsiteY422" fmla="*/ 150131 h 4020871"/>
              <a:gd name="connsiteX423" fmla="*/ 3263336 w 3652645"/>
              <a:gd name="connsiteY423" fmla="*/ 134812 h 4020871"/>
              <a:gd name="connsiteX424" fmla="*/ 3253036 w 3652645"/>
              <a:gd name="connsiteY424" fmla="*/ 119383 h 4020871"/>
              <a:gd name="connsiteX425" fmla="*/ 3238318 w 3652645"/>
              <a:gd name="connsiteY425" fmla="*/ 103733 h 4020871"/>
              <a:gd name="connsiteX426" fmla="*/ 3221392 w 3652645"/>
              <a:gd name="connsiteY426" fmla="*/ 87972 h 4020871"/>
              <a:gd name="connsiteX427" fmla="*/ 3200047 w 3652645"/>
              <a:gd name="connsiteY427" fmla="*/ 71990 h 4020871"/>
              <a:gd name="connsiteX428" fmla="*/ 3174378 w 3652645"/>
              <a:gd name="connsiteY428" fmla="*/ 53927 h 4020871"/>
              <a:gd name="connsiteX429" fmla="*/ 3146407 w 3652645"/>
              <a:gd name="connsiteY429" fmla="*/ 37614 h 4020871"/>
              <a:gd name="connsiteX430" fmla="*/ 3137571 w 3652645"/>
              <a:gd name="connsiteY430" fmla="*/ 37172 h 4020871"/>
              <a:gd name="connsiteX431" fmla="*/ 3126433 w 3652645"/>
              <a:gd name="connsiteY431" fmla="*/ 38478 h 4020871"/>
              <a:gd name="connsiteX432" fmla="*/ 3110692 w 3652645"/>
              <a:gd name="connsiteY432" fmla="*/ 43283 h 4020871"/>
              <a:gd name="connsiteX433" fmla="*/ 3094764 w 3652645"/>
              <a:gd name="connsiteY433" fmla="*/ 51806 h 4020871"/>
              <a:gd name="connsiteX434" fmla="*/ 3078650 w 3652645"/>
              <a:gd name="connsiteY434" fmla="*/ 64049 h 4020871"/>
              <a:gd name="connsiteX435" fmla="*/ 3059862 w 3652645"/>
              <a:gd name="connsiteY435" fmla="*/ 85479 h 4020871"/>
              <a:gd name="connsiteX436" fmla="*/ 3050375 w 3652645"/>
              <a:gd name="connsiteY436" fmla="*/ 98053 h 4020871"/>
              <a:gd name="connsiteX437" fmla="*/ 3043003 w 3652645"/>
              <a:gd name="connsiteY437" fmla="*/ 112597 h 4020871"/>
              <a:gd name="connsiteX438" fmla="*/ 2999942 w 3652645"/>
              <a:gd name="connsiteY438" fmla="*/ 88072 h 4020871"/>
              <a:gd name="connsiteX439" fmla="*/ 2952370 w 3652645"/>
              <a:gd name="connsiteY439" fmla="*/ 65184 h 4020871"/>
              <a:gd name="connsiteX440" fmla="*/ 2898264 w 3652645"/>
              <a:gd name="connsiteY440" fmla="*/ 40106 h 4020871"/>
              <a:gd name="connsiteX441" fmla="*/ 2870014 w 3652645"/>
              <a:gd name="connsiteY441" fmla="*/ 29371 h 4020871"/>
              <a:gd name="connsiteX442" fmla="*/ 2843972 w 3652645"/>
              <a:gd name="connsiteY442" fmla="*/ 18746 h 4020871"/>
              <a:gd name="connsiteX443" fmla="*/ 2815629 w 3652645"/>
              <a:gd name="connsiteY443" fmla="*/ 9871 h 4020871"/>
              <a:gd name="connsiteX444" fmla="*/ 2789401 w 3652645"/>
              <a:gd name="connsiteY444" fmla="*/ 2965 h 4020871"/>
              <a:gd name="connsiteX445" fmla="*/ 2767405 w 3652645"/>
              <a:gd name="connsiteY445" fmla="*/ 0 h 4020871"/>
              <a:gd name="connsiteX0" fmla="*/ 2378262 w 3652645"/>
              <a:gd name="connsiteY0" fmla="*/ 2222580 h 4020871"/>
              <a:gd name="connsiteX1" fmla="*/ 2378262 w 3652645"/>
              <a:gd name="connsiteY1" fmla="*/ 2237814 h 4020871"/>
              <a:gd name="connsiteX2" fmla="*/ 2378262 w 3652645"/>
              <a:gd name="connsiteY2" fmla="*/ 2264476 h 4020871"/>
              <a:gd name="connsiteX3" fmla="*/ 2378261 w 3652645"/>
              <a:gd name="connsiteY3" fmla="*/ 2271897 h 4020871"/>
              <a:gd name="connsiteX4" fmla="*/ 2378261 w 3652645"/>
              <a:gd name="connsiteY4" fmla="*/ 2272234 h 4020871"/>
              <a:gd name="connsiteX5" fmla="*/ 2378261 w 3652645"/>
              <a:gd name="connsiteY5" fmla="*/ 2272234 h 4020871"/>
              <a:gd name="connsiteX6" fmla="*/ 2385912 w 3652645"/>
              <a:gd name="connsiteY6" fmla="*/ 2281544 h 4020871"/>
              <a:gd name="connsiteX7" fmla="*/ 2427230 w 3652645"/>
              <a:gd name="connsiteY7" fmla="*/ 2272234 h 4020871"/>
              <a:gd name="connsiteX8" fmla="*/ 2427230 w 3652645"/>
              <a:gd name="connsiteY8" fmla="*/ 2239785 h 4020871"/>
              <a:gd name="connsiteX9" fmla="*/ 2437186 w 3652645"/>
              <a:gd name="connsiteY9" fmla="*/ 2248059 h 4020871"/>
              <a:gd name="connsiteX10" fmla="*/ 2465410 w 3652645"/>
              <a:gd name="connsiteY10" fmla="*/ 2280812 h 4020871"/>
              <a:gd name="connsiteX11" fmla="*/ 2498620 w 3652645"/>
              <a:gd name="connsiteY11" fmla="*/ 2331063 h 4020871"/>
              <a:gd name="connsiteX12" fmla="*/ 2442619 w 3652645"/>
              <a:gd name="connsiteY12" fmla="*/ 2329140 h 4020871"/>
              <a:gd name="connsiteX13" fmla="*/ 2191799 w 3652645"/>
              <a:gd name="connsiteY13" fmla="*/ 2320529 h 4020871"/>
              <a:gd name="connsiteX14" fmla="*/ 2176979 w 3652645"/>
              <a:gd name="connsiteY14" fmla="*/ 2320020 h 4020871"/>
              <a:gd name="connsiteX15" fmla="*/ 2188769 w 3652645"/>
              <a:gd name="connsiteY15" fmla="*/ 2320021 h 4020871"/>
              <a:gd name="connsiteX16" fmla="*/ 2234084 w 3652645"/>
              <a:gd name="connsiteY16" fmla="*/ 2261858 h 4020871"/>
              <a:gd name="connsiteX17" fmla="*/ 2235533 w 3652645"/>
              <a:gd name="connsiteY17" fmla="*/ 2260693 h 4020871"/>
              <a:gd name="connsiteX18" fmla="*/ 2239008 w 3652645"/>
              <a:gd name="connsiteY18" fmla="*/ 2264863 h 4020871"/>
              <a:gd name="connsiteX19" fmla="*/ 2280325 w 3652645"/>
              <a:gd name="connsiteY19" fmla="*/ 2247407 h 4020871"/>
              <a:gd name="connsiteX20" fmla="*/ 2271756 w 3652645"/>
              <a:gd name="connsiteY20" fmla="*/ 2236028 h 4020871"/>
              <a:gd name="connsiteX21" fmla="*/ 2270872 w 3652645"/>
              <a:gd name="connsiteY21" fmla="*/ 2232293 h 4020871"/>
              <a:gd name="connsiteX22" fmla="*/ 2272660 w 3652645"/>
              <a:gd name="connsiteY22" fmla="*/ 2230856 h 4020871"/>
              <a:gd name="connsiteX23" fmla="*/ 2279101 w 3652645"/>
              <a:gd name="connsiteY23" fmla="*/ 2230856 h 4020871"/>
              <a:gd name="connsiteX24" fmla="*/ 2280325 w 3652645"/>
              <a:gd name="connsiteY24" fmla="*/ 2230855 h 4020871"/>
              <a:gd name="connsiteX25" fmla="*/ 2280325 w 3652645"/>
              <a:gd name="connsiteY25" fmla="*/ 2272234 h 4020871"/>
              <a:gd name="connsiteX26" fmla="*/ 2321642 w 3652645"/>
              <a:gd name="connsiteY26" fmla="*/ 2274561 h 4020871"/>
              <a:gd name="connsiteX27" fmla="*/ 2329293 w 3652645"/>
              <a:gd name="connsiteY27" fmla="*/ 2263958 h 4020871"/>
              <a:gd name="connsiteX28" fmla="*/ 2329293 w 3652645"/>
              <a:gd name="connsiteY28" fmla="*/ 2259562 h 4020871"/>
              <a:gd name="connsiteX29" fmla="*/ 2329293 w 3652645"/>
              <a:gd name="connsiteY29" fmla="*/ 2230856 h 4020871"/>
              <a:gd name="connsiteX30" fmla="*/ 2329293 w 3652645"/>
              <a:gd name="connsiteY30" fmla="*/ 2263958 h 4020871"/>
              <a:gd name="connsiteX31" fmla="*/ 2329293 w 3652645"/>
              <a:gd name="connsiteY31" fmla="*/ 2274303 h 4020871"/>
              <a:gd name="connsiteX32" fmla="*/ 2329293 w 3652645"/>
              <a:gd name="connsiteY32" fmla="*/ 2280510 h 4020871"/>
              <a:gd name="connsiteX33" fmla="*/ 2378262 w 3652645"/>
              <a:gd name="connsiteY33" fmla="*/ 2280510 h 4020871"/>
              <a:gd name="connsiteX34" fmla="*/ 2378261 w 3652645"/>
              <a:gd name="connsiteY34" fmla="*/ 2272234 h 4020871"/>
              <a:gd name="connsiteX35" fmla="*/ 2378261 w 3652645"/>
              <a:gd name="connsiteY35" fmla="*/ 2271897 h 4020871"/>
              <a:gd name="connsiteX36" fmla="*/ 2378261 w 3652645"/>
              <a:gd name="connsiteY36" fmla="*/ 2266803 h 4020871"/>
              <a:gd name="connsiteX37" fmla="*/ 2378262 w 3652645"/>
              <a:gd name="connsiteY37" fmla="*/ 2253614 h 4020871"/>
              <a:gd name="connsiteX38" fmla="*/ 2378262 w 3652645"/>
              <a:gd name="connsiteY38" fmla="*/ 2237814 h 4020871"/>
              <a:gd name="connsiteX39" fmla="*/ 2378262 w 3652645"/>
              <a:gd name="connsiteY39" fmla="*/ 2236545 h 4020871"/>
              <a:gd name="connsiteX40" fmla="*/ 2378262 w 3652645"/>
              <a:gd name="connsiteY40" fmla="*/ 2222580 h 4020871"/>
              <a:gd name="connsiteX41" fmla="*/ 2407642 w 3652645"/>
              <a:gd name="connsiteY41" fmla="*/ 2065342 h 4020871"/>
              <a:gd name="connsiteX42" fmla="*/ 2250945 w 3652645"/>
              <a:gd name="connsiteY42" fmla="*/ 2065342 h 4020871"/>
              <a:gd name="connsiteX43" fmla="*/ 2250944 w 3652645"/>
              <a:gd name="connsiteY43" fmla="*/ 2090169 h 4020871"/>
              <a:gd name="connsiteX44" fmla="*/ 2231357 w 3652645"/>
              <a:gd name="connsiteY44" fmla="*/ 2106720 h 4020871"/>
              <a:gd name="connsiteX45" fmla="*/ 2231357 w 3652645"/>
              <a:gd name="connsiteY45" fmla="*/ 2214304 h 4020871"/>
              <a:gd name="connsiteX46" fmla="*/ 2231357 w 3652645"/>
              <a:gd name="connsiteY46" fmla="*/ 2241785 h 4020871"/>
              <a:gd name="connsiteX47" fmla="*/ 2194571 w 3652645"/>
              <a:gd name="connsiteY47" fmla="*/ 2280340 h 4020871"/>
              <a:gd name="connsiteX48" fmla="*/ 2172732 w 3652645"/>
              <a:gd name="connsiteY48" fmla="*/ 2311939 h 4020871"/>
              <a:gd name="connsiteX49" fmla="*/ 2169289 w 3652645"/>
              <a:gd name="connsiteY49" fmla="*/ 2319756 h 4020871"/>
              <a:gd name="connsiteX50" fmla="*/ 2079791 w 3652645"/>
              <a:gd name="connsiteY50" fmla="*/ 2316684 h 4020871"/>
              <a:gd name="connsiteX51" fmla="*/ 1951807 w 3652645"/>
              <a:gd name="connsiteY51" fmla="*/ 2312290 h 4020871"/>
              <a:gd name="connsiteX52" fmla="*/ 1951614 w 3652645"/>
              <a:gd name="connsiteY52" fmla="*/ 2312335 h 4020871"/>
              <a:gd name="connsiteX53" fmla="*/ 1950322 w 3652645"/>
              <a:gd name="connsiteY53" fmla="*/ 2312290 h 4020871"/>
              <a:gd name="connsiteX54" fmla="*/ 1910943 w 3652645"/>
              <a:gd name="connsiteY54" fmla="*/ 2337333 h 4020871"/>
              <a:gd name="connsiteX55" fmla="*/ 1910943 w 3652645"/>
              <a:gd name="connsiteY55" fmla="*/ 2379071 h 4020871"/>
              <a:gd name="connsiteX56" fmla="*/ 1911295 w 3652645"/>
              <a:gd name="connsiteY56" fmla="*/ 2379279 h 4020871"/>
              <a:gd name="connsiteX57" fmla="*/ 1911277 w 3652645"/>
              <a:gd name="connsiteY57" fmla="*/ 2379893 h 4020871"/>
              <a:gd name="connsiteX58" fmla="*/ 1902680 w 3652645"/>
              <a:gd name="connsiteY58" fmla="*/ 2678385 h 4020871"/>
              <a:gd name="connsiteX59" fmla="*/ 1932156 w 3652645"/>
              <a:gd name="connsiteY59" fmla="*/ 2711666 h 4020871"/>
              <a:gd name="connsiteX60" fmla="*/ 2659233 w 3652645"/>
              <a:gd name="connsiteY60" fmla="*/ 2736627 h 4020871"/>
              <a:gd name="connsiteX61" fmla="*/ 2698535 w 3652645"/>
              <a:gd name="connsiteY61" fmla="*/ 2703346 h 4020871"/>
              <a:gd name="connsiteX62" fmla="*/ 2705117 w 3652645"/>
              <a:gd name="connsiteY62" fmla="*/ 2474813 h 4020871"/>
              <a:gd name="connsiteX63" fmla="*/ 2706650 w 3652645"/>
              <a:gd name="connsiteY63" fmla="*/ 2421575 h 4020871"/>
              <a:gd name="connsiteX64" fmla="*/ 2708359 w 3652645"/>
              <a:gd name="connsiteY64" fmla="*/ 2420809 h 4020871"/>
              <a:gd name="connsiteX65" fmla="*/ 2708359 w 3652645"/>
              <a:gd name="connsiteY65" fmla="*/ 2362376 h 4020871"/>
              <a:gd name="connsiteX66" fmla="*/ 2708355 w 3652645"/>
              <a:gd name="connsiteY66" fmla="*/ 2362367 h 4020871"/>
              <a:gd name="connsiteX67" fmla="*/ 2708360 w 3652645"/>
              <a:gd name="connsiteY67" fmla="*/ 2362212 h 4020871"/>
              <a:gd name="connsiteX68" fmla="*/ 2678884 w 3652645"/>
              <a:gd name="connsiteY68" fmla="*/ 2337251 h 4020871"/>
              <a:gd name="connsiteX69" fmla="*/ 2549479 w 3652645"/>
              <a:gd name="connsiteY69" fmla="*/ 2332809 h 4020871"/>
              <a:gd name="connsiteX70" fmla="*/ 2508482 w 3652645"/>
              <a:gd name="connsiteY70" fmla="*/ 2331401 h 4020871"/>
              <a:gd name="connsiteX71" fmla="*/ 2512104 w 3652645"/>
              <a:gd name="connsiteY71" fmla="*/ 2328330 h 4020871"/>
              <a:gd name="connsiteX72" fmla="*/ 2432494 w 3652645"/>
              <a:gd name="connsiteY72" fmla="*/ 2227583 h 4020871"/>
              <a:gd name="connsiteX73" fmla="*/ 2427229 w 3652645"/>
              <a:gd name="connsiteY73" fmla="*/ 2224612 h 4020871"/>
              <a:gd name="connsiteX74" fmla="*/ 2427230 w 3652645"/>
              <a:gd name="connsiteY74" fmla="*/ 2216373 h 4020871"/>
              <a:gd name="connsiteX75" fmla="*/ 2427230 w 3652645"/>
              <a:gd name="connsiteY75" fmla="*/ 2172926 h 4020871"/>
              <a:gd name="connsiteX76" fmla="*/ 2446817 w 3652645"/>
              <a:gd name="connsiteY76" fmla="*/ 2181201 h 4020871"/>
              <a:gd name="connsiteX77" fmla="*/ 2446817 w 3652645"/>
              <a:gd name="connsiteY77" fmla="*/ 2214304 h 4020871"/>
              <a:gd name="connsiteX78" fmla="*/ 2485991 w 3652645"/>
              <a:gd name="connsiteY78" fmla="*/ 2239131 h 4020871"/>
              <a:gd name="connsiteX79" fmla="*/ 2485991 w 3652645"/>
              <a:gd name="connsiteY79" fmla="*/ 2156374 h 4020871"/>
              <a:gd name="connsiteX80" fmla="*/ 2427230 w 3652645"/>
              <a:gd name="connsiteY80" fmla="*/ 2106720 h 4020871"/>
              <a:gd name="connsiteX81" fmla="*/ 2407642 w 3652645"/>
              <a:gd name="connsiteY81" fmla="*/ 2065342 h 4020871"/>
              <a:gd name="connsiteX82" fmla="*/ 3234358 w 3652645"/>
              <a:gd name="connsiteY82" fmla="*/ 1411897 h 4020871"/>
              <a:gd name="connsiteX83" fmla="*/ 3247053 w 3652645"/>
              <a:gd name="connsiteY83" fmla="*/ 1413018 h 4020871"/>
              <a:gd name="connsiteX84" fmla="*/ 3352469 w 3652645"/>
              <a:gd name="connsiteY84" fmla="*/ 1627033 h 4020871"/>
              <a:gd name="connsiteX85" fmla="*/ 3350111 w 3652645"/>
              <a:gd name="connsiteY85" fmla="*/ 1645751 h 4020871"/>
              <a:gd name="connsiteX86" fmla="*/ 3287030 w 3652645"/>
              <a:gd name="connsiteY86" fmla="*/ 1517609 h 4020871"/>
              <a:gd name="connsiteX87" fmla="*/ 3287136 w 3652645"/>
              <a:gd name="connsiteY87" fmla="*/ 1517361 h 4020871"/>
              <a:gd name="connsiteX88" fmla="*/ 3297275 w 3652645"/>
              <a:gd name="connsiteY88" fmla="*/ 1491770 h 4020871"/>
              <a:gd name="connsiteX89" fmla="*/ 3278139 w 3652645"/>
              <a:gd name="connsiteY89" fmla="*/ 1475899 h 4020871"/>
              <a:gd name="connsiteX90" fmla="*/ 3258958 w 3652645"/>
              <a:gd name="connsiteY90" fmla="*/ 1460958 h 4020871"/>
              <a:gd name="connsiteX91" fmla="*/ 3234358 w 3652645"/>
              <a:gd name="connsiteY91" fmla="*/ 1411897 h 4020871"/>
              <a:gd name="connsiteX92" fmla="*/ 2767405 w 3652645"/>
              <a:gd name="connsiteY92" fmla="*/ 0 h 4020871"/>
              <a:gd name="connsiteX93" fmla="*/ 2747432 w 3652645"/>
              <a:gd name="connsiteY93" fmla="*/ 864 h 4020871"/>
              <a:gd name="connsiteX94" fmla="*/ 2738410 w 3652645"/>
              <a:gd name="connsiteY94" fmla="*/ 4142 h 4020871"/>
              <a:gd name="connsiteX95" fmla="*/ 2731690 w 3652645"/>
              <a:gd name="connsiteY95" fmla="*/ 5669 h 4020871"/>
              <a:gd name="connsiteX96" fmla="*/ 2724784 w 3652645"/>
              <a:gd name="connsiteY96" fmla="*/ 10916 h 4020871"/>
              <a:gd name="connsiteX97" fmla="*/ 2717879 w 3652645"/>
              <a:gd name="connsiteY97" fmla="*/ 16163 h 4020871"/>
              <a:gd name="connsiteX98" fmla="*/ 2710693 w 3652645"/>
              <a:gd name="connsiteY98" fmla="*/ 26988 h 4020871"/>
              <a:gd name="connsiteX99" fmla="*/ 2707833 w 3652645"/>
              <a:gd name="connsiteY99" fmla="*/ 39894 h 4020871"/>
              <a:gd name="connsiteX100" fmla="*/ 2705065 w 3652645"/>
              <a:gd name="connsiteY100" fmla="*/ 50941 h 4020871"/>
              <a:gd name="connsiteX101" fmla="*/ 2706809 w 3652645"/>
              <a:gd name="connsiteY101" fmla="*/ 60349 h 4020871"/>
              <a:gd name="connsiteX102" fmla="*/ 2708459 w 3652645"/>
              <a:gd name="connsiteY102" fmla="*/ 71617 h 4020871"/>
              <a:gd name="connsiteX103" fmla="*/ 2712411 w 3652645"/>
              <a:gd name="connsiteY103" fmla="*/ 81136 h 4020871"/>
              <a:gd name="connsiteX104" fmla="*/ 2724920 w 3652645"/>
              <a:gd name="connsiteY104" fmla="*/ 96675 h 4020871"/>
              <a:gd name="connsiteX105" fmla="*/ 2739731 w 3652645"/>
              <a:gd name="connsiteY105" fmla="*/ 110466 h 4020871"/>
              <a:gd name="connsiteX106" fmla="*/ 2752426 w 3652645"/>
              <a:gd name="connsiteY106" fmla="*/ 122287 h 4020871"/>
              <a:gd name="connsiteX107" fmla="*/ 2767516 w 3652645"/>
              <a:gd name="connsiteY107" fmla="*/ 130499 h 4020871"/>
              <a:gd name="connsiteX108" fmla="*/ 2752054 w 3652645"/>
              <a:gd name="connsiteY108" fmla="*/ 129725 h 4020871"/>
              <a:gd name="connsiteX109" fmla="*/ 2707876 w 3652645"/>
              <a:gd name="connsiteY109" fmla="*/ 127513 h 4020871"/>
              <a:gd name="connsiteX110" fmla="*/ 2679160 w 3652645"/>
              <a:gd name="connsiteY110" fmla="*/ 126076 h 4020871"/>
              <a:gd name="connsiteX111" fmla="*/ 2645933 w 3652645"/>
              <a:gd name="connsiteY111" fmla="*/ 126277 h 4020871"/>
              <a:gd name="connsiteX112" fmla="*/ 2610404 w 3652645"/>
              <a:gd name="connsiteY112" fmla="*/ 128227 h 4020871"/>
              <a:gd name="connsiteX113" fmla="*/ 2572480 w 3652645"/>
              <a:gd name="connsiteY113" fmla="*/ 133785 h 4020871"/>
              <a:gd name="connsiteX114" fmla="*/ 2532348 w 3652645"/>
              <a:gd name="connsiteY114" fmla="*/ 139233 h 4020871"/>
              <a:gd name="connsiteX115" fmla="*/ 2492029 w 3652645"/>
              <a:gd name="connsiteY115" fmla="*/ 148399 h 4020871"/>
              <a:gd name="connsiteX116" fmla="*/ 2453826 w 3652645"/>
              <a:gd name="connsiteY116" fmla="*/ 159536 h 4020871"/>
              <a:gd name="connsiteX117" fmla="*/ 2415437 w 3652645"/>
              <a:gd name="connsiteY117" fmla="*/ 174393 h 4020871"/>
              <a:gd name="connsiteX118" fmla="*/ 2397207 w 3652645"/>
              <a:gd name="connsiteY118" fmla="*/ 184665 h 4020871"/>
              <a:gd name="connsiteX119" fmla="*/ 2381279 w 3652645"/>
              <a:gd name="connsiteY119" fmla="*/ 193189 h 4020871"/>
              <a:gd name="connsiteX120" fmla="*/ 2365165 w 3652645"/>
              <a:gd name="connsiteY120" fmla="*/ 205431 h 4020871"/>
              <a:gd name="connsiteX121" fmla="*/ 2349051 w 3652645"/>
              <a:gd name="connsiteY121" fmla="*/ 217674 h 4020871"/>
              <a:gd name="connsiteX122" fmla="*/ 2335146 w 3652645"/>
              <a:gd name="connsiteY122" fmla="*/ 230027 h 4020871"/>
              <a:gd name="connsiteX123" fmla="*/ 2321055 w 3652645"/>
              <a:gd name="connsiteY123" fmla="*/ 246100 h 4020871"/>
              <a:gd name="connsiteX124" fmla="*/ 2309266 w 3652645"/>
              <a:gd name="connsiteY124" fmla="*/ 260423 h 4020871"/>
              <a:gd name="connsiteX125" fmla="*/ 2297290 w 3652645"/>
              <a:gd name="connsiteY125" fmla="*/ 278465 h 4020871"/>
              <a:gd name="connsiteX126" fmla="*/ 2295826 w 3652645"/>
              <a:gd name="connsiteY126" fmla="*/ 263479 h 4020871"/>
              <a:gd name="connsiteX127" fmla="*/ 2290968 w 3652645"/>
              <a:gd name="connsiteY127" fmla="*/ 227816 h 4020871"/>
              <a:gd name="connsiteX128" fmla="*/ 2281785 w 3652645"/>
              <a:gd name="connsiteY128" fmla="*/ 190073 h 4020871"/>
              <a:gd name="connsiteX129" fmla="*/ 2275810 w 3652645"/>
              <a:gd name="connsiteY129" fmla="*/ 176724 h 4020871"/>
              <a:gd name="connsiteX130" fmla="*/ 2269556 w 3652645"/>
              <a:gd name="connsiteY130" fmla="*/ 168954 h 4020871"/>
              <a:gd name="connsiteX131" fmla="*/ 2267440 w 3652645"/>
              <a:gd name="connsiteY131" fmla="*/ 166984 h 4020871"/>
              <a:gd name="connsiteX132" fmla="*/ 2263022 w 3652645"/>
              <a:gd name="connsiteY132" fmla="*/ 166763 h 4020871"/>
              <a:gd name="connsiteX133" fmla="*/ 2249583 w 3652645"/>
              <a:gd name="connsiteY133" fmla="*/ 169818 h 4020871"/>
              <a:gd name="connsiteX134" fmla="*/ 2235956 w 3652645"/>
              <a:gd name="connsiteY134" fmla="*/ 176593 h 4020871"/>
              <a:gd name="connsiteX135" fmla="*/ 2222051 w 3652645"/>
              <a:gd name="connsiteY135" fmla="*/ 188946 h 4020871"/>
              <a:gd name="connsiteX136" fmla="*/ 2215052 w 3652645"/>
              <a:gd name="connsiteY136" fmla="*/ 196053 h 4020871"/>
              <a:gd name="connsiteX137" fmla="*/ 2207960 w 3652645"/>
              <a:gd name="connsiteY137" fmla="*/ 205019 h 4020871"/>
              <a:gd name="connsiteX138" fmla="*/ 2202984 w 3652645"/>
              <a:gd name="connsiteY138" fmla="*/ 215955 h 4020871"/>
              <a:gd name="connsiteX139" fmla="*/ 2200123 w 3652645"/>
              <a:gd name="connsiteY139" fmla="*/ 228861 h 4020871"/>
              <a:gd name="connsiteX140" fmla="*/ 2197263 w 3652645"/>
              <a:gd name="connsiteY140" fmla="*/ 241767 h 4020871"/>
              <a:gd name="connsiteX141" fmla="*/ 2196518 w 3652645"/>
              <a:gd name="connsiteY141" fmla="*/ 256643 h 4020871"/>
              <a:gd name="connsiteX142" fmla="*/ 2197889 w 3652645"/>
              <a:gd name="connsiteY142" fmla="*/ 273489 h 4020871"/>
              <a:gd name="connsiteX143" fmla="*/ 2201470 w 3652645"/>
              <a:gd name="connsiteY143" fmla="*/ 290446 h 4020871"/>
              <a:gd name="connsiteX144" fmla="*/ 2183984 w 3652645"/>
              <a:gd name="connsiteY144" fmla="*/ 285842 h 4020871"/>
              <a:gd name="connsiteX145" fmla="*/ 2164290 w 3652645"/>
              <a:gd name="connsiteY145" fmla="*/ 281129 h 4020871"/>
              <a:gd name="connsiteX146" fmla="*/ 2142294 w 3652645"/>
              <a:gd name="connsiteY146" fmla="*/ 278164 h 4020871"/>
              <a:gd name="connsiteX147" fmla="*/ 2131157 w 3652645"/>
              <a:gd name="connsiteY147" fmla="*/ 279470 h 4020871"/>
              <a:gd name="connsiteX148" fmla="*/ 2120019 w 3652645"/>
              <a:gd name="connsiteY148" fmla="*/ 280776 h 4020871"/>
              <a:gd name="connsiteX149" fmla="*/ 2108788 w 3652645"/>
              <a:gd name="connsiteY149" fmla="*/ 283942 h 4020871"/>
              <a:gd name="connsiteX150" fmla="*/ 2099767 w 3652645"/>
              <a:gd name="connsiteY150" fmla="*/ 287220 h 4020871"/>
              <a:gd name="connsiteX151" fmla="*/ 2092768 w 3652645"/>
              <a:gd name="connsiteY151" fmla="*/ 294326 h 4020871"/>
              <a:gd name="connsiteX152" fmla="*/ 2085676 w 3652645"/>
              <a:gd name="connsiteY152" fmla="*/ 303292 h 4020871"/>
              <a:gd name="connsiteX153" fmla="*/ 2080699 w 3652645"/>
              <a:gd name="connsiteY153" fmla="*/ 314228 h 4020871"/>
              <a:gd name="connsiteX154" fmla="*/ 2080048 w 3652645"/>
              <a:gd name="connsiteY154" fmla="*/ 327244 h 4020871"/>
              <a:gd name="connsiteX155" fmla="*/ 2079303 w 3652645"/>
              <a:gd name="connsiteY155" fmla="*/ 342121 h 4020871"/>
              <a:gd name="connsiteX156" fmla="*/ 2080953 w 3652645"/>
              <a:gd name="connsiteY156" fmla="*/ 353388 h 4020871"/>
              <a:gd name="connsiteX157" fmla="*/ 2084813 w 3652645"/>
              <a:gd name="connsiteY157" fmla="*/ 364767 h 4020871"/>
              <a:gd name="connsiteX158" fmla="*/ 2090974 w 3652645"/>
              <a:gd name="connsiteY158" fmla="*/ 374396 h 4020871"/>
              <a:gd name="connsiteX159" fmla="*/ 2094926 w 3652645"/>
              <a:gd name="connsiteY159" fmla="*/ 383914 h 4020871"/>
              <a:gd name="connsiteX160" fmla="*/ 2103483 w 3652645"/>
              <a:gd name="connsiteY160" fmla="*/ 389935 h 4020871"/>
              <a:gd name="connsiteX161" fmla="*/ 2118387 w 3652645"/>
              <a:gd name="connsiteY161" fmla="*/ 401867 h 4020871"/>
              <a:gd name="connsiteX162" fmla="*/ 2131268 w 3652645"/>
              <a:gd name="connsiteY162" fmla="*/ 409968 h 4020871"/>
              <a:gd name="connsiteX163" fmla="*/ 2144335 w 3652645"/>
              <a:gd name="connsiteY163" fmla="*/ 414351 h 4020871"/>
              <a:gd name="connsiteX164" fmla="*/ 2157495 w 3652645"/>
              <a:gd name="connsiteY164" fmla="*/ 416873 h 4020871"/>
              <a:gd name="connsiteX165" fmla="*/ 2156844 w 3652645"/>
              <a:gd name="connsiteY165" fmla="*/ 429890 h 4020871"/>
              <a:gd name="connsiteX166" fmla="*/ 2157191 w 3652645"/>
              <a:gd name="connsiteY166" fmla="*/ 467191 h 4020871"/>
              <a:gd name="connsiteX167" fmla="*/ 2158190 w 3652645"/>
              <a:gd name="connsiteY167" fmla="*/ 491475 h 4020871"/>
              <a:gd name="connsiteX168" fmla="*/ 2161211 w 3652645"/>
              <a:gd name="connsiteY168" fmla="*/ 519590 h 4020871"/>
              <a:gd name="connsiteX169" fmla="*/ 2166349 w 3652645"/>
              <a:gd name="connsiteY169" fmla="*/ 549673 h 4020871"/>
              <a:gd name="connsiteX170" fmla="*/ 2175718 w 3652645"/>
              <a:gd name="connsiteY170" fmla="*/ 583698 h 4020871"/>
              <a:gd name="connsiteX171" fmla="*/ 2187296 w 3652645"/>
              <a:gd name="connsiteY171" fmla="*/ 617833 h 4020871"/>
              <a:gd name="connsiteX172" fmla="*/ 2203292 w 3652645"/>
              <a:gd name="connsiteY172" fmla="*/ 652188 h 4020871"/>
              <a:gd name="connsiteX173" fmla="*/ 2223706 w 3652645"/>
              <a:gd name="connsiteY173" fmla="*/ 686765 h 4020871"/>
              <a:gd name="connsiteX174" fmla="*/ 2234005 w 3652645"/>
              <a:gd name="connsiteY174" fmla="*/ 702194 h 4020871"/>
              <a:gd name="connsiteX175" fmla="*/ 2248630 w 3652645"/>
              <a:gd name="connsiteY175" fmla="*/ 719704 h 4020871"/>
              <a:gd name="connsiteX176" fmla="*/ 2263348 w 3652645"/>
              <a:gd name="connsiteY176" fmla="*/ 735354 h 4020871"/>
              <a:gd name="connsiteX177" fmla="*/ 2280274 w 3652645"/>
              <a:gd name="connsiteY177" fmla="*/ 751115 h 4020871"/>
              <a:gd name="connsiteX178" fmla="*/ 2297294 w 3652645"/>
              <a:gd name="connsiteY178" fmla="*/ 765016 h 4020871"/>
              <a:gd name="connsiteX179" fmla="*/ 2316523 w 3652645"/>
              <a:gd name="connsiteY179" fmla="*/ 779028 h 4020871"/>
              <a:gd name="connsiteX180" fmla="*/ 2337960 w 3652645"/>
              <a:gd name="connsiteY180" fmla="*/ 793151 h 4020871"/>
              <a:gd name="connsiteX181" fmla="*/ 2346146 w 3652645"/>
              <a:gd name="connsiteY181" fmla="*/ 797417 h 4020871"/>
              <a:gd name="connsiteX182" fmla="*/ 2343656 w 3652645"/>
              <a:gd name="connsiteY182" fmla="*/ 812078 h 4020871"/>
              <a:gd name="connsiteX183" fmla="*/ 2347050 w 3652645"/>
              <a:gd name="connsiteY183" fmla="*/ 832754 h 4020871"/>
              <a:gd name="connsiteX184" fmla="*/ 2352560 w 3652645"/>
              <a:gd name="connsiteY184" fmla="*/ 855400 h 4020871"/>
              <a:gd name="connsiteX185" fmla="*/ 2360372 w 3652645"/>
              <a:gd name="connsiteY185" fmla="*/ 876297 h 4020871"/>
              <a:gd name="connsiteX186" fmla="*/ 2372601 w 3652645"/>
              <a:gd name="connsiteY186" fmla="*/ 897415 h 4020871"/>
              <a:gd name="connsiteX187" fmla="*/ 2387040 w 3652645"/>
              <a:gd name="connsiteY187" fmla="*/ 918644 h 4020871"/>
              <a:gd name="connsiteX188" fmla="*/ 2403873 w 3652645"/>
              <a:gd name="connsiteY188" fmla="*/ 936264 h 4020871"/>
              <a:gd name="connsiteX189" fmla="*/ 2425218 w 3652645"/>
              <a:gd name="connsiteY189" fmla="*/ 952246 h 4020871"/>
              <a:gd name="connsiteX190" fmla="*/ 2435983 w 3652645"/>
              <a:gd name="connsiteY190" fmla="*/ 958377 h 4020871"/>
              <a:gd name="connsiteX191" fmla="*/ 2446748 w 3652645"/>
              <a:gd name="connsiteY191" fmla="*/ 964509 h 4020871"/>
              <a:gd name="connsiteX192" fmla="*/ 2459909 w 3652645"/>
              <a:gd name="connsiteY192" fmla="*/ 967031 h 4020871"/>
              <a:gd name="connsiteX193" fmla="*/ 2472976 w 3652645"/>
              <a:gd name="connsiteY193" fmla="*/ 971414 h 4020871"/>
              <a:gd name="connsiteX194" fmla="*/ 2486229 w 3652645"/>
              <a:gd name="connsiteY194" fmla="*/ 972077 h 4020871"/>
              <a:gd name="connsiteX195" fmla="*/ 2501692 w 3652645"/>
              <a:gd name="connsiteY195" fmla="*/ 972851 h 4020871"/>
              <a:gd name="connsiteX196" fmla="*/ 2517247 w 3652645"/>
              <a:gd name="connsiteY196" fmla="*/ 971766 h 4020871"/>
              <a:gd name="connsiteX197" fmla="*/ 2532896 w 3652645"/>
              <a:gd name="connsiteY197" fmla="*/ 968821 h 4020871"/>
              <a:gd name="connsiteX198" fmla="*/ 2548637 w 3652645"/>
              <a:gd name="connsiteY198" fmla="*/ 964016 h 4020871"/>
              <a:gd name="connsiteX199" fmla="*/ 2564115 w 3652645"/>
              <a:gd name="connsiteY199" fmla="*/ 957503 h 4020871"/>
              <a:gd name="connsiteX200" fmla="*/ 2572471 w 3652645"/>
              <a:gd name="connsiteY200" fmla="*/ 974531 h 4020871"/>
              <a:gd name="connsiteX201" fmla="*/ 2586723 w 3652645"/>
              <a:gd name="connsiteY201" fmla="*/ 999478 h 4020871"/>
              <a:gd name="connsiteX202" fmla="*/ 2601068 w 3652645"/>
              <a:gd name="connsiteY202" fmla="*/ 1022567 h 4020871"/>
              <a:gd name="connsiteX203" fmla="*/ 2617809 w 3652645"/>
              <a:gd name="connsiteY203" fmla="*/ 1042046 h 4020871"/>
              <a:gd name="connsiteX204" fmla="*/ 2634736 w 3652645"/>
              <a:gd name="connsiteY204" fmla="*/ 1057807 h 4020871"/>
              <a:gd name="connsiteX205" fmla="*/ 2643199 w 3652645"/>
              <a:gd name="connsiteY205" fmla="*/ 1065688 h 4020871"/>
              <a:gd name="connsiteX206" fmla="*/ 2653964 w 3652645"/>
              <a:gd name="connsiteY206" fmla="*/ 1071819 h 4020871"/>
              <a:gd name="connsiteX207" fmla="*/ 2682215 w 3652645"/>
              <a:gd name="connsiteY207" fmla="*/ 1082554 h 4020871"/>
              <a:gd name="connsiteX208" fmla="*/ 2717185 w 3652645"/>
              <a:gd name="connsiteY208" fmla="*/ 1091761 h 4020871"/>
              <a:gd name="connsiteX209" fmla="*/ 2754457 w 3652645"/>
              <a:gd name="connsiteY209" fmla="*/ 1099219 h 4020871"/>
              <a:gd name="connsiteX210" fmla="*/ 2790510 w 3652645"/>
              <a:gd name="connsiteY210" fmla="*/ 1102549 h 4020871"/>
              <a:gd name="connsiteX211" fmla="*/ 2797145 w 3652645"/>
              <a:gd name="connsiteY211" fmla="*/ 1131183 h 4020871"/>
              <a:gd name="connsiteX212" fmla="*/ 2814326 w 3652645"/>
              <a:gd name="connsiteY212" fmla="*/ 1186104 h 4020871"/>
              <a:gd name="connsiteX213" fmla="*/ 2816388 w 3652645"/>
              <a:gd name="connsiteY213" fmla="*/ 1191978 h 4020871"/>
              <a:gd name="connsiteX214" fmla="*/ 2704346 w 3652645"/>
              <a:gd name="connsiteY214" fmla="*/ 1171278 h 4020871"/>
              <a:gd name="connsiteX215" fmla="*/ 2703136 w 3652645"/>
              <a:gd name="connsiteY215" fmla="*/ 1195452 h 4020871"/>
              <a:gd name="connsiteX216" fmla="*/ 2699384 w 3652645"/>
              <a:gd name="connsiteY216" fmla="*/ 1202921 h 4020871"/>
              <a:gd name="connsiteX217" fmla="*/ 2646740 w 3652645"/>
              <a:gd name="connsiteY217" fmla="*/ 1182903 h 4020871"/>
              <a:gd name="connsiteX218" fmla="*/ 2582899 w 3652645"/>
              <a:gd name="connsiteY218" fmla="*/ 1166614 h 4020871"/>
              <a:gd name="connsiteX219" fmla="*/ 2495736 w 3652645"/>
              <a:gd name="connsiteY219" fmla="*/ 1146538 h 4020871"/>
              <a:gd name="connsiteX220" fmla="*/ 2408574 w 3652645"/>
              <a:gd name="connsiteY220" fmla="*/ 1126463 h 4020871"/>
              <a:gd name="connsiteX221" fmla="*/ 2309162 w 3652645"/>
              <a:gd name="connsiteY221" fmla="*/ 1116249 h 4020871"/>
              <a:gd name="connsiteX222" fmla="*/ 2209489 w 3652645"/>
              <a:gd name="connsiteY222" fmla="*/ 1111259 h 4020871"/>
              <a:gd name="connsiteX223" fmla="*/ 2097958 w 3652645"/>
              <a:gd name="connsiteY223" fmla="*/ 1108295 h 4020871"/>
              <a:gd name="connsiteX224" fmla="*/ 1997892 w 3652645"/>
              <a:gd name="connsiteY224" fmla="*/ 1111143 h 4020871"/>
              <a:gd name="connsiteX225" fmla="*/ 1779910 w 3652645"/>
              <a:gd name="connsiteY225" fmla="*/ 1121181 h 4020871"/>
              <a:gd name="connsiteX226" fmla="*/ 1555934 w 3652645"/>
              <a:gd name="connsiteY226" fmla="*/ 1133538 h 4020871"/>
              <a:gd name="connsiteX227" fmla="*/ 1450005 w 3652645"/>
              <a:gd name="connsiteY227" fmla="*/ 1136092 h 4020871"/>
              <a:gd name="connsiteX228" fmla="*/ 1332350 w 3652645"/>
              <a:gd name="connsiteY228" fmla="*/ 1138059 h 4020871"/>
              <a:gd name="connsiteX229" fmla="*/ 1221212 w 3652645"/>
              <a:gd name="connsiteY229" fmla="*/ 1127258 h 4020871"/>
              <a:gd name="connsiteX230" fmla="*/ 1115806 w 3652645"/>
              <a:gd name="connsiteY230" fmla="*/ 1119363 h 4020871"/>
              <a:gd name="connsiteX231" fmla="*/ 1011054 w 3652645"/>
              <a:gd name="connsiteY231" fmla="*/ 1098407 h 4020871"/>
              <a:gd name="connsiteX232" fmla="*/ 952946 w 3652645"/>
              <a:gd name="connsiteY232" fmla="*/ 1085023 h 4020871"/>
              <a:gd name="connsiteX233" fmla="*/ 900962 w 3652645"/>
              <a:gd name="connsiteY233" fmla="*/ 1066709 h 4020871"/>
              <a:gd name="connsiteX234" fmla="*/ 843115 w 3652645"/>
              <a:gd name="connsiteY234" fmla="*/ 1048100 h 4020871"/>
              <a:gd name="connsiteX235" fmla="*/ 797126 w 3652645"/>
              <a:gd name="connsiteY235" fmla="*/ 1027467 h 4020871"/>
              <a:gd name="connsiteX236" fmla="*/ 745272 w 3652645"/>
              <a:gd name="connsiteY236" fmla="*/ 1006540 h 4020871"/>
              <a:gd name="connsiteX237" fmla="*/ 687949 w 3652645"/>
              <a:gd name="connsiteY237" fmla="*/ 977483 h 4020871"/>
              <a:gd name="connsiteX238" fmla="*/ 0 w 3652645"/>
              <a:gd name="connsiteY238" fmla="*/ 982328 h 4020871"/>
              <a:gd name="connsiteX239" fmla="*/ 15366 w 3652645"/>
              <a:gd name="connsiteY239" fmla="*/ 1027616 h 4020871"/>
              <a:gd name="connsiteX240" fmla="*/ 57172 w 3652645"/>
              <a:gd name="connsiteY240" fmla="*/ 1131840 h 4020871"/>
              <a:gd name="connsiteX241" fmla="*/ 110181 w 3652645"/>
              <a:gd name="connsiteY241" fmla="*/ 1247100 h 4020871"/>
              <a:gd name="connsiteX242" fmla="*/ 143137 w 3652645"/>
              <a:gd name="connsiteY242" fmla="*/ 1293269 h 4020871"/>
              <a:gd name="connsiteX243" fmla="*/ 824155 w 3652645"/>
              <a:gd name="connsiteY243" fmla="*/ 1426871 h 4020871"/>
              <a:gd name="connsiteX244" fmla="*/ 906370 w 3652645"/>
              <a:gd name="connsiteY244" fmla="*/ 1428368 h 4020871"/>
              <a:gd name="connsiteX245" fmla="*/ 994709 w 3652645"/>
              <a:gd name="connsiteY245" fmla="*/ 1424933 h 4020871"/>
              <a:gd name="connsiteX246" fmla="*/ 1077578 w 3652645"/>
              <a:gd name="connsiteY246" fmla="*/ 1413369 h 4020871"/>
              <a:gd name="connsiteX247" fmla="*/ 1160577 w 3652645"/>
              <a:gd name="connsiteY247" fmla="*/ 1399193 h 4020871"/>
              <a:gd name="connsiteX248" fmla="*/ 1445931 w 3652645"/>
              <a:gd name="connsiteY248" fmla="*/ 1334914 h 4020871"/>
              <a:gd name="connsiteX249" fmla="*/ 1582614 w 3652645"/>
              <a:gd name="connsiteY249" fmla="*/ 1305093 h 4020871"/>
              <a:gd name="connsiteX250" fmla="*/ 1707178 w 3652645"/>
              <a:gd name="connsiteY250" fmla="*/ 1282522 h 4020871"/>
              <a:gd name="connsiteX251" fmla="*/ 1831611 w 3652645"/>
              <a:gd name="connsiteY251" fmla="*/ 1262563 h 4020871"/>
              <a:gd name="connsiteX252" fmla="*/ 1949790 w 3652645"/>
              <a:gd name="connsiteY252" fmla="*/ 1250148 h 4020871"/>
              <a:gd name="connsiteX253" fmla="*/ 2067968 w 3652645"/>
              <a:gd name="connsiteY253" fmla="*/ 1237732 h 4020871"/>
              <a:gd name="connsiteX254" fmla="*/ 2180021 w 3652645"/>
              <a:gd name="connsiteY254" fmla="*/ 1230247 h 4020871"/>
              <a:gd name="connsiteX255" fmla="*/ 2285688 w 3652645"/>
              <a:gd name="connsiteY255" fmla="*/ 1232918 h 4020871"/>
              <a:gd name="connsiteX256" fmla="*/ 2391094 w 3652645"/>
              <a:gd name="connsiteY256" fmla="*/ 1240813 h 4020871"/>
              <a:gd name="connsiteX257" fmla="*/ 2475823 w 3652645"/>
              <a:gd name="connsiteY257" fmla="*/ 1251051 h 4020871"/>
              <a:gd name="connsiteX258" fmla="*/ 2472173 w 3652645"/>
              <a:gd name="connsiteY258" fmla="*/ 1252865 h 4020871"/>
              <a:gd name="connsiteX259" fmla="*/ 2471393 w 3652645"/>
              <a:gd name="connsiteY259" fmla="*/ 1255082 h 4020871"/>
              <a:gd name="connsiteX260" fmla="*/ 2446659 w 3652645"/>
              <a:gd name="connsiteY260" fmla="*/ 1266044 h 4020871"/>
              <a:gd name="connsiteX261" fmla="*/ 2185183 w 3652645"/>
              <a:gd name="connsiteY261" fmla="*/ 1772191 h 4020871"/>
              <a:gd name="connsiteX262" fmla="*/ 2175370 w 3652645"/>
              <a:gd name="connsiteY262" fmla="*/ 2037516 h 4020871"/>
              <a:gd name="connsiteX263" fmla="*/ 2196032 w 3652645"/>
              <a:gd name="connsiteY263" fmla="*/ 2037516 h 4020871"/>
              <a:gd name="connsiteX264" fmla="*/ 2196032 w 3652645"/>
              <a:gd name="connsiteY264" fmla="*/ 2065341 h 4020871"/>
              <a:gd name="connsiteX265" fmla="*/ 2443933 w 3652645"/>
              <a:gd name="connsiteY265" fmla="*/ 2065341 h 4020871"/>
              <a:gd name="connsiteX266" fmla="*/ 2443933 w 3652645"/>
              <a:gd name="connsiteY266" fmla="*/ 2037516 h 4020871"/>
              <a:gd name="connsiteX267" fmla="*/ 2463525 w 3652645"/>
              <a:gd name="connsiteY267" fmla="*/ 2037516 h 4020871"/>
              <a:gd name="connsiteX268" fmla="*/ 2479567 w 3652645"/>
              <a:gd name="connsiteY268" fmla="*/ 2037516 h 4020871"/>
              <a:gd name="connsiteX269" fmla="*/ 2459941 w 3652645"/>
              <a:gd name="connsiteY269" fmla="*/ 1772191 h 4020871"/>
              <a:gd name="connsiteX270" fmla="*/ 2546876 w 3652645"/>
              <a:gd name="connsiteY270" fmla="*/ 1416569 h 4020871"/>
              <a:gd name="connsiteX271" fmla="*/ 2553135 w 3652645"/>
              <a:gd name="connsiteY271" fmla="*/ 1418354 h 4020871"/>
              <a:gd name="connsiteX272" fmla="*/ 2560709 w 3652645"/>
              <a:gd name="connsiteY272" fmla="*/ 1430666 h 4020871"/>
              <a:gd name="connsiteX273" fmla="*/ 2587191 w 3652645"/>
              <a:gd name="connsiteY273" fmla="*/ 1476732 h 4020871"/>
              <a:gd name="connsiteX274" fmla="*/ 2611464 w 3652645"/>
              <a:gd name="connsiteY274" fmla="*/ 1522687 h 4020871"/>
              <a:gd name="connsiteX275" fmla="*/ 2621113 w 3652645"/>
              <a:gd name="connsiteY275" fmla="*/ 1551133 h 4020871"/>
              <a:gd name="connsiteX276" fmla="*/ 2634806 w 3652645"/>
              <a:gd name="connsiteY276" fmla="*/ 1587238 h 4020871"/>
              <a:gd name="connsiteX277" fmla="*/ 2665402 w 3652645"/>
              <a:gd name="connsiteY277" fmla="*/ 1683843 h 4020871"/>
              <a:gd name="connsiteX278" fmla="*/ 2701600 w 3652645"/>
              <a:gd name="connsiteY278" fmla="*/ 1801234 h 4020871"/>
              <a:gd name="connsiteX279" fmla="*/ 2734938 w 3652645"/>
              <a:gd name="connsiteY279" fmla="*/ 1931531 h 4020871"/>
              <a:gd name="connsiteX280" fmla="*/ 2768182 w 3652645"/>
              <a:gd name="connsiteY280" fmla="*/ 2063688 h 4020871"/>
              <a:gd name="connsiteX281" fmla="*/ 2795080 w 3652645"/>
              <a:gd name="connsiteY281" fmla="*/ 2189935 h 4020871"/>
              <a:gd name="connsiteX282" fmla="*/ 2816188 w 3652645"/>
              <a:gd name="connsiteY282" fmla="*/ 2299114 h 4020871"/>
              <a:gd name="connsiteX283" fmla="*/ 2822696 w 3652645"/>
              <a:gd name="connsiteY283" fmla="*/ 2346044 h 4020871"/>
              <a:gd name="connsiteX284" fmla="*/ 2825252 w 3652645"/>
              <a:gd name="connsiteY284" fmla="*/ 2383456 h 4020871"/>
              <a:gd name="connsiteX285" fmla="*/ 2889890 w 3652645"/>
              <a:gd name="connsiteY285" fmla="*/ 2374342 h 4020871"/>
              <a:gd name="connsiteX286" fmla="*/ 2899121 w 3652645"/>
              <a:gd name="connsiteY286" fmla="*/ 2456128 h 4020871"/>
              <a:gd name="connsiteX287" fmla="*/ 2910717 w 3652645"/>
              <a:gd name="connsiteY287" fmla="*/ 2622621 h 4020871"/>
              <a:gd name="connsiteX288" fmla="*/ 2916735 w 3652645"/>
              <a:gd name="connsiteY288" fmla="*/ 2723588 h 4020871"/>
              <a:gd name="connsiteX289" fmla="*/ 2922381 w 3652645"/>
              <a:gd name="connsiteY289" fmla="*/ 2831993 h 4020871"/>
              <a:gd name="connsiteX290" fmla="*/ 2927654 w 3652645"/>
              <a:gd name="connsiteY290" fmla="*/ 2947836 h 4020871"/>
              <a:gd name="connsiteX291" fmla="*/ 2930440 w 3652645"/>
              <a:gd name="connsiteY291" fmla="*/ 3069147 h 4020871"/>
              <a:gd name="connsiteX292" fmla="*/ 2930830 w 3652645"/>
              <a:gd name="connsiteY292" fmla="*/ 3194067 h 4020871"/>
              <a:gd name="connsiteX293" fmla="*/ 2929011 w 3652645"/>
              <a:gd name="connsiteY293" fmla="*/ 3318876 h 4020871"/>
              <a:gd name="connsiteX294" fmla="*/ 2924890 w 3652645"/>
              <a:gd name="connsiteY294" fmla="*/ 3445435 h 4020871"/>
              <a:gd name="connsiteX295" fmla="*/ 2914236 w 3652645"/>
              <a:gd name="connsiteY295" fmla="*/ 3569801 h 4020871"/>
              <a:gd name="connsiteX296" fmla="*/ 2901559 w 3652645"/>
              <a:gd name="connsiteY296" fmla="*/ 3690338 h 4020871"/>
              <a:gd name="connsiteX297" fmla="*/ 2894255 w 3652645"/>
              <a:gd name="connsiteY297" fmla="*/ 3747762 h 4020871"/>
              <a:gd name="connsiteX298" fmla="*/ 2884743 w 3652645"/>
              <a:gd name="connsiteY298" fmla="*/ 3805076 h 4020871"/>
              <a:gd name="connsiteX299" fmla="*/ 2891248 w 3652645"/>
              <a:gd name="connsiteY299" fmla="*/ 3806789 h 4020871"/>
              <a:gd name="connsiteX300" fmla="*/ 2888788 w 3652645"/>
              <a:gd name="connsiteY300" fmla="*/ 3812734 h 4020871"/>
              <a:gd name="connsiteX301" fmla="*/ 2883160 w 3652645"/>
              <a:gd name="connsiteY301" fmla="*/ 3836687 h 4020871"/>
              <a:gd name="connsiteX302" fmla="*/ 2873927 w 3652645"/>
              <a:gd name="connsiteY302" fmla="*/ 3888422 h 4020871"/>
              <a:gd name="connsiteX303" fmla="*/ 2868646 w 3652645"/>
              <a:gd name="connsiteY303" fmla="*/ 3949676 h 4020871"/>
              <a:gd name="connsiteX304" fmla="*/ 2910057 w 3652645"/>
              <a:gd name="connsiteY304" fmla="*/ 3962934 h 4020871"/>
              <a:gd name="connsiteX305" fmla="*/ 2971255 w 3652645"/>
              <a:gd name="connsiteY305" fmla="*/ 3979046 h 4020871"/>
              <a:gd name="connsiteX306" fmla="*/ 3041382 w 3652645"/>
              <a:gd name="connsiteY306" fmla="*/ 3993742 h 4020871"/>
              <a:gd name="connsiteX307" fmla="*/ 3115926 w 3652645"/>
              <a:gd name="connsiteY307" fmla="*/ 4008659 h 4020871"/>
              <a:gd name="connsiteX308" fmla="*/ 3153291 w 3652645"/>
              <a:gd name="connsiteY308" fmla="*/ 4014257 h 4020871"/>
              <a:gd name="connsiteX309" fmla="*/ 3188541 w 3652645"/>
              <a:gd name="connsiteY309" fmla="*/ 4017886 h 4020871"/>
              <a:gd name="connsiteX310" fmla="*/ 3219465 w 3652645"/>
              <a:gd name="connsiteY310" fmla="*/ 4019434 h 4020871"/>
              <a:gd name="connsiteX311" fmla="*/ 3248181 w 3652645"/>
              <a:gd name="connsiteY311" fmla="*/ 4020871 h 4020871"/>
              <a:gd name="connsiteX312" fmla="*/ 3272666 w 3652645"/>
              <a:gd name="connsiteY312" fmla="*/ 4018369 h 4020871"/>
              <a:gd name="connsiteX313" fmla="*/ 3292732 w 3652645"/>
              <a:gd name="connsiteY313" fmla="*/ 4015645 h 4020871"/>
              <a:gd name="connsiteX314" fmla="*/ 3299545 w 3652645"/>
              <a:gd name="connsiteY314" fmla="*/ 4012257 h 4020871"/>
              <a:gd name="connsiteX315" fmla="*/ 3304149 w 3652645"/>
              <a:gd name="connsiteY315" fmla="*/ 4008759 h 4020871"/>
              <a:gd name="connsiteX316" fmla="*/ 3308846 w 3652645"/>
              <a:gd name="connsiteY316" fmla="*/ 4003402 h 4020871"/>
              <a:gd name="connsiteX317" fmla="*/ 3309032 w 3652645"/>
              <a:gd name="connsiteY317" fmla="*/ 3999683 h 4020871"/>
              <a:gd name="connsiteX318" fmla="*/ 3313014 w 3652645"/>
              <a:gd name="connsiteY318" fmla="*/ 3987170 h 4020871"/>
              <a:gd name="connsiteX319" fmla="*/ 3356163 w 3652645"/>
              <a:gd name="connsiteY319" fmla="*/ 3987129 h 4020871"/>
              <a:gd name="connsiteX320" fmla="*/ 3424826 w 3652645"/>
              <a:gd name="connsiteY320" fmla="*/ 3986838 h 4020871"/>
              <a:gd name="connsiteX321" fmla="*/ 3484652 w 3652645"/>
              <a:gd name="connsiteY321" fmla="*/ 3986104 h 4020871"/>
              <a:gd name="connsiteX322" fmla="*/ 3540154 w 3652645"/>
              <a:gd name="connsiteY322" fmla="*/ 3983290 h 4020871"/>
              <a:gd name="connsiteX323" fmla="*/ 3544945 w 3652645"/>
              <a:gd name="connsiteY323" fmla="*/ 3976073 h 4020871"/>
              <a:gd name="connsiteX324" fmla="*/ 3549828 w 3652645"/>
              <a:gd name="connsiteY324" fmla="*/ 3966996 h 4020871"/>
              <a:gd name="connsiteX325" fmla="*/ 3552595 w 3652645"/>
              <a:gd name="connsiteY325" fmla="*/ 3955950 h 4020871"/>
              <a:gd name="connsiteX326" fmla="*/ 3555363 w 3652645"/>
              <a:gd name="connsiteY326" fmla="*/ 3944903 h 4020871"/>
              <a:gd name="connsiteX327" fmla="*/ 3555921 w 3652645"/>
              <a:gd name="connsiteY327" fmla="*/ 3933746 h 4020871"/>
              <a:gd name="connsiteX328" fmla="*/ 3552062 w 3652645"/>
              <a:gd name="connsiteY328" fmla="*/ 3922368 h 4020871"/>
              <a:gd name="connsiteX329" fmla="*/ 3547923 w 3652645"/>
              <a:gd name="connsiteY329" fmla="*/ 3916568 h 4020871"/>
              <a:gd name="connsiteX330" fmla="*/ 3543692 w 3652645"/>
              <a:gd name="connsiteY330" fmla="*/ 3912628 h 4020871"/>
              <a:gd name="connsiteX331" fmla="*/ 3528601 w 3652645"/>
              <a:gd name="connsiteY331" fmla="*/ 3904416 h 4020871"/>
              <a:gd name="connsiteX332" fmla="*/ 3509000 w 3652645"/>
              <a:gd name="connsiteY332" fmla="*/ 3897842 h 4020871"/>
              <a:gd name="connsiteX333" fmla="*/ 3487005 w 3652645"/>
              <a:gd name="connsiteY333" fmla="*/ 3894877 h 4020871"/>
              <a:gd name="connsiteX334" fmla="*/ 3462800 w 3652645"/>
              <a:gd name="connsiteY334" fmla="*/ 3891801 h 4020871"/>
              <a:gd name="connsiteX335" fmla="*/ 3416598 w 3652645"/>
              <a:gd name="connsiteY335" fmla="*/ 3885760 h 4020871"/>
              <a:gd name="connsiteX336" fmla="*/ 3396811 w 3652645"/>
              <a:gd name="connsiteY336" fmla="*/ 3882905 h 4020871"/>
              <a:gd name="connsiteX337" fmla="*/ 3381535 w 3652645"/>
              <a:gd name="connsiteY337" fmla="*/ 3878412 h 4020871"/>
              <a:gd name="connsiteX338" fmla="*/ 3372792 w 3652645"/>
              <a:gd name="connsiteY338" fmla="*/ 3876110 h 4020871"/>
              <a:gd name="connsiteX339" fmla="*/ 3366445 w 3652645"/>
              <a:gd name="connsiteY339" fmla="*/ 3870200 h 4020871"/>
              <a:gd name="connsiteX340" fmla="*/ 3355866 w 3652645"/>
              <a:gd name="connsiteY340" fmla="*/ 3860350 h 4020871"/>
              <a:gd name="connsiteX341" fmla="*/ 3345473 w 3652645"/>
              <a:gd name="connsiteY341" fmla="*/ 3846780 h 4020871"/>
              <a:gd name="connsiteX342" fmla="*/ 3335080 w 3652645"/>
              <a:gd name="connsiteY342" fmla="*/ 3833211 h 4020871"/>
              <a:gd name="connsiteX343" fmla="*/ 3326771 w 3652645"/>
              <a:gd name="connsiteY343" fmla="*/ 3816075 h 4020871"/>
              <a:gd name="connsiteX344" fmla="*/ 3327083 w 3652645"/>
              <a:gd name="connsiteY344" fmla="*/ 3816032 h 4020871"/>
              <a:gd name="connsiteX345" fmla="*/ 3350314 w 3652645"/>
              <a:gd name="connsiteY345" fmla="*/ 3750085 h 4020871"/>
              <a:gd name="connsiteX346" fmla="*/ 3369220 w 3652645"/>
              <a:gd name="connsiteY346" fmla="*/ 3682056 h 4020871"/>
              <a:gd name="connsiteX347" fmla="*/ 3390336 w 3652645"/>
              <a:gd name="connsiteY347" fmla="*/ 3614139 h 4020871"/>
              <a:gd name="connsiteX348" fmla="*/ 3407033 w 3652645"/>
              <a:gd name="connsiteY348" fmla="*/ 3546000 h 4020871"/>
              <a:gd name="connsiteX349" fmla="*/ 3440521 w 3652645"/>
              <a:gd name="connsiteY349" fmla="*/ 3407863 h 4020871"/>
              <a:gd name="connsiteX350" fmla="*/ 3467196 w 3652645"/>
              <a:gd name="connsiteY350" fmla="*/ 3273113 h 4020871"/>
              <a:gd name="connsiteX351" fmla="*/ 3491662 w 3652645"/>
              <a:gd name="connsiteY351" fmla="*/ 3138252 h 4020871"/>
              <a:gd name="connsiteX352" fmla="*/ 3511432 w 3652645"/>
              <a:gd name="connsiteY352" fmla="*/ 3008749 h 4020871"/>
              <a:gd name="connsiteX353" fmla="*/ 3526504 w 3652645"/>
              <a:gd name="connsiteY353" fmla="*/ 2884603 h 4020871"/>
              <a:gd name="connsiteX354" fmla="*/ 3538995 w 3652645"/>
              <a:gd name="connsiteY354" fmla="*/ 2767785 h 4020871"/>
              <a:gd name="connsiteX355" fmla="*/ 3548904 w 3652645"/>
              <a:gd name="connsiteY355" fmla="*/ 2658294 h 4020871"/>
              <a:gd name="connsiteX356" fmla="*/ 3558256 w 3652645"/>
              <a:gd name="connsiteY356" fmla="*/ 2559961 h 4020871"/>
              <a:gd name="connsiteX357" fmla="*/ 3566447 w 3652645"/>
              <a:gd name="connsiteY357" fmla="*/ 2396323 h 4020871"/>
              <a:gd name="connsiteX358" fmla="*/ 3568958 w 3652645"/>
              <a:gd name="connsiteY358" fmla="*/ 2310274 h 4020871"/>
              <a:gd name="connsiteX359" fmla="*/ 3588806 w 3652645"/>
              <a:gd name="connsiteY359" fmla="*/ 2309715 h 4020871"/>
              <a:gd name="connsiteX360" fmla="*/ 3623730 w 3652645"/>
              <a:gd name="connsiteY360" fmla="*/ 2308732 h 4020871"/>
              <a:gd name="connsiteX361" fmla="*/ 3652645 w 3652645"/>
              <a:gd name="connsiteY361" fmla="*/ 2311157 h 4020871"/>
              <a:gd name="connsiteX362" fmla="*/ 3591057 w 3652645"/>
              <a:gd name="connsiteY362" fmla="*/ 2170125 h 4020871"/>
              <a:gd name="connsiteX363" fmla="*/ 3546958 w 3652645"/>
              <a:gd name="connsiteY363" fmla="*/ 2071609 h 4020871"/>
              <a:gd name="connsiteX364" fmla="*/ 3549898 w 3652645"/>
              <a:gd name="connsiteY364" fmla="*/ 2057556 h 4020871"/>
              <a:gd name="connsiteX365" fmla="*/ 3599083 w 3652645"/>
              <a:gd name="connsiteY365" fmla="*/ 1813507 h 4020871"/>
              <a:gd name="connsiteX366" fmla="*/ 3191359 w 3652645"/>
              <a:gd name="connsiteY366" fmla="*/ 1223961 h 4020871"/>
              <a:gd name="connsiteX367" fmla="*/ 3128389 w 3652645"/>
              <a:gd name="connsiteY367" fmla="*/ 1221808 h 4020871"/>
              <a:gd name="connsiteX368" fmla="*/ 3125038 w 3652645"/>
              <a:gd name="connsiteY368" fmla="*/ 1216571 h 4020871"/>
              <a:gd name="connsiteX369" fmla="*/ 3076442 w 3652645"/>
              <a:gd name="connsiteY369" fmla="*/ 1214138 h 4020871"/>
              <a:gd name="connsiteX370" fmla="*/ 3065949 w 3652645"/>
              <a:gd name="connsiteY370" fmla="*/ 1213783 h 4020871"/>
              <a:gd name="connsiteX371" fmla="*/ 3041058 w 3652645"/>
              <a:gd name="connsiteY371" fmla="*/ 1194616 h 4020871"/>
              <a:gd name="connsiteX372" fmla="*/ 3040101 w 3652645"/>
              <a:gd name="connsiteY372" fmla="*/ 1188084 h 4020871"/>
              <a:gd name="connsiteX373" fmla="*/ 2990972 w 3652645"/>
              <a:gd name="connsiteY373" fmla="*/ 1152070 h 4020871"/>
              <a:gd name="connsiteX374" fmla="*/ 2954796 w 3652645"/>
              <a:gd name="connsiteY374" fmla="*/ 1186236 h 4020871"/>
              <a:gd name="connsiteX375" fmla="*/ 2931237 w 3652645"/>
              <a:gd name="connsiteY375" fmla="*/ 1150945 h 4020871"/>
              <a:gd name="connsiteX376" fmla="*/ 2903727 w 3652645"/>
              <a:gd name="connsiteY376" fmla="*/ 1104951 h 4020871"/>
              <a:gd name="connsiteX377" fmla="*/ 2935867 w 3652645"/>
              <a:gd name="connsiteY377" fmla="*/ 1102708 h 4020871"/>
              <a:gd name="connsiteX378" fmla="*/ 2982720 w 3652645"/>
              <a:gd name="connsiteY378" fmla="*/ 1095732 h 4020871"/>
              <a:gd name="connsiteX379" fmla="*/ 3027456 w 3652645"/>
              <a:gd name="connsiteY379" fmla="*/ 1086786 h 4020871"/>
              <a:gd name="connsiteX380" fmla="*/ 3067961 w 3652645"/>
              <a:gd name="connsiteY380" fmla="*/ 1073901 h 4020871"/>
              <a:gd name="connsiteX381" fmla="*/ 3088307 w 3652645"/>
              <a:gd name="connsiteY381" fmla="*/ 1065598 h 4020871"/>
              <a:gd name="connsiteX382" fmla="*/ 3106444 w 3652645"/>
              <a:gd name="connsiteY382" fmla="*/ 1057185 h 4020871"/>
              <a:gd name="connsiteX383" fmla="*/ 3124673 w 3652645"/>
              <a:gd name="connsiteY383" fmla="*/ 1046912 h 4020871"/>
              <a:gd name="connsiteX384" fmla="*/ 3138485 w 3652645"/>
              <a:gd name="connsiteY384" fmla="*/ 1036419 h 4020871"/>
              <a:gd name="connsiteX385" fmla="*/ 3154600 w 3652645"/>
              <a:gd name="connsiteY385" fmla="*/ 1024176 h 4020871"/>
              <a:gd name="connsiteX386" fmla="*/ 3166295 w 3652645"/>
              <a:gd name="connsiteY386" fmla="*/ 1011712 h 4020871"/>
              <a:gd name="connsiteX387" fmla="*/ 3175876 w 3652645"/>
              <a:gd name="connsiteY387" fmla="*/ 997278 h 4020871"/>
              <a:gd name="connsiteX388" fmla="*/ 3185456 w 3652645"/>
              <a:gd name="connsiteY388" fmla="*/ 982845 h 4020871"/>
              <a:gd name="connsiteX389" fmla="*/ 3192920 w 3652645"/>
              <a:gd name="connsiteY389" fmla="*/ 966441 h 4020871"/>
              <a:gd name="connsiteX390" fmla="*/ 3195967 w 3652645"/>
              <a:gd name="connsiteY390" fmla="*/ 949816 h 4020871"/>
              <a:gd name="connsiteX391" fmla="*/ 3200038 w 3652645"/>
              <a:gd name="connsiteY391" fmla="*/ 912736 h 4020871"/>
              <a:gd name="connsiteX392" fmla="*/ 3202179 w 3652645"/>
              <a:gd name="connsiteY392" fmla="*/ 869967 h 4020871"/>
              <a:gd name="connsiteX393" fmla="*/ 3199995 w 3652645"/>
              <a:gd name="connsiteY393" fmla="*/ 825117 h 4020871"/>
              <a:gd name="connsiteX394" fmla="*/ 3195788 w 3652645"/>
              <a:gd name="connsiteY394" fmla="*/ 776438 h 4020871"/>
              <a:gd name="connsiteX395" fmla="*/ 3189466 w 3652645"/>
              <a:gd name="connsiteY395" fmla="*/ 725788 h 4020871"/>
              <a:gd name="connsiteX396" fmla="*/ 3180841 w 3652645"/>
              <a:gd name="connsiteY396" fmla="*/ 676888 h 4020871"/>
              <a:gd name="connsiteX397" fmla="*/ 3164045 w 3652645"/>
              <a:gd name="connsiteY397" fmla="*/ 599125 h 4020871"/>
              <a:gd name="connsiteX398" fmla="*/ 3177124 w 3652645"/>
              <a:gd name="connsiteY398" fmla="*/ 574171 h 4020871"/>
              <a:gd name="connsiteX399" fmla="*/ 3189751 w 3652645"/>
              <a:gd name="connsiteY399" fmla="*/ 543112 h 4020871"/>
              <a:gd name="connsiteX400" fmla="*/ 3195751 w 3652645"/>
              <a:gd name="connsiteY400" fmla="*/ 511722 h 4020871"/>
              <a:gd name="connsiteX401" fmla="*/ 3197240 w 3652645"/>
              <a:gd name="connsiteY401" fmla="*/ 481969 h 4020871"/>
              <a:gd name="connsiteX402" fmla="*/ 3196428 w 3652645"/>
              <a:gd name="connsiteY402" fmla="*/ 453966 h 4020871"/>
              <a:gd name="connsiteX403" fmla="*/ 3191197 w 3652645"/>
              <a:gd name="connsiteY403" fmla="*/ 425741 h 4020871"/>
              <a:gd name="connsiteX404" fmla="*/ 3183571 w 3652645"/>
              <a:gd name="connsiteY404" fmla="*/ 401125 h 4020871"/>
              <a:gd name="connsiteX405" fmla="*/ 3175853 w 3652645"/>
              <a:gd name="connsiteY405" fmla="*/ 378369 h 4020871"/>
              <a:gd name="connsiteX406" fmla="*/ 3165832 w 3652645"/>
              <a:gd name="connsiteY406" fmla="*/ 357361 h 4020871"/>
              <a:gd name="connsiteX407" fmla="*/ 3147584 w 3652645"/>
              <a:gd name="connsiteY407" fmla="*/ 324843 h 4020871"/>
              <a:gd name="connsiteX408" fmla="*/ 3152046 w 3652645"/>
              <a:gd name="connsiteY408" fmla="*/ 323116 h 4020871"/>
              <a:gd name="connsiteX409" fmla="*/ 3174786 w 3652645"/>
              <a:gd name="connsiteY409" fmla="*/ 311205 h 4020871"/>
              <a:gd name="connsiteX410" fmla="*/ 3199829 w 3652645"/>
              <a:gd name="connsiteY410" fmla="*/ 297545 h 4020871"/>
              <a:gd name="connsiteX411" fmla="*/ 3222849 w 3652645"/>
              <a:gd name="connsiteY411" fmla="*/ 280056 h 4020871"/>
              <a:gd name="connsiteX412" fmla="*/ 3243753 w 3652645"/>
              <a:gd name="connsiteY412" fmla="*/ 260596 h 4020871"/>
              <a:gd name="connsiteX413" fmla="*/ 3255262 w 3652645"/>
              <a:gd name="connsiteY413" fmla="*/ 251851 h 4020871"/>
              <a:gd name="connsiteX414" fmla="*/ 3262448 w 3652645"/>
              <a:gd name="connsiteY414" fmla="*/ 241026 h 4020871"/>
              <a:gd name="connsiteX415" fmla="*/ 3269726 w 3652645"/>
              <a:gd name="connsiteY415" fmla="*/ 228341 h 4020871"/>
              <a:gd name="connsiteX416" fmla="*/ 3274702 w 3652645"/>
              <a:gd name="connsiteY416" fmla="*/ 217405 h 4020871"/>
              <a:gd name="connsiteX417" fmla="*/ 3277563 w 3652645"/>
              <a:gd name="connsiteY417" fmla="*/ 204499 h 4020871"/>
              <a:gd name="connsiteX418" fmla="*/ 3280423 w 3652645"/>
              <a:gd name="connsiteY418" fmla="*/ 191592 h 4020871"/>
              <a:gd name="connsiteX419" fmla="*/ 3278866 w 3652645"/>
              <a:gd name="connsiteY419" fmla="*/ 178465 h 4020871"/>
              <a:gd name="connsiteX420" fmla="*/ 3277309 w 3652645"/>
              <a:gd name="connsiteY420" fmla="*/ 165338 h 4020871"/>
              <a:gd name="connsiteX421" fmla="*/ 3271427 w 3652645"/>
              <a:gd name="connsiteY421" fmla="*/ 150131 h 4020871"/>
              <a:gd name="connsiteX422" fmla="*/ 3263336 w 3652645"/>
              <a:gd name="connsiteY422" fmla="*/ 134812 h 4020871"/>
              <a:gd name="connsiteX423" fmla="*/ 3253036 w 3652645"/>
              <a:gd name="connsiteY423" fmla="*/ 119383 h 4020871"/>
              <a:gd name="connsiteX424" fmla="*/ 3238318 w 3652645"/>
              <a:gd name="connsiteY424" fmla="*/ 103733 h 4020871"/>
              <a:gd name="connsiteX425" fmla="*/ 3221392 w 3652645"/>
              <a:gd name="connsiteY425" fmla="*/ 87972 h 4020871"/>
              <a:gd name="connsiteX426" fmla="*/ 3200047 w 3652645"/>
              <a:gd name="connsiteY426" fmla="*/ 71990 h 4020871"/>
              <a:gd name="connsiteX427" fmla="*/ 3174378 w 3652645"/>
              <a:gd name="connsiteY427" fmla="*/ 53927 h 4020871"/>
              <a:gd name="connsiteX428" fmla="*/ 3146407 w 3652645"/>
              <a:gd name="connsiteY428" fmla="*/ 37614 h 4020871"/>
              <a:gd name="connsiteX429" fmla="*/ 3137571 w 3652645"/>
              <a:gd name="connsiteY429" fmla="*/ 37172 h 4020871"/>
              <a:gd name="connsiteX430" fmla="*/ 3126433 w 3652645"/>
              <a:gd name="connsiteY430" fmla="*/ 38478 h 4020871"/>
              <a:gd name="connsiteX431" fmla="*/ 3110692 w 3652645"/>
              <a:gd name="connsiteY431" fmla="*/ 43283 h 4020871"/>
              <a:gd name="connsiteX432" fmla="*/ 3094764 w 3652645"/>
              <a:gd name="connsiteY432" fmla="*/ 51806 h 4020871"/>
              <a:gd name="connsiteX433" fmla="*/ 3078650 w 3652645"/>
              <a:gd name="connsiteY433" fmla="*/ 64049 h 4020871"/>
              <a:gd name="connsiteX434" fmla="*/ 3059862 w 3652645"/>
              <a:gd name="connsiteY434" fmla="*/ 85479 h 4020871"/>
              <a:gd name="connsiteX435" fmla="*/ 3050375 w 3652645"/>
              <a:gd name="connsiteY435" fmla="*/ 98053 h 4020871"/>
              <a:gd name="connsiteX436" fmla="*/ 3043003 w 3652645"/>
              <a:gd name="connsiteY436" fmla="*/ 112597 h 4020871"/>
              <a:gd name="connsiteX437" fmla="*/ 2999942 w 3652645"/>
              <a:gd name="connsiteY437" fmla="*/ 88072 h 4020871"/>
              <a:gd name="connsiteX438" fmla="*/ 2952370 w 3652645"/>
              <a:gd name="connsiteY438" fmla="*/ 65184 h 4020871"/>
              <a:gd name="connsiteX439" fmla="*/ 2898264 w 3652645"/>
              <a:gd name="connsiteY439" fmla="*/ 40106 h 4020871"/>
              <a:gd name="connsiteX440" fmla="*/ 2870014 w 3652645"/>
              <a:gd name="connsiteY440" fmla="*/ 29371 h 4020871"/>
              <a:gd name="connsiteX441" fmla="*/ 2843972 w 3652645"/>
              <a:gd name="connsiteY441" fmla="*/ 18746 h 4020871"/>
              <a:gd name="connsiteX442" fmla="*/ 2815629 w 3652645"/>
              <a:gd name="connsiteY442" fmla="*/ 9871 h 4020871"/>
              <a:gd name="connsiteX443" fmla="*/ 2789401 w 3652645"/>
              <a:gd name="connsiteY443" fmla="*/ 2965 h 4020871"/>
              <a:gd name="connsiteX444" fmla="*/ 2767405 w 3652645"/>
              <a:gd name="connsiteY444" fmla="*/ 0 h 4020871"/>
              <a:gd name="connsiteX0" fmla="*/ 2378262 w 3652645"/>
              <a:gd name="connsiteY0" fmla="*/ 2222580 h 4020871"/>
              <a:gd name="connsiteX1" fmla="*/ 2378262 w 3652645"/>
              <a:gd name="connsiteY1" fmla="*/ 2237814 h 4020871"/>
              <a:gd name="connsiteX2" fmla="*/ 2378262 w 3652645"/>
              <a:gd name="connsiteY2" fmla="*/ 2264476 h 4020871"/>
              <a:gd name="connsiteX3" fmla="*/ 2378261 w 3652645"/>
              <a:gd name="connsiteY3" fmla="*/ 2271897 h 4020871"/>
              <a:gd name="connsiteX4" fmla="*/ 2378261 w 3652645"/>
              <a:gd name="connsiteY4" fmla="*/ 2272234 h 4020871"/>
              <a:gd name="connsiteX5" fmla="*/ 2378261 w 3652645"/>
              <a:gd name="connsiteY5" fmla="*/ 2272234 h 4020871"/>
              <a:gd name="connsiteX6" fmla="*/ 2385912 w 3652645"/>
              <a:gd name="connsiteY6" fmla="*/ 2281544 h 4020871"/>
              <a:gd name="connsiteX7" fmla="*/ 2427230 w 3652645"/>
              <a:gd name="connsiteY7" fmla="*/ 2272234 h 4020871"/>
              <a:gd name="connsiteX8" fmla="*/ 2427230 w 3652645"/>
              <a:gd name="connsiteY8" fmla="*/ 2239785 h 4020871"/>
              <a:gd name="connsiteX9" fmla="*/ 2437186 w 3652645"/>
              <a:gd name="connsiteY9" fmla="*/ 2248059 h 4020871"/>
              <a:gd name="connsiteX10" fmla="*/ 2465410 w 3652645"/>
              <a:gd name="connsiteY10" fmla="*/ 2280812 h 4020871"/>
              <a:gd name="connsiteX11" fmla="*/ 2498620 w 3652645"/>
              <a:gd name="connsiteY11" fmla="*/ 2331063 h 4020871"/>
              <a:gd name="connsiteX12" fmla="*/ 2442619 w 3652645"/>
              <a:gd name="connsiteY12" fmla="*/ 2329140 h 4020871"/>
              <a:gd name="connsiteX13" fmla="*/ 2191799 w 3652645"/>
              <a:gd name="connsiteY13" fmla="*/ 2320529 h 4020871"/>
              <a:gd name="connsiteX14" fmla="*/ 2176979 w 3652645"/>
              <a:gd name="connsiteY14" fmla="*/ 2320020 h 4020871"/>
              <a:gd name="connsiteX15" fmla="*/ 2188769 w 3652645"/>
              <a:gd name="connsiteY15" fmla="*/ 2320021 h 4020871"/>
              <a:gd name="connsiteX16" fmla="*/ 2234084 w 3652645"/>
              <a:gd name="connsiteY16" fmla="*/ 2261858 h 4020871"/>
              <a:gd name="connsiteX17" fmla="*/ 2235533 w 3652645"/>
              <a:gd name="connsiteY17" fmla="*/ 2260693 h 4020871"/>
              <a:gd name="connsiteX18" fmla="*/ 2239008 w 3652645"/>
              <a:gd name="connsiteY18" fmla="*/ 2264863 h 4020871"/>
              <a:gd name="connsiteX19" fmla="*/ 2280325 w 3652645"/>
              <a:gd name="connsiteY19" fmla="*/ 2247407 h 4020871"/>
              <a:gd name="connsiteX20" fmla="*/ 2271756 w 3652645"/>
              <a:gd name="connsiteY20" fmla="*/ 2236028 h 4020871"/>
              <a:gd name="connsiteX21" fmla="*/ 2270872 w 3652645"/>
              <a:gd name="connsiteY21" fmla="*/ 2232293 h 4020871"/>
              <a:gd name="connsiteX22" fmla="*/ 2272660 w 3652645"/>
              <a:gd name="connsiteY22" fmla="*/ 2230856 h 4020871"/>
              <a:gd name="connsiteX23" fmla="*/ 2279101 w 3652645"/>
              <a:gd name="connsiteY23" fmla="*/ 2230856 h 4020871"/>
              <a:gd name="connsiteX24" fmla="*/ 2280325 w 3652645"/>
              <a:gd name="connsiteY24" fmla="*/ 2230855 h 4020871"/>
              <a:gd name="connsiteX25" fmla="*/ 2280325 w 3652645"/>
              <a:gd name="connsiteY25" fmla="*/ 2272234 h 4020871"/>
              <a:gd name="connsiteX26" fmla="*/ 2321642 w 3652645"/>
              <a:gd name="connsiteY26" fmla="*/ 2274561 h 4020871"/>
              <a:gd name="connsiteX27" fmla="*/ 2329293 w 3652645"/>
              <a:gd name="connsiteY27" fmla="*/ 2263958 h 4020871"/>
              <a:gd name="connsiteX28" fmla="*/ 2329293 w 3652645"/>
              <a:gd name="connsiteY28" fmla="*/ 2259562 h 4020871"/>
              <a:gd name="connsiteX29" fmla="*/ 2329293 w 3652645"/>
              <a:gd name="connsiteY29" fmla="*/ 2230856 h 4020871"/>
              <a:gd name="connsiteX30" fmla="*/ 2329293 w 3652645"/>
              <a:gd name="connsiteY30" fmla="*/ 2263958 h 4020871"/>
              <a:gd name="connsiteX31" fmla="*/ 2329293 w 3652645"/>
              <a:gd name="connsiteY31" fmla="*/ 2274303 h 4020871"/>
              <a:gd name="connsiteX32" fmla="*/ 2329293 w 3652645"/>
              <a:gd name="connsiteY32" fmla="*/ 2280510 h 4020871"/>
              <a:gd name="connsiteX33" fmla="*/ 2378262 w 3652645"/>
              <a:gd name="connsiteY33" fmla="*/ 2280510 h 4020871"/>
              <a:gd name="connsiteX34" fmla="*/ 2378261 w 3652645"/>
              <a:gd name="connsiteY34" fmla="*/ 2272234 h 4020871"/>
              <a:gd name="connsiteX35" fmla="*/ 2378261 w 3652645"/>
              <a:gd name="connsiteY35" fmla="*/ 2271897 h 4020871"/>
              <a:gd name="connsiteX36" fmla="*/ 2378261 w 3652645"/>
              <a:gd name="connsiteY36" fmla="*/ 2266803 h 4020871"/>
              <a:gd name="connsiteX37" fmla="*/ 2378262 w 3652645"/>
              <a:gd name="connsiteY37" fmla="*/ 2253614 h 4020871"/>
              <a:gd name="connsiteX38" fmla="*/ 2378262 w 3652645"/>
              <a:gd name="connsiteY38" fmla="*/ 2237814 h 4020871"/>
              <a:gd name="connsiteX39" fmla="*/ 2378262 w 3652645"/>
              <a:gd name="connsiteY39" fmla="*/ 2236545 h 4020871"/>
              <a:gd name="connsiteX40" fmla="*/ 2378262 w 3652645"/>
              <a:gd name="connsiteY40" fmla="*/ 2222580 h 4020871"/>
              <a:gd name="connsiteX41" fmla="*/ 2407642 w 3652645"/>
              <a:gd name="connsiteY41" fmla="*/ 2065342 h 4020871"/>
              <a:gd name="connsiteX42" fmla="*/ 2250945 w 3652645"/>
              <a:gd name="connsiteY42" fmla="*/ 2065342 h 4020871"/>
              <a:gd name="connsiteX43" fmla="*/ 2250944 w 3652645"/>
              <a:gd name="connsiteY43" fmla="*/ 2090169 h 4020871"/>
              <a:gd name="connsiteX44" fmla="*/ 2231357 w 3652645"/>
              <a:gd name="connsiteY44" fmla="*/ 2106720 h 4020871"/>
              <a:gd name="connsiteX45" fmla="*/ 2231357 w 3652645"/>
              <a:gd name="connsiteY45" fmla="*/ 2214304 h 4020871"/>
              <a:gd name="connsiteX46" fmla="*/ 2231357 w 3652645"/>
              <a:gd name="connsiteY46" fmla="*/ 2241785 h 4020871"/>
              <a:gd name="connsiteX47" fmla="*/ 2194571 w 3652645"/>
              <a:gd name="connsiteY47" fmla="*/ 2280340 h 4020871"/>
              <a:gd name="connsiteX48" fmla="*/ 2172732 w 3652645"/>
              <a:gd name="connsiteY48" fmla="*/ 2311939 h 4020871"/>
              <a:gd name="connsiteX49" fmla="*/ 2169289 w 3652645"/>
              <a:gd name="connsiteY49" fmla="*/ 2319756 h 4020871"/>
              <a:gd name="connsiteX50" fmla="*/ 2079791 w 3652645"/>
              <a:gd name="connsiteY50" fmla="*/ 2316684 h 4020871"/>
              <a:gd name="connsiteX51" fmla="*/ 1951807 w 3652645"/>
              <a:gd name="connsiteY51" fmla="*/ 2312290 h 4020871"/>
              <a:gd name="connsiteX52" fmla="*/ 1951614 w 3652645"/>
              <a:gd name="connsiteY52" fmla="*/ 2312335 h 4020871"/>
              <a:gd name="connsiteX53" fmla="*/ 1950322 w 3652645"/>
              <a:gd name="connsiteY53" fmla="*/ 2312290 h 4020871"/>
              <a:gd name="connsiteX54" fmla="*/ 1910943 w 3652645"/>
              <a:gd name="connsiteY54" fmla="*/ 2337333 h 4020871"/>
              <a:gd name="connsiteX55" fmla="*/ 1910943 w 3652645"/>
              <a:gd name="connsiteY55" fmla="*/ 2379071 h 4020871"/>
              <a:gd name="connsiteX56" fmla="*/ 1911295 w 3652645"/>
              <a:gd name="connsiteY56" fmla="*/ 2379279 h 4020871"/>
              <a:gd name="connsiteX57" fmla="*/ 1911277 w 3652645"/>
              <a:gd name="connsiteY57" fmla="*/ 2379893 h 4020871"/>
              <a:gd name="connsiteX58" fmla="*/ 1902680 w 3652645"/>
              <a:gd name="connsiteY58" fmla="*/ 2678385 h 4020871"/>
              <a:gd name="connsiteX59" fmla="*/ 1932156 w 3652645"/>
              <a:gd name="connsiteY59" fmla="*/ 2711666 h 4020871"/>
              <a:gd name="connsiteX60" fmla="*/ 2659233 w 3652645"/>
              <a:gd name="connsiteY60" fmla="*/ 2736627 h 4020871"/>
              <a:gd name="connsiteX61" fmla="*/ 2698535 w 3652645"/>
              <a:gd name="connsiteY61" fmla="*/ 2703346 h 4020871"/>
              <a:gd name="connsiteX62" fmla="*/ 2705117 w 3652645"/>
              <a:gd name="connsiteY62" fmla="*/ 2474813 h 4020871"/>
              <a:gd name="connsiteX63" fmla="*/ 2706650 w 3652645"/>
              <a:gd name="connsiteY63" fmla="*/ 2421575 h 4020871"/>
              <a:gd name="connsiteX64" fmla="*/ 2708359 w 3652645"/>
              <a:gd name="connsiteY64" fmla="*/ 2420809 h 4020871"/>
              <a:gd name="connsiteX65" fmla="*/ 2708359 w 3652645"/>
              <a:gd name="connsiteY65" fmla="*/ 2362376 h 4020871"/>
              <a:gd name="connsiteX66" fmla="*/ 2708355 w 3652645"/>
              <a:gd name="connsiteY66" fmla="*/ 2362367 h 4020871"/>
              <a:gd name="connsiteX67" fmla="*/ 2708360 w 3652645"/>
              <a:gd name="connsiteY67" fmla="*/ 2362212 h 4020871"/>
              <a:gd name="connsiteX68" fmla="*/ 2678884 w 3652645"/>
              <a:gd name="connsiteY68" fmla="*/ 2337251 h 4020871"/>
              <a:gd name="connsiteX69" fmla="*/ 2549479 w 3652645"/>
              <a:gd name="connsiteY69" fmla="*/ 2332809 h 4020871"/>
              <a:gd name="connsiteX70" fmla="*/ 2508482 w 3652645"/>
              <a:gd name="connsiteY70" fmla="*/ 2331401 h 4020871"/>
              <a:gd name="connsiteX71" fmla="*/ 2512104 w 3652645"/>
              <a:gd name="connsiteY71" fmla="*/ 2328330 h 4020871"/>
              <a:gd name="connsiteX72" fmla="*/ 2432494 w 3652645"/>
              <a:gd name="connsiteY72" fmla="*/ 2227583 h 4020871"/>
              <a:gd name="connsiteX73" fmla="*/ 2427229 w 3652645"/>
              <a:gd name="connsiteY73" fmla="*/ 2224612 h 4020871"/>
              <a:gd name="connsiteX74" fmla="*/ 2427230 w 3652645"/>
              <a:gd name="connsiteY74" fmla="*/ 2216373 h 4020871"/>
              <a:gd name="connsiteX75" fmla="*/ 2427230 w 3652645"/>
              <a:gd name="connsiteY75" fmla="*/ 2172926 h 4020871"/>
              <a:gd name="connsiteX76" fmla="*/ 2446817 w 3652645"/>
              <a:gd name="connsiteY76" fmla="*/ 2181201 h 4020871"/>
              <a:gd name="connsiteX77" fmla="*/ 2446817 w 3652645"/>
              <a:gd name="connsiteY77" fmla="*/ 2214304 h 4020871"/>
              <a:gd name="connsiteX78" fmla="*/ 2485991 w 3652645"/>
              <a:gd name="connsiteY78" fmla="*/ 2239131 h 4020871"/>
              <a:gd name="connsiteX79" fmla="*/ 2485991 w 3652645"/>
              <a:gd name="connsiteY79" fmla="*/ 2156374 h 4020871"/>
              <a:gd name="connsiteX80" fmla="*/ 2427230 w 3652645"/>
              <a:gd name="connsiteY80" fmla="*/ 2106720 h 4020871"/>
              <a:gd name="connsiteX81" fmla="*/ 2407642 w 3652645"/>
              <a:gd name="connsiteY81" fmla="*/ 2065342 h 4020871"/>
              <a:gd name="connsiteX82" fmla="*/ 3234358 w 3652645"/>
              <a:gd name="connsiteY82" fmla="*/ 1411897 h 4020871"/>
              <a:gd name="connsiteX83" fmla="*/ 3247053 w 3652645"/>
              <a:gd name="connsiteY83" fmla="*/ 1413018 h 4020871"/>
              <a:gd name="connsiteX84" fmla="*/ 3352469 w 3652645"/>
              <a:gd name="connsiteY84" fmla="*/ 1627033 h 4020871"/>
              <a:gd name="connsiteX85" fmla="*/ 3350111 w 3652645"/>
              <a:gd name="connsiteY85" fmla="*/ 1645751 h 4020871"/>
              <a:gd name="connsiteX86" fmla="*/ 3287030 w 3652645"/>
              <a:gd name="connsiteY86" fmla="*/ 1517609 h 4020871"/>
              <a:gd name="connsiteX87" fmla="*/ 3287136 w 3652645"/>
              <a:gd name="connsiteY87" fmla="*/ 1517361 h 4020871"/>
              <a:gd name="connsiteX88" fmla="*/ 3297275 w 3652645"/>
              <a:gd name="connsiteY88" fmla="*/ 1491770 h 4020871"/>
              <a:gd name="connsiteX89" fmla="*/ 3278139 w 3652645"/>
              <a:gd name="connsiteY89" fmla="*/ 1475899 h 4020871"/>
              <a:gd name="connsiteX90" fmla="*/ 3258958 w 3652645"/>
              <a:gd name="connsiteY90" fmla="*/ 1460958 h 4020871"/>
              <a:gd name="connsiteX91" fmla="*/ 3234358 w 3652645"/>
              <a:gd name="connsiteY91" fmla="*/ 1411897 h 4020871"/>
              <a:gd name="connsiteX92" fmla="*/ 2767405 w 3652645"/>
              <a:gd name="connsiteY92" fmla="*/ 0 h 4020871"/>
              <a:gd name="connsiteX93" fmla="*/ 2747432 w 3652645"/>
              <a:gd name="connsiteY93" fmla="*/ 864 h 4020871"/>
              <a:gd name="connsiteX94" fmla="*/ 2738410 w 3652645"/>
              <a:gd name="connsiteY94" fmla="*/ 4142 h 4020871"/>
              <a:gd name="connsiteX95" fmla="*/ 2731690 w 3652645"/>
              <a:gd name="connsiteY95" fmla="*/ 5669 h 4020871"/>
              <a:gd name="connsiteX96" fmla="*/ 2724784 w 3652645"/>
              <a:gd name="connsiteY96" fmla="*/ 10916 h 4020871"/>
              <a:gd name="connsiteX97" fmla="*/ 2717879 w 3652645"/>
              <a:gd name="connsiteY97" fmla="*/ 16163 h 4020871"/>
              <a:gd name="connsiteX98" fmla="*/ 2710693 w 3652645"/>
              <a:gd name="connsiteY98" fmla="*/ 26988 h 4020871"/>
              <a:gd name="connsiteX99" fmla="*/ 2707833 w 3652645"/>
              <a:gd name="connsiteY99" fmla="*/ 39894 h 4020871"/>
              <a:gd name="connsiteX100" fmla="*/ 2705065 w 3652645"/>
              <a:gd name="connsiteY100" fmla="*/ 50941 h 4020871"/>
              <a:gd name="connsiteX101" fmla="*/ 2706809 w 3652645"/>
              <a:gd name="connsiteY101" fmla="*/ 60349 h 4020871"/>
              <a:gd name="connsiteX102" fmla="*/ 2708459 w 3652645"/>
              <a:gd name="connsiteY102" fmla="*/ 71617 h 4020871"/>
              <a:gd name="connsiteX103" fmla="*/ 2712411 w 3652645"/>
              <a:gd name="connsiteY103" fmla="*/ 81136 h 4020871"/>
              <a:gd name="connsiteX104" fmla="*/ 2724920 w 3652645"/>
              <a:gd name="connsiteY104" fmla="*/ 96675 h 4020871"/>
              <a:gd name="connsiteX105" fmla="*/ 2739731 w 3652645"/>
              <a:gd name="connsiteY105" fmla="*/ 110466 h 4020871"/>
              <a:gd name="connsiteX106" fmla="*/ 2752426 w 3652645"/>
              <a:gd name="connsiteY106" fmla="*/ 122287 h 4020871"/>
              <a:gd name="connsiteX107" fmla="*/ 2767516 w 3652645"/>
              <a:gd name="connsiteY107" fmla="*/ 130499 h 4020871"/>
              <a:gd name="connsiteX108" fmla="*/ 2752054 w 3652645"/>
              <a:gd name="connsiteY108" fmla="*/ 129725 h 4020871"/>
              <a:gd name="connsiteX109" fmla="*/ 2707876 w 3652645"/>
              <a:gd name="connsiteY109" fmla="*/ 127513 h 4020871"/>
              <a:gd name="connsiteX110" fmla="*/ 2679160 w 3652645"/>
              <a:gd name="connsiteY110" fmla="*/ 126076 h 4020871"/>
              <a:gd name="connsiteX111" fmla="*/ 2645933 w 3652645"/>
              <a:gd name="connsiteY111" fmla="*/ 126277 h 4020871"/>
              <a:gd name="connsiteX112" fmla="*/ 2610404 w 3652645"/>
              <a:gd name="connsiteY112" fmla="*/ 128227 h 4020871"/>
              <a:gd name="connsiteX113" fmla="*/ 2572480 w 3652645"/>
              <a:gd name="connsiteY113" fmla="*/ 133785 h 4020871"/>
              <a:gd name="connsiteX114" fmla="*/ 2532348 w 3652645"/>
              <a:gd name="connsiteY114" fmla="*/ 139233 h 4020871"/>
              <a:gd name="connsiteX115" fmla="*/ 2492029 w 3652645"/>
              <a:gd name="connsiteY115" fmla="*/ 148399 h 4020871"/>
              <a:gd name="connsiteX116" fmla="*/ 2453826 w 3652645"/>
              <a:gd name="connsiteY116" fmla="*/ 159536 h 4020871"/>
              <a:gd name="connsiteX117" fmla="*/ 2415437 w 3652645"/>
              <a:gd name="connsiteY117" fmla="*/ 174393 h 4020871"/>
              <a:gd name="connsiteX118" fmla="*/ 2397207 w 3652645"/>
              <a:gd name="connsiteY118" fmla="*/ 184665 h 4020871"/>
              <a:gd name="connsiteX119" fmla="*/ 2381279 w 3652645"/>
              <a:gd name="connsiteY119" fmla="*/ 193189 h 4020871"/>
              <a:gd name="connsiteX120" fmla="*/ 2365165 w 3652645"/>
              <a:gd name="connsiteY120" fmla="*/ 205431 h 4020871"/>
              <a:gd name="connsiteX121" fmla="*/ 2349051 w 3652645"/>
              <a:gd name="connsiteY121" fmla="*/ 217674 h 4020871"/>
              <a:gd name="connsiteX122" fmla="*/ 2335146 w 3652645"/>
              <a:gd name="connsiteY122" fmla="*/ 230027 h 4020871"/>
              <a:gd name="connsiteX123" fmla="*/ 2321055 w 3652645"/>
              <a:gd name="connsiteY123" fmla="*/ 246100 h 4020871"/>
              <a:gd name="connsiteX124" fmla="*/ 2309266 w 3652645"/>
              <a:gd name="connsiteY124" fmla="*/ 260423 h 4020871"/>
              <a:gd name="connsiteX125" fmla="*/ 2297290 w 3652645"/>
              <a:gd name="connsiteY125" fmla="*/ 278465 h 4020871"/>
              <a:gd name="connsiteX126" fmla="*/ 2295826 w 3652645"/>
              <a:gd name="connsiteY126" fmla="*/ 263479 h 4020871"/>
              <a:gd name="connsiteX127" fmla="*/ 2290968 w 3652645"/>
              <a:gd name="connsiteY127" fmla="*/ 227816 h 4020871"/>
              <a:gd name="connsiteX128" fmla="*/ 2281785 w 3652645"/>
              <a:gd name="connsiteY128" fmla="*/ 190073 h 4020871"/>
              <a:gd name="connsiteX129" fmla="*/ 2275810 w 3652645"/>
              <a:gd name="connsiteY129" fmla="*/ 176724 h 4020871"/>
              <a:gd name="connsiteX130" fmla="*/ 2269556 w 3652645"/>
              <a:gd name="connsiteY130" fmla="*/ 168954 h 4020871"/>
              <a:gd name="connsiteX131" fmla="*/ 2267440 w 3652645"/>
              <a:gd name="connsiteY131" fmla="*/ 166984 h 4020871"/>
              <a:gd name="connsiteX132" fmla="*/ 2263022 w 3652645"/>
              <a:gd name="connsiteY132" fmla="*/ 166763 h 4020871"/>
              <a:gd name="connsiteX133" fmla="*/ 2249583 w 3652645"/>
              <a:gd name="connsiteY133" fmla="*/ 169818 h 4020871"/>
              <a:gd name="connsiteX134" fmla="*/ 2235956 w 3652645"/>
              <a:gd name="connsiteY134" fmla="*/ 176593 h 4020871"/>
              <a:gd name="connsiteX135" fmla="*/ 2222051 w 3652645"/>
              <a:gd name="connsiteY135" fmla="*/ 188946 h 4020871"/>
              <a:gd name="connsiteX136" fmla="*/ 2215052 w 3652645"/>
              <a:gd name="connsiteY136" fmla="*/ 196053 h 4020871"/>
              <a:gd name="connsiteX137" fmla="*/ 2207960 w 3652645"/>
              <a:gd name="connsiteY137" fmla="*/ 205019 h 4020871"/>
              <a:gd name="connsiteX138" fmla="*/ 2202984 w 3652645"/>
              <a:gd name="connsiteY138" fmla="*/ 215955 h 4020871"/>
              <a:gd name="connsiteX139" fmla="*/ 2200123 w 3652645"/>
              <a:gd name="connsiteY139" fmla="*/ 228861 h 4020871"/>
              <a:gd name="connsiteX140" fmla="*/ 2197263 w 3652645"/>
              <a:gd name="connsiteY140" fmla="*/ 241767 h 4020871"/>
              <a:gd name="connsiteX141" fmla="*/ 2196518 w 3652645"/>
              <a:gd name="connsiteY141" fmla="*/ 256643 h 4020871"/>
              <a:gd name="connsiteX142" fmla="*/ 2197889 w 3652645"/>
              <a:gd name="connsiteY142" fmla="*/ 273489 h 4020871"/>
              <a:gd name="connsiteX143" fmla="*/ 2201470 w 3652645"/>
              <a:gd name="connsiteY143" fmla="*/ 290446 h 4020871"/>
              <a:gd name="connsiteX144" fmla="*/ 2183984 w 3652645"/>
              <a:gd name="connsiteY144" fmla="*/ 285842 h 4020871"/>
              <a:gd name="connsiteX145" fmla="*/ 2164290 w 3652645"/>
              <a:gd name="connsiteY145" fmla="*/ 281129 h 4020871"/>
              <a:gd name="connsiteX146" fmla="*/ 2142294 w 3652645"/>
              <a:gd name="connsiteY146" fmla="*/ 278164 h 4020871"/>
              <a:gd name="connsiteX147" fmla="*/ 2131157 w 3652645"/>
              <a:gd name="connsiteY147" fmla="*/ 279470 h 4020871"/>
              <a:gd name="connsiteX148" fmla="*/ 2120019 w 3652645"/>
              <a:gd name="connsiteY148" fmla="*/ 280776 h 4020871"/>
              <a:gd name="connsiteX149" fmla="*/ 2108788 w 3652645"/>
              <a:gd name="connsiteY149" fmla="*/ 283942 h 4020871"/>
              <a:gd name="connsiteX150" fmla="*/ 2099767 w 3652645"/>
              <a:gd name="connsiteY150" fmla="*/ 287220 h 4020871"/>
              <a:gd name="connsiteX151" fmla="*/ 2092768 w 3652645"/>
              <a:gd name="connsiteY151" fmla="*/ 294326 h 4020871"/>
              <a:gd name="connsiteX152" fmla="*/ 2085676 w 3652645"/>
              <a:gd name="connsiteY152" fmla="*/ 303292 h 4020871"/>
              <a:gd name="connsiteX153" fmla="*/ 2080699 w 3652645"/>
              <a:gd name="connsiteY153" fmla="*/ 314228 h 4020871"/>
              <a:gd name="connsiteX154" fmla="*/ 2080048 w 3652645"/>
              <a:gd name="connsiteY154" fmla="*/ 327244 h 4020871"/>
              <a:gd name="connsiteX155" fmla="*/ 2079303 w 3652645"/>
              <a:gd name="connsiteY155" fmla="*/ 342121 h 4020871"/>
              <a:gd name="connsiteX156" fmla="*/ 2080953 w 3652645"/>
              <a:gd name="connsiteY156" fmla="*/ 353388 h 4020871"/>
              <a:gd name="connsiteX157" fmla="*/ 2084813 w 3652645"/>
              <a:gd name="connsiteY157" fmla="*/ 364767 h 4020871"/>
              <a:gd name="connsiteX158" fmla="*/ 2090974 w 3652645"/>
              <a:gd name="connsiteY158" fmla="*/ 374396 h 4020871"/>
              <a:gd name="connsiteX159" fmla="*/ 2094926 w 3652645"/>
              <a:gd name="connsiteY159" fmla="*/ 383914 h 4020871"/>
              <a:gd name="connsiteX160" fmla="*/ 2103483 w 3652645"/>
              <a:gd name="connsiteY160" fmla="*/ 389935 h 4020871"/>
              <a:gd name="connsiteX161" fmla="*/ 2118387 w 3652645"/>
              <a:gd name="connsiteY161" fmla="*/ 401867 h 4020871"/>
              <a:gd name="connsiteX162" fmla="*/ 2131268 w 3652645"/>
              <a:gd name="connsiteY162" fmla="*/ 409968 h 4020871"/>
              <a:gd name="connsiteX163" fmla="*/ 2144335 w 3652645"/>
              <a:gd name="connsiteY163" fmla="*/ 414351 h 4020871"/>
              <a:gd name="connsiteX164" fmla="*/ 2157495 w 3652645"/>
              <a:gd name="connsiteY164" fmla="*/ 416873 h 4020871"/>
              <a:gd name="connsiteX165" fmla="*/ 2156844 w 3652645"/>
              <a:gd name="connsiteY165" fmla="*/ 429890 h 4020871"/>
              <a:gd name="connsiteX166" fmla="*/ 2157191 w 3652645"/>
              <a:gd name="connsiteY166" fmla="*/ 467191 h 4020871"/>
              <a:gd name="connsiteX167" fmla="*/ 2158190 w 3652645"/>
              <a:gd name="connsiteY167" fmla="*/ 491475 h 4020871"/>
              <a:gd name="connsiteX168" fmla="*/ 2161211 w 3652645"/>
              <a:gd name="connsiteY168" fmla="*/ 519590 h 4020871"/>
              <a:gd name="connsiteX169" fmla="*/ 2166349 w 3652645"/>
              <a:gd name="connsiteY169" fmla="*/ 549673 h 4020871"/>
              <a:gd name="connsiteX170" fmla="*/ 2175718 w 3652645"/>
              <a:gd name="connsiteY170" fmla="*/ 583698 h 4020871"/>
              <a:gd name="connsiteX171" fmla="*/ 2187296 w 3652645"/>
              <a:gd name="connsiteY171" fmla="*/ 617833 h 4020871"/>
              <a:gd name="connsiteX172" fmla="*/ 2203292 w 3652645"/>
              <a:gd name="connsiteY172" fmla="*/ 652188 h 4020871"/>
              <a:gd name="connsiteX173" fmla="*/ 2223706 w 3652645"/>
              <a:gd name="connsiteY173" fmla="*/ 686765 h 4020871"/>
              <a:gd name="connsiteX174" fmla="*/ 2234005 w 3652645"/>
              <a:gd name="connsiteY174" fmla="*/ 702194 h 4020871"/>
              <a:gd name="connsiteX175" fmla="*/ 2248630 w 3652645"/>
              <a:gd name="connsiteY175" fmla="*/ 719704 h 4020871"/>
              <a:gd name="connsiteX176" fmla="*/ 2263348 w 3652645"/>
              <a:gd name="connsiteY176" fmla="*/ 735354 h 4020871"/>
              <a:gd name="connsiteX177" fmla="*/ 2280274 w 3652645"/>
              <a:gd name="connsiteY177" fmla="*/ 751115 h 4020871"/>
              <a:gd name="connsiteX178" fmla="*/ 2297294 w 3652645"/>
              <a:gd name="connsiteY178" fmla="*/ 765016 h 4020871"/>
              <a:gd name="connsiteX179" fmla="*/ 2316523 w 3652645"/>
              <a:gd name="connsiteY179" fmla="*/ 779028 h 4020871"/>
              <a:gd name="connsiteX180" fmla="*/ 2337960 w 3652645"/>
              <a:gd name="connsiteY180" fmla="*/ 793151 h 4020871"/>
              <a:gd name="connsiteX181" fmla="*/ 2346146 w 3652645"/>
              <a:gd name="connsiteY181" fmla="*/ 797417 h 4020871"/>
              <a:gd name="connsiteX182" fmla="*/ 2343656 w 3652645"/>
              <a:gd name="connsiteY182" fmla="*/ 812078 h 4020871"/>
              <a:gd name="connsiteX183" fmla="*/ 2347050 w 3652645"/>
              <a:gd name="connsiteY183" fmla="*/ 832754 h 4020871"/>
              <a:gd name="connsiteX184" fmla="*/ 2352560 w 3652645"/>
              <a:gd name="connsiteY184" fmla="*/ 855400 h 4020871"/>
              <a:gd name="connsiteX185" fmla="*/ 2360372 w 3652645"/>
              <a:gd name="connsiteY185" fmla="*/ 876297 h 4020871"/>
              <a:gd name="connsiteX186" fmla="*/ 2372601 w 3652645"/>
              <a:gd name="connsiteY186" fmla="*/ 897415 h 4020871"/>
              <a:gd name="connsiteX187" fmla="*/ 2387040 w 3652645"/>
              <a:gd name="connsiteY187" fmla="*/ 918644 h 4020871"/>
              <a:gd name="connsiteX188" fmla="*/ 2403873 w 3652645"/>
              <a:gd name="connsiteY188" fmla="*/ 936264 h 4020871"/>
              <a:gd name="connsiteX189" fmla="*/ 2425218 w 3652645"/>
              <a:gd name="connsiteY189" fmla="*/ 952246 h 4020871"/>
              <a:gd name="connsiteX190" fmla="*/ 2435983 w 3652645"/>
              <a:gd name="connsiteY190" fmla="*/ 958377 h 4020871"/>
              <a:gd name="connsiteX191" fmla="*/ 2446748 w 3652645"/>
              <a:gd name="connsiteY191" fmla="*/ 964509 h 4020871"/>
              <a:gd name="connsiteX192" fmla="*/ 2459909 w 3652645"/>
              <a:gd name="connsiteY192" fmla="*/ 967031 h 4020871"/>
              <a:gd name="connsiteX193" fmla="*/ 2472976 w 3652645"/>
              <a:gd name="connsiteY193" fmla="*/ 971414 h 4020871"/>
              <a:gd name="connsiteX194" fmla="*/ 2486229 w 3652645"/>
              <a:gd name="connsiteY194" fmla="*/ 972077 h 4020871"/>
              <a:gd name="connsiteX195" fmla="*/ 2501692 w 3652645"/>
              <a:gd name="connsiteY195" fmla="*/ 972851 h 4020871"/>
              <a:gd name="connsiteX196" fmla="*/ 2517247 w 3652645"/>
              <a:gd name="connsiteY196" fmla="*/ 971766 h 4020871"/>
              <a:gd name="connsiteX197" fmla="*/ 2532896 w 3652645"/>
              <a:gd name="connsiteY197" fmla="*/ 968821 h 4020871"/>
              <a:gd name="connsiteX198" fmla="*/ 2548637 w 3652645"/>
              <a:gd name="connsiteY198" fmla="*/ 964016 h 4020871"/>
              <a:gd name="connsiteX199" fmla="*/ 2564115 w 3652645"/>
              <a:gd name="connsiteY199" fmla="*/ 957503 h 4020871"/>
              <a:gd name="connsiteX200" fmla="*/ 2572471 w 3652645"/>
              <a:gd name="connsiteY200" fmla="*/ 974531 h 4020871"/>
              <a:gd name="connsiteX201" fmla="*/ 2586723 w 3652645"/>
              <a:gd name="connsiteY201" fmla="*/ 999478 h 4020871"/>
              <a:gd name="connsiteX202" fmla="*/ 2601068 w 3652645"/>
              <a:gd name="connsiteY202" fmla="*/ 1022567 h 4020871"/>
              <a:gd name="connsiteX203" fmla="*/ 2617809 w 3652645"/>
              <a:gd name="connsiteY203" fmla="*/ 1042046 h 4020871"/>
              <a:gd name="connsiteX204" fmla="*/ 2634736 w 3652645"/>
              <a:gd name="connsiteY204" fmla="*/ 1057807 h 4020871"/>
              <a:gd name="connsiteX205" fmla="*/ 2643199 w 3652645"/>
              <a:gd name="connsiteY205" fmla="*/ 1065688 h 4020871"/>
              <a:gd name="connsiteX206" fmla="*/ 2653964 w 3652645"/>
              <a:gd name="connsiteY206" fmla="*/ 1071819 h 4020871"/>
              <a:gd name="connsiteX207" fmla="*/ 2682215 w 3652645"/>
              <a:gd name="connsiteY207" fmla="*/ 1082554 h 4020871"/>
              <a:gd name="connsiteX208" fmla="*/ 2717185 w 3652645"/>
              <a:gd name="connsiteY208" fmla="*/ 1091761 h 4020871"/>
              <a:gd name="connsiteX209" fmla="*/ 2754457 w 3652645"/>
              <a:gd name="connsiteY209" fmla="*/ 1099219 h 4020871"/>
              <a:gd name="connsiteX210" fmla="*/ 2790510 w 3652645"/>
              <a:gd name="connsiteY210" fmla="*/ 1102549 h 4020871"/>
              <a:gd name="connsiteX211" fmla="*/ 2797145 w 3652645"/>
              <a:gd name="connsiteY211" fmla="*/ 1131183 h 4020871"/>
              <a:gd name="connsiteX212" fmla="*/ 2814326 w 3652645"/>
              <a:gd name="connsiteY212" fmla="*/ 1186104 h 4020871"/>
              <a:gd name="connsiteX213" fmla="*/ 2816388 w 3652645"/>
              <a:gd name="connsiteY213" fmla="*/ 1191978 h 4020871"/>
              <a:gd name="connsiteX214" fmla="*/ 2704346 w 3652645"/>
              <a:gd name="connsiteY214" fmla="*/ 1171278 h 4020871"/>
              <a:gd name="connsiteX215" fmla="*/ 2703136 w 3652645"/>
              <a:gd name="connsiteY215" fmla="*/ 1195452 h 4020871"/>
              <a:gd name="connsiteX216" fmla="*/ 2699384 w 3652645"/>
              <a:gd name="connsiteY216" fmla="*/ 1202921 h 4020871"/>
              <a:gd name="connsiteX217" fmla="*/ 2646740 w 3652645"/>
              <a:gd name="connsiteY217" fmla="*/ 1182903 h 4020871"/>
              <a:gd name="connsiteX218" fmla="*/ 2582899 w 3652645"/>
              <a:gd name="connsiteY218" fmla="*/ 1166614 h 4020871"/>
              <a:gd name="connsiteX219" fmla="*/ 2495736 w 3652645"/>
              <a:gd name="connsiteY219" fmla="*/ 1146538 h 4020871"/>
              <a:gd name="connsiteX220" fmla="*/ 2408574 w 3652645"/>
              <a:gd name="connsiteY220" fmla="*/ 1126463 h 4020871"/>
              <a:gd name="connsiteX221" fmla="*/ 2309162 w 3652645"/>
              <a:gd name="connsiteY221" fmla="*/ 1116249 h 4020871"/>
              <a:gd name="connsiteX222" fmla="*/ 2209489 w 3652645"/>
              <a:gd name="connsiteY222" fmla="*/ 1111259 h 4020871"/>
              <a:gd name="connsiteX223" fmla="*/ 2097958 w 3652645"/>
              <a:gd name="connsiteY223" fmla="*/ 1108295 h 4020871"/>
              <a:gd name="connsiteX224" fmla="*/ 1997892 w 3652645"/>
              <a:gd name="connsiteY224" fmla="*/ 1111143 h 4020871"/>
              <a:gd name="connsiteX225" fmla="*/ 1779910 w 3652645"/>
              <a:gd name="connsiteY225" fmla="*/ 1121181 h 4020871"/>
              <a:gd name="connsiteX226" fmla="*/ 1555934 w 3652645"/>
              <a:gd name="connsiteY226" fmla="*/ 1133538 h 4020871"/>
              <a:gd name="connsiteX227" fmla="*/ 1450005 w 3652645"/>
              <a:gd name="connsiteY227" fmla="*/ 1136092 h 4020871"/>
              <a:gd name="connsiteX228" fmla="*/ 1332350 w 3652645"/>
              <a:gd name="connsiteY228" fmla="*/ 1138059 h 4020871"/>
              <a:gd name="connsiteX229" fmla="*/ 1221212 w 3652645"/>
              <a:gd name="connsiteY229" fmla="*/ 1127258 h 4020871"/>
              <a:gd name="connsiteX230" fmla="*/ 1115806 w 3652645"/>
              <a:gd name="connsiteY230" fmla="*/ 1119363 h 4020871"/>
              <a:gd name="connsiteX231" fmla="*/ 1011054 w 3652645"/>
              <a:gd name="connsiteY231" fmla="*/ 1098407 h 4020871"/>
              <a:gd name="connsiteX232" fmla="*/ 952946 w 3652645"/>
              <a:gd name="connsiteY232" fmla="*/ 1085023 h 4020871"/>
              <a:gd name="connsiteX233" fmla="*/ 900962 w 3652645"/>
              <a:gd name="connsiteY233" fmla="*/ 1066709 h 4020871"/>
              <a:gd name="connsiteX234" fmla="*/ 843115 w 3652645"/>
              <a:gd name="connsiteY234" fmla="*/ 1048100 h 4020871"/>
              <a:gd name="connsiteX235" fmla="*/ 797126 w 3652645"/>
              <a:gd name="connsiteY235" fmla="*/ 1027467 h 4020871"/>
              <a:gd name="connsiteX236" fmla="*/ 745272 w 3652645"/>
              <a:gd name="connsiteY236" fmla="*/ 1006540 h 4020871"/>
              <a:gd name="connsiteX237" fmla="*/ 687949 w 3652645"/>
              <a:gd name="connsiteY237" fmla="*/ 977483 h 4020871"/>
              <a:gd name="connsiteX238" fmla="*/ 0 w 3652645"/>
              <a:gd name="connsiteY238" fmla="*/ 982328 h 4020871"/>
              <a:gd name="connsiteX239" fmla="*/ 15366 w 3652645"/>
              <a:gd name="connsiteY239" fmla="*/ 1027616 h 4020871"/>
              <a:gd name="connsiteX240" fmla="*/ 57172 w 3652645"/>
              <a:gd name="connsiteY240" fmla="*/ 1131840 h 4020871"/>
              <a:gd name="connsiteX241" fmla="*/ 110181 w 3652645"/>
              <a:gd name="connsiteY241" fmla="*/ 1247100 h 4020871"/>
              <a:gd name="connsiteX242" fmla="*/ 824155 w 3652645"/>
              <a:gd name="connsiteY242" fmla="*/ 1426871 h 4020871"/>
              <a:gd name="connsiteX243" fmla="*/ 906370 w 3652645"/>
              <a:gd name="connsiteY243" fmla="*/ 1428368 h 4020871"/>
              <a:gd name="connsiteX244" fmla="*/ 994709 w 3652645"/>
              <a:gd name="connsiteY244" fmla="*/ 1424933 h 4020871"/>
              <a:gd name="connsiteX245" fmla="*/ 1077578 w 3652645"/>
              <a:gd name="connsiteY245" fmla="*/ 1413369 h 4020871"/>
              <a:gd name="connsiteX246" fmla="*/ 1160577 w 3652645"/>
              <a:gd name="connsiteY246" fmla="*/ 1399193 h 4020871"/>
              <a:gd name="connsiteX247" fmla="*/ 1445931 w 3652645"/>
              <a:gd name="connsiteY247" fmla="*/ 1334914 h 4020871"/>
              <a:gd name="connsiteX248" fmla="*/ 1582614 w 3652645"/>
              <a:gd name="connsiteY248" fmla="*/ 1305093 h 4020871"/>
              <a:gd name="connsiteX249" fmla="*/ 1707178 w 3652645"/>
              <a:gd name="connsiteY249" fmla="*/ 1282522 h 4020871"/>
              <a:gd name="connsiteX250" fmla="*/ 1831611 w 3652645"/>
              <a:gd name="connsiteY250" fmla="*/ 1262563 h 4020871"/>
              <a:gd name="connsiteX251" fmla="*/ 1949790 w 3652645"/>
              <a:gd name="connsiteY251" fmla="*/ 1250148 h 4020871"/>
              <a:gd name="connsiteX252" fmla="*/ 2067968 w 3652645"/>
              <a:gd name="connsiteY252" fmla="*/ 1237732 h 4020871"/>
              <a:gd name="connsiteX253" fmla="*/ 2180021 w 3652645"/>
              <a:gd name="connsiteY253" fmla="*/ 1230247 h 4020871"/>
              <a:gd name="connsiteX254" fmla="*/ 2285688 w 3652645"/>
              <a:gd name="connsiteY254" fmla="*/ 1232918 h 4020871"/>
              <a:gd name="connsiteX255" fmla="*/ 2391094 w 3652645"/>
              <a:gd name="connsiteY255" fmla="*/ 1240813 h 4020871"/>
              <a:gd name="connsiteX256" fmla="*/ 2475823 w 3652645"/>
              <a:gd name="connsiteY256" fmla="*/ 1251051 h 4020871"/>
              <a:gd name="connsiteX257" fmla="*/ 2472173 w 3652645"/>
              <a:gd name="connsiteY257" fmla="*/ 1252865 h 4020871"/>
              <a:gd name="connsiteX258" fmla="*/ 2471393 w 3652645"/>
              <a:gd name="connsiteY258" fmla="*/ 1255082 h 4020871"/>
              <a:gd name="connsiteX259" fmla="*/ 2446659 w 3652645"/>
              <a:gd name="connsiteY259" fmla="*/ 1266044 h 4020871"/>
              <a:gd name="connsiteX260" fmla="*/ 2185183 w 3652645"/>
              <a:gd name="connsiteY260" fmla="*/ 1772191 h 4020871"/>
              <a:gd name="connsiteX261" fmla="*/ 2175370 w 3652645"/>
              <a:gd name="connsiteY261" fmla="*/ 2037516 h 4020871"/>
              <a:gd name="connsiteX262" fmla="*/ 2196032 w 3652645"/>
              <a:gd name="connsiteY262" fmla="*/ 2037516 h 4020871"/>
              <a:gd name="connsiteX263" fmla="*/ 2196032 w 3652645"/>
              <a:gd name="connsiteY263" fmla="*/ 2065341 h 4020871"/>
              <a:gd name="connsiteX264" fmla="*/ 2443933 w 3652645"/>
              <a:gd name="connsiteY264" fmla="*/ 2065341 h 4020871"/>
              <a:gd name="connsiteX265" fmla="*/ 2443933 w 3652645"/>
              <a:gd name="connsiteY265" fmla="*/ 2037516 h 4020871"/>
              <a:gd name="connsiteX266" fmla="*/ 2463525 w 3652645"/>
              <a:gd name="connsiteY266" fmla="*/ 2037516 h 4020871"/>
              <a:gd name="connsiteX267" fmla="*/ 2479567 w 3652645"/>
              <a:gd name="connsiteY267" fmla="*/ 2037516 h 4020871"/>
              <a:gd name="connsiteX268" fmla="*/ 2459941 w 3652645"/>
              <a:gd name="connsiteY268" fmla="*/ 1772191 h 4020871"/>
              <a:gd name="connsiteX269" fmla="*/ 2546876 w 3652645"/>
              <a:gd name="connsiteY269" fmla="*/ 1416569 h 4020871"/>
              <a:gd name="connsiteX270" fmla="*/ 2553135 w 3652645"/>
              <a:gd name="connsiteY270" fmla="*/ 1418354 h 4020871"/>
              <a:gd name="connsiteX271" fmla="*/ 2560709 w 3652645"/>
              <a:gd name="connsiteY271" fmla="*/ 1430666 h 4020871"/>
              <a:gd name="connsiteX272" fmla="*/ 2587191 w 3652645"/>
              <a:gd name="connsiteY272" fmla="*/ 1476732 h 4020871"/>
              <a:gd name="connsiteX273" fmla="*/ 2611464 w 3652645"/>
              <a:gd name="connsiteY273" fmla="*/ 1522687 h 4020871"/>
              <a:gd name="connsiteX274" fmla="*/ 2621113 w 3652645"/>
              <a:gd name="connsiteY274" fmla="*/ 1551133 h 4020871"/>
              <a:gd name="connsiteX275" fmla="*/ 2634806 w 3652645"/>
              <a:gd name="connsiteY275" fmla="*/ 1587238 h 4020871"/>
              <a:gd name="connsiteX276" fmla="*/ 2665402 w 3652645"/>
              <a:gd name="connsiteY276" fmla="*/ 1683843 h 4020871"/>
              <a:gd name="connsiteX277" fmla="*/ 2701600 w 3652645"/>
              <a:gd name="connsiteY277" fmla="*/ 1801234 h 4020871"/>
              <a:gd name="connsiteX278" fmla="*/ 2734938 w 3652645"/>
              <a:gd name="connsiteY278" fmla="*/ 1931531 h 4020871"/>
              <a:gd name="connsiteX279" fmla="*/ 2768182 w 3652645"/>
              <a:gd name="connsiteY279" fmla="*/ 2063688 h 4020871"/>
              <a:gd name="connsiteX280" fmla="*/ 2795080 w 3652645"/>
              <a:gd name="connsiteY280" fmla="*/ 2189935 h 4020871"/>
              <a:gd name="connsiteX281" fmla="*/ 2816188 w 3652645"/>
              <a:gd name="connsiteY281" fmla="*/ 2299114 h 4020871"/>
              <a:gd name="connsiteX282" fmla="*/ 2822696 w 3652645"/>
              <a:gd name="connsiteY282" fmla="*/ 2346044 h 4020871"/>
              <a:gd name="connsiteX283" fmla="*/ 2825252 w 3652645"/>
              <a:gd name="connsiteY283" fmla="*/ 2383456 h 4020871"/>
              <a:gd name="connsiteX284" fmla="*/ 2889890 w 3652645"/>
              <a:gd name="connsiteY284" fmla="*/ 2374342 h 4020871"/>
              <a:gd name="connsiteX285" fmla="*/ 2899121 w 3652645"/>
              <a:gd name="connsiteY285" fmla="*/ 2456128 h 4020871"/>
              <a:gd name="connsiteX286" fmla="*/ 2910717 w 3652645"/>
              <a:gd name="connsiteY286" fmla="*/ 2622621 h 4020871"/>
              <a:gd name="connsiteX287" fmla="*/ 2916735 w 3652645"/>
              <a:gd name="connsiteY287" fmla="*/ 2723588 h 4020871"/>
              <a:gd name="connsiteX288" fmla="*/ 2922381 w 3652645"/>
              <a:gd name="connsiteY288" fmla="*/ 2831993 h 4020871"/>
              <a:gd name="connsiteX289" fmla="*/ 2927654 w 3652645"/>
              <a:gd name="connsiteY289" fmla="*/ 2947836 h 4020871"/>
              <a:gd name="connsiteX290" fmla="*/ 2930440 w 3652645"/>
              <a:gd name="connsiteY290" fmla="*/ 3069147 h 4020871"/>
              <a:gd name="connsiteX291" fmla="*/ 2930830 w 3652645"/>
              <a:gd name="connsiteY291" fmla="*/ 3194067 h 4020871"/>
              <a:gd name="connsiteX292" fmla="*/ 2929011 w 3652645"/>
              <a:gd name="connsiteY292" fmla="*/ 3318876 h 4020871"/>
              <a:gd name="connsiteX293" fmla="*/ 2924890 w 3652645"/>
              <a:gd name="connsiteY293" fmla="*/ 3445435 h 4020871"/>
              <a:gd name="connsiteX294" fmla="*/ 2914236 w 3652645"/>
              <a:gd name="connsiteY294" fmla="*/ 3569801 h 4020871"/>
              <a:gd name="connsiteX295" fmla="*/ 2901559 w 3652645"/>
              <a:gd name="connsiteY295" fmla="*/ 3690338 h 4020871"/>
              <a:gd name="connsiteX296" fmla="*/ 2894255 w 3652645"/>
              <a:gd name="connsiteY296" fmla="*/ 3747762 h 4020871"/>
              <a:gd name="connsiteX297" fmla="*/ 2884743 w 3652645"/>
              <a:gd name="connsiteY297" fmla="*/ 3805076 h 4020871"/>
              <a:gd name="connsiteX298" fmla="*/ 2891248 w 3652645"/>
              <a:gd name="connsiteY298" fmla="*/ 3806789 h 4020871"/>
              <a:gd name="connsiteX299" fmla="*/ 2888788 w 3652645"/>
              <a:gd name="connsiteY299" fmla="*/ 3812734 h 4020871"/>
              <a:gd name="connsiteX300" fmla="*/ 2883160 w 3652645"/>
              <a:gd name="connsiteY300" fmla="*/ 3836687 h 4020871"/>
              <a:gd name="connsiteX301" fmla="*/ 2873927 w 3652645"/>
              <a:gd name="connsiteY301" fmla="*/ 3888422 h 4020871"/>
              <a:gd name="connsiteX302" fmla="*/ 2868646 w 3652645"/>
              <a:gd name="connsiteY302" fmla="*/ 3949676 h 4020871"/>
              <a:gd name="connsiteX303" fmla="*/ 2910057 w 3652645"/>
              <a:gd name="connsiteY303" fmla="*/ 3962934 h 4020871"/>
              <a:gd name="connsiteX304" fmla="*/ 2971255 w 3652645"/>
              <a:gd name="connsiteY304" fmla="*/ 3979046 h 4020871"/>
              <a:gd name="connsiteX305" fmla="*/ 3041382 w 3652645"/>
              <a:gd name="connsiteY305" fmla="*/ 3993742 h 4020871"/>
              <a:gd name="connsiteX306" fmla="*/ 3115926 w 3652645"/>
              <a:gd name="connsiteY306" fmla="*/ 4008659 h 4020871"/>
              <a:gd name="connsiteX307" fmla="*/ 3153291 w 3652645"/>
              <a:gd name="connsiteY307" fmla="*/ 4014257 h 4020871"/>
              <a:gd name="connsiteX308" fmla="*/ 3188541 w 3652645"/>
              <a:gd name="connsiteY308" fmla="*/ 4017886 h 4020871"/>
              <a:gd name="connsiteX309" fmla="*/ 3219465 w 3652645"/>
              <a:gd name="connsiteY309" fmla="*/ 4019434 h 4020871"/>
              <a:gd name="connsiteX310" fmla="*/ 3248181 w 3652645"/>
              <a:gd name="connsiteY310" fmla="*/ 4020871 h 4020871"/>
              <a:gd name="connsiteX311" fmla="*/ 3272666 w 3652645"/>
              <a:gd name="connsiteY311" fmla="*/ 4018369 h 4020871"/>
              <a:gd name="connsiteX312" fmla="*/ 3292732 w 3652645"/>
              <a:gd name="connsiteY312" fmla="*/ 4015645 h 4020871"/>
              <a:gd name="connsiteX313" fmla="*/ 3299545 w 3652645"/>
              <a:gd name="connsiteY313" fmla="*/ 4012257 h 4020871"/>
              <a:gd name="connsiteX314" fmla="*/ 3304149 w 3652645"/>
              <a:gd name="connsiteY314" fmla="*/ 4008759 h 4020871"/>
              <a:gd name="connsiteX315" fmla="*/ 3308846 w 3652645"/>
              <a:gd name="connsiteY315" fmla="*/ 4003402 h 4020871"/>
              <a:gd name="connsiteX316" fmla="*/ 3309032 w 3652645"/>
              <a:gd name="connsiteY316" fmla="*/ 3999683 h 4020871"/>
              <a:gd name="connsiteX317" fmla="*/ 3313014 w 3652645"/>
              <a:gd name="connsiteY317" fmla="*/ 3987170 h 4020871"/>
              <a:gd name="connsiteX318" fmla="*/ 3356163 w 3652645"/>
              <a:gd name="connsiteY318" fmla="*/ 3987129 h 4020871"/>
              <a:gd name="connsiteX319" fmla="*/ 3424826 w 3652645"/>
              <a:gd name="connsiteY319" fmla="*/ 3986838 h 4020871"/>
              <a:gd name="connsiteX320" fmla="*/ 3484652 w 3652645"/>
              <a:gd name="connsiteY320" fmla="*/ 3986104 h 4020871"/>
              <a:gd name="connsiteX321" fmla="*/ 3540154 w 3652645"/>
              <a:gd name="connsiteY321" fmla="*/ 3983290 h 4020871"/>
              <a:gd name="connsiteX322" fmla="*/ 3544945 w 3652645"/>
              <a:gd name="connsiteY322" fmla="*/ 3976073 h 4020871"/>
              <a:gd name="connsiteX323" fmla="*/ 3549828 w 3652645"/>
              <a:gd name="connsiteY323" fmla="*/ 3966996 h 4020871"/>
              <a:gd name="connsiteX324" fmla="*/ 3552595 w 3652645"/>
              <a:gd name="connsiteY324" fmla="*/ 3955950 h 4020871"/>
              <a:gd name="connsiteX325" fmla="*/ 3555363 w 3652645"/>
              <a:gd name="connsiteY325" fmla="*/ 3944903 h 4020871"/>
              <a:gd name="connsiteX326" fmla="*/ 3555921 w 3652645"/>
              <a:gd name="connsiteY326" fmla="*/ 3933746 h 4020871"/>
              <a:gd name="connsiteX327" fmla="*/ 3552062 w 3652645"/>
              <a:gd name="connsiteY327" fmla="*/ 3922368 h 4020871"/>
              <a:gd name="connsiteX328" fmla="*/ 3547923 w 3652645"/>
              <a:gd name="connsiteY328" fmla="*/ 3916568 h 4020871"/>
              <a:gd name="connsiteX329" fmla="*/ 3543692 w 3652645"/>
              <a:gd name="connsiteY329" fmla="*/ 3912628 h 4020871"/>
              <a:gd name="connsiteX330" fmla="*/ 3528601 w 3652645"/>
              <a:gd name="connsiteY330" fmla="*/ 3904416 h 4020871"/>
              <a:gd name="connsiteX331" fmla="*/ 3509000 w 3652645"/>
              <a:gd name="connsiteY331" fmla="*/ 3897842 h 4020871"/>
              <a:gd name="connsiteX332" fmla="*/ 3487005 w 3652645"/>
              <a:gd name="connsiteY332" fmla="*/ 3894877 h 4020871"/>
              <a:gd name="connsiteX333" fmla="*/ 3462800 w 3652645"/>
              <a:gd name="connsiteY333" fmla="*/ 3891801 h 4020871"/>
              <a:gd name="connsiteX334" fmla="*/ 3416598 w 3652645"/>
              <a:gd name="connsiteY334" fmla="*/ 3885760 h 4020871"/>
              <a:gd name="connsiteX335" fmla="*/ 3396811 w 3652645"/>
              <a:gd name="connsiteY335" fmla="*/ 3882905 h 4020871"/>
              <a:gd name="connsiteX336" fmla="*/ 3381535 w 3652645"/>
              <a:gd name="connsiteY336" fmla="*/ 3878412 h 4020871"/>
              <a:gd name="connsiteX337" fmla="*/ 3372792 w 3652645"/>
              <a:gd name="connsiteY337" fmla="*/ 3876110 h 4020871"/>
              <a:gd name="connsiteX338" fmla="*/ 3366445 w 3652645"/>
              <a:gd name="connsiteY338" fmla="*/ 3870200 h 4020871"/>
              <a:gd name="connsiteX339" fmla="*/ 3355866 w 3652645"/>
              <a:gd name="connsiteY339" fmla="*/ 3860350 h 4020871"/>
              <a:gd name="connsiteX340" fmla="*/ 3345473 w 3652645"/>
              <a:gd name="connsiteY340" fmla="*/ 3846780 h 4020871"/>
              <a:gd name="connsiteX341" fmla="*/ 3335080 w 3652645"/>
              <a:gd name="connsiteY341" fmla="*/ 3833211 h 4020871"/>
              <a:gd name="connsiteX342" fmla="*/ 3326771 w 3652645"/>
              <a:gd name="connsiteY342" fmla="*/ 3816075 h 4020871"/>
              <a:gd name="connsiteX343" fmla="*/ 3327083 w 3652645"/>
              <a:gd name="connsiteY343" fmla="*/ 3816032 h 4020871"/>
              <a:gd name="connsiteX344" fmla="*/ 3350314 w 3652645"/>
              <a:gd name="connsiteY344" fmla="*/ 3750085 h 4020871"/>
              <a:gd name="connsiteX345" fmla="*/ 3369220 w 3652645"/>
              <a:gd name="connsiteY345" fmla="*/ 3682056 h 4020871"/>
              <a:gd name="connsiteX346" fmla="*/ 3390336 w 3652645"/>
              <a:gd name="connsiteY346" fmla="*/ 3614139 h 4020871"/>
              <a:gd name="connsiteX347" fmla="*/ 3407033 w 3652645"/>
              <a:gd name="connsiteY347" fmla="*/ 3546000 h 4020871"/>
              <a:gd name="connsiteX348" fmla="*/ 3440521 w 3652645"/>
              <a:gd name="connsiteY348" fmla="*/ 3407863 h 4020871"/>
              <a:gd name="connsiteX349" fmla="*/ 3467196 w 3652645"/>
              <a:gd name="connsiteY349" fmla="*/ 3273113 h 4020871"/>
              <a:gd name="connsiteX350" fmla="*/ 3491662 w 3652645"/>
              <a:gd name="connsiteY350" fmla="*/ 3138252 h 4020871"/>
              <a:gd name="connsiteX351" fmla="*/ 3511432 w 3652645"/>
              <a:gd name="connsiteY351" fmla="*/ 3008749 h 4020871"/>
              <a:gd name="connsiteX352" fmla="*/ 3526504 w 3652645"/>
              <a:gd name="connsiteY352" fmla="*/ 2884603 h 4020871"/>
              <a:gd name="connsiteX353" fmla="*/ 3538995 w 3652645"/>
              <a:gd name="connsiteY353" fmla="*/ 2767785 h 4020871"/>
              <a:gd name="connsiteX354" fmla="*/ 3548904 w 3652645"/>
              <a:gd name="connsiteY354" fmla="*/ 2658294 h 4020871"/>
              <a:gd name="connsiteX355" fmla="*/ 3558256 w 3652645"/>
              <a:gd name="connsiteY355" fmla="*/ 2559961 h 4020871"/>
              <a:gd name="connsiteX356" fmla="*/ 3566447 w 3652645"/>
              <a:gd name="connsiteY356" fmla="*/ 2396323 h 4020871"/>
              <a:gd name="connsiteX357" fmla="*/ 3568958 w 3652645"/>
              <a:gd name="connsiteY357" fmla="*/ 2310274 h 4020871"/>
              <a:gd name="connsiteX358" fmla="*/ 3588806 w 3652645"/>
              <a:gd name="connsiteY358" fmla="*/ 2309715 h 4020871"/>
              <a:gd name="connsiteX359" fmla="*/ 3623730 w 3652645"/>
              <a:gd name="connsiteY359" fmla="*/ 2308732 h 4020871"/>
              <a:gd name="connsiteX360" fmla="*/ 3652645 w 3652645"/>
              <a:gd name="connsiteY360" fmla="*/ 2311157 h 4020871"/>
              <a:gd name="connsiteX361" fmla="*/ 3591057 w 3652645"/>
              <a:gd name="connsiteY361" fmla="*/ 2170125 h 4020871"/>
              <a:gd name="connsiteX362" fmla="*/ 3546958 w 3652645"/>
              <a:gd name="connsiteY362" fmla="*/ 2071609 h 4020871"/>
              <a:gd name="connsiteX363" fmla="*/ 3549898 w 3652645"/>
              <a:gd name="connsiteY363" fmla="*/ 2057556 h 4020871"/>
              <a:gd name="connsiteX364" fmla="*/ 3599083 w 3652645"/>
              <a:gd name="connsiteY364" fmla="*/ 1813507 h 4020871"/>
              <a:gd name="connsiteX365" fmla="*/ 3191359 w 3652645"/>
              <a:gd name="connsiteY365" fmla="*/ 1223961 h 4020871"/>
              <a:gd name="connsiteX366" fmla="*/ 3128389 w 3652645"/>
              <a:gd name="connsiteY366" fmla="*/ 1221808 h 4020871"/>
              <a:gd name="connsiteX367" fmla="*/ 3125038 w 3652645"/>
              <a:gd name="connsiteY367" fmla="*/ 1216571 h 4020871"/>
              <a:gd name="connsiteX368" fmla="*/ 3076442 w 3652645"/>
              <a:gd name="connsiteY368" fmla="*/ 1214138 h 4020871"/>
              <a:gd name="connsiteX369" fmla="*/ 3065949 w 3652645"/>
              <a:gd name="connsiteY369" fmla="*/ 1213783 h 4020871"/>
              <a:gd name="connsiteX370" fmla="*/ 3041058 w 3652645"/>
              <a:gd name="connsiteY370" fmla="*/ 1194616 h 4020871"/>
              <a:gd name="connsiteX371" fmla="*/ 3040101 w 3652645"/>
              <a:gd name="connsiteY371" fmla="*/ 1188084 h 4020871"/>
              <a:gd name="connsiteX372" fmla="*/ 2990972 w 3652645"/>
              <a:gd name="connsiteY372" fmla="*/ 1152070 h 4020871"/>
              <a:gd name="connsiteX373" fmla="*/ 2954796 w 3652645"/>
              <a:gd name="connsiteY373" fmla="*/ 1186236 h 4020871"/>
              <a:gd name="connsiteX374" fmla="*/ 2931237 w 3652645"/>
              <a:gd name="connsiteY374" fmla="*/ 1150945 h 4020871"/>
              <a:gd name="connsiteX375" fmla="*/ 2903727 w 3652645"/>
              <a:gd name="connsiteY375" fmla="*/ 1104951 h 4020871"/>
              <a:gd name="connsiteX376" fmla="*/ 2935867 w 3652645"/>
              <a:gd name="connsiteY376" fmla="*/ 1102708 h 4020871"/>
              <a:gd name="connsiteX377" fmla="*/ 2982720 w 3652645"/>
              <a:gd name="connsiteY377" fmla="*/ 1095732 h 4020871"/>
              <a:gd name="connsiteX378" fmla="*/ 3027456 w 3652645"/>
              <a:gd name="connsiteY378" fmla="*/ 1086786 h 4020871"/>
              <a:gd name="connsiteX379" fmla="*/ 3067961 w 3652645"/>
              <a:gd name="connsiteY379" fmla="*/ 1073901 h 4020871"/>
              <a:gd name="connsiteX380" fmla="*/ 3088307 w 3652645"/>
              <a:gd name="connsiteY380" fmla="*/ 1065598 h 4020871"/>
              <a:gd name="connsiteX381" fmla="*/ 3106444 w 3652645"/>
              <a:gd name="connsiteY381" fmla="*/ 1057185 h 4020871"/>
              <a:gd name="connsiteX382" fmla="*/ 3124673 w 3652645"/>
              <a:gd name="connsiteY382" fmla="*/ 1046912 h 4020871"/>
              <a:gd name="connsiteX383" fmla="*/ 3138485 w 3652645"/>
              <a:gd name="connsiteY383" fmla="*/ 1036419 h 4020871"/>
              <a:gd name="connsiteX384" fmla="*/ 3154600 w 3652645"/>
              <a:gd name="connsiteY384" fmla="*/ 1024176 h 4020871"/>
              <a:gd name="connsiteX385" fmla="*/ 3166295 w 3652645"/>
              <a:gd name="connsiteY385" fmla="*/ 1011712 h 4020871"/>
              <a:gd name="connsiteX386" fmla="*/ 3175876 w 3652645"/>
              <a:gd name="connsiteY386" fmla="*/ 997278 h 4020871"/>
              <a:gd name="connsiteX387" fmla="*/ 3185456 w 3652645"/>
              <a:gd name="connsiteY387" fmla="*/ 982845 h 4020871"/>
              <a:gd name="connsiteX388" fmla="*/ 3192920 w 3652645"/>
              <a:gd name="connsiteY388" fmla="*/ 966441 h 4020871"/>
              <a:gd name="connsiteX389" fmla="*/ 3195967 w 3652645"/>
              <a:gd name="connsiteY389" fmla="*/ 949816 h 4020871"/>
              <a:gd name="connsiteX390" fmla="*/ 3200038 w 3652645"/>
              <a:gd name="connsiteY390" fmla="*/ 912736 h 4020871"/>
              <a:gd name="connsiteX391" fmla="*/ 3202179 w 3652645"/>
              <a:gd name="connsiteY391" fmla="*/ 869967 h 4020871"/>
              <a:gd name="connsiteX392" fmla="*/ 3199995 w 3652645"/>
              <a:gd name="connsiteY392" fmla="*/ 825117 h 4020871"/>
              <a:gd name="connsiteX393" fmla="*/ 3195788 w 3652645"/>
              <a:gd name="connsiteY393" fmla="*/ 776438 h 4020871"/>
              <a:gd name="connsiteX394" fmla="*/ 3189466 w 3652645"/>
              <a:gd name="connsiteY394" fmla="*/ 725788 h 4020871"/>
              <a:gd name="connsiteX395" fmla="*/ 3180841 w 3652645"/>
              <a:gd name="connsiteY395" fmla="*/ 676888 h 4020871"/>
              <a:gd name="connsiteX396" fmla="*/ 3164045 w 3652645"/>
              <a:gd name="connsiteY396" fmla="*/ 599125 h 4020871"/>
              <a:gd name="connsiteX397" fmla="*/ 3177124 w 3652645"/>
              <a:gd name="connsiteY397" fmla="*/ 574171 h 4020871"/>
              <a:gd name="connsiteX398" fmla="*/ 3189751 w 3652645"/>
              <a:gd name="connsiteY398" fmla="*/ 543112 h 4020871"/>
              <a:gd name="connsiteX399" fmla="*/ 3195751 w 3652645"/>
              <a:gd name="connsiteY399" fmla="*/ 511722 h 4020871"/>
              <a:gd name="connsiteX400" fmla="*/ 3197240 w 3652645"/>
              <a:gd name="connsiteY400" fmla="*/ 481969 h 4020871"/>
              <a:gd name="connsiteX401" fmla="*/ 3196428 w 3652645"/>
              <a:gd name="connsiteY401" fmla="*/ 453966 h 4020871"/>
              <a:gd name="connsiteX402" fmla="*/ 3191197 w 3652645"/>
              <a:gd name="connsiteY402" fmla="*/ 425741 h 4020871"/>
              <a:gd name="connsiteX403" fmla="*/ 3183571 w 3652645"/>
              <a:gd name="connsiteY403" fmla="*/ 401125 h 4020871"/>
              <a:gd name="connsiteX404" fmla="*/ 3175853 w 3652645"/>
              <a:gd name="connsiteY404" fmla="*/ 378369 h 4020871"/>
              <a:gd name="connsiteX405" fmla="*/ 3165832 w 3652645"/>
              <a:gd name="connsiteY405" fmla="*/ 357361 h 4020871"/>
              <a:gd name="connsiteX406" fmla="*/ 3147584 w 3652645"/>
              <a:gd name="connsiteY406" fmla="*/ 324843 h 4020871"/>
              <a:gd name="connsiteX407" fmla="*/ 3152046 w 3652645"/>
              <a:gd name="connsiteY407" fmla="*/ 323116 h 4020871"/>
              <a:gd name="connsiteX408" fmla="*/ 3174786 w 3652645"/>
              <a:gd name="connsiteY408" fmla="*/ 311205 h 4020871"/>
              <a:gd name="connsiteX409" fmla="*/ 3199829 w 3652645"/>
              <a:gd name="connsiteY409" fmla="*/ 297545 h 4020871"/>
              <a:gd name="connsiteX410" fmla="*/ 3222849 w 3652645"/>
              <a:gd name="connsiteY410" fmla="*/ 280056 h 4020871"/>
              <a:gd name="connsiteX411" fmla="*/ 3243753 w 3652645"/>
              <a:gd name="connsiteY411" fmla="*/ 260596 h 4020871"/>
              <a:gd name="connsiteX412" fmla="*/ 3255262 w 3652645"/>
              <a:gd name="connsiteY412" fmla="*/ 251851 h 4020871"/>
              <a:gd name="connsiteX413" fmla="*/ 3262448 w 3652645"/>
              <a:gd name="connsiteY413" fmla="*/ 241026 h 4020871"/>
              <a:gd name="connsiteX414" fmla="*/ 3269726 w 3652645"/>
              <a:gd name="connsiteY414" fmla="*/ 228341 h 4020871"/>
              <a:gd name="connsiteX415" fmla="*/ 3274702 w 3652645"/>
              <a:gd name="connsiteY415" fmla="*/ 217405 h 4020871"/>
              <a:gd name="connsiteX416" fmla="*/ 3277563 w 3652645"/>
              <a:gd name="connsiteY416" fmla="*/ 204499 h 4020871"/>
              <a:gd name="connsiteX417" fmla="*/ 3280423 w 3652645"/>
              <a:gd name="connsiteY417" fmla="*/ 191592 h 4020871"/>
              <a:gd name="connsiteX418" fmla="*/ 3278866 w 3652645"/>
              <a:gd name="connsiteY418" fmla="*/ 178465 h 4020871"/>
              <a:gd name="connsiteX419" fmla="*/ 3277309 w 3652645"/>
              <a:gd name="connsiteY419" fmla="*/ 165338 h 4020871"/>
              <a:gd name="connsiteX420" fmla="*/ 3271427 w 3652645"/>
              <a:gd name="connsiteY420" fmla="*/ 150131 h 4020871"/>
              <a:gd name="connsiteX421" fmla="*/ 3263336 w 3652645"/>
              <a:gd name="connsiteY421" fmla="*/ 134812 h 4020871"/>
              <a:gd name="connsiteX422" fmla="*/ 3253036 w 3652645"/>
              <a:gd name="connsiteY422" fmla="*/ 119383 h 4020871"/>
              <a:gd name="connsiteX423" fmla="*/ 3238318 w 3652645"/>
              <a:gd name="connsiteY423" fmla="*/ 103733 h 4020871"/>
              <a:gd name="connsiteX424" fmla="*/ 3221392 w 3652645"/>
              <a:gd name="connsiteY424" fmla="*/ 87972 h 4020871"/>
              <a:gd name="connsiteX425" fmla="*/ 3200047 w 3652645"/>
              <a:gd name="connsiteY425" fmla="*/ 71990 h 4020871"/>
              <a:gd name="connsiteX426" fmla="*/ 3174378 w 3652645"/>
              <a:gd name="connsiteY426" fmla="*/ 53927 h 4020871"/>
              <a:gd name="connsiteX427" fmla="*/ 3146407 w 3652645"/>
              <a:gd name="connsiteY427" fmla="*/ 37614 h 4020871"/>
              <a:gd name="connsiteX428" fmla="*/ 3137571 w 3652645"/>
              <a:gd name="connsiteY428" fmla="*/ 37172 h 4020871"/>
              <a:gd name="connsiteX429" fmla="*/ 3126433 w 3652645"/>
              <a:gd name="connsiteY429" fmla="*/ 38478 h 4020871"/>
              <a:gd name="connsiteX430" fmla="*/ 3110692 w 3652645"/>
              <a:gd name="connsiteY430" fmla="*/ 43283 h 4020871"/>
              <a:gd name="connsiteX431" fmla="*/ 3094764 w 3652645"/>
              <a:gd name="connsiteY431" fmla="*/ 51806 h 4020871"/>
              <a:gd name="connsiteX432" fmla="*/ 3078650 w 3652645"/>
              <a:gd name="connsiteY432" fmla="*/ 64049 h 4020871"/>
              <a:gd name="connsiteX433" fmla="*/ 3059862 w 3652645"/>
              <a:gd name="connsiteY433" fmla="*/ 85479 h 4020871"/>
              <a:gd name="connsiteX434" fmla="*/ 3050375 w 3652645"/>
              <a:gd name="connsiteY434" fmla="*/ 98053 h 4020871"/>
              <a:gd name="connsiteX435" fmla="*/ 3043003 w 3652645"/>
              <a:gd name="connsiteY435" fmla="*/ 112597 h 4020871"/>
              <a:gd name="connsiteX436" fmla="*/ 2999942 w 3652645"/>
              <a:gd name="connsiteY436" fmla="*/ 88072 h 4020871"/>
              <a:gd name="connsiteX437" fmla="*/ 2952370 w 3652645"/>
              <a:gd name="connsiteY437" fmla="*/ 65184 h 4020871"/>
              <a:gd name="connsiteX438" fmla="*/ 2898264 w 3652645"/>
              <a:gd name="connsiteY438" fmla="*/ 40106 h 4020871"/>
              <a:gd name="connsiteX439" fmla="*/ 2870014 w 3652645"/>
              <a:gd name="connsiteY439" fmla="*/ 29371 h 4020871"/>
              <a:gd name="connsiteX440" fmla="*/ 2843972 w 3652645"/>
              <a:gd name="connsiteY440" fmla="*/ 18746 h 4020871"/>
              <a:gd name="connsiteX441" fmla="*/ 2815629 w 3652645"/>
              <a:gd name="connsiteY441" fmla="*/ 9871 h 4020871"/>
              <a:gd name="connsiteX442" fmla="*/ 2789401 w 3652645"/>
              <a:gd name="connsiteY442" fmla="*/ 2965 h 4020871"/>
              <a:gd name="connsiteX443" fmla="*/ 2767405 w 3652645"/>
              <a:gd name="connsiteY443" fmla="*/ 0 h 4020871"/>
              <a:gd name="connsiteX0" fmla="*/ 2378262 w 3652645"/>
              <a:gd name="connsiteY0" fmla="*/ 2222580 h 4020871"/>
              <a:gd name="connsiteX1" fmla="*/ 2378262 w 3652645"/>
              <a:gd name="connsiteY1" fmla="*/ 2237814 h 4020871"/>
              <a:gd name="connsiteX2" fmla="*/ 2378262 w 3652645"/>
              <a:gd name="connsiteY2" fmla="*/ 2264476 h 4020871"/>
              <a:gd name="connsiteX3" fmla="*/ 2378261 w 3652645"/>
              <a:gd name="connsiteY3" fmla="*/ 2271897 h 4020871"/>
              <a:gd name="connsiteX4" fmla="*/ 2378261 w 3652645"/>
              <a:gd name="connsiteY4" fmla="*/ 2272234 h 4020871"/>
              <a:gd name="connsiteX5" fmla="*/ 2378261 w 3652645"/>
              <a:gd name="connsiteY5" fmla="*/ 2272234 h 4020871"/>
              <a:gd name="connsiteX6" fmla="*/ 2385912 w 3652645"/>
              <a:gd name="connsiteY6" fmla="*/ 2281544 h 4020871"/>
              <a:gd name="connsiteX7" fmla="*/ 2427230 w 3652645"/>
              <a:gd name="connsiteY7" fmla="*/ 2272234 h 4020871"/>
              <a:gd name="connsiteX8" fmla="*/ 2427230 w 3652645"/>
              <a:gd name="connsiteY8" fmla="*/ 2239785 h 4020871"/>
              <a:gd name="connsiteX9" fmla="*/ 2437186 w 3652645"/>
              <a:gd name="connsiteY9" fmla="*/ 2248059 h 4020871"/>
              <a:gd name="connsiteX10" fmla="*/ 2465410 w 3652645"/>
              <a:gd name="connsiteY10" fmla="*/ 2280812 h 4020871"/>
              <a:gd name="connsiteX11" fmla="*/ 2498620 w 3652645"/>
              <a:gd name="connsiteY11" fmla="*/ 2331063 h 4020871"/>
              <a:gd name="connsiteX12" fmla="*/ 2442619 w 3652645"/>
              <a:gd name="connsiteY12" fmla="*/ 2329140 h 4020871"/>
              <a:gd name="connsiteX13" fmla="*/ 2191799 w 3652645"/>
              <a:gd name="connsiteY13" fmla="*/ 2320529 h 4020871"/>
              <a:gd name="connsiteX14" fmla="*/ 2176979 w 3652645"/>
              <a:gd name="connsiteY14" fmla="*/ 2320020 h 4020871"/>
              <a:gd name="connsiteX15" fmla="*/ 2188769 w 3652645"/>
              <a:gd name="connsiteY15" fmla="*/ 2320021 h 4020871"/>
              <a:gd name="connsiteX16" fmla="*/ 2234084 w 3652645"/>
              <a:gd name="connsiteY16" fmla="*/ 2261858 h 4020871"/>
              <a:gd name="connsiteX17" fmla="*/ 2235533 w 3652645"/>
              <a:gd name="connsiteY17" fmla="*/ 2260693 h 4020871"/>
              <a:gd name="connsiteX18" fmla="*/ 2239008 w 3652645"/>
              <a:gd name="connsiteY18" fmla="*/ 2264863 h 4020871"/>
              <a:gd name="connsiteX19" fmla="*/ 2280325 w 3652645"/>
              <a:gd name="connsiteY19" fmla="*/ 2247407 h 4020871"/>
              <a:gd name="connsiteX20" fmla="*/ 2271756 w 3652645"/>
              <a:gd name="connsiteY20" fmla="*/ 2236028 h 4020871"/>
              <a:gd name="connsiteX21" fmla="*/ 2270872 w 3652645"/>
              <a:gd name="connsiteY21" fmla="*/ 2232293 h 4020871"/>
              <a:gd name="connsiteX22" fmla="*/ 2272660 w 3652645"/>
              <a:gd name="connsiteY22" fmla="*/ 2230856 h 4020871"/>
              <a:gd name="connsiteX23" fmla="*/ 2279101 w 3652645"/>
              <a:gd name="connsiteY23" fmla="*/ 2230856 h 4020871"/>
              <a:gd name="connsiteX24" fmla="*/ 2280325 w 3652645"/>
              <a:gd name="connsiteY24" fmla="*/ 2230855 h 4020871"/>
              <a:gd name="connsiteX25" fmla="*/ 2280325 w 3652645"/>
              <a:gd name="connsiteY25" fmla="*/ 2272234 h 4020871"/>
              <a:gd name="connsiteX26" fmla="*/ 2321642 w 3652645"/>
              <a:gd name="connsiteY26" fmla="*/ 2274561 h 4020871"/>
              <a:gd name="connsiteX27" fmla="*/ 2329293 w 3652645"/>
              <a:gd name="connsiteY27" fmla="*/ 2263958 h 4020871"/>
              <a:gd name="connsiteX28" fmla="*/ 2329293 w 3652645"/>
              <a:gd name="connsiteY28" fmla="*/ 2259562 h 4020871"/>
              <a:gd name="connsiteX29" fmla="*/ 2329293 w 3652645"/>
              <a:gd name="connsiteY29" fmla="*/ 2230856 h 4020871"/>
              <a:gd name="connsiteX30" fmla="*/ 2329293 w 3652645"/>
              <a:gd name="connsiteY30" fmla="*/ 2263958 h 4020871"/>
              <a:gd name="connsiteX31" fmla="*/ 2329293 w 3652645"/>
              <a:gd name="connsiteY31" fmla="*/ 2274303 h 4020871"/>
              <a:gd name="connsiteX32" fmla="*/ 2329293 w 3652645"/>
              <a:gd name="connsiteY32" fmla="*/ 2280510 h 4020871"/>
              <a:gd name="connsiteX33" fmla="*/ 2378262 w 3652645"/>
              <a:gd name="connsiteY33" fmla="*/ 2280510 h 4020871"/>
              <a:gd name="connsiteX34" fmla="*/ 2378261 w 3652645"/>
              <a:gd name="connsiteY34" fmla="*/ 2272234 h 4020871"/>
              <a:gd name="connsiteX35" fmla="*/ 2378261 w 3652645"/>
              <a:gd name="connsiteY35" fmla="*/ 2271897 h 4020871"/>
              <a:gd name="connsiteX36" fmla="*/ 2378261 w 3652645"/>
              <a:gd name="connsiteY36" fmla="*/ 2266803 h 4020871"/>
              <a:gd name="connsiteX37" fmla="*/ 2378262 w 3652645"/>
              <a:gd name="connsiteY37" fmla="*/ 2253614 h 4020871"/>
              <a:gd name="connsiteX38" fmla="*/ 2378262 w 3652645"/>
              <a:gd name="connsiteY38" fmla="*/ 2237814 h 4020871"/>
              <a:gd name="connsiteX39" fmla="*/ 2378262 w 3652645"/>
              <a:gd name="connsiteY39" fmla="*/ 2236545 h 4020871"/>
              <a:gd name="connsiteX40" fmla="*/ 2378262 w 3652645"/>
              <a:gd name="connsiteY40" fmla="*/ 2222580 h 4020871"/>
              <a:gd name="connsiteX41" fmla="*/ 2407642 w 3652645"/>
              <a:gd name="connsiteY41" fmla="*/ 2065342 h 4020871"/>
              <a:gd name="connsiteX42" fmla="*/ 2250945 w 3652645"/>
              <a:gd name="connsiteY42" fmla="*/ 2065342 h 4020871"/>
              <a:gd name="connsiteX43" fmla="*/ 2250944 w 3652645"/>
              <a:gd name="connsiteY43" fmla="*/ 2090169 h 4020871"/>
              <a:gd name="connsiteX44" fmla="*/ 2231357 w 3652645"/>
              <a:gd name="connsiteY44" fmla="*/ 2106720 h 4020871"/>
              <a:gd name="connsiteX45" fmla="*/ 2231357 w 3652645"/>
              <a:gd name="connsiteY45" fmla="*/ 2214304 h 4020871"/>
              <a:gd name="connsiteX46" fmla="*/ 2231357 w 3652645"/>
              <a:gd name="connsiteY46" fmla="*/ 2241785 h 4020871"/>
              <a:gd name="connsiteX47" fmla="*/ 2194571 w 3652645"/>
              <a:gd name="connsiteY47" fmla="*/ 2280340 h 4020871"/>
              <a:gd name="connsiteX48" fmla="*/ 2172732 w 3652645"/>
              <a:gd name="connsiteY48" fmla="*/ 2311939 h 4020871"/>
              <a:gd name="connsiteX49" fmla="*/ 2169289 w 3652645"/>
              <a:gd name="connsiteY49" fmla="*/ 2319756 h 4020871"/>
              <a:gd name="connsiteX50" fmla="*/ 2079791 w 3652645"/>
              <a:gd name="connsiteY50" fmla="*/ 2316684 h 4020871"/>
              <a:gd name="connsiteX51" fmla="*/ 1951807 w 3652645"/>
              <a:gd name="connsiteY51" fmla="*/ 2312290 h 4020871"/>
              <a:gd name="connsiteX52" fmla="*/ 1951614 w 3652645"/>
              <a:gd name="connsiteY52" fmla="*/ 2312335 h 4020871"/>
              <a:gd name="connsiteX53" fmla="*/ 1950322 w 3652645"/>
              <a:gd name="connsiteY53" fmla="*/ 2312290 h 4020871"/>
              <a:gd name="connsiteX54" fmla="*/ 1910943 w 3652645"/>
              <a:gd name="connsiteY54" fmla="*/ 2337333 h 4020871"/>
              <a:gd name="connsiteX55" fmla="*/ 1910943 w 3652645"/>
              <a:gd name="connsiteY55" fmla="*/ 2379071 h 4020871"/>
              <a:gd name="connsiteX56" fmla="*/ 1911295 w 3652645"/>
              <a:gd name="connsiteY56" fmla="*/ 2379279 h 4020871"/>
              <a:gd name="connsiteX57" fmla="*/ 1911277 w 3652645"/>
              <a:gd name="connsiteY57" fmla="*/ 2379893 h 4020871"/>
              <a:gd name="connsiteX58" fmla="*/ 1902680 w 3652645"/>
              <a:gd name="connsiteY58" fmla="*/ 2678385 h 4020871"/>
              <a:gd name="connsiteX59" fmla="*/ 1932156 w 3652645"/>
              <a:gd name="connsiteY59" fmla="*/ 2711666 h 4020871"/>
              <a:gd name="connsiteX60" fmla="*/ 2659233 w 3652645"/>
              <a:gd name="connsiteY60" fmla="*/ 2736627 h 4020871"/>
              <a:gd name="connsiteX61" fmla="*/ 2698535 w 3652645"/>
              <a:gd name="connsiteY61" fmla="*/ 2703346 h 4020871"/>
              <a:gd name="connsiteX62" fmla="*/ 2705117 w 3652645"/>
              <a:gd name="connsiteY62" fmla="*/ 2474813 h 4020871"/>
              <a:gd name="connsiteX63" fmla="*/ 2706650 w 3652645"/>
              <a:gd name="connsiteY63" fmla="*/ 2421575 h 4020871"/>
              <a:gd name="connsiteX64" fmla="*/ 2708359 w 3652645"/>
              <a:gd name="connsiteY64" fmla="*/ 2420809 h 4020871"/>
              <a:gd name="connsiteX65" fmla="*/ 2708359 w 3652645"/>
              <a:gd name="connsiteY65" fmla="*/ 2362376 h 4020871"/>
              <a:gd name="connsiteX66" fmla="*/ 2708355 w 3652645"/>
              <a:gd name="connsiteY66" fmla="*/ 2362367 h 4020871"/>
              <a:gd name="connsiteX67" fmla="*/ 2708360 w 3652645"/>
              <a:gd name="connsiteY67" fmla="*/ 2362212 h 4020871"/>
              <a:gd name="connsiteX68" fmla="*/ 2678884 w 3652645"/>
              <a:gd name="connsiteY68" fmla="*/ 2337251 h 4020871"/>
              <a:gd name="connsiteX69" fmla="*/ 2549479 w 3652645"/>
              <a:gd name="connsiteY69" fmla="*/ 2332809 h 4020871"/>
              <a:gd name="connsiteX70" fmla="*/ 2508482 w 3652645"/>
              <a:gd name="connsiteY70" fmla="*/ 2331401 h 4020871"/>
              <a:gd name="connsiteX71" fmla="*/ 2512104 w 3652645"/>
              <a:gd name="connsiteY71" fmla="*/ 2328330 h 4020871"/>
              <a:gd name="connsiteX72" fmla="*/ 2432494 w 3652645"/>
              <a:gd name="connsiteY72" fmla="*/ 2227583 h 4020871"/>
              <a:gd name="connsiteX73" fmla="*/ 2427229 w 3652645"/>
              <a:gd name="connsiteY73" fmla="*/ 2224612 h 4020871"/>
              <a:gd name="connsiteX74" fmla="*/ 2427230 w 3652645"/>
              <a:gd name="connsiteY74" fmla="*/ 2216373 h 4020871"/>
              <a:gd name="connsiteX75" fmla="*/ 2427230 w 3652645"/>
              <a:gd name="connsiteY75" fmla="*/ 2172926 h 4020871"/>
              <a:gd name="connsiteX76" fmla="*/ 2446817 w 3652645"/>
              <a:gd name="connsiteY76" fmla="*/ 2181201 h 4020871"/>
              <a:gd name="connsiteX77" fmla="*/ 2446817 w 3652645"/>
              <a:gd name="connsiteY77" fmla="*/ 2214304 h 4020871"/>
              <a:gd name="connsiteX78" fmla="*/ 2485991 w 3652645"/>
              <a:gd name="connsiteY78" fmla="*/ 2239131 h 4020871"/>
              <a:gd name="connsiteX79" fmla="*/ 2485991 w 3652645"/>
              <a:gd name="connsiteY79" fmla="*/ 2156374 h 4020871"/>
              <a:gd name="connsiteX80" fmla="*/ 2427230 w 3652645"/>
              <a:gd name="connsiteY80" fmla="*/ 2106720 h 4020871"/>
              <a:gd name="connsiteX81" fmla="*/ 2407642 w 3652645"/>
              <a:gd name="connsiteY81" fmla="*/ 2065342 h 4020871"/>
              <a:gd name="connsiteX82" fmla="*/ 3234358 w 3652645"/>
              <a:gd name="connsiteY82" fmla="*/ 1411897 h 4020871"/>
              <a:gd name="connsiteX83" fmla="*/ 3247053 w 3652645"/>
              <a:gd name="connsiteY83" fmla="*/ 1413018 h 4020871"/>
              <a:gd name="connsiteX84" fmla="*/ 3352469 w 3652645"/>
              <a:gd name="connsiteY84" fmla="*/ 1627033 h 4020871"/>
              <a:gd name="connsiteX85" fmla="*/ 3350111 w 3652645"/>
              <a:gd name="connsiteY85" fmla="*/ 1645751 h 4020871"/>
              <a:gd name="connsiteX86" fmla="*/ 3287030 w 3652645"/>
              <a:gd name="connsiteY86" fmla="*/ 1517609 h 4020871"/>
              <a:gd name="connsiteX87" fmla="*/ 3287136 w 3652645"/>
              <a:gd name="connsiteY87" fmla="*/ 1517361 h 4020871"/>
              <a:gd name="connsiteX88" fmla="*/ 3297275 w 3652645"/>
              <a:gd name="connsiteY88" fmla="*/ 1491770 h 4020871"/>
              <a:gd name="connsiteX89" fmla="*/ 3278139 w 3652645"/>
              <a:gd name="connsiteY89" fmla="*/ 1475899 h 4020871"/>
              <a:gd name="connsiteX90" fmla="*/ 3258958 w 3652645"/>
              <a:gd name="connsiteY90" fmla="*/ 1460958 h 4020871"/>
              <a:gd name="connsiteX91" fmla="*/ 3234358 w 3652645"/>
              <a:gd name="connsiteY91" fmla="*/ 1411897 h 4020871"/>
              <a:gd name="connsiteX92" fmla="*/ 2767405 w 3652645"/>
              <a:gd name="connsiteY92" fmla="*/ 0 h 4020871"/>
              <a:gd name="connsiteX93" fmla="*/ 2747432 w 3652645"/>
              <a:gd name="connsiteY93" fmla="*/ 864 h 4020871"/>
              <a:gd name="connsiteX94" fmla="*/ 2738410 w 3652645"/>
              <a:gd name="connsiteY94" fmla="*/ 4142 h 4020871"/>
              <a:gd name="connsiteX95" fmla="*/ 2731690 w 3652645"/>
              <a:gd name="connsiteY95" fmla="*/ 5669 h 4020871"/>
              <a:gd name="connsiteX96" fmla="*/ 2724784 w 3652645"/>
              <a:gd name="connsiteY96" fmla="*/ 10916 h 4020871"/>
              <a:gd name="connsiteX97" fmla="*/ 2717879 w 3652645"/>
              <a:gd name="connsiteY97" fmla="*/ 16163 h 4020871"/>
              <a:gd name="connsiteX98" fmla="*/ 2710693 w 3652645"/>
              <a:gd name="connsiteY98" fmla="*/ 26988 h 4020871"/>
              <a:gd name="connsiteX99" fmla="*/ 2707833 w 3652645"/>
              <a:gd name="connsiteY99" fmla="*/ 39894 h 4020871"/>
              <a:gd name="connsiteX100" fmla="*/ 2705065 w 3652645"/>
              <a:gd name="connsiteY100" fmla="*/ 50941 h 4020871"/>
              <a:gd name="connsiteX101" fmla="*/ 2706809 w 3652645"/>
              <a:gd name="connsiteY101" fmla="*/ 60349 h 4020871"/>
              <a:gd name="connsiteX102" fmla="*/ 2708459 w 3652645"/>
              <a:gd name="connsiteY102" fmla="*/ 71617 h 4020871"/>
              <a:gd name="connsiteX103" fmla="*/ 2712411 w 3652645"/>
              <a:gd name="connsiteY103" fmla="*/ 81136 h 4020871"/>
              <a:gd name="connsiteX104" fmla="*/ 2724920 w 3652645"/>
              <a:gd name="connsiteY104" fmla="*/ 96675 h 4020871"/>
              <a:gd name="connsiteX105" fmla="*/ 2739731 w 3652645"/>
              <a:gd name="connsiteY105" fmla="*/ 110466 h 4020871"/>
              <a:gd name="connsiteX106" fmla="*/ 2752426 w 3652645"/>
              <a:gd name="connsiteY106" fmla="*/ 122287 h 4020871"/>
              <a:gd name="connsiteX107" fmla="*/ 2767516 w 3652645"/>
              <a:gd name="connsiteY107" fmla="*/ 130499 h 4020871"/>
              <a:gd name="connsiteX108" fmla="*/ 2752054 w 3652645"/>
              <a:gd name="connsiteY108" fmla="*/ 129725 h 4020871"/>
              <a:gd name="connsiteX109" fmla="*/ 2707876 w 3652645"/>
              <a:gd name="connsiteY109" fmla="*/ 127513 h 4020871"/>
              <a:gd name="connsiteX110" fmla="*/ 2679160 w 3652645"/>
              <a:gd name="connsiteY110" fmla="*/ 126076 h 4020871"/>
              <a:gd name="connsiteX111" fmla="*/ 2645933 w 3652645"/>
              <a:gd name="connsiteY111" fmla="*/ 126277 h 4020871"/>
              <a:gd name="connsiteX112" fmla="*/ 2610404 w 3652645"/>
              <a:gd name="connsiteY112" fmla="*/ 128227 h 4020871"/>
              <a:gd name="connsiteX113" fmla="*/ 2572480 w 3652645"/>
              <a:gd name="connsiteY113" fmla="*/ 133785 h 4020871"/>
              <a:gd name="connsiteX114" fmla="*/ 2532348 w 3652645"/>
              <a:gd name="connsiteY114" fmla="*/ 139233 h 4020871"/>
              <a:gd name="connsiteX115" fmla="*/ 2492029 w 3652645"/>
              <a:gd name="connsiteY115" fmla="*/ 148399 h 4020871"/>
              <a:gd name="connsiteX116" fmla="*/ 2453826 w 3652645"/>
              <a:gd name="connsiteY116" fmla="*/ 159536 h 4020871"/>
              <a:gd name="connsiteX117" fmla="*/ 2415437 w 3652645"/>
              <a:gd name="connsiteY117" fmla="*/ 174393 h 4020871"/>
              <a:gd name="connsiteX118" fmla="*/ 2397207 w 3652645"/>
              <a:gd name="connsiteY118" fmla="*/ 184665 h 4020871"/>
              <a:gd name="connsiteX119" fmla="*/ 2381279 w 3652645"/>
              <a:gd name="connsiteY119" fmla="*/ 193189 h 4020871"/>
              <a:gd name="connsiteX120" fmla="*/ 2365165 w 3652645"/>
              <a:gd name="connsiteY120" fmla="*/ 205431 h 4020871"/>
              <a:gd name="connsiteX121" fmla="*/ 2349051 w 3652645"/>
              <a:gd name="connsiteY121" fmla="*/ 217674 h 4020871"/>
              <a:gd name="connsiteX122" fmla="*/ 2335146 w 3652645"/>
              <a:gd name="connsiteY122" fmla="*/ 230027 h 4020871"/>
              <a:gd name="connsiteX123" fmla="*/ 2321055 w 3652645"/>
              <a:gd name="connsiteY123" fmla="*/ 246100 h 4020871"/>
              <a:gd name="connsiteX124" fmla="*/ 2309266 w 3652645"/>
              <a:gd name="connsiteY124" fmla="*/ 260423 h 4020871"/>
              <a:gd name="connsiteX125" fmla="*/ 2297290 w 3652645"/>
              <a:gd name="connsiteY125" fmla="*/ 278465 h 4020871"/>
              <a:gd name="connsiteX126" fmla="*/ 2295826 w 3652645"/>
              <a:gd name="connsiteY126" fmla="*/ 263479 h 4020871"/>
              <a:gd name="connsiteX127" fmla="*/ 2290968 w 3652645"/>
              <a:gd name="connsiteY127" fmla="*/ 227816 h 4020871"/>
              <a:gd name="connsiteX128" fmla="*/ 2281785 w 3652645"/>
              <a:gd name="connsiteY128" fmla="*/ 190073 h 4020871"/>
              <a:gd name="connsiteX129" fmla="*/ 2275810 w 3652645"/>
              <a:gd name="connsiteY129" fmla="*/ 176724 h 4020871"/>
              <a:gd name="connsiteX130" fmla="*/ 2269556 w 3652645"/>
              <a:gd name="connsiteY130" fmla="*/ 168954 h 4020871"/>
              <a:gd name="connsiteX131" fmla="*/ 2267440 w 3652645"/>
              <a:gd name="connsiteY131" fmla="*/ 166984 h 4020871"/>
              <a:gd name="connsiteX132" fmla="*/ 2263022 w 3652645"/>
              <a:gd name="connsiteY132" fmla="*/ 166763 h 4020871"/>
              <a:gd name="connsiteX133" fmla="*/ 2249583 w 3652645"/>
              <a:gd name="connsiteY133" fmla="*/ 169818 h 4020871"/>
              <a:gd name="connsiteX134" fmla="*/ 2235956 w 3652645"/>
              <a:gd name="connsiteY134" fmla="*/ 176593 h 4020871"/>
              <a:gd name="connsiteX135" fmla="*/ 2222051 w 3652645"/>
              <a:gd name="connsiteY135" fmla="*/ 188946 h 4020871"/>
              <a:gd name="connsiteX136" fmla="*/ 2215052 w 3652645"/>
              <a:gd name="connsiteY136" fmla="*/ 196053 h 4020871"/>
              <a:gd name="connsiteX137" fmla="*/ 2207960 w 3652645"/>
              <a:gd name="connsiteY137" fmla="*/ 205019 h 4020871"/>
              <a:gd name="connsiteX138" fmla="*/ 2202984 w 3652645"/>
              <a:gd name="connsiteY138" fmla="*/ 215955 h 4020871"/>
              <a:gd name="connsiteX139" fmla="*/ 2200123 w 3652645"/>
              <a:gd name="connsiteY139" fmla="*/ 228861 h 4020871"/>
              <a:gd name="connsiteX140" fmla="*/ 2197263 w 3652645"/>
              <a:gd name="connsiteY140" fmla="*/ 241767 h 4020871"/>
              <a:gd name="connsiteX141" fmla="*/ 2196518 w 3652645"/>
              <a:gd name="connsiteY141" fmla="*/ 256643 h 4020871"/>
              <a:gd name="connsiteX142" fmla="*/ 2197889 w 3652645"/>
              <a:gd name="connsiteY142" fmla="*/ 273489 h 4020871"/>
              <a:gd name="connsiteX143" fmla="*/ 2201470 w 3652645"/>
              <a:gd name="connsiteY143" fmla="*/ 290446 h 4020871"/>
              <a:gd name="connsiteX144" fmla="*/ 2183984 w 3652645"/>
              <a:gd name="connsiteY144" fmla="*/ 285842 h 4020871"/>
              <a:gd name="connsiteX145" fmla="*/ 2164290 w 3652645"/>
              <a:gd name="connsiteY145" fmla="*/ 281129 h 4020871"/>
              <a:gd name="connsiteX146" fmla="*/ 2142294 w 3652645"/>
              <a:gd name="connsiteY146" fmla="*/ 278164 h 4020871"/>
              <a:gd name="connsiteX147" fmla="*/ 2131157 w 3652645"/>
              <a:gd name="connsiteY147" fmla="*/ 279470 h 4020871"/>
              <a:gd name="connsiteX148" fmla="*/ 2120019 w 3652645"/>
              <a:gd name="connsiteY148" fmla="*/ 280776 h 4020871"/>
              <a:gd name="connsiteX149" fmla="*/ 2108788 w 3652645"/>
              <a:gd name="connsiteY149" fmla="*/ 283942 h 4020871"/>
              <a:gd name="connsiteX150" fmla="*/ 2099767 w 3652645"/>
              <a:gd name="connsiteY150" fmla="*/ 287220 h 4020871"/>
              <a:gd name="connsiteX151" fmla="*/ 2092768 w 3652645"/>
              <a:gd name="connsiteY151" fmla="*/ 294326 h 4020871"/>
              <a:gd name="connsiteX152" fmla="*/ 2085676 w 3652645"/>
              <a:gd name="connsiteY152" fmla="*/ 303292 h 4020871"/>
              <a:gd name="connsiteX153" fmla="*/ 2080699 w 3652645"/>
              <a:gd name="connsiteY153" fmla="*/ 314228 h 4020871"/>
              <a:gd name="connsiteX154" fmla="*/ 2080048 w 3652645"/>
              <a:gd name="connsiteY154" fmla="*/ 327244 h 4020871"/>
              <a:gd name="connsiteX155" fmla="*/ 2079303 w 3652645"/>
              <a:gd name="connsiteY155" fmla="*/ 342121 h 4020871"/>
              <a:gd name="connsiteX156" fmla="*/ 2080953 w 3652645"/>
              <a:gd name="connsiteY156" fmla="*/ 353388 h 4020871"/>
              <a:gd name="connsiteX157" fmla="*/ 2084813 w 3652645"/>
              <a:gd name="connsiteY157" fmla="*/ 364767 h 4020871"/>
              <a:gd name="connsiteX158" fmla="*/ 2090974 w 3652645"/>
              <a:gd name="connsiteY158" fmla="*/ 374396 h 4020871"/>
              <a:gd name="connsiteX159" fmla="*/ 2094926 w 3652645"/>
              <a:gd name="connsiteY159" fmla="*/ 383914 h 4020871"/>
              <a:gd name="connsiteX160" fmla="*/ 2103483 w 3652645"/>
              <a:gd name="connsiteY160" fmla="*/ 389935 h 4020871"/>
              <a:gd name="connsiteX161" fmla="*/ 2118387 w 3652645"/>
              <a:gd name="connsiteY161" fmla="*/ 401867 h 4020871"/>
              <a:gd name="connsiteX162" fmla="*/ 2131268 w 3652645"/>
              <a:gd name="connsiteY162" fmla="*/ 409968 h 4020871"/>
              <a:gd name="connsiteX163" fmla="*/ 2144335 w 3652645"/>
              <a:gd name="connsiteY163" fmla="*/ 414351 h 4020871"/>
              <a:gd name="connsiteX164" fmla="*/ 2157495 w 3652645"/>
              <a:gd name="connsiteY164" fmla="*/ 416873 h 4020871"/>
              <a:gd name="connsiteX165" fmla="*/ 2156844 w 3652645"/>
              <a:gd name="connsiteY165" fmla="*/ 429890 h 4020871"/>
              <a:gd name="connsiteX166" fmla="*/ 2157191 w 3652645"/>
              <a:gd name="connsiteY166" fmla="*/ 467191 h 4020871"/>
              <a:gd name="connsiteX167" fmla="*/ 2158190 w 3652645"/>
              <a:gd name="connsiteY167" fmla="*/ 491475 h 4020871"/>
              <a:gd name="connsiteX168" fmla="*/ 2161211 w 3652645"/>
              <a:gd name="connsiteY168" fmla="*/ 519590 h 4020871"/>
              <a:gd name="connsiteX169" fmla="*/ 2166349 w 3652645"/>
              <a:gd name="connsiteY169" fmla="*/ 549673 h 4020871"/>
              <a:gd name="connsiteX170" fmla="*/ 2175718 w 3652645"/>
              <a:gd name="connsiteY170" fmla="*/ 583698 h 4020871"/>
              <a:gd name="connsiteX171" fmla="*/ 2187296 w 3652645"/>
              <a:gd name="connsiteY171" fmla="*/ 617833 h 4020871"/>
              <a:gd name="connsiteX172" fmla="*/ 2203292 w 3652645"/>
              <a:gd name="connsiteY172" fmla="*/ 652188 h 4020871"/>
              <a:gd name="connsiteX173" fmla="*/ 2223706 w 3652645"/>
              <a:gd name="connsiteY173" fmla="*/ 686765 h 4020871"/>
              <a:gd name="connsiteX174" fmla="*/ 2234005 w 3652645"/>
              <a:gd name="connsiteY174" fmla="*/ 702194 h 4020871"/>
              <a:gd name="connsiteX175" fmla="*/ 2248630 w 3652645"/>
              <a:gd name="connsiteY175" fmla="*/ 719704 h 4020871"/>
              <a:gd name="connsiteX176" fmla="*/ 2263348 w 3652645"/>
              <a:gd name="connsiteY176" fmla="*/ 735354 h 4020871"/>
              <a:gd name="connsiteX177" fmla="*/ 2280274 w 3652645"/>
              <a:gd name="connsiteY177" fmla="*/ 751115 h 4020871"/>
              <a:gd name="connsiteX178" fmla="*/ 2297294 w 3652645"/>
              <a:gd name="connsiteY178" fmla="*/ 765016 h 4020871"/>
              <a:gd name="connsiteX179" fmla="*/ 2316523 w 3652645"/>
              <a:gd name="connsiteY179" fmla="*/ 779028 h 4020871"/>
              <a:gd name="connsiteX180" fmla="*/ 2337960 w 3652645"/>
              <a:gd name="connsiteY180" fmla="*/ 793151 h 4020871"/>
              <a:gd name="connsiteX181" fmla="*/ 2346146 w 3652645"/>
              <a:gd name="connsiteY181" fmla="*/ 797417 h 4020871"/>
              <a:gd name="connsiteX182" fmla="*/ 2343656 w 3652645"/>
              <a:gd name="connsiteY182" fmla="*/ 812078 h 4020871"/>
              <a:gd name="connsiteX183" fmla="*/ 2347050 w 3652645"/>
              <a:gd name="connsiteY183" fmla="*/ 832754 h 4020871"/>
              <a:gd name="connsiteX184" fmla="*/ 2352560 w 3652645"/>
              <a:gd name="connsiteY184" fmla="*/ 855400 h 4020871"/>
              <a:gd name="connsiteX185" fmla="*/ 2360372 w 3652645"/>
              <a:gd name="connsiteY185" fmla="*/ 876297 h 4020871"/>
              <a:gd name="connsiteX186" fmla="*/ 2372601 w 3652645"/>
              <a:gd name="connsiteY186" fmla="*/ 897415 h 4020871"/>
              <a:gd name="connsiteX187" fmla="*/ 2387040 w 3652645"/>
              <a:gd name="connsiteY187" fmla="*/ 918644 h 4020871"/>
              <a:gd name="connsiteX188" fmla="*/ 2403873 w 3652645"/>
              <a:gd name="connsiteY188" fmla="*/ 936264 h 4020871"/>
              <a:gd name="connsiteX189" fmla="*/ 2425218 w 3652645"/>
              <a:gd name="connsiteY189" fmla="*/ 952246 h 4020871"/>
              <a:gd name="connsiteX190" fmla="*/ 2435983 w 3652645"/>
              <a:gd name="connsiteY190" fmla="*/ 958377 h 4020871"/>
              <a:gd name="connsiteX191" fmla="*/ 2446748 w 3652645"/>
              <a:gd name="connsiteY191" fmla="*/ 964509 h 4020871"/>
              <a:gd name="connsiteX192" fmla="*/ 2459909 w 3652645"/>
              <a:gd name="connsiteY192" fmla="*/ 967031 h 4020871"/>
              <a:gd name="connsiteX193" fmla="*/ 2472976 w 3652645"/>
              <a:gd name="connsiteY193" fmla="*/ 971414 h 4020871"/>
              <a:gd name="connsiteX194" fmla="*/ 2486229 w 3652645"/>
              <a:gd name="connsiteY194" fmla="*/ 972077 h 4020871"/>
              <a:gd name="connsiteX195" fmla="*/ 2501692 w 3652645"/>
              <a:gd name="connsiteY195" fmla="*/ 972851 h 4020871"/>
              <a:gd name="connsiteX196" fmla="*/ 2517247 w 3652645"/>
              <a:gd name="connsiteY196" fmla="*/ 971766 h 4020871"/>
              <a:gd name="connsiteX197" fmla="*/ 2532896 w 3652645"/>
              <a:gd name="connsiteY197" fmla="*/ 968821 h 4020871"/>
              <a:gd name="connsiteX198" fmla="*/ 2548637 w 3652645"/>
              <a:gd name="connsiteY198" fmla="*/ 964016 h 4020871"/>
              <a:gd name="connsiteX199" fmla="*/ 2564115 w 3652645"/>
              <a:gd name="connsiteY199" fmla="*/ 957503 h 4020871"/>
              <a:gd name="connsiteX200" fmla="*/ 2572471 w 3652645"/>
              <a:gd name="connsiteY200" fmla="*/ 974531 h 4020871"/>
              <a:gd name="connsiteX201" fmla="*/ 2586723 w 3652645"/>
              <a:gd name="connsiteY201" fmla="*/ 999478 h 4020871"/>
              <a:gd name="connsiteX202" fmla="*/ 2601068 w 3652645"/>
              <a:gd name="connsiteY202" fmla="*/ 1022567 h 4020871"/>
              <a:gd name="connsiteX203" fmla="*/ 2617809 w 3652645"/>
              <a:gd name="connsiteY203" fmla="*/ 1042046 h 4020871"/>
              <a:gd name="connsiteX204" fmla="*/ 2634736 w 3652645"/>
              <a:gd name="connsiteY204" fmla="*/ 1057807 h 4020871"/>
              <a:gd name="connsiteX205" fmla="*/ 2643199 w 3652645"/>
              <a:gd name="connsiteY205" fmla="*/ 1065688 h 4020871"/>
              <a:gd name="connsiteX206" fmla="*/ 2653964 w 3652645"/>
              <a:gd name="connsiteY206" fmla="*/ 1071819 h 4020871"/>
              <a:gd name="connsiteX207" fmla="*/ 2682215 w 3652645"/>
              <a:gd name="connsiteY207" fmla="*/ 1082554 h 4020871"/>
              <a:gd name="connsiteX208" fmla="*/ 2717185 w 3652645"/>
              <a:gd name="connsiteY208" fmla="*/ 1091761 h 4020871"/>
              <a:gd name="connsiteX209" fmla="*/ 2754457 w 3652645"/>
              <a:gd name="connsiteY209" fmla="*/ 1099219 h 4020871"/>
              <a:gd name="connsiteX210" fmla="*/ 2790510 w 3652645"/>
              <a:gd name="connsiteY210" fmla="*/ 1102549 h 4020871"/>
              <a:gd name="connsiteX211" fmla="*/ 2797145 w 3652645"/>
              <a:gd name="connsiteY211" fmla="*/ 1131183 h 4020871"/>
              <a:gd name="connsiteX212" fmla="*/ 2814326 w 3652645"/>
              <a:gd name="connsiteY212" fmla="*/ 1186104 h 4020871"/>
              <a:gd name="connsiteX213" fmla="*/ 2816388 w 3652645"/>
              <a:gd name="connsiteY213" fmla="*/ 1191978 h 4020871"/>
              <a:gd name="connsiteX214" fmla="*/ 2704346 w 3652645"/>
              <a:gd name="connsiteY214" fmla="*/ 1171278 h 4020871"/>
              <a:gd name="connsiteX215" fmla="*/ 2703136 w 3652645"/>
              <a:gd name="connsiteY215" fmla="*/ 1195452 h 4020871"/>
              <a:gd name="connsiteX216" fmla="*/ 2699384 w 3652645"/>
              <a:gd name="connsiteY216" fmla="*/ 1202921 h 4020871"/>
              <a:gd name="connsiteX217" fmla="*/ 2646740 w 3652645"/>
              <a:gd name="connsiteY217" fmla="*/ 1182903 h 4020871"/>
              <a:gd name="connsiteX218" fmla="*/ 2582899 w 3652645"/>
              <a:gd name="connsiteY218" fmla="*/ 1166614 h 4020871"/>
              <a:gd name="connsiteX219" fmla="*/ 2495736 w 3652645"/>
              <a:gd name="connsiteY219" fmla="*/ 1146538 h 4020871"/>
              <a:gd name="connsiteX220" fmla="*/ 2408574 w 3652645"/>
              <a:gd name="connsiteY220" fmla="*/ 1126463 h 4020871"/>
              <a:gd name="connsiteX221" fmla="*/ 2309162 w 3652645"/>
              <a:gd name="connsiteY221" fmla="*/ 1116249 h 4020871"/>
              <a:gd name="connsiteX222" fmla="*/ 2209489 w 3652645"/>
              <a:gd name="connsiteY222" fmla="*/ 1111259 h 4020871"/>
              <a:gd name="connsiteX223" fmla="*/ 2097958 w 3652645"/>
              <a:gd name="connsiteY223" fmla="*/ 1108295 h 4020871"/>
              <a:gd name="connsiteX224" fmla="*/ 1997892 w 3652645"/>
              <a:gd name="connsiteY224" fmla="*/ 1111143 h 4020871"/>
              <a:gd name="connsiteX225" fmla="*/ 1779910 w 3652645"/>
              <a:gd name="connsiteY225" fmla="*/ 1121181 h 4020871"/>
              <a:gd name="connsiteX226" fmla="*/ 1555934 w 3652645"/>
              <a:gd name="connsiteY226" fmla="*/ 1133538 h 4020871"/>
              <a:gd name="connsiteX227" fmla="*/ 1450005 w 3652645"/>
              <a:gd name="connsiteY227" fmla="*/ 1136092 h 4020871"/>
              <a:gd name="connsiteX228" fmla="*/ 1332350 w 3652645"/>
              <a:gd name="connsiteY228" fmla="*/ 1138059 h 4020871"/>
              <a:gd name="connsiteX229" fmla="*/ 1221212 w 3652645"/>
              <a:gd name="connsiteY229" fmla="*/ 1127258 h 4020871"/>
              <a:gd name="connsiteX230" fmla="*/ 1115806 w 3652645"/>
              <a:gd name="connsiteY230" fmla="*/ 1119363 h 4020871"/>
              <a:gd name="connsiteX231" fmla="*/ 1011054 w 3652645"/>
              <a:gd name="connsiteY231" fmla="*/ 1098407 h 4020871"/>
              <a:gd name="connsiteX232" fmla="*/ 952946 w 3652645"/>
              <a:gd name="connsiteY232" fmla="*/ 1085023 h 4020871"/>
              <a:gd name="connsiteX233" fmla="*/ 900962 w 3652645"/>
              <a:gd name="connsiteY233" fmla="*/ 1066709 h 4020871"/>
              <a:gd name="connsiteX234" fmla="*/ 843115 w 3652645"/>
              <a:gd name="connsiteY234" fmla="*/ 1048100 h 4020871"/>
              <a:gd name="connsiteX235" fmla="*/ 797126 w 3652645"/>
              <a:gd name="connsiteY235" fmla="*/ 1027467 h 4020871"/>
              <a:gd name="connsiteX236" fmla="*/ 745272 w 3652645"/>
              <a:gd name="connsiteY236" fmla="*/ 1006540 h 4020871"/>
              <a:gd name="connsiteX237" fmla="*/ 687949 w 3652645"/>
              <a:gd name="connsiteY237" fmla="*/ 977483 h 4020871"/>
              <a:gd name="connsiteX238" fmla="*/ 0 w 3652645"/>
              <a:gd name="connsiteY238" fmla="*/ 982328 h 4020871"/>
              <a:gd name="connsiteX239" fmla="*/ 15366 w 3652645"/>
              <a:gd name="connsiteY239" fmla="*/ 1027616 h 4020871"/>
              <a:gd name="connsiteX240" fmla="*/ 110181 w 3652645"/>
              <a:gd name="connsiteY240" fmla="*/ 1247100 h 4020871"/>
              <a:gd name="connsiteX241" fmla="*/ 824155 w 3652645"/>
              <a:gd name="connsiteY241" fmla="*/ 1426871 h 4020871"/>
              <a:gd name="connsiteX242" fmla="*/ 906370 w 3652645"/>
              <a:gd name="connsiteY242" fmla="*/ 1428368 h 4020871"/>
              <a:gd name="connsiteX243" fmla="*/ 994709 w 3652645"/>
              <a:gd name="connsiteY243" fmla="*/ 1424933 h 4020871"/>
              <a:gd name="connsiteX244" fmla="*/ 1077578 w 3652645"/>
              <a:gd name="connsiteY244" fmla="*/ 1413369 h 4020871"/>
              <a:gd name="connsiteX245" fmla="*/ 1160577 w 3652645"/>
              <a:gd name="connsiteY245" fmla="*/ 1399193 h 4020871"/>
              <a:gd name="connsiteX246" fmla="*/ 1445931 w 3652645"/>
              <a:gd name="connsiteY246" fmla="*/ 1334914 h 4020871"/>
              <a:gd name="connsiteX247" fmla="*/ 1582614 w 3652645"/>
              <a:gd name="connsiteY247" fmla="*/ 1305093 h 4020871"/>
              <a:gd name="connsiteX248" fmla="*/ 1707178 w 3652645"/>
              <a:gd name="connsiteY248" fmla="*/ 1282522 h 4020871"/>
              <a:gd name="connsiteX249" fmla="*/ 1831611 w 3652645"/>
              <a:gd name="connsiteY249" fmla="*/ 1262563 h 4020871"/>
              <a:gd name="connsiteX250" fmla="*/ 1949790 w 3652645"/>
              <a:gd name="connsiteY250" fmla="*/ 1250148 h 4020871"/>
              <a:gd name="connsiteX251" fmla="*/ 2067968 w 3652645"/>
              <a:gd name="connsiteY251" fmla="*/ 1237732 h 4020871"/>
              <a:gd name="connsiteX252" fmla="*/ 2180021 w 3652645"/>
              <a:gd name="connsiteY252" fmla="*/ 1230247 h 4020871"/>
              <a:gd name="connsiteX253" fmla="*/ 2285688 w 3652645"/>
              <a:gd name="connsiteY253" fmla="*/ 1232918 h 4020871"/>
              <a:gd name="connsiteX254" fmla="*/ 2391094 w 3652645"/>
              <a:gd name="connsiteY254" fmla="*/ 1240813 h 4020871"/>
              <a:gd name="connsiteX255" fmla="*/ 2475823 w 3652645"/>
              <a:gd name="connsiteY255" fmla="*/ 1251051 h 4020871"/>
              <a:gd name="connsiteX256" fmla="*/ 2472173 w 3652645"/>
              <a:gd name="connsiteY256" fmla="*/ 1252865 h 4020871"/>
              <a:gd name="connsiteX257" fmla="*/ 2471393 w 3652645"/>
              <a:gd name="connsiteY257" fmla="*/ 1255082 h 4020871"/>
              <a:gd name="connsiteX258" fmla="*/ 2446659 w 3652645"/>
              <a:gd name="connsiteY258" fmla="*/ 1266044 h 4020871"/>
              <a:gd name="connsiteX259" fmla="*/ 2185183 w 3652645"/>
              <a:gd name="connsiteY259" fmla="*/ 1772191 h 4020871"/>
              <a:gd name="connsiteX260" fmla="*/ 2175370 w 3652645"/>
              <a:gd name="connsiteY260" fmla="*/ 2037516 h 4020871"/>
              <a:gd name="connsiteX261" fmla="*/ 2196032 w 3652645"/>
              <a:gd name="connsiteY261" fmla="*/ 2037516 h 4020871"/>
              <a:gd name="connsiteX262" fmla="*/ 2196032 w 3652645"/>
              <a:gd name="connsiteY262" fmla="*/ 2065341 h 4020871"/>
              <a:gd name="connsiteX263" fmla="*/ 2443933 w 3652645"/>
              <a:gd name="connsiteY263" fmla="*/ 2065341 h 4020871"/>
              <a:gd name="connsiteX264" fmla="*/ 2443933 w 3652645"/>
              <a:gd name="connsiteY264" fmla="*/ 2037516 h 4020871"/>
              <a:gd name="connsiteX265" fmla="*/ 2463525 w 3652645"/>
              <a:gd name="connsiteY265" fmla="*/ 2037516 h 4020871"/>
              <a:gd name="connsiteX266" fmla="*/ 2479567 w 3652645"/>
              <a:gd name="connsiteY266" fmla="*/ 2037516 h 4020871"/>
              <a:gd name="connsiteX267" fmla="*/ 2459941 w 3652645"/>
              <a:gd name="connsiteY267" fmla="*/ 1772191 h 4020871"/>
              <a:gd name="connsiteX268" fmla="*/ 2546876 w 3652645"/>
              <a:gd name="connsiteY268" fmla="*/ 1416569 h 4020871"/>
              <a:gd name="connsiteX269" fmla="*/ 2553135 w 3652645"/>
              <a:gd name="connsiteY269" fmla="*/ 1418354 h 4020871"/>
              <a:gd name="connsiteX270" fmla="*/ 2560709 w 3652645"/>
              <a:gd name="connsiteY270" fmla="*/ 1430666 h 4020871"/>
              <a:gd name="connsiteX271" fmla="*/ 2587191 w 3652645"/>
              <a:gd name="connsiteY271" fmla="*/ 1476732 h 4020871"/>
              <a:gd name="connsiteX272" fmla="*/ 2611464 w 3652645"/>
              <a:gd name="connsiteY272" fmla="*/ 1522687 h 4020871"/>
              <a:gd name="connsiteX273" fmla="*/ 2621113 w 3652645"/>
              <a:gd name="connsiteY273" fmla="*/ 1551133 h 4020871"/>
              <a:gd name="connsiteX274" fmla="*/ 2634806 w 3652645"/>
              <a:gd name="connsiteY274" fmla="*/ 1587238 h 4020871"/>
              <a:gd name="connsiteX275" fmla="*/ 2665402 w 3652645"/>
              <a:gd name="connsiteY275" fmla="*/ 1683843 h 4020871"/>
              <a:gd name="connsiteX276" fmla="*/ 2701600 w 3652645"/>
              <a:gd name="connsiteY276" fmla="*/ 1801234 h 4020871"/>
              <a:gd name="connsiteX277" fmla="*/ 2734938 w 3652645"/>
              <a:gd name="connsiteY277" fmla="*/ 1931531 h 4020871"/>
              <a:gd name="connsiteX278" fmla="*/ 2768182 w 3652645"/>
              <a:gd name="connsiteY278" fmla="*/ 2063688 h 4020871"/>
              <a:gd name="connsiteX279" fmla="*/ 2795080 w 3652645"/>
              <a:gd name="connsiteY279" fmla="*/ 2189935 h 4020871"/>
              <a:gd name="connsiteX280" fmla="*/ 2816188 w 3652645"/>
              <a:gd name="connsiteY280" fmla="*/ 2299114 h 4020871"/>
              <a:gd name="connsiteX281" fmla="*/ 2822696 w 3652645"/>
              <a:gd name="connsiteY281" fmla="*/ 2346044 h 4020871"/>
              <a:gd name="connsiteX282" fmla="*/ 2825252 w 3652645"/>
              <a:gd name="connsiteY282" fmla="*/ 2383456 h 4020871"/>
              <a:gd name="connsiteX283" fmla="*/ 2889890 w 3652645"/>
              <a:gd name="connsiteY283" fmla="*/ 2374342 h 4020871"/>
              <a:gd name="connsiteX284" fmla="*/ 2899121 w 3652645"/>
              <a:gd name="connsiteY284" fmla="*/ 2456128 h 4020871"/>
              <a:gd name="connsiteX285" fmla="*/ 2910717 w 3652645"/>
              <a:gd name="connsiteY285" fmla="*/ 2622621 h 4020871"/>
              <a:gd name="connsiteX286" fmla="*/ 2916735 w 3652645"/>
              <a:gd name="connsiteY286" fmla="*/ 2723588 h 4020871"/>
              <a:gd name="connsiteX287" fmla="*/ 2922381 w 3652645"/>
              <a:gd name="connsiteY287" fmla="*/ 2831993 h 4020871"/>
              <a:gd name="connsiteX288" fmla="*/ 2927654 w 3652645"/>
              <a:gd name="connsiteY288" fmla="*/ 2947836 h 4020871"/>
              <a:gd name="connsiteX289" fmla="*/ 2930440 w 3652645"/>
              <a:gd name="connsiteY289" fmla="*/ 3069147 h 4020871"/>
              <a:gd name="connsiteX290" fmla="*/ 2930830 w 3652645"/>
              <a:gd name="connsiteY290" fmla="*/ 3194067 h 4020871"/>
              <a:gd name="connsiteX291" fmla="*/ 2929011 w 3652645"/>
              <a:gd name="connsiteY291" fmla="*/ 3318876 h 4020871"/>
              <a:gd name="connsiteX292" fmla="*/ 2924890 w 3652645"/>
              <a:gd name="connsiteY292" fmla="*/ 3445435 h 4020871"/>
              <a:gd name="connsiteX293" fmla="*/ 2914236 w 3652645"/>
              <a:gd name="connsiteY293" fmla="*/ 3569801 h 4020871"/>
              <a:gd name="connsiteX294" fmla="*/ 2901559 w 3652645"/>
              <a:gd name="connsiteY294" fmla="*/ 3690338 h 4020871"/>
              <a:gd name="connsiteX295" fmla="*/ 2894255 w 3652645"/>
              <a:gd name="connsiteY295" fmla="*/ 3747762 h 4020871"/>
              <a:gd name="connsiteX296" fmla="*/ 2884743 w 3652645"/>
              <a:gd name="connsiteY296" fmla="*/ 3805076 h 4020871"/>
              <a:gd name="connsiteX297" fmla="*/ 2891248 w 3652645"/>
              <a:gd name="connsiteY297" fmla="*/ 3806789 h 4020871"/>
              <a:gd name="connsiteX298" fmla="*/ 2888788 w 3652645"/>
              <a:gd name="connsiteY298" fmla="*/ 3812734 h 4020871"/>
              <a:gd name="connsiteX299" fmla="*/ 2883160 w 3652645"/>
              <a:gd name="connsiteY299" fmla="*/ 3836687 h 4020871"/>
              <a:gd name="connsiteX300" fmla="*/ 2873927 w 3652645"/>
              <a:gd name="connsiteY300" fmla="*/ 3888422 h 4020871"/>
              <a:gd name="connsiteX301" fmla="*/ 2868646 w 3652645"/>
              <a:gd name="connsiteY301" fmla="*/ 3949676 h 4020871"/>
              <a:gd name="connsiteX302" fmla="*/ 2910057 w 3652645"/>
              <a:gd name="connsiteY302" fmla="*/ 3962934 h 4020871"/>
              <a:gd name="connsiteX303" fmla="*/ 2971255 w 3652645"/>
              <a:gd name="connsiteY303" fmla="*/ 3979046 h 4020871"/>
              <a:gd name="connsiteX304" fmla="*/ 3041382 w 3652645"/>
              <a:gd name="connsiteY304" fmla="*/ 3993742 h 4020871"/>
              <a:gd name="connsiteX305" fmla="*/ 3115926 w 3652645"/>
              <a:gd name="connsiteY305" fmla="*/ 4008659 h 4020871"/>
              <a:gd name="connsiteX306" fmla="*/ 3153291 w 3652645"/>
              <a:gd name="connsiteY306" fmla="*/ 4014257 h 4020871"/>
              <a:gd name="connsiteX307" fmla="*/ 3188541 w 3652645"/>
              <a:gd name="connsiteY307" fmla="*/ 4017886 h 4020871"/>
              <a:gd name="connsiteX308" fmla="*/ 3219465 w 3652645"/>
              <a:gd name="connsiteY308" fmla="*/ 4019434 h 4020871"/>
              <a:gd name="connsiteX309" fmla="*/ 3248181 w 3652645"/>
              <a:gd name="connsiteY309" fmla="*/ 4020871 h 4020871"/>
              <a:gd name="connsiteX310" fmla="*/ 3272666 w 3652645"/>
              <a:gd name="connsiteY310" fmla="*/ 4018369 h 4020871"/>
              <a:gd name="connsiteX311" fmla="*/ 3292732 w 3652645"/>
              <a:gd name="connsiteY311" fmla="*/ 4015645 h 4020871"/>
              <a:gd name="connsiteX312" fmla="*/ 3299545 w 3652645"/>
              <a:gd name="connsiteY312" fmla="*/ 4012257 h 4020871"/>
              <a:gd name="connsiteX313" fmla="*/ 3304149 w 3652645"/>
              <a:gd name="connsiteY313" fmla="*/ 4008759 h 4020871"/>
              <a:gd name="connsiteX314" fmla="*/ 3308846 w 3652645"/>
              <a:gd name="connsiteY314" fmla="*/ 4003402 h 4020871"/>
              <a:gd name="connsiteX315" fmla="*/ 3309032 w 3652645"/>
              <a:gd name="connsiteY315" fmla="*/ 3999683 h 4020871"/>
              <a:gd name="connsiteX316" fmla="*/ 3313014 w 3652645"/>
              <a:gd name="connsiteY316" fmla="*/ 3987170 h 4020871"/>
              <a:gd name="connsiteX317" fmla="*/ 3356163 w 3652645"/>
              <a:gd name="connsiteY317" fmla="*/ 3987129 h 4020871"/>
              <a:gd name="connsiteX318" fmla="*/ 3424826 w 3652645"/>
              <a:gd name="connsiteY318" fmla="*/ 3986838 h 4020871"/>
              <a:gd name="connsiteX319" fmla="*/ 3484652 w 3652645"/>
              <a:gd name="connsiteY319" fmla="*/ 3986104 h 4020871"/>
              <a:gd name="connsiteX320" fmla="*/ 3540154 w 3652645"/>
              <a:gd name="connsiteY320" fmla="*/ 3983290 h 4020871"/>
              <a:gd name="connsiteX321" fmla="*/ 3544945 w 3652645"/>
              <a:gd name="connsiteY321" fmla="*/ 3976073 h 4020871"/>
              <a:gd name="connsiteX322" fmla="*/ 3549828 w 3652645"/>
              <a:gd name="connsiteY322" fmla="*/ 3966996 h 4020871"/>
              <a:gd name="connsiteX323" fmla="*/ 3552595 w 3652645"/>
              <a:gd name="connsiteY323" fmla="*/ 3955950 h 4020871"/>
              <a:gd name="connsiteX324" fmla="*/ 3555363 w 3652645"/>
              <a:gd name="connsiteY324" fmla="*/ 3944903 h 4020871"/>
              <a:gd name="connsiteX325" fmla="*/ 3555921 w 3652645"/>
              <a:gd name="connsiteY325" fmla="*/ 3933746 h 4020871"/>
              <a:gd name="connsiteX326" fmla="*/ 3552062 w 3652645"/>
              <a:gd name="connsiteY326" fmla="*/ 3922368 h 4020871"/>
              <a:gd name="connsiteX327" fmla="*/ 3547923 w 3652645"/>
              <a:gd name="connsiteY327" fmla="*/ 3916568 h 4020871"/>
              <a:gd name="connsiteX328" fmla="*/ 3543692 w 3652645"/>
              <a:gd name="connsiteY328" fmla="*/ 3912628 h 4020871"/>
              <a:gd name="connsiteX329" fmla="*/ 3528601 w 3652645"/>
              <a:gd name="connsiteY329" fmla="*/ 3904416 h 4020871"/>
              <a:gd name="connsiteX330" fmla="*/ 3509000 w 3652645"/>
              <a:gd name="connsiteY330" fmla="*/ 3897842 h 4020871"/>
              <a:gd name="connsiteX331" fmla="*/ 3487005 w 3652645"/>
              <a:gd name="connsiteY331" fmla="*/ 3894877 h 4020871"/>
              <a:gd name="connsiteX332" fmla="*/ 3462800 w 3652645"/>
              <a:gd name="connsiteY332" fmla="*/ 3891801 h 4020871"/>
              <a:gd name="connsiteX333" fmla="*/ 3416598 w 3652645"/>
              <a:gd name="connsiteY333" fmla="*/ 3885760 h 4020871"/>
              <a:gd name="connsiteX334" fmla="*/ 3396811 w 3652645"/>
              <a:gd name="connsiteY334" fmla="*/ 3882905 h 4020871"/>
              <a:gd name="connsiteX335" fmla="*/ 3381535 w 3652645"/>
              <a:gd name="connsiteY335" fmla="*/ 3878412 h 4020871"/>
              <a:gd name="connsiteX336" fmla="*/ 3372792 w 3652645"/>
              <a:gd name="connsiteY336" fmla="*/ 3876110 h 4020871"/>
              <a:gd name="connsiteX337" fmla="*/ 3366445 w 3652645"/>
              <a:gd name="connsiteY337" fmla="*/ 3870200 h 4020871"/>
              <a:gd name="connsiteX338" fmla="*/ 3355866 w 3652645"/>
              <a:gd name="connsiteY338" fmla="*/ 3860350 h 4020871"/>
              <a:gd name="connsiteX339" fmla="*/ 3345473 w 3652645"/>
              <a:gd name="connsiteY339" fmla="*/ 3846780 h 4020871"/>
              <a:gd name="connsiteX340" fmla="*/ 3335080 w 3652645"/>
              <a:gd name="connsiteY340" fmla="*/ 3833211 h 4020871"/>
              <a:gd name="connsiteX341" fmla="*/ 3326771 w 3652645"/>
              <a:gd name="connsiteY341" fmla="*/ 3816075 h 4020871"/>
              <a:gd name="connsiteX342" fmla="*/ 3327083 w 3652645"/>
              <a:gd name="connsiteY342" fmla="*/ 3816032 h 4020871"/>
              <a:gd name="connsiteX343" fmla="*/ 3350314 w 3652645"/>
              <a:gd name="connsiteY343" fmla="*/ 3750085 h 4020871"/>
              <a:gd name="connsiteX344" fmla="*/ 3369220 w 3652645"/>
              <a:gd name="connsiteY344" fmla="*/ 3682056 h 4020871"/>
              <a:gd name="connsiteX345" fmla="*/ 3390336 w 3652645"/>
              <a:gd name="connsiteY345" fmla="*/ 3614139 h 4020871"/>
              <a:gd name="connsiteX346" fmla="*/ 3407033 w 3652645"/>
              <a:gd name="connsiteY346" fmla="*/ 3546000 h 4020871"/>
              <a:gd name="connsiteX347" fmla="*/ 3440521 w 3652645"/>
              <a:gd name="connsiteY347" fmla="*/ 3407863 h 4020871"/>
              <a:gd name="connsiteX348" fmla="*/ 3467196 w 3652645"/>
              <a:gd name="connsiteY348" fmla="*/ 3273113 h 4020871"/>
              <a:gd name="connsiteX349" fmla="*/ 3491662 w 3652645"/>
              <a:gd name="connsiteY349" fmla="*/ 3138252 h 4020871"/>
              <a:gd name="connsiteX350" fmla="*/ 3511432 w 3652645"/>
              <a:gd name="connsiteY350" fmla="*/ 3008749 h 4020871"/>
              <a:gd name="connsiteX351" fmla="*/ 3526504 w 3652645"/>
              <a:gd name="connsiteY351" fmla="*/ 2884603 h 4020871"/>
              <a:gd name="connsiteX352" fmla="*/ 3538995 w 3652645"/>
              <a:gd name="connsiteY352" fmla="*/ 2767785 h 4020871"/>
              <a:gd name="connsiteX353" fmla="*/ 3548904 w 3652645"/>
              <a:gd name="connsiteY353" fmla="*/ 2658294 h 4020871"/>
              <a:gd name="connsiteX354" fmla="*/ 3558256 w 3652645"/>
              <a:gd name="connsiteY354" fmla="*/ 2559961 h 4020871"/>
              <a:gd name="connsiteX355" fmla="*/ 3566447 w 3652645"/>
              <a:gd name="connsiteY355" fmla="*/ 2396323 h 4020871"/>
              <a:gd name="connsiteX356" fmla="*/ 3568958 w 3652645"/>
              <a:gd name="connsiteY356" fmla="*/ 2310274 h 4020871"/>
              <a:gd name="connsiteX357" fmla="*/ 3588806 w 3652645"/>
              <a:gd name="connsiteY357" fmla="*/ 2309715 h 4020871"/>
              <a:gd name="connsiteX358" fmla="*/ 3623730 w 3652645"/>
              <a:gd name="connsiteY358" fmla="*/ 2308732 h 4020871"/>
              <a:gd name="connsiteX359" fmla="*/ 3652645 w 3652645"/>
              <a:gd name="connsiteY359" fmla="*/ 2311157 h 4020871"/>
              <a:gd name="connsiteX360" fmla="*/ 3591057 w 3652645"/>
              <a:gd name="connsiteY360" fmla="*/ 2170125 h 4020871"/>
              <a:gd name="connsiteX361" fmla="*/ 3546958 w 3652645"/>
              <a:gd name="connsiteY361" fmla="*/ 2071609 h 4020871"/>
              <a:gd name="connsiteX362" fmla="*/ 3549898 w 3652645"/>
              <a:gd name="connsiteY362" fmla="*/ 2057556 h 4020871"/>
              <a:gd name="connsiteX363" fmla="*/ 3599083 w 3652645"/>
              <a:gd name="connsiteY363" fmla="*/ 1813507 h 4020871"/>
              <a:gd name="connsiteX364" fmla="*/ 3191359 w 3652645"/>
              <a:gd name="connsiteY364" fmla="*/ 1223961 h 4020871"/>
              <a:gd name="connsiteX365" fmla="*/ 3128389 w 3652645"/>
              <a:gd name="connsiteY365" fmla="*/ 1221808 h 4020871"/>
              <a:gd name="connsiteX366" fmla="*/ 3125038 w 3652645"/>
              <a:gd name="connsiteY366" fmla="*/ 1216571 h 4020871"/>
              <a:gd name="connsiteX367" fmla="*/ 3076442 w 3652645"/>
              <a:gd name="connsiteY367" fmla="*/ 1214138 h 4020871"/>
              <a:gd name="connsiteX368" fmla="*/ 3065949 w 3652645"/>
              <a:gd name="connsiteY368" fmla="*/ 1213783 h 4020871"/>
              <a:gd name="connsiteX369" fmla="*/ 3041058 w 3652645"/>
              <a:gd name="connsiteY369" fmla="*/ 1194616 h 4020871"/>
              <a:gd name="connsiteX370" fmla="*/ 3040101 w 3652645"/>
              <a:gd name="connsiteY370" fmla="*/ 1188084 h 4020871"/>
              <a:gd name="connsiteX371" fmla="*/ 2990972 w 3652645"/>
              <a:gd name="connsiteY371" fmla="*/ 1152070 h 4020871"/>
              <a:gd name="connsiteX372" fmla="*/ 2954796 w 3652645"/>
              <a:gd name="connsiteY372" fmla="*/ 1186236 h 4020871"/>
              <a:gd name="connsiteX373" fmla="*/ 2931237 w 3652645"/>
              <a:gd name="connsiteY373" fmla="*/ 1150945 h 4020871"/>
              <a:gd name="connsiteX374" fmla="*/ 2903727 w 3652645"/>
              <a:gd name="connsiteY374" fmla="*/ 1104951 h 4020871"/>
              <a:gd name="connsiteX375" fmla="*/ 2935867 w 3652645"/>
              <a:gd name="connsiteY375" fmla="*/ 1102708 h 4020871"/>
              <a:gd name="connsiteX376" fmla="*/ 2982720 w 3652645"/>
              <a:gd name="connsiteY376" fmla="*/ 1095732 h 4020871"/>
              <a:gd name="connsiteX377" fmla="*/ 3027456 w 3652645"/>
              <a:gd name="connsiteY377" fmla="*/ 1086786 h 4020871"/>
              <a:gd name="connsiteX378" fmla="*/ 3067961 w 3652645"/>
              <a:gd name="connsiteY378" fmla="*/ 1073901 h 4020871"/>
              <a:gd name="connsiteX379" fmla="*/ 3088307 w 3652645"/>
              <a:gd name="connsiteY379" fmla="*/ 1065598 h 4020871"/>
              <a:gd name="connsiteX380" fmla="*/ 3106444 w 3652645"/>
              <a:gd name="connsiteY380" fmla="*/ 1057185 h 4020871"/>
              <a:gd name="connsiteX381" fmla="*/ 3124673 w 3652645"/>
              <a:gd name="connsiteY381" fmla="*/ 1046912 h 4020871"/>
              <a:gd name="connsiteX382" fmla="*/ 3138485 w 3652645"/>
              <a:gd name="connsiteY382" fmla="*/ 1036419 h 4020871"/>
              <a:gd name="connsiteX383" fmla="*/ 3154600 w 3652645"/>
              <a:gd name="connsiteY383" fmla="*/ 1024176 h 4020871"/>
              <a:gd name="connsiteX384" fmla="*/ 3166295 w 3652645"/>
              <a:gd name="connsiteY384" fmla="*/ 1011712 h 4020871"/>
              <a:gd name="connsiteX385" fmla="*/ 3175876 w 3652645"/>
              <a:gd name="connsiteY385" fmla="*/ 997278 h 4020871"/>
              <a:gd name="connsiteX386" fmla="*/ 3185456 w 3652645"/>
              <a:gd name="connsiteY386" fmla="*/ 982845 h 4020871"/>
              <a:gd name="connsiteX387" fmla="*/ 3192920 w 3652645"/>
              <a:gd name="connsiteY387" fmla="*/ 966441 h 4020871"/>
              <a:gd name="connsiteX388" fmla="*/ 3195967 w 3652645"/>
              <a:gd name="connsiteY388" fmla="*/ 949816 h 4020871"/>
              <a:gd name="connsiteX389" fmla="*/ 3200038 w 3652645"/>
              <a:gd name="connsiteY389" fmla="*/ 912736 h 4020871"/>
              <a:gd name="connsiteX390" fmla="*/ 3202179 w 3652645"/>
              <a:gd name="connsiteY390" fmla="*/ 869967 h 4020871"/>
              <a:gd name="connsiteX391" fmla="*/ 3199995 w 3652645"/>
              <a:gd name="connsiteY391" fmla="*/ 825117 h 4020871"/>
              <a:gd name="connsiteX392" fmla="*/ 3195788 w 3652645"/>
              <a:gd name="connsiteY392" fmla="*/ 776438 h 4020871"/>
              <a:gd name="connsiteX393" fmla="*/ 3189466 w 3652645"/>
              <a:gd name="connsiteY393" fmla="*/ 725788 h 4020871"/>
              <a:gd name="connsiteX394" fmla="*/ 3180841 w 3652645"/>
              <a:gd name="connsiteY394" fmla="*/ 676888 h 4020871"/>
              <a:gd name="connsiteX395" fmla="*/ 3164045 w 3652645"/>
              <a:gd name="connsiteY395" fmla="*/ 599125 h 4020871"/>
              <a:gd name="connsiteX396" fmla="*/ 3177124 w 3652645"/>
              <a:gd name="connsiteY396" fmla="*/ 574171 h 4020871"/>
              <a:gd name="connsiteX397" fmla="*/ 3189751 w 3652645"/>
              <a:gd name="connsiteY397" fmla="*/ 543112 h 4020871"/>
              <a:gd name="connsiteX398" fmla="*/ 3195751 w 3652645"/>
              <a:gd name="connsiteY398" fmla="*/ 511722 h 4020871"/>
              <a:gd name="connsiteX399" fmla="*/ 3197240 w 3652645"/>
              <a:gd name="connsiteY399" fmla="*/ 481969 h 4020871"/>
              <a:gd name="connsiteX400" fmla="*/ 3196428 w 3652645"/>
              <a:gd name="connsiteY400" fmla="*/ 453966 h 4020871"/>
              <a:gd name="connsiteX401" fmla="*/ 3191197 w 3652645"/>
              <a:gd name="connsiteY401" fmla="*/ 425741 h 4020871"/>
              <a:gd name="connsiteX402" fmla="*/ 3183571 w 3652645"/>
              <a:gd name="connsiteY402" fmla="*/ 401125 h 4020871"/>
              <a:gd name="connsiteX403" fmla="*/ 3175853 w 3652645"/>
              <a:gd name="connsiteY403" fmla="*/ 378369 h 4020871"/>
              <a:gd name="connsiteX404" fmla="*/ 3165832 w 3652645"/>
              <a:gd name="connsiteY404" fmla="*/ 357361 h 4020871"/>
              <a:gd name="connsiteX405" fmla="*/ 3147584 w 3652645"/>
              <a:gd name="connsiteY405" fmla="*/ 324843 h 4020871"/>
              <a:gd name="connsiteX406" fmla="*/ 3152046 w 3652645"/>
              <a:gd name="connsiteY406" fmla="*/ 323116 h 4020871"/>
              <a:gd name="connsiteX407" fmla="*/ 3174786 w 3652645"/>
              <a:gd name="connsiteY407" fmla="*/ 311205 h 4020871"/>
              <a:gd name="connsiteX408" fmla="*/ 3199829 w 3652645"/>
              <a:gd name="connsiteY408" fmla="*/ 297545 h 4020871"/>
              <a:gd name="connsiteX409" fmla="*/ 3222849 w 3652645"/>
              <a:gd name="connsiteY409" fmla="*/ 280056 h 4020871"/>
              <a:gd name="connsiteX410" fmla="*/ 3243753 w 3652645"/>
              <a:gd name="connsiteY410" fmla="*/ 260596 h 4020871"/>
              <a:gd name="connsiteX411" fmla="*/ 3255262 w 3652645"/>
              <a:gd name="connsiteY411" fmla="*/ 251851 h 4020871"/>
              <a:gd name="connsiteX412" fmla="*/ 3262448 w 3652645"/>
              <a:gd name="connsiteY412" fmla="*/ 241026 h 4020871"/>
              <a:gd name="connsiteX413" fmla="*/ 3269726 w 3652645"/>
              <a:gd name="connsiteY413" fmla="*/ 228341 h 4020871"/>
              <a:gd name="connsiteX414" fmla="*/ 3274702 w 3652645"/>
              <a:gd name="connsiteY414" fmla="*/ 217405 h 4020871"/>
              <a:gd name="connsiteX415" fmla="*/ 3277563 w 3652645"/>
              <a:gd name="connsiteY415" fmla="*/ 204499 h 4020871"/>
              <a:gd name="connsiteX416" fmla="*/ 3280423 w 3652645"/>
              <a:gd name="connsiteY416" fmla="*/ 191592 h 4020871"/>
              <a:gd name="connsiteX417" fmla="*/ 3278866 w 3652645"/>
              <a:gd name="connsiteY417" fmla="*/ 178465 h 4020871"/>
              <a:gd name="connsiteX418" fmla="*/ 3277309 w 3652645"/>
              <a:gd name="connsiteY418" fmla="*/ 165338 h 4020871"/>
              <a:gd name="connsiteX419" fmla="*/ 3271427 w 3652645"/>
              <a:gd name="connsiteY419" fmla="*/ 150131 h 4020871"/>
              <a:gd name="connsiteX420" fmla="*/ 3263336 w 3652645"/>
              <a:gd name="connsiteY420" fmla="*/ 134812 h 4020871"/>
              <a:gd name="connsiteX421" fmla="*/ 3253036 w 3652645"/>
              <a:gd name="connsiteY421" fmla="*/ 119383 h 4020871"/>
              <a:gd name="connsiteX422" fmla="*/ 3238318 w 3652645"/>
              <a:gd name="connsiteY422" fmla="*/ 103733 h 4020871"/>
              <a:gd name="connsiteX423" fmla="*/ 3221392 w 3652645"/>
              <a:gd name="connsiteY423" fmla="*/ 87972 h 4020871"/>
              <a:gd name="connsiteX424" fmla="*/ 3200047 w 3652645"/>
              <a:gd name="connsiteY424" fmla="*/ 71990 h 4020871"/>
              <a:gd name="connsiteX425" fmla="*/ 3174378 w 3652645"/>
              <a:gd name="connsiteY425" fmla="*/ 53927 h 4020871"/>
              <a:gd name="connsiteX426" fmla="*/ 3146407 w 3652645"/>
              <a:gd name="connsiteY426" fmla="*/ 37614 h 4020871"/>
              <a:gd name="connsiteX427" fmla="*/ 3137571 w 3652645"/>
              <a:gd name="connsiteY427" fmla="*/ 37172 h 4020871"/>
              <a:gd name="connsiteX428" fmla="*/ 3126433 w 3652645"/>
              <a:gd name="connsiteY428" fmla="*/ 38478 h 4020871"/>
              <a:gd name="connsiteX429" fmla="*/ 3110692 w 3652645"/>
              <a:gd name="connsiteY429" fmla="*/ 43283 h 4020871"/>
              <a:gd name="connsiteX430" fmla="*/ 3094764 w 3652645"/>
              <a:gd name="connsiteY430" fmla="*/ 51806 h 4020871"/>
              <a:gd name="connsiteX431" fmla="*/ 3078650 w 3652645"/>
              <a:gd name="connsiteY431" fmla="*/ 64049 h 4020871"/>
              <a:gd name="connsiteX432" fmla="*/ 3059862 w 3652645"/>
              <a:gd name="connsiteY432" fmla="*/ 85479 h 4020871"/>
              <a:gd name="connsiteX433" fmla="*/ 3050375 w 3652645"/>
              <a:gd name="connsiteY433" fmla="*/ 98053 h 4020871"/>
              <a:gd name="connsiteX434" fmla="*/ 3043003 w 3652645"/>
              <a:gd name="connsiteY434" fmla="*/ 112597 h 4020871"/>
              <a:gd name="connsiteX435" fmla="*/ 2999942 w 3652645"/>
              <a:gd name="connsiteY435" fmla="*/ 88072 h 4020871"/>
              <a:gd name="connsiteX436" fmla="*/ 2952370 w 3652645"/>
              <a:gd name="connsiteY436" fmla="*/ 65184 h 4020871"/>
              <a:gd name="connsiteX437" fmla="*/ 2898264 w 3652645"/>
              <a:gd name="connsiteY437" fmla="*/ 40106 h 4020871"/>
              <a:gd name="connsiteX438" fmla="*/ 2870014 w 3652645"/>
              <a:gd name="connsiteY438" fmla="*/ 29371 h 4020871"/>
              <a:gd name="connsiteX439" fmla="*/ 2843972 w 3652645"/>
              <a:gd name="connsiteY439" fmla="*/ 18746 h 4020871"/>
              <a:gd name="connsiteX440" fmla="*/ 2815629 w 3652645"/>
              <a:gd name="connsiteY440" fmla="*/ 9871 h 4020871"/>
              <a:gd name="connsiteX441" fmla="*/ 2789401 w 3652645"/>
              <a:gd name="connsiteY441" fmla="*/ 2965 h 4020871"/>
              <a:gd name="connsiteX442" fmla="*/ 2767405 w 3652645"/>
              <a:gd name="connsiteY442" fmla="*/ 0 h 4020871"/>
              <a:gd name="connsiteX0" fmla="*/ 2378262 w 3652645"/>
              <a:gd name="connsiteY0" fmla="*/ 2222580 h 4020871"/>
              <a:gd name="connsiteX1" fmla="*/ 2378262 w 3652645"/>
              <a:gd name="connsiteY1" fmla="*/ 2237814 h 4020871"/>
              <a:gd name="connsiteX2" fmla="*/ 2378262 w 3652645"/>
              <a:gd name="connsiteY2" fmla="*/ 2264476 h 4020871"/>
              <a:gd name="connsiteX3" fmla="*/ 2378261 w 3652645"/>
              <a:gd name="connsiteY3" fmla="*/ 2271897 h 4020871"/>
              <a:gd name="connsiteX4" fmla="*/ 2378261 w 3652645"/>
              <a:gd name="connsiteY4" fmla="*/ 2272234 h 4020871"/>
              <a:gd name="connsiteX5" fmla="*/ 2378261 w 3652645"/>
              <a:gd name="connsiteY5" fmla="*/ 2272234 h 4020871"/>
              <a:gd name="connsiteX6" fmla="*/ 2385912 w 3652645"/>
              <a:gd name="connsiteY6" fmla="*/ 2281544 h 4020871"/>
              <a:gd name="connsiteX7" fmla="*/ 2427230 w 3652645"/>
              <a:gd name="connsiteY7" fmla="*/ 2272234 h 4020871"/>
              <a:gd name="connsiteX8" fmla="*/ 2427230 w 3652645"/>
              <a:gd name="connsiteY8" fmla="*/ 2239785 h 4020871"/>
              <a:gd name="connsiteX9" fmla="*/ 2437186 w 3652645"/>
              <a:gd name="connsiteY9" fmla="*/ 2248059 h 4020871"/>
              <a:gd name="connsiteX10" fmla="*/ 2465410 w 3652645"/>
              <a:gd name="connsiteY10" fmla="*/ 2280812 h 4020871"/>
              <a:gd name="connsiteX11" fmla="*/ 2498620 w 3652645"/>
              <a:gd name="connsiteY11" fmla="*/ 2331063 h 4020871"/>
              <a:gd name="connsiteX12" fmla="*/ 2442619 w 3652645"/>
              <a:gd name="connsiteY12" fmla="*/ 2329140 h 4020871"/>
              <a:gd name="connsiteX13" fmla="*/ 2191799 w 3652645"/>
              <a:gd name="connsiteY13" fmla="*/ 2320529 h 4020871"/>
              <a:gd name="connsiteX14" fmla="*/ 2176979 w 3652645"/>
              <a:gd name="connsiteY14" fmla="*/ 2320020 h 4020871"/>
              <a:gd name="connsiteX15" fmla="*/ 2188769 w 3652645"/>
              <a:gd name="connsiteY15" fmla="*/ 2320021 h 4020871"/>
              <a:gd name="connsiteX16" fmla="*/ 2234084 w 3652645"/>
              <a:gd name="connsiteY16" fmla="*/ 2261858 h 4020871"/>
              <a:gd name="connsiteX17" fmla="*/ 2235533 w 3652645"/>
              <a:gd name="connsiteY17" fmla="*/ 2260693 h 4020871"/>
              <a:gd name="connsiteX18" fmla="*/ 2239008 w 3652645"/>
              <a:gd name="connsiteY18" fmla="*/ 2264863 h 4020871"/>
              <a:gd name="connsiteX19" fmla="*/ 2280325 w 3652645"/>
              <a:gd name="connsiteY19" fmla="*/ 2247407 h 4020871"/>
              <a:gd name="connsiteX20" fmla="*/ 2271756 w 3652645"/>
              <a:gd name="connsiteY20" fmla="*/ 2236028 h 4020871"/>
              <a:gd name="connsiteX21" fmla="*/ 2270872 w 3652645"/>
              <a:gd name="connsiteY21" fmla="*/ 2232293 h 4020871"/>
              <a:gd name="connsiteX22" fmla="*/ 2272660 w 3652645"/>
              <a:gd name="connsiteY22" fmla="*/ 2230856 h 4020871"/>
              <a:gd name="connsiteX23" fmla="*/ 2279101 w 3652645"/>
              <a:gd name="connsiteY23" fmla="*/ 2230856 h 4020871"/>
              <a:gd name="connsiteX24" fmla="*/ 2280325 w 3652645"/>
              <a:gd name="connsiteY24" fmla="*/ 2230855 h 4020871"/>
              <a:gd name="connsiteX25" fmla="*/ 2280325 w 3652645"/>
              <a:gd name="connsiteY25" fmla="*/ 2272234 h 4020871"/>
              <a:gd name="connsiteX26" fmla="*/ 2321642 w 3652645"/>
              <a:gd name="connsiteY26" fmla="*/ 2274561 h 4020871"/>
              <a:gd name="connsiteX27" fmla="*/ 2329293 w 3652645"/>
              <a:gd name="connsiteY27" fmla="*/ 2263958 h 4020871"/>
              <a:gd name="connsiteX28" fmla="*/ 2329293 w 3652645"/>
              <a:gd name="connsiteY28" fmla="*/ 2259562 h 4020871"/>
              <a:gd name="connsiteX29" fmla="*/ 2329293 w 3652645"/>
              <a:gd name="connsiteY29" fmla="*/ 2230856 h 4020871"/>
              <a:gd name="connsiteX30" fmla="*/ 2329293 w 3652645"/>
              <a:gd name="connsiteY30" fmla="*/ 2263958 h 4020871"/>
              <a:gd name="connsiteX31" fmla="*/ 2329293 w 3652645"/>
              <a:gd name="connsiteY31" fmla="*/ 2274303 h 4020871"/>
              <a:gd name="connsiteX32" fmla="*/ 2329293 w 3652645"/>
              <a:gd name="connsiteY32" fmla="*/ 2280510 h 4020871"/>
              <a:gd name="connsiteX33" fmla="*/ 2378262 w 3652645"/>
              <a:gd name="connsiteY33" fmla="*/ 2280510 h 4020871"/>
              <a:gd name="connsiteX34" fmla="*/ 2378261 w 3652645"/>
              <a:gd name="connsiteY34" fmla="*/ 2272234 h 4020871"/>
              <a:gd name="connsiteX35" fmla="*/ 2378261 w 3652645"/>
              <a:gd name="connsiteY35" fmla="*/ 2271897 h 4020871"/>
              <a:gd name="connsiteX36" fmla="*/ 2378261 w 3652645"/>
              <a:gd name="connsiteY36" fmla="*/ 2266803 h 4020871"/>
              <a:gd name="connsiteX37" fmla="*/ 2378262 w 3652645"/>
              <a:gd name="connsiteY37" fmla="*/ 2253614 h 4020871"/>
              <a:gd name="connsiteX38" fmla="*/ 2378262 w 3652645"/>
              <a:gd name="connsiteY38" fmla="*/ 2237814 h 4020871"/>
              <a:gd name="connsiteX39" fmla="*/ 2378262 w 3652645"/>
              <a:gd name="connsiteY39" fmla="*/ 2236545 h 4020871"/>
              <a:gd name="connsiteX40" fmla="*/ 2378262 w 3652645"/>
              <a:gd name="connsiteY40" fmla="*/ 2222580 h 4020871"/>
              <a:gd name="connsiteX41" fmla="*/ 2407642 w 3652645"/>
              <a:gd name="connsiteY41" fmla="*/ 2065342 h 4020871"/>
              <a:gd name="connsiteX42" fmla="*/ 2250945 w 3652645"/>
              <a:gd name="connsiteY42" fmla="*/ 2065342 h 4020871"/>
              <a:gd name="connsiteX43" fmla="*/ 2250944 w 3652645"/>
              <a:gd name="connsiteY43" fmla="*/ 2090169 h 4020871"/>
              <a:gd name="connsiteX44" fmla="*/ 2231357 w 3652645"/>
              <a:gd name="connsiteY44" fmla="*/ 2106720 h 4020871"/>
              <a:gd name="connsiteX45" fmla="*/ 2231357 w 3652645"/>
              <a:gd name="connsiteY45" fmla="*/ 2214304 h 4020871"/>
              <a:gd name="connsiteX46" fmla="*/ 2231357 w 3652645"/>
              <a:gd name="connsiteY46" fmla="*/ 2241785 h 4020871"/>
              <a:gd name="connsiteX47" fmla="*/ 2194571 w 3652645"/>
              <a:gd name="connsiteY47" fmla="*/ 2280340 h 4020871"/>
              <a:gd name="connsiteX48" fmla="*/ 2172732 w 3652645"/>
              <a:gd name="connsiteY48" fmla="*/ 2311939 h 4020871"/>
              <a:gd name="connsiteX49" fmla="*/ 2169289 w 3652645"/>
              <a:gd name="connsiteY49" fmla="*/ 2319756 h 4020871"/>
              <a:gd name="connsiteX50" fmla="*/ 2079791 w 3652645"/>
              <a:gd name="connsiteY50" fmla="*/ 2316684 h 4020871"/>
              <a:gd name="connsiteX51" fmla="*/ 1951807 w 3652645"/>
              <a:gd name="connsiteY51" fmla="*/ 2312290 h 4020871"/>
              <a:gd name="connsiteX52" fmla="*/ 1951614 w 3652645"/>
              <a:gd name="connsiteY52" fmla="*/ 2312335 h 4020871"/>
              <a:gd name="connsiteX53" fmla="*/ 1950322 w 3652645"/>
              <a:gd name="connsiteY53" fmla="*/ 2312290 h 4020871"/>
              <a:gd name="connsiteX54" fmla="*/ 1910943 w 3652645"/>
              <a:gd name="connsiteY54" fmla="*/ 2337333 h 4020871"/>
              <a:gd name="connsiteX55" fmla="*/ 1910943 w 3652645"/>
              <a:gd name="connsiteY55" fmla="*/ 2379071 h 4020871"/>
              <a:gd name="connsiteX56" fmla="*/ 1911295 w 3652645"/>
              <a:gd name="connsiteY56" fmla="*/ 2379279 h 4020871"/>
              <a:gd name="connsiteX57" fmla="*/ 1911277 w 3652645"/>
              <a:gd name="connsiteY57" fmla="*/ 2379893 h 4020871"/>
              <a:gd name="connsiteX58" fmla="*/ 1902680 w 3652645"/>
              <a:gd name="connsiteY58" fmla="*/ 2678385 h 4020871"/>
              <a:gd name="connsiteX59" fmla="*/ 1932156 w 3652645"/>
              <a:gd name="connsiteY59" fmla="*/ 2711666 h 4020871"/>
              <a:gd name="connsiteX60" fmla="*/ 2659233 w 3652645"/>
              <a:gd name="connsiteY60" fmla="*/ 2736627 h 4020871"/>
              <a:gd name="connsiteX61" fmla="*/ 2698535 w 3652645"/>
              <a:gd name="connsiteY61" fmla="*/ 2703346 h 4020871"/>
              <a:gd name="connsiteX62" fmla="*/ 2705117 w 3652645"/>
              <a:gd name="connsiteY62" fmla="*/ 2474813 h 4020871"/>
              <a:gd name="connsiteX63" fmla="*/ 2706650 w 3652645"/>
              <a:gd name="connsiteY63" fmla="*/ 2421575 h 4020871"/>
              <a:gd name="connsiteX64" fmla="*/ 2708359 w 3652645"/>
              <a:gd name="connsiteY64" fmla="*/ 2420809 h 4020871"/>
              <a:gd name="connsiteX65" fmla="*/ 2708359 w 3652645"/>
              <a:gd name="connsiteY65" fmla="*/ 2362376 h 4020871"/>
              <a:gd name="connsiteX66" fmla="*/ 2708355 w 3652645"/>
              <a:gd name="connsiteY66" fmla="*/ 2362367 h 4020871"/>
              <a:gd name="connsiteX67" fmla="*/ 2708360 w 3652645"/>
              <a:gd name="connsiteY67" fmla="*/ 2362212 h 4020871"/>
              <a:gd name="connsiteX68" fmla="*/ 2678884 w 3652645"/>
              <a:gd name="connsiteY68" fmla="*/ 2337251 h 4020871"/>
              <a:gd name="connsiteX69" fmla="*/ 2549479 w 3652645"/>
              <a:gd name="connsiteY69" fmla="*/ 2332809 h 4020871"/>
              <a:gd name="connsiteX70" fmla="*/ 2508482 w 3652645"/>
              <a:gd name="connsiteY70" fmla="*/ 2331401 h 4020871"/>
              <a:gd name="connsiteX71" fmla="*/ 2512104 w 3652645"/>
              <a:gd name="connsiteY71" fmla="*/ 2328330 h 4020871"/>
              <a:gd name="connsiteX72" fmla="*/ 2432494 w 3652645"/>
              <a:gd name="connsiteY72" fmla="*/ 2227583 h 4020871"/>
              <a:gd name="connsiteX73" fmla="*/ 2427229 w 3652645"/>
              <a:gd name="connsiteY73" fmla="*/ 2224612 h 4020871"/>
              <a:gd name="connsiteX74" fmla="*/ 2427230 w 3652645"/>
              <a:gd name="connsiteY74" fmla="*/ 2216373 h 4020871"/>
              <a:gd name="connsiteX75" fmla="*/ 2427230 w 3652645"/>
              <a:gd name="connsiteY75" fmla="*/ 2172926 h 4020871"/>
              <a:gd name="connsiteX76" fmla="*/ 2446817 w 3652645"/>
              <a:gd name="connsiteY76" fmla="*/ 2181201 h 4020871"/>
              <a:gd name="connsiteX77" fmla="*/ 2446817 w 3652645"/>
              <a:gd name="connsiteY77" fmla="*/ 2214304 h 4020871"/>
              <a:gd name="connsiteX78" fmla="*/ 2485991 w 3652645"/>
              <a:gd name="connsiteY78" fmla="*/ 2239131 h 4020871"/>
              <a:gd name="connsiteX79" fmla="*/ 2485991 w 3652645"/>
              <a:gd name="connsiteY79" fmla="*/ 2156374 h 4020871"/>
              <a:gd name="connsiteX80" fmla="*/ 2427230 w 3652645"/>
              <a:gd name="connsiteY80" fmla="*/ 2106720 h 4020871"/>
              <a:gd name="connsiteX81" fmla="*/ 2407642 w 3652645"/>
              <a:gd name="connsiteY81" fmla="*/ 2065342 h 4020871"/>
              <a:gd name="connsiteX82" fmla="*/ 3234358 w 3652645"/>
              <a:gd name="connsiteY82" fmla="*/ 1411897 h 4020871"/>
              <a:gd name="connsiteX83" fmla="*/ 3247053 w 3652645"/>
              <a:gd name="connsiteY83" fmla="*/ 1413018 h 4020871"/>
              <a:gd name="connsiteX84" fmla="*/ 3352469 w 3652645"/>
              <a:gd name="connsiteY84" fmla="*/ 1627033 h 4020871"/>
              <a:gd name="connsiteX85" fmla="*/ 3350111 w 3652645"/>
              <a:gd name="connsiteY85" fmla="*/ 1645751 h 4020871"/>
              <a:gd name="connsiteX86" fmla="*/ 3287030 w 3652645"/>
              <a:gd name="connsiteY86" fmla="*/ 1517609 h 4020871"/>
              <a:gd name="connsiteX87" fmla="*/ 3287136 w 3652645"/>
              <a:gd name="connsiteY87" fmla="*/ 1517361 h 4020871"/>
              <a:gd name="connsiteX88" fmla="*/ 3297275 w 3652645"/>
              <a:gd name="connsiteY88" fmla="*/ 1491770 h 4020871"/>
              <a:gd name="connsiteX89" fmla="*/ 3278139 w 3652645"/>
              <a:gd name="connsiteY89" fmla="*/ 1475899 h 4020871"/>
              <a:gd name="connsiteX90" fmla="*/ 3258958 w 3652645"/>
              <a:gd name="connsiteY90" fmla="*/ 1460958 h 4020871"/>
              <a:gd name="connsiteX91" fmla="*/ 3234358 w 3652645"/>
              <a:gd name="connsiteY91" fmla="*/ 1411897 h 4020871"/>
              <a:gd name="connsiteX92" fmla="*/ 2767405 w 3652645"/>
              <a:gd name="connsiteY92" fmla="*/ 0 h 4020871"/>
              <a:gd name="connsiteX93" fmla="*/ 2747432 w 3652645"/>
              <a:gd name="connsiteY93" fmla="*/ 864 h 4020871"/>
              <a:gd name="connsiteX94" fmla="*/ 2738410 w 3652645"/>
              <a:gd name="connsiteY94" fmla="*/ 4142 h 4020871"/>
              <a:gd name="connsiteX95" fmla="*/ 2731690 w 3652645"/>
              <a:gd name="connsiteY95" fmla="*/ 5669 h 4020871"/>
              <a:gd name="connsiteX96" fmla="*/ 2724784 w 3652645"/>
              <a:gd name="connsiteY96" fmla="*/ 10916 h 4020871"/>
              <a:gd name="connsiteX97" fmla="*/ 2717879 w 3652645"/>
              <a:gd name="connsiteY97" fmla="*/ 16163 h 4020871"/>
              <a:gd name="connsiteX98" fmla="*/ 2710693 w 3652645"/>
              <a:gd name="connsiteY98" fmla="*/ 26988 h 4020871"/>
              <a:gd name="connsiteX99" fmla="*/ 2707833 w 3652645"/>
              <a:gd name="connsiteY99" fmla="*/ 39894 h 4020871"/>
              <a:gd name="connsiteX100" fmla="*/ 2705065 w 3652645"/>
              <a:gd name="connsiteY100" fmla="*/ 50941 h 4020871"/>
              <a:gd name="connsiteX101" fmla="*/ 2706809 w 3652645"/>
              <a:gd name="connsiteY101" fmla="*/ 60349 h 4020871"/>
              <a:gd name="connsiteX102" fmla="*/ 2708459 w 3652645"/>
              <a:gd name="connsiteY102" fmla="*/ 71617 h 4020871"/>
              <a:gd name="connsiteX103" fmla="*/ 2712411 w 3652645"/>
              <a:gd name="connsiteY103" fmla="*/ 81136 h 4020871"/>
              <a:gd name="connsiteX104" fmla="*/ 2724920 w 3652645"/>
              <a:gd name="connsiteY104" fmla="*/ 96675 h 4020871"/>
              <a:gd name="connsiteX105" fmla="*/ 2739731 w 3652645"/>
              <a:gd name="connsiteY105" fmla="*/ 110466 h 4020871"/>
              <a:gd name="connsiteX106" fmla="*/ 2752426 w 3652645"/>
              <a:gd name="connsiteY106" fmla="*/ 122287 h 4020871"/>
              <a:gd name="connsiteX107" fmla="*/ 2767516 w 3652645"/>
              <a:gd name="connsiteY107" fmla="*/ 130499 h 4020871"/>
              <a:gd name="connsiteX108" fmla="*/ 2752054 w 3652645"/>
              <a:gd name="connsiteY108" fmla="*/ 129725 h 4020871"/>
              <a:gd name="connsiteX109" fmla="*/ 2707876 w 3652645"/>
              <a:gd name="connsiteY109" fmla="*/ 127513 h 4020871"/>
              <a:gd name="connsiteX110" fmla="*/ 2679160 w 3652645"/>
              <a:gd name="connsiteY110" fmla="*/ 126076 h 4020871"/>
              <a:gd name="connsiteX111" fmla="*/ 2645933 w 3652645"/>
              <a:gd name="connsiteY111" fmla="*/ 126277 h 4020871"/>
              <a:gd name="connsiteX112" fmla="*/ 2610404 w 3652645"/>
              <a:gd name="connsiteY112" fmla="*/ 128227 h 4020871"/>
              <a:gd name="connsiteX113" fmla="*/ 2572480 w 3652645"/>
              <a:gd name="connsiteY113" fmla="*/ 133785 h 4020871"/>
              <a:gd name="connsiteX114" fmla="*/ 2532348 w 3652645"/>
              <a:gd name="connsiteY114" fmla="*/ 139233 h 4020871"/>
              <a:gd name="connsiteX115" fmla="*/ 2492029 w 3652645"/>
              <a:gd name="connsiteY115" fmla="*/ 148399 h 4020871"/>
              <a:gd name="connsiteX116" fmla="*/ 2453826 w 3652645"/>
              <a:gd name="connsiteY116" fmla="*/ 159536 h 4020871"/>
              <a:gd name="connsiteX117" fmla="*/ 2415437 w 3652645"/>
              <a:gd name="connsiteY117" fmla="*/ 174393 h 4020871"/>
              <a:gd name="connsiteX118" fmla="*/ 2397207 w 3652645"/>
              <a:gd name="connsiteY118" fmla="*/ 184665 h 4020871"/>
              <a:gd name="connsiteX119" fmla="*/ 2381279 w 3652645"/>
              <a:gd name="connsiteY119" fmla="*/ 193189 h 4020871"/>
              <a:gd name="connsiteX120" fmla="*/ 2365165 w 3652645"/>
              <a:gd name="connsiteY120" fmla="*/ 205431 h 4020871"/>
              <a:gd name="connsiteX121" fmla="*/ 2349051 w 3652645"/>
              <a:gd name="connsiteY121" fmla="*/ 217674 h 4020871"/>
              <a:gd name="connsiteX122" fmla="*/ 2335146 w 3652645"/>
              <a:gd name="connsiteY122" fmla="*/ 230027 h 4020871"/>
              <a:gd name="connsiteX123" fmla="*/ 2321055 w 3652645"/>
              <a:gd name="connsiteY123" fmla="*/ 246100 h 4020871"/>
              <a:gd name="connsiteX124" fmla="*/ 2309266 w 3652645"/>
              <a:gd name="connsiteY124" fmla="*/ 260423 h 4020871"/>
              <a:gd name="connsiteX125" fmla="*/ 2297290 w 3652645"/>
              <a:gd name="connsiteY125" fmla="*/ 278465 h 4020871"/>
              <a:gd name="connsiteX126" fmla="*/ 2295826 w 3652645"/>
              <a:gd name="connsiteY126" fmla="*/ 263479 h 4020871"/>
              <a:gd name="connsiteX127" fmla="*/ 2290968 w 3652645"/>
              <a:gd name="connsiteY127" fmla="*/ 227816 h 4020871"/>
              <a:gd name="connsiteX128" fmla="*/ 2281785 w 3652645"/>
              <a:gd name="connsiteY128" fmla="*/ 190073 h 4020871"/>
              <a:gd name="connsiteX129" fmla="*/ 2275810 w 3652645"/>
              <a:gd name="connsiteY129" fmla="*/ 176724 h 4020871"/>
              <a:gd name="connsiteX130" fmla="*/ 2269556 w 3652645"/>
              <a:gd name="connsiteY130" fmla="*/ 168954 h 4020871"/>
              <a:gd name="connsiteX131" fmla="*/ 2267440 w 3652645"/>
              <a:gd name="connsiteY131" fmla="*/ 166984 h 4020871"/>
              <a:gd name="connsiteX132" fmla="*/ 2263022 w 3652645"/>
              <a:gd name="connsiteY132" fmla="*/ 166763 h 4020871"/>
              <a:gd name="connsiteX133" fmla="*/ 2249583 w 3652645"/>
              <a:gd name="connsiteY133" fmla="*/ 169818 h 4020871"/>
              <a:gd name="connsiteX134" fmla="*/ 2235956 w 3652645"/>
              <a:gd name="connsiteY134" fmla="*/ 176593 h 4020871"/>
              <a:gd name="connsiteX135" fmla="*/ 2222051 w 3652645"/>
              <a:gd name="connsiteY135" fmla="*/ 188946 h 4020871"/>
              <a:gd name="connsiteX136" fmla="*/ 2215052 w 3652645"/>
              <a:gd name="connsiteY136" fmla="*/ 196053 h 4020871"/>
              <a:gd name="connsiteX137" fmla="*/ 2207960 w 3652645"/>
              <a:gd name="connsiteY137" fmla="*/ 205019 h 4020871"/>
              <a:gd name="connsiteX138" fmla="*/ 2202984 w 3652645"/>
              <a:gd name="connsiteY138" fmla="*/ 215955 h 4020871"/>
              <a:gd name="connsiteX139" fmla="*/ 2200123 w 3652645"/>
              <a:gd name="connsiteY139" fmla="*/ 228861 h 4020871"/>
              <a:gd name="connsiteX140" fmla="*/ 2197263 w 3652645"/>
              <a:gd name="connsiteY140" fmla="*/ 241767 h 4020871"/>
              <a:gd name="connsiteX141" fmla="*/ 2196518 w 3652645"/>
              <a:gd name="connsiteY141" fmla="*/ 256643 h 4020871"/>
              <a:gd name="connsiteX142" fmla="*/ 2197889 w 3652645"/>
              <a:gd name="connsiteY142" fmla="*/ 273489 h 4020871"/>
              <a:gd name="connsiteX143" fmla="*/ 2201470 w 3652645"/>
              <a:gd name="connsiteY143" fmla="*/ 290446 h 4020871"/>
              <a:gd name="connsiteX144" fmla="*/ 2183984 w 3652645"/>
              <a:gd name="connsiteY144" fmla="*/ 285842 h 4020871"/>
              <a:gd name="connsiteX145" fmla="*/ 2164290 w 3652645"/>
              <a:gd name="connsiteY145" fmla="*/ 281129 h 4020871"/>
              <a:gd name="connsiteX146" fmla="*/ 2142294 w 3652645"/>
              <a:gd name="connsiteY146" fmla="*/ 278164 h 4020871"/>
              <a:gd name="connsiteX147" fmla="*/ 2131157 w 3652645"/>
              <a:gd name="connsiteY147" fmla="*/ 279470 h 4020871"/>
              <a:gd name="connsiteX148" fmla="*/ 2120019 w 3652645"/>
              <a:gd name="connsiteY148" fmla="*/ 280776 h 4020871"/>
              <a:gd name="connsiteX149" fmla="*/ 2108788 w 3652645"/>
              <a:gd name="connsiteY149" fmla="*/ 283942 h 4020871"/>
              <a:gd name="connsiteX150" fmla="*/ 2099767 w 3652645"/>
              <a:gd name="connsiteY150" fmla="*/ 287220 h 4020871"/>
              <a:gd name="connsiteX151" fmla="*/ 2092768 w 3652645"/>
              <a:gd name="connsiteY151" fmla="*/ 294326 h 4020871"/>
              <a:gd name="connsiteX152" fmla="*/ 2085676 w 3652645"/>
              <a:gd name="connsiteY152" fmla="*/ 303292 h 4020871"/>
              <a:gd name="connsiteX153" fmla="*/ 2080699 w 3652645"/>
              <a:gd name="connsiteY153" fmla="*/ 314228 h 4020871"/>
              <a:gd name="connsiteX154" fmla="*/ 2080048 w 3652645"/>
              <a:gd name="connsiteY154" fmla="*/ 327244 h 4020871"/>
              <a:gd name="connsiteX155" fmla="*/ 2079303 w 3652645"/>
              <a:gd name="connsiteY155" fmla="*/ 342121 h 4020871"/>
              <a:gd name="connsiteX156" fmla="*/ 2080953 w 3652645"/>
              <a:gd name="connsiteY156" fmla="*/ 353388 h 4020871"/>
              <a:gd name="connsiteX157" fmla="*/ 2084813 w 3652645"/>
              <a:gd name="connsiteY157" fmla="*/ 364767 h 4020871"/>
              <a:gd name="connsiteX158" fmla="*/ 2090974 w 3652645"/>
              <a:gd name="connsiteY158" fmla="*/ 374396 h 4020871"/>
              <a:gd name="connsiteX159" fmla="*/ 2094926 w 3652645"/>
              <a:gd name="connsiteY159" fmla="*/ 383914 h 4020871"/>
              <a:gd name="connsiteX160" fmla="*/ 2103483 w 3652645"/>
              <a:gd name="connsiteY160" fmla="*/ 389935 h 4020871"/>
              <a:gd name="connsiteX161" fmla="*/ 2118387 w 3652645"/>
              <a:gd name="connsiteY161" fmla="*/ 401867 h 4020871"/>
              <a:gd name="connsiteX162" fmla="*/ 2131268 w 3652645"/>
              <a:gd name="connsiteY162" fmla="*/ 409968 h 4020871"/>
              <a:gd name="connsiteX163" fmla="*/ 2144335 w 3652645"/>
              <a:gd name="connsiteY163" fmla="*/ 414351 h 4020871"/>
              <a:gd name="connsiteX164" fmla="*/ 2157495 w 3652645"/>
              <a:gd name="connsiteY164" fmla="*/ 416873 h 4020871"/>
              <a:gd name="connsiteX165" fmla="*/ 2156844 w 3652645"/>
              <a:gd name="connsiteY165" fmla="*/ 429890 h 4020871"/>
              <a:gd name="connsiteX166" fmla="*/ 2157191 w 3652645"/>
              <a:gd name="connsiteY166" fmla="*/ 467191 h 4020871"/>
              <a:gd name="connsiteX167" fmla="*/ 2158190 w 3652645"/>
              <a:gd name="connsiteY167" fmla="*/ 491475 h 4020871"/>
              <a:gd name="connsiteX168" fmla="*/ 2161211 w 3652645"/>
              <a:gd name="connsiteY168" fmla="*/ 519590 h 4020871"/>
              <a:gd name="connsiteX169" fmla="*/ 2166349 w 3652645"/>
              <a:gd name="connsiteY169" fmla="*/ 549673 h 4020871"/>
              <a:gd name="connsiteX170" fmla="*/ 2175718 w 3652645"/>
              <a:gd name="connsiteY170" fmla="*/ 583698 h 4020871"/>
              <a:gd name="connsiteX171" fmla="*/ 2187296 w 3652645"/>
              <a:gd name="connsiteY171" fmla="*/ 617833 h 4020871"/>
              <a:gd name="connsiteX172" fmla="*/ 2203292 w 3652645"/>
              <a:gd name="connsiteY172" fmla="*/ 652188 h 4020871"/>
              <a:gd name="connsiteX173" fmla="*/ 2223706 w 3652645"/>
              <a:gd name="connsiteY173" fmla="*/ 686765 h 4020871"/>
              <a:gd name="connsiteX174" fmla="*/ 2234005 w 3652645"/>
              <a:gd name="connsiteY174" fmla="*/ 702194 h 4020871"/>
              <a:gd name="connsiteX175" fmla="*/ 2248630 w 3652645"/>
              <a:gd name="connsiteY175" fmla="*/ 719704 h 4020871"/>
              <a:gd name="connsiteX176" fmla="*/ 2263348 w 3652645"/>
              <a:gd name="connsiteY176" fmla="*/ 735354 h 4020871"/>
              <a:gd name="connsiteX177" fmla="*/ 2280274 w 3652645"/>
              <a:gd name="connsiteY177" fmla="*/ 751115 h 4020871"/>
              <a:gd name="connsiteX178" fmla="*/ 2297294 w 3652645"/>
              <a:gd name="connsiteY178" fmla="*/ 765016 h 4020871"/>
              <a:gd name="connsiteX179" fmla="*/ 2316523 w 3652645"/>
              <a:gd name="connsiteY179" fmla="*/ 779028 h 4020871"/>
              <a:gd name="connsiteX180" fmla="*/ 2337960 w 3652645"/>
              <a:gd name="connsiteY180" fmla="*/ 793151 h 4020871"/>
              <a:gd name="connsiteX181" fmla="*/ 2346146 w 3652645"/>
              <a:gd name="connsiteY181" fmla="*/ 797417 h 4020871"/>
              <a:gd name="connsiteX182" fmla="*/ 2343656 w 3652645"/>
              <a:gd name="connsiteY182" fmla="*/ 812078 h 4020871"/>
              <a:gd name="connsiteX183" fmla="*/ 2347050 w 3652645"/>
              <a:gd name="connsiteY183" fmla="*/ 832754 h 4020871"/>
              <a:gd name="connsiteX184" fmla="*/ 2352560 w 3652645"/>
              <a:gd name="connsiteY184" fmla="*/ 855400 h 4020871"/>
              <a:gd name="connsiteX185" fmla="*/ 2360372 w 3652645"/>
              <a:gd name="connsiteY185" fmla="*/ 876297 h 4020871"/>
              <a:gd name="connsiteX186" fmla="*/ 2372601 w 3652645"/>
              <a:gd name="connsiteY186" fmla="*/ 897415 h 4020871"/>
              <a:gd name="connsiteX187" fmla="*/ 2387040 w 3652645"/>
              <a:gd name="connsiteY187" fmla="*/ 918644 h 4020871"/>
              <a:gd name="connsiteX188" fmla="*/ 2403873 w 3652645"/>
              <a:gd name="connsiteY188" fmla="*/ 936264 h 4020871"/>
              <a:gd name="connsiteX189" fmla="*/ 2425218 w 3652645"/>
              <a:gd name="connsiteY189" fmla="*/ 952246 h 4020871"/>
              <a:gd name="connsiteX190" fmla="*/ 2435983 w 3652645"/>
              <a:gd name="connsiteY190" fmla="*/ 958377 h 4020871"/>
              <a:gd name="connsiteX191" fmla="*/ 2446748 w 3652645"/>
              <a:gd name="connsiteY191" fmla="*/ 964509 h 4020871"/>
              <a:gd name="connsiteX192" fmla="*/ 2459909 w 3652645"/>
              <a:gd name="connsiteY192" fmla="*/ 967031 h 4020871"/>
              <a:gd name="connsiteX193" fmla="*/ 2472976 w 3652645"/>
              <a:gd name="connsiteY193" fmla="*/ 971414 h 4020871"/>
              <a:gd name="connsiteX194" fmla="*/ 2486229 w 3652645"/>
              <a:gd name="connsiteY194" fmla="*/ 972077 h 4020871"/>
              <a:gd name="connsiteX195" fmla="*/ 2501692 w 3652645"/>
              <a:gd name="connsiteY195" fmla="*/ 972851 h 4020871"/>
              <a:gd name="connsiteX196" fmla="*/ 2517247 w 3652645"/>
              <a:gd name="connsiteY196" fmla="*/ 971766 h 4020871"/>
              <a:gd name="connsiteX197" fmla="*/ 2532896 w 3652645"/>
              <a:gd name="connsiteY197" fmla="*/ 968821 h 4020871"/>
              <a:gd name="connsiteX198" fmla="*/ 2548637 w 3652645"/>
              <a:gd name="connsiteY198" fmla="*/ 964016 h 4020871"/>
              <a:gd name="connsiteX199" fmla="*/ 2564115 w 3652645"/>
              <a:gd name="connsiteY199" fmla="*/ 957503 h 4020871"/>
              <a:gd name="connsiteX200" fmla="*/ 2572471 w 3652645"/>
              <a:gd name="connsiteY200" fmla="*/ 974531 h 4020871"/>
              <a:gd name="connsiteX201" fmla="*/ 2586723 w 3652645"/>
              <a:gd name="connsiteY201" fmla="*/ 999478 h 4020871"/>
              <a:gd name="connsiteX202" fmla="*/ 2601068 w 3652645"/>
              <a:gd name="connsiteY202" fmla="*/ 1022567 h 4020871"/>
              <a:gd name="connsiteX203" fmla="*/ 2617809 w 3652645"/>
              <a:gd name="connsiteY203" fmla="*/ 1042046 h 4020871"/>
              <a:gd name="connsiteX204" fmla="*/ 2634736 w 3652645"/>
              <a:gd name="connsiteY204" fmla="*/ 1057807 h 4020871"/>
              <a:gd name="connsiteX205" fmla="*/ 2643199 w 3652645"/>
              <a:gd name="connsiteY205" fmla="*/ 1065688 h 4020871"/>
              <a:gd name="connsiteX206" fmla="*/ 2653964 w 3652645"/>
              <a:gd name="connsiteY206" fmla="*/ 1071819 h 4020871"/>
              <a:gd name="connsiteX207" fmla="*/ 2682215 w 3652645"/>
              <a:gd name="connsiteY207" fmla="*/ 1082554 h 4020871"/>
              <a:gd name="connsiteX208" fmla="*/ 2717185 w 3652645"/>
              <a:gd name="connsiteY208" fmla="*/ 1091761 h 4020871"/>
              <a:gd name="connsiteX209" fmla="*/ 2754457 w 3652645"/>
              <a:gd name="connsiteY209" fmla="*/ 1099219 h 4020871"/>
              <a:gd name="connsiteX210" fmla="*/ 2790510 w 3652645"/>
              <a:gd name="connsiteY210" fmla="*/ 1102549 h 4020871"/>
              <a:gd name="connsiteX211" fmla="*/ 2797145 w 3652645"/>
              <a:gd name="connsiteY211" fmla="*/ 1131183 h 4020871"/>
              <a:gd name="connsiteX212" fmla="*/ 2814326 w 3652645"/>
              <a:gd name="connsiteY212" fmla="*/ 1186104 h 4020871"/>
              <a:gd name="connsiteX213" fmla="*/ 2816388 w 3652645"/>
              <a:gd name="connsiteY213" fmla="*/ 1191978 h 4020871"/>
              <a:gd name="connsiteX214" fmla="*/ 2704346 w 3652645"/>
              <a:gd name="connsiteY214" fmla="*/ 1171278 h 4020871"/>
              <a:gd name="connsiteX215" fmla="*/ 2703136 w 3652645"/>
              <a:gd name="connsiteY215" fmla="*/ 1195452 h 4020871"/>
              <a:gd name="connsiteX216" fmla="*/ 2699384 w 3652645"/>
              <a:gd name="connsiteY216" fmla="*/ 1202921 h 4020871"/>
              <a:gd name="connsiteX217" fmla="*/ 2646740 w 3652645"/>
              <a:gd name="connsiteY217" fmla="*/ 1182903 h 4020871"/>
              <a:gd name="connsiteX218" fmla="*/ 2582899 w 3652645"/>
              <a:gd name="connsiteY218" fmla="*/ 1166614 h 4020871"/>
              <a:gd name="connsiteX219" fmla="*/ 2495736 w 3652645"/>
              <a:gd name="connsiteY219" fmla="*/ 1146538 h 4020871"/>
              <a:gd name="connsiteX220" fmla="*/ 2408574 w 3652645"/>
              <a:gd name="connsiteY220" fmla="*/ 1126463 h 4020871"/>
              <a:gd name="connsiteX221" fmla="*/ 2309162 w 3652645"/>
              <a:gd name="connsiteY221" fmla="*/ 1116249 h 4020871"/>
              <a:gd name="connsiteX222" fmla="*/ 2209489 w 3652645"/>
              <a:gd name="connsiteY222" fmla="*/ 1111259 h 4020871"/>
              <a:gd name="connsiteX223" fmla="*/ 2097958 w 3652645"/>
              <a:gd name="connsiteY223" fmla="*/ 1108295 h 4020871"/>
              <a:gd name="connsiteX224" fmla="*/ 1997892 w 3652645"/>
              <a:gd name="connsiteY224" fmla="*/ 1111143 h 4020871"/>
              <a:gd name="connsiteX225" fmla="*/ 1779910 w 3652645"/>
              <a:gd name="connsiteY225" fmla="*/ 1121181 h 4020871"/>
              <a:gd name="connsiteX226" fmla="*/ 1555934 w 3652645"/>
              <a:gd name="connsiteY226" fmla="*/ 1133538 h 4020871"/>
              <a:gd name="connsiteX227" fmla="*/ 1450005 w 3652645"/>
              <a:gd name="connsiteY227" fmla="*/ 1136092 h 4020871"/>
              <a:gd name="connsiteX228" fmla="*/ 1332350 w 3652645"/>
              <a:gd name="connsiteY228" fmla="*/ 1138059 h 4020871"/>
              <a:gd name="connsiteX229" fmla="*/ 1221212 w 3652645"/>
              <a:gd name="connsiteY229" fmla="*/ 1127258 h 4020871"/>
              <a:gd name="connsiteX230" fmla="*/ 1115806 w 3652645"/>
              <a:gd name="connsiteY230" fmla="*/ 1119363 h 4020871"/>
              <a:gd name="connsiteX231" fmla="*/ 1011054 w 3652645"/>
              <a:gd name="connsiteY231" fmla="*/ 1098407 h 4020871"/>
              <a:gd name="connsiteX232" fmla="*/ 952946 w 3652645"/>
              <a:gd name="connsiteY232" fmla="*/ 1085023 h 4020871"/>
              <a:gd name="connsiteX233" fmla="*/ 900962 w 3652645"/>
              <a:gd name="connsiteY233" fmla="*/ 1066709 h 4020871"/>
              <a:gd name="connsiteX234" fmla="*/ 843115 w 3652645"/>
              <a:gd name="connsiteY234" fmla="*/ 1048100 h 4020871"/>
              <a:gd name="connsiteX235" fmla="*/ 797126 w 3652645"/>
              <a:gd name="connsiteY235" fmla="*/ 1027467 h 4020871"/>
              <a:gd name="connsiteX236" fmla="*/ 745272 w 3652645"/>
              <a:gd name="connsiteY236" fmla="*/ 1006540 h 4020871"/>
              <a:gd name="connsiteX237" fmla="*/ 687949 w 3652645"/>
              <a:gd name="connsiteY237" fmla="*/ 977483 h 4020871"/>
              <a:gd name="connsiteX238" fmla="*/ 0 w 3652645"/>
              <a:gd name="connsiteY238" fmla="*/ 982328 h 4020871"/>
              <a:gd name="connsiteX239" fmla="*/ 15366 w 3652645"/>
              <a:gd name="connsiteY239" fmla="*/ 1027616 h 4020871"/>
              <a:gd name="connsiteX240" fmla="*/ 492360 w 3652645"/>
              <a:gd name="connsiteY240" fmla="*/ 1423591 h 4020871"/>
              <a:gd name="connsiteX241" fmla="*/ 824155 w 3652645"/>
              <a:gd name="connsiteY241" fmla="*/ 1426871 h 4020871"/>
              <a:gd name="connsiteX242" fmla="*/ 906370 w 3652645"/>
              <a:gd name="connsiteY242" fmla="*/ 1428368 h 4020871"/>
              <a:gd name="connsiteX243" fmla="*/ 994709 w 3652645"/>
              <a:gd name="connsiteY243" fmla="*/ 1424933 h 4020871"/>
              <a:gd name="connsiteX244" fmla="*/ 1077578 w 3652645"/>
              <a:gd name="connsiteY244" fmla="*/ 1413369 h 4020871"/>
              <a:gd name="connsiteX245" fmla="*/ 1160577 w 3652645"/>
              <a:gd name="connsiteY245" fmla="*/ 1399193 h 4020871"/>
              <a:gd name="connsiteX246" fmla="*/ 1445931 w 3652645"/>
              <a:gd name="connsiteY246" fmla="*/ 1334914 h 4020871"/>
              <a:gd name="connsiteX247" fmla="*/ 1582614 w 3652645"/>
              <a:gd name="connsiteY247" fmla="*/ 1305093 h 4020871"/>
              <a:gd name="connsiteX248" fmla="*/ 1707178 w 3652645"/>
              <a:gd name="connsiteY248" fmla="*/ 1282522 h 4020871"/>
              <a:gd name="connsiteX249" fmla="*/ 1831611 w 3652645"/>
              <a:gd name="connsiteY249" fmla="*/ 1262563 h 4020871"/>
              <a:gd name="connsiteX250" fmla="*/ 1949790 w 3652645"/>
              <a:gd name="connsiteY250" fmla="*/ 1250148 h 4020871"/>
              <a:gd name="connsiteX251" fmla="*/ 2067968 w 3652645"/>
              <a:gd name="connsiteY251" fmla="*/ 1237732 h 4020871"/>
              <a:gd name="connsiteX252" fmla="*/ 2180021 w 3652645"/>
              <a:gd name="connsiteY252" fmla="*/ 1230247 h 4020871"/>
              <a:gd name="connsiteX253" fmla="*/ 2285688 w 3652645"/>
              <a:gd name="connsiteY253" fmla="*/ 1232918 h 4020871"/>
              <a:gd name="connsiteX254" fmla="*/ 2391094 w 3652645"/>
              <a:gd name="connsiteY254" fmla="*/ 1240813 h 4020871"/>
              <a:gd name="connsiteX255" fmla="*/ 2475823 w 3652645"/>
              <a:gd name="connsiteY255" fmla="*/ 1251051 h 4020871"/>
              <a:gd name="connsiteX256" fmla="*/ 2472173 w 3652645"/>
              <a:gd name="connsiteY256" fmla="*/ 1252865 h 4020871"/>
              <a:gd name="connsiteX257" fmla="*/ 2471393 w 3652645"/>
              <a:gd name="connsiteY257" fmla="*/ 1255082 h 4020871"/>
              <a:gd name="connsiteX258" fmla="*/ 2446659 w 3652645"/>
              <a:gd name="connsiteY258" fmla="*/ 1266044 h 4020871"/>
              <a:gd name="connsiteX259" fmla="*/ 2185183 w 3652645"/>
              <a:gd name="connsiteY259" fmla="*/ 1772191 h 4020871"/>
              <a:gd name="connsiteX260" fmla="*/ 2175370 w 3652645"/>
              <a:gd name="connsiteY260" fmla="*/ 2037516 h 4020871"/>
              <a:gd name="connsiteX261" fmla="*/ 2196032 w 3652645"/>
              <a:gd name="connsiteY261" fmla="*/ 2037516 h 4020871"/>
              <a:gd name="connsiteX262" fmla="*/ 2196032 w 3652645"/>
              <a:gd name="connsiteY262" fmla="*/ 2065341 h 4020871"/>
              <a:gd name="connsiteX263" fmla="*/ 2443933 w 3652645"/>
              <a:gd name="connsiteY263" fmla="*/ 2065341 h 4020871"/>
              <a:gd name="connsiteX264" fmla="*/ 2443933 w 3652645"/>
              <a:gd name="connsiteY264" fmla="*/ 2037516 h 4020871"/>
              <a:gd name="connsiteX265" fmla="*/ 2463525 w 3652645"/>
              <a:gd name="connsiteY265" fmla="*/ 2037516 h 4020871"/>
              <a:gd name="connsiteX266" fmla="*/ 2479567 w 3652645"/>
              <a:gd name="connsiteY266" fmla="*/ 2037516 h 4020871"/>
              <a:gd name="connsiteX267" fmla="*/ 2459941 w 3652645"/>
              <a:gd name="connsiteY267" fmla="*/ 1772191 h 4020871"/>
              <a:gd name="connsiteX268" fmla="*/ 2546876 w 3652645"/>
              <a:gd name="connsiteY268" fmla="*/ 1416569 h 4020871"/>
              <a:gd name="connsiteX269" fmla="*/ 2553135 w 3652645"/>
              <a:gd name="connsiteY269" fmla="*/ 1418354 h 4020871"/>
              <a:gd name="connsiteX270" fmla="*/ 2560709 w 3652645"/>
              <a:gd name="connsiteY270" fmla="*/ 1430666 h 4020871"/>
              <a:gd name="connsiteX271" fmla="*/ 2587191 w 3652645"/>
              <a:gd name="connsiteY271" fmla="*/ 1476732 h 4020871"/>
              <a:gd name="connsiteX272" fmla="*/ 2611464 w 3652645"/>
              <a:gd name="connsiteY272" fmla="*/ 1522687 h 4020871"/>
              <a:gd name="connsiteX273" fmla="*/ 2621113 w 3652645"/>
              <a:gd name="connsiteY273" fmla="*/ 1551133 h 4020871"/>
              <a:gd name="connsiteX274" fmla="*/ 2634806 w 3652645"/>
              <a:gd name="connsiteY274" fmla="*/ 1587238 h 4020871"/>
              <a:gd name="connsiteX275" fmla="*/ 2665402 w 3652645"/>
              <a:gd name="connsiteY275" fmla="*/ 1683843 h 4020871"/>
              <a:gd name="connsiteX276" fmla="*/ 2701600 w 3652645"/>
              <a:gd name="connsiteY276" fmla="*/ 1801234 h 4020871"/>
              <a:gd name="connsiteX277" fmla="*/ 2734938 w 3652645"/>
              <a:gd name="connsiteY277" fmla="*/ 1931531 h 4020871"/>
              <a:gd name="connsiteX278" fmla="*/ 2768182 w 3652645"/>
              <a:gd name="connsiteY278" fmla="*/ 2063688 h 4020871"/>
              <a:gd name="connsiteX279" fmla="*/ 2795080 w 3652645"/>
              <a:gd name="connsiteY279" fmla="*/ 2189935 h 4020871"/>
              <a:gd name="connsiteX280" fmla="*/ 2816188 w 3652645"/>
              <a:gd name="connsiteY280" fmla="*/ 2299114 h 4020871"/>
              <a:gd name="connsiteX281" fmla="*/ 2822696 w 3652645"/>
              <a:gd name="connsiteY281" fmla="*/ 2346044 h 4020871"/>
              <a:gd name="connsiteX282" fmla="*/ 2825252 w 3652645"/>
              <a:gd name="connsiteY282" fmla="*/ 2383456 h 4020871"/>
              <a:gd name="connsiteX283" fmla="*/ 2889890 w 3652645"/>
              <a:gd name="connsiteY283" fmla="*/ 2374342 h 4020871"/>
              <a:gd name="connsiteX284" fmla="*/ 2899121 w 3652645"/>
              <a:gd name="connsiteY284" fmla="*/ 2456128 h 4020871"/>
              <a:gd name="connsiteX285" fmla="*/ 2910717 w 3652645"/>
              <a:gd name="connsiteY285" fmla="*/ 2622621 h 4020871"/>
              <a:gd name="connsiteX286" fmla="*/ 2916735 w 3652645"/>
              <a:gd name="connsiteY286" fmla="*/ 2723588 h 4020871"/>
              <a:gd name="connsiteX287" fmla="*/ 2922381 w 3652645"/>
              <a:gd name="connsiteY287" fmla="*/ 2831993 h 4020871"/>
              <a:gd name="connsiteX288" fmla="*/ 2927654 w 3652645"/>
              <a:gd name="connsiteY288" fmla="*/ 2947836 h 4020871"/>
              <a:gd name="connsiteX289" fmla="*/ 2930440 w 3652645"/>
              <a:gd name="connsiteY289" fmla="*/ 3069147 h 4020871"/>
              <a:gd name="connsiteX290" fmla="*/ 2930830 w 3652645"/>
              <a:gd name="connsiteY290" fmla="*/ 3194067 h 4020871"/>
              <a:gd name="connsiteX291" fmla="*/ 2929011 w 3652645"/>
              <a:gd name="connsiteY291" fmla="*/ 3318876 h 4020871"/>
              <a:gd name="connsiteX292" fmla="*/ 2924890 w 3652645"/>
              <a:gd name="connsiteY292" fmla="*/ 3445435 h 4020871"/>
              <a:gd name="connsiteX293" fmla="*/ 2914236 w 3652645"/>
              <a:gd name="connsiteY293" fmla="*/ 3569801 h 4020871"/>
              <a:gd name="connsiteX294" fmla="*/ 2901559 w 3652645"/>
              <a:gd name="connsiteY294" fmla="*/ 3690338 h 4020871"/>
              <a:gd name="connsiteX295" fmla="*/ 2894255 w 3652645"/>
              <a:gd name="connsiteY295" fmla="*/ 3747762 h 4020871"/>
              <a:gd name="connsiteX296" fmla="*/ 2884743 w 3652645"/>
              <a:gd name="connsiteY296" fmla="*/ 3805076 h 4020871"/>
              <a:gd name="connsiteX297" fmla="*/ 2891248 w 3652645"/>
              <a:gd name="connsiteY297" fmla="*/ 3806789 h 4020871"/>
              <a:gd name="connsiteX298" fmla="*/ 2888788 w 3652645"/>
              <a:gd name="connsiteY298" fmla="*/ 3812734 h 4020871"/>
              <a:gd name="connsiteX299" fmla="*/ 2883160 w 3652645"/>
              <a:gd name="connsiteY299" fmla="*/ 3836687 h 4020871"/>
              <a:gd name="connsiteX300" fmla="*/ 2873927 w 3652645"/>
              <a:gd name="connsiteY300" fmla="*/ 3888422 h 4020871"/>
              <a:gd name="connsiteX301" fmla="*/ 2868646 w 3652645"/>
              <a:gd name="connsiteY301" fmla="*/ 3949676 h 4020871"/>
              <a:gd name="connsiteX302" fmla="*/ 2910057 w 3652645"/>
              <a:gd name="connsiteY302" fmla="*/ 3962934 h 4020871"/>
              <a:gd name="connsiteX303" fmla="*/ 2971255 w 3652645"/>
              <a:gd name="connsiteY303" fmla="*/ 3979046 h 4020871"/>
              <a:gd name="connsiteX304" fmla="*/ 3041382 w 3652645"/>
              <a:gd name="connsiteY304" fmla="*/ 3993742 h 4020871"/>
              <a:gd name="connsiteX305" fmla="*/ 3115926 w 3652645"/>
              <a:gd name="connsiteY305" fmla="*/ 4008659 h 4020871"/>
              <a:gd name="connsiteX306" fmla="*/ 3153291 w 3652645"/>
              <a:gd name="connsiteY306" fmla="*/ 4014257 h 4020871"/>
              <a:gd name="connsiteX307" fmla="*/ 3188541 w 3652645"/>
              <a:gd name="connsiteY307" fmla="*/ 4017886 h 4020871"/>
              <a:gd name="connsiteX308" fmla="*/ 3219465 w 3652645"/>
              <a:gd name="connsiteY308" fmla="*/ 4019434 h 4020871"/>
              <a:gd name="connsiteX309" fmla="*/ 3248181 w 3652645"/>
              <a:gd name="connsiteY309" fmla="*/ 4020871 h 4020871"/>
              <a:gd name="connsiteX310" fmla="*/ 3272666 w 3652645"/>
              <a:gd name="connsiteY310" fmla="*/ 4018369 h 4020871"/>
              <a:gd name="connsiteX311" fmla="*/ 3292732 w 3652645"/>
              <a:gd name="connsiteY311" fmla="*/ 4015645 h 4020871"/>
              <a:gd name="connsiteX312" fmla="*/ 3299545 w 3652645"/>
              <a:gd name="connsiteY312" fmla="*/ 4012257 h 4020871"/>
              <a:gd name="connsiteX313" fmla="*/ 3304149 w 3652645"/>
              <a:gd name="connsiteY313" fmla="*/ 4008759 h 4020871"/>
              <a:gd name="connsiteX314" fmla="*/ 3308846 w 3652645"/>
              <a:gd name="connsiteY314" fmla="*/ 4003402 h 4020871"/>
              <a:gd name="connsiteX315" fmla="*/ 3309032 w 3652645"/>
              <a:gd name="connsiteY315" fmla="*/ 3999683 h 4020871"/>
              <a:gd name="connsiteX316" fmla="*/ 3313014 w 3652645"/>
              <a:gd name="connsiteY316" fmla="*/ 3987170 h 4020871"/>
              <a:gd name="connsiteX317" fmla="*/ 3356163 w 3652645"/>
              <a:gd name="connsiteY317" fmla="*/ 3987129 h 4020871"/>
              <a:gd name="connsiteX318" fmla="*/ 3424826 w 3652645"/>
              <a:gd name="connsiteY318" fmla="*/ 3986838 h 4020871"/>
              <a:gd name="connsiteX319" fmla="*/ 3484652 w 3652645"/>
              <a:gd name="connsiteY319" fmla="*/ 3986104 h 4020871"/>
              <a:gd name="connsiteX320" fmla="*/ 3540154 w 3652645"/>
              <a:gd name="connsiteY320" fmla="*/ 3983290 h 4020871"/>
              <a:gd name="connsiteX321" fmla="*/ 3544945 w 3652645"/>
              <a:gd name="connsiteY321" fmla="*/ 3976073 h 4020871"/>
              <a:gd name="connsiteX322" fmla="*/ 3549828 w 3652645"/>
              <a:gd name="connsiteY322" fmla="*/ 3966996 h 4020871"/>
              <a:gd name="connsiteX323" fmla="*/ 3552595 w 3652645"/>
              <a:gd name="connsiteY323" fmla="*/ 3955950 h 4020871"/>
              <a:gd name="connsiteX324" fmla="*/ 3555363 w 3652645"/>
              <a:gd name="connsiteY324" fmla="*/ 3944903 h 4020871"/>
              <a:gd name="connsiteX325" fmla="*/ 3555921 w 3652645"/>
              <a:gd name="connsiteY325" fmla="*/ 3933746 h 4020871"/>
              <a:gd name="connsiteX326" fmla="*/ 3552062 w 3652645"/>
              <a:gd name="connsiteY326" fmla="*/ 3922368 h 4020871"/>
              <a:gd name="connsiteX327" fmla="*/ 3547923 w 3652645"/>
              <a:gd name="connsiteY327" fmla="*/ 3916568 h 4020871"/>
              <a:gd name="connsiteX328" fmla="*/ 3543692 w 3652645"/>
              <a:gd name="connsiteY328" fmla="*/ 3912628 h 4020871"/>
              <a:gd name="connsiteX329" fmla="*/ 3528601 w 3652645"/>
              <a:gd name="connsiteY329" fmla="*/ 3904416 h 4020871"/>
              <a:gd name="connsiteX330" fmla="*/ 3509000 w 3652645"/>
              <a:gd name="connsiteY330" fmla="*/ 3897842 h 4020871"/>
              <a:gd name="connsiteX331" fmla="*/ 3487005 w 3652645"/>
              <a:gd name="connsiteY331" fmla="*/ 3894877 h 4020871"/>
              <a:gd name="connsiteX332" fmla="*/ 3462800 w 3652645"/>
              <a:gd name="connsiteY332" fmla="*/ 3891801 h 4020871"/>
              <a:gd name="connsiteX333" fmla="*/ 3416598 w 3652645"/>
              <a:gd name="connsiteY333" fmla="*/ 3885760 h 4020871"/>
              <a:gd name="connsiteX334" fmla="*/ 3396811 w 3652645"/>
              <a:gd name="connsiteY334" fmla="*/ 3882905 h 4020871"/>
              <a:gd name="connsiteX335" fmla="*/ 3381535 w 3652645"/>
              <a:gd name="connsiteY335" fmla="*/ 3878412 h 4020871"/>
              <a:gd name="connsiteX336" fmla="*/ 3372792 w 3652645"/>
              <a:gd name="connsiteY336" fmla="*/ 3876110 h 4020871"/>
              <a:gd name="connsiteX337" fmla="*/ 3366445 w 3652645"/>
              <a:gd name="connsiteY337" fmla="*/ 3870200 h 4020871"/>
              <a:gd name="connsiteX338" fmla="*/ 3355866 w 3652645"/>
              <a:gd name="connsiteY338" fmla="*/ 3860350 h 4020871"/>
              <a:gd name="connsiteX339" fmla="*/ 3345473 w 3652645"/>
              <a:gd name="connsiteY339" fmla="*/ 3846780 h 4020871"/>
              <a:gd name="connsiteX340" fmla="*/ 3335080 w 3652645"/>
              <a:gd name="connsiteY340" fmla="*/ 3833211 h 4020871"/>
              <a:gd name="connsiteX341" fmla="*/ 3326771 w 3652645"/>
              <a:gd name="connsiteY341" fmla="*/ 3816075 h 4020871"/>
              <a:gd name="connsiteX342" fmla="*/ 3327083 w 3652645"/>
              <a:gd name="connsiteY342" fmla="*/ 3816032 h 4020871"/>
              <a:gd name="connsiteX343" fmla="*/ 3350314 w 3652645"/>
              <a:gd name="connsiteY343" fmla="*/ 3750085 h 4020871"/>
              <a:gd name="connsiteX344" fmla="*/ 3369220 w 3652645"/>
              <a:gd name="connsiteY344" fmla="*/ 3682056 h 4020871"/>
              <a:gd name="connsiteX345" fmla="*/ 3390336 w 3652645"/>
              <a:gd name="connsiteY345" fmla="*/ 3614139 h 4020871"/>
              <a:gd name="connsiteX346" fmla="*/ 3407033 w 3652645"/>
              <a:gd name="connsiteY346" fmla="*/ 3546000 h 4020871"/>
              <a:gd name="connsiteX347" fmla="*/ 3440521 w 3652645"/>
              <a:gd name="connsiteY347" fmla="*/ 3407863 h 4020871"/>
              <a:gd name="connsiteX348" fmla="*/ 3467196 w 3652645"/>
              <a:gd name="connsiteY348" fmla="*/ 3273113 h 4020871"/>
              <a:gd name="connsiteX349" fmla="*/ 3491662 w 3652645"/>
              <a:gd name="connsiteY349" fmla="*/ 3138252 h 4020871"/>
              <a:gd name="connsiteX350" fmla="*/ 3511432 w 3652645"/>
              <a:gd name="connsiteY350" fmla="*/ 3008749 h 4020871"/>
              <a:gd name="connsiteX351" fmla="*/ 3526504 w 3652645"/>
              <a:gd name="connsiteY351" fmla="*/ 2884603 h 4020871"/>
              <a:gd name="connsiteX352" fmla="*/ 3538995 w 3652645"/>
              <a:gd name="connsiteY352" fmla="*/ 2767785 h 4020871"/>
              <a:gd name="connsiteX353" fmla="*/ 3548904 w 3652645"/>
              <a:gd name="connsiteY353" fmla="*/ 2658294 h 4020871"/>
              <a:gd name="connsiteX354" fmla="*/ 3558256 w 3652645"/>
              <a:gd name="connsiteY354" fmla="*/ 2559961 h 4020871"/>
              <a:gd name="connsiteX355" fmla="*/ 3566447 w 3652645"/>
              <a:gd name="connsiteY355" fmla="*/ 2396323 h 4020871"/>
              <a:gd name="connsiteX356" fmla="*/ 3568958 w 3652645"/>
              <a:gd name="connsiteY356" fmla="*/ 2310274 h 4020871"/>
              <a:gd name="connsiteX357" fmla="*/ 3588806 w 3652645"/>
              <a:gd name="connsiteY357" fmla="*/ 2309715 h 4020871"/>
              <a:gd name="connsiteX358" fmla="*/ 3623730 w 3652645"/>
              <a:gd name="connsiteY358" fmla="*/ 2308732 h 4020871"/>
              <a:gd name="connsiteX359" fmla="*/ 3652645 w 3652645"/>
              <a:gd name="connsiteY359" fmla="*/ 2311157 h 4020871"/>
              <a:gd name="connsiteX360" fmla="*/ 3591057 w 3652645"/>
              <a:gd name="connsiteY360" fmla="*/ 2170125 h 4020871"/>
              <a:gd name="connsiteX361" fmla="*/ 3546958 w 3652645"/>
              <a:gd name="connsiteY361" fmla="*/ 2071609 h 4020871"/>
              <a:gd name="connsiteX362" fmla="*/ 3549898 w 3652645"/>
              <a:gd name="connsiteY362" fmla="*/ 2057556 h 4020871"/>
              <a:gd name="connsiteX363" fmla="*/ 3599083 w 3652645"/>
              <a:gd name="connsiteY363" fmla="*/ 1813507 h 4020871"/>
              <a:gd name="connsiteX364" fmla="*/ 3191359 w 3652645"/>
              <a:gd name="connsiteY364" fmla="*/ 1223961 h 4020871"/>
              <a:gd name="connsiteX365" fmla="*/ 3128389 w 3652645"/>
              <a:gd name="connsiteY365" fmla="*/ 1221808 h 4020871"/>
              <a:gd name="connsiteX366" fmla="*/ 3125038 w 3652645"/>
              <a:gd name="connsiteY366" fmla="*/ 1216571 h 4020871"/>
              <a:gd name="connsiteX367" fmla="*/ 3076442 w 3652645"/>
              <a:gd name="connsiteY367" fmla="*/ 1214138 h 4020871"/>
              <a:gd name="connsiteX368" fmla="*/ 3065949 w 3652645"/>
              <a:gd name="connsiteY368" fmla="*/ 1213783 h 4020871"/>
              <a:gd name="connsiteX369" fmla="*/ 3041058 w 3652645"/>
              <a:gd name="connsiteY369" fmla="*/ 1194616 h 4020871"/>
              <a:gd name="connsiteX370" fmla="*/ 3040101 w 3652645"/>
              <a:gd name="connsiteY370" fmla="*/ 1188084 h 4020871"/>
              <a:gd name="connsiteX371" fmla="*/ 2990972 w 3652645"/>
              <a:gd name="connsiteY371" fmla="*/ 1152070 h 4020871"/>
              <a:gd name="connsiteX372" fmla="*/ 2954796 w 3652645"/>
              <a:gd name="connsiteY372" fmla="*/ 1186236 h 4020871"/>
              <a:gd name="connsiteX373" fmla="*/ 2931237 w 3652645"/>
              <a:gd name="connsiteY373" fmla="*/ 1150945 h 4020871"/>
              <a:gd name="connsiteX374" fmla="*/ 2903727 w 3652645"/>
              <a:gd name="connsiteY374" fmla="*/ 1104951 h 4020871"/>
              <a:gd name="connsiteX375" fmla="*/ 2935867 w 3652645"/>
              <a:gd name="connsiteY375" fmla="*/ 1102708 h 4020871"/>
              <a:gd name="connsiteX376" fmla="*/ 2982720 w 3652645"/>
              <a:gd name="connsiteY376" fmla="*/ 1095732 h 4020871"/>
              <a:gd name="connsiteX377" fmla="*/ 3027456 w 3652645"/>
              <a:gd name="connsiteY377" fmla="*/ 1086786 h 4020871"/>
              <a:gd name="connsiteX378" fmla="*/ 3067961 w 3652645"/>
              <a:gd name="connsiteY378" fmla="*/ 1073901 h 4020871"/>
              <a:gd name="connsiteX379" fmla="*/ 3088307 w 3652645"/>
              <a:gd name="connsiteY379" fmla="*/ 1065598 h 4020871"/>
              <a:gd name="connsiteX380" fmla="*/ 3106444 w 3652645"/>
              <a:gd name="connsiteY380" fmla="*/ 1057185 h 4020871"/>
              <a:gd name="connsiteX381" fmla="*/ 3124673 w 3652645"/>
              <a:gd name="connsiteY381" fmla="*/ 1046912 h 4020871"/>
              <a:gd name="connsiteX382" fmla="*/ 3138485 w 3652645"/>
              <a:gd name="connsiteY382" fmla="*/ 1036419 h 4020871"/>
              <a:gd name="connsiteX383" fmla="*/ 3154600 w 3652645"/>
              <a:gd name="connsiteY383" fmla="*/ 1024176 h 4020871"/>
              <a:gd name="connsiteX384" fmla="*/ 3166295 w 3652645"/>
              <a:gd name="connsiteY384" fmla="*/ 1011712 h 4020871"/>
              <a:gd name="connsiteX385" fmla="*/ 3175876 w 3652645"/>
              <a:gd name="connsiteY385" fmla="*/ 997278 h 4020871"/>
              <a:gd name="connsiteX386" fmla="*/ 3185456 w 3652645"/>
              <a:gd name="connsiteY386" fmla="*/ 982845 h 4020871"/>
              <a:gd name="connsiteX387" fmla="*/ 3192920 w 3652645"/>
              <a:gd name="connsiteY387" fmla="*/ 966441 h 4020871"/>
              <a:gd name="connsiteX388" fmla="*/ 3195967 w 3652645"/>
              <a:gd name="connsiteY388" fmla="*/ 949816 h 4020871"/>
              <a:gd name="connsiteX389" fmla="*/ 3200038 w 3652645"/>
              <a:gd name="connsiteY389" fmla="*/ 912736 h 4020871"/>
              <a:gd name="connsiteX390" fmla="*/ 3202179 w 3652645"/>
              <a:gd name="connsiteY390" fmla="*/ 869967 h 4020871"/>
              <a:gd name="connsiteX391" fmla="*/ 3199995 w 3652645"/>
              <a:gd name="connsiteY391" fmla="*/ 825117 h 4020871"/>
              <a:gd name="connsiteX392" fmla="*/ 3195788 w 3652645"/>
              <a:gd name="connsiteY392" fmla="*/ 776438 h 4020871"/>
              <a:gd name="connsiteX393" fmla="*/ 3189466 w 3652645"/>
              <a:gd name="connsiteY393" fmla="*/ 725788 h 4020871"/>
              <a:gd name="connsiteX394" fmla="*/ 3180841 w 3652645"/>
              <a:gd name="connsiteY394" fmla="*/ 676888 h 4020871"/>
              <a:gd name="connsiteX395" fmla="*/ 3164045 w 3652645"/>
              <a:gd name="connsiteY395" fmla="*/ 599125 h 4020871"/>
              <a:gd name="connsiteX396" fmla="*/ 3177124 w 3652645"/>
              <a:gd name="connsiteY396" fmla="*/ 574171 h 4020871"/>
              <a:gd name="connsiteX397" fmla="*/ 3189751 w 3652645"/>
              <a:gd name="connsiteY397" fmla="*/ 543112 h 4020871"/>
              <a:gd name="connsiteX398" fmla="*/ 3195751 w 3652645"/>
              <a:gd name="connsiteY398" fmla="*/ 511722 h 4020871"/>
              <a:gd name="connsiteX399" fmla="*/ 3197240 w 3652645"/>
              <a:gd name="connsiteY399" fmla="*/ 481969 h 4020871"/>
              <a:gd name="connsiteX400" fmla="*/ 3196428 w 3652645"/>
              <a:gd name="connsiteY400" fmla="*/ 453966 h 4020871"/>
              <a:gd name="connsiteX401" fmla="*/ 3191197 w 3652645"/>
              <a:gd name="connsiteY401" fmla="*/ 425741 h 4020871"/>
              <a:gd name="connsiteX402" fmla="*/ 3183571 w 3652645"/>
              <a:gd name="connsiteY402" fmla="*/ 401125 h 4020871"/>
              <a:gd name="connsiteX403" fmla="*/ 3175853 w 3652645"/>
              <a:gd name="connsiteY403" fmla="*/ 378369 h 4020871"/>
              <a:gd name="connsiteX404" fmla="*/ 3165832 w 3652645"/>
              <a:gd name="connsiteY404" fmla="*/ 357361 h 4020871"/>
              <a:gd name="connsiteX405" fmla="*/ 3147584 w 3652645"/>
              <a:gd name="connsiteY405" fmla="*/ 324843 h 4020871"/>
              <a:gd name="connsiteX406" fmla="*/ 3152046 w 3652645"/>
              <a:gd name="connsiteY406" fmla="*/ 323116 h 4020871"/>
              <a:gd name="connsiteX407" fmla="*/ 3174786 w 3652645"/>
              <a:gd name="connsiteY407" fmla="*/ 311205 h 4020871"/>
              <a:gd name="connsiteX408" fmla="*/ 3199829 w 3652645"/>
              <a:gd name="connsiteY408" fmla="*/ 297545 h 4020871"/>
              <a:gd name="connsiteX409" fmla="*/ 3222849 w 3652645"/>
              <a:gd name="connsiteY409" fmla="*/ 280056 h 4020871"/>
              <a:gd name="connsiteX410" fmla="*/ 3243753 w 3652645"/>
              <a:gd name="connsiteY410" fmla="*/ 260596 h 4020871"/>
              <a:gd name="connsiteX411" fmla="*/ 3255262 w 3652645"/>
              <a:gd name="connsiteY411" fmla="*/ 251851 h 4020871"/>
              <a:gd name="connsiteX412" fmla="*/ 3262448 w 3652645"/>
              <a:gd name="connsiteY412" fmla="*/ 241026 h 4020871"/>
              <a:gd name="connsiteX413" fmla="*/ 3269726 w 3652645"/>
              <a:gd name="connsiteY413" fmla="*/ 228341 h 4020871"/>
              <a:gd name="connsiteX414" fmla="*/ 3274702 w 3652645"/>
              <a:gd name="connsiteY414" fmla="*/ 217405 h 4020871"/>
              <a:gd name="connsiteX415" fmla="*/ 3277563 w 3652645"/>
              <a:gd name="connsiteY415" fmla="*/ 204499 h 4020871"/>
              <a:gd name="connsiteX416" fmla="*/ 3280423 w 3652645"/>
              <a:gd name="connsiteY416" fmla="*/ 191592 h 4020871"/>
              <a:gd name="connsiteX417" fmla="*/ 3278866 w 3652645"/>
              <a:gd name="connsiteY417" fmla="*/ 178465 h 4020871"/>
              <a:gd name="connsiteX418" fmla="*/ 3277309 w 3652645"/>
              <a:gd name="connsiteY418" fmla="*/ 165338 h 4020871"/>
              <a:gd name="connsiteX419" fmla="*/ 3271427 w 3652645"/>
              <a:gd name="connsiteY419" fmla="*/ 150131 h 4020871"/>
              <a:gd name="connsiteX420" fmla="*/ 3263336 w 3652645"/>
              <a:gd name="connsiteY420" fmla="*/ 134812 h 4020871"/>
              <a:gd name="connsiteX421" fmla="*/ 3253036 w 3652645"/>
              <a:gd name="connsiteY421" fmla="*/ 119383 h 4020871"/>
              <a:gd name="connsiteX422" fmla="*/ 3238318 w 3652645"/>
              <a:gd name="connsiteY422" fmla="*/ 103733 h 4020871"/>
              <a:gd name="connsiteX423" fmla="*/ 3221392 w 3652645"/>
              <a:gd name="connsiteY423" fmla="*/ 87972 h 4020871"/>
              <a:gd name="connsiteX424" fmla="*/ 3200047 w 3652645"/>
              <a:gd name="connsiteY424" fmla="*/ 71990 h 4020871"/>
              <a:gd name="connsiteX425" fmla="*/ 3174378 w 3652645"/>
              <a:gd name="connsiteY425" fmla="*/ 53927 h 4020871"/>
              <a:gd name="connsiteX426" fmla="*/ 3146407 w 3652645"/>
              <a:gd name="connsiteY426" fmla="*/ 37614 h 4020871"/>
              <a:gd name="connsiteX427" fmla="*/ 3137571 w 3652645"/>
              <a:gd name="connsiteY427" fmla="*/ 37172 h 4020871"/>
              <a:gd name="connsiteX428" fmla="*/ 3126433 w 3652645"/>
              <a:gd name="connsiteY428" fmla="*/ 38478 h 4020871"/>
              <a:gd name="connsiteX429" fmla="*/ 3110692 w 3652645"/>
              <a:gd name="connsiteY429" fmla="*/ 43283 h 4020871"/>
              <a:gd name="connsiteX430" fmla="*/ 3094764 w 3652645"/>
              <a:gd name="connsiteY430" fmla="*/ 51806 h 4020871"/>
              <a:gd name="connsiteX431" fmla="*/ 3078650 w 3652645"/>
              <a:gd name="connsiteY431" fmla="*/ 64049 h 4020871"/>
              <a:gd name="connsiteX432" fmla="*/ 3059862 w 3652645"/>
              <a:gd name="connsiteY432" fmla="*/ 85479 h 4020871"/>
              <a:gd name="connsiteX433" fmla="*/ 3050375 w 3652645"/>
              <a:gd name="connsiteY433" fmla="*/ 98053 h 4020871"/>
              <a:gd name="connsiteX434" fmla="*/ 3043003 w 3652645"/>
              <a:gd name="connsiteY434" fmla="*/ 112597 h 4020871"/>
              <a:gd name="connsiteX435" fmla="*/ 2999942 w 3652645"/>
              <a:gd name="connsiteY435" fmla="*/ 88072 h 4020871"/>
              <a:gd name="connsiteX436" fmla="*/ 2952370 w 3652645"/>
              <a:gd name="connsiteY436" fmla="*/ 65184 h 4020871"/>
              <a:gd name="connsiteX437" fmla="*/ 2898264 w 3652645"/>
              <a:gd name="connsiteY437" fmla="*/ 40106 h 4020871"/>
              <a:gd name="connsiteX438" fmla="*/ 2870014 w 3652645"/>
              <a:gd name="connsiteY438" fmla="*/ 29371 h 4020871"/>
              <a:gd name="connsiteX439" fmla="*/ 2843972 w 3652645"/>
              <a:gd name="connsiteY439" fmla="*/ 18746 h 4020871"/>
              <a:gd name="connsiteX440" fmla="*/ 2815629 w 3652645"/>
              <a:gd name="connsiteY440" fmla="*/ 9871 h 4020871"/>
              <a:gd name="connsiteX441" fmla="*/ 2789401 w 3652645"/>
              <a:gd name="connsiteY441" fmla="*/ 2965 h 4020871"/>
              <a:gd name="connsiteX442" fmla="*/ 2767405 w 3652645"/>
              <a:gd name="connsiteY442" fmla="*/ 0 h 4020871"/>
              <a:gd name="connsiteX0" fmla="*/ 2378262 w 3652645"/>
              <a:gd name="connsiteY0" fmla="*/ 2222580 h 4020871"/>
              <a:gd name="connsiteX1" fmla="*/ 2378262 w 3652645"/>
              <a:gd name="connsiteY1" fmla="*/ 2237814 h 4020871"/>
              <a:gd name="connsiteX2" fmla="*/ 2378262 w 3652645"/>
              <a:gd name="connsiteY2" fmla="*/ 2264476 h 4020871"/>
              <a:gd name="connsiteX3" fmla="*/ 2378261 w 3652645"/>
              <a:gd name="connsiteY3" fmla="*/ 2271897 h 4020871"/>
              <a:gd name="connsiteX4" fmla="*/ 2378261 w 3652645"/>
              <a:gd name="connsiteY4" fmla="*/ 2272234 h 4020871"/>
              <a:gd name="connsiteX5" fmla="*/ 2378261 w 3652645"/>
              <a:gd name="connsiteY5" fmla="*/ 2272234 h 4020871"/>
              <a:gd name="connsiteX6" fmla="*/ 2385912 w 3652645"/>
              <a:gd name="connsiteY6" fmla="*/ 2281544 h 4020871"/>
              <a:gd name="connsiteX7" fmla="*/ 2427230 w 3652645"/>
              <a:gd name="connsiteY7" fmla="*/ 2272234 h 4020871"/>
              <a:gd name="connsiteX8" fmla="*/ 2427230 w 3652645"/>
              <a:gd name="connsiteY8" fmla="*/ 2239785 h 4020871"/>
              <a:gd name="connsiteX9" fmla="*/ 2437186 w 3652645"/>
              <a:gd name="connsiteY9" fmla="*/ 2248059 h 4020871"/>
              <a:gd name="connsiteX10" fmla="*/ 2465410 w 3652645"/>
              <a:gd name="connsiteY10" fmla="*/ 2280812 h 4020871"/>
              <a:gd name="connsiteX11" fmla="*/ 2498620 w 3652645"/>
              <a:gd name="connsiteY11" fmla="*/ 2331063 h 4020871"/>
              <a:gd name="connsiteX12" fmla="*/ 2442619 w 3652645"/>
              <a:gd name="connsiteY12" fmla="*/ 2329140 h 4020871"/>
              <a:gd name="connsiteX13" fmla="*/ 2191799 w 3652645"/>
              <a:gd name="connsiteY13" fmla="*/ 2320529 h 4020871"/>
              <a:gd name="connsiteX14" fmla="*/ 2176979 w 3652645"/>
              <a:gd name="connsiteY14" fmla="*/ 2320020 h 4020871"/>
              <a:gd name="connsiteX15" fmla="*/ 2188769 w 3652645"/>
              <a:gd name="connsiteY15" fmla="*/ 2320021 h 4020871"/>
              <a:gd name="connsiteX16" fmla="*/ 2234084 w 3652645"/>
              <a:gd name="connsiteY16" fmla="*/ 2261858 h 4020871"/>
              <a:gd name="connsiteX17" fmla="*/ 2235533 w 3652645"/>
              <a:gd name="connsiteY17" fmla="*/ 2260693 h 4020871"/>
              <a:gd name="connsiteX18" fmla="*/ 2239008 w 3652645"/>
              <a:gd name="connsiteY18" fmla="*/ 2264863 h 4020871"/>
              <a:gd name="connsiteX19" fmla="*/ 2280325 w 3652645"/>
              <a:gd name="connsiteY19" fmla="*/ 2247407 h 4020871"/>
              <a:gd name="connsiteX20" fmla="*/ 2271756 w 3652645"/>
              <a:gd name="connsiteY20" fmla="*/ 2236028 h 4020871"/>
              <a:gd name="connsiteX21" fmla="*/ 2270872 w 3652645"/>
              <a:gd name="connsiteY21" fmla="*/ 2232293 h 4020871"/>
              <a:gd name="connsiteX22" fmla="*/ 2272660 w 3652645"/>
              <a:gd name="connsiteY22" fmla="*/ 2230856 h 4020871"/>
              <a:gd name="connsiteX23" fmla="*/ 2279101 w 3652645"/>
              <a:gd name="connsiteY23" fmla="*/ 2230856 h 4020871"/>
              <a:gd name="connsiteX24" fmla="*/ 2280325 w 3652645"/>
              <a:gd name="connsiteY24" fmla="*/ 2230855 h 4020871"/>
              <a:gd name="connsiteX25" fmla="*/ 2280325 w 3652645"/>
              <a:gd name="connsiteY25" fmla="*/ 2272234 h 4020871"/>
              <a:gd name="connsiteX26" fmla="*/ 2321642 w 3652645"/>
              <a:gd name="connsiteY26" fmla="*/ 2274561 h 4020871"/>
              <a:gd name="connsiteX27" fmla="*/ 2329293 w 3652645"/>
              <a:gd name="connsiteY27" fmla="*/ 2263958 h 4020871"/>
              <a:gd name="connsiteX28" fmla="*/ 2329293 w 3652645"/>
              <a:gd name="connsiteY28" fmla="*/ 2259562 h 4020871"/>
              <a:gd name="connsiteX29" fmla="*/ 2329293 w 3652645"/>
              <a:gd name="connsiteY29" fmla="*/ 2230856 h 4020871"/>
              <a:gd name="connsiteX30" fmla="*/ 2329293 w 3652645"/>
              <a:gd name="connsiteY30" fmla="*/ 2263958 h 4020871"/>
              <a:gd name="connsiteX31" fmla="*/ 2329293 w 3652645"/>
              <a:gd name="connsiteY31" fmla="*/ 2274303 h 4020871"/>
              <a:gd name="connsiteX32" fmla="*/ 2329293 w 3652645"/>
              <a:gd name="connsiteY32" fmla="*/ 2280510 h 4020871"/>
              <a:gd name="connsiteX33" fmla="*/ 2378262 w 3652645"/>
              <a:gd name="connsiteY33" fmla="*/ 2280510 h 4020871"/>
              <a:gd name="connsiteX34" fmla="*/ 2378261 w 3652645"/>
              <a:gd name="connsiteY34" fmla="*/ 2272234 h 4020871"/>
              <a:gd name="connsiteX35" fmla="*/ 2378261 w 3652645"/>
              <a:gd name="connsiteY35" fmla="*/ 2271897 h 4020871"/>
              <a:gd name="connsiteX36" fmla="*/ 2378261 w 3652645"/>
              <a:gd name="connsiteY36" fmla="*/ 2266803 h 4020871"/>
              <a:gd name="connsiteX37" fmla="*/ 2378262 w 3652645"/>
              <a:gd name="connsiteY37" fmla="*/ 2253614 h 4020871"/>
              <a:gd name="connsiteX38" fmla="*/ 2378262 w 3652645"/>
              <a:gd name="connsiteY38" fmla="*/ 2237814 h 4020871"/>
              <a:gd name="connsiteX39" fmla="*/ 2378262 w 3652645"/>
              <a:gd name="connsiteY39" fmla="*/ 2236545 h 4020871"/>
              <a:gd name="connsiteX40" fmla="*/ 2378262 w 3652645"/>
              <a:gd name="connsiteY40" fmla="*/ 2222580 h 4020871"/>
              <a:gd name="connsiteX41" fmla="*/ 2407642 w 3652645"/>
              <a:gd name="connsiteY41" fmla="*/ 2065342 h 4020871"/>
              <a:gd name="connsiteX42" fmla="*/ 2250945 w 3652645"/>
              <a:gd name="connsiteY42" fmla="*/ 2065342 h 4020871"/>
              <a:gd name="connsiteX43" fmla="*/ 2250944 w 3652645"/>
              <a:gd name="connsiteY43" fmla="*/ 2090169 h 4020871"/>
              <a:gd name="connsiteX44" fmla="*/ 2231357 w 3652645"/>
              <a:gd name="connsiteY44" fmla="*/ 2106720 h 4020871"/>
              <a:gd name="connsiteX45" fmla="*/ 2231357 w 3652645"/>
              <a:gd name="connsiteY45" fmla="*/ 2214304 h 4020871"/>
              <a:gd name="connsiteX46" fmla="*/ 2231357 w 3652645"/>
              <a:gd name="connsiteY46" fmla="*/ 2241785 h 4020871"/>
              <a:gd name="connsiteX47" fmla="*/ 2194571 w 3652645"/>
              <a:gd name="connsiteY47" fmla="*/ 2280340 h 4020871"/>
              <a:gd name="connsiteX48" fmla="*/ 2172732 w 3652645"/>
              <a:gd name="connsiteY48" fmla="*/ 2311939 h 4020871"/>
              <a:gd name="connsiteX49" fmla="*/ 2169289 w 3652645"/>
              <a:gd name="connsiteY49" fmla="*/ 2319756 h 4020871"/>
              <a:gd name="connsiteX50" fmla="*/ 2079791 w 3652645"/>
              <a:gd name="connsiteY50" fmla="*/ 2316684 h 4020871"/>
              <a:gd name="connsiteX51" fmla="*/ 1951807 w 3652645"/>
              <a:gd name="connsiteY51" fmla="*/ 2312290 h 4020871"/>
              <a:gd name="connsiteX52" fmla="*/ 1951614 w 3652645"/>
              <a:gd name="connsiteY52" fmla="*/ 2312335 h 4020871"/>
              <a:gd name="connsiteX53" fmla="*/ 1950322 w 3652645"/>
              <a:gd name="connsiteY53" fmla="*/ 2312290 h 4020871"/>
              <a:gd name="connsiteX54" fmla="*/ 1910943 w 3652645"/>
              <a:gd name="connsiteY54" fmla="*/ 2337333 h 4020871"/>
              <a:gd name="connsiteX55" fmla="*/ 1910943 w 3652645"/>
              <a:gd name="connsiteY55" fmla="*/ 2379071 h 4020871"/>
              <a:gd name="connsiteX56" fmla="*/ 1911295 w 3652645"/>
              <a:gd name="connsiteY56" fmla="*/ 2379279 h 4020871"/>
              <a:gd name="connsiteX57" fmla="*/ 1911277 w 3652645"/>
              <a:gd name="connsiteY57" fmla="*/ 2379893 h 4020871"/>
              <a:gd name="connsiteX58" fmla="*/ 1902680 w 3652645"/>
              <a:gd name="connsiteY58" fmla="*/ 2678385 h 4020871"/>
              <a:gd name="connsiteX59" fmla="*/ 1932156 w 3652645"/>
              <a:gd name="connsiteY59" fmla="*/ 2711666 h 4020871"/>
              <a:gd name="connsiteX60" fmla="*/ 2659233 w 3652645"/>
              <a:gd name="connsiteY60" fmla="*/ 2736627 h 4020871"/>
              <a:gd name="connsiteX61" fmla="*/ 2698535 w 3652645"/>
              <a:gd name="connsiteY61" fmla="*/ 2703346 h 4020871"/>
              <a:gd name="connsiteX62" fmla="*/ 2705117 w 3652645"/>
              <a:gd name="connsiteY62" fmla="*/ 2474813 h 4020871"/>
              <a:gd name="connsiteX63" fmla="*/ 2706650 w 3652645"/>
              <a:gd name="connsiteY63" fmla="*/ 2421575 h 4020871"/>
              <a:gd name="connsiteX64" fmla="*/ 2708359 w 3652645"/>
              <a:gd name="connsiteY64" fmla="*/ 2420809 h 4020871"/>
              <a:gd name="connsiteX65" fmla="*/ 2708359 w 3652645"/>
              <a:gd name="connsiteY65" fmla="*/ 2362376 h 4020871"/>
              <a:gd name="connsiteX66" fmla="*/ 2708355 w 3652645"/>
              <a:gd name="connsiteY66" fmla="*/ 2362367 h 4020871"/>
              <a:gd name="connsiteX67" fmla="*/ 2708360 w 3652645"/>
              <a:gd name="connsiteY67" fmla="*/ 2362212 h 4020871"/>
              <a:gd name="connsiteX68" fmla="*/ 2678884 w 3652645"/>
              <a:gd name="connsiteY68" fmla="*/ 2337251 h 4020871"/>
              <a:gd name="connsiteX69" fmla="*/ 2549479 w 3652645"/>
              <a:gd name="connsiteY69" fmla="*/ 2332809 h 4020871"/>
              <a:gd name="connsiteX70" fmla="*/ 2508482 w 3652645"/>
              <a:gd name="connsiteY70" fmla="*/ 2331401 h 4020871"/>
              <a:gd name="connsiteX71" fmla="*/ 2512104 w 3652645"/>
              <a:gd name="connsiteY71" fmla="*/ 2328330 h 4020871"/>
              <a:gd name="connsiteX72" fmla="*/ 2432494 w 3652645"/>
              <a:gd name="connsiteY72" fmla="*/ 2227583 h 4020871"/>
              <a:gd name="connsiteX73" fmla="*/ 2427229 w 3652645"/>
              <a:gd name="connsiteY73" fmla="*/ 2224612 h 4020871"/>
              <a:gd name="connsiteX74" fmla="*/ 2427230 w 3652645"/>
              <a:gd name="connsiteY74" fmla="*/ 2216373 h 4020871"/>
              <a:gd name="connsiteX75" fmla="*/ 2427230 w 3652645"/>
              <a:gd name="connsiteY75" fmla="*/ 2172926 h 4020871"/>
              <a:gd name="connsiteX76" fmla="*/ 2446817 w 3652645"/>
              <a:gd name="connsiteY76" fmla="*/ 2181201 h 4020871"/>
              <a:gd name="connsiteX77" fmla="*/ 2446817 w 3652645"/>
              <a:gd name="connsiteY77" fmla="*/ 2214304 h 4020871"/>
              <a:gd name="connsiteX78" fmla="*/ 2485991 w 3652645"/>
              <a:gd name="connsiteY78" fmla="*/ 2239131 h 4020871"/>
              <a:gd name="connsiteX79" fmla="*/ 2485991 w 3652645"/>
              <a:gd name="connsiteY79" fmla="*/ 2156374 h 4020871"/>
              <a:gd name="connsiteX80" fmla="*/ 2427230 w 3652645"/>
              <a:gd name="connsiteY80" fmla="*/ 2106720 h 4020871"/>
              <a:gd name="connsiteX81" fmla="*/ 2407642 w 3652645"/>
              <a:gd name="connsiteY81" fmla="*/ 2065342 h 4020871"/>
              <a:gd name="connsiteX82" fmla="*/ 3234358 w 3652645"/>
              <a:gd name="connsiteY82" fmla="*/ 1411897 h 4020871"/>
              <a:gd name="connsiteX83" fmla="*/ 3247053 w 3652645"/>
              <a:gd name="connsiteY83" fmla="*/ 1413018 h 4020871"/>
              <a:gd name="connsiteX84" fmla="*/ 3352469 w 3652645"/>
              <a:gd name="connsiteY84" fmla="*/ 1627033 h 4020871"/>
              <a:gd name="connsiteX85" fmla="*/ 3350111 w 3652645"/>
              <a:gd name="connsiteY85" fmla="*/ 1645751 h 4020871"/>
              <a:gd name="connsiteX86" fmla="*/ 3287030 w 3652645"/>
              <a:gd name="connsiteY86" fmla="*/ 1517609 h 4020871"/>
              <a:gd name="connsiteX87" fmla="*/ 3287136 w 3652645"/>
              <a:gd name="connsiteY87" fmla="*/ 1517361 h 4020871"/>
              <a:gd name="connsiteX88" fmla="*/ 3297275 w 3652645"/>
              <a:gd name="connsiteY88" fmla="*/ 1491770 h 4020871"/>
              <a:gd name="connsiteX89" fmla="*/ 3278139 w 3652645"/>
              <a:gd name="connsiteY89" fmla="*/ 1475899 h 4020871"/>
              <a:gd name="connsiteX90" fmla="*/ 3258958 w 3652645"/>
              <a:gd name="connsiteY90" fmla="*/ 1460958 h 4020871"/>
              <a:gd name="connsiteX91" fmla="*/ 3234358 w 3652645"/>
              <a:gd name="connsiteY91" fmla="*/ 1411897 h 4020871"/>
              <a:gd name="connsiteX92" fmla="*/ 2767405 w 3652645"/>
              <a:gd name="connsiteY92" fmla="*/ 0 h 4020871"/>
              <a:gd name="connsiteX93" fmla="*/ 2747432 w 3652645"/>
              <a:gd name="connsiteY93" fmla="*/ 864 h 4020871"/>
              <a:gd name="connsiteX94" fmla="*/ 2738410 w 3652645"/>
              <a:gd name="connsiteY94" fmla="*/ 4142 h 4020871"/>
              <a:gd name="connsiteX95" fmla="*/ 2731690 w 3652645"/>
              <a:gd name="connsiteY95" fmla="*/ 5669 h 4020871"/>
              <a:gd name="connsiteX96" fmla="*/ 2724784 w 3652645"/>
              <a:gd name="connsiteY96" fmla="*/ 10916 h 4020871"/>
              <a:gd name="connsiteX97" fmla="*/ 2717879 w 3652645"/>
              <a:gd name="connsiteY97" fmla="*/ 16163 h 4020871"/>
              <a:gd name="connsiteX98" fmla="*/ 2710693 w 3652645"/>
              <a:gd name="connsiteY98" fmla="*/ 26988 h 4020871"/>
              <a:gd name="connsiteX99" fmla="*/ 2707833 w 3652645"/>
              <a:gd name="connsiteY99" fmla="*/ 39894 h 4020871"/>
              <a:gd name="connsiteX100" fmla="*/ 2705065 w 3652645"/>
              <a:gd name="connsiteY100" fmla="*/ 50941 h 4020871"/>
              <a:gd name="connsiteX101" fmla="*/ 2706809 w 3652645"/>
              <a:gd name="connsiteY101" fmla="*/ 60349 h 4020871"/>
              <a:gd name="connsiteX102" fmla="*/ 2708459 w 3652645"/>
              <a:gd name="connsiteY102" fmla="*/ 71617 h 4020871"/>
              <a:gd name="connsiteX103" fmla="*/ 2712411 w 3652645"/>
              <a:gd name="connsiteY103" fmla="*/ 81136 h 4020871"/>
              <a:gd name="connsiteX104" fmla="*/ 2724920 w 3652645"/>
              <a:gd name="connsiteY104" fmla="*/ 96675 h 4020871"/>
              <a:gd name="connsiteX105" fmla="*/ 2739731 w 3652645"/>
              <a:gd name="connsiteY105" fmla="*/ 110466 h 4020871"/>
              <a:gd name="connsiteX106" fmla="*/ 2752426 w 3652645"/>
              <a:gd name="connsiteY106" fmla="*/ 122287 h 4020871"/>
              <a:gd name="connsiteX107" fmla="*/ 2767516 w 3652645"/>
              <a:gd name="connsiteY107" fmla="*/ 130499 h 4020871"/>
              <a:gd name="connsiteX108" fmla="*/ 2752054 w 3652645"/>
              <a:gd name="connsiteY108" fmla="*/ 129725 h 4020871"/>
              <a:gd name="connsiteX109" fmla="*/ 2707876 w 3652645"/>
              <a:gd name="connsiteY109" fmla="*/ 127513 h 4020871"/>
              <a:gd name="connsiteX110" fmla="*/ 2679160 w 3652645"/>
              <a:gd name="connsiteY110" fmla="*/ 126076 h 4020871"/>
              <a:gd name="connsiteX111" fmla="*/ 2645933 w 3652645"/>
              <a:gd name="connsiteY111" fmla="*/ 126277 h 4020871"/>
              <a:gd name="connsiteX112" fmla="*/ 2610404 w 3652645"/>
              <a:gd name="connsiteY112" fmla="*/ 128227 h 4020871"/>
              <a:gd name="connsiteX113" fmla="*/ 2572480 w 3652645"/>
              <a:gd name="connsiteY113" fmla="*/ 133785 h 4020871"/>
              <a:gd name="connsiteX114" fmla="*/ 2532348 w 3652645"/>
              <a:gd name="connsiteY114" fmla="*/ 139233 h 4020871"/>
              <a:gd name="connsiteX115" fmla="*/ 2492029 w 3652645"/>
              <a:gd name="connsiteY115" fmla="*/ 148399 h 4020871"/>
              <a:gd name="connsiteX116" fmla="*/ 2453826 w 3652645"/>
              <a:gd name="connsiteY116" fmla="*/ 159536 h 4020871"/>
              <a:gd name="connsiteX117" fmla="*/ 2415437 w 3652645"/>
              <a:gd name="connsiteY117" fmla="*/ 174393 h 4020871"/>
              <a:gd name="connsiteX118" fmla="*/ 2397207 w 3652645"/>
              <a:gd name="connsiteY118" fmla="*/ 184665 h 4020871"/>
              <a:gd name="connsiteX119" fmla="*/ 2381279 w 3652645"/>
              <a:gd name="connsiteY119" fmla="*/ 193189 h 4020871"/>
              <a:gd name="connsiteX120" fmla="*/ 2365165 w 3652645"/>
              <a:gd name="connsiteY120" fmla="*/ 205431 h 4020871"/>
              <a:gd name="connsiteX121" fmla="*/ 2349051 w 3652645"/>
              <a:gd name="connsiteY121" fmla="*/ 217674 h 4020871"/>
              <a:gd name="connsiteX122" fmla="*/ 2335146 w 3652645"/>
              <a:gd name="connsiteY122" fmla="*/ 230027 h 4020871"/>
              <a:gd name="connsiteX123" fmla="*/ 2321055 w 3652645"/>
              <a:gd name="connsiteY123" fmla="*/ 246100 h 4020871"/>
              <a:gd name="connsiteX124" fmla="*/ 2309266 w 3652645"/>
              <a:gd name="connsiteY124" fmla="*/ 260423 h 4020871"/>
              <a:gd name="connsiteX125" fmla="*/ 2297290 w 3652645"/>
              <a:gd name="connsiteY125" fmla="*/ 278465 h 4020871"/>
              <a:gd name="connsiteX126" fmla="*/ 2295826 w 3652645"/>
              <a:gd name="connsiteY126" fmla="*/ 263479 h 4020871"/>
              <a:gd name="connsiteX127" fmla="*/ 2290968 w 3652645"/>
              <a:gd name="connsiteY127" fmla="*/ 227816 h 4020871"/>
              <a:gd name="connsiteX128" fmla="*/ 2281785 w 3652645"/>
              <a:gd name="connsiteY128" fmla="*/ 190073 h 4020871"/>
              <a:gd name="connsiteX129" fmla="*/ 2275810 w 3652645"/>
              <a:gd name="connsiteY129" fmla="*/ 176724 h 4020871"/>
              <a:gd name="connsiteX130" fmla="*/ 2269556 w 3652645"/>
              <a:gd name="connsiteY130" fmla="*/ 168954 h 4020871"/>
              <a:gd name="connsiteX131" fmla="*/ 2267440 w 3652645"/>
              <a:gd name="connsiteY131" fmla="*/ 166984 h 4020871"/>
              <a:gd name="connsiteX132" fmla="*/ 2263022 w 3652645"/>
              <a:gd name="connsiteY132" fmla="*/ 166763 h 4020871"/>
              <a:gd name="connsiteX133" fmla="*/ 2249583 w 3652645"/>
              <a:gd name="connsiteY133" fmla="*/ 169818 h 4020871"/>
              <a:gd name="connsiteX134" fmla="*/ 2235956 w 3652645"/>
              <a:gd name="connsiteY134" fmla="*/ 176593 h 4020871"/>
              <a:gd name="connsiteX135" fmla="*/ 2222051 w 3652645"/>
              <a:gd name="connsiteY135" fmla="*/ 188946 h 4020871"/>
              <a:gd name="connsiteX136" fmla="*/ 2215052 w 3652645"/>
              <a:gd name="connsiteY136" fmla="*/ 196053 h 4020871"/>
              <a:gd name="connsiteX137" fmla="*/ 2207960 w 3652645"/>
              <a:gd name="connsiteY137" fmla="*/ 205019 h 4020871"/>
              <a:gd name="connsiteX138" fmla="*/ 2202984 w 3652645"/>
              <a:gd name="connsiteY138" fmla="*/ 215955 h 4020871"/>
              <a:gd name="connsiteX139" fmla="*/ 2200123 w 3652645"/>
              <a:gd name="connsiteY139" fmla="*/ 228861 h 4020871"/>
              <a:gd name="connsiteX140" fmla="*/ 2197263 w 3652645"/>
              <a:gd name="connsiteY140" fmla="*/ 241767 h 4020871"/>
              <a:gd name="connsiteX141" fmla="*/ 2196518 w 3652645"/>
              <a:gd name="connsiteY141" fmla="*/ 256643 h 4020871"/>
              <a:gd name="connsiteX142" fmla="*/ 2197889 w 3652645"/>
              <a:gd name="connsiteY142" fmla="*/ 273489 h 4020871"/>
              <a:gd name="connsiteX143" fmla="*/ 2201470 w 3652645"/>
              <a:gd name="connsiteY143" fmla="*/ 290446 h 4020871"/>
              <a:gd name="connsiteX144" fmla="*/ 2183984 w 3652645"/>
              <a:gd name="connsiteY144" fmla="*/ 285842 h 4020871"/>
              <a:gd name="connsiteX145" fmla="*/ 2164290 w 3652645"/>
              <a:gd name="connsiteY145" fmla="*/ 281129 h 4020871"/>
              <a:gd name="connsiteX146" fmla="*/ 2142294 w 3652645"/>
              <a:gd name="connsiteY146" fmla="*/ 278164 h 4020871"/>
              <a:gd name="connsiteX147" fmla="*/ 2131157 w 3652645"/>
              <a:gd name="connsiteY147" fmla="*/ 279470 h 4020871"/>
              <a:gd name="connsiteX148" fmla="*/ 2120019 w 3652645"/>
              <a:gd name="connsiteY148" fmla="*/ 280776 h 4020871"/>
              <a:gd name="connsiteX149" fmla="*/ 2108788 w 3652645"/>
              <a:gd name="connsiteY149" fmla="*/ 283942 h 4020871"/>
              <a:gd name="connsiteX150" fmla="*/ 2099767 w 3652645"/>
              <a:gd name="connsiteY150" fmla="*/ 287220 h 4020871"/>
              <a:gd name="connsiteX151" fmla="*/ 2092768 w 3652645"/>
              <a:gd name="connsiteY151" fmla="*/ 294326 h 4020871"/>
              <a:gd name="connsiteX152" fmla="*/ 2085676 w 3652645"/>
              <a:gd name="connsiteY152" fmla="*/ 303292 h 4020871"/>
              <a:gd name="connsiteX153" fmla="*/ 2080699 w 3652645"/>
              <a:gd name="connsiteY153" fmla="*/ 314228 h 4020871"/>
              <a:gd name="connsiteX154" fmla="*/ 2080048 w 3652645"/>
              <a:gd name="connsiteY154" fmla="*/ 327244 h 4020871"/>
              <a:gd name="connsiteX155" fmla="*/ 2079303 w 3652645"/>
              <a:gd name="connsiteY155" fmla="*/ 342121 h 4020871"/>
              <a:gd name="connsiteX156" fmla="*/ 2080953 w 3652645"/>
              <a:gd name="connsiteY156" fmla="*/ 353388 h 4020871"/>
              <a:gd name="connsiteX157" fmla="*/ 2084813 w 3652645"/>
              <a:gd name="connsiteY157" fmla="*/ 364767 h 4020871"/>
              <a:gd name="connsiteX158" fmla="*/ 2090974 w 3652645"/>
              <a:gd name="connsiteY158" fmla="*/ 374396 h 4020871"/>
              <a:gd name="connsiteX159" fmla="*/ 2094926 w 3652645"/>
              <a:gd name="connsiteY159" fmla="*/ 383914 h 4020871"/>
              <a:gd name="connsiteX160" fmla="*/ 2103483 w 3652645"/>
              <a:gd name="connsiteY160" fmla="*/ 389935 h 4020871"/>
              <a:gd name="connsiteX161" fmla="*/ 2118387 w 3652645"/>
              <a:gd name="connsiteY161" fmla="*/ 401867 h 4020871"/>
              <a:gd name="connsiteX162" fmla="*/ 2131268 w 3652645"/>
              <a:gd name="connsiteY162" fmla="*/ 409968 h 4020871"/>
              <a:gd name="connsiteX163" fmla="*/ 2144335 w 3652645"/>
              <a:gd name="connsiteY163" fmla="*/ 414351 h 4020871"/>
              <a:gd name="connsiteX164" fmla="*/ 2157495 w 3652645"/>
              <a:gd name="connsiteY164" fmla="*/ 416873 h 4020871"/>
              <a:gd name="connsiteX165" fmla="*/ 2156844 w 3652645"/>
              <a:gd name="connsiteY165" fmla="*/ 429890 h 4020871"/>
              <a:gd name="connsiteX166" fmla="*/ 2157191 w 3652645"/>
              <a:gd name="connsiteY166" fmla="*/ 467191 h 4020871"/>
              <a:gd name="connsiteX167" fmla="*/ 2158190 w 3652645"/>
              <a:gd name="connsiteY167" fmla="*/ 491475 h 4020871"/>
              <a:gd name="connsiteX168" fmla="*/ 2161211 w 3652645"/>
              <a:gd name="connsiteY168" fmla="*/ 519590 h 4020871"/>
              <a:gd name="connsiteX169" fmla="*/ 2166349 w 3652645"/>
              <a:gd name="connsiteY169" fmla="*/ 549673 h 4020871"/>
              <a:gd name="connsiteX170" fmla="*/ 2175718 w 3652645"/>
              <a:gd name="connsiteY170" fmla="*/ 583698 h 4020871"/>
              <a:gd name="connsiteX171" fmla="*/ 2187296 w 3652645"/>
              <a:gd name="connsiteY171" fmla="*/ 617833 h 4020871"/>
              <a:gd name="connsiteX172" fmla="*/ 2203292 w 3652645"/>
              <a:gd name="connsiteY172" fmla="*/ 652188 h 4020871"/>
              <a:gd name="connsiteX173" fmla="*/ 2223706 w 3652645"/>
              <a:gd name="connsiteY173" fmla="*/ 686765 h 4020871"/>
              <a:gd name="connsiteX174" fmla="*/ 2234005 w 3652645"/>
              <a:gd name="connsiteY174" fmla="*/ 702194 h 4020871"/>
              <a:gd name="connsiteX175" fmla="*/ 2248630 w 3652645"/>
              <a:gd name="connsiteY175" fmla="*/ 719704 h 4020871"/>
              <a:gd name="connsiteX176" fmla="*/ 2263348 w 3652645"/>
              <a:gd name="connsiteY176" fmla="*/ 735354 h 4020871"/>
              <a:gd name="connsiteX177" fmla="*/ 2280274 w 3652645"/>
              <a:gd name="connsiteY177" fmla="*/ 751115 h 4020871"/>
              <a:gd name="connsiteX178" fmla="*/ 2297294 w 3652645"/>
              <a:gd name="connsiteY178" fmla="*/ 765016 h 4020871"/>
              <a:gd name="connsiteX179" fmla="*/ 2316523 w 3652645"/>
              <a:gd name="connsiteY179" fmla="*/ 779028 h 4020871"/>
              <a:gd name="connsiteX180" fmla="*/ 2337960 w 3652645"/>
              <a:gd name="connsiteY180" fmla="*/ 793151 h 4020871"/>
              <a:gd name="connsiteX181" fmla="*/ 2346146 w 3652645"/>
              <a:gd name="connsiteY181" fmla="*/ 797417 h 4020871"/>
              <a:gd name="connsiteX182" fmla="*/ 2343656 w 3652645"/>
              <a:gd name="connsiteY182" fmla="*/ 812078 h 4020871"/>
              <a:gd name="connsiteX183" fmla="*/ 2347050 w 3652645"/>
              <a:gd name="connsiteY183" fmla="*/ 832754 h 4020871"/>
              <a:gd name="connsiteX184" fmla="*/ 2352560 w 3652645"/>
              <a:gd name="connsiteY184" fmla="*/ 855400 h 4020871"/>
              <a:gd name="connsiteX185" fmla="*/ 2360372 w 3652645"/>
              <a:gd name="connsiteY185" fmla="*/ 876297 h 4020871"/>
              <a:gd name="connsiteX186" fmla="*/ 2372601 w 3652645"/>
              <a:gd name="connsiteY186" fmla="*/ 897415 h 4020871"/>
              <a:gd name="connsiteX187" fmla="*/ 2387040 w 3652645"/>
              <a:gd name="connsiteY187" fmla="*/ 918644 h 4020871"/>
              <a:gd name="connsiteX188" fmla="*/ 2403873 w 3652645"/>
              <a:gd name="connsiteY188" fmla="*/ 936264 h 4020871"/>
              <a:gd name="connsiteX189" fmla="*/ 2425218 w 3652645"/>
              <a:gd name="connsiteY189" fmla="*/ 952246 h 4020871"/>
              <a:gd name="connsiteX190" fmla="*/ 2435983 w 3652645"/>
              <a:gd name="connsiteY190" fmla="*/ 958377 h 4020871"/>
              <a:gd name="connsiteX191" fmla="*/ 2446748 w 3652645"/>
              <a:gd name="connsiteY191" fmla="*/ 964509 h 4020871"/>
              <a:gd name="connsiteX192" fmla="*/ 2459909 w 3652645"/>
              <a:gd name="connsiteY192" fmla="*/ 967031 h 4020871"/>
              <a:gd name="connsiteX193" fmla="*/ 2472976 w 3652645"/>
              <a:gd name="connsiteY193" fmla="*/ 971414 h 4020871"/>
              <a:gd name="connsiteX194" fmla="*/ 2486229 w 3652645"/>
              <a:gd name="connsiteY194" fmla="*/ 972077 h 4020871"/>
              <a:gd name="connsiteX195" fmla="*/ 2501692 w 3652645"/>
              <a:gd name="connsiteY195" fmla="*/ 972851 h 4020871"/>
              <a:gd name="connsiteX196" fmla="*/ 2517247 w 3652645"/>
              <a:gd name="connsiteY196" fmla="*/ 971766 h 4020871"/>
              <a:gd name="connsiteX197" fmla="*/ 2532896 w 3652645"/>
              <a:gd name="connsiteY197" fmla="*/ 968821 h 4020871"/>
              <a:gd name="connsiteX198" fmla="*/ 2548637 w 3652645"/>
              <a:gd name="connsiteY198" fmla="*/ 964016 h 4020871"/>
              <a:gd name="connsiteX199" fmla="*/ 2564115 w 3652645"/>
              <a:gd name="connsiteY199" fmla="*/ 957503 h 4020871"/>
              <a:gd name="connsiteX200" fmla="*/ 2572471 w 3652645"/>
              <a:gd name="connsiteY200" fmla="*/ 974531 h 4020871"/>
              <a:gd name="connsiteX201" fmla="*/ 2586723 w 3652645"/>
              <a:gd name="connsiteY201" fmla="*/ 999478 h 4020871"/>
              <a:gd name="connsiteX202" fmla="*/ 2601068 w 3652645"/>
              <a:gd name="connsiteY202" fmla="*/ 1022567 h 4020871"/>
              <a:gd name="connsiteX203" fmla="*/ 2617809 w 3652645"/>
              <a:gd name="connsiteY203" fmla="*/ 1042046 h 4020871"/>
              <a:gd name="connsiteX204" fmla="*/ 2634736 w 3652645"/>
              <a:gd name="connsiteY204" fmla="*/ 1057807 h 4020871"/>
              <a:gd name="connsiteX205" fmla="*/ 2643199 w 3652645"/>
              <a:gd name="connsiteY205" fmla="*/ 1065688 h 4020871"/>
              <a:gd name="connsiteX206" fmla="*/ 2653964 w 3652645"/>
              <a:gd name="connsiteY206" fmla="*/ 1071819 h 4020871"/>
              <a:gd name="connsiteX207" fmla="*/ 2682215 w 3652645"/>
              <a:gd name="connsiteY207" fmla="*/ 1082554 h 4020871"/>
              <a:gd name="connsiteX208" fmla="*/ 2717185 w 3652645"/>
              <a:gd name="connsiteY208" fmla="*/ 1091761 h 4020871"/>
              <a:gd name="connsiteX209" fmla="*/ 2754457 w 3652645"/>
              <a:gd name="connsiteY209" fmla="*/ 1099219 h 4020871"/>
              <a:gd name="connsiteX210" fmla="*/ 2790510 w 3652645"/>
              <a:gd name="connsiteY210" fmla="*/ 1102549 h 4020871"/>
              <a:gd name="connsiteX211" fmla="*/ 2797145 w 3652645"/>
              <a:gd name="connsiteY211" fmla="*/ 1131183 h 4020871"/>
              <a:gd name="connsiteX212" fmla="*/ 2814326 w 3652645"/>
              <a:gd name="connsiteY212" fmla="*/ 1186104 h 4020871"/>
              <a:gd name="connsiteX213" fmla="*/ 2816388 w 3652645"/>
              <a:gd name="connsiteY213" fmla="*/ 1191978 h 4020871"/>
              <a:gd name="connsiteX214" fmla="*/ 2704346 w 3652645"/>
              <a:gd name="connsiteY214" fmla="*/ 1171278 h 4020871"/>
              <a:gd name="connsiteX215" fmla="*/ 2703136 w 3652645"/>
              <a:gd name="connsiteY215" fmla="*/ 1195452 h 4020871"/>
              <a:gd name="connsiteX216" fmla="*/ 2699384 w 3652645"/>
              <a:gd name="connsiteY216" fmla="*/ 1202921 h 4020871"/>
              <a:gd name="connsiteX217" fmla="*/ 2646740 w 3652645"/>
              <a:gd name="connsiteY217" fmla="*/ 1182903 h 4020871"/>
              <a:gd name="connsiteX218" fmla="*/ 2582899 w 3652645"/>
              <a:gd name="connsiteY218" fmla="*/ 1166614 h 4020871"/>
              <a:gd name="connsiteX219" fmla="*/ 2495736 w 3652645"/>
              <a:gd name="connsiteY219" fmla="*/ 1146538 h 4020871"/>
              <a:gd name="connsiteX220" fmla="*/ 2408574 w 3652645"/>
              <a:gd name="connsiteY220" fmla="*/ 1126463 h 4020871"/>
              <a:gd name="connsiteX221" fmla="*/ 2309162 w 3652645"/>
              <a:gd name="connsiteY221" fmla="*/ 1116249 h 4020871"/>
              <a:gd name="connsiteX222" fmla="*/ 2209489 w 3652645"/>
              <a:gd name="connsiteY222" fmla="*/ 1111259 h 4020871"/>
              <a:gd name="connsiteX223" fmla="*/ 2097958 w 3652645"/>
              <a:gd name="connsiteY223" fmla="*/ 1108295 h 4020871"/>
              <a:gd name="connsiteX224" fmla="*/ 1997892 w 3652645"/>
              <a:gd name="connsiteY224" fmla="*/ 1111143 h 4020871"/>
              <a:gd name="connsiteX225" fmla="*/ 1779910 w 3652645"/>
              <a:gd name="connsiteY225" fmla="*/ 1121181 h 4020871"/>
              <a:gd name="connsiteX226" fmla="*/ 1555934 w 3652645"/>
              <a:gd name="connsiteY226" fmla="*/ 1133538 h 4020871"/>
              <a:gd name="connsiteX227" fmla="*/ 1450005 w 3652645"/>
              <a:gd name="connsiteY227" fmla="*/ 1136092 h 4020871"/>
              <a:gd name="connsiteX228" fmla="*/ 1332350 w 3652645"/>
              <a:gd name="connsiteY228" fmla="*/ 1138059 h 4020871"/>
              <a:gd name="connsiteX229" fmla="*/ 1221212 w 3652645"/>
              <a:gd name="connsiteY229" fmla="*/ 1127258 h 4020871"/>
              <a:gd name="connsiteX230" fmla="*/ 1115806 w 3652645"/>
              <a:gd name="connsiteY230" fmla="*/ 1119363 h 4020871"/>
              <a:gd name="connsiteX231" fmla="*/ 1011054 w 3652645"/>
              <a:gd name="connsiteY231" fmla="*/ 1098407 h 4020871"/>
              <a:gd name="connsiteX232" fmla="*/ 952946 w 3652645"/>
              <a:gd name="connsiteY232" fmla="*/ 1085023 h 4020871"/>
              <a:gd name="connsiteX233" fmla="*/ 900962 w 3652645"/>
              <a:gd name="connsiteY233" fmla="*/ 1066709 h 4020871"/>
              <a:gd name="connsiteX234" fmla="*/ 843115 w 3652645"/>
              <a:gd name="connsiteY234" fmla="*/ 1048100 h 4020871"/>
              <a:gd name="connsiteX235" fmla="*/ 797126 w 3652645"/>
              <a:gd name="connsiteY235" fmla="*/ 1027467 h 4020871"/>
              <a:gd name="connsiteX236" fmla="*/ 745272 w 3652645"/>
              <a:gd name="connsiteY236" fmla="*/ 1006540 h 4020871"/>
              <a:gd name="connsiteX237" fmla="*/ 687949 w 3652645"/>
              <a:gd name="connsiteY237" fmla="*/ 977483 h 4020871"/>
              <a:gd name="connsiteX238" fmla="*/ 0 w 3652645"/>
              <a:gd name="connsiteY238" fmla="*/ 982328 h 4020871"/>
              <a:gd name="connsiteX239" fmla="*/ 492360 w 3652645"/>
              <a:gd name="connsiteY239" fmla="*/ 1423591 h 4020871"/>
              <a:gd name="connsiteX240" fmla="*/ 824155 w 3652645"/>
              <a:gd name="connsiteY240" fmla="*/ 1426871 h 4020871"/>
              <a:gd name="connsiteX241" fmla="*/ 906370 w 3652645"/>
              <a:gd name="connsiteY241" fmla="*/ 1428368 h 4020871"/>
              <a:gd name="connsiteX242" fmla="*/ 994709 w 3652645"/>
              <a:gd name="connsiteY242" fmla="*/ 1424933 h 4020871"/>
              <a:gd name="connsiteX243" fmla="*/ 1077578 w 3652645"/>
              <a:gd name="connsiteY243" fmla="*/ 1413369 h 4020871"/>
              <a:gd name="connsiteX244" fmla="*/ 1160577 w 3652645"/>
              <a:gd name="connsiteY244" fmla="*/ 1399193 h 4020871"/>
              <a:gd name="connsiteX245" fmla="*/ 1445931 w 3652645"/>
              <a:gd name="connsiteY245" fmla="*/ 1334914 h 4020871"/>
              <a:gd name="connsiteX246" fmla="*/ 1582614 w 3652645"/>
              <a:gd name="connsiteY246" fmla="*/ 1305093 h 4020871"/>
              <a:gd name="connsiteX247" fmla="*/ 1707178 w 3652645"/>
              <a:gd name="connsiteY247" fmla="*/ 1282522 h 4020871"/>
              <a:gd name="connsiteX248" fmla="*/ 1831611 w 3652645"/>
              <a:gd name="connsiteY248" fmla="*/ 1262563 h 4020871"/>
              <a:gd name="connsiteX249" fmla="*/ 1949790 w 3652645"/>
              <a:gd name="connsiteY249" fmla="*/ 1250148 h 4020871"/>
              <a:gd name="connsiteX250" fmla="*/ 2067968 w 3652645"/>
              <a:gd name="connsiteY250" fmla="*/ 1237732 h 4020871"/>
              <a:gd name="connsiteX251" fmla="*/ 2180021 w 3652645"/>
              <a:gd name="connsiteY251" fmla="*/ 1230247 h 4020871"/>
              <a:gd name="connsiteX252" fmla="*/ 2285688 w 3652645"/>
              <a:gd name="connsiteY252" fmla="*/ 1232918 h 4020871"/>
              <a:gd name="connsiteX253" fmla="*/ 2391094 w 3652645"/>
              <a:gd name="connsiteY253" fmla="*/ 1240813 h 4020871"/>
              <a:gd name="connsiteX254" fmla="*/ 2475823 w 3652645"/>
              <a:gd name="connsiteY254" fmla="*/ 1251051 h 4020871"/>
              <a:gd name="connsiteX255" fmla="*/ 2472173 w 3652645"/>
              <a:gd name="connsiteY255" fmla="*/ 1252865 h 4020871"/>
              <a:gd name="connsiteX256" fmla="*/ 2471393 w 3652645"/>
              <a:gd name="connsiteY256" fmla="*/ 1255082 h 4020871"/>
              <a:gd name="connsiteX257" fmla="*/ 2446659 w 3652645"/>
              <a:gd name="connsiteY257" fmla="*/ 1266044 h 4020871"/>
              <a:gd name="connsiteX258" fmla="*/ 2185183 w 3652645"/>
              <a:gd name="connsiteY258" fmla="*/ 1772191 h 4020871"/>
              <a:gd name="connsiteX259" fmla="*/ 2175370 w 3652645"/>
              <a:gd name="connsiteY259" fmla="*/ 2037516 h 4020871"/>
              <a:gd name="connsiteX260" fmla="*/ 2196032 w 3652645"/>
              <a:gd name="connsiteY260" fmla="*/ 2037516 h 4020871"/>
              <a:gd name="connsiteX261" fmla="*/ 2196032 w 3652645"/>
              <a:gd name="connsiteY261" fmla="*/ 2065341 h 4020871"/>
              <a:gd name="connsiteX262" fmla="*/ 2443933 w 3652645"/>
              <a:gd name="connsiteY262" fmla="*/ 2065341 h 4020871"/>
              <a:gd name="connsiteX263" fmla="*/ 2443933 w 3652645"/>
              <a:gd name="connsiteY263" fmla="*/ 2037516 h 4020871"/>
              <a:gd name="connsiteX264" fmla="*/ 2463525 w 3652645"/>
              <a:gd name="connsiteY264" fmla="*/ 2037516 h 4020871"/>
              <a:gd name="connsiteX265" fmla="*/ 2479567 w 3652645"/>
              <a:gd name="connsiteY265" fmla="*/ 2037516 h 4020871"/>
              <a:gd name="connsiteX266" fmla="*/ 2459941 w 3652645"/>
              <a:gd name="connsiteY266" fmla="*/ 1772191 h 4020871"/>
              <a:gd name="connsiteX267" fmla="*/ 2546876 w 3652645"/>
              <a:gd name="connsiteY267" fmla="*/ 1416569 h 4020871"/>
              <a:gd name="connsiteX268" fmla="*/ 2553135 w 3652645"/>
              <a:gd name="connsiteY268" fmla="*/ 1418354 h 4020871"/>
              <a:gd name="connsiteX269" fmla="*/ 2560709 w 3652645"/>
              <a:gd name="connsiteY269" fmla="*/ 1430666 h 4020871"/>
              <a:gd name="connsiteX270" fmla="*/ 2587191 w 3652645"/>
              <a:gd name="connsiteY270" fmla="*/ 1476732 h 4020871"/>
              <a:gd name="connsiteX271" fmla="*/ 2611464 w 3652645"/>
              <a:gd name="connsiteY271" fmla="*/ 1522687 h 4020871"/>
              <a:gd name="connsiteX272" fmla="*/ 2621113 w 3652645"/>
              <a:gd name="connsiteY272" fmla="*/ 1551133 h 4020871"/>
              <a:gd name="connsiteX273" fmla="*/ 2634806 w 3652645"/>
              <a:gd name="connsiteY273" fmla="*/ 1587238 h 4020871"/>
              <a:gd name="connsiteX274" fmla="*/ 2665402 w 3652645"/>
              <a:gd name="connsiteY274" fmla="*/ 1683843 h 4020871"/>
              <a:gd name="connsiteX275" fmla="*/ 2701600 w 3652645"/>
              <a:gd name="connsiteY275" fmla="*/ 1801234 h 4020871"/>
              <a:gd name="connsiteX276" fmla="*/ 2734938 w 3652645"/>
              <a:gd name="connsiteY276" fmla="*/ 1931531 h 4020871"/>
              <a:gd name="connsiteX277" fmla="*/ 2768182 w 3652645"/>
              <a:gd name="connsiteY277" fmla="*/ 2063688 h 4020871"/>
              <a:gd name="connsiteX278" fmla="*/ 2795080 w 3652645"/>
              <a:gd name="connsiteY278" fmla="*/ 2189935 h 4020871"/>
              <a:gd name="connsiteX279" fmla="*/ 2816188 w 3652645"/>
              <a:gd name="connsiteY279" fmla="*/ 2299114 h 4020871"/>
              <a:gd name="connsiteX280" fmla="*/ 2822696 w 3652645"/>
              <a:gd name="connsiteY280" fmla="*/ 2346044 h 4020871"/>
              <a:gd name="connsiteX281" fmla="*/ 2825252 w 3652645"/>
              <a:gd name="connsiteY281" fmla="*/ 2383456 h 4020871"/>
              <a:gd name="connsiteX282" fmla="*/ 2889890 w 3652645"/>
              <a:gd name="connsiteY282" fmla="*/ 2374342 h 4020871"/>
              <a:gd name="connsiteX283" fmla="*/ 2899121 w 3652645"/>
              <a:gd name="connsiteY283" fmla="*/ 2456128 h 4020871"/>
              <a:gd name="connsiteX284" fmla="*/ 2910717 w 3652645"/>
              <a:gd name="connsiteY284" fmla="*/ 2622621 h 4020871"/>
              <a:gd name="connsiteX285" fmla="*/ 2916735 w 3652645"/>
              <a:gd name="connsiteY285" fmla="*/ 2723588 h 4020871"/>
              <a:gd name="connsiteX286" fmla="*/ 2922381 w 3652645"/>
              <a:gd name="connsiteY286" fmla="*/ 2831993 h 4020871"/>
              <a:gd name="connsiteX287" fmla="*/ 2927654 w 3652645"/>
              <a:gd name="connsiteY287" fmla="*/ 2947836 h 4020871"/>
              <a:gd name="connsiteX288" fmla="*/ 2930440 w 3652645"/>
              <a:gd name="connsiteY288" fmla="*/ 3069147 h 4020871"/>
              <a:gd name="connsiteX289" fmla="*/ 2930830 w 3652645"/>
              <a:gd name="connsiteY289" fmla="*/ 3194067 h 4020871"/>
              <a:gd name="connsiteX290" fmla="*/ 2929011 w 3652645"/>
              <a:gd name="connsiteY290" fmla="*/ 3318876 h 4020871"/>
              <a:gd name="connsiteX291" fmla="*/ 2924890 w 3652645"/>
              <a:gd name="connsiteY291" fmla="*/ 3445435 h 4020871"/>
              <a:gd name="connsiteX292" fmla="*/ 2914236 w 3652645"/>
              <a:gd name="connsiteY292" fmla="*/ 3569801 h 4020871"/>
              <a:gd name="connsiteX293" fmla="*/ 2901559 w 3652645"/>
              <a:gd name="connsiteY293" fmla="*/ 3690338 h 4020871"/>
              <a:gd name="connsiteX294" fmla="*/ 2894255 w 3652645"/>
              <a:gd name="connsiteY294" fmla="*/ 3747762 h 4020871"/>
              <a:gd name="connsiteX295" fmla="*/ 2884743 w 3652645"/>
              <a:gd name="connsiteY295" fmla="*/ 3805076 h 4020871"/>
              <a:gd name="connsiteX296" fmla="*/ 2891248 w 3652645"/>
              <a:gd name="connsiteY296" fmla="*/ 3806789 h 4020871"/>
              <a:gd name="connsiteX297" fmla="*/ 2888788 w 3652645"/>
              <a:gd name="connsiteY297" fmla="*/ 3812734 h 4020871"/>
              <a:gd name="connsiteX298" fmla="*/ 2883160 w 3652645"/>
              <a:gd name="connsiteY298" fmla="*/ 3836687 h 4020871"/>
              <a:gd name="connsiteX299" fmla="*/ 2873927 w 3652645"/>
              <a:gd name="connsiteY299" fmla="*/ 3888422 h 4020871"/>
              <a:gd name="connsiteX300" fmla="*/ 2868646 w 3652645"/>
              <a:gd name="connsiteY300" fmla="*/ 3949676 h 4020871"/>
              <a:gd name="connsiteX301" fmla="*/ 2910057 w 3652645"/>
              <a:gd name="connsiteY301" fmla="*/ 3962934 h 4020871"/>
              <a:gd name="connsiteX302" fmla="*/ 2971255 w 3652645"/>
              <a:gd name="connsiteY302" fmla="*/ 3979046 h 4020871"/>
              <a:gd name="connsiteX303" fmla="*/ 3041382 w 3652645"/>
              <a:gd name="connsiteY303" fmla="*/ 3993742 h 4020871"/>
              <a:gd name="connsiteX304" fmla="*/ 3115926 w 3652645"/>
              <a:gd name="connsiteY304" fmla="*/ 4008659 h 4020871"/>
              <a:gd name="connsiteX305" fmla="*/ 3153291 w 3652645"/>
              <a:gd name="connsiteY305" fmla="*/ 4014257 h 4020871"/>
              <a:gd name="connsiteX306" fmla="*/ 3188541 w 3652645"/>
              <a:gd name="connsiteY306" fmla="*/ 4017886 h 4020871"/>
              <a:gd name="connsiteX307" fmla="*/ 3219465 w 3652645"/>
              <a:gd name="connsiteY307" fmla="*/ 4019434 h 4020871"/>
              <a:gd name="connsiteX308" fmla="*/ 3248181 w 3652645"/>
              <a:gd name="connsiteY308" fmla="*/ 4020871 h 4020871"/>
              <a:gd name="connsiteX309" fmla="*/ 3272666 w 3652645"/>
              <a:gd name="connsiteY309" fmla="*/ 4018369 h 4020871"/>
              <a:gd name="connsiteX310" fmla="*/ 3292732 w 3652645"/>
              <a:gd name="connsiteY310" fmla="*/ 4015645 h 4020871"/>
              <a:gd name="connsiteX311" fmla="*/ 3299545 w 3652645"/>
              <a:gd name="connsiteY311" fmla="*/ 4012257 h 4020871"/>
              <a:gd name="connsiteX312" fmla="*/ 3304149 w 3652645"/>
              <a:gd name="connsiteY312" fmla="*/ 4008759 h 4020871"/>
              <a:gd name="connsiteX313" fmla="*/ 3308846 w 3652645"/>
              <a:gd name="connsiteY313" fmla="*/ 4003402 h 4020871"/>
              <a:gd name="connsiteX314" fmla="*/ 3309032 w 3652645"/>
              <a:gd name="connsiteY314" fmla="*/ 3999683 h 4020871"/>
              <a:gd name="connsiteX315" fmla="*/ 3313014 w 3652645"/>
              <a:gd name="connsiteY315" fmla="*/ 3987170 h 4020871"/>
              <a:gd name="connsiteX316" fmla="*/ 3356163 w 3652645"/>
              <a:gd name="connsiteY316" fmla="*/ 3987129 h 4020871"/>
              <a:gd name="connsiteX317" fmla="*/ 3424826 w 3652645"/>
              <a:gd name="connsiteY317" fmla="*/ 3986838 h 4020871"/>
              <a:gd name="connsiteX318" fmla="*/ 3484652 w 3652645"/>
              <a:gd name="connsiteY318" fmla="*/ 3986104 h 4020871"/>
              <a:gd name="connsiteX319" fmla="*/ 3540154 w 3652645"/>
              <a:gd name="connsiteY319" fmla="*/ 3983290 h 4020871"/>
              <a:gd name="connsiteX320" fmla="*/ 3544945 w 3652645"/>
              <a:gd name="connsiteY320" fmla="*/ 3976073 h 4020871"/>
              <a:gd name="connsiteX321" fmla="*/ 3549828 w 3652645"/>
              <a:gd name="connsiteY321" fmla="*/ 3966996 h 4020871"/>
              <a:gd name="connsiteX322" fmla="*/ 3552595 w 3652645"/>
              <a:gd name="connsiteY322" fmla="*/ 3955950 h 4020871"/>
              <a:gd name="connsiteX323" fmla="*/ 3555363 w 3652645"/>
              <a:gd name="connsiteY323" fmla="*/ 3944903 h 4020871"/>
              <a:gd name="connsiteX324" fmla="*/ 3555921 w 3652645"/>
              <a:gd name="connsiteY324" fmla="*/ 3933746 h 4020871"/>
              <a:gd name="connsiteX325" fmla="*/ 3552062 w 3652645"/>
              <a:gd name="connsiteY325" fmla="*/ 3922368 h 4020871"/>
              <a:gd name="connsiteX326" fmla="*/ 3547923 w 3652645"/>
              <a:gd name="connsiteY326" fmla="*/ 3916568 h 4020871"/>
              <a:gd name="connsiteX327" fmla="*/ 3543692 w 3652645"/>
              <a:gd name="connsiteY327" fmla="*/ 3912628 h 4020871"/>
              <a:gd name="connsiteX328" fmla="*/ 3528601 w 3652645"/>
              <a:gd name="connsiteY328" fmla="*/ 3904416 h 4020871"/>
              <a:gd name="connsiteX329" fmla="*/ 3509000 w 3652645"/>
              <a:gd name="connsiteY329" fmla="*/ 3897842 h 4020871"/>
              <a:gd name="connsiteX330" fmla="*/ 3487005 w 3652645"/>
              <a:gd name="connsiteY330" fmla="*/ 3894877 h 4020871"/>
              <a:gd name="connsiteX331" fmla="*/ 3462800 w 3652645"/>
              <a:gd name="connsiteY331" fmla="*/ 3891801 h 4020871"/>
              <a:gd name="connsiteX332" fmla="*/ 3416598 w 3652645"/>
              <a:gd name="connsiteY332" fmla="*/ 3885760 h 4020871"/>
              <a:gd name="connsiteX333" fmla="*/ 3396811 w 3652645"/>
              <a:gd name="connsiteY333" fmla="*/ 3882905 h 4020871"/>
              <a:gd name="connsiteX334" fmla="*/ 3381535 w 3652645"/>
              <a:gd name="connsiteY334" fmla="*/ 3878412 h 4020871"/>
              <a:gd name="connsiteX335" fmla="*/ 3372792 w 3652645"/>
              <a:gd name="connsiteY335" fmla="*/ 3876110 h 4020871"/>
              <a:gd name="connsiteX336" fmla="*/ 3366445 w 3652645"/>
              <a:gd name="connsiteY336" fmla="*/ 3870200 h 4020871"/>
              <a:gd name="connsiteX337" fmla="*/ 3355866 w 3652645"/>
              <a:gd name="connsiteY337" fmla="*/ 3860350 h 4020871"/>
              <a:gd name="connsiteX338" fmla="*/ 3345473 w 3652645"/>
              <a:gd name="connsiteY338" fmla="*/ 3846780 h 4020871"/>
              <a:gd name="connsiteX339" fmla="*/ 3335080 w 3652645"/>
              <a:gd name="connsiteY339" fmla="*/ 3833211 h 4020871"/>
              <a:gd name="connsiteX340" fmla="*/ 3326771 w 3652645"/>
              <a:gd name="connsiteY340" fmla="*/ 3816075 h 4020871"/>
              <a:gd name="connsiteX341" fmla="*/ 3327083 w 3652645"/>
              <a:gd name="connsiteY341" fmla="*/ 3816032 h 4020871"/>
              <a:gd name="connsiteX342" fmla="*/ 3350314 w 3652645"/>
              <a:gd name="connsiteY342" fmla="*/ 3750085 h 4020871"/>
              <a:gd name="connsiteX343" fmla="*/ 3369220 w 3652645"/>
              <a:gd name="connsiteY343" fmla="*/ 3682056 h 4020871"/>
              <a:gd name="connsiteX344" fmla="*/ 3390336 w 3652645"/>
              <a:gd name="connsiteY344" fmla="*/ 3614139 h 4020871"/>
              <a:gd name="connsiteX345" fmla="*/ 3407033 w 3652645"/>
              <a:gd name="connsiteY345" fmla="*/ 3546000 h 4020871"/>
              <a:gd name="connsiteX346" fmla="*/ 3440521 w 3652645"/>
              <a:gd name="connsiteY346" fmla="*/ 3407863 h 4020871"/>
              <a:gd name="connsiteX347" fmla="*/ 3467196 w 3652645"/>
              <a:gd name="connsiteY347" fmla="*/ 3273113 h 4020871"/>
              <a:gd name="connsiteX348" fmla="*/ 3491662 w 3652645"/>
              <a:gd name="connsiteY348" fmla="*/ 3138252 h 4020871"/>
              <a:gd name="connsiteX349" fmla="*/ 3511432 w 3652645"/>
              <a:gd name="connsiteY349" fmla="*/ 3008749 h 4020871"/>
              <a:gd name="connsiteX350" fmla="*/ 3526504 w 3652645"/>
              <a:gd name="connsiteY350" fmla="*/ 2884603 h 4020871"/>
              <a:gd name="connsiteX351" fmla="*/ 3538995 w 3652645"/>
              <a:gd name="connsiteY351" fmla="*/ 2767785 h 4020871"/>
              <a:gd name="connsiteX352" fmla="*/ 3548904 w 3652645"/>
              <a:gd name="connsiteY352" fmla="*/ 2658294 h 4020871"/>
              <a:gd name="connsiteX353" fmla="*/ 3558256 w 3652645"/>
              <a:gd name="connsiteY353" fmla="*/ 2559961 h 4020871"/>
              <a:gd name="connsiteX354" fmla="*/ 3566447 w 3652645"/>
              <a:gd name="connsiteY354" fmla="*/ 2396323 h 4020871"/>
              <a:gd name="connsiteX355" fmla="*/ 3568958 w 3652645"/>
              <a:gd name="connsiteY355" fmla="*/ 2310274 h 4020871"/>
              <a:gd name="connsiteX356" fmla="*/ 3588806 w 3652645"/>
              <a:gd name="connsiteY356" fmla="*/ 2309715 h 4020871"/>
              <a:gd name="connsiteX357" fmla="*/ 3623730 w 3652645"/>
              <a:gd name="connsiteY357" fmla="*/ 2308732 h 4020871"/>
              <a:gd name="connsiteX358" fmla="*/ 3652645 w 3652645"/>
              <a:gd name="connsiteY358" fmla="*/ 2311157 h 4020871"/>
              <a:gd name="connsiteX359" fmla="*/ 3591057 w 3652645"/>
              <a:gd name="connsiteY359" fmla="*/ 2170125 h 4020871"/>
              <a:gd name="connsiteX360" fmla="*/ 3546958 w 3652645"/>
              <a:gd name="connsiteY360" fmla="*/ 2071609 h 4020871"/>
              <a:gd name="connsiteX361" fmla="*/ 3549898 w 3652645"/>
              <a:gd name="connsiteY361" fmla="*/ 2057556 h 4020871"/>
              <a:gd name="connsiteX362" fmla="*/ 3599083 w 3652645"/>
              <a:gd name="connsiteY362" fmla="*/ 1813507 h 4020871"/>
              <a:gd name="connsiteX363" fmla="*/ 3191359 w 3652645"/>
              <a:gd name="connsiteY363" fmla="*/ 1223961 h 4020871"/>
              <a:gd name="connsiteX364" fmla="*/ 3128389 w 3652645"/>
              <a:gd name="connsiteY364" fmla="*/ 1221808 h 4020871"/>
              <a:gd name="connsiteX365" fmla="*/ 3125038 w 3652645"/>
              <a:gd name="connsiteY365" fmla="*/ 1216571 h 4020871"/>
              <a:gd name="connsiteX366" fmla="*/ 3076442 w 3652645"/>
              <a:gd name="connsiteY366" fmla="*/ 1214138 h 4020871"/>
              <a:gd name="connsiteX367" fmla="*/ 3065949 w 3652645"/>
              <a:gd name="connsiteY367" fmla="*/ 1213783 h 4020871"/>
              <a:gd name="connsiteX368" fmla="*/ 3041058 w 3652645"/>
              <a:gd name="connsiteY368" fmla="*/ 1194616 h 4020871"/>
              <a:gd name="connsiteX369" fmla="*/ 3040101 w 3652645"/>
              <a:gd name="connsiteY369" fmla="*/ 1188084 h 4020871"/>
              <a:gd name="connsiteX370" fmla="*/ 2990972 w 3652645"/>
              <a:gd name="connsiteY370" fmla="*/ 1152070 h 4020871"/>
              <a:gd name="connsiteX371" fmla="*/ 2954796 w 3652645"/>
              <a:gd name="connsiteY371" fmla="*/ 1186236 h 4020871"/>
              <a:gd name="connsiteX372" fmla="*/ 2931237 w 3652645"/>
              <a:gd name="connsiteY372" fmla="*/ 1150945 h 4020871"/>
              <a:gd name="connsiteX373" fmla="*/ 2903727 w 3652645"/>
              <a:gd name="connsiteY373" fmla="*/ 1104951 h 4020871"/>
              <a:gd name="connsiteX374" fmla="*/ 2935867 w 3652645"/>
              <a:gd name="connsiteY374" fmla="*/ 1102708 h 4020871"/>
              <a:gd name="connsiteX375" fmla="*/ 2982720 w 3652645"/>
              <a:gd name="connsiteY375" fmla="*/ 1095732 h 4020871"/>
              <a:gd name="connsiteX376" fmla="*/ 3027456 w 3652645"/>
              <a:gd name="connsiteY376" fmla="*/ 1086786 h 4020871"/>
              <a:gd name="connsiteX377" fmla="*/ 3067961 w 3652645"/>
              <a:gd name="connsiteY377" fmla="*/ 1073901 h 4020871"/>
              <a:gd name="connsiteX378" fmla="*/ 3088307 w 3652645"/>
              <a:gd name="connsiteY378" fmla="*/ 1065598 h 4020871"/>
              <a:gd name="connsiteX379" fmla="*/ 3106444 w 3652645"/>
              <a:gd name="connsiteY379" fmla="*/ 1057185 h 4020871"/>
              <a:gd name="connsiteX380" fmla="*/ 3124673 w 3652645"/>
              <a:gd name="connsiteY380" fmla="*/ 1046912 h 4020871"/>
              <a:gd name="connsiteX381" fmla="*/ 3138485 w 3652645"/>
              <a:gd name="connsiteY381" fmla="*/ 1036419 h 4020871"/>
              <a:gd name="connsiteX382" fmla="*/ 3154600 w 3652645"/>
              <a:gd name="connsiteY382" fmla="*/ 1024176 h 4020871"/>
              <a:gd name="connsiteX383" fmla="*/ 3166295 w 3652645"/>
              <a:gd name="connsiteY383" fmla="*/ 1011712 h 4020871"/>
              <a:gd name="connsiteX384" fmla="*/ 3175876 w 3652645"/>
              <a:gd name="connsiteY384" fmla="*/ 997278 h 4020871"/>
              <a:gd name="connsiteX385" fmla="*/ 3185456 w 3652645"/>
              <a:gd name="connsiteY385" fmla="*/ 982845 h 4020871"/>
              <a:gd name="connsiteX386" fmla="*/ 3192920 w 3652645"/>
              <a:gd name="connsiteY386" fmla="*/ 966441 h 4020871"/>
              <a:gd name="connsiteX387" fmla="*/ 3195967 w 3652645"/>
              <a:gd name="connsiteY387" fmla="*/ 949816 h 4020871"/>
              <a:gd name="connsiteX388" fmla="*/ 3200038 w 3652645"/>
              <a:gd name="connsiteY388" fmla="*/ 912736 h 4020871"/>
              <a:gd name="connsiteX389" fmla="*/ 3202179 w 3652645"/>
              <a:gd name="connsiteY389" fmla="*/ 869967 h 4020871"/>
              <a:gd name="connsiteX390" fmla="*/ 3199995 w 3652645"/>
              <a:gd name="connsiteY390" fmla="*/ 825117 h 4020871"/>
              <a:gd name="connsiteX391" fmla="*/ 3195788 w 3652645"/>
              <a:gd name="connsiteY391" fmla="*/ 776438 h 4020871"/>
              <a:gd name="connsiteX392" fmla="*/ 3189466 w 3652645"/>
              <a:gd name="connsiteY392" fmla="*/ 725788 h 4020871"/>
              <a:gd name="connsiteX393" fmla="*/ 3180841 w 3652645"/>
              <a:gd name="connsiteY393" fmla="*/ 676888 h 4020871"/>
              <a:gd name="connsiteX394" fmla="*/ 3164045 w 3652645"/>
              <a:gd name="connsiteY394" fmla="*/ 599125 h 4020871"/>
              <a:gd name="connsiteX395" fmla="*/ 3177124 w 3652645"/>
              <a:gd name="connsiteY395" fmla="*/ 574171 h 4020871"/>
              <a:gd name="connsiteX396" fmla="*/ 3189751 w 3652645"/>
              <a:gd name="connsiteY396" fmla="*/ 543112 h 4020871"/>
              <a:gd name="connsiteX397" fmla="*/ 3195751 w 3652645"/>
              <a:gd name="connsiteY397" fmla="*/ 511722 h 4020871"/>
              <a:gd name="connsiteX398" fmla="*/ 3197240 w 3652645"/>
              <a:gd name="connsiteY398" fmla="*/ 481969 h 4020871"/>
              <a:gd name="connsiteX399" fmla="*/ 3196428 w 3652645"/>
              <a:gd name="connsiteY399" fmla="*/ 453966 h 4020871"/>
              <a:gd name="connsiteX400" fmla="*/ 3191197 w 3652645"/>
              <a:gd name="connsiteY400" fmla="*/ 425741 h 4020871"/>
              <a:gd name="connsiteX401" fmla="*/ 3183571 w 3652645"/>
              <a:gd name="connsiteY401" fmla="*/ 401125 h 4020871"/>
              <a:gd name="connsiteX402" fmla="*/ 3175853 w 3652645"/>
              <a:gd name="connsiteY402" fmla="*/ 378369 h 4020871"/>
              <a:gd name="connsiteX403" fmla="*/ 3165832 w 3652645"/>
              <a:gd name="connsiteY403" fmla="*/ 357361 h 4020871"/>
              <a:gd name="connsiteX404" fmla="*/ 3147584 w 3652645"/>
              <a:gd name="connsiteY404" fmla="*/ 324843 h 4020871"/>
              <a:gd name="connsiteX405" fmla="*/ 3152046 w 3652645"/>
              <a:gd name="connsiteY405" fmla="*/ 323116 h 4020871"/>
              <a:gd name="connsiteX406" fmla="*/ 3174786 w 3652645"/>
              <a:gd name="connsiteY406" fmla="*/ 311205 h 4020871"/>
              <a:gd name="connsiteX407" fmla="*/ 3199829 w 3652645"/>
              <a:gd name="connsiteY407" fmla="*/ 297545 h 4020871"/>
              <a:gd name="connsiteX408" fmla="*/ 3222849 w 3652645"/>
              <a:gd name="connsiteY408" fmla="*/ 280056 h 4020871"/>
              <a:gd name="connsiteX409" fmla="*/ 3243753 w 3652645"/>
              <a:gd name="connsiteY409" fmla="*/ 260596 h 4020871"/>
              <a:gd name="connsiteX410" fmla="*/ 3255262 w 3652645"/>
              <a:gd name="connsiteY410" fmla="*/ 251851 h 4020871"/>
              <a:gd name="connsiteX411" fmla="*/ 3262448 w 3652645"/>
              <a:gd name="connsiteY411" fmla="*/ 241026 h 4020871"/>
              <a:gd name="connsiteX412" fmla="*/ 3269726 w 3652645"/>
              <a:gd name="connsiteY412" fmla="*/ 228341 h 4020871"/>
              <a:gd name="connsiteX413" fmla="*/ 3274702 w 3652645"/>
              <a:gd name="connsiteY413" fmla="*/ 217405 h 4020871"/>
              <a:gd name="connsiteX414" fmla="*/ 3277563 w 3652645"/>
              <a:gd name="connsiteY414" fmla="*/ 204499 h 4020871"/>
              <a:gd name="connsiteX415" fmla="*/ 3280423 w 3652645"/>
              <a:gd name="connsiteY415" fmla="*/ 191592 h 4020871"/>
              <a:gd name="connsiteX416" fmla="*/ 3278866 w 3652645"/>
              <a:gd name="connsiteY416" fmla="*/ 178465 h 4020871"/>
              <a:gd name="connsiteX417" fmla="*/ 3277309 w 3652645"/>
              <a:gd name="connsiteY417" fmla="*/ 165338 h 4020871"/>
              <a:gd name="connsiteX418" fmla="*/ 3271427 w 3652645"/>
              <a:gd name="connsiteY418" fmla="*/ 150131 h 4020871"/>
              <a:gd name="connsiteX419" fmla="*/ 3263336 w 3652645"/>
              <a:gd name="connsiteY419" fmla="*/ 134812 h 4020871"/>
              <a:gd name="connsiteX420" fmla="*/ 3253036 w 3652645"/>
              <a:gd name="connsiteY420" fmla="*/ 119383 h 4020871"/>
              <a:gd name="connsiteX421" fmla="*/ 3238318 w 3652645"/>
              <a:gd name="connsiteY421" fmla="*/ 103733 h 4020871"/>
              <a:gd name="connsiteX422" fmla="*/ 3221392 w 3652645"/>
              <a:gd name="connsiteY422" fmla="*/ 87972 h 4020871"/>
              <a:gd name="connsiteX423" fmla="*/ 3200047 w 3652645"/>
              <a:gd name="connsiteY423" fmla="*/ 71990 h 4020871"/>
              <a:gd name="connsiteX424" fmla="*/ 3174378 w 3652645"/>
              <a:gd name="connsiteY424" fmla="*/ 53927 h 4020871"/>
              <a:gd name="connsiteX425" fmla="*/ 3146407 w 3652645"/>
              <a:gd name="connsiteY425" fmla="*/ 37614 h 4020871"/>
              <a:gd name="connsiteX426" fmla="*/ 3137571 w 3652645"/>
              <a:gd name="connsiteY426" fmla="*/ 37172 h 4020871"/>
              <a:gd name="connsiteX427" fmla="*/ 3126433 w 3652645"/>
              <a:gd name="connsiteY427" fmla="*/ 38478 h 4020871"/>
              <a:gd name="connsiteX428" fmla="*/ 3110692 w 3652645"/>
              <a:gd name="connsiteY428" fmla="*/ 43283 h 4020871"/>
              <a:gd name="connsiteX429" fmla="*/ 3094764 w 3652645"/>
              <a:gd name="connsiteY429" fmla="*/ 51806 h 4020871"/>
              <a:gd name="connsiteX430" fmla="*/ 3078650 w 3652645"/>
              <a:gd name="connsiteY430" fmla="*/ 64049 h 4020871"/>
              <a:gd name="connsiteX431" fmla="*/ 3059862 w 3652645"/>
              <a:gd name="connsiteY431" fmla="*/ 85479 h 4020871"/>
              <a:gd name="connsiteX432" fmla="*/ 3050375 w 3652645"/>
              <a:gd name="connsiteY432" fmla="*/ 98053 h 4020871"/>
              <a:gd name="connsiteX433" fmla="*/ 3043003 w 3652645"/>
              <a:gd name="connsiteY433" fmla="*/ 112597 h 4020871"/>
              <a:gd name="connsiteX434" fmla="*/ 2999942 w 3652645"/>
              <a:gd name="connsiteY434" fmla="*/ 88072 h 4020871"/>
              <a:gd name="connsiteX435" fmla="*/ 2952370 w 3652645"/>
              <a:gd name="connsiteY435" fmla="*/ 65184 h 4020871"/>
              <a:gd name="connsiteX436" fmla="*/ 2898264 w 3652645"/>
              <a:gd name="connsiteY436" fmla="*/ 40106 h 4020871"/>
              <a:gd name="connsiteX437" fmla="*/ 2870014 w 3652645"/>
              <a:gd name="connsiteY437" fmla="*/ 29371 h 4020871"/>
              <a:gd name="connsiteX438" fmla="*/ 2843972 w 3652645"/>
              <a:gd name="connsiteY438" fmla="*/ 18746 h 4020871"/>
              <a:gd name="connsiteX439" fmla="*/ 2815629 w 3652645"/>
              <a:gd name="connsiteY439" fmla="*/ 9871 h 4020871"/>
              <a:gd name="connsiteX440" fmla="*/ 2789401 w 3652645"/>
              <a:gd name="connsiteY440" fmla="*/ 2965 h 4020871"/>
              <a:gd name="connsiteX441" fmla="*/ 2767405 w 3652645"/>
              <a:gd name="connsiteY441" fmla="*/ 0 h 4020871"/>
              <a:gd name="connsiteX0" fmla="*/ 1969442 w 3243825"/>
              <a:gd name="connsiteY0" fmla="*/ 2222580 h 4020871"/>
              <a:gd name="connsiteX1" fmla="*/ 1969442 w 3243825"/>
              <a:gd name="connsiteY1" fmla="*/ 2237814 h 4020871"/>
              <a:gd name="connsiteX2" fmla="*/ 1969442 w 3243825"/>
              <a:gd name="connsiteY2" fmla="*/ 2264476 h 4020871"/>
              <a:gd name="connsiteX3" fmla="*/ 1969441 w 3243825"/>
              <a:gd name="connsiteY3" fmla="*/ 2271897 h 4020871"/>
              <a:gd name="connsiteX4" fmla="*/ 1969441 w 3243825"/>
              <a:gd name="connsiteY4" fmla="*/ 2272234 h 4020871"/>
              <a:gd name="connsiteX5" fmla="*/ 1969441 w 3243825"/>
              <a:gd name="connsiteY5" fmla="*/ 2272234 h 4020871"/>
              <a:gd name="connsiteX6" fmla="*/ 1977092 w 3243825"/>
              <a:gd name="connsiteY6" fmla="*/ 2281544 h 4020871"/>
              <a:gd name="connsiteX7" fmla="*/ 2018410 w 3243825"/>
              <a:gd name="connsiteY7" fmla="*/ 2272234 h 4020871"/>
              <a:gd name="connsiteX8" fmla="*/ 2018410 w 3243825"/>
              <a:gd name="connsiteY8" fmla="*/ 2239785 h 4020871"/>
              <a:gd name="connsiteX9" fmla="*/ 2028366 w 3243825"/>
              <a:gd name="connsiteY9" fmla="*/ 2248059 h 4020871"/>
              <a:gd name="connsiteX10" fmla="*/ 2056590 w 3243825"/>
              <a:gd name="connsiteY10" fmla="*/ 2280812 h 4020871"/>
              <a:gd name="connsiteX11" fmla="*/ 2089800 w 3243825"/>
              <a:gd name="connsiteY11" fmla="*/ 2331063 h 4020871"/>
              <a:gd name="connsiteX12" fmla="*/ 2033799 w 3243825"/>
              <a:gd name="connsiteY12" fmla="*/ 2329140 h 4020871"/>
              <a:gd name="connsiteX13" fmla="*/ 1782979 w 3243825"/>
              <a:gd name="connsiteY13" fmla="*/ 2320529 h 4020871"/>
              <a:gd name="connsiteX14" fmla="*/ 1768159 w 3243825"/>
              <a:gd name="connsiteY14" fmla="*/ 2320020 h 4020871"/>
              <a:gd name="connsiteX15" fmla="*/ 1779949 w 3243825"/>
              <a:gd name="connsiteY15" fmla="*/ 2320021 h 4020871"/>
              <a:gd name="connsiteX16" fmla="*/ 1825264 w 3243825"/>
              <a:gd name="connsiteY16" fmla="*/ 2261858 h 4020871"/>
              <a:gd name="connsiteX17" fmla="*/ 1826713 w 3243825"/>
              <a:gd name="connsiteY17" fmla="*/ 2260693 h 4020871"/>
              <a:gd name="connsiteX18" fmla="*/ 1830188 w 3243825"/>
              <a:gd name="connsiteY18" fmla="*/ 2264863 h 4020871"/>
              <a:gd name="connsiteX19" fmla="*/ 1871505 w 3243825"/>
              <a:gd name="connsiteY19" fmla="*/ 2247407 h 4020871"/>
              <a:gd name="connsiteX20" fmla="*/ 1862936 w 3243825"/>
              <a:gd name="connsiteY20" fmla="*/ 2236028 h 4020871"/>
              <a:gd name="connsiteX21" fmla="*/ 1862052 w 3243825"/>
              <a:gd name="connsiteY21" fmla="*/ 2232293 h 4020871"/>
              <a:gd name="connsiteX22" fmla="*/ 1863840 w 3243825"/>
              <a:gd name="connsiteY22" fmla="*/ 2230856 h 4020871"/>
              <a:gd name="connsiteX23" fmla="*/ 1870281 w 3243825"/>
              <a:gd name="connsiteY23" fmla="*/ 2230856 h 4020871"/>
              <a:gd name="connsiteX24" fmla="*/ 1871505 w 3243825"/>
              <a:gd name="connsiteY24" fmla="*/ 2230855 h 4020871"/>
              <a:gd name="connsiteX25" fmla="*/ 1871505 w 3243825"/>
              <a:gd name="connsiteY25" fmla="*/ 2272234 h 4020871"/>
              <a:gd name="connsiteX26" fmla="*/ 1912822 w 3243825"/>
              <a:gd name="connsiteY26" fmla="*/ 2274561 h 4020871"/>
              <a:gd name="connsiteX27" fmla="*/ 1920473 w 3243825"/>
              <a:gd name="connsiteY27" fmla="*/ 2263958 h 4020871"/>
              <a:gd name="connsiteX28" fmla="*/ 1920473 w 3243825"/>
              <a:gd name="connsiteY28" fmla="*/ 2259562 h 4020871"/>
              <a:gd name="connsiteX29" fmla="*/ 1920473 w 3243825"/>
              <a:gd name="connsiteY29" fmla="*/ 2230856 h 4020871"/>
              <a:gd name="connsiteX30" fmla="*/ 1920473 w 3243825"/>
              <a:gd name="connsiteY30" fmla="*/ 2263958 h 4020871"/>
              <a:gd name="connsiteX31" fmla="*/ 1920473 w 3243825"/>
              <a:gd name="connsiteY31" fmla="*/ 2274303 h 4020871"/>
              <a:gd name="connsiteX32" fmla="*/ 1920473 w 3243825"/>
              <a:gd name="connsiteY32" fmla="*/ 2280510 h 4020871"/>
              <a:gd name="connsiteX33" fmla="*/ 1969442 w 3243825"/>
              <a:gd name="connsiteY33" fmla="*/ 2280510 h 4020871"/>
              <a:gd name="connsiteX34" fmla="*/ 1969441 w 3243825"/>
              <a:gd name="connsiteY34" fmla="*/ 2272234 h 4020871"/>
              <a:gd name="connsiteX35" fmla="*/ 1969441 w 3243825"/>
              <a:gd name="connsiteY35" fmla="*/ 2271897 h 4020871"/>
              <a:gd name="connsiteX36" fmla="*/ 1969441 w 3243825"/>
              <a:gd name="connsiteY36" fmla="*/ 2266803 h 4020871"/>
              <a:gd name="connsiteX37" fmla="*/ 1969442 w 3243825"/>
              <a:gd name="connsiteY37" fmla="*/ 2253614 h 4020871"/>
              <a:gd name="connsiteX38" fmla="*/ 1969442 w 3243825"/>
              <a:gd name="connsiteY38" fmla="*/ 2237814 h 4020871"/>
              <a:gd name="connsiteX39" fmla="*/ 1969442 w 3243825"/>
              <a:gd name="connsiteY39" fmla="*/ 2236545 h 4020871"/>
              <a:gd name="connsiteX40" fmla="*/ 1969442 w 3243825"/>
              <a:gd name="connsiteY40" fmla="*/ 2222580 h 4020871"/>
              <a:gd name="connsiteX41" fmla="*/ 1998822 w 3243825"/>
              <a:gd name="connsiteY41" fmla="*/ 2065342 h 4020871"/>
              <a:gd name="connsiteX42" fmla="*/ 1842125 w 3243825"/>
              <a:gd name="connsiteY42" fmla="*/ 2065342 h 4020871"/>
              <a:gd name="connsiteX43" fmla="*/ 1842124 w 3243825"/>
              <a:gd name="connsiteY43" fmla="*/ 2090169 h 4020871"/>
              <a:gd name="connsiteX44" fmla="*/ 1822537 w 3243825"/>
              <a:gd name="connsiteY44" fmla="*/ 2106720 h 4020871"/>
              <a:gd name="connsiteX45" fmla="*/ 1822537 w 3243825"/>
              <a:gd name="connsiteY45" fmla="*/ 2214304 h 4020871"/>
              <a:gd name="connsiteX46" fmla="*/ 1822537 w 3243825"/>
              <a:gd name="connsiteY46" fmla="*/ 2241785 h 4020871"/>
              <a:gd name="connsiteX47" fmla="*/ 1785751 w 3243825"/>
              <a:gd name="connsiteY47" fmla="*/ 2280340 h 4020871"/>
              <a:gd name="connsiteX48" fmla="*/ 1763912 w 3243825"/>
              <a:gd name="connsiteY48" fmla="*/ 2311939 h 4020871"/>
              <a:gd name="connsiteX49" fmla="*/ 1760469 w 3243825"/>
              <a:gd name="connsiteY49" fmla="*/ 2319756 h 4020871"/>
              <a:gd name="connsiteX50" fmla="*/ 1670971 w 3243825"/>
              <a:gd name="connsiteY50" fmla="*/ 2316684 h 4020871"/>
              <a:gd name="connsiteX51" fmla="*/ 1542987 w 3243825"/>
              <a:gd name="connsiteY51" fmla="*/ 2312290 h 4020871"/>
              <a:gd name="connsiteX52" fmla="*/ 1542794 w 3243825"/>
              <a:gd name="connsiteY52" fmla="*/ 2312335 h 4020871"/>
              <a:gd name="connsiteX53" fmla="*/ 1541502 w 3243825"/>
              <a:gd name="connsiteY53" fmla="*/ 2312290 h 4020871"/>
              <a:gd name="connsiteX54" fmla="*/ 1502123 w 3243825"/>
              <a:gd name="connsiteY54" fmla="*/ 2337333 h 4020871"/>
              <a:gd name="connsiteX55" fmla="*/ 1502123 w 3243825"/>
              <a:gd name="connsiteY55" fmla="*/ 2379071 h 4020871"/>
              <a:gd name="connsiteX56" fmla="*/ 1502475 w 3243825"/>
              <a:gd name="connsiteY56" fmla="*/ 2379279 h 4020871"/>
              <a:gd name="connsiteX57" fmla="*/ 1502457 w 3243825"/>
              <a:gd name="connsiteY57" fmla="*/ 2379893 h 4020871"/>
              <a:gd name="connsiteX58" fmla="*/ 1493860 w 3243825"/>
              <a:gd name="connsiteY58" fmla="*/ 2678385 h 4020871"/>
              <a:gd name="connsiteX59" fmla="*/ 1523336 w 3243825"/>
              <a:gd name="connsiteY59" fmla="*/ 2711666 h 4020871"/>
              <a:gd name="connsiteX60" fmla="*/ 2250413 w 3243825"/>
              <a:gd name="connsiteY60" fmla="*/ 2736627 h 4020871"/>
              <a:gd name="connsiteX61" fmla="*/ 2289715 w 3243825"/>
              <a:gd name="connsiteY61" fmla="*/ 2703346 h 4020871"/>
              <a:gd name="connsiteX62" fmla="*/ 2296297 w 3243825"/>
              <a:gd name="connsiteY62" fmla="*/ 2474813 h 4020871"/>
              <a:gd name="connsiteX63" fmla="*/ 2297830 w 3243825"/>
              <a:gd name="connsiteY63" fmla="*/ 2421575 h 4020871"/>
              <a:gd name="connsiteX64" fmla="*/ 2299539 w 3243825"/>
              <a:gd name="connsiteY64" fmla="*/ 2420809 h 4020871"/>
              <a:gd name="connsiteX65" fmla="*/ 2299539 w 3243825"/>
              <a:gd name="connsiteY65" fmla="*/ 2362376 h 4020871"/>
              <a:gd name="connsiteX66" fmla="*/ 2299535 w 3243825"/>
              <a:gd name="connsiteY66" fmla="*/ 2362367 h 4020871"/>
              <a:gd name="connsiteX67" fmla="*/ 2299540 w 3243825"/>
              <a:gd name="connsiteY67" fmla="*/ 2362212 h 4020871"/>
              <a:gd name="connsiteX68" fmla="*/ 2270064 w 3243825"/>
              <a:gd name="connsiteY68" fmla="*/ 2337251 h 4020871"/>
              <a:gd name="connsiteX69" fmla="*/ 2140659 w 3243825"/>
              <a:gd name="connsiteY69" fmla="*/ 2332809 h 4020871"/>
              <a:gd name="connsiteX70" fmla="*/ 2099662 w 3243825"/>
              <a:gd name="connsiteY70" fmla="*/ 2331401 h 4020871"/>
              <a:gd name="connsiteX71" fmla="*/ 2103284 w 3243825"/>
              <a:gd name="connsiteY71" fmla="*/ 2328330 h 4020871"/>
              <a:gd name="connsiteX72" fmla="*/ 2023674 w 3243825"/>
              <a:gd name="connsiteY72" fmla="*/ 2227583 h 4020871"/>
              <a:gd name="connsiteX73" fmla="*/ 2018409 w 3243825"/>
              <a:gd name="connsiteY73" fmla="*/ 2224612 h 4020871"/>
              <a:gd name="connsiteX74" fmla="*/ 2018410 w 3243825"/>
              <a:gd name="connsiteY74" fmla="*/ 2216373 h 4020871"/>
              <a:gd name="connsiteX75" fmla="*/ 2018410 w 3243825"/>
              <a:gd name="connsiteY75" fmla="*/ 2172926 h 4020871"/>
              <a:gd name="connsiteX76" fmla="*/ 2037997 w 3243825"/>
              <a:gd name="connsiteY76" fmla="*/ 2181201 h 4020871"/>
              <a:gd name="connsiteX77" fmla="*/ 2037997 w 3243825"/>
              <a:gd name="connsiteY77" fmla="*/ 2214304 h 4020871"/>
              <a:gd name="connsiteX78" fmla="*/ 2077171 w 3243825"/>
              <a:gd name="connsiteY78" fmla="*/ 2239131 h 4020871"/>
              <a:gd name="connsiteX79" fmla="*/ 2077171 w 3243825"/>
              <a:gd name="connsiteY79" fmla="*/ 2156374 h 4020871"/>
              <a:gd name="connsiteX80" fmla="*/ 2018410 w 3243825"/>
              <a:gd name="connsiteY80" fmla="*/ 2106720 h 4020871"/>
              <a:gd name="connsiteX81" fmla="*/ 1998822 w 3243825"/>
              <a:gd name="connsiteY81" fmla="*/ 2065342 h 4020871"/>
              <a:gd name="connsiteX82" fmla="*/ 2825538 w 3243825"/>
              <a:gd name="connsiteY82" fmla="*/ 1411897 h 4020871"/>
              <a:gd name="connsiteX83" fmla="*/ 2838233 w 3243825"/>
              <a:gd name="connsiteY83" fmla="*/ 1413018 h 4020871"/>
              <a:gd name="connsiteX84" fmla="*/ 2943649 w 3243825"/>
              <a:gd name="connsiteY84" fmla="*/ 1627033 h 4020871"/>
              <a:gd name="connsiteX85" fmla="*/ 2941291 w 3243825"/>
              <a:gd name="connsiteY85" fmla="*/ 1645751 h 4020871"/>
              <a:gd name="connsiteX86" fmla="*/ 2878210 w 3243825"/>
              <a:gd name="connsiteY86" fmla="*/ 1517609 h 4020871"/>
              <a:gd name="connsiteX87" fmla="*/ 2878316 w 3243825"/>
              <a:gd name="connsiteY87" fmla="*/ 1517361 h 4020871"/>
              <a:gd name="connsiteX88" fmla="*/ 2888455 w 3243825"/>
              <a:gd name="connsiteY88" fmla="*/ 1491770 h 4020871"/>
              <a:gd name="connsiteX89" fmla="*/ 2869319 w 3243825"/>
              <a:gd name="connsiteY89" fmla="*/ 1475899 h 4020871"/>
              <a:gd name="connsiteX90" fmla="*/ 2850138 w 3243825"/>
              <a:gd name="connsiteY90" fmla="*/ 1460958 h 4020871"/>
              <a:gd name="connsiteX91" fmla="*/ 2825538 w 3243825"/>
              <a:gd name="connsiteY91" fmla="*/ 1411897 h 4020871"/>
              <a:gd name="connsiteX92" fmla="*/ 2358585 w 3243825"/>
              <a:gd name="connsiteY92" fmla="*/ 0 h 4020871"/>
              <a:gd name="connsiteX93" fmla="*/ 2338612 w 3243825"/>
              <a:gd name="connsiteY93" fmla="*/ 864 h 4020871"/>
              <a:gd name="connsiteX94" fmla="*/ 2329590 w 3243825"/>
              <a:gd name="connsiteY94" fmla="*/ 4142 h 4020871"/>
              <a:gd name="connsiteX95" fmla="*/ 2322870 w 3243825"/>
              <a:gd name="connsiteY95" fmla="*/ 5669 h 4020871"/>
              <a:gd name="connsiteX96" fmla="*/ 2315964 w 3243825"/>
              <a:gd name="connsiteY96" fmla="*/ 10916 h 4020871"/>
              <a:gd name="connsiteX97" fmla="*/ 2309059 w 3243825"/>
              <a:gd name="connsiteY97" fmla="*/ 16163 h 4020871"/>
              <a:gd name="connsiteX98" fmla="*/ 2301873 w 3243825"/>
              <a:gd name="connsiteY98" fmla="*/ 26988 h 4020871"/>
              <a:gd name="connsiteX99" fmla="*/ 2299013 w 3243825"/>
              <a:gd name="connsiteY99" fmla="*/ 39894 h 4020871"/>
              <a:gd name="connsiteX100" fmla="*/ 2296245 w 3243825"/>
              <a:gd name="connsiteY100" fmla="*/ 50941 h 4020871"/>
              <a:gd name="connsiteX101" fmla="*/ 2297989 w 3243825"/>
              <a:gd name="connsiteY101" fmla="*/ 60349 h 4020871"/>
              <a:gd name="connsiteX102" fmla="*/ 2299639 w 3243825"/>
              <a:gd name="connsiteY102" fmla="*/ 71617 h 4020871"/>
              <a:gd name="connsiteX103" fmla="*/ 2303591 w 3243825"/>
              <a:gd name="connsiteY103" fmla="*/ 81136 h 4020871"/>
              <a:gd name="connsiteX104" fmla="*/ 2316100 w 3243825"/>
              <a:gd name="connsiteY104" fmla="*/ 96675 h 4020871"/>
              <a:gd name="connsiteX105" fmla="*/ 2330911 w 3243825"/>
              <a:gd name="connsiteY105" fmla="*/ 110466 h 4020871"/>
              <a:gd name="connsiteX106" fmla="*/ 2343606 w 3243825"/>
              <a:gd name="connsiteY106" fmla="*/ 122287 h 4020871"/>
              <a:gd name="connsiteX107" fmla="*/ 2358696 w 3243825"/>
              <a:gd name="connsiteY107" fmla="*/ 130499 h 4020871"/>
              <a:gd name="connsiteX108" fmla="*/ 2343234 w 3243825"/>
              <a:gd name="connsiteY108" fmla="*/ 129725 h 4020871"/>
              <a:gd name="connsiteX109" fmla="*/ 2299056 w 3243825"/>
              <a:gd name="connsiteY109" fmla="*/ 127513 h 4020871"/>
              <a:gd name="connsiteX110" fmla="*/ 2270340 w 3243825"/>
              <a:gd name="connsiteY110" fmla="*/ 126076 h 4020871"/>
              <a:gd name="connsiteX111" fmla="*/ 2237113 w 3243825"/>
              <a:gd name="connsiteY111" fmla="*/ 126277 h 4020871"/>
              <a:gd name="connsiteX112" fmla="*/ 2201584 w 3243825"/>
              <a:gd name="connsiteY112" fmla="*/ 128227 h 4020871"/>
              <a:gd name="connsiteX113" fmla="*/ 2163660 w 3243825"/>
              <a:gd name="connsiteY113" fmla="*/ 133785 h 4020871"/>
              <a:gd name="connsiteX114" fmla="*/ 2123528 w 3243825"/>
              <a:gd name="connsiteY114" fmla="*/ 139233 h 4020871"/>
              <a:gd name="connsiteX115" fmla="*/ 2083209 w 3243825"/>
              <a:gd name="connsiteY115" fmla="*/ 148399 h 4020871"/>
              <a:gd name="connsiteX116" fmla="*/ 2045006 w 3243825"/>
              <a:gd name="connsiteY116" fmla="*/ 159536 h 4020871"/>
              <a:gd name="connsiteX117" fmla="*/ 2006617 w 3243825"/>
              <a:gd name="connsiteY117" fmla="*/ 174393 h 4020871"/>
              <a:gd name="connsiteX118" fmla="*/ 1988387 w 3243825"/>
              <a:gd name="connsiteY118" fmla="*/ 184665 h 4020871"/>
              <a:gd name="connsiteX119" fmla="*/ 1972459 w 3243825"/>
              <a:gd name="connsiteY119" fmla="*/ 193189 h 4020871"/>
              <a:gd name="connsiteX120" fmla="*/ 1956345 w 3243825"/>
              <a:gd name="connsiteY120" fmla="*/ 205431 h 4020871"/>
              <a:gd name="connsiteX121" fmla="*/ 1940231 w 3243825"/>
              <a:gd name="connsiteY121" fmla="*/ 217674 h 4020871"/>
              <a:gd name="connsiteX122" fmla="*/ 1926326 w 3243825"/>
              <a:gd name="connsiteY122" fmla="*/ 230027 h 4020871"/>
              <a:gd name="connsiteX123" fmla="*/ 1912235 w 3243825"/>
              <a:gd name="connsiteY123" fmla="*/ 246100 h 4020871"/>
              <a:gd name="connsiteX124" fmla="*/ 1900446 w 3243825"/>
              <a:gd name="connsiteY124" fmla="*/ 260423 h 4020871"/>
              <a:gd name="connsiteX125" fmla="*/ 1888470 w 3243825"/>
              <a:gd name="connsiteY125" fmla="*/ 278465 h 4020871"/>
              <a:gd name="connsiteX126" fmla="*/ 1887006 w 3243825"/>
              <a:gd name="connsiteY126" fmla="*/ 263479 h 4020871"/>
              <a:gd name="connsiteX127" fmla="*/ 1882148 w 3243825"/>
              <a:gd name="connsiteY127" fmla="*/ 227816 h 4020871"/>
              <a:gd name="connsiteX128" fmla="*/ 1872965 w 3243825"/>
              <a:gd name="connsiteY128" fmla="*/ 190073 h 4020871"/>
              <a:gd name="connsiteX129" fmla="*/ 1866990 w 3243825"/>
              <a:gd name="connsiteY129" fmla="*/ 176724 h 4020871"/>
              <a:gd name="connsiteX130" fmla="*/ 1860736 w 3243825"/>
              <a:gd name="connsiteY130" fmla="*/ 168954 h 4020871"/>
              <a:gd name="connsiteX131" fmla="*/ 1858620 w 3243825"/>
              <a:gd name="connsiteY131" fmla="*/ 166984 h 4020871"/>
              <a:gd name="connsiteX132" fmla="*/ 1854202 w 3243825"/>
              <a:gd name="connsiteY132" fmla="*/ 166763 h 4020871"/>
              <a:gd name="connsiteX133" fmla="*/ 1840763 w 3243825"/>
              <a:gd name="connsiteY133" fmla="*/ 169818 h 4020871"/>
              <a:gd name="connsiteX134" fmla="*/ 1827136 w 3243825"/>
              <a:gd name="connsiteY134" fmla="*/ 176593 h 4020871"/>
              <a:gd name="connsiteX135" fmla="*/ 1813231 w 3243825"/>
              <a:gd name="connsiteY135" fmla="*/ 188946 h 4020871"/>
              <a:gd name="connsiteX136" fmla="*/ 1806232 w 3243825"/>
              <a:gd name="connsiteY136" fmla="*/ 196053 h 4020871"/>
              <a:gd name="connsiteX137" fmla="*/ 1799140 w 3243825"/>
              <a:gd name="connsiteY137" fmla="*/ 205019 h 4020871"/>
              <a:gd name="connsiteX138" fmla="*/ 1794164 w 3243825"/>
              <a:gd name="connsiteY138" fmla="*/ 215955 h 4020871"/>
              <a:gd name="connsiteX139" fmla="*/ 1791303 w 3243825"/>
              <a:gd name="connsiteY139" fmla="*/ 228861 h 4020871"/>
              <a:gd name="connsiteX140" fmla="*/ 1788443 w 3243825"/>
              <a:gd name="connsiteY140" fmla="*/ 241767 h 4020871"/>
              <a:gd name="connsiteX141" fmla="*/ 1787698 w 3243825"/>
              <a:gd name="connsiteY141" fmla="*/ 256643 h 4020871"/>
              <a:gd name="connsiteX142" fmla="*/ 1789069 w 3243825"/>
              <a:gd name="connsiteY142" fmla="*/ 273489 h 4020871"/>
              <a:gd name="connsiteX143" fmla="*/ 1792650 w 3243825"/>
              <a:gd name="connsiteY143" fmla="*/ 290446 h 4020871"/>
              <a:gd name="connsiteX144" fmla="*/ 1775164 w 3243825"/>
              <a:gd name="connsiteY144" fmla="*/ 285842 h 4020871"/>
              <a:gd name="connsiteX145" fmla="*/ 1755470 w 3243825"/>
              <a:gd name="connsiteY145" fmla="*/ 281129 h 4020871"/>
              <a:gd name="connsiteX146" fmla="*/ 1733474 w 3243825"/>
              <a:gd name="connsiteY146" fmla="*/ 278164 h 4020871"/>
              <a:gd name="connsiteX147" fmla="*/ 1722337 w 3243825"/>
              <a:gd name="connsiteY147" fmla="*/ 279470 h 4020871"/>
              <a:gd name="connsiteX148" fmla="*/ 1711199 w 3243825"/>
              <a:gd name="connsiteY148" fmla="*/ 280776 h 4020871"/>
              <a:gd name="connsiteX149" fmla="*/ 1699968 w 3243825"/>
              <a:gd name="connsiteY149" fmla="*/ 283942 h 4020871"/>
              <a:gd name="connsiteX150" fmla="*/ 1690947 w 3243825"/>
              <a:gd name="connsiteY150" fmla="*/ 287220 h 4020871"/>
              <a:gd name="connsiteX151" fmla="*/ 1683948 w 3243825"/>
              <a:gd name="connsiteY151" fmla="*/ 294326 h 4020871"/>
              <a:gd name="connsiteX152" fmla="*/ 1676856 w 3243825"/>
              <a:gd name="connsiteY152" fmla="*/ 303292 h 4020871"/>
              <a:gd name="connsiteX153" fmla="*/ 1671879 w 3243825"/>
              <a:gd name="connsiteY153" fmla="*/ 314228 h 4020871"/>
              <a:gd name="connsiteX154" fmla="*/ 1671228 w 3243825"/>
              <a:gd name="connsiteY154" fmla="*/ 327244 h 4020871"/>
              <a:gd name="connsiteX155" fmla="*/ 1670483 w 3243825"/>
              <a:gd name="connsiteY155" fmla="*/ 342121 h 4020871"/>
              <a:gd name="connsiteX156" fmla="*/ 1672133 w 3243825"/>
              <a:gd name="connsiteY156" fmla="*/ 353388 h 4020871"/>
              <a:gd name="connsiteX157" fmla="*/ 1675993 w 3243825"/>
              <a:gd name="connsiteY157" fmla="*/ 364767 h 4020871"/>
              <a:gd name="connsiteX158" fmla="*/ 1682154 w 3243825"/>
              <a:gd name="connsiteY158" fmla="*/ 374396 h 4020871"/>
              <a:gd name="connsiteX159" fmla="*/ 1686106 w 3243825"/>
              <a:gd name="connsiteY159" fmla="*/ 383914 h 4020871"/>
              <a:gd name="connsiteX160" fmla="*/ 1694663 w 3243825"/>
              <a:gd name="connsiteY160" fmla="*/ 389935 h 4020871"/>
              <a:gd name="connsiteX161" fmla="*/ 1709567 w 3243825"/>
              <a:gd name="connsiteY161" fmla="*/ 401867 h 4020871"/>
              <a:gd name="connsiteX162" fmla="*/ 1722448 w 3243825"/>
              <a:gd name="connsiteY162" fmla="*/ 409968 h 4020871"/>
              <a:gd name="connsiteX163" fmla="*/ 1735515 w 3243825"/>
              <a:gd name="connsiteY163" fmla="*/ 414351 h 4020871"/>
              <a:gd name="connsiteX164" fmla="*/ 1748675 w 3243825"/>
              <a:gd name="connsiteY164" fmla="*/ 416873 h 4020871"/>
              <a:gd name="connsiteX165" fmla="*/ 1748024 w 3243825"/>
              <a:gd name="connsiteY165" fmla="*/ 429890 h 4020871"/>
              <a:gd name="connsiteX166" fmla="*/ 1748371 w 3243825"/>
              <a:gd name="connsiteY166" fmla="*/ 467191 h 4020871"/>
              <a:gd name="connsiteX167" fmla="*/ 1749370 w 3243825"/>
              <a:gd name="connsiteY167" fmla="*/ 491475 h 4020871"/>
              <a:gd name="connsiteX168" fmla="*/ 1752391 w 3243825"/>
              <a:gd name="connsiteY168" fmla="*/ 519590 h 4020871"/>
              <a:gd name="connsiteX169" fmla="*/ 1757529 w 3243825"/>
              <a:gd name="connsiteY169" fmla="*/ 549673 h 4020871"/>
              <a:gd name="connsiteX170" fmla="*/ 1766898 w 3243825"/>
              <a:gd name="connsiteY170" fmla="*/ 583698 h 4020871"/>
              <a:gd name="connsiteX171" fmla="*/ 1778476 w 3243825"/>
              <a:gd name="connsiteY171" fmla="*/ 617833 h 4020871"/>
              <a:gd name="connsiteX172" fmla="*/ 1794472 w 3243825"/>
              <a:gd name="connsiteY172" fmla="*/ 652188 h 4020871"/>
              <a:gd name="connsiteX173" fmla="*/ 1814886 w 3243825"/>
              <a:gd name="connsiteY173" fmla="*/ 686765 h 4020871"/>
              <a:gd name="connsiteX174" fmla="*/ 1825185 w 3243825"/>
              <a:gd name="connsiteY174" fmla="*/ 702194 h 4020871"/>
              <a:gd name="connsiteX175" fmla="*/ 1839810 w 3243825"/>
              <a:gd name="connsiteY175" fmla="*/ 719704 h 4020871"/>
              <a:gd name="connsiteX176" fmla="*/ 1854528 w 3243825"/>
              <a:gd name="connsiteY176" fmla="*/ 735354 h 4020871"/>
              <a:gd name="connsiteX177" fmla="*/ 1871454 w 3243825"/>
              <a:gd name="connsiteY177" fmla="*/ 751115 h 4020871"/>
              <a:gd name="connsiteX178" fmla="*/ 1888474 w 3243825"/>
              <a:gd name="connsiteY178" fmla="*/ 765016 h 4020871"/>
              <a:gd name="connsiteX179" fmla="*/ 1907703 w 3243825"/>
              <a:gd name="connsiteY179" fmla="*/ 779028 h 4020871"/>
              <a:gd name="connsiteX180" fmla="*/ 1929140 w 3243825"/>
              <a:gd name="connsiteY180" fmla="*/ 793151 h 4020871"/>
              <a:gd name="connsiteX181" fmla="*/ 1937326 w 3243825"/>
              <a:gd name="connsiteY181" fmla="*/ 797417 h 4020871"/>
              <a:gd name="connsiteX182" fmla="*/ 1934836 w 3243825"/>
              <a:gd name="connsiteY182" fmla="*/ 812078 h 4020871"/>
              <a:gd name="connsiteX183" fmla="*/ 1938230 w 3243825"/>
              <a:gd name="connsiteY183" fmla="*/ 832754 h 4020871"/>
              <a:gd name="connsiteX184" fmla="*/ 1943740 w 3243825"/>
              <a:gd name="connsiteY184" fmla="*/ 855400 h 4020871"/>
              <a:gd name="connsiteX185" fmla="*/ 1951552 w 3243825"/>
              <a:gd name="connsiteY185" fmla="*/ 876297 h 4020871"/>
              <a:gd name="connsiteX186" fmla="*/ 1963781 w 3243825"/>
              <a:gd name="connsiteY186" fmla="*/ 897415 h 4020871"/>
              <a:gd name="connsiteX187" fmla="*/ 1978220 w 3243825"/>
              <a:gd name="connsiteY187" fmla="*/ 918644 h 4020871"/>
              <a:gd name="connsiteX188" fmla="*/ 1995053 w 3243825"/>
              <a:gd name="connsiteY188" fmla="*/ 936264 h 4020871"/>
              <a:gd name="connsiteX189" fmla="*/ 2016398 w 3243825"/>
              <a:gd name="connsiteY189" fmla="*/ 952246 h 4020871"/>
              <a:gd name="connsiteX190" fmla="*/ 2027163 w 3243825"/>
              <a:gd name="connsiteY190" fmla="*/ 958377 h 4020871"/>
              <a:gd name="connsiteX191" fmla="*/ 2037928 w 3243825"/>
              <a:gd name="connsiteY191" fmla="*/ 964509 h 4020871"/>
              <a:gd name="connsiteX192" fmla="*/ 2051089 w 3243825"/>
              <a:gd name="connsiteY192" fmla="*/ 967031 h 4020871"/>
              <a:gd name="connsiteX193" fmla="*/ 2064156 w 3243825"/>
              <a:gd name="connsiteY193" fmla="*/ 971414 h 4020871"/>
              <a:gd name="connsiteX194" fmla="*/ 2077409 w 3243825"/>
              <a:gd name="connsiteY194" fmla="*/ 972077 h 4020871"/>
              <a:gd name="connsiteX195" fmla="*/ 2092872 w 3243825"/>
              <a:gd name="connsiteY195" fmla="*/ 972851 h 4020871"/>
              <a:gd name="connsiteX196" fmla="*/ 2108427 w 3243825"/>
              <a:gd name="connsiteY196" fmla="*/ 971766 h 4020871"/>
              <a:gd name="connsiteX197" fmla="*/ 2124076 w 3243825"/>
              <a:gd name="connsiteY197" fmla="*/ 968821 h 4020871"/>
              <a:gd name="connsiteX198" fmla="*/ 2139817 w 3243825"/>
              <a:gd name="connsiteY198" fmla="*/ 964016 h 4020871"/>
              <a:gd name="connsiteX199" fmla="*/ 2155295 w 3243825"/>
              <a:gd name="connsiteY199" fmla="*/ 957503 h 4020871"/>
              <a:gd name="connsiteX200" fmla="*/ 2163651 w 3243825"/>
              <a:gd name="connsiteY200" fmla="*/ 974531 h 4020871"/>
              <a:gd name="connsiteX201" fmla="*/ 2177903 w 3243825"/>
              <a:gd name="connsiteY201" fmla="*/ 999478 h 4020871"/>
              <a:gd name="connsiteX202" fmla="*/ 2192248 w 3243825"/>
              <a:gd name="connsiteY202" fmla="*/ 1022567 h 4020871"/>
              <a:gd name="connsiteX203" fmla="*/ 2208989 w 3243825"/>
              <a:gd name="connsiteY203" fmla="*/ 1042046 h 4020871"/>
              <a:gd name="connsiteX204" fmla="*/ 2225916 w 3243825"/>
              <a:gd name="connsiteY204" fmla="*/ 1057807 h 4020871"/>
              <a:gd name="connsiteX205" fmla="*/ 2234379 w 3243825"/>
              <a:gd name="connsiteY205" fmla="*/ 1065688 h 4020871"/>
              <a:gd name="connsiteX206" fmla="*/ 2245144 w 3243825"/>
              <a:gd name="connsiteY206" fmla="*/ 1071819 h 4020871"/>
              <a:gd name="connsiteX207" fmla="*/ 2273395 w 3243825"/>
              <a:gd name="connsiteY207" fmla="*/ 1082554 h 4020871"/>
              <a:gd name="connsiteX208" fmla="*/ 2308365 w 3243825"/>
              <a:gd name="connsiteY208" fmla="*/ 1091761 h 4020871"/>
              <a:gd name="connsiteX209" fmla="*/ 2345637 w 3243825"/>
              <a:gd name="connsiteY209" fmla="*/ 1099219 h 4020871"/>
              <a:gd name="connsiteX210" fmla="*/ 2381690 w 3243825"/>
              <a:gd name="connsiteY210" fmla="*/ 1102549 h 4020871"/>
              <a:gd name="connsiteX211" fmla="*/ 2388325 w 3243825"/>
              <a:gd name="connsiteY211" fmla="*/ 1131183 h 4020871"/>
              <a:gd name="connsiteX212" fmla="*/ 2405506 w 3243825"/>
              <a:gd name="connsiteY212" fmla="*/ 1186104 h 4020871"/>
              <a:gd name="connsiteX213" fmla="*/ 2407568 w 3243825"/>
              <a:gd name="connsiteY213" fmla="*/ 1191978 h 4020871"/>
              <a:gd name="connsiteX214" fmla="*/ 2295526 w 3243825"/>
              <a:gd name="connsiteY214" fmla="*/ 1171278 h 4020871"/>
              <a:gd name="connsiteX215" fmla="*/ 2294316 w 3243825"/>
              <a:gd name="connsiteY215" fmla="*/ 1195452 h 4020871"/>
              <a:gd name="connsiteX216" fmla="*/ 2290564 w 3243825"/>
              <a:gd name="connsiteY216" fmla="*/ 1202921 h 4020871"/>
              <a:gd name="connsiteX217" fmla="*/ 2237920 w 3243825"/>
              <a:gd name="connsiteY217" fmla="*/ 1182903 h 4020871"/>
              <a:gd name="connsiteX218" fmla="*/ 2174079 w 3243825"/>
              <a:gd name="connsiteY218" fmla="*/ 1166614 h 4020871"/>
              <a:gd name="connsiteX219" fmla="*/ 2086916 w 3243825"/>
              <a:gd name="connsiteY219" fmla="*/ 1146538 h 4020871"/>
              <a:gd name="connsiteX220" fmla="*/ 1999754 w 3243825"/>
              <a:gd name="connsiteY220" fmla="*/ 1126463 h 4020871"/>
              <a:gd name="connsiteX221" fmla="*/ 1900342 w 3243825"/>
              <a:gd name="connsiteY221" fmla="*/ 1116249 h 4020871"/>
              <a:gd name="connsiteX222" fmla="*/ 1800669 w 3243825"/>
              <a:gd name="connsiteY222" fmla="*/ 1111259 h 4020871"/>
              <a:gd name="connsiteX223" fmla="*/ 1689138 w 3243825"/>
              <a:gd name="connsiteY223" fmla="*/ 1108295 h 4020871"/>
              <a:gd name="connsiteX224" fmla="*/ 1589072 w 3243825"/>
              <a:gd name="connsiteY224" fmla="*/ 1111143 h 4020871"/>
              <a:gd name="connsiteX225" fmla="*/ 1371090 w 3243825"/>
              <a:gd name="connsiteY225" fmla="*/ 1121181 h 4020871"/>
              <a:gd name="connsiteX226" fmla="*/ 1147114 w 3243825"/>
              <a:gd name="connsiteY226" fmla="*/ 1133538 h 4020871"/>
              <a:gd name="connsiteX227" fmla="*/ 1041185 w 3243825"/>
              <a:gd name="connsiteY227" fmla="*/ 1136092 h 4020871"/>
              <a:gd name="connsiteX228" fmla="*/ 923530 w 3243825"/>
              <a:gd name="connsiteY228" fmla="*/ 1138059 h 4020871"/>
              <a:gd name="connsiteX229" fmla="*/ 812392 w 3243825"/>
              <a:gd name="connsiteY229" fmla="*/ 1127258 h 4020871"/>
              <a:gd name="connsiteX230" fmla="*/ 706986 w 3243825"/>
              <a:gd name="connsiteY230" fmla="*/ 1119363 h 4020871"/>
              <a:gd name="connsiteX231" fmla="*/ 602234 w 3243825"/>
              <a:gd name="connsiteY231" fmla="*/ 1098407 h 4020871"/>
              <a:gd name="connsiteX232" fmla="*/ 544126 w 3243825"/>
              <a:gd name="connsiteY232" fmla="*/ 1085023 h 4020871"/>
              <a:gd name="connsiteX233" fmla="*/ 492142 w 3243825"/>
              <a:gd name="connsiteY233" fmla="*/ 1066709 h 4020871"/>
              <a:gd name="connsiteX234" fmla="*/ 434295 w 3243825"/>
              <a:gd name="connsiteY234" fmla="*/ 1048100 h 4020871"/>
              <a:gd name="connsiteX235" fmla="*/ 388306 w 3243825"/>
              <a:gd name="connsiteY235" fmla="*/ 1027467 h 4020871"/>
              <a:gd name="connsiteX236" fmla="*/ 336452 w 3243825"/>
              <a:gd name="connsiteY236" fmla="*/ 1006540 h 4020871"/>
              <a:gd name="connsiteX237" fmla="*/ 279129 w 3243825"/>
              <a:gd name="connsiteY237" fmla="*/ 977483 h 4020871"/>
              <a:gd name="connsiteX238" fmla="*/ 0 w 3243825"/>
              <a:gd name="connsiteY238" fmla="*/ 1102931 h 4020871"/>
              <a:gd name="connsiteX239" fmla="*/ 83540 w 3243825"/>
              <a:gd name="connsiteY239" fmla="*/ 1423591 h 4020871"/>
              <a:gd name="connsiteX240" fmla="*/ 415335 w 3243825"/>
              <a:gd name="connsiteY240" fmla="*/ 1426871 h 4020871"/>
              <a:gd name="connsiteX241" fmla="*/ 497550 w 3243825"/>
              <a:gd name="connsiteY241" fmla="*/ 1428368 h 4020871"/>
              <a:gd name="connsiteX242" fmla="*/ 585889 w 3243825"/>
              <a:gd name="connsiteY242" fmla="*/ 1424933 h 4020871"/>
              <a:gd name="connsiteX243" fmla="*/ 668758 w 3243825"/>
              <a:gd name="connsiteY243" fmla="*/ 1413369 h 4020871"/>
              <a:gd name="connsiteX244" fmla="*/ 751757 w 3243825"/>
              <a:gd name="connsiteY244" fmla="*/ 1399193 h 4020871"/>
              <a:gd name="connsiteX245" fmla="*/ 1037111 w 3243825"/>
              <a:gd name="connsiteY245" fmla="*/ 1334914 h 4020871"/>
              <a:gd name="connsiteX246" fmla="*/ 1173794 w 3243825"/>
              <a:gd name="connsiteY246" fmla="*/ 1305093 h 4020871"/>
              <a:gd name="connsiteX247" fmla="*/ 1298358 w 3243825"/>
              <a:gd name="connsiteY247" fmla="*/ 1282522 h 4020871"/>
              <a:gd name="connsiteX248" fmla="*/ 1422791 w 3243825"/>
              <a:gd name="connsiteY248" fmla="*/ 1262563 h 4020871"/>
              <a:gd name="connsiteX249" fmla="*/ 1540970 w 3243825"/>
              <a:gd name="connsiteY249" fmla="*/ 1250148 h 4020871"/>
              <a:gd name="connsiteX250" fmla="*/ 1659148 w 3243825"/>
              <a:gd name="connsiteY250" fmla="*/ 1237732 h 4020871"/>
              <a:gd name="connsiteX251" fmla="*/ 1771201 w 3243825"/>
              <a:gd name="connsiteY251" fmla="*/ 1230247 h 4020871"/>
              <a:gd name="connsiteX252" fmla="*/ 1876868 w 3243825"/>
              <a:gd name="connsiteY252" fmla="*/ 1232918 h 4020871"/>
              <a:gd name="connsiteX253" fmla="*/ 1982274 w 3243825"/>
              <a:gd name="connsiteY253" fmla="*/ 1240813 h 4020871"/>
              <a:gd name="connsiteX254" fmla="*/ 2067003 w 3243825"/>
              <a:gd name="connsiteY254" fmla="*/ 1251051 h 4020871"/>
              <a:gd name="connsiteX255" fmla="*/ 2063353 w 3243825"/>
              <a:gd name="connsiteY255" fmla="*/ 1252865 h 4020871"/>
              <a:gd name="connsiteX256" fmla="*/ 2062573 w 3243825"/>
              <a:gd name="connsiteY256" fmla="*/ 1255082 h 4020871"/>
              <a:gd name="connsiteX257" fmla="*/ 2037839 w 3243825"/>
              <a:gd name="connsiteY257" fmla="*/ 1266044 h 4020871"/>
              <a:gd name="connsiteX258" fmla="*/ 1776363 w 3243825"/>
              <a:gd name="connsiteY258" fmla="*/ 1772191 h 4020871"/>
              <a:gd name="connsiteX259" fmla="*/ 1766550 w 3243825"/>
              <a:gd name="connsiteY259" fmla="*/ 2037516 h 4020871"/>
              <a:gd name="connsiteX260" fmla="*/ 1787212 w 3243825"/>
              <a:gd name="connsiteY260" fmla="*/ 2037516 h 4020871"/>
              <a:gd name="connsiteX261" fmla="*/ 1787212 w 3243825"/>
              <a:gd name="connsiteY261" fmla="*/ 2065341 h 4020871"/>
              <a:gd name="connsiteX262" fmla="*/ 2035113 w 3243825"/>
              <a:gd name="connsiteY262" fmla="*/ 2065341 h 4020871"/>
              <a:gd name="connsiteX263" fmla="*/ 2035113 w 3243825"/>
              <a:gd name="connsiteY263" fmla="*/ 2037516 h 4020871"/>
              <a:gd name="connsiteX264" fmla="*/ 2054705 w 3243825"/>
              <a:gd name="connsiteY264" fmla="*/ 2037516 h 4020871"/>
              <a:gd name="connsiteX265" fmla="*/ 2070747 w 3243825"/>
              <a:gd name="connsiteY265" fmla="*/ 2037516 h 4020871"/>
              <a:gd name="connsiteX266" fmla="*/ 2051121 w 3243825"/>
              <a:gd name="connsiteY266" fmla="*/ 1772191 h 4020871"/>
              <a:gd name="connsiteX267" fmla="*/ 2138056 w 3243825"/>
              <a:gd name="connsiteY267" fmla="*/ 1416569 h 4020871"/>
              <a:gd name="connsiteX268" fmla="*/ 2144315 w 3243825"/>
              <a:gd name="connsiteY268" fmla="*/ 1418354 h 4020871"/>
              <a:gd name="connsiteX269" fmla="*/ 2151889 w 3243825"/>
              <a:gd name="connsiteY269" fmla="*/ 1430666 h 4020871"/>
              <a:gd name="connsiteX270" fmla="*/ 2178371 w 3243825"/>
              <a:gd name="connsiteY270" fmla="*/ 1476732 h 4020871"/>
              <a:gd name="connsiteX271" fmla="*/ 2202644 w 3243825"/>
              <a:gd name="connsiteY271" fmla="*/ 1522687 h 4020871"/>
              <a:gd name="connsiteX272" fmla="*/ 2212293 w 3243825"/>
              <a:gd name="connsiteY272" fmla="*/ 1551133 h 4020871"/>
              <a:gd name="connsiteX273" fmla="*/ 2225986 w 3243825"/>
              <a:gd name="connsiteY273" fmla="*/ 1587238 h 4020871"/>
              <a:gd name="connsiteX274" fmla="*/ 2256582 w 3243825"/>
              <a:gd name="connsiteY274" fmla="*/ 1683843 h 4020871"/>
              <a:gd name="connsiteX275" fmla="*/ 2292780 w 3243825"/>
              <a:gd name="connsiteY275" fmla="*/ 1801234 h 4020871"/>
              <a:gd name="connsiteX276" fmla="*/ 2326118 w 3243825"/>
              <a:gd name="connsiteY276" fmla="*/ 1931531 h 4020871"/>
              <a:gd name="connsiteX277" fmla="*/ 2359362 w 3243825"/>
              <a:gd name="connsiteY277" fmla="*/ 2063688 h 4020871"/>
              <a:gd name="connsiteX278" fmla="*/ 2386260 w 3243825"/>
              <a:gd name="connsiteY278" fmla="*/ 2189935 h 4020871"/>
              <a:gd name="connsiteX279" fmla="*/ 2407368 w 3243825"/>
              <a:gd name="connsiteY279" fmla="*/ 2299114 h 4020871"/>
              <a:gd name="connsiteX280" fmla="*/ 2413876 w 3243825"/>
              <a:gd name="connsiteY280" fmla="*/ 2346044 h 4020871"/>
              <a:gd name="connsiteX281" fmla="*/ 2416432 w 3243825"/>
              <a:gd name="connsiteY281" fmla="*/ 2383456 h 4020871"/>
              <a:gd name="connsiteX282" fmla="*/ 2481070 w 3243825"/>
              <a:gd name="connsiteY282" fmla="*/ 2374342 h 4020871"/>
              <a:gd name="connsiteX283" fmla="*/ 2490301 w 3243825"/>
              <a:gd name="connsiteY283" fmla="*/ 2456128 h 4020871"/>
              <a:gd name="connsiteX284" fmla="*/ 2501897 w 3243825"/>
              <a:gd name="connsiteY284" fmla="*/ 2622621 h 4020871"/>
              <a:gd name="connsiteX285" fmla="*/ 2507915 w 3243825"/>
              <a:gd name="connsiteY285" fmla="*/ 2723588 h 4020871"/>
              <a:gd name="connsiteX286" fmla="*/ 2513561 w 3243825"/>
              <a:gd name="connsiteY286" fmla="*/ 2831993 h 4020871"/>
              <a:gd name="connsiteX287" fmla="*/ 2518834 w 3243825"/>
              <a:gd name="connsiteY287" fmla="*/ 2947836 h 4020871"/>
              <a:gd name="connsiteX288" fmla="*/ 2521620 w 3243825"/>
              <a:gd name="connsiteY288" fmla="*/ 3069147 h 4020871"/>
              <a:gd name="connsiteX289" fmla="*/ 2522010 w 3243825"/>
              <a:gd name="connsiteY289" fmla="*/ 3194067 h 4020871"/>
              <a:gd name="connsiteX290" fmla="*/ 2520191 w 3243825"/>
              <a:gd name="connsiteY290" fmla="*/ 3318876 h 4020871"/>
              <a:gd name="connsiteX291" fmla="*/ 2516070 w 3243825"/>
              <a:gd name="connsiteY291" fmla="*/ 3445435 h 4020871"/>
              <a:gd name="connsiteX292" fmla="*/ 2505416 w 3243825"/>
              <a:gd name="connsiteY292" fmla="*/ 3569801 h 4020871"/>
              <a:gd name="connsiteX293" fmla="*/ 2492739 w 3243825"/>
              <a:gd name="connsiteY293" fmla="*/ 3690338 h 4020871"/>
              <a:gd name="connsiteX294" fmla="*/ 2485435 w 3243825"/>
              <a:gd name="connsiteY294" fmla="*/ 3747762 h 4020871"/>
              <a:gd name="connsiteX295" fmla="*/ 2475923 w 3243825"/>
              <a:gd name="connsiteY295" fmla="*/ 3805076 h 4020871"/>
              <a:gd name="connsiteX296" fmla="*/ 2482428 w 3243825"/>
              <a:gd name="connsiteY296" fmla="*/ 3806789 h 4020871"/>
              <a:gd name="connsiteX297" fmla="*/ 2479968 w 3243825"/>
              <a:gd name="connsiteY297" fmla="*/ 3812734 h 4020871"/>
              <a:gd name="connsiteX298" fmla="*/ 2474340 w 3243825"/>
              <a:gd name="connsiteY298" fmla="*/ 3836687 h 4020871"/>
              <a:gd name="connsiteX299" fmla="*/ 2465107 w 3243825"/>
              <a:gd name="connsiteY299" fmla="*/ 3888422 h 4020871"/>
              <a:gd name="connsiteX300" fmla="*/ 2459826 w 3243825"/>
              <a:gd name="connsiteY300" fmla="*/ 3949676 h 4020871"/>
              <a:gd name="connsiteX301" fmla="*/ 2501237 w 3243825"/>
              <a:gd name="connsiteY301" fmla="*/ 3962934 h 4020871"/>
              <a:gd name="connsiteX302" fmla="*/ 2562435 w 3243825"/>
              <a:gd name="connsiteY302" fmla="*/ 3979046 h 4020871"/>
              <a:gd name="connsiteX303" fmla="*/ 2632562 w 3243825"/>
              <a:gd name="connsiteY303" fmla="*/ 3993742 h 4020871"/>
              <a:gd name="connsiteX304" fmla="*/ 2707106 w 3243825"/>
              <a:gd name="connsiteY304" fmla="*/ 4008659 h 4020871"/>
              <a:gd name="connsiteX305" fmla="*/ 2744471 w 3243825"/>
              <a:gd name="connsiteY305" fmla="*/ 4014257 h 4020871"/>
              <a:gd name="connsiteX306" fmla="*/ 2779721 w 3243825"/>
              <a:gd name="connsiteY306" fmla="*/ 4017886 h 4020871"/>
              <a:gd name="connsiteX307" fmla="*/ 2810645 w 3243825"/>
              <a:gd name="connsiteY307" fmla="*/ 4019434 h 4020871"/>
              <a:gd name="connsiteX308" fmla="*/ 2839361 w 3243825"/>
              <a:gd name="connsiteY308" fmla="*/ 4020871 h 4020871"/>
              <a:gd name="connsiteX309" fmla="*/ 2863846 w 3243825"/>
              <a:gd name="connsiteY309" fmla="*/ 4018369 h 4020871"/>
              <a:gd name="connsiteX310" fmla="*/ 2883912 w 3243825"/>
              <a:gd name="connsiteY310" fmla="*/ 4015645 h 4020871"/>
              <a:gd name="connsiteX311" fmla="*/ 2890725 w 3243825"/>
              <a:gd name="connsiteY311" fmla="*/ 4012257 h 4020871"/>
              <a:gd name="connsiteX312" fmla="*/ 2895329 w 3243825"/>
              <a:gd name="connsiteY312" fmla="*/ 4008759 h 4020871"/>
              <a:gd name="connsiteX313" fmla="*/ 2900026 w 3243825"/>
              <a:gd name="connsiteY313" fmla="*/ 4003402 h 4020871"/>
              <a:gd name="connsiteX314" fmla="*/ 2900212 w 3243825"/>
              <a:gd name="connsiteY314" fmla="*/ 3999683 h 4020871"/>
              <a:gd name="connsiteX315" fmla="*/ 2904194 w 3243825"/>
              <a:gd name="connsiteY315" fmla="*/ 3987170 h 4020871"/>
              <a:gd name="connsiteX316" fmla="*/ 2947343 w 3243825"/>
              <a:gd name="connsiteY316" fmla="*/ 3987129 h 4020871"/>
              <a:gd name="connsiteX317" fmla="*/ 3016006 w 3243825"/>
              <a:gd name="connsiteY317" fmla="*/ 3986838 h 4020871"/>
              <a:gd name="connsiteX318" fmla="*/ 3075832 w 3243825"/>
              <a:gd name="connsiteY318" fmla="*/ 3986104 h 4020871"/>
              <a:gd name="connsiteX319" fmla="*/ 3131334 w 3243825"/>
              <a:gd name="connsiteY319" fmla="*/ 3983290 h 4020871"/>
              <a:gd name="connsiteX320" fmla="*/ 3136125 w 3243825"/>
              <a:gd name="connsiteY320" fmla="*/ 3976073 h 4020871"/>
              <a:gd name="connsiteX321" fmla="*/ 3141008 w 3243825"/>
              <a:gd name="connsiteY321" fmla="*/ 3966996 h 4020871"/>
              <a:gd name="connsiteX322" fmla="*/ 3143775 w 3243825"/>
              <a:gd name="connsiteY322" fmla="*/ 3955950 h 4020871"/>
              <a:gd name="connsiteX323" fmla="*/ 3146543 w 3243825"/>
              <a:gd name="connsiteY323" fmla="*/ 3944903 h 4020871"/>
              <a:gd name="connsiteX324" fmla="*/ 3147101 w 3243825"/>
              <a:gd name="connsiteY324" fmla="*/ 3933746 h 4020871"/>
              <a:gd name="connsiteX325" fmla="*/ 3143242 w 3243825"/>
              <a:gd name="connsiteY325" fmla="*/ 3922368 h 4020871"/>
              <a:gd name="connsiteX326" fmla="*/ 3139103 w 3243825"/>
              <a:gd name="connsiteY326" fmla="*/ 3916568 h 4020871"/>
              <a:gd name="connsiteX327" fmla="*/ 3134872 w 3243825"/>
              <a:gd name="connsiteY327" fmla="*/ 3912628 h 4020871"/>
              <a:gd name="connsiteX328" fmla="*/ 3119781 w 3243825"/>
              <a:gd name="connsiteY328" fmla="*/ 3904416 h 4020871"/>
              <a:gd name="connsiteX329" fmla="*/ 3100180 w 3243825"/>
              <a:gd name="connsiteY329" fmla="*/ 3897842 h 4020871"/>
              <a:gd name="connsiteX330" fmla="*/ 3078185 w 3243825"/>
              <a:gd name="connsiteY330" fmla="*/ 3894877 h 4020871"/>
              <a:gd name="connsiteX331" fmla="*/ 3053980 w 3243825"/>
              <a:gd name="connsiteY331" fmla="*/ 3891801 h 4020871"/>
              <a:gd name="connsiteX332" fmla="*/ 3007778 w 3243825"/>
              <a:gd name="connsiteY332" fmla="*/ 3885760 h 4020871"/>
              <a:gd name="connsiteX333" fmla="*/ 2987991 w 3243825"/>
              <a:gd name="connsiteY333" fmla="*/ 3882905 h 4020871"/>
              <a:gd name="connsiteX334" fmla="*/ 2972715 w 3243825"/>
              <a:gd name="connsiteY334" fmla="*/ 3878412 h 4020871"/>
              <a:gd name="connsiteX335" fmla="*/ 2963972 w 3243825"/>
              <a:gd name="connsiteY335" fmla="*/ 3876110 h 4020871"/>
              <a:gd name="connsiteX336" fmla="*/ 2957625 w 3243825"/>
              <a:gd name="connsiteY336" fmla="*/ 3870200 h 4020871"/>
              <a:gd name="connsiteX337" fmla="*/ 2947046 w 3243825"/>
              <a:gd name="connsiteY337" fmla="*/ 3860350 h 4020871"/>
              <a:gd name="connsiteX338" fmla="*/ 2936653 w 3243825"/>
              <a:gd name="connsiteY338" fmla="*/ 3846780 h 4020871"/>
              <a:gd name="connsiteX339" fmla="*/ 2926260 w 3243825"/>
              <a:gd name="connsiteY339" fmla="*/ 3833211 h 4020871"/>
              <a:gd name="connsiteX340" fmla="*/ 2917951 w 3243825"/>
              <a:gd name="connsiteY340" fmla="*/ 3816075 h 4020871"/>
              <a:gd name="connsiteX341" fmla="*/ 2918263 w 3243825"/>
              <a:gd name="connsiteY341" fmla="*/ 3816032 h 4020871"/>
              <a:gd name="connsiteX342" fmla="*/ 2941494 w 3243825"/>
              <a:gd name="connsiteY342" fmla="*/ 3750085 h 4020871"/>
              <a:gd name="connsiteX343" fmla="*/ 2960400 w 3243825"/>
              <a:gd name="connsiteY343" fmla="*/ 3682056 h 4020871"/>
              <a:gd name="connsiteX344" fmla="*/ 2981516 w 3243825"/>
              <a:gd name="connsiteY344" fmla="*/ 3614139 h 4020871"/>
              <a:gd name="connsiteX345" fmla="*/ 2998213 w 3243825"/>
              <a:gd name="connsiteY345" fmla="*/ 3546000 h 4020871"/>
              <a:gd name="connsiteX346" fmla="*/ 3031701 w 3243825"/>
              <a:gd name="connsiteY346" fmla="*/ 3407863 h 4020871"/>
              <a:gd name="connsiteX347" fmla="*/ 3058376 w 3243825"/>
              <a:gd name="connsiteY347" fmla="*/ 3273113 h 4020871"/>
              <a:gd name="connsiteX348" fmla="*/ 3082842 w 3243825"/>
              <a:gd name="connsiteY348" fmla="*/ 3138252 h 4020871"/>
              <a:gd name="connsiteX349" fmla="*/ 3102612 w 3243825"/>
              <a:gd name="connsiteY349" fmla="*/ 3008749 h 4020871"/>
              <a:gd name="connsiteX350" fmla="*/ 3117684 w 3243825"/>
              <a:gd name="connsiteY350" fmla="*/ 2884603 h 4020871"/>
              <a:gd name="connsiteX351" fmla="*/ 3130175 w 3243825"/>
              <a:gd name="connsiteY351" fmla="*/ 2767785 h 4020871"/>
              <a:gd name="connsiteX352" fmla="*/ 3140084 w 3243825"/>
              <a:gd name="connsiteY352" fmla="*/ 2658294 h 4020871"/>
              <a:gd name="connsiteX353" fmla="*/ 3149436 w 3243825"/>
              <a:gd name="connsiteY353" fmla="*/ 2559961 h 4020871"/>
              <a:gd name="connsiteX354" fmla="*/ 3157627 w 3243825"/>
              <a:gd name="connsiteY354" fmla="*/ 2396323 h 4020871"/>
              <a:gd name="connsiteX355" fmla="*/ 3160138 w 3243825"/>
              <a:gd name="connsiteY355" fmla="*/ 2310274 h 4020871"/>
              <a:gd name="connsiteX356" fmla="*/ 3179986 w 3243825"/>
              <a:gd name="connsiteY356" fmla="*/ 2309715 h 4020871"/>
              <a:gd name="connsiteX357" fmla="*/ 3214910 w 3243825"/>
              <a:gd name="connsiteY357" fmla="*/ 2308732 h 4020871"/>
              <a:gd name="connsiteX358" fmla="*/ 3243825 w 3243825"/>
              <a:gd name="connsiteY358" fmla="*/ 2311157 h 4020871"/>
              <a:gd name="connsiteX359" fmla="*/ 3182237 w 3243825"/>
              <a:gd name="connsiteY359" fmla="*/ 2170125 h 4020871"/>
              <a:gd name="connsiteX360" fmla="*/ 3138138 w 3243825"/>
              <a:gd name="connsiteY360" fmla="*/ 2071609 h 4020871"/>
              <a:gd name="connsiteX361" fmla="*/ 3141078 w 3243825"/>
              <a:gd name="connsiteY361" fmla="*/ 2057556 h 4020871"/>
              <a:gd name="connsiteX362" fmla="*/ 3190263 w 3243825"/>
              <a:gd name="connsiteY362" fmla="*/ 1813507 h 4020871"/>
              <a:gd name="connsiteX363" fmla="*/ 2782539 w 3243825"/>
              <a:gd name="connsiteY363" fmla="*/ 1223961 h 4020871"/>
              <a:gd name="connsiteX364" fmla="*/ 2719569 w 3243825"/>
              <a:gd name="connsiteY364" fmla="*/ 1221808 h 4020871"/>
              <a:gd name="connsiteX365" fmla="*/ 2716218 w 3243825"/>
              <a:gd name="connsiteY365" fmla="*/ 1216571 h 4020871"/>
              <a:gd name="connsiteX366" fmla="*/ 2667622 w 3243825"/>
              <a:gd name="connsiteY366" fmla="*/ 1214138 h 4020871"/>
              <a:gd name="connsiteX367" fmla="*/ 2657129 w 3243825"/>
              <a:gd name="connsiteY367" fmla="*/ 1213783 h 4020871"/>
              <a:gd name="connsiteX368" fmla="*/ 2632238 w 3243825"/>
              <a:gd name="connsiteY368" fmla="*/ 1194616 h 4020871"/>
              <a:gd name="connsiteX369" fmla="*/ 2631281 w 3243825"/>
              <a:gd name="connsiteY369" fmla="*/ 1188084 h 4020871"/>
              <a:gd name="connsiteX370" fmla="*/ 2582152 w 3243825"/>
              <a:gd name="connsiteY370" fmla="*/ 1152070 h 4020871"/>
              <a:gd name="connsiteX371" fmla="*/ 2545976 w 3243825"/>
              <a:gd name="connsiteY371" fmla="*/ 1186236 h 4020871"/>
              <a:gd name="connsiteX372" fmla="*/ 2522417 w 3243825"/>
              <a:gd name="connsiteY372" fmla="*/ 1150945 h 4020871"/>
              <a:gd name="connsiteX373" fmla="*/ 2494907 w 3243825"/>
              <a:gd name="connsiteY373" fmla="*/ 1104951 h 4020871"/>
              <a:gd name="connsiteX374" fmla="*/ 2527047 w 3243825"/>
              <a:gd name="connsiteY374" fmla="*/ 1102708 h 4020871"/>
              <a:gd name="connsiteX375" fmla="*/ 2573900 w 3243825"/>
              <a:gd name="connsiteY375" fmla="*/ 1095732 h 4020871"/>
              <a:gd name="connsiteX376" fmla="*/ 2618636 w 3243825"/>
              <a:gd name="connsiteY376" fmla="*/ 1086786 h 4020871"/>
              <a:gd name="connsiteX377" fmla="*/ 2659141 w 3243825"/>
              <a:gd name="connsiteY377" fmla="*/ 1073901 h 4020871"/>
              <a:gd name="connsiteX378" fmla="*/ 2679487 w 3243825"/>
              <a:gd name="connsiteY378" fmla="*/ 1065598 h 4020871"/>
              <a:gd name="connsiteX379" fmla="*/ 2697624 w 3243825"/>
              <a:gd name="connsiteY379" fmla="*/ 1057185 h 4020871"/>
              <a:gd name="connsiteX380" fmla="*/ 2715853 w 3243825"/>
              <a:gd name="connsiteY380" fmla="*/ 1046912 h 4020871"/>
              <a:gd name="connsiteX381" fmla="*/ 2729665 w 3243825"/>
              <a:gd name="connsiteY381" fmla="*/ 1036419 h 4020871"/>
              <a:gd name="connsiteX382" fmla="*/ 2745780 w 3243825"/>
              <a:gd name="connsiteY382" fmla="*/ 1024176 h 4020871"/>
              <a:gd name="connsiteX383" fmla="*/ 2757475 w 3243825"/>
              <a:gd name="connsiteY383" fmla="*/ 1011712 h 4020871"/>
              <a:gd name="connsiteX384" fmla="*/ 2767056 w 3243825"/>
              <a:gd name="connsiteY384" fmla="*/ 997278 h 4020871"/>
              <a:gd name="connsiteX385" fmla="*/ 2776636 w 3243825"/>
              <a:gd name="connsiteY385" fmla="*/ 982845 h 4020871"/>
              <a:gd name="connsiteX386" fmla="*/ 2784100 w 3243825"/>
              <a:gd name="connsiteY386" fmla="*/ 966441 h 4020871"/>
              <a:gd name="connsiteX387" fmla="*/ 2787147 w 3243825"/>
              <a:gd name="connsiteY387" fmla="*/ 949816 h 4020871"/>
              <a:gd name="connsiteX388" fmla="*/ 2791218 w 3243825"/>
              <a:gd name="connsiteY388" fmla="*/ 912736 h 4020871"/>
              <a:gd name="connsiteX389" fmla="*/ 2793359 w 3243825"/>
              <a:gd name="connsiteY389" fmla="*/ 869967 h 4020871"/>
              <a:gd name="connsiteX390" fmla="*/ 2791175 w 3243825"/>
              <a:gd name="connsiteY390" fmla="*/ 825117 h 4020871"/>
              <a:gd name="connsiteX391" fmla="*/ 2786968 w 3243825"/>
              <a:gd name="connsiteY391" fmla="*/ 776438 h 4020871"/>
              <a:gd name="connsiteX392" fmla="*/ 2780646 w 3243825"/>
              <a:gd name="connsiteY392" fmla="*/ 725788 h 4020871"/>
              <a:gd name="connsiteX393" fmla="*/ 2772021 w 3243825"/>
              <a:gd name="connsiteY393" fmla="*/ 676888 h 4020871"/>
              <a:gd name="connsiteX394" fmla="*/ 2755225 w 3243825"/>
              <a:gd name="connsiteY394" fmla="*/ 599125 h 4020871"/>
              <a:gd name="connsiteX395" fmla="*/ 2768304 w 3243825"/>
              <a:gd name="connsiteY395" fmla="*/ 574171 h 4020871"/>
              <a:gd name="connsiteX396" fmla="*/ 2780931 w 3243825"/>
              <a:gd name="connsiteY396" fmla="*/ 543112 h 4020871"/>
              <a:gd name="connsiteX397" fmla="*/ 2786931 w 3243825"/>
              <a:gd name="connsiteY397" fmla="*/ 511722 h 4020871"/>
              <a:gd name="connsiteX398" fmla="*/ 2788420 w 3243825"/>
              <a:gd name="connsiteY398" fmla="*/ 481969 h 4020871"/>
              <a:gd name="connsiteX399" fmla="*/ 2787608 w 3243825"/>
              <a:gd name="connsiteY399" fmla="*/ 453966 h 4020871"/>
              <a:gd name="connsiteX400" fmla="*/ 2782377 w 3243825"/>
              <a:gd name="connsiteY400" fmla="*/ 425741 h 4020871"/>
              <a:gd name="connsiteX401" fmla="*/ 2774751 w 3243825"/>
              <a:gd name="connsiteY401" fmla="*/ 401125 h 4020871"/>
              <a:gd name="connsiteX402" fmla="*/ 2767033 w 3243825"/>
              <a:gd name="connsiteY402" fmla="*/ 378369 h 4020871"/>
              <a:gd name="connsiteX403" fmla="*/ 2757012 w 3243825"/>
              <a:gd name="connsiteY403" fmla="*/ 357361 h 4020871"/>
              <a:gd name="connsiteX404" fmla="*/ 2738764 w 3243825"/>
              <a:gd name="connsiteY404" fmla="*/ 324843 h 4020871"/>
              <a:gd name="connsiteX405" fmla="*/ 2743226 w 3243825"/>
              <a:gd name="connsiteY405" fmla="*/ 323116 h 4020871"/>
              <a:gd name="connsiteX406" fmla="*/ 2765966 w 3243825"/>
              <a:gd name="connsiteY406" fmla="*/ 311205 h 4020871"/>
              <a:gd name="connsiteX407" fmla="*/ 2791009 w 3243825"/>
              <a:gd name="connsiteY407" fmla="*/ 297545 h 4020871"/>
              <a:gd name="connsiteX408" fmla="*/ 2814029 w 3243825"/>
              <a:gd name="connsiteY408" fmla="*/ 280056 h 4020871"/>
              <a:gd name="connsiteX409" fmla="*/ 2834933 w 3243825"/>
              <a:gd name="connsiteY409" fmla="*/ 260596 h 4020871"/>
              <a:gd name="connsiteX410" fmla="*/ 2846442 w 3243825"/>
              <a:gd name="connsiteY410" fmla="*/ 251851 h 4020871"/>
              <a:gd name="connsiteX411" fmla="*/ 2853628 w 3243825"/>
              <a:gd name="connsiteY411" fmla="*/ 241026 h 4020871"/>
              <a:gd name="connsiteX412" fmla="*/ 2860906 w 3243825"/>
              <a:gd name="connsiteY412" fmla="*/ 228341 h 4020871"/>
              <a:gd name="connsiteX413" fmla="*/ 2865882 w 3243825"/>
              <a:gd name="connsiteY413" fmla="*/ 217405 h 4020871"/>
              <a:gd name="connsiteX414" fmla="*/ 2868743 w 3243825"/>
              <a:gd name="connsiteY414" fmla="*/ 204499 h 4020871"/>
              <a:gd name="connsiteX415" fmla="*/ 2871603 w 3243825"/>
              <a:gd name="connsiteY415" fmla="*/ 191592 h 4020871"/>
              <a:gd name="connsiteX416" fmla="*/ 2870046 w 3243825"/>
              <a:gd name="connsiteY416" fmla="*/ 178465 h 4020871"/>
              <a:gd name="connsiteX417" fmla="*/ 2868489 w 3243825"/>
              <a:gd name="connsiteY417" fmla="*/ 165338 h 4020871"/>
              <a:gd name="connsiteX418" fmla="*/ 2862607 w 3243825"/>
              <a:gd name="connsiteY418" fmla="*/ 150131 h 4020871"/>
              <a:gd name="connsiteX419" fmla="*/ 2854516 w 3243825"/>
              <a:gd name="connsiteY419" fmla="*/ 134812 h 4020871"/>
              <a:gd name="connsiteX420" fmla="*/ 2844216 w 3243825"/>
              <a:gd name="connsiteY420" fmla="*/ 119383 h 4020871"/>
              <a:gd name="connsiteX421" fmla="*/ 2829498 w 3243825"/>
              <a:gd name="connsiteY421" fmla="*/ 103733 h 4020871"/>
              <a:gd name="connsiteX422" fmla="*/ 2812572 w 3243825"/>
              <a:gd name="connsiteY422" fmla="*/ 87972 h 4020871"/>
              <a:gd name="connsiteX423" fmla="*/ 2791227 w 3243825"/>
              <a:gd name="connsiteY423" fmla="*/ 71990 h 4020871"/>
              <a:gd name="connsiteX424" fmla="*/ 2765558 w 3243825"/>
              <a:gd name="connsiteY424" fmla="*/ 53927 h 4020871"/>
              <a:gd name="connsiteX425" fmla="*/ 2737587 w 3243825"/>
              <a:gd name="connsiteY425" fmla="*/ 37614 h 4020871"/>
              <a:gd name="connsiteX426" fmla="*/ 2728751 w 3243825"/>
              <a:gd name="connsiteY426" fmla="*/ 37172 h 4020871"/>
              <a:gd name="connsiteX427" fmla="*/ 2717613 w 3243825"/>
              <a:gd name="connsiteY427" fmla="*/ 38478 h 4020871"/>
              <a:gd name="connsiteX428" fmla="*/ 2701872 w 3243825"/>
              <a:gd name="connsiteY428" fmla="*/ 43283 h 4020871"/>
              <a:gd name="connsiteX429" fmla="*/ 2685944 w 3243825"/>
              <a:gd name="connsiteY429" fmla="*/ 51806 h 4020871"/>
              <a:gd name="connsiteX430" fmla="*/ 2669830 w 3243825"/>
              <a:gd name="connsiteY430" fmla="*/ 64049 h 4020871"/>
              <a:gd name="connsiteX431" fmla="*/ 2651042 w 3243825"/>
              <a:gd name="connsiteY431" fmla="*/ 85479 h 4020871"/>
              <a:gd name="connsiteX432" fmla="*/ 2641555 w 3243825"/>
              <a:gd name="connsiteY432" fmla="*/ 98053 h 4020871"/>
              <a:gd name="connsiteX433" fmla="*/ 2634183 w 3243825"/>
              <a:gd name="connsiteY433" fmla="*/ 112597 h 4020871"/>
              <a:gd name="connsiteX434" fmla="*/ 2591122 w 3243825"/>
              <a:gd name="connsiteY434" fmla="*/ 88072 h 4020871"/>
              <a:gd name="connsiteX435" fmla="*/ 2543550 w 3243825"/>
              <a:gd name="connsiteY435" fmla="*/ 65184 h 4020871"/>
              <a:gd name="connsiteX436" fmla="*/ 2489444 w 3243825"/>
              <a:gd name="connsiteY436" fmla="*/ 40106 h 4020871"/>
              <a:gd name="connsiteX437" fmla="*/ 2461194 w 3243825"/>
              <a:gd name="connsiteY437" fmla="*/ 29371 h 4020871"/>
              <a:gd name="connsiteX438" fmla="*/ 2435152 w 3243825"/>
              <a:gd name="connsiteY438" fmla="*/ 18746 h 4020871"/>
              <a:gd name="connsiteX439" fmla="*/ 2406809 w 3243825"/>
              <a:gd name="connsiteY439" fmla="*/ 9871 h 4020871"/>
              <a:gd name="connsiteX440" fmla="*/ 2380581 w 3243825"/>
              <a:gd name="connsiteY440" fmla="*/ 2965 h 4020871"/>
              <a:gd name="connsiteX441" fmla="*/ 2358585 w 3243825"/>
              <a:gd name="connsiteY441" fmla="*/ 0 h 4020871"/>
              <a:gd name="connsiteX0" fmla="*/ 1969442 w 3243825"/>
              <a:gd name="connsiteY0" fmla="*/ 2222580 h 4020871"/>
              <a:gd name="connsiteX1" fmla="*/ 1969442 w 3243825"/>
              <a:gd name="connsiteY1" fmla="*/ 2237814 h 4020871"/>
              <a:gd name="connsiteX2" fmla="*/ 1969442 w 3243825"/>
              <a:gd name="connsiteY2" fmla="*/ 2264476 h 4020871"/>
              <a:gd name="connsiteX3" fmla="*/ 1969441 w 3243825"/>
              <a:gd name="connsiteY3" fmla="*/ 2271897 h 4020871"/>
              <a:gd name="connsiteX4" fmla="*/ 1969441 w 3243825"/>
              <a:gd name="connsiteY4" fmla="*/ 2272234 h 4020871"/>
              <a:gd name="connsiteX5" fmla="*/ 1969441 w 3243825"/>
              <a:gd name="connsiteY5" fmla="*/ 2272234 h 4020871"/>
              <a:gd name="connsiteX6" fmla="*/ 1977092 w 3243825"/>
              <a:gd name="connsiteY6" fmla="*/ 2281544 h 4020871"/>
              <a:gd name="connsiteX7" fmla="*/ 2018410 w 3243825"/>
              <a:gd name="connsiteY7" fmla="*/ 2272234 h 4020871"/>
              <a:gd name="connsiteX8" fmla="*/ 2018410 w 3243825"/>
              <a:gd name="connsiteY8" fmla="*/ 2239785 h 4020871"/>
              <a:gd name="connsiteX9" fmla="*/ 2028366 w 3243825"/>
              <a:gd name="connsiteY9" fmla="*/ 2248059 h 4020871"/>
              <a:gd name="connsiteX10" fmla="*/ 2056590 w 3243825"/>
              <a:gd name="connsiteY10" fmla="*/ 2280812 h 4020871"/>
              <a:gd name="connsiteX11" fmla="*/ 2089800 w 3243825"/>
              <a:gd name="connsiteY11" fmla="*/ 2331063 h 4020871"/>
              <a:gd name="connsiteX12" fmla="*/ 2033799 w 3243825"/>
              <a:gd name="connsiteY12" fmla="*/ 2329140 h 4020871"/>
              <a:gd name="connsiteX13" fmla="*/ 1782979 w 3243825"/>
              <a:gd name="connsiteY13" fmla="*/ 2320529 h 4020871"/>
              <a:gd name="connsiteX14" fmla="*/ 1768159 w 3243825"/>
              <a:gd name="connsiteY14" fmla="*/ 2320020 h 4020871"/>
              <a:gd name="connsiteX15" fmla="*/ 1779949 w 3243825"/>
              <a:gd name="connsiteY15" fmla="*/ 2320021 h 4020871"/>
              <a:gd name="connsiteX16" fmla="*/ 1825264 w 3243825"/>
              <a:gd name="connsiteY16" fmla="*/ 2261858 h 4020871"/>
              <a:gd name="connsiteX17" fmla="*/ 1826713 w 3243825"/>
              <a:gd name="connsiteY17" fmla="*/ 2260693 h 4020871"/>
              <a:gd name="connsiteX18" fmla="*/ 1830188 w 3243825"/>
              <a:gd name="connsiteY18" fmla="*/ 2264863 h 4020871"/>
              <a:gd name="connsiteX19" fmla="*/ 1871505 w 3243825"/>
              <a:gd name="connsiteY19" fmla="*/ 2247407 h 4020871"/>
              <a:gd name="connsiteX20" fmla="*/ 1862936 w 3243825"/>
              <a:gd name="connsiteY20" fmla="*/ 2236028 h 4020871"/>
              <a:gd name="connsiteX21" fmla="*/ 1862052 w 3243825"/>
              <a:gd name="connsiteY21" fmla="*/ 2232293 h 4020871"/>
              <a:gd name="connsiteX22" fmla="*/ 1863840 w 3243825"/>
              <a:gd name="connsiteY22" fmla="*/ 2230856 h 4020871"/>
              <a:gd name="connsiteX23" fmla="*/ 1870281 w 3243825"/>
              <a:gd name="connsiteY23" fmla="*/ 2230856 h 4020871"/>
              <a:gd name="connsiteX24" fmla="*/ 1871505 w 3243825"/>
              <a:gd name="connsiteY24" fmla="*/ 2230855 h 4020871"/>
              <a:gd name="connsiteX25" fmla="*/ 1871505 w 3243825"/>
              <a:gd name="connsiteY25" fmla="*/ 2272234 h 4020871"/>
              <a:gd name="connsiteX26" fmla="*/ 1912822 w 3243825"/>
              <a:gd name="connsiteY26" fmla="*/ 2274561 h 4020871"/>
              <a:gd name="connsiteX27" fmla="*/ 1920473 w 3243825"/>
              <a:gd name="connsiteY27" fmla="*/ 2263958 h 4020871"/>
              <a:gd name="connsiteX28" fmla="*/ 1920473 w 3243825"/>
              <a:gd name="connsiteY28" fmla="*/ 2259562 h 4020871"/>
              <a:gd name="connsiteX29" fmla="*/ 1920473 w 3243825"/>
              <a:gd name="connsiteY29" fmla="*/ 2230856 h 4020871"/>
              <a:gd name="connsiteX30" fmla="*/ 1920473 w 3243825"/>
              <a:gd name="connsiteY30" fmla="*/ 2263958 h 4020871"/>
              <a:gd name="connsiteX31" fmla="*/ 1920473 w 3243825"/>
              <a:gd name="connsiteY31" fmla="*/ 2274303 h 4020871"/>
              <a:gd name="connsiteX32" fmla="*/ 1920473 w 3243825"/>
              <a:gd name="connsiteY32" fmla="*/ 2280510 h 4020871"/>
              <a:gd name="connsiteX33" fmla="*/ 1969442 w 3243825"/>
              <a:gd name="connsiteY33" fmla="*/ 2280510 h 4020871"/>
              <a:gd name="connsiteX34" fmla="*/ 1969441 w 3243825"/>
              <a:gd name="connsiteY34" fmla="*/ 2272234 h 4020871"/>
              <a:gd name="connsiteX35" fmla="*/ 1969441 w 3243825"/>
              <a:gd name="connsiteY35" fmla="*/ 2271897 h 4020871"/>
              <a:gd name="connsiteX36" fmla="*/ 1969441 w 3243825"/>
              <a:gd name="connsiteY36" fmla="*/ 2266803 h 4020871"/>
              <a:gd name="connsiteX37" fmla="*/ 1969442 w 3243825"/>
              <a:gd name="connsiteY37" fmla="*/ 2253614 h 4020871"/>
              <a:gd name="connsiteX38" fmla="*/ 1969442 w 3243825"/>
              <a:gd name="connsiteY38" fmla="*/ 2237814 h 4020871"/>
              <a:gd name="connsiteX39" fmla="*/ 1969442 w 3243825"/>
              <a:gd name="connsiteY39" fmla="*/ 2236545 h 4020871"/>
              <a:gd name="connsiteX40" fmla="*/ 1969442 w 3243825"/>
              <a:gd name="connsiteY40" fmla="*/ 2222580 h 4020871"/>
              <a:gd name="connsiteX41" fmla="*/ 1998822 w 3243825"/>
              <a:gd name="connsiteY41" fmla="*/ 2065342 h 4020871"/>
              <a:gd name="connsiteX42" fmla="*/ 1842125 w 3243825"/>
              <a:gd name="connsiteY42" fmla="*/ 2065342 h 4020871"/>
              <a:gd name="connsiteX43" fmla="*/ 1842124 w 3243825"/>
              <a:gd name="connsiteY43" fmla="*/ 2090169 h 4020871"/>
              <a:gd name="connsiteX44" fmla="*/ 1822537 w 3243825"/>
              <a:gd name="connsiteY44" fmla="*/ 2106720 h 4020871"/>
              <a:gd name="connsiteX45" fmla="*/ 1822537 w 3243825"/>
              <a:gd name="connsiteY45" fmla="*/ 2214304 h 4020871"/>
              <a:gd name="connsiteX46" fmla="*/ 1822537 w 3243825"/>
              <a:gd name="connsiteY46" fmla="*/ 2241785 h 4020871"/>
              <a:gd name="connsiteX47" fmla="*/ 1785751 w 3243825"/>
              <a:gd name="connsiteY47" fmla="*/ 2280340 h 4020871"/>
              <a:gd name="connsiteX48" fmla="*/ 1763912 w 3243825"/>
              <a:gd name="connsiteY48" fmla="*/ 2311939 h 4020871"/>
              <a:gd name="connsiteX49" fmla="*/ 1760469 w 3243825"/>
              <a:gd name="connsiteY49" fmla="*/ 2319756 h 4020871"/>
              <a:gd name="connsiteX50" fmla="*/ 1670971 w 3243825"/>
              <a:gd name="connsiteY50" fmla="*/ 2316684 h 4020871"/>
              <a:gd name="connsiteX51" fmla="*/ 1542987 w 3243825"/>
              <a:gd name="connsiteY51" fmla="*/ 2312290 h 4020871"/>
              <a:gd name="connsiteX52" fmla="*/ 1542794 w 3243825"/>
              <a:gd name="connsiteY52" fmla="*/ 2312335 h 4020871"/>
              <a:gd name="connsiteX53" fmla="*/ 1541502 w 3243825"/>
              <a:gd name="connsiteY53" fmla="*/ 2312290 h 4020871"/>
              <a:gd name="connsiteX54" fmla="*/ 1502123 w 3243825"/>
              <a:gd name="connsiteY54" fmla="*/ 2337333 h 4020871"/>
              <a:gd name="connsiteX55" fmla="*/ 1502123 w 3243825"/>
              <a:gd name="connsiteY55" fmla="*/ 2379071 h 4020871"/>
              <a:gd name="connsiteX56" fmla="*/ 1502475 w 3243825"/>
              <a:gd name="connsiteY56" fmla="*/ 2379279 h 4020871"/>
              <a:gd name="connsiteX57" fmla="*/ 1502457 w 3243825"/>
              <a:gd name="connsiteY57" fmla="*/ 2379893 h 4020871"/>
              <a:gd name="connsiteX58" fmla="*/ 1493860 w 3243825"/>
              <a:gd name="connsiteY58" fmla="*/ 2678385 h 4020871"/>
              <a:gd name="connsiteX59" fmla="*/ 1523336 w 3243825"/>
              <a:gd name="connsiteY59" fmla="*/ 2711666 h 4020871"/>
              <a:gd name="connsiteX60" fmla="*/ 2250413 w 3243825"/>
              <a:gd name="connsiteY60" fmla="*/ 2736627 h 4020871"/>
              <a:gd name="connsiteX61" fmla="*/ 2289715 w 3243825"/>
              <a:gd name="connsiteY61" fmla="*/ 2703346 h 4020871"/>
              <a:gd name="connsiteX62" fmla="*/ 2296297 w 3243825"/>
              <a:gd name="connsiteY62" fmla="*/ 2474813 h 4020871"/>
              <a:gd name="connsiteX63" fmla="*/ 2297830 w 3243825"/>
              <a:gd name="connsiteY63" fmla="*/ 2421575 h 4020871"/>
              <a:gd name="connsiteX64" fmla="*/ 2299539 w 3243825"/>
              <a:gd name="connsiteY64" fmla="*/ 2420809 h 4020871"/>
              <a:gd name="connsiteX65" fmla="*/ 2299539 w 3243825"/>
              <a:gd name="connsiteY65" fmla="*/ 2362376 h 4020871"/>
              <a:gd name="connsiteX66" fmla="*/ 2299535 w 3243825"/>
              <a:gd name="connsiteY66" fmla="*/ 2362367 h 4020871"/>
              <a:gd name="connsiteX67" fmla="*/ 2299540 w 3243825"/>
              <a:gd name="connsiteY67" fmla="*/ 2362212 h 4020871"/>
              <a:gd name="connsiteX68" fmla="*/ 2270064 w 3243825"/>
              <a:gd name="connsiteY68" fmla="*/ 2337251 h 4020871"/>
              <a:gd name="connsiteX69" fmla="*/ 2140659 w 3243825"/>
              <a:gd name="connsiteY69" fmla="*/ 2332809 h 4020871"/>
              <a:gd name="connsiteX70" fmla="*/ 2099662 w 3243825"/>
              <a:gd name="connsiteY70" fmla="*/ 2331401 h 4020871"/>
              <a:gd name="connsiteX71" fmla="*/ 2103284 w 3243825"/>
              <a:gd name="connsiteY71" fmla="*/ 2328330 h 4020871"/>
              <a:gd name="connsiteX72" fmla="*/ 2023674 w 3243825"/>
              <a:gd name="connsiteY72" fmla="*/ 2227583 h 4020871"/>
              <a:gd name="connsiteX73" fmla="*/ 2018409 w 3243825"/>
              <a:gd name="connsiteY73" fmla="*/ 2224612 h 4020871"/>
              <a:gd name="connsiteX74" fmla="*/ 2018410 w 3243825"/>
              <a:gd name="connsiteY74" fmla="*/ 2216373 h 4020871"/>
              <a:gd name="connsiteX75" fmla="*/ 2018410 w 3243825"/>
              <a:gd name="connsiteY75" fmla="*/ 2172926 h 4020871"/>
              <a:gd name="connsiteX76" fmla="*/ 2037997 w 3243825"/>
              <a:gd name="connsiteY76" fmla="*/ 2181201 h 4020871"/>
              <a:gd name="connsiteX77" fmla="*/ 2037997 w 3243825"/>
              <a:gd name="connsiteY77" fmla="*/ 2214304 h 4020871"/>
              <a:gd name="connsiteX78" fmla="*/ 2077171 w 3243825"/>
              <a:gd name="connsiteY78" fmla="*/ 2239131 h 4020871"/>
              <a:gd name="connsiteX79" fmla="*/ 2077171 w 3243825"/>
              <a:gd name="connsiteY79" fmla="*/ 2156374 h 4020871"/>
              <a:gd name="connsiteX80" fmla="*/ 2018410 w 3243825"/>
              <a:gd name="connsiteY80" fmla="*/ 2106720 h 4020871"/>
              <a:gd name="connsiteX81" fmla="*/ 1998822 w 3243825"/>
              <a:gd name="connsiteY81" fmla="*/ 2065342 h 4020871"/>
              <a:gd name="connsiteX82" fmla="*/ 2825538 w 3243825"/>
              <a:gd name="connsiteY82" fmla="*/ 1411897 h 4020871"/>
              <a:gd name="connsiteX83" fmla="*/ 2838233 w 3243825"/>
              <a:gd name="connsiteY83" fmla="*/ 1413018 h 4020871"/>
              <a:gd name="connsiteX84" fmla="*/ 2943649 w 3243825"/>
              <a:gd name="connsiteY84" fmla="*/ 1627033 h 4020871"/>
              <a:gd name="connsiteX85" fmla="*/ 2941291 w 3243825"/>
              <a:gd name="connsiteY85" fmla="*/ 1645751 h 4020871"/>
              <a:gd name="connsiteX86" fmla="*/ 2878210 w 3243825"/>
              <a:gd name="connsiteY86" fmla="*/ 1517609 h 4020871"/>
              <a:gd name="connsiteX87" fmla="*/ 2878316 w 3243825"/>
              <a:gd name="connsiteY87" fmla="*/ 1517361 h 4020871"/>
              <a:gd name="connsiteX88" fmla="*/ 2888455 w 3243825"/>
              <a:gd name="connsiteY88" fmla="*/ 1491770 h 4020871"/>
              <a:gd name="connsiteX89" fmla="*/ 2869319 w 3243825"/>
              <a:gd name="connsiteY89" fmla="*/ 1475899 h 4020871"/>
              <a:gd name="connsiteX90" fmla="*/ 2850138 w 3243825"/>
              <a:gd name="connsiteY90" fmla="*/ 1460958 h 4020871"/>
              <a:gd name="connsiteX91" fmla="*/ 2825538 w 3243825"/>
              <a:gd name="connsiteY91" fmla="*/ 1411897 h 4020871"/>
              <a:gd name="connsiteX92" fmla="*/ 2358585 w 3243825"/>
              <a:gd name="connsiteY92" fmla="*/ 0 h 4020871"/>
              <a:gd name="connsiteX93" fmla="*/ 2338612 w 3243825"/>
              <a:gd name="connsiteY93" fmla="*/ 864 h 4020871"/>
              <a:gd name="connsiteX94" fmla="*/ 2329590 w 3243825"/>
              <a:gd name="connsiteY94" fmla="*/ 4142 h 4020871"/>
              <a:gd name="connsiteX95" fmla="*/ 2322870 w 3243825"/>
              <a:gd name="connsiteY95" fmla="*/ 5669 h 4020871"/>
              <a:gd name="connsiteX96" fmla="*/ 2315964 w 3243825"/>
              <a:gd name="connsiteY96" fmla="*/ 10916 h 4020871"/>
              <a:gd name="connsiteX97" fmla="*/ 2309059 w 3243825"/>
              <a:gd name="connsiteY97" fmla="*/ 16163 h 4020871"/>
              <a:gd name="connsiteX98" fmla="*/ 2301873 w 3243825"/>
              <a:gd name="connsiteY98" fmla="*/ 26988 h 4020871"/>
              <a:gd name="connsiteX99" fmla="*/ 2299013 w 3243825"/>
              <a:gd name="connsiteY99" fmla="*/ 39894 h 4020871"/>
              <a:gd name="connsiteX100" fmla="*/ 2296245 w 3243825"/>
              <a:gd name="connsiteY100" fmla="*/ 50941 h 4020871"/>
              <a:gd name="connsiteX101" fmla="*/ 2297989 w 3243825"/>
              <a:gd name="connsiteY101" fmla="*/ 60349 h 4020871"/>
              <a:gd name="connsiteX102" fmla="*/ 2299639 w 3243825"/>
              <a:gd name="connsiteY102" fmla="*/ 71617 h 4020871"/>
              <a:gd name="connsiteX103" fmla="*/ 2303591 w 3243825"/>
              <a:gd name="connsiteY103" fmla="*/ 81136 h 4020871"/>
              <a:gd name="connsiteX104" fmla="*/ 2316100 w 3243825"/>
              <a:gd name="connsiteY104" fmla="*/ 96675 h 4020871"/>
              <a:gd name="connsiteX105" fmla="*/ 2330911 w 3243825"/>
              <a:gd name="connsiteY105" fmla="*/ 110466 h 4020871"/>
              <a:gd name="connsiteX106" fmla="*/ 2343606 w 3243825"/>
              <a:gd name="connsiteY106" fmla="*/ 122287 h 4020871"/>
              <a:gd name="connsiteX107" fmla="*/ 2358696 w 3243825"/>
              <a:gd name="connsiteY107" fmla="*/ 130499 h 4020871"/>
              <a:gd name="connsiteX108" fmla="*/ 2343234 w 3243825"/>
              <a:gd name="connsiteY108" fmla="*/ 129725 h 4020871"/>
              <a:gd name="connsiteX109" fmla="*/ 2299056 w 3243825"/>
              <a:gd name="connsiteY109" fmla="*/ 127513 h 4020871"/>
              <a:gd name="connsiteX110" fmla="*/ 2270340 w 3243825"/>
              <a:gd name="connsiteY110" fmla="*/ 126076 h 4020871"/>
              <a:gd name="connsiteX111" fmla="*/ 2237113 w 3243825"/>
              <a:gd name="connsiteY111" fmla="*/ 126277 h 4020871"/>
              <a:gd name="connsiteX112" fmla="*/ 2201584 w 3243825"/>
              <a:gd name="connsiteY112" fmla="*/ 128227 h 4020871"/>
              <a:gd name="connsiteX113" fmla="*/ 2163660 w 3243825"/>
              <a:gd name="connsiteY113" fmla="*/ 133785 h 4020871"/>
              <a:gd name="connsiteX114" fmla="*/ 2123528 w 3243825"/>
              <a:gd name="connsiteY114" fmla="*/ 139233 h 4020871"/>
              <a:gd name="connsiteX115" fmla="*/ 2083209 w 3243825"/>
              <a:gd name="connsiteY115" fmla="*/ 148399 h 4020871"/>
              <a:gd name="connsiteX116" fmla="*/ 2045006 w 3243825"/>
              <a:gd name="connsiteY116" fmla="*/ 159536 h 4020871"/>
              <a:gd name="connsiteX117" fmla="*/ 2006617 w 3243825"/>
              <a:gd name="connsiteY117" fmla="*/ 174393 h 4020871"/>
              <a:gd name="connsiteX118" fmla="*/ 1988387 w 3243825"/>
              <a:gd name="connsiteY118" fmla="*/ 184665 h 4020871"/>
              <a:gd name="connsiteX119" fmla="*/ 1972459 w 3243825"/>
              <a:gd name="connsiteY119" fmla="*/ 193189 h 4020871"/>
              <a:gd name="connsiteX120" fmla="*/ 1956345 w 3243825"/>
              <a:gd name="connsiteY120" fmla="*/ 205431 h 4020871"/>
              <a:gd name="connsiteX121" fmla="*/ 1940231 w 3243825"/>
              <a:gd name="connsiteY121" fmla="*/ 217674 h 4020871"/>
              <a:gd name="connsiteX122" fmla="*/ 1926326 w 3243825"/>
              <a:gd name="connsiteY122" fmla="*/ 230027 h 4020871"/>
              <a:gd name="connsiteX123" fmla="*/ 1912235 w 3243825"/>
              <a:gd name="connsiteY123" fmla="*/ 246100 h 4020871"/>
              <a:gd name="connsiteX124" fmla="*/ 1900446 w 3243825"/>
              <a:gd name="connsiteY124" fmla="*/ 260423 h 4020871"/>
              <a:gd name="connsiteX125" fmla="*/ 1888470 w 3243825"/>
              <a:gd name="connsiteY125" fmla="*/ 278465 h 4020871"/>
              <a:gd name="connsiteX126" fmla="*/ 1887006 w 3243825"/>
              <a:gd name="connsiteY126" fmla="*/ 263479 h 4020871"/>
              <a:gd name="connsiteX127" fmla="*/ 1882148 w 3243825"/>
              <a:gd name="connsiteY127" fmla="*/ 227816 h 4020871"/>
              <a:gd name="connsiteX128" fmla="*/ 1872965 w 3243825"/>
              <a:gd name="connsiteY128" fmla="*/ 190073 h 4020871"/>
              <a:gd name="connsiteX129" fmla="*/ 1866990 w 3243825"/>
              <a:gd name="connsiteY129" fmla="*/ 176724 h 4020871"/>
              <a:gd name="connsiteX130" fmla="*/ 1860736 w 3243825"/>
              <a:gd name="connsiteY130" fmla="*/ 168954 h 4020871"/>
              <a:gd name="connsiteX131" fmla="*/ 1858620 w 3243825"/>
              <a:gd name="connsiteY131" fmla="*/ 166984 h 4020871"/>
              <a:gd name="connsiteX132" fmla="*/ 1854202 w 3243825"/>
              <a:gd name="connsiteY132" fmla="*/ 166763 h 4020871"/>
              <a:gd name="connsiteX133" fmla="*/ 1840763 w 3243825"/>
              <a:gd name="connsiteY133" fmla="*/ 169818 h 4020871"/>
              <a:gd name="connsiteX134" fmla="*/ 1827136 w 3243825"/>
              <a:gd name="connsiteY134" fmla="*/ 176593 h 4020871"/>
              <a:gd name="connsiteX135" fmla="*/ 1813231 w 3243825"/>
              <a:gd name="connsiteY135" fmla="*/ 188946 h 4020871"/>
              <a:gd name="connsiteX136" fmla="*/ 1806232 w 3243825"/>
              <a:gd name="connsiteY136" fmla="*/ 196053 h 4020871"/>
              <a:gd name="connsiteX137" fmla="*/ 1799140 w 3243825"/>
              <a:gd name="connsiteY137" fmla="*/ 205019 h 4020871"/>
              <a:gd name="connsiteX138" fmla="*/ 1794164 w 3243825"/>
              <a:gd name="connsiteY138" fmla="*/ 215955 h 4020871"/>
              <a:gd name="connsiteX139" fmla="*/ 1791303 w 3243825"/>
              <a:gd name="connsiteY139" fmla="*/ 228861 h 4020871"/>
              <a:gd name="connsiteX140" fmla="*/ 1788443 w 3243825"/>
              <a:gd name="connsiteY140" fmla="*/ 241767 h 4020871"/>
              <a:gd name="connsiteX141" fmla="*/ 1787698 w 3243825"/>
              <a:gd name="connsiteY141" fmla="*/ 256643 h 4020871"/>
              <a:gd name="connsiteX142" fmla="*/ 1789069 w 3243825"/>
              <a:gd name="connsiteY142" fmla="*/ 273489 h 4020871"/>
              <a:gd name="connsiteX143" fmla="*/ 1792650 w 3243825"/>
              <a:gd name="connsiteY143" fmla="*/ 290446 h 4020871"/>
              <a:gd name="connsiteX144" fmla="*/ 1775164 w 3243825"/>
              <a:gd name="connsiteY144" fmla="*/ 285842 h 4020871"/>
              <a:gd name="connsiteX145" fmla="*/ 1755470 w 3243825"/>
              <a:gd name="connsiteY145" fmla="*/ 281129 h 4020871"/>
              <a:gd name="connsiteX146" fmla="*/ 1733474 w 3243825"/>
              <a:gd name="connsiteY146" fmla="*/ 278164 h 4020871"/>
              <a:gd name="connsiteX147" fmla="*/ 1722337 w 3243825"/>
              <a:gd name="connsiteY147" fmla="*/ 279470 h 4020871"/>
              <a:gd name="connsiteX148" fmla="*/ 1711199 w 3243825"/>
              <a:gd name="connsiteY148" fmla="*/ 280776 h 4020871"/>
              <a:gd name="connsiteX149" fmla="*/ 1699968 w 3243825"/>
              <a:gd name="connsiteY149" fmla="*/ 283942 h 4020871"/>
              <a:gd name="connsiteX150" fmla="*/ 1690947 w 3243825"/>
              <a:gd name="connsiteY150" fmla="*/ 287220 h 4020871"/>
              <a:gd name="connsiteX151" fmla="*/ 1683948 w 3243825"/>
              <a:gd name="connsiteY151" fmla="*/ 294326 h 4020871"/>
              <a:gd name="connsiteX152" fmla="*/ 1676856 w 3243825"/>
              <a:gd name="connsiteY152" fmla="*/ 303292 h 4020871"/>
              <a:gd name="connsiteX153" fmla="*/ 1671879 w 3243825"/>
              <a:gd name="connsiteY153" fmla="*/ 314228 h 4020871"/>
              <a:gd name="connsiteX154" fmla="*/ 1671228 w 3243825"/>
              <a:gd name="connsiteY154" fmla="*/ 327244 h 4020871"/>
              <a:gd name="connsiteX155" fmla="*/ 1670483 w 3243825"/>
              <a:gd name="connsiteY155" fmla="*/ 342121 h 4020871"/>
              <a:gd name="connsiteX156" fmla="*/ 1672133 w 3243825"/>
              <a:gd name="connsiteY156" fmla="*/ 353388 h 4020871"/>
              <a:gd name="connsiteX157" fmla="*/ 1675993 w 3243825"/>
              <a:gd name="connsiteY157" fmla="*/ 364767 h 4020871"/>
              <a:gd name="connsiteX158" fmla="*/ 1682154 w 3243825"/>
              <a:gd name="connsiteY158" fmla="*/ 374396 h 4020871"/>
              <a:gd name="connsiteX159" fmla="*/ 1686106 w 3243825"/>
              <a:gd name="connsiteY159" fmla="*/ 383914 h 4020871"/>
              <a:gd name="connsiteX160" fmla="*/ 1694663 w 3243825"/>
              <a:gd name="connsiteY160" fmla="*/ 389935 h 4020871"/>
              <a:gd name="connsiteX161" fmla="*/ 1709567 w 3243825"/>
              <a:gd name="connsiteY161" fmla="*/ 401867 h 4020871"/>
              <a:gd name="connsiteX162" fmla="*/ 1722448 w 3243825"/>
              <a:gd name="connsiteY162" fmla="*/ 409968 h 4020871"/>
              <a:gd name="connsiteX163" fmla="*/ 1735515 w 3243825"/>
              <a:gd name="connsiteY163" fmla="*/ 414351 h 4020871"/>
              <a:gd name="connsiteX164" fmla="*/ 1748675 w 3243825"/>
              <a:gd name="connsiteY164" fmla="*/ 416873 h 4020871"/>
              <a:gd name="connsiteX165" fmla="*/ 1748024 w 3243825"/>
              <a:gd name="connsiteY165" fmla="*/ 429890 h 4020871"/>
              <a:gd name="connsiteX166" fmla="*/ 1748371 w 3243825"/>
              <a:gd name="connsiteY166" fmla="*/ 467191 h 4020871"/>
              <a:gd name="connsiteX167" fmla="*/ 1749370 w 3243825"/>
              <a:gd name="connsiteY167" fmla="*/ 491475 h 4020871"/>
              <a:gd name="connsiteX168" fmla="*/ 1752391 w 3243825"/>
              <a:gd name="connsiteY168" fmla="*/ 519590 h 4020871"/>
              <a:gd name="connsiteX169" fmla="*/ 1757529 w 3243825"/>
              <a:gd name="connsiteY169" fmla="*/ 549673 h 4020871"/>
              <a:gd name="connsiteX170" fmla="*/ 1766898 w 3243825"/>
              <a:gd name="connsiteY170" fmla="*/ 583698 h 4020871"/>
              <a:gd name="connsiteX171" fmla="*/ 1778476 w 3243825"/>
              <a:gd name="connsiteY171" fmla="*/ 617833 h 4020871"/>
              <a:gd name="connsiteX172" fmla="*/ 1794472 w 3243825"/>
              <a:gd name="connsiteY172" fmla="*/ 652188 h 4020871"/>
              <a:gd name="connsiteX173" fmla="*/ 1814886 w 3243825"/>
              <a:gd name="connsiteY173" fmla="*/ 686765 h 4020871"/>
              <a:gd name="connsiteX174" fmla="*/ 1825185 w 3243825"/>
              <a:gd name="connsiteY174" fmla="*/ 702194 h 4020871"/>
              <a:gd name="connsiteX175" fmla="*/ 1839810 w 3243825"/>
              <a:gd name="connsiteY175" fmla="*/ 719704 h 4020871"/>
              <a:gd name="connsiteX176" fmla="*/ 1854528 w 3243825"/>
              <a:gd name="connsiteY176" fmla="*/ 735354 h 4020871"/>
              <a:gd name="connsiteX177" fmla="*/ 1871454 w 3243825"/>
              <a:gd name="connsiteY177" fmla="*/ 751115 h 4020871"/>
              <a:gd name="connsiteX178" fmla="*/ 1888474 w 3243825"/>
              <a:gd name="connsiteY178" fmla="*/ 765016 h 4020871"/>
              <a:gd name="connsiteX179" fmla="*/ 1907703 w 3243825"/>
              <a:gd name="connsiteY179" fmla="*/ 779028 h 4020871"/>
              <a:gd name="connsiteX180" fmla="*/ 1929140 w 3243825"/>
              <a:gd name="connsiteY180" fmla="*/ 793151 h 4020871"/>
              <a:gd name="connsiteX181" fmla="*/ 1937326 w 3243825"/>
              <a:gd name="connsiteY181" fmla="*/ 797417 h 4020871"/>
              <a:gd name="connsiteX182" fmla="*/ 1934836 w 3243825"/>
              <a:gd name="connsiteY182" fmla="*/ 812078 h 4020871"/>
              <a:gd name="connsiteX183" fmla="*/ 1938230 w 3243825"/>
              <a:gd name="connsiteY183" fmla="*/ 832754 h 4020871"/>
              <a:gd name="connsiteX184" fmla="*/ 1943740 w 3243825"/>
              <a:gd name="connsiteY184" fmla="*/ 855400 h 4020871"/>
              <a:gd name="connsiteX185" fmla="*/ 1951552 w 3243825"/>
              <a:gd name="connsiteY185" fmla="*/ 876297 h 4020871"/>
              <a:gd name="connsiteX186" fmla="*/ 1963781 w 3243825"/>
              <a:gd name="connsiteY186" fmla="*/ 897415 h 4020871"/>
              <a:gd name="connsiteX187" fmla="*/ 1978220 w 3243825"/>
              <a:gd name="connsiteY187" fmla="*/ 918644 h 4020871"/>
              <a:gd name="connsiteX188" fmla="*/ 1995053 w 3243825"/>
              <a:gd name="connsiteY188" fmla="*/ 936264 h 4020871"/>
              <a:gd name="connsiteX189" fmla="*/ 2016398 w 3243825"/>
              <a:gd name="connsiteY189" fmla="*/ 952246 h 4020871"/>
              <a:gd name="connsiteX190" fmla="*/ 2027163 w 3243825"/>
              <a:gd name="connsiteY190" fmla="*/ 958377 h 4020871"/>
              <a:gd name="connsiteX191" fmla="*/ 2037928 w 3243825"/>
              <a:gd name="connsiteY191" fmla="*/ 964509 h 4020871"/>
              <a:gd name="connsiteX192" fmla="*/ 2051089 w 3243825"/>
              <a:gd name="connsiteY192" fmla="*/ 967031 h 4020871"/>
              <a:gd name="connsiteX193" fmla="*/ 2064156 w 3243825"/>
              <a:gd name="connsiteY193" fmla="*/ 971414 h 4020871"/>
              <a:gd name="connsiteX194" fmla="*/ 2077409 w 3243825"/>
              <a:gd name="connsiteY194" fmla="*/ 972077 h 4020871"/>
              <a:gd name="connsiteX195" fmla="*/ 2092872 w 3243825"/>
              <a:gd name="connsiteY195" fmla="*/ 972851 h 4020871"/>
              <a:gd name="connsiteX196" fmla="*/ 2108427 w 3243825"/>
              <a:gd name="connsiteY196" fmla="*/ 971766 h 4020871"/>
              <a:gd name="connsiteX197" fmla="*/ 2124076 w 3243825"/>
              <a:gd name="connsiteY197" fmla="*/ 968821 h 4020871"/>
              <a:gd name="connsiteX198" fmla="*/ 2139817 w 3243825"/>
              <a:gd name="connsiteY198" fmla="*/ 964016 h 4020871"/>
              <a:gd name="connsiteX199" fmla="*/ 2155295 w 3243825"/>
              <a:gd name="connsiteY199" fmla="*/ 957503 h 4020871"/>
              <a:gd name="connsiteX200" fmla="*/ 2163651 w 3243825"/>
              <a:gd name="connsiteY200" fmla="*/ 974531 h 4020871"/>
              <a:gd name="connsiteX201" fmla="*/ 2177903 w 3243825"/>
              <a:gd name="connsiteY201" fmla="*/ 999478 h 4020871"/>
              <a:gd name="connsiteX202" fmla="*/ 2192248 w 3243825"/>
              <a:gd name="connsiteY202" fmla="*/ 1022567 h 4020871"/>
              <a:gd name="connsiteX203" fmla="*/ 2208989 w 3243825"/>
              <a:gd name="connsiteY203" fmla="*/ 1042046 h 4020871"/>
              <a:gd name="connsiteX204" fmla="*/ 2225916 w 3243825"/>
              <a:gd name="connsiteY204" fmla="*/ 1057807 h 4020871"/>
              <a:gd name="connsiteX205" fmla="*/ 2234379 w 3243825"/>
              <a:gd name="connsiteY205" fmla="*/ 1065688 h 4020871"/>
              <a:gd name="connsiteX206" fmla="*/ 2245144 w 3243825"/>
              <a:gd name="connsiteY206" fmla="*/ 1071819 h 4020871"/>
              <a:gd name="connsiteX207" fmla="*/ 2273395 w 3243825"/>
              <a:gd name="connsiteY207" fmla="*/ 1082554 h 4020871"/>
              <a:gd name="connsiteX208" fmla="*/ 2308365 w 3243825"/>
              <a:gd name="connsiteY208" fmla="*/ 1091761 h 4020871"/>
              <a:gd name="connsiteX209" fmla="*/ 2345637 w 3243825"/>
              <a:gd name="connsiteY209" fmla="*/ 1099219 h 4020871"/>
              <a:gd name="connsiteX210" fmla="*/ 2381690 w 3243825"/>
              <a:gd name="connsiteY210" fmla="*/ 1102549 h 4020871"/>
              <a:gd name="connsiteX211" fmla="*/ 2388325 w 3243825"/>
              <a:gd name="connsiteY211" fmla="*/ 1131183 h 4020871"/>
              <a:gd name="connsiteX212" fmla="*/ 2405506 w 3243825"/>
              <a:gd name="connsiteY212" fmla="*/ 1186104 h 4020871"/>
              <a:gd name="connsiteX213" fmla="*/ 2407568 w 3243825"/>
              <a:gd name="connsiteY213" fmla="*/ 1191978 h 4020871"/>
              <a:gd name="connsiteX214" fmla="*/ 2295526 w 3243825"/>
              <a:gd name="connsiteY214" fmla="*/ 1171278 h 4020871"/>
              <a:gd name="connsiteX215" fmla="*/ 2294316 w 3243825"/>
              <a:gd name="connsiteY215" fmla="*/ 1195452 h 4020871"/>
              <a:gd name="connsiteX216" fmla="*/ 2290564 w 3243825"/>
              <a:gd name="connsiteY216" fmla="*/ 1202921 h 4020871"/>
              <a:gd name="connsiteX217" fmla="*/ 2237920 w 3243825"/>
              <a:gd name="connsiteY217" fmla="*/ 1182903 h 4020871"/>
              <a:gd name="connsiteX218" fmla="*/ 2174079 w 3243825"/>
              <a:gd name="connsiteY218" fmla="*/ 1166614 h 4020871"/>
              <a:gd name="connsiteX219" fmla="*/ 2086916 w 3243825"/>
              <a:gd name="connsiteY219" fmla="*/ 1146538 h 4020871"/>
              <a:gd name="connsiteX220" fmla="*/ 1999754 w 3243825"/>
              <a:gd name="connsiteY220" fmla="*/ 1126463 h 4020871"/>
              <a:gd name="connsiteX221" fmla="*/ 1900342 w 3243825"/>
              <a:gd name="connsiteY221" fmla="*/ 1116249 h 4020871"/>
              <a:gd name="connsiteX222" fmla="*/ 1800669 w 3243825"/>
              <a:gd name="connsiteY222" fmla="*/ 1111259 h 4020871"/>
              <a:gd name="connsiteX223" fmla="*/ 1689138 w 3243825"/>
              <a:gd name="connsiteY223" fmla="*/ 1108295 h 4020871"/>
              <a:gd name="connsiteX224" fmla="*/ 1589072 w 3243825"/>
              <a:gd name="connsiteY224" fmla="*/ 1111143 h 4020871"/>
              <a:gd name="connsiteX225" fmla="*/ 1371090 w 3243825"/>
              <a:gd name="connsiteY225" fmla="*/ 1121181 h 4020871"/>
              <a:gd name="connsiteX226" fmla="*/ 1147114 w 3243825"/>
              <a:gd name="connsiteY226" fmla="*/ 1133538 h 4020871"/>
              <a:gd name="connsiteX227" fmla="*/ 1041185 w 3243825"/>
              <a:gd name="connsiteY227" fmla="*/ 1136092 h 4020871"/>
              <a:gd name="connsiteX228" fmla="*/ 923530 w 3243825"/>
              <a:gd name="connsiteY228" fmla="*/ 1138059 h 4020871"/>
              <a:gd name="connsiteX229" fmla="*/ 812392 w 3243825"/>
              <a:gd name="connsiteY229" fmla="*/ 1127258 h 4020871"/>
              <a:gd name="connsiteX230" fmla="*/ 706986 w 3243825"/>
              <a:gd name="connsiteY230" fmla="*/ 1119363 h 4020871"/>
              <a:gd name="connsiteX231" fmla="*/ 602234 w 3243825"/>
              <a:gd name="connsiteY231" fmla="*/ 1098407 h 4020871"/>
              <a:gd name="connsiteX232" fmla="*/ 544126 w 3243825"/>
              <a:gd name="connsiteY232" fmla="*/ 1085023 h 4020871"/>
              <a:gd name="connsiteX233" fmla="*/ 492142 w 3243825"/>
              <a:gd name="connsiteY233" fmla="*/ 1066709 h 4020871"/>
              <a:gd name="connsiteX234" fmla="*/ 434295 w 3243825"/>
              <a:gd name="connsiteY234" fmla="*/ 1048100 h 4020871"/>
              <a:gd name="connsiteX235" fmla="*/ 388306 w 3243825"/>
              <a:gd name="connsiteY235" fmla="*/ 1027467 h 4020871"/>
              <a:gd name="connsiteX236" fmla="*/ 336452 w 3243825"/>
              <a:gd name="connsiteY236" fmla="*/ 1006540 h 4020871"/>
              <a:gd name="connsiteX237" fmla="*/ 279129 w 3243825"/>
              <a:gd name="connsiteY237" fmla="*/ 977483 h 4020871"/>
              <a:gd name="connsiteX238" fmla="*/ 0 w 3243825"/>
              <a:gd name="connsiteY238" fmla="*/ 1102931 h 4020871"/>
              <a:gd name="connsiteX239" fmla="*/ 231468 w 3243825"/>
              <a:gd name="connsiteY239" fmla="*/ 1421459 h 4020871"/>
              <a:gd name="connsiteX240" fmla="*/ 415335 w 3243825"/>
              <a:gd name="connsiteY240" fmla="*/ 1426871 h 4020871"/>
              <a:gd name="connsiteX241" fmla="*/ 497550 w 3243825"/>
              <a:gd name="connsiteY241" fmla="*/ 1428368 h 4020871"/>
              <a:gd name="connsiteX242" fmla="*/ 585889 w 3243825"/>
              <a:gd name="connsiteY242" fmla="*/ 1424933 h 4020871"/>
              <a:gd name="connsiteX243" fmla="*/ 668758 w 3243825"/>
              <a:gd name="connsiteY243" fmla="*/ 1413369 h 4020871"/>
              <a:gd name="connsiteX244" fmla="*/ 751757 w 3243825"/>
              <a:gd name="connsiteY244" fmla="*/ 1399193 h 4020871"/>
              <a:gd name="connsiteX245" fmla="*/ 1037111 w 3243825"/>
              <a:gd name="connsiteY245" fmla="*/ 1334914 h 4020871"/>
              <a:gd name="connsiteX246" fmla="*/ 1173794 w 3243825"/>
              <a:gd name="connsiteY246" fmla="*/ 1305093 h 4020871"/>
              <a:gd name="connsiteX247" fmla="*/ 1298358 w 3243825"/>
              <a:gd name="connsiteY247" fmla="*/ 1282522 h 4020871"/>
              <a:gd name="connsiteX248" fmla="*/ 1422791 w 3243825"/>
              <a:gd name="connsiteY248" fmla="*/ 1262563 h 4020871"/>
              <a:gd name="connsiteX249" fmla="*/ 1540970 w 3243825"/>
              <a:gd name="connsiteY249" fmla="*/ 1250148 h 4020871"/>
              <a:gd name="connsiteX250" fmla="*/ 1659148 w 3243825"/>
              <a:gd name="connsiteY250" fmla="*/ 1237732 h 4020871"/>
              <a:gd name="connsiteX251" fmla="*/ 1771201 w 3243825"/>
              <a:gd name="connsiteY251" fmla="*/ 1230247 h 4020871"/>
              <a:gd name="connsiteX252" fmla="*/ 1876868 w 3243825"/>
              <a:gd name="connsiteY252" fmla="*/ 1232918 h 4020871"/>
              <a:gd name="connsiteX253" fmla="*/ 1982274 w 3243825"/>
              <a:gd name="connsiteY253" fmla="*/ 1240813 h 4020871"/>
              <a:gd name="connsiteX254" fmla="*/ 2067003 w 3243825"/>
              <a:gd name="connsiteY254" fmla="*/ 1251051 h 4020871"/>
              <a:gd name="connsiteX255" fmla="*/ 2063353 w 3243825"/>
              <a:gd name="connsiteY255" fmla="*/ 1252865 h 4020871"/>
              <a:gd name="connsiteX256" fmla="*/ 2062573 w 3243825"/>
              <a:gd name="connsiteY256" fmla="*/ 1255082 h 4020871"/>
              <a:gd name="connsiteX257" fmla="*/ 2037839 w 3243825"/>
              <a:gd name="connsiteY257" fmla="*/ 1266044 h 4020871"/>
              <a:gd name="connsiteX258" fmla="*/ 1776363 w 3243825"/>
              <a:gd name="connsiteY258" fmla="*/ 1772191 h 4020871"/>
              <a:gd name="connsiteX259" fmla="*/ 1766550 w 3243825"/>
              <a:gd name="connsiteY259" fmla="*/ 2037516 h 4020871"/>
              <a:gd name="connsiteX260" fmla="*/ 1787212 w 3243825"/>
              <a:gd name="connsiteY260" fmla="*/ 2037516 h 4020871"/>
              <a:gd name="connsiteX261" fmla="*/ 1787212 w 3243825"/>
              <a:gd name="connsiteY261" fmla="*/ 2065341 h 4020871"/>
              <a:gd name="connsiteX262" fmla="*/ 2035113 w 3243825"/>
              <a:gd name="connsiteY262" fmla="*/ 2065341 h 4020871"/>
              <a:gd name="connsiteX263" fmla="*/ 2035113 w 3243825"/>
              <a:gd name="connsiteY263" fmla="*/ 2037516 h 4020871"/>
              <a:gd name="connsiteX264" fmla="*/ 2054705 w 3243825"/>
              <a:gd name="connsiteY264" fmla="*/ 2037516 h 4020871"/>
              <a:gd name="connsiteX265" fmla="*/ 2070747 w 3243825"/>
              <a:gd name="connsiteY265" fmla="*/ 2037516 h 4020871"/>
              <a:gd name="connsiteX266" fmla="*/ 2051121 w 3243825"/>
              <a:gd name="connsiteY266" fmla="*/ 1772191 h 4020871"/>
              <a:gd name="connsiteX267" fmla="*/ 2138056 w 3243825"/>
              <a:gd name="connsiteY267" fmla="*/ 1416569 h 4020871"/>
              <a:gd name="connsiteX268" fmla="*/ 2144315 w 3243825"/>
              <a:gd name="connsiteY268" fmla="*/ 1418354 h 4020871"/>
              <a:gd name="connsiteX269" fmla="*/ 2151889 w 3243825"/>
              <a:gd name="connsiteY269" fmla="*/ 1430666 h 4020871"/>
              <a:gd name="connsiteX270" fmla="*/ 2178371 w 3243825"/>
              <a:gd name="connsiteY270" fmla="*/ 1476732 h 4020871"/>
              <a:gd name="connsiteX271" fmla="*/ 2202644 w 3243825"/>
              <a:gd name="connsiteY271" fmla="*/ 1522687 h 4020871"/>
              <a:gd name="connsiteX272" fmla="*/ 2212293 w 3243825"/>
              <a:gd name="connsiteY272" fmla="*/ 1551133 h 4020871"/>
              <a:gd name="connsiteX273" fmla="*/ 2225986 w 3243825"/>
              <a:gd name="connsiteY273" fmla="*/ 1587238 h 4020871"/>
              <a:gd name="connsiteX274" fmla="*/ 2256582 w 3243825"/>
              <a:gd name="connsiteY274" fmla="*/ 1683843 h 4020871"/>
              <a:gd name="connsiteX275" fmla="*/ 2292780 w 3243825"/>
              <a:gd name="connsiteY275" fmla="*/ 1801234 h 4020871"/>
              <a:gd name="connsiteX276" fmla="*/ 2326118 w 3243825"/>
              <a:gd name="connsiteY276" fmla="*/ 1931531 h 4020871"/>
              <a:gd name="connsiteX277" fmla="*/ 2359362 w 3243825"/>
              <a:gd name="connsiteY277" fmla="*/ 2063688 h 4020871"/>
              <a:gd name="connsiteX278" fmla="*/ 2386260 w 3243825"/>
              <a:gd name="connsiteY278" fmla="*/ 2189935 h 4020871"/>
              <a:gd name="connsiteX279" fmla="*/ 2407368 w 3243825"/>
              <a:gd name="connsiteY279" fmla="*/ 2299114 h 4020871"/>
              <a:gd name="connsiteX280" fmla="*/ 2413876 w 3243825"/>
              <a:gd name="connsiteY280" fmla="*/ 2346044 h 4020871"/>
              <a:gd name="connsiteX281" fmla="*/ 2416432 w 3243825"/>
              <a:gd name="connsiteY281" fmla="*/ 2383456 h 4020871"/>
              <a:gd name="connsiteX282" fmla="*/ 2481070 w 3243825"/>
              <a:gd name="connsiteY282" fmla="*/ 2374342 h 4020871"/>
              <a:gd name="connsiteX283" fmla="*/ 2490301 w 3243825"/>
              <a:gd name="connsiteY283" fmla="*/ 2456128 h 4020871"/>
              <a:gd name="connsiteX284" fmla="*/ 2501897 w 3243825"/>
              <a:gd name="connsiteY284" fmla="*/ 2622621 h 4020871"/>
              <a:gd name="connsiteX285" fmla="*/ 2507915 w 3243825"/>
              <a:gd name="connsiteY285" fmla="*/ 2723588 h 4020871"/>
              <a:gd name="connsiteX286" fmla="*/ 2513561 w 3243825"/>
              <a:gd name="connsiteY286" fmla="*/ 2831993 h 4020871"/>
              <a:gd name="connsiteX287" fmla="*/ 2518834 w 3243825"/>
              <a:gd name="connsiteY287" fmla="*/ 2947836 h 4020871"/>
              <a:gd name="connsiteX288" fmla="*/ 2521620 w 3243825"/>
              <a:gd name="connsiteY288" fmla="*/ 3069147 h 4020871"/>
              <a:gd name="connsiteX289" fmla="*/ 2522010 w 3243825"/>
              <a:gd name="connsiteY289" fmla="*/ 3194067 h 4020871"/>
              <a:gd name="connsiteX290" fmla="*/ 2520191 w 3243825"/>
              <a:gd name="connsiteY290" fmla="*/ 3318876 h 4020871"/>
              <a:gd name="connsiteX291" fmla="*/ 2516070 w 3243825"/>
              <a:gd name="connsiteY291" fmla="*/ 3445435 h 4020871"/>
              <a:gd name="connsiteX292" fmla="*/ 2505416 w 3243825"/>
              <a:gd name="connsiteY292" fmla="*/ 3569801 h 4020871"/>
              <a:gd name="connsiteX293" fmla="*/ 2492739 w 3243825"/>
              <a:gd name="connsiteY293" fmla="*/ 3690338 h 4020871"/>
              <a:gd name="connsiteX294" fmla="*/ 2485435 w 3243825"/>
              <a:gd name="connsiteY294" fmla="*/ 3747762 h 4020871"/>
              <a:gd name="connsiteX295" fmla="*/ 2475923 w 3243825"/>
              <a:gd name="connsiteY295" fmla="*/ 3805076 h 4020871"/>
              <a:gd name="connsiteX296" fmla="*/ 2482428 w 3243825"/>
              <a:gd name="connsiteY296" fmla="*/ 3806789 h 4020871"/>
              <a:gd name="connsiteX297" fmla="*/ 2479968 w 3243825"/>
              <a:gd name="connsiteY297" fmla="*/ 3812734 h 4020871"/>
              <a:gd name="connsiteX298" fmla="*/ 2474340 w 3243825"/>
              <a:gd name="connsiteY298" fmla="*/ 3836687 h 4020871"/>
              <a:gd name="connsiteX299" fmla="*/ 2465107 w 3243825"/>
              <a:gd name="connsiteY299" fmla="*/ 3888422 h 4020871"/>
              <a:gd name="connsiteX300" fmla="*/ 2459826 w 3243825"/>
              <a:gd name="connsiteY300" fmla="*/ 3949676 h 4020871"/>
              <a:gd name="connsiteX301" fmla="*/ 2501237 w 3243825"/>
              <a:gd name="connsiteY301" fmla="*/ 3962934 h 4020871"/>
              <a:gd name="connsiteX302" fmla="*/ 2562435 w 3243825"/>
              <a:gd name="connsiteY302" fmla="*/ 3979046 h 4020871"/>
              <a:gd name="connsiteX303" fmla="*/ 2632562 w 3243825"/>
              <a:gd name="connsiteY303" fmla="*/ 3993742 h 4020871"/>
              <a:gd name="connsiteX304" fmla="*/ 2707106 w 3243825"/>
              <a:gd name="connsiteY304" fmla="*/ 4008659 h 4020871"/>
              <a:gd name="connsiteX305" fmla="*/ 2744471 w 3243825"/>
              <a:gd name="connsiteY305" fmla="*/ 4014257 h 4020871"/>
              <a:gd name="connsiteX306" fmla="*/ 2779721 w 3243825"/>
              <a:gd name="connsiteY306" fmla="*/ 4017886 h 4020871"/>
              <a:gd name="connsiteX307" fmla="*/ 2810645 w 3243825"/>
              <a:gd name="connsiteY307" fmla="*/ 4019434 h 4020871"/>
              <a:gd name="connsiteX308" fmla="*/ 2839361 w 3243825"/>
              <a:gd name="connsiteY308" fmla="*/ 4020871 h 4020871"/>
              <a:gd name="connsiteX309" fmla="*/ 2863846 w 3243825"/>
              <a:gd name="connsiteY309" fmla="*/ 4018369 h 4020871"/>
              <a:gd name="connsiteX310" fmla="*/ 2883912 w 3243825"/>
              <a:gd name="connsiteY310" fmla="*/ 4015645 h 4020871"/>
              <a:gd name="connsiteX311" fmla="*/ 2890725 w 3243825"/>
              <a:gd name="connsiteY311" fmla="*/ 4012257 h 4020871"/>
              <a:gd name="connsiteX312" fmla="*/ 2895329 w 3243825"/>
              <a:gd name="connsiteY312" fmla="*/ 4008759 h 4020871"/>
              <a:gd name="connsiteX313" fmla="*/ 2900026 w 3243825"/>
              <a:gd name="connsiteY313" fmla="*/ 4003402 h 4020871"/>
              <a:gd name="connsiteX314" fmla="*/ 2900212 w 3243825"/>
              <a:gd name="connsiteY314" fmla="*/ 3999683 h 4020871"/>
              <a:gd name="connsiteX315" fmla="*/ 2904194 w 3243825"/>
              <a:gd name="connsiteY315" fmla="*/ 3987170 h 4020871"/>
              <a:gd name="connsiteX316" fmla="*/ 2947343 w 3243825"/>
              <a:gd name="connsiteY316" fmla="*/ 3987129 h 4020871"/>
              <a:gd name="connsiteX317" fmla="*/ 3016006 w 3243825"/>
              <a:gd name="connsiteY317" fmla="*/ 3986838 h 4020871"/>
              <a:gd name="connsiteX318" fmla="*/ 3075832 w 3243825"/>
              <a:gd name="connsiteY318" fmla="*/ 3986104 h 4020871"/>
              <a:gd name="connsiteX319" fmla="*/ 3131334 w 3243825"/>
              <a:gd name="connsiteY319" fmla="*/ 3983290 h 4020871"/>
              <a:gd name="connsiteX320" fmla="*/ 3136125 w 3243825"/>
              <a:gd name="connsiteY320" fmla="*/ 3976073 h 4020871"/>
              <a:gd name="connsiteX321" fmla="*/ 3141008 w 3243825"/>
              <a:gd name="connsiteY321" fmla="*/ 3966996 h 4020871"/>
              <a:gd name="connsiteX322" fmla="*/ 3143775 w 3243825"/>
              <a:gd name="connsiteY322" fmla="*/ 3955950 h 4020871"/>
              <a:gd name="connsiteX323" fmla="*/ 3146543 w 3243825"/>
              <a:gd name="connsiteY323" fmla="*/ 3944903 h 4020871"/>
              <a:gd name="connsiteX324" fmla="*/ 3147101 w 3243825"/>
              <a:gd name="connsiteY324" fmla="*/ 3933746 h 4020871"/>
              <a:gd name="connsiteX325" fmla="*/ 3143242 w 3243825"/>
              <a:gd name="connsiteY325" fmla="*/ 3922368 h 4020871"/>
              <a:gd name="connsiteX326" fmla="*/ 3139103 w 3243825"/>
              <a:gd name="connsiteY326" fmla="*/ 3916568 h 4020871"/>
              <a:gd name="connsiteX327" fmla="*/ 3134872 w 3243825"/>
              <a:gd name="connsiteY327" fmla="*/ 3912628 h 4020871"/>
              <a:gd name="connsiteX328" fmla="*/ 3119781 w 3243825"/>
              <a:gd name="connsiteY328" fmla="*/ 3904416 h 4020871"/>
              <a:gd name="connsiteX329" fmla="*/ 3100180 w 3243825"/>
              <a:gd name="connsiteY329" fmla="*/ 3897842 h 4020871"/>
              <a:gd name="connsiteX330" fmla="*/ 3078185 w 3243825"/>
              <a:gd name="connsiteY330" fmla="*/ 3894877 h 4020871"/>
              <a:gd name="connsiteX331" fmla="*/ 3053980 w 3243825"/>
              <a:gd name="connsiteY331" fmla="*/ 3891801 h 4020871"/>
              <a:gd name="connsiteX332" fmla="*/ 3007778 w 3243825"/>
              <a:gd name="connsiteY332" fmla="*/ 3885760 h 4020871"/>
              <a:gd name="connsiteX333" fmla="*/ 2987991 w 3243825"/>
              <a:gd name="connsiteY333" fmla="*/ 3882905 h 4020871"/>
              <a:gd name="connsiteX334" fmla="*/ 2972715 w 3243825"/>
              <a:gd name="connsiteY334" fmla="*/ 3878412 h 4020871"/>
              <a:gd name="connsiteX335" fmla="*/ 2963972 w 3243825"/>
              <a:gd name="connsiteY335" fmla="*/ 3876110 h 4020871"/>
              <a:gd name="connsiteX336" fmla="*/ 2957625 w 3243825"/>
              <a:gd name="connsiteY336" fmla="*/ 3870200 h 4020871"/>
              <a:gd name="connsiteX337" fmla="*/ 2947046 w 3243825"/>
              <a:gd name="connsiteY337" fmla="*/ 3860350 h 4020871"/>
              <a:gd name="connsiteX338" fmla="*/ 2936653 w 3243825"/>
              <a:gd name="connsiteY338" fmla="*/ 3846780 h 4020871"/>
              <a:gd name="connsiteX339" fmla="*/ 2926260 w 3243825"/>
              <a:gd name="connsiteY339" fmla="*/ 3833211 h 4020871"/>
              <a:gd name="connsiteX340" fmla="*/ 2917951 w 3243825"/>
              <a:gd name="connsiteY340" fmla="*/ 3816075 h 4020871"/>
              <a:gd name="connsiteX341" fmla="*/ 2918263 w 3243825"/>
              <a:gd name="connsiteY341" fmla="*/ 3816032 h 4020871"/>
              <a:gd name="connsiteX342" fmla="*/ 2941494 w 3243825"/>
              <a:gd name="connsiteY342" fmla="*/ 3750085 h 4020871"/>
              <a:gd name="connsiteX343" fmla="*/ 2960400 w 3243825"/>
              <a:gd name="connsiteY343" fmla="*/ 3682056 h 4020871"/>
              <a:gd name="connsiteX344" fmla="*/ 2981516 w 3243825"/>
              <a:gd name="connsiteY344" fmla="*/ 3614139 h 4020871"/>
              <a:gd name="connsiteX345" fmla="*/ 2998213 w 3243825"/>
              <a:gd name="connsiteY345" fmla="*/ 3546000 h 4020871"/>
              <a:gd name="connsiteX346" fmla="*/ 3031701 w 3243825"/>
              <a:gd name="connsiteY346" fmla="*/ 3407863 h 4020871"/>
              <a:gd name="connsiteX347" fmla="*/ 3058376 w 3243825"/>
              <a:gd name="connsiteY347" fmla="*/ 3273113 h 4020871"/>
              <a:gd name="connsiteX348" fmla="*/ 3082842 w 3243825"/>
              <a:gd name="connsiteY348" fmla="*/ 3138252 h 4020871"/>
              <a:gd name="connsiteX349" fmla="*/ 3102612 w 3243825"/>
              <a:gd name="connsiteY349" fmla="*/ 3008749 h 4020871"/>
              <a:gd name="connsiteX350" fmla="*/ 3117684 w 3243825"/>
              <a:gd name="connsiteY350" fmla="*/ 2884603 h 4020871"/>
              <a:gd name="connsiteX351" fmla="*/ 3130175 w 3243825"/>
              <a:gd name="connsiteY351" fmla="*/ 2767785 h 4020871"/>
              <a:gd name="connsiteX352" fmla="*/ 3140084 w 3243825"/>
              <a:gd name="connsiteY352" fmla="*/ 2658294 h 4020871"/>
              <a:gd name="connsiteX353" fmla="*/ 3149436 w 3243825"/>
              <a:gd name="connsiteY353" fmla="*/ 2559961 h 4020871"/>
              <a:gd name="connsiteX354" fmla="*/ 3157627 w 3243825"/>
              <a:gd name="connsiteY354" fmla="*/ 2396323 h 4020871"/>
              <a:gd name="connsiteX355" fmla="*/ 3160138 w 3243825"/>
              <a:gd name="connsiteY355" fmla="*/ 2310274 h 4020871"/>
              <a:gd name="connsiteX356" fmla="*/ 3179986 w 3243825"/>
              <a:gd name="connsiteY356" fmla="*/ 2309715 h 4020871"/>
              <a:gd name="connsiteX357" fmla="*/ 3214910 w 3243825"/>
              <a:gd name="connsiteY357" fmla="*/ 2308732 h 4020871"/>
              <a:gd name="connsiteX358" fmla="*/ 3243825 w 3243825"/>
              <a:gd name="connsiteY358" fmla="*/ 2311157 h 4020871"/>
              <a:gd name="connsiteX359" fmla="*/ 3182237 w 3243825"/>
              <a:gd name="connsiteY359" fmla="*/ 2170125 h 4020871"/>
              <a:gd name="connsiteX360" fmla="*/ 3138138 w 3243825"/>
              <a:gd name="connsiteY360" fmla="*/ 2071609 h 4020871"/>
              <a:gd name="connsiteX361" fmla="*/ 3141078 w 3243825"/>
              <a:gd name="connsiteY361" fmla="*/ 2057556 h 4020871"/>
              <a:gd name="connsiteX362" fmla="*/ 3190263 w 3243825"/>
              <a:gd name="connsiteY362" fmla="*/ 1813507 h 4020871"/>
              <a:gd name="connsiteX363" fmla="*/ 2782539 w 3243825"/>
              <a:gd name="connsiteY363" fmla="*/ 1223961 h 4020871"/>
              <a:gd name="connsiteX364" fmla="*/ 2719569 w 3243825"/>
              <a:gd name="connsiteY364" fmla="*/ 1221808 h 4020871"/>
              <a:gd name="connsiteX365" fmla="*/ 2716218 w 3243825"/>
              <a:gd name="connsiteY365" fmla="*/ 1216571 h 4020871"/>
              <a:gd name="connsiteX366" fmla="*/ 2667622 w 3243825"/>
              <a:gd name="connsiteY366" fmla="*/ 1214138 h 4020871"/>
              <a:gd name="connsiteX367" fmla="*/ 2657129 w 3243825"/>
              <a:gd name="connsiteY367" fmla="*/ 1213783 h 4020871"/>
              <a:gd name="connsiteX368" fmla="*/ 2632238 w 3243825"/>
              <a:gd name="connsiteY368" fmla="*/ 1194616 h 4020871"/>
              <a:gd name="connsiteX369" fmla="*/ 2631281 w 3243825"/>
              <a:gd name="connsiteY369" fmla="*/ 1188084 h 4020871"/>
              <a:gd name="connsiteX370" fmla="*/ 2582152 w 3243825"/>
              <a:gd name="connsiteY370" fmla="*/ 1152070 h 4020871"/>
              <a:gd name="connsiteX371" fmla="*/ 2545976 w 3243825"/>
              <a:gd name="connsiteY371" fmla="*/ 1186236 h 4020871"/>
              <a:gd name="connsiteX372" fmla="*/ 2522417 w 3243825"/>
              <a:gd name="connsiteY372" fmla="*/ 1150945 h 4020871"/>
              <a:gd name="connsiteX373" fmla="*/ 2494907 w 3243825"/>
              <a:gd name="connsiteY373" fmla="*/ 1104951 h 4020871"/>
              <a:gd name="connsiteX374" fmla="*/ 2527047 w 3243825"/>
              <a:gd name="connsiteY374" fmla="*/ 1102708 h 4020871"/>
              <a:gd name="connsiteX375" fmla="*/ 2573900 w 3243825"/>
              <a:gd name="connsiteY375" fmla="*/ 1095732 h 4020871"/>
              <a:gd name="connsiteX376" fmla="*/ 2618636 w 3243825"/>
              <a:gd name="connsiteY376" fmla="*/ 1086786 h 4020871"/>
              <a:gd name="connsiteX377" fmla="*/ 2659141 w 3243825"/>
              <a:gd name="connsiteY377" fmla="*/ 1073901 h 4020871"/>
              <a:gd name="connsiteX378" fmla="*/ 2679487 w 3243825"/>
              <a:gd name="connsiteY378" fmla="*/ 1065598 h 4020871"/>
              <a:gd name="connsiteX379" fmla="*/ 2697624 w 3243825"/>
              <a:gd name="connsiteY379" fmla="*/ 1057185 h 4020871"/>
              <a:gd name="connsiteX380" fmla="*/ 2715853 w 3243825"/>
              <a:gd name="connsiteY380" fmla="*/ 1046912 h 4020871"/>
              <a:gd name="connsiteX381" fmla="*/ 2729665 w 3243825"/>
              <a:gd name="connsiteY381" fmla="*/ 1036419 h 4020871"/>
              <a:gd name="connsiteX382" fmla="*/ 2745780 w 3243825"/>
              <a:gd name="connsiteY382" fmla="*/ 1024176 h 4020871"/>
              <a:gd name="connsiteX383" fmla="*/ 2757475 w 3243825"/>
              <a:gd name="connsiteY383" fmla="*/ 1011712 h 4020871"/>
              <a:gd name="connsiteX384" fmla="*/ 2767056 w 3243825"/>
              <a:gd name="connsiteY384" fmla="*/ 997278 h 4020871"/>
              <a:gd name="connsiteX385" fmla="*/ 2776636 w 3243825"/>
              <a:gd name="connsiteY385" fmla="*/ 982845 h 4020871"/>
              <a:gd name="connsiteX386" fmla="*/ 2784100 w 3243825"/>
              <a:gd name="connsiteY386" fmla="*/ 966441 h 4020871"/>
              <a:gd name="connsiteX387" fmla="*/ 2787147 w 3243825"/>
              <a:gd name="connsiteY387" fmla="*/ 949816 h 4020871"/>
              <a:gd name="connsiteX388" fmla="*/ 2791218 w 3243825"/>
              <a:gd name="connsiteY388" fmla="*/ 912736 h 4020871"/>
              <a:gd name="connsiteX389" fmla="*/ 2793359 w 3243825"/>
              <a:gd name="connsiteY389" fmla="*/ 869967 h 4020871"/>
              <a:gd name="connsiteX390" fmla="*/ 2791175 w 3243825"/>
              <a:gd name="connsiteY390" fmla="*/ 825117 h 4020871"/>
              <a:gd name="connsiteX391" fmla="*/ 2786968 w 3243825"/>
              <a:gd name="connsiteY391" fmla="*/ 776438 h 4020871"/>
              <a:gd name="connsiteX392" fmla="*/ 2780646 w 3243825"/>
              <a:gd name="connsiteY392" fmla="*/ 725788 h 4020871"/>
              <a:gd name="connsiteX393" fmla="*/ 2772021 w 3243825"/>
              <a:gd name="connsiteY393" fmla="*/ 676888 h 4020871"/>
              <a:gd name="connsiteX394" fmla="*/ 2755225 w 3243825"/>
              <a:gd name="connsiteY394" fmla="*/ 599125 h 4020871"/>
              <a:gd name="connsiteX395" fmla="*/ 2768304 w 3243825"/>
              <a:gd name="connsiteY395" fmla="*/ 574171 h 4020871"/>
              <a:gd name="connsiteX396" fmla="*/ 2780931 w 3243825"/>
              <a:gd name="connsiteY396" fmla="*/ 543112 h 4020871"/>
              <a:gd name="connsiteX397" fmla="*/ 2786931 w 3243825"/>
              <a:gd name="connsiteY397" fmla="*/ 511722 h 4020871"/>
              <a:gd name="connsiteX398" fmla="*/ 2788420 w 3243825"/>
              <a:gd name="connsiteY398" fmla="*/ 481969 h 4020871"/>
              <a:gd name="connsiteX399" fmla="*/ 2787608 w 3243825"/>
              <a:gd name="connsiteY399" fmla="*/ 453966 h 4020871"/>
              <a:gd name="connsiteX400" fmla="*/ 2782377 w 3243825"/>
              <a:gd name="connsiteY400" fmla="*/ 425741 h 4020871"/>
              <a:gd name="connsiteX401" fmla="*/ 2774751 w 3243825"/>
              <a:gd name="connsiteY401" fmla="*/ 401125 h 4020871"/>
              <a:gd name="connsiteX402" fmla="*/ 2767033 w 3243825"/>
              <a:gd name="connsiteY402" fmla="*/ 378369 h 4020871"/>
              <a:gd name="connsiteX403" fmla="*/ 2757012 w 3243825"/>
              <a:gd name="connsiteY403" fmla="*/ 357361 h 4020871"/>
              <a:gd name="connsiteX404" fmla="*/ 2738764 w 3243825"/>
              <a:gd name="connsiteY404" fmla="*/ 324843 h 4020871"/>
              <a:gd name="connsiteX405" fmla="*/ 2743226 w 3243825"/>
              <a:gd name="connsiteY405" fmla="*/ 323116 h 4020871"/>
              <a:gd name="connsiteX406" fmla="*/ 2765966 w 3243825"/>
              <a:gd name="connsiteY406" fmla="*/ 311205 h 4020871"/>
              <a:gd name="connsiteX407" fmla="*/ 2791009 w 3243825"/>
              <a:gd name="connsiteY407" fmla="*/ 297545 h 4020871"/>
              <a:gd name="connsiteX408" fmla="*/ 2814029 w 3243825"/>
              <a:gd name="connsiteY408" fmla="*/ 280056 h 4020871"/>
              <a:gd name="connsiteX409" fmla="*/ 2834933 w 3243825"/>
              <a:gd name="connsiteY409" fmla="*/ 260596 h 4020871"/>
              <a:gd name="connsiteX410" fmla="*/ 2846442 w 3243825"/>
              <a:gd name="connsiteY410" fmla="*/ 251851 h 4020871"/>
              <a:gd name="connsiteX411" fmla="*/ 2853628 w 3243825"/>
              <a:gd name="connsiteY411" fmla="*/ 241026 h 4020871"/>
              <a:gd name="connsiteX412" fmla="*/ 2860906 w 3243825"/>
              <a:gd name="connsiteY412" fmla="*/ 228341 h 4020871"/>
              <a:gd name="connsiteX413" fmla="*/ 2865882 w 3243825"/>
              <a:gd name="connsiteY413" fmla="*/ 217405 h 4020871"/>
              <a:gd name="connsiteX414" fmla="*/ 2868743 w 3243825"/>
              <a:gd name="connsiteY414" fmla="*/ 204499 h 4020871"/>
              <a:gd name="connsiteX415" fmla="*/ 2871603 w 3243825"/>
              <a:gd name="connsiteY415" fmla="*/ 191592 h 4020871"/>
              <a:gd name="connsiteX416" fmla="*/ 2870046 w 3243825"/>
              <a:gd name="connsiteY416" fmla="*/ 178465 h 4020871"/>
              <a:gd name="connsiteX417" fmla="*/ 2868489 w 3243825"/>
              <a:gd name="connsiteY417" fmla="*/ 165338 h 4020871"/>
              <a:gd name="connsiteX418" fmla="*/ 2862607 w 3243825"/>
              <a:gd name="connsiteY418" fmla="*/ 150131 h 4020871"/>
              <a:gd name="connsiteX419" fmla="*/ 2854516 w 3243825"/>
              <a:gd name="connsiteY419" fmla="*/ 134812 h 4020871"/>
              <a:gd name="connsiteX420" fmla="*/ 2844216 w 3243825"/>
              <a:gd name="connsiteY420" fmla="*/ 119383 h 4020871"/>
              <a:gd name="connsiteX421" fmla="*/ 2829498 w 3243825"/>
              <a:gd name="connsiteY421" fmla="*/ 103733 h 4020871"/>
              <a:gd name="connsiteX422" fmla="*/ 2812572 w 3243825"/>
              <a:gd name="connsiteY422" fmla="*/ 87972 h 4020871"/>
              <a:gd name="connsiteX423" fmla="*/ 2791227 w 3243825"/>
              <a:gd name="connsiteY423" fmla="*/ 71990 h 4020871"/>
              <a:gd name="connsiteX424" fmla="*/ 2765558 w 3243825"/>
              <a:gd name="connsiteY424" fmla="*/ 53927 h 4020871"/>
              <a:gd name="connsiteX425" fmla="*/ 2737587 w 3243825"/>
              <a:gd name="connsiteY425" fmla="*/ 37614 h 4020871"/>
              <a:gd name="connsiteX426" fmla="*/ 2728751 w 3243825"/>
              <a:gd name="connsiteY426" fmla="*/ 37172 h 4020871"/>
              <a:gd name="connsiteX427" fmla="*/ 2717613 w 3243825"/>
              <a:gd name="connsiteY427" fmla="*/ 38478 h 4020871"/>
              <a:gd name="connsiteX428" fmla="*/ 2701872 w 3243825"/>
              <a:gd name="connsiteY428" fmla="*/ 43283 h 4020871"/>
              <a:gd name="connsiteX429" fmla="*/ 2685944 w 3243825"/>
              <a:gd name="connsiteY429" fmla="*/ 51806 h 4020871"/>
              <a:gd name="connsiteX430" fmla="*/ 2669830 w 3243825"/>
              <a:gd name="connsiteY430" fmla="*/ 64049 h 4020871"/>
              <a:gd name="connsiteX431" fmla="*/ 2651042 w 3243825"/>
              <a:gd name="connsiteY431" fmla="*/ 85479 h 4020871"/>
              <a:gd name="connsiteX432" fmla="*/ 2641555 w 3243825"/>
              <a:gd name="connsiteY432" fmla="*/ 98053 h 4020871"/>
              <a:gd name="connsiteX433" fmla="*/ 2634183 w 3243825"/>
              <a:gd name="connsiteY433" fmla="*/ 112597 h 4020871"/>
              <a:gd name="connsiteX434" fmla="*/ 2591122 w 3243825"/>
              <a:gd name="connsiteY434" fmla="*/ 88072 h 4020871"/>
              <a:gd name="connsiteX435" fmla="*/ 2543550 w 3243825"/>
              <a:gd name="connsiteY435" fmla="*/ 65184 h 4020871"/>
              <a:gd name="connsiteX436" fmla="*/ 2489444 w 3243825"/>
              <a:gd name="connsiteY436" fmla="*/ 40106 h 4020871"/>
              <a:gd name="connsiteX437" fmla="*/ 2461194 w 3243825"/>
              <a:gd name="connsiteY437" fmla="*/ 29371 h 4020871"/>
              <a:gd name="connsiteX438" fmla="*/ 2435152 w 3243825"/>
              <a:gd name="connsiteY438" fmla="*/ 18746 h 4020871"/>
              <a:gd name="connsiteX439" fmla="*/ 2406809 w 3243825"/>
              <a:gd name="connsiteY439" fmla="*/ 9871 h 4020871"/>
              <a:gd name="connsiteX440" fmla="*/ 2380581 w 3243825"/>
              <a:gd name="connsiteY440" fmla="*/ 2965 h 4020871"/>
              <a:gd name="connsiteX441" fmla="*/ 2358585 w 3243825"/>
              <a:gd name="connsiteY441" fmla="*/ 0 h 4020871"/>
              <a:gd name="connsiteX0" fmla="*/ 1896664 w 3171047"/>
              <a:gd name="connsiteY0" fmla="*/ 2222580 h 4020871"/>
              <a:gd name="connsiteX1" fmla="*/ 1896664 w 3171047"/>
              <a:gd name="connsiteY1" fmla="*/ 2237814 h 4020871"/>
              <a:gd name="connsiteX2" fmla="*/ 1896664 w 3171047"/>
              <a:gd name="connsiteY2" fmla="*/ 2264476 h 4020871"/>
              <a:gd name="connsiteX3" fmla="*/ 1896663 w 3171047"/>
              <a:gd name="connsiteY3" fmla="*/ 2271897 h 4020871"/>
              <a:gd name="connsiteX4" fmla="*/ 1896663 w 3171047"/>
              <a:gd name="connsiteY4" fmla="*/ 2272234 h 4020871"/>
              <a:gd name="connsiteX5" fmla="*/ 1896663 w 3171047"/>
              <a:gd name="connsiteY5" fmla="*/ 2272234 h 4020871"/>
              <a:gd name="connsiteX6" fmla="*/ 1904314 w 3171047"/>
              <a:gd name="connsiteY6" fmla="*/ 2281544 h 4020871"/>
              <a:gd name="connsiteX7" fmla="*/ 1945632 w 3171047"/>
              <a:gd name="connsiteY7" fmla="*/ 2272234 h 4020871"/>
              <a:gd name="connsiteX8" fmla="*/ 1945632 w 3171047"/>
              <a:gd name="connsiteY8" fmla="*/ 2239785 h 4020871"/>
              <a:gd name="connsiteX9" fmla="*/ 1955588 w 3171047"/>
              <a:gd name="connsiteY9" fmla="*/ 2248059 h 4020871"/>
              <a:gd name="connsiteX10" fmla="*/ 1983812 w 3171047"/>
              <a:gd name="connsiteY10" fmla="*/ 2280812 h 4020871"/>
              <a:gd name="connsiteX11" fmla="*/ 2017022 w 3171047"/>
              <a:gd name="connsiteY11" fmla="*/ 2331063 h 4020871"/>
              <a:gd name="connsiteX12" fmla="*/ 1961021 w 3171047"/>
              <a:gd name="connsiteY12" fmla="*/ 2329140 h 4020871"/>
              <a:gd name="connsiteX13" fmla="*/ 1710201 w 3171047"/>
              <a:gd name="connsiteY13" fmla="*/ 2320529 h 4020871"/>
              <a:gd name="connsiteX14" fmla="*/ 1695381 w 3171047"/>
              <a:gd name="connsiteY14" fmla="*/ 2320020 h 4020871"/>
              <a:gd name="connsiteX15" fmla="*/ 1707171 w 3171047"/>
              <a:gd name="connsiteY15" fmla="*/ 2320021 h 4020871"/>
              <a:gd name="connsiteX16" fmla="*/ 1752486 w 3171047"/>
              <a:gd name="connsiteY16" fmla="*/ 2261858 h 4020871"/>
              <a:gd name="connsiteX17" fmla="*/ 1753935 w 3171047"/>
              <a:gd name="connsiteY17" fmla="*/ 2260693 h 4020871"/>
              <a:gd name="connsiteX18" fmla="*/ 1757410 w 3171047"/>
              <a:gd name="connsiteY18" fmla="*/ 2264863 h 4020871"/>
              <a:gd name="connsiteX19" fmla="*/ 1798727 w 3171047"/>
              <a:gd name="connsiteY19" fmla="*/ 2247407 h 4020871"/>
              <a:gd name="connsiteX20" fmla="*/ 1790158 w 3171047"/>
              <a:gd name="connsiteY20" fmla="*/ 2236028 h 4020871"/>
              <a:gd name="connsiteX21" fmla="*/ 1789274 w 3171047"/>
              <a:gd name="connsiteY21" fmla="*/ 2232293 h 4020871"/>
              <a:gd name="connsiteX22" fmla="*/ 1791062 w 3171047"/>
              <a:gd name="connsiteY22" fmla="*/ 2230856 h 4020871"/>
              <a:gd name="connsiteX23" fmla="*/ 1797503 w 3171047"/>
              <a:gd name="connsiteY23" fmla="*/ 2230856 h 4020871"/>
              <a:gd name="connsiteX24" fmla="*/ 1798727 w 3171047"/>
              <a:gd name="connsiteY24" fmla="*/ 2230855 h 4020871"/>
              <a:gd name="connsiteX25" fmla="*/ 1798727 w 3171047"/>
              <a:gd name="connsiteY25" fmla="*/ 2272234 h 4020871"/>
              <a:gd name="connsiteX26" fmla="*/ 1840044 w 3171047"/>
              <a:gd name="connsiteY26" fmla="*/ 2274561 h 4020871"/>
              <a:gd name="connsiteX27" fmla="*/ 1847695 w 3171047"/>
              <a:gd name="connsiteY27" fmla="*/ 2263958 h 4020871"/>
              <a:gd name="connsiteX28" fmla="*/ 1847695 w 3171047"/>
              <a:gd name="connsiteY28" fmla="*/ 2259562 h 4020871"/>
              <a:gd name="connsiteX29" fmla="*/ 1847695 w 3171047"/>
              <a:gd name="connsiteY29" fmla="*/ 2230856 h 4020871"/>
              <a:gd name="connsiteX30" fmla="*/ 1847695 w 3171047"/>
              <a:gd name="connsiteY30" fmla="*/ 2263958 h 4020871"/>
              <a:gd name="connsiteX31" fmla="*/ 1847695 w 3171047"/>
              <a:gd name="connsiteY31" fmla="*/ 2274303 h 4020871"/>
              <a:gd name="connsiteX32" fmla="*/ 1847695 w 3171047"/>
              <a:gd name="connsiteY32" fmla="*/ 2280510 h 4020871"/>
              <a:gd name="connsiteX33" fmla="*/ 1896664 w 3171047"/>
              <a:gd name="connsiteY33" fmla="*/ 2280510 h 4020871"/>
              <a:gd name="connsiteX34" fmla="*/ 1896663 w 3171047"/>
              <a:gd name="connsiteY34" fmla="*/ 2272234 h 4020871"/>
              <a:gd name="connsiteX35" fmla="*/ 1896663 w 3171047"/>
              <a:gd name="connsiteY35" fmla="*/ 2271897 h 4020871"/>
              <a:gd name="connsiteX36" fmla="*/ 1896663 w 3171047"/>
              <a:gd name="connsiteY36" fmla="*/ 2266803 h 4020871"/>
              <a:gd name="connsiteX37" fmla="*/ 1896664 w 3171047"/>
              <a:gd name="connsiteY37" fmla="*/ 2253614 h 4020871"/>
              <a:gd name="connsiteX38" fmla="*/ 1896664 w 3171047"/>
              <a:gd name="connsiteY38" fmla="*/ 2237814 h 4020871"/>
              <a:gd name="connsiteX39" fmla="*/ 1896664 w 3171047"/>
              <a:gd name="connsiteY39" fmla="*/ 2236545 h 4020871"/>
              <a:gd name="connsiteX40" fmla="*/ 1896664 w 3171047"/>
              <a:gd name="connsiteY40" fmla="*/ 2222580 h 4020871"/>
              <a:gd name="connsiteX41" fmla="*/ 1926044 w 3171047"/>
              <a:gd name="connsiteY41" fmla="*/ 2065342 h 4020871"/>
              <a:gd name="connsiteX42" fmla="*/ 1769347 w 3171047"/>
              <a:gd name="connsiteY42" fmla="*/ 2065342 h 4020871"/>
              <a:gd name="connsiteX43" fmla="*/ 1769346 w 3171047"/>
              <a:gd name="connsiteY43" fmla="*/ 2090169 h 4020871"/>
              <a:gd name="connsiteX44" fmla="*/ 1749759 w 3171047"/>
              <a:gd name="connsiteY44" fmla="*/ 2106720 h 4020871"/>
              <a:gd name="connsiteX45" fmla="*/ 1749759 w 3171047"/>
              <a:gd name="connsiteY45" fmla="*/ 2214304 h 4020871"/>
              <a:gd name="connsiteX46" fmla="*/ 1749759 w 3171047"/>
              <a:gd name="connsiteY46" fmla="*/ 2241785 h 4020871"/>
              <a:gd name="connsiteX47" fmla="*/ 1712973 w 3171047"/>
              <a:gd name="connsiteY47" fmla="*/ 2280340 h 4020871"/>
              <a:gd name="connsiteX48" fmla="*/ 1691134 w 3171047"/>
              <a:gd name="connsiteY48" fmla="*/ 2311939 h 4020871"/>
              <a:gd name="connsiteX49" fmla="*/ 1687691 w 3171047"/>
              <a:gd name="connsiteY49" fmla="*/ 2319756 h 4020871"/>
              <a:gd name="connsiteX50" fmla="*/ 1598193 w 3171047"/>
              <a:gd name="connsiteY50" fmla="*/ 2316684 h 4020871"/>
              <a:gd name="connsiteX51" fmla="*/ 1470209 w 3171047"/>
              <a:gd name="connsiteY51" fmla="*/ 2312290 h 4020871"/>
              <a:gd name="connsiteX52" fmla="*/ 1470016 w 3171047"/>
              <a:gd name="connsiteY52" fmla="*/ 2312335 h 4020871"/>
              <a:gd name="connsiteX53" fmla="*/ 1468724 w 3171047"/>
              <a:gd name="connsiteY53" fmla="*/ 2312290 h 4020871"/>
              <a:gd name="connsiteX54" fmla="*/ 1429345 w 3171047"/>
              <a:gd name="connsiteY54" fmla="*/ 2337333 h 4020871"/>
              <a:gd name="connsiteX55" fmla="*/ 1429345 w 3171047"/>
              <a:gd name="connsiteY55" fmla="*/ 2379071 h 4020871"/>
              <a:gd name="connsiteX56" fmla="*/ 1429697 w 3171047"/>
              <a:gd name="connsiteY56" fmla="*/ 2379279 h 4020871"/>
              <a:gd name="connsiteX57" fmla="*/ 1429679 w 3171047"/>
              <a:gd name="connsiteY57" fmla="*/ 2379893 h 4020871"/>
              <a:gd name="connsiteX58" fmla="*/ 1421082 w 3171047"/>
              <a:gd name="connsiteY58" fmla="*/ 2678385 h 4020871"/>
              <a:gd name="connsiteX59" fmla="*/ 1450558 w 3171047"/>
              <a:gd name="connsiteY59" fmla="*/ 2711666 h 4020871"/>
              <a:gd name="connsiteX60" fmla="*/ 2177635 w 3171047"/>
              <a:gd name="connsiteY60" fmla="*/ 2736627 h 4020871"/>
              <a:gd name="connsiteX61" fmla="*/ 2216937 w 3171047"/>
              <a:gd name="connsiteY61" fmla="*/ 2703346 h 4020871"/>
              <a:gd name="connsiteX62" fmla="*/ 2223519 w 3171047"/>
              <a:gd name="connsiteY62" fmla="*/ 2474813 h 4020871"/>
              <a:gd name="connsiteX63" fmla="*/ 2225052 w 3171047"/>
              <a:gd name="connsiteY63" fmla="*/ 2421575 h 4020871"/>
              <a:gd name="connsiteX64" fmla="*/ 2226761 w 3171047"/>
              <a:gd name="connsiteY64" fmla="*/ 2420809 h 4020871"/>
              <a:gd name="connsiteX65" fmla="*/ 2226761 w 3171047"/>
              <a:gd name="connsiteY65" fmla="*/ 2362376 h 4020871"/>
              <a:gd name="connsiteX66" fmla="*/ 2226757 w 3171047"/>
              <a:gd name="connsiteY66" fmla="*/ 2362367 h 4020871"/>
              <a:gd name="connsiteX67" fmla="*/ 2226762 w 3171047"/>
              <a:gd name="connsiteY67" fmla="*/ 2362212 h 4020871"/>
              <a:gd name="connsiteX68" fmla="*/ 2197286 w 3171047"/>
              <a:gd name="connsiteY68" fmla="*/ 2337251 h 4020871"/>
              <a:gd name="connsiteX69" fmla="*/ 2067881 w 3171047"/>
              <a:gd name="connsiteY69" fmla="*/ 2332809 h 4020871"/>
              <a:gd name="connsiteX70" fmla="*/ 2026884 w 3171047"/>
              <a:gd name="connsiteY70" fmla="*/ 2331401 h 4020871"/>
              <a:gd name="connsiteX71" fmla="*/ 2030506 w 3171047"/>
              <a:gd name="connsiteY71" fmla="*/ 2328330 h 4020871"/>
              <a:gd name="connsiteX72" fmla="*/ 1950896 w 3171047"/>
              <a:gd name="connsiteY72" fmla="*/ 2227583 h 4020871"/>
              <a:gd name="connsiteX73" fmla="*/ 1945631 w 3171047"/>
              <a:gd name="connsiteY73" fmla="*/ 2224612 h 4020871"/>
              <a:gd name="connsiteX74" fmla="*/ 1945632 w 3171047"/>
              <a:gd name="connsiteY74" fmla="*/ 2216373 h 4020871"/>
              <a:gd name="connsiteX75" fmla="*/ 1945632 w 3171047"/>
              <a:gd name="connsiteY75" fmla="*/ 2172926 h 4020871"/>
              <a:gd name="connsiteX76" fmla="*/ 1965219 w 3171047"/>
              <a:gd name="connsiteY76" fmla="*/ 2181201 h 4020871"/>
              <a:gd name="connsiteX77" fmla="*/ 1965219 w 3171047"/>
              <a:gd name="connsiteY77" fmla="*/ 2214304 h 4020871"/>
              <a:gd name="connsiteX78" fmla="*/ 2004393 w 3171047"/>
              <a:gd name="connsiteY78" fmla="*/ 2239131 h 4020871"/>
              <a:gd name="connsiteX79" fmla="*/ 2004393 w 3171047"/>
              <a:gd name="connsiteY79" fmla="*/ 2156374 h 4020871"/>
              <a:gd name="connsiteX80" fmla="*/ 1945632 w 3171047"/>
              <a:gd name="connsiteY80" fmla="*/ 2106720 h 4020871"/>
              <a:gd name="connsiteX81" fmla="*/ 1926044 w 3171047"/>
              <a:gd name="connsiteY81" fmla="*/ 2065342 h 4020871"/>
              <a:gd name="connsiteX82" fmla="*/ 2752760 w 3171047"/>
              <a:gd name="connsiteY82" fmla="*/ 1411897 h 4020871"/>
              <a:gd name="connsiteX83" fmla="*/ 2765455 w 3171047"/>
              <a:gd name="connsiteY83" fmla="*/ 1413018 h 4020871"/>
              <a:gd name="connsiteX84" fmla="*/ 2870871 w 3171047"/>
              <a:gd name="connsiteY84" fmla="*/ 1627033 h 4020871"/>
              <a:gd name="connsiteX85" fmla="*/ 2868513 w 3171047"/>
              <a:gd name="connsiteY85" fmla="*/ 1645751 h 4020871"/>
              <a:gd name="connsiteX86" fmla="*/ 2805432 w 3171047"/>
              <a:gd name="connsiteY86" fmla="*/ 1517609 h 4020871"/>
              <a:gd name="connsiteX87" fmla="*/ 2805538 w 3171047"/>
              <a:gd name="connsiteY87" fmla="*/ 1517361 h 4020871"/>
              <a:gd name="connsiteX88" fmla="*/ 2815677 w 3171047"/>
              <a:gd name="connsiteY88" fmla="*/ 1491770 h 4020871"/>
              <a:gd name="connsiteX89" fmla="*/ 2796541 w 3171047"/>
              <a:gd name="connsiteY89" fmla="*/ 1475899 h 4020871"/>
              <a:gd name="connsiteX90" fmla="*/ 2777360 w 3171047"/>
              <a:gd name="connsiteY90" fmla="*/ 1460958 h 4020871"/>
              <a:gd name="connsiteX91" fmla="*/ 2752760 w 3171047"/>
              <a:gd name="connsiteY91" fmla="*/ 1411897 h 4020871"/>
              <a:gd name="connsiteX92" fmla="*/ 2285807 w 3171047"/>
              <a:gd name="connsiteY92" fmla="*/ 0 h 4020871"/>
              <a:gd name="connsiteX93" fmla="*/ 2265834 w 3171047"/>
              <a:gd name="connsiteY93" fmla="*/ 864 h 4020871"/>
              <a:gd name="connsiteX94" fmla="*/ 2256812 w 3171047"/>
              <a:gd name="connsiteY94" fmla="*/ 4142 h 4020871"/>
              <a:gd name="connsiteX95" fmla="*/ 2250092 w 3171047"/>
              <a:gd name="connsiteY95" fmla="*/ 5669 h 4020871"/>
              <a:gd name="connsiteX96" fmla="*/ 2243186 w 3171047"/>
              <a:gd name="connsiteY96" fmla="*/ 10916 h 4020871"/>
              <a:gd name="connsiteX97" fmla="*/ 2236281 w 3171047"/>
              <a:gd name="connsiteY97" fmla="*/ 16163 h 4020871"/>
              <a:gd name="connsiteX98" fmla="*/ 2229095 w 3171047"/>
              <a:gd name="connsiteY98" fmla="*/ 26988 h 4020871"/>
              <a:gd name="connsiteX99" fmla="*/ 2226235 w 3171047"/>
              <a:gd name="connsiteY99" fmla="*/ 39894 h 4020871"/>
              <a:gd name="connsiteX100" fmla="*/ 2223467 w 3171047"/>
              <a:gd name="connsiteY100" fmla="*/ 50941 h 4020871"/>
              <a:gd name="connsiteX101" fmla="*/ 2225211 w 3171047"/>
              <a:gd name="connsiteY101" fmla="*/ 60349 h 4020871"/>
              <a:gd name="connsiteX102" fmla="*/ 2226861 w 3171047"/>
              <a:gd name="connsiteY102" fmla="*/ 71617 h 4020871"/>
              <a:gd name="connsiteX103" fmla="*/ 2230813 w 3171047"/>
              <a:gd name="connsiteY103" fmla="*/ 81136 h 4020871"/>
              <a:gd name="connsiteX104" fmla="*/ 2243322 w 3171047"/>
              <a:gd name="connsiteY104" fmla="*/ 96675 h 4020871"/>
              <a:gd name="connsiteX105" fmla="*/ 2258133 w 3171047"/>
              <a:gd name="connsiteY105" fmla="*/ 110466 h 4020871"/>
              <a:gd name="connsiteX106" fmla="*/ 2270828 w 3171047"/>
              <a:gd name="connsiteY106" fmla="*/ 122287 h 4020871"/>
              <a:gd name="connsiteX107" fmla="*/ 2285918 w 3171047"/>
              <a:gd name="connsiteY107" fmla="*/ 130499 h 4020871"/>
              <a:gd name="connsiteX108" fmla="*/ 2270456 w 3171047"/>
              <a:gd name="connsiteY108" fmla="*/ 129725 h 4020871"/>
              <a:gd name="connsiteX109" fmla="*/ 2226278 w 3171047"/>
              <a:gd name="connsiteY109" fmla="*/ 127513 h 4020871"/>
              <a:gd name="connsiteX110" fmla="*/ 2197562 w 3171047"/>
              <a:gd name="connsiteY110" fmla="*/ 126076 h 4020871"/>
              <a:gd name="connsiteX111" fmla="*/ 2164335 w 3171047"/>
              <a:gd name="connsiteY111" fmla="*/ 126277 h 4020871"/>
              <a:gd name="connsiteX112" fmla="*/ 2128806 w 3171047"/>
              <a:gd name="connsiteY112" fmla="*/ 128227 h 4020871"/>
              <a:gd name="connsiteX113" fmla="*/ 2090882 w 3171047"/>
              <a:gd name="connsiteY113" fmla="*/ 133785 h 4020871"/>
              <a:gd name="connsiteX114" fmla="*/ 2050750 w 3171047"/>
              <a:gd name="connsiteY114" fmla="*/ 139233 h 4020871"/>
              <a:gd name="connsiteX115" fmla="*/ 2010431 w 3171047"/>
              <a:gd name="connsiteY115" fmla="*/ 148399 h 4020871"/>
              <a:gd name="connsiteX116" fmla="*/ 1972228 w 3171047"/>
              <a:gd name="connsiteY116" fmla="*/ 159536 h 4020871"/>
              <a:gd name="connsiteX117" fmla="*/ 1933839 w 3171047"/>
              <a:gd name="connsiteY117" fmla="*/ 174393 h 4020871"/>
              <a:gd name="connsiteX118" fmla="*/ 1915609 w 3171047"/>
              <a:gd name="connsiteY118" fmla="*/ 184665 h 4020871"/>
              <a:gd name="connsiteX119" fmla="*/ 1899681 w 3171047"/>
              <a:gd name="connsiteY119" fmla="*/ 193189 h 4020871"/>
              <a:gd name="connsiteX120" fmla="*/ 1883567 w 3171047"/>
              <a:gd name="connsiteY120" fmla="*/ 205431 h 4020871"/>
              <a:gd name="connsiteX121" fmla="*/ 1867453 w 3171047"/>
              <a:gd name="connsiteY121" fmla="*/ 217674 h 4020871"/>
              <a:gd name="connsiteX122" fmla="*/ 1853548 w 3171047"/>
              <a:gd name="connsiteY122" fmla="*/ 230027 h 4020871"/>
              <a:gd name="connsiteX123" fmla="*/ 1839457 w 3171047"/>
              <a:gd name="connsiteY123" fmla="*/ 246100 h 4020871"/>
              <a:gd name="connsiteX124" fmla="*/ 1827668 w 3171047"/>
              <a:gd name="connsiteY124" fmla="*/ 260423 h 4020871"/>
              <a:gd name="connsiteX125" fmla="*/ 1815692 w 3171047"/>
              <a:gd name="connsiteY125" fmla="*/ 278465 h 4020871"/>
              <a:gd name="connsiteX126" fmla="*/ 1814228 w 3171047"/>
              <a:gd name="connsiteY126" fmla="*/ 263479 h 4020871"/>
              <a:gd name="connsiteX127" fmla="*/ 1809370 w 3171047"/>
              <a:gd name="connsiteY127" fmla="*/ 227816 h 4020871"/>
              <a:gd name="connsiteX128" fmla="*/ 1800187 w 3171047"/>
              <a:gd name="connsiteY128" fmla="*/ 190073 h 4020871"/>
              <a:gd name="connsiteX129" fmla="*/ 1794212 w 3171047"/>
              <a:gd name="connsiteY129" fmla="*/ 176724 h 4020871"/>
              <a:gd name="connsiteX130" fmla="*/ 1787958 w 3171047"/>
              <a:gd name="connsiteY130" fmla="*/ 168954 h 4020871"/>
              <a:gd name="connsiteX131" fmla="*/ 1785842 w 3171047"/>
              <a:gd name="connsiteY131" fmla="*/ 166984 h 4020871"/>
              <a:gd name="connsiteX132" fmla="*/ 1781424 w 3171047"/>
              <a:gd name="connsiteY132" fmla="*/ 166763 h 4020871"/>
              <a:gd name="connsiteX133" fmla="*/ 1767985 w 3171047"/>
              <a:gd name="connsiteY133" fmla="*/ 169818 h 4020871"/>
              <a:gd name="connsiteX134" fmla="*/ 1754358 w 3171047"/>
              <a:gd name="connsiteY134" fmla="*/ 176593 h 4020871"/>
              <a:gd name="connsiteX135" fmla="*/ 1740453 w 3171047"/>
              <a:gd name="connsiteY135" fmla="*/ 188946 h 4020871"/>
              <a:gd name="connsiteX136" fmla="*/ 1733454 w 3171047"/>
              <a:gd name="connsiteY136" fmla="*/ 196053 h 4020871"/>
              <a:gd name="connsiteX137" fmla="*/ 1726362 w 3171047"/>
              <a:gd name="connsiteY137" fmla="*/ 205019 h 4020871"/>
              <a:gd name="connsiteX138" fmla="*/ 1721386 w 3171047"/>
              <a:gd name="connsiteY138" fmla="*/ 215955 h 4020871"/>
              <a:gd name="connsiteX139" fmla="*/ 1718525 w 3171047"/>
              <a:gd name="connsiteY139" fmla="*/ 228861 h 4020871"/>
              <a:gd name="connsiteX140" fmla="*/ 1715665 w 3171047"/>
              <a:gd name="connsiteY140" fmla="*/ 241767 h 4020871"/>
              <a:gd name="connsiteX141" fmla="*/ 1714920 w 3171047"/>
              <a:gd name="connsiteY141" fmla="*/ 256643 h 4020871"/>
              <a:gd name="connsiteX142" fmla="*/ 1716291 w 3171047"/>
              <a:gd name="connsiteY142" fmla="*/ 273489 h 4020871"/>
              <a:gd name="connsiteX143" fmla="*/ 1719872 w 3171047"/>
              <a:gd name="connsiteY143" fmla="*/ 290446 h 4020871"/>
              <a:gd name="connsiteX144" fmla="*/ 1702386 w 3171047"/>
              <a:gd name="connsiteY144" fmla="*/ 285842 h 4020871"/>
              <a:gd name="connsiteX145" fmla="*/ 1682692 w 3171047"/>
              <a:gd name="connsiteY145" fmla="*/ 281129 h 4020871"/>
              <a:gd name="connsiteX146" fmla="*/ 1660696 w 3171047"/>
              <a:gd name="connsiteY146" fmla="*/ 278164 h 4020871"/>
              <a:gd name="connsiteX147" fmla="*/ 1649559 w 3171047"/>
              <a:gd name="connsiteY147" fmla="*/ 279470 h 4020871"/>
              <a:gd name="connsiteX148" fmla="*/ 1638421 w 3171047"/>
              <a:gd name="connsiteY148" fmla="*/ 280776 h 4020871"/>
              <a:gd name="connsiteX149" fmla="*/ 1627190 w 3171047"/>
              <a:gd name="connsiteY149" fmla="*/ 283942 h 4020871"/>
              <a:gd name="connsiteX150" fmla="*/ 1618169 w 3171047"/>
              <a:gd name="connsiteY150" fmla="*/ 287220 h 4020871"/>
              <a:gd name="connsiteX151" fmla="*/ 1611170 w 3171047"/>
              <a:gd name="connsiteY151" fmla="*/ 294326 h 4020871"/>
              <a:gd name="connsiteX152" fmla="*/ 1604078 w 3171047"/>
              <a:gd name="connsiteY152" fmla="*/ 303292 h 4020871"/>
              <a:gd name="connsiteX153" fmla="*/ 1599101 w 3171047"/>
              <a:gd name="connsiteY153" fmla="*/ 314228 h 4020871"/>
              <a:gd name="connsiteX154" fmla="*/ 1598450 w 3171047"/>
              <a:gd name="connsiteY154" fmla="*/ 327244 h 4020871"/>
              <a:gd name="connsiteX155" fmla="*/ 1597705 w 3171047"/>
              <a:gd name="connsiteY155" fmla="*/ 342121 h 4020871"/>
              <a:gd name="connsiteX156" fmla="*/ 1599355 w 3171047"/>
              <a:gd name="connsiteY156" fmla="*/ 353388 h 4020871"/>
              <a:gd name="connsiteX157" fmla="*/ 1603215 w 3171047"/>
              <a:gd name="connsiteY157" fmla="*/ 364767 h 4020871"/>
              <a:gd name="connsiteX158" fmla="*/ 1609376 w 3171047"/>
              <a:gd name="connsiteY158" fmla="*/ 374396 h 4020871"/>
              <a:gd name="connsiteX159" fmla="*/ 1613328 w 3171047"/>
              <a:gd name="connsiteY159" fmla="*/ 383914 h 4020871"/>
              <a:gd name="connsiteX160" fmla="*/ 1621885 w 3171047"/>
              <a:gd name="connsiteY160" fmla="*/ 389935 h 4020871"/>
              <a:gd name="connsiteX161" fmla="*/ 1636789 w 3171047"/>
              <a:gd name="connsiteY161" fmla="*/ 401867 h 4020871"/>
              <a:gd name="connsiteX162" fmla="*/ 1649670 w 3171047"/>
              <a:gd name="connsiteY162" fmla="*/ 409968 h 4020871"/>
              <a:gd name="connsiteX163" fmla="*/ 1662737 w 3171047"/>
              <a:gd name="connsiteY163" fmla="*/ 414351 h 4020871"/>
              <a:gd name="connsiteX164" fmla="*/ 1675897 w 3171047"/>
              <a:gd name="connsiteY164" fmla="*/ 416873 h 4020871"/>
              <a:gd name="connsiteX165" fmla="*/ 1675246 w 3171047"/>
              <a:gd name="connsiteY165" fmla="*/ 429890 h 4020871"/>
              <a:gd name="connsiteX166" fmla="*/ 1675593 w 3171047"/>
              <a:gd name="connsiteY166" fmla="*/ 467191 h 4020871"/>
              <a:gd name="connsiteX167" fmla="*/ 1676592 w 3171047"/>
              <a:gd name="connsiteY167" fmla="*/ 491475 h 4020871"/>
              <a:gd name="connsiteX168" fmla="*/ 1679613 w 3171047"/>
              <a:gd name="connsiteY168" fmla="*/ 519590 h 4020871"/>
              <a:gd name="connsiteX169" fmla="*/ 1684751 w 3171047"/>
              <a:gd name="connsiteY169" fmla="*/ 549673 h 4020871"/>
              <a:gd name="connsiteX170" fmla="*/ 1694120 w 3171047"/>
              <a:gd name="connsiteY170" fmla="*/ 583698 h 4020871"/>
              <a:gd name="connsiteX171" fmla="*/ 1705698 w 3171047"/>
              <a:gd name="connsiteY171" fmla="*/ 617833 h 4020871"/>
              <a:gd name="connsiteX172" fmla="*/ 1721694 w 3171047"/>
              <a:gd name="connsiteY172" fmla="*/ 652188 h 4020871"/>
              <a:gd name="connsiteX173" fmla="*/ 1742108 w 3171047"/>
              <a:gd name="connsiteY173" fmla="*/ 686765 h 4020871"/>
              <a:gd name="connsiteX174" fmla="*/ 1752407 w 3171047"/>
              <a:gd name="connsiteY174" fmla="*/ 702194 h 4020871"/>
              <a:gd name="connsiteX175" fmla="*/ 1767032 w 3171047"/>
              <a:gd name="connsiteY175" fmla="*/ 719704 h 4020871"/>
              <a:gd name="connsiteX176" fmla="*/ 1781750 w 3171047"/>
              <a:gd name="connsiteY176" fmla="*/ 735354 h 4020871"/>
              <a:gd name="connsiteX177" fmla="*/ 1798676 w 3171047"/>
              <a:gd name="connsiteY177" fmla="*/ 751115 h 4020871"/>
              <a:gd name="connsiteX178" fmla="*/ 1815696 w 3171047"/>
              <a:gd name="connsiteY178" fmla="*/ 765016 h 4020871"/>
              <a:gd name="connsiteX179" fmla="*/ 1834925 w 3171047"/>
              <a:gd name="connsiteY179" fmla="*/ 779028 h 4020871"/>
              <a:gd name="connsiteX180" fmla="*/ 1856362 w 3171047"/>
              <a:gd name="connsiteY180" fmla="*/ 793151 h 4020871"/>
              <a:gd name="connsiteX181" fmla="*/ 1864548 w 3171047"/>
              <a:gd name="connsiteY181" fmla="*/ 797417 h 4020871"/>
              <a:gd name="connsiteX182" fmla="*/ 1862058 w 3171047"/>
              <a:gd name="connsiteY182" fmla="*/ 812078 h 4020871"/>
              <a:gd name="connsiteX183" fmla="*/ 1865452 w 3171047"/>
              <a:gd name="connsiteY183" fmla="*/ 832754 h 4020871"/>
              <a:gd name="connsiteX184" fmla="*/ 1870962 w 3171047"/>
              <a:gd name="connsiteY184" fmla="*/ 855400 h 4020871"/>
              <a:gd name="connsiteX185" fmla="*/ 1878774 w 3171047"/>
              <a:gd name="connsiteY185" fmla="*/ 876297 h 4020871"/>
              <a:gd name="connsiteX186" fmla="*/ 1891003 w 3171047"/>
              <a:gd name="connsiteY186" fmla="*/ 897415 h 4020871"/>
              <a:gd name="connsiteX187" fmla="*/ 1905442 w 3171047"/>
              <a:gd name="connsiteY187" fmla="*/ 918644 h 4020871"/>
              <a:gd name="connsiteX188" fmla="*/ 1922275 w 3171047"/>
              <a:gd name="connsiteY188" fmla="*/ 936264 h 4020871"/>
              <a:gd name="connsiteX189" fmla="*/ 1943620 w 3171047"/>
              <a:gd name="connsiteY189" fmla="*/ 952246 h 4020871"/>
              <a:gd name="connsiteX190" fmla="*/ 1954385 w 3171047"/>
              <a:gd name="connsiteY190" fmla="*/ 958377 h 4020871"/>
              <a:gd name="connsiteX191" fmla="*/ 1965150 w 3171047"/>
              <a:gd name="connsiteY191" fmla="*/ 964509 h 4020871"/>
              <a:gd name="connsiteX192" fmla="*/ 1978311 w 3171047"/>
              <a:gd name="connsiteY192" fmla="*/ 967031 h 4020871"/>
              <a:gd name="connsiteX193" fmla="*/ 1991378 w 3171047"/>
              <a:gd name="connsiteY193" fmla="*/ 971414 h 4020871"/>
              <a:gd name="connsiteX194" fmla="*/ 2004631 w 3171047"/>
              <a:gd name="connsiteY194" fmla="*/ 972077 h 4020871"/>
              <a:gd name="connsiteX195" fmla="*/ 2020094 w 3171047"/>
              <a:gd name="connsiteY195" fmla="*/ 972851 h 4020871"/>
              <a:gd name="connsiteX196" fmla="*/ 2035649 w 3171047"/>
              <a:gd name="connsiteY196" fmla="*/ 971766 h 4020871"/>
              <a:gd name="connsiteX197" fmla="*/ 2051298 w 3171047"/>
              <a:gd name="connsiteY197" fmla="*/ 968821 h 4020871"/>
              <a:gd name="connsiteX198" fmla="*/ 2067039 w 3171047"/>
              <a:gd name="connsiteY198" fmla="*/ 964016 h 4020871"/>
              <a:gd name="connsiteX199" fmla="*/ 2082517 w 3171047"/>
              <a:gd name="connsiteY199" fmla="*/ 957503 h 4020871"/>
              <a:gd name="connsiteX200" fmla="*/ 2090873 w 3171047"/>
              <a:gd name="connsiteY200" fmla="*/ 974531 h 4020871"/>
              <a:gd name="connsiteX201" fmla="*/ 2105125 w 3171047"/>
              <a:gd name="connsiteY201" fmla="*/ 999478 h 4020871"/>
              <a:gd name="connsiteX202" fmla="*/ 2119470 w 3171047"/>
              <a:gd name="connsiteY202" fmla="*/ 1022567 h 4020871"/>
              <a:gd name="connsiteX203" fmla="*/ 2136211 w 3171047"/>
              <a:gd name="connsiteY203" fmla="*/ 1042046 h 4020871"/>
              <a:gd name="connsiteX204" fmla="*/ 2153138 w 3171047"/>
              <a:gd name="connsiteY204" fmla="*/ 1057807 h 4020871"/>
              <a:gd name="connsiteX205" fmla="*/ 2161601 w 3171047"/>
              <a:gd name="connsiteY205" fmla="*/ 1065688 h 4020871"/>
              <a:gd name="connsiteX206" fmla="*/ 2172366 w 3171047"/>
              <a:gd name="connsiteY206" fmla="*/ 1071819 h 4020871"/>
              <a:gd name="connsiteX207" fmla="*/ 2200617 w 3171047"/>
              <a:gd name="connsiteY207" fmla="*/ 1082554 h 4020871"/>
              <a:gd name="connsiteX208" fmla="*/ 2235587 w 3171047"/>
              <a:gd name="connsiteY208" fmla="*/ 1091761 h 4020871"/>
              <a:gd name="connsiteX209" fmla="*/ 2272859 w 3171047"/>
              <a:gd name="connsiteY209" fmla="*/ 1099219 h 4020871"/>
              <a:gd name="connsiteX210" fmla="*/ 2308912 w 3171047"/>
              <a:gd name="connsiteY210" fmla="*/ 1102549 h 4020871"/>
              <a:gd name="connsiteX211" fmla="*/ 2315547 w 3171047"/>
              <a:gd name="connsiteY211" fmla="*/ 1131183 h 4020871"/>
              <a:gd name="connsiteX212" fmla="*/ 2332728 w 3171047"/>
              <a:gd name="connsiteY212" fmla="*/ 1186104 h 4020871"/>
              <a:gd name="connsiteX213" fmla="*/ 2334790 w 3171047"/>
              <a:gd name="connsiteY213" fmla="*/ 1191978 h 4020871"/>
              <a:gd name="connsiteX214" fmla="*/ 2222748 w 3171047"/>
              <a:gd name="connsiteY214" fmla="*/ 1171278 h 4020871"/>
              <a:gd name="connsiteX215" fmla="*/ 2221538 w 3171047"/>
              <a:gd name="connsiteY215" fmla="*/ 1195452 h 4020871"/>
              <a:gd name="connsiteX216" fmla="*/ 2217786 w 3171047"/>
              <a:gd name="connsiteY216" fmla="*/ 1202921 h 4020871"/>
              <a:gd name="connsiteX217" fmla="*/ 2165142 w 3171047"/>
              <a:gd name="connsiteY217" fmla="*/ 1182903 h 4020871"/>
              <a:gd name="connsiteX218" fmla="*/ 2101301 w 3171047"/>
              <a:gd name="connsiteY218" fmla="*/ 1166614 h 4020871"/>
              <a:gd name="connsiteX219" fmla="*/ 2014138 w 3171047"/>
              <a:gd name="connsiteY219" fmla="*/ 1146538 h 4020871"/>
              <a:gd name="connsiteX220" fmla="*/ 1926976 w 3171047"/>
              <a:gd name="connsiteY220" fmla="*/ 1126463 h 4020871"/>
              <a:gd name="connsiteX221" fmla="*/ 1827564 w 3171047"/>
              <a:gd name="connsiteY221" fmla="*/ 1116249 h 4020871"/>
              <a:gd name="connsiteX222" fmla="*/ 1727891 w 3171047"/>
              <a:gd name="connsiteY222" fmla="*/ 1111259 h 4020871"/>
              <a:gd name="connsiteX223" fmla="*/ 1616360 w 3171047"/>
              <a:gd name="connsiteY223" fmla="*/ 1108295 h 4020871"/>
              <a:gd name="connsiteX224" fmla="*/ 1516294 w 3171047"/>
              <a:gd name="connsiteY224" fmla="*/ 1111143 h 4020871"/>
              <a:gd name="connsiteX225" fmla="*/ 1298312 w 3171047"/>
              <a:gd name="connsiteY225" fmla="*/ 1121181 h 4020871"/>
              <a:gd name="connsiteX226" fmla="*/ 1074336 w 3171047"/>
              <a:gd name="connsiteY226" fmla="*/ 1133538 h 4020871"/>
              <a:gd name="connsiteX227" fmla="*/ 968407 w 3171047"/>
              <a:gd name="connsiteY227" fmla="*/ 1136092 h 4020871"/>
              <a:gd name="connsiteX228" fmla="*/ 850752 w 3171047"/>
              <a:gd name="connsiteY228" fmla="*/ 1138059 h 4020871"/>
              <a:gd name="connsiteX229" fmla="*/ 739614 w 3171047"/>
              <a:gd name="connsiteY229" fmla="*/ 1127258 h 4020871"/>
              <a:gd name="connsiteX230" fmla="*/ 634208 w 3171047"/>
              <a:gd name="connsiteY230" fmla="*/ 1119363 h 4020871"/>
              <a:gd name="connsiteX231" fmla="*/ 529456 w 3171047"/>
              <a:gd name="connsiteY231" fmla="*/ 1098407 h 4020871"/>
              <a:gd name="connsiteX232" fmla="*/ 471348 w 3171047"/>
              <a:gd name="connsiteY232" fmla="*/ 1085023 h 4020871"/>
              <a:gd name="connsiteX233" fmla="*/ 419364 w 3171047"/>
              <a:gd name="connsiteY233" fmla="*/ 1066709 h 4020871"/>
              <a:gd name="connsiteX234" fmla="*/ 361517 w 3171047"/>
              <a:gd name="connsiteY234" fmla="*/ 1048100 h 4020871"/>
              <a:gd name="connsiteX235" fmla="*/ 315528 w 3171047"/>
              <a:gd name="connsiteY235" fmla="*/ 1027467 h 4020871"/>
              <a:gd name="connsiteX236" fmla="*/ 263674 w 3171047"/>
              <a:gd name="connsiteY236" fmla="*/ 1006540 h 4020871"/>
              <a:gd name="connsiteX237" fmla="*/ 206351 w 3171047"/>
              <a:gd name="connsiteY237" fmla="*/ 977483 h 4020871"/>
              <a:gd name="connsiteX238" fmla="*/ 0 w 3171047"/>
              <a:gd name="connsiteY238" fmla="*/ 1077964 h 4020871"/>
              <a:gd name="connsiteX239" fmla="*/ 158690 w 3171047"/>
              <a:gd name="connsiteY239" fmla="*/ 1421459 h 4020871"/>
              <a:gd name="connsiteX240" fmla="*/ 342557 w 3171047"/>
              <a:gd name="connsiteY240" fmla="*/ 1426871 h 4020871"/>
              <a:gd name="connsiteX241" fmla="*/ 424772 w 3171047"/>
              <a:gd name="connsiteY241" fmla="*/ 1428368 h 4020871"/>
              <a:gd name="connsiteX242" fmla="*/ 513111 w 3171047"/>
              <a:gd name="connsiteY242" fmla="*/ 1424933 h 4020871"/>
              <a:gd name="connsiteX243" fmla="*/ 595980 w 3171047"/>
              <a:gd name="connsiteY243" fmla="*/ 1413369 h 4020871"/>
              <a:gd name="connsiteX244" fmla="*/ 678979 w 3171047"/>
              <a:gd name="connsiteY244" fmla="*/ 1399193 h 4020871"/>
              <a:gd name="connsiteX245" fmla="*/ 964333 w 3171047"/>
              <a:gd name="connsiteY245" fmla="*/ 1334914 h 4020871"/>
              <a:gd name="connsiteX246" fmla="*/ 1101016 w 3171047"/>
              <a:gd name="connsiteY246" fmla="*/ 1305093 h 4020871"/>
              <a:gd name="connsiteX247" fmla="*/ 1225580 w 3171047"/>
              <a:gd name="connsiteY247" fmla="*/ 1282522 h 4020871"/>
              <a:gd name="connsiteX248" fmla="*/ 1350013 w 3171047"/>
              <a:gd name="connsiteY248" fmla="*/ 1262563 h 4020871"/>
              <a:gd name="connsiteX249" fmla="*/ 1468192 w 3171047"/>
              <a:gd name="connsiteY249" fmla="*/ 1250148 h 4020871"/>
              <a:gd name="connsiteX250" fmla="*/ 1586370 w 3171047"/>
              <a:gd name="connsiteY250" fmla="*/ 1237732 h 4020871"/>
              <a:gd name="connsiteX251" fmla="*/ 1698423 w 3171047"/>
              <a:gd name="connsiteY251" fmla="*/ 1230247 h 4020871"/>
              <a:gd name="connsiteX252" fmla="*/ 1804090 w 3171047"/>
              <a:gd name="connsiteY252" fmla="*/ 1232918 h 4020871"/>
              <a:gd name="connsiteX253" fmla="*/ 1909496 w 3171047"/>
              <a:gd name="connsiteY253" fmla="*/ 1240813 h 4020871"/>
              <a:gd name="connsiteX254" fmla="*/ 1994225 w 3171047"/>
              <a:gd name="connsiteY254" fmla="*/ 1251051 h 4020871"/>
              <a:gd name="connsiteX255" fmla="*/ 1990575 w 3171047"/>
              <a:gd name="connsiteY255" fmla="*/ 1252865 h 4020871"/>
              <a:gd name="connsiteX256" fmla="*/ 1989795 w 3171047"/>
              <a:gd name="connsiteY256" fmla="*/ 1255082 h 4020871"/>
              <a:gd name="connsiteX257" fmla="*/ 1965061 w 3171047"/>
              <a:gd name="connsiteY257" fmla="*/ 1266044 h 4020871"/>
              <a:gd name="connsiteX258" fmla="*/ 1703585 w 3171047"/>
              <a:gd name="connsiteY258" fmla="*/ 1772191 h 4020871"/>
              <a:gd name="connsiteX259" fmla="*/ 1693772 w 3171047"/>
              <a:gd name="connsiteY259" fmla="*/ 2037516 h 4020871"/>
              <a:gd name="connsiteX260" fmla="*/ 1714434 w 3171047"/>
              <a:gd name="connsiteY260" fmla="*/ 2037516 h 4020871"/>
              <a:gd name="connsiteX261" fmla="*/ 1714434 w 3171047"/>
              <a:gd name="connsiteY261" fmla="*/ 2065341 h 4020871"/>
              <a:gd name="connsiteX262" fmla="*/ 1962335 w 3171047"/>
              <a:gd name="connsiteY262" fmla="*/ 2065341 h 4020871"/>
              <a:gd name="connsiteX263" fmla="*/ 1962335 w 3171047"/>
              <a:gd name="connsiteY263" fmla="*/ 2037516 h 4020871"/>
              <a:gd name="connsiteX264" fmla="*/ 1981927 w 3171047"/>
              <a:gd name="connsiteY264" fmla="*/ 2037516 h 4020871"/>
              <a:gd name="connsiteX265" fmla="*/ 1997969 w 3171047"/>
              <a:gd name="connsiteY265" fmla="*/ 2037516 h 4020871"/>
              <a:gd name="connsiteX266" fmla="*/ 1978343 w 3171047"/>
              <a:gd name="connsiteY266" fmla="*/ 1772191 h 4020871"/>
              <a:gd name="connsiteX267" fmla="*/ 2065278 w 3171047"/>
              <a:gd name="connsiteY267" fmla="*/ 1416569 h 4020871"/>
              <a:gd name="connsiteX268" fmla="*/ 2071537 w 3171047"/>
              <a:gd name="connsiteY268" fmla="*/ 1418354 h 4020871"/>
              <a:gd name="connsiteX269" fmla="*/ 2079111 w 3171047"/>
              <a:gd name="connsiteY269" fmla="*/ 1430666 h 4020871"/>
              <a:gd name="connsiteX270" fmla="*/ 2105593 w 3171047"/>
              <a:gd name="connsiteY270" fmla="*/ 1476732 h 4020871"/>
              <a:gd name="connsiteX271" fmla="*/ 2129866 w 3171047"/>
              <a:gd name="connsiteY271" fmla="*/ 1522687 h 4020871"/>
              <a:gd name="connsiteX272" fmla="*/ 2139515 w 3171047"/>
              <a:gd name="connsiteY272" fmla="*/ 1551133 h 4020871"/>
              <a:gd name="connsiteX273" fmla="*/ 2153208 w 3171047"/>
              <a:gd name="connsiteY273" fmla="*/ 1587238 h 4020871"/>
              <a:gd name="connsiteX274" fmla="*/ 2183804 w 3171047"/>
              <a:gd name="connsiteY274" fmla="*/ 1683843 h 4020871"/>
              <a:gd name="connsiteX275" fmla="*/ 2220002 w 3171047"/>
              <a:gd name="connsiteY275" fmla="*/ 1801234 h 4020871"/>
              <a:gd name="connsiteX276" fmla="*/ 2253340 w 3171047"/>
              <a:gd name="connsiteY276" fmla="*/ 1931531 h 4020871"/>
              <a:gd name="connsiteX277" fmla="*/ 2286584 w 3171047"/>
              <a:gd name="connsiteY277" fmla="*/ 2063688 h 4020871"/>
              <a:gd name="connsiteX278" fmla="*/ 2313482 w 3171047"/>
              <a:gd name="connsiteY278" fmla="*/ 2189935 h 4020871"/>
              <a:gd name="connsiteX279" fmla="*/ 2334590 w 3171047"/>
              <a:gd name="connsiteY279" fmla="*/ 2299114 h 4020871"/>
              <a:gd name="connsiteX280" fmla="*/ 2341098 w 3171047"/>
              <a:gd name="connsiteY280" fmla="*/ 2346044 h 4020871"/>
              <a:gd name="connsiteX281" fmla="*/ 2343654 w 3171047"/>
              <a:gd name="connsiteY281" fmla="*/ 2383456 h 4020871"/>
              <a:gd name="connsiteX282" fmla="*/ 2408292 w 3171047"/>
              <a:gd name="connsiteY282" fmla="*/ 2374342 h 4020871"/>
              <a:gd name="connsiteX283" fmla="*/ 2417523 w 3171047"/>
              <a:gd name="connsiteY283" fmla="*/ 2456128 h 4020871"/>
              <a:gd name="connsiteX284" fmla="*/ 2429119 w 3171047"/>
              <a:gd name="connsiteY284" fmla="*/ 2622621 h 4020871"/>
              <a:gd name="connsiteX285" fmla="*/ 2435137 w 3171047"/>
              <a:gd name="connsiteY285" fmla="*/ 2723588 h 4020871"/>
              <a:gd name="connsiteX286" fmla="*/ 2440783 w 3171047"/>
              <a:gd name="connsiteY286" fmla="*/ 2831993 h 4020871"/>
              <a:gd name="connsiteX287" fmla="*/ 2446056 w 3171047"/>
              <a:gd name="connsiteY287" fmla="*/ 2947836 h 4020871"/>
              <a:gd name="connsiteX288" fmla="*/ 2448842 w 3171047"/>
              <a:gd name="connsiteY288" fmla="*/ 3069147 h 4020871"/>
              <a:gd name="connsiteX289" fmla="*/ 2449232 w 3171047"/>
              <a:gd name="connsiteY289" fmla="*/ 3194067 h 4020871"/>
              <a:gd name="connsiteX290" fmla="*/ 2447413 w 3171047"/>
              <a:gd name="connsiteY290" fmla="*/ 3318876 h 4020871"/>
              <a:gd name="connsiteX291" fmla="*/ 2443292 w 3171047"/>
              <a:gd name="connsiteY291" fmla="*/ 3445435 h 4020871"/>
              <a:gd name="connsiteX292" fmla="*/ 2432638 w 3171047"/>
              <a:gd name="connsiteY292" fmla="*/ 3569801 h 4020871"/>
              <a:gd name="connsiteX293" fmla="*/ 2419961 w 3171047"/>
              <a:gd name="connsiteY293" fmla="*/ 3690338 h 4020871"/>
              <a:gd name="connsiteX294" fmla="*/ 2412657 w 3171047"/>
              <a:gd name="connsiteY294" fmla="*/ 3747762 h 4020871"/>
              <a:gd name="connsiteX295" fmla="*/ 2403145 w 3171047"/>
              <a:gd name="connsiteY295" fmla="*/ 3805076 h 4020871"/>
              <a:gd name="connsiteX296" fmla="*/ 2409650 w 3171047"/>
              <a:gd name="connsiteY296" fmla="*/ 3806789 h 4020871"/>
              <a:gd name="connsiteX297" fmla="*/ 2407190 w 3171047"/>
              <a:gd name="connsiteY297" fmla="*/ 3812734 h 4020871"/>
              <a:gd name="connsiteX298" fmla="*/ 2401562 w 3171047"/>
              <a:gd name="connsiteY298" fmla="*/ 3836687 h 4020871"/>
              <a:gd name="connsiteX299" fmla="*/ 2392329 w 3171047"/>
              <a:gd name="connsiteY299" fmla="*/ 3888422 h 4020871"/>
              <a:gd name="connsiteX300" fmla="*/ 2387048 w 3171047"/>
              <a:gd name="connsiteY300" fmla="*/ 3949676 h 4020871"/>
              <a:gd name="connsiteX301" fmla="*/ 2428459 w 3171047"/>
              <a:gd name="connsiteY301" fmla="*/ 3962934 h 4020871"/>
              <a:gd name="connsiteX302" fmla="*/ 2489657 w 3171047"/>
              <a:gd name="connsiteY302" fmla="*/ 3979046 h 4020871"/>
              <a:gd name="connsiteX303" fmla="*/ 2559784 w 3171047"/>
              <a:gd name="connsiteY303" fmla="*/ 3993742 h 4020871"/>
              <a:gd name="connsiteX304" fmla="*/ 2634328 w 3171047"/>
              <a:gd name="connsiteY304" fmla="*/ 4008659 h 4020871"/>
              <a:gd name="connsiteX305" fmla="*/ 2671693 w 3171047"/>
              <a:gd name="connsiteY305" fmla="*/ 4014257 h 4020871"/>
              <a:gd name="connsiteX306" fmla="*/ 2706943 w 3171047"/>
              <a:gd name="connsiteY306" fmla="*/ 4017886 h 4020871"/>
              <a:gd name="connsiteX307" fmla="*/ 2737867 w 3171047"/>
              <a:gd name="connsiteY307" fmla="*/ 4019434 h 4020871"/>
              <a:gd name="connsiteX308" fmla="*/ 2766583 w 3171047"/>
              <a:gd name="connsiteY308" fmla="*/ 4020871 h 4020871"/>
              <a:gd name="connsiteX309" fmla="*/ 2791068 w 3171047"/>
              <a:gd name="connsiteY309" fmla="*/ 4018369 h 4020871"/>
              <a:gd name="connsiteX310" fmla="*/ 2811134 w 3171047"/>
              <a:gd name="connsiteY310" fmla="*/ 4015645 h 4020871"/>
              <a:gd name="connsiteX311" fmla="*/ 2817947 w 3171047"/>
              <a:gd name="connsiteY311" fmla="*/ 4012257 h 4020871"/>
              <a:gd name="connsiteX312" fmla="*/ 2822551 w 3171047"/>
              <a:gd name="connsiteY312" fmla="*/ 4008759 h 4020871"/>
              <a:gd name="connsiteX313" fmla="*/ 2827248 w 3171047"/>
              <a:gd name="connsiteY313" fmla="*/ 4003402 h 4020871"/>
              <a:gd name="connsiteX314" fmla="*/ 2827434 w 3171047"/>
              <a:gd name="connsiteY314" fmla="*/ 3999683 h 4020871"/>
              <a:gd name="connsiteX315" fmla="*/ 2831416 w 3171047"/>
              <a:gd name="connsiteY315" fmla="*/ 3987170 h 4020871"/>
              <a:gd name="connsiteX316" fmla="*/ 2874565 w 3171047"/>
              <a:gd name="connsiteY316" fmla="*/ 3987129 h 4020871"/>
              <a:gd name="connsiteX317" fmla="*/ 2943228 w 3171047"/>
              <a:gd name="connsiteY317" fmla="*/ 3986838 h 4020871"/>
              <a:gd name="connsiteX318" fmla="*/ 3003054 w 3171047"/>
              <a:gd name="connsiteY318" fmla="*/ 3986104 h 4020871"/>
              <a:gd name="connsiteX319" fmla="*/ 3058556 w 3171047"/>
              <a:gd name="connsiteY319" fmla="*/ 3983290 h 4020871"/>
              <a:gd name="connsiteX320" fmla="*/ 3063347 w 3171047"/>
              <a:gd name="connsiteY320" fmla="*/ 3976073 h 4020871"/>
              <a:gd name="connsiteX321" fmla="*/ 3068230 w 3171047"/>
              <a:gd name="connsiteY321" fmla="*/ 3966996 h 4020871"/>
              <a:gd name="connsiteX322" fmla="*/ 3070997 w 3171047"/>
              <a:gd name="connsiteY322" fmla="*/ 3955950 h 4020871"/>
              <a:gd name="connsiteX323" fmla="*/ 3073765 w 3171047"/>
              <a:gd name="connsiteY323" fmla="*/ 3944903 h 4020871"/>
              <a:gd name="connsiteX324" fmla="*/ 3074323 w 3171047"/>
              <a:gd name="connsiteY324" fmla="*/ 3933746 h 4020871"/>
              <a:gd name="connsiteX325" fmla="*/ 3070464 w 3171047"/>
              <a:gd name="connsiteY325" fmla="*/ 3922368 h 4020871"/>
              <a:gd name="connsiteX326" fmla="*/ 3066325 w 3171047"/>
              <a:gd name="connsiteY326" fmla="*/ 3916568 h 4020871"/>
              <a:gd name="connsiteX327" fmla="*/ 3062094 w 3171047"/>
              <a:gd name="connsiteY327" fmla="*/ 3912628 h 4020871"/>
              <a:gd name="connsiteX328" fmla="*/ 3047003 w 3171047"/>
              <a:gd name="connsiteY328" fmla="*/ 3904416 h 4020871"/>
              <a:gd name="connsiteX329" fmla="*/ 3027402 w 3171047"/>
              <a:gd name="connsiteY329" fmla="*/ 3897842 h 4020871"/>
              <a:gd name="connsiteX330" fmla="*/ 3005407 w 3171047"/>
              <a:gd name="connsiteY330" fmla="*/ 3894877 h 4020871"/>
              <a:gd name="connsiteX331" fmla="*/ 2981202 w 3171047"/>
              <a:gd name="connsiteY331" fmla="*/ 3891801 h 4020871"/>
              <a:gd name="connsiteX332" fmla="*/ 2935000 w 3171047"/>
              <a:gd name="connsiteY332" fmla="*/ 3885760 h 4020871"/>
              <a:gd name="connsiteX333" fmla="*/ 2915213 w 3171047"/>
              <a:gd name="connsiteY333" fmla="*/ 3882905 h 4020871"/>
              <a:gd name="connsiteX334" fmla="*/ 2899937 w 3171047"/>
              <a:gd name="connsiteY334" fmla="*/ 3878412 h 4020871"/>
              <a:gd name="connsiteX335" fmla="*/ 2891194 w 3171047"/>
              <a:gd name="connsiteY335" fmla="*/ 3876110 h 4020871"/>
              <a:gd name="connsiteX336" fmla="*/ 2884847 w 3171047"/>
              <a:gd name="connsiteY336" fmla="*/ 3870200 h 4020871"/>
              <a:gd name="connsiteX337" fmla="*/ 2874268 w 3171047"/>
              <a:gd name="connsiteY337" fmla="*/ 3860350 h 4020871"/>
              <a:gd name="connsiteX338" fmla="*/ 2863875 w 3171047"/>
              <a:gd name="connsiteY338" fmla="*/ 3846780 h 4020871"/>
              <a:gd name="connsiteX339" fmla="*/ 2853482 w 3171047"/>
              <a:gd name="connsiteY339" fmla="*/ 3833211 h 4020871"/>
              <a:gd name="connsiteX340" fmla="*/ 2845173 w 3171047"/>
              <a:gd name="connsiteY340" fmla="*/ 3816075 h 4020871"/>
              <a:gd name="connsiteX341" fmla="*/ 2845485 w 3171047"/>
              <a:gd name="connsiteY341" fmla="*/ 3816032 h 4020871"/>
              <a:gd name="connsiteX342" fmla="*/ 2868716 w 3171047"/>
              <a:gd name="connsiteY342" fmla="*/ 3750085 h 4020871"/>
              <a:gd name="connsiteX343" fmla="*/ 2887622 w 3171047"/>
              <a:gd name="connsiteY343" fmla="*/ 3682056 h 4020871"/>
              <a:gd name="connsiteX344" fmla="*/ 2908738 w 3171047"/>
              <a:gd name="connsiteY344" fmla="*/ 3614139 h 4020871"/>
              <a:gd name="connsiteX345" fmla="*/ 2925435 w 3171047"/>
              <a:gd name="connsiteY345" fmla="*/ 3546000 h 4020871"/>
              <a:gd name="connsiteX346" fmla="*/ 2958923 w 3171047"/>
              <a:gd name="connsiteY346" fmla="*/ 3407863 h 4020871"/>
              <a:gd name="connsiteX347" fmla="*/ 2985598 w 3171047"/>
              <a:gd name="connsiteY347" fmla="*/ 3273113 h 4020871"/>
              <a:gd name="connsiteX348" fmla="*/ 3010064 w 3171047"/>
              <a:gd name="connsiteY348" fmla="*/ 3138252 h 4020871"/>
              <a:gd name="connsiteX349" fmla="*/ 3029834 w 3171047"/>
              <a:gd name="connsiteY349" fmla="*/ 3008749 h 4020871"/>
              <a:gd name="connsiteX350" fmla="*/ 3044906 w 3171047"/>
              <a:gd name="connsiteY350" fmla="*/ 2884603 h 4020871"/>
              <a:gd name="connsiteX351" fmla="*/ 3057397 w 3171047"/>
              <a:gd name="connsiteY351" fmla="*/ 2767785 h 4020871"/>
              <a:gd name="connsiteX352" fmla="*/ 3067306 w 3171047"/>
              <a:gd name="connsiteY352" fmla="*/ 2658294 h 4020871"/>
              <a:gd name="connsiteX353" fmla="*/ 3076658 w 3171047"/>
              <a:gd name="connsiteY353" fmla="*/ 2559961 h 4020871"/>
              <a:gd name="connsiteX354" fmla="*/ 3084849 w 3171047"/>
              <a:gd name="connsiteY354" fmla="*/ 2396323 h 4020871"/>
              <a:gd name="connsiteX355" fmla="*/ 3087360 w 3171047"/>
              <a:gd name="connsiteY355" fmla="*/ 2310274 h 4020871"/>
              <a:gd name="connsiteX356" fmla="*/ 3107208 w 3171047"/>
              <a:gd name="connsiteY356" fmla="*/ 2309715 h 4020871"/>
              <a:gd name="connsiteX357" fmla="*/ 3142132 w 3171047"/>
              <a:gd name="connsiteY357" fmla="*/ 2308732 h 4020871"/>
              <a:gd name="connsiteX358" fmla="*/ 3171047 w 3171047"/>
              <a:gd name="connsiteY358" fmla="*/ 2311157 h 4020871"/>
              <a:gd name="connsiteX359" fmla="*/ 3109459 w 3171047"/>
              <a:gd name="connsiteY359" fmla="*/ 2170125 h 4020871"/>
              <a:gd name="connsiteX360" fmla="*/ 3065360 w 3171047"/>
              <a:gd name="connsiteY360" fmla="*/ 2071609 h 4020871"/>
              <a:gd name="connsiteX361" fmla="*/ 3068300 w 3171047"/>
              <a:gd name="connsiteY361" fmla="*/ 2057556 h 4020871"/>
              <a:gd name="connsiteX362" fmla="*/ 3117485 w 3171047"/>
              <a:gd name="connsiteY362" fmla="*/ 1813507 h 4020871"/>
              <a:gd name="connsiteX363" fmla="*/ 2709761 w 3171047"/>
              <a:gd name="connsiteY363" fmla="*/ 1223961 h 4020871"/>
              <a:gd name="connsiteX364" fmla="*/ 2646791 w 3171047"/>
              <a:gd name="connsiteY364" fmla="*/ 1221808 h 4020871"/>
              <a:gd name="connsiteX365" fmla="*/ 2643440 w 3171047"/>
              <a:gd name="connsiteY365" fmla="*/ 1216571 h 4020871"/>
              <a:gd name="connsiteX366" fmla="*/ 2594844 w 3171047"/>
              <a:gd name="connsiteY366" fmla="*/ 1214138 h 4020871"/>
              <a:gd name="connsiteX367" fmla="*/ 2584351 w 3171047"/>
              <a:gd name="connsiteY367" fmla="*/ 1213783 h 4020871"/>
              <a:gd name="connsiteX368" fmla="*/ 2559460 w 3171047"/>
              <a:gd name="connsiteY368" fmla="*/ 1194616 h 4020871"/>
              <a:gd name="connsiteX369" fmla="*/ 2558503 w 3171047"/>
              <a:gd name="connsiteY369" fmla="*/ 1188084 h 4020871"/>
              <a:gd name="connsiteX370" fmla="*/ 2509374 w 3171047"/>
              <a:gd name="connsiteY370" fmla="*/ 1152070 h 4020871"/>
              <a:gd name="connsiteX371" fmla="*/ 2473198 w 3171047"/>
              <a:gd name="connsiteY371" fmla="*/ 1186236 h 4020871"/>
              <a:gd name="connsiteX372" fmla="*/ 2449639 w 3171047"/>
              <a:gd name="connsiteY372" fmla="*/ 1150945 h 4020871"/>
              <a:gd name="connsiteX373" fmla="*/ 2422129 w 3171047"/>
              <a:gd name="connsiteY373" fmla="*/ 1104951 h 4020871"/>
              <a:gd name="connsiteX374" fmla="*/ 2454269 w 3171047"/>
              <a:gd name="connsiteY374" fmla="*/ 1102708 h 4020871"/>
              <a:gd name="connsiteX375" fmla="*/ 2501122 w 3171047"/>
              <a:gd name="connsiteY375" fmla="*/ 1095732 h 4020871"/>
              <a:gd name="connsiteX376" fmla="*/ 2545858 w 3171047"/>
              <a:gd name="connsiteY376" fmla="*/ 1086786 h 4020871"/>
              <a:gd name="connsiteX377" fmla="*/ 2586363 w 3171047"/>
              <a:gd name="connsiteY377" fmla="*/ 1073901 h 4020871"/>
              <a:gd name="connsiteX378" fmla="*/ 2606709 w 3171047"/>
              <a:gd name="connsiteY378" fmla="*/ 1065598 h 4020871"/>
              <a:gd name="connsiteX379" fmla="*/ 2624846 w 3171047"/>
              <a:gd name="connsiteY379" fmla="*/ 1057185 h 4020871"/>
              <a:gd name="connsiteX380" fmla="*/ 2643075 w 3171047"/>
              <a:gd name="connsiteY380" fmla="*/ 1046912 h 4020871"/>
              <a:gd name="connsiteX381" fmla="*/ 2656887 w 3171047"/>
              <a:gd name="connsiteY381" fmla="*/ 1036419 h 4020871"/>
              <a:gd name="connsiteX382" fmla="*/ 2673002 w 3171047"/>
              <a:gd name="connsiteY382" fmla="*/ 1024176 h 4020871"/>
              <a:gd name="connsiteX383" fmla="*/ 2684697 w 3171047"/>
              <a:gd name="connsiteY383" fmla="*/ 1011712 h 4020871"/>
              <a:gd name="connsiteX384" fmla="*/ 2694278 w 3171047"/>
              <a:gd name="connsiteY384" fmla="*/ 997278 h 4020871"/>
              <a:gd name="connsiteX385" fmla="*/ 2703858 w 3171047"/>
              <a:gd name="connsiteY385" fmla="*/ 982845 h 4020871"/>
              <a:gd name="connsiteX386" fmla="*/ 2711322 w 3171047"/>
              <a:gd name="connsiteY386" fmla="*/ 966441 h 4020871"/>
              <a:gd name="connsiteX387" fmla="*/ 2714369 w 3171047"/>
              <a:gd name="connsiteY387" fmla="*/ 949816 h 4020871"/>
              <a:gd name="connsiteX388" fmla="*/ 2718440 w 3171047"/>
              <a:gd name="connsiteY388" fmla="*/ 912736 h 4020871"/>
              <a:gd name="connsiteX389" fmla="*/ 2720581 w 3171047"/>
              <a:gd name="connsiteY389" fmla="*/ 869967 h 4020871"/>
              <a:gd name="connsiteX390" fmla="*/ 2718397 w 3171047"/>
              <a:gd name="connsiteY390" fmla="*/ 825117 h 4020871"/>
              <a:gd name="connsiteX391" fmla="*/ 2714190 w 3171047"/>
              <a:gd name="connsiteY391" fmla="*/ 776438 h 4020871"/>
              <a:gd name="connsiteX392" fmla="*/ 2707868 w 3171047"/>
              <a:gd name="connsiteY392" fmla="*/ 725788 h 4020871"/>
              <a:gd name="connsiteX393" fmla="*/ 2699243 w 3171047"/>
              <a:gd name="connsiteY393" fmla="*/ 676888 h 4020871"/>
              <a:gd name="connsiteX394" fmla="*/ 2682447 w 3171047"/>
              <a:gd name="connsiteY394" fmla="*/ 599125 h 4020871"/>
              <a:gd name="connsiteX395" fmla="*/ 2695526 w 3171047"/>
              <a:gd name="connsiteY395" fmla="*/ 574171 h 4020871"/>
              <a:gd name="connsiteX396" fmla="*/ 2708153 w 3171047"/>
              <a:gd name="connsiteY396" fmla="*/ 543112 h 4020871"/>
              <a:gd name="connsiteX397" fmla="*/ 2714153 w 3171047"/>
              <a:gd name="connsiteY397" fmla="*/ 511722 h 4020871"/>
              <a:gd name="connsiteX398" fmla="*/ 2715642 w 3171047"/>
              <a:gd name="connsiteY398" fmla="*/ 481969 h 4020871"/>
              <a:gd name="connsiteX399" fmla="*/ 2714830 w 3171047"/>
              <a:gd name="connsiteY399" fmla="*/ 453966 h 4020871"/>
              <a:gd name="connsiteX400" fmla="*/ 2709599 w 3171047"/>
              <a:gd name="connsiteY400" fmla="*/ 425741 h 4020871"/>
              <a:gd name="connsiteX401" fmla="*/ 2701973 w 3171047"/>
              <a:gd name="connsiteY401" fmla="*/ 401125 h 4020871"/>
              <a:gd name="connsiteX402" fmla="*/ 2694255 w 3171047"/>
              <a:gd name="connsiteY402" fmla="*/ 378369 h 4020871"/>
              <a:gd name="connsiteX403" fmla="*/ 2684234 w 3171047"/>
              <a:gd name="connsiteY403" fmla="*/ 357361 h 4020871"/>
              <a:gd name="connsiteX404" fmla="*/ 2665986 w 3171047"/>
              <a:gd name="connsiteY404" fmla="*/ 324843 h 4020871"/>
              <a:gd name="connsiteX405" fmla="*/ 2670448 w 3171047"/>
              <a:gd name="connsiteY405" fmla="*/ 323116 h 4020871"/>
              <a:gd name="connsiteX406" fmla="*/ 2693188 w 3171047"/>
              <a:gd name="connsiteY406" fmla="*/ 311205 h 4020871"/>
              <a:gd name="connsiteX407" fmla="*/ 2718231 w 3171047"/>
              <a:gd name="connsiteY407" fmla="*/ 297545 h 4020871"/>
              <a:gd name="connsiteX408" fmla="*/ 2741251 w 3171047"/>
              <a:gd name="connsiteY408" fmla="*/ 280056 h 4020871"/>
              <a:gd name="connsiteX409" fmla="*/ 2762155 w 3171047"/>
              <a:gd name="connsiteY409" fmla="*/ 260596 h 4020871"/>
              <a:gd name="connsiteX410" fmla="*/ 2773664 w 3171047"/>
              <a:gd name="connsiteY410" fmla="*/ 251851 h 4020871"/>
              <a:gd name="connsiteX411" fmla="*/ 2780850 w 3171047"/>
              <a:gd name="connsiteY411" fmla="*/ 241026 h 4020871"/>
              <a:gd name="connsiteX412" fmla="*/ 2788128 w 3171047"/>
              <a:gd name="connsiteY412" fmla="*/ 228341 h 4020871"/>
              <a:gd name="connsiteX413" fmla="*/ 2793104 w 3171047"/>
              <a:gd name="connsiteY413" fmla="*/ 217405 h 4020871"/>
              <a:gd name="connsiteX414" fmla="*/ 2795965 w 3171047"/>
              <a:gd name="connsiteY414" fmla="*/ 204499 h 4020871"/>
              <a:gd name="connsiteX415" fmla="*/ 2798825 w 3171047"/>
              <a:gd name="connsiteY415" fmla="*/ 191592 h 4020871"/>
              <a:gd name="connsiteX416" fmla="*/ 2797268 w 3171047"/>
              <a:gd name="connsiteY416" fmla="*/ 178465 h 4020871"/>
              <a:gd name="connsiteX417" fmla="*/ 2795711 w 3171047"/>
              <a:gd name="connsiteY417" fmla="*/ 165338 h 4020871"/>
              <a:gd name="connsiteX418" fmla="*/ 2789829 w 3171047"/>
              <a:gd name="connsiteY418" fmla="*/ 150131 h 4020871"/>
              <a:gd name="connsiteX419" fmla="*/ 2781738 w 3171047"/>
              <a:gd name="connsiteY419" fmla="*/ 134812 h 4020871"/>
              <a:gd name="connsiteX420" fmla="*/ 2771438 w 3171047"/>
              <a:gd name="connsiteY420" fmla="*/ 119383 h 4020871"/>
              <a:gd name="connsiteX421" fmla="*/ 2756720 w 3171047"/>
              <a:gd name="connsiteY421" fmla="*/ 103733 h 4020871"/>
              <a:gd name="connsiteX422" fmla="*/ 2739794 w 3171047"/>
              <a:gd name="connsiteY422" fmla="*/ 87972 h 4020871"/>
              <a:gd name="connsiteX423" fmla="*/ 2718449 w 3171047"/>
              <a:gd name="connsiteY423" fmla="*/ 71990 h 4020871"/>
              <a:gd name="connsiteX424" fmla="*/ 2692780 w 3171047"/>
              <a:gd name="connsiteY424" fmla="*/ 53927 h 4020871"/>
              <a:gd name="connsiteX425" fmla="*/ 2664809 w 3171047"/>
              <a:gd name="connsiteY425" fmla="*/ 37614 h 4020871"/>
              <a:gd name="connsiteX426" fmla="*/ 2655973 w 3171047"/>
              <a:gd name="connsiteY426" fmla="*/ 37172 h 4020871"/>
              <a:gd name="connsiteX427" fmla="*/ 2644835 w 3171047"/>
              <a:gd name="connsiteY427" fmla="*/ 38478 h 4020871"/>
              <a:gd name="connsiteX428" fmla="*/ 2629094 w 3171047"/>
              <a:gd name="connsiteY428" fmla="*/ 43283 h 4020871"/>
              <a:gd name="connsiteX429" fmla="*/ 2613166 w 3171047"/>
              <a:gd name="connsiteY429" fmla="*/ 51806 h 4020871"/>
              <a:gd name="connsiteX430" fmla="*/ 2597052 w 3171047"/>
              <a:gd name="connsiteY430" fmla="*/ 64049 h 4020871"/>
              <a:gd name="connsiteX431" fmla="*/ 2578264 w 3171047"/>
              <a:gd name="connsiteY431" fmla="*/ 85479 h 4020871"/>
              <a:gd name="connsiteX432" fmla="*/ 2568777 w 3171047"/>
              <a:gd name="connsiteY432" fmla="*/ 98053 h 4020871"/>
              <a:gd name="connsiteX433" fmla="*/ 2561405 w 3171047"/>
              <a:gd name="connsiteY433" fmla="*/ 112597 h 4020871"/>
              <a:gd name="connsiteX434" fmla="*/ 2518344 w 3171047"/>
              <a:gd name="connsiteY434" fmla="*/ 88072 h 4020871"/>
              <a:gd name="connsiteX435" fmla="*/ 2470772 w 3171047"/>
              <a:gd name="connsiteY435" fmla="*/ 65184 h 4020871"/>
              <a:gd name="connsiteX436" fmla="*/ 2416666 w 3171047"/>
              <a:gd name="connsiteY436" fmla="*/ 40106 h 4020871"/>
              <a:gd name="connsiteX437" fmla="*/ 2388416 w 3171047"/>
              <a:gd name="connsiteY437" fmla="*/ 29371 h 4020871"/>
              <a:gd name="connsiteX438" fmla="*/ 2362374 w 3171047"/>
              <a:gd name="connsiteY438" fmla="*/ 18746 h 4020871"/>
              <a:gd name="connsiteX439" fmla="*/ 2334031 w 3171047"/>
              <a:gd name="connsiteY439" fmla="*/ 9871 h 4020871"/>
              <a:gd name="connsiteX440" fmla="*/ 2307803 w 3171047"/>
              <a:gd name="connsiteY440" fmla="*/ 2965 h 4020871"/>
              <a:gd name="connsiteX441" fmla="*/ 2285807 w 3171047"/>
              <a:gd name="connsiteY441" fmla="*/ 0 h 4020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3171047" h="4020871">
                <a:moveTo>
                  <a:pt x="1896664" y="2222580"/>
                </a:moveTo>
                <a:lnTo>
                  <a:pt x="1896664" y="2237814"/>
                </a:lnTo>
                <a:lnTo>
                  <a:pt x="1896664" y="2264476"/>
                </a:lnTo>
                <a:cubicBezTo>
                  <a:pt x="1896664" y="2266950"/>
                  <a:pt x="1896663" y="2269423"/>
                  <a:pt x="1896663" y="2271897"/>
                </a:cubicBezTo>
                <a:lnTo>
                  <a:pt x="1896663" y="2272234"/>
                </a:lnTo>
                <a:lnTo>
                  <a:pt x="1896663" y="2272234"/>
                </a:lnTo>
                <a:lnTo>
                  <a:pt x="1904314" y="2281544"/>
                </a:lnTo>
                <a:cubicBezTo>
                  <a:pt x="1918087" y="2287751"/>
                  <a:pt x="1945631" y="2284647"/>
                  <a:pt x="1945632" y="2272234"/>
                </a:cubicBezTo>
                <a:lnTo>
                  <a:pt x="1945632" y="2239785"/>
                </a:lnTo>
                <a:lnTo>
                  <a:pt x="1955588" y="2248059"/>
                </a:lnTo>
                <a:cubicBezTo>
                  <a:pt x="1965125" y="2257589"/>
                  <a:pt x="1974511" y="2268544"/>
                  <a:pt x="1983812" y="2280812"/>
                </a:cubicBezTo>
                <a:lnTo>
                  <a:pt x="2017022" y="2331063"/>
                </a:lnTo>
                <a:lnTo>
                  <a:pt x="1961021" y="2329140"/>
                </a:lnTo>
                <a:lnTo>
                  <a:pt x="1710201" y="2320529"/>
                </a:lnTo>
                <a:lnTo>
                  <a:pt x="1695381" y="2320020"/>
                </a:lnTo>
                <a:lnTo>
                  <a:pt x="1707171" y="2320021"/>
                </a:lnTo>
                <a:cubicBezTo>
                  <a:pt x="1707171" y="2320021"/>
                  <a:pt x="1724317" y="2290939"/>
                  <a:pt x="1752486" y="2261858"/>
                </a:cubicBezTo>
                <a:lnTo>
                  <a:pt x="1753935" y="2260693"/>
                </a:lnTo>
                <a:lnTo>
                  <a:pt x="1757410" y="2264863"/>
                </a:lnTo>
                <a:cubicBezTo>
                  <a:pt x="1771182" y="2270682"/>
                  <a:pt x="1798727" y="2266027"/>
                  <a:pt x="1798727" y="2247407"/>
                </a:cubicBezTo>
                <a:cubicBezTo>
                  <a:pt x="1793830" y="2243269"/>
                  <a:pt x="1791382" y="2239131"/>
                  <a:pt x="1790158" y="2236028"/>
                </a:cubicBezTo>
                <a:lnTo>
                  <a:pt x="1789274" y="2232293"/>
                </a:lnTo>
                <a:lnTo>
                  <a:pt x="1791062" y="2230856"/>
                </a:lnTo>
                <a:lnTo>
                  <a:pt x="1797503" y="2230856"/>
                </a:lnTo>
                <a:lnTo>
                  <a:pt x="1798727" y="2230855"/>
                </a:lnTo>
                <a:lnTo>
                  <a:pt x="1798727" y="2272234"/>
                </a:lnTo>
                <a:cubicBezTo>
                  <a:pt x="1798727" y="2284647"/>
                  <a:pt x="1826272" y="2283096"/>
                  <a:pt x="1840044" y="2274561"/>
                </a:cubicBezTo>
                <a:lnTo>
                  <a:pt x="1847695" y="2263958"/>
                </a:lnTo>
                <a:lnTo>
                  <a:pt x="1847695" y="2259562"/>
                </a:lnTo>
                <a:lnTo>
                  <a:pt x="1847695" y="2230856"/>
                </a:lnTo>
                <a:cubicBezTo>
                  <a:pt x="1847695" y="2239131"/>
                  <a:pt x="1847696" y="2255683"/>
                  <a:pt x="1847695" y="2263958"/>
                </a:cubicBezTo>
                <a:lnTo>
                  <a:pt x="1847695" y="2274303"/>
                </a:lnTo>
                <a:lnTo>
                  <a:pt x="1847695" y="2280510"/>
                </a:lnTo>
                <a:cubicBezTo>
                  <a:pt x="1847696" y="2305337"/>
                  <a:pt x="1896663" y="2305337"/>
                  <a:pt x="1896664" y="2280510"/>
                </a:cubicBezTo>
                <a:cubicBezTo>
                  <a:pt x="1896664" y="2277751"/>
                  <a:pt x="1896663" y="2274993"/>
                  <a:pt x="1896663" y="2272234"/>
                </a:cubicBezTo>
                <a:lnTo>
                  <a:pt x="1896663" y="2271897"/>
                </a:lnTo>
                <a:lnTo>
                  <a:pt x="1896663" y="2266803"/>
                </a:lnTo>
                <a:cubicBezTo>
                  <a:pt x="1896663" y="2263441"/>
                  <a:pt x="1896664" y="2258786"/>
                  <a:pt x="1896664" y="2253614"/>
                </a:cubicBezTo>
                <a:lnTo>
                  <a:pt x="1896664" y="2237814"/>
                </a:lnTo>
                <a:lnTo>
                  <a:pt x="1896664" y="2236545"/>
                </a:lnTo>
                <a:lnTo>
                  <a:pt x="1896664" y="2222580"/>
                </a:lnTo>
                <a:close/>
                <a:moveTo>
                  <a:pt x="1926044" y="2065342"/>
                </a:moveTo>
                <a:lnTo>
                  <a:pt x="1769347" y="2065342"/>
                </a:lnTo>
                <a:cubicBezTo>
                  <a:pt x="1769346" y="2081893"/>
                  <a:pt x="1769346" y="2081893"/>
                  <a:pt x="1769346" y="2090169"/>
                </a:cubicBezTo>
                <a:cubicBezTo>
                  <a:pt x="1769346" y="2098444"/>
                  <a:pt x="1759553" y="2098445"/>
                  <a:pt x="1749759" y="2106720"/>
                </a:cubicBezTo>
                <a:cubicBezTo>
                  <a:pt x="1739965" y="2131547"/>
                  <a:pt x="1749759" y="2214304"/>
                  <a:pt x="1749759" y="2214304"/>
                </a:cubicBezTo>
                <a:lnTo>
                  <a:pt x="1749759" y="2241785"/>
                </a:lnTo>
                <a:lnTo>
                  <a:pt x="1712973" y="2280340"/>
                </a:lnTo>
                <a:cubicBezTo>
                  <a:pt x="1702705" y="2293209"/>
                  <a:pt x="1695220" y="2304612"/>
                  <a:pt x="1691134" y="2311939"/>
                </a:cubicBezTo>
                <a:lnTo>
                  <a:pt x="1687691" y="2319756"/>
                </a:lnTo>
                <a:lnTo>
                  <a:pt x="1598193" y="2316684"/>
                </a:lnTo>
                <a:lnTo>
                  <a:pt x="1470209" y="2312290"/>
                </a:lnTo>
                <a:lnTo>
                  <a:pt x="1470016" y="2312335"/>
                </a:lnTo>
                <a:lnTo>
                  <a:pt x="1468724" y="2312290"/>
                </a:lnTo>
                <a:cubicBezTo>
                  <a:pt x="1449034" y="2312290"/>
                  <a:pt x="1429345" y="2320638"/>
                  <a:pt x="1429345" y="2337333"/>
                </a:cubicBezTo>
                <a:lnTo>
                  <a:pt x="1429345" y="2379071"/>
                </a:lnTo>
                <a:lnTo>
                  <a:pt x="1429697" y="2379279"/>
                </a:lnTo>
                <a:cubicBezTo>
                  <a:pt x="1429691" y="2379484"/>
                  <a:pt x="1429685" y="2379688"/>
                  <a:pt x="1429679" y="2379893"/>
                </a:cubicBezTo>
                <a:lnTo>
                  <a:pt x="1421082" y="2678385"/>
                </a:lnTo>
                <a:cubicBezTo>
                  <a:pt x="1421082" y="2695025"/>
                  <a:pt x="1430907" y="2711666"/>
                  <a:pt x="1450558" y="2711666"/>
                </a:cubicBezTo>
                <a:lnTo>
                  <a:pt x="2177635" y="2736627"/>
                </a:lnTo>
                <a:cubicBezTo>
                  <a:pt x="2197286" y="2736627"/>
                  <a:pt x="2207111" y="2719987"/>
                  <a:pt x="2216937" y="2703346"/>
                </a:cubicBezTo>
                <a:lnTo>
                  <a:pt x="2223519" y="2474813"/>
                </a:lnTo>
                <a:lnTo>
                  <a:pt x="2225052" y="2421575"/>
                </a:lnTo>
                <a:lnTo>
                  <a:pt x="2226761" y="2420809"/>
                </a:lnTo>
                <a:lnTo>
                  <a:pt x="2226761" y="2362376"/>
                </a:lnTo>
                <a:cubicBezTo>
                  <a:pt x="2226760" y="2362373"/>
                  <a:pt x="2226758" y="2362370"/>
                  <a:pt x="2226757" y="2362367"/>
                </a:cubicBezTo>
                <a:cubicBezTo>
                  <a:pt x="2226759" y="2362315"/>
                  <a:pt x="2226760" y="2362264"/>
                  <a:pt x="2226762" y="2362212"/>
                </a:cubicBezTo>
                <a:cubicBezTo>
                  <a:pt x="2226762" y="2345572"/>
                  <a:pt x="2216937" y="2337251"/>
                  <a:pt x="2197286" y="2337251"/>
                </a:cubicBezTo>
                <a:lnTo>
                  <a:pt x="2067881" y="2332809"/>
                </a:lnTo>
                <a:lnTo>
                  <a:pt x="2026884" y="2331401"/>
                </a:lnTo>
                <a:lnTo>
                  <a:pt x="2030506" y="2328330"/>
                </a:lnTo>
                <a:cubicBezTo>
                  <a:pt x="2006010" y="2282630"/>
                  <a:pt x="1979066" y="2249394"/>
                  <a:pt x="1950896" y="2227583"/>
                </a:cubicBezTo>
                <a:lnTo>
                  <a:pt x="1945631" y="2224612"/>
                </a:lnTo>
                <a:cubicBezTo>
                  <a:pt x="1945631" y="2221866"/>
                  <a:pt x="1945632" y="2219119"/>
                  <a:pt x="1945632" y="2216373"/>
                </a:cubicBezTo>
                <a:lnTo>
                  <a:pt x="1945632" y="2172926"/>
                </a:lnTo>
                <a:cubicBezTo>
                  <a:pt x="1945632" y="2156374"/>
                  <a:pt x="1965219" y="2181201"/>
                  <a:pt x="1965219" y="2181201"/>
                </a:cubicBezTo>
                <a:lnTo>
                  <a:pt x="1965219" y="2214304"/>
                </a:lnTo>
                <a:cubicBezTo>
                  <a:pt x="1965219" y="2222580"/>
                  <a:pt x="2004393" y="2239131"/>
                  <a:pt x="2004393" y="2239131"/>
                </a:cubicBezTo>
                <a:cubicBezTo>
                  <a:pt x="2004393" y="2230856"/>
                  <a:pt x="2004394" y="2164650"/>
                  <a:pt x="2004393" y="2156374"/>
                </a:cubicBezTo>
                <a:lnTo>
                  <a:pt x="1945632" y="2106720"/>
                </a:lnTo>
                <a:cubicBezTo>
                  <a:pt x="1926044" y="2090169"/>
                  <a:pt x="1926044" y="2065342"/>
                  <a:pt x="1926044" y="2065342"/>
                </a:cubicBezTo>
                <a:close/>
                <a:moveTo>
                  <a:pt x="2752760" y="1411897"/>
                </a:moveTo>
                <a:lnTo>
                  <a:pt x="2765455" y="1413018"/>
                </a:lnTo>
                <a:cubicBezTo>
                  <a:pt x="2820654" y="1424883"/>
                  <a:pt x="2882551" y="1471956"/>
                  <a:pt x="2870871" y="1627033"/>
                </a:cubicBezTo>
                <a:lnTo>
                  <a:pt x="2868513" y="1645751"/>
                </a:lnTo>
                <a:lnTo>
                  <a:pt x="2805432" y="1517609"/>
                </a:lnTo>
                <a:cubicBezTo>
                  <a:pt x="2805467" y="1517526"/>
                  <a:pt x="2805503" y="1517444"/>
                  <a:pt x="2805538" y="1517361"/>
                </a:cubicBezTo>
                <a:lnTo>
                  <a:pt x="2815677" y="1491770"/>
                </a:lnTo>
                <a:lnTo>
                  <a:pt x="2796541" y="1475899"/>
                </a:lnTo>
                <a:lnTo>
                  <a:pt x="2777360" y="1460958"/>
                </a:lnTo>
                <a:lnTo>
                  <a:pt x="2752760" y="1411897"/>
                </a:lnTo>
                <a:close/>
                <a:moveTo>
                  <a:pt x="2285807" y="0"/>
                </a:moveTo>
                <a:lnTo>
                  <a:pt x="2265834" y="864"/>
                </a:lnTo>
                <a:lnTo>
                  <a:pt x="2256812" y="4142"/>
                </a:lnTo>
                <a:lnTo>
                  <a:pt x="2250092" y="5669"/>
                </a:lnTo>
                <a:lnTo>
                  <a:pt x="2243186" y="10916"/>
                </a:lnTo>
                <a:lnTo>
                  <a:pt x="2236281" y="16163"/>
                </a:lnTo>
                <a:lnTo>
                  <a:pt x="2229095" y="26988"/>
                </a:lnTo>
                <a:lnTo>
                  <a:pt x="2226235" y="39894"/>
                </a:lnTo>
                <a:lnTo>
                  <a:pt x="2223467" y="50941"/>
                </a:lnTo>
                <a:lnTo>
                  <a:pt x="2225211" y="60349"/>
                </a:lnTo>
                <a:lnTo>
                  <a:pt x="2226861" y="71617"/>
                </a:lnTo>
                <a:lnTo>
                  <a:pt x="2230813" y="81136"/>
                </a:lnTo>
                <a:lnTo>
                  <a:pt x="2243322" y="96675"/>
                </a:lnTo>
                <a:lnTo>
                  <a:pt x="2258133" y="110466"/>
                </a:lnTo>
                <a:lnTo>
                  <a:pt x="2270828" y="122287"/>
                </a:lnTo>
                <a:lnTo>
                  <a:pt x="2285918" y="130499"/>
                </a:lnTo>
                <a:lnTo>
                  <a:pt x="2270456" y="129725"/>
                </a:lnTo>
                <a:lnTo>
                  <a:pt x="2226278" y="127513"/>
                </a:lnTo>
                <a:lnTo>
                  <a:pt x="2197562" y="126076"/>
                </a:lnTo>
                <a:lnTo>
                  <a:pt x="2164335" y="126277"/>
                </a:lnTo>
                <a:lnTo>
                  <a:pt x="2128806" y="128227"/>
                </a:lnTo>
                <a:lnTo>
                  <a:pt x="2090882" y="133785"/>
                </a:lnTo>
                <a:lnTo>
                  <a:pt x="2050750" y="139233"/>
                </a:lnTo>
                <a:lnTo>
                  <a:pt x="2010431" y="148399"/>
                </a:lnTo>
                <a:lnTo>
                  <a:pt x="1972228" y="159536"/>
                </a:lnTo>
                <a:lnTo>
                  <a:pt x="1933839" y="174393"/>
                </a:lnTo>
                <a:lnTo>
                  <a:pt x="1915609" y="184665"/>
                </a:lnTo>
                <a:lnTo>
                  <a:pt x="1899681" y="193189"/>
                </a:lnTo>
                <a:lnTo>
                  <a:pt x="1883567" y="205431"/>
                </a:lnTo>
                <a:lnTo>
                  <a:pt x="1867453" y="217674"/>
                </a:lnTo>
                <a:lnTo>
                  <a:pt x="1853548" y="230027"/>
                </a:lnTo>
                <a:lnTo>
                  <a:pt x="1839457" y="246100"/>
                </a:lnTo>
                <a:lnTo>
                  <a:pt x="1827668" y="260423"/>
                </a:lnTo>
                <a:lnTo>
                  <a:pt x="1815692" y="278465"/>
                </a:lnTo>
                <a:lnTo>
                  <a:pt x="1814228" y="263479"/>
                </a:lnTo>
                <a:lnTo>
                  <a:pt x="1809370" y="227816"/>
                </a:lnTo>
                <a:lnTo>
                  <a:pt x="1800187" y="190073"/>
                </a:lnTo>
                <a:lnTo>
                  <a:pt x="1794212" y="176724"/>
                </a:lnTo>
                <a:lnTo>
                  <a:pt x="1787958" y="168954"/>
                </a:lnTo>
                <a:lnTo>
                  <a:pt x="1785842" y="166984"/>
                </a:lnTo>
                <a:lnTo>
                  <a:pt x="1781424" y="166763"/>
                </a:lnTo>
                <a:lnTo>
                  <a:pt x="1767985" y="169818"/>
                </a:lnTo>
                <a:lnTo>
                  <a:pt x="1754358" y="176593"/>
                </a:lnTo>
                <a:lnTo>
                  <a:pt x="1740453" y="188946"/>
                </a:lnTo>
                <a:lnTo>
                  <a:pt x="1733454" y="196053"/>
                </a:lnTo>
                <a:lnTo>
                  <a:pt x="1726362" y="205019"/>
                </a:lnTo>
                <a:lnTo>
                  <a:pt x="1721386" y="215955"/>
                </a:lnTo>
                <a:lnTo>
                  <a:pt x="1718525" y="228861"/>
                </a:lnTo>
                <a:lnTo>
                  <a:pt x="1715665" y="241767"/>
                </a:lnTo>
                <a:cubicBezTo>
                  <a:pt x="1715417" y="246726"/>
                  <a:pt x="1715168" y="251684"/>
                  <a:pt x="1714920" y="256643"/>
                </a:cubicBezTo>
                <a:lnTo>
                  <a:pt x="1716291" y="273489"/>
                </a:lnTo>
                <a:lnTo>
                  <a:pt x="1719872" y="290446"/>
                </a:lnTo>
                <a:lnTo>
                  <a:pt x="1702386" y="285842"/>
                </a:lnTo>
                <a:lnTo>
                  <a:pt x="1682692" y="281129"/>
                </a:lnTo>
                <a:lnTo>
                  <a:pt x="1660696" y="278164"/>
                </a:lnTo>
                <a:lnTo>
                  <a:pt x="1649559" y="279470"/>
                </a:lnTo>
                <a:lnTo>
                  <a:pt x="1638421" y="280776"/>
                </a:lnTo>
                <a:lnTo>
                  <a:pt x="1627190" y="283942"/>
                </a:lnTo>
                <a:lnTo>
                  <a:pt x="1618169" y="287220"/>
                </a:lnTo>
                <a:lnTo>
                  <a:pt x="1611170" y="294326"/>
                </a:lnTo>
                <a:lnTo>
                  <a:pt x="1604078" y="303292"/>
                </a:lnTo>
                <a:lnTo>
                  <a:pt x="1599101" y="314228"/>
                </a:lnTo>
                <a:lnTo>
                  <a:pt x="1598450" y="327244"/>
                </a:lnTo>
                <a:cubicBezTo>
                  <a:pt x="1598202" y="332203"/>
                  <a:pt x="1597953" y="337162"/>
                  <a:pt x="1597705" y="342121"/>
                </a:cubicBezTo>
                <a:lnTo>
                  <a:pt x="1599355" y="353388"/>
                </a:lnTo>
                <a:lnTo>
                  <a:pt x="1603215" y="364767"/>
                </a:lnTo>
                <a:lnTo>
                  <a:pt x="1609376" y="374396"/>
                </a:lnTo>
                <a:lnTo>
                  <a:pt x="1613328" y="383914"/>
                </a:lnTo>
                <a:lnTo>
                  <a:pt x="1621885" y="389935"/>
                </a:lnTo>
                <a:lnTo>
                  <a:pt x="1636789" y="401867"/>
                </a:lnTo>
                <a:lnTo>
                  <a:pt x="1649670" y="409968"/>
                </a:lnTo>
                <a:lnTo>
                  <a:pt x="1662737" y="414351"/>
                </a:lnTo>
                <a:lnTo>
                  <a:pt x="1675897" y="416873"/>
                </a:lnTo>
                <a:lnTo>
                  <a:pt x="1675246" y="429890"/>
                </a:lnTo>
                <a:cubicBezTo>
                  <a:pt x="1675362" y="442324"/>
                  <a:pt x="1675477" y="454757"/>
                  <a:pt x="1675593" y="467191"/>
                </a:cubicBezTo>
                <a:lnTo>
                  <a:pt x="1676592" y="491475"/>
                </a:lnTo>
                <a:lnTo>
                  <a:pt x="1679613" y="519590"/>
                </a:lnTo>
                <a:lnTo>
                  <a:pt x="1684751" y="549673"/>
                </a:lnTo>
                <a:lnTo>
                  <a:pt x="1694120" y="583698"/>
                </a:lnTo>
                <a:lnTo>
                  <a:pt x="1705698" y="617833"/>
                </a:lnTo>
                <a:lnTo>
                  <a:pt x="1721694" y="652188"/>
                </a:lnTo>
                <a:lnTo>
                  <a:pt x="1742108" y="686765"/>
                </a:lnTo>
                <a:lnTo>
                  <a:pt x="1752407" y="702194"/>
                </a:lnTo>
                <a:lnTo>
                  <a:pt x="1767032" y="719704"/>
                </a:lnTo>
                <a:lnTo>
                  <a:pt x="1781750" y="735354"/>
                </a:lnTo>
                <a:lnTo>
                  <a:pt x="1798676" y="751115"/>
                </a:lnTo>
                <a:lnTo>
                  <a:pt x="1815696" y="765016"/>
                </a:lnTo>
                <a:lnTo>
                  <a:pt x="1834925" y="779028"/>
                </a:lnTo>
                <a:lnTo>
                  <a:pt x="1856362" y="793151"/>
                </a:lnTo>
                <a:lnTo>
                  <a:pt x="1864548" y="797417"/>
                </a:lnTo>
                <a:lnTo>
                  <a:pt x="1862058" y="812078"/>
                </a:lnTo>
                <a:lnTo>
                  <a:pt x="1865452" y="832754"/>
                </a:lnTo>
                <a:lnTo>
                  <a:pt x="1870962" y="855400"/>
                </a:lnTo>
                <a:lnTo>
                  <a:pt x="1878774" y="876297"/>
                </a:lnTo>
                <a:lnTo>
                  <a:pt x="1891003" y="897415"/>
                </a:lnTo>
                <a:lnTo>
                  <a:pt x="1905442" y="918644"/>
                </a:lnTo>
                <a:lnTo>
                  <a:pt x="1922275" y="936264"/>
                </a:lnTo>
                <a:lnTo>
                  <a:pt x="1943620" y="952246"/>
                </a:lnTo>
                <a:lnTo>
                  <a:pt x="1954385" y="958377"/>
                </a:lnTo>
                <a:lnTo>
                  <a:pt x="1965150" y="964509"/>
                </a:lnTo>
                <a:lnTo>
                  <a:pt x="1978311" y="967031"/>
                </a:lnTo>
                <a:lnTo>
                  <a:pt x="1991378" y="971414"/>
                </a:lnTo>
                <a:lnTo>
                  <a:pt x="2004631" y="972077"/>
                </a:lnTo>
                <a:lnTo>
                  <a:pt x="2020094" y="972851"/>
                </a:lnTo>
                <a:lnTo>
                  <a:pt x="2035649" y="971766"/>
                </a:lnTo>
                <a:lnTo>
                  <a:pt x="2051298" y="968821"/>
                </a:lnTo>
                <a:lnTo>
                  <a:pt x="2067039" y="964016"/>
                </a:lnTo>
                <a:lnTo>
                  <a:pt x="2082517" y="957503"/>
                </a:lnTo>
                <a:lnTo>
                  <a:pt x="2090873" y="974531"/>
                </a:lnTo>
                <a:lnTo>
                  <a:pt x="2105125" y="999478"/>
                </a:lnTo>
                <a:lnTo>
                  <a:pt x="2119470" y="1022567"/>
                </a:lnTo>
                <a:lnTo>
                  <a:pt x="2136211" y="1042046"/>
                </a:lnTo>
                <a:lnTo>
                  <a:pt x="2153138" y="1057807"/>
                </a:lnTo>
                <a:lnTo>
                  <a:pt x="2161601" y="1065688"/>
                </a:lnTo>
                <a:lnTo>
                  <a:pt x="2172366" y="1071819"/>
                </a:lnTo>
                <a:lnTo>
                  <a:pt x="2200617" y="1082554"/>
                </a:lnTo>
                <a:lnTo>
                  <a:pt x="2235587" y="1091761"/>
                </a:lnTo>
                <a:lnTo>
                  <a:pt x="2272859" y="1099219"/>
                </a:lnTo>
                <a:lnTo>
                  <a:pt x="2308912" y="1102549"/>
                </a:lnTo>
                <a:lnTo>
                  <a:pt x="2315547" y="1131183"/>
                </a:lnTo>
                <a:lnTo>
                  <a:pt x="2332728" y="1186104"/>
                </a:lnTo>
                <a:lnTo>
                  <a:pt x="2334790" y="1191978"/>
                </a:lnTo>
                <a:lnTo>
                  <a:pt x="2222748" y="1171278"/>
                </a:lnTo>
                <a:cubicBezTo>
                  <a:pt x="2222345" y="1179336"/>
                  <a:pt x="2221941" y="1187394"/>
                  <a:pt x="2221538" y="1195452"/>
                </a:cubicBezTo>
                <a:lnTo>
                  <a:pt x="2217786" y="1202921"/>
                </a:lnTo>
                <a:lnTo>
                  <a:pt x="2165142" y="1182903"/>
                </a:lnTo>
                <a:lnTo>
                  <a:pt x="2101301" y="1166614"/>
                </a:lnTo>
                <a:lnTo>
                  <a:pt x="2014138" y="1146538"/>
                </a:lnTo>
                <a:lnTo>
                  <a:pt x="1926976" y="1126463"/>
                </a:lnTo>
                <a:lnTo>
                  <a:pt x="1827564" y="1116249"/>
                </a:lnTo>
                <a:lnTo>
                  <a:pt x="1727891" y="1111259"/>
                </a:lnTo>
                <a:lnTo>
                  <a:pt x="1616360" y="1108295"/>
                </a:lnTo>
                <a:lnTo>
                  <a:pt x="1516294" y="1111143"/>
                </a:lnTo>
                <a:lnTo>
                  <a:pt x="1298312" y="1121181"/>
                </a:lnTo>
                <a:lnTo>
                  <a:pt x="1074336" y="1133538"/>
                </a:lnTo>
                <a:lnTo>
                  <a:pt x="968407" y="1136092"/>
                </a:lnTo>
                <a:lnTo>
                  <a:pt x="850752" y="1138059"/>
                </a:lnTo>
                <a:lnTo>
                  <a:pt x="739614" y="1127258"/>
                </a:lnTo>
                <a:lnTo>
                  <a:pt x="634208" y="1119363"/>
                </a:lnTo>
                <a:lnTo>
                  <a:pt x="529456" y="1098407"/>
                </a:lnTo>
                <a:lnTo>
                  <a:pt x="471348" y="1085023"/>
                </a:lnTo>
                <a:lnTo>
                  <a:pt x="419364" y="1066709"/>
                </a:lnTo>
                <a:lnTo>
                  <a:pt x="361517" y="1048100"/>
                </a:lnTo>
                <a:lnTo>
                  <a:pt x="315528" y="1027467"/>
                </a:lnTo>
                <a:lnTo>
                  <a:pt x="263674" y="1006540"/>
                </a:lnTo>
                <a:lnTo>
                  <a:pt x="206351" y="977483"/>
                </a:lnTo>
                <a:lnTo>
                  <a:pt x="0" y="1077964"/>
                </a:lnTo>
                <a:lnTo>
                  <a:pt x="158690" y="1421459"/>
                </a:lnTo>
                <a:lnTo>
                  <a:pt x="342557" y="1426871"/>
                </a:lnTo>
                <a:lnTo>
                  <a:pt x="424772" y="1428368"/>
                </a:lnTo>
                <a:lnTo>
                  <a:pt x="513111" y="1424933"/>
                </a:lnTo>
                <a:lnTo>
                  <a:pt x="595980" y="1413369"/>
                </a:lnTo>
                <a:lnTo>
                  <a:pt x="678979" y="1399193"/>
                </a:lnTo>
                <a:lnTo>
                  <a:pt x="964333" y="1334914"/>
                </a:lnTo>
                <a:lnTo>
                  <a:pt x="1101016" y="1305093"/>
                </a:lnTo>
                <a:lnTo>
                  <a:pt x="1225580" y="1282522"/>
                </a:lnTo>
                <a:lnTo>
                  <a:pt x="1350013" y="1262563"/>
                </a:lnTo>
                <a:lnTo>
                  <a:pt x="1468192" y="1250148"/>
                </a:lnTo>
                <a:lnTo>
                  <a:pt x="1586370" y="1237732"/>
                </a:lnTo>
                <a:lnTo>
                  <a:pt x="1698423" y="1230247"/>
                </a:lnTo>
                <a:lnTo>
                  <a:pt x="1804090" y="1232918"/>
                </a:lnTo>
                <a:lnTo>
                  <a:pt x="1909496" y="1240813"/>
                </a:lnTo>
                <a:lnTo>
                  <a:pt x="1994225" y="1251051"/>
                </a:lnTo>
                <a:lnTo>
                  <a:pt x="1990575" y="1252865"/>
                </a:lnTo>
                <a:lnTo>
                  <a:pt x="1989795" y="1255082"/>
                </a:lnTo>
                <a:lnTo>
                  <a:pt x="1965061" y="1266044"/>
                </a:lnTo>
                <a:cubicBezTo>
                  <a:pt x="1735783" y="1394026"/>
                  <a:pt x="1712171" y="1605327"/>
                  <a:pt x="1703585" y="1772191"/>
                </a:cubicBezTo>
                <a:cubicBezTo>
                  <a:pt x="1703585" y="1846814"/>
                  <a:pt x="1693772" y="2037516"/>
                  <a:pt x="1693772" y="2037516"/>
                </a:cubicBezTo>
                <a:lnTo>
                  <a:pt x="1714434" y="2037516"/>
                </a:lnTo>
                <a:lnTo>
                  <a:pt x="1714434" y="2065341"/>
                </a:lnTo>
                <a:lnTo>
                  <a:pt x="1962335" y="2065341"/>
                </a:lnTo>
                <a:lnTo>
                  <a:pt x="1962335" y="2037516"/>
                </a:lnTo>
                <a:lnTo>
                  <a:pt x="1981927" y="2037516"/>
                </a:lnTo>
                <a:lnTo>
                  <a:pt x="1997969" y="2037516"/>
                </a:lnTo>
                <a:cubicBezTo>
                  <a:pt x="1997969" y="2037516"/>
                  <a:pt x="1988156" y="1929728"/>
                  <a:pt x="1978343" y="1772191"/>
                </a:cubicBezTo>
                <a:cubicBezTo>
                  <a:pt x="1956264" y="1442609"/>
                  <a:pt x="2028020" y="1411516"/>
                  <a:pt x="2065278" y="1416569"/>
                </a:cubicBezTo>
                <a:lnTo>
                  <a:pt x="2071537" y="1418354"/>
                </a:lnTo>
                <a:lnTo>
                  <a:pt x="2079111" y="1430666"/>
                </a:lnTo>
                <a:lnTo>
                  <a:pt x="2105593" y="1476732"/>
                </a:lnTo>
                <a:lnTo>
                  <a:pt x="2129866" y="1522687"/>
                </a:lnTo>
                <a:lnTo>
                  <a:pt x="2139515" y="1551133"/>
                </a:lnTo>
                <a:lnTo>
                  <a:pt x="2153208" y="1587238"/>
                </a:lnTo>
                <a:lnTo>
                  <a:pt x="2183804" y="1683843"/>
                </a:lnTo>
                <a:lnTo>
                  <a:pt x="2220002" y="1801234"/>
                </a:lnTo>
                <a:lnTo>
                  <a:pt x="2253340" y="1931531"/>
                </a:lnTo>
                <a:lnTo>
                  <a:pt x="2286584" y="2063688"/>
                </a:lnTo>
                <a:lnTo>
                  <a:pt x="2313482" y="2189935"/>
                </a:lnTo>
                <a:lnTo>
                  <a:pt x="2334590" y="2299114"/>
                </a:lnTo>
                <a:lnTo>
                  <a:pt x="2341098" y="2346044"/>
                </a:lnTo>
                <a:lnTo>
                  <a:pt x="2343654" y="2383456"/>
                </a:lnTo>
                <a:lnTo>
                  <a:pt x="2408292" y="2374342"/>
                </a:lnTo>
                <a:lnTo>
                  <a:pt x="2417523" y="2456128"/>
                </a:lnTo>
                <a:lnTo>
                  <a:pt x="2429119" y="2622621"/>
                </a:lnTo>
                <a:lnTo>
                  <a:pt x="2435137" y="2723588"/>
                </a:lnTo>
                <a:lnTo>
                  <a:pt x="2440783" y="2831993"/>
                </a:lnTo>
                <a:lnTo>
                  <a:pt x="2446056" y="2947836"/>
                </a:lnTo>
                <a:cubicBezTo>
                  <a:pt x="2446985" y="2988273"/>
                  <a:pt x="2447913" y="3028710"/>
                  <a:pt x="2448842" y="3069147"/>
                </a:cubicBezTo>
                <a:lnTo>
                  <a:pt x="2449232" y="3194067"/>
                </a:lnTo>
                <a:cubicBezTo>
                  <a:pt x="2448626" y="3235670"/>
                  <a:pt x="2448019" y="3277273"/>
                  <a:pt x="2447413" y="3318876"/>
                </a:cubicBezTo>
                <a:lnTo>
                  <a:pt x="2443292" y="3445435"/>
                </a:lnTo>
                <a:lnTo>
                  <a:pt x="2432638" y="3569801"/>
                </a:lnTo>
                <a:lnTo>
                  <a:pt x="2419961" y="3690338"/>
                </a:lnTo>
                <a:lnTo>
                  <a:pt x="2412657" y="3747762"/>
                </a:lnTo>
                <a:lnTo>
                  <a:pt x="2403145" y="3805076"/>
                </a:lnTo>
                <a:lnTo>
                  <a:pt x="2409650" y="3806789"/>
                </a:lnTo>
                <a:lnTo>
                  <a:pt x="2407190" y="3812734"/>
                </a:lnTo>
                <a:lnTo>
                  <a:pt x="2401562" y="3836687"/>
                </a:lnTo>
                <a:lnTo>
                  <a:pt x="2392329" y="3888422"/>
                </a:lnTo>
                <a:lnTo>
                  <a:pt x="2387048" y="3949676"/>
                </a:lnTo>
                <a:lnTo>
                  <a:pt x="2428459" y="3962934"/>
                </a:lnTo>
                <a:lnTo>
                  <a:pt x="2489657" y="3979046"/>
                </a:lnTo>
                <a:lnTo>
                  <a:pt x="2559784" y="3993742"/>
                </a:lnTo>
                <a:lnTo>
                  <a:pt x="2634328" y="4008659"/>
                </a:lnTo>
                <a:lnTo>
                  <a:pt x="2671693" y="4014257"/>
                </a:lnTo>
                <a:lnTo>
                  <a:pt x="2706943" y="4017886"/>
                </a:lnTo>
                <a:lnTo>
                  <a:pt x="2737867" y="4019434"/>
                </a:lnTo>
                <a:lnTo>
                  <a:pt x="2766583" y="4020871"/>
                </a:lnTo>
                <a:lnTo>
                  <a:pt x="2791068" y="4018369"/>
                </a:lnTo>
                <a:lnTo>
                  <a:pt x="2811134" y="4015645"/>
                </a:lnTo>
                <a:lnTo>
                  <a:pt x="2817947" y="4012257"/>
                </a:lnTo>
                <a:lnTo>
                  <a:pt x="2822551" y="4008759"/>
                </a:lnTo>
                <a:lnTo>
                  <a:pt x="2827248" y="4003402"/>
                </a:lnTo>
                <a:lnTo>
                  <a:pt x="2827434" y="3999683"/>
                </a:lnTo>
                <a:lnTo>
                  <a:pt x="2831416" y="3987170"/>
                </a:lnTo>
                <a:lnTo>
                  <a:pt x="2874565" y="3987129"/>
                </a:lnTo>
                <a:lnTo>
                  <a:pt x="2943228" y="3986838"/>
                </a:lnTo>
                <a:lnTo>
                  <a:pt x="3003054" y="3986104"/>
                </a:lnTo>
                <a:lnTo>
                  <a:pt x="3058556" y="3983290"/>
                </a:lnTo>
                <a:lnTo>
                  <a:pt x="3063347" y="3976073"/>
                </a:lnTo>
                <a:lnTo>
                  <a:pt x="3068230" y="3966996"/>
                </a:lnTo>
                <a:lnTo>
                  <a:pt x="3070997" y="3955950"/>
                </a:lnTo>
                <a:lnTo>
                  <a:pt x="3073765" y="3944903"/>
                </a:lnTo>
                <a:lnTo>
                  <a:pt x="3074323" y="3933746"/>
                </a:lnTo>
                <a:lnTo>
                  <a:pt x="3070464" y="3922368"/>
                </a:lnTo>
                <a:lnTo>
                  <a:pt x="3066325" y="3916568"/>
                </a:lnTo>
                <a:lnTo>
                  <a:pt x="3062094" y="3912628"/>
                </a:lnTo>
                <a:lnTo>
                  <a:pt x="3047003" y="3904416"/>
                </a:lnTo>
                <a:lnTo>
                  <a:pt x="3027402" y="3897842"/>
                </a:lnTo>
                <a:lnTo>
                  <a:pt x="3005407" y="3894877"/>
                </a:lnTo>
                <a:lnTo>
                  <a:pt x="2981202" y="3891801"/>
                </a:lnTo>
                <a:lnTo>
                  <a:pt x="2935000" y="3885760"/>
                </a:lnTo>
                <a:lnTo>
                  <a:pt x="2915213" y="3882905"/>
                </a:lnTo>
                <a:lnTo>
                  <a:pt x="2899937" y="3878412"/>
                </a:lnTo>
                <a:lnTo>
                  <a:pt x="2891194" y="3876110"/>
                </a:lnTo>
                <a:lnTo>
                  <a:pt x="2884847" y="3870200"/>
                </a:lnTo>
                <a:lnTo>
                  <a:pt x="2874268" y="3860350"/>
                </a:lnTo>
                <a:lnTo>
                  <a:pt x="2863875" y="3846780"/>
                </a:lnTo>
                <a:lnTo>
                  <a:pt x="2853482" y="3833211"/>
                </a:lnTo>
                <a:lnTo>
                  <a:pt x="2845173" y="3816075"/>
                </a:lnTo>
                <a:lnTo>
                  <a:pt x="2845485" y="3816032"/>
                </a:lnTo>
                <a:lnTo>
                  <a:pt x="2868716" y="3750085"/>
                </a:lnTo>
                <a:lnTo>
                  <a:pt x="2887622" y="3682056"/>
                </a:lnTo>
                <a:lnTo>
                  <a:pt x="2908738" y="3614139"/>
                </a:lnTo>
                <a:lnTo>
                  <a:pt x="2925435" y="3546000"/>
                </a:lnTo>
                <a:lnTo>
                  <a:pt x="2958923" y="3407863"/>
                </a:lnTo>
                <a:lnTo>
                  <a:pt x="2985598" y="3273113"/>
                </a:lnTo>
                <a:lnTo>
                  <a:pt x="3010064" y="3138252"/>
                </a:lnTo>
                <a:lnTo>
                  <a:pt x="3029834" y="3008749"/>
                </a:lnTo>
                <a:lnTo>
                  <a:pt x="3044906" y="2884603"/>
                </a:lnTo>
                <a:lnTo>
                  <a:pt x="3057397" y="2767785"/>
                </a:lnTo>
                <a:lnTo>
                  <a:pt x="3067306" y="2658294"/>
                </a:lnTo>
                <a:lnTo>
                  <a:pt x="3076658" y="2559961"/>
                </a:lnTo>
                <a:lnTo>
                  <a:pt x="3084849" y="2396323"/>
                </a:lnTo>
                <a:lnTo>
                  <a:pt x="3087360" y="2310274"/>
                </a:lnTo>
                <a:lnTo>
                  <a:pt x="3107208" y="2309715"/>
                </a:lnTo>
                <a:lnTo>
                  <a:pt x="3142132" y="2308732"/>
                </a:lnTo>
                <a:lnTo>
                  <a:pt x="3171047" y="2311157"/>
                </a:lnTo>
                <a:lnTo>
                  <a:pt x="3109459" y="2170125"/>
                </a:lnTo>
                <a:lnTo>
                  <a:pt x="3065360" y="2071609"/>
                </a:lnTo>
                <a:lnTo>
                  <a:pt x="3068300" y="2057556"/>
                </a:lnTo>
                <a:cubicBezTo>
                  <a:pt x="3080969" y="1996863"/>
                  <a:pt x="3107549" y="1868592"/>
                  <a:pt x="3117485" y="1813507"/>
                </a:cubicBezTo>
                <a:cubicBezTo>
                  <a:pt x="3140143" y="1635888"/>
                  <a:pt x="3017868" y="1258572"/>
                  <a:pt x="2709761" y="1223961"/>
                </a:cubicBezTo>
                <a:lnTo>
                  <a:pt x="2646791" y="1221808"/>
                </a:lnTo>
                <a:lnTo>
                  <a:pt x="2643440" y="1216571"/>
                </a:lnTo>
                <a:lnTo>
                  <a:pt x="2594844" y="1214138"/>
                </a:lnTo>
                <a:lnTo>
                  <a:pt x="2584351" y="1213783"/>
                </a:lnTo>
                <a:lnTo>
                  <a:pt x="2559460" y="1194616"/>
                </a:lnTo>
                <a:lnTo>
                  <a:pt x="2558503" y="1188084"/>
                </a:lnTo>
                <a:lnTo>
                  <a:pt x="2509374" y="1152070"/>
                </a:lnTo>
                <a:lnTo>
                  <a:pt x="2473198" y="1186236"/>
                </a:lnTo>
                <a:lnTo>
                  <a:pt x="2449639" y="1150945"/>
                </a:lnTo>
                <a:lnTo>
                  <a:pt x="2422129" y="1104951"/>
                </a:lnTo>
                <a:lnTo>
                  <a:pt x="2454269" y="1102708"/>
                </a:lnTo>
                <a:lnTo>
                  <a:pt x="2501122" y="1095732"/>
                </a:lnTo>
                <a:lnTo>
                  <a:pt x="2545858" y="1086786"/>
                </a:lnTo>
                <a:lnTo>
                  <a:pt x="2586363" y="1073901"/>
                </a:lnTo>
                <a:lnTo>
                  <a:pt x="2606709" y="1065598"/>
                </a:lnTo>
                <a:lnTo>
                  <a:pt x="2624846" y="1057185"/>
                </a:lnTo>
                <a:lnTo>
                  <a:pt x="2643075" y="1046912"/>
                </a:lnTo>
                <a:lnTo>
                  <a:pt x="2656887" y="1036419"/>
                </a:lnTo>
                <a:lnTo>
                  <a:pt x="2673002" y="1024176"/>
                </a:lnTo>
                <a:lnTo>
                  <a:pt x="2684697" y="1011712"/>
                </a:lnTo>
                <a:lnTo>
                  <a:pt x="2694278" y="997278"/>
                </a:lnTo>
                <a:lnTo>
                  <a:pt x="2703858" y="982845"/>
                </a:lnTo>
                <a:lnTo>
                  <a:pt x="2711322" y="966441"/>
                </a:lnTo>
                <a:lnTo>
                  <a:pt x="2714369" y="949816"/>
                </a:lnTo>
                <a:lnTo>
                  <a:pt x="2718440" y="912736"/>
                </a:lnTo>
                <a:lnTo>
                  <a:pt x="2720581" y="869967"/>
                </a:lnTo>
                <a:lnTo>
                  <a:pt x="2718397" y="825117"/>
                </a:lnTo>
                <a:lnTo>
                  <a:pt x="2714190" y="776438"/>
                </a:lnTo>
                <a:lnTo>
                  <a:pt x="2707868" y="725788"/>
                </a:lnTo>
                <a:lnTo>
                  <a:pt x="2699243" y="676888"/>
                </a:lnTo>
                <a:lnTo>
                  <a:pt x="2682447" y="599125"/>
                </a:lnTo>
                <a:lnTo>
                  <a:pt x="2695526" y="574171"/>
                </a:lnTo>
                <a:lnTo>
                  <a:pt x="2708153" y="543112"/>
                </a:lnTo>
                <a:lnTo>
                  <a:pt x="2714153" y="511722"/>
                </a:lnTo>
                <a:cubicBezTo>
                  <a:pt x="2714649" y="501804"/>
                  <a:pt x="2715146" y="491887"/>
                  <a:pt x="2715642" y="481969"/>
                </a:cubicBezTo>
                <a:cubicBezTo>
                  <a:pt x="2715371" y="472635"/>
                  <a:pt x="2715101" y="463300"/>
                  <a:pt x="2714830" y="453966"/>
                </a:cubicBezTo>
                <a:lnTo>
                  <a:pt x="2709599" y="425741"/>
                </a:lnTo>
                <a:lnTo>
                  <a:pt x="2701973" y="401125"/>
                </a:lnTo>
                <a:lnTo>
                  <a:pt x="2694255" y="378369"/>
                </a:lnTo>
                <a:lnTo>
                  <a:pt x="2684234" y="357361"/>
                </a:lnTo>
                <a:lnTo>
                  <a:pt x="2665986" y="324843"/>
                </a:lnTo>
                <a:lnTo>
                  <a:pt x="2670448" y="323116"/>
                </a:lnTo>
                <a:lnTo>
                  <a:pt x="2693188" y="311205"/>
                </a:lnTo>
                <a:lnTo>
                  <a:pt x="2718231" y="297545"/>
                </a:lnTo>
                <a:lnTo>
                  <a:pt x="2741251" y="280056"/>
                </a:lnTo>
                <a:lnTo>
                  <a:pt x="2762155" y="260596"/>
                </a:lnTo>
                <a:lnTo>
                  <a:pt x="2773664" y="251851"/>
                </a:lnTo>
                <a:lnTo>
                  <a:pt x="2780850" y="241026"/>
                </a:lnTo>
                <a:lnTo>
                  <a:pt x="2788128" y="228341"/>
                </a:lnTo>
                <a:lnTo>
                  <a:pt x="2793104" y="217405"/>
                </a:lnTo>
                <a:lnTo>
                  <a:pt x="2795965" y="204499"/>
                </a:lnTo>
                <a:lnTo>
                  <a:pt x="2798825" y="191592"/>
                </a:lnTo>
                <a:lnTo>
                  <a:pt x="2797268" y="178465"/>
                </a:lnTo>
                <a:lnTo>
                  <a:pt x="2795711" y="165338"/>
                </a:lnTo>
                <a:lnTo>
                  <a:pt x="2789829" y="150131"/>
                </a:lnTo>
                <a:lnTo>
                  <a:pt x="2781738" y="134812"/>
                </a:lnTo>
                <a:lnTo>
                  <a:pt x="2771438" y="119383"/>
                </a:lnTo>
                <a:lnTo>
                  <a:pt x="2756720" y="103733"/>
                </a:lnTo>
                <a:lnTo>
                  <a:pt x="2739794" y="87972"/>
                </a:lnTo>
                <a:lnTo>
                  <a:pt x="2718449" y="71990"/>
                </a:lnTo>
                <a:lnTo>
                  <a:pt x="2692780" y="53927"/>
                </a:lnTo>
                <a:lnTo>
                  <a:pt x="2664809" y="37614"/>
                </a:lnTo>
                <a:lnTo>
                  <a:pt x="2655973" y="37172"/>
                </a:lnTo>
                <a:lnTo>
                  <a:pt x="2644835" y="38478"/>
                </a:lnTo>
                <a:lnTo>
                  <a:pt x="2629094" y="43283"/>
                </a:lnTo>
                <a:lnTo>
                  <a:pt x="2613166" y="51806"/>
                </a:lnTo>
                <a:lnTo>
                  <a:pt x="2597052" y="64049"/>
                </a:lnTo>
                <a:lnTo>
                  <a:pt x="2578264" y="85479"/>
                </a:lnTo>
                <a:lnTo>
                  <a:pt x="2568777" y="98053"/>
                </a:lnTo>
                <a:lnTo>
                  <a:pt x="2561405" y="112597"/>
                </a:lnTo>
                <a:lnTo>
                  <a:pt x="2518344" y="88072"/>
                </a:lnTo>
                <a:lnTo>
                  <a:pt x="2470772" y="65184"/>
                </a:lnTo>
                <a:lnTo>
                  <a:pt x="2416666" y="40106"/>
                </a:lnTo>
                <a:lnTo>
                  <a:pt x="2388416" y="29371"/>
                </a:lnTo>
                <a:lnTo>
                  <a:pt x="2362374" y="18746"/>
                </a:lnTo>
                <a:lnTo>
                  <a:pt x="2334031" y="9871"/>
                </a:lnTo>
                <a:lnTo>
                  <a:pt x="2307803" y="2965"/>
                </a:lnTo>
                <a:lnTo>
                  <a:pt x="2285807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28E9774D-BF16-4438-A56C-8D7DFDD31B80}"/>
              </a:ext>
            </a:extLst>
          </p:cNvPr>
          <p:cNvSpPr>
            <a:spLocks/>
          </p:cNvSpPr>
          <p:nvPr/>
        </p:nvSpPr>
        <p:spPr bwMode="auto">
          <a:xfrm rot="171940" flipH="1">
            <a:off x="4772433" y="3691662"/>
            <a:ext cx="1749965" cy="2352558"/>
          </a:xfrm>
          <a:custGeom>
            <a:avLst/>
            <a:gdLst>
              <a:gd name="connsiteX0" fmla="*/ 426613 w 1749965"/>
              <a:gd name="connsiteY0" fmla="*/ 562543 h 2352558"/>
              <a:gd name="connsiteX1" fmla="*/ 426613 w 1749965"/>
              <a:gd name="connsiteY1" fmla="*/ 595645 h 2352558"/>
              <a:gd name="connsiteX2" fmla="*/ 426613 w 1749965"/>
              <a:gd name="connsiteY2" fmla="*/ 605990 h 2352558"/>
              <a:gd name="connsiteX3" fmla="*/ 426613 w 1749965"/>
              <a:gd name="connsiteY3" fmla="*/ 612197 h 2352558"/>
              <a:gd name="connsiteX4" fmla="*/ 475582 w 1749965"/>
              <a:gd name="connsiteY4" fmla="*/ 612197 h 2352558"/>
              <a:gd name="connsiteX5" fmla="*/ 475581 w 1749965"/>
              <a:gd name="connsiteY5" fmla="*/ 603921 h 2352558"/>
              <a:gd name="connsiteX6" fmla="*/ 483232 w 1749965"/>
              <a:gd name="connsiteY6" fmla="*/ 613231 h 2352558"/>
              <a:gd name="connsiteX7" fmla="*/ 524550 w 1749965"/>
              <a:gd name="connsiteY7" fmla="*/ 603921 h 2352558"/>
              <a:gd name="connsiteX8" fmla="*/ 524550 w 1749965"/>
              <a:gd name="connsiteY8" fmla="*/ 571472 h 2352558"/>
              <a:gd name="connsiteX9" fmla="*/ 534506 w 1749965"/>
              <a:gd name="connsiteY9" fmla="*/ 579746 h 2352558"/>
              <a:gd name="connsiteX10" fmla="*/ 562730 w 1749965"/>
              <a:gd name="connsiteY10" fmla="*/ 612499 h 2352558"/>
              <a:gd name="connsiteX11" fmla="*/ 595940 w 1749965"/>
              <a:gd name="connsiteY11" fmla="*/ 662750 h 2352558"/>
              <a:gd name="connsiteX12" fmla="*/ 539939 w 1749965"/>
              <a:gd name="connsiteY12" fmla="*/ 660827 h 2352558"/>
              <a:gd name="connsiteX13" fmla="*/ 289119 w 1749965"/>
              <a:gd name="connsiteY13" fmla="*/ 652216 h 2352558"/>
              <a:gd name="connsiteX14" fmla="*/ 274299 w 1749965"/>
              <a:gd name="connsiteY14" fmla="*/ 651707 h 2352558"/>
              <a:gd name="connsiteX15" fmla="*/ 286089 w 1749965"/>
              <a:gd name="connsiteY15" fmla="*/ 651708 h 2352558"/>
              <a:gd name="connsiteX16" fmla="*/ 331404 w 1749965"/>
              <a:gd name="connsiteY16" fmla="*/ 593545 h 2352558"/>
              <a:gd name="connsiteX17" fmla="*/ 332853 w 1749965"/>
              <a:gd name="connsiteY17" fmla="*/ 592380 h 2352558"/>
              <a:gd name="connsiteX18" fmla="*/ 336328 w 1749965"/>
              <a:gd name="connsiteY18" fmla="*/ 596550 h 2352558"/>
              <a:gd name="connsiteX19" fmla="*/ 362151 w 1749965"/>
              <a:gd name="connsiteY19" fmla="*/ 596986 h 2352558"/>
              <a:gd name="connsiteX20" fmla="*/ 377645 w 1749965"/>
              <a:gd name="connsiteY20" fmla="*/ 579094 h 2352558"/>
              <a:gd name="connsiteX21" fmla="*/ 377645 w 1749965"/>
              <a:gd name="connsiteY21" fmla="*/ 579094 h 2352558"/>
              <a:gd name="connsiteX22" fmla="*/ 369076 w 1749965"/>
              <a:gd name="connsiteY22" fmla="*/ 567715 h 2352558"/>
              <a:gd name="connsiteX23" fmla="*/ 368192 w 1749965"/>
              <a:gd name="connsiteY23" fmla="*/ 563980 h 2352558"/>
              <a:gd name="connsiteX24" fmla="*/ 369980 w 1749965"/>
              <a:gd name="connsiteY24" fmla="*/ 562543 h 2352558"/>
              <a:gd name="connsiteX25" fmla="*/ 376421 w 1749965"/>
              <a:gd name="connsiteY25" fmla="*/ 562543 h 2352558"/>
              <a:gd name="connsiteX26" fmla="*/ 377645 w 1749965"/>
              <a:gd name="connsiteY26" fmla="*/ 562542 h 2352558"/>
              <a:gd name="connsiteX27" fmla="*/ 377645 w 1749965"/>
              <a:gd name="connsiteY27" fmla="*/ 569008 h 2352558"/>
              <a:gd name="connsiteX28" fmla="*/ 377645 w 1749965"/>
              <a:gd name="connsiteY28" fmla="*/ 579094 h 2352558"/>
              <a:gd name="connsiteX29" fmla="*/ 377645 w 1749965"/>
              <a:gd name="connsiteY29" fmla="*/ 579094 h 2352558"/>
              <a:gd name="connsiteX30" fmla="*/ 377645 w 1749965"/>
              <a:gd name="connsiteY30" fmla="*/ 579094 h 2352558"/>
              <a:gd name="connsiteX31" fmla="*/ 377645 w 1749965"/>
              <a:gd name="connsiteY31" fmla="*/ 583231 h 2352558"/>
              <a:gd name="connsiteX32" fmla="*/ 377645 w 1749965"/>
              <a:gd name="connsiteY32" fmla="*/ 603921 h 2352558"/>
              <a:gd name="connsiteX33" fmla="*/ 418962 w 1749965"/>
              <a:gd name="connsiteY33" fmla="*/ 606248 h 2352558"/>
              <a:gd name="connsiteX34" fmla="*/ 426613 w 1749965"/>
              <a:gd name="connsiteY34" fmla="*/ 595645 h 2352558"/>
              <a:gd name="connsiteX35" fmla="*/ 426613 w 1749965"/>
              <a:gd name="connsiteY35" fmla="*/ 591249 h 2352558"/>
              <a:gd name="connsiteX36" fmla="*/ 426613 w 1749965"/>
              <a:gd name="connsiteY36" fmla="*/ 562543 h 2352558"/>
              <a:gd name="connsiteX37" fmla="*/ 475582 w 1749965"/>
              <a:gd name="connsiteY37" fmla="*/ 554267 h 2352558"/>
              <a:gd name="connsiteX38" fmla="*/ 475582 w 1749965"/>
              <a:gd name="connsiteY38" fmla="*/ 558195 h 2352558"/>
              <a:gd name="connsiteX39" fmla="*/ 475582 w 1749965"/>
              <a:gd name="connsiteY39" fmla="*/ 558740 h 2352558"/>
              <a:gd name="connsiteX40" fmla="*/ 475582 w 1749965"/>
              <a:gd name="connsiteY40" fmla="*/ 569501 h 2352558"/>
              <a:gd name="connsiteX41" fmla="*/ 475582 w 1749965"/>
              <a:gd name="connsiteY41" fmla="*/ 585301 h 2352558"/>
              <a:gd name="connsiteX42" fmla="*/ 475582 w 1749965"/>
              <a:gd name="connsiteY42" fmla="*/ 587135 h 2352558"/>
              <a:gd name="connsiteX43" fmla="*/ 475582 w 1749965"/>
              <a:gd name="connsiteY43" fmla="*/ 596163 h 2352558"/>
              <a:gd name="connsiteX44" fmla="*/ 475581 w 1749965"/>
              <a:gd name="connsiteY44" fmla="*/ 603584 h 2352558"/>
              <a:gd name="connsiteX45" fmla="*/ 475581 w 1749965"/>
              <a:gd name="connsiteY45" fmla="*/ 598490 h 2352558"/>
              <a:gd name="connsiteX46" fmla="*/ 475582 w 1749965"/>
              <a:gd name="connsiteY46" fmla="*/ 587135 h 2352558"/>
              <a:gd name="connsiteX47" fmla="*/ 475582 w 1749965"/>
              <a:gd name="connsiteY47" fmla="*/ 569501 h 2352558"/>
              <a:gd name="connsiteX48" fmla="*/ 475582 w 1749965"/>
              <a:gd name="connsiteY48" fmla="*/ 568232 h 2352558"/>
              <a:gd name="connsiteX49" fmla="*/ 475582 w 1749965"/>
              <a:gd name="connsiteY49" fmla="*/ 558740 h 2352558"/>
              <a:gd name="connsiteX50" fmla="*/ 504962 w 1749965"/>
              <a:gd name="connsiteY50" fmla="*/ 397029 h 2352558"/>
              <a:gd name="connsiteX51" fmla="*/ 348265 w 1749965"/>
              <a:gd name="connsiteY51" fmla="*/ 397029 h 2352558"/>
              <a:gd name="connsiteX52" fmla="*/ 348264 w 1749965"/>
              <a:gd name="connsiteY52" fmla="*/ 421856 h 2352558"/>
              <a:gd name="connsiteX53" fmla="*/ 328677 w 1749965"/>
              <a:gd name="connsiteY53" fmla="*/ 438407 h 2352558"/>
              <a:gd name="connsiteX54" fmla="*/ 328677 w 1749965"/>
              <a:gd name="connsiteY54" fmla="*/ 545991 h 2352558"/>
              <a:gd name="connsiteX55" fmla="*/ 328677 w 1749965"/>
              <a:gd name="connsiteY55" fmla="*/ 573472 h 2352558"/>
              <a:gd name="connsiteX56" fmla="*/ 291891 w 1749965"/>
              <a:gd name="connsiteY56" fmla="*/ 612027 h 2352558"/>
              <a:gd name="connsiteX57" fmla="*/ 270052 w 1749965"/>
              <a:gd name="connsiteY57" fmla="*/ 643626 h 2352558"/>
              <a:gd name="connsiteX58" fmla="*/ 266609 w 1749965"/>
              <a:gd name="connsiteY58" fmla="*/ 651443 h 2352558"/>
              <a:gd name="connsiteX59" fmla="*/ 177111 w 1749965"/>
              <a:gd name="connsiteY59" fmla="*/ 648371 h 2352558"/>
              <a:gd name="connsiteX60" fmla="*/ 49127 w 1749965"/>
              <a:gd name="connsiteY60" fmla="*/ 643977 h 2352558"/>
              <a:gd name="connsiteX61" fmla="*/ 48934 w 1749965"/>
              <a:gd name="connsiteY61" fmla="*/ 644022 h 2352558"/>
              <a:gd name="connsiteX62" fmla="*/ 47642 w 1749965"/>
              <a:gd name="connsiteY62" fmla="*/ 643977 h 2352558"/>
              <a:gd name="connsiteX63" fmla="*/ 8263 w 1749965"/>
              <a:gd name="connsiteY63" fmla="*/ 669020 h 2352558"/>
              <a:gd name="connsiteX64" fmla="*/ 8263 w 1749965"/>
              <a:gd name="connsiteY64" fmla="*/ 710758 h 2352558"/>
              <a:gd name="connsiteX65" fmla="*/ 8615 w 1749965"/>
              <a:gd name="connsiteY65" fmla="*/ 710966 h 2352558"/>
              <a:gd name="connsiteX66" fmla="*/ 8597 w 1749965"/>
              <a:gd name="connsiteY66" fmla="*/ 711580 h 2352558"/>
              <a:gd name="connsiteX67" fmla="*/ 0 w 1749965"/>
              <a:gd name="connsiteY67" fmla="*/ 1010072 h 2352558"/>
              <a:gd name="connsiteX68" fmla="*/ 29476 w 1749965"/>
              <a:gd name="connsiteY68" fmla="*/ 1043353 h 2352558"/>
              <a:gd name="connsiteX69" fmla="*/ 756553 w 1749965"/>
              <a:gd name="connsiteY69" fmla="*/ 1068314 h 2352558"/>
              <a:gd name="connsiteX70" fmla="*/ 795855 w 1749965"/>
              <a:gd name="connsiteY70" fmla="*/ 1035033 h 2352558"/>
              <a:gd name="connsiteX71" fmla="*/ 802437 w 1749965"/>
              <a:gd name="connsiteY71" fmla="*/ 806500 h 2352558"/>
              <a:gd name="connsiteX72" fmla="*/ 803970 w 1749965"/>
              <a:gd name="connsiteY72" fmla="*/ 753262 h 2352558"/>
              <a:gd name="connsiteX73" fmla="*/ 805679 w 1749965"/>
              <a:gd name="connsiteY73" fmla="*/ 752496 h 2352558"/>
              <a:gd name="connsiteX74" fmla="*/ 805679 w 1749965"/>
              <a:gd name="connsiteY74" fmla="*/ 694063 h 2352558"/>
              <a:gd name="connsiteX75" fmla="*/ 805675 w 1749965"/>
              <a:gd name="connsiteY75" fmla="*/ 694054 h 2352558"/>
              <a:gd name="connsiteX76" fmla="*/ 805680 w 1749965"/>
              <a:gd name="connsiteY76" fmla="*/ 693899 h 2352558"/>
              <a:gd name="connsiteX77" fmla="*/ 776204 w 1749965"/>
              <a:gd name="connsiteY77" fmla="*/ 668938 h 2352558"/>
              <a:gd name="connsiteX78" fmla="*/ 646799 w 1749965"/>
              <a:gd name="connsiteY78" fmla="*/ 664496 h 2352558"/>
              <a:gd name="connsiteX79" fmla="*/ 605802 w 1749965"/>
              <a:gd name="connsiteY79" fmla="*/ 663088 h 2352558"/>
              <a:gd name="connsiteX80" fmla="*/ 609424 w 1749965"/>
              <a:gd name="connsiteY80" fmla="*/ 660017 h 2352558"/>
              <a:gd name="connsiteX81" fmla="*/ 529814 w 1749965"/>
              <a:gd name="connsiteY81" fmla="*/ 559270 h 2352558"/>
              <a:gd name="connsiteX82" fmla="*/ 524549 w 1749965"/>
              <a:gd name="connsiteY82" fmla="*/ 556299 h 2352558"/>
              <a:gd name="connsiteX83" fmla="*/ 524550 w 1749965"/>
              <a:gd name="connsiteY83" fmla="*/ 548060 h 2352558"/>
              <a:gd name="connsiteX84" fmla="*/ 524550 w 1749965"/>
              <a:gd name="connsiteY84" fmla="*/ 504613 h 2352558"/>
              <a:gd name="connsiteX85" fmla="*/ 544137 w 1749965"/>
              <a:gd name="connsiteY85" fmla="*/ 512888 h 2352558"/>
              <a:gd name="connsiteX86" fmla="*/ 544137 w 1749965"/>
              <a:gd name="connsiteY86" fmla="*/ 545991 h 2352558"/>
              <a:gd name="connsiteX87" fmla="*/ 583311 w 1749965"/>
              <a:gd name="connsiteY87" fmla="*/ 570818 h 2352558"/>
              <a:gd name="connsiteX88" fmla="*/ 583311 w 1749965"/>
              <a:gd name="connsiteY88" fmla="*/ 488061 h 2352558"/>
              <a:gd name="connsiteX89" fmla="*/ 524550 w 1749965"/>
              <a:gd name="connsiteY89" fmla="*/ 438407 h 2352558"/>
              <a:gd name="connsiteX90" fmla="*/ 504962 w 1749965"/>
              <a:gd name="connsiteY90" fmla="*/ 397029 h 2352558"/>
              <a:gd name="connsiteX91" fmla="*/ 553854 w 1749965"/>
              <a:gd name="connsiteY91" fmla="*/ 13099 h 2352558"/>
              <a:gd name="connsiteX92" fmla="*/ 292170 w 1749965"/>
              <a:gd name="connsiteY92" fmla="*/ 0 h 2352558"/>
              <a:gd name="connsiteX93" fmla="*/ 282503 w 1749965"/>
              <a:gd name="connsiteY93" fmla="*/ 103878 h 2352558"/>
              <a:gd name="connsiteX94" fmla="*/ 272690 w 1749965"/>
              <a:gd name="connsiteY94" fmla="*/ 369203 h 2352558"/>
              <a:gd name="connsiteX95" fmla="*/ 293352 w 1749965"/>
              <a:gd name="connsiteY95" fmla="*/ 369203 h 2352558"/>
              <a:gd name="connsiteX96" fmla="*/ 293352 w 1749965"/>
              <a:gd name="connsiteY96" fmla="*/ 397028 h 2352558"/>
              <a:gd name="connsiteX97" fmla="*/ 541253 w 1749965"/>
              <a:gd name="connsiteY97" fmla="*/ 397028 h 2352558"/>
              <a:gd name="connsiteX98" fmla="*/ 541253 w 1749965"/>
              <a:gd name="connsiteY98" fmla="*/ 369203 h 2352558"/>
              <a:gd name="connsiteX99" fmla="*/ 560845 w 1749965"/>
              <a:gd name="connsiteY99" fmla="*/ 369203 h 2352558"/>
              <a:gd name="connsiteX100" fmla="*/ 576887 w 1749965"/>
              <a:gd name="connsiteY100" fmla="*/ 369203 h 2352558"/>
              <a:gd name="connsiteX101" fmla="*/ 557261 w 1749965"/>
              <a:gd name="connsiteY101" fmla="*/ 103878 h 2352558"/>
              <a:gd name="connsiteX102" fmla="*/ 1698024 w 1749965"/>
              <a:gd name="connsiteY102" fmla="*/ 70372 h 2352558"/>
              <a:gd name="connsiteX103" fmla="*/ 765235 w 1749965"/>
              <a:gd name="connsiteY103" fmla="*/ 23680 h 2352558"/>
              <a:gd name="connsiteX104" fmla="*/ 798920 w 1749965"/>
              <a:gd name="connsiteY104" fmla="*/ 132921 h 2352558"/>
              <a:gd name="connsiteX105" fmla="*/ 832258 w 1749965"/>
              <a:gd name="connsiteY105" fmla="*/ 263218 h 2352558"/>
              <a:gd name="connsiteX106" fmla="*/ 865502 w 1749965"/>
              <a:gd name="connsiteY106" fmla="*/ 395375 h 2352558"/>
              <a:gd name="connsiteX107" fmla="*/ 892400 w 1749965"/>
              <a:gd name="connsiteY107" fmla="*/ 521622 h 2352558"/>
              <a:gd name="connsiteX108" fmla="*/ 913508 w 1749965"/>
              <a:gd name="connsiteY108" fmla="*/ 630801 h 2352558"/>
              <a:gd name="connsiteX109" fmla="*/ 920016 w 1749965"/>
              <a:gd name="connsiteY109" fmla="*/ 677731 h 2352558"/>
              <a:gd name="connsiteX110" fmla="*/ 922572 w 1749965"/>
              <a:gd name="connsiteY110" fmla="*/ 715143 h 2352558"/>
              <a:gd name="connsiteX111" fmla="*/ 987210 w 1749965"/>
              <a:gd name="connsiteY111" fmla="*/ 706029 h 2352558"/>
              <a:gd name="connsiteX112" fmla="*/ 996441 w 1749965"/>
              <a:gd name="connsiteY112" fmla="*/ 787815 h 2352558"/>
              <a:gd name="connsiteX113" fmla="*/ 1008037 w 1749965"/>
              <a:gd name="connsiteY113" fmla="*/ 954308 h 2352558"/>
              <a:gd name="connsiteX114" fmla="*/ 1014055 w 1749965"/>
              <a:gd name="connsiteY114" fmla="*/ 1055275 h 2352558"/>
              <a:gd name="connsiteX115" fmla="*/ 1019701 w 1749965"/>
              <a:gd name="connsiteY115" fmla="*/ 1163680 h 2352558"/>
              <a:gd name="connsiteX116" fmla="*/ 1024974 w 1749965"/>
              <a:gd name="connsiteY116" fmla="*/ 1279523 h 2352558"/>
              <a:gd name="connsiteX117" fmla="*/ 1027760 w 1749965"/>
              <a:gd name="connsiteY117" fmla="*/ 1400834 h 2352558"/>
              <a:gd name="connsiteX118" fmla="*/ 1028150 w 1749965"/>
              <a:gd name="connsiteY118" fmla="*/ 1525754 h 2352558"/>
              <a:gd name="connsiteX119" fmla="*/ 1026331 w 1749965"/>
              <a:gd name="connsiteY119" fmla="*/ 1650563 h 2352558"/>
              <a:gd name="connsiteX120" fmla="*/ 1022210 w 1749965"/>
              <a:gd name="connsiteY120" fmla="*/ 1777122 h 2352558"/>
              <a:gd name="connsiteX121" fmla="*/ 1011556 w 1749965"/>
              <a:gd name="connsiteY121" fmla="*/ 1901488 h 2352558"/>
              <a:gd name="connsiteX122" fmla="*/ 998879 w 1749965"/>
              <a:gd name="connsiteY122" fmla="*/ 2022025 h 2352558"/>
              <a:gd name="connsiteX123" fmla="*/ 991575 w 1749965"/>
              <a:gd name="connsiteY123" fmla="*/ 2079449 h 2352558"/>
              <a:gd name="connsiteX124" fmla="*/ 982063 w 1749965"/>
              <a:gd name="connsiteY124" fmla="*/ 2136763 h 2352558"/>
              <a:gd name="connsiteX125" fmla="*/ 988568 w 1749965"/>
              <a:gd name="connsiteY125" fmla="*/ 2138476 h 2352558"/>
              <a:gd name="connsiteX126" fmla="*/ 986108 w 1749965"/>
              <a:gd name="connsiteY126" fmla="*/ 2144421 h 2352558"/>
              <a:gd name="connsiteX127" fmla="*/ 980480 w 1749965"/>
              <a:gd name="connsiteY127" fmla="*/ 2168374 h 2352558"/>
              <a:gd name="connsiteX128" fmla="*/ 971247 w 1749965"/>
              <a:gd name="connsiteY128" fmla="*/ 2220109 h 2352558"/>
              <a:gd name="connsiteX129" fmla="*/ 965966 w 1749965"/>
              <a:gd name="connsiteY129" fmla="*/ 2281363 h 2352558"/>
              <a:gd name="connsiteX130" fmla="*/ 1007377 w 1749965"/>
              <a:gd name="connsiteY130" fmla="*/ 2294621 h 2352558"/>
              <a:gd name="connsiteX131" fmla="*/ 1068575 w 1749965"/>
              <a:gd name="connsiteY131" fmla="*/ 2310733 h 2352558"/>
              <a:gd name="connsiteX132" fmla="*/ 1138702 w 1749965"/>
              <a:gd name="connsiteY132" fmla="*/ 2325429 h 2352558"/>
              <a:gd name="connsiteX133" fmla="*/ 1213246 w 1749965"/>
              <a:gd name="connsiteY133" fmla="*/ 2340346 h 2352558"/>
              <a:gd name="connsiteX134" fmla="*/ 1250611 w 1749965"/>
              <a:gd name="connsiteY134" fmla="*/ 2345944 h 2352558"/>
              <a:gd name="connsiteX135" fmla="*/ 1285861 w 1749965"/>
              <a:gd name="connsiteY135" fmla="*/ 2349573 h 2352558"/>
              <a:gd name="connsiteX136" fmla="*/ 1316785 w 1749965"/>
              <a:gd name="connsiteY136" fmla="*/ 2351121 h 2352558"/>
              <a:gd name="connsiteX137" fmla="*/ 1345501 w 1749965"/>
              <a:gd name="connsiteY137" fmla="*/ 2352558 h 2352558"/>
              <a:gd name="connsiteX138" fmla="*/ 1369986 w 1749965"/>
              <a:gd name="connsiteY138" fmla="*/ 2350056 h 2352558"/>
              <a:gd name="connsiteX139" fmla="*/ 1390052 w 1749965"/>
              <a:gd name="connsiteY139" fmla="*/ 2347332 h 2352558"/>
              <a:gd name="connsiteX140" fmla="*/ 1396865 w 1749965"/>
              <a:gd name="connsiteY140" fmla="*/ 2343944 h 2352558"/>
              <a:gd name="connsiteX141" fmla="*/ 1401469 w 1749965"/>
              <a:gd name="connsiteY141" fmla="*/ 2340446 h 2352558"/>
              <a:gd name="connsiteX142" fmla="*/ 1406166 w 1749965"/>
              <a:gd name="connsiteY142" fmla="*/ 2335089 h 2352558"/>
              <a:gd name="connsiteX143" fmla="*/ 1406352 w 1749965"/>
              <a:gd name="connsiteY143" fmla="*/ 2331370 h 2352558"/>
              <a:gd name="connsiteX144" fmla="*/ 1410334 w 1749965"/>
              <a:gd name="connsiteY144" fmla="*/ 2318857 h 2352558"/>
              <a:gd name="connsiteX145" fmla="*/ 1453483 w 1749965"/>
              <a:gd name="connsiteY145" fmla="*/ 2318816 h 2352558"/>
              <a:gd name="connsiteX146" fmla="*/ 1522146 w 1749965"/>
              <a:gd name="connsiteY146" fmla="*/ 2318525 h 2352558"/>
              <a:gd name="connsiteX147" fmla="*/ 1581972 w 1749965"/>
              <a:gd name="connsiteY147" fmla="*/ 2317791 h 2352558"/>
              <a:gd name="connsiteX148" fmla="*/ 1637474 w 1749965"/>
              <a:gd name="connsiteY148" fmla="*/ 2314977 h 2352558"/>
              <a:gd name="connsiteX149" fmla="*/ 1642265 w 1749965"/>
              <a:gd name="connsiteY149" fmla="*/ 2307760 h 2352558"/>
              <a:gd name="connsiteX150" fmla="*/ 1647148 w 1749965"/>
              <a:gd name="connsiteY150" fmla="*/ 2298683 h 2352558"/>
              <a:gd name="connsiteX151" fmla="*/ 1649915 w 1749965"/>
              <a:gd name="connsiteY151" fmla="*/ 2287637 h 2352558"/>
              <a:gd name="connsiteX152" fmla="*/ 1652683 w 1749965"/>
              <a:gd name="connsiteY152" fmla="*/ 2276590 h 2352558"/>
              <a:gd name="connsiteX153" fmla="*/ 1653241 w 1749965"/>
              <a:gd name="connsiteY153" fmla="*/ 2265433 h 2352558"/>
              <a:gd name="connsiteX154" fmla="*/ 1649382 w 1749965"/>
              <a:gd name="connsiteY154" fmla="*/ 2254055 h 2352558"/>
              <a:gd name="connsiteX155" fmla="*/ 1645243 w 1749965"/>
              <a:gd name="connsiteY155" fmla="*/ 2248255 h 2352558"/>
              <a:gd name="connsiteX156" fmla="*/ 1641012 w 1749965"/>
              <a:gd name="connsiteY156" fmla="*/ 2244315 h 2352558"/>
              <a:gd name="connsiteX157" fmla="*/ 1625921 w 1749965"/>
              <a:gd name="connsiteY157" fmla="*/ 2236103 h 2352558"/>
              <a:gd name="connsiteX158" fmla="*/ 1606320 w 1749965"/>
              <a:gd name="connsiteY158" fmla="*/ 2229529 h 2352558"/>
              <a:gd name="connsiteX159" fmla="*/ 1584325 w 1749965"/>
              <a:gd name="connsiteY159" fmla="*/ 2226564 h 2352558"/>
              <a:gd name="connsiteX160" fmla="*/ 1560120 w 1749965"/>
              <a:gd name="connsiteY160" fmla="*/ 2223488 h 2352558"/>
              <a:gd name="connsiteX161" fmla="*/ 1513918 w 1749965"/>
              <a:gd name="connsiteY161" fmla="*/ 2217447 h 2352558"/>
              <a:gd name="connsiteX162" fmla="*/ 1494131 w 1749965"/>
              <a:gd name="connsiteY162" fmla="*/ 2214592 h 2352558"/>
              <a:gd name="connsiteX163" fmla="*/ 1478855 w 1749965"/>
              <a:gd name="connsiteY163" fmla="*/ 2210099 h 2352558"/>
              <a:gd name="connsiteX164" fmla="*/ 1470112 w 1749965"/>
              <a:gd name="connsiteY164" fmla="*/ 2207797 h 2352558"/>
              <a:gd name="connsiteX165" fmla="*/ 1463765 w 1749965"/>
              <a:gd name="connsiteY165" fmla="*/ 2201887 h 2352558"/>
              <a:gd name="connsiteX166" fmla="*/ 1453186 w 1749965"/>
              <a:gd name="connsiteY166" fmla="*/ 2192037 h 2352558"/>
              <a:gd name="connsiteX167" fmla="*/ 1442793 w 1749965"/>
              <a:gd name="connsiteY167" fmla="*/ 2178467 h 2352558"/>
              <a:gd name="connsiteX168" fmla="*/ 1432400 w 1749965"/>
              <a:gd name="connsiteY168" fmla="*/ 2164898 h 2352558"/>
              <a:gd name="connsiteX169" fmla="*/ 1424091 w 1749965"/>
              <a:gd name="connsiteY169" fmla="*/ 2147762 h 2352558"/>
              <a:gd name="connsiteX170" fmla="*/ 1424403 w 1749965"/>
              <a:gd name="connsiteY170" fmla="*/ 2147719 h 2352558"/>
              <a:gd name="connsiteX171" fmla="*/ 1447634 w 1749965"/>
              <a:gd name="connsiteY171" fmla="*/ 2081772 h 2352558"/>
              <a:gd name="connsiteX172" fmla="*/ 1466540 w 1749965"/>
              <a:gd name="connsiteY172" fmla="*/ 2013743 h 2352558"/>
              <a:gd name="connsiteX173" fmla="*/ 1487656 w 1749965"/>
              <a:gd name="connsiteY173" fmla="*/ 1945826 h 2352558"/>
              <a:gd name="connsiteX174" fmla="*/ 1504353 w 1749965"/>
              <a:gd name="connsiteY174" fmla="*/ 1877687 h 2352558"/>
              <a:gd name="connsiteX175" fmla="*/ 1537841 w 1749965"/>
              <a:gd name="connsiteY175" fmla="*/ 1739550 h 2352558"/>
              <a:gd name="connsiteX176" fmla="*/ 1564516 w 1749965"/>
              <a:gd name="connsiteY176" fmla="*/ 1604800 h 2352558"/>
              <a:gd name="connsiteX177" fmla="*/ 1588982 w 1749965"/>
              <a:gd name="connsiteY177" fmla="*/ 1469939 h 2352558"/>
              <a:gd name="connsiteX178" fmla="*/ 1608752 w 1749965"/>
              <a:gd name="connsiteY178" fmla="*/ 1340436 h 2352558"/>
              <a:gd name="connsiteX179" fmla="*/ 1623824 w 1749965"/>
              <a:gd name="connsiteY179" fmla="*/ 1216290 h 2352558"/>
              <a:gd name="connsiteX180" fmla="*/ 1636315 w 1749965"/>
              <a:gd name="connsiteY180" fmla="*/ 1099472 h 2352558"/>
              <a:gd name="connsiteX181" fmla="*/ 1646224 w 1749965"/>
              <a:gd name="connsiteY181" fmla="*/ 989981 h 2352558"/>
              <a:gd name="connsiteX182" fmla="*/ 1655576 w 1749965"/>
              <a:gd name="connsiteY182" fmla="*/ 891648 h 2352558"/>
              <a:gd name="connsiteX183" fmla="*/ 1663767 w 1749965"/>
              <a:gd name="connsiteY183" fmla="*/ 728010 h 2352558"/>
              <a:gd name="connsiteX184" fmla="*/ 1666278 w 1749965"/>
              <a:gd name="connsiteY184" fmla="*/ 641961 h 2352558"/>
              <a:gd name="connsiteX185" fmla="*/ 1686126 w 1749965"/>
              <a:gd name="connsiteY185" fmla="*/ 641402 h 2352558"/>
              <a:gd name="connsiteX186" fmla="*/ 1721050 w 1749965"/>
              <a:gd name="connsiteY186" fmla="*/ 640419 h 2352558"/>
              <a:gd name="connsiteX187" fmla="*/ 1749965 w 1749965"/>
              <a:gd name="connsiteY187" fmla="*/ 642844 h 2352558"/>
              <a:gd name="connsiteX188" fmla="*/ 1688377 w 1749965"/>
              <a:gd name="connsiteY188" fmla="*/ 501812 h 2352558"/>
              <a:gd name="connsiteX189" fmla="*/ 1644278 w 1749965"/>
              <a:gd name="connsiteY189" fmla="*/ 403296 h 2352558"/>
              <a:gd name="connsiteX190" fmla="*/ 1647218 w 1749965"/>
              <a:gd name="connsiteY190" fmla="*/ 389243 h 2352558"/>
              <a:gd name="connsiteX191" fmla="*/ 1696403 w 1749965"/>
              <a:gd name="connsiteY191" fmla="*/ 145194 h 2352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749965" h="2352558">
                <a:moveTo>
                  <a:pt x="426613" y="562543"/>
                </a:moveTo>
                <a:cubicBezTo>
                  <a:pt x="426613" y="570818"/>
                  <a:pt x="426614" y="587370"/>
                  <a:pt x="426613" y="595645"/>
                </a:cubicBezTo>
                <a:lnTo>
                  <a:pt x="426613" y="605990"/>
                </a:lnTo>
                <a:cubicBezTo>
                  <a:pt x="426613" y="612197"/>
                  <a:pt x="426613" y="612197"/>
                  <a:pt x="426613" y="612197"/>
                </a:cubicBezTo>
                <a:cubicBezTo>
                  <a:pt x="426614" y="637024"/>
                  <a:pt x="475581" y="637024"/>
                  <a:pt x="475582" y="612197"/>
                </a:cubicBezTo>
                <a:lnTo>
                  <a:pt x="475581" y="603921"/>
                </a:lnTo>
                <a:lnTo>
                  <a:pt x="483232" y="613231"/>
                </a:lnTo>
                <a:cubicBezTo>
                  <a:pt x="497005" y="619438"/>
                  <a:pt x="524549" y="616334"/>
                  <a:pt x="524550" y="603921"/>
                </a:cubicBezTo>
                <a:lnTo>
                  <a:pt x="524550" y="571472"/>
                </a:lnTo>
                <a:lnTo>
                  <a:pt x="534506" y="579746"/>
                </a:lnTo>
                <a:cubicBezTo>
                  <a:pt x="544043" y="589276"/>
                  <a:pt x="553429" y="600231"/>
                  <a:pt x="562730" y="612499"/>
                </a:cubicBezTo>
                <a:lnTo>
                  <a:pt x="595940" y="662750"/>
                </a:lnTo>
                <a:lnTo>
                  <a:pt x="539939" y="660827"/>
                </a:lnTo>
                <a:cubicBezTo>
                  <a:pt x="475503" y="658615"/>
                  <a:pt x="393494" y="655799"/>
                  <a:pt x="289119" y="652216"/>
                </a:cubicBezTo>
                <a:lnTo>
                  <a:pt x="274299" y="651707"/>
                </a:lnTo>
                <a:lnTo>
                  <a:pt x="286089" y="651708"/>
                </a:lnTo>
                <a:cubicBezTo>
                  <a:pt x="286089" y="651708"/>
                  <a:pt x="303235" y="622626"/>
                  <a:pt x="331404" y="593545"/>
                </a:cubicBezTo>
                <a:lnTo>
                  <a:pt x="332853" y="592380"/>
                </a:lnTo>
                <a:lnTo>
                  <a:pt x="336328" y="596550"/>
                </a:lnTo>
                <a:cubicBezTo>
                  <a:pt x="343214" y="599459"/>
                  <a:pt x="353543" y="599750"/>
                  <a:pt x="362151" y="596986"/>
                </a:cubicBezTo>
                <a:lnTo>
                  <a:pt x="377645" y="579094"/>
                </a:lnTo>
                <a:lnTo>
                  <a:pt x="377645" y="579094"/>
                </a:lnTo>
                <a:lnTo>
                  <a:pt x="369076" y="567715"/>
                </a:lnTo>
                <a:lnTo>
                  <a:pt x="368192" y="563980"/>
                </a:lnTo>
                <a:lnTo>
                  <a:pt x="369980" y="562543"/>
                </a:lnTo>
                <a:lnTo>
                  <a:pt x="376421" y="562543"/>
                </a:lnTo>
                <a:cubicBezTo>
                  <a:pt x="377645" y="562542"/>
                  <a:pt x="377645" y="562542"/>
                  <a:pt x="377645" y="562542"/>
                </a:cubicBezTo>
                <a:cubicBezTo>
                  <a:pt x="377645" y="562542"/>
                  <a:pt x="377645" y="565128"/>
                  <a:pt x="377645" y="569008"/>
                </a:cubicBezTo>
                <a:lnTo>
                  <a:pt x="377645" y="579094"/>
                </a:lnTo>
                <a:lnTo>
                  <a:pt x="377645" y="579094"/>
                </a:lnTo>
                <a:lnTo>
                  <a:pt x="377645" y="579094"/>
                </a:lnTo>
                <a:lnTo>
                  <a:pt x="377645" y="583231"/>
                </a:lnTo>
                <a:cubicBezTo>
                  <a:pt x="377645" y="593576"/>
                  <a:pt x="377645" y="603921"/>
                  <a:pt x="377645" y="603921"/>
                </a:cubicBezTo>
                <a:cubicBezTo>
                  <a:pt x="377645" y="616334"/>
                  <a:pt x="405190" y="614783"/>
                  <a:pt x="418962" y="606248"/>
                </a:cubicBezTo>
                <a:lnTo>
                  <a:pt x="426613" y="595645"/>
                </a:lnTo>
                <a:lnTo>
                  <a:pt x="426613" y="591249"/>
                </a:lnTo>
                <a:cubicBezTo>
                  <a:pt x="426613" y="584266"/>
                  <a:pt x="426613" y="574956"/>
                  <a:pt x="426613" y="562543"/>
                </a:cubicBezTo>
                <a:close/>
                <a:moveTo>
                  <a:pt x="475582" y="554267"/>
                </a:moveTo>
                <a:cubicBezTo>
                  <a:pt x="475582" y="554267"/>
                  <a:pt x="475582" y="555722"/>
                  <a:pt x="475582" y="558195"/>
                </a:cubicBezTo>
                <a:lnTo>
                  <a:pt x="475582" y="558740"/>
                </a:lnTo>
                <a:lnTo>
                  <a:pt x="475582" y="569501"/>
                </a:lnTo>
                <a:lnTo>
                  <a:pt x="475582" y="585301"/>
                </a:lnTo>
                <a:lnTo>
                  <a:pt x="475582" y="587135"/>
                </a:lnTo>
                <a:lnTo>
                  <a:pt x="475582" y="596163"/>
                </a:lnTo>
                <a:lnTo>
                  <a:pt x="475581" y="603584"/>
                </a:lnTo>
                <a:lnTo>
                  <a:pt x="475581" y="598490"/>
                </a:lnTo>
                <a:lnTo>
                  <a:pt x="475582" y="587135"/>
                </a:lnTo>
                <a:lnTo>
                  <a:pt x="475582" y="569501"/>
                </a:lnTo>
                <a:lnTo>
                  <a:pt x="475582" y="568232"/>
                </a:lnTo>
                <a:lnTo>
                  <a:pt x="475582" y="558740"/>
                </a:lnTo>
                <a:close/>
                <a:moveTo>
                  <a:pt x="504962" y="397029"/>
                </a:moveTo>
                <a:cubicBezTo>
                  <a:pt x="348265" y="397029"/>
                  <a:pt x="348265" y="397029"/>
                  <a:pt x="348265" y="397029"/>
                </a:cubicBezTo>
                <a:cubicBezTo>
                  <a:pt x="348264" y="413580"/>
                  <a:pt x="348264" y="413580"/>
                  <a:pt x="348264" y="421856"/>
                </a:cubicBezTo>
                <a:cubicBezTo>
                  <a:pt x="348264" y="430131"/>
                  <a:pt x="338471" y="430132"/>
                  <a:pt x="328677" y="438407"/>
                </a:cubicBezTo>
                <a:cubicBezTo>
                  <a:pt x="318883" y="463234"/>
                  <a:pt x="328677" y="545991"/>
                  <a:pt x="328677" y="545991"/>
                </a:cubicBezTo>
                <a:lnTo>
                  <a:pt x="328677" y="573472"/>
                </a:lnTo>
                <a:lnTo>
                  <a:pt x="291891" y="612027"/>
                </a:lnTo>
                <a:cubicBezTo>
                  <a:pt x="281623" y="624896"/>
                  <a:pt x="274138" y="636299"/>
                  <a:pt x="270052" y="643626"/>
                </a:cubicBezTo>
                <a:lnTo>
                  <a:pt x="266609" y="651443"/>
                </a:lnTo>
                <a:lnTo>
                  <a:pt x="177111" y="648371"/>
                </a:lnTo>
                <a:cubicBezTo>
                  <a:pt x="137171" y="647000"/>
                  <a:pt x="94569" y="645537"/>
                  <a:pt x="49127" y="643977"/>
                </a:cubicBezTo>
                <a:lnTo>
                  <a:pt x="48934" y="644022"/>
                </a:lnTo>
                <a:lnTo>
                  <a:pt x="47642" y="643977"/>
                </a:lnTo>
                <a:cubicBezTo>
                  <a:pt x="27952" y="643977"/>
                  <a:pt x="8263" y="652325"/>
                  <a:pt x="8263" y="669020"/>
                </a:cubicBezTo>
                <a:cubicBezTo>
                  <a:pt x="8263" y="710758"/>
                  <a:pt x="8263" y="710758"/>
                  <a:pt x="8263" y="710758"/>
                </a:cubicBezTo>
                <a:lnTo>
                  <a:pt x="8615" y="710966"/>
                </a:lnTo>
                <a:lnTo>
                  <a:pt x="8597" y="711580"/>
                </a:lnTo>
                <a:cubicBezTo>
                  <a:pt x="7369" y="754222"/>
                  <a:pt x="4912" y="839505"/>
                  <a:pt x="0" y="1010072"/>
                </a:cubicBezTo>
                <a:cubicBezTo>
                  <a:pt x="0" y="1026712"/>
                  <a:pt x="9825" y="1043353"/>
                  <a:pt x="29476" y="1043353"/>
                </a:cubicBezTo>
                <a:cubicBezTo>
                  <a:pt x="29476" y="1043353"/>
                  <a:pt x="29476" y="1043353"/>
                  <a:pt x="756553" y="1068314"/>
                </a:cubicBezTo>
                <a:cubicBezTo>
                  <a:pt x="776204" y="1068314"/>
                  <a:pt x="786029" y="1051674"/>
                  <a:pt x="795855" y="1035033"/>
                </a:cubicBezTo>
                <a:cubicBezTo>
                  <a:pt x="795855" y="1035033"/>
                  <a:pt x="795855" y="1035033"/>
                  <a:pt x="802437" y="806500"/>
                </a:cubicBezTo>
                <a:lnTo>
                  <a:pt x="803970" y="753262"/>
                </a:lnTo>
                <a:lnTo>
                  <a:pt x="805679" y="752496"/>
                </a:lnTo>
                <a:cubicBezTo>
                  <a:pt x="805679" y="694063"/>
                  <a:pt x="805679" y="694063"/>
                  <a:pt x="805679" y="694063"/>
                </a:cubicBezTo>
                <a:lnTo>
                  <a:pt x="805675" y="694054"/>
                </a:lnTo>
                <a:lnTo>
                  <a:pt x="805680" y="693899"/>
                </a:lnTo>
                <a:cubicBezTo>
                  <a:pt x="805680" y="677259"/>
                  <a:pt x="795855" y="668938"/>
                  <a:pt x="776204" y="668938"/>
                </a:cubicBezTo>
                <a:cubicBezTo>
                  <a:pt x="776204" y="668938"/>
                  <a:pt x="776204" y="668938"/>
                  <a:pt x="646799" y="664496"/>
                </a:cubicBezTo>
                <a:lnTo>
                  <a:pt x="605802" y="663088"/>
                </a:lnTo>
                <a:lnTo>
                  <a:pt x="609424" y="660017"/>
                </a:lnTo>
                <a:cubicBezTo>
                  <a:pt x="584928" y="614317"/>
                  <a:pt x="557984" y="581081"/>
                  <a:pt x="529814" y="559270"/>
                </a:cubicBezTo>
                <a:lnTo>
                  <a:pt x="524549" y="556299"/>
                </a:lnTo>
                <a:lnTo>
                  <a:pt x="524550" y="548060"/>
                </a:lnTo>
                <a:cubicBezTo>
                  <a:pt x="524550" y="531509"/>
                  <a:pt x="524550" y="517026"/>
                  <a:pt x="524550" y="504613"/>
                </a:cubicBezTo>
                <a:cubicBezTo>
                  <a:pt x="524550" y="488061"/>
                  <a:pt x="544137" y="512888"/>
                  <a:pt x="544137" y="512888"/>
                </a:cubicBezTo>
                <a:cubicBezTo>
                  <a:pt x="544137" y="545991"/>
                  <a:pt x="544137" y="545991"/>
                  <a:pt x="544137" y="545991"/>
                </a:cubicBezTo>
                <a:cubicBezTo>
                  <a:pt x="544137" y="554267"/>
                  <a:pt x="583311" y="570818"/>
                  <a:pt x="583311" y="570818"/>
                </a:cubicBezTo>
                <a:cubicBezTo>
                  <a:pt x="583311" y="562543"/>
                  <a:pt x="583312" y="496337"/>
                  <a:pt x="583311" y="488061"/>
                </a:cubicBezTo>
                <a:cubicBezTo>
                  <a:pt x="563724" y="471510"/>
                  <a:pt x="544137" y="454959"/>
                  <a:pt x="524550" y="438407"/>
                </a:cubicBezTo>
                <a:cubicBezTo>
                  <a:pt x="504962" y="421856"/>
                  <a:pt x="504962" y="397029"/>
                  <a:pt x="504962" y="397029"/>
                </a:cubicBezTo>
                <a:close/>
                <a:moveTo>
                  <a:pt x="553854" y="13099"/>
                </a:moveTo>
                <a:lnTo>
                  <a:pt x="292170" y="0"/>
                </a:lnTo>
                <a:lnTo>
                  <a:pt x="282503" y="103878"/>
                </a:lnTo>
                <a:cubicBezTo>
                  <a:pt x="282503" y="178501"/>
                  <a:pt x="272690" y="369203"/>
                  <a:pt x="272690" y="369203"/>
                </a:cubicBezTo>
                <a:lnTo>
                  <a:pt x="293352" y="369203"/>
                </a:lnTo>
                <a:lnTo>
                  <a:pt x="293352" y="397028"/>
                </a:lnTo>
                <a:lnTo>
                  <a:pt x="541253" y="397028"/>
                </a:lnTo>
                <a:lnTo>
                  <a:pt x="541253" y="369203"/>
                </a:lnTo>
                <a:lnTo>
                  <a:pt x="560845" y="369203"/>
                </a:lnTo>
                <a:cubicBezTo>
                  <a:pt x="576887" y="369203"/>
                  <a:pt x="576887" y="369203"/>
                  <a:pt x="576887" y="369203"/>
                </a:cubicBezTo>
                <a:cubicBezTo>
                  <a:pt x="576887" y="369203"/>
                  <a:pt x="567074" y="261415"/>
                  <a:pt x="557261" y="103878"/>
                </a:cubicBezTo>
                <a:close/>
                <a:moveTo>
                  <a:pt x="1698024" y="70372"/>
                </a:moveTo>
                <a:lnTo>
                  <a:pt x="765235" y="23680"/>
                </a:lnTo>
                <a:lnTo>
                  <a:pt x="798920" y="132921"/>
                </a:lnTo>
                <a:lnTo>
                  <a:pt x="832258" y="263218"/>
                </a:lnTo>
                <a:lnTo>
                  <a:pt x="865502" y="395375"/>
                </a:lnTo>
                <a:lnTo>
                  <a:pt x="892400" y="521622"/>
                </a:lnTo>
                <a:lnTo>
                  <a:pt x="913508" y="630801"/>
                </a:lnTo>
                <a:lnTo>
                  <a:pt x="920016" y="677731"/>
                </a:lnTo>
                <a:lnTo>
                  <a:pt x="922572" y="715143"/>
                </a:lnTo>
                <a:lnTo>
                  <a:pt x="987210" y="706029"/>
                </a:lnTo>
                <a:lnTo>
                  <a:pt x="996441" y="787815"/>
                </a:lnTo>
                <a:lnTo>
                  <a:pt x="1008037" y="954308"/>
                </a:lnTo>
                <a:lnTo>
                  <a:pt x="1014055" y="1055275"/>
                </a:lnTo>
                <a:lnTo>
                  <a:pt x="1019701" y="1163680"/>
                </a:lnTo>
                <a:lnTo>
                  <a:pt x="1024974" y="1279523"/>
                </a:lnTo>
                <a:lnTo>
                  <a:pt x="1027760" y="1400834"/>
                </a:lnTo>
                <a:lnTo>
                  <a:pt x="1028150" y="1525754"/>
                </a:lnTo>
                <a:lnTo>
                  <a:pt x="1026331" y="1650563"/>
                </a:lnTo>
                <a:lnTo>
                  <a:pt x="1022210" y="1777122"/>
                </a:lnTo>
                <a:lnTo>
                  <a:pt x="1011556" y="1901488"/>
                </a:lnTo>
                <a:lnTo>
                  <a:pt x="998879" y="2022025"/>
                </a:lnTo>
                <a:lnTo>
                  <a:pt x="991575" y="2079449"/>
                </a:lnTo>
                <a:lnTo>
                  <a:pt x="982063" y="2136763"/>
                </a:lnTo>
                <a:lnTo>
                  <a:pt x="988568" y="2138476"/>
                </a:lnTo>
                <a:lnTo>
                  <a:pt x="986108" y="2144421"/>
                </a:lnTo>
                <a:lnTo>
                  <a:pt x="980480" y="2168374"/>
                </a:lnTo>
                <a:lnTo>
                  <a:pt x="971247" y="2220109"/>
                </a:lnTo>
                <a:lnTo>
                  <a:pt x="965966" y="2281363"/>
                </a:lnTo>
                <a:lnTo>
                  <a:pt x="1007377" y="2294621"/>
                </a:lnTo>
                <a:lnTo>
                  <a:pt x="1068575" y="2310733"/>
                </a:lnTo>
                <a:lnTo>
                  <a:pt x="1138702" y="2325429"/>
                </a:lnTo>
                <a:lnTo>
                  <a:pt x="1213246" y="2340346"/>
                </a:lnTo>
                <a:lnTo>
                  <a:pt x="1250611" y="2345944"/>
                </a:lnTo>
                <a:lnTo>
                  <a:pt x="1285861" y="2349573"/>
                </a:lnTo>
                <a:lnTo>
                  <a:pt x="1316785" y="2351121"/>
                </a:lnTo>
                <a:lnTo>
                  <a:pt x="1345501" y="2352558"/>
                </a:lnTo>
                <a:lnTo>
                  <a:pt x="1369986" y="2350056"/>
                </a:lnTo>
                <a:lnTo>
                  <a:pt x="1390052" y="2347332"/>
                </a:lnTo>
                <a:lnTo>
                  <a:pt x="1396865" y="2343944"/>
                </a:lnTo>
                <a:lnTo>
                  <a:pt x="1401469" y="2340446"/>
                </a:lnTo>
                <a:lnTo>
                  <a:pt x="1406166" y="2335089"/>
                </a:lnTo>
                <a:lnTo>
                  <a:pt x="1406352" y="2331370"/>
                </a:lnTo>
                <a:lnTo>
                  <a:pt x="1410334" y="2318857"/>
                </a:lnTo>
                <a:lnTo>
                  <a:pt x="1453483" y="2318816"/>
                </a:lnTo>
                <a:lnTo>
                  <a:pt x="1522146" y="2318525"/>
                </a:lnTo>
                <a:lnTo>
                  <a:pt x="1581972" y="2317791"/>
                </a:lnTo>
                <a:lnTo>
                  <a:pt x="1637474" y="2314977"/>
                </a:lnTo>
                <a:lnTo>
                  <a:pt x="1642265" y="2307760"/>
                </a:lnTo>
                <a:lnTo>
                  <a:pt x="1647148" y="2298683"/>
                </a:lnTo>
                <a:lnTo>
                  <a:pt x="1649915" y="2287637"/>
                </a:lnTo>
                <a:lnTo>
                  <a:pt x="1652683" y="2276590"/>
                </a:lnTo>
                <a:lnTo>
                  <a:pt x="1653241" y="2265433"/>
                </a:lnTo>
                <a:lnTo>
                  <a:pt x="1649382" y="2254055"/>
                </a:lnTo>
                <a:lnTo>
                  <a:pt x="1645243" y="2248255"/>
                </a:lnTo>
                <a:lnTo>
                  <a:pt x="1641012" y="2244315"/>
                </a:lnTo>
                <a:lnTo>
                  <a:pt x="1625921" y="2236103"/>
                </a:lnTo>
                <a:lnTo>
                  <a:pt x="1606320" y="2229529"/>
                </a:lnTo>
                <a:lnTo>
                  <a:pt x="1584325" y="2226564"/>
                </a:lnTo>
                <a:lnTo>
                  <a:pt x="1560120" y="2223488"/>
                </a:lnTo>
                <a:lnTo>
                  <a:pt x="1513918" y="2217447"/>
                </a:lnTo>
                <a:lnTo>
                  <a:pt x="1494131" y="2214592"/>
                </a:lnTo>
                <a:lnTo>
                  <a:pt x="1478855" y="2210099"/>
                </a:lnTo>
                <a:lnTo>
                  <a:pt x="1470112" y="2207797"/>
                </a:lnTo>
                <a:lnTo>
                  <a:pt x="1463765" y="2201887"/>
                </a:lnTo>
                <a:lnTo>
                  <a:pt x="1453186" y="2192037"/>
                </a:lnTo>
                <a:lnTo>
                  <a:pt x="1442793" y="2178467"/>
                </a:lnTo>
                <a:lnTo>
                  <a:pt x="1432400" y="2164898"/>
                </a:lnTo>
                <a:lnTo>
                  <a:pt x="1424091" y="2147762"/>
                </a:lnTo>
                <a:lnTo>
                  <a:pt x="1424403" y="2147719"/>
                </a:lnTo>
                <a:lnTo>
                  <a:pt x="1447634" y="2081772"/>
                </a:lnTo>
                <a:lnTo>
                  <a:pt x="1466540" y="2013743"/>
                </a:lnTo>
                <a:lnTo>
                  <a:pt x="1487656" y="1945826"/>
                </a:lnTo>
                <a:lnTo>
                  <a:pt x="1504353" y="1877687"/>
                </a:lnTo>
                <a:lnTo>
                  <a:pt x="1537841" y="1739550"/>
                </a:lnTo>
                <a:lnTo>
                  <a:pt x="1564516" y="1604800"/>
                </a:lnTo>
                <a:lnTo>
                  <a:pt x="1588982" y="1469939"/>
                </a:lnTo>
                <a:lnTo>
                  <a:pt x="1608752" y="1340436"/>
                </a:lnTo>
                <a:lnTo>
                  <a:pt x="1623824" y="1216290"/>
                </a:lnTo>
                <a:lnTo>
                  <a:pt x="1636315" y="1099472"/>
                </a:lnTo>
                <a:lnTo>
                  <a:pt x="1646224" y="989981"/>
                </a:lnTo>
                <a:lnTo>
                  <a:pt x="1655576" y="891648"/>
                </a:lnTo>
                <a:lnTo>
                  <a:pt x="1663767" y="728010"/>
                </a:lnTo>
                <a:lnTo>
                  <a:pt x="1666278" y="641961"/>
                </a:lnTo>
                <a:lnTo>
                  <a:pt x="1686126" y="641402"/>
                </a:lnTo>
                <a:lnTo>
                  <a:pt x="1721050" y="640419"/>
                </a:lnTo>
                <a:lnTo>
                  <a:pt x="1749965" y="642844"/>
                </a:lnTo>
                <a:lnTo>
                  <a:pt x="1688377" y="501812"/>
                </a:lnTo>
                <a:lnTo>
                  <a:pt x="1644278" y="403296"/>
                </a:lnTo>
                <a:lnTo>
                  <a:pt x="1647218" y="389243"/>
                </a:lnTo>
                <a:cubicBezTo>
                  <a:pt x="1659887" y="328550"/>
                  <a:pt x="1686467" y="200279"/>
                  <a:pt x="1696403" y="1451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0FBE6E29-59EA-4DBD-8155-8856420E005D}"/>
              </a:ext>
            </a:extLst>
          </p:cNvPr>
          <p:cNvSpPr txBox="1"/>
          <p:nvPr/>
        </p:nvSpPr>
        <p:spPr>
          <a:xfrm>
            <a:off x="4714719" y="3496128"/>
            <a:ext cx="1369456" cy="486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3200" b="1" dirty="0">
                <a:solidFill>
                  <a:schemeClr val="bg1"/>
                </a:solidFill>
                <a:effectLst>
                  <a:outerShdw blurRad="1270000" dist="279400" dir="5400000" sx="85000" sy="85000" algn="t" rotWithShape="0">
                    <a:prstClr val="black">
                      <a:alpha val="40000"/>
                    </a:prstClr>
                  </a:outerShdw>
                </a:effectLst>
                <a:latin typeface="Raleway" panose="020B0503030101060003" pitchFamily="34" charset="0"/>
              </a:rPr>
              <a:t>55%</a:t>
            </a: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AA0AB80C-B52C-445D-87B8-D3090E46F906}"/>
              </a:ext>
            </a:extLst>
          </p:cNvPr>
          <p:cNvGrpSpPr/>
          <p:nvPr/>
        </p:nvGrpSpPr>
        <p:grpSpPr>
          <a:xfrm>
            <a:off x="8327488" y="4573262"/>
            <a:ext cx="2608943" cy="1315062"/>
            <a:chOff x="1177769" y="3801646"/>
            <a:chExt cx="2608943" cy="1315062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370CD575-9200-4ADA-A9FB-B5BED6574387}"/>
                </a:ext>
              </a:extLst>
            </p:cNvPr>
            <p:cNvSpPr/>
            <p:nvPr/>
          </p:nvSpPr>
          <p:spPr>
            <a:xfrm>
              <a:off x="1177770" y="4137979"/>
              <a:ext cx="260894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</a:t>
              </a:r>
            </a:p>
          </p:txBody>
        </p:sp>
        <p:sp>
          <p:nvSpPr>
            <p:cNvPr id="79" name="Text Placeholder 2">
              <a:extLst>
                <a:ext uri="{FF2B5EF4-FFF2-40B4-BE49-F238E27FC236}">
                  <a16:creationId xmlns:a16="http://schemas.microsoft.com/office/drawing/2014/main" id="{38408D2A-C785-4827-A527-2C210293A0E9}"/>
                </a:ext>
              </a:extLst>
            </p:cNvPr>
            <p:cNvSpPr txBox="1">
              <a:spLocks/>
            </p:cNvSpPr>
            <p:nvPr/>
          </p:nvSpPr>
          <p:spPr>
            <a:xfrm>
              <a:off x="1177769" y="3801646"/>
              <a:ext cx="219590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600" b="1" dirty="0">
                  <a:latin typeface="Raleway" panose="020B0503030101060003" pitchFamily="34" charset="0"/>
                </a:rPr>
                <a:t>Creative Idea</a:t>
              </a:r>
              <a:endParaRPr lang="id-ID" sz="1600" b="1" dirty="0">
                <a:latin typeface="Raleway" panose="020B0503030101060003" pitchFamily="34" charset="0"/>
              </a:endParaRPr>
            </a:p>
          </p:txBody>
        </p:sp>
      </p:grpSp>
      <p:sp>
        <p:nvSpPr>
          <p:cNvPr id="77" name="Freeform 42">
            <a:extLst>
              <a:ext uri="{FF2B5EF4-FFF2-40B4-BE49-F238E27FC236}">
                <a16:creationId xmlns:a16="http://schemas.microsoft.com/office/drawing/2014/main" id="{68C88B14-820F-4429-AC18-9B89D39DCDD6}"/>
              </a:ext>
            </a:extLst>
          </p:cNvPr>
          <p:cNvSpPr>
            <a:spLocks noEditPoints="1"/>
          </p:cNvSpPr>
          <p:nvPr/>
        </p:nvSpPr>
        <p:spPr bwMode="auto">
          <a:xfrm>
            <a:off x="7801559" y="4585915"/>
            <a:ext cx="450440" cy="450440"/>
          </a:xfrm>
          <a:custGeom>
            <a:avLst/>
            <a:gdLst>
              <a:gd name="T0" fmla="*/ 108 w 216"/>
              <a:gd name="T1" fmla="*/ 0 h 216"/>
              <a:gd name="T2" fmla="*/ 32 w 216"/>
              <a:gd name="T3" fmla="*/ 76 h 216"/>
              <a:gd name="T4" fmla="*/ 58 w 216"/>
              <a:gd name="T5" fmla="*/ 130 h 216"/>
              <a:gd name="T6" fmla="*/ 68 w 216"/>
              <a:gd name="T7" fmla="*/ 153 h 216"/>
              <a:gd name="T8" fmla="*/ 88 w 216"/>
              <a:gd name="T9" fmla="*/ 172 h 216"/>
              <a:gd name="T10" fmla="*/ 128 w 216"/>
              <a:gd name="T11" fmla="*/ 172 h 216"/>
              <a:gd name="T12" fmla="*/ 148 w 216"/>
              <a:gd name="T13" fmla="*/ 153 h 216"/>
              <a:gd name="T14" fmla="*/ 158 w 216"/>
              <a:gd name="T15" fmla="*/ 130 h 216"/>
              <a:gd name="T16" fmla="*/ 184 w 216"/>
              <a:gd name="T17" fmla="*/ 76 h 216"/>
              <a:gd name="T18" fmla="*/ 108 w 216"/>
              <a:gd name="T19" fmla="*/ 0 h 216"/>
              <a:gd name="T20" fmla="*/ 153 w 216"/>
              <a:gd name="T21" fmla="*/ 124 h 216"/>
              <a:gd name="T22" fmla="*/ 140 w 216"/>
              <a:gd name="T23" fmla="*/ 153 h 216"/>
              <a:gd name="T24" fmla="*/ 128 w 216"/>
              <a:gd name="T25" fmla="*/ 164 h 216"/>
              <a:gd name="T26" fmla="*/ 88 w 216"/>
              <a:gd name="T27" fmla="*/ 164 h 216"/>
              <a:gd name="T28" fmla="*/ 76 w 216"/>
              <a:gd name="T29" fmla="*/ 153 h 216"/>
              <a:gd name="T30" fmla="*/ 63 w 216"/>
              <a:gd name="T31" fmla="*/ 124 h 216"/>
              <a:gd name="T32" fmla="*/ 40 w 216"/>
              <a:gd name="T33" fmla="*/ 76 h 216"/>
              <a:gd name="T34" fmla="*/ 108 w 216"/>
              <a:gd name="T35" fmla="*/ 8 h 216"/>
              <a:gd name="T36" fmla="*/ 176 w 216"/>
              <a:gd name="T37" fmla="*/ 76 h 216"/>
              <a:gd name="T38" fmla="*/ 153 w 216"/>
              <a:gd name="T39" fmla="*/ 124 h 216"/>
              <a:gd name="T40" fmla="*/ 68 w 216"/>
              <a:gd name="T41" fmla="*/ 204 h 216"/>
              <a:gd name="T42" fmla="*/ 148 w 216"/>
              <a:gd name="T43" fmla="*/ 204 h 216"/>
              <a:gd name="T44" fmla="*/ 148 w 216"/>
              <a:gd name="T45" fmla="*/ 176 h 216"/>
              <a:gd name="T46" fmla="*/ 68 w 216"/>
              <a:gd name="T47" fmla="*/ 176 h 216"/>
              <a:gd name="T48" fmla="*/ 68 w 216"/>
              <a:gd name="T49" fmla="*/ 204 h 216"/>
              <a:gd name="T50" fmla="*/ 76 w 216"/>
              <a:gd name="T51" fmla="*/ 184 h 216"/>
              <a:gd name="T52" fmla="*/ 140 w 216"/>
              <a:gd name="T53" fmla="*/ 184 h 216"/>
              <a:gd name="T54" fmla="*/ 140 w 216"/>
              <a:gd name="T55" fmla="*/ 196 h 216"/>
              <a:gd name="T56" fmla="*/ 76 w 216"/>
              <a:gd name="T57" fmla="*/ 196 h 216"/>
              <a:gd name="T58" fmla="*/ 76 w 216"/>
              <a:gd name="T59" fmla="*/ 184 h 216"/>
              <a:gd name="T60" fmla="*/ 76 w 216"/>
              <a:gd name="T61" fmla="*/ 216 h 216"/>
              <a:gd name="T62" fmla="*/ 140 w 216"/>
              <a:gd name="T63" fmla="*/ 216 h 216"/>
              <a:gd name="T64" fmla="*/ 140 w 216"/>
              <a:gd name="T65" fmla="*/ 208 h 216"/>
              <a:gd name="T66" fmla="*/ 76 w 216"/>
              <a:gd name="T67" fmla="*/ 208 h 216"/>
              <a:gd name="T68" fmla="*/ 76 w 216"/>
              <a:gd name="T69" fmla="*/ 216 h 216"/>
              <a:gd name="T70" fmla="*/ 0 w 216"/>
              <a:gd name="T71" fmla="*/ 72 h 216"/>
              <a:gd name="T72" fmla="*/ 20 w 216"/>
              <a:gd name="T73" fmla="*/ 72 h 216"/>
              <a:gd name="T74" fmla="*/ 20 w 216"/>
              <a:gd name="T75" fmla="*/ 64 h 216"/>
              <a:gd name="T76" fmla="*/ 0 w 216"/>
              <a:gd name="T77" fmla="*/ 64 h 216"/>
              <a:gd name="T78" fmla="*/ 0 w 216"/>
              <a:gd name="T79" fmla="*/ 72 h 216"/>
              <a:gd name="T80" fmla="*/ 174 w 216"/>
              <a:gd name="T81" fmla="*/ 14 h 216"/>
              <a:gd name="T82" fmla="*/ 179 w 216"/>
              <a:gd name="T83" fmla="*/ 20 h 216"/>
              <a:gd name="T84" fmla="*/ 194 w 216"/>
              <a:gd name="T85" fmla="*/ 6 h 216"/>
              <a:gd name="T86" fmla="*/ 189 w 216"/>
              <a:gd name="T87" fmla="*/ 0 h 216"/>
              <a:gd name="T88" fmla="*/ 174 w 216"/>
              <a:gd name="T89" fmla="*/ 14 h 216"/>
              <a:gd name="T90" fmla="*/ 42 w 216"/>
              <a:gd name="T91" fmla="*/ 14 h 216"/>
              <a:gd name="T92" fmla="*/ 27 w 216"/>
              <a:gd name="T93" fmla="*/ 0 h 216"/>
              <a:gd name="T94" fmla="*/ 22 w 216"/>
              <a:gd name="T95" fmla="*/ 6 h 216"/>
              <a:gd name="T96" fmla="*/ 37 w 216"/>
              <a:gd name="T97" fmla="*/ 20 h 216"/>
              <a:gd name="T98" fmla="*/ 42 w 216"/>
              <a:gd name="T99" fmla="*/ 14 h 216"/>
              <a:gd name="T100" fmla="*/ 196 w 216"/>
              <a:gd name="T101" fmla="*/ 64 h 216"/>
              <a:gd name="T102" fmla="*/ 196 w 216"/>
              <a:gd name="T103" fmla="*/ 72 h 216"/>
              <a:gd name="T104" fmla="*/ 216 w 216"/>
              <a:gd name="T105" fmla="*/ 72 h 216"/>
              <a:gd name="T106" fmla="*/ 216 w 216"/>
              <a:gd name="T107" fmla="*/ 64 h 216"/>
              <a:gd name="T108" fmla="*/ 196 w 216"/>
              <a:gd name="T109" fmla="*/ 64 h 216"/>
              <a:gd name="T110" fmla="*/ 52 w 216"/>
              <a:gd name="T111" fmla="*/ 72 h 216"/>
              <a:gd name="T112" fmla="*/ 60 w 216"/>
              <a:gd name="T113" fmla="*/ 72 h 216"/>
              <a:gd name="T114" fmla="*/ 100 w 216"/>
              <a:gd name="T115" fmla="*/ 32 h 216"/>
              <a:gd name="T116" fmla="*/ 100 w 216"/>
              <a:gd name="T117" fmla="*/ 24 h 216"/>
              <a:gd name="T118" fmla="*/ 52 w 216"/>
              <a:gd name="T119" fmla="*/ 72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6" h="216">
                <a:moveTo>
                  <a:pt x="108" y="0"/>
                </a:moveTo>
                <a:cubicBezTo>
                  <a:pt x="66" y="0"/>
                  <a:pt x="32" y="34"/>
                  <a:pt x="32" y="76"/>
                </a:cubicBezTo>
                <a:cubicBezTo>
                  <a:pt x="32" y="104"/>
                  <a:pt x="57" y="129"/>
                  <a:pt x="58" y="130"/>
                </a:cubicBezTo>
                <a:cubicBezTo>
                  <a:pt x="63" y="135"/>
                  <a:pt x="68" y="146"/>
                  <a:pt x="68" y="153"/>
                </a:cubicBezTo>
                <a:cubicBezTo>
                  <a:pt x="68" y="164"/>
                  <a:pt x="77" y="172"/>
                  <a:pt x="88" y="172"/>
                </a:cubicBezTo>
                <a:cubicBezTo>
                  <a:pt x="128" y="172"/>
                  <a:pt x="128" y="172"/>
                  <a:pt x="128" y="172"/>
                </a:cubicBezTo>
                <a:cubicBezTo>
                  <a:pt x="139" y="172"/>
                  <a:pt x="148" y="164"/>
                  <a:pt x="148" y="153"/>
                </a:cubicBezTo>
                <a:cubicBezTo>
                  <a:pt x="148" y="146"/>
                  <a:pt x="153" y="135"/>
                  <a:pt x="158" y="130"/>
                </a:cubicBezTo>
                <a:cubicBezTo>
                  <a:pt x="159" y="129"/>
                  <a:pt x="184" y="104"/>
                  <a:pt x="184" y="76"/>
                </a:cubicBezTo>
                <a:cubicBezTo>
                  <a:pt x="184" y="34"/>
                  <a:pt x="150" y="0"/>
                  <a:pt x="108" y="0"/>
                </a:cubicBezTo>
                <a:close/>
                <a:moveTo>
                  <a:pt x="153" y="124"/>
                </a:moveTo>
                <a:cubicBezTo>
                  <a:pt x="146" y="131"/>
                  <a:pt x="140" y="144"/>
                  <a:pt x="140" y="153"/>
                </a:cubicBezTo>
                <a:cubicBezTo>
                  <a:pt x="140" y="159"/>
                  <a:pt x="135" y="164"/>
                  <a:pt x="128" y="164"/>
                </a:cubicBezTo>
                <a:cubicBezTo>
                  <a:pt x="88" y="164"/>
                  <a:pt x="88" y="164"/>
                  <a:pt x="88" y="164"/>
                </a:cubicBezTo>
                <a:cubicBezTo>
                  <a:pt x="81" y="164"/>
                  <a:pt x="76" y="159"/>
                  <a:pt x="76" y="153"/>
                </a:cubicBezTo>
                <a:cubicBezTo>
                  <a:pt x="76" y="144"/>
                  <a:pt x="71" y="131"/>
                  <a:pt x="63" y="124"/>
                </a:cubicBezTo>
                <a:cubicBezTo>
                  <a:pt x="63" y="124"/>
                  <a:pt x="40" y="101"/>
                  <a:pt x="40" y="76"/>
                </a:cubicBezTo>
                <a:cubicBezTo>
                  <a:pt x="40" y="39"/>
                  <a:pt x="71" y="8"/>
                  <a:pt x="108" y="8"/>
                </a:cubicBezTo>
                <a:cubicBezTo>
                  <a:pt x="146" y="8"/>
                  <a:pt x="176" y="39"/>
                  <a:pt x="176" y="76"/>
                </a:cubicBezTo>
                <a:cubicBezTo>
                  <a:pt x="176" y="101"/>
                  <a:pt x="153" y="124"/>
                  <a:pt x="153" y="124"/>
                </a:cubicBezTo>
                <a:close/>
                <a:moveTo>
                  <a:pt x="68" y="204"/>
                </a:moveTo>
                <a:cubicBezTo>
                  <a:pt x="148" y="204"/>
                  <a:pt x="148" y="204"/>
                  <a:pt x="148" y="204"/>
                </a:cubicBezTo>
                <a:cubicBezTo>
                  <a:pt x="148" y="176"/>
                  <a:pt x="148" y="176"/>
                  <a:pt x="148" y="176"/>
                </a:cubicBezTo>
                <a:cubicBezTo>
                  <a:pt x="68" y="176"/>
                  <a:pt x="68" y="176"/>
                  <a:pt x="68" y="176"/>
                </a:cubicBezTo>
                <a:lnTo>
                  <a:pt x="68" y="204"/>
                </a:lnTo>
                <a:close/>
                <a:moveTo>
                  <a:pt x="76" y="184"/>
                </a:moveTo>
                <a:cubicBezTo>
                  <a:pt x="140" y="184"/>
                  <a:pt x="140" y="184"/>
                  <a:pt x="140" y="184"/>
                </a:cubicBezTo>
                <a:cubicBezTo>
                  <a:pt x="140" y="196"/>
                  <a:pt x="140" y="196"/>
                  <a:pt x="140" y="196"/>
                </a:cubicBezTo>
                <a:cubicBezTo>
                  <a:pt x="76" y="196"/>
                  <a:pt x="76" y="196"/>
                  <a:pt x="76" y="196"/>
                </a:cubicBezTo>
                <a:lnTo>
                  <a:pt x="76" y="184"/>
                </a:lnTo>
                <a:close/>
                <a:moveTo>
                  <a:pt x="76" y="216"/>
                </a:moveTo>
                <a:cubicBezTo>
                  <a:pt x="140" y="216"/>
                  <a:pt x="140" y="216"/>
                  <a:pt x="140" y="216"/>
                </a:cubicBezTo>
                <a:cubicBezTo>
                  <a:pt x="140" y="208"/>
                  <a:pt x="140" y="208"/>
                  <a:pt x="140" y="208"/>
                </a:cubicBezTo>
                <a:cubicBezTo>
                  <a:pt x="76" y="208"/>
                  <a:pt x="76" y="208"/>
                  <a:pt x="76" y="208"/>
                </a:cubicBezTo>
                <a:lnTo>
                  <a:pt x="76" y="216"/>
                </a:lnTo>
                <a:close/>
                <a:moveTo>
                  <a:pt x="0" y="72"/>
                </a:moveTo>
                <a:cubicBezTo>
                  <a:pt x="20" y="72"/>
                  <a:pt x="20" y="72"/>
                  <a:pt x="20" y="72"/>
                </a:cubicBezTo>
                <a:cubicBezTo>
                  <a:pt x="20" y="64"/>
                  <a:pt x="20" y="64"/>
                  <a:pt x="20" y="64"/>
                </a:cubicBezTo>
                <a:cubicBezTo>
                  <a:pt x="0" y="64"/>
                  <a:pt x="0" y="64"/>
                  <a:pt x="0" y="64"/>
                </a:cubicBezTo>
                <a:lnTo>
                  <a:pt x="0" y="72"/>
                </a:lnTo>
                <a:close/>
                <a:moveTo>
                  <a:pt x="174" y="14"/>
                </a:moveTo>
                <a:cubicBezTo>
                  <a:pt x="179" y="20"/>
                  <a:pt x="179" y="20"/>
                  <a:pt x="179" y="20"/>
                </a:cubicBezTo>
                <a:cubicBezTo>
                  <a:pt x="194" y="6"/>
                  <a:pt x="194" y="6"/>
                  <a:pt x="194" y="6"/>
                </a:cubicBezTo>
                <a:cubicBezTo>
                  <a:pt x="189" y="0"/>
                  <a:pt x="189" y="0"/>
                  <a:pt x="189" y="0"/>
                </a:cubicBezTo>
                <a:lnTo>
                  <a:pt x="174" y="14"/>
                </a:lnTo>
                <a:close/>
                <a:moveTo>
                  <a:pt x="42" y="14"/>
                </a:moveTo>
                <a:cubicBezTo>
                  <a:pt x="27" y="0"/>
                  <a:pt x="27" y="0"/>
                  <a:pt x="27" y="0"/>
                </a:cubicBezTo>
                <a:cubicBezTo>
                  <a:pt x="22" y="6"/>
                  <a:pt x="22" y="6"/>
                  <a:pt x="22" y="6"/>
                </a:cubicBezTo>
                <a:cubicBezTo>
                  <a:pt x="37" y="20"/>
                  <a:pt x="37" y="20"/>
                  <a:pt x="37" y="20"/>
                </a:cubicBezTo>
                <a:lnTo>
                  <a:pt x="42" y="14"/>
                </a:lnTo>
                <a:close/>
                <a:moveTo>
                  <a:pt x="196" y="64"/>
                </a:moveTo>
                <a:cubicBezTo>
                  <a:pt x="196" y="72"/>
                  <a:pt x="196" y="72"/>
                  <a:pt x="196" y="72"/>
                </a:cubicBezTo>
                <a:cubicBezTo>
                  <a:pt x="216" y="72"/>
                  <a:pt x="216" y="72"/>
                  <a:pt x="216" y="72"/>
                </a:cubicBezTo>
                <a:cubicBezTo>
                  <a:pt x="216" y="64"/>
                  <a:pt x="216" y="64"/>
                  <a:pt x="216" y="64"/>
                </a:cubicBezTo>
                <a:lnTo>
                  <a:pt x="196" y="64"/>
                </a:lnTo>
                <a:close/>
                <a:moveTo>
                  <a:pt x="52" y="72"/>
                </a:moveTo>
                <a:cubicBezTo>
                  <a:pt x="60" y="72"/>
                  <a:pt x="60" y="72"/>
                  <a:pt x="60" y="72"/>
                </a:cubicBezTo>
                <a:cubicBezTo>
                  <a:pt x="60" y="50"/>
                  <a:pt x="78" y="32"/>
                  <a:pt x="100" y="32"/>
                </a:cubicBezTo>
                <a:cubicBezTo>
                  <a:pt x="100" y="24"/>
                  <a:pt x="100" y="24"/>
                  <a:pt x="100" y="24"/>
                </a:cubicBezTo>
                <a:cubicBezTo>
                  <a:pt x="74" y="24"/>
                  <a:pt x="52" y="46"/>
                  <a:pt x="52" y="7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A67B2C1D-CFF2-4178-A79B-820303DC1667}"/>
              </a:ext>
            </a:extLst>
          </p:cNvPr>
          <p:cNvGrpSpPr/>
          <p:nvPr/>
        </p:nvGrpSpPr>
        <p:grpSpPr>
          <a:xfrm>
            <a:off x="8327488" y="2355234"/>
            <a:ext cx="2608943" cy="1315062"/>
            <a:chOff x="1177769" y="3801646"/>
            <a:chExt cx="2608943" cy="1315062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17A1BE6A-5AD3-4C55-B929-90D85BAF6CA1}"/>
                </a:ext>
              </a:extLst>
            </p:cNvPr>
            <p:cNvSpPr/>
            <p:nvPr/>
          </p:nvSpPr>
          <p:spPr>
            <a:xfrm>
              <a:off x="1177770" y="4137979"/>
              <a:ext cx="260894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</a:t>
              </a:r>
            </a:p>
          </p:txBody>
        </p:sp>
        <p:sp>
          <p:nvSpPr>
            <p:cNvPr id="89" name="Text Placeholder 2">
              <a:extLst>
                <a:ext uri="{FF2B5EF4-FFF2-40B4-BE49-F238E27FC236}">
                  <a16:creationId xmlns:a16="http://schemas.microsoft.com/office/drawing/2014/main" id="{4E873D00-805D-438C-AB3D-0C3A56C013DE}"/>
                </a:ext>
              </a:extLst>
            </p:cNvPr>
            <p:cNvSpPr txBox="1">
              <a:spLocks/>
            </p:cNvSpPr>
            <p:nvPr/>
          </p:nvSpPr>
          <p:spPr>
            <a:xfrm>
              <a:off x="1177769" y="3801646"/>
              <a:ext cx="219590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600" b="1" dirty="0">
                  <a:latin typeface="Raleway" panose="020B0503030101060003" pitchFamily="34" charset="0"/>
                </a:rPr>
                <a:t>Cutting Plan</a:t>
              </a:r>
              <a:endParaRPr lang="id-ID" sz="1600" b="1" dirty="0">
                <a:latin typeface="Raleway" panose="020B0503030101060003" pitchFamily="34" charset="0"/>
              </a:endParaRPr>
            </a:p>
          </p:txBody>
        </p:sp>
      </p:grpSp>
      <p:sp>
        <p:nvSpPr>
          <p:cNvPr id="97" name="Freeform 48">
            <a:extLst>
              <a:ext uri="{FF2B5EF4-FFF2-40B4-BE49-F238E27FC236}">
                <a16:creationId xmlns:a16="http://schemas.microsoft.com/office/drawing/2014/main" id="{C95DAAA6-0078-49DE-B728-401FCA64C198}"/>
              </a:ext>
            </a:extLst>
          </p:cNvPr>
          <p:cNvSpPr>
            <a:spLocks noEditPoints="1"/>
          </p:cNvSpPr>
          <p:nvPr/>
        </p:nvSpPr>
        <p:spPr bwMode="auto">
          <a:xfrm>
            <a:off x="7696107" y="2388117"/>
            <a:ext cx="533582" cy="518373"/>
          </a:xfrm>
          <a:custGeom>
            <a:avLst/>
            <a:gdLst>
              <a:gd name="T0" fmla="*/ 230 w 231"/>
              <a:gd name="T1" fmla="*/ 150 h 224"/>
              <a:gd name="T2" fmla="*/ 219 w 231"/>
              <a:gd name="T3" fmla="*/ 129 h 224"/>
              <a:gd name="T4" fmla="*/ 195 w 231"/>
              <a:gd name="T5" fmla="*/ 119 h 224"/>
              <a:gd name="T6" fmla="*/ 178 w 231"/>
              <a:gd name="T7" fmla="*/ 125 h 224"/>
              <a:gd name="T8" fmla="*/ 172 w 231"/>
              <a:gd name="T9" fmla="*/ 145 h 224"/>
              <a:gd name="T10" fmla="*/ 183 w 231"/>
              <a:gd name="T11" fmla="*/ 166 h 224"/>
              <a:gd name="T12" fmla="*/ 207 w 231"/>
              <a:gd name="T13" fmla="*/ 176 h 224"/>
              <a:gd name="T14" fmla="*/ 224 w 231"/>
              <a:gd name="T15" fmla="*/ 170 h 224"/>
              <a:gd name="T16" fmla="*/ 230 w 231"/>
              <a:gd name="T17" fmla="*/ 150 h 224"/>
              <a:gd name="T18" fmla="*/ 218 w 231"/>
              <a:gd name="T19" fmla="*/ 164 h 224"/>
              <a:gd name="T20" fmla="*/ 207 w 231"/>
              <a:gd name="T21" fmla="*/ 168 h 224"/>
              <a:gd name="T22" fmla="*/ 188 w 231"/>
              <a:gd name="T23" fmla="*/ 160 h 224"/>
              <a:gd name="T24" fmla="*/ 180 w 231"/>
              <a:gd name="T25" fmla="*/ 144 h 224"/>
              <a:gd name="T26" fmla="*/ 184 w 231"/>
              <a:gd name="T27" fmla="*/ 131 h 224"/>
              <a:gd name="T28" fmla="*/ 195 w 231"/>
              <a:gd name="T29" fmla="*/ 127 h 224"/>
              <a:gd name="T30" fmla="*/ 214 w 231"/>
              <a:gd name="T31" fmla="*/ 135 h 224"/>
              <a:gd name="T32" fmla="*/ 222 w 231"/>
              <a:gd name="T33" fmla="*/ 151 h 224"/>
              <a:gd name="T34" fmla="*/ 218 w 231"/>
              <a:gd name="T35" fmla="*/ 164 h 224"/>
              <a:gd name="T36" fmla="*/ 183 w 231"/>
              <a:gd name="T37" fmla="*/ 177 h 224"/>
              <a:gd name="T38" fmla="*/ 159 w 231"/>
              <a:gd name="T39" fmla="*/ 166 h 224"/>
              <a:gd name="T40" fmla="*/ 142 w 231"/>
              <a:gd name="T41" fmla="*/ 173 h 224"/>
              <a:gd name="T42" fmla="*/ 136 w 231"/>
              <a:gd name="T43" fmla="*/ 193 h 224"/>
              <a:gd name="T44" fmla="*/ 147 w 231"/>
              <a:gd name="T45" fmla="*/ 213 h 224"/>
              <a:gd name="T46" fmla="*/ 171 w 231"/>
              <a:gd name="T47" fmla="*/ 224 h 224"/>
              <a:gd name="T48" fmla="*/ 187 w 231"/>
              <a:gd name="T49" fmla="*/ 218 h 224"/>
              <a:gd name="T50" fmla="*/ 194 w 231"/>
              <a:gd name="T51" fmla="*/ 198 h 224"/>
              <a:gd name="T52" fmla="*/ 183 w 231"/>
              <a:gd name="T53" fmla="*/ 177 h 224"/>
              <a:gd name="T54" fmla="*/ 182 w 231"/>
              <a:gd name="T55" fmla="*/ 212 h 224"/>
              <a:gd name="T56" fmla="*/ 171 w 231"/>
              <a:gd name="T57" fmla="*/ 216 h 224"/>
              <a:gd name="T58" fmla="*/ 152 w 231"/>
              <a:gd name="T59" fmla="*/ 208 h 224"/>
              <a:gd name="T60" fmla="*/ 144 w 231"/>
              <a:gd name="T61" fmla="*/ 192 h 224"/>
              <a:gd name="T62" fmla="*/ 148 w 231"/>
              <a:gd name="T63" fmla="*/ 178 h 224"/>
              <a:gd name="T64" fmla="*/ 159 w 231"/>
              <a:gd name="T65" fmla="*/ 174 h 224"/>
              <a:gd name="T66" fmla="*/ 177 w 231"/>
              <a:gd name="T67" fmla="*/ 183 h 224"/>
              <a:gd name="T68" fmla="*/ 186 w 231"/>
              <a:gd name="T69" fmla="*/ 199 h 224"/>
              <a:gd name="T70" fmla="*/ 182 w 231"/>
              <a:gd name="T71" fmla="*/ 212 h 224"/>
              <a:gd name="T72" fmla="*/ 155 w 231"/>
              <a:gd name="T73" fmla="*/ 151 h 224"/>
              <a:gd name="T74" fmla="*/ 146 w 231"/>
              <a:gd name="T75" fmla="*/ 127 h 224"/>
              <a:gd name="T76" fmla="*/ 3 w 231"/>
              <a:gd name="T77" fmla="*/ 78 h 224"/>
              <a:gd name="T78" fmla="*/ 0 w 231"/>
              <a:gd name="T79" fmla="*/ 85 h 224"/>
              <a:gd name="T80" fmla="*/ 131 w 231"/>
              <a:gd name="T81" fmla="*/ 160 h 224"/>
              <a:gd name="T82" fmla="*/ 139 w 231"/>
              <a:gd name="T83" fmla="*/ 161 h 224"/>
              <a:gd name="T84" fmla="*/ 155 w 231"/>
              <a:gd name="T85" fmla="*/ 151 h 224"/>
              <a:gd name="T86" fmla="*/ 135 w 231"/>
              <a:gd name="T87" fmla="*/ 152 h 224"/>
              <a:gd name="T88" fmla="*/ 40 w 231"/>
              <a:gd name="T89" fmla="*/ 99 h 224"/>
              <a:gd name="T90" fmla="*/ 143 w 231"/>
              <a:gd name="T91" fmla="*/ 134 h 224"/>
              <a:gd name="T92" fmla="*/ 148 w 231"/>
              <a:gd name="T93" fmla="*/ 148 h 224"/>
              <a:gd name="T94" fmla="*/ 135 w 231"/>
              <a:gd name="T95" fmla="*/ 152 h 224"/>
              <a:gd name="T96" fmla="*/ 113 w 231"/>
              <a:gd name="T97" fmla="*/ 109 h 224"/>
              <a:gd name="T98" fmla="*/ 118 w 231"/>
              <a:gd name="T99" fmla="*/ 111 h 224"/>
              <a:gd name="T100" fmla="*/ 120 w 231"/>
              <a:gd name="T101" fmla="*/ 106 h 224"/>
              <a:gd name="T102" fmla="*/ 98 w 231"/>
              <a:gd name="T103" fmla="*/ 41 h 224"/>
              <a:gd name="T104" fmla="*/ 139 w 231"/>
              <a:gd name="T105" fmla="*/ 112 h 224"/>
              <a:gd name="T106" fmla="*/ 142 w 231"/>
              <a:gd name="T107" fmla="*/ 114 h 224"/>
              <a:gd name="T108" fmla="*/ 144 w 231"/>
              <a:gd name="T109" fmla="*/ 113 h 224"/>
              <a:gd name="T110" fmla="*/ 146 w 231"/>
              <a:gd name="T111" fmla="*/ 108 h 224"/>
              <a:gd name="T112" fmla="*/ 84 w 231"/>
              <a:gd name="T113" fmla="*/ 2 h 224"/>
              <a:gd name="T114" fmla="*/ 79 w 231"/>
              <a:gd name="T115" fmla="*/ 0 h 224"/>
              <a:gd name="T116" fmla="*/ 77 w 231"/>
              <a:gd name="T117" fmla="*/ 5 h 224"/>
              <a:gd name="T118" fmla="*/ 113 w 231"/>
              <a:gd name="T119" fmla="*/ 109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31" h="224">
                <a:moveTo>
                  <a:pt x="230" y="150"/>
                </a:moveTo>
                <a:cubicBezTo>
                  <a:pt x="229" y="143"/>
                  <a:pt x="225" y="135"/>
                  <a:pt x="219" y="129"/>
                </a:cubicBezTo>
                <a:cubicBezTo>
                  <a:pt x="212" y="123"/>
                  <a:pt x="203" y="119"/>
                  <a:pt x="195" y="119"/>
                </a:cubicBezTo>
                <a:cubicBezTo>
                  <a:pt x="188" y="119"/>
                  <a:pt x="183" y="121"/>
                  <a:pt x="178" y="125"/>
                </a:cubicBezTo>
                <a:cubicBezTo>
                  <a:pt x="173" y="130"/>
                  <a:pt x="171" y="137"/>
                  <a:pt x="172" y="145"/>
                </a:cubicBezTo>
                <a:cubicBezTo>
                  <a:pt x="173" y="152"/>
                  <a:pt x="177" y="160"/>
                  <a:pt x="183" y="166"/>
                </a:cubicBezTo>
                <a:cubicBezTo>
                  <a:pt x="190" y="172"/>
                  <a:pt x="198" y="176"/>
                  <a:pt x="207" y="176"/>
                </a:cubicBezTo>
                <a:cubicBezTo>
                  <a:pt x="214" y="176"/>
                  <a:pt x="219" y="174"/>
                  <a:pt x="224" y="170"/>
                </a:cubicBezTo>
                <a:cubicBezTo>
                  <a:pt x="229" y="165"/>
                  <a:pt x="231" y="158"/>
                  <a:pt x="230" y="150"/>
                </a:cubicBezTo>
                <a:close/>
                <a:moveTo>
                  <a:pt x="218" y="164"/>
                </a:moveTo>
                <a:cubicBezTo>
                  <a:pt x="215" y="167"/>
                  <a:pt x="211" y="168"/>
                  <a:pt x="207" y="168"/>
                </a:cubicBezTo>
                <a:cubicBezTo>
                  <a:pt x="201" y="168"/>
                  <a:pt x="194" y="165"/>
                  <a:pt x="188" y="160"/>
                </a:cubicBezTo>
                <a:cubicBezTo>
                  <a:pt x="184" y="155"/>
                  <a:pt x="181" y="150"/>
                  <a:pt x="180" y="144"/>
                </a:cubicBezTo>
                <a:cubicBezTo>
                  <a:pt x="179" y="139"/>
                  <a:pt x="181" y="134"/>
                  <a:pt x="184" y="131"/>
                </a:cubicBezTo>
                <a:cubicBezTo>
                  <a:pt x="187" y="128"/>
                  <a:pt x="190" y="127"/>
                  <a:pt x="195" y="127"/>
                </a:cubicBezTo>
                <a:cubicBezTo>
                  <a:pt x="201" y="127"/>
                  <a:pt x="208" y="130"/>
                  <a:pt x="214" y="135"/>
                </a:cubicBezTo>
                <a:cubicBezTo>
                  <a:pt x="218" y="140"/>
                  <a:pt x="221" y="145"/>
                  <a:pt x="222" y="151"/>
                </a:cubicBezTo>
                <a:cubicBezTo>
                  <a:pt x="223" y="156"/>
                  <a:pt x="221" y="161"/>
                  <a:pt x="218" y="164"/>
                </a:cubicBezTo>
                <a:close/>
                <a:moveTo>
                  <a:pt x="183" y="177"/>
                </a:moveTo>
                <a:cubicBezTo>
                  <a:pt x="176" y="170"/>
                  <a:pt x="167" y="166"/>
                  <a:pt x="159" y="166"/>
                </a:cubicBezTo>
                <a:cubicBezTo>
                  <a:pt x="152" y="166"/>
                  <a:pt x="146" y="169"/>
                  <a:pt x="142" y="173"/>
                </a:cubicBezTo>
                <a:cubicBezTo>
                  <a:pt x="137" y="178"/>
                  <a:pt x="135" y="185"/>
                  <a:pt x="136" y="193"/>
                </a:cubicBezTo>
                <a:cubicBezTo>
                  <a:pt x="137" y="200"/>
                  <a:pt x="141" y="207"/>
                  <a:pt x="147" y="213"/>
                </a:cubicBezTo>
                <a:cubicBezTo>
                  <a:pt x="153" y="220"/>
                  <a:pt x="162" y="224"/>
                  <a:pt x="171" y="224"/>
                </a:cubicBezTo>
                <a:cubicBezTo>
                  <a:pt x="177" y="224"/>
                  <a:pt x="183" y="222"/>
                  <a:pt x="187" y="218"/>
                </a:cubicBezTo>
                <a:cubicBezTo>
                  <a:pt x="192" y="213"/>
                  <a:pt x="195" y="206"/>
                  <a:pt x="194" y="198"/>
                </a:cubicBezTo>
                <a:cubicBezTo>
                  <a:pt x="193" y="190"/>
                  <a:pt x="189" y="183"/>
                  <a:pt x="183" y="177"/>
                </a:cubicBezTo>
                <a:close/>
                <a:moveTo>
                  <a:pt x="182" y="212"/>
                </a:moveTo>
                <a:cubicBezTo>
                  <a:pt x="179" y="215"/>
                  <a:pt x="175" y="216"/>
                  <a:pt x="171" y="216"/>
                </a:cubicBezTo>
                <a:cubicBezTo>
                  <a:pt x="164" y="216"/>
                  <a:pt x="158" y="213"/>
                  <a:pt x="152" y="208"/>
                </a:cubicBezTo>
                <a:cubicBezTo>
                  <a:pt x="148" y="203"/>
                  <a:pt x="145" y="197"/>
                  <a:pt x="144" y="192"/>
                </a:cubicBezTo>
                <a:cubicBezTo>
                  <a:pt x="143" y="186"/>
                  <a:pt x="145" y="182"/>
                  <a:pt x="148" y="178"/>
                </a:cubicBezTo>
                <a:cubicBezTo>
                  <a:pt x="151" y="176"/>
                  <a:pt x="154" y="174"/>
                  <a:pt x="159" y="174"/>
                </a:cubicBezTo>
                <a:cubicBezTo>
                  <a:pt x="165" y="174"/>
                  <a:pt x="172" y="177"/>
                  <a:pt x="177" y="183"/>
                </a:cubicBezTo>
                <a:cubicBezTo>
                  <a:pt x="182" y="187"/>
                  <a:pt x="185" y="193"/>
                  <a:pt x="186" y="199"/>
                </a:cubicBezTo>
                <a:cubicBezTo>
                  <a:pt x="186" y="204"/>
                  <a:pt x="185" y="209"/>
                  <a:pt x="182" y="212"/>
                </a:cubicBezTo>
                <a:close/>
                <a:moveTo>
                  <a:pt x="155" y="151"/>
                </a:moveTo>
                <a:cubicBezTo>
                  <a:pt x="160" y="142"/>
                  <a:pt x="156" y="131"/>
                  <a:pt x="146" y="127"/>
                </a:cubicBezTo>
                <a:cubicBezTo>
                  <a:pt x="139" y="124"/>
                  <a:pt x="9" y="80"/>
                  <a:pt x="3" y="78"/>
                </a:cubicBezTo>
                <a:cubicBezTo>
                  <a:pt x="0" y="85"/>
                  <a:pt x="0" y="85"/>
                  <a:pt x="0" y="85"/>
                </a:cubicBezTo>
                <a:cubicBezTo>
                  <a:pt x="5" y="88"/>
                  <a:pt x="124" y="156"/>
                  <a:pt x="131" y="160"/>
                </a:cubicBezTo>
                <a:cubicBezTo>
                  <a:pt x="134" y="161"/>
                  <a:pt x="136" y="161"/>
                  <a:pt x="139" y="161"/>
                </a:cubicBezTo>
                <a:cubicBezTo>
                  <a:pt x="146" y="161"/>
                  <a:pt x="152" y="157"/>
                  <a:pt x="155" y="151"/>
                </a:cubicBezTo>
                <a:close/>
                <a:moveTo>
                  <a:pt x="135" y="152"/>
                </a:moveTo>
                <a:cubicBezTo>
                  <a:pt x="131" y="151"/>
                  <a:pt x="80" y="122"/>
                  <a:pt x="40" y="99"/>
                </a:cubicBezTo>
                <a:cubicBezTo>
                  <a:pt x="83" y="113"/>
                  <a:pt x="139" y="132"/>
                  <a:pt x="143" y="134"/>
                </a:cubicBezTo>
                <a:cubicBezTo>
                  <a:pt x="148" y="137"/>
                  <a:pt x="150" y="143"/>
                  <a:pt x="148" y="148"/>
                </a:cubicBezTo>
                <a:cubicBezTo>
                  <a:pt x="146" y="152"/>
                  <a:pt x="140" y="155"/>
                  <a:pt x="135" y="152"/>
                </a:cubicBezTo>
                <a:close/>
                <a:moveTo>
                  <a:pt x="113" y="109"/>
                </a:moveTo>
                <a:cubicBezTo>
                  <a:pt x="113" y="111"/>
                  <a:pt x="116" y="112"/>
                  <a:pt x="118" y="111"/>
                </a:cubicBezTo>
                <a:cubicBezTo>
                  <a:pt x="120" y="110"/>
                  <a:pt x="121" y="108"/>
                  <a:pt x="120" y="106"/>
                </a:cubicBezTo>
                <a:cubicBezTo>
                  <a:pt x="113" y="86"/>
                  <a:pt x="105" y="61"/>
                  <a:pt x="98" y="41"/>
                </a:cubicBezTo>
                <a:cubicBezTo>
                  <a:pt x="111" y="64"/>
                  <a:pt x="127" y="92"/>
                  <a:pt x="139" y="112"/>
                </a:cubicBezTo>
                <a:cubicBezTo>
                  <a:pt x="139" y="113"/>
                  <a:pt x="141" y="114"/>
                  <a:pt x="142" y="114"/>
                </a:cubicBezTo>
                <a:cubicBezTo>
                  <a:pt x="143" y="114"/>
                  <a:pt x="143" y="114"/>
                  <a:pt x="144" y="113"/>
                </a:cubicBezTo>
                <a:cubicBezTo>
                  <a:pt x="146" y="112"/>
                  <a:pt x="147" y="110"/>
                  <a:pt x="146" y="108"/>
                </a:cubicBezTo>
                <a:cubicBezTo>
                  <a:pt x="124" y="71"/>
                  <a:pt x="84" y="3"/>
                  <a:pt x="84" y="2"/>
                </a:cubicBezTo>
                <a:cubicBezTo>
                  <a:pt x="83" y="0"/>
                  <a:pt x="81" y="0"/>
                  <a:pt x="79" y="0"/>
                </a:cubicBezTo>
                <a:cubicBezTo>
                  <a:pt x="77" y="1"/>
                  <a:pt x="76" y="3"/>
                  <a:pt x="77" y="5"/>
                </a:cubicBezTo>
                <a:cubicBezTo>
                  <a:pt x="77" y="6"/>
                  <a:pt x="98" y="67"/>
                  <a:pt x="113" y="10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DADAC458-9116-4E35-91FB-772A479F6312}"/>
              </a:ext>
            </a:extLst>
          </p:cNvPr>
          <p:cNvGrpSpPr/>
          <p:nvPr/>
        </p:nvGrpSpPr>
        <p:grpSpPr>
          <a:xfrm flipH="1">
            <a:off x="1255569" y="4573262"/>
            <a:ext cx="2608943" cy="1315062"/>
            <a:chOff x="1177769" y="3801646"/>
            <a:chExt cx="2608943" cy="1315062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28D4978B-37E0-4E7E-90BA-84AB717FF34F}"/>
                </a:ext>
              </a:extLst>
            </p:cNvPr>
            <p:cNvSpPr/>
            <p:nvPr/>
          </p:nvSpPr>
          <p:spPr>
            <a:xfrm>
              <a:off x="1177770" y="4137979"/>
              <a:ext cx="260894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</a:t>
              </a:r>
            </a:p>
          </p:txBody>
        </p:sp>
        <p:sp>
          <p:nvSpPr>
            <p:cNvPr id="92" name="Text Placeholder 2">
              <a:extLst>
                <a:ext uri="{FF2B5EF4-FFF2-40B4-BE49-F238E27FC236}">
                  <a16:creationId xmlns:a16="http://schemas.microsoft.com/office/drawing/2014/main" id="{DC8B5987-A73A-4C93-9AC6-CFD2CB7AEE69}"/>
                </a:ext>
              </a:extLst>
            </p:cNvPr>
            <p:cNvSpPr txBox="1">
              <a:spLocks/>
            </p:cNvSpPr>
            <p:nvPr/>
          </p:nvSpPr>
          <p:spPr>
            <a:xfrm>
              <a:off x="1177769" y="3801646"/>
              <a:ext cx="219590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1600" b="1" dirty="0">
                  <a:latin typeface="Raleway" panose="020B0503030101060003" pitchFamily="34" charset="0"/>
                </a:rPr>
                <a:t>Skills Appreciation</a:t>
              </a:r>
              <a:endParaRPr lang="id-ID" sz="1600" b="1" dirty="0">
                <a:latin typeface="Raleway" panose="020B0503030101060003" pitchFamily="34" charset="0"/>
              </a:endParaRPr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0947A64C-0DFC-4A64-8025-15C0E473DEF4}"/>
              </a:ext>
            </a:extLst>
          </p:cNvPr>
          <p:cNvGrpSpPr/>
          <p:nvPr/>
        </p:nvGrpSpPr>
        <p:grpSpPr>
          <a:xfrm flipH="1">
            <a:off x="1255569" y="2355234"/>
            <a:ext cx="2608943" cy="1315062"/>
            <a:chOff x="1177769" y="3801646"/>
            <a:chExt cx="2608943" cy="1315062"/>
          </a:xfrm>
        </p:grpSpPr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3EAAFE57-065F-40F9-82DC-5D5DF31CAFF4}"/>
                </a:ext>
              </a:extLst>
            </p:cNvPr>
            <p:cNvSpPr/>
            <p:nvPr/>
          </p:nvSpPr>
          <p:spPr>
            <a:xfrm>
              <a:off x="1177770" y="4137979"/>
              <a:ext cx="260894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</a:t>
              </a:r>
            </a:p>
          </p:txBody>
        </p:sp>
        <p:sp>
          <p:nvSpPr>
            <p:cNvPr id="95" name="Text Placeholder 2">
              <a:extLst>
                <a:ext uri="{FF2B5EF4-FFF2-40B4-BE49-F238E27FC236}">
                  <a16:creationId xmlns:a16="http://schemas.microsoft.com/office/drawing/2014/main" id="{E0C67280-20E9-4FE6-9A58-595B5CE6AC01}"/>
                </a:ext>
              </a:extLst>
            </p:cNvPr>
            <p:cNvSpPr txBox="1">
              <a:spLocks/>
            </p:cNvSpPr>
            <p:nvPr/>
          </p:nvSpPr>
          <p:spPr>
            <a:xfrm>
              <a:off x="1177769" y="3801646"/>
              <a:ext cx="219590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1600" b="1" dirty="0">
                  <a:latin typeface="Raleway" panose="020B0503030101060003" pitchFamily="34" charset="0"/>
                </a:rPr>
                <a:t>Writing Study</a:t>
              </a:r>
              <a:endParaRPr lang="id-ID" sz="1600" b="1" dirty="0">
                <a:latin typeface="Raleway" panose="020B0503030101060003" pitchFamily="34" charset="0"/>
              </a:endParaRPr>
            </a:p>
          </p:txBody>
        </p:sp>
      </p:grpSp>
      <p:sp>
        <p:nvSpPr>
          <p:cNvPr id="96" name="Freeform 20">
            <a:extLst>
              <a:ext uri="{FF2B5EF4-FFF2-40B4-BE49-F238E27FC236}">
                <a16:creationId xmlns:a16="http://schemas.microsoft.com/office/drawing/2014/main" id="{5A14988B-4851-4A7C-81E9-04858E7A3D60}"/>
              </a:ext>
            </a:extLst>
          </p:cNvPr>
          <p:cNvSpPr>
            <a:spLocks noEditPoints="1"/>
          </p:cNvSpPr>
          <p:nvPr/>
        </p:nvSpPr>
        <p:spPr bwMode="auto">
          <a:xfrm>
            <a:off x="3885403" y="2389713"/>
            <a:ext cx="453735" cy="452468"/>
          </a:xfrm>
          <a:custGeom>
            <a:avLst/>
            <a:gdLst>
              <a:gd name="T0" fmla="*/ 195 w 196"/>
              <a:gd name="T1" fmla="*/ 69 h 196"/>
              <a:gd name="T2" fmla="*/ 193 w 196"/>
              <a:gd name="T3" fmla="*/ 68 h 196"/>
              <a:gd name="T4" fmla="*/ 193 w 196"/>
              <a:gd name="T5" fmla="*/ 67 h 196"/>
              <a:gd name="T6" fmla="*/ 142 w 196"/>
              <a:gd name="T7" fmla="*/ 54 h 196"/>
              <a:gd name="T8" fmla="*/ 129 w 196"/>
              <a:gd name="T9" fmla="*/ 3 h 196"/>
              <a:gd name="T10" fmla="*/ 128 w 196"/>
              <a:gd name="T11" fmla="*/ 3 h 196"/>
              <a:gd name="T12" fmla="*/ 128 w 196"/>
              <a:gd name="T13" fmla="*/ 1 h 196"/>
              <a:gd name="T14" fmla="*/ 122 w 196"/>
              <a:gd name="T15" fmla="*/ 1 h 196"/>
              <a:gd name="T16" fmla="*/ 21 w 196"/>
              <a:gd name="T17" fmla="*/ 102 h 196"/>
              <a:gd name="T18" fmla="*/ 21 w 196"/>
              <a:gd name="T19" fmla="*/ 102 h 196"/>
              <a:gd name="T20" fmla="*/ 20 w 196"/>
              <a:gd name="T21" fmla="*/ 103 h 196"/>
              <a:gd name="T22" fmla="*/ 20 w 196"/>
              <a:gd name="T23" fmla="*/ 104 h 196"/>
              <a:gd name="T24" fmla="*/ 20 w 196"/>
              <a:gd name="T25" fmla="*/ 104 h 196"/>
              <a:gd name="T26" fmla="*/ 0 w 196"/>
              <a:gd name="T27" fmla="*/ 191 h 196"/>
              <a:gd name="T28" fmla="*/ 1 w 196"/>
              <a:gd name="T29" fmla="*/ 195 h 196"/>
              <a:gd name="T30" fmla="*/ 5 w 196"/>
              <a:gd name="T31" fmla="*/ 196 h 196"/>
              <a:gd name="T32" fmla="*/ 92 w 196"/>
              <a:gd name="T33" fmla="*/ 176 h 196"/>
              <a:gd name="T34" fmla="*/ 92 w 196"/>
              <a:gd name="T35" fmla="*/ 176 h 196"/>
              <a:gd name="T36" fmla="*/ 93 w 196"/>
              <a:gd name="T37" fmla="*/ 176 h 196"/>
              <a:gd name="T38" fmla="*/ 94 w 196"/>
              <a:gd name="T39" fmla="*/ 175 h 196"/>
              <a:gd name="T40" fmla="*/ 94 w 196"/>
              <a:gd name="T41" fmla="*/ 175 h 196"/>
              <a:gd name="T42" fmla="*/ 195 w 196"/>
              <a:gd name="T43" fmla="*/ 74 h 196"/>
              <a:gd name="T44" fmla="*/ 195 w 196"/>
              <a:gd name="T45" fmla="*/ 69 h 196"/>
              <a:gd name="T46" fmla="*/ 91 w 196"/>
              <a:gd name="T47" fmla="*/ 167 h 196"/>
              <a:gd name="T48" fmla="*/ 84 w 196"/>
              <a:gd name="T49" fmla="*/ 160 h 196"/>
              <a:gd name="T50" fmla="*/ 63 w 196"/>
              <a:gd name="T51" fmla="*/ 139 h 196"/>
              <a:gd name="T52" fmla="*/ 140 w 196"/>
              <a:gd name="T53" fmla="*/ 62 h 196"/>
              <a:gd name="T54" fmla="*/ 184 w 196"/>
              <a:gd name="T55" fmla="*/ 73 h 196"/>
              <a:gd name="T56" fmla="*/ 91 w 196"/>
              <a:gd name="T57" fmla="*/ 167 h 196"/>
              <a:gd name="T58" fmla="*/ 123 w 196"/>
              <a:gd name="T59" fmla="*/ 12 h 196"/>
              <a:gd name="T60" fmla="*/ 134 w 196"/>
              <a:gd name="T61" fmla="*/ 56 h 196"/>
              <a:gd name="T62" fmla="*/ 57 w 196"/>
              <a:gd name="T63" fmla="*/ 133 h 196"/>
              <a:gd name="T64" fmla="*/ 29 w 196"/>
              <a:gd name="T65" fmla="*/ 105 h 196"/>
              <a:gd name="T66" fmla="*/ 123 w 196"/>
              <a:gd name="T67" fmla="*/ 12 h 196"/>
              <a:gd name="T68" fmla="*/ 15 w 196"/>
              <a:gd name="T69" fmla="*/ 163 h 196"/>
              <a:gd name="T70" fmla="*/ 33 w 196"/>
              <a:gd name="T71" fmla="*/ 181 h 196"/>
              <a:gd name="T72" fmla="*/ 9 w 196"/>
              <a:gd name="T73" fmla="*/ 187 h 196"/>
              <a:gd name="T74" fmla="*/ 15 w 196"/>
              <a:gd name="T75" fmla="*/ 163 h 196"/>
              <a:gd name="T76" fmla="*/ 42 w 196"/>
              <a:gd name="T77" fmla="*/ 179 h 196"/>
              <a:gd name="T78" fmla="*/ 17 w 196"/>
              <a:gd name="T79" fmla="*/ 154 h 196"/>
              <a:gd name="T80" fmla="*/ 26 w 196"/>
              <a:gd name="T81" fmla="*/ 113 h 196"/>
              <a:gd name="T82" fmla="*/ 55 w 196"/>
              <a:gd name="T83" fmla="*/ 141 h 196"/>
              <a:gd name="T84" fmla="*/ 55 w 196"/>
              <a:gd name="T85" fmla="*/ 142 h 196"/>
              <a:gd name="T86" fmla="*/ 55 w 196"/>
              <a:gd name="T87" fmla="*/ 142 h 196"/>
              <a:gd name="T88" fmla="*/ 62 w 196"/>
              <a:gd name="T89" fmla="*/ 149 h 196"/>
              <a:gd name="T90" fmla="*/ 83 w 196"/>
              <a:gd name="T91" fmla="*/ 170 h 196"/>
              <a:gd name="T92" fmla="*/ 42 w 196"/>
              <a:gd name="T93" fmla="*/ 179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96" h="196">
                <a:moveTo>
                  <a:pt x="195" y="69"/>
                </a:moveTo>
                <a:cubicBezTo>
                  <a:pt x="194" y="68"/>
                  <a:pt x="194" y="68"/>
                  <a:pt x="193" y="68"/>
                </a:cubicBezTo>
                <a:cubicBezTo>
                  <a:pt x="193" y="67"/>
                  <a:pt x="193" y="67"/>
                  <a:pt x="193" y="67"/>
                </a:cubicBezTo>
                <a:cubicBezTo>
                  <a:pt x="142" y="54"/>
                  <a:pt x="142" y="54"/>
                  <a:pt x="142" y="54"/>
                </a:cubicBezTo>
                <a:cubicBezTo>
                  <a:pt x="129" y="3"/>
                  <a:pt x="129" y="3"/>
                  <a:pt x="129" y="3"/>
                </a:cubicBezTo>
                <a:cubicBezTo>
                  <a:pt x="128" y="3"/>
                  <a:pt x="128" y="3"/>
                  <a:pt x="128" y="3"/>
                </a:cubicBezTo>
                <a:cubicBezTo>
                  <a:pt x="128" y="2"/>
                  <a:pt x="128" y="2"/>
                  <a:pt x="128" y="1"/>
                </a:cubicBezTo>
                <a:cubicBezTo>
                  <a:pt x="126" y="0"/>
                  <a:pt x="123" y="0"/>
                  <a:pt x="122" y="1"/>
                </a:cubicBezTo>
                <a:cubicBezTo>
                  <a:pt x="21" y="102"/>
                  <a:pt x="21" y="102"/>
                  <a:pt x="21" y="102"/>
                </a:cubicBezTo>
                <a:cubicBezTo>
                  <a:pt x="21" y="102"/>
                  <a:pt x="21" y="102"/>
                  <a:pt x="21" y="102"/>
                </a:cubicBezTo>
                <a:cubicBezTo>
                  <a:pt x="20" y="103"/>
                  <a:pt x="20" y="103"/>
                  <a:pt x="20" y="103"/>
                </a:cubicBezTo>
                <a:cubicBezTo>
                  <a:pt x="20" y="104"/>
                  <a:pt x="20" y="104"/>
                  <a:pt x="20" y="104"/>
                </a:cubicBezTo>
                <a:cubicBezTo>
                  <a:pt x="20" y="104"/>
                  <a:pt x="20" y="104"/>
                  <a:pt x="20" y="104"/>
                </a:cubicBezTo>
                <a:cubicBezTo>
                  <a:pt x="0" y="191"/>
                  <a:pt x="0" y="191"/>
                  <a:pt x="0" y="191"/>
                </a:cubicBezTo>
                <a:cubicBezTo>
                  <a:pt x="0" y="192"/>
                  <a:pt x="0" y="194"/>
                  <a:pt x="1" y="195"/>
                </a:cubicBezTo>
                <a:cubicBezTo>
                  <a:pt x="2" y="196"/>
                  <a:pt x="4" y="196"/>
                  <a:pt x="5" y="196"/>
                </a:cubicBezTo>
                <a:cubicBezTo>
                  <a:pt x="92" y="176"/>
                  <a:pt x="92" y="176"/>
                  <a:pt x="92" y="176"/>
                </a:cubicBezTo>
                <a:cubicBezTo>
                  <a:pt x="92" y="176"/>
                  <a:pt x="92" y="176"/>
                  <a:pt x="92" y="176"/>
                </a:cubicBezTo>
                <a:cubicBezTo>
                  <a:pt x="92" y="176"/>
                  <a:pt x="93" y="176"/>
                  <a:pt x="93" y="176"/>
                </a:cubicBezTo>
                <a:cubicBezTo>
                  <a:pt x="93" y="176"/>
                  <a:pt x="93" y="176"/>
                  <a:pt x="94" y="175"/>
                </a:cubicBezTo>
                <a:cubicBezTo>
                  <a:pt x="94" y="175"/>
                  <a:pt x="94" y="175"/>
                  <a:pt x="94" y="175"/>
                </a:cubicBezTo>
                <a:cubicBezTo>
                  <a:pt x="195" y="74"/>
                  <a:pt x="195" y="74"/>
                  <a:pt x="195" y="74"/>
                </a:cubicBezTo>
                <a:cubicBezTo>
                  <a:pt x="196" y="73"/>
                  <a:pt x="196" y="70"/>
                  <a:pt x="195" y="69"/>
                </a:cubicBezTo>
                <a:close/>
                <a:moveTo>
                  <a:pt x="91" y="167"/>
                </a:moveTo>
                <a:cubicBezTo>
                  <a:pt x="84" y="160"/>
                  <a:pt x="84" y="160"/>
                  <a:pt x="84" y="160"/>
                </a:cubicBezTo>
                <a:cubicBezTo>
                  <a:pt x="63" y="139"/>
                  <a:pt x="63" y="139"/>
                  <a:pt x="63" y="139"/>
                </a:cubicBezTo>
                <a:cubicBezTo>
                  <a:pt x="140" y="62"/>
                  <a:pt x="140" y="62"/>
                  <a:pt x="140" y="62"/>
                </a:cubicBezTo>
                <a:cubicBezTo>
                  <a:pt x="184" y="73"/>
                  <a:pt x="184" y="73"/>
                  <a:pt x="184" y="73"/>
                </a:cubicBezTo>
                <a:lnTo>
                  <a:pt x="91" y="167"/>
                </a:lnTo>
                <a:close/>
                <a:moveTo>
                  <a:pt x="123" y="12"/>
                </a:moveTo>
                <a:cubicBezTo>
                  <a:pt x="134" y="56"/>
                  <a:pt x="134" y="56"/>
                  <a:pt x="134" y="56"/>
                </a:cubicBezTo>
                <a:cubicBezTo>
                  <a:pt x="57" y="133"/>
                  <a:pt x="57" y="133"/>
                  <a:pt x="57" y="133"/>
                </a:cubicBezTo>
                <a:cubicBezTo>
                  <a:pt x="29" y="105"/>
                  <a:pt x="29" y="105"/>
                  <a:pt x="29" y="105"/>
                </a:cubicBezTo>
                <a:lnTo>
                  <a:pt x="123" y="12"/>
                </a:lnTo>
                <a:close/>
                <a:moveTo>
                  <a:pt x="15" y="163"/>
                </a:moveTo>
                <a:cubicBezTo>
                  <a:pt x="33" y="181"/>
                  <a:pt x="33" y="181"/>
                  <a:pt x="33" y="181"/>
                </a:cubicBezTo>
                <a:cubicBezTo>
                  <a:pt x="9" y="187"/>
                  <a:pt x="9" y="187"/>
                  <a:pt x="9" y="187"/>
                </a:cubicBezTo>
                <a:lnTo>
                  <a:pt x="15" y="163"/>
                </a:lnTo>
                <a:close/>
                <a:moveTo>
                  <a:pt x="42" y="179"/>
                </a:moveTo>
                <a:cubicBezTo>
                  <a:pt x="17" y="154"/>
                  <a:pt x="17" y="154"/>
                  <a:pt x="17" y="154"/>
                </a:cubicBezTo>
                <a:cubicBezTo>
                  <a:pt x="26" y="113"/>
                  <a:pt x="26" y="113"/>
                  <a:pt x="26" y="113"/>
                </a:cubicBezTo>
                <a:cubicBezTo>
                  <a:pt x="55" y="141"/>
                  <a:pt x="55" y="141"/>
                  <a:pt x="55" y="141"/>
                </a:cubicBezTo>
                <a:cubicBezTo>
                  <a:pt x="55" y="142"/>
                  <a:pt x="55" y="142"/>
                  <a:pt x="55" y="142"/>
                </a:cubicBezTo>
                <a:cubicBezTo>
                  <a:pt x="55" y="142"/>
                  <a:pt x="55" y="142"/>
                  <a:pt x="55" y="142"/>
                </a:cubicBezTo>
                <a:cubicBezTo>
                  <a:pt x="62" y="149"/>
                  <a:pt x="62" y="149"/>
                  <a:pt x="62" y="149"/>
                </a:cubicBezTo>
                <a:cubicBezTo>
                  <a:pt x="83" y="170"/>
                  <a:pt x="83" y="170"/>
                  <a:pt x="83" y="170"/>
                </a:cubicBezTo>
                <a:lnTo>
                  <a:pt x="42" y="17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" name="Freeform 49">
            <a:extLst>
              <a:ext uri="{FF2B5EF4-FFF2-40B4-BE49-F238E27FC236}">
                <a16:creationId xmlns:a16="http://schemas.microsoft.com/office/drawing/2014/main" id="{60C2E493-B711-4A74-97EB-B4841703BC08}"/>
              </a:ext>
            </a:extLst>
          </p:cNvPr>
          <p:cNvSpPr>
            <a:spLocks noEditPoints="1"/>
          </p:cNvSpPr>
          <p:nvPr/>
        </p:nvSpPr>
        <p:spPr bwMode="auto">
          <a:xfrm>
            <a:off x="3892781" y="4590751"/>
            <a:ext cx="536117" cy="471479"/>
          </a:xfrm>
          <a:custGeom>
            <a:avLst/>
            <a:gdLst>
              <a:gd name="T0" fmla="*/ 232 w 232"/>
              <a:gd name="T1" fmla="*/ 165 h 204"/>
              <a:gd name="T2" fmla="*/ 193 w 232"/>
              <a:gd name="T3" fmla="*/ 81 h 204"/>
              <a:gd name="T4" fmla="*/ 32 w 232"/>
              <a:gd name="T5" fmla="*/ 81 h 204"/>
              <a:gd name="T6" fmla="*/ 0 w 232"/>
              <a:gd name="T7" fmla="*/ 165 h 204"/>
              <a:gd name="T8" fmla="*/ 39 w 232"/>
              <a:gd name="T9" fmla="*/ 204 h 204"/>
              <a:gd name="T10" fmla="*/ 113 w 232"/>
              <a:gd name="T11" fmla="*/ 162 h 204"/>
              <a:gd name="T12" fmla="*/ 193 w 232"/>
              <a:gd name="T13" fmla="*/ 204 h 204"/>
              <a:gd name="T14" fmla="*/ 78 w 232"/>
              <a:gd name="T15" fmla="*/ 154 h 204"/>
              <a:gd name="T16" fmla="*/ 50 w 232"/>
              <a:gd name="T17" fmla="*/ 154 h 204"/>
              <a:gd name="T18" fmla="*/ 48 w 232"/>
              <a:gd name="T19" fmla="*/ 129 h 204"/>
              <a:gd name="T20" fmla="*/ 51 w 232"/>
              <a:gd name="T21" fmla="*/ 132 h 204"/>
              <a:gd name="T22" fmla="*/ 57 w 232"/>
              <a:gd name="T23" fmla="*/ 138 h 204"/>
              <a:gd name="T24" fmla="*/ 62 w 232"/>
              <a:gd name="T25" fmla="*/ 143 h 204"/>
              <a:gd name="T26" fmla="*/ 69 w 232"/>
              <a:gd name="T27" fmla="*/ 148 h 204"/>
              <a:gd name="T28" fmla="*/ 76 w 232"/>
              <a:gd name="T29" fmla="*/ 153 h 204"/>
              <a:gd name="T30" fmla="*/ 86 w 232"/>
              <a:gd name="T31" fmla="*/ 148 h 204"/>
              <a:gd name="T32" fmla="*/ 80 w 232"/>
              <a:gd name="T33" fmla="*/ 146 h 204"/>
              <a:gd name="T34" fmla="*/ 74 w 232"/>
              <a:gd name="T35" fmla="*/ 142 h 204"/>
              <a:gd name="T36" fmla="*/ 67 w 232"/>
              <a:gd name="T37" fmla="*/ 137 h 204"/>
              <a:gd name="T38" fmla="*/ 62 w 232"/>
              <a:gd name="T39" fmla="*/ 133 h 204"/>
              <a:gd name="T40" fmla="*/ 58 w 232"/>
              <a:gd name="T41" fmla="*/ 128 h 204"/>
              <a:gd name="T42" fmla="*/ 54 w 232"/>
              <a:gd name="T43" fmla="*/ 123 h 204"/>
              <a:gd name="T44" fmla="*/ 40 w 232"/>
              <a:gd name="T45" fmla="*/ 81 h 204"/>
              <a:gd name="T46" fmla="*/ 186 w 232"/>
              <a:gd name="T47" fmla="*/ 81 h 204"/>
              <a:gd name="T48" fmla="*/ 177 w 232"/>
              <a:gd name="T49" fmla="*/ 116 h 204"/>
              <a:gd name="T50" fmla="*/ 172 w 232"/>
              <a:gd name="T51" fmla="*/ 123 h 204"/>
              <a:gd name="T52" fmla="*/ 168 w 232"/>
              <a:gd name="T53" fmla="*/ 128 h 204"/>
              <a:gd name="T54" fmla="*/ 163 w 232"/>
              <a:gd name="T55" fmla="*/ 133 h 204"/>
              <a:gd name="T56" fmla="*/ 158 w 232"/>
              <a:gd name="T57" fmla="*/ 137 h 204"/>
              <a:gd name="T58" fmla="*/ 149 w 232"/>
              <a:gd name="T59" fmla="*/ 144 h 204"/>
              <a:gd name="T60" fmla="*/ 144 w 232"/>
              <a:gd name="T61" fmla="*/ 146 h 204"/>
              <a:gd name="T62" fmla="*/ 141 w 232"/>
              <a:gd name="T63" fmla="*/ 148 h 204"/>
              <a:gd name="T64" fmla="*/ 86 w 232"/>
              <a:gd name="T65" fmla="*/ 148 h 204"/>
              <a:gd name="T66" fmla="*/ 153 w 232"/>
              <a:gd name="T67" fmla="*/ 151 h 204"/>
              <a:gd name="T68" fmla="*/ 159 w 232"/>
              <a:gd name="T69" fmla="*/ 147 h 204"/>
              <a:gd name="T70" fmla="*/ 164 w 232"/>
              <a:gd name="T71" fmla="*/ 143 h 204"/>
              <a:gd name="T72" fmla="*/ 170 w 232"/>
              <a:gd name="T73" fmla="*/ 137 h 204"/>
              <a:gd name="T74" fmla="*/ 175 w 232"/>
              <a:gd name="T75" fmla="*/ 132 h 204"/>
              <a:gd name="T76" fmla="*/ 180 w 232"/>
              <a:gd name="T77" fmla="*/ 125 h 204"/>
              <a:gd name="T78" fmla="*/ 211 w 232"/>
              <a:gd name="T79" fmla="*/ 156 h 204"/>
              <a:gd name="T80" fmla="*/ 184 w 232"/>
              <a:gd name="T81" fmla="*/ 183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32" h="204">
                <a:moveTo>
                  <a:pt x="190" y="162"/>
                </a:moveTo>
                <a:cubicBezTo>
                  <a:pt x="232" y="165"/>
                  <a:pt x="232" y="165"/>
                  <a:pt x="232" y="165"/>
                </a:cubicBezTo>
                <a:cubicBezTo>
                  <a:pt x="185" y="118"/>
                  <a:pt x="185" y="118"/>
                  <a:pt x="185" y="118"/>
                </a:cubicBezTo>
                <a:cubicBezTo>
                  <a:pt x="190" y="107"/>
                  <a:pt x="193" y="94"/>
                  <a:pt x="193" y="81"/>
                </a:cubicBezTo>
                <a:cubicBezTo>
                  <a:pt x="193" y="36"/>
                  <a:pt x="157" y="0"/>
                  <a:pt x="113" y="0"/>
                </a:cubicBezTo>
                <a:cubicBezTo>
                  <a:pt x="68" y="0"/>
                  <a:pt x="32" y="36"/>
                  <a:pt x="32" y="81"/>
                </a:cubicBezTo>
                <a:cubicBezTo>
                  <a:pt x="32" y="96"/>
                  <a:pt x="36" y="110"/>
                  <a:pt x="44" y="122"/>
                </a:cubicBezTo>
                <a:cubicBezTo>
                  <a:pt x="0" y="165"/>
                  <a:pt x="0" y="165"/>
                  <a:pt x="0" y="165"/>
                </a:cubicBezTo>
                <a:cubicBezTo>
                  <a:pt x="42" y="162"/>
                  <a:pt x="42" y="162"/>
                  <a:pt x="42" y="162"/>
                </a:cubicBezTo>
                <a:cubicBezTo>
                  <a:pt x="39" y="204"/>
                  <a:pt x="39" y="204"/>
                  <a:pt x="39" y="204"/>
                </a:cubicBezTo>
                <a:cubicBezTo>
                  <a:pt x="86" y="157"/>
                  <a:pt x="86" y="157"/>
                  <a:pt x="86" y="157"/>
                </a:cubicBezTo>
                <a:cubicBezTo>
                  <a:pt x="94" y="160"/>
                  <a:pt x="103" y="162"/>
                  <a:pt x="113" y="162"/>
                </a:cubicBezTo>
                <a:cubicBezTo>
                  <a:pt x="124" y="162"/>
                  <a:pt x="135" y="159"/>
                  <a:pt x="144" y="155"/>
                </a:cubicBezTo>
                <a:cubicBezTo>
                  <a:pt x="193" y="204"/>
                  <a:pt x="193" y="204"/>
                  <a:pt x="193" y="204"/>
                </a:cubicBezTo>
                <a:lnTo>
                  <a:pt x="190" y="162"/>
                </a:lnTo>
                <a:close/>
                <a:moveTo>
                  <a:pt x="78" y="154"/>
                </a:moveTo>
                <a:cubicBezTo>
                  <a:pt x="48" y="183"/>
                  <a:pt x="48" y="183"/>
                  <a:pt x="48" y="183"/>
                </a:cubicBezTo>
                <a:cubicBezTo>
                  <a:pt x="50" y="154"/>
                  <a:pt x="50" y="154"/>
                  <a:pt x="50" y="154"/>
                </a:cubicBezTo>
                <a:cubicBezTo>
                  <a:pt x="21" y="156"/>
                  <a:pt x="21" y="156"/>
                  <a:pt x="21" y="156"/>
                </a:cubicBezTo>
                <a:cubicBezTo>
                  <a:pt x="48" y="129"/>
                  <a:pt x="48" y="129"/>
                  <a:pt x="48" y="129"/>
                </a:cubicBezTo>
                <a:cubicBezTo>
                  <a:pt x="49" y="129"/>
                  <a:pt x="49" y="130"/>
                  <a:pt x="50" y="131"/>
                </a:cubicBezTo>
                <a:cubicBezTo>
                  <a:pt x="50" y="132"/>
                  <a:pt x="51" y="132"/>
                  <a:pt x="51" y="132"/>
                </a:cubicBezTo>
                <a:cubicBezTo>
                  <a:pt x="52" y="134"/>
                  <a:pt x="54" y="136"/>
                  <a:pt x="55" y="137"/>
                </a:cubicBezTo>
                <a:cubicBezTo>
                  <a:pt x="56" y="138"/>
                  <a:pt x="56" y="138"/>
                  <a:pt x="57" y="138"/>
                </a:cubicBezTo>
                <a:cubicBezTo>
                  <a:pt x="58" y="140"/>
                  <a:pt x="60" y="142"/>
                  <a:pt x="62" y="143"/>
                </a:cubicBezTo>
                <a:cubicBezTo>
                  <a:pt x="62" y="143"/>
                  <a:pt x="62" y="143"/>
                  <a:pt x="62" y="143"/>
                </a:cubicBezTo>
                <a:cubicBezTo>
                  <a:pt x="64" y="145"/>
                  <a:pt x="65" y="146"/>
                  <a:pt x="67" y="147"/>
                </a:cubicBezTo>
                <a:cubicBezTo>
                  <a:pt x="68" y="148"/>
                  <a:pt x="68" y="148"/>
                  <a:pt x="69" y="148"/>
                </a:cubicBezTo>
                <a:cubicBezTo>
                  <a:pt x="70" y="149"/>
                  <a:pt x="72" y="150"/>
                  <a:pt x="74" y="151"/>
                </a:cubicBezTo>
                <a:cubicBezTo>
                  <a:pt x="75" y="152"/>
                  <a:pt x="75" y="152"/>
                  <a:pt x="76" y="153"/>
                </a:cubicBezTo>
                <a:cubicBezTo>
                  <a:pt x="77" y="153"/>
                  <a:pt x="77" y="153"/>
                  <a:pt x="78" y="154"/>
                </a:cubicBezTo>
                <a:close/>
                <a:moveTo>
                  <a:pt x="86" y="148"/>
                </a:moveTo>
                <a:cubicBezTo>
                  <a:pt x="85" y="148"/>
                  <a:pt x="83" y="147"/>
                  <a:pt x="82" y="147"/>
                </a:cubicBezTo>
                <a:cubicBezTo>
                  <a:pt x="81" y="146"/>
                  <a:pt x="81" y="146"/>
                  <a:pt x="80" y="146"/>
                </a:cubicBezTo>
                <a:cubicBezTo>
                  <a:pt x="79" y="145"/>
                  <a:pt x="78" y="145"/>
                  <a:pt x="77" y="144"/>
                </a:cubicBezTo>
                <a:cubicBezTo>
                  <a:pt x="76" y="143"/>
                  <a:pt x="75" y="143"/>
                  <a:pt x="74" y="142"/>
                </a:cubicBezTo>
                <a:cubicBezTo>
                  <a:pt x="73" y="142"/>
                  <a:pt x="73" y="141"/>
                  <a:pt x="72" y="141"/>
                </a:cubicBezTo>
                <a:cubicBezTo>
                  <a:pt x="70" y="140"/>
                  <a:pt x="68" y="138"/>
                  <a:pt x="67" y="137"/>
                </a:cubicBezTo>
                <a:cubicBezTo>
                  <a:pt x="66" y="137"/>
                  <a:pt x="66" y="136"/>
                  <a:pt x="66" y="136"/>
                </a:cubicBezTo>
                <a:cubicBezTo>
                  <a:pt x="65" y="135"/>
                  <a:pt x="63" y="134"/>
                  <a:pt x="62" y="133"/>
                </a:cubicBezTo>
                <a:cubicBezTo>
                  <a:pt x="62" y="132"/>
                  <a:pt x="61" y="132"/>
                  <a:pt x="60" y="131"/>
                </a:cubicBezTo>
                <a:cubicBezTo>
                  <a:pt x="60" y="130"/>
                  <a:pt x="59" y="129"/>
                  <a:pt x="58" y="128"/>
                </a:cubicBezTo>
                <a:cubicBezTo>
                  <a:pt x="57" y="127"/>
                  <a:pt x="57" y="127"/>
                  <a:pt x="56" y="126"/>
                </a:cubicBezTo>
                <a:cubicBezTo>
                  <a:pt x="55" y="125"/>
                  <a:pt x="55" y="124"/>
                  <a:pt x="54" y="123"/>
                </a:cubicBezTo>
                <a:cubicBezTo>
                  <a:pt x="53" y="122"/>
                  <a:pt x="53" y="122"/>
                  <a:pt x="52" y="121"/>
                </a:cubicBezTo>
                <a:cubicBezTo>
                  <a:pt x="45" y="109"/>
                  <a:pt x="40" y="95"/>
                  <a:pt x="40" y="81"/>
                </a:cubicBezTo>
                <a:cubicBezTo>
                  <a:pt x="40" y="41"/>
                  <a:pt x="73" y="8"/>
                  <a:pt x="113" y="8"/>
                </a:cubicBezTo>
                <a:cubicBezTo>
                  <a:pt x="153" y="8"/>
                  <a:pt x="186" y="41"/>
                  <a:pt x="186" y="81"/>
                </a:cubicBezTo>
                <a:cubicBezTo>
                  <a:pt x="186" y="93"/>
                  <a:pt x="182" y="105"/>
                  <a:pt x="177" y="115"/>
                </a:cubicBezTo>
                <a:cubicBezTo>
                  <a:pt x="177" y="116"/>
                  <a:pt x="177" y="116"/>
                  <a:pt x="177" y="116"/>
                </a:cubicBezTo>
                <a:cubicBezTo>
                  <a:pt x="176" y="117"/>
                  <a:pt x="175" y="119"/>
                  <a:pt x="174" y="121"/>
                </a:cubicBezTo>
                <a:cubicBezTo>
                  <a:pt x="173" y="121"/>
                  <a:pt x="173" y="122"/>
                  <a:pt x="172" y="123"/>
                </a:cubicBezTo>
                <a:cubicBezTo>
                  <a:pt x="171" y="124"/>
                  <a:pt x="170" y="125"/>
                  <a:pt x="169" y="126"/>
                </a:cubicBezTo>
                <a:cubicBezTo>
                  <a:pt x="169" y="127"/>
                  <a:pt x="168" y="128"/>
                  <a:pt x="168" y="128"/>
                </a:cubicBezTo>
                <a:cubicBezTo>
                  <a:pt x="167" y="129"/>
                  <a:pt x="166" y="130"/>
                  <a:pt x="165" y="131"/>
                </a:cubicBezTo>
                <a:cubicBezTo>
                  <a:pt x="164" y="132"/>
                  <a:pt x="164" y="133"/>
                  <a:pt x="163" y="133"/>
                </a:cubicBezTo>
                <a:cubicBezTo>
                  <a:pt x="162" y="134"/>
                  <a:pt x="161" y="135"/>
                  <a:pt x="160" y="136"/>
                </a:cubicBezTo>
                <a:cubicBezTo>
                  <a:pt x="160" y="136"/>
                  <a:pt x="159" y="137"/>
                  <a:pt x="158" y="137"/>
                </a:cubicBezTo>
                <a:cubicBezTo>
                  <a:pt x="158" y="138"/>
                  <a:pt x="157" y="139"/>
                  <a:pt x="156" y="139"/>
                </a:cubicBezTo>
                <a:cubicBezTo>
                  <a:pt x="154" y="141"/>
                  <a:pt x="151" y="143"/>
                  <a:pt x="149" y="144"/>
                </a:cubicBezTo>
                <a:cubicBezTo>
                  <a:pt x="149" y="144"/>
                  <a:pt x="149" y="144"/>
                  <a:pt x="149" y="144"/>
                </a:cubicBezTo>
                <a:cubicBezTo>
                  <a:pt x="147" y="145"/>
                  <a:pt x="146" y="146"/>
                  <a:pt x="144" y="146"/>
                </a:cubicBezTo>
                <a:cubicBezTo>
                  <a:pt x="144" y="147"/>
                  <a:pt x="143" y="147"/>
                  <a:pt x="142" y="147"/>
                </a:cubicBezTo>
                <a:cubicBezTo>
                  <a:pt x="141" y="148"/>
                  <a:pt x="141" y="148"/>
                  <a:pt x="141" y="148"/>
                </a:cubicBezTo>
                <a:cubicBezTo>
                  <a:pt x="132" y="152"/>
                  <a:pt x="123" y="154"/>
                  <a:pt x="113" y="154"/>
                </a:cubicBezTo>
                <a:cubicBezTo>
                  <a:pt x="103" y="154"/>
                  <a:pt x="94" y="152"/>
                  <a:pt x="86" y="148"/>
                </a:cubicBezTo>
                <a:close/>
                <a:moveTo>
                  <a:pt x="152" y="151"/>
                </a:moveTo>
                <a:cubicBezTo>
                  <a:pt x="152" y="151"/>
                  <a:pt x="153" y="151"/>
                  <a:pt x="153" y="151"/>
                </a:cubicBezTo>
                <a:cubicBezTo>
                  <a:pt x="155" y="150"/>
                  <a:pt x="156" y="149"/>
                  <a:pt x="157" y="148"/>
                </a:cubicBezTo>
                <a:cubicBezTo>
                  <a:pt x="158" y="148"/>
                  <a:pt x="158" y="147"/>
                  <a:pt x="159" y="147"/>
                </a:cubicBezTo>
                <a:cubicBezTo>
                  <a:pt x="161" y="146"/>
                  <a:pt x="162" y="145"/>
                  <a:pt x="163" y="144"/>
                </a:cubicBezTo>
                <a:cubicBezTo>
                  <a:pt x="164" y="143"/>
                  <a:pt x="164" y="143"/>
                  <a:pt x="164" y="143"/>
                </a:cubicBezTo>
                <a:cubicBezTo>
                  <a:pt x="166" y="141"/>
                  <a:pt x="168" y="140"/>
                  <a:pt x="169" y="138"/>
                </a:cubicBezTo>
                <a:cubicBezTo>
                  <a:pt x="170" y="138"/>
                  <a:pt x="170" y="138"/>
                  <a:pt x="170" y="137"/>
                </a:cubicBezTo>
                <a:cubicBezTo>
                  <a:pt x="172" y="136"/>
                  <a:pt x="173" y="134"/>
                  <a:pt x="175" y="132"/>
                </a:cubicBezTo>
                <a:cubicBezTo>
                  <a:pt x="175" y="132"/>
                  <a:pt x="175" y="132"/>
                  <a:pt x="175" y="132"/>
                </a:cubicBezTo>
                <a:cubicBezTo>
                  <a:pt x="177" y="130"/>
                  <a:pt x="178" y="128"/>
                  <a:pt x="179" y="127"/>
                </a:cubicBezTo>
                <a:cubicBezTo>
                  <a:pt x="179" y="126"/>
                  <a:pt x="180" y="126"/>
                  <a:pt x="180" y="125"/>
                </a:cubicBezTo>
                <a:cubicBezTo>
                  <a:pt x="180" y="125"/>
                  <a:pt x="180" y="125"/>
                  <a:pt x="180" y="125"/>
                </a:cubicBezTo>
                <a:cubicBezTo>
                  <a:pt x="211" y="156"/>
                  <a:pt x="211" y="156"/>
                  <a:pt x="211" y="156"/>
                </a:cubicBezTo>
                <a:cubicBezTo>
                  <a:pt x="182" y="154"/>
                  <a:pt x="182" y="154"/>
                  <a:pt x="182" y="154"/>
                </a:cubicBezTo>
                <a:cubicBezTo>
                  <a:pt x="184" y="183"/>
                  <a:pt x="184" y="183"/>
                  <a:pt x="184" y="183"/>
                </a:cubicBezTo>
                <a:lnTo>
                  <a:pt x="152" y="15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7E26A2B-D5D6-4849-AD93-5DF7D9E1B7A8}"/>
              </a:ext>
            </a:extLst>
          </p:cNvPr>
          <p:cNvGrpSpPr/>
          <p:nvPr/>
        </p:nvGrpSpPr>
        <p:grpSpPr>
          <a:xfrm>
            <a:off x="3665237" y="611918"/>
            <a:ext cx="4861527" cy="1034175"/>
            <a:chOff x="650273" y="660974"/>
            <a:chExt cx="4861527" cy="1034175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4ED6539-DB03-4CA5-AEBB-1865847521CF}"/>
                </a:ext>
              </a:extLst>
            </p:cNvPr>
            <p:cNvSpPr/>
            <p:nvPr/>
          </p:nvSpPr>
          <p:spPr>
            <a:xfrm>
              <a:off x="2023952" y="660974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6525F9A3-8BDE-40E2-A878-8746CB01C00D}"/>
                </a:ext>
              </a:extLst>
            </p:cNvPr>
            <p:cNvSpPr/>
            <p:nvPr/>
          </p:nvSpPr>
          <p:spPr>
            <a:xfrm>
              <a:off x="2937036" y="1632522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E8B0EDB-DD14-49F1-8EC6-159341540010}"/>
                </a:ext>
              </a:extLst>
            </p:cNvPr>
            <p:cNvSpPr txBox="1"/>
            <p:nvPr/>
          </p:nvSpPr>
          <p:spPr>
            <a:xfrm>
              <a:off x="650273" y="935512"/>
              <a:ext cx="48615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Student Infographic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99975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9" presetClass="entr" presetSubtype="0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9" presetClass="entr" presetSubtype="0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8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9" presetClass="entr" presetSubtype="0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8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9" presetClass="entr" presetSubtype="0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" presetClass="entr" presetSubtype="2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9" presetClass="entr" presetSubtype="0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" presetClass="entr" presetSubtype="2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73" grpId="0" animBg="1"/>
      <p:bldP spid="80" grpId="0"/>
      <p:bldP spid="77" grpId="0" animBg="1"/>
      <p:bldP spid="97" grpId="0" animBg="1"/>
      <p:bldP spid="96" grpId="0" animBg="1"/>
      <p:bldP spid="98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7C2B914-527D-438F-A129-5ACC55DD11A5}"/>
              </a:ext>
            </a:extLst>
          </p:cNvPr>
          <p:cNvCxnSpPr>
            <a:cxnSpLocks/>
          </p:cNvCxnSpPr>
          <p:nvPr/>
        </p:nvCxnSpPr>
        <p:spPr>
          <a:xfrm flipH="1">
            <a:off x="2945945" y="2230709"/>
            <a:ext cx="9246055" cy="1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D405041-AEC2-445B-A3A3-610007B58EF7}"/>
              </a:ext>
            </a:extLst>
          </p:cNvPr>
          <p:cNvGrpSpPr/>
          <p:nvPr/>
        </p:nvGrpSpPr>
        <p:grpSpPr>
          <a:xfrm>
            <a:off x="664829" y="3509473"/>
            <a:ext cx="1409381" cy="2047687"/>
            <a:chOff x="7313613" y="3813176"/>
            <a:chExt cx="3505200" cy="509270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17" name="Freeform 28">
              <a:extLst>
                <a:ext uri="{FF2B5EF4-FFF2-40B4-BE49-F238E27FC236}">
                  <a16:creationId xmlns:a16="http://schemas.microsoft.com/office/drawing/2014/main" id="{0514D95E-0F86-42C4-8A01-77D4740383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13613" y="3813176"/>
              <a:ext cx="3505200" cy="5092700"/>
            </a:xfrm>
            <a:custGeom>
              <a:avLst/>
              <a:gdLst>
                <a:gd name="T0" fmla="*/ 883 w 932"/>
                <a:gd name="T1" fmla="*/ 542 h 1355"/>
                <a:gd name="T2" fmla="*/ 733 w 932"/>
                <a:gd name="T3" fmla="*/ 314 h 1355"/>
                <a:gd name="T4" fmla="*/ 643 w 932"/>
                <a:gd name="T5" fmla="*/ 243 h 1355"/>
                <a:gd name="T6" fmla="*/ 493 w 932"/>
                <a:gd name="T7" fmla="*/ 193 h 1355"/>
                <a:gd name="T8" fmla="*/ 508 w 932"/>
                <a:gd name="T9" fmla="*/ 167 h 1355"/>
                <a:gd name="T10" fmla="*/ 518 w 932"/>
                <a:gd name="T11" fmla="*/ 112 h 1355"/>
                <a:gd name="T12" fmla="*/ 498 w 932"/>
                <a:gd name="T13" fmla="*/ 51 h 1355"/>
                <a:gd name="T14" fmla="*/ 417 w 932"/>
                <a:gd name="T15" fmla="*/ 7 h 1355"/>
                <a:gd name="T16" fmla="*/ 355 w 932"/>
                <a:gd name="T17" fmla="*/ 114 h 1355"/>
                <a:gd name="T18" fmla="*/ 362 w 932"/>
                <a:gd name="T19" fmla="*/ 175 h 1355"/>
                <a:gd name="T20" fmla="*/ 379 w 932"/>
                <a:gd name="T21" fmla="*/ 222 h 1355"/>
                <a:gd name="T22" fmla="*/ 244 w 932"/>
                <a:gd name="T23" fmla="*/ 302 h 1355"/>
                <a:gd name="T24" fmla="*/ 201 w 932"/>
                <a:gd name="T25" fmla="*/ 419 h 1355"/>
                <a:gd name="T26" fmla="*/ 39 w 932"/>
                <a:gd name="T27" fmla="*/ 559 h 1355"/>
                <a:gd name="T28" fmla="*/ 18 w 932"/>
                <a:gd name="T29" fmla="*/ 582 h 1355"/>
                <a:gd name="T30" fmla="*/ 9 w 932"/>
                <a:gd name="T31" fmla="*/ 600 h 1355"/>
                <a:gd name="T32" fmla="*/ 209 w 932"/>
                <a:gd name="T33" fmla="*/ 697 h 1355"/>
                <a:gd name="T34" fmla="*/ 223 w 932"/>
                <a:gd name="T35" fmla="*/ 644 h 1355"/>
                <a:gd name="T36" fmla="*/ 225 w 932"/>
                <a:gd name="T37" fmla="*/ 592 h 1355"/>
                <a:gd name="T38" fmla="*/ 283 w 932"/>
                <a:gd name="T39" fmla="*/ 444 h 1355"/>
                <a:gd name="T40" fmla="*/ 326 w 932"/>
                <a:gd name="T41" fmla="*/ 428 h 1355"/>
                <a:gd name="T42" fmla="*/ 364 w 932"/>
                <a:gd name="T43" fmla="*/ 544 h 1355"/>
                <a:gd name="T44" fmla="*/ 173 w 932"/>
                <a:gd name="T45" fmla="*/ 798 h 1355"/>
                <a:gd name="T46" fmla="*/ 132 w 932"/>
                <a:gd name="T47" fmla="*/ 1036 h 1355"/>
                <a:gd name="T48" fmla="*/ 66 w 932"/>
                <a:gd name="T49" fmla="*/ 1280 h 1355"/>
                <a:gd name="T50" fmla="*/ 103 w 932"/>
                <a:gd name="T51" fmla="*/ 1346 h 1355"/>
                <a:gd name="T52" fmla="*/ 199 w 932"/>
                <a:gd name="T53" fmla="*/ 1270 h 1355"/>
                <a:gd name="T54" fmla="*/ 203 w 932"/>
                <a:gd name="T55" fmla="*/ 1225 h 1355"/>
                <a:gd name="T56" fmla="*/ 266 w 932"/>
                <a:gd name="T57" fmla="*/ 953 h 1355"/>
                <a:gd name="T58" fmla="*/ 395 w 932"/>
                <a:gd name="T59" fmla="*/ 850 h 1355"/>
                <a:gd name="T60" fmla="*/ 389 w 932"/>
                <a:gd name="T61" fmla="*/ 911 h 1355"/>
                <a:gd name="T62" fmla="*/ 378 w 932"/>
                <a:gd name="T63" fmla="*/ 1076 h 1355"/>
                <a:gd name="T64" fmla="*/ 524 w 932"/>
                <a:gd name="T65" fmla="*/ 1065 h 1355"/>
                <a:gd name="T66" fmla="*/ 657 w 932"/>
                <a:gd name="T67" fmla="*/ 620 h 1355"/>
                <a:gd name="T68" fmla="*/ 682 w 932"/>
                <a:gd name="T69" fmla="*/ 526 h 1355"/>
                <a:gd name="T70" fmla="*/ 796 w 932"/>
                <a:gd name="T71" fmla="*/ 477 h 1355"/>
                <a:gd name="T72" fmla="*/ 814 w 932"/>
                <a:gd name="T73" fmla="*/ 684 h 1355"/>
                <a:gd name="T74" fmla="*/ 818 w 932"/>
                <a:gd name="T75" fmla="*/ 714 h 1355"/>
                <a:gd name="T76" fmla="*/ 846 w 932"/>
                <a:gd name="T77" fmla="*/ 717 h 1355"/>
                <a:gd name="T78" fmla="*/ 873 w 932"/>
                <a:gd name="T79" fmla="*/ 779 h 1355"/>
                <a:gd name="T80" fmla="*/ 883 w 932"/>
                <a:gd name="T81" fmla="*/ 719 h 1355"/>
                <a:gd name="T82" fmla="*/ 904 w 932"/>
                <a:gd name="T83" fmla="*/ 719 h 1355"/>
                <a:gd name="T84" fmla="*/ 932 w 932"/>
                <a:gd name="T85" fmla="*/ 735 h 1355"/>
                <a:gd name="T86" fmla="*/ 179 w 932"/>
                <a:gd name="T87" fmla="*/ 555 h 1355"/>
                <a:gd name="T88" fmla="*/ 156 w 932"/>
                <a:gd name="T89" fmla="*/ 541 h 1355"/>
                <a:gd name="T90" fmla="*/ 129 w 932"/>
                <a:gd name="T91" fmla="*/ 534 h 1355"/>
                <a:gd name="T92" fmla="*/ 129 w 932"/>
                <a:gd name="T93" fmla="*/ 534 h 1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32" h="1355">
                  <a:moveTo>
                    <a:pt x="903" y="689"/>
                  </a:moveTo>
                  <a:cubicBezTo>
                    <a:pt x="905" y="683"/>
                    <a:pt x="876" y="631"/>
                    <a:pt x="876" y="631"/>
                  </a:cubicBezTo>
                  <a:cubicBezTo>
                    <a:pt x="876" y="631"/>
                    <a:pt x="879" y="580"/>
                    <a:pt x="883" y="542"/>
                  </a:cubicBezTo>
                  <a:cubicBezTo>
                    <a:pt x="886" y="504"/>
                    <a:pt x="874" y="463"/>
                    <a:pt x="866" y="457"/>
                  </a:cubicBezTo>
                  <a:cubicBezTo>
                    <a:pt x="858" y="452"/>
                    <a:pt x="855" y="455"/>
                    <a:pt x="846" y="431"/>
                  </a:cubicBezTo>
                  <a:cubicBezTo>
                    <a:pt x="836" y="408"/>
                    <a:pt x="733" y="314"/>
                    <a:pt x="733" y="314"/>
                  </a:cubicBezTo>
                  <a:cubicBezTo>
                    <a:pt x="733" y="314"/>
                    <a:pt x="746" y="297"/>
                    <a:pt x="733" y="294"/>
                  </a:cubicBezTo>
                  <a:cubicBezTo>
                    <a:pt x="719" y="291"/>
                    <a:pt x="689" y="278"/>
                    <a:pt x="683" y="271"/>
                  </a:cubicBezTo>
                  <a:cubicBezTo>
                    <a:pt x="677" y="263"/>
                    <a:pt x="665" y="251"/>
                    <a:pt x="643" y="243"/>
                  </a:cubicBezTo>
                  <a:cubicBezTo>
                    <a:pt x="622" y="236"/>
                    <a:pt x="626" y="225"/>
                    <a:pt x="603" y="210"/>
                  </a:cubicBezTo>
                  <a:cubicBezTo>
                    <a:pt x="581" y="196"/>
                    <a:pt x="491" y="202"/>
                    <a:pt x="491" y="202"/>
                  </a:cubicBezTo>
                  <a:cubicBezTo>
                    <a:pt x="493" y="193"/>
                    <a:pt x="493" y="193"/>
                    <a:pt x="493" y="193"/>
                  </a:cubicBezTo>
                  <a:cubicBezTo>
                    <a:pt x="495" y="189"/>
                    <a:pt x="495" y="189"/>
                    <a:pt x="495" y="189"/>
                  </a:cubicBezTo>
                  <a:cubicBezTo>
                    <a:pt x="500" y="182"/>
                    <a:pt x="498" y="168"/>
                    <a:pt x="498" y="168"/>
                  </a:cubicBezTo>
                  <a:cubicBezTo>
                    <a:pt x="508" y="167"/>
                    <a:pt x="508" y="167"/>
                    <a:pt x="508" y="167"/>
                  </a:cubicBezTo>
                  <a:cubicBezTo>
                    <a:pt x="507" y="149"/>
                    <a:pt x="507" y="149"/>
                    <a:pt x="507" y="149"/>
                  </a:cubicBezTo>
                  <a:cubicBezTo>
                    <a:pt x="513" y="131"/>
                    <a:pt x="513" y="131"/>
                    <a:pt x="513" y="131"/>
                  </a:cubicBezTo>
                  <a:cubicBezTo>
                    <a:pt x="518" y="112"/>
                    <a:pt x="518" y="112"/>
                    <a:pt x="518" y="112"/>
                  </a:cubicBezTo>
                  <a:cubicBezTo>
                    <a:pt x="518" y="112"/>
                    <a:pt x="517" y="108"/>
                    <a:pt x="508" y="111"/>
                  </a:cubicBezTo>
                  <a:cubicBezTo>
                    <a:pt x="499" y="114"/>
                    <a:pt x="506" y="111"/>
                    <a:pt x="507" y="111"/>
                  </a:cubicBezTo>
                  <a:cubicBezTo>
                    <a:pt x="508" y="111"/>
                    <a:pt x="498" y="51"/>
                    <a:pt x="498" y="51"/>
                  </a:cubicBezTo>
                  <a:cubicBezTo>
                    <a:pt x="490" y="27"/>
                    <a:pt x="461" y="18"/>
                    <a:pt x="461" y="18"/>
                  </a:cubicBezTo>
                  <a:cubicBezTo>
                    <a:pt x="445" y="7"/>
                    <a:pt x="431" y="6"/>
                    <a:pt x="424" y="6"/>
                  </a:cubicBezTo>
                  <a:cubicBezTo>
                    <a:pt x="432" y="4"/>
                    <a:pt x="446" y="0"/>
                    <a:pt x="417" y="7"/>
                  </a:cubicBezTo>
                  <a:cubicBezTo>
                    <a:pt x="380" y="16"/>
                    <a:pt x="363" y="51"/>
                    <a:pt x="363" y="51"/>
                  </a:cubicBezTo>
                  <a:cubicBezTo>
                    <a:pt x="356" y="115"/>
                    <a:pt x="356" y="115"/>
                    <a:pt x="356" y="115"/>
                  </a:cubicBezTo>
                  <a:cubicBezTo>
                    <a:pt x="356" y="115"/>
                    <a:pt x="355" y="115"/>
                    <a:pt x="355" y="114"/>
                  </a:cubicBezTo>
                  <a:cubicBezTo>
                    <a:pt x="354" y="115"/>
                    <a:pt x="352" y="116"/>
                    <a:pt x="348" y="117"/>
                  </a:cubicBezTo>
                  <a:cubicBezTo>
                    <a:pt x="334" y="122"/>
                    <a:pt x="345" y="144"/>
                    <a:pt x="345" y="144"/>
                  </a:cubicBezTo>
                  <a:cubicBezTo>
                    <a:pt x="348" y="152"/>
                    <a:pt x="362" y="175"/>
                    <a:pt x="362" y="175"/>
                  </a:cubicBezTo>
                  <a:cubicBezTo>
                    <a:pt x="371" y="176"/>
                    <a:pt x="371" y="176"/>
                    <a:pt x="371" y="176"/>
                  </a:cubicBezTo>
                  <a:cubicBezTo>
                    <a:pt x="374" y="207"/>
                    <a:pt x="374" y="207"/>
                    <a:pt x="374" y="207"/>
                  </a:cubicBezTo>
                  <a:cubicBezTo>
                    <a:pt x="379" y="222"/>
                    <a:pt x="379" y="222"/>
                    <a:pt x="379" y="222"/>
                  </a:cubicBezTo>
                  <a:cubicBezTo>
                    <a:pt x="357" y="218"/>
                    <a:pt x="323" y="249"/>
                    <a:pt x="323" y="249"/>
                  </a:cubicBezTo>
                  <a:cubicBezTo>
                    <a:pt x="301" y="276"/>
                    <a:pt x="275" y="280"/>
                    <a:pt x="275" y="280"/>
                  </a:cubicBezTo>
                  <a:cubicBezTo>
                    <a:pt x="244" y="302"/>
                    <a:pt x="244" y="302"/>
                    <a:pt x="244" y="302"/>
                  </a:cubicBezTo>
                  <a:cubicBezTo>
                    <a:pt x="244" y="302"/>
                    <a:pt x="257" y="307"/>
                    <a:pt x="261" y="306"/>
                  </a:cubicBezTo>
                  <a:cubicBezTo>
                    <a:pt x="265" y="305"/>
                    <a:pt x="260" y="321"/>
                    <a:pt x="246" y="350"/>
                  </a:cubicBezTo>
                  <a:cubicBezTo>
                    <a:pt x="233" y="380"/>
                    <a:pt x="221" y="384"/>
                    <a:pt x="201" y="419"/>
                  </a:cubicBezTo>
                  <a:cubicBezTo>
                    <a:pt x="180" y="455"/>
                    <a:pt x="169" y="490"/>
                    <a:pt x="152" y="500"/>
                  </a:cubicBezTo>
                  <a:cubicBezTo>
                    <a:pt x="135" y="511"/>
                    <a:pt x="73" y="521"/>
                    <a:pt x="73" y="521"/>
                  </a:cubicBezTo>
                  <a:cubicBezTo>
                    <a:pt x="73" y="521"/>
                    <a:pt x="37" y="552"/>
                    <a:pt x="39" y="559"/>
                  </a:cubicBezTo>
                  <a:cubicBezTo>
                    <a:pt x="31" y="566"/>
                    <a:pt x="24" y="574"/>
                    <a:pt x="18" y="582"/>
                  </a:cubicBezTo>
                  <a:cubicBezTo>
                    <a:pt x="18" y="582"/>
                    <a:pt x="18" y="582"/>
                    <a:pt x="18" y="582"/>
                  </a:cubicBezTo>
                  <a:cubicBezTo>
                    <a:pt x="18" y="582"/>
                    <a:pt x="18" y="582"/>
                    <a:pt x="18" y="582"/>
                  </a:cubicBezTo>
                  <a:cubicBezTo>
                    <a:pt x="15" y="588"/>
                    <a:pt x="12" y="594"/>
                    <a:pt x="9" y="600"/>
                  </a:cubicBezTo>
                  <a:cubicBezTo>
                    <a:pt x="9" y="600"/>
                    <a:pt x="9" y="600"/>
                    <a:pt x="9" y="600"/>
                  </a:cubicBezTo>
                  <a:cubicBezTo>
                    <a:pt x="9" y="600"/>
                    <a:pt x="9" y="600"/>
                    <a:pt x="9" y="600"/>
                  </a:cubicBezTo>
                  <a:cubicBezTo>
                    <a:pt x="3" y="613"/>
                    <a:pt x="0" y="628"/>
                    <a:pt x="0" y="644"/>
                  </a:cubicBezTo>
                  <a:cubicBezTo>
                    <a:pt x="0" y="705"/>
                    <a:pt x="50" y="755"/>
                    <a:pt x="111" y="755"/>
                  </a:cubicBezTo>
                  <a:cubicBezTo>
                    <a:pt x="153" y="755"/>
                    <a:pt x="190" y="732"/>
                    <a:pt x="209" y="697"/>
                  </a:cubicBezTo>
                  <a:cubicBezTo>
                    <a:pt x="209" y="697"/>
                    <a:pt x="209" y="697"/>
                    <a:pt x="209" y="697"/>
                  </a:cubicBezTo>
                  <a:cubicBezTo>
                    <a:pt x="209" y="697"/>
                    <a:pt x="209" y="697"/>
                    <a:pt x="209" y="697"/>
                  </a:cubicBezTo>
                  <a:cubicBezTo>
                    <a:pt x="218" y="681"/>
                    <a:pt x="223" y="663"/>
                    <a:pt x="223" y="644"/>
                  </a:cubicBezTo>
                  <a:cubicBezTo>
                    <a:pt x="223" y="627"/>
                    <a:pt x="219" y="611"/>
                    <a:pt x="212" y="596"/>
                  </a:cubicBezTo>
                  <a:cubicBezTo>
                    <a:pt x="212" y="596"/>
                    <a:pt x="213" y="597"/>
                    <a:pt x="213" y="597"/>
                  </a:cubicBezTo>
                  <a:cubicBezTo>
                    <a:pt x="227" y="599"/>
                    <a:pt x="225" y="592"/>
                    <a:pt x="225" y="592"/>
                  </a:cubicBezTo>
                  <a:cubicBezTo>
                    <a:pt x="223" y="582"/>
                    <a:pt x="209" y="544"/>
                    <a:pt x="209" y="544"/>
                  </a:cubicBezTo>
                  <a:cubicBezTo>
                    <a:pt x="221" y="527"/>
                    <a:pt x="221" y="527"/>
                    <a:pt x="221" y="527"/>
                  </a:cubicBezTo>
                  <a:cubicBezTo>
                    <a:pt x="251" y="496"/>
                    <a:pt x="283" y="444"/>
                    <a:pt x="283" y="444"/>
                  </a:cubicBezTo>
                  <a:cubicBezTo>
                    <a:pt x="288" y="427"/>
                    <a:pt x="308" y="403"/>
                    <a:pt x="312" y="403"/>
                  </a:cubicBezTo>
                  <a:cubicBezTo>
                    <a:pt x="315" y="403"/>
                    <a:pt x="318" y="404"/>
                    <a:pt x="322" y="403"/>
                  </a:cubicBezTo>
                  <a:cubicBezTo>
                    <a:pt x="326" y="402"/>
                    <a:pt x="323" y="428"/>
                    <a:pt x="326" y="428"/>
                  </a:cubicBezTo>
                  <a:cubicBezTo>
                    <a:pt x="329" y="428"/>
                    <a:pt x="374" y="491"/>
                    <a:pt x="374" y="491"/>
                  </a:cubicBezTo>
                  <a:cubicBezTo>
                    <a:pt x="374" y="491"/>
                    <a:pt x="376" y="538"/>
                    <a:pt x="373" y="539"/>
                  </a:cubicBezTo>
                  <a:cubicBezTo>
                    <a:pt x="370" y="540"/>
                    <a:pt x="364" y="544"/>
                    <a:pt x="364" y="544"/>
                  </a:cubicBezTo>
                  <a:cubicBezTo>
                    <a:pt x="336" y="562"/>
                    <a:pt x="352" y="582"/>
                    <a:pt x="352" y="582"/>
                  </a:cubicBezTo>
                  <a:cubicBezTo>
                    <a:pt x="197" y="763"/>
                    <a:pt x="197" y="763"/>
                    <a:pt x="197" y="763"/>
                  </a:cubicBezTo>
                  <a:cubicBezTo>
                    <a:pt x="188" y="787"/>
                    <a:pt x="173" y="798"/>
                    <a:pt x="173" y="798"/>
                  </a:cubicBezTo>
                  <a:cubicBezTo>
                    <a:pt x="173" y="798"/>
                    <a:pt x="195" y="812"/>
                    <a:pt x="198" y="810"/>
                  </a:cubicBezTo>
                  <a:cubicBezTo>
                    <a:pt x="201" y="808"/>
                    <a:pt x="195" y="871"/>
                    <a:pt x="195" y="871"/>
                  </a:cubicBezTo>
                  <a:cubicBezTo>
                    <a:pt x="153" y="895"/>
                    <a:pt x="132" y="1036"/>
                    <a:pt x="132" y="1036"/>
                  </a:cubicBezTo>
                  <a:cubicBezTo>
                    <a:pt x="127" y="1058"/>
                    <a:pt x="134" y="1218"/>
                    <a:pt x="137" y="1220"/>
                  </a:cubicBezTo>
                  <a:cubicBezTo>
                    <a:pt x="140" y="1222"/>
                    <a:pt x="105" y="1258"/>
                    <a:pt x="100" y="1260"/>
                  </a:cubicBezTo>
                  <a:cubicBezTo>
                    <a:pt x="96" y="1262"/>
                    <a:pt x="66" y="1280"/>
                    <a:pt x="66" y="1280"/>
                  </a:cubicBezTo>
                  <a:cubicBezTo>
                    <a:pt x="39" y="1301"/>
                    <a:pt x="39" y="1301"/>
                    <a:pt x="39" y="1301"/>
                  </a:cubicBezTo>
                  <a:cubicBezTo>
                    <a:pt x="39" y="1301"/>
                    <a:pt x="27" y="1301"/>
                    <a:pt x="33" y="1328"/>
                  </a:cubicBezTo>
                  <a:cubicBezTo>
                    <a:pt x="39" y="1355"/>
                    <a:pt x="55" y="1346"/>
                    <a:pt x="103" y="1346"/>
                  </a:cubicBezTo>
                  <a:cubicBezTo>
                    <a:pt x="152" y="1346"/>
                    <a:pt x="153" y="1326"/>
                    <a:pt x="177" y="1316"/>
                  </a:cubicBezTo>
                  <a:cubicBezTo>
                    <a:pt x="202" y="1307"/>
                    <a:pt x="203" y="1305"/>
                    <a:pt x="203" y="1305"/>
                  </a:cubicBezTo>
                  <a:cubicBezTo>
                    <a:pt x="199" y="1270"/>
                    <a:pt x="199" y="1270"/>
                    <a:pt x="199" y="1270"/>
                  </a:cubicBezTo>
                  <a:cubicBezTo>
                    <a:pt x="194" y="1262"/>
                    <a:pt x="194" y="1262"/>
                    <a:pt x="194" y="1262"/>
                  </a:cubicBezTo>
                  <a:cubicBezTo>
                    <a:pt x="194" y="1262"/>
                    <a:pt x="198" y="1252"/>
                    <a:pt x="201" y="1251"/>
                  </a:cubicBezTo>
                  <a:cubicBezTo>
                    <a:pt x="204" y="1250"/>
                    <a:pt x="203" y="1225"/>
                    <a:pt x="203" y="1225"/>
                  </a:cubicBezTo>
                  <a:cubicBezTo>
                    <a:pt x="199" y="1221"/>
                    <a:pt x="199" y="1221"/>
                    <a:pt x="199" y="1221"/>
                  </a:cubicBezTo>
                  <a:cubicBezTo>
                    <a:pt x="185" y="1194"/>
                    <a:pt x="209" y="1131"/>
                    <a:pt x="209" y="1131"/>
                  </a:cubicBezTo>
                  <a:cubicBezTo>
                    <a:pt x="240" y="1093"/>
                    <a:pt x="269" y="954"/>
                    <a:pt x="266" y="953"/>
                  </a:cubicBezTo>
                  <a:cubicBezTo>
                    <a:pt x="263" y="952"/>
                    <a:pt x="330" y="884"/>
                    <a:pt x="330" y="881"/>
                  </a:cubicBezTo>
                  <a:cubicBezTo>
                    <a:pt x="330" y="878"/>
                    <a:pt x="354" y="892"/>
                    <a:pt x="354" y="892"/>
                  </a:cubicBezTo>
                  <a:cubicBezTo>
                    <a:pt x="395" y="850"/>
                    <a:pt x="395" y="850"/>
                    <a:pt x="395" y="850"/>
                  </a:cubicBezTo>
                  <a:cubicBezTo>
                    <a:pt x="395" y="850"/>
                    <a:pt x="389" y="881"/>
                    <a:pt x="389" y="880"/>
                  </a:cubicBezTo>
                  <a:cubicBezTo>
                    <a:pt x="389" y="879"/>
                    <a:pt x="379" y="900"/>
                    <a:pt x="379" y="900"/>
                  </a:cubicBezTo>
                  <a:cubicBezTo>
                    <a:pt x="389" y="911"/>
                    <a:pt x="389" y="911"/>
                    <a:pt x="389" y="911"/>
                  </a:cubicBezTo>
                  <a:cubicBezTo>
                    <a:pt x="382" y="920"/>
                    <a:pt x="382" y="920"/>
                    <a:pt x="382" y="920"/>
                  </a:cubicBezTo>
                  <a:cubicBezTo>
                    <a:pt x="338" y="955"/>
                    <a:pt x="348" y="1029"/>
                    <a:pt x="348" y="1029"/>
                  </a:cubicBezTo>
                  <a:cubicBezTo>
                    <a:pt x="350" y="1052"/>
                    <a:pt x="368" y="1069"/>
                    <a:pt x="378" y="1076"/>
                  </a:cubicBezTo>
                  <a:cubicBezTo>
                    <a:pt x="381" y="1077"/>
                    <a:pt x="385" y="1078"/>
                    <a:pt x="392" y="1080"/>
                  </a:cubicBezTo>
                  <a:cubicBezTo>
                    <a:pt x="424" y="1090"/>
                    <a:pt x="489" y="1029"/>
                    <a:pt x="489" y="1029"/>
                  </a:cubicBezTo>
                  <a:cubicBezTo>
                    <a:pt x="498" y="1082"/>
                    <a:pt x="524" y="1065"/>
                    <a:pt x="524" y="1065"/>
                  </a:cubicBezTo>
                  <a:cubicBezTo>
                    <a:pt x="561" y="1071"/>
                    <a:pt x="557" y="891"/>
                    <a:pt x="557" y="891"/>
                  </a:cubicBezTo>
                  <a:cubicBezTo>
                    <a:pt x="597" y="889"/>
                    <a:pt x="633" y="774"/>
                    <a:pt x="633" y="774"/>
                  </a:cubicBezTo>
                  <a:cubicBezTo>
                    <a:pt x="703" y="692"/>
                    <a:pt x="657" y="620"/>
                    <a:pt x="657" y="620"/>
                  </a:cubicBezTo>
                  <a:cubicBezTo>
                    <a:pt x="687" y="613"/>
                    <a:pt x="672" y="582"/>
                    <a:pt x="672" y="582"/>
                  </a:cubicBezTo>
                  <a:cubicBezTo>
                    <a:pt x="692" y="564"/>
                    <a:pt x="692" y="564"/>
                    <a:pt x="692" y="564"/>
                  </a:cubicBezTo>
                  <a:cubicBezTo>
                    <a:pt x="682" y="526"/>
                    <a:pt x="682" y="526"/>
                    <a:pt x="682" y="526"/>
                  </a:cubicBezTo>
                  <a:cubicBezTo>
                    <a:pt x="691" y="511"/>
                    <a:pt x="691" y="511"/>
                    <a:pt x="691" y="511"/>
                  </a:cubicBezTo>
                  <a:cubicBezTo>
                    <a:pt x="689" y="428"/>
                    <a:pt x="689" y="428"/>
                    <a:pt x="689" y="428"/>
                  </a:cubicBezTo>
                  <a:cubicBezTo>
                    <a:pt x="796" y="477"/>
                    <a:pt x="796" y="477"/>
                    <a:pt x="796" y="477"/>
                  </a:cubicBezTo>
                  <a:cubicBezTo>
                    <a:pt x="788" y="491"/>
                    <a:pt x="818" y="559"/>
                    <a:pt x="818" y="559"/>
                  </a:cubicBezTo>
                  <a:cubicBezTo>
                    <a:pt x="818" y="559"/>
                    <a:pt x="821" y="648"/>
                    <a:pt x="822" y="648"/>
                  </a:cubicBezTo>
                  <a:cubicBezTo>
                    <a:pt x="823" y="648"/>
                    <a:pt x="814" y="684"/>
                    <a:pt x="814" y="684"/>
                  </a:cubicBezTo>
                  <a:cubicBezTo>
                    <a:pt x="814" y="684"/>
                    <a:pt x="802" y="702"/>
                    <a:pt x="796" y="704"/>
                  </a:cubicBezTo>
                  <a:cubicBezTo>
                    <a:pt x="772" y="712"/>
                    <a:pt x="782" y="726"/>
                    <a:pt x="782" y="726"/>
                  </a:cubicBezTo>
                  <a:cubicBezTo>
                    <a:pt x="786" y="735"/>
                    <a:pt x="818" y="714"/>
                    <a:pt x="818" y="714"/>
                  </a:cubicBezTo>
                  <a:cubicBezTo>
                    <a:pt x="815" y="771"/>
                    <a:pt x="815" y="771"/>
                    <a:pt x="815" y="771"/>
                  </a:cubicBezTo>
                  <a:cubicBezTo>
                    <a:pt x="819" y="783"/>
                    <a:pt x="833" y="772"/>
                    <a:pt x="833" y="772"/>
                  </a:cubicBezTo>
                  <a:cubicBezTo>
                    <a:pt x="846" y="717"/>
                    <a:pt x="846" y="717"/>
                    <a:pt x="846" y="717"/>
                  </a:cubicBezTo>
                  <a:cubicBezTo>
                    <a:pt x="853" y="717"/>
                    <a:pt x="853" y="717"/>
                    <a:pt x="853" y="717"/>
                  </a:cubicBezTo>
                  <a:cubicBezTo>
                    <a:pt x="852" y="725"/>
                    <a:pt x="852" y="725"/>
                    <a:pt x="852" y="725"/>
                  </a:cubicBezTo>
                  <a:cubicBezTo>
                    <a:pt x="856" y="741"/>
                    <a:pt x="873" y="779"/>
                    <a:pt x="873" y="779"/>
                  </a:cubicBezTo>
                  <a:cubicBezTo>
                    <a:pt x="886" y="782"/>
                    <a:pt x="886" y="772"/>
                    <a:pt x="886" y="772"/>
                  </a:cubicBezTo>
                  <a:cubicBezTo>
                    <a:pt x="881" y="764"/>
                    <a:pt x="870" y="718"/>
                    <a:pt x="870" y="718"/>
                  </a:cubicBezTo>
                  <a:cubicBezTo>
                    <a:pt x="883" y="719"/>
                    <a:pt x="883" y="719"/>
                    <a:pt x="883" y="719"/>
                  </a:cubicBezTo>
                  <a:cubicBezTo>
                    <a:pt x="890" y="727"/>
                    <a:pt x="891" y="756"/>
                    <a:pt x="891" y="756"/>
                  </a:cubicBezTo>
                  <a:cubicBezTo>
                    <a:pt x="902" y="762"/>
                    <a:pt x="908" y="756"/>
                    <a:pt x="908" y="756"/>
                  </a:cubicBezTo>
                  <a:cubicBezTo>
                    <a:pt x="904" y="719"/>
                    <a:pt x="904" y="719"/>
                    <a:pt x="904" y="719"/>
                  </a:cubicBezTo>
                  <a:cubicBezTo>
                    <a:pt x="904" y="719"/>
                    <a:pt x="912" y="721"/>
                    <a:pt x="915" y="721"/>
                  </a:cubicBezTo>
                  <a:cubicBezTo>
                    <a:pt x="918" y="721"/>
                    <a:pt x="923" y="739"/>
                    <a:pt x="923" y="739"/>
                  </a:cubicBezTo>
                  <a:cubicBezTo>
                    <a:pt x="932" y="735"/>
                    <a:pt x="932" y="735"/>
                    <a:pt x="932" y="735"/>
                  </a:cubicBezTo>
                  <a:cubicBezTo>
                    <a:pt x="932" y="708"/>
                    <a:pt x="901" y="695"/>
                    <a:pt x="903" y="689"/>
                  </a:cubicBezTo>
                  <a:close/>
                  <a:moveTo>
                    <a:pt x="159" y="543"/>
                  </a:moveTo>
                  <a:cubicBezTo>
                    <a:pt x="166" y="543"/>
                    <a:pt x="173" y="549"/>
                    <a:pt x="179" y="555"/>
                  </a:cubicBezTo>
                  <a:cubicBezTo>
                    <a:pt x="173" y="551"/>
                    <a:pt x="166" y="546"/>
                    <a:pt x="159" y="543"/>
                  </a:cubicBezTo>
                  <a:close/>
                  <a:moveTo>
                    <a:pt x="152" y="538"/>
                  </a:moveTo>
                  <a:cubicBezTo>
                    <a:pt x="154" y="537"/>
                    <a:pt x="155" y="540"/>
                    <a:pt x="156" y="541"/>
                  </a:cubicBezTo>
                  <a:cubicBezTo>
                    <a:pt x="154" y="541"/>
                    <a:pt x="152" y="540"/>
                    <a:pt x="151" y="539"/>
                  </a:cubicBezTo>
                  <a:cubicBezTo>
                    <a:pt x="151" y="539"/>
                    <a:pt x="152" y="538"/>
                    <a:pt x="152" y="538"/>
                  </a:cubicBezTo>
                  <a:close/>
                  <a:moveTo>
                    <a:pt x="129" y="534"/>
                  </a:moveTo>
                  <a:cubicBezTo>
                    <a:pt x="126" y="533"/>
                    <a:pt x="123" y="533"/>
                    <a:pt x="120" y="533"/>
                  </a:cubicBezTo>
                  <a:cubicBezTo>
                    <a:pt x="124" y="532"/>
                    <a:pt x="130" y="531"/>
                    <a:pt x="130" y="531"/>
                  </a:cubicBezTo>
                  <a:lnTo>
                    <a:pt x="129" y="5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C9EFE01-B8CA-47D6-95A3-3C87641A7C0E}"/>
                </a:ext>
              </a:extLst>
            </p:cNvPr>
            <p:cNvSpPr/>
            <p:nvPr/>
          </p:nvSpPr>
          <p:spPr>
            <a:xfrm rot="1063181">
              <a:off x="7715876" y="5797556"/>
              <a:ext cx="358219" cy="1148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59DFEEE-006B-465B-AAB3-8AF03D2FF4E6}"/>
              </a:ext>
            </a:extLst>
          </p:cNvPr>
          <p:cNvGrpSpPr/>
          <p:nvPr/>
        </p:nvGrpSpPr>
        <p:grpSpPr>
          <a:xfrm>
            <a:off x="970951" y="3340657"/>
            <a:ext cx="1525574" cy="2216503"/>
            <a:chOff x="7313613" y="3813176"/>
            <a:chExt cx="3505200" cy="5092700"/>
          </a:xfrm>
          <a:gradFill>
            <a:gsLst>
              <a:gs pos="100000">
                <a:schemeClr val="accent1">
                  <a:lumMod val="75000"/>
                </a:schemeClr>
              </a:gs>
              <a:gs pos="0">
                <a:schemeClr val="accent1"/>
              </a:gs>
            </a:gsLst>
            <a:lin ang="0" scaled="0"/>
          </a:gradFill>
        </p:grpSpPr>
        <p:sp>
          <p:nvSpPr>
            <p:cNvPr id="33" name="Freeform 28">
              <a:extLst>
                <a:ext uri="{FF2B5EF4-FFF2-40B4-BE49-F238E27FC236}">
                  <a16:creationId xmlns:a16="http://schemas.microsoft.com/office/drawing/2014/main" id="{85FB6251-5FA6-43D8-BAE3-59AF1A4CF25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13613" y="3813176"/>
              <a:ext cx="3505200" cy="5092700"/>
            </a:xfrm>
            <a:custGeom>
              <a:avLst/>
              <a:gdLst>
                <a:gd name="T0" fmla="*/ 883 w 932"/>
                <a:gd name="T1" fmla="*/ 542 h 1355"/>
                <a:gd name="T2" fmla="*/ 733 w 932"/>
                <a:gd name="T3" fmla="*/ 314 h 1355"/>
                <a:gd name="T4" fmla="*/ 643 w 932"/>
                <a:gd name="T5" fmla="*/ 243 h 1355"/>
                <a:gd name="T6" fmla="*/ 493 w 932"/>
                <a:gd name="T7" fmla="*/ 193 h 1355"/>
                <a:gd name="T8" fmla="*/ 508 w 932"/>
                <a:gd name="T9" fmla="*/ 167 h 1355"/>
                <a:gd name="T10" fmla="*/ 518 w 932"/>
                <a:gd name="T11" fmla="*/ 112 h 1355"/>
                <a:gd name="T12" fmla="*/ 498 w 932"/>
                <a:gd name="T13" fmla="*/ 51 h 1355"/>
                <a:gd name="T14" fmla="*/ 417 w 932"/>
                <a:gd name="T15" fmla="*/ 7 h 1355"/>
                <a:gd name="T16" fmla="*/ 355 w 932"/>
                <a:gd name="T17" fmla="*/ 114 h 1355"/>
                <a:gd name="T18" fmla="*/ 362 w 932"/>
                <a:gd name="T19" fmla="*/ 175 h 1355"/>
                <a:gd name="T20" fmla="*/ 379 w 932"/>
                <a:gd name="T21" fmla="*/ 222 h 1355"/>
                <a:gd name="T22" fmla="*/ 244 w 932"/>
                <a:gd name="T23" fmla="*/ 302 h 1355"/>
                <a:gd name="T24" fmla="*/ 201 w 932"/>
                <a:gd name="T25" fmla="*/ 419 h 1355"/>
                <a:gd name="T26" fmla="*/ 39 w 932"/>
                <a:gd name="T27" fmla="*/ 559 h 1355"/>
                <a:gd name="T28" fmla="*/ 18 w 932"/>
                <a:gd name="T29" fmla="*/ 582 h 1355"/>
                <a:gd name="T30" fmla="*/ 9 w 932"/>
                <a:gd name="T31" fmla="*/ 600 h 1355"/>
                <a:gd name="T32" fmla="*/ 209 w 932"/>
                <a:gd name="T33" fmla="*/ 697 h 1355"/>
                <a:gd name="T34" fmla="*/ 223 w 932"/>
                <a:gd name="T35" fmla="*/ 644 h 1355"/>
                <a:gd name="T36" fmla="*/ 225 w 932"/>
                <a:gd name="T37" fmla="*/ 592 h 1355"/>
                <a:gd name="T38" fmla="*/ 283 w 932"/>
                <a:gd name="T39" fmla="*/ 444 h 1355"/>
                <a:gd name="T40" fmla="*/ 326 w 932"/>
                <a:gd name="T41" fmla="*/ 428 h 1355"/>
                <a:gd name="T42" fmla="*/ 364 w 932"/>
                <a:gd name="T43" fmla="*/ 544 h 1355"/>
                <a:gd name="T44" fmla="*/ 173 w 932"/>
                <a:gd name="T45" fmla="*/ 798 h 1355"/>
                <a:gd name="T46" fmla="*/ 132 w 932"/>
                <a:gd name="T47" fmla="*/ 1036 h 1355"/>
                <a:gd name="T48" fmla="*/ 66 w 932"/>
                <a:gd name="T49" fmla="*/ 1280 h 1355"/>
                <a:gd name="T50" fmla="*/ 103 w 932"/>
                <a:gd name="T51" fmla="*/ 1346 h 1355"/>
                <a:gd name="T52" fmla="*/ 199 w 932"/>
                <a:gd name="T53" fmla="*/ 1270 h 1355"/>
                <a:gd name="T54" fmla="*/ 203 w 932"/>
                <a:gd name="T55" fmla="*/ 1225 h 1355"/>
                <a:gd name="T56" fmla="*/ 266 w 932"/>
                <a:gd name="T57" fmla="*/ 953 h 1355"/>
                <a:gd name="T58" fmla="*/ 395 w 932"/>
                <a:gd name="T59" fmla="*/ 850 h 1355"/>
                <a:gd name="T60" fmla="*/ 389 w 932"/>
                <a:gd name="T61" fmla="*/ 911 h 1355"/>
                <a:gd name="T62" fmla="*/ 378 w 932"/>
                <a:gd name="T63" fmla="*/ 1076 h 1355"/>
                <a:gd name="T64" fmla="*/ 524 w 932"/>
                <a:gd name="T65" fmla="*/ 1065 h 1355"/>
                <a:gd name="T66" fmla="*/ 657 w 932"/>
                <a:gd name="T67" fmla="*/ 620 h 1355"/>
                <a:gd name="T68" fmla="*/ 682 w 932"/>
                <a:gd name="T69" fmla="*/ 526 h 1355"/>
                <a:gd name="T70" fmla="*/ 796 w 932"/>
                <a:gd name="T71" fmla="*/ 477 h 1355"/>
                <a:gd name="T72" fmla="*/ 814 w 932"/>
                <a:gd name="T73" fmla="*/ 684 h 1355"/>
                <a:gd name="T74" fmla="*/ 818 w 932"/>
                <a:gd name="T75" fmla="*/ 714 h 1355"/>
                <a:gd name="T76" fmla="*/ 846 w 932"/>
                <a:gd name="T77" fmla="*/ 717 h 1355"/>
                <a:gd name="T78" fmla="*/ 873 w 932"/>
                <a:gd name="T79" fmla="*/ 779 h 1355"/>
                <a:gd name="T80" fmla="*/ 883 w 932"/>
                <a:gd name="T81" fmla="*/ 719 h 1355"/>
                <a:gd name="T82" fmla="*/ 904 w 932"/>
                <a:gd name="T83" fmla="*/ 719 h 1355"/>
                <a:gd name="T84" fmla="*/ 932 w 932"/>
                <a:gd name="T85" fmla="*/ 735 h 1355"/>
                <a:gd name="T86" fmla="*/ 179 w 932"/>
                <a:gd name="T87" fmla="*/ 555 h 1355"/>
                <a:gd name="T88" fmla="*/ 156 w 932"/>
                <a:gd name="T89" fmla="*/ 541 h 1355"/>
                <a:gd name="T90" fmla="*/ 129 w 932"/>
                <a:gd name="T91" fmla="*/ 534 h 1355"/>
                <a:gd name="T92" fmla="*/ 129 w 932"/>
                <a:gd name="T93" fmla="*/ 534 h 1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32" h="1355">
                  <a:moveTo>
                    <a:pt x="903" y="689"/>
                  </a:moveTo>
                  <a:cubicBezTo>
                    <a:pt x="905" y="683"/>
                    <a:pt x="876" y="631"/>
                    <a:pt x="876" y="631"/>
                  </a:cubicBezTo>
                  <a:cubicBezTo>
                    <a:pt x="876" y="631"/>
                    <a:pt x="879" y="580"/>
                    <a:pt x="883" y="542"/>
                  </a:cubicBezTo>
                  <a:cubicBezTo>
                    <a:pt x="886" y="504"/>
                    <a:pt x="874" y="463"/>
                    <a:pt x="866" y="457"/>
                  </a:cubicBezTo>
                  <a:cubicBezTo>
                    <a:pt x="858" y="452"/>
                    <a:pt x="855" y="455"/>
                    <a:pt x="846" y="431"/>
                  </a:cubicBezTo>
                  <a:cubicBezTo>
                    <a:pt x="836" y="408"/>
                    <a:pt x="733" y="314"/>
                    <a:pt x="733" y="314"/>
                  </a:cubicBezTo>
                  <a:cubicBezTo>
                    <a:pt x="733" y="314"/>
                    <a:pt x="746" y="297"/>
                    <a:pt x="733" y="294"/>
                  </a:cubicBezTo>
                  <a:cubicBezTo>
                    <a:pt x="719" y="291"/>
                    <a:pt x="689" y="278"/>
                    <a:pt x="683" y="271"/>
                  </a:cubicBezTo>
                  <a:cubicBezTo>
                    <a:pt x="677" y="263"/>
                    <a:pt x="665" y="251"/>
                    <a:pt x="643" y="243"/>
                  </a:cubicBezTo>
                  <a:cubicBezTo>
                    <a:pt x="622" y="236"/>
                    <a:pt x="626" y="225"/>
                    <a:pt x="603" y="210"/>
                  </a:cubicBezTo>
                  <a:cubicBezTo>
                    <a:pt x="581" y="196"/>
                    <a:pt x="491" y="202"/>
                    <a:pt x="491" y="202"/>
                  </a:cubicBezTo>
                  <a:cubicBezTo>
                    <a:pt x="493" y="193"/>
                    <a:pt x="493" y="193"/>
                    <a:pt x="493" y="193"/>
                  </a:cubicBezTo>
                  <a:cubicBezTo>
                    <a:pt x="495" y="189"/>
                    <a:pt x="495" y="189"/>
                    <a:pt x="495" y="189"/>
                  </a:cubicBezTo>
                  <a:cubicBezTo>
                    <a:pt x="500" y="182"/>
                    <a:pt x="498" y="168"/>
                    <a:pt x="498" y="168"/>
                  </a:cubicBezTo>
                  <a:cubicBezTo>
                    <a:pt x="508" y="167"/>
                    <a:pt x="508" y="167"/>
                    <a:pt x="508" y="167"/>
                  </a:cubicBezTo>
                  <a:cubicBezTo>
                    <a:pt x="507" y="149"/>
                    <a:pt x="507" y="149"/>
                    <a:pt x="507" y="149"/>
                  </a:cubicBezTo>
                  <a:cubicBezTo>
                    <a:pt x="513" y="131"/>
                    <a:pt x="513" y="131"/>
                    <a:pt x="513" y="131"/>
                  </a:cubicBezTo>
                  <a:cubicBezTo>
                    <a:pt x="518" y="112"/>
                    <a:pt x="518" y="112"/>
                    <a:pt x="518" y="112"/>
                  </a:cubicBezTo>
                  <a:cubicBezTo>
                    <a:pt x="518" y="112"/>
                    <a:pt x="517" y="108"/>
                    <a:pt x="508" y="111"/>
                  </a:cubicBezTo>
                  <a:cubicBezTo>
                    <a:pt x="499" y="114"/>
                    <a:pt x="506" y="111"/>
                    <a:pt x="507" y="111"/>
                  </a:cubicBezTo>
                  <a:cubicBezTo>
                    <a:pt x="508" y="111"/>
                    <a:pt x="498" y="51"/>
                    <a:pt x="498" y="51"/>
                  </a:cubicBezTo>
                  <a:cubicBezTo>
                    <a:pt x="490" y="27"/>
                    <a:pt x="461" y="18"/>
                    <a:pt x="461" y="18"/>
                  </a:cubicBezTo>
                  <a:cubicBezTo>
                    <a:pt x="445" y="7"/>
                    <a:pt x="431" y="6"/>
                    <a:pt x="424" y="6"/>
                  </a:cubicBezTo>
                  <a:cubicBezTo>
                    <a:pt x="432" y="4"/>
                    <a:pt x="446" y="0"/>
                    <a:pt x="417" y="7"/>
                  </a:cubicBezTo>
                  <a:cubicBezTo>
                    <a:pt x="380" y="16"/>
                    <a:pt x="363" y="51"/>
                    <a:pt x="363" y="51"/>
                  </a:cubicBezTo>
                  <a:cubicBezTo>
                    <a:pt x="356" y="115"/>
                    <a:pt x="356" y="115"/>
                    <a:pt x="356" y="115"/>
                  </a:cubicBezTo>
                  <a:cubicBezTo>
                    <a:pt x="356" y="115"/>
                    <a:pt x="355" y="115"/>
                    <a:pt x="355" y="114"/>
                  </a:cubicBezTo>
                  <a:cubicBezTo>
                    <a:pt x="354" y="115"/>
                    <a:pt x="352" y="116"/>
                    <a:pt x="348" y="117"/>
                  </a:cubicBezTo>
                  <a:cubicBezTo>
                    <a:pt x="334" y="122"/>
                    <a:pt x="345" y="144"/>
                    <a:pt x="345" y="144"/>
                  </a:cubicBezTo>
                  <a:cubicBezTo>
                    <a:pt x="348" y="152"/>
                    <a:pt x="362" y="175"/>
                    <a:pt x="362" y="175"/>
                  </a:cubicBezTo>
                  <a:cubicBezTo>
                    <a:pt x="371" y="176"/>
                    <a:pt x="371" y="176"/>
                    <a:pt x="371" y="176"/>
                  </a:cubicBezTo>
                  <a:cubicBezTo>
                    <a:pt x="374" y="207"/>
                    <a:pt x="374" y="207"/>
                    <a:pt x="374" y="207"/>
                  </a:cubicBezTo>
                  <a:cubicBezTo>
                    <a:pt x="379" y="222"/>
                    <a:pt x="379" y="222"/>
                    <a:pt x="379" y="222"/>
                  </a:cubicBezTo>
                  <a:cubicBezTo>
                    <a:pt x="357" y="218"/>
                    <a:pt x="323" y="249"/>
                    <a:pt x="323" y="249"/>
                  </a:cubicBezTo>
                  <a:cubicBezTo>
                    <a:pt x="301" y="276"/>
                    <a:pt x="275" y="280"/>
                    <a:pt x="275" y="280"/>
                  </a:cubicBezTo>
                  <a:cubicBezTo>
                    <a:pt x="244" y="302"/>
                    <a:pt x="244" y="302"/>
                    <a:pt x="244" y="302"/>
                  </a:cubicBezTo>
                  <a:cubicBezTo>
                    <a:pt x="244" y="302"/>
                    <a:pt x="257" y="307"/>
                    <a:pt x="261" y="306"/>
                  </a:cubicBezTo>
                  <a:cubicBezTo>
                    <a:pt x="265" y="305"/>
                    <a:pt x="260" y="321"/>
                    <a:pt x="246" y="350"/>
                  </a:cubicBezTo>
                  <a:cubicBezTo>
                    <a:pt x="233" y="380"/>
                    <a:pt x="221" y="384"/>
                    <a:pt x="201" y="419"/>
                  </a:cubicBezTo>
                  <a:cubicBezTo>
                    <a:pt x="180" y="455"/>
                    <a:pt x="169" y="490"/>
                    <a:pt x="152" y="500"/>
                  </a:cubicBezTo>
                  <a:cubicBezTo>
                    <a:pt x="135" y="511"/>
                    <a:pt x="73" y="521"/>
                    <a:pt x="73" y="521"/>
                  </a:cubicBezTo>
                  <a:cubicBezTo>
                    <a:pt x="73" y="521"/>
                    <a:pt x="37" y="552"/>
                    <a:pt x="39" y="559"/>
                  </a:cubicBezTo>
                  <a:cubicBezTo>
                    <a:pt x="31" y="566"/>
                    <a:pt x="24" y="574"/>
                    <a:pt x="18" y="582"/>
                  </a:cubicBezTo>
                  <a:cubicBezTo>
                    <a:pt x="18" y="582"/>
                    <a:pt x="18" y="582"/>
                    <a:pt x="18" y="582"/>
                  </a:cubicBezTo>
                  <a:cubicBezTo>
                    <a:pt x="18" y="582"/>
                    <a:pt x="18" y="582"/>
                    <a:pt x="18" y="582"/>
                  </a:cubicBezTo>
                  <a:cubicBezTo>
                    <a:pt x="15" y="588"/>
                    <a:pt x="12" y="594"/>
                    <a:pt x="9" y="600"/>
                  </a:cubicBezTo>
                  <a:cubicBezTo>
                    <a:pt x="9" y="600"/>
                    <a:pt x="9" y="600"/>
                    <a:pt x="9" y="600"/>
                  </a:cubicBezTo>
                  <a:cubicBezTo>
                    <a:pt x="9" y="600"/>
                    <a:pt x="9" y="600"/>
                    <a:pt x="9" y="600"/>
                  </a:cubicBezTo>
                  <a:cubicBezTo>
                    <a:pt x="3" y="613"/>
                    <a:pt x="0" y="628"/>
                    <a:pt x="0" y="644"/>
                  </a:cubicBezTo>
                  <a:cubicBezTo>
                    <a:pt x="0" y="705"/>
                    <a:pt x="50" y="755"/>
                    <a:pt x="111" y="755"/>
                  </a:cubicBezTo>
                  <a:cubicBezTo>
                    <a:pt x="153" y="755"/>
                    <a:pt x="190" y="732"/>
                    <a:pt x="209" y="697"/>
                  </a:cubicBezTo>
                  <a:cubicBezTo>
                    <a:pt x="209" y="697"/>
                    <a:pt x="209" y="697"/>
                    <a:pt x="209" y="697"/>
                  </a:cubicBezTo>
                  <a:cubicBezTo>
                    <a:pt x="209" y="697"/>
                    <a:pt x="209" y="697"/>
                    <a:pt x="209" y="697"/>
                  </a:cubicBezTo>
                  <a:cubicBezTo>
                    <a:pt x="218" y="681"/>
                    <a:pt x="223" y="663"/>
                    <a:pt x="223" y="644"/>
                  </a:cubicBezTo>
                  <a:cubicBezTo>
                    <a:pt x="223" y="627"/>
                    <a:pt x="219" y="611"/>
                    <a:pt x="212" y="596"/>
                  </a:cubicBezTo>
                  <a:cubicBezTo>
                    <a:pt x="212" y="596"/>
                    <a:pt x="213" y="597"/>
                    <a:pt x="213" y="597"/>
                  </a:cubicBezTo>
                  <a:cubicBezTo>
                    <a:pt x="227" y="599"/>
                    <a:pt x="225" y="592"/>
                    <a:pt x="225" y="592"/>
                  </a:cubicBezTo>
                  <a:cubicBezTo>
                    <a:pt x="223" y="582"/>
                    <a:pt x="209" y="544"/>
                    <a:pt x="209" y="544"/>
                  </a:cubicBezTo>
                  <a:cubicBezTo>
                    <a:pt x="221" y="527"/>
                    <a:pt x="221" y="527"/>
                    <a:pt x="221" y="527"/>
                  </a:cubicBezTo>
                  <a:cubicBezTo>
                    <a:pt x="251" y="496"/>
                    <a:pt x="283" y="444"/>
                    <a:pt x="283" y="444"/>
                  </a:cubicBezTo>
                  <a:cubicBezTo>
                    <a:pt x="288" y="427"/>
                    <a:pt x="308" y="403"/>
                    <a:pt x="312" y="403"/>
                  </a:cubicBezTo>
                  <a:cubicBezTo>
                    <a:pt x="315" y="403"/>
                    <a:pt x="318" y="404"/>
                    <a:pt x="322" y="403"/>
                  </a:cubicBezTo>
                  <a:cubicBezTo>
                    <a:pt x="326" y="402"/>
                    <a:pt x="323" y="428"/>
                    <a:pt x="326" y="428"/>
                  </a:cubicBezTo>
                  <a:cubicBezTo>
                    <a:pt x="329" y="428"/>
                    <a:pt x="374" y="491"/>
                    <a:pt x="374" y="491"/>
                  </a:cubicBezTo>
                  <a:cubicBezTo>
                    <a:pt x="374" y="491"/>
                    <a:pt x="376" y="538"/>
                    <a:pt x="373" y="539"/>
                  </a:cubicBezTo>
                  <a:cubicBezTo>
                    <a:pt x="370" y="540"/>
                    <a:pt x="364" y="544"/>
                    <a:pt x="364" y="544"/>
                  </a:cubicBezTo>
                  <a:cubicBezTo>
                    <a:pt x="336" y="562"/>
                    <a:pt x="352" y="582"/>
                    <a:pt x="352" y="582"/>
                  </a:cubicBezTo>
                  <a:cubicBezTo>
                    <a:pt x="197" y="763"/>
                    <a:pt x="197" y="763"/>
                    <a:pt x="197" y="763"/>
                  </a:cubicBezTo>
                  <a:cubicBezTo>
                    <a:pt x="188" y="787"/>
                    <a:pt x="173" y="798"/>
                    <a:pt x="173" y="798"/>
                  </a:cubicBezTo>
                  <a:cubicBezTo>
                    <a:pt x="173" y="798"/>
                    <a:pt x="195" y="812"/>
                    <a:pt x="198" y="810"/>
                  </a:cubicBezTo>
                  <a:cubicBezTo>
                    <a:pt x="201" y="808"/>
                    <a:pt x="195" y="871"/>
                    <a:pt x="195" y="871"/>
                  </a:cubicBezTo>
                  <a:cubicBezTo>
                    <a:pt x="153" y="895"/>
                    <a:pt x="132" y="1036"/>
                    <a:pt x="132" y="1036"/>
                  </a:cubicBezTo>
                  <a:cubicBezTo>
                    <a:pt x="127" y="1058"/>
                    <a:pt x="134" y="1218"/>
                    <a:pt x="137" y="1220"/>
                  </a:cubicBezTo>
                  <a:cubicBezTo>
                    <a:pt x="140" y="1222"/>
                    <a:pt x="105" y="1258"/>
                    <a:pt x="100" y="1260"/>
                  </a:cubicBezTo>
                  <a:cubicBezTo>
                    <a:pt x="96" y="1262"/>
                    <a:pt x="66" y="1280"/>
                    <a:pt x="66" y="1280"/>
                  </a:cubicBezTo>
                  <a:cubicBezTo>
                    <a:pt x="39" y="1301"/>
                    <a:pt x="39" y="1301"/>
                    <a:pt x="39" y="1301"/>
                  </a:cubicBezTo>
                  <a:cubicBezTo>
                    <a:pt x="39" y="1301"/>
                    <a:pt x="27" y="1301"/>
                    <a:pt x="33" y="1328"/>
                  </a:cubicBezTo>
                  <a:cubicBezTo>
                    <a:pt x="39" y="1355"/>
                    <a:pt x="55" y="1346"/>
                    <a:pt x="103" y="1346"/>
                  </a:cubicBezTo>
                  <a:cubicBezTo>
                    <a:pt x="152" y="1346"/>
                    <a:pt x="153" y="1326"/>
                    <a:pt x="177" y="1316"/>
                  </a:cubicBezTo>
                  <a:cubicBezTo>
                    <a:pt x="202" y="1307"/>
                    <a:pt x="203" y="1305"/>
                    <a:pt x="203" y="1305"/>
                  </a:cubicBezTo>
                  <a:cubicBezTo>
                    <a:pt x="199" y="1270"/>
                    <a:pt x="199" y="1270"/>
                    <a:pt x="199" y="1270"/>
                  </a:cubicBezTo>
                  <a:cubicBezTo>
                    <a:pt x="194" y="1262"/>
                    <a:pt x="194" y="1262"/>
                    <a:pt x="194" y="1262"/>
                  </a:cubicBezTo>
                  <a:cubicBezTo>
                    <a:pt x="194" y="1262"/>
                    <a:pt x="198" y="1252"/>
                    <a:pt x="201" y="1251"/>
                  </a:cubicBezTo>
                  <a:cubicBezTo>
                    <a:pt x="204" y="1250"/>
                    <a:pt x="203" y="1225"/>
                    <a:pt x="203" y="1225"/>
                  </a:cubicBezTo>
                  <a:cubicBezTo>
                    <a:pt x="199" y="1221"/>
                    <a:pt x="199" y="1221"/>
                    <a:pt x="199" y="1221"/>
                  </a:cubicBezTo>
                  <a:cubicBezTo>
                    <a:pt x="185" y="1194"/>
                    <a:pt x="209" y="1131"/>
                    <a:pt x="209" y="1131"/>
                  </a:cubicBezTo>
                  <a:cubicBezTo>
                    <a:pt x="240" y="1093"/>
                    <a:pt x="269" y="954"/>
                    <a:pt x="266" y="953"/>
                  </a:cubicBezTo>
                  <a:cubicBezTo>
                    <a:pt x="263" y="952"/>
                    <a:pt x="330" y="884"/>
                    <a:pt x="330" y="881"/>
                  </a:cubicBezTo>
                  <a:cubicBezTo>
                    <a:pt x="330" y="878"/>
                    <a:pt x="354" y="892"/>
                    <a:pt x="354" y="892"/>
                  </a:cubicBezTo>
                  <a:cubicBezTo>
                    <a:pt x="395" y="850"/>
                    <a:pt x="395" y="850"/>
                    <a:pt x="395" y="850"/>
                  </a:cubicBezTo>
                  <a:cubicBezTo>
                    <a:pt x="395" y="850"/>
                    <a:pt x="389" y="881"/>
                    <a:pt x="389" y="880"/>
                  </a:cubicBezTo>
                  <a:cubicBezTo>
                    <a:pt x="389" y="879"/>
                    <a:pt x="379" y="900"/>
                    <a:pt x="379" y="900"/>
                  </a:cubicBezTo>
                  <a:cubicBezTo>
                    <a:pt x="389" y="911"/>
                    <a:pt x="389" y="911"/>
                    <a:pt x="389" y="911"/>
                  </a:cubicBezTo>
                  <a:cubicBezTo>
                    <a:pt x="382" y="920"/>
                    <a:pt x="382" y="920"/>
                    <a:pt x="382" y="920"/>
                  </a:cubicBezTo>
                  <a:cubicBezTo>
                    <a:pt x="338" y="955"/>
                    <a:pt x="348" y="1029"/>
                    <a:pt x="348" y="1029"/>
                  </a:cubicBezTo>
                  <a:cubicBezTo>
                    <a:pt x="350" y="1052"/>
                    <a:pt x="368" y="1069"/>
                    <a:pt x="378" y="1076"/>
                  </a:cubicBezTo>
                  <a:cubicBezTo>
                    <a:pt x="381" y="1077"/>
                    <a:pt x="385" y="1078"/>
                    <a:pt x="392" y="1080"/>
                  </a:cubicBezTo>
                  <a:cubicBezTo>
                    <a:pt x="424" y="1090"/>
                    <a:pt x="489" y="1029"/>
                    <a:pt x="489" y="1029"/>
                  </a:cubicBezTo>
                  <a:cubicBezTo>
                    <a:pt x="498" y="1082"/>
                    <a:pt x="524" y="1065"/>
                    <a:pt x="524" y="1065"/>
                  </a:cubicBezTo>
                  <a:cubicBezTo>
                    <a:pt x="561" y="1071"/>
                    <a:pt x="557" y="891"/>
                    <a:pt x="557" y="891"/>
                  </a:cubicBezTo>
                  <a:cubicBezTo>
                    <a:pt x="597" y="889"/>
                    <a:pt x="633" y="774"/>
                    <a:pt x="633" y="774"/>
                  </a:cubicBezTo>
                  <a:cubicBezTo>
                    <a:pt x="703" y="692"/>
                    <a:pt x="657" y="620"/>
                    <a:pt x="657" y="620"/>
                  </a:cubicBezTo>
                  <a:cubicBezTo>
                    <a:pt x="687" y="613"/>
                    <a:pt x="672" y="582"/>
                    <a:pt x="672" y="582"/>
                  </a:cubicBezTo>
                  <a:cubicBezTo>
                    <a:pt x="692" y="564"/>
                    <a:pt x="692" y="564"/>
                    <a:pt x="692" y="564"/>
                  </a:cubicBezTo>
                  <a:cubicBezTo>
                    <a:pt x="682" y="526"/>
                    <a:pt x="682" y="526"/>
                    <a:pt x="682" y="526"/>
                  </a:cubicBezTo>
                  <a:cubicBezTo>
                    <a:pt x="691" y="511"/>
                    <a:pt x="691" y="511"/>
                    <a:pt x="691" y="511"/>
                  </a:cubicBezTo>
                  <a:cubicBezTo>
                    <a:pt x="689" y="428"/>
                    <a:pt x="689" y="428"/>
                    <a:pt x="689" y="428"/>
                  </a:cubicBezTo>
                  <a:cubicBezTo>
                    <a:pt x="796" y="477"/>
                    <a:pt x="796" y="477"/>
                    <a:pt x="796" y="477"/>
                  </a:cubicBezTo>
                  <a:cubicBezTo>
                    <a:pt x="788" y="491"/>
                    <a:pt x="818" y="559"/>
                    <a:pt x="818" y="559"/>
                  </a:cubicBezTo>
                  <a:cubicBezTo>
                    <a:pt x="818" y="559"/>
                    <a:pt x="821" y="648"/>
                    <a:pt x="822" y="648"/>
                  </a:cubicBezTo>
                  <a:cubicBezTo>
                    <a:pt x="823" y="648"/>
                    <a:pt x="814" y="684"/>
                    <a:pt x="814" y="684"/>
                  </a:cubicBezTo>
                  <a:cubicBezTo>
                    <a:pt x="814" y="684"/>
                    <a:pt x="802" y="702"/>
                    <a:pt x="796" y="704"/>
                  </a:cubicBezTo>
                  <a:cubicBezTo>
                    <a:pt x="772" y="712"/>
                    <a:pt x="782" y="726"/>
                    <a:pt x="782" y="726"/>
                  </a:cubicBezTo>
                  <a:cubicBezTo>
                    <a:pt x="786" y="735"/>
                    <a:pt x="818" y="714"/>
                    <a:pt x="818" y="714"/>
                  </a:cubicBezTo>
                  <a:cubicBezTo>
                    <a:pt x="815" y="771"/>
                    <a:pt x="815" y="771"/>
                    <a:pt x="815" y="771"/>
                  </a:cubicBezTo>
                  <a:cubicBezTo>
                    <a:pt x="819" y="783"/>
                    <a:pt x="833" y="772"/>
                    <a:pt x="833" y="772"/>
                  </a:cubicBezTo>
                  <a:cubicBezTo>
                    <a:pt x="846" y="717"/>
                    <a:pt x="846" y="717"/>
                    <a:pt x="846" y="717"/>
                  </a:cubicBezTo>
                  <a:cubicBezTo>
                    <a:pt x="853" y="717"/>
                    <a:pt x="853" y="717"/>
                    <a:pt x="853" y="717"/>
                  </a:cubicBezTo>
                  <a:cubicBezTo>
                    <a:pt x="852" y="725"/>
                    <a:pt x="852" y="725"/>
                    <a:pt x="852" y="725"/>
                  </a:cubicBezTo>
                  <a:cubicBezTo>
                    <a:pt x="856" y="741"/>
                    <a:pt x="873" y="779"/>
                    <a:pt x="873" y="779"/>
                  </a:cubicBezTo>
                  <a:cubicBezTo>
                    <a:pt x="886" y="782"/>
                    <a:pt x="886" y="772"/>
                    <a:pt x="886" y="772"/>
                  </a:cubicBezTo>
                  <a:cubicBezTo>
                    <a:pt x="881" y="764"/>
                    <a:pt x="870" y="718"/>
                    <a:pt x="870" y="718"/>
                  </a:cubicBezTo>
                  <a:cubicBezTo>
                    <a:pt x="883" y="719"/>
                    <a:pt x="883" y="719"/>
                    <a:pt x="883" y="719"/>
                  </a:cubicBezTo>
                  <a:cubicBezTo>
                    <a:pt x="890" y="727"/>
                    <a:pt x="891" y="756"/>
                    <a:pt x="891" y="756"/>
                  </a:cubicBezTo>
                  <a:cubicBezTo>
                    <a:pt x="902" y="762"/>
                    <a:pt x="908" y="756"/>
                    <a:pt x="908" y="756"/>
                  </a:cubicBezTo>
                  <a:cubicBezTo>
                    <a:pt x="904" y="719"/>
                    <a:pt x="904" y="719"/>
                    <a:pt x="904" y="719"/>
                  </a:cubicBezTo>
                  <a:cubicBezTo>
                    <a:pt x="904" y="719"/>
                    <a:pt x="912" y="721"/>
                    <a:pt x="915" y="721"/>
                  </a:cubicBezTo>
                  <a:cubicBezTo>
                    <a:pt x="918" y="721"/>
                    <a:pt x="923" y="739"/>
                    <a:pt x="923" y="739"/>
                  </a:cubicBezTo>
                  <a:cubicBezTo>
                    <a:pt x="932" y="735"/>
                    <a:pt x="932" y="735"/>
                    <a:pt x="932" y="735"/>
                  </a:cubicBezTo>
                  <a:cubicBezTo>
                    <a:pt x="932" y="708"/>
                    <a:pt x="901" y="695"/>
                    <a:pt x="903" y="689"/>
                  </a:cubicBezTo>
                  <a:close/>
                  <a:moveTo>
                    <a:pt x="159" y="543"/>
                  </a:moveTo>
                  <a:cubicBezTo>
                    <a:pt x="166" y="543"/>
                    <a:pt x="173" y="549"/>
                    <a:pt x="179" y="555"/>
                  </a:cubicBezTo>
                  <a:cubicBezTo>
                    <a:pt x="173" y="551"/>
                    <a:pt x="166" y="546"/>
                    <a:pt x="159" y="543"/>
                  </a:cubicBezTo>
                  <a:close/>
                  <a:moveTo>
                    <a:pt x="152" y="538"/>
                  </a:moveTo>
                  <a:cubicBezTo>
                    <a:pt x="154" y="537"/>
                    <a:pt x="155" y="540"/>
                    <a:pt x="156" y="541"/>
                  </a:cubicBezTo>
                  <a:cubicBezTo>
                    <a:pt x="154" y="541"/>
                    <a:pt x="152" y="540"/>
                    <a:pt x="151" y="539"/>
                  </a:cubicBezTo>
                  <a:cubicBezTo>
                    <a:pt x="151" y="539"/>
                    <a:pt x="152" y="538"/>
                    <a:pt x="152" y="538"/>
                  </a:cubicBezTo>
                  <a:close/>
                  <a:moveTo>
                    <a:pt x="129" y="534"/>
                  </a:moveTo>
                  <a:cubicBezTo>
                    <a:pt x="126" y="533"/>
                    <a:pt x="123" y="533"/>
                    <a:pt x="120" y="533"/>
                  </a:cubicBezTo>
                  <a:cubicBezTo>
                    <a:pt x="124" y="532"/>
                    <a:pt x="130" y="531"/>
                    <a:pt x="130" y="531"/>
                  </a:cubicBezTo>
                  <a:lnTo>
                    <a:pt x="129" y="5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5F252FB9-BAA0-461D-ADEC-566EF10AACE2}"/>
                </a:ext>
              </a:extLst>
            </p:cNvPr>
            <p:cNvSpPr/>
            <p:nvPr/>
          </p:nvSpPr>
          <p:spPr>
            <a:xfrm rot="1063181">
              <a:off x="7715876" y="5797556"/>
              <a:ext cx="358219" cy="1148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15E44B5B-9233-484A-9971-DFB907ECABB8}"/>
              </a:ext>
            </a:extLst>
          </p:cNvPr>
          <p:cNvSpPr/>
          <p:nvPr/>
        </p:nvSpPr>
        <p:spPr>
          <a:xfrm>
            <a:off x="664829" y="5821091"/>
            <a:ext cx="5052616" cy="45719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ACACF97-A2F2-46E1-92CF-53E683DA84DC}"/>
              </a:ext>
            </a:extLst>
          </p:cNvPr>
          <p:cNvGrpSpPr/>
          <p:nvPr/>
        </p:nvGrpSpPr>
        <p:grpSpPr>
          <a:xfrm>
            <a:off x="2836527" y="2962294"/>
            <a:ext cx="2732270" cy="2694948"/>
            <a:chOff x="3215082" y="2132247"/>
            <a:chExt cx="2732270" cy="2694948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6AD27A6-FA4D-4DF7-9545-257DDF49CA0C}"/>
                </a:ext>
              </a:extLst>
            </p:cNvPr>
            <p:cNvSpPr/>
            <p:nvPr/>
          </p:nvSpPr>
          <p:spPr>
            <a:xfrm>
              <a:off x="3215082" y="3183668"/>
              <a:ext cx="2732270" cy="16435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 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295DF95-A559-4C3D-A4FF-613B934F4FFD}"/>
                </a:ext>
              </a:extLst>
            </p:cNvPr>
            <p:cNvSpPr/>
            <p:nvPr/>
          </p:nvSpPr>
          <p:spPr>
            <a:xfrm>
              <a:off x="3215083" y="2132247"/>
              <a:ext cx="273226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Basket Ball Tournament</a:t>
              </a:r>
              <a:endParaRPr lang="id-ID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ABFC572-1BC4-4113-BD84-2DAC1F4896F2}"/>
                </a:ext>
              </a:extLst>
            </p:cNvPr>
            <p:cNvSpPr/>
            <p:nvPr/>
          </p:nvSpPr>
          <p:spPr>
            <a:xfrm>
              <a:off x="3215083" y="2698121"/>
              <a:ext cx="273226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Sunday, 11 March</a:t>
              </a:r>
              <a:endParaRPr lang="id-ID" sz="1400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418D0A63-3606-45AD-AF57-974C7A7D922F}"/>
              </a:ext>
            </a:extLst>
          </p:cNvPr>
          <p:cNvSpPr/>
          <p:nvPr/>
        </p:nvSpPr>
        <p:spPr>
          <a:xfrm>
            <a:off x="6474555" y="5821091"/>
            <a:ext cx="5052616" cy="45719"/>
          </a:xfrm>
          <a:prstGeom prst="rect">
            <a:avLst/>
          </a:prstGeom>
          <a:gradFill>
            <a:gsLst>
              <a:gs pos="100000">
                <a:schemeClr val="accent2">
                  <a:lumMod val="75000"/>
                </a:schemeClr>
              </a:gs>
              <a:gs pos="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E918EF48-F86A-4CE1-ADD1-9DAAEB5E3D28}"/>
              </a:ext>
            </a:extLst>
          </p:cNvPr>
          <p:cNvGrpSpPr/>
          <p:nvPr/>
        </p:nvGrpSpPr>
        <p:grpSpPr>
          <a:xfrm>
            <a:off x="8646253" y="2962294"/>
            <a:ext cx="2732270" cy="2694948"/>
            <a:chOff x="3215082" y="2132247"/>
            <a:chExt cx="2732270" cy="2694948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54C0F2EB-750B-491B-8A06-D5D98B57856A}"/>
                </a:ext>
              </a:extLst>
            </p:cNvPr>
            <p:cNvSpPr/>
            <p:nvPr/>
          </p:nvSpPr>
          <p:spPr>
            <a:xfrm>
              <a:off x="3215082" y="3183668"/>
              <a:ext cx="2732270" cy="16435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 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197188A3-F086-49D9-B876-22896F65C245}"/>
                </a:ext>
              </a:extLst>
            </p:cNvPr>
            <p:cNvSpPr/>
            <p:nvPr/>
          </p:nvSpPr>
          <p:spPr>
            <a:xfrm>
              <a:off x="3215083" y="2132247"/>
              <a:ext cx="212858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2018 Road Cycling Event</a:t>
              </a:r>
              <a:endParaRPr lang="id-ID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22756531-4F92-4219-AF6A-FC11F3370A36}"/>
                </a:ext>
              </a:extLst>
            </p:cNvPr>
            <p:cNvSpPr/>
            <p:nvPr/>
          </p:nvSpPr>
          <p:spPr>
            <a:xfrm>
              <a:off x="3215083" y="2698121"/>
              <a:ext cx="273226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Monday, 12 March</a:t>
              </a:r>
              <a:endParaRPr lang="id-ID" sz="1400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58" name="Freeform 18">
            <a:extLst>
              <a:ext uri="{FF2B5EF4-FFF2-40B4-BE49-F238E27FC236}">
                <a16:creationId xmlns:a16="http://schemas.microsoft.com/office/drawing/2014/main" id="{FC4780A5-B7DF-4793-8A97-17B029AF3D05}"/>
              </a:ext>
            </a:extLst>
          </p:cNvPr>
          <p:cNvSpPr>
            <a:spLocks noEditPoints="1"/>
          </p:cNvSpPr>
          <p:nvPr/>
        </p:nvSpPr>
        <p:spPr bwMode="auto">
          <a:xfrm>
            <a:off x="6269558" y="3662351"/>
            <a:ext cx="1613780" cy="1713761"/>
          </a:xfrm>
          <a:custGeom>
            <a:avLst/>
            <a:gdLst>
              <a:gd name="T0" fmla="*/ 237 w 482"/>
              <a:gd name="T1" fmla="*/ 34 h 512"/>
              <a:gd name="T2" fmla="*/ 157 w 482"/>
              <a:gd name="T3" fmla="*/ 53 h 512"/>
              <a:gd name="T4" fmla="*/ 97 w 482"/>
              <a:gd name="T5" fmla="*/ 182 h 512"/>
              <a:gd name="T6" fmla="*/ 119 w 482"/>
              <a:gd name="T7" fmla="*/ 192 h 512"/>
              <a:gd name="T8" fmla="*/ 109 w 482"/>
              <a:gd name="T9" fmla="*/ 271 h 512"/>
              <a:gd name="T10" fmla="*/ 101 w 482"/>
              <a:gd name="T11" fmla="*/ 476 h 512"/>
              <a:gd name="T12" fmla="*/ 171 w 482"/>
              <a:gd name="T13" fmla="*/ 424 h 512"/>
              <a:gd name="T14" fmla="*/ 221 w 482"/>
              <a:gd name="T15" fmla="*/ 361 h 512"/>
              <a:gd name="T16" fmla="*/ 287 w 482"/>
              <a:gd name="T17" fmla="*/ 279 h 512"/>
              <a:gd name="T18" fmla="*/ 365 w 482"/>
              <a:gd name="T19" fmla="*/ 512 h 512"/>
              <a:gd name="T20" fmla="*/ 303 w 482"/>
              <a:gd name="T21" fmla="*/ 266 h 512"/>
              <a:gd name="T22" fmla="*/ 300 w 482"/>
              <a:gd name="T23" fmla="*/ 244 h 512"/>
              <a:gd name="T24" fmla="*/ 334 w 482"/>
              <a:gd name="T25" fmla="*/ 248 h 512"/>
              <a:gd name="T26" fmla="*/ 311 w 482"/>
              <a:gd name="T27" fmla="*/ 198 h 512"/>
              <a:gd name="T28" fmla="*/ 283 w 482"/>
              <a:gd name="T29" fmla="*/ 89 h 512"/>
              <a:gd name="T30" fmla="*/ 300 w 482"/>
              <a:gd name="T31" fmla="*/ 58 h 512"/>
              <a:gd name="T32" fmla="*/ 234 w 482"/>
              <a:gd name="T33" fmla="*/ 200 h 512"/>
              <a:gd name="T34" fmla="*/ 255 w 482"/>
              <a:gd name="T35" fmla="*/ 220 h 512"/>
              <a:gd name="T36" fmla="*/ 273 w 482"/>
              <a:gd name="T37" fmla="*/ 197 h 512"/>
              <a:gd name="T38" fmla="*/ 255 w 482"/>
              <a:gd name="T39" fmla="*/ 146 h 512"/>
              <a:gd name="T40" fmla="*/ 234 w 482"/>
              <a:gd name="T41" fmla="*/ 140 h 512"/>
              <a:gd name="T42" fmla="*/ 222 w 482"/>
              <a:gd name="T43" fmla="*/ 183 h 512"/>
              <a:gd name="T44" fmla="*/ 148 w 482"/>
              <a:gd name="T45" fmla="*/ 385 h 512"/>
              <a:gd name="T46" fmla="*/ 77 w 482"/>
              <a:gd name="T47" fmla="*/ 374 h 512"/>
              <a:gd name="T48" fmla="*/ 70 w 482"/>
              <a:gd name="T49" fmla="*/ 361 h 512"/>
              <a:gd name="T50" fmla="*/ 35 w 482"/>
              <a:gd name="T51" fmla="*/ 304 h 512"/>
              <a:gd name="T52" fmla="*/ 148 w 482"/>
              <a:gd name="T53" fmla="*/ 391 h 512"/>
              <a:gd name="T54" fmla="*/ 384 w 482"/>
              <a:gd name="T55" fmla="*/ 499 h 512"/>
              <a:gd name="T56" fmla="*/ 305 w 482"/>
              <a:gd name="T57" fmla="*/ 292 h 512"/>
              <a:gd name="T58" fmla="*/ 351 w 482"/>
              <a:gd name="T59" fmla="*/ 393 h 512"/>
              <a:gd name="T60" fmla="*/ 203 w 482"/>
              <a:gd name="T61" fmla="*/ 417 h 512"/>
              <a:gd name="T62" fmla="*/ 207 w 482"/>
              <a:gd name="T63" fmla="*/ 426 h 512"/>
              <a:gd name="T64" fmla="*/ 159 w 482"/>
              <a:gd name="T65" fmla="*/ 381 h 512"/>
              <a:gd name="T66" fmla="*/ 184 w 482"/>
              <a:gd name="T67" fmla="*/ 359 h 512"/>
              <a:gd name="T68" fmla="*/ 288 w 482"/>
              <a:gd name="T69" fmla="*/ 218 h 512"/>
              <a:gd name="T70" fmla="*/ 281 w 482"/>
              <a:gd name="T71" fmla="*/ 204 h 512"/>
              <a:gd name="T72" fmla="*/ 345 w 482"/>
              <a:gd name="T73" fmla="*/ 223 h 512"/>
              <a:gd name="T74" fmla="*/ 320 w 482"/>
              <a:gd name="T75" fmla="*/ 222 h 512"/>
              <a:gd name="T76" fmla="*/ 162 w 482"/>
              <a:gd name="T77" fmla="*/ 313 h 512"/>
              <a:gd name="T78" fmla="*/ 154 w 482"/>
              <a:gd name="T79" fmla="*/ 332 h 512"/>
              <a:gd name="T80" fmla="*/ 168 w 482"/>
              <a:gd name="T81" fmla="*/ 251 h 512"/>
              <a:gd name="T82" fmla="*/ 140 w 482"/>
              <a:gd name="T83" fmla="*/ 228 h 512"/>
              <a:gd name="T84" fmla="*/ 164 w 482"/>
              <a:gd name="T85" fmla="*/ 223 h 512"/>
              <a:gd name="T86" fmla="*/ 222 w 482"/>
              <a:gd name="T87" fmla="*/ 238 h 512"/>
              <a:gd name="T88" fmla="*/ 282 w 482"/>
              <a:gd name="T89" fmla="*/ 261 h 512"/>
              <a:gd name="T90" fmla="*/ 240 w 482"/>
              <a:gd name="T91" fmla="*/ 27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82" h="512">
                <a:moveTo>
                  <a:pt x="306" y="42"/>
                </a:moveTo>
                <a:cubicBezTo>
                  <a:pt x="306" y="24"/>
                  <a:pt x="300" y="2"/>
                  <a:pt x="272" y="1"/>
                </a:cubicBezTo>
                <a:cubicBezTo>
                  <a:pt x="255" y="0"/>
                  <a:pt x="237" y="19"/>
                  <a:pt x="237" y="34"/>
                </a:cubicBezTo>
                <a:cubicBezTo>
                  <a:pt x="231" y="34"/>
                  <a:pt x="232" y="39"/>
                  <a:pt x="232" y="43"/>
                </a:cubicBezTo>
                <a:cubicBezTo>
                  <a:pt x="230" y="43"/>
                  <a:pt x="226" y="41"/>
                  <a:pt x="226" y="43"/>
                </a:cubicBezTo>
                <a:cubicBezTo>
                  <a:pt x="202" y="41"/>
                  <a:pt x="177" y="43"/>
                  <a:pt x="157" y="53"/>
                </a:cubicBezTo>
                <a:cubicBezTo>
                  <a:pt x="134" y="65"/>
                  <a:pt x="123" y="87"/>
                  <a:pt x="106" y="101"/>
                </a:cubicBezTo>
                <a:cubicBezTo>
                  <a:pt x="88" y="116"/>
                  <a:pt x="84" y="130"/>
                  <a:pt x="84" y="152"/>
                </a:cubicBezTo>
                <a:cubicBezTo>
                  <a:pt x="84" y="163"/>
                  <a:pt x="93" y="173"/>
                  <a:pt x="97" y="182"/>
                </a:cubicBezTo>
                <a:cubicBezTo>
                  <a:pt x="99" y="185"/>
                  <a:pt x="109" y="188"/>
                  <a:pt x="111" y="189"/>
                </a:cubicBezTo>
                <a:cubicBezTo>
                  <a:pt x="113" y="189"/>
                  <a:pt x="115" y="190"/>
                  <a:pt x="116" y="191"/>
                </a:cubicBezTo>
                <a:cubicBezTo>
                  <a:pt x="119" y="192"/>
                  <a:pt x="119" y="192"/>
                  <a:pt x="119" y="192"/>
                </a:cubicBezTo>
                <a:cubicBezTo>
                  <a:pt x="120" y="192"/>
                  <a:pt x="125" y="196"/>
                  <a:pt x="125" y="195"/>
                </a:cubicBezTo>
                <a:cubicBezTo>
                  <a:pt x="131" y="221"/>
                  <a:pt x="131" y="221"/>
                  <a:pt x="131" y="221"/>
                </a:cubicBezTo>
                <a:cubicBezTo>
                  <a:pt x="109" y="271"/>
                  <a:pt x="109" y="271"/>
                  <a:pt x="109" y="271"/>
                </a:cubicBezTo>
                <a:cubicBezTo>
                  <a:pt x="65" y="240"/>
                  <a:pt x="27" y="291"/>
                  <a:pt x="16" y="324"/>
                </a:cubicBezTo>
                <a:cubicBezTo>
                  <a:pt x="0" y="371"/>
                  <a:pt x="14" y="422"/>
                  <a:pt x="42" y="453"/>
                </a:cubicBezTo>
                <a:cubicBezTo>
                  <a:pt x="58" y="472"/>
                  <a:pt x="82" y="480"/>
                  <a:pt x="101" y="476"/>
                </a:cubicBezTo>
                <a:cubicBezTo>
                  <a:pt x="123" y="472"/>
                  <a:pt x="144" y="453"/>
                  <a:pt x="156" y="398"/>
                </a:cubicBezTo>
                <a:cubicBezTo>
                  <a:pt x="156" y="397"/>
                  <a:pt x="157" y="396"/>
                  <a:pt x="158" y="398"/>
                </a:cubicBezTo>
                <a:cubicBezTo>
                  <a:pt x="164" y="411"/>
                  <a:pt x="166" y="420"/>
                  <a:pt x="171" y="424"/>
                </a:cubicBezTo>
                <a:cubicBezTo>
                  <a:pt x="193" y="438"/>
                  <a:pt x="212" y="411"/>
                  <a:pt x="201" y="387"/>
                </a:cubicBezTo>
                <a:cubicBezTo>
                  <a:pt x="204" y="384"/>
                  <a:pt x="214" y="376"/>
                  <a:pt x="214" y="373"/>
                </a:cubicBezTo>
                <a:cubicBezTo>
                  <a:pt x="224" y="371"/>
                  <a:pt x="221" y="367"/>
                  <a:pt x="221" y="361"/>
                </a:cubicBezTo>
                <a:cubicBezTo>
                  <a:pt x="281" y="273"/>
                  <a:pt x="281" y="273"/>
                  <a:pt x="281" y="273"/>
                </a:cubicBezTo>
                <a:cubicBezTo>
                  <a:pt x="284" y="280"/>
                  <a:pt x="284" y="280"/>
                  <a:pt x="284" y="280"/>
                </a:cubicBezTo>
                <a:cubicBezTo>
                  <a:pt x="287" y="279"/>
                  <a:pt x="287" y="279"/>
                  <a:pt x="287" y="279"/>
                </a:cubicBezTo>
                <a:cubicBezTo>
                  <a:pt x="291" y="287"/>
                  <a:pt x="291" y="287"/>
                  <a:pt x="291" y="287"/>
                </a:cubicBezTo>
                <a:cubicBezTo>
                  <a:pt x="258" y="314"/>
                  <a:pt x="254" y="380"/>
                  <a:pt x="265" y="425"/>
                </a:cubicBezTo>
                <a:cubicBezTo>
                  <a:pt x="275" y="466"/>
                  <a:pt x="319" y="512"/>
                  <a:pt x="365" y="512"/>
                </a:cubicBezTo>
                <a:cubicBezTo>
                  <a:pt x="407" y="512"/>
                  <a:pt x="436" y="481"/>
                  <a:pt x="449" y="444"/>
                </a:cubicBezTo>
                <a:cubicBezTo>
                  <a:pt x="482" y="351"/>
                  <a:pt x="414" y="220"/>
                  <a:pt x="307" y="273"/>
                </a:cubicBezTo>
                <a:cubicBezTo>
                  <a:pt x="303" y="266"/>
                  <a:pt x="303" y="266"/>
                  <a:pt x="303" y="266"/>
                </a:cubicBezTo>
                <a:cubicBezTo>
                  <a:pt x="299" y="268"/>
                  <a:pt x="299" y="268"/>
                  <a:pt x="299" y="268"/>
                </a:cubicBezTo>
                <a:cubicBezTo>
                  <a:pt x="293" y="250"/>
                  <a:pt x="293" y="250"/>
                  <a:pt x="293" y="250"/>
                </a:cubicBezTo>
                <a:cubicBezTo>
                  <a:pt x="300" y="244"/>
                  <a:pt x="300" y="244"/>
                  <a:pt x="300" y="244"/>
                </a:cubicBezTo>
                <a:cubicBezTo>
                  <a:pt x="299" y="234"/>
                  <a:pt x="299" y="234"/>
                  <a:pt x="299" y="234"/>
                </a:cubicBezTo>
                <a:cubicBezTo>
                  <a:pt x="325" y="248"/>
                  <a:pt x="325" y="248"/>
                  <a:pt x="325" y="248"/>
                </a:cubicBezTo>
                <a:cubicBezTo>
                  <a:pt x="334" y="248"/>
                  <a:pt x="334" y="248"/>
                  <a:pt x="334" y="248"/>
                </a:cubicBezTo>
                <a:cubicBezTo>
                  <a:pt x="345" y="253"/>
                  <a:pt x="349" y="245"/>
                  <a:pt x="356" y="245"/>
                </a:cubicBezTo>
                <a:cubicBezTo>
                  <a:pt x="381" y="257"/>
                  <a:pt x="393" y="216"/>
                  <a:pt x="361" y="216"/>
                </a:cubicBezTo>
                <a:cubicBezTo>
                  <a:pt x="346" y="200"/>
                  <a:pt x="327" y="199"/>
                  <a:pt x="311" y="198"/>
                </a:cubicBezTo>
                <a:cubicBezTo>
                  <a:pt x="303" y="182"/>
                  <a:pt x="292" y="168"/>
                  <a:pt x="292" y="151"/>
                </a:cubicBezTo>
                <a:cubicBezTo>
                  <a:pt x="292" y="132"/>
                  <a:pt x="298" y="115"/>
                  <a:pt x="293" y="101"/>
                </a:cubicBezTo>
                <a:cubicBezTo>
                  <a:pt x="291" y="96"/>
                  <a:pt x="287" y="93"/>
                  <a:pt x="283" y="89"/>
                </a:cubicBezTo>
                <a:cubicBezTo>
                  <a:pt x="286" y="87"/>
                  <a:pt x="288" y="85"/>
                  <a:pt x="291" y="81"/>
                </a:cubicBezTo>
                <a:cubicBezTo>
                  <a:pt x="294" y="76"/>
                  <a:pt x="297" y="71"/>
                  <a:pt x="296" y="66"/>
                </a:cubicBezTo>
                <a:cubicBezTo>
                  <a:pt x="295" y="63"/>
                  <a:pt x="299" y="64"/>
                  <a:pt x="300" y="58"/>
                </a:cubicBezTo>
                <a:cubicBezTo>
                  <a:pt x="302" y="51"/>
                  <a:pt x="302" y="42"/>
                  <a:pt x="306" y="42"/>
                </a:cubicBezTo>
                <a:close/>
                <a:moveTo>
                  <a:pt x="222" y="183"/>
                </a:moveTo>
                <a:cubicBezTo>
                  <a:pt x="229" y="183"/>
                  <a:pt x="234" y="191"/>
                  <a:pt x="234" y="200"/>
                </a:cubicBezTo>
                <a:cubicBezTo>
                  <a:pt x="234" y="202"/>
                  <a:pt x="234" y="203"/>
                  <a:pt x="234" y="204"/>
                </a:cubicBezTo>
                <a:cubicBezTo>
                  <a:pt x="235" y="205"/>
                  <a:pt x="236" y="206"/>
                  <a:pt x="237" y="206"/>
                </a:cubicBezTo>
                <a:cubicBezTo>
                  <a:pt x="255" y="220"/>
                  <a:pt x="255" y="220"/>
                  <a:pt x="255" y="220"/>
                </a:cubicBezTo>
                <a:cubicBezTo>
                  <a:pt x="258" y="214"/>
                  <a:pt x="262" y="219"/>
                  <a:pt x="266" y="219"/>
                </a:cubicBezTo>
                <a:cubicBezTo>
                  <a:pt x="275" y="225"/>
                  <a:pt x="269" y="212"/>
                  <a:pt x="268" y="210"/>
                </a:cubicBezTo>
                <a:cubicBezTo>
                  <a:pt x="264" y="202"/>
                  <a:pt x="273" y="201"/>
                  <a:pt x="273" y="197"/>
                </a:cubicBezTo>
                <a:cubicBezTo>
                  <a:pt x="268" y="198"/>
                  <a:pt x="259" y="186"/>
                  <a:pt x="259" y="180"/>
                </a:cubicBezTo>
                <a:cubicBezTo>
                  <a:pt x="260" y="154"/>
                  <a:pt x="260" y="154"/>
                  <a:pt x="260" y="154"/>
                </a:cubicBezTo>
                <a:cubicBezTo>
                  <a:pt x="257" y="153"/>
                  <a:pt x="255" y="150"/>
                  <a:pt x="255" y="146"/>
                </a:cubicBezTo>
                <a:cubicBezTo>
                  <a:pt x="255" y="141"/>
                  <a:pt x="261" y="142"/>
                  <a:pt x="261" y="145"/>
                </a:cubicBezTo>
                <a:cubicBezTo>
                  <a:pt x="260" y="141"/>
                  <a:pt x="253" y="130"/>
                  <a:pt x="250" y="130"/>
                </a:cubicBezTo>
                <a:cubicBezTo>
                  <a:pt x="245" y="134"/>
                  <a:pt x="240" y="140"/>
                  <a:pt x="234" y="140"/>
                </a:cubicBezTo>
                <a:cubicBezTo>
                  <a:pt x="232" y="140"/>
                  <a:pt x="216" y="142"/>
                  <a:pt x="216" y="140"/>
                </a:cubicBezTo>
                <a:cubicBezTo>
                  <a:pt x="216" y="145"/>
                  <a:pt x="218" y="156"/>
                  <a:pt x="216" y="160"/>
                </a:cubicBezTo>
                <a:cubicBezTo>
                  <a:pt x="224" y="167"/>
                  <a:pt x="223" y="174"/>
                  <a:pt x="222" y="183"/>
                </a:cubicBezTo>
                <a:close/>
                <a:moveTo>
                  <a:pt x="111" y="282"/>
                </a:moveTo>
                <a:cubicBezTo>
                  <a:pt x="75" y="366"/>
                  <a:pt x="75" y="366"/>
                  <a:pt x="75" y="366"/>
                </a:cubicBezTo>
                <a:cubicBezTo>
                  <a:pt x="148" y="385"/>
                  <a:pt x="148" y="385"/>
                  <a:pt x="148" y="385"/>
                </a:cubicBezTo>
                <a:cubicBezTo>
                  <a:pt x="152" y="344"/>
                  <a:pt x="139" y="300"/>
                  <a:pt x="111" y="282"/>
                </a:cubicBezTo>
                <a:close/>
                <a:moveTo>
                  <a:pt x="148" y="391"/>
                </a:moveTo>
                <a:cubicBezTo>
                  <a:pt x="77" y="374"/>
                  <a:pt x="77" y="374"/>
                  <a:pt x="77" y="374"/>
                </a:cubicBezTo>
                <a:cubicBezTo>
                  <a:pt x="77" y="377"/>
                  <a:pt x="62" y="375"/>
                  <a:pt x="62" y="369"/>
                </a:cubicBezTo>
                <a:cubicBezTo>
                  <a:pt x="62" y="367"/>
                  <a:pt x="66" y="363"/>
                  <a:pt x="69" y="363"/>
                </a:cubicBezTo>
                <a:cubicBezTo>
                  <a:pt x="70" y="361"/>
                  <a:pt x="70" y="361"/>
                  <a:pt x="70" y="361"/>
                </a:cubicBezTo>
                <a:cubicBezTo>
                  <a:pt x="105" y="278"/>
                  <a:pt x="105" y="278"/>
                  <a:pt x="105" y="278"/>
                </a:cubicBezTo>
                <a:cubicBezTo>
                  <a:pt x="98" y="275"/>
                  <a:pt x="90" y="273"/>
                  <a:pt x="81" y="273"/>
                </a:cubicBezTo>
                <a:cubicBezTo>
                  <a:pt x="66" y="272"/>
                  <a:pt x="47" y="281"/>
                  <a:pt x="35" y="304"/>
                </a:cubicBezTo>
                <a:cubicBezTo>
                  <a:pt x="10" y="349"/>
                  <a:pt x="15" y="415"/>
                  <a:pt x="53" y="451"/>
                </a:cubicBezTo>
                <a:cubicBezTo>
                  <a:pt x="65" y="462"/>
                  <a:pt x="86" y="473"/>
                  <a:pt x="103" y="466"/>
                </a:cubicBezTo>
                <a:cubicBezTo>
                  <a:pt x="129" y="456"/>
                  <a:pt x="144" y="425"/>
                  <a:pt x="148" y="391"/>
                </a:cubicBezTo>
                <a:close/>
                <a:moveTo>
                  <a:pt x="293" y="303"/>
                </a:moveTo>
                <a:cubicBezTo>
                  <a:pt x="263" y="333"/>
                  <a:pt x="262" y="397"/>
                  <a:pt x="284" y="443"/>
                </a:cubicBezTo>
                <a:cubicBezTo>
                  <a:pt x="309" y="494"/>
                  <a:pt x="350" y="511"/>
                  <a:pt x="384" y="499"/>
                </a:cubicBezTo>
                <a:cubicBezTo>
                  <a:pt x="434" y="482"/>
                  <a:pt x="470" y="407"/>
                  <a:pt x="427" y="327"/>
                </a:cubicBezTo>
                <a:cubicBezTo>
                  <a:pt x="412" y="298"/>
                  <a:pt x="390" y="272"/>
                  <a:pt x="345" y="274"/>
                </a:cubicBezTo>
                <a:cubicBezTo>
                  <a:pt x="325" y="275"/>
                  <a:pt x="309" y="281"/>
                  <a:pt x="305" y="292"/>
                </a:cubicBezTo>
                <a:cubicBezTo>
                  <a:pt x="302" y="307"/>
                  <a:pt x="318" y="339"/>
                  <a:pt x="331" y="360"/>
                </a:cubicBezTo>
                <a:cubicBezTo>
                  <a:pt x="338" y="372"/>
                  <a:pt x="347" y="381"/>
                  <a:pt x="347" y="383"/>
                </a:cubicBezTo>
                <a:cubicBezTo>
                  <a:pt x="347" y="379"/>
                  <a:pt x="358" y="385"/>
                  <a:pt x="351" y="393"/>
                </a:cubicBezTo>
                <a:cubicBezTo>
                  <a:pt x="346" y="397"/>
                  <a:pt x="336" y="390"/>
                  <a:pt x="336" y="385"/>
                </a:cubicBezTo>
                <a:cubicBezTo>
                  <a:pt x="319" y="371"/>
                  <a:pt x="299" y="326"/>
                  <a:pt x="293" y="303"/>
                </a:cubicBezTo>
                <a:close/>
                <a:moveTo>
                  <a:pt x="203" y="417"/>
                </a:moveTo>
                <a:cubicBezTo>
                  <a:pt x="203" y="423"/>
                  <a:pt x="191" y="428"/>
                  <a:pt x="191" y="430"/>
                </a:cubicBezTo>
                <a:cubicBezTo>
                  <a:pt x="195" y="432"/>
                  <a:pt x="207" y="440"/>
                  <a:pt x="211" y="436"/>
                </a:cubicBezTo>
                <a:cubicBezTo>
                  <a:pt x="213" y="434"/>
                  <a:pt x="208" y="428"/>
                  <a:pt x="207" y="426"/>
                </a:cubicBezTo>
                <a:cubicBezTo>
                  <a:pt x="203" y="417"/>
                  <a:pt x="203" y="417"/>
                  <a:pt x="203" y="417"/>
                </a:cubicBezTo>
                <a:close/>
                <a:moveTo>
                  <a:pt x="155" y="338"/>
                </a:moveTo>
                <a:cubicBezTo>
                  <a:pt x="159" y="381"/>
                  <a:pt x="159" y="381"/>
                  <a:pt x="159" y="381"/>
                </a:cubicBezTo>
                <a:cubicBezTo>
                  <a:pt x="161" y="376"/>
                  <a:pt x="165" y="365"/>
                  <a:pt x="172" y="365"/>
                </a:cubicBezTo>
                <a:cubicBezTo>
                  <a:pt x="174" y="365"/>
                  <a:pt x="191" y="362"/>
                  <a:pt x="191" y="366"/>
                </a:cubicBezTo>
                <a:cubicBezTo>
                  <a:pt x="188" y="366"/>
                  <a:pt x="178" y="359"/>
                  <a:pt x="184" y="359"/>
                </a:cubicBezTo>
                <a:cubicBezTo>
                  <a:pt x="184" y="359"/>
                  <a:pt x="156" y="338"/>
                  <a:pt x="155" y="338"/>
                </a:cubicBezTo>
                <a:close/>
                <a:moveTo>
                  <a:pt x="281" y="204"/>
                </a:moveTo>
                <a:cubicBezTo>
                  <a:pt x="277" y="212"/>
                  <a:pt x="288" y="214"/>
                  <a:pt x="288" y="218"/>
                </a:cubicBezTo>
                <a:cubicBezTo>
                  <a:pt x="285" y="219"/>
                  <a:pt x="283" y="220"/>
                  <a:pt x="283" y="223"/>
                </a:cubicBezTo>
                <a:cubicBezTo>
                  <a:pt x="282" y="220"/>
                  <a:pt x="278" y="212"/>
                  <a:pt x="278" y="209"/>
                </a:cubicBezTo>
                <a:cubicBezTo>
                  <a:pt x="278" y="206"/>
                  <a:pt x="281" y="205"/>
                  <a:pt x="281" y="204"/>
                </a:cubicBezTo>
                <a:close/>
                <a:moveTo>
                  <a:pt x="312" y="203"/>
                </a:moveTo>
                <a:cubicBezTo>
                  <a:pt x="327" y="203"/>
                  <a:pt x="344" y="208"/>
                  <a:pt x="354" y="218"/>
                </a:cubicBezTo>
                <a:cubicBezTo>
                  <a:pt x="345" y="223"/>
                  <a:pt x="345" y="223"/>
                  <a:pt x="345" y="223"/>
                </a:cubicBezTo>
                <a:cubicBezTo>
                  <a:pt x="345" y="224"/>
                  <a:pt x="342" y="225"/>
                  <a:pt x="342" y="226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34" y="229"/>
                  <a:pt x="325" y="226"/>
                  <a:pt x="320" y="222"/>
                </a:cubicBezTo>
                <a:cubicBezTo>
                  <a:pt x="318" y="220"/>
                  <a:pt x="307" y="203"/>
                  <a:pt x="312" y="203"/>
                </a:cubicBezTo>
                <a:close/>
                <a:moveTo>
                  <a:pt x="154" y="332"/>
                </a:moveTo>
                <a:cubicBezTo>
                  <a:pt x="162" y="313"/>
                  <a:pt x="162" y="313"/>
                  <a:pt x="162" y="313"/>
                </a:cubicBezTo>
                <a:cubicBezTo>
                  <a:pt x="137" y="234"/>
                  <a:pt x="137" y="234"/>
                  <a:pt x="137" y="234"/>
                </a:cubicBezTo>
                <a:cubicBezTo>
                  <a:pt x="125" y="283"/>
                  <a:pt x="125" y="283"/>
                  <a:pt x="125" y="283"/>
                </a:cubicBezTo>
                <a:cubicBezTo>
                  <a:pt x="140" y="295"/>
                  <a:pt x="148" y="313"/>
                  <a:pt x="154" y="332"/>
                </a:cubicBezTo>
                <a:close/>
                <a:moveTo>
                  <a:pt x="140" y="228"/>
                </a:moveTo>
                <a:cubicBezTo>
                  <a:pt x="165" y="230"/>
                  <a:pt x="165" y="230"/>
                  <a:pt x="165" y="230"/>
                </a:cubicBezTo>
                <a:cubicBezTo>
                  <a:pt x="168" y="251"/>
                  <a:pt x="168" y="251"/>
                  <a:pt x="168" y="251"/>
                </a:cubicBezTo>
                <a:cubicBezTo>
                  <a:pt x="169" y="260"/>
                  <a:pt x="169" y="260"/>
                  <a:pt x="169" y="260"/>
                </a:cubicBezTo>
                <a:cubicBezTo>
                  <a:pt x="162" y="287"/>
                  <a:pt x="162" y="287"/>
                  <a:pt x="162" y="287"/>
                </a:cubicBezTo>
                <a:cubicBezTo>
                  <a:pt x="140" y="228"/>
                  <a:pt x="140" y="228"/>
                  <a:pt x="140" y="228"/>
                </a:cubicBezTo>
                <a:close/>
                <a:moveTo>
                  <a:pt x="131" y="198"/>
                </a:moveTo>
                <a:cubicBezTo>
                  <a:pt x="139" y="224"/>
                  <a:pt x="139" y="224"/>
                  <a:pt x="139" y="224"/>
                </a:cubicBezTo>
                <a:cubicBezTo>
                  <a:pt x="164" y="223"/>
                  <a:pt x="164" y="223"/>
                  <a:pt x="164" y="223"/>
                </a:cubicBezTo>
                <a:cubicBezTo>
                  <a:pt x="172" y="198"/>
                  <a:pt x="172" y="198"/>
                  <a:pt x="172" y="198"/>
                </a:cubicBezTo>
                <a:cubicBezTo>
                  <a:pt x="131" y="198"/>
                  <a:pt x="131" y="198"/>
                  <a:pt x="131" y="198"/>
                </a:cubicBezTo>
                <a:close/>
                <a:moveTo>
                  <a:pt x="222" y="238"/>
                </a:moveTo>
                <a:cubicBezTo>
                  <a:pt x="215" y="248"/>
                  <a:pt x="168" y="335"/>
                  <a:pt x="203" y="335"/>
                </a:cubicBezTo>
                <a:cubicBezTo>
                  <a:pt x="211" y="336"/>
                  <a:pt x="209" y="355"/>
                  <a:pt x="213" y="355"/>
                </a:cubicBezTo>
                <a:cubicBezTo>
                  <a:pt x="282" y="261"/>
                  <a:pt x="282" y="261"/>
                  <a:pt x="282" y="261"/>
                </a:cubicBezTo>
                <a:cubicBezTo>
                  <a:pt x="281" y="259"/>
                  <a:pt x="277" y="254"/>
                  <a:pt x="277" y="252"/>
                </a:cubicBezTo>
                <a:cubicBezTo>
                  <a:pt x="275" y="253"/>
                  <a:pt x="267" y="253"/>
                  <a:pt x="267" y="251"/>
                </a:cubicBezTo>
                <a:cubicBezTo>
                  <a:pt x="262" y="260"/>
                  <a:pt x="251" y="270"/>
                  <a:pt x="240" y="270"/>
                </a:cubicBezTo>
                <a:cubicBezTo>
                  <a:pt x="231" y="270"/>
                  <a:pt x="244" y="253"/>
                  <a:pt x="248" y="253"/>
                </a:cubicBezTo>
                <a:cubicBezTo>
                  <a:pt x="241" y="253"/>
                  <a:pt x="222" y="235"/>
                  <a:pt x="222" y="238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9" name="Freeform 18">
            <a:extLst>
              <a:ext uri="{FF2B5EF4-FFF2-40B4-BE49-F238E27FC236}">
                <a16:creationId xmlns:a16="http://schemas.microsoft.com/office/drawing/2014/main" id="{C7F9CC9C-798D-4F42-A85B-C60A3B880B11}"/>
              </a:ext>
            </a:extLst>
          </p:cNvPr>
          <p:cNvSpPr>
            <a:spLocks noEditPoints="1"/>
          </p:cNvSpPr>
          <p:nvPr/>
        </p:nvSpPr>
        <p:spPr bwMode="auto">
          <a:xfrm>
            <a:off x="6534654" y="3285459"/>
            <a:ext cx="1968685" cy="2090654"/>
          </a:xfrm>
          <a:custGeom>
            <a:avLst/>
            <a:gdLst>
              <a:gd name="T0" fmla="*/ 237 w 482"/>
              <a:gd name="T1" fmla="*/ 34 h 512"/>
              <a:gd name="T2" fmla="*/ 157 w 482"/>
              <a:gd name="T3" fmla="*/ 53 h 512"/>
              <a:gd name="T4" fmla="*/ 97 w 482"/>
              <a:gd name="T5" fmla="*/ 182 h 512"/>
              <a:gd name="T6" fmla="*/ 119 w 482"/>
              <a:gd name="T7" fmla="*/ 192 h 512"/>
              <a:gd name="T8" fmla="*/ 109 w 482"/>
              <a:gd name="T9" fmla="*/ 271 h 512"/>
              <a:gd name="T10" fmla="*/ 101 w 482"/>
              <a:gd name="T11" fmla="*/ 476 h 512"/>
              <a:gd name="T12" fmla="*/ 171 w 482"/>
              <a:gd name="T13" fmla="*/ 424 h 512"/>
              <a:gd name="T14" fmla="*/ 221 w 482"/>
              <a:gd name="T15" fmla="*/ 361 h 512"/>
              <a:gd name="T16" fmla="*/ 287 w 482"/>
              <a:gd name="T17" fmla="*/ 279 h 512"/>
              <a:gd name="T18" fmla="*/ 365 w 482"/>
              <a:gd name="T19" fmla="*/ 512 h 512"/>
              <a:gd name="T20" fmla="*/ 303 w 482"/>
              <a:gd name="T21" fmla="*/ 266 h 512"/>
              <a:gd name="T22" fmla="*/ 300 w 482"/>
              <a:gd name="T23" fmla="*/ 244 h 512"/>
              <a:gd name="T24" fmla="*/ 334 w 482"/>
              <a:gd name="T25" fmla="*/ 248 h 512"/>
              <a:gd name="T26" fmla="*/ 311 w 482"/>
              <a:gd name="T27" fmla="*/ 198 h 512"/>
              <a:gd name="T28" fmla="*/ 283 w 482"/>
              <a:gd name="T29" fmla="*/ 89 h 512"/>
              <a:gd name="T30" fmla="*/ 300 w 482"/>
              <a:gd name="T31" fmla="*/ 58 h 512"/>
              <a:gd name="T32" fmla="*/ 234 w 482"/>
              <a:gd name="T33" fmla="*/ 200 h 512"/>
              <a:gd name="T34" fmla="*/ 255 w 482"/>
              <a:gd name="T35" fmla="*/ 220 h 512"/>
              <a:gd name="T36" fmla="*/ 273 w 482"/>
              <a:gd name="T37" fmla="*/ 197 h 512"/>
              <a:gd name="T38" fmla="*/ 255 w 482"/>
              <a:gd name="T39" fmla="*/ 146 h 512"/>
              <a:gd name="T40" fmla="*/ 234 w 482"/>
              <a:gd name="T41" fmla="*/ 140 h 512"/>
              <a:gd name="T42" fmla="*/ 222 w 482"/>
              <a:gd name="T43" fmla="*/ 183 h 512"/>
              <a:gd name="T44" fmla="*/ 148 w 482"/>
              <a:gd name="T45" fmla="*/ 385 h 512"/>
              <a:gd name="T46" fmla="*/ 77 w 482"/>
              <a:gd name="T47" fmla="*/ 374 h 512"/>
              <a:gd name="T48" fmla="*/ 70 w 482"/>
              <a:gd name="T49" fmla="*/ 361 h 512"/>
              <a:gd name="T50" fmla="*/ 35 w 482"/>
              <a:gd name="T51" fmla="*/ 304 h 512"/>
              <a:gd name="T52" fmla="*/ 148 w 482"/>
              <a:gd name="T53" fmla="*/ 391 h 512"/>
              <a:gd name="T54" fmla="*/ 384 w 482"/>
              <a:gd name="T55" fmla="*/ 499 h 512"/>
              <a:gd name="T56" fmla="*/ 305 w 482"/>
              <a:gd name="T57" fmla="*/ 292 h 512"/>
              <a:gd name="T58" fmla="*/ 351 w 482"/>
              <a:gd name="T59" fmla="*/ 393 h 512"/>
              <a:gd name="T60" fmla="*/ 203 w 482"/>
              <a:gd name="T61" fmla="*/ 417 h 512"/>
              <a:gd name="T62" fmla="*/ 207 w 482"/>
              <a:gd name="T63" fmla="*/ 426 h 512"/>
              <a:gd name="T64" fmla="*/ 159 w 482"/>
              <a:gd name="T65" fmla="*/ 381 h 512"/>
              <a:gd name="T66" fmla="*/ 184 w 482"/>
              <a:gd name="T67" fmla="*/ 359 h 512"/>
              <a:gd name="T68" fmla="*/ 288 w 482"/>
              <a:gd name="T69" fmla="*/ 218 h 512"/>
              <a:gd name="T70" fmla="*/ 281 w 482"/>
              <a:gd name="T71" fmla="*/ 204 h 512"/>
              <a:gd name="T72" fmla="*/ 345 w 482"/>
              <a:gd name="T73" fmla="*/ 223 h 512"/>
              <a:gd name="T74" fmla="*/ 320 w 482"/>
              <a:gd name="T75" fmla="*/ 222 h 512"/>
              <a:gd name="T76" fmla="*/ 162 w 482"/>
              <a:gd name="T77" fmla="*/ 313 h 512"/>
              <a:gd name="T78" fmla="*/ 154 w 482"/>
              <a:gd name="T79" fmla="*/ 332 h 512"/>
              <a:gd name="T80" fmla="*/ 168 w 482"/>
              <a:gd name="T81" fmla="*/ 251 h 512"/>
              <a:gd name="T82" fmla="*/ 140 w 482"/>
              <a:gd name="T83" fmla="*/ 228 h 512"/>
              <a:gd name="T84" fmla="*/ 164 w 482"/>
              <a:gd name="T85" fmla="*/ 223 h 512"/>
              <a:gd name="T86" fmla="*/ 222 w 482"/>
              <a:gd name="T87" fmla="*/ 238 h 512"/>
              <a:gd name="T88" fmla="*/ 282 w 482"/>
              <a:gd name="T89" fmla="*/ 261 h 512"/>
              <a:gd name="T90" fmla="*/ 240 w 482"/>
              <a:gd name="T91" fmla="*/ 27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82" h="512">
                <a:moveTo>
                  <a:pt x="306" y="42"/>
                </a:moveTo>
                <a:cubicBezTo>
                  <a:pt x="306" y="24"/>
                  <a:pt x="300" y="2"/>
                  <a:pt x="272" y="1"/>
                </a:cubicBezTo>
                <a:cubicBezTo>
                  <a:pt x="255" y="0"/>
                  <a:pt x="237" y="19"/>
                  <a:pt x="237" y="34"/>
                </a:cubicBezTo>
                <a:cubicBezTo>
                  <a:pt x="231" y="34"/>
                  <a:pt x="232" y="39"/>
                  <a:pt x="232" y="43"/>
                </a:cubicBezTo>
                <a:cubicBezTo>
                  <a:pt x="230" y="43"/>
                  <a:pt x="226" y="41"/>
                  <a:pt x="226" y="43"/>
                </a:cubicBezTo>
                <a:cubicBezTo>
                  <a:pt x="202" y="41"/>
                  <a:pt x="177" y="43"/>
                  <a:pt x="157" y="53"/>
                </a:cubicBezTo>
                <a:cubicBezTo>
                  <a:pt x="134" y="65"/>
                  <a:pt x="123" y="87"/>
                  <a:pt x="106" y="101"/>
                </a:cubicBezTo>
                <a:cubicBezTo>
                  <a:pt x="88" y="116"/>
                  <a:pt x="84" y="130"/>
                  <a:pt x="84" y="152"/>
                </a:cubicBezTo>
                <a:cubicBezTo>
                  <a:pt x="84" y="163"/>
                  <a:pt x="93" y="173"/>
                  <a:pt x="97" y="182"/>
                </a:cubicBezTo>
                <a:cubicBezTo>
                  <a:pt x="99" y="185"/>
                  <a:pt x="109" y="188"/>
                  <a:pt x="111" y="189"/>
                </a:cubicBezTo>
                <a:cubicBezTo>
                  <a:pt x="113" y="189"/>
                  <a:pt x="115" y="190"/>
                  <a:pt x="116" y="191"/>
                </a:cubicBezTo>
                <a:cubicBezTo>
                  <a:pt x="119" y="192"/>
                  <a:pt x="119" y="192"/>
                  <a:pt x="119" y="192"/>
                </a:cubicBezTo>
                <a:cubicBezTo>
                  <a:pt x="120" y="192"/>
                  <a:pt x="125" y="196"/>
                  <a:pt x="125" y="195"/>
                </a:cubicBezTo>
                <a:cubicBezTo>
                  <a:pt x="131" y="221"/>
                  <a:pt x="131" y="221"/>
                  <a:pt x="131" y="221"/>
                </a:cubicBezTo>
                <a:cubicBezTo>
                  <a:pt x="109" y="271"/>
                  <a:pt x="109" y="271"/>
                  <a:pt x="109" y="271"/>
                </a:cubicBezTo>
                <a:cubicBezTo>
                  <a:pt x="65" y="240"/>
                  <a:pt x="27" y="291"/>
                  <a:pt x="16" y="324"/>
                </a:cubicBezTo>
                <a:cubicBezTo>
                  <a:pt x="0" y="371"/>
                  <a:pt x="14" y="422"/>
                  <a:pt x="42" y="453"/>
                </a:cubicBezTo>
                <a:cubicBezTo>
                  <a:pt x="58" y="472"/>
                  <a:pt x="82" y="480"/>
                  <a:pt x="101" y="476"/>
                </a:cubicBezTo>
                <a:cubicBezTo>
                  <a:pt x="123" y="472"/>
                  <a:pt x="144" y="453"/>
                  <a:pt x="156" y="398"/>
                </a:cubicBezTo>
                <a:cubicBezTo>
                  <a:pt x="156" y="397"/>
                  <a:pt x="157" y="396"/>
                  <a:pt x="158" y="398"/>
                </a:cubicBezTo>
                <a:cubicBezTo>
                  <a:pt x="164" y="411"/>
                  <a:pt x="166" y="420"/>
                  <a:pt x="171" y="424"/>
                </a:cubicBezTo>
                <a:cubicBezTo>
                  <a:pt x="193" y="438"/>
                  <a:pt x="212" y="411"/>
                  <a:pt x="201" y="387"/>
                </a:cubicBezTo>
                <a:cubicBezTo>
                  <a:pt x="204" y="384"/>
                  <a:pt x="214" y="376"/>
                  <a:pt x="214" y="373"/>
                </a:cubicBezTo>
                <a:cubicBezTo>
                  <a:pt x="224" y="371"/>
                  <a:pt x="221" y="367"/>
                  <a:pt x="221" y="361"/>
                </a:cubicBezTo>
                <a:cubicBezTo>
                  <a:pt x="281" y="273"/>
                  <a:pt x="281" y="273"/>
                  <a:pt x="281" y="273"/>
                </a:cubicBezTo>
                <a:cubicBezTo>
                  <a:pt x="284" y="280"/>
                  <a:pt x="284" y="280"/>
                  <a:pt x="284" y="280"/>
                </a:cubicBezTo>
                <a:cubicBezTo>
                  <a:pt x="287" y="279"/>
                  <a:pt x="287" y="279"/>
                  <a:pt x="287" y="279"/>
                </a:cubicBezTo>
                <a:cubicBezTo>
                  <a:pt x="291" y="287"/>
                  <a:pt x="291" y="287"/>
                  <a:pt x="291" y="287"/>
                </a:cubicBezTo>
                <a:cubicBezTo>
                  <a:pt x="258" y="314"/>
                  <a:pt x="254" y="380"/>
                  <a:pt x="265" y="425"/>
                </a:cubicBezTo>
                <a:cubicBezTo>
                  <a:pt x="275" y="466"/>
                  <a:pt x="319" y="512"/>
                  <a:pt x="365" y="512"/>
                </a:cubicBezTo>
                <a:cubicBezTo>
                  <a:pt x="407" y="512"/>
                  <a:pt x="436" y="481"/>
                  <a:pt x="449" y="444"/>
                </a:cubicBezTo>
                <a:cubicBezTo>
                  <a:pt x="482" y="351"/>
                  <a:pt x="414" y="220"/>
                  <a:pt x="307" y="273"/>
                </a:cubicBezTo>
                <a:cubicBezTo>
                  <a:pt x="303" y="266"/>
                  <a:pt x="303" y="266"/>
                  <a:pt x="303" y="266"/>
                </a:cubicBezTo>
                <a:cubicBezTo>
                  <a:pt x="299" y="268"/>
                  <a:pt x="299" y="268"/>
                  <a:pt x="299" y="268"/>
                </a:cubicBezTo>
                <a:cubicBezTo>
                  <a:pt x="293" y="250"/>
                  <a:pt x="293" y="250"/>
                  <a:pt x="293" y="250"/>
                </a:cubicBezTo>
                <a:cubicBezTo>
                  <a:pt x="300" y="244"/>
                  <a:pt x="300" y="244"/>
                  <a:pt x="300" y="244"/>
                </a:cubicBezTo>
                <a:cubicBezTo>
                  <a:pt x="299" y="234"/>
                  <a:pt x="299" y="234"/>
                  <a:pt x="299" y="234"/>
                </a:cubicBezTo>
                <a:cubicBezTo>
                  <a:pt x="325" y="248"/>
                  <a:pt x="325" y="248"/>
                  <a:pt x="325" y="248"/>
                </a:cubicBezTo>
                <a:cubicBezTo>
                  <a:pt x="334" y="248"/>
                  <a:pt x="334" y="248"/>
                  <a:pt x="334" y="248"/>
                </a:cubicBezTo>
                <a:cubicBezTo>
                  <a:pt x="345" y="253"/>
                  <a:pt x="349" y="245"/>
                  <a:pt x="356" y="245"/>
                </a:cubicBezTo>
                <a:cubicBezTo>
                  <a:pt x="381" y="257"/>
                  <a:pt x="393" y="216"/>
                  <a:pt x="361" y="216"/>
                </a:cubicBezTo>
                <a:cubicBezTo>
                  <a:pt x="346" y="200"/>
                  <a:pt x="327" y="199"/>
                  <a:pt x="311" y="198"/>
                </a:cubicBezTo>
                <a:cubicBezTo>
                  <a:pt x="303" y="182"/>
                  <a:pt x="292" y="168"/>
                  <a:pt x="292" y="151"/>
                </a:cubicBezTo>
                <a:cubicBezTo>
                  <a:pt x="292" y="132"/>
                  <a:pt x="298" y="115"/>
                  <a:pt x="293" y="101"/>
                </a:cubicBezTo>
                <a:cubicBezTo>
                  <a:pt x="291" y="96"/>
                  <a:pt x="287" y="93"/>
                  <a:pt x="283" y="89"/>
                </a:cubicBezTo>
                <a:cubicBezTo>
                  <a:pt x="286" y="87"/>
                  <a:pt x="288" y="85"/>
                  <a:pt x="291" y="81"/>
                </a:cubicBezTo>
                <a:cubicBezTo>
                  <a:pt x="294" y="76"/>
                  <a:pt x="297" y="71"/>
                  <a:pt x="296" y="66"/>
                </a:cubicBezTo>
                <a:cubicBezTo>
                  <a:pt x="295" y="63"/>
                  <a:pt x="299" y="64"/>
                  <a:pt x="300" y="58"/>
                </a:cubicBezTo>
                <a:cubicBezTo>
                  <a:pt x="302" y="51"/>
                  <a:pt x="302" y="42"/>
                  <a:pt x="306" y="42"/>
                </a:cubicBezTo>
                <a:close/>
                <a:moveTo>
                  <a:pt x="222" y="183"/>
                </a:moveTo>
                <a:cubicBezTo>
                  <a:pt x="229" y="183"/>
                  <a:pt x="234" y="191"/>
                  <a:pt x="234" y="200"/>
                </a:cubicBezTo>
                <a:cubicBezTo>
                  <a:pt x="234" y="202"/>
                  <a:pt x="234" y="203"/>
                  <a:pt x="234" y="204"/>
                </a:cubicBezTo>
                <a:cubicBezTo>
                  <a:pt x="235" y="205"/>
                  <a:pt x="236" y="206"/>
                  <a:pt x="237" y="206"/>
                </a:cubicBezTo>
                <a:cubicBezTo>
                  <a:pt x="255" y="220"/>
                  <a:pt x="255" y="220"/>
                  <a:pt x="255" y="220"/>
                </a:cubicBezTo>
                <a:cubicBezTo>
                  <a:pt x="258" y="214"/>
                  <a:pt x="262" y="219"/>
                  <a:pt x="266" y="219"/>
                </a:cubicBezTo>
                <a:cubicBezTo>
                  <a:pt x="275" y="225"/>
                  <a:pt x="269" y="212"/>
                  <a:pt x="268" y="210"/>
                </a:cubicBezTo>
                <a:cubicBezTo>
                  <a:pt x="264" y="202"/>
                  <a:pt x="273" y="201"/>
                  <a:pt x="273" y="197"/>
                </a:cubicBezTo>
                <a:cubicBezTo>
                  <a:pt x="268" y="198"/>
                  <a:pt x="259" y="186"/>
                  <a:pt x="259" y="180"/>
                </a:cubicBezTo>
                <a:cubicBezTo>
                  <a:pt x="260" y="154"/>
                  <a:pt x="260" y="154"/>
                  <a:pt x="260" y="154"/>
                </a:cubicBezTo>
                <a:cubicBezTo>
                  <a:pt x="257" y="153"/>
                  <a:pt x="255" y="150"/>
                  <a:pt x="255" y="146"/>
                </a:cubicBezTo>
                <a:cubicBezTo>
                  <a:pt x="255" y="141"/>
                  <a:pt x="261" y="142"/>
                  <a:pt x="261" y="145"/>
                </a:cubicBezTo>
                <a:cubicBezTo>
                  <a:pt x="260" y="141"/>
                  <a:pt x="253" y="130"/>
                  <a:pt x="250" y="130"/>
                </a:cubicBezTo>
                <a:cubicBezTo>
                  <a:pt x="245" y="134"/>
                  <a:pt x="240" y="140"/>
                  <a:pt x="234" y="140"/>
                </a:cubicBezTo>
                <a:cubicBezTo>
                  <a:pt x="232" y="140"/>
                  <a:pt x="216" y="142"/>
                  <a:pt x="216" y="140"/>
                </a:cubicBezTo>
                <a:cubicBezTo>
                  <a:pt x="216" y="145"/>
                  <a:pt x="218" y="156"/>
                  <a:pt x="216" y="160"/>
                </a:cubicBezTo>
                <a:cubicBezTo>
                  <a:pt x="224" y="167"/>
                  <a:pt x="223" y="174"/>
                  <a:pt x="222" y="183"/>
                </a:cubicBezTo>
                <a:close/>
                <a:moveTo>
                  <a:pt x="111" y="282"/>
                </a:moveTo>
                <a:cubicBezTo>
                  <a:pt x="75" y="366"/>
                  <a:pt x="75" y="366"/>
                  <a:pt x="75" y="366"/>
                </a:cubicBezTo>
                <a:cubicBezTo>
                  <a:pt x="148" y="385"/>
                  <a:pt x="148" y="385"/>
                  <a:pt x="148" y="385"/>
                </a:cubicBezTo>
                <a:cubicBezTo>
                  <a:pt x="152" y="344"/>
                  <a:pt x="139" y="300"/>
                  <a:pt x="111" y="282"/>
                </a:cubicBezTo>
                <a:close/>
                <a:moveTo>
                  <a:pt x="148" y="391"/>
                </a:moveTo>
                <a:cubicBezTo>
                  <a:pt x="77" y="374"/>
                  <a:pt x="77" y="374"/>
                  <a:pt x="77" y="374"/>
                </a:cubicBezTo>
                <a:cubicBezTo>
                  <a:pt x="77" y="377"/>
                  <a:pt x="62" y="375"/>
                  <a:pt x="62" y="369"/>
                </a:cubicBezTo>
                <a:cubicBezTo>
                  <a:pt x="62" y="367"/>
                  <a:pt x="66" y="363"/>
                  <a:pt x="69" y="363"/>
                </a:cubicBezTo>
                <a:cubicBezTo>
                  <a:pt x="70" y="361"/>
                  <a:pt x="70" y="361"/>
                  <a:pt x="70" y="361"/>
                </a:cubicBezTo>
                <a:cubicBezTo>
                  <a:pt x="105" y="278"/>
                  <a:pt x="105" y="278"/>
                  <a:pt x="105" y="278"/>
                </a:cubicBezTo>
                <a:cubicBezTo>
                  <a:pt x="98" y="275"/>
                  <a:pt x="90" y="273"/>
                  <a:pt x="81" y="273"/>
                </a:cubicBezTo>
                <a:cubicBezTo>
                  <a:pt x="66" y="272"/>
                  <a:pt x="47" y="281"/>
                  <a:pt x="35" y="304"/>
                </a:cubicBezTo>
                <a:cubicBezTo>
                  <a:pt x="10" y="349"/>
                  <a:pt x="15" y="415"/>
                  <a:pt x="53" y="451"/>
                </a:cubicBezTo>
                <a:cubicBezTo>
                  <a:pt x="65" y="462"/>
                  <a:pt x="86" y="473"/>
                  <a:pt x="103" y="466"/>
                </a:cubicBezTo>
                <a:cubicBezTo>
                  <a:pt x="129" y="456"/>
                  <a:pt x="144" y="425"/>
                  <a:pt x="148" y="391"/>
                </a:cubicBezTo>
                <a:close/>
                <a:moveTo>
                  <a:pt x="293" y="303"/>
                </a:moveTo>
                <a:cubicBezTo>
                  <a:pt x="263" y="333"/>
                  <a:pt x="262" y="397"/>
                  <a:pt x="284" y="443"/>
                </a:cubicBezTo>
                <a:cubicBezTo>
                  <a:pt x="309" y="494"/>
                  <a:pt x="350" y="511"/>
                  <a:pt x="384" y="499"/>
                </a:cubicBezTo>
                <a:cubicBezTo>
                  <a:pt x="434" y="482"/>
                  <a:pt x="470" y="407"/>
                  <a:pt x="427" y="327"/>
                </a:cubicBezTo>
                <a:cubicBezTo>
                  <a:pt x="412" y="298"/>
                  <a:pt x="390" y="272"/>
                  <a:pt x="345" y="274"/>
                </a:cubicBezTo>
                <a:cubicBezTo>
                  <a:pt x="325" y="275"/>
                  <a:pt x="309" y="281"/>
                  <a:pt x="305" y="292"/>
                </a:cubicBezTo>
                <a:cubicBezTo>
                  <a:pt x="302" y="307"/>
                  <a:pt x="318" y="339"/>
                  <a:pt x="331" y="360"/>
                </a:cubicBezTo>
                <a:cubicBezTo>
                  <a:pt x="338" y="372"/>
                  <a:pt x="347" y="381"/>
                  <a:pt x="347" y="383"/>
                </a:cubicBezTo>
                <a:cubicBezTo>
                  <a:pt x="347" y="379"/>
                  <a:pt x="358" y="385"/>
                  <a:pt x="351" y="393"/>
                </a:cubicBezTo>
                <a:cubicBezTo>
                  <a:pt x="346" y="397"/>
                  <a:pt x="336" y="390"/>
                  <a:pt x="336" y="385"/>
                </a:cubicBezTo>
                <a:cubicBezTo>
                  <a:pt x="319" y="371"/>
                  <a:pt x="299" y="326"/>
                  <a:pt x="293" y="303"/>
                </a:cubicBezTo>
                <a:close/>
                <a:moveTo>
                  <a:pt x="203" y="417"/>
                </a:moveTo>
                <a:cubicBezTo>
                  <a:pt x="203" y="423"/>
                  <a:pt x="191" y="428"/>
                  <a:pt x="191" y="430"/>
                </a:cubicBezTo>
                <a:cubicBezTo>
                  <a:pt x="195" y="432"/>
                  <a:pt x="207" y="440"/>
                  <a:pt x="211" y="436"/>
                </a:cubicBezTo>
                <a:cubicBezTo>
                  <a:pt x="213" y="434"/>
                  <a:pt x="208" y="428"/>
                  <a:pt x="207" y="426"/>
                </a:cubicBezTo>
                <a:cubicBezTo>
                  <a:pt x="203" y="417"/>
                  <a:pt x="203" y="417"/>
                  <a:pt x="203" y="417"/>
                </a:cubicBezTo>
                <a:close/>
                <a:moveTo>
                  <a:pt x="155" y="338"/>
                </a:moveTo>
                <a:cubicBezTo>
                  <a:pt x="159" y="381"/>
                  <a:pt x="159" y="381"/>
                  <a:pt x="159" y="381"/>
                </a:cubicBezTo>
                <a:cubicBezTo>
                  <a:pt x="161" y="376"/>
                  <a:pt x="165" y="365"/>
                  <a:pt x="172" y="365"/>
                </a:cubicBezTo>
                <a:cubicBezTo>
                  <a:pt x="174" y="365"/>
                  <a:pt x="191" y="362"/>
                  <a:pt x="191" y="366"/>
                </a:cubicBezTo>
                <a:cubicBezTo>
                  <a:pt x="188" y="366"/>
                  <a:pt x="178" y="359"/>
                  <a:pt x="184" y="359"/>
                </a:cubicBezTo>
                <a:cubicBezTo>
                  <a:pt x="184" y="359"/>
                  <a:pt x="156" y="338"/>
                  <a:pt x="155" y="338"/>
                </a:cubicBezTo>
                <a:close/>
                <a:moveTo>
                  <a:pt x="281" y="204"/>
                </a:moveTo>
                <a:cubicBezTo>
                  <a:pt x="277" y="212"/>
                  <a:pt x="288" y="214"/>
                  <a:pt x="288" y="218"/>
                </a:cubicBezTo>
                <a:cubicBezTo>
                  <a:pt x="285" y="219"/>
                  <a:pt x="283" y="220"/>
                  <a:pt x="283" y="223"/>
                </a:cubicBezTo>
                <a:cubicBezTo>
                  <a:pt x="282" y="220"/>
                  <a:pt x="278" y="212"/>
                  <a:pt x="278" y="209"/>
                </a:cubicBezTo>
                <a:cubicBezTo>
                  <a:pt x="278" y="206"/>
                  <a:pt x="281" y="205"/>
                  <a:pt x="281" y="204"/>
                </a:cubicBezTo>
                <a:close/>
                <a:moveTo>
                  <a:pt x="312" y="203"/>
                </a:moveTo>
                <a:cubicBezTo>
                  <a:pt x="327" y="203"/>
                  <a:pt x="344" y="208"/>
                  <a:pt x="354" y="218"/>
                </a:cubicBezTo>
                <a:cubicBezTo>
                  <a:pt x="345" y="223"/>
                  <a:pt x="345" y="223"/>
                  <a:pt x="345" y="223"/>
                </a:cubicBezTo>
                <a:cubicBezTo>
                  <a:pt x="345" y="224"/>
                  <a:pt x="342" y="225"/>
                  <a:pt x="342" y="226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34" y="229"/>
                  <a:pt x="325" y="226"/>
                  <a:pt x="320" y="222"/>
                </a:cubicBezTo>
                <a:cubicBezTo>
                  <a:pt x="318" y="220"/>
                  <a:pt x="307" y="203"/>
                  <a:pt x="312" y="203"/>
                </a:cubicBezTo>
                <a:close/>
                <a:moveTo>
                  <a:pt x="154" y="332"/>
                </a:moveTo>
                <a:cubicBezTo>
                  <a:pt x="162" y="313"/>
                  <a:pt x="162" y="313"/>
                  <a:pt x="162" y="313"/>
                </a:cubicBezTo>
                <a:cubicBezTo>
                  <a:pt x="137" y="234"/>
                  <a:pt x="137" y="234"/>
                  <a:pt x="137" y="234"/>
                </a:cubicBezTo>
                <a:cubicBezTo>
                  <a:pt x="125" y="283"/>
                  <a:pt x="125" y="283"/>
                  <a:pt x="125" y="283"/>
                </a:cubicBezTo>
                <a:cubicBezTo>
                  <a:pt x="140" y="295"/>
                  <a:pt x="148" y="313"/>
                  <a:pt x="154" y="332"/>
                </a:cubicBezTo>
                <a:close/>
                <a:moveTo>
                  <a:pt x="140" y="228"/>
                </a:moveTo>
                <a:cubicBezTo>
                  <a:pt x="165" y="230"/>
                  <a:pt x="165" y="230"/>
                  <a:pt x="165" y="230"/>
                </a:cubicBezTo>
                <a:cubicBezTo>
                  <a:pt x="168" y="251"/>
                  <a:pt x="168" y="251"/>
                  <a:pt x="168" y="251"/>
                </a:cubicBezTo>
                <a:cubicBezTo>
                  <a:pt x="169" y="260"/>
                  <a:pt x="169" y="260"/>
                  <a:pt x="169" y="260"/>
                </a:cubicBezTo>
                <a:cubicBezTo>
                  <a:pt x="162" y="287"/>
                  <a:pt x="162" y="287"/>
                  <a:pt x="162" y="287"/>
                </a:cubicBezTo>
                <a:cubicBezTo>
                  <a:pt x="140" y="228"/>
                  <a:pt x="140" y="228"/>
                  <a:pt x="140" y="228"/>
                </a:cubicBezTo>
                <a:close/>
                <a:moveTo>
                  <a:pt x="131" y="198"/>
                </a:moveTo>
                <a:cubicBezTo>
                  <a:pt x="139" y="224"/>
                  <a:pt x="139" y="224"/>
                  <a:pt x="139" y="224"/>
                </a:cubicBezTo>
                <a:cubicBezTo>
                  <a:pt x="164" y="223"/>
                  <a:pt x="164" y="223"/>
                  <a:pt x="164" y="223"/>
                </a:cubicBezTo>
                <a:cubicBezTo>
                  <a:pt x="172" y="198"/>
                  <a:pt x="172" y="198"/>
                  <a:pt x="172" y="198"/>
                </a:cubicBezTo>
                <a:cubicBezTo>
                  <a:pt x="131" y="198"/>
                  <a:pt x="131" y="198"/>
                  <a:pt x="131" y="198"/>
                </a:cubicBezTo>
                <a:close/>
                <a:moveTo>
                  <a:pt x="222" y="238"/>
                </a:moveTo>
                <a:cubicBezTo>
                  <a:pt x="215" y="248"/>
                  <a:pt x="168" y="335"/>
                  <a:pt x="203" y="335"/>
                </a:cubicBezTo>
                <a:cubicBezTo>
                  <a:pt x="211" y="336"/>
                  <a:pt x="209" y="355"/>
                  <a:pt x="213" y="355"/>
                </a:cubicBezTo>
                <a:cubicBezTo>
                  <a:pt x="282" y="261"/>
                  <a:pt x="282" y="261"/>
                  <a:pt x="282" y="261"/>
                </a:cubicBezTo>
                <a:cubicBezTo>
                  <a:pt x="281" y="259"/>
                  <a:pt x="277" y="254"/>
                  <a:pt x="277" y="252"/>
                </a:cubicBezTo>
                <a:cubicBezTo>
                  <a:pt x="275" y="253"/>
                  <a:pt x="267" y="253"/>
                  <a:pt x="267" y="251"/>
                </a:cubicBezTo>
                <a:cubicBezTo>
                  <a:pt x="262" y="260"/>
                  <a:pt x="251" y="270"/>
                  <a:pt x="240" y="270"/>
                </a:cubicBezTo>
                <a:cubicBezTo>
                  <a:pt x="231" y="270"/>
                  <a:pt x="244" y="253"/>
                  <a:pt x="248" y="253"/>
                </a:cubicBezTo>
                <a:cubicBezTo>
                  <a:pt x="241" y="253"/>
                  <a:pt x="222" y="235"/>
                  <a:pt x="222" y="238"/>
                </a:cubicBezTo>
                <a:close/>
              </a:path>
            </a:pathLst>
          </a:custGeom>
          <a:gradFill>
            <a:gsLst>
              <a:gs pos="100000">
                <a:schemeClr val="accent2">
                  <a:lumMod val="75000"/>
                </a:schemeClr>
              </a:gs>
              <a:gs pos="0">
                <a:schemeClr val="accent2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673AEB9-3CB4-4CA1-A602-6E13B275F27C}"/>
              </a:ext>
            </a:extLst>
          </p:cNvPr>
          <p:cNvGrpSpPr/>
          <p:nvPr/>
        </p:nvGrpSpPr>
        <p:grpSpPr>
          <a:xfrm>
            <a:off x="2805884" y="2022566"/>
            <a:ext cx="416287" cy="416287"/>
            <a:chOff x="2805884" y="2022566"/>
            <a:chExt cx="416287" cy="416287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B416B684-4AB9-41F6-A3BC-E08EF1582126}"/>
                </a:ext>
              </a:extLst>
            </p:cNvPr>
            <p:cNvSpPr/>
            <p:nvPr/>
          </p:nvSpPr>
          <p:spPr>
            <a:xfrm>
              <a:off x="2805884" y="2022566"/>
              <a:ext cx="416287" cy="416287"/>
            </a:xfrm>
            <a:prstGeom prst="ellipse">
              <a:avLst/>
            </a:prstGeom>
            <a:solidFill>
              <a:schemeClr val="bg1"/>
            </a:solidFill>
            <a:ln w="444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7" name="Freeform 46">
              <a:extLst>
                <a:ext uri="{FF2B5EF4-FFF2-40B4-BE49-F238E27FC236}">
                  <a16:creationId xmlns:a16="http://schemas.microsoft.com/office/drawing/2014/main" id="{81474FF1-5519-4217-B151-B73D96375F66}"/>
                </a:ext>
              </a:extLst>
            </p:cNvPr>
            <p:cNvSpPr>
              <a:spLocks/>
            </p:cNvSpPr>
            <p:nvPr/>
          </p:nvSpPr>
          <p:spPr bwMode="auto">
            <a:xfrm rot="5400000" flipH="1">
              <a:off x="2969584" y="2132347"/>
              <a:ext cx="88886" cy="196724"/>
            </a:xfrm>
            <a:custGeom>
              <a:avLst/>
              <a:gdLst>
                <a:gd name="T0" fmla="*/ 147571 w 96"/>
                <a:gd name="T1" fmla="*/ 33734 h 168"/>
                <a:gd name="T2" fmla="*/ 46517 w 96"/>
                <a:gd name="T3" fmla="*/ 134938 h 168"/>
                <a:gd name="T4" fmla="*/ 149175 w 96"/>
                <a:gd name="T5" fmla="*/ 237747 h 168"/>
                <a:gd name="T6" fmla="*/ 149175 w 96"/>
                <a:gd name="T7" fmla="*/ 237747 h 168"/>
                <a:gd name="T8" fmla="*/ 153987 w 96"/>
                <a:gd name="T9" fmla="*/ 250598 h 168"/>
                <a:gd name="T10" fmla="*/ 134739 w 96"/>
                <a:gd name="T11" fmla="*/ 269875 h 168"/>
                <a:gd name="T12" fmla="*/ 121906 w 96"/>
                <a:gd name="T13" fmla="*/ 265056 h 168"/>
                <a:gd name="T14" fmla="*/ 121906 w 96"/>
                <a:gd name="T15" fmla="*/ 265056 h 168"/>
                <a:gd name="T16" fmla="*/ 6416 w 96"/>
                <a:gd name="T17" fmla="*/ 149395 h 168"/>
                <a:gd name="T18" fmla="*/ 6416 w 96"/>
                <a:gd name="T19" fmla="*/ 149395 h 168"/>
                <a:gd name="T20" fmla="*/ 0 w 96"/>
                <a:gd name="T21" fmla="*/ 134938 h 168"/>
                <a:gd name="T22" fmla="*/ 0 w 96"/>
                <a:gd name="T23" fmla="*/ 134938 h 168"/>
                <a:gd name="T24" fmla="*/ 0 w 96"/>
                <a:gd name="T25" fmla="*/ 134938 h 168"/>
                <a:gd name="T26" fmla="*/ 6416 w 96"/>
                <a:gd name="T27" fmla="*/ 120480 h 168"/>
                <a:gd name="T28" fmla="*/ 6416 w 96"/>
                <a:gd name="T29" fmla="*/ 120480 h 168"/>
                <a:gd name="T30" fmla="*/ 121906 w 96"/>
                <a:gd name="T31" fmla="*/ 4819 h 168"/>
                <a:gd name="T32" fmla="*/ 121906 w 96"/>
                <a:gd name="T33" fmla="*/ 4819 h 168"/>
                <a:gd name="T34" fmla="*/ 134739 w 96"/>
                <a:gd name="T35" fmla="*/ 0 h 168"/>
                <a:gd name="T36" fmla="*/ 153987 w 96"/>
                <a:gd name="T37" fmla="*/ 19277 h 168"/>
                <a:gd name="T38" fmla="*/ 147571 w 96"/>
                <a:gd name="T39" fmla="*/ 33734 h 168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96" h="168">
                  <a:moveTo>
                    <a:pt x="92" y="21"/>
                  </a:moveTo>
                  <a:cubicBezTo>
                    <a:pt x="29" y="84"/>
                    <a:pt x="29" y="84"/>
                    <a:pt x="29" y="84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5" y="150"/>
                    <a:pt x="96" y="153"/>
                    <a:pt x="96" y="156"/>
                  </a:cubicBezTo>
                  <a:cubicBezTo>
                    <a:pt x="96" y="163"/>
                    <a:pt x="91" y="168"/>
                    <a:pt x="84" y="168"/>
                  </a:cubicBezTo>
                  <a:cubicBezTo>
                    <a:pt x="81" y="168"/>
                    <a:pt x="78" y="167"/>
                    <a:pt x="76" y="165"/>
                  </a:cubicBezTo>
                  <a:cubicBezTo>
                    <a:pt x="76" y="165"/>
                    <a:pt x="76" y="165"/>
                    <a:pt x="76" y="165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1" y="90"/>
                    <a:pt x="0" y="87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1"/>
                    <a:pt x="1" y="77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8" y="1"/>
                    <a:pt x="81" y="0"/>
                    <a:pt x="84" y="0"/>
                  </a:cubicBezTo>
                  <a:cubicBezTo>
                    <a:pt x="91" y="0"/>
                    <a:pt x="96" y="5"/>
                    <a:pt x="96" y="12"/>
                  </a:cubicBezTo>
                  <a:cubicBezTo>
                    <a:pt x="96" y="16"/>
                    <a:pt x="94" y="19"/>
                    <a:pt x="92" y="21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74F1257-DF45-4E0B-92BE-ABCA103DC440}"/>
              </a:ext>
            </a:extLst>
          </p:cNvPr>
          <p:cNvGrpSpPr/>
          <p:nvPr/>
        </p:nvGrpSpPr>
        <p:grpSpPr>
          <a:xfrm>
            <a:off x="8615610" y="2022566"/>
            <a:ext cx="416287" cy="416287"/>
            <a:chOff x="8615610" y="2022566"/>
            <a:chExt cx="416287" cy="416287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AB68007-6217-4A09-9E9E-BB27D982AE0C}"/>
                </a:ext>
              </a:extLst>
            </p:cNvPr>
            <p:cNvSpPr/>
            <p:nvPr/>
          </p:nvSpPr>
          <p:spPr>
            <a:xfrm>
              <a:off x="8615610" y="2022566"/>
              <a:ext cx="416287" cy="416287"/>
            </a:xfrm>
            <a:prstGeom prst="ellipse">
              <a:avLst/>
            </a:prstGeom>
            <a:solidFill>
              <a:schemeClr val="bg1"/>
            </a:solidFill>
            <a:ln w="444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8" name="Freeform 46">
              <a:extLst>
                <a:ext uri="{FF2B5EF4-FFF2-40B4-BE49-F238E27FC236}">
                  <a16:creationId xmlns:a16="http://schemas.microsoft.com/office/drawing/2014/main" id="{108D898E-3437-432A-87AA-C291AE37C433}"/>
                </a:ext>
              </a:extLst>
            </p:cNvPr>
            <p:cNvSpPr>
              <a:spLocks/>
            </p:cNvSpPr>
            <p:nvPr/>
          </p:nvSpPr>
          <p:spPr bwMode="auto">
            <a:xfrm rot="5400000" flipH="1">
              <a:off x="8779310" y="2132347"/>
              <a:ext cx="88886" cy="196724"/>
            </a:xfrm>
            <a:custGeom>
              <a:avLst/>
              <a:gdLst>
                <a:gd name="T0" fmla="*/ 147571 w 96"/>
                <a:gd name="T1" fmla="*/ 33734 h 168"/>
                <a:gd name="T2" fmla="*/ 46517 w 96"/>
                <a:gd name="T3" fmla="*/ 134938 h 168"/>
                <a:gd name="T4" fmla="*/ 149175 w 96"/>
                <a:gd name="T5" fmla="*/ 237747 h 168"/>
                <a:gd name="T6" fmla="*/ 149175 w 96"/>
                <a:gd name="T7" fmla="*/ 237747 h 168"/>
                <a:gd name="T8" fmla="*/ 153987 w 96"/>
                <a:gd name="T9" fmla="*/ 250598 h 168"/>
                <a:gd name="T10" fmla="*/ 134739 w 96"/>
                <a:gd name="T11" fmla="*/ 269875 h 168"/>
                <a:gd name="T12" fmla="*/ 121906 w 96"/>
                <a:gd name="T13" fmla="*/ 265056 h 168"/>
                <a:gd name="T14" fmla="*/ 121906 w 96"/>
                <a:gd name="T15" fmla="*/ 265056 h 168"/>
                <a:gd name="T16" fmla="*/ 6416 w 96"/>
                <a:gd name="T17" fmla="*/ 149395 h 168"/>
                <a:gd name="T18" fmla="*/ 6416 w 96"/>
                <a:gd name="T19" fmla="*/ 149395 h 168"/>
                <a:gd name="T20" fmla="*/ 0 w 96"/>
                <a:gd name="T21" fmla="*/ 134938 h 168"/>
                <a:gd name="T22" fmla="*/ 0 w 96"/>
                <a:gd name="T23" fmla="*/ 134938 h 168"/>
                <a:gd name="T24" fmla="*/ 0 w 96"/>
                <a:gd name="T25" fmla="*/ 134938 h 168"/>
                <a:gd name="T26" fmla="*/ 6416 w 96"/>
                <a:gd name="T27" fmla="*/ 120480 h 168"/>
                <a:gd name="T28" fmla="*/ 6416 w 96"/>
                <a:gd name="T29" fmla="*/ 120480 h 168"/>
                <a:gd name="T30" fmla="*/ 121906 w 96"/>
                <a:gd name="T31" fmla="*/ 4819 h 168"/>
                <a:gd name="T32" fmla="*/ 121906 w 96"/>
                <a:gd name="T33" fmla="*/ 4819 h 168"/>
                <a:gd name="T34" fmla="*/ 134739 w 96"/>
                <a:gd name="T35" fmla="*/ 0 h 168"/>
                <a:gd name="T36" fmla="*/ 153987 w 96"/>
                <a:gd name="T37" fmla="*/ 19277 h 168"/>
                <a:gd name="T38" fmla="*/ 147571 w 96"/>
                <a:gd name="T39" fmla="*/ 33734 h 168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96" h="168">
                  <a:moveTo>
                    <a:pt x="92" y="21"/>
                  </a:moveTo>
                  <a:cubicBezTo>
                    <a:pt x="29" y="84"/>
                    <a:pt x="29" y="84"/>
                    <a:pt x="29" y="84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5" y="150"/>
                    <a:pt x="96" y="153"/>
                    <a:pt x="96" y="156"/>
                  </a:cubicBezTo>
                  <a:cubicBezTo>
                    <a:pt x="96" y="163"/>
                    <a:pt x="91" y="168"/>
                    <a:pt x="84" y="168"/>
                  </a:cubicBezTo>
                  <a:cubicBezTo>
                    <a:pt x="81" y="168"/>
                    <a:pt x="78" y="167"/>
                    <a:pt x="76" y="165"/>
                  </a:cubicBezTo>
                  <a:cubicBezTo>
                    <a:pt x="76" y="165"/>
                    <a:pt x="76" y="165"/>
                    <a:pt x="76" y="165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1" y="90"/>
                    <a:pt x="0" y="87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1"/>
                    <a:pt x="1" y="77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8" y="1"/>
                    <a:pt x="81" y="0"/>
                    <a:pt x="84" y="0"/>
                  </a:cubicBezTo>
                  <a:cubicBezTo>
                    <a:pt x="91" y="0"/>
                    <a:pt x="96" y="5"/>
                    <a:pt x="96" y="12"/>
                  </a:cubicBezTo>
                  <a:cubicBezTo>
                    <a:pt x="96" y="16"/>
                    <a:pt x="94" y="19"/>
                    <a:pt x="92" y="21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3A0472F-7CD6-4EB3-87B0-54D8B915D6AD}"/>
              </a:ext>
            </a:extLst>
          </p:cNvPr>
          <p:cNvGrpSpPr/>
          <p:nvPr/>
        </p:nvGrpSpPr>
        <p:grpSpPr>
          <a:xfrm>
            <a:off x="3665237" y="611918"/>
            <a:ext cx="4861527" cy="1034175"/>
            <a:chOff x="650273" y="660974"/>
            <a:chExt cx="4861527" cy="1034175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4F8C684-5C20-4101-9541-09B32043FEDC}"/>
                </a:ext>
              </a:extLst>
            </p:cNvPr>
            <p:cNvSpPr/>
            <p:nvPr/>
          </p:nvSpPr>
          <p:spPr>
            <a:xfrm>
              <a:off x="2023952" y="660974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DA9C7CCC-609C-4C2E-8C05-9F34525299FD}"/>
                </a:ext>
              </a:extLst>
            </p:cNvPr>
            <p:cNvSpPr/>
            <p:nvPr/>
          </p:nvSpPr>
          <p:spPr>
            <a:xfrm>
              <a:off x="2937036" y="1632522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75C6DA1-C946-4BE9-B11F-8661B0B42BE8}"/>
                </a:ext>
              </a:extLst>
            </p:cNvPr>
            <p:cNvSpPr txBox="1"/>
            <p:nvPr/>
          </p:nvSpPr>
          <p:spPr>
            <a:xfrm>
              <a:off x="650273" y="935512"/>
              <a:ext cx="48615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Event Timeline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293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51" grpId="0" animBg="1"/>
      <p:bldP spid="58" grpId="0" animBg="1"/>
      <p:bldP spid="5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5EC592C-42CF-4580-B17B-AC40472767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6F7F4A9-A8E6-4BC6-8676-7063A3753837}"/>
              </a:ext>
            </a:extLst>
          </p:cNvPr>
          <p:cNvGrpSpPr/>
          <p:nvPr/>
        </p:nvGrpSpPr>
        <p:grpSpPr>
          <a:xfrm>
            <a:off x="650272" y="2637673"/>
            <a:ext cx="4628563" cy="2195063"/>
            <a:chOff x="621557" y="2523717"/>
            <a:chExt cx="4628563" cy="21950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62DD38C-3E28-4DF6-BA44-3F68DEB36DE4}"/>
                </a:ext>
              </a:extLst>
            </p:cNvPr>
            <p:cNvSpPr/>
            <p:nvPr/>
          </p:nvSpPr>
          <p:spPr>
            <a:xfrm>
              <a:off x="621557" y="3075253"/>
              <a:ext cx="3853148" cy="16435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 I am so happy, my dear friend, so absorbed in the exquisite sense of mere tranquil existence, that I neglect my talents.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A48E627-3669-4385-B0B6-84D36A64E5F2}"/>
                </a:ext>
              </a:extLst>
            </p:cNvPr>
            <p:cNvSpPr/>
            <p:nvPr/>
          </p:nvSpPr>
          <p:spPr>
            <a:xfrm>
              <a:off x="621558" y="2523717"/>
              <a:ext cx="4628562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When, while the lovely valley teems with around me, and the meridian</a:t>
              </a:r>
              <a:endParaRPr lang="id-ID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CCC2D7-65F1-4F20-AD2D-50365F4F8E0E}"/>
              </a:ext>
            </a:extLst>
          </p:cNvPr>
          <p:cNvGrpSpPr/>
          <p:nvPr/>
        </p:nvGrpSpPr>
        <p:grpSpPr>
          <a:xfrm>
            <a:off x="650273" y="737174"/>
            <a:ext cx="4861527" cy="1544936"/>
            <a:chOff x="739851" y="136699"/>
            <a:chExt cx="4861527" cy="154493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C180896-4EB7-4C49-8889-CFAD4A0F7A29}"/>
                </a:ext>
              </a:extLst>
            </p:cNvPr>
            <p:cNvSpPr/>
            <p:nvPr/>
          </p:nvSpPr>
          <p:spPr>
            <a:xfrm>
              <a:off x="739851" y="136699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F5A75DF9-0B1C-4DED-B8B9-9FE973E3195B}"/>
                </a:ext>
              </a:extLst>
            </p:cNvPr>
            <p:cNvSpPr/>
            <p:nvPr/>
          </p:nvSpPr>
          <p:spPr>
            <a:xfrm>
              <a:off x="841449" y="1619008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7E7661A-0FF4-4204-B2AC-CF7829255675}"/>
                </a:ext>
              </a:extLst>
            </p:cNvPr>
            <p:cNvSpPr txBox="1"/>
            <p:nvPr/>
          </p:nvSpPr>
          <p:spPr>
            <a:xfrm>
              <a:off x="739851" y="411237"/>
              <a:ext cx="486152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Better Think Better Smart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6E5869C-58B4-4ECF-B128-DA620ED2474A}"/>
              </a:ext>
            </a:extLst>
          </p:cNvPr>
          <p:cNvGrpSpPr/>
          <p:nvPr/>
        </p:nvGrpSpPr>
        <p:grpSpPr>
          <a:xfrm>
            <a:off x="6553200" y="1314450"/>
            <a:ext cx="1485900" cy="1485900"/>
            <a:chOff x="6553200" y="1314450"/>
            <a:chExt cx="1485900" cy="148590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26503E2B-D044-4640-BE98-A29DD0662A75}"/>
                </a:ext>
              </a:extLst>
            </p:cNvPr>
            <p:cNvSpPr/>
            <p:nvPr/>
          </p:nvSpPr>
          <p:spPr>
            <a:xfrm>
              <a:off x="6553200" y="1314450"/>
              <a:ext cx="1485900" cy="14859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1000">
                  <a:schemeClr val="accent1"/>
                </a:gs>
              </a:gsLst>
              <a:lin ang="2700000" scaled="1"/>
            </a:gradFill>
            <a:ln>
              <a:noFill/>
            </a:ln>
            <a:effectLst>
              <a:outerShdw blurRad="1270000" dist="850900" dir="8100000" sx="75000" sy="75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282ABE50-A031-4FFF-8001-FF2F141334D8}"/>
                </a:ext>
              </a:extLst>
            </p:cNvPr>
            <p:cNvGrpSpPr/>
            <p:nvPr/>
          </p:nvGrpSpPr>
          <p:grpSpPr>
            <a:xfrm>
              <a:off x="6656836" y="1640891"/>
              <a:ext cx="1278628" cy="833019"/>
              <a:chOff x="6656836" y="1663275"/>
              <a:chExt cx="1278628" cy="833019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012EF3BC-149B-4D3B-BEF9-E4253C50A8A0}"/>
                  </a:ext>
                </a:extLst>
              </p:cNvPr>
              <p:cNvSpPr txBox="1"/>
              <p:nvPr/>
            </p:nvSpPr>
            <p:spPr>
              <a:xfrm>
                <a:off x="6656836" y="1663275"/>
                <a:ext cx="127862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>
                    <a:solidFill>
                      <a:schemeClr val="bg1"/>
                    </a:solidFill>
                    <a:latin typeface="Raleway" panose="020B0503030101060003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109</a:t>
                </a:r>
                <a:endParaRPr lang="id-ID" sz="32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D96C3F69-7961-4B2C-A531-3034B78A77CA}"/>
                  </a:ext>
                </a:extLst>
              </p:cNvPr>
              <p:cNvSpPr txBox="1"/>
              <p:nvPr/>
            </p:nvSpPr>
            <p:spPr>
              <a:xfrm>
                <a:off x="6656836" y="2126962"/>
                <a:ext cx="12786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  <a:latin typeface="Raleway" panose="020B0503030101060003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Smart</a:t>
                </a:r>
                <a:endParaRPr lang="id-ID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19F8331-27C0-48F1-BAF4-4798A373B726}"/>
              </a:ext>
            </a:extLst>
          </p:cNvPr>
          <p:cNvGrpSpPr/>
          <p:nvPr/>
        </p:nvGrpSpPr>
        <p:grpSpPr>
          <a:xfrm>
            <a:off x="9752218" y="2419350"/>
            <a:ext cx="1485900" cy="1485900"/>
            <a:chOff x="9752218" y="2419350"/>
            <a:chExt cx="1485900" cy="14859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FB80788-C0ED-4E5D-A951-9BBCC034E6C8}"/>
                </a:ext>
              </a:extLst>
            </p:cNvPr>
            <p:cNvSpPr/>
            <p:nvPr/>
          </p:nvSpPr>
          <p:spPr>
            <a:xfrm>
              <a:off x="9752218" y="2419350"/>
              <a:ext cx="1485900" cy="14859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0" dist="850900" dir="8100000" sx="75000" sy="75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E7D0BD36-655C-4C08-B5D0-0B817FD6E2B4}"/>
                </a:ext>
              </a:extLst>
            </p:cNvPr>
            <p:cNvGrpSpPr/>
            <p:nvPr/>
          </p:nvGrpSpPr>
          <p:grpSpPr>
            <a:xfrm>
              <a:off x="9855854" y="2745791"/>
              <a:ext cx="1278628" cy="833019"/>
              <a:chOff x="6656836" y="1663275"/>
              <a:chExt cx="1278628" cy="833019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DE687961-D189-4631-8E62-DF4E3A583E58}"/>
                  </a:ext>
                </a:extLst>
              </p:cNvPr>
              <p:cNvSpPr txBox="1"/>
              <p:nvPr/>
            </p:nvSpPr>
            <p:spPr>
              <a:xfrm>
                <a:off x="6656836" y="1663275"/>
                <a:ext cx="127862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aleway" panose="020B0503030101060003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209</a:t>
                </a:r>
                <a:endParaRPr lang="id-ID" sz="3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9506395-1668-47D9-AD09-362AFC8941EB}"/>
                  </a:ext>
                </a:extLst>
              </p:cNvPr>
              <p:cNvSpPr txBox="1"/>
              <p:nvPr/>
            </p:nvSpPr>
            <p:spPr>
              <a:xfrm>
                <a:off x="6656836" y="2126962"/>
                <a:ext cx="12786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  <a:latin typeface="Raleway" panose="020B0503030101060003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Faster</a:t>
                </a:r>
                <a:endParaRPr lang="id-ID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3E020C8-8F12-4972-808C-F5864E37C718}"/>
              </a:ext>
            </a:extLst>
          </p:cNvPr>
          <p:cNvGrpSpPr/>
          <p:nvPr/>
        </p:nvGrpSpPr>
        <p:grpSpPr>
          <a:xfrm>
            <a:off x="6917578" y="4800600"/>
            <a:ext cx="1485900" cy="1485900"/>
            <a:chOff x="6917578" y="4800600"/>
            <a:chExt cx="1485900" cy="148590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27BC0F5-7914-4C03-93CF-CA377388C520}"/>
                </a:ext>
              </a:extLst>
            </p:cNvPr>
            <p:cNvSpPr/>
            <p:nvPr/>
          </p:nvSpPr>
          <p:spPr>
            <a:xfrm>
              <a:off x="6917578" y="4800600"/>
              <a:ext cx="1485900" cy="14859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0" dist="850900" dir="8100000" sx="75000" sy="75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03F0D76-39C1-4C53-BBDB-1B67EFBD9DEC}"/>
                </a:ext>
              </a:extLst>
            </p:cNvPr>
            <p:cNvGrpSpPr/>
            <p:nvPr/>
          </p:nvGrpSpPr>
          <p:grpSpPr>
            <a:xfrm>
              <a:off x="7021214" y="5127041"/>
              <a:ext cx="1278628" cy="833019"/>
              <a:chOff x="6656836" y="1663275"/>
              <a:chExt cx="1278628" cy="833019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79E73FD8-2B34-41C8-8B95-38BBB0373F9D}"/>
                  </a:ext>
                </a:extLst>
              </p:cNvPr>
              <p:cNvSpPr txBox="1"/>
              <p:nvPr/>
            </p:nvSpPr>
            <p:spPr>
              <a:xfrm>
                <a:off x="6656836" y="1663275"/>
                <a:ext cx="127862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aleway" panose="020B0503030101060003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508</a:t>
                </a:r>
                <a:endParaRPr lang="id-ID" sz="3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EF4704BE-CE98-4F68-AE61-5EDA7F4F0FF9}"/>
                  </a:ext>
                </a:extLst>
              </p:cNvPr>
              <p:cNvSpPr txBox="1"/>
              <p:nvPr/>
            </p:nvSpPr>
            <p:spPr>
              <a:xfrm>
                <a:off x="6656836" y="2126962"/>
                <a:ext cx="12786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  <a:latin typeface="Raleway" panose="020B0503030101060003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Study</a:t>
                </a:r>
                <a:endParaRPr lang="id-ID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6147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7C2B914-527D-438F-A129-5ACC55DD11A5}"/>
              </a:ext>
            </a:extLst>
          </p:cNvPr>
          <p:cNvCxnSpPr>
            <a:cxnSpLocks/>
            <a:stCxn id="64" idx="2"/>
          </p:cNvCxnSpPr>
          <p:nvPr/>
        </p:nvCxnSpPr>
        <p:spPr>
          <a:xfrm flipH="1">
            <a:off x="2" y="2230710"/>
            <a:ext cx="8615608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15E44B5B-9233-484A-9971-DFB907ECABB8}"/>
              </a:ext>
            </a:extLst>
          </p:cNvPr>
          <p:cNvSpPr/>
          <p:nvPr/>
        </p:nvSpPr>
        <p:spPr>
          <a:xfrm>
            <a:off x="664829" y="5821091"/>
            <a:ext cx="5052616" cy="45719"/>
          </a:xfrm>
          <a:prstGeom prst="rect">
            <a:avLst/>
          </a:prstGeom>
          <a:gradFill>
            <a:gsLst>
              <a:gs pos="100000">
                <a:schemeClr val="accent3">
                  <a:lumMod val="75000"/>
                </a:schemeClr>
              </a:gs>
              <a:gs pos="0">
                <a:schemeClr val="accent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ACACF97-A2F2-46E1-92CF-53E683DA84DC}"/>
              </a:ext>
            </a:extLst>
          </p:cNvPr>
          <p:cNvGrpSpPr/>
          <p:nvPr/>
        </p:nvGrpSpPr>
        <p:grpSpPr>
          <a:xfrm>
            <a:off x="2836527" y="2962294"/>
            <a:ext cx="2732270" cy="2694948"/>
            <a:chOff x="3215082" y="2132247"/>
            <a:chExt cx="2732270" cy="2694948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6AD27A6-FA4D-4DF7-9545-257DDF49CA0C}"/>
                </a:ext>
              </a:extLst>
            </p:cNvPr>
            <p:cNvSpPr/>
            <p:nvPr/>
          </p:nvSpPr>
          <p:spPr>
            <a:xfrm>
              <a:off x="3215082" y="3183668"/>
              <a:ext cx="2732270" cy="16435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 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295DF95-A559-4C3D-A4FF-613B934F4FFD}"/>
                </a:ext>
              </a:extLst>
            </p:cNvPr>
            <p:cNvSpPr/>
            <p:nvPr/>
          </p:nvSpPr>
          <p:spPr>
            <a:xfrm>
              <a:off x="3215083" y="2132247"/>
              <a:ext cx="273226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Street Ball Tournament</a:t>
              </a:r>
              <a:endParaRPr lang="id-ID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ABFC572-1BC4-4113-BD84-2DAC1F4896F2}"/>
                </a:ext>
              </a:extLst>
            </p:cNvPr>
            <p:cNvSpPr/>
            <p:nvPr/>
          </p:nvSpPr>
          <p:spPr>
            <a:xfrm>
              <a:off x="3215083" y="2698121"/>
              <a:ext cx="273226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Sunday, 18 March</a:t>
              </a:r>
              <a:endParaRPr lang="id-ID" sz="1400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418D0A63-3606-45AD-AF57-974C7A7D922F}"/>
              </a:ext>
            </a:extLst>
          </p:cNvPr>
          <p:cNvSpPr/>
          <p:nvPr/>
        </p:nvSpPr>
        <p:spPr>
          <a:xfrm>
            <a:off x="6474555" y="5821091"/>
            <a:ext cx="5052616" cy="45719"/>
          </a:xfrm>
          <a:prstGeom prst="rect">
            <a:avLst/>
          </a:prstGeom>
          <a:gradFill>
            <a:gsLst>
              <a:gs pos="100000">
                <a:schemeClr val="accent4">
                  <a:lumMod val="75000"/>
                </a:schemeClr>
              </a:gs>
              <a:gs pos="0">
                <a:schemeClr val="accent4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E918EF48-F86A-4CE1-ADD1-9DAAEB5E3D28}"/>
              </a:ext>
            </a:extLst>
          </p:cNvPr>
          <p:cNvGrpSpPr/>
          <p:nvPr/>
        </p:nvGrpSpPr>
        <p:grpSpPr>
          <a:xfrm>
            <a:off x="8646253" y="2962294"/>
            <a:ext cx="2732270" cy="2694948"/>
            <a:chOff x="3215082" y="2132247"/>
            <a:chExt cx="2732270" cy="2694948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54C0F2EB-750B-491B-8A06-D5D98B57856A}"/>
                </a:ext>
              </a:extLst>
            </p:cNvPr>
            <p:cNvSpPr/>
            <p:nvPr/>
          </p:nvSpPr>
          <p:spPr>
            <a:xfrm>
              <a:off x="3215082" y="3183668"/>
              <a:ext cx="2732270" cy="16435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 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197188A3-F086-49D9-B876-22896F65C245}"/>
                </a:ext>
              </a:extLst>
            </p:cNvPr>
            <p:cNvSpPr/>
            <p:nvPr/>
          </p:nvSpPr>
          <p:spPr>
            <a:xfrm>
              <a:off x="3215083" y="2132247"/>
              <a:ext cx="208510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Moto Cross Event 2018</a:t>
              </a:r>
              <a:endParaRPr lang="id-ID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22756531-4F92-4219-AF6A-FC11F3370A36}"/>
                </a:ext>
              </a:extLst>
            </p:cNvPr>
            <p:cNvSpPr/>
            <p:nvPr/>
          </p:nvSpPr>
          <p:spPr>
            <a:xfrm>
              <a:off x="3215083" y="2698121"/>
              <a:ext cx="273226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Monday, 19 March</a:t>
              </a:r>
              <a:endParaRPr lang="id-ID" sz="1400" dirty="0">
                <a:solidFill>
                  <a:schemeClr val="bg1">
                    <a:lumMod val="50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5AACA38-F155-4F96-B243-8B9B8EC6694B}"/>
              </a:ext>
            </a:extLst>
          </p:cNvPr>
          <p:cNvGrpSpPr/>
          <p:nvPr/>
        </p:nvGrpSpPr>
        <p:grpSpPr>
          <a:xfrm>
            <a:off x="5834194" y="3630966"/>
            <a:ext cx="2014966" cy="1895634"/>
            <a:chOff x="6261958" y="3827447"/>
            <a:chExt cx="5843587" cy="5497513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499301A6-DD3D-4622-9A6B-1521F384E6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58845" y="5838809"/>
              <a:ext cx="566737" cy="569913"/>
            </a:xfrm>
            <a:custGeom>
              <a:avLst/>
              <a:gdLst>
                <a:gd name="T0" fmla="*/ 76 w 151"/>
                <a:gd name="T1" fmla="*/ 0 h 152"/>
                <a:gd name="T2" fmla="*/ 0 w 151"/>
                <a:gd name="T3" fmla="*/ 76 h 152"/>
                <a:gd name="T4" fmla="*/ 76 w 151"/>
                <a:gd name="T5" fmla="*/ 152 h 152"/>
                <a:gd name="T6" fmla="*/ 151 w 151"/>
                <a:gd name="T7" fmla="*/ 76 h 152"/>
                <a:gd name="T8" fmla="*/ 76 w 151"/>
                <a:gd name="T9" fmla="*/ 0 h 152"/>
                <a:gd name="T10" fmla="*/ 76 w 151"/>
                <a:gd name="T11" fmla="*/ 135 h 152"/>
                <a:gd name="T12" fmla="*/ 17 w 151"/>
                <a:gd name="T13" fmla="*/ 76 h 152"/>
                <a:gd name="T14" fmla="*/ 76 w 151"/>
                <a:gd name="T15" fmla="*/ 17 h 152"/>
                <a:gd name="T16" fmla="*/ 134 w 151"/>
                <a:gd name="T17" fmla="*/ 76 h 152"/>
                <a:gd name="T18" fmla="*/ 76 w 151"/>
                <a:gd name="T19" fmla="*/ 13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1" h="152">
                  <a:moveTo>
                    <a:pt x="76" y="0"/>
                  </a:moveTo>
                  <a:cubicBezTo>
                    <a:pt x="34" y="0"/>
                    <a:pt x="0" y="34"/>
                    <a:pt x="0" y="76"/>
                  </a:cubicBezTo>
                  <a:cubicBezTo>
                    <a:pt x="0" y="118"/>
                    <a:pt x="34" y="152"/>
                    <a:pt x="76" y="152"/>
                  </a:cubicBezTo>
                  <a:cubicBezTo>
                    <a:pt x="117" y="152"/>
                    <a:pt x="151" y="118"/>
                    <a:pt x="151" y="76"/>
                  </a:cubicBezTo>
                  <a:cubicBezTo>
                    <a:pt x="151" y="34"/>
                    <a:pt x="117" y="0"/>
                    <a:pt x="76" y="0"/>
                  </a:cubicBezTo>
                  <a:close/>
                  <a:moveTo>
                    <a:pt x="76" y="135"/>
                  </a:moveTo>
                  <a:cubicBezTo>
                    <a:pt x="43" y="135"/>
                    <a:pt x="17" y="108"/>
                    <a:pt x="17" y="76"/>
                  </a:cubicBezTo>
                  <a:cubicBezTo>
                    <a:pt x="17" y="44"/>
                    <a:pt x="43" y="17"/>
                    <a:pt x="76" y="17"/>
                  </a:cubicBezTo>
                  <a:cubicBezTo>
                    <a:pt x="108" y="17"/>
                    <a:pt x="134" y="44"/>
                    <a:pt x="134" y="76"/>
                  </a:cubicBezTo>
                  <a:cubicBezTo>
                    <a:pt x="134" y="108"/>
                    <a:pt x="108" y="135"/>
                    <a:pt x="76" y="13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0" name="Oval 6">
              <a:extLst>
                <a:ext uri="{FF2B5EF4-FFF2-40B4-BE49-F238E27FC236}">
                  <a16:creationId xmlns:a16="http://schemas.microsoft.com/office/drawing/2014/main" id="{E47608D6-2BD7-48AB-BA36-C3E9D05672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6957" y="5981684"/>
              <a:ext cx="290512" cy="28416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" name="Freeform 7">
              <a:extLst>
                <a:ext uri="{FF2B5EF4-FFF2-40B4-BE49-F238E27FC236}">
                  <a16:creationId xmlns:a16="http://schemas.microsoft.com/office/drawing/2014/main" id="{10790D26-FB88-4D4E-9112-DB05BA8DE2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81032" y="5545122"/>
              <a:ext cx="1133475" cy="1130300"/>
            </a:xfrm>
            <a:custGeom>
              <a:avLst/>
              <a:gdLst>
                <a:gd name="T0" fmla="*/ 246 w 302"/>
                <a:gd name="T1" fmla="*/ 32 h 301"/>
                <a:gd name="T2" fmla="*/ 126 w 302"/>
                <a:gd name="T3" fmla="*/ 68 h 301"/>
                <a:gd name="T4" fmla="*/ 9 w 302"/>
                <a:gd name="T5" fmla="*/ 98 h 301"/>
                <a:gd name="T6" fmla="*/ 86 w 302"/>
                <a:gd name="T7" fmla="*/ 217 h 301"/>
                <a:gd name="T8" fmla="*/ 242 w 302"/>
                <a:gd name="T9" fmla="*/ 272 h 301"/>
                <a:gd name="T10" fmla="*/ 290 w 302"/>
                <a:gd name="T11" fmla="*/ 135 h 301"/>
                <a:gd name="T12" fmla="*/ 177 w 302"/>
                <a:gd name="T13" fmla="*/ 143 h 301"/>
                <a:gd name="T14" fmla="*/ 176 w 302"/>
                <a:gd name="T15" fmla="*/ 165 h 301"/>
                <a:gd name="T16" fmla="*/ 180 w 302"/>
                <a:gd name="T17" fmla="*/ 152 h 301"/>
                <a:gd name="T18" fmla="*/ 179 w 302"/>
                <a:gd name="T19" fmla="*/ 166 h 301"/>
                <a:gd name="T20" fmla="*/ 184 w 302"/>
                <a:gd name="T21" fmla="*/ 140 h 301"/>
                <a:gd name="T22" fmla="*/ 185 w 302"/>
                <a:gd name="T23" fmla="*/ 171 h 301"/>
                <a:gd name="T24" fmla="*/ 189 w 302"/>
                <a:gd name="T25" fmla="*/ 147 h 301"/>
                <a:gd name="T26" fmla="*/ 185 w 302"/>
                <a:gd name="T27" fmla="*/ 200 h 301"/>
                <a:gd name="T28" fmla="*/ 197 w 302"/>
                <a:gd name="T29" fmla="*/ 153 h 301"/>
                <a:gd name="T30" fmla="*/ 207 w 302"/>
                <a:gd name="T31" fmla="*/ 97 h 301"/>
                <a:gd name="T32" fmla="*/ 205 w 302"/>
                <a:gd name="T33" fmla="*/ 178 h 301"/>
                <a:gd name="T34" fmla="*/ 281 w 302"/>
                <a:gd name="T35" fmla="*/ 100 h 301"/>
                <a:gd name="T36" fmla="*/ 173 w 302"/>
                <a:gd name="T37" fmla="*/ 167 h 301"/>
                <a:gd name="T38" fmla="*/ 146 w 302"/>
                <a:gd name="T39" fmla="*/ 178 h 301"/>
                <a:gd name="T40" fmla="*/ 135 w 302"/>
                <a:gd name="T41" fmla="*/ 135 h 301"/>
                <a:gd name="T42" fmla="*/ 174 w 302"/>
                <a:gd name="T43" fmla="*/ 157 h 301"/>
                <a:gd name="T44" fmla="*/ 136 w 302"/>
                <a:gd name="T45" fmla="*/ 178 h 301"/>
                <a:gd name="T46" fmla="*/ 148 w 302"/>
                <a:gd name="T47" fmla="*/ 188 h 301"/>
                <a:gd name="T48" fmla="*/ 154 w 302"/>
                <a:gd name="T49" fmla="*/ 186 h 301"/>
                <a:gd name="T50" fmla="*/ 157 w 302"/>
                <a:gd name="T51" fmla="*/ 180 h 301"/>
                <a:gd name="T52" fmla="*/ 148 w 302"/>
                <a:gd name="T53" fmla="*/ 201 h 301"/>
                <a:gd name="T54" fmla="*/ 156 w 302"/>
                <a:gd name="T55" fmla="*/ 193 h 301"/>
                <a:gd name="T56" fmla="*/ 168 w 302"/>
                <a:gd name="T57" fmla="*/ 177 h 301"/>
                <a:gd name="T58" fmla="*/ 126 w 302"/>
                <a:gd name="T59" fmla="*/ 140 h 301"/>
                <a:gd name="T60" fmla="*/ 166 w 302"/>
                <a:gd name="T61" fmla="*/ 130 h 301"/>
                <a:gd name="T62" fmla="*/ 157 w 302"/>
                <a:gd name="T63" fmla="*/ 128 h 301"/>
                <a:gd name="T64" fmla="*/ 150 w 302"/>
                <a:gd name="T65" fmla="*/ 127 h 301"/>
                <a:gd name="T66" fmla="*/ 142 w 302"/>
                <a:gd name="T67" fmla="*/ 125 h 301"/>
                <a:gd name="T68" fmla="*/ 161 w 302"/>
                <a:gd name="T69" fmla="*/ 110 h 301"/>
                <a:gd name="T70" fmla="*/ 143 w 302"/>
                <a:gd name="T71" fmla="*/ 115 h 301"/>
                <a:gd name="T72" fmla="*/ 136 w 302"/>
                <a:gd name="T73" fmla="*/ 126 h 301"/>
                <a:gd name="T74" fmla="*/ 173 w 302"/>
                <a:gd name="T75" fmla="*/ 140 h 301"/>
                <a:gd name="T76" fmla="*/ 163 w 302"/>
                <a:gd name="T77" fmla="*/ 109 h 301"/>
                <a:gd name="T78" fmla="*/ 131 w 302"/>
                <a:gd name="T79" fmla="*/ 13 h 301"/>
                <a:gd name="T80" fmla="*/ 127 w 302"/>
                <a:gd name="T81" fmla="*/ 122 h 301"/>
                <a:gd name="T82" fmla="*/ 121 w 302"/>
                <a:gd name="T83" fmla="*/ 156 h 301"/>
                <a:gd name="T84" fmla="*/ 123 w 302"/>
                <a:gd name="T85" fmla="*/ 161 h 301"/>
                <a:gd name="T86" fmla="*/ 124 w 302"/>
                <a:gd name="T87" fmla="*/ 139 h 301"/>
                <a:gd name="T88" fmla="*/ 117 w 302"/>
                <a:gd name="T89" fmla="*/ 154 h 301"/>
                <a:gd name="T90" fmla="*/ 124 w 302"/>
                <a:gd name="T91" fmla="*/ 174 h 301"/>
                <a:gd name="T92" fmla="*/ 115 w 302"/>
                <a:gd name="T93" fmla="*/ 145 h 301"/>
                <a:gd name="T94" fmla="*/ 124 w 302"/>
                <a:gd name="T95" fmla="*/ 184 h 301"/>
                <a:gd name="T96" fmla="*/ 111 w 302"/>
                <a:gd name="T97" fmla="*/ 138 h 301"/>
                <a:gd name="T98" fmla="*/ 96 w 302"/>
                <a:gd name="T99" fmla="*/ 176 h 301"/>
                <a:gd name="T100" fmla="*/ 102 w 302"/>
                <a:gd name="T101" fmla="*/ 116 h 301"/>
                <a:gd name="T102" fmla="*/ 100 w 302"/>
                <a:gd name="T103" fmla="*/ 154 h 301"/>
                <a:gd name="T104" fmla="*/ 125 w 302"/>
                <a:gd name="T105" fmla="*/ 209 h 301"/>
                <a:gd name="T106" fmla="*/ 18 w 302"/>
                <a:gd name="T107" fmla="*/ 100 h 301"/>
                <a:gd name="T108" fmla="*/ 75 w 302"/>
                <a:gd name="T109" fmla="*/ 196 h 301"/>
                <a:gd name="T110" fmla="*/ 128 w 302"/>
                <a:gd name="T111" fmla="*/ 175 h 301"/>
                <a:gd name="T112" fmla="*/ 127 w 302"/>
                <a:gd name="T113" fmla="*/ 196 h 301"/>
                <a:gd name="T114" fmla="*/ 158 w 302"/>
                <a:gd name="T115" fmla="*/ 217 h 301"/>
                <a:gd name="T116" fmla="*/ 172 w 302"/>
                <a:gd name="T117" fmla="*/ 184 h 301"/>
                <a:gd name="T118" fmla="*/ 209 w 302"/>
                <a:gd name="T119" fmla="*/ 215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02" h="301">
                  <a:moveTo>
                    <a:pt x="239" y="154"/>
                  </a:moveTo>
                  <a:cubicBezTo>
                    <a:pt x="298" y="136"/>
                    <a:pt x="298" y="136"/>
                    <a:pt x="298" y="136"/>
                  </a:cubicBezTo>
                  <a:cubicBezTo>
                    <a:pt x="302" y="136"/>
                    <a:pt x="302" y="136"/>
                    <a:pt x="302" y="136"/>
                  </a:cubicBezTo>
                  <a:cubicBezTo>
                    <a:pt x="302" y="135"/>
                    <a:pt x="301" y="133"/>
                    <a:pt x="301" y="132"/>
                  </a:cubicBezTo>
                  <a:cubicBezTo>
                    <a:pt x="297" y="133"/>
                    <a:pt x="297" y="133"/>
                    <a:pt x="297" y="133"/>
                  </a:cubicBezTo>
                  <a:cubicBezTo>
                    <a:pt x="236" y="131"/>
                    <a:pt x="236" y="131"/>
                    <a:pt x="236" y="131"/>
                  </a:cubicBezTo>
                  <a:cubicBezTo>
                    <a:pt x="288" y="98"/>
                    <a:pt x="288" y="98"/>
                    <a:pt x="288" y="98"/>
                  </a:cubicBezTo>
                  <a:cubicBezTo>
                    <a:pt x="293" y="97"/>
                    <a:pt x="293" y="97"/>
                    <a:pt x="293" y="97"/>
                  </a:cubicBezTo>
                  <a:cubicBezTo>
                    <a:pt x="292" y="96"/>
                    <a:pt x="292" y="94"/>
                    <a:pt x="291" y="93"/>
                  </a:cubicBezTo>
                  <a:cubicBezTo>
                    <a:pt x="287" y="96"/>
                    <a:pt x="287" y="96"/>
                    <a:pt x="287" y="96"/>
                  </a:cubicBezTo>
                  <a:cubicBezTo>
                    <a:pt x="227" y="109"/>
                    <a:pt x="227" y="109"/>
                    <a:pt x="227" y="109"/>
                  </a:cubicBezTo>
                  <a:cubicBezTo>
                    <a:pt x="269" y="64"/>
                    <a:pt x="269" y="64"/>
                    <a:pt x="269" y="64"/>
                  </a:cubicBezTo>
                  <a:cubicBezTo>
                    <a:pt x="274" y="62"/>
                    <a:pt x="274" y="62"/>
                    <a:pt x="274" y="62"/>
                  </a:cubicBezTo>
                  <a:cubicBezTo>
                    <a:pt x="273" y="60"/>
                    <a:pt x="272" y="59"/>
                    <a:pt x="271" y="58"/>
                  </a:cubicBezTo>
                  <a:cubicBezTo>
                    <a:pt x="267" y="62"/>
                    <a:pt x="267" y="62"/>
                    <a:pt x="267" y="62"/>
                  </a:cubicBezTo>
                  <a:cubicBezTo>
                    <a:pt x="213" y="91"/>
                    <a:pt x="213" y="91"/>
                    <a:pt x="213" y="91"/>
                  </a:cubicBezTo>
                  <a:cubicBezTo>
                    <a:pt x="241" y="36"/>
                    <a:pt x="241" y="36"/>
                    <a:pt x="241" y="36"/>
                  </a:cubicBezTo>
                  <a:cubicBezTo>
                    <a:pt x="246" y="32"/>
                    <a:pt x="246" y="32"/>
                    <a:pt x="246" y="32"/>
                  </a:cubicBezTo>
                  <a:cubicBezTo>
                    <a:pt x="245" y="31"/>
                    <a:pt x="243" y="30"/>
                    <a:pt x="242" y="30"/>
                  </a:cubicBezTo>
                  <a:cubicBezTo>
                    <a:pt x="239" y="35"/>
                    <a:pt x="239" y="35"/>
                    <a:pt x="239" y="35"/>
                  </a:cubicBezTo>
                  <a:cubicBezTo>
                    <a:pt x="194" y="77"/>
                    <a:pt x="194" y="77"/>
                    <a:pt x="194" y="77"/>
                  </a:cubicBezTo>
                  <a:cubicBezTo>
                    <a:pt x="208" y="17"/>
                    <a:pt x="208" y="17"/>
                    <a:pt x="208" y="17"/>
                  </a:cubicBezTo>
                  <a:cubicBezTo>
                    <a:pt x="211" y="11"/>
                    <a:pt x="211" y="11"/>
                    <a:pt x="211" y="11"/>
                  </a:cubicBezTo>
                  <a:cubicBezTo>
                    <a:pt x="210" y="11"/>
                    <a:pt x="208" y="10"/>
                    <a:pt x="207" y="10"/>
                  </a:cubicBezTo>
                  <a:cubicBezTo>
                    <a:pt x="205" y="16"/>
                    <a:pt x="205" y="16"/>
                    <a:pt x="205" y="16"/>
                  </a:cubicBezTo>
                  <a:cubicBezTo>
                    <a:pt x="173" y="68"/>
                    <a:pt x="173" y="68"/>
                    <a:pt x="173" y="68"/>
                  </a:cubicBezTo>
                  <a:cubicBezTo>
                    <a:pt x="170" y="6"/>
                    <a:pt x="170" y="6"/>
                    <a:pt x="170" y="6"/>
                  </a:cubicBezTo>
                  <a:cubicBezTo>
                    <a:pt x="172" y="1"/>
                    <a:pt x="172" y="1"/>
                    <a:pt x="172" y="1"/>
                  </a:cubicBezTo>
                  <a:cubicBezTo>
                    <a:pt x="170" y="0"/>
                    <a:pt x="169" y="0"/>
                    <a:pt x="168" y="0"/>
                  </a:cubicBezTo>
                  <a:cubicBezTo>
                    <a:pt x="168" y="6"/>
                    <a:pt x="168" y="6"/>
                    <a:pt x="168" y="6"/>
                  </a:cubicBezTo>
                  <a:cubicBezTo>
                    <a:pt x="150" y="65"/>
                    <a:pt x="150" y="65"/>
                    <a:pt x="150" y="65"/>
                  </a:cubicBezTo>
                  <a:cubicBezTo>
                    <a:pt x="131" y="6"/>
                    <a:pt x="131" y="6"/>
                    <a:pt x="131" y="6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0" y="1"/>
                    <a:pt x="129" y="1"/>
                    <a:pt x="127" y="1"/>
                  </a:cubicBezTo>
                  <a:cubicBezTo>
                    <a:pt x="129" y="6"/>
                    <a:pt x="129" y="6"/>
                    <a:pt x="129" y="6"/>
                  </a:cubicBezTo>
                  <a:cubicBezTo>
                    <a:pt x="126" y="68"/>
                    <a:pt x="126" y="68"/>
                    <a:pt x="126" y="68"/>
                  </a:cubicBezTo>
                  <a:cubicBezTo>
                    <a:pt x="94" y="16"/>
                    <a:pt x="94" y="16"/>
                    <a:pt x="94" y="16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1" y="11"/>
                    <a:pt x="90" y="12"/>
                    <a:pt x="89" y="12"/>
                  </a:cubicBezTo>
                  <a:cubicBezTo>
                    <a:pt x="91" y="17"/>
                    <a:pt x="91" y="17"/>
                    <a:pt x="91" y="17"/>
                  </a:cubicBezTo>
                  <a:cubicBezTo>
                    <a:pt x="105" y="77"/>
                    <a:pt x="105" y="77"/>
                    <a:pt x="105" y="77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7" y="32"/>
                    <a:pt x="56" y="33"/>
                    <a:pt x="55" y="34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86" y="91"/>
                    <a:pt x="86" y="91"/>
                    <a:pt x="86" y="91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9" y="61"/>
                    <a:pt x="28" y="62"/>
                    <a:pt x="28" y="63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72" y="109"/>
                    <a:pt x="72" y="109"/>
                    <a:pt x="72" y="109"/>
                  </a:cubicBezTo>
                  <a:cubicBezTo>
                    <a:pt x="12" y="96"/>
                    <a:pt x="12" y="96"/>
                    <a:pt x="12" y="96"/>
                  </a:cubicBezTo>
                  <a:cubicBezTo>
                    <a:pt x="10" y="95"/>
                    <a:pt x="10" y="95"/>
                    <a:pt x="10" y="95"/>
                  </a:cubicBezTo>
                  <a:cubicBezTo>
                    <a:pt x="10" y="96"/>
                    <a:pt x="9" y="97"/>
                    <a:pt x="9" y="98"/>
                  </a:cubicBezTo>
                  <a:cubicBezTo>
                    <a:pt x="11" y="98"/>
                    <a:pt x="11" y="98"/>
                    <a:pt x="11" y="98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2" y="133"/>
                    <a:pt x="2" y="133"/>
                    <a:pt x="2" y="133"/>
                  </a:cubicBezTo>
                  <a:cubicBezTo>
                    <a:pt x="1" y="133"/>
                    <a:pt x="1" y="133"/>
                    <a:pt x="1" y="133"/>
                  </a:cubicBezTo>
                  <a:cubicBezTo>
                    <a:pt x="1" y="134"/>
                    <a:pt x="0" y="135"/>
                    <a:pt x="0" y="136"/>
                  </a:cubicBezTo>
                  <a:cubicBezTo>
                    <a:pt x="1" y="136"/>
                    <a:pt x="1" y="136"/>
                    <a:pt x="1" y="136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1" y="172"/>
                    <a:pt x="1" y="172"/>
                    <a:pt x="1" y="172"/>
                  </a:cubicBezTo>
                  <a:cubicBezTo>
                    <a:pt x="1" y="172"/>
                    <a:pt x="1" y="172"/>
                    <a:pt x="1" y="172"/>
                  </a:cubicBezTo>
                  <a:cubicBezTo>
                    <a:pt x="1" y="173"/>
                    <a:pt x="1" y="174"/>
                    <a:pt x="2" y="175"/>
                  </a:cubicBezTo>
                  <a:cubicBezTo>
                    <a:pt x="2" y="175"/>
                    <a:pt x="2" y="175"/>
                    <a:pt x="2" y="175"/>
                  </a:cubicBezTo>
                  <a:cubicBezTo>
                    <a:pt x="63" y="177"/>
                    <a:pt x="63" y="177"/>
                    <a:pt x="63" y="177"/>
                  </a:cubicBezTo>
                  <a:cubicBezTo>
                    <a:pt x="12" y="210"/>
                    <a:pt x="12" y="210"/>
                    <a:pt x="12" y="210"/>
                  </a:cubicBezTo>
                  <a:cubicBezTo>
                    <a:pt x="12" y="211"/>
                    <a:pt x="12" y="211"/>
                    <a:pt x="13" y="212"/>
                  </a:cubicBezTo>
                  <a:cubicBezTo>
                    <a:pt x="72" y="199"/>
                    <a:pt x="72" y="199"/>
                    <a:pt x="72" y="199"/>
                  </a:cubicBezTo>
                  <a:cubicBezTo>
                    <a:pt x="31" y="243"/>
                    <a:pt x="31" y="243"/>
                    <a:pt x="31" y="243"/>
                  </a:cubicBezTo>
                  <a:cubicBezTo>
                    <a:pt x="32" y="244"/>
                    <a:pt x="32" y="245"/>
                    <a:pt x="33" y="245"/>
                  </a:cubicBezTo>
                  <a:cubicBezTo>
                    <a:pt x="86" y="217"/>
                    <a:pt x="86" y="217"/>
                    <a:pt x="86" y="217"/>
                  </a:cubicBezTo>
                  <a:cubicBezTo>
                    <a:pt x="58" y="270"/>
                    <a:pt x="58" y="270"/>
                    <a:pt x="58" y="270"/>
                  </a:cubicBezTo>
                  <a:cubicBezTo>
                    <a:pt x="59" y="271"/>
                    <a:pt x="60" y="272"/>
                    <a:pt x="61" y="272"/>
                  </a:cubicBezTo>
                  <a:cubicBezTo>
                    <a:pt x="105" y="231"/>
                    <a:pt x="105" y="231"/>
                    <a:pt x="105" y="231"/>
                  </a:cubicBezTo>
                  <a:cubicBezTo>
                    <a:pt x="92" y="290"/>
                    <a:pt x="92" y="290"/>
                    <a:pt x="92" y="290"/>
                  </a:cubicBezTo>
                  <a:cubicBezTo>
                    <a:pt x="93" y="290"/>
                    <a:pt x="93" y="291"/>
                    <a:pt x="94" y="291"/>
                  </a:cubicBezTo>
                  <a:cubicBezTo>
                    <a:pt x="126" y="240"/>
                    <a:pt x="126" y="240"/>
                    <a:pt x="126" y="240"/>
                  </a:cubicBezTo>
                  <a:cubicBezTo>
                    <a:pt x="129" y="300"/>
                    <a:pt x="129" y="300"/>
                    <a:pt x="129" y="300"/>
                  </a:cubicBezTo>
                  <a:cubicBezTo>
                    <a:pt x="130" y="300"/>
                    <a:pt x="131" y="301"/>
                    <a:pt x="132" y="301"/>
                  </a:cubicBezTo>
                  <a:cubicBezTo>
                    <a:pt x="150" y="243"/>
                    <a:pt x="150" y="243"/>
                    <a:pt x="150" y="243"/>
                  </a:cubicBezTo>
                  <a:cubicBezTo>
                    <a:pt x="167" y="301"/>
                    <a:pt x="167" y="301"/>
                    <a:pt x="167" y="301"/>
                  </a:cubicBezTo>
                  <a:cubicBezTo>
                    <a:pt x="168" y="301"/>
                    <a:pt x="169" y="301"/>
                    <a:pt x="170" y="301"/>
                  </a:cubicBezTo>
                  <a:cubicBezTo>
                    <a:pt x="173" y="240"/>
                    <a:pt x="173" y="240"/>
                    <a:pt x="173" y="240"/>
                  </a:cubicBezTo>
                  <a:cubicBezTo>
                    <a:pt x="205" y="292"/>
                    <a:pt x="205" y="292"/>
                    <a:pt x="205" y="292"/>
                  </a:cubicBezTo>
                  <a:cubicBezTo>
                    <a:pt x="206" y="292"/>
                    <a:pt x="207" y="291"/>
                    <a:pt x="208" y="291"/>
                  </a:cubicBezTo>
                  <a:cubicBezTo>
                    <a:pt x="194" y="231"/>
                    <a:pt x="194" y="231"/>
                    <a:pt x="194" y="231"/>
                  </a:cubicBezTo>
                  <a:cubicBezTo>
                    <a:pt x="239" y="273"/>
                    <a:pt x="239" y="273"/>
                    <a:pt x="239" y="273"/>
                  </a:cubicBezTo>
                  <a:cubicBezTo>
                    <a:pt x="239" y="273"/>
                    <a:pt x="239" y="273"/>
                    <a:pt x="239" y="273"/>
                  </a:cubicBezTo>
                  <a:cubicBezTo>
                    <a:pt x="240" y="273"/>
                    <a:pt x="241" y="272"/>
                    <a:pt x="242" y="272"/>
                  </a:cubicBezTo>
                  <a:cubicBezTo>
                    <a:pt x="241" y="272"/>
                    <a:pt x="241" y="272"/>
                    <a:pt x="241" y="272"/>
                  </a:cubicBezTo>
                  <a:cubicBezTo>
                    <a:pt x="213" y="217"/>
                    <a:pt x="213" y="217"/>
                    <a:pt x="213" y="217"/>
                  </a:cubicBezTo>
                  <a:cubicBezTo>
                    <a:pt x="267" y="246"/>
                    <a:pt x="267" y="246"/>
                    <a:pt x="267" y="246"/>
                  </a:cubicBezTo>
                  <a:cubicBezTo>
                    <a:pt x="268" y="247"/>
                    <a:pt x="268" y="247"/>
                    <a:pt x="268" y="247"/>
                  </a:cubicBezTo>
                  <a:cubicBezTo>
                    <a:pt x="269" y="246"/>
                    <a:pt x="269" y="245"/>
                    <a:pt x="270" y="244"/>
                  </a:cubicBezTo>
                  <a:cubicBezTo>
                    <a:pt x="269" y="244"/>
                    <a:pt x="269" y="244"/>
                    <a:pt x="269" y="244"/>
                  </a:cubicBezTo>
                  <a:cubicBezTo>
                    <a:pt x="227" y="199"/>
                    <a:pt x="227" y="199"/>
                    <a:pt x="227" y="199"/>
                  </a:cubicBezTo>
                  <a:cubicBezTo>
                    <a:pt x="287" y="212"/>
                    <a:pt x="287" y="212"/>
                    <a:pt x="287" y="212"/>
                  </a:cubicBezTo>
                  <a:cubicBezTo>
                    <a:pt x="289" y="213"/>
                    <a:pt x="289" y="213"/>
                    <a:pt x="289" y="213"/>
                  </a:cubicBezTo>
                  <a:cubicBezTo>
                    <a:pt x="289" y="212"/>
                    <a:pt x="290" y="211"/>
                    <a:pt x="290" y="210"/>
                  </a:cubicBezTo>
                  <a:cubicBezTo>
                    <a:pt x="288" y="210"/>
                    <a:pt x="288" y="210"/>
                    <a:pt x="288" y="210"/>
                  </a:cubicBezTo>
                  <a:cubicBezTo>
                    <a:pt x="236" y="177"/>
                    <a:pt x="236" y="177"/>
                    <a:pt x="236" y="177"/>
                  </a:cubicBezTo>
                  <a:cubicBezTo>
                    <a:pt x="297" y="175"/>
                    <a:pt x="297" y="175"/>
                    <a:pt x="297" y="175"/>
                  </a:cubicBezTo>
                  <a:cubicBezTo>
                    <a:pt x="300" y="176"/>
                    <a:pt x="300" y="176"/>
                    <a:pt x="300" y="176"/>
                  </a:cubicBezTo>
                  <a:cubicBezTo>
                    <a:pt x="301" y="174"/>
                    <a:pt x="301" y="173"/>
                    <a:pt x="301" y="172"/>
                  </a:cubicBezTo>
                  <a:cubicBezTo>
                    <a:pt x="298" y="172"/>
                    <a:pt x="298" y="172"/>
                    <a:pt x="298" y="172"/>
                  </a:cubicBezTo>
                  <a:lnTo>
                    <a:pt x="239" y="154"/>
                  </a:lnTo>
                  <a:close/>
                  <a:moveTo>
                    <a:pt x="290" y="135"/>
                  </a:moveTo>
                  <a:cubicBezTo>
                    <a:pt x="235" y="153"/>
                    <a:pt x="235" y="153"/>
                    <a:pt x="235" y="153"/>
                  </a:cubicBezTo>
                  <a:cubicBezTo>
                    <a:pt x="212" y="146"/>
                    <a:pt x="212" y="146"/>
                    <a:pt x="212" y="146"/>
                  </a:cubicBezTo>
                  <a:cubicBezTo>
                    <a:pt x="232" y="133"/>
                    <a:pt x="232" y="133"/>
                    <a:pt x="232" y="133"/>
                  </a:cubicBezTo>
                  <a:lnTo>
                    <a:pt x="290" y="135"/>
                  </a:lnTo>
                  <a:close/>
                  <a:moveTo>
                    <a:pt x="177" y="140"/>
                  </a:moveTo>
                  <a:cubicBezTo>
                    <a:pt x="175" y="139"/>
                    <a:pt x="175" y="139"/>
                    <a:pt x="175" y="139"/>
                  </a:cubicBezTo>
                  <a:cubicBezTo>
                    <a:pt x="175" y="137"/>
                    <a:pt x="175" y="137"/>
                    <a:pt x="175" y="137"/>
                  </a:cubicBezTo>
                  <a:cubicBezTo>
                    <a:pt x="178" y="138"/>
                    <a:pt x="178" y="138"/>
                    <a:pt x="178" y="138"/>
                  </a:cubicBezTo>
                  <a:lnTo>
                    <a:pt x="177" y="140"/>
                  </a:lnTo>
                  <a:close/>
                  <a:moveTo>
                    <a:pt x="179" y="150"/>
                  </a:moveTo>
                  <a:cubicBezTo>
                    <a:pt x="178" y="152"/>
                    <a:pt x="178" y="152"/>
                    <a:pt x="178" y="152"/>
                  </a:cubicBezTo>
                  <a:cubicBezTo>
                    <a:pt x="177" y="150"/>
                    <a:pt x="177" y="150"/>
                    <a:pt x="177" y="150"/>
                  </a:cubicBezTo>
                  <a:cubicBezTo>
                    <a:pt x="178" y="149"/>
                    <a:pt x="178" y="149"/>
                    <a:pt x="178" y="149"/>
                  </a:cubicBezTo>
                  <a:lnTo>
                    <a:pt x="179" y="150"/>
                  </a:lnTo>
                  <a:close/>
                  <a:moveTo>
                    <a:pt x="176" y="144"/>
                  </a:moveTo>
                  <a:cubicBezTo>
                    <a:pt x="176" y="143"/>
                    <a:pt x="176" y="143"/>
                    <a:pt x="176" y="143"/>
                  </a:cubicBezTo>
                  <a:cubicBezTo>
                    <a:pt x="175" y="142"/>
                    <a:pt x="175" y="142"/>
                    <a:pt x="175" y="142"/>
                  </a:cubicBezTo>
                  <a:cubicBezTo>
                    <a:pt x="177" y="143"/>
                    <a:pt x="177" y="143"/>
                    <a:pt x="177" y="143"/>
                  </a:cubicBezTo>
                  <a:lnTo>
                    <a:pt x="176" y="144"/>
                  </a:lnTo>
                  <a:close/>
                  <a:moveTo>
                    <a:pt x="177" y="154"/>
                  </a:moveTo>
                  <a:cubicBezTo>
                    <a:pt x="177" y="154"/>
                    <a:pt x="177" y="154"/>
                    <a:pt x="177" y="154"/>
                  </a:cubicBezTo>
                  <a:cubicBezTo>
                    <a:pt x="177" y="154"/>
                    <a:pt x="177" y="154"/>
                    <a:pt x="177" y="154"/>
                  </a:cubicBezTo>
                  <a:cubicBezTo>
                    <a:pt x="177" y="154"/>
                    <a:pt x="177" y="154"/>
                    <a:pt x="177" y="154"/>
                  </a:cubicBezTo>
                  <a:close/>
                  <a:moveTo>
                    <a:pt x="176" y="147"/>
                  </a:moveTo>
                  <a:cubicBezTo>
                    <a:pt x="176" y="147"/>
                    <a:pt x="176" y="147"/>
                    <a:pt x="176" y="147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6" y="147"/>
                    <a:pt x="176" y="147"/>
                    <a:pt x="176" y="147"/>
                  </a:cubicBezTo>
                  <a:close/>
                  <a:moveTo>
                    <a:pt x="176" y="161"/>
                  </a:moveTo>
                  <a:cubicBezTo>
                    <a:pt x="176" y="161"/>
                    <a:pt x="176" y="161"/>
                    <a:pt x="176" y="161"/>
                  </a:cubicBezTo>
                  <a:cubicBezTo>
                    <a:pt x="176" y="161"/>
                    <a:pt x="176" y="161"/>
                    <a:pt x="176" y="161"/>
                  </a:cubicBezTo>
                  <a:cubicBezTo>
                    <a:pt x="176" y="161"/>
                    <a:pt x="176" y="161"/>
                    <a:pt x="176" y="161"/>
                  </a:cubicBezTo>
                  <a:close/>
                  <a:moveTo>
                    <a:pt x="176" y="165"/>
                  </a:moveTo>
                  <a:cubicBezTo>
                    <a:pt x="176" y="164"/>
                    <a:pt x="176" y="164"/>
                    <a:pt x="176" y="164"/>
                  </a:cubicBezTo>
                  <a:cubicBezTo>
                    <a:pt x="177" y="165"/>
                    <a:pt x="177" y="165"/>
                    <a:pt x="177" y="165"/>
                  </a:cubicBezTo>
                  <a:cubicBezTo>
                    <a:pt x="175" y="166"/>
                    <a:pt x="175" y="166"/>
                    <a:pt x="175" y="166"/>
                  </a:cubicBezTo>
                  <a:lnTo>
                    <a:pt x="176" y="165"/>
                  </a:lnTo>
                  <a:close/>
                  <a:moveTo>
                    <a:pt x="175" y="169"/>
                  </a:moveTo>
                  <a:cubicBezTo>
                    <a:pt x="177" y="168"/>
                    <a:pt x="177" y="168"/>
                    <a:pt x="177" y="168"/>
                  </a:cubicBezTo>
                  <a:cubicBezTo>
                    <a:pt x="178" y="170"/>
                    <a:pt x="178" y="170"/>
                    <a:pt x="178" y="170"/>
                  </a:cubicBezTo>
                  <a:cubicBezTo>
                    <a:pt x="175" y="171"/>
                    <a:pt x="175" y="171"/>
                    <a:pt x="175" y="171"/>
                  </a:cubicBezTo>
                  <a:lnTo>
                    <a:pt x="175" y="169"/>
                  </a:lnTo>
                  <a:close/>
                  <a:moveTo>
                    <a:pt x="178" y="159"/>
                  </a:moveTo>
                  <a:cubicBezTo>
                    <a:pt x="177" y="158"/>
                    <a:pt x="177" y="158"/>
                    <a:pt x="177" y="158"/>
                  </a:cubicBezTo>
                  <a:cubicBezTo>
                    <a:pt x="178" y="156"/>
                    <a:pt x="178" y="156"/>
                    <a:pt x="178" y="156"/>
                  </a:cubicBezTo>
                  <a:cubicBezTo>
                    <a:pt x="179" y="158"/>
                    <a:pt x="179" y="158"/>
                    <a:pt x="179" y="158"/>
                  </a:cubicBezTo>
                  <a:lnTo>
                    <a:pt x="178" y="159"/>
                  </a:lnTo>
                  <a:close/>
                  <a:moveTo>
                    <a:pt x="180" y="160"/>
                  </a:moveTo>
                  <a:cubicBezTo>
                    <a:pt x="181" y="162"/>
                    <a:pt x="181" y="162"/>
                    <a:pt x="181" y="162"/>
                  </a:cubicBezTo>
                  <a:cubicBezTo>
                    <a:pt x="179" y="164"/>
                    <a:pt x="179" y="164"/>
                    <a:pt x="179" y="164"/>
                  </a:cubicBezTo>
                  <a:cubicBezTo>
                    <a:pt x="178" y="162"/>
                    <a:pt x="178" y="162"/>
                    <a:pt x="178" y="162"/>
                  </a:cubicBezTo>
                  <a:lnTo>
                    <a:pt x="180" y="160"/>
                  </a:lnTo>
                  <a:close/>
                  <a:moveTo>
                    <a:pt x="180" y="156"/>
                  </a:moveTo>
                  <a:cubicBezTo>
                    <a:pt x="179" y="154"/>
                    <a:pt x="179" y="154"/>
                    <a:pt x="179" y="154"/>
                  </a:cubicBezTo>
                  <a:cubicBezTo>
                    <a:pt x="180" y="152"/>
                    <a:pt x="180" y="152"/>
                    <a:pt x="180" y="152"/>
                  </a:cubicBezTo>
                  <a:cubicBezTo>
                    <a:pt x="182" y="154"/>
                    <a:pt x="182" y="154"/>
                    <a:pt x="182" y="154"/>
                  </a:cubicBezTo>
                  <a:lnTo>
                    <a:pt x="180" y="156"/>
                  </a:lnTo>
                  <a:close/>
                  <a:moveTo>
                    <a:pt x="180" y="148"/>
                  </a:moveTo>
                  <a:cubicBezTo>
                    <a:pt x="178" y="146"/>
                    <a:pt x="178" y="146"/>
                    <a:pt x="178" y="146"/>
                  </a:cubicBezTo>
                  <a:cubicBezTo>
                    <a:pt x="179" y="144"/>
                    <a:pt x="179" y="144"/>
                    <a:pt x="179" y="144"/>
                  </a:cubicBezTo>
                  <a:cubicBezTo>
                    <a:pt x="181" y="145"/>
                    <a:pt x="181" y="145"/>
                    <a:pt x="181" y="145"/>
                  </a:cubicBezTo>
                  <a:lnTo>
                    <a:pt x="180" y="148"/>
                  </a:lnTo>
                  <a:close/>
                  <a:moveTo>
                    <a:pt x="178" y="135"/>
                  </a:moveTo>
                  <a:cubicBezTo>
                    <a:pt x="175" y="134"/>
                    <a:pt x="175" y="134"/>
                    <a:pt x="175" y="134"/>
                  </a:cubicBezTo>
                  <a:cubicBezTo>
                    <a:pt x="175" y="131"/>
                    <a:pt x="175" y="131"/>
                    <a:pt x="175" y="131"/>
                  </a:cubicBezTo>
                  <a:cubicBezTo>
                    <a:pt x="179" y="131"/>
                    <a:pt x="179" y="131"/>
                    <a:pt x="179" y="131"/>
                  </a:cubicBezTo>
                  <a:lnTo>
                    <a:pt x="178" y="135"/>
                  </a:lnTo>
                  <a:close/>
                  <a:moveTo>
                    <a:pt x="175" y="174"/>
                  </a:moveTo>
                  <a:cubicBezTo>
                    <a:pt x="178" y="173"/>
                    <a:pt x="178" y="173"/>
                    <a:pt x="178" y="173"/>
                  </a:cubicBezTo>
                  <a:cubicBezTo>
                    <a:pt x="179" y="177"/>
                    <a:pt x="179" y="177"/>
                    <a:pt x="179" y="177"/>
                  </a:cubicBezTo>
                  <a:cubicBezTo>
                    <a:pt x="175" y="177"/>
                    <a:pt x="175" y="177"/>
                    <a:pt x="175" y="177"/>
                  </a:cubicBezTo>
                  <a:lnTo>
                    <a:pt x="175" y="174"/>
                  </a:lnTo>
                  <a:close/>
                  <a:moveTo>
                    <a:pt x="179" y="166"/>
                  </a:moveTo>
                  <a:cubicBezTo>
                    <a:pt x="182" y="165"/>
                    <a:pt x="182" y="165"/>
                    <a:pt x="182" y="165"/>
                  </a:cubicBezTo>
                  <a:cubicBezTo>
                    <a:pt x="184" y="168"/>
                    <a:pt x="184" y="168"/>
                    <a:pt x="184" y="168"/>
                  </a:cubicBezTo>
                  <a:cubicBezTo>
                    <a:pt x="180" y="170"/>
                    <a:pt x="180" y="170"/>
                    <a:pt x="180" y="170"/>
                  </a:cubicBezTo>
                  <a:lnTo>
                    <a:pt x="179" y="166"/>
                  </a:lnTo>
                  <a:close/>
                  <a:moveTo>
                    <a:pt x="182" y="158"/>
                  </a:moveTo>
                  <a:cubicBezTo>
                    <a:pt x="184" y="156"/>
                    <a:pt x="184" y="156"/>
                    <a:pt x="184" y="156"/>
                  </a:cubicBezTo>
                  <a:cubicBezTo>
                    <a:pt x="187" y="159"/>
                    <a:pt x="187" y="159"/>
                    <a:pt x="187" y="159"/>
                  </a:cubicBezTo>
                  <a:cubicBezTo>
                    <a:pt x="183" y="161"/>
                    <a:pt x="183" y="161"/>
                    <a:pt x="183" y="161"/>
                  </a:cubicBezTo>
                  <a:lnTo>
                    <a:pt x="182" y="158"/>
                  </a:lnTo>
                  <a:close/>
                  <a:moveTo>
                    <a:pt x="184" y="152"/>
                  </a:moveTo>
                  <a:cubicBezTo>
                    <a:pt x="182" y="150"/>
                    <a:pt x="182" y="150"/>
                    <a:pt x="182" y="150"/>
                  </a:cubicBezTo>
                  <a:cubicBezTo>
                    <a:pt x="183" y="147"/>
                    <a:pt x="183" y="147"/>
                    <a:pt x="183" y="147"/>
                  </a:cubicBezTo>
                  <a:cubicBezTo>
                    <a:pt x="187" y="149"/>
                    <a:pt x="187" y="149"/>
                    <a:pt x="187" y="149"/>
                  </a:cubicBezTo>
                  <a:lnTo>
                    <a:pt x="184" y="152"/>
                  </a:lnTo>
                  <a:close/>
                  <a:moveTo>
                    <a:pt x="182" y="143"/>
                  </a:moveTo>
                  <a:cubicBezTo>
                    <a:pt x="179" y="142"/>
                    <a:pt x="179" y="142"/>
                    <a:pt x="179" y="142"/>
                  </a:cubicBezTo>
                  <a:cubicBezTo>
                    <a:pt x="180" y="138"/>
                    <a:pt x="180" y="138"/>
                    <a:pt x="180" y="138"/>
                  </a:cubicBezTo>
                  <a:cubicBezTo>
                    <a:pt x="184" y="140"/>
                    <a:pt x="184" y="140"/>
                    <a:pt x="184" y="140"/>
                  </a:cubicBezTo>
                  <a:lnTo>
                    <a:pt x="182" y="143"/>
                  </a:lnTo>
                  <a:close/>
                  <a:moveTo>
                    <a:pt x="181" y="136"/>
                  </a:moveTo>
                  <a:cubicBezTo>
                    <a:pt x="182" y="131"/>
                    <a:pt x="182" y="131"/>
                    <a:pt x="182" y="131"/>
                  </a:cubicBezTo>
                  <a:cubicBezTo>
                    <a:pt x="189" y="131"/>
                    <a:pt x="189" y="131"/>
                    <a:pt x="189" y="131"/>
                  </a:cubicBezTo>
                  <a:cubicBezTo>
                    <a:pt x="185" y="137"/>
                    <a:pt x="185" y="137"/>
                    <a:pt x="185" y="137"/>
                  </a:cubicBezTo>
                  <a:lnTo>
                    <a:pt x="181" y="136"/>
                  </a:lnTo>
                  <a:close/>
                  <a:moveTo>
                    <a:pt x="180" y="129"/>
                  </a:moveTo>
                  <a:cubicBezTo>
                    <a:pt x="175" y="129"/>
                    <a:pt x="175" y="129"/>
                    <a:pt x="175" y="129"/>
                  </a:cubicBezTo>
                  <a:cubicBezTo>
                    <a:pt x="175" y="124"/>
                    <a:pt x="175" y="124"/>
                    <a:pt x="175" y="124"/>
                  </a:cubicBezTo>
                  <a:cubicBezTo>
                    <a:pt x="181" y="122"/>
                    <a:pt x="181" y="122"/>
                    <a:pt x="181" y="122"/>
                  </a:cubicBezTo>
                  <a:lnTo>
                    <a:pt x="180" y="129"/>
                  </a:lnTo>
                  <a:close/>
                  <a:moveTo>
                    <a:pt x="175" y="179"/>
                  </a:moveTo>
                  <a:cubicBezTo>
                    <a:pt x="180" y="179"/>
                    <a:pt x="180" y="179"/>
                    <a:pt x="180" y="179"/>
                  </a:cubicBezTo>
                  <a:cubicBezTo>
                    <a:pt x="181" y="186"/>
                    <a:pt x="181" y="186"/>
                    <a:pt x="181" y="186"/>
                  </a:cubicBezTo>
                  <a:cubicBezTo>
                    <a:pt x="175" y="184"/>
                    <a:pt x="175" y="184"/>
                    <a:pt x="175" y="184"/>
                  </a:cubicBezTo>
                  <a:lnTo>
                    <a:pt x="175" y="179"/>
                  </a:lnTo>
                  <a:close/>
                  <a:moveTo>
                    <a:pt x="181" y="172"/>
                  </a:moveTo>
                  <a:cubicBezTo>
                    <a:pt x="185" y="171"/>
                    <a:pt x="185" y="171"/>
                    <a:pt x="185" y="171"/>
                  </a:cubicBezTo>
                  <a:cubicBezTo>
                    <a:pt x="189" y="177"/>
                    <a:pt x="189" y="177"/>
                    <a:pt x="189" y="177"/>
                  </a:cubicBezTo>
                  <a:cubicBezTo>
                    <a:pt x="182" y="177"/>
                    <a:pt x="182" y="177"/>
                    <a:pt x="182" y="177"/>
                  </a:cubicBezTo>
                  <a:lnTo>
                    <a:pt x="181" y="172"/>
                  </a:lnTo>
                  <a:close/>
                  <a:moveTo>
                    <a:pt x="184" y="163"/>
                  </a:moveTo>
                  <a:cubicBezTo>
                    <a:pt x="189" y="161"/>
                    <a:pt x="189" y="161"/>
                    <a:pt x="189" y="161"/>
                  </a:cubicBezTo>
                  <a:cubicBezTo>
                    <a:pt x="193" y="166"/>
                    <a:pt x="193" y="166"/>
                    <a:pt x="193" y="166"/>
                  </a:cubicBezTo>
                  <a:cubicBezTo>
                    <a:pt x="187" y="168"/>
                    <a:pt x="187" y="168"/>
                    <a:pt x="187" y="168"/>
                  </a:cubicBezTo>
                  <a:lnTo>
                    <a:pt x="184" y="163"/>
                  </a:lnTo>
                  <a:close/>
                  <a:moveTo>
                    <a:pt x="186" y="154"/>
                  </a:moveTo>
                  <a:cubicBezTo>
                    <a:pt x="189" y="150"/>
                    <a:pt x="189" y="150"/>
                    <a:pt x="189" y="150"/>
                  </a:cubicBezTo>
                  <a:cubicBezTo>
                    <a:pt x="195" y="154"/>
                    <a:pt x="195" y="154"/>
                    <a:pt x="195" y="154"/>
                  </a:cubicBezTo>
                  <a:cubicBezTo>
                    <a:pt x="189" y="158"/>
                    <a:pt x="189" y="158"/>
                    <a:pt x="189" y="158"/>
                  </a:cubicBezTo>
                  <a:lnTo>
                    <a:pt x="186" y="154"/>
                  </a:lnTo>
                  <a:close/>
                  <a:moveTo>
                    <a:pt x="189" y="147"/>
                  </a:moveTo>
                  <a:cubicBezTo>
                    <a:pt x="184" y="145"/>
                    <a:pt x="184" y="145"/>
                    <a:pt x="184" y="145"/>
                  </a:cubicBezTo>
                  <a:cubicBezTo>
                    <a:pt x="187" y="140"/>
                    <a:pt x="187" y="140"/>
                    <a:pt x="187" y="140"/>
                  </a:cubicBezTo>
                  <a:cubicBezTo>
                    <a:pt x="193" y="142"/>
                    <a:pt x="193" y="142"/>
                    <a:pt x="193" y="142"/>
                  </a:cubicBezTo>
                  <a:lnTo>
                    <a:pt x="189" y="147"/>
                  </a:lnTo>
                  <a:close/>
                  <a:moveTo>
                    <a:pt x="188" y="138"/>
                  </a:moveTo>
                  <a:cubicBezTo>
                    <a:pt x="191" y="131"/>
                    <a:pt x="191" y="131"/>
                    <a:pt x="191" y="131"/>
                  </a:cubicBezTo>
                  <a:cubicBezTo>
                    <a:pt x="203" y="132"/>
                    <a:pt x="203" y="132"/>
                    <a:pt x="203" y="132"/>
                  </a:cubicBezTo>
                  <a:cubicBezTo>
                    <a:pt x="195" y="140"/>
                    <a:pt x="195" y="140"/>
                    <a:pt x="195" y="140"/>
                  </a:cubicBezTo>
                  <a:lnTo>
                    <a:pt x="188" y="138"/>
                  </a:lnTo>
                  <a:close/>
                  <a:moveTo>
                    <a:pt x="190" y="129"/>
                  </a:moveTo>
                  <a:cubicBezTo>
                    <a:pt x="182" y="129"/>
                    <a:pt x="182" y="129"/>
                    <a:pt x="182" y="129"/>
                  </a:cubicBezTo>
                  <a:cubicBezTo>
                    <a:pt x="184" y="121"/>
                    <a:pt x="184" y="121"/>
                    <a:pt x="184" y="121"/>
                  </a:cubicBezTo>
                  <a:cubicBezTo>
                    <a:pt x="195" y="119"/>
                    <a:pt x="195" y="119"/>
                    <a:pt x="195" y="119"/>
                  </a:cubicBezTo>
                  <a:lnTo>
                    <a:pt x="190" y="129"/>
                  </a:lnTo>
                  <a:close/>
                  <a:moveTo>
                    <a:pt x="182" y="120"/>
                  </a:moveTo>
                  <a:cubicBezTo>
                    <a:pt x="175" y="121"/>
                    <a:pt x="175" y="121"/>
                    <a:pt x="175" y="121"/>
                  </a:cubicBezTo>
                  <a:cubicBezTo>
                    <a:pt x="174" y="114"/>
                    <a:pt x="174" y="114"/>
                    <a:pt x="174" y="114"/>
                  </a:cubicBezTo>
                  <a:cubicBezTo>
                    <a:pt x="185" y="108"/>
                    <a:pt x="185" y="108"/>
                    <a:pt x="185" y="108"/>
                  </a:cubicBezTo>
                  <a:lnTo>
                    <a:pt x="182" y="120"/>
                  </a:lnTo>
                  <a:close/>
                  <a:moveTo>
                    <a:pt x="175" y="187"/>
                  </a:moveTo>
                  <a:cubicBezTo>
                    <a:pt x="182" y="188"/>
                    <a:pt x="182" y="188"/>
                    <a:pt x="182" y="188"/>
                  </a:cubicBezTo>
                  <a:cubicBezTo>
                    <a:pt x="185" y="200"/>
                    <a:pt x="185" y="200"/>
                    <a:pt x="185" y="200"/>
                  </a:cubicBezTo>
                  <a:cubicBezTo>
                    <a:pt x="174" y="194"/>
                    <a:pt x="174" y="194"/>
                    <a:pt x="174" y="194"/>
                  </a:cubicBezTo>
                  <a:lnTo>
                    <a:pt x="175" y="187"/>
                  </a:lnTo>
                  <a:close/>
                  <a:moveTo>
                    <a:pt x="182" y="179"/>
                  </a:moveTo>
                  <a:cubicBezTo>
                    <a:pt x="190" y="179"/>
                    <a:pt x="190" y="179"/>
                    <a:pt x="190" y="179"/>
                  </a:cubicBezTo>
                  <a:cubicBezTo>
                    <a:pt x="195" y="189"/>
                    <a:pt x="195" y="189"/>
                    <a:pt x="195" y="189"/>
                  </a:cubicBezTo>
                  <a:cubicBezTo>
                    <a:pt x="184" y="187"/>
                    <a:pt x="184" y="187"/>
                    <a:pt x="184" y="187"/>
                  </a:cubicBezTo>
                  <a:lnTo>
                    <a:pt x="182" y="179"/>
                  </a:lnTo>
                  <a:close/>
                  <a:moveTo>
                    <a:pt x="188" y="170"/>
                  </a:moveTo>
                  <a:cubicBezTo>
                    <a:pt x="195" y="168"/>
                    <a:pt x="195" y="168"/>
                    <a:pt x="195" y="168"/>
                  </a:cubicBezTo>
                  <a:cubicBezTo>
                    <a:pt x="203" y="176"/>
                    <a:pt x="203" y="176"/>
                    <a:pt x="203" y="176"/>
                  </a:cubicBezTo>
                  <a:cubicBezTo>
                    <a:pt x="191" y="176"/>
                    <a:pt x="191" y="176"/>
                    <a:pt x="191" y="176"/>
                  </a:cubicBezTo>
                  <a:lnTo>
                    <a:pt x="188" y="170"/>
                  </a:lnTo>
                  <a:close/>
                  <a:moveTo>
                    <a:pt x="190" y="159"/>
                  </a:moveTo>
                  <a:cubicBezTo>
                    <a:pt x="197" y="155"/>
                    <a:pt x="197" y="155"/>
                    <a:pt x="197" y="155"/>
                  </a:cubicBezTo>
                  <a:cubicBezTo>
                    <a:pt x="207" y="161"/>
                    <a:pt x="207" y="161"/>
                    <a:pt x="207" y="161"/>
                  </a:cubicBezTo>
                  <a:cubicBezTo>
                    <a:pt x="196" y="165"/>
                    <a:pt x="196" y="165"/>
                    <a:pt x="196" y="165"/>
                  </a:cubicBezTo>
                  <a:lnTo>
                    <a:pt x="190" y="159"/>
                  </a:lnTo>
                  <a:close/>
                  <a:moveTo>
                    <a:pt x="197" y="153"/>
                  </a:moveTo>
                  <a:cubicBezTo>
                    <a:pt x="190" y="149"/>
                    <a:pt x="190" y="149"/>
                    <a:pt x="190" y="149"/>
                  </a:cubicBezTo>
                  <a:cubicBezTo>
                    <a:pt x="196" y="143"/>
                    <a:pt x="196" y="143"/>
                    <a:pt x="196" y="143"/>
                  </a:cubicBezTo>
                  <a:cubicBezTo>
                    <a:pt x="207" y="146"/>
                    <a:pt x="207" y="146"/>
                    <a:pt x="207" y="146"/>
                  </a:cubicBezTo>
                  <a:lnTo>
                    <a:pt x="197" y="153"/>
                  </a:lnTo>
                  <a:close/>
                  <a:moveTo>
                    <a:pt x="197" y="141"/>
                  </a:moveTo>
                  <a:cubicBezTo>
                    <a:pt x="206" y="132"/>
                    <a:pt x="206" y="132"/>
                    <a:pt x="206" y="132"/>
                  </a:cubicBezTo>
                  <a:cubicBezTo>
                    <a:pt x="228" y="133"/>
                    <a:pt x="228" y="133"/>
                    <a:pt x="228" y="133"/>
                  </a:cubicBezTo>
                  <a:cubicBezTo>
                    <a:pt x="209" y="145"/>
                    <a:pt x="209" y="145"/>
                    <a:pt x="209" y="145"/>
                  </a:cubicBezTo>
                  <a:lnTo>
                    <a:pt x="197" y="141"/>
                  </a:lnTo>
                  <a:close/>
                  <a:moveTo>
                    <a:pt x="205" y="130"/>
                  </a:moveTo>
                  <a:cubicBezTo>
                    <a:pt x="192" y="129"/>
                    <a:pt x="192" y="129"/>
                    <a:pt x="192" y="129"/>
                  </a:cubicBezTo>
                  <a:cubicBezTo>
                    <a:pt x="198" y="118"/>
                    <a:pt x="198" y="118"/>
                    <a:pt x="198" y="118"/>
                  </a:cubicBezTo>
                  <a:cubicBezTo>
                    <a:pt x="220" y="113"/>
                    <a:pt x="220" y="113"/>
                    <a:pt x="220" y="113"/>
                  </a:cubicBezTo>
                  <a:lnTo>
                    <a:pt x="205" y="130"/>
                  </a:lnTo>
                  <a:close/>
                  <a:moveTo>
                    <a:pt x="197" y="116"/>
                  </a:moveTo>
                  <a:cubicBezTo>
                    <a:pt x="185" y="119"/>
                    <a:pt x="185" y="119"/>
                    <a:pt x="185" y="119"/>
                  </a:cubicBezTo>
                  <a:cubicBezTo>
                    <a:pt x="187" y="107"/>
                    <a:pt x="187" y="107"/>
                    <a:pt x="187" y="107"/>
                  </a:cubicBezTo>
                  <a:cubicBezTo>
                    <a:pt x="207" y="97"/>
                    <a:pt x="207" y="97"/>
                    <a:pt x="207" y="97"/>
                  </a:cubicBezTo>
                  <a:lnTo>
                    <a:pt x="197" y="116"/>
                  </a:lnTo>
                  <a:close/>
                  <a:moveTo>
                    <a:pt x="185" y="105"/>
                  </a:moveTo>
                  <a:cubicBezTo>
                    <a:pt x="174" y="111"/>
                    <a:pt x="174" y="111"/>
                    <a:pt x="174" y="111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90" y="84"/>
                    <a:pt x="190" y="84"/>
                    <a:pt x="190" y="84"/>
                  </a:cubicBezTo>
                  <a:lnTo>
                    <a:pt x="185" y="105"/>
                  </a:lnTo>
                  <a:close/>
                  <a:moveTo>
                    <a:pt x="174" y="197"/>
                  </a:moveTo>
                  <a:cubicBezTo>
                    <a:pt x="185" y="203"/>
                    <a:pt x="185" y="203"/>
                    <a:pt x="185" y="203"/>
                  </a:cubicBezTo>
                  <a:cubicBezTo>
                    <a:pt x="190" y="224"/>
                    <a:pt x="190" y="224"/>
                    <a:pt x="190" y="224"/>
                  </a:cubicBezTo>
                  <a:cubicBezTo>
                    <a:pt x="174" y="209"/>
                    <a:pt x="174" y="209"/>
                    <a:pt x="174" y="209"/>
                  </a:cubicBezTo>
                  <a:lnTo>
                    <a:pt x="174" y="197"/>
                  </a:lnTo>
                  <a:close/>
                  <a:moveTo>
                    <a:pt x="185" y="189"/>
                  </a:moveTo>
                  <a:cubicBezTo>
                    <a:pt x="197" y="192"/>
                    <a:pt x="197" y="192"/>
                    <a:pt x="197" y="192"/>
                  </a:cubicBezTo>
                  <a:cubicBezTo>
                    <a:pt x="207" y="211"/>
                    <a:pt x="207" y="211"/>
                    <a:pt x="207" y="211"/>
                  </a:cubicBezTo>
                  <a:cubicBezTo>
                    <a:pt x="187" y="201"/>
                    <a:pt x="187" y="201"/>
                    <a:pt x="187" y="201"/>
                  </a:cubicBezTo>
                  <a:lnTo>
                    <a:pt x="185" y="189"/>
                  </a:lnTo>
                  <a:close/>
                  <a:moveTo>
                    <a:pt x="192" y="179"/>
                  </a:moveTo>
                  <a:cubicBezTo>
                    <a:pt x="205" y="178"/>
                    <a:pt x="205" y="178"/>
                    <a:pt x="205" y="178"/>
                  </a:cubicBezTo>
                  <a:cubicBezTo>
                    <a:pt x="220" y="195"/>
                    <a:pt x="220" y="195"/>
                    <a:pt x="220" y="195"/>
                  </a:cubicBezTo>
                  <a:cubicBezTo>
                    <a:pt x="198" y="190"/>
                    <a:pt x="198" y="190"/>
                    <a:pt x="198" y="190"/>
                  </a:cubicBezTo>
                  <a:lnTo>
                    <a:pt x="192" y="179"/>
                  </a:lnTo>
                  <a:close/>
                  <a:moveTo>
                    <a:pt x="197" y="167"/>
                  </a:moveTo>
                  <a:cubicBezTo>
                    <a:pt x="209" y="163"/>
                    <a:pt x="209" y="163"/>
                    <a:pt x="209" y="163"/>
                  </a:cubicBezTo>
                  <a:cubicBezTo>
                    <a:pt x="228" y="175"/>
                    <a:pt x="228" y="175"/>
                    <a:pt x="228" y="175"/>
                  </a:cubicBezTo>
                  <a:cubicBezTo>
                    <a:pt x="206" y="176"/>
                    <a:pt x="206" y="176"/>
                    <a:pt x="206" y="176"/>
                  </a:cubicBezTo>
                  <a:lnTo>
                    <a:pt x="197" y="167"/>
                  </a:lnTo>
                  <a:close/>
                  <a:moveTo>
                    <a:pt x="199" y="154"/>
                  </a:moveTo>
                  <a:cubicBezTo>
                    <a:pt x="210" y="147"/>
                    <a:pt x="210" y="147"/>
                    <a:pt x="210" y="147"/>
                  </a:cubicBezTo>
                  <a:cubicBezTo>
                    <a:pt x="231" y="154"/>
                    <a:pt x="231" y="154"/>
                    <a:pt x="231" y="154"/>
                  </a:cubicBezTo>
                  <a:cubicBezTo>
                    <a:pt x="210" y="161"/>
                    <a:pt x="210" y="161"/>
                    <a:pt x="210" y="161"/>
                  </a:cubicBezTo>
                  <a:lnTo>
                    <a:pt x="199" y="154"/>
                  </a:lnTo>
                  <a:close/>
                  <a:moveTo>
                    <a:pt x="281" y="100"/>
                  </a:moveTo>
                  <a:cubicBezTo>
                    <a:pt x="232" y="131"/>
                    <a:pt x="232" y="131"/>
                    <a:pt x="232" y="131"/>
                  </a:cubicBezTo>
                  <a:cubicBezTo>
                    <a:pt x="208" y="130"/>
                    <a:pt x="208" y="130"/>
                    <a:pt x="208" y="130"/>
                  </a:cubicBezTo>
                  <a:cubicBezTo>
                    <a:pt x="224" y="112"/>
                    <a:pt x="224" y="112"/>
                    <a:pt x="224" y="112"/>
                  </a:cubicBezTo>
                  <a:lnTo>
                    <a:pt x="281" y="100"/>
                  </a:lnTo>
                  <a:close/>
                  <a:moveTo>
                    <a:pt x="262" y="68"/>
                  </a:moveTo>
                  <a:cubicBezTo>
                    <a:pt x="223" y="110"/>
                    <a:pt x="223" y="110"/>
                    <a:pt x="223" y="110"/>
                  </a:cubicBezTo>
                  <a:cubicBezTo>
                    <a:pt x="200" y="115"/>
                    <a:pt x="200" y="115"/>
                    <a:pt x="200" y="115"/>
                  </a:cubicBezTo>
                  <a:cubicBezTo>
                    <a:pt x="211" y="95"/>
                    <a:pt x="211" y="95"/>
                    <a:pt x="211" y="95"/>
                  </a:cubicBezTo>
                  <a:lnTo>
                    <a:pt x="262" y="68"/>
                  </a:lnTo>
                  <a:close/>
                  <a:moveTo>
                    <a:pt x="236" y="41"/>
                  </a:moveTo>
                  <a:cubicBezTo>
                    <a:pt x="209" y="93"/>
                    <a:pt x="209" y="93"/>
                    <a:pt x="209" y="93"/>
                  </a:cubicBezTo>
                  <a:cubicBezTo>
                    <a:pt x="188" y="104"/>
                    <a:pt x="188" y="104"/>
                    <a:pt x="188" y="104"/>
                  </a:cubicBezTo>
                  <a:cubicBezTo>
                    <a:pt x="193" y="81"/>
                    <a:pt x="193" y="81"/>
                    <a:pt x="193" y="81"/>
                  </a:cubicBezTo>
                  <a:lnTo>
                    <a:pt x="236" y="41"/>
                  </a:lnTo>
                  <a:close/>
                  <a:moveTo>
                    <a:pt x="204" y="23"/>
                  </a:moveTo>
                  <a:cubicBezTo>
                    <a:pt x="191" y="80"/>
                    <a:pt x="191" y="80"/>
                    <a:pt x="191" y="80"/>
                  </a:cubicBezTo>
                  <a:cubicBezTo>
                    <a:pt x="174" y="96"/>
                    <a:pt x="174" y="96"/>
                    <a:pt x="174" y="96"/>
                  </a:cubicBezTo>
                  <a:cubicBezTo>
                    <a:pt x="173" y="72"/>
                    <a:pt x="173" y="72"/>
                    <a:pt x="173" y="72"/>
                  </a:cubicBezTo>
                  <a:lnTo>
                    <a:pt x="204" y="23"/>
                  </a:lnTo>
                  <a:close/>
                  <a:moveTo>
                    <a:pt x="173" y="168"/>
                  </a:moveTo>
                  <a:cubicBezTo>
                    <a:pt x="173" y="168"/>
                    <a:pt x="173" y="168"/>
                    <a:pt x="173" y="168"/>
                  </a:cubicBezTo>
                  <a:cubicBezTo>
                    <a:pt x="173" y="167"/>
                    <a:pt x="173" y="167"/>
                    <a:pt x="173" y="167"/>
                  </a:cubicBezTo>
                  <a:cubicBezTo>
                    <a:pt x="173" y="168"/>
                    <a:pt x="173" y="168"/>
                    <a:pt x="173" y="168"/>
                  </a:cubicBezTo>
                  <a:close/>
                  <a:moveTo>
                    <a:pt x="173" y="170"/>
                  </a:moveTo>
                  <a:cubicBezTo>
                    <a:pt x="173" y="172"/>
                    <a:pt x="173" y="172"/>
                    <a:pt x="173" y="172"/>
                  </a:cubicBezTo>
                  <a:cubicBezTo>
                    <a:pt x="171" y="172"/>
                    <a:pt x="171" y="172"/>
                    <a:pt x="171" y="172"/>
                  </a:cubicBezTo>
                  <a:cubicBezTo>
                    <a:pt x="172" y="171"/>
                    <a:pt x="172" y="171"/>
                    <a:pt x="172" y="171"/>
                  </a:cubicBezTo>
                  <a:lnTo>
                    <a:pt x="173" y="170"/>
                  </a:lnTo>
                  <a:close/>
                  <a:moveTo>
                    <a:pt x="173" y="160"/>
                  </a:moveTo>
                  <a:cubicBezTo>
                    <a:pt x="172" y="163"/>
                    <a:pt x="172" y="163"/>
                    <a:pt x="172" y="163"/>
                  </a:cubicBezTo>
                  <a:cubicBezTo>
                    <a:pt x="170" y="166"/>
                    <a:pt x="170" y="166"/>
                    <a:pt x="170" y="166"/>
                  </a:cubicBezTo>
                  <a:cubicBezTo>
                    <a:pt x="169" y="169"/>
                    <a:pt x="169" y="169"/>
                    <a:pt x="169" y="169"/>
                  </a:cubicBezTo>
                  <a:cubicBezTo>
                    <a:pt x="167" y="171"/>
                    <a:pt x="167" y="171"/>
                    <a:pt x="167" y="171"/>
                  </a:cubicBezTo>
                  <a:cubicBezTo>
                    <a:pt x="164" y="173"/>
                    <a:pt x="164" y="173"/>
                    <a:pt x="164" y="173"/>
                  </a:cubicBezTo>
                  <a:cubicBezTo>
                    <a:pt x="162" y="175"/>
                    <a:pt x="162" y="175"/>
                    <a:pt x="162" y="175"/>
                  </a:cubicBezTo>
                  <a:cubicBezTo>
                    <a:pt x="159" y="176"/>
                    <a:pt x="159" y="176"/>
                    <a:pt x="159" y="176"/>
                  </a:cubicBezTo>
                  <a:cubicBezTo>
                    <a:pt x="156" y="177"/>
                    <a:pt x="156" y="177"/>
                    <a:pt x="156" y="177"/>
                  </a:cubicBezTo>
                  <a:cubicBezTo>
                    <a:pt x="153" y="178"/>
                    <a:pt x="153" y="178"/>
                    <a:pt x="153" y="178"/>
                  </a:cubicBezTo>
                  <a:cubicBezTo>
                    <a:pt x="150" y="178"/>
                    <a:pt x="150" y="178"/>
                    <a:pt x="150" y="178"/>
                  </a:cubicBezTo>
                  <a:cubicBezTo>
                    <a:pt x="146" y="178"/>
                    <a:pt x="146" y="178"/>
                    <a:pt x="146" y="178"/>
                  </a:cubicBezTo>
                  <a:cubicBezTo>
                    <a:pt x="143" y="177"/>
                    <a:pt x="143" y="177"/>
                    <a:pt x="143" y="177"/>
                  </a:cubicBezTo>
                  <a:cubicBezTo>
                    <a:pt x="140" y="176"/>
                    <a:pt x="140" y="176"/>
                    <a:pt x="140" y="176"/>
                  </a:cubicBezTo>
                  <a:cubicBezTo>
                    <a:pt x="137" y="175"/>
                    <a:pt x="137" y="175"/>
                    <a:pt x="137" y="175"/>
                  </a:cubicBezTo>
                  <a:cubicBezTo>
                    <a:pt x="135" y="173"/>
                    <a:pt x="135" y="173"/>
                    <a:pt x="135" y="173"/>
                  </a:cubicBezTo>
                  <a:cubicBezTo>
                    <a:pt x="132" y="171"/>
                    <a:pt x="132" y="171"/>
                    <a:pt x="132" y="171"/>
                  </a:cubicBezTo>
                  <a:cubicBezTo>
                    <a:pt x="130" y="169"/>
                    <a:pt x="130" y="169"/>
                    <a:pt x="130" y="169"/>
                  </a:cubicBezTo>
                  <a:cubicBezTo>
                    <a:pt x="129" y="166"/>
                    <a:pt x="129" y="166"/>
                    <a:pt x="129" y="166"/>
                  </a:cubicBezTo>
                  <a:cubicBezTo>
                    <a:pt x="127" y="163"/>
                    <a:pt x="127" y="163"/>
                    <a:pt x="127" y="163"/>
                  </a:cubicBezTo>
                  <a:cubicBezTo>
                    <a:pt x="126" y="160"/>
                    <a:pt x="126" y="160"/>
                    <a:pt x="126" y="160"/>
                  </a:cubicBezTo>
                  <a:cubicBezTo>
                    <a:pt x="125" y="157"/>
                    <a:pt x="125" y="157"/>
                    <a:pt x="125" y="157"/>
                  </a:cubicBezTo>
                  <a:cubicBezTo>
                    <a:pt x="125" y="154"/>
                    <a:pt x="125" y="154"/>
                    <a:pt x="125" y="154"/>
                  </a:cubicBezTo>
                  <a:cubicBezTo>
                    <a:pt x="125" y="151"/>
                    <a:pt x="125" y="151"/>
                    <a:pt x="125" y="151"/>
                  </a:cubicBezTo>
                  <a:cubicBezTo>
                    <a:pt x="126" y="148"/>
                    <a:pt x="126" y="148"/>
                    <a:pt x="126" y="148"/>
                  </a:cubicBezTo>
                  <a:cubicBezTo>
                    <a:pt x="127" y="145"/>
                    <a:pt x="127" y="145"/>
                    <a:pt x="127" y="145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30" y="139"/>
                    <a:pt x="130" y="139"/>
                    <a:pt x="130" y="139"/>
                  </a:cubicBezTo>
                  <a:cubicBezTo>
                    <a:pt x="132" y="137"/>
                    <a:pt x="132" y="137"/>
                    <a:pt x="132" y="137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7" y="133"/>
                    <a:pt x="137" y="133"/>
                    <a:pt x="137" y="133"/>
                  </a:cubicBezTo>
                  <a:cubicBezTo>
                    <a:pt x="140" y="132"/>
                    <a:pt x="140" y="132"/>
                    <a:pt x="140" y="132"/>
                  </a:cubicBezTo>
                  <a:cubicBezTo>
                    <a:pt x="143" y="131"/>
                    <a:pt x="143" y="131"/>
                    <a:pt x="143" y="131"/>
                  </a:cubicBezTo>
                  <a:cubicBezTo>
                    <a:pt x="146" y="130"/>
                    <a:pt x="146" y="130"/>
                    <a:pt x="146" y="130"/>
                  </a:cubicBezTo>
                  <a:cubicBezTo>
                    <a:pt x="149" y="130"/>
                    <a:pt x="149" y="130"/>
                    <a:pt x="149" y="130"/>
                  </a:cubicBezTo>
                  <a:cubicBezTo>
                    <a:pt x="153" y="130"/>
                    <a:pt x="153" y="130"/>
                    <a:pt x="153" y="130"/>
                  </a:cubicBezTo>
                  <a:cubicBezTo>
                    <a:pt x="156" y="131"/>
                    <a:pt x="156" y="131"/>
                    <a:pt x="156" y="131"/>
                  </a:cubicBezTo>
                  <a:cubicBezTo>
                    <a:pt x="159" y="132"/>
                    <a:pt x="159" y="132"/>
                    <a:pt x="159" y="132"/>
                  </a:cubicBezTo>
                  <a:cubicBezTo>
                    <a:pt x="162" y="133"/>
                    <a:pt x="162" y="133"/>
                    <a:pt x="162" y="133"/>
                  </a:cubicBezTo>
                  <a:cubicBezTo>
                    <a:pt x="164" y="135"/>
                    <a:pt x="164" y="135"/>
                    <a:pt x="164" y="135"/>
                  </a:cubicBezTo>
                  <a:cubicBezTo>
                    <a:pt x="167" y="137"/>
                    <a:pt x="167" y="137"/>
                    <a:pt x="167" y="137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70" y="142"/>
                    <a:pt x="170" y="142"/>
                    <a:pt x="170" y="142"/>
                  </a:cubicBezTo>
                  <a:cubicBezTo>
                    <a:pt x="172" y="145"/>
                    <a:pt x="172" y="145"/>
                    <a:pt x="172" y="145"/>
                  </a:cubicBezTo>
                  <a:cubicBezTo>
                    <a:pt x="173" y="148"/>
                    <a:pt x="173" y="148"/>
                    <a:pt x="173" y="148"/>
                  </a:cubicBezTo>
                  <a:cubicBezTo>
                    <a:pt x="174" y="151"/>
                    <a:pt x="174" y="151"/>
                    <a:pt x="174" y="151"/>
                  </a:cubicBezTo>
                  <a:cubicBezTo>
                    <a:pt x="174" y="154"/>
                    <a:pt x="174" y="154"/>
                    <a:pt x="174" y="154"/>
                  </a:cubicBezTo>
                  <a:cubicBezTo>
                    <a:pt x="174" y="157"/>
                    <a:pt x="174" y="157"/>
                    <a:pt x="174" y="157"/>
                  </a:cubicBezTo>
                  <a:lnTo>
                    <a:pt x="173" y="160"/>
                  </a:lnTo>
                  <a:close/>
                  <a:moveTo>
                    <a:pt x="169" y="173"/>
                  </a:moveTo>
                  <a:cubicBezTo>
                    <a:pt x="169" y="173"/>
                    <a:pt x="169" y="173"/>
                    <a:pt x="169" y="173"/>
                  </a:cubicBezTo>
                  <a:cubicBezTo>
                    <a:pt x="169" y="173"/>
                    <a:pt x="169" y="173"/>
                    <a:pt x="169" y="173"/>
                  </a:cubicBezTo>
                  <a:cubicBezTo>
                    <a:pt x="169" y="173"/>
                    <a:pt x="169" y="173"/>
                    <a:pt x="169" y="173"/>
                  </a:cubicBezTo>
                  <a:close/>
                  <a:moveTo>
                    <a:pt x="135" y="180"/>
                  </a:moveTo>
                  <a:cubicBezTo>
                    <a:pt x="136" y="182"/>
                    <a:pt x="136" y="182"/>
                    <a:pt x="136" y="182"/>
                  </a:cubicBezTo>
                  <a:cubicBezTo>
                    <a:pt x="133" y="182"/>
                    <a:pt x="133" y="182"/>
                    <a:pt x="133" y="182"/>
                  </a:cubicBezTo>
                  <a:cubicBezTo>
                    <a:pt x="132" y="180"/>
                    <a:pt x="132" y="180"/>
                    <a:pt x="132" y="180"/>
                  </a:cubicBezTo>
                  <a:lnTo>
                    <a:pt x="135" y="180"/>
                  </a:lnTo>
                  <a:close/>
                  <a:moveTo>
                    <a:pt x="132" y="177"/>
                  </a:moveTo>
                  <a:cubicBezTo>
                    <a:pt x="131" y="176"/>
                    <a:pt x="131" y="176"/>
                    <a:pt x="131" y="176"/>
                  </a:cubicBezTo>
                  <a:cubicBezTo>
                    <a:pt x="132" y="176"/>
                    <a:pt x="132" y="176"/>
                    <a:pt x="132" y="176"/>
                  </a:cubicBezTo>
                  <a:cubicBezTo>
                    <a:pt x="133" y="177"/>
                    <a:pt x="133" y="177"/>
                    <a:pt x="133" y="177"/>
                  </a:cubicBezTo>
                  <a:lnTo>
                    <a:pt x="132" y="177"/>
                  </a:lnTo>
                  <a:close/>
                  <a:moveTo>
                    <a:pt x="136" y="177"/>
                  </a:moveTo>
                  <a:cubicBezTo>
                    <a:pt x="136" y="177"/>
                    <a:pt x="136" y="177"/>
                    <a:pt x="136" y="177"/>
                  </a:cubicBezTo>
                  <a:cubicBezTo>
                    <a:pt x="136" y="178"/>
                    <a:pt x="136" y="178"/>
                    <a:pt x="136" y="178"/>
                  </a:cubicBezTo>
                  <a:cubicBezTo>
                    <a:pt x="136" y="178"/>
                    <a:pt x="136" y="178"/>
                    <a:pt x="136" y="178"/>
                  </a:cubicBezTo>
                  <a:lnTo>
                    <a:pt x="136" y="177"/>
                  </a:lnTo>
                  <a:close/>
                  <a:moveTo>
                    <a:pt x="137" y="184"/>
                  </a:moveTo>
                  <a:cubicBezTo>
                    <a:pt x="139" y="187"/>
                    <a:pt x="139" y="187"/>
                    <a:pt x="139" y="187"/>
                  </a:cubicBezTo>
                  <a:cubicBezTo>
                    <a:pt x="135" y="189"/>
                    <a:pt x="135" y="189"/>
                    <a:pt x="135" y="189"/>
                  </a:cubicBezTo>
                  <a:cubicBezTo>
                    <a:pt x="134" y="185"/>
                    <a:pt x="134" y="185"/>
                    <a:pt x="134" y="185"/>
                  </a:cubicBezTo>
                  <a:lnTo>
                    <a:pt x="137" y="184"/>
                  </a:lnTo>
                  <a:close/>
                  <a:moveTo>
                    <a:pt x="143" y="184"/>
                  </a:moveTo>
                  <a:cubicBezTo>
                    <a:pt x="141" y="186"/>
                    <a:pt x="141" y="186"/>
                    <a:pt x="141" y="186"/>
                  </a:cubicBezTo>
                  <a:cubicBezTo>
                    <a:pt x="139" y="183"/>
                    <a:pt x="139" y="183"/>
                    <a:pt x="139" y="183"/>
                  </a:cubicBezTo>
                  <a:cubicBezTo>
                    <a:pt x="142" y="183"/>
                    <a:pt x="142" y="183"/>
                    <a:pt x="142" y="183"/>
                  </a:cubicBezTo>
                  <a:lnTo>
                    <a:pt x="143" y="184"/>
                  </a:lnTo>
                  <a:close/>
                  <a:moveTo>
                    <a:pt x="142" y="180"/>
                  </a:moveTo>
                  <a:cubicBezTo>
                    <a:pt x="142" y="180"/>
                    <a:pt x="142" y="180"/>
                    <a:pt x="142" y="180"/>
                  </a:cubicBezTo>
                  <a:cubicBezTo>
                    <a:pt x="143" y="180"/>
                    <a:pt x="143" y="180"/>
                    <a:pt x="143" y="180"/>
                  </a:cubicBezTo>
                  <a:cubicBezTo>
                    <a:pt x="142" y="180"/>
                    <a:pt x="142" y="180"/>
                    <a:pt x="142" y="180"/>
                  </a:cubicBezTo>
                  <a:close/>
                  <a:moveTo>
                    <a:pt x="145" y="186"/>
                  </a:moveTo>
                  <a:cubicBezTo>
                    <a:pt x="148" y="188"/>
                    <a:pt x="148" y="188"/>
                    <a:pt x="148" y="188"/>
                  </a:cubicBezTo>
                  <a:cubicBezTo>
                    <a:pt x="145" y="191"/>
                    <a:pt x="145" y="191"/>
                    <a:pt x="145" y="191"/>
                  </a:cubicBezTo>
                  <a:cubicBezTo>
                    <a:pt x="142" y="188"/>
                    <a:pt x="142" y="188"/>
                    <a:pt x="142" y="188"/>
                  </a:cubicBezTo>
                  <a:lnTo>
                    <a:pt x="145" y="186"/>
                  </a:lnTo>
                  <a:close/>
                  <a:moveTo>
                    <a:pt x="144" y="182"/>
                  </a:moveTo>
                  <a:cubicBezTo>
                    <a:pt x="146" y="182"/>
                    <a:pt x="146" y="182"/>
                    <a:pt x="146" y="182"/>
                  </a:cubicBezTo>
                  <a:cubicBezTo>
                    <a:pt x="147" y="183"/>
                    <a:pt x="147" y="183"/>
                    <a:pt x="147" y="183"/>
                  </a:cubicBezTo>
                  <a:cubicBezTo>
                    <a:pt x="146" y="183"/>
                    <a:pt x="146" y="183"/>
                    <a:pt x="146" y="183"/>
                  </a:cubicBezTo>
                  <a:lnTo>
                    <a:pt x="144" y="182"/>
                  </a:lnTo>
                  <a:close/>
                  <a:moveTo>
                    <a:pt x="149" y="184"/>
                  </a:moveTo>
                  <a:cubicBezTo>
                    <a:pt x="152" y="185"/>
                    <a:pt x="152" y="185"/>
                    <a:pt x="152" y="185"/>
                  </a:cubicBezTo>
                  <a:cubicBezTo>
                    <a:pt x="149" y="187"/>
                    <a:pt x="149" y="187"/>
                    <a:pt x="149" y="187"/>
                  </a:cubicBezTo>
                  <a:cubicBezTo>
                    <a:pt x="147" y="185"/>
                    <a:pt x="147" y="185"/>
                    <a:pt x="147" y="185"/>
                  </a:cubicBezTo>
                  <a:lnTo>
                    <a:pt x="149" y="184"/>
                  </a:lnTo>
                  <a:close/>
                  <a:moveTo>
                    <a:pt x="149" y="181"/>
                  </a:moveTo>
                  <a:cubicBezTo>
                    <a:pt x="149" y="181"/>
                    <a:pt x="149" y="181"/>
                    <a:pt x="149" y="181"/>
                  </a:cubicBezTo>
                  <a:cubicBezTo>
                    <a:pt x="150" y="181"/>
                    <a:pt x="150" y="181"/>
                    <a:pt x="150" y="181"/>
                  </a:cubicBezTo>
                  <a:cubicBezTo>
                    <a:pt x="149" y="181"/>
                    <a:pt x="149" y="181"/>
                    <a:pt x="149" y="181"/>
                  </a:cubicBezTo>
                  <a:close/>
                  <a:moveTo>
                    <a:pt x="154" y="186"/>
                  </a:moveTo>
                  <a:cubicBezTo>
                    <a:pt x="157" y="188"/>
                    <a:pt x="157" y="188"/>
                    <a:pt x="157" y="188"/>
                  </a:cubicBezTo>
                  <a:cubicBezTo>
                    <a:pt x="154" y="191"/>
                    <a:pt x="154" y="191"/>
                    <a:pt x="154" y="191"/>
                  </a:cubicBezTo>
                  <a:cubicBezTo>
                    <a:pt x="151" y="188"/>
                    <a:pt x="151" y="188"/>
                    <a:pt x="151" y="188"/>
                  </a:cubicBezTo>
                  <a:lnTo>
                    <a:pt x="154" y="186"/>
                  </a:lnTo>
                  <a:close/>
                  <a:moveTo>
                    <a:pt x="152" y="183"/>
                  </a:moveTo>
                  <a:cubicBezTo>
                    <a:pt x="153" y="182"/>
                    <a:pt x="153" y="182"/>
                    <a:pt x="153" y="182"/>
                  </a:cubicBezTo>
                  <a:cubicBezTo>
                    <a:pt x="155" y="182"/>
                    <a:pt x="155" y="182"/>
                    <a:pt x="155" y="182"/>
                  </a:cubicBezTo>
                  <a:cubicBezTo>
                    <a:pt x="153" y="183"/>
                    <a:pt x="153" y="183"/>
                    <a:pt x="153" y="183"/>
                  </a:cubicBezTo>
                  <a:lnTo>
                    <a:pt x="152" y="183"/>
                  </a:lnTo>
                  <a:close/>
                  <a:moveTo>
                    <a:pt x="157" y="183"/>
                  </a:moveTo>
                  <a:cubicBezTo>
                    <a:pt x="160" y="183"/>
                    <a:pt x="160" y="183"/>
                    <a:pt x="160" y="183"/>
                  </a:cubicBezTo>
                  <a:cubicBezTo>
                    <a:pt x="158" y="186"/>
                    <a:pt x="158" y="186"/>
                    <a:pt x="158" y="186"/>
                  </a:cubicBezTo>
                  <a:cubicBezTo>
                    <a:pt x="156" y="184"/>
                    <a:pt x="156" y="184"/>
                    <a:pt x="156" y="184"/>
                  </a:cubicBezTo>
                  <a:lnTo>
                    <a:pt x="157" y="183"/>
                  </a:lnTo>
                  <a:close/>
                  <a:moveTo>
                    <a:pt x="156" y="180"/>
                  </a:moveTo>
                  <a:cubicBezTo>
                    <a:pt x="157" y="180"/>
                    <a:pt x="157" y="180"/>
                    <a:pt x="157" y="180"/>
                  </a:cubicBezTo>
                  <a:cubicBezTo>
                    <a:pt x="157" y="180"/>
                    <a:pt x="157" y="180"/>
                    <a:pt x="157" y="180"/>
                  </a:cubicBezTo>
                  <a:cubicBezTo>
                    <a:pt x="157" y="180"/>
                    <a:pt x="157" y="180"/>
                    <a:pt x="157" y="180"/>
                  </a:cubicBezTo>
                  <a:lnTo>
                    <a:pt x="156" y="180"/>
                  </a:lnTo>
                  <a:close/>
                  <a:moveTo>
                    <a:pt x="159" y="181"/>
                  </a:moveTo>
                  <a:cubicBezTo>
                    <a:pt x="160" y="180"/>
                    <a:pt x="160" y="180"/>
                    <a:pt x="160" y="180"/>
                  </a:cubicBezTo>
                  <a:cubicBezTo>
                    <a:pt x="162" y="180"/>
                    <a:pt x="162" y="180"/>
                    <a:pt x="162" y="180"/>
                  </a:cubicBezTo>
                  <a:cubicBezTo>
                    <a:pt x="161" y="181"/>
                    <a:pt x="161" y="181"/>
                    <a:pt x="161" y="181"/>
                  </a:cubicBezTo>
                  <a:lnTo>
                    <a:pt x="159" y="181"/>
                  </a:lnTo>
                  <a:close/>
                  <a:moveTo>
                    <a:pt x="138" y="181"/>
                  </a:moveTo>
                  <a:cubicBezTo>
                    <a:pt x="137" y="180"/>
                    <a:pt x="137" y="180"/>
                    <a:pt x="137" y="180"/>
                  </a:cubicBezTo>
                  <a:cubicBezTo>
                    <a:pt x="139" y="180"/>
                    <a:pt x="139" y="180"/>
                    <a:pt x="139" y="180"/>
                  </a:cubicBezTo>
                  <a:cubicBezTo>
                    <a:pt x="140" y="181"/>
                    <a:pt x="140" y="181"/>
                    <a:pt x="140" y="181"/>
                  </a:cubicBezTo>
                  <a:lnTo>
                    <a:pt x="138" y="181"/>
                  </a:lnTo>
                  <a:close/>
                  <a:moveTo>
                    <a:pt x="140" y="189"/>
                  </a:moveTo>
                  <a:cubicBezTo>
                    <a:pt x="143" y="193"/>
                    <a:pt x="143" y="193"/>
                    <a:pt x="143" y="193"/>
                  </a:cubicBezTo>
                  <a:cubicBezTo>
                    <a:pt x="138" y="198"/>
                    <a:pt x="138" y="198"/>
                    <a:pt x="138" y="198"/>
                  </a:cubicBezTo>
                  <a:cubicBezTo>
                    <a:pt x="136" y="191"/>
                    <a:pt x="136" y="191"/>
                    <a:pt x="136" y="191"/>
                  </a:cubicBezTo>
                  <a:lnTo>
                    <a:pt x="140" y="189"/>
                  </a:lnTo>
                  <a:close/>
                  <a:moveTo>
                    <a:pt x="144" y="195"/>
                  </a:moveTo>
                  <a:cubicBezTo>
                    <a:pt x="148" y="201"/>
                    <a:pt x="148" y="201"/>
                    <a:pt x="148" y="201"/>
                  </a:cubicBezTo>
                  <a:cubicBezTo>
                    <a:pt x="142" y="211"/>
                    <a:pt x="142" y="211"/>
                    <a:pt x="142" y="211"/>
                  </a:cubicBezTo>
                  <a:cubicBezTo>
                    <a:pt x="139" y="200"/>
                    <a:pt x="139" y="200"/>
                    <a:pt x="139" y="200"/>
                  </a:cubicBezTo>
                  <a:lnTo>
                    <a:pt x="144" y="195"/>
                  </a:lnTo>
                  <a:close/>
                  <a:moveTo>
                    <a:pt x="146" y="193"/>
                  </a:moveTo>
                  <a:cubicBezTo>
                    <a:pt x="149" y="190"/>
                    <a:pt x="149" y="190"/>
                    <a:pt x="149" y="190"/>
                  </a:cubicBezTo>
                  <a:cubicBezTo>
                    <a:pt x="153" y="193"/>
                    <a:pt x="153" y="193"/>
                    <a:pt x="153" y="193"/>
                  </a:cubicBezTo>
                  <a:cubicBezTo>
                    <a:pt x="149" y="199"/>
                    <a:pt x="149" y="199"/>
                    <a:pt x="149" y="199"/>
                  </a:cubicBezTo>
                  <a:lnTo>
                    <a:pt x="146" y="193"/>
                  </a:lnTo>
                  <a:close/>
                  <a:moveTo>
                    <a:pt x="155" y="195"/>
                  </a:moveTo>
                  <a:cubicBezTo>
                    <a:pt x="160" y="200"/>
                    <a:pt x="160" y="200"/>
                    <a:pt x="160" y="200"/>
                  </a:cubicBezTo>
                  <a:cubicBezTo>
                    <a:pt x="157" y="211"/>
                    <a:pt x="157" y="211"/>
                    <a:pt x="157" y="211"/>
                  </a:cubicBezTo>
                  <a:cubicBezTo>
                    <a:pt x="151" y="201"/>
                    <a:pt x="151" y="201"/>
                    <a:pt x="151" y="201"/>
                  </a:cubicBezTo>
                  <a:lnTo>
                    <a:pt x="155" y="195"/>
                  </a:lnTo>
                  <a:close/>
                  <a:moveTo>
                    <a:pt x="156" y="193"/>
                  </a:moveTo>
                  <a:cubicBezTo>
                    <a:pt x="159" y="189"/>
                    <a:pt x="159" y="189"/>
                    <a:pt x="159" y="189"/>
                  </a:cubicBezTo>
                  <a:cubicBezTo>
                    <a:pt x="163" y="191"/>
                    <a:pt x="163" y="191"/>
                    <a:pt x="163" y="191"/>
                  </a:cubicBezTo>
                  <a:cubicBezTo>
                    <a:pt x="161" y="198"/>
                    <a:pt x="161" y="198"/>
                    <a:pt x="161" y="198"/>
                  </a:cubicBezTo>
                  <a:lnTo>
                    <a:pt x="156" y="193"/>
                  </a:lnTo>
                  <a:close/>
                  <a:moveTo>
                    <a:pt x="160" y="187"/>
                  </a:moveTo>
                  <a:cubicBezTo>
                    <a:pt x="162" y="184"/>
                    <a:pt x="162" y="184"/>
                    <a:pt x="162" y="184"/>
                  </a:cubicBezTo>
                  <a:cubicBezTo>
                    <a:pt x="165" y="185"/>
                    <a:pt x="165" y="185"/>
                    <a:pt x="165" y="185"/>
                  </a:cubicBezTo>
                  <a:cubicBezTo>
                    <a:pt x="164" y="189"/>
                    <a:pt x="164" y="189"/>
                    <a:pt x="164" y="189"/>
                  </a:cubicBezTo>
                  <a:lnTo>
                    <a:pt x="160" y="187"/>
                  </a:lnTo>
                  <a:close/>
                  <a:moveTo>
                    <a:pt x="163" y="178"/>
                  </a:moveTo>
                  <a:cubicBezTo>
                    <a:pt x="163" y="177"/>
                    <a:pt x="163" y="177"/>
                    <a:pt x="163" y="177"/>
                  </a:cubicBezTo>
                  <a:cubicBezTo>
                    <a:pt x="163" y="177"/>
                    <a:pt x="163" y="177"/>
                    <a:pt x="163" y="177"/>
                  </a:cubicBezTo>
                  <a:cubicBezTo>
                    <a:pt x="163" y="178"/>
                    <a:pt x="163" y="178"/>
                    <a:pt x="163" y="178"/>
                  </a:cubicBezTo>
                  <a:close/>
                  <a:moveTo>
                    <a:pt x="163" y="182"/>
                  </a:moveTo>
                  <a:cubicBezTo>
                    <a:pt x="164" y="180"/>
                    <a:pt x="164" y="180"/>
                    <a:pt x="164" y="180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66" y="182"/>
                    <a:pt x="166" y="182"/>
                    <a:pt x="166" y="182"/>
                  </a:cubicBezTo>
                  <a:lnTo>
                    <a:pt x="163" y="182"/>
                  </a:lnTo>
                  <a:close/>
                  <a:moveTo>
                    <a:pt x="166" y="177"/>
                  </a:moveTo>
                  <a:cubicBezTo>
                    <a:pt x="167" y="176"/>
                    <a:pt x="167" y="176"/>
                    <a:pt x="167" y="176"/>
                  </a:cubicBezTo>
                  <a:cubicBezTo>
                    <a:pt x="168" y="176"/>
                    <a:pt x="168" y="176"/>
                    <a:pt x="168" y="176"/>
                  </a:cubicBezTo>
                  <a:cubicBezTo>
                    <a:pt x="168" y="177"/>
                    <a:pt x="168" y="177"/>
                    <a:pt x="168" y="177"/>
                  </a:cubicBezTo>
                  <a:lnTo>
                    <a:pt x="166" y="177"/>
                  </a:lnTo>
                  <a:close/>
                  <a:moveTo>
                    <a:pt x="130" y="173"/>
                  </a:moveTo>
                  <a:cubicBezTo>
                    <a:pt x="130" y="173"/>
                    <a:pt x="130" y="173"/>
                    <a:pt x="130" y="173"/>
                  </a:cubicBezTo>
                  <a:cubicBezTo>
                    <a:pt x="130" y="173"/>
                    <a:pt x="130" y="173"/>
                    <a:pt x="130" y="173"/>
                  </a:cubicBezTo>
                  <a:cubicBezTo>
                    <a:pt x="130" y="173"/>
                    <a:pt x="130" y="173"/>
                    <a:pt x="130" y="173"/>
                  </a:cubicBezTo>
                  <a:close/>
                  <a:moveTo>
                    <a:pt x="127" y="171"/>
                  </a:moveTo>
                  <a:cubicBezTo>
                    <a:pt x="128" y="172"/>
                    <a:pt x="128" y="172"/>
                    <a:pt x="128" y="172"/>
                  </a:cubicBezTo>
                  <a:cubicBezTo>
                    <a:pt x="126" y="172"/>
                    <a:pt x="126" y="172"/>
                    <a:pt x="126" y="172"/>
                  </a:cubicBezTo>
                  <a:cubicBezTo>
                    <a:pt x="126" y="170"/>
                    <a:pt x="126" y="170"/>
                    <a:pt x="126" y="170"/>
                  </a:cubicBezTo>
                  <a:lnTo>
                    <a:pt x="127" y="171"/>
                  </a:lnTo>
                  <a:close/>
                  <a:moveTo>
                    <a:pt x="126" y="168"/>
                  </a:moveTo>
                  <a:cubicBezTo>
                    <a:pt x="126" y="167"/>
                    <a:pt x="126" y="167"/>
                    <a:pt x="126" y="167"/>
                  </a:cubicBezTo>
                  <a:cubicBezTo>
                    <a:pt x="126" y="168"/>
                    <a:pt x="126" y="168"/>
                    <a:pt x="126" y="168"/>
                  </a:cubicBezTo>
                  <a:cubicBezTo>
                    <a:pt x="126" y="168"/>
                    <a:pt x="126" y="168"/>
                    <a:pt x="126" y="168"/>
                  </a:cubicBezTo>
                  <a:close/>
                  <a:moveTo>
                    <a:pt x="126" y="140"/>
                  </a:moveTo>
                  <a:cubicBezTo>
                    <a:pt x="126" y="140"/>
                    <a:pt x="126" y="140"/>
                    <a:pt x="126" y="140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0"/>
                    <a:pt x="126" y="140"/>
                    <a:pt x="126" y="140"/>
                  </a:cubicBezTo>
                  <a:close/>
                  <a:moveTo>
                    <a:pt x="126" y="138"/>
                  </a:moveTo>
                  <a:cubicBezTo>
                    <a:pt x="126" y="136"/>
                    <a:pt x="126" y="136"/>
                    <a:pt x="126" y="136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7" y="137"/>
                    <a:pt x="127" y="137"/>
                    <a:pt x="127" y="137"/>
                  </a:cubicBezTo>
                  <a:lnTo>
                    <a:pt x="126" y="138"/>
                  </a:lnTo>
                  <a:close/>
                  <a:moveTo>
                    <a:pt x="130" y="135"/>
                  </a:moveTo>
                  <a:cubicBezTo>
                    <a:pt x="130" y="135"/>
                    <a:pt x="130" y="135"/>
                    <a:pt x="130" y="135"/>
                  </a:cubicBezTo>
                  <a:cubicBezTo>
                    <a:pt x="130" y="135"/>
                    <a:pt x="130" y="135"/>
                    <a:pt x="130" y="135"/>
                  </a:cubicBezTo>
                  <a:cubicBezTo>
                    <a:pt x="130" y="135"/>
                    <a:pt x="130" y="135"/>
                    <a:pt x="130" y="135"/>
                  </a:cubicBezTo>
                  <a:close/>
                  <a:moveTo>
                    <a:pt x="164" y="128"/>
                  </a:moveTo>
                  <a:cubicBezTo>
                    <a:pt x="163" y="126"/>
                    <a:pt x="163" y="126"/>
                    <a:pt x="163" y="126"/>
                  </a:cubicBezTo>
                  <a:cubicBezTo>
                    <a:pt x="166" y="126"/>
                    <a:pt x="166" y="126"/>
                    <a:pt x="166" y="126"/>
                  </a:cubicBezTo>
                  <a:cubicBezTo>
                    <a:pt x="167" y="128"/>
                    <a:pt x="167" y="128"/>
                    <a:pt x="167" y="128"/>
                  </a:cubicBezTo>
                  <a:lnTo>
                    <a:pt x="164" y="128"/>
                  </a:lnTo>
                  <a:close/>
                  <a:moveTo>
                    <a:pt x="168" y="131"/>
                  </a:moveTo>
                  <a:cubicBezTo>
                    <a:pt x="168" y="132"/>
                    <a:pt x="168" y="132"/>
                    <a:pt x="168" y="132"/>
                  </a:cubicBezTo>
                  <a:cubicBezTo>
                    <a:pt x="167" y="132"/>
                    <a:pt x="167" y="132"/>
                    <a:pt x="167" y="132"/>
                  </a:cubicBezTo>
                  <a:cubicBezTo>
                    <a:pt x="166" y="130"/>
                    <a:pt x="166" y="130"/>
                    <a:pt x="166" y="130"/>
                  </a:cubicBezTo>
                  <a:lnTo>
                    <a:pt x="168" y="131"/>
                  </a:lnTo>
                  <a:close/>
                  <a:moveTo>
                    <a:pt x="163" y="131"/>
                  </a:moveTo>
                  <a:cubicBezTo>
                    <a:pt x="163" y="131"/>
                    <a:pt x="163" y="131"/>
                    <a:pt x="163" y="131"/>
                  </a:cubicBezTo>
                  <a:cubicBezTo>
                    <a:pt x="163" y="130"/>
                    <a:pt x="163" y="130"/>
                    <a:pt x="163" y="130"/>
                  </a:cubicBezTo>
                  <a:cubicBezTo>
                    <a:pt x="163" y="130"/>
                    <a:pt x="163" y="130"/>
                    <a:pt x="163" y="130"/>
                  </a:cubicBezTo>
                  <a:lnTo>
                    <a:pt x="163" y="131"/>
                  </a:lnTo>
                  <a:close/>
                  <a:moveTo>
                    <a:pt x="162" y="124"/>
                  </a:moveTo>
                  <a:cubicBezTo>
                    <a:pt x="160" y="121"/>
                    <a:pt x="160" y="121"/>
                    <a:pt x="160" y="121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5" y="123"/>
                    <a:pt x="165" y="123"/>
                    <a:pt x="165" y="123"/>
                  </a:cubicBezTo>
                  <a:lnTo>
                    <a:pt x="162" y="124"/>
                  </a:lnTo>
                  <a:close/>
                  <a:moveTo>
                    <a:pt x="156" y="124"/>
                  </a:moveTo>
                  <a:cubicBezTo>
                    <a:pt x="158" y="122"/>
                    <a:pt x="158" y="122"/>
                    <a:pt x="158" y="122"/>
                  </a:cubicBezTo>
                  <a:cubicBezTo>
                    <a:pt x="160" y="125"/>
                    <a:pt x="160" y="125"/>
                    <a:pt x="160" y="125"/>
                  </a:cubicBezTo>
                  <a:cubicBezTo>
                    <a:pt x="157" y="125"/>
                    <a:pt x="157" y="125"/>
                    <a:pt x="157" y="125"/>
                  </a:cubicBezTo>
                  <a:lnTo>
                    <a:pt x="156" y="124"/>
                  </a:lnTo>
                  <a:close/>
                  <a:moveTo>
                    <a:pt x="157" y="128"/>
                  </a:moveTo>
                  <a:cubicBezTo>
                    <a:pt x="157" y="128"/>
                    <a:pt x="157" y="128"/>
                    <a:pt x="157" y="128"/>
                  </a:cubicBezTo>
                  <a:cubicBezTo>
                    <a:pt x="156" y="128"/>
                    <a:pt x="156" y="128"/>
                    <a:pt x="156" y="128"/>
                  </a:cubicBezTo>
                  <a:cubicBezTo>
                    <a:pt x="157" y="128"/>
                    <a:pt x="157" y="128"/>
                    <a:pt x="157" y="128"/>
                  </a:cubicBezTo>
                  <a:close/>
                  <a:moveTo>
                    <a:pt x="154" y="122"/>
                  </a:moveTo>
                  <a:cubicBezTo>
                    <a:pt x="151" y="120"/>
                    <a:pt x="151" y="120"/>
                    <a:pt x="151" y="120"/>
                  </a:cubicBezTo>
                  <a:cubicBezTo>
                    <a:pt x="154" y="117"/>
                    <a:pt x="154" y="117"/>
                    <a:pt x="154" y="117"/>
                  </a:cubicBezTo>
                  <a:cubicBezTo>
                    <a:pt x="157" y="120"/>
                    <a:pt x="157" y="120"/>
                    <a:pt x="157" y="120"/>
                  </a:cubicBezTo>
                  <a:lnTo>
                    <a:pt x="154" y="122"/>
                  </a:lnTo>
                  <a:close/>
                  <a:moveTo>
                    <a:pt x="155" y="126"/>
                  </a:moveTo>
                  <a:cubicBezTo>
                    <a:pt x="153" y="126"/>
                    <a:pt x="153" y="126"/>
                    <a:pt x="153" y="126"/>
                  </a:cubicBezTo>
                  <a:cubicBezTo>
                    <a:pt x="152" y="125"/>
                    <a:pt x="152" y="125"/>
                    <a:pt x="152" y="125"/>
                  </a:cubicBezTo>
                  <a:cubicBezTo>
                    <a:pt x="153" y="125"/>
                    <a:pt x="153" y="125"/>
                    <a:pt x="153" y="125"/>
                  </a:cubicBezTo>
                  <a:lnTo>
                    <a:pt x="155" y="126"/>
                  </a:lnTo>
                  <a:close/>
                  <a:moveTo>
                    <a:pt x="150" y="124"/>
                  </a:moveTo>
                  <a:cubicBezTo>
                    <a:pt x="147" y="123"/>
                    <a:pt x="147" y="123"/>
                    <a:pt x="147" y="123"/>
                  </a:cubicBezTo>
                  <a:cubicBezTo>
                    <a:pt x="150" y="121"/>
                    <a:pt x="150" y="121"/>
                    <a:pt x="150" y="121"/>
                  </a:cubicBezTo>
                  <a:cubicBezTo>
                    <a:pt x="152" y="123"/>
                    <a:pt x="152" y="123"/>
                    <a:pt x="152" y="123"/>
                  </a:cubicBezTo>
                  <a:lnTo>
                    <a:pt x="150" y="124"/>
                  </a:lnTo>
                  <a:close/>
                  <a:moveTo>
                    <a:pt x="150" y="127"/>
                  </a:moveTo>
                  <a:cubicBezTo>
                    <a:pt x="150" y="127"/>
                    <a:pt x="150" y="127"/>
                    <a:pt x="150" y="127"/>
                  </a:cubicBezTo>
                  <a:cubicBezTo>
                    <a:pt x="149" y="127"/>
                    <a:pt x="149" y="127"/>
                    <a:pt x="149" y="127"/>
                  </a:cubicBezTo>
                  <a:cubicBezTo>
                    <a:pt x="150" y="127"/>
                    <a:pt x="150" y="127"/>
                    <a:pt x="150" y="127"/>
                  </a:cubicBezTo>
                  <a:close/>
                  <a:moveTo>
                    <a:pt x="145" y="122"/>
                  </a:moveTo>
                  <a:cubicBezTo>
                    <a:pt x="142" y="120"/>
                    <a:pt x="142" y="120"/>
                    <a:pt x="142" y="120"/>
                  </a:cubicBezTo>
                  <a:cubicBezTo>
                    <a:pt x="145" y="117"/>
                    <a:pt x="145" y="117"/>
                    <a:pt x="145" y="117"/>
                  </a:cubicBezTo>
                  <a:cubicBezTo>
                    <a:pt x="148" y="120"/>
                    <a:pt x="148" y="120"/>
                    <a:pt x="148" y="120"/>
                  </a:cubicBezTo>
                  <a:lnTo>
                    <a:pt x="145" y="122"/>
                  </a:lnTo>
                  <a:close/>
                  <a:moveTo>
                    <a:pt x="147" y="125"/>
                  </a:moveTo>
                  <a:cubicBezTo>
                    <a:pt x="146" y="126"/>
                    <a:pt x="146" y="126"/>
                    <a:pt x="146" y="126"/>
                  </a:cubicBezTo>
                  <a:cubicBezTo>
                    <a:pt x="144" y="126"/>
                    <a:pt x="144" y="126"/>
                    <a:pt x="144" y="126"/>
                  </a:cubicBezTo>
                  <a:cubicBezTo>
                    <a:pt x="146" y="125"/>
                    <a:pt x="146" y="125"/>
                    <a:pt x="146" y="125"/>
                  </a:cubicBezTo>
                  <a:lnTo>
                    <a:pt x="147" y="125"/>
                  </a:lnTo>
                  <a:close/>
                  <a:moveTo>
                    <a:pt x="142" y="125"/>
                  </a:moveTo>
                  <a:cubicBezTo>
                    <a:pt x="139" y="125"/>
                    <a:pt x="139" y="125"/>
                    <a:pt x="139" y="125"/>
                  </a:cubicBezTo>
                  <a:cubicBezTo>
                    <a:pt x="141" y="122"/>
                    <a:pt x="141" y="122"/>
                    <a:pt x="141" y="122"/>
                  </a:cubicBezTo>
                  <a:cubicBezTo>
                    <a:pt x="143" y="124"/>
                    <a:pt x="143" y="124"/>
                    <a:pt x="143" y="124"/>
                  </a:cubicBezTo>
                  <a:lnTo>
                    <a:pt x="142" y="125"/>
                  </a:lnTo>
                  <a:close/>
                  <a:moveTo>
                    <a:pt x="143" y="128"/>
                  </a:moveTo>
                  <a:cubicBezTo>
                    <a:pt x="142" y="128"/>
                    <a:pt x="142" y="128"/>
                    <a:pt x="142" y="128"/>
                  </a:cubicBezTo>
                  <a:cubicBezTo>
                    <a:pt x="142" y="128"/>
                    <a:pt x="142" y="128"/>
                    <a:pt x="142" y="128"/>
                  </a:cubicBezTo>
                  <a:cubicBezTo>
                    <a:pt x="142" y="128"/>
                    <a:pt x="142" y="128"/>
                    <a:pt x="142" y="128"/>
                  </a:cubicBezTo>
                  <a:lnTo>
                    <a:pt x="143" y="128"/>
                  </a:lnTo>
                  <a:close/>
                  <a:moveTo>
                    <a:pt x="140" y="127"/>
                  </a:moveTo>
                  <a:cubicBezTo>
                    <a:pt x="139" y="128"/>
                    <a:pt x="139" y="128"/>
                    <a:pt x="139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8" y="127"/>
                    <a:pt x="138" y="127"/>
                    <a:pt x="138" y="127"/>
                  </a:cubicBezTo>
                  <a:lnTo>
                    <a:pt x="140" y="127"/>
                  </a:lnTo>
                  <a:close/>
                  <a:moveTo>
                    <a:pt x="161" y="127"/>
                  </a:moveTo>
                  <a:cubicBezTo>
                    <a:pt x="162" y="128"/>
                    <a:pt x="162" y="128"/>
                    <a:pt x="162" y="128"/>
                  </a:cubicBezTo>
                  <a:cubicBezTo>
                    <a:pt x="160" y="128"/>
                    <a:pt x="160" y="128"/>
                    <a:pt x="160" y="128"/>
                  </a:cubicBezTo>
                  <a:cubicBezTo>
                    <a:pt x="159" y="127"/>
                    <a:pt x="159" y="127"/>
                    <a:pt x="159" y="127"/>
                  </a:cubicBezTo>
                  <a:lnTo>
                    <a:pt x="161" y="127"/>
                  </a:lnTo>
                  <a:close/>
                  <a:moveTo>
                    <a:pt x="159" y="119"/>
                  </a:moveTo>
                  <a:cubicBezTo>
                    <a:pt x="156" y="115"/>
                    <a:pt x="156" y="115"/>
                    <a:pt x="156" y="115"/>
                  </a:cubicBezTo>
                  <a:cubicBezTo>
                    <a:pt x="161" y="110"/>
                    <a:pt x="161" y="110"/>
                    <a:pt x="161" y="110"/>
                  </a:cubicBezTo>
                  <a:cubicBezTo>
                    <a:pt x="163" y="117"/>
                    <a:pt x="163" y="117"/>
                    <a:pt x="163" y="117"/>
                  </a:cubicBezTo>
                  <a:lnTo>
                    <a:pt x="159" y="119"/>
                  </a:lnTo>
                  <a:close/>
                  <a:moveTo>
                    <a:pt x="155" y="113"/>
                  </a:moveTo>
                  <a:cubicBezTo>
                    <a:pt x="151" y="107"/>
                    <a:pt x="151" y="107"/>
                    <a:pt x="151" y="10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60" y="108"/>
                    <a:pt x="160" y="108"/>
                    <a:pt x="160" y="108"/>
                  </a:cubicBezTo>
                  <a:lnTo>
                    <a:pt x="155" y="113"/>
                  </a:lnTo>
                  <a:close/>
                  <a:moveTo>
                    <a:pt x="153" y="115"/>
                  </a:moveTo>
                  <a:cubicBezTo>
                    <a:pt x="150" y="118"/>
                    <a:pt x="150" y="118"/>
                    <a:pt x="150" y="118"/>
                  </a:cubicBezTo>
                  <a:cubicBezTo>
                    <a:pt x="146" y="115"/>
                    <a:pt x="146" y="115"/>
                    <a:pt x="146" y="115"/>
                  </a:cubicBezTo>
                  <a:cubicBezTo>
                    <a:pt x="150" y="109"/>
                    <a:pt x="150" y="109"/>
                    <a:pt x="150" y="109"/>
                  </a:cubicBezTo>
                  <a:lnTo>
                    <a:pt x="153" y="115"/>
                  </a:lnTo>
                  <a:close/>
                  <a:moveTo>
                    <a:pt x="144" y="113"/>
                  </a:moveTo>
                  <a:cubicBezTo>
                    <a:pt x="139" y="108"/>
                    <a:pt x="139" y="108"/>
                    <a:pt x="139" y="108"/>
                  </a:cubicBezTo>
                  <a:cubicBezTo>
                    <a:pt x="142" y="97"/>
                    <a:pt x="142" y="97"/>
                    <a:pt x="142" y="97"/>
                  </a:cubicBezTo>
                  <a:cubicBezTo>
                    <a:pt x="148" y="107"/>
                    <a:pt x="148" y="107"/>
                    <a:pt x="148" y="107"/>
                  </a:cubicBezTo>
                  <a:lnTo>
                    <a:pt x="144" y="113"/>
                  </a:lnTo>
                  <a:close/>
                  <a:moveTo>
                    <a:pt x="143" y="115"/>
                  </a:moveTo>
                  <a:cubicBezTo>
                    <a:pt x="140" y="119"/>
                    <a:pt x="140" y="119"/>
                    <a:pt x="140" y="119"/>
                  </a:cubicBezTo>
                  <a:cubicBezTo>
                    <a:pt x="136" y="117"/>
                    <a:pt x="136" y="117"/>
                    <a:pt x="136" y="117"/>
                  </a:cubicBezTo>
                  <a:cubicBezTo>
                    <a:pt x="138" y="110"/>
                    <a:pt x="138" y="110"/>
                    <a:pt x="138" y="110"/>
                  </a:cubicBezTo>
                  <a:lnTo>
                    <a:pt x="143" y="115"/>
                  </a:lnTo>
                  <a:close/>
                  <a:moveTo>
                    <a:pt x="139" y="121"/>
                  </a:moveTo>
                  <a:cubicBezTo>
                    <a:pt x="137" y="124"/>
                    <a:pt x="137" y="124"/>
                    <a:pt x="137" y="124"/>
                  </a:cubicBezTo>
                  <a:cubicBezTo>
                    <a:pt x="134" y="123"/>
                    <a:pt x="134" y="123"/>
                    <a:pt x="134" y="123"/>
                  </a:cubicBezTo>
                  <a:cubicBezTo>
                    <a:pt x="135" y="119"/>
                    <a:pt x="135" y="119"/>
                    <a:pt x="135" y="119"/>
                  </a:cubicBezTo>
                  <a:lnTo>
                    <a:pt x="139" y="121"/>
                  </a:lnTo>
                  <a:close/>
                  <a:moveTo>
                    <a:pt x="136" y="130"/>
                  </a:moveTo>
                  <a:cubicBezTo>
                    <a:pt x="136" y="131"/>
                    <a:pt x="136" y="131"/>
                    <a:pt x="136" y="131"/>
                  </a:cubicBezTo>
                  <a:cubicBezTo>
                    <a:pt x="136" y="131"/>
                    <a:pt x="136" y="131"/>
                    <a:pt x="136" y="131"/>
                  </a:cubicBezTo>
                  <a:cubicBezTo>
                    <a:pt x="136" y="130"/>
                    <a:pt x="136" y="130"/>
                    <a:pt x="136" y="130"/>
                  </a:cubicBezTo>
                  <a:close/>
                  <a:moveTo>
                    <a:pt x="136" y="126"/>
                  </a:moveTo>
                  <a:cubicBezTo>
                    <a:pt x="135" y="128"/>
                    <a:pt x="135" y="128"/>
                    <a:pt x="135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3" y="126"/>
                    <a:pt x="133" y="126"/>
                    <a:pt x="133" y="126"/>
                  </a:cubicBezTo>
                  <a:lnTo>
                    <a:pt x="136" y="126"/>
                  </a:lnTo>
                  <a:close/>
                  <a:moveTo>
                    <a:pt x="133" y="130"/>
                  </a:moveTo>
                  <a:cubicBezTo>
                    <a:pt x="132" y="132"/>
                    <a:pt x="132" y="132"/>
                    <a:pt x="132" y="132"/>
                  </a:cubicBezTo>
                  <a:cubicBezTo>
                    <a:pt x="131" y="132"/>
                    <a:pt x="131" y="132"/>
                    <a:pt x="131" y="132"/>
                  </a:cubicBezTo>
                  <a:cubicBezTo>
                    <a:pt x="132" y="131"/>
                    <a:pt x="132" y="131"/>
                    <a:pt x="132" y="131"/>
                  </a:cubicBezTo>
                  <a:lnTo>
                    <a:pt x="133" y="130"/>
                  </a:lnTo>
                  <a:close/>
                  <a:moveTo>
                    <a:pt x="169" y="135"/>
                  </a:moveTo>
                  <a:cubicBezTo>
                    <a:pt x="169" y="135"/>
                    <a:pt x="169" y="135"/>
                    <a:pt x="169" y="135"/>
                  </a:cubicBezTo>
                  <a:cubicBezTo>
                    <a:pt x="169" y="135"/>
                    <a:pt x="169" y="135"/>
                    <a:pt x="169" y="135"/>
                  </a:cubicBezTo>
                  <a:cubicBezTo>
                    <a:pt x="169" y="135"/>
                    <a:pt x="169" y="135"/>
                    <a:pt x="169" y="135"/>
                  </a:cubicBezTo>
                  <a:close/>
                  <a:moveTo>
                    <a:pt x="172" y="137"/>
                  </a:moveTo>
                  <a:cubicBezTo>
                    <a:pt x="171" y="136"/>
                    <a:pt x="171" y="136"/>
                    <a:pt x="171" y="136"/>
                  </a:cubicBezTo>
                  <a:cubicBezTo>
                    <a:pt x="173" y="136"/>
                    <a:pt x="173" y="136"/>
                    <a:pt x="173" y="136"/>
                  </a:cubicBezTo>
                  <a:cubicBezTo>
                    <a:pt x="173" y="138"/>
                    <a:pt x="173" y="138"/>
                    <a:pt x="173" y="138"/>
                  </a:cubicBezTo>
                  <a:lnTo>
                    <a:pt x="172" y="137"/>
                  </a:lnTo>
                  <a:close/>
                  <a:moveTo>
                    <a:pt x="173" y="140"/>
                  </a:moveTo>
                  <a:cubicBezTo>
                    <a:pt x="173" y="141"/>
                    <a:pt x="173" y="141"/>
                    <a:pt x="173" y="141"/>
                  </a:cubicBezTo>
                  <a:cubicBezTo>
                    <a:pt x="173" y="140"/>
                    <a:pt x="173" y="140"/>
                    <a:pt x="173" y="140"/>
                  </a:cubicBezTo>
                  <a:cubicBezTo>
                    <a:pt x="173" y="140"/>
                    <a:pt x="173" y="140"/>
                    <a:pt x="173" y="140"/>
                  </a:cubicBezTo>
                  <a:close/>
                  <a:moveTo>
                    <a:pt x="173" y="134"/>
                  </a:moveTo>
                  <a:cubicBezTo>
                    <a:pt x="171" y="133"/>
                    <a:pt x="171" y="133"/>
                    <a:pt x="171" y="133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73" y="131"/>
                    <a:pt x="173" y="131"/>
                    <a:pt x="173" y="131"/>
                  </a:cubicBezTo>
                  <a:lnTo>
                    <a:pt x="173" y="134"/>
                  </a:lnTo>
                  <a:close/>
                  <a:moveTo>
                    <a:pt x="173" y="128"/>
                  </a:moveTo>
                  <a:cubicBezTo>
                    <a:pt x="169" y="128"/>
                    <a:pt x="169" y="128"/>
                    <a:pt x="169" y="128"/>
                  </a:cubicBezTo>
                  <a:cubicBezTo>
                    <a:pt x="168" y="125"/>
                    <a:pt x="168" y="125"/>
                    <a:pt x="168" y="125"/>
                  </a:cubicBezTo>
                  <a:cubicBezTo>
                    <a:pt x="172" y="124"/>
                    <a:pt x="172" y="124"/>
                    <a:pt x="172" y="124"/>
                  </a:cubicBezTo>
                  <a:lnTo>
                    <a:pt x="173" y="128"/>
                  </a:lnTo>
                  <a:close/>
                  <a:moveTo>
                    <a:pt x="172" y="122"/>
                  </a:moveTo>
                  <a:cubicBezTo>
                    <a:pt x="168" y="123"/>
                    <a:pt x="168" y="123"/>
                    <a:pt x="168" y="123"/>
                  </a:cubicBezTo>
                  <a:cubicBezTo>
                    <a:pt x="166" y="118"/>
                    <a:pt x="166" y="118"/>
                    <a:pt x="166" y="118"/>
                  </a:cubicBezTo>
                  <a:cubicBezTo>
                    <a:pt x="172" y="115"/>
                    <a:pt x="172" y="115"/>
                    <a:pt x="172" y="115"/>
                  </a:cubicBezTo>
                  <a:lnTo>
                    <a:pt x="172" y="122"/>
                  </a:lnTo>
                  <a:close/>
                  <a:moveTo>
                    <a:pt x="172" y="112"/>
                  </a:moveTo>
                  <a:cubicBezTo>
                    <a:pt x="165" y="116"/>
                    <a:pt x="165" y="116"/>
                    <a:pt x="165" y="116"/>
                  </a:cubicBezTo>
                  <a:cubicBezTo>
                    <a:pt x="163" y="109"/>
                    <a:pt x="163" y="109"/>
                    <a:pt x="163" y="109"/>
                  </a:cubicBezTo>
                  <a:cubicBezTo>
                    <a:pt x="172" y="101"/>
                    <a:pt x="172" y="101"/>
                    <a:pt x="172" y="101"/>
                  </a:cubicBezTo>
                  <a:lnTo>
                    <a:pt x="172" y="112"/>
                  </a:lnTo>
                  <a:close/>
                  <a:moveTo>
                    <a:pt x="171" y="98"/>
                  </a:moveTo>
                  <a:cubicBezTo>
                    <a:pt x="162" y="106"/>
                    <a:pt x="162" y="106"/>
                    <a:pt x="162" y="106"/>
                  </a:cubicBezTo>
                  <a:cubicBezTo>
                    <a:pt x="159" y="94"/>
                    <a:pt x="159" y="94"/>
                    <a:pt x="159" y="94"/>
                  </a:cubicBezTo>
                  <a:cubicBezTo>
                    <a:pt x="171" y="76"/>
                    <a:pt x="171" y="76"/>
                    <a:pt x="171" y="76"/>
                  </a:cubicBezTo>
                  <a:lnTo>
                    <a:pt x="171" y="98"/>
                  </a:lnTo>
                  <a:close/>
                  <a:moveTo>
                    <a:pt x="168" y="13"/>
                  </a:moveTo>
                  <a:cubicBezTo>
                    <a:pt x="170" y="71"/>
                    <a:pt x="170" y="71"/>
                    <a:pt x="170" y="71"/>
                  </a:cubicBezTo>
                  <a:cubicBezTo>
                    <a:pt x="158" y="91"/>
                    <a:pt x="158" y="91"/>
                    <a:pt x="158" y="91"/>
                  </a:cubicBezTo>
                  <a:cubicBezTo>
                    <a:pt x="151" y="69"/>
                    <a:pt x="151" y="69"/>
                    <a:pt x="151" y="69"/>
                  </a:cubicBezTo>
                  <a:lnTo>
                    <a:pt x="168" y="13"/>
                  </a:lnTo>
                  <a:close/>
                  <a:moveTo>
                    <a:pt x="156" y="94"/>
                  </a:moveTo>
                  <a:cubicBezTo>
                    <a:pt x="150" y="104"/>
                    <a:pt x="150" y="104"/>
                    <a:pt x="150" y="104"/>
                  </a:cubicBezTo>
                  <a:cubicBezTo>
                    <a:pt x="143" y="94"/>
                    <a:pt x="143" y="94"/>
                    <a:pt x="143" y="94"/>
                  </a:cubicBezTo>
                  <a:cubicBezTo>
                    <a:pt x="150" y="73"/>
                    <a:pt x="150" y="73"/>
                    <a:pt x="150" y="73"/>
                  </a:cubicBezTo>
                  <a:lnTo>
                    <a:pt x="156" y="94"/>
                  </a:lnTo>
                  <a:close/>
                  <a:moveTo>
                    <a:pt x="131" y="13"/>
                  </a:moveTo>
                  <a:cubicBezTo>
                    <a:pt x="148" y="69"/>
                    <a:pt x="148" y="69"/>
                    <a:pt x="148" y="69"/>
                  </a:cubicBezTo>
                  <a:cubicBezTo>
                    <a:pt x="141" y="91"/>
                    <a:pt x="141" y="91"/>
                    <a:pt x="141" y="91"/>
                  </a:cubicBezTo>
                  <a:cubicBezTo>
                    <a:pt x="129" y="71"/>
                    <a:pt x="129" y="71"/>
                    <a:pt x="129" y="71"/>
                  </a:cubicBezTo>
                  <a:lnTo>
                    <a:pt x="131" y="13"/>
                  </a:lnTo>
                  <a:close/>
                  <a:moveTo>
                    <a:pt x="128" y="76"/>
                  </a:moveTo>
                  <a:cubicBezTo>
                    <a:pt x="140" y="94"/>
                    <a:pt x="140" y="94"/>
                    <a:pt x="140" y="94"/>
                  </a:cubicBezTo>
                  <a:cubicBezTo>
                    <a:pt x="137" y="106"/>
                    <a:pt x="137" y="106"/>
                    <a:pt x="137" y="106"/>
                  </a:cubicBezTo>
                  <a:cubicBezTo>
                    <a:pt x="128" y="98"/>
                    <a:pt x="128" y="98"/>
                    <a:pt x="128" y="98"/>
                  </a:cubicBezTo>
                  <a:lnTo>
                    <a:pt x="128" y="76"/>
                  </a:lnTo>
                  <a:close/>
                  <a:moveTo>
                    <a:pt x="127" y="101"/>
                  </a:moveTo>
                  <a:cubicBezTo>
                    <a:pt x="136" y="109"/>
                    <a:pt x="136" y="109"/>
                    <a:pt x="136" y="109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27" y="112"/>
                    <a:pt x="127" y="112"/>
                    <a:pt x="127" y="112"/>
                  </a:cubicBezTo>
                  <a:lnTo>
                    <a:pt x="127" y="101"/>
                  </a:lnTo>
                  <a:close/>
                  <a:moveTo>
                    <a:pt x="127" y="115"/>
                  </a:moveTo>
                  <a:cubicBezTo>
                    <a:pt x="133" y="118"/>
                    <a:pt x="133" y="118"/>
                    <a:pt x="133" y="118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27" y="122"/>
                    <a:pt x="127" y="122"/>
                    <a:pt x="127" y="122"/>
                  </a:cubicBezTo>
                  <a:lnTo>
                    <a:pt x="127" y="115"/>
                  </a:lnTo>
                  <a:close/>
                  <a:moveTo>
                    <a:pt x="127" y="124"/>
                  </a:moveTo>
                  <a:cubicBezTo>
                    <a:pt x="131" y="125"/>
                    <a:pt x="131" y="125"/>
                    <a:pt x="131" y="125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26" y="128"/>
                    <a:pt x="126" y="128"/>
                    <a:pt x="126" y="128"/>
                  </a:cubicBezTo>
                  <a:lnTo>
                    <a:pt x="127" y="124"/>
                  </a:lnTo>
                  <a:close/>
                  <a:moveTo>
                    <a:pt x="129" y="131"/>
                  </a:moveTo>
                  <a:cubicBezTo>
                    <a:pt x="128" y="133"/>
                    <a:pt x="128" y="133"/>
                    <a:pt x="128" y="133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6" y="131"/>
                    <a:pt x="126" y="131"/>
                    <a:pt x="126" y="131"/>
                  </a:cubicBezTo>
                  <a:lnTo>
                    <a:pt x="129" y="131"/>
                  </a:lnTo>
                  <a:close/>
                  <a:moveTo>
                    <a:pt x="95" y="23"/>
                  </a:moveTo>
                  <a:cubicBezTo>
                    <a:pt x="126" y="72"/>
                    <a:pt x="126" y="72"/>
                    <a:pt x="126" y="72"/>
                  </a:cubicBezTo>
                  <a:cubicBezTo>
                    <a:pt x="125" y="96"/>
                    <a:pt x="125" y="96"/>
                    <a:pt x="125" y="96"/>
                  </a:cubicBezTo>
                  <a:cubicBezTo>
                    <a:pt x="108" y="80"/>
                    <a:pt x="108" y="80"/>
                    <a:pt x="108" y="80"/>
                  </a:cubicBezTo>
                  <a:lnTo>
                    <a:pt x="95" y="23"/>
                  </a:lnTo>
                  <a:close/>
                  <a:moveTo>
                    <a:pt x="120" y="158"/>
                  </a:moveTo>
                  <a:cubicBezTo>
                    <a:pt x="121" y="156"/>
                    <a:pt x="121" y="156"/>
                    <a:pt x="121" y="156"/>
                  </a:cubicBezTo>
                  <a:cubicBezTo>
                    <a:pt x="122" y="158"/>
                    <a:pt x="122" y="158"/>
                    <a:pt x="122" y="158"/>
                  </a:cubicBezTo>
                  <a:cubicBezTo>
                    <a:pt x="121" y="159"/>
                    <a:pt x="121" y="159"/>
                    <a:pt x="121" y="159"/>
                  </a:cubicBezTo>
                  <a:lnTo>
                    <a:pt x="120" y="158"/>
                  </a:lnTo>
                  <a:close/>
                  <a:moveTo>
                    <a:pt x="121" y="162"/>
                  </a:moveTo>
                  <a:cubicBezTo>
                    <a:pt x="120" y="164"/>
                    <a:pt x="120" y="164"/>
                    <a:pt x="120" y="164"/>
                  </a:cubicBezTo>
                  <a:cubicBezTo>
                    <a:pt x="118" y="162"/>
                    <a:pt x="118" y="162"/>
                    <a:pt x="118" y="162"/>
                  </a:cubicBezTo>
                  <a:cubicBezTo>
                    <a:pt x="119" y="160"/>
                    <a:pt x="119" y="160"/>
                    <a:pt x="119" y="160"/>
                  </a:cubicBezTo>
                  <a:lnTo>
                    <a:pt x="121" y="162"/>
                  </a:lnTo>
                  <a:close/>
                  <a:moveTo>
                    <a:pt x="122" y="168"/>
                  </a:moveTo>
                  <a:cubicBezTo>
                    <a:pt x="124" y="169"/>
                    <a:pt x="124" y="169"/>
                    <a:pt x="124" y="169"/>
                  </a:cubicBezTo>
                  <a:cubicBezTo>
                    <a:pt x="124" y="171"/>
                    <a:pt x="124" y="171"/>
                    <a:pt x="124" y="171"/>
                  </a:cubicBezTo>
                  <a:cubicBezTo>
                    <a:pt x="121" y="170"/>
                    <a:pt x="121" y="170"/>
                    <a:pt x="121" y="170"/>
                  </a:cubicBezTo>
                  <a:lnTo>
                    <a:pt x="122" y="168"/>
                  </a:lnTo>
                  <a:close/>
                  <a:moveTo>
                    <a:pt x="123" y="147"/>
                  </a:moveTo>
                  <a:cubicBezTo>
                    <a:pt x="123" y="147"/>
                    <a:pt x="123" y="147"/>
                    <a:pt x="123" y="147"/>
                  </a:cubicBezTo>
                  <a:cubicBezTo>
                    <a:pt x="123" y="147"/>
                    <a:pt x="123" y="147"/>
                    <a:pt x="123" y="147"/>
                  </a:cubicBezTo>
                  <a:cubicBezTo>
                    <a:pt x="123" y="147"/>
                    <a:pt x="123" y="147"/>
                    <a:pt x="123" y="147"/>
                  </a:cubicBezTo>
                  <a:close/>
                  <a:moveTo>
                    <a:pt x="123" y="161"/>
                  </a:moveTo>
                  <a:cubicBezTo>
                    <a:pt x="123" y="161"/>
                    <a:pt x="123" y="161"/>
                    <a:pt x="123" y="161"/>
                  </a:cubicBezTo>
                  <a:cubicBezTo>
                    <a:pt x="123" y="161"/>
                    <a:pt x="123" y="161"/>
                    <a:pt x="123" y="161"/>
                  </a:cubicBezTo>
                  <a:cubicBezTo>
                    <a:pt x="123" y="161"/>
                    <a:pt x="123" y="161"/>
                    <a:pt x="123" y="161"/>
                  </a:cubicBezTo>
                  <a:close/>
                  <a:moveTo>
                    <a:pt x="123" y="144"/>
                  </a:moveTo>
                  <a:cubicBezTo>
                    <a:pt x="122" y="143"/>
                    <a:pt x="122" y="143"/>
                    <a:pt x="122" y="143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3" y="143"/>
                    <a:pt x="123" y="143"/>
                    <a:pt x="123" y="143"/>
                  </a:cubicBezTo>
                  <a:lnTo>
                    <a:pt x="123" y="144"/>
                  </a:lnTo>
                  <a:close/>
                  <a:moveTo>
                    <a:pt x="122" y="154"/>
                  </a:moveTo>
                  <a:cubicBezTo>
                    <a:pt x="122" y="154"/>
                    <a:pt x="122" y="154"/>
                    <a:pt x="122" y="154"/>
                  </a:cubicBezTo>
                  <a:cubicBezTo>
                    <a:pt x="122" y="154"/>
                    <a:pt x="122" y="154"/>
                    <a:pt x="122" y="154"/>
                  </a:cubicBezTo>
                  <a:cubicBezTo>
                    <a:pt x="122" y="154"/>
                    <a:pt x="122" y="154"/>
                    <a:pt x="122" y="154"/>
                  </a:cubicBezTo>
                  <a:close/>
                  <a:moveTo>
                    <a:pt x="123" y="164"/>
                  </a:moveTo>
                  <a:cubicBezTo>
                    <a:pt x="123" y="165"/>
                    <a:pt x="123" y="165"/>
                    <a:pt x="123" y="165"/>
                  </a:cubicBezTo>
                  <a:cubicBezTo>
                    <a:pt x="124" y="166"/>
                    <a:pt x="124" y="166"/>
                    <a:pt x="124" y="166"/>
                  </a:cubicBezTo>
                  <a:cubicBezTo>
                    <a:pt x="122" y="165"/>
                    <a:pt x="122" y="165"/>
                    <a:pt x="122" y="165"/>
                  </a:cubicBezTo>
                  <a:lnTo>
                    <a:pt x="123" y="164"/>
                  </a:lnTo>
                  <a:close/>
                  <a:moveTo>
                    <a:pt x="124" y="139"/>
                  </a:moveTo>
                  <a:cubicBezTo>
                    <a:pt x="122" y="140"/>
                    <a:pt x="122" y="140"/>
                    <a:pt x="122" y="140"/>
                  </a:cubicBezTo>
                  <a:cubicBezTo>
                    <a:pt x="121" y="138"/>
                    <a:pt x="121" y="138"/>
                    <a:pt x="121" y="138"/>
                  </a:cubicBezTo>
                  <a:cubicBezTo>
                    <a:pt x="124" y="137"/>
                    <a:pt x="124" y="137"/>
                    <a:pt x="124" y="137"/>
                  </a:cubicBezTo>
                  <a:lnTo>
                    <a:pt x="124" y="139"/>
                  </a:lnTo>
                  <a:close/>
                  <a:moveTo>
                    <a:pt x="121" y="149"/>
                  </a:moveTo>
                  <a:cubicBezTo>
                    <a:pt x="122" y="150"/>
                    <a:pt x="122" y="150"/>
                    <a:pt x="122" y="150"/>
                  </a:cubicBezTo>
                  <a:cubicBezTo>
                    <a:pt x="121" y="152"/>
                    <a:pt x="121" y="152"/>
                    <a:pt x="121" y="152"/>
                  </a:cubicBezTo>
                  <a:cubicBezTo>
                    <a:pt x="120" y="150"/>
                    <a:pt x="120" y="150"/>
                    <a:pt x="120" y="150"/>
                  </a:cubicBezTo>
                  <a:lnTo>
                    <a:pt x="121" y="149"/>
                  </a:lnTo>
                  <a:close/>
                  <a:moveTo>
                    <a:pt x="119" y="148"/>
                  </a:moveTo>
                  <a:cubicBezTo>
                    <a:pt x="118" y="145"/>
                    <a:pt x="118" y="145"/>
                    <a:pt x="118" y="145"/>
                  </a:cubicBezTo>
                  <a:cubicBezTo>
                    <a:pt x="120" y="144"/>
                    <a:pt x="120" y="144"/>
                    <a:pt x="120" y="144"/>
                  </a:cubicBezTo>
                  <a:cubicBezTo>
                    <a:pt x="121" y="146"/>
                    <a:pt x="121" y="146"/>
                    <a:pt x="121" y="146"/>
                  </a:cubicBezTo>
                  <a:lnTo>
                    <a:pt x="119" y="148"/>
                  </a:lnTo>
                  <a:close/>
                  <a:moveTo>
                    <a:pt x="119" y="152"/>
                  </a:moveTo>
                  <a:cubicBezTo>
                    <a:pt x="120" y="154"/>
                    <a:pt x="120" y="154"/>
                    <a:pt x="120" y="154"/>
                  </a:cubicBezTo>
                  <a:cubicBezTo>
                    <a:pt x="119" y="156"/>
                    <a:pt x="119" y="156"/>
                    <a:pt x="119" y="156"/>
                  </a:cubicBezTo>
                  <a:cubicBezTo>
                    <a:pt x="117" y="154"/>
                    <a:pt x="117" y="154"/>
                    <a:pt x="117" y="154"/>
                  </a:cubicBezTo>
                  <a:lnTo>
                    <a:pt x="119" y="152"/>
                  </a:lnTo>
                  <a:close/>
                  <a:moveTo>
                    <a:pt x="115" y="152"/>
                  </a:moveTo>
                  <a:cubicBezTo>
                    <a:pt x="112" y="149"/>
                    <a:pt x="112" y="149"/>
                    <a:pt x="112" y="149"/>
                  </a:cubicBezTo>
                  <a:cubicBezTo>
                    <a:pt x="116" y="147"/>
                    <a:pt x="116" y="147"/>
                    <a:pt x="116" y="147"/>
                  </a:cubicBezTo>
                  <a:cubicBezTo>
                    <a:pt x="117" y="150"/>
                    <a:pt x="117" y="150"/>
                    <a:pt x="117" y="150"/>
                  </a:cubicBezTo>
                  <a:lnTo>
                    <a:pt x="115" y="152"/>
                  </a:lnTo>
                  <a:close/>
                  <a:moveTo>
                    <a:pt x="115" y="156"/>
                  </a:moveTo>
                  <a:cubicBezTo>
                    <a:pt x="117" y="158"/>
                    <a:pt x="117" y="158"/>
                    <a:pt x="117" y="158"/>
                  </a:cubicBezTo>
                  <a:cubicBezTo>
                    <a:pt x="116" y="161"/>
                    <a:pt x="116" y="161"/>
                    <a:pt x="116" y="161"/>
                  </a:cubicBezTo>
                  <a:cubicBezTo>
                    <a:pt x="112" y="159"/>
                    <a:pt x="112" y="159"/>
                    <a:pt x="112" y="159"/>
                  </a:cubicBezTo>
                  <a:lnTo>
                    <a:pt x="115" y="156"/>
                  </a:lnTo>
                  <a:close/>
                  <a:moveTo>
                    <a:pt x="117" y="165"/>
                  </a:moveTo>
                  <a:cubicBezTo>
                    <a:pt x="120" y="166"/>
                    <a:pt x="120" y="166"/>
                    <a:pt x="120" y="166"/>
                  </a:cubicBezTo>
                  <a:cubicBezTo>
                    <a:pt x="119" y="170"/>
                    <a:pt x="119" y="170"/>
                    <a:pt x="119" y="170"/>
                  </a:cubicBezTo>
                  <a:cubicBezTo>
                    <a:pt x="115" y="168"/>
                    <a:pt x="115" y="168"/>
                    <a:pt x="115" y="168"/>
                  </a:cubicBezTo>
                  <a:lnTo>
                    <a:pt x="117" y="165"/>
                  </a:lnTo>
                  <a:close/>
                  <a:moveTo>
                    <a:pt x="121" y="173"/>
                  </a:moveTo>
                  <a:cubicBezTo>
                    <a:pt x="124" y="174"/>
                    <a:pt x="124" y="174"/>
                    <a:pt x="124" y="174"/>
                  </a:cubicBezTo>
                  <a:cubicBezTo>
                    <a:pt x="124" y="177"/>
                    <a:pt x="124" y="177"/>
                    <a:pt x="124" y="177"/>
                  </a:cubicBezTo>
                  <a:cubicBezTo>
                    <a:pt x="120" y="177"/>
                    <a:pt x="120" y="177"/>
                    <a:pt x="120" y="177"/>
                  </a:cubicBezTo>
                  <a:lnTo>
                    <a:pt x="121" y="173"/>
                  </a:lnTo>
                  <a:close/>
                  <a:moveTo>
                    <a:pt x="124" y="134"/>
                  </a:moveTo>
                  <a:cubicBezTo>
                    <a:pt x="121" y="135"/>
                    <a:pt x="121" y="135"/>
                    <a:pt x="121" y="135"/>
                  </a:cubicBezTo>
                  <a:cubicBezTo>
                    <a:pt x="120" y="131"/>
                    <a:pt x="120" y="131"/>
                    <a:pt x="120" y="131"/>
                  </a:cubicBezTo>
                  <a:cubicBezTo>
                    <a:pt x="124" y="131"/>
                    <a:pt x="124" y="131"/>
                    <a:pt x="124" y="131"/>
                  </a:cubicBezTo>
                  <a:lnTo>
                    <a:pt x="124" y="134"/>
                  </a:lnTo>
                  <a:close/>
                  <a:moveTo>
                    <a:pt x="120" y="142"/>
                  </a:moveTo>
                  <a:cubicBezTo>
                    <a:pt x="117" y="143"/>
                    <a:pt x="117" y="143"/>
                    <a:pt x="117" y="143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9" y="138"/>
                    <a:pt x="119" y="138"/>
                    <a:pt x="119" y="138"/>
                  </a:cubicBezTo>
                  <a:lnTo>
                    <a:pt x="120" y="142"/>
                  </a:lnTo>
                  <a:close/>
                  <a:moveTo>
                    <a:pt x="115" y="145"/>
                  </a:moveTo>
                  <a:cubicBezTo>
                    <a:pt x="110" y="147"/>
                    <a:pt x="110" y="147"/>
                    <a:pt x="110" y="147"/>
                  </a:cubicBezTo>
                  <a:cubicBezTo>
                    <a:pt x="106" y="142"/>
                    <a:pt x="106" y="142"/>
                    <a:pt x="106" y="142"/>
                  </a:cubicBezTo>
                  <a:cubicBezTo>
                    <a:pt x="112" y="140"/>
                    <a:pt x="112" y="140"/>
                    <a:pt x="112" y="140"/>
                  </a:cubicBezTo>
                  <a:lnTo>
                    <a:pt x="115" y="145"/>
                  </a:lnTo>
                  <a:close/>
                  <a:moveTo>
                    <a:pt x="113" y="154"/>
                  </a:moveTo>
                  <a:cubicBezTo>
                    <a:pt x="110" y="158"/>
                    <a:pt x="110" y="158"/>
                    <a:pt x="110" y="158"/>
                  </a:cubicBezTo>
                  <a:cubicBezTo>
                    <a:pt x="104" y="154"/>
                    <a:pt x="104" y="154"/>
                    <a:pt x="104" y="154"/>
                  </a:cubicBezTo>
                  <a:cubicBezTo>
                    <a:pt x="110" y="150"/>
                    <a:pt x="110" y="150"/>
                    <a:pt x="110" y="150"/>
                  </a:cubicBezTo>
                  <a:lnTo>
                    <a:pt x="113" y="154"/>
                  </a:lnTo>
                  <a:close/>
                  <a:moveTo>
                    <a:pt x="110" y="161"/>
                  </a:moveTo>
                  <a:cubicBezTo>
                    <a:pt x="115" y="163"/>
                    <a:pt x="115" y="163"/>
                    <a:pt x="115" y="163"/>
                  </a:cubicBezTo>
                  <a:cubicBezTo>
                    <a:pt x="112" y="168"/>
                    <a:pt x="112" y="168"/>
                    <a:pt x="112" y="168"/>
                  </a:cubicBezTo>
                  <a:cubicBezTo>
                    <a:pt x="106" y="166"/>
                    <a:pt x="106" y="166"/>
                    <a:pt x="106" y="166"/>
                  </a:cubicBezTo>
                  <a:lnTo>
                    <a:pt x="110" y="161"/>
                  </a:lnTo>
                  <a:close/>
                  <a:moveTo>
                    <a:pt x="114" y="171"/>
                  </a:moveTo>
                  <a:cubicBezTo>
                    <a:pt x="118" y="172"/>
                    <a:pt x="118" y="172"/>
                    <a:pt x="118" y="172"/>
                  </a:cubicBezTo>
                  <a:cubicBezTo>
                    <a:pt x="117" y="177"/>
                    <a:pt x="117" y="177"/>
                    <a:pt x="117" y="177"/>
                  </a:cubicBezTo>
                  <a:cubicBezTo>
                    <a:pt x="110" y="177"/>
                    <a:pt x="110" y="177"/>
                    <a:pt x="110" y="177"/>
                  </a:cubicBezTo>
                  <a:lnTo>
                    <a:pt x="114" y="171"/>
                  </a:lnTo>
                  <a:close/>
                  <a:moveTo>
                    <a:pt x="119" y="179"/>
                  </a:moveTo>
                  <a:cubicBezTo>
                    <a:pt x="124" y="179"/>
                    <a:pt x="124" y="179"/>
                    <a:pt x="124" y="179"/>
                  </a:cubicBezTo>
                  <a:cubicBezTo>
                    <a:pt x="124" y="184"/>
                    <a:pt x="124" y="184"/>
                    <a:pt x="124" y="184"/>
                  </a:cubicBezTo>
                  <a:cubicBezTo>
                    <a:pt x="118" y="186"/>
                    <a:pt x="118" y="186"/>
                    <a:pt x="118" y="186"/>
                  </a:cubicBezTo>
                  <a:lnTo>
                    <a:pt x="119" y="179"/>
                  </a:lnTo>
                  <a:close/>
                  <a:moveTo>
                    <a:pt x="124" y="129"/>
                  </a:moveTo>
                  <a:cubicBezTo>
                    <a:pt x="119" y="129"/>
                    <a:pt x="119" y="129"/>
                    <a:pt x="119" y="129"/>
                  </a:cubicBezTo>
                  <a:cubicBezTo>
                    <a:pt x="118" y="122"/>
                    <a:pt x="118" y="122"/>
                    <a:pt x="118" y="122"/>
                  </a:cubicBezTo>
                  <a:cubicBezTo>
                    <a:pt x="124" y="124"/>
                    <a:pt x="124" y="124"/>
                    <a:pt x="124" y="124"/>
                  </a:cubicBezTo>
                  <a:lnTo>
                    <a:pt x="124" y="129"/>
                  </a:lnTo>
                  <a:close/>
                  <a:moveTo>
                    <a:pt x="118" y="136"/>
                  </a:moveTo>
                  <a:cubicBezTo>
                    <a:pt x="114" y="137"/>
                    <a:pt x="114" y="137"/>
                    <a:pt x="114" y="137"/>
                  </a:cubicBezTo>
                  <a:cubicBezTo>
                    <a:pt x="110" y="131"/>
                    <a:pt x="110" y="131"/>
                    <a:pt x="110" y="131"/>
                  </a:cubicBezTo>
                  <a:cubicBezTo>
                    <a:pt x="117" y="131"/>
                    <a:pt x="117" y="131"/>
                    <a:pt x="117" y="131"/>
                  </a:cubicBezTo>
                  <a:lnTo>
                    <a:pt x="118" y="136"/>
                  </a:lnTo>
                  <a:close/>
                  <a:moveTo>
                    <a:pt x="109" y="129"/>
                  </a:moveTo>
                  <a:cubicBezTo>
                    <a:pt x="104" y="119"/>
                    <a:pt x="104" y="119"/>
                    <a:pt x="104" y="119"/>
                  </a:cubicBezTo>
                  <a:cubicBezTo>
                    <a:pt x="115" y="121"/>
                    <a:pt x="115" y="121"/>
                    <a:pt x="115" y="121"/>
                  </a:cubicBezTo>
                  <a:cubicBezTo>
                    <a:pt x="117" y="129"/>
                    <a:pt x="117" y="129"/>
                    <a:pt x="117" y="129"/>
                  </a:cubicBezTo>
                  <a:lnTo>
                    <a:pt x="109" y="129"/>
                  </a:lnTo>
                  <a:close/>
                  <a:moveTo>
                    <a:pt x="111" y="138"/>
                  </a:moveTo>
                  <a:cubicBezTo>
                    <a:pt x="104" y="140"/>
                    <a:pt x="104" y="140"/>
                    <a:pt x="104" y="140"/>
                  </a:cubicBezTo>
                  <a:cubicBezTo>
                    <a:pt x="96" y="132"/>
                    <a:pt x="96" y="132"/>
                    <a:pt x="96" y="132"/>
                  </a:cubicBezTo>
                  <a:cubicBezTo>
                    <a:pt x="108" y="131"/>
                    <a:pt x="108" y="131"/>
                    <a:pt x="108" y="131"/>
                  </a:cubicBezTo>
                  <a:lnTo>
                    <a:pt x="111" y="138"/>
                  </a:lnTo>
                  <a:close/>
                  <a:moveTo>
                    <a:pt x="109" y="149"/>
                  </a:moveTo>
                  <a:cubicBezTo>
                    <a:pt x="102" y="153"/>
                    <a:pt x="102" y="153"/>
                    <a:pt x="102" y="153"/>
                  </a:cubicBezTo>
                  <a:cubicBezTo>
                    <a:pt x="92" y="146"/>
                    <a:pt x="92" y="146"/>
                    <a:pt x="92" y="146"/>
                  </a:cubicBezTo>
                  <a:cubicBezTo>
                    <a:pt x="103" y="143"/>
                    <a:pt x="103" y="143"/>
                    <a:pt x="103" y="143"/>
                  </a:cubicBezTo>
                  <a:lnTo>
                    <a:pt x="109" y="149"/>
                  </a:lnTo>
                  <a:close/>
                  <a:moveTo>
                    <a:pt x="102" y="155"/>
                  </a:moveTo>
                  <a:cubicBezTo>
                    <a:pt x="109" y="159"/>
                    <a:pt x="109" y="159"/>
                    <a:pt x="109" y="159"/>
                  </a:cubicBezTo>
                  <a:cubicBezTo>
                    <a:pt x="103" y="165"/>
                    <a:pt x="103" y="165"/>
                    <a:pt x="103" y="165"/>
                  </a:cubicBezTo>
                  <a:cubicBezTo>
                    <a:pt x="92" y="161"/>
                    <a:pt x="92" y="161"/>
                    <a:pt x="92" y="161"/>
                  </a:cubicBezTo>
                  <a:lnTo>
                    <a:pt x="102" y="155"/>
                  </a:lnTo>
                  <a:close/>
                  <a:moveTo>
                    <a:pt x="104" y="168"/>
                  </a:moveTo>
                  <a:cubicBezTo>
                    <a:pt x="111" y="170"/>
                    <a:pt x="111" y="170"/>
                    <a:pt x="111" y="170"/>
                  </a:cubicBezTo>
                  <a:cubicBezTo>
                    <a:pt x="108" y="176"/>
                    <a:pt x="108" y="176"/>
                    <a:pt x="108" y="176"/>
                  </a:cubicBezTo>
                  <a:cubicBezTo>
                    <a:pt x="96" y="176"/>
                    <a:pt x="96" y="176"/>
                    <a:pt x="96" y="176"/>
                  </a:cubicBezTo>
                  <a:lnTo>
                    <a:pt x="104" y="168"/>
                  </a:lnTo>
                  <a:close/>
                  <a:moveTo>
                    <a:pt x="109" y="179"/>
                  </a:moveTo>
                  <a:cubicBezTo>
                    <a:pt x="117" y="179"/>
                    <a:pt x="117" y="179"/>
                    <a:pt x="117" y="179"/>
                  </a:cubicBezTo>
                  <a:cubicBezTo>
                    <a:pt x="115" y="187"/>
                    <a:pt x="115" y="187"/>
                    <a:pt x="115" y="187"/>
                  </a:cubicBezTo>
                  <a:cubicBezTo>
                    <a:pt x="104" y="189"/>
                    <a:pt x="104" y="189"/>
                    <a:pt x="104" y="189"/>
                  </a:cubicBezTo>
                  <a:lnTo>
                    <a:pt x="109" y="179"/>
                  </a:lnTo>
                  <a:close/>
                  <a:moveTo>
                    <a:pt x="117" y="188"/>
                  </a:moveTo>
                  <a:cubicBezTo>
                    <a:pt x="124" y="187"/>
                    <a:pt x="124" y="187"/>
                    <a:pt x="124" y="187"/>
                  </a:cubicBezTo>
                  <a:cubicBezTo>
                    <a:pt x="125" y="194"/>
                    <a:pt x="125" y="194"/>
                    <a:pt x="125" y="194"/>
                  </a:cubicBezTo>
                  <a:cubicBezTo>
                    <a:pt x="114" y="200"/>
                    <a:pt x="114" y="200"/>
                    <a:pt x="114" y="200"/>
                  </a:cubicBezTo>
                  <a:lnTo>
                    <a:pt x="117" y="188"/>
                  </a:lnTo>
                  <a:close/>
                  <a:moveTo>
                    <a:pt x="124" y="121"/>
                  </a:moveTo>
                  <a:cubicBezTo>
                    <a:pt x="117" y="120"/>
                    <a:pt x="117" y="120"/>
                    <a:pt x="117" y="120"/>
                  </a:cubicBezTo>
                  <a:cubicBezTo>
                    <a:pt x="114" y="108"/>
                    <a:pt x="114" y="108"/>
                    <a:pt x="114" y="108"/>
                  </a:cubicBezTo>
                  <a:cubicBezTo>
                    <a:pt x="125" y="114"/>
                    <a:pt x="125" y="114"/>
                    <a:pt x="125" y="114"/>
                  </a:cubicBezTo>
                  <a:lnTo>
                    <a:pt x="124" y="121"/>
                  </a:lnTo>
                  <a:close/>
                  <a:moveTo>
                    <a:pt x="114" y="119"/>
                  </a:moveTo>
                  <a:cubicBezTo>
                    <a:pt x="102" y="116"/>
                    <a:pt x="102" y="116"/>
                    <a:pt x="102" y="116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112" y="107"/>
                    <a:pt x="112" y="107"/>
                    <a:pt x="112" y="107"/>
                  </a:cubicBezTo>
                  <a:lnTo>
                    <a:pt x="114" y="119"/>
                  </a:lnTo>
                  <a:close/>
                  <a:moveTo>
                    <a:pt x="107" y="129"/>
                  </a:moveTo>
                  <a:cubicBezTo>
                    <a:pt x="94" y="130"/>
                    <a:pt x="94" y="130"/>
                    <a:pt x="94" y="130"/>
                  </a:cubicBezTo>
                  <a:cubicBezTo>
                    <a:pt x="79" y="113"/>
                    <a:pt x="79" y="113"/>
                    <a:pt x="79" y="113"/>
                  </a:cubicBezTo>
                  <a:cubicBezTo>
                    <a:pt x="101" y="118"/>
                    <a:pt x="101" y="118"/>
                    <a:pt x="101" y="118"/>
                  </a:cubicBezTo>
                  <a:lnTo>
                    <a:pt x="107" y="129"/>
                  </a:lnTo>
                  <a:close/>
                  <a:moveTo>
                    <a:pt x="102" y="141"/>
                  </a:moveTo>
                  <a:cubicBezTo>
                    <a:pt x="90" y="145"/>
                    <a:pt x="90" y="145"/>
                    <a:pt x="90" y="145"/>
                  </a:cubicBezTo>
                  <a:cubicBezTo>
                    <a:pt x="71" y="133"/>
                    <a:pt x="71" y="133"/>
                    <a:pt x="71" y="133"/>
                  </a:cubicBezTo>
                  <a:cubicBezTo>
                    <a:pt x="93" y="132"/>
                    <a:pt x="93" y="132"/>
                    <a:pt x="93" y="132"/>
                  </a:cubicBezTo>
                  <a:lnTo>
                    <a:pt x="102" y="141"/>
                  </a:lnTo>
                  <a:close/>
                  <a:moveTo>
                    <a:pt x="100" y="154"/>
                  </a:moveTo>
                  <a:cubicBezTo>
                    <a:pt x="89" y="161"/>
                    <a:pt x="89" y="161"/>
                    <a:pt x="89" y="161"/>
                  </a:cubicBezTo>
                  <a:cubicBezTo>
                    <a:pt x="68" y="154"/>
                    <a:pt x="68" y="154"/>
                    <a:pt x="68" y="154"/>
                  </a:cubicBezTo>
                  <a:cubicBezTo>
                    <a:pt x="89" y="147"/>
                    <a:pt x="89" y="147"/>
                    <a:pt x="89" y="147"/>
                  </a:cubicBezTo>
                  <a:lnTo>
                    <a:pt x="100" y="154"/>
                  </a:lnTo>
                  <a:close/>
                  <a:moveTo>
                    <a:pt x="90" y="163"/>
                  </a:moveTo>
                  <a:cubicBezTo>
                    <a:pt x="102" y="167"/>
                    <a:pt x="102" y="167"/>
                    <a:pt x="102" y="167"/>
                  </a:cubicBezTo>
                  <a:cubicBezTo>
                    <a:pt x="93" y="176"/>
                    <a:pt x="93" y="176"/>
                    <a:pt x="93" y="176"/>
                  </a:cubicBezTo>
                  <a:cubicBezTo>
                    <a:pt x="71" y="175"/>
                    <a:pt x="71" y="175"/>
                    <a:pt x="71" y="175"/>
                  </a:cubicBezTo>
                  <a:lnTo>
                    <a:pt x="90" y="163"/>
                  </a:lnTo>
                  <a:close/>
                  <a:moveTo>
                    <a:pt x="94" y="178"/>
                  </a:moveTo>
                  <a:cubicBezTo>
                    <a:pt x="107" y="179"/>
                    <a:pt x="107" y="179"/>
                    <a:pt x="107" y="179"/>
                  </a:cubicBezTo>
                  <a:cubicBezTo>
                    <a:pt x="101" y="190"/>
                    <a:pt x="101" y="190"/>
                    <a:pt x="101" y="190"/>
                  </a:cubicBezTo>
                  <a:cubicBezTo>
                    <a:pt x="79" y="195"/>
                    <a:pt x="79" y="195"/>
                    <a:pt x="79" y="195"/>
                  </a:cubicBezTo>
                  <a:lnTo>
                    <a:pt x="94" y="178"/>
                  </a:lnTo>
                  <a:close/>
                  <a:moveTo>
                    <a:pt x="102" y="192"/>
                  </a:moveTo>
                  <a:cubicBezTo>
                    <a:pt x="114" y="189"/>
                    <a:pt x="114" y="189"/>
                    <a:pt x="114" y="189"/>
                  </a:cubicBezTo>
                  <a:cubicBezTo>
                    <a:pt x="112" y="201"/>
                    <a:pt x="112" y="201"/>
                    <a:pt x="112" y="201"/>
                  </a:cubicBezTo>
                  <a:cubicBezTo>
                    <a:pt x="92" y="211"/>
                    <a:pt x="92" y="211"/>
                    <a:pt x="92" y="211"/>
                  </a:cubicBezTo>
                  <a:lnTo>
                    <a:pt x="102" y="192"/>
                  </a:lnTo>
                  <a:close/>
                  <a:moveTo>
                    <a:pt x="114" y="203"/>
                  </a:moveTo>
                  <a:cubicBezTo>
                    <a:pt x="125" y="197"/>
                    <a:pt x="125" y="197"/>
                    <a:pt x="125" y="197"/>
                  </a:cubicBezTo>
                  <a:cubicBezTo>
                    <a:pt x="125" y="209"/>
                    <a:pt x="125" y="209"/>
                    <a:pt x="125" y="209"/>
                  </a:cubicBezTo>
                  <a:cubicBezTo>
                    <a:pt x="109" y="224"/>
                    <a:pt x="109" y="224"/>
                    <a:pt x="109" y="224"/>
                  </a:cubicBezTo>
                  <a:lnTo>
                    <a:pt x="114" y="203"/>
                  </a:lnTo>
                  <a:close/>
                  <a:moveTo>
                    <a:pt x="125" y="111"/>
                  </a:moveTo>
                  <a:cubicBezTo>
                    <a:pt x="114" y="105"/>
                    <a:pt x="114" y="105"/>
                    <a:pt x="114" y="105"/>
                  </a:cubicBezTo>
                  <a:cubicBezTo>
                    <a:pt x="109" y="84"/>
                    <a:pt x="109" y="84"/>
                    <a:pt x="109" y="84"/>
                  </a:cubicBezTo>
                  <a:cubicBezTo>
                    <a:pt x="125" y="99"/>
                    <a:pt x="125" y="99"/>
                    <a:pt x="125" y="99"/>
                  </a:cubicBezTo>
                  <a:lnTo>
                    <a:pt x="125" y="111"/>
                  </a:lnTo>
                  <a:close/>
                  <a:moveTo>
                    <a:pt x="63" y="41"/>
                  </a:moveTo>
                  <a:cubicBezTo>
                    <a:pt x="106" y="81"/>
                    <a:pt x="106" y="81"/>
                    <a:pt x="106" y="81"/>
                  </a:cubicBezTo>
                  <a:cubicBezTo>
                    <a:pt x="111" y="104"/>
                    <a:pt x="111" y="104"/>
                    <a:pt x="111" y="104"/>
                  </a:cubicBezTo>
                  <a:cubicBezTo>
                    <a:pt x="90" y="93"/>
                    <a:pt x="90" y="93"/>
                    <a:pt x="90" y="93"/>
                  </a:cubicBezTo>
                  <a:lnTo>
                    <a:pt x="63" y="41"/>
                  </a:lnTo>
                  <a:close/>
                  <a:moveTo>
                    <a:pt x="37" y="68"/>
                  </a:moveTo>
                  <a:cubicBezTo>
                    <a:pt x="88" y="95"/>
                    <a:pt x="88" y="95"/>
                    <a:pt x="88" y="95"/>
                  </a:cubicBezTo>
                  <a:cubicBezTo>
                    <a:pt x="99" y="115"/>
                    <a:pt x="99" y="115"/>
                    <a:pt x="99" y="115"/>
                  </a:cubicBezTo>
                  <a:cubicBezTo>
                    <a:pt x="76" y="110"/>
                    <a:pt x="76" y="110"/>
                    <a:pt x="76" y="110"/>
                  </a:cubicBezTo>
                  <a:lnTo>
                    <a:pt x="37" y="68"/>
                  </a:lnTo>
                  <a:close/>
                  <a:moveTo>
                    <a:pt x="18" y="100"/>
                  </a:moveTo>
                  <a:cubicBezTo>
                    <a:pt x="75" y="112"/>
                    <a:pt x="75" y="112"/>
                    <a:pt x="75" y="112"/>
                  </a:cubicBezTo>
                  <a:cubicBezTo>
                    <a:pt x="91" y="130"/>
                    <a:pt x="91" y="130"/>
                    <a:pt x="91" y="130"/>
                  </a:cubicBezTo>
                  <a:cubicBezTo>
                    <a:pt x="67" y="131"/>
                    <a:pt x="67" y="131"/>
                    <a:pt x="67" y="131"/>
                  </a:cubicBezTo>
                  <a:lnTo>
                    <a:pt x="18" y="100"/>
                  </a:lnTo>
                  <a:close/>
                  <a:moveTo>
                    <a:pt x="9" y="135"/>
                  </a:moveTo>
                  <a:cubicBezTo>
                    <a:pt x="67" y="133"/>
                    <a:pt x="67" y="133"/>
                    <a:pt x="67" y="133"/>
                  </a:cubicBezTo>
                  <a:cubicBezTo>
                    <a:pt x="87" y="146"/>
                    <a:pt x="87" y="146"/>
                    <a:pt x="87" y="146"/>
                  </a:cubicBezTo>
                  <a:cubicBezTo>
                    <a:pt x="64" y="153"/>
                    <a:pt x="64" y="153"/>
                    <a:pt x="64" y="153"/>
                  </a:cubicBezTo>
                  <a:lnTo>
                    <a:pt x="9" y="135"/>
                  </a:lnTo>
                  <a:close/>
                  <a:moveTo>
                    <a:pt x="9" y="173"/>
                  </a:moveTo>
                  <a:cubicBezTo>
                    <a:pt x="64" y="155"/>
                    <a:pt x="64" y="155"/>
                    <a:pt x="64" y="155"/>
                  </a:cubicBezTo>
                  <a:cubicBezTo>
                    <a:pt x="87" y="162"/>
                    <a:pt x="87" y="162"/>
                    <a:pt x="87" y="162"/>
                  </a:cubicBezTo>
                  <a:cubicBezTo>
                    <a:pt x="67" y="175"/>
                    <a:pt x="67" y="175"/>
                    <a:pt x="67" y="175"/>
                  </a:cubicBezTo>
                  <a:lnTo>
                    <a:pt x="9" y="173"/>
                  </a:lnTo>
                  <a:close/>
                  <a:moveTo>
                    <a:pt x="18" y="208"/>
                  </a:moveTo>
                  <a:cubicBezTo>
                    <a:pt x="67" y="177"/>
                    <a:pt x="67" y="177"/>
                    <a:pt x="67" y="177"/>
                  </a:cubicBezTo>
                  <a:cubicBezTo>
                    <a:pt x="91" y="178"/>
                    <a:pt x="91" y="178"/>
                    <a:pt x="91" y="178"/>
                  </a:cubicBezTo>
                  <a:cubicBezTo>
                    <a:pt x="75" y="196"/>
                    <a:pt x="75" y="196"/>
                    <a:pt x="75" y="196"/>
                  </a:cubicBezTo>
                  <a:lnTo>
                    <a:pt x="18" y="208"/>
                  </a:lnTo>
                  <a:close/>
                  <a:moveTo>
                    <a:pt x="37" y="240"/>
                  </a:moveTo>
                  <a:cubicBezTo>
                    <a:pt x="76" y="198"/>
                    <a:pt x="76" y="198"/>
                    <a:pt x="76" y="198"/>
                  </a:cubicBezTo>
                  <a:cubicBezTo>
                    <a:pt x="99" y="192"/>
                    <a:pt x="99" y="192"/>
                    <a:pt x="99" y="192"/>
                  </a:cubicBezTo>
                  <a:cubicBezTo>
                    <a:pt x="88" y="213"/>
                    <a:pt x="88" y="213"/>
                    <a:pt x="88" y="213"/>
                  </a:cubicBezTo>
                  <a:lnTo>
                    <a:pt x="37" y="240"/>
                  </a:lnTo>
                  <a:close/>
                  <a:moveTo>
                    <a:pt x="63" y="267"/>
                  </a:moveTo>
                  <a:cubicBezTo>
                    <a:pt x="90" y="215"/>
                    <a:pt x="90" y="215"/>
                    <a:pt x="90" y="215"/>
                  </a:cubicBezTo>
                  <a:cubicBezTo>
                    <a:pt x="111" y="204"/>
                    <a:pt x="111" y="204"/>
                    <a:pt x="111" y="204"/>
                  </a:cubicBezTo>
                  <a:cubicBezTo>
                    <a:pt x="106" y="227"/>
                    <a:pt x="106" y="227"/>
                    <a:pt x="106" y="227"/>
                  </a:cubicBezTo>
                  <a:lnTo>
                    <a:pt x="63" y="267"/>
                  </a:lnTo>
                  <a:close/>
                  <a:moveTo>
                    <a:pt x="95" y="285"/>
                  </a:moveTo>
                  <a:cubicBezTo>
                    <a:pt x="108" y="228"/>
                    <a:pt x="108" y="228"/>
                    <a:pt x="108" y="228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6" y="236"/>
                    <a:pt x="126" y="236"/>
                    <a:pt x="126" y="236"/>
                  </a:cubicBezTo>
                  <a:lnTo>
                    <a:pt x="95" y="285"/>
                  </a:lnTo>
                  <a:close/>
                  <a:moveTo>
                    <a:pt x="126" y="174"/>
                  </a:moveTo>
                  <a:cubicBezTo>
                    <a:pt x="128" y="175"/>
                    <a:pt x="128" y="175"/>
                    <a:pt x="128" y="175"/>
                  </a:cubicBezTo>
                  <a:cubicBezTo>
                    <a:pt x="129" y="177"/>
                    <a:pt x="129" y="177"/>
                    <a:pt x="129" y="177"/>
                  </a:cubicBezTo>
                  <a:cubicBezTo>
                    <a:pt x="126" y="177"/>
                    <a:pt x="126" y="177"/>
                    <a:pt x="126" y="177"/>
                  </a:cubicBezTo>
                  <a:lnTo>
                    <a:pt x="126" y="174"/>
                  </a:lnTo>
                  <a:close/>
                  <a:moveTo>
                    <a:pt x="126" y="180"/>
                  </a:moveTo>
                  <a:cubicBezTo>
                    <a:pt x="130" y="180"/>
                    <a:pt x="130" y="180"/>
                    <a:pt x="130" y="180"/>
                  </a:cubicBezTo>
                  <a:cubicBezTo>
                    <a:pt x="131" y="183"/>
                    <a:pt x="131" y="183"/>
                    <a:pt x="131" y="183"/>
                  </a:cubicBezTo>
                  <a:cubicBezTo>
                    <a:pt x="127" y="184"/>
                    <a:pt x="127" y="184"/>
                    <a:pt x="127" y="184"/>
                  </a:cubicBezTo>
                  <a:lnTo>
                    <a:pt x="126" y="180"/>
                  </a:lnTo>
                  <a:close/>
                  <a:moveTo>
                    <a:pt x="127" y="186"/>
                  </a:moveTo>
                  <a:cubicBezTo>
                    <a:pt x="131" y="185"/>
                    <a:pt x="131" y="185"/>
                    <a:pt x="131" y="185"/>
                  </a:cubicBezTo>
                  <a:cubicBezTo>
                    <a:pt x="133" y="190"/>
                    <a:pt x="133" y="190"/>
                    <a:pt x="133" y="190"/>
                  </a:cubicBezTo>
                  <a:cubicBezTo>
                    <a:pt x="127" y="193"/>
                    <a:pt x="127" y="193"/>
                    <a:pt x="127" y="193"/>
                  </a:cubicBezTo>
                  <a:lnTo>
                    <a:pt x="127" y="186"/>
                  </a:lnTo>
                  <a:close/>
                  <a:moveTo>
                    <a:pt x="127" y="196"/>
                  </a:moveTo>
                  <a:cubicBezTo>
                    <a:pt x="134" y="192"/>
                    <a:pt x="134" y="192"/>
                    <a:pt x="134" y="192"/>
                  </a:cubicBezTo>
                  <a:cubicBezTo>
                    <a:pt x="136" y="199"/>
                    <a:pt x="136" y="199"/>
                    <a:pt x="136" y="199"/>
                  </a:cubicBezTo>
                  <a:cubicBezTo>
                    <a:pt x="127" y="207"/>
                    <a:pt x="127" y="207"/>
                    <a:pt x="127" y="207"/>
                  </a:cubicBezTo>
                  <a:lnTo>
                    <a:pt x="127" y="196"/>
                  </a:lnTo>
                  <a:close/>
                  <a:moveTo>
                    <a:pt x="128" y="210"/>
                  </a:moveTo>
                  <a:cubicBezTo>
                    <a:pt x="137" y="202"/>
                    <a:pt x="137" y="202"/>
                    <a:pt x="137" y="202"/>
                  </a:cubicBezTo>
                  <a:cubicBezTo>
                    <a:pt x="140" y="214"/>
                    <a:pt x="140" y="214"/>
                    <a:pt x="140" y="214"/>
                  </a:cubicBezTo>
                  <a:cubicBezTo>
                    <a:pt x="128" y="232"/>
                    <a:pt x="128" y="232"/>
                    <a:pt x="128" y="232"/>
                  </a:cubicBezTo>
                  <a:lnTo>
                    <a:pt x="128" y="210"/>
                  </a:lnTo>
                  <a:close/>
                  <a:moveTo>
                    <a:pt x="131" y="295"/>
                  </a:moveTo>
                  <a:cubicBezTo>
                    <a:pt x="129" y="237"/>
                    <a:pt x="129" y="237"/>
                    <a:pt x="129" y="237"/>
                  </a:cubicBezTo>
                  <a:cubicBezTo>
                    <a:pt x="141" y="217"/>
                    <a:pt x="141" y="217"/>
                    <a:pt x="141" y="217"/>
                  </a:cubicBezTo>
                  <a:cubicBezTo>
                    <a:pt x="148" y="239"/>
                    <a:pt x="148" y="239"/>
                    <a:pt x="148" y="239"/>
                  </a:cubicBezTo>
                  <a:lnTo>
                    <a:pt x="131" y="295"/>
                  </a:lnTo>
                  <a:close/>
                  <a:moveTo>
                    <a:pt x="143" y="214"/>
                  </a:moveTo>
                  <a:cubicBezTo>
                    <a:pt x="149" y="204"/>
                    <a:pt x="149" y="204"/>
                    <a:pt x="149" y="204"/>
                  </a:cubicBezTo>
                  <a:cubicBezTo>
                    <a:pt x="156" y="214"/>
                    <a:pt x="156" y="214"/>
                    <a:pt x="156" y="214"/>
                  </a:cubicBezTo>
                  <a:cubicBezTo>
                    <a:pt x="150" y="235"/>
                    <a:pt x="150" y="235"/>
                    <a:pt x="150" y="235"/>
                  </a:cubicBezTo>
                  <a:lnTo>
                    <a:pt x="143" y="214"/>
                  </a:lnTo>
                  <a:close/>
                  <a:moveTo>
                    <a:pt x="168" y="295"/>
                  </a:moveTo>
                  <a:cubicBezTo>
                    <a:pt x="151" y="239"/>
                    <a:pt x="151" y="239"/>
                    <a:pt x="151" y="239"/>
                  </a:cubicBezTo>
                  <a:cubicBezTo>
                    <a:pt x="158" y="217"/>
                    <a:pt x="158" y="217"/>
                    <a:pt x="158" y="217"/>
                  </a:cubicBezTo>
                  <a:cubicBezTo>
                    <a:pt x="170" y="237"/>
                    <a:pt x="170" y="237"/>
                    <a:pt x="170" y="237"/>
                  </a:cubicBezTo>
                  <a:lnTo>
                    <a:pt x="168" y="295"/>
                  </a:lnTo>
                  <a:close/>
                  <a:moveTo>
                    <a:pt x="171" y="232"/>
                  </a:moveTo>
                  <a:cubicBezTo>
                    <a:pt x="159" y="214"/>
                    <a:pt x="159" y="214"/>
                    <a:pt x="159" y="214"/>
                  </a:cubicBezTo>
                  <a:cubicBezTo>
                    <a:pt x="162" y="202"/>
                    <a:pt x="162" y="202"/>
                    <a:pt x="162" y="202"/>
                  </a:cubicBezTo>
                  <a:cubicBezTo>
                    <a:pt x="171" y="210"/>
                    <a:pt x="171" y="210"/>
                    <a:pt x="171" y="210"/>
                  </a:cubicBezTo>
                  <a:lnTo>
                    <a:pt x="171" y="232"/>
                  </a:lnTo>
                  <a:close/>
                  <a:moveTo>
                    <a:pt x="172" y="207"/>
                  </a:moveTo>
                  <a:cubicBezTo>
                    <a:pt x="163" y="199"/>
                    <a:pt x="163" y="199"/>
                    <a:pt x="163" y="199"/>
                  </a:cubicBezTo>
                  <a:cubicBezTo>
                    <a:pt x="165" y="192"/>
                    <a:pt x="165" y="192"/>
                    <a:pt x="165" y="192"/>
                  </a:cubicBezTo>
                  <a:cubicBezTo>
                    <a:pt x="172" y="196"/>
                    <a:pt x="172" y="196"/>
                    <a:pt x="172" y="196"/>
                  </a:cubicBezTo>
                  <a:lnTo>
                    <a:pt x="172" y="207"/>
                  </a:lnTo>
                  <a:close/>
                  <a:moveTo>
                    <a:pt x="172" y="193"/>
                  </a:moveTo>
                  <a:cubicBezTo>
                    <a:pt x="166" y="190"/>
                    <a:pt x="166" y="190"/>
                    <a:pt x="166" y="190"/>
                  </a:cubicBezTo>
                  <a:cubicBezTo>
                    <a:pt x="168" y="185"/>
                    <a:pt x="168" y="185"/>
                    <a:pt x="168" y="185"/>
                  </a:cubicBezTo>
                  <a:cubicBezTo>
                    <a:pt x="172" y="186"/>
                    <a:pt x="172" y="186"/>
                    <a:pt x="172" y="186"/>
                  </a:cubicBezTo>
                  <a:lnTo>
                    <a:pt x="172" y="193"/>
                  </a:lnTo>
                  <a:close/>
                  <a:moveTo>
                    <a:pt x="172" y="184"/>
                  </a:moveTo>
                  <a:cubicBezTo>
                    <a:pt x="168" y="183"/>
                    <a:pt x="168" y="183"/>
                    <a:pt x="168" y="183"/>
                  </a:cubicBezTo>
                  <a:cubicBezTo>
                    <a:pt x="169" y="180"/>
                    <a:pt x="169" y="180"/>
                    <a:pt x="169" y="180"/>
                  </a:cubicBezTo>
                  <a:cubicBezTo>
                    <a:pt x="173" y="180"/>
                    <a:pt x="173" y="180"/>
                    <a:pt x="173" y="180"/>
                  </a:cubicBezTo>
                  <a:lnTo>
                    <a:pt x="172" y="184"/>
                  </a:lnTo>
                  <a:close/>
                  <a:moveTo>
                    <a:pt x="170" y="177"/>
                  </a:moveTo>
                  <a:cubicBezTo>
                    <a:pt x="171" y="175"/>
                    <a:pt x="171" y="175"/>
                    <a:pt x="171" y="175"/>
                  </a:cubicBezTo>
                  <a:cubicBezTo>
                    <a:pt x="173" y="174"/>
                    <a:pt x="173" y="174"/>
                    <a:pt x="173" y="174"/>
                  </a:cubicBezTo>
                  <a:cubicBezTo>
                    <a:pt x="173" y="177"/>
                    <a:pt x="173" y="177"/>
                    <a:pt x="173" y="177"/>
                  </a:cubicBezTo>
                  <a:lnTo>
                    <a:pt x="170" y="177"/>
                  </a:lnTo>
                  <a:close/>
                  <a:moveTo>
                    <a:pt x="204" y="285"/>
                  </a:moveTo>
                  <a:cubicBezTo>
                    <a:pt x="173" y="236"/>
                    <a:pt x="173" y="236"/>
                    <a:pt x="173" y="236"/>
                  </a:cubicBezTo>
                  <a:cubicBezTo>
                    <a:pt x="174" y="212"/>
                    <a:pt x="174" y="212"/>
                    <a:pt x="174" y="212"/>
                  </a:cubicBezTo>
                  <a:cubicBezTo>
                    <a:pt x="191" y="228"/>
                    <a:pt x="191" y="228"/>
                    <a:pt x="191" y="228"/>
                  </a:cubicBezTo>
                  <a:lnTo>
                    <a:pt x="204" y="285"/>
                  </a:lnTo>
                  <a:close/>
                  <a:moveTo>
                    <a:pt x="236" y="267"/>
                  </a:moveTo>
                  <a:cubicBezTo>
                    <a:pt x="193" y="227"/>
                    <a:pt x="193" y="227"/>
                    <a:pt x="193" y="227"/>
                  </a:cubicBezTo>
                  <a:cubicBezTo>
                    <a:pt x="188" y="204"/>
                    <a:pt x="188" y="204"/>
                    <a:pt x="188" y="204"/>
                  </a:cubicBezTo>
                  <a:cubicBezTo>
                    <a:pt x="209" y="215"/>
                    <a:pt x="209" y="215"/>
                    <a:pt x="209" y="215"/>
                  </a:cubicBezTo>
                  <a:lnTo>
                    <a:pt x="236" y="267"/>
                  </a:lnTo>
                  <a:close/>
                  <a:moveTo>
                    <a:pt x="262" y="240"/>
                  </a:moveTo>
                  <a:cubicBezTo>
                    <a:pt x="211" y="213"/>
                    <a:pt x="211" y="213"/>
                    <a:pt x="211" y="213"/>
                  </a:cubicBezTo>
                  <a:cubicBezTo>
                    <a:pt x="200" y="192"/>
                    <a:pt x="200" y="192"/>
                    <a:pt x="200" y="192"/>
                  </a:cubicBezTo>
                  <a:cubicBezTo>
                    <a:pt x="223" y="198"/>
                    <a:pt x="223" y="198"/>
                    <a:pt x="223" y="198"/>
                  </a:cubicBezTo>
                  <a:lnTo>
                    <a:pt x="262" y="240"/>
                  </a:lnTo>
                  <a:close/>
                  <a:moveTo>
                    <a:pt x="281" y="208"/>
                  </a:moveTo>
                  <a:cubicBezTo>
                    <a:pt x="224" y="196"/>
                    <a:pt x="224" y="196"/>
                    <a:pt x="224" y="196"/>
                  </a:cubicBezTo>
                  <a:cubicBezTo>
                    <a:pt x="208" y="178"/>
                    <a:pt x="208" y="178"/>
                    <a:pt x="208" y="178"/>
                  </a:cubicBezTo>
                  <a:cubicBezTo>
                    <a:pt x="232" y="177"/>
                    <a:pt x="232" y="177"/>
                    <a:pt x="232" y="177"/>
                  </a:cubicBezTo>
                  <a:lnTo>
                    <a:pt x="281" y="208"/>
                  </a:lnTo>
                  <a:close/>
                  <a:moveTo>
                    <a:pt x="232" y="175"/>
                  </a:moveTo>
                  <a:cubicBezTo>
                    <a:pt x="212" y="162"/>
                    <a:pt x="212" y="162"/>
                    <a:pt x="212" y="162"/>
                  </a:cubicBezTo>
                  <a:cubicBezTo>
                    <a:pt x="235" y="155"/>
                    <a:pt x="235" y="155"/>
                    <a:pt x="235" y="155"/>
                  </a:cubicBezTo>
                  <a:cubicBezTo>
                    <a:pt x="290" y="173"/>
                    <a:pt x="290" y="173"/>
                    <a:pt x="290" y="173"/>
                  </a:cubicBezTo>
                  <a:lnTo>
                    <a:pt x="232" y="17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7" name="Freeform 8">
              <a:extLst>
                <a:ext uri="{FF2B5EF4-FFF2-40B4-BE49-F238E27FC236}">
                  <a16:creationId xmlns:a16="http://schemas.microsoft.com/office/drawing/2014/main" id="{DC16A609-044F-48A6-930E-C241F6F3AA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61958" y="5322872"/>
              <a:ext cx="1571625" cy="1574800"/>
            </a:xfrm>
            <a:custGeom>
              <a:avLst/>
              <a:gdLst>
                <a:gd name="T0" fmla="*/ 410 w 418"/>
                <a:gd name="T1" fmla="*/ 185 h 419"/>
                <a:gd name="T2" fmla="*/ 406 w 418"/>
                <a:gd name="T3" fmla="*/ 159 h 419"/>
                <a:gd name="T4" fmla="*/ 397 w 418"/>
                <a:gd name="T5" fmla="*/ 134 h 419"/>
                <a:gd name="T6" fmla="*/ 386 w 418"/>
                <a:gd name="T7" fmla="*/ 110 h 419"/>
                <a:gd name="T8" fmla="*/ 371 w 418"/>
                <a:gd name="T9" fmla="*/ 87 h 419"/>
                <a:gd name="T10" fmla="*/ 354 w 418"/>
                <a:gd name="T11" fmla="*/ 67 h 419"/>
                <a:gd name="T12" fmla="*/ 334 w 418"/>
                <a:gd name="T13" fmla="*/ 50 h 419"/>
                <a:gd name="T14" fmla="*/ 312 w 418"/>
                <a:gd name="T15" fmla="*/ 35 h 419"/>
                <a:gd name="T16" fmla="*/ 289 w 418"/>
                <a:gd name="T17" fmla="*/ 23 h 419"/>
                <a:gd name="T18" fmla="*/ 263 w 418"/>
                <a:gd name="T19" fmla="*/ 14 h 419"/>
                <a:gd name="T20" fmla="*/ 237 w 418"/>
                <a:gd name="T21" fmla="*/ 8 h 419"/>
                <a:gd name="T22" fmla="*/ 211 w 418"/>
                <a:gd name="T23" fmla="*/ 7 h 419"/>
                <a:gd name="T24" fmla="*/ 184 w 418"/>
                <a:gd name="T25" fmla="*/ 8 h 419"/>
                <a:gd name="T26" fmla="*/ 158 w 418"/>
                <a:gd name="T27" fmla="*/ 13 h 419"/>
                <a:gd name="T28" fmla="*/ 133 w 418"/>
                <a:gd name="T29" fmla="*/ 21 h 419"/>
                <a:gd name="T30" fmla="*/ 109 w 418"/>
                <a:gd name="T31" fmla="*/ 33 h 419"/>
                <a:gd name="T32" fmla="*/ 87 w 418"/>
                <a:gd name="T33" fmla="*/ 47 h 419"/>
                <a:gd name="T34" fmla="*/ 67 w 418"/>
                <a:gd name="T35" fmla="*/ 65 h 419"/>
                <a:gd name="T36" fmla="*/ 49 w 418"/>
                <a:gd name="T37" fmla="*/ 84 h 419"/>
                <a:gd name="T38" fmla="*/ 34 w 418"/>
                <a:gd name="T39" fmla="*/ 106 h 419"/>
                <a:gd name="T40" fmla="*/ 22 w 418"/>
                <a:gd name="T41" fmla="*/ 130 h 419"/>
                <a:gd name="T42" fmla="*/ 13 w 418"/>
                <a:gd name="T43" fmla="*/ 155 h 419"/>
                <a:gd name="T44" fmla="*/ 8 w 418"/>
                <a:gd name="T45" fmla="*/ 181 h 419"/>
                <a:gd name="T46" fmla="*/ 6 w 418"/>
                <a:gd name="T47" fmla="*/ 208 h 419"/>
                <a:gd name="T48" fmla="*/ 8 w 418"/>
                <a:gd name="T49" fmla="*/ 234 h 419"/>
                <a:gd name="T50" fmla="*/ 12 w 418"/>
                <a:gd name="T51" fmla="*/ 260 h 419"/>
                <a:gd name="T52" fmla="*/ 21 w 418"/>
                <a:gd name="T53" fmla="*/ 285 h 419"/>
                <a:gd name="T54" fmla="*/ 32 w 418"/>
                <a:gd name="T55" fmla="*/ 309 h 419"/>
                <a:gd name="T56" fmla="*/ 47 w 418"/>
                <a:gd name="T57" fmla="*/ 332 h 419"/>
                <a:gd name="T58" fmla="*/ 64 w 418"/>
                <a:gd name="T59" fmla="*/ 352 h 419"/>
                <a:gd name="T60" fmla="*/ 84 w 418"/>
                <a:gd name="T61" fmla="*/ 369 h 419"/>
                <a:gd name="T62" fmla="*/ 106 w 418"/>
                <a:gd name="T63" fmla="*/ 384 h 419"/>
                <a:gd name="T64" fmla="*/ 130 w 418"/>
                <a:gd name="T65" fmla="*/ 396 h 419"/>
                <a:gd name="T66" fmla="*/ 155 w 418"/>
                <a:gd name="T67" fmla="*/ 405 h 419"/>
                <a:gd name="T68" fmla="*/ 181 w 418"/>
                <a:gd name="T69" fmla="*/ 410 h 419"/>
                <a:gd name="T70" fmla="*/ 207 w 418"/>
                <a:gd name="T71" fmla="*/ 412 h 419"/>
                <a:gd name="T72" fmla="*/ 234 w 418"/>
                <a:gd name="T73" fmla="*/ 411 h 419"/>
                <a:gd name="T74" fmla="*/ 260 w 418"/>
                <a:gd name="T75" fmla="*/ 406 h 419"/>
                <a:gd name="T76" fmla="*/ 285 w 418"/>
                <a:gd name="T77" fmla="*/ 398 h 419"/>
                <a:gd name="T78" fmla="*/ 309 w 418"/>
                <a:gd name="T79" fmla="*/ 386 h 419"/>
                <a:gd name="T80" fmla="*/ 331 w 418"/>
                <a:gd name="T81" fmla="*/ 372 h 419"/>
                <a:gd name="T82" fmla="*/ 351 w 418"/>
                <a:gd name="T83" fmla="*/ 354 h 419"/>
                <a:gd name="T84" fmla="*/ 369 w 418"/>
                <a:gd name="T85" fmla="*/ 335 h 419"/>
                <a:gd name="T86" fmla="*/ 384 w 418"/>
                <a:gd name="T87" fmla="*/ 313 h 419"/>
                <a:gd name="T88" fmla="*/ 396 w 418"/>
                <a:gd name="T89" fmla="*/ 289 h 419"/>
                <a:gd name="T90" fmla="*/ 405 w 418"/>
                <a:gd name="T91" fmla="*/ 264 h 419"/>
                <a:gd name="T92" fmla="*/ 410 w 418"/>
                <a:gd name="T93" fmla="*/ 238 h 419"/>
                <a:gd name="T94" fmla="*/ 412 w 418"/>
                <a:gd name="T95" fmla="*/ 211 h 419"/>
                <a:gd name="T96" fmla="*/ 58 w 418"/>
                <a:gd name="T97" fmla="*/ 209 h 419"/>
                <a:gd name="T98" fmla="*/ 209 w 418"/>
                <a:gd name="T99" fmla="*/ 361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18" h="419">
                  <a:moveTo>
                    <a:pt x="417" y="208"/>
                  </a:moveTo>
                  <a:cubicBezTo>
                    <a:pt x="418" y="202"/>
                    <a:pt x="415" y="200"/>
                    <a:pt x="412" y="200"/>
                  </a:cubicBezTo>
                  <a:cubicBezTo>
                    <a:pt x="412" y="195"/>
                    <a:pt x="411" y="190"/>
                    <a:pt x="410" y="185"/>
                  </a:cubicBezTo>
                  <a:cubicBezTo>
                    <a:pt x="413" y="185"/>
                    <a:pt x="415" y="184"/>
                    <a:pt x="415" y="180"/>
                  </a:cubicBezTo>
                  <a:cubicBezTo>
                    <a:pt x="416" y="175"/>
                    <a:pt x="412" y="173"/>
                    <a:pt x="409" y="173"/>
                  </a:cubicBezTo>
                  <a:cubicBezTo>
                    <a:pt x="408" y="168"/>
                    <a:pt x="407" y="164"/>
                    <a:pt x="406" y="159"/>
                  </a:cubicBezTo>
                  <a:cubicBezTo>
                    <a:pt x="408" y="159"/>
                    <a:pt x="409" y="157"/>
                    <a:pt x="409" y="154"/>
                  </a:cubicBezTo>
                  <a:cubicBezTo>
                    <a:pt x="409" y="148"/>
                    <a:pt x="405" y="147"/>
                    <a:pt x="402" y="147"/>
                  </a:cubicBezTo>
                  <a:cubicBezTo>
                    <a:pt x="401" y="143"/>
                    <a:pt x="399" y="138"/>
                    <a:pt x="397" y="134"/>
                  </a:cubicBezTo>
                  <a:cubicBezTo>
                    <a:pt x="399" y="133"/>
                    <a:pt x="401" y="131"/>
                    <a:pt x="400" y="128"/>
                  </a:cubicBezTo>
                  <a:cubicBezTo>
                    <a:pt x="400" y="122"/>
                    <a:pt x="395" y="122"/>
                    <a:pt x="393" y="123"/>
                  </a:cubicBezTo>
                  <a:cubicBezTo>
                    <a:pt x="390" y="118"/>
                    <a:pt x="388" y="114"/>
                    <a:pt x="386" y="110"/>
                  </a:cubicBezTo>
                  <a:cubicBezTo>
                    <a:pt x="388" y="109"/>
                    <a:pt x="389" y="107"/>
                    <a:pt x="388" y="104"/>
                  </a:cubicBezTo>
                  <a:cubicBezTo>
                    <a:pt x="387" y="98"/>
                    <a:pt x="382" y="99"/>
                    <a:pt x="380" y="100"/>
                  </a:cubicBezTo>
                  <a:cubicBezTo>
                    <a:pt x="377" y="95"/>
                    <a:pt x="374" y="91"/>
                    <a:pt x="371" y="87"/>
                  </a:cubicBezTo>
                  <a:cubicBezTo>
                    <a:pt x="373" y="87"/>
                    <a:pt x="374" y="84"/>
                    <a:pt x="373" y="81"/>
                  </a:cubicBezTo>
                  <a:cubicBezTo>
                    <a:pt x="370" y="76"/>
                    <a:pt x="366" y="77"/>
                    <a:pt x="364" y="78"/>
                  </a:cubicBezTo>
                  <a:cubicBezTo>
                    <a:pt x="361" y="74"/>
                    <a:pt x="357" y="71"/>
                    <a:pt x="354" y="67"/>
                  </a:cubicBezTo>
                  <a:cubicBezTo>
                    <a:pt x="356" y="66"/>
                    <a:pt x="357" y="64"/>
                    <a:pt x="355" y="61"/>
                  </a:cubicBezTo>
                  <a:cubicBezTo>
                    <a:pt x="352" y="56"/>
                    <a:pt x="348" y="57"/>
                    <a:pt x="345" y="59"/>
                  </a:cubicBezTo>
                  <a:cubicBezTo>
                    <a:pt x="342" y="56"/>
                    <a:pt x="338" y="53"/>
                    <a:pt x="334" y="50"/>
                  </a:cubicBezTo>
                  <a:cubicBezTo>
                    <a:pt x="336" y="48"/>
                    <a:pt x="336" y="46"/>
                    <a:pt x="334" y="43"/>
                  </a:cubicBezTo>
                  <a:cubicBezTo>
                    <a:pt x="330" y="39"/>
                    <a:pt x="327" y="41"/>
                    <a:pt x="325" y="43"/>
                  </a:cubicBezTo>
                  <a:cubicBezTo>
                    <a:pt x="321" y="40"/>
                    <a:pt x="316" y="37"/>
                    <a:pt x="312" y="35"/>
                  </a:cubicBezTo>
                  <a:cubicBezTo>
                    <a:pt x="314" y="33"/>
                    <a:pt x="314" y="31"/>
                    <a:pt x="311" y="28"/>
                  </a:cubicBezTo>
                  <a:cubicBezTo>
                    <a:pt x="307" y="24"/>
                    <a:pt x="304" y="27"/>
                    <a:pt x="302" y="29"/>
                  </a:cubicBezTo>
                  <a:cubicBezTo>
                    <a:pt x="297" y="27"/>
                    <a:pt x="293" y="25"/>
                    <a:pt x="289" y="23"/>
                  </a:cubicBezTo>
                  <a:cubicBezTo>
                    <a:pt x="290" y="21"/>
                    <a:pt x="290" y="19"/>
                    <a:pt x="287" y="17"/>
                  </a:cubicBezTo>
                  <a:cubicBezTo>
                    <a:pt x="282" y="13"/>
                    <a:pt x="279" y="16"/>
                    <a:pt x="277" y="18"/>
                  </a:cubicBezTo>
                  <a:cubicBezTo>
                    <a:pt x="273" y="17"/>
                    <a:pt x="268" y="15"/>
                    <a:pt x="263" y="14"/>
                  </a:cubicBezTo>
                  <a:cubicBezTo>
                    <a:pt x="264" y="12"/>
                    <a:pt x="264" y="10"/>
                    <a:pt x="261" y="8"/>
                  </a:cubicBezTo>
                  <a:cubicBezTo>
                    <a:pt x="256" y="5"/>
                    <a:pt x="253" y="8"/>
                    <a:pt x="252" y="11"/>
                  </a:cubicBezTo>
                  <a:cubicBezTo>
                    <a:pt x="247" y="10"/>
                    <a:pt x="242" y="9"/>
                    <a:pt x="237" y="8"/>
                  </a:cubicBezTo>
                  <a:cubicBezTo>
                    <a:pt x="238" y="7"/>
                    <a:pt x="237" y="4"/>
                    <a:pt x="234" y="3"/>
                  </a:cubicBezTo>
                  <a:cubicBezTo>
                    <a:pt x="229" y="1"/>
                    <a:pt x="227" y="4"/>
                    <a:pt x="226" y="7"/>
                  </a:cubicBezTo>
                  <a:cubicBezTo>
                    <a:pt x="221" y="7"/>
                    <a:pt x="216" y="7"/>
                    <a:pt x="211" y="7"/>
                  </a:cubicBezTo>
                  <a:cubicBezTo>
                    <a:pt x="211" y="4"/>
                    <a:pt x="210" y="2"/>
                    <a:pt x="207" y="1"/>
                  </a:cubicBezTo>
                  <a:cubicBezTo>
                    <a:pt x="201" y="0"/>
                    <a:pt x="200" y="4"/>
                    <a:pt x="199" y="7"/>
                  </a:cubicBezTo>
                  <a:cubicBezTo>
                    <a:pt x="194" y="7"/>
                    <a:pt x="189" y="7"/>
                    <a:pt x="184" y="8"/>
                  </a:cubicBezTo>
                  <a:cubicBezTo>
                    <a:pt x="185" y="6"/>
                    <a:pt x="183" y="4"/>
                    <a:pt x="180" y="4"/>
                  </a:cubicBezTo>
                  <a:cubicBezTo>
                    <a:pt x="174" y="3"/>
                    <a:pt x="173" y="7"/>
                    <a:pt x="173" y="10"/>
                  </a:cubicBezTo>
                  <a:cubicBezTo>
                    <a:pt x="168" y="11"/>
                    <a:pt x="163" y="12"/>
                    <a:pt x="158" y="13"/>
                  </a:cubicBezTo>
                  <a:cubicBezTo>
                    <a:pt x="158" y="11"/>
                    <a:pt x="157" y="9"/>
                    <a:pt x="153" y="9"/>
                  </a:cubicBezTo>
                  <a:cubicBezTo>
                    <a:pt x="147" y="9"/>
                    <a:pt x="147" y="13"/>
                    <a:pt x="147" y="16"/>
                  </a:cubicBezTo>
                  <a:cubicBezTo>
                    <a:pt x="142" y="18"/>
                    <a:pt x="138" y="19"/>
                    <a:pt x="133" y="21"/>
                  </a:cubicBezTo>
                  <a:cubicBezTo>
                    <a:pt x="133" y="19"/>
                    <a:pt x="131" y="18"/>
                    <a:pt x="128" y="18"/>
                  </a:cubicBezTo>
                  <a:cubicBezTo>
                    <a:pt x="122" y="19"/>
                    <a:pt x="122" y="23"/>
                    <a:pt x="122" y="26"/>
                  </a:cubicBezTo>
                  <a:cubicBezTo>
                    <a:pt x="118" y="28"/>
                    <a:pt x="113" y="30"/>
                    <a:pt x="109" y="33"/>
                  </a:cubicBezTo>
                  <a:cubicBezTo>
                    <a:pt x="109" y="31"/>
                    <a:pt x="107" y="29"/>
                    <a:pt x="103" y="30"/>
                  </a:cubicBezTo>
                  <a:cubicBezTo>
                    <a:pt x="98" y="32"/>
                    <a:pt x="98" y="36"/>
                    <a:pt x="99" y="39"/>
                  </a:cubicBezTo>
                  <a:cubicBezTo>
                    <a:pt x="95" y="42"/>
                    <a:pt x="91" y="44"/>
                    <a:pt x="87" y="47"/>
                  </a:cubicBezTo>
                  <a:cubicBezTo>
                    <a:pt x="86" y="45"/>
                    <a:pt x="84" y="44"/>
                    <a:pt x="81" y="46"/>
                  </a:cubicBezTo>
                  <a:cubicBezTo>
                    <a:pt x="75" y="48"/>
                    <a:pt x="76" y="52"/>
                    <a:pt x="78" y="55"/>
                  </a:cubicBezTo>
                  <a:cubicBezTo>
                    <a:pt x="74" y="58"/>
                    <a:pt x="70" y="61"/>
                    <a:pt x="67" y="65"/>
                  </a:cubicBezTo>
                  <a:cubicBezTo>
                    <a:pt x="66" y="63"/>
                    <a:pt x="64" y="62"/>
                    <a:pt x="61" y="64"/>
                  </a:cubicBezTo>
                  <a:cubicBezTo>
                    <a:pt x="56" y="67"/>
                    <a:pt x="57" y="71"/>
                    <a:pt x="59" y="73"/>
                  </a:cubicBezTo>
                  <a:cubicBezTo>
                    <a:pt x="55" y="77"/>
                    <a:pt x="52" y="81"/>
                    <a:pt x="49" y="84"/>
                  </a:cubicBezTo>
                  <a:cubicBezTo>
                    <a:pt x="48" y="83"/>
                    <a:pt x="46" y="82"/>
                    <a:pt x="43" y="84"/>
                  </a:cubicBezTo>
                  <a:cubicBezTo>
                    <a:pt x="38" y="88"/>
                    <a:pt x="40" y="92"/>
                    <a:pt x="42" y="94"/>
                  </a:cubicBezTo>
                  <a:cubicBezTo>
                    <a:pt x="39" y="98"/>
                    <a:pt x="37" y="102"/>
                    <a:pt x="34" y="106"/>
                  </a:cubicBezTo>
                  <a:cubicBezTo>
                    <a:pt x="33" y="105"/>
                    <a:pt x="30" y="105"/>
                    <a:pt x="28" y="107"/>
                  </a:cubicBezTo>
                  <a:cubicBezTo>
                    <a:pt x="24" y="111"/>
                    <a:pt x="26" y="115"/>
                    <a:pt x="28" y="117"/>
                  </a:cubicBezTo>
                  <a:cubicBezTo>
                    <a:pt x="26" y="121"/>
                    <a:pt x="24" y="125"/>
                    <a:pt x="22" y="130"/>
                  </a:cubicBezTo>
                  <a:cubicBezTo>
                    <a:pt x="20" y="129"/>
                    <a:pt x="18" y="129"/>
                    <a:pt x="16" y="132"/>
                  </a:cubicBezTo>
                  <a:cubicBezTo>
                    <a:pt x="13" y="136"/>
                    <a:pt x="15" y="139"/>
                    <a:pt x="18" y="141"/>
                  </a:cubicBezTo>
                  <a:cubicBezTo>
                    <a:pt x="16" y="146"/>
                    <a:pt x="15" y="150"/>
                    <a:pt x="13" y="155"/>
                  </a:cubicBezTo>
                  <a:cubicBezTo>
                    <a:pt x="12" y="154"/>
                    <a:pt x="9" y="154"/>
                    <a:pt x="8" y="157"/>
                  </a:cubicBezTo>
                  <a:cubicBezTo>
                    <a:pt x="5" y="163"/>
                    <a:pt x="8" y="165"/>
                    <a:pt x="11" y="167"/>
                  </a:cubicBezTo>
                  <a:cubicBezTo>
                    <a:pt x="10" y="171"/>
                    <a:pt x="9" y="176"/>
                    <a:pt x="8" y="181"/>
                  </a:cubicBezTo>
                  <a:cubicBezTo>
                    <a:pt x="6" y="180"/>
                    <a:pt x="4" y="181"/>
                    <a:pt x="3" y="184"/>
                  </a:cubicBezTo>
                  <a:cubicBezTo>
                    <a:pt x="0" y="190"/>
                    <a:pt x="4" y="192"/>
                    <a:pt x="7" y="193"/>
                  </a:cubicBezTo>
                  <a:cubicBezTo>
                    <a:pt x="6" y="198"/>
                    <a:pt x="6" y="203"/>
                    <a:pt x="6" y="208"/>
                  </a:cubicBezTo>
                  <a:cubicBezTo>
                    <a:pt x="4" y="207"/>
                    <a:pt x="2" y="208"/>
                    <a:pt x="1" y="211"/>
                  </a:cubicBezTo>
                  <a:cubicBezTo>
                    <a:pt x="0" y="217"/>
                    <a:pt x="3" y="219"/>
                    <a:pt x="6" y="219"/>
                  </a:cubicBezTo>
                  <a:cubicBezTo>
                    <a:pt x="7" y="224"/>
                    <a:pt x="7" y="229"/>
                    <a:pt x="8" y="234"/>
                  </a:cubicBezTo>
                  <a:cubicBezTo>
                    <a:pt x="5" y="234"/>
                    <a:pt x="3" y="235"/>
                    <a:pt x="3" y="239"/>
                  </a:cubicBezTo>
                  <a:cubicBezTo>
                    <a:pt x="2" y="244"/>
                    <a:pt x="6" y="246"/>
                    <a:pt x="9" y="246"/>
                  </a:cubicBezTo>
                  <a:cubicBezTo>
                    <a:pt x="10" y="251"/>
                    <a:pt x="11" y="255"/>
                    <a:pt x="12" y="260"/>
                  </a:cubicBezTo>
                  <a:cubicBezTo>
                    <a:pt x="10" y="260"/>
                    <a:pt x="9" y="262"/>
                    <a:pt x="9" y="265"/>
                  </a:cubicBezTo>
                  <a:cubicBezTo>
                    <a:pt x="9" y="271"/>
                    <a:pt x="13" y="272"/>
                    <a:pt x="16" y="272"/>
                  </a:cubicBezTo>
                  <a:cubicBezTo>
                    <a:pt x="17" y="276"/>
                    <a:pt x="19" y="281"/>
                    <a:pt x="21" y="285"/>
                  </a:cubicBezTo>
                  <a:cubicBezTo>
                    <a:pt x="19" y="286"/>
                    <a:pt x="17" y="287"/>
                    <a:pt x="18" y="291"/>
                  </a:cubicBezTo>
                  <a:cubicBezTo>
                    <a:pt x="19" y="297"/>
                    <a:pt x="23" y="297"/>
                    <a:pt x="25" y="296"/>
                  </a:cubicBezTo>
                  <a:cubicBezTo>
                    <a:pt x="28" y="301"/>
                    <a:pt x="30" y="305"/>
                    <a:pt x="32" y="309"/>
                  </a:cubicBezTo>
                  <a:cubicBezTo>
                    <a:pt x="30" y="310"/>
                    <a:pt x="29" y="312"/>
                    <a:pt x="30" y="315"/>
                  </a:cubicBezTo>
                  <a:cubicBezTo>
                    <a:pt x="32" y="321"/>
                    <a:pt x="36" y="320"/>
                    <a:pt x="38" y="319"/>
                  </a:cubicBezTo>
                  <a:cubicBezTo>
                    <a:pt x="41" y="324"/>
                    <a:pt x="44" y="328"/>
                    <a:pt x="47" y="332"/>
                  </a:cubicBezTo>
                  <a:cubicBezTo>
                    <a:pt x="45" y="332"/>
                    <a:pt x="44" y="334"/>
                    <a:pt x="45" y="338"/>
                  </a:cubicBezTo>
                  <a:cubicBezTo>
                    <a:pt x="48" y="343"/>
                    <a:pt x="52" y="342"/>
                    <a:pt x="54" y="341"/>
                  </a:cubicBezTo>
                  <a:cubicBezTo>
                    <a:pt x="57" y="344"/>
                    <a:pt x="61" y="348"/>
                    <a:pt x="64" y="352"/>
                  </a:cubicBezTo>
                  <a:cubicBezTo>
                    <a:pt x="62" y="353"/>
                    <a:pt x="62" y="355"/>
                    <a:pt x="63" y="358"/>
                  </a:cubicBezTo>
                  <a:cubicBezTo>
                    <a:pt x="66" y="363"/>
                    <a:pt x="70" y="361"/>
                    <a:pt x="73" y="360"/>
                  </a:cubicBezTo>
                  <a:cubicBezTo>
                    <a:pt x="76" y="363"/>
                    <a:pt x="80" y="366"/>
                    <a:pt x="84" y="369"/>
                  </a:cubicBezTo>
                  <a:cubicBezTo>
                    <a:pt x="82" y="371"/>
                    <a:pt x="82" y="373"/>
                    <a:pt x="84" y="376"/>
                  </a:cubicBezTo>
                  <a:cubicBezTo>
                    <a:pt x="88" y="380"/>
                    <a:pt x="91" y="378"/>
                    <a:pt x="93" y="376"/>
                  </a:cubicBezTo>
                  <a:cubicBezTo>
                    <a:pt x="97" y="379"/>
                    <a:pt x="102" y="382"/>
                    <a:pt x="106" y="384"/>
                  </a:cubicBezTo>
                  <a:cubicBezTo>
                    <a:pt x="104" y="386"/>
                    <a:pt x="104" y="388"/>
                    <a:pt x="107" y="391"/>
                  </a:cubicBezTo>
                  <a:cubicBezTo>
                    <a:pt x="111" y="395"/>
                    <a:pt x="114" y="392"/>
                    <a:pt x="116" y="390"/>
                  </a:cubicBezTo>
                  <a:cubicBezTo>
                    <a:pt x="121" y="392"/>
                    <a:pt x="125" y="394"/>
                    <a:pt x="130" y="396"/>
                  </a:cubicBezTo>
                  <a:cubicBezTo>
                    <a:pt x="128" y="398"/>
                    <a:pt x="128" y="400"/>
                    <a:pt x="131" y="402"/>
                  </a:cubicBezTo>
                  <a:cubicBezTo>
                    <a:pt x="136" y="406"/>
                    <a:pt x="139" y="403"/>
                    <a:pt x="141" y="401"/>
                  </a:cubicBezTo>
                  <a:cubicBezTo>
                    <a:pt x="145" y="402"/>
                    <a:pt x="150" y="404"/>
                    <a:pt x="155" y="405"/>
                  </a:cubicBezTo>
                  <a:cubicBezTo>
                    <a:pt x="154" y="407"/>
                    <a:pt x="154" y="409"/>
                    <a:pt x="157" y="411"/>
                  </a:cubicBezTo>
                  <a:cubicBezTo>
                    <a:pt x="162" y="414"/>
                    <a:pt x="165" y="410"/>
                    <a:pt x="166" y="408"/>
                  </a:cubicBezTo>
                  <a:cubicBezTo>
                    <a:pt x="171" y="409"/>
                    <a:pt x="176" y="410"/>
                    <a:pt x="181" y="410"/>
                  </a:cubicBezTo>
                  <a:cubicBezTo>
                    <a:pt x="180" y="412"/>
                    <a:pt x="181" y="415"/>
                    <a:pt x="184" y="416"/>
                  </a:cubicBezTo>
                  <a:cubicBezTo>
                    <a:pt x="189" y="418"/>
                    <a:pt x="192" y="414"/>
                    <a:pt x="192" y="412"/>
                  </a:cubicBezTo>
                  <a:cubicBezTo>
                    <a:pt x="197" y="412"/>
                    <a:pt x="202" y="412"/>
                    <a:pt x="207" y="412"/>
                  </a:cubicBezTo>
                  <a:cubicBezTo>
                    <a:pt x="207" y="414"/>
                    <a:pt x="208" y="417"/>
                    <a:pt x="211" y="417"/>
                  </a:cubicBezTo>
                  <a:cubicBezTo>
                    <a:pt x="217" y="419"/>
                    <a:pt x="218" y="415"/>
                    <a:pt x="219" y="412"/>
                  </a:cubicBezTo>
                  <a:cubicBezTo>
                    <a:pt x="224" y="412"/>
                    <a:pt x="229" y="412"/>
                    <a:pt x="234" y="411"/>
                  </a:cubicBezTo>
                  <a:cubicBezTo>
                    <a:pt x="233" y="413"/>
                    <a:pt x="235" y="415"/>
                    <a:pt x="238" y="415"/>
                  </a:cubicBezTo>
                  <a:cubicBezTo>
                    <a:pt x="244" y="416"/>
                    <a:pt x="245" y="412"/>
                    <a:pt x="245" y="409"/>
                  </a:cubicBezTo>
                  <a:cubicBezTo>
                    <a:pt x="250" y="408"/>
                    <a:pt x="255" y="407"/>
                    <a:pt x="260" y="406"/>
                  </a:cubicBezTo>
                  <a:cubicBezTo>
                    <a:pt x="260" y="408"/>
                    <a:pt x="261" y="410"/>
                    <a:pt x="265" y="410"/>
                  </a:cubicBezTo>
                  <a:cubicBezTo>
                    <a:pt x="271" y="410"/>
                    <a:pt x="271" y="406"/>
                    <a:pt x="271" y="403"/>
                  </a:cubicBezTo>
                  <a:cubicBezTo>
                    <a:pt x="276" y="401"/>
                    <a:pt x="280" y="400"/>
                    <a:pt x="285" y="398"/>
                  </a:cubicBezTo>
                  <a:cubicBezTo>
                    <a:pt x="285" y="400"/>
                    <a:pt x="287" y="401"/>
                    <a:pt x="290" y="401"/>
                  </a:cubicBezTo>
                  <a:cubicBezTo>
                    <a:pt x="296" y="400"/>
                    <a:pt x="296" y="396"/>
                    <a:pt x="296" y="393"/>
                  </a:cubicBezTo>
                  <a:cubicBezTo>
                    <a:pt x="300" y="391"/>
                    <a:pt x="305" y="389"/>
                    <a:pt x="309" y="386"/>
                  </a:cubicBezTo>
                  <a:cubicBezTo>
                    <a:pt x="309" y="388"/>
                    <a:pt x="311" y="390"/>
                    <a:pt x="315" y="389"/>
                  </a:cubicBezTo>
                  <a:cubicBezTo>
                    <a:pt x="320" y="387"/>
                    <a:pt x="320" y="383"/>
                    <a:pt x="319" y="380"/>
                  </a:cubicBezTo>
                  <a:cubicBezTo>
                    <a:pt x="323" y="377"/>
                    <a:pt x="327" y="375"/>
                    <a:pt x="331" y="372"/>
                  </a:cubicBezTo>
                  <a:cubicBezTo>
                    <a:pt x="332" y="374"/>
                    <a:pt x="334" y="375"/>
                    <a:pt x="337" y="373"/>
                  </a:cubicBezTo>
                  <a:cubicBezTo>
                    <a:pt x="343" y="371"/>
                    <a:pt x="342" y="367"/>
                    <a:pt x="340" y="364"/>
                  </a:cubicBezTo>
                  <a:cubicBezTo>
                    <a:pt x="344" y="361"/>
                    <a:pt x="348" y="358"/>
                    <a:pt x="351" y="354"/>
                  </a:cubicBezTo>
                  <a:cubicBezTo>
                    <a:pt x="352" y="356"/>
                    <a:pt x="355" y="357"/>
                    <a:pt x="357" y="355"/>
                  </a:cubicBezTo>
                  <a:cubicBezTo>
                    <a:pt x="362" y="352"/>
                    <a:pt x="361" y="348"/>
                    <a:pt x="359" y="346"/>
                  </a:cubicBezTo>
                  <a:cubicBezTo>
                    <a:pt x="363" y="342"/>
                    <a:pt x="366" y="338"/>
                    <a:pt x="369" y="335"/>
                  </a:cubicBezTo>
                  <a:cubicBezTo>
                    <a:pt x="370" y="336"/>
                    <a:pt x="373" y="337"/>
                    <a:pt x="375" y="335"/>
                  </a:cubicBezTo>
                  <a:cubicBezTo>
                    <a:pt x="380" y="331"/>
                    <a:pt x="378" y="327"/>
                    <a:pt x="376" y="325"/>
                  </a:cubicBezTo>
                  <a:cubicBezTo>
                    <a:pt x="379" y="321"/>
                    <a:pt x="381" y="317"/>
                    <a:pt x="384" y="313"/>
                  </a:cubicBezTo>
                  <a:cubicBezTo>
                    <a:pt x="385" y="314"/>
                    <a:pt x="388" y="314"/>
                    <a:pt x="390" y="312"/>
                  </a:cubicBezTo>
                  <a:cubicBezTo>
                    <a:pt x="394" y="308"/>
                    <a:pt x="392" y="304"/>
                    <a:pt x="390" y="302"/>
                  </a:cubicBezTo>
                  <a:cubicBezTo>
                    <a:pt x="392" y="298"/>
                    <a:pt x="394" y="293"/>
                    <a:pt x="396" y="289"/>
                  </a:cubicBezTo>
                  <a:cubicBezTo>
                    <a:pt x="398" y="290"/>
                    <a:pt x="400" y="290"/>
                    <a:pt x="402" y="287"/>
                  </a:cubicBezTo>
                  <a:cubicBezTo>
                    <a:pt x="405" y="283"/>
                    <a:pt x="403" y="279"/>
                    <a:pt x="400" y="278"/>
                  </a:cubicBezTo>
                  <a:cubicBezTo>
                    <a:pt x="402" y="273"/>
                    <a:pt x="403" y="269"/>
                    <a:pt x="405" y="264"/>
                  </a:cubicBezTo>
                  <a:cubicBezTo>
                    <a:pt x="406" y="265"/>
                    <a:pt x="409" y="264"/>
                    <a:pt x="410" y="261"/>
                  </a:cubicBezTo>
                  <a:cubicBezTo>
                    <a:pt x="413" y="256"/>
                    <a:pt x="410" y="254"/>
                    <a:pt x="407" y="252"/>
                  </a:cubicBezTo>
                  <a:cubicBezTo>
                    <a:pt x="408" y="248"/>
                    <a:pt x="409" y="243"/>
                    <a:pt x="410" y="238"/>
                  </a:cubicBezTo>
                  <a:cubicBezTo>
                    <a:pt x="412" y="239"/>
                    <a:pt x="414" y="238"/>
                    <a:pt x="415" y="235"/>
                  </a:cubicBezTo>
                  <a:cubicBezTo>
                    <a:pt x="418" y="229"/>
                    <a:pt x="414" y="227"/>
                    <a:pt x="411" y="226"/>
                  </a:cubicBezTo>
                  <a:cubicBezTo>
                    <a:pt x="412" y="221"/>
                    <a:pt x="412" y="216"/>
                    <a:pt x="412" y="211"/>
                  </a:cubicBezTo>
                  <a:cubicBezTo>
                    <a:pt x="414" y="212"/>
                    <a:pt x="416" y="211"/>
                    <a:pt x="417" y="208"/>
                  </a:cubicBezTo>
                  <a:close/>
                  <a:moveTo>
                    <a:pt x="209" y="361"/>
                  </a:moveTo>
                  <a:cubicBezTo>
                    <a:pt x="125" y="361"/>
                    <a:pt x="58" y="293"/>
                    <a:pt x="58" y="209"/>
                  </a:cubicBezTo>
                  <a:cubicBezTo>
                    <a:pt x="58" y="126"/>
                    <a:pt x="125" y="58"/>
                    <a:pt x="209" y="58"/>
                  </a:cubicBezTo>
                  <a:cubicBezTo>
                    <a:pt x="293" y="58"/>
                    <a:pt x="360" y="126"/>
                    <a:pt x="360" y="209"/>
                  </a:cubicBezTo>
                  <a:cubicBezTo>
                    <a:pt x="360" y="293"/>
                    <a:pt x="293" y="361"/>
                    <a:pt x="209" y="36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0" name="Freeform 9">
              <a:extLst>
                <a:ext uri="{FF2B5EF4-FFF2-40B4-BE49-F238E27FC236}">
                  <a16:creationId xmlns:a16="http://schemas.microsoft.com/office/drawing/2014/main" id="{BF20DA26-434F-4F18-B0F3-0C50599821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63882" y="8337534"/>
              <a:ext cx="530225" cy="528638"/>
            </a:xfrm>
            <a:custGeom>
              <a:avLst/>
              <a:gdLst>
                <a:gd name="T0" fmla="*/ 71 w 141"/>
                <a:gd name="T1" fmla="*/ 0 h 141"/>
                <a:gd name="T2" fmla="*/ 0 w 141"/>
                <a:gd name="T3" fmla="*/ 71 h 141"/>
                <a:gd name="T4" fmla="*/ 71 w 141"/>
                <a:gd name="T5" fmla="*/ 141 h 141"/>
                <a:gd name="T6" fmla="*/ 141 w 141"/>
                <a:gd name="T7" fmla="*/ 71 h 141"/>
                <a:gd name="T8" fmla="*/ 71 w 141"/>
                <a:gd name="T9" fmla="*/ 0 h 141"/>
                <a:gd name="T10" fmla="*/ 71 w 141"/>
                <a:gd name="T11" fmla="*/ 125 h 141"/>
                <a:gd name="T12" fmla="*/ 16 w 141"/>
                <a:gd name="T13" fmla="*/ 71 h 141"/>
                <a:gd name="T14" fmla="*/ 71 w 141"/>
                <a:gd name="T15" fmla="*/ 16 h 141"/>
                <a:gd name="T16" fmla="*/ 126 w 141"/>
                <a:gd name="T17" fmla="*/ 71 h 141"/>
                <a:gd name="T18" fmla="*/ 71 w 141"/>
                <a:gd name="T19" fmla="*/ 125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1" h="141">
                  <a:moveTo>
                    <a:pt x="71" y="0"/>
                  </a:moveTo>
                  <a:cubicBezTo>
                    <a:pt x="32" y="0"/>
                    <a:pt x="0" y="32"/>
                    <a:pt x="0" y="71"/>
                  </a:cubicBezTo>
                  <a:cubicBezTo>
                    <a:pt x="0" y="110"/>
                    <a:pt x="32" y="141"/>
                    <a:pt x="71" y="141"/>
                  </a:cubicBezTo>
                  <a:cubicBezTo>
                    <a:pt x="110" y="141"/>
                    <a:pt x="141" y="110"/>
                    <a:pt x="141" y="71"/>
                  </a:cubicBezTo>
                  <a:cubicBezTo>
                    <a:pt x="141" y="32"/>
                    <a:pt x="110" y="0"/>
                    <a:pt x="71" y="0"/>
                  </a:cubicBezTo>
                  <a:close/>
                  <a:moveTo>
                    <a:pt x="71" y="125"/>
                  </a:moveTo>
                  <a:cubicBezTo>
                    <a:pt x="41" y="125"/>
                    <a:pt x="16" y="101"/>
                    <a:pt x="16" y="71"/>
                  </a:cubicBezTo>
                  <a:cubicBezTo>
                    <a:pt x="16" y="40"/>
                    <a:pt x="41" y="16"/>
                    <a:pt x="71" y="16"/>
                  </a:cubicBezTo>
                  <a:cubicBezTo>
                    <a:pt x="101" y="16"/>
                    <a:pt x="126" y="40"/>
                    <a:pt x="126" y="71"/>
                  </a:cubicBezTo>
                  <a:cubicBezTo>
                    <a:pt x="126" y="101"/>
                    <a:pt x="101" y="125"/>
                    <a:pt x="71" y="12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2" name="Oval 10">
              <a:extLst>
                <a:ext uri="{FF2B5EF4-FFF2-40B4-BE49-F238E27FC236}">
                  <a16:creationId xmlns:a16="http://schemas.microsoft.com/office/drawing/2014/main" id="{5F6486FB-F380-4C29-BE2D-5F5436FEDF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95645" y="8467709"/>
              <a:ext cx="266700" cy="266700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3" name="Freeform 11">
              <a:extLst>
                <a:ext uri="{FF2B5EF4-FFF2-40B4-BE49-F238E27FC236}">
                  <a16:creationId xmlns:a16="http://schemas.microsoft.com/office/drawing/2014/main" id="{6BD09372-6809-40E6-A29A-8C0CF83F27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08295" y="8062897"/>
              <a:ext cx="1055687" cy="1055688"/>
            </a:xfrm>
            <a:custGeom>
              <a:avLst/>
              <a:gdLst>
                <a:gd name="T0" fmla="*/ 229 w 281"/>
                <a:gd name="T1" fmla="*/ 30 h 281"/>
                <a:gd name="T2" fmla="*/ 117 w 281"/>
                <a:gd name="T3" fmla="*/ 63 h 281"/>
                <a:gd name="T4" fmla="*/ 8 w 281"/>
                <a:gd name="T5" fmla="*/ 91 h 281"/>
                <a:gd name="T6" fmla="*/ 80 w 281"/>
                <a:gd name="T7" fmla="*/ 203 h 281"/>
                <a:gd name="T8" fmla="*/ 225 w 281"/>
                <a:gd name="T9" fmla="*/ 254 h 281"/>
                <a:gd name="T10" fmla="*/ 270 w 281"/>
                <a:gd name="T11" fmla="*/ 126 h 281"/>
                <a:gd name="T12" fmla="*/ 164 w 281"/>
                <a:gd name="T13" fmla="*/ 133 h 281"/>
                <a:gd name="T14" fmla="*/ 163 w 281"/>
                <a:gd name="T15" fmla="*/ 155 h 281"/>
                <a:gd name="T16" fmla="*/ 167 w 281"/>
                <a:gd name="T17" fmla="*/ 144 h 281"/>
                <a:gd name="T18" fmla="*/ 163 w 281"/>
                <a:gd name="T19" fmla="*/ 162 h 281"/>
                <a:gd name="T20" fmla="*/ 167 w 281"/>
                <a:gd name="T21" fmla="*/ 129 h 281"/>
                <a:gd name="T22" fmla="*/ 168 w 281"/>
                <a:gd name="T23" fmla="*/ 160 h 281"/>
                <a:gd name="T24" fmla="*/ 180 w 281"/>
                <a:gd name="T25" fmla="*/ 133 h 281"/>
                <a:gd name="T26" fmla="*/ 169 w 281"/>
                <a:gd name="T27" fmla="*/ 176 h 281"/>
                <a:gd name="T28" fmla="*/ 177 w 281"/>
                <a:gd name="T29" fmla="*/ 149 h 281"/>
                <a:gd name="T30" fmla="*/ 174 w 281"/>
                <a:gd name="T31" fmla="*/ 100 h 281"/>
                <a:gd name="T32" fmla="*/ 179 w 281"/>
                <a:gd name="T33" fmla="*/ 167 h 281"/>
                <a:gd name="T34" fmla="*/ 208 w 281"/>
                <a:gd name="T35" fmla="*/ 105 h 281"/>
                <a:gd name="T36" fmla="*/ 161 w 281"/>
                <a:gd name="T37" fmla="*/ 156 h 281"/>
                <a:gd name="T38" fmla="*/ 142 w 281"/>
                <a:gd name="T39" fmla="*/ 166 h 281"/>
                <a:gd name="T40" fmla="*/ 121 w 281"/>
                <a:gd name="T41" fmla="*/ 130 h 281"/>
                <a:gd name="T42" fmla="*/ 161 w 281"/>
                <a:gd name="T43" fmla="*/ 141 h 281"/>
                <a:gd name="T44" fmla="*/ 122 w 281"/>
                <a:gd name="T45" fmla="*/ 166 h 281"/>
                <a:gd name="T46" fmla="*/ 132 w 281"/>
                <a:gd name="T47" fmla="*/ 168 h 281"/>
                <a:gd name="T48" fmla="*/ 139 w 281"/>
                <a:gd name="T49" fmla="*/ 169 h 281"/>
                <a:gd name="T50" fmla="*/ 145 w 281"/>
                <a:gd name="T51" fmla="*/ 168 h 281"/>
                <a:gd name="T52" fmla="*/ 134 w 281"/>
                <a:gd name="T53" fmla="*/ 182 h 281"/>
                <a:gd name="T54" fmla="*/ 150 w 281"/>
                <a:gd name="T55" fmla="*/ 184 h 281"/>
                <a:gd name="T56" fmla="*/ 155 w 281"/>
                <a:gd name="T57" fmla="*/ 165 h 281"/>
                <a:gd name="T58" fmla="*/ 117 w 281"/>
                <a:gd name="T59" fmla="*/ 131 h 281"/>
                <a:gd name="T60" fmla="*/ 156 w 281"/>
                <a:gd name="T61" fmla="*/ 122 h 281"/>
                <a:gd name="T62" fmla="*/ 144 w 281"/>
                <a:gd name="T63" fmla="*/ 115 h 281"/>
                <a:gd name="T64" fmla="*/ 139 w 281"/>
                <a:gd name="T65" fmla="*/ 113 h 281"/>
                <a:gd name="T66" fmla="*/ 129 w 281"/>
                <a:gd name="T67" fmla="*/ 116 h 281"/>
                <a:gd name="T68" fmla="*/ 148 w 281"/>
                <a:gd name="T69" fmla="*/ 111 h 281"/>
                <a:gd name="T70" fmla="*/ 138 w 281"/>
                <a:gd name="T71" fmla="*/ 99 h 281"/>
                <a:gd name="T72" fmla="*/ 123 w 281"/>
                <a:gd name="T73" fmla="*/ 120 h 281"/>
                <a:gd name="T74" fmla="*/ 161 w 281"/>
                <a:gd name="T75" fmla="*/ 131 h 281"/>
                <a:gd name="T76" fmla="*/ 160 w 281"/>
                <a:gd name="T77" fmla="*/ 105 h 281"/>
                <a:gd name="T78" fmla="*/ 139 w 281"/>
                <a:gd name="T79" fmla="*/ 68 h 281"/>
                <a:gd name="T80" fmla="*/ 123 w 281"/>
                <a:gd name="T81" fmla="*/ 110 h 281"/>
                <a:gd name="T82" fmla="*/ 88 w 281"/>
                <a:gd name="T83" fmla="*/ 21 h 281"/>
                <a:gd name="T84" fmla="*/ 114 w 281"/>
                <a:gd name="T85" fmla="*/ 137 h 281"/>
                <a:gd name="T86" fmla="*/ 115 w 281"/>
                <a:gd name="T87" fmla="*/ 155 h 281"/>
                <a:gd name="T88" fmla="*/ 110 w 281"/>
                <a:gd name="T89" fmla="*/ 142 h 281"/>
                <a:gd name="T90" fmla="*/ 106 w 281"/>
                <a:gd name="T91" fmla="*/ 157 h 281"/>
                <a:gd name="T92" fmla="*/ 102 w 281"/>
                <a:gd name="T93" fmla="*/ 137 h 281"/>
                <a:gd name="T94" fmla="*/ 105 w 281"/>
                <a:gd name="T95" fmla="*/ 159 h 281"/>
                <a:gd name="T96" fmla="*/ 107 w 281"/>
                <a:gd name="T97" fmla="*/ 113 h 281"/>
                <a:gd name="T98" fmla="*/ 96 w 281"/>
                <a:gd name="T99" fmla="*/ 156 h 281"/>
                <a:gd name="T100" fmla="*/ 116 w 281"/>
                <a:gd name="T101" fmla="*/ 106 h 281"/>
                <a:gd name="T102" fmla="*/ 83 w 281"/>
                <a:gd name="T103" fmla="*/ 150 h 281"/>
                <a:gd name="T104" fmla="*/ 95 w 281"/>
                <a:gd name="T105" fmla="*/ 179 h 281"/>
                <a:gd name="T106" fmla="*/ 92 w 281"/>
                <a:gd name="T107" fmla="*/ 108 h 281"/>
                <a:gd name="T108" fmla="*/ 16 w 281"/>
                <a:gd name="T109" fmla="*/ 194 h 281"/>
                <a:gd name="T110" fmla="*/ 117 w 281"/>
                <a:gd name="T111" fmla="*/ 220 h 281"/>
                <a:gd name="T112" fmla="*/ 124 w 281"/>
                <a:gd name="T113" fmla="*/ 179 h 281"/>
                <a:gd name="T114" fmla="*/ 133 w 281"/>
                <a:gd name="T115" fmla="*/ 200 h 281"/>
                <a:gd name="T116" fmla="*/ 156 w 281"/>
                <a:gd name="T117" fmla="*/ 173 h 281"/>
                <a:gd name="T118" fmla="*/ 219 w 281"/>
                <a:gd name="T119" fmla="*/ 249 h 281"/>
                <a:gd name="T120" fmla="*/ 270 w 281"/>
                <a:gd name="T121" fmla="*/ 16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1" h="281">
                  <a:moveTo>
                    <a:pt x="222" y="144"/>
                  </a:moveTo>
                  <a:cubicBezTo>
                    <a:pt x="277" y="127"/>
                    <a:pt x="277" y="127"/>
                    <a:pt x="277" y="127"/>
                  </a:cubicBezTo>
                  <a:cubicBezTo>
                    <a:pt x="281" y="127"/>
                    <a:pt x="281" y="127"/>
                    <a:pt x="281" y="127"/>
                  </a:cubicBezTo>
                  <a:cubicBezTo>
                    <a:pt x="281" y="126"/>
                    <a:pt x="281" y="124"/>
                    <a:pt x="280" y="123"/>
                  </a:cubicBezTo>
                  <a:cubicBezTo>
                    <a:pt x="277" y="124"/>
                    <a:pt x="277" y="124"/>
                    <a:pt x="277" y="124"/>
                  </a:cubicBezTo>
                  <a:cubicBezTo>
                    <a:pt x="219" y="122"/>
                    <a:pt x="219" y="122"/>
                    <a:pt x="219" y="122"/>
                  </a:cubicBezTo>
                  <a:cubicBezTo>
                    <a:pt x="268" y="91"/>
                    <a:pt x="268" y="91"/>
                    <a:pt x="268" y="91"/>
                  </a:cubicBezTo>
                  <a:cubicBezTo>
                    <a:pt x="272" y="90"/>
                    <a:pt x="272" y="90"/>
                    <a:pt x="272" y="90"/>
                  </a:cubicBezTo>
                  <a:cubicBezTo>
                    <a:pt x="272" y="89"/>
                    <a:pt x="271" y="88"/>
                    <a:pt x="271" y="87"/>
                  </a:cubicBezTo>
                  <a:cubicBezTo>
                    <a:pt x="267" y="89"/>
                    <a:pt x="267" y="89"/>
                    <a:pt x="267" y="89"/>
                  </a:cubicBezTo>
                  <a:cubicBezTo>
                    <a:pt x="211" y="102"/>
                    <a:pt x="211" y="102"/>
                    <a:pt x="211" y="102"/>
                  </a:cubicBezTo>
                  <a:cubicBezTo>
                    <a:pt x="250" y="60"/>
                    <a:pt x="250" y="60"/>
                    <a:pt x="250" y="60"/>
                  </a:cubicBezTo>
                  <a:cubicBezTo>
                    <a:pt x="255" y="57"/>
                    <a:pt x="255" y="57"/>
                    <a:pt x="255" y="57"/>
                  </a:cubicBezTo>
                  <a:cubicBezTo>
                    <a:pt x="254" y="56"/>
                    <a:pt x="253" y="55"/>
                    <a:pt x="252" y="54"/>
                  </a:cubicBezTo>
                  <a:cubicBezTo>
                    <a:pt x="249" y="58"/>
                    <a:pt x="249" y="58"/>
                    <a:pt x="249" y="58"/>
                  </a:cubicBezTo>
                  <a:cubicBezTo>
                    <a:pt x="198" y="85"/>
                    <a:pt x="198" y="85"/>
                    <a:pt x="198" y="85"/>
                  </a:cubicBezTo>
                  <a:cubicBezTo>
                    <a:pt x="225" y="34"/>
                    <a:pt x="225" y="34"/>
                    <a:pt x="225" y="34"/>
                  </a:cubicBezTo>
                  <a:cubicBezTo>
                    <a:pt x="229" y="30"/>
                    <a:pt x="229" y="30"/>
                    <a:pt x="229" y="30"/>
                  </a:cubicBezTo>
                  <a:cubicBezTo>
                    <a:pt x="227" y="29"/>
                    <a:pt x="226" y="28"/>
                    <a:pt x="225" y="28"/>
                  </a:cubicBezTo>
                  <a:cubicBezTo>
                    <a:pt x="223" y="32"/>
                    <a:pt x="223" y="32"/>
                    <a:pt x="223" y="32"/>
                  </a:cubicBezTo>
                  <a:cubicBezTo>
                    <a:pt x="180" y="72"/>
                    <a:pt x="180" y="72"/>
                    <a:pt x="180" y="72"/>
                  </a:cubicBezTo>
                  <a:cubicBezTo>
                    <a:pt x="193" y="15"/>
                    <a:pt x="193" y="15"/>
                    <a:pt x="193" y="15"/>
                  </a:cubicBezTo>
                  <a:cubicBezTo>
                    <a:pt x="196" y="11"/>
                    <a:pt x="196" y="11"/>
                    <a:pt x="196" y="11"/>
                  </a:cubicBezTo>
                  <a:cubicBezTo>
                    <a:pt x="195" y="10"/>
                    <a:pt x="194" y="10"/>
                    <a:pt x="192" y="9"/>
                  </a:cubicBezTo>
                  <a:cubicBezTo>
                    <a:pt x="191" y="15"/>
                    <a:pt x="191" y="15"/>
                    <a:pt x="191" y="15"/>
                  </a:cubicBezTo>
                  <a:cubicBezTo>
                    <a:pt x="160" y="63"/>
                    <a:pt x="160" y="63"/>
                    <a:pt x="160" y="63"/>
                  </a:cubicBezTo>
                  <a:cubicBezTo>
                    <a:pt x="158" y="6"/>
                    <a:pt x="158" y="6"/>
                    <a:pt x="158" y="6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8" y="0"/>
                    <a:pt x="157" y="0"/>
                    <a:pt x="156" y="0"/>
                  </a:cubicBezTo>
                  <a:cubicBezTo>
                    <a:pt x="156" y="5"/>
                    <a:pt x="156" y="5"/>
                    <a:pt x="156" y="5"/>
                  </a:cubicBezTo>
                  <a:cubicBezTo>
                    <a:pt x="139" y="60"/>
                    <a:pt x="139" y="60"/>
                    <a:pt x="139" y="60"/>
                  </a:cubicBezTo>
                  <a:cubicBezTo>
                    <a:pt x="122" y="5"/>
                    <a:pt x="122" y="5"/>
                    <a:pt x="122" y="5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1" y="0"/>
                    <a:pt x="119" y="1"/>
                    <a:pt x="118" y="1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17" y="63"/>
                    <a:pt x="117" y="63"/>
                    <a:pt x="117" y="63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4" y="11"/>
                    <a:pt x="83" y="11"/>
                    <a:pt x="82" y="12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97" y="72"/>
                    <a:pt x="97" y="72"/>
                    <a:pt x="97" y="7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2" y="30"/>
                    <a:pt x="51" y="31"/>
                    <a:pt x="50" y="3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80" y="85"/>
                    <a:pt x="80" y="85"/>
                    <a:pt x="80" y="85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6" y="57"/>
                    <a:pt x="26" y="58"/>
                    <a:pt x="25" y="59"/>
                  </a:cubicBezTo>
                  <a:cubicBezTo>
                    <a:pt x="28" y="60"/>
                    <a:pt x="28" y="60"/>
                    <a:pt x="28" y="60"/>
                  </a:cubicBezTo>
                  <a:cubicBezTo>
                    <a:pt x="67" y="102"/>
                    <a:pt x="67" y="102"/>
                    <a:pt x="67" y="102"/>
                  </a:cubicBezTo>
                  <a:cubicBezTo>
                    <a:pt x="11" y="89"/>
                    <a:pt x="11" y="89"/>
                    <a:pt x="11" y="89"/>
                  </a:cubicBezTo>
                  <a:cubicBezTo>
                    <a:pt x="9" y="88"/>
                    <a:pt x="9" y="88"/>
                    <a:pt x="9" y="88"/>
                  </a:cubicBezTo>
                  <a:cubicBezTo>
                    <a:pt x="9" y="89"/>
                    <a:pt x="8" y="90"/>
                    <a:pt x="8" y="91"/>
                  </a:cubicBezTo>
                  <a:cubicBezTo>
                    <a:pt x="10" y="91"/>
                    <a:pt x="10" y="91"/>
                    <a:pt x="10" y="91"/>
                  </a:cubicBezTo>
                  <a:cubicBezTo>
                    <a:pt x="58" y="122"/>
                    <a:pt x="58" y="122"/>
                    <a:pt x="58" y="122"/>
                  </a:cubicBezTo>
                  <a:cubicBezTo>
                    <a:pt x="1" y="124"/>
                    <a:pt x="1" y="124"/>
                    <a:pt x="1" y="124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25"/>
                    <a:pt x="0" y="126"/>
                    <a:pt x="0" y="127"/>
                  </a:cubicBezTo>
                  <a:cubicBezTo>
                    <a:pt x="1" y="127"/>
                    <a:pt x="1" y="127"/>
                    <a:pt x="1" y="127"/>
                  </a:cubicBezTo>
                  <a:cubicBezTo>
                    <a:pt x="55" y="144"/>
                    <a:pt x="55" y="144"/>
                    <a:pt x="55" y="144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1" y="162"/>
                    <a:pt x="1" y="163"/>
                  </a:cubicBezTo>
                  <a:cubicBezTo>
                    <a:pt x="1" y="163"/>
                    <a:pt x="1" y="163"/>
                    <a:pt x="1" y="163"/>
                  </a:cubicBezTo>
                  <a:cubicBezTo>
                    <a:pt x="58" y="165"/>
                    <a:pt x="58" y="165"/>
                    <a:pt x="58" y="165"/>
                  </a:cubicBezTo>
                  <a:cubicBezTo>
                    <a:pt x="10" y="196"/>
                    <a:pt x="10" y="196"/>
                    <a:pt x="10" y="196"/>
                  </a:cubicBezTo>
                  <a:cubicBezTo>
                    <a:pt x="10" y="196"/>
                    <a:pt x="11" y="197"/>
                    <a:pt x="11" y="198"/>
                  </a:cubicBezTo>
                  <a:cubicBezTo>
                    <a:pt x="67" y="185"/>
                    <a:pt x="67" y="185"/>
                    <a:pt x="67" y="185"/>
                  </a:cubicBezTo>
                  <a:cubicBezTo>
                    <a:pt x="28" y="227"/>
                    <a:pt x="28" y="227"/>
                    <a:pt x="28" y="227"/>
                  </a:cubicBezTo>
                  <a:cubicBezTo>
                    <a:pt x="29" y="227"/>
                    <a:pt x="29" y="228"/>
                    <a:pt x="30" y="229"/>
                  </a:cubicBezTo>
                  <a:cubicBezTo>
                    <a:pt x="80" y="203"/>
                    <a:pt x="80" y="203"/>
                    <a:pt x="80" y="203"/>
                  </a:cubicBezTo>
                  <a:cubicBezTo>
                    <a:pt x="54" y="252"/>
                    <a:pt x="54" y="252"/>
                    <a:pt x="54" y="252"/>
                  </a:cubicBezTo>
                  <a:cubicBezTo>
                    <a:pt x="55" y="253"/>
                    <a:pt x="55" y="253"/>
                    <a:pt x="56" y="254"/>
                  </a:cubicBezTo>
                  <a:cubicBezTo>
                    <a:pt x="97" y="216"/>
                    <a:pt x="97" y="216"/>
                    <a:pt x="97" y="216"/>
                  </a:cubicBezTo>
                  <a:cubicBezTo>
                    <a:pt x="85" y="270"/>
                    <a:pt x="85" y="270"/>
                    <a:pt x="85" y="270"/>
                  </a:cubicBezTo>
                  <a:cubicBezTo>
                    <a:pt x="86" y="271"/>
                    <a:pt x="87" y="271"/>
                    <a:pt x="87" y="272"/>
                  </a:cubicBezTo>
                  <a:cubicBezTo>
                    <a:pt x="117" y="224"/>
                    <a:pt x="117" y="224"/>
                    <a:pt x="117" y="224"/>
                  </a:cubicBezTo>
                  <a:cubicBezTo>
                    <a:pt x="119" y="280"/>
                    <a:pt x="119" y="280"/>
                    <a:pt x="119" y="280"/>
                  </a:cubicBezTo>
                  <a:cubicBezTo>
                    <a:pt x="120" y="280"/>
                    <a:pt x="121" y="280"/>
                    <a:pt x="122" y="281"/>
                  </a:cubicBezTo>
                  <a:cubicBezTo>
                    <a:pt x="139" y="227"/>
                    <a:pt x="139" y="227"/>
                    <a:pt x="139" y="227"/>
                  </a:cubicBezTo>
                  <a:cubicBezTo>
                    <a:pt x="156" y="281"/>
                    <a:pt x="156" y="281"/>
                    <a:pt x="156" y="281"/>
                  </a:cubicBezTo>
                  <a:cubicBezTo>
                    <a:pt x="156" y="281"/>
                    <a:pt x="157" y="281"/>
                    <a:pt x="158" y="281"/>
                  </a:cubicBezTo>
                  <a:cubicBezTo>
                    <a:pt x="160" y="224"/>
                    <a:pt x="160" y="224"/>
                    <a:pt x="160" y="224"/>
                  </a:cubicBezTo>
                  <a:cubicBezTo>
                    <a:pt x="191" y="272"/>
                    <a:pt x="191" y="272"/>
                    <a:pt x="191" y="272"/>
                  </a:cubicBezTo>
                  <a:cubicBezTo>
                    <a:pt x="192" y="272"/>
                    <a:pt x="192" y="272"/>
                    <a:pt x="193" y="271"/>
                  </a:cubicBezTo>
                  <a:cubicBezTo>
                    <a:pt x="181" y="216"/>
                    <a:pt x="181" y="216"/>
                    <a:pt x="181" y="216"/>
                  </a:cubicBezTo>
                  <a:cubicBezTo>
                    <a:pt x="223" y="255"/>
                    <a:pt x="223" y="255"/>
                    <a:pt x="223" y="255"/>
                  </a:cubicBezTo>
                  <a:cubicBezTo>
                    <a:pt x="223" y="255"/>
                    <a:pt x="223" y="255"/>
                    <a:pt x="223" y="255"/>
                  </a:cubicBezTo>
                  <a:cubicBezTo>
                    <a:pt x="223" y="255"/>
                    <a:pt x="224" y="254"/>
                    <a:pt x="225" y="254"/>
                  </a:cubicBezTo>
                  <a:cubicBezTo>
                    <a:pt x="225" y="254"/>
                    <a:pt x="225" y="254"/>
                    <a:pt x="225" y="254"/>
                  </a:cubicBezTo>
                  <a:cubicBezTo>
                    <a:pt x="198" y="203"/>
                    <a:pt x="198" y="203"/>
                    <a:pt x="198" y="203"/>
                  </a:cubicBezTo>
                  <a:cubicBezTo>
                    <a:pt x="249" y="229"/>
                    <a:pt x="249" y="229"/>
                    <a:pt x="249" y="229"/>
                  </a:cubicBezTo>
                  <a:cubicBezTo>
                    <a:pt x="249" y="230"/>
                    <a:pt x="249" y="230"/>
                    <a:pt x="249" y="230"/>
                  </a:cubicBezTo>
                  <a:cubicBezTo>
                    <a:pt x="250" y="230"/>
                    <a:pt x="250" y="229"/>
                    <a:pt x="251" y="228"/>
                  </a:cubicBezTo>
                  <a:cubicBezTo>
                    <a:pt x="250" y="228"/>
                    <a:pt x="250" y="228"/>
                    <a:pt x="250" y="228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67" y="198"/>
                    <a:pt x="267" y="198"/>
                    <a:pt x="267" y="198"/>
                  </a:cubicBezTo>
                  <a:cubicBezTo>
                    <a:pt x="269" y="199"/>
                    <a:pt x="269" y="199"/>
                    <a:pt x="269" y="199"/>
                  </a:cubicBezTo>
                  <a:cubicBezTo>
                    <a:pt x="269" y="198"/>
                    <a:pt x="270" y="197"/>
                    <a:pt x="270" y="196"/>
                  </a:cubicBezTo>
                  <a:cubicBezTo>
                    <a:pt x="268" y="196"/>
                    <a:pt x="268" y="196"/>
                    <a:pt x="268" y="196"/>
                  </a:cubicBezTo>
                  <a:cubicBezTo>
                    <a:pt x="219" y="165"/>
                    <a:pt x="219" y="165"/>
                    <a:pt x="219" y="165"/>
                  </a:cubicBezTo>
                  <a:cubicBezTo>
                    <a:pt x="277" y="163"/>
                    <a:pt x="277" y="163"/>
                    <a:pt x="277" y="163"/>
                  </a:cubicBezTo>
                  <a:cubicBezTo>
                    <a:pt x="280" y="164"/>
                    <a:pt x="280" y="164"/>
                    <a:pt x="280" y="164"/>
                  </a:cubicBezTo>
                  <a:cubicBezTo>
                    <a:pt x="280" y="163"/>
                    <a:pt x="280" y="162"/>
                    <a:pt x="280" y="161"/>
                  </a:cubicBezTo>
                  <a:cubicBezTo>
                    <a:pt x="277" y="161"/>
                    <a:pt x="277" y="161"/>
                    <a:pt x="277" y="161"/>
                  </a:cubicBezTo>
                  <a:lnTo>
                    <a:pt x="222" y="144"/>
                  </a:lnTo>
                  <a:close/>
                  <a:moveTo>
                    <a:pt x="270" y="126"/>
                  </a:moveTo>
                  <a:cubicBezTo>
                    <a:pt x="218" y="143"/>
                    <a:pt x="218" y="143"/>
                    <a:pt x="218" y="143"/>
                  </a:cubicBezTo>
                  <a:cubicBezTo>
                    <a:pt x="197" y="136"/>
                    <a:pt x="197" y="136"/>
                    <a:pt x="197" y="136"/>
                  </a:cubicBezTo>
                  <a:cubicBezTo>
                    <a:pt x="216" y="124"/>
                    <a:pt x="216" y="124"/>
                    <a:pt x="216" y="124"/>
                  </a:cubicBezTo>
                  <a:lnTo>
                    <a:pt x="270" y="126"/>
                  </a:lnTo>
                  <a:close/>
                  <a:moveTo>
                    <a:pt x="165" y="131"/>
                  </a:moveTo>
                  <a:cubicBezTo>
                    <a:pt x="163" y="130"/>
                    <a:pt x="163" y="130"/>
                    <a:pt x="163" y="130"/>
                  </a:cubicBezTo>
                  <a:cubicBezTo>
                    <a:pt x="163" y="128"/>
                    <a:pt x="163" y="128"/>
                    <a:pt x="163" y="128"/>
                  </a:cubicBezTo>
                  <a:cubicBezTo>
                    <a:pt x="165" y="128"/>
                    <a:pt x="165" y="128"/>
                    <a:pt x="165" y="128"/>
                  </a:cubicBezTo>
                  <a:lnTo>
                    <a:pt x="165" y="131"/>
                  </a:lnTo>
                  <a:close/>
                  <a:moveTo>
                    <a:pt x="166" y="140"/>
                  </a:moveTo>
                  <a:cubicBezTo>
                    <a:pt x="165" y="141"/>
                    <a:pt x="165" y="141"/>
                    <a:pt x="165" y="141"/>
                  </a:cubicBezTo>
                  <a:cubicBezTo>
                    <a:pt x="165" y="140"/>
                    <a:pt x="165" y="140"/>
                    <a:pt x="165" y="140"/>
                  </a:cubicBezTo>
                  <a:cubicBezTo>
                    <a:pt x="165" y="139"/>
                    <a:pt x="165" y="139"/>
                    <a:pt x="165" y="139"/>
                  </a:cubicBezTo>
                  <a:lnTo>
                    <a:pt x="166" y="140"/>
                  </a:lnTo>
                  <a:close/>
                  <a:moveTo>
                    <a:pt x="164" y="135"/>
                  </a:moveTo>
                  <a:cubicBezTo>
                    <a:pt x="163" y="134"/>
                    <a:pt x="163" y="134"/>
                    <a:pt x="163" y="134"/>
                  </a:cubicBezTo>
                  <a:cubicBezTo>
                    <a:pt x="163" y="132"/>
                    <a:pt x="163" y="132"/>
                    <a:pt x="163" y="132"/>
                  </a:cubicBezTo>
                  <a:cubicBezTo>
                    <a:pt x="164" y="133"/>
                    <a:pt x="164" y="133"/>
                    <a:pt x="164" y="133"/>
                  </a:cubicBezTo>
                  <a:lnTo>
                    <a:pt x="164" y="135"/>
                  </a:lnTo>
                  <a:close/>
                  <a:moveTo>
                    <a:pt x="164" y="144"/>
                  </a:moveTo>
                  <a:cubicBezTo>
                    <a:pt x="164" y="144"/>
                    <a:pt x="164" y="144"/>
                    <a:pt x="164" y="144"/>
                  </a:cubicBezTo>
                  <a:cubicBezTo>
                    <a:pt x="164" y="144"/>
                    <a:pt x="164" y="144"/>
                    <a:pt x="164" y="144"/>
                  </a:cubicBezTo>
                  <a:cubicBezTo>
                    <a:pt x="164" y="143"/>
                    <a:pt x="164" y="143"/>
                    <a:pt x="164" y="143"/>
                  </a:cubicBezTo>
                  <a:lnTo>
                    <a:pt x="164" y="144"/>
                  </a:lnTo>
                  <a:close/>
                  <a:moveTo>
                    <a:pt x="163" y="137"/>
                  </a:moveTo>
                  <a:cubicBezTo>
                    <a:pt x="163" y="137"/>
                    <a:pt x="163" y="137"/>
                    <a:pt x="163" y="137"/>
                  </a:cubicBezTo>
                  <a:cubicBezTo>
                    <a:pt x="163" y="137"/>
                    <a:pt x="163" y="137"/>
                    <a:pt x="163" y="137"/>
                  </a:cubicBezTo>
                  <a:cubicBezTo>
                    <a:pt x="163" y="137"/>
                    <a:pt x="163" y="137"/>
                    <a:pt x="163" y="137"/>
                  </a:cubicBezTo>
                  <a:close/>
                  <a:moveTo>
                    <a:pt x="163" y="150"/>
                  </a:moveTo>
                  <a:cubicBezTo>
                    <a:pt x="163" y="150"/>
                    <a:pt x="163" y="150"/>
                    <a:pt x="163" y="150"/>
                  </a:cubicBezTo>
                  <a:cubicBezTo>
                    <a:pt x="163" y="150"/>
                    <a:pt x="163" y="150"/>
                    <a:pt x="163" y="150"/>
                  </a:cubicBezTo>
                  <a:cubicBezTo>
                    <a:pt x="163" y="150"/>
                    <a:pt x="163" y="150"/>
                    <a:pt x="163" y="150"/>
                  </a:cubicBezTo>
                  <a:close/>
                  <a:moveTo>
                    <a:pt x="163" y="154"/>
                  </a:moveTo>
                  <a:cubicBezTo>
                    <a:pt x="164" y="153"/>
                    <a:pt x="164" y="153"/>
                    <a:pt x="164" y="153"/>
                  </a:cubicBezTo>
                  <a:cubicBezTo>
                    <a:pt x="164" y="154"/>
                    <a:pt x="164" y="154"/>
                    <a:pt x="164" y="154"/>
                  </a:cubicBezTo>
                  <a:cubicBezTo>
                    <a:pt x="163" y="155"/>
                    <a:pt x="163" y="155"/>
                    <a:pt x="163" y="155"/>
                  </a:cubicBezTo>
                  <a:lnTo>
                    <a:pt x="163" y="154"/>
                  </a:lnTo>
                  <a:close/>
                  <a:moveTo>
                    <a:pt x="163" y="158"/>
                  </a:moveTo>
                  <a:cubicBezTo>
                    <a:pt x="165" y="156"/>
                    <a:pt x="165" y="156"/>
                    <a:pt x="165" y="156"/>
                  </a:cubicBezTo>
                  <a:cubicBezTo>
                    <a:pt x="165" y="159"/>
                    <a:pt x="165" y="159"/>
                    <a:pt x="165" y="159"/>
                  </a:cubicBezTo>
                  <a:cubicBezTo>
                    <a:pt x="163" y="160"/>
                    <a:pt x="163" y="160"/>
                    <a:pt x="163" y="160"/>
                  </a:cubicBezTo>
                  <a:lnTo>
                    <a:pt x="163" y="158"/>
                  </a:lnTo>
                  <a:close/>
                  <a:moveTo>
                    <a:pt x="165" y="148"/>
                  </a:moveTo>
                  <a:cubicBezTo>
                    <a:pt x="165" y="147"/>
                    <a:pt x="165" y="147"/>
                    <a:pt x="165" y="147"/>
                  </a:cubicBezTo>
                  <a:cubicBezTo>
                    <a:pt x="165" y="146"/>
                    <a:pt x="165" y="146"/>
                    <a:pt x="165" y="146"/>
                  </a:cubicBezTo>
                  <a:cubicBezTo>
                    <a:pt x="166" y="147"/>
                    <a:pt x="166" y="147"/>
                    <a:pt x="166" y="147"/>
                  </a:cubicBezTo>
                  <a:lnTo>
                    <a:pt x="165" y="148"/>
                  </a:lnTo>
                  <a:close/>
                  <a:moveTo>
                    <a:pt x="167" y="149"/>
                  </a:moveTo>
                  <a:cubicBezTo>
                    <a:pt x="168" y="152"/>
                    <a:pt x="168" y="152"/>
                    <a:pt x="168" y="152"/>
                  </a:cubicBezTo>
                  <a:cubicBezTo>
                    <a:pt x="166" y="153"/>
                    <a:pt x="166" y="153"/>
                    <a:pt x="166" y="153"/>
                  </a:cubicBezTo>
                  <a:cubicBezTo>
                    <a:pt x="166" y="151"/>
                    <a:pt x="166" y="151"/>
                    <a:pt x="166" y="151"/>
                  </a:cubicBezTo>
                  <a:lnTo>
                    <a:pt x="167" y="149"/>
                  </a:lnTo>
                  <a:close/>
                  <a:moveTo>
                    <a:pt x="168" y="146"/>
                  </a:moveTo>
                  <a:cubicBezTo>
                    <a:pt x="167" y="144"/>
                    <a:pt x="167" y="144"/>
                    <a:pt x="167" y="144"/>
                  </a:cubicBezTo>
                  <a:cubicBezTo>
                    <a:pt x="168" y="142"/>
                    <a:pt x="168" y="142"/>
                    <a:pt x="168" y="142"/>
                  </a:cubicBezTo>
                  <a:cubicBezTo>
                    <a:pt x="169" y="144"/>
                    <a:pt x="169" y="144"/>
                    <a:pt x="169" y="144"/>
                  </a:cubicBezTo>
                  <a:lnTo>
                    <a:pt x="168" y="146"/>
                  </a:lnTo>
                  <a:close/>
                  <a:moveTo>
                    <a:pt x="167" y="138"/>
                  </a:moveTo>
                  <a:cubicBezTo>
                    <a:pt x="166" y="136"/>
                    <a:pt x="166" y="136"/>
                    <a:pt x="166" y="136"/>
                  </a:cubicBezTo>
                  <a:cubicBezTo>
                    <a:pt x="166" y="134"/>
                    <a:pt x="166" y="134"/>
                    <a:pt x="166" y="134"/>
                  </a:cubicBezTo>
                  <a:cubicBezTo>
                    <a:pt x="168" y="136"/>
                    <a:pt x="168" y="136"/>
                    <a:pt x="168" y="136"/>
                  </a:cubicBezTo>
                  <a:lnTo>
                    <a:pt x="167" y="138"/>
                  </a:lnTo>
                  <a:close/>
                  <a:moveTo>
                    <a:pt x="166" y="126"/>
                  </a:moveTo>
                  <a:cubicBezTo>
                    <a:pt x="163" y="125"/>
                    <a:pt x="163" y="125"/>
                    <a:pt x="163" y="125"/>
                  </a:cubicBezTo>
                  <a:cubicBezTo>
                    <a:pt x="163" y="122"/>
                    <a:pt x="163" y="122"/>
                    <a:pt x="163" y="122"/>
                  </a:cubicBezTo>
                  <a:cubicBezTo>
                    <a:pt x="167" y="122"/>
                    <a:pt x="167" y="122"/>
                    <a:pt x="167" y="122"/>
                  </a:cubicBezTo>
                  <a:lnTo>
                    <a:pt x="166" y="126"/>
                  </a:lnTo>
                  <a:close/>
                  <a:moveTo>
                    <a:pt x="163" y="162"/>
                  </a:moveTo>
                  <a:cubicBezTo>
                    <a:pt x="166" y="161"/>
                    <a:pt x="166" y="161"/>
                    <a:pt x="166" y="161"/>
                  </a:cubicBezTo>
                  <a:cubicBezTo>
                    <a:pt x="167" y="165"/>
                    <a:pt x="167" y="165"/>
                    <a:pt x="167" y="165"/>
                  </a:cubicBezTo>
                  <a:cubicBezTo>
                    <a:pt x="163" y="165"/>
                    <a:pt x="163" y="165"/>
                    <a:pt x="163" y="165"/>
                  </a:cubicBezTo>
                  <a:lnTo>
                    <a:pt x="163" y="162"/>
                  </a:lnTo>
                  <a:close/>
                  <a:moveTo>
                    <a:pt x="167" y="155"/>
                  </a:moveTo>
                  <a:cubicBezTo>
                    <a:pt x="169" y="154"/>
                    <a:pt x="169" y="154"/>
                    <a:pt x="169" y="154"/>
                  </a:cubicBezTo>
                  <a:cubicBezTo>
                    <a:pt x="171" y="157"/>
                    <a:pt x="171" y="157"/>
                    <a:pt x="171" y="157"/>
                  </a:cubicBezTo>
                  <a:cubicBezTo>
                    <a:pt x="167" y="158"/>
                    <a:pt x="167" y="158"/>
                    <a:pt x="167" y="158"/>
                  </a:cubicBezTo>
                  <a:lnTo>
                    <a:pt x="167" y="155"/>
                  </a:lnTo>
                  <a:close/>
                  <a:moveTo>
                    <a:pt x="169" y="148"/>
                  </a:moveTo>
                  <a:cubicBezTo>
                    <a:pt x="171" y="145"/>
                    <a:pt x="171" y="145"/>
                    <a:pt x="171" y="145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70" y="150"/>
                    <a:pt x="170" y="150"/>
                    <a:pt x="170" y="150"/>
                  </a:cubicBezTo>
                  <a:lnTo>
                    <a:pt x="169" y="148"/>
                  </a:lnTo>
                  <a:close/>
                  <a:moveTo>
                    <a:pt x="171" y="142"/>
                  </a:moveTo>
                  <a:cubicBezTo>
                    <a:pt x="169" y="140"/>
                    <a:pt x="169" y="140"/>
                    <a:pt x="169" y="140"/>
                  </a:cubicBezTo>
                  <a:cubicBezTo>
                    <a:pt x="170" y="137"/>
                    <a:pt x="170" y="137"/>
                    <a:pt x="170" y="137"/>
                  </a:cubicBezTo>
                  <a:cubicBezTo>
                    <a:pt x="174" y="139"/>
                    <a:pt x="174" y="139"/>
                    <a:pt x="174" y="139"/>
                  </a:cubicBezTo>
                  <a:lnTo>
                    <a:pt x="171" y="142"/>
                  </a:lnTo>
                  <a:close/>
                  <a:moveTo>
                    <a:pt x="169" y="134"/>
                  </a:moveTo>
                  <a:cubicBezTo>
                    <a:pt x="167" y="132"/>
                    <a:pt x="167" y="132"/>
                    <a:pt x="167" y="132"/>
                  </a:cubicBezTo>
                  <a:cubicBezTo>
                    <a:pt x="167" y="129"/>
                    <a:pt x="167" y="129"/>
                    <a:pt x="167" y="129"/>
                  </a:cubicBezTo>
                  <a:cubicBezTo>
                    <a:pt x="171" y="130"/>
                    <a:pt x="171" y="130"/>
                    <a:pt x="171" y="130"/>
                  </a:cubicBezTo>
                  <a:lnTo>
                    <a:pt x="169" y="134"/>
                  </a:lnTo>
                  <a:close/>
                  <a:moveTo>
                    <a:pt x="168" y="127"/>
                  </a:moveTo>
                  <a:cubicBezTo>
                    <a:pt x="169" y="122"/>
                    <a:pt x="169" y="122"/>
                    <a:pt x="169" y="122"/>
                  </a:cubicBezTo>
                  <a:cubicBezTo>
                    <a:pt x="175" y="123"/>
                    <a:pt x="175" y="123"/>
                    <a:pt x="175" y="123"/>
                  </a:cubicBezTo>
                  <a:cubicBezTo>
                    <a:pt x="172" y="128"/>
                    <a:pt x="172" y="128"/>
                    <a:pt x="172" y="128"/>
                  </a:cubicBezTo>
                  <a:lnTo>
                    <a:pt x="168" y="127"/>
                  </a:lnTo>
                  <a:close/>
                  <a:moveTo>
                    <a:pt x="167" y="120"/>
                  </a:moveTo>
                  <a:cubicBezTo>
                    <a:pt x="163" y="120"/>
                    <a:pt x="163" y="120"/>
                    <a:pt x="163" y="120"/>
                  </a:cubicBezTo>
                  <a:cubicBezTo>
                    <a:pt x="162" y="115"/>
                    <a:pt x="162" y="115"/>
                    <a:pt x="162" y="115"/>
                  </a:cubicBezTo>
                  <a:cubicBezTo>
                    <a:pt x="169" y="114"/>
                    <a:pt x="169" y="114"/>
                    <a:pt x="169" y="114"/>
                  </a:cubicBezTo>
                  <a:lnTo>
                    <a:pt x="167" y="120"/>
                  </a:lnTo>
                  <a:close/>
                  <a:moveTo>
                    <a:pt x="163" y="167"/>
                  </a:moveTo>
                  <a:cubicBezTo>
                    <a:pt x="167" y="167"/>
                    <a:pt x="167" y="167"/>
                    <a:pt x="167" y="167"/>
                  </a:cubicBezTo>
                  <a:cubicBezTo>
                    <a:pt x="169" y="174"/>
                    <a:pt x="169" y="174"/>
                    <a:pt x="169" y="174"/>
                  </a:cubicBezTo>
                  <a:cubicBezTo>
                    <a:pt x="162" y="172"/>
                    <a:pt x="162" y="172"/>
                    <a:pt x="162" y="172"/>
                  </a:cubicBezTo>
                  <a:lnTo>
                    <a:pt x="163" y="167"/>
                  </a:lnTo>
                  <a:close/>
                  <a:moveTo>
                    <a:pt x="168" y="160"/>
                  </a:moveTo>
                  <a:cubicBezTo>
                    <a:pt x="172" y="159"/>
                    <a:pt x="172" y="159"/>
                    <a:pt x="172" y="159"/>
                  </a:cubicBezTo>
                  <a:cubicBezTo>
                    <a:pt x="175" y="165"/>
                    <a:pt x="175" y="165"/>
                    <a:pt x="175" y="165"/>
                  </a:cubicBezTo>
                  <a:cubicBezTo>
                    <a:pt x="169" y="165"/>
                    <a:pt x="169" y="165"/>
                    <a:pt x="169" y="165"/>
                  </a:cubicBezTo>
                  <a:lnTo>
                    <a:pt x="168" y="160"/>
                  </a:lnTo>
                  <a:close/>
                  <a:moveTo>
                    <a:pt x="171" y="152"/>
                  </a:moveTo>
                  <a:cubicBezTo>
                    <a:pt x="175" y="150"/>
                    <a:pt x="175" y="150"/>
                    <a:pt x="175" y="150"/>
                  </a:cubicBezTo>
                  <a:cubicBezTo>
                    <a:pt x="180" y="155"/>
                    <a:pt x="180" y="155"/>
                    <a:pt x="180" y="155"/>
                  </a:cubicBezTo>
                  <a:cubicBezTo>
                    <a:pt x="173" y="157"/>
                    <a:pt x="173" y="157"/>
                    <a:pt x="173" y="157"/>
                  </a:cubicBezTo>
                  <a:lnTo>
                    <a:pt x="171" y="152"/>
                  </a:lnTo>
                  <a:close/>
                  <a:moveTo>
                    <a:pt x="172" y="144"/>
                  </a:moveTo>
                  <a:cubicBezTo>
                    <a:pt x="176" y="140"/>
                    <a:pt x="176" y="140"/>
                    <a:pt x="176" y="140"/>
                  </a:cubicBezTo>
                  <a:cubicBezTo>
                    <a:pt x="181" y="144"/>
                    <a:pt x="181" y="144"/>
                    <a:pt x="181" y="144"/>
                  </a:cubicBezTo>
                  <a:cubicBezTo>
                    <a:pt x="176" y="147"/>
                    <a:pt x="176" y="147"/>
                    <a:pt x="176" y="147"/>
                  </a:cubicBezTo>
                  <a:lnTo>
                    <a:pt x="172" y="144"/>
                  </a:lnTo>
                  <a:close/>
                  <a:moveTo>
                    <a:pt x="175" y="137"/>
                  </a:moveTo>
                  <a:cubicBezTo>
                    <a:pt x="171" y="135"/>
                    <a:pt x="171" y="135"/>
                    <a:pt x="171" y="135"/>
                  </a:cubicBezTo>
                  <a:cubicBezTo>
                    <a:pt x="173" y="131"/>
                    <a:pt x="173" y="131"/>
                    <a:pt x="173" y="131"/>
                  </a:cubicBezTo>
                  <a:cubicBezTo>
                    <a:pt x="180" y="133"/>
                    <a:pt x="180" y="133"/>
                    <a:pt x="180" y="133"/>
                  </a:cubicBezTo>
                  <a:lnTo>
                    <a:pt x="175" y="137"/>
                  </a:lnTo>
                  <a:close/>
                  <a:moveTo>
                    <a:pt x="174" y="129"/>
                  </a:moveTo>
                  <a:cubicBezTo>
                    <a:pt x="178" y="123"/>
                    <a:pt x="178" y="123"/>
                    <a:pt x="178" y="123"/>
                  </a:cubicBezTo>
                  <a:cubicBezTo>
                    <a:pt x="188" y="123"/>
                    <a:pt x="188" y="123"/>
                    <a:pt x="188" y="123"/>
                  </a:cubicBezTo>
                  <a:cubicBezTo>
                    <a:pt x="181" y="131"/>
                    <a:pt x="181" y="131"/>
                    <a:pt x="181" y="131"/>
                  </a:cubicBezTo>
                  <a:lnTo>
                    <a:pt x="174" y="129"/>
                  </a:lnTo>
                  <a:close/>
                  <a:moveTo>
                    <a:pt x="176" y="120"/>
                  </a:moveTo>
                  <a:cubicBezTo>
                    <a:pt x="169" y="120"/>
                    <a:pt x="169" y="120"/>
                    <a:pt x="169" y="120"/>
                  </a:cubicBezTo>
                  <a:cubicBezTo>
                    <a:pt x="171" y="113"/>
                    <a:pt x="171" y="113"/>
                    <a:pt x="171" y="113"/>
                  </a:cubicBezTo>
                  <a:cubicBezTo>
                    <a:pt x="181" y="111"/>
                    <a:pt x="181" y="111"/>
                    <a:pt x="181" y="111"/>
                  </a:cubicBezTo>
                  <a:lnTo>
                    <a:pt x="176" y="120"/>
                  </a:lnTo>
                  <a:close/>
                  <a:moveTo>
                    <a:pt x="169" y="112"/>
                  </a:moveTo>
                  <a:cubicBezTo>
                    <a:pt x="162" y="113"/>
                    <a:pt x="162" y="113"/>
                    <a:pt x="162" y="113"/>
                  </a:cubicBezTo>
                  <a:cubicBezTo>
                    <a:pt x="162" y="106"/>
                    <a:pt x="162" y="106"/>
                    <a:pt x="162" y="106"/>
                  </a:cubicBezTo>
                  <a:cubicBezTo>
                    <a:pt x="172" y="101"/>
                    <a:pt x="172" y="101"/>
                    <a:pt x="172" y="101"/>
                  </a:cubicBezTo>
                  <a:lnTo>
                    <a:pt x="169" y="112"/>
                  </a:lnTo>
                  <a:close/>
                  <a:moveTo>
                    <a:pt x="162" y="174"/>
                  </a:moveTo>
                  <a:cubicBezTo>
                    <a:pt x="169" y="176"/>
                    <a:pt x="169" y="176"/>
                    <a:pt x="169" y="176"/>
                  </a:cubicBezTo>
                  <a:cubicBezTo>
                    <a:pt x="172" y="186"/>
                    <a:pt x="172" y="186"/>
                    <a:pt x="172" y="186"/>
                  </a:cubicBezTo>
                  <a:cubicBezTo>
                    <a:pt x="162" y="181"/>
                    <a:pt x="162" y="181"/>
                    <a:pt x="162" y="181"/>
                  </a:cubicBezTo>
                  <a:lnTo>
                    <a:pt x="162" y="174"/>
                  </a:lnTo>
                  <a:close/>
                  <a:moveTo>
                    <a:pt x="169" y="167"/>
                  </a:moveTo>
                  <a:cubicBezTo>
                    <a:pt x="176" y="167"/>
                    <a:pt x="176" y="167"/>
                    <a:pt x="176" y="167"/>
                  </a:cubicBezTo>
                  <a:cubicBezTo>
                    <a:pt x="181" y="176"/>
                    <a:pt x="181" y="176"/>
                    <a:pt x="181" y="176"/>
                  </a:cubicBezTo>
                  <a:cubicBezTo>
                    <a:pt x="171" y="174"/>
                    <a:pt x="171" y="174"/>
                    <a:pt x="171" y="174"/>
                  </a:cubicBezTo>
                  <a:lnTo>
                    <a:pt x="169" y="167"/>
                  </a:lnTo>
                  <a:close/>
                  <a:moveTo>
                    <a:pt x="174" y="158"/>
                  </a:moveTo>
                  <a:cubicBezTo>
                    <a:pt x="181" y="156"/>
                    <a:pt x="181" y="156"/>
                    <a:pt x="181" y="156"/>
                  </a:cubicBezTo>
                  <a:cubicBezTo>
                    <a:pt x="188" y="164"/>
                    <a:pt x="188" y="164"/>
                    <a:pt x="188" y="164"/>
                  </a:cubicBezTo>
                  <a:cubicBezTo>
                    <a:pt x="178" y="165"/>
                    <a:pt x="178" y="165"/>
                    <a:pt x="178" y="165"/>
                  </a:cubicBezTo>
                  <a:lnTo>
                    <a:pt x="174" y="158"/>
                  </a:lnTo>
                  <a:close/>
                  <a:moveTo>
                    <a:pt x="177" y="149"/>
                  </a:moveTo>
                  <a:cubicBezTo>
                    <a:pt x="183" y="145"/>
                    <a:pt x="183" y="145"/>
                    <a:pt x="183" y="145"/>
                  </a:cubicBezTo>
                  <a:cubicBezTo>
                    <a:pt x="192" y="151"/>
                    <a:pt x="192" y="151"/>
                    <a:pt x="192" y="151"/>
                  </a:cubicBezTo>
                  <a:cubicBezTo>
                    <a:pt x="182" y="154"/>
                    <a:pt x="182" y="154"/>
                    <a:pt x="182" y="154"/>
                  </a:cubicBezTo>
                  <a:lnTo>
                    <a:pt x="177" y="149"/>
                  </a:lnTo>
                  <a:close/>
                  <a:moveTo>
                    <a:pt x="183" y="142"/>
                  </a:moveTo>
                  <a:cubicBezTo>
                    <a:pt x="177" y="139"/>
                    <a:pt x="177" y="139"/>
                    <a:pt x="177" y="139"/>
                  </a:cubicBezTo>
                  <a:cubicBezTo>
                    <a:pt x="182" y="133"/>
                    <a:pt x="182" y="133"/>
                    <a:pt x="182" y="133"/>
                  </a:cubicBezTo>
                  <a:cubicBezTo>
                    <a:pt x="192" y="137"/>
                    <a:pt x="192" y="137"/>
                    <a:pt x="192" y="137"/>
                  </a:cubicBezTo>
                  <a:lnTo>
                    <a:pt x="183" y="142"/>
                  </a:lnTo>
                  <a:close/>
                  <a:moveTo>
                    <a:pt x="183" y="132"/>
                  </a:moveTo>
                  <a:cubicBezTo>
                    <a:pt x="191" y="123"/>
                    <a:pt x="191" y="123"/>
                    <a:pt x="191" y="123"/>
                  </a:cubicBezTo>
                  <a:cubicBezTo>
                    <a:pt x="212" y="124"/>
                    <a:pt x="212" y="124"/>
                    <a:pt x="212" y="124"/>
                  </a:cubicBezTo>
                  <a:cubicBezTo>
                    <a:pt x="195" y="135"/>
                    <a:pt x="195" y="135"/>
                    <a:pt x="195" y="135"/>
                  </a:cubicBezTo>
                  <a:lnTo>
                    <a:pt x="183" y="132"/>
                  </a:lnTo>
                  <a:close/>
                  <a:moveTo>
                    <a:pt x="190" y="121"/>
                  </a:moveTo>
                  <a:cubicBezTo>
                    <a:pt x="179" y="121"/>
                    <a:pt x="179" y="121"/>
                    <a:pt x="179" y="121"/>
                  </a:cubicBezTo>
                  <a:cubicBezTo>
                    <a:pt x="184" y="110"/>
                    <a:pt x="184" y="110"/>
                    <a:pt x="184" y="110"/>
                  </a:cubicBezTo>
                  <a:cubicBezTo>
                    <a:pt x="204" y="106"/>
                    <a:pt x="204" y="106"/>
                    <a:pt x="204" y="106"/>
                  </a:cubicBezTo>
                  <a:lnTo>
                    <a:pt x="190" y="121"/>
                  </a:lnTo>
                  <a:close/>
                  <a:moveTo>
                    <a:pt x="183" y="108"/>
                  </a:moveTo>
                  <a:cubicBezTo>
                    <a:pt x="172" y="111"/>
                    <a:pt x="172" y="111"/>
                    <a:pt x="172" y="111"/>
                  </a:cubicBezTo>
                  <a:cubicBezTo>
                    <a:pt x="174" y="100"/>
                    <a:pt x="174" y="100"/>
                    <a:pt x="174" y="100"/>
                  </a:cubicBezTo>
                  <a:cubicBezTo>
                    <a:pt x="192" y="90"/>
                    <a:pt x="192" y="90"/>
                    <a:pt x="192" y="90"/>
                  </a:cubicBezTo>
                  <a:lnTo>
                    <a:pt x="183" y="108"/>
                  </a:lnTo>
                  <a:close/>
                  <a:moveTo>
                    <a:pt x="172" y="98"/>
                  </a:moveTo>
                  <a:cubicBezTo>
                    <a:pt x="162" y="104"/>
                    <a:pt x="162" y="104"/>
                    <a:pt x="162" y="104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77" y="78"/>
                    <a:pt x="177" y="78"/>
                    <a:pt x="177" y="78"/>
                  </a:cubicBezTo>
                  <a:lnTo>
                    <a:pt x="172" y="98"/>
                  </a:lnTo>
                  <a:close/>
                  <a:moveTo>
                    <a:pt x="162" y="184"/>
                  </a:moveTo>
                  <a:cubicBezTo>
                    <a:pt x="172" y="189"/>
                    <a:pt x="172" y="189"/>
                    <a:pt x="172" y="189"/>
                  </a:cubicBezTo>
                  <a:cubicBezTo>
                    <a:pt x="177" y="209"/>
                    <a:pt x="177" y="209"/>
                    <a:pt x="177" y="209"/>
                  </a:cubicBezTo>
                  <a:cubicBezTo>
                    <a:pt x="161" y="195"/>
                    <a:pt x="161" y="195"/>
                    <a:pt x="161" y="195"/>
                  </a:cubicBezTo>
                  <a:lnTo>
                    <a:pt x="162" y="184"/>
                  </a:lnTo>
                  <a:close/>
                  <a:moveTo>
                    <a:pt x="172" y="176"/>
                  </a:moveTo>
                  <a:cubicBezTo>
                    <a:pt x="183" y="179"/>
                    <a:pt x="183" y="179"/>
                    <a:pt x="183" y="179"/>
                  </a:cubicBezTo>
                  <a:cubicBezTo>
                    <a:pt x="192" y="197"/>
                    <a:pt x="192" y="197"/>
                    <a:pt x="192" y="197"/>
                  </a:cubicBezTo>
                  <a:cubicBezTo>
                    <a:pt x="174" y="188"/>
                    <a:pt x="174" y="188"/>
                    <a:pt x="174" y="188"/>
                  </a:cubicBezTo>
                  <a:lnTo>
                    <a:pt x="172" y="176"/>
                  </a:lnTo>
                  <a:close/>
                  <a:moveTo>
                    <a:pt x="179" y="167"/>
                  </a:moveTo>
                  <a:cubicBezTo>
                    <a:pt x="190" y="166"/>
                    <a:pt x="190" y="166"/>
                    <a:pt x="190" y="166"/>
                  </a:cubicBezTo>
                  <a:cubicBezTo>
                    <a:pt x="204" y="182"/>
                    <a:pt x="204" y="182"/>
                    <a:pt x="204" y="182"/>
                  </a:cubicBezTo>
                  <a:cubicBezTo>
                    <a:pt x="184" y="177"/>
                    <a:pt x="184" y="177"/>
                    <a:pt x="184" y="177"/>
                  </a:cubicBezTo>
                  <a:lnTo>
                    <a:pt x="179" y="167"/>
                  </a:lnTo>
                  <a:close/>
                  <a:moveTo>
                    <a:pt x="183" y="156"/>
                  </a:moveTo>
                  <a:cubicBezTo>
                    <a:pt x="195" y="152"/>
                    <a:pt x="195" y="152"/>
                    <a:pt x="195" y="152"/>
                  </a:cubicBezTo>
                  <a:cubicBezTo>
                    <a:pt x="212" y="163"/>
                    <a:pt x="212" y="163"/>
                    <a:pt x="212" y="163"/>
                  </a:cubicBezTo>
                  <a:cubicBezTo>
                    <a:pt x="191" y="164"/>
                    <a:pt x="191" y="164"/>
                    <a:pt x="191" y="164"/>
                  </a:cubicBezTo>
                  <a:lnTo>
                    <a:pt x="183" y="156"/>
                  </a:lnTo>
                  <a:close/>
                  <a:moveTo>
                    <a:pt x="185" y="144"/>
                  </a:moveTo>
                  <a:cubicBezTo>
                    <a:pt x="195" y="138"/>
                    <a:pt x="195" y="138"/>
                    <a:pt x="195" y="138"/>
                  </a:cubicBezTo>
                  <a:cubicBezTo>
                    <a:pt x="215" y="144"/>
                    <a:pt x="215" y="144"/>
                    <a:pt x="215" y="144"/>
                  </a:cubicBezTo>
                  <a:cubicBezTo>
                    <a:pt x="195" y="150"/>
                    <a:pt x="195" y="150"/>
                    <a:pt x="195" y="150"/>
                  </a:cubicBezTo>
                  <a:lnTo>
                    <a:pt x="185" y="144"/>
                  </a:lnTo>
                  <a:close/>
                  <a:moveTo>
                    <a:pt x="261" y="93"/>
                  </a:moveTo>
                  <a:cubicBezTo>
                    <a:pt x="215" y="122"/>
                    <a:pt x="215" y="122"/>
                    <a:pt x="215" y="122"/>
                  </a:cubicBezTo>
                  <a:cubicBezTo>
                    <a:pt x="193" y="121"/>
                    <a:pt x="193" y="121"/>
                    <a:pt x="193" y="121"/>
                  </a:cubicBezTo>
                  <a:cubicBezTo>
                    <a:pt x="208" y="105"/>
                    <a:pt x="208" y="105"/>
                    <a:pt x="208" y="105"/>
                  </a:cubicBezTo>
                  <a:lnTo>
                    <a:pt x="261" y="93"/>
                  </a:lnTo>
                  <a:close/>
                  <a:moveTo>
                    <a:pt x="244" y="63"/>
                  </a:moveTo>
                  <a:cubicBezTo>
                    <a:pt x="207" y="103"/>
                    <a:pt x="207" y="103"/>
                    <a:pt x="207" y="103"/>
                  </a:cubicBezTo>
                  <a:cubicBezTo>
                    <a:pt x="186" y="108"/>
                    <a:pt x="186" y="108"/>
                    <a:pt x="186" y="108"/>
                  </a:cubicBezTo>
                  <a:cubicBezTo>
                    <a:pt x="196" y="88"/>
                    <a:pt x="196" y="88"/>
                    <a:pt x="196" y="88"/>
                  </a:cubicBezTo>
                  <a:lnTo>
                    <a:pt x="244" y="63"/>
                  </a:lnTo>
                  <a:close/>
                  <a:moveTo>
                    <a:pt x="219" y="39"/>
                  </a:moveTo>
                  <a:cubicBezTo>
                    <a:pt x="194" y="87"/>
                    <a:pt x="194" y="87"/>
                    <a:pt x="194" y="87"/>
                  </a:cubicBezTo>
                  <a:cubicBezTo>
                    <a:pt x="175" y="97"/>
                    <a:pt x="175" y="97"/>
                    <a:pt x="175" y="97"/>
                  </a:cubicBezTo>
                  <a:cubicBezTo>
                    <a:pt x="180" y="75"/>
                    <a:pt x="180" y="75"/>
                    <a:pt x="180" y="75"/>
                  </a:cubicBezTo>
                  <a:lnTo>
                    <a:pt x="219" y="39"/>
                  </a:lnTo>
                  <a:close/>
                  <a:moveTo>
                    <a:pt x="190" y="21"/>
                  </a:moveTo>
                  <a:cubicBezTo>
                    <a:pt x="178" y="74"/>
                    <a:pt x="178" y="74"/>
                    <a:pt x="178" y="74"/>
                  </a:cubicBezTo>
                  <a:cubicBezTo>
                    <a:pt x="161" y="89"/>
                    <a:pt x="161" y="89"/>
                    <a:pt x="161" y="89"/>
                  </a:cubicBezTo>
                  <a:cubicBezTo>
                    <a:pt x="161" y="67"/>
                    <a:pt x="161" y="67"/>
                    <a:pt x="161" y="67"/>
                  </a:cubicBezTo>
                  <a:lnTo>
                    <a:pt x="190" y="21"/>
                  </a:lnTo>
                  <a:close/>
                  <a:moveTo>
                    <a:pt x="161" y="157"/>
                  </a:moveTo>
                  <a:cubicBezTo>
                    <a:pt x="161" y="156"/>
                    <a:pt x="161" y="156"/>
                    <a:pt x="161" y="156"/>
                  </a:cubicBezTo>
                  <a:cubicBezTo>
                    <a:pt x="161" y="156"/>
                    <a:pt x="161" y="156"/>
                    <a:pt x="161" y="156"/>
                  </a:cubicBezTo>
                  <a:cubicBezTo>
                    <a:pt x="161" y="156"/>
                    <a:pt x="161" y="156"/>
                    <a:pt x="161" y="156"/>
                  </a:cubicBezTo>
                  <a:lnTo>
                    <a:pt x="161" y="157"/>
                  </a:lnTo>
                  <a:close/>
                  <a:moveTo>
                    <a:pt x="161" y="159"/>
                  </a:moveTo>
                  <a:cubicBezTo>
                    <a:pt x="161" y="160"/>
                    <a:pt x="161" y="160"/>
                    <a:pt x="161" y="160"/>
                  </a:cubicBezTo>
                  <a:cubicBezTo>
                    <a:pt x="159" y="161"/>
                    <a:pt x="159" y="161"/>
                    <a:pt x="159" y="161"/>
                  </a:cubicBezTo>
                  <a:cubicBezTo>
                    <a:pt x="160" y="160"/>
                    <a:pt x="160" y="160"/>
                    <a:pt x="160" y="160"/>
                  </a:cubicBezTo>
                  <a:lnTo>
                    <a:pt x="161" y="159"/>
                  </a:lnTo>
                  <a:close/>
                  <a:moveTo>
                    <a:pt x="161" y="150"/>
                  </a:moveTo>
                  <a:cubicBezTo>
                    <a:pt x="160" y="152"/>
                    <a:pt x="160" y="152"/>
                    <a:pt x="160" y="152"/>
                  </a:cubicBezTo>
                  <a:cubicBezTo>
                    <a:pt x="158" y="155"/>
                    <a:pt x="158" y="155"/>
                    <a:pt x="158" y="155"/>
                  </a:cubicBezTo>
                  <a:cubicBezTo>
                    <a:pt x="157" y="157"/>
                    <a:pt x="157" y="157"/>
                    <a:pt x="157" y="157"/>
                  </a:cubicBezTo>
                  <a:cubicBezTo>
                    <a:pt x="155" y="160"/>
                    <a:pt x="155" y="160"/>
                    <a:pt x="155" y="160"/>
                  </a:cubicBezTo>
                  <a:cubicBezTo>
                    <a:pt x="153" y="162"/>
                    <a:pt x="153" y="162"/>
                    <a:pt x="153" y="162"/>
                  </a:cubicBezTo>
                  <a:cubicBezTo>
                    <a:pt x="150" y="163"/>
                    <a:pt x="150" y="163"/>
                    <a:pt x="150" y="163"/>
                  </a:cubicBezTo>
                  <a:cubicBezTo>
                    <a:pt x="147" y="165"/>
                    <a:pt x="147" y="165"/>
                    <a:pt x="147" y="165"/>
                  </a:cubicBezTo>
                  <a:cubicBezTo>
                    <a:pt x="145" y="165"/>
                    <a:pt x="145" y="165"/>
                    <a:pt x="145" y="165"/>
                  </a:cubicBezTo>
                  <a:cubicBezTo>
                    <a:pt x="142" y="166"/>
                    <a:pt x="142" y="166"/>
                    <a:pt x="142" y="166"/>
                  </a:cubicBezTo>
                  <a:cubicBezTo>
                    <a:pt x="139" y="166"/>
                    <a:pt x="139" y="166"/>
                    <a:pt x="139" y="166"/>
                  </a:cubicBezTo>
                  <a:cubicBezTo>
                    <a:pt x="136" y="166"/>
                    <a:pt x="136" y="166"/>
                    <a:pt x="136" y="166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0" y="165"/>
                    <a:pt x="130" y="165"/>
                    <a:pt x="130" y="165"/>
                  </a:cubicBezTo>
                  <a:cubicBezTo>
                    <a:pt x="128" y="163"/>
                    <a:pt x="128" y="163"/>
                    <a:pt x="128" y="163"/>
                  </a:cubicBezTo>
                  <a:cubicBezTo>
                    <a:pt x="125" y="162"/>
                    <a:pt x="125" y="162"/>
                    <a:pt x="125" y="162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1" y="157"/>
                    <a:pt x="121" y="157"/>
                    <a:pt x="121" y="157"/>
                  </a:cubicBezTo>
                  <a:cubicBezTo>
                    <a:pt x="119" y="155"/>
                    <a:pt x="119" y="155"/>
                    <a:pt x="119" y="155"/>
                  </a:cubicBezTo>
                  <a:cubicBezTo>
                    <a:pt x="118" y="152"/>
                    <a:pt x="118" y="152"/>
                    <a:pt x="118" y="152"/>
                  </a:cubicBezTo>
                  <a:cubicBezTo>
                    <a:pt x="117" y="150"/>
                    <a:pt x="117" y="150"/>
                    <a:pt x="117" y="150"/>
                  </a:cubicBezTo>
                  <a:cubicBezTo>
                    <a:pt x="116" y="147"/>
                    <a:pt x="116" y="147"/>
                    <a:pt x="116" y="147"/>
                  </a:cubicBezTo>
                  <a:cubicBezTo>
                    <a:pt x="116" y="144"/>
                    <a:pt x="116" y="144"/>
                    <a:pt x="116" y="144"/>
                  </a:cubicBezTo>
                  <a:cubicBezTo>
                    <a:pt x="116" y="141"/>
                    <a:pt x="116" y="141"/>
                    <a:pt x="116" y="141"/>
                  </a:cubicBezTo>
                  <a:cubicBezTo>
                    <a:pt x="117" y="138"/>
                    <a:pt x="117" y="138"/>
                    <a:pt x="117" y="138"/>
                  </a:cubicBezTo>
                  <a:cubicBezTo>
                    <a:pt x="118" y="135"/>
                    <a:pt x="118" y="135"/>
                    <a:pt x="118" y="135"/>
                  </a:cubicBezTo>
                  <a:cubicBezTo>
                    <a:pt x="119" y="132"/>
                    <a:pt x="119" y="132"/>
                    <a:pt x="119" y="132"/>
                  </a:cubicBezTo>
                  <a:cubicBezTo>
                    <a:pt x="121" y="130"/>
                    <a:pt x="121" y="130"/>
                    <a:pt x="121" y="130"/>
                  </a:cubicBezTo>
                  <a:cubicBezTo>
                    <a:pt x="123" y="128"/>
                    <a:pt x="123" y="128"/>
                    <a:pt x="123" y="128"/>
                  </a:cubicBezTo>
                  <a:cubicBezTo>
                    <a:pt x="125" y="126"/>
                    <a:pt x="125" y="126"/>
                    <a:pt x="125" y="126"/>
                  </a:cubicBezTo>
                  <a:cubicBezTo>
                    <a:pt x="128" y="124"/>
                    <a:pt x="128" y="124"/>
                    <a:pt x="128" y="124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6" y="121"/>
                    <a:pt x="136" y="121"/>
                    <a:pt x="136" y="121"/>
                  </a:cubicBezTo>
                  <a:cubicBezTo>
                    <a:pt x="139" y="121"/>
                    <a:pt x="139" y="121"/>
                    <a:pt x="139" y="121"/>
                  </a:cubicBezTo>
                  <a:cubicBezTo>
                    <a:pt x="142" y="121"/>
                    <a:pt x="142" y="121"/>
                    <a:pt x="142" y="121"/>
                  </a:cubicBezTo>
                  <a:cubicBezTo>
                    <a:pt x="145" y="122"/>
                    <a:pt x="145" y="122"/>
                    <a:pt x="145" y="122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3" y="126"/>
                    <a:pt x="153" y="126"/>
                    <a:pt x="153" y="126"/>
                  </a:cubicBezTo>
                  <a:cubicBezTo>
                    <a:pt x="155" y="128"/>
                    <a:pt x="155" y="128"/>
                    <a:pt x="155" y="128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8" y="132"/>
                    <a:pt x="158" y="132"/>
                    <a:pt x="158" y="132"/>
                  </a:cubicBezTo>
                  <a:cubicBezTo>
                    <a:pt x="160" y="135"/>
                    <a:pt x="160" y="135"/>
                    <a:pt x="160" y="135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41"/>
                    <a:pt x="161" y="141"/>
                    <a:pt x="161" y="141"/>
                  </a:cubicBezTo>
                  <a:cubicBezTo>
                    <a:pt x="161" y="144"/>
                    <a:pt x="161" y="144"/>
                    <a:pt x="161" y="144"/>
                  </a:cubicBezTo>
                  <a:cubicBezTo>
                    <a:pt x="161" y="147"/>
                    <a:pt x="161" y="147"/>
                    <a:pt x="161" y="147"/>
                  </a:cubicBezTo>
                  <a:lnTo>
                    <a:pt x="161" y="150"/>
                  </a:lnTo>
                  <a:close/>
                  <a:moveTo>
                    <a:pt x="157" y="161"/>
                  </a:moveTo>
                  <a:cubicBezTo>
                    <a:pt x="157" y="162"/>
                    <a:pt x="157" y="162"/>
                    <a:pt x="157" y="162"/>
                  </a:cubicBezTo>
                  <a:cubicBezTo>
                    <a:pt x="157" y="162"/>
                    <a:pt x="157" y="162"/>
                    <a:pt x="157" y="162"/>
                  </a:cubicBezTo>
                  <a:cubicBezTo>
                    <a:pt x="157" y="162"/>
                    <a:pt x="157" y="162"/>
                    <a:pt x="157" y="162"/>
                  </a:cubicBezTo>
                  <a:lnTo>
                    <a:pt x="157" y="161"/>
                  </a:lnTo>
                  <a:close/>
                  <a:moveTo>
                    <a:pt x="125" y="168"/>
                  </a:moveTo>
                  <a:cubicBezTo>
                    <a:pt x="126" y="170"/>
                    <a:pt x="126" y="170"/>
                    <a:pt x="126" y="170"/>
                  </a:cubicBezTo>
                  <a:cubicBezTo>
                    <a:pt x="123" y="170"/>
                    <a:pt x="123" y="170"/>
                    <a:pt x="123" y="170"/>
                  </a:cubicBezTo>
                  <a:cubicBezTo>
                    <a:pt x="123" y="168"/>
                    <a:pt x="123" y="168"/>
                    <a:pt x="123" y="168"/>
                  </a:cubicBezTo>
                  <a:lnTo>
                    <a:pt x="125" y="168"/>
                  </a:lnTo>
                  <a:close/>
                  <a:moveTo>
                    <a:pt x="122" y="166"/>
                  </a:moveTo>
                  <a:cubicBezTo>
                    <a:pt x="122" y="164"/>
                    <a:pt x="122" y="164"/>
                    <a:pt x="122" y="164"/>
                  </a:cubicBezTo>
                  <a:cubicBezTo>
                    <a:pt x="123" y="165"/>
                    <a:pt x="123" y="165"/>
                    <a:pt x="123" y="165"/>
                  </a:cubicBezTo>
                  <a:cubicBezTo>
                    <a:pt x="124" y="166"/>
                    <a:pt x="124" y="166"/>
                    <a:pt x="124" y="166"/>
                  </a:cubicBezTo>
                  <a:lnTo>
                    <a:pt x="122" y="166"/>
                  </a:lnTo>
                  <a:close/>
                  <a:moveTo>
                    <a:pt x="126" y="166"/>
                  </a:moveTo>
                  <a:cubicBezTo>
                    <a:pt x="126" y="166"/>
                    <a:pt x="126" y="166"/>
                    <a:pt x="126" y="166"/>
                  </a:cubicBezTo>
                  <a:cubicBezTo>
                    <a:pt x="126" y="166"/>
                    <a:pt x="126" y="166"/>
                    <a:pt x="126" y="166"/>
                  </a:cubicBezTo>
                  <a:cubicBezTo>
                    <a:pt x="126" y="166"/>
                    <a:pt x="126" y="166"/>
                    <a:pt x="126" y="166"/>
                  </a:cubicBezTo>
                  <a:close/>
                  <a:moveTo>
                    <a:pt x="127" y="172"/>
                  </a:moveTo>
                  <a:cubicBezTo>
                    <a:pt x="129" y="174"/>
                    <a:pt x="129" y="174"/>
                    <a:pt x="129" y="174"/>
                  </a:cubicBezTo>
                  <a:cubicBezTo>
                    <a:pt x="125" y="176"/>
                    <a:pt x="125" y="176"/>
                    <a:pt x="125" y="176"/>
                  </a:cubicBezTo>
                  <a:cubicBezTo>
                    <a:pt x="124" y="172"/>
                    <a:pt x="124" y="172"/>
                    <a:pt x="124" y="172"/>
                  </a:cubicBezTo>
                  <a:lnTo>
                    <a:pt x="127" y="172"/>
                  </a:lnTo>
                  <a:close/>
                  <a:moveTo>
                    <a:pt x="133" y="172"/>
                  </a:moveTo>
                  <a:cubicBezTo>
                    <a:pt x="131" y="173"/>
                    <a:pt x="131" y="173"/>
                    <a:pt x="131" y="173"/>
                  </a:cubicBezTo>
                  <a:cubicBezTo>
                    <a:pt x="129" y="171"/>
                    <a:pt x="129" y="171"/>
                    <a:pt x="129" y="171"/>
                  </a:cubicBezTo>
                  <a:cubicBezTo>
                    <a:pt x="132" y="171"/>
                    <a:pt x="132" y="171"/>
                    <a:pt x="132" y="171"/>
                  </a:cubicBezTo>
                  <a:lnTo>
                    <a:pt x="133" y="172"/>
                  </a:lnTo>
                  <a:close/>
                  <a:moveTo>
                    <a:pt x="132" y="168"/>
                  </a:moveTo>
                  <a:cubicBezTo>
                    <a:pt x="132" y="168"/>
                    <a:pt x="132" y="168"/>
                    <a:pt x="132" y="168"/>
                  </a:cubicBezTo>
                  <a:cubicBezTo>
                    <a:pt x="132" y="168"/>
                    <a:pt x="132" y="168"/>
                    <a:pt x="132" y="168"/>
                  </a:cubicBezTo>
                  <a:cubicBezTo>
                    <a:pt x="132" y="168"/>
                    <a:pt x="132" y="168"/>
                    <a:pt x="132" y="168"/>
                  </a:cubicBezTo>
                  <a:close/>
                  <a:moveTo>
                    <a:pt x="135" y="174"/>
                  </a:moveTo>
                  <a:cubicBezTo>
                    <a:pt x="137" y="176"/>
                    <a:pt x="137" y="176"/>
                    <a:pt x="137" y="176"/>
                  </a:cubicBezTo>
                  <a:cubicBezTo>
                    <a:pt x="134" y="179"/>
                    <a:pt x="134" y="179"/>
                    <a:pt x="134" y="179"/>
                  </a:cubicBezTo>
                  <a:cubicBezTo>
                    <a:pt x="132" y="175"/>
                    <a:pt x="132" y="175"/>
                    <a:pt x="132" y="175"/>
                  </a:cubicBezTo>
                  <a:lnTo>
                    <a:pt x="135" y="174"/>
                  </a:lnTo>
                  <a:close/>
                  <a:moveTo>
                    <a:pt x="134" y="170"/>
                  </a:moveTo>
                  <a:cubicBezTo>
                    <a:pt x="135" y="170"/>
                    <a:pt x="135" y="170"/>
                    <a:pt x="135" y="170"/>
                  </a:cubicBezTo>
                  <a:cubicBezTo>
                    <a:pt x="137" y="170"/>
                    <a:pt x="137" y="170"/>
                    <a:pt x="137" y="170"/>
                  </a:cubicBezTo>
                  <a:cubicBezTo>
                    <a:pt x="135" y="171"/>
                    <a:pt x="135" y="171"/>
                    <a:pt x="135" y="171"/>
                  </a:cubicBezTo>
                  <a:lnTo>
                    <a:pt x="134" y="170"/>
                  </a:lnTo>
                  <a:close/>
                  <a:moveTo>
                    <a:pt x="139" y="172"/>
                  </a:moveTo>
                  <a:cubicBezTo>
                    <a:pt x="141" y="173"/>
                    <a:pt x="141" y="173"/>
                    <a:pt x="141" y="173"/>
                  </a:cubicBezTo>
                  <a:cubicBezTo>
                    <a:pt x="139" y="174"/>
                    <a:pt x="139" y="174"/>
                    <a:pt x="139" y="174"/>
                  </a:cubicBezTo>
                  <a:cubicBezTo>
                    <a:pt x="137" y="173"/>
                    <a:pt x="137" y="173"/>
                    <a:pt x="137" y="173"/>
                  </a:cubicBezTo>
                  <a:lnTo>
                    <a:pt x="139" y="172"/>
                  </a:lnTo>
                  <a:close/>
                  <a:moveTo>
                    <a:pt x="139" y="169"/>
                  </a:moveTo>
                  <a:cubicBezTo>
                    <a:pt x="139" y="169"/>
                    <a:pt x="139" y="169"/>
                    <a:pt x="139" y="169"/>
                  </a:cubicBezTo>
                  <a:cubicBezTo>
                    <a:pt x="139" y="169"/>
                    <a:pt x="139" y="169"/>
                    <a:pt x="139" y="169"/>
                  </a:cubicBezTo>
                  <a:cubicBezTo>
                    <a:pt x="139" y="169"/>
                    <a:pt x="139" y="169"/>
                    <a:pt x="139" y="169"/>
                  </a:cubicBezTo>
                  <a:close/>
                  <a:moveTo>
                    <a:pt x="143" y="174"/>
                  </a:moveTo>
                  <a:cubicBezTo>
                    <a:pt x="146" y="175"/>
                    <a:pt x="146" y="175"/>
                    <a:pt x="146" y="175"/>
                  </a:cubicBezTo>
                  <a:cubicBezTo>
                    <a:pt x="143" y="179"/>
                    <a:pt x="143" y="179"/>
                    <a:pt x="143" y="179"/>
                  </a:cubicBezTo>
                  <a:cubicBezTo>
                    <a:pt x="140" y="176"/>
                    <a:pt x="140" y="176"/>
                    <a:pt x="140" y="176"/>
                  </a:cubicBezTo>
                  <a:lnTo>
                    <a:pt x="143" y="174"/>
                  </a:lnTo>
                  <a:close/>
                  <a:moveTo>
                    <a:pt x="141" y="170"/>
                  </a:moveTo>
                  <a:cubicBezTo>
                    <a:pt x="142" y="170"/>
                    <a:pt x="142" y="170"/>
                    <a:pt x="142" y="170"/>
                  </a:cubicBezTo>
                  <a:cubicBezTo>
                    <a:pt x="144" y="170"/>
                    <a:pt x="144" y="170"/>
                    <a:pt x="144" y="170"/>
                  </a:cubicBezTo>
                  <a:cubicBezTo>
                    <a:pt x="142" y="171"/>
                    <a:pt x="142" y="171"/>
                    <a:pt x="142" y="171"/>
                  </a:cubicBezTo>
                  <a:lnTo>
                    <a:pt x="141" y="170"/>
                  </a:lnTo>
                  <a:close/>
                  <a:moveTo>
                    <a:pt x="146" y="171"/>
                  </a:moveTo>
                  <a:cubicBezTo>
                    <a:pt x="148" y="171"/>
                    <a:pt x="148" y="171"/>
                    <a:pt x="148" y="171"/>
                  </a:cubicBezTo>
                  <a:cubicBezTo>
                    <a:pt x="147" y="173"/>
                    <a:pt x="147" y="173"/>
                    <a:pt x="147" y="173"/>
                  </a:cubicBezTo>
                  <a:cubicBezTo>
                    <a:pt x="144" y="172"/>
                    <a:pt x="144" y="172"/>
                    <a:pt x="144" y="172"/>
                  </a:cubicBezTo>
                  <a:lnTo>
                    <a:pt x="146" y="171"/>
                  </a:lnTo>
                  <a:close/>
                  <a:moveTo>
                    <a:pt x="145" y="168"/>
                  </a:moveTo>
                  <a:cubicBezTo>
                    <a:pt x="145" y="168"/>
                    <a:pt x="145" y="168"/>
                    <a:pt x="145" y="168"/>
                  </a:cubicBezTo>
                  <a:cubicBezTo>
                    <a:pt x="146" y="168"/>
                    <a:pt x="146" y="168"/>
                    <a:pt x="146" y="168"/>
                  </a:cubicBezTo>
                  <a:cubicBezTo>
                    <a:pt x="145" y="168"/>
                    <a:pt x="145" y="168"/>
                    <a:pt x="145" y="168"/>
                  </a:cubicBezTo>
                  <a:close/>
                  <a:moveTo>
                    <a:pt x="148" y="169"/>
                  </a:moveTo>
                  <a:cubicBezTo>
                    <a:pt x="149" y="168"/>
                    <a:pt x="149" y="168"/>
                    <a:pt x="149" y="168"/>
                  </a:cubicBezTo>
                  <a:cubicBezTo>
                    <a:pt x="150" y="168"/>
                    <a:pt x="150" y="168"/>
                    <a:pt x="150" y="168"/>
                  </a:cubicBezTo>
                  <a:cubicBezTo>
                    <a:pt x="149" y="169"/>
                    <a:pt x="149" y="169"/>
                    <a:pt x="149" y="169"/>
                  </a:cubicBezTo>
                  <a:lnTo>
                    <a:pt x="148" y="169"/>
                  </a:lnTo>
                  <a:close/>
                  <a:moveTo>
                    <a:pt x="128" y="169"/>
                  </a:moveTo>
                  <a:cubicBezTo>
                    <a:pt x="127" y="168"/>
                    <a:pt x="127" y="168"/>
                    <a:pt x="127" y="168"/>
                  </a:cubicBezTo>
                  <a:cubicBezTo>
                    <a:pt x="129" y="168"/>
                    <a:pt x="129" y="168"/>
                    <a:pt x="129" y="168"/>
                  </a:cubicBezTo>
                  <a:cubicBezTo>
                    <a:pt x="130" y="169"/>
                    <a:pt x="130" y="169"/>
                    <a:pt x="130" y="169"/>
                  </a:cubicBezTo>
                  <a:lnTo>
                    <a:pt x="128" y="169"/>
                  </a:lnTo>
                  <a:close/>
                  <a:moveTo>
                    <a:pt x="130" y="176"/>
                  </a:moveTo>
                  <a:cubicBezTo>
                    <a:pt x="133" y="180"/>
                    <a:pt x="133" y="180"/>
                    <a:pt x="133" y="180"/>
                  </a:cubicBezTo>
                  <a:cubicBezTo>
                    <a:pt x="128" y="184"/>
                    <a:pt x="128" y="184"/>
                    <a:pt x="128" y="184"/>
                  </a:cubicBezTo>
                  <a:cubicBezTo>
                    <a:pt x="126" y="178"/>
                    <a:pt x="126" y="178"/>
                    <a:pt x="126" y="178"/>
                  </a:cubicBezTo>
                  <a:lnTo>
                    <a:pt x="130" y="176"/>
                  </a:lnTo>
                  <a:close/>
                  <a:moveTo>
                    <a:pt x="134" y="182"/>
                  </a:moveTo>
                  <a:cubicBezTo>
                    <a:pt x="138" y="188"/>
                    <a:pt x="138" y="188"/>
                    <a:pt x="138" y="188"/>
                  </a:cubicBezTo>
                  <a:cubicBezTo>
                    <a:pt x="132" y="197"/>
                    <a:pt x="132" y="197"/>
                    <a:pt x="132" y="197"/>
                  </a:cubicBezTo>
                  <a:cubicBezTo>
                    <a:pt x="129" y="187"/>
                    <a:pt x="129" y="187"/>
                    <a:pt x="129" y="187"/>
                  </a:cubicBezTo>
                  <a:lnTo>
                    <a:pt x="134" y="182"/>
                  </a:lnTo>
                  <a:close/>
                  <a:moveTo>
                    <a:pt x="135" y="180"/>
                  </a:moveTo>
                  <a:cubicBezTo>
                    <a:pt x="139" y="177"/>
                    <a:pt x="139" y="177"/>
                    <a:pt x="139" y="177"/>
                  </a:cubicBezTo>
                  <a:cubicBezTo>
                    <a:pt x="142" y="180"/>
                    <a:pt x="142" y="180"/>
                    <a:pt x="142" y="180"/>
                  </a:cubicBezTo>
                  <a:cubicBezTo>
                    <a:pt x="139" y="186"/>
                    <a:pt x="139" y="186"/>
                    <a:pt x="139" y="186"/>
                  </a:cubicBezTo>
                  <a:lnTo>
                    <a:pt x="135" y="180"/>
                  </a:lnTo>
                  <a:close/>
                  <a:moveTo>
                    <a:pt x="144" y="182"/>
                  </a:moveTo>
                  <a:cubicBezTo>
                    <a:pt x="149" y="187"/>
                    <a:pt x="149" y="187"/>
                    <a:pt x="149" y="187"/>
                  </a:cubicBezTo>
                  <a:cubicBezTo>
                    <a:pt x="146" y="197"/>
                    <a:pt x="146" y="197"/>
                    <a:pt x="146" y="197"/>
                  </a:cubicBezTo>
                  <a:cubicBezTo>
                    <a:pt x="140" y="188"/>
                    <a:pt x="140" y="188"/>
                    <a:pt x="140" y="188"/>
                  </a:cubicBezTo>
                  <a:lnTo>
                    <a:pt x="144" y="182"/>
                  </a:lnTo>
                  <a:close/>
                  <a:moveTo>
                    <a:pt x="145" y="180"/>
                  </a:moveTo>
                  <a:cubicBezTo>
                    <a:pt x="148" y="176"/>
                    <a:pt x="148" y="176"/>
                    <a:pt x="148" y="176"/>
                  </a:cubicBezTo>
                  <a:cubicBezTo>
                    <a:pt x="152" y="178"/>
                    <a:pt x="152" y="178"/>
                    <a:pt x="152" y="178"/>
                  </a:cubicBezTo>
                  <a:cubicBezTo>
                    <a:pt x="150" y="184"/>
                    <a:pt x="150" y="184"/>
                    <a:pt x="150" y="184"/>
                  </a:cubicBezTo>
                  <a:lnTo>
                    <a:pt x="145" y="180"/>
                  </a:lnTo>
                  <a:close/>
                  <a:moveTo>
                    <a:pt x="149" y="174"/>
                  </a:moveTo>
                  <a:cubicBezTo>
                    <a:pt x="150" y="172"/>
                    <a:pt x="150" y="172"/>
                    <a:pt x="150" y="172"/>
                  </a:cubicBezTo>
                  <a:cubicBezTo>
                    <a:pt x="154" y="172"/>
                    <a:pt x="154" y="172"/>
                    <a:pt x="154" y="172"/>
                  </a:cubicBezTo>
                  <a:cubicBezTo>
                    <a:pt x="152" y="176"/>
                    <a:pt x="152" y="176"/>
                    <a:pt x="152" y="176"/>
                  </a:cubicBezTo>
                  <a:lnTo>
                    <a:pt x="149" y="174"/>
                  </a:lnTo>
                  <a:close/>
                  <a:moveTo>
                    <a:pt x="151" y="166"/>
                  </a:moveTo>
                  <a:cubicBezTo>
                    <a:pt x="151" y="166"/>
                    <a:pt x="151" y="166"/>
                    <a:pt x="151" y="166"/>
                  </a:cubicBezTo>
                  <a:cubicBezTo>
                    <a:pt x="152" y="166"/>
                    <a:pt x="152" y="166"/>
                    <a:pt x="152" y="166"/>
                  </a:cubicBezTo>
                  <a:cubicBezTo>
                    <a:pt x="152" y="166"/>
                    <a:pt x="152" y="166"/>
                    <a:pt x="152" y="166"/>
                  </a:cubicBezTo>
                  <a:lnTo>
                    <a:pt x="151" y="166"/>
                  </a:lnTo>
                  <a:close/>
                  <a:moveTo>
                    <a:pt x="152" y="170"/>
                  </a:moveTo>
                  <a:cubicBezTo>
                    <a:pt x="153" y="168"/>
                    <a:pt x="153" y="168"/>
                    <a:pt x="153" y="168"/>
                  </a:cubicBezTo>
                  <a:cubicBezTo>
                    <a:pt x="155" y="168"/>
                    <a:pt x="155" y="168"/>
                    <a:pt x="155" y="168"/>
                  </a:cubicBezTo>
                  <a:cubicBezTo>
                    <a:pt x="154" y="170"/>
                    <a:pt x="154" y="170"/>
                    <a:pt x="154" y="170"/>
                  </a:cubicBezTo>
                  <a:lnTo>
                    <a:pt x="152" y="170"/>
                  </a:lnTo>
                  <a:close/>
                  <a:moveTo>
                    <a:pt x="154" y="166"/>
                  </a:moveTo>
                  <a:cubicBezTo>
                    <a:pt x="155" y="165"/>
                    <a:pt x="155" y="165"/>
                    <a:pt x="155" y="165"/>
                  </a:cubicBezTo>
                  <a:cubicBezTo>
                    <a:pt x="156" y="164"/>
                    <a:pt x="156" y="164"/>
                    <a:pt x="156" y="164"/>
                  </a:cubicBezTo>
                  <a:cubicBezTo>
                    <a:pt x="156" y="166"/>
                    <a:pt x="156" y="166"/>
                    <a:pt x="156" y="166"/>
                  </a:cubicBezTo>
                  <a:lnTo>
                    <a:pt x="154" y="166"/>
                  </a:lnTo>
                  <a:close/>
                  <a:moveTo>
                    <a:pt x="121" y="162"/>
                  </a:moveTo>
                  <a:cubicBezTo>
                    <a:pt x="121" y="162"/>
                    <a:pt x="121" y="162"/>
                    <a:pt x="121" y="162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1" y="162"/>
                    <a:pt x="121" y="162"/>
                    <a:pt x="121" y="162"/>
                  </a:cubicBezTo>
                  <a:close/>
                  <a:moveTo>
                    <a:pt x="118" y="160"/>
                  </a:moveTo>
                  <a:cubicBezTo>
                    <a:pt x="118" y="161"/>
                    <a:pt x="118" y="161"/>
                    <a:pt x="118" y="161"/>
                  </a:cubicBezTo>
                  <a:cubicBezTo>
                    <a:pt x="117" y="160"/>
                    <a:pt x="117" y="160"/>
                    <a:pt x="117" y="160"/>
                  </a:cubicBezTo>
                  <a:cubicBezTo>
                    <a:pt x="117" y="159"/>
                    <a:pt x="117" y="159"/>
                    <a:pt x="117" y="159"/>
                  </a:cubicBezTo>
                  <a:lnTo>
                    <a:pt x="118" y="160"/>
                  </a:lnTo>
                  <a:close/>
                  <a:moveTo>
                    <a:pt x="117" y="156"/>
                  </a:moveTo>
                  <a:cubicBezTo>
                    <a:pt x="117" y="156"/>
                    <a:pt x="117" y="156"/>
                    <a:pt x="117" y="156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7" y="157"/>
                    <a:pt x="117" y="157"/>
                    <a:pt x="117" y="157"/>
                  </a:cubicBezTo>
                  <a:lnTo>
                    <a:pt x="117" y="156"/>
                  </a:lnTo>
                  <a:close/>
                  <a:moveTo>
                    <a:pt x="117" y="131"/>
                  </a:moveTo>
                  <a:cubicBezTo>
                    <a:pt x="117" y="131"/>
                    <a:pt x="117" y="131"/>
                    <a:pt x="117" y="131"/>
                  </a:cubicBezTo>
                  <a:cubicBezTo>
                    <a:pt x="117" y="131"/>
                    <a:pt x="117" y="131"/>
                    <a:pt x="117" y="131"/>
                  </a:cubicBezTo>
                  <a:cubicBezTo>
                    <a:pt x="117" y="131"/>
                    <a:pt x="117" y="131"/>
                    <a:pt x="117" y="131"/>
                  </a:cubicBezTo>
                  <a:close/>
                  <a:moveTo>
                    <a:pt x="117" y="128"/>
                  </a:moveTo>
                  <a:cubicBezTo>
                    <a:pt x="117" y="127"/>
                    <a:pt x="117" y="127"/>
                    <a:pt x="117" y="127"/>
                  </a:cubicBezTo>
                  <a:cubicBezTo>
                    <a:pt x="118" y="126"/>
                    <a:pt x="118" y="126"/>
                    <a:pt x="118" y="126"/>
                  </a:cubicBezTo>
                  <a:cubicBezTo>
                    <a:pt x="118" y="128"/>
                    <a:pt x="118" y="128"/>
                    <a:pt x="118" y="128"/>
                  </a:cubicBezTo>
                  <a:lnTo>
                    <a:pt x="117" y="128"/>
                  </a:lnTo>
                  <a:close/>
                  <a:moveTo>
                    <a:pt x="121" y="126"/>
                  </a:moveTo>
                  <a:cubicBezTo>
                    <a:pt x="121" y="126"/>
                    <a:pt x="121" y="126"/>
                    <a:pt x="121" y="126"/>
                  </a:cubicBezTo>
                  <a:cubicBezTo>
                    <a:pt x="121" y="126"/>
                    <a:pt x="121" y="126"/>
                    <a:pt x="121" y="126"/>
                  </a:cubicBezTo>
                  <a:cubicBezTo>
                    <a:pt x="121" y="126"/>
                    <a:pt x="121" y="126"/>
                    <a:pt x="121" y="126"/>
                  </a:cubicBezTo>
                  <a:close/>
                  <a:moveTo>
                    <a:pt x="153" y="120"/>
                  </a:moveTo>
                  <a:cubicBezTo>
                    <a:pt x="152" y="118"/>
                    <a:pt x="152" y="118"/>
                    <a:pt x="152" y="118"/>
                  </a:cubicBezTo>
                  <a:cubicBezTo>
                    <a:pt x="154" y="117"/>
                    <a:pt x="154" y="117"/>
                    <a:pt x="154" y="117"/>
                  </a:cubicBezTo>
                  <a:cubicBezTo>
                    <a:pt x="155" y="120"/>
                    <a:pt x="155" y="120"/>
                    <a:pt x="155" y="120"/>
                  </a:cubicBezTo>
                  <a:lnTo>
                    <a:pt x="153" y="120"/>
                  </a:lnTo>
                  <a:close/>
                  <a:moveTo>
                    <a:pt x="156" y="122"/>
                  </a:moveTo>
                  <a:cubicBezTo>
                    <a:pt x="156" y="123"/>
                    <a:pt x="156" y="123"/>
                    <a:pt x="156" y="123"/>
                  </a:cubicBezTo>
                  <a:cubicBezTo>
                    <a:pt x="155" y="123"/>
                    <a:pt x="155" y="123"/>
                    <a:pt x="155" y="123"/>
                  </a:cubicBezTo>
                  <a:cubicBezTo>
                    <a:pt x="154" y="122"/>
                    <a:pt x="154" y="122"/>
                    <a:pt x="154" y="122"/>
                  </a:cubicBezTo>
                  <a:lnTo>
                    <a:pt x="156" y="122"/>
                  </a:lnTo>
                  <a:close/>
                  <a:moveTo>
                    <a:pt x="152" y="122"/>
                  </a:moveTo>
                  <a:cubicBezTo>
                    <a:pt x="151" y="122"/>
                    <a:pt x="151" y="122"/>
                    <a:pt x="151" y="122"/>
                  </a:cubicBezTo>
                  <a:cubicBezTo>
                    <a:pt x="151" y="122"/>
                    <a:pt x="151" y="122"/>
                    <a:pt x="151" y="122"/>
                  </a:cubicBezTo>
                  <a:cubicBezTo>
                    <a:pt x="152" y="122"/>
                    <a:pt x="152" y="122"/>
                    <a:pt x="152" y="122"/>
                  </a:cubicBezTo>
                  <a:close/>
                  <a:moveTo>
                    <a:pt x="150" y="116"/>
                  </a:moveTo>
                  <a:cubicBezTo>
                    <a:pt x="149" y="113"/>
                    <a:pt x="149" y="113"/>
                    <a:pt x="149" y="113"/>
                  </a:cubicBezTo>
                  <a:cubicBezTo>
                    <a:pt x="152" y="111"/>
                    <a:pt x="152" y="111"/>
                    <a:pt x="152" y="111"/>
                  </a:cubicBezTo>
                  <a:cubicBezTo>
                    <a:pt x="154" y="115"/>
                    <a:pt x="154" y="115"/>
                    <a:pt x="154" y="115"/>
                  </a:cubicBezTo>
                  <a:lnTo>
                    <a:pt x="150" y="116"/>
                  </a:lnTo>
                  <a:close/>
                  <a:moveTo>
                    <a:pt x="144" y="115"/>
                  </a:moveTo>
                  <a:cubicBezTo>
                    <a:pt x="147" y="114"/>
                    <a:pt x="147" y="114"/>
                    <a:pt x="147" y="114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6" y="117"/>
                    <a:pt x="146" y="117"/>
                    <a:pt x="146" y="117"/>
                  </a:cubicBezTo>
                  <a:lnTo>
                    <a:pt x="144" y="115"/>
                  </a:lnTo>
                  <a:close/>
                  <a:moveTo>
                    <a:pt x="146" y="119"/>
                  </a:moveTo>
                  <a:cubicBezTo>
                    <a:pt x="145" y="119"/>
                    <a:pt x="145" y="119"/>
                    <a:pt x="145" y="119"/>
                  </a:cubicBezTo>
                  <a:cubicBezTo>
                    <a:pt x="145" y="119"/>
                    <a:pt x="145" y="119"/>
                    <a:pt x="145" y="119"/>
                  </a:cubicBezTo>
                  <a:cubicBezTo>
                    <a:pt x="145" y="119"/>
                    <a:pt x="145" y="119"/>
                    <a:pt x="145" y="119"/>
                  </a:cubicBezTo>
                  <a:lnTo>
                    <a:pt x="146" y="119"/>
                  </a:lnTo>
                  <a:close/>
                  <a:moveTo>
                    <a:pt x="143" y="114"/>
                  </a:moveTo>
                  <a:cubicBezTo>
                    <a:pt x="140" y="112"/>
                    <a:pt x="140" y="112"/>
                    <a:pt x="140" y="112"/>
                  </a:cubicBezTo>
                  <a:cubicBezTo>
                    <a:pt x="143" y="109"/>
                    <a:pt x="143" y="109"/>
                    <a:pt x="143" y="109"/>
                  </a:cubicBezTo>
                  <a:cubicBezTo>
                    <a:pt x="146" y="112"/>
                    <a:pt x="146" y="112"/>
                    <a:pt x="146" y="112"/>
                  </a:cubicBezTo>
                  <a:lnTo>
                    <a:pt x="143" y="114"/>
                  </a:lnTo>
                  <a:close/>
                  <a:moveTo>
                    <a:pt x="144" y="117"/>
                  </a:moveTo>
                  <a:cubicBezTo>
                    <a:pt x="142" y="118"/>
                    <a:pt x="142" y="118"/>
                    <a:pt x="142" y="118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2" y="116"/>
                    <a:pt x="142" y="116"/>
                    <a:pt x="142" y="116"/>
                  </a:cubicBezTo>
                  <a:lnTo>
                    <a:pt x="144" y="117"/>
                  </a:lnTo>
                  <a:close/>
                  <a:moveTo>
                    <a:pt x="139" y="116"/>
                  </a:moveTo>
                  <a:cubicBezTo>
                    <a:pt x="137" y="115"/>
                    <a:pt x="137" y="115"/>
                    <a:pt x="137" y="115"/>
                  </a:cubicBezTo>
                  <a:cubicBezTo>
                    <a:pt x="139" y="113"/>
                    <a:pt x="139" y="113"/>
                    <a:pt x="139" y="113"/>
                  </a:cubicBezTo>
                  <a:cubicBezTo>
                    <a:pt x="141" y="115"/>
                    <a:pt x="141" y="115"/>
                    <a:pt x="141" y="115"/>
                  </a:cubicBezTo>
                  <a:lnTo>
                    <a:pt x="139" y="116"/>
                  </a:lnTo>
                  <a:close/>
                  <a:moveTo>
                    <a:pt x="139" y="118"/>
                  </a:moveTo>
                  <a:cubicBezTo>
                    <a:pt x="139" y="118"/>
                    <a:pt x="139" y="118"/>
                    <a:pt x="139" y="118"/>
                  </a:cubicBezTo>
                  <a:cubicBezTo>
                    <a:pt x="139" y="118"/>
                    <a:pt x="139" y="118"/>
                    <a:pt x="139" y="118"/>
                  </a:cubicBezTo>
                  <a:cubicBezTo>
                    <a:pt x="139" y="118"/>
                    <a:pt x="139" y="118"/>
                    <a:pt x="139" y="118"/>
                  </a:cubicBezTo>
                  <a:close/>
                  <a:moveTo>
                    <a:pt x="135" y="114"/>
                  </a:moveTo>
                  <a:cubicBezTo>
                    <a:pt x="132" y="112"/>
                    <a:pt x="132" y="112"/>
                    <a:pt x="132" y="112"/>
                  </a:cubicBezTo>
                  <a:cubicBezTo>
                    <a:pt x="134" y="109"/>
                    <a:pt x="134" y="109"/>
                    <a:pt x="134" y="109"/>
                  </a:cubicBezTo>
                  <a:cubicBezTo>
                    <a:pt x="137" y="112"/>
                    <a:pt x="137" y="112"/>
                    <a:pt x="137" y="112"/>
                  </a:cubicBezTo>
                  <a:lnTo>
                    <a:pt x="135" y="114"/>
                  </a:lnTo>
                  <a:close/>
                  <a:moveTo>
                    <a:pt x="137" y="117"/>
                  </a:moveTo>
                  <a:cubicBezTo>
                    <a:pt x="135" y="118"/>
                    <a:pt x="135" y="118"/>
                    <a:pt x="135" y="118"/>
                  </a:cubicBezTo>
                  <a:cubicBezTo>
                    <a:pt x="134" y="117"/>
                    <a:pt x="134" y="117"/>
                    <a:pt x="134" y="117"/>
                  </a:cubicBezTo>
                  <a:cubicBezTo>
                    <a:pt x="135" y="116"/>
                    <a:pt x="135" y="116"/>
                    <a:pt x="135" y="116"/>
                  </a:cubicBezTo>
                  <a:lnTo>
                    <a:pt x="137" y="117"/>
                  </a:lnTo>
                  <a:close/>
                  <a:moveTo>
                    <a:pt x="132" y="117"/>
                  </a:moveTo>
                  <a:cubicBezTo>
                    <a:pt x="129" y="116"/>
                    <a:pt x="129" y="116"/>
                    <a:pt x="129" y="116"/>
                  </a:cubicBezTo>
                  <a:cubicBezTo>
                    <a:pt x="131" y="114"/>
                    <a:pt x="131" y="114"/>
                    <a:pt x="131" y="114"/>
                  </a:cubicBezTo>
                  <a:cubicBezTo>
                    <a:pt x="133" y="115"/>
                    <a:pt x="133" y="115"/>
                    <a:pt x="133" y="115"/>
                  </a:cubicBezTo>
                  <a:lnTo>
                    <a:pt x="132" y="117"/>
                  </a:lnTo>
                  <a:close/>
                  <a:moveTo>
                    <a:pt x="132" y="119"/>
                  </a:moveTo>
                  <a:cubicBezTo>
                    <a:pt x="132" y="119"/>
                    <a:pt x="132" y="119"/>
                    <a:pt x="132" y="119"/>
                  </a:cubicBezTo>
                  <a:cubicBezTo>
                    <a:pt x="132" y="119"/>
                    <a:pt x="132" y="119"/>
                    <a:pt x="132" y="119"/>
                  </a:cubicBezTo>
                  <a:cubicBezTo>
                    <a:pt x="132" y="119"/>
                    <a:pt x="132" y="119"/>
                    <a:pt x="132" y="119"/>
                  </a:cubicBezTo>
                  <a:close/>
                  <a:moveTo>
                    <a:pt x="130" y="119"/>
                  </a:moveTo>
                  <a:cubicBezTo>
                    <a:pt x="129" y="119"/>
                    <a:pt x="129" y="119"/>
                    <a:pt x="129" y="119"/>
                  </a:cubicBezTo>
                  <a:cubicBezTo>
                    <a:pt x="127" y="119"/>
                    <a:pt x="127" y="119"/>
                    <a:pt x="127" y="119"/>
                  </a:cubicBezTo>
                  <a:cubicBezTo>
                    <a:pt x="128" y="118"/>
                    <a:pt x="128" y="118"/>
                    <a:pt x="128" y="118"/>
                  </a:cubicBezTo>
                  <a:lnTo>
                    <a:pt x="130" y="119"/>
                  </a:lnTo>
                  <a:close/>
                  <a:moveTo>
                    <a:pt x="149" y="118"/>
                  </a:moveTo>
                  <a:cubicBezTo>
                    <a:pt x="150" y="119"/>
                    <a:pt x="150" y="119"/>
                    <a:pt x="150" y="119"/>
                  </a:cubicBezTo>
                  <a:cubicBezTo>
                    <a:pt x="149" y="119"/>
                    <a:pt x="149" y="119"/>
                    <a:pt x="149" y="119"/>
                  </a:cubicBezTo>
                  <a:cubicBezTo>
                    <a:pt x="148" y="119"/>
                    <a:pt x="148" y="119"/>
                    <a:pt x="148" y="119"/>
                  </a:cubicBezTo>
                  <a:lnTo>
                    <a:pt x="149" y="118"/>
                  </a:lnTo>
                  <a:close/>
                  <a:moveTo>
                    <a:pt x="148" y="111"/>
                  </a:moveTo>
                  <a:cubicBezTo>
                    <a:pt x="145" y="107"/>
                    <a:pt x="145" y="107"/>
                    <a:pt x="145" y="107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52" y="109"/>
                    <a:pt x="152" y="109"/>
                    <a:pt x="152" y="109"/>
                  </a:cubicBezTo>
                  <a:lnTo>
                    <a:pt x="148" y="111"/>
                  </a:lnTo>
                  <a:close/>
                  <a:moveTo>
                    <a:pt x="144" y="105"/>
                  </a:moveTo>
                  <a:cubicBezTo>
                    <a:pt x="140" y="99"/>
                    <a:pt x="140" y="99"/>
                    <a:pt x="140" y="99"/>
                  </a:cubicBezTo>
                  <a:cubicBezTo>
                    <a:pt x="146" y="90"/>
                    <a:pt x="146" y="90"/>
                    <a:pt x="146" y="90"/>
                  </a:cubicBezTo>
                  <a:cubicBezTo>
                    <a:pt x="149" y="101"/>
                    <a:pt x="149" y="101"/>
                    <a:pt x="149" y="101"/>
                  </a:cubicBezTo>
                  <a:lnTo>
                    <a:pt x="144" y="105"/>
                  </a:lnTo>
                  <a:close/>
                  <a:moveTo>
                    <a:pt x="142" y="107"/>
                  </a:moveTo>
                  <a:cubicBezTo>
                    <a:pt x="139" y="110"/>
                    <a:pt x="139" y="110"/>
                    <a:pt x="139" y="110"/>
                  </a:cubicBezTo>
                  <a:cubicBezTo>
                    <a:pt x="135" y="107"/>
                    <a:pt x="135" y="107"/>
                    <a:pt x="135" y="107"/>
                  </a:cubicBezTo>
                  <a:cubicBezTo>
                    <a:pt x="139" y="102"/>
                    <a:pt x="139" y="102"/>
                    <a:pt x="139" y="102"/>
                  </a:cubicBezTo>
                  <a:lnTo>
                    <a:pt x="142" y="107"/>
                  </a:lnTo>
                  <a:close/>
                  <a:moveTo>
                    <a:pt x="134" y="105"/>
                  </a:moveTo>
                  <a:cubicBezTo>
                    <a:pt x="129" y="101"/>
                    <a:pt x="129" y="101"/>
                    <a:pt x="129" y="101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8" y="99"/>
                    <a:pt x="138" y="99"/>
                    <a:pt x="138" y="99"/>
                  </a:cubicBezTo>
                  <a:lnTo>
                    <a:pt x="134" y="105"/>
                  </a:lnTo>
                  <a:close/>
                  <a:moveTo>
                    <a:pt x="133" y="107"/>
                  </a:moveTo>
                  <a:cubicBezTo>
                    <a:pt x="130" y="111"/>
                    <a:pt x="130" y="111"/>
                    <a:pt x="130" y="111"/>
                  </a:cubicBezTo>
                  <a:cubicBezTo>
                    <a:pt x="126" y="109"/>
                    <a:pt x="126" y="109"/>
                    <a:pt x="126" y="109"/>
                  </a:cubicBezTo>
                  <a:cubicBezTo>
                    <a:pt x="128" y="103"/>
                    <a:pt x="128" y="103"/>
                    <a:pt x="128" y="103"/>
                  </a:cubicBezTo>
                  <a:lnTo>
                    <a:pt x="133" y="107"/>
                  </a:lnTo>
                  <a:close/>
                  <a:moveTo>
                    <a:pt x="129" y="113"/>
                  </a:moveTo>
                  <a:cubicBezTo>
                    <a:pt x="127" y="116"/>
                    <a:pt x="127" y="116"/>
                    <a:pt x="127" y="116"/>
                  </a:cubicBezTo>
                  <a:cubicBezTo>
                    <a:pt x="124" y="115"/>
                    <a:pt x="124" y="115"/>
                    <a:pt x="124" y="115"/>
                  </a:cubicBezTo>
                  <a:cubicBezTo>
                    <a:pt x="125" y="111"/>
                    <a:pt x="125" y="111"/>
                    <a:pt x="125" y="111"/>
                  </a:cubicBezTo>
                  <a:lnTo>
                    <a:pt x="129" y="113"/>
                  </a:lnTo>
                  <a:close/>
                  <a:moveTo>
                    <a:pt x="126" y="122"/>
                  </a:moveTo>
                  <a:cubicBezTo>
                    <a:pt x="126" y="122"/>
                    <a:pt x="126" y="122"/>
                    <a:pt x="126" y="122"/>
                  </a:cubicBezTo>
                  <a:cubicBezTo>
                    <a:pt x="126" y="122"/>
                    <a:pt x="126" y="122"/>
                    <a:pt x="126" y="122"/>
                  </a:cubicBezTo>
                  <a:cubicBezTo>
                    <a:pt x="126" y="122"/>
                    <a:pt x="126" y="122"/>
                    <a:pt x="126" y="122"/>
                  </a:cubicBezTo>
                  <a:close/>
                  <a:moveTo>
                    <a:pt x="126" y="118"/>
                  </a:moveTo>
                  <a:cubicBezTo>
                    <a:pt x="125" y="120"/>
                    <a:pt x="125" y="120"/>
                    <a:pt x="125" y="120"/>
                  </a:cubicBezTo>
                  <a:cubicBezTo>
                    <a:pt x="123" y="120"/>
                    <a:pt x="123" y="120"/>
                    <a:pt x="123" y="120"/>
                  </a:cubicBezTo>
                  <a:cubicBezTo>
                    <a:pt x="124" y="117"/>
                    <a:pt x="124" y="117"/>
                    <a:pt x="124" y="117"/>
                  </a:cubicBezTo>
                  <a:lnTo>
                    <a:pt x="126" y="118"/>
                  </a:lnTo>
                  <a:close/>
                  <a:moveTo>
                    <a:pt x="124" y="122"/>
                  </a:moveTo>
                  <a:cubicBezTo>
                    <a:pt x="123" y="123"/>
                    <a:pt x="123" y="123"/>
                    <a:pt x="123" y="123"/>
                  </a:cubicBezTo>
                  <a:cubicBezTo>
                    <a:pt x="122" y="123"/>
                    <a:pt x="122" y="123"/>
                    <a:pt x="122" y="123"/>
                  </a:cubicBezTo>
                  <a:cubicBezTo>
                    <a:pt x="122" y="122"/>
                    <a:pt x="122" y="122"/>
                    <a:pt x="122" y="122"/>
                  </a:cubicBezTo>
                  <a:lnTo>
                    <a:pt x="124" y="122"/>
                  </a:lnTo>
                  <a:close/>
                  <a:moveTo>
                    <a:pt x="157" y="126"/>
                  </a:moveTo>
                  <a:cubicBezTo>
                    <a:pt x="157" y="126"/>
                    <a:pt x="157" y="126"/>
                    <a:pt x="157" y="126"/>
                  </a:cubicBezTo>
                  <a:cubicBezTo>
                    <a:pt x="157" y="126"/>
                    <a:pt x="157" y="126"/>
                    <a:pt x="157" y="126"/>
                  </a:cubicBezTo>
                  <a:cubicBezTo>
                    <a:pt x="157" y="126"/>
                    <a:pt x="157" y="126"/>
                    <a:pt x="157" y="126"/>
                  </a:cubicBezTo>
                  <a:close/>
                  <a:moveTo>
                    <a:pt x="160" y="128"/>
                  </a:moveTo>
                  <a:cubicBezTo>
                    <a:pt x="159" y="126"/>
                    <a:pt x="159" y="126"/>
                    <a:pt x="159" y="126"/>
                  </a:cubicBezTo>
                  <a:cubicBezTo>
                    <a:pt x="161" y="127"/>
                    <a:pt x="161" y="127"/>
                    <a:pt x="161" y="127"/>
                  </a:cubicBezTo>
                  <a:cubicBezTo>
                    <a:pt x="161" y="128"/>
                    <a:pt x="161" y="128"/>
                    <a:pt x="161" y="128"/>
                  </a:cubicBezTo>
                  <a:lnTo>
                    <a:pt x="160" y="128"/>
                  </a:lnTo>
                  <a:close/>
                  <a:moveTo>
                    <a:pt x="161" y="131"/>
                  </a:moveTo>
                  <a:cubicBezTo>
                    <a:pt x="161" y="131"/>
                    <a:pt x="161" y="131"/>
                    <a:pt x="161" y="131"/>
                  </a:cubicBezTo>
                  <a:cubicBezTo>
                    <a:pt x="161" y="131"/>
                    <a:pt x="161" y="131"/>
                    <a:pt x="161" y="131"/>
                  </a:cubicBezTo>
                  <a:cubicBezTo>
                    <a:pt x="161" y="131"/>
                    <a:pt x="161" y="131"/>
                    <a:pt x="161" y="131"/>
                  </a:cubicBezTo>
                  <a:close/>
                  <a:moveTo>
                    <a:pt x="161" y="125"/>
                  </a:moveTo>
                  <a:cubicBezTo>
                    <a:pt x="159" y="124"/>
                    <a:pt x="159" y="124"/>
                    <a:pt x="159" y="124"/>
                  </a:cubicBezTo>
                  <a:cubicBezTo>
                    <a:pt x="158" y="122"/>
                    <a:pt x="158" y="122"/>
                    <a:pt x="158" y="122"/>
                  </a:cubicBezTo>
                  <a:cubicBezTo>
                    <a:pt x="161" y="122"/>
                    <a:pt x="161" y="122"/>
                    <a:pt x="161" y="122"/>
                  </a:cubicBezTo>
                  <a:lnTo>
                    <a:pt x="161" y="125"/>
                  </a:lnTo>
                  <a:close/>
                  <a:moveTo>
                    <a:pt x="160" y="120"/>
                  </a:moveTo>
                  <a:cubicBezTo>
                    <a:pt x="157" y="120"/>
                    <a:pt x="157" y="120"/>
                    <a:pt x="157" y="120"/>
                  </a:cubicBezTo>
                  <a:cubicBezTo>
                    <a:pt x="156" y="117"/>
                    <a:pt x="156" y="117"/>
                    <a:pt x="156" y="117"/>
                  </a:cubicBezTo>
                  <a:cubicBezTo>
                    <a:pt x="160" y="116"/>
                    <a:pt x="160" y="116"/>
                    <a:pt x="160" y="116"/>
                  </a:cubicBezTo>
                  <a:lnTo>
                    <a:pt x="160" y="120"/>
                  </a:lnTo>
                  <a:close/>
                  <a:moveTo>
                    <a:pt x="160" y="114"/>
                  </a:moveTo>
                  <a:cubicBezTo>
                    <a:pt x="156" y="115"/>
                    <a:pt x="156" y="115"/>
                    <a:pt x="156" y="115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60" y="107"/>
                    <a:pt x="160" y="107"/>
                    <a:pt x="160" y="107"/>
                  </a:cubicBezTo>
                  <a:lnTo>
                    <a:pt x="160" y="114"/>
                  </a:lnTo>
                  <a:close/>
                  <a:moveTo>
                    <a:pt x="160" y="105"/>
                  </a:moveTo>
                  <a:cubicBezTo>
                    <a:pt x="154" y="108"/>
                    <a:pt x="154" y="108"/>
                    <a:pt x="154" y="108"/>
                  </a:cubicBezTo>
                  <a:cubicBezTo>
                    <a:pt x="152" y="101"/>
                    <a:pt x="152" y="101"/>
                    <a:pt x="152" y="101"/>
                  </a:cubicBezTo>
                  <a:cubicBezTo>
                    <a:pt x="159" y="94"/>
                    <a:pt x="159" y="94"/>
                    <a:pt x="159" y="94"/>
                  </a:cubicBezTo>
                  <a:lnTo>
                    <a:pt x="160" y="105"/>
                  </a:lnTo>
                  <a:close/>
                  <a:moveTo>
                    <a:pt x="159" y="91"/>
                  </a:moveTo>
                  <a:cubicBezTo>
                    <a:pt x="151" y="99"/>
                    <a:pt x="151" y="99"/>
                    <a:pt x="151" y="99"/>
                  </a:cubicBezTo>
                  <a:cubicBezTo>
                    <a:pt x="147" y="88"/>
                    <a:pt x="147" y="88"/>
                    <a:pt x="147" y="88"/>
                  </a:cubicBezTo>
                  <a:cubicBezTo>
                    <a:pt x="158" y="70"/>
                    <a:pt x="158" y="70"/>
                    <a:pt x="158" y="70"/>
                  </a:cubicBezTo>
                  <a:lnTo>
                    <a:pt x="159" y="91"/>
                  </a:lnTo>
                  <a:close/>
                  <a:moveTo>
                    <a:pt x="156" y="12"/>
                  </a:moveTo>
                  <a:cubicBezTo>
                    <a:pt x="158" y="67"/>
                    <a:pt x="158" y="67"/>
                    <a:pt x="158" y="67"/>
                  </a:cubicBezTo>
                  <a:cubicBezTo>
                    <a:pt x="147" y="85"/>
                    <a:pt x="147" y="85"/>
                    <a:pt x="147" y="85"/>
                  </a:cubicBezTo>
                  <a:cubicBezTo>
                    <a:pt x="140" y="64"/>
                    <a:pt x="140" y="64"/>
                    <a:pt x="140" y="64"/>
                  </a:cubicBezTo>
                  <a:lnTo>
                    <a:pt x="156" y="12"/>
                  </a:lnTo>
                  <a:close/>
                  <a:moveTo>
                    <a:pt x="145" y="88"/>
                  </a:moveTo>
                  <a:cubicBezTo>
                    <a:pt x="139" y="97"/>
                    <a:pt x="139" y="97"/>
                    <a:pt x="139" y="97"/>
                  </a:cubicBezTo>
                  <a:cubicBezTo>
                    <a:pt x="133" y="88"/>
                    <a:pt x="133" y="88"/>
                    <a:pt x="133" y="88"/>
                  </a:cubicBezTo>
                  <a:cubicBezTo>
                    <a:pt x="139" y="68"/>
                    <a:pt x="139" y="68"/>
                    <a:pt x="139" y="68"/>
                  </a:cubicBezTo>
                  <a:lnTo>
                    <a:pt x="145" y="88"/>
                  </a:lnTo>
                  <a:close/>
                  <a:moveTo>
                    <a:pt x="122" y="12"/>
                  </a:moveTo>
                  <a:cubicBezTo>
                    <a:pt x="138" y="64"/>
                    <a:pt x="138" y="64"/>
                    <a:pt x="138" y="64"/>
                  </a:cubicBezTo>
                  <a:cubicBezTo>
                    <a:pt x="131" y="85"/>
                    <a:pt x="131" y="85"/>
                    <a:pt x="131" y="85"/>
                  </a:cubicBezTo>
                  <a:cubicBezTo>
                    <a:pt x="119" y="67"/>
                    <a:pt x="119" y="67"/>
                    <a:pt x="119" y="67"/>
                  </a:cubicBezTo>
                  <a:lnTo>
                    <a:pt x="122" y="12"/>
                  </a:lnTo>
                  <a:close/>
                  <a:moveTo>
                    <a:pt x="119" y="70"/>
                  </a:moveTo>
                  <a:cubicBezTo>
                    <a:pt x="130" y="88"/>
                    <a:pt x="130" y="88"/>
                    <a:pt x="130" y="88"/>
                  </a:cubicBezTo>
                  <a:cubicBezTo>
                    <a:pt x="127" y="99"/>
                    <a:pt x="127" y="99"/>
                    <a:pt x="127" y="99"/>
                  </a:cubicBezTo>
                  <a:cubicBezTo>
                    <a:pt x="118" y="91"/>
                    <a:pt x="118" y="91"/>
                    <a:pt x="118" y="91"/>
                  </a:cubicBezTo>
                  <a:lnTo>
                    <a:pt x="119" y="70"/>
                  </a:lnTo>
                  <a:close/>
                  <a:moveTo>
                    <a:pt x="118" y="94"/>
                  </a:moveTo>
                  <a:cubicBezTo>
                    <a:pt x="126" y="101"/>
                    <a:pt x="126" y="101"/>
                    <a:pt x="126" y="101"/>
                  </a:cubicBezTo>
                  <a:cubicBezTo>
                    <a:pt x="124" y="108"/>
                    <a:pt x="124" y="108"/>
                    <a:pt x="124" y="108"/>
                  </a:cubicBezTo>
                  <a:cubicBezTo>
                    <a:pt x="118" y="105"/>
                    <a:pt x="118" y="105"/>
                    <a:pt x="118" y="105"/>
                  </a:cubicBezTo>
                  <a:lnTo>
                    <a:pt x="118" y="94"/>
                  </a:lnTo>
                  <a:close/>
                  <a:moveTo>
                    <a:pt x="118" y="107"/>
                  </a:moveTo>
                  <a:cubicBezTo>
                    <a:pt x="123" y="110"/>
                    <a:pt x="123" y="110"/>
                    <a:pt x="123" y="110"/>
                  </a:cubicBezTo>
                  <a:cubicBezTo>
                    <a:pt x="122" y="115"/>
                    <a:pt x="122" y="115"/>
                    <a:pt x="122" y="115"/>
                  </a:cubicBezTo>
                  <a:cubicBezTo>
                    <a:pt x="117" y="114"/>
                    <a:pt x="117" y="114"/>
                    <a:pt x="117" y="114"/>
                  </a:cubicBezTo>
                  <a:lnTo>
                    <a:pt x="118" y="107"/>
                  </a:lnTo>
                  <a:close/>
                  <a:moveTo>
                    <a:pt x="117" y="116"/>
                  </a:moveTo>
                  <a:cubicBezTo>
                    <a:pt x="121" y="117"/>
                    <a:pt x="121" y="117"/>
                    <a:pt x="121" y="117"/>
                  </a:cubicBezTo>
                  <a:cubicBezTo>
                    <a:pt x="120" y="120"/>
                    <a:pt x="120" y="120"/>
                    <a:pt x="120" y="120"/>
                  </a:cubicBezTo>
                  <a:cubicBezTo>
                    <a:pt x="117" y="120"/>
                    <a:pt x="117" y="120"/>
                    <a:pt x="117" y="120"/>
                  </a:cubicBezTo>
                  <a:lnTo>
                    <a:pt x="117" y="116"/>
                  </a:lnTo>
                  <a:close/>
                  <a:moveTo>
                    <a:pt x="120" y="122"/>
                  </a:moveTo>
                  <a:cubicBezTo>
                    <a:pt x="119" y="124"/>
                    <a:pt x="119" y="124"/>
                    <a:pt x="119" y="124"/>
                  </a:cubicBezTo>
                  <a:cubicBezTo>
                    <a:pt x="117" y="125"/>
                    <a:pt x="117" y="125"/>
                    <a:pt x="117" y="125"/>
                  </a:cubicBezTo>
                  <a:cubicBezTo>
                    <a:pt x="117" y="122"/>
                    <a:pt x="117" y="122"/>
                    <a:pt x="117" y="122"/>
                  </a:cubicBezTo>
                  <a:lnTo>
                    <a:pt x="120" y="122"/>
                  </a:lnTo>
                  <a:close/>
                  <a:moveTo>
                    <a:pt x="88" y="21"/>
                  </a:moveTo>
                  <a:cubicBezTo>
                    <a:pt x="117" y="67"/>
                    <a:pt x="117" y="67"/>
                    <a:pt x="117" y="67"/>
                  </a:cubicBezTo>
                  <a:cubicBezTo>
                    <a:pt x="116" y="89"/>
                    <a:pt x="116" y="89"/>
                    <a:pt x="116" y="89"/>
                  </a:cubicBezTo>
                  <a:cubicBezTo>
                    <a:pt x="100" y="74"/>
                    <a:pt x="100" y="74"/>
                    <a:pt x="100" y="74"/>
                  </a:cubicBezTo>
                  <a:lnTo>
                    <a:pt x="88" y="21"/>
                  </a:lnTo>
                  <a:close/>
                  <a:moveTo>
                    <a:pt x="111" y="147"/>
                  </a:moveTo>
                  <a:cubicBezTo>
                    <a:pt x="112" y="146"/>
                    <a:pt x="112" y="146"/>
                    <a:pt x="112" y="146"/>
                  </a:cubicBezTo>
                  <a:cubicBezTo>
                    <a:pt x="113" y="147"/>
                    <a:pt x="113" y="147"/>
                    <a:pt x="113" y="147"/>
                  </a:cubicBezTo>
                  <a:cubicBezTo>
                    <a:pt x="112" y="148"/>
                    <a:pt x="112" y="148"/>
                    <a:pt x="112" y="148"/>
                  </a:cubicBezTo>
                  <a:lnTo>
                    <a:pt x="111" y="147"/>
                  </a:lnTo>
                  <a:close/>
                  <a:moveTo>
                    <a:pt x="112" y="151"/>
                  </a:moveTo>
                  <a:cubicBezTo>
                    <a:pt x="111" y="153"/>
                    <a:pt x="111" y="153"/>
                    <a:pt x="111" y="153"/>
                  </a:cubicBezTo>
                  <a:cubicBezTo>
                    <a:pt x="109" y="152"/>
                    <a:pt x="109" y="152"/>
                    <a:pt x="109" y="152"/>
                  </a:cubicBezTo>
                  <a:cubicBezTo>
                    <a:pt x="110" y="149"/>
                    <a:pt x="110" y="149"/>
                    <a:pt x="110" y="149"/>
                  </a:cubicBezTo>
                  <a:lnTo>
                    <a:pt x="112" y="151"/>
                  </a:lnTo>
                  <a:close/>
                  <a:moveTo>
                    <a:pt x="113" y="156"/>
                  </a:moveTo>
                  <a:cubicBezTo>
                    <a:pt x="115" y="158"/>
                    <a:pt x="115" y="158"/>
                    <a:pt x="115" y="158"/>
                  </a:cubicBezTo>
                  <a:cubicBezTo>
                    <a:pt x="115" y="160"/>
                    <a:pt x="115" y="160"/>
                    <a:pt x="115" y="160"/>
                  </a:cubicBezTo>
                  <a:cubicBezTo>
                    <a:pt x="112" y="159"/>
                    <a:pt x="112" y="159"/>
                    <a:pt x="112" y="159"/>
                  </a:cubicBezTo>
                  <a:lnTo>
                    <a:pt x="113" y="156"/>
                  </a:lnTo>
                  <a:close/>
                  <a:moveTo>
                    <a:pt x="114" y="137"/>
                  </a:moveTo>
                  <a:cubicBezTo>
                    <a:pt x="114" y="137"/>
                    <a:pt x="114" y="137"/>
                    <a:pt x="114" y="137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4" y="137"/>
                    <a:pt x="114" y="137"/>
                    <a:pt x="114" y="137"/>
                  </a:cubicBezTo>
                  <a:close/>
                  <a:moveTo>
                    <a:pt x="114" y="150"/>
                  </a:moveTo>
                  <a:cubicBezTo>
                    <a:pt x="114" y="150"/>
                    <a:pt x="114" y="150"/>
                    <a:pt x="114" y="150"/>
                  </a:cubicBezTo>
                  <a:cubicBezTo>
                    <a:pt x="114" y="150"/>
                    <a:pt x="114" y="150"/>
                    <a:pt x="114" y="150"/>
                  </a:cubicBezTo>
                  <a:cubicBezTo>
                    <a:pt x="114" y="150"/>
                    <a:pt x="114" y="150"/>
                    <a:pt x="114" y="150"/>
                  </a:cubicBezTo>
                  <a:close/>
                  <a:moveTo>
                    <a:pt x="114" y="135"/>
                  </a:moveTo>
                  <a:cubicBezTo>
                    <a:pt x="113" y="133"/>
                    <a:pt x="113" y="133"/>
                    <a:pt x="113" y="133"/>
                  </a:cubicBezTo>
                  <a:cubicBezTo>
                    <a:pt x="115" y="132"/>
                    <a:pt x="115" y="132"/>
                    <a:pt x="115" y="132"/>
                  </a:cubicBezTo>
                  <a:cubicBezTo>
                    <a:pt x="115" y="134"/>
                    <a:pt x="115" y="134"/>
                    <a:pt x="115" y="134"/>
                  </a:cubicBezTo>
                  <a:lnTo>
                    <a:pt x="114" y="135"/>
                  </a:lnTo>
                  <a:close/>
                  <a:moveTo>
                    <a:pt x="114" y="144"/>
                  </a:moveTo>
                  <a:cubicBezTo>
                    <a:pt x="113" y="144"/>
                    <a:pt x="113" y="144"/>
                    <a:pt x="113" y="144"/>
                  </a:cubicBezTo>
                  <a:cubicBezTo>
                    <a:pt x="113" y="144"/>
                    <a:pt x="113" y="144"/>
                    <a:pt x="113" y="144"/>
                  </a:cubicBezTo>
                  <a:cubicBezTo>
                    <a:pt x="113" y="143"/>
                    <a:pt x="113" y="143"/>
                    <a:pt x="113" y="143"/>
                  </a:cubicBezTo>
                  <a:lnTo>
                    <a:pt x="114" y="144"/>
                  </a:lnTo>
                  <a:close/>
                  <a:moveTo>
                    <a:pt x="114" y="153"/>
                  </a:moveTo>
                  <a:cubicBezTo>
                    <a:pt x="115" y="154"/>
                    <a:pt x="115" y="154"/>
                    <a:pt x="115" y="154"/>
                  </a:cubicBezTo>
                  <a:cubicBezTo>
                    <a:pt x="115" y="155"/>
                    <a:pt x="115" y="155"/>
                    <a:pt x="115" y="155"/>
                  </a:cubicBezTo>
                  <a:cubicBezTo>
                    <a:pt x="113" y="154"/>
                    <a:pt x="113" y="154"/>
                    <a:pt x="113" y="154"/>
                  </a:cubicBezTo>
                  <a:lnTo>
                    <a:pt x="114" y="153"/>
                  </a:lnTo>
                  <a:close/>
                  <a:moveTo>
                    <a:pt x="115" y="130"/>
                  </a:moveTo>
                  <a:cubicBezTo>
                    <a:pt x="113" y="131"/>
                    <a:pt x="113" y="131"/>
                    <a:pt x="113" y="131"/>
                  </a:cubicBezTo>
                  <a:cubicBezTo>
                    <a:pt x="112" y="128"/>
                    <a:pt x="112" y="128"/>
                    <a:pt x="112" y="128"/>
                  </a:cubicBezTo>
                  <a:cubicBezTo>
                    <a:pt x="115" y="128"/>
                    <a:pt x="115" y="128"/>
                    <a:pt x="115" y="128"/>
                  </a:cubicBezTo>
                  <a:lnTo>
                    <a:pt x="115" y="130"/>
                  </a:lnTo>
                  <a:close/>
                  <a:moveTo>
                    <a:pt x="112" y="139"/>
                  </a:moveTo>
                  <a:cubicBezTo>
                    <a:pt x="113" y="140"/>
                    <a:pt x="113" y="140"/>
                    <a:pt x="113" y="140"/>
                  </a:cubicBezTo>
                  <a:cubicBezTo>
                    <a:pt x="112" y="141"/>
                    <a:pt x="112" y="141"/>
                    <a:pt x="112" y="141"/>
                  </a:cubicBezTo>
                  <a:cubicBezTo>
                    <a:pt x="111" y="140"/>
                    <a:pt x="111" y="140"/>
                    <a:pt x="111" y="140"/>
                  </a:cubicBezTo>
                  <a:lnTo>
                    <a:pt x="112" y="139"/>
                  </a:lnTo>
                  <a:close/>
                  <a:moveTo>
                    <a:pt x="110" y="138"/>
                  </a:moveTo>
                  <a:cubicBezTo>
                    <a:pt x="109" y="136"/>
                    <a:pt x="109" y="136"/>
                    <a:pt x="109" y="136"/>
                  </a:cubicBezTo>
                  <a:cubicBezTo>
                    <a:pt x="111" y="134"/>
                    <a:pt x="111" y="134"/>
                    <a:pt x="111" y="134"/>
                  </a:cubicBezTo>
                  <a:cubicBezTo>
                    <a:pt x="112" y="136"/>
                    <a:pt x="112" y="136"/>
                    <a:pt x="112" y="136"/>
                  </a:cubicBezTo>
                  <a:lnTo>
                    <a:pt x="110" y="138"/>
                  </a:lnTo>
                  <a:close/>
                  <a:moveTo>
                    <a:pt x="110" y="142"/>
                  </a:moveTo>
                  <a:cubicBezTo>
                    <a:pt x="111" y="144"/>
                    <a:pt x="111" y="144"/>
                    <a:pt x="111" y="144"/>
                  </a:cubicBezTo>
                  <a:cubicBezTo>
                    <a:pt x="110" y="146"/>
                    <a:pt x="110" y="146"/>
                    <a:pt x="110" y="146"/>
                  </a:cubicBezTo>
                  <a:cubicBezTo>
                    <a:pt x="108" y="144"/>
                    <a:pt x="108" y="144"/>
                    <a:pt x="108" y="144"/>
                  </a:cubicBezTo>
                  <a:lnTo>
                    <a:pt x="110" y="142"/>
                  </a:lnTo>
                  <a:close/>
                  <a:moveTo>
                    <a:pt x="107" y="142"/>
                  </a:moveTo>
                  <a:cubicBezTo>
                    <a:pt x="104" y="139"/>
                    <a:pt x="104" y="139"/>
                    <a:pt x="104" y="139"/>
                  </a:cubicBezTo>
                  <a:cubicBezTo>
                    <a:pt x="107" y="137"/>
                    <a:pt x="107" y="137"/>
                    <a:pt x="107" y="137"/>
                  </a:cubicBezTo>
                  <a:cubicBezTo>
                    <a:pt x="109" y="140"/>
                    <a:pt x="109" y="140"/>
                    <a:pt x="109" y="140"/>
                  </a:cubicBezTo>
                  <a:lnTo>
                    <a:pt x="107" y="142"/>
                  </a:lnTo>
                  <a:close/>
                  <a:moveTo>
                    <a:pt x="107" y="145"/>
                  </a:moveTo>
                  <a:cubicBezTo>
                    <a:pt x="109" y="148"/>
                    <a:pt x="109" y="148"/>
                    <a:pt x="109" y="148"/>
                  </a:cubicBezTo>
                  <a:cubicBezTo>
                    <a:pt x="107" y="150"/>
                    <a:pt x="107" y="150"/>
                    <a:pt x="107" y="150"/>
                  </a:cubicBezTo>
                  <a:cubicBezTo>
                    <a:pt x="104" y="148"/>
                    <a:pt x="104" y="148"/>
                    <a:pt x="104" y="148"/>
                  </a:cubicBezTo>
                  <a:lnTo>
                    <a:pt x="107" y="145"/>
                  </a:lnTo>
                  <a:close/>
                  <a:moveTo>
                    <a:pt x="108" y="154"/>
                  </a:moveTo>
                  <a:cubicBezTo>
                    <a:pt x="111" y="155"/>
                    <a:pt x="111" y="155"/>
                    <a:pt x="111" y="155"/>
                  </a:cubicBezTo>
                  <a:cubicBezTo>
                    <a:pt x="110" y="158"/>
                    <a:pt x="110" y="158"/>
                    <a:pt x="110" y="158"/>
                  </a:cubicBezTo>
                  <a:cubicBezTo>
                    <a:pt x="106" y="157"/>
                    <a:pt x="106" y="157"/>
                    <a:pt x="106" y="157"/>
                  </a:cubicBezTo>
                  <a:lnTo>
                    <a:pt x="108" y="154"/>
                  </a:lnTo>
                  <a:close/>
                  <a:moveTo>
                    <a:pt x="112" y="161"/>
                  </a:moveTo>
                  <a:cubicBezTo>
                    <a:pt x="115" y="162"/>
                    <a:pt x="115" y="162"/>
                    <a:pt x="115" y="162"/>
                  </a:cubicBezTo>
                  <a:cubicBezTo>
                    <a:pt x="115" y="165"/>
                    <a:pt x="115" y="165"/>
                    <a:pt x="115" y="165"/>
                  </a:cubicBezTo>
                  <a:cubicBezTo>
                    <a:pt x="111" y="165"/>
                    <a:pt x="111" y="165"/>
                    <a:pt x="111" y="165"/>
                  </a:cubicBezTo>
                  <a:lnTo>
                    <a:pt x="112" y="161"/>
                  </a:lnTo>
                  <a:close/>
                  <a:moveTo>
                    <a:pt x="115" y="125"/>
                  </a:moveTo>
                  <a:cubicBezTo>
                    <a:pt x="112" y="126"/>
                    <a:pt x="112" y="126"/>
                    <a:pt x="112" y="126"/>
                  </a:cubicBezTo>
                  <a:cubicBezTo>
                    <a:pt x="111" y="122"/>
                    <a:pt x="111" y="122"/>
                    <a:pt x="111" y="122"/>
                  </a:cubicBezTo>
                  <a:cubicBezTo>
                    <a:pt x="115" y="122"/>
                    <a:pt x="115" y="122"/>
                    <a:pt x="115" y="122"/>
                  </a:cubicBezTo>
                  <a:lnTo>
                    <a:pt x="115" y="125"/>
                  </a:lnTo>
                  <a:close/>
                  <a:moveTo>
                    <a:pt x="111" y="132"/>
                  </a:moveTo>
                  <a:cubicBezTo>
                    <a:pt x="108" y="134"/>
                    <a:pt x="108" y="134"/>
                    <a:pt x="108" y="134"/>
                  </a:cubicBezTo>
                  <a:cubicBezTo>
                    <a:pt x="106" y="130"/>
                    <a:pt x="106" y="130"/>
                    <a:pt x="106" y="130"/>
                  </a:cubicBezTo>
                  <a:cubicBezTo>
                    <a:pt x="110" y="129"/>
                    <a:pt x="110" y="129"/>
                    <a:pt x="110" y="129"/>
                  </a:cubicBezTo>
                  <a:lnTo>
                    <a:pt x="111" y="132"/>
                  </a:lnTo>
                  <a:close/>
                  <a:moveTo>
                    <a:pt x="106" y="135"/>
                  </a:moveTo>
                  <a:cubicBezTo>
                    <a:pt x="102" y="137"/>
                    <a:pt x="102" y="137"/>
                    <a:pt x="102" y="137"/>
                  </a:cubicBezTo>
                  <a:cubicBezTo>
                    <a:pt x="98" y="133"/>
                    <a:pt x="98" y="133"/>
                    <a:pt x="98" y="133"/>
                  </a:cubicBezTo>
                  <a:cubicBezTo>
                    <a:pt x="104" y="131"/>
                    <a:pt x="104" y="131"/>
                    <a:pt x="104" y="131"/>
                  </a:cubicBezTo>
                  <a:lnTo>
                    <a:pt x="106" y="135"/>
                  </a:lnTo>
                  <a:close/>
                  <a:moveTo>
                    <a:pt x="105" y="144"/>
                  </a:moveTo>
                  <a:cubicBezTo>
                    <a:pt x="102" y="147"/>
                    <a:pt x="102" y="147"/>
                    <a:pt x="102" y="147"/>
                  </a:cubicBezTo>
                  <a:cubicBezTo>
                    <a:pt x="97" y="144"/>
                    <a:pt x="97" y="144"/>
                    <a:pt x="97" y="144"/>
                  </a:cubicBezTo>
                  <a:cubicBezTo>
                    <a:pt x="102" y="140"/>
                    <a:pt x="102" y="140"/>
                    <a:pt x="102" y="140"/>
                  </a:cubicBezTo>
                  <a:lnTo>
                    <a:pt x="105" y="144"/>
                  </a:lnTo>
                  <a:close/>
                  <a:moveTo>
                    <a:pt x="102" y="150"/>
                  </a:moveTo>
                  <a:cubicBezTo>
                    <a:pt x="106" y="152"/>
                    <a:pt x="106" y="152"/>
                    <a:pt x="106" y="152"/>
                  </a:cubicBezTo>
                  <a:cubicBezTo>
                    <a:pt x="104" y="157"/>
                    <a:pt x="104" y="157"/>
                    <a:pt x="104" y="157"/>
                  </a:cubicBezTo>
                  <a:cubicBezTo>
                    <a:pt x="98" y="155"/>
                    <a:pt x="98" y="155"/>
                    <a:pt x="98" y="155"/>
                  </a:cubicBezTo>
                  <a:lnTo>
                    <a:pt x="102" y="150"/>
                  </a:lnTo>
                  <a:close/>
                  <a:moveTo>
                    <a:pt x="105" y="159"/>
                  </a:moveTo>
                  <a:cubicBezTo>
                    <a:pt x="110" y="160"/>
                    <a:pt x="110" y="160"/>
                    <a:pt x="110" y="160"/>
                  </a:cubicBezTo>
                  <a:cubicBezTo>
                    <a:pt x="109" y="165"/>
                    <a:pt x="109" y="165"/>
                    <a:pt x="109" y="165"/>
                  </a:cubicBezTo>
                  <a:cubicBezTo>
                    <a:pt x="102" y="165"/>
                    <a:pt x="102" y="165"/>
                    <a:pt x="102" y="165"/>
                  </a:cubicBezTo>
                  <a:lnTo>
                    <a:pt x="105" y="159"/>
                  </a:lnTo>
                  <a:close/>
                  <a:moveTo>
                    <a:pt x="110" y="167"/>
                  </a:moveTo>
                  <a:cubicBezTo>
                    <a:pt x="115" y="167"/>
                    <a:pt x="115" y="167"/>
                    <a:pt x="115" y="167"/>
                  </a:cubicBezTo>
                  <a:cubicBezTo>
                    <a:pt x="115" y="172"/>
                    <a:pt x="115" y="172"/>
                    <a:pt x="115" y="172"/>
                  </a:cubicBezTo>
                  <a:cubicBezTo>
                    <a:pt x="109" y="174"/>
                    <a:pt x="109" y="174"/>
                    <a:pt x="109" y="174"/>
                  </a:cubicBezTo>
                  <a:lnTo>
                    <a:pt x="110" y="167"/>
                  </a:lnTo>
                  <a:close/>
                  <a:moveTo>
                    <a:pt x="115" y="120"/>
                  </a:moveTo>
                  <a:cubicBezTo>
                    <a:pt x="110" y="120"/>
                    <a:pt x="110" y="120"/>
                    <a:pt x="110" y="120"/>
                  </a:cubicBezTo>
                  <a:cubicBezTo>
                    <a:pt x="109" y="114"/>
                    <a:pt x="109" y="114"/>
                    <a:pt x="109" y="114"/>
                  </a:cubicBezTo>
                  <a:cubicBezTo>
                    <a:pt x="115" y="115"/>
                    <a:pt x="115" y="115"/>
                    <a:pt x="115" y="115"/>
                  </a:cubicBezTo>
                  <a:lnTo>
                    <a:pt x="115" y="120"/>
                  </a:lnTo>
                  <a:close/>
                  <a:moveTo>
                    <a:pt x="110" y="127"/>
                  </a:moveTo>
                  <a:cubicBezTo>
                    <a:pt x="105" y="128"/>
                    <a:pt x="105" y="128"/>
                    <a:pt x="105" y="128"/>
                  </a:cubicBezTo>
                  <a:cubicBezTo>
                    <a:pt x="102" y="123"/>
                    <a:pt x="102" y="123"/>
                    <a:pt x="102" y="123"/>
                  </a:cubicBezTo>
                  <a:cubicBezTo>
                    <a:pt x="109" y="122"/>
                    <a:pt x="109" y="122"/>
                    <a:pt x="109" y="122"/>
                  </a:cubicBezTo>
                  <a:lnTo>
                    <a:pt x="110" y="127"/>
                  </a:lnTo>
                  <a:close/>
                  <a:moveTo>
                    <a:pt x="101" y="120"/>
                  </a:moveTo>
                  <a:cubicBezTo>
                    <a:pt x="96" y="111"/>
                    <a:pt x="96" y="111"/>
                    <a:pt x="96" y="111"/>
                  </a:cubicBezTo>
                  <a:cubicBezTo>
                    <a:pt x="107" y="113"/>
                    <a:pt x="107" y="113"/>
                    <a:pt x="107" y="113"/>
                  </a:cubicBezTo>
                  <a:cubicBezTo>
                    <a:pt x="108" y="120"/>
                    <a:pt x="108" y="120"/>
                    <a:pt x="108" y="120"/>
                  </a:cubicBezTo>
                  <a:lnTo>
                    <a:pt x="101" y="120"/>
                  </a:lnTo>
                  <a:close/>
                  <a:moveTo>
                    <a:pt x="103" y="129"/>
                  </a:moveTo>
                  <a:cubicBezTo>
                    <a:pt x="96" y="131"/>
                    <a:pt x="96" y="131"/>
                    <a:pt x="96" y="131"/>
                  </a:cubicBezTo>
                  <a:cubicBezTo>
                    <a:pt x="89" y="123"/>
                    <a:pt x="89" y="123"/>
                    <a:pt x="89" y="123"/>
                  </a:cubicBezTo>
                  <a:cubicBezTo>
                    <a:pt x="100" y="123"/>
                    <a:pt x="100" y="123"/>
                    <a:pt x="100" y="123"/>
                  </a:cubicBezTo>
                  <a:lnTo>
                    <a:pt x="103" y="129"/>
                  </a:lnTo>
                  <a:close/>
                  <a:moveTo>
                    <a:pt x="101" y="139"/>
                  </a:moveTo>
                  <a:cubicBezTo>
                    <a:pt x="95" y="142"/>
                    <a:pt x="95" y="142"/>
                    <a:pt x="95" y="142"/>
                  </a:cubicBezTo>
                  <a:cubicBezTo>
                    <a:pt x="86" y="137"/>
                    <a:pt x="86" y="137"/>
                    <a:pt x="86" y="137"/>
                  </a:cubicBezTo>
                  <a:cubicBezTo>
                    <a:pt x="96" y="133"/>
                    <a:pt x="96" y="133"/>
                    <a:pt x="96" y="133"/>
                  </a:cubicBezTo>
                  <a:lnTo>
                    <a:pt x="101" y="139"/>
                  </a:lnTo>
                  <a:close/>
                  <a:moveTo>
                    <a:pt x="95" y="145"/>
                  </a:moveTo>
                  <a:cubicBezTo>
                    <a:pt x="101" y="149"/>
                    <a:pt x="101" y="149"/>
                    <a:pt x="101" y="149"/>
                  </a:cubicBezTo>
                  <a:cubicBezTo>
                    <a:pt x="96" y="154"/>
                    <a:pt x="96" y="154"/>
                    <a:pt x="96" y="154"/>
                  </a:cubicBezTo>
                  <a:cubicBezTo>
                    <a:pt x="86" y="151"/>
                    <a:pt x="86" y="151"/>
                    <a:pt x="86" y="151"/>
                  </a:cubicBezTo>
                  <a:lnTo>
                    <a:pt x="95" y="145"/>
                  </a:lnTo>
                  <a:close/>
                  <a:moveTo>
                    <a:pt x="96" y="156"/>
                  </a:moveTo>
                  <a:cubicBezTo>
                    <a:pt x="103" y="158"/>
                    <a:pt x="103" y="158"/>
                    <a:pt x="103" y="158"/>
                  </a:cubicBezTo>
                  <a:cubicBezTo>
                    <a:pt x="100" y="165"/>
                    <a:pt x="100" y="165"/>
                    <a:pt x="100" y="165"/>
                  </a:cubicBezTo>
                  <a:cubicBezTo>
                    <a:pt x="89" y="164"/>
                    <a:pt x="89" y="164"/>
                    <a:pt x="89" y="164"/>
                  </a:cubicBezTo>
                  <a:lnTo>
                    <a:pt x="96" y="156"/>
                  </a:lnTo>
                  <a:close/>
                  <a:moveTo>
                    <a:pt x="101" y="167"/>
                  </a:moveTo>
                  <a:cubicBezTo>
                    <a:pt x="108" y="167"/>
                    <a:pt x="108" y="167"/>
                    <a:pt x="108" y="167"/>
                  </a:cubicBezTo>
                  <a:cubicBezTo>
                    <a:pt x="107" y="174"/>
                    <a:pt x="107" y="174"/>
                    <a:pt x="107" y="174"/>
                  </a:cubicBezTo>
                  <a:cubicBezTo>
                    <a:pt x="96" y="176"/>
                    <a:pt x="96" y="176"/>
                    <a:pt x="96" y="176"/>
                  </a:cubicBezTo>
                  <a:lnTo>
                    <a:pt x="101" y="167"/>
                  </a:lnTo>
                  <a:close/>
                  <a:moveTo>
                    <a:pt x="108" y="176"/>
                  </a:moveTo>
                  <a:cubicBezTo>
                    <a:pt x="115" y="174"/>
                    <a:pt x="115" y="174"/>
                    <a:pt x="115" y="174"/>
                  </a:cubicBezTo>
                  <a:cubicBezTo>
                    <a:pt x="116" y="181"/>
                    <a:pt x="116" y="181"/>
                    <a:pt x="116" y="181"/>
                  </a:cubicBezTo>
                  <a:cubicBezTo>
                    <a:pt x="106" y="186"/>
                    <a:pt x="106" y="186"/>
                    <a:pt x="106" y="186"/>
                  </a:cubicBezTo>
                  <a:lnTo>
                    <a:pt x="108" y="176"/>
                  </a:lnTo>
                  <a:close/>
                  <a:moveTo>
                    <a:pt x="115" y="113"/>
                  </a:moveTo>
                  <a:cubicBezTo>
                    <a:pt x="108" y="112"/>
                    <a:pt x="108" y="112"/>
                    <a:pt x="108" y="112"/>
                  </a:cubicBezTo>
                  <a:cubicBezTo>
                    <a:pt x="106" y="101"/>
                    <a:pt x="106" y="101"/>
                    <a:pt x="106" y="101"/>
                  </a:cubicBezTo>
                  <a:cubicBezTo>
                    <a:pt x="116" y="106"/>
                    <a:pt x="116" y="106"/>
                    <a:pt x="116" y="106"/>
                  </a:cubicBezTo>
                  <a:lnTo>
                    <a:pt x="115" y="113"/>
                  </a:lnTo>
                  <a:close/>
                  <a:moveTo>
                    <a:pt x="106" y="111"/>
                  </a:moveTo>
                  <a:cubicBezTo>
                    <a:pt x="95" y="108"/>
                    <a:pt x="95" y="108"/>
                    <a:pt x="95" y="108"/>
                  </a:cubicBezTo>
                  <a:cubicBezTo>
                    <a:pt x="85" y="90"/>
                    <a:pt x="85" y="90"/>
                    <a:pt x="85" y="90"/>
                  </a:cubicBezTo>
                  <a:cubicBezTo>
                    <a:pt x="104" y="100"/>
                    <a:pt x="104" y="100"/>
                    <a:pt x="104" y="100"/>
                  </a:cubicBezTo>
                  <a:lnTo>
                    <a:pt x="106" y="111"/>
                  </a:lnTo>
                  <a:close/>
                  <a:moveTo>
                    <a:pt x="99" y="121"/>
                  </a:moveTo>
                  <a:cubicBezTo>
                    <a:pt x="87" y="121"/>
                    <a:pt x="87" y="121"/>
                    <a:pt x="87" y="121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93" y="110"/>
                    <a:pt x="93" y="110"/>
                    <a:pt x="93" y="110"/>
                  </a:cubicBezTo>
                  <a:lnTo>
                    <a:pt x="99" y="121"/>
                  </a:lnTo>
                  <a:close/>
                  <a:moveTo>
                    <a:pt x="94" y="132"/>
                  </a:moveTo>
                  <a:cubicBezTo>
                    <a:pt x="83" y="135"/>
                    <a:pt x="83" y="135"/>
                    <a:pt x="83" y="135"/>
                  </a:cubicBezTo>
                  <a:cubicBezTo>
                    <a:pt x="66" y="124"/>
                    <a:pt x="66" y="124"/>
                    <a:pt x="66" y="124"/>
                  </a:cubicBezTo>
                  <a:cubicBezTo>
                    <a:pt x="86" y="123"/>
                    <a:pt x="86" y="123"/>
                    <a:pt x="86" y="123"/>
                  </a:cubicBezTo>
                  <a:lnTo>
                    <a:pt x="94" y="132"/>
                  </a:lnTo>
                  <a:close/>
                  <a:moveTo>
                    <a:pt x="93" y="144"/>
                  </a:moveTo>
                  <a:cubicBezTo>
                    <a:pt x="83" y="150"/>
                    <a:pt x="83" y="150"/>
                    <a:pt x="83" y="150"/>
                  </a:cubicBezTo>
                  <a:cubicBezTo>
                    <a:pt x="63" y="144"/>
                    <a:pt x="63" y="144"/>
                    <a:pt x="63" y="144"/>
                  </a:cubicBezTo>
                  <a:cubicBezTo>
                    <a:pt x="83" y="138"/>
                    <a:pt x="83" y="138"/>
                    <a:pt x="83" y="138"/>
                  </a:cubicBezTo>
                  <a:lnTo>
                    <a:pt x="93" y="144"/>
                  </a:lnTo>
                  <a:close/>
                  <a:moveTo>
                    <a:pt x="83" y="152"/>
                  </a:moveTo>
                  <a:cubicBezTo>
                    <a:pt x="94" y="156"/>
                    <a:pt x="94" y="156"/>
                    <a:pt x="94" y="156"/>
                  </a:cubicBezTo>
                  <a:cubicBezTo>
                    <a:pt x="86" y="164"/>
                    <a:pt x="86" y="164"/>
                    <a:pt x="86" y="164"/>
                  </a:cubicBezTo>
                  <a:cubicBezTo>
                    <a:pt x="66" y="163"/>
                    <a:pt x="66" y="163"/>
                    <a:pt x="66" y="163"/>
                  </a:cubicBezTo>
                  <a:lnTo>
                    <a:pt x="83" y="152"/>
                  </a:lnTo>
                  <a:close/>
                  <a:moveTo>
                    <a:pt x="87" y="166"/>
                  </a:moveTo>
                  <a:cubicBezTo>
                    <a:pt x="99" y="167"/>
                    <a:pt x="99" y="167"/>
                    <a:pt x="99" y="167"/>
                  </a:cubicBezTo>
                  <a:cubicBezTo>
                    <a:pt x="93" y="177"/>
                    <a:pt x="93" y="177"/>
                    <a:pt x="93" y="177"/>
                  </a:cubicBezTo>
                  <a:cubicBezTo>
                    <a:pt x="73" y="182"/>
                    <a:pt x="73" y="182"/>
                    <a:pt x="73" y="182"/>
                  </a:cubicBezTo>
                  <a:lnTo>
                    <a:pt x="87" y="166"/>
                  </a:lnTo>
                  <a:close/>
                  <a:moveTo>
                    <a:pt x="95" y="179"/>
                  </a:moveTo>
                  <a:cubicBezTo>
                    <a:pt x="106" y="176"/>
                    <a:pt x="106" y="176"/>
                    <a:pt x="106" y="176"/>
                  </a:cubicBezTo>
                  <a:cubicBezTo>
                    <a:pt x="104" y="188"/>
                    <a:pt x="104" y="188"/>
                    <a:pt x="104" y="188"/>
                  </a:cubicBezTo>
                  <a:cubicBezTo>
                    <a:pt x="85" y="197"/>
                    <a:pt x="85" y="197"/>
                    <a:pt x="85" y="197"/>
                  </a:cubicBezTo>
                  <a:lnTo>
                    <a:pt x="95" y="179"/>
                  </a:lnTo>
                  <a:close/>
                  <a:moveTo>
                    <a:pt x="105" y="189"/>
                  </a:moveTo>
                  <a:cubicBezTo>
                    <a:pt x="116" y="184"/>
                    <a:pt x="116" y="184"/>
                    <a:pt x="116" y="184"/>
                  </a:cubicBezTo>
                  <a:cubicBezTo>
                    <a:pt x="116" y="195"/>
                    <a:pt x="116" y="195"/>
                    <a:pt x="116" y="195"/>
                  </a:cubicBezTo>
                  <a:cubicBezTo>
                    <a:pt x="101" y="209"/>
                    <a:pt x="101" y="209"/>
                    <a:pt x="101" y="209"/>
                  </a:cubicBezTo>
                  <a:lnTo>
                    <a:pt x="105" y="189"/>
                  </a:lnTo>
                  <a:close/>
                  <a:moveTo>
                    <a:pt x="116" y="104"/>
                  </a:moveTo>
                  <a:cubicBezTo>
                    <a:pt x="105" y="98"/>
                    <a:pt x="105" y="98"/>
                    <a:pt x="105" y="98"/>
                  </a:cubicBezTo>
                  <a:cubicBezTo>
                    <a:pt x="101" y="78"/>
                    <a:pt x="101" y="78"/>
                    <a:pt x="101" y="78"/>
                  </a:cubicBezTo>
                  <a:cubicBezTo>
                    <a:pt x="116" y="92"/>
                    <a:pt x="116" y="92"/>
                    <a:pt x="116" y="92"/>
                  </a:cubicBezTo>
                  <a:lnTo>
                    <a:pt x="116" y="104"/>
                  </a:lnTo>
                  <a:close/>
                  <a:moveTo>
                    <a:pt x="58" y="39"/>
                  </a:moveTo>
                  <a:cubicBezTo>
                    <a:pt x="98" y="75"/>
                    <a:pt x="98" y="75"/>
                    <a:pt x="98" y="75"/>
                  </a:cubicBezTo>
                  <a:cubicBezTo>
                    <a:pt x="103" y="97"/>
                    <a:pt x="103" y="97"/>
                    <a:pt x="103" y="97"/>
                  </a:cubicBezTo>
                  <a:cubicBezTo>
                    <a:pt x="83" y="87"/>
                    <a:pt x="83" y="87"/>
                    <a:pt x="83" y="87"/>
                  </a:cubicBezTo>
                  <a:lnTo>
                    <a:pt x="58" y="39"/>
                  </a:lnTo>
                  <a:close/>
                  <a:moveTo>
                    <a:pt x="34" y="63"/>
                  </a:moveTo>
                  <a:cubicBezTo>
                    <a:pt x="82" y="88"/>
                    <a:pt x="82" y="88"/>
                    <a:pt x="82" y="88"/>
                  </a:cubicBezTo>
                  <a:cubicBezTo>
                    <a:pt x="92" y="108"/>
                    <a:pt x="92" y="108"/>
                    <a:pt x="92" y="108"/>
                  </a:cubicBezTo>
                  <a:cubicBezTo>
                    <a:pt x="71" y="103"/>
                    <a:pt x="71" y="103"/>
                    <a:pt x="71" y="103"/>
                  </a:cubicBezTo>
                  <a:lnTo>
                    <a:pt x="34" y="63"/>
                  </a:lnTo>
                  <a:close/>
                  <a:moveTo>
                    <a:pt x="16" y="93"/>
                  </a:moveTo>
                  <a:cubicBezTo>
                    <a:pt x="69" y="105"/>
                    <a:pt x="69" y="105"/>
                    <a:pt x="69" y="105"/>
                  </a:cubicBezTo>
                  <a:cubicBezTo>
                    <a:pt x="84" y="121"/>
                    <a:pt x="84" y="121"/>
                    <a:pt x="84" y="121"/>
                  </a:cubicBezTo>
                  <a:cubicBezTo>
                    <a:pt x="62" y="122"/>
                    <a:pt x="62" y="122"/>
                    <a:pt x="62" y="122"/>
                  </a:cubicBezTo>
                  <a:lnTo>
                    <a:pt x="16" y="93"/>
                  </a:lnTo>
                  <a:close/>
                  <a:moveTo>
                    <a:pt x="7" y="126"/>
                  </a:moveTo>
                  <a:cubicBezTo>
                    <a:pt x="62" y="124"/>
                    <a:pt x="62" y="124"/>
                    <a:pt x="62" y="124"/>
                  </a:cubicBezTo>
                  <a:cubicBezTo>
                    <a:pt x="80" y="136"/>
                    <a:pt x="80" y="136"/>
                    <a:pt x="80" y="136"/>
                  </a:cubicBezTo>
                  <a:cubicBezTo>
                    <a:pt x="59" y="143"/>
                    <a:pt x="59" y="143"/>
                    <a:pt x="59" y="143"/>
                  </a:cubicBezTo>
                  <a:lnTo>
                    <a:pt x="7" y="126"/>
                  </a:lnTo>
                  <a:close/>
                  <a:moveTo>
                    <a:pt x="7" y="161"/>
                  </a:moveTo>
                  <a:cubicBezTo>
                    <a:pt x="59" y="145"/>
                    <a:pt x="59" y="145"/>
                    <a:pt x="59" y="145"/>
                  </a:cubicBezTo>
                  <a:cubicBezTo>
                    <a:pt x="80" y="151"/>
                    <a:pt x="80" y="151"/>
                    <a:pt x="80" y="151"/>
                  </a:cubicBezTo>
                  <a:cubicBezTo>
                    <a:pt x="62" y="163"/>
                    <a:pt x="62" y="163"/>
                    <a:pt x="62" y="163"/>
                  </a:cubicBezTo>
                  <a:lnTo>
                    <a:pt x="7" y="161"/>
                  </a:lnTo>
                  <a:close/>
                  <a:moveTo>
                    <a:pt x="16" y="194"/>
                  </a:moveTo>
                  <a:cubicBezTo>
                    <a:pt x="62" y="165"/>
                    <a:pt x="62" y="165"/>
                    <a:pt x="62" y="165"/>
                  </a:cubicBezTo>
                  <a:cubicBezTo>
                    <a:pt x="84" y="166"/>
                    <a:pt x="84" y="166"/>
                    <a:pt x="84" y="166"/>
                  </a:cubicBezTo>
                  <a:cubicBezTo>
                    <a:pt x="69" y="182"/>
                    <a:pt x="69" y="182"/>
                    <a:pt x="69" y="182"/>
                  </a:cubicBezTo>
                  <a:lnTo>
                    <a:pt x="16" y="194"/>
                  </a:lnTo>
                  <a:close/>
                  <a:moveTo>
                    <a:pt x="34" y="224"/>
                  </a:moveTo>
                  <a:cubicBezTo>
                    <a:pt x="70" y="184"/>
                    <a:pt x="70" y="184"/>
                    <a:pt x="70" y="184"/>
                  </a:cubicBezTo>
                  <a:cubicBezTo>
                    <a:pt x="92" y="180"/>
                    <a:pt x="92" y="180"/>
                    <a:pt x="92" y="180"/>
                  </a:cubicBezTo>
                  <a:cubicBezTo>
                    <a:pt x="82" y="199"/>
                    <a:pt x="82" y="199"/>
                    <a:pt x="82" y="199"/>
                  </a:cubicBezTo>
                  <a:lnTo>
                    <a:pt x="34" y="224"/>
                  </a:lnTo>
                  <a:close/>
                  <a:moveTo>
                    <a:pt x="58" y="249"/>
                  </a:moveTo>
                  <a:cubicBezTo>
                    <a:pt x="83" y="201"/>
                    <a:pt x="83" y="201"/>
                    <a:pt x="83" y="201"/>
                  </a:cubicBezTo>
                  <a:cubicBezTo>
                    <a:pt x="103" y="190"/>
                    <a:pt x="103" y="190"/>
                    <a:pt x="103" y="190"/>
                  </a:cubicBezTo>
                  <a:cubicBezTo>
                    <a:pt x="98" y="212"/>
                    <a:pt x="98" y="212"/>
                    <a:pt x="98" y="212"/>
                  </a:cubicBezTo>
                  <a:lnTo>
                    <a:pt x="58" y="249"/>
                  </a:lnTo>
                  <a:close/>
                  <a:moveTo>
                    <a:pt x="88" y="266"/>
                  </a:moveTo>
                  <a:cubicBezTo>
                    <a:pt x="100" y="213"/>
                    <a:pt x="100" y="213"/>
                    <a:pt x="100" y="213"/>
                  </a:cubicBezTo>
                  <a:cubicBezTo>
                    <a:pt x="116" y="198"/>
                    <a:pt x="116" y="198"/>
                    <a:pt x="116" y="198"/>
                  </a:cubicBezTo>
                  <a:cubicBezTo>
                    <a:pt x="117" y="220"/>
                    <a:pt x="117" y="220"/>
                    <a:pt x="117" y="220"/>
                  </a:cubicBezTo>
                  <a:lnTo>
                    <a:pt x="88" y="266"/>
                  </a:lnTo>
                  <a:close/>
                  <a:moveTo>
                    <a:pt x="117" y="163"/>
                  </a:moveTo>
                  <a:cubicBezTo>
                    <a:pt x="119" y="163"/>
                    <a:pt x="119" y="163"/>
                    <a:pt x="119" y="163"/>
                  </a:cubicBezTo>
                  <a:cubicBezTo>
                    <a:pt x="120" y="165"/>
                    <a:pt x="120" y="165"/>
                    <a:pt x="120" y="165"/>
                  </a:cubicBezTo>
                  <a:cubicBezTo>
                    <a:pt x="117" y="165"/>
                    <a:pt x="117" y="165"/>
                    <a:pt x="117" y="165"/>
                  </a:cubicBezTo>
                  <a:lnTo>
                    <a:pt x="117" y="163"/>
                  </a:lnTo>
                  <a:close/>
                  <a:moveTo>
                    <a:pt x="117" y="168"/>
                  </a:moveTo>
                  <a:cubicBezTo>
                    <a:pt x="120" y="168"/>
                    <a:pt x="120" y="168"/>
                    <a:pt x="120" y="168"/>
                  </a:cubicBezTo>
                  <a:cubicBezTo>
                    <a:pt x="121" y="171"/>
                    <a:pt x="121" y="171"/>
                    <a:pt x="121" y="171"/>
                  </a:cubicBezTo>
                  <a:cubicBezTo>
                    <a:pt x="117" y="172"/>
                    <a:pt x="117" y="172"/>
                    <a:pt x="117" y="172"/>
                  </a:cubicBezTo>
                  <a:lnTo>
                    <a:pt x="117" y="168"/>
                  </a:lnTo>
                  <a:close/>
                  <a:moveTo>
                    <a:pt x="117" y="174"/>
                  </a:moveTo>
                  <a:cubicBezTo>
                    <a:pt x="122" y="173"/>
                    <a:pt x="122" y="173"/>
                    <a:pt x="122" y="173"/>
                  </a:cubicBezTo>
                  <a:cubicBezTo>
                    <a:pt x="123" y="177"/>
                    <a:pt x="123" y="177"/>
                    <a:pt x="123" y="177"/>
                  </a:cubicBezTo>
                  <a:cubicBezTo>
                    <a:pt x="118" y="180"/>
                    <a:pt x="118" y="180"/>
                    <a:pt x="118" y="180"/>
                  </a:cubicBezTo>
                  <a:lnTo>
                    <a:pt x="117" y="174"/>
                  </a:lnTo>
                  <a:close/>
                  <a:moveTo>
                    <a:pt x="118" y="183"/>
                  </a:moveTo>
                  <a:cubicBezTo>
                    <a:pt x="124" y="179"/>
                    <a:pt x="124" y="179"/>
                    <a:pt x="124" y="179"/>
                  </a:cubicBezTo>
                  <a:cubicBezTo>
                    <a:pt x="126" y="186"/>
                    <a:pt x="126" y="186"/>
                    <a:pt x="126" y="186"/>
                  </a:cubicBezTo>
                  <a:cubicBezTo>
                    <a:pt x="118" y="193"/>
                    <a:pt x="118" y="193"/>
                    <a:pt x="118" y="193"/>
                  </a:cubicBezTo>
                  <a:lnTo>
                    <a:pt x="118" y="183"/>
                  </a:lnTo>
                  <a:close/>
                  <a:moveTo>
                    <a:pt x="118" y="196"/>
                  </a:moveTo>
                  <a:cubicBezTo>
                    <a:pt x="127" y="188"/>
                    <a:pt x="127" y="188"/>
                    <a:pt x="127" y="188"/>
                  </a:cubicBezTo>
                  <a:cubicBezTo>
                    <a:pt x="130" y="199"/>
                    <a:pt x="130" y="199"/>
                    <a:pt x="130" y="199"/>
                  </a:cubicBezTo>
                  <a:cubicBezTo>
                    <a:pt x="119" y="217"/>
                    <a:pt x="119" y="217"/>
                    <a:pt x="119" y="217"/>
                  </a:cubicBezTo>
                  <a:lnTo>
                    <a:pt x="118" y="196"/>
                  </a:lnTo>
                  <a:close/>
                  <a:moveTo>
                    <a:pt x="122" y="275"/>
                  </a:moveTo>
                  <a:cubicBezTo>
                    <a:pt x="119" y="221"/>
                    <a:pt x="119" y="221"/>
                    <a:pt x="119" y="221"/>
                  </a:cubicBezTo>
                  <a:cubicBezTo>
                    <a:pt x="131" y="202"/>
                    <a:pt x="131" y="202"/>
                    <a:pt x="131" y="202"/>
                  </a:cubicBezTo>
                  <a:cubicBezTo>
                    <a:pt x="138" y="223"/>
                    <a:pt x="138" y="223"/>
                    <a:pt x="138" y="223"/>
                  </a:cubicBezTo>
                  <a:lnTo>
                    <a:pt x="122" y="275"/>
                  </a:lnTo>
                  <a:close/>
                  <a:moveTo>
                    <a:pt x="133" y="200"/>
                  </a:moveTo>
                  <a:cubicBezTo>
                    <a:pt x="139" y="190"/>
                    <a:pt x="139" y="190"/>
                    <a:pt x="139" y="190"/>
                  </a:cubicBezTo>
                  <a:cubicBezTo>
                    <a:pt x="145" y="200"/>
                    <a:pt x="145" y="200"/>
                    <a:pt x="145" y="200"/>
                  </a:cubicBezTo>
                  <a:cubicBezTo>
                    <a:pt x="139" y="220"/>
                    <a:pt x="139" y="220"/>
                    <a:pt x="139" y="220"/>
                  </a:cubicBezTo>
                  <a:lnTo>
                    <a:pt x="133" y="200"/>
                  </a:lnTo>
                  <a:close/>
                  <a:moveTo>
                    <a:pt x="156" y="275"/>
                  </a:moveTo>
                  <a:cubicBezTo>
                    <a:pt x="140" y="223"/>
                    <a:pt x="140" y="223"/>
                    <a:pt x="140" y="223"/>
                  </a:cubicBezTo>
                  <a:cubicBezTo>
                    <a:pt x="147" y="202"/>
                    <a:pt x="147" y="202"/>
                    <a:pt x="147" y="202"/>
                  </a:cubicBezTo>
                  <a:cubicBezTo>
                    <a:pt x="158" y="221"/>
                    <a:pt x="158" y="221"/>
                    <a:pt x="158" y="221"/>
                  </a:cubicBezTo>
                  <a:lnTo>
                    <a:pt x="156" y="275"/>
                  </a:lnTo>
                  <a:close/>
                  <a:moveTo>
                    <a:pt x="158" y="217"/>
                  </a:moveTo>
                  <a:cubicBezTo>
                    <a:pt x="147" y="199"/>
                    <a:pt x="147" y="199"/>
                    <a:pt x="147" y="199"/>
                  </a:cubicBezTo>
                  <a:cubicBezTo>
                    <a:pt x="151" y="188"/>
                    <a:pt x="151" y="188"/>
                    <a:pt x="151" y="188"/>
                  </a:cubicBezTo>
                  <a:cubicBezTo>
                    <a:pt x="159" y="196"/>
                    <a:pt x="159" y="196"/>
                    <a:pt x="159" y="196"/>
                  </a:cubicBezTo>
                  <a:lnTo>
                    <a:pt x="158" y="217"/>
                  </a:lnTo>
                  <a:close/>
                  <a:moveTo>
                    <a:pt x="159" y="193"/>
                  </a:moveTo>
                  <a:cubicBezTo>
                    <a:pt x="152" y="186"/>
                    <a:pt x="152" y="186"/>
                    <a:pt x="152" y="186"/>
                  </a:cubicBezTo>
                  <a:cubicBezTo>
                    <a:pt x="154" y="179"/>
                    <a:pt x="154" y="179"/>
                    <a:pt x="154" y="179"/>
                  </a:cubicBezTo>
                  <a:cubicBezTo>
                    <a:pt x="160" y="183"/>
                    <a:pt x="160" y="183"/>
                    <a:pt x="160" y="183"/>
                  </a:cubicBezTo>
                  <a:lnTo>
                    <a:pt x="159" y="193"/>
                  </a:lnTo>
                  <a:close/>
                  <a:moveTo>
                    <a:pt x="160" y="180"/>
                  </a:moveTo>
                  <a:cubicBezTo>
                    <a:pt x="154" y="177"/>
                    <a:pt x="154" y="177"/>
                    <a:pt x="154" y="177"/>
                  </a:cubicBezTo>
                  <a:cubicBezTo>
                    <a:pt x="156" y="173"/>
                    <a:pt x="156" y="173"/>
                    <a:pt x="156" y="173"/>
                  </a:cubicBezTo>
                  <a:cubicBezTo>
                    <a:pt x="160" y="174"/>
                    <a:pt x="160" y="174"/>
                    <a:pt x="160" y="174"/>
                  </a:cubicBezTo>
                  <a:lnTo>
                    <a:pt x="160" y="180"/>
                  </a:lnTo>
                  <a:close/>
                  <a:moveTo>
                    <a:pt x="160" y="172"/>
                  </a:moveTo>
                  <a:cubicBezTo>
                    <a:pt x="156" y="171"/>
                    <a:pt x="156" y="171"/>
                    <a:pt x="156" y="171"/>
                  </a:cubicBezTo>
                  <a:cubicBezTo>
                    <a:pt x="157" y="168"/>
                    <a:pt x="157" y="168"/>
                    <a:pt x="157" y="168"/>
                  </a:cubicBezTo>
                  <a:cubicBezTo>
                    <a:pt x="160" y="168"/>
                    <a:pt x="160" y="168"/>
                    <a:pt x="160" y="168"/>
                  </a:cubicBezTo>
                  <a:lnTo>
                    <a:pt x="160" y="172"/>
                  </a:lnTo>
                  <a:close/>
                  <a:moveTo>
                    <a:pt x="158" y="166"/>
                  </a:moveTo>
                  <a:cubicBezTo>
                    <a:pt x="159" y="163"/>
                    <a:pt x="159" y="163"/>
                    <a:pt x="159" y="163"/>
                  </a:cubicBezTo>
                  <a:cubicBezTo>
                    <a:pt x="161" y="163"/>
                    <a:pt x="161" y="163"/>
                    <a:pt x="161" y="163"/>
                  </a:cubicBezTo>
                  <a:cubicBezTo>
                    <a:pt x="161" y="165"/>
                    <a:pt x="161" y="165"/>
                    <a:pt x="161" y="165"/>
                  </a:cubicBezTo>
                  <a:lnTo>
                    <a:pt x="158" y="166"/>
                  </a:lnTo>
                  <a:close/>
                  <a:moveTo>
                    <a:pt x="190" y="266"/>
                  </a:moveTo>
                  <a:cubicBezTo>
                    <a:pt x="161" y="220"/>
                    <a:pt x="161" y="220"/>
                    <a:pt x="161" y="220"/>
                  </a:cubicBezTo>
                  <a:cubicBezTo>
                    <a:pt x="161" y="198"/>
                    <a:pt x="161" y="198"/>
                    <a:pt x="161" y="198"/>
                  </a:cubicBezTo>
                  <a:cubicBezTo>
                    <a:pt x="178" y="213"/>
                    <a:pt x="178" y="213"/>
                    <a:pt x="178" y="213"/>
                  </a:cubicBezTo>
                  <a:lnTo>
                    <a:pt x="190" y="266"/>
                  </a:lnTo>
                  <a:close/>
                  <a:moveTo>
                    <a:pt x="219" y="249"/>
                  </a:moveTo>
                  <a:cubicBezTo>
                    <a:pt x="180" y="212"/>
                    <a:pt x="180" y="212"/>
                    <a:pt x="180" y="212"/>
                  </a:cubicBezTo>
                  <a:cubicBezTo>
                    <a:pt x="175" y="190"/>
                    <a:pt x="175" y="190"/>
                    <a:pt x="175" y="190"/>
                  </a:cubicBezTo>
                  <a:cubicBezTo>
                    <a:pt x="194" y="201"/>
                    <a:pt x="194" y="201"/>
                    <a:pt x="194" y="201"/>
                  </a:cubicBezTo>
                  <a:lnTo>
                    <a:pt x="219" y="249"/>
                  </a:lnTo>
                  <a:close/>
                  <a:moveTo>
                    <a:pt x="244" y="224"/>
                  </a:moveTo>
                  <a:cubicBezTo>
                    <a:pt x="196" y="199"/>
                    <a:pt x="196" y="199"/>
                    <a:pt x="196" y="199"/>
                  </a:cubicBezTo>
                  <a:cubicBezTo>
                    <a:pt x="186" y="180"/>
                    <a:pt x="186" y="180"/>
                    <a:pt x="186" y="180"/>
                  </a:cubicBezTo>
                  <a:cubicBezTo>
                    <a:pt x="207" y="184"/>
                    <a:pt x="207" y="184"/>
                    <a:pt x="207" y="184"/>
                  </a:cubicBezTo>
                  <a:lnTo>
                    <a:pt x="244" y="224"/>
                  </a:lnTo>
                  <a:close/>
                  <a:moveTo>
                    <a:pt x="261" y="194"/>
                  </a:moveTo>
                  <a:cubicBezTo>
                    <a:pt x="208" y="182"/>
                    <a:pt x="208" y="182"/>
                    <a:pt x="208" y="182"/>
                  </a:cubicBezTo>
                  <a:cubicBezTo>
                    <a:pt x="193" y="166"/>
                    <a:pt x="193" y="166"/>
                    <a:pt x="193" y="166"/>
                  </a:cubicBezTo>
                  <a:cubicBezTo>
                    <a:pt x="215" y="165"/>
                    <a:pt x="215" y="165"/>
                    <a:pt x="215" y="165"/>
                  </a:cubicBezTo>
                  <a:lnTo>
                    <a:pt x="261" y="194"/>
                  </a:lnTo>
                  <a:close/>
                  <a:moveTo>
                    <a:pt x="216" y="163"/>
                  </a:moveTo>
                  <a:cubicBezTo>
                    <a:pt x="197" y="151"/>
                    <a:pt x="197" y="151"/>
                    <a:pt x="197" y="151"/>
                  </a:cubicBezTo>
                  <a:cubicBezTo>
                    <a:pt x="218" y="145"/>
                    <a:pt x="218" y="145"/>
                    <a:pt x="218" y="145"/>
                  </a:cubicBezTo>
                  <a:cubicBezTo>
                    <a:pt x="270" y="161"/>
                    <a:pt x="270" y="161"/>
                    <a:pt x="270" y="161"/>
                  </a:cubicBezTo>
                  <a:lnTo>
                    <a:pt x="216" y="16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5" name="Freeform 12">
              <a:extLst>
                <a:ext uri="{FF2B5EF4-FFF2-40B4-BE49-F238E27FC236}">
                  <a16:creationId xmlns:a16="http://schemas.microsoft.com/office/drawing/2014/main" id="{DF9E1A36-107A-4F7E-AE0E-C5897D4D28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01920" y="7856522"/>
              <a:ext cx="1468437" cy="1468438"/>
            </a:xfrm>
            <a:custGeom>
              <a:avLst/>
              <a:gdLst>
                <a:gd name="T0" fmla="*/ 383 w 391"/>
                <a:gd name="T1" fmla="*/ 172 h 391"/>
                <a:gd name="T2" fmla="*/ 379 w 391"/>
                <a:gd name="T3" fmla="*/ 148 h 391"/>
                <a:gd name="T4" fmla="*/ 371 w 391"/>
                <a:gd name="T5" fmla="*/ 125 h 391"/>
                <a:gd name="T6" fmla="*/ 360 w 391"/>
                <a:gd name="T7" fmla="*/ 102 h 391"/>
                <a:gd name="T8" fmla="*/ 347 w 391"/>
                <a:gd name="T9" fmla="*/ 82 h 391"/>
                <a:gd name="T10" fmla="*/ 330 w 391"/>
                <a:gd name="T11" fmla="*/ 63 h 391"/>
                <a:gd name="T12" fmla="*/ 312 w 391"/>
                <a:gd name="T13" fmla="*/ 46 h 391"/>
                <a:gd name="T14" fmla="*/ 291 w 391"/>
                <a:gd name="T15" fmla="*/ 32 h 391"/>
                <a:gd name="T16" fmla="*/ 269 w 391"/>
                <a:gd name="T17" fmla="*/ 21 h 391"/>
                <a:gd name="T18" fmla="*/ 246 w 391"/>
                <a:gd name="T19" fmla="*/ 13 h 391"/>
                <a:gd name="T20" fmla="*/ 222 w 391"/>
                <a:gd name="T21" fmla="*/ 8 h 391"/>
                <a:gd name="T22" fmla="*/ 197 w 391"/>
                <a:gd name="T23" fmla="*/ 6 h 391"/>
                <a:gd name="T24" fmla="*/ 172 w 391"/>
                <a:gd name="T25" fmla="*/ 7 h 391"/>
                <a:gd name="T26" fmla="*/ 148 w 391"/>
                <a:gd name="T27" fmla="*/ 12 h 391"/>
                <a:gd name="T28" fmla="*/ 124 w 391"/>
                <a:gd name="T29" fmla="*/ 20 h 391"/>
                <a:gd name="T30" fmla="*/ 102 w 391"/>
                <a:gd name="T31" fmla="*/ 30 h 391"/>
                <a:gd name="T32" fmla="*/ 81 w 391"/>
                <a:gd name="T33" fmla="*/ 44 h 391"/>
                <a:gd name="T34" fmla="*/ 63 w 391"/>
                <a:gd name="T35" fmla="*/ 60 h 391"/>
                <a:gd name="T36" fmla="*/ 46 w 391"/>
                <a:gd name="T37" fmla="*/ 79 h 391"/>
                <a:gd name="T38" fmla="*/ 32 w 391"/>
                <a:gd name="T39" fmla="*/ 99 h 391"/>
                <a:gd name="T40" fmla="*/ 21 w 391"/>
                <a:gd name="T41" fmla="*/ 121 h 391"/>
                <a:gd name="T42" fmla="*/ 13 w 391"/>
                <a:gd name="T43" fmla="*/ 145 h 391"/>
                <a:gd name="T44" fmla="*/ 8 w 391"/>
                <a:gd name="T45" fmla="*/ 169 h 391"/>
                <a:gd name="T46" fmla="*/ 6 w 391"/>
                <a:gd name="T47" fmla="*/ 194 h 391"/>
                <a:gd name="T48" fmla="*/ 7 w 391"/>
                <a:gd name="T49" fmla="*/ 218 h 391"/>
                <a:gd name="T50" fmla="*/ 12 w 391"/>
                <a:gd name="T51" fmla="*/ 243 h 391"/>
                <a:gd name="T52" fmla="*/ 20 w 391"/>
                <a:gd name="T53" fmla="*/ 266 h 391"/>
                <a:gd name="T54" fmla="*/ 30 w 391"/>
                <a:gd name="T55" fmla="*/ 289 h 391"/>
                <a:gd name="T56" fmla="*/ 44 w 391"/>
                <a:gd name="T57" fmla="*/ 309 h 391"/>
                <a:gd name="T58" fmla="*/ 60 w 391"/>
                <a:gd name="T59" fmla="*/ 328 h 391"/>
                <a:gd name="T60" fmla="*/ 79 w 391"/>
                <a:gd name="T61" fmla="*/ 345 h 391"/>
                <a:gd name="T62" fmla="*/ 99 w 391"/>
                <a:gd name="T63" fmla="*/ 359 h 391"/>
                <a:gd name="T64" fmla="*/ 121 w 391"/>
                <a:gd name="T65" fmla="*/ 370 h 391"/>
                <a:gd name="T66" fmla="*/ 144 w 391"/>
                <a:gd name="T67" fmla="*/ 378 h 391"/>
                <a:gd name="T68" fmla="*/ 169 w 391"/>
                <a:gd name="T69" fmla="*/ 383 h 391"/>
                <a:gd name="T70" fmla="*/ 193 w 391"/>
                <a:gd name="T71" fmla="*/ 385 h 391"/>
                <a:gd name="T72" fmla="*/ 218 w 391"/>
                <a:gd name="T73" fmla="*/ 383 h 391"/>
                <a:gd name="T74" fmla="*/ 243 w 391"/>
                <a:gd name="T75" fmla="*/ 379 h 391"/>
                <a:gd name="T76" fmla="*/ 266 w 391"/>
                <a:gd name="T77" fmla="*/ 371 h 391"/>
                <a:gd name="T78" fmla="*/ 288 w 391"/>
                <a:gd name="T79" fmla="*/ 360 h 391"/>
                <a:gd name="T80" fmla="*/ 309 w 391"/>
                <a:gd name="T81" fmla="*/ 347 h 391"/>
                <a:gd name="T82" fmla="*/ 328 w 391"/>
                <a:gd name="T83" fmla="*/ 331 h 391"/>
                <a:gd name="T84" fmla="*/ 344 w 391"/>
                <a:gd name="T85" fmla="*/ 312 h 391"/>
                <a:gd name="T86" fmla="*/ 358 w 391"/>
                <a:gd name="T87" fmla="*/ 292 h 391"/>
                <a:gd name="T88" fmla="*/ 370 w 391"/>
                <a:gd name="T89" fmla="*/ 270 h 391"/>
                <a:gd name="T90" fmla="*/ 378 w 391"/>
                <a:gd name="T91" fmla="*/ 246 h 391"/>
                <a:gd name="T92" fmla="*/ 383 w 391"/>
                <a:gd name="T93" fmla="*/ 222 h 391"/>
                <a:gd name="T94" fmla="*/ 385 w 391"/>
                <a:gd name="T95" fmla="*/ 197 h 391"/>
                <a:gd name="T96" fmla="*/ 54 w 391"/>
                <a:gd name="T97" fmla="*/ 195 h 391"/>
                <a:gd name="T98" fmla="*/ 195 w 391"/>
                <a:gd name="T99" fmla="*/ 337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91" h="391">
                  <a:moveTo>
                    <a:pt x="389" y="194"/>
                  </a:moveTo>
                  <a:cubicBezTo>
                    <a:pt x="391" y="188"/>
                    <a:pt x="387" y="187"/>
                    <a:pt x="384" y="186"/>
                  </a:cubicBezTo>
                  <a:cubicBezTo>
                    <a:pt x="384" y="182"/>
                    <a:pt x="384" y="177"/>
                    <a:pt x="383" y="172"/>
                  </a:cubicBezTo>
                  <a:cubicBezTo>
                    <a:pt x="385" y="173"/>
                    <a:pt x="387" y="172"/>
                    <a:pt x="387" y="168"/>
                  </a:cubicBezTo>
                  <a:cubicBezTo>
                    <a:pt x="388" y="163"/>
                    <a:pt x="384" y="162"/>
                    <a:pt x="382" y="162"/>
                  </a:cubicBezTo>
                  <a:cubicBezTo>
                    <a:pt x="381" y="157"/>
                    <a:pt x="380" y="153"/>
                    <a:pt x="379" y="148"/>
                  </a:cubicBezTo>
                  <a:cubicBezTo>
                    <a:pt x="381" y="148"/>
                    <a:pt x="382" y="147"/>
                    <a:pt x="382" y="143"/>
                  </a:cubicBezTo>
                  <a:cubicBezTo>
                    <a:pt x="382" y="138"/>
                    <a:pt x="378" y="137"/>
                    <a:pt x="376" y="138"/>
                  </a:cubicBezTo>
                  <a:cubicBezTo>
                    <a:pt x="374" y="133"/>
                    <a:pt x="373" y="129"/>
                    <a:pt x="371" y="125"/>
                  </a:cubicBezTo>
                  <a:cubicBezTo>
                    <a:pt x="373" y="124"/>
                    <a:pt x="374" y="123"/>
                    <a:pt x="374" y="120"/>
                  </a:cubicBezTo>
                  <a:cubicBezTo>
                    <a:pt x="373" y="114"/>
                    <a:pt x="369" y="114"/>
                    <a:pt x="367" y="114"/>
                  </a:cubicBezTo>
                  <a:cubicBezTo>
                    <a:pt x="365" y="110"/>
                    <a:pt x="362" y="106"/>
                    <a:pt x="360" y="102"/>
                  </a:cubicBezTo>
                  <a:cubicBezTo>
                    <a:pt x="362" y="102"/>
                    <a:pt x="363" y="100"/>
                    <a:pt x="362" y="97"/>
                  </a:cubicBezTo>
                  <a:cubicBezTo>
                    <a:pt x="361" y="92"/>
                    <a:pt x="357" y="92"/>
                    <a:pt x="354" y="93"/>
                  </a:cubicBezTo>
                  <a:cubicBezTo>
                    <a:pt x="352" y="89"/>
                    <a:pt x="349" y="85"/>
                    <a:pt x="347" y="82"/>
                  </a:cubicBezTo>
                  <a:cubicBezTo>
                    <a:pt x="348" y="81"/>
                    <a:pt x="349" y="79"/>
                    <a:pt x="348" y="76"/>
                  </a:cubicBezTo>
                  <a:cubicBezTo>
                    <a:pt x="346" y="71"/>
                    <a:pt x="342" y="72"/>
                    <a:pt x="340" y="73"/>
                  </a:cubicBezTo>
                  <a:cubicBezTo>
                    <a:pt x="337" y="69"/>
                    <a:pt x="334" y="66"/>
                    <a:pt x="330" y="63"/>
                  </a:cubicBezTo>
                  <a:cubicBezTo>
                    <a:pt x="332" y="62"/>
                    <a:pt x="333" y="60"/>
                    <a:pt x="331" y="57"/>
                  </a:cubicBezTo>
                  <a:cubicBezTo>
                    <a:pt x="328" y="52"/>
                    <a:pt x="325" y="54"/>
                    <a:pt x="322" y="55"/>
                  </a:cubicBezTo>
                  <a:cubicBezTo>
                    <a:pt x="319" y="52"/>
                    <a:pt x="316" y="49"/>
                    <a:pt x="312" y="46"/>
                  </a:cubicBezTo>
                  <a:cubicBezTo>
                    <a:pt x="313" y="45"/>
                    <a:pt x="314" y="43"/>
                    <a:pt x="312" y="40"/>
                  </a:cubicBezTo>
                  <a:cubicBezTo>
                    <a:pt x="309" y="36"/>
                    <a:pt x="305" y="38"/>
                    <a:pt x="303" y="40"/>
                  </a:cubicBezTo>
                  <a:cubicBezTo>
                    <a:pt x="299" y="37"/>
                    <a:pt x="295" y="35"/>
                    <a:pt x="291" y="32"/>
                  </a:cubicBezTo>
                  <a:cubicBezTo>
                    <a:pt x="293" y="31"/>
                    <a:pt x="293" y="29"/>
                    <a:pt x="291" y="26"/>
                  </a:cubicBezTo>
                  <a:cubicBezTo>
                    <a:pt x="287" y="23"/>
                    <a:pt x="284" y="25"/>
                    <a:pt x="282" y="27"/>
                  </a:cubicBezTo>
                  <a:cubicBezTo>
                    <a:pt x="278" y="25"/>
                    <a:pt x="274" y="23"/>
                    <a:pt x="269" y="21"/>
                  </a:cubicBezTo>
                  <a:cubicBezTo>
                    <a:pt x="271" y="20"/>
                    <a:pt x="270" y="17"/>
                    <a:pt x="268" y="15"/>
                  </a:cubicBezTo>
                  <a:cubicBezTo>
                    <a:pt x="263" y="12"/>
                    <a:pt x="261" y="15"/>
                    <a:pt x="259" y="17"/>
                  </a:cubicBezTo>
                  <a:cubicBezTo>
                    <a:pt x="255" y="16"/>
                    <a:pt x="250" y="14"/>
                    <a:pt x="246" y="13"/>
                  </a:cubicBezTo>
                  <a:cubicBezTo>
                    <a:pt x="247" y="11"/>
                    <a:pt x="247" y="9"/>
                    <a:pt x="244" y="8"/>
                  </a:cubicBezTo>
                  <a:cubicBezTo>
                    <a:pt x="239" y="5"/>
                    <a:pt x="236" y="8"/>
                    <a:pt x="235" y="10"/>
                  </a:cubicBezTo>
                  <a:cubicBezTo>
                    <a:pt x="231" y="9"/>
                    <a:pt x="226" y="9"/>
                    <a:pt x="222" y="8"/>
                  </a:cubicBezTo>
                  <a:cubicBezTo>
                    <a:pt x="222" y="6"/>
                    <a:pt x="222" y="4"/>
                    <a:pt x="219" y="3"/>
                  </a:cubicBezTo>
                  <a:cubicBezTo>
                    <a:pt x="214" y="1"/>
                    <a:pt x="212" y="4"/>
                    <a:pt x="211" y="7"/>
                  </a:cubicBezTo>
                  <a:cubicBezTo>
                    <a:pt x="206" y="6"/>
                    <a:pt x="202" y="6"/>
                    <a:pt x="197" y="6"/>
                  </a:cubicBezTo>
                  <a:cubicBezTo>
                    <a:pt x="198" y="4"/>
                    <a:pt x="197" y="2"/>
                    <a:pt x="193" y="1"/>
                  </a:cubicBezTo>
                  <a:cubicBezTo>
                    <a:pt x="188" y="0"/>
                    <a:pt x="186" y="4"/>
                    <a:pt x="186" y="6"/>
                  </a:cubicBezTo>
                  <a:cubicBezTo>
                    <a:pt x="181" y="6"/>
                    <a:pt x="177" y="7"/>
                    <a:pt x="172" y="7"/>
                  </a:cubicBezTo>
                  <a:cubicBezTo>
                    <a:pt x="173" y="5"/>
                    <a:pt x="171" y="4"/>
                    <a:pt x="168" y="3"/>
                  </a:cubicBezTo>
                  <a:cubicBezTo>
                    <a:pt x="163" y="3"/>
                    <a:pt x="161" y="6"/>
                    <a:pt x="161" y="9"/>
                  </a:cubicBezTo>
                  <a:cubicBezTo>
                    <a:pt x="157" y="10"/>
                    <a:pt x="152" y="11"/>
                    <a:pt x="148" y="12"/>
                  </a:cubicBezTo>
                  <a:cubicBezTo>
                    <a:pt x="148" y="10"/>
                    <a:pt x="146" y="8"/>
                    <a:pt x="143" y="8"/>
                  </a:cubicBezTo>
                  <a:cubicBezTo>
                    <a:pt x="138" y="9"/>
                    <a:pt x="137" y="12"/>
                    <a:pt x="137" y="15"/>
                  </a:cubicBezTo>
                  <a:cubicBezTo>
                    <a:pt x="133" y="16"/>
                    <a:pt x="129" y="18"/>
                    <a:pt x="124" y="20"/>
                  </a:cubicBezTo>
                  <a:cubicBezTo>
                    <a:pt x="124" y="18"/>
                    <a:pt x="122" y="16"/>
                    <a:pt x="119" y="17"/>
                  </a:cubicBezTo>
                  <a:cubicBezTo>
                    <a:pt x="114" y="18"/>
                    <a:pt x="114" y="22"/>
                    <a:pt x="114" y="24"/>
                  </a:cubicBezTo>
                  <a:cubicBezTo>
                    <a:pt x="110" y="26"/>
                    <a:pt x="106" y="28"/>
                    <a:pt x="102" y="30"/>
                  </a:cubicBezTo>
                  <a:cubicBezTo>
                    <a:pt x="102" y="29"/>
                    <a:pt x="100" y="27"/>
                    <a:pt x="97" y="28"/>
                  </a:cubicBezTo>
                  <a:cubicBezTo>
                    <a:pt x="91" y="30"/>
                    <a:pt x="92" y="34"/>
                    <a:pt x="93" y="36"/>
                  </a:cubicBezTo>
                  <a:cubicBezTo>
                    <a:pt x="89" y="39"/>
                    <a:pt x="85" y="41"/>
                    <a:pt x="81" y="44"/>
                  </a:cubicBezTo>
                  <a:cubicBezTo>
                    <a:pt x="81" y="42"/>
                    <a:pt x="79" y="41"/>
                    <a:pt x="76" y="43"/>
                  </a:cubicBezTo>
                  <a:cubicBezTo>
                    <a:pt x="71" y="45"/>
                    <a:pt x="72" y="49"/>
                    <a:pt x="73" y="51"/>
                  </a:cubicBezTo>
                  <a:cubicBezTo>
                    <a:pt x="69" y="54"/>
                    <a:pt x="66" y="57"/>
                    <a:pt x="63" y="60"/>
                  </a:cubicBezTo>
                  <a:cubicBezTo>
                    <a:pt x="62" y="59"/>
                    <a:pt x="59" y="58"/>
                    <a:pt x="57" y="59"/>
                  </a:cubicBezTo>
                  <a:cubicBezTo>
                    <a:pt x="52" y="62"/>
                    <a:pt x="53" y="66"/>
                    <a:pt x="55" y="68"/>
                  </a:cubicBezTo>
                  <a:cubicBezTo>
                    <a:pt x="52" y="72"/>
                    <a:pt x="49" y="75"/>
                    <a:pt x="46" y="79"/>
                  </a:cubicBezTo>
                  <a:cubicBezTo>
                    <a:pt x="45" y="77"/>
                    <a:pt x="43" y="77"/>
                    <a:pt x="40" y="79"/>
                  </a:cubicBezTo>
                  <a:cubicBezTo>
                    <a:pt x="36" y="82"/>
                    <a:pt x="38" y="86"/>
                    <a:pt x="40" y="88"/>
                  </a:cubicBezTo>
                  <a:cubicBezTo>
                    <a:pt x="37" y="91"/>
                    <a:pt x="34" y="95"/>
                    <a:pt x="32" y="99"/>
                  </a:cubicBezTo>
                  <a:cubicBezTo>
                    <a:pt x="31" y="98"/>
                    <a:pt x="28" y="98"/>
                    <a:pt x="26" y="100"/>
                  </a:cubicBezTo>
                  <a:cubicBezTo>
                    <a:pt x="22" y="104"/>
                    <a:pt x="25" y="107"/>
                    <a:pt x="27" y="109"/>
                  </a:cubicBezTo>
                  <a:cubicBezTo>
                    <a:pt x="25" y="113"/>
                    <a:pt x="23" y="117"/>
                    <a:pt x="21" y="121"/>
                  </a:cubicBezTo>
                  <a:cubicBezTo>
                    <a:pt x="19" y="120"/>
                    <a:pt x="17" y="120"/>
                    <a:pt x="15" y="123"/>
                  </a:cubicBezTo>
                  <a:cubicBezTo>
                    <a:pt x="12" y="127"/>
                    <a:pt x="15" y="130"/>
                    <a:pt x="17" y="132"/>
                  </a:cubicBezTo>
                  <a:cubicBezTo>
                    <a:pt x="15" y="136"/>
                    <a:pt x="14" y="140"/>
                    <a:pt x="13" y="145"/>
                  </a:cubicBezTo>
                  <a:cubicBezTo>
                    <a:pt x="11" y="144"/>
                    <a:pt x="9" y="144"/>
                    <a:pt x="7" y="147"/>
                  </a:cubicBezTo>
                  <a:cubicBezTo>
                    <a:pt x="5" y="152"/>
                    <a:pt x="8" y="154"/>
                    <a:pt x="10" y="155"/>
                  </a:cubicBezTo>
                  <a:cubicBezTo>
                    <a:pt x="9" y="160"/>
                    <a:pt x="8" y="164"/>
                    <a:pt x="8" y="169"/>
                  </a:cubicBezTo>
                  <a:cubicBezTo>
                    <a:pt x="6" y="168"/>
                    <a:pt x="4" y="169"/>
                    <a:pt x="3" y="172"/>
                  </a:cubicBezTo>
                  <a:cubicBezTo>
                    <a:pt x="1" y="177"/>
                    <a:pt x="4" y="179"/>
                    <a:pt x="6" y="180"/>
                  </a:cubicBezTo>
                  <a:cubicBezTo>
                    <a:pt x="6" y="184"/>
                    <a:pt x="6" y="189"/>
                    <a:pt x="6" y="194"/>
                  </a:cubicBezTo>
                  <a:cubicBezTo>
                    <a:pt x="4" y="193"/>
                    <a:pt x="2" y="194"/>
                    <a:pt x="1" y="197"/>
                  </a:cubicBezTo>
                  <a:cubicBezTo>
                    <a:pt x="0" y="203"/>
                    <a:pt x="3" y="204"/>
                    <a:pt x="6" y="205"/>
                  </a:cubicBezTo>
                  <a:cubicBezTo>
                    <a:pt x="6" y="209"/>
                    <a:pt x="7" y="214"/>
                    <a:pt x="7" y="218"/>
                  </a:cubicBezTo>
                  <a:cubicBezTo>
                    <a:pt x="5" y="218"/>
                    <a:pt x="3" y="219"/>
                    <a:pt x="3" y="223"/>
                  </a:cubicBezTo>
                  <a:cubicBezTo>
                    <a:pt x="2" y="228"/>
                    <a:pt x="6" y="229"/>
                    <a:pt x="9" y="229"/>
                  </a:cubicBezTo>
                  <a:cubicBezTo>
                    <a:pt x="10" y="234"/>
                    <a:pt x="11" y="238"/>
                    <a:pt x="12" y="243"/>
                  </a:cubicBezTo>
                  <a:cubicBezTo>
                    <a:pt x="10" y="243"/>
                    <a:pt x="8" y="244"/>
                    <a:pt x="8" y="247"/>
                  </a:cubicBezTo>
                  <a:cubicBezTo>
                    <a:pt x="8" y="253"/>
                    <a:pt x="12" y="254"/>
                    <a:pt x="15" y="253"/>
                  </a:cubicBezTo>
                  <a:cubicBezTo>
                    <a:pt x="16" y="258"/>
                    <a:pt x="18" y="262"/>
                    <a:pt x="20" y="266"/>
                  </a:cubicBezTo>
                  <a:cubicBezTo>
                    <a:pt x="18" y="267"/>
                    <a:pt x="16" y="268"/>
                    <a:pt x="17" y="271"/>
                  </a:cubicBezTo>
                  <a:cubicBezTo>
                    <a:pt x="17" y="277"/>
                    <a:pt x="21" y="277"/>
                    <a:pt x="24" y="276"/>
                  </a:cubicBezTo>
                  <a:cubicBezTo>
                    <a:pt x="26" y="281"/>
                    <a:pt x="28" y="285"/>
                    <a:pt x="30" y="289"/>
                  </a:cubicBezTo>
                  <a:cubicBezTo>
                    <a:pt x="28" y="289"/>
                    <a:pt x="27" y="291"/>
                    <a:pt x="28" y="294"/>
                  </a:cubicBezTo>
                  <a:cubicBezTo>
                    <a:pt x="30" y="299"/>
                    <a:pt x="33" y="299"/>
                    <a:pt x="36" y="298"/>
                  </a:cubicBezTo>
                  <a:cubicBezTo>
                    <a:pt x="39" y="302"/>
                    <a:pt x="41" y="306"/>
                    <a:pt x="44" y="309"/>
                  </a:cubicBezTo>
                  <a:cubicBezTo>
                    <a:pt x="42" y="310"/>
                    <a:pt x="41" y="312"/>
                    <a:pt x="42" y="315"/>
                  </a:cubicBezTo>
                  <a:cubicBezTo>
                    <a:pt x="45" y="320"/>
                    <a:pt x="48" y="319"/>
                    <a:pt x="51" y="318"/>
                  </a:cubicBezTo>
                  <a:cubicBezTo>
                    <a:pt x="54" y="321"/>
                    <a:pt x="57" y="325"/>
                    <a:pt x="60" y="328"/>
                  </a:cubicBezTo>
                  <a:cubicBezTo>
                    <a:pt x="58" y="329"/>
                    <a:pt x="58" y="331"/>
                    <a:pt x="59" y="334"/>
                  </a:cubicBezTo>
                  <a:cubicBezTo>
                    <a:pt x="62" y="339"/>
                    <a:pt x="66" y="337"/>
                    <a:pt x="68" y="336"/>
                  </a:cubicBezTo>
                  <a:cubicBezTo>
                    <a:pt x="71" y="339"/>
                    <a:pt x="75" y="342"/>
                    <a:pt x="79" y="345"/>
                  </a:cubicBezTo>
                  <a:cubicBezTo>
                    <a:pt x="77" y="346"/>
                    <a:pt x="76" y="348"/>
                    <a:pt x="78" y="350"/>
                  </a:cubicBezTo>
                  <a:cubicBezTo>
                    <a:pt x="82" y="355"/>
                    <a:pt x="85" y="353"/>
                    <a:pt x="87" y="351"/>
                  </a:cubicBezTo>
                  <a:cubicBezTo>
                    <a:pt x="91" y="354"/>
                    <a:pt x="95" y="356"/>
                    <a:pt x="99" y="359"/>
                  </a:cubicBezTo>
                  <a:cubicBezTo>
                    <a:pt x="98" y="360"/>
                    <a:pt x="97" y="362"/>
                    <a:pt x="100" y="364"/>
                  </a:cubicBezTo>
                  <a:cubicBezTo>
                    <a:pt x="104" y="368"/>
                    <a:pt x="107" y="366"/>
                    <a:pt x="109" y="364"/>
                  </a:cubicBezTo>
                  <a:cubicBezTo>
                    <a:pt x="113" y="366"/>
                    <a:pt x="117" y="368"/>
                    <a:pt x="121" y="370"/>
                  </a:cubicBezTo>
                  <a:cubicBezTo>
                    <a:pt x="120" y="371"/>
                    <a:pt x="120" y="374"/>
                    <a:pt x="123" y="375"/>
                  </a:cubicBezTo>
                  <a:cubicBezTo>
                    <a:pt x="127" y="379"/>
                    <a:pt x="130" y="376"/>
                    <a:pt x="131" y="374"/>
                  </a:cubicBezTo>
                  <a:cubicBezTo>
                    <a:pt x="136" y="375"/>
                    <a:pt x="140" y="377"/>
                    <a:pt x="144" y="378"/>
                  </a:cubicBezTo>
                  <a:cubicBezTo>
                    <a:pt x="144" y="380"/>
                    <a:pt x="144" y="382"/>
                    <a:pt x="147" y="383"/>
                  </a:cubicBezTo>
                  <a:cubicBezTo>
                    <a:pt x="152" y="386"/>
                    <a:pt x="154" y="383"/>
                    <a:pt x="155" y="381"/>
                  </a:cubicBezTo>
                  <a:cubicBezTo>
                    <a:pt x="160" y="382"/>
                    <a:pt x="164" y="382"/>
                    <a:pt x="169" y="383"/>
                  </a:cubicBezTo>
                  <a:cubicBezTo>
                    <a:pt x="168" y="385"/>
                    <a:pt x="169" y="387"/>
                    <a:pt x="172" y="388"/>
                  </a:cubicBezTo>
                  <a:cubicBezTo>
                    <a:pt x="177" y="390"/>
                    <a:pt x="179" y="387"/>
                    <a:pt x="180" y="384"/>
                  </a:cubicBezTo>
                  <a:cubicBezTo>
                    <a:pt x="184" y="385"/>
                    <a:pt x="189" y="385"/>
                    <a:pt x="193" y="385"/>
                  </a:cubicBezTo>
                  <a:cubicBezTo>
                    <a:pt x="193" y="387"/>
                    <a:pt x="194" y="389"/>
                    <a:pt x="197" y="390"/>
                  </a:cubicBezTo>
                  <a:cubicBezTo>
                    <a:pt x="202" y="391"/>
                    <a:pt x="204" y="387"/>
                    <a:pt x="204" y="385"/>
                  </a:cubicBezTo>
                  <a:cubicBezTo>
                    <a:pt x="209" y="384"/>
                    <a:pt x="214" y="384"/>
                    <a:pt x="218" y="383"/>
                  </a:cubicBezTo>
                  <a:cubicBezTo>
                    <a:pt x="218" y="385"/>
                    <a:pt x="219" y="387"/>
                    <a:pt x="222" y="388"/>
                  </a:cubicBezTo>
                  <a:cubicBezTo>
                    <a:pt x="228" y="388"/>
                    <a:pt x="229" y="384"/>
                    <a:pt x="229" y="382"/>
                  </a:cubicBezTo>
                  <a:cubicBezTo>
                    <a:pt x="234" y="381"/>
                    <a:pt x="238" y="380"/>
                    <a:pt x="243" y="379"/>
                  </a:cubicBezTo>
                  <a:cubicBezTo>
                    <a:pt x="243" y="381"/>
                    <a:pt x="244" y="383"/>
                    <a:pt x="247" y="382"/>
                  </a:cubicBezTo>
                  <a:cubicBezTo>
                    <a:pt x="253" y="382"/>
                    <a:pt x="253" y="379"/>
                    <a:pt x="253" y="376"/>
                  </a:cubicBezTo>
                  <a:cubicBezTo>
                    <a:pt x="258" y="374"/>
                    <a:pt x="262" y="373"/>
                    <a:pt x="266" y="371"/>
                  </a:cubicBezTo>
                  <a:cubicBezTo>
                    <a:pt x="266" y="373"/>
                    <a:pt x="268" y="375"/>
                    <a:pt x="271" y="374"/>
                  </a:cubicBezTo>
                  <a:cubicBezTo>
                    <a:pt x="277" y="373"/>
                    <a:pt x="277" y="369"/>
                    <a:pt x="276" y="367"/>
                  </a:cubicBezTo>
                  <a:cubicBezTo>
                    <a:pt x="280" y="365"/>
                    <a:pt x="284" y="363"/>
                    <a:pt x="288" y="360"/>
                  </a:cubicBezTo>
                  <a:cubicBezTo>
                    <a:pt x="289" y="362"/>
                    <a:pt x="291" y="364"/>
                    <a:pt x="294" y="363"/>
                  </a:cubicBezTo>
                  <a:cubicBezTo>
                    <a:pt x="299" y="361"/>
                    <a:pt x="299" y="357"/>
                    <a:pt x="298" y="355"/>
                  </a:cubicBezTo>
                  <a:cubicBezTo>
                    <a:pt x="302" y="352"/>
                    <a:pt x="305" y="350"/>
                    <a:pt x="309" y="347"/>
                  </a:cubicBezTo>
                  <a:cubicBezTo>
                    <a:pt x="310" y="349"/>
                    <a:pt x="312" y="350"/>
                    <a:pt x="315" y="348"/>
                  </a:cubicBezTo>
                  <a:cubicBezTo>
                    <a:pt x="320" y="346"/>
                    <a:pt x="319" y="342"/>
                    <a:pt x="318" y="340"/>
                  </a:cubicBezTo>
                  <a:cubicBezTo>
                    <a:pt x="321" y="337"/>
                    <a:pt x="325" y="334"/>
                    <a:pt x="328" y="331"/>
                  </a:cubicBezTo>
                  <a:cubicBezTo>
                    <a:pt x="329" y="332"/>
                    <a:pt x="331" y="333"/>
                    <a:pt x="334" y="331"/>
                  </a:cubicBezTo>
                  <a:cubicBezTo>
                    <a:pt x="338" y="329"/>
                    <a:pt x="337" y="325"/>
                    <a:pt x="336" y="323"/>
                  </a:cubicBezTo>
                  <a:cubicBezTo>
                    <a:pt x="339" y="319"/>
                    <a:pt x="342" y="316"/>
                    <a:pt x="344" y="312"/>
                  </a:cubicBezTo>
                  <a:cubicBezTo>
                    <a:pt x="346" y="314"/>
                    <a:pt x="348" y="314"/>
                    <a:pt x="350" y="312"/>
                  </a:cubicBezTo>
                  <a:cubicBezTo>
                    <a:pt x="355" y="309"/>
                    <a:pt x="353" y="305"/>
                    <a:pt x="351" y="303"/>
                  </a:cubicBezTo>
                  <a:cubicBezTo>
                    <a:pt x="354" y="300"/>
                    <a:pt x="356" y="296"/>
                    <a:pt x="358" y="292"/>
                  </a:cubicBezTo>
                  <a:cubicBezTo>
                    <a:pt x="360" y="293"/>
                    <a:pt x="362" y="293"/>
                    <a:pt x="364" y="291"/>
                  </a:cubicBezTo>
                  <a:cubicBezTo>
                    <a:pt x="368" y="287"/>
                    <a:pt x="366" y="284"/>
                    <a:pt x="364" y="282"/>
                  </a:cubicBezTo>
                  <a:cubicBezTo>
                    <a:pt x="366" y="278"/>
                    <a:pt x="368" y="274"/>
                    <a:pt x="370" y="270"/>
                  </a:cubicBezTo>
                  <a:cubicBezTo>
                    <a:pt x="371" y="271"/>
                    <a:pt x="373" y="271"/>
                    <a:pt x="375" y="268"/>
                  </a:cubicBezTo>
                  <a:cubicBezTo>
                    <a:pt x="378" y="264"/>
                    <a:pt x="376" y="261"/>
                    <a:pt x="374" y="259"/>
                  </a:cubicBezTo>
                  <a:cubicBezTo>
                    <a:pt x="375" y="255"/>
                    <a:pt x="376" y="251"/>
                    <a:pt x="378" y="246"/>
                  </a:cubicBezTo>
                  <a:cubicBezTo>
                    <a:pt x="379" y="247"/>
                    <a:pt x="382" y="247"/>
                    <a:pt x="383" y="244"/>
                  </a:cubicBezTo>
                  <a:cubicBezTo>
                    <a:pt x="386" y="239"/>
                    <a:pt x="383" y="237"/>
                    <a:pt x="380" y="235"/>
                  </a:cubicBezTo>
                  <a:cubicBezTo>
                    <a:pt x="381" y="231"/>
                    <a:pt x="382" y="227"/>
                    <a:pt x="383" y="222"/>
                  </a:cubicBezTo>
                  <a:cubicBezTo>
                    <a:pt x="385" y="223"/>
                    <a:pt x="387" y="222"/>
                    <a:pt x="388" y="219"/>
                  </a:cubicBezTo>
                  <a:cubicBezTo>
                    <a:pt x="390" y="214"/>
                    <a:pt x="387" y="212"/>
                    <a:pt x="384" y="211"/>
                  </a:cubicBezTo>
                  <a:cubicBezTo>
                    <a:pt x="384" y="206"/>
                    <a:pt x="385" y="202"/>
                    <a:pt x="385" y="197"/>
                  </a:cubicBezTo>
                  <a:cubicBezTo>
                    <a:pt x="387" y="198"/>
                    <a:pt x="389" y="197"/>
                    <a:pt x="389" y="194"/>
                  </a:cubicBezTo>
                  <a:close/>
                  <a:moveTo>
                    <a:pt x="195" y="337"/>
                  </a:moveTo>
                  <a:cubicBezTo>
                    <a:pt x="117" y="337"/>
                    <a:pt x="54" y="273"/>
                    <a:pt x="54" y="195"/>
                  </a:cubicBezTo>
                  <a:cubicBezTo>
                    <a:pt x="54" y="117"/>
                    <a:pt x="117" y="54"/>
                    <a:pt x="195" y="54"/>
                  </a:cubicBezTo>
                  <a:cubicBezTo>
                    <a:pt x="273" y="54"/>
                    <a:pt x="337" y="117"/>
                    <a:pt x="337" y="195"/>
                  </a:cubicBezTo>
                  <a:cubicBezTo>
                    <a:pt x="337" y="273"/>
                    <a:pt x="273" y="337"/>
                    <a:pt x="195" y="33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0" name="Freeform 13">
              <a:extLst>
                <a:ext uri="{FF2B5EF4-FFF2-40B4-BE49-F238E27FC236}">
                  <a16:creationId xmlns:a16="http://schemas.microsoft.com/office/drawing/2014/main" id="{14F7652C-4815-4844-9F49-9372C4566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4995" y="5687997"/>
              <a:ext cx="631825" cy="165100"/>
            </a:xfrm>
            <a:custGeom>
              <a:avLst/>
              <a:gdLst>
                <a:gd name="T0" fmla="*/ 393 w 398"/>
                <a:gd name="T1" fmla="*/ 0 h 104"/>
                <a:gd name="T2" fmla="*/ 0 w 398"/>
                <a:gd name="T3" fmla="*/ 95 h 104"/>
                <a:gd name="T4" fmla="*/ 5 w 398"/>
                <a:gd name="T5" fmla="*/ 104 h 104"/>
                <a:gd name="T6" fmla="*/ 398 w 398"/>
                <a:gd name="T7" fmla="*/ 9 h 104"/>
                <a:gd name="T8" fmla="*/ 393 w 39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8" h="104">
                  <a:moveTo>
                    <a:pt x="393" y="0"/>
                  </a:moveTo>
                  <a:lnTo>
                    <a:pt x="0" y="95"/>
                  </a:lnTo>
                  <a:lnTo>
                    <a:pt x="5" y="104"/>
                  </a:lnTo>
                  <a:lnTo>
                    <a:pt x="398" y="9"/>
                  </a:lnTo>
                  <a:lnTo>
                    <a:pt x="393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1" name="Freeform 14">
              <a:extLst>
                <a:ext uri="{FF2B5EF4-FFF2-40B4-BE49-F238E27FC236}">
                  <a16:creationId xmlns:a16="http://schemas.microsoft.com/office/drawing/2014/main" id="{435FDF79-819F-4A78-888F-C7984EE55B0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28720" y="3827447"/>
              <a:ext cx="5076825" cy="5137150"/>
            </a:xfrm>
            <a:custGeom>
              <a:avLst/>
              <a:gdLst>
                <a:gd name="T0" fmla="*/ 1292 w 1351"/>
                <a:gd name="T1" fmla="*/ 169 h 1367"/>
                <a:gd name="T2" fmla="*/ 1241 w 1351"/>
                <a:gd name="T3" fmla="*/ 94 h 1367"/>
                <a:gd name="T4" fmla="*/ 1311 w 1351"/>
                <a:gd name="T5" fmla="*/ 22 h 1367"/>
                <a:gd name="T6" fmla="*/ 1175 w 1351"/>
                <a:gd name="T7" fmla="*/ 23 h 1367"/>
                <a:gd name="T8" fmla="*/ 1229 w 1351"/>
                <a:gd name="T9" fmla="*/ 248 h 1367"/>
                <a:gd name="T10" fmla="*/ 1240 w 1351"/>
                <a:gd name="T11" fmla="*/ 280 h 1367"/>
                <a:gd name="T12" fmla="*/ 1215 w 1351"/>
                <a:gd name="T13" fmla="*/ 312 h 1367"/>
                <a:gd name="T14" fmla="*/ 1134 w 1351"/>
                <a:gd name="T15" fmla="*/ 331 h 1367"/>
                <a:gd name="T16" fmla="*/ 1098 w 1351"/>
                <a:gd name="T17" fmla="*/ 193 h 1367"/>
                <a:gd name="T18" fmla="*/ 1065 w 1351"/>
                <a:gd name="T19" fmla="*/ 44 h 1367"/>
                <a:gd name="T20" fmla="*/ 1035 w 1351"/>
                <a:gd name="T21" fmla="*/ 171 h 1367"/>
                <a:gd name="T22" fmla="*/ 1031 w 1351"/>
                <a:gd name="T23" fmla="*/ 207 h 1367"/>
                <a:gd name="T24" fmla="*/ 1037 w 1351"/>
                <a:gd name="T25" fmla="*/ 323 h 1367"/>
                <a:gd name="T26" fmla="*/ 970 w 1351"/>
                <a:gd name="T27" fmla="*/ 430 h 1367"/>
                <a:gd name="T28" fmla="*/ 831 w 1351"/>
                <a:gd name="T29" fmla="*/ 376 h 1367"/>
                <a:gd name="T30" fmla="*/ 669 w 1351"/>
                <a:gd name="T31" fmla="*/ 430 h 1367"/>
                <a:gd name="T32" fmla="*/ 620 w 1351"/>
                <a:gd name="T33" fmla="*/ 423 h 1367"/>
                <a:gd name="T34" fmla="*/ 531 w 1351"/>
                <a:gd name="T35" fmla="*/ 441 h 1367"/>
                <a:gd name="T36" fmla="*/ 170 w 1351"/>
                <a:gd name="T37" fmla="*/ 320 h 1367"/>
                <a:gd name="T38" fmla="*/ 348 w 1351"/>
                <a:gd name="T39" fmla="*/ 520 h 1367"/>
                <a:gd name="T40" fmla="*/ 236 w 1351"/>
                <a:gd name="T41" fmla="*/ 534 h 1367"/>
                <a:gd name="T42" fmla="*/ 3 w 1351"/>
                <a:gd name="T43" fmla="*/ 688 h 1367"/>
                <a:gd name="T44" fmla="*/ 64 w 1351"/>
                <a:gd name="T45" fmla="*/ 679 h 1367"/>
                <a:gd name="T46" fmla="*/ 111 w 1351"/>
                <a:gd name="T47" fmla="*/ 624 h 1367"/>
                <a:gd name="T48" fmla="*/ 236 w 1351"/>
                <a:gd name="T49" fmla="*/ 590 h 1367"/>
                <a:gd name="T50" fmla="*/ 257 w 1351"/>
                <a:gd name="T51" fmla="*/ 580 h 1367"/>
                <a:gd name="T52" fmla="*/ 322 w 1351"/>
                <a:gd name="T53" fmla="*/ 727 h 1367"/>
                <a:gd name="T54" fmla="*/ 329 w 1351"/>
                <a:gd name="T55" fmla="*/ 737 h 1367"/>
                <a:gd name="T56" fmla="*/ 244 w 1351"/>
                <a:gd name="T57" fmla="*/ 769 h 1367"/>
                <a:gd name="T58" fmla="*/ 272 w 1351"/>
                <a:gd name="T59" fmla="*/ 834 h 1367"/>
                <a:gd name="T60" fmla="*/ 275 w 1351"/>
                <a:gd name="T61" fmla="*/ 877 h 1367"/>
                <a:gd name="T62" fmla="*/ 310 w 1351"/>
                <a:gd name="T63" fmla="*/ 971 h 1367"/>
                <a:gd name="T64" fmla="*/ 379 w 1351"/>
                <a:gd name="T65" fmla="*/ 1007 h 1367"/>
                <a:gd name="T66" fmla="*/ 363 w 1351"/>
                <a:gd name="T67" fmla="*/ 1020 h 1367"/>
                <a:gd name="T68" fmla="*/ 412 w 1351"/>
                <a:gd name="T69" fmla="*/ 1030 h 1367"/>
                <a:gd name="T70" fmla="*/ 427 w 1351"/>
                <a:gd name="T71" fmla="*/ 1093 h 1367"/>
                <a:gd name="T72" fmla="*/ 481 w 1351"/>
                <a:gd name="T73" fmla="*/ 1229 h 1367"/>
                <a:gd name="T74" fmla="*/ 629 w 1351"/>
                <a:gd name="T75" fmla="*/ 1206 h 1367"/>
                <a:gd name="T76" fmla="*/ 680 w 1351"/>
                <a:gd name="T77" fmla="*/ 1060 h 1367"/>
                <a:gd name="T78" fmla="*/ 846 w 1351"/>
                <a:gd name="T79" fmla="*/ 1021 h 1367"/>
                <a:gd name="T80" fmla="*/ 967 w 1351"/>
                <a:gd name="T81" fmla="*/ 1104 h 1367"/>
                <a:gd name="T82" fmla="*/ 723 w 1351"/>
                <a:gd name="T83" fmla="*/ 869 h 1367"/>
                <a:gd name="T84" fmla="*/ 842 w 1351"/>
                <a:gd name="T85" fmla="*/ 760 h 1367"/>
                <a:gd name="T86" fmla="*/ 1022 w 1351"/>
                <a:gd name="T87" fmla="*/ 613 h 1367"/>
                <a:gd name="T88" fmla="*/ 1131 w 1351"/>
                <a:gd name="T89" fmla="*/ 515 h 1367"/>
                <a:gd name="T90" fmla="*/ 1278 w 1351"/>
                <a:gd name="T91" fmla="*/ 403 h 1367"/>
                <a:gd name="T92" fmla="*/ 1324 w 1351"/>
                <a:gd name="T93" fmla="*/ 336 h 1367"/>
                <a:gd name="T94" fmla="*/ 821 w 1351"/>
                <a:gd name="T95" fmla="*/ 676 h 1367"/>
                <a:gd name="T96" fmla="*/ 666 w 1351"/>
                <a:gd name="T97" fmla="*/ 825 h 1367"/>
                <a:gd name="T98" fmla="*/ 571 w 1351"/>
                <a:gd name="T99" fmla="*/ 621 h 1367"/>
                <a:gd name="T100" fmla="*/ 586 w 1351"/>
                <a:gd name="T101" fmla="*/ 551 h 1367"/>
                <a:gd name="T102" fmla="*/ 622 w 1351"/>
                <a:gd name="T103" fmla="*/ 503 h 1367"/>
                <a:gd name="T104" fmla="*/ 646 w 1351"/>
                <a:gd name="T105" fmla="*/ 509 h 1367"/>
                <a:gd name="T106" fmla="*/ 726 w 1351"/>
                <a:gd name="T107" fmla="*/ 536 h 1367"/>
                <a:gd name="T108" fmla="*/ 747 w 1351"/>
                <a:gd name="T109" fmla="*/ 616 h 1367"/>
                <a:gd name="T110" fmla="*/ 825 w 1351"/>
                <a:gd name="T111" fmla="*/ 575 h 1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51" h="1367">
                  <a:moveTo>
                    <a:pt x="1350" y="268"/>
                  </a:moveTo>
                  <a:cubicBezTo>
                    <a:pt x="1350" y="254"/>
                    <a:pt x="1335" y="235"/>
                    <a:pt x="1318" y="220"/>
                  </a:cubicBezTo>
                  <a:cubicBezTo>
                    <a:pt x="1316" y="217"/>
                    <a:pt x="1309" y="214"/>
                    <a:pt x="1307" y="211"/>
                  </a:cubicBezTo>
                  <a:cubicBezTo>
                    <a:pt x="1305" y="181"/>
                    <a:pt x="1300" y="178"/>
                    <a:pt x="1292" y="169"/>
                  </a:cubicBezTo>
                  <a:cubicBezTo>
                    <a:pt x="1284" y="160"/>
                    <a:pt x="1263" y="144"/>
                    <a:pt x="1260" y="141"/>
                  </a:cubicBezTo>
                  <a:cubicBezTo>
                    <a:pt x="1257" y="137"/>
                    <a:pt x="1252" y="129"/>
                    <a:pt x="1252" y="122"/>
                  </a:cubicBezTo>
                  <a:cubicBezTo>
                    <a:pt x="1252" y="115"/>
                    <a:pt x="1245" y="107"/>
                    <a:pt x="1242" y="105"/>
                  </a:cubicBezTo>
                  <a:cubicBezTo>
                    <a:pt x="1239" y="103"/>
                    <a:pt x="1238" y="97"/>
                    <a:pt x="1241" y="94"/>
                  </a:cubicBezTo>
                  <a:cubicBezTo>
                    <a:pt x="1244" y="91"/>
                    <a:pt x="1252" y="79"/>
                    <a:pt x="1252" y="71"/>
                  </a:cubicBezTo>
                  <a:cubicBezTo>
                    <a:pt x="1252" y="64"/>
                    <a:pt x="1265" y="53"/>
                    <a:pt x="1269" y="50"/>
                  </a:cubicBezTo>
                  <a:cubicBezTo>
                    <a:pt x="1273" y="47"/>
                    <a:pt x="1289" y="42"/>
                    <a:pt x="1298" y="41"/>
                  </a:cubicBezTo>
                  <a:cubicBezTo>
                    <a:pt x="1301" y="41"/>
                    <a:pt x="1309" y="31"/>
                    <a:pt x="1311" y="22"/>
                  </a:cubicBezTo>
                  <a:cubicBezTo>
                    <a:pt x="1314" y="13"/>
                    <a:pt x="1301" y="5"/>
                    <a:pt x="1285" y="3"/>
                  </a:cubicBezTo>
                  <a:cubicBezTo>
                    <a:pt x="1239" y="0"/>
                    <a:pt x="1225" y="13"/>
                    <a:pt x="1217" y="18"/>
                  </a:cubicBezTo>
                  <a:cubicBezTo>
                    <a:pt x="1209" y="23"/>
                    <a:pt x="1198" y="27"/>
                    <a:pt x="1188" y="27"/>
                  </a:cubicBezTo>
                  <a:cubicBezTo>
                    <a:pt x="1188" y="27"/>
                    <a:pt x="1183" y="24"/>
                    <a:pt x="1175" y="23"/>
                  </a:cubicBezTo>
                  <a:cubicBezTo>
                    <a:pt x="1175" y="23"/>
                    <a:pt x="1141" y="39"/>
                    <a:pt x="1136" y="45"/>
                  </a:cubicBezTo>
                  <a:cubicBezTo>
                    <a:pt x="1131" y="50"/>
                    <a:pt x="1129" y="65"/>
                    <a:pt x="1140" y="83"/>
                  </a:cubicBezTo>
                  <a:cubicBezTo>
                    <a:pt x="1151" y="100"/>
                    <a:pt x="1167" y="119"/>
                    <a:pt x="1183" y="167"/>
                  </a:cubicBezTo>
                  <a:cubicBezTo>
                    <a:pt x="1199" y="216"/>
                    <a:pt x="1204" y="228"/>
                    <a:pt x="1229" y="248"/>
                  </a:cubicBezTo>
                  <a:cubicBezTo>
                    <a:pt x="1229" y="248"/>
                    <a:pt x="1229" y="255"/>
                    <a:pt x="1227" y="258"/>
                  </a:cubicBezTo>
                  <a:cubicBezTo>
                    <a:pt x="1227" y="258"/>
                    <a:pt x="1224" y="263"/>
                    <a:pt x="1226" y="266"/>
                  </a:cubicBezTo>
                  <a:cubicBezTo>
                    <a:pt x="1235" y="271"/>
                    <a:pt x="1235" y="272"/>
                    <a:pt x="1237" y="275"/>
                  </a:cubicBezTo>
                  <a:cubicBezTo>
                    <a:pt x="1236" y="278"/>
                    <a:pt x="1237" y="279"/>
                    <a:pt x="1240" y="280"/>
                  </a:cubicBezTo>
                  <a:cubicBezTo>
                    <a:pt x="1240" y="280"/>
                    <a:pt x="1239" y="284"/>
                    <a:pt x="1238" y="284"/>
                  </a:cubicBezTo>
                  <a:cubicBezTo>
                    <a:pt x="1236" y="284"/>
                    <a:pt x="1230" y="288"/>
                    <a:pt x="1229" y="290"/>
                  </a:cubicBezTo>
                  <a:cubicBezTo>
                    <a:pt x="1227" y="292"/>
                    <a:pt x="1228" y="295"/>
                    <a:pt x="1232" y="299"/>
                  </a:cubicBezTo>
                  <a:cubicBezTo>
                    <a:pt x="1232" y="299"/>
                    <a:pt x="1220" y="307"/>
                    <a:pt x="1215" y="312"/>
                  </a:cubicBezTo>
                  <a:cubicBezTo>
                    <a:pt x="1210" y="317"/>
                    <a:pt x="1197" y="325"/>
                    <a:pt x="1191" y="327"/>
                  </a:cubicBezTo>
                  <a:cubicBezTo>
                    <a:pt x="1186" y="328"/>
                    <a:pt x="1180" y="337"/>
                    <a:pt x="1169" y="346"/>
                  </a:cubicBezTo>
                  <a:cubicBezTo>
                    <a:pt x="1157" y="355"/>
                    <a:pt x="1145" y="361"/>
                    <a:pt x="1136" y="362"/>
                  </a:cubicBezTo>
                  <a:cubicBezTo>
                    <a:pt x="1138" y="349"/>
                    <a:pt x="1136" y="337"/>
                    <a:pt x="1134" y="331"/>
                  </a:cubicBezTo>
                  <a:cubicBezTo>
                    <a:pt x="1133" y="325"/>
                    <a:pt x="1128" y="312"/>
                    <a:pt x="1127" y="306"/>
                  </a:cubicBezTo>
                  <a:cubicBezTo>
                    <a:pt x="1127" y="301"/>
                    <a:pt x="1121" y="294"/>
                    <a:pt x="1121" y="287"/>
                  </a:cubicBezTo>
                  <a:cubicBezTo>
                    <a:pt x="1121" y="279"/>
                    <a:pt x="1118" y="272"/>
                    <a:pt x="1115" y="268"/>
                  </a:cubicBezTo>
                  <a:cubicBezTo>
                    <a:pt x="1113" y="259"/>
                    <a:pt x="1100" y="203"/>
                    <a:pt x="1098" y="193"/>
                  </a:cubicBezTo>
                  <a:cubicBezTo>
                    <a:pt x="1095" y="184"/>
                    <a:pt x="1098" y="171"/>
                    <a:pt x="1100" y="154"/>
                  </a:cubicBezTo>
                  <a:cubicBezTo>
                    <a:pt x="1101" y="137"/>
                    <a:pt x="1096" y="116"/>
                    <a:pt x="1094" y="106"/>
                  </a:cubicBezTo>
                  <a:cubicBezTo>
                    <a:pt x="1092" y="95"/>
                    <a:pt x="1096" y="66"/>
                    <a:pt x="1097" y="57"/>
                  </a:cubicBezTo>
                  <a:cubicBezTo>
                    <a:pt x="1098" y="49"/>
                    <a:pt x="1077" y="45"/>
                    <a:pt x="1065" y="44"/>
                  </a:cubicBezTo>
                  <a:cubicBezTo>
                    <a:pt x="1052" y="44"/>
                    <a:pt x="1038" y="46"/>
                    <a:pt x="1035" y="53"/>
                  </a:cubicBezTo>
                  <a:cubicBezTo>
                    <a:pt x="1032" y="59"/>
                    <a:pt x="1033" y="89"/>
                    <a:pt x="1033" y="100"/>
                  </a:cubicBezTo>
                  <a:cubicBezTo>
                    <a:pt x="1033" y="111"/>
                    <a:pt x="1034" y="117"/>
                    <a:pt x="1036" y="124"/>
                  </a:cubicBezTo>
                  <a:cubicBezTo>
                    <a:pt x="1036" y="124"/>
                    <a:pt x="1035" y="142"/>
                    <a:pt x="1035" y="171"/>
                  </a:cubicBezTo>
                  <a:cubicBezTo>
                    <a:pt x="1035" y="171"/>
                    <a:pt x="1035" y="171"/>
                    <a:pt x="1033" y="172"/>
                  </a:cubicBezTo>
                  <a:cubicBezTo>
                    <a:pt x="1033" y="172"/>
                    <a:pt x="1031" y="176"/>
                    <a:pt x="1031" y="180"/>
                  </a:cubicBezTo>
                  <a:cubicBezTo>
                    <a:pt x="1031" y="181"/>
                    <a:pt x="1031" y="183"/>
                    <a:pt x="1034" y="186"/>
                  </a:cubicBezTo>
                  <a:cubicBezTo>
                    <a:pt x="1034" y="186"/>
                    <a:pt x="1034" y="189"/>
                    <a:pt x="1031" y="207"/>
                  </a:cubicBezTo>
                  <a:cubicBezTo>
                    <a:pt x="1029" y="225"/>
                    <a:pt x="1031" y="252"/>
                    <a:pt x="1030" y="273"/>
                  </a:cubicBezTo>
                  <a:cubicBezTo>
                    <a:pt x="1030" y="273"/>
                    <a:pt x="1026" y="281"/>
                    <a:pt x="1026" y="284"/>
                  </a:cubicBezTo>
                  <a:cubicBezTo>
                    <a:pt x="1026" y="287"/>
                    <a:pt x="1027" y="294"/>
                    <a:pt x="1028" y="297"/>
                  </a:cubicBezTo>
                  <a:cubicBezTo>
                    <a:pt x="1029" y="300"/>
                    <a:pt x="1034" y="312"/>
                    <a:pt x="1037" y="323"/>
                  </a:cubicBezTo>
                  <a:cubicBezTo>
                    <a:pt x="1038" y="328"/>
                    <a:pt x="1037" y="337"/>
                    <a:pt x="1037" y="353"/>
                  </a:cubicBezTo>
                  <a:cubicBezTo>
                    <a:pt x="1037" y="356"/>
                    <a:pt x="1036" y="358"/>
                    <a:pt x="1031" y="361"/>
                  </a:cubicBezTo>
                  <a:cubicBezTo>
                    <a:pt x="1021" y="368"/>
                    <a:pt x="997" y="381"/>
                    <a:pt x="992" y="388"/>
                  </a:cubicBezTo>
                  <a:cubicBezTo>
                    <a:pt x="987" y="396"/>
                    <a:pt x="971" y="417"/>
                    <a:pt x="970" y="430"/>
                  </a:cubicBezTo>
                  <a:cubicBezTo>
                    <a:pt x="970" y="430"/>
                    <a:pt x="954" y="427"/>
                    <a:pt x="940" y="425"/>
                  </a:cubicBezTo>
                  <a:cubicBezTo>
                    <a:pt x="926" y="424"/>
                    <a:pt x="887" y="417"/>
                    <a:pt x="874" y="417"/>
                  </a:cubicBezTo>
                  <a:cubicBezTo>
                    <a:pt x="874" y="417"/>
                    <a:pt x="865" y="414"/>
                    <a:pt x="856" y="413"/>
                  </a:cubicBezTo>
                  <a:cubicBezTo>
                    <a:pt x="851" y="402"/>
                    <a:pt x="840" y="384"/>
                    <a:pt x="831" y="376"/>
                  </a:cubicBezTo>
                  <a:cubicBezTo>
                    <a:pt x="823" y="369"/>
                    <a:pt x="814" y="366"/>
                    <a:pt x="787" y="373"/>
                  </a:cubicBezTo>
                  <a:cubicBezTo>
                    <a:pt x="761" y="381"/>
                    <a:pt x="729" y="399"/>
                    <a:pt x="715" y="412"/>
                  </a:cubicBezTo>
                  <a:cubicBezTo>
                    <a:pt x="701" y="425"/>
                    <a:pt x="687" y="429"/>
                    <a:pt x="674" y="432"/>
                  </a:cubicBezTo>
                  <a:cubicBezTo>
                    <a:pt x="674" y="432"/>
                    <a:pt x="670" y="430"/>
                    <a:pt x="669" y="430"/>
                  </a:cubicBezTo>
                  <a:cubicBezTo>
                    <a:pt x="668" y="430"/>
                    <a:pt x="663" y="432"/>
                    <a:pt x="659" y="434"/>
                  </a:cubicBezTo>
                  <a:cubicBezTo>
                    <a:pt x="652" y="434"/>
                    <a:pt x="646" y="436"/>
                    <a:pt x="642" y="439"/>
                  </a:cubicBezTo>
                  <a:cubicBezTo>
                    <a:pt x="635" y="439"/>
                    <a:pt x="630" y="435"/>
                    <a:pt x="622" y="432"/>
                  </a:cubicBezTo>
                  <a:cubicBezTo>
                    <a:pt x="622" y="432"/>
                    <a:pt x="620" y="426"/>
                    <a:pt x="620" y="423"/>
                  </a:cubicBezTo>
                  <a:cubicBezTo>
                    <a:pt x="620" y="420"/>
                    <a:pt x="614" y="421"/>
                    <a:pt x="612" y="423"/>
                  </a:cubicBezTo>
                  <a:cubicBezTo>
                    <a:pt x="611" y="425"/>
                    <a:pt x="611" y="429"/>
                    <a:pt x="607" y="430"/>
                  </a:cubicBezTo>
                  <a:cubicBezTo>
                    <a:pt x="604" y="429"/>
                    <a:pt x="586" y="414"/>
                    <a:pt x="578" y="414"/>
                  </a:cubicBezTo>
                  <a:cubicBezTo>
                    <a:pt x="570" y="414"/>
                    <a:pt x="555" y="422"/>
                    <a:pt x="531" y="441"/>
                  </a:cubicBezTo>
                  <a:cubicBezTo>
                    <a:pt x="531" y="441"/>
                    <a:pt x="500" y="446"/>
                    <a:pt x="387" y="476"/>
                  </a:cubicBezTo>
                  <a:cubicBezTo>
                    <a:pt x="387" y="476"/>
                    <a:pt x="369" y="438"/>
                    <a:pt x="347" y="413"/>
                  </a:cubicBezTo>
                  <a:cubicBezTo>
                    <a:pt x="326" y="387"/>
                    <a:pt x="297" y="364"/>
                    <a:pt x="280" y="356"/>
                  </a:cubicBezTo>
                  <a:cubicBezTo>
                    <a:pt x="262" y="347"/>
                    <a:pt x="205" y="328"/>
                    <a:pt x="170" y="320"/>
                  </a:cubicBezTo>
                  <a:cubicBezTo>
                    <a:pt x="164" y="318"/>
                    <a:pt x="159" y="318"/>
                    <a:pt x="163" y="325"/>
                  </a:cubicBezTo>
                  <a:cubicBezTo>
                    <a:pt x="172" y="339"/>
                    <a:pt x="227" y="369"/>
                    <a:pt x="245" y="381"/>
                  </a:cubicBezTo>
                  <a:cubicBezTo>
                    <a:pt x="263" y="394"/>
                    <a:pt x="285" y="402"/>
                    <a:pt x="301" y="416"/>
                  </a:cubicBezTo>
                  <a:cubicBezTo>
                    <a:pt x="316" y="430"/>
                    <a:pt x="323" y="460"/>
                    <a:pt x="348" y="520"/>
                  </a:cubicBezTo>
                  <a:cubicBezTo>
                    <a:pt x="348" y="520"/>
                    <a:pt x="324" y="526"/>
                    <a:pt x="246" y="546"/>
                  </a:cubicBezTo>
                  <a:cubicBezTo>
                    <a:pt x="244" y="540"/>
                    <a:pt x="244" y="540"/>
                    <a:pt x="244" y="540"/>
                  </a:cubicBezTo>
                  <a:cubicBezTo>
                    <a:pt x="236" y="539"/>
                    <a:pt x="236" y="539"/>
                    <a:pt x="236" y="539"/>
                  </a:cubicBezTo>
                  <a:cubicBezTo>
                    <a:pt x="236" y="534"/>
                    <a:pt x="236" y="534"/>
                    <a:pt x="236" y="534"/>
                  </a:cubicBezTo>
                  <a:cubicBezTo>
                    <a:pt x="27" y="589"/>
                    <a:pt x="27" y="589"/>
                    <a:pt x="27" y="589"/>
                  </a:cubicBezTo>
                  <a:cubicBezTo>
                    <a:pt x="0" y="622"/>
                    <a:pt x="0" y="622"/>
                    <a:pt x="0" y="622"/>
                  </a:cubicBezTo>
                  <a:cubicBezTo>
                    <a:pt x="0" y="622"/>
                    <a:pt x="3" y="672"/>
                    <a:pt x="2" y="676"/>
                  </a:cubicBezTo>
                  <a:cubicBezTo>
                    <a:pt x="1" y="680"/>
                    <a:pt x="2" y="686"/>
                    <a:pt x="3" y="688"/>
                  </a:cubicBezTo>
                  <a:cubicBezTo>
                    <a:pt x="5" y="691"/>
                    <a:pt x="15" y="695"/>
                    <a:pt x="24" y="696"/>
                  </a:cubicBezTo>
                  <a:cubicBezTo>
                    <a:pt x="34" y="696"/>
                    <a:pt x="46" y="690"/>
                    <a:pt x="48" y="688"/>
                  </a:cubicBezTo>
                  <a:cubicBezTo>
                    <a:pt x="51" y="687"/>
                    <a:pt x="57" y="687"/>
                    <a:pt x="63" y="687"/>
                  </a:cubicBezTo>
                  <a:cubicBezTo>
                    <a:pt x="63" y="687"/>
                    <a:pt x="64" y="683"/>
                    <a:pt x="64" y="679"/>
                  </a:cubicBezTo>
                  <a:cubicBezTo>
                    <a:pt x="63" y="677"/>
                    <a:pt x="56" y="675"/>
                    <a:pt x="60" y="671"/>
                  </a:cubicBezTo>
                  <a:cubicBezTo>
                    <a:pt x="67" y="667"/>
                    <a:pt x="66" y="657"/>
                    <a:pt x="66" y="652"/>
                  </a:cubicBezTo>
                  <a:cubicBezTo>
                    <a:pt x="71" y="634"/>
                    <a:pt x="71" y="634"/>
                    <a:pt x="71" y="634"/>
                  </a:cubicBezTo>
                  <a:cubicBezTo>
                    <a:pt x="71" y="634"/>
                    <a:pt x="94" y="629"/>
                    <a:pt x="111" y="624"/>
                  </a:cubicBezTo>
                  <a:cubicBezTo>
                    <a:pt x="127" y="618"/>
                    <a:pt x="144" y="611"/>
                    <a:pt x="154" y="604"/>
                  </a:cubicBezTo>
                  <a:cubicBezTo>
                    <a:pt x="154" y="604"/>
                    <a:pt x="152" y="604"/>
                    <a:pt x="216" y="589"/>
                  </a:cubicBezTo>
                  <a:cubicBezTo>
                    <a:pt x="217" y="590"/>
                    <a:pt x="217" y="590"/>
                    <a:pt x="217" y="590"/>
                  </a:cubicBezTo>
                  <a:cubicBezTo>
                    <a:pt x="217" y="590"/>
                    <a:pt x="229" y="590"/>
                    <a:pt x="236" y="590"/>
                  </a:cubicBezTo>
                  <a:cubicBezTo>
                    <a:pt x="236" y="590"/>
                    <a:pt x="237" y="598"/>
                    <a:pt x="246" y="597"/>
                  </a:cubicBezTo>
                  <a:cubicBezTo>
                    <a:pt x="246" y="597"/>
                    <a:pt x="246" y="597"/>
                    <a:pt x="247" y="593"/>
                  </a:cubicBezTo>
                  <a:cubicBezTo>
                    <a:pt x="247" y="593"/>
                    <a:pt x="247" y="593"/>
                    <a:pt x="249" y="593"/>
                  </a:cubicBezTo>
                  <a:cubicBezTo>
                    <a:pt x="258" y="592"/>
                    <a:pt x="257" y="586"/>
                    <a:pt x="257" y="580"/>
                  </a:cubicBezTo>
                  <a:cubicBezTo>
                    <a:pt x="257" y="580"/>
                    <a:pt x="297" y="569"/>
                    <a:pt x="359" y="554"/>
                  </a:cubicBezTo>
                  <a:cubicBezTo>
                    <a:pt x="359" y="598"/>
                    <a:pt x="353" y="613"/>
                    <a:pt x="350" y="625"/>
                  </a:cubicBezTo>
                  <a:cubicBezTo>
                    <a:pt x="347" y="636"/>
                    <a:pt x="325" y="665"/>
                    <a:pt x="322" y="680"/>
                  </a:cubicBezTo>
                  <a:cubicBezTo>
                    <a:pt x="319" y="695"/>
                    <a:pt x="320" y="705"/>
                    <a:pt x="322" y="727"/>
                  </a:cubicBezTo>
                  <a:cubicBezTo>
                    <a:pt x="322" y="727"/>
                    <a:pt x="324" y="727"/>
                    <a:pt x="326" y="725"/>
                  </a:cubicBezTo>
                  <a:cubicBezTo>
                    <a:pt x="326" y="723"/>
                    <a:pt x="330" y="714"/>
                    <a:pt x="342" y="699"/>
                  </a:cubicBezTo>
                  <a:cubicBezTo>
                    <a:pt x="342" y="699"/>
                    <a:pt x="351" y="705"/>
                    <a:pt x="351" y="706"/>
                  </a:cubicBezTo>
                  <a:cubicBezTo>
                    <a:pt x="352" y="707"/>
                    <a:pt x="339" y="723"/>
                    <a:pt x="329" y="737"/>
                  </a:cubicBezTo>
                  <a:cubicBezTo>
                    <a:pt x="329" y="737"/>
                    <a:pt x="321" y="737"/>
                    <a:pt x="318" y="737"/>
                  </a:cubicBezTo>
                  <a:cubicBezTo>
                    <a:pt x="315" y="724"/>
                    <a:pt x="303" y="724"/>
                    <a:pt x="298" y="725"/>
                  </a:cubicBezTo>
                  <a:cubicBezTo>
                    <a:pt x="293" y="725"/>
                    <a:pt x="285" y="732"/>
                    <a:pt x="286" y="747"/>
                  </a:cubicBezTo>
                  <a:cubicBezTo>
                    <a:pt x="286" y="747"/>
                    <a:pt x="261" y="759"/>
                    <a:pt x="244" y="769"/>
                  </a:cubicBezTo>
                  <a:cubicBezTo>
                    <a:pt x="228" y="780"/>
                    <a:pt x="223" y="801"/>
                    <a:pt x="225" y="815"/>
                  </a:cubicBezTo>
                  <a:cubicBezTo>
                    <a:pt x="227" y="830"/>
                    <a:pt x="245" y="837"/>
                    <a:pt x="251" y="837"/>
                  </a:cubicBezTo>
                  <a:cubicBezTo>
                    <a:pt x="258" y="837"/>
                    <a:pt x="263" y="837"/>
                    <a:pt x="272" y="830"/>
                  </a:cubicBezTo>
                  <a:cubicBezTo>
                    <a:pt x="272" y="834"/>
                    <a:pt x="272" y="834"/>
                    <a:pt x="272" y="834"/>
                  </a:cubicBezTo>
                  <a:cubicBezTo>
                    <a:pt x="270" y="837"/>
                    <a:pt x="270" y="837"/>
                    <a:pt x="270" y="837"/>
                  </a:cubicBezTo>
                  <a:cubicBezTo>
                    <a:pt x="270" y="841"/>
                    <a:pt x="270" y="841"/>
                    <a:pt x="270" y="841"/>
                  </a:cubicBezTo>
                  <a:cubicBezTo>
                    <a:pt x="275" y="845"/>
                    <a:pt x="275" y="845"/>
                    <a:pt x="275" y="845"/>
                  </a:cubicBezTo>
                  <a:cubicBezTo>
                    <a:pt x="275" y="845"/>
                    <a:pt x="274" y="860"/>
                    <a:pt x="275" y="877"/>
                  </a:cubicBezTo>
                  <a:cubicBezTo>
                    <a:pt x="275" y="877"/>
                    <a:pt x="273" y="883"/>
                    <a:pt x="273" y="885"/>
                  </a:cubicBezTo>
                  <a:cubicBezTo>
                    <a:pt x="273" y="885"/>
                    <a:pt x="275" y="886"/>
                    <a:pt x="277" y="887"/>
                  </a:cubicBezTo>
                  <a:cubicBezTo>
                    <a:pt x="286" y="911"/>
                    <a:pt x="300" y="929"/>
                    <a:pt x="328" y="960"/>
                  </a:cubicBezTo>
                  <a:cubicBezTo>
                    <a:pt x="310" y="971"/>
                    <a:pt x="310" y="971"/>
                    <a:pt x="310" y="971"/>
                  </a:cubicBezTo>
                  <a:cubicBezTo>
                    <a:pt x="313" y="976"/>
                    <a:pt x="313" y="976"/>
                    <a:pt x="313" y="976"/>
                  </a:cubicBezTo>
                  <a:cubicBezTo>
                    <a:pt x="313" y="976"/>
                    <a:pt x="321" y="970"/>
                    <a:pt x="332" y="963"/>
                  </a:cubicBezTo>
                  <a:cubicBezTo>
                    <a:pt x="339" y="972"/>
                    <a:pt x="362" y="999"/>
                    <a:pt x="381" y="1005"/>
                  </a:cubicBezTo>
                  <a:cubicBezTo>
                    <a:pt x="379" y="1007"/>
                    <a:pt x="379" y="1007"/>
                    <a:pt x="379" y="1007"/>
                  </a:cubicBezTo>
                  <a:cubicBezTo>
                    <a:pt x="361" y="1009"/>
                    <a:pt x="361" y="1009"/>
                    <a:pt x="361" y="1009"/>
                  </a:cubicBezTo>
                  <a:cubicBezTo>
                    <a:pt x="361" y="1012"/>
                    <a:pt x="361" y="1012"/>
                    <a:pt x="361" y="1012"/>
                  </a:cubicBezTo>
                  <a:cubicBezTo>
                    <a:pt x="361" y="1012"/>
                    <a:pt x="362" y="1012"/>
                    <a:pt x="378" y="1011"/>
                  </a:cubicBezTo>
                  <a:cubicBezTo>
                    <a:pt x="378" y="1011"/>
                    <a:pt x="376" y="1013"/>
                    <a:pt x="363" y="1020"/>
                  </a:cubicBezTo>
                  <a:cubicBezTo>
                    <a:pt x="363" y="1022"/>
                    <a:pt x="363" y="1022"/>
                    <a:pt x="363" y="1022"/>
                  </a:cubicBezTo>
                  <a:cubicBezTo>
                    <a:pt x="368" y="1023"/>
                    <a:pt x="368" y="1023"/>
                    <a:pt x="368" y="1023"/>
                  </a:cubicBezTo>
                  <a:cubicBezTo>
                    <a:pt x="368" y="1023"/>
                    <a:pt x="379" y="1017"/>
                    <a:pt x="389" y="1013"/>
                  </a:cubicBezTo>
                  <a:cubicBezTo>
                    <a:pt x="389" y="1013"/>
                    <a:pt x="409" y="1027"/>
                    <a:pt x="412" y="1030"/>
                  </a:cubicBezTo>
                  <a:cubicBezTo>
                    <a:pt x="416" y="1033"/>
                    <a:pt x="414" y="1040"/>
                    <a:pt x="412" y="1043"/>
                  </a:cubicBezTo>
                  <a:cubicBezTo>
                    <a:pt x="410" y="1045"/>
                    <a:pt x="406" y="1052"/>
                    <a:pt x="411" y="1057"/>
                  </a:cubicBezTo>
                  <a:cubicBezTo>
                    <a:pt x="416" y="1064"/>
                    <a:pt x="425" y="1074"/>
                    <a:pt x="427" y="1077"/>
                  </a:cubicBezTo>
                  <a:cubicBezTo>
                    <a:pt x="428" y="1079"/>
                    <a:pt x="427" y="1088"/>
                    <a:pt x="427" y="1093"/>
                  </a:cubicBezTo>
                  <a:cubicBezTo>
                    <a:pt x="427" y="1098"/>
                    <a:pt x="437" y="1102"/>
                    <a:pt x="446" y="1102"/>
                  </a:cubicBezTo>
                  <a:cubicBezTo>
                    <a:pt x="446" y="1102"/>
                    <a:pt x="464" y="1159"/>
                    <a:pt x="483" y="1205"/>
                  </a:cubicBezTo>
                  <a:cubicBezTo>
                    <a:pt x="483" y="1205"/>
                    <a:pt x="481" y="1208"/>
                    <a:pt x="479" y="1211"/>
                  </a:cubicBezTo>
                  <a:cubicBezTo>
                    <a:pt x="477" y="1215"/>
                    <a:pt x="481" y="1223"/>
                    <a:pt x="481" y="1229"/>
                  </a:cubicBezTo>
                  <a:cubicBezTo>
                    <a:pt x="481" y="1234"/>
                    <a:pt x="495" y="1262"/>
                    <a:pt x="497" y="1267"/>
                  </a:cubicBezTo>
                  <a:cubicBezTo>
                    <a:pt x="499" y="1272"/>
                    <a:pt x="502" y="1276"/>
                    <a:pt x="507" y="1295"/>
                  </a:cubicBezTo>
                  <a:cubicBezTo>
                    <a:pt x="515" y="1330"/>
                    <a:pt x="567" y="1367"/>
                    <a:pt x="615" y="1343"/>
                  </a:cubicBezTo>
                  <a:cubicBezTo>
                    <a:pt x="673" y="1310"/>
                    <a:pt x="674" y="1252"/>
                    <a:pt x="629" y="1206"/>
                  </a:cubicBezTo>
                  <a:cubicBezTo>
                    <a:pt x="584" y="1159"/>
                    <a:pt x="549" y="1080"/>
                    <a:pt x="539" y="1063"/>
                  </a:cubicBezTo>
                  <a:cubicBezTo>
                    <a:pt x="565" y="1031"/>
                    <a:pt x="571" y="1015"/>
                    <a:pt x="575" y="995"/>
                  </a:cubicBezTo>
                  <a:cubicBezTo>
                    <a:pt x="575" y="995"/>
                    <a:pt x="589" y="994"/>
                    <a:pt x="614" y="992"/>
                  </a:cubicBezTo>
                  <a:cubicBezTo>
                    <a:pt x="614" y="992"/>
                    <a:pt x="634" y="1014"/>
                    <a:pt x="680" y="1060"/>
                  </a:cubicBezTo>
                  <a:cubicBezTo>
                    <a:pt x="688" y="1066"/>
                    <a:pt x="690" y="1067"/>
                    <a:pt x="703" y="1067"/>
                  </a:cubicBezTo>
                  <a:cubicBezTo>
                    <a:pt x="703" y="1067"/>
                    <a:pt x="707" y="1068"/>
                    <a:pt x="716" y="1068"/>
                  </a:cubicBezTo>
                  <a:cubicBezTo>
                    <a:pt x="731" y="1068"/>
                    <a:pt x="796" y="1050"/>
                    <a:pt x="837" y="1036"/>
                  </a:cubicBezTo>
                  <a:cubicBezTo>
                    <a:pt x="842" y="1035"/>
                    <a:pt x="846" y="1026"/>
                    <a:pt x="846" y="1021"/>
                  </a:cubicBezTo>
                  <a:cubicBezTo>
                    <a:pt x="879" y="1035"/>
                    <a:pt x="885" y="1053"/>
                    <a:pt x="889" y="1059"/>
                  </a:cubicBezTo>
                  <a:cubicBezTo>
                    <a:pt x="893" y="1065"/>
                    <a:pt x="896" y="1066"/>
                    <a:pt x="901" y="1068"/>
                  </a:cubicBezTo>
                  <a:cubicBezTo>
                    <a:pt x="907" y="1070"/>
                    <a:pt x="942" y="1096"/>
                    <a:pt x="968" y="1110"/>
                  </a:cubicBezTo>
                  <a:cubicBezTo>
                    <a:pt x="969" y="1111"/>
                    <a:pt x="970" y="1109"/>
                    <a:pt x="967" y="1104"/>
                  </a:cubicBezTo>
                  <a:cubicBezTo>
                    <a:pt x="906" y="1029"/>
                    <a:pt x="866" y="988"/>
                    <a:pt x="833" y="956"/>
                  </a:cubicBezTo>
                  <a:cubicBezTo>
                    <a:pt x="838" y="950"/>
                    <a:pt x="830" y="944"/>
                    <a:pt x="826" y="939"/>
                  </a:cubicBezTo>
                  <a:cubicBezTo>
                    <a:pt x="822" y="935"/>
                    <a:pt x="772" y="904"/>
                    <a:pt x="729" y="875"/>
                  </a:cubicBezTo>
                  <a:cubicBezTo>
                    <a:pt x="728" y="874"/>
                    <a:pt x="725" y="872"/>
                    <a:pt x="723" y="869"/>
                  </a:cubicBezTo>
                  <a:cubicBezTo>
                    <a:pt x="725" y="865"/>
                    <a:pt x="727" y="858"/>
                    <a:pt x="728" y="854"/>
                  </a:cubicBezTo>
                  <a:cubicBezTo>
                    <a:pt x="728" y="853"/>
                    <a:pt x="737" y="848"/>
                    <a:pt x="743" y="844"/>
                  </a:cubicBezTo>
                  <a:cubicBezTo>
                    <a:pt x="799" y="805"/>
                    <a:pt x="822" y="777"/>
                    <a:pt x="833" y="760"/>
                  </a:cubicBezTo>
                  <a:cubicBezTo>
                    <a:pt x="834" y="759"/>
                    <a:pt x="836" y="760"/>
                    <a:pt x="842" y="760"/>
                  </a:cubicBezTo>
                  <a:cubicBezTo>
                    <a:pt x="842" y="760"/>
                    <a:pt x="858" y="731"/>
                    <a:pt x="862" y="725"/>
                  </a:cubicBezTo>
                  <a:cubicBezTo>
                    <a:pt x="866" y="719"/>
                    <a:pt x="879" y="707"/>
                    <a:pt x="901" y="673"/>
                  </a:cubicBezTo>
                  <a:cubicBezTo>
                    <a:pt x="903" y="671"/>
                    <a:pt x="918" y="661"/>
                    <a:pt x="937" y="642"/>
                  </a:cubicBezTo>
                  <a:cubicBezTo>
                    <a:pt x="975" y="634"/>
                    <a:pt x="1000" y="623"/>
                    <a:pt x="1022" y="613"/>
                  </a:cubicBezTo>
                  <a:cubicBezTo>
                    <a:pt x="1044" y="603"/>
                    <a:pt x="1057" y="582"/>
                    <a:pt x="1067" y="571"/>
                  </a:cubicBezTo>
                  <a:cubicBezTo>
                    <a:pt x="1091" y="561"/>
                    <a:pt x="1097" y="554"/>
                    <a:pt x="1097" y="548"/>
                  </a:cubicBezTo>
                  <a:cubicBezTo>
                    <a:pt x="1097" y="539"/>
                    <a:pt x="1100" y="536"/>
                    <a:pt x="1106" y="531"/>
                  </a:cubicBezTo>
                  <a:cubicBezTo>
                    <a:pt x="1123" y="531"/>
                    <a:pt x="1125" y="525"/>
                    <a:pt x="1131" y="515"/>
                  </a:cubicBezTo>
                  <a:cubicBezTo>
                    <a:pt x="1141" y="511"/>
                    <a:pt x="1148" y="503"/>
                    <a:pt x="1152" y="499"/>
                  </a:cubicBezTo>
                  <a:cubicBezTo>
                    <a:pt x="1156" y="494"/>
                    <a:pt x="1170" y="483"/>
                    <a:pt x="1178" y="479"/>
                  </a:cubicBezTo>
                  <a:cubicBezTo>
                    <a:pt x="1186" y="475"/>
                    <a:pt x="1213" y="460"/>
                    <a:pt x="1220" y="453"/>
                  </a:cubicBezTo>
                  <a:cubicBezTo>
                    <a:pt x="1227" y="447"/>
                    <a:pt x="1264" y="414"/>
                    <a:pt x="1278" y="403"/>
                  </a:cubicBezTo>
                  <a:cubicBezTo>
                    <a:pt x="1280" y="399"/>
                    <a:pt x="1283" y="389"/>
                    <a:pt x="1286" y="384"/>
                  </a:cubicBezTo>
                  <a:cubicBezTo>
                    <a:pt x="1295" y="370"/>
                    <a:pt x="1309" y="363"/>
                    <a:pt x="1315" y="360"/>
                  </a:cubicBezTo>
                  <a:cubicBezTo>
                    <a:pt x="1320" y="357"/>
                    <a:pt x="1323" y="354"/>
                    <a:pt x="1324" y="347"/>
                  </a:cubicBezTo>
                  <a:cubicBezTo>
                    <a:pt x="1324" y="347"/>
                    <a:pt x="1321" y="340"/>
                    <a:pt x="1324" y="336"/>
                  </a:cubicBezTo>
                  <a:cubicBezTo>
                    <a:pt x="1326" y="333"/>
                    <a:pt x="1335" y="325"/>
                    <a:pt x="1338" y="319"/>
                  </a:cubicBezTo>
                  <a:cubicBezTo>
                    <a:pt x="1348" y="301"/>
                    <a:pt x="1351" y="282"/>
                    <a:pt x="1350" y="268"/>
                  </a:cubicBezTo>
                  <a:close/>
                  <a:moveTo>
                    <a:pt x="835" y="634"/>
                  </a:moveTo>
                  <a:cubicBezTo>
                    <a:pt x="835" y="649"/>
                    <a:pt x="829" y="662"/>
                    <a:pt x="821" y="676"/>
                  </a:cubicBezTo>
                  <a:cubicBezTo>
                    <a:pt x="813" y="690"/>
                    <a:pt x="798" y="716"/>
                    <a:pt x="779" y="737"/>
                  </a:cubicBezTo>
                  <a:cubicBezTo>
                    <a:pt x="761" y="758"/>
                    <a:pt x="745" y="784"/>
                    <a:pt x="729" y="799"/>
                  </a:cubicBezTo>
                  <a:cubicBezTo>
                    <a:pt x="713" y="813"/>
                    <a:pt x="701" y="823"/>
                    <a:pt x="699" y="825"/>
                  </a:cubicBezTo>
                  <a:cubicBezTo>
                    <a:pt x="678" y="826"/>
                    <a:pt x="666" y="825"/>
                    <a:pt x="666" y="825"/>
                  </a:cubicBezTo>
                  <a:cubicBezTo>
                    <a:pt x="656" y="819"/>
                    <a:pt x="652" y="811"/>
                    <a:pt x="645" y="799"/>
                  </a:cubicBezTo>
                  <a:cubicBezTo>
                    <a:pt x="638" y="786"/>
                    <a:pt x="607" y="730"/>
                    <a:pt x="601" y="703"/>
                  </a:cubicBezTo>
                  <a:cubicBezTo>
                    <a:pt x="595" y="676"/>
                    <a:pt x="580" y="628"/>
                    <a:pt x="573" y="620"/>
                  </a:cubicBezTo>
                  <a:cubicBezTo>
                    <a:pt x="571" y="621"/>
                    <a:pt x="571" y="621"/>
                    <a:pt x="571" y="621"/>
                  </a:cubicBezTo>
                  <a:cubicBezTo>
                    <a:pt x="570" y="606"/>
                    <a:pt x="571" y="605"/>
                    <a:pt x="571" y="605"/>
                  </a:cubicBezTo>
                  <a:cubicBezTo>
                    <a:pt x="577" y="600"/>
                    <a:pt x="578" y="599"/>
                    <a:pt x="578" y="599"/>
                  </a:cubicBezTo>
                  <a:cubicBezTo>
                    <a:pt x="578" y="593"/>
                    <a:pt x="579" y="585"/>
                    <a:pt x="575" y="581"/>
                  </a:cubicBezTo>
                  <a:cubicBezTo>
                    <a:pt x="580" y="573"/>
                    <a:pt x="586" y="561"/>
                    <a:pt x="586" y="551"/>
                  </a:cubicBezTo>
                  <a:cubicBezTo>
                    <a:pt x="586" y="541"/>
                    <a:pt x="587" y="530"/>
                    <a:pt x="570" y="511"/>
                  </a:cubicBezTo>
                  <a:cubicBezTo>
                    <a:pt x="581" y="510"/>
                    <a:pt x="593" y="507"/>
                    <a:pt x="595" y="503"/>
                  </a:cubicBezTo>
                  <a:cubicBezTo>
                    <a:pt x="598" y="500"/>
                    <a:pt x="609" y="498"/>
                    <a:pt x="612" y="500"/>
                  </a:cubicBezTo>
                  <a:cubicBezTo>
                    <a:pt x="615" y="503"/>
                    <a:pt x="621" y="503"/>
                    <a:pt x="622" y="503"/>
                  </a:cubicBezTo>
                  <a:cubicBezTo>
                    <a:pt x="623" y="503"/>
                    <a:pt x="628" y="494"/>
                    <a:pt x="632" y="496"/>
                  </a:cubicBezTo>
                  <a:cubicBezTo>
                    <a:pt x="636" y="499"/>
                    <a:pt x="641" y="501"/>
                    <a:pt x="646" y="498"/>
                  </a:cubicBezTo>
                  <a:cubicBezTo>
                    <a:pt x="657" y="490"/>
                    <a:pt x="666" y="481"/>
                    <a:pt x="674" y="480"/>
                  </a:cubicBezTo>
                  <a:cubicBezTo>
                    <a:pt x="665" y="490"/>
                    <a:pt x="646" y="509"/>
                    <a:pt x="646" y="509"/>
                  </a:cubicBezTo>
                  <a:cubicBezTo>
                    <a:pt x="645" y="512"/>
                    <a:pt x="647" y="519"/>
                    <a:pt x="649" y="523"/>
                  </a:cubicBezTo>
                  <a:cubicBezTo>
                    <a:pt x="651" y="527"/>
                    <a:pt x="660" y="538"/>
                    <a:pt x="680" y="545"/>
                  </a:cubicBezTo>
                  <a:cubicBezTo>
                    <a:pt x="687" y="548"/>
                    <a:pt x="708" y="537"/>
                    <a:pt x="712" y="536"/>
                  </a:cubicBezTo>
                  <a:cubicBezTo>
                    <a:pt x="716" y="535"/>
                    <a:pt x="723" y="534"/>
                    <a:pt x="726" y="536"/>
                  </a:cubicBezTo>
                  <a:cubicBezTo>
                    <a:pt x="728" y="538"/>
                    <a:pt x="738" y="545"/>
                    <a:pt x="738" y="545"/>
                  </a:cubicBezTo>
                  <a:cubicBezTo>
                    <a:pt x="734" y="551"/>
                    <a:pt x="723" y="569"/>
                    <a:pt x="722" y="573"/>
                  </a:cubicBezTo>
                  <a:cubicBezTo>
                    <a:pt x="722" y="577"/>
                    <a:pt x="720" y="586"/>
                    <a:pt x="723" y="593"/>
                  </a:cubicBezTo>
                  <a:cubicBezTo>
                    <a:pt x="735" y="606"/>
                    <a:pt x="747" y="616"/>
                    <a:pt x="747" y="616"/>
                  </a:cubicBezTo>
                  <a:cubicBezTo>
                    <a:pt x="760" y="617"/>
                    <a:pt x="768" y="617"/>
                    <a:pt x="775" y="613"/>
                  </a:cubicBezTo>
                  <a:cubicBezTo>
                    <a:pt x="783" y="610"/>
                    <a:pt x="821" y="577"/>
                    <a:pt x="821" y="577"/>
                  </a:cubicBezTo>
                  <a:cubicBezTo>
                    <a:pt x="824" y="574"/>
                    <a:pt x="824" y="574"/>
                    <a:pt x="824" y="574"/>
                  </a:cubicBezTo>
                  <a:cubicBezTo>
                    <a:pt x="825" y="575"/>
                    <a:pt x="825" y="575"/>
                    <a:pt x="825" y="575"/>
                  </a:cubicBezTo>
                  <a:cubicBezTo>
                    <a:pt x="825" y="575"/>
                    <a:pt x="837" y="589"/>
                    <a:pt x="841" y="591"/>
                  </a:cubicBezTo>
                  <a:cubicBezTo>
                    <a:pt x="840" y="598"/>
                    <a:pt x="835" y="618"/>
                    <a:pt x="835" y="634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2EB92AF-5BF9-47E1-97E0-429403FA1405}"/>
              </a:ext>
            </a:extLst>
          </p:cNvPr>
          <p:cNvGrpSpPr/>
          <p:nvPr/>
        </p:nvGrpSpPr>
        <p:grpSpPr>
          <a:xfrm>
            <a:off x="6071948" y="3268711"/>
            <a:ext cx="2400025" cy="2257889"/>
            <a:chOff x="6261958" y="3827447"/>
            <a:chExt cx="5843587" cy="5497513"/>
          </a:xfrm>
          <a:gradFill>
            <a:gsLst>
              <a:gs pos="100000">
                <a:schemeClr val="accent4">
                  <a:lumMod val="75000"/>
                </a:schemeClr>
              </a:gs>
              <a:gs pos="0">
                <a:schemeClr val="accent4"/>
              </a:gs>
            </a:gsLst>
            <a:lin ang="0" scaled="0"/>
          </a:gradFill>
        </p:grpSpPr>
        <p:sp>
          <p:nvSpPr>
            <p:cNvPr id="30" name="Freeform 5">
              <a:extLst>
                <a:ext uri="{FF2B5EF4-FFF2-40B4-BE49-F238E27FC236}">
                  <a16:creationId xmlns:a16="http://schemas.microsoft.com/office/drawing/2014/main" id="{2B37105A-B898-4E73-A5A7-0905E18C08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58845" y="5838809"/>
              <a:ext cx="566737" cy="569913"/>
            </a:xfrm>
            <a:custGeom>
              <a:avLst/>
              <a:gdLst>
                <a:gd name="T0" fmla="*/ 76 w 151"/>
                <a:gd name="T1" fmla="*/ 0 h 152"/>
                <a:gd name="T2" fmla="*/ 0 w 151"/>
                <a:gd name="T3" fmla="*/ 76 h 152"/>
                <a:gd name="T4" fmla="*/ 76 w 151"/>
                <a:gd name="T5" fmla="*/ 152 h 152"/>
                <a:gd name="T6" fmla="*/ 151 w 151"/>
                <a:gd name="T7" fmla="*/ 76 h 152"/>
                <a:gd name="T8" fmla="*/ 76 w 151"/>
                <a:gd name="T9" fmla="*/ 0 h 152"/>
                <a:gd name="T10" fmla="*/ 76 w 151"/>
                <a:gd name="T11" fmla="*/ 135 h 152"/>
                <a:gd name="T12" fmla="*/ 17 w 151"/>
                <a:gd name="T13" fmla="*/ 76 h 152"/>
                <a:gd name="T14" fmla="*/ 76 w 151"/>
                <a:gd name="T15" fmla="*/ 17 h 152"/>
                <a:gd name="T16" fmla="*/ 134 w 151"/>
                <a:gd name="T17" fmla="*/ 76 h 152"/>
                <a:gd name="T18" fmla="*/ 76 w 151"/>
                <a:gd name="T19" fmla="*/ 13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1" h="152">
                  <a:moveTo>
                    <a:pt x="76" y="0"/>
                  </a:moveTo>
                  <a:cubicBezTo>
                    <a:pt x="34" y="0"/>
                    <a:pt x="0" y="34"/>
                    <a:pt x="0" y="76"/>
                  </a:cubicBezTo>
                  <a:cubicBezTo>
                    <a:pt x="0" y="118"/>
                    <a:pt x="34" y="152"/>
                    <a:pt x="76" y="152"/>
                  </a:cubicBezTo>
                  <a:cubicBezTo>
                    <a:pt x="117" y="152"/>
                    <a:pt x="151" y="118"/>
                    <a:pt x="151" y="76"/>
                  </a:cubicBezTo>
                  <a:cubicBezTo>
                    <a:pt x="151" y="34"/>
                    <a:pt x="117" y="0"/>
                    <a:pt x="76" y="0"/>
                  </a:cubicBezTo>
                  <a:close/>
                  <a:moveTo>
                    <a:pt x="76" y="135"/>
                  </a:moveTo>
                  <a:cubicBezTo>
                    <a:pt x="43" y="135"/>
                    <a:pt x="17" y="108"/>
                    <a:pt x="17" y="76"/>
                  </a:cubicBezTo>
                  <a:cubicBezTo>
                    <a:pt x="17" y="44"/>
                    <a:pt x="43" y="17"/>
                    <a:pt x="76" y="17"/>
                  </a:cubicBezTo>
                  <a:cubicBezTo>
                    <a:pt x="108" y="17"/>
                    <a:pt x="134" y="44"/>
                    <a:pt x="134" y="76"/>
                  </a:cubicBezTo>
                  <a:cubicBezTo>
                    <a:pt x="134" y="108"/>
                    <a:pt x="108" y="135"/>
                    <a:pt x="76" y="13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Oval 6">
              <a:extLst>
                <a:ext uri="{FF2B5EF4-FFF2-40B4-BE49-F238E27FC236}">
                  <a16:creationId xmlns:a16="http://schemas.microsoft.com/office/drawing/2014/main" id="{CC94DFBA-0C11-4A8A-B4CB-D2AE4E6256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6957" y="5981684"/>
              <a:ext cx="290512" cy="28416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0F941F95-DFF9-45D8-8E7A-61A9E7328A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81032" y="5545122"/>
              <a:ext cx="1133475" cy="1130300"/>
            </a:xfrm>
            <a:custGeom>
              <a:avLst/>
              <a:gdLst>
                <a:gd name="T0" fmla="*/ 246 w 302"/>
                <a:gd name="T1" fmla="*/ 32 h 301"/>
                <a:gd name="T2" fmla="*/ 126 w 302"/>
                <a:gd name="T3" fmla="*/ 68 h 301"/>
                <a:gd name="T4" fmla="*/ 9 w 302"/>
                <a:gd name="T5" fmla="*/ 98 h 301"/>
                <a:gd name="T6" fmla="*/ 86 w 302"/>
                <a:gd name="T7" fmla="*/ 217 h 301"/>
                <a:gd name="T8" fmla="*/ 242 w 302"/>
                <a:gd name="T9" fmla="*/ 272 h 301"/>
                <a:gd name="T10" fmla="*/ 290 w 302"/>
                <a:gd name="T11" fmla="*/ 135 h 301"/>
                <a:gd name="T12" fmla="*/ 177 w 302"/>
                <a:gd name="T13" fmla="*/ 143 h 301"/>
                <a:gd name="T14" fmla="*/ 176 w 302"/>
                <a:gd name="T15" fmla="*/ 165 h 301"/>
                <a:gd name="T16" fmla="*/ 180 w 302"/>
                <a:gd name="T17" fmla="*/ 152 h 301"/>
                <a:gd name="T18" fmla="*/ 179 w 302"/>
                <a:gd name="T19" fmla="*/ 166 h 301"/>
                <a:gd name="T20" fmla="*/ 184 w 302"/>
                <a:gd name="T21" fmla="*/ 140 h 301"/>
                <a:gd name="T22" fmla="*/ 185 w 302"/>
                <a:gd name="T23" fmla="*/ 171 h 301"/>
                <a:gd name="T24" fmla="*/ 189 w 302"/>
                <a:gd name="T25" fmla="*/ 147 h 301"/>
                <a:gd name="T26" fmla="*/ 185 w 302"/>
                <a:gd name="T27" fmla="*/ 200 h 301"/>
                <a:gd name="T28" fmla="*/ 197 w 302"/>
                <a:gd name="T29" fmla="*/ 153 h 301"/>
                <a:gd name="T30" fmla="*/ 207 w 302"/>
                <a:gd name="T31" fmla="*/ 97 h 301"/>
                <a:gd name="T32" fmla="*/ 205 w 302"/>
                <a:gd name="T33" fmla="*/ 178 h 301"/>
                <a:gd name="T34" fmla="*/ 281 w 302"/>
                <a:gd name="T35" fmla="*/ 100 h 301"/>
                <a:gd name="T36" fmla="*/ 173 w 302"/>
                <a:gd name="T37" fmla="*/ 167 h 301"/>
                <a:gd name="T38" fmla="*/ 146 w 302"/>
                <a:gd name="T39" fmla="*/ 178 h 301"/>
                <a:gd name="T40" fmla="*/ 135 w 302"/>
                <a:gd name="T41" fmla="*/ 135 h 301"/>
                <a:gd name="T42" fmla="*/ 174 w 302"/>
                <a:gd name="T43" fmla="*/ 157 h 301"/>
                <a:gd name="T44" fmla="*/ 136 w 302"/>
                <a:gd name="T45" fmla="*/ 178 h 301"/>
                <a:gd name="T46" fmla="*/ 148 w 302"/>
                <a:gd name="T47" fmla="*/ 188 h 301"/>
                <a:gd name="T48" fmla="*/ 154 w 302"/>
                <a:gd name="T49" fmla="*/ 186 h 301"/>
                <a:gd name="T50" fmla="*/ 157 w 302"/>
                <a:gd name="T51" fmla="*/ 180 h 301"/>
                <a:gd name="T52" fmla="*/ 148 w 302"/>
                <a:gd name="T53" fmla="*/ 201 h 301"/>
                <a:gd name="T54" fmla="*/ 156 w 302"/>
                <a:gd name="T55" fmla="*/ 193 h 301"/>
                <a:gd name="T56" fmla="*/ 168 w 302"/>
                <a:gd name="T57" fmla="*/ 177 h 301"/>
                <a:gd name="T58" fmla="*/ 126 w 302"/>
                <a:gd name="T59" fmla="*/ 140 h 301"/>
                <a:gd name="T60" fmla="*/ 166 w 302"/>
                <a:gd name="T61" fmla="*/ 130 h 301"/>
                <a:gd name="T62" fmla="*/ 157 w 302"/>
                <a:gd name="T63" fmla="*/ 128 h 301"/>
                <a:gd name="T64" fmla="*/ 150 w 302"/>
                <a:gd name="T65" fmla="*/ 127 h 301"/>
                <a:gd name="T66" fmla="*/ 142 w 302"/>
                <a:gd name="T67" fmla="*/ 125 h 301"/>
                <a:gd name="T68" fmla="*/ 161 w 302"/>
                <a:gd name="T69" fmla="*/ 110 h 301"/>
                <a:gd name="T70" fmla="*/ 143 w 302"/>
                <a:gd name="T71" fmla="*/ 115 h 301"/>
                <a:gd name="T72" fmla="*/ 136 w 302"/>
                <a:gd name="T73" fmla="*/ 126 h 301"/>
                <a:gd name="T74" fmla="*/ 173 w 302"/>
                <a:gd name="T75" fmla="*/ 140 h 301"/>
                <a:gd name="T76" fmla="*/ 163 w 302"/>
                <a:gd name="T77" fmla="*/ 109 h 301"/>
                <a:gd name="T78" fmla="*/ 131 w 302"/>
                <a:gd name="T79" fmla="*/ 13 h 301"/>
                <a:gd name="T80" fmla="*/ 127 w 302"/>
                <a:gd name="T81" fmla="*/ 122 h 301"/>
                <a:gd name="T82" fmla="*/ 121 w 302"/>
                <a:gd name="T83" fmla="*/ 156 h 301"/>
                <a:gd name="T84" fmla="*/ 123 w 302"/>
                <a:gd name="T85" fmla="*/ 161 h 301"/>
                <a:gd name="T86" fmla="*/ 124 w 302"/>
                <a:gd name="T87" fmla="*/ 139 h 301"/>
                <a:gd name="T88" fmla="*/ 117 w 302"/>
                <a:gd name="T89" fmla="*/ 154 h 301"/>
                <a:gd name="T90" fmla="*/ 124 w 302"/>
                <a:gd name="T91" fmla="*/ 174 h 301"/>
                <a:gd name="T92" fmla="*/ 115 w 302"/>
                <a:gd name="T93" fmla="*/ 145 h 301"/>
                <a:gd name="T94" fmla="*/ 124 w 302"/>
                <a:gd name="T95" fmla="*/ 184 h 301"/>
                <a:gd name="T96" fmla="*/ 111 w 302"/>
                <a:gd name="T97" fmla="*/ 138 h 301"/>
                <a:gd name="T98" fmla="*/ 96 w 302"/>
                <a:gd name="T99" fmla="*/ 176 h 301"/>
                <a:gd name="T100" fmla="*/ 102 w 302"/>
                <a:gd name="T101" fmla="*/ 116 h 301"/>
                <a:gd name="T102" fmla="*/ 100 w 302"/>
                <a:gd name="T103" fmla="*/ 154 h 301"/>
                <a:gd name="T104" fmla="*/ 125 w 302"/>
                <a:gd name="T105" fmla="*/ 209 h 301"/>
                <a:gd name="T106" fmla="*/ 18 w 302"/>
                <a:gd name="T107" fmla="*/ 100 h 301"/>
                <a:gd name="T108" fmla="*/ 75 w 302"/>
                <a:gd name="T109" fmla="*/ 196 h 301"/>
                <a:gd name="T110" fmla="*/ 128 w 302"/>
                <a:gd name="T111" fmla="*/ 175 h 301"/>
                <a:gd name="T112" fmla="*/ 127 w 302"/>
                <a:gd name="T113" fmla="*/ 196 h 301"/>
                <a:gd name="T114" fmla="*/ 158 w 302"/>
                <a:gd name="T115" fmla="*/ 217 h 301"/>
                <a:gd name="T116" fmla="*/ 172 w 302"/>
                <a:gd name="T117" fmla="*/ 184 h 301"/>
                <a:gd name="T118" fmla="*/ 209 w 302"/>
                <a:gd name="T119" fmla="*/ 215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02" h="301">
                  <a:moveTo>
                    <a:pt x="239" y="154"/>
                  </a:moveTo>
                  <a:cubicBezTo>
                    <a:pt x="298" y="136"/>
                    <a:pt x="298" y="136"/>
                    <a:pt x="298" y="136"/>
                  </a:cubicBezTo>
                  <a:cubicBezTo>
                    <a:pt x="302" y="136"/>
                    <a:pt x="302" y="136"/>
                    <a:pt x="302" y="136"/>
                  </a:cubicBezTo>
                  <a:cubicBezTo>
                    <a:pt x="302" y="135"/>
                    <a:pt x="301" y="133"/>
                    <a:pt x="301" y="132"/>
                  </a:cubicBezTo>
                  <a:cubicBezTo>
                    <a:pt x="297" y="133"/>
                    <a:pt x="297" y="133"/>
                    <a:pt x="297" y="133"/>
                  </a:cubicBezTo>
                  <a:cubicBezTo>
                    <a:pt x="236" y="131"/>
                    <a:pt x="236" y="131"/>
                    <a:pt x="236" y="131"/>
                  </a:cubicBezTo>
                  <a:cubicBezTo>
                    <a:pt x="288" y="98"/>
                    <a:pt x="288" y="98"/>
                    <a:pt x="288" y="98"/>
                  </a:cubicBezTo>
                  <a:cubicBezTo>
                    <a:pt x="293" y="97"/>
                    <a:pt x="293" y="97"/>
                    <a:pt x="293" y="97"/>
                  </a:cubicBezTo>
                  <a:cubicBezTo>
                    <a:pt x="292" y="96"/>
                    <a:pt x="292" y="94"/>
                    <a:pt x="291" y="93"/>
                  </a:cubicBezTo>
                  <a:cubicBezTo>
                    <a:pt x="287" y="96"/>
                    <a:pt x="287" y="96"/>
                    <a:pt x="287" y="96"/>
                  </a:cubicBezTo>
                  <a:cubicBezTo>
                    <a:pt x="227" y="109"/>
                    <a:pt x="227" y="109"/>
                    <a:pt x="227" y="109"/>
                  </a:cubicBezTo>
                  <a:cubicBezTo>
                    <a:pt x="269" y="64"/>
                    <a:pt x="269" y="64"/>
                    <a:pt x="269" y="64"/>
                  </a:cubicBezTo>
                  <a:cubicBezTo>
                    <a:pt x="274" y="62"/>
                    <a:pt x="274" y="62"/>
                    <a:pt x="274" y="62"/>
                  </a:cubicBezTo>
                  <a:cubicBezTo>
                    <a:pt x="273" y="60"/>
                    <a:pt x="272" y="59"/>
                    <a:pt x="271" y="58"/>
                  </a:cubicBezTo>
                  <a:cubicBezTo>
                    <a:pt x="267" y="62"/>
                    <a:pt x="267" y="62"/>
                    <a:pt x="267" y="62"/>
                  </a:cubicBezTo>
                  <a:cubicBezTo>
                    <a:pt x="213" y="91"/>
                    <a:pt x="213" y="91"/>
                    <a:pt x="213" y="91"/>
                  </a:cubicBezTo>
                  <a:cubicBezTo>
                    <a:pt x="241" y="36"/>
                    <a:pt x="241" y="36"/>
                    <a:pt x="241" y="36"/>
                  </a:cubicBezTo>
                  <a:cubicBezTo>
                    <a:pt x="246" y="32"/>
                    <a:pt x="246" y="32"/>
                    <a:pt x="246" y="32"/>
                  </a:cubicBezTo>
                  <a:cubicBezTo>
                    <a:pt x="245" y="31"/>
                    <a:pt x="243" y="30"/>
                    <a:pt x="242" y="30"/>
                  </a:cubicBezTo>
                  <a:cubicBezTo>
                    <a:pt x="239" y="35"/>
                    <a:pt x="239" y="35"/>
                    <a:pt x="239" y="35"/>
                  </a:cubicBezTo>
                  <a:cubicBezTo>
                    <a:pt x="194" y="77"/>
                    <a:pt x="194" y="77"/>
                    <a:pt x="194" y="77"/>
                  </a:cubicBezTo>
                  <a:cubicBezTo>
                    <a:pt x="208" y="17"/>
                    <a:pt x="208" y="17"/>
                    <a:pt x="208" y="17"/>
                  </a:cubicBezTo>
                  <a:cubicBezTo>
                    <a:pt x="211" y="11"/>
                    <a:pt x="211" y="11"/>
                    <a:pt x="211" y="11"/>
                  </a:cubicBezTo>
                  <a:cubicBezTo>
                    <a:pt x="210" y="11"/>
                    <a:pt x="208" y="10"/>
                    <a:pt x="207" y="10"/>
                  </a:cubicBezTo>
                  <a:cubicBezTo>
                    <a:pt x="205" y="16"/>
                    <a:pt x="205" y="16"/>
                    <a:pt x="205" y="16"/>
                  </a:cubicBezTo>
                  <a:cubicBezTo>
                    <a:pt x="173" y="68"/>
                    <a:pt x="173" y="68"/>
                    <a:pt x="173" y="68"/>
                  </a:cubicBezTo>
                  <a:cubicBezTo>
                    <a:pt x="170" y="6"/>
                    <a:pt x="170" y="6"/>
                    <a:pt x="170" y="6"/>
                  </a:cubicBezTo>
                  <a:cubicBezTo>
                    <a:pt x="172" y="1"/>
                    <a:pt x="172" y="1"/>
                    <a:pt x="172" y="1"/>
                  </a:cubicBezTo>
                  <a:cubicBezTo>
                    <a:pt x="170" y="0"/>
                    <a:pt x="169" y="0"/>
                    <a:pt x="168" y="0"/>
                  </a:cubicBezTo>
                  <a:cubicBezTo>
                    <a:pt x="168" y="6"/>
                    <a:pt x="168" y="6"/>
                    <a:pt x="168" y="6"/>
                  </a:cubicBezTo>
                  <a:cubicBezTo>
                    <a:pt x="150" y="65"/>
                    <a:pt x="150" y="65"/>
                    <a:pt x="150" y="65"/>
                  </a:cubicBezTo>
                  <a:cubicBezTo>
                    <a:pt x="131" y="6"/>
                    <a:pt x="131" y="6"/>
                    <a:pt x="131" y="6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0" y="1"/>
                    <a:pt x="129" y="1"/>
                    <a:pt x="127" y="1"/>
                  </a:cubicBezTo>
                  <a:cubicBezTo>
                    <a:pt x="129" y="6"/>
                    <a:pt x="129" y="6"/>
                    <a:pt x="129" y="6"/>
                  </a:cubicBezTo>
                  <a:cubicBezTo>
                    <a:pt x="126" y="68"/>
                    <a:pt x="126" y="68"/>
                    <a:pt x="126" y="68"/>
                  </a:cubicBezTo>
                  <a:cubicBezTo>
                    <a:pt x="94" y="16"/>
                    <a:pt x="94" y="16"/>
                    <a:pt x="94" y="16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1" y="11"/>
                    <a:pt x="90" y="12"/>
                    <a:pt x="89" y="12"/>
                  </a:cubicBezTo>
                  <a:cubicBezTo>
                    <a:pt x="91" y="17"/>
                    <a:pt x="91" y="17"/>
                    <a:pt x="91" y="17"/>
                  </a:cubicBezTo>
                  <a:cubicBezTo>
                    <a:pt x="105" y="77"/>
                    <a:pt x="105" y="77"/>
                    <a:pt x="105" y="77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7" y="32"/>
                    <a:pt x="56" y="33"/>
                    <a:pt x="55" y="34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86" y="91"/>
                    <a:pt x="86" y="91"/>
                    <a:pt x="86" y="91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9" y="61"/>
                    <a:pt x="28" y="62"/>
                    <a:pt x="28" y="63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72" y="109"/>
                    <a:pt x="72" y="109"/>
                    <a:pt x="72" y="109"/>
                  </a:cubicBezTo>
                  <a:cubicBezTo>
                    <a:pt x="12" y="96"/>
                    <a:pt x="12" y="96"/>
                    <a:pt x="12" y="96"/>
                  </a:cubicBezTo>
                  <a:cubicBezTo>
                    <a:pt x="10" y="95"/>
                    <a:pt x="10" y="95"/>
                    <a:pt x="10" y="95"/>
                  </a:cubicBezTo>
                  <a:cubicBezTo>
                    <a:pt x="10" y="96"/>
                    <a:pt x="9" y="97"/>
                    <a:pt x="9" y="98"/>
                  </a:cubicBezTo>
                  <a:cubicBezTo>
                    <a:pt x="11" y="98"/>
                    <a:pt x="11" y="98"/>
                    <a:pt x="11" y="98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2" y="133"/>
                    <a:pt x="2" y="133"/>
                    <a:pt x="2" y="133"/>
                  </a:cubicBezTo>
                  <a:cubicBezTo>
                    <a:pt x="1" y="133"/>
                    <a:pt x="1" y="133"/>
                    <a:pt x="1" y="133"/>
                  </a:cubicBezTo>
                  <a:cubicBezTo>
                    <a:pt x="1" y="134"/>
                    <a:pt x="0" y="135"/>
                    <a:pt x="0" y="136"/>
                  </a:cubicBezTo>
                  <a:cubicBezTo>
                    <a:pt x="1" y="136"/>
                    <a:pt x="1" y="136"/>
                    <a:pt x="1" y="136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1" y="172"/>
                    <a:pt x="1" y="172"/>
                    <a:pt x="1" y="172"/>
                  </a:cubicBezTo>
                  <a:cubicBezTo>
                    <a:pt x="1" y="172"/>
                    <a:pt x="1" y="172"/>
                    <a:pt x="1" y="172"/>
                  </a:cubicBezTo>
                  <a:cubicBezTo>
                    <a:pt x="1" y="173"/>
                    <a:pt x="1" y="174"/>
                    <a:pt x="2" y="175"/>
                  </a:cubicBezTo>
                  <a:cubicBezTo>
                    <a:pt x="2" y="175"/>
                    <a:pt x="2" y="175"/>
                    <a:pt x="2" y="175"/>
                  </a:cubicBezTo>
                  <a:cubicBezTo>
                    <a:pt x="63" y="177"/>
                    <a:pt x="63" y="177"/>
                    <a:pt x="63" y="177"/>
                  </a:cubicBezTo>
                  <a:cubicBezTo>
                    <a:pt x="12" y="210"/>
                    <a:pt x="12" y="210"/>
                    <a:pt x="12" y="210"/>
                  </a:cubicBezTo>
                  <a:cubicBezTo>
                    <a:pt x="12" y="211"/>
                    <a:pt x="12" y="211"/>
                    <a:pt x="13" y="212"/>
                  </a:cubicBezTo>
                  <a:cubicBezTo>
                    <a:pt x="72" y="199"/>
                    <a:pt x="72" y="199"/>
                    <a:pt x="72" y="199"/>
                  </a:cubicBezTo>
                  <a:cubicBezTo>
                    <a:pt x="31" y="243"/>
                    <a:pt x="31" y="243"/>
                    <a:pt x="31" y="243"/>
                  </a:cubicBezTo>
                  <a:cubicBezTo>
                    <a:pt x="32" y="244"/>
                    <a:pt x="32" y="245"/>
                    <a:pt x="33" y="245"/>
                  </a:cubicBezTo>
                  <a:cubicBezTo>
                    <a:pt x="86" y="217"/>
                    <a:pt x="86" y="217"/>
                    <a:pt x="86" y="217"/>
                  </a:cubicBezTo>
                  <a:cubicBezTo>
                    <a:pt x="58" y="270"/>
                    <a:pt x="58" y="270"/>
                    <a:pt x="58" y="270"/>
                  </a:cubicBezTo>
                  <a:cubicBezTo>
                    <a:pt x="59" y="271"/>
                    <a:pt x="60" y="272"/>
                    <a:pt x="61" y="272"/>
                  </a:cubicBezTo>
                  <a:cubicBezTo>
                    <a:pt x="105" y="231"/>
                    <a:pt x="105" y="231"/>
                    <a:pt x="105" y="231"/>
                  </a:cubicBezTo>
                  <a:cubicBezTo>
                    <a:pt x="92" y="290"/>
                    <a:pt x="92" y="290"/>
                    <a:pt x="92" y="290"/>
                  </a:cubicBezTo>
                  <a:cubicBezTo>
                    <a:pt x="93" y="290"/>
                    <a:pt x="93" y="291"/>
                    <a:pt x="94" y="291"/>
                  </a:cubicBezTo>
                  <a:cubicBezTo>
                    <a:pt x="126" y="240"/>
                    <a:pt x="126" y="240"/>
                    <a:pt x="126" y="240"/>
                  </a:cubicBezTo>
                  <a:cubicBezTo>
                    <a:pt x="129" y="300"/>
                    <a:pt x="129" y="300"/>
                    <a:pt x="129" y="300"/>
                  </a:cubicBezTo>
                  <a:cubicBezTo>
                    <a:pt x="130" y="300"/>
                    <a:pt x="131" y="301"/>
                    <a:pt x="132" y="301"/>
                  </a:cubicBezTo>
                  <a:cubicBezTo>
                    <a:pt x="150" y="243"/>
                    <a:pt x="150" y="243"/>
                    <a:pt x="150" y="243"/>
                  </a:cubicBezTo>
                  <a:cubicBezTo>
                    <a:pt x="167" y="301"/>
                    <a:pt x="167" y="301"/>
                    <a:pt x="167" y="301"/>
                  </a:cubicBezTo>
                  <a:cubicBezTo>
                    <a:pt x="168" y="301"/>
                    <a:pt x="169" y="301"/>
                    <a:pt x="170" y="301"/>
                  </a:cubicBezTo>
                  <a:cubicBezTo>
                    <a:pt x="173" y="240"/>
                    <a:pt x="173" y="240"/>
                    <a:pt x="173" y="240"/>
                  </a:cubicBezTo>
                  <a:cubicBezTo>
                    <a:pt x="205" y="292"/>
                    <a:pt x="205" y="292"/>
                    <a:pt x="205" y="292"/>
                  </a:cubicBezTo>
                  <a:cubicBezTo>
                    <a:pt x="206" y="292"/>
                    <a:pt x="207" y="291"/>
                    <a:pt x="208" y="291"/>
                  </a:cubicBezTo>
                  <a:cubicBezTo>
                    <a:pt x="194" y="231"/>
                    <a:pt x="194" y="231"/>
                    <a:pt x="194" y="231"/>
                  </a:cubicBezTo>
                  <a:cubicBezTo>
                    <a:pt x="239" y="273"/>
                    <a:pt x="239" y="273"/>
                    <a:pt x="239" y="273"/>
                  </a:cubicBezTo>
                  <a:cubicBezTo>
                    <a:pt x="239" y="273"/>
                    <a:pt x="239" y="273"/>
                    <a:pt x="239" y="273"/>
                  </a:cubicBezTo>
                  <a:cubicBezTo>
                    <a:pt x="240" y="273"/>
                    <a:pt x="241" y="272"/>
                    <a:pt x="242" y="272"/>
                  </a:cubicBezTo>
                  <a:cubicBezTo>
                    <a:pt x="241" y="272"/>
                    <a:pt x="241" y="272"/>
                    <a:pt x="241" y="272"/>
                  </a:cubicBezTo>
                  <a:cubicBezTo>
                    <a:pt x="213" y="217"/>
                    <a:pt x="213" y="217"/>
                    <a:pt x="213" y="217"/>
                  </a:cubicBezTo>
                  <a:cubicBezTo>
                    <a:pt x="267" y="246"/>
                    <a:pt x="267" y="246"/>
                    <a:pt x="267" y="246"/>
                  </a:cubicBezTo>
                  <a:cubicBezTo>
                    <a:pt x="268" y="247"/>
                    <a:pt x="268" y="247"/>
                    <a:pt x="268" y="247"/>
                  </a:cubicBezTo>
                  <a:cubicBezTo>
                    <a:pt x="269" y="246"/>
                    <a:pt x="269" y="245"/>
                    <a:pt x="270" y="244"/>
                  </a:cubicBezTo>
                  <a:cubicBezTo>
                    <a:pt x="269" y="244"/>
                    <a:pt x="269" y="244"/>
                    <a:pt x="269" y="244"/>
                  </a:cubicBezTo>
                  <a:cubicBezTo>
                    <a:pt x="227" y="199"/>
                    <a:pt x="227" y="199"/>
                    <a:pt x="227" y="199"/>
                  </a:cubicBezTo>
                  <a:cubicBezTo>
                    <a:pt x="287" y="212"/>
                    <a:pt x="287" y="212"/>
                    <a:pt x="287" y="212"/>
                  </a:cubicBezTo>
                  <a:cubicBezTo>
                    <a:pt x="289" y="213"/>
                    <a:pt x="289" y="213"/>
                    <a:pt x="289" y="213"/>
                  </a:cubicBezTo>
                  <a:cubicBezTo>
                    <a:pt x="289" y="212"/>
                    <a:pt x="290" y="211"/>
                    <a:pt x="290" y="210"/>
                  </a:cubicBezTo>
                  <a:cubicBezTo>
                    <a:pt x="288" y="210"/>
                    <a:pt x="288" y="210"/>
                    <a:pt x="288" y="210"/>
                  </a:cubicBezTo>
                  <a:cubicBezTo>
                    <a:pt x="236" y="177"/>
                    <a:pt x="236" y="177"/>
                    <a:pt x="236" y="177"/>
                  </a:cubicBezTo>
                  <a:cubicBezTo>
                    <a:pt x="297" y="175"/>
                    <a:pt x="297" y="175"/>
                    <a:pt x="297" y="175"/>
                  </a:cubicBezTo>
                  <a:cubicBezTo>
                    <a:pt x="300" y="176"/>
                    <a:pt x="300" y="176"/>
                    <a:pt x="300" y="176"/>
                  </a:cubicBezTo>
                  <a:cubicBezTo>
                    <a:pt x="301" y="174"/>
                    <a:pt x="301" y="173"/>
                    <a:pt x="301" y="172"/>
                  </a:cubicBezTo>
                  <a:cubicBezTo>
                    <a:pt x="298" y="172"/>
                    <a:pt x="298" y="172"/>
                    <a:pt x="298" y="172"/>
                  </a:cubicBezTo>
                  <a:lnTo>
                    <a:pt x="239" y="154"/>
                  </a:lnTo>
                  <a:close/>
                  <a:moveTo>
                    <a:pt x="290" y="135"/>
                  </a:moveTo>
                  <a:cubicBezTo>
                    <a:pt x="235" y="153"/>
                    <a:pt x="235" y="153"/>
                    <a:pt x="235" y="153"/>
                  </a:cubicBezTo>
                  <a:cubicBezTo>
                    <a:pt x="212" y="146"/>
                    <a:pt x="212" y="146"/>
                    <a:pt x="212" y="146"/>
                  </a:cubicBezTo>
                  <a:cubicBezTo>
                    <a:pt x="232" y="133"/>
                    <a:pt x="232" y="133"/>
                    <a:pt x="232" y="133"/>
                  </a:cubicBezTo>
                  <a:lnTo>
                    <a:pt x="290" y="135"/>
                  </a:lnTo>
                  <a:close/>
                  <a:moveTo>
                    <a:pt x="177" y="140"/>
                  </a:moveTo>
                  <a:cubicBezTo>
                    <a:pt x="175" y="139"/>
                    <a:pt x="175" y="139"/>
                    <a:pt x="175" y="139"/>
                  </a:cubicBezTo>
                  <a:cubicBezTo>
                    <a:pt x="175" y="137"/>
                    <a:pt x="175" y="137"/>
                    <a:pt x="175" y="137"/>
                  </a:cubicBezTo>
                  <a:cubicBezTo>
                    <a:pt x="178" y="138"/>
                    <a:pt x="178" y="138"/>
                    <a:pt x="178" y="138"/>
                  </a:cubicBezTo>
                  <a:lnTo>
                    <a:pt x="177" y="140"/>
                  </a:lnTo>
                  <a:close/>
                  <a:moveTo>
                    <a:pt x="179" y="150"/>
                  </a:moveTo>
                  <a:cubicBezTo>
                    <a:pt x="178" y="152"/>
                    <a:pt x="178" y="152"/>
                    <a:pt x="178" y="152"/>
                  </a:cubicBezTo>
                  <a:cubicBezTo>
                    <a:pt x="177" y="150"/>
                    <a:pt x="177" y="150"/>
                    <a:pt x="177" y="150"/>
                  </a:cubicBezTo>
                  <a:cubicBezTo>
                    <a:pt x="178" y="149"/>
                    <a:pt x="178" y="149"/>
                    <a:pt x="178" y="149"/>
                  </a:cubicBezTo>
                  <a:lnTo>
                    <a:pt x="179" y="150"/>
                  </a:lnTo>
                  <a:close/>
                  <a:moveTo>
                    <a:pt x="176" y="144"/>
                  </a:moveTo>
                  <a:cubicBezTo>
                    <a:pt x="176" y="143"/>
                    <a:pt x="176" y="143"/>
                    <a:pt x="176" y="143"/>
                  </a:cubicBezTo>
                  <a:cubicBezTo>
                    <a:pt x="175" y="142"/>
                    <a:pt x="175" y="142"/>
                    <a:pt x="175" y="142"/>
                  </a:cubicBezTo>
                  <a:cubicBezTo>
                    <a:pt x="177" y="143"/>
                    <a:pt x="177" y="143"/>
                    <a:pt x="177" y="143"/>
                  </a:cubicBezTo>
                  <a:lnTo>
                    <a:pt x="176" y="144"/>
                  </a:lnTo>
                  <a:close/>
                  <a:moveTo>
                    <a:pt x="177" y="154"/>
                  </a:moveTo>
                  <a:cubicBezTo>
                    <a:pt x="177" y="154"/>
                    <a:pt x="177" y="154"/>
                    <a:pt x="177" y="154"/>
                  </a:cubicBezTo>
                  <a:cubicBezTo>
                    <a:pt x="177" y="154"/>
                    <a:pt x="177" y="154"/>
                    <a:pt x="177" y="154"/>
                  </a:cubicBezTo>
                  <a:cubicBezTo>
                    <a:pt x="177" y="154"/>
                    <a:pt x="177" y="154"/>
                    <a:pt x="177" y="154"/>
                  </a:cubicBezTo>
                  <a:close/>
                  <a:moveTo>
                    <a:pt x="176" y="147"/>
                  </a:moveTo>
                  <a:cubicBezTo>
                    <a:pt x="176" y="147"/>
                    <a:pt x="176" y="147"/>
                    <a:pt x="176" y="147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6" y="147"/>
                    <a:pt x="176" y="147"/>
                    <a:pt x="176" y="147"/>
                  </a:cubicBezTo>
                  <a:close/>
                  <a:moveTo>
                    <a:pt x="176" y="161"/>
                  </a:moveTo>
                  <a:cubicBezTo>
                    <a:pt x="176" y="161"/>
                    <a:pt x="176" y="161"/>
                    <a:pt x="176" y="161"/>
                  </a:cubicBezTo>
                  <a:cubicBezTo>
                    <a:pt x="176" y="161"/>
                    <a:pt x="176" y="161"/>
                    <a:pt x="176" y="161"/>
                  </a:cubicBezTo>
                  <a:cubicBezTo>
                    <a:pt x="176" y="161"/>
                    <a:pt x="176" y="161"/>
                    <a:pt x="176" y="161"/>
                  </a:cubicBezTo>
                  <a:close/>
                  <a:moveTo>
                    <a:pt x="176" y="165"/>
                  </a:moveTo>
                  <a:cubicBezTo>
                    <a:pt x="176" y="164"/>
                    <a:pt x="176" y="164"/>
                    <a:pt x="176" y="164"/>
                  </a:cubicBezTo>
                  <a:cubicBezTo>
                    <a:pt x="177" y="165"/>
                    <a:pt x="177" y="165"/>
                    <a:pt x="177" y="165"/>
                  </a:cubicBezTo>
                  <a:cubicBezTo>
                    <a:pt x="175" y="166"/>
                    <a:pt x="175" y="166"/>
                    <a:pt x="175" y="166"/>
                  </a:cubicBezTo>
                  <a:lnTo>
                    <a:pt x="176" y="165"/>
                  </a:lnTo>
                  <a:close/>
                  <a:moveTo>
                    <a:pt x="175" y="169"/>
                  </a:moveTo>
                  <a:cubicBezTo>
                    <a:pt x="177" y="168"/>
                    <a:pt x="177" y="168"/>
                    <a:pt x="177" y="168"/>
                  </a:cubicBezTo>
                  <a:cubicBezTo>
                    <a:pt x="178" y="170"/>
                    <a:pt x="178" y="170"/>
                    <a:pt x="178" y="170"/>
                  </a:cubicBezTo>
                  <a:cubicBezTo>
                    <a:pt x="175" y="171"/>
                    <a:pt x="175" y="171"/>
                    <a:pt x="175" y="171"/>
                  </a:cubicBezTo>
                  <a:lnTo>
                    <a:pt x="175" y="169"/>
                  </a:lnTo>
                  <a:close/>
                  <a:moveTo>
                    <a:pt x="178" y="159"/>
                  </a:moveTo>
                  <a:cubicBezTo>
                    <a:pt x="177" y="158"/>
                    <a:pt x="177" y="158"/>
                    <a:pt x="177" y="158"/>
                  </a:cubicBezTo>
                  <a:cubicBezTo>
                    <a:pt x="178" y="156"/>
                    <a:pt x="178" y="156"/>
                    <a:pt x="178" y="156"/>
                  </a:cubicBezTo>
                  <a:cubicBezTo>
                    <a:pt x="179" y="158"/>
                    <a:pt x="179" y="158"/>
                    <a:pt x="179" y="158"/>
                  </a:cubicBezTo>
                  <a:lnTo>
                    <a:pt x="178" y="159"/>
                  </a:lnTo>
                  <a:close/>
                  <a:moveTo>
                    <a:pt x="180" y="160"/>
                  </a:moveTo>
                  <a:cubicBezTo>
                    <a:pt x="181" y="162"/>
                    <a:pt x="181" y="162"/>
                    <a:pt x="181" y="162"/>
                  </a:cubicBezTo>
                  <a:cubicBezTo>
                    <a:pt x="179" y="164"/>
                    <a:pt x="179" y="164"/>
                    <a:pt x="179" y="164"/>
                  </a:cubicBezTo>
                  <a:cubicBezTo>
                    <a:pt x="178" y="162"/>
                    <a:pt x="178" y="162"/>
                    <a:pt x="178" y="162"/>
                  </a:cubicBezTo>
                  <a:lnTo>
                    <a:pt x="180" y="160"/>
                  </a:lnTo>
                  <a:close/>
                  <a:moveTo>
                    <a:pt x="180" y="156"/>
                  </a:moveTo>
                  <a:cubicBezTo>
                    <a:pt x="179" y="154"/>
                    <a:pt x="179" y="154"/>
                    <a:pt x="179" y="154"/>
                  </a:cubicBezTo>
                  <a:cubicBezTo>
                    <a:pt x="180" y="152"/>
                    <a:pt x="180" y="152"/>
                    <a:pt x="180" y="152"/>
                  </a:cubicBezTo>
                  <a:cubicBezTo>
                    <a:pt x="182" y="154"/>
                    <a:pt x="182" y="154"/>
                    <a:pt x="182" y="154"/>
                  </a:cubicBezTo>
                  <a:lnTo>
                    <a:pt x="180" y="156"/>
                  </a:lnTo>
                  <a:close/>
                  <a:moveTo>
                    <a:pt x="180" y="148"/>
                  </a:moveTo>
                  <a:cubicBezTo>
                    <a:pt x="178" y="146"/>
                    <a:pt x="178" y="146"/>
                    <a:pt x="178" y="146"/>
                  </a:cubicBezTo>
                  <a:cubicBezTo>
                    <a:pt x="179" y="144"/>
                    <a:pt x="179" y="144"/>
                    <a:pt x="179" y="144"/>
                  </a:cubicBezTo>
                  <a:cubicBezTo>
                    <a:pt x="181" y="145"/>
                    <a:pt x="181" y="145"/>
                    <a:pt x="181" y="145"/>
                  </a:cubicBezTo>
                  <a:lnTo>
                    <a:pt x="180" y="148"/>
                  </a:lnTo>
                  <a:close/>
                  <a:moveTo>
                    <a:pt x="178" y="135"/>
                  </a:moveTo>
                  <a:cubicBezTo>
                    <a:pt x="175" y="134"/>
                    <a:pt x="175" y="134"/>
                    <a:pt x="175" y="134"/>
                  </a:cubicBezTo>
                  <a:cubicBezTo>
                    <a:pt x="175" y="131"/>
                    <a:pt x="175" y="131"/>
                    <a:pt x="175" y="131"/>
                  </a:cubicBezTo>
                  <a:cubicBezTo>
                    <a:pt x="179" y="131"/>
                    <a:pt x="179" y="131"/>
                    <a:pt x="179" y="131"/>
                  </a:cubicBezTo>
                  <a:lnTo>
                    <a:pt x="178" y="135"/>
                  </a:lnTo>
                  <a:close/>
                  <a:moveTo>
                    <a:pt x="175" y="174"/>
                  </a:moveTo>
                  <a:cubicBezTo>
                    <a:pt x="178" y="173"/>
                    <a:pt x="178" y="173"/>
                    <a:pt x="178" y="173"/>
                  </a:cubicBezTo>
                  <a:cubicBezTo>
                    <a:pt x="179" y="177"/>
                    <a:pt x="179" y="177"/>
                    <a:pt x="179" y="177"/>
                  </a:cubicBezTo>
                  <a:cubicBezTo>
                    <a:pt x="175" y="177"/>
                    <a:pt x="175" y="177"/>
                    <a:pt x="175" y="177"/>
                  </a:cubicBezTo>
                  <a:lnTo>
                    <a:pt x="175" y="174"/>
                  </a:lnTo>
                  <a:close/>
                  <a:moveTo>
                    <a:pt x="179" y="166"/>
                  </a:moveTo>
                  <a:cubicBezTo>
                    <a:pt x="182" y="165"/>
                    <a:pt x="182" y="165"/>
                    <a:pt x="182" y="165"/>
                  </a:cubicBezTo>
                  <a:cubicBezTo>
                    <a:pt x="184" y="168"/>
                    <a:pt x="184" y="168"/>
                    <a:pt x="184" y="168"/>
                  </a:cubicBezTo>
                  <a:cubicBezTo>
                    <a:pt x="180" y="170"/>
                    <a:pt x="180" y="170"/>
                    <a:pt x="180" y="170"/>
                  </a:cubicBezTo>
                  <a:lnTo>
                    <a:pt x="179" y="166"/>
                  </a:lnTo>
                  <a:close/>
                  <a:moveTo>
                    <a:pt x="182" y="158"/>
                  </a:moveTo>
                  <a:cubicBezTo>
                    <a:pt x="184" y="156"/>
                    <a:pt x="184" y="156"/>
                    <a:pt x="184" y="156"/>
                  </a:cubicBezTo>
                  <a:cubicBezTo>
                    <a:pt x="187" y="159"/>
                    <a:pt x="187" y="159"/>
                    <a:pt x="187" y="159"/>
                  </a:cubicBezTo>
                  <a:cubicBezTo>
                    <a:pt x="183" y="161"/>
                    <a:pt x="183" y="161"/>
                    <a:pt x="183" y="161"/>
                  </a:cubicBezTo>
                  <a:lnTo>
                    <a:pt x="182" y="158"/>
                  </a:lnTo>
                  <a:close/>
                  <a:moveTo>
                    <a:pt x="184" y="152"/>
                  </a:moveTo>
                  <a:cubicBezTo>
                    <a:pt x="182" y="150"/>
                    <a:pt x="182" y="150"/>
                    <a:pt x="182" y="150"/>
                  </a:cubicBezTo>
                  <a:cubicBezTo>
                    <a:pt x="183" y="147"/>
                    <a:pt x="183" y="147"/>
                    <a:pt x="183" y="147"/>
                  </a:cubicBezTo>
                  <a:cubicBezTo>
                    <a:pt x="187" y="149"/>
                    <a:pt x="187" y="149"/>
                    <a:pt x="187" y="149"/>
                  </a:cubicBezTo>
                  <a:lnTo>
                    <a:pt x="184" y="152"/>
                  </a:lnTo>
                  <a:close/>
                  <a:moveTo>
                    <a:pt x="182" y="143"/>
                  </a:moveTo>
                  <a:cubicBezTo>
                    <a:pt x="179" y="142"/>
                    <a:pt x="179" y="142"/>
                    <a:pt x="179" y="142"/>
                  </a:cubicBezTo>
                  <a:cubicBezTo>
                    <a:pt x="180" y="138"/>
                    <a:pt x="180" y="138"/>
                    <a:pt x="180" y="138"/>
                  </a:cubicBezTo>
                  <a:cubicBezTo>
                    <a:pt x="184" y="140"/>
                    <a:pt x="184" y="140"/>
                    <a:pt x="184" y="140"/>
                  </a:cubicBezTo>
                  <a:lnTo>
                    <a:pt x="182" y="143"/>
                  </a:lnTo>
                  <a:close/>
                  <a:moveTo>
                    <a:pt x="181" y="136"/>
                  </a:moveTo>
                  <a:cubicBezTo>
                    <a:pt x="182" y="131"/>
                    <a:pt x="182" y="131"/>
                    <a:pt x="182" y="131"/>
                  </a:cubicBezTo>
                  <a:cubicBezTo>
                    <a:pt x="189" y="131"/>
                    <a:pt x="189" y="131"/>
                    <a:pt x="189" y="131"/>
                  </a:cubicBezTo>
                  <a:cubicBezTo>
                    <a:pt x="185" y="137"/>
                    <a:pt x="185" y="137"/>
                    <a:pt x="185" y="137"/>
                  </a:cubicBezTo>
                  <a:lnTo>
                    <a:pt x="181" y="136"/>
                  </a:lnTo>
                  <a:close/>
                  <a:moveTo>
                    <a:pt x="180" y="129"/>
                  </a:moveTo>
                  <a:cubicBezTo>
                    <a:pt x="175" y="129"/>
                    <a:pt x="175" y="129"/>
                    <a:pt x="175" y="129"/>
                  </a:cubicBezTo>
                  <a:cubicBezTo>
                    <a:pt x="175" y="124"/>
                    <a:pt x="175" y="124"/>
                    <a:pt x="175" y="124"/>
                  </a:cubicBezTo>
                  <a:cubicBezTo>
                    <a:pt x="181" y="122"/>
                    <a:pt x="181" y="122"/>
                    <a:pt x="181" y="122"/>
                  </a:cubicBezTo>
                  <a:lnTo>
                    <a:pt x="180" y="129"/>
                  </a:lnTo>
                  <a:close/>
                  <a:moveTo>
                    <a:pt x="175" y="179"/>
                  </a:moveTo>
                  <a:cubicBezTo>
                    <a:pt x="180" y="179"/>
                    <a:pt x="180" y="179"/>
                    <a:pt x="180" y="179"/>
                  </a:cubicBezTo>
                  <a:cubicBezTo>
                    <a:pt x="181" y="186"/>
                    <a:pt x="181" y="186"/>
                    <a:pt x="181" y="186"/>
                  </a:cubicBezTo>
                  <a:cubicBezTo>
                    <a:pt x="175" y="184"/>
                    <a:pt x="175" y="184"/>
                    <a:pt x="175" y="184"/>
                  </a:cubicBezTo>
                  <a:lnTo>
                    <a:pt x="175" y="179"/>
                  </a:lnTo>
                  <a:close/>
                  <a:moveTo>
                    <a:pt x="181" y="172"/>
                  </a:moveTo>
                  <a:cubicBezTo>
                    <a:pt x="185" y="171"/>
                    <a:pt x="185" y="171"/>
                    <a:pt x="185" y="171"/>
                  </a:cubicBezTo>
                  <a:cubicBezTo>
                    <a:pt x="189" y="177"/>
                    <a:pt x="189" y="177"/>
                    <a:pt x="189" y="177"/>
                  </a:cubicBezTo>
                  <a:cubicBezTo>
                    <a:pt x="182" y="177"/>
                    <a:pt x="182" y="177"/>
                    <a:pt x="182" y="177"/>
                  </a:cubicBezTo>
                  <a:lnTo>
                    <a:pt x="181" y="172"/>
                  </a:lnTo>
                  <a:close/>
                  <a:moveTo>
                    <a:pt x="184" y="163"/>
                  </a:moveTo>
                  <a:cubicBezTo>
                    <a:pt x="189" y="161"/>
                    <a:pt x="189" y="161"/>
                    <a:pt x="189" y="161"/>
                  </a:cubicBezTo>
                  <a:cubicBezTo>
                    <a:pt x="193" y="166"/>
                    <a:pt x="193" y="166"/>
                    <a:pt x="193" y="166"/>
                  </a:cubicBezTo>
                  <a:cubicBezTo>
                    <a:pt x="187" y="168"/>
                    <a:pt x="187" y="168"/>
                    <a:pt x="187" y="168"/>
                  </a:cubicBezTo>
                  <a:lnTo>
                    <a:pt x="184" y="163"/>
                  </a:lnTo>
                  <a:close/>
                  <a:moveTo>
                    <a:pt x="186" y="154"/>
                  </a:moveTo>
                  <a:cubicBezTo>
                    <a:pt x="189" y="150"/>
                    <a:pt x="189" y="150"/>
                    <a:pt x="189" y="150"/>
                  </a:cubicBezTo>
                  <a:cubicBezTo>
                    <a:pt x="195" y="154"/>
                    <a:pt x="195" y="154"/>
                    <a:pt x="195" y="154"/>
                  </a:cubicBezTo>
                  <a:cubicBezTo>
                    <a:pt x="189" y="158"/>
                    <a:pt x="189" y="158"/>
                    <a:pt x="189" y="158"/>
                  </a:cubicBezTo>
                  <a:lnTo>
                    <a:pt x="186" y="154"/>
                  </a:lnTo>
                  <a:close/>
                  <a:moveTo>
                    <a:pt x="189" y="147"/>
                  </a:moveTo>
                  <a:cubicBezTo>
                    <a:pt x="184" y="145"/>
                    <a:pt x="184" y="145"/>
                    <a:pt x="184" y="145"/>
                  </a:cubicBezTo>
                  <a:cubicBezTo>
                    <a:pt x="187" y="140"/>
                    <a:pt x="187" y="140"/>
                    <a:pt x="187" y="140"/>
                  </a:cubicBezTo>
                  <a:cubicBezTo>
                    <a:pt x="193" y="142"/>
                    <a:pt x="193" y="142"/>
                    <a:pt x="193" y="142"/>
                  </a:cubicBezTo>
                  <a:lnTo>
                    <a:pt x="189" y="147"/>
                  </a:lnTo>
                  <a:close/>
                  <a:moveTo>
                    <a:pt x="188" y="138"/>
                  </a:moveTo>
                  <a:cubicBezTo>
                    <a:pt x="191" y="131"/>
                    <a:pt x="191" y="131"/>
                    <a:pt x="191" y="131"/>
                  </a:cubicBezTo>
                  <a:cubicBezTo>
                    <a:pt x="203" y="132"/>
                    <a:pt x="203" y="132"/>
                    <a:pt x="203" y="132"/>
                  </a:cubicBezTo>
                  <a:cubicBezTo>
                    <a:pt x="195" y="140"/>
                    <a:pt x="195" y="140"/>
                    <a:pt x="195" y="140"/>
                  </a:cubicBezTo>
                  <a:lnTo>
                    <a:pt x="188" y="138"/>
                  </a:lnTo>
                  <a:close/>
                  <a:moveTo>
                    <a:pt x="190" y="129"/>
                  </a:moveTo>
                  <a:cubicBezTo>
                    <a:pt x="182" y="129"/>
                    <a:pt x="182" y="129"/>
                    <a:pt x="182" y="129"/>
                  </a:cubicBezTo>
                  <a:cubicBezTo>
                    <a:pt x="184" y="121"/>
                    <a:pt x="184" y="121"/>
                    <a:pt x="184" y="121"/>
                  </a:cubicBezTo>
                  <a:cubicBezTo>
                    <a:pt x="195" y="119"/>
                    <a:pt x="195" y="119"/>
                    <a:pt x="195" y="119"/>
                  </a:cubicBezTo>
                  <a:lnTo>
                    <a:pt x="190" y="129"/>
                  </a:lnTo>
                  <a:close/>
                  <a:moveTo>
                    <a:pt x="182" y="120"/>
                  </a:moveTo>
                  <a:cubicBezTo>
                    <a:pt x="175" y="121"/>
                    <a:pt x="175" y="121"/>
                    <a:pt x="175" y="121"/>
                  </a:cubicBezTo>
                  <a:cubicBezTo>
                    <a:pt x="174" y="114"/>
                    <a:pt x="174" y="114"/>
                    <a:pt x="174" y="114"/>
                  </a:cubicBezTo>
                  <a:cubicBezTo>
                    <a:pt x="185" y="108"/>
                    <a:pt x="185" y="108"/>
                    <a:pt x="185" y="108"/>
                  </a:cubicBezTo>
                  <a:lnTo>
                    <a:pt x="182" y="120"/>
                  </a:lnTo>
                  <a:close/>
                  <a:moveTo>
                    <a:pt x="175" y="187"/>
                  </a:moveTo>
                  <a:cubicBezTo>
                    <a:pt x="182" y="188"/>
                    <a:pt x="182" y="188"/>
                    <a:pt x="182" y="188"/>
                  </a:cubicBezTo>
                  <a:cubicBezTo>
                    <a:pt x="185" y="200"/>
                    <a:pt x="185" y="200"/>
                    <a:pt x="185" y="200"/>
                  </a:cubicBezTo>
                  <a:cubicBezTo>
                    <a:pt x="174" y="194"/>
                    <a:pt x="174" y="194"/>
                    <a:pt x="174" y="194"/>
                  </a:cubicBezTo>
                  <a:lnTo>
                    <a:pt x="175" y="187"/>
                  </a:lnTo>
                  <a:close/>
                  <a:moveTo>
                    <a:pt x="182" y="179"/>
                  </a:moveTo>
                  <a:cubicBezTo>
                    <a:pt x="190" y="179"/>
                    <a:pt x="190" y="179"/>
                    <a:pt x="190" y="179"/>
                  </a:cubicBezTo>
                  <a:cubicBezTo>
                    <a:pt x="195" y="189"/>
                    <a:pt x="195" y="189"/>
                    <a:pt x="195" y="189"/>
                  </a:cubicBezTo>
                  <a:cubicBezTo>
                    <a:pt x="184" y="187"/>
                    <a:pt x="184" y="187"/>
                    <a:pt x="184" y="187"/>
                  </a:cubicBezTo>
                  <a:lnTo>
                    <a:pt x="182" y="179"/>
                  </a:lnTo>
                  <a:close/>
                  <a:moveTo>
                    <a:pt x="188" y="170"/>
                  </a:moveTo>
                  <a:cubicBezTo>
                    <a:pt x="195" y="168"/>
                    <a:pt x="195" y="168"/>
                    <a:pt x="195" y="168"/>
                  </a:cubicBezTo>
                  <a:cubicBezTo>
                    <a:pt x="203" y="176"/>
                    <a:pt x="203" y="176"/>
                    <a:pt x="203" y="176"/>
                  </a:cubicBezTo>
                  <a:cubicBezTo>
                    <a:pt x="191" y="176"/>
                    <a:pt x="191" y="176"/>
                    <a:pt x="191" y="176"/>
                  </a:cubicBezTo>
                  <a:lnTo>
                    <a:pt x="188" y="170"/>
                  </a:lnTo>
                  <a:close/>
                  <a:moveTo>
                    <a:pt x="190" y="159"/>
                  </a:moveTo>
                  <a:cubicBezTo>
                    <a:pt x="197" y="155"/>
                    <a:pt x="197" y="155"/>
                    <a:pt x="197" y="155"/>
                  </a:cubicBezTo>
                  <a:cubicBezTo>
                    <a:pt x="207" y="161"/>
                    <a:pt x="207" y="161"/>
                    <a:pt x="207" y="161"/>
                  </a:cubicBezTo>
                  <a:cubicBezTo>
                    <a:pt x="196" y="165"/>
                    <a:pt x="196" y="165"/>
                    <a:pt x="196" y="165"/>
                  </a:cubicBezTo>
                  <a:lnTo>
                    <a:pt x="190" y="159"/>
                  </a:lnTo>
                  <a:close/>
                  <a:moveTo>
                    <a:pt x="197" y="153"/>
                  </a:moveTo>
                  <a:cubicBezTo>
                    <a:pt x="190" y="149"/>
                    <a:pt x="190" y="149"/>
                    <a:pt x="190" y="149"/>
                  </a:cubicBezTo>
                  <a:cubicBezTo>
                    <a:pt x="196" y="143"/>
                    <a:pt x="196" y="143"/>
                    <a:pt x="196" y="143"/>
                  </a:cubicBezTo>
                  <a:cubicBezTo>
                    <a:pt x="207" y="146"/>
                    <a:pt x="207" y="146"/>
                    <a:pt x="207" y="146"/>
                  </a:cubicBezTo>
                  <a:lnTo>
                    <a:pt x="197" y="153"/>
                  </a:lnTo>
                  <a:close/>
                  <a:moveTo>
                    <a:pt x="197" y="141"/>
                  </a:moveTo>
                  <a:cubicBezTo>
                    <a:pt x="206" y="132"/>
                    <a:pt x="206" y="132"/>
                    <a:pt x="206" y="132"/>
                  </a:cubicBezTo>
                  <a:cubicBezTo>
                    <a:pt x="228" y="133"/>
                    <a:pt x="228" y="133"/>
                    <a:pt x="228" y="133"/>
                  </a:cubicBezTo>
                  <a:cubicBezTo>
                    <a:pt x="209" y="145"/>
                    <a:pt x="209" y="145"/>
                    <a:pt x="209" y="145"/>
                  </a:cubicBezTo>
                  <a:lnTo>
                    <a:pt x="197" y="141"/>
                  </a:lnTo>
                  <a:close/>
                  <a:moveTo>
                    <a:pt x="205" y="130"/>
                  </a:moveTo>
                  <a:cubicBezTo>
                    <a:pt x="192" y="129"/>
                    <a:pt x="192" y="129"/>
                    <a:pt x="192" y="129"/>
                  </a:cubicBezTo>
                  <a:cubicBezTo>
                    <a:pt x="198" y="118"/>
                    <a:pt x="198" y="118"/>
                    <a:pt x="198" y="118"/>
                  </a:cubicBezTo>
                  <a:cubicBezTo>
                    <a:pt x="220" y="113"/>
                    <a:pt x="220" y="113"/>
                    <a:pt x="220" y="113"/>
                  </a:cubicBezTo>
                  <a:lnTo>
                    <a:pt x="205" y="130"/>
                  </a:lnTo>
                  <a:close/>
                  <a:moveTo>
                    <a:pt x="197" y="116"/>
                  </a:moveTo>
                  <a:cubicBezTo>
                    <a:pt x="185" y="119"/>
                    <a:pt x="185" y="119"/>
                    <a:pt x="185" y="119"/>
                  </a:cubicBezTo>
                  <a:cubicBezTo>
                    <a:pt x="187" y="107"/>
                    <a:pt x="187" y="107"/>
                    <a:pt x="187" y="107"/>
                  </a:cubicBezTo>
                  <a:cubicBezTo>
                    <a:pt x="207" y="97"/>
                    <a:pt x="207" y="97"/>
                    <a:pt x="207" y="97"/>
                  </a:cubicBezTo>
                  <a:lnTo>
                    <a:pt x="197" y="116"/>
                  </a:lnTo>
                  <a:close/>
                  <a:moveTo>
                    <a:pt x="185" y="105"/>
                  </a:moveTo>
                  <a:cubicBezTo>
                    <a:pt x="174" y="111"/>
                    <a:pt x="174" y="111"/>
                    <a:pt x="174" y="111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90" y="84"/>
                    <a:pt x="190" y="84"/>
                    <a:pt x="190" y="84"/>
                  </a:cubicBezTo>
                  <a:lnTo>
                    <a:pt x="185" y="105"/>
                  </a:lnTo>
                  <a:close/>
                  <a:moveTo>
                    <a:pt x="174" y="197"/>
                  </a:moveTo>
                  <a:cubicBezTo>
                    <a:pt x="185" y="203"/>
                    <a:pt x="185" y="203"/>
                    <a:pt x="185" y="203"/>
                  </a:cubicBezTo>
                  <a:cubicBezTo>
                    <a:pt x="190" y="224"/>
                    <a:pt x="190" y="224"/>
                    <a:pt x="190" y="224"/>
                  </a:cubicBezTo>
                  <a:cubicBezTo>
                    <a:pt x="174" y="209"/>
                    <a:pt x="174" y="209"/>
                    <a:pt x="174" y="209"/>
                  </a:cubicBezTo>
                  <a:lnTo>
                    <a:pt x="174" y="197"/>
                  </a:lnTo>
                  <a:close/>
                  <a:moveTo>
                    <a:pt x="185" y="189"/>
                  </a:moveTo>
                  <a:cubicBezTo>
                    <a:pt x="197" y="192"/>
                    <a:pt x="197" y="192"/>
                    <a:pt x="197" y="192"/>
                  </a:cubicBezTo>
                  <a:cubicBezTo>
                    <a:pt x="207" y="211"/>
                    <a:pt x="207" y="211"/>
                    <a:pt x="207" y="211"/>
                  </a:cubicBezTo>
                  <a:cubicBezTo>
                    <a:pt x="187" y="201"/>
                    <a:pt x="187" y="201"/>
                    <a:pt x="187" y="201"/>
                  </a:cubicBezTo>
                  <a:lnTo>
                    <a:pt x="185" y="189"/>
                  </a:lnTo>
                  <a:close/>
                  <a:moveTo>
                    <a:pt x="192" y="179"/>
                  </a:moveTo>
                  <a:cubicBezTo>
                    <a:pt x="205" y="178"/>
                    <a:pt x="205" y="178"/>
                    <a:pt x="205" y="178"/>
                  </a:cubicBezTo>
                  <a:cubicBezTo>
                    <a:pt x="220" y="195"/>
                    <a:pt x="220" y="195"/>
                    <a:pt x="220" y="195"/>
                  </a:cubicBezTo>
                  <a:cubicBezTo>
                    <a:pt x="198" y="190"/>
                    <a:pt x="198" y="190"/>
                    <a:pt x="198" y="190"/>
                  </a:cubicBezTo>
                  <a:lnTo>
                    <a:pt x="192" y="179"/>
                  </a:lnTo>
                  <a:close/>
                  <a:moveTo>
                    <a:pt x="197" y="167"/>
                  </a:moveTo>
                  <a:cubicBezTo>
                    <a:pt x="209" y="163"/>
                    <a:pt x="209" y="163"/>
                    <a:pt x="209" y="163"/>
                  </a:cubicBezTo>
                  <a:cubicBezTo>
                    <a:pt x="228" y="175"/>
                    <a:pt x="228" y="175"/>
                    <a:pt x="228" y="175"/>
                  </a:cubicBezTo>
                  <a:cubicBezTo>
                    <a:pt x="206" y="176"/>
                    <a:pt x="206" y="176"/>
                    <a:pt x="206" y="176"/>
                  </a:cubicBezTo>
                  <a:lnTo>
                    <a:pt x="197" y="167"/>
                  </a:lnTo>
                  <a:close/>
                  <a:moveTo>
                    <a:pt x="199" y="154"/>
                  </a:moveTo>
                  <a:cubicBezTo>
                    <a:pt x="210" y="147"/>
                    <a:pt x="210" y="147"/>
                    <a:pt x="210" y="147"/>
                  </a:cubicBezTo>
                  <a:cubicBezTo>
                    <a:pt x="231" y="154"/>
                    <a:pt x="231" y="154"/>
                    <a:pt x="231" y="154"/>
                  </a:cubicBezTo>
                  <a:cubicBezTo>
                    <a:pt x="210" y="161"/>
                    <a:pt x="210" y="161"/>
                    <a:pt x="210" y="161"/>
                  </a:cubicBezTo>
                  <a:lnTo>
                    <a:pt x="199" y="154"/>
                  </a:lnTo>
                  <a:close/>
                  <a:moveTo>
                    <a:pt x="281" y="100"/>
                  </a:moveTo>
                  <a:cubicBezTo>
                    <a:pt x="232" y="131"/>
                    <a:pt x="232" y="131"/>
                    <a:pt x="232" y="131"/>
                  </a:cubicBezTo>
                  <a:cubicBezTo>
                    <a:pt x="208" y="130"/>
                    <a:pt x="208" y="130"/>
                    <a:pt x="208" y="130"/>
                  </a:cubicBezTo>
                  <a:cubicBezTo>
                    <a:pt x="224" y="112"/>
                    <a:pt x="224" y="112"/>
                    <a:pt x="224" y="112"/>
                  </a:cubicBezTo>
                  <a:lnTo>
                    <a:pt x="281" y="100"/>
                  </a:lnTo>
                  <a:close/>
                  <a:moveTo>
                    <a:pt x="262" y="68"/>
                  </a:moveTo>
                  <a:cubicBezTo>
                    <a:pt x="223" y="110"/>
                    <a:pt x="223" y="110"/>
                    <a:pt x="223" y="110"/>
                  </a:cubicBezTo>
                  <a:cubicBezTo>
                    <a:pt x="200" y="115"/>
                    <a:pt x="200" y="115"/>
                    <a:pt x="200" y="115"/>
                  </a:cubicBezTo>
                  <a:cubicBezTo>
                    <a:pt x="211" y="95"/>
                    <a:pt x="211" y="95"/>
                    <a:pt x="211" y="95"/>
                  </a:cubicBezTo>
                  <a:lnTo>
                    <a:pt x="262" y="68"/>
                  </a:lnTo>
                  <a:close/>
                  <a:moveTo>
                    <a:pt x="236" y="41"/>
                  </a:moveTo>
                  <a:cubicBezTo>
                    <a:pt x="209" y="93"/>
                    <a:pt x="209" y="93"/>
                    <a:pt x="209" y="93"/>
                  </a:cubicBezTo>
                  <a:cubicBezTo>
                    <a:pt x="188" y="104"/>
                    <a:pt x="188" y="104"/>
                    <a:pt x="188" y="104"/>
                  </a:cubicBezTo>
                  <a:cubicBezTo>
                    <a:pt x="193" y="81"/>
                    <a:pt x="193" y="81"/>
                    <a:pt x="193" y="81"/>
                  </a:cubicBezTo>
                  <a:lnTo>
                    <a:pt x="236" y="41"/>
                  </a:lnTo>
                  <a:close/>
                  <a:moveTo>
                    <a:pt x="204" y="23"/>
                  </a:moveTo>
                  <a:cubicBezTo>
                    <a:pt x="191" y="80"/>
                    <a:pt x="191" y="80"/>
                    <a:pt x="191" y="80"/>
                  </a:cubicBezTo>
                  <a:cubicBezTo>
                    <a:pt x="174" y="96"/>
                    <a:pt x="174" y="96"/>
                    <a:pt x="174" y="96"/>
                  </a:cubicBezTo>
                  <a:cubicBezTo>
                    <a:pt x="173" y="72"/>
                    <a:pt x="173" y="72"/>
                    <a:pt x="173" y="72"/>
                  </a:cubicBezTo>
                  <a:lnTo>
                    <a:pt x="204" y="23"/>
                  </a:lnTo>
                  <a:close/>
                  <a:moveTo>
                    <a:pt x="173" y="168"/>
                  </a:moveTo>
                  <a:cubicBezTo>
                    <a:pt x="173" y="168"/>
                    <a:pt x="173" y="168"/>
                    <a:pt x="173" y="168"/>
                  </a:cubicBezTo>
                  <a:cubicBezTo>
                    <a:pt x="173" y="167"/>
                    <a:pt x="173" y="167"/>
                    <a:pt x="173" y="167"/>
                  </a:cubicBezTo>
                  <a:cubicBezTo>
                    <a:pt x="173" y="168"/>
                    <a:pt x="173" y="168"/>
                    <a:pt x="173" y="168"/>
                  </a:cubicBezTo>
                  <a:close/>
                  <a:moveTo>
                    <a:pt x="173" y="170"/>
                  </a:moveTo>
                  <a:cubicBezTo>
                    <a:pt x="173" y="172"/>
                    <a:pt x="173" y="172"/>
                    <a:pt x="173" y="172"/>
                  </a:cubicBezTo>
                  <a:cubicBezTo>
                    <a:pt x="171" y="172"/>
                    <a:pt x="171" y="172"/>
                    <a:pt x="171" y="172"/>
                  </a:cubicBezTo>
                  <a:cubicBezTo>
                    <a:pt x="172" y="171"/>
                    <a:pt x="172" y="171"/>
                    <a:pt x="172" y="171"/>
                  </a:cubicBezTo>
                  <a:lnTo>
                    <a:pt x="173" y="170"/>
                  </a:lnTo>
                  <a:close/>
                  <a:moveTo>
                    <a:pt x="173" y="160"/>
                  </a:moveTo>
                  <a:cubicBezTo>
                    <a:pt x="172" y="163"/>
                    <a:pt x="172" y="163"/>
                    <a:pt x="172" y="163"/>
                  </a:cubicBezTo>
                  <a:cubicBezTo>
                    <a:pt x="170" y="166"/>
                    <a:pt x="170" y="166"/>
                    <a:pt x="170" y="166"/>
                  </a:cubicBezTo>
                  <a:cubicBezTo>
                    <a:pt x="169" y="169"/>
                    <a:pt x="169" y="169"/>
                    <a:pt x="169" y="169"/>
                  </a:cubicBezTo>
                  <a:cubicBezTo>
                    <a:pt x="167" y="171"/>
                    <a:pt x="167" y="171"/>
                    <a:pt x="167" y="171"/>
                  </a:cubicBezTo>
                  <a:cubicBezTo>
                    <a:pt x="164" y="173"/>
                    <a:pt x="164" y="173"/>
                    <a:pt x="164" y="173"/>
                  </a:cubicBezTo>
                  <a:cubicBezTo>
                    <a:pt x="162" y="175"/>
                    <a:pt x="162" y="175"/>
                    <a:pt x="162" y="175"/>
                  </a:cubicBezTo>
                  <a:cubicBezTo>
                    <a:pt x="159" y="176"/>
                    <a:pt x="159" y="176"/>
                    <a:pt x="159" y="176"/>
                  </a:cubicBezTo>
                  <a:cubicBezTo>
                    <a:pt x="156" y="177"/>
                    <a:pt x="156" y="177"/>
                    <a:pt x="156" y="177"/>
                  </a:cubicBezTo>
                  <a:cubicBezTo>
                    <a:pt x="153" y="178"/>
                    <a:pt x="153" y="178"/>
                    <a:pt x="153" y="178"/>
                  </a:cubicBezTo>
                  <a:cubicBezTo>
                    <a:pt x="150" y="178"/>
                    <a:pt x="150" y="178"/>
                    <a:pt x="150" y="178"/>
                  </a:cubicBezTo>
                  <a:cubicBezTo>
                    <a:pt x="146" y="178"/>
                    <a:pt x="146" y="178"/>
                    <a:pt x="146" y="178"/>
                  </a:cubicBezTo>
                  <a:cubicBezTo>
                    <a:pt x="143" y="177"/>
                    <a:pt x="143" y="177"/>
                    <a:pt x="143" y="177"/>
                  </a:cubicBezTo>
                  <a:cubicBezTo>
                    <a:pt x="140" y="176"/>
                    <a:pt x="140" y="176"/>
                    <a:pt x="140" y="176"/>
                  </a:cubicBezTo>
                  <a:cubicBezTo>
                    <a:pt x="137" y="175"/>
                    <a:pt x="137" y="175"/>
                    <a:pt x="137" y="175"/>
                  </a:cubicBezTo>
                  <a:cubicBezTo>
                    <a:pt x="135" y="173"/>
                    <a:pt x="135" y="173"/>
                    <a:pt x="135" y="173"/>
                  </a:cubicBezTo>
                  <a:cubicBezTo>
                    <a:pt x="132" y="171"/>
                    <a:pt x="132" y="171"/>
                    <a:pt x="132" y="171"/>
                  </a:cubicBezTo>
                  <a:cubicBezTo>
                    <a:pt x="130" y="169"/>
                    <a:pt x="130" y="169"/>
                    <a:pt x="130" y="169"/>
                  </a:cubicBezTo>
                  <a:cubicBezTo>
                    <a:pt x="129" y="166"/>
                    <a:pt x="129" y="166"/>
                    <a:pt x="129" y="166"/>
                  </a:cubicBezTo>
                  <a:cubicBezTo>
                    <a:pt x="127" y="163"/>
                    <a:pt x="127" y="163"/>
                    <a:pt x="127" y="163"/>
                  </a:cubicBezTo>
                  <a:cubicBezTo>
                    <a:pt x="126" y="160"/>
                    <a:pt x="126" y="160"/>
                    <a:pt x="126" y="160"/>
                  </a:cubicBezTo>
                  <a:cubicBezTo>
                    <a:pt x="125" y="157"/>
                    <a:pt x="125" y="157"/>
                    <a:pt x="125" y="157"/>
                  </a:cubicBezTo>
                  <a:cubicBezTo>
                    <a:pt x="125" y="154"/>
                    <a:pt x="125" y="154"/>
                    <a:pt x="125" y="154"/>
                  </a:cubicBezTo>
                  <a:cubicBezTo>
                    <a:pt x="125" y="151"/>
                    <a:pt x="125" y="151"/>
                    <a:pt x="125" y="151"/>
                  </a:cubicBezTo>
                  <a:cubicBezTo>
                    <a:pt x="126" y="148"/>
                    <a:pt x="126" y="148"/>
                    <a:pt x="126" y="148"/>
                  </a:cubicBezTo>
                  <a:cubicBezTo>
                    <a:pt x="127" y="145"/>
                    <a:pt x="127" y="145"/>
                    <a:pt x="127" y="145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30" y="139"/>
                    <a:pt x="130" y="139"/>
                    <a:pt x="130" y="139"/>
                  </a:cubicBezTo>
                  <a:cubicBezTo>
                    <a:pt x="132" y="137"/>
                    <a:pt x="132" y="137"/>
                    <a:pt x="132" y="137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7" y="133"/>
                    <a:pt x="137" y="133"/>
                    <a:pt x="137" y="133"/>
                  </a:cubicBezTo>
                  <a:cubicBezTo>
                    <a:pt x="140" y="132"/>
                    <a:pt x="140" y="132"/>
                    <a:pt x="140" y="132"/>
                  </a:cubicBezTo>
                  <a:cubicBezTo>
                    <a:pt x="143" y="131"/>
                    <a:pt x="143" y="131"/>
                    <a:pt x="143" y="131"/>
                  </a:cubicBezTo>
                  <a:cubicBezTo>
                    <a:pt x="146" y="130"/>
                    <a:pt x="146" y="130"/>
                    <a:pt x="146" y="130"/>
                  </a:cubicBezTo>
                  <a:cubicBezTo>
                    <a:pt x="149" y="130"/>
                    <a:pt x="149" y="130"/>
                    <a:pt x="149" y="130"/>
                  </a:cubicBezTo>
                  <a:cubicBezTo>
                    <a:pt x="153" y="130"/>
                    <a:pt x="153" y="130"/>
                    <a:pt x="153" y="130"/>
                  </a:cubicBezTo>
                  <a:cubicBezTo>
                    <a:pt x="156" y="131"/>
                    <a:pt x="156" y="131"/>
                    <a:pt x="156" y="131"/>
                  </a:cubicBezTo>
                  <a:cubicBezTo>
                    <a:pt x="159" y="132"/>
                    <a:pt x="159" y="132"/>
                    <a:pt x="159" y="132"/>
                  </a:cubicBezTo>
                  <a:cubicBezTo>
                    <a:pt x="162" y="133"/>
                    <a:pt x="162" y="133"/>
                    <a:pt x="162" y="133"/>
                  </a:cubicBezTo>
                  <a:cubicBezTo>
                    <a:pt x="164" y="135"/>
                    <a:pt x="164" y="135"/>
                    <a:pt x="164" y="135"/>
                  </a:cubicBezTo>
                  <a:cubicBezTo>
                    <a:pt x="167" y="137"/>
                    <a:pt x="167" y="137"/>
                    <a:pt x="167" y="137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70" y="142"/>
                    <a:pt x="170" y="142"/>
                    <a:pt x="170" y="142"/>
                  </a:cubicBezTo>
                  <a:cubicBezTo>
                    <a:pt x="172" y="145"/>
                    <a:pt x="172" y="145"/>
                    <a:pt x="172" y="145"/>
                  </a:cubicBezTo>
                  <a:cubicBezTo>
                    <a:pt x="173" y="148"/>
                    <a:pt x="173" y="148"/>
                    <a:pt x="173" y="148"/>
                  </a:cubicBezTo>
                  <a:cubicBezTo>
                    <a:pt x="174" y="151"/>
                    <a:pt x="174" y="151"/>
                    <a:pt x="174" y="151"/>
                  </a:cubicBezTo>
                  <a:cubicBezTo>
                    <a:pt x="174" y="154"/>
                    <a:pt x="174" y="154"/>
                    <a:pt x="174" y="154"/>
                  </a:cubicBezTo>
                  <a:cubicBezTo>
                    <a:pt x="174" y="157"/>
                    <a:pt x="174" y="157"/>
                    <a:pt x="174" y="157"/>
                  </a:cubicBezTo>
                  <a:lnTo>
                    <a:pt x="173" y="160"/>
                  </a:lnTo>
                  <a:close/>
                  <a:moveTo>
                    <a:pt x="169" y="173"/>
                  </a:moveTo>
                  <a:cubicBezTo>
                    <a:pt x="169" y="173"/>
                    <a:pt x="169" y="173"/>
                    <a:pt x="169" y="173"/>
                  </a:cubicBezTo>
                  <a:cubicBezTo>
                    <a:pt x="169" y="173"/>
                    <a:pt x="169" y="173"/>
                    <a:pt x="169" y="173"/>
                  </a:cubicBezTo>
                  <a:cubicBezTo>
                    <a:pt x="169" y="173"/>
                    <a:pt x="169" y="173"/>
                    <a:pt x="169" y="173"/>
                  </a:cubicBezTo>
                  <a:close/>
                  <a:moveTo>
                    <a:pt x="135" y="180"/>
                  </a:moveTo>
                  <a:cubicBezTo>
                    <a:pt x="136" y="182"/>
                    <a:pt x="136" y="182"/>
                    <a:pt x="136" y="182"/>
                  </a:cubicBezTo>
                  <a:cubicBezTo>
                    <a:pt x="133" y="182"/>
                    <a:pt x="133" y="182"/>
                    <a:pt x="133" y="182"/>
                  </a:cubicBezTo>
                  <a:cubicBezTo>
                    <a:pt x="132" y="180"/>
                    <a:pt x="132" y="180"/>
                    <a:pt x="132" y="180"/>
                  </a:cubicBezTo>
                  <a:lnTo>
                    <a:pt x="135" y="180"/>
                  </a:lnTo>
                  <a:close/>
                  <a:moveTo>
                    <a:pt x="132" y="177"/>
                  </a:moveTo>
                  <a:cubicBezTo>
                    <a:pt x="131" y="176"/>
                    <a:pt x="131" y="176"/>
                    <a:pt x="131" y="176"/>
                  </a:cubicBezTo>
                  <a:cubicBezTo>
                    <a:pt x="132" y="176"/>
                    <a:pt x="132" y="176"/>
                    <a:pt x="132" y="176"/>
                  </a:cubicBezTo>
                  <a:cubicBezTo>
                    <a:pt x="133" y="177"/>
                    <a:pt x="133" y="177"/>
                    <a:pt x="133" y="177"/>
                  </a:cubicBezTo>
                  <a:lnTo>
                    <a:pt x="132" y="177"/>
                  </a:lnTo>
                  <a:close/>
                  <a:moveTo>
                    <a:pt x="136" y="177"/>
                  </a:moveTo>
                  <a:cubicBezTo>
                    <a:pt x="136" y="177"/>
                    <a:pt x="136" y="177"/>
                    <a:pt x="136" y="177"/>
                  </a:cubicBezTo>
                  <a:cubicBezTo>
                    <a:pt x="136" y="178"/>
                    <a:pt x="136" y="178"/>
                    <a:pt x="136" y="178"/>
                  </a:cubicBezTo>
                  <a:cubicBezTo>
                    <a:pt x="136" y="178"/>
                    <a:pt x="136" y="178"/>
                    <a:pt x="136" y="178"/>
                  </a:cubicBezTo>
                  <a:lnTo>
                    <a:pt x="136" y="177"/>
                  </a:lnTo>
                  <a:close/>
                  <a:moveTo>
                    <a:pt x="137" y="184"/>
                  </a:moveTo>
                  <a:cubicBezTo>
                    <a:pt x="139" y="187"/>
                    <a:pt x="139" y="187"/>
                    <a:pt x="139" y="187"/>
                  </a:cubicBezTo>
                  <a:cubicBezTo>
                    <a:pt x="135" y="189"/>
                    <a:pt x="135" y="189"/>
                    <a:pt x="135" y="189"/>
                  </a:cubicBezTo>
                  <a:cubicBezTo>
                    <a:pt x="134" y="185"/>
                    <a:pt x="134" y="185"/>
                    <a:pt x="134" y="185"/>
                  </a:cubicBezTo>
                  <a:lnTo>
                    <a:pt x="137" y="184"/>
                  </a:lnTo>
                  <a:close/>
                  <a:moveTo>
                    <a:pt x="143" y="184"/>
                  </a:moveTo>
                  <a:cubicBezTo>
                    <a:pt x="141" y="186"/>
                    <a:pt x="141" y="186"/>
                    <a:pt x="141" y="186"/>
                  </a:cubicBezTo>
                  <a:cubicBezTo>
                    <a:pt x="139" y="183"/>
                    <a:pt x="139" y="183"/>
                    <a:pt x="139" y="183"/>
                  </a:cubicBezTo>
                  <a:cubicBezTo>
                    <a:pt x="142" y="183"/>
                    <a:pt x="142" y="183"/>
                    <a:pt x="142" y="183"/>
                  </a:cubicBezTo>
                  <a:lnTo>
                    <a:pt x="143" y="184"/>
                  </a:lnTo>
                  <a:close/>
                  <a:moveTo>
                    <a:pt x="142" y="180"/>
                  </a:moveTo>
                  <a:cubicBezTo>
                    <a:pt x="142" y="180"/>
                    <a:pt x="142" y="180"/>
                    <a:pt x="142" y="180"/>
                  </a:cubicBezTo>
                  <a:cubicBezTo>
                    <a:pt x="143" y="180"/>
                    <a:pt x="143" y="180"/>
                    <a:pt x="143" y="180"/>
                  </a:cubicBezTo>
                  <a:cubicBezTo>
                    <a:pt x="142" y="180"/>
                    <a:pt x="142" y="180"/>
                    <a:pt x="142" y="180"/>
                  </a:cubicBezTo>
                  <a:close/>
                  <a:moveTo>
                    <a:pt x="145" y="186"/>
                  </a:moveTo>
                  <a:cubicBezTo>
                    <a:pt x="148" y="188"/>
                    <a:pt x="148" y="188"/>
                    <a:pt x="148" y="188"/>
                  </a:cubicBezTo>
                  <a:cubicBezTo>
                    <a:pt x="145" y="191"/>
                    <a:pt x="145" y="191"/>
                    <a:pt x="145" y="191"/>
                  </a:cubicBezTo>
                  <a:cubicBezTo>
                    <a:pt x="142" y="188"/>
                    <a:pt x="142" y="188"/>
                    <a:pt x="142" y="188"/>
                  </a:cubicBezTo>
                  <a:lnTo>
                    <a:pt x="145" y="186"/>
                  </a:lnTo>
                  <a:close/>
                  <a:moveTo>
                    <a:pt x="144" y="182"/>
                  </a:moveTo>
                  <a:cubicBezTo>
                    <a:pt x="146" y="182"/>
                    <a:pt x="146" y="182"/>
                    <a:pt x="146" y="182"/>
                  </a:cubicBezTo>
                  <a:cubicBezTo>
                    <a:pt x="147" y="183"/>
                    <a:pt x="147" y="183"/>
                    <a:pt x="147" y="183"/>
                  </a:cubicBezTo>
                  <a:cubicBezTo>
                    <a:pt x="146" y="183"/>
                    <a:pt x="146" y="183"/>
                    <a:pt x="146" y="183"/>
                  </a:cubicBezTo>
                  <a:lnTo>
                    <a:pt x="144" y="182"/>
                  </a:lnTo>
                  <a:close/>
                  <a:moveTo>
                    <a:pt x="149" y="184"/>
                  </a:moveTo>
                  <a:cubicBezTo>
                    <a:pt x="152" y="185"/>
                    <a:pt x="152" y="185"/>
                    <a:pt x="152" y="185"/>
                  </a:cubicBezTo>
                  <a:cubicBezTo>
                    <a:pt x="149" y="187"/>
                    <a:pt x="149" y="187"/>
                    <a:pt x="149" y="187"/>
                  </a:cubicBezTo>
                  <a:cubicBezTo>
                    <a:pt x="147" y="185"/>
                    <a:pt x="147" y="185"/>
                    <a:pt x="147" y="185"/>
                  </a:cubicBezTo>
                  <a:lnTo>
                    <a:pt x="149" y="184"/>
                  </a:lnTo>
                  <a:close/>
                  <a:moveTo>
                    <a:pt x="149" y="181"/>
                  </a:moveTo>
                  <a:cubicBezTo>
                    <a:pt x="149" y="181"/>
                    <a:pt x="149" y="181"/>
                    <a:pt x="149" y="181"/>
                  </a:cubicBezTo>
                  <a:cubicBezTo>
                    <a:pt x="150" y="181"/>
                    <a:pt x="150" y="181"/>
                    <a:pt x="150" y="181"/>
                  </a:cubicBezTo>
                  <a:cubicBezTo>
                    <a:pt x="149" y="181"/>
                    <a:pt x="149" y="181"/>
                    <a:pt x="149" y="181"/>
                  </a:cubicBezTo>
                  <a:close/>
                  <a:moveTo>
                    <a:pt x="154" y="186"/>
                  </a:moveTo>
                  <a:cubicBezTo>
                    <a:pt x="157" y="188"/>
                    <a:pt x="157" y="188"/>
                    <a:pt x="157" y="188"/>
                  </a:cubicBezTo>
                  <a:cubicBezTo>
                    <a:pt x="154" y="191"/>
                    <a:pt x="154" y="191"/>
                    <a:pt x="154" y="191"/>
                  </a:cubicBezTo>
                  <a:cubicBezTo>
                    <a:pt x="151" y="188"/>
                    <a:pt x="151" y="188"/>
                    <a:pt x="151" y="188"/>
                  </a:cubicBezTo>
                  <a:lnTo>
                    <a:pt x="154" y="186"/>
                  </a:lnTo>
                  <a:close/>
                  <a:moveTo>
                    <a:pt x="152" y="183"/>
                  </a:moveTo>
                  <a:cubicBezTo>
                    <a:pt x="153" y="182"/>
                    <a:pt x="153" y="182"/>
                    <a:pt x="153" y="182"/>
                  </a:cubicBezTo>
                  <a:cubicBezTo>
                    <a:pt x="155" y="182"/>
                    <a:pt x="155" y="182"/>
                    <a:pt x="155" y="182"/>
                  </a:cubicBezTo>
                  <a:cubicBezTo>
                    <a:pt x="153" y="183"/>
                    <a:pt x="153" y="183"/>
                    <a:pt x="153" y="183"/>
                  </a:cubicBezTo>
                  <a:lnTo>
                    <a:pt x="152" y="183"/>
                  </a:lnTo>
                  <a:close/>
                  <a:moveTo>
                    <a:pt x="157" y="183"/>
                  </a:moveTo>
                  <a:cubicBezTo>
                    <a:pt x="160" y="183"/>
                    <a:pt x="160" y="183"/>
                    <a:pt x="160" y="183"/>
                  </a:cubicBezTo>
                  <a:cubicBezTo>
                    <a:pt x="158" y="186"/>
                    <a:pt x="158" y="186"/>
                    <a:pt x="158" y="186"/>
                  </a:cubicBezTo>
                  <a:cubicBezTo>
                    <a:pt x="156" y="184"/>
                    <a:pt x="156" y="184"/>
                    <a:pt x="156" y="184"/>
                  </a:cubicBezTo>
                  <a:lnTo>
                    <a:pt x="157" y="183"/>
                  </a:lnTo>
                  <a:close/>
                  <a:moveTo>
                    <a:pt x="156" y="180"/>
                  </a:moveTo>
                  <a:cubicBezTo>
                    <a:pt x="157" y="180"/>
                    <a:pt x="157" y="180"/>
                    <a:pt x="157" y="180"/>
                  </a:cubicBezTo>
                  <a:cubicBezTo>
                    <a:pt x="157" y="180"/>
                    <a:pt x="157" y="180"/>
                    <a:pt x="157" y="180"/>
                  </a:cubicBezTo>
                  <a:cubicBezTo>
                    <a:pt x="157" y="180"/>
                    <a:pt x="157" y="180"/>
                    <a:pt x="157" y="180"/>
                  </a:cubicBezTo>
                  <a:lnTo>
                    <a:pt x="156" y="180"/>
                  </a:lnTo>
                  <a:close/>
                  <a:moveTo>
                    <a:pt x="159" y="181"/>
                  </a:moveTo>
                  <a:cubicBezTo>
                    <a:pt x="160" y="180"/>
                    <a:pt x="160" y="180"/>
                    <a:pt x="160" y="180"/>
                  </a:cubicBezTo>
                  <a:cubicBezTo>
                    <a:pt x="162" y="180"/>
                    <a:pt x="162" y="180"/>
                    <a:pt x="162" y="180"/>
                  </a:cubicBezTo>
                  <a:cubicBezTo>
                    <a:pt x="161" y="181"/>
                    <a:pt x="161" y="181"/>
                    <a:pt x="161" y="181"/>
                  </a:cubicBezTo>
                  <a:lnTo>
                    <a:pt x="159" y="181"/>
                  </a:lnTo>
                  <a:close/>
                  <a:moveTo>
                    <a:pt x="138" y="181"/>
                  </a:moveTo>
                  <a:cubicBezTo>
                    <a:pt x="137" y="180"/>
                    <a:pt x="137" y="180"/>
                    <a:pt x="137" y="180"/>
                  </a:cubicBezTo>
                  <a:cubicBezTo>
                    <a:pt x="139" y="180"/>
                    <a:pt x="139" y="180"/>
                    <a:pt x="139" y="180"/>
                  </a:cubicBezTo>
                  <a:cubicBezTo>
                    <a:pt x="140" y="181"/>
                    <a:pt x="140" y="181"/>
                    <a:pt x="140" y="181"/>
                  </a:cubicBezTo>
                  <a:lnTo>
                    <a:pt x="138" y="181"/>
                  </a:lnTo>
                  <a:close/>
                  <a:moveTo>
                    <a:pt x="140" y="189"/>
                  </a:moveTo>
                  <a:cubicBezTo>
                    <a:pt x="143" y="193"/>
                    <a:pt x="143" y="193"/>
                    <a:pt x="143" y="193"/>
                  </a:cubicBezTo>
                  <a:cubicBezTo>
                    <a:pt x="138" y="198"/>
                    <a:pt x="138" y="198"/>
                    <a:pt x="138" y="198"/>
                  </a:cubicBezTo>
                  <a:cubicBezTo>
                    <a:pt x="136" y="191"/>
                    <a:pt x="136" y="191"/>
                    <a:pt x="136" y="191"/>
                  </a:cubicBezTo>
                  <a:lnTo>
                    <a:pt x="140" y="189"/>
                  </a:lnTo>
                  <a:close/>
                  <a:moveTo>
                    <a:pt x="144" y="195"/>
                  </a:moveTo>
                  <a:cubicBezTo>
                    <a:pt x="148" y="201"/>
                    <a:pt x="148" y="201"/>
                    <a:pt x="148" y="201"/>
                  </a:cubicBezTo>
                  <a:cubicBezTo>
                    <a:pt x="142" y="211"/>
                    <a:pt x="142" y="211"/>
                    <a:pt x="142" y="211"/>
                  </a:cubicBezTo>
                  <a:cubicBezTo>
                    <a:pt x="139" y="200"/>
                    <a:pt x="139" y="200"/>
                    <a:pt x="139" y="200"/>
                  </a:cubicBezTo>
                  <a:lnTo>
                    <a:pt x="144" y="195"/>
                  </a:lnTo>
                  <a:close/>
                  <a:moveTo>
                    <a:pt x="146" y="193"/>
                  </a:moveTo>
                  <a:cubicBezTo>
                    <a:pt x="149" y="190"/>
                    <a:pt x="149" y="190"/>
                    <a:pt x="149" y="190"/>
                  </a:cubicBezTo>
                  <a:cubicBezTo>
                    <a:pt x="153" y="193"/>
                    <a:pt x="153" y="193"/>
                    <a:pt x="153" y="193"/>
                  </a:cubicBezTo>
                  <a:cubicBezTo>
                    <a:pt x="149" y="199"/>
                    <a:pt x="149" y="199"/>
                    <a:pt x="149" y="199"/>
                  </a:cubicBezTo>
                  <a:lnTo>
                    <a:pt x="146" y="193"/>
                  </a:lnTo>
                  <a:close/>
                  <a:moveTo>
                    <a:pt x="155" y="195"/>
                  </a:moveTo>
                  <a:cubicBezTo>
                    <a:pt x="160" y="200"/>
                    <a:pt x="160" y="200"/>
                    <a:pt x="160" y="200"/>
                  </a:cubicBezTo>
                  <a:cubicBezTo>
                    <a:pt x="157" y="211"/>
                    <a:pt x="157" y="211"/>
                    <a:pt x="157" y="211"/>
                  </a:cubicBezTo>
                  <a:cubicBezTo>
                    <a:pt x="151" y="201"/>
                    <a:pt x="151" y="201"/>
                    <a:pt x="151" y="201"/>
                  </a:cubicBezTo>
                  <a:lnTo>
                    <a:pt x="155" y="195"/>
                  </a:lnTo>
                  <a:close/>
                  <a:moveTo>
                    <a:pt x="156" y="193"/>
                  </a:moveTo>
                  <a:cubicBezTo>
                    <a:pt x="159" y="189"/>
                    <a:pt x="159" y="189"/>
                    <a:pt x="159" y="189"/>
                  </a:cubicBezTo>
                  <a:cubicBezTo>
                    <a:pt x="163" y="191"/>
                    <a:pt x="163" y="191"/>
                    <a:pt x="163" y="191"/>
                  </a:cubicBezTo>
                  <a:cubicBezTo>
                    <a:pt x="161" y="198"/>
                    <a:pt x="161" y="198"/>
                    <a:pt x="161" y="198"/>
                  </a:cubicBezTo>
                  <a:lnTo>
                    <a:pt x="156" y="193"/>
                  </a:lnTo>
                  <a:close/>
                  <a:moveTo>
                    <a:pt x="160" y="187"/>
                  </a:moveTo>
                  <a:cubicBezTo>
                    <a:pt x="162" y="184"/>
                    <a:pt x="162" y="184"/>
                    <a:pt x="162" y="184"/>
                  </a:cubicBezTo>
                  <a:cubicBezTo>
                    <a:pt x="165" y="185"/>
                    <a:pt x="165" y="185"/>
                    <a:pt x="165" y="185"/>
                  </a:cubicBezTo>
                  <a:cubicBezTo>
                    <a:pt x="164" y="189"/>
                    <a:pt x="164" y="189"/>
                    <a:pt x="164" y="189"/>
                  </a:cubicBezTo>
                  <a:lnTo>
                    <a:pt x="160" y="187"/>
                  </a:lnTo>
                  <a:close/>
                  <a:moveTo>
                    <a:pt x="163" y="178"/>
                  </a:moveTo>
                  <a:cubicBezTo>
                    <a:pt x="163" y="177"/>
                    <a:pt x="163" y="177"/>
                    <a:pt x="163" y="177"/>
                  </a:cubicBezTo>
                  <a:cubicBezTo>
                    <a:pt x="163" y="177"/>
                    <a:pt x="163" y="177"/>
                    <a:pt x="163" y="177"/>
                  </a:cubicBezTo>
                  <a:cubicBezTo>
                    <a:pt x="163" y="178"/>
                    <a:pt x="163" y="178"/>
                    <a:pt x="163" y="178"/>
                  </a:cubicBezTo>
                  <a:close/>
                  <a:moveTo>
                    <a:pt x="163" y="182"/>
                  </a:moveTo>
                  <a:cubicBezTo>
                    <a:pt x="164" y="180"/>
                    <a:pt x="164" y="180"/>
                    <a:pt x="164" y="180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66" y="182"/>
                    <a:pt x="166" y="182"/>
                    <a:pt x="166" y="182"/>
                  </a:cubicBezTo>
                  <a:lnTo>
                    <a:pt x="163" y="182"/>
                  </a:lnTo>
                  <a:close/>
                  <a:moveTo>
                    <a:pt x="166" y="177"/>
                  </a:moveTo>
                  <a:cubicBezTo>
                    <a:pt x="167" y="176"/>
                    <a:pt x="167" y="176"/>
                    <a:pt x="167" y="176"/>
                  </a:cubicBezTo>
                  <a:cubicBezTo>
                    <a:pt x="168" y="176"/>
                    <a:pt x="168" y="176"/>
                    <a:pt x="168" y="176"/>
                  </a:cubicBezTo>
                  <a:cubicBezTo>
                    <a:pt x="168" y="177"/>
                    <a:pt x="168" y="177"/>
                    <a:pt x="168" y="177"/>
                  </a:cubicBezTo>
                  <a:lnTo>
                    <a:pt x="166" y="177"/>
                  </a:lnTo>
                  <a:close/>
                  <a:moveTo>
                    <a:pt x="130" y="173"/>
                  </a:moveTo>
                  <a:cubicBezTo>
                    <a:pt x="130" y="173"/>
                    <a:pt x="130" y="173"/>
                    <a:pt x="130" y="173"/>
                  </a:cubicBezTo>
                  <a:cubicBezTo>
                    <a:pt x="130" y="173"/>
                    <a:pt x="130" y="173"/>
                    <a:pt x="130" y="173"/>
                  </a:cubicBezTo>
                  <a:cubicBezTo>
                    <a:pt x="130" y="173"/>
                    <a:pt x="130" y="173"/>
                    <a:pt x="130" y="173"/>
                  </a:cubicBezTo>
                  <a:close/>
                  <a:moveTo>
                    <a:pt x="127" y="171"/>
                  </a:moveTo>
                  <a:cubicBezTo>
                    <a:pt x="128" y="172"/>
                    <a:pt x="128" y="172"/>
                    <a:pt x="128" y="172"/>
                  </a:cubicBezTo>
                  <a:cubicBezTo>
                    <a:pt x="126" y="172"/>
                    <a:pt x="126" y="172"/>
                    <a:pt x="126" y="172"/>
                  </a:cubicBezTo>
                  <a:cubicBezTo>
                    <a:pt x="126" y="170"/>
                    <a:pt x="126" y="170"/>
                    <a:pt x="126" y="170"/>
                  </a:cubicBezTo>
                  <a:lnTo>
                    <a:pt x="127" y="171"/>
                  </a:lnTo>
                  <a:close/>
                  <a:moveTo>
                    <a:pt x="126" y="168"/>
                  </a:moveTo>
                  <a:cubicBezTo>
                    <a:pt x="126" y="167"/>
                    <a:pt x="126" y="167"/>
                    <a:pt x="126" y="167"/>
                  </a:cubicBezTo>
                  <a:cubicBezTo>
                    <a:pt x="126" y="168"/>
                    <a:pt x="126" y="168"/>
                    <a:pt x="126" y="168"/>
                  </a:cubicBezTo>
                  <a:cubicBezTo>
                    <a:pt x="126" y="168"/>
                    <a:pt x="126" y="168"/>
                    <a:pt x="126" y="168"/>
                  </a:cubicBezTo>
                  <a:close/>
                  <a:moveTo>
                    <a:pt x="126" y="140"/>
                  </a:moveTo>
                  <a:cubicBezTo>
                    <a:pt x="126" y="140"/>
                    <a:pt x="126" y="140"/>
                    <a:pt x="126" y="140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0"/>
                    <a:pt x="126" y="140"/>
                    <a:pt x="126" y="140"/>
                  </a:cubicBezTo>
                  <a:close/>
                  <a:moveTo>
                    <a:pt x="126" y="138"/>
                  </a:moveTo>
                  <a:cubicBezTo>
                    <a:pt x="126" y="136"/>
                    <a:pt x="126" y="136"/>
                    <a:pt x="126" y="136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7" y="137"/>
                    <a:pt x="127" y="137"/>
                    <a:pt x="127" y="137"/>
                  </a:cubicBezTo>
                  <a:lnTo>
                    <a:pt x="126" y="138"/>
                  </a:lnTo>
                  <a:close/>
                  <a:moveTo>
                    <a:pt x="130" y="135"/>
                  </a:moveTo>
                  <a:cubicBezTo>
                    <a:pt x="130" y="135"/>
                    <a:pt x="130" y="135"/>
                    <a:pt x="130" y="135"/>
                  </a:cubicBezTo>
                  <a:cubicBezTo>
                    <a:pt x="130" y="135"/>
                    <a:pt x="130" y="135"/>
                    <a:pt x="130" y="135"/>
                  </a:cubicBezTo>
                  <a:cubicBezTo>
                    <a:pt x="130" y="135"/>
                    <a:pt x="130" y="135"/>
                    <a:pt x="130" y="135"/>
                  </a:cubicBezTo>
                  <a:close/>
                  <a:moveTo>
                    <a:pt x="164" y="128"/>
                  </a:moveTo>
                  <a:cubicBezTo>
                    <a:pt x="163" y="126"/>
                    <a:pt x="163" y="126"/>
                    <a:pt x="163" y="126"/>
                  </a:cubicBezTo>
                  <a:cubicBezTo>
                    <a:pt x="166" y="126"/>
                    <a:pt x="166" y="126"/>
                    <a:pt x="166" y="126"/>
                  </a:cubicBezTo>
                  <a:cubicBezTo>
                    <a:pt x="167" y="128"/>
                    <a:pt x="167" y="128"/>
                    <a:pt x="167" y="128"/>
                  </a:cubicBezTo>
                  <a:lnTo>
                    <a:pt x="164" y="128"/>
                  </a:lnTo>
                  <a:close/>
                  <a:moveTo>
                    <a:pt x="168" y="131"/>
                  </a:moveTo>
                  <a:cubicBezTo>
                    <a:pt x="168" y="132"/>
                    <a:pt x="168" y="132"/>
                    <a:pt x="168" y="132"/>
                  </a:cubicBezTo>
                  <a:cubicBezTo>
                    <a:pt x="167" y="132"/>
                    <a:pt x="167" y="132"/>
                    <a:pt x="167" y="132"/>
                  </a:cubicBezTo>
                  <a:cubicBezTo>
                    <a:pt x="166" y="130"/>
                    <a:pt x="166" y="130"/>
                    <a:pt x="166" y="130"/>
                  </a:cubicBezTo>
                  <a:lnTo>
                    <a:pt x="168" y="131"/>
                  </a:lnTo>
                  <a:close/>
                  <a:moveTo>
                    <a:pt x="163" y="131"/>
                  </a:moveTo>
                  <a:cubicBezTo>
                    <a:pt x="163" y="131"/>
                    <a:pt x="163" y="131"/>
                    <a:pt x="163" y="131"/>
                  </a:cubicBezTo>
                  <a:cubicBezTo>
                    <a:pt x="163" y="130"/>
                    <a:pt x="163" y="130"/>
                    <a:pt x="163" y="130"/>
                  </a:cubicBezTo>
                  <a:cubicBezTo>
                    <a:pt x="163" y="130"/>
                    <a:pt x="163" y="130"/>
                    <a:pt x="163" y="130"/>
                  </a:cubicBezTo>
                  <a:lnTo>
                    <a:pt x="163" y="131"/>
                  </a:lnTo>
                  <a:close/>
                  <a:moveTo>
                    <a:pt x="162" y="124"/>
                  </a:moveTo>
                  <a:cubicBezTo>
                    <a:pt x="160" y="121"/>
                    <a:pt x="160" y="121"/>
                    <a:pt x="160" y="121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5" y="123"/>
                    <a:pt x="165" y="123"/>
                    <a:pt x="165" y="123"/>
                  </a:cubicBezTo>
                  <a:lnTo>
                    <a:pt x="162" y="124"/>
                  </a:lnTo>
                  <a:close/>
                  <a:moveTo>
                    <a:pt x="156" y="124"/>
                  </a:moveTo>
                  <a:cubicBezTo>
                    <a:pt x="158" y="122"/>
                    <a:pt x="158" y="122"/>
                    <a:pt x="158" y="122"/>
                  </a:cubicBezTo>
                  <a:cubicBezTo>
                    <a:pt x="160" y="125"/>
                    <a:pt x="160" y="125"/>
                    <a:pt x="160" y="125"/>
                  </a:cubicBezTo>
                  <a:cubicBezTo>
                    <a:pt x="157" y="125"/>
                    <a:pt x="157" y="125"/>
                    <a:pt x="157" y="125"/>
                  </a:cubicBezTo>
                  <a:lnTo>
                    <a:pt x="156" y="124"/>
                  </a:lnTo>
                  <a:close/>
                  <a:moveTo>
                    <a:pt x="157" y="128"/>
                  </a:moveTo>
                  <a:cubicBezTo>
                    <a:pt x="157" y="128"/>
                    <a:pt x="157" y="128"/>
                    <a:pt x="157" y="128"/>
                  </a:cubicBezTo>
                  <a:cubicBezTo>
                    <a:pt x="156" y="128"/>
                    <a:pt x="156" y="128"/>
                    <a:pt x="156" y="128"/>
                  </a:cubicBezTo>
                  <a:cubicBezTo>
                    <a:pt x="157" y="128"/>
                    <a:pt x="157" y="128"/>
                    <a:pt x="157" y="128"/>
                  </a:cubicBezTo>
                  <a:close/>
                  <a:moveTo>
                    <a:pt x="154" y="122"/>
                  </a:moveTo>
                  <a:cubicBezTo>
                    <a:pt x="151" y="120"/>
                    <a:pt x="151" y="120"/>
                    <a:pt x="151" y="120"/>
                  </a:cubicBezTo>
                  <a:cubicBezTo>
                    <a:pt x="154" y="117"/>
                    <a:pt x="154" y="117"/>
                    <a:pt x="154" y="117"/>
                  </a:cubicBezTo>
                  <a:cubicBezTo>
                    <a:pt x="157" y="120"/>
                    <a:pt x="157" y="120"/>
                    <a:pt x="157" y="120"/>
                  </a:cubicBezTo>
                  <a:lnTo>
                    <a:pt x="154" y="122"/>
                  </a:lnTo>
                  <a:close/>
                  <a:moveTo>
                    <a:pt x="155" y="126"/>
                  </a:moveTo>
                  <a:cubicBezTo>
                    <a:pt x="153" y="126"/>
                    <a:pt x="153" y="126"/>
                    <a:pt x="153" y="126"/>
                  </a:cubicBezTo>
                  <a:cubicBezTo>
                    <a:pt x="152" y="125"/>
                    <a:pt x="152" y="125"/>
                    <a:pt x="152" y="125"/>
                  </a:cubicBezTo>
                  <a:cubicBezTo>
                    <a:pt x="153" y="125"/>
                    <a:pt x="153" y="125"/>
                    <a:pt x="153" y="125"/>
                  </a:cubicBezTo>
                  <a:lnTo>
                    <a:pt x="155" y="126"/>
                  </a:lnTo>
                  <a:close/>
                  <a:moveTo>
                    <a:pt x="150" y="124"/>
                  </a:moveTo>
                  <a:cubicBezTo>
                    <a:pt x="147" y="123"/>
                    <a:pt x="147" y="123"/>
                    <a:pt x="147" y="123"/>
                  </a:cubicBezTo>
                  <a:cubicBezTo>
                    <a:pt x="150" y="121"/>
                    <a:pt x="150" y="121"/>
                    <a:pt x="150" y="121"/>
                  </a:cubicBezTo>
                  <a:cubicBezTo>
                    <a:pt x="152" y="123"/>
                    <a:pt x="152" y="123"/>
                    <a:pt x="152" y="123"/>
                  </a:cubicBezTo>
                  <a:lnTo>
                    <a:pt x="150" y="124"/>
                  </a:lnTo>
                  <a:close/>
                  <a:moveTo>
                    <a:pt x="150" y="127"/>
                  </a:moveTo>
                  <a:cubicBezTo>
                    <a:pt x="150" y="127"/>
                    <a:pt x="150" y="127"/>
                    <a:pt x="150" y="127"/>
                  </a:cubicBezTo>
                  <a:cubicBezTo>
                    <a:pt x="149" y="127"/>
                    <a:pt x="149" y="127"/>
                    <a:pt x="149" y="127"/>
                  </a:cubicBezTo>
                  <a:cubicBezTo>
                    <a:pt x="150" y="127"/>
                    <a:pt x="150" y="127"/>
                    <a:pt x="150" y="127"/>
                  </a:cubicBezTo>
                  <a:close/>
                  <a:moveTo>
                    <a:pt x="145" y="122"/>
                  </a:moveTo>
                  <a:cubicBezTo>
                    <a:pt x="142" y="120"/>
                    <a:pt x="142" y="120"/>
                    <a:pt x="142" y="120"/>
                  </a:cubicBezTo>
                  <a:cubicBezTo>
                    <a:pt x="145" y="117"/>
                    <a:pt x="145" y="117"/>
                    <a:pt x="145" y="117"/>
                  </a:cubicBezTo>
                  <a:cubicBezTo>
                    <a:pt x="148" y="120"/>
                    <a:pt x="148" y="120"/>
                    <a:pt x="148" y="120"/>
                  </a:cubicBezTo>
                  <a:lnTo>
                    <a:pt x="145" y="122"/>
                  </a:lnTo>
                  <a:close/>
                  <a:moveTo>
                    <a:pt x="147" y="125"/>
                  </a:moveTo>
                  <a:cubicBezTo>
                    <a:pt x="146" y="126"/>
                    <a:pt x="146" y="126"/>
                    <a:pt x="146" y="126"/>
                  </a:cubicBezTo>
                  <a:cubicBezTo>
                    <a:pt x="144" y="126"/>
                    <a:pt x="144" y="126"/>
                    <a:pt x="144" y="126"/>
                  </a:cubicBezTo>
                  <a:cubicBezTo>
                    <a:pt x="146" y="125"/>
                    <a:pt x="146" y="125"/>
                    <a:pt x="146" y="125"/>
                  </a:cubicBezTo>
                  <a:lnTo>
                    <a:pt x="147" y="125"/>
                  </a:lnTo>
                  <a:close/>
                  <a:moveTo>
                    <a:pt x="142" y="125"/>
                  </a:moveTo>
                  <a:cubicBezTo>
                    <a:pt x="139" y="125"/>
                    <a:pt x="139" y="125"/>
                    <a:pt x="139" y="125"/>
                  </a:cubicBezTo>
                  <a:cubicBezTo>
                    <a:pt x="141" y="122"/>
                    <a:pt x="141" y="122"/>
                    <a:pt x="141" y="122"/>
                  </a:cubicBezTo>
                  <a:cubicBezTo>
                    <a:pt x="143" y="124"/>
                    <a:pt x="143" y="124"/>
                    <a:pt x="143" y="124"/>
                  </a:cubicBezTo>
                  <a:lnTo>
                    <a:pt x="142" y="125"/>
                  </a:lnTo>
                  <a:close/>
                  <a:moveTo>
                    <a:pt x="143" y="128"/>
                  </a:moveTo>
                  <a:cubicBezTo>
                    <a:pt x="142" y="128"/>
                    <a:pt x="142" y="128"/>
                    <a:pt x="142" y="128"/>
                  </a:cubicBezTo>
                  <a:cubicBezTo>
                    <a:pt x="142" y="128"/>
                    <a:pt x="142" y="128"/>
                    <a:pt x="142" y="128"/>
                  </a:cubicBezTo>
                  <a:cubicBezTo>
                    <a:pt x="142" y="128"/>
                    <a:pt x="142" y="128"/>
                    <a:pt x="142" y="128"/>
                  </a:cubicBezTo>
                  <a:lnTo>
                    <a:pt x="143" y="128"/>
                  </a:lnTo>
                  <a:close/>
                  <a:moveTo>
                    <a:pt x="140" y="127"/>
                  </a:moveTo>
                  <a:cubicBezTo>
                    <a:pt x="139" y="128"/>
                    <a:pt x="139" y="128"/>
                    <a:pt x="139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8" y="127"/>
                    <a:pt x="138" y="127"/>
                    <a:pt x="138" y="127"/>
                  </a:cubicBezTo>
                  <a:lnTo>
                    <a:pt x="140" y="127"/>
                  </a:lnTo>
                  <a:close/>
                  <a:moveTo>
                    <a:pt x="161" y="127"/>
                  </a:moveTo>
                  <a:cubicBezTo>
                    <a:pt x="162" y="128"/>
                    <a:pt x="162" y="128"/>
                    <a:pt x="162" y="128"/>
                  </a:cubicBezTo>
                  <a:cubicBezTo>
                    <a:pt x="160" y="128"/>
                    <a:pt x="160" y="128"/>
                    <a:pt x="160" y="128"/>
                  </a:cubicBezTo>
                  <a:cubicBezTo>
                    <a:pt x="159" y="127"/>
                    <a:pt x="159" y="127"/>
                    <a:pt x="159" y="127"/>
                  </a:cubicBezTo>
                  <a:lnTo>
                    <a:pt x="161" y="127"/>
                  </a:lnTo>
                  <a:close/>
                  <a:moveTo>
                    <a:pt x="159" y="119"/>
                  </a:moveTo>
                  <a:cubicBezTo>
                    <a:pt x="156" y="115"/>
                    <a:pt x="156" y="115"/>
                    <a:pt x="156" y="115"/>
                  </a:cubicBezTo>
                  <a:cubicBezTo>
                    <a:pt x="161" y="110"/>
                    <a:pt x="161" y="110"/>
                    <a:pt x="161" y="110"/>
                  </a:cubicBezTo>
                  <a:cubicBezTo>
                    <a:pt x="163" y="117"/>
                    <a:pt x="163" y="117"/>
                    <a:pt x="163" y="117"/>
                  </a:cubicBezTo>
                  <a:lnTo>
                    <a:pt x="159" y="119"/>
                  </a:lnTo>
                  <a:close/>
                  <a:moveTo>
                    <a:pt x="155" y="113"/>
                  </a:moveTo>
                  <a:cubicBezTo>
                    <a:pt x="151" y="107"/>
                    <a:pt x="151" y="107"/>
                    <a:pt x="151" y="10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60" y="108"/>
                    <a:pt x="160" y="108"/>
                    <a:pt x="160" y="108"/>
                  </a:cubicBezTo>
                  <a:lnTo>
                    <a:pt x="155" y="113"/>
                  </a:lnTo>
                  <a:close/>
                  <a:moveTo>
                    <a:pt x="153" y="115"/>
                  </a:moveTo>
                  <a:cubicBezTo>
                    <a:pt x="150" y="118"/>
                    <a:pt x="150" y="118"/>
                    <a:pt x="150" y="118"/>
                  </a:cubicBezTo>
                  <a:cubicBezTo>
                    <a:pt x="146" y="115"/>
                    <a:pt x="146" y="115"/>
                    <a:pt x="146" y="115"/>
                  </a:cubicBezTo>
                  <a:cubicBezTo>
                    <a:pt x="150" y="109"/>
                    <a:pt x="150" y="109"/>
                    <a:pt x="150" y="109"/>
                  </a:cubicBezTo>
                  <a:lnTo>
                    <a:pt x="153" y="115"/>
                  </a:lnTo>
                  <a:close/>
                  <a:moveTo>
                    <a:pt x="144" y="113"/>
                  </a:moveTo>
                  <a:cubicBezTo>
                    <a:pt x="139" y="108"/>
                    <a:pt x="139" y="108"/>
                    <a:pt x="139" y="108"/>
                  </a:cubicBezTo>
                  <a:cubicBezTo>
                    <a:pt x="142" y="97"/>
                    <a:pt x="142" y="97"/>
                    <a:pt x="142" y="97"/>
                  </a:cubicBezTo>
                  <a:cubicBezTo>
                    <a:pt x="148" y="107"/>
                    <a:pt x="148" y="107"/>
                    <a:pt x="148" y="107"/>
                  </a:cubicBezTo>
                  <a:lnTo>
                    <a:pt x="144" y="113"/>
                  </a:lnTo>
                  <a:close/>
                  <a:moveTo>
                    <a:pt x="143" y="115"/>
                  </a:moveTo>
                  <a:cubicBezTo>
                    <a:pt x="140" y="119"/>
                    <a:pt x="140" y="119"/>
                    <a:pt x="140" y="119"/>
                  </a:cubicBezTo>
                  <a:cubicBezTo>
                    <a:pt x="136" y="117"/>
                    <a:pt x="136" y="117"/>
                    <a:pt x="136" y="117"/>
                  </a:cubicBezTo>
                  <a:cubicBezTo>
                    <a:pt x="138" y="110"/>
                    <a:pt x="138" y="110"/>
                    <a:pt x="138" y="110"/>
                  </a:cubicBezTo>
                  <a:lnTo>
                    <a:pt x="143" y="115"/>
                  </a:lnTo>
                  <a:close/>
                  <a:moveTo>
                    <a:pt x="139" y="121"/>
                  </a:moveTo>
                  <a:cubicBezTo>
                    <a:pt x="137" y="124"/>
                    <a:pt x="137" y="124"/>
                    <a:pt x="137" y="124"/>
                  </a:cubicBezTo>
                  <a:cubicBezTo>
                    <a:pt x="134" y="123"/>
                    <a:pt x="134" y="123"/>
                    <a:pt x="134" y="123"/>
                  </a:cubicBezTo>
                  <a:cubicBezTo>
                    <a:pt x="135" y="119"/>
                    <a:pt x="135" y="119"/>
                    <a:pt x="135" y="119"/>
                  </a:cubicBezTo>
                  <a:lnTo>
                    <a:pt x="139" y="121"/>
                  </a:lnTo>
                  <a:close/>
                  <a:moveTo>
                    <a:pt x="136" y="130"/>
                  </a:moveTo>
                  <a:cubicBezTo>
                    <a:pt x="136" y="131"/>
                    <a:pt x="136" y="131"/>
                    <a:pt x="136" y="131"/>
                  </a:cubicBezTo>
                  <a:cubicBezTo>
                    <a:pt x="136" y="131"/>
                    <a:pt x="136" y="131"/>
                    <a:pt x="136" y="131"/>
                  </a:cubicBezTo>
                  <a:cubicBezTo>
                    <a:pt x="136" y="130"/>
                    <a:pt x="136" y="130"/>
                    <a:pt x="136" y="130"/>
                  </a:cubicBezTo>
                  <a:close/>
                  <a:moveTo>
                    <a:pt x="136" y="126"/>
                  </a:moveTo>
                  <a:cubicBezTo>
                    <a:pt x="135" y="128"/>
                    <a:pt x="135" y="128"/>
                    <a:pt x="135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3" y="126"/>
                    <a:pt x="133" y="126"/>
                    <a:pt x="133" y="126"/>
                  </a:cubicBezTo>
                  <a:lnTo>
                    <a:pt x="136" y="126"/>
                  </a:lnTo>
                  <a:close/>
                  <a:moveTo>
                    <a:pt x="133" y="130"/>
                  </a:moveTo>
                  <a:cubicBezTo>
                    <a:pt x="132" y="132"/>
                    <a:pt x="132" y="132"/>
                    <a:pt x="132" y="132"/>
                  </a:cubicBezTo>
                  <a:cubicBezTo>
                    <a:pt x="131" y="132"/>
                    <a:pt x="131" y="132"/>
                    <a:pt x="131" y="132"/>
                  </a:cubicBezTo>
                  <a:cubicBezTo>
                    <a:pt x="132" y="131"/>
                    <a:pt x="132" y="131"/>
                    <a:pt x="132" y="131"/>
                  </a:cubicBezTo>
                  <a:lnTo>
                    <a:pt x="133" y="130"/>
                  </a:lnTo>
                  <a:close/>
                  <a:moveTo>
                    <a:pt x="169" y="135"/>
                  </a:moveTo>
                  <a:cubicBezTo>
                    <a:pt x="169" y="135"/>
                    <a:pt x="169" y="135"/>
                    <a:pt x="169" y="135"/>
                  </a:cubicBezTo>
                  <a:cubicBezTo>
                    <a:pt x="169" y="135"/>
                    <a:pt x="169" y="135"/>
                    <a:pt x="169" y="135"/>
                  </a:cubicBezTo>
                  <a:cubicBezTo>
                    <a:pt x="169" y="135"/>
                    <a:pt x="169" y="135"/>
                    <a:pt x="169" y="135"/>
                  </a:cubicBezTo>
                  <a:close/>
                  <a:moveTo>
                    <a:pt x="172" y="137"/>
                  </a:moveTo>
                  <a:cubicBezTo>
                    <a:pt x="171" y="136"/>
                    <a:pt x="171" y="136"/>
                    <a:pt x="171" y="136"/>
                  </a:cubicBezTo>
                  <a:cubicBezTo>
                    <a:pt x="173" y="136"/>
                    <a:pt x="173" y="136"/>
                    <a:pt x="173" y="136"/>
                  </a:cubicBezTo>
                  <a:cubicBezTo>
                    <a:pt x="173" y="138"/>
                    <a:pt x="173" y="138"/>
                    <a:pt x="173" y="138"/>
                  </a:cubicBezTo>
                  <a:lnTo>
                    <a:pt x="172" y="137"/>
                  </a:lnTo>
                  <a:close/>
                  <a:moveTo>
                    <a:pt x="173" y="140"/>
                  </a:moveTo>
                  <a:cubicBezTo>
                    <a:pt x="173" y="141"/>
                    <a:pt x="173" y="141"/>
                    <a:pt x="173" y="141"/>
                  </a:cubicBezTo>
                  <a:cubicBezTo>
                    <a:pt x="173" y="140"/>
                    <a:pt x="173" y="140"/>
                    <a:pt x="173" y="140"/>
                  </a:cubicBezTo>
                  <a:cubicBezTo>
                    <a:pt x="173" y="140"/>
                    <a:pt x="173" y="140"/>
                    <a:pt x="173" y="140"/>
                  </a:cubicBezTo>
                  <a:close/>
                  <a:moveTo>
                    <a:pt x="173" y="134"/>
                  </a:moveTo>
                  <a:cubicBezTo>
                    <a:pt x="171" y="133"/>
                    <a:pt x="171" y="133"/>
                    <a:pt x="171" y="133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73" y="131"/>
                    <a:pt x="173" y="131"/>
                    <a:pt x="173" y="131"/>
                  </a:cubicBezTo>
                  <a:lnTo>
                    <a:pt x="173" y="134"/>
                  </a:lnTo>
                  <a:close/>
                  <a:moveTo>
                    <a:pt x="173" y="128"/>
                  </a:moveTo>
                  <a:cubicBezTo>
                    <a:pt x="169" y="128"/>
                    <a:pt x="169" y="128"/>
                    <a:pt x="169" y="128"/>
                  </a:cubicBezTo>
                  <a:cubicBezTo>
                    <a:pt x="168" y="125"/>
                    <a:pt x="168" y="125"/>
                    <a:pt x="168" y="125"/>
                  </a:cubicBezTo>
                  <a:cubicBezTo>
                    <a:pt x="172" y="124"/>
                    <a:pt x="172" y="124"/>
                    <a:pt x="172" y="124"/>
                  </a:cubicBezTo>
                  <a:lnTo>
                    <a:pt x="173" y="128"/>
                  </a:lnTo>
                  <a:close/>
                  <a:moveTo>
                    <a:pt x="172" y="122"/>
                  </a:moveTo>
                  <a:cubicBezTo>
                    <a:pt x="168" y="123"/>
                    <a:pt x="168" y="123"/>
                    <a:pt x="168" y="123"/>
                  </a:cubicBezTo>
                  <a:cubicBezTo>
                    <a:pt x="166" y="118"/>
                    <a:pt x="166" y="118"/>
                    <a:pt x="166" y="118"/>
                  </a:cubicBezTo>
                  <a:cubicBezTo>
                    <a:pt x="172" y="115"/>
                    <a:pt x="172" y="115"/>
                    <a:pt x="172" y="115"/>
                  </a:cubicBezTo>
                  <a:lnTo>
                    <a:pt x="172" y="122"/>
                  </a:lnTo>
                  <a:close/>
                  <a:moveTo>
                    <a:pt x="172" y="112"/>
                  </a:moveTo>
                  <a:cubicBezTo>
                    <a:pt x="165" y="116"/>
                    <a:pt x="165" y="116"/>
                    <a:pt x="165" y="116"/>
                  </a:cubicBezTo>
                  <a:cubicBezTo>
                    <a:pt x="163" y="109"/>
                    <a:pt x="163" y="109"/>
                    <a:pt x="163" y="109"/>
                  </a:cubicBezTo>
                  <a:cubicBezTo>
                    <a:pt x="172" y="101"/>
                    <a:pt x="172" y="101"/>
                    <a:pt x="172" y="101"/>
                  </a:cubicBezTo>
                  <a:lnTo>
                    <a:pt x="172" y="112"/>
                  </a:lnTo>
                  <a:close/>
                  <a:moveTo>
                    <a:pt x="171" y="98"/>
                  </a:moveTo>
                  <a:cubicBezTo>
                    <a:pt x="162" y="106"/>
                    <a:pt x="162" y="106"/>
                    <a:pt x="162" y="106"/>
                  </a:cubicBezTo>
                  <a:cubicBezTo>
                    <a:pt x="159" y="94"/>
                    <a:pt x="159" y="94"/>
                    <a:pt x="159" y="94"/>
                  </a:cubicBezTo>
                  <a:cubicBezTo>
                    <a:pt x="171" y="76"/>
                    <a:pt x="171" y="76"/>
                    <a:pt x="171" y="76"/>
                  </a:cubicBezTo>
                  <a:lnTo>
                    <a:pt x="171" y="98"/>
                  </a:lnTo>
                  <a:close/>
                  <a:moveTo>
                    <a:pt x="168" y="13"/>
                  </a:moveTo>
                  <a:cubicBezTo>
                    <a:pt x="170" y="71"/>
                    <a:pt x="170" y="71"/>
                    <a:pt x="170" y="71"/>
                  </a:cubicBezTo>
                  <a:cubicBezTo>
                    <a:pt x="158" y="91"/>
                    <a:pt x="158" y="91"/>
                    <a:pt x="158" y="91"/>
                  </a:cubicBezTo>
                  <a:cubicBezTo>
                    <a:pt x="151" y="69"/>
                    <a:pt x="151" y="69"/>
                    <a:pt x="151" y="69"/>
                  </a:cubicBezTo>
                  <a:lnTo>
                    <a:pt x="168" y="13"/>
                  </a:lnTo>
                  <a:close/>
                  <a:moveTo>
                    <a:pt x="156" y="94"/>
                  </a:moveTo>
                  <a:cubicBezTo>
                    <a:pt x="150" y="104"/>
                    <a:pt x="150" y="104"/>
                    <a:pt x="150" y="104"/>
                  </a:cubicBezTo>
                  <a:cubicBezTo>
                    <a:pt x="143" y="94"/>
                    <a:pt x="143" y="94"/>
                    <a:pt x="143" y="94"/>
                  </a:cubicBezTo>
                  <a:cubicBezTo>
                    <a:pt x="150" y="73"/>
                    <a:pt x="150" y="73"/>
                    <a:pt x="150" y="73"/>
                  </a:cubicBezTo>
                  <a:lnTo>
                    <a:pt x="156" y="94"/>
                  </a:lnTo>
                  <a:close/>
                  <a:moveTo>
                    <a:pt x="131" y="13"/>
                  </a:moveTo>
                  <a:cubicBezTo>
                    <a:pt x="148" y="69"/>
                    <a:pt x="148" y="69"/>
                    <a:pt x="148" y="69"/>
                  </a:cubicBezTo>
                  <a:cubicBezTo>
                    <a:pt x="141" y="91"/>
                    <a:pt x="141" y="91"/>
                    <a:pt x="141" y="91"/>
                  </a:cubicBezTo>
                  <a:cubicBezTo>
                    <a:pt x="129" y="71"/>
                    <a:pt x="129" y="71"/>
                    <a:pt x="129" y="71"/>
                  </a:cubicBezTo>
                  <a:lnTo>
                    <a:pt x="131" y="13"/>
                  </a:lnTo>
                  <a:close/>
                  <a:moveTo>
                    <a:pt x="128" y="76"/>
                  </a:moveTo>
                  <a:cubicBezTo>
                    <a:pt x="140" y="94"/>
                    <a:pt x="140" y="94"/>
                    <a:pt x="140" y="94"/>
                  </a:cubicBezTo>
                  <a:cubicBezTo>
                    <a:pt x="137" y="106"/>
                    <a:pt x="137" y="106"/>
                    <a:pt x="137" y="106"/>
                  </a:cubicBezTo>
                  <a:cubicBezTo>
                    <a:pt x="128" y="98"/>
                    <a:pt x="128" y="98"/>
                    <a:pt x="128" y="98"/>
                  </a:cubicBezTo>
                  <a:lnTo>
                    <a:pt x="128" y="76"/>
                  </a:lnTo>
                  <a:close/>
                  <a:moveTo>
                    <a:pt x="127" y="101"/>
                  </a:moveTo>
                  <a:cubicBezTo>
                    <a:pt x="136" y="109"/>
                    <a:pt x="136" y="109"/>
                    <a:pt x="136" y="109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27" y="112"/>
                    <a:pt x="127" y="112"/>
                    <a:pt x="127" y="112"/>
                  </a:cubicBezTo>
                  <a:lnTo>
                    <a:pt x="127" y="101"/>
                  </a:lnTo>
                  <a:close/>
                  <a:moveTo>
                    <a:pt x="127" y="115"/>
                  </a:moveTo>
                  <a:cubicBezTo>
                    <a:pt x="133" y="118"/>
                    <a:pt x="133" y="118"/>
                    <a:pt x="133" y="118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27" y="122"/>
                    <a:pt x="127" y="122"/>
                    <a:pt x="127" y="122"/>
                  </a:cubicBezTo>
                  <a:lnTo>
                    <a:pt x="127" y="115"/>
                  </a:lnTo>
                  <a:close/>
                  <a:moveTo>
                    <a:pt x="127" y="124"/>
                  </a:moveTo>
                  <a:cubicBezTo>
                    <a:pt x="131" y="125"/>
                    <a:pt x="131" y="125"/>
                    <a:pt x="131" y="125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26" y="128"/>
                    <a:pt x="126" y="128"/>
                    <a:pt x="126" y="128"/>
                  </a:cubicBezTo>
                  <a:lnTo>
                    <a:pt x="127" y="124"/>
                  </a:lnTo>
                  <a:close/>
                  <a:moveTo>
                    <a:pt x="129" y="131"/>
                  </a:moveTo>
                  <a:cubicBezTo>
                    <a:pt x="128" y="133"/>
                    <a:pt x="128" y="133"/>
                    <a:pt x="128" y="133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6" y="131"/>
                    <a:pt x="126" y="131"/>
                    <a:pt x="126" y="131"/>
                  </a:cubicBezTo>
                  <a:lnTo>
                    <a:pt x="129" y="131"/>
                  </a:lnTo>
                  <a:close/>
                  <a:moveTo>
                    <a:pt x="95" y="23"/>
                  </a:moveTo>
                  <a:cubicBezTo>
                    <a:pt x="126" y="72"/>
                    <a:pt x="126" y="72"/>
                    <a:pt x="126" y="72"/>
                  </a:cubicBezTo>
                  <a:cubicBezTo>
                    <a:pt x="125" y="96"/>
                    <a:pt x="125" y="96"/>
                    <a:pt x="125" y="96"/>
                  </a:cubicBezTo>
                  <a:cubicBezTo>
                    <a:pt x="108" y="80"/>
                    <a:pt x="108" y="80"/>
                    <a:pt x="108" y="80"/>
                  </a:cubicBezTo>
                  <a:lnTo>
                    <a:pt x="95" y="23"/>
                  </a:lnTo>
                  <a:close/>
                  <a:moveTo>
                    <a:pt x="120" y="158"/>
                  </a:moveTo>
                  <a:cubicBezTo>
                    <a:pt x="121" y="156"/>
                    <a:pt x="121" y="156"/>
                    <a:pt x="121" y="156"/>
                  </a:cubicBezTo>
                  <a:cubicBezTo>
                    <a:pt x="122" y="158"/>
                    <a:pt x="122" y="158"/>
                    <a:pt x="122" y="158"/>
                  </a:cubicBezTo>
                  <a:cubicBezTo>
                    <a:pt x="121" y="159"/>
                    <a:pt x="121" y="159"/>
                    <a:pt x="121" y="159"/>
                  </a:cubicBezTo>
                  <a:lnTo>
                    <a:pt x="120" y="158"/>
                  </a:lnTo>
                  <a:close/>
                  <a:moveTo>
                    <a:pt x="121" y="162"/>
                  </a:moveTo>
                  <a:cubicBezTo>
                    <a:pt x="120" y="164"/>
                    <a:pt x="120" y="164"/>
                    <a:pt x="120" y="164"/>
                  </a:cubicBezTo>
                  <a:cubicBezTo>
                    <a:pt x="118" y="162"/>
                    <a:pt x="118" y="162"/>
                    <a:pt x="118" y="162"/>
                  </a:cubicBezTo>
                  <a:cubicBezTo>
                    <a:pt x="119" y="160"/>
                    <a:pt x="119" y="160"/>
                    <a:pt x="119" y="160"/>
                  </a:cubicBezTo>
                  <a:lnTo>
                    <a:pt x="121" y="162"/>
                  </a:lnTo>
                  <a:close/>
                  <a:moveTo>
                    <a:pt x="122" y="168"/>
                  </a:moveTo>
                  <a:cubicBezTo>
                    <a:pt x="124" y="169"/>
                    <a:pt x="124" y="169"/>
                    <a:pt x="124" y="169"/>
                  </a:cubicBezTo>
                  <a:cubicBezTo>
                    <a:pt x="124" y="171"/>
                    <a:pt x="124" y="171"/>
                    <a:pt x="124" y="171"/>
                  </a:cubicBezTo>
                  <a:cubicBezTo>
                    <a:pt x="121" y="170"/>
                    <a:pt x="121" y="170"/>
                    <a:pt x="121" y="170"/>
                  </a:cubicBezTo>
                  <a:lnTo>
                    <a:pt x="122" y="168"/>
                  </a:lnTo>
                  <a:close/>
                  <a:moveTo>
                    <a:pt x="123" y="147"/>
                  </a:moveTo>
                  <a:cubicBezTo>
                    <a:pt x="123" y="147"/>
                    <a:pt x="123" y="147"/>
                    <a:pt x="123" y="147"/>
                  </a:cubicBezTo>
                  <a:cubicBezTo>
                    <a:pt x="123" y="147"/>
                    <a:pt x="123" y="147"/>
                    <a:pt x="123" y="147"/>
                  </a:cubicBezTo>
                  <a:cubicBezTo>
                    <a:pt x="123" y="147"/>
                    <a:pt x="123" y="147"/>
                    <a:pt x="123" y="147"/>
                  </a:cubicBezTo>
                  <a:close/>
                  <a:moveTo>
                    <a:pt x="123" y="161"/>
                  </a:moveTo>
                  <a:cubicBezTo>
                    <a:pt x="123" y="161"/>
                    <a:pt x="123" y="161"/>
                    <a:pt x="123" y="161"/>
                  </a:cubicBezTo>
                  <a:cubicBezTo>
                    <a:pt x="123" y="161"/>
                    <a:pt x="123" y="161"/>
                    <a:pt x="123" y="161"/>
                  </a:cubicBezTo>
                  <a:cubicBezTo>
                    <a:pt x="123" y="161"/>
                    <a:pt x="123" y="161"/>
                    <a:pt x="123" y="161"/>
                  </a:cubicBezTo>
                  <a:close/>
                  <a:moveTo>
                    <a:pt x="123" y="144"/>
                  </a:moveTo>
                  <a:cubicBezTo>
                    <a:pt x="122" y="143"/>
                    <a:pt x="122" y="143"/>
                    <a:pt x="122" y="143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3" y="143"/>
                    <a:pt x="123" y="143"/>
                    <a:pt x="123" y="143"/>
                  </a:cubicBezTo>
                  <a:lnTo>
                    <a:pt x="123" y="144"/>
                  </a:lnTo>
                  <a:close/>
                  <a:moveTo>
                    <a:pt x="122" y="154"/>
                  </a:moveTo>
                  <a:cubicBezTo>
                    <a:pt x="122" y="154"/>
                    <a:pt x="122" y="154"/>
                    <a:pt x="122" y="154"/>
                  </a:cubicBezTo>
                  <a:cubicBezTo>
                    <a:pt x="122" y="154"/>
                    <a:pt x="122" y="154"/>
                    <a:pt x="122" y="154"/>
                  </a:cubicBezTo>
                  <a:cubicBezTo>
                    <a:pt x="122" y="154"/>
                    <a:pt x="122" y="154"/>
                    <a:pt x="122" y="154"/>
                  </a:cubicBezTo>
                  <a:close/>
                  <a:moveTo>
                    <a:pt x="123" y="164"/>
                  </a:moveTo>
                  <a:cubicBezTo>
                    <a:pt x="123" y="165"/>
                    <a:pt x="123" y="165"/>
                    <a:pt x="123" y="165"/>
                  </a:cubicBezTo>
                  <a:cubicBezTo>
                    <a:pt x="124" y="166"/>
                    <a:pt x="124" y="166"/>
                    <a:pt x="124" y="166"/>
                  </a:cubicBezTo>
                  <a:cubicBezTo>
                    <a:pt x="122" y="165"/>
                    <a:pt x="122" y="165"/>
                    <a:pt x="122" y="165"/>
                  </a:cubicBezTo>
                  <a:lnTo>
                    <a:pt x="123" y="164"/>
                  </a:lnTo>
                  <a:close/>
                  <a:moveTo>
                    <a:pt x="124" y="139"/>
                  </a:moveTo>
                  <a:cubicBezTo>
                    <a:pt x="122" y="140"/>
                    <a:pt x="122" y="140"/>
                    <a:pt x="122" y="140"/>
                  </a:cubicBezTo>
                  <a:cubicBezTo>
                    <a:pt x="121" y="138"/>
                    <a:pt x="121" y="138"/>
                    <a:pt x="121" y="138"/>
                  </a:cubicBezTo>
                  <a:cubicBezTo>
                    <a:pt x="124" y="137"/>
                    <a:pt x="124" y="137"/>
                    <a:pt x="124" y="137"/>
                  </a:cubicBezTo>
                  <a:lnTo>
                    <a:pt x="124" y="139"/>
                  </a:lnTo>
                  <a:close/>
                  <a:moveTo>
                    <a:pt x="121" y="149"/>
                  </a:moveTo>
                  <a:cubicBezTo>
                    <a:pt x="122" y="150"/>
                    <a:pt x="122" y="150"/>
                    <a:pt x="122" y="150"/>
                  </a:cubicBezTo>
                  <a:cubicBezTo>
                    <a:pt x="121" y="152"/>
                    <a:pt x="121" y="152"/>
                    <a:pt x="121" y="152"/>
                  </a:cubicBezTo>
                  <a:cubicBezTo>
                    <a:pt x="120" y="150"/>
                    <a:pt x="120" y="150"/>
                    <a:pt x="120" y="150"/>
                  </a:cubicBezTo>
                  <a:lnTo>
                    <a:pt x="121" y="149"/>
                  </a:lnTo>
                  <a:close/>
                  <a:moveTo>
                    <a:pt x="119" y="148"/>
                  </a:moveTo>
                  <a:cubicBezTo>
                    <a:pt x="118" y="145"/>
                    <a:pt x="118" y="145"/>
                    <a:pt x="118" y="145"/>
                  </a:cubicBezTo>
                  <a:cubicBezTo>
                    <a:pt x="120" y="144"/>
                    <a:pt x="120" y="144"/>
                    <a:pt x="120" y="144"/>
                  </a:cubicBezTo>
                  <a:cubicBezTo>
                    <a:pt x="121" y="146"/>
                    <a:pt x="121" y="146"/>
                    <a:pt x="121" y="146"/>
                  </a:cubicBezTo>
                  <a:lnTo>
                    <a:pt x="119" y="148"/>
                  </a:lnTo>
                  <a:close/>
                  <a:moveTo>
                    <a:pt x="119" y="152"/>
                  </a:moveTo>
                  <a:cubicBezTo>
                    <a:pt x="120" y="154"/>
                    <a:pt x="120" y="154"/>
                    <a:pt x="120" y="154"/>
                  </a:cubicBezTo>
                  <a:cubicBezTo>
                    <a:pt x="119" y="156"/>
                    <a:pt x="119" y="156"/>
                    <a:pt x="119" y="156"/>
                  </a:cubicBezTo>
                  <a:cubicBezTo>
                    <a:pt x="117" y="154"/>
                    <a:pt x="117" y="154"/>
                    <a:pt x="117" y="154"/>
                  </a:cubicBezTo>
                  <a:lnTo>
                    <a:pt x="119" y="152"/>
                  </a:lnTo>
                  <a:close/>
                  <a:moveTo>
                    <a:pt x="115" y="152"/>
                  </a:moveTo>
                  <a:cubicBezTo>
                    <a:pt x="112" y="149"/>
                    <a:pt x="112" y="149"/>
                    <a:pt x="112" y="149"/>
                  </a:cubicBezTo>
                  <a:cubicBezTo>
                    <a:pt x="116" y="147"/>
                    <a:pt x="116" y="147"/>
                    <a:pt x="116" y="147"/>
                  </a:cubicBezTo>
                  <a:cubicBezTo>
                    <a:pt x="117" y="150"/>
                    <a:pt x="117" y="150"/>
                    <a:pt x="117" y="150"/>
                  </a:cubicBezTo>
                  <a:lnTo>
                    <a:pt x="115" y="152"/>
                  </a:lnTo>
                  <a:close/>
                  <a:moveTo>
                    <a:pt x="115" y="156"/>
                  </a:moveTo>
                  <a:cubicBezTo>
                    <a:pt x="117" y="158"/>
                    <a:pt x="117" y="158"/>
                    <a:pt x="117" y="158"/>
                  </a:cubicBezTo>
                  <a:cubicBezTo>
                    <a:pt x="116" y="161"/>
                    <a:pt x="116" y="161"/>
                    <a:pt x="116" y="161"/>
                  </a:cubicBezTo>
                  <a:cubicBezTo>
                    <a:pt x="112" y="159"/>
                    <a:pt x="112" y="159"/>
                    <a:pt x="112" y="159"/>
                  </a:cubicBezTo>
                  <a:lnTo>
                    <a:pt x="115" y="156"/>
                  </a:lnTo>
                  <a:close/>
                  <a:moveTo>
                    <a:pt x="117" y="165"/>
                  </a:moveTo>
                  <a:cubicBezTo>
                    <a:pt x="120" y="166"/>
                    <a:pt x="120" y="166"/>
                    <a:pt x="120" y="166"/>
                  </a:cubicBezTo>
                  <a:cubicBezTo>
                    <a:pt x="119" y="170"/>
                    <a:pt x="119" y="170"/>
                    <a:pt x="119" y="170"/>
                  </a:cubicBezTo>
                  <a:cubicBezTo>
                    <a:pt x="115" y="168"/>
                    <a:pt x="115" y="168"/>
                    <a:pt x="115" y="168"/>
                  </a:cubicBezTo>
                  <a:lnTo>
                    <a:pt x="117" y="165"/>
                  </a:lnTo>
                  <a:close/>
                  <a:moveTo>
                    <a:pt x="121" y="173"/>
                  </a:moveTo>
                  <a:cubicBezTo>
                    <a:pt x="124" y="174"/>
                    <a:pt x="124" y="174"/>
                    <a:pt x="124" y="174"/>
                  </a:cubicBezTo>
                  <a:cubicBezTo>
                    <a:pt x="124" y="177"/>
                    <a:pt x="124" y="177"/>
                    <a:pt x="124" y="177"/>
                  </a:cubicBezTo>
                  <a:cubicBezTo>
                    <a:pt x="120" y="177"/>
                    <a:pt x="120" y="177"/>
                    <a:pt x="120" y="177"/>
                  </a:cubicBezTo>
                  <a:lnTo>
                    <a:pt x="121" y="173"/>
                  </a:lnTo>
                  <a:close/>
                  <a:moveTo>
                    <a:pt x="124" y="134"/>
                  </a:moveTo>
                  <a:cubicBezTo>
                    <a:pt x="121" y="135"/>
                    <a:pt x="121" y="135"/>
                    <a:pt x="121" y="135"/>
                  </a:cubicBezTo>
                  <a:cubicBezTo>
                    <a:pt x="120" y="131"/>
                    <a:pt x="120" y="131"/>
                    <a:pt x="120" y="131"/>
                  </a:cubicBezTo>
                  <a:cubicBezTo>
                    <a:pt x="124" y="131"/>
                    <a:pt x="124" y="131"/>
                    <a:pt x="124" y="131"/>
                  </a:cubicBezTo>
                  <a:lnTo>
                    <a:pt x="124" y="134"/>
                  </a:lnTo>
                  <a:close/>
                  <a:moveTo>
                    <a:pt x="120" y="142"/>
                  </a:moveTo>
                  <a:cubicBezTo>
                    <a:pt x="117" y="143"/>
                    <a:pt x="117" y="143"/>
                    <a:pt x="117" y="143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9" y="138"/>
                    <a:pt x="119" y="138"/>
                    <a:pt x="119" y="138"/>
                  </a:cubicBezTo>
                  <a:lnTo>
                    <a:pt x="120" y="142"/>
                  </a:lnTo>
                  <a:close/>
                  <a:moveTo>
                    <a:pt x="115" y="145"/>
                  </a:moveTo>
                  <a:cubicBezTo>
                    <a:pt x="110" y="147"/>
                    <a:pt x="110" y="147"/>
                    <a:pt x="110" y="147"/>
                  </a:cubicBezTo>
                  <a:cubicBezTo>
                    <a:pt x="106" y="142"/>
                    <a:pt x="106" y="142"/>
                    <a:pt x="106" y="142"/>
                  </a:cubicBezTo>
                  <a:cubicBezTo>
                    <a:pt x="112" y="140"/>
                    <a:pt x="112" y="140"/>
                    <a:pt x="112" y="140"/>
                  </a:cubicBezTo>
                  <a:lnTo>
                    <a:pt x="115" y="145"/>
                  </a:lnTo>
                  <a:close/>
                  <a:moveTo>
                    <a:pt x="113" y="154"/>
                  </a:moveTo>
                  <a:cubicBezTo>
                    <a:pt x="110" y="158"/>
                    <a:pt x="110" y="158"/>
                    <a:pt x="110" y="158"/>
                  </a:cubicBezTo>
                  <a:cubicBezTo>
                    <a:pt x="104" y="154"/>
                    <a:pt x="104" y="154"/>
                    <a:pt x="104" y="154"/>
                  </a:cubicBezTo>
                  <a:cubicBezTo>
                    <a:pt x="110" y="150"/>
                    <a:pt x="110" y="150"/>
                    <a:pt x="110" y="150"/>
                  </a:cubicBezTo>
                  <a:lnTo>
                    <a:pt x="113" y="154"/>
                  </a:lnTo>
                  <a:close/>
                  <a:moveTo>
                    <a:pt x="110" y="161"/>
                  </a:moveTo>
                  <a:cubicBezTo>
                    <a:pt x="115" y="163"/>
                    <a:pt x="115" y="163"/>
                    <a:pt x="115" y="163"/>
                  </a:cubicBezTo>
                  <a:cubicBezTo>
                    <a:pt x="112" y="168"/>
                    <a:pt x="112" y="168"/>
                    <a:pt x="112" y="168"/>
                  </a:cubicBezTo>
                  <a:cubicBezTo>
                    <a:pt x="106" y="166"/>
                    <a:pt x="106" y="166"/>
                    <a:pt x="106" y="166"/>
                  </a:cubicBezTo>
                  <a:lnTo>
                    <a:pt x="110" y="161"/>
                  </a:lnTo>
                  <a:close/>
                  <a:moveTo>
                    <a:pt x="114" y="171"/>
                  </a:moveTo>
                  <a:cubicBezTo>
                    <a:pt x="118" y="172"/>
                    <a:pt x="118" y="172"/>
                    <a:pt x="118" y="172"/>
                  </a:cubicBezTo>
                  <a:cubicBezTo>
                    <a:pt x="117" y="177"/>
                    <a:pt x="117" y="177"/>
                    <a:pt x="117" y="177"/>
                  </a:cubicBezTo>
                  <a:cubicBezTo>
                    <a:pt x="110" y="177"/>
                    <a:pt x="110" y="177"/>
                    <a:pt x="110" y="177"/>
                  </a:cubicBezTo>
                  <a:lnTo>
                    <a:pt x="114" y="171"/>
                  </a:lnTo>
                  <a:close/>
                  <a:moveTo>
                    <a:pt x="119" y="179"/>
                  </a:moveTo>
                  <a:cubicBezTo>
                    <a:pt x="124" y="179"/>
                    <a:pt x="124" y="179"/>
                    <a:pt x="124" y="179"/>
                  </a:cubicBezTo>
                  <a:cubicBezTo>
                    <a:pt x="124" y="184"/>
                    <a:pt x="124" y="184"/>
                    <a:pt x="124" y="184"/>
                  </a:cubicBezTo>
                  <a:cubicBezTo>
                    <a:pt x="118" y="186"/>
                    <a:pt x="118" y="186"/>
                    <a:pt x="118" y="186"/>
                  </a:cubicBezTo>
                  <a:lnTo>
                    <a:pt x="119" y="179"/>
                  </a:lnTo>
                  <a:close/>
                  <a:moveTo>
                    <a:pt x="124" y="129"/>
                  </a:moveTo>
                  <a:cubicBezTo>
                    <a:pt x="119" y="129"/>
                    <a:pt x="119" y="129"/>
                    <a:pt x="119" y="129"/>
                  </a:cubicBezTo>
                  <a:cubicBezTo>
                    <a:pt x="118" y="122"/>
                    <a:pt x="118" y="122"/>
                    <a:pt x="118" y="122"/>
                  </a:cubicBezTo>
                  <a:cubicBezTo>
                    <a:pt x="124" y="124"/>
                    <a:pt x="124" y="124"/>
                    <a:pt x="124" y="124"/>
                  </a:cubicBezTo>
                  <a:lnTo>
                    <a:pt x="124" y="129"/>
                  </a:lnTo>
                  <a:close/>
                  <a:moveTo>
                    <a:pt x="118" y="136"/>
                  </a:moveTo>
                  <a:cubicBezTo>
                    <a:pt x="114" y="137"/>
                    <a:pt x="114" y="137"/>
                    <a:pt x="114" y="137"/>
                  </a:cubicBezTo>
                  <a:cubicBezTo>
                    <a:pt x="110" y="131"/>
                    <a:pt x="110" y="131"/>
                    <a:pt x="110" y="131"/>
                  </a:cubicBezTo>
                  <a:cubicBezTo>
                    <a:pt x="117" y="131"/>
                    <a:pt x="117" y="131"/>
                    <a:pt x="117" y="131"/>
                  </a:cubicBezTo>
                  <a:lnTo>
                    <a:pt x="118" y="136"/>
                  </a:lnTo>
                  <a:close/>
                  <a:moveTo>
                    <a:pt x="109" y="129"/>
                  </a:moveTo>
                  <a:cubicBezTo>
                    <a:pt x="104" y="119"/>
                    <a:pt x="104" y="119"/>
                    <a:pt x="104" y="119"/>
                  </a:cubicBezTo>
                  <a:cubicBezTo>
                    <a:pt x="115" y="121"/>
                    <a:pt x="115" y="121"/>
                    <a:pt x="115" y="121"/>
                  </a:cubicBezTo>
                  <a:cubicBezTo>
                    <a:pt x="117" y="129"/>
                    <a:pt x="117" y="129"/>
                    <a:pt x="117" y="129"/>
                  </a:cubicBezTo>
                  <a:lnTo>
                    <a:pt x="109" y="129"/>
                  </a:lnTo>
                  <a:close/>
                  <a:moveTo>
                    <a:pt x="111" y="138"/>
                  </a:moveTo>
                  <a:cubicBezTo>
                    <a:pt x="104" y="140"/>
                    <a:pt x="104" y="140"/>
                    <a:pt x="104" y="140"/>
                  </a:cubicBezTo>
                  <a:cubicBezTo>
                    <a:pt x="96" y="132"/>
                    <a:pt x="96" y="132"/>
                    <a:pt x="96" y="132"/>
                  </a:cubicBezTo>
                  <a:cubicBezTo>
                    <a:pt x="108" y="131"/>
                    <a:pt x="108" y="131"/>
                    <a:pt x="108" y="131"/>
                  </a:cubicBezTo>
                  <a:lnTo>
                    <a:pt x="111" y="138"/>
                  </a:lnTo>
                  <a:close/>
                  <a:moveTo>
                    <a:pt x="109" y="149"/>
                  </a:moveTo>
                  <a:cubicBezTo>
                    <a:pt x="102" y="153"/>
                    <a:pt x="102" y="153"/>
                    <a:pt x="102" y="153"/>
                  </a:cubicBezTo>
                  <a:cubicBezTo>
                    <a:pt x="92" y="146"/>
                    <a:pt x="92" y="146"/>
                    <a:pt x="92" y="146"/>
                  </a:cubicBezTo>
                  <a:cubicBezTo>
                    <a:pt x="103" y="143"/>
                    <a:pt x="103" y="143"/>
                    <a:pt x="103" y="143"/>
                  </a:cubicBezTo>
                  <a:lnTo>
                    <a:pt x="109" y="149"/>
                  </a:lnTo>
                  <a:close/>
                  <a:moveTo>
                    <a:pt x="102" y="155"/>
                  </a:moveTo>
                  <a:cubicBezTo>
                    <a:pt x="109" y="159"/>
                    <a:pt x="109" y="159"/>
                    <a:pt x="109" y="159"/>
                  </a:cubicBezTo>
                  <a:cubicBezTo>
                    <a:pt x="103" y="165"/>
                    <a:pt x="103" y="165"/>
                    <a:pt x="103" y="165"/>
                  </a:cubicBezTo>
                  <a:cubicBezTo>
                    <a:pt x="92" y="161"/>
                    <a:pt x="92" y="161"/>
                    <a:pt x="92" y="161"/>
                  </a:cubicBezTo>
                  <a:lnTo>
                    <a:pt x="102" y="155"/>
                  </a:lnTo>
                  <a:close/>
                  <a:moveTo>
                    <a:pt x="104" y="168"/>
                  </a:moveTo>
                  <a:cubicBezTo>
                    <a:pt x="111" y="170"/>
                    <a:pt x="111" y="170"/>
                    <a:pt x="111" y="170"/>
                  </a:cubicBezTo>
                  <a:cubicBezTo>
                    <a:pt x="108" y="176"/>
                    <a:pt x="108" y="176"/>
                    <a:pt x="108" y="176"/>
                  </a:cubicBezTo>
                  <a:cubicBezTo>
                    <a:pt x="96" y="176"/>
                    <a:pt x="96" y="176"/>
                    <a:pt x="96" y="176"/>
                  </a:cubicBezTo>
                  <a:lnTo>
                    <a:pt x="104" y="168"/>
                  </a:lnTo>
                  <a:close/>
                  <a:moveTo>
                    <a:pt x="109" y="179"/>
                  </a:moveTo>
                  <a:cubicBezTo>
                    <a:pt x="117" y="179"/>
                    <a:pt x="117" y="179"/>
                    <a:pt x="117" y="179"/>
                  </a:cubicBezTo>
                  <a:cubicBezTo>
                    <a:pt x="115" y="187"/>
                    <a:pt x="115" y="187"/>
                    <a:pt x="115" y="187"/>
                  </a:cubicBezTo>
                  <a:cubicBezTo>
                    <a:pt x="104" y="189"/>
                    <a:pt x="104" y="189"/>
                    <a:pt x="104" y="189"/>
                  </a:cubicBezTo>
                  <a:lnTo>
                    <a:pt x="109" y="179"/>
                  </a:lnTo>
                  <a:close/>
                  <a:moveTo>
                    <a:pt x="117" y="188"/>
                  </a:moveTo>
                  <a:cubicBezTo>
                    <a:pt x="124" y="187"/>
                    <a:pt x="124" y="187"/>
                    <a:pt x="124" y="187"/>
                  </a:cubicBezTo>
                  <a:cubicBezTo>
                    <a:pt x="125" y="194"/>
                    <a:pt x="125" y="194"/>
                    <a:pt x="125" y="194"/>
                  </a:cubicBezTo>
                  <a:cubicBezTo>
                    <a:pt x="114" y="200"/>
                    <a:pt x="114" y="200"/>
                    <a:pt x="114" y="200"/>
                  </a:cubicBezTo>
                  <a:lnTo>
                    <a:pt x="117" y="188"/>
                  </a:lnTo>
                  <a:close/>
                  <a:moveTo>
                    <a:pt x="124" y="121"/>
                  </a:moveTo>
                  <a:cubicBezTo>
                    <a:pt x="117" y="120"/>
                    <a:pt x="117" y="120"/>
                    <a:pt x="117" y="120"/>
                  </a:cubicBezTo>
                  <a:cubicBezTo>
                    <a:pt x="114" y="108"/>
                    <a:pt x="114" y="108"/>
                    <a:pt x="114" y="108"/>
                  </a:cubicBezTo>
                  <a:cubicBezTo>
                    <a:pt x="125" y="114"/>
                    <a:pt x="125" y="114"/>
                    <a:pt x="125" y="114"/>
                  </a:cubicBezTo>
                  <a:lnTo>
                    <a:pt x="124" y="121"/>
                  </a:lnTo>
                  <a:close/>
                  <a:moveTo>
                    <a:pt x="114" y="119"/>
                  </a:moveTo>
                  <a:cubicBezTo>
                    <a:pt x="102" y="116"/>
                    <a:pt x="102" y="116"/>
                    <a:pt x="102" y="116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112" y="107"/>
                    <a:pt x="112" y="107"/>
                    <a:pt x="112" y="107"/>
                  </a:cubicBezTo>
                  <a:lnTo>
                    <a:pt x="114" y="119"/>
                  </a:lnTo>
                  <a:close/>
                  <a:moveTo>
                    <a:pt x="107" y="129"/>
                  </a:moveTo>
                  <a:cubicBezTo>
                    <a:pt x="94" y="130"/>
                    <a:pt x="94" y="130"/>
                    <a:pt x="94" y="130"/>
                  </a:cubicBezTo>
                  <a:cubicBezTo>
                    <a:pt x="79" y="113"/>
                    <a:pt x="79" y="113"/>
                    <a:pt x="79" y="113"/>
                  </a:cubicBezTo>
                  <a:cubicBezTo>
                    <a:pt x="101" y="118"/>
                    <a:pt x="101" y="118"/>
                    <a:pt x="101" y="118"/>
                  </a:cubicBezTo>
                  <a:lnTo>
                    <a:pt x="107" y="129"/>
                  </a:lnTo>
                  <a:close/>
                  <a:moveTo>
                    <a:pt x="102" y="141"/>
                  </a:moveTo>
                  <a:cubicBezTo>
                    <a:pt x="90" y="145"/>
                    <a:pt x="90" y="145"/>
                    <a:pt x="90" y="145"/>
                  </a:cubicBezTo>
                  <a:cubicBezTo>
                    <a:pt x="71" y="133"/>
                    <a:pt x="71" y="133"/>
                    <a:pt x="71" y="133"/>
                  </a:cubicBezTo>
                  <a:cubicBezTo>
                    <a:pt x="93" y="132"/>
                    <a:pt x="93" y="132"/>
                    <a:pt x="93" y="132"/>
                  </a:cubicBezTo>
                  <a:lnTo>
                    <a:pt x="102" y="141"/>
                  </a:lnTo>
                  <a:close/>
                  <a:moveTo>
                    <a:pt x="100" y="154"/>
                  </a:moveTo>
                  <a:cubicBezTo>
                    <a:pt x="89" y="161"/>
                    <a:pt x="89" y="161"/>
                    <a:pt x="89" y="161"/>
                  </a:cubicBezTo>
                  <a:cubicBezTo>
                    <a:pt x="68" y="154"/>
                    <a:pt x="68" y="154"/>
                    <a:pt x="68" y="154"/>
                  </a:cubicBezTo>
                  <a:cubicBezTo>
                    <a:pt x="89" y="147"/>
                    <a:pt x="89" y="147"/>
                    <a:pt x="89" y="147"/>
                  </a:cubicBezTo>
                  <a:lnTo>
                    <a:pt x="100" y="154"/>
                  </a:lnTo>
                  <a:close/>
                  <a:moveTo>
                    <a:pt x="90" y="163"/>
                  </a:moveTo>
                  <a:cubicBezTo>
                    <a:pt x="102" y="167"/>
                    <a:pt x="102" y="167"/>
                    <a:pt x="102" y="167"/>
                  </a:cubicBezTo>
                  <a:cubicBezTo>
                    <a:pt x="93" y="176"/>
                    <a:pt x="93" y="176"/>
                    <a:pt x="93" y="176"/>
                  </a:cubicBezTo>
                  <a:cubicBezTo>
                    <a:pt x="71" y="175"/>
                    <a:pt x="71" y="175"/>
                    <a:pt x="71" y="175"/>
                  </a:cubicBezTo>
                  <a:lnTo>
                    <a:pt x="90" y="163"/>
                  </a:lnTo>
                  <a:close/>
                  <a:moveTo>
                    <a:pt x="94" y="178"/>
                  </a:moveTo>
                  <a:cubicBezTo>
                    <a:pt x="107" y="179"/>
                    <a:pt x="107" y="179"/>
                    <a:pt x="107" y="179"/>
                  </a:cubicBezTo>
                  <a:cubicBezTo>
                    <a:pt x="101" y="190"/>
                    <a:pt x="101" y="190"/>
                    <a:pt x="101" y="190"/>
                  </a:cubicBezTo>
                  <a:cubicBezTo>
                    <a:pt x="79" y="195"/>
                    <a:pt x="79" y="195"/>
                    <a:pt x="79" y="195"/>
                  </a:cubicBezTo>
                  <a:lnTo>
                    <a:pt x="94" y="178"/>
                  </a:lnTo>
                  <a:close/>
                  <a:moveTo>
                    <a:pt x="102" y="192"/>
                  </a:moveTo>
                  <a:cubicBezTo>
                    <a:pt x="114" y="189"/>
                    <a:pt x="114" y="189"/>
                    <a:pt x="114" y="189"/>
                  </a:cubicBezTo>
                  <a:cubicBezTo>
                    <a:pt x="112" y="201"/>
                    <a:pt x="112" y="201"/>
                    <a:pt x="112" y="201"/>
                  </a:cubicBezTo>
                  <a:cubicBezTo>
                    <a:pt x="92" y="211"/>
                    <a:pt x="92" y="211"/>
                    <a:pt x="92" y="211"/>
                  </a:cubicBezTo>
                  <a:lnTo>
                    <a:pt x="102" y="192"/>
                  </a:lnTo>
                  <a:close/>
                  <a:moveTo>
                    <a:pt x="114" y="203"/>
                  </a:moveTo>
                  <a:cubicBezTo>
                    <a:pt x="125" y="197"/>
                    <a:pt x="125" y="197"/>
                    <a:pt x="125" y="197"/>
                  </a:cubicBezTo>
                  <a:cubicBezTo>
                    <a:pt x="125" y="209"/>
                    <a:pt x="125" y="209"/>
                    <a:pt x="125" y="209"/>
                  </a:cubicBezTo>
                  <a:cubicBezTo>
                    <a:pt x="109" y="224"/>
                    <a:pt x="109" y="224"/>
                    <a:pt x="109" y="224"/>
                  </a:cubicBezTo>
                  <a:lnTo>
                    <a:pt x="114" y="203"/>
                  </a:lnTo>
                  <a:close/>
                  <a:moveTo>
                    <a:pt x="125" y="111"/>
                  </a:moveTo>
                  <a:cubicBezTo>
                    <a:pt x="114" y="105"/>
                    <a:pt x="114" y="105"/>
                    <a:pt x="114" y="105"/>
                  </a:cubicBezTo>
                  <a:cubicBezTo>
                    <a:pt x="109" y="84"/>
                    <a:pt x="109" y="84"/>
                    <a:pt x="109" y="84"/>
                  </a:cubicBezTo>
                  <a:cubicBezTo>
                    <a:pt x="125" y="99"/>
                    <a:pt x="125" y="99"/>
                    <a:pt x="125" y="99"/>
                  </a:cubicBezTo>
                  <a:lnTo>
                    <a:pt x="125" y="111"/>
                  </a:lnTo>
                  <a:close/>
                  <a:moveTo>
                    <a:pt x="63" y="41"/>
                  </a:moveTo>
                  <a:cubicBezTo>
                    <a:pt x="106" y="81"/>
                    <a:pt x="106" y="81"/>
                    <a:pt x="106" y="81"/>
                  </a:cubicBezTo>
                  <a:cubicBezTo>
                    <a:pt x="111" y="104"/>
                    <a:pt x="111" y="104"/>
                    <a:pt x="111" y="104"/>
                  </a:cubicBezTo>
                  <a:cubicBezTo>
                    <a:pt x="90" y="93"/>
                    <a:pt x="90" y="93"/>
                    <a:pt x="90" y="93"/>
                  </a:cubicBezTo>
                  <a:lnTo>
                    <a:pt x="63" y="41"/>
                  </a:lnTo>
                  <a:close/>
                  <a:moveTo>
                    <a:pt x="37" y="68"/>
                  </a:moveTo>
                  <a:cubicBezTo>
                    <a:pt x="88" y="95"/>
                    <a:pt x="88" y="95"/>
                    <a:pt x="88" y="95"/>
                  </a:cubicBezTo>
                  <a:cubicBezTo>
                    <a:pt x="99" y="115"/>
                    <a:pt x="99" y="115"/>
                    <a:pt x="99" y="115"/>
                  </a:cubicBezTo>
                  <a:cubicBezTo>
                    <a:pt x="76" y="110"/>
                    <a:pt x="76" y="110"/>
                    <a:pt x="76" y="110"/>
                  </a:cubicBezTo>
                  <a:lnTo>
                    <a:pt x="37" y="68"/>
                  </a:lnTo>
                  <a:close/>
                  <a:moveTo>
                    <a:pt x="18" y="100"/>
                  </a:moveTo>
                  <a:cubicBezTo>
                    <a:pt x="75" y="112"/>
                    <a:pt x="75" y="112"/>
                    <a:pt x="75" y="112"/>
                  </a:cubicBezTo>
                  <a:cubicBezTo>
                    <a:pt x="91" y="130"/>
                    <a:pt x="91" y="130"/>
                    <a:pt x="91" y="130"/>
                  </a:cubicBezTo>
                  <a:cubicBezTo>
                    <a:pt x="67" y="131"/>
                    <a:pt x="67" y="131"/>
                    <a:pt x="67" y="131"/>
                  </a:cubicBezTo>
                  <a:lnTo>
                    <a:pt x="18" y="100"/>
                  </a:lnTo>
                  <a:close/>
                  <a:moveTo>
                    <a:pt x="9" y="135"/>
                  </a:moveTo>
                  <a:cubicBezTo>
                    <a:pt x="67" y="133"/>
                    <a:pt x="67" y="133"/>
                    <a:pt x="67" y="133"/>
                  </a:cubicBezTo>
                  <a:cubicBezTo>
                    <a:pt x="87" y="146"/>
                    <a:pt x="87" y="146"/>
                    <a:pt x="87" y="146"/>
                  </a:cubicBezTo>
                  <a:cubicBezTo>
                    <a:pt x="64" y="153"/>
                    <a:pt x="64" y="153"/>
                    <a:pt x="64" y="153"/>
                  </a:cubicBezTo>
                  <a:lnTo>
                    <a:pt x="9" y="135"/>
                  </a:lnTo>
                  <a:close/>
                  <a:moveTo>
                    <a:pt x="9" y="173"/>
                  </a:moveTo>
                  <a:cubicBezTo>
                    <a:pt x="64" y="155"/>
                    <a:pt x="64" y="155"/>
                    <a:pt x="64" y="155"/>
                  </a:cubicBezTo>
                  <a:cubicBezTo>
                    <a:pt x="87" y="162"/>
                    <a:pt x="87" y="162"/>
                    <a:pt x="87" y="162"/>
                  </a:cubicBezTo>
                  <a:cubicBezTo>
                    <a:pt x="67" y="175"/>
                    <a:pt x="67" y="175"/>
                    <a:pt x="67" y="175"/>
                  </a:cubicBezTo>
                  <a:lnTo>
                    <a:pt x="9" y="173"/>
                  </a:lnTo>
                  <a:close/>
                  <a:moveTo>
                    <a:pt x="18" y="208"/>
                  </a:moveTo>
                  <a:cubicBezTo>
                    <a:pt x="67" y="177"/>
                    <a:pt x="67" y="177"/>
                    <a:pt x="67" y="177"/>
                  </a:cubicBezTo>
                  <a:cubicBezTo>
                    <a:pt x="91" y="178"/>
                    <a:pt x="91" y="178"/>
                    <a:pt x="91" y="178"/>
                  </a:cubicBezTo>
                  <a:cubicBezTo>
                    <a:pt x="75" y="196"/>
                    <a:pt x="75" y="196"/>
                    <a:pt x="75" y="196"/>
                  </a:cubicBezTo>
                  <a:lnTo>
                    <a:pt x="18" y="208"/>
                  </a:lnTo>
                  <a:close/>
                  <a:moveTo>
                    <a:pt x="37" y="240"/>
                  </a:moveTo>
                  <a:cubicBezTo>
                    <a:pt x="76" y="198"/>
                    <a:pt x="76" y="198"/>
                    <a:pt x="76" y="198"/>
                  </a:cubicBezTo>
                  <a:cubicBezTo>
                    <a:pt x="99" y="192"/>
                    <a:pt x="99" y="192"/>
                    <a:pt x="99" y="192"/>
                  </a:cubicBezTo>
                  <a:cubicBezTo>
                    <a:pt x="88" y="213"/>
                    <a:pt x="88" y="213"/>
                    <a:pt x="88" y="213"/>
                  </a:cubicBezTo>
                  <a:lnTo>
                    <a:pt x="37" y="240"/>
                  </a:lnTo>
                  <a:close/>
                  <a:moveTo>
                    <a:pt x="63" y="267"/>
                  </a:moveTo>
                  <a:cubicBezTo>
                    <a:pt x="90" y="215"/>
                    <a:pt x="90" y="215"/>
                    <a:pt x="90" y="215"/>
                  </a:cubicBezTo>
                  <a:cubicBezTo>
                    <a:pt x="111" y="204"/>
                    <a:pt x="111" y="204"/>
                    <a:pt x="111" y="204"/>
                  </a:cubicBezTo>
                  <a:cubicBezTo>
                    <a:pt x="106" y="227"/>
                    <a:pt x="106" y="227"/>
                    <a:pt x="106" y="227"/>
                  </a:cubicBezTo>
                  <a:lnTo>
                    <a:pt x="63" y="267"/>
                  </a:lnTo>
                  <a:close/>
                  <a:moveTo>
                    <a:pt x="95" y="285"/>
                  </a:moveTo>
                  <a:cubicBezTo>
                    <a:pt x="108" y="228"/>
                    <a:pt x="108" y="228"/>
                    <a:pt x="108" y="228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6" y="236"/>
                    <a:pt x="126" y="236"/>
                    <a:pt x="126" y="236"/>
                  </a:cubicBezTo>
                  <a:lnTo>
                    <a:pt x="95" y="285"/>
                  </a:lnTo>
                  <a:close/>
                  <a:moveTo>
                    <a:pt x="126" y="174"/>
                  </a:moveTo>
                  <a:cubicBezTo>
                    <a:pt x="128" y="175"/>
                    <a:pt x="128" y="175"/>
                    <a:pt x="128" y="175"/>
                  </a:cubicBezTo>
                  <a:cubicBezTo>
                    <a:pt x="129" y="177"/>
                    <a:pt x="129" y="177"/>
                    <a:pt x="129" y="177"/>
                  </a:cubicBezTo>
                  <a:cubicBezTo>
                    <a:pt x="126" y="177"/>
                    <a:pt x="126" y="177"/>
                    <a:pt x="126" y="177"/>
                  </a:cubicBezTo>
                  <a:lnTo>
                    <a:pt x="126" y="174"/>
                  </a:lnTo>
                  <a:close/>
                  <a:moveTo>
                    <a:pt x="126" y="180"/>
                  </a:moveTo>
                  <a:cubicBezTo>
                    <a:pt x="130" y="180"/>
                    <a:pt x="130" y="180"/>
                    <a:pt x="130" y="180"/>
                  </a:cubicBezTo>
                  <a:cubicBezTo>
                    <a:pt x="131" y="183"/>
                    <a:pt x="131" y="183"/>
                    <a:pt x="131" y="183"/>
                  </a:cubicBezTo>
                  <a:cubicBezTo>
                    <a:pt x="127" y="184"/>
                    <a:pt x="127" y="184"/>
                    <a:pt x="127" y="184"/>
                  </a:cubicBezTo>
                  <a:lnTo>
                    <a:pt x="126" y="180"/>
                  </a:lnTo>
                  <a:close/>
                  <a:moveTo>
                    <a:pt x="127" y="186"/>
                  </a:moveTo>
                  <a:cubicBezTo>
                    <a:pt x="131" y="185"/>
                    <a:pt x="131" y="185"/>
                    <a:pt x="131" y="185"/>
                  </a:cubicBezTo>
                  <a:cubicBezTo>
                    <a:pt x="133" y="190"/>
                    <a:pt x="133" y="190"/>
                    <a:pt x="133" y="190"/>
                  </a:cubicBezTo>
                  <a:cubicBezTo>
                    <a:pt x="127" y="193"/>
                    <a:pt x="127" y="193"/>
                    <a:pt x="127" y="193"/>
                  </a:cubicBezTo>
                  <a:lnTo>
                    <a:pt x="127" y="186"/>
                  </a:lnTo>
                  <a:close/>
                  <a:moveTo>
                    <a:pt x="127" y="196"/>
                  </a:moveTo>
                  <a:cubicBezTo>
                    <a:pt x="134" y="192"/>
                    <a:pt x="134" y="192"/>
                    <a:pt x="134" y="192"/>
                  </a:cubicBezTo>
                  <a:cubicBezTo>
                    <a:pt x="136" y="199"/>
                    <a:pt x="136" y="199"/>
                    <a:pt x="136" y="199"/>
                  </a:cubicBezTo>
                  <a:cubicBezTo>
                    <a:pt x="127" y="207"/>
                    <a:pt x="127" y="207"/>
                    <a:pt x="127" y="207"/>
                  </a:cubicBezTo>
                  <a:lnTo>
                    <a:pt x="127" y="196"/>
                  </a:lnTo>
                  <a:close/>
                  <a:moveTo>
                    <a:pt x="128" y="210"/>
                  </a:moveTo>
                  <a:cubicBezTo>
                    <a:pt x="137" y="202"/>
                    <a:pt x="137" y="202"/>
                    <a:pt x="137" y="202"/>
                  </a:cubicBezTo>
                  <a:cubicBezTo>
                    <a:pt x="140" y="214"/>
                    <a:pt x="140" y="214"/>
                    <a:pt x="140" y="214"/>
                  </a:cubicBezTo>
                  <a:cubicBezTo>
                    <a:pt x="128" y="232"/>
                    <a:pt x="128" y="232"/>
                    <a:pt x="128" y="232"/>
                  </a:cubicBezTo>
                  <a:lnTo>
                    <a:pt x="128" y="210"/>
                  </a:lnTo>
                  <a:close/>
                  <a:moveTo>
                    <a:pt x="131" y="295"/>
                  </a:moveTo>
                  <a:cubicBezTo>
                    <a:pt x="129" y="237"/>
                    <a:pt x="129" y="237"/>
                    <a:pt x="129" y="237"/>
                  </a:cubicBezTo>
                  <a:cubicBezTo>
                    <a:pt x="141" y="217"/>
                    <a:pt x="141" y="217"/>
                    <a:pt x="141" y="217"/>
                  </a:cubicBezTo>
                  <a:cubicBezTo>
                    <a:pt x="148" y="239"/>
                    <a:pt x="148" y="239"/>
                    <a:pt x="148" y="239"/>
                  </a:cubicBezTo>
                  <a:lnTo>
                    <a:pt x="131" y="295"/>
                  </a:lnTo>
                  <a:close/>
                  <a:moveTo>
                    <a:pt x="143" y="214"/>
                  </a:moveTo>
                  <a:cubicBezTo>
                    <a:pt x="149" y="204"/>
                    <a:pt x="149" y="204"/>
                    <a:pt x="149" y="204"/>
                  </a:cubicBezTo>
                  <a:cubicBezTo>
                    <a:pt x="156" y="214"/>
                    <a:pt x="156" y="214"/>
                    <a:pt x="156" y="214"/>
                  </a:cubicBezTo>
                  <a:cubicBezTo>
                    <a:pt x="150" y="235"/>
                    <a:pt x="150" y="235"/>
                    <a:pt x="150" y="235"/>
                  </a:cubicBezTo>
                  <a:lnTo>
                    <a:pt x="143" y="214"/>
                  </a:lnTo>
                  <a:close/>
                  <a:moveTo>
                    <a:pt x="168" y="295"/>
                  </a:moveTo>
                  <a:cubicBezTo>
                    <a:pt x="151" y="239"/>
                    <a:pt x="151" y="239"/>
                    <a:pt x="151" y="239"/>
                  </a:cubicBezTo>
                  <a:cubicBezTo>
                    <a:pt x="158" y="217"/>
                    <a:pt x="158" y="217"/>
                    <a:pt x="158" y="217"/>
                  </a:cubicBezTo>
                  <a:cubicBezTo>
                    <a:pt x="170" y="237"/>
                    <a:pt x="170" y="237"/>
                    <a:pt x="170" y="237"/>
                  </a:cubicBezTo>
                  <a:lnTo>
                    <a:pt x="168" y="295"/>
                  </a:lnTo>
                  <a:close/>
                  <a:moveTo>
                    <a:pt x="171" y="232"/>
                  </a:moveTo>
                  <a:cubicBezTo>
                    <a:pt x="159" y="214"/>
                    <a:pt x="159" y="214"/>
                    <a:pt x="159" y="214"/>
                  </a:cubicBezTo>
                  <a:cubicBezTo>
                    <a:pt x="162" y="202"/>
                    <a:pt x="162" y="202"/>
                    <a:pt x="162" y="202"/>
                  </a:cubicBezTo>
                  <a:cubicBezTo>
                    <a:pt x="171" y="210"/>
                    <a:pt x="171" y="210"/>
                    <a:pt x="171" y="210"/>
                  </a:cubicBezTo>
                  <a:lnTo>
                    <a:pt x="171" y="232"/>
                  </a:lnTo>
                  <a:close/>
                  <a:moveTo>
                    <a:pt x="172" y="207"/>
                  </a:moveTo>
                  <a:cubicBezTo>
                    <a:pt x="163" y="199"/>
                    <a:pt x="163" y="199"/>
                    <a:pt x="163" y="199"/>
                  </a:cubicBezTo>
                  <a:cubicBezTo>
                    <a:pt x="165" y="192"/>
                    <a:pt x="165" y="192"/>
                    <a:pt x="165" y="192"/>
                  </a:cubicBezTo>
                  <a:cubicBezTo>
                    <a:pt x="172" y="196"/>
                    <a:pt x="172" y="196"/>
                    <a:pt x="172" y="196"/>
                  </a:cubicBezTo>
                  <a:lnTo>
                    <a:pt x="172" y="207"/>
                  </a:lnTo>
                  <a:close/>
                  <a:moveTo>
                    <a:pt x="172" y="193"/>
                  </a:moveTo>
                  <a:cubicBezTo>
                    <a:pt x="166" y="190"/>
                    <a:pt x="166" y="190"/>
                    <a:pt x="166" y="190"/>
                  </a:cubicBezTo>
                  <a:cubicBezTo>
                    <a:pt x="168" y="185"/>
                    <a:pt x="168" y="185"/>
                    <a:pt x="168" y="185"/>
                  </a:cubicBezTo>
                  <a:cubicBezTo>
                    <a:pt x="172" y="186"/>
                    <a:pt x="172" y="186"/>
                    <a:pt x="172" y="186"/>
                  </a:cubicBezTo>
                  <a:lnTo>
                    <a:pt x="172" y="193"/>
                  </a:lnTo>
                  <a:close/>
                  <a:moveTo>
                    <a:pt x="172" y="184"/>
                  </a:moveTo>
                  <a:cubicBezTo>
                    <a:pt x="168" y="183"/>
                    <a:pt x="168" y="183"/>
                    <a:pt x="168" y="183"/>
                  </a:cubicBezTo>
                  <a:cubicBezTo>
                    <a:pt x="169" y="180"/>
                    <a:pt x="169" y="180"/>
                    <a:pt x="169" y="180"/>
                  </a:cubicBezTo>
                  <a:cubicBezTo>
                    <a:pt x="173" y="180"/>
                    <a:pt x="173" y="180"/>
                    <a:pt x="173" y="180"/>
                  </a:cubicBezTo>
                  <a:lnTo>
                    <a:pt x="172" y="184"/>
                  </a:lnTo>
                  <a:close/>
                  <a:moveTo>
                    <a:pt x="170" y="177"/>
                  </a:moveTo>
                  <a:cubicBezTo>
                    <a:pt x="171" y="175"/>
                    <a:pt x="171" y="175"/>
                    <a:pt x="171" y="175"/>
                  </a:cubicBezTo>
                  <a:cubicBezTo>
                    <a:pt x="173" y="174"/>
                    <a:pt x="173" y="174"/>
                    <a:pt x="173" y="174"/>
                  </a:cubicBezTo>
                  <a:cubicBezTo>
                    <a:pt x="173" y="177"/>
                    <a:pt x="173" y="177"/>
                    <a:pt x="173" y="177"/>
                  </a:cubicBezTo>
                  <a:lnTo>
                    <a:pt x="170" y="177"/>
                  </a:lnTo>
                  <a:close/>
                  <a:moveTo>
                    <a:pt x="204" y="285"/>
                  </a:moveTo>
                  <a:cubicBezTo>
                    <a:pt x="173" y="236"/>
                    <a:pt x="173" y="236"/>
                    <a:pt x="173" y="236"/>
                  </a:cubicBezTo>
                  <a:cubicBezTo>
                    <a:pt x="174" y="212"/>
                    <a:pt x="174" y="212"/>
                    <a:pt x="174" y="212"/>
                  </a:cubicBezTo>
                  <a:cubicBezTo>
                    <a:pt x="191" y="228"/>
                    <a:pt x="191" y="228"/>
                    <a:pt x="191" y="228"/>
                  </a:cubicBezTo>
                  <a:lnTo>
                    <a:pt x="204" y="285"/>
                  </a:lnTo>
                  <a:close/>
                  <a:moveTo>
                    <a:pt x="236" y="267"/>
                  </a:moveTo>
                  <a:cubicBezTo>
                    <a:pt x="193" y="227"/>
                    <a:pt x="193" y="227"/>
                    <a:pt x="193" y="227"/>
                  </a:cubicBezTo>
                  <a:cubicBezTo>
                    <a:pt x="188" y="204"/>
                    <a:pt x="188" y="204"/>
                    <a:pt x="188" y="204"/>
                  </a:cubicBezTo>
                  <a:cubicBezTo>
                    <a:pt x="209" y="215"/>
                    <a:pt x="209" y="215"/>
                    <a:pt x="209" y="215"/>
                  </a:cubicBezTo>
                  <a:lnTo>
                    <a:pt x="236" y="267"/>
                  </a:lnTo>
                  <a:close/>
                  <a:moveTo>
                    <a:pt x="262" y="240"/>
                  </a:moveTo>
                  <a:cubicBezTo>
                    <a:pt x="211" y="213"/>
                    <a:pt x="211" y="213"/>
                    <a:pt x="211" y="213"/>
                  </a:cubicBezTo>
                  <a:cubicBezTo>
                    <a:pt x="200" y="192"/>
                    <a:pt x="200" y="192"/>
                    <a:pt x="200" y="192"/>
                  </a:cubicBezTo>
                  <a:cubicBezTo>
                    <a:pt x="223" y="198"/>
                    <a:pt x="223" y="198"/>
                    <a:pt x="223" y="198"/>
                  </a:cubicBezTo>
                  <a:lnTo>
                    <a:pt x="262" y="240"/>
                  </a:lnTo>
                  <a:close/>
                  <a:moveTo>
                    <a:pt x="281" y="208"/>
                  </a:moveTo>
                  <a:cubicBezTo>
                    <a:pt x="224" y="196"/>
                    <a:pt x="224" y="196"/>
                    <a:pt x="224" y="196"/>
                  </a:cubicBezTo>
                  <a:cubicBezTo>
                    <a:pt x="208" y="178"/>
                    <a:pt x="208" y="178"/>
                    <a:pt x="208" y="178"/>
                  </a:cubicBezTo>
                  <a:cubicBezTo>
                    <a:pt x="232" y="177"/>
                    <a:pt x="232" y="177"/>
                    <a:pt x="232" y="177"/>
                  </a:cubicBezTo>
                  <a:lnTo>
                    <a:pt x="281" y="208"/>
                  </a:lnTo>
                  <a:close/>
                  <a:moveTo>
                    <a:pt x="232" y="175"/>
                  </a:moveTo>
                  <a:cubicBezTo>
                    <a:pt x="212" y="162"/>
                    <a:pt x="212" y="162"/>
                    <a:pt x="212" y="162"/>
                  </a:cubicBezTo>
                  <a:cubicBezTo>
                    <a:pt x="235" y="155"/>
                    <a:pt x="235" y="155"/>
                    <a:pt x="235" y="155"/>
                  </a:cubicBezTo>
                  <a:cubicBezTo>
                    <a:pt x="290" y="173"/>
                    <a:pt x="290" y="173"/>
                    <a:pt x="290" y="173"/>
                  </a:cubicBezTo>
                  <a:lnTo>
                    <a:pt x="232" y="17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9218BC4-0CC5-4691-926A-CAC38EAFA2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61958" y="5322872"/>
              <a:ext cx="1571625" cy="1574800"/>
            </a:xfrm>
            <a:custGeom>
              <a:avLst/>
              <a:gdLst>
                <a:gd name="T0" fmla="*/ 410 w 418"/>
                <a:gd name="T1" fmla="*/ 185 h 419"/>
                <a:gd name="T2" fmla="*/ 406 w 418"/>
                <a:gd name="T3" fmla="*/ 159 h 419"/>
                <a:gd name="T4" fmla="*/ 397 w 418"/>
                <a:gd name="T5" fmla="*/ 134 h 419"/>
                <a:gd name="T6" fmla="*/ 386 w 418"/>
                <a:gd name="T7" fmla="*/ 110 h 419"/>
                <a:gd name="T8" fmla="*/ 371 w 418"/>
                <a:gd name="T9" fmla="*/ 87 h 419"/>
                <a:gd name="T10" fmla="*/ 354 w 418"/>
                <a:gd name="T11" fmla="*/ 67 h 419"/>
                <a:gd name="T12" fmla="*/ 334 w 418"/>
                <a:gd name="T13" fmla="*/ 50 h 419"/>
                <a:gd name="T14" fmla="*/ 312 w 418"/>
                <a:gd name="T15" fmla="*/ 35 h 419"/>
                <a:gd name="T16" fmla="*/ 289 w 418"/>
                <a:gd name="T17" fmla="*/ 23 h 419"/>
                <a:gd name="T18" fmla="*/ 263 w 418"/>
                <a:gd name="T19" fmla="*/ 14 h 419"/>
                <a:gd name="T20" fmla="*/ 237 w 418"/>
                <a:gd name="T21" fmla="*/ 8 h 419"/>
                <a:gd name="T22" fmla="*/ 211 w 418"/>
                <a:gd name="T23" fmla="*/ 7 h 419"/>
                <a:gd name="T24" fmla="*/ 184 w 418"/>
                <a:gd name="T25" fmla="*/ 8 h 419"/>
                <a:gd name="T26" fmla="*/ 158 w 418"/>
                <a:gd name="T27" fmla="*/ 13 h 419"/>
                <a:gd name="T28" fmla="*/ 133 w 418"/>
                <a:gd name="T29" fmla="*/ 21 h 419"/>
                <a:gd name="T30" fmla="*/ 109 w 418"/>
                <a:gd name="T31" fmla="*/ 33 h 419"/>
                <a:gd name="T32" fmla="*/ 87 w 418"/>
                <a:gd name="T33" fmla="*/ 47 h 419"/>
                <a:gd name="T34" fmla="*/ 67 w 418"/>
                <a:gd name="T35" fmla="*/ 65 h 419"/>
                <a:gd name="T36" fmla="*/ 49 w 418"/>
                <a:gd name="T37" fmla="*/ 84 h 419"/>
                <a:gd name="T38" fmla="*/ 34 w 418"/>
                <a:gd name="T39" fmla="*/ 106 h 419"/>
                <a:gd name="T40" fmla="*/ 22 w 418"/>
                <a:gd name="T41" fmla="*/ 130 h 419"/>
                <a:gd name="T42" fmla="*/ 13 w 418"/>
                <a:gd name="T43" fmla="*/ 155 h 419"/>
                <a:gd name="T44" fmla="*/ 8 w 418"/>
                <a:gd name="T45" fmla="*/ 181 h 419"/>
                <a:gd name="T46" fmla="*/ 6 w 418"/>
                <a:gd name="T47" fmla="*/ 208 h 419"/>
                <a:gd name="T48" fmla="*/ 8 w 418"/>
                <a:gd name="T49" fmla="*/ 234 h 419"/>
                <a:gd name="T50" fmla="*/ 12 w 418"/>
                <a:gd name="T51" fmla="*/ 260 h 419"/>
                <a:gd name="T52" fmla="*/ 21 w 418"/>
                <a:gd name="T53" fmla="*/ 285 h 419"/>
                <a:gd name="T54" fmla="*/ 32 w 418"/>
                <a:gd name="T55" fmla="*/ 309 h 419"/>
                <a:gd name="T56" fmla="*/ 47 w 418"/>
                <a:gd name="T57" fmla="*/ 332 h 419"/>
                <a:gd name="T58" fmla="*/ 64 w 418"/>
                <a:gd name="T59" fmla="*/ 352 h 419"/>
                <a:gd name="T60" fmla="*/ 84 w 418"/>
                <a:gd name="T61" fmla="*/ 369 h 419"/>
                <a:gd name="T62" fmla="*/ 106 w 418"/>
                <a:gd name="T63" fmla="*/ 384 h 419"/>
                <a:gd name="T64" fmla="*/ 130 w 418"/>
                <a:gd name="T65" fmla="*/ 396 h 419"/>
                <a:gd name="T66" fmla="*/ 155 w 418"/>
                <a:gd name="T67" fmla="*/ 405 h 419"/>
                <a:gd name="T68" fmla="*/ 181 w 418"/>
                <a:gd name="T69" fmla="*/ 410 h 419"/>
                <a:gd name="T70" fmla="*/ 207 w 418"/>
                <a:gd name="T71" fmla="*/ 412 h 419"/>
                <a:gd name="T72" fmla="*/ 234 w 418"/>
                <a:gd name="T73" fmla="*/ 411 h 419"/>
                <a:gd name="T74" fmla="*/ 260 w 418"/>
                <a:gd name="T75" fmla="*/ 406 h 419"/>
                <a:gd name="T76" fmla="*/ 285 w 418"/>
                <a:gd name="T77" fmla="*/ 398 h 419"/>
                <a:gd name="T78" fmla="*/ 309 w 418"/>
                <a:gd name="T79" fmla="*/ 386 h 419"/>
                <a:gd name="T80" fmla="*/ 331 w 418"/>
                <a:gd name="T81" fmla="*/ 372 h 419"/>
                <a:gd name="T82" fmla="*/ 351 w 418"/>
                <a:gd name="T83" fmla="*/ 354 h 419"/>
                <a:gd name="T84" fmla="*/ 369 w 418"/>
                <a:gd name="T85" fmla="*/ 335 h 419"/>
                <a:gd name="T86" fmla="*/ 384 w 418"/>
                <a:gd name="T87" fmla="*/ 313 h 419"/>
                <a:gd name="T88" fmla="*/ 396 w 418"/>
                <a:gd name="T89" fmla="*/ 289 h 419"/>
                <a:gd name="T90" fmla="*/ 405 w 418"/>
                <a:gd name="T91" fmla="*/ 264 h 419"/>
                <a:gd name="T92" fmla="*/ 410 w 418"/>
                <a:gd name="T93" fmla="*/ 238 h 419"/>
                <a:gd name="T94" fmla="*/ 412 w 418"/>
                <a:gd name="T95" fmla="*/ 211 h 419"/>
                <a:gd name="T96" fmla="*/ 58 w 418"/>
                <a:gd name="T97" fmla="*/ 209 h 419"/>
                <a:gd name="T98" fmla="*/ 209 w 418"/>
                <a:gd name="T99" fmla="*/ 361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18" h="419">
                  <a:moveTo>
                    <a:pt x="417" y="208"/>
                  </a:moveTo>
                  <a:cubicBezTo>
                    <a:pt x="418" y="202"/>
                    <a:pt x="415" y="200"/>
                    <a:pt x="412" y="200"/>
                  </a:cubicBezTo>
                  <a:cubicBezTo>
                    <a:pt x="412" y="195"/>
                    <a:pt x="411" y="190"/>
                    <a:pt x="410" y="185"/>
                  </a:cubicBezTo>
                  <a:cubicBezTo>
                    <a:pt x="413" y="185"/>
                    <a:pt x="415" y="184"/>
                    <a:pt x="415" y="180"/>
                  </a:cubicBezTo>
                  <a:cubicBezTo>
                    <a:pt x="416" y="175"/>
                    <a:pt x="412" y="173"/>
                    <a:pt x="409" y="173"/>
                  </a:cubicBezTo>
                  <a:cubicBezTo>
                    <a:pt x="408" y="168"/>
                    <a:pt x="407" y="164"/>
                    <a:pt x="406" y="159"/>
                  </a:cubicBezTo>
                  <a:cubicBezTo>
                    <a:pt x="408" y="159"/>
                    <a:pt x="409" y="157"/>
                    <a:pt x="409" y="154"/>
                  </a:cubicBezTo>
                  <a:cubicBezTo>
                    <a:pt x="409" y="148"/>
                    <a:pt x="405" y="147"/>
                    <a:pt x="402" y="147"/>
                  </a:cubicBezTo>
                  <a:cubicBezTo>
                    <a:pt x="401" y="143"/>
                    <a:pt x="399" y="138"/>
                    <a:pt x="397" y="134"/>
                  </a:cubicBezTo>
                  <a:cubicBezTo>
                    <a:pt x="399" y="133"/>
                    <a:pt x="401" y="131"/>
                    <a:pt x="400" y="128"/>
                  </a:cubicBezTo>
                  <a:cubicBezTo>
                    <a:pt x="400" y="122"/>
                    <a:pt x="395" y="122"/>
                    <a:pt x="393" y="123"/>
                  </a:cubicBezTo>
                  <a:cubicBezTo>
                    <a:pt x="390" y="118"/>
                    <a:pt x="388" y="114"/>
                    <a:pt x="386" y="110"/>
                  </a:cubicBezTo>
                  <a:cubicBezTo>
                    <a:pt x="388" y="109"/>
                    <a:pt x="389" y="107"/>
                    <a:pt x="388" y="104"/>
                  </a:cubicBezTo>
                  <a:cubicBezTo>
                    <a:pt x="387" y="98"/>
                    <a:pt x="382" y="99"/>
                    <a:pt x="380" y="100"/>
                  </a:cubicBezTo>
                  <a:cubicBezTo>
                    <a:pt x="377" y="95"/>
                    <a:pt x="374" y="91"/>
                    <a:pt x="371" y="87"/>
                  </a:cubicBezTo>
                  <a:cubicBezTo>
                    <a:pt x="373" y="87"/>
                    <a:pt x="374" y="84"/>
                    <a:pt x="373" y="81"/>
                  </a:cubicBezTo>
                  <a:cubicBezTo>
                    <a:pt x="370" y="76"/>
                    <a:pt x="366" y="77"/>
                    <a:pt x="364" y="78"/>
                  </a:cubicBezTo>
                  <a:cubicBezTo>
                    <a:pt x="361" y="74"/>
                    <a:pt x="357" y="71"/>
                    <a:pt x="354" y="67"/>
                  </a:cubicBezTo>
                  <a:cubicBezTo>
                    <a:pt x="356" y="66"/>
                    <a:pt x="357" y="64"/>
                    <a:pt x="355" y="61"/>
                  </a:cubicBezTo>
                  <a:cubicBezTo>
                    <a:pt x="352" y="56"/>
                    <a:pt x="348" y="57"/>
                    <a:pt x="345" y="59"/>
                  </a:cubicBezTo>
                  <a:cubicBezTo>
                    <a:pt x="342" y="56"/>
                    <a:pt x="338" y="53"/>
                    <a:pt x="334" y="50"/>
                  </a:cubicBezTo>
                  <a:cubicBezTo>
                    <a:pt x="336" y="48"/>
                    <a:pt x="336" y="46"/>
                    <a:pt x="334" y="43"/>
                  </a:cubicBezTo>
                  <a:cubicBezTo>
                    <a:pt x="330" y="39"/>
                    <a:pt x="327" y="41"/>
                    <a:pt x="325" y="43"/>
                  </a:cubicBezTo>
                  <a:cubicBezTo>
                    <a:pt x="321" y="40"/>
                    <a:pt x="316" y="37"/>
                    <a:pt x="312" y="35"/>
                  </a:cubicBezTo>
                  <a:cubicBezTo>
                    <a:pt x="314" y="33"/>
                    <a:pt x="314" y="31"/>
                    <a:pt x="311" y="28"/>
                  </a:cubicBezTo>
                  <a:cubicBezTo>
                    <a:pt x="307" y="24"/>
                    <a:pt x="304" y="27"/>
                    <a:pt x="302" y="29"/>
                  </a:cubicBezTo>
                  <a:cubicBezTo>
                    <a:pt x="297" y="27"/>
                    <a:pt x="293" y="25"/>
                    <a:pt x="289" y="23"/>
                  </a:cubicBezTo>
                  <a:cubicBezTo>
                    <a:pt x="290" y="21"/>
                    <a:pt x="290" y="19"/>
                    <a:pt x="287" y="17"/>
                  </a:cubicBezTo>
                  <a:cubicBezTo>
                    <a:pt x="282" y="13"/>
                    <a:pt x="279" y="16"/>
                    <a:pt x="277" y="18"/>
                  </a:cubicBezTo>
                  <a:cubicBezTo>
                    <a:pt x="273" y="17"/>
                    <a:pt x="268" y="15"/>
                    <a:pt x="263" y="14"/>
                  </a:cubicBezTo>
                  <a:cubicBezTo>
                    <a:pt x="264" y="12"/>
                    <a:pt x="264" y="10"/>
                    <a:pt x="261" y="8"/>
                  </a:cubicBezTo>
                  <a:cubicBezTo>
                    <a:pt x="256" y="5"/>
                    <a:pt x="253" y="8"/>
                    <a:pt x="252" y="11"/>
                  </a:cubicBezTo>
                  <a:cubicBezTo>
                    <a:pt x="247" y="10"/>
                    <a:pt x="242" y="9"/>
                    <a:pt x="237" y="8"/>
                  </a:cubicBezTo>
                  <a:cubicBezTo>
                    <a:pt x="238" y="7"/>
                    <a:pt x="237" y="4"/>
                    <a:pt x="234" y="3"/>
                  </a:cubicBezTo>
                  <a:cubicBezTo>
                    <a:pt x="229" y="1"/>
                    <a:pt x="227" y="4"/>
                    <a:pt x="226" y="7"/>
                  </a:cubicBezTo>
                  <a:cubicBezTo>
                    <a:pt x="221" y="7"/>
                    <a:pt x="216" y="7"/>
                    <a:pt x="211" y="7"/>
                  </a:cubicBezTo>
                  <a:cubicBezTo>
                    <a:pt x="211" y="4"/>
                    <a:pt x="210" y="2"/>
                    <a:pt x="207" y="1"/>
                  </a:cubicBezTo>
                  <a:cubicBezTo>
                    <a:pt x="201" y="0"/>
                    <a:pt x="200" y="4"/>
                    <a:pt x="199" y="7"/>
                  </a:cubicBezTo>
                  <a:cubicBezTo>
                    <a:pt x="194" y="7"/>
                    <a:pt x="189" y="7"/>
                    <a:pt x="184" y="8"/>
                  </a:cubicBezTo>
                  <a:cubicBezTo>
                    <a:pt x="185" y="6"/>
                    <a:pt x="183" y="4"/>
                    <a:pt x="180" y="4"/>
                  </a:cubicBezTo>
                  <a:cubicBezTo>
                    <a:pt x="174" y="3"/>
                    <a:pt x="173" y="7"/>
                    <a:pt x="173" y="10"/>
                  </a:cubicBezTo>
                  <a:cubicBezTo>
                    <a:pt x="168" y="11"/>
                    <a:pt x="163" y="12"/>
                    <a:pt x="158" y="13"/>
                  </a:cubicBezTo>
                  <a:cubicBezTo>
                    <a:pt x="158" y="11"/>
                    <a:pt x="157" y="9"/>
                    <a:pt x="153" y="9"/>
                  </a:cubicBezTo>
                  <a:cubicBezTo>
                    <a:pt x="147" y="9"/>
                    <a:pt x="147" y="13"/>
                    <a:pt x="147" y="16"/>
                  </a:cubicBezTo>
                  <a:cubicBezTo>
                    <a:pt x="142" y="18"/>
                    <a:pt x="138" y="19"/>
                    <a:pt x="133" y="21"/>
                  </a:cubicBezTo>
                  <a:cubicBezTo>
                    <a:pt x="133" y="19"/>
                    <a:pt x="131" y="18"/>
                    <a:pt x="128" y="18"/>
                  </a:cubicBezTo>
                  <a:cubicBezTo>
                    <a:pt x="122" y="19"/>
                    <a:pt x="122" y="23"/>
                    <a:pt x="122" y="26"/>
                  </a:cubicBezTo>
                  <a:cubicBezTo>
                    <a:pt x="118" y="28"/>
                    <a:pt x="113" y="30"/>
                    <a:pt x="109" y="33"/>
                  </a:cubicBezTo>
                  <a:cubicBezTo>
                    <a:pt x="109" y="31"/>
                    <a:pt x="107" y="29"/>
                    <a:pt x="103" y="30"/>
                  </a:cubicBezTo>
                  <a:cubicBezTo>
                    <a:pt x="98" y="32"/>
                    <a:pt x="98" y="36"/>
                    <a:pt x="99" y="39"/>
                  </a:cubicBezTo>
                  <a:cubicBezTo>
                    <a:pt x="95" y="42"/>
                    <a:pt x="91" y="44"/>
                    <a:pt x="87" y="47"/>
                  </a:cubicBezTo>
                  <a:cubicBezTo>
                    <a:pt x="86" y="45"/>
                    <a:pt x="84" y="44"/>
                    <a:pt x="81" y="46"/>
                  </a:cubicBezTo>
                  <a:cubicBezTo>
                    <a:pt x="75" y="48"/>
                    <a:pt x="76" y="52"/>
                    <a:pt x="78" y="55"/>
                  </a:cubicBezTo>
                  <a:cubicBezTo>
                    <a:pt x="74" y="58"/>
                    <a:pt x="70" y="61"/>
                    <a:pt x="67" y="65"/>
                  </a:cubicBezTo>
                  <a:cubicBezTo>
                    <a:pt x="66" y="63"/>
                    <a:pt x="64" y="62"/>
                    <a:pt x="61" y="64"/>
                  </a:cubicBezTo>
                  <a:cubicBezTo>
                    <a:pt x="56" y="67"/>
                    <a:pt x="57" y="71"/>
                    <a:pt x="59" y="73"/>
                  </a:cubicBezTo>
                  <a:cubicBezTo>
                    <a:pt x="55" y="77"/>
                    <a:pt x="52" y="81"/>
                    <a:pt x="49" y="84"/>
                  </a:cubicBezTo>
                  <a:cubicBezTo>
                    <a:pt x="48" y="83"/>
                    <a:pt x="46" y="82"/>
                    <a:pt x="43" y="84"/>
                  </a:cubicBezTo>
                  <a:cubicBezTo>
                    <a:pt x="38" y="88"/>
                    <a:pt x="40" y="92"/>
                    <a:pt x="42" y="94"/>
                  </a:cubicBezTo>
                  <a:cubicBezTo>
                    <a:pt x="39" y="98"/>
                    <a:pt x="37" y="102"/>
                    <a:pt x="34" y="106"/>
                  </a:cubicBezTo>
                  <a:cubicBezTo>
                    <a:pt x="33" y="105"/>
                    <a:pt x="30" y="105"/>
                    <a:pt x="28" y="107"/>
                  </a:cubicBezTo>
                  <a:cubicBezTo>
                    <a:pt x="24" y="111"/>
                    <a:pt x="26" y="115"/>
                    <a:pt x="28" y="117"/>
                  </a:cubicBezTo>
                  <a:cubicBezTo>
                    <a:pt x="26" y="121"/>
                    <a:pt x="24" y="125"/>
                    <a:pt x="22" y="130"/>
                  </a:cubicBezTo>
                  <a:cubicBezTo>
                    <a:pt x="20" y="129"/>
                    <a:pt x="18" y="129"/>
                    <a:pt x="16" y="132"/>
                  </a:cubicBezTo>
                  <a:cubicBezTo>
                    <a:pt x="13" y="136"/>
                    <a:pt x="15" y="139"/>
                    <a:pt x="18" y="141"/>
                  </a:cubicBezTo>
                  <a:cubicBezTo>
                    <a:pt x="16" y="146"/>
                    <a:pt x="15" y="150"/>
                    <a:pt x="13" y="155"/>
                  </a:cubicBezTo>
                  <a:cubicBezTo>
                    <a:pt x="12" y="154"/>
                    <a:pt x="9" y="154"/>
                    <a:pt x="8" y="157"/>
                  </a:cubicBezTo>
                  <a:cubicBezTo>
                    <a:pt x="5" y="163"/>
                    <a:pt x="8" y="165"/>
                    <a:pt x="11" y="167"/>
                  </a:cubicBezTo>
                  <a:cubicBezTo>
                    <a:pt x="10" y="171"/>
                    <a:pt x="9" y="176"/>
                    <a:pt x="8" y="181"/>
                  </a:cubicBezTo>
                  <a:cubicBezTo>
                    <a:pt x="6" y="180"/>
                    <a:pt x="4" y="181"/>
                    <a:pt x="3" y="184"/>
                  </a:cubicBezTo>
                  <a:cubicBezTo>
                    <a:pt x="0" y="190"/>
                    <a:pt x="4" y="192"/>
                    <a:pt x="7" y="193"/>
                  </a:cubicBezTo>
                  <a:cubicBezTo>
                    <a:pt x="6" y="198"/>
                    <a:pt x="6" y="203"/>
                    <a:pt x="6" y="208"/>
                  </a:cubicBezTo>
                  <a:cubicBezTo>
                    <a:pt x="4" y="207"/>
                    <a:pt x="2" y="208"/>
                    <a:pt x="1" y="211"/>
                  </a:cubicBezTo>
                  <a:cubicBezTo>
                    <a:pt x="0" y="217"/>
                    <a:pt x="3" y="219"/>
                    <a:pt x="6" y="219"/>
                  </a:cubicBezTo>
                  <a:cubicBezTo>
                    <a:pt x="7" y="224"/>
                    <a:pt x="7" y="229"/>
                    <a:pt x="8" y="234"/>
                  </a:cubicBezTo>
                  <a:cubicBezTo>
                    <a:pt x="5" y="234"/>
                    <a:pt x="3" y="235"/>
                    <a:pt x="3" y="239"/>
                  </a:cubicBezTo>
                  <a:cubicBezTo>
                    <a:pt x="2" y="244"/>
                    <a:pt x="6" y="246"/>
                    <a:pt x="9" y="246"/>
                  </a:cubicBezTo>
                  <a:cubicBezTo>
                    <a:pt x="10" y="251"/>
                    <a:pt x="11" y="255"/>
                    <a:pt x="12" y="260"/>
                  </a:cubicBezTo>
                  <a:cubicBezTo>
                    <a:pt x="10" y="260"/>
                    <a:pt x="9" y="262"/>
                    <a:pt x="9" y="265"/>
                  </a:cubicBezTo>
                  <a:cubicBezTo>
                    <a:pt x="9" y="271"/>
                    <a:pt x="13" y="272"/>
                    <a:pt x="16" y="272"/>
                  </a:cubicBezTo>
                  <a:cubicBezTo>
                    <a:pt x="17" y="276"/>
                    <a:pt x="19" y="281"/>
                    <a:pt x="21" y="285"/>
                  </a:cubicBezTo>
                  <a:cubicBezTo>
                    <a:pt x="19" y="286"/>
                    <a:pt x="17" y="287"/>
                    <a:pt x="18" y="291"/>
                  </a:cubicBezTo>
                  <a:cubicBezTo>
                    <a:pt x="19" y="297"/>
                    <a:pt x="23" y="297"/>
                    <a:pt x="25" y="296"/>
                  </a:cubicBezTo>
                  <a:cubicBezTo>
                    <a:pt x="28" y="301"/>
                    <a:pt x="30" y="305"/>
                    <a:pt x="32" y="309"/>
                  </a:cubicBezTo>
                  <a:cubicBezTo>
                    <a:pt x="30" y="310"/>
                    <a:pt x="29" y="312"/>
                    <a:pt x="30" y="315"/>
                  </a:cubicBezTo>
                  <a:cubicBezTo>
                    <a:pt x="32" y="321"/>
                    <a:pt x="36" y="320"/>
                    <a:pt x="38" y="319"/>
                  </a:cubicBezTo>
                  <a:cubicBezTo>
                    <a:pt x="41" y="324"/>
                    <a:pt x="44" y="328"/>
                    <a:pt x="47" y="332"/>
                  </a:cubicBezTo>
                  <a:cubicBezTo>
                    <a:pt x="45" y="332"/>
                    <a:pt x="44" y="334"/>
                    <a:pt x="45" y="338"/>
                  </a:cubicBezTo>
                  <a:cubicBezTo>
                    <a:pt x="48" y="343"/>
                    <a:pt x="52" y="342"/>
                    <a:pt x="54" y="341"/>
                  </a:cubicBezTo>
                  <a:cubicBezTo>
                    <a:pt x="57" y="344"/>
                    <a:pt x="61" y="348"/>
                    <a:pt x="64" y="352"/>
                  </a:cubicBezTo>
                  <a:cubicBezTo>
                    <a:pt x="62" y="353"/>
                    <a:pt x="62" y="355"/>
                    <a:pt x="63" y="358"/>
                  </a:cubicBezTo>
                  <a:cubicBezTo>
                    <a:pt x="66" y="363"/>
                    <a:pt x="70" y="361"/>
                    <a:pt x="73" y="360"/>
                  </a:cubicBezTo>
                  <a:cubicBezTo>
                    <a:pt x="76" y="363"/>
                    <a:pt x="80" y="366"/>
                    <a:pt x="84" y="369"/>
                  </a:cubicBezTo>
                  <a:cubicBezTo>
                    <a:pt x="82" y="371"/>
                    <a:pt x="82" y="373"/>
                    <a:pt x="84" y="376"/>
                  </a:cubicBezTo>
                  <a:cubicBezTo>
                    <a:pt x="88" y="380"/>
                    <a:pt x="91" y="378"/>
                    <a:pt x="93" y="376"/>
                  </a:cubicBezTo>
                  <a:cubicBezTo>
                    <a:pt x="97" y="379"/>
                    <a:pt x="102" y="382"/>
                    <a:pt x="106" y="384"/>
                  </a:cubicBezTo>
                  <a:cubicBezTo>
                    <a:pt x="104" y="386"/>
                    <a:pt x="104" y="388"/>
                    <a:pt x="107" y="391"/>
                  </a:cubicBezTo>
                  <a:cubicBezTo>
                    <a:pt x="111" y="395"/>
                    <a:pt x="114" y="392"/>
                    <a:pt x="116" y="390"/>
                  </a:cubicBezTo>
                  <a:cubicBezTo>
                    <a:pt x="121" y="392"/>
                    <a:pt x="125" y="394"/>
                    <a:pt x="130" y="396"/>
                  </a:cubicBezTo>
                  <a:cubicBezTo>
                    <a:pt x="128" y="398"/>
                    <a:pt x="128" y="400"/>
                    <a:pt x="131" y="402"/>
                  </a:cubicBezTo>
                  <a:cubicBezTo>
                    <a:pt x="136" y="406"/>
                    <a:pt x="139" y="403"/>
                    <a:pt x="141" y="401"/>
                  </a:cubicBezTo>
                  <a:cubicBezTo>
                    <a:pt x="145" y="402"/>
                    <a:pt x="150" y="404"/>
                    <a:pt x="155" y="405"/>
                  </a:cubicBezTo>
                  <a:cubicBezTo>
                    <a:pt x="154" y="407"/>
                    <a:pt x="154" y="409"/>
                    <a:pt x="157" y="411"/>
                  </a:cubicBezTo>
                  <a:cubicBezTo>
                    <a:pt x="162" y="414"/>
                    <a:pt x="165" y="410"/>
                    <a:pt x="166" y="408"/>
                  </a:cubicBezTo>
                  <a:cubicBezTo>
                    <a:pt x="171" y="409"/>
                    <a:pt x="176" y="410"/>
                    <a:pt x="181" y="410"/>
                  </a:cubicBezTo>
                  <a:cubicBezTo>
                    <a:pt x="180" y="412"/>
                    <a:pt x="181" y="415"/>
                    <a:pt x="184" y="416"/>
                  </a:cubicBezTo>
                  <a:cubicBezTo>
                    <a:pt x="189" y="418"/>
                    <a:pt x="192" y="414"/>
                    <a:pt x="192" y="412"/>
                  </a:cubicBezTo>
                  <a:cubicBezTo>
                    <a:pt x="197" y="412"/>
                    <a:pt x="202" y="412"/>
                    <a:pt x="207" y="412"/>
                  </a:cubicBezTo>
                  <a:cubicBezTo>
                    <a:pt x="207" y="414"/>
                    <a:pt x="208" y="417"/>
                    <a:pt x="211" y="417"/>
                  </a:cubicBezTo>
                  <a:cubicBezTo>
                    <a:pt x="217" y="419"/>
                    <a:pt x="218" y="415"/>
                    <a:pt x="219" y="412"/>
                  </a:cubicBezTo>
                  <a:cubicBezTo>
                    <a:pt x="224" y="412"/>
                    <a:pt x="229" y="412"/>
                    <a:pt x="234" y="411"/>
                  </a:cubicBezTo>
                  <a:cubicBezTo>
                    <a:pt x="233" y="413"/>
                    <a:pt x="235" y="415"/>
                    <a:pt x="238" y="415"/>
                  </a:cubicBezTo>
                  <a:cubicBezTo>
                    <a:pt x="244" y="416"/>
                    <a:pt x="245" y="412"/>
                    <a:pt x="245" y="409"/>
                  </a:cubicBezTo>
                  <a:cubicBezTo>
                    <a:pt x="250" y="408"/>
                    <a:pt x="255" y="407"/>
                    <a:pt x="260" y="406"/>
                  </a:cubicBezTo>
                  <a:cubicBezTo>
                    <a:pt x="260" y="408"/>
                    <a:pt x="261" y="410"/>
                    <a:pt x="265" y="410"/>
                  </a:cubicBezTo>
                  <a:cubicBezTo>
                    <a:pt x="271" y="410"/>
                    <a:pt x="271" y="406"/>
                    <a:pt x="271" y="403"/>
                  </a:cubicBezTo>
                  <a:cubicBezTo>
                    <a:pt x="276" y="401"/>
                    <a:pt x="280" y="400"/>
                    <a:pt x="285" y="398"/>
                  </a:cubicBezTo>
                  <a:cubicBezTo>
                    <a:pt x="285" y="400"/>
                    <a:pt x="287" y="401"/>
                    <a:pt x="290" y="401"/>
                  </a:cubicBezTo>
                  <a:cubicBezTo>
                    <a:pt x="296" y="400"/>
                    <a:pt x="296" y="396"/>
                    <a:pt x="296" y="393"/>
                  </a:cubicBezTo>
                  <a:cubicBezTo>
                    <a:pt x="300" y="391"/>
                    <a:pt x="305" y="389"/>
                    <a:pt x="309" y="386"/>
                  </a:cubicBezTo>
                  <a:cubicBezTo>
                    <a:pt x="309" y="388"/>
                    <a:pt x="311" y="390"/>
                    <a:pt x="315" y="389"/>
                  </a:cubicBezTo>
                  <a:cubicBezTo>
                    <a:pt x="320" y="387"/>
                    <a:pt x="320" y="383"/>
                    <a:pt x="319" y="380"/>
                  </a:cubicBezTo>
                  <a:cubicBezTo>
                    <a:pt x="323" y="377"/>
                    <a:pt x="327" y="375"/>
                    <a:pt x="331" y="372"/>
                  </a:cubicBezTo>
                  <a:cubicBezTo>
                    <a:pt x="332" y="374"/>
                    <a:pt x="334" y="375"/>
                    <a:pt x="337" y="373"/>
                  </a:cubicBezTo>
                  <a:cubicBezTo>
                    <a:pt x="343" y="371"/>
                    <a:pt x="342" y="367"/>
                    <a:pt x="340" y="364"/>
                  </a:cubicBezTo>
                  <a:cubicBezTo>
                    <a:pt x="344" y="361"/>
                    <a:pt x="348" y="358"/>
                    <a:pt x="351" y="354"/>
                  </a:cubicBezTo>
                  <a:cubicBezTo>
                    <a:pt x="352" y="356"/>
                    <a:pt x="355" y="357"/>
                    <a:pt x="357" y="355"/>
                  </a:cubicBezTo>
                  <a:cubicBezTo>
                    <a:pt x="362" y="352"/>
                    <a:pt x="361" y="348"/>
                    <a:pt x="359" y="346"/>
                  </a:cubicBezTo>
                  <a:cubicBezTo>
                    <a:pt x="363" y="342"/>
                    <a:pt x="366" y="338"/>
                    <a:pt x="369" y="335"/>
                  </a:cubicBezTo>
                  <a:cubicBezTo>
                    <a:pt x="370" y="336"/>
                    <a:pt x="373" y="337"/>
                    <a:pt x="375" y="335"/>
                  </a:cubicBezTo>
                  <a:cubicBezTo>
                    <a:pt x="380" y="331"/>
                    <a:pt x="378" y="327"/>
                    <a:pt x="376" y="325"/>
                  </a:cubicBezTo>
                  <a:cubicBezTo>
                    <a:pt x="379" y="321"/>
                    <a:pt x="381" y="317"/>
                    <a:pt x="384" y="313"/>
                  </a:cubicBezTo>
                  <a:cubicBezTo>
                    <a:pt x="385" y="314"/>
                    <a:pt x="388" y="314"/>
                    <a:pt x="390" y="312"/>
                  </a:cubicBezTo>
                  <a:cubicBezTo>
                    <a:pt x="394" y="308"/>
                    <a:pt x="392" y="304"/>
                    <a:pt x="390" y="302"/>
                  </a:cubicBezTo>
                  <a:cubicBezTo>
                    <a:pt x="392" y="298"/>
                    <a:pt x="394" y="293"/>
                    <a:pt x="396" y="289"/>
                  </a:cubicBezTo>
                  <a:cubicBezTo>
                    <a:pt x="398" y="290"/>
                    <a:pt x="400" y="290"/>
                    <a:pt x="402" y="287"/>
                  </a:cubicBezTo>
                  <a:cubicBezTo>
                    <a:pt x="405" y="283"/>
                    <a:pt x="403" y="279"/>
                    <a:pt x="400" y="278"/>
                  </a:cubicBezTo>
                  <a:cubicBezTo>
                    <a:pt x="402" y="273"/>
                    <a:pt x="403" y="269"/>
                    <a:pt x="405" y="264"/>
                  </a:cubicBezTo>
                  <a:cubicBezTo>
                    <a:pt x="406" y="265"/>
                    <a:pt x="409" y="264"/>
                    <a:pt x="410" y="261"/>
                  </a:cubicBezTo>
                  <a:cubicBezTo>
                    <a:pt x="413" y="256"/>
                    <a:pt x="410" y="254"/>
                    <a:pt x="407" y="252"/>
                  </a:cubicBezTo>
                  <a:cubicBezTo>
                    <a:pt x="408" y="248"/>
                    <a:pt x="409" y="243"/>
                    <a:pt x="410" y="238"/>
                  </a:cubicBezTo>
                  <a:cubicBezTo>
                    <a:pt x="412" y="239"/>
                    <a:pt x="414" y="238"/>
                    <a:pt x="415" y="235"/>
                  </a:cubicBezTo>
                  <a:cubicBezTo>
                    <a:pt x="418" y="229"/>
                    <a:pt x="414" y="227"/>
                    <a:pt x="411" y="226"/>
                  </a:cubicBezTo>
                  <a:cubicBezTo>
                    <a:pt x="412" y="221"/>
                    <a:pt x="412" y="216"/>
                    <a:pt x="412" y="211"/>
                  </a:cubicBezTo>
                  <a:cubicBezTo>
                    <a:pt x="414" y="212"/>
                    <a:pt x="416" y="211"/>
                    <a:pt x="417" y="208"/>
                  </a:cubicBezTo>
                  <a:close/>
                  <a:moveTo>
                    <a:pt x="209" y="361"/>
                  </a:moveTo>
                  <a:cubicBezTo>
                    <a:pt x="125" y="361"/>
                    <a:pt x="58" y="293"/>
                    <a:pt x="58" y="209"/>
                  </a:cubicBezTo>
                  <a:cubicBezTo>
                    <a:pt x="58" y="126"/>
                    <a:pt x="125" y="58"/>
                    <a:pt x="209" y="58"/>
                  </a:cubicBezTo>
                  <a:cubicBezTo>
                    <a:pt x="293" y="58"/>
                    <a:pt x="360" y="126"/>
                    <a:pt x="360" y="209"/>
                  </a:cubicBezTo>
                  <a:cubicBezTo>
                    <a:pt x="360" y="293"/>
                    <a:pt x="293" y="361"/>
                    <a:pt x="209" y="36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E63BD78C-68BB-43CA-A5B6-BE335649A4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63882" y="8337534"/>
              <a:ext cx="530225" cy="528638"/>
            </a:xfrm>
            <a:custGeom>
              <a:avLst/>
              <a:gdLst>
                <a:gd name="T0" fmla="*/ 71 w 141"/>
                <a:gd name="T1" fmla="*/ 0 h 141"/>
                <a:gd name="T2" fmla="*/ 0 w 141"/>
                <a:gd name="T3" fmla="*/ 71 h 141"/>
                <a:gd name="T4" fmla="*/ 71 w 141"/>
                <a:gd name="T5" fmla="*/ 141 h 141"/>
                <a:gd name="T6" fmla="*/ 141 w 141"/>
                <a:gd name="T7" fmla="*/ 71 h 141"/>
                <a:gd name="T8" fmla="*/ 71 w 141"/>
                <a:gd name="T9" fmla="*/ 0 h 141"/>
                <a:gd name="T10" fmla="*/ 71 w 141"/>
                <a:gd name="T11" fmla="*/ 125 h 141"/>
                <a:gd name="T12" fmla="*/ 16 w 141"/>
                <a:gd name="T13" fmla="*/ 71 h 141"/>
                <a:gd name="T14" fmla="*/ 71 w 141"/>
                <a:gd name="T15" fmla="*/ 16 h 141"/>
                <a:gd name="T16" fmla="*/ 126 w 141"/>
                <a:gd name="T17" fmla="*/ 71 h 141"/>
                <a:gd name="T18" fmla="*/ 71 w 141"/>
                <a:gd name="T19" fmla="*/ 125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1" h="141">
                  <a:moveTo>
                    <a:pt x="71" y="0"/>
                  </a:moveTo>
                  <a:cubicBezTo>
                    <a:pt x="32" y="0"/>
                    <a:pt x="0" y="32"/>
                    <a:pt x="0" y="71"/>
                  </a:cubicBezTo>
                  <a:cubicBezTo>
                    <a:pt x="0" y="110"/>
                    <a:pt x="32" y="141"/>
                    <a:pt x="71" y="141"/>
                  </a:cubicBezTo>
                  <a:cubicBezTo>
                    <a:pt x="110" y="141"/>
                    <a:pt x="141" y="110"/>
                    <a:pt x="141" y="71"/>
                  </a:cubicBezTo>
                  <a:cubicBezTo>
                    <a:pt x="141" y="32"/>
                    <a:pt x="110" y="0"/>
                    <a:pt x="71" y="0"/>
                  </a:cubicBezTo>
                  <a:close/>
                  <a:moveTo>
                    <a:pt x="71" y="125"/>
                  </a:moveTo>
                  <a:cubicBezTo>
                    <a:pt x="41" y="125"/>
                    <a:pt x="16" y="101"/>
                    <a:pt x="16" y="71"/>
                  </a:cubicBezTo>
                  <a:cubicBezTo>
                    <a:pt x="16" y="40"/>
                    <a:pt x="41" y="16"/>
                    <a:pt x="71" y="16"/>
                  </a:cubicBezTo>
                  <a:cubicBezTo>
                    <a:pt x="101" y="16"/>
                    <a:pt x="126" y="40"/>
                    <a:pt x="126" y="71"/>
                  </a:cubicBezTo>
                  <a:cubicBezTo>
                    <a:pt x="126" y="101"/>
                    <a:pt x="101" y="125"/>
                    <a:pt x="71" y="12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8" name="Oval 10">
              <a:extLst>
                <a:ext uri="{FF2B5EF4-FFF2-40B4-BE49-F238E27FC236}">
                  <a16:creationId xmlns:a16="http://schemas.microsoft.com/office/drawing/2014/main" id="{34DFBA0A-1A21-4B55-A6C3-45AFC7AEAD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95645" y="8467709"/>
              <a:ext cx="266700" cy="266700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9" name="Freeform 11">
              <a:extLst>
                <a:ext uri="{FF2B5EF4-FFF2-40B4-BE49-F238E27FC236}">
                  <a16:creationId xmlns:a16="http://schemas.microsoft.com/office/drawing/2014/main" id="{6427EC82-AB81-4C4D-8454-DDC73A9220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08295" y="8062897"/>
              <a:ext cx="1055687" cy="1055688"/>
            </a:xfrm>
            <a:custGeom>
              <a:avLst/>
              <a:gdLst>
                <a:gd name="T0" fmla="*/ 229 w 281"/>
                <a:gd name="T1" fmla="*/ 30 h 281"/>
                <a:gd name="T2" fmla="*/ 117 w 281"/>
                <a:gd name="T3" fmla="*/ 63 h 281"/>
                <a:gd name="T4" fmla="*/ 8 w 281"/>
                <a:gd name="T5" fmla="*/ 91 h 281"/>
                <a:gd name="T6" fmla="*/ 80 w 281"/>
                <a:gd name="T7" fmla="*/ 203 h 281"/>
                <a:gd name="T8" fmla="*/ 225 w 281"/>
                <a:gd name="T9" fmla="*/ 254 h 281"/>
                <a:gd name="T10" fmla="*/ 270 w 281"/>
                <a:gd name="T11" fmla="*/ 126 h 281"/>
                <a:gd name="T12" fmla="*/ 164 w 281"/>
                <a:gd name="T13" fmla="*/ 133 h 281"/>
                <a:gd name="T14" fmla="*/ 163 w 281"/>
                <a:gd name="T15" fmla="*/ 155 h 281"/>
                <a:gd name="T16" fmla="*/ 167 w 281"/>
                <a:gd name="T17" fmla="*/ 144 h 281"/>
                <a:gd name="T18" fmla="*/ 163 w 281"/>
                <a:gd name="T19" fmla="*/ 162 h 281"/>
                <a:gd name="T20" fmla="*/ 167 w 281"/>
                <a:gd name="T21" fmla="*/ 129 h 281"/>
                <a:gd name="T22" fmla="*/ 168 w 281"/>
                <a:gd name="T23" fmla="*/ 160 h 281"/>
                <a:gd name="T24" fmla="*/ 180 w 281"/>
                <a:gd name="T25" fmla="*/ 133 h 281"/>
                <a:gd name="T26" fmla="*/ 169 w 281"/>
                <a:gd name="T27" fmla="*/ 176 h 281"/>
                <a:gd name="T28" fmla="*/ 177 w 281"/>
                <a:gd name="T29" fmla="*/ 149 h 281"/>
                <a:gd name="T30" fmla="*/ 174 w 281"/>
                <a:gd name="T31" fmla="*/ 100 h 281"/>
                <a:gd name="T32" fmla="*/ 179 w 281"/>
                <a:gd name="T33" fmla="*/ 167 h 281"/>
                <a:gd name="T34" fmla="*/ 208 w 281"/>
                <a:gd name="T35" fmla="*/ 105 h 281"/>
                <a:gd name="T36" fmla="*/ 161 w 281"/>
                <a:gd name="T37" fmla="*/ 156 h 281"/>
                <a:gd name="T38" fmla="*/ 142 w 281"/>
                <a:gd name="T39" fmla="*/ 166 h 281"/>
                <a:gd name="T40" fmla="*/ 121 w 281"/>
                <a:gd name="T41" fmla="*/ 130 h 281"/>
                <a:gd name="T42" fmla="*/ 161 w 281"/>
                <a:gd name="T43" fmla="*/ 141 h 281"/>
                <a:gd name="T44" fmla="*/ 122 w 281"/>
                <a:gd name="T45" fmla="*/ 166 h 281"/>
                <a:gd name="T46" fmla="*/ 132 w 281"/>
                <a:gd name="T47" fmla="*/ 168 h 281"/>
                <a:gd name="T48" fmla="*/ 139 w 281"/>
                <a:gd name="T49" fmla="*/ 169 h 281"/>
                <a:gd name="T50" fmla="*/ 145 w 281"/>
                <a:gd name="T51" fmla="*/ 168 h 281"/>
                <a:gd name="T52" fmla="*/ 134 w 281"/>
                <a:gd name="T53" fmla="*/ 182 h 281"/>
                <a:gd name="T54" fmla="*/ 150 w 281"/>
                <a:gd name="T55" fmla="*/ 184 h 281"/>
                <a:gd name="T56" fmla="*/ 155 w 281"/>
                <a:gd name="T57" fmla="*/ 165 h 281"/>
                <a:gd name="T58" fmla="*/ 117 w 281"/>
                <a:gd name="T59" fmla="*/ 131 h 281"/>
                <a:gd name="T60" fmla="*/ 156 w 281"/>
                <a:gd name="T61" fmla="*/ 122 h 281"/>
                <a:gd name="T62" fmla="*/ 144 w 281"/>
                <a:gd name="T63" fmla="*/ 115 h 281"/>
                <a:gd name="T64" fmla="*/ 139 w 281"/>
                <a:gd name="T65" fmla="*/ 113 h 281"/>
                <a:gd name="T66" fmla="*/ 129 w 281"/>
                <a:gd name="T67" fmla="*/ 116 h 281"/>
                <a:gd name="T68" fmla="*/ 148 w 281"/>
                <a:gd name="T69" fmla="*/ 111 h 281"/>
                <a:gd name="T70" fmla="*/ 138 w 281"/>
                <a:gd name="T71" fmla="*/ 99 h 281"/>
                <a:gd name="T72" fmla="*/ 123 w 281"/>
                <a:gd name="T73" fmla="*/ 120 h 281"/>
                <a:gd name="T74" fmla="*/ 161 w 281"/>
                <a:gd name="T75" fmla="*/ 131 h 281"/>
                <a:gd name="T76" fmla="*/ 160 w 281"/>
                <a:gd name="T77" fmla="*/ 105 h 281"/>
                <a:gd name="T78" fmla="*/ 139 w 281"/>
                <a:gd name="T79" fmla="*/ 68 h 281"/>
                <a:gd name="T80" fmla="*/ 123 w 281"/>
                <a:gd name="T81" fmla="*/ 110 h 281"/>
                <a:gd name="T82" fmla="*/ 88 w 281"/>
                <a:gd name="T83" fmla="*/ 21 h 281"/>
                <a:gd name="T84" fmla="*/ 114 w 281"/>
                <a:gd name="T85" fmla="*/ 137 h 281"/>
                <a:gd name="T86" fmla="*/ 115 w 281"/>
                <a:gd name="T87" fmla="*/ 155 h 281"/>
                <a:gd name="T88" fmla="*/ 110 w 281"/>
                <a:gd name="T89" fmla="*/ 142 h 281"/>
                <a:gd name="T90" fmla="*/ 106 w 281"/>
                <a:gd name="T91" fmla="*/ 157 h 281"/>
                <a:gd name="T92" fmla="*/ 102 w 281"/>
                <a:gd name="T93" fmla="*/ 137 h 281"/>
                <a:gd name="T94" fmla="*/ 105 w 281"/>
                <a:gd name="T95" fmla="*/ 159 h 281"/>
                <a:gd name="T96" fmla="*/ 107 w 281"/>
                <a:gd name="T97" fmla="*/ 113 h 281"/>
                <a:gd name="T98" fmla="*/ 96 w 281"/>
                <a:gd name="T99" fmla="*/ 156 h 281"/>
                <a:gd name="T100" fmla="*/ 116 w 281"/>
                <a:gd name="T101" fmla="*/ 106 h 281"/>
                <a:gd name="T102" fmla="*/ 83 w 281"/>
                <a:gd name="T103" fmla="*/ 150 h 281"/>
                <a:gd name="T104" fmla="*/ 95 w 281"/>
                <a:gd name="T105" fmla="*/ 179 h 281"/>
                <a:gd name="T106" fmla="*/ 92 w 281"/>
                <a:gd name="T107" fmla="*/ 108 h 281"/>
                <a:gd name="T108" fmla="*/ 16 w 281"/>
                <a:gd name="T109" fmla="*/ 194 h 281"/>
                <a:gd name="T110" fmla="*/ 117 w 281"/>
                <a:gd name="T111" fmla="*/ 220 h 281"/>
                <a:gd name="T112" fmla="*/ 124 w 281"/>
                <a:gd name="T113" fmla="*/ 179 h 281"/>
                <a:gd name="T114" fmla="*/ 133 w 281"/>
                <a:gd name="T115" fmla="*/ 200 h 281"/>
                <a:gd name="T116" fmla="*/ 156 w 281"/>
                <a:gd name="T117" fmla="*/ 173 h 281"/>
                <a:gd name="T118" fmla="*/ 219 w 281"/>
                <a:gd name="T119" fmla="*/ 249 h 281"/>
                <a:gd name="T120" fmla="*/ 270 w 281"/>
                <a:gd name="T121" fmla="*/ 16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1" h="281">
                  <a:moveTo>
                    <a:pt x="222" y="144"/>
                  </a:moveTo>
                  <a:cubicBezTo>
                    <a:pt x="277" y="127"/>
                    <a:pt x="277" y="127"/>
                    <a:pt x="277" y="127"/>
                  </a:cubicBezTo>
                  <a:cubicBezTo>
                    <a:pt x="281" y="127"/>
                    <a:pt x="281" y="127"/>
                    <a:pt x="281" y="127"/>
                  </a:cubicBezTo>
                  <a:cubicBezTo>
                    <a:pt x="281" y="126"/>
                    <a:pt x="281" y="124"/>
                    <a:pt x="280" y="123"/>
                  </a:cubicBezTo>
                  <a:cubicBezTo>
                    <a:pt x="277" y="124"/>
                    <a:pt x="277" y="124"/>
                    <a:pt x="277" y="124"/>
                  </a:cubicBezTo>
                  <a:cubicBezTo>
                    <a:pt x="219" y="122"/>
                    <a:pt x="219" y="122"/>
                    <a:pt x="219" y="122"/>
                  </a:cubicBezTo>
                  <a:cubicBezTo>
                    <a:pt x="268" y="91"/>
                    <a:pt x="268" y="91"/>
                    <a:pt x="268" y="91"/>
                  </a:cubicBezTo>
                  <a:cubicBezTo>
                    <a:pt x="272" y="90"/>
                    <a:pt x="272" y="90"/>
                    <a:pt x="272" y="90"/>
                  </a:cubicBezTo>
                  <a:cubicBezTo>
                    <a:pt x="272" y="89"/>
                    <a:pt x="271" y="88"/>
                    <a:pt x="271" y="87"/>
                  </a:cubicBezTo>
                  <a:cubicBezTo>
                    <a:pt x="267" y="89"/>
                    <a:pt x="267" y="89"/>
                    <a:pt x="267" y="89"/>
                  </a:cubicBezTo>
                  <a:cubicBezTo>
                    <a:pt x="211" y="102"/>
                    <a:pt x="211" y="102"/>
                    <a:pt x="211" y="102"/>
                  </a:cubicBezTo>
                  <a:cubicBezTo>
                    <a:pt x="250" y="60"/>
                    <a:pt x="250" y="60"/>
                    <a:pt x="250" y="60"/>
                  </a:cubicBezTo>
                  <a:cubicBezTo>
                    <a:pt x="255" y="57"/>
                    <a:pt x="255" y="57"/>
                    <a:pt x="255" y="57"/>
                  </a:cubicBezTo>
                  <a:cubicBezTo>
                    <a:pt x="254" y="56"/>
                    <a:pt x="253" y="55"/>
                    <a:pt x="252" y="54"/>
                  </a:cubicBezTo>
                  <a:cubicBezTo>
                    <a:pt x="249" y="58"/>
                    <a:pt x="249" y="58"/>
                    <a:pt x="249" y="58"/>
                  </a:cubicBezTo>
                  <a:cubicBezTo>
                    <a:pt x="198" y="85"/>
                    <a:pt x="198" y="85"/>
                    <a:pt x="198" y="85"/>
                  </a:cubicBezTo>
                  <a:cubicBezTo>
                    <a:pt x="225" y="34"/>
                    <a:pt x="225" y="34"/>
                    <a:pt x="225" y="34"/>
                  </a:cubicBezTo>
                  <a:cubicBezTo>
                    <a:pt x="229" y="30"/>
                    <a:pt x="229" y="30"/>
                    <a:pt x="229" y="30"/>
                  </a:cubicBezTo>
                  <a:cubicBezTo>
                    <a:pt x="227" y="29"/>
                    <a:pt x="226" y="28"/>
                    <a:pt x="225" y="28"/>
                  </a:cubicBezTo>
                  <a:cubicBezTo>
                    <a:pt x="223" y="32"/>
                    <a:pt x="223" y="32"/>
                    <a:pt x="223" y="32"/>
                  </a:cubicBezTo>
                  <a:cubicBezTo>
                    <a:pt x="180" y="72"/>
                    <a:pt x="180" y="72"/>
                    <a:pt x="180" y="72"/>
                  </a:cubicBezTo>
                  <a:cubicBezTo>
                    <a:pt x="193" y="15"/>
                    <a:pt x="193" y="15"/>
                    <a:pt x="193" y="15"/>
                  </a:cubicBezTo>
                  <a:cubicBezTo>
                    <a:pt x="196" y="11"/>
                    <a:pt x="196" y="11"/>
                    <a:pt x="196" y="11"/>
                  </a:cubicBezTo>
                  <a:cubicBezTo>
                    <a:pt x="195" y="10"/>
                    <a:pt x="194" y="10"/>
                    <a:pt x="192" y="9"/>
                  </a:cubicBezTo>
                  <a:cubicBezTo>
                    <a:pt x="191" y="15"/>
                    <a:pt x="191" y="15"/>
                    <a:pt x="191" y="15"/>
                  </a:cubicBezTo>
                  <a:cubicBezTo>
                    <a:pt x="160" y="63"/>
                    <a:pt x="160" y="63"/>
                    <a:pt x="160" y="63"/>
                  </a:cubicBezTo>
                  <a:cubicBezTo>
                    <a:pt x="158" y="6"/>
                    <a:pt x="158" y="6"/>
                    <a:pt x="158" y="6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8" y="0"/>
                    <a:pt x="157" y="0"/>
                    <a:pt x="156" y="0"/>
                  </a:cubicBezTo>
                  <a:cubicBezTo>
                    <a:pt x="156" y="5"/>
                    <a:pt x="156" y="5"/>
                    <a:pt x="156" y="5"/>
                  </a:cubicBezTo>
                  <a:cubicBezTo>
                    <a:pt x="139" y="60"/>
                    <a:pt x="139" y="60"/>
                    <a:pt x="139" y="60"/>
                  </a:cubicBezTo>
                  <a:cubicBezTo>
                    <a:pt x="122" y="5"/>
                    <a:pt x="122" y="5"/>
                    <a:pt x="122" y="5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1" y="0"/>
                    <a:pt x="119" y="1"/>
                    <a:pt x="118" y="1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17" y="63"/>
                    <a:pt x="117" y="63"/>
                    <a:pt x="117" y="63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4" y="11"/>
                    <a:pt x="83" y="11"/>
                    <a:pt x="82" y="12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97" y="72"/>
                    <a:pt x="97" y="72"/>
                    <a:pt x="97" y="7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2" y="30"/>
                    <a:pt x="51" y="31"/>
                    <a:pt x="50" y="3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80" y="85"/>
                    <a:pt x="80" y="85"/>
                    <a:pt x="80" y="85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6" y="57"/>
                    <a:pt x="26" y="58"/>
                    <a:pt x="25" y="59"/>
                  </a:cubicBezTo>
                  <a:cubicBezTo>
                    <a:pt x="28" y="60"/>
                    <a:pt x="28" y="60"/>
                    <a:pt x="28" y="60"/>
                  </a:cubicBezTo>
                  <a:cubicBezTo>
                    <a:pt x="67" y="102"/>
                    <a:pt x="67" y="102"/>
                    <a:pt x="67" y="102"/>
                  </a:cubicBezTo>
                  <a:cubicBezTo>
                    <a:pt x="11" y="89"/>
                    <a:pt x="11" y="89"/>
                    <a:pt x="11" y="89"/>
                  </a:cubicBezTo>
                  <a:cubicBezTo>
                    <a:pt x="9" y="88"/>
                    <a:pt x="9" y="88"/>
                    <a:pt x="9" y="88"/>
                  </a:cubicBezTo>
                  <a:cubicBezTo>
                    <a:pt x="9" y="89"/>
                    <a:pt x="8" y="90"/>
                    <a:pt x="8" y="91"/>
                  </a:cubicBezTo>
                  <a:cubicBezTo>
                    <a:pt x="10" y="91"/>
                    <a:pt x="10" y="91"/>
                    <a:pt x="10" y="91"/>
                  </a:cubicBezTo>
                  <a:cubicBezTo>
                    <a:pt x="58" y="122"/>
                    <a:pt x="58" y="122"/>
                    <a:pt x="58" y="122"/>
                  </a:cubicBezTo>
                  <a:cubicBezTo>
                    <a:pt x="1" y="124"/>
                    <a:pt x="1" y="124"/>
                    <a:pt x="1" y="124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25"/>
                    <a:pt x="0" y="126"/>
                    <a:pt x="0" y="127"/>
                  </a:cubicBezTo>
                  <a:cubicBezTo>
                    <a:pt x="1" y="127"/>
                    <a:pt x="1" y="127"/>
                    <a:pt x="1" y="127"/>
                  </a:cubicBezTo>
                  <a:cubicBezTo>
                    <a:pt x="55" y="144"/>
                    <a:pt x="55" y="144"/>
                    <a:pt x="55" y="144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1" y="162"/>
                    <a:pt x="1" y="163"/>
                  </a:cubicBezTo>
                  <a:cubicBezTo>
                    <a:pt x="1" y="163"/>
                    <a:pt x="1" y="163"/>
                    <a:pt x="1" y="163"/>
                  </a:cubicBezTo>
                  <a:cubicBezTo>
                    <a:pt x="58" y="165"/>
                    <a:pt x="58" y="165"/>
                    <a:pt x="58" y="165"/>
                  </a:cubicBezTo>
                  <a:cubicBezTo>
                    <a:pt x="10" y="196"/>
                    <a:pt x="10" y="196"/>
                    <a:pt x="10" y="196"/>
                  </a:cubicBezTo>
                  <a:cubicBezTo>
                    <a:pt x="10" y="196"/>
                    <a:pt x="11" y="197"/>
                    <a:pt x="11" y="198"/>
                  </a:cubicBezTo>
                  <a:cubicBezTo>
                    <a:pt x="67" y="185"/>
                    <a:pt x="67" y="185"/>
                    <a:pt x="67" y="185"/>
                  </a:cubicBezTo>
                  <a:cubicBezTo>
                    <a:pt x="28" y="227"/>
                    <a:pt x="28" y="227"/>
                    <a:pt x="28" y="227"/>
                  </a:cubicBezTo>
                  <a:cubicBezTo>
                    <a:pt x="29" y="227"/>
                    <a:pt x="29" y="228"/>
                    <a:pt x="30" y="229"/>
                  </a:cubicBezTo>
                  <a:cubicBezTo>
                    <a:pt x="80" y="203"/>
                    <a:pt x="80" y="203"/>
                    <a:pt x="80" y="203"/>
                  </a:cubicBezTo>
                  <a:cubicBezTo>
                    <a:pt x="54" y="252"/>
                    <a:pt x="54" y="252"/>
                    <a:pt x="54" y="252"/>
                  </a:cubicBezTo>
                  <a:cubicBezTo>
                    <a:pt x="55" y="253"/>
                    <a:pt x="55" y="253"/>
                    <a:pt x="56" y="254"/>
                  </a:cubicBezTo>
                  <a:cubicBezTo>
                    <a:pt x="97" y="216"/>
                    <a:pt x="97" y="216"/>
                    <a:pt x="97" y="216"/>
                  </a:cubicBezTo>
                  <a:cubicBezTo>
                    <a:pt x="85" y="270"/>
                    <a:pt x="85" y="270"/>
                    <a:pt x="85" y="270"/>
                  </a:cubicBezTo>
                  <a:cubicBezTo>
                    <a:pt x="86" y="271"/>
                    <a:pt x="87" y="271"/>
                    <a:pt x="87" y="272"/>
                  </a:cubicBezTo>
                  <a:cubicBezTo>
                    <a:pt x="117" y="224"/>
                    <a:pt x="117" y="224"/>
                    <a:pt x="117" y="224"/>
                  </a:cubicBezTo>
                  <a:cubicBezTo>
                    <a:pt x="119" y="280"/>
                    <a:pt x="119" y="280"/>
                    <a:pt x="119" y="280"/>
                  </a:cubicBezTo>
                  <a:cubicBezTo>
                    <a:pt x="120" y="280"/>
                    <a:pt x="121" y="280"/>
                    <a:pt x="122" y="281"/>
                  </a:cubicBezTo>
                  <a:cubicBezTo>
                    <a:pt x="139" y="227"/>
                    <a:pt x="139" y="227"/>
                    <a:pt x="139" y="227"/>
                  </a:cubicBezTo>
                  <a:cubicBezTo>
                    <a:pt x="156" y="281"/>
                    <a:pt x="156" y="281"/>
                    <a:pt x="156" y="281"/>
                  </a:cubicBezTo>
                  <a:cubicBezTo>
                    <a:pt x="156" y="281"/>
                    <a:pt x="157" y="281"/>
                    <a:pt x="158" y="281"/>
                  </a:cubicBezTo>
                  <a:cubicBezTo>
                    <a:pt x="160" y="224"/>
                    <a:pt x="160" y="224"/>
                    <a:pt x="160" y="224"/>
                  </a:cubicBezTo>
                  <a:cubicBezTo>
                    <a:pt x="191" y="272"/>
                    <a:pt x="191" y="272"/>
                    <a:pt x="191" y="272"/>
                  </a:cubicBezTo>
                  <a:cubicBezTo>
                    <a:pt x="192" y="272"/>
                    <a:pt x="192" y="272"/>
                    <a:pt x="193" y="271"/>
                  </a:cubicBezTo>
                  <a:cubicBezTo>
                    <a:pt x="181" y="216"/>
                    <a:pt x="181" y="216"/>
                    <a:pt x="181" y="216"/>
                  </a:cubicBezTo>
                  <a:cubicBezTo>
                    <a:pt x="223" y="255"/>
                    <a:pt x="223" y="255"/>
                    <a:pt x="223" y="255"/>
                  </a:cubicBezTo>
                  <a:cubicBezTo>
                    <a:pt x="223" y="255"/>
                    <a:pt x="223" y="255"/>
                    <a:pt x="223" y="255"/>
                  </a:cubicBezTo>
                  <a:cubicBezTo>
                    <a:pt x="223" y="255"/>
                    <a:pt x="224" y="254"/>
                    <a:pt x="225" y="254"/>
                  </a:cubicBezTo>
                  <a:cubicBezTo>
                    <a:pt x="225" y="254"/>
                    <a:pt x="225" y="254"/>
                    <a:pt x="225" y="254"/>
                  </a:cubicBezTo>
                  <a:cubicBezTo>
                    <a:pt x="198" y="203"/>
                    <a:pt x="198" y="203"/>
                    <a:pt x="198" y="203"/>
                  </a:cubicBezTo>
                  <a:cubicBezTo>
                    <a:pt x="249" y="229"/>
                    <a:pt x="249" y="229"/>
                    <a:pt x="249" y="229"/>
                  </a:cubicBezTo>
                  <a:cubicBezTo>
                    <a:pt x="249" y="230"/>
                    <a:pt x="249" y="230"/>
                    <a:pt x="249" y="230"/>
                  </a:cubicBezTo>
                  <a:cubicBezTo>
                    <a:pt x="250" y="230"/>
                    <a:pt x="250" y="229"/>
                    <a:pt x="251" y="228"/>
                  </a:cubicBezTo>
                  <a:cubicBezTo>
                    <a:pt x="250" y="228"/>
                    <a:pt x="250" y="228"/>
                    <a:pt x="250" y="228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67" y="198"/>
                    <a:pt x="267" y="198"/>
                    <a:pt x="267" y="198"/>
                  </a:cubicBezTo>
                  <a:cubicBezTo>
                    <a:pt x="269" y="199"/>
                    <a:pt x="269" y="199"/>
                    <a:pt x="269" y="199"/>
                  </a:cubicBezTo>
                  <a:cubicBezTo>
                    <a:pt x="269" y="198"/>
                    <a:pt x="270" y="197"/>
                    <a:pt x="270" y="196"/>
                  </a:cubicBezTo>
                  <a:cubicBezTo>
                    <a:pt x="268" y="196"/>
                    <a:pt x="268" y="196"/>
                    <a:pt x="268" y="196"/>
                  </a:cubicBezTo>
                  <a:cubicBezTo>
                    <a:pt x="219" y="165"/>
                    <a:pt x="219" y="165"/>
                    <a:pt x="219" y="165"/>
                  </a:cubicBezTo>
                  <a:cubicBezTo>
                    <a:pt x="277" y="163"/>
                    <a:pt x="277" y="163"/>
                    <a:pt x="277" y="163"/>
                  </a:cubicBezTo>
                  <a:cubicBezTo>
                    <a:pt x="280" y="164"/>
                    <a:pt x="280" y="164"/>
                    <a:pt x="280" y="164"/>
                  </a:cubicBezTo>
                  <a:cubicBezTo>
                    <a:pt x="280" y="163"/>
                    <a:pt x="280" y="162"/>
                    <a:pt x="280" y="161"/>
                  </a:cubicBezTo>
                  <a:cubicBezTo>
                    <a:pt x="277" y="161"/>
                    <a:pt x="277" y="161"/>
                    <a:pt x="277" y="161"/>
                  </a:cubicBezTo>
                  <a:lnTo>
                    <a:pt x="222" y="144"/>
                  </a:lnTo>
                  <a:close/>
                  <a:moveTo>
                    <a:pt x="270" y="126"/>
                  </a:moveTo>
                  <a:cubicBezTo>
                    <a:pt x="218" y="143"/>
                    <a:pt x="218" y="143"/>
                    <a:pt x="218" y="143"/>
                  </a:cubicBezTo>
                  <a:cubicBezTo>
                    <a:pt x="197" y="136"/>
                    <a:pt x="197" y="136"/>
                    <a:pt x="197" y="136"/>
                  </a:cubicBezTo>
                  <a:cubicBezTo>
                    <a:pt x="216" y="124"/>
                    <a:pt x="216" y="124"/>
                    <a:pt x="216" y="124"/>
                  </a:cubicBezTo>
                  <a:lnTo>
                    <a:pt x="270" y="126"/>
                  </a:lnTo>
                  <a:close/>
                  <a:moveTo>
                    <a:pt x="165" y="131"/>
                  </a:moveTo>
                  <a:cubicBezTo>
                    <a:pt x="163" y="130"/>
                    <a:pt x="163" y="130"/>
                    <a:pt x="163" y="130"/>
                  </a:cubicBezTo>
                  <a:cubicBezTo>
                    <a:pt x="163" y="128"/>
                    <a:pt x="163" y="128"/>
                    <a:pt x="163" y="128"/>
                  </a:cubicBezTo>
                  <a:cubicBezTo>
                    <a:pt x="165" y="128"/>
                    <a:pt x="165" y="128"/>
                    <a:pt x="165" y="128"/>
                  </a:cubicBezTo>
                  <a:lnTo>
                    <a:pt x="165" y="131"/>
                  </a:lnTo>
                  <a:close/>
                  <a:moveTo>
                    <a:pt x="166" y="140"/>
                  </a:moveTo>
                  <a:cubicBezTo>
                    <a:pt x="165" y="141"/>
                    <a:pt x="165" y="141"/>
                    <a:pt x="165" y="141"/>
                  </a:cubicBezTo>
                  <a:cubicBezTo>
                    <a:pt x="165" y="140"/>
                    <a:pt x="165" y="140"/>
                    <a:pt x="165" y="140"/>
                  </a:cubicBezTo>
                  <a:cubicBezTo>
                    <a:pt x="165" y="139"/>
                    <a:pt x="165" y="139"/>
                    <a:pt x="165" y="139"/>
                  </a:cubicBezTo>
                  <a:lnTo>
                    <a:pt x="166" y="140"/>
                  </a:lnTo>
                  <a:close/>
                  <a:moveTo>
                    <a:pt x="164" y="135"/>
                  </a:moveTo>
                  <a:cubicBezTo>
                    <a:pt x="163" y="134"/>
                    <a:pt x="163" y="134"/>
                    <a:pt x="163" y="134"/>
                  </a:cubicBezTo>
                  <a:cubicBezTo>
                    <a:pt x="163" y="132"/>
                    <a:pt x="163" y="132"/>
                    <a:pt x="163" y="132"/>
                  </a:cubicBezTo>
                  <a:cubicBezTo>
                    <a:pt x="164" y="133"/>
                    <a:pt x="164" y="133"/>
                    <a:pt x="164" y="133"/>
                  </a:cubicBezTo>
                  <a:lnTo>
                    <a:pt x="164" y="135"/>
                  </a:lnTo>
                  <a:close/>
                  <a:moveTo>
                    <a:pt x="164" y="144"/>
                  </a:moveTo>
                  <a:cubicBezTo>
                    <a:pt x="164" y="144"/>
                    <a:pt x="164" y="144"/>
                    <a:pt x="164" y="144"/>
                  </a:cubicBezTo>
                  <a:cubicBezTo>
                    <a:pt x="164" y="144"/>
                    <a:pt x="164" y="144"/>
                    <a:pt x="164" y="144"/>
                  </a:cubicBezTo>
                  <a:cubicBezTo>
                    <a:pt x="164" y="143"/>
                    <a:pt x="164" y="143"/>
                    <a:pt x="164" y="143"/>
                  </a:cubicBezTo>
                  <a:lnTo>
                    <a:pt x="164" y="144"/>
                  </a:lnTo>
                  <a:close/>
                  <a:moveTo>
                    <a:pt x="163" y="137"/>
                  </a:moveTo>
                  <a:cubicBezTo>
                    <a:pt x="163" y="137"/>
                    <a:pt x="163" y="137"/>
                    <a:pt x="163" y="137"/>
                  </a:cubicBezTo>
                  <a:cubicBezTo>
                    <a:pt x="163" y="137"/>
                    <a:pt x="163" y="137"/>
                    <a:pt x="163" y="137"/>
                  </a:cubicBezTo>
                  <a:cubicBezTo>
                    <a:pt x="163" y="137"/>
                    <a:pt x="163" y="137"/>
                    <a:pt x="163" y="137"/>
                  </a:cubicBezTo>
                  <a:close/>
                  <a:moveTo>
                    <a:pt x="163" y="150"/>
                  </a:moveTo>
                  <a:cubicBezTo>
                    <a:pt x="163" y="150"/>
                    <a:pt x="163" y="150"/>
                    <a:pt x="163" y="150"/>
                  </a:cubicBezTo>
                  <a:cubicBezTo>
                    <a:pt x="163" y="150"/>
                    <a:pt x="163" y="150"/>
                    <a:pt x="163" y="150"/>
                  </a:cubicBezTo>
                  <a:cubicBezTo>
                    <a:pt x="163" y="150"/>
                    <a:pt x="163" y="150"/>
                    <a:pt x="163" y="150"/>
                  </a:cubicBezTo>
                  <a:close/>
                  <a:moveTo>
                    <a:pt x="163" y="154"/>
                  </a:moveTo>
                  <a:cubicBezTo>
                    <a:pt x="164" y="153"/>
                    <a:pt x="164" y="153"/>
                    <a:pt x="164" y="153"/>
                  </a:cubicBezTo>
                  <a:cubicBezTo>
                    <a:pt x="164" y="154"/>
                    <a:pt x="164" y="154"/>
                    <a:pt x="164" y="154"/>
                  </a:cubicBezTo>
                  <a:cubicBezTo>
                    <a:pt x="163" y="155"/>
                    <a:pt x="163" y="155"/>
                    <a:pt x="163" y="155"/>
                  </a:cubicBezTo>
                  <a:lnTo>
                    <a:pt x="163" y="154"/>
                  </a:lnTo>
                  <a:close/>
                  <a:moveTo>
                    <a:pt x="163" y="158"/>
                  </a:moveTo>
                  <a:cubicBezTo>
                    <a:pt x="165" y="156"/>
                    <a:pt x="165" y="156"/>
                    <a:pt x="165" y="156"/>
                  </a:cubicBezTo>
                  <a:cubicBezTo>
                    <a:pt x="165" y="159"/>
                    <a:pt x="165" y="159"/>
                    <a:pt x="165" y="159"/>
                  </a:cubicBezTo>
                  <a:cubicBezTo>
                    <a:pt x="163" y="160"/>
                    <a:pt x="163" y="160"/>
                    <a:pt x="163" y="160"/>
                  </a:cubicBezTo>
                  <a:lnTo>
                    <a:pt x="163" y="158"/>
                  </a:lnTo>
                  <a:close/>
                  <a:moveTo>
                    <a:pt x="165" y="148"/>
                  </a:moveTo>
                  <a:cubicBezTo>
                    <a:pt x="165" y="147"/>
                    <a:pt x="165" y="147"/>
                    <a:pt x="165" y="147"/>
                  </a:cubicBezTo>
                  <a:cubicBezTo>
                    <a:pt x="165" y="146"/>
                    <a:pt x="165" y="146"/>
                    <a:pt x="165" y="146"/>
                  </a:cubicBezTo>
                  <a:cubicBezTo>
                    <a:pt x="166" y="147"/>
                    <a:pt x="166" y="147"/>
                    <a:pt x="166" y="147"/>
                  </a:cubicBezTo>
                  <a:lnTo>
                    <a:pt x="165" y="148"/>
                  </a:lnTo>
                  <a:close/>
                  <a:moveTo>
                    <a:pt x="167" y="149"/>
                  </a:moveTo>
                  <a:cubicBezTo>
                    <a:pt x="168" y="152"/>
                    <a:pt x="168" y="152"/>
                    <a:pt x="168" y="152"/>
                  </a:cubicBezTo>
                  <a:cubicBezTo>
                    <a:pt x="166" y="153"/>
                    <a:pt x="166" y="153"/>
                    <a:pt x="166" y="153"/>
                  </a:cubicBezTo>
                  <a:cubicBezTo>
                    <a:pt x="166" y="151"/>
                    <a:pt x="166" y="151"/>
                    <a:pt x="166" y="151"/>
                  </a:cubicBezTo>
                  <a:lnTo>
                    <a:pt x="167" y="149"/>
                  </a:lnTo>
                  <a:close/>
                  <a:moveTo>
                    <a:pt x="168" y="146"/>
                  </a:moveTo>
                  <a:cubicBezTo>
                    <a:pt x="167" y="144"/>
                    <a:pt x="167" y="144"/>
                    <a:pt x="167" y="144"/>
                  </a:cubicBezTo>
                  <a:cubicBezTo>
                    <a:pt x="168" y="142"/>
                    <a:pt x="168" y="142"/>
                    <a:pt x="168" y="142"/>
                  </a:cubicBezTo>
                  <a:cubicBezTo>
                    <a:pt x="169" y="144"/>
                    <a:pt x="169" y="144"/>
                    <a:pt x="169" y="144"/>
                  </a:cubicBezTo>
                  <a:lnTo>
                    <a:pt x="168" y="146"/>
                  </a:lnTo>
                  <a:close/>
                  <a:moveTo>
                    <a:pt x="167" y="138"/>
                  </a:moveTo>
                  <a:cubicBezTo>
                    <a:pt x="166" y="136"/>
                    <a:pt x="166" y="136"/>
                    <a:pt x="166" y="136"/>
                  </a:cubicBezTo>
                  <a:cubicBezTo>
                    <a:pt x="166" y="134"/>
                    <a:pt x="166" y="134"/>
                    <a:pt x="166" y="134"/>
                  </a:cubicBezTo>
                  <a:cubicBezTo>
                    <a:pt x="168" y="136"/>
                    <a:pt x="168" y="136"/>
                    <a:pt x="168" y="136"/>
                  </a:cubicBezTo>
                  <a:lnTo>
                    <a:pt x="167" y="138"/>
                  </a:lnTo>
                  <a:close/>
                  <a:moveTo>
                    <a:pt x="166" y="126"/>
                  </a:moveTo>
                  <a:cubicBezTo>
                    <a:pt x="163" y="125"/>
                    <a:pt x="163" y="125"/>
                    <a:pt x="163" y="125"/>
                  </a:cubicBezTo>
                  <a:cubicBezTo>
                    <a:pt x="163" y="122"/>
                    <a:pt x="163" y="122"/>
                    <a:pt x="163" y="122"/>
                  </a:cubicBezTo>
                  <a:cubicBezTo>
                    <a:pt x="167" y="122"/>
                    <a:pt x="167" y="122"/>
                    <a:pt x="167" y="122"/>
                  </a:cubicBezTo>
                  <a:lnTo>
                    <a:pt x="166" y="126"/>
                  </a:lnTo>
                  <a:close/>
                  <a:moveTo>
                    <a:pt x="163" y="162"/>
                  </a:moveTo>
                  <a:cubicBezTo>
                    <a:pt x="166" y="161"/>
                    <a:pt x="166" y="161"/>
                    <a:pt x="166" y="161"/>
                  </a:cubicBezTo>
                  <a:cubicBezTo>
                    <a:pt x="167" y="165"/>
                    <a:pt x="167" y="165"/>
                    <a:pt x="167" y="165"/>
                  </a:cubicBezTo>
                  <a:cubicBezTo>
                    <a:pt x="163" y="165"/>
                    <a:pt x="163" y="165"/>
                    <a:pt x="163" y="165"/>
                  </a:cubicBezTo>
                  <a:lnTo>
                    <a:pt x="163" y="162"/>
                  </a:lnTo>
                  <a:close/>
                  <a:moveTo>
                    <a:pt x="167" y="155"/>
                  </a:moveTo>
                  <a:cubicBezTo>
                    <a:pt x="169" y="154"/>
                    <a:pt x="169" y="154"/>
                    <a:pt x="169" y="154"/>
                  </a:cubicBezTo>
                  <a:cubicBezTo>
                    <a:pt x="171" y="157"/>
                    <a:pt x="171" y="157"/>
                    <a:pt x="171" y="157"/>
                  </a:cubicBezTo>
                  <a:cubicBezTo>
                    <a:pt x="167" y="158"/>
                    <a:pt x="167" y="158"/>
                    <a:pt x="167" y="158"/>
                  </a:cubicBezTo>
                  <a:lnTo>
                    <a:pt x="167" y="155"/>
                  </a:lnTo>
                  <a:close/>
                  <a:moveTo>
                    <a:pt x="169" y="148"/>
                  </a:moveTo>
                  <a:cubicBezTo>
                    <a:pt x="171" y="145"/>
                    <a:pt x="171" y="145"/>
                    <a:pt x="171" y="145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70" y="150"/>
                    <a:pt x="170" y="150"/>
                    <a:pt x="170" y="150"/>
                  </a:cubicBezTo>
                  <a:lnTo>
                    <a:pt x="169" y="148"/>
                  </a:lnTo>
                  <a:close/>
                  <a:moveTo>
                    <a:pt x="171" y="142"/>
                  </a:moveTo>
                  <a:cubicBezTo>
                    <a:pt x="169" y="140"/>
                    <a:pt x="169" y="140"/>
                    <a:pt x="169" y="140"/>
                  </a:cubicBezTo>
                  <a:cubicBezTo>
                    <a:pt x="170" y="137"/>
                    <a:pt x="170" y="137"/>
                    <a:pt x="170" y="137"/>
                  </a:cubicBezTo>
                  <a:cubicBezTo>
                    <a:pt x="174" y="139"/>
                    <a:pt x="174" y="139"/>
                    <a:pt x="174" y="139"/>
                  </a:cubicBezTo>
                  <a:lnTo>
                    <a:pt x="171" y="142"/>
                  </a:lnTo>
                  <a:close/>
                  <a:moveTo>
                    <a:pt x="169" y="134"/>
                  </a:moveTo>
                  <a:cubicBezTo>
                    <a:pt x="167" y="132"/>
                    <a:pt x="167" y="132"/>
                    <a:pt x="167" y="132"/>
                  </a:cubicBezTo>
                  <a:cubicBezTo>
                    <a:pt x="167" y="129"/>
                    <a:pt x="167" y="129"/>
                    <a:pt x="167" y="129"/>
                  </a:cubicBezTo>
                  <a:cubicBezTo>
                    <a:pt x="171" y="130"/>
                    <a:pt x="171" y="130"/>
                    <a:pt x="171" y="130"/>
                  </a:cubicBezTo>
                  <a:lnTo>
                    <a:pt x="169" y="134"/>
                  </a:lnTo>
                  <a:close/>
                  <a:moveTo>
                    <a:pt x="168" y="127"/>
                  </a:moveTo>
                  <a:cubicBezTo>
                    <a:pt x="169" y="122"/>
                    <a:pt x="169" y="122"/>
                    <a:pt x="169" y="122"/>
                  </a:cubicBezTo>
                  <a:cubicBezTo>
                    <a:pt x="175" y="123"/>
                    <a:pt x="175" y="123"/>
                    <a:pt x="175" y="123"/>
                  </a:cubicBezTo>
                  <a:cubicBezTo>
                    <a:pt x="172" y="128"/>
                    <a:pt x="172" y="128"/>
                    <a:pt x="172" y="128"/>
                  </a:cubicBezTo>
                  <a:lnTo>
                    <a:pt x="168" y="127"/>
                  </a:lnTo>
                  <a:close/>
                  <a:moveTo>
                    <a:pt x="167" y="120"/>
                  </a:moveTo>
                  <a:cubicBezTo>
                    <a:pt x="163" y="120"/>
                    <a:pt x="163" y="120"/>
                    <a:pt x="163" y="120"/>
                  </a:cubicBezTo>
                  <a:cubicBezTo>
                    <a:pt x="162" y="115"/>
                    <a:pt x="162" y="115"/>
                    <a:pt x="162" y="115"/>
                  </a:cubicBezTo>
                  <a:cubicBezTo>
                    <a:pt x="169" y="114"/>
                    <a:pt x="169" y="114"/>
                    <a:pt x="169" y="114"/>
                  </a:cubicBezTo>
                  <a:lnTo>
                    <a:pt x="167" y="120"/>
                  </a:lnTo>
                  <a:close/>
                  <a:moveTo>
                    <a:pt x="163" y="167"/>
                  </a:moveTo>
                  <a:cubicBezTo>
                    <a:pt x="167" y="167"/>
                    <a:pt x="167" y="167"/>
                    <a:pt x="167" y="167"/>
                  </a:cubicBezTo>
                  <a:cubicBezTo>
                    <a:pt x="169" y="174"/>
                    <a:pt x="169" y="174"/>
                    <a:pt x="169" y="174"/>
                  </a:cubicBezTo>
                  <a:cubicBezTo>
                    <a:pt x="162" y="172"/>
                    <a:pt x="162" y="172"/>
                    <a:pt x="162" y="172"/>
                  </a:cubicBezTo>
                  <a:lnTo>
                    <a:pt x="163" y="167"/>
                  </a:lnTo>
                  <a:close/>
                  <a:moveTo>
                    <a:pt x="168" y="160"/>
                  </a:moveTo>
                  <a:cubicBezTo>
                    <a:pt x="172" y="159"/>
                    <a:pt x="172" y="159"/>
                    <a:pt x="172" y="159"/>
                  </a:cubicBezTo>
                  <a:cubicBezTo>
                    <a:pt x="175" y="165"/>
                    <a:pt x="175" y="165"/>
                    <a:pt x="175" y="165"/>
                  </a:cubicBezTo>
                  <a:cubicBezTo>
                    <a:pt x="169" y="165"/>
                    <a:pt x="169" y="165"/>
                    <a:pt x="169" y="165"/>
                  </a:cubicBezTo>
                  <a:lnTo>
                    <a:pt x="168" y="160"/>
                  </a:lnTo>
                  <a:close/>
                  <a:moveTo>
                    <a:pt x="171" y="152"/>
                  </a:moveTo>
                  <a:cubicBezTo>
                    <a:pt x="175" y="150"/>
                    <a:pt x="175" y="150"/>
                    <a:pt x="175" y="150"/>
                  </a:cubicBezTo>
                  <a:cubicBezTo>
                    <a:pt x="180" y="155"/>
                    <a:pt x="180" y="155"/>
                    <a:pt x="180" y="155"/>
                  </a:cubicBezTo>
                  <a:cubicBezTo>
                    <a:pt x="173" y="157"/>
                    <a:pt x="173" y="157"/>
                    <a:pt x="173" y="157"/>
                  </a:cubicBezTo>
                  <a:lnTo>
                    <a:pt x="171" y="152"/>
                  </a:lnTo>
                  <a:close/>
                  <a:moveTo>
                    <a:pt x="172" y="144"/>
                  </a:moveTo>
                  <a:cubicBezTo>
                    <a:pt x="176" y="140"/>
                    <a:pt x="176" y="140"/>
                    <a:pt x="176" y="140"/>
                  </a:cubicBezTo>
                  <a:cubicBezTo>
                    <a:pt x="181" y="144"/>
                    <a:pt x="181" y="144"/>
                    <a:pt x="181" y="144"/>
                  </a:cubicBezTo>
                  <a:cubicBezTo>
                    <a:pt x="176" y="147"/>
                    <a:pt x="176" y="147"/>
                    <a:pt x="176" y="147"/>
                  </a:cubicBezTo>
                  <a:lnTo>
                    <a:pt x="172" y="144"/>
                  </a:lnTo>
                  <a:close/>
                  <a:moveTo>
                    <a:pt x="175" y="137"/>
                  </a:moveTo>
                  <a:cubicBezTo>
                    <a:pt x="171" y="135"/>
                    <a:pt x="171" y="135"/>
                    <a:pt x="171" y="135"/>
                  </a:cubicBezTo>
                  <a:cubicBezTo>
                    <a:pt x="173" y="131"/>
                    <a:pt x="173" y="131"/>
                    <a:pt x="173" y="131"/>
                  </a:cubicBezTo>
                  <a:cubicBezTo>
                    <a:pt x="180" y="133"/>
                    <a:pt x="180" y="133"/>
                    <a:pt x="180" y="133"/>
                  </a:cubicBezTo>
                  <a:lnTo>
                    <a:pt x="175" y="137"/>
                  </a:lnTo>
                  <a:close/>
                  <a:moveTo>
                    <a:pt x="174" y="129"/>
                  </a:moveTo>
                  <a:cubicBezTo>
                    <a:pt x="178" y="123"/>
                    <a:pt x="178" y="123"/>
                    <a:pt x="178" y="123"/>
                  </a:cubicBezTo>
                  <a:cubicBezTo>
                    <a:pt x="188" y="123"/>
                    <a:pt x="188" y="123"/>
                    <a:pt x="188" y="123"/>
                  </a:cubicBezTo>
                  <a:cubicBezTo>
                    <a:pt x="181" y="131"/>
                    <a:pt x="181" y="131"/>
                    <a:pt x="181" y="131"/>
                  </a:cubicBezTo>
                  <a:lnTo>
                    <a:pt x="174" y="129"/>
                  </a:lnTo>
                  <a:close/>
                  <a:moveTo>
                    <a:pt x="176" y="120"/>
                  </a:moveTo>
                  <a:cubicBezTo>
                    <a:pt x="169" y="120"/>
                    <a:pt x="169" y="120"/>
                    <a:pt x="169" y="120"/>
                  </a:cubicBezTo>
                  <a:cubicBezTo>
                    <a:pt x="171" y="113"/>
                    <a:pt x="171" y="113"/>
                    <a:pt x="171" y="113"/>
                  </a:cubicBezTo>
                  <a:cubicBezTo>
                    <a:pt x="181" y="111"/>
                    <a:pt x="181" y="111"/>
                    <a:pt x="181" y="111"/>
                  </a:cubicBezTo>
                  <a:lnTo>
                    <a:pt x="176" y="120"/>
                  </a:lnTo>
                  <a:close/>
                  <a:moveTo>
                    <a:pt x="169" y="112"/>
                  </a:moveTo>
                  <a:cubicBezTo>
                    <a:pt x="162" y="113"/>
                    <a:pt x="162" y="113"/>
                    <a:pt x="162" y="113"/>
                  </a:cubicBezTo>
                  <a:cubicBezTo>
                    <a:pt x="162" y="106"/>
                    <a:pt x="162" y="106"/>
                    <a:pt x="162" y="106"/>
                  </a:cubicBezTo>
                  <a:cubicBezTo>
                    <a:pt x="172" y="101"/>
                    <a:pt x="172" y="101"/>
                    <a:pt x="172" y="101"/>
                  </a:cubicBezTo>
                  <a:lnTo>
                    <a:pt x="169" y="112"/>
                  </a:lnTo>
                  <a:close/>
                  <a:moveTo>
                    <a:pt x="162" y="174"/>
                  </a:moveTo>
                  <a:cubicBezTo>
                    <a:pt x="169" y="176"/>
                    <a:pt x="169" y="176"/>
                    <a:pt x="169" y="176"/>
                  </a:cubicBezTo>
                  <a:cubicBezTo>
                    <a:pt x="172" y="186"/>
                    <a:pt x="172" y="186"/>
                    <a:pt x="172" y="186"/>
                  </a:cubicBezTo>
                  <a:cubicBezTo>
                    <a:pt x="162" y="181"/>
                    <a:pt x="162" y="181"/>
                    <a:pt x="162" y="181"/>
                  </a:cubicBezTo>
                  <a:lnTo>
                    <a:pt x="162" y="174"/>
                  </a:lnTo>
                  <a:close/>
                  <a:moveTo>
                    <a:pt x="169" y="167"/>
                  </a:moveTo>
                  <a:cubicBezTo>
                    <a:pt x="176" y="167"/>
                    <a:pt x="176" y="167"/>
                    <a:pt x="176" y="167"/>
                  </a:cubicBezTo>
                  <a:cubicBezTo>
                    <a:pt x="181" y="176"/>
                    <a:pt x="181" y="176"/>
                    <a:pt x="181" y="176"/>
                  </a:cubicBezTo>
                  <a:cubicBezTo>
                    <a:pt x="171" y="174"/>
                    <a:pt x="171" y="174"/>
                    <a:pt x="171" y="174"/>
                  </a:cubicBezTo>
                  <a:lnTo>
                    <a:pt x="169" y="167"/>
                  </a:lnTo>
                  <a:close/>
                  <a:moveTo>
                    <a:pt x="174" y="158"/>
                  </a:moveTo>
                  <a:cubicBezTo>
                    <a:pt x="181" y="156"/>
                    <a:pt x="181" y="156"/>
                    <a:pt x="181" y="156"/>
                  </a:cubicBezTo>
                  <a:cubicBezTo>
                    <a:pt x="188" y="164"/>
                    <a:pt x="188" y="164"/>
                    <a:pt x="188" y="164"/>
                  </a:cubicBezTo>
                  <a:cubicBezTo>
                    <a:pt x="178" y="165"/>
                    <a:pt x="178" y="165"/>
                    <a:pt x="178" y="165"/>
                  </a:cubicBezTo>
                  <a:lnTo>
                    <a:pt x="174" y="158"/>
                  </a:lnTo>
                  <a:close/>
                  <a:moveTo>
                    <a:pt x="177" y="149"/>
                  </a:moveTo>
                  <a:cubicBezTo>
                    <a:pt x="183" y="145"/>
                    <a:pt x="183" y="145"/>
                    <a:pt x="183" y="145"/>
                  </a:cubicBezTo>
                  <a:cubicBezTo>
                    <a:pt x="192" y="151"/>
                    <a:pt x="192" y="151"/>
                    <a:pt x="192" y="151"/>
                  </a:cubicBezTo>
                  <a:cubicBezTo>
                    <a:pt x="182" y="154"/>
                    <a:pt x="182" y="154"/>
                    <a:pt x="182" y="154"/>
                  </a:cubicBezTo>
                  <a:lnTo>
                    <a:pt x="177" y="149"/>
                  </a:lnTo>
                  <a:close/>
                  <a:moveTo>
                    <a:pt x="183" y="142"/>
                  </a:moveTo>
                  <a:cubicBezTo>
                    <a:pt x="177" y="139"/>
                    <a:pt x="177" y="139"/>
                    <a:pt x="177" y="139"/>
                  </a:cubicBezTo>
                  <a:cubicBezTo>
                    <a:pt x="182" y="133"/>
                    <a:pt x="182" y="133"/>
                    <a:pt x="182" y="133"/>
                  </a:cubicBezTo>
                  <a:cubicBezTo>
                    <a:pt x="192" y="137"/>
                    <a:pt x="192" y="137"/>
                    <a:pt x="192" y="137"/>
                  </a:cubicBezTo>
                  <a:lnTo>
                    <a:pt x="183" y="142"/>
                  </a:lnTo>
                  <a:close/>
                  <a:moveTo>
                    <a:pt x="183" y="132"/>
                  </a:moveTo>
                  <a:cubicBezTo>
                    <a:pt x="191" y="123"/>
                    <a:pt x="191" y="123"/>
                    <a:pt x="191" y="123"/>
                  </a:cubicBezTo>
                  <a:cubicBezTo>
                    <a:pt x="212" y="124"/>
                    <a:pt x="212" y="124"/>
                    <a:pt x="212" y="124"/>
                  </a:cubicBezTo>
                  <a:cubicBezTo>
                    <a:pt x="195" y="135"/>
                    <a:pt x="195" y="135"/>
                    <a:pt x="195" y="135"/>
                  </a:cubicBezTo>
                  <a:lnTo>
                    <a:pt x="183" y="132"/>
                  </a:lnTo>
                  <a:close/>
                  <a:moveTo>
                    <a:pt x="190" y="121"/>
                  </a:moveTo>
                  <a:cubicBezTo>
                    <a:pt x="179" y="121"/>
                    <a:pt x="179" y="121"/>
                    <a:pt x="179" y="121"/>
                  </a:cubicBezTo>
                  <a:cubicBezTo>
                    <a:pt x="184" y="110"/>
                    <a:pt x="184" y="110"/>
                    <a:pt x="184" y="110"/>
                  </a:cubicBezTo>
                  <a:cubicBezTo>
                    <a:pt x="204" y="106"/>
                    <a:pt x="204" y="106"/>
                    <a:pt x="204" y="106"/>
                  </a:cubicBezTo>
                  <a:lnTo>
                    <a:pt x="190" y="121"/>
                  </a:lnTo>
                  <a:close/>
                  <a:moveTo>
                    <a:pt x="183" y="108"/>
                  </a:moveTo>
                  <a:cubicBezTo>
                    <a:pt x="172" y="111"/>
                    <a:pt x="172" y="111"/>
                    <a:pt x="172" y="111"/>
                  </a:cubicBezTo>
                  <a:cubicBezTo>
                    <a:pt x="174" y="100"/>
                    <a:pt x="174" y="100"/>
                    <a:pt x="174" y="100"/>
                  </a:cubicBezTo>
                  <a:cubicBezTo>
                    <a:pt x="192" y="90"/>
                    <a:pt x="192" y="90"/>
                    <a:pt x="192" y="90"/>
                  </a:cubicBezTo>
                  <a:lnTo>
                    <a:pt x="183" y="108"/>
                  </a:lnTo>
                  <a:close/>
                  <a:moveTo>
                    <a:pt x="172" y="98"/>
                  </a:moveTo>
                  <a:cubicBezTo>
                    <a:pt x="162" y="104"/>
                    <a:pt x="162" y="104"/>
                    <a:pt x="162" y="104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77" y="78"/>
                    <a:pt x="177" y="78"/>
                    <a:pt x="177" y="78"/>
                  </a:cubicBezTo>
                  <a:lnTo>
                    <a:pt x="172" y="98"/>
                  </a:lnTo>
                  <a:close/>
                  <a:moveTo>
                    <a:pt x="162" y="184"/>
                  </a:moveTo>
                  <a:cubicBezTo>
                    <a:pt x="172" y="189"/>
                    <a:pt x="172" y="189"/>
                    <a:pt x="172" y="189"/>
                  </a:cubicBezTo>
                  <a:cubicBezTo>
                    <a:pt x="177" y="209"/>
                    <a:pt x="177" y="209"/>
                    <a:pt x="177" y="209"/>
                  </a:cubicBezTo>
                  <a:cubicBezTo>
                    <a:pt x="161" y="195"/>
                    <a:pt x="161" y="195"/>
                    <a:pt x="161" y="195"/>
                  </a:cubicBezTo>
                  <a:lnTo>
                    <a:pt x="162" y="184"/>
                  </a:lnTo>
                  <a:close/>
                  <a:moveTo>
                    <a:pt x="172" y="176"/>
                  </a:moveTo>
                  <a:cubicBezTo>
                    <a:pt x="183" y="179"/>
                    <a:pt x="183" y="179"/>
                    <a:pt x="183" y="179"/>
                  </a:cubicBezTo>
                  <a:cubicBezTo>
                    <a:pt x="192" y="197"/>
                    <a:pt x="192" y="197"/>
                    <a:pt x="192" y="197"/>
                  </a:cubicBezTo>
                  <a:cubicBezTo>
                    <a:pt x="174" y="188"/>
                    <a:pt x="174" y="188"/>
                    <a:pt x="174" y="188"/>
                  </a:cubicBezTo>
                  <a:lnTo>
                    <a:pt x="172" y="176"/>
                  </a:lnTo>
                  <a:close/>
                  <a:moveTo>
                    <a:pt x="179" y="167"/>
                  </a:moveTo>
                  <a:cubicBezTo>
                    <a:pt x="190" y="166"/>
                    <a:pt x="190" y="166"/>
                    <a:pt x="190" y="166"/>
                  </a:cubicBezTo>
                  <a:cubicBezTo>
                    <a:pt x="204" y="182"/>
                    <a:pt x="204" y="182"/>
                    <a:pt x="204" y="182"/>
                  </a:cubicBezTo>
                  <a:cubicBezTo>
                    <a:pt x="184" y="177"/>
                    <a:pt x="184" y="177"/>
                    <a:pt x="184" y="177"/>
                  </a:cubicBezTo>
                  <a:lnTo>
                    <a:pt x="179" y="167"/>
                  </a:lnTo>
                  <a:close/>
                  <a:moveTo>
                    <a:pt x="183" y="156"/>
                  </a:moveTo>
                  <a:cubicBezTo>
                    <a:pt x="195" y="152"/>
                    <a:pt x="195" y="152"/>
                    <a:pt x="195" y="152"/>
                  </a:cubicBezTo>
                  <a:cubicBezTo>
                    <a:pt x="212" y="163"/>
                    <a:pt x="212" y="163"/>
                    <a:pt x="212" y="163"/>
                  </a:cubicBezTo>
                  <a:cubicBezTo>
                    <a:pt x="191" y="164"/>
                    <a:pt x="191" y="164"/>
                    <a:pt x="191" y="164"/>
                  </a:cubicBezTo>
                  <a:lnTo>
                    <a:pt x="183" y="156"/>
                  </a:lnTo>
                  <a:close/>
                  <a:moveTo>
                    <a:pt x="185" y="144"/>
                  </a:moveTo>
                  <a:cubicBezTo>
                    <a:pt x="195" y="138"/>
                    <a:pt x="195" y="138"/>
                    <a:pt x="195" y="138"/>
                  </a:cubicBezTo>
                  <a:cubicBezTo>
                    <a:pt x="215" y="144"/>
                    <a:pt x="215" y="144"/>
                    <a:pt x="215" y="144"/>
                  </a:cubicBezTo>
                  <a:cubicBezTo>
                    <a:pt x="195" y="150"/>
                    <a:pt x="195" y="150"/>
                    <a:pt x="195" y="150"/>
                  </a:cubicBezTo>
                  <a:lnTo>
                    <a:pt x="185" y="144"/>
                  </a:lnTo>
                  <a:close/>
                  <a:moveTo>
                    <a:pt x="261" y="93"/>
                  </a:moveTo>
                  <a:cubicBezTo>
                    <a:pt x="215" y="122"/>
                    <a:pt x="215" y="122"/>
                    <a:pt x="215" y="122"/>
                  </a:cubicBezTo>
                  <a:cubicBezTo>
                    <a:pt x="193" y="121"/>
                    <a:pt x="193" y="121"/>
                    <a:pt x="193" y="121"/>
                  </a:cubicBezTo>
                  <a:cubicBezTo>
                    <a:pt x="208" y="105"/>
                    <a:pt x="208" y="105"/>
                    <a:pt x="208" y="105"/>
                  </a:cubicBezTo>
                  <a:lnTo>
                    <a:pt x="261" y="93"/>
                  </a:lnTo>
                  <a:close/>
                  <a:moveTo>
                    <a:pt x="244" y="63"/>
                  </a:moveTo>
                  <a:cubicBezTo>
                    <a:pt x="207" y="103"/>
                    <a:pt x="207" y="103"/>
                    <a:pt x="207" y="103"/>
                  </a:cubicBezTo>
                  <a:cubicBezTo>
                    <a:pt x="186" y="108"/>
                    <a:pt x="186" y="108"/>
                    <a:pt x="186" y="108"/>
                  </a:cubicBezTo>
                  <a:cubicBezTo>
                    <a:pt x="196" y="88"/>
                    <a:pt x="196" y="88"/>
                    <a:pt x="196" y="88"/>
                  </a:cubicBezTo>
                  <a:lnTo>
                    <a:pt x="244" y="63"/>
                  </a:lnTo>
                  <a:close/>
                  <a:moveTo>
                    <a:pt x="219" y="39"/>
                  </a:moveTo>
                  <a:cubicBezTo>
                    <a:pt x="194" y="87"/>
                    <a:pt x="194" y="87"/>
                    <a:pt x="194" y="87"/>
                  </a:cubicBezTo>
                  <a:cubicBezTo>
                    <a:pt x="175" y="97"/>
                    <a:pt x="175" y="97"/>
                    <a:pt x="175" y="97"/>
                  </a:cubicBezTo>
                  <a:cubicBezTo>
                    <a:pt x="180" y="75"/>
                    <a:pt x="180" y="75"/>
                    <a:pt x="180" y="75"/>
                  </a:cubicBezTo>
                  <a:lnTo>
                    <a:pt x="219" y="39"/>
                  </a:lnTo>
                  <a:close/>
                  <a:moveTo>
                    <a:pt x="190" y="21"/>
                  </a:moveTo>
                  <a:cubicBezTo>
                    <a:pt x="178" y="74"/>
                    <a:pt x="178" y="74"/>
                    <a:pt x="178" y="74"/>
                  </a:cubicBezTo>
                  <a:cubicBezTo>
                    <a:pt x="161" y="89"/>
                    <a:pt x="161" y="89"/>
                    <a:pt x="161" y="89"/>
                  </a:cubicBezTo>
                  <a:cubicBezTo>
                    <a:pt x="161" y="67"/>
                    <a:pt x="161" y="67"/>
                    <a:pt x="161" y="67"/>
                  </a:cubicBezTo>
                  <a:lnTo>
                    <a:pt x="190" y="21"/>
                  </a:lnTo>
                  <a:close/>
                  <a:moveTo>
                    <a:pt x="161" y="157"/>
                  </a:moveTo>
                  <a:cubicBezTo>
                    <a:pt x="161" y="156"/>
                    <a:pt x="161" y="156"/>
                    <a:pt x="161" y="156"/>
                  </a:cubicBezTo>
                  <a:cubicBezTo>
                    <a:pt x="161" y="156"/>
                    <a:pt x="161" y="156"/>
                    <a:pt x="161" y="156"/>
                  </a:cubicBezTo>
                  <a:cubicBezTo>
                    <a:pt x="161" y="156"/>
                    <a:pt x="161" y="156"/>
                    <a:pt x="161" y="156"/>
                  </a:cubicBezTo>
                  <a:lnTo>
                    <a:pt x="161" y="157"/>
                  </a:lnTo>
                  <a:close/>
                  <a:moveTo>
                    <a:pt x="161" y="159"/>
                  </a:moveTo>
                  <a:cubicBezTo>
                    <a:pt x="161" y="160"/>
                    <a:pt x="161" y="160"/>
                    <a:pt x="161" y="160"/>
                  </a:cubicBezTo>
                  <a:cubicBezTo>
                    <a:pt x="159" y="161"/>
                    <a:pt x="159" y="161"/>
                    <a:pt x="159" y="161"/>
                  </a:cubicBezTo>
                  <a:cubicBezTo>
                    <a:pt x="160" y="160"/>
                    <a:pt x="160" y="160"/>
                    <a:pt x="160" y="160"/>
                  </a:cubicBezTo>
                  <a:lnTo>
                    <a:pt x="161" y="159"/>
                  </a:lnTo>
                  <a:close/>
                  <a:moveTo>
                    <a:pt x="161" y="150"/>
                  </a:moveTo>
                  <a:cubicBezTo>
                    <a:pt x="160" y="152"/>
                    <a:pt x="160" y="152"/>
                    <a:pt x="160" y="152"/>
                  </a:cubicBezTo>
                  <a:cubicBezTo>
                    <a:pt x="158" y="155"/>
                    <a:pt x="158" y="155"/>
                    <a:pt x="158" y="155"/>
                  </a:cubicBezTo>
                  <a:cubicBezTo>
                    <a:pt x="157" y="157"/>
                    <a:pt x="157" y="157"/>
                    <a:pt x="157" y="157"/>
                  </a:cubicBezTo>
                  <a:cubicBezTo>
                    <a:pt x="155" y="160"/>
                    <a:pt x="155" y="160"/>
                    <a:pt x="155" y="160"/>
                  </a:cubicBezTo>
                  <a:cubicBezTo>
                    <a:pt x="153" y="162"/>
                    <a:pt x="153" y="162"/>
                    <a:pt x="153" y="162"/>
                  </a:cubicBezTo>
                  <a:cubicBezTo>
                    <a:pt x="150" y="163"/>
                    <a:pt x="150" y="163"/>
                    <a:pt x="150" y="163"/>
                  </a:cubicBezTo>
                  <a:cubicBezTo>
                    <a:pt x="147" y="165"/>
                    <a:pt x="147" y="165"/>
                    <a:pt x="147" y="165"/>
                  </a:cubicBezTo>
                  <a:cubicBezTo>
                    <a:pt x="145" y="165"/>
                    <a:pt x="145" y="165"/>
                    <a:pt x="145" y="165"/>
                  </a:cubicBezTo>
                  <a:cubicBezTo>
                    <a:pt x="142" y="166"/>
                    <a:pt x="142" y="166"/>
                    <a:pt x="142" y="166"/>
                  </a:cubicBezTo>
                  <a:cubicBezTo>
                    <a:pt x="139" y="166"/>
                    <a:pt x="139" y="166"/>
                    <a:pt x="139" y="166"/>
                  </a:cubicBezTo>
                  <a:cubicBezTo>
                    <a:pt x="136" y="166"/>
                    <a:pt x="136" y="166"/>
                    <a:pt x="136" y="166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0" y="165"/>
                    <a:pt x="130" y="165"/>
                    <a:pt x="130" y="165"/>
                  </a:cubicBezTo>
                  <a:cubicBezTo>
                    <a:pt x="128" y="163"/>
                    <a:pt x="128" y="163"/>
                    <a:pt x="128" y="163"/>
                  </a:cubicBezTo>
                  <a:cubicBezTo>
                    <a:pt x="125" y="162"/>
                    <a:pt x="125" y="162"/>
                    <a:pt x="125" y="162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1" y="157"/>
                    <a:pt x="121" y="157"/>
                    <a:pt x="121" y="157"/>
                  </a:cubicBezTo>
                  <a:cubicBezTo>
                    <a:pt x="119" y="155"/>
                    <a:pt x="119" y="155"/>
                    <a:pt x="119" y="155"/>
                  </a:cubicBezTo>
                  <a:cubicBezTo>
                    <a:pt x="118" y="152"/>
                    <a:pt x="118" y="152"/>
                    <a:pt x="118" y="152"/>
                  </a:cubicBezTo>
                  <a:cubicBezTo>
                    <a:pt x="117" y="150"/>
                    <a:pt x="117" y="150"/>
                    <a:pt x="117" y="150"/>
                  </a:cubicBezTo>
                  <a:cubicBezTo>
                    <a:pt x="116" y="147"/>
                    <a:pt x="116" y="147"/>
                    <a:pt x="116" y="147"/>
                  </a:cubicBezTo>
                  <a:cubicBezTo>
                    <a:pt x="116" y="144"/>
                    <a:pt x="116" y="144"/>
                    <a:pt x="116" y="144"/>
                  </a:cubicBezTo>
                  <a:cubicBezTo>
                    <a:pt x="116" y="141"/>
                    <a:pt x="116" y="141"/>
                    <a:pt x="116" y="141"/>
                  </a:cubicBezTo>
                  <a:cubicBezTo>
                    <a:pt x="117" y="138"/>
                    <a:pt x="117" y="138"/>
                    <a:pt x="117" y="138"/>
                  </a:cubicBezTo>
                  <a:cubicBezTo>
                    <a:pt x="118" y="135"/>
                    <a:pt x="118" y="135"/>
                    <a:pt x="118" y="135"/>
                  </a:cubicBezTo>
                  <a:cubicBezTo>
                    <a:pt x="119" y="132"/>
                    <a:pt x="119" y="132"/>
                    <a:pt x="119" y="132"/>
                  </a:cubicBezTo>
                  <a:cubicBezTo>
                    <a:pt x="121" y="130"/>
                    <a:pt x="121" y="130"/>
                    <a:pt x="121" y="130"/>
                  </a:cubicBezTo>
                  <a:cubicBezTo>
                    <a:pt x="123" y="128"/>
                    <a:pt x="123" y="128"/>
                    <a:pt x="123" y="128"/>
                  </a:cubicBezTo>
                  <a:cubicBezTo>
                    <a:pt x="125" y="126"/>
                    <a:pt x="125" y="126"/>
                    <a:pt x="125" y="126"/>
                  </a:cubicBezTo>
                  <a:cubicBezTo>
                    <a:pt x="128" y="124"/>
                    <a:pt x="128" y="124"/>
                    <a:pt x="128" y="124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6" y="121"/>
                    <a:pt x="136" y="121"/>
                    <a:pt x="136" y="121"/>
                  </a:cubicBezTo>
                  <a:cubicBezTo>
                    <a:pt x="139" y="121"/>
                    <a:pt x="139" y="121"/>
                    <a:pt x="139" y="121"/>
                  </a:cubicBezTo>
                  <a:cubicBezTo>
                    <a:pt x="142" y="121"/>
                    <a:pt x="142" y="121"/>
                    <a:pt x="142" y="121"/>
                  </a:cubicBezTo>
                  <a:cubicBezTo>
                    <a:pt x="145" y="122"/>
                    <a:pt x="145" y="122"/>
                    <a:pt x="145" y="122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3" y="126"/>
                    <a:pt x="153" y="126"/>
                    <a:pt x="153" y="126"/>
                  </a:cubicBezTo>
                  <a:cubicBezTo>
                    <a:pt x="155" y="128"/>
                    <a:pt x="155" y="128"/>
                    <a:pt x="155" y="128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8" y="132"/>
                    <a:pt x="158" y="132"/>
                    <a:pt x="158" y="132"/>
                  </a:cubicBezTo>
                  <a:cubicBezTo>
                    <a:pt x="160" y="135"/>
                    <a:pt x="160" y="135"/>
                    <a:pt x="160" y="135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41"/>
                    <a:pt x="161" y="141"/>
                    <a:pt x="161" y="141"/>
                  </a:cubicBezTo>
                  <a:cubicBezTo>
                    <a:pt x="161" y="144"/>
                    <a:pt x="161" y="144"/>
                    <a:pt x="161" y="144"/>
                  </a:cubicBezTo>
                  <a:cubicBezTo>
                    <a:pt x="161" y="147"/>
                    <a:pt x="161" y="147"/>
                    <a:pt x="161" y="147"/>
                  </a:cubicBezTo>
                  <a:lnTo>
                    <a:pt x="161" y="150"/>
                  </a:lnTo>
                  <a:close/>
                  <a:moveTo>
                    <a:pt x="157" y="161"/>
                  </a:moveTo>
                  <a:cubicBezTo>
                    <a:pt x="157" y="162"/>
                    <a:pt x="157" y="162"/>
                    <a:pt x="157" y="162"/>
                  </a:cubicBezTo>
                  <a:cubicBezTo>
                    <a:pt x="157" y="162"/>
                    <a:pt x="157" y="162"/>
                    <a:pt x="157" y="162"/>
                  </a:cubicBezTo>
                  <a:cubicBezTo>
                    <a:pt x="157" y="162"/>
                    <a:pt x="157" y="162"/>
                    <a:pt x="157" y="162"/>
                  </a:cubicBezTo>
                  <a:lnTo>
                    <a:pt x="157" y="161"/>
                  </a:lnTo>
                  <a:close/>
                  <a:moveTo>
                    <a:pt x="125" y="168"/>
                  </a:moveTo>
                  <a:cubicBezTo>
                    <a:pt x="126" y="170"/>
                    <a:pt x="126" y="170"/>
                    <a:pt x="126" y="170"/>
                  </a:cubicBezTo>
                  <a:cubicBezTo>
                    <a:pt x="123" y="170"/>
                    <a:pt x="123" y="170"/>
                    <a:pt x="123" y="170"/>
                  </a:cubicBezTo>
                  <a:cubicBezTo>
                    <a:pt x="123" y="168"/>
                    <a:pt x="123" y="168"/>
                    <a:pt x="123" y="168"/>
                  </a:cubicBezTo>
                  <a:lnTo>
                    <a:pt x="125" y="168"/>
                  </a:lnTo>
                  <a:close/>
                  <a:moveTo>
                    <a:pt x="122" y="166"/>
                  </a:moveTo>
                  <a:cubicBezTo>
                    <a:pt x="122" y="164"/>
                    <a:pt x="122" y="164"/>
                    <a:pt x="122" y="164"/>
                  </a:cubicBezTo>
                  <a:cubicBezTo>
                    <a:pt x="123" y="165"/>
                    <a:pt x="123" y="165"/>
                    <a:pt x="123" y="165"/>
                  </a:cubicBezTo>
                  <a:cubicBezTo>
                    <a:pt x="124" y="166"/>
                    <a:pt x="124" y="166"/>
                    <a:pt x="124" y="166"/>
                  </a:cubicBezTo>
                  <a:lnTo>
                    <a:pt x="122" y="166"/>
                  </a:lnTo>
                  <a:close/>
                  <a:moveTo>
                    <a:pt x="126" y="166"/>
                  </a:moveTo>
                  <a:cubicBezTo>
                    <a:pt x="126" y="166"/>
                    <a:pt x="126" y="166"/>
                    <a:pt x="126" y="166"/>
                  </a:cubicBezTo>
                  <a:cubicBezTo>
                    <a:pt x="126" y="166"/>
                    <a:pt x="126" y="166"/>
                    <a:pt x="126" y="166"/>
                  </a:cubicBezTo>
                  <a:cubicBezTo>
                    <a:pt x="126" y="166"/>
                    <a:pt x="126" y="166"/>
                    <a:pt x="126" y="166"/>
                  </a:cubicBezTo>
                  <a:close/>
                  <a:moveTo>
                    <a:pt x="127" y="172"/>
                  </a:moveTo>
                  <a:cubicBezTo>
                    <a:pt x="129" y="174"/>
                    <a:pt x="129" y="174"/>
                    <a:pt x="129" y="174"/>
                  </a:cubicBezTo>
                  <a:cubicBezTo>
                    <a:pt x="125" y="176"/>
                    <a:pt x="125" y="176"/>
                    <a:pt x="125" y="176"/>
                  </a:cubicBezTo>
                  <a:cubicBezTo>
                    <a:pt x="124" y="172"/>
                    <a:pt x="124" y="172"/>
                    <a:pt x="124" y="172"/>
                  </a:cubicBezTo>
                  <a:lnTo>
                    <a:pt x="127" y="172"/>
                  </a:lnTo>
                  <a:close/>
                  <a:moveTo>
                    <a:pt x="133" y="172"/>
                  </a:moveTo>
                  <a:cubicBezTo>
                    <a:pt x="131" y="173"/>
                    <a:pt x="131" y="173"/>
                    <a:pt x="131" y="173"/>
                  </a:cubicBezTo>
                  <a:cubicBezTo>
                    <a:pt x="129" y="171"/>
                    <a:pt x="129" y="171"/>
                    <a:pt x="129" y="171"/>
                  </a:cubicBezTo>
                  <a:cubicBezTo>
                    <a:pt x="132" y="171"/>
                    <a:pt x="132" y="171"/>
                    <a:pt x="132" y="171"/>
                  </a:cubicBezTo>
                  <a:lnTo>
                    <a:pt x="133" y="172"/>
                  </a:lnTo>
                  <a:close/>
                  <a:moveTo>
                    <a:pt x="132" y="168"/>
                  </a:moveTo>
                  <a:cubicBezTo>
                    <a:pt x="132" y="168"/>
                    <a:pt x="132" y="168"/>
                    <a:pt x="132" y="168"/>
                  </a:cubicBezTo>
                  <a:cubicBezTo>
                    <a:pt x="132" y="168"/>
                    <a:pt x="132" y="168"/>
                    <a:pt x="132" y="168"/>
                  </a:cubicBezTo>
                  <a:cubicBezTo>
                    <a:pt x="132" y="168"/>
                    <a:pt x="132" y="168"/>
                    <a:pt x="132" y="168"/>
                  </a:cubicBezTo>
                  <a:close/>
                  <a:moveTo>
                    <a:pt x="135" y="174"/>
                  </a:moveTo>
                  <a:cubicBezTo>
                    <a:pt x="137" y="176"/>
                    <a:pt x="137" y="176"/>
                    <a:pt x="137" y="176"/>
                  </a:cubicBezTo>
                  <a:cubicBezTo>
                    <a:pt x="134" y="179"/>
                    <a:pt x="134" y="179"/>
                    <a:pt x="134" y="179"/>
                  </a:cubicBezTo>
                  <a:cubicBezTo>
                    <a:pt x="132" y="175"/>
                    <a:pt x="132" y="175"/>
                    <a:pt x="132" y="175"/>
                  </a:cubicBezTo>
                  <a:lnTo>
                    <a:pt x="135" y="174"/>
                  </a:lnTo>
                  <a:close/>
                  <a:moveTo>
                    <a:pt x="134" y="170"/>
                  </a:moveTo>
                  <a:cubicBezTo>
                    <a:pt x="135" y="170"/>
                    <a:pt x="135" y="170"/>
                    <a:pt x="135" y="170"/>
                  </a:cubicBezTo>
                  <a:cubicBezTo>
                    <a:pt x="137" y="170"/>
                    <a:pt x="137" y="170"/>
                    <a:pt x="137" y="170"/>
                  </a:cubicBezTo>
                  <a:cubicBezTo>
                    <a:pt x="135" y="171"/>
                    <a:pt x="135" y="171"/>
                    <a:pt x="135" y="171"/>
                  </a:cubicBezTo>
                  <a:lnTo>
                    <a:pt x="134" y="170"/>
                  </a:lnTo>
                  <a:close/>
                  <a:moveTo>
                    <a:pt x="139" y="172"/>
                  </a:moveTo>
                  <a:cubicBezTo>
                    <a:pt x="141" y="173"/>
                    <a:pt x="141" y="173"/>
                    <a:pt x="141" y="173"/>
                  </a:cubicBezTo>
                  <a:cubicBezTo>
                    <a:pt x="139" y="174"/>
                    <a:pt x="139" y="174"/>
                    <a:pt x="139" y="174"/>
                  </a:cubicBezTo>
                  <a:cubicBezTo>
                    <a:pt x="137" y="173"/>
                    <a:pt x="137" y="173"/>
                    <a:pt x="137" y="173"/>
                  </a:cubicBezTo>
                  <a:lnTo>
                    <a:pt x="139" y="172"/>
                  </a:lnTo>
                  <a:close/>
                  <a:moveTo>
                    <a:pt x="139" y="169"/>
                  </a:moveTo>
                  <a:cubicBezTo>
                    <a:pt x="139" y="169"/>
                    <a:pt x="139" y="169"/>
                    <a:pt x="139" y="169"/>
                  </a:cubicBezTo>
                  <a:cubicBezTo>
                    <a:pt x="139" y="169"/>
                    <a:pt x="139" y="169"/>
                    <a:pt x="139" y="169"/>
                  </a:cubicBezTo>
                  <a:cubicBezTo>
                    <a:pt x="139" y="169"/>
                    <a:pt x="139" y="169"/>
                    <a:pt x="139" y="169"/>
                  </a:cubicBezTo>
                  <a:close/>
                  <a:moveTo>
                    <a:pt x="143" y="174"/>
                  </a:moveTo>
                  <a:cubicBezTo>
                    <a:pt x="146" y="175"/>
                    <a:pt x="146" y="175"/>
                    <a:pt x="146" y="175"/>
                  </a:cubicBezTo>
                  <a:cubicBezTo>
                    <a:pt x="143" y="179"/>
                    <a:pt x="143" y="179"/>
                    <a:pt x="143" y="179"/>
                  </a:cubicBezTo>
                  <a:cubicBezTo>
                    <a:pt x="140" y="176"/>
                    <a:pt x="140" y="176"/>
                    <a:pt x="140" y="176"/>
                  </a:cubicBezTo>
                  <a:lnTo>
                    <a:pt x="143" y="174"/>
                  </a:lnTo>
                  <a:close/>
                  <a:moveTo>
                    <a:pt x="141" y="170"/>
                  </a:moveTo>
                  <a:cubicBezTo>
                    <a:pt x="142" y="170"/>
                    <a:pt x="142" y="170"/>
                    <a:pt x="142" y="170"/>
                  </a:cubicBezTo>
                  <a:cubicBezTo>
                    <a:pt x="144" y="170"/>
                    <a:pt x="144" y="170"/>
                    <a:pt x="144" y="170"/>
                  </a:cubicBezTo>
                  <a:cubicBezTo>
                    <a:pt x="142" y="171"/>
                    <a:pt x="142" y="171"/>
                    <a:pt x="142" y="171"/>
                  </a:cubicBezTo>
                  <a:lnTo>
                    <a:pt x="141" y="170"/>
                  </a:lnTo>
                  <a:close/>
                  <a:moveTo>
                    <a:pt x="146" y="171"/>
                  </a:moveTo>
                  <a:cubicBezTo>
                    <a:pt x="148" y="171"/>
                    <a:pt x="148" y="171"/>
                    <a:pt x="148" y="171"/>
                  </a:cubicBezTo>
                  <a:cubicBezTo>
                    <a:pt x="147" y="173"/>
                    <a:pt x="147" y="173"/>
                    <a:pt x="147" y="173"/>
                  </a:cubicBezTo>
                  <a:cubicBezTo>
                    <a:pt x="144" y="172"/>
                    <a:pt x="144" y="172"/>
                    <a:pt x="144" y="172"/>
                  </a:cubicBezTo>
                  <a:lnTo>
                    <a:pt x="146" y="171"/>
                  </a:lnTo>
                  <a:close/>
                  <a:moveTo>
                    <a:pt x="145" y="168"/>
                  </a:moveTo>
                  <a:cubicBezTo>
                    <a:pt x="145" y="168"/>
                    <a:pt x="145" y="168"/>
                    <a:pt x="145" y="168"/>
                  </a:cubicBezTo>
                  <a:cubicBezTo>
                    <a:pt x="146" y="168"/>
                    <a:pt x="146" y="168"/>
                    <a:pt x="146" y="168"/>
                  </a:cubicBezTo>
                  <a:cubicBezTo>
                    <a:pt x="145" y="168"/>
                    <a:pt x="145" y="168"/>
                    <a:pt x="145" y="168"/>
                  </a:cubicBezTo>
                  <a:close/>
                  <a:moveTo>
                    <a:pt x="148" y="169"/>
                  </a:moveTo>
                  <a:cubicBezTo>
                    <a:pt x="149" y="168"/>
                    <a:pt x="149" y="168"/>
                    <a:pt x="149" y="168"/>
                  </a:cubicBezTo>
                  <a:cubicBezTo>
                    <a:pt x="150" y="168"/>
                    <a:pt x="150" y="168"/>
                    <a:pt x="150" y="168"/>
                  </a:cubicBezTo>
                  <a:cubicBezTo>
                    <a:pt x="149" y="169"/>
                    <a:pt x="149" y="169"/>
                    <a:pt x="149" y="169"/>
                  </a:cubicBezTo>
                  <a:lnTo>
                    <a:pt x="148" y="169"/>
                  </a:lnTo>
                  <a:close/>
                  <a:moveTo>
                    <a:pt x="128" y="169"/>
                  </a:moveTo>
                  <a:cubicBezTo>
                    <a:pt x="127" y="168"/>
                    <a:pt x="127" y="168"/>
                    <a:pt x="127" y="168"/>
                  </a:cubicBezTo>
                  <a:cubicBezTo>
                    <a:pt x="129" y="168"/>
                    <a:pt x="129" y="168"/>
                    <a:pt x="129" y="168"/>
                  </a:cubicBezTo>
                  <a:cubicBezTo>
                    <a:pt x="130" y="169"/>
                    <a:pt x="130" y="169"/>
                    <a:pt x="130" y="169"/>
                  </a:cubicBezTo>
                  <a:lnTo>
                    <a:pt x="128" y="169"/>
                  </a:lnTo>
                  <a:close/>
                  <a:moveTo>
                    <a:pt x="130" y="176"/>
                  </a:moveTo>
                  <a:cubicBezTo>
                    <a:pt x="133" y="180"/>
                    <a:pt x="133" y="180"/>
                    <a:pt x="133" y="180"/>
                  </a:cubicBezTo>
                  <a:cubicBezTo>
                    <a:pt x="128" y="184"/>
                    <a:pt x="128" y="184"/>
                    <a:pt x="128" y="184"/>
                  </a:cubicBezTo>
                  <a:cubicBezTo>
                    <a:pt x="126" y="178"/>
                    <a:pt x="126" y="178"/>
                    <a:pt x="126" y="178"/>
                  </a:cubicBezTo>
                  <a:lnTo>
                    <a:pt x="130" y="176"/>
                  </a:lnTo>
                  <a:close/>
                  <a:moveTo>
                    <a:pt x="134" y="182"/>
                  </a:moveTo>
                  <a:cubicBezTo>
                    <a:pt x="138" y="188"/>
                    <a:pt x="138" y="188"/>
                    <a:pt x="138" y="188"/>
                  </a:cubicBezTo>
                  <a:cubicBezTo>
                    <a:pt x="132" y="197"/>
                    <a:pt x="132" y="197"/>
                    <a:pt x="132" y="197"/>
                  </a:cubicBezTo>
                  <a:cubicBezTo>
                    <a:pt x="129" y="187"/>
                    <a:pt x="129" y="187"/>
                    <a:pt x="129" y="187"/>
                  </a:cubicBezTo>
                  <a:lnTo>
                    <a:pt x="134" y="182"/>
                  </a:lnTo>
                  <a:close/>
                  <a:moveTo>
                    <a:pt x="135" y="180"/>
                  </a:moveTo>
                  <a:cubicBezTo>
                    <a:pt x="139" y="177"/>
                    <a:pt x="139" y="177"/>
                    <a:pt x="139" y="177"/>
                  </a:cubicBezTo>
                  <a:cubicBezTo>
                    <a:pt x="142" y="180"/>
                    <a:pt x="142" y="180"/>
                    <a:pt x="142" y="180"/>
                  </a:cubicBezTo>
                  <a:cubicBezTo>
                    <a:pt x="139" y="186"/>
                    <a:pt x="139" y="186"/>
                    <a:pt x="139" y="186"/>
                  </a:cubicBezTo>
                  <a:lnTo>
                    <a:pt x="135" y="180"/>
                  </a:lnTo>
                  <a:close/>
                  <a:moveTo>
                    <a:pt x="144" y="182"/>
                  </a:moveTo>
                  <a:cubicBezTo>
                    <a:pt x="149" y="187"/>
                    <a:pt x="149" y="187"/>
                    <a:pt x="149" y="187"/>
                  </a:cubicBezTo>
                  <a:cubicBezTo>
                    <a:pt x="146" y="197"/>
                    <a:pt x="146" y="197"/>
                    <a:pt x="146" y="197"/>
                  </a:cubicBezTo>
                  <a:cubicBezTo>
                    <a:pt x="140" y="188"/>
                    <a:pt x="140" y="188"/>
                    <a:pt x="140" y="188"/>
                  </a:cubicBezTo>
                  <a:lnTo>
                    <a:pt x="144" y="182"/>
                  </a:lnTo>
                  <a:close/>
                  <a:moveTo>
                    <a:pt x="145" y="180"/>
                  </a:moveTo>
                  <a:cubicBezTo>
                    <a:pt x="148" y="176"/>
                    <a:pt x="148" y="176"/>
                    <a:pt x="148" y="176"/>
                  </a:cubicBezTo>
                  <a:cubicBezTo>
                    <a:pt x="152" y="178"/>
                    <a:pt x="152" y="178"/>
                    <a:pt x="152" y="178"/>
                  </a:cubicBezTo>
                  <a:cubicBezTo>
                    <a:pt x="150" y="184"/>
                    <a:pt x="150" y="184"/>
                    <a:pt x="150" y="184"/>
                  </a:cubicBezTo>
                  <a:lnTo>
                    <a:pt x="145" y="180"/>
                  </a:lnTo>
                  <a:close/>
                  <a:moveTo>
                    <a:pt x="149" y="174"/>
                  </a:moveTo>
                  <a:cubicBezTo>
                    <a:pt x="150" y="172"/>
                    <a:pt x="150" y="172"/>
                    <a:pt x="150" y="172"/>
                  </a:cubicBezTo>
                  <a:cubicBezTo>
                    <a:pt x="154" y="172"/>
                    <a:pt x="154" y="172"/>
                    <a:pt x="154" y="172"/>
                  </a:cubicBezTo>
                  <a:cubicBezTo>
                    <a:pt x="152" y="176"/>
                    <a:pt x="152" y="176"/>
                    <a:pt x="152" y="176"/>
                  </a:cubicBezTo>
                  <a:lnTo>
                    <a:pt x="149" y="174"/>
                  </a:lnTo>
                  <a:close/>
                  <a:moveTo>
                    <a:pt x="151" y="166"/>
                  </a:moveTo>
                  <a:cubicBezTo>
                    <a:pt x="151" y="166"/>
                    <a:pt x="151" y="166"/>
                    <a:pt x="151" y="166"/>
                  </a:cubicBezTo>
                  <a:cubicBezTo>
                    <a:pt x="152" y="166"/>
                    <a:pt x="152" y="166"/>
                    <a:pt x="152" y="166"/>
                  </a:cubicBezTo>
                  <a:cubicBezTo>
                    <a:pt x="152" y="166"/>
                    <a:pt x="152" y="166"/>
                    <a:pt x="152" y="166"/>
                  </a:cubicBezTo>
                  <a:lnTo>
                    <a:pt x="151" y="166"/>
                  </a:lnTo>
                  <a:close/>
                  <a:moveTo>
                    <a:pt x="152" y="170"/>
                  </a:moveTo>
                  <a:cubicBezTo>
                    <a:pt x="153" y="168"/>
                    <a:pt x="153" y="168"/>
                    <a:pt x="153" y="168"/>
                  </a:cubicBezTo>
                  <a:cubicBezTo>
                    <a:pt x="155" y="168"/>
                    <a:pt x="155" y="168"/>
                    <a:pt x="155" y="168"/>
                  </a:cubicBezTo>
                  <a:cubicBezTo>
                    <a:pt x="154" y="170"/>
                    <a:pt x="154" y="170"/>
                    <a:pt x="154" y="170"/>
                  </a:cubicBezTo>
                  <a:lnTo>
                    <a:pt x="152" y="170"/>
                  </a:lnTo>
                  <a:close/>
                  <a:moveTo>
                    <a:pt x="154" y="166"/>
                  </a:moveTo>
                  <a:cubicBezTo>
                    <a:pt x="155" y="165"/>
                    <a:pt x="155" y="165"/>
                    <a:pt x="155" y="165"/>
                  </a:cubicBezTo>
                  <a:cubicBezTo>
                    <a:pt x="156" y="164"/>
                    <a:pt x="156" y="164"/>
                    <a:pt x="156" y="164"/>
                  </a:cubicBezTo>
                  <a:cubicBezTo>
                    <a:pt x="156" y="166"/>
                    <a:pt x="156" y="166"/>
                    <a:pt x="156" y="166"/>
                  </a:cubicBezTo>
                  <a:lnTo>
                    <a:pt x="154" y="166"/>
                  </a:lnTo>
                  <a:close/>
                  <a:moveTo>
                    <a:pt x="121" y="162"/>
                  </a:moveTo>
                  <a:cubicBezTo>
                    <a:pt x="121" y="162"/>
                    <a:pt x="121" y="162"/>
                    <a:pt x="121" y="162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1" y="162"/>
                    <a:pt x="121" y="162"/>
                    <a:pt x="121" y="162"/>
                  </a:cubicBezTo>
                  <a:close/>
                  <a:moveTo>
                    <a:pt x="118" y="160"/>
                  </a:moveTo>
                  <a:cubicBezTo>
                    <a:pt x="118" y="161"/>
                    <a:pt x="118" y="161"/>
                    <a:pt x="118" y="161"/>
                  </a:cubicBezTo>
                  <a:cubicBezTo>
                    <a:pt x="117" y="160"/>
                    <a:pt x="117" y="160"/>
                    <a:pt x="117" y="160"/>
                  </a:cubicBezTo>
                  <a:cubicBezTo>
                    <a:pt x="117" y="159"/>
                    <a:pt x="117" y="159"/>
                    <a:pt x="117" y="159"/>
                  </a:cubicBezTo>
                  <a:lnTo>
                    <a:pt x="118" y="160"/>
                  </a:lnTo>
                  <a:close/>
                  <a:moveTo>
                    <a:pt x="117" y="156"/>
                  </a:moveTo>
                  <a:cubicBezTo>
                    <a:pt x="117" y="156"/>
                    <a:pt x="117" y="156"/>
                    <a:pt x="117" y="156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7" y="157"/>
                    <a:pt x="117" y="157"/>
                    <a:pt x="117" y="157"/>
                  </a:cubicBezTo>
                  <a:lnTo>
                    <a:pt x="117" y="156"/>
                  </a:lnTo>
                  <a:close/>
                  <a:moveTo>
                    <a:pt x="117" y="131"/>
                  </a:moveTo>
                  <a:cubicBezTo>
                    <a:pt x="117" y="131"/>
                    <a:pt x="117" y="131"/>
                    <a:pt x="117" y="131"/>
                  </a:cubicBezTo>
                  <a:cubicBezTo>
                    <a:pt x="117" y="131"/>
                    <a:pt x="117" y="131"/>
                    <a:pt x="117" y="131"/>
                  </a:cubicBezTo>
                  <a:cubicBezTo>
                    <a:pt x="117" y="131"/>
                    <a:pt x="117" y="131"/>
                    <a:pt x="117" y="131"/>
                  </a:cubicBezTo>
                  <a:close/>
                  <a:moveTo>
                    <a:pt x="117" y="128"/>
                  </a:moveTo>
                  <a:cubicBezTo>
                    <a:pt x="117" y="127"/>
                    <a:pt x="117" y="127"/>
                    <a:pt x="117" y="127"/>
                  </a:cubicBezTo>
                  <a:cubicBezTo>
                    <a:pt x="118" y="126"/>
                    <a:pt x="118" y="126"/>
                    <a:pt x="118" y="126"/>
                  </a:cubicBezTo>
                  <a:cubicBezTo>
                    <a:pt x="118" y="128"/>
                    <a:pt x="118" y="128"/>
                    <a:pt x="118" y="128"/>
                  </a:cubicBezTo>
                  <a:lnTo>
                    <a:pt x="117" y="128"/>
                  </a:lnTo>
                  <a:close/>
                  <a:moveTo>
                    <a:pt x="121" y="126"/>
                  </a:moveTo>
                  <a:cubicBezTo>
                    <a:pt x="121" y="126"/>
                    <a:pt x="121" y="126"/>
                    <a:pt x="121" y="126"/>
                  </a:cubicBezTo>
                  <a:cubicBezTo>
                    <a:pt x="121" y="126"/>
                    <a:pt x="121" y="126"/>
                    <a:pt x="121" y="126"/>
                  </a:cubicBezTo>
                  <a:cubicBezTo>
                    <a:pt x="121" y="126"/>
                    <a:pt x="121" y="126"/>
                    <a:pt x="121" y="126"/>
                  </a:cubicBezTo>
                  <a:close/>
                  <a:moveTo>
                    <a:pt x="153" y="120"/>
                  </a:moveTo>
                  <a:cubicBezTo>
                    <a:pt x="152" y="118"/>
                    <a:pt x="152" y="118"/>
                    <a:pt x="152" y="118"/>
                  </a:cubicBezTo>
                  <a:cubicBezTo>
                    <a:pt x="154" y="117"/>
                    <a:pt x="154" y="117"/>
                    <a:pt x="154" y="117"/>
                  </a:cubicBezTo>
                  <a:cubicBezTo>
                    <a:pt x="155" y="120"/>
                    <a:pt x="155" y="120"/>
                    <a:pt x="155" y="120"/>
                  </a:cubicBezTo>
                  <a:lnTo>
                    <a:pt x="153" y="120"/>
                  </a:lnTo>
                  <a:close/>
                  <a:moveTo>
                    <a:pt x="156" y="122"/>
                  </a:moveTo>
                  <a:cubicBezTo>
                    <a:pt x="156" y="123"/>
                    <a:pt x="156" y="123"/>
                    <a:pt x="156" y="123"/>
                  </a:cubicBezTo>
                  <a:cubicBezTo>
                    <a:pt x="155" y="123"/>
                    <a:pt x="155" y="123"/>
                    <a:pt x="155" y="123"/>
                  </a:cubicBezTo>
                  <a:cubicBezTo>
                    <a:pt x="154" y="122"/>
                    <a:pt x="154" y="122"/>
                    <a:pt x="154" y="122"/>
                  </a:cubicBezTo>
                  <a:lnTo>
                    <a:pt x="156" y="122"/>
                  </a:lnTo>
                  <a:close/>
                  <a:moveTo>
                    <a:pt x="152" y="122"/>
                  </a:moveTo>
                  <a:cubicBezTo>
                    <a:pt x="151" y="122"/>
                    <a:pt x="151" y="122"/>
                    <a:pt x="151" y="122"/>
                  </a:cubicBezTo>
                  <a:cubicBezTo>
                    <a:pt x="151" y="122"/>
                    <a:pt x="151" y="122"/>
                    <a:pt x="151" y="122"/>
                  </a:cubicBezTo>
                  <a:cubicBezTo>
                    <a:pt x="152" y="122"/>
                    <a:pt x="152" y="122"/>
                    <a:pt x="152" y="122"/>
                  </a:cubicBezTo>
                  <a:close/>
                  <a:moveTo>
                    <a:pt x="150" y="116"/>
                  </a:moveTo>
                  <a:cubicBezTo>
                    <a:pt x="149" y="113"/>
                    <a:pt x="149" y="113"/>
                    <a:pt x="149" y="113"/>
                  </a:cubicBezTo>
                  <a:cubicBezTo>
                    <a:pt x="152" y="111"/>
                    <a:pt x="152" y="111"/>
                    <a:pt x="152" y="111"/>
                  </a:cubicBezTo>
                  <a:cubicBezTo>
                    <a:pt x="154" y="115"/>
                    <a:pt x="154" y="115"/>
                    <a:pt x="154" y="115"/>
                  </a:cubicBezTo>
                  <a:lnTo>
                    <a:pt x="150" y="116"/>
                  </a:lnTo>
                  <a:close/>
                  <a:moveTo>
                    <a:pt x="144" y="115"/>
                  </a:moveTo>
                  <a:cubicBezTo>
                    <a:pt x="147" y="114"/>
                    <a:pt x="147" y="114"/>
                    <a:pt x="147" y="114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6" y="117"/>
                    <a:pt x="146" y="117"/>
                    <a:pt x="146" y="117"/>
                  </a:cubicBezTo>
                  <a:lnTo>
                    <a:pt x="144" y="115"/>
                  </a:lnTo>
                  <a:close/>
                  <a:moveTo>
                    <a:pt x="146" y="119"/>
                  </a:moveTo>
                  <a:cubicBezTo>
                    <a:pt x="145" y="119"/>
                    <a:pt x="145" y="119"/>
                    <a:pt x="145" y="119"/>
                  </a:cubicBezTo>
                  <a:cubicBezTo>
                    <a:pt x="145" y="119"/>
                    <a:pt x="145" y="119"/>
                    <a:pt x="145" y="119"/>
                  </a:cubicBezTo>
                  <a:cubicBezTo>
                    <a:pt x="145" y="119"/>
                    <a:pt x="145" y="119"/>
                    <a:pt x="145" y="119"/>
                  </a:cubicBezTo>
                  <a:lnTo>
                    <a:pt x="146" y="119"/>
                  </a:lnTo>
                  <a:close/>
                  <a:moveTo>
                    <a:pt x="143" y="114"/>
                  </a:moveTo>
                  <a:cubicBezTo>
                    <a:pt x="140" y="112"/>
                    <a:pt x="140" y="112"/>
                    <a:pt x="140" y="112"/>
                  </a:cubicBezTo>
                  <a:cubicBezTo>
                    <a:pt x="143" y="109"/>
                    <a:pt x="143" y="109"/>
                    <a:pt x="143" y="109"/>
                  </a:cubicBezTo>
                  <a:cubicBezTo>
                    <a:pt x="146" y="112"/>
                    <a:pt x="146" y="112"/>
                    <a:pt x="146" y="112"/>
                  </a:cubicBezTo>
                  <a:lnTo>
                    <a:pt x="143" y="114"/>
                  </a:lnTo>
                  <a:close/>
                  <a:moveTo>
                    <a:pt x="144" y="117"/>
                  </a:moveTo>
                  <a:cubicBezTo>
                    <a:pt x="142" y="118"/>
                    <a:pt x="142" y="118"/>
                    <a:pt x="142" y="118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2" y="116"/>
                    <a:pt x="142" y="116"/>
                    <a:pt x="142" y="116"/>
                  </a:cubicBezTo>
                  <a:lnTo>
                    <a:pt x="144" y="117"/>
                  </a:lnTo>
                  <a:close/>
                  <a:moveTo>
                    <a:pt x="139" y="116"/>
                  </a:moveTo>
                  <a:cubicBezTo>
                    <a:pt x="137" y="115"/>
                    <a:pt x="137" y="115"/>
                    <a:pt x="137" y="115"/>
                  </a:cubicBezTo>
                  <a:cubicBezTo>
                    <a:pt x="139" y="113"/>
                    <a:pt x="139" y="113"/>
                    <a:pt x="139" y="113"/>
                  </a:cubicBezTo>
                  <a:cubicBezTo>
                    <a:pt x="141" y="115"/>
                    <a:pt x="141" y="115"/>
                    <a:pt x="141" y="115"/>
                  </a:cubicBezTo>
                  <a:lnTo>
                    <a:pt x="139" y="116"/>
                  </a:lnTo>
                  <a:close/>
                  <a:moveTo>
                    <a:pt x="139" y="118"/>
                  </a:moveTo>
                  <a:cubicBezTo>
                    <a:pt x="139" y="118"/>
                    <a:pt x="139" y="118"/>
                    <a:pt x="139" y="118"/>
                  </a:cubicBezTo>
                  <a:cubicBezTo>
                    <a:pt x="139" y="118"/>
                    <a:pt x="139" y="118"/>
                    <a:pt x="139" y="118"/>
                  </a:cubicBezTo>
                  <a:cubicBezTo>
                    <a:pt x="139" y="118"/>
                    <a:pt x="139" y="118"/>
                    <a:pt x="139" y="118"/>
                  </a:cubicBezTo>
                  <a:close/>
                  <a:moveTo>
                    <a:pt x="135" y="114"/>
                  </a:moveTo>
                  <a:cubicBezTo>
                    <a:pt x="132" y="112"/>
                    <a:pt x="132" y="112"/>
                    <a:pt x="132" y="112"/>
                  </a:cubicBezTo>
                  <a:cubicBezTo>
                    <a:pt x="134" y="109"/>
                    <a:pt x="134" y="109"/>
                    <a:pt x="134" y="109"/>
                  </a:cubicBezTo>
                  <a:cubicBezTo>
                    <a:pt x="137" y="112"/>
                    <a:pt x="137" y="112"/>
                    <a:pt x="137" y="112"/>
                  </a:cubicBezTo>
                  <a:lnTo>
                    <a:pt x="135" y="114"/>
                  </a:lnTo>
                  <a:close/>
                  <a:moveTo>
                    <a:pt x="137" y="117"/>
                  </a:moveTo>
                  <a:cubicBezTo>
                    <a:pt x="135" y="118"/>
                    <a:pt x="135" y="118"/>
                    <a:pt x="135" y="118"/>
                  </a:cubicBezTo>
                  <a:cubicBezTo>
                    <a:pt x="134" y="117"/>
                    <a:pt x="134" y="117"/>
                    <a:pt x="134" y="117"/>
                  </a:cubicBezTo>
                  <a:cubicBezTo>
                    <a:pt x="135" y="116"/>
                    <a:pt x="135" y="116"/>
                    <a:pt x="135" y="116"/>
                  </a:cubicBezTo>
                  <a:lnTo>
                    <a:pt x="137" y="117"/>
                  </a:lnTo>
                  <a:close/>
                  <a:moveTo>
                    <a:pt x="132" y="117"/>
                  </a:moveTo>
                  <a:cubicBezTo>
                    <a:pt x="129" y="116"/>
                    <a:pt x="129" y="116"/>
                    <a:pt x="129" y="116"/>
                  </a:cubicBezTo>
                  <a:cubicBezTo>
                    <a:pt x="131" y="114"/>
                    <a:pt x="131" y="114"/>
                    <a:pt x="131" y="114"/>
                  </a:cubicBezTo>
                  <a:cubicBezTo>
                    <a:pt x="133" y="115"/>
                    <a:pt x="133" y="115"/>
                    <a:pt x="133" y="115"/>
                  </a:cubicBezTo>
                  <a:lnTo>
                    <a:pt x="132" y="117"/>
                  </a:lnTo>
                  <a:close/>
                  <a:moveTo>
                    <a:pt x="132" y="119"/>
                  </a:moveTo>
                  <a:cubicBezTo>
                    <a:pt x="132" y="119"/>
                    <a:pt x="132" y="119"/>
                    <a:pt x="132" y="119"/>
                  </a:cubicBezTo>
                  <a:cubicBezTo>
                    <a:pt x="132" y="119"/>
                    <a:pt x="132" y="119"/>
                    <a:pt x="132" y="119"/>
                  </a:cubicBezTo>
                  <a:cubicBezTo>
                    <a:pt x="132" y="119"/>
                    <a:pt x="132" y="119"/>
                    <a:pt x="132" y="119"/>
                  </a:cubicBezTo>
                  <a:close/>
                  <a:moveTo>
                    <a:pt x="130" y="119"/>
                  </a:moveTo>
                  <a:cubicBezTo>
                    <a:pt x="129" y="119"/>
                    <a:pt x="129" y="119"/>
                    <a:pt x="129" y="119"/>
                  </a:cubicBezTo>
                  <a:cubicBezTo>
                    <a:pt x="127" y="119"/>
                    <a:pt x="127" y="119"/>
                    <a:pt x="127" y="119"/>
                  </a:cubicBezTo>
                  <a:cubicBezTo>
                    <a:pt x="128" y="118"/>
                    <a:pt x="128" y="118"/>
                    <a:pt x="128" y="118"/>
                  </a:cubicBezTo>
                  <a:lnTo>
                    <a:pt x="130" y="119"/>
                  </a:lnTo>
                  <a:close/>
                  <a:moveTo>
                    <a:pt x="149" y="118"/>
                  </a:moveTo>
                  <a:cubicBezTo>
                    <a:pt x="150" y="119"/>
                    <a:pt x="150" y="119"/>
                    <a:pt x="150" y="119"/>
                  </a:cubicBezTo>
                  <a:cubicBezTo>
                    <a:pt x="149" y="119"/>
                    <a:pt x="149" y="119"/>
                    <a:pt x="149" y="119"/>
                  </a:cubicBezTo>
                  <a:cubicBezTo>
                    <a:pt x="148" y="119"/>
                    <a:pt x="148" y="119"/>
                    <a:pt x="148" y="119"/>
                  </a:cubicBezTo>
                  <a:lnTo>
                    <a:pt x="149" y="118"/>
                  </a:lnTo>
                  <a:close/>
                  <a:moveTo>
                    <a:pt x="148" y="111"/>
                  </a:moveTo>
                  <a:cubicBezTo>
                    <a:pt x="145" y="107"/>
                    <a:pt x="145" y="107"/>
                    <a:pt x="145" y="107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52" y="109"/>
                    <a:pt x="152" y="109"/>
                    <a:pt x="152" y="109"/>
                  </a:cubicBezTo>
                  <a:lnTo>
                    <a:pt x="148" y="111"/>
                  </a:lnTo>
                  <a:close/>
                  <a:moveTo>
                    <a:pt x="144" y="105"/>
                  </a:moveTo>
                  <a:cubicBezTo>
                    <a:pt x="140" y="99"/>
                    <a:pt x="140" y="99"/>
                    <a:pt x="140" y="99"/>
                  </a:cubicBezTo>
                  <a:cubicBezTo>
                    <a:pt x="146" y="90"/>
                    <a:pt x="146" y="90"/>
                    <a:pt x="146" y="90"/>
                  </a:cubicBezTo>
                  <a:cubicBezTo>
                    <a:pt x="149" y="101"/>
                    <a:pt x="149" y="101"/>
                    <a:pt x="149" y="101"/>
                  </a:cubicBezTo>
                  <a:lnTo>
                    <a:pt x="144" y="105"/>
                  </a:lnTo>
                  <a:close/>
                  <a:moveTo>
                    <a:pt x="142" y="107"/>
                  </a:moveTo>
                  <a:cubicBezTo>
                    <a:pt x="139" y="110"/>
                    <a:pt x="139" y="110"/>
                    <a:pt x="139" y="110"/>
                  </a:cubicBezTo>
                  <a:cubicBezTo>
                    <a:pt x="135" y="107"/>
                    <a:pt x="135" y="107"/>
                    <a:pt x="135" y="107"/>
                  </a:cubicBezTo>
                  <a:cubicBezTo>
                    <a:pt x="139" y="102"/>
                    <a:pt x="139" y="102"/>
                    <a:pt x="139" y="102"/>
                  </a:cubicBezTo>
                  <a:lnTo>
                    <a:pt x="142" y="107"/>
                  </a:lnTo>
                  <a:close/>
                  <a:moveTo>
                    <a:pt x="134" y="105"/>
                  </a:moveTo>
                  <a:cubicBezTo>
                    <a:pt x="129" y="101"/>
                    <a:pt x="129" y="101"/>
                    <a:pt x="129" y="101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138" y="99"/>
                    <a:pt x="138" y="99"/>
                    <a:pt x="138" y="99"/>
                  </a:cubicBezTo>
                  <a:lnTo>
                    <a:pt x="134" y="105"/>
                  </a:lnTo>
                  <a:close/>
                  <a:moveTo>
                    <a:pt x="133" y="107"/>
                  </a:moveTo>
                  <a:cubicBezTo>
                    <a:pt x="130" y="111"/>
                    <a:pt x="130" y="111"/>
                    <a:pt x="130" y="111"/>
                  </a:cubicBezTo>
                  <a:cubicBezTo>
                    <a:pt x="126" y="109"/>
                    <a:pt x="126" y="109"/>
                    <a:pt x="126" y="109"/>
                  </a:cubicBezTo>
                  <a:cubicBezTo>
                    <a:pt x="128" y="103"/>
                    <a:pt x="128" y="103"/>
                    <a:pt x="128" y="103"/>
                  </a:cubicBezTo>
                  <a:lnTo>
                    <a:pt x="133" y="107"/>
                  </a:lnTo>
                  <a:close/>
                  <a:moveTo>
                    <a:pt x="129" y="113"/>
                  </a:moveTo>
                  <a:cubicBezTo>
                    <a:pt x="127" y="116"/>
                    <a:pt x="127" y="116"/>
                    <a:pt x="127" y="116"/>
                  </a:cubicBezTo>
                  <a:cubicBezTo>
                    <a:pt x="124" y="115"/>
                    <a:pt x="124" y="115"/>
                    <a:pt x="124" y="115"/>
                  </a:cubicBezTo>
                  <a:cubicBezTo>
                    <a:pt x="125" y="111"/>
                    <a:pt x="125" y="111"/>
                    <a:pt x="125" y="111"/>
                  </a:cubicBezTo>
                  <a:lnTo>
                    <a:pt x="129" y="113"/>
                  </a:lnTo>
                  <a:close/>
                  <a:moveTo>
                    <a:pt x="126" y="122"/>
                  </a:moveTo>
                  <a:cubicBezTo>
                    <a:pt x="126" y="122"/>
                    <a:pt x="126" y="122"/>
                    <a:pt x="126" y="122"/>
                  </a:cubicBezTo>
                  <a:cubicBezTo>
                    <a:pt x="126" y="122"/>
                    <a:pt x="126" y="122"/>
                    <a:pt x="126" y="122"/>
                  </a:cubicBezTo>
                  <a:cubicBezTo>
                    <a:pt x="126" y="122"/>
                    <a:pt x="126" y="122"/>
                    <a:pt x="126" y="122"/>
                  </a:cubicBezTo>
                  <a:close/>
                  <a:moveTo>
                    <a:pt x="126" y="118"/>
                  </a:moveTo>
                  <a:cubicBezTo>
                    <a:pt x="125" y="120"/>
                    <a:pt x="125" y="120"/>
                    <a:pt x="125" y="120"/>
                  </a:cubicBezTo>
                  <a:cubicBezTo>
                    <a:pt x="123" y="120"/>
                    <a:pt x="123" y="120"/>
                    <a:pt x="123" y="120"/>
                  </a:cubicBezTo>
                  <a:cubicBezTo>
                    <a:pt x="124" y="117"/>
                    <a:pt x="124" y="117"/>
                    <a:pt x="124" y="117"/>
                  </a:cubicBezTo>
                  <a:lnTo>
                    <a:pt x="126" y="118"/>
                  </a:lnTo>
                  <a:close/>
                  <a:moveTo>
                    <a:pt x="124" y="122"/>
                  </a:moveTo>
                  <a:cubicBezTo>
                    <a:pt x="123" y="123"/>
                    <a:pt x="123" y="123"/>
                    <a:pt x="123" y="123"/>
                  </a:cubicBezTo>
                  <a:cubicBezTo>
                    <a:pt x="122" y="123"/>
                    <a:pt x="122" y="123"/>
                    <a:pt x="122" y="123"/>
                  </a:cubicBezTo>
                  <a:cubicBezTo>
                    <a:pt x="122" y="122"/>
                    <a:pt x="122" y="122"/>
                    <a:pt x="122" y="122"/>
                  </a:cubicBezTo>
                  <a:lnTo>
                    <a:pt x="124" y="122"/>
                  </a:lnTo>
                  <a:close/>
                  <a:moveTo>
                    <a:pt x="157" y="126"/>
                  </a:moveTo>
                  <a:cubicBezTo>
                    <a:pt x="157" y="126"/>
                    <a:pt x="157" y="126"/>
                    <a:pt x="157" y="126"/>
                  </a:cubicBezTo>
                  <a:cubicBezTo>
                    <a:pt x="157" y="126"/>
                    <a:pt x="157" y="126"/>
                    <a:pt x="157" y="126"/>
                  </a:cubicBezTo>
                  <a:cubicBezTo>
                    <a:pt x="157" y="126"/>
                    <a:pt x="157" y="126"/>
                    <a:pt x="157" y="126"/>
                  </a:cubicBezTo>
                  <a:close/>
                  <a:moveTo>
                    <a:pt x="160" y="128"/>
                  </a:moveTo>
                  <a:cubicBezTo>
                    <a:pt x="159" y="126"/>
                    <a:pt x="159" y="126"/>
                    <a:pt x="159" y="126"/>
                  </a:cubicBezTo>
                  <a:cubicBezTo>
                    <a:pt x="161" y="127"/>
                    <a:pt x="161" y="127"/>
                    <a:pt x="161" y="127"/>
                  </a:cubicBezTo>
                  <a:cubicBezTo>
                    <a:pt x="161" y="128"/>
                    <a:pt x="161" y="128"/>
                    <a:pt x="161" y="128"/>
                  </a:cubicBezTo>
                  <a:lnTo>
                    <a:pt x="160" y="128"/>
                  </a:lnTo>
                  <a:close/>
                  <a:moveTo>
                    <a:pt x="161" y="131"/>
                  </a:moveTo>
                  <a:cubicBezTo>
                    <a:pt x="161" y="131"/>
                    <a:pt x="161" y="131"/>
                    <a:pt x="161" y="131"/>
                  </a:cubicBezTo>
                  <a:cubicBezTo>
                    <a:pt x="161" y="131"/>
                    <a:pt x="161" y="131"/>
                    <a:pt x="161" y="131"/>
                  </a:cubicBezTo>
                  <a:cubicBezTo>
                    <a:pt x="161" y="131"/>
                    <a:pt x="161" y="131"/>
                    <a:pt x="161" y="131"/>
                  </a:cubicBezTo>
                  <a:close/>
                  <a:moveTo>
                    <a:pt x="161" y="125"/>
                  </a:moveTo>
                  <a:cubicBezTo>
                    <a:pt x="159" y="124"/>
                    <a:pt x="159" y="124"/>
                    <a:pt x="159" y="124"/>
                  </a:cubicBezTo>
                  <a:cubicBezTo>
                    <a:pt x="158" y="122"/>
                    <a:pt x="158" y="122"/>
                    <a:pt x="158" y="122"/>
                  </a:cubicBezTo>
                  <a:cubicBezTo>
                    <a:pt x="161" y="122"/>
                    <a:pt x="161" y="122"/>
                    <a:pt x="161" y="122"/>
                  </a:cubicBezTo>
                  <a:lnTo>
                    <a:pt x="161" y="125"/>
                  </a:lnTo>
                  <a:close/>
                  <a:moveTo>
                    <a:pt x="160" y="120"/>
                  </a:moveTo>
                  <a:cubicBezTo>
                    <a:pt x="157" y="120"/>
                    <a:pt x="157" y="120"/>
                    <a:pt x="157" y="120"/>
                  </a:cubicBezTo>
                  <a:cubicBezTo>
                    <a:pt x="156" y="117"/>
                    <a:pt x="156" y="117"/>
                    <a:pt x="156" y="117"/>
                  </a:cubicBezTo>
                  <a:cubicBezTo>
                    <a:pt x="160" y="116"/>
                    <a:pt x="160" y="116"/>
                    <a:pt x="160" y="116"/>
                  </a:cubicBezTo>
                  <a:lnTo>
                    <a:pt x="160" y="120"/>
                  </a:lnTo>
                  <a:close/>
                  <a:moveTo>
                    <a:pt x="160" y="114"/>
                  </a:moveTo>
                  <a:cubicBezTo>
                    <a:pt x="156" y="115"/>
                    <a:pt x="156" y="115"/>
                    <a:pt x="156" y="115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60" y="107"/>
                    <a:pt x="160" y="107"/>
                    <a:pt x="160" y="107"/>
                  </a:cubicBezTo>
                  <a:lnTo>
                    <a:pt x="160" y="114"/>
                  </a:lnTo>
                  <a:close/>
                  <a:moveTo>
                    <a:pt x="160" y="105"/>
                  </a:moveTo>
                  <a:cubicBezTo>
                    <a:pt x="154" y="108"/>
                    <a:pt x="154" y="108"/>
                    <a:pt x="154" y="108"/>
                  </a:cubicBezTo>
                  <a:cubicBezTo>
                    <a:pt x="152" y="101"/>
                    <a:pt x="152" y="101"/>
                    <a:pt x="152" y="101"/>
                  </a:cubicBezTo>
                  <a:cubicBezTo>
                    <a:pt x="159" y="94"/>
                    <a:pt x="159" y="94"/>
                    <a:pt x="159" y="94"/>
                  </a:cubicBezTo>
                  <a:lnTo>
                    <a:pt x="160" y="105"/>
                  </a:lnTo>
                  <a:close/>
                  <a:moveTo>
                    <a:pt x="159" y="91"/>
                  </a:moveTo>
                  <a:cubicBezTo>
                    <a:pt x="151" y="99"/>
                    <a:pt x="151" y="99"/>
                    <a:pt x="151" y="99"/>
                  </a:cubicBezTo>
                  <a:cubicBezTo>
                    <a:pt x="147" y="88"/>
                    <a:pt x="147" y="88"/>
                    <a:pt x="147" y="88"/>
                  </a:cubicBezTo>
                  <a:cubicBezTo>
                    <a:pt x="158" y="70"/>
                    <a:pt x="158" y="70"/>
                    <a:pt x="158" y="70"/>
                  </a:cubicBezTo>
                  <a:lnTo>
                    <a:pt x="159" y="91"/>
                  </a:lnTo>
                  <a:close/>
                  <a:moveTo>
                    <a:pt x="156" y="12"/>
                  </a:moveTo>
                  <a:cubicBezTo>
                    <a:pt x="158" y="67"/>
                    <a:pt x="158" y="67"/>
                    <a:pt x="158" y="67"/>
                  </a:cubicBezTo>
                  <a:cubicBezTo>
                    <a:pt x="147" y="85"/>
                    <a:pt x="147" y="85"/>
                    <a:pt x="147" y="85"/>
                  </a:cubicBezTo>
                  <a:cubicBezTo>
                    <a:pt x="140" y="64"/>
                    <a:pt x="140" y="64"/>
                    <a:pt x="140" y="64"/>
                  </a:cubicBezTo>
                  <a:lnTo>
                    <a:pt x="156" y="12"/>
                  </a:lnTo>
                  <a:close/>
                  <a:moveTo>
                    <a:pt x="145" y="88"/>
                  </a:moveTo>
                  <a:cubicBezTo>
                    <a:pt x="139" y="97"/>
                    <a:pt x="139" y="97"/>
                    <a:pt x="139" y="97"/>
                  </a:cubicBezTo>
                  <a:cubicBezTo>
                    <a:pt x="133" y="88"/>
                    <a:pt x="133" y="88"/>
                    <a:pt x="133" y="88"/>
                  </a:cubicBezTo>
                  <a:cubicBezTo>
                    <a:pt x="139" y="68"/>
                    <a:pt x="139" y="68"/>
                    <a:pt x="139" y="68"/>
                  </a:cubicBezTo>
                  <a:lnTo>
                    <a:pt x="145" y="88"/>
                  </a:lnTo>
                  <a:close/>
                  <a:moveTo>
                    <a:pt x="122" y="12"/>
                  </a:moveTo>
                  <a:cubicBezTo>
                    <a:pt x="138" y="64"/>
                    <a:pt x="138" y="64"/>
                    <a:pt x="138" y="64"/>
                  </a:cubicBezTo>
                  <a:cubicBezTo>
                    <a:pt x="131" y="85"/>
                    <a:pt x="131" y="85"/>
                    <a:pt x="131" y="85"/>
                  </a:cubicBezTo>
                  <a:cubicBezTo>
                    <a:pt x="119" y="67"/>
                    <a:pt x="119" y="67"/>
                    <a:pt x="119" y="67"/>
                  </a:cubicBezTo>
                  <a:lnTo>
                    <a:pt x="122" y="12"/>
                  </a:lnTo>
                  <a:close/>
                  <a:moveTo>
                    <a:pt x="119" y="70"/>
                  </a:moveTo>
                  <a:cubicBezTo>
                    <a:pt x="130" y="88"/>
                    <a:pt x="130" y="88"/>
                    <a:pt x="130" y="88"/>
                  </a:cubicBezTo>
                  <a:cubicBezTo>
                    <a:pt x="127" y="99"/>
                    <a:pt x="127" y="99"/>
                    <a:pt x="127" y="99"/>
                  </a:cubicBezTo>
                  <a:cubicBezTo>
                    <a:pt x="118" y="91"/>
                    <a:pt x="118" y="91"/>
                    <a:pt x="118" y="91"/>
                  </a:cubicBezTo>
                  <a:lnTo>
                    <a:pt x="119" y="70"/>
                  </a:lnTo>
                  <a:close/>
                  <a:moveTo>
                    <a:pt x="118" y="94"/>
                  </a:moveTo>
                  <a:cubicBezTo>
                    <a:pt x="126" y="101"/>
                    <a:pt x="126" y="101"/>
                    <a:pt x="126" y="101"/>
                  </a:cubicBezTo>
                  <a:cubicBezTo>
                    <a:pt x="124" y="108"/>
                    <a:pt x="124" y="108"/>
                    <a:pt x="124" y="108"/>
                  </a:cubicBezTo>
                  <a:cubicBezTo>
                    <a:pt x="118" y="105"/>
                    <a:pt x="118" y="105"/>
                    <a:pt x="118" y="105"/>
                  </a:cubicBezTo>
                  <a:lnTo>
                    <a:pt x="118" y="94"/>
                  </a:lnTo>
                  <a:close/>
                  <a:moveTo>
                    <a:pt x="118" y="107"/>
                  </a:moveTo>
                  <a:cubicBezTo>
                    <a:pt x="123" y="110"/>
                    <a:pt x="123" y="110"/>
                    <a:pt x="123" y="110"/>
                  </a:cubicBezTo>
                  <a:cubicBezTo>
                    <a:pt x="122" y="115"/>
                    <a:pt x="122" y="115"/>
                    <a:pt x="122" y="115"/>
                  </a:cubicBezTo>
                  <a:cubicBezTo>
                    <a:pt x="117" y="114"/>
                    <a:pt x="117" y="114"/>
                    <a:pt x="117" y="114"/>
                  </a:cubicBezTo>
                  <a:lnTo>
                    <a:pt x="118" y="107"/>
                  </a:lnTo>
                  <a:close/>
                  <a:moveTo>
                    <a:pt x="117" y="116"/>
                  </a:moveTo>
                  <a:cubicBezTo>
                    <a:pt x="121" y="117"/>
                    <a:pt x="121" y="117"/>
                    <a:pt x="121" y="117"/>
                  </a:cubicBezTo>
                  <a:cubicBezTo>
                    <a:pt x="120" y="120"/>
                    <a:pt x="120" y="120"/>
                    <a:pt x="120" y="120"/>
                  </a:cubicBezTo>
                  <a:cubicBezTo>
                    <a:pt x="117" y="120"/>
                    <a:pt x="117" y="120"/>
                    <a:pt x="117" y="120"/>
                  </a:cubicBezTo>
                  <a:lnTo>
                    <a:pt x="117" y="116"/>
                  </a:lnTo>
                  <a:close/>
                  <a:moveTo>
                    <a:pt x="120" y="122"/>
                  </a:moveTo>
                  <a:cubicBezTo>
                    <a:pt x="119" y="124"/>
                    <a:pt x="119" y="124"/>
                    <a:pt x="119" y="124"/>
                  </a:cubicBezTo>
                  <a:cubicBezTo>
                    <a:pt x="117" y="125"/>
                    <a:pt x="117" y="125"/>
                    <a:pt x="117" y="125"/>
                  </a:cubicBezTo>
                  <a:cubicBezTo>
                    <a:pt x="117" y="122"/>
                    <a:pt x="117" y="122"/>
                    <a:pt x="117" y="122"/>
                  </a:cubicBezTo>
                  <a:lnTo>
                    <a:pt x="120" y="122"/>
                  </a:lnTo>
                  <a:close/>
                  <a:moveTo>
                    <a:pt x="88" y="21"/>
                  </a:moveTo>
                  <a:cubicBezTo>
                    <a:pt x="117" y="67"/>
                    <a:pt x="117" y="67"/>
                    <a:pt x="117" y="67"/>
                  </a:cubicBezTo>
                  <a:cubicBezTo>
                    <a:pt x="116" y="89"/>
                    <a:pt x="116" y="89"/>
                    <a:pt x="116" y="89"/>
                  </a:cubicBezTo>
                  <a:cubicBezTo>
                    <a:pt x="100" y="74"/>
                    <a:pt x="100" y="74"/>
                    <a:pt x="100" y="74"/>
                  </a:cubicBezTo>
                  <a:lnTo>
                    <a:pt x="88" y="21"/>
                  </a:lnTo>
                  <a:close/>
                  <a:moveTo>
                    <a:pt x="111" y="147"/>
                  </a:moveTo>
                  <a:cubicBezTo>
                    <a:pt x="112" y="146"/>
                    <a:pt x="112" y="146"/>
                    <a:pt x="112" y="146"/>
                  </a:cubicBezTo>
                  <a:cubicBezTo>
                    <a:pt x="113" y="147"/>
                    <a:pt x="113" y="147"/>
                    <a:pt x="113" y="147"/>
                  </a:cubicBezTo>
                  <a:cubicBezTo>
                    <a:pt x="112" y="148"/>
                    <a:pt x="112" y="148"/>
                    <a:pt x="112" y="148"/>
                  </a:cubicBezTo>
                  <a:lnTo>
                    <a:pt x="111" y="147"/>
                  </a:lnTo>
                  <a:close/>
                  <a:moveTo>
                    <a:pt x="112" y="151"/>
                  </a:moveTo>
                  <a:cubicBezTo>
                    <a:pt x="111" y="153"/>
                    <a:pt x="111" y="153"/>
                    <a:pt x="111" y="153"/>
                  </a:cubicBezTo>
                  <a:cubicBezTo>
                    <a:pt x="109" y="152"/>
                    <a:pt x="109" y="152"/>
                    <a:pt x="109" y="152"/>
                  </a:cubicBezTo>
                  <a:cubicBezTo>
                    <a:pt x="110" y="149"/>
                    <a:pt x="110" y="149"/>
                    <a:pt x="110" y="149"/>
                  </a:cubicBezTo>
                  <a:lnTo>
                    <a:pt x="112" y="151"/>
                  </a:lnTo>
                  <a:close/>
                  <a:moveTo>
                    <a:pt x="113" y="156"/>
                  </a:moveTo>
                  <a:cubicBezTo>
                    <a:pt x="115" y="158"/>
                    <a:pt x="115" y="158"/>
                    <a:pt x="115" y="158"/>
                  </a:cubicBezTo>
                  <a:cubicBezTo>
                    <a:pt x="115" y="160"/>
                    <a:pt x="115" y="160"/>
                    <a:pt x="115" y="160"/>
                  </a:cubicBezTo>
                  <a:cubicBezTo>
                    <a:pt x="112" y="159"/>
                    <a:pt x="112" y="159"/>
                    <a:pt x="112" y="159"/>
                  </a:cubicBezTo>
                  <a:lnTo>
                    <a:pt x="113" y="156"/>
                  </a:lnTo>
                  <a:close/>
                  <a:moveTo>
                    <a:pt x="114" y="137"/>
                  </a:moveTo>
                  <a:cubicBezTo>
                    <a:pt x="114" y="137"/>
                    <a:pt x="114" y="137"/>
                    <a:pt x="114" y="137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4" y="137"/>
                    <a:pt x="114" y="137"/>
                    <a:pt x="114" y="137"/>
                  </a:cubicBezTo>
                  <a:close/>
                  <a:moveTo>
                    <a:pt x="114" y="150"/>
                  </a:moveTo>
                  <a:cubicBezTo>
                    <a:pt x="114" y="150"/>
                    <a:pt x="114" y="150"/>
                    <a:pt x="114" y="150"/>
                  </a:cubicBezTo>
                  <a:cubicBezTo>
                    <a:pt x="114" y="150"/>
                    <a:pt x="114" y="150"/>
                    <a:pt x="114" y="150"/>
                  </a:cubicBezTo>
                  <a:cubicBezTo>
                    <a:pt x="114" y="150"/>
                    <a:pt x="114" y="150"/>
                    <a:pt x="114" y="150"/>
                  </a:cubicBezTo>
                  <a:close/>
                  <a:moveTo>
                    <a:pt x="114" y="135"/>
                  </a:moveTo>
                  <a:cubicBezTo>
                    <a:pt x="113" y="133"/>
                    <a:pt x="113" y="133"/>
                    <a:pt x="113" y="133"/>
                  </a:cubicBezTo>
                  <a:cubicBezTo>
                    <a:pt x="115" y="132"/>
                    <a:pt x="115" y="132"/>
                    <a:pt x="115" y="132"/>
                  </a:cubicBezTo>
                  <a:cubicBezTo>
                    <a:pt x="115" y="134"/>
                    <a:pt x="115" y="134"/>
                    <a:pt x="115" y="134"/>
                  </a:cubicBezTo>
                  <a:lnTo>
                    <a:pt x="114" y="135"/>
                  </a:lnTo>
                  <a:close/>
                  <a:moveTo>
                    <a:pt x="114" y="144"/>
                  </a:moveTo>
                  <a:cubicBezTo>
                    <a:pt x="113" y="144"/>
                    <a:pt x="113" y="144"/>
                    <a:pt x="113" y="144"/>
                  </a:cubicBezTo>
                  <a:cubicBezTo>
                    <a:pt x="113" y="144"/>
                    <a:pt x="113" y="144"/>
                    <a:pt x="113" y="144"/>
                  </a:cubicBezTo>
                  <a:cubicBezTo>
                    <a:pt x="113" y="143"/>
                    <a:pt x="113" y="143"/>
                    <a:pt x="113" y="143"/>
                  </a:cubicBezTo>
                  <a:lnTo>
                    <a:pt x="114" y="144"/>
                  </a:lnTo>
                  <a:close/>
                  <a:moveTo>
                    <a:pt x="114" y="153"/>
                  </a:moveTo>
                  <a:cubicBezTo>
                    <a:pt x="115" y="154"/>
                    <a:pt x="115" y="154"/>
                    <a:pt x="115" y="154"/>
                  </a:cubicBezTo>
                  <a:cubicBezTo>
                    <a:pt x="115" y="155"/>
                    <a:pt x="115" y="155"/>
                    <a:pt x="115" y="155"/>
                  </a:cubicBezTo>
                  <a:cubicBezTo>
                    <a:pt x="113" y="154"/>
                    <a:pt x="113" y="154"/>
                    <a:pt x="113" y="154"/>
                  </a:cubicBezTo>
                  <a:lnTo>
                    <a:pt x="114" y="153"/>
                  </a:lnTo>
                  <a:close/>
                  <a:moveTo>
                    <a:pt x="115" y="130"/>
                  </a:moveTo>
                  <a:cubicBezTo>
                    <a:pt x="113" y="131"/>
                    <a:pt x="113" y="131"/>
                    <a:pt x="113" y="131"/>
                  </a:cubicBezTo>
                  <a:cubicBezTo>
                    <a:pt x="112" y="128"/>
                    <a:pt x="112" y="128"/>
                    <a:pt x="112" y="128"/>
                  </a:cubicBezTo>
                  <a:cubicBezTo>
                    <a:pt x="115" y="128"/>
                    <a:pt x="115" y="128"/>
                    <a:pt x="115" y="128"/>
                  </a:cubicBezTo>
                  <a:lnTo>
                    <a:pt x="115" y="130"/>
                  </a:lnTo>
                  <a:close/>
                  <a:moveTo>
                    <a:pt x="112" y="139"/>
                  </a:moveTo>
                  <a:cubicBezTo>
                    <a:pt x="113" y="140"/>
                    <a:pt x="113" y="140"/>
                    <a:pt x="113" y="140"/>
                  </a:cubicBezTo>
                  <a:cubicBezTo>
                    <a:pt x="112" y="141"/>
                    <a:pt x="112" y="141"/>
                    <a:pt x="112" y="141"/>
                  </a:cubicBezTo>
                  <a:cubicBezTo>
                    <a:pt x="111" y="140"/>
                    <a:pt x="111" y="140"/>
                    <a:pt x="111" y="140"/>
                  </a:cubicBezTo>
                  <a:lnTo>
                    <a:pt x="112" y="139"/>
                  </a:lnTo>
                  <a:close/>
                  <a:moveTo>
                    <a:pt x="110" y="138"/>
                  </a:moveTo>
                  <a:cubicBezTo>
                    <a:pt x="109" y="136"/>
                    <a:pt x="109" y="136"/>
                    <a:pt x="109" y="136"/>
                  </a:cubicBezTo>
                  <a:cubicBezTo>
                    <a:pt x="111" y="134"/>
                    <a:pt x="111" y="134"/>
                    <a:pt x="111" y="134"/>
                  </a:cubicBezTo>
                  <a:cubicBezTo>
                    <a:pt x="112" y="136"/>
                    <a:pt x="112" y="136"/>
                    <a:pt x="112" y="136"/>
                  </a:cubicBezTo>
                  <a:lnTo>
                    <a:pt x="110" y="138"/>
                  </a:lnTo>
                  <a:close/>
                  <a:moveTo>
                    <a:pt x="110" y="142"/>
                  </a:moveTo>
                  <a:cubicBezTo>
                    <a:pt x="111" y="144"/>
                    <a:pt x="111" y="144"/>
                    <a:pt x="111" y="144"/>
                  </a:cubicBezTo>
                  <a:cubicBezTo>
                    <a:pt x="110" y="146"/>
                    <a:pt x="110" y="146"/>
                    <a:pt x="110" y="146"/>
                  </a:cubicBezTo>
                  <a:cubicBezTo>
                    <a:pt x="108" y="144"/>
                    <a:pt x="108" y="144"/>
                    <a:pt x="108" y="144"/>
                  </a:cubicBezTo>
                  <a:lnTo>
                    <a:pt x="110" y="142"/>
                  </a:lnTo>
                  <a:close/>
                  <a:moveTo>
                    <a:pt x="107" y="142"/>
                  </a:moveTo>
                  <a:cubicBezTo>
                    <a:pt x="104" y="139"/>
                    <a:pt x="104" y="139"/>
                    <a:pt x="104" y="139"/>
                  </a:cubicBezTo>
                  <a:cubicBezTo>
                    <a:pt x="107" y="137"/>
                    <a:pt x="107" y="137"/>
                    <a:pt x="107" y="137"/>
                  </a:cubicBezTo>
                  <a:cubicBezTo>
                    <a:pt x="109" y="140"/>
                    <a:pt x="109" y="140"/>
                    <a:pt x="109" y="140"/>
                  </a:cubicBezTo>
                  <a:lnTo>
                    <a:pt x="107" y="142"/>
                  </a:lnTo>
                  <a:close/>
                  <a:moveTo>
                    <a:pt x="107" y="145"/>
                  </a:moveTo>
                  <a:cubicBezTo>
                    <a:pt x="109" y="148"/>
                    <a:pt x="109" y="148"/>
                    <a:pt x="109" y="148"/>
                  </a:cubicBezTo>
                  <a:cubicBezTo>
                    <a:pt x="107" y="150"/>
                    <a:pt x="107" y="150"/>
                    <a:pt x="107" y="150"/>
                  </a:cubicBezTo>
                  <a:cubicBezTo>
                    <a:pt x="104" y="148"/>
                    <a:pt x="104" y="148"/>
                    <a:pt x="104" y="148"/>
                  </a:cubicBezTo>
                  <a:lnTo>
                    <a:pt x="107" y="145"/>
                  </a:lnTo>
                  <a:close/>
                  <a:moveTo>
                    <a:pt x="108" y="154"/>
                  </a:moveTo>
                  <a:cubicBezTo>
                    <a:pt x="111" y="155"/>
                    <a:pt x="111" y="155"/>
                    <a:pt x="111" y="155"/>
                  </a:cubicBezTo>
                  <a:cubicBezTo>
                    <a:pt x="110" y="158"/>
                    <a:pt x="110" y="158"/>
                    <a:pt x="110" y="158"/>
                  </a:cubicBezTo>
                  <a:cubicBezTo>
                    <a:pt x="106" y="157"/>
                    <a:pt x="106" y="157"/>
                    <a:pt x="106" y="157"/>
                  </a:cubicBezTo>
                  <a:lnTo>
                    <a:pt x="108" y="154"/>
                  </a:lnTo>
                  <a:close/>
                  <a:moveTo>
                    <a:pt x="112" y="161"/>
                  </a:moveTo>
                  <a:cubicBezTo>
                    <a:pt x="115" y="162"/>
                    <a:pt x="115" y="162"/>
                    <a:pt x="115" y="162"/>
                  </a:cubicBezTo>
                  <a:cubicBezTo>
                    <a:pt x="115" y="165"/>
                    <a:pt x="115" y="165"/>
                    <a:pt x="115" y="165"/>
                  </a:cubicBezTo>
                  <a:cubicBezTo>
                    <a:pt x="111" y="165"/>
                    <a:pt x="111" y="165"/>
                    <a:pt x="111" y="165"/>
                  </a:cubicBezTo>
                  <a:lnTo>
                    <a:pt x="112" y="161"/>
                  </a:lnTo>
                  <a:close/>
                  <a:moveTo>
                    <a:pt x="115" y="125"/>
                  </a:moveTo>
                  <a:cubicBezTo>
                    <a:pt x="112" y="126"/>
                    <a:pt x="112" y="126"/>
                    <a:pt x="112" y="126"/>
                  </a:cubicBezTo>
                  <a:cubicBezTo>
                    <a:pt x="111" y="122"/>
                    <a:pt x="111" y="122"/>
                    <a:pt x="111" y="122"/>
                  </a:cubicBezTo>
                  <a:cubicBezTo>
                    <a:pt x="115" y="122"/>
                    <a:pt x="115" y="122"/>
                    <a:pt x="115" y="122"/>
                  </a:cubicBezTo>
                  <a:lnTo>
                    <a:pt x="115" y="125"/>
                  </a:lnTo>
                  <a:close/>
                  <a:moveTo>
                    <a:pt x="111" y="132"/>
                  </a:moveTo>
                  <a:cubicBezTo>
                    <a:pt x="108" y="134"/>
                    <a:pt x="108" y="134"/>
                    <a:pt x="108" y="134"/>
                  </a:cubicBezTo>
                  <a:cubicBezTo>
                    <a:pt x="106" y="130"/>
                    <a:pt x="106" y="130"/>
                    <a:pt x="106" y="130"/>
                  </a:cubicBezTo>
                  <a:cubicBezTo>
                    <a:pt x="110" y="129"/>
                    <a:pt x="110" y="129"/>
                    <a:pt x="110" y="129"/>
                  </a:cubicBezTo>
                  <a:lnTo>
                    <a:pt x="111" y="132"/>
                  </a:lnTo>
                  <a:close/>
                  <a:moveTo>
                    <a:pt x="106" y="135"/>
                  </a:moveTo>
                  <a:cubicBezTo>
                    <a:pt x="102" y="137"/>
                    <a:pt x="102" y="137"/>
                    <a:pt x="102" y="137"/>
                  </a:cubicBezTo>
                  <a:cubicBezTo>
                    <a:pt x="98" y="133"/>
                    <a:pt x="98" y="133"/>
                    <a:pt x="98" y="133"/>
                  </a:cubicBezTo>
                  <a:cubicBezTo>
                    <a:pt x="104" y="131"/>
                    <a:pt x="104" y="131"/>
                    <a:pt x="104" y="131"/>
                  </a:cubicBezTo>
                  <a:lnTo>
                    <a:pt x="106" y="135"/>
                  </a:lnTo>
                  <a:close/>
                  <a:moveTo>
                    <a:pt x="105" y="144"/>
                  </a:moveTo>
                  <a:cubicBezTo>
                    <a:pt x="102" y="147"/>
                    <a:pt x="102" y="147"/>
                    <a:pt x="102" y="147"/>
                  </a:cubicBezTo>
                  <a:cubicBezTo>
                    <a:pt x="97" y="144"/>
                    <a:pt x="97" y="144"/>
                    <a:pt x="97" y="144"/>
                  </a:cubicBezTo>
                  <a:cubicBezTo>
                    <a:pt x="102" y="140"/>
                    <a:pt x="102" y="140"/>
                    <a:pt x="102" y="140"/>
                  </a:cubicBezTo>
                  <a:lnTo>
                    <a:pt x="105" y="144"/>
                  </a:lnTo>
                  <a:close/>
                  <a:moveTo>
                    <a:pt x="102" y="150"/>
                  </a:moveTo>
                  <a:cubicBezTo>
                    <a:pt x="106" y="152"/>
                    <a:pt x="106" y="152"/>
                    <a:pt x="106" y="152"/>
                  </a:cubicBezTo>
                  <a:cubicBezTo>
                    <a:pt x="104" y="157"/>
                    <a:pt x="104" y="157"/>
                    <a:pt x="104" y="157"/>
                  </a:cubicBezTo>
                  <a:cubicBezTo>
                    <a:pt x="98" y="155"/>
                    <a:pt x="98" y="155"/>
                    <a:pt x="98" y="155"/>
                  </a:cubicBezTo>
                  <a:lnTo>
                    <a:pt x="102" y="150"/>
                  </a:lnTo>
                  <a:close/>
                  <a:moveTo>
                    <a:pt x="105" y="159"/>
                  </a:moveTo>
                  <a:cubicBezTo>
                    <a:pt x="110" y="160"/>
                    <a:pt x="110" y="160"/>
                    <a:pt x="110" y="160"/>
                  </a:cubicBezTo>
                  <a:cubicBezTo>
                    <a:pt x="109" y="165"/>
                    <a:pt x="109" y="165"/>
                    <a:pt x="109" y="165"/>
                  </a:cubicBezTo>
                  <a:cubicBezTo>
                    <a:pt x="102" y="165"/>
                    <a:pt x="102" y="165"/>
                    <a:pt x="102" y="165"/>
                  </a:cubicBezTo>
                  <a:lnTo>
                    <a:pt x="105" y="159"/>
                  </a:lnTo>
                  <a:close/>
                  <a:moveTo>
                    <a:pt x="110" y="167"/>
                  </a:moveTo>
                  <a:cubicBezTo>
                    <a:pt x="115" y="167"/>
                    <a:pt x="115" y="167"/>
                    <a:pt x="115" y="167"/>
                  </a:cubicBezTo>
                  <a:cubicBezTo>
                    <a:pt x="115" y="172"/>
                    <a:pt x="115" y="172"/>
                    <a:pt x="115" y="172"/>
                  </a:cubicBezTo>
                  <a:cubicBezTo>
                    <a:pt x="109" y="174"/>
                    <a:pt x="109" y="174"/>
                    <a:pt x="109" y="174"/>
                  </a:cubicBezTo>
                  <a:lnTo>
                    <a:pt x="110" y="167"/>
                  </a:lnTo>
                  <a:close/>
                  <a:moveTo>
                    <a:pt x="115" y="120"/>
                  </a:moveTo>
                  <a:cubicBezTo>
                    <a:pt x="110" y="120"/>
                    <a:pt x="110" y="120"/>
                    <a:pt x="110" y="120"/>
                  </a:cubicBezTo>
                  <a:cubicBezTo>
                    <a:pt x="109" y="114"/>
                    <a:pt x="109" y="114"/>
                    <a:pt x="109" y="114"/>
                  </a:cubicBezTo>
                  <a:cubicBezTo>
                    <a:pt x="115" y="115"/>
                    <a:pt x="115" y="115"/>
                    <a:pt x="115" y="115"/>
                  </a:cubicBezTo>
                  <a:lnTo>
                    <a:pt x="115" y="120"/>
                  </a:lnTo>
                  <a:close/>
                  <a:moveTo>
                    <a:pt x="110" y="127"/>
                  </a:moveTo>
                  <a:cubicBezTo>
                    <a:pt x="105" y="128"/>
                    <a:pt x="105" y="128"/>
                    <a:pt x="105" y="128"/>
                  </a:cubicBezTo>
                  <a:cubicBezTo>
                    <a:pt x="102" y="123"/>
                    <a:pt x="102" y="123"/>
                    <a:pt x="102" y="123"/>
                  </a:cubicBezTo>
                  <a:cubicBezTo>
                    <a:pt x="109" y="122"/>
                    <a:pt x="109" y="122"/>
                    <a:pt x="109" y="122"/>
                  </a:cubicBezTo>
                  <a:lnTo>
                    <a:pt x="110" y="127"/>
                  </a:lnTo>
                  <a:close/>
                  <a:moveTo>
                    <a:pt x="101" y="120"/>
                  </a:moveTo>
                  <a:cubicBezTo>
                    <a:pt x="96" y="111"/>
                    <a:pt x="96" y="111"/>
                    <a:pt x="96" y="111"/>
                  </a:cubicBezTo>
                  <a:cubicBezTo>
                    <a:pt x="107" y="113"/>
                    <a:pt x="107" y="113"/>
                    <a:pt x="107" y="113"/>
                  </a:cubicBezTo>
                  <a:cubicBezTo>
                    <a:pt x="108" y="120"/>
                    <a:pt x="108" y="120"/>
                    <a:pt x="108" y="120"/>
                  </a:cubicBezTo>
                  <a:lnTo>
                    <a:pt x="101" y="120"/>
                  </a:lnTo>
                  <a:close/>
                  <a:moveTo>
                    <a:pt x="103" y="129"/>
                  </a:moveTo>
                  <a:cubicBezTo>
                    <a:pt x="96" y="131"/>
                    <a:pt x="96" y="131"/>
                    <a:pt x="96" y="131"/>
                  </a:cubicBezTo>
                  <a:cubicBezTo>
                    <a:pt x="89" y="123"/>
                    <a:pt x="89" y="123"/>
                    <a:pt x="89" y="123"/>
                  </a:cubicBezTo>
                  <a:cubicBezTo>
                    <a:pt x="100" y="123"/>
                    <a:pt x="100" y="123"/>
                    <a:pt x="100" y="123"/>
                  </a:cubicBezTo>
                  <a:lnTo>
                    <a:pt x="103" y="129"/>
                  </a:lnTo>
                  <a:close/>
                  <a:moveTo>
                    <a:pt x="101" y="139"/>
                  </a:moveTo>
                  <a:cubicBezTo>
                    <a:pt x="95" y="142"/>
                    <a:pt x="95" y="142"/>
                    <a:pt x="95" y="142"/>
                  </a:cubicBezTo>
                  <a:cubicBezTo>
                    <a:pt x="86" y="137"/>
                    <a:pt x="86" y="137"/>
                    <a:pt x="86" y="137"/>
                  </a:cubicBezTo>
                  <a:cubicBezTo>
                    <a:pt x="96" y="133"/>
                    <a:pt x="96" y="133"/>
                    <a:pt x="96" y="133"/>
                  </a:cubicBezTo>
                  <a:lnTo>
                    <a:pt x="101" y="139"/>
                  </a:lnTo>
                  <a:close/>
                  <a:moveTo>
                    <a:pt x="95" y="145"/>
                  </a:moveTo>
                  <a:cubicBezTo>
                    <a:pt x="101" y="149"/>
                    <a:pt x="101" y="149"/>
                    <a:pt x="101" y="149"/>
                  </a:cubicBezTo>
                  <a:cubicBezTo>
                    <a:pt x="96" y="154"/>
                    <a:pt x="96" y="154"/>
                    <a:pt x="96" y="154"/>
                  </a:cubicBezTo>
                  <a:cubicBezTo>
                    <a:pt x="86" y="151"/>
                    <a:pt x="86" y="151"/>
                    <a:pt x="86" y="151"/>
                  </a:cubicBezTo>
                  <a:lnTo>
                    <a:pt x="95" y="145"/>
                  </a:lnTo>
                  <a:close/>
                  <a:moveTo>
                    <a:pt x="96" y="156"/>
                  </a:moveTo>
                  <a:cubicBezTo>
                    <a:pt x="103" y="158"/>
                    <a:pt x="103" y="158"/>
                    <a:pt x="103" y="158"/>
                  </a:cubicBezTo>
                  <a:cubicBezTo>
                    <a:pt x="100" y="165"/>
                    <a:pt x="100" y="165"/>
                    <a:pt x="100" y="165"/>
                  </a:cubicBezTo>
                  <a:cubicBezTo>
                    <a:pt x="89" y="164"/>
                    <a:pt x="89" y="164"/>
                    <a:pt x="89" y="164"/>
                  </a:cubicBezTo>
                  <a:lnTo>
                    <a:pt x="96" y="156"/>
                  </a:lnTo>
                  <a:close/>
                  <a:moveTo>
                    <a:pt x="101" y="167"/>
                  </a:moveTo>
                  <a:cubicBezTo>
                    <a:pt x="108" y="167"/>
                    <a:pt x="108" y="167"/>
                    <a:pt x="108" y="167"/>
                  </a:cubicBezTo>
                  <a:cubicBezTo>
                    <a:pt x="107" y="174"/>
                    <a:pt x="107" y="174"/>
                    <a:pt x="107" y="174"/>
                  </a:cubicBezTo>
                  <a:cubicBezTo>
                    <a:pt x="96" y="176"/>
                    <a:pt x="96" y="176"/>
                    <a:pt x="96" y="176"/>
                  </a:cubicBezTo>
                  <a:lnTo>
                    <a:pt x="101" y="167"/>
                  </a:lnTo>
                  <a:close/>
                  <a:moveTo>
                    <a:pt x="108" y="176"/>
                  </a:moveTo>
                  <a:cubicBezTo>
                    <a:pt x="115" y="174"/>
                    <a:pt x="115" y="174"/>
                    <a:pt x="115" y="174"/>
                  </a:cubicBezTo>
                  <a:cubicBezTo>
                    <a:pt x="116" y="181"/>
                    <a:pt x="116" y="181"/>
                    <a:pt x="116" y="181"/>
                  </a:cubicBezTo>
                  <a:cubicBezTo>
                    <a:pt x="106" y="186"/>
                    <a:pt x="106" y="186"/>
                    <a:pt x="106" y="186"/>
                  </a:cubicBezTo>
                  <a:lnTo>
                    <a:pt x="108" y="176"/>
                  </a:lnTo>
                  <a:close/>
                  <a:moveTo>
                    <a:pt x="115" y="113"/>
                  </a:moveTo>
                  <a:cubicBezTo>
                    <a:pt x="108" y="112"/>
                    <a:pt x="108" y="112"/>
                    <a:pt x="108" y="112"/>
                  </a:cubicBezTo>
                  <a:cubicBezTo>
                    <a:pt x="106" y="101"/>
                    <a:pt x="106" y="101"/>
                    <a:pt x="106" y="101"/>
                  </a:cubicBezTo>
                  <a:cubicBezTo>
                    <a:pt x="116" y="106"/>
                    <a:pt x="116" y="106"/>
                    <a:pt x="116" y="106"/>
                  </a:cubicBezTo>
                  <a:lnTo>
                    <a:pt x="115" y="113"/>
                  </a:lnTo>
                  <a:close/>
                  <a:moveTo>
                    <a:pt x="106" y="111"/>
                  </a:moveTo>
                  <a:cubicBezTo>
                    <a:pt x="95" y="108"/>
                    <a:pt x="95" y="108"/>
                    <a:pt x="95" y="108"/>
                  </a:cubicBezTo>
                  <a:cubicBezTo>
                    <a:pt x="85" y="90"/>
                    <a:pt x="85" y="90"/>
                    <a:pt x="85" y="90"/>
                  </a:cubicBezTo>
                  <a:cubicBezTo>
                    <a:pt x="104" y="100"/>
                    <a:pt x="104" y="100"/>
                    <a:pt x="104" y="100"/>
                  </a:cubicBezTo>
                  <a:lnTo>
                    <a:pt x="106" y="111"/>
                  </a:lnTo>
                  <a:close/>
                  <a:moveTo>
                    <a:pt x="99" y="121"/>
                  </a:moveTo>
                  <a:cubicBezTo>
                    <a:pt x="87" y="121"/>
                    <a:pt x="87" y="121"/>
                    <a:pt x="87" y="121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93" y="110"/>
                    <a:pt x="93" y="110"/>
                    <a:pt x="93" y="110"/>
                  </a:cubicBezTo>
                  <a:lnTo>
                    <a:pt x="99" y="121"/>
                  </a:lnTo>
                  <a:close/>
                  <a:moveTo>
                    <a:pt x="94" y="132"/>
                  </a:moveTo>
                  <a:cubicBezTo>
                    <a:pt x="83" y="135"/>
                    <a:pt x="83" y="135"/>
                    <a:pt x="83" y="135"/>
                  </a:cubicBezTo>
                  <a:cubicBezTo>
                    <a:pt x="66" y="124"/>
                    <a:pt x="66" y="124"/>
                    <a:pt x="66" y="124"/>
                  </a:cubicBezTo>
                  <a:cubicBezTo>
                    <a:pt x="86" y="123"/>
                    <a:pt x="86" y="123"/>
                    <a:pt x="86" y="123"/>
                  </a:cubicBezTo>
                  <a:lnTo>
                    <a:pt x="94" y="132"/>
                  </a:lnTo>
                  <a:close/>
                  <a:moveTo>
                    <a:pt x="93" y="144"/>
                  </a:moveTo>
                  <a:cubicBezTo>
                    <a:pt x="83" y="150"/>
                    <a:pt x="83" y="150"/>
                    <a:pt x="83" y="150"/>
                  </a:cubicBezTo>
                  <a:cubicBezTo>
                    <a:pt x="63" y="144"/>
                    <a:pt x="63" y="144"/>
                    <a:pt x="63" y="144"/>
                  </a:cubicBezTo>
                  <a:cubicBezTo>
                    <a:pt x="83" y="138"/>
                    <a:pt x="83" y="138"/>
                    <a:pt x="83" y="138"/>
                  </a:cubicBezTo>
                  <a:lnTo>
                    <a:pt x="93" y="144"/>
                  </a:lnTo>
                  <a:close/>
                  <a:moveTo>
                    <a:pt x="83" y="152"/>
                  </a:moveTo>
                  <a:cubicBezTo>
                    <a:pt x="94" y="156"/>
                    <a:pt x="94" y="156"/>
                    <a:pt x="94" y="156"/>
                  </a:cubicBezTo>
                  <a:cubicBezTo>
                    <a:pt x="86" y="164"/>
                    <a:pt x="86" y="164"/>
                    <a:pt x="86" y="164"/>
                  </a:cubicBezTo>
                  <a:cubicBezTo>
                    <a:pt x="66" y="163"/>
                    <a:pt x="66" y="163"/>
                    <a:pt x="66" y="163"/>
                  </a:cubicBezTo>
                  <a:lnTo>
                    <a:pt x="83" y="152"/>
                  </a:lnTo>
                  <a:close/>
                  <a:moveTo>
                    <a:pt x="87" y="166"/>
                  </a:moveTo>
                  <a:cubicBezTo>
                    <a:pt x="99" y="167"/>
                    <a:pt x="99" y="167"/>
                    <a:pt x="99" y="167"/>
                  </a:cubicBezTo>
                  <a:cubicBezTo>
                    <a:pt x="93" y="177"/>
                    <a:pt x="93" y="177"/>
                    <a:pt x="93" y="177"/>
                  </a:cubicBezTo>
                  <a:cubicBezTo>
                    <a:pt x="73" y="182"/>
                    <a:pt x="73" y="182"/>
                    <a:pt x="73" y="182"/>
                  </a:cubicBezTo>
                  <a:lnTo>
                    <a:pt x="87" y="166"/>
                  </a:lnTo>
                  <a:close/>
                  <a:moveTo>
                    <a:pt x="95" y="179"/>
                  </a:moveTo>
                  <a:cubicBezTo>
                    <a:pt x="106" y="176"/>
                    <a:pt x="106" y="176"/>
                    <a:pt x="106" y="176"/>
                  </a:cubicBezTo>
                  <a:cubicBezTo>
                    <a:pt x="104" y="188"/>
                    <a:pt x="104" y="188"/>
                    <a:pt x="104" y="188"/>
                  </a:cubicBezTo>
                  <a:cubicBezTo>
                    <a:pt x="85" y="197"/>
                    <a:pt x="85" y="197"/>
                    <a:pt x="85" y="197"/>
                  </a:cubicBezTo>
                  <a:lnTo>
                    <a:pt x="95" y="179"/>
                  </a:lnTo>
                  <a:close/>
                  <a:moveTo>
                    <a:pt x="105" y="189"/>
                  </a:moveTo>
                  <a:cubicBezTo>
                    <a:pt x="116" y="184"/>
                    <a:pt x="116" y="184"/>
                    <a:pt x="116" y="184"/>
                  </a:cubicBezTo>
                  <a:cubicBezTo>
                    <a:pt x="116" y="195"/>
                    <a:pt x="116" y="195"/>
                    <a:pt x="116" y="195"/>
                  </a:cubicBezTo>
                  <a:cubicBezTo>
                    <a:pt x="101" y="209"/>
                    <a:pt x="101" y="209"/>
                    <a:pt x="101" y="209"/>
                  </a:cubicBezTo>
                  <a:lnTo>
                    <a:pt x="105" y="189"/>
                  </a:lnTo>
                  <a:close/>
                  <a:moveTo>
                    <a:pt x="116" y="104"/>
                  </a:moveTo>
                  <a:cubicBezTo>
                    <a:pt x="105" y="98"/>
                    <a:pt x="105" y="98"/>
                    <a:pt x="105" y="98"/>
                  </a:cubicBezTo>
                  <a:cubicBezTo>
                    <a:pt x="101" y="78"/>
                    <a:pt x="101" y="78"/>
                    <a:pt x="101" y="78"/>
                  </a:cubicBezTo>
                  <a:cubicBezTo>
                    <a:pt x="116" y="92"/>
                    <a:pt x="116" y="92"/>
                    <a:pt x="116" y="92"/>
                  </a:cubicBezTo>
                  <a:lnTo>
                    <a:pt x="116" y="104"/>
                  </a:lnTo>
                  <a:close/>
                  <a:moveTo>
                    <a:pt x="58" y="39"/>
                  </a:moveTo>
                  <a:cubicBezTo>
                    <a:pt x="98" y="75"/>
                    <a:pt x="98" y="75"/>
                    <a:pt x="98" y="75"/>
                  </a:cubicBezTo>
                  <a:cubicBezTo>
                    <a:pt x="103" y="97"/>
                    <a:pt x="103" y="97"/>
                    <a:pt x="103" y="97"/>
                  </a:cubicBezTo>
                  <a:cubicBezTo>
                    <a:pt x="83" y="87"/>
                    <a:pt x="83" y="87"/>
                    <a:pt x="83" y="87"/>
                  </a:cubicBezTo>
                  <a:lnTo>
                    <a:pt x="58" y="39"/>
                  </a:lnTo>
                  <a:close/>
                  <a:moveTo>
                    <a:pt x="34" y="63"/>
                  </a:moveTo>
                  <a:cubicBezTo>
                    <a:pt x="82" y="88"/>
                    <a:pt x="82" y="88"/>
                    <a:pt x="82" y="88"/>
                  </a:cubicBezTo>
                  <a:cubicBezTo>
                    <a:pt x="92" y="108"/>
                    <a:pt x="92" y="108"/>
                    <a:pt x="92" y="108"/>
                  </a:cubicBezTo>
                  <a:cubicBezTo>
                    <a:pt x="71" y="103"/>
                    <a:pt x="71" y="103"/>
                    <a:pt x="71" y="103"/>
                  </a:cubicBezTo>
                  <a:lnTo>
                    <a:pt x="34" y="63"/>
                  </a:lnTo>
                  <a:close/>
                  <a:moveTo>
                    <a:pt x="16" y="93"/>
                  </a:moveTo>
                  <a:cubicBezTo>
                    <a:pt x="69" y="105"/>
                    <a:pt x="69" y="105"/>
                    <a:pt x="69" y="105"/>
                  </a:cubicBezTo>
                  <a:cubicBezTo>
                    <a:pt x="84" y="121"/>
                    <a:pt x="84" y="121"/>
                    <a:pt x="84" y="121"/>
                  </a:cubicBezTo>
                  <a:cubicBezTo>
                    <a:pt x="62" y="122"/>
                    <a:pt x="62" y="122"/>
                    <a:pt x="62" y="122"/>
                  </a:cubicBezTo>
                  <a:lnTo>
                    <a:pt x="16" y="93"/>
                  </a:lnTo>
                  <a:close/>
                  <a:moveTo>
                    <a:pt x="7" y="126"/>
                  </a:moveTo>
                  <a:cubicBezTo>
                    <a:pt x="62" y="124"/>
                    <a:pt x="62" y="124"/>
                    <a:pt x="62" y="124"/>
                  </a:cubicBezTo>
                  <a:cubicBezTo>
                    <a:pt x="80" y="136"/>
                    <a:pt x="80" y="136"/>
                    <a:pt x="80" y="136"/>
                  </a:cubicBezTo>
                  <a:cubicBezTo>
                    <a:pt x="59" y="143"/>
                    <a:pt x="59" y="143"/>
                    <a:pt x="59" y="143"/>
                  </a:cubicBezTo>
                  <a:lnTo>
                    <a:pt x="7" y="126"/>
                  </a:lnTo>
                  <a:close/>
                  <a:moveTo>
                    <a:pt x="7" y="161"/>
                  </a:moveTo>
                  <a:cubicBezTo>
                    <a:pt x="59" y="145"/>
                    <a:pt x="59" y="145"/>
                    <a:pt x="59" y="145"/>
                  </a:cubicBezTo>
                  <a:cubicBezTo>
                    <a:pt x="80" y="151"/>
                    <a:pt x="80" y="151"/>
                    <a:pt x="80" y="151"/>
                  </a:cubicBezTo>
                  <a:cubicBezTo>
                    <a:pt x="62" y="163"/>
                    <a:pt x="62" y="163"/>
                    <a:pt x="62" y="163"/>
                  </a:cubicBezTo>
                  <a:lnTo>
                    <a:pt x="7" y="161"/>
                  </a:lnTo>
                  <a:close/>
                  <a:moveTo>
                    <a:pt x="16" y="194"/>
                  </a:moveTo>
                  <a:cubicBezTo>
                    <a:pt x="62" y="165"/>
                    <a:pt x="62" y="165"/>
                    <a:pt x="62" y="165"/>
                  </a:cubicBezTo>
                  <a:cubicBezTo>
                    <a:pt x="84" y="166"/>
                    <a:pt x="84" y="166"/>
                    <a:pt x="84" y="166"/>
                  </a:cubicBezTo>
                  <a:cubicBezTo>
                    <a:pt x="69" y="182"/>
                    <a:pt x="69" y="182"/>
                    <a:pt x="69" y="182"/>
                  </a:cubicBezTo>
                  <a:lnTo>
                    <a:pt x="16" y="194"/>
                  </a:lnTo>
                  <a:close/>
                  <a:moveTo>
                    <a:pt x="34" y="224"/>
                  </a:moveTo>
                  <a:cubicBezTo>
                    <a:pt x="70" y="184"/>
                    <a:pt x="70" y="184"/>
                    <a:pt x="70" y="184"/>
                  </a:cubicBezTo>
                  <a:cubicBezTo>
                    <a:pt x="92" y="180"/>
                    <a:pt x="92" y="180"/>
                    <a:pt x="92" y="180"/>
                  </a:cubicBezTo>
                  <a:cubicBezTo>
                    <a:pt x="82" y="199"/>
                    <a:pt x="82" y="199"/>
                    <a:pt x="82" y="199"/>
                  </a:cubicBezTo>
                  <a:lnTo>
                    <a:pt x="34" y="224"/>
                  </a:lnTo>
                  <a:close/>
                  <a:moveTo>
                    <a:pt x="58" y="249"/>
                  </a:moveTo>
                  <a:cubicBezTo>
                    <a:pt x="83" y="201"/>
                    <a:pt x="83" y="201"/>
                    <a:pt x="83" y="201"/>
                  </a:cubicBezTo>
                  <a:cubicBezTo>
                    <a:pt x="103" y="190"/>
                    <a:pt x="103" y="190"/>
                    <a:pt x="103" y="190"/>
                  </a:cubicBezTo>
                  <a:cubicBezTo>
                    <a:pt x="98" y="212"/>
                    <a:pt x="98" y="212"/>
                    <a:pt x="98" y="212"/>
                  </a:cubicBezTo>
                  <a:lnTo>
                    <a:pt x="58" y="249"/>
                  </a:lnTo>
                  <a:close/>
                  <a:moveTo>
                    <a:pt x="88" y="266"/>
                  </a:moveTo>
                  <a:cubicBezTo>
                    <a:pt x="100" y="213"/>
                    <a:pt x="100" y="213"/>
                    <a:pt x="100" y="213"/>
                  </a:cubicBezTo>
                  <a:cubicBezTo>
                    <a:pt x="116" y="198"/>
                    <a:pt x="116" y="198"/>
                    <a:pt x="116" y="198"/>
                  </a:cubicBezTo>
                  <a:cubicBezTo>
                    <a:pt x="117" y="220"/>
                    <a:pt x="117" y="220"/>
                    <a:pt x="117" y="220"/>
                  </a:cubicBezTo>
                  <a:lnTo>
                    <a:pt x="88" y="266"/>
                  </a:lnTo>
                  <a:close/>
                  <a:moveTo>
                    <a:pt x="117" y="163"/>
                  </a:moveTo>
                  <a:cubicBezTo>
                    <a:pt x="119" y="163"/>
                    <a:pt x="119" y="163"/>
                    <a:pt x="119" y="163"/>
                  </a:cubicBezTo>
                  <a:cubicBezTo>
                    <a:pt x="120" y="165"/>
                    <a:pt x="120" y="165"/>
                    <a:pt x="120" y="165"/>
                  </a:cubicBezTo>
                  <a:cubicBezTo>
                    <a:pt x="117" y="165"/>
                    <a:pt x="117" y="165"/>
                    <a:pt x="117" y="165"/>
                  </a:cubicBezTo>
                  <a:lnTo>
                    <a:pt x="117" y="163"/>
                  </a:lnTo>
                  <a:close/>
                  <a:moveTo>
                    <a:pt x="117" y="168"/>
                  </a:moveTo>
                  <a:cubicBezTo>
                    <a:pt x="120" y="168"/>
                    <a:pt x="120" y="168"/>
                    <a:pt x="120" y="168"/>
                  </a:cubicBezTo>
                  <a:cubicBezTo>
                    <a:pt x="121" y="171"/>
                    <a:pt x="121" y="171"/>
                    <a:pt x="121" y="171"/>
                  </a:cubicBezTo>
                  <a:cubicBezTo>
                    <a:pt x="117" y="172"/>
                    <a:pt x="117" y="172"/>
                    <a:pt x="117" y="172"/>
                  </a:cubicBezTo>
                  <a:lnTo>
                    <a:pt x="117" y="168"/>
                  </a:lnTo>
                  <a:close/>
                  <a:moveTo>
                    <a:pt x="117" y="174"/>
                  </a:moveTo>
                  <a:cubicBezTo>
                    <a:pt x="122" y="173"/>
                    <a:pt x="122" y="173"/>
                    <a:pt x="122" y="173"/>
                  </a:cubicBezTo>
                  <a:cubicBezTo>
                    <a:pt x="123" y="177"/>
                    <a:pt x="123" y="177"/>
                    <a:pt x="123" y="177"/>
                  </a:cubicBezTo>
                  <a:cubicBezTo>
                    <a:pt x="118" y="180"/>
                    <a:pt x="118" y="180"/>
                    <a:pt x="118" y="180"/>
                  </a:cubicBezTo>
                  <a:lnTo>
                    <a:pt x="117" y="174"/>
                  </a:lnTo>
                  <a:close/>
                  <a:moveTo>
                    <a:pt x="118" y="183"/>
                  </a:moveTo>
                  <a:cubicBezTo>
                    <a:pt x="124" y="179"/>
                    <a:pt x="124" y="179"/>
                    <a:pt x="124" y="179"/>
                  </a:cubicBezTo>
                  <a:cubicBezTo>
                    <a:pt x="126" y="186"/>
                    <a:pt x="126" y="186"/>
                    <a:pt x="126" y="186"/>
                  </a:cubicBezTo>
                  <a:cubicBezTo>
                    <a:pt x="118" y="193"/>
                    <a:pt x="118" y="193"/>
                    <a:pt x="118" y="193"/>
                  </a:cubicBezTo>
                  <a:lnTo>
                    <a:pt x="118" y="183"/>
                  </a:lnTo>
                  <a:close/>
                  <a:moveTo>
                    <a:pt x="118" y="196"/>
                  </a:moveTo>
                  <a:cubicBezTo>
                    <a:pt x="127" y="188"/>
                    <a:pt x="127" y="188"/>
                    <a:pt x="127" y="188"/>
                  </a:cubicBezTo>
                  <a:cubicBezTo>
                    <a:pt x="130" y="199"/>
                    <a:pt x="130" y="199"/>
                    <a:pt x="130" y="199"/>
                  </a:cubicBezTo>
                  <a:cubicBezTo>
                    <a:pt x="119" y="217"/>
                    <a:pt x="119" y="217"/>
                    <a:pt x="119" y="217"/>
                  </a:cubicBezTo>
                  <a:lnTo>
                    <a:pt x="118" y="196"/>
                  </a:lnTo>
                  <a:close/>
                  <a:moveTo>
                    <a:pt x="122" y="275"/>
                  </a:moveTo>
                  <a:cubicBezTo>
                    <a:pt x="119" y="221"/>
                    <a:pt x="119" y="221"/>
                    <a:pt x="119" y="221"/>
                  </a:cubicBezTo>
                  <a:cubicBezTo>
                    <a:pt x="131" y="202"/>
                    <a:pt x="131" y="202"/>
                    <a:pt x="131" y="202"/>
                  </a:cubicBezTo>
                  <a:cubicBezTo>
                    <a:pt x="138" y="223"/>
                    <a:pt x="138" y="223"/>
                    <a:pt x="138" y="223"/>
                  </a:cubicBezTo>
                  <a:lnTo>
                    <a:pt x="122" y="275"/>
                  </a:lnTo>
                  <a:close/>
                  <a:moveTo>
                    <a:pt x="133" y="200"/>
                  </a:moveTo>
                  <a:cubicBezTo>
                    <a:pt x="139" y="190"/>
                    <a:pt x="139" y="190"/>
                    <a:pt x="139" y="190"/>
                  </a:cubicBezTo>
                  <a:cubicBezTo>
                    <a:pt x="145" y="200"/>
                    <a:pt x="145" y="200"/>
                    <a:pt x="145" y="200"/>
                  </a:cubicBezTo>
                  <a:cubicBezTo>
                    <a:pt x="139" y="220"/>
                    <a:pt x="139" y="220"/>
                    <a:pt x="139" y="220"/>
                  </a:cubicBezTo>
                  <a:lnTo>
                    <a:pt x="133" y="200"/>
                  </a:lnTo>
                  <a:close/>
                  <a:moveTo>
                    <a:pt x="156" y="275"/>
                  </a:moveTo>
                  <a:cubicBezTo>
                    <a:pt x="140" y="223"/>
                    <a:pt x="140" y="223"/>
                    <a:pt x="140" y="223"/>
                  </a:cubicBezTo>
                  <a:cubicBezTo>
                    <a:pt x="147" y="202"/>
                    <a:pt x="147" y="202"/>
                    <a:pt x="147" y="202"/>
                  </a:cubicBezTo>
                  <a:cubicBezTo>
                    <a:pt x="158" y="221"/>
                    <a:pt x="158" y="221"/>
                    <a:pt x="158" y="221"/>
                  </a:cubicBezTo>
                  <a:lnTo>
                    <a:pt x="156" y="275"/>
                  </a:lnTo>
                  <a:close/>
                  <a:moveTo>
                    <a:pt x="158" y="217"/>
                  </a:moveTo>
                  <a:cubicBezTo>
                    <a:pt x="147" y="199"/>
                    <a:pt x="147" y="199"/>
                    <a:pt x="147" y="199"/>
                  </a:cubicBezTo>
                  <a:cubicBezTo>
                    <a:pt x="151" y="188"/>
                    <a:pt x="151" y="188"/>
                    <a:pt x="151" y="188"/>
                  </a:cubicBezTo>
                  <a:cubicBezTo>
                    <a:pt x="159" y="196"/>
                    <a:pt x="159" y="196"/>
                    <a:pt x="159" y="196"/>
                  </a:cubicBezTo>
                  <a:lnTo>
                    <a:pt x="158" y="217"/>
                  </a:lnTo>
                  <a:close/>
                  <a:moveTo>
                    <a:pt x="159" y="193"/>
                  </a:moveTo>
                  <a:cubicBezTo>
                    <a:pt x="152" y="186"/>
                    <a:pt x="152" y="186"/>
                    <a:pt x="152" y="186"/>
                  </a:cubicBezTo>
                  <a:cubicBezTo>
                    <a:pt x="154" y="179"/>
                    <a:pt x="154" y="179"/>
                    <a:pt x="154" y="179"/>
                  </a:cubicBezTo>
                  <a:cubicBezTo>
                    <a:pt x="160" y="183"/>
                    <a:pt x="160" y="183"/>
                    <a:pt x="160" y="183"/>
                  </a:cubicBezTo>
                  <a:lnTo>
                    <a:pt x="159" y="193"/>
                  </a:lnTo>
                  <a:close/>
                  <a:moveTo>
                    <a:pt x="160" y="180"/>
                  </a:moveTo>
                  <a:cubicBezTo>
                    <a:pt x="154" y="177"/>
                    <a:pt x="154" y="177"/>
                    <a:pt x="154" y="177"/>
                  </a:cubicBezTo>
                  <a:cubicBezTo>
                    <a:pt x="156" y="173"/>
                    <a:pt x="156" y="173"/>
                    <a:pt x="156" y="173"/>
                  </a:cubicBezTo>
                  <a:cubicBezTo>
                    <a:pt x="160" y="174"/>
                    <a:pt x="160" y="174"/>
                    <a:pt x="160" y="174"/>
                  </a:cubicBezTo>
                  <a:lnTo>
                    <a:pt x="160" y="180"/>
                  </a:lnTo>
                  <a:close/>
                  <a:moveTo>
                    <a:pt x="160" y="172"/>
                  </a:moveTo>
                  <a:cubicBezTo>
                    <a:pt x="156" y="171"/>
                    <a:pt x="156" y="171"/>
                    <a:pt x="156" y="171"/>
                  </a:cubicBezTo>
                  <a:cubicBezTo>
                    <a:pt x="157" y="168"/>
                    <a:pt x="157" y="168"/>
                    <a:pt x="157" y="168"/>
                  </a:cubicBezTo>
                  <a:cubicBezTo>
                    <a:pt x="160" y="168"/>
                    <a:pt x="160" y="168"/>
                    <a:pt x="160" y="168"/>
                  </a:cubicBezTo>
                  <a:lnTo>
                    <a:pt x="160" y="172"/>
                  </a:lnTo>
                  <a:close/>
                  <a:moveTo>
                    <a:pt x="158" y="166"/>
                  </a:moveTo>
                  <a:cubicBezTo>
                    <a:pt x="159" y="163"/>
                    <a:pt x="159" y="163"/>
                    <a:pt x="159" y="163"/>
                  </a:cubicBezTo>
                  <a:cubicBezTo>
                    <a:pt x="161" y="163"/>
                    <a:pt x="161" y="163"/>
                    <a:pt x="161" y="163"/>
                  </a:cubicBezTo>
                  <a:cubicBezTo>
                    <a:pt x="161" y="165"/>
                    <a:pt x="161" y="165"/>
                    <a:pt x="161" y="165"/>
                  </a:cubicBezTo>
                  <a:lnTo>
                    <a:pt x="158" y="166"/>
                  </a:lnTo>
                  <a:close/>
                  <a:moveTo>
                    <a:pt x="190" y="266"/>
                  </a:moveTo>
                  <a:cubicBezTo>
                    <a:pt x="161" y="220"/>
                    <a:pt x="161" y="220"/>
                    <a:pt x="161" y="220"/>
                  </a:cubicBezTo>
                  <a:cubicBezTo>
                    <a:pt x="161" y="198"/>
                    <a:pt x="161" y="198"/>
                    <a:pt x="161" y="198"/>
                  </a:cubicBezTo>
                  <a:cubicBezTo>
                    <a:pt x="178" y="213"/>
                    <a:pt x="178" y="213"/>
                    <a:pt x="178" y="213"/>
                  </a:cubicBezTo>
                  <a:lnTo>
                    <a:pt x="190" y="266"/>
                  </a:lnTo>
                  <a:close/>
                  <a:moveTo>
                    <a:pt x="219" y="249"/>
                  </a:moveTo>
                  <a:cubicBezTo>
                    <a:pt x="180" y="212"/>
                    <a:pt x="180" y="212"/>
                    <a:pt x="180" y="212"/>
                  </a:cubicBezTo>
                  <a:cubicBezTo>
                    <a:pt x="175" y="190"/>
                    <a:pt x="175" y="190"/>
                    <a:pt x="175" y="190"/>
                  </a:cubicBezTo>
                  <a:cubicBezTo>
                    <a:pt x="194" y="201"/>
                    <a:pt x="194" y="201"/>
                    <a:pt x="194" y="201"/>
                  </a:cubicBezTo>
                  <a:lnTo>
                    <a:pt x="219" y="249"/>
                  </a:lnTo>
                  <a:close/>
                  <a:moveTo>
                    <a:pt x="244" y="224"/>
                  </a:moveTo>
                  <a:cubicBezTo>
                    <a:pt x="196" y="199"/>
                    <a:pt x="196" y="199"/>
                    <a:pt x="196" y="199"/>
                  </a:cubicBezTo>
                  <a:cubicBezTo>
                    <a:pt x="186" y="180"/>
                    <a:pt x="186" y="180"/>
                    <a:pt x="186" y="180"/>
                  </a:cubicBezTo>
                  <a:cubicBezTo>
                    <a:pt x="207" y="184"/>
                    <a:pt x="207" y="184"/>
                    <a:pt x="207" y="184"/>
                  </a:cubicBezTo>
                  <a:lnTo>
                    <a:pt x="244" y="224"/>
                  </a:lnTo>
                  <a:close/>
                  <a:moveTo>
                    <a:pt x="261" y="194"/>
                  </a:moveTo>
                  <a:cubicBezTo>
                    <a:pt x="208" y="182"/>
                    <a:pt x="208" y="182"/>
                    <a:pt x="208" y="182"/>
                  </a:cubicBezTo>
                  <a:cubicBezTo>
                    <a:pt x="193" y="166"/>
                    <a:pt x="193" y="166"/>
                    <a:pt x="193" y="166"/>
                  </a:cubicBezTo>
                  <a:cubicBezTo>
                    <a:pt x="215" y="165"/>
                    <a:pt x="215" y="165"/>
                    <a:pt x="215" y="165"/>
                  </a:cubicBezTo>
                  <a:lnTo>
                    <a:pt x="261" y="194"/>
                  </a:lnTo>
                  <a:close/>
                  <a:moveTo>
                    <a:pt x="216" y="163"/>
                  </a:moveTo>
                  <a:cubicBezTo>
                    <a:pt x="197" y="151"/>
                    <a:pt x="197" y="151"/>
                    <a:pt x="197" y="151"/>
                  </a:cubicBezTo>
                  <a:cubicBezTo>
                    <a:pt x="218" y="145"/>
                    <a:pt x="218" y="145"/>
                    <a:pt x="218" y="145"/>
                  </a:cubicBezTo>
                  <a:cubicBezTo>
                    <a:pt x="270" y="161"/>
                    <a:pt x="270" y="161"/>
                    <a:pt x="270" y="161"/>
                  </a:cubicBezTo>
                  <a:lnTo>
                    <a:pt x="216" y="16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0" name="Freeform 12">
              <a:extLst>
                <a:ext uri="{FF2B5EF4-FFF2-40B4-BE49-F238E27FC236}">
                  <a16:creationId xmlns:a16="http://schemas.microsoft.com/office/drawing/2014/main" id="{FFE2922D-B282-40C3-A009-E009EB8766A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01920" y="7856522"/>
              <a:ext cx="1468437" cy="1468438"/>
            </a:xfrm>
            <a:custGeom>
              <a:avLst/>
              <a:gdLst>
                <a:gd name="T0" fmla="*/ 383 w 391"/>
                <a:gd name="T1" fmla="*/ 172 h 391"/>
                <a:gd name="T2" fmla="*/ 379 w 391"/>
                <a:gd name="T3" fmla="*/ 148 h 391"/>
                <a:gd name="T4" fmla="*/ 371 w 391"/>
                <a:gd name="T5" fmla="*/ 125 h 391"/>
                <a:gd name="T6" fmla="*/ 360 w 391"/>
                <a:gd name="T7" fmla="*/ 102 h 391"/>
                <a:gd name="T8" fmla="*/ 347 w 391"/>
                <a:gd name="T9" fmla="*/ 82 h 391"/>
                <a:gd name="T10" fmla="*/ 330 w 391"/>
                <a:gd name="T11" fmla="*/ 63 h 391"/>
                <a:gd name="T12" fmla="*/ 312 w 391"/>
                <a:gd name="T13" fmla="*/ 46 h 391"/>
                <a:gd name="T14" fmla="*/ 291 w 391"/>
                <a:gd name="T15" fmla="*/ 32 h 391"/>
                <a:gd name="T16" fmla="*/ 269 w 391"/>
                <a:gd name="T17" fmla="*/ 21 h 391"/>
                <a:gd name="T18" fmla="*/ 246 w 391"/>
                <a:gd name="T19" fmla="*/ 13 h 391"/>
                <a:gd name="T20" fmla="*/ 222 w 391"/>
                <a:gd name="T21" fmla="*/ 8 h 391"/>
                <a:gd name="T22" fmla="*/ 197 w 391"/>
                <a:gd name="T23" fmla="*/ 6 h 391"/>
                <a:gd name="T24" fmla="*/ 172 w 391"/>
                <a:gd name="T25" fmla="*/ 7 h 391"/>
                <a:gd name="T26" fmla="*/ 148 w 391"/>
                <a:gd name="T27" fmla="*/ 12 h 391"/>
                <a:gd name="T28" fmla="*/ 124 w 391"/>
                <a:gd name="T29" fmla="*/ 20 h 391"/>
                <a:gd name="T30" fmla="*/ 102 w 391"/>
                <a:gd name="T31" fmla="*/ 30 h 391"/>
                <a:gd name="T32" fmla="*/ 81 w 391"/>
                <a:gd name="T33" fmla="*/ 44 h 391"/>
                <a:gd name="T34" fmla="*/ 63 w 391"/>
                <a:gd name="T35" fmla="*/ 60 h 391"/>
                <a:gd name="T36" fmla="*/ 46 w 391"/>
                <a:gd name="T37" fmla="*/ 79 h 391"/>
                <a:gd name="T38" fmla="*/ 32 w 391"/>
                <a:gd name="T39" fmla="*/ 99 h 391"/>
                <a:gd name="T40" fmla="*/ 21 w 391"/>
                <a:gd name="T41" fmla="*/ 121 h 391"/>
                <a:gd name="T42" fmla="*/ 13 w 391"/>
                <a:gd name="T43" fmla="*/ 145 h 391"/>
                <a:gd name="T44" fmla="*/ 8 w 391"/>
                <a:gd name="T45" fmla="*/ 169 h 391"/>
                <a:gd name="T46" fmla="*/ 6 w 391"/>
                <a:gd name="T47" fmla="*/ 194 h 391"/>
                <a:gd name="T48" fmla="*/ 7 w 391"/>
                <a:gd name="T49" fmla="*/ 218 h 391"/>
                <a:gd name="T50" fmla="*/ 12 w 391"/>
                <a:gd name="T51" fmla="*/ 243 h 391"/>
                <a:gd name="T52" fmla="*/ 20 w 391"/>
                <a:gd name="T53" fmla="*/ 266 h 391"/>
                <a:gd name="T54" fmla="*/ 30 w 391"/>
                <a:gd name="T55" fmla="*/ 289 h 391"/>
                <a:gd name="T56" fmla="*/ 44 w 391"/>
                <a:gd name="T57" fmla="*/ 309 h 391"/>
                <a:gd name="T58" fmla="*/ 60 w 391"/>
                <a:gd name="T59" fmla="*/ 328 h 391"/>
                <a:gd name="T60" fmla="*/ 79 w 391"/>
                <a:gd name="T61" fmla="*/ 345 h 391"/>
                <a:gd name="T62" fmla="*/ 99 w 391"/>
                <a:gd name="T63" fmla="*/ 359 h 391"/>
                <a:gd name="T64" fmla="*/ 121 w 391"/>
                <a:gd name="T65" fmla="*/ 370 h 391"/>
                <a:gd name="T66" fmla="*/ 144 w 391"/>
                <a:gd name="T67" fmla="*/ 378 h 391"/>
                <a:gd name="T68" fmla="*/ 169 w 391"/>
                <a:gd name="T69" fmla="*/ 383 h 391"/>
                <a:gd name="T70" fmla="*/ 193 w 391"/>
                <a:gd name="T71" fmla="*/ 385 h 391"/>
                <a:gd name="T72" fmla="*/ 218 w 391"/>
                <a:gd name="T73" fmla="*/ 383 h 391"/>
                <a:gd name="T74" fmla="*/ 243 w 391"/>
                <a:gd name="T75" fmla="*/ 379 h 391"/>
                <a:gd name="T76" fmla="*/ 266 w 391"/>
                <a:gd name="T77" fmla="*/ 371 h 391"/>
                <a:gd name="T78" fmla="*/ 288 w 391"/>
                <a:gd name="T79" fmla="*/ 360 h 391"/>
                <a:gd name="T80" fmla="*/ 309 w 391"/>
                <a:gd name="T81" fmla="*/ 347 h 391"/>
                <a:gd name="T82" fmla="*/ 328 w 391"/>
                <a:gd name="T83" fmla="*/ 331 h 391"/>
                <a:gd name="T84" fmla="*/ 344 w 391"/>
                <a:gd name="T85" fmla="*/ 312 h 391"/>
                <a:gd name="T86" fmla="*/ 358 w 391"/>
                <a:gd name="T87" fmla="*/ 292 h 391"/>
                <a:gd name="T88" fmla="*/ 370 w 391"/>
                <a:gd name="T89" fmla="*/ 270 h 391"/>
                <a:gd name="T90" fmla="*/ 378 w 391"/>
                <a:gd name="T91" fmla="*/ 246 h 391"/>
                <a:gd name="T92" fmla="*/ 383 w 391"/>
                <a:gd name="T93" fmla="*/ 222 h 391"/>
                <a:gd name="T94" fmla="*/ 385 w 391"/>
                <a:gd name="T95" fmla="*/ 197 h 391"/>
                <a:gd name="T96" fmla="*/ 54 w 391"/>
                <a:gd name="T97" fmla="*/ 195 h 391"/>
                <a:gd name="T98" fmla="*/ 195 w 391"/>
                <a:gd name="T99" fmla="*/ 337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91" h="391">
                  <a:moveTo>
                    <a:pt x="389" y="194"/>
                  </a:moveTo>
                  <a:cubicBezTo>
                    <a:pt x="391" y="188"/>
                    <a:pt x="387" y="187"/>
                    <a:pt x="384" y="186"/>
                  </a:cubicBezTo>
                  <a:cubicBezTo>
                    <a:pt x="384" y="182"/>
                    <a:pt x="384" y="177"/>
                    <a:pt x="383" y="172"/>
                  </a:cubicBezTo>
                  <a:cubicBezTo>
                    <a:pt x="385" y="173"/>
                    <a:pt x="387" y="172"/>
                    <a:pt x="387" y="168"/>
                  </a:cubicBezTo>
                  <a:cubicBezTo>
                    <a:pt x="388" y="163"/>
                    <a:pt x="384" y="162"/>
                    <a:pt x="382" y="162"/>
                  </a:cubicBezTo>
                  <a:cubicBezTo>
                    <a:pt x="381" y="157"/>
                    <a:pt x="380" y="153"/>
                    <a:pt x="379" y="148"/>
                  </a:cubicBezTo>
                  <a:cubicBezTo>
                    <a:pt x="381" y="148"/>
                    <a:pt x="382" y="147"/>
                    <a:pt x="382" y="143"/>
                  </a:cubicBezTo>
                  <a:cubicBezTo>
                    <a:pt x="382" y="138"/>
                    <a:pt x="378" y="137"/>
                    <a:pt x="376" y="138"/>
                  </a:cubicBezTo>
                  <a:cubicBezTo>
                    <a:pt x="374" y="133"/>
                    <a:pt x="373" y="129"/>
                    <a:pt x="371" y="125"/>
                  </a:cubicBezTo>
                  <a:cubicBezTo>
                    <a:pt x="373" y="124"/>
                    <a:pt x="374" y="123"/>
                    <a:pt x="374" y="120"/>
                  </a:cubicBezTo>
                  <a:cubicBezTo>
                    <a:pt x="373" y="114"/>
                    <a:pt x="369" y="114"/>
                    <a:pt x="367" y="114"/>
                  </a:cubicBezTo>
                  <a:cubicBezTo>
                    <a:pt x="365" y="110"/>
                    <a:pt x="362" y="106"/>
                    <a:pt x="360" y="102"/>
                  </a:cubicBezTo>
                  <a:cubicBezTo>
                    <a:pt x="362" y="102"/>
                    <a:pt x="363" y="100"/>
                    <a:pt x="362" y="97"/>
                  </a:cubicBezTo>
                  <a:cubicBezTo>
                    <a:pt x="361" y="92"/>
                    <a:pt x="357" y="92"/>
                    <a:pt x="354" y="93"/>
                  </a:cubicBezTo>
                  <a:cubicBezTo>
                    <a:pt x="352" y="89"/>
                    <a:pt x="349" y="85"/>
                    <a:pt x="347" y="82"/>
                  </a:cubicBezTo>
                  <a:cubicBezTo>
                    <a:pt x="348" y="81"/>
                    <a:pt x="349" y="79"/>
                    <a:pt x="348" y="76"/>
                  </a:cubicBezTo>
                  <a:cubicBezTo>
                    <a:pt x="346" y="71"/>
                    <a:pt x="342" y="72"/>
                    <a:pt x="340" y="73"/>
                  </a:cubicBezTo>
                  <a:cubicBezTo>
                    <a:pt x="337" y="69"/>
                    <a:pt x="334" y="66"/>
                    <a:pt x="330" y="63"/>
                  </a:cubicBezTo>
                  <a:cubicBezTo>
                    <a:pt x="332" y="62"/>
                    <a:pt x="333" y="60"/>
                    <a:pt x="331" y="57"/>
                  </a:cubicBezTo>
                  <a:cubicBezTo>
                    <a:pt x="328" y="52"/>
                    <a:pt x="325" y="54"/>
                    <a:pt x="322" y="55"/>
                  </a:cubicBezTo>
                  <a:cubicBezTo>
                    <a:pt x="319" y="52"/>
                    <a:pt x="316" y="49"/>
                    <a:pt x="312" y="46"/>
                  </a:cubicBezTo>
                  <a:cubicBezTo>
                    <a:pt x="313" y="45"/>
                    <a:pt x="314" y="43"/>
                    <a:pt x="312" y="40"/>
                  </a:cubicBezTo>
                  <a:cubicBezTo>
                    <a:pt x="309" y="36"/>
                    <a:pt x="305" y="38"/>
                    <a:pt x="303" y="40"/>
                  </a:cubicBezTo>
                  <a:cubicBezTo>
                    <a:pt x="299" y="37"/>
                    <a:pt x="295" y="35"/>
                    <a:pt x="291" y="32"/>
                  </a:cubicBezTo>
                  <a:cubicBezTo>
                    <a:pt x="293" y="31"/>
                    <a:pt x="293" y="29"/>
                    <a:pt x="291" y="26"/>
                  </a:cubicBezTo>
                  <a:cubicBezTo>
                    <a:pt x="287" y="23"/>
                    <a:pt x="284" y="25"/>
                    <a:pt x="282" y="27"/>
                  </a:cubicBezTo>
                  <a:cubicBezTo>
                    <a:pt x="278" y="25"/>
                    <a:pt x="274" y="23"/>
                    <a:pt x="269" y="21"/>
                  </a:cubicBezTo>
                  <a:cubicBezTo>
                    <a:pt x="271" y="20"/>
                    <a:pt x="270" y="17"/>
                    <a:pt x="268" y="15"/>
                  </a:cubicBezTo>
                  <a:cubicBezTo>
                    <a:pt x="263" y="12"/>
                    <a:pt x="261" y="15"/>
                    <a:pt x="259" y="17"/>
                  </a:cubicBezTo>
                  <a:cubicBezTo>
                    <a:pt x="255" y="16"/>
                    <a:pt x="250" y="14"/>
                    <a:pt x="246" y="13"/>
                  </a:cubicBezTo>
                  <a:cubicBezTo>
                    <a:pt x="247" y="11"/>
                    <a:pt x="247" y="9"/>
                    <a:pt x="244" y="8"/>
                  </a:cubicBezTo>
                  <a:cubicBezTo>
                    <a:pt x="239" y="5"/>
                    <a:pt x="236" y="8"/>
                    <a:pt x="235" y="10"/>
                  </a:cubicBezTo>
                  <a:cubicBezTo>
                    <a:pt x="231" y="9"/>
                    <a:pt x="226" y="9"/>
                    <a:pt x="222" y="8"/>
                  </a:cubicBezTo>
                  <a:cubicBezTo>
                    <a:pt x="222" y="6"/>
                    <a:pt x="222" y="4"/>
                    <a:pt x="219" y="3"/>
                  </a:cubicBezTo>
                  <a:cubicBezTo>
                    <a:pt x="214" y="1"/>
                    <a:pt x="212" y="4"/>
                    <a:pt x="211" y="7"/>
                  </a:cubicBezTo>
                  <a:cubicBezTo>
                    <a:pt x="206" y="6"/>
                    <a:pt x="202" y="6"/>
                    <a:pt x="197" y="6"/>
                  </a:cubicBezTo>
                  <a:cubicBezTo>
                    <a:pt x="198" y="4"/>
                    <a:pt x="197" y="2"/>
                    <a:pt x="193" y="1"/>
                  </a:cubicBezTo>
                  <a:cubicBezTo>
                    <a:pt x="188" y="0"/>
                    <a:pt x="186" y="4"/>
                    <a:pt x="186" y="6"/>
                  </a:cubicBezTo>
                  <a:cubicBezTo>
                    <a:pt x="181" y="6"/>
                    <a:pt x="177" y="7"/>
                    <a:pt x="172" y="7"/>
                  </a:cubicBezTo>
                  <a:cubicBezTo>
                    <a:pt x="173" y="5"/>
                    <a:pt x="171" y="4"/>
                    <a:pt x="168" y="3"/>
                  </a:cubicBezTo>
                  <a:cubicBezTo>
                    <a:pt x="163" y="3"/>
                    <a:pt x="161" y="6"/>
                    <a:pt x="161" y="9"/>
                  </a:cubicBezTo>
                  <a:cubicBezTo>
                    <a:pt x="157" y="10"/>
                    <a:pt x="152" y="11"/>
                    <a:pt x="148" y="12"/>
                  </a:cubicBezTo>
                  <a:cubicBezTo>
                    <a:pt x="148" y="10"/>
                    <a:pt x="146" y="8"/>
                    <a:pt x="143" y="8"/>
                  </a:cubicBezTo>
                  <a:cubicBezTo>
                    <a:pt x="138" y="9"/>
                    <a:pt x="137" y="12"/>
                    <a:pt x="137" y="15"/>
                  </a:cubicBezTo>
                  <a:cubicBezTo>
                    <a:pt x="133" y="16"/>
                    <a:pt x="129" y="18"/>
                    <a:pt x="124" y="20"/>
                  </a:cubicBezTo>
                  <a:cubicBezTo>
                    <a:pt x="124" y="18"/>
                    <a:pt x="122" y="16"/>
                    <a:pt x="119" y="17"/>
                  </a:cubicBezTo>
                  <a:cubicBezTo>
                    <a:pt x="114" y="18"/>
                    <a:pt x="114" y="22"/>
                    <a:pt x="114" y="24"/>
                  </a:cubicBezTo>
                  <a:cubicBezTo>
                    <a:pt x="110" y="26"/>
                    <a:pt x="106" y="28"/>
                    <a:pt x="102" y="30"/>
                  </a:cubicBezTo>
                  <a:cubicBezTo>
                    <a:pt x="102" y="29"/>
                    <a:pt x="100" y="27"/>
                    <a:pt x="97" y="28"/>
                  </a:cubicBezTo>
                  <a:cubicBezTo>
                    <a:pt x="91" y="30"/>
                    <a:pt x="92" y="34"/>
                    <a:pt x="93" y="36"/>
                  </a:cubicBezTo>
                  <a:cubicBezTo>
                    <a:pt x="89" y="39"/>
                    <a:pt x="85" y="41"/>
                    <a:pt x="81" y="44"/>
                  </a:cubicBezTo>
                  <a:cubicBezTo>
                    <a:pt x="81" y="42"/>
                    <a:pt x="79" y="41"/>
                    <a:pt x="76" y="43"/>
                  </a:cubicBezTo>
                  <a:cubicBezTo>
                    <a:pt x="71" y="45"/>
                    <a:pt x="72" y="49"/>
                    <a:pt x="73" y="51"/>
                  </a:cubicBezTo>
                  <a:cubicBezTo>
                    <a:pt x="69" y="54"/>
                    <a:pt x="66" y="57"/>
                    <a:pt x="63" y="60"/>
                  </a:cubicBezTo>
                  <a:cubicBezTo>
                    <a:pt x="62" y="59"/>
                    <a:pt x="59" y="58"/>
                    <a:pt x="57" y="59"/>
                  </a:cubicBezTo>
                  <a:cubicBezTo>
                    <a:pt x="52" y="62"/>
                    <a:pt x="53" y="66"/>
                    <a:pt x="55" y="68"/>
                  </a:cubicBezTo>
                  <a:cubicBezTo>
                    <a:pt x="52" y="72"/>
                    <a:pt x="49" y="75"/>
                    <a:pt x="46" y="79"/>
                  </a:cubicBezTo>
                  <a:cubicBezTo>
                    <a:pt x="45" y="77"/>
                    <a:pt x="43" y="77"/>
                    <a:pt x="40" y="79"/>
                  </a:cubicBezTo>
                  <a:cubicBezTo>
                    <a:pt x="36" y="82"/>
                    <a:pt x="38" y="86"/>
                    <a:pt x="40" y="88"/>
                  </a:cubicBezTo>
                  <a:cubicBezTo>
                    <a:pt x="37" y="91"/>
                    <a:pt x="34" y="95"/>
                    <a:pt x="32" y="99"/>
                  </a:cubicBezTo>
                  <a:cubicBezTo>
                    <a:pt x="31" y="98"/>
                    <a:pt x="28" y="98"/>
                    <a:pt x="26" y="100"/>
                  </a:cubicBezTo>
                  <a:cubicBezTo>
                    <a:pt x="22" y="104"/>
                    <a:pt x="25" y="107"/>
                    <a:pt x="27" y="109"/>
                  </a:cubicBezTo>
                  <a:cubicBezTo>
                    <a:pt x="25" y="113"/>
                    <a:pt x="23" y="117"/>
                    <a:pt x="21" y="121"/>
                  </a:cubicBezTo>
                  <a:cubicBezTo>
                    <a:pt x="19" y="120"/>
                    <a:pt x="17" y="120"/>
                    <a:pt x="15" y="123"/>
                  </a:cubicBezTo>
                  <a:cubicBezTo>
                    <a:pt x="12" y="127"/>
                    <a:pt x="15" y="130"/>
                    <a:pt x="17" y="132"/>
                  </a:cubicBezTo>
                  <a:cubicBezTo>
                    <a:pt x="15" y="136"/>
                    <a:pt x="14" y="140"/>
                    <a:pt x="13" y="145"/>
                  </a:cubicBezTo>
                  <a:cubicBezTo>
                    <a:pt x="11" y="144"/>
                    <a:pt x="9" y="144"/>
                    <a:pt x="7" y="147"/>
                  </a:cubicBezTo>
                  <a:cubicBezTo>
                    <a:pt x="5" y="152"/>
                    <a:pt x="8" y="154"/>
                    <a:pt x="10" y="155"/>
                  </a:cubicBezTo>
                  <a:cubicBezTo>
                    <a:pt x="9" y="160"/>
                    <a:pt x="8" y="164"/>
                    <a:pt x="8" y="169"/>
                  </a:cubicBezTo>
                  <a:cubicBezTo>
                    <a:pt x="6" y="168"/>
                    <a:pt x="4" y="169"/>
                    <a:pt x="3" y="172"/>
                  </a:cubicBezTo>
                  <a:cubicBezTo>
                    <a:pt x="1" y="177"/>
                    <a:pt x="4" y="179"/>
                    <a:pt x="6" y="180"/>
                  </a:cubicBezTo>
                  <a:cubicBezTo>
                    <a:pt x="6" y="184"/>
                    <a:pt x="6" y="189"/>
                    <a:pt x="6" y="194"/>
                  </a:cubicBezTo>
                  <a:cubicBezTo>
                    <a:pt x="4" y="193"/>
                    <a:pt x="2" y="194"/>
                    <a:pt x="1" y="197"/>
                  </a:cubicBezTo>
                  <a:cubicBezTo>
                    <a:pt x="0" y="203"/>
                    <a:pt x="3" y="204"/>
                    <a:pt x="6" y="205"/>
                  </a:cubicBezTo>
                  <a:cubicBezTo>
                    <a:pt x="6" y="209"/>
                    <a:pt x="7" y="214"/>
                    <a:pt x="7" y="218"/>
                  </a:cubicBezTo>
                  <a:cubicBezTo>
                    <a:pt x="5" y="218"/>
                    <a:pt x="3" y="219"/>
                    <a:pt x="3" y="223"/>
                  </a:cubicBezTo>
                  <a:cubicBezTo>
                    <a:pt x="2" y="228"/>
                    <a:pt x="6" y="229"/>
                    <a:pt x="9" y="229"/>
                  </a:cubicBezTo>
                  <a:cubicBezTo>
                    <a:pt x="10" y="234"/>
                    <a:pt x="11" y="238"/>
                    <a:pt x="12" y="243"/>
                  </a:cubicBezTo>
                  <a:cubicBezTo>
                    <a:pt x="10" y="243"/>
                    <a:pt x="8" y="244"/>
                    <a:pt x="8" y="247"/>
                  </a:cubicBezTo>
                  <a:cubicBezTo>
                    <a:pt x="8" y="253"/>
                    <a:pt x="12" y="254"/>
                    <a:pt x="15" y="253"/>
                  </a:cubicBezTo>
                  <a:cubicBezTo>
                    <a:pt x="16" y="258"/>
                    <a:pt x="18" y="262"/>
                    <a:pt x="20" y="266"/>
                  </a:cubicBezTo>
                  <a:cubicBezTo>
                    <a:pt x="18" y="267"/>
                    <a:pt x="16" y="268"/>
                    <a:pt x="17" y="271"/>
                  </a:cubicBezTo>
                  <a:cubicBezTo>
                    <a:pt x="17" y="277"/>
                    <a:pt x="21" y="277"/>
                    <a:pt x="24" y="276"/>
                  </a:cubicBezTo>
                  <a:cubicBezTo>
                    <a:pt x="26" y="281"/>
                    <a:pt x="28" y="285"/>
                    <a:pt x="30" y="289"/>
                  </a:cubicBezTo>
                  <a:cubicBezTo>
                    <a:pt x="28" y="289"/>
                    <a:pt x="27" y="291"/>
                    <a:pt x="28" y="294"/>
                  </a:cubicBezTo>
                  <a:cubicBezTo>
                    <a:pt x="30" y="299"/>
                    <a:pt x="33" y="299"/>
                    <a:pt x="36" y="298"/>
                  </a:cubicBezTo>
                  <a:cubicBezTo>
                    <a:pt x="39" y="302"/>
                    <a:pt x="41" y="306"/>
                    <a:pt x="44" y="309"/>
                  </a:cubicBezTo>
                  <a:cubicBezTo>
                    <a:pt x="42" y="310"/>
                    <a:pt x="41" y="312"/>
                    <a:pt x="42" y="315"/>
                  </a:cubicBezTo>
                  <a:cubicBezTo>
                    <a:pt x="45" y="320"/>
                    <a:pt x="48" y="319"/>
                    <a:pt x="51" y="318"/>
                  </a:cubicBezTo>
                  <a:cubicBezTo>
                    <a:pt x="54" y="321"/>
                    <a:pt x="57" y="325"/>
                    <a:pt x="60" y="328"/>
                  </a:cubicBezTo>
                  <a:cubicBezTo>
                    <a:pt x="58" y="329"/>
                    <a:pt x="58" y="331"/>
                    <a:pt x="59" y="334"/>
                  </a:cubicBezTo>
                  <a:cubicBezTo>
                    <a:pt x="62" y="339"/>
                    <a:pt x="66" y="337"/>
                    <a:pt x="68" y="336"/>
                  </a:cubicBezTo>
                  <a:cubicBezTo>
                    <a:pt x="71" y="339"/>
                    <a:pt x="75" y="342"/>
                    <a:pt x="79" y="345"/>
                  </a:cubicBezTo>
                  <a:cubicBezTo>
                    <a:pt x="77" y="346"/>
                    <a:pt x="76" y="348"/>
                    <a:pt x="78" y="350"/>
                  </a:cubicBezTo>
                  <a:cubicBezTo>
                    <a:pt x="82" y="355"/>
                    <a:pt x="85" y="353"/>
                    <a:pt x="87" y="351"/>
                  </a:cubicBezTo>
                  <a:cubicBezTo>
                    <a:pt x="91" y="354"/>
                    <a:pt x="95" y="356"/>
                    <a:pt x="99" y="359"/>
                  </a:cubicBezTo>
                  <a:cubicBezTo>
                    <a:pt x="98" y="360"/>
                    <a:pt x="97" y="362"/>
                    <a:pt x="100" y="364"/>
                  </a:cubicBezTo>
                  <a:cubicBezTo>
                    <a:pt x="104" y="368"/>
                    <a:pt x="107" y="366"/>
                    <a:pt x="109" y="364"/>
                  </a:cubicBezTo>
                  <a:cubicBezTo>
                    <a:pt x="113" y="366"/>
                    <a:pt x="117" y="368"/>
                    <a:pt x="121" y="370"/>
                  </a:cubicBezTo>
                  <a:cubicBezTo>
                    <a:pt x="120" y="371"/>
                    <a:pt x="120" y="374"/>
                    <a:pt x="123" y="375"/>
                  </a:cubicBezTo>
                  <a:cubicBezTo>
                    <a:pt x="127" y="379"/>
                    <a:pt x="130" y="376"/>
                    <a:pt x="131" y="374"/>
                  </a:cubicBezTo>
                  <a:cubicBezTo>
                    <a:pt x="136" y="375"/>
                    <a:pt x="140" y="377"/>
                    <a:pt x="144" y="378"/>
                  </a:cubicBezTo>
                  <a:cubicBezTo>
                    <a:pt x="144" y="380"/>
                    <a:pt x="144" y="382"/>
                    <a:pt x="147" y="383"/>
                  </a:cubicBezTo>
                  <a:cubicBezTo>
                    <a:pt x="152" y="386"/>
                    <a:pt x="154" y="383"/>
                    <a:pt x="155" y="381"/>
                  </a:cubicBezTo>
                  <a:cubicBezTo>
                    <a:pt x="160" y="382"/>
                    <a:pt x="164" y="382"/>
                    <a:pt x="169" y="383"/>
                  </a:cubicBezTo>
                  <a:cubicBezTo>
                    <a:pt x="168" y="385"/>
                    <a:pt x="169" y="387"/>
                    <a:pt x="172" y="388"/>
                  </a:cubicBezTo>
                  <a:cubicBezTo>
                    <a:pt x="177" y="390"/>
                    <a:pt x="179" y="387"/>
                    <a:pt x="180" y="384"/>
                  </a:cubicBezTo>
                  <a:cubicBezTo>
                    <a:pt x="184" y="385"/>
                    <a:pt x="189" y="385"/>
                    <a:pt x="193" y="385"/>
                  </a:cubicBezTo>
                  <a:cubicBezTo>
                    <a:pt x="193" y="387"/>
                    <a:pt x="194" y="389"/>
                    <a:pt x="197" y="390"/>
                  </a:cubicBezTo>
                  <a:cubicBezTo>
                    <a:pt x="202" y="391"/>
                    <a:pt x="204" y="387"/>
                    <a:pt x="204" y="385"/>
                  </a:cubicBezTo>
                  <a:cubicBezTo>
                    <a:pt x="209" y="384"/>
                    <a:pt x="214" y="384"/>
                    <a:pt x="218" y="383"/>
                  </a:cubicBezTo>
                  <a:cubicBezTo>
                    <a:pt x="218" y="385"/>
                    <a:pt x="219" y="387"/>
                    <a:pt x="222" y="388"/>
                  </a:cubicBezTo>
                  <a:cubicBezTo>
                    <a:pt x="228" y="388"/>
                    <a:pt x="229" y="384"/>
                    <a:pt x="229" y="382"/>
                  </a:cubicBezTo>
                  <a:cubicBezTo>
                    <a:pt x="234" y="381"/>
                    <a:pt x="238" y="380"/>
                    <a:pt x="243" y="379"/>
                  </a:cubicBezTo>
                  <a:cubicBezTo>
                    <a:pt x="243" y="381"/>
                    <a:pt x="244" y="383"/>
                    <a:pt x="247" y="382"/>
                  </a:cubicBezTo>
                  <a:cubicBezTo>
                    <a:pt x="253" y="382"/>
                    <a:pt x="253" y="379"/>
                    <a:pt x="253" y="376"/>
                  </a:cubicBezTo>
                  <a:cubicBezTo>
                    <a:pt x="258" y="374"/>
                    <a:pt x="262" y="373"/>
                    <a:pt x="266" y="371"/>
                  </a:cubicBezTo>
                  <a:cubicBezTo>
                    <a:pt x="266" y="373"/>
                    <a:pt x="268" y="375"/>
                    <a:pt x="271" y="374"/>
                  </a:cubicBezTo>
                  <a:cubicBezTo>
                    <a:pt x="277" y="373"/>
                    <a:pt x="277" y="369"/>
                    <a:pt x="276" y="367"/>
                  </a:cubicBezTo>
                  <a:cubicBezTo>
                    <a:pt x="280" y="365"/>
                    <a:pt x="284" y="363"/>
                    <a:pt x="288" y="360"/>
                  </a:cubicBezTo>
                  <a:cubicBezTo>
                    <a:pt x="289" y="362"/>
                    <a:pt x="291" y="364"/>
                    <a:pt x="294" y="363"/>
                  </a:cubicBezTo>
                  <a:cubicBezTo>
                    <a:pt x="299" y="361"/>
                    <a:pt x="299" y="357"/>
                    <a:pt x="298" y="355"/>
                  </a:cubicBezTo>
                  <a:cubicBezTo>
                    <a:pt x="302" y="352"/>
                    <a:pt x="305" y="350"/>
                    <a:pt x="309" y="347"/>
                  </a:cubicBezTo>
                  <a:cubicBezTo>
                    <a:pt x="310" y="349"/>
                    <a:pt x="312" y="350"/>
                    <a:pt x="315" y="348"/>
                  </a:cubicBezTo>
                  <a:cubicBezTo>
                    <a:pt x="320" y="346"/>
                    <a:pt x="319" y="342"/>
                    <a:pt x="318" y="340"/>
                  </a:cubicBezTo>
                  <a:cubicBezTo>
                    <a:pt x="321" y="337"/>
                    <a:pt x="325" y="334"/>
                    <a:pt x="328" y="331"/>
                  </a:cubicBezTo>
                  <a:cubicBezTo>
                    <a:pt x="329" y="332"/>
                    <a:pt x="331" y="333"/>
                    <a:pt x="334" y="331"/>
                  </a:cubicBezTo>
                  <a:cubicBezTo>
                    <a:pt x="338" y="329"/>
                    <a:pt x="337" y="325"/>
                    <a:pt x="336" y="323"/>
                  </a:cubicBezTo>
                  <a:cubicBezTo>
                    <a:pt x="339" y="319"/>
                    <a:pt x="342" y="316"/>
                    <a:pt x="344" y="312"/>
                  </a:cubicBezTo>
                  <a:cubicBezTo>
                    <a:pt x="346" y="314"/>
                    <a:pt x="348" y="314"/>
                    <a:pt x="350" y="312"/>
                  </a:cubicBezTo>
                  <a:cubicBezTo>
                    <a:pt x="355" y="309"/>
                    <a:pt x="353" y="305"/>
                    <a:pt x="351" y="303"/>
                  </a:cubicBezTo>
                  <a:cubicBezTo>
                    <a:pt x="354" y="300"/>
                    <a:pt x="356" y="296"/>
                    <a:pt x="358" y="292"/>
                  </a:cubicBezTo>
                  <a:cubicBezTo>
                    <a:pt x="360" y="293"/>
                    <a:pt x="362" y="293"/>
                    <a:pt x="364" y="291"/>
                  </a:cubicBezTo>
                  <a:cubicBezTo>
                    <a:pt x="368" y="287"/>
                    <a:pt x="366" y="284"/>
                    <a:pt x="364" y="282"/>
                  </a:cubicBezTo>
                  <a:cubicBezTo>
                    <a:pt x="366" y="278"/>
                    <a:pt x="368" y="274"/>
                    <a:pt x="370" y="270"/>
                  </a:cubicBezTo>
                  <a:cubicBezTo>
                    <a:pt x="371" y="271"/>
                    <a:pt x="373" y="271"/>
                    <a:pt x="375" y="268"/>
                  </a:cubicBezTo>
                  <a:cubicBezTo>
                    <a:pt x="378" y="264"/>
                    <a:pt x="376" y="261"/>
                    <a:pt x="374" y="259"/>
                  </a:cubicBezTo>
                  <a:cubicBezTo>
                    <a:pt x="375" y="255"/>
                    <a:pt x="376" y="251"/>
                    <a:pt x="378" y="246"/>
                  </a:cubicBezTo>
                  <a:cubicBezTo>
                    <a:pt x="379" y="247"/>
                    <a:pt x="382" y="247"/>
                    <a:pt x="383" y="244"/>
                  </a:cubicBezTo>
                  <a:cubicBezTo>
                    <a:pt x="386" y="239"/>
                    <a:pt x="383" y="237"/>
                    <a:pt x="380" y="235"/>
                  </a:cubicBezTo>
                  <a:cubicBezTo>
                    <a:pt x="381" y="231"/>
                    <a:pt x="382" y="227"/>
                    <a:pt x="383" y="222"/>
                  </a:cubicBezTo>
                  <a:cubicBezTo>
                    <a:pt x="385" y="223"/>
                    <a:pt x="387" y="222"/>
                    <a:pt x="388" y="219"/>
                  </a:cubicBezTo>
                  <a:cubicBezTo>
                    <a:pt x="390" y="214"/>
                    <a:pt x="387" y="212"/>
                    <a:pt x="384" y="211"/>
                  </a:cubicBezTo>
                  <a:cubicBezTo>
                    <a:pt x="384" y="206"/>
                    <a:pt x="385" y="202"/>
                    <a:pt x="385" y="197"/>
                  </a:cubicBezTo>
                  <a:cubicBezTo>
                    <a:pt x="387" y="198"/>
                    <a:pt x="389" y="197"/>
                    <a:pt x="389" y="194"/>
                  </a:cubicBezTo>
                  <a:close/>
                  <a:moveTo>
                    <a:pt x="195" y="337"/>
                  </a:moveTo>
                  <a:cubicBezTo>
                    <a:pt x="117" y="337"/>
                    <a:pt x="54" y="273"/>
                    <a:pt x="54" y="195"/>
                  </a:cubicBezTo>
                  <a:cubicBezTo>
                    <a:pt x="54" y="117"/>
                    <a:pt x="117" y="54"/>
                    <a:pt x="195" y="54"/>
                  </a:cubicBezTo>
                  <a:cubicBezTo>
                    <a:pt x="273" y="54"/>
                    <a:pt x="337" y="117"/>
                    <a:pt x="337" y="195"/>
                  </a:cubicBezTo>
                  <a:cubicBezTo>
                    <a:pt x="337" y="273"/>
                    <a:pt x="273" y="337"/>
                    <a:pt x="195" y="33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1" name="Freeform 13">
              <a:extLst>
                <a:ext uri="{FF2B5EF4-FFF2-40B4-BE49-F238E27FC236}">
                  <a16:creationId xmlns:a16="http://schemas.microsoft.com/office/drawing/2014/main" id="{B2D41C9C-B91D-46A5-BBD6-957C21FDF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4995" y="5687997"/>
              <a:ext cx="631825" cy="165100"/>
            </a:xfrm>
            <a:custGeom>
              <a:avLst/>
              <a:gdLst>
                <a:gd name="T0" fmla="*/ 393 w 398"/>
                <a:gd name="T1" fmla="*/ 0 h 104"/>
                <a:gd name="T2" fmla="*/ 0 w 398"/>
                <a:gd name="T3" fmla="*/ 95 h 104"/>
                <a:gd name="T4" fmla="*/ 5 w 398"/>
                <a:gd name="T5" fmla="*/ 104 h 104"/>
                <a:gd name="T6" fmla="*/ 398 w 398"/>
                <a:gd name="T7" fmla="*/ 9 h 104"/>
                <a:gd name="T8" fmla="*/ 393 w 39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8" h="104">
                  <a:moveTo>
                    <a:pt x="393" y="0"/>
                  </a:moveTo>
                  <a:lnTo>
                    <a:pt x="0" y="95"/>
                  </a:lnTo>
                  <a:lnTo>
                    <a:pt x="5" y="104"/>
                  </a:lnTo>
                  <a:lnTo>
                    <a:pt x="398" y="9"/>
                  </a:lnTo>
                  <a:lnTo>
                    <a:pt x="393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" name="Freeform 14">
              <a:extLst>
                <a:ext uri="{FF2B5EF4-FFF2-40B4-BE49-F238E27FC236}">
                  <a16:creationId xmlns:a16="http://schemas.microsoft.com/office/drawing/2014/main" id="{D5104B0A-A11B-4826-AE48-79C484AB6D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28720" y="3827447"/>
              <a:ext cx="5076825" cy="5137150"/>
            </a:xfrm>
            <a:custGeom>
              <a:avLst/>
              <a:gdLst>
                <a:gd name="T0" fmla="*/ 1292 w 1351"/>
                <a:gd name="T1" fmla="*/ 169 h 1367"/>
                <a:gd name="T2" fmla="*/ 1241 w 1351"/>
                <a:gd name="T3" fmla="*/ 94 h 1367"/>
                <a:gd name="T4" fmla="*/ 1311 w 1351"/>
                <a:gd name="T5" fmla="*/ 22 h 1367"/>
                <a:gd name="T6" fmla="*/ 1175 w 1351"/>
                <a:gd name="T7" fmla="*/ 23 h 1367"/>
                <a:gd name="T8" fmla="*/ 1229 w 1351"/>
                <a:gd name="T9" fmla="*/ 248 h 1367"/>
                <a:gd name="T10" fmla="*/ 1240 w 1351"/>
                <a:gd name="T11" fmla="*/ 280 h 1367"/>
                <a:gd name="T12" fmla="*/ 1215 w 1351"/>
                <a:gd name="T13" fmla="*/ 312 h 1367"/>
                <a:gd name="T14" fmla="*/ 1134 w 1351"/>
                <a:gd name="T15" fmla="*/ 331 h 1367"/>
                <a:gd name="T16" fmla="*/ 1098 w 1351"/>
                <a:gd name="T17" fmla="*/ 193 h 1367"/>
                <a:gd name="T18" fmla="*/ 1065 w 1351"/>
                <a:gd name="T19" fmla="*/ 44 h 1367"/>
                <a:gd name="T20" fmla="*/ 1035 w 1351"/>
                <a:gd name="T21" fmla="*/ 171 h 1367"/>
                <a:gd name="T22" fmla="*/ 1031 w 1351"/>
                <a:gd name="T23" fmla="*/ 207 h 1367"/>
                <a:gd name="T24" fmla="*/ 1037 w 1351"/>
                <a:gd name="T25" fmla="*/ 323 h 1367"/>
                <a:gd name="T26" fmla="*/ 970 w 1351"/>
                <a:gd name="T27" fmla="*/ 430 h 1367"/>
                <a:gd name="T28" fmla="*/ 831 w 1351"/>
                <a:gd name="T29" fmla="*/ 376 h 1367"/>
                <a:gd name="T30" fmla="*/ 669 w 1351"/>
                <a:gd name="T31" fmla="*/ 430 h 1367"/>
                <a:gd name="T32" fmla="*/ 620 w 1351"/>
                <a:gd name="T33" fmla="*/ 423 h 1367"/>
                <a:gd name="T34" fmla="*/ 531 w 1351"/>
                <a:gd name="T35" fmla="*/ 441 h 1367"/>
                <a:gd name="T36" fmla="*/ 170 w 1351"/>
                <a:gd name="T37" fmla="*/ 320 h 1367"/>
                <a:gd name="T38" fmla="*/ 348 w 1351"/>
                <a:gd name="T39" fmla="*/ 520 h 1367"/>
                <a:gd name="T40" fmla="*/ 236 w 1351"/>
                <a:gd name="T41" fmla="*/ 534 h 1367"/>
                <a:gd name="T42" fmla="*/ 3 w 1351"/>
                <a:gd name="T43" fmla="*/ 688 h 1367"/>
                <a:gd name="T44" fmla="*/ 64 w 1351"/>
                <a:gd name="T45" fmla="*/ 679 h 1367"/>
                <a:gd name="T46" fmla="*/ 111 w 1351"/>
                <a:gd name="T47" fmla="*/ 624 h 1367"/>
                <a:gd name="T48" fmla="*/ 236 w 1351"/>
                <a:gd name="T49" fmla="*/ 590 h 1367"/>
                <a:gd name="T50" fmla="*/ 257 w 1351"/>
                <a:gd name="T51" fmla="*/ 580 h 1367"/>
                <a:gd name="T52" fmla="*/ 322 w 1351"/>
                <a:gd name="T53" fmla="*/ 727 h 1367"/>
                <a:gd name="T54" fmla="*/ 329 w 1351"/>
                <a:gd name="T55" fmla="*/ 737 h 1367"/>
                <a:gd name="T56" fmla="*/ 244 w 1351"/>
                <a:gd name="T57" fmla="*/ 769 h 1367"/>
                <a:gd name="T58" fmla="*/ 272 w 1351"/>
                <a:gd name="T59" fmla="*/ 834 h 1367"/>
                <a:gd name="T60" fmla="*/ 275 w 1351"/>
                <a:gd name="T61" fmla="*/ 877 h 1367"/>
                <a:gd name="T62" fmla="*/ 310 w 1351"/>
                <a:gd name="T63" fmla="*/ 971 h 1367"/>
                <a:gd name="T64" fmla="*/ 379 w 1351"/>
                <a:gd name="T65" fmla="*/ 1007 h 1367"/>
                <a:gd name="T66" fmla="*/ 363 w 1351"/>
                <a:gd name="T67" fmla="*/ 1020 h 1367"/>
                <a:gd name="T68" fmla="*/ 412 w 1351"/>
                <a:gd name="T69" fmla="*/ 1030 h 1367"/>
                <a:gd name="T70" fmla="*/ 427 w 1351"/>
                <a:gd name="T71" fmla="*/ 1093 h 1367"/>
                <a:gd name="T72" fmla="*/ 481 w 1351"/>
                <a:gd name="T73" fmla="*/ 1229 h 1367"/>
                <a:gd name="T74" fmla="*/ 629 w 1351"/>
                <a:gd name="T75" fmla="*/ 1206 h 1367"/>
                <a:gd name="T76" fmla="*/ 680 w 1351"/>
                <a:gd name="T77" fmla="*/ 1060 h 1367"/>
                <a:gd name="T78" fmla="*/ 846 w 1351"/>
                <a:gd name="T79" fmla="*/ 1021 h 1367"/>
                <a:gd name="T80" fmla="*/ 967 w 1351"/>
                <a:gd name="T81" fmla="*/ 1104 h 1367"/>
                <a:gd name="T82" fmla="*/ 723 w 1351"/>
                <a:gd name="T83" fmla="*/ 869 h 1367"/>
                <a:gd name="T84" fmla="*/ 842 w 1351"/>
                <a:gd name="T85" fmla="*/ 760 h 1367"/>
                <a:gd name="T86" fmla="*/ 1022 w 1351"/>
                <a:gd name="T87" fmla="*/ 613 h 1367"/>
                <a:gd name="T88" fmla="*/ 1131 w 1351"/>
                <a:gd name="T89" fmla="*/ 515 h 1367"/>
                <a:gd name="T90" fmla="*/ 1278 w 1351"/>
                <a:gd name="T91" fmla="*/ 403 h 1367"/>
                <a:gd name="T92" fmla="*/ 1324 w 1351"/>
                <a:gd name="T93" fmla="*/ 336 h 1367"/>
                <a:gd name="T94" fmla="*/ 821 w 1351"/>
                <a:gd name="T95" fmla="*/ 676 h 1367"/>
                <a:gd name="T96" fmla="*/ 666 w 1351"/>
                <a:gd name="T97" fmla="*/ 825 h 1367"/>
                <a:gd name="T98" fmla="*/ 571 w 1351"/>
                <a:gd name="T99" fmla="*/ 621 h 1367"/>
                <a:gd name="T100" fmla="*/ 586 w 1351"/>
                <a:gd name="T101" fmla="*/ 551 h 1367"/>
                <a:gd name="T102" fmla="*/ 622 w 1351"/>
                <a:gd name="T103" fmla="*/ 503 h 1367"/>
                <a:gd name="T104" fmla="*/ 646 w 1351"/>
                <a:gd name="T105" fmla="*/ 509 h 1367"/>
                <a:gd name="T106" fmla="*/ 726 w 1351"/>
                <a:gd name="T107" fmla="*/ 536 h 1367"/>
                <a:gd name="T108" fmla="*/ 747 w 1351"/>
                <a:gd name="T109" fmla="*/ 616 h 1367"/>
                <a:gd name="T110" fmla="*/ 825 w 1351"/>
                <a:gd name="T111" fmla="*/ 575 h 1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51" h="1367">
                  <a:moveTo>
                    <a:pt x="1350" y="268"/>
                  </a:moveTo>
                  <a:cubicBezTo>
                    <a:pt x="1350" y="254"/>
                    <a:pt x="1335" y="235"/>
                    <a:pt x="1318" y="220"/>
                  </a:cubicBezTo>
                  <a:cubicBezTo>
                    <a:pt x="1316" y="217"/>
                    <a:pt x="1309" y="214"/>
                    <a:pt x="1307" y="211"/>
                  </a:cubicBezTo>
                  <a:cubicBezTo>
                    <a:pt x="1305" y="181"/>
                    <a:pt x="1300" y="178"/>
                    <a:pt x="1292" y="169"/>
                  </a:cubicBezTo>
                  <a:cubicBezTo>
                    <a:pt x="1284" y="160"/>
                    <a:pt x="1263" y="144"/>
                    <a:pt x="1260" y="141"/>
                  </a:cubicBezTo>
                  <a:cubicBezTo>
                    <a:pt x="1257" y="137"/>
                    <a:pt x="1252" y="129"/>
                    <a:pt x="1252" y="122"/>
                  </a:cubicBezTo>
                  <a:cubicBezTo>
                    <a:pt x="1252" y="115"/>
                    <a:pt x="1245" y="107"/>
                    <a:pt x="1242" y="105"/>
                  </a:cubicBezTo>
                  <a:cubicBezTo>
                    <a:pt x="1239" y="103"/>
                    <a:pt x="1238" y="97"/>
                    <a:pt x="1241" y="94"/>
                  </a:cubicBezTo>
                  <a:cubicBezTo>
                    <a:pt x="1244" y="91"/>
                    <a:pt x="1252" y="79"/>
                    <a:pt x="1252" y="71"/>
                  </a:cubicBezTo>
                  <a:cubicBezTo>
                    <a:pt x="1252" y="64"/>
                    <a:pt x="1265" y="53"/>
                    <a:pt x="1269" y="50"/>
                  </a:cubicBezTo>
                  <a:cubicBezTo>
                    <a:pt x="1273" y="47"/>
                    <a:pt x="1289" y="42"/>
                    <a:pt x="1298" y="41"/>
                  </a:cubicBezTo>
                  <a:cubicBezTo>
                    <a:pt x="1301" y="41"/>
                    <a:pt x="1309" y="31"/>
                    <a:pt x="1311" y="22"/>
                  </a:cubicBezTo>
                  <a:cubicBezTo>
                    <a:pt x="1314" y="13"/>
                    <a:pt x="1301" y="5"/>
                    <a:pt x="1285" y="3"/>
                  </a:cubicBezTo>
                  <a:cubicBezTo>
                    <a:pt x="1239" y="0"/>
                    <a:pt x="1225" y="13"/>
                    <a:pt x="1217" y="18"/>
                  </a:cubicBezTo>
                  <a:cubicBezTo>
                    <a:pt x="1209" y="23"/>
                    <a:pt x="1198" y="27"/>
                    <a:pt x="1188" y="27"/>
                  </a:cubicBezTo>
                  <a:cubicBezTo>
                    <a:pt x="1188" y="27"/>
                    <a:pt x="1183" y="24"/>
                    <a:pt x="1175" y="23"/>
                  </a:cubicBezTo>
                  <a:cubicBezTo>
                    <a:pt x="1175" y="23"/>
                    <a:pt x="1141" y="39"/>
                    <a:pt x="1136" y="45"/>
                  </a:cubicBezTo>
                  <a:cubicBezTo>
                    <a:pt x="1131" y="50"/>
                    <a:pt x="1129" y="65"/>
                    <a:pt x="1140" y="83"/>
                  </a:cubicBezTo>
                  <a:cubicBezTo>
                    <a:pt x="1151" y="100"/>
                    <a:pt x="1167" y="119"/>
                    <a:pt x="1183" y="167"/>
                  </a:cubicBezTo>
                  <a:cubicBezTo>
                    <a:pt x="1199" y="216"/>
                    <a:pt x="1204" y="228"/>
                    <a:pt x="1229" y="248"/>
                  </a:cubicBezTo>
                  <a:cubicBezTo>
                    <a:pt x="1229" y="248"/>
                    <a:pt x="1229" y="255"/>
                    <a:pt x="1227" y="258"/>
                  </a:cubicBezTo>
                  <a:cubicBezTo>
                    <a:pt x="1227" y="258"/>
                    <a:pt x="1224" y="263"/>
                    <a:pt x="1226" y="266"/>
                  </a:cubicBezTo>
                  <a:cubicBezTo>
                    <a:pt x="1235" y="271"/>
                    <a:pt x="1235" y="272"/>
                    <a:pt x="1237" y="275"/>
                  </a:cubicBezTo>
                  <a:cubicBezTo>
                    <a:pt x="1236" y="278"/>
                    <a:pt x="1237" y="279"/>
                    <a:pt x="1240" y="280"/>
                  </a:cubicBezTo>
                  <a:cubicBezTo>
                    <a:pt x="1240" y="280"/>
                    <a:pt x="1239" y="284"/>
                    <a:pt x="1238" y="284"/>
                  </a:cubicBezTo>
                  <a:cubicBezTo>
                    <a:pt x="1236" y="284"/>
                    <a:pt x="1230" y="288"/>
                    <a:pt x="1229" y="290"/>
                  </a:cubicBezTo>
                  <a:cubicBezTo>
                    <a:pt x="1227" y="292"/>
                    <a:pt x="1228" y="295"/>
                    <a:pt x="1232" y="299"/>
                  </a:cubicBezTo>
                  <a:cubicBezTo>
                    <a:pt x="1232" y="299"/>
                    <a:pt x="1220" y="307"/>
                    <a:pt x="1215" y="312"/>
                  </a:cubicBezTo>
                  <a:cubicBezTo>
                    <a:pt x="1210" y="317"/>
                    <a:pt x="1197" y="325"/>
                    <a:pt x="1191" y="327"/>
                  </a:cubicBezTo>
                  <a:cubicBezTo>
                    <a:pt x="1186" y="328"/>
                    <a:pt x="1180" y="337"/>
                    <a:pt x="1169" y="346"/>
                  </a:cubicBezTo>
                  <a:cubicBezTo>
                    <a:pt x="1157" y="355"/>
                    <a:pt x="1145" y="361"/>
                    <a:pt x="1136" y="362"/>
                  </a:cubicBezTo>
                  <a:cubicBezTo>
                    <a:pt x="1138" y="349"/>
                    <a:pt x="1136" y="337"/>
                    <a:pt x="1134" y="331"/>
                  </a:cubicBezTo>
                  <a:cubicBezTo>
                    <a:pt x="1133" y="325"/>
                    <a:pt x="1128" y="312"/>
                    <a:pt x="1127" y="306"/>
                  </a:cubicBezTo>
                  <a:cubicBezTo>
                    <a:pt x="1127" y="301"/>
                    <a:pt x="1121" y="294"/>
                    <a:pt x="1121" y="287"/>
                  </a:cubicBezTo>
                  <a:cubicBezTo>
                    <a:pt x="1121" y="279"/>
                    <a:pt x="1118" y="272"/>
                    <a:pt x="1115" y="268"/>
                  </a:cubicBezTo>
                  <a:cubicBezTo>
                    <a:pt x="1113" y="259"/>
                    <a:pt x="1100" y="203"/>
                    <a:pt x="1098" y="193"/>
                  </a:cubicBezTo>
                  <a:cubicBezTo>
                    <a:pt x="1095" y="184"/>
                    <a:pt x="1098" y="171"/>
                    <a:pt x="1100" y="154"/>
                  </a:cubicBezTo>
                  <a:cubicBezTo>
                    <a:pt x="1101" y="137"/>
                    <a:pt x="1096" y="116"/>
                    <a:pt x="1094" y="106"/>
                  </a:cubicBezTo>
                  <a:cubicBezTo>
                    <a:pt x="1092" y="95"/>
                    <a:pt x="1096" y="66"/>
                    <a:pt x="1097" y="57"/>
                  </a:cubicBezTo>
                  <a:cubicBezTo>
                    <a:pt x="1098" y="49"/>
                    <a:pt x="1077" y="45"/>
                    <a:pt x="1065" y="44"/>
                  </a:cubicBezTo>
                  <a:cubicBezTo>
                    <a:pt x="1052" y="44"/>
                    <a:pt x="1038" y="46"/>
                    <a:pt x="1035" y="53"/>
                  </a:cubicBezTo>
                  <a:cubicBezTo>
                    <a:pt x="1032" y="59"/>
                    <a:pt x="1033" y="89"/>
                    <a:pt x="1033" y="100"/>
                  </a:cubicBezTo>
                  <a:cubicBezTo>
                    <a:pt x="1033" y="111"/>
                    <a:pt x="1034" y="117"/>
                    <a:pt x="1036" y="124"/>
                  </a:cubicBezTo>
                  <a:cubicBezTo>
                    <a:pt x="1036" y="124"/>
                    <a:pt x="1035" y="142"/>
                    <a:pt x="1035" y="171"/>
                  </a:cubicBezTo>
                  <a:cubicBezTo>
                    <a:pt x="1035" y="171"/>
                    <a:pt x="1035" y="171"/>
                    <a:pt x="1033" y="172"/>
                  </a:cubicBezTo>
                  <a:cubicBezTo>
                    <a:pt x="1033" y="172"/>
                    <a:pt x="1031" y="176"/>
                    <a:pt x="1031" y="180"/>
                  </a:cubicBezTo>
                  <a:cubicBezTo>
                    <a:pt x="1031" y="181"/>
                    <a:pt x="1031" y="183"/>
                    <a:pt x="1034" y="186"/>
                  </a:cubicBezTo>
                  <a:cubicBezTo>
                    <a:pt x="1034" y="186"/>
                    <a:pt x="1034" y="189"/>
                    <a:pt x="1031" y="207"/>
                  </a:cubicBezTo>
                  <a:cubicBezTo>
                    <a:pt x="1029" y="225"/>
                    <a:pt x="1031" y="252"/>
                    <a:pt x="1030" y="273"/>
                  </a:cubicBezTo>
                  <a:cubicBezTo>
                    <a:pt x="1030" y="273"/>
                    <a:pt x="1026" y="281"/>
                    <a:pt x="1026" y="284"/>
                  </a:cubicBezTo>
                  <a:cubicBezTo>
                    <a:pt x="1026" y="287"/>
                    <a:pt x="1027" y="294"/>
                    <a:pt x="1028" y="297"/>
                  </a:cubicBezTo>
                  <a:cubicBezTo>
                    <a:pt x="1029" y="300"/>
                    <a:pt x="1034" y="312"/>
                    <a:pt x="1037" y="323"/>
                  </a:cubicBezTo>
                  <a:cubicBezTo>
                    <a:pt x="1038" y="328"/>
                    <a:pt x="1037" y="337"/>
                    <a:pt x="1037" y="353"/>
                  </a:cubicBezTo>
                  <a:cubicBezTo>
                    <a:pt x="1037" y="356"/>
                    <a:pt x="1036" y="358"/>
                    <a:pt x="1031" y="361"/>
                  </a:cubicBezTo>
                  <a:cubicBezTo>
                    <a:pt x="1021" y="368"/>
                    <a:pt x="997" y="381"/>
                    <a:pt x="992" y="388"/>
                  </a:cubicBezTo>
                  <a:cubicBezTo>
                    <a:pt x="987" y="396"/>
                    <a:pt x="971" y="417"/>
                    <a:pt x="970" y="430"/>
                  </a:cubicBezTo>
                  <a:cubicBezTo>
                    <a:pt x="970" y="430"/>
                    <a:pt x="954" y="427"/>
                    <a:pt x="940" y="425"/>
                  </a:cubicBezTo>
                  <a:cubicBezTo>
                    <a:pt x="926" y="424"/>
                    <a:pt x="887" y="417"/>
                    <a:pt x="874" y="417"/>
                  </a:cubicBezTo>
                  <a:cubicBezTo>
                    <a:pt x="874" y="417"/>
                    <a:pt x="865" y="414"/>
                    <a:pt x="856" y="413"/>
                  </a:cubicBezTo>
                  <a:cubicBezTo>
                    <a:pt x="851" y="402"/>
                    <a:pt x="840" y="384"/>
                    <a:pt x="831" y="376"/>
                  </a:cubicBezTo>
                  <a:cubicBezTo>
                    <a:pt x="823" y="369"/>
                    <a:pt x="814" y="366"/>
                    <a:pt x="787" y="373"/>
                  </a:cubicBezTo>
                  <a:cubicBezTo>
                    <a:pt x="761" y="381"/>
                    <a:pt x="729" y="399"/>
                    <a:pt x="715" y="412"/>
                  </a:cubicBezTo>
                  <a:cubicBezTo>
                    <a:pt x="701" y="425"/>
                    <a:pt x="687" y="429"/>
                    <a:pt x="674" y="432"/>
                  </a:cubicBezTo>
                  <a:cubicBezTo>
                    <a:pt x="674" y="432"/>
                    <a:pt x="670" y="430"/>
                    <a:pt x="669" y="430"/>
                  </a:cubicBezTo>
                  <a:cubicBezTo>
                    <a:pt x="668" y="430"/>
                    <a:pt x="663" y="432"/>
                    <a:pt x="659" y="434"/>
                  </a:cubicBezTo>
                  <a:cubicBezTo>
                    <a:pt x="652" y="434"/>
                    <a:pt x="646" y="436"/>
                    <a:pt x="642" y="439"/>
                  </a:cubicBezTo>
                  <a:cubicBezTo>
                    <a:pt x="635" y="439"/>
                    <a:pt x="630" y="435"/>
                    <a:pt x="622" y="432"/>
                  </a:cubicBezTo>
                  <a:cubicBezTo>
                    <a:pt x="622" y="432"/>
                    <a:pt x="620" y="426"/>
                    <a:pt x="620" y="423"/>
                  </a:cubicBezTo>
                  <a:cubicBezTo>
                    <a:pt x="620" y="420"/>
                    <a:pt x="614" y="421"/>
                    <a:pt x="612" y="423"/>
                  </a:cubicBezTo>
                  <a:cubicBezTo>
                    <a:pt x="611" y="425"/>
                    <a:pt x="611" y="429"/>
                    <a:pt x="607" y="430"/>
                  </a:cubicBezTo>
                  <a:cubicBezTo>
                    <a:pt x="604" y="429"/>
                    <a:pt x="586" y="414"/>
                    <a:pt x="578" y="414"/>
                  </a:cubicBezTo>
                  <a:cubicBezTo>
                    <a:pt x="570" y="414"/>
                    <a:pt x="555" y="422"/>
                    <a:pt x="531" y="441"/>
                  </a:cubicBezTo>
                  <a:cubicBezTo>
                    <a:pt x="531" y="441"/>
                    <a:pt x="500" y="446"/>
                    <a:pt x="387" y="476"/>
                  </a:cubicBezTo>
                  <a:cubicBezTo>
                    <a:pt x="387" y="476"/>
                    <a:pt x="369" y="438"/>
                    <a:pt x="347" y="413"/>
                  </a:cubicBezTo>
                  <a:cubicBezTo>
                    <a:pt x="326" y="387"/>
                    <a:pt x="297" y="364"/>
                    <a:pt x="280" y="356"/>
                  </a:cubicBezTo>
                  <a:cubicBezTo>
                    <a:pt x="262" y="347"/>
                    <a:pt x="205" y="328"/>
                    <a:pt x="170" y="320"/>
                  </a:cubicBezTo>
                  <a:cubicBezTo>
                    <a:pt x="164" y="318"/>
                    <a:pt x="159" y="318"/>
                    <a:pt x="163" y="325"/>
                  </a:cubicBezTo>
                  <a:cubicBezTo>
                    <a:pt x="172" y="339"/>
                    <a:pt x="227" y="369"/>
                    <a:pt x="245" y="381"/>
                  </a:cubicBezTo>
                  <a:cubicBezTo>
                    <a:pt x="263" y="394"/>
                    <a:pt x="285" y="402"/>
                    <a:pt x="301" y="416"/>
                  </a:cubicBezTo>
                  <a:cubicBezTo>
                    <a:pt x="316" y="430"/>
                    <a:pt x="323" y="460"/>
                    <a:pt x="348" y="520"/>
                  </a:cubicBezTo>
                  <a:cubicBezTo>
                    <a:pt x="348" y="520"/>
                    <a:pt x="324" y="526"/>
                    <a:pt x="246" y="546"/>
                  </a:cubicBezTo>
                  <a:cubicBezTo>
                    <a:pt x="244" y="540"/>
                    <a:pt x="244" y="540"/>
                    <a:pt x="244" y="540"/>
                  </a:cubicBezTo>
                  <a:cubicBezTo>
                    <a:pt x="236" y="539"/>
                    <a:pt x="236" y="539"/>
                    <a:pt x="236" y="539"/>
                  </a:cubicBezTo>
                  <a:cubicBezTo>
                    <a:pt x="236" y="534"/>
                    <a:pt x="236" y="534"/>
                    <a:pt x="236" y="534"/>
                  </a:cubicBezTo>
                  <a:cubicBezTo>
                    <a:pt x="27" y="589"/>
                    <a:pt x="27" y="589"/>
                    <a:pt x="27" y="589"/>
                  </a:cubicBezTo>
                  <a:cubicBezTo>
                    <a:pt x="0" y="622"/>
                    <a:pt x="0" y="622"/>
                    <a:pt x="0" y="622"/>
                  </a:cubicBezTo>
                  <a:cubicBezTo>
                    <a:pt x="0" y="622"/>
                    <a:pt x="3" y="672"/>
                    <a:pt x="2" y="676"/>
                  </a:cubicBezTo>
                  <a:cubicBezTo>
                    <a:pt x="1" y="680"/>
                    <a:pt x="2" y="686"/>
                    <a:pt x="3" y="688"/>
                  </a:cubicBezTo>
                  <a:cubicBezTo>
                    <a:pt x="5" y="691"/>
                    <a:pt x="15" y="695"/>
                    <a:pt x="24" y="696"/>
                  </a:cubicBezTo>
                  <a:cubicBezTo>
                    <a:pt x="34" y="696"/>
                    <a:pt x="46" y="690"/>
                    <a:pt x="48" y="688"/>
                  </a:cubicBezTo>
                  <a:cubicBezTo>
                    <a:pt x="51" y="687"/>
                    <a:pt x="57" y="687"/>
                    <a:pt x="63" y="687"/>
                  </a:cubicBezTo>
                  <a:cubicBezTo>
                    <a:pt x="63" y="687"/>
                    <a:pt x="64" y="683"/>
                    <a:pt x="64" y="679"/>
                  </a:cubicBezTo>
                  <a:cubicBezTo>
                    <a:pt x="63" y="677"/>
                    <a:pt x="56" y="675"/>
                    <a:pt x="60" y="671"/>
                  </a:cubicBezTo>
                  <a:cubicBezTo>
                    <a:pt x="67" y="667"/>
                    <a:pt x="66" y="657"/>
                    <a:pt x="66" y="652"/>
                  </a:cubicBezTo>
                  <a:cubicBezTo>
                    <a:pt x="71" y="634"/>
                    <a:pt x="71" y="634"/>
                    <a:pt x="71" y="634"/>
                  </a:cubicBezTo>
                  <a:cubicBezTo>
                    <a:pt x="71" y="634"/>
                    <a:pt x="94" y="629"/>
                    <a:pt x="111" y="624"/>
                  </a:cubicBezTo>
                  <a:cubicBezTo>
                    <a:pt x="127" y="618"/>
                    <a:pt x="144" y="611"/>
                    <a:pt x="154" y="604"/>
                  </a:cubicBezTo>
                  <a:cubicBezTo>
                    <a:pt x="154" y="604"/>
                    <a:pt x="152" y="604"/>
                    <a:pt x="216" y="589"/>
                  </a:cubicBezTo>
                  <a:cubicBezTo>
                    <a:pt x="217" y="590"/>
                    <a:pt x="217" y="590"/>
                    <a:pt x="217" y="590"/>
                  </a:cubicBezTo>
                  <a:cubicBezTo>
                    <a:pt x="217" y="590"/>
                    <a:pt x="229" y="590"/>
                    <a:pt x="236" y="590"/>
                  </a:cubicBezTo>
                  <a:cubicBezTo>
                    <a:pt x="236" y="590"/>
                    <a:pt x="237" y="598"/>
                    <a:pt x="246" y="597"/>
                  </a:cubicBezTo>
                  <a:cubicBezTo>
                    <a:pt x="246" y="597"/>
                    <a:pt x="246" y="597"/>
                    <a:pt x="247" y="593"/>
                  </a:cubicBezTo>
                  <a:cubicBezTo>
                    <a:pt x="247" y="593"/>
                    <a:pt x="247" y="593"/>
                    <a:pt x="249" y="593"/>
                  </a:cubicBezTo>
                  <a:cubicBezTo>
                    <a:pt x="258" y="592"/>
                    <a:pt x="257" y="586"/>
                    <a:pt x="257" y="580"/>
                  </a:cubicBezTo>
                  <a:cubicBezTo>
                    <a:pt x="257" y="580"/>
                    <a:pt x="297" y="569"/>
                    <a:pt x="359" y="554"/>
                  </a:cubicBezTo>
                  <a:cubicBezTo>
                    <a:pt x="359" y="598"/>
                    <a:pt x="353" y="613"/>
                    <a:pt x="350" y="625"/>
                  </a:cubicBezTo>
                  <a:cubicBezTo>
                    <a:pt x="347" y="636"/>
                    <a:pt x="325" y="665"/>
                    <a:pt x="322" y="680"/>
                  </a:cubicBezTo>
                  <a:cubicBezTo>
                    <a:pt x="319" y="695"/>
                    <a:pt x="320" y="705"/>
                    <a:pt x="322" y="727"/>
                  </a:cubicBezTo>
                  <a:cubicBezTo>
                    <a:pt x="322" y="727"/>
                    <a:pt x="324" y="727"/>
                    <a:pt x="326" y="725"/>
                  </a:cubicBezTo>
                  <a:cubicBezTo>
                    <a:pt x="326" y="723"/>
                    <a:pt x="330" y="714"/>
                    <a:pt x="342" y="699"/>
                  </a:cubicBezTo>
                  <a:cubicBezTo>
                    <a:pt x="342" y="699"/>
                    <a:pt x="351" y="705"/>
                    <a:pt x="351" y="706"/>
                  </a:cubicBezTo>
                  <a:cubicBezTo>
                    <a:pt x="352" y="707"/>
                    <a:pt x="339" y="723"/>
                    <a:pt x="329" y="737"/>
                  </a:cubicBezTo>
                  <a:cubicBezTo>
                    <a:pt x="329" y="737"/>
                    <a:pt x="321" y="737"/>
                    <a:pt x="318" y="737"/>
                  </a:cubicBezTo>
                  <a:cubicBezTo>
                    <a:pt x="315" y="724"/>
                    <a:pt x="303" y="724"/>
                    <a:pt x="298" y="725"/>
                  </a:cubicBezTo>
                  <a:cubicBezTo>
                    <a:pt x="293" y="725"/>
                    <a:pt x="285" y="732"/>
                    <a:pt x="286" y="747"/>
                  </a:cubicBezTo>
                  <a:cubicBezTo>
                    <a:pt x="286" y="747"/>
                    <a:pt x="261" y="759"/>
                    <a:pt x="244" y="769"/>
                  </a:cubicBezTo>
                  <a:cubicBezTo>
                    <a:pt x="228" y="780"/>
                    <a:pt x="223" y="801"/>
                    <a:pt x="225" y="815"/>
                  </a:cubicBezTo>
                  <a:cubicBezTo>
                    <a:pt x="227" y="830"/>
                    <a:pt x="245" y="837"/>
                    <a:pt x="251" y="837"/>
                  </a:cubicBezTo>
                  <a:cubicBezTo>
                    <a:pt x="258" y="837"/>
                    <a:pt x="263" y="837"/>
                    <a:pt x="272" y="830"/>
                  </a:cubicBezTo>
                  <a:cubicBezTo>
                    <a:pt x="272" y="834"/>
                    <a:pt x="272" y="834"/>
                    <a:pt x="272" y="834"/>
                  </a:cubicBezTo>
                  <a:cubicBezTo>
                    <a:pt x="270" y="837"/>
                    <a:pt x="270" y="837"/>
                    <a:pt x="270" y="837"/>
                  </a:cubicBezTo>
                  <a:cubicBezTo>
                    <a:pt x="270" y="841"/>
                    <a:pt x="270" y="841"/>
                    <a:pt x="270" y="841"/>
                  </a:cubicBezTo>
                  <a:cubicBezTo>
                    <a:pt x="275" y="845"/>
                    <a:pt x="275" y="845"/>
                    <a:pt x="275" y="845"/>
                  </a:cubicBezTo>
                  <a:cubicBezTo>
                    <a:pt x="275" y="845"/>
                    <a:pt x="274" y="860"/>
                    <a:pt x="275" y="877"/>
                  </a:cubicBezTo>
                  <a:cubicBezTo>
                    <a:pt x="275" y="877"/>
                    <a:pt x="273" y="883"/>
                    <a:pt x="273" y="885"/>
                  </a:cubicBezTo>
                  <a:cubicBezTo>
                    <a:pt x="273" y="885"/>
                    <a:pt x="275" y="886"/>
                    <a:pt x="277" y="887"/>
                  </a:cubicBezTo>
                  <a:cubicBezTo>
                    <a:pt x="286" y="911"/>
                    <a:pt x="300" y="929"/>
                    <a:pt x="328" y="960"/>
                  </a:cubicBezTo>
                  <a:cubicBezTo>
                    <a:pt x="310" y="971"/>
                    <a:pt x="310" y="971"/>
                    <a:pt x="310" y="971"/>
                  </a:cubicBezTo>
                  <a:cubicBezTo>
                    <a:pt x="313" y="976"/>
                    <a:pt x="313" y="976"/>
                    <a:pt x="313" y="976"/>
                  </a:cubicBezTo>
                  <a:cubicBezTo>
                    <a:pt x="313" y="976"/>
                    <a:pt x="321" y="970"/>
                    <a:pt x="332" y="963"/>
                  </a:cubicBezTo>
                  <a:cubicBezTo>
                    <a:pt x="339" y="972"/>
                    <a:pt x="362" y="999"/>
                    <a:pt x="381" y="1005"/>
                  </a:cubicBezTo>
                  <a:cubicBezTo>
                    <a:pt x="379" y="1007"/>
                    <a:pt x="379" y="1007"/>
                    <a:pt x="379" y="1007"/>
                  </a:cubicBezTo>
                  <a:cubicBezTo>
                    <a:pt x="361" y="1009"/>
                    <a:pt x="361" y="1009"/>
                    <a:pt x="361" y="1009"/>
                  </a:cubicBezTo>
                  <a:cubicBezTo>
                    <a:pt x="361" y="1012"/>
                    <a:pt x="361" y="1012"/>
                    <a:pt x="361" y="1012"/>
                  </a:cubicBezTo>
                  <a:cubicBezTo>
                    <a:pt x="361" y="1012"/>
                    <a:pt x="362" y="1012"/>
                    <a:pt x="378" y="1011"/>
                  </a:cubicBezTo>
                  <a:cubicBezTo>
                    <a:pt x="378" y="1011"/>
                    <a:pt x="376" y="1013"/>
                    <a:pt x="363" y="1020"/>
                  </a:cubicBezTo>
                  <a:cubicBezTo>
                    <a:pt x="363" y="1022"/>
                    <a:pt x="363" y="1022"/>
                    <a:pt x="363" y="1022"/>
                  </a:cubicBezTo>
                  <a:cubicBezTo>
                    <a:pt x="368" y="1023"/>
                    <a:pt x="368" y="1023"/>
                    <a:pt x="368" y="1023"/>
                  </a:cubicBezTo>
                  <a:cubicBezTo>
                    <a:pt x="368" y="1023"/>
                    <a:pt x="379" y="1017"/>
                    <a:pt x="389" y="1013"/>
                  </a:cubicBezTo>
                  <a:cubicBezTo>
                    <a:pt x="389" y="1013"/>
                    <a:pt x="409" y="1027"/>
                    <a:pt x="412" y="1030"/>
                  </a:cubicBezTo>
                  <a:cubicBezTo>
                    <a:pt x="416" y="1033"/>
                    <a:pt x="414" y="1040"/>
                    <a:pt x="412" y="1043"/>
                  </a:cubicBezTo>
                  <a:cubicBezTo>
                    <a:pt x="410" y="1045"/>
                    <a:pt x="406" y="1052"/>
                    <a:pt x="411" y="1057"/>
                  </a:cubicBezTo>
                  <a:cubicBezTo>
                    <a:pt x="416" y="1064"/>
                    <a:pt x="425" y="1074"/>
                    <a:pt x="427" y="1077"/>
                  </a:cubicBezTo>
                  <a:cubicBezTo>
                    <a:pt x="428" y="1079"/>
                    <a:pt x="427" y="1088"/>
                    <a:pt x="427" y="1093"/>
                  </a:cubicBezTo>
                  <a:cubicBezTo>
                    <a:pt x="427" y="1098"/>
                    <a:pt x="437" y="1102"/>
                    <a:pt x="446" y="1102"/>
                  </a:cubicBezTo>
                  <a:cubicBezTo>
                    <a:pt x="446" y="1102"/>
                    <a:pt x="464" y="1159"/>
                    <a:pt x="483" y="1205"/>
                  </a:cubicBezTo>
                  <a:cubicBezTo>
                    <a:pt x="483" y="1205"/>
                    <a:pt x="481" y="1208"/>
                    <a:pt x="479" y="1211"/>
                  </a:cubicBezTo>
                  <a:cubicBezTo>
                    <a:pt x="477" y="1215"/>
                    <a:pt x="481" y="1223"/>
                    <a:pt x="481" y="1229"/>
                  </a:cubicBezTo>
                  <a:cubicBezTo>
                    <a:pt x="481" y="1234"/>
                    <a:pt x="495" y="1262"/>
                    <a:pt x="497" y="1267"/>
                  </a:cubicBezTo>
                  <a:cubicBezTo>
                    <a:pt x="499" y="1272"/>
                    <a:pt x="502" y="1276"/>
                    <a:pt x="507" y="1295"/>
                  </a:cubicBezTo>
                  <a:cubicBezTo>
                    <a:pt x="515" y="1330"/>
                    <a:pt x="567" y="1367"/>
                    <a:pt x="615" y="1343"/>
                  </a:cubicBezTo>
                  <a:cubicBezTo>
                    <a:pt x="673" y="1310"/>
                    <a:pt x="674" y="1252"/>
                    <a:pt x="629" y="1206"/>
                  </a:cubicBezTo>
                  <a:cubicBezTo>
                    <a:pt x="584" y="1159"/>
                    <a:pt x="549" y="1080"/>
                    <a:pt x="539" y="1063"/>
                  </a:cubicBezTo>
                  <a:cubicBezTo>
                    <a:pt x="565" y="1031"/>
                    <a:pt x="571" y="1015"/>
                    <a:pt x="575" y="995"/>
                  </a:cubicBezTo>
                  <a:cubicBezTo>
                    <a:pt x="575" y="995"/>
                    <a:pt x="589" y="994"/>
                    <a:pt x="614" y="992"/>
                  </a:cubicBezTo>
                  <a:cubicBezTo>
                    <a:pt x="614" y="992"/>
                    <a:pt x="634" y="1014"/>
                    <a:pt x="680" y="1060"/>
                  </a:cubicBezTo>
                  <a:cubicBezTo>
                    <a:pt x="688" y="1066"/>
                    <a:pt x="690" y="1067"/>
                    <a:pt x="703" y="1067"/>
                  </a:cubicBezTo>
                  <a:cubicBezTo>
                    <a:pt x="703" y="1067"/>
                    <a:pt x="707" y="1068"/>
                    <a:pt x="716" y="1068"/>
                  </a:cubicBezTo>
                  <a:cubicBezTo>
                    <a:pt x="731" y="1068"/>
                    <a:pt x="796" y="1050"/>
                    <a:pt x="837" y="1036"/>
                  </a:cubicBezTo>
                  <a:cubicBezTo>
                    <a:pt x="842" y="1035"/>
                    <a:pt x="846" y="1026"/>
                    <a:pt x="846" y="1021"/>
                  </a:cubicBezTo>
                  <a:cubicBezTo>
                    <a:pt x="879" y="1035"/>
                    <a:pt x="885" y="1053"/>
                    <a:pt x="889" y="1059"/>
                  </a:cubicBezTo>
                  <a:cubicBezTo>
                    <a:pt x="893" y="1065"/>
                    <a:pt x="896" y="1066"/>
                    <a:pt x="901" y="1068"/>
                  </a:cubicBezTo>
                  <a:cubicBezTo>
                    <a:pt x="907" y="1070"/>
                    <a:pt x="942" y="1096"/>
                    <a:pt x="968" y="1110"/>
                  </a:cubicBezTo>
                  <a:cubicBezTo>
                    <a:pt x="969" y="1111"/>
                    <a:pt x="970" y="1109"/>
                    <a:pt x="967" y="1104"/>
                  </a:cubicBezTo>
                  <a:cubicBezTo>
                    <a:pt x="906" y="1029"/>
                    <a:pt x="866" y="988"/>
                    <a:pt x="833" y="956"/>
                  </a:cubicBezTo>
                  <a:cubicBezTo>
                    <a:pt x="838" y="950"/>
                    <a:pt x="830" y="944"/>
                    <a:pt x="826" y="939"/>
                  </a:cubicBezTo>
                  <a:cubicBezTo>
                    <a:pt x="822" y="935"/>
                    <a:pt x="772" y="904"/>
                    <a:pt x="729" y="875"/>
                  </a:cubicBezTo>
                  <a:cubicBezTo>
                    <a:pt x="728" y="874"/>
                    <a:pt x="725" y="872"/>
                    <a:pt x="723" y="869"/>
                  </a:cubicBezTo>
                  <a:cubicBezTo>
                    <a:pt x="725" y="865"/>
                    <a:pt x="727" y="858"/>
                    <a:pt x="728" y="854"/>
                  </a:cubicBezTo>
                  <a:cubicBezTo>
                    <a:pt x="728" y="853"/>
                    <a:pt x="737" y="848"/>
                    <a:pt x="743" y="844"/>
                  </a:cubicBezTo>
                  <a:cubicBezTo>
                    <a:pt x="799" y="805"/>
                    <a:pt x="822" y="777"/>
                    <a:pt x="833" y="760"/>
                  </a:cubicBezTo>
                  <a:cubicBezTo>
                    <a:pt x="834" y="759"/>
                    <a:pt x="836" y="760"/>
                    <a:pt x="842" y="760"/>
                  </a:cubicBezTo>
                  <a:cubicBezTo>
                    <a:pt x="842" y="760"/>
                    <a:pt x="858" y="731"/>
                    <a:pt x="862" y="725"/>
                  </a:cubicBezTo>
                  <a:cubicBezTo>
                    <a:pt x="866" y="719"/>
                    <a:pt x="879" y="707"/>
                    <a:pt x="901" y="673"/>
                  </a:cubicBezTo>
                  <a:cubicBezTo>
                    <a:pt x="903" y="671"/>
                    <a:pt x="918" y="661"/>
                    <a:pt x="937" y="642"/>
                  </a:cubicBezTo>
                  <a:cubicBezTo>
                    <a:pt x="975" y="634"/>
                    <a:pt x="1000" y="623"/>
                    <a:pt x="1022" y="613"/>
                  </a:cubicBezTo>
                  <a:cubicBezTo>
                    <a:pt x="1044" y="603"/>
                    <a:pt x="1057" y="582"/>
                    <a:pt x="1067" y="571"/>
                  </a:cubicBezTo>
                  <a:cubicBezTo>
                    <a:pt x="1091" y="561"/>
                    <a:pt x="1097" y="554"/>
                    <a:pt x="1097" y="548"/>
                  </a:cubicBezTo>
                  <a:cubicBezTo>
                    <a:pt x="1097" y="539"/>
                    <a:pt x="1100" y="536"/>
                    <a:pt x="1106" y="531"/>
                  </a:cubicBezTo>
                  <a:cubicBezTo>
                    <a:pt x="1123" y="531"/>
                    <a:pt x="1125" y="525"/>
                    <a:pt x="1131" y="515"/>
                  </a:cubicBezTo>
                  <a:cubicBezTo>
                    <a:pt x="1141" y="511"/>
                    <a:pt x="1148" y="503"/>
                    <a:pt x="1152" y="499"/>
                  </a:cubicBezTo>
                  <a:cubicBezTo>
                    <a:pt x="1156" y="494"/>
                    <a:pt x="1170" y="483"/>
                    <a:pt x="1178" y="479"/>
                  </a:cubicBezTo>
                  <a:cubicBezTo>
                    <a:pt x="1186" y="475"/>
                    <a:pt x="1213" y="460"/>
                    <a:pt x="1220" y="453"/>
                  </a:cubicBezTo>
                  <a:cubicBezTo>
                    <a:pt x="1227" y="447"/>
                    <a:pt x="1264" y="414"/>
                    <a:pt x="1278" y="403"/>
                  </a:cubicBezTo>
                  <a:cubicBezTo>
                    <a:pt x="1280" y="399"/>
                    <a:pt x="1283" y="389"/>
                    <a:pt x="1286" y="384"/>
                  </a:cubicBezTo>
                  <a:cubicBezTo>
                    <a:pt x="1295" y="370"/>
                    <a:pt x="1309" y="363"/>
                    <a:pt x="1315" y="360"/>
                  </a:cubicBezTo>
                  <a:cubicBezTo>
                    <a:pt x="1320" y="357"/>
                    <a:pt x="1323" y="354"/>
                    <a:pt x="1324" y="347"/>
                  </a:cubicBezTo>
                  <a:cubicBezTo>
                    <a:pt x="1324" y="347"/>
                    <a:pt x="1321" y="340"/>
                    <a:pt x="1324" y="336"/>
                  </a:cubicBezTo>
                  <a:cubicBezTo>
                    <a:pt x="1326" y="333"/>
                    <a:pt x="1335" y="325"/>
                    <a:pt x="1338" y="319"/>
                  </a:cubicBezTo>
                  <a:cubicBezTo>
                    <a:pt x="1348" y="301"/>
                    <a:pt x="1351" y="282"/>
                    <a:pt x="1350" y="268"/>
                  </a:cubicBezTo>
                  <a:close/>
                  <a:moveTo>
                    <a:pt x="835" y="634"/>
                  </a:moveTo>
                  <a:cubicBezTo>
                    <a:pt x="835" y="649"/>
                    <a:pt x="829" y="662"/>
                    <a:pt x="821" y="676"/>
                  </a:cubicBezTo>
                  <a:cubicBezTo>
                    <a:pt x="813" y="690"/>
                    <a:pt x="798" y="716"/>
                    <a:pt x="779" y="737"/>
                  </a:cubicBezTo>
                  <a:cubicBezTo>
                    <a:pt x="761" y="758"/>
                    <a:pt x="745" y="784"/>
                    <a:pt x="729" y="799"/>
                  </a:cubicBezTo>
                  <a:cubicBezTo>
                    <a:pt x="713" y="813"/>
                    <a:pt x="701" y="823"/>
                    <a:pt x="699" y="825"/>
                  </a:cubicBezTo>
                  <a:cubicBezTo>
                    <a:pt x="678" y="826"/>
                    <a:pt x="666" y="825"/>
                    <a:pt x="666" y="825"/>
                  </a:cubicBezTo>
                  <a:cubicBezTo>
                    <a:pt x="656" y="819"/>
                    <a:pt x="652" y="811"/>
                    <a:pt x="645" y="799"/>
                  </a:cubicBezTo>
                  <a:cubicBezTo>
                    <a:pt x="638" y="786"/>
                    <a:pt x="607" y="730"/>
                    <a:pt x="601" y="703"/>
                  </a:cubicBezTo>
                  <a:cubicBezTo>
                    <a:pt x="595" y="676"/>
                    <a:pt x="580" y="628"/>
                    <a:pt x="573" y="620"/>
                  </a:cubicBezTo>
                  <a:cubicBezTo>
                    <a:pt x="571" y="621"/>
                    <a:pt x="571" y="621"/>
                    <a:pt x="571" y="621"/>
                  </a:cubicBezTo>
                  <a:cubicBezTo>
                    <a:pt x="570" y="606"/>
                    <a:pt x="571" y="605"/>
                    <a:pt x="571" y="605"/>
                  </a:cubicBezTo>
                  <a:cubicBezTo>
                    <a:pt x="577" y="600"/>
                    <a:pt x="578" y="599"/>
                    <a:pt x="578" y="599"/>
                  </a:cubicBezTo>
                  <a:cubicBezTo>
                    <a:pt x="578" y="593"/>
                    <a:pt x="579" y="585"/>
                    <a:pt x="575" y="581"/>
                  </a:cubicBezTo>
                  <a:cubicBezTo>
                    <a:pt x="580" y="573"/>
                    <a:pt x="586" y="561"/>
                    <a:pt x="586" y="551"/>
                  </a:cubicBezTo>
                  <a:cubicBezTo>
                    <a:pt x="586" y="541"/>
                    <a:pt x="587" y="530"/>
                    <a:pt x="570" y="511"/>
                  </a:cubicBezTo>
                  <a:cubicBezTo>
                    <a:pt x="581" y="510"/>
                    <a:pt x="593" y="507"/>
                    <a:pt x="595" y="503"/>
                  </a:cubicBezTo>
                  <a:cubicBezTo>
                    <a:pt x="598" y="500"/>
                    <a:pt x="609" y="498"/>
                    <a:pt x="612" y="500"/>
                  </a:cubicBezTo>
                  <a:cubicBezTo>
                    <a:pt x="615" y="503"/>
                    <a:pt x="621" y="503"/>
                    <a:pt x="622" y="503"/>
                  </a:cubicBezTo>
                  <a:cubicBezTo>
                    <a:pt x="623" y="503"/>
                    <a:pt x="628" y="494"/>
                    <a:pt x="632" y="496"/>
                  </a:cubicBezTo>
                  <a:cubicBezTo>
                    <a:pt x="636" y="499"/>
                    <a:pt x="641" y="501"/>
                    <a:pt x="646" y="498"/>
                  </a:cubicBezTo>
                  <a:cubicBezTo>
                    <a:pt x="657" y="490"/>
                    <a:pt x="666" y="481"/>
                    <a:pt x="674" y="480"/>
                  </a:cubicBezTo>
                  <a:cubicBezTo>
                    <a:pt x="665" y="490"/>
                    <a:pt x="646" y="509"/>
                    <a:pt x="646" y="509"/>
                  </a:cubicBezTo>
                  <a:cubicBezTo>
                    <a:pt x="645" y="512"/>
                    <a:pt x="647" y="519"/>
                    <a:pt x="649" y="523"/>
                  </a:cubicBezTo>
                  <a:cubicBezTo>
                    <a:pt x="651" y="527"/>
                    <a:pt x="660" y="538"/>
                    <a:pt x="680" y="545"/>
                  </a:cubicBezTo>
                  <a:cubicBezTo>
                    <a:pt x="687" y="548"/>
                    <a:pt x="708" y="537"/>
                    <a:pt x="712" y="536"/>
                  </a:cubicBezTo>
                  <a:cubicBezTo>
                    <a:pt x="716" y="535"/>
                    <a:pt x="723" y="534"/>
                    <a:pt x="726" y="536"/>
                  </a:cubicBezTo>
                  <a:cubicBezTo>
                    <a:pt x="728" y="538"/>
                    <a:pt x="738" y="545"/>
                    <a:pt x="738" y="545"/>
                  </a:cubicBezTo>
                  <a:cubicBezTo>
                    <a:pt x="734" y="551"/>
                    <a:pt x="723" y="569"/>
                    <a:pt x="722" y="573"/>
                  </a:cubicBezTo>
                  <a:cubicBezTo>
                    <a:pt x="722" y="577"/>
                    <a:pt x="720" y="586"/>
                    <a:pt x="723" y="593"/>
                  </a:cubicBezTo>
                  <a:cubicBezTo>
                    <a:pt x="735" y="606"/>
                    <a:pt x="747" y="616"/>
                    <a:pt x="747" y="616"/>
                  </a:cubicBezTo>
                  <a:cubicBezTo>
                    <a:pt x="760" y="617"/>
                    <a:pt x="768" y="617"/>
                    <a:pt x="775" y="613"/>
                  </a:cubicBezTo>
                  <a:cubicBezTo>
                    <a:pt x="783" y="610"/>
                    <a:pt x="821" y="577"/>
                    <a:pt x="821" y="577"/>
                  </a:cubicBezTo>
                  <a:cubicBezTo>
                    <a:pt x="824" y="574"/>
                    <a:pt x="824" y="574"/>
                    <a:pt x="824" y="574"/>
                  </a:cubicBezTo>
                  <a:cubicBezTo>
                    <a:pt x="825" y="575"/>
                    <a:pt x="825" y="575"/>
                    <a:pt x="825" y="575"/>
                  </a:cubicBezTo>
                  <a:cubicBezTo>
                    <a:pt x="825" y="575"/>
                    <a:pt x="837" y="589"/>
                    <a:pt x="841" y="591"/>
                  </a:cubicBezTo>
                  <a:cubicBezTo>
                    <a:pt x="840" y="598"/>
                    <a:pt x="835" y="618"/>
                    <a:pt x="835" y="634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73" name="Freeform 22">
            <a:extLst>
              <a:ext uri="{FF2B5EF4-FFF2-40B4-BE49-F238E27FC236}">
                <a16:creationId xmlns:a16="http://schemas.microsoft.com/office/drawing/2014/main" id="{46175B3D-2987-48BE-A294-49A68E05B62C}"/>
              </a:ext>
            </a:extLst>
          </p:cNvPr>
          <p:cNvSpPr>
            <a:spLocks noEditPoints="1"/>
          </p:cNvSpPr>
          <p:nvPr/>
        </p:nvSpPr>
        <p:spPr bwMode="auto">
          <a:xfrm>
            <a:off x="377710" y="3693905"/>
            <a:ext cx="1595907" cy="1832694"/>
          </a:xfrm>
          <a:custGeom>
            <a:avLst/>
            <a:gdLst>
              <a:gd name="T0" fmla="*/ 100 w 348"/>
              <a:gd name="T1" fmla="*/ 95 h 400"/>
              <a:gd name="T2" fmla="*/ 0 w 348"/>
              <a:gd name="T3" fmla="*/ 166 h 400"/>
              <a:gd name="T4" fmla="*/ 135 w 348"/>
              <a:gd name="T5" fmla="*/ 104 h 400"/>
              <a:gd name="T6" fmla="*/ 130 w 348"/>
              <a:gd name="T7" fmla="*/ 144 h 400"/>
              <a:gd name="T8" fmla="*/ 118 w 348"/>
              <a:gd name="T9" fmla="*/ 212 h 400"/>
              <a:gd name="T10" fmla="*/ 131 w 348"/>
              <a:gd name="T11" fmla="*/ 267 h 400"/>
              <a:gd name="T12" fmla="*/ 148 w 348"/>
              <a:gd name="T13" fmla="*/ 296 h 400"/>
              <a:gd name="T14" fmla="*/ 180 w 348"/>
              <a:gd name="T15" fmla="*/ 369 h 400"/>
              <a:gd name="T16" fmla="*/ 174 w 348"/>
              <a:gd name="T17" fmla="*/ 395 h 400"/>
              <a:gd name="T18" fmla="*/ 208 w 348"/>
              <a:gd name="T19" fmla="*/ 378 h 400"/>
              <a:gd name="T20" fmla="*/ 195 w 348"/>
              <a:gd name="T21" fmla="*/ 346 h 400"/>
              <a:gd name="T22" fmla="*/ 181 w 348"/>
              <a:gd name="T23" fmla="*/ 267 h 400"/>
              <a:gd name="T24" fmla="*/ 191 w 348"/>
              <a:gd name="T25" fmla="*/ 259 h 400"/>
              <a:gd name="T26" fmla="*/ 220 w 348"/>
              <a:gd name="T27" fmla="*/ 280 h 400"/>
              <a:gd name="T28" fmla="*/ 243 w 348"/>
              <a:gd name="T29" fmla="*/ 297 h 400"/>
              <a:gd name="T30" fmla="*/ 306 w 348"/>
              <a:gd name="T31" fmla="*/ 362 h 400"/>
              <a:gd name="T32" fmla="*/ 336 w 348"/>
              <a:gd name="T33" fmla="*/ 359 h 400"/>
              <a:gd name="T34" fmla="*/ 295 w 348"/>
              <a:gd name="T35" fmla="*/ 320 h 400"/>
              <a:gd name="T36" fmla="*/ 257 w 348"/>
              <a:gd name="T37" fmla="*/ 271 h 400"/>
              <a:gd name="T38" fmla="*/ 248 w 348"/>
              <a:gd name="T39" fmla="*/ 263 h 400"/>
              <a:gd name="T40" fmla="*/ 236 w 348"/>
              <a:gd name="T41" fmla="*/ 218 h 400"/>
              <a:gd name="T42" fmla="*/ 214 w 348"/>
              <a:gd name="T43" fmla="*/ 171 h 400"/>
              <a:gd name="T44" fmla="*/ 220 w 348"/>
              <a:gd name="T45" fmla="*/ 140 h 400"/>
              <a:gd name="T46" fmla="*/ 241 w 348"/>
              <a:gd name="T47" fmla="*/ 131 h 400"/>
              <a:gd name="T48" fmla="*/ 249 w 348"/>
              <a:gd name="T49" fmla="*/ 133 h 400"/>
              <a:gd name="T50" fmla="*/ 311 w 348"/>
              <a:gd name="T51" fmla="*/ 155 h 400"/>
              <a:gd name="T52" fmla="*/ 330 w 348"/>
              <a:gd name="T53" fmla="*/ 157 h 400"/>
              <a:gd name="T54" fmla="*/ 342 w 348"/>
              <a:gd name="T55" fmla="*/ 161 h 400"/>
              <a:gd name="T56" fmla="*/ 348 w 348"/>
              <a:gd name="T57" fmla="*/ 156 h 400"/>
              <a:gd name="T58" fmla="*/ 341 w 348"/>
              <a:gd name="T59" fmla="*/ 147 h 400"/>
              <a:gd name="T60" fmla="*/ 316 w 348"/>
              <a:gd name="T61" fmla="*/ 144 h 400"/>
              <a:gd name="T62" fmla="*/ 269 w 348"/>
              <a:gd name="T63" fmla="*/ 115 h 400"/>
              <a:gd name="T64" fmla="*/ 252 w 348"/>
              <a:gd name="T65" fmla="*/ 86 h 400"/>
              <a:gd name="T66" fmla="*/ 223 w 348"/>
              <a:gd name="T67" fmla="*/ 64 h 400"/>
              <a:gd name="T68" fmla="*/ 227 w 348"/>
              <a:gd name="T69" fmla="*/ 35 h 400"/>
              <a:gd name="T70" fmla="*/ 184 w 348"/>
              <a:gd name="T71" fmla="*/ 29 h 400"/>
              <a:gd name="T72" fmla="*/ 266 w 348"/>
              <a:gd name="T73" fmla="*/ 340 h 400"/>
              <a:gd name="T74" fmla="*/ 266 w 348"/>
              <a:gd name="T75" fmla="*/ 395 h 400"/>
              <a:gd name="T76" fmla="*/ 266 w 348"/>
              <a:gd name="T77" fmla="*/ 340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48" h="400">
                <a:moveTo>
                  <a:pt x="182" y="51"/>
                </a:moveTo>
                <a:cubicBezTo>
                  <a:pt x="151" y="51"/>
                  <a:pt x="121" y="74"/>
                  <a:pt x="100" y="95"/>
                </a:cubicBezTo>
                <a:cubicBezTo>
                  <a:pt x="76" y="119"/>
                  <a:pt x="45" y="124"/>
                  <a:pt x="19" y="150"/>
                </a:cubicBezTo>
                <a:cubicBezTo>
                  <a:pt x="14" y="155"/>
                  <a:pt x="0" y="157"/>
                  <a:pt x="0" y="166"/>
                </a:cubicBezTo>
                <a:cubicBezTo>
                  <a:pt x="0" y="181"/>
                  <a:pt x="30" y="167"/>
                  <a:pt x="33" y="161"/>
                </a:cubicBezTo>
                <a:cubicBezTo>
                  <a:pt x="47" y="133"/>
                  <a:pt x="112" y="127"/>
                  <a:pt x="135" y="104"/>
                </a:cubicBezTo>
                <a:cubicBezTo>
                  <a:pt x="139" y="100"/>
                  <a:pt x="137" y="109"/>
                  <a:pt x="134" y="120"/>
                </a:cubicBezTo>
                <a:cubicBezTo>
                  <a:pt x="132" y="127"/>
                  <a:pt x="132" y="137"/>
                  <a:pt x="130" y="144"/>
                </a:cubicBezTo>
                <a:cubicBezTo>
                  <a:pt x="129" y="150"/>
                  <a:pt x="126" y="152"/>
                  <a:pt x="126" y="155"/>
                </a:cubicBezTo>
                <a:cubicBezTo>
                  <a:pt x="126" y="181"/>
                  <a:pt x="118" y="190"/>
                  <a:pt x="118" y="212"/>
                </a:cubicBezTo>
                <a:cubicBezTo>
                  <a:pt x="118" y="215"/>
                  <a:pt x="123" y="220"/>
                  <a:pt x="123" y="229"/>
                </a:cubicBezTo>
                <a:cubicBezTo>
                  <a:pt x="123" y="238"/>
                  <a:pt x="130" y="254"/>
                  <a:pt x="131" y="267"/>
                </a:cubicBezTo>
                <a:cubicBezTo>
                  <a:pt x="132" y="270"/>
                  <a:pt x="125" y="271"/>
                  <a:pt x="126" y="274"/>
                </a:cubicBezTo>
                <a:cubicBezTo>
                  <a:pt x="129" y="287"/>
                  <a:pt x="135" y="296"/>
                  <a:pt x="148" y="296"/>
                </a:cubicBezTo>
                <a:cubicBezTo>
                  <a:pt x="157" y="296"/>
                  <a:pt x="157" y="324"/>
                  <a:pt x="161" y="333"/>
                </a:cubicBezTo>
                <a:cubicBezTo>
                  <a:pt x="180" y="369"/>
                  <a:pt x="180" y="369"/>
                  <a:pt x="180" y="369"/>
                </a:cubicBezTo>
                <a:cubicBezTo>
                  <a:pt x="181" y="373"/>
                  <a:pt x="179" y="382"/>
                  <a:pt x="180" y="385"/>
                </a:cubicBezTo>
                <a:cubicBezTo>
                  <a:pt x="182" y="388"/>
                  <a:pt x="174" y="391"/>
                  <a:pt x="174" y="395"/>
                </a:cubicBezTo>
                <a:cubicBezTo>
                  <a:pt x="174" y="400"/>
                  <a:pt x="187" y="399"/>
                  <a:pt x="191" y="399"/>
                </a:cubicBezTo>
                <a:cubicBezTo>
                  <a:pt x="197" y="399"/>
                  <a:pt x="208" y="386"/>
                  <a:pt x="208" y="378"/>
                </a:cubicBezTo>
                <a:cubicBezTo>
                  <a:pt x="208" y="371"/>
                  <a:pt x="204" y="365"/>
                  <a:pt x="202" y="360"/>
                </a:cubicBezTo>
                <a:cubicBezTo>
                  <a:pt x="199" y="355"/>
                  <a:pt x="198" y="350"/>
                  <a:pt x="195" y="346"/>
                </a:cubicBezTo>
                <a:cubicBezTo>
                  <a:pt x="192" y="339"/>
                  <a:pt x="196" y="329"/>
                  <a:pt x="192" y="323"/>
                </a:cubicBezTo>
                <a:cubicBezTo>
                  <a:pt x="180" y="305"/>
                  <a:pt x="181" y="285"/>
                  <a:pt x="181" y="267"/>
                </a:cubicBezTo>
                <a:cubicBezTo>
                  <a:pt x="181" y="264"/>
                  <a:pt x="182" y="262"/>
                  <a:pt x="182" y="260"/>
                </a:cubicBezTo>
                <a:cubicBezTo>
                  <a:pt x="184" y="258"/>
                  <a:pt x="188" y="260"/>
                  <a:pt x="191" y="259"/>
                </a:cubicBezTo>
                <a:cubicBezTo>
                  <a:pt x="194" y="258"/>
                  <a:pt x="198" y="253"/>
                  <a:pt x="200" y="255"/>
                </a:cubicBezTo>
                <a:cubicBezTo>
                  <a:pt x="205" y="261"/>
                  <a:pt x="217" y="274"/>
                  <a:pt x="220" y="280"/>
                </a:cubicBezTo>
                <a:cubicBezTo>
                  <a:pt x="222" y="284"/>
                  <a:pt x="229" y="286"/>
                  <a:pt x="232" y="290"/>
                </a:cubicBezTo>
                <a:cubicBezTo>
                  <a:pt x="236" y="294"/>
                  <a:pt x="240" y="293"/>
                  <a:pt x="243" y="297"/>
                </a:cubicBezTo>
                <a:cubicBezTo>
                  <a:pt x="248" y="302"/>
                  <a:pt x="253" y="312"/>
                  <a:pt x="258" y="316"/>
                </a:cubicBezTo>
                <a:cubicBezTo>
                  <a:pt x="306" y="362"/>
                  <a:pt x="306" y="362"/>
                  <a:pt x="306" y="362"/>
                </a:cubicBezTo>
                <a:cubicBezTo>
                  <a:pt x="309" y="366"/>
                  <a:pt x="320" y="379"/>
                  <a:pt x="325" y="379"/>
                </a:cubicBezTo>
                <a:cubicBezTo>
                  <a:pt x="336" y="379"/>
                  <a:pt x="338" y="368"/>
                  <a:pt x="336" y="359"/>
                </a:cubicBezTo>
                <a:cubicBezTo>
                  <a:pt x="333" y="349"/>
                  <a:pt x="319" y="340"/>
                  <a:pt x="310" y="335"/>
                </a:cubicBezTo>
                <a:cubicBezTo>
                  <a:pt x="302" y="330"/>
                  <a:pt x="299" y="326"/>
                  <a:pt x="295" y="320"/>
                </a:cubicBezTo>
                <a:cubicBezTo>
                  <a:pt x="269" y="282"/>
                  <a:pt x="269" y="282"/>
                  <a:pt x="269" y="282"/>
                </a:cubicBezTo>
                <a:cubicBezTo>
                  <a:pt x="266" y="278"/>
                  <a:pt x="262" y="274"/>
                  <a:pt x="257" y="271"/>
                </a:cubicBezTo>
                <a:cubicBezTo>
                  <a:pt x="254" y="269"/>
                  <a:pt x="251" y="268"/>
                  <a:pt x="249" y="266"/>
                </a:cubicBezTo>
                <a:cubicBezTo>
                  <a:pt x="248" y="265"/>
                  <a:pt x="249" y="263"/>
                  <a:pt x="248" y="263"/>
                </a:cubicBezTo>
                <a:cubicBezTo>
                  <a:pt x="248" y="263"/>
                  <a:pt x="250" y="256"/>
                  <a:pt x="248" y="250"/>
                </a:cubicBezTo>
                <a:cubicBezTo>
                  <a:pt x="244" y="238"/>
                  <a:pt x="236" y="234"/>
                  <a:pt x="236" y="218"/>
                </a:cubicBezTo>
                <a:cubicBezTo>
                  <a:pt x="236" y="203"/>
                  <a:pt x="228" y="200"/>
                  <a:pt x="223" y="190"/>
                </a:cubicBezTo>
                <a:cubicBezTo>
                  <a:pt x="222" y="184"/>
                  <a:pt x="216" y="176"/>
                  <a:pt x="214" y="171"/>
                </a:cubicBezTo>
                <a:cubicBezTo>
                  <a:pt x="214" y="170"/>
                  <a:pt x="215" y="169"/>
                  <a:pt x="215" y="168"/>
                </a:cubicBezTo>
                <a:cubicBezTo>
                  <a:pt x="215" y="161"/>
                  <a:pt x="217" y="149"/>
                  <a:pt x="220" y="140"/>
                </a:cubicBezTo>
                <a:cubicBezTo>
                  <a:pt x="223" y="130"/>
                  <a:pt x="229" y="122"/>
                  <a:pt x="230" y="120"/>
                </a:cubicBezTo>
                <a:cubicBezTo>
                  <a:pt x="241" y="131"/>
                  <a:pt x="241" y="131"/>
                  <a:pt x="241" y="131"/>
                </a:cubicBezTo>
                <a:cubicBezTo>
                  <a:pt x="242" y="133"/>
                  <a:pt x="244" y="134"/>
                  <a:pt x="246" y="135"/>
                </a:cubicBezTo>
                <a:cubicBezTo>
                  <a:pt x="247" y="135"/>
                  <a:pt x="249" y="133"/>
                  <a:pt x="249" y="133"/>
                </a:cubicBezTo>
                <a:cubicBezTo>
                  <a:pt x="257" y="136"/>
                  <a:pt x="266" y="140"/>
                  <a:pt x="274" y="142"/>
                </a:cubicBezTo>
                <a:cubicBezTo>
                  <a:pt x="311" y="155"/>
                  <a:pt x="311" y="155"/>
                  <a:pt x="311" y="155"/>
                </a:cubicBezTo>
                <a:cubicBezTo>
                  <a:pt x="314" y="155"/>
                  <a:pt x="319" y="158"/>
                  <a:pt x="323" y="158"/>
                </a:cubicBezTo>
                <a:cubicBezTo>
                  <a:pt x="326" y="159"/>
                  <a:pt x="329" y="157"/>
                  <a:pt x="330" y="157"/>
                </a:cubicBezTo>
                <a:cubicBezTo>
                  <a:pt x="332" y="158"/>
                  <a:pt x="332" y="158"/>
                  <a:pt x="333" y="159"/>
                </a:cubicBezTo>
                <a:cubicBezTo>
                  <a:pt x="334" y="161"/>
                  <a:pt x="338" y="160"/>
                  <a:pt x="342" y="161"/>
                </a:cubicBezTo>
                <a:cubicBezTo>
                  <a:pt x="343" y="161"/>
                  <a:pt x="344" y="165"/>
                  <a:pt x="346" y="163"/>
                </a:cubicBezTo>
                <a:cubicBezTo>
                  <a:pt x="347" y="162"/>
                  <a:pt x="348" y="159"/>
                  <a:pt x="348" y="156"/>
                </a:cubicBezTo>
                <a:cubicBezTo>
                  <a:pt x="348" y="153"/>
                  <a:pt x="347" y="151"/>
                  <a:pt x="346" y="149"/>
                </a:cubicBezTo>
                <a:cubicBezTo>
                  <a:pt x="345" y="148"/>
                  <a:pt x="343" y="148"/>
                  <a:pt x="341" y="147"/>
                </a:cubicBezTo>
                <a:cubicBezTo>
                  <a:pt x="339" y="145"/>
                  <a:pt x="337" y="143"/>
                  <a:pt x="334" y="143"/>
                </a:cubicBezTo>
                <a:cubicBezTo>
                  <a:pt x="327" y="144"/>
                  <a:pt x="320" y="147"/>
                  <a:pt x="316" y="144"/>
                </a:cubicBezTo>
                <a:cubicBezTo>
                  <a:pt x="313" y="140"/>
                  <a:pt x="304" y="136"/>
                  <a:pt x="299" y="136"/>
                </a:cubicBezTo>
                <a:cubicBezTo>
                  <a:pt x="293" y="136"/>
                  <a:pt x="273" y="119"/>
                  <a:pt x="269" y="115"/>
                </a:cubicBezTo>
                <a:cubicBezTo>
                  <a:pt x="263" y="108"/>
                  <a:pt x="263" y="108"/>
                  <a:pt x="263" y="108"/>
                </a:cubicBezTo>
                <a:cubicBezTo>
                  <a:pt x="257" y="102"/>
                  <a:pt x="255" y="92"/>
                  <a:pt x="252" y="86"/>
                </a:cubicBezTo>
                <a:cubicBezTo>
                  <a:pt x="250" y="82"/>
                  <a:pt x="244" y="77"/>
                  <a:pt x="237" y="73"/>
                </a:cubicBezTo>
                <a:cubicBezTo>
                  <a:pt x="233" y="71"/>
                  <a:pt x="224" y="66"/>
                  <a:pt x="223" y="64"/>
                </a:cubicBezTo>
                <a:cubicBezTo>
                  <a:pt x="220" y="60"/>
                  <a:pt x="226" y="54"/>
                  <a:pt x="227" y="47"/>
                </a:cubicBezTo>
                <a:cubicBezTo>
                  <a:pt x="228" y="44"/>
                  <a:pt x="227" y="39"/>
                  <a:pt x="227" y="35"/>
                </a:cubicBezTo>
                <a:cubicBezTo>
                  <a:pt x="238" y="37"/>
                  <a:pt x="231" y="1"/>
                  <a:pt x="210" y="1"/>
                </a:cubicBezTo>
                <a:cubicBezTo>
                  <a:pt x="191" y="0"/>
                  <a:pt x="186" y="17"/>
                  <a:pt x="184" y="29"/>
                </a:cubicBezTo>
                <a:cubicBezTo>
                  <a:pt x="182" y="42"/>
                  <a:pt x="183" y="51"/>
                  <a:pt x="182" y="51"/>
                </a:cubicBezTo>
                <a:close/>
                <a:moveTo>
                  <a:pt x="266" y="340"/>
                </a:moveTo>
                <a:cubicBezTo>
                  <a:pt x="282" y="340"/>
                  <a:pt x="294" y="352"/>
                  <a:pt x="294" y="367"/>
                </a:cubicBezTo>
                <a:cubicBezTo>
                  <a:pt x="294" y="383"/>
                  <a:pt x="282" y="395"/>
                  <a:pt x="266" y="395"/>
                </a:cubicBezTo>
                <a:cubicBezTo>
                  <a:pt x="251" y="395"/>
                  <a:pt x="238" y="383"/>
                  <a:pt x="238" y="367"/>
                </a:cubicBezTo>
                <a:cubicBezTo>
                  <a:pt x="238" y="352"/>
                  <a:pt x="251" y="340"/>
                  <a:pt x="266" y="340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4" name="Freeform 22">
            <a:extLst>
              <a:ext uri="{FF2B5EF4-FFF2-40B4-BE49-F238E27FC236}">
                <a16:creationId xmlns:a16="http://schemas.microsoft.com/office/drawing/2014/main" id="{34DE0C25-5EF3-4D8D-A4D4-3DF3E18D5FBD}"/>
              </a:ext>
            </a:extLst>
          </p:cNvPr>
          <p:cNvSpPr>
            <a:spLocks noEditPoints="1"/>
          </p:cNvSpPr>
          <p:nvPr/>
        </p:nvSpPr>
        <p:spPr bwMode="auto">
          <a:xfrm>
            <a:off x="622572" y="3221507"/>
            <a:ext cx="2007271" cy="2305093"/>
          </a:xfrm>
          <a:custGeom>
            <a:avLst/>
            <a:gdLst>
              <a:gd name="T0" fmla="*/ 100 w 348"/>
              <a:gd name="T1" fmla="*/ 95 h 400"/>
              <a:gd name="T2" fmla="*/ 0 w 348"/>
              <a:gd name="T3" fmla="*/ 166 h 400"/>
              <a:gd name="T4" fmla="*/ 135 w 348"/>
              <a:gd name="T5" fmla="*/ 104 h 400"/>
              <a:gd name="T6" fmla="*/ 130 w 348"/>
              <a:gd name="T7" fmla="*/ 144 h 400"/>
              <a:gd name="T8" fmla="*/ 118 w 348"/>
              <a:gd name="T9" fmla="*/ 212 h 400"/>
              <a:gd name="T10" fmla="*/ 131 w 348"/>
              <a:gd name="T11" fmla="*/ 267 h 400"/>
              <a:gd name="T12" fmla="*/ 148 w 348"/>
              <a:gd name="T13" fmla="*/ 296 h 400"/>
              <a:gd name="T14" fmla="*/ 180 w 348"/>
              <a:gd name="T15" fmla="*/ 369 h 400"/>
              <a:gd name="T16" fmla="*/ 174 w 348"/>
              <a:gd name="T17" fmla="*/ 395 h 400"/>
              <a:gd name="T18" fmla="*/ 208 w 348"/>
              <a:gd name="T19" fmla="*/ 378 h 400"/>
              <a:gd name="T20" fmla="*/ 195 w 348"/>
              <a:gd name="T21" fmla="*/ 346 h 400"/>
              <a:gd name="T22" fmla="*/ 181 w 348"/>
              <a:gd name="T23" fmla="*/ 267 h 400"/>
              <a:gd name="T24" fmla="*/ 191 w 348"/>
              <a:gd name="T25" fmla="*/ 259 h 400"/>
              <a:gd name="T26" fmla="*/ 220 w 348"/>
              <a:gd name="T27" fmla="*/ 280 h 400"/>
              <a:gd name="T28" fmla="*/ 243 w 348"/>
              <a:gd name="T29" fmla="*/ 297 h 400"/>
              <a:gd name="T30" fmla="*/ 306 w 348"/>
              <a:gd name="T31" fmla="*/ 362 h 400"/>
              <a:gd name="T32" fmla="*/ 336 w 348"/>
              <a:gd name="T33" fmla="*/ 359 h 400"/>
              <a:gd name="T34" fmla="*/ 295 w 348"/>
              <a:gd name="T35" fmla="*/ 320 h 400"/>
              <a:gd name="T36" fmla="*/ 257 w 348"/>
              <a:gd name="T37" fmla="*/ 271 h 400"/>
              <a:gd name="T38" fmla="*/ 248 w 348"/>
              <a:gd name="T39" fmla="*/ 263 h 400"/>
              <a:gd name="T40" fmla="*/ 236 w 348"/>
              <a:gd name="T41" fmla="*/ 218 h 400"/>
              <a:gd name="T42" fmla="*/ 214 w 348"/>
              <a:gd name="T43" fmla="*/ 171 h 400"/>
              <a:gd name="T44" fmla="*/ 220 w 348"/>
              <a:gd name="T45" fmla="*/ 140 h 400"/>
              <a:gd name="T46" fmla="*/ 241 w 348"/>
              <a:gd name="T47" fmla="*/ 131 h 400"/>
              <a:gd name="T48" fmla="*/ 249 w 348"/>
              <a:gd name="T49" fmla="*/ 133 h 400"/>
              <a:gd name="T50" fmla="*/ 311 w 348"/>
              <a:gd name="T51" fmla="*/ 155 h 400"/>
              <a:gd name="T52" fmla="*/ 330 w 348"/>
              <a:gd name="T53" fmla="*/ 157 h 400"/>
              <a:gd name="T54" fmla="*/ 342 w 348"/>
              <a:gd name="T55" fmla="*/ 161 h 400"/>
              <a:gd name="T56" fmla="*/ 348 w 348"/>
              <a:gd name="T57" fmla="*/ 156 h 400"/>
              <a:gd name="T58" fmla="*/ 341 w 348"/>
              <a:gd name="T59" fmla="*/ 147 h 400"/>
              <a:gd name="T60" fmla="*/ 316 w 348"/>
              <a:gd name="T61" fmla="*/ 144 h 400"/>
              <a:gd name="T62" fmla="*/ 269 w 348"/>
              <a:gd name="T63" fmla="*/ 115 h 400"/>
              <a:gd name="T64" fmla="*/ 252 w 348"/>
              <a:gd name="T65" fmla="*/ 86 h 400"/>
              <a:gd name="T66" fmla="*/ 223 w 348"/>
              <a:gd name="T67" fmla="*/ 64 h 400"/>
              <a:gd name="T68" fmla="*/ 227 w 348"/>
              <a:gd name="T69" fmla="*/ 35 h 400"/>
              <a:gd name="T70" fmla="*/ 184 w 348"/>
              <a:gd name="T71" fmla="*/ 29 h 400"/>
              <a:gd name="T72" fmla="*/ 266 w 348"/>
              <a:gd name="T73" fmla="*/ 340 h 400"/>
              <a:gd name="T74" fmla="*/ 266 w 348"/>
              <a:gd name="T75" fmla="*/ 395 h 400"/>
              <a:gd name="T76" fmla="*/ 266 w 348"/>
              <a:gd name="T77" fmla="*/ 340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48" h="400">
                <a:moveTo>
                  <a:pt x="182" y="51"/>
                </a:moveTo>
                <a:cubicBezTo>
                  <a:pt x="151" y="51"/>
                  <a:pt x="121" y="74"/>
                  <a:pt x="100" y="95"/>
                </a:cubicBezTo>
                <a:cubicBezTo>
                  <a:pt x="76" y="119"/>
                  <a:pt x="45" y="124"/>
                  <a:pt x="19" y="150"/>
                </a:cubicBezTo>
                <a:cubicBezTo>
                  <a:pt x="14" y="155"/>
                  <a:pt x="0" y="157"/>
                  <a:pt x="0" y="166"/>
                </a:cubicBezTo>
                <a:cubicBezTo>
                  <a:pt x="0" y="181"/>
                  <a:pt x="30" y="167"/>
                  <a:pt x="33" y="161"/>
                </a:cubicBezTo>
                <a:cubicBezTo>
                  <a:pt x="47" y="133"/>
                  <a:pt x="112" y="127"/>
                  <a:pt x="135" y="104"/>
                </a:cubicBezTo>
                <a:cubicBezTo>
                  <a:pt x="139" y="100"/>
                  <a:pt x="137" y="109"/>
                  <a:pt x="134" y="120"/>
                </a:cubicBezTo>
                <a:cubicBezTo>
                  <a:pt x="132" y="127"/>
                  <a:pt x="132" y="137"/>
                  <a:pt x="130" y="144"/>
                </a:cubicBezTo>
                <a:cubicBezTo>
                  <a:pt x="129" y="150"/>
                  <a:pt x="126" y="152"/>
                  <a:pt x="126" y="155"/>
                </a:cubicBezTo>
                <a:cubicBezTo>
                  <a:pt x="126" y="181"/>
                  <a:pt x="118" y="190"/>
                  <a:pt x="118" y="212"/>
                </a:cubicBezTo>
                <a:cubicBezTo>
                  <a:pt x="118" y="215"/>
                  <a:pt x="123" y="220"/>
                  <a:pt x="123" y="229"/>
                </a:cubicBezTo>
                <a:cubicBezTo>
                  <a:pt x="123" y="238"/>
                  <a:pt x="130" y="254"/>
                  <a:pt x="131" y="267"/>
                </a:cubicBezTo>
                <a:cubicBezTo>
                  <a:pt x="132" y="270"/>
                  <a:pt x="125" y="271"/>
                  <a:pt x="126" y="274"/>
                </a:cubicBezTo>
                <a:cubicBezTo>
                  <a:pt x="129" y="287"/>
                  <a:pt x="135" y="296"/>
                  <a:pt x="148" y="296"/>
                </a:cubicBezTo>
                <a:cubicBezTo>
                  <a:pt x="157" y="296"/>
                  <a:pt x="157" y="324"/>
                  <a:pt x="161" y="333"/>
                </a:cubicBezTo>
                <a:cubicBezTo>
                  <a:pt x="180" y="369"/>
                  <a:pt x="180" y="369"/>
                  <a:pt x="180" y="369"/>
                </a:cubicBezTo>
                <a:cubicBezTo>
                  <a:pt x="181" y="373"/>
                  <a:pt x="179" y="382"/>
                  <a:pt x="180" y="385"/>
                </a:cubicBezTo>
                <a:cubicBezTo>
                  <a:pt x="182" y="388"/>
                  <a:pt x="174" y="391"/>
                  <a:pt x="174" y="395"/>
                </a:cubicBezTo>
                <a:cubicBezTo>
                  <a:pt x="174" y="400"/>
                  <a:pt x="187" y="399"/>
                  <a:pt x="191" y="399"/>
                </a:cubicBezTo>
                <a:cubicBezTo>
                  <a:pt x="197" y="399"/>
                  <a:pt x="208" y="386"/>
                  <a:pt x="208" y="378"/>
                </a:cubicBezTo>
                <a:cubicBezTo>
                  <a:pt x="208" y="371"/>
                  <a:pt x="204" y="365"/>
                  <a:pt x="202" y="360"/>
                </a:cubicBezTo>
                <a:cubicBezTo>
                  <a:pt x="199" y="355"/>
                  <a:pt x="198" y="350"/>
                  <a:pt x="195" y="346"/>
                </a:cubicBezTo>
                <a:cubicBezTo>
                  <a:pt x="192" y="339"/>
                  <a:pt x="196" y="329"/>
                  <a:pt x="192" y="323"/>
                </a:cubicBezTo>
                <a:cubicBezTo>
                  <a:pt x="180" y="305"/>
                  <a:pt x="181" y="285"/>
                  <a:pt x="181" y="267"/>
                </a:cubicBezTo>
                <a:cubicBezTo>
                  <a:pt x="181" y="264"/>
                  <a:pt x="182" y="262"/>
                  <a:pt x="182" y="260"/>
                </a:cubicBezTo>
                <a:cubicBezTo>
                  <a:pt x="184" y="258"/>
                  <a:pt x="188" y="260"/>
                  <a:pt x="191" y="259"/>
                </a:cubicBezTo>
                <a:cubicBezTo>
                  <a:pt x="194" y="258"/>
                  <a:pt x="198" y="253"/>
                  <a:pt x="200" y="255"/>
                </a:cubicBezTo>
                <a:cubicBezTo>
                  <a:pt x="205" y="261"/>
                  <a:pt x="217" y="274"/>
                  <a:pt x="220" y="280"/>
                </a:cubicBezTo>
                <a:cubicBezTo>
                  <a:pt x="222" y="284"/>
                  <a:pt x="229" y="286"/>
                  <a:pt x="232" y="290"/>
                </a:cubicBezTo>
                <a:cubicBezTo>
                  <a:pt x="236" y="294"/>
                  <a:pt x="240" y="293"/>
                  <a:pt x="243" y="297"/>
                </a:cubicBezTo>
                <a:cubicBezTo>
                  <a:pt x="248" y="302"/>
                  <a:pt x="253" y="312"/>
                  <a:pt x="258" y="316"/>
                </a:cubicBezTo>
                <a:cubicBezTo>
                  <a:pt x="306" y="362"/>
                  <a:pt x="306" y="362"/>
                  <a:pt x="306" y="362"/>
                </a:cubicBezTo>
                <a:cubicBezTo>
                  <a:pt x="309" y="366"/>
                  <a:pt x="320" y="379"/>
                  <a:pt x="325" y="379"/>
                </a:cubicBezTo>
                <a:cubicBezTo>
                  <a:pt x="336" y="379"/>
                  <a:pt x="338" y="368"/>
                  <a:pt x="336" y="359"/>
                </a:cubicBezTo>
                <a:cubicBezTo>
                  <a:pt x="333" y="349"/>
                  <a:pt x="319" y="340"/>
                  <a:pt x="310" y="335"/>
                </a:cubicBezTo>
                <a:cubicBezTo>
                  <a:pt x="302" y="330"/>
                  <a:pt x="299" y="326"/>
                  <a:pt x="295" y="320"/>
                </a:cubicBezTo>
                <a:cubicBezTo>
                  <a:pt x="269" y="282"/>
                  <a:pt x="269" y="282"/>
                  <a:pt x="269" y="282"/>
                </a:cubicBezTo>
                <a:cubicBezTo>
                  <a:pt x="266" y="278"/>
                  <a:pt x="262" y="274"/>
                  <a:pt x="257" y="271"/>
                </a:cubicBezTo>
                <a:cubicBezTo>
                  <a:pt x="254" y="269"/>
                  <a:pt x="251" y="268"/>
                  <a:pt x="249" y="266"/>
                </a:cubicBezTo>
                <a:cubicBezTo>
                  <a:pt x="248" y="265"/>
                  <a:pt x="249" y="263"/>
                  <a:pt x="248" y="263"/>
                </a:cubicBezTo>
                <a:cubicBezTo>
                  <a:pt x="248" y="263"/>
                  <a:pt x="250" y="256"/>
                  <a:pt x="248" y="250"/>
                </a:cubicBezTo>
                <a:cubicBezTo>
                  <a:pt x="244" y="238"/>
                  <a:pt x="236" y="234"/>
                  <a:pt x="236" y="218"/>
                </a:cubicBezTo>
                <a:cubicBezTo>
                  <a:pt x="236" y="203"/>
                  <a:pt x="228" y="200"/>
                  <a:pt x="223" y="190"/>
                </a:cubicBezTo>
                <a:cubicBezTo>
                  <a:pt x="222" y="184"/>
                  <a:pt x="216" y="176"/>
                  <a:pt x="214" y="171"/>
                </a:cubicBezTo>
                <a:cubicBezTo>
                  <a:pt x="214" y="170"/>
                  <a:pt x="215" y="169"/>
                  <a:pt x="215" y="168"/>
                </a:cubicBezTo>
                <a:cubicBezTo>
                  <a:pt x="215" y="161"/>
                  <a:pt x="217" y="149"/>
                  <a:pt x="220" y="140"/>
                </a:cubicBezTo>
                <a:cubicBezTo>
                  <a:pt x="223" y="130"/>
                  <a:pt x="229" y="122"/>
                  <a:pt x="230" y="120"/>
                </a:cubicBezTo>
                <a:cubicBezTo>
                  <a:pt x="241" y="131"/>
                  <a:pt x="241" y="131"/>
                  <a:pt x="241" y="131"/>
                </a:cubicBezTo>
                <a:cubicBezTo>
                  <a:pt x="242" y="133"/>
                  <a:pt x="244" y="134"/>
                  <a:pt x="246" y="135"/>
                </a:cubicBezTo>
                <a:cubicBezTo>
                  <a:pt x="247" y="135"/>
                  <a:pt x="249" y="133"/>
                  <a:pt x="249" y="133"/>
                </a:cubicBezTo>
                <a:cubicBezTo>
                  <a:pt x="257" y="136"/>
                  <a:pt x="266" y="140"/>
                  <a:pt x="274" y="142"/>
                </a:cubicBezTo>
                <a:cubicBezTo>
                  <a:pt x="311" y="155"/>
                  <a:pt x="311" y="155"/>
                  <a:pt x="311" y="155"/>
                </a:cubicBezTo>
                <a:cubicBezTo>
                  <a:pt x="314" y="155"/>
                  <a:pt x="319" y="158"/>
                  <a:pt x="323" y="158"/>
                </a:cubicBezTo>
                <a:cubicBezTo>
                  <a:pt x="326" y="159"/>
                  <a:pt x="329" y="157"/>
                  <a:pt x="330" y="157"/>
                </a:cubicBezTo>
                <a:cubicBezTo>
                  <a:pt x="332" y="158"/>
                  <a:pt x="332" y="158"/>
                  <a:pt x="333" y="159"/>
                </a:cubicBezTo>
                <a:cubicBezTo>
                  <a:pt x="334" y="161"/>
                  <a:pt x="338" y="160"/>
                  <a:pt x="342" y="161"/>
                </a:cubicBezTo>
                <a:cubicBezTo>
                  <a:pt x="343" y="161"/>
                  <a:pt x="344" y="165"/>
                  <a:pt x="346" y="163"/>
                </a:cubicBezTo>
                <a:cubicBezTo>
                  <a:pt x="347" y="162"/>
                  <a:pt x="348" y="159"/>
                  <a:pt x="348" y="156"/>
                </a:cubicBezTo>
                <a:cubicBezTo>
                  <a:pt x="348" y="153"/>
                  <a:pt x="347" y="151"/>
                  <a:pt x="346" y="149"/>
                </a:cubicBezTo>
                <a:cubicBezTo>
                  <a:pt x="345" y="148"/>
                  <a:pt x="343" y="148"/>
                  <a:pt x="341" y="147"/>
                </a:cubicBezTo>
                <a:cubicBezTo>
                  <a:pt x="339" y="145"/>
                  <a:pt x="337" y="143"/>
                  <a:pt x="334" y="143"/>
                </a:cubicBezTo>
                <a:cubicBezTo>
                  <a:pt x="327" y="144"/>
                  <a:pt x="320" y="147"/>
                  <a:pt x="316" y="144"/>
                </a:cubicBezTo>
                <a:cubicBezTo>
                  <a:pt x="313" y="140"/>
                  <a:pt x="304" y="136"/>
                  <a:pt x="299" y="136"/>
                </a:cubicBezTo>
                <a:cubicBezTo>
                  <a:pt x="293" y="136"/>
                  <a:pt x="273" y="119"/>
                  <a:pt x="269" y="115"/>
                </a:cubicBezTo>
                <a:cubicBezTo>
                  <a:pt x="263" y="108"/>
                  <a:pt x="263" y="108"/>
                  <a:pt x="263" y="108"/>
                </a:cubicBezTo>
                <a:cubicBezTo>
                  <a:pt x="257" y="102"/>
                  <a:pt x="255" y="92"/>
                  <a:pt x="252" y="86"/>
                </a:cubicBezTo>
                <a:cubicBezTo>
                  <a:pt x="250" y="82"/>
                  <a:pt x="244" y="77"/>
                  <a:pt x="237" y="73"/>
                </a:cubicBezTo>
                <a:cubicBezTo>
                  <a:pt x="233" y="71"/>
                  <a:pt x="224" y="66"/>
                  <a:pt x="223" y="64"/>
                </a:cubicBezTo>
                <a:cubicBezTo>
                  <a:pt x="220" y="60"/>
                  <a:pt x="226" y="54"/>
                  <a:pt x="227" y="47"/>
                </a:cubicBezTo>
                <a:cubicBezTo>
                  <a:pt x="228" y="44"/>
                  <a:pt x="227" y="39"/>
                  <a:pt x="227" y="35"/>
                </a:cubicBezTo>
                <a:cubicBezTo>
                  <a:pt x="238" y="37"/>
                  <a:pt x="231" y="1"/>
                  <a:pt x="210" y="1"/>
                </a:cubicBezTo>
                <a:cubicBezTo>
                  <a:pt x="191" y="0"/>
                  <a:pt x="186" y="17"/>
                  <a:pt x="184" y="29"/>
                </a:cubicBezTo>
                <a:cubicBezTo>
                  <a:pt x="182" y="42"/>
                  <a:pt x="183" y="51"/>
                  <a:pt x="182" y="51"/>
                </a:cubicBezTo>
                <a:close/>
                <a:moveTo>
                  <a:pt x="266" y="340"/>
                </a:moveTo>
                <a:cubicBezTo>
                  <a:pt x="282" y="340"/>
                  <a:pt x="294" y="352"/>
                  <a:pt x="294" y="367"/>
                </a:cubicBezTo>
                <a:cubicBezTo>
                  <a:pt x="294" y="383"/>
                  <a:pt x="282" y="395"/>
                  <a:pt x="266" y="395"/>
                </a:cubicBezTo>
                <a:cubicBezTo>
                  <a:pt x="251" y="395"/>
                  <a:pt x="238" y="383"/>
                  <a:pt x="238" y="367"/>
                </a:cubicBezTo>
                <a:cubicBezTo>
                  <a:pt x="238" y="352"/>
                  <a:pt x="251" y="340"/>
                  <a:pt x="266" y="340"/>
                </a:cubicBezTo>
                <a:close/>
              </a:path>
            </a:pathLst>
          </a:custGeom>
          <a:gradFill>
            <a:gsLst>
              <a:gs pos="100000">
                <a:schemeClr val="accent3">
                  <a:lumMod val="75000"/>
                </a:schemeClr>
              </a:gs>
              <a:gs pos="0">
                <a:schemeClr val="accent3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ABE41D9-5B96-4547-A967-049A3F0E5644}"/>
              </a:ext>
            </a:extLst>
          </p:cNvPr>
          <p:cNvGrpSpPr/>
          <p:nvPr/>
        </p:nvGrpSpPr>
        <p:grpSpPr>
          <a:xfrm>
            <a:off x="2805884" y="2022566"/>
            <a:ext cx="416287" cy="416287"/>
            <a:chOff x="2805884" y="2022566"/>
            <a:chExt cx="416287" cy="416287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B416B684-4AB9-41F6-A3BC-E08EF1582126}"/>
                </a:ext>
              </a:extLst>
            </p:cNvPr>
            <p:cNvSpPr/>
            <p:nvPr/>
          </p:nvSpPr>
          <p:spPr>
            <a:xfrm>
              <a:off x="2805884" y="2022566"/>
              <a:ext cx="416287" cy="416287"/>
            </a:xfrm>
            <a:prstGeom prst="ellipse">
              <a:avLst/>
            </a:prstGeom>
            <a:solidFill>
              <a:schemeClr val="bg1"/>
            </a:solidFill>
            <a:ln w="444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8" name="Freeform 46">
              <a:extLst>
                <a:ext uri="{FF2B5EF4-FFF2-40B4-BE49-F238E27FC236}">
                  <a16:creationId xmlns:a16="http://schemas.microsoft.com/office/drawing/2014/main" id="{F8E68EF4-1BA9-4D26-BAE1-BB4696BA1F40}"/>
                </a:ext>
              </a:extLst>
            </p:cNvPr>
            <p:cNvSpPr>
              <a:spLocks/>
            </p:cNvSpPr>
            <p:nvPr/>
          </p:nvSpPr>
          <p:spPr bwMode="auto">
            <a:xfrm rot="5400000" flipH="1">
              <a:off x="2969584" y="2132347"/>
              <a:ext cx="88886" cy="196724"/>
            </a:xfrm>
            <a:custGeom>
              <a:avLst/>
              <a:gdLst>
                <a:gd name="T0" fmla="*/ 147571 w 96"/>
                <a:gd name="T1" fmla="*/ 33734 h 168"/>
                <a:gd name="T2" fmla="*/ 46517 w 96"/>
                <a:gd name="T3" fmla="*/ 134938 h 168"/>
                <a:gd name="T4" fmla="*/ 149175 w 96"/>
                <a:gd name="T5" fmla="*/ 237747 h 168"/>
                <a:gd name="T6" fmla="*/ 149175 w 96"/>
                <a:gd name="T7" fmla="*/ 237747 h 168"/>
                <a:gd name="T8" fmla="*/ 153987 w 96"/>
                <a:gd name="T9" fmla="*/ 250598 h 168"/>
                <a:gd name="T10" fmla="*/ 134739 w 96"/>
                <a:gd name="T11" fmla="*/ 269875 h 168"/>
                <a:gd name="T12" fmla="*/ 121906 w 96"/>
                <a:gd name="T13" fmla="*/ 265056 h 168"/>
                <a:gd name="T14" fmla="*/ 121906 w 96"/>
                <a:gd name="T15" fmla="*/ 265056 h 168"/>
                <a:gd name="T16" fmla="*/ 6416 w 96"/>
                <a:gd name="T17" fmla="*/ 149395 h 168"/>
                <a:gd name="T18" fmla="*/ 6416 w 96"/>
                <a:gd name="T19" fmla="*/ 149395 h 168"/>
                <a:gd name="T20" fmla="*/ 0 w 96"/>
                <a:gd name="T21" fmla="*/ 134938 h 168"/>
                <a:gd name="T22" fmla="*/ 0 w 96"/>
                <a:gd name="T23" fmla="*/ 134938 h 168"/>
                <a:gd name="T24" fmla="*/ 0 w 96"/>
                <a:gd name="T25" fmla="*/ 134938 h 168"/>
                <a:gd name="T26" fmla="*/ 6416 w 96"/>
                <a:gd name="T27" fmla="*/ 120480 h 168"/>
                <a:gd name="T28" fmla="*/ 6416 w 96"/>
                <a:gd name="T29" fmla="*/ 120480 h 168"/>
                <a:gd name="T30" fmla="*/ 121906 w 96"/>
                <a:gd name="T31" fmla="*/ 4819 h 168"/>
                <a:gd name="T32" fmla="*/ 121906 w 96"/>
                <a:gd name="T33" fmla="*/ 4819 h 168"/>
                <a:gd name="T34" fmla="*/ 134739 w 96"/>
                <a:gd name="T35" fmla="*/ 0 h 168"/>
                <a:gd name="T36" fmla="*/ 153987 w 96"/>
                <a:gd name="T37" fmla="*/ 19277 h 168"/>
                <a:gd name="T38" fmla="*/ 147571 w 96"/>
                <a:gd name="T39" fmla="*/ 33734 h 168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96" h="168">
                  <a:moveTo>
                    <a:pt x="92" y="21"/>
                  </a:moveTo>
                  <a:cubicBezTo>
                    <a:pt x="29" y="84"/>
                    <a:pt x="29" y="84"/>
                    <a:pt x="29" y="84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5" y="150"/>
                    <a:pt x="96" y="153"/>
                    <a:pt x="96" y="156"/>
                  </a:cubicBezTo>
                  <a:cubicBezTo>
                    <a:pt x="96" y="163"/>
                    <a:pt x="91" y="168"/>
                    <a:pt x="84" y="168"/>
                  </a:cubicBezTo>
                  <a:cubicBezTo>
                    <a:pt x="81" y="168"/>
                    <a:pt x="78" y="167"/>
                    <a:pt x="76" y="165"/>
                  </a:cubicBezTo>
                  <a:cubicBezTo>
                    <a:pt x="76" y="165"/>
                    <a:pt x="76" y="165"/>
                    <a:pt x="76" y="165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1" y="90"/>
                    <a:pt x="0" y="87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1"/>
                    <a:pt x="1" y="77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8" y="1"/>
                    <a:pt x="81" y="0"/>
                    <a:pt x="84" y="0"/>
                  </a:cubicBezTo>
                  <a:cubicBezTo>
                    <a:pt x="91" y="0"/>
                    <a:pt x="96" y="5"/>
                    <a:pt x="96" y="12"/>
                  </a:cubicBezTo>
                  <a:cubicBezTo>
                    <a:pt x="96" y="16"/>
                    <a:pt x="94" y="19"/>
                    <a:pt x="92" y="21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50F08087-297E-45EC-95F3-4E43EB5AABB5}"/>
              </a:ext>
            </a:extLst>
          </p:cNvPr>
          <p:cNvGrpSpPr/>
          <p:nvPr/>
        </p:nvGrpSpPr>
        <p:grpSpPr>
          <a:xfrm>
            <a:off x="8615610" y="2022566"/>
            <a:ext cx="416287" cy="416287"/>
            <a:chOff x="8615610" y="2022566"/>
            <a:chExt cx="416287" cy="416287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AB68007-6217-4A09-9E9E-BB27D982AE0C}"/>
                </a:ext>
              </a:extLst>
            </p:cNvPr>
            <p:cNvSpPr/>
            <p:nvPr/>
          </p:nvSpPr>
          <p:spPr>
            <a:xfrm>
              <a:off x="8615610" y="2022566"/>
              <a:ext cx="416287" cy="416287"/>
            </a:xfrm>
            <a:prstGeom prst="ellipse">
              <a:avLst/>
            </a:prstGeom>
            <a:solidFill>
              <a:schemeClr val="bg1"/>
            </a:solidFill>
            <a:ln w="444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B29817A-FE23-468F-88E5-53DB64B3D3A9}"/>
                </a:ext>
              </a:extLst>
            </p:cNvPr>
            <p:cNvSpPr>
              <a:spLocks/>
            </p:cNvSpPr>
            <p:nvPr/>
          </p:nvSpPr>
          <p:spPr bwMode="auto">
            <a:xfrm rot="5400000" flipH="1">
              <a:off x="8779310" y="2132347"/>
              <a:ext cx="88886" cy="196724"/>
            </a:xfrm>
            <a:custGeom>
              <a:avLst/>
              <a:gdLst>
                <a:gd name="T0" fmla="*/ 147571 w 96"/>
                <a:gd name="T1" fmla="*/ 33734 h 168"/>
                <a:gd name="T2" fmla="*/ 46517 w 96"/>
                <a:gd name="T3" fmla="*/ 134938 h 168"/>
                <a:gd name="T4" fmla="*/ 149175 w 96"/>
                <a:gd name="T5" fmla="*/ 237747 h 168"/>
                <a:gd name="T6" fmla="*/ 149175 w 96"/>
                <a:gd name="T7" fmla="*/ 237747 h 168"/>
                <a:gd name="T8" fmla="*/ 153987 w 96"/>
                <a:gd name="T9" fmla="*/ 250598 h 168"/>
                <a:gd name="T10" fmla="*/ 134739 w 96"/>
                <a:gd name="T11" fmla="*/ 269875 h 168"/>
                <a:gd name="T12" fmla="*/ 121906 w 96"/>
                <a:gd name="T13" fmla="*/ 265056 h 168"/>
                <a:gd name="T14" fmla="*/ 121906 w 96"/>
                <a:gd name="T15" fmla="*/ 265056 h 168"/>
                <a:gd name="T16" fmla="*/ 6416 w 96"/>
                <a:gd name="T17" fmla="*/ 149395 h 168"/>
                <a:gd name="T18" fmla="*/ 6416 w 96"/>
                <a:gd name="T19" fmla="*/ 149395 h 168"/>
                <a:gd name="T20" fmla="*/ 0 w 96"/>
                <a:gd name="T21" fmla="*/ 134938 h 168"/>
                <a:gd name="T22" fmla="*/ 0 w 96"/>
                <a:gd name="T23" fmla="*/ 134938 h 168"/>
                <a:gd name="T24" fmla="*/ 0 w 96"/>
                <a:gd name="T25" fmla="*/ 134938 h 168"/>
                <a:gd name="T26" fmla="*/ 6416 w 96"/>
                <a:gd name="T27" fmla="*/ 120480 h 168"/>
                <a:gd name="T28" fmla="*/ 6416 w 96"/>
                <a:gd name="T29" fmla="*/ 120480 h 168"/>
                <a:gd name="T30" fmla="*/ 121906 w 96"/>
                <a:gd name="T31" fmla="*/ 4819 h 168"/>
                <a:gd name="T32" fmla="*/ 121906 w 96"/>
                <a:gd name="T33" fmla="*/ 4819 h 168"/>
                <a:gd name="T34" fmla="*/ 134739 w 96"/>
                <a:gd name="T35" fmla="*/ 0 h 168"/>
                <a:gd name="T36" fmla="*/ 153987 w 96"/>
                <a:gd name="T37" fmla="*/ 19277 h 168"/>
                <a:gd name="T38" fmla="*/ 147571 w 96"/>
                <a:gd name="T39" fmla="*/ 33734 h 168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96" h="168">
                  <a:moveTo>
                    <a:pt x="92" y="21"/>
                  </a:moveTo>
                  <a:cubicBezTo>
                    <a:pt x="29" y="84"/>
                    <a:pt x="29" y="84"/>
                    <a:pt x="29" y="84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5" y="150"/>
                    <a:pt x="96" y="153"/>
                    <a:pt x="96" y="156"/>
                  </a:cubicBezTo>
                  <a:cubicBezTo>
                    <a:pt x="96" y="163"/>
                    <a:pt x="91" y="168"/>
                    <a:pt x="84" y="168"/>
                  </a:cubicBezTo>
                  <a:cubicBezTo>
                    <a:pt x="81" y="168"/>
                    <a:pt x="78" y="167"/>
                    <a:pt x="76" y="165"/>
                  </a:cubicBezTo>
                  <a:cubicBezTo>
                    <a:pt x="76" y="165"/>
                    <a:pt x="76" y="165"/>
                    <a:pt x="76" y="165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1" y="90"/>
                    <a:pt x="0" y="87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1"/>
                    <a:pt x="1" y="77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8" y="1"/>
                    <a:pt x="81" y="0"/>
                    <a:pt x="84" y="0"/>
                  </a:cubicBezTo>
                  <a:cubicBezTo>
                    <a:pt x="91" y="0"/>
                    <a:pt x="96" y="5"/>
                    <a:pt x="96" y="12"/>
                  </a:cubicBezTo>
                  <a:cubicBezTo>
                    <a:pt x="96" y="16"/>
                    <a:pt x="94" y="19"/>
                    <a:pt x="92" y="21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AE9A6956-4D38-40E5-8D40-86EB1FC44B2F}"/>
              </a:ext>
            </a:extLst>
          </p:cNvPr>
          <p:cNvGrpSpPr/>
          <p:nvPr/>
        </p:nvGrpSpPr>
        <p:grpSpPr>
          <a:xfrm>
            <a:off x="3665237" y="611918"/>
            <a:ext cx="4861527" cy="1034175"/>
            <a:chOff x="650273" y="660974"/>
            <a:chExt cx="4861527" cy="1034175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07E479DE-D804-4518-929A-35CF425F04A2}"/>
                </a:ext>
              </a:extLst>
            </p:cNvPr>
            <p:cNvSpPr/>
            <p:nvPr/>
          </p:nvSpPr>
          <p:spPr>
            <a:xfrm>
              <a:off x="2023952" y="660974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4EC4CF3B-C951-46EC-9B7B-4DB13FD30522}"/>
                </a:ext>
              </a:extLst>
            </p:cNvPr>
            <p:cNvSpPr/>
            <p:nvPr/>
          </p:nvSpPr>
          <p:spPr>
            <a:xfrm>
              <a:off x="2937036" y="1632522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183A8BEF-0CC5-426E-BC2E-7FC86AF31A75}"/>
                </a:ext>
              </a:extLst>
            </p:cNvPr>
            <p:cNvSpPr txBox="1"/>
            <p:nvPr/>
          </p:nvSpPr>
          <p:spPr>
            <a:xfrm>
              <a:off x="650273" y="935512"/>
              <a:ext cx="48615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Event Timeline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848618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51" grpId="0" animBg="1"/>
      <p:bldP spid="73" grpId="0" animBg="1"/>
      <p:bldP spid="74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FA510DD-434D-4C80-9554-44ABCE89ABDD}"/>
              </a:ext>
            </a:extLst>
          </p:cNvPr>
          <p:cNvGrpSpPr/>
          <p:nvPr/>
        </p:nvGrpSpPr>
        <p:grpSpPr>
          <a:xfrm>
            <a:off x="6478703" y="3008071"/>
            <a:ext cx="692339" cy="2874427"/>
            <a:chOff x="6478703" y="2938498"/>
            <a:chExt cx="692339" cy="2874427"/>
          </a:xfrm>
        </p:grpSpPr>
        <p:sp>
          <p:nvSpPr>
            <p:cNvPr id="3" name="Freeform 6">
              <a:extLst>
                <a:ext uri="{FF2B5EF4-FFF2-40B4-BE49-F238E27FC236}">
                  <a16:creationId xmlns:a16="http://schemas.microsoft.com/office/drawing/2014/main" id="{10B03405-69EB-45EE-82C0-E7509682C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8703" y="2938498"/>
              <a:ext cx="692339" cy="2874427"/>
            </a:xfrm>
            <a:custGeom>
              <a:avLst/>
              <a:gdLst>
                <a:gd name="T0" fmla="*/ 369 w 369"/>
                <a:gd name="T1" fmla="*/ 0 h 1532"/>
                <a:gd name="T2" fmla="*/ 0 w 369"/>
                <a:gd name="T3" fmla="*/ 311 h 1532"/>
                <a:gd name="T4" fmla="*/ 0 w 369"/>
                <a:gd name="T5" fmla="*/ 1532 h 1532"/>
                <a:gd name="T6" fmla="*/ 369 w 369"/>
                <a:gd name="T7" fmla="*/ 1532 h 1532"/>
                <a:gd name="T8" fmla="*/ 369 w 369"/>
                <a:gd name="T9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9" h="1532">
                  <a:moveTo>
                    <a:pt x="369" y="0"/>
                  </a:moveTo>
                  <a:lnTo>
                    <a:pt x="0" y="311"/>
                  </a:lnTo>
                  <a:lnTo>
                    <a:pt x="0" y="1532"/>
                  </a:lnTo>
                  <a:lnTo>
                    <a:pt x="369" y="1532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" name="Rectangle 7">
              <a:extLst>
                <a:ext uri="{FF2B5EF4-FFF2-40B4-BE49-F238E27FC236}">
                  <a16:creationId xmlns:a16="http://schemas.microsoft.com/office/drawing/2014/main" id="{19F05250-7656-4B7E-A6E9-E8B8DD414C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95031" y="3717144"/>
              <a:ext cx="172616" cy="2683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Rectangle 8">
              <a:extLst>
                <a:ext uri="{FF2B5EF4-FFF2-40B4-BE49-F238E27FC236}">
                  <a16:creationId xmlns:a16="http://schemas.microsoft.com/office/drawing/2014/main" id="{CB998F5C-0B55-4558-A5CC-2C6826E49F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74594" y="3717144"/>
              <a:ext cx="159481" cy="2589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Rectangle 9">
              <a:extLst>
                <a:ext uri="{FF2B5EF4-FFF2-40B4-BE49-F238E27FC236}">
                  <a16:creationId xmlns:a16="http://schemas.microsoft.com/office/drawing/2014/main" id="{FFEC2287-3A1B-40A1-93C4-A992A6BFE5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95031" y="4090520"/>
              <a:ext cx="172616" cy="2720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Rectangle 10">
              <a:extLst>
                <a:ext uri="{FF2B5EF4-FFF2-40B4-BE49-F238E27FC236}">
                  <a16:creationId xmlns:a16="http://schemas.microsoft.com/office/drawing/2014/main" id="{51C4FA43-715F-423A-A012-1B0941D897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74594" y="4090520"/>
              <a:ext cx="159481" cy="2589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Rectangle 11">
              <a:extLst>
                <a:ext uri="{FF2B5EF4-FFF2-40B4-BE49-F238E27FC236}">
                  <a16:creationId xmlns:a16="http://schemas.microsoft.com/office/drawing/2014/main" id="{73AC13E1-BD6E-4863-80C3-FE010FF1CB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95031" y="4469524"/>
              <a:ext cx="172616" cy="2664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Rectangle 12">
              <a:extLst>
                <a:ext uri="{FF2B5EF4-FFF2-40B4-BE49-F238E27FC236}">
                  <a16:creationId xmlns:a16="http://schemas.microsoft.com/office/drawing/2014/main" id="{192A74E1-0C1A-44CF-A140-9800012DA2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74594" y="4469524"/>
              <a:ext cx="159481" cy="2570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Rectangle 13">
              <a:extLst>
                <a:ext uri="{FF2B5EF4-FFF2-40B4-BE49-F238E27FC236}">
                  <a16:creationId xmlns:a16="http://schemas.microsoft.com/office/drawing/2014/main" id="{5342D422-04CA-4782-B503-23882B08E5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95031" y="4842899"/>
              <a:ext cx="172616" cy="2720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Rectangle 14">
              <a:extLst>
                <a:ext uri="{FF2B5EF4-FFF2-40B4-BE49-F238E27FC236}">
                  <a16:creationId xmlns:a16="http://schemas.microsoft.com/office/drawing/2014/main" id="{A334CD0F-1D36-47D3-A043-4024F9807A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74594" y="4842899"/>
              <a:ext cx="159481" cy="2589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Rectangle 15">
              <a:extLst>
                <a:ext uri="{FF2B5EF4-FFF2-40B4-BE49-F238E27FC236}">
                  <a16:creationId xmlns:a16="http://schemas.microsoft.com/office/drawing/2014/main" id="{66F27E79-99B5-4D41-B685-B8F84E18C5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95031" y="5221903"/>
              <a:ext cx="172616" cy="2664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Rectangle 16">
              <a:extLst>
                <a:ext uri="{FF2B5EF4-FFF2-40B4-BE49-F238E27FC236}">
                  <a16:creationId xmlns:a16="http://schemas.microsoft.com/office/drawing/2014/main" id="{6B0FCBC1-7BC4-4892-B2EC-F84678570A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74594" y="5221903"/>
              <a:ext cx="159481" cy="2570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F7C3AD-D9A9-4BA1-8862-9570CDA0988C}"/>
              </a:ext>
            </a:extLst>
          </p:cNvPr>
          <p:cNvGrpSpPr/>
          <p:nvPr/>
        </p:nvGrpSpPr>
        <p:grpSpPr>
          <a:xfrm>
            <a:off x="4957059" y="2867351"/>
            <a:ext cx="896851" cy="3015147"/>
            <a:chOff x="4957059" y="2797778"/>
            <a:chExt cx="896851" cy="3015147"/>
          </a:xfrm>
        </p:grpSpPr>
        <p:sp>
          <p:nvSpPr>
            <p:cNvPr id="15" name="Freeform 17">
              <a:extLst>
                <a:ext uri="{FF2B5EF4-FFF2-40B4-BE49-F238E27FC236}">
                  <a16:creationId xmlns:a16="http://schemas.microsoft.com/office/drawing/2014/main" id="{63442DBA-C3B1-4F0C-95C0-FC6A2A658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7059" y="2797778"/>
              <a:ext cx="896851" cy="3015147"/>
            </a:xfrm>
            <a:custGeom>
              <a:avLst/>
              <a:gdLst>
                <a:gd name="T0" fmla="*/ 424 w 478"/>
                <a:gd name="T1" fmla="*/ 208 h 1607"/>
                <a:gd name="T2" fmla="*/ 424 w 478"/>
                <a:gd name="T3" fmla="*/ 102 h 1607"/>
                <a:gd name="T4" fmla="*/ 379 w 478"/>
                <a:gd name="T5" fmla="*/ 102 h 1607"/>
                <a:gd name="T6" fmla="*/ 379 w 478"/>
                <a:gd name="T7" fmla="*/ 0 h 1607"/>
                <a:gd name="T8" fmla="*/ 88 w 478"/>
                <a:gd name="T9" fmla="*/ 0 h 1607"/>
                <a:gd name="T10" fmla="*/ 88 w 478"/>
                <a:gd name="T11" fmla="*/ 102 h 1607"/>
                <a:gd name="T12" fmla="*/ 43 w 478"/>
                <a:gd name="T13" fmla="*/ 102 h 1607"/>
                <a:gd name="T14" fmla="*/ 43 w 478"/>
                <a:gd name="T15" fmla="*/ 208 h 1607"/>
                <a:gd name="T16" fmla="*/ 0 w 478"/>
                <a:gd name="T17" fmla="*/ 208 h 1607"/>
                <a:gd name="T18" fmla="*/ 0 w 478"/>
                <a:gd name="T19" fmla="*/ 1607 h 1607"/>
                <a:gd name="T20" fmla="*/ 478 w 478"/>
                <a:gd name="T21" fmla="*/ 1607 h 1607"/>
                <a:gd name="T22" fmla="*/ 478 w 478"/>
                <a:gd name="T23" fmla="*/ 208 h 1607"/>
                <a:gd name="T24" fmla="*/ 424 w 478"/>
                <a:gd name="T25" fmla="*/ 208 h 1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78" h="1607">
                  <a:moveTo>
                    <a:pt x="424" y="208"/>
                  </a:moveTo>
                  <a:lnTo>
                    <a:pt x="424" y="102"/>
                  </a:lnTo>
                  <a:lnTo>
                    <a:pt x="379" y="102"/>
                  </a:lnTo>
                  <a:lnTo>
                    <a:pt x="379" y="0"/>
                  </a:lnTo>
                  <a:lnTo>
                    <a:pt x="88" y="0"/>
                  </a:lnTo>
                  <a:lnTo>
                    <a:pt x="88" y="102"/>
                  </a:lnTo>
                  <a:lnTo>
                    <a:pt x="43" y="102"/>
                  </a:lnTo>
                  <a:lnTo>
                    <a:pt x="43" y="208"/>
                  </a:lnTo>
                  <a:lnTo>
                    <a:pt x="0" y="208"/>
                  </a:lnTo>
                  <a:lnTo>
                    <a:pt x="0" y="1607"/>
                  </a:lnTo>
                  <a:lnTo>
                    <a:pt x="478" y="1607"/>
                  </a:lnTo>
                  <a:lnTo>
                    <a:pt x="478" y="208"/>
                  </a:lnTo>
                  <a:lnTo>
                    <a:pt x="424" y="20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D49F6D20-2694-4E5F-944F-4C6D167D4E18}"/>
                </a:ext>
              </a:extLst>
            </p:cNvPr>
            <p:cNvGrpSpPr/>
            <p:nvPr/>
          </p:nvGrpSpPr>
          <p:grpSpPr>
            <a:xfrm>
              <a:off x="5080892" y="3330635"/>
              <a:ext cx="630421" cy="1245836"/>
              <a:chOff x="5080892" y="3330635"/>
              <a:chExt cx="630421" cy="1245836"/>
            </a:xfrm>
            <a:solidFill>
              <a:schemeClr val="bg1"/>
            </a:solidFill>
          </p:grpSpPr>
          <p:sp>
            <p:nvSpPr>
              <p:cNvPr id="17" name="Rectangle 18">
                <a:extLst>
                  <a:ext uri="{FF2B5EF4-FFF2-40B4-BE49-F238E27FC236}">
                    <a16:creationId xmlns:a16="http://schemas.microsoft.com/office/drawing/2014/main" id="{E1CCA7F7-68CD-404B-9B36-4927877ABA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80892" y="3330635"/>
                <a:ext cx="112575" cy="24391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" name="Rectangle 19">
                <a:extLst>
                  <a:ext uri="{FF2B5EF4-FFF2-40B4-BE49-F238E27FC236}">
                    <a16:creationId xmlns:a16="http://schemas.microsoft.com/office/drawing/2014/main" id="{CB56000E-6FEE-49E2-BA68-BFB558319F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5383" y="3330635"/>
                <a:ext cx="110699" cy="24391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9" name="Rectangle 20">
                <a:extLst>
                  <a:ext uri="{FF2B5EF4-FFF2-40B4-BE49-F238E27FC236}">
                    <a16:creationId xmlns:a16="http://schemas.microsoft.com/office/drawing/2014/main" id="{A1298183-E4E4-4E5D-9666-E8D3FD1469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27999" y="3330635"/>
                <a:ext cx="110699" cy="24391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0" name="Rectangle 21">
                <a:extLst>
                  <a:ext uri="{FF2B5EF4-FFF2-40B4-BE49-F238E27FC236}">
                    <a16:creationId xmlns:a16="http://schemas.microsoft.com/office/drawing/2014/main" id="{D83417F6-C88B-4C7F-8B2F-E3DE7DCECA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00614" y="3330635"/>
                <a:ext cx="110699" cy="24391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1" name="Rectangle 22">
                <a:extLst>
                  <a:ext uri="{FF2B5EF4-FFF2-40B4-BE49-F238E27FC236}">
                    <a16:creationId xmlns:a16="http://schemas.microsoft.com/office/drawing/2014/main" id="{7DBA335A-0AB7-4FB5-ADFE-949EF3DCCD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80892" y="3664609"/>
                <a:ext cx="112575" cy="24391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2" name="Rectangle 23">
                <a:extLst>
                  <a:ext uri="{FF2B5EF4-FFF2-40B4-BE49-F238E27FC236}">
                    <a16:creationId xmlns:a16="http://schemas.microsoft.com/office/drawing/2014/main" id="{838DB7C2-A876-4603-B670-83B8D59587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5383" y="3664609"/>
                <a:ext cx="110699" cy="24391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3" name="Rectangle 24">
                <a:extLst>
                  <a:ext uri="{FF2B5EF4-FFF2-40B4-BE49-F238E27FC236}">
                    <a16:creationId xmlns:a16="http://schemas.microsoft.com/office/drawing/2014/main" id="{CDAED4CB-4CF7-496D-8D66-D301D523A4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27999" y="3664609"/>
                <a:ext cx="110699" cy="24391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4" name="Rectangle 25">
                <a:extLst>
                  <a:ext uri="{FF2B5EF4-FFF2-40B4-BE49-F238E27FC236}">
                    <a16:creationId xmlns:a16="http://schemas.microsoft.com/office/drawing/2014/main" id="{EF57B18C-FB32-4DC2-862A-7AB3830203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00614" y="3664609"/>
                <a:ext cx="110699" cy="24391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5" name="Rectangle 26">
                <a:extLst>
                  <a:ext uri="{FF2B5EF4-FFF2-40B4-BE49-F238E27FC236}">
                    <a16:creationId xmlns:a16="http://schemas.microsoft.com/office/drawing/2014/main" id="{1FF97A68-B4B3-40CB-BFB9-C8A03EBEFD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80892" y="3998583"/>
                <a:ext cx="112575" cy="24391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6" name="Rectangle 27">
                <a:extLst>
                  <a:ext uri="{FF2B5EF4-FFF2-40B4-BE49-F238E27FC236}">
                    <a16:creationId xmlns:a16="http://schemas.microsoft.com/office/drawing/2014/main" id="{10167BE9-EE19-4CE1-84CF-0D5B0272B1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5383" y="3998583"/>
                <a:ext cx="110699" cy="24391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7" name="Rectangle 28">
                <a:extLst>
                  <a:ext uri="{FF2B5EF4-FFF2-40B4-BE49-F238E27FC236}">
                    <a16:creationId xmlns:a16="http://schemas.microsoft.com/office/drawing/2014/main" id="{4648954E-3CB0-4E49-A7F6-3CC4A8B00D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27999" y="3998583"/>
                <a:ext cx="110699" cy="24391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8" name="Rectangle 29">
                <a:extLst>
                  <a:ext uri="{FF2B5EF4-FFF2-40B4-BE49-F238E27FC236}">
                    <a16:creationId xmlns:a16="http://schemas.microsoft.com/office/drawing/2014/main" id="{FE1E15DE-DF0D-4FD0-8638-B09F9995CA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00614" y="3998583"/>
                <a:ext cx="110699" cy="24391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9" name="Rectangle 30">
                <a:extLst>
                  <a:ext uri="{FF2B5EF4-FFF2-40B4-BE49-F238E27FC236}">
                    <a16:creationId xmlns:a16="http://schemas.microsoft.com/office/drawing/2014/main" id="{5788A3C5-225F-420D-A27D-A2329EA365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80892" y="4330681"/>
                <a:ext cx="112575" cy="24579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0" name="Rectangle 31">
                <a:extLst>
                  <a:ext uri="{FF2B5EF4-FFF2-40B4-BE49-F238E27FC236}">
                    <a16:creationId xmlns:a16="http://schemas.microsoft.com/office/drawing/2014/main" id="{85BE1642-8318-47A2-B6E6-C00BB912CE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5383" y="4330681"/>
                <a:ext cx="110699" cy="24579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1" name="Rectangle 32">
                <a:extLst>
                  <a:ext uri="{FF2B5EF4-FFF2-40B4-BE49-F238E27FC236}">
                    <a16:creationId xmlns:a16="http://schemas.microsoft.com/office/drawing/2014/main" id="{AA9D32FC-722F-49BE-8BB6-6D6551693A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27999" y="4330681"/>
                <a:ext cx="110699" cy="24579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2" name="Rectangle 33">
                <a:extLst>
                  <a:ext uri="{FF2B5EF4-FFF2-40B4-BE49-F238E27FC236}">
                    <a16:creationId xmlns:a16="http://schemas.microsoft.com/office/drawing/2014/main" id="{836B6DC4-7E4A-47B2-838E-6DBF5247BB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00614" y="4330681"/>
                <a:ext cx="110699" cy="24579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00FA20E-41C2-4250-919F-8A239CA8A5B4}"/>
              </a:ext>
            </a:extLst>
          </p:cNvPr>
          <p:cNvGrpSpPr/>
          <p:nvPr/>
        </p:nvGrpSpPr>
        <p:grpSpPr>
          <a:xfrm>
            <a:off x="1030050" y="4120691"/>
            <a:ext cx="831182" cy="1761807"/>
            <a:chOff x="1030050" y="4051118"/>
            <a:chExt cx="831182" cy="1761807"/>
          </a:xfrm>
        </p:grpSpPr>
        <p:sp>
          <p:nvSpPr>
            <p:cNvPr id="34" name="Freeform 34">
              <a:extLst>
                <a:ext uri="{FF2B5EF4-FFF2-40B4-BE49-F238E27FC236}">
                  <a16:creationId xmlns:a16="http://schemas.microsoft.com/office/drawing/2014/main" id="{24DC59C2-143F-4DE8-B866-BB3139D65F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0050" y="4051118"/>
              <a:ext cx="831182" cy="1761807"/>
            </a:xfrm>
            <a:custGeom>
              <a:avLst/>
              <a:gdLst>
                <a:gd name="T0" fmla="*/ 443 w 443"/>
                <a:gd name="T1" fmla="*/ 939 h 939"/>
                <a:gd name="T2" fmla="*/ 0 w 443"/>
                <a:gd name="T3" fmla="*/ 939 h 939"/>
                <a:gd name="T4" fmla="*/ 0 w 443"/>
                <a:gd name="T5" fmla="*/ 299 h 939"/>
                <a:gd name="T6" fmla="*/ 220 w 443"/>
                <a:gd name="T7" fmla="*/ 0 h 939"/>
                <a:gd name="T8" fmla="*/ 443 w 443"/>
                <a:gd name="T9" fmla="*/ 299 h 939"/>
                <a:gd name="T10" fmla="*/ 443 w 443"/>
                <a:gd name="T11" fmla="*/ 939 h 9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3" h="939">
                  <a:moveTo>
                    <a:pt x="443" y="939"/>
                  </a:moveTo>
                  <a:lnTo>
                    <a:pt x="0" y="939"/>
                  </a:lnTo>
                  <a:lnTo>
                    <a:pt x="0" y="299"/>
                  </a:lnTo>
                  <a:lnTo>
                    <a:pt x="220" y="0"/>
                  </a:lnTo>
                  <a:lnTo>
                    <a:pt x="443" y="299"/>
                  </a:lnTo>
                  <a:lnTo>
                    <a:pt x="443" y="9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5" name="Rectangle 35">
              <a:extLst>
                <a:ext uri="{FF2B5EF4-FFF2-40B4-BE49-F238E27FC236}">
                  <a16:creationId xmlns:a16="http://schemas.microsoft.com/office/drawing/2014/main" id="{0342BFB9-895C-42E9-B766-C922482B39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2626" y="5167492"/>
              <a:ext cx="606031" cy="3152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6" name="Freeform 36">
              <a:extLst>
                <a:ext uri="{FF2B5EF4-FFF2-40B4-BE49-F238E27FC236}">
                  <a16:creationId xmlns:a16="http://schemas.microsoft.com/office/drawing/2014/main" id="{91490DD4-94AB-437C-B6CC-FE88C8C79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328" y="5002382"/>
              <a:ext cx="748626" cy="219523"/>
            </a:xfrm>
            <a:custGeom>
              <a:avLst/>
              <a:gdLst>
                <a:gd name="T0" fmla="*/ 168 w 169"/>
                <a:gd name="T1" fmla="*/ 41 h 49"/>
                <a:gd name="T2" fmla="*/ 159 w 169"/>
                <a:gd name="T3" fmla="*/ 0 h 49"/>
                <a:gd name="T4" fmla="*/ 103 w 169"/>
                <a:gd name="T5" fmla="*/ 0 h 49"/>
                <a:gd name="T6" fmla="*/ 68 w 169"/>
                <a:gd name="T7" fmla="*/ 0 h 49"/>
                <a:gd name="T8" fmla="*/ 10 w 169"/>
                <a:gd name="T9" fmla="*/ 0 h 49"/>
                <a:gd name="T10" fmla="*/ 0 w 169"/>
                <a:gd name="T11" fmla="*/ 41 h 49"/>
                <a:gd name="T12" fmla="*/ 0 w 169"/>
                <a:gd name="T13" fmla="*/ 43 h 49"/>
                <a:gd name="T14" fmla="*/ 7 w 169"/>
                <a:gd name="T15" fmla="*/ 49 h 49"/>
                <a:gd name="T16" fmla="*/ 13 w 169"/>
                <a:gd name="T17" fmla="*/ 43 h 49"/>
                <a:gd name="T18" fmla="*/ 20 w 169"/>
                <a:gd name="T19" fmla="*/ 49 h 49"/>
                <a:gd name="T20" fmla="*/ 26 w 169"/>
                <a:gd name="T21" fmla="*/ 43 h 49"/>
                <a:gd name="T22" fmla="*/ 32 w 169"/>
                <a:gd name="T23" fmla="*/ 49 h 49"/>
                <a:gd name="T24" fmla="*/ 39 w 169"/>
                <a:gd name="T25" fmla="*/ 43 h 49"/>
                <a:gd name="T26" fmla="*/ 45 w 169"/>
                <a:gd name="T27" fmla="*/ 49 h 49"/>
                <a:gd name="T28" fmla="*/ 52 w 169"/>
                <a:gd name="T29" fmla="*/ 43 h 49"/>
                <a:gd name="T30" fmla="*/ 58 w 169"/>
                <a:gd name="T31" fmla="*/ 49 h 49"/>
                <a:gd name="T32" fmla="*/ 65 w 169"/>
                <a:gd name="T33" fmla="*/ 43 h 49"/>
                <a:gd name="T34" fmla="*/ 71 w 169"/>
                <a:gd name="T35" fmla="*/ 49 h 49"/>
                <a:gd name="T36" fmla="*/ 78 w 169"/>
                <a:gd name="T37" fmla="*/ 43 h 49"/>
                <a:gd name="T38" fmla="*/ 84 w 169"/>
                <a:gd name="T39" fmla="*/ 49 h 49"/>
                <a:gd name="T40" fmla="*/ 91 w 169"/>
                <a:gd name="T41" fmla="*/ 43 h 49"/>
                <a:gd name="T42" fmla="*/ 97 w 169"/>
                <a:gd name="T43" fmla="*/ 49 h 49"/>
                <a:gd name="T44" fmla="*/ 104 w 169"/>
                <a:gd name="T45" fmla="*/ 43 h 49"/>
                <a:gd name="T46" fmla="*/ 110 w 169"/>
                <a:gd name="T47" fmla="*/ 49 h 49"/>
                <a:gd name="T48" fmla="*/ 117 w 169"/>
                <a:gd name="T49" fmla="*/ 43 h 49"/>
                <a:gd name="T50" fmla="*/ 123 w 169"/>
                <a:gd name="T51" fmla="*/ 49 h 49"/>
                <a:gd name="T52" fmla="*/ 130 w 169"/>
                <a:gd name="T53" fmla="*/ 43 h 49"/>
                <a:gd name="T54" fmla="*/ 136 w 169"/>
                <a:gd name="T55" fmla="*/ 49 h 49"/>
                <a:gd name="T56" fmla="*/ 143 w 169"/>
                <a:gd name="T57" fmla="*/ 43 h 49"/>
                <a:gd name="T58" fmla="*/ 149 w 169"/>
                <a:gd name="T59" fmla="*/ 49 h 49"/>
                <a:gd name="T60" fmla="*/ 156 w 169"/>
                <a:gd name="T61" fmla="*/ 43 h 49"/>
                <a:gd name="T62" fmla="*/ 162 w 169"/>
                <a:gd name="T63" fmla="*/ 49 h 49"/>
                <a:gd name="T64" fmla="*/ 169 w 169"/>
                <a:gd name="T65" fmla="*/ 43 h 49"/>
                <a:gd name="T66" fmla="*/ 168 w 169"/>
                <a:gd name="T67" fmla="*/ 4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9" h="49">
                  <a:moveTo>
                    <a:pt x="168" y="41"/>
                  </a:moveTo>
                  <a:cubicBezTo>
                    <a:pt x="159" y="0"/>
                    <a:pt x="159" y="0"/>
                    <a:pt x="159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1"/>
                    <a:pt x="0" y="42"/>
                    <a:pt x="0" y="43"/>
                  </a:cubicBezTo>
                  <a:cubicBezTo>
                    <a:pt x="0" y="46"/>
                    <a:pt x="3" y="49"/>
                    <a:pt x="7" y="49"/>
                  </a:cubicBezTo>
                  <a:cubicBezTo>
                    <a:pt x="10" y="49"/>
                    <a:pt x="13" y="46"/>
                    <a:pt x="13" y="43"/>
                  </a:cubicBezTo>
                  <a:cubicBezTo>
                    <a:pt x="13" y="46"/>
                    <a:pt x="16" y="49"/>
                    <a:pt x="20" y="49"/>
                  </a:cubicBezTo>
                  <a:cubicBezTo>
                    <a:pt x="23" y="49"/>
                    <a:pt x="26" y="46"/>
                    <a:pt x="26" y="43"/>
                  </a:cubicBezTo>
                  <a:cubicBezTo>
                    <a:pt x="26" y="46"/>
                    <a:pt x="29" y="49"/>
                    <a:pt x="32" y="49"/>
                  </a:cubicBezTo>
                  <a:cubicBezTo>
                    <a:pt x="36" y="49"/>
                    <a:pt x="39" y="46"/>
                    <a:pt x="39" y="43"/>
                  </a:cubicBezTo>
                  <a:cubicBezTo>
                    <a:pt x="39" y="46"/>
                    <a:pt x="42" y="49"/>
                    <a:pt x="45" y="49"/>
                  </a:cubicBezTo>
                  <a:cubicBezTo>
                    <a:pt x="49" y="49"/>
                    <a:pt x="52" y="46"/>
                    <a:pt x="52" y="43"/>
                  </a:cubicBezTo>
                  <a:cubicBezTo>
                    <a:pt x="52" y="46"/>
                    <a:pt x="55" y="49"/>
                    <a:pt x="58" y="49"/>
                  </a:cubicBezTo>
                  <a:cubicBezTo>
                    <a:pt x="62" y="49"/>
                    <a:pt x="65" y="46"/>
                    <a:pt x="65" y="43"/>
                  </a:cubicBezTo>
                  <a:cubicBezTo>
                    <a:pt x="65" y="46"/>
                    <a:pt x="68" y="49"/>
                    <a:pt x="71" y="49"/>
                  </a:cubicBezTo>
                  <a:cubicBezTo>
                    <a:pt x="75" y="49"/>
                    <a:pt x="78" y="46"/>
                    <a:pt x="78" y="43"/>
                  </a:cubicBezTo>
                  <a:cubicBezTo>
                    <a:pt x="78" y="46"/>
                    <a:pt x="81" y="49"/>
                    <a:pt x="84" y="49"/>
                  </a:cubicBezTo>
                  <a:cubicBezTo>
                    <a:pt x="88" y="49"/>
                    <a:pt x="91" y="46"/>
                    <a:pt x="91" y="43"/>
                  </a:cubicBezTo>
                  <a:cubicBezTo>
                    <a:pt x="91" y="46"/>
                    <a:pt x="94" y="49"/>
                    <a:pt x="97" y="49"/>
                  </a:cubicBezTo>
                  <a:cubicBezTo>
                    <a:pt x="101" y="49"/>
                    <a:pt x="104" y="46"/>
                    <a:pt x="104" y="43"/>
                  </a:cubicBezTo>
                  <a:cubicBezTo>
                    <a:pt x="104" y="46"/>
                    <a:pt x="107" y="49"/>
                    <a:pt x="110" y="49"/>
                  </a:cubicBezTo>
                  <a:cubicBezTo>
                    <a:pt x="114" y="49"/>
                    <a:pt x="117" y="46"/>
                    <a:pt x="117" y="43"/>
                  </a:cubicBezTo>
                  <a:cubicBezTo>
                    <a:pt x="117" y="46"/>
                    <a:pt x="120" y="49"/>
                    <a:pt x="123" y="49"/>
                  </a:cubicBezTo>
                  <a:cubicBezTo>
                    <a:pt x="127" y="49"/>
                    <a:pt x="130" y="46"/>
                    <a:pt x="130" y="43"/>
                  </a:cubicBezTo>
                  <a:cubicBezTo>
                    <a:pt x="130" y="46"/>
                    <a:pt x="133" y="49"/>
                    <a:pt x="136" y="49"/>
                  </a:cubicBezTo>
                  <a:cubicBezTo>
                    <a:pt x="140" y="49"/>
                    <a:pt x="143" y="46"/>
                    <a:pt x="143" y="43"/>
                  </a:cubicBezTo>
                  <a:cubicBezTo>
                    <a:pt x="143" y="46"/>
                    <a:pt x="146" y="49"/>
                    <a:pt x="149" y="49"/>
                  </a:cubicBezTo>
                  <a:cubicBezTo>
                    <a:pt x="153" y="49"/>
                    <a:pt x="156" y="46"/>
                    <a:pt x="156" y="43"/>
                  </a:cubicBezTo>
                  <a:cubicBezTo>
                    <a:pt x="156" y="46"/>
                    <a:pt x="159" y="49"/>
                    <a:pt x="162" y="49"/>
                  </a:cubicBezTo>
                  <a:cubicBezTo>
                    <a:pt x="166" y="49"/>
                    <a:pt x="169" y="46"/>
                    <a:pt x="169" y="43"/>
                  </a:cubicBezTo>
                  <a:cubicBezTo>
                    <a:pt x="169" y="42"/>
                    <a:pt x="169" y="41"/>
                    <a:pt x="168" y="41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7" name="Rectangle 37">
              <a:extLst>
                <a:ext uri="{FF2B5EF4-FFF2-40B4-BE49-F238E27FC236}">
                  <a16:creationId xmlns:a16="http://schemas.microsoft.com/office/drawing/2014/main" id="{1D922779-C23E-4668-82A0-33CDEE4752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6378" y="4660903"/>
              <a:ext cx="97565" cy="217646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8" name="Rectangle 38">
              <a:extLst>
                <a:ext uri="{FF2B5EF4-FFF2-40B4-BE49-F238E27FC236}">
                  <a16:creationId xmlns:a16="http://schemas.microsoft.com/office/drawing/2014/main" id="{6BA39075-C594-4FEA-8288-AE662C299F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2108" y="4660903"/>
              <a:ext cx="97565" cy="217646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9" name="Rectangle 39">
              <a:extLst>
                <a:ext uri="{FF2B5EF4-FFF2-40B4-BE49-F238E27FC236}">
                  <a16:creationId xmlns:a16="http://schemas.microsoft.com/office/drawing/2014/main" id="{293A6CC2-ED3C-4769-9717-E85463BA25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5961" y="4660903"/>
              <a:ext cx="93813" cy="217646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0" name="Rectangle 40">
              <a:extLst>
                <a:ext uri="{FF2B5EF4-FFF2-40B4-BE49-F238E27FC236}">
                  <a16:creationId xmlns:a16="http://schemas.microsoft.com/office/drawing/2014/main" id="{9C7C86D1-C290-49B5-8FEF-3CD6AD3F4B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11690" y="4660903"/>
              <a:ext cx="93813" cy="217646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5C54C20E-7EDC-4F55-9F77-76A0880499A9}"/>
              </a:ext>
            </a:extLst>
          </p:cNvPr>
          <p:cNvGrpSpPr/>
          <p:nvPr/>
        </p:nvGrpSpPr>
        <p:grpSpPr>
          <a:xfrm>
            <a:off x="3497330" y="3929313"/>
            <a:ext cx="1033817" cy="1953185"/>
            <a:chOff x="3497330" y="3859740"/>
            <a:chExt cx="1033817" cy="1953185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9793D12E-F0F8-4DF7-8080-4F289ED65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7330" y="3859740"/>
              <a:ext cx="1033817" cy="195318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0533FCBF-819F-4F43-BC47-4E4171DB11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6193" y="4090520"/>
              <a:ext cx="208264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7ECBAB1-257A-4D35-8FED-A3B8B6F3AA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10107" y="4090520"/>
              <a:ext cx="208264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2D73B7DE-D61A-4B7E-AF83-4564645C8A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54020" y="4090520"/>
              <a:ext cx="208264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4515E23-45A1-4324-8180-97E6383B00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6193" y="4278146"/>
              <a:ext cx="208264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7E9DC184-F92F-4257-A303-E4BF997C64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10107" y="4278146"/>
              <a:ext cx="208264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78413CD8-626A-4321-AB33-4D6CE7A074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54020" y="4278146"/>
              <a:ext cx="208264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250DB533-14E0-4DA7-85D8-ECD4474835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6193" y="4460142"/>
              <a:ext cx="208264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2D2F88BD-48DD-4C42-971F-5C0DEEF698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10107" y="4460142"/>
              <a:ext cx="208264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ECB8EF1F-14F0-4450-A77A-8495AB42F8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54020" y="4460142"/>
              <a:ext cx="208264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58F56D6-ABFB-47A9-973B-26C0D6F966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6193" y="4647768"/>
              <a:ext cx="208264" cy="101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F6BA7917-3848-4529-9551-02061087F6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10107" y="4647768"/>
              <a:ext cx="208264" cy="101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BC70B7C5-E77E-4E86-9129-7E6AC0A486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54020" y="4647768"/>
              <a:ext cx="208264" cy="101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A0754084-C8E5-4B1C-9002-FFD21B790C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6193" y="4833518"/>
              <a:ext cx="208264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779DCEDF-1F5A-4284-A065-5E140CDE2F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10107" y="4833518"/>
              <a:ext cx="208264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6109BCE-F56B-41DF-859E-2051F0B4C2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54020" y="4833518"/>
              <a:ext cx="208264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4929BA3-9992-4B8A-B3A2-F252BD2024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6193" y="5021144"/>
              <a:ext cx="208264" cy="101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138F07-D8A1-4FBA-8D9D-535ADCC990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10107" y="5021144"/>
              <a:ext cx="208264" cy="101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C66AEEFB-D14D-4599-AA69-3A422BEE25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54020" y="5021144"/>
              <a:ext cx="208264" cy="101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3495EA08-DD18-4B33-8C2B-61A9A45AA49C}"/>
              </a:ext>
            </a:extLst>
          </p:cNvPr>
          <p:cNvGrpSpPr/>
          <p:nvPr/>
        </p:nvGrpSpPr>
        <p:grpSpPr>
          <a:xfrm>
            <a:off x="2517923" y="3617854"/>
            <a:ext cx="962520" cy="2264644"/>
            <a:chOff x="2517923" y="3548281"/>
            <a:chExt cx="962520" cy="2264644"/>
          </a:xfrm>
        </p:grpSpPr>
        <p:sp>
          <p:nvSpPr>
            <p:cNvPr id="62" name="Freeform 60">
              <a:extLst>
                <a:ext uri="{FF2B5EF4-FFF2-40B4-BE49-F238E27FC236}">
                  <a16:creationId xmlns:a16="http://schemas.microsoft.com/office/drawing/2014/main" id="{1A5E0759-7733-41FD-BD63-C52BD969E1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17923" y="3548281"/>
              <a:ext cx="962520" cy="2264644"/>
            </a:xfrm>
            <a:custGeom>
              <a:avLst/>
              <a:gdLst>
                <a:gd name="T0" fmla="*/ 513 w 513"/>
                <a:gd name="T1" fmla="*/ 1207 h 1207"/>
                <a:gd name="T2" fmla="*/ 0 w 513"/>
                <a:gd name="T3" fmla="*/ 1207 h 1207"/>
                <a:gd name="T4" fmla="*/ 0 w 513"/>
                <a:gd name="T5" fmla="*/ 188 h 1207"/>
                <a:gd name="T6" fmla="*/ 106 w 513"/>
                <a:gd name="T7" fmla="*/ 0 h 1207"/>
                <a:gd name="T8" fmla="*/ 404 w 513"/>
                <a:gd name="T9" fmla="*/ 0 h 1207"/>
                <a:gd name="T10" fmla="*/ 513 w 513"/>
                <a:gd name="T11" fmla="*/ 188 h 1207"/>
                <a:gd name="T12" fmla="*/ 513 w 513"/>
                <a:gd name="T13" fmla="*/ 1207 h 1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3" h="1207">
                  <a:moveTo>
                    <a:pt x="513" y="1207"/>
                  </a:moveTo>
                  <a:lnTo>
                    <a:pt x="0" y="1207"/>
                  </a:lnTo>
                  <a:lnTo>
                    <a:pt x="0" y="188"/>
                  </a:lnTo>
                  <a:lnTo>
                    <a:pt x="106" y="0"/>
                  </a:lnTo>
                  <a:lnTo>
                    <a:pt x="404" y="0"/>
                  </a:lnTo>
                  <a:lnTo>
                    <a:pt x="513" y="188"/>
                  </a:lnTo>
                  <a:lnTo>
                    <a:pt x="513" y="120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3" name="Rectangle 61">
              <a:extLst>
                <a:ext uri="{FF2B5EF4-FFF2-40B4-BE49-F238E27FC236}">
                  <a16:creationId xmlns:a16="http://schemas.microsoft.com/office/drawing/2014/main" id="{E870DBCC-9199-40BC-A167-A4091B2825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3692" y="3914152"/>
              <a:ext cx="129461" cy="2795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4" name="Rectangle 62">
              <a:extLst>
                <a:ext uri="{FF2B5EF4-FFF2-40B4-BE49-F238E27FC236}">
                  <a16:creationId xmlns:a16="http://schemas.microsoft.com/office/drawing/2014/main" id="{B68BFF8E-1989-4E74-8B88-1D60AB4797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4453" y="3914152"/>
              <a:ext cx="127586" cy="2795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5" name="Rectangle 63">
              <a:extLst>
                <a:ext uri="{FF2B5EF4-FFF2-40B4-BE49-F238E27FC236}">
                  <a16:creationId xmlns:a16="http://schemas.microsoft.com/office/drawing/2014/main" id="{4D61AFBA-3B76-43D9-BC1C-B3CFFFC14E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8964" y="3914152"/>
              <a:ext cx="123833" cy="2795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6" name="Rectangle 64">
              <a:extLst>
                <a:ext uri="{FF2B5EF4-FFF2-40B4-BE49-F238E27FC236}">
                  <a16:creationId xmlns:a16="http://schemas.microsoft.com/office/drawing/2014/main" id="{EADC036C-F74C-427E-B824-D7E96F80E5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3692" y="4265012"/>
              <a:ext cx="129461" cy="2851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7" name="Rectangle 65">
              <a:extLst>
                <a:ext uri="{FF2B5EF4-FFF2-40B4-BE49-F238E27FC236}">
                  <a16:creationId xmlns:a16="http://schemas.microsoft.com/office/drawing/2014/main" id="{15784EB1-27EC-43C4-BDB1-4FEA58DF4F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4453" y="4265012"/>
              <a:ext cx="127586" cy="2851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8" name="Rectangle 66">
              <a:extLst>
                <a:ext uri="{FF2B5EF4-FFF2-40B4-BE49-F238E27FC236}">
                  <a16:creationId xmlns:a16="http://schemas.microsoft.com/office/drawing/2014/main" id="{224F03D5-98D9-4EF6-BDB0-07F9FB5A4A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8964" y="4265012"/>
              <a:ext cx="123833" cy="2851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9" name="Rectangle 67">
              <a:extLst>
                <a:ext uri="{FF2B5EF4-FFF2-40B4-BE49-F238E27FC236}">
                  <a16:creationId xmlns:a16="http://schemas.microsoft.com/office/drawing/2014/main" id="{18050CB8-0992-4DA6-B44E-E60A94B57B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3692" y="4621501"/>
              <a:ext cx="129461" cy="2833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0" name="Rectangle 68">
              <a:extLst>
                <a:ext uri="{FF2B5EF4-FFF2-40B4-BE49-F238E27FC236}">
                  <a16:creationId xmlns:a16="http://schemas.microsoft.com/office/drawing/2014/main" id="{265F7551-82B8-43B8-BCE2-CFC25759E1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4453" y="4621501"/>
              <a:ext cx="127586" cy="2833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1" name="Rectangle 69">
              <a:extLst>
                <a:ext uri="{FF2B5EF4-FFF2-40B4-BE49-F238E27FC236}">
                  <a16:creationId xmlns:a16="http://schemas.microsoft.com/office/drawing/2014/main" id="{5BE84681-67C3-4305-8797-585375E317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8964" y="4621501"/>
              <a:ext cx="123833" cy="2833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6C3D6214-2281-4828-9D17-AD7D8D42EA20}"/>
              </a:ext>
            </a:extLst>
          </p:cNvPr>
          <p:cNvGrpSpPr/>
          <p:nvPr/>
        </p:nvGrpSpPr>
        <p:grpSpPr>
          <a:xfrm>
            <a:off x="200744" y="4655425"/>
            <a:ext cx="581640" cy="1227073"/>
            <a:chOff x="200744" y="4585852"/>
            <a:chExt cx="581640" cy="1227073"/>
          </a:xfrm>
        </p:grpSpPr>
        <p:sp>
          <p:nvSpPr>
            <p:cNvPr id="73" name="Rectangle 109">
              <a:extLst>
                <a:ext uri="{FF2B5EF4-FFF2-40B4-BE49-F238E27FC236}">
                  <a16:creationId xmlns:a16="http://schemas.microsoft.com/office/drawing/2014/main" id="{7FA0BB32-8C81-4522-B1A3-808999E97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7792" y="5426416"/>
              <a:ext cx="67545" cy="38650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4" name="Freeform 110">
              <a:extLst>
                <a:ext uri="{FF2B5EF4-FFF2-40B4-BE49-F238E27FC236}">
                  <a16:creationId xmlns:a16="http://schemas.microsoft.com/office/drawing/2014/main" id="{D20F8714-738C-4381-80E1-F9AE6057E5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744" y="4585852"/>
              <a:ext cx="292696" cy="973778"/>
            </a:xfrm>
            <a:custGeom>
              <a:avLst/>
              <a:gdLst>
                <a:gd name="T0" fmla="*/ 0 w 66"/>
                <a:gd name="T1" fmla="*/ 154 h 219"/>
                <a:gd name="T2" fmla="*/ 66 w 66"/>
                <a:gd name="T3" fmla="*/ 219 h 219"/>
                <a:gd name="T4" fmla="*/ 66 w 66"/>
                <a:gd name="T5" fmla="*/ 0 h 219"/>
                <a:gd name="T6" fmla="*/ 0 w 66"/>
                <a:gd name="T7" fmla="*/ 154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19">
                  <a:moveTo>
                    <a:pt x="0" y="154"/>
                  </a:moveTo>
                  <a:cubicBezTo>
                    <a:pt x="0" y="190"/>
                    <a:pt x="30" y="219"/>
                    <a:pt x="66" y="219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0" y="118"/>
                    <a:pt x="0" y="1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5" name="Freeform 111">
              <a:extLst>
                <a:ext uri="{FF2B5EF4-FFF2-40B4-BE49-F238E27FC236}">
                  <a16:creationId xmlns:a16="http://schemas.microsoft.com/office/drawing/2014/main" id="{B56F8C02-9295-456A-A670-7693EACE667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440" y="4585852"/>
              <a:ext cx="288944" cy="973778"/>
            </a:xfrm>
            <a:custGeom>
              <a:avLst/>
              <a:gdLst>
                <a:gd name="T0" fmla="*/ 65 w 65"/>
                <a:gd name="T1" fmla="*/ 154 h 219"/>
                <a:gd name="T2" fmla="*/ 0 w 65"/>
                <a:gd name="T3" fmla="*/ 0 h 219"/>
                <a:gd name="T4" fmla="*/ 0 w 65"/>
                <a:gd name="T5" fmla="*/ 219 h 219"/>
                <a:gd name="T6" fmla="*/ 65 w 65"/>
                <a:gd name="T7" fmla="*/ 154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219">
                  <a:moveTo>
                    <a:pt x="65" y="154"/>
                  </a:moveTo>
                  <a:cubicBezTo>
                    <a:pt x="65" y="118"/>
                    <a:pt x="0" y="0"/>
                    <a:pt x="0" y="0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36" y="219"/>
                    <a:pt x="65" y="190"/>
                    <a:pt x="65" y="154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8A19D104-C1E5-4305-BEFD-BF40A3C0B376}"/>
              </a:ext>
            </a:extLst>
          </p:cNvPr>
          <p:cNvGrpSpPr/>
          <p:nvPr/>
        </p:nvGrpSpPr>
        <p:grpSpPr>
          <a:xfrm>
            <a:off x="707334" y="4993152"/>
            <a:ext cx="425911" cy="889346"/>
            <a:chOff x="707334" y="4923579"/>
            <a:chExt cx="425911" cy="889346"/>
          </a:xfrm>
        </p:grpSpPr>
        <p:sp>
          <p:nvSpPr>
            <p:cNvPr id="77" name="Rectangle 112">
              <a:extLst>
                <a:ext uri="{FF2B5EF4-FFF2-40B4-BE49-F238E27FC236}">
                  <a16:creationId xmlns:a16="http://schemas.microsoft.com/office/drawing/2014/main" id="{4F5BE84F-46E9-4607-ADE6-BB19DAB622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6836" y="5533362"/>
              <a:ext cx="45030" cy="27956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8" name="Freeform 113">
              <a:extLst>
                <a:ext uri="{FF2B5EF4-FFF2-40B4-BE49-F238E27FC236}">
                  <a16:creationId xmlns:a16="http://schemas.microsoft.com/office/drawing/2014/main" id="{9720E26D-F84C-438A-A033-267CB6CFE61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334" y="4923579"/>
              <a:ext cx="212017" cy="701720"/>
            </a:xfrm>
            <a:custGeom>
              <a:avLst/>
              <a:gdLst>
                <a:gd name="T0" fmla="*/ 0 w 48"/>
                <a:gd name="T1" fmla="*/ 111 h 158"/>
                <a:gd name="T2" fmla="*/ 48 w 48"/>
                <a:gd name="T3" fmla="*/ 158 h 158"/>
                <a:gd name="T4" fmla="*/ 48 w 48"/>
                <a:gd name="T5" fmla="*/ 0 h 158"/>
                <a:gd name="T6" fmla="*/ 0 w 48"/>
                <a:gd name="T7" fmla="*/ 11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58">
                  <a:moveTo>
                    <a:pt x="0" y="111"/>
                  </a:moveTo>
                  <a:cubicBezTo>
                    <a:pt x="0" y="137"/>
                    <a:pt x="22" y="158"/>
                    <a:pt x="48" y="158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0"/>
                    <a:pt x="0" y="85"/>
                    <a:pt x="0" y="11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9" name="Freeform 114">
              <a:extLst>
                <a:ext uri="{FF2B5EF4-FFF2-40B4-BE49-F238E27FC236}">
                  <a16:creationId xmlns:a16="http://schemas.microsoft.com/office/drawing/2014/main" id="{8901DBF6-AD2D-47D4-80A3-40E1F1FA606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352" y="4923579"/>
              <a:ext cx="213893" cy="701720"/>
            </a:xfrm>
            <a:custGeom>
              <a:avLst/>
              <a:gdLst>
                <a:gd name="T0" fmla="*/ 48 w 48"/>
                <a:gd name="T1" fmla="*/ 111 h 158"/>
                <a:gd name="T2" fmla="*/ 0 w 48"/>
                <a:gd name="T3" fmla="*/ 0 h 158"/>
                <a:gd name="T4" fmla="*/ 0 w 48"/>
                <a:gd name="T5" fmla="*/ 158 h 158"/>
                <a:gd name="T6" fmla="*/ 48 w 48"/>
                <a:gd name="T7" fmla="*/ 11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58">
                  <a:moveTo>
                    <a:pt x="48" y="111"/>
                  </a:moveTo>
                  <a:cubicBezTo>
                    <a:pt x="48" y="85"/>
                    <a:pt x="0" y="0"/>
                    <a:pt x="0" y="0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26" y="158"/>
                    <a:pt x="48" y="137"/>
                    <a:pt x="48" y="111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4DBFBB86-E9E0-4172-B9CF-5C602C9CFC35}"/>
              </a:ext>
            </a:extLst>
          </p:cNvPr>
          <p:cNvGrpSpPr/>
          <p:nvPr/>
        </p:nvGrpSpPr>
        <p:grpSpPr>
          <a:xfrm>
            <a:off x="1793688" y="4993152"/>
            <a:ext cx="422157" cy="889346"/>
            <a:chOff x="1793688" y="4923579"/>
            <a:chExt cx="422157" cy="889346"/>
          </a:xfrm>
        </p:grpSpPr>
        <p:sp>
          <p:nvSpPr>
            <p:cNvPr id="81" name="Rectangle 115">
              <a:extLst>
                <a:ext uri="{FF2B5EF4-FFF2-40B4-BE49-F238E27FC236}">
                  <a16:creationId xmlns:a16="http://schemas.microsoft.com/office/drawing/2014/main" id="{A1CD7C3A-87CD-4A7A-B2F2-82059C4EB4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79437" y="5533362"/>
              <a:ext cx="48783" cy="27956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2" name="Freeform 116">
              <a:extLst>
                <a:ext uri="{FF2B5EF4-FFF2-40B4-BE49-F238E27FC236}">
                  <a16:creationId xmlns:a16="http://schemas.microsoft.com/office/drawing/2014/main" id="{2494C421-8EE5-488E-A27C-CD23A37006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3688" y="4923579"/>
              <a:ext cx="213893" cy="701720"/>
            </a:xfrm>
            <a:custGeom>
              <a:avLst/>
              <a:gdLst>
                <a:gd name="T0" fmla="*/ 0 w 48"/>
                <a:gd name="T1" fmla="*/ 111 h 158"/>
                <a:gd name="T2" fmla="*/ 48 w 48"/>
                <a:gd name="T3" fmla="*/ 158 h 158"/>
                <a:gd name="T4" fmla="*/ 48 w 48"/>
                <a:gd name="T5" fmla="*/ 0 h 158"/>
                <a:gd name="T6" fmla="*/ 0 w 48"/>
                <a:gd name="T7" fmla="*/ 11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58">
                  <a:moveTo>
                    <a:pt x="0" y="111"/>
                  </a:moveTo>
                  <a:cubicBezTo>
                    <a:pt x="0" y="137"/>
                    <a:pt x="22" y="158"/>
                    <a:pt x="48" y="158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0"/>
                    <a:pt x="0" y="85"/>
                    <a:pt x="0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3" name="Freeform 117">
              <a:extLst>
                <a:ext uri="{FF2B5EF4-FFF2-40B4-BE49-F238E27FC236}">
                  <a16:creationId xmlns:a16="http://schemas.microsoft.com/office/drawing/2014/main" id="{14AF90F3-80DA-4556-B27F-39B71B113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7581" y="4923579"/>
              <a:ext cx="208264" cy="701720"/>
            </a:xfrm>
            <a:custGeom>
              <a:avLst/>
              <a:gdLst>
                <a:gd name="T0" fmla="*/ 47 w 47"/>
                <a:gd name="T1" fmla="*/ 111 h 158"/>
                <a:gd name="T2" fmla="*/ 0 w 47"/>
                <a:gd name="T3" fmla="*/ 0 h 158"/>
                <a:gd name="T4" fmla="*/ 0 w 47"/>
                <a:gd name="T5" fmla="*/ 158 h 158"/>
                <a:gd name="T6" fmla="*/ 47 w 47"/>
                <a:gd name="T7" fmla="*/ 11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8">
                  <a:moveTo>
                    <a:pt x="47" y="111"/>
                  </a:moveTo>
                  <a:cubicBezTo>
                    <a:pt x="47" y="85"/>
                    <a:pt x="0" y="0"/>
                    <a:pt x="0" y="0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26" y="158"/>
                    <a:pt x="47" y="137"/>
                    <a:pt x="47" y="111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832C461-2121-458C-A651-7992148AC568}"/>
              </a:ext>
            </a:extLst>
          </p:cNvPr>
          <p:cNvGrpSpPr/>
          <p:nvPr/>
        </p:nvGrpSpPr>
        <p:grpSpPr>
          <a:xfrm>
            <a:off x="2099517" y="4655425"/>
            <a:ext cx="581640" cy="1227073"/>
            <a:chOff x="2099517" y="4585852"/>
            <a:chExt cx="581640" cy="1227073"/>
          </a:xfrm>
        </p:grpSpPr>
        <p:sp>
          <p:nvSpPr>
            <p:cNvPr id="85" name="Rectangle 118">
              <a:extLst>
                <a:ext uri="{FF2B5EF4-FFF2-40B4-BE49-F238E27FC236}">
                  <a16:creationId xmlns:a16="http://schemas.microsoft.com/office/drawing/2014/main" id="{5FDAA565-7830-49DA-A317-D0B0FBF3E3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565" y="5426416"/>
              <a:ext cx="67545" cy="38650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6" name="Freeform 119">
              <a:extLst>
                <a:ext uri="{FF2B5EF4-FFF2-40B4-BE49-F238E27FC236}">
                  <a16:creationId xmlns:a16="http://schemas.microsoft.com/office/drawing/2014/main" id="{953185B8-0E3B-4D8F-8D5F-10DDE55281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9517" y="4585852"/>
              <a:ext cx="288944" cy="973778"/>
            </a:xfrm>
            <a:custGeom>
              <a:avLst/>
              <a:gdLst>
                <a:gd name="T0" fmla="*/ 0 w 65"/>
                <a:gd name="T1" fmla="*/ 154 h 219"/>
                <a:gd name="T2" fmla="*/ 65 w 65"/>
                <a:gd name="T3" fmla="*/ 219 h 219"/>
                <a:gd name="T4" fmla="*/ 65 w 65"/>
                <a:gd name="T5" fmla="*/ 0 h 219"/>
                <a:gd name="T6" fmla="*/ 0 w 65"/>
                <a:gd name="T7" fmla="*/ 154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219">
                  <a:moveTo>
                    <a:pt x="0" y="154"/>
                  </a:moveTo>
                  <a:cubicBezTo>
                    <a:pt x="0" y="190"/>
                    <a:pt x="29" y="219"/>
                    <a:pt x="65" y="219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5" y="0"/>
                    <a:pt x="0" y="118"/>
                    <a:pt x="0" y="15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7" name="Freeform 120">
              <a:extLst>
                <a:ext uri="{FF2B5EF4-FFF2-40B4-BE49-F238E27FC236}">
                  <a16:creationId xmlns:a16="http://schemas.microsoft.com/office/drawing/2014/main" id="{507456F0-564D-40F0-AEE0-4BDFFDD850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8461" y="4585852"/>
              <a:ext cx="292696" cy="973778"/>
            </a:xfrm>
            <a:custGeom>
              <a:avLst/>
              <a:gdLst>
                <a:gd name="T0" fmla="*/ 66 w 66"/>
                <a:gd name="T1" fmla="*/ 154 h 219"/>
                <a:gd name="T2" fmla="*/ 0 w 66"/>
                <a:gd name="T3" fmla="*/ 0 h 219"/>
                <a:gd name="T4" fmla="*/ 0 w 66"/>
                <a:gd name="T5" fmla="*/ 219 h 219"/>
                <a:gd name="T6" fmla="*/ 66 w 66"/>
                <a:gd name="T7" fmla="*/ 154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19">
                  <a:moveTo>
                    <a:pt x="66" y="154"/>
                  </a:moveTo>
                  <a:cubicBezTo>
                    <a:pt x="66" y="118"/>
                    <a:pt x="0" y="0"/>
                    <a:pt x="0" y="0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37" y="219"/>
                    <a:pt x="66" y="190"/>
                    <a:pt x="66" y="15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6279B51-22FD-4415-AF5A-0755A1819092}"/>
              </a:ext>
            </a:extLst>
          </p:cNvPr>
          <p:cNvGrpSpPr/>
          <p:nvPr/>
        </p:nvGrpSpPr>
        <p:grpSpPr>
          <a:xfrm>
            <a:off x="4381047" y="4993152"/>
            <a:ext cx="422158" cy="889346"/>
            <a:chOff x="4381047" y="4923579"/>
            <a:chExt cx="422158" cy="889346"/>
          </a:xfrm>
        </p:grpSpPr>
        <p:sp>
          <p:nvSpPr>
            <p:cNvPr id="89" name="Rectangle 121">
              <a:extLst>
                <a:ext uri="{FF2B5EF4-FFF2-40B4-BE49-F238E27FC236}">
                  <a16:creationId xmlns:a16="http://schemas.microsoft.com/office/drawing/2014/main" id="{FCE416D0-FA8B-4663-B6FE-D120BD1DD8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66797" y="5533362"/>
              <a:ext cx="48783" cy="27956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0" name="Freeform 122">
              <a:extLst>
                <a:ext uri="{FF2B5EF4-FFF2-40B4-BE49-F238E27FC236}">
                  <a16:creationId xmlns:a16="http://schemas.microsoft.com/office/drawing/2014/main" id="{33519F4C-6D64-42D2-953B-65742A779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1047" y="4923579"/>
              <a:ext cx="212017" cy="701720"/>
            </a:xfrm>
            <a:custGeom>
              <a:avLst/>
              <a:gdLst>
                <a:gd name="T0" fmla="*/ 0 w 48"/>
                <a:gd name="T1" fmla="*/ 111 h 158"/>
                <a:gd name="T2" fmla="*/ 48 w 48"/>
                <a:gd name="T3" fmla="*/ 158 h 158"/>
                <a:gd name="T4" fmla="*/ 48 w 48"/>
                <a:gd name="T5" fmla="*/ 0 h 158"/>
                <a:gd name="T6" fmla="*/ 0 w 48"/>
                <a:gd name="T7" fmla="*/ 11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58">
                  <a:moveTo>
                    <a:pt x="0" y="111"/>
                  </a:moveTo>
                  <a:cubicBezTo>
                    <a:pt x="0" y="137"/>
                    <a:pt x="21" y="158"/>
                    <a:pt x="48" y="158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0"/>
                    <a:pt x="0" y="85"/>
                    <a:pt x="0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1" name="Freeform 123">
              <a:extLst>
                <a:ext uri="{FF2B5EF4-FFF2-40B4-BE49-F238E27FC236}">
                  <a16:creationId xmlns:a16="http://schemas.microsoft.com/office/drawing/2014/main" id="{14EB9651-5F8B-487B-B950-23054F258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3064" y="4923579"/>
              <a:ext cx="210141" cy="701720"/>
            </a:xfrm>
            <a:custGeom>
              <a:avLst/>
              <a:gdLst>
                <a:gd name="T0" fmla="*/ 47 w 47"/>
                <a:gd name="T1" fmla="*/ 111 h 158"/>
                <a:gd name="T2" fmla="*/ 0 w 47"/>
                <a:gd name="T3" fmla="*/ 0 h 158"/>
                <a:gd name="T4" fmla="*/ 0 w 47"/>
                <a:gd name="T5" fmla="*/ 158 h 158"/>
                <a:gd name="T6" fmla="*/ 47 w 47"/>
                <a:gd name="T7" fmla="*/ 11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8">
                  <a:moveTo>
                    <a:pt x="47" y="111"/>
                  </a:moveTo>
                  <a:cubicBezTo>
                    <a:pt x="47" y="85"/>
                    <a:pt x="0" y="0"/>
                    <a:pt x="0" y="0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26" y="158"/>
                    <a:pt x="47" y="137"/>
                    <a:pt x="47" y="111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DCB0869F-09F3-481C-AC09-0AB36471B8EE}"/>
              </a:ext>
            </a:extLst>
          </p:cNvPr>
          <p:cNvGrpSpPr/>
          <p:nvPr/>
        </p:nvGrpSpPr>
        <p:grpSpPr>
          <a:xfrm>
            <a:off x="4686877" y="4655425"/>
            <a:ext cx="581640" cy="1227073"/>
            <a:chOff x="4686877" y="4585852"/>
            <a:chExt cx="581640" cy="1227073"/>
          </a:xfrm>
        </p:grpSpPr>
        <p:sp>
          <p:nvSpPr>
            <p:cNvPr id="93" name="Rectangle 124">
              <a:extLst>
                <a:ext uri="{FF2B5EF4-FFF2-40B4-BE49-F238E27FC236}">
                  <a16:creationId xmlns:a16="http://schemas.microsoft.com/office/drawing/2014/main" id="{0B1F3705-F9B0-4D42-8258-5BE468D4BA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43924" y="5426416"/>
              <a:ext cx="67545" cy="38650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4" name="Freeform 125">
              <a:extLst>
                <a:ext uri="{FF2B5EF4-FFF2-40B4-BE49-F238E27FC236}">
                  <a16:creationId xmlns:a16="http://schemas.microsoft.com/office/drawing/2014/main" id="{0B812D7C-555C-4D64-97F3-E36A19EDAE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6877" y="4585852"/>
              <a:ext cx="288944" cy="973778"/>
            </a:xfrm>
            <a:custGeom>
              <a:avLst/>
              <a:gdLst>
                <a:gd name="T0" fmla="*/ 0 w 65"/>
                <a:gd name="T1" fmla="*/ 154 h 219"/>
                <a:gd name="T2" fmla="*/ 65 w 65"/>
                <a:gd name="T3" fmla="*/ 219 h 219"/>
                <a:gd name="T4" fmla="*/ 65 w 65"/>
                <a:gd name="T5" fmla="*/ 0 h 219"/>
                <a:gd name="T6" fmla="*/ 0 w 65"/>
                <a:gd name="T7" fmla="*/ 154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219">
                  <a:moveTo>
                    <a:pt x="0" y="154"/>
                  </a:moveTo>
                  <a:cubicBezTo>
                    <a:pt x="0" y="190"/>
                    <a:pt x="29" y="219"/>
                    <a:pt x="65" y="219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5" y="0"/>
                    <a:pt x="0" y="118"/>
                    <a:pt x="0" y="15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5" name="Freeform 126">
              <a:extLst>
                <a:ext uri="{FF2B5EF4-FFF2-40B4-BE49-F238E27FC236}">
                  <a16:creationId xmlns:a16="http://schemas.microsoft.com/office/drawing/2014/main" id="{D3F78CB3-21E0-4DA3-B842-79F4F6F57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5821" y="4585852"/>
              <a:ext cx="292696" cy="973778"/>
            </a:xfrm>
            <a:custGeom>
              <a:avLst/>
              <a:gdLst>
                <a:gd name="T0" fmla="*/ 66 w 66"/>
                <a:gd name="T1" fmla="*/ 154 h 219"/>
                <a:gd name="T2" fmla="*/ 0 w 66"/>
                <a:gd name="T3" fmla="*/ 0 h 219"/>
                <a:gd name="T4" fmla="*/ 0 w 66"/>
                <a:gd name="T5" fmla="*/ 219 h 219"/>
                <a:gd name="T6" fmla="*/ 66 w 66"/>
                <a:gd name="T7" fmla="*/ 154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19">
                  <a:moveTo>
                    <a:pt x="66" y="154"/>
                  </a:moveTo>
                  <a:cubicBezTo>
                    <a:pt x="66" y="118"/>
                    <a:pt x="0" y="0"/>
                    <a:pt x="0" y="0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36" y="219"/>
                    <a:pt x="66" y="190"/>
                    <a:pt x="66" y="15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AF3A62F3-D804-442D-9340-E0D2C5C02DC1}"/>
              </a:ext>
            </a:extLst>
          </p:cNvPr>
          <p:cNvGrpSpPr/>
          <p:nvPr/>
        </p:nvGrpSpPr>
        <p:grpSpPr>
          <a:xfrm>
            <a:off x="5557461" y="3929313"/>
            <a:ext cx="1033817" cy="1953185"/>
            <a:chOff x="5557461" y="3859740"/>
            <a:chExt cx="1033817" cy="1953185"/>
          </a:xfrm>
        </p:grpSpPr>
        <p:sp>
          <p:nvSpPr>
            <p:cNvPr id="97" name="Rectangle 127">
              <a:extLst>
                <a:ext uri="{FF2B5EF4-FFF2-40B4-BE49-F238E27FC236}">
                  <a16:creationId xmlns:a16="http://schemas.microsoft.com/office/drawing/2014/main" id="{4B792271-97B9-403C-A6DB-BC42D978D2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57461" y="3859740"/>
              <a:ext cx="1033817" cy="1953185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8" name="Rectangle 128">
              <a:extLst>
                <a:ext uri="{FF2B5EF4-FFF2-40B4-BE49-F238E27FC236}">
                  <a16:creationId xmlns:a16="http://schemas.microsoft.com/office/drawing/2014/main" id="{547CFE8C-E5A7-4498-B6F6-83734DC6E3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447" y="4090520"/>
              <a:ext cx="210141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9" name="Rectangle 129">
              <a:extLst>
                <a:ext uri="{FF2B5EF4-FFF2-40B4-BE49-F238E27FC236}">
                  <a16:creationId xmlns:a16="http://schemas.microsoft.com/office/drawing/2014/main" id="{C3C1C73D-8A1A-4108-8454-880F7AC987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8361" y="4090520"/>
              <a:ext cx="210141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0" name="Rectangle 130">
              <a:extLst>
                <a:ext uri="{FF2B5EF4-FFF2-40B4-BE49-F238E27FC236}">
                  <a16:creationId xmlns:a16="http://schemas.microsoft.com/office/drawing/2014/main" id="{B62AF7F6-9589-41D4-A255-5A82E8C530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14151" y="4090520"/>
              <a:ext cx="208264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1" name="Rectangle 131">
              <a:extLst>
                <a:ext uri="{FF2B5EF4-FFF2-40B4-BE49-F238E27FC236}">
                  <a16:creationId xmlns:a16="http://schemas.microsoft.com/office/drawing/2014/main" id="{CB65335A-4519-4CDA-8356-F663AB2478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447" y="4278146"/>
              <a:ext cx="210141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" name="Rectangle 132">
              <a:extLst>
                <a:ext uri="{FF2B5EF4-FFF2-40B4-BE49-F238E27FC236}">
                  <a16:creationId xmlns:a16="http://schemas.microsoft.com/office/drawing/2014/main" id="{832B4FC6-6FF4-4DA9-AD02-6E3C317B5C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8361" y="4278146"/>
              <a:ext cx="210141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" name="Rectangle 133">
              <a:extLst>
                <a:ext uri="{FF2B5EF4-FFF2-40B4-BE49-F238E27FC236}">
                  <a16:creationId xmlns:a16="http://schemas.microsoft.com/office/drawing/2014/main" id="{4E06FD14-2B47-40AA-9CBF-7835009C13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14151" y="4278146"/>
              <a:ext cx="208264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" name="Rectangle 134">
              <a:extLst>
                <a:ext uri="{FF2B5EF4-FFF2-40B4-BE49-F238E27FC236}">
                  <a16:creationId xmlns:a16="http://schemas.microsoft.com/office/drawing/2014/main" id="{42DA8A7F-251B-47FA-9958-1D8F6B8481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447" y="4460142"/>
              <a:ext cx="210141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" name="Rectangle 135">
              <a:extLst>
                <a:ext uri="{FF2B5EF4-FFF2-40B4-BE49-F238E27FC236}">
                  <a16:creationId xmlns:a16="http://schemas.microsoft.com/office/drawing/2014/main" id="{BC305B21-F350-48BC-A4A6-6CD0310E08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8361" y="4460142"/>
              <a:ext cx="210141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" name="Rectangle 136">
              <a:extLst>
                <a:ext uri="{FF2B5EF4-FFF2-40B4-BE49-F238E27FC236}">
                  <a16:creationId xmlns:a16="http://schemas.microsoft.com/office/drawing/2014/main" id="{72CF9A03-09A8-49AC-9FF0-9E596C8317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14151" y="4460142"/>
              <a:ext cx="208264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7" name="Rectangle 137">
              <a:extLst>
                <a:ext uri="{FF2B5EF4-FFF2-40B4-BE49-F238E27FC236}">
                  <a16:creationId xmlns:a16="http://schemas.microsoft.com/office/drawing/2014/main" id="{8630B543-F1A9-4532-91D0-275DC62191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447" y="4647768"/>
              <a:ext cx="210141" cy="101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8" name="Rectangle 138">
              <a:extLst>
                <a:ext uri="{FF2B5EF4-FFF2-40B4-BE49-F238E27FC236}">
                  <a16:creationId xmlns:a16="http://schemas.microsoft.com/office/drawing/2014/main" id="{8F526E76-72DF-43DD-AF86-C621394A96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8361" y="4647768"/>
              <a:ext cx="210141" cy="101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9" name="Rectangle 139">
              <a:extLst>
                <a:ext uri="{FF2B5EF4-FFF2-40B4-BE49-F238E27FC236}">
                  <a16:creationId xmlns:a16="http://schemas.microsoft.com/office/drawing/2014/main" id="{950440AB-95B8-47D6-AEF4-8E3EDADBF3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14151" y="4647768"/>
              <a:ext cx="208264" cy="101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0" name="Rectangle 140">
              <a:extLst>
                <a:ext uri="{FF2B5EF4-FFF2-40B4-BE49-F238E27FC236}">
                  <a16:creationId xmlns:a16="http://schemas.microsoft.com/office/drawing/2014/main" id="{E3FD0DF4-86F4-4112-9E43-482CDEED29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447" y="4833518"/>
              <a:ext cx="210141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1" name="Rectangle 141">
              <a:extLst>
                <a:ext uri="{FF2B5EF4-FFF2-40B4-BE49-F238E27FC236}">
                  <a16:creationId xmlns:a16="http://schemas.microsoft.com/office/drawing/2014/main" id="{589BA4E9-26A9-4F86-97B5-30FFB732B6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8361" y="4833518"/>
              <a:ext cx="210141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2" name="Rectangle 142">
              <a:extLst>
                <a:ext uri="{FF2B5EF4-FFF2-40B4-BE49-F238E27FC236}">
                  <a16:creationId xmlns:a16="http://schemas.microsoft.com/office/drawing/2014/main" id="{F0996CE7-55CB-4CC1-B2C5-5D2B310A70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14151" y="4833518"/>
              <a:ext cx="208264" cy="103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" name="Rectangle 143">
              <a:extLst>
                <a:ext uri="{FF2B5EF4-FFF2-40B4-BE49-F238E27FC236}">
                  <a16:creationId xmlns:a16="http://schemas.microsoft.com/office/drawing/2014/main" id="{0D33EE4C-EF89-4513-8D8C-AAAA135F1B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447" y="5021144"/>
              <a:ext cx="210141" cy="101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4" name="Rectangle 144">
              <a:extLst>
                <a:ext uri="{FF2B5EF4-FFF2-40B4-BE49-F238E27FC236}">
                  <a16:creationId xmlns:a16="http://schemas.microsoft.com/office/drawing/2014/main" id="{4CBB1ADD-40E8-4FFC-AC6D-011BDD15D8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8361" y="5021144"/>
              <a:ext cx="210141" cy="101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" name="Rectangle 145">
              <a:extLst>
                <a:ext uri="{FF2B5EF4-FFF2-40B4-BE49-F238E27FC236}">
                  <a16:creationId xmlns:a16="http://schemas.microsoft.com/office/drawing/2014/main" id="{797CE527-530E-46F4-AB04-9A4772D401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14151" y="5021144"/>
              <a:ext cx="208264" cy="101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EE05A983-AE0D-4053-81EF-ACA89CE42D09}"/>
              </a:ext>
            </a:extLst>
          </p:cNvPr>
          <p:cNvGrpSpPr/>
          <p:nvPr/>
        </p:nvGrpSpPr>
        <p:grpSpPr>
          <a:xfrm>
            <a:off x="6913995" y="4655425"/>
            <a:ext cx="581640" cy="1227073"/>
            <a:chOff x="6913995" y="4585852"/>
            <a:chExt cx="581640" cy="1227073"/>
          </a:xfrm>
        </p:grpSpPr>
        <p:sp>
          <p:nvSpPr>
            <p:cNvPr id="117" name="Rectangle 146">
              <a:extLst>
                <a:ext uri="{FF2B5EF4-FFF2-40B4-BE49-F238E27FC236}">
                  <a16:creationId xmlns:a16="http://schemas.microsoft.com/office/drawing/2014/main" id="{26F80B05-010C-4FB7-88A0-B1A7EDD001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043" y="5426416"/>
              <a:ext cx="67545" cy="38650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" name="Freeform 147">
              <a:extLst>
                <a:ext uri="{FF2B5EF4-FFF2-40B4-BE49-F238E27FC236}">
                  <a16:creationId xmlns:a16="http://schemas.microsoft.com/office/drawing/2014/main" id="{D100E3DB-2692-41FC-AAB7-397E253CB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3995" y="4585852"/>
              <a:ext cx="288944" cy="973778"/>
            </a:xfrm>
            <a:custGeom>
              <a:avLst/>
              <a:gdLst>
                <a:gd name="T0" fmla="*/ 0 w 65"/>
                <a:gd name="T1" fmla="*/ 154 h 219"/>
                <a:gd name="T2" fmla="*/ 65 w 65"/>
                <a:gd name="T3" fmla="*/ 219 h 219"/>
                <a:gd name="T4" fmla="*/ 65 w 65"/>
                <a:gd name="T5" fmla="*/ 0 h 219"/>
                <a:gd name="T6" fmla="*/ 0 w 65"/>
                <a:gd name="T7" fmla="*/ 154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219">
                  <a:moveTo>
                    <a:pt x="0" y="154"/>
                  </a:moveTo>
                  <a:cubicBezTo>
                    <a:pt x="0" y="190"/>
                    <a:pt x="29" y="219"/>
                    <a:pt x="65" y="219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5" y="0"/>
                    <a:pt x="0" y="118"/>
                    <a:pt x="0" y="1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" name="Freeform 148">
              <a:extLst>
                <a:ext uri="{FF2B5EF4-FFF2-40B4-BE49-F238E27FC236}">
                  <a16:creationId xmlns:a16="http://schemas.microsoft.com/office/drawing/2014/main" id="{96526D30-C6BC-4F55-9855-C0D1981D0B7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2939" y="4585852"/>
              <a:ext cx="292696" cy="973778"/>
            </a:xfrm>
            <a:custGeom>
              <a:avLst/>
              <a:gdLst>
                <a:gd name="T0" fmla="*/ 66 w 66"/>
                <a:gd name="T1" fmla="*/ 154 h 219"/>
                <a:gd name="T2" fmla="*/ 0 w 66"/>
                <a:gd name="T3" fmla="*/ 0 h 219"/>
                <a:gd name="T4" fmla="*/ 0 w 66"/>
                <a:gd name="T5" fmla="*/ 219 h 219"/>
                <a:gd name="T6" fmla="*/ 66 w 66"/>
                <a:gd name="T7" fmla="*/ 154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19">
                  <a:moveTo>
                    <a:pt x="66" y="154"/>
                  </a:moveTo>
                  <a:cubicBezTo>
                    <a:pt x="66" y="118"/>
                    <a:pt x="0" y="0"/>
                    <a:pt x="0" y="0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36" y="219"/>
                    <a:pt x="66" y="190"/>
                    <a:pt x="66" y="154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FA4A54C3-5E68-444D-98F3-C853A5991729}"/>
              </a:ext>
            </a:extLst>
          </p:cNvPr>
          <p:cNvGrpSpPr/>
          <p:nvPr/>
        </p:nvGrpSpPr>
        <p:grpSpPr>
          <a:xfrm>
            <a:off x="7420584" y="4993152"/>
            <a:ext cx="420283" cy="889346"/>
            <a:chOff x="7420584" y="4923579"/>
            <a:chExt cx="420283" cy="889346"/>
          </a:xfrm>
        </p:grpSpPr>
        <p:sp>
          <p:nvSpPr>
            <p:cNvPr id="121" name="Rectangle 149">
              <a:extLst>
                <a:ext uri="{FF2B5EF4-FFF2-40B4-BE49-F238E27FC236}">
                  <a16:creationId xmlns:a16="http://schemas.microsoft.com/office/drawing/2014/main" id="{DAF763CC-CA69-4FBC-B77D-A37140593D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06335" y="5533362"/>
              <a:ext cx="48783" cy="27956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" name="Freeform 150">
              <a:extLst>
                <a:ext uri="{FF2B5EF4-FFF2-40B4-BE49-F238E27FC236}">
                  <a16:creationId xmlns:a16="http://schemas.microsoft.com/office/drawing/2014/main" id="{5859B6FE-B491-4108-B403-A84672434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0584" y="4923579"/>
              <a:ext cx="208264" cy="701720"/>
            </a:xfrm>
            <a:custGeom>
              <a:avLst/>
              <a:gdLst>
                <a:gd name="T0" fmla="*/ 0 w 47"/>
                <a:gd name="T1" fmla="*/ 111 h 158"/>
                <a:gd name="T2" fmla="*/ 47 w 47"/>
                <a:gd name="T3" fmla="*/ 158 h 158"/>
                <a:gd name="T4" fmla="*/ 47 w 47"/>
                <a:gd name="T5" fmla="*/ 0 h 158"/>
                <a:gd name="T6" fmla="*/ 0 w 47"/>
                <a:gd name="T7" fmla="*/ 11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8">
                  <a:moveTo>
                    <a:pt x="0" y="111"/>
                  </a:moveTo>
                  <a:cubicBezTo>
                    <a:pt x="0" y="137"/>
                    <a:pt x="21" y="158"/>
                    <a:pt x="47" y="158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0"/>
                    <a:pt x="0" y="85"/>
                    <a:pt x="0" y="11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" name="Freeform 151">
              <a:extLst>
                <a:ext uri="{FF2B5EF4-FFF2-40B4-BE49-F238E27FC236}">
                  <a16:creationId xmlns:a16="http://schemas.microsoft.com/office/drawing/2014/main" id="{1FDB6113-2D24-44A4-9F41-984380C5D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28850" y="4923579"/>
              <a:ext cx="212017" cy="701720"/>
            </a:xfrm>
            <a:custGeom>
              <a:avLst/>
              <a:gdLst>
                <a:gd name="T0" fmla="*/ 48 w 48"/>
                <a:gd name="T1" fmla="*/ 111 h 158"/>
                <a:gd name="T2" fmla="*/ 0 w 48"/>
                <a:gd name="T3" fmla="*/ 0 h 158"/>
                <a:gd name="T4" fmla="*/ 0 w 48"/>
                <a:gd name="T5" fmla="*/ 158 h 158"/>
                <a:gd name="T6" fmla="*/ 48 w 48"/>
                <a:gd name="T7" fmla="*/ 11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58">
                  <a:moveTo>
                    <a:pt x="48" y="111"/>
                  </a:moveTo>
                  <a:cubicBezTo>
                    <a:pt x="48" y="85"/>
                    <a:pt x="0" y="0"/>
                    <a:pt x="0" y="0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27" y="158"/>
                    <a:pt x="48" y="137"/>
                    <a:pt x="48" y="111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D54D17F0-6E46-4F60-B090-08BEAC48584D}"/>
              </a:ext>
            </a:extLst>
          </p:cNvPr>
          <p:cNvGrpSpPr/>
          <p:nvPr/>
        </p:nvGrpSpPr>
        <p:grpSpPr>
          <a:xfrm>
            <a:off x="7739548" y="4659178"/>
            <a:ext cx="581641" cy="1227072"/>
            <a:chOff x="7739548" y="4589605"/>
            <a:chExt cx="581641" cy="1227072"/>
          </a:xfrm>
        </p:grpSpPr>
        <p:sp>
          <p:nvSpPr>
            <p:cNvPr id="134" name="Rectangle 160">
              <a:extLst>
                <a:ext uri="{FF2B5EF4-FFF2-40B4-BE49-F238E27FC236}">
                  <a16:creationId xmlns:a16="http://schemas.microsoft.com/office/drawing/2014/main" id="{B8E06700-EB4E-44DC-BAD7-6448B69DE3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96596" y="5430168"/>
              <a:ext cx="67545" cy="38650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5" name="Freeform 161">
              <a:extLst>
                <a:ext uri="{FF2B5EF4-FFF2-40B4-BE49-F238E27FC236}">
                  <a16:creationId xmlns:a16="http://schemas.microsoft.com/office/drawing/2014/main" id="{3E9A6E9F-9943-469D-9DCC-CFCEB0F7BB70}"/>
                </a:ext>
              </a:extLst>
            </p:cNvPr>
            <p:cNvSpPr>
              <a:spLocks/>
            </p:cNvSpPr>
            <p:nvPr/>
          </p:nvSpPr>
          <p:spPr bwMode="auto">
            <a:xfrm>
              <a:off x="7739548" y="4589605"/>
              <a:ext cx="292696" cy="973778"/>
            </a:xfrm>
            <a:custGeom>
              <a:avLst/>
              <a:gdLst>
                <a:gd name="T0" fmla="*/ 0 w 66"/>
                <a:gd name="T1" fmla="*/ 154 h 219"/>
                <a:gd name="T2" fmla="*/ 66 w 66"/>
                <a:gd name="T3" fmla="*/ 219 h 219"/>
                <a:gd name="T4" fmla="*/ 66 w 66"/>
                <a:gd name="T5" fmla="*/ 0 h 219"/>
                <a:gd name="T6" fmla="*/ 0 w 66"/>
                <a:gd name="T7" fmla="*/ 154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19">
                  <a:moveTo>
                    <a:pt x="0" y="154"/>
                  </a:moveTo>
                  <a:cubicBezTo>
                    <a:pt x="0" y="190"/>
                    <a:pt x="30" y="219"/>
                    <a:pt x="66" y="219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0" y="118"/>
                    <a:pt x="0" y="1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6" name="Freeform 162">
              <a:extLst>
                <a:ext uri="{FF2B5EF4-FFF2-40B4-BE49-F238E27FC236}">
                  <a16:creationId xmlns:a16="http://schemas.microsoft.com/office/drawing/2014/main" id="{8195F325-7392-4452-83C3-F0CC69BCA6C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2245" y="4589605"/>
              <a:ext cx="288944" cy="973778"/>
            </a:xfrm>
            <a:custGeom>
              <a:avLst/>
              <a:gdLst>
                <a:gd name="T0" fmla="*/ 65 w 65"/>
                <a:gd name="T1" fmla="*/ 154 h 219"/>
                <a:gd name="T2" fmla="*/ 0 w 65"/>
                <a:gd name="T3" fmla="*/ 0 h 219"/>
                <a:gd name="T4" fmla="*/ 0 w 65"/>
                <a:gd name="T5" fmla="*/ 219 h 219"/>
                <a:gd name="T6" fmla="*/ 65 w 65"/>
                <a:gd name="T7" fmla="*/ 154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219">
                  <a:moveTo>
                    <a:pt x="65" y="154"/>
                  </a:moveTo>
                  <a:cubicBezTo>
                    <a:pt x="65" y="118"/>
                    <a:pt x="0" y="0"/>
                    <a:pt x="0" y="0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36" y="219"/>
                    <a:pt x="65" y="190"/>
                    <a:pt x="65" y="154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3EC59933-2CB2-4E1F-897F-ADFD63BFD12D}"/>
              </a:ext>
            </a:extLst>
          </p:cNvPr>
          <p:cNvGrpSpPr/>
          <p:nvPr/>
        </p:nvGrpSpPr>
        <p:grpSpPr>
          <a:xfrm>
            <a:off x="-37540" y="5878593"/>
            <a:ext cx="12227572" cy="979407"/>
            <a:chOff x="-37540" y="5878593"/>
            <a:chExt cx="12227572" cy="979407"/>
          </a:xfrm>
        </p:grpSpPr>
        <p:sp>
          <p:nvSpPr>
            <p:cNvPr id="141" name="Rectangle 70">
              <a:extLst>
                <a:ext uri="{FF2B5EF4-FFF2-40B4-BE49-F238E27FC236}">
                  <a16:creationId xmlns:a16="http://schemas.microsoft.com/office/drawing/2014/main" id="{5945591E-F10E-45B4-BFFE-A4588F45D7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7520" y="5878593"/>
              <a:ext cx="12197552" cy="97940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2" name="Rectangle 71">
              <a:extLst>
                <a:ext uri="{FF2B5EF4-FFF2-40B4-BE49-F238E27FC236}">
                  <a16:creationId xmlns:a16="http://schemas.microsoft.com/office/drawing/2014/main" id="{83488868-F9A6-485B-A98F-C90B04990D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7540" y="5964901"/>
              <a:ext cx="12191924" cy="80866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D54A7925-4A2C-4E3B-84C4-96A187051CA5}"/>
              </a:ext>
            </a:extLst>
          </p:cNvPr>
          <p:cNvGrpSpPr/>
          <p:nvPr/>
        </p:nvGrpSpPr>
        <p:grpSpPr>
          <a:xfrm>
            <a:off x="-52550" y="6302628"/>
            <a:ext cx="12216315" cy="75050"/>
            <a:chOff x="-52550" y="6302628"/>
            <a:chExt cx="12216315" cy="75050"/>
          </a:xfrm>
          <a:solidFill>
            <a:schemeClr val="bg1"/>
          </a:solidFill>
        </p:grpSpPr>
        <p:sp>
          <p:nvSpPr>
            <p:cNvPr id="144" name="Rectangle 72">
              <a:extLst>
                <a:ext uri="{FF2B5EF4-FFF2-40B4-BE49-F238E27FC236}">
                  <a16:creationId xmlns:a16="http://schemas.microsoft.com/office/drawing/2014/main" id="{613C4510-BFE9-4A7B-AD15-B5F2F462BC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4010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5" name="Rectangle 73">
              <a:extLst>
                <a:ext uri="{FF2B5EF4-FFF2-40B4-BE49-F238E27FC236}">
                  <a16:creationId xmlns:a16="http://schemas.microsoft.com/office/drawing/2014/main" id="{59458E53-A6F4-46FB-9B74-1B362039D0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64271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6" name="Rectangle 74">
              <a:extLst>
                <a:ext uri="{FF2B5EF4-FFF2-40B4-BE49-F238E27FC236}">
                  <a16:creationId xmlns:a16="http://schemas.microsoft.com/office/drawing/2014/main" id="{D020B426-5374-407E-9DDF-E0F3EC49A6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4533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7" name="Rectangle 75">
              <a:extLst>
                <a:ext uri="{FF2B5EF4-FFF2-40B4-BE49-F238E27FC236}">
                  <a16:creationId xmlns:a16="http://schemas.microsoft.com/office/drawing/2014/main" id="{99A1DE16-16AB-49F9-8EEC-EDC51D81AE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8547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8" name="Rectangle 76">
              <a:extLst>
                <a:ext uri="{FF2B5EF4-FFF2-40B4-BE49-F238E27FC236}">
                  <a16:creationId xmlns:a16="http://schemas.microsoft.com/office/drawing/2014/main" id="{45F85B5D-D5D0-4027-8B70-978363B70B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38809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9" name="Rectangle 77">
              <a:extLst>
                <a:ext uri="{FF2B5EF4-FFF2-40B4-BE49-F238E27FC236}">
                  <a16:creationId xmlns:a16="http://schemas.microsoft.com/office/drawing/2014/main" id="{5B05EE84-00A4-4F4B-8ED8-8668D4083A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9070" y="6302628"/>
              <a:ext cx="245789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0" name="Rectangle 78">
              <a:extLst>
                <a:ext uri="{FF2B5EF4-FFF2-40B4-BE49-F238E27FC236}">
                  <a16:creationId xmlns:a16="http://schemas.microsoft.com/office/drawing/2014/main" id="{4BFA1B28-05E3-400A-B90D-98DA8C955B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21208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1" name="Rectangle 79">
              <a:extLst>
                <a:ext uri="{FF2B5EF4-FFF2-40B4-BE49-F238E27FC236}">
                  <a16:creationId xmlns:a16="http://schemas.microsoft.com/office/drawing/2014/main" id="{E01AE6A5-FBCF-46FA-8275-26E78D2E99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2550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2" name="Rectangle 80">
              <a:extLst>
                <a:ext uri="{FF2B5EF4-FFF2-40B4-BE49-F238E27FC236}">
                  <a16:creationId xmlns:a16="http://schemas.microsoft.com/office/drawing/2014/main" id="{B8045EFE-C9B0-4214-ABCB-3B1C72E002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12" y="6302628"/>
              <a:ext cx="245789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3" name="Rectangle 81">
              <a:extLst>
                <a:ext uri="{FF2B5EF4-FFF2-40B4-BE49-F238E27FC236}">
                  <a16:creationId xmlns:a16="http://schemas.microsoft.com/office/drawing/2014/main" id="{9CB52263-5902-4655-950F-4411F7BF04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849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4" name="Rectangle 82">
              <a:extLst>
                <a:ext uri="{FF2B5EF4-FFF2-40B4-BE49-F238E27FC236}">
                  <a16:creationId xmlns:a16="http://schemas.microsoft.com/office/drawing/2014/main" id="{4B7E4641-A6AE-4429-BB62-866DA19634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0111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5" name="Rectangle 83">
              <a:extLst>
                <a:ext uri="{FF2B5EF4-FFF2-40B4-BE49-F238E27FC236}">
                  <a16:creationId xmlns:a16="http://schemas.microsoft.com/office/drawing/2014/main" id="{A2EFF56F-6BD4-46E8-877A-9EA0C9BD56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4125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6" name="Rectangle 84">
              <a:extLst>
                <a:ext uri="{FF2B5EF4-FFF2-40B4-BE49-F238E27FC236}">
                  <a16:creationId xmlns:a16="http://schemas.microsoft.com/office/drawing/2014/main" id="{AC9FFB0E-87AE-4739-9778-A8326479D3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04386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7" name="Rectangle 85">
              <a:extLst>
                <a:ext uri="{FF2B5EF4-FFF2-40B4-BE49-F238E27FC236}">
                  <a16:creationId xmlns:a16="http://schemas.microsoft.com/office/drawing/2014/main" id="{0FFB901F-E26F-49B3-8BA8-ACAD6561A7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5222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8" name="Rectangle 86">
              <a:extLst>
                <a:ext uri="{FF2B5EF4-FFF2-40B4-BE49-F238E27FC236}">
                  <a16:creationId xmlns:a16="http://schemas.microsoft.com/office/drawing/2014/main" id="{286C9BB9-9417-46AC-9A0D-B9A97AD0E8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05484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9" name="Rectangle 87">
              <a:extLst>
                <a:ext uri="{FF2B5EF4-FFF2-40B4-BE49-F238E27FC236}">
                  <a16:creationId xmlns:a16="http://schemas.microsoft.com/office/drawing/2014/main" id="{9722C1E2-E1FD-4964-B20A-8E004958AD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95745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0" name="Rectangle 88">
              <a:extLst>
                <a:ext uri="{FF2B5EF4-FFF2-40B4-BE49-F238E27FC236}">
                  <a16:creationId xmlns:a16="http://schemas.microsoft.com/office/drawing/2014/main" id="{0C55B118-F74E-4EBA-A65F-14CFD207FE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86007" y="6302628"/>
              <a:ext cx="249542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1" name="Rectangle 89">
              <a:extLst>
                <a:ext uri="{FF2B5EF4-FFF2-40B4-BE49-F238E27FC236}">
                  <a16:creationId xmlns:a16="http://schemas.microsoft.com/office/drawing/2014/main" id="{7594AF8D-4F99-4D22-9841-24BA491773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81898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2" name="Rectangle 90">
              <a:extLst>
                <a:ext uri="{FF2B5EF4-FFF2-40B4-BE49-F238E27FC236}">
                  <a16:creationId xmlns:a16="http://schemas.microsoft.com/office/drawing/2014/main" id="{5DCB1330-4BA1-4C5E-A0F9-4562ED2D7D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72159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3" name="Rectangle 91">
              <a:extLst>
                <a:ext uri="{FF2B5EF4-FFF2-40B4-BE49-F238E27FC236}">
                  <a16:creationId xmlns:a16="http://schemas.microsoft.com/office/drawing/2014/main" id="{FFA54A08-607F-4D63-8E8E-30BDE0A479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62421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4" name="Rectangle 92">
              <a:extLst>
                <a:ext uri="{FF2B5EF4-FFF2-40B4-BE49-F238E27FC236}">
                  <a16:creationId xmlns:a16="http://schemas.microsoft.com/office/drawing/2014/main" id="{66766DCC-E4BE-4213-9C47-7D9DE7F74E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8311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5" name="Rectangle 93">
              <a:extLst>
                <a:ext uri="{FF2B5EF4-FFF2-40B4-BE49-F238E27FC236}">
                  <a16:creationId xmlns:a16="http://schemas.microsoft.com/office/drawing/2014/main" id="{6B707D8A-CBA8-4664-81DB-9CC3233DF0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48573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6" name="Rectangle 94">
              <a:extLst>
                <a:ext uri="{FF2B5EF4-FFF2-40B4-BE49-F238E27FC236}">
                  <a16:creationId xmlns:a16="http://schemas.microsoft.com/office/drawing/2014/main" id="{D191250E-749B-4814-956F-AAD998ECC5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38834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7" name="Rectangle 95">
              <a:extLst>
                <a:ext uri="{FF2B5EF4-FFF2-40B4-BE49-F238E27FC236}">
                  <a16:creationId xmlns:a16="http://schemas.microsoft.com/office/drawing/2014/main" id="{7D151B6A-DA5D-4CED-9635-F86295FE96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29096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8" name="Rectangle 96">
              <a:extLst>
                <a:ext uri="{FF2B5EF4-FFF2-40B4-BE49-F238E27FC236}">
                  <a16:creationId xmlns:a16="http://schemas.microsoft.com/office/drawing/2014/main" id="{D92D0EAE-AD7F-4098-AD7A-E322F3F07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23110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9" name="Rectangle 97">
              <a:extLst>
                <a:ext uri="{FF2B5EF4-FFF2-40B4-BE49-F238E27FC236}">
                  <a16:creationId xmlns:a16="http://schemas.microsoft.com/office/drawing/2014/main" id="{358DB520-7003-423F-96AB-70E79B8A27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13372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0" name="Rectangle 98">
              <a:extLst>
                <a:ext uri="{FF2B5EF4-FFF2-40B4-BE49-F238E27FC236}">
                  <a16:creationId xmlns:a16="http://schemas.microsoft.com/office/drawing/2014/main" id="{19341BBF-DA92-4C54-972A-A81F7AFE42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05510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1" name="Rectangle 99">
              <a:extLst>
                <a:ext uri="{FF2B5EF4-FFF2-40B4-BE49-F238E27FC236}">
                  <a16:creationId xmlns:a16="http://schemas.microsoft.com/office/drawing/2014/main" id="{6C50DD5F-BB81-4CEA-B4F3-0A6F2024DE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99524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2" name="Rectangle 100">
              <a:extLst>
                <a:ext uri="{FF2B5EF4-FFF2-40B4-BE49-F238E27FC236}">
                  <a16:creationId xmlns:a16="http://schemas.microsoft.com/office/drawing/2014/main" id="{679BDFF8-A777-4CE3-998E-DF04CC115F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89786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3" name="Rectangle 101">
              <a:extLst>
                <a:ext uri="{FF2B5EF4-FFF2-40B4-BE49-F238E27FC236}">
                  <a16:creationId xmlns:a16="http://schemas.microsoft.com/office/drawing/2014/main" id="{75703598-884A-408C-82F8-615EDD810F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80048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4" name="Rectangle 102">
              <a:extLst>
                <a:ext uri="{FF2B5EF4-FFF2-40B4-BE49-F238E27FC236}">
                  <a16:creationId xmlns:a16="http://schemas.microsoft.com/office/drawing/2014/main" id="{45297804-1D90-4BA5-BF76-96AC190870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70309" y="6302628"/>
              <a:ext cx="24391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5" name="Rectangle 103">
              <a:extLst>
                <a:ext uri="{FF2B5EF4-FFF2-40B4-BE49-F238E27FC236}">
                  <a16:creationId xmlns:a16="http://schemas.microsoft.com/office/drawing/2014/main" id="{F0910811-5F5C-42D7-A043-CE30D33E3A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60571" y="6302628"/>
              <a:ext cx="103194" cy="75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C791E9E9-4C00-43CA-BFC3-DF91C4A1C3F5}"/>
              </a:ext>
            </a:extLst>
          </p:cNvPr>
          <p:cNvGrpSpPr/>
          <p:nvPr/>
        </p:nvGrpSpPr>
        <p:grpSpPr>
          <a:xfrm>
            <a:off x="2174569" y="5523981"/>
            <a:ext cx="1469109" cy="707350"/>
            <a:chOff x="915599" y="5523981"/>
            <a:chExt cx="1469109" cy="707350"/>
          </a:xfrm>
        </p:grpSpPr>
        <p:sp>
          <p:nvSpPr>
            <p:cNvPr id="177" name="Freeform 104">
              <a:extLst>
                <a:ext uri="{FF2B5EF4-FFF2-40B4-BE49-F238E27FC236}">
                  <a16:creationId xmlns:a16="http://schemas.microsoft.com/office/drawing/2014/main" id="{196DB6C3-546F-46C5-924C-B32F33CF19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5599" y="5523981"/>
              <a:ext cx="1469109" cy="636052"/>
            </a:xfrm>
            <a:custGeom>
              <a:avLst/>
              <a:gdLst>
                <a:gd name="T0" fmla="*/ 331 w 331"/>
                <a:gd name="T1" fmla="*/ 140 h 143"/>
                <a:gd name="T2" fmla="*/ 302 w 331"/>
                <a:gd name="T3" fmla="*/ 143 h 143"/>
                <a:gd name="T4" fmla="*/ 271 w 331"/>
                <a:gd name="T5" fmla="*/ 108 h 143"/>
                <a:gd name="T6" fmla="*/ 243 w 331"/>
                <a:gd name="T7" fmla="*/ 137 h 143"/>
                <a:gd name="T8" fmla="*/ 244 w 331"/>
                <a:gd name="T9" fmla="*/ 143 h 143"/>
                <a:gd name="T10" fmla="*/ 225 w 331"/>
                <a:gd name="T11" fmla="*/ 143 h 143"/>
                <a:gd name="T12" fmla="*/ 89 w 331"/>
                <a:gd name="T13" fmla="*/ 143 h 143"/>
                <a:gd name="T14" fmla="*/ 84 w 331"/>
                <a:gd name="T15" fmla="*/ 143 h 143"/>
                <a:gd name="T16" fmla="*/ 85 w 331"/>
                <a:gd name="T17" fmla="*/ 137 h 143"/>
                <a:gd name="T18" fmla="*/ 57 w 331"/>
                <a:gd name="T19" fmla="*/ 108 h 143"/>
                <a:gd name="T20" fmla="*/ 29 w 331"/>
                <a:gd name="T21" fmla="*/ 137 h 143"/>
                <a:gd name="T22" fmla="*/ 30 w 331"/>
                <a:gd name="T23" fmla="*/ 143 h 143"/>
                <a:gd name="T24" fmla="*/ 9 w 331"/>
                <a:gd name="T25" fmla="*/ 143 h 143"/>
                <a:gd name="T26" fmla="*/ 6 w 331"/>
                <a:gd name="T27" fmla="*/ 105 h 143"/>
                <a:gd name="T28" fmla="*/ 15 w 331"/>
                <a:gd name="T29" fmla="*/ 88 h 143"/>
                <a:gd name="T30" fmla="*/ 243 w 331"/>
                <a:gd name="T31" fmla="*/ 78 h 143"/>
                <a:gd name="T32" fmla="*/ 331 w 331"/>
                <a:gd name="T33" fmla="*/ 104 h 143"/>
                <a:gd name="T34" fmla="*/ 331 w 331"/>
                <a:gd name="T35" fmla="*/ 140 h 143"/>
                <a:gd name="T36" fmla="*/ 116 w 331"/>
                <a:gd name="T37" fmla="*/ 61 h 143"/>
                <a:gd name="T38" fmla="*/ 49 w 331"/>
                <a:gd name="T39" fmla="*/ 82 h 143"/>
                <a:gd name="T40" fmla="*/ 116 w 331"/>
                <a:gd name="T41" fmla="*/ 82 h 143"/>
                <a:gd name="T42" fmla="*/ 116 w 331"/>
                <a:gd name="T43" fmla="*/ 61 h 143"/>
                <a:gd name="T44" fmla="*/ 231 w 331"/>
                <a:gd name="T45" fmla="*/ 82 h 143"/>
                <a:gd name="T46" fmla="*/ 131 w 331"/>
                <a:gd name="T47" fmla="*/ 59 h 143"/>
                <a:gd name="T48" fmla="*/ 131 w 331"/>
                <a:gd name="T49" fmla="*/ 82 h 143"/>
                <a:gd name="T50" fmla="*/ 231 w 331"/>
                <a:gd name="T51" fmla="*/ 8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31" h="143">
                  <a:moveTo>
                    <a:pt x="331" y="140"/>
                  </a:moveTo>
                  <a:cubicBezTo>
                    <a:pt x="302" y="143"/>
                    <a:pt x="302" y="143"/>
                    <a:pt x="302" y="143"/>
                  </a:cubicBezTo>
                  <a:cubicBezTo>
                    <a:pt x="304" y="130"/>
                    <a:pt x="292" y="108"/>
                    <a:pt x="271" y="108"/>
                  </a:cubicBezTo>
                  <a:cubicBezTo>
                    <a:pt x="256" y="108"/>
                    <a:pt x="243" y="121"/>
                    <a:pt x="243" y="137"/>
                  </a:cubicBezTo>
                  <a:cubicBezTo>
                    <a:pt x="243" y="139"/>
                    <a:pt x="243" y="141"/>
                    <a:pt x="244" y="143"/>
                  </a:cubicBezTo>
                  <a:cubicBezTo>
                    <a:pt x="225" y="143"/>
                    <a:pt x="225" y="143"/>
                    <a:pt x="225" y="143"/>
                  </a:cubicBezTo>
                  <a:cubicBezTo>
                    <a:pt x="89" y="143"/>
                    <a:pt x="89" y="143"/>
                    <a:pt x="89" y="143"/>
                  </a:cubicBezTo>
                  <a:cubicBezTo>
                    <a:pt x="84" y="143"/>
                    <a:pt x="84" y="143"/>
                    <a:pt x="84" y="143"/>
                  </a:cubicBezTo>
                  <a:cubicBezTo>
                    <a:pt x="85" y="141"/>
                    <a:pt x="85" y="139"/>
                    <a:pt x="85" y="137"/>
                  </a:cubicBezTo>
                  <a:cubicBezTo>
                    <a:pt x="85" y="121"/>
                    <a:pt x="73" y="108"/>
                    <a:pt x="57" y="108"/>
                  </a:cubicBezTo>
                  <a:cubicBezTo>
                    <a:pt x="42" y="108"/>
                    <a:pt x="29" y="121"/>
                    <a:pt x="29" y="137"/>
                  </a:cubicBezTo>
                  <a:cubicBezTo>
                    <a:pt x="29" y="139"/>
                    <a:pt x="29" y="141"/>
                    <a:pt x="30" y="143"/>
                  </a:cubicBezTo>
                  <a:cubicBezTo>
                    <a:pt x="30" y="143"/>
                    <a:pt x="28" y="143"/>
                    <a:pt x="9" y="143"/>
                  </a:cubicBezTo>
                  <a:cubicBezTo>
                    <a:pt x="0" y="134"/>
                    <a:pt x="3" y="118"/>
                    <a:pt x="6" y="105"/>
                  </a:cubicBezTo>
                  <a:cubicBezTo>
                    <a:pt x="18" y="105"/>
                    <a:pt x="15" y="88"/>
                    <a:pt x="15" y="88"/>
                  </a:cubicBezTo>
                  <a:cubicBezTo>
                    <a:pt x="168" y="0"/>
                    <a:pt x="243" y="78"/>
                    <a:pt x="243" y="78"/>
                  </a:cubicBezTo>
                  <a:cubicBezTo>
                    <a:pt x="319" y="77"/>
                    <a:pt x="331" y="104"/>
                    <a:pt x="331" y="104"/>
                  </a:cubicBezTo>
                  <a:cubicBezTo>
                    <a:pt x="331" y="104"/>
                    <a:pt x="327" y="113"/>
                    <a:pt x="331" y="140"/>
                  </a:cubicBezTo>
                  <a:close/>
                  <a:moveTo>
                    <a:pt x="116" y="61"/>
                  </a:moveTo>
                  <a:cubicBezTo>
                    <a:pt x="77" y="69"/>
                    <a:pt x="49" y="82"/>
                    <a:pt x="49" y="82"/>
                  </a:cubicBezTo>
                  <a:cubicBezTo>
                    <a:pt x="116" y="82"/>
                    <a:pt x="116" y="82"/>
                    <a:pt x="116" y="82"/>
                  </a:cubicBezTo>
                  <a:lnTo>
                    <a:pt x="116" y="61"/>
                  </a:lnTo>
                  <a:close/>
                  <a:moveTo>
                    <a:pt x="231" y="82"/>
                  </a:moveTo>
                  <a:cubicBezTo>
                    <a:pt x="231" y="82"/>
                    <a:pt x="187" y="50"/>
                    <a:pt x="131" y="59"/>
                  </a:cubicBezTo>
                  <a:cubicBezTo>
                    <a:pt x="131" y="82"/>
                    <a:pt x="131" y="82"/>
                    <a:pt x="131" y="82"/>
                  </a:cubicBezTo>
                  <a:lnTo>
                    <a:pt x="231" y="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A4EBBBF6-E45F-418B-84F6-A91402E07854}"/>
                </a:ext>
              </a:extLst>
            </p:cNvPr>
            <p:cNvGrpSpPr/>
            <p:nvPr/>
          </p:nvGrpSpPr>
          <p:grpSpPr>
            <a:xfrm>
              <a:off x="1071328" y="5745380"/>
              <a:ext cx="1157650" cy="485951"/>
              <a:chOff x="1071328" y="5745380"/>
              <a:chExt cx="1157650" cy="485951"/>
            </a:xfrm>
          </p:grpSpPr>
          <p:sp>
            <p:nvSpPr>
              <p:cNvPr id="179" name="Freeform 105">
                <a:extLst>
                  <a:ext uri="{FF2B5EF4-FFF2-40B4-BE49-F238E27FC236}">
                    <a16:creationId xmlns:a16="http://schemas.microsoft.com/office/drawing/2014/main" id="{9FE2AE91-7DDB-4DFA-B21E-41DF23ECC4B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20714" y="6030571"/>
                <a:ext cx="208264" cy="200760"/>
              </a:xfrm>
              <a:custGeom>
                <a:avLst/>
                <a:gdLst>
                  <a:gd name="T0" fmla="*/ 0 w 47"/>
                  <a:gd name="T1" fmla="*/ 23 h 45"/>
                  <a:gd name="T2" fmla="*/ 22 w 47"/>
                  <a:gd name="T3" fmla="*/ 45 h 45"/>
                  <a:gd name="T4" fmla="*/ 47 w 47"/>
                  <a:gd name="T5" fmla="*/ 23 h 45"/>
                  <a:gd name="T6" fmla="*/ 22 w 47"/>
                  <a:gd name="T7" fmla="*/ 0 h 45"/>
                  <a:gd name="T8" fmla="*/ 0 w 47"/>
                  <a:gd name="T9" fmla="*/ 23 h 45"/>
                  <a:gd name="T10" fmla="*/ 14 w 47"/>
                  <a:gd name="T11" fmla="*/ 23 h 45"/>
                  <a:gd name="T12" fmla="*/ 22 w 47"/>
                  <a:gd name="T13" fmla="*/ 14 h 45"/>
                  <a:gd name="T14" fmla="*/ 30 w 47"/>
                  <a:gd name="T15" fmla="*/ 23 h 45"/>
                  <a:gd name="T16" fmla="*/ 22 w 47"/>
                  <a:gd name="T17" fmla="*/ 31 h 45"/>
                  <a:gd name="T18" fmla="*/ 14 w 47"/>
                  <a:gd name="T19" fmla="*/ 23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7" h="4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34" y="45"/>
                      <a:pt x="47" y="35"/>
                      <a:pt x="47" y="23"/>
                    </a:cubicBezTo>
                    <a:cubicBezTo>
                      <a:pt x="47" y="10"/>
                      <a:pt x="34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  <a:moveTo>
                      <a:pt x="14" y="23"/>
                    </a:moveTo>
                    <a:cubicBezTo>
                      <a:pt x="14" y="18"/>
                      <a:pt x="17" y="14"/>
                      <a:pt x="22" y="14"/>
                    </a:cubicBezTo>
                    <a:cubicBezTo>
                      <a:pt x="27" y="14"/>
                      <a:pt x="30" y="18"/>
                      <a:pt x="30" y="23"/>
                    </a:cubicBezTo>
                    <a:cubicBezTo>
                      <a:pt x="30" y="27"/>
                      <a:pt x="27" y="31"/>
                      <a:pt x="22" y="31"/>
                    </a:cubicBezTo>
                    <a:cubicBezTo>
                      <a:pt x="17" y="31"/>
                      <a:pt x="14" y="27"/>
                      <a:pt x="14" y="23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0" name="Freeform 106">
                <a:extLst>
                  <a:ext uri="{FF2B5EF4-FFF2-40B4-BE49-F238E27FC236}">
                    <a16:creationId xmlns:a16="http://schemas.microsoft.com/office/drawing/2014/main" id="{0F3E7E11-B867-4AAC-927F-0C858420FD9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71328" y="6030571"/>
                <a:ext cx="189501" cy="200760"/>
              </a:xfrm>
              <a:custGeom>
                <a:avLst/>
                <a:gdLst>
                  <a:gd name="T0" fmla="*/ 0 w 43"/>
                  <a:gd name="T1" fmla="*/ 23 h 45"/>
                  <a:gd name="T2" fmla="*/ 22 w 43"/>
                  <a:gd name="T3" fmla="*/ 45 h 45"/>
                  <a:gd name="T4" fmla="*/ 43 w 43"/>
                  <a:gd name="T5" fmla="*/ 23 h 45"/>
                  <a:gd name="T6" fmla="*/ 22 w 43"/>
                  <a:gd name="T7" fmla="*/ 0 h 45"/>
                  <a:gd name="T8" fmla="*/ 0 w 43"/>
                  <a:gd name="T9" fmla="*/ 23 h 45"/>
                  <a:gd name="T10" fmla="*/ 13 w 43"/>
                  <a:gd name="T11" fmla="*/ 23 h 45"/>
                  <a:gd name="T12" fmla="*/ 22 w 43"/>
                  <a:gd name="T13" fmla="*/ 14 h 45"/>
                  <a:gd name="T14" fmla="*/ 30 w 43"/>
                  <a:gd name="T15" fmla="*/ 23 h 45"/>
                  <a:gd name="T16" fmla="*/ 22 w 43"/>
                  <a:gd name="T17" fmla="*/ 31 h 45"/>
                  <a:gd name="T18" fmla="*/ 13 w 43"/>
                  <a:gd name="T19" fmla="*/ 23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3" h="4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34" y="45"/>
                      <a:pt x="43" y="35"/>
                      <a:pt x="43" y="23"/>
                    </a:cubicBezTo>
                    <a:cubicBezTo>
                      <a:pt x="43" y="10"/>
                      <a:pt x="34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  <a:moveTo>
                      <a:pt x="13" y="23"/>
                    </a:moveTo>
                    <a:cubicBezTo>
                      <a:pt x="13" y="18"/>
                      <a:pt x="17" y="14"/>
                      <a:pt x="22" y="14"/>
                    </a:cubicBezTo>
                    <a:cubicBezTo>
                      <a:pt x="26" y="14"/>
                      <a:pt x="30" y="18"/>
                      <a:pt x="30" y="23"/>
                    </a:cubicBezTo>
                    <a:cubicBezTo>
                      <a:pt x="30" y="27"/>
                      <a:pt x="26" y="31"/>
                      <a:pt x="22" y="31"/>
                    </a:cubicBezTo>
                    <a:cubicBezTo>
                      <a:pt x="17" y="31"/>
                      <a:pt x="13" y="27"/>
                      <a:pt x="13" y="23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1" name="Freeform 107">
                <a:extLst>
                  <a:ext uri="{FF2B5EF4-FFF2-40B4-BE49-F238E27FC236}">
                    <a16:creationId xmlns:a16="http://schemas.microsoft.com/office/drawing/2014/main" id="{9ED20A0F-9756-44C8-A250-5F8FD2FA06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3245" y="5794162"/>
                <a:ext cx="296449" cy="93813"/>
              </a:xfrm>
              <a:custGeom>
                <a:avLst/>
                <a:gdLst>
                  <a:gd name="T0" fmla="*/ 67 w 67"/>
                  <a:gd name="T1" fmla="*/ 21 h 21"/>
                  <a:gd name="T2" fmla="*/ 67 w 67"/>
                  <a:gd name="T3" fmla="*/ 0 h 21"/>
                  <a:gd name="T4" fmla="*/ 0 w 67"/>
                  <a:gd name="T5" fmla="*/ 21 h 21"/>
                  <a:gd name="T6" fmla="*/ 67 w 67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1">
                    <a:moveTo>
                      <a:pt x="67" y="21"/>
                    </a:moveTo>
                    <a:cubicBezTo>
                      <a:pt x="67" y="0"/>
                      <a:pt x="67" y="0"/>
                      <a:pt x="67" y="0"/>
                    </a:cubicBezTo>
                    <a:cubicBezTo>
                      <a:pt x="28" y="8"/>
                      <a:pt x="0" y="21"/>
                      <a:pt x="0" y="21"/>
                    </a:cubicBezTo>
                    <a:lnTo>
                      <a:pt x="67" y="2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2" name="Freeform 108">
                <a:extLst>
                  <a:ext uri="{FF2B5EF4-FFF2-40B4-BE49-F238E27FC236}">
                    <a16:creationId xmlns:a16="http://schemas.microsoft.com/office/drawing/2014/main" id="{036B49D1-895E-44BA-8594-A63B2A8AAE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7239" y="5745380"/>
                <a:ext cx="442797" cy="142596"/>
              </a:xfrm>
              <a:custGeom>
                <a:avLst/>
                <a:gdLst>
                  <a:gd name="T0" fmla="*/ 0 w 100"/>
                  <a:gd name="T1" fmla="*/ 9 h 32"/>
                  <a:gd name="T2" fmla="*/ 0 w 100"/>
                  <a:gd name="T3" fmla="*/ 32 h 32"/>
                  <a:gd name="T4" fmla="*/ 100 w 100"/>
                  <a:gd name="T5" fmla="*/ 32 h 32"/>
                  <a:gd name="T6" fmla="*/ 0 w 100"/>
                  <a:gd name="T7" fmla="*/ 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0" h="32">
                    <a:moveTo>
                      <a:pt x="0" y="9"/>
                    </a:moveTo>
                    <a:cubicBezTo>
                      <a:pt x="0" y="32"/>
                      <a:pt x="0" y="32"/>
                      <a:pt x="0" y="32"/>
                    </a:cubicBezTo>
                    <a:cubicBezTo>
                      <a:pt x="100" y="32"/>
                      <a:pt x="100" y="32"/>
                      <a:pt x="100" y="32"/>
                    </a:cubicBezTo>
                    <a:cubicBezTo>
                      <a:pt x="100" y="32"/>
                      <a:pt x="56" y="0"/>
                      <a:pt x="0" y="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184" name="Rectangle 183">
            <a:extLst>
              <a:ext uri="{FF2B5EF4-FFF2-40B4-BE49-F238E27FC236}">
                <a16:creationId xmlns:a16="http://schemas.microsoft.com/office/drawing/2014/main" id="{E5B11C82-31E8-4C2B-8CB2-C10BC5A86AF6}"/>
              </a:ext>
            </a:extLst>
          </p:cNvPr>
          <p:cNvSpPr/>
          <p:nvPr/>
        </p:nvSpPr>
        <p:spPr>
          <a:xfrm>
            <a:off x="7729106" y="3491023"/>
            <a:ext cx="3550942" cy="978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spot.</a:t>
            </a:r>
          </a:p>
        </p:txBody>
      </p: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C03DDF84-5E37-4F21-9378-8687FAC5C91B}"/>
              </a:ext>
            </a:extLst>
          </p:cNvPr>
          <p:cNvGrpSpPr/>
          <p:nvPr/>
        </p:nvGrpSpPr>
        <p:grpSpPr>
          <a:xfrm>
            <a:off x="7729106" y="1525806"/>
            <a:ext cx="3522691" cy="1544936"/>
            <a:chOff x="739851" y="136699"/>
            <a:chExt cx="3522691" cy="1544936"/>
          </a:xfrm>
        </p:grpSpPr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D2B9C93B-9EAC-4F4B-BD55-A5AEF46DE678}"/>
                </a:ext>
              </a:extLst>
            </p:cNvPr>
            <p:cNvSpPr/>
            <p:nvPr/>
          </p:nvSpPr>
          <p:spPr>
            <a:xfrm>
              <a:off x="739851" y="136699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188" name="Rectangle: Rounded Corners 187">
              <a:extLst>
                <a:ext uri="{FF2B5EF4-FFF2-40B4-BE49-F238E27FC236}">
                  <a16:creationId xmlns:a16="http://schemas.microsoft.com/office/drawing/2014/main" id="{ABDCBE3B-C7F1-4529-80C9-418253B1F88D}"/>
                </a:ext>
              </a:extLst>
            </p:cNvPr>
            <p:cNvSpPr/>
            <p:nvPr/>
          </p:nvSpPr>
          <p:spPr>
            <a:xfrm>
              <a:off x="841449" y="1619008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AC03BD2E-E274-4717-B511-7B600099284D}"/>
                </a:ext>
              </a:extLst>
            </p:cNvPr>
            <p:cNvSpPr txBox="1"/>
            <p:nvPr/>
          </p:nvSpPr>
          <p:spPr>
            <a:xfrm>
              <a:off x="739852" y="411237"/>
              <a:ext cx="352269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Introduction Our Campus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cxnSp>
        <p:nvCxnSpPr>
          <p:cNvPr id="190" name="Straight Connector 189">
            <a:extLst>
              <a:ext uri="{FF2B5EF4-FFF2-40B4-BE49-F238E27FC236}">
                <a16:creationId xmlns:a16="http://schemas.microsoft.com/office/drawing/2014/main" id="{2621AB0D-02E5-4C51-AD2B-E90375BECD23}"/>
              </a:ext>
            </a:extLst>
          </p:cNvPr>
          <p:cNvCxnSpPr>
            <a:cxnSpLocks/>
          </p:cNvCxnSpPr>
          <p:nvPr/>
        </p:nvCxnSpPr>
        <p:spPr>
          <a:xfrm>
            <a:off x="1439153" y="3226758"/>
            <a:ext cx="0" cy="818883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EF4E7B53-2196-487A-A675-90796F8A1C0F}"/>
              </a:ext>
            </a:extLst>
          </p:cNvPr>
          <p:cNvGrpSpPr/>
          <p:nvPr/>
        </p:nvGrpSpPr>
        <p:grpSpPr>
          <a:xfrm flipV="1">
            <a:off x="1231010" y="2808568"/>
            <a:ext cx="416287" cy="416287"/>
            <a:chOff x="2805884" y="2022566"/>
            <a:chExt cx="416287" cy="416287"/>
          </a:xfrm>
        </p:grpSpPr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AD0653BD-AEB1-443F-8442-E5B10942662D}"/>
                </a:ext>
              </a:extLst>
            </p:cNvPr>
            <p:cNvSpPr/>
            <p:nvPr/>
          </p:nvSpPr>
          <p:spPr>
            <a:xfrm>
              <a:off x="2805884" y="2022566"/>
              <a:ext cx="416287" cy="416287"/>
            </a:xfrm>
            <a:prstGeom prst="ellipse">
              <a:avLst/>
            </a:prstGeom>
            <a:solidFill>
              <a:schemeClr val="bg1"/>
            </a:solidFill>
            <a:ln w="444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92" name="Freeform 46">
              <a:extLst>
                <a:ext uri="{FF2B5EF4-FFF2-40B4-BE49-F238E27FC236}">
                  <a16:creationId xmlns:a16="http://schemas.microsoft.com/office/drawing/2014/main" id="{DB7303E9-9BFE-4CF7-8C28-2BCA18DFE8E7}"/>
                </a:ext>
              </a:extLst>
            </p:cNvPr>
            <p:cNvSpPr>
              <a:spLocks/>
            </p:cNvSpPr>
            <p:nvPr/>
          </p:nvSpPr>
          <p:spPr bwMode="auto">
            <a:xfrm rot="5400000" flipH="1">
              <a:off x="2969584" y="2132347"/>
              <a:ext cx="88886" cy="196724"/>
            </a:xfrm>
            <a:custGeom>
              <a:avLst/>
              <a:gdLst>
                <a:gd name="T0" fmla="*/ 147571 w 96"/>
                <a:gd name="T1" fmla="*/ 33734 h 168"/>
                <a:gd name="T2" fmla="*/ 46517 w 96"/>
                <a:gd name="T3" fmla="*/ 134938 h 168"/>
                <a:gd name="T4" fmla="*/ 149175 w 96"/>
                <a:gd name="T5" fmla="*/ 237747 h 168"/>
                <a:gd name="T6" fmla="*/ 149175 w 96"/>
                <a:gd name="T7" fmla="*/ 237747 h 168"/>
                <a:gd name="T8" fmla="*/ 153987 w 96"/>
                <a:gd name="T9" fmla="*/ 250598 h 168"/>
                <a:gd name="T10" fmla="*/ 134739 w 96"/>
                <a:gd name="T11" fmla="*/ 269875 h 168"/>
                <a:gd name="T12" fmla="*/ 121906 w 96"/>
                <a:gd name="T13" fmla="*/ 265056 h 168"/>
                <a:gd name="T14" fmla="*/ 121906 w 96"/>
                <a:gd name="T15" fmla="*/ 265056 h 168"/>
                <a:gd name="T16" fmla="*/ 6416 w 96"/>
                <a:gd name="T17" fmla="*/ 149395 h 168"/>
                <a:gd name="T18" fmla="*/ 6416 w 96"/>
                <a:gd name="T19" fmla="*/ 149395 h 168"/>
                <a:gd name="T20" fmla="*/ 0 w 96"/>
                <a:gd name="T21" fmla="*/ 134938 h 168"/>
                <a:gd name="T22" fmla="*/ 0 w 96"/>
                <a:gd name="T23" fmla="*/ 134938 h 168"/>
                <a:gd name="T24" fmla="*/ 0 w 96"/>
                <a:gd name="T25" fmla="*/ 134938 h 168"/>
                <a:gd name="T26" fmla="*/ 6416 w 96"/>
                <a:gd name="T27" fmla="*/ 120480 h 168"/>
                <a:gd name="T28" fmla="*/ 6416 w 96"/>
                <a:gd name="T29" fmla="*/ 120480 h 168"/>
                <a:gd name="T30" fmla="*/ 121906 w 96"/>
                <a:gd name="T31" fmla="*/ 4819 h 168"/>
                <a:gd name="T32" fmla="*/ 121906 w 96"/>
                <a:gd name="T33" fmla="*/ 4819 h 168"/>
                <a:gd name="T34" fmla="*/ 134739 w 96"/>
                <a:gd name="T35" fmla="*/ 0 h 168"/>
                <a:gd name="T36" fmla="*/ 153987 w 96"/>
                <a:gd name="T37" fmla="*/ 19277 h 168"/>
                <a:gd name="T38" fmla="*/ 147571 w 96"/>
                <a:gd name="T39" fmla="*/ 33734 h 168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96" h="168">
                  <a:moveTo>
                    <a:pt x="92" y="21"/>
                  </a:moveTo>
                  <a:cubicBezTo>
                    <a:pt x="29" y="84"/>
                    <a:pt x="29" y="84"/>
                    <a:pt x="29" y="84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5" y="150"/>
                    <a:pt x="96" y="153"/>
                    <a:pt x="96" y="156"/>
                  </a:cubicBezTo>
                  <a:cubicBezTo>
                    <a:pt x="96" y="163"/>
                    <a:pt x="91" y="168"/>
                    <a:pt x="84" y="168"/>
                  </a:cubicBezTo>
                  <a:cubicBezTo>
                    <a:pt x="81" y="168"/>
                    <a:pt x="78" y="167"/>
                    <a:pt x="76" y="165"/>
                  </a:cubicBezTo>
                  <a:cubicBezTo>
                    <a:pt x="76" y="165"/>
                    <a:pt x="76" y="165"/>
                    <a:pt x="76" y="165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1" y="90"/>
                    <a:pt x="0" y="87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1"/>
                    <a:pt x="1" y="77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8" y="1"/>
                    <a:pt x="81" y="0"/>
                    <a:pt x="84" y="0"/>
                  </a:cubicBezTo>
                  <a:cubicBezTo>
                    <a:pt x="91" y="0"/>
                    <a:pt x="96" y="5"/>
                    <a:pt x="96" y="12"/>
                  </a:cubicBezTo>
                  <a:cubicBezTo>
                    <a:pt x="96" y="16"/>
                    <a:pt x="94" y="19"/>
                    <a:pt x="92" y="21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B3FBB3F4-BE1F-4578-88BB-6B93030AEB4A}"/>
              </a:ext>
            </a:extLst>
          </p:cNvPr>
          <p:cNvCxnSpPr>
            <a:cxnSpLocks/>
          </p:cNvCxnSpPr>
          <p:nvPr/>
        </p:nvCxnSpPr>
        <p:spPr>
          <a:xfrm>
            <a:off x="3598762" y="2672891"/>
            <a:ext cx="0" cy="818883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7CF06AB0-92E5-47A6-A8A4-E019029C1C1C}"/>
              </a:ext>
            </a:extLst>
          </p:cNvPr>
          <p:cNvGrpSpPr/>
          <p:nvPr/>
        </p:nvGrpSpPr>
        <p:grpSpPr>
          <a:xfrm flipV="1">
            <a:off x="3390619" y="2254701"/>
            <a:ext cx="416287" cy="416287"/>
            <a:chOff x="2805884" y="2022566"/>
            <a:chExt cx="416287" cy="416287"/>
          </a:xfrm>
        </p:grpSpPr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91278EE0-7E8D-41E8-AF3E-BAA96B2A90FB}"/>
                </a:ext>
              </a:extLst>
            </p:cNvPr>
            <p:cNvSpPr/>
            <p:nvPr/>
          </p:nvSpPr>
          <p:spPr>
            <a:xfrm>
              <a:off x="2805884" y="2022566"/>
              <a:ext cx="416287" cy="416287"/>
            </a:xfrm>
            <a:prstGeom prst="ellipse">
              <a:avLst/>
            </a:prstGeom>
            <a:solidFill>
              <a:schemeClr val="bg1"/>
            </a:solidFill>
            <a:ln w="444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96" name="Freeform 46">
              <a:extLst>
                <a:ext uri="{FF2B5EF4-FFF2-40B4-BE49-F238E27FC236}">
                  <a16:creationId xmlns:a16="http://schemas.microsoft.com/office/drawing/2014/main" id="{039392F6-C4C4-4BC5-8341-FED46C638149}"/>
                </a:ext>
              </a:extLst>
            </p:cNvPr>
            <p:cNvSpPr>
              <a:spLocks/>
            </p:cNvSpPr>
            <p:nvPr/>
          </p:nvSpPr>
          <p:spPr bwMode="auto">
            <a:xfrm rot="5400000" flipH="1">
              <a:off x="2969584" y="2132347"/>
              <a:ext cx="88886" cy="196724"/>
            </a:xfrm>
            <a:custGeom>
              <a:avLst/>
              <a:gdLst>
                <a:gd name="T0" fmla="*/ 147571 w 96"/>
                <a:gd name="T1" fmla="*/ 33734 h 168"/>
                <a:gd name="T2" fmla="*/ 46517 w 96"/>
                <a:gd name="T3" fmla="*/ 134938 h 168"/>
                <a:gd name="T4" fmla="*/ 149175 w 96"/>
                <a:gd name="T5" fmla="*/ 237747 h 168"/>
                <a:gd name="T6" fmla="*/ 149175 w 96"/>
                <a:gd name="T7" fmla="*/ 237747 h 168"/>
                <a:gd name="T8" fmla="*/ 153987 w 96"/>
                <a:gd name="T9" fmla="*/ 250598 h 168"/>
                <a:gd name="T10" fmla="*/ 134739 w 96"/>
                <a:gd name="T11" fmla="*/ 269875 h 168"/>
                <a:gd name="T12" fmla="*/ 121906 w 96"/>
                <a:gd name="T13" fmla="*/ 265056 h 168"/>
                <a:gd name="T14" fmla="*/ 121906 w 96"/>
                <a:gd name="T15" fmla="*/ 265056 h 168"/>
                <a:gd name="T16" fmla="*/ 6416 w 96"/>
                <a:gd name="T17" fmla="*/ 149395 h 168"/>
                <a:gd name="T18" fmla="*/ 6416 w 96"/>
                <a:gd name="T19" fmla="*/ 149395 h 168"/>
                <a:gd name="T20" fmla="*/ 0 w 96"/>
                <a:gd name="T21" fmla="*/ 134938 h 168"/>
                <a:gd name="T22" fmla="*/ 0 w 96"/>
                <a:gd name="T23" fmla="*/ 134938 h 168"/>
                <a:gd name="T24" fmla="*/ 0 w 96"/>
                <a:gd name="T25" fmla="*/ 134938 h 168"/>
                <a:gd name="T26" fmla="*/ 6416 w 96"/>
                <a:gd name="T27" fmla="*/ 120480 h 168"/>
                <a:gd name="T28" fmla="*/ 6416 w 96"/>
                <a:gd name="T29" fmla="*/ 120480 h 168"/>
                <a:gd name="T30" fmla="*/ 121906 w 96"/>
                <a:gd name="T31" fmla="*/ 4819 h 168"/>
                <a:gd name="T32" fmla="*/ 121906 w 96"/>
                <a:gd name="T33" fmla="*/ 4819 h 168"/>
                <a:gd name="T34" fmla="*/ 134739 w 96"/>
                <a:gd name="T35" fmla="*/ 0 h 168"/>
                <a:gd name="T36" fmla="*/ 153987 w 96"/>
                <a:gd name="T37" fmla="*/ 19277 h 168"/>
                <a:gd name="T38" fmla="*/ 147571 w 96"/>
                <a:gd name="T39" fmla="*/ 33734 h 168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96" h="168">
                  <a:moveTo>
                    <a:pt x="92" y="21"/>
                  </a:moveTo>
                  <a:cubicBezTo>
                    <a:pt x="29" y="84"/>
                    <a:pt x="29" y="84"/>
                    <a:pt x="29" y="84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5" y="150"/>
                    <a:pt x="96" y="153"/>
                    <a:pt x="96" y="156"/>
                  </a:cubicBezTo>
                  <a:cubicBezTo>
                    <a:pt x="96" y="163"/>
                    <a:pt x="91" y="168"/>
                    <a:pt x="84" y="168"/>
                  </a:cubicBezTo>
                  <a:cubicBezTo>
                    <a:pt x="81" y="168"/>
                    <a:pt x="78" y="167"/>
                    <a:pt x="76" y="165"/>
                  </a:cubicBezTo>
                  <a:cubicBezTo>
                    <a:pt x="76" y="165"/>
                    <a:pt x="76" y="165"/>
                    <a:pt x="76" y="165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1" y="90"/>
                    <a:pt x="0" y="87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1"/>
                    <a:pt x="1" y="77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8" y="1"/>
                    <a:pt x="81" y="0"/>
                    <a:pt x="84" y="0"/>
                  </a:cubicBezTo>
                  <a:cubicBezTo>
                    <a:pt x="91" y="0"/>
                    <a:pt x="96" y="5"/>
                    <a:pt x="96" y="12"/>
                  </a:cubicBezTo>
                  <a:cubicBezTo>
                    <a:pt x="96" y="16"/>
                    <a:pt x="94" y="19"/>
                    <a:pt x="92" y="21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3BF861A5-FD31-48E6-8469-0AAB5C9C9AD2}"/>
              </a:ext>
            </a:extLst>
          </p:cNvPr>
          <p:cNvCxnSpPr>
            <a:cxnSpLocks/>
          </p:cNvCxnSpPr>
          <p:nvPr/>
        </p:nvCxnSpPr>
        <p:spPr>
          <a:xfrm>
            <a:off x="5758370" y="2119025"/>
            <a:ext cx="0" cy="818883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93A3976E-F67F-4F39-9CA3-2314E71F36AF}"/>
              </a:ext>
            </a:extLst>
          </p:cNvPr>
          <p:cNvGrpSpPr/>
          <p:nvPr/>
        </p:nvGrpSpPr>
        <p:grpSpPr>
          <a:xfrm flipV="1">
            <a:off x="5550227" y="1700835"/>
            <a:ext cx="416287" cy="416287"/>
            <a:chOff x="2805884" y="2022566"/>
            <a:chExt cx="416287" cy="416287"/>
          </a:xfrm>
        </p:grpSpPr>
        <p:sp>
          <p:nvSpPr>
            <p:cNvPr id="203" name="Oval 202">
              <a:extLst>
                <a:ext uri="{FF2B5EF4-FFF2-40B4-BE49-F238E27FC236}">
                  <a16:creationId xmlns:a16="http://schemas.microsoft.com/office/drawing/2014/main" id="{ABC5711B-5C2E-479A-966E-AF8C86505494}"/>
                </a:ext>
              </a:extLst>
            </p:cNvPr>
            <p:cNvSpPr/>
            <p:nvPr/>
          </p:nvSpPr>
          <p:spPr>
            <a:xfrm>
              <a:off x="2805884" y="2022566"/>
              <a:ext cx="416287" cy="416287"/>
            </a:xfrm>
            <a:prstGeom prst="ellipse">
              <a:avLst/>
            </a:prstGeom>
            <a:solidFill>
              <a:schemeClr val="bg1"/>
            </a:solidFill>
            <a:ln w="444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4" name="Freeform 46">
              <a:extLst>
                <a:ext uri="{FF2B5EF4-FFF2-40B4-BE49-F238E27FC236}">
                  <a16:creationId xmlns:a16="http://schemas.microsoft.com/office/drawing/2014/main" id="{12AD23B7-E2AD-48B0-85C8-CD0E65B59515}"/>
                </a:ext>
              </a:extLst>
            </p:cNvPr>
            <p:cNvSpPr>
              <a:spLocks/>
            </p:cNvSpPr>
            <p:nvPr/>
          </p:nvSpPr>
          <p:spPr bwMode="auto">
            <a:xfrm rot="5400000" flipH="1">
              <a:off x="2969584" y="2132347"/>
              <a:ext cx="88886" cy="196724"/>
            </a:xfrm>
            <a:custGeom>
              <a:avLst/>
              <a:gdLst>
                <a:gd name="T0" fmla="*/ 147571 w 96"/>
                <a:gd name="T1" fmla="*/ 33734 h 168"/>
                <a:gd name="T2" fmla="*/ 46517 w 96"/>
                <a:gd name="T3" fmla="*/ 134938 h 168"/>
                <a:gd name="T4" fmla="*/ 149175 w 96"/>
                <a:gd name="T5" fmla="*/ 237747 h 168"/>
                <a:gd name="T6" fmla="*/ 149175 w 96"/>
                <a:gd name="T7" fmla="*/ 237747 h 168"/>
                <a:gd name="T8" fmla="*/ 153987 w 96"/>
                <a:gd name="T9" fmla="*/ 250598 h 168"/>
                <a:gd name="T10" fmla="*/ 134739 w 96"/>
                <a:gd name="T11" fmla="*/ 269875 h 168"/>
                <a:gd name="T12" fmla="*/ 121906 w 96"/>
                <a:gd name="T13" fmla="*/ 265056 h 168"/>
                <a:gd name="T14" fmla="*/ 121906 w 96"/>
                <a:gd name="T15" fmla="*/ 265056 h 168"/>
                <a:gd name="T16" fmla="*/ 6416 w 96"/>
                <a:gd name="T17" fmla="*/ 149395 h 168"/>
                <a:gd name="T18" fmla="*/ 6416 w 96"/>
                <a:gd name="T19" fmla="*/ 149395 h 168"/>
                <a:gd name="T20" fmla="*/ 0 w 96"/>
                <a:gd name="T21" fmla="*/ 134938 h 168"/>
                <a:gd name="T22" fmla="*/ 0 w 96"/>
                <a:gd name="T23" fmla="*/ 134938 h 168"/>
                <a:gd name="T24" fmla="*/ 0 w 96"/>
                <a:gd name="T25" fmla="*/ 134938 h 168"/>
                <a:gd name="T26" fmla="*/ 6416 w 96"/>
                <a:gd name="T27" fmla="*/ 120480 h 168"/>
                <a:gd name="T28" fmla="*/ 6416 w 96"/>
                <a:gd name="T29" fmla="*/ 120480 h 168"/>
                <a:gd name="T30" fmla="*/ 121906 w 96"/>
                <a:gd name="T31" fmla="*/ 4819 h 168"/>
                <a:gd name="T32" fmla="*/ 121906 w 96"/>
                <a:gd name="T33" fmla="*/ 4819 h 168"/>
                <a:gd name="T34" fmla="*/ 134739 w 96"/>
                <a:gd name="T35" fmla="*/ 0 h 168"/>
                <a:gd name="T36" fmla="*/ 153987 w 96"/>
                <a:gd name="T37" fmla="*/ 19277 h 168"/>
                <a:gd name="T38" fmla="*/ 147571 w 96"/>
                <a:gd name="T39" fmla="*/ 33734 h 168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96" h="168">
                  <a:moveTo>
                    <a:pt x="92" y="21"/>
                  </a:moveTo>
                  <a:cubicBezTo>
                    <a:pt x="29" y="84"/>
                    <a:pt x="29" y="84"/>
                    <a:pt x="29" y="84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5" y="150"/>
                    <a:pt x="96" y="153"/>
                    <a:pt x="96" y="156"/>
                  </a:cubicBezTo>
                  <a:cubicBezTo>
                    <a:pt x="96" y="163"/>
                    <a:pt x="91" y="168"/>
                    <a:pt x="84" y="168"/>
                  </a:cubicBezTo>
                  <a:cubicBezTo>
                    <a:pt x="81" y="168"/>
                    <a:pt x="78" y="167"/>
                    <a:pt x="76" y="165"/>
                  </a:cubicBezTo>
                  <a:cubicBezTo>
                    <a:pt x="76" y="165"/>
                    <a:pt x="76" y="165"/>
                    <a:pt x="76" y="165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1" y="90"/>
                    <a:pt x="0" y="87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1"/>
                    <a:pt x="1" y="77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8" y="1"/>
                    <a:pt x="81" y="0"/>
                    <a:pt x="84" y="0"/>
                  </a:cubicBezTo>
                  <a:cubicBezTo>
                    <a:pt x="91" y="0"/>
                    <a:pt x="96" y="5"/>
                    <a:pt x="96" y="12"/>
                  </a:cubicBezTo>
                  <a:cubicBezTo>
                    <a:pt x="96" y="16"/>
                    <a:pt x="94" y="19"/>
                    <a:pt x="92" y="21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205" name="Group 204">
            <a:extLst>
              <a:ext uri="{FF2B5EF4-FFF2-40B4-BE49-F238E27FC236}">
                <a16:creationId xmlns:a16="http://schemas.microsoft.com/office/drawing/2014/main" id="{438B3DC0-42FA-4004-8F7E-7E430E68B007}"/>
              </a:ext>
            </a:extLst>
          </p:cNvPr>
          <p:cNvGrpSpPr/>
          <p:nvPr/>
        </p:nvGrpSpPr>
        <p:grpSpPr>
          <a:xfrm>
            <a:off x="592535" y="1369691"/>
            <a:ext cx="2100104" cy="1336377"/>
            <a:chOff x="10498991" y="460640"/>
            <a:chExt cx="3424698" cy="2179269"/>
          </a:xfrm>
        </p:grpSpPr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5D2F40AC-EEB2-480F-A9D2-50FEF09D4FD1}"/>
                </a:ext>
              </a:extLst>
            </p:cNvPr>
            <p:cNvSpPr/>
            <p:nvPr/>
          </p:nvSpPr>
          <p:spPr>
            <a:xfrm>
              <a:off x="10498991" y="1296537"/>
              <a:ext cx="2116492" cy="5019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Campus One</a:t>
              </a:r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6F8AFBAA-FC2E-4632-BD96-88F402A2E2E6}"/>
                </a:ext>
              </a:extLst>
            </p:cNvPr>
            <p:cNvSpPr/>
            <p:nvPr/>
          </p:nvSpPr>
          <p:spPr>
            <a:xfrm>
              <a:off x="10498991" y="1766603"/>
              <a:ext cx="3424698" cy="8733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DF8BAFC2-049E-4B5C-8843-7720B23A2290}"/>
                </a:ext>
              </a:extLst>
            </p:cNvPr>
            <p:cNvSpPr/>
            <p:nvPr/>
          </p:nvSpPr>
          <p:spPr>
            <a:xfrm>
              <a:off x="10498991" y="460640"/>
              <a:ext cx="2116492" cy="10539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600" b="1" dirty="0"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lumMod val="75000"/>
                        </a:schemeClr>
                      </a:gs>
                    </a:gsLst>
                    <a:lin ang="5400000" scaled="1"/>
                  </a:gra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22%</a:t>
              </a:r>
            </a:p>
          </p:txBody>
        </p:sp>
      </p:grp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6355098C-1344-4665-A6BA-4A47CA187EAB}"/>
              </a:ext>
            </a:extLst>
          </p:cNvPr>
          <p:cNvGrpSpPr/>
          <p:nvPr/>
        </p:nvGrpSpPr>
        <p:grpSpPr>
          <a:xfrm>
            <a:off x="4884534" y="290252"/>
            <a:ext cx="2100105" cy="1336377"/>
            <a:chOff x="10498989" y="460640"/>
            <a:chExt cx="3424700" cy="2179269"/>
          </a:xfrm>
        </p:grpSpPr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7F4E84F6-5010-432D-8866-91A52D2C7254}"/>
                </a:ext>
              </a:extLst>
            </p:cNvPr>
            <p:cNvSpPr/>
            <p:nvPr/>
          </p:nvSpPr>
          <p:spPr>
            <a:xfrm>
              <a:off x="10498989" y="1296537"/>
              <a:ext cx="2507862" cy="5019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Campus Three</a:t>
              </a:r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A2ADBACC-BED4-4C94-A99A-B61AEE88C06E}"/>
                </a:ext>
              </a:extLst>
            </p:cNvPr>
            <p:cNvSpPr/>
            <p:nvPr/>
          </p:nvSpPr>
          <p:spPr>
            <a:xfrm>
              <a:off x="10498991" y="1766603"/>
              <a:ext cx="3424698" cy="8733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2A873ACC-C761-40DB-9B21-4FDD510787D2}"/>
                </a:ext>
              </a:extLst>
            </p:cNvPr>
            <p:cNvSpPr/>
            <p:nvPr/>
          </p:nvSpPr>
          <p:spPr>
            <a:xfrm>
              <a:off x="10498991" y="460640"/>
              <a:ext cx="2116492" cy="10539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600" b="1" dirty="0">
                  <a:gradFill>
                    <a:gsLst>
                      <a:gs pos="0">
                        <a:schemeClr val="accent4"/>
                      </a:gs>
                      <a:gs pos="100000">
                        <a:schemeClr val="accent4">
                          <a:lumMod val="75000"/>
                        </a:schemeClr>
                      </a:gs>
                    </a:gsLst>
                    <a:lin ang="5400000" scaled="1"/>
                  </a:gra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55%</a:t>
              </a:r>
            </a:p>
          </p:txBody>
        </p:sp>
      </p:grp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C0D9F35F-5EC5-4CC0-9B1D-5FC5050B11AC}"/>
              </a:ext>
            </a:extLst>
          </p:cNvPr>
          <p:cNvGrpSpPr/>
          <p:nvPr/>
        </p:nvGrpSpPr>
        <p:grpSpPr>
          <a:xfrm>
            <a:off x="2738536" y="829972"/>
            <a:ext cx="2100104" cy="1336377"/>
            <a:chOff x="10498991" y="460640"/>
            <a:chExt cx="3424698" cy="2179269"/>
          </a:xfrm>
        </p:grpSpPr>
        <p:sp>
          <p:nvSpPr>
            <p:cNvPr id="218" name="Rectangle 217">
              <a:extLst>
                <a:ext uri="{FF2B5EF4-FFF2-40B4-BE49-F238E27FC236}">
                  <a16:creationId xmlns:a16="http://schemas.microsoft.com/office/drawing/2014/main" id="{0F32B6BF-ACA2-4482-8D71-0573CC92D2A3}"/>
                </a:ext>
              </a:extLst>
            </p:cNvPr>
            <p:cNvSpPr/>
            <p:nvPr/>
          </p:nvSpPr>
          <p:spPr>
            <a:xfrm>
              <a:off x="10498991" y="1296537"/>
              <a:ext cx="2116492" cy="5019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Campus Two</a:t>
              </a:r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169CCA94-9743-4443-B8BA-4B45D7CCF19D}"/>
                </a:ext>
              </a:extLst>
            </p:cNvPr>
            <p:cNvSpPr/>
            <p:nvPr/>
          </p:nvSpPr>
          <p:spPr>
            <a:xfrm>
              <a:off x="10498991" y="1766603"/>
              <a:ext cx="3424698" cy="8733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4CD13247-BF73-4950-95BB-AC4E79815732}"/>
                </a:ext>
              </a:extLst>
            </p:cNvPr>
            <p:cNvSpPr/>
            <p:nvPr/>
          </p:nvSpPr>
          <p:spPr>
            <a:xfrm>
              <a:off x="10498991" y="460640"/>
              <a:ext cx="2116492" cy="10539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600" b="1" dirty="0">
                  <a:gradFill>
                    <a:gsLst>
                      <a:gs pos="0">
                        <a:schemeClr val="accent2"/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5400000" scaled="1"/>
                  </a:gra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40%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7415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E85B93F-BC83-4D1E-BE78-BFD9EC56507D}"/>
              </a:ext>
            </a:extLst>
          </p:cNvPr>
          <p:cNvGrpSpPr/>
          <p:nvPr/>
        </p:nvGrpSpPr>
        <p:grpSpPr>
          <a:xfrm>
            <a:off x="4123131" y="2462982"/>
            <a:ext cx="3945740" cy="3460762"/>
            <a:chOff x="6680537" y="1477108"/>
            <a:chExt cx="5164279" cy="4529530"/>
          </a:xfrm>
        </p:grpSpPr>
        <p:sp>
          <p:nvSpPr>
            <p:cNvPr id="3" name="Freeform 334">
              <a:extLst>
                <a:ext uri="{FF2B5EF4-FFF2-40B4-BE49-F238E27FC236}">
                  <a16:creationId xmlns:a16="http://schemas.microsoft.com/office/drawing/2014/main" id="{2201C83D-E832-4F71-AE09-643812357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3937" y="3538173"/>
              <a:ext cx="3598566" cy="2468465"/>
            </a:xfrm>
            <a:custGeom>
              <a:avLst/>
              <a:gdLst>
                <a:gd name="T0" fmla="*/ 1834 w 1834"/>
                <a:gd name="T1" fmla="*/ 1176 h 1258"/>
                <a:gd name="T2" fmla="*/ 1745 w 1834"/>
                <a:gd name="T3" fmla="*/ 1258 h 1258"/>
                <a:gd name="T4" fmla="*/ 89 w 1834"/>
                <a:gd name="T5" fmla="*/ 1258 h 1258"/>
                <a:gd name="T6" fmla="*/ 0 w 1834"/>
                <a:gd name="T7" fmla="*/ 1176 h 1258"/>
                <a:gd name="T8" fmla="*/ 0 w 1834"/>
                <a:gd name="T9" fmla="*/ 82 h 1258"/>
                <a:gd name="T10" fmla="*/ 89 w 1834"/>
                <a:gd name="T11" fmla="*/ 0 h 1258"/>
                <a:gd name="T12" fmla="*/ 1745 w 1834"/>
                <a:gd name="T13" fmla="*/ 0 h 1258"/>
                <a:gd name="T14" fmla="*/ 1834 w 1834"/>
                <a:gd name="T15" fmla="*/ 82 h 1258"/>
                <a:gd name="T16" fmla="*/ 1834 w 1834"/>
                <a:gd name="T17" fmla="*/ 1176 h 1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4" h="1258">
                  <a:moveTo>
                    <a:pt x="1834" y="1176"/>
                  </a:moveTo>
                  <a:cubicBezTo>
                    <a:pt x="1834" y="1221"/>
                    <a:pt x="1794" y="1258"/>
                    <a:pt x="1745" y="1258"/>
                  </a:cubicBezTo>
                  <a:cubicBezTo>
                    <a:pt x="89" y="1258"/>
                    <a:pt x="89" y="1258"/>
                    <a:pt x="89" y="1258"/>
                  </a:cubicBezTo>
                  <a:cubicBezTo>
                    <a:pt x="40" y="1258"/>
                    <a:pt x="0" y="1221"/>
                    <a:pt x="0" y="1176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37"/>
                    <a:pt x="40" y="0"/>
                    <a:pt x="89" y="0"/>
                  </a:cubicBezTo>
                  <a:cubicBezTo>
                    <a:pt x="1745" y="0"/>
                    <a:pt x="1745" y="0"/>
                    <a:pt x="1745" y="0"/>
                  </a:cubicBezTo>
                  <a:cubicBezTo>
                    <a:pt x="1794" y="0"/>
                    <a:pt x="1834" y="37"/>
                    <a:pt x="1834" y="82"/>
                  </a:cubicBezTo>
                  <a:lnTo>
                    <a:pt x="1834" y="1176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335">
              <a:extLst>
                <a:ext uri="{FF2B5EF4-FFF2-40B4-BE49-F238E27FC236}">
                  <a16:creationId xmlns:a16="http://schemas.microsoft.com/office/drawing/2014/main" id="{35E04CBB-BEC6-4320-B0EC-5A3FB5D05618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3808" y="3557257"/>
              <a:ext cx="3538825" cy="2429468"/>
            </a:xfrm>
            <a:custGeom>
              <a:avLst/>
              <a:gdLst>
                <a:gd name="T0" fmla="*/ 1804 w 1804"/>
                <a:gd name="T1" fmla="*/ 1157 h 1238"/>
                <a:gd name="T2" fmla="*/ 1717 w 1804"/>
                <a:gd name="T3" fmla="*/ 1238 h 1238"/>
                <a:gd name="T4" fmla="*/ 87 w 1804"/>
                <a:gd name="T5" fmla="*/ 1238 h 1238"/>
                <a:gd name="T6" fmla="*/ 0 w 1804"/>
                <a:gd name="T7" fmla="*/ 1157 h 1238"/>
                <a:gd name="T8" fmla="*/ 0 w 1804"/>
                <a:gd name="T9" fmla="*/ 80 h 1238"/>
                <a:gd name="T10" fmla="*/ 87 w 1804"/>
                <a:gd name="T11" fmla="*/ 0 h 1238"/>
                <a:gd name="T12" fmla="*/ 1717 w 1804"/>
                <a:gd name="T13" fmla="*/ 0 h 1238"/>
                <a:gd name="T14" fmla="*/ 1804 w 1804"/>
                <a:gd name="T15" fmla="*/ 80 h 1238"/>
                <a:gd name="T16" fmla="*/ 1804 w 1804"/>
                <a:gd name="T17" fmla="*/ 1157 h 1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04" h="1238">
                  <a:moveTo>
                    <a:pt x="1804" y="1157"/>
                  </a:moveTo>
                  <a:cubicBezTo>
                    <a:pt x="1804" y="1202"/>
                    <a:pt x="1765" y="1238"/>
                    <a:pt x="1717" y="1238"/>
                  </a:cubicBezTo>
                  <a:cubicBezTo>
                    <a:pt x="87" y="1238"/>
                    <a:pt x="87" y="1238"/>
                    <a:pt x="87" y="1238"/>
                  </a:cubicBezTo>
                  <a:cubicBezTo>
                    <a:pt x="39" y="1238"/>
                    <a:pt x="0" y="1202"/>
                    <a:pt x="0" y="1157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36"/>
                    <a:pt x="39" y="0"/>
                    <a:pt x="87" y="0"/>
                  </a:cubicBezTo>
                  <a:cubicBezTo>
                    <a:pt x="1717" y="0"/>
                    <a:pt x="1717" y="0"/>
                    <a:pt x="1717" y="0"/>
                  </a:cubicBezTo>
                  <a:cubicBezTo>
                    <a:pt x="1765" y="0"/>
                    <a:pt x="1804" y="36"/>
                    <a:pt x="1804" y="80"/>
                  </a:cubicBezTo>
                  <a:lnTo>
                    <a:pt x="1804" y="1157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Rectangle 336">
              <a:extLst>
                <a:ext uri="{FF2B5EF4-FFF2-40B4-BE49-F238E27FC236}">
                  <a16:creationId xmlns:a16="http://schemas.microsoft.com/office/drawing/2014/main" id="{E7BCAD63-254D-4F56-850E-283DD99F6C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628" y="3720715"/>
              <a:ext cx="3225185" cy="1861928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337">
              <a:extLst>
                <a:ext uri="{FF2B5EF4-FFF2-40B4-BE49-F238E27FC236}">
                  <a16:creationId xmlns:a16="http://schemas.microsoft.com/office/drawing/2014/main" id="{1707382B-2EA7-4905-9AAD-AD5A1949D7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20628" y="3771329"/>
              <a:ext cx="3225185" cy="1811314"/>
            </a:xfrm>
            <a:custGeom>
              <a:avLst/>
              <a:gdLst>
                <a:gd name="T0" fmla="*/ 3887 w 3887"/>
                <a:gd name="T1" fmla="*/ 2183 h 2183"/>
                <a:gd name="T2" fmla="*/ 0 w 3887"/>
                <a:gd name="T3" fmla="*/ 2183 h 2183"/>
                <a:gd name="T4" fmla="*/ 54 w 3887"/>
                <a:gd name="T5" fmla="*/ 0 h 2183"/>
                <a:gd name="T6" fmla="*/ 3833 w 3887"/>
                <a:gd name="T7" fmla="*/ 0 h 2183"/>
                <a:gd name="T8" fmla="*/ 3887 w 3887"/>
                <a:gd name="T9" fmla="*/ 2183 h 2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87" h="2183">
                  <a:moveTo>
                    <a:pt x="3887" y="2183"/>
                  </a:moveTo>
                  <a:lnTo>
                    <a:pt x="0" y="2183"/>
                  </a:lnTo>
                  <a:lnTo>
                    <a:pt x="54" y="0"/>
                  </a:lnTo>
                  <a:lnTo>
                    <a:pt x="3833" y="0"/>
                  </a:lnTo>
                  <a:lnTo>
                    <a:pt x="3887" y="2183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Oval 338">
              <a:extLst>
                <a:ext uri="{FF2B5EF4-FFF2-40B4-BE49-F238E27FC236}">
                  <a16:creationId xmlns:a16="http://schemas.microsoft.com/office/drawing/2014/main" id="{72069113-7DDD-4E65-B599-DE53A429FF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6340" y="3590446"/>
              <a:ext cx="93760" cy="87122"/>
            </a:xfrm>
            <a:prstGeom prst="ellipse">
              <a:avLst/>
            </a:prstGeom>
            <a:solidFill>
              <a:srgbClr val="C8C8C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Oval 339">
              <a:extLst>
                <a:ext uri="{FF2B5EF4-FFF2-40B4-BE49-F238E27FC236}">
                  <a16:creationId xmlns:a16="http://schemas.microsoft.com/office/drawing/2014/main" id="{4642B5F6-0016-45A7-B2E8-72689C62E5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93808" y="3598744"/>
              <a:ext cx="78825" cy="7052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340">
              <a:extLst>
                <a:ext uri="{FF2B5EF4-FFF2-40B4-BE49-F238E27FC236}">
                  <a16:creationId xmlns:a16="http://schemas.microsoft.com/office/drawing/2014/main" id="{24DE94A5-BC63-46B2-964B-F35C3B78342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6633" y="5723698"/>
              <a:ext cx="4073175" cy="282940"/>
            </a:xfrm>
            <a:custGeom>
              <a:avLst/>
              <a:gdLst>
                <a:gd name="T0" fmla="*/ 0 w 2076"/>
                <a:gd name="T1" fmla="*/ 0 h 144"/>
                <a:gd name="T2" fmla="*/ 0 w 2076"/>
                <a:gd name="T3" fmla="*/ 67 h 144"/>
                <a:gd name="T4" fmla="*/ 101 w 2076"/>
                <a:gd name="T5" fmla="*/ 144 h 144"/>
                <a:gd name="T6" fmla="*/ 1975 w 2076"/>
                <a:gd name="T7" fmla="*/ 144 h 144"/>
                <a:gd name="T8" fmla="*/ 2076 w 2076"/>
                <a:gd name="T9" fmla="*/ 67 h 144"/>
                <a:gd name="T10" fmla="*/ 2076 w 2076"/>
                <a:gd name="T11" fmla="*/ 0 h 144"/>
                <a:gd name="T12" fmla="*/ 0 w 2076"/>
                <a:gd name="T13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76" h="144">
                  <a:moveTo>
                    <a:pt x="0" y="0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0" y="110"/>
                    <a:pt x="45" y="144"/>
                    <a:pt x="101" y="144"/>
                  </a:cubicBezTo>
                  <a:cubicBezTo>
                    <a:pt x="1975" y="144"/>
                    <a:pt x="1975" y="144"/>
                    <a:pt x="1975" y="144"/>
                  </a:cubicBezTo>
                  <a:cubicBezTo>
                    <a:pt x="2031" y="144"/>
                    <a:pt x="2076" y="110"/>
                    <a:pt x="2076" y="67"/>
                  </a:cubicBezTo>
                  <a:cubicBezTo>
                    <a:pt x="2076" y="0"/>
                    <a:pt x="2076" y="0"/>
                    <a:pt x="20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341">
              <a:extLst>
                <a:ext uri="{FF2B5EF4-FFF2-40B4-BE49-F238E27FC236}">
                  <a16:creationId xmlns:a16="http://schemas.microsoft.com/office/drawing/2014/main" id="{093A0BAA-9679-444F-BCD9-5C1704C263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0782" y="5888815"/>
              <a:ext cx="4064878" cy="117823"/>
            </a:xfrm>
            <a:custGeom>
              <a:avLst/>
              <a:gdLst>
                <a:gd name="T0" fmla="*/ 0 w 2072"/>
                <a:gd name="T1" fmla="*/ 0 h 60"/>
                <a:gd name="T2" fmla="*/ 99 w 2072"/>
                <a:gd name="T3" fmla="*/ 60 h 60"/>
                <a:gd name="T4" fmla="*/ 1973 w 2072"/>
                <a:gd name="T5" fmla="*/ 60 h 60"/>
                <a:gd name="T6" fmla="*/ 2072 w 2072"/>
                <a:gd name="T7" fmla="*/ 0 h 60"/>
                <a:gd name="T8" fmla="*/ 0 w 2072"/>
                <a:gd name="T9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2" h="60">
                  <a:moveTo>
                    <a:pt x="0" y="0"/>
                  </a:moveTo>
                  <a:cubicBezTo>
                    <a:pt x="10" y="34"/>
                    <a:pt x="51" y="60"/>
                    <a:pt x="99" y="60"/>
                  </a:cubicBezTo>
                  <a:cubicBezTo>
                    <a:pt x="1973" y="60"/>
                    <a:pt x="1973" y="60"/>
                    <a:pt x="1973" y="60"/>
                  </a:cubicBezTo>
                  <a:cubicBezTo>
                    <a:pt x="2021" y="60"/>
                    <a:pt x="2062" y="34"/>
                    <a:pt x="20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342">
              <a:extLst>
                <a:ext uri="{FF2B5EF4-FFF2-40B4-BE49-F238E27FC236}">
                  <a16:creationId xmlns:a16="http://schemas.microsoft.com/office/drawing/2014/main" id="{0C4819EE-13B6-4757-856C-D92D17FB01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07616" y="5722038"/>
              <a:ext cx="1429635" cy="90441"/>
            </a:xfrm>
            <a:custGeom>
              <a:avLst/>
              <a:gdLst>
                <a:gd name="T0" fmla="*/ 1712 w 1723"/>
                <a:gd name="T1" fmla="*/ 12 h 109"/>
                <a:gd name="T2" fmla="*/ 1712 w 1723"/>
                <a:gd name="T3" fmla="*/ 99 h 109"/>
                <a:gd name="T4" fmla="*/ 12 w 1723"/>
                <a:gd name="T5" fmla="*/ 99 h 109"/>
                <a:gd name="T6" fmla="*/ 12 w 1723"/>
                <a:gd name="T7" fmla="*/ 12 h 109"/>
                <a:gd name="T8" fmla="*/ 1712 w 1723"/>
                <a:gd name="T9" fmla="*/ 12 h 109"/>
                <a:gd name="T10" fmla="*/ 1723 w 1723"/>
                <a:gd name="T11" fmla="*/ 0 h 109"/>
                <a:gd name="T12" fmla="*/ 0 w 1723"/>
                <a:gd name="T13" fmla="*/ 0 h 109"/>
                <a:gd name="T14" fmla="*/ 0 w 1723"/>
                <a:gd name="T15" fmla="*/ 109 h 109"/>
                <a:gd name="T16" fmla="*/ 1723 w 1723"/>
                <a:gd name="T17" fmla="*/ 109 h 109"/>
                <a:gd name="T18" fmla="*/ 1723 w 1723"/>
                <a:gd name="T1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23" h="109">
                  <a:moveTo>
                    <a:pt x="1712" y="12"/>
                  </a:moveTo>
                  <a:lnTo>
                    <a:pt x="1712" y="99"/>
                  </a:lnTo>
                  <a:lnTo>
                    <a:pt x="12" y="99"/>
                  </a:lnTo>
                  <a:lnTo>
                    <a:pt x="12" y="12"/>
                  </a:lnTo>
                  <a:lnTo>
                    <a:pt x="1712" y="12"/>
                  </a:lnTo>
                  <a:close/>
                  <a:moveTo>
                    <a:pt x="1723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1723" y="109"/>
                  </a:lnTo>
                  <a:lnTo>
                    <a:pt x="1723" y="0"/>
                  </a:ln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343">
              <a:extLst>
                <a:ext uri="{FF2B5EF4-FFF2-40B4-BE49-F238E27FC236}">
                  <a16:creationId xmlns:a16="http://schemas.microsoft.com/office/drawing/2014/main" id="{DC25ABB4-5A6B-4BF5-8B75-B6AD291F6F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07616" y="5722038"/>
              <a:ext cx="1429635" cy="90441"/>
            </a:xfrm>
            <a:custGeom>
              <a:avLst/>
              <a:gdLst>
                <a:gd name="T0" fmla="*/ 1712 w 1723"/>
                <a:gd name="T1" fmla="*/ 12 h 109"/>
                <a:gd name="T2" fmla="*/ 1712 w 1723"/>
                <a:gd name="T3" fmla="*/ 99 h 109"/>
                <a:gd name="T4" fmla="*/ 12 w 1723"/>
                <a:gd name="T5" fmla="*/ 99 h 109"/>
                <a:gd name="T6" fmla="*/ 12 w 1723"/>
                <a:gd name="T7" fmla="*/ 12 h 109"/>
                <a:gd name="T8" fmla="*/ 1712 w 1723"/>
                <a:gd name="T9" fmla="*/ 12 h 109"/>
                <a:gd name="T10" fmla="*/ 1723 w 1723"/>
                <a:gd name="T11" fmla="*/ 0 h 109"/>
                <a:gd name="T12" fmla="*/ 0 w 1723"/>
                <a:gd name="T13" fmla="*/ 0 h 109"/>
                <a:gd name="T14" fmla="*/ 0 w 1723"/>
                <a:gd name="T15" fmla="*/ 109 h 109"/>
                <a:gd name="T16" fmla="*/ 1723 w 1723"/>
                <a:gd name="T17" fmla="*/ 109 h 109"/>
                <a:gd name="T18" fmla="*/ 1723 w 1723"/>
                <a:gd name="T1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23" h="109">
                  <a:moveTo>
                    <a:pt x="1712" y="12"/>
                  </a:moveTo>
                  <a:lnTo>
                    <a:pt x="1712" y="99"/>
                  </a:lnTo>
                  <a:lnTo>
                    <a:pt x="12" y="99"/>
                  </a:lnTo>
                  <a:lnTo>
                    <a:pt x="12" y="12"/>
                  </a:lnTo>
                  <a:lnTo>
                    <a:pt x="1712" y="12"/>
                  </a:lnTo>
                  <a:moveTo>
                    <a:pt x="1723" y="0"/>
                  </a:moveTo>
                  <a:lnTo>
                    <a:pt x="0" y="0"/>
                  </a:lnTo>
                  <a:lnTo>
                    <a:pt x="0" y="109"/>
                  </a:lnTo>
                  <a:lnTo>
                    <a:pt x="1723" y="109"/>
                  </a:lnTo>
                  <a:lnTo>
                    <a:pt x="172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Oval 344">
              <a:extLst>
                <a:ext uri="{FF2B5EF4-FFF2-40B4-BE49-F238E27FC236}">
                  <a16:creationId xmlns:a16="http://schemas.microsoft.com/office/drawing/2014/main" id="{396DD029-D6F8-43DD-8F27-A68A658983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79607" y="5775142"/>
              <a:ext cx="58082" cy="60571"/>
            </a:xfrm>
            <a:prstGeom prst="ellipse">
              <a:avLst/>
            </a:prstGeom>
            <a:solidFill>
              <a:srgbClr val="C8C8C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Oval 345">
              <a:extLst>
                <a:ext uri="{FF2B5EF4-FFF2-40B4-BE49-F238E27FC236}">
                  <a16:creationId xmlns:a16="http://schemas.microsoft.com/office/drawing/2014/main" id="{22619E7F-1F34-4888-8179-AB6E0D1783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87074" y="5782609"/>
              <a:ext cx="43146" cy="44806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Oval 346">
              <a:extLst>
                <a:ext uri="{FF2B5EF4-FFF2-40B4-BE49-F238E27FC236}">
                  <a16:creationId xmlns:a16="http://schemas.microsoft.com/office/drawing/2014/main" id="{78B6EF39-D001-4E8A-912D-4FA0910497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73367" y="5775142"/>
              <a:ext cx="60571" cy="60571"/>
            </a:xfrm>
            <a:prstGeom prst="ellipse">
              <a:avLst/>
            </a:prstGeom>
            <a:solidFill>
              <a:srgbClr val="C8C8C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Oval 347">
              <a:extLst>
                <a:ext uri="{FF2B5EF4-FFF2-40B4-BE49-F238E27FC236}">
                  <a16:creationId xmlns:a16="http://schemas.microsoft.com/office/drawing/2014/main" id="{CC12F2AF-7AAA-4452-8569-BD75708189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80834" y="5782609"/>
              <a:ext cx="45635" cy="44806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Oval 348">
              <a:extLst>
                <a:ext uri="{FF2B5EF4-FFF2-40B4-BE49-F238E27FC236}">
                  <a16:creationId xmlns:a16="http://schemas.microsoft.com/office/drawing/2014/main" id="{8EE16139-0C17-45CD-AD01-4473C4489F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67127" y="5775142"/>
              <a:ext cx="61400" cy="60571"/>
            </a:xfrm>
            <a:prstGeom prst="ellipse">
              <a:avLst/>
            </a:prstGeom>
            <a:solidFill>
              <a:srgbClr val="C8C8C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Oval 349">
              <a:extLst>
                <a:ext uri="{FF2B5EF4-FFF2-40B4-BE49-F238E27FC236}">
                  <a16:creationId xmlns:a16="http://schemas.microsoft.com/office/drawing/2014/main" id="{EB0CA9AE-6CE3-43A5-A340-AF4508A8FF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5424" y="5782609"/>
              <a:ext cx="44806" cy="44806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Rectangle 350">
              <a:extLst>
                <a:ext uri="{FF2B5EF4-FFF2-40B4-BE49-F238E27FC236}">
                  <a16:creationId xmlns:a16="http://schemas.microsoft.com/office/drawing/2014/main" id="{5A1C0075-47CF-4297-A387-10A87C49D0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93213" y="3943914"/>
              <a:ext cx="2854292" cy="2804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351">
              <a:extLst>
                <a:ext uri="{FF2B5EF4-FFF2-40B4-BE49-F238E27FC236}">
                  <a16:creationId xmlns:a16="http://schemas.microsoft.com/office/drawing/2014/main" id="{60C7CB90-1629-4266-8293-16D37D9A14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93213" y="4304849"/>
              <a:ext cx="579156" cy="118569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Rectangle 352">
              <a:extLst>
                <a:ext uri="{FF2B5EF4-FFF2-40B4-BE49-F238E27FC236}">
                  <a16:creationId xmlns:a16="http://schemas.microsoft.com/office/drawing/2014/main" id="{5D6C4A85-6745-495D-ABD4-EB239FD5E6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67789" y="4304849"/>
              <a:ext cx="2178057" cy="11856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353">
              <a:extLst>
                <a:ext uri="{FF2B5EF4-FFF2-40B4-BE49-F238E27FC236}">
                  <a16:creationId xmlns:a16="http://schemas.microsoft.com/office/drawing/2014/main" id="{CFFBED33-441E-43E0-A096-88ED5B403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2029" y="1477108"/>
              <a:ext cx="1502652" cy="794887"/>
            </a:xfrm>
            <a:custGeom>
              <a:avLst/>
              <a:gdLst>
                <a:gd name="T0" fmla="*/ 374 w 766"/>
                <a:gd name="T1" fmla="*/ 405 h 405"/>
                <a:gd name="T2" fmla="*/ 195 w 766"/>
                <a:gd name="T3" fmla="*/ 405 h 405"/>
                <a:gd name="T4" fmla="*/ 61 w 766"/>
                <a:gd name="T5" fmla="*/ 405 h 405"/>
                <a:gd name="T6" fmla="*/ 4 w 766"/>
                <a:gd name="T7" fmla="*/ 361 h 405"/>
                <a:gd name="T8" fmla="*/ 0 w 766"/>
                <a:gd name="T9" fmla="*/ 327 h 405"/>
                <a:gd name="T10" fmla="*/ 21 w 766"/>
                <a:gd name="T11" fmla="*/ 254 h 405"/>
                <a:gd name="T12" fmla="*/ 65 w 766"/>
                <a:gd name="T13" fmla="*/ 211 h 405"/>
                <a:gd name="T14" fmla="*/ 128 w 766"/>
                <a:gd name="T15" fmla="*/ 188 h 405"/>
                <a:gd name="T16" fmla="*/ 177 w 766"/>
                <a:gd name="T17" fmla="*/ 180 h 405"/>
                <a:gd name="T18" fmla="*/ 180 w 766"/>
                <a:gd name="T19" fmla="*/ 177 h 405"/>
                <a:gd name="T20" fmla="*/ 251 w 766"/>
                <a:gd name="T21" fmla="*/ 48 h 405"/>
                <a:gd name="T22" fmla="*/ 330 w 766"/>
                <a:gd name="T23" fmla="*/ 5 h 405"/>
                <a:gd name="T24" fmla="*/ 387 w 766"/>
                <a:gd name="T25" fmla="*/ 1 h 405"/>
                <a:gd name="T26" fmla="*/ 453 w 766"/>
                <a:gd name="T27" fmla="*/ 16 h 405"/>
                <a:gd name="T28" fmla="*/ 526 w 766"/>
                <a:gd name="T29" fmla="*/ 80 h 405"/>
                <a:gd name="T30" fmla="*/ 537 w 766"/>
                <a:gd name="T31" fmla="*/ 97 h 405"/>
                <a:gd name="T32" fmla="*/ 541 w 766"/>
                <a:gd name="T33" fmla="*/ 99 h 405"/>
                <a:gd name="T34" fmla="*/ 588 w 766"/>
                <a:gd name="T35" fmla="*/ 97 h 405"/>
                <a:gd name="T36" fmla="*/ 640 w 766"/>
                <a:gd name="T37" fmla="*/ 116 h 405"/>
                <a:gd name="T38" fmla="*/ 667 w 766"/>
                <a:gd name="T39" fmla="*/ 174 h 405"/>
                <a:gd name="T40" fmla="*/ 664 w 766"/>
                <a:gd name="T41" fmla="*/ 223 h 405"/>
                <a:gd name="T42" fmla="*/ 666 w 766"/>
                <a:gd name="T43" fmla="*/ 227 h 405"/>
                <a:gd name="T44" fmla="*/ 690 w 766"/>
                <a:gd name="T45" fmla="*/ 236 h 405"/>
                <a:gd name="T46" fmla="*/ 734 w 766"/>
                <a:gd name="T47" fmla="*/ 258 h 405"/>
                <a:gd name="T48" fmla="*/ 764 w 766"/>
                <a:gd name="T49" fmla="*/ 317 h 405"/>
                <a:gd name="T50" fmla="*/ 763 w 766"/>
                <a:gd name="T51" fmla="*/ 355 h 405"/>
                <a:gd name="T52" fmla="*/ 731 w 766"/>
                <a:gd name="T53" fmla="*/ 395 h 405"/>
                <a:gd name="T54" fmla="*/ 681 w 766"/>
                <a:gd name="T55" fmla="*/ 405 h 405"/>
                <a:gd name="T56" fmla="*/ 488 w 766"/>
                <a:gd name="T57" fmla="*/ 405 h 405"/>
                <a:gd name="T58" fmla="*/ 374 w 766"/>
                <a:gd name="T59" fmla="*/ 40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66" h="405">
                  <a:moveTo>
                    <a:pt x="374" y="405"/>
                  </a:moveTo>
                  <a:cubicBezTo>
                    <a:pt x="314" y="405"/>
                    <a:pt x="254" y="405"/>
                    <a:pt x="195" y="405"/>
                  </a:cubicBezTo>
                  <a:cubicBezTo>
                    <a:pt x="150" y="405"/>
                    <a:pt x="105" y="405"/>
                    <a:pt x="61" y="405"/>
                  </a:cubicBezTo>
                  <a:cubicBezTo>
                    <a:pt x="35" y="405"/>
                    <a:pt x="11" y="387"/>
                    <a:pt x="4" y="361"/>
                  </a:cubicBezTo>
                  <a:cubicBezTo>
                    <a:pt x="0" y="350"/>
                    <a:pt x="0" y="339"/>
                    <a:pt x="0" y="327"/>
                  </a:cubicBezTo>
                  <a:cubicBezTo>
                    <a:pt x="1" y="301"/>
                    <a:pt x="7" y="277"/>
                    <a:pt x="21" y="254"/>
                  </a:cubicBezTo>
                  <a:cubicBezTo>
                    <a:pt x="32" y="236"/>
                    <a:pt x="48" y="222"/>
                    <a:pt x="65" y="211"/>
                  </a:cubicBezTo>
                  <a:cubicBezTo>
                    <a:pt x="85" y="199"/>
                    <a:pt x="106" y="192"/>
                    <a:pt x="128" y="188"/>
                  </a:cubicBezTo>
                  <a:cubicBezTo>
                    <a:pt x="144" y="185"/>
                    <a:pt x="161" y="182"/>
                    <a:pt x="177" y="180"/>
                  </a:cubicBezTo>
                  <a:cubicBezTo>
                    <a:pt x="179" y="180"/>
                    <a:pt x="180" y="179"/>
                    <a:pt x="180" y="177"/>
                  </a:cubicBezTo>
                  <a:cubicBezTo>
                    <a:pt x="190" y="125"/>
                    <a:pt x="213" y="82"/>
                    <a:pt x="251" y="48"/>
                  </a:cubicBezTo>
                  <a:cubicBezTo>
                    <a:pt x="273" y="27"/>
                    <a:pt x="300" y="12"/>
                    <a:pt x="330" y="5"/>
                  </a:cubicBezTo>
                  <a:cubicBezTo>
                    <a:pt x="348" y="1"/>
                    <a:pt x="368" y="0"/>
                    <a:pt x="387" y="1"/>
                  </a:cubicBezTo>
                  <a:cubicBezTo>
                    <a:pt x="410" y="2"/>
                    <a:pt x="432" y="7"/>
                    <a:pt x="453" y="16"/>
                  </a:cubicBezTo>
                  <a:cubicBezTo>
                    <a:pt x="483" y="30"/>
                    <a:pt x="507" y="52"/>
                    <a:pt x="526" y="80"/>
                  </a:cubicBezTo>
                  <a:cubicBezTo>
                    <a:pt x="530" y="86"/>
                    <a:pt x="534" y="91"/>
                    <a:pt x="537" y="97"/>
                  </a:cubicBezTo>
                  <a:cubicBezTo>
                    <a:pt x="538" y="99"/>
                    <a:pt x="539" y="99"/>
                    <a:pt x="541" y="99"/>
                  </a:cubicBezTo>
                  <a:cubicBezTo>
                    <a:pt x="557" y="97"/>
                    <a:pt x="572" y="96"/>
                    <a:pt x="588" y="97"/>
                  </a:cubicBezTo>
                  <a:cubicBezTo>
                    <a:pt x="607" y="98"/>
                    <a:pt x="625" y="103"/>
                    <a:pt x="640" y="116"/>
                  </a:cubicBezTo>
                  <a:cubicBezTo>
                    <a:pt x="657" y="131"/>
                    <a:pt x="666" y="151"/>
                    <a:pt x="667" y="174"/>
                  </a:cubicBezTo>
                  <a:cubicBezTo>
                    <a:pt x="667" y="191"/>
                    <a:pt x="666" y="207"/>
                    <a:pt x="664" y="223"/>
                  </a:cubicBezTo>
                  <a:cubicBezTo>
                    <a:pt x="663" y="225"/>
                    <a:pt x="664" y="226"/>
                    <a:pt x="666" y="227"/>
                  </a:cubicBezTo>
                  <a:cubicBezTo>
                    <a:pt x="673" y="232"/>
                    <a:pt x="681" y="235"/>
                    <a:pt x="690" y="236"/>
                  </a:cubicBezTo>
                  <a:cubicBezTo>
                    <a:pt x="706" y="240"/>
                    <a:pt x="721" y="247"/>
                    <a:pt x="734" y="258"/>
                  </a:cubicBezTo>
                  <a:cubicBezTo>
                    <a:pt x="751" y="274"/>
                    <a:pt x="760" y="293"/>
                    <a:pt x="764" y="317"/>
                  </a:cubicBezTo>
                  <a:cubicBezTo>
                    <a:pt x="766" y="329"/>
                    <a:pt x="765" y="342"/>
                    <a:pt x="763" y="355"/>
                  </a:cubicBezTo>
                  <a:cubicBezTo>
                    <a:pt x="759" y="374"/>
                    <a:pt x="748" y="387"/>
                    <a:pt x="731" y="395"/>
                  </a:cubicBezTo>
                  <a:cubicBezTo>
                    <a:pt x="716" y="403"/>
                    <a:pt x="699" y="405"/>
                    <a:pt x="681" y="405"/>
                  </a:cubicBezTo>
                  <a:cubicBezTo>
                    <a:pt x="617" y="405"/>
                    <a:pt x="552" y="405"/>
                    <a:pt x="488" y="405"/>
                  </a:cubicBezTo>
                  <a:cubicBezTo>
                    <a:pt x="450" y="405"/>
                    <a:pt x="412" y="405"/>
                    <a:pt x="374" y="40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354">
              <a:extLst>
                <a:ext uri="{FF2B5EF4-FFF2-40B4-BE49-F238E27FC236}">
                  <a16:creationId xmlns:a16="http://schemas.microsoft.com/office/drawing/2014/main" id="{7BC4FB17-3775-4EBE-8AF8-432123A0B0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3746" y="3078499"/>
              <a:ext cx="1291070" cy="682873"/>
            </a:xfrm>
            <a:custGeom>
              <a:avLst/>
              <a:gdLst>
                <a:gd name="T0" fmla="*/ 321 w 658"/>
                <a:gd name="T1" fmla="*/ 348 h 348"/>
                <a:gd name="T2" fmla="*/ 167 w 658"/>
                <a:gd name="T3" fmla="*/ 348 h 348"/>
                <a:gd name="T4" fmla="*/ 53 w 658"/>
                <a:gd name="T5" fmla="*/ 348 h 348"/>
                <a:gd name="T6" fmla="*/ 3 w 658"/>
                <a:gd name="T7" fmla="*/ 310 h 348"/>
                <a:gd name="T8" fmla="*/ 0 w 658"/>
                <a:gd name="T9" fmla="*/ 281 h 348"/>
                <a:gd name="T10" fmla="*/ 18 w 658"/>
                <a:gd name="T11" fmla="*/ 219 h 348"/>
                <a:gd name="T12" fmla="*/ 56 w 658"/>
                <a:gd name="T13" fmla="*/ 182 h 348"/>
                <a:gd name="T14" fmla="*/ 111 w 658"/>
                <a:gd name="T15" fmla="*/ 161 h 348"/>
                <a:gd name="T16" fmla="*/ 152 w 658"/>
                <a:gd name="T17" fmla="*/ 155 h 348"/>
                <a:gd name="T18" fmla="*/ 155 w 658"/>
                <a:gd name="T19" fmla="*/ 152 h 348"/>
                <a:gd name="T20" fmla="*/ 215 w 658"/>
                <a:gd name="T21" fmla="*/ 42 h 348"/>
                <a:gd name="T22" fmla="*/ 283 w 658"/>
                <a:gd name="T23" fmla="*/ 5 h 348"/>
                <a:gd name="T24" fmla="*/ 333 w 658"/>
                <a:gd name="T25" fmla="*/ 1 h 348"/>
                <a:gd name="T26" fmla="*/ 389 w 658"/>
                <a:gd name="T27" fmla="*/ 15 h 348"/>
                <a:gd name="T28" fmla="*/ 452 w 658"/>
                <a:gd name="T29" fmla="*/ 69 h 348"/>
                <a:gd name="T30" fmla="*/ 462 w 658"/>
                <a:gd name="T31" fmla="*/ 84 h 348"/>
                <a:gd name="T32" fmla="*/ 465 w 658"/>
                <a:gd name="T33" fmla="*/ 85 h 348"/>
                <a:gd name="T34" fmla="*/ 505 w 658"/>
                <a:gd name="T35" fmla="*/ 83 h 348"/>
                <a:gd name="T36" fmla="*/ 549 w 658"/>
                <a:gd name="T37" fmla="*/ 100 h 348"/>
                <a:gd name="T38" fmla="*/ 573 w 658"/>
                <a:gd name="T39" fmla="*/ 150 h 348"/>
                <a:gd name="T40" fmla="*/ 570 w 658"/>
                <a:gd name="T41" fmla="*/ 192 h 348"/>
                <a:gd name="T42" fmla="*/ 572 w 658"/>
                <a:gd name="T43" fmla="*/ 195 h 348"/>
                <a:gd name="T44" fmla="*/ 592 w 658"/>
                <a:gd name="T45" fmla="*/ 203 h 348"/>
                <a:gd name="T46" fmla="*/ 630 w 658"/>
                <a:gd name="T47" fmla="*/ 222 h 348"/>
                <a:gd name="T48" fmla="*/ 656 w 658"/>
                <a:gd name="T49" fmla="*/ 272 h 348"/>
                <a:gd name="T50" fmla="*/ 655 w 658"/>
                <a:gd name="T51" fmla="*/ 305 h 348"/>
                <a:gd name="T52" fmla="*/ 628 w 658"/>
                <a:gd name="T53" fmla="*/ 339 h 348"/>
                <a:gd name="T54" fmla="*/ 585 w 658"/>
                <a:gd name="T55" fmla="*/ 348 h 348"/>
                <a:gd name="T56" fmla="*/ 419 w 658"/>
                <a:gd name="T57" fmla="*/ 348 h 348"/>
                <a:gd name="T58" fmla="*/ 321 w 658"/>
                <a:gd name="T59" fmla="*/ 34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58" h="348">
                  <a:moveTo>
                    <a:pt x="321" y="348"/>
                  </a:moveTo>
                  <a:cubicBezTo>
                    <a:pt x="270" y="348"/>
                    <a:pt x="219" y="348"/>
                    <a:pt x="167" y="348"/>
                  </a:cubicBezTo>
                  <a:cubicBezTo>
                    <a:pt x="129" y="348"/>
                    <a:pt x="91" y="348"/>
                    <a:pt x="53" y="348"/>
                  </a:cubicBezTo>
                  <a:cubicBezTo>
                    <a:pt x="31" y="348"/>
                    <a:pt x="10" y="332"/>
                    <a:pt x="3" y="310"/>
                  </a:cubicBezTo>
                  <a:cubicBezTo>
                    <a:pt x="1" y="301"/>
                    <a:pt x="0" y="291"/>
                    <a:pt x="0" y="281"/>
                  </a:cubicBezTo>
                  <a:cubicBezTo>
                    <a:pt x="1" y="259"/>
                    <a:pt x="7" y="238"/>
                    <a:pt x="18" y="219"/>
                  </a:cubicBezTo>
                  <a:cubicBezTo>
                    <a:pt x="28" y="203"/>
                    <a:pt x="41" y="191"/>
                    <a:pt x="56" y="182"/>
                  </a:cubicBezTo>
                  <a:cubicBezTo>
                    <a:pt x="73" y="171"/>
                    <a:pt x="91" y="165"/>
                    <a:pt x="111" y="161"/>
                  </a:cubicBezTo>
                  <a:cubicBezTo>
                    <a:pt x="124" y="159"/>
                    <a:pt x="138" y="157"/>
                    <a:pt x="152" y="155"/>
                  </a:cubicBezTo>
                  <a:cubicBezTo>
                    <a:pt x="154" y="155"/>
                    <a:pt x="155" y="154"/>
                    <a:pt x="155" y="152"/>
                  </a:cubicBezTo>
                  <a:cubicBezTo>
                    <a:pt x="163" y="108"/>
                    <a:pt x="183" y="71"/>
                    <a:pt x="215" y="42"/>
                  </a:cubicBezTo>
                  <a:cubicBezTo>
                    <a:pt x="235" y="24"/>
                    <a:pt x="258" y="11"/>
                    <a:pt x="283" y="5"/>
                  </a:cubicBezTo>
                  <a:cubicBezTo>
                    <a:pt x="300" y="1"/>
                    <a:pt x="316" y="0"/>
                    <a:pt x="333" y="1"/>
                  </a:cubicBezTo>
                  <a:cubicBezTo>
                    <a:pt x="352" y="2"/>
                    <a:pt x="371" y="6"/>
                    <a:pt x="389" y="15"/>
                  </a:cubicBezTo>
                  <a:cubicBezTo>
                    <a:pt x="415" y="26"/>
                    <a:pt x="436" y="45"/>
                    <a:pt x="452" y="69"/>
                  </a:cubicBezTo>
                  <a:cubicBezTo>
                    <a:pt x="455" y="74"/>
                    <a:pt x="459" y="79"/>
                    <a:pt x="462" y="84"/>
                  </a:cubicBezTo>
                  <a:cubicBezTo>
                    <a:pt x="463" y="85"/>
                    <a:pt x="463" y="86"/>
                    <a:pt x="465" y="85"/>
                  </a:cubicBezTo>
                  <a:cubicBezTo>
                    <a:pt x="478" y="84"/>
                    <a:pt x="492" y="82"/>
                    <a:pt x="505" y="83"/>
                  </a:cubicBezTo>
                  <a:cubicBezTo>
                    <a:pt x="521" y="85"/>
                    <a:pt x="537" y="89"/>
                    <a:pt x="549" y="100"/>
                  </a:cubicBezTo>
                  <a:cubicBezTo>
                    <a:pt x="565" y="113"/>
                    <a:pt x="572" y="130"/>
                    <a:pt x="573" y="150"/>
                  </a:cubicBezTo>
                  <a:cubicBezTo>
                    <a:pt x="573" y="164"/>
                    <a:pt x="572" y="178"/>
                    <a:pt x="570" y="192"/>
                  </a:cubicBezTo>
                  <a:cubicBezTo>
                    <a:pt x="570" y="194"/>
                    <a:pt x="571" y="195"/>
                    <a:pt x="572" y="195"/>
                  </a:cubicBezTo>
                  <a:cubicBezTo>
                    <a:pt x="578" y="200"/>
                    <a:pt x="585" y="202"/>
                    <a:pt x="592" y="203"/>
                  </a:cubicBezTo>
                  <a:cubicBezTo>
                    <a:pt x="607" y="206"/>
                    <a:pt x="620" y="212"/>
                    <a:pt x="630" y="222"/>
                  </a:cubicBezTo>
                  <a:cubicBezTo>
                    <a:pt x="645" y="235"/>
                    <a:pt x="653" y="252"/>
                    <a:pt x="656" y="272"/>
                  </a:cubicBezTo>
                  <a:cubicBezTo>
                    <a:pt x="658" y="283"/>
                    <a:pt x="657" y="294"/>
                    <a:pt x="655" y="305"/>
                  </a:cubicBezTo>
                  <a:cubicBezTo>
                    <a:pt x="652" y="322"/>
                    <a:pt x="642" y="332"/>
                    <a:pt x="628" y="339"/>
                  </a:cubicBezTo>
                  <a:cubicBezTo>
                    <a:pt x="615" y="346"/>
                    <a:pt x="600" y="348"/>
                    <a:pt x="585" y="348"/>
                  </a:cubicBezTo>
                  <a:cubicBezTo>
                    <a:pt x="530" y="348"/>
                    <a:pt x="474" y="348"/>
                    <a:pt x="419" y="348"/>
                  </a:cubicBezTo>
                  <a:cubicBezTo>
                    <a:pt x="386" y="348"/>
                    <a:pt x="354" y="348"/>
                    <a:pt x="321" y="34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355">
              <a:extLst>
                <a:ext uri="{FF2B5EF4-FFF2-40B4-BE49-F238E27FC236}">
                  <a16:creationId xmlns:a16="http://schemas.microsoft.com/office/drawing/2014/main" id="{8F2620AC-4C70-4474-BBDB-2053D10FB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0537" y="1683712"/>
              <a:ext cx="2129103" cy="1124293"/>
            </a:xfrm>
            <a:custGeom>
              <a:avLst/>
              <a:gdLst>
                <a:gd name="T0" fmla="*/ 530 w 1085"/>
                <a:gd name="T1" fmla="*/ 573 h 573"/>
                <a:gd name="T2" fmla="*/ 276 w 1085"/>
                <a:gd name="T3" fmla="*/ 573 h 573"/>
                <a:gd name="T4" fmla="*/ 87 w 1085"/>
                <a:gd name="T5" fmla="*/ 573 h 573"/>
                <a:gd name="T6" fmla="*/ 6 w 1085"/>
                <a:gd name="T7" fmla="*/ 510 h 573"/>
                <a:gd name="T8" fmla="*/ 1 w 1085"/>
                <a:gd name="T9" fmla="*/ 463 h 573"/>
                <a:gd name="T10" fmla="*/ 31 w 1085"/>
                <a:gd name="T11" fmla="*/ 359 h 573"/>
                <a:gd name="T12" fmla="*/ 93 w 1085"/>
                <a:gd name="T13" fmla="*/ 299 h 573"/>
                <a:gd name="T14" fmla="*/ 183 w 1085"/>
                <a:gd name="T15" fmla="*/ 265 h 573"/>
                <a:gd name="T16" fmla="*/ 251 w 1085"/>
                <a:gd name="T17" fmla="*/ 254 h 573"/>
                <a:gd name="T18" fmla="*/ 256 w 1085"/>
                <a:gd name="T19" fmla="*/ 249 h 573"/>
                <a:gd name="T20" fmla="*/ 356 w 1085"/>
                <a:gd name="T21" fmla="*/ 67 h 573"/>
                <a:gd name="T22" fmla="*/ 467 w 1085"/>
                <a:gd name="T23" fmla="*/ 7 h 573"/>
                <a:gd name="T24" fmla="*/ 549 w 1085"/>
                <a:gd name="T25" fmla="*/ 1 h 573"/>
                <a:gd name="T26" fmla="*/ 642 w 1085"/>
                <a:gd name="T27" fmla="*/ 23 h 573"/>
                <a:gd name="T28" fmla="*/ 746 w 1085"/>
                <a:gd name="T29" fmla="*/ 113 h 573"/>
                <a:gd name="T30" fmla="*/ 762 w 1085"/>
                <a:gd name="T31" fmla="*/ 137 h 573"/>
                <a:gd name="T32" fmla="*/ 767 w 1085"/>
                <a:gd name="T33" fmla="*/ 140 h 573"/>
                <a:gd name="T34" fmla="*/ 833 w 1085"/>
                <a:gd name="T35" fmla="*/ 136 h 573"/>
                <a:gd name="T36" fmla="*/ 906 w 1085"/>
                <a:gd name="T37" fmla="*/ 164 h 573"/>
                <a:gd name="T38" fmla="*/ 945 w 1085"/>
                <a:gd name="T39" fmla="*/ 246 h 573"/>
                <a:gd name="T40" fmla="*/ 940 w 1085"/>
                <a:gd name="T41" fmla="*/ 315 h 573"/>
                <a:gd name="T42" fmla="*/ 943 w 1085"/>
                <a:gd name="T43" fmla="*/ 321 h 573"/>
                <a:gd name="T44" fmla="*/ 977 w 1085"/>
                <a:gd name="T45" fmla="*/ 334 h 573"/>
                <a:gd name="T46" fmla="*/ 1040 w 1085"/>
                <a:gd name="T47" fmla="*/ 365 h 573"/>
                <a:gd name="T48" fmla="*/ 1082 w 1085"/>
                <a:gd name="T49" fmla="*/ 448 h 573"/>
                <a:gd name="T50" fmla="*/ 1081 w 1085"/>
                <a:gd name="T51" fmla="*/ 502 h 573"/>
                <a:gd name="T52" fmla="*/ 1036 w 1085"/>
                <a:gd name="T53" fmla="*/ 558 h 573"/>
                <a:gd name="T54" fmla="*/ 965 w 1085"/>
                <a:gd name="T55" fmla="*/ 573 h 573"/>
                <a:gd name="T56" fmla="*/ 691 w 1085"/>
                <a:gd name="T57" fmla="*/ 573 h 573"/>
                <a:gd name="T58" fmla="*/ 530 w 1085"/>
                <a:gd name="T59" fmla="*/ 573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85" h="573">
                  <a:moveTo>
                    <a:pt x="530" y="573"/>
                  </a:moveTo>
                  <a:cubicBezTo>
                    <a:pt x="445" y="573"/>
                    <a:pt x="361" y="573"/>
                    <a:pt x="276" y="573"/>
                  </a:cubicBezTo>
                  <a:cubicBezTo>
                    <a:pt x="213" y="573"/>
                    <a:pt x="150" y="573"/>
                    <a:pt x="87" y="573"/>
                  </a:cubicBezTo>
                  <a:cubicBezTo>
                    <a:pt x="51" y="573"/>
                    <a:pt x="17" y="547"/>
                    <a:pt x="6" y="510"/>
                  </a:cubicBezTo>
                  <a:cubicBezTo>
                    <a:pt x="1" y="495"/>
                    <a:pt x="0" y="479"/>
                    <a:pt x="1" y="463"/>
                  </a:cubicBezTo>
                  <a:cubicBezTo>
                    <a:pt x="2" y="426"/>
                    <a:pt x="11" y="391"/>
                    <a:pt x="31" y="359"/>
                  </a:cubicBezTo>
                  <a:cubicBezTo>
                    <a:pt x="46" y="333"/>
                    <a:pt x="68" y="314"/>
                    <a:pt x="93" y="299"/>
                  </a:cubicBezTo>
                  <a:cubicBezTo>
                    <a:pt x="121" y="281"/>
                    <a:pt x="151" y="271"/>
                    <a:pt x="183" y="265"/>
                  </a:cubicBezTo>
                  <a:cubicBezTo>
                    <a:pt x="205" y="261"/>
                    <a:pt x="228" y="258"/>
                    <a:pt x="251" y="254"/>
                  </a:cubicBezTo>
                  <a:cubicBezTo>
                    <a:pt x="254" y="254"/>
                    <a:pt x="255" y="252"/>
                    <a:pt x="256" y="249"/>
                  </a:cubicBezTo>
                  <a:cubicBezTo>
                    <a:pt x="269" y="177"/>
                    <a:pt x="303" y="116"/>
                    <a:pt x="356" y="67"/>
                  </a:cubicBezTo>
                  <a:cubicBezTo>
                    <a:pt x="388" y="38"/>
                    <a:pt x="425" y="17"/>
                    <a:pt x="467" y="7"/>
                  </a:cubicBezTo>
                  <a:cubicBezTo>
                    <a:pt x="494" y="1"/>
                    <a:pt x="521" y="0"/>
                    <a:pt x="549" y="1"/>
                  </a:cubicBezTo>
                  <a:cubicBezTo>
                    <a:pt x="581" y="3"/>
                    <a:pt x="613" y="9"/>
                    <a:pt x="642" y="23"/>
                  </a:cubicBezTo>
                  <a:cubicBezTo>
                    <a:pt x="685" y="42"/>
                    <a:pt x="719" y="73"/>
                    <a:pt x="746" y="113"/>
                  </a:cubicBezTo>
                  <a:cubicBezTo>
                    <a:pt x="751" y="121"/>
                    <a:pt x="756" y="129"/>
                    <a:pt x="762" y="137"/>
                  </a:cubicBezTo>
                  <a:cubicBezTo>
                    <a:pt x="763" y="139"/>
                    <a:pt x="764" y="140"/>
                    <a:pt x="767" y="140"/>
                  </a:cubicBezTo>
                  <a:cubicBezTo>
                    <a:pt x="789" y="137"/>
                    <a:pt x="811" y="135"/>
                    <a:pt x="833" y="136"/>
                  </a:cubicBezTo>
                  <a:cubicBezTo>
                    <a:pt x="860" y="138"/>
                    <a:pt x="885" y="145"/>
                    <a:pt x="906" y="164"/>
                  </a:cubicBezTo>
                  <a:cubicBezTo>
                    <a:pt x="931" y="185"/>
                    <a:pt x="943" y="213"/>
                    <a:pt x="945" y="246"/>
                  </a:cubicBezTo>
                  <a:cubicBezTo>
                    <a:pt x="946" y="269"/>
                    <a:pt x="943" y="292"/>
                    <a:pt x="940" y="315"/>
                  </a:cubicBezTo>
                  <a:cubicBezTo>
                    <a:pt x="940" y="318"/>
                    <a:pt x="941" y="320"/>
                    <a:pt x="943" y="321"/>
                  </a:cubicBezTo>
                  <a:cubicBezTo>
                    <a:pt x="954" y="328"/>
                    <a:pt x="965" y="332"/>
                    <a:pt x="977" y="334"/>
                  </a:cubicBezTo>
                  <a:cubicBezTo>
                    <a:pt x="1001" y="339"/>
                    <a:pt x="1022" y="349"/>
                    <a:pt x="1040" y="365"/>
                  </a:cubicBezTo>
                  <a:cubicBezTo>
                    <a:pt x="1064" y="387"/>
                    <a:pt x="1077" y="415"/>
                    <a:pt x="1082" y="448"/>
                  </a:cubicBezTo>
                  <a:cubicBezTo>
                    <a:pt x="1085" y="466"/>
                    <a:pt x="1084" y="484"/>
                    <a:pt x="1081" y="502"/>
                  </a:cubicBezTo>
                  <a:cubicBezTo>
                    <a:pt x="1075" y="529"/>
                    <a:pt x="1059" y="547"/>
                    <a:pt x="1036" y="558"/>
                  </a:cubicBezTo>
                  <a:cubicBezTo>
                    <a:pt x="1014" y="570"/>
                    <a:pt x="990" y="573"/>
                    <a:pt x="965" y="573"/>
                  </a:cubicBezTo>
                  <a:cubicBezTo>
                    <a:pt x="874" y="573"/>
                    <a:pt x="783" y="573"/>
                    <a:pt x="691" y="573"/>
                  </a:cubicBezTo>
                  <a:cubicBezTo>
                    <a:pt x="637" y="573"/>
                    <a:pt x="583" y="573"/>
                    <a:pt x="530" y="57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356">
              <a:extLst>
                <a:ext uri="{FF2B5EF4-FFF2-40B4-BE49-F238E27FC236}">
                  <a16:creationId xmlns:a16="http://schemas.microsoft.com/office/drawing/2014/main" id="{32B60B87-F7D9-4E7D-820E-2577510C5A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60057" y="2454537"/>
              <a:ext cx="1302686" cy="688681"/>
            </a:xfrm>
            <a:custGeom>
              <a:avLst/>
              <a:gdLst>
                <a:gd name="T0" fmla="*/ 324 w 664"/>
                <a:gd name="T1" fmla="*/ 351 h 351"/>
                <a:gd name="T2" fmla="*/ 169 w 664"/>
                <a:gd name="T3" fmla="*/ 351 h 351"/>
                <a:gd name="T4" fmla="*/ 53 w 664"/>
                <a:gd name="T5" fmla="*/ 351 h 351"/>
                <a:gd name="T6" fmla="*/ 4 w 664"/>
                <a:gd name="T7" fmla="*/ 313 h 351"/>
                <a:gd name="T8" fmla="*/ 1 w 664"/>
                <a:gd name="T9" fmla="*/ 284 h 351"/>
                <a:gd name="T10" fmla="*/ 19 w 664"/>
                <a:gd name="T11" fmla="*/ 220 h 351"/>
                <a:gd name="T12" fmla="*/ 57 w 664"/>
                <a:gd name="T13" fmla="*/ 183 h 351"/>
                <a:gd name="T14" fmla="*/ 112 w 664"/>
                <a:gd name="T15" fmla="*/ 163 h 351"/>
                <a:gd name="T16" fmla="*/ 154 w 664"/>
                <a:gd name="T17" fmla="*/ 156 h 351"/>
                <a:gd name="T18" fmla="*/ 157 w 664"/>
                <a:gd name="T19" fmla="*/ 153 h 351"/>
                <a:gd name="T20" fmla="*/ 218 w 664"/>
                <a:gd name="T21" fmla="*/ 42 h 351"/>
                <a:gd name="T22" fmla="*/ 286 w 664"/>
                <a:gd name="T23" fmla="*/ 5 h 351"/>
                <a:gd name="T24" fmla="*/ 336 w 664"/>
                <a:gd name="T25" fmla="*/ 1 h 351"/>
                <a:gd name="T26" fmla="*/ 393 w 664"/>
                <a:gd name="T27" fmla="*/ 14 h 351"/>
                <a:gd name="T28" fmla="*/ 457 w 664"/>
                <a:gd name="T29" fmla="*/ 69 h 351"/>
                <a:gd name="T30" fmla="*/ 466 w 664"/>
                <a:gd name="T31" fmla="*/ 84 h 351"/>
                <a:gd name="T32" fmla="*/ 470 w 664"/>
                <a:gd name="T33" fmla="*/ 86 h 351"/>
                <a:gd name="T34" fmla="*/ 510 w 664"/>
                <a:gd name="T35" fmla="*/ 84 h 351"/>
                <a:gd name="T36" fmla="*/ 555 w 664"/>
                <a:gd name="T37" fmla="*/ 101 h 351"/>
                <a:gd name="T38" fmla="*/ 578 w 664"/>
                <a:gd name="T39" fmla="*/ 151 h 351"/>
                <a:gd name="T40" fmla="*/ 576 w 664"/>
                <a:gd name="T41" fmla="*/ 193 h 351"/>
                <a:gd name="T42" fmla="*/ 578 w 664"/>
                <a:gd name="T43" fmla="*/ 197 h 351"/>
                <a:gd name="T44" fmla="*/ 598 w 664"/>
                <a:gd name="T45" fmla="*/ 205 h 351"/>
                <a:gd name="T46" fmla="*/ 637 w 664"/>
                <a:gd name="T47" fmla="*/ 224 h 351"/>
                <a:gd name="T48" fmla="*/ 662 w 664"/>
                <a:gd name="T49" fmla="*/ 274 h 351"/>
                <a:gd name="T50" fmla="*/ 662 w 664"/>
                <a:gd name="T51" fmla="*/ 308 h 351"/>
                <a:gd name="T52" fmla="*/ 634 w 664"/>
                <a:gd name="T53" fmla="*/ 342 h 351"/>
                <a:gd name="T54" fmla="*/ 591 w 664"/>
                <a:gd name="T55" fmla="*/ 351 h 351"/>
                <a:gd name="T56" fmla="*/ 423 w 664"/>
                <a:gd name="T57" fmla="*/ 351 h 351"/>
                <a:gd name="T58" fmla="*/ 324 w 664"/>
                <a:gd name="T59" fmla="*/ 351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64" h="351">
                  <a:moveTo>
                    <a:pt x="324" y="351"/>
                  </a:moveTo>
                  <a:cubicBezTo>
                    <a:pt x="273" y="351"/>
                    <a:pt x="221" y="351"/>
                    <a:pt x="169" y="351"/>
                  </a:cubicBezTo>
                  <a:cubicBezTo>
                    <a:pt x="131" y="351"/>
                    <a:pt x="92" y="351"/>
                    <a:pt x="53" y="351"/>
                  </a:cubicBezTo>
                  <a:cubicBezTo>
                    <a:pt x="31" y="351"/>
                    <a:pt x="10" y="335"/>
                    <a:pt x="4" y="313"/>
                  </a:cubicBezTo>
                  <a:cubicBezTo>
                    <a:pt x="1" y="304"/>
                    <a:pt x="0" y="294"/>
                    <a:pt x="1" y="284"/>
                  </a:cubicBezTo>
                  <a:cubicBezTo>
                    <a:pt x="1" y="261"/>
                    <a:pt x="7" y="240"/>
                    <a:pt x="19" y="220"/>
                  </a:cubicBezTo>
                  <a:cubicBezTo>
                    <a:pt x="28" y="205"/>
                    <a:pt x="42" y="193"/>
                    <a:pt x="57" y="183"/>
                  </a:cubicBezTo>
                  <a:cubicBezTo>
                    <a:pt x="74" y="173"/>
                    <a:pt x="93" y="166"/>
                    <a:pt x="112" y="163"/>
                  </a:cubicBezTo>
                  <a:cubicBezTo>
                    <a:pt x="126" y="160"/>
                    <a:pt x="140" y="158"/>
                    <a:pt x="154" y="156"/>
                  </a:cubicBezTo>
                  <a:cubicBezTo>
                    <a:pt x="156" y="156"/>
                    <a:pt x="156" y="155"/>
                    <a:pt x="157" y="153"/>
                  </a:cubicBezTo>
                  <a:cubicBezTo>
                    <a:pt x="165" y="109"/>
                    <a:pt x="185" y="72"/>
                    <a:pt x="218" y="42"/>
                  </a:cubicBezTo>
                  <a:cubicBezTo>
                    <a:pt x="238" y="24"/>
                    <a:pt x="260" y="11"/>
                    <a:pt x="286" y="5"/>
                  </a:cubicBezTo>
                  <a:cubicBezTo>
                    <a:pt x="303" y="1"/>
                    <a:pt x="319" y="0"/>
                    <a:pt x="336" y="1"/>
                  </a:cubicBezTo>
                  <a:cubicBezTo>
                    <a:pt x="356" y="2"/>
                    <a:pt x="375" y="6"/>
                    <a:pt x="393" y="14"/>
                  </a:cubicBezTo>
                  <a:cubicBezTo>
                    <a:pt x="419" y="26"/>
                    <a:pt x="440" y="45"/>
                    <a:pt x="457" y="69"/>
                  </a:cubicBezTo>
                  <a:cubicBezTo>
                    <a:pt x="460" y="74"/>
                    <a:pt x="463" y="79"/>
                    <a:pt x="466" y="84"/>
                  </a:cubicBezTo>
                  <a:cubicBezTo>
                    <a:pt x="467" y="86"/>
                    <a:pt x="468" y="86"/>
                    <a:pt x="470" y="86"/>
                  </a:cubicBezTo>
                  <a:cubicBezTo>
                    <a:pt x="483" y="84"/>
                    <a:pt x="497" y="83"/>
                    <a:pt x="510" y="84"/>
                  </a:cubicBezTo>
                  <a:cubicBezTo>
                    <a:pt x="526" y="85"/>
                    <a:pt x="542" y="90"/>
                    <a:pt x="555" y="101"/>
                  </a:cubicBezTo>
                  <a:cubicBezTo>
                    <a:pt x="570" y="114"/>
                    <a:pt x="577" y="131"/>
                    <a:pt x="578" y="151"/>
                  </a:cubicBezTo>
                  <a:cubicBezTo>
                    <a:pt x="579" y="165"/>
                    <a:pt x="577" y="179"/>
                    <a:pt x="576" y="193"/>
                  </a:cubicBezTo>
                  <a:cubicBezTo>
                    <a:pt x="576" y="195"/>
                    <a:pt x="576" y="196"/>
                    <a:pt x="578" y="197"/>
                  </a:cubicBezTo>
                  <a:cubicBezTo>
                    <a:pt x="584" y="201"/>
                    <a:pt x="591" y="203"/>
                    <a:pt x="598" y="205"/>
                  </a:cubicBezTo>
                  <a:cubicBezTo>
                    <a:pt x="613" y="208"/>
                    <a:pt x="626" y="214"/>
                    <a:pt x="637" y="224"/>
                  </a:cubicBezTo>
                  <a:cubicBezTo>
                    <a:pt x="651" y="237"/>
                    <a:pt x="659" y="254"/>
                    <a:pt x="662" y="274"/>
                  </a:cubicBezTo>
                  <a:cubicBezTo>
                    <a:pt x="664" y="286"/>
                    <a:pt x="664" y="297"/>
                    <a:pt x="662" y="308"/>
                  </a:cubicBezTo>
                  <a:cubicBezTo>
                    <a:pt x="658" y="324"/>
                    <a:pt x="648" y="335"/>
                    <a:pt x="634" y="342"/>
                  </a:cubicBezTo>
                  <a:cubicBezTo>
                    <a:pt x="621" y="349"/>
                    <a:pt x="606" y="351"/>
                    <a:pt x="591" y="351"/>
                  </a:cubicBezTo>
                  <a:cubicBezTo>
                    <a:pt x="535" y="351"/>
                    <a:pt x="479" y="351"/>
                    <a:pt x="423" y="351"/>
                  </a:cubicBezTo>
                  <a:cubicBezTo>
                    <a:pt x="390" y="351"/>
                    <a:pt x="357" y="351"/>
                    <a:pt x="324" y="35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357">
              <a:extLst>
                <a:ext uri="{FF2B5EF4-FFF2-40B4-BE49-F238E27FC236}">
                  <a16:creationId xmlns:a16="http://schemas.microsoft.com/office/drawing/2014/main" id="{47BE3FBD-8297-499E-92CE-3A43FCFAE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7568" y="3357290"/>
              <a:ext cx="3341348" cy="2222863"/>
            </a:xfrm>
            <a:custGeom>
              <a:avLst/>
              <a:gdLst>
                <a:gd name="T0" fmla="*/ 1528 w 1703"/>
                <a:gd name="T1" fmla="*/ 747 h 1133"/>
                <a:gd name="T2" fmla="*/ 1545 w 1703"/>
                <a:gd name="T3" fmla="*/ 699 h 1133"/>
                <a:gd name="T4" fmla="*/ 1471 w 1703"/>
                <a:gd name="T5" fmla="*/ 626 h 1133"/>
                <a:gd name="T6" fmla="*/ 1438 w 1703"/>
                <a:gd name="T7" fmla="*/ 634 h 1133"/>
                <a:gd name="T8" fmla="*/ 1523 w 1703"/>
                <a:gd name="T9" fmla="*/ 29 h 1133"/>
                <a:gd name="T10" fmla="*/ 1439 w 1703"/>
                <a:gd name="T11" fmla="*/ 0 h 1133"/>
                <a:gd name="T12" fmla="*/ 1115 w 1703"/>
                <a:gd name="T13" fmla="*/ 628 h 1133"/>
                <a:gd name="T14" fmla="*/ 982 w 1703"/>
                <a:gd name="T15" fmla="*/ 550 h 1133"/>
                <a:gd name="T16" fmla="*/ 849 w 1703"/>
                <a:gd name="T17" fmla="*/ 629 h 1133"/>
                <a:gd name="T18" fmla="*/ 684 w 1703"/>
                <a:gd name="T19" fmla="*/ 531 h 1133"/>
                <a:gd name="T20" fmla="*/ 496 w 1703"/>
                <a:gd name="T21" fmla="*/ 719 h 1133"/>
                <a:gd name="T22" fmla="*/ 496 w 1703"/>
                <a:gd name="T23" fmla="*/ 723 h 1133"/>
                <a:gd name="T24" fmla="*/ 410 w 1703"/>
                <a:gd name="T25" fmla="*/ 702 h 1133"/>
                <a:gd name="T26" fmla="*/ 226 w 1703"/>
                <a:gd name="T27" fmla="*/ 887 h 1133"/>
                <a:gd name="T28" fmla="*/ 226 w 1703"/>
                <a:gd name="T29" fmla="*/ 901 h 1133"/>
                <a:gd name="T30" fmla="*/ 161 w 1703"/>
                <a:gd name="T31" fmla="*/ 887 h 1133"/>
                <a:gd name="T32" fmla="*/ 0 w 1703"/>
                <a:gd name="T33" fmla="*/ 1047 h 1133"/>
                <a:gd name="T34" fmla="*/ 25 w 1703"/>
                <a:gd name="T35" fmla="*/ 1133 h 1133"/>
                <a:gd name="T36" fmla="*/ 1674 w 1703"/>
                <a:gd name="T37" fmla="*/ 1133 h 1133"/>
                <a:gd name="T38" fmla="*/ 1674 w 1703"/>
                <a:gd name="T39" fmla="*/ 957 h 1133"/>
                <a:gd name="T40" fmla="*/ 1528 w 1703"/>
                <a:gd name="T41" fmla="*/ 747 h 1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03" h="1133">
                  <a:moveTo>
                    <a:pt x="1528" y="747"/>
                  </a:moveTo>
                  <a:cubicBezTo>
                    <a:pt x="1539" y="734"/>
                    <a:pt x="1545" y="717"/>
                    <a:pt x="1545" y="699"/>
                  </a:cubicBezTo>
                  <a:cubicBezTo>
                    <a:pt x="1545" y="659"/>
                    <a:pt x="1512" y="626"/>
                    <a:pt x="1471" y="626"/>
                  </a:cubicBezTo>
                  <a:cubicBezTo>
                    <a:pt x="1459" y="626"/>
                    <a:pt x="1448" y="629"/>
                    <a:pt x="1438" y="634"/>
                  </a:cubicBezTo>
                  <a:cubicBezTo>
                    <a:pt x="1523" y="29"/>
                    <a:pt x="1523" y="29"/>
                    <a:pt x="1523" y="29"/>
                  </a:cubicBezTo>
                  <a:cubicBezTo>
                    <a:pt x="1439" y="0"/>
                    <a:pt x="1439" y="0"/>
                    <a:pt x="1439" y="0"/>
                  </a:cubicBezTo>
                  <a:cubicBezTo>
                    <a:pt x="1115" y="628"/>
                    <a:pt x="1115" y="628"/>
                    <a:pt x="1115" y="628"/>
                  </a:cubicBezTo>
                  <a:cubicBezTo>
                    <a:pt x="1089" y="581"/>
                    <a:pt x="1039" y="550"/>
                    <a:pt x="982" y="550"/>
                  </a:cubicBezTo>
                  <a:cubicBezTo>
                    <a:pt x="925" y="550"/>
                    <a:pt x="875" y="582"/>
                    <a:pt x="849" y="629"/>
                  </a:cubicBezTo>
                  <a:cubicBezTo>
                    <a:pt x="817" y="570"/>
                    <a:pt x="755" y="531"/>
                    <a:pt x="684" y="531"/>
                  </a:cubicBezTo>
                  <a:cubicBezTo>
                    <a:pt x="580" y="531"/>
                    <a:pt x="496" y="615"/>
                    <a:pt x="496" y="719"/>
                  </a:cubicBezTo>
                  <a:cubicBezTo>
                    <a:pt x="496" y="720"/>
                    <a:pt x="496" y="722"/>
                    <a:pt x="496" y="723"/>
                  </a:cubicBezTo>
                  <a:cubicBezTo>
                    <a:pt x="470" y="710"/>
                    <a:pt x="441" y="702"/>
                    <a:pt x="410" y="702"/>
                  </a:cubicBezTo>
                  <a:cubicBezTo>
                    <a:pt x="308" y="702"/>
                    <a:pt x="226" y="785"/>
                    <a:pt x="226" y="887"/>
                  </a:cubicBezTo>
                  <a:cubicBezTo>
                    <a:pt x="226" y="891"/>
                    <a:pt x="226" y="896"/>
                    <a:pt x="226" y="901"/>
                  </a:cubicBezTo>
                  <a:cubicBezTo>
                    <a:pt x="206" y="892"/>
                    <a:pt x="184" y="887"/>
                    <a:pt x="161" y="887"/>
                  </a:cubicBezTo>
                  <a:cubicBezTo>
                    <a:pt x="72" y="887"/>
                    <a:pt x="0" y="958"/>
                    <a:pt x="0" y="1047"/>
                  </a:cubicBezTo>
                  <a:cubicBezTo>
                    <a:pt x="0" y="1079"/>
                    <a:pt x="9" y="1108"/>
                    <a:pt x="25" y="1133"/>
                  </a:cubicBezTo>
                  <a:cubicBezTo>
                    <a:pt x="1674" y="1133"/>
                    <a:pt x="1674" y="1133"/>
                    <a:pt x="1674" y="1133"/>
                  </a:cubicBezTo>
                  <a:cubicBezTo>
                    <a:pt x="1674" y="957"/>
                    <a:pt x="1674" y="957"/>
                    <a:pt x="1674" y="957"/>
                  </a:cubicBezTo>
                  <a:cubicBezTo>
                    <a:pt x="1674" y="957"/>
                    <a:pt x="1703" y="795"/>
                    <a:pt x="1528" y="747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358">
              <a:extLst>
                <a:ext uri="{FF2B5EF4-FFF2-40B4-BE49-F238E27FC236}">
                  <a16:creationId xmlns:a16="http://schemas.microsoft.com/office/drawing/2014/main" id="{51B3B071-FBE8-47C5-944E-E62A4C746AA4}"/>
                </a:ext>
              </a:extLst>
            </p:cNvPr>
            <p:cNvSpPr>
              <a:spLocks/>
            </p:cNvSpPr>
            <p:nvPr/>
          </p:nvSpPr>
          <p:spPr bwMode="auto">
            <a:xfrm>
              <a:off x="8295204" y="3414542"/>
              <a:ext cx="2442743" cy="2165612"/>
            </a:xfrm>
            <a:custGeom>
              <a:avLst/>
              <a:gdLst>
                <a:gd name="T0" fmla="*/ 1180 w 1245"/>
                <a:gd name="T1" fmla="*/ 1101 h 1104"/>
                <a:gd name="T2" fmla="*/ 1226 w 1245"/>
                <a:gd name="T3" fmla="*/ 949 h 1104"/>
                <a:gd name="T4" fmla="*/ 1065 w 1245"/>
                <a:gd name="T5" fmla="*/ 819 h 1104"/>
                <a:gd name="T6" fmla="*/ 1091 w 1245"/>
                <a:gd name="T7" fmla="*/ 760 h 1104"/>
                <a:gd name="T8" fmla="*/ 1033 w 1245"/>
                <a:gd name="T9" fmla="*/ 698 h 1104"/>
                <a:gd name="T10" fmla="*/ 994 w 1245"/>
                <a:gd name="T11" fmla="*/ 724 h 1104"/>
                <a:gd name="T12" fmla="*/ 1107 w 1245"/>
                <a:gd name="T13" fmla="*/ 17 h 1104"/>
                <a:gd name="T14" fmla="*/ 1084 w 1245"/>
                <a:gd name="T15" fmla="*/ 0 h 1104"/>
                <a:gd name="T16" fmla="*/ 781 w 1245"/>
                <a:gd name="T17" fmla="*/ 679 h 1104"/>
                <a:gd name="T18" fmla="*/ 676 w 1245"/>
                <a:gd name="T19" fmla="*/ 614 h 1104"/>
                <a:gd name="T20" fmla="*/ 561 w 1245"/>
                <a:gd name="T21" fmla="*/ 708 h 1104"/>
                <a:gd name="T22" fmla="*/ 523 w 1245"/>
                <a:gd name="T23" fmla="*/ 698 h 1104"/>
                <a:gd name="T24" fmla="*/ 443 w 1245"/>
                <a:gd name="T25" fmla="*/ 774 h 1104"/>
                <a:gd name="T26" fmla="*/ 417 w 1245"/>
                <a:gd name="T27" fmla="*/ 779 h 1104"/>
                <a:gd name="T28" fmla="*/ 323 w 1245"/>
                <a:gd name="T29" fmla="*/ 742 h 1104"/>
                <a:gd name="T30" fmla="*/ 178 w 1245"/>
                <a:gd name="T31" fmla="*/ 897 h 1104"/>
                <a:gd name="T32" fmla="*/ 179 w 1245"/>
                <a:gd name="T33" fmla="*/ 909 h 1104"/>
                <a:gd name="T34" fmla="*/ 127 w 1245"/>
                <a:gd name="T35" fmla="*/ 897 h 1104"/>
                <a:gd name="T36" fmla="*/ 0 w 1245"/>
                <a:gd name="T37" fmla="*/ 1032 h 1104"/>
                <a:gd name="T38" fmla="*/ 20 w 1245"/>
                <a:gd name="T39" fmla="*/ 1104 h 1104"/>
                <a:gd name="T40" fmla="*/ 1180 w 1245"/>
                <a:gd name="T41" fmla="*/ 1101 h 1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45" h="1104">
                  <a:moveTo>
                    <a:pt x="1180" y="1101"/>
                  </a:moveTo>
                  <a:cubicBezTo>
                    <a:pt x="1180" y="1101"/>
                    <a:pt x="1245" y="1064"/>
                    <a:pt x="1226" y="949"/>
                  </a:cubicBezTo>
                  <a:cubicBezTo>
                    <a:pt x="1203" y="813"/>
                    <a:pt x="1132" y="815"/>
                    <a:pt x="1065" y="819"/>
                  </a:cubicBezTo>
                  <a:cubicBezTo>
                    <a:pt x="1074" y="808"/>
                    <a:pt x="1091" y="775"/>
                    <a:pt x="1091" y="760"/>
                  </a:cubicBezTo>
                  <a:cubicBezTo>
                    <a:pt x="1091" y="726"/>
                    <a:pt x="1065" y="698"/>
                    <a:pt x="1033" y="698"/>
                  </a:cubicBezTo>
                  <a:cubicBezTo>
                    <a:pt x="1023" y="698"/>
                    <a:pt x="1002" y="720"/>
                    <a:pt x="994" y="724"/>
                  </a:cubicBezTo>
                  <a:cubicBezTo>
                    <a:pt x="1107" y="17"/>
                    <a:pt x="1107" y="17"/>
                    <a:pt x="1107" y="17"/>
                  </a:cubicBezTo>
                  <a:cubicBezTo>
                    <a:pt x="1084" y="0"/>
                    <a:pt x="1084" y="0"/>
                    <a:pt x="1084" y="0"/>
                  </a:cubicBezTo>
                  <a:cubicBezTo>
                    <a:pt x="781" y="679"/>
                    <a:pt x="781" y="679"/>
                    <a:pt x="781" y="679"/>
                  </a:cubicBezTo>
                  <a:cubicBezTo>
                    <a:pt x="760" y="640"/>
                    <a:pt x="721" y="614"/>
                    <a:pt x="676" y="614"/>
                  </a:cubicBezTo>
                  <a:cubicBezTo>
                    <a:pt x="621" y="614"/>
                    <a:pt x="574" y="654"/>
                    <a:pt x="561" y="708"/>
                  </a:cubicBezTo>
                  <a:cubicBezTo>
                    <a:pt x="549" y="702"/>
                    <a:pt x="536" y="698"/>
                    <a:pt x="523" y="698"/>
                  </a:cubicBezTo>
                  <a:cubicBezTo>
                    <a:pt x="482" y="698"/>
                    <a:pt x="448" y="731"/>
                    <a:pt x="443" y="774"/>
                  </a:cubicBezTo>
                  <a:cubicBezTo>
                    <a:pt x="435" y="775"/>
                    <a:pt x="426" y="777"/>
                    <a:pt x="417" y="779"/>
                  </a:cubicBezTo>
                  <a:cubicBezTo>
                    <a:pt x="392" y="756"/>
                    <a:pt x="359" y="742"/>
                    <a:pt x="323" y="742"/>
                  </a:cubicBezTo>
                  <a:cubicBezTo>
                    <a:pt x="243" y="742"/>
                    <a:pt x="178" y="811"/>
                    <a:pt x="178" y="897"/>
                  </a:cubicBezTo>
                  <a:cubicBezTo>
                    <a:pt x="178" y="901"/>
                    <a:pt x="178" y="905"/>
                    <a:pt x="179" y="909"/>
                  </a:cubicBezTo>
                  <a:cubicBezTo>
                    <a:pt x="163" y="901"/>
                    <a:pt x="145" y="897"/>
                    <a:pt x="127" y="897"/>
                  </a:cubicBezTo>
                  <a:cubicBezTo>
                    <a:pt x="57" y="897"/>
                    <a:pt x="0" y="957"/>
                    <a:pt x="0" y="1032"/>
                  </a:cubicBezTo>
                  <a:cubicBezTo>
                    <a:pt x="0" y="1058"/>
                    <a:pt x="8" y="1083"/>
                    <a:pt x="20" y="1104"/>
                  </a:cubicBezTo>
                  <a:lnTo>
                    <a:pt x="1180" y="110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359">
              <a:extLst>
                <a:ext uri="{FF2B5EF4-FFF2-40B4-BE49-F238E27FC236}">
                  <a16:creationId xmlns:a16="http://schemas.microsoft.com/office/drawing/2014/main" id="{31EFCB01-5F82-4F7B-AE35-B9E095C7E468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4206" y="4903919"/>
              <a:ext cx="701957" cy="623962"/>
            </a:xfrm>
            <a:custGeom>
              <a:avLst/>
              <a:gdLst>
                <a:gd name="T0" fmla="*/ 294 w 358"/>
                <a:gd name="T1" fmla="*/ 97 h 318"/>
                <a:gd name="T2" fmla="*/ 272 w 358"/>
                <a:gd name="T3" fmla="*/ 100 h 318"/>
                <a:gd name="T4" fmla="*/ 158 w 358"/>
                <a:gd name="T5" fmla="*/ 0 h 318"/>
                <a:gd name="T6" fmla="*/ 42 w 358"/>
                <a:gd name="T7" fmla="*/ 116 h 318"/>
                <a:gd name="T8" fmla="*/ 53 w 358"/>
                <a:gd name="T9" fmla="*/ 165 h 318"/>
                <a:gd name="T10" fmla="*/ 0 w 358"/>
                <a:gd name="T11" fmla="*/ 240 h 318"/>
                <a:gd name="T12" fmla="*/ 79 w 358"/>
                <a:gd name="T13" fmla="*/ 318 h 318"/>
                <a:gd name="T14" fmla="*/ 158 w 358"/>
                <a:gd name="T15" fmla="*/ 240 h 318"/>
                <a:gd name="T16" fmla="*/ 157 w 358"/>
                <a:gd name="T17" fmla="*/ 232 h 318"/>
                <a:gd name="T18" fmla="*/ 158 w 358"/>
                <a:gd name="T19" fmla="*/ 232 h 318"/>
                <a:gd name="T20" fmla="*/ 241 w 358"/>
                <a:gd name="T21" fmla="*/ 197 h 318"/>
                <a:gd name="T22" fmla="*/ 294 w 358"/>
                <a:gd name="T23" fmla="*/ 225 h 318"/>
                <a:gd name="T24" fmla="*/ 358 w 358"/>
                <a:gd name="T25" fmla="*/ 161 h 318"/>
                <a:gd name="T26" fmla="*/ 294 w 358"/>
                <a:gd name="T27" fmla="*/ 97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8" h="318">
                  <a:moveTo>
                    <a:pt x="294" y="97"/>
                  </a:moveTo>
                  <a:cubicBezTo>
                    <a:pt x="286" y="97"/>
                    <a:pt x="279" y="98"/>
                    <a:pt x="272" y="100"/>
                  </a:cubicBezTo>
                  <a:cubicBezTo>
                    <a:pt x="265" y="44"/>
                    <a:pt x="216" y="0"/>
                    <a:pt x="158" y="0"/>
                  </a:cubicBezTo>
                  <a:cubicBezTo>
                    <a:pt x="94" y="0"/>
                    <a:pt x="42" y="52"/>
                    <a:pt x="42" y="116"/>
                  </a:cubicBezTo>
                  <a:cubicBezTo>
                    <a:pt x="42" y="134"/>
                    <a:pt x="46" y="150"/>
                    <a:pt x="53" y="165"/>
                  </a:cubicBezTo>
                  <a:cubicBezTo>
                    <a:pt x="22" y="176"/>
                    <a:pt x="0" y="205"/>
                    <a:pt x="0" y="240"/>
                  </a:cubicBezTo>
                  <a:cubicBezTo>
                    <a:pt x="0" y="283"/>
                    <a:pt x="35" y="318"/>
                    <a:pt x="79" y="318"/>
                  </a:cubicBezTo>
                  <a:cubicBezTo>
                    <a:pt x="122" y="318"/>
                    <a:pt x="158" y="283"/>
                    <a:pt x="158" y="240"/>
                  </a:cubicBezTo>
                  <a:cubicBezTo>
                    <a:pt x="158" y="237"/>
                    <a:pt x="157" y="234"/>
                    <a:pt x="157" y="232"/>
                  </a:cubicBezTo>
                  <a:cubicBezTo>
                    <a:pt x="158" y="232"/>
                    <a:pt x="158" y="232"/>
                    <a:pt x="158" y="232"/>
                  </a:cubicBezTo>
                  <a:cubicBezTo>
                    <a:pt x="190" y="232"/>
                    <a:pt x="219" y="218"/>
                    <a:pt x="241" y="197"/>
                  </a:cubicBezTo>
                  <a:cubicBezTo>
                    <a:pt x="252" y="214"/>
                    <a:pt x="272" y="225"/>
                    <a:pt x="294" y="225"/>
                  </a:cubicBezTo>
                  <a:cubicBezTo>
                    <a:pt x="329" y="225"/>
                    <a:pt x="358" y="196"/>
                    <a:pt x="358" y="161"/>
                  </a:cubicBezTo>
                  <a:cubicBezTo>
                    <a:pt x="358" y="125"/>
                    <a:pt x="329" y="97"/>
                    <a:pt x="294" y="97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360">
              <a:extLst>
                <a:ext uri="{FF2B5EF4-FFF2-40B4-BE49-F238E27FC236}">
                  <a16:creationId xmlns:a16="http://schemas.microsoft.com/office/drawing/2014/main" id="{CD6AB3ED-5914-418D-93CD-61EEA1C20B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2614" y="4126456"/>
              <a:ext cx="339362" cy="412379"/>
            </a:xfrm>
            <a:custGeom>
              <a:avLst/>
              <a:gdLst>
                <a:gd name="T0" fmla="*/ 140 w 173"/>
                <a:gd name="T1" fmla="*/ 127 h 210"/>
                <a:gd name="T2" fmla="*/ 156 w 173"/>
                <a:gd name="T3" fmla="*/ 78 h 210"/>
                <a:gd name="T4" fmla="*/ 78 w 173"/>
                <a:gd name="T5" fmla="*/ 0 h 210"/>
                <a:gd name="T6" fmla="*/ 0 w 173"/>
                <a:gd name="T7" fmla="*/ 78 h 210"/>
                <a:gd name="T8" fmla="*/ 30 w 173"/>
                <a:gd name="T9" fmla="*/ 140 h 210"/>
                <a:gd name="T10" fmla="*/ 23 w 173"/>
                <a:gd name="T11" fmla="*/ 161 h 210"/>
                <a:gd name="T12" fmla="*/ 59 w 173"/>
                <a:gd name="T13" fmla="*/ 197 h 210"/>
                <a:gd name="T14" fmla="*/ 89 w 173"/>
                <a:gd name="T15" fmla="*/ 180 h 210"/>
                <a:gd name="T16" fmla="*/ 130 w 173"/>
                <a:gd name="T17" fmla="*/ 210 h 210"/>
                <a:gd name="T18" fmla="*/ 173 w 173"/>
                <a:gd name="T19" fmla="*/ 168 h 210"/>
                <a:gd name="T20" fmla="*/ 140 w 173"/>
                <a:gd name="T21" fmla="*/ 12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210">
                  <a:moveTo>
                    <a:pt x="140" y="127"/>
                  </a:moveTo>
                  <a:cubicBezTo>
                    <a:pt x="150" y="113"/>
                    <a:pt x="156" y="97"/>
                    <a:pt x="156" y="78"/>
                  </a:cubicBezTo>
                  <a:cubicBezTo>
                    <a:pt x="156" y="35"/>
                    <a:pt x="121" y="0"/>
                    <a:pt x="78" y="0"/>
                  </a:cubicBezTo>
                  <a:cubicBezTo>
                    <a:pt x="35" y="0"/>
                    <a:pt x="0" y="35"/>
                    <a:pt x="0" y="78"/>
                  </a:cubicBezTo>
                  <a:cubicBezTo>
                    <a:pt x="0" y="103"/>
                    <a:pt x="12" y="126"/>
                    <a:pt x="30" y="140"/>
                  </a:cubicBezTo>
                  <a:cubicBezTo>
                    <a:pt x="26" y="146"/>
                    <a:pt x="23" y="153"/>
                    <a:pt x="23" y="161"/>
                  </a:cubicBezTo>
                  <a:cubicBezTo>
                    <a:pt x="23" y="181"/>
                    <a:pt x="39" y="197"/>
                    <a:pt x="59" y="197"/>
                  </a:cubicBezTo>
                  <a:cubicBezTo>
                    <a:pt x="72" y="197"/>
                    <a:pt x="83" y="190"/>
                    <a:pt x="89" y="180"/>
                  </a:cubicBezTo>
                  <a:cubicBezTo>
                    <a:pt x="94" y="197"/>
                    <a:pt x="111" y="210"/>
                    <a:pt x="130" y="210"/>
                  </a:cubicBezTo>
                  <a:cubicBezTo>
                    <a:pt x="154" y="210"/>
                    <a:pt x="173" y="191"/>
                    <a:pt x="173" y="168"/>
                  </a:cubicBezTo>
                  <a:cubicBezTo>
                    <a:pt x="173" y="148"/>
                    <a:pt x="159" y="131"/>
                    <a:pt x="140" y="127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361">
              <a:extLst>
                <a:ext uri="{FF2B5EF4-FFF2-40B4-BE49-F238E27FC236}">
                  <a16:creationId xmlns:a16="http://schemas.microsoft.com/office/drawing/2014/main" id="{ECD87294-9C88-4EDE-AAAC-59BF24871D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29386" y="4024398"/>
              <a:ext cx="353468" cy="347659"/>
            </a:xfrm>
            <a:custGeom>
              <a:avLst/>
              <a:gdLst>
                <a:gd name="T0" fmla="*/ 122 w 180"/>
                <a:gd name="T1" fmla="*/ 47 h 177"/>
                <a:gd name="T2" fmla="*/ 74 w 180"/>
                <a:gd name="T3" fmla="*/ 0 h 177"/>
                <a:gd name="T4" fmla="*/ 25 w 180"/>
                <a:gd name="T5" fmla="*/ 48 h 177"/>
                <a:gd name="T6" fmla="*/ 26 w 180"/>
                <a:gd name="T7" fmla="*/ 55 h 177"/>
                <a:gd name="T8" fmla="*/ 0 w 180"/>
                <a:gd name="T9" fmla="*/ 91 h 177"/>
                <a:gd name="T10" fmla="*/ 39 w 180"/>
                <a:gd name="T11" fmla="*/ 130 h 177"/>
                <a:gd name="T12" fmla="*/ 51 w 180"/>
                <a:gd name="T13" fmla="*/ 129 h 177"/>
                <a:gd name="T14" fmla="*/ 114 w 180"/>
                <a:gd name="T15" fmla="*/ 177 h 177"/>
                <a:gd name="T16" fmla="*/ 180 w 180"/>
                <a:gd name="T17" fmla="*/ 112 h 177"/>
                <a:gd name="T18" fmla="*/ 122 w 180"/>
                <a:gd name="T19" fmla="*/ 4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0" h="177">
                  <a:moveTo>
                    <a:pt x="122" y="47"/>
                  </a:moveTo>
                  <a:cubicBezTo>
                    <a:pt x="122" y="21"/>
                    <a:pt x="100" y="0"/>
                    <a:pt x="74" y="0"/>
                  </a:cubicBezTo>
                  <a:cubicBezTo>
                    <a:pt x="47" y="0"/>
                    <a:pt x="25" y="21"/>
                    <a:pt x="25" y="48"/>
                  </a:cubicBezTo>
                  <a:cubicBezTo>
                    <a:pt x="25" y="50"/>
                    <a:pt x="26" y="53"/>
                    <a:pt x="26" y="55"/>
                  </a:cubicBezTo>
                  <a:cubicBezTo>
                    <a:pt x="11" y="60"/>
                    <a:pt x="0" y="75"/>
                    <a:pt x="0" y="91"/>
                  </a:cubicBezTo>
                  <a:cubicBezTo>
                    <a:pt x="0" y="113"/>
                    <a:pt x="18" y="130"/>
                    <a:pt x="39" y="130"/>
                  </a:cubicBezTo>
                  <a:cubicBezTo>
                    <a:pt x="43" y="130"/>
                    <a:pt x="47" y="130"/>
                    <a:pt x="51" y="129"/>
                  </a:cubicBezTo>
                  <a:cubicBezTo>
                    <a:pt x="58" y="157"/>
                    <a:pt x="84" y="177"/>
                    <a:pt x="114" y="177"/>
                  </a:cubicBezTo>
                  <a:cubicBezTo>
                    <a:pt x="150" y="177"/>
                    <a:pt x="180" y="148"/>
                    <a:pt x="180" y="112"/>
                  </a:cubicBezTo>
                  <a:cubicBezTo>
                    <a:pt x="180" y="79"/>
                    <a:pt x="155" y="51"/>
                    <a:pt x="122" y="47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Oval 362">
              <a:extLst>
                <a:ext uri="{FF2B5EF4-FFF2-40B4-BE49-F238E27FC236}">
                  <a16:creationId xmlns:a16="http://schemas.microsoft.com/office/drawing/2014/main" id="{C24A69AF-D735-4D05-968A-719D64943A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41400" y="3791242"/>
              <a:ext cx="129439" cy="129439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Oval 363">
              <a:extLst>
                <a:ext uri="{FF2B5EF4-FFF2-40B4-BE49-F238E27FC236}">
                  <a16:creationId xmlns:a16="http://schemas.microsoft.com/office/drawing/2014/main" id="{F7664724-AFD9-4BC4-BD01-09C871575B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31875" y="3896619"/>
              <a:ext cx="76336" cy="7716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64">
              <a:extLst>
                <a:ext uri="{FF2B5EF4-FFF2-40B4-BE49-F238E27FC236}">
                  <a16:creationId xmlns:a16="http://schemas.microsoft.com/office/drawing/2014/main" id="{4F7A9529-86CE-4127-B7B4-710FC70A3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9947208" y="3308336"/>
              <a:ext cx="810652" cy="808163"/>
            </a:xfrm>
            <a:custGeom>
              <a:avLst/>
              <a:gdLst>
                <a:gd name="T0" fmla="*/ 338 w 413"/>
                <a:gd name="T1" fmla="*/ 45 h 412"/>
                <a:gd name="T2" fmla="*/ 197 w 413"/>
                <a:gd name="T3" fmla="*/ 0 h 412"/>
                <a:gd name="T4" fmla="*/ 197 w 413"/>
                <a:gd name="T5" fmla="*/ 1 h 412"/>
                <a:gd name="T6" fmla="*/ 137 w 413"/>
                <a:gd name="T7" fmla="*/ 364 h 412"/>
                <a:gd name="T8" fmla="*/ 170 w 413"/>
                <a:gd name="T9" fmla="*/ 348 h 412"/>
                <a:gd name="T10" fmla="*/ 150 w 413"/>
                <a:gd name="T11" fmla="*/ 412 h 412"/>
                <a:gd name="T12" fmla="*/ 338 w 413"/>
                <a:gd name="T13" fmla="*/ 46 h 412"/>
                <a:gd name="T14" fmla="*/ 338 w 413"/>
                <a:gd name="T15" fmla="*/ 4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3" h="412">
                  <a:moveTo>
                    <a:pt x="338" y="45"/>
                  </a:moveTo>
                  <a:cubicBezTo>
                    <a:pt x="197" y="0"/>
                    <a:pt x="197" y="0"/>
                    <a:pt x="197" y="0"/>
                  </a:cubicBezTo>
                  <a:cubicBezTo>
                    <a:pt x="197" y="1"/>
                    <a:pt x="197" y="1"/>
                    <a:pt x="197" y="1"/>
                  </a:cubicBezTo>
                  <a:cubicBezTo>
                    <a:pt x="0" y="126"/>
                    <a:pt x="137" y="364"/>
                    <a:pt x="137" y="364"/>
                  </a:cubicBezTo>
                  <a:cubicBezTo>
                    <a:pt x="170" y="348"/>
                    <a:pt x="170" y="348"/>
                    <a:pt x="170" y="348"/>
                  </a:cubicBezTo>
                  <a:cubicBezTo>
                    <a:pt x="150" y="412"/>
                    <a:pt x="150" y="412"/>
                    <a:pt x="150" y="412"/>
                  </a:cubicBezTo>
                  <a:cubicBezTo>
                    <a:pt x="150" y="412"/>
                    <a:pt x="413" y="276"/>
                    <a:pt x="338" y="46"/>
                  </a:cubicBezTo>
                  <a:cubicBezTo>
                    <a:pt x="338" y="46"/>
                    <a:pt x="338" y="46"/>
                    <a:pt x="338" y="45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65">
              <a:extLst>
                <a:ext uri="{FF2B5EF4-FFF2-40B4-BE49-F238E27FC236}">
                  <a16:creationId xmlns:a16="http://schemas.microsoft.com/office/drawing/2014/main" id="{22A39733-BCF3-4780-A0CA-EBD1D6DF6E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2326" y="3324101"/>
              <a:ext cx="533520" cy="612345"/>
            </a:xfrm>
            <a:custGeom>
              <a:avLst/>
              <a:gdLst>
                <a:gd name="T0" fmla="*/ 229 w 272"/>
                <a:gd name="T1" fmla="*/ 30 h 312"/>
                <a:gd name="T2" fmla="*/ 136 w 272"/>
                <a:gd name="T3" fmla="*/ 0 h 312"/>
                <a:gd name="T4" fmla="*/ 136 w 272"/>
                <a:gd name="T5" fmla="*/ 1 h 312"/>
                <a:gd name="T6" fmla="*/ 84 w 272"/>
                <a:gd name="T7" fmla="*/ 277 h 312"/>
                <a:gd name="T8" fmla="*/ 108 w 272"/>
                <a:gd name="T9" fmla="*/ 263 h 312"/>
                <a:gd name="T10" fmla="*/ 92 w 272"/>
                <a:gd name="T11" fmla="*/ 312 h 312"/>
                <a:gd name="T12" fmla="*/ 229 w 272"/>
                <a:gd name="T13" fmla="*/ 31 h 312"/>
                <a:gd name="T14" fmla="*/ 229 w 272"/>
                <a:gd name="T15" fmla="*/ 3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2" h="312">
                  <a:moveTo>
                    <a:pt x="229" y="30"/>
                  </a:moveTo>
                  <a:cubicBezTo>
                    <a:pt x="136" y="0"/>
                    <a:pt x="136" y="0"/>
                    <a:pt x="136" y="0"/>
                  </a:cubicBezTo>
                  <a:cubicBezTo>
                    <a:pt x="136" y="1"/>
                    <a:pt x="136" y="1"/>
                    <a:pt x="136" y="1"/>
                  </a:cubicBezTo>
                  <a:cubicBezTo>
                    <a:pt x="0" y="101"/>
                    <a:pt x="84" y="277"/>
                    <a:pt x="84" y="277"/>
                  </a:cubicBezTo>
                  <a:cubicBezTo>
                    <a:pt x="108" y="263"/>
                    <a:pt x="108" y="263"/>
                    <a:pt x="108" y="263"/>
                  </a:cubicBezTo>
                  <a:cubicBezTo>
                    <a:pt x="92" y="312"/>
                    <a:pt x="92" y="312"/>
                    <a:pt x="92" y="312"/>
                  </a:cubicBezTo>
                  <a:cubicBezTo>
                    <a:pt x="92" y="312"/>
                    <a:pt x="272" y="201"/>
                    <a:pt x="229" y="31"/>
                  </a:cubicBezTo>
                  <a:cubicBezTo>
                    <a:pt x="229" y="30"/>
                    <a:pt x="229" y="30"/>
                    <a:pt x="229" y="30"/>
                  </a:cubicBezTo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66">
              <a:extLst>
                <a:ext uri="{FF2B5EF4-FFF2-40B4-BE49-F238E27FC236}">
                  <a16:creationId xmlns:a16="http://schemas.microsoft.com/office/drawing/2014/main" id="{452D6345-0D16-4E8C-AA2A-B2C77AA3F2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97290" y="2959017"/>
              <a:ext cx="464652" cy="832225"/>
            </a:xfrm>
            <a:custGeom>
              <a:avLst/>
              <a:gdLst>
                <a:gd name="T0" fmla="*/ 135 w 237"/>
                <a:gd name="T1" fmla="*/ 0 h 424"/>
                <a:gd name="T2" fmla="*/ 0 w 237"/>
                <a:gd name="T3" fmla="*/ 133 h 424"/>
                <a:gd name="T4" fmla="*/ 143 w 237"/>
                <a:gd name="T5" fmla="*/ 424 h 424"/>
                <a:gd name="T6" fmla="*/ 153 w 237"/>
                <a:gd name="T7" fmla="*/ 406 h 424"/>
                <a:gd name="T8" fmla="*/ 135 w 237"/>
                <a:gd name="T9" fmla="*/ 0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7" h="424">
                  <a:moveTo>
                    <a:pt x="135" y="0"/>
                  </a:moveTo>
                  <a:cubicBezTo>
                    <a:pt x="35" y="24"/>
                    <a:pt x="0" y="133"/>
                    <a:pt x="0" y="133"/>
                  </a:cubicBezTo>
                  <a:cubicBezTo>
                    <a:pt x="153" y="192"/>
                    <a:pt x="143" y="424"/>
                    <a:pt x="143" y="424"/>
                  </a:cubicBezTo>
                  <a:cubicBezTo>
                    <a:pt x="143" y="424"/>
                    <a:pt x="147" y="417"/>
                    <a:pt x="153" y="406"/>
                  </a:cubicBezTo>
                  <a:cubicBezTo>
                    <a:pt x="210" y="258"/>
                    <a:pt x="237" y="134"/>
                    <a:pt x="1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67">
              <a:extLst>
                <a:ext uri="{FF2B5EF4-FFF2-40B4-BE49-F238E27FC236}">
                  <a16:creationId xmlns:a16="http://schemas.microsoft.com/office/drawing/2014/main" id="{8CA91E9B-CF10-48B5-95F5-9ED7E3CED7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57827" y="2960676"/>
              <a:ext cx="227348" cy="794887"/>
            </a:xfrm>
            <a:custGeom>
              <a:avLst/>
              <a:gdLst>
                <a:gd name="T0" fmla="*/ 110 w 116"/>
                <a:gd name="T1" fmla="*/ 178 h 405"/>
                <a:gd name="T2" fmla="*/ 37 w 116"/>
                <a:gd name="T3" fmla="*/ 0 h 405"/>
                <a:gd name="T4" fmla="*/ 2 w 116"/>
                <a:gd name="T5" fmla="*/ 4 h 405"/>
                <a:gd name="T6" fmla="*/ 5 w 116"/>
                <a:gd name="T7" fmla="*/ 5 h 405"/>
                <a:gd name="T8" fmla="*/ 2 w 116"/>
                <a:gd name="T9" fmla="*/ 4 h 405"/>
                <a:gd name="T10" fmla="*/ 0 w 116"/>
                <a:gd name="T11" fmla="*/ 5 h 405"/>
                <a:gd name="T12" fmla="*/ 20 w 116"/>
                <a:gd name="T13" fmla="*/ 405 h 405"/>
                <a:gd name="T14" fmla="*/ 110 w 116"/>
                <a:gd name="T15" fmla="*/ 178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405">
                  <a:moveTo>
                    <a:pt x="110" y="178"/>
                  </a:moveTo>
                  <a:cubicBezTo>
                    <a:pt x="104" y="95"/>
                    <a:pt x="37" y="0"/>
                    <a:pt x="37" y="0"/>
                  </a:cubicBezTo>
                  <a:cubicBezTo>
                    <a:pt x="24" y="0"/>
                    <a:pt x="13" y="2"/>
                    <a:pt x="2" y="4"/>
                  </a:cubicBezTo>
                  <a:cubicBezTo>
                    <a:pt x="3" y="5"/>
                    <a:pt x="4" y="5"/>
                    <a:pt x="5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1" y="5"/>
                    <a:pt x="0" y="5"/>
                  </a:cubicBezTo>
                  <a:cubicBezTo>
                    <a:pt x="102" y="140"/>
                    <a:pt x="77" y="257"/>
                    <a:pt x="20" y="405"/>
                  </a:cubicBezTo>
                  <a:cubicBezTo>
                    <a:pt x="48" y="355"/>
                    <a:pt x="116" y="246"/>
                    <a:pt x="110" y="178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68">
              <a:extLst>
                <a:ext uri="{FF2B5EF4-FFF2-40B4-BE49-F238E27FC236}">
                  <a16:creationId xmlns:a16="http://schemas.microsoft.com/office/drawing/2014/main" id="{E43F13E3-5DFF-48C9-8A0B-3A2535362439}"/>
                </a:ext>
              </a:extLst>
            </p:cNvPr>
            <p:cNvSpPr>
              <a:spLocks/>
            </p:cNvSpPr>
            <p:nvPr/>
          </p:nvSpPr>
          <p:spPr bwMode="auto">
            <a:xfrm>
              <a:off x="9810302" y="2747434"/>
              <a:ext cx="627281" cy="667108"/>
            </a:xfrm>
            <a:custGeom>
              <a:avLst/>
              <a:gdLst>
                <a:gd name="T0" fmla="*/ 253 w 320"/>
                <a:gd name="T1" fmla="*/ 0 h 340"/>
                <a:gd name="T2" fmla="*/ 286 w 320"/>
                <a:gd name="T3" fmla="*/ 188 h 340"/>
                <a:gd name="T4" fmla="*/ 0 w 320"/>
                <a:gd name="T5" fmla="*/ 340 h 340"/>
                <a:gd name="T6" fmla="*/ 2 w 320"/>
                <a:gd name="T7" fmla="*/ 321 h 340"/>
                <a:gd name="T8" fmla="*/ 253 w 320"/>
                <a:gd name="T9" fmla="*/ 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0" h="340">
                  <a:moveTo>
                    <a:pt x="253" y="0"/>
                  </a:moveTo>
                  <a:cubicBezTo>
                    <a:pt x="320" y="79"/>
                    <a:pt x="286" y="188"/>
                    <a:pt x="286" y="188"/>
                  </a:cubicBezTo>
                  <a:cubicBezTo>
                    <a:pt x="127" y="147"/>
                    <a:pt x="0" y="340"/>
                    <a:pt x="0" y="340"/>
                  </a:cubicBezTo>
                  <a:cubicBezTo>
                    <a:pt x="0" y="340"/>
                    <a:pt x="1" y="333"/>
                    <a:pt x="2" y="321"/>
                  </a:cubicBezTo>
                  <a:cubicBezTo>
                    <a:pt x="42" y="167"/>
                    <a:pt x="92" y="51"/>
                    <a:pt x="2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69">
              <a:extLst>
                <a:ext uri="{FF2B5EF4-FFF2-40B4-BE49-F238E27FC236}">
                  <a16:creationId xmlns:a16="http://schemas.microsoft.com/office/drawing/2014/main" id="{6D0AE3EC-BB7E-4459-B11E-798B7AFA6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13621" y="2701799"/>
              <a:ext cx="488715" cy="675405"/>
            </a:xfrm>
            <a:custGeom>
              <a:avLst/>
              <a:gdLst>
                <a:gd name="T0" fmla="*/ 59 w 249"/>
                <a:gd name="T1" fmla="*/ 106 h 344"/>
                <a:gd name="T2" fmla="*/ 230 w 249"/>
                <a:gd name="T3" fmla="*/ 0 h 344"/>
                <a:gd name="T4" fmla="*/ 248 w 249"/>
                <a:gd name="T5" fmla="*/ 28 h 344"/>
                <a:gd name="T6" fmla="*/ 245 w 249"/>
                <a:gd name="T7" fmla="*/ 27 h 344"/>
                <a:gd name="T8" fmla="*/ 248 w 249"/>
                <a:gd name="T9" fmla="*/ 28 h 344"/>
                <a:gd name="T10" fmla="*/ 249 w 249"/>
                <a:gd name="T11" fmla="*/ 30 h 344"/>
                <a:gd name="T12" fmla="*/ 0 w 249"/>
                <a:gd name="T13" fmla="*/ 344 h 344"/>
                <a:gd name="T14" fmla="*/ 59 w 249"/>
                <a:gd name="T15" fmla="*/ 106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9" h="344">
                  <a:moveTo>
                    <a:pt x="59" y="106"/>
                  </a:moveTo>
                  <a:cubicBezTo>
                    <a:pt x="112" y="42"/>
                    <a:pt x="230" y="0"/>
                    <a:pt x="230" y="0"/>
                  </a:cubicBezTo>
                  <a:cubicBezTo>
                    <a:pt x="240" y="8"/>
                    <a:pt x="241" y="20"/>
                    <a:pt x="248" y="28"/>
                  </a:cubicBezTo>
                  <a:cubicBezTo>
                    <a:pt x="247" y="28"/>
                    <a:pt x="246" y="27"/>
                    <a:pt x="245" y="27"/>
                  </a:cubicBezTo>
                  <a:cubicBezTo>
                    <a:pt x="246" y="27"/>
                    <a:pt x="247" y="28"/>
                    <a:pt x="248" y="28"/>
                  </a:cubicBezTo>
                  <a:cubicBezTo>
                    <a:pt x="248" y="29"/>
                    <a:pt x="249" y="29"/>
                    <a:pt x="249" y="30"/>
                  </a:cubicBezTo>
                  <a:cubicBezTo>
                    <a:pt x="88" y="80"/>
                    <a:pt x="40" y="190"/>
                    <a:pt x="0" y="344"/>
                  </a:cubicBezTo>
                  <a:cubicBezTo>
                    <a:pt x="7" y="286"/>
                    <a:pt x="15" y="158"/>
                    <a:pt x="59" y="106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70">
              <a:extLst>
                <a:ext uri="{FF2B5EF4-FFF2-40B4-BE49-F238E27FC236}">
                  <a16:creationId xmlns:a16="http://schemas.microsoft.com/office/drawing/2014/main" id="{A8E1D756-382A-4F4D-85E1-7A16A46446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22249" y="3163132"/>
              <a:ext cx="345170" cy="238964"/>
            </a:xfrm>
            <a:custGeom>
              <a:avLst/>
              <a:gdLst>
                <a:gd name="T0" fmla="*/ 362 w 416"/>
                <a:gd name="T1" fmla="*/ 288 h 288"/>
                <a:gd name="T2" fmla="*/ 0 w 416"/>
                <a:gd name="T3" fmla="*/ 170 h 288"/>
                <a:gd name="T4" fmla="*/ 57 w 416"/>
                <a:gd name="T5" fmla="*/ 0 h 288"/>
                <a:gd name="T6" fmla="*/ 416 w 416"/>
                <a:gd name="T7" fmla="*/ 116 h 288"/>
                <a:gd name="T8" fmla="*/ 362 w 416"/>
                <a:gd name="T9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288">
                  <a:moveTo>
                    <a:pt x="362" y="288"/>
                  </a:moveTo>
                  <a:lnTo>
                    <a:pt x="0" y="170"/>
                  </a:lnTo>
                  <a:lnTo>
                    <a:pt x="57" y="0"/>
                  </a:lnTo>
                  <a:lnTo>
                    <a:pt x="416" y="116"/>
                  </a:lnTo>
                  <a:lnTo>
                    <a:pt x="362" y="28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71">
              <a:extLst>
                <a:ext uri="{FF2B5EF4-FFF2-40B4-BE49-F238E27FC236}">
                  <a16:creationId xmlns:a16="http://schemas.microsoft.com/office/drawing/2014/main" id="{16DC6957-E7A9-4D04-BF1D-45E77EF3D6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22249" y="3163132"/>
              <a:ext cx="345170" cy="238964"/>
            </a:xfrm>
            <a:custGeom>
              <a:avLst/>
              <a:gdLst>
                <a:gd name="T0" fmla="*/ 362 w 416"/>
                <a:gd name="T1" fmla="*/ 288 h 288"/>
                <a:gd name="T2" fmla="*/ 0 w 416"/>
                <a:gd name="T3" fmla="*/ 170 h 288"/>
                <a:gd name="T4" fmla="*/ 57 w 416"/>
                <a:gd name="T5" fmla="*/ 0 h 288"/>
                <a:gd name="T6" fmla="*/ 416 w 416"/>
                <a:gd name="T7" fmla="*/ 116 h 288"/>
                <a:gd name="T8" fmla="*/ 362 w 416"/>
                <a:gd name="T9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288">
                  <a:moveTo>
                    <a:pt x="362" y="288"/>
                  </a:moveTo>
                  <a:lnTo>
                    <a:pt x="0" y="170"/>
                  </a:lnTo>
                  <a:lnTo>
                    <a:pt x="57" y="0"/>
                  </a:lnTo>
                  <a:lnTo>
                    <a:pt x="416" y="116"/>
                  </a:lnTo>
                  <a:lnTo>
                    <a:pt x="362" y="28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72">
              <a:extLst>
                <a:ext uri="{FF2B5EF4-FFF2-40B4-BE49-F238E27FC236}">
                  <a16:creationId xmlns:a16="http://schemas.microsoft.com/office/drawing/2014/main" id="{7A504829-5D44-4021-A590-619B52DB8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77012" y="3321612"/>
              <a:ext cx="44806" cy="15765"/>
            </a:xfrm>
            <a:custGeom>
              <a:avLst/>
              <a:gdLst>
                <a:gd name="T0" fmla="*/ 0 w 54"/>
                <a:gd name="T1" fmla="*/ 0 h 19"/>
                <a:gd name="T2" fmla="*/ 0 w 54"/>
                <a:gd name="T3" fmla="*/ 3 h 19"/>
                <a:gd name="T4" fmla="*/ 54 w 54"/>
                <a:gd name="T5" fmla="*/ 19 h 19"/>
                <a:gd name="T6" fmla="*/ 54 w 54"/>
                <a:gd name="T7" fmla="*/ 19 h 19"/>
                <a:gd name="T8" fmla="*/ 0 w 54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9">
                  <a:moveTo>
                    <a:pt x="0" y="0"/>
                  </a:moveTo>
                  <a:lnTo>
                    <a:pt x="0" y="3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CCC4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73">
              <a:extLst>
                <a:ext uri="{FF2B5EF4-FFF2-40B4-BE49-F238E27FC236}">
                  <a16:creationId xmlns:a16="http://schemas.microsoft.com/office/drawing/2014/main" id="{55A1A4D9-9D35-44A3-8264-9281B43CD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77012" y="3321612"/>
              <a:ext cx="44806" cy="15765"/>
            </a:xfrm>
            <a:custGeom>
              <a:avLst/>
              <a:gdLst>
                <a:gd name="T0" fmla="*/ 0 w 54"/>
                <a:gd name="T1" fmla="*/ 0 h 19"/>
                <a:gd name="T2" fmla="*/ 0 w 54"/>
                <a:gd name="T3" fmla="*/ 3 h 19"/>
                <a:gd name="T4" fmla="*/ 54 w 54"/>
                <a:gd name="T5" fmla="*/ 19 h 19"/>
                <a:gd name="T6" fmla="*/ 54 w 54"/>
                <a:gd name="T7" fmla="*/ 19 h 19"/>
                <a:gd name="T8" fmla="*/ 0 w 54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9">
                  <a:moveTo>
                    <a:pt x="0" y="0"/>
                  </a:moveTo>
                  <a:lnTo>
                    <a:pt x="0" y="3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74">
              <a:extLst>
                <a:ext uri="{FF2B5EF4-FFF2-40B4-BE49-F238E27FC236}">
                  <a16:creationId xmlns:a16="http://schemas.microsoft.com/office/drawing/2014/main" id="{559E36A0-F666-4C48-9244-5EAB193D23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77012" y="3180556"/>
              <a:ext cx="90441" cy="156820"/>
            </a:xfrm>
            <a:custGeom>
              <a:avLst/>
              <a:gdLst>
                <a:gd name="T0" fmla="*/ 57 w 109"/>
                <a:gd name="T1" fmla="*/ 0 h 189"/>
                <a:gd name="T2" fmla="*/ 0 w 109"/>
                <a:gd name="T3" fmla="*/ 170 h 189"/>
                <a:gd name="T4" fmla="*/ 54 w 109"/>
                <a:gd name="T5" fmla="*/ 189 h 189"/>
                <a:gd name="T6" fmla="*/ 109 w 109"/>
                <a:gd name="T7" fmla="*/ 17 h 189"/>
                <a:gd name="T8" fmla="*/ 57 w 109"/>
                <a:gd name="T9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89">
                  <a:moveTo>
                    <a:pt x="57" y="0"/>
                  </a:moveTo>
                  <a:lnTo>
                    <a:pt x="0" y="170"/>
                  </a:lnTo>
                  <a:lnTo>
                    <a:pt x="54" y="189"/>
                  </a:lnTo>
                  <a:lnTo>
                    <a:pt x="109" y="17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375">
              <a:extLst>
                <a:ext uri="{FF2B5EF4-FFF2-40B4-BE49-F238E27FC236}">
                  <a16:creationId xmlns:a16="http://schemas.microsoft.com/office/drawing/2014/main" id="{69A83330-ED63-485F-9236-1C5355EDD5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77012" y="3180556"/>
              <a:ext cx="90441" cy="156820"/>
            </a:xfrm>
            <a:custGeom>
              <a:avLst/>
              <a:gdLst>
                <a:gd name="T0" fmla="*/ 57 w 109"/>
                <a:gd name="T1" fmla="*/ 0 h 189"/>
                <a:gd name="T2" fmla="*/ 0 w 109"/>
                <a:gd name="T3" fmla="*/ 170 h 189"/>
                <a:gd name="T4" fmla="*/ 54 w 109"/>
                <a:gd name="T5" fmla="*/ 189 h 189"/>
                <a:gd name="T6" fmla="*/ 109 w 109"/>
                <a:gd name="T7" fmla="*/ 17 h 189"/>
                <a:gd name="T8" fmla="*/ 57 w 109"/>
                <a:gd name="T9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89">
                  <a:moveTo>
                    <a:pt x="57" y="0"/>
                  </a:moveTo>
                  <a:lnTo>
                    <a:pt x="0" y="170"/>
                  </a:lnTo>
                  <a:lnTo>
                    <a:pt x="54" y="189"/>
                  </a:lnTo>
                  <a:lnTo>
                    <a:pt x="109" y="17"/>
                  </a:lnTo>
                  <a:lnTo>
                    <a:pt x="5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376">
              <a:extLst>
                <a:ext uri="{FF2B5EF4-FFF2-40B4-BE49-F238E27FC236}">
                  <a16:creationId xmlns:a16="http://schemas.microsoft.com/office/drawing/2014/main" id="{E9E6EE9A-4184-4CA1-B395-E352202FEA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12657" y="1575847"/>
              <a:ext cx="374211" cy="507799"/>
            </a:xfrm>
            <a:custGeom>
              <a:avLst/>
              <a:gdLst>
                <a:gd name="T0" fmla="*/ 191 w 191"/>
                <a:gd name="T1" fmla="*/ 0 h 259"/>
                <a:gd name="T2" fmla="*/ 0 w 191"/>
                <a:gd name="T3" fmla="*/ 156 h 259"/>
                <a:gd name="T4" fmla="*/ 144 w 191"/>
                <a:gd name="T5" fmla="*/ 259 h 259"/>
                <a:gd name="T6" fmla="*/ 182 w 191"/>
                <a:gd name="T7" fmla="*/ 72 h 259"/>
                <a:gd name="T8" fmla="*/ 191 w 191"/>
                <a:gd name="T9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1" h="259">
                  <a:moveTo>
                    <a:pt x="191" y="0"/>
                  </a:moveTo>
                  <a:cubicBezTo>
                    <a:pt x="144" y="31"/>
                    <a:pt x="68" y="86"/>
                    <a:pt x="0" y="156"/>
                  </a:cubicBezTo>
                  <a:cubicBezTo>
                    <a:pt x="24" y="208"/>
                    <a:pt x="86" y="239"/>
                    <a:pt x="144" y="259"/>
                  </a:cubicBezTo>
                  <a:cubicBezTo>
                    <a:pt x="157" y="197"/>
                    <a:pt x="169" y="134"/>
                    <a:pt x="182" y="72"/>
                  </a:cubicBezTo>
                  <a:cubicBezTo>
                    <a:pt x="185" y="50"/>
                    <a:pt x="191" y="23"/>
                    <a:pt x="1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377">
              <a:extLst>
                <a:ext uri="{FF2B5EF4-FFF2-40B4-BE49-F238E27FC236}">
                  <a16:creationId xmlns:a16="http://schemas.microsoft.com/office/drawing/2014/main" id="{3142A3D2-6B66-4C0D-8B2D-5425C16784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5640" y="1522743"/>
              <a:ext cx="339362" cy="596580"/>
            </a:xfrm>
            <a:custGeom>
              <a:avLst/>
              <a:gdLst>
                <a:gd name="T0" fmla="*/ 173 w 173"/>
                <a:gd name="T1" fmla="*/ 289 h 304"/>
                <a:gd name="T2" fmla="*/ 96 w 173"/>
                <a:gd name="T3" fmla="*/ 0 h 304"/>
                <a:gd name="T4" fmla="*/ 47 w 173"/>
                <a:gd name="T5" fmla="*/ 30 h 304"/>
                <a:gd name="T6" fmla="*/ 38 w 173"/>
                <a:gd name="T7" fmla="*/ 97 h 304"/>
                <a:gd name="T8" fmla="*/ 0 w 173"/>
                <a:gd name="T9" fmla="*/ 284 h 304"/>
                <a:gd name="T10" fmla="*/ 5 w 173"/>
                <a:gd name="T11" fmla="*/ 286 h 304"/>
                <a:gd name="T12" fmla="*/ 173 w 173"/>
                <a:gd name="T13" fmla="*/ 289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304">
                  <a:moveTo>
                    <a:pt x="173" y="289"/>
                  </a:moveTo>
                  <a:cubicBezTo>
                    <a:pt x="162" y="174"/>
                    <a:pt x="130" y="70"/>
                    <a:pt x="96" y="0"/>
                  </a:cubicBezTo>
                  <a:cubicBezTo>
                    <a:pt x="96" y="0"/>
                    <a:pt x="77" y="11"/>
                    <a:pt x="47" y="30"/>
                  </a:cubicBezTo>
                  <a:cubicBezTo>
                    <a:pt x="47" y="53"/>
                    <a:pt x="41" y="75"/>
                    <a:pt x="38" y="97"/>
                  </a:cubicBezTo>
                  <a:cubicBezTo>
                    <a:pt x="25" y="160"/>
                    <a:pt x="13" y="222"/>
                    <a:pt x="0" y="284"/>
                  </a:cubicBezTo>
                  <a:cubicBezTo>
                    <a:pt x="2" y="285"/>
                    <a:pt x="3" y="285"/>
                    <a:pt x="5" y="286"/>
                  </a:cubicBezTo>
                  <a:cubicBezTo>
                    <a:pt x="62" y="304"/>
                    <a:pt x="120" y="304"/>
                    <a:pt x="173" y="289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378">
              <a:extLst>
                <a:ext uri="{FF2B5EF4-FFF2-40B4-BE49-F238E27FC236}">
                  <a16:creationId xmlns:a16="http://schemas.microsoft.com/office/drawing/2014/main" id="{02461E10-A720-4743-822D-651FDC99C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81194" y="1882019"/>
              <a:ext cx="713573" cy="1281113"/>
            </a:xfrm>
            <a:custGeom>
              <a:avLst/>
              <a:gdLst>
                <a:gd name="T0" fmla="*/ 364 w 364"/>
                <a:gd name="T1" fmla="*/ 103 h 653"/>
                <a:gd name="T2" fmla="*/ 220 w 364"/>
                <a:gd name="T3" fmla="*/ 0 h 653"/>
                <a:gd name="T4" fmla="*/ 122 w 364"/>
                <a:gd name="T5" fmla="*/ 128 h 653"/>
                <a:gd name="T6" fmla="*/ 53 w 364"/>
                <a:gd name="T7" fmla="*/ 297 h 653"/>
                <a:gd name="T8" fmla="*/ 102 w 364"/>
                <a:gd name="T9" fmla="*/ 653 h 653"/>
                <a:gd name="T10" fmla="*/ 263 w 364"/>
                <a:gd name="T11" fmla="*/ 430 h 653"/>
                <a:gd name="T12" fmla="*/ 364 w 364"/>
                <a:gd name="T13" fmla="*/ 103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4" h="653">
                  <a:moveTo>
                    <a:pt x="364" y="103"/>
                  </a:moveTo>
                  <a:cubicBezTo>
                    <a:pt x="306" y="83"/>
                    <a:pt x="245" y="51"/>
                    <a:pt x="220" y="0"/>
                  </a:cubicBezTo>
                  <a:cubicBezTo>
                    <a:pt x="184" y="38"/>
                    <a:pt x="151" y="81"/>
                    <a:pt x="122" y="128"/>
                  </a:cubicBezTo>
                  <a:cubicBezTo>
                    <a:pt x="90" y="180"/>
                    <a:pt x="68" y="237"/>
                    <a:pt x="53" y="297"/>
                  </a:cubicBezTo>
                  <a:cubicBezTo>
                    <a:pt x="0" y="509"/>
                    <a:pt x="80" y="633"/>
                    <a:pt x="102" y="653"/>
                  </a:cubicBezTo>
                  <a:cubicBezTo>
                    <a:pt x="165" y="585"/>
                    <a:pt x="224" y="516"/>
                    <a:pt x="263" y="430"/>
                  </a:cubicBezTo>
                  <a:cubicBezTo>
                    <a:pt x="312" y="326"/>
                    <a:pt x="340" y="213"/>
                    <a:pt x="364" y="1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379">
              <a:extLst>
                <a:ext uri="{FF2B5EF4-FFF2-40B4-BE49-F238E27FC236}">
                  <a16:creationId xmlns:a16="http://schemas.microsoft.com/office/drawing/2014/main" id="{D9411DBA-691B-4EBB-9B70-EC3EE95DA8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81160" y="2079496"/>
              <a:ext cx="857117" cy="1179885"/>
            </a:xfrm>
            <a:custGeom>
              <a:avLst/>
              <a:gdLst>
                <a:gd name="T0" fmla="*/ 431 w 437"/>
                <a:gd name="T1" fmla="*/ 177 h 601"/>
                <a:gd name="T2" fmla="*/ 430 w 437"/>
                <a:gd name="T3" fmla="*/ 5 h 601"/>
                <a:gd name="T4" fmla="*/ 262 w 437"/>
                <a:gd name="T5" fmla="*/ 2 h 601"/>
                <a:gd name="T6" fmla="*/ 257 w 437"/>
                <a:gd name="T7" fmla="*/ 0 h 601"/>
                <a:gd name="T8" fmla="*/ 157 w 437"/>
                <a:gd name="T9" fmla="*/ 323 h 601"/>
                <a:gd name="T10" fmla="*/ 0 w 437"/>
                <a:gd name="T11" fmla="*/ 552 h 601"/>
                <a:gd name="T12" fmla="*/ 5 w 437"/>
                <a:gd name="T13" fmla="*/ 556 h 601"/>
                <a:gd name="T14" fmla="*/ 146 w 437"/>
                <a:gd name="T15" fmla="*/ 601 h 601"/>
                <a:gd name="T16" fmla="*/ 393 w 437"/>
                <a:gd name="T17" fmla="*/ 335 h 601"/>
                <a:gd name="T18" fmla="*/ 431 w 437"/>
                <a:gd name="T19" fmla="*/ 177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7" h="601">
                  <a:moveTo>
                    <a:pt x="431" y="177"/>
                  </a:moveTo>
                  <a:cubicBezTo>
                    <a:pt x="437" y="119"/>
                    <a:pt x="436" y="61"/>
                    <a:pt x="430" y="5"/>
                  </a:cubicBezTo>
                  <a:cubicBezTo>
                    <a:pt x="377" y="20"/>
                    <a:pt x="319" y="20"/>
                    <a:pt x="262" y="2"/>
                  </a:cubicBezTo>
                  <a:cubicBezTo>
                    <a:pt x="260" y="1"/>
                    <a:pt x="259" y="1"/>
                    <a:pt x="257" y="0"/>
                  </a:cubicBezTo>
                  <a:cubicBezTo>
                    <a:pt x="233" y="111"/>
                    <a:pt x="205" y="219"/>
                    <a:pt x="157" y="323"/>
                  </a:cubicBezTo>
                  <a:cubicBezTo>
                    <a:pt x="118" y="409"/>
                    <a:pt x="63" y="484"/>
                    <a:pt x="0" y="552"/>
                  </a:cubicBezTo>
                  <a:cubicBezTo>
                    <a:pt x="3" y="555"/>
                    <a:pt x="5" y="556"/>
                    <a:pt x="5" y="556"/>
                  </a:cubicBezTo>
                  <a:cubicBezTo>
                    <a:pt x="146" y="601"/>
                    <a:pt x="146" y="601"/>
                    <a:pt x="146" y="601"/>
                  </a:cubicBezTo>
                  <a:cubicBezTo>
                    <a:pt x="146" y="601"/>
                    <a:pt x="294" y="583"/>
                    <a:pt x="393" y="335"/>
                  </a:cubicBezTo>
                  <a:cubicBezTo>
                    <a:pt x="414" y="285"/>
                    <a:pt x="425" y="231"/>
                    <a:pt x="431" y="177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380">
              <a:extLst>
                <a:ext uri="{FF2B5EF4-FFF2-40B4-BE49-F238E27FC236}">
                  <a16:creationId xmlns:a16="http://schemas.microsoft.com/office/drawing/2014/main" id="{E1E5EEEF-01A2-4AE5-A28B-0B30C4D33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67453" y="2116835"/>
              <a:ext cx="609856" cy="610686"/>
            </a:xfrm>
            <a:custGeom>
              <a:avLst/>
              <a:gdLst>
                <a:gd name="T0" fmla="*/ 287 w 311"/>
                <a:gd name="T1" fmla="*/ 198 h 311"/>
                <a:gd name="T2" fmla="*/ 113 w 311"/>
                <a:gd name="T3" fmla="*/ 287 h 311"/>
                <a:gd name="T4" fmla="*/ 23 w 311"/>
                <a:gd name="T5" fmla="*/ 113 h 311"/>
                <a:gd name="T6" fmla="*/ 198 w 311"/>
                <a:gd name="T7" fmla="*/ 23 h 311"/>
                <a:gd name="T8" fmla="*/ 287 w 311"/>
                <a:gd name="T9" fmla="*/ 198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1" h="311">
                  <a:moveTo>
                    <a:pt x="287" y="198"/>
                  </a:moveTo>
                  <a:cubicBezTo>
                    <a:pt x="264" y="271"/>
                    <a:pt x="186" y="311"/>
                    <a:pt x="113" y="287"/>
                  </a:cubicBezTo>
                  <a:cubicBezTo>
                    <a:pt x="40" y="264"/>
                    <a:pt x="0" y="186"/>
                    <a:pt x="23" y="113"/>
                  </a:cubicBezTo>
                  <a:cubicBezTo>
                    <a:pt x="47" y="40"/>
                    <a:pt x="125" y="0"/>
                    <a:pt x="198" y="23"/>
                  </a:cubicBezTo>
                  <a:cubicBezTo>
                    <a:pt x="271" y="47"/>
                    <a:pt x="311" y="125"/>
                    <a:pt x="287" y="198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381">
              <a:extLst>
                <a:ext uri="{FF2B5EF4-FFF2-40B4-BE49-F238E27FC236}">
                  <a16:creationId xmlns:a16="http://schemas.microsoft.com/office/drawing/2014/main" id="{E87A4E66-1837-4B52-9716-AD55CD0D3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80729" y="2135089"/>
              <a:ext cx="579156" cy="578326"/>
            </a:xfrm>
            <a:custGeom>
              <a:avLst/>
              <a:gdLst>
                <a:gd name="T0" fmla="*/ 273 w 295"/>
                <a:gd name="T1" fmla="*/ 188 h 295"/>
                <a:gd name="T2" fmla="*/ 107 w 295"/>
                <a:gd name="T3" fmla="*/ 273 h 295"/>
                <a:gd name="T4" fmla="*/ 22 w 295"/>
                <a:gd name="T5" fmla="*/ 108 h 295"/>
                <a:gd name="T6" fmla="*/ 188 w 295"/>
                <a:gd name="T7" fmla="*/ 23 h 295"/>
                <a:gd name="T8" fmla="*/ 273 w 295"/>
                <a:gd name="T9" fmla="*/ 18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5" h="295">
                  <a:moveTo>
                    <a:pt x="273" y="188"/>
                  </a:moveTo>
                  <a:cubicBezTo>
                    <a:pt x="250" y="257"/>
                    <a:pt x="176" y="295"/>
                    <a:pt x="107" y="273"/>
                  </a:cubicBezTo>
                  <a:cubicBezTo>
                    <a:pt x="38" y="251"/>
                    <a:pt x="0" y="177"/>
                    <a:pt x="22" y="108"/>
                  </a:cubicBezTo>
                  <a:cubicBezTo>
                    <a:pt x="44" y="38"/>
                    <a:pt x="118" y="0"/>
                    <a:pt x="188" y="23"/>
                  </a:cubicBezTo>
                  <a:cubicBezTo>
                    <a:pt x="257" y="45"/>
                    <a:pt x="295" y="119"/>
                    <a:pt x="273" y="1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382">
              <a:extLst>
                <a:ext uri="{FF2B5EF4-FFF2-40B4-BE49-F238E27FC236}">
                  <a16:creationId xmlns:a16="http://schemas.microsoft.com/office/drawing/2014/main" id="{E5B03FC4-B30B-45E1-A85B-860755D5B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82786" y="2217233"/>
              <a:ext cx="281281" cy="225688"/>
            </a:xfrm>
            <a:custGeom>
              <a:avLst/>
              <a:gdLst>
                <a:gd name="T0" fmla="*/ 124 w 143"/>
                <a:gd name="T1" fmla="*/ 16 h 115"/>
                <a:gd name="T2" fmla="*/ 6 w 143"/>
                <a:gd name="T3" fmla="*/ 77 h 115"/>
                <a:gd name="T4" fmla="*/ 2 w 143"/>
                <a:gd name="T5" fmla="*/ 115 h 115"/>
                <a:gd name="T6" fmla="*/ 143 w 143"/>
                <a:gd name="T7" fmla="*/ 25 h 115"/>
                <a:gd name="T8" fmla="*/ 124 w 143"/>
                <a:gd name="T9" fmla="*/ 1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" h="115">
                  <a:moveTo>
                    <a:pt x="124" y="16"/>
                  </a:moveTo>
                  <a:cubicBezTo>
                    <a:pt x="75" y="0"/>
                    <a:pt x="22" y="27"/>
                    <a:pt x="6" y="77"/>
                  </a:cubicBezTo>
                  <a:cubicBezTo>
                    <a:pt x="2" y="90"/>
                    <a:pt x="0" y="103"/>
                    <a:pt x="2" y="115"/>
                  </a:cubicBezTo>
                  <a:cubicBezTo>
                    <a:pt x="49" y="86"/>
                    <a:pt x="96" y="54"/>
                    <a:pt x="143" y="25"/>
                  </a:cubicBezTo>
                  <a:cubicBezTo>
                    <a:pt x="137" y="21"/>
                    <a:pt x="131" y="18"/>
                    <a:pt x="124" y="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383">
              <a:extLst>
                <a:ext uri="{FF2B5EF4-FFF2-40B4-BE49-F238E27FC236}">
                  <a16:creationId xmlns:a16="http://schemas.microsoft.com/office/drawing/2014/main" id="{708BE895-D16C-4696-B93E-5E1689E073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98551" y="2325098"/>
              <a:ext cx="339362" cy="184201"/>
            </a:xfrm>
            <a:custGeom>
              <a:avLst/>
              <a:gdLst>
                <a:gd name="T0" fmla="*/ 167 w 173"/>
                <a:gd name="T1" fmla="*/ 0 h 94"/>
                <a:gd name="T2" fmla="*/ 0 w 173"/>
                <a:gd name="T3" fmla="*/ 86 h 94"/>
                <a:gd name="T4" fmla="*/ 3 w 173"/>
                <a:gd name="T5" fmla="*/ 94 h 94"/>
                <a:gd name="T6" fmla="*/ 173 w 173"/>
                <a:gd name="T7" fmla="*/ 12 h 94"/>
                <a:gd name="T8" fmla="*/ 167 w 173"/>
                <a:gd name="T9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94">
                  <a:moveTo>
                    <a:pt x="167" y="0"/>
                  </a:moveTo>
                  <a:cubicBezTo>
                    <a:pt x="136" y="37"/>
                    <a:pt x="47" y="46"/>
                    <a:pt x="0" y="86"/>
                  </a:cubicBezTo>
                  <a:cubicBezTo>
                    <a:pt x="1" y="89"/>
                    <a:pt x="2" y="91"/>
                    <a:pt x="3" y="94"/>
                  </a:cubicBezTo>
                  <a:cubicBezTo>
                    <a:pt x="59" y="68"/>
                    <a:pt x="114" y="38"/>
                    <a:pt x="173" y="12"/>
                  </a:cubicBezTo>
                  <a:cubicBezTo>
                    <a:pt x="171" y="8"/>
                    <a:pt x="169" y="4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384">
              <a:extLst>
                <a:ext uri="{FF2B5EF4-FFF2-40B4-BE49-F238E27FC236}">
                  <a16:creationId xmlns:a16="http://schemas.microsoft.com/office/drawing/2014/main" id="{128399B1-4297-42CE-B4A7-1DA0ACAE2E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16805" y="2362437"/>
              <a:ext cx="333554" cy="175074"/>
            </a:xfrm>
            <a:custGeom>
              <a:avLst/>
              <a:gdLst>
                <a:gd name="T0" fmla="*/ 170 w 170"/>
                <a:gd name="T1" fmla="*/ 12 h 89"/>
                <a:gd name="T2" fmla="*/ 167 w 170"/>
                <a:gd name="T3" fmla="*/ 0 h 89"/>
                <a:gd name="T4" fmla="*/ 0 w 170"/>
                <a:gd name="T5" fmla="*/ 84 h 89"/>
                <a:gd name="T6" fmla="*/ 3 w 170"/>
                <a:gd name="T7" fmla="*/ 89 h 89"/>
                <a:gd name="T8" fmla="*/ 170 w 170"/>
                <a:gd name="T9" fmla="*/ 1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89">
                  <a:moveTo>
                    <a:pt x="170" y="12"/>
                  </a:moveTo>
                  <a:cubicBezTo>
                    <a:pt x="169" y="8"/>
                    <a:pt x="168" y="4"/>
                    <a:pt x="167" y="0"/>
                  </a:cubicBezTo>
                  <a:cubicBezTo>
                    <a:pt x="116" y="35"/>
                    <a:pt x="51" y="48"/>
                    <a:pt x="0" y="84"/>
                  </a:cubicBezTo>
                  <a:cubicBezTo>
                    <a:pt x="1" y="86"/>
                    <a:pt x="2" y="87"/>
                    <a:pt x="3" y="89"/>
                  </a:cubicBezTo>
                  <a:cubicBezTo>
                    <a:pt x="59" y="64"/>
                    <a:pt x="116" y="40"/>
                    <a:pt x="170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385">
              <a:extLst>
                <a:ext uri="{FF2B5EF4-FFF2-40B4-BE49-F238E27FC236}">
                  <a16:creationId xmlns:a16="http://schemas.microsoft.com/office/drawing/2014/main" id="{36F2B02B-0194-471D-9BC6-B4E801D58A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2614" y="2385669"/>
              <a:ext cx="331065" cy="163458"/>
            </a:xfrm>
            <a:custGeom>
              <a:avLst/>
              <a:gdLst>
                <a:gd name="T0" fmla="*/ 169 w 169"/>
                <a:gd name="T1" fmla="*/ 9 h 83"/>
                <a:gd name="T2" fmla="*/ 167 w 169"/>
                <a:gd name="T3" fmla="*/ 0 h 83"/>
                <a:gd name="T4" fmla="*/ 0 w 169"/>
                <a:gd name="T5" fmla="*/ 77 h 83"/>
                <a:gd name="T6" fmla="*/ 6 w 169"/>
                <a:gd name="T7" fmla="*/ 83 h 83"/>
                <a:gd name="T8" fmla="*/ 169 w 169"/>
                <a:gd name="T9" fmla="*/ 9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9" h="83">
                  <a:moveTo>
                    <a:pt x="169" y="9"/>
                  </a:moveTo>
                  <a:cubicBezTo>
                    <a:pt x="169" y="6"/>
                    <a:pt x="168" y="3"/>
                    <a:pt x="167" y="0"/>
                  </a:cubicBezTo>
                  <a:cubicBezTo>
                    <a:pt x="113" y="28"/>
                    <a:pt x="56" y="52"/>
                    <a:pt x="0" y="77"/>
                  </a:cubicBezTo>
                  <a:cubicBezTo>
                    <a:pt x="2" y="79"/>
                    <a:pt x="4" y="81"/>
                    <a:pt x="6" y="83"/>
                  </a:cubicBezTo>
                  <a:cubicBezTo>
                    <a:pt x="61" y="65"/>
                    <a:pt x="118" y="42"/>
                    <a:pt x="169" y="9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386">
              <a:extLst>
                <a:ext uri="{FF2B5EF4-FFF2-40B4-BE49-F238E27FC236}">
                  <a16:creationId xmlns:a16="http://schemas.microsoft.com/office/drawing/2014/main" id="{997A01E5-0F00-4AAD-8472-148FA216DF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34230" y="2403923"/>
              <a:ext cx="321938" cy="227348"/>
            </a:xfrm>
            <a:custGeom>
              <a:avLst/>
              <a:gdLst>
                <a:gd name="T0" fmla="*/ 0 w 164"/>
                <a:gd name="T1" fmla="*/ 74 h 116"/>
                <a:gd name="T2" fmla="*/ 41 w 164"/>
                <a:gd name="T3" fmla="*/ 101 h 116"/>
                <a:gd name="T4" fmla="*/ 159 w 164"/>
                <a:gd name="T5" fmla="*/ 40 h 116"/>
                <a:gd name="T6" fmla="*/ 163 w 164"/>
                <a:gd name="T7" fmla="*/ 0 h 116"/>
                <a:gd name="T8" fmla="*/ 0 w 164"/>
                <a:gd name="T9" fmla="*/ 74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16">
                  <a:moveTo>
                    <a:pt x="0" y="74"/>
                  </a:moveTo>
                  <a:cubicBezTo>
                    <a:pt x="11" y="86"/>
                    <a:pt x="24" y="95"/>
                    <a:pt x="41" y="101"/>
                  </a:cubicBezTo>
                  <a:cubicBezTo>
                    <a:pt x="90" y="116"/>
                    <a:pt x="143" y="89"/>
                    <a:pt x="159" y="40"/>
                  </a:cubicBezTo>
                  <a:cubicBezTo>
                    <a:pt x="163" y="26"/>
                    <a:pt x="164" y="13"/>
                    <a:pt x="163" y="0"/>
                  </a:cubicBezTo>
                  <a:cubicBezTo>
                    <a:pt x="112" y="33"/>
                    <a:pt x="55" y="56"/>
                    <a:pt x="0" y="74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387">
              <a:extLst>
                <a:ext uri="{FF2B5EF4-FFF2-40B4-BE49-F238E27FC236}">
                  <a16:creationId xmlns:a16="http://schemas.microsoft.com/office/drawing/2014/main" id="{11BB6D78-4349-4A4C-A077-57DA88D6A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86935" y="2266187"/>
              <a:ext cx="339362" cy="227348"/>
            </a:xfrm>
            <a:custGeom>
              <a:avLst/>
              <a:gdLst>
                <a:gd name="T0" fmla="*/ 173 w 173"/>
                <a:gd name="T1" fmla="*/ 30 h 116"/>
                <a:gd name="T2" fmla="*/ 141 w 173"/>
                <a:gd name="T3" fmla="*/ 0 h 116"/>
                <a:gd name="T4" fmla="*/ 0 w 173"/>
                <a:gd name="T5" fmla="*/ 90 h 116"/>
                <a:gd name="T6" fmla="*/ 6 w 173"/>
                <a:gd name="T7" fmla="*/ 116 h 116"/>
                <a:gd name="T8" fmla="*/ 173 w 173"/>
                <a:gd name="T9" fmla="*/ 3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116">
                  <a:moveTo>
                    <a:pt x="173" y="30"/>
                  </a:moveTo>
                  <a:cubicBezTo>
                    <a:pt x="165" y="18"/>
                    <a:pt x="154" y="7"/>
                    <a:pt x="141" y="0"/>
                  </a:cubicBezTo>
                  <a:cubicBezTo>
                    <a:pt x="94" y="29"/>
                    <a:pt x="47" y="61"/>
                    <a:pt x="0" y="90"/>
                  </a:cubicBezTo>
                  <a:cubicBezTo>
                    <a:pt x="0" y="99"/>
                    <a:pt x="3" y="108"/>
                    <a:pt x="6" y="116"/>
                  </a:cubicBezTo>
                  <a:cubicBezTo>
                    <a:pt x="53" y="76"/>
                    <a:pt x="142" y="67"/>
                    <a:pt x="173" y="3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388">
              <a:extLst>
                <a:ext uri="{FF2B5EF4-FFF2-40B4-BE49-F238E27FC236}">
                  <a16:creationId xmlns:a16="http://schemas.microsoft.com/office/drawing/2014/main" id="{A3496565-CE56-4775-B4A2-3CB16B330C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04359" y="2348331"/>
              <a:ext cx="339362" cy="179223"/>
            </a:xfrm>
            <a:custGeom>
              <a:avLst/>
              <a:gdLst>
                <a:gd name="T0" fmla="*/ 173 w 173"/>
                <a:gd name="T1" fmla="*/ 7 h 91"/>
                <a:gd name="T2" fmla="*/ 170 w 173"/>
                <a:gd name="T3" fmla="*/ 0 h 91"/>
                <a:gd name="T4" fmla="*/ 0 w 173"/>
                <a:gd name="T5" fmla="*/ 82 h 91"/>
                <a:gd name="T6" fmla="*/ 6 w 173"/>
                <a:gd name="T7" fmla="*/ 91 h 91"/>
                <a:gd name="T8" fmla="*/ 173 w 173"/>
                <a:gd name="T9" fmla="*/ 7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91">
                  <a:moveTo>
                    <a:pt x="173" y="7"/>
                  </a:moveTo>
                  <a:cubicBezTo>
                    <a:pt x="172" y="5"/>
                    <a:pt x="171" y="3"/>
                    <a:pt x="170" y="0"/>
                  </a:cubicBezTo>
                  <a:cubicBezTo>
                    <a:pt x="111" y="26"/>
                    <a:pt x="56" y="56"/>
                    <a:pt x="0" y="82"/>
                  </a:cubicBezTo>
                  <a:cubicBezTo>
                    <a:pt x="2" y="85"/>
                    <a:pt x="4" y="88"/>
                    <a:pt x="6" y="91"/>
                  </a:cubicBezTo>
                  <a:cubicBezTo>
                    <a:pt x="57" y="55"/>
                    <a:pt x="122" y="42"/>
                    <a:pt x="173" y="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32685AE-9DB5-4F4F-A555-F5D7A0BD30AA}"/>
              </a:ext>
            </a:extLst>
          </p:cNvPr>
          <p:cNvGrpSpPr/>
          <p:nvPr/>
        </p:nvGrpSpPr>
        <p:grpSpPr>
          <a:xfrm>
            <a:off x="1019891" y="1764757"/>
            <a:ext cx="2608943" cy="1315062"/>
            <a:chOff x="1177769" y="3801646"/>
            <a:chExt cx="2608943" cy="1315062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A8382F16-35FA-4794-9A2C-9D4D2E4B8708}"/>
                </a:ext>
              </a:extLst>
            </p:cNvPr>
            <p:cNvSpPr/>
            <p:nvPr/>
          </p:nvSpPr>
          <p:spPr>
            <a:xfrm>
              <a:off x="1177770" y="4137979"/>
              <a:ext cx="260894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</a:t>
              </a:r>
            </a:p>
          </p:txBody>
        </p:sp>
        <p:sp>
          <p:nvSpPr>
            <p:cNvPr id="68" name="Text Placeholder 2">
              <a:extLst>
                <a:ext uri="{FF2B5EF4-FFF2-40B4-BE49-F238E27FC236}">
                  <a16:creationId xmlns:a16="http://schemas.microsoft.com/office/drawing/2014/main" id="{01A46EC0-8B88-49C8-A030-303A22BE63CC}"/>
                </a:ext>
              </a:extLst>
            </p:cNvPr>
            <p:cNvSpPr txBox="1">
              <a:spLocks/>
            </p:cNvSpPr>
            <p:nvPr/>
          </p:nvSpPr>
          <p:spPr>
            <a:xfrm>
              <a:off x="1177769" y="3801646"/>
              <a:ext cx="219590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600" b="1" dirty="0">
                  <a:latin typeface="Raleway" panose="020B0503030101060003" pitchFamily="34" charset="0"/>
                </a:rPr>
                <a:t>Fresh Graduate</a:t>
              </a:r>
              <a:endParaRPr lang="id-ID" sz="1600" b="1" dirty="0">
                <a:latin typeface="Raleway" panose="020B0503030101060003" pitchFamily="34" charset="0"/>
              </a:endParaRP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2F4EA5E-3524-4AFA-8A0B-E3439EB7F690}"/>
              </a:ext>
            </a:extLst>
          </p:cNvPr>
          <p:cNvGrpSpPr/>
          <p:nvPr/>
        </p:nvGrpSpPr>
        <p:grpSpPr>
          <a:xfrm flipH="1">
            <a:off x="8563166" y="1764757"/>
            <a:ext cx="2608943" cy="1315062"/>
            <a:chOff x="1177769" y="3801646"/>
            <a:chExt cx="2608943" cy="1315062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1A3BB09-9C44-438B-BF2C-CB3DACA59055}"/>
                </a:ext>
              </a:extLst>
            </p:cNvPr>
            <p:cNvSpPr/>
            <p:nvPr/>
          </p:nvSpPr>
          <p:spPr>
            <a:xfrm>
              <a:off x="1177770" y="4137979"/>
              <a:ext cx="260894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</a:t>
              </a:r>
            </a:p>
          </p:txBody>
        </p:sp>
        <p:sp>
          <p:nvSpPr>
            <p:cNvPr id="72" name="Text Placeholder 2">
              <a:extLst>
                <a:ext uri="{FF2B5EF4-FFF2-40B4-BE49-F238E27FC236}">
                  <a16:creationId xmlns:a16="http://schemas.microsoft.com/office/drawing/2014/main" id="{930EBF25-6C5A-4870-975F-EA33804D6E5D}"/>
                </a:ext>
              </a:extLst>
            </p:cNvPr>
            <p:cNvSpPr txBox="1">
              <a:spLocks/>
            </p:cNvSpPr>
            <p:nvPr/>
          </p:nvSpPr>
          <p:spPr>
            <a:xfrm>
              <a:off x="1177769" y="3801646"/>
              <a:ext cx="219590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1600" b="1" dirty="0">
                  <a:latin typeface="Raleway" panose="020B0503030101060003" pitchFamily="34" charset="0"/>
                </a:rPr>
                <a:t>Fresh Graduate</a:t>
              </a:r>
              <a:endParaRPr lang="id-ID" sz="1600" b="1" dirty="0">
                <a:latin typeface="Raleway" panose="020B0503030101060003" pitchFamily="34" charset="0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9D56A75A-C427-4C7D-8510-B9FBD922D7F8}"/>
              </a:ext>
            </a:extLst>
          </p:cNvPr>
          <p:cNvGrpSpPr/>
          <p:nvPr/>
        </p:nvGrpSpPr>
        <p:grpSpPr>
          <a:xfrm>
            <a:off x="741079" y="4299788"/>
            <a:ext cx="2608943" cy="1315062"/>
            <a:chOff x="1177769" y="3801646"/>
            <a:chExt cx="2608943" cy="1315062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D23B0A37-C37E-470A-9BD3-8CCF9A156240}"/>
                </a:ext>
              </a:extLst>
            </p:cNvPr>
            <p:cNvSpPr/>
            <p:nvPr/>
          </p:nvSpPr>
          <p:spPr>
            <a:xfrm>
              <a:off x="1177770" y="4137979"/>
              <a:ext cx="260894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</a:t>
              </a:r>
            </a:p>
          </p:txBody>
        </p:sp>
        <p:sp>
          <p:nvSpPr>
            <p:cNvPr id="64" name="Text Placeholder 2">
              <a:extLst>
                <a:ext uri="{FF2B5EF4-FFF2-40B4-BE49-F238E27FC236}">
                  <a16:creationId xmlns:a16="http://schemas.microsoft.com/office/drawing/2014/main" id="{DC6B4950-2EC5-402F-AC96-00913ABAC980}"/>
                </a:ext>
              </a:extLst>
            </p:cNvPr>
            <p:cNvSpPr txBox="1">
              <a:spLocks/>
            </p:cNvSpPr>
            <p:nvPr/>
          </p:nvSpPr>
          <p:spPr>
            <a:xfrm>
              <a:off x="1177769" y="3801646"/>
              <a:ext cx="219590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600" b="1" dirty="0">
                  <a:latin typeface="Raleway" panose="020B0503030101060003" pitchFamily="34" charset="0"/>
                </a:rPr>
                <a:t>Fresh Graduate</a:t>
              </a:r>
              <a:endParaRPr lang="id-ID" sz="1600" b="1" dirty="0">
                <a:latin typeface="Raleway" panose="020B0503030101060003" pitchFamily="34" charset="0"/>
              </a:endParaRP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3B00B022-AED0-4BED-AB1E-40FC51C94DD0}"/>
              </a:ext>
            </a:extLst>
          </p:cNvPr>
          <p:cNvGrpSpPr/>
          <p:nvPr/>
        </p:nvGrpSpPr>
        <p:grpSpPr>
          <a:xfrm flipH="1">
            <a:off x="8841978" y="4299788"/>
            <a:ext cx="2608943" cy="1315062"/>
            <a:chOff x="1177769" y="3801646"/>
            <a:chExt cx="2608943" cy="1315062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42A94FA9-59D2-46DF-B8A2-4507D718BCC5}"/>
                </a:ext>
              </a:extLst>
            </p:cNvPr>
            <p:cNvSpPr/>
            <p:nvPr/>
          </p:nvSpPr>
          <p:spPr>
            <a:xfrm>
              <a:off x="1177770" y="4137979"/>
              <a:ext cx="260894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</a:t>
              </a:r>
            </a:p>
          </p:txBody>
        </p:sp>
        <p:sp>
          <p:nvSpPr>
            <p:cNvPr id="75" name="Text Placeholder 2">
              <a:extLst>
                <a:ext uri="{FF2B5EF4-FFF2-40B4-BE49-F238E27FC236}">
                  <a16:creationId xmlns:a16="http://schemas.microsoft.com/office/drawing/2014/main" id="{D2263204-9338-4EE0-9C0E-8BA176239540}"/>
                </a:ext>
              </a:extLst>
            </p:cNvPr>
            <p:cNvSpPr txBox="1">
              <a:spLocks/>
            </p:cNvSpPr>
            <p:nvPr/>
          </p:nvSpPr>
          <p:spPr>
            <a:xfrm>
              <a:off x="1177769" y="3801646"/>
              <a:ext cx="2195901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1600" b="1" dirty="0">
                  <a:latin typeface="Raleway" panose="020B0503030101060003" pitchFamily="34" charset="0"/>
                </a:rPr>
                <a:t>Fresh Graduate</a:t>
              </a:r>
              <a:endParaRPr lang="id-ID" sz="1600" b="1" dirty="0">
                <a:latin typeface="Raleway" panose="020B0503030101060003" pitchFamily="34" charset="0"/>
              </a:endParaRPr>
            </a:p>
          </p:txBody>
        </p:sp>
      </p:grpSp>
      <p:sp>
        <p:nvSpPr>
          <p:cNvPr id="88" name="Arrow: Down 87">
            <a:extLst>
              <a:ext uri="{FF2B5EF4-FFF2-40B4-BE49-F238E27FC236}">
                <a16:creationId xmlns:a16="http://schemas.microsoft.com/office/drawing/2014/main" id="{D662B604-1278-4811-AC05-472D0CC64D5A}"/>
              </a:ext>
            </a:extLst>
          </p:cNvPr>
          <p:cNvSpPr/>
          <p:nvPr/>
        </p:nvSpPr>
        <p:spPr>
          <a:xfrm rot="19083428">
            <a:off x="3796417" y="2242790"/>
            <a:ext cx="784378" cy="747790"/>
          </a:xfrm>
          <a:prstGeom prst="downArrow">
            <a:avLst>
              <a:gd name="adj1" fmla="val 68519"/>
              <a:gd name="adj2" fmla="val 50000"/>
            </a:avLst>
          </a:pr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b="1" dirty="0">
                <a:latin typeface="Raleway" panose="020B0503030101060003" pitchFamily="34" charset="0"/>
              </a:rPr>
              <a:t>2</a:t>
            </a:r>
          </a:p>
        </p:txBody>
      </p:sp>
      <p:sp>
        <p:nvSpPr>
          <p:cNvPr id="89" name="Arrow: Down 88">
            <a:extLst>
              <a:ext uri="{FF2B5EF4-FFF2-40B4-BE49-F238E27FC236}">
                <a16:creationId xmlns:a16="http://schemas.microsoft.com/office/drawing/2014/main" id="{A88E0F35-1EFD-4F95-ACC1-F4C6ED351D72}"/>
              </a:ext>
            </a:extLst>
          </p:cNvPr>
          <p:cNvSpPr/>
          <p:nvPr/>
        </p:nvSpPr>
        <p:spPr>
          <a:xfrm rot="2516572" flipH="1">
            <a:off x="7611206" y="2242790"/>
            <a:ext cx="784378" cy="747790"/>
          </a:xfrm>
          <a:prstGeom prst="downArrow">
            <a:avLst>
              <a:gd name="adj1" fmla="val 68519"/>
              <a:gd name="adj2" fmla="val 50000"/>
            </a:avLst>
          </a:prstGeom>
          <a:gradFill>
            <a:gsLst>
              <a:gs pos="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b="1" dirty="0">
                <a:latin typeface="Raleway" panose="020B0503030101060003" pitchFamily="34" charset="0"/>
              </a:rPr>
              <a:t>3</a:t>
            </a:r>
          </a:p>
        </p:txBody>
      </p:sp>
      <p:sp>
        <p:nvSpPr>
          <p:cNvPr id="86" name="Arrow: Down 85">
            <a:extLst>
              <a:ext uri="{FF2B5EF4-FFF2-40B4-BE49-F238E27FC236}">
                <a16:creationId xmlns:a16="http://schemas.microsoft.com/office/drawing/2014/main" id="{98A59F88-4242-4534-A140-9BC7C9232EDC}"/>
              </a:ext>
            </a:extLst>
          </p:cNvPr>
          <p:cNvSpPr/>
          <p:nvPr/>
        </p:nvSpPr>
        <p:spPr>
          <a:xfrm rot="16200000">
            <a:off x="3329580" y="3942593"/>
            <a:ext cx="784378" cy="747790"/>
          </a:xfrm>
          <a:prstGeom prst="downArrow">
            <a:avLst>
              <a:gd name="adj1" fmla="val 68519"/>
              <a:gd name="adj2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b="1" dirty="0">
                <a:latin typeface="Raleway" panose="020B0503030101060003" pitchFamily="34" charset="0"/>
              </a:rPr>
              <a:t>1</a:t>
            </a:r>
          </a:p>
        </p:txBody>
      </p:sp>
      <p:sp>
        <p:nvSpPr>
          <p:cNvPr id="90" name="Arrow: Down 89">
            <a:extLst>
              <a:ext uri="{FF2B5EF4-FFF2-40B4-BE49-F238E27FC236}">
                <a16:creationId xmlns:a16="http://schemas.microsoft.com/office/drawing/2014/main" id="{66A91733-0A69-4793-9681-08337F1749CE}"/>
              </a:ext>
            </a:extLst>
          </p:cNvPr>
          <p:cNvSpPr/>
          <p:nvPr/>
        </p:nvSpPr>
        <p:spPr>
          <a:xfrm rot="5400000" flipH="1">
            <a:off x="8078042" y="3942593"/>
            <a:ext cx="784378" cy="747790"/>
          </a:xfrm>
          <a:prstGeom prst="downArrow">
            <a:avLst>
              <a:gd name="adj1" fmla="val 68519"/>
              <a:gd name="adj2" fmla="val 50000"/>
            </a:avLst>
          </a:pr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b="1" dirty="0">
                <a:latin typeface="Raleway" panose="020B0503030101060003" pitchFamily="34" charset="0"/>
              </a:rPr>
              <a:t>4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33135578-A664-4053-B410-BA3249BCBF2B}"/>
              </a:ext>
            </a:extLst>
          </p:cNvPr>
          <p:cNvGrpSpPr/>
          <p:nvPr/>
        </p:nvGrpSpPr>
        <p:grpSpPr>
          <a:xfrm>
            <a:off x="3665237" y="611918"/>
            <a:ext cx="4861527" cy="1034175"/>
            <a:chOff x="650273" y="660974"/>
            <a:chExt cx="4861527" cy="1034175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ACC41B26-7A8F-4C00-B946-096D378B4E33}"/>
                </a:ext>
              </a:extLst>
            </p:cNvPr>
            <p:cNvSpPr/>
            <p:nvPr/>
          </p:nvSpPr>
          <p:spPr>
            <a:xfrm>
              <a:off x="2023952" y="660974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BB1FDE80-4374-4F9C-A430-914B6D3F3207}"/>
                </a:ext>
              </a:extLst>
            </p:cNvPr>
            <p:cNvSpPr/>
            <p:nvPr/>
          </p:nvSpPr>
          <p:spPr>
            <a:xfrm>
              <a:off x="2937036" y="1632522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1A7EE32D-6234-4BD1-BA19-F01D4D6BA94A}"/>
                </a:ext>
              </a:extLst>
            </p:cNvPr>
            <p:cNvSpPr txBox="1"/>
            <p:nvPr/>
          </p:nvSpPr>
          <p:spPr>
            <a:xfrm>
              <a:off x="650273" y="935512"/>
              <a:ext cx="48615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Student Infographic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9435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entr" presetSubtype="0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9" presetClass="entr" presetSubtype="0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animBg="1"/>
      <p:bldP spid="89" grpId="0" animBg="1"/>
      <p:bldP spid="86" grpId="0" animBg="1"/>
      <p:bldP spid="90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D56E1E7-AFFD-4A47-849A-C70560774789}"/>
              </a:ext>
            </a:extLst>
          </p:cNvPr>
          <p:cNvGrpSpPr/>
          <p:nvPr/>
        </p:nvGrpSpPr>
        <p:grpSpPr>
          <a:xfrm>
            <a:off x="1359567" y="3576447"/>
            <a:ext cx="9472867" cy="2599615"/>
            <a:chOff x="1048185" y="3555983"/>
            <a:chExt cx="8408273" cy="2307461"/>
          </a:xfrm>
        </p:grpSpPr>
        <p:sp>
          <p:nvSpPr>
            <p:cNvPr id="3" name="Freeform 19">
              <a:extLst>
                <a:ext uri="{FF2B5EF4-FFF2-40B4-BE49-F238E27FC236}">
                  <a16:creationId xmlns:a16="http://schemas.microsoft.com/office/drawing/2014/main" id="{15985A99-9AB4-4555-A1D7-B1F24EAA13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8185" y="4700880"/>
              <a:ext cx="7917098" cy="1017686"/>
            </a:xfrm>
            <a:custGeom>
              <a:avLst/>
              <a:gdLst>
                <a:gd name="T0" fmla="*/ 1275 w 2678"/>
                <a:gd name="T1" fmla="*/ 43 h 344"/>
                <a:gd name="T2" fmla="*/ 1475 w 2678"/>
                <a:gd name="T3" fmla="*/ 69 h 344"/>
                <a:gd name="T4" fmla="*/ 1568 w 2678"/>
                <a:gd name="T5" fmla="*/ 116 h 344"/>
                <a:gd name="T6" fmla="*/ 1714 w 2678"/>
                <a:gd name="T7" fmla="*/ 115 h 344"/>
                <a:gd name="T8" fmla="*/ 1710 w 2678"/>
                <a:gd name="T9" fmla="*/ 95 h 344"/>
                <a:gd name="T10" fmla="*/ 1832 w 2678"/>
                <a:gd name="T11" fmla="*/ 13 h 344"/>
                <a:gd name="T12" fmla="*/ 2133 w 2678"/>
                <a:gd name="T13" fmla="*/ 80 h 344"/>
                <a:gd name="T14" fmla="*/ 2140 w 2678"/>
                <a:gd name="T15" fmla="*/ 85 h 344"/>
                <a:gd name="T16" fmla="*/ 2323 w 2678"/>
                <a:gd name="T17" fmla="*/ 31 h 344"/>
                <a:gd name="T18" fmla="*/ 2375 w 2678"/>
                <a:gd name="T19" fmla="*/ 43 h 344"/>
                <a:gd name="T20" fmla="*/ 2349 w 2678"/>
                <a:gd name="T21" fmla="*/ 63 h 344"/>
                <a:gd name="T22" fmla="*/ 2275 w 2678"/>
                <a:gd name="T23" fmla="*/ 108 h 344"/>
                <a:gd name="T24" fmla="*/ 2340 w 2678"/>
                <a:gd name="T25" fmla="*/ 189 h 344"/>
                <a:gd name="T26" fmla="*/ 2274 w 2678"/>
                <a:gd name="T27" fmla="*/ 244 h 344"/>
                <a:gd name="T28" fmla="*/ 2203 w 2678"/>
                <a:gd name="T29" fmla="*/ 260 h 344"/>
                <a:gd name="T30" fmla="*/ 2157 w 2678"/>
                <a:gd name="T31" fmla="*/ 205 h 344"/>
                <a:gd name="T32" fmla="*/ 1968 w 2678"/>
                <a:gd name="T33" fmla="*/ 262 h 344"/>
                <a:gd name="T34" fmla="*/ 1927 w 2678"/>
                <a:gd name="T35" fmla="*/ 269 h 344"/>
                <a:gd name="T36" fmla="*/ 1929 w 2678"/>
                <a:gd name="T37" fmla="*/ 246 h 344"/>
                <a:gd name="T38" fmla="*/ 1919 w 2678"/>
                <a:gd name="T39" fmla="*/ 216 h 344"/>
                <a:gd name="T40" fmla="*/ 1817 w 2678"/>
                <a:gd name="T41" fmla="*/ 206 h 344"/>
                <a:gd name="T42" fmla="*/ 1691 w 2678"/>
                <a:gd name="T43" fmla="*/ 210 h 344"/>
                <a:gd name="T44" fmla="*/ 1729 w 2678"/>
                <a:gd name="T45" fmla="*/ 223 h 344"/>
                <a:gd name="T46" fmla="*/ 1711 w 2678"/>
                <a:gd name="T47" fmla="*/ 236 h 344"/>
                <a:gd name="T48" fmla="*/ 1622 w 2678"/>
                <a:gd name="T49" fmla="*/ 211 h 344"/>
                <a:gd name="T50" fmla="*/ 1668 w 2678"/>
                <a:gd name="T51" fmla="*/ 294 h 344"/>
                <a:gd name="T52" fmla="*/ 1581 w 2678"/>
                <a:gd name="T53" fmla="*/ 299 h 344"/>
                <a:gd name="T54" fmla="*/ 1422 w 2678"/>
                <a:gd name="T55" fmla="*/ 256 h 344"/>
                <a:gd name="T56" fmla="*/ 1443 w 2678"/>
                <a:gd name="T57" fmla="*/ 323 h 344"/>
                <a:gd name="T58" fmla="*/ 1351 w 2678"/>
                <a:gd name="T59" fmla="*/ 321 h 344"/>
                <a:gd name="T60" fmla="*/ 1374 w 2678"/>
                <a:gd name="T61" fmla="*/ 265 h 344"/>
                <a:gd name="T62" fmla="*/ 1313 w 2678"/>
                <a:gd name="T63" fmla="*/ 259 h 344"/>
                <a:gd name="T64" fmla="*/ 1216 w 2678"/>
                <a:gd name="T65" fmla="*/ 246 h 344"/>
                <a:gd name="T66" fmla="*/ 1208 w 2678"/>
                <a:gd name="T67" fmla="*/ 214 h 344"/>
                <a:gd name="T68" fmla="*/ 586 w 2678"/>
                <a:gd name="T69" fmla="*/ 77 h 344"/>
                <a:gd name="T70" fmla="*/ 1141 w 2678"/>
                <a:gd name="T71" fmla="*/ 123 h 344"/>
                <a:gd name="T72" fmla="*/ 1207 w 2678"/>
                <a:gd name="T73" fmla="*/ 215 h 344"/>
                <a:gd name="T74" fmla="*/ 1203 w 2678"/>
                <a:gd name="T75" fmla="*/ 239 h 344"/>
                <a:gd name="T76" fmla="*/ 1038 w 2678"/>
                <a:gd name="T77" fmla="*/ 233 h 344"/>
                <a:gd name="T78" fmla="*/ 1081 w 2678"/>
                <a:gd name="T79" fmla="*/ 245 h 344"/>
                <a:gd name="T80" fmla="*/ 1067 w 2678"/>
                <a:gd name="T81" fmla="*/ 257 h 344"/>
                <a:gd name="T82" fmla="*/ 970 w 2678"/>
                <a:gd name="T83" fmla="*/ 234 h 344"/>
                <a:gd name="T84" fmla="*/ 1101 w 2678"/>
                <a:gd name="T85" fmla="*/ 315 h 344"/>
                <a:gd name="T86" fmla="*/ 976 w 2678"/>
                <a:gd name="T87" fmla="*/ 303 h 344"/>
                <a:gd name="T88" fmla="*/ 779 w 2678"/>
                <a:gd name="T89" fmla="*/ 276 h 344"/>
                <a:gd name="T90" fmla="*/ 786 w 2678"/>
                <a:gd name="T91" fmla="*/ 328 h 344"/>
                <a:gd name="T92" fmla="*/ 690 w 2678"/>
                <a:gd name="T93" fmla="*/ 316 h 344"/>
                <a:gd name="T94" fmla="*/ 732 w 2678"/>
                <a:gd name="T95" fmla="*/ 298 h 344"/>
                <a:gd name="T96" fmla="*/ 677 w 2678"/>
                <a:gd name="T97" fmla="*/ 278 h 344"/>
                <a:gd name="T98" fmla="*/ 575 w 2678"/>
                <a:gd name="T99" fmla="*/ 266 h 344"/>
                <a:gd name="T100" fmla="*/ 545 w 2678"/>
                <a:gd name="T101" fmla="*/ 237 h 344"/>
                <a:gd name="T102" fmla="*/ 501 w 2678"/>
                <a:gd name="T103" fmla="*/ 246 h 344"/>
                <a:gd name="T104" fmla="*/ 127 w 2678"/>
                <a:gd name="T105" fmla="*/ 43 h 344"/>
                <a:gd name="T106" fmla="*/ 545 w 2678"/>
                <a:gd name="T107" fmla="*/ 231 h 344"/>
                <a:gd name="T108" fmla="*/ 545 w 2678"/>
                <a:gd name="T109" fmla="*/ 258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678" h="344">
                  <a:moveTo>
                    <a:pt x="1207" y="52"/>
                  </a:moveTo>
                  <a:cubicBezTo>
                    <a:pt x="1221" y="49"/>
                    <a:pt x="1237" y="46"/>
                    <a:pt x="1255" y="44"/>
                  </a:cubicBezTo>
                  <a:cubicBezTo>
                    <a:pt x="1260" y="43"/>
                    <a:pt x="1266" y="43"/>
                    <a:pt x="1273" y="43"/>
                  </a:cubicBezTo>
                  <a:cubicBezTo>
                    <a:pt x="1273" y="43"/>
                    <a:pt x="1274" y="43"/>
                    <a:pt x="1275" y="43"/>
                  </a:cubicBezTo>
                  <a:cubicBezTo>
                    <a:pt x="1346" y="39"/>
                    <a:pt x="1406" y="45"/>
                    <a:pt x="1471" y="68"/>
                  </a:cubicBezTo>
                  <a:cubicBezTo>
                    <a:pt x="1471" y="68"/>
                    <a:pt x="1471" y="68"/>
                    <a:pt x="1471" y="68"/>
                  </a:cubicBezTo>
                  <a:cubicBezTo>
                    <a:pt x="1472" y="69"/>
                    <a:pt x="1474" y="69"/>
                    <a:pt x="1475" y="69"/>
                  </a:cubicBezTo>
                  <a:cubicBezTo>
                    <a:pt x="1475" y="69"/>
                    <a:pt x="1475" y="69"/>
                    <a:pt x="1475" y="69"/>
                  </a:cubicBezTo>
                  <a:cubicBezTo>
                    <a:pt x="1514" y="81"/>
                    <a:pt x="1547" y="97"/>
                    <a:pt x="1568" y="115"/>
                  </a:cubicBezTo>
                  <a:cubicBezTo>
                    <a:pt x="1568" y="115"/>
                    <a:pt x="1568" y="115"/>
                    <a:pt x="1568" y="115"/>
                  </a:cubicBezTo>
                  <a:cubicBezTo>
                    <a:pt x="1568" y="115"/>
                    <a:pt x="1568" y="115"/>
                    <a:pt x="1568" y="115"/>
                  </a:cubicBezTo>
                  <a:cubicBezTo>
                    <a:pt x="1568" y="116"/>
                    <a:pt x="1568" y="116"/>
                    <a:pt x="1568" y="116"/>
                  </a:cubicBezTo>
                  <a:cubicBezTo>
                    <a:pt x="1568" y="116"/>
                    <a:pt x="1568" y="115"/>
                    <a:pt x="1569" y="115"/>
                  </a:cubicBezTo>
                  <a:cubicBezTo>
                    <a:pt x="1569" y="116"/>
                    <a:pt x="1569" y="116"/>
                    <a:pt x="1569" y="117"/>
                  </a:cubicBezTo>
                  <a:cubicBezTo>
                    <a:pt x="1570" y="117"/>
                    <a:pt x="1570" y="117"/>
                    <a:pt x="1570" y="117"/>
                  </a:cubicBezTo>
                  <a:cubicBezTo>
                    <a:pt x="1714" y="115"/>
                    <a:pt x="1714" y="115"/>
                    <a:pt x="1714" y="115"/>
                  </a:cubicBezTo>
                  <a:cubicBezTo>
                    <a:pt x="1715" y="115"/>
                    <a:pt x="1716" y="114"/>
                    <a:pt x="1717" y="114"/>
                  </a:cubicBezTo>
                  <a:cubicBezTo>
                    <a:pt x="1713" y="107"/>
                    <a:pt x="1711" y="101"/>
                    <a:pt x="1711" y="96"/>
                  </a:cubicBezTo>
                  <a:cubicBezTo>
                    <a:pt x="1711" y="96"/>
                    <a:pt x="1711" y="96"/>
                    <a:pt x="1711" y="96"/>
                  </a:cubicBezTo>
                  <a:cubicBezTo>
                    <a:pt x="1710" y="96"/>
                    <a:pt x="1710" y="95"/>
                    <a:pt x="1710" y="95"/>
                  </a:cubicBezTo>
                  <a:cubicBezTo>
                    <a:pt x="1710" y="95"/>
                    <a:pt x="1710" y="95"/>
                    <a:pt x="1711" y="96"/>
                  </a:cubicBezTo>
                  <a:cubicBezTo>
                    <a:pt x="1708" y="91"/>
                    <a:pt x="1707" y="86"/>
                    <a:pt x="1706" y="81"/>
                  </a:cubicBezTo>
                  <a:cubicBezTo>
                    <a:pt x="1705" y="81"/>
                    <a:pt x="1704" y="81"/>
                    <a:pt x="1703" y="81"/>
                  </a:cubicBezTo>
                  <a:cubicBezTo>
                    <a:pt x="1672" y="56"/>
                    <a:pt x="1708" y="10"/>
                    <a:pt x="1832" y="13"/>
                  </a:cubicBezTo>
                  <a:cubicBezTo>
                    <a:pt x="1907" y="0"/>
                    <a:pt x="2005" y="18"/>
                    <a:pt x="2038" y="36"/>
                  </a:cubicBezTo>
                  <a:cubicBezTo>
                    <a:pt x="2038" y="36"/>
                    <a:pt x="2037" y="36"/>
                    <a:pt x="2036" y="36"/>
                  </a:cubicBezTo>
                  <a:cubicBezTo>
                    <a:pt x="2076" y="47"/>
                    <a:pt x="2110" y="62"/>
                    <a:pt x="2133" y="80"/>
                  </a:cubicBezTo>
                  <a:cubicBezTo>
                    <a:pt x="2133" y="80"/>
                    <a:pt x="2133" y="80"/>
                    <a:pt x="2133" y="80"/>
                  </a:cubicBezTo>
                  <a:cubicBezTo>
                    <a:pt x="2134" y="80"/>
                    <a:pt x="2134" y="80"/>
                    <a:pt x="2134" y="80"/>
                  </a:cubicBezTo>
                  <a:cubicBezTo>
                    <a:pt x="2134" y="80"/>
                    <a:pt x="2134" y="80"/>
                    <a:pt x="2134" y="79"/>
                  </a:cubicBezTo>
                  <a:cubicBezTo>
                    <a:pt x="2134" y="80"/>
                    <a:pt x="2135" y="81"/>
                    <a:pt x="2135" y="81"/>
                  </a:cubicBezTo>
                  <a:cubicBezTo>
                    <a:pt x="2137" y="83"/>
                    <a:pt x="2138" y="84"/>
                    <a:pt x="2140" y="85"/>
                  </a:cubicBezTo>
                  <a:cubicBezTo>
                    <a:pt x="2171" y="84"/>
                    <a:pt x="2204" y="79"/>
                    <a:pt x="2232" y="73"/>
                  </a:cubicBezTo>
                  <a:cubicBezTo>
                    <a:pt x="2262" y="66"/>
                    <a:pt x="2287" y="58"/>
                    <a:pt x="2298" y="50"/>
                  </a:cubicBezTo>
                  <a:cubicBezTo>
                    <a:pt x="2304" y="51"/>
                    <a:pt x="2304" y="51"/>
                    <a:pt x="2304" y="51"/>
                  </a:cubicBezTo>
                  <a:cubicBezTo>
                    <a:pt x="2308" y="43"/>
                    <a:pt x="2315" y="29"/>
                    <a:pt x="2323" y="31"/>
                  </a:cubicBezTo>
                  <a:cubicBezTo>
                    <a:pt x="2332" y="34"/>
                    <a:pt x="2326" y="45"/>
                    <a:pt x="2335" y="39"/>
                  </a:cubicBezTo>
                  <a:cubicBezTo>
                    <a:pt x="2343" y="33"/>
                    <a:pt x="2363" y="18"/>
                    <a:pt x="2368" y="24"/>
                  </a:cubicBezTo>
                  <a:cubicBezTo>
                    <a:pt x="2369" y="26"/>
                    <a:pt x="2364" y="35"/>
                    <a:pt x="2361" y="37"/>
                  </a:cubicBezTo>
                  <a:cubicBezTo>
                    <a:pt x="2374" y="31"/>
                    <a:pt x="2385" y="31"/>
                    <a:pt x="2375" y="43"/>
                  </a:cubicBezTo>
                  <a:cubicBezTo>
                    <a:pt x="2373" y="46"/>
                    <a:pt x="2387" y="41"/>
                    <a:pt x="2389" y="43"/>
                  </a:cubicBezTo>
                  <a:cubicBezTo>
                    <a:pt x="2392" y="46"/>
                    <a:pt x="2382" y="51"/>
                    <a:pt x="2369" y="55"/>
                  </a:cubicBezTo>
                  <a:cubicBezTo>
                    <a:pt x="2360" y="58"/>
                    <a:pt x="2354" y="60"/>
                    <a:pt x="2348" y="63"/>
                  </a:cubicBezTo>
                  <a:cubicBezTo>
                    <a:pt x="2349" y="63"/>
                    <a:pt x="2349" y="63"/>
                    <a:pt x="2349" y="63"/>
                  </a:cubicBezTo>
                  <a:cubicBezTo>
                    <a:pt x="2334" y="74"/>
                    <a:pt x="2304" y="84"/>
                    <a:pt x="2269" y="92"/>
                  </a:cubicBezTo>
                  <a:cubicBezTo>
                    <a:pt x="2235" y="99"/>
                    <a:pt x="2196" y="104"/>
                    <a:pt x="2159" y="106"/>
                  </a:cubicBezTo>
                  <a:cubicBezTo>
                    <a:pt x="2160" y="107"/>
                    <a:pt x="2161" y="108"/>
                    <a:pt x="2162" y="109"/>
                  </a:cubicBezTo>
                  <a:cubicBezTo>
                    <a:pt x="2275" y="108"/>
                    <a:pt x="2275" y="108"/>
                    <a:pt x="2275" y="108"/>
                  </a:cubicBezTo>
                  <a:cubicBezTo>
                    <a:pt x="2264" y="94"/>
                    <a:pt x="2264" y="94"/>
                    <a:pt x="2264" y="94"/>
                  </a:cubicBezTo>
                  <a:cubicBezTo>
                    <a:pt x="2678" y="144"/>
                    <a:pt x="2678" y="144"/>
                    <a:pt x="2678" y="144"/>
                  </a:cubicBezTo>
                  <a:cubicBezTo>
                    <a:pt x="2367" y="223"/>
                    <a:pt x="2367" y="223"/>
                    <a:pt x="2367" y="223"/>
                  </a:cubicBezTo>
                  <a:cubicBezTo>
                    <a:pt x="2340" y="189"/>
                    <a:pt x="2340" y="189"/>
                    <a:pt x="2340" y="189"/>
                  </a:cubicBezTo>
                  <a:cubicBezTo>
                    <a:pt x="2200" y="192"/>
                    <a:pt x="2200" y="192"/>
                    <a:pt x="2200" y="192"/>
                  </a:cubicBezTo>
                  <a:cubicBezTo>
                    <a:pt x="2200" y="193"/>
                    <a:pt x="2199" y="193"/>
                    <a:pt x="2199" y="193"/>
                  </a:cubicBezTo>
                  <a:cubicBezTo>
                    <a:pt x="2231" y="206"/>
                    <a:pt x="2253" y="222"/>
                    <a:pt x="2248" y="246"/>
                  </a:cubicBezTo>
                  <a:cubicBezTo>
                    <a:pt x="2257" y="247"/>
                    <a:pt x="2266" y="246"/>
                    <a:pt x="2274" y="244"/>
                  </a:cubicBezTo>
                  <a:cubicBezTo>
                    <a:pt x="2297" y="238"/>
                    <a:pt x="2322" y="250"/>
                    <a:pt x="2314" y="256"/>
                  </a:cubicBezTo>
                  <a:cubicBezTo>
                    <a:pt x="2306" y="262"/>
                    <a:pt x="2273" y="265"/>
                    <a:pt x="2257" y="262"/>
                  </a:cubicBezTo>
                  <a:cubicBezTo>
                    <a:pt x="2242" y="259"/>
                    <a:pt x="2240" y="260"/>
                    <a:pt x="2240" y="262"/>
                  </a:cubicBezTo>
                  <a:cubicBezTo>
                    <a:pt x="2241" y="264"/>
                    <a:pt x="2217" y="267"/>
                    <a:pt x="2203" y="260"/>
                  </a:cubicBezTo>
                  <a:cubicBezTo>
                    <a:pt x="2196" y="256"/>
                    <a:pt x="2188" y="250"/>
                    <a:pt x="2191" y="244"/>
                  </a:cubicBezTo>
                  <a:cubicBezTo>
                    <a:pt x="2192" y="244"/>
                    <a:pt x="2192" y="244"/>
                    <a:pt x="2192" y="244"/>
                  </a:cubicBezTo>
                  <a:cubicBezTo>
                    <a:pt x="2190" y="243"/>
                    <a:pt x="2190" y="243"/>
                    <a:pt x="2190" y="243"/>
                  </a:cubicBezTo>
                  <a:cubicBezTo>
                    <a:pt x="2196" y="227"/>
                    <a:pt x="2181" y="215"/>
                    <a:pt x="2157" y="205"/>
                  </a:cubicBezTo>
                  <a:cubicBezTo>
                    <a:pt x="2104" y="205"/>
                    <a:pt x="2055" y="209"/>
                    <a:pt x="2001" y="215"/>
                  </a:cubicBezTo>
                  <a:cubicBezTo>
                    <a:pt x="2002" y="217"/>
                    <a:pt x="2003" y="218"/>
                    <a:pt x="2004" y="220"/>
                  </a:cubicBezTo>
                  <a:cubicBezTo>
                    <a:pt x="2011" y="231"/>
                    <a:pt x="2009" y="241"/>
                    <a:pt x="1995" y="250"/>
                  </a:cubicBezTo>
                  <a:cubicBezTo>
                    <a:pt x="1989" y="255"/>
                    <a:pt x="1980" y="259"/>
                    <a:pt x="1968" y="262"/>
                  </a:cubicBezTo>
                  <a:cubicBezTo>
                    <a:pt x="1974" y="266"/>
                    <a:pt x="1983" y="269"/>
                    <a:pt x="1995" y="270"/>
                  </a:cubicBezTo>
                  <a:cubicBezTo>
                    <a:pt x="2028" y="274"/>
                    <a:pt x="2020" y="286"/>
                    <a:pt x="2001" y="286"/>
                  </a:cubicBezTo>
                  <a:cubicBezTo>
                    <a:pt x="1981" y="287"/>
                    <a:pt x="1948" y="279"/>
                    <a:pt x="1942" y="273"/>
                  </a:cubicBezTo>
                  <a:cubicBezTo>
                    <a:pt x="1936" y="268"/>
                    <a:pt x="1931" y="268"/>
                    <a:pt x="1927" y="269"/>
                  </a:cubicBezTo>
                  <a:cubicBezTo>
                    <a:pt x="1922" y="270"/>
                    <a:pt x="1896" y="265"/>
                    <a:pt x="1902" y="257"/>
                  </a:cubicBezTo>
                  <a:cubicBezTo>
                    <a:pt x="1905" y="254"/>
                    <a:pt x="1913" y="249"/>
                    <a:pt x="1929" y="247"/>
                  </a:cubicBezTo>
                  <a:cubicBezTo>
                    <a:pt x="1930" y="247"/>
                    <a:pt x="1931" y="247"/>
                    <a:pt x="1931" y="247"/>
                  </a:cubicBezTo>
                  <a:cubicBezTo>
                    <a:pt x="1929" y="246"/>
                    <a:pt x="1929" y="246"/>
                    <a:pt x="1929" y="246"/>
                  </a:cubicBezTo>
                  <a:cubicBezTo>
                    <a:pt x="1937" y="243"/>
                    <a:pt x="1944" y="241"/>
                    <a:pt x="1948" y="238"/>
                  </a:cubicBezTo>
                  <a:cubicBezTo>
                    <a:pt x="1954" y="234"/>
                    <a:pt x="1955" y="228"/>
                    <a:pt x="1952" y="223"/>
                  </a:cubicBezTo>
                  <a:cubicBezTo>
                    <a:pt x="1951" y="222"/>
                    <a:pt x="1950" y="221"/>
                    <a:pt x="1950" y="220"/>
                  </a:cubicBezTo>
                  <a:cubicBezTo>
                    <a:pt x="1942" y="221"/>
                    <a:pt x="1931" y="219"/>
                    <a:pt x="1919" y="216"/>
                  </a:cubicBezTo>
                  <a:cubicBezTo>
                    <a:pt x="1912" y="217"/>
                    <a:pt x="1905" y="217"/>
                    <a:pt x="1898" y="218"/>
                  </a:cubicBezTo>
                  <a:cubicBezTo>
                    <a:pt x="1884" y="219"/>
                    <a:pt x="1862" y="213"/>
                    <a:pt x="1838" y="202"/>
                  </a:cubicBezTo>
                  <a:cubicBezTo>
                    <a:pt x="1836" y="202"/>
                    <a:pt x="1833" y="202"/>
                    <a:pt x="1832" y="202"/>
                  </a:cubicBezTo>
                  <a:cubicBezTo>
                    <a:pt x="1838" y="205"/>
                    <a:pt x="1830" y="209"/>
                    <a:pt x="1817" y="206"/>
                  </a:cubicBezTo>
                  <a:cubicBezTo>
                    <a:pt x="1820" y="209"/>
                    <a:pt x="1810" y="211"/>
                    <a:pt x="1799" y="205"/>
                  </a:cubicBezTo>
                  <a:cubicBezTo>
                    <a:pt x="1796" y="204"/>
                    <a:pt x="1793" y="203"/>
                    <a:pt x="1791" y="202"/>
                  </a:cubicBezTo>
                  <a:cubicBezTo>
                    <a:pt x="1676" y="204"/>
                    <a:pt x="1676" y="204"/>
                    <a:pt x="1676" y="204"/>
                  </a:cubicBezTo>
                  <a:cubicBezTo>
                    <a:pt x="1681" y="206"/>
                    <a:pt x="1686" y="208"/>
                    <a:pt x="1691" y="210"/>
                  </a:cubicBezTo>
                  <a:cubicBezTo>
                    <a:pt x="1686" y="212"/>
                    <a:pt x="1686" y="212"/>
                    <a:pt x="1686" y="212"/>
                  </a:cubicBezTo>
                  <a:cubicBezTo>
                    <a:pt x="1688" y="213"/>
                    <a:pt x="1690" y="213"/>
                    <a:pt x="1692" y="213"/>
                  </a:cubicBezTo>
                  <a:cubicBezTo>
                    <a:pt x="1700" y="214"/>
                    <a:pt x="1732" y="215"/>
                    <a:pt x="1733" y="220"/>
                  </a:cubicBezTo>
                  <a:cubicBezTo>
                    <a:pt x="1733" y="222"/>
                    <a:pt x="1732" y="223"/>
                    <a:pt x="1729" y="223"/>
                  </a:cubicBezTo>
                  <a:cubicBezTo>
                    <a:pt x="1731" y="224"/>
                    <a:pt x="1732" y="224"/>
                    <a:pt x="1733" y="225"/>
                  </a:cubicBezTo>
                  <a:cubicBezTo>
                    <a:pt x="1742" y="229"/>
                    <a:pt x="1733" y="231"/>
                    <a:pt x="1727" y="231"/>
                  </a:cubicBezTo>
                  <a:cubicBezTo>
                    <a:pt x="1727" y="231"/>
                    <a:pt x="1727" y="231"/>
                    <a:pt x="1727" y="231"/>
                  </a:cubicBezTo>
                  <a:cubicBezTo>
                    <a:pt x="1730" y="235"/>
                    <a:pt x="1724" y="239"/>
                    <a:pt x="1711" y="236"/>
                  </a:cubicBezTo>
                  <a:cubicBezTo>
                    <a:pt x="1715" y="239"/>
                    <a:pt x="1702" y="241"/>
                    <a:pt x="1689" y="235"/>
                  </a:cubicBezTo>
                  <a:cubicBezTo>
                    <a:pt x="1676" y="230"/>
                    <a:pt x="1675" y="229"/>
                    <a:pt x="1664" y="224"/>
                  </a:cubicBezTo>
                  <a:cubicBezTo>
                    <a:pt x="1660" y="226"/>
                    <a:pt x="1660" y="226"/>
                    <a:pt x="1660" y="226"/>
                  </a:cubicBezTo>
                  <a:cubicBezTo>
                    <a:pt x="1648" y="222"/>
                    <a:pt x="1635" y="217"/>
                    <a:pt x="1622" y="211"/>
                  </a:cubicBezTo>
                  <a:cubicBezTo>
                    <a:pt x="1625" y="224"/>
                    <a:pt x="1624" y="233"/>
                    <a:pt x="1614" y="235"/>
                  </a:cubicBezTo>
                  <a:cubicBezTo>
                    <a:pt x="1637" y="248"/>
                    <a:pt x="1649" y="263"/>
                    <a:pt x="1645" y="279"/>
                  </a:cubicBezTo>
                  <a:cubicBezTo>
                    <a:pt x="1644" y="284"/>
                    <a:pt x="1642" y="288"/>
                    <a:pt x="1639" y="292"/>
                  </a:cubicBezTo>
                  <a:cubicBezTo>
                    <a:pt x="1648" y="294"/>
                    <a:pt x="1658" y="295"/>
                    <a:pt x="1668" y="294"/>
                  </a:cubicBezTo>
                  <a:cubicBezTo>
                    <a:pt x="1698" y="292"/>
                    <a:pt x="1710" y="306"/>
                    <a:pt x="1696" y="310"/>
                  </a:cubicBezTo>
                  <a:cubicBezTo>
                    <a:pt x="1682" y="314"/>
                    <a:pt x="1647" y="313"/>
                    <a:pt x="1634" y="308"/>
                  </a:cubicBezTo>
                  <a:cubicBezTo>
                    <a:pt x="1621" y="303"/>
                    <a:pt x="1618" y="305"/>
                    <a:pt x="1616" y="306"/>
                  </a:cubicBezTo>
                  <a:cubicBezTo>
                    <a:pt x="1614" y="308"/>
                    <a:pt x="1587" y="308"/>
                    <a:pt x="1581" y="299"/>
                  </a:cubicBezTo>
                  <a:cubicBezTo>
                    <a:pt x="1578" y="295"/>
                    <a:pt x="1576" y="289"/>
                    <a:pt x="1584" y="284"/>
                  </a:cubicBezTo>
                  <a:cubicBezTo>
                    <a:pt x="1587" y="281"/>
                    <a:pt x="1589" y="277"/>
                    <a:pt x="1589" y="274"/>
                  </a:cubicBezTo>
                  <a:cubicBezTo>
                    <a:pt x="1592" y="263"/>
                    <a:pt x="1585" y="254"/>
                    <a:pt x="1572" y="246"/>
                  </a:cubicBezTo>
                  <a:cubicBezTo>
                    <a:pt x="1522" y="246"/>
                    <a:pt x="1475" y="250"/>
                    <a:pt x="1422" y="256"/>
                  </a:cubicBezTo>
                  <a:cubicBezTo>
                    <a:pt x="1423" y="256"/>
                    <a:pt x="1424" y="257"/>
                    <a:pt x="1425" y="258"/>
                  </a:cubicBezTo>
                  <a:cubicBezTo>
                    <a:pt x="1443" y="277"/>
                    <a:pt x="1443" y="298"/>
                    <a:pt x="1415" y="316"/>
                  </a:cubicBezTo>
                  <a:cubicBezTo>
                    <a:pt x="1414" y="317"/>
                    <a:pt x="1413" y="317"/>
                    <a:pt x="1412" y="318"/>
                  </a:cubicBezTo>
                  <a:cubicBezTo>
                    <a:pt x="1419" y="321"/>
                    <a:pt x="1431" y="323"/>
                    <a:pt x="1443" y="323"/>
                  </a:cubicBezTo>
                  <a:cubicBezTo>
                    <a:pt x="1475" y="323"/>
                    <a:pt x="1476" y="337"/>
                    <a:pt x="1459" y="340"/>
                  </a:cubicBezTo>
                  <a:cubicBezTo>
                    <a:pt x="1442" y="342"/>
                    <a:pt x="1407" y="338"/>
                    <a:pt x="1397" y="333"/>
                  </a:cubicBezTo>
                  <a:cubicBezTo>
                    <a:pt x="1388" y="327"/>
                    <a:pt x="1383" y="329"/>
                    <a:pt x="1381" y="330"/>
                  </a:cubicBezTo>
                  <a:cubicBezTo>
                    <a:pt x="1377" y="332"/>
                    <a:pt x="1350" y="329"/>
                    <a:pt x="1351" y="321"/>
                  </a:cubicBezTo>
                  <a:cubicBezTo>
                    <a:pt x="1351" y="317"/>
                    <a:pt x="1354" y="311"/>
                    <a:pt x="1366" y="307"/>
                  </a:cubicBezTo>
                  <a:cubicBezTo>
                    <a:pt x="1363" y="306"/>
                    <a:pt x="1363" y="306"/>
                    <a:pt x="1363" y="306"/>
                  </a:cubicBezTo>
                  <a:cubicBezTo>
                    <a:pt x="1366" y="305"/>
                    <a:pt x="1368" y="304"/>
                    <a:pt x="1369" y="303"/>
                  </a:cubicBezTo>
                  <a:cubicBezTo>
                    <a:pt x="1387" y="291"/>
                    <a:pt x="1387" y="278"/>
                    <a:pt x="1374" y="265"/>
                  </a:cubicBezTo>
                  <a:cubicBezTo>
                    <a:pt x="1373" y="264"/>
                    <a:pt x="1372" y="263"/>
                    <a:pt x="1370" y="261"/>
                  </a:cubicBezTo>
                  <a:cubicBezTo>
                    <a:pt x="1364" y="262"/>
                    <a:pt x="1364" y="262"/>
                    <a:pt x="1364" y="262"/>
                  </a:cubicBezTo>
                  <a:cubicBezTo>
                    <a:pt x="1357" y="263"/>
                    <a:pt x="1346" y="261"/>
                    <a:pt x="1334" y="257"/>
                  </a:cubicBezTo>
                  <a:cubicBezTo>
                    <a:pt x="1327" y="258"/>
                    <a:pt x="1320" y="259"/>
                    <a:pt x="1313" y="259"/>
                  </a:cubicBezTo>
                  <a:cubicBezTo>
                    <a:pt x="1299" y="261"/>
                    <a:pt x="1278" y="254"/>
                    <a:pt x="1255" y="243"/>
                  </a:cubicBezTo>
                  <a:cubicBezTo>
                    <a:pt x="1253" y="243"/>
                    <a:pt x="1250" y="243"/>
                    <a:pt x="1249" y="242"/>
                  </a:cubicBezTo>
                  <a:cubicBezTo>
                    <a:pt x="1255" y="246"/>
                    <a:pt x="1246" y="250"/>
                    <a:pt x="1233" y="247"/>
                  </a:cubicBezTo>
                  <a:cubicBezTo>
                    <a:pt x="1236" y="250"/>
                    <a:pt x="1226" y="252"/>
                    <a:pt x="1216" y="246"/>
                  </a:cubicBezTo>
                  <a:cubicBezTo>
                    <a:pt x="1212" y="245"/>
                    <a:pt x="1210" y="243"/>
                    <a:pt x="1207" y="242"/>
                  </a:cubicBezTo>
                  <a:cubicBezTo>
                    <a:pt x="1207" y="217"/>
                    <a:pt x="1207" y="217"/>
                    <a:pt x="1207" y="217"/>
                  </a:cubicBezTo>
                  <a:cubicBezTo>
                    <a:pt x="1210" y="218"/>
                    <a:pt x="1213" y="219"/>
                    <a:pt x="1216" y="220"/>
                  </a:cubicBezTo>
                  <a:cubicBezTo>
                    <a:pt x="1213" y="218"/>
                    <a:pt x="1211" y="216"/>
                    <a:pt x="1208" y="214"/>
                  </a:cubicBezTo>
                  <a:cubicBezTo>
                    <a:pt x="1207" y="215"/>
                    <a:pt x="1207" y="215"/>
                    <a:pt x="1207" y="215"/>
                  </a:cubicBezTo>
                  <a:lnTo>
                    <a:pt x="1207" y="52"/>
                  </a:lnTo>
                  <a:close/>
                  <a:moveTo>
                    <a:pt x="545" y="78"/>
                  </a:moveTo>
                  <a:cubicBezTo>
                    <a:pt x="556" y="77"/>
                    <a:pt x="569" y="76"/>
                    <a:pt x="586" y="77"/>
                  </a:cubicBezTo>
                  <a:cubicBezTo>
                    <a:pt x="666" y="78"/>
                    <a:pt x="769" y="103"/>
                    <a:pt x="785" y="58"/>
                  </a:cubicBezTo>
                  <a:cubicBezTo>
                    <a:pt x="812" y="81"/>
                    <a:pt x="803" y="95"/>
                    <a:pt x="776" y="105"/>
                  </a:cubicBezTo>
                  <a:cubicBezTo>
                    <a:pt x="801" y="111"/>
                    <a:pt x="824" y="119"/>
                    <a:pt x="844" y="127"/>
                  </a:cubicBezTo>
                  <a:cubicBezTo>
                    <a:pt x="1141" y="123"/>
                    <a:pt x="1141" y="123"/>
                    <a:pt x="1141" y="123"/>
                  </a:cubicBezTo>
                  <a:cubicBezTo>
                    <a:pt x="1141" y="122"/>
                    <a:pt x="1141" y="120"/>
                    <a:pt x="1141" y="118"/>
                  </a:cubicBezTo>
                  <a:cubicBezTo>
                    <a:pt x="1141" y="118"/>
                    <a:pt x="1141" y="118"/>
                    <a:pt x="1141" y="118"/>
                  </a:cubicBezTo>
                  <a:cubicBezTo>
                    <a:pt x="1136" y="98"/>
                    <a:pt x="1147" y="68"/>
                    <a:pt x="1207" y="52"/>
                  </a:cubicBezTo>
                  <a:cubicBezTo>
                    <a:pt x="1207" y="215"/>
                    <a:pt x="1207" y="215"/>
                    <a:pt x="1207" y="215"/>
                  </a:cubicBezTo>
                  <a:cubicBezTo>
                    <a:pt x="1199" y="215"/>
                    <a:pt x="1199" y="215"/>
                    <a:pt x="1199" y="215"/>
                  </a:cubicBezTo>
                  <a:cubicBezTo>
                    <a:pt x="1201" y="216"/>
                    <a:pt x="1204" y="216"/>
                    <a:pt x="1207" y="217"/>
                  </a:cubicBezTo>
                  <a:cubicBezTo>
                    <a:pt x="1207" y="242"/>
                    <a:pt x="1207" y="242"/>
                    <a:pt x="1207" y="242"/>
                  </a:cubicBezTo>
                  <a:cubicBezTo>
                    <a:pt x="1206" y="241"/>
                    <a:pt x="1204" y="240"/>
                    <a:pt x="1203" y="239"/>
                  </a:cubicBezTo>
                  <a:cubicBezTo>
                    <a:pt x="1201" y="240"/>
                    <a:pt x="1201" y="240"/>
                    <a:pt x="1201" y="240"/>
                  </a:cubicBezTo>
                  <a:cubicBezTo>
                    <a:pt x="1171" y="233"/>
                    <a:pt x="1148" y="225"/>
                    <a:pt x="1132" y="216"/>
                  </a:cubicBezTo>
                  <a:cubicBezTo>
                    <a:pt x="998" y="219"/>
                    <a:pt x="998" y="219"/>
                    <a:pt x="998" y="219"/>
                  </a:cubicBezTo>
                  <a:cubicBezTo>
                    <a:pt x="1011" y="225"/>
                    <a:pt x="1025" y="229"/>
                    <a:pt x="1038" y="233"/>
                  </a:cubicBezTo>
                  <a:cubicBezTo>
                    <a:pt x="1034" y="235"/>
                    <a:pt x="1034" y="235"/>
                    <a:pt x="1034" y="235"/>
                  </a:cubicBezTo>
                  <a:cubicBezTo>
                    <a:pt x="1036" y="235"/>
                    <a:pt x="1038" y="236"/>
                    <a:pt x="1040" y="236"/>
                  </a:cubicBezTo>
                  <a:cubicBezTo>
                    <a:pt x="1049" y="236"/>
                    <a:pt x="1081" y="238"/>
                    <a:pt x="1083" y="242"/>
                  </a:cubicBezTo>
                  <a:cubicBezTo>
                    <a:pt x="1084" y="244"/>
                    <a:pt x="1084" y="245"/>
                    <a:pt x="1081" y="245"/>
                  </a:cubicBezTo>
                  <a:cubicBezTo>
                    <a:pt x="1082" y="245"/>
                    <a:pt x="1084" y="246"/>
                    <a:pt x="1085" y="247"/>
                  </a:cubicBezTo>
                  <a:cubicBezTo>
                    <a:pt x="1096" y="251"/>
                    <a:pt x="1087" y="253"/>
                    <a:pt x="1082" y="252"/>
                  </a:cubicBezTo>
                  <a:cubicBezTo>
                    <a:pt x="1081" y="252"/>
                    <a:pt x="1081" y="252"/>
                    <a:pt x="1081" y="253"/>
                  </a:cubicBezTo>
                  <a:cubicBezTo>
                    <a:pt x="1086" y="256"/>
                    <a:pt x="1081" y="259"/>
                    <a:pt x="1067" y="257"/>
                  </a:cubicBezTo>
                  <a:cubicBezTo>
                    <a:pt x="1073" y="260"/>
                    <a:pt x="1060" y="261"/>
                    <a:pt x="1045" y="256"/>
                  </a:cubicBezTo>
                  <a:cubicBezTo>
                    <a:pt x="1030" y="251"/>
                    <a:pt x="1028" y="250"/>
                    <a:pt x="1015" y="246"/>
                  </a:cubicBezTo>
                  <a:cubicBezTo>
                    <a:pt x="1013" y="248"/>
                    <a:pt x="1013" y="248"/>
                    <a:pt x="1013" y="248"/>
                  </a:cubicBezTo>
                  <a:cubicBezTo>
                    <a:pt x="999" y="244"/>
                    <a:pt x="984" y="239"/>
                    <a:pt x="970" y="234"/>
                  </a:cubicBezTo>
                  <a:cubicBezTo>
                    <a:pt x="976" y="244"/>
                    <a:pt x="978" y="252"/>
                    <a:pt x="973" y="255"/>
                  </a:cubicBezTo>
                  <a:cubicBezTo>
                    <a:pt x="1007" y="267"/>
                    <a:pt x="1033" y="283"/>
                    <a:pt x="1033" y="305"/>
                  </a:cubicBezTo>
                  <a:cubicBezTo>
                    <a:pt x="1042" y="306"/>
                    <a:pt x="1052" y="305"/>
                    <a:pt x="1059" y="303"/>
                  </a:cubicBezTo>
                  <a:cubicBezTo>
                    <a:pt x="1080" y="297"/>
                    <a:pt x="1108" y="309"/>
                    <a:pt x="1101" y="315"/>
                  </a:cubicBezTo>
                  <a:cubicBezTo>
                    <a:pt x="1095" y="320"/>
                    <a:pt x="1063" y="323"/>
                    <a:pt x="1046" y="320"/>
                  </a:cubicBezTo>
                  <a:cubicBezTo>
                    <a:pt x="1030" y="317"/>
                    <a:pt x="1029" y="319"/>
                    <a:pt x="1029" y="321"/>
                  </a:cubicBezTo>
                  <a:cubicBezTo>
                    <a:pt x="1030" y="323"/>
                    <a:pt x="1007" y="326"/>
                    <a:pt x="991" y="318"/>
                  </a:cubicBezTo>
                  <a:cubicBezTo>
                    <a:pt x="984" y="315"/>
                    <a:pt x="974" y="309"/>
                    <a:pt x="976" y="303"/>
                  </a:cubicBezTo>
                  <a:cubicBezTo>
                    <a:pt x="977" y="303"/>
                    <a:pt x="977" y="303"/>
                    <a:pt x="977" y="303"/>
                  </a:cubicBezTo>
                  <a:cubicBezTo>
                    <a:pt x="975" y="303"/>
                    <a:pt x="975" y="303"/>
                    <a:pt x="975" y="303"/>
                  </a:cubicBezTo>
                  <a:cubicBezTo>
                    <a:pt x="977" y="287"/>
                    <a:pt x="959" y="275"/>
                    <a:pt x="933" y="266"/>
                  </a:cubicBezTo>
                  <a:cubicBezTo>
                    <a:pt x="881" y="266"/>
                    <a:pt x="833" y="270"/>
                    <a:pt x="779" y="276"/>
                  </a:cubicBezTo>
                  <a:cubicBezTo>
                    <a:pt x="781" y="277"/>
                    <a:pt x="782" y="279"/>
                    <a:pt x="784" y="280"/>
                  </a:cubicBezTo>
                  <a:cubicBezTo>
                    <a:pt x="793" y="290"/>
                    <a:pt x="793" y="301"/>
                    <a:pt x="782" y="309"/>
                  </a:cubicBezTo>
                  <a:cubicBezTo>
                    <a:pt x="776" y="314"/>
                    <a:pt x="768" y="317"/>
                    <a:pt x="757" y="321"/>
                  </a:cubicBezTo>
                  <a:cubicBezTo>
                    <a:pt x="763" y="324"/>
                    <a:pt x="774" y="327"/>
                    <a:pt x="786" y="328"/>
                  </a:cubicBezTo>
                  <a:cubicBezTo>
                    <a:pt x="820" y="332"/>
                    <a:pt x="815" y="343"/>
                    <a:pt x="795" y="344"/>
                  </a:cubicBezTo>
                  <a:cubicBezTo>
                    <a:pt x="775" y="344"/>
                    <a:pt x="741" y="337"/>
                    <a:pt x="734" y="331"/>
                  </a:cubicBezTo>
                  <a:cubicBezTo>
                    <a:pt x="727" y="326"/>
                    <a:pt x="721" y="326"/>
                    <a:pt x="718" y="327"/>
                  </a:cubicBezTo>
                  <a:cubicBezTo>
                    <a:pt x="713" y="328"/>
                    <a:pt x="686" y="323"/>
                    <a:pt x="690" y="316"/>
                  </a:cubicBezTo>
                  <a:cubicBezTo>
                    <a:pt x="692" y="313"/>
                    <a:pt x="699" y="308"/>
                    <a:pt x="715" y="306"/>
                  </a:cubicBezTo>
                  <a:cubicBezTo>
                    <a:pt x="716" y="306"/>
                    <a:pt x="716" y="306"/>
                    <a:pt x="717" y="306"/>
                  </a:cubicBezTo>
                  <a:cubicBezTo>
                    <a:pt x="714" y="305"/>
                    <a:pt x="714" y="305"/>
                    <a:pt x="714" y="305"/>
                  </a:cubicBezTo>
                  <a:cubicBezTo>
                    <a:pt x="722" y="303"/>
                    <a:pt x="728" y="300"/>
                    <a:pt x="732" y="298"/>
                  </a:cubicBezTo>
                  <a:cubicBezTo>
                    <a:pt x="737" y="293"/>
                    <a:pt x="737" y="288"/>
                    <a:pt x="732" y="283"/>
                  </a:cubicBezTo>
                  <a:cubicBezTo>
                    <a:pt x="731" y="282"/>
                    <a:pt x="730" y="281"/>
                    <a:pt x="729" y="281"/>
                  </a:cubicBezTo>
                  <a:cubicBezTo>
                    <a:pt x="722" y="281"/>
                    <a:pt x="711" y="280"/>
                    <a:pt x="698" y="276"/>
                  </a:cubicBezTo>
                  <a:cubicBezTo>
                    <a:pt x="691" y="277"/>
                    <a:pt x="684" y="278"/>
                    <a:pt x="677" y="278"/>
                  </a:cubicBezTo>
                  <a:cubicBezTo>
                    <a:pt x="663" y="280"/>
                    <a:pt x="640" y="273"/>
                    <a:pt x="614" y="263"/>
                  </a:cubicBezTo>
                  <a:cubicBezTo>
                    <a:pt x="611" y="263"/>
                    <a:pt x="609" y="263"/>
                    <a:pt x="607" y="263"/>
                  </a:cubicBezTo>
                  <a:cubicBezTo>
                    <a:pt x="614" y="266"/>
                    <a:pt x="607" y="270"/>
                    <a:pt x="593" y="267"/>
                  </a:cubicBezTo>
                  <a:cubicBezTo>
                    <a:pt x="597" y="269"/>
                    <a:pt x="588" y="272"/>
                    <a:pt x="575" y="266"/>
                  </a:cubicBezTo>
                  <a:cubicBezTo>
                    <a:pt x="569" y="264"/>
                    <a:pt x="564" y="262"/>
                    <a:pt x="560" y="260"/>
                  </a:cubicBezTo>
                  <a:cubicBezTo>
                    <a:pt x="559" y="261"/>
                    <a:pt x="559" y="261"/>
                    <a:pt x="559" y="261"/>
                  </a:cubicBezTo>
                  <a:cubicBezTo>
                    <a:pt x="554" y="260"/>
                    <a:pt x="549" y="259"/>
                    <a:pt x="545" y="258"/>
                  </a:cubicBezTo>
                  <a:cubicBezTo>
                    <a:pt x="545" y="237"/>
                    <a:pt x="545" y="237"/>
                    <a:pt x="545" y="237"/>
                  </a:cubicBezTo>
                  <a:cubicBezTo>
                    <a:pt x="551" y="238"/>
                    <a:pt x="558" y="240"/>
                    <a:pt x="566" y="242"/>
                  </a:cubicBezTo>
                  <a:cubicBezTo>
                    <a:pt x="559" y="238"/>
                    <a:pt x="552" y="234"/>
                    <a:pt x="545" y="231"/>
                  </a:cubicBezTo>
                  <a:lnTo>
                    <a:pt x="545" y="78"/>
                  </a:lnTo>
                  <a:close/>
                  <a:moveTo>
                    <a:pt x="501" y="246"/>
                  </a:moveTo>
                  <a:cubicBezTo>
                    <a:pt x="465" y="277"/>
                    <a:pt x="412" y="306"/>
                    <a:pt x="346" y="308"/>
                  </a:cubicBezTo>
                  <a:cubicBezTo>
                    <a:pt x="244" y="312"/>
                    <a:pt x="151" y="268"/>
                    <a:pt x="168" y="209"/>
                  </a:cubicBezTo>
                  <a:cubicBezTo>
                    <a:pt x="121" y="150"/>
                    <a:pt x="121" y="150"/>
                    <a:pt x="121" y="150"/>
                  </a:cubicBezTo>
                  <a:cubicBezTo>
                    <a:pt x="0" y="91"/>
                    <a:pt x="18" y="42"/>
                    <a:pt x="127" y="43"/>
                  </a:cubicBezTo>
                  <a:cubicBezTo>
                    <a:pt x="210" y="44"/>
                    <a:pt x="338" y="83"/>
                    <a:pt x="430" y="119"/>
                  </a:cubicBezTo>
                  <a:cubicBezTo>
                    <a:pt x="433" y="102"/>
                    <a:pt x="460" y="87"/>
                    <a:pt x="514" y="88"/>
                  </a:cubicBezTo>
                  <a:cubicBezTo>
                    <a:pt x="518" y="84"/>
                    <a:pt x="529" y="80"/>
                    <a:pt x="545" y="78"/>
                  </a:cubicBezTo>
                  <a:cubicBezTo>
                    <a:pt x="545" y="231"/>
                    <a:pt x="545" y="231"/>
                    <a:pt x="545" y="231"/>
                  </a:cubicBezTo>
                  <a:cubicBezTo>
                    <a:pt x="542" y="229"/>
                    <a:pt x="542" y="229"/>
                    <a:pt x="542" y="229"/>
                  </a:cubicBezTo>
                  <a:cubicBezTo>
                    <a:pt x="523" y="230"/>
                    <a:pt x="523" y="230"/>
                    <a:pt x="523" y="230"/>
                  </a:cubicBezTo>
                  <a:cubicBezTo>
                    <a:pt x="529" y="232"/>
                    <a:pt x="536" y="234"/>
                    <a:pt x="545" y="237"/>
                  </a:cubicBezTo>
                  <a:cubicBezTo>
                    <a:pt x="545" y="258"/>
                    <a:pt x="545" y="258"/>
                    <a:pt x="545" y="258"/>
                  </a:cubicBezTo>
                  <a:cubicBezTo>
                    <a:pt x="528" y="254"/>
                    <a:pt x="513" y="250"/>
                    <a:pt x="501" y="24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20">
              <a:extLst>
                <a:ext uri="{FF2B5EF4-FFF2-40B4-BE49-F238E27FC236}">
                  <a16:creationId xmlns:a16="http://schemas.microsoft.com/office/drawing/2014/main" id="{12396BD7-A475-472B-B5BC-B7255F16FD20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2692" y="3633723"/>
              <a:ext cx="333928" cy="404601"/>
            </a:xfrm>
            <a:custGeom>
              <a:avLst/>
              <a:gdLst>
                <a:gd name="T0" fmla="*/ 16 w 113"/>
                <a:gd name="T1" fmla="*/ 94 h 137"/>
                <a:gd name="T2" fmla="*/ 51 w 113"/>
                <a:gd name="T3" fmla="*/ 33 h 137"/>
                <a:gd name="T4" fmla="*/ 57 w 113"/>
                <a:gd name="T5" fmla="*/ 54 h 137"/>
                <a:gd name="T6" fmla="*/ 100 w 113"/>
                <a:gd name="T7" fmla="*/ 15 h 137"/>
                <a:gd name="T8" fmla="*/ 86 w 113"/>
                <a:gd name="T9" fmla="*/ 48 h 137"/>
                <a:gd name="T10" fmla="*/ 96 w 113"/>
                <a:gd name="T11" fmla="*/ 63 h 137"/>
                <a:gd name="T12" fmla="*/ 110 w 113"/>
                <a:gd name="T13" fmla="*/ 65 h 137"/>
                <a:gd name="T14" fmla="*/ 82 w 113"/>
                <a:gd name="T15" fmla="*/ 95 h 137"/>
                <a:gd name="T16" fmla="*/ 43 w 113"/>
                <a:gd name="T17" fmla="*/ 125 h 137"/>
                <a:gd name="T18" fmla="*/ 16 w 113"/>
                <a:gd name="T19" fmla="*/ 9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3" h="137">
                  <a:moveTo>
                    <a:pt x="16" y="94"/>
                  </a:moveTo>
                  <a:cubicBezTo>
                    <a:pt x="23" y="79"/>
                    <a:pt x="43" y="25"/>
                    <a:pt x="51" y="33"/>
                  </a:cubicBezTo>
                  <a:cubicBezTo>
                    <a:pt x="58" y="40"/>
                    <a:pt x="45" y="70"/>
                    <a:pt x="57" y="54"/>
                  </a:cubicBezTo>
                  <a:cubicBezTo>
                    <a:pt x="70" y="38"/>
                    <a:pt x="98" y="0"/>
                    <a:pt x="100" y="15"/>
                  </a:cubicBezTo>
                  <a:cubicBezTo>
                    <a:pt x="100" y="20"/>
                    <a:pt x="90" y="42"/>
                    <a:pt x="86" y="48"/>
                  </a:cubicBezTo>
                  <a:cubicBezTo>
                    <a:pt x="102" y="32"/>
                    <a:pt x="113" y="33"/>
                    <a:pt x="96" y="63"/>
                  </a:cubicBezTo>
                  <a:cubicBezTo>
                    <a:pt x="92" y="71"/>
                    <a:pt x="109" y="59"/>
                    <a:pt x="110" y="65"/>
                  </a:cubicBezTo>
                  <a:cubicBezTo>
                    <a:pt x="111" y="70"/>
                    <a:pt x="97" y="85"/>
                    <a:pt x="82" y="95"/>
                  </a:cubicBezTo>
                  <a:cubicBezTo>
                    <a:pt x="67" y="105"/>
                    <a:pt x="58" y="113"/>
                    <a:pt x="43" y="125"/>
                  </a:cubicBezTo>
                  <a:cubicBezTo>
                    <a:pt x="28" y="137"/>
                    <a:pt x="0" y="116"/>
                    <a:pt x="16" y="94"/>
                  </a:cubicBezTo>
                  <a:close/>
                </a:path>
              </a:pathLst>
            </a:custGeom>
            <a:solidFill>
              <a:srgbClr val="FFCC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21">
              <a:extLst>
                <a:ext uri="{FF2B5EF4-FFF2-40B4-BE49-F238E27FC236}">
                  <a16:creationId xmlns:a16="http://schemas.microsoft.com/office/drawing/2014/main" id="{B133F78A-3A81-451F-8785-AEE786D8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5616" y="3875777"/>
              <a:ext cx="678457" cy="434637"/>
            </a:xfrm>
            <a:custGeom>
              <a:avLst/>
              <a:gdLst>
                <a:gd name="T0" fmla="*/ 384 w 384"/>
                <a:gd name="T1" fmla="*/ 57 h 246"/>
                <a:gd name="T2" fmla="*/ 369 w 384"/>
                <a:gd name="T3" fmla="*/ 75 h 246"/>
                <a:gd name="T4" fmla="*/ 353 w 384"/>
                <a:gd name="T5" fmla="*/ 92 h 246"/>
                <a:gd name="T6" fmla="*/ 333 w 384"/>
                <a:gd name="T7" fmla="*/ 109 h 246"/>
                <a:gd name="T8" fmla="*/ 313 w 384"/>
                <a:gd name="T9" fmla="*/ 124 h 246"/>
                <a:gd name="T10" fmla="*/ 291 w 384"/>
                <a:gd name="T11" fmla="*/ 139 h 246"/>
                <a:gd name="T12" fmla="*/ 267 w 384"/>
                <a:gd name="T13" fmla="*/ 154 h 246"/>
                <a:gd name="T14" fmla="*/ 244 w 384"/>
                <a:gd name="T15" fmla="*/ 167 h 246"/>
                <a:gd name="T16" fmla="*/ 219 w 384"/>
                <a:gd name="T17" fmla="*/ 181 h 246"/>
                <a:gd name="T18" fmla="*/ 194 w 384"/>
                <a:gd name="T19" fmla="*/ 192 h 246"/>
                <a:gd name="T20" fmla="*/ 169 w 384"/>
                <a:gd name="T21" fmla="*/ 204 h 246"/>
                <a:gd name="T22" fmla="*/ 142 w 384"/>
                <a:gd name="T23" fmla="*/ 214 h 246"/>
                <a:gd name="T24" fmla="*/ 115 w 384"/>
                <a:gd name="T25" fmla="*/ 223 h 246"/>
                <a:gd name="T26" fmla="*/ 88 w 384"/>
                <a:gd name="T27" fmla="*/ 231 h 246"/>
                <a:gd name="T28" fmla="*/ 62 w 384"/>
                <a:gd name="T29" fmla="*/ 238 h 246"/>
                <a:gd name="T30" fmla="*/ 36 w 384"/>
                <a:gd name="T31" fmla="*/ 243 h 246"/>
                <a:gd name="T32" fmla="*/ 10 w 384"/>
                <a:gd name="T33" fmla="*/ 246 h 246"/>
                <a:gd name="T34" fmla="*/ 10 w 384"/>
                <a:gd name="T35" fmla="*/ 154 h 246"/>
                <a:gd name="T36" fmla="*/ 31 w 384"/>
                <a:gd name="T37" fmla="*/ 149 h 246"/>
                <a:gd name="T38" fmla="*/ 53 w 384"/>
                <a:gd name="T39" fmla="*/ 144 h 246"/>
                <a:gd name="T40" fmla="*/ 77 w 384"/>
                <a:gd name="T41" fmla="*/ 139 h 246"/>
                <a:gd name="T42" fmla="*/ 98 w 384"/>
                <a:gd name="T43" fmla="*/ 131 h 246"/>
                <a:gd name="T44" fmla="*/ 122 w 384"/>
                <a:gd name="T45" fmla="*/ 122 h 246"/>
                <a:gd name="T46" fmla="*/ 145 w 384"/>
                <a:gd name="T47" fmla="*/ 114 h 246"/>
                <a:gd name="T48" fmla="*/ 167 w 384"/>
                <a:gd name="T49" fmla="*/ 104 h 246"/>
                <a:gd name="T50" fmla="*/ 189 w 384"/>
                <a:gd name="T51" fmla="*/ 92 h 246"/>
                <a:gd name="T52" fmla="*/ 210 w 384"/>
                <a:gd name="T53" fmla="*/ 80 h 246"/>
                <a:gd name="T54" fmla="*/ 231 w 384"/>
                <a:gd name="T55" fmla="*/ 69 h 246"/>
                <a:gd name="T56" fmla="*/ 249 w 384"/>
                <a:gd name="T57" fmla="*/ 57 h 246"/>
                <a:gd name="T58" fmla="*/ 266 w 384"/>
                <a:gd name="T59" fmla="*/ 44 h 246"/>
                <a:gd name="T60" fmla="*/ 282 w 384"/>
                <a:gd name="T61" fmla="*/ 30 h 246"/>
                <a:gd name="T62" fmla="*/ 296 w 384"/>
                <a:gd name="T63" fmla="*/ 18 h 246"/>
                <a:gd name="T64" fmla="*/ 307 w 384"/>
                <a:gd name="T65" fmla="*/ 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84" h="246">
                  <a:moveTo>
                    <a:pt x="313" y="0"/>
                  </a:moveTo>
                  <a:lnTo>
                    <a:pt x="384" y="57"/>
                  </a:lnTo>
                  <a:lnTo>
                    <a:pt x="378" y="65"/>
                  </a:lnTo>
                  <a:lnTo>
                    <a:pt x="369" y="75"/>
                  </a:lnTo>
                  <a:lnTo>
                    <a:pt x="361" y="84"/>
                  </a:lnTo>
                  <a:lnTo>
                    <a:pt x="353" y="92"/>
                  </a:lnTo>
                  <a:lnTo>
                    <a:pt x="343" y="100"/>
                  </a:lnTo>
                  <a:lnTo>
                    <a:pt x="333" y="109"/>
                  </a:lnTo>
                  <a:lnTo>
                    <a:pt x="323" y="117"/>
                  </a:lnTo>
                  <a:lnTo>
                    <a:pt x="313" y="124"/>
                  </a:lnTo>
                  <a:lnTo>
                    <a:pt x="302" y="132"/>
                  </a:lnTo>
                  <a:lnTo>
                    <a:pt x="291" y="139"/>
                  </a:lnTo>
                  <a:lnTo>
                    <a:pt x="279" y="147"/>
                  </a:lnTo>
                  <a:lnTo>
                    <a:pt x="267" y="154"/>
                  </a:lnTo>
                  <a:lnTo>
                    <a:pt x="256" y="161"/>
                  </a:lnTo>
                  <a:lnTo>
                    <a:pt x="244" y="167"/>
                  </a:lnTo>
                  <a:lnTo>
                    <a:pt x="232" y="174"/>
                  </a:lnTo>
                  <a:lnTo>
                    <a:pt x="219" y="181"/>
                  </a:lnTo>
                  <a:lnTo>
                    <a:pt x="207" y="187"/>
                  </a:lnTo>
                  <a:lnTo>
                    <a:pt x="194" y="192"/>
                  </a:lnTo>
                  <a:lnTo>
                    <a:pt x="180" y="199"/>
                  </a:lnTo>
                  <a:lnTo>
                    <a:pt x="169" y="204"/>
                  </a:lnTo>
                  <a:lnTo>
                    <a:pt x="155" y="209"/>
                  </a:lnTo>
                  <a:lnTo>
                    <a:pt x="142" y="214"/>
                  </a:lnTo>
                  <a:lnTo>
                    <a:pt x="128" y="219"/>
                  </a:lnTo>
                  <a:lnTo>
                    <a:pt x="115" y="223"/>
                  </a:lnTo>
                  <a:lnTo>
                    <a:pt x="102" y="228"/>
                  </a:lnTo>
                  <a:lnTo>
                    <a:pt x="88" y="231"/>
                  </a:lnTo>
                  <a:lnTo>
                    <a:pt x="75" y="234"/>
                  </a:lnTo>
                  <a:lnTo>
                    <a:pt x="62" y="238"/>
                  </a:lnTo>
                  <a:lnTo>
                    <a:pt x="50" y="241"/>
                  </a:lnTo>
                  <a:lnTo>
                    <a:pt x="36" y="243"/>
                  </a:lnTo>
                  <a:lnTo>
                    <a:pt x="23" y="244"/>
                  </a:lnTo>
                  <a:lnTo>
                    <a:pt x="10" y="246"/>
                  </a:lnTo>
                  <a:lnTo>
                    <a:pt x="0" y="154"/>
                  </a:lnTo>
                  <a:lnTo>
                    <a:pt x="10" y="154"/>
                  </a:lnTo>
                  <a:lnTo>
                    <a:pt x="20" y="152"/>
                  </a:lnTo>
                  <a:lnTo>
                    <a:pt x="31" y="149"/>
                  </a:lnTo>
                  <a:lnTo>
                    <a:pt x="41" y="147"/>
                  </a:lnTo>
                  <a:lnTo>
                    <a:pt x="53" y="144"/>
                  </a:lnTo>
                  <a:lnTo>
                    <a:pt x="65" y="142"/>
                  </a:lnTo>
                  <a:lnTo>
                    <a:pt x="77" y="139"/>
                  </a:lnTo>
                  <a:lnTo>
                    <a:pt x="87" y="136"/>
                  </a:lnTo>
                  <a:lnTo>
                    <a:pt x="98" y="131"/>
                  </a:lnTo>
                  <a:lnTo>
                    <a:pt x="110" y="127"/>
                  </a:lnTo>
                  <a:lnTo>
                    <a:pt x="122" y="122"/>
                  </a:lnTo>
                  <a:lnTo>
                    <a:pt x="133" y="119"/>
                  </a:lnTo>
                  <a:lnTo>
                    <a:pt x="145" y="114"/>
                  </a:lnTo>
                  <a:lnTo>
                    <a:pt x="155" y="109"/>
                  </a:lnTo>
                  <a:lnTo>
                    <a:pt x="167" y="104"/>
                  </a:lnTo>
                  <a:lnTo>
                    <a:pt x="179" y="99"/>
                  </a:lnTo>
                  <a:lnTo>
                    <a:pt x="189" y="92"/>
                  </a:lnTo>
                  <a:lnTo>
                    <a:pt x="199" y="87"/>
                  </a:lnTo>
                  <a:lnTo>
                    <a:pt x="210" y="80"/>
                  </a:lnTo>
                  <a:lnTo>
                    <a:pt x="220" y="75"/>
                  </a:lnTo>
                  <a:lnTo>
                    <a:pt x="231" y="69"/>
                  </a:lnTo>
                  <a:lnTo>
                    <a:pt x="239" y="62"/>
                  </a:lnTo>
                  <a:lnTo>
                    <a:pt x="249" y="57"/>
                  </a:lnTo>
                  <a:lnTo>
                    <a:pt x="257" y="50"/>
                  </a:lnTo>
                  <a:lnTo>
                    <a:pt x="266" y="44"/>
                  </a:lnTo>
                  <a:lnTo>
                    <a:pt x="274" y="37"/>
                  </a:lnTo>
                  <a:lnTo>
                    <a:pt x="282" y="30"/>
                  </a:lnTo>
                  <a:lnTo>
                    <a:pt x="289" y="23"/>
                  </a:lnTo>
                  <a:lnTo>
                    <a:pt x="296" y="18"/>
                  </a:lnTo>
                  <a:lnTo>
                    <a:pt x="301" y="12"/>
                  </a:lnTo>
                  <a:lnTo>
                    <a:pt x="307" y="5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22">
              <a:extLst>
                <a:ext uri="{FF2B5EF4-FFF2-40B4-BE49-F238E27FC236}">
                  <a16:creationId xmlns:a16="http://schemas.microsoft.com/office/drawing/2014/main" id="{90D639D5-DB76-400A-9BF2-DF675EF604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4639" y="3555983"/>
              <a:ext cx="1390483" cy="1448788"/>
            </a:xfrm>
            <a:custGeom>
              <a:avLst/>
              <a:gdLst>
                <a:gd name="T0" fmla="*/ 194 w 470"/>
                <a:gd name="T1" fmla="*/ 17 h 490"/>
                <a:gd name="T2" fmla="*/ 453 w 470"/>
                <a:gd name="T3" fmla="*/ 214 h 490"/>
                <a:gd name="T4" fmla="*/ 256 w 470"/>
                <a:gd name="T5" fmla="*/ 473 h 490"/>
                <a:gd name="T6" fmla="*/ 17 w 470"/>
                <a:gd name="T7" fmla="*/ 274 h 490"/>
                <a:gd name="T8" fmla="*/ 194 w 470"/>
                <a:gd name="T9" fmla="*/ 17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0" h="490">
                  <a:moveTo>
                    <a:pt x="194" y="17"/>
                  </a:moveTo>
                  <a:cubicBezTo>
                    <a:pt x="320" y="0"/>
                    <a:pt x="436" y="89"/>
                    <a:pt x="453" y="214"/>
                  </a:cubicBezTo>
                  <a:cubicBezTo>
                    <a:pt x="470" y="340"/>
                    <a:pt x="381" y="456"/>
                    <a:pt x="256" y="473"/>
                  </a:cubicBezTo>
                  <a:cubicBezTo>
                    <a:pt x="130" y="490"/>
                    <a:pt x="34" y="399"/>
                    <a:pt x="17" y="274"/>
                  </a:cubicBezTo>
                  <a:cubicBezTo>
                    <a:pt x="0" y="148"/>
                    <a:pt x="68" y="34"/>
                    <a:pt x="194" y="17"/>
                  </a:cubicBezTo>
                  <a:close/>
                </a:path>
              </a:pathLst>
            </a:custGeom>
            <a:solidFill>
              <a:srgbClr val="FFCC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C5CA1A0-C8FD-42B0-830D-BE4688CCBD12}"/>
                </a:ext>
              </a:extLst>
            </p:cNvPr>
            <p:cNvGrpSpPr/>
            <p:nvPr/>
          </p:nvGrpSpPr>
          <p:grpSpPr>
            <a:xfrm>
              <a:off x="6518244" y="4310413"/>
              <a:ext cx="1512394" cy="1381650"/>
              <a:chOff x="7244172" y="4818414"/>
              <a:chExt cx="1512394" cy="1381650"/>
            </a:xfrm>
          </p:grpSpPr>
          <p:sp>
            <p:nvSpPr>
              <p:cNvPr id="85" name="Freeform 23">
                <a:extLst>
                  <a:ext uri="{FF2B5EF4-FFF2-40B4-BE49-F238E27FC236}">
                    <a16:creationId xmlns:a16="http://schemas.microsoft.com/office/drawing/2014/main" id="{BBCCDDBE-5D97-4E9E-8018-A358ABAEB1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86935" y="5336091"/>
                <a:ext cx="300359" cy="618385"/>
              </a:xfrm>
              <a:custGeom>
                <a:avLst/>
                <a:gdLst>
                  <a:gd name="T0" fmla="*/ 0 w 102"/>
                  <a:gd name="T1" fmla="*/ 0 h 209"/>
                  <a:gd name="T2" fmla="*/ 16 w 102"/>
                  <a:gd name="T3" fmla="*/ 209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02" h="209">
                    <a:moveTo>
                      <a:pt x="0" y="0"/>
                    </a:moveTo>
                    <a:cubicBezTo>
                      <a:pt x="76" y="60"/>
                      <a:pt x="102" y="160"/>
                      <a:pt x="16" y="209"/>
                    </a:cubicBezTo>
                  </a:path>
                </a:pathLst>
              </a:custGeom>
              <a:noFill/>
              <a:ln w="146050" cap="flat">
                <a:solidFill>
                  <a:schemeClr val="tx2">
                    <a:lumMod val="7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" name="Freeform 24">
                <a:extLst>
                  <a:ext uri="{FF2B5EF4-FFF2-40B4-BE49-F238E27FC236}">
                    <a16:creationId xmlns:a16="http://schemas.microsoft.com/office/drawing/2014/main" id="{A4F6F013-6C03-463A-A114-861A3195E8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4333" y="5802531"/>
                <a:ext cx="392233" cy="249121"/>
              </a:xfrm>
              <a:custGeom>
                <a:avLst/>
                <a:gdLst>
                  <a:gd name="T0" fmla="*/ 6 w 133"/>
                  <a:gd name="T1" fmla="*/ 23 h 84"/>
                  <a:gd name="T2" fmla="*/ 8 w 133"/>
                  <a:gd name="T3" fmla="*/ 64 h 84"/>
                  <a:gd name="T4" fmla="*/ 45 w 133"/>
                  <a:gd name="T5" fmla="*/ 70 h 84"/>
                  <a:gd name="T6" fmla="*/ 62 w 133"/>
                  <a:gd name="T7" fmla="*/ 69 h 84"/>
                  <a:gd name="T8" fmla="*/ 122 w 133"/>
                  <a:gd name="T9" fmla="*/ 54 h 84"/>
                  <a:gd name="T10" fmla="*/ 89 w 133"/>
                  <a:gd name="T11" fmla="*/ 24 h 84"/>
                  <a:gd name="T12" fmla="*/ 39 w 133"/>
                  <a:gd name="T13" fmla="*/ 13 h 84"/>
                  <a:gd name="T14" fmla="*/ 6 w 133"/>
                  <a:gd name="T15" fmla="*/ 2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84">
                    <a:moveTo>
                      <a:pt x="6" y="23"/>
                    </a:moveTo>
                    <a:cubicBezTo>
                      <a:pt x="0" y="39"/>
                      <a:pt x="4" y="55"/>
                      <a:pt x="8" y="64"/>
                    </a:cubicBezTo>
                    <a:cubicBezTo>
                      <a:pt x="18" y="84"/>
                      <a:pt x="44" y="76"/>
                      <a:pt x="45" y="70"/>
                    </a:cubicBezTo>
                    <a:cubicBezTo>
                      <a:pt x="45" y="66"/>
                      <a:pt x="48" y="61"/>
                      <a:pt x="62" y="69"/>
                    </a:cubicBezTo>
                    <a:cubicBezTo>
                      <a:pt x="76" y="76"/>
                      <a:pt x="110" y="69"/>
                      <a:pt x="122" y="54"/>
                    </a:cubicBezTo>
                    <a:cubicBezTo>
                      <a:pt x="133" y="39"/>
                      <a:pt x="116" y="7"/>
                      <a:pt x="89" y="24"/>
                    </a:cubicBezTo>
                    <a:cubicBezTo>
                      <a:pt x="70" y="35"/>
                      <a:pt x="44" y="26"/>
                      <a:pt x="39" y="13"/>
                    </a:cubicBezTo>
                    <a:cubicBezTo>
                      <a:pt x="34" y="0"/>
                      <a:pt x="13" y="10"/>
                      <a:pt x="6" y="23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Freeform 25">
                <a:extLst>
                  <a:ext uri="{FF2B5EF4-FFF2-40B4-BE49-F238E27FC236}">
                    <a16:creationId xmlns:a16="http://schemas.microsoft.com/office/drawing/2014/main" id="{5E4A9A7A-B502-4EF4-B8A8-591F7CB4E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41006" y="5295455"/>
                <a:ext cx="574215" cy="598950"/>
              </a:xfrm>
              <a:custGeom>
                <a:avLst/>
                <a:gdLst>
                  <a:gd name="T0" fmla="*/ 0 w 194"/>
                  <a:gd name="T1" fmla="*/ 0 h 203"/>
                  <a:gd name="T2" fmla="*/ 141 w 194"/>
                  <a:gd name="T3" fmla="*/ 203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94" h="203">
                    <a:moveTo>
                      <a:pt x="0" y="0"/>
                    </a:moveTo>
                    <a:cubicBezTo>
                      <a:pt x="39" y="21"/>
                      <a:pt x="194" y="58"/>
                      <a:pt x="141" y="203"/>
                    </a:cubicBezTo>
                  </a:path>
                </a:pathLst>
              </a:custGeom>
              <a:noFill/>
              <a:ln w="146050" cap="flat">
                <a:solidFill>
                  <a:schemeClr val="tx2">
                    <a:lumMod val="7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" name="Freeform 26">
                <a:extLst>
                  <a:ext uri="{FF2B5EF4-FFF2-40B4-BE49-F238E27FC236}">
                    <a16:creationId xmlns:a16="http://schemas.microsoft.com/office/drawing/2014/main" id="{DDF64607-058D-4651-9145-BD1ADC3482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73858" y="5883804"/>
                <a:ext cx="376332" cy="316260"/>
              </a:xfrm>
              <a:custGeom>
                <a:avLst/>
                <a:gdLst>
                  <a:gd name="T0" fmla="*/ 44 w 127"/>
                  <a:gd name="T1" fmla="*/ 4 h 107"/>
                  <a:gd name="T2" fmla="*/ 10 w 127"/>
                  <a:gd name="T3" fmla="*/ 31 h 107"/>
                  <a:gd name="T4" fmla="*/ 29 w 127"/>
                  <a:gd name="T5" fmla="*/ 60 h 107"/>
                  <a:gd name="T6" fmla="*/ 41 w 127"/>
                  <a:gd name="T7" fmla="*/ 72 h 107"/>
                  <a:gd name="T8" fmla="*/ 91 w 127"/>
                  <a:gd name="T9" fmla="*/ 106 h 107"/>
                  <a:gd name="T10" fmla="*/ 96 w 127"/>
                  <a:gd name="T11" fmla="*/ 63 h 107"/>
                  <a:gd name="T12" fmla="*/ 73 w 127"/>
                  <a:gd name="T13" fmla="*/ 21 h 107"/>
                  <a:gd name="T14" fmla="*/ 44 w 127"/>
                  <a:gd name="T15" fmla="*/ 4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7" h="107">
                    <a:moveTo>
                      <a:pt x="44" y="4"/>
                    </a:moveTo>
                    <a:cubicBezTo>
                      <a:pt x="26" y="9"/>
                      <a:pt x="15" y="22"/>
                      <a:pt x="10" y="31"/>
                    </a:cubicBezTo>
                    <a:cubicBezTo>
                      <a:pt x="0" y="50"/>
                      <a:pt x="23" y="64"/>
                      <a:pt x="29" y="60"/>
                    </a:cubicBezTo>
                    <a:cubicBezTo>
                      <a:pt x="32" y="58"/>
                      <a:pt x="38" y="57"/>
                      <a:pt x="41" y="72"/>
                    </a:cubicBezTo>
                    <a:cubicBezTo>
                      <a:pt x="43" y="87"/>
                      <a:pt x="72" y="107"/>
                      <a:pt x="91" y="106"/>
                    </a:cubicBezTo>
                    <a:cubicBezTo>
                      <a:pt x="111" y="105"/>
                      <a:pt x="127" y="73"/>
                      <a:pt x="96" y="63"/>
                    </a:cubicBezTo>
                    <a:cubicBezTo>
                      <a:pt x="74" y="57"/>
                      <a:pt x="66" y="33"/>
                      <a:pt x="73" y="21"/>
                    </a:cubicBezTo>
                    <a:cubicBezTo>
                      <a:pt x="81" y="10"/>
                      <a:pt x="59" y="0"/>
                      <a:pt x="44" y="4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Freeform 27">
                <a:extLst>
                  <a:ext uri="{FF2B5EF4-FFF2-40B4-BE49-F238E27FC236}">
                    <a16:creationId xmlns:a16="http://schemas.microsoft.com/office/drawing/2014/main" id="{3ED0C4B2-1701-41F7-860A-60E08D3C14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44172" y="4818414"/>
                <a:ext cx="1265040" cy="899309"/>
              </a:xfrm>
              <a:custGeom>
                <a:avLst/>
                <a:gdLst>
                  <a:gd name="T0" fmla="*/ 414 w 428"/>
                  <a:gd name="T1" fmla="*/ 0 h 304"/>
                  <a:gd name="T2" fmla="*/ 419 w 428"/>
                  <a:gd name="T3" fmla="*/ 25 h 304"/>
                  <a:gd name="T4" fmla="*/ 384 w 428"/>
                  <a:gd name="T5" fmla="*/ 257 h 304"/>
                  <a:gd name="T6" fmla="*/ 158 w 428"/>
                  <a:gd name="T7" fmla="*/ 294 h 304"/>
                  <a:gd name="T8" fmla="*/ 19 w 428"/>
                  <a:gd name="T9" fmla="*/ 90 h 304"/>
                  <a:gd name="T10" fmla="*/ 7 w 428"/>
                  <a:gd name="T11" fmla="*/ 12 h 304"/>
                  <a:gd name="T12" fmla="*/ 414 w 428"/>
                  <a:gd name="T13" fmla="*/ 0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8" h="304">
                    <a:moveTo>
                      <a:pt x="414" y="0"/>
                    </a:moveTo>
                    <a:cubicBezTo>
                      <a:pt x="416" y="8"/>
                      <a:pt x="418" y="17"/>
                      <a:pt x="419" y="25"/>
                    </a:cubicBezTo>
                    <a:cubicBezTo>
                      <a:pt x="428" y="91"/>
                      <a:pt x="413" y="258"/>
                      <a:pt x="384" y="257"/>
                    </a:cubicBezTo>
                    <a:cubicBezTo>
                      <a:pt x="313" y="253"/>
                      <a:pt x="244" y="273"/>
                      <a:pt x="158" y="294"/>
                    </a:cubicBezTo>
                    <a:cubicBezTo>
                      <a:pt x="118" y="304"/>
                      <a:pt x="28" y="150"/>
                      <a:pt x="19" y="90"/>
                    </a:cubicBezTo>
                    <a:cubicBezTo>
                      <a:pt x="16" y="63"/>
                      <a:pt x="0" y="37"/>
                      <a:pt x="7" y="12"/>
                    </a:cubicBezTo>
                    <a:cubicBezTo>
                      <a:pt x="69" y="113"/>
                      <a:pt x="306" y="151"/>
                      <a:pt x="414" y="0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8" name="Freeform 28">
              <a:extLst>
                <a:ext uri="{FF2B5EF4-FFF2-40B4-BE49-F238E27FC236}">
                  <a16:creationId xmlns:a16="http://schemas.microsoft.com/office/drawing/2014/main" id="{43FF810E-8E0E-4F0C-B9CB-4AA17B9B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9303" y="4103696"/>
              <a:ext cx="1427587" cy="1093659"/>
            </a:xfrm>
            <a:custGeom>
              <a:avLst/>
              <a:gdLst>
                <a:gd name="T0" fmla="*/ 459 w 483"/>
                <a:gd name="T1" fmla="*/ 0 h 370"/>
                <a:gd name="T2" fmla="*/ 465 w 483"/>
                <a:gd name="T3" fmla="*/ 29 h 370"/>
                <a:gd name="T4" fmla="*/ 450 w 483"/>
                <a:gd name="T5" fmla="*/ 297 h 370"/>
                <a:gd name="T6" fmla="*/ 141 w 483"/>
                <a:gd name="T7" fmla="*/ 358 h 370"/>
                <a:gd name="T8" fmla="*/ 27 w 483"/>
                <a:gd name="T9" fmla="*/ 40 h 370"/>
                <a:gd name="T10" fmla="*/ 289 w 483"/>
                <a:gd name="T11" fmla="*/ 108 h 370"/>
                <a:gd name="T12" fmla="*/ 459 w 483"/>
                <a:gd name="T13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3" h="370">
                  <a:moveTo>
                    <a:pt x="459" y="0"/>
                  </a:moveTo>
                  <a:cubicBezTo>
                    <a:pt x="461" y="9"/>
                    <a:pt x="463" y="19"/>
                    <a:pt x="465" y="29"/>
                  </a:cubicBezTo>
                  <a:cubicBezTo>
                    <a:pt x="475" y="107"/>
                    <a:pt x="483" y="297"/>
                    <a:pt x="450" y="297"/>
                  </a:cubicBezTo>
                  <a:cubicBezTo>
                    <a:pt x="357" y="299"/>
                    <a:pt x="236" y="337"/>
                    <a:pt x="141" y="358"/>
                  </a:cubicBezTo>
                  <a:cubicBezTo>
                    <a:pt x="88" y="370"/>
                    <a:pt x="0" y="143"/>
                    <a:pt x="27" y="40"/>
                  </a:cubicBezTo>
                  <a:cubicBezTo>
                    <a:pt x="70" y="110"/>
                    <a:pt x="181" y="128"/>
                    <a:pt x="289" y="108"/>
                  </a:cubicBezTo>
                  <a:cubicBezTo>
                    <a:pt x="358" y="95"/>
                    <a:pt x="407" y="72"/>
                    <a:pt x="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9">
              <a:extLst>
                <a:ext uri="{FF2B5EF4-FFF2-40B4-BE49-F238E27FC236}">
                  <a16:creationId xmlns:a16="http://schemas.microsoft.com/office/drawing/2014/main" id="{2F3B1865-9269-4AD5-8D2E-BEA1C60A7B03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2782" y="4783920"/>
              <a:ext cx="53004" cy="229686"/>
            </a:xfrm>
            <a:custGeom>
              <a:avLst/>
              <a:gdLst>
                <a:gd name="T0" fmla="*/ 0 w 18"/>
                <a:gd name="T1" fmla="*/ 0 h 78"/>
                <a:gd name="T2" fmla="*/ 18 w 18"/>
                <a:gd name="T3" fmla="*/ 78 h 78"/>
                <a:gd name="T4" fmla="*/ 0 w 18"/>
                <a:gd name="T5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78">
                  <a:moveTo>
                    <a:pt x="0" y="0"/>
                  </a:moveTo>
                  <a:cubicBezTo>
                    <a:pt x="4" y="19"/>
                    <a:pt x="7" y="64"/>
                    <a:pt x="18" y="78"/>
                  </a:cubicBezTo>
                  <a:cubicBezTo>
                    <a:pt x="16" y="56"/>
                    <a:pt x="12" y="44"/>
                    <a:pt x="0" y="0"/>
                  </a:cubicBez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09">
              <a:extLst>
                <a:ext uri="{FF2B5EF4-FFF2-40B4-BE49-F238E27FC236}">
                  <a16:creationId xmlns:a16="http://schemas.microsoft.com/office/drawing/2014/main" id="{ECAB7960-721E-4B52-99BD-56CAED0F76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4895" y="3558040"/>
              <a:ext cx="1078138" cy="555971"/>
            </a:xfrm>
            <a:custGeom>
              <a:avLst/>
              <a:gdLst>
                <a:gd name="connsiteX0" fmla="*/ 706393 w 1078138"/>
                <a:gd name="connsiteY0" fmla="*/ 371 h 555971"/>
                <a:gd name="connsiteX1" fmla="*/ 1078138 w 1078138"/>
                <a:gd name="connsiteY1" fmla="*/ 208855 h 555971"/>
                <a:gd name="connsiteX2" fmla="*/ 716010 w 1078138"/>
                <a:gd name="connsiteY2" fmla="*/ 226734 h 555971"/>
                <a:gd name="connsiteX3" fmla="*/ 652251 w 1078138"/>
                <a:gd name="connsiteY3" fmla="*/ 211186 h 555971"/>
                <a:gd name="connsiteX4" fmla="*/ 564524 w 1078138"/>
                <a:gd name="connsiteY4" fmla="*/ 300612 h 555971"/>
                <a:gd name="connsiteX5" fmla="*/ 7151 w 1078138"/>
                <a:gd name="connsiteY5" fmla="*/ 553843 h 555971"/>
                <a:gd name="connsiteX6" fmla="*/ 480112 w 1078138"/>
                <a:gd name="connsiteY6" fmla="*/ 34361 h 555971"/>
                <a:gd name="connsiteX7" fmla="*/ 508627 w 1078138"/>
                <a:gd name="connsiteY7" fmla="*/ 36742 h 555971"/>
                <a:gd name="connsiteX8" fmla="*/ 547113 w 1078138"/>
                <a:gd name="connsiteY8" fmla="*/ 21762 h 555971"/>
                <a:gd name="connsiteX9" fmla="*/ 706393 w 1078138"/>
                <a:gd name="connsiteY9" fmla="*/ 371 h 55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8138" h="555971">
                  <a:moveTo>
                    <a:pt x="706393" y="371"/>
                  </a:moveTo>
                  <a:cubicBezTo>
                    <a:pt x="879212" y="7181"/>
                    <a:pt x="1030082" y="106859"/>
                    <a:pt x="1078138" y="208855"/>
                  </a:cubicBezTo>
                  <a:cubicBezTo>
                    <a:pt x="1009750" y="238527"/>
                    <a:pt x="880136" y="257767"/>
                    <a:pt x="716010" y="226734"/>
                  </a:cubicBezTo>
                  <a:lnTo>
                    <a:pt x="652251" y="211186"/>
                  </a:lnTo>
                  <a:lnTo>
                    <a:pt x="564524" y="300612"/>
                  </a:lnTo>
                  <a:cubicBezTo>
                    <a:pt x="371240" y="478012"/>
                    <a:pt x="149235" y="571555"/>
                    <a:pt x="7151" y="553843"/>
                  </a:cubicBezTo>
                  <a:cubicBezTo>
                    <a:pt x="-38545" y="366757"/>
                    <a:pt x="136573" y="31560"/>
                    <a:pt x="480112" y="34361"/>
                  </a:cubicBezTo>
                  <a:lnTo>
                    <a:pt x="508627" y="36742"/>
                  </a:lnTo>
                  <a:lnTo>
                    <a:pt x="547113" y="21762"/>
                  </a:lnTo>
                  <a:cubicBezTo>
                    <a:pt x="600726" y="4644"/>
                    <a:pt x="654547" y="-1672"/>
                    <a:pt x="706393" y="37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" name="Freeform 32">
              <a:extLst>
                <a:ext uri="{FF2B5EF4-FFF2-40B4-BE49-F238E27FC236}">
                  <a16:creationId xmlns:a16="http://schemas.microsoft.com/office/drawing/2014/main" id="{A9F1B68C-4DE0-4212-81CE-2E8222F9E7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917" y="3949983"/>
              <a:ext cx="181982" cy="236753"/>
            </a:xfrm>
            <a:custGeom>
              <a:avLst/>
              <a:gdLst>
                <a:gd name="T0" fmla="*/ 26 w 62"/>
                <a:gd name="T1" fmla="*/ 2 h 80"/>
                <a:gd name="T2" fmla="*/ 59 w 62"/>
                <a:gd name="T3" fmla="*/ 36 h 80"/>
                <a:gd name="T4" fmla="*/ 36 w 62"/>
                <a:gd name="T5" fmla="*/ 78 h 80"/>
                <a:gd name="T6" fmla="*/ 3 w 62"/>
                <a:gd name="T7" fmla="*/ 44 h 80"/>
                <a:gd name="T8" fmla="*/ 26 w 62"/>
                <a:gd name="T9" fmla="*/ 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80">
                  <a:moveTo>
                    <a:pt x="26" y="2"/>
                  </a:moveTo>
                  <a:cubicBezTo>
                    <a:pt x="41" y="0"/>
                    <a:pt x="56" y="15"/>
                    <a:pt x="59" y="36"/>
                  </a:cubicBezTo>
                  <a:cubicBezTo>
                    <a:pt x="62" y="57"/>
                    <a:pt x="51" y="76"/>
                    <a:pt x="36" y="78"/>
                  </a:cubicBezTo>
                  <a:cubicBezTo>
                    <a:pt x="20" y="80"/>
                    <a:pt x="6" y="65"/>
                    <a:pt x="3" y="44"/>
                  </a:cubicBezTo>
                  <a:cubicBezTo>
                    <a:pt x="0" y="23"/>
                    <a:pt x="10" y="4"/>
                    <a:pt x="26" y="2"/>
                  </a:cubicBezTo>
                  <a:close/>
                </a:path>
              </a:pathLst>
            </a:custGeom>
            <a:solidFill>
              <a:srgbClr val="FFCC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33">
              <a:extLst>
                <a:ext uri="{FF2B5EF4-FFF2-40B4-BE49-F238E27FC236}">
                  <a16:creationId xmlns:a16="http://schemas.microsoft.com/office/drawing/2014/main" id="{0126FD55-3B3E-4305-823F-14E9430931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7043" y="4222073"/>
              <a:ext cx="780932" cy="383399"/>
            </a:xfrm>
            <a:custGeom>
              <a:avLst/>
              <a:gdLst>
                <a:gd name="T0" fmla="*/ 139 w 264"/>
                <a:gd name="T1" fmla="*/ 130 h 130"/>
                <a:gd name="T2" fmla="*/ 0 w 264"/>
                <a:gd name="T3" fmla="*/ 0 h 130"/>
                <a:gd name="T4" fmla="*/ 264 w 264"/>
                <a:gd name="T5" fmla="*/ 67 h 130"/>
                <a:gd name="T6" fmla="*/ 139 w 264"/>
                <a:gd name="T7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4" h="130">
                  <a:moveTo>
                    <a:pt x="139" y="130"/>
                  </a:moveTo>
                  <a:cubicBezTo>
                    <a:pt x="79" y="104"/>
                    <a:pt x="27" y="61"/>
                    <a:pt x="0" y="0"/>
                  </a:cubicBezTo>
                  <a:cubicBezTo>
                    <a:pt x="84" y="130"/>
                    <a:pt x="211" y="86"/>
                    <a:pt x="264" y="67"/>
                  </a:cubicBezTo>
                  <a:cubicBezTo>
                    <a:pt x="214" y="89"/>
                    <a:pt x="185" y="100"/>
                    <a:pt x="139" y="13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34">
              <a:extLst>
                <a:ext uri="{FF2B5EF4-FFF2-40B4-BE49-F238E27FC236}">
                  <a16:creationId xmlns:a16="http://schemas.microsoft.com/office/drawing/2014/main" id="{DDA00C9A-48C2-4234-AD84-8D29AC0698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2343" y="4225606"/>
              <a:ext cx="775632" cy="360430"/>
            </a:xfrm>
            <a:custGeom>
              <a:avLst/>
              <a:gdLst>
                <a:gd name="T0" fmla="*/ 139 w 262"/>
                <a:gd name="T1" fmla="*/ 122 h 122"/>
                <a:gd name="T2" fmla="*/ 262 w 262"/>
                <a:gd name="T3" fmla="*/ 66 h 122"/>
                <a:gd name="T4" fmla="*/ 0 w 262"/>
                <a:gd name="T5" fmla="*/ 0 h 122"/>
                <a:gd name="T6" fmla="*/ 139 w 262"/>
                <a:gd name="T7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2" h="122">
                  <a:moveTo>
                    <a:pt x="139" y="122"/>
                  </a:moveTo>
                  <a:cubicBezTo>
                    <a:pt x="176" y="98"/>
                    <a:pt x="218" y="79"/>
                    <a:pt x="262" y="66"/>
                  </a:cubicBezTo>
                  <a:cubicBezTo>
                    <a:pt x="151" y="85"/>
                    <a:pt x="47" y="74"/>
                    <a:pt x="0" y="0"/>
                  </a:cubicBezTo>
                  <a:cubicBezTo>
                    <a:pt x="13" y="45"/>
                    <a:pt x="75" y="103"/>
                    <a:pt x="139" y="1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35">
              <a:extLst>
                <a:ext uri="{FF2B5EF4-FFF2-40B4-BE49-F238E27FC236}">
                  <a16:creationId xmlns:a16="http://schemas.microsoft.com/office/drawing/2014/main" id="{0FE31738-CA16-4B0B-B795-B5C824713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7975" y="4100162"/>
              <a:ext cx="501775" cy="399300"/>
            </a:xfrm>
            <a:custGeom>
              <a:avLst/>
              <a:gdLst>
                <a:gd name="T0" fmla="*/ 122 w 170"/>
                <a:gd name="T1" fmla="*/ 135 h 135"/>
                <a:gd name="T2" fmla="*/ 170 w 170"/>
                <a:gd name="T3" fmla="*/ 0 h 135"/>
                <a:gd name="T4" fmla="*/ 0 w 170"/>
                <a:gd name="T5" fmla="*/ 108 h 135"/>
                <a:gd name="T6" fmla="*/ 122 w 170"/>
                <a:gd name="T7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0" h="135">
                  <a:moveTo>
                    <a:pt x="122" y="135"/>
                  </a:moveTo>
                  <a:cubicBezTo>
                    <a:pt x="161" y="77"/>
                    <a:pt x="170" y="48"/>
                    <a:pt x="170" y="0"/>
                  </a:cubicBezTo>
                  <a:cubicBezTo>
                    <a:pt x="148" y="80"/>
                    <a:pt x="56" y="105"/>
                    <a:pt x="0" y="108"/>
                  </a:cubicBezTo>
                  <a:cubicBezTo>
                    <a:pt x="54" y="108"/>
                    <a:pt x="93" y="123"/>
                    <a:pt x="122" y="135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36">
              <a:extLst>
                <a:ext uri="{FF2B5EF4-FFF2-40B4-BE49-F238E27FC236}">
                  <a16:creationId xmlns:a16="http://schemas.microsoft.com/office/drawing/2014/main" id="{11049C35-8AEF-4BC8-A23D-C29290A8B34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2109" y="4103696"/>
              <a:ext cx="501775" cy="383399"/>
            </a:xfrm>
            <a:custGeom>
              <a:avLst/>
              <a:gdLst>
                <a:gd name="T0" fmla="*/ 114 w 170"/>
                <a:gd name="T1" fmla="*/ 130 h 130"/>
                <a:gd name="T2" fmla="*/ 0 w 170"/>
                <a:gd name="T3" fmla="*/ 106 h 130"/>
                <a:gd name="T4" fmla="*/ 164 w 170"/>
                <a:gd name="T5" fmla="*/ 0 h 130"/>
                <a:gd name="T6" fmla="*/ 114 w 170"/>
                <a:gd name="T7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0" h="130">
                  <a:moveTo>
                    <a:pt x="114" y="130"/>
                  </a:moveTo>
                  <a:cubicBezTo>
                    <a:pt x="84" y="114"/>
                    <a:pt x="44" y="107"/>
                    <a:pt x="0" y="106"/>
                  </a:cubicBezTo>
                  <a:cubicBezTo>
                    <a:pt x="61" y="94"/>
                    <a:pt x="119" y="61"/>
                    <a:pt x="164" y="0"/>
                  </a:cubicBezTo>
                  <a:cubicBezTo>
                    <a:pt x="170" y="23"/>
                    <a:pt x="134" y="108"/>
                    <a:pt x="114" y="1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37">
              <a:extLst>
                <a:ext uri="{FF2B5EF4-FFF2-40B4-BE49-F238E27FC236}">
                  <a16:creationId xmlns:a16="http://schemas.microsoft.com/office/drawing/2014/main" id="{808FE98E-07B5-4CBB-960C-5A778F961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7226737" y="4414656"/>
              <a:ext cx="176682" cy="416968"/>
            </a:xfrm>
            <a:custGeom>
              <a:avLst/>
              <a:gdLst>
                <a:gd name="T0" fmla="*/ 33 w 60"/>
                <a:gd name="T1" fmla="*/ 6 h 141"/>
                <a:gd name="T2" fmla="*/ 35 w 60"/>
                <a:gd name="T3" fmla="*/ 33 h 141"/>
                <a:gd name="T4" fmla="*/ 34 w 60"/>
                <a:gd name="T5" fmla="*/ 45 h 141"/>
                <a:gd name="T6" fmla="*/ 59 w 60"/>
                <a:gd name="T7" fmla="*/ 117 h 141"/>
                <a:gd name="T8" fmla="*/ 49 w 60"/>
                <a:gd name="T9" fmla="*/ 140 h 141"/>
                <a:gd name="T10" fmla="*/ 30 w 60"/>
                <a:gd name="T11" fmla="*/ 126 h 141"/>
                <a:gd name="T12" fmla="*/ 20 w 60"/>
                <a:gd name="T13" fmla="*/ 48 h 141"/>
                <a:gd name="T14" fmla="*/ 11 w 60"/>
                <a:gd name="T15" fmla="*/ 35 h 141"/>
                <a:gd name="T16" fmla="*/ 7 w 60"/>
                <a:gd name="T17" fmla="*/ 10 h 141"/>
                <a:gd name="T18" fmla="*/ 33 w 60"/>
                <a:gd name="T19" fmla="*/ 6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141">
                  <a:moveTo>
                    <a:pt x="33" y="6"/>
                  </a:moveTo>
                  <a:cubicBezTo>
                    <a:pt x="42" y="10"/>
                    <a:pt x="40" y="26"/>
                    <a:pt x="35" y="33"/>
                  </a:cubicBezTo>
                  <a:cubicBezTo>
                    <a:pt x="32" y="37"/>
                    <a:pt x="30" y="39"/>
                    <a:pt x="34" y="45"/>
                  </a:cubicBezTo>
                  <a:cubicBezTo>
                    <a:pt x="43" y="57"/>
                    <a:pt x="60" y="99"/>
                    <a:pt x="59" y="117"/>
                  </a:cubicBezTo>
                  <a:cubicBezTo>
                    <a:pt x="59" y="126"/>
                    <a:pt x="55" y="138"/>
                    <a:pt x="49" y="140"/>
                  </a:cubicBezTo>
                  <a:cubicBezTo>
                    <a:pt x="43" y="141"/>
                    <a:pt x="34" y="133"/>
                    <a:pt x="30" y="126"/>
                  </a:cubicBezTo>
                  <a:cubicBezTo>
                    <a:pt x="22" y="112"/>
                    <a:pt x="19" y="62"/>
                    <a:pt x="20" y="48"/>
                  </a:cubicBezTo>
                  <a:cubicBezTo>
                    <a:pt x="21" y="39"/>
                    <a:pt x="17" y="41"/>
                    <a:pt x="11" y="35"/>
                  </a:cubicBezTo>
                  <a:cubicBezTo>
                    <a:pt x="4" y="28"/>
                    <a:pt x="0" y="17"/>
                    <a:pt x="7" y="10"/>
                  </a:cubicBezTo>
                  <a:cubicBezTo>
                    <a:pt x="14" y="2"/>
                    <a:pt x="22" y="0"/>
                    <a:pt x="33" y="6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8B51421E-30C6-4134-84A7-552E739F881E}"/>
                </a:ext>
              </a:extLst>
            </p:cNvPr>
            <p:cNvGrpSpPr/>
            <p:nvPr/>
          </p:nvGrpSpPr>
          <p:grpSpPr>
            <a:xfrm>
              <a:off x="7014719" y="3840441"/>
              <a:ext cx="383399" cy="136045"/>
              <a:chOff x="7740647" y="4348442"/>
              <a:chExt cx="383399" cy="136045"/>
            </a:xfrm>
            <a:solidFill>
              <a:schemeClr val="accent4"/>
            </a:solidFill>
          </p:grpSpPr>
          <p:sp>
            <p:nvSpPr>
              <p:cNvPr id="83" name="Freeform 38">
                <a:extLst>
                  <a:ext uri="{FF2B5EF4-FFF2-40B4-BE49-F238E27FC236}">
                    <a16:creationId xmlns:a16="http://schemas.microsoft.com/office/drawing/2014/main" id="{FC0A8662-663B-461C-B12C-099D078528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21571" y="4348442"/>
                <a:ext cx="102475" cy="75973"/>
              </a:xfrm>
              <a:custGeom>
                <a:avLst/>
                <a:gdLst>
                  <a:gd name="T0" fmla="*/ 0 w 35"/>
                  <a:gd name="T1" fmla="*/ 15 h 26"/>
                  <a:gd name="T2" fmla="*/ 35 w 35"/>
                  <a:gd name="T3" fmla="*/ 26 h 26"/>
                  <a:gd name="T4" fmla="*/ 0 w 35"/>
                  <a:gd name="T5" fmla="*/ 1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26">
                    <a:moveTo>
                      <a:pt x="0" y="15"/>
                    </a:moveTo>
                    <a:cubicBezTo>
                      <a:pt x="8" y="11"/>
                      <a:pt x="24" y="15"/>
                      <a:pt x="35" y="26"/>
                    </a:cubicBezTo>
                    <a:cubicBezTo>
                      <a:pt x="32" y="8"/>
                      <a:pt x="8" y="0"/>
                      <a:pt x="0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Freeform 39">
                <a:extLst>
                  <a:ext uri="{FF2B5EF4-FFF2-40B4-BE49-F238E27FC236}">
                    <a16:creationId xmlns:a16="http://schemas.microsoft.com/office/drawing/2014/main" id="{96DB64A3-8E8B-4417-B3FD-0BDD99A62D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40647" y="4387312"/>
                <a:ext cx="97175" cy="97175"/>
              </a:xfrm>
              <a:custGeom>
                <a:avLst/>
                <a:gdLst>
                  <a:gd name="T0" fmla="*/ 33 w 33"/>
                  <a:gd name="T1" fmla="*/ 12 h 33"/>
                  <a:gd name="T2" fmla="*/ 2 w 33"/>
                  <a:gd name="T3" fmla="*/ 33 h 33"/>
                  <a:gd name="T4" fmla="*/ 33 w 33"/>
                  <a:gd name="T5" fmla="*/ 1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33">
                    <a:moveTo>
                      <a:pt x="33" y="12"/>
                    </a:moveTo>
                    <a:cubicBezTo>
                      <a:pt x="24" y="11"/>
                      <a:pt x="10" y="19"/>
                      <a:pt x="2" y="33"/>
                    </a:cubicBezTo>
                    <a:cubicBezTo>
                      <a:pt x="0" y="15"/>
                      <a:pt x="22" y="0"/>
                      <a:pt x="33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8" name="Freeform 40">
              <a:extLst>
                <a:ext uri="{FF2B5EF4-FFF2-40B4-BE49-F238E27FC236}">
                  <a16:creationId xmlns:a16="http://schemas.microsoft.com/office/drawing/2014/main" id="{690A1ACD-B879-470A-9C0D-E5A3CB04BC9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8576" y="3972952"/>
              <a:ext cx="65372" cy="77740"/>
            </a:xfrm>
            <a:custGeom>
              <a:avLst/>
              <a:gdLst>
                <a:gd name="T0" fmla="*/ 9 w 22"/>
                <a:gd name="T1" fmla="*/ 0 h 26"/>
                <a:gd name="T2" fmla="*/ 1 w 22"/>
                <a:gd name="T3" fmla="*/ 14 h 26"/>
                <a:gd name="T4" fmla="*/ 13 w 22"/>
                <a:gd name="T5" fmla="*/ 25 h 26"/>
                <a:gd name="T6" fmla="*/ 21 w 22"/>
                <a:gd name="T7" fmla="*/ 11 h 26"/>
                <a:gd name="T8" fmla="*/ 9 w 22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6">
                  <a:moveTo>
                    <a:pt x="9" y="0"/>
                  </a:moveTo>
                  <a:cubicBezTo>
                    <a:pt x="3" y="1"/>
                    <a:pt x="0" y="7"/>
                    <a:pt x="1" y="14"/>
                  </a:cubicBezTo>
                  <a:cubicBezTo>
                    <a:pt x="3" y="21"/>
                    <a:pt x="8" y="26"/>
                    <a:pt x="13" y="25"/>
                  </a:cubicBezTo>
                  <a:cubicBezTo>
                    <a:pt x="19" y="24"/>
                    <a:pt x="22" y="18"/>
                    <a:pt x="21" y="11"/>
                  </a:cubicBezTo>
                  <a:cubicBezTo>
                    <a:pt x="20" y="5"/>
                    <a:pt x="14" y="0"/>
                    <a:pt x="9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41">
              <a:extLst>
                <a:ext uri="{FF2B5EF4-FFF2-40B4-BE49-F238E27FC236}">
                  <a16:creationId xmlns:a16="http://schemas.microsoft.com/office/drawing/2014/main" id="{27CCE4B5-A602-4C34-BCE5-4D98B45509B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7231" y="4002988"/>
              <a:ext cx="65372" cy="77740"/>
            </a:xfrm>
            <a:custGeom>
              <a:avLst/>
              <a:gdLst>
                <a:gd name="T0" fmla="*/ 8 w 22"/>
                <a:gd name="T1" fmla="*/ 0 h 26"/>
                <a:gd name="T2" fmla="*/ 1 w 22"/>
                <a:gd name="T3" fmla="*/ 14 h 26"/>
                <a:gd name="T4" fmla="*/ 13 w 22"/>
                <a:gd name="T5" fmla="*/ 25 h 26"/>
                <a:gd name="T6" fmla="*/ 20 w 22"/>
                <a:gd name="T7" fmla="*/ 11 h 26"/>
                <a:gd name="T8" fmla="*/ 8 w 22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6">
                  <a:moveTo>
                    <a:pt x="8" y="0"/>
                  </a:moveTo>
                  <a:cubicBezTo>
                    <a:pt x="3" y="1"/>
                    <a:pt x="0" y="7"/>
                    <a:pt x="1" y="14"/>
                  </a:cubicBezTo>
                  <a:cubicBezTo>
                    <a:pt x="2" y="21"/>
                    <a:pt x="8" y="26"/>
                    <a:pt x="13" y="25"/>
                  </a:cubicBezTo>
                  <a:cubicBezTo>
                    <a:pt x="18" y="24"/>
                    <a:pt x="22" y="18"/>
                    <a:pt x="20" y="11"/>
                  </a:cubicBezTo>
                  <a:cubicBezTo>
                    <a:pt x="19" y="4"/>
                    <a:pt x="14" y="0"/>
                    <a:pt x="8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42">
              <a:extLst>
                <a:ext uri="{FF2B5EF4-FFF2-40B4-BE49-F238E27FC236}">
                  <a16:creationId xmlns:a16="http://schemas.microsoft.com/office/drawing/2014/main" id="{A5A5DE73-77D8-4D39-A6D2-77B9B1F97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9545" y="4828090"/>
              <a:ext cx="287991" cy="286224"/>
            </a:xfrm>
            <a:custGeom>
              <a:avLst/>
              <a:gdLst>
                <a:gd name="T0" fmla="*/ 48 w 97"/>
                <a:gd name="T1" fmla="*/ 28 h 97"/>
                <a:gd name="T2" fmla="*/ 86 w 97"/>
                <a:gd name="T3" fmla="*/ 45 h 97"/>
                <a:gd name="T4" fmla="*/ 79 w 97"/>
                <a:gd name="T5" fmla="*/ 52 h 97"/>
                <a:gd name="T6" fmla="*/ 73 w 97"/>
                <a:gd name="T7" fmla="*/ 71 h 97"/>
                <a:gd name="T8" fmla="*/ 57 w 97"/>
                <a:gd name="T9" fmla="*/ 84 h 97"/>
                <a:gd name="T10" fmla="*/ 35 w 97"/>
                <a:gd name="T11" fmla="*/ 83 h 97"/>
                <a:gd name="T12" fmla="*/ 10 w 97"/>
                <a:gd name="T13" fmla="*/ 50 h 97"/>
                <a:gd name="T14" fmla="*/ 19 w 97"/>
                <a:gd name="T15" fmla="*/ 3 h 97"/>
                <a:gd name="T16" fmla="*/ 48 w 97"/>
                <a:gd name="T17" fmla="*/ 2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7" h="97">
                  <a:moveTo>
                    <a:pt x="48" y="28"/>
                  </a:moveTo>
                  <a:cubicBezTo>
                    <a:pt x="56" y="29"/>
                    <a:pt x="87" y="33"/>
                    <a:pt x="86" y="45"/>
                  </a:cubicBezTo>
                  <a:cubicBezTo>
                    <a:pt x="85" y="51"/>
                    <a:pt x="83" y="53"/>
                    <a:pt x="79" y="52"/>
                  </a:cubicBezTo>
                  <a:cubicBezTo>
                    <a:pt x="97" y="69"/>
                    <a:pt x="76" y="76"/>
                    <a:pt x="73" y="71"/>
                  </a:cubicBezTo>
                  <a:cubicBezTo>
                    <a:pt x="78" y="79"/>
                    <a:pt x="69" y="92"/>
                    <a:pt x="57" y="84"/>
                  </a:cubicBezTo>
                  <a:cubicBezTo>
                    <a:pt x="60" y="93"/>
                    <a:pt x="45" y="97"/>
                    <a:pt x="35" y="83"/>
                  </a:cubicBezTo>
                  <a:cubicBezTo>
                    <a:pt x="23" y="68"/>
                    <a:pt x="24" y="66"/>
                    <a:pt x="10" y="50"/>
                  </a:cubicBezTo>
                  <a:cubicBezTo>
                    <a:pt x="0" y="40"/>
                    <a:pt x="6" y="0"/>
                    <a:pt x="19" y="3"/>
                  </a:cubicBezTo>
                  <a:cubicBezTo>
                    <a:pt x="37" y="6"/>
                    <a:pt x="38" y="26"/>
                    <a:pt x="48" y="28"/>
                  </a:cubicBezTo>
                  <a:close/>
                </a:path>
              </a:pathLst>
            </a:custGeom>
            <a:solidFill>
              <a:srgbClr val="FFCC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43">
              <a:extLst>
                <a:ext uri="{FF2B5EF4-FFF2-40B4-BE49-F238E27FC236}">
                  <a16:creationId xmlns:a16="http://schemas.microsoft.com/office/drawing/2014/main" id="{60BFBCC0-C680-4A8D-8B36-26965B352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2191" y="4310413"/>
              <a:ext cx="390466" cy="692592"/>
            </a:xfrm>
            <a:custGeom>
              <a:avLst/>
              <a:gdLst>
                <a:gd name="T0" fmla="*/ 159 w 221"/>
                <a:gd name="T1" fmla="*/ 392 h 392"/>
                <a:gd name="T2" fmla="*/ 142 w 221"/>
                <a:gd name="T3" fmla="*/ 375 h 392"/>
                <a:gd name="T4" fmla="*/ 125 w 221"/>
                <a:gd name="T5" fmla="*/ 357 h 392"/>
                <a:gd name="T6" fmla="*/ 110 w 221"/>
                <a:gd name="T7" fmla="*/ 336 h 392"/>
                <a:gd name="T8" fmla="*/ 97 w 221"/>
                <a:gd name="T9" fmla="*/ 315 h 392"/>
                <a:gd name="T10" fmla="*/ 83 w 221"/>
                <a:gd name="T11" fmla="*/ 291 h 392"/>
                <a:gd name="T12" fmla="*/ 70 w 221"/>
                <a:gd name="T13" fmla="*/ 268 h 392"/>
                <a:gd name="T14" fmla="*/ 58 w 221"/>
                <a:gd name="T15" fmla="*/ 243 h 392"/>
                <a:gd name="T16" fmla="*/ 48 w 221"/>
                <a:gd name="T17" fmla="*/ 218 h 392"/>
                <a:gd name="T18" fmla="*/ 38 w 221"/>
                <a:gd name="T19" fmla="*/ 191 h 392"/>
                <a:gd name="T20" fmla="*/ 30 w 221"/>
                <a:gd name="T21" fmla="*/ 164 h 392"/>
                <a:gd name="T22" fmla="*/ 22 w 221"/>
                <a:gd name="T23" fmla="*/ 137 h 392"/>
                <a:gd name="T24" fmla="*/ 15 w 221"/>
                <a:gd name="T25" fmla="*/ 111 h 392"/>
                <a:gd name="T26" fmla="*/ 10 w 221"/>
                <a:gd name="T27" fmla="*/ 82 h 392"/>
                <a:gd name="T28" fmla="*/ 5 w 221"/>
                <a:gd name="T29" fmla="*/ 55 h 392"/>
                <a:gd name="T30" fmla="*/ 1 w 221"/>
                <a:gd name="T31" fmla="*/ 29 h 392"/>
                <a:gd name="T32" fmla="*/ 0 w 221"/>
                <a:gd name="T33" fmla="*/ 3 h 392"/>
                <a:gd name="T34" fmla="*/ 93 w 221"/>
                <a:gd name="T35" fmla="*/ 10 h 392"/>
                <a:gd name="T36" fmla="*/ 95 w 221"/>
                <a:gd name="T37" fmla="*/ 32 h 392"/>
                <a:gd name="T38" fmla="*/ 98 w 221"/>
                <a:gd name="T39" fmla="*/ 55 h 392"/>
                <a:gd name="T40" fmla="*/ 102 w 221"/>
                <a:gd name="T41" fmla="*/ 77 h 392"/>
                <a:gd name="T42" fmla="*/ 109 w 221"/>
                <a:gd name="T43" fmla="*/ 100 h 392"/>
                <a:gd name="T44" fmla="*/ 114 w 221"/>
                <a:gd name="T45" fmla="*/ 124 h 392"/>
                <a:gd name="T46" fmla="*/ 122 w 221"/>
                <a:gd name="T47" fmla="*/ 147 h 392"/>
                <a:gd name="T48" fmla="*/ 130 w 221"/>
                <a:gd name="T49" fmla="*/ 171 h 392"/>
                <a:gd name="T50" fmla="*/ 139 w 221"/>
                <a:gd name="T51" fmla="*/ 194 h 392"/>
                <a:gd name="T52" fmla="*/ 149 w 221"/>
                <a:gd name="T53" fmla="*/ 216 h 392"/>
                <a:gd name="T54" fmla="*/ 159 w 221"/>
                <a:gd name="T55" fmla="*/ 238 h 392"/>
                <a:gd name="T56" fmla="*/ 170 w 221"/>
                <a:gd name="T57" fmla="*/ 256 h 392"/>
                <a:gd name="T58" fmla="*/ 180 w 221"/>
                <a:gd name="T59" fmla="*/ 275 h 392"/>
                <a:gd name="T60" fmla="*/ 192 w 221"/>
                <a:gd name="T61" fmla="*/ 291 h 392"/>
                <a:gd name="T62" fmla="*/ 204 w 221"/>
                <a:gd name="T63" fmla="*/ 306 h 392"/>
                <a:gd name="T64" fmla="*/ 216 w 221"/>
                <a:gd name="T65" fmla="*/ 320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1" h="392">
                  <a:moveTo>
                    <a:pt x="221" y="325"/>
                  </a:moveTo>
                  <a:lnTo>
                    <a:pt x="159" y="392"/>
                  </a:lnTo>
                  <a:lnTo>
                    <a:pt x="149" y="385"/>
                  </a:lnTo>
                  <a:lnTo>
                    <a:pt x="142" y="375"/>
                  </a:lnTo>
                  <a:lnTo>
                    <a:pt x="134" y="367"/>
                  </a:lnTo>
                  <a:lnTo>
                    <a:pt x="125" y="357"/>
                  </a:lnTo>
                  <a:lnTo>
                    <a:pt x="119" y="347"/>
                  </a:lnTo>
                  <a:lnTo>
                    <a:pt x="110" y="336"/>
                  </a:lnTo>
                  <a:lnTo>
                    <a:pt x="103" y="326"/>
                  </a:lnTo>
                  <a:lnTo>
                    <a:pt x="97" y="315"/>
                  </a:lnTo>
                  <a:lnTo>
                    <a:pt x="90" y="303"/>
                  </a:lnTo>
                  <a:lnTo>
                    <a:pt x="83" y="291"/>
                  </a:lnTo>
                  <a:lnTo>
                    <a:pt x="77" y="280"/>
                  </a:lnTo>
                  <a:lnTo>
                    <a:pt x="70" y="268"/>
                  </a:lnTo>
                  <a:lnTo>
                    <a:pt x="65" y="256"/>
                  </a:lnTo>
                  <a:lnTo>
                    <a:pt x="58" y="243"/>
                  </a:lnTo>
                  <a:lnTo>
                    <a:pt x="53" y="229"/>
                  </a:lnTo>
                  <a:lnTo>
                    <a:pt x="48" y="218"/>
                  </a:lnTo>
                  <a:lnTo>
                    <a:pt x="43" y="204"/>
                  </a:lnTo>
                  <a:lnTo>
                    <a:pt x="38" y="191"/>
                  </a:lnTo>
                  <a:lnTo>
                    <a:pt x="33" y="177"/>
                  </a:lnTo>
                  <a:lnTo>
                    <a:pt x="30" y="164"/>
                  </a:lnTo>
                  <a:lnTo>
                    <a:pt x="25" y="151"/>
                  </a:lnTo>
                  <a:lnTo>
                    <a:pt x="22" y="137"/>
                  </a:lnTo>
                  <a:lnTo>
                    <a:pt x="18" y="124"/>
                  </a:lnTo>
                  <a:lnTo>
                    <a:pt x="15" y="111"/>
                  </a:lnTo>
                  <a:lnTo>
                    <a:pt x="11" y="95"/>
                  </a:lnTo>
                  <a:lnTo>
                    <a:pt x="10" y="82"/>
                  </a:lnTo>
                  <a:lnTo>
                    <a:pt x="6" y="69"/>
                  </a:lnTo>
                  <a:lnTo>
                    <a:pt x="5" y="55"/>
                  </a:lnTo>
                  <a:lnTo>
                    <a:pt x="3" y="42"/>
                  </a:lnTo>
                  <a:lnTo>
                    <a:pt x="1" y="29"/>
                  </a:lnTo>
                  <a:lnTo>
                    <a:pt x="1" y="15"/>
                  </a:lnTo>
                  <a:lnTo>
                    <a:pt x="0" y="3"/>
                  </a:lnTo>
                  <a:lnTo>
                    <a:pt x="93" y="0"/>
                  </a:lnTo>
                  <a:lnTo>
                    <a:pt x="93" y="10"/>
                  </a:lnTo>
                  <a:lnTo>
                    <a:pt x="93" y="22"/>
                  </a:lnTo>
                  <a:lnTo>
                    <a:pt x="95" y="32"/>
                  </a:lnTo>
                  <a:lnTo>
                    <a:pt x="97" y="44"/>
                  </a:lnTo>
                  <a:lnTo>
                    <a:pt x="98" y="55"/>
                  </a:lnTo>
                  <a:lnTo>
                    <a:pt x="100" y="65"/>
                  </a:lnTo>
                  <a:lnTo>
                    <a:pt x="102" y="77"/>
                  </a:lnTo>
                  <a:lnTo>
                    <a:pt x="105" y="89"/>
                  </a:lnTo>
                  <a:lnTo>
                    <a:pt x="109" y="100"/>
                  </a:lnTo>
                  <a:lnTo>
                    <a:pt x="110" y="112"/>
                  </a:lnTo>
                  <a:lnTo>
                    <a:pt x="114" y="124"/>
                  </a:lnTo>
                  <a:lnTo>
                    <a:pt x="117" y="136"/>
                  </a:lnTo>
                  <a:lnTo>
                    <a:pt x="122" y="147"/>
                  </a:lnTo>
                  <a:lnTo>
                    <a:pt x="125" y="159"/>
                  </a:lnTo>
                  <a:lnTo>
                    <a:pt x="130" y="171"/>
                  </a:lnTo>
                  <a:lnTo>
                    <a:pt x="134" y="182"/>
                  </a:lnTo>
                  <a:lnTo>
                    <a:pt x="139" y="194"/>
                  </a:lnTo>
                  <a:lnTo>
                    <a:pt x="144" y="206"/>
                  </a:lnTo>
                  <a:lnTo>
                    <a:pt x="149" y="216"/>
                  </a:lnTo>
                  <a:lnTo>
                    <a:pt x="154" y="226"/>
                  </a:lnTo>
                  <a:lnTo>
                    <a:pt x="159" y="238"/>
                  </a:lnTo>
                  <a:lnTo>
                    <a:pt x="164" y="248"/>
                  </a:lnTo>
                  <a:lnTo>
                    <a:pt x="170" y="256"/>
                  </a:lnTo>
                  <a:lnTo>
                    <a:pt x="175" y="266"/>
                  </a:lnTo>
                  <a:lnTo>
                    <a:pt x="180" y="275"/>
                  </a:lnTo>
                  <a:lnTo>
                    <a:pt x="187" y="283"/>
                  </a:lnTo>
                  <a:lnTo>
                    <a:pt x="192" y="291"/>
                  </a:lnTo>
                  <a:lnTo>
                    <a:pt x="199" y="300"/>
                  </a:lnTo>
                  <a:lnTo>
                    <a:pt x="204" y="306"/>
                  </a:lnTo>
                  <a:lnTo>
                    <a:pt x="211" y="313"/>
                  </a:lnTo>
                  <a:lnTo>
                    <a:pt x="216" y="320"/>
                  </a:lnTo>
                  <a:lnTo>
                    <a:pt x="221" y="3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44">
              <a:extLst>
                <a:ext uri="{FF2B5EF4-FFF2-40B4-BE49-F238E27FC236}">
                  <a16:creationId xmlns:a16="http://schemas.microsoft.com/office/drawing/2014/main" id="{DD407E28-8651-4334-AD41-F7E63282FCA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0793" y="3644324"/>
              <a:ext cx="1386950" cy="1447022"/>
            </a:xfrm>
            <a:custGeom>
              <a:avLst/>
              <a:gdLst>
                <a:gd name="T0" fmla="*/ 194 w 469"/>
                <a:gd name="T1" fmla="*/ 17 h 489"/>
                <a:gd name="T2" fmla="*/ 452 w 469"/>
                <a:gd name="T3" fmla="*/ 214 h 489"/>
                <a:gd name="T4" fmla="*/ 255 w 469"/>
                <a:gd name="T5" fmla="*/ 472 h 489"/>
                <a:gd name="T6" fmla="*/ 17 w 469"/>
                <a:gd name="T7" fmla="*/ 273 h 489"/>
                <a:gd name="T8" fmla="*/ 194 w 469"/>
                <a:gd name="T9" fmla="*/ 17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9" h="489">
                  <a:moveTo>
                    <a:pt x="194" y="17"/>
                  </a:moveTo>
                  <a:cubicBezTo>
                    <a:pt x="319" y="0"/>
                    <a:pt x="435" y="88"/>
                    <a:pt x="452" y="214"/>
                  </a:cubicBezTo>
                  <a:cubicBezTo>
                    <a:pt x="469" y="340"/>
                    <a:pt x="381" y="455"/>
                    <a:pt x="255" y="472"/>
                  </a:cubicBezTo>
                  <a:cubicBezTo>
                    <a:pt x="130" y="489"/>
                    <a:pt x="34" y="399"/>
                    <a:pt x="17" y="273"/>
                  </a:cubicBezTo>
                  <a:cubicBezTo>
                    <a:pt x="0" y="147"/>
                    <a:pt x="68" y="34"/>
                    <a:pt x="194" y="17"/>
                  </a:cubicBezTo>
                  <a:close/>
                </a:path>
              </a:pathLst>
            </a:custGeom>
            <a:solidFill>
              <a:srgbClr val="FFCC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45">
              <a:extLst>
                <a:ext uri="{FF2B5EF4-FFF2-40B4-BE49-F238E27FC236}">
                  <a16:creationId xmlns:a16="http://schemas.microsoft.com/office/drawing/2014/main" id="{89974790-74D0-47BE-8725-945018191B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030" y="4055992"/>
              <a:ext cx="65372" cy="77740"/>
            </a:xfrm>
            <a:custGeom>
              <a:avLst/>
              <a:gdLst>
                <a:gd name="T0" fmla="*/ 9 w 22"/>
                <a:gd name="T1" fmla="*/ 1 h 26"/>
                <a:gd name="T2" fmla="*/ 2 w 22"/>
                <a:gd name="T3" fmla="*/ 14 h 26"/>
                <a:gd name="T4" fmla="*/ 13 w 22"/>
                <a:gd name="T5" fmla="*/ 26 h 26"/>
                <a:gd name="T6" fmla="*/ 21 w 22"/>
                <a:gd name="T7" fmla="*/ 12 h 26"/>
                <a:gd name="T8" fmla="*/ 9 w 22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6">
                  <a:moveTo>
                    <a:pt x="9" y="1"/>
                  </a:moveTo>
                  <a:cubicBezTo>
                    <a:pt x="4" y="1"/>
                    <a:pt x="0" y="8"/>
                    <a:pt x="2" y="14"/>
                  </a:cubicBezTo>
                  <a:cubicBezTo>
                    <a:pt x="3" y="21"/>
                    <a:pt x="8" y="26"/>
                    <a:pt x="13" y="26"/>
                  </a:cubicBezTo>
                  <a:cubicBezTo>
                    <a:pt x="19" y="25"/>
                    <a:pt x="22" y="19"/>
                    <a:pt x="21" y="12"/>
                  </a:cubicBezTo>
                  <a:cubicBezTo>
                    <a:pt x="20" y="5"/>
                    <a:pt x="14" y="0"/>
                    <a:pt x="9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46">
              <a:extLst>
                <a:ext uri="{FF2B5EF4-FFF2-40B4-BE49-F238E27FC236}">
                  <a16:creationId xmlns:a16="http://schemas.microsoft.com/office/drawing/2014/main" id="{5AD3A9E3-5151-4635-BD91-F36D848889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8685" y="4086028"/>
              <a:ext cx="65372" cy="75973"/>
            </a:xfrm>
            <a:custGeom>
              <a:avLst/>
              <a:gdLst>
                <a:gd name="T0" fmla="*/ 9 w 22"/>
                <a:gd name="T1" fmla="*/ 1 h 26"/>
                <a:gd name="T2" fmla="*/ 1 w 22"/>
                <a:gd name="T3" fmla="*/ 14 h 26"/>
                <a:gd name="T4" fmla="*/ 13 w 22"/>
                <a:gd name="T5" fmla="*/ 25 h 26"/>
                <a:gd name="T6" fmla="*/ 21 w 22"/>
                <a:gd name="T7" fmla="*/ 12 h 26"/>
                <a:gd name="T8" fmla="*/ 9 w 22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6">
                  <a:moveTo>
                    <a:pt x="9" y="1"/>
                  </a:moveTo>
                  <a:cubicBezTo>
                    <a:pt x="3" y="1"/>
                    <a:pt x="0" y="8"/>
                    <a:pt x="1" y="14"/>
                  </a:cubicBezTo>
                  <a:cubicBezTo>
                    <a:pt x="2" y="21"/>
                    <a:pt x="8" y="26"/>
                    <a:pt x="13" y="25"/>
                  </a:cubicBezTo>
                  <a:cubicBezTo>
                    <a:pt x="18" y="25"/>
                    <a:pt x="22" y="19"/>
                    <a:pt x="21" y="12"/>
                  </a:cubicBezTo>
                  <a:cubicBezTo>
                    <a:pt x="19" y="5"/>
                    <a:pt x="14" y="0"/>
                    <a:pt x="9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47">
              <a:extLst>
                <a:ext uri="{FF2B5EF4-FFF2-40B4-BE49-F238E27FC236}">
                  <a16:creationId xmlns:a16="http://schemas.microsoft.com/office/drawing/2014/main" id="{79530D28-E474-41E1-B99E-E064E779A0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7483" y="4195570"/>
              <a:ext cx="302125" cy="189049"/>
            </a:xfrm>
            <a:custGeom>
              <a:avLst/>
              <a:gdLst>
                <a:gd name="T0" fmla="*/ 0 w 102"/>
                <a:gd name="T1" fmla="*/ 30 h 64"/>
                <a:gd name="T2" fmla="*/ 102 w 102"/>
                <a:gd name="T3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2" h="64">
                  <a:moveTo>
                    <a:pt x="0" y="30"/>
                  </a:moveTo>
                  <a:cubicBezTo>
                    <a:pt x="32" y="64"/>
                    <a:pt x="95" y="52"/>
                    <a:pt x="102" y="0"/>
                  </a:cubicBezTo>
                </a:path>
              </a:pathLst>
            </a:custGeom>
            <a:noFill/>
            <a:ln w="49213" cap="rnd">
              <a:solidFill>
                <a:srgbClr val="21212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BAA9B9D-1ACC-448E-B3BC-F1C6256BA6EE}"/>
                </a:ext>
              </a:extLst>
            </p:cNvPr>
            <p:cNvGrpSpPr/>
            <p:nvPr/>
          </p:nvGrpSpPr>
          <p:grpSpPr>
            <a:xfrm>
              <a:off x="4772631" y="4398754"/>
              <a:ext cx="1431121" cy="1464690"/>
              <a:chOff x="5498559" y="4906755"/>
              <a:chExt cx="1431121" cy="1464690"/>
            </a:xfrm>
          </p:grpSpPr>
          <p:sp>
            <p:nvSpPr>
              <p:cNvPr id="78" name="Freeform 48">
                <a:extLst>
                  <a:ext uri="{FF2B5EF4-FFF2-40B4-BE49-F238E27FC236}">
                    <a16:creationId xmlns:a16="http://schemas.microsoft.com/office/drawing/2014/main" id="{5F15071E-1075-4C8D-90B4-EB56C8D018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39554" y="5420898"/>
                <a:ext cx="342762" cy="736762"/>
              </a:xfrm>
              <a:custGeom>
                <a:avLst/>
                <a:gdLst>
                  <a:gd name="T0" fmla="*/ 0 w 116"/>
                  <a:gd name="T1" fmla="*/ 0 h 249"/>
                  <a:gd name="T2" fmla="*/ 41 w 116"/>
                  <a:gd name="T3" fmla="*/ 249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16" h="249">
                    <a:moveTo>
                      <a:pt x="0" y="0"/>
                    </a:moveTo>
                    <a:cubicBezTo>
                      <a:pt x="76" y="61"/>
                      <a:pt x="116" y="168"/>
                      <a:pt x="41" y="249"/>
                    </a:cubicBezTo>
                  </a:path>
                </a:pathLst>
              </a:custGeom>
              <a:noFill/>
              <a:ln w="146050" cap="flat">
                <a:solidFill>
                  <a:schemeClr val="tx2">
                    <a:lumMod val="7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Freeform 49">
                <a:extLst>
                  <a:ext uri="{FF2B5EF4-FFF2-40B4-BE49-F238E27FC236}">
                    <a16:creationId xmlns:a16="http://schemas.microsoft.com/office/drawing/2014/main" id="{8858D80B-222D-49E7-9687-A811AEEA89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5115" y="5897939"/>
                <a:ext cx="374565" cy="266789"/>
              </a:xfrm>
              <a:custGeom>
                <a:avLst/>
                <a:gdLst>
                  <a:gd name="T0" fmla="*/ 13 w 127"/>
                  <a:gd name="T1" fmla="*/ 13 h 90"/>
                  <a:gd name="T2" fmla="*/ 1 w 127"/>
                  <a:gd name="T3" fmla="*/ 52 h 90"/>
                  <a:gd name="T4" fmla="*/ 33 w 127"/>
                  <a:gd name="T5" fmla="*/ 69 h 90"/>
                  <a:gd name="T6" fmla="*/ 50 w 127"/>
                  <a:gd name="T7" fmla="*/ 74 h 90"/>
                  <a:gd name="T8" fmla="*/ 111 w 127"/>
                  <a:gd name="T9" fmla="*/ 79 h 90"/>
                  <a:gd name="T10" fmla="*/ 90 w 127"/>
                  <a:gd name="T11" fmla="*/ 40 h 90"/>
                  <a:gd name="T12" fmla="*/ 47 w 127"/>
                  <a:gd name="T13" fmla="*/ 14 h 90"/>
                  <a:gd name="T14" fmla="*/ 13 w 127"/>
                  <a:gd name="T15" fmla="*/ 1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7" h="90">
                    <a:moveTo>
                      <a:pt x="13" y="13"/>
                    </a:moveTo>
                    <a:cubicBezTo>
                      <a:pt x="1" y="25"/>
                      <a:pt x="0" y="42"/>
                      <a:pt x="1" y="52"/>
                    </a:cubicBezTo>
                    <a:cubicBezTo>
                      <a:pt x="3" y="74"/>
                      <a:pt x="30" y="75"/>
                      <a:pt x="33" y="69"/>
                    </a:cubicBezTo>
                    <a:cubicBezTo>
                      <a:pt x="35" y="66"/>
                      <a:pt x="39" y="62"/>
                      <a:pt x="50" y="74"/>
                    </a:cubicBezTo>
                    <a:cubicBezTo>
                      <a:pt x="61" y="86"/>
                      <a:pt x="96" y="90"/>
                      <a:pt x="111" y="79"/>
                    </a:cubicBezTo>
                    <a:cubicBezTo>
                      <a:pt x="127" y="69"/>
                      <a:pt x="121" y="34"/>
                      <a:pt x="90" y="40"/>
                    </a:cubicBezTo>
                    <a:cubicBezTo>
                      <a:pt x="68" y="45"/>
                      <a:pt x="48" y="28"/>
                      <a:pt x="47" y="14"/>
                    </a:cubicBezTo>
                    <a:cubicBezTo>
                      <a:pt x="46" y="0"/>
                      <a:pt x="23" y="2"/>
                      <a:pt x="13" y="13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Freeform 50">
                <a:extLst>
                  <a:ext uri="{FF2B5EF4-FFF2-40B4-BE49-F238E27FC236}">
                    <a16:creationId xmlns:a16="http://schemas.microsoft.com/office/drawing/2014/main" id="{95286A85-3AD4-4B78-8086-734DDF05FD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0021" y="5314890"/>
                <a:ext cx="606018" cy="674923"/>
              </a:xfrm>
              <a:custGeom>
                <a:avLst/>
                <a:gdLst>
                  <a:gd name="T0" fmla="*/ 0 w 205"/>
                  <a:gd name="T1" fmla="*/ 0 h 228"/>
                  <a:gd name="T2" fmla="*/ 144 w 205"/>
                  <a:gd name="T3" fmla="*/ 228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05" h="228">
                    <a:moveTo>
                      <a:pt x="0" y="0"/>
                    </a:moveTo>
                    <a:cubicBezTo>
                      <a:pt x="100" y="26"/>
                      <a:pt x="205" y="106"/>
                      <a:pt x="144" y="228"/>
                    </a:cubicBezTo>
                  </a:path>
                </a:pathLst>
              </a:custGeom>
              <a:noFill/>
              <a:ln w="146050" cap="flat">
                <a:solidFill>
                  <a:schemeClr val="tx2">
                    <a:lumMod val="7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Freeform 51">
                <a:extLst>
                  <a:ext uri="{FF2B5EF4-FFF2-40B4-BE49-F238E27FC236}">
                    <a16:creationId xmlns:a16="http://schemas.microsoft.com/office/drawing/2014/main" id="{439186BD-95FD-4850-BA5A-10F336A598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36021" y="6081687"/>
                <a:ext cx="378098" cy="289758"/>
              </a:xfrm>
              <a:custGeom>
                <a:avLst/>
                <a:gdLst>
                  <a:gd name="T0" fmla="*/ 28 w 128"/>
                  <a:gd name="T1" fmla="*/ 9 h 98"/>
                  <a:gd name="T2" fmla="*/ 4 w 128"/>
                  <a:gd name="T3" fmla="*/ 44 h 98"/>
                  <a:gd name="T4" fmla="*/ 30 w 128"/>
                  <a:gd name="T5" fmla="*/ 67 h 98"/>
                  <a:gd name="T6" fmla="*/ 46 w 128"/>
                  <a:gd name="T7" fmla="*/ 74 h 98"/>
                  <a:gd name="T8" fmla="*/ 104 w 128"/>
                  <a:gd name="T9" fmla="*/ 91 h 98"/>
                  <a:gd name="T10" fmla="*/ 95 w 128"/>
                  <a:gd name="T11" fmla="*/ 49 h 98"/>
                  <a:gd name="T12" fmla="*/ 61 w 128"/>
                  <a:gd name="T13" fmla="*/ 16 h 98"/>
                  <a:gd name="T14" fmla="*/ 28 w 128"/>
                  <a:gd name="T15" fmla="*/ 9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8" h="98">
                    <a:moveTo>
                      <a:pt x="28" y="9"/>
                    </a:moveTo>
                    <a:cubicBezTo>
                      <a:pt x="13" y="18"/>
                      <a:pt x="6" y="34"/>
                      <a:pt x="4" y="44"/>
                    </a:cubicBezTo>
                    <a:cubicBezTo>
                      <a:pt x="0" y="65"/>
                      <a:pt x="26" y="71"/>
                      <a:pt x="30" y="67"/>
                    </a:cubicBezTo>
                    <a:cubicBezTo>
                      <a:pt x="34" y="63"/>
                      <a:pt x="39" y="61"/>
                      <a:pt x="46" y="74"/>
                    </a:cubicBezTo>
                    <a:cubicBezTo>
                      <a:pt x="52" y="87"/>
                      <a:pt x="85" y="98"/>
                      <a:pt x="104" y="91"/>
                    </a:cubicBezTo>
                    <a:cubicBezTo>
                      <a:pt x="123" y="84"/>
                      <a:pt x="128" y="49"/>
                      <a:pt x="95" y="49"/>
                    </a:cubicBezTo>
                    <a:cubicBezTo>
                      <a:pt x="73" y="49"/>
                      <a:pt x="58" y="29"/>
                      <a:pt x="61" y="16"/>
                    </a:cubicBezTo>
                    <a:cubicBezTo>
                      <a:pt x="65" y="2"/>
                      <a:pt x="42" y="0"/>
                      <a:pt x="28" y="9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Freeform 52">
                <a:extLst>
                  <a:ext uri="{FF2B5EF4-FFF2-40B4-BE49-F238E27FC236}">
                    <a16:creationId xmlns:a16="http://schemas.microsoft.com/office/drawing/2014/main" id="{BC172CAE-6193-48EF-BEB3-85D71AE54B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98559" y="4906755"/>
                <a:ext cx="1265040" cy="899309"/>
              </a:xfrm>
              <a:custGeom>
                <a:avLst/>
                <a:gdLst>
                  <a:gd name="T0" fmla="*/ 414 w 428"/>
                  <a:gd name="T1" fmla="*/ 0 h 304"/>
                  <a:gd name="T2" fmla="*/ 419 w 428"/>
                  <a:gd name="T3" fmla="*/ 25 h 304"/>
                  <a:gd name="T4" fmla="*/ 384 w 428"/>
                  <a:gd name="T5" fmla="*/ 256 h 304"/>
                  <a:gd name="T6" fmla="*/ 158 w 428"/>
                  <a:gd name="T7" fmla="*/ 294 h 304"/>
                  <a:gd name="T8" fmla="*/ 19 w 428"/>
                  <a:gd name="T9" fmla="*/ 90 h 304"/>
                  <a:gd name="T10" fmla="*/ 7 w 428"/>
                  <a:gd name="T11" fmla="*/ 12 h 304"/>
                  <a:gd name="T12" fmla="*/ 414 w 428"/>
                  <a:gd name="T13" fmla="*/ 0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8" h="304">
                    <a:moveTo>
                      <a:pt x="414" y="0"/>
                    </a:moveTo>
                    <a:cubicBezTo>
                      <a:pt x="416" y="8"/>
                      <a:pt x="418" y="16"/>
                      <a:pt x="419" y="25"/>
                    </a:cubicBezTo>
                    <a:cubicBezTo>
                      <a:pt x="428" y="91"/>
                      <a:pt x="413" y="258"/>
                      <a:pt x="384" y="256"/>
                    </a:cubicBezTo>
                    <a:cubicBezTo>
                      <a:pt x="312" y="252"/>
                      <a:pt x="243" y="273"/>
                      <a:pt x="158" y="294"/>
                    </a:cubicBezTo>
                    <a:cubicBezTo>
                      <a:pt x="118" y="304"/>
                      <a:pt x="27" y="150"/>
                      <a:pt x="19" y="90"/>
                    </a:cubicBezTo>
                    <a:cubicBezTo>
                      <a:pt x="15" y="63"/>
                      <a:pt x="0" y="36"/>
                      <a:pt x="7" y="12"/>
                    </a:cubicBezTo>
                    <a:cubicBezTo>
                      <a:pt x="68" y="112"/>
                      <a:pt x="305" y="150"/>
                      <a:pt x="414" y="0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7" name="Freeform 53">
              <a:extLst>
                <a:ext uri="{FF2B5EF4-FFF2-40B4-BE49-F238E27FC236}">
                  <a16:creationId xmlns:a16="http://schemas.microsoft.com/office/drawing/2014/main" id="{8235FCDE-4ADF-40B6-9269-D545DC40E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1923" y="4188503"/>
              <a:ext cx="1431120" cy="1097192"/>
            </a:xfrm>
            <a:custGeom>
              <a:avLst/>
              <a:gdLst>
                <a:gd name="T0" fmla="*/ 459 w 484"/>
                <a:gd name="T1" fmla="*/ 0 h 371"/>
                <a:gd name="T2" fmla="*/ 465 w 484"/>
                <a:gd name="T3" fmla="*/ 30 h 371"/>
                <a:gd name="T4" fmla="*/ 450 w 484"/>
                <a:gd name="T5" fmla="*/ 298 h 371"/>
                <a:gd name="T6" fmla="*/ 141 w 484"/>
                <a:gd name="T7" fmla="*/ 359 h 371"/>
                <a:gd name="T8" fmla="*/ 28 w 484"/>
                <a:gd name="T9" fmla="*/ 41 h 371"/>
                <a:gd name="T10" fmla="*/ 290 w 484"/>
                <a:gd name="T11" fmla="*/ 108 h 371"/>
                <a:gd name="T12" fmla="*/ 459 w 484"/>
                <a:gd name="T13" fmla="*/ 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4" h="371">
                  <a:moveTo>
                    <a:pt x="459" y="0"/>
                  </a:moveTo>
                  <a:cubicBezTo>
                    <a:pt x="462" y="10"/>
                    <a:pt x="464" y="20"/>
                    <a:pt x="465" y="30"/>
                  </a:cubicBezTo>
                  <a:cubicBezTo>
                    <a:pt x="476" y="107"/>
                    <a:pt x="484" y="297"/>
                    <a:pt x="450" y="298"/>
                  </a:cubicBezTo>
                  <a:cubicBezTo>
                    <a:pt x="357" y="300"/>
                    <a:pt x="236" y="338"/>
                    <a:pt x="141" y="359"/>
                  </a:cubicBezTo>
                  <a:cubicBezTo>
                    <a:pt x="89" y="371"/>
                    <a:pt x="0" y="143"/>
                    <a:pt x="28" y="41"/>
                  </a:cubicBezTo>
                  <a:cubicBezTo>
                    <a:pt x="71" y="110"/>
                    <a:pt x="182" y="129"/>
                    <a:pt x="290" y="108"/>
                  </a:cubicBezTo>
                  <a:cubicBezTo>
                    <a:pt x="359" y="95"/>
                    <a:pt x="407" y="72"/>
                    <a:pt x="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54">
              <a:extLst>
                <a:ext uri="{FF2B5EF4-FFF2-40B4-BE49-F238E27FC236}">
                  <a16:creationId xmlns:a16="http://schemas.microsoft.com/office/drawing/2014/main" id="{7C13D17A-E480-45A5-83FE-D3A06AA59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5402" y="4868727"/>
              <a:ext cx="56538" cy="231453"/>
            </a:xfrm>
            <a:custGeom>
              <a:avLst/>
              <a:gdLst>
                <a:gd name="T0" fmla="*/ 0 w 19"/>
                <a:gd name="T1" fmla="*/ 0 h 78"/>
                <a:gd name="T2" fmla="*/ 19 w 19"/>
                <a:gd name="T3" fmla="*/ 78 h 78"/>
                <a:gd name="T4" fmla="*/ 0 w 19"/>
                <a:gd name="T5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78">
                  <a:moveTo>
                    <a:pt x="0" y="0"/>
                  </a:moveTo>
                  <a:cubicBezTo>
                    <a:pt x="4" y="20"/>
                    <a:pt x="8" y="64"/>
                    <a:pt x="19" y="78"/>
                  </a:cubicBezTo>
                  <a:cubicBezTo>
                    <a:pt x="17" y="57"/>
                    <a:pt x="13" y="44"/>
                    <a:pt x="0" y="0"/>
                  </a:cubicBez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56">
              <a:extLst>
                <a:ext uri="{FF2B5EF4-FFF2-40B4-BE49-F238E27FC236}">
                  <a16:creationId xmlns:a16="http://schemas.microsoft.com/office/drawing/2014/main" id="{899EFF81-457C-4469-A462-239F5EECB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304" y="4038324"/>
              <a:ext cx="181982" cy="236753"/>
            </a:xfrm>
            <a:custGeom>
              <a:avLst/>
              <a:gdLst>
                <a:gd name="T0" fmla="*/ 25 w 61"/>
                <a:gd name="T1" fmla="*/ 2 h 80"/>
                <a:gd name="T2" fmla="*/ 59 w 61"/>
                <a:gd name="T3" fmla="*/ 36 h 80"/>
                <a:gd name="T4" fmla="*/ 36 w 61"/>
                <a:gd name="T5" fmla="*/ 78 h 80"/>
                <a:gd name="T6" fmla="*/ 2 w 61"/>
                <a:gd name="T7" fmla="*/ 44 h 80"/>
                <a:gd name="T8" fmla="*/ 25 w 61"/>
                <a:gd name="T9" fmla="*/ 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80">
                  <a:moveTo>
                    <a:pt x="25" y="2"/>
                  </a:moveTo>
                  <a:cubicBezTo>
                    <a:pt x="41" y="0"/>
                    <a:pt x="56" y="15"/>
                    <a:pt x="59" y="36"/>
                  </a:cubicBezTo>
                  <a:cubicBezTo>
                    <a:pt x="61" y="57"/>
                    <a:pt x="51" y="76"/>
                    <a:pt x="36" y="78"/>
                  </a:cubicBezTo>
                  <a:cubicBezTo>
                    <a:pt x="20" y="80"/>
                    <a:pt x="5" y="65"/>
                    <a:pt x="2" y="44"/>
                  </a:cubicBezTo>
                  <a:cubicBezTo>
                    <a:pt x="0" y="23"/>
                    <a:pt x="10" y="4"/>
                    <a:pt x="25" y="2"/>
                  </a:cubicBezTo>
                  <a:close/>
                </a:path>
              </a:pathLst>
            </a:custGeom>
            <a:solidFill>
              <a:srgbClr val="FFCC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57">
              <a:extLst>
                <a:ext uri="{FF2B5EF4-FFF2-40B4-BE49-F238E27FC236}">
                  <a16:creationId xmlns:a16="http://schemas.microsoft.com/office/drawing/2014/main" id="{7CBAC8D8-F58A-4DD4-94C6-33FC8A1402F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3196" y="4306880"/>
              <a:ext cx="779165" cy="388699"/>
            </a:xfrm>
            <a:custGeom>
              <a:avLst/>
              <a:gdLst>
                <a:gd name="T0" fmla="*/ 138 w 264"/>
                <a:gd name="T1" fmla="*/ 131 h 131"/>
                <a:gd name="T2" fmla="*/ 0 w 264"/>
                <a:gd name="T3" fmla="*/ 0 h 131"/>
                <a:gd name="T4" fmla="*/ 264 w 264"/>
                <a:gd name="T5" fmla="*/ 67 h 131"/>
                <a:gd name="T6" fmla="*/ 138 w 264"/>
                <a:gd name="T7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4" h="131">
                  <a:moveTo>
                    <a:pt x="138" y="131"/>
                  </a:moveTo>
                  <a:cubicBezTo>
                    <a:pt x="78" y="105"/>
                    <a:pt x="27" y="61"/>
                    <a:pt x="0" y="0"/>
                  </a:cubicBezTo>
                  <a:cubicBezTo>
                    <a:pt x="83" y="130"/>
                    <a:pt x="211" y="86"/>
                    <a:pt x="264" y="67"/>
                  </a:cubicBezTo>
                  <a:cubicBezTo>
                    <a:pt x="214" y="89"/>
                    <a:pt x="185" y="101"/>
                    <a:pt x="138" y="131"/>
                  </a:cubicBez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58">
              <a:extLst>
                <a:ext uri="{FF2B5EF4-FFF2-40B4-BE49-F238E27FC236}">
                  <a16:creationId xmlns:a16="http://schemas.microsoft.com/office/drawing/2014/main" id="{CE557DC4-6B75-4A39-832E-32B46E407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8497" y="4310413"/>
              <a:ext cx="772098" cy="363964"/>
            </a:xfrm>
            <a:custGeom>
              <a:avLst/>
              <a:gdLst>
                <a:gd name="T0" fmla="*/ 138 w 261"/>
                <a:gd name="T1" fmla="*/ 123 h 123"/>
                <a:gd name="T2" fmla="*/ 261 w 261"/>
                <a:gd name="T3" fmla="*/ 66 h 123"/>
                <a:gd name="T4" fmla="*/ 0 w 261"/>
                <a:gd name="T5" fmla="*/ 0 h 123"/>
                <a:gd name="T6" fmla="*/ 138 w 261"/>
                <a:gd name="T7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1" h="123">
                  <a:moveTo>
                    <a:pt x="138" y="123"/>
                  </a:moveTo>
                  <a:cubicBezTo>
                    <a:pt x="176" y="98"/>
                    <a:pt x="217" y="80"/>
                    <a:pt x="261" y="66"/>
                  </a:cubicBezTo>
                  <a:cubicBezTo>
                    <a:pt x="150" y="86"/>
                    <a:pt x="46" y="75"/>
                    <a:pt x="0" y="0"/>
                  </a:cubicBezTo>
                  <a:cubicBezTo>
                    <a:pt x="13" y="45"/>
                    <a:pt x="74" y="103"/>
                    <a:pt x="138" y="1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59">
              <a:extLst>
                <a:ext uri="{FF2B5EF4-FFF2-40B4-BE49-F238E27FC236}">
                  <a16:creationId xmlns:a16="http://schemas.microsoft.com/office/drawing/2014/main" id="{4473215F-DA73-4FF6-B3ED-44EB97CC2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2362" y="4188503"/>
              <a:ext cx="503542" cy="399300"/>
            </a:xfrm>
            <a:custGeom>
              <a:avLst/>
              <a:gdLst>
                <a:gd name="T0" fmla="*/ 121 w 170"/>
                <a:gd name="T1" fmla="*/ 135 h 135"/>
                <a:gd name="T2" fmla="*/ 169 w 170"/>
                <a:gd name="T3" fmla="*/ 0 h 135"/>
                <a:gd name="T4" fmla="*/ 0 w 170"/>
                <a:gd name="T5" fmla="*/ 107 h 135"/>
                <a:gd name="T6" fmla="*/ 121 w 170"/>
                <a:gd name="T7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0" h="135">
                  <a:moveTo>
                    <a:pt x="121" y="135"/>
                  </a:moveTo>
                  <a:cubicBezTo>
                    <a:pt x="161" y="76"/>
                    <a:pt x="170" y="48"/>
                    <a:pt x="169" y="0"/>
                  </a:cubicBezTo>
                  <a:cubicBezTo>
                    <a:pt x="147" y="80"/>
                    <a:pt x="55" y="104"/>
                    <a:pt x="0" y="107"/>
                  </a:cubicBezTo>
                  <a:cubicBezTo>
                    <a:pt x="54" y="108"/>
                    <a:pt x="92" y="122"/>
                    <a:pt x="121" y="135"/>
                  </a:cubicBez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60">
              <a:extLst>
                <a:ext uri="{FF2B5EF4-FFF2-40B4-BE49-F238E27FC236}">
                  <a16:creationId xmlns:a16="http://schemas.microsoft.com/office/drawing/2014/main" id="{3DB4BDAD-53AA-4118-9F43-BFD0CCC61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8263" y="4188503"/>
              <a:ext cx="498242" cy="388699"/>
            </a:xfrm>
            <a:custGeom>
              <a:avLst/>
              <a:gdLst>
                <a:gd name="T0" fmla="*/ 114 w 169"/>
                <a:gd name="T1" fmla="*/ 131 h 131"/>
                <a:gd name="T2" fmla="*/ 0 w 169"/>
                <a:gd name="T3" fmla="*/ 106 h 131"/>
                <a:gd name="T4" fmla="*/ 163 w 169"/>
                <a:gd name="T5" fmla="*/ 0 h 131"/>
                <a:gd name="T6" fmla="*/ 114 w 169"/>
                <a:gd name="T7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9" h="131">
                  <a:moveTo>
                    <a:pt x="114" y="131"/>
                  </a:moveTo>
                  <a:cubicBezTo>
                    <a:pt x="83" y="114"/>
                    <a:pt x="44" y="108"/>
                    <a:pt x="0" y="106"/>
                  </a:cubicBezTo>
                  <a:cubicBezTo>
                    <a:pt x="60" y="95"/>
                    <a:pt x="119" y="62"/>
                    <a:pt x="163" y="0"/>
                  </a:cubicBezTo>
                  <a:cubicBezTo>
                    <a:pt x="169" y="23"/>
                    <a:pt x="134" y="109"/>
                    <a:pt x="114" y="1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61">
              <a:extLst>
                <a:ext uri="{FF2B5EF4-FFF2-40B4-BE49-F238E27FC236}">
                  <a16:creationId xmlns:a16="http://schemas.microsoft.com/office/drawing/2014/main" id="{7096FEAD-CA57-4323-95B4-DEF18A0ABFD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2891" y="4502996"/>
              <a:ext cx="174915" cy="416968"/>
            </a:xfrm>
            <a:custGeom>
              <a:avLst/>
              <a:gdLst>
                <a:gd name="T0" fmla="*/ 32 w 59"/>
                <a:gd name="T1" fmla="*/ 5 h 141"/>
                <a:gd name="T2" fmla="*/ 35 w 59"/>
                <a:gd name="T3" fmla="*/ 32 h 141"/>
                <a:gd name="T4" fmla="*/ 34 w 59"/>
                <a:gd name="T5" fmla="*/ 45 h 141"/>
                <a:gd name="T6" fmla="*/ 58 w 59"/>
                <a:gd name="T7" fmla="*/ 117 h 141"/>
                <a:gd name="T8" fmla="*/ 49 w 59"/>
                <a:gd name="T9" fmla="*/ 139 h 141"/>
                <a:gd name="T10" fmla="*/ 30 w 59"/>
                <a:gd name="T11" fmla="*/ 125 h 141"/>
                <a:gd name="T12" fmla="*/ 20 w 59"/>
                <a:gd name="T13" fmla="*/ 48 h 141"/>
                <a:gd name="T14" fmla="*/ 11 w 59"/>
                <a:gd name="T15" fmla="*/ 35 h 141"/>
                <a:gd name="T16" fmla="*/ 7 w 59"/>
                <a:gd name="T17" fmla="*/ 9 h 141"/>
                <a:gd name="T18" fmla="*/ 32 w 59"/>
                <a:gd name="T19" fmla="*/ 5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141">
                  <a:moveTo>
                    <a:pt x="32" y="5"/>
                  </a:moveTo>
                  <a:cubicBezTo>
                    <a:pt x="41" y="10"/>
                    <a:pt x="39" y="26"/>
                    <a:pt x="35" y="32"/>
                  </a:cubicBezTo>
                  <a:cubicBezTo>
                    <a:pt x="32" y="37"/>
                    <a:pt x="30" y="39"/>
                    <a:pt x="34" y="45"/>
                  </a:cubicBezTo>
                  <a:cubicBezTo>
                    <a:pt x="43" y="57"/>
                    <a:pt x="59" y="99"/>
                    <a:pt x="58" y="117"/>
                  </a:cubicBezTo>
                  <a:cubicBezTo>
                    <a:pt x="58" y="125"/>
                    <a:pt x="55" y="138"/>
                    <a:pt x="49" y="139"/>
                  </a:cubicBezTo>
                  <a:cubicBezTo>
                    <a:pt x="43" y="141"/>
                    <a:pt x="34" y="132"/>
                    <a:pt x="30" y="125"/>
                  </a:cubicBezTo>
                  <a:cubicBezTo>
                    <a:pt x="22" y="112"/>
                    <a:pt x="18" y="61"/>
                    <a:pt x="20" y="48"/>
                  </a:cubicBezTo>
                  <a:cubicBezTo>
                    <a:pt x="21" y="38"/>
                    <a:pt x="17" y="41"/>
                    <a:pt x="11" y="35"/>
                  </a:cubicBezTo>
                  <a:cubicBezTo>
                    <a:pt x="4" y="28"/>
                    <a:pt x="0" y="17"/>
                    <a:pt x="7" y="9"/>
                  </a:cubicBezTo>
                  <a:cubicBezTo>
                    <a:pt x="13" y="2"/>
                    <a:pt x="22" y="0"/>
                    <a:pt x="32" y="5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B68952FA-A308-41E5-963B-29B9493E1DF5}"/>
                </a:ext>
              </a:extLst>
            </p:cNvPr>
            <p:cNvGrpSpPr/>
            <p:nvPr/>
          </p:nvGrpSpPr>
          <p:grpSpPr>
            <a:xfrm>
              <a:off x="5269106" y="3925248"/>
              <a:ext cx="385166" cy="136044"/>
              <a:chOff x="5995034" y="4433249"/>
              <a:chExt cx="385166" cy="136044"/>
            </a:xfrm>
            <a:solidFill>
              <a:schemeClr val="accent2"/>
            </a:solidFill>
          </p:grpSpPr>
          <p:sp>
            <p:nvSpPr>
              <p:cNvPr id="76" name="Freeform 62">
                <a:extLst>
                  <a:ext uri="{FF2B5EF4-FFF2-40B4-BE49-F238E27FC236}">
                    <a16:creationId xmlns:a16="http://schemas.microsoft.com/office/drawing/2014/main" id="{8773D7CE-CCDB-4942-AD4B-87487127E5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5958" y="4433249"/>
                <a:ext cx="104242" cy="77740"/>
              </a:xfrm>
              <a:custGeom>
                <a:avLst/>
                <a:gdLst>
                  <a:gd name="T0" fmla="*/ 0 w 35"/>
                  <a:gd name="T1" fmla="*/ 15 h 26"/>
                  <a:gd name="T2" fmla="*/ 35 w 35"/>
                  <a:gd name="T3" fmla="*/ 26 h 26"/>
                  <a:gd name="T4" fmla="*/ 0 w 35"/>
                  <a:gd name="T5" fmla="*/ 1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26">
                    <a:moveTo>
                      <a:pt x="0" y="15"/>
                    </a:moveTo>
                    <a:cubicBezTo>
                      <a:pt x="8" y="12"/>
                      <a:pt x="24" y="16"/>
                      <a:pt x="35" y="26"/>
                    </a:cubicBezTo>
                    <a:cubicBezTo>
                      <a:pt x="32" y="9"/>
                      <a:pt x="7" y="0"/>
                      <a:pt x="0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Freeform 63">
                <a:extLst>
                  <a:ext uri="{FF2B5EF4-FFF2-40B4-BE49-F238E27FC236}">
                    <a16:creationId xmlns:a16="http://schemas.microsoft.com/office/drawing/2014/main" id="{6E5A409F-1F49-45E8-95F7-F83A947B9B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95034" y="4475652"/>
                <a:ext cx="98942" cy="93641"/>
              </a:xfrm>
              <a:custGeom>
                <a:avLst/>
                <a:gdLst>
                  <a:gd name="T0" fmla="*/ 33 w 33"/>
                  <a:gd name="T1" fmla="*/ 12 h 32"/>
                  <a:gd name="T2" fmla="*/ 2 w 33"/>
                  <a:gd name="T3" fmla="*/ 32 h 32"/>
                  <a:gd name="T4" fmla="*/ 33 w 33"/>
                  <a:gd name="T5" fmla="*/ 1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32">
                    <a:moveTo>
                      <a:pt x="33" y="12"/>
                    </a:moveTo>
                    <a:cubicBezTo>
                      <a:pt x="24" y="11"/>
                      <a:pt x="9" y="19"/>
                      <a:pt x="2" y="32"/>
                    </a:cubicBezTo>
                    <a:cubicBezTo>
                      <a:pt x="0" y="15"/>
                      <a:pt x="21" y="0"/>
                      <a:pt x="33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36" name="Freeform 64">
              <a:extLst>
                <a:ext uri="{FF2B5EF4-FFF2-40B4-BE49-F238E27FC236}">
                  <a16:creationId xmlns:a16="http://schemas.microsoft.com/office/drawing/2014/main" id="{C3CBD237-E3B6-4FD6-B75B-800C7BC64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1492" y="4911131"/>
              <a:ext cx="287991" cy="286224"/>
            </a:xfrm>
            <a:custGeom>
              <a:avLst/>
              <a:gdLst>
                <a:gd name="T0" fmla="*/ 48 w 97"/>
                <a:gd name="T1" fmla="*/ 28 h 97"/>
                <a:gd name="T2" fmla="*/ 85 w 97"/>
                <a:gd name="T3" fmla="*/ 45 h 97"/>
                <a:gd name="T4" fmla="*/ 79 w 97"/>
                <a:gd name="T5" fmla="*/ 52 h 97"/>
                <a:gd name="T6" fmla="*/ 73 w 97"/>
                <a:gd name="T7" fmla="*/ 71 h 97"/>
                <a:gd name="T8" fmla="*/ 57 w 97"/>
                <a:gd name="T9" fmla="*/ 84 h 97"/>
                <a:gd name="T10" fmla="*/ 35 w 97"/>
                <a:gd name="T11" fmla="*/ 83 h 97"/>
                <a:gd name="T12" fmla="*/ 9 w 97"/>
                <a:gd name="T13" fmla="*/ 50 h 97"/>
                <a:gd name="T14" fmla="*/ 19 w 97"/>
                <a:gd name="T15" fmla="*/ 3 h 97"/>
                <a:gd name="T16" fmla="*/ 48 w 97"/>
                <a:gd name="T17" fmla="*/ 2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7" h="97">
                  <a:moveTo>
                    <a:pt x="48" y="28"/>
                  </a:moveTo>
                  <a:cubicBezTo>
                    <a:pt x="56" y="29"/>
                    <a:pt x="87" y="33"/>
                    <a:pt x="85" y="45"/>
                  </a:cubicBezTo>
                  <a:cubicBezTo>
                    <a:pt x="84" y="51"/>
                    <a:pt x="83" y="53"/>
                    <a:pt x="79" y="52"/>
                  </a:cubicBezTo>
                  <a:cubicBezTo>
                    <a:pt x="97" y="69"/>
                    <a:pt x="76" y="76"/>
                    <a:pt x="73" y="71"/>
                  </a:cubicBezTo>
                  <a:cubicBezTo>
                    <a:pt x="78" y="79"/>
                    <a:pt x="69" y="92"/>
                    <a:pt x="57" y="84"/>
                  </a:cubicBezTo>
                  <a:cubicBezTo>
                    <a:pt x="59" y="93"/>
                    <a:pt x="45" y="97"/>
                    <a:pt x="35" y="83"/>
                  </a:cubicBezTo>
                  <a:cubicBezTo>
                    <a:pt x="23" y="68"/>
                    <a:pt x="24" y="65"/>
                    <a:pt x="9" y="50"/>
                  </a:cubicBezTo>
                  <a:cubicBezTo>
                    <a:pt x="0" y="40"/>
                    <a:pt x="5" y="0"/>
                    <a:pt x="19" y="3"/>
                  </a:cubicBezTo>
                  <a:cubicBezTo>
                    <a:pt x="36" y="6"/>
                    <a:pt x="37" y="26"/>
                    <a:pt x="48" y="28"/>
                  </a:cubicBezTo>
                  <a:close/>
                </a:path>
              </a:pathLst>
            </a:custGeom>
            <a:solidFill>
              <a:srgbClr val="FFCC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65">
              <a:extLst>
                <a:ext uri="{FF2B5EF4-FFF2-40B4-BE49-F238E27FC236}">
                  <a16:creationId xmlns:a16="http://schemas.microsoft.com/office/drawing/2014/main" id="{17B6C6E7-0E56-48BE-8826-F63C8B95421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4138" y="4393454"/>
              <a:ext cx="390466" cy="692592"/>
            </a:xfrm>
            <a:custGeom>
              <a:avLst/>
              <a:gdLst>
                <a:gd name="T0" fmla="*/ 157 w 221"/>
                <a:gd name="T1" fmla="*/ 392 h 392"/>
                <a:gd name="T2" fmla="*/ 140 w 221"/>
                <a:gd name="T3" fmla="*/ 375 h 392"/>
                <a:gd name="T4" fmla="*/ 125 w 221"/>
                <a:gd name="T5" fmla="*/ 356 h 392"/>
                <a:gd name="T6" fmla="*/ 110 w 221"/>
                <a:gd name="T7" fmla="*/ 336 h 392"/>
                <a:gd name="T8" fmla="*/ 95 w 221"/>
                <a:gd name="T9" fmla="*/ 315 h 392"/>
                <a:gd name="T10" fmla="*/ 82 w 221"/>
                <a:gd name="T11" fmla="*/ 291 h 392"/>
                <a:gd name="T12" fmla="*/ 70 w 221"/>
                <a:gd name="T13" fmla="*/ 268 h 392"/>
                <a:gd name="T14" fmla="*/ 58 w 221"/>
                <a:gd name="T15" fmla="*/ 243 h 392"/>
                <a:gd name="T16" fmla="*/ 47 w 221"/>
                <a:gd name="T17" fmla="*/ 218 h 392"/>
                <a:gd name="T18" fmla="*/ 38 w 221"/>
                <a:gd name="T19" fmla="*/ 191 h 392"/>
                <a:gd name="T20" fmla="*/ 28 w 221"/>
                <a:gd name="T21" fmla="*/ 164 h 392"/>
                <a:gd name="T22" fmla="*/ 21 w 221"/>
                <a:gd name="T23" fmla="*/ 137 h 392"/>
                <a:gd name="T24" fmla="*/ 15 w 221"/>
                <a:gd name="T25" fmla="*/ 109 h 392"/>
                <a:gd name="T26" fmla="*/ 8 w 221"/>
                <a:gd name="T27" fmla="*/ 82 h 392"/>
                <a:gd name="T28" fmla="*/ 5 w 221"/>
                <a:gd name="T29" fmla="*/ 55 h 392"/>
                <a:gd name="T30" fmla="*/ 1 w 221"/>
                <a:gd name="T31" fmla="*/ 28 h 392"/>
                <a:gd name="T32" fmla="*/ 0 w 221"/>
                <a:gd name="T33" fmla="*/ 3 h 392"/>
                <a:gd name="T34" fmla="*/ 93 w 221"/>
                <a:gd name="T35" fmla="*/ 10 h 392"/>
                <a:gd name="T36" fmla="*/ 95 w 221"/>
                <a:gd name="T37" fmla="*/ 32 h 392"/>
                <a:gd name="T38" fmla="*/ 98 w 221"/>
                <a:gd name="T39" fmla="*/ 53 h 392"/>
                <a:gd name="T40" fmla="*/ 102 w 221"/>
                <a:gd name="T41" fmla="*/ 77 h 392"/>
                <a:gd name="T42" fmla="*/ 107 w 221"/>
                <a:gd name="T43" fmla="*/ 100 h 392"/>
                <a:gd name="T44" fmla="*/ 113 w 221"/>
                <a:gd name="T45" fmla="*/ 124 h 392"/>
                <a:gd name="T46" fmla="*/ 120 w 221"/>
                <a:gd name="T47" fmla="*/ 147 h 392"/>
                <a:gd name="T48" fmla="*/ 129 w 221"/>
                <a:gd name="T49" fmla="*/ 171 h 392"/>
                <a:gd name="T50" fmla="*/ 139 w 221"/>
                <a:gd name="T51" fmla="*/ 194 h 392"/>
                <a:gd name="T52" fmla="*/ 149 w 221"/>
                <a:gd name="T53" fmla="*/ 216 h 392"/>
                <a:gd name="T54" fmla="*/ 159 w 221"/>
                <a:gd name="T55" fmla="*/ 236 h 392"/>
                <a:gd name="T56" fmla="*/ 169 w 221"/>
                <a:gd name="T57" fmla="*/ 256 h 392"/>
                <a:gd name="T58" fmla="*/ 180 w 221"/>
                <a:gd name="T59" fmla="*/ 274 h 392"/>
                <a:gd name="T60" fmla="*/ 192 w 221"/>
                <a:gd name="T61" fmla="*/ 291 h 392"/>
                <a:gd name="T62" fmla="*/ 204 w 221"/>
                <a:gd name="T63" fmla="*/ 306 h 392"/>
                <a:gd name="T64" fmla="*/ 216 w 221"/>
                <a:gd name="T65" fmla="*/ 318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1" h="392">
                  <a:moveTo>
                    <a:pt x="221" y="325"/>
                  </a:moveTo>
                  <a:lnTo>
                    <a:pt x="157" y="392"/>
                  </a:lnTo>
                  <a:lnTo>
                    <a:pt x="149" y="383"/>
                  </a:lnTo>
                  <a:lnTo>
                    <a:pt x="140" y="375"/>
                  </a:lnTo>
                  <a:lnTo>
                    <a:pt x="132" y="366"/>
                  </a:lnTo>
                  <a:lnTo>
                    <a:pt x="125" y="356"/>
                  </a:lnTo>
                  <a:lnTo>
                    <a:pt x="117" y="346"/>
                  </a:lnTo>
                  <a:lnTo>
                    <a:pt x="110" y="336"/>
                  </a:lnTo>
                  <a:lnTo>
                    <a:pt x="103" y="325"/>
                  </a:lnTo>
                  <a:lnTo>
                    <a:pt x="95" y="315"/>
                  </a:lnTo>
                  <a:lnTo>
                    <a:pt x="88" y="303"/>
                  </a:lnTo>
                  <a:lnTo>
                    <a:pt x="82" y="291"/>
                  </a:lnTo>
                  <a:lnTo>
                    <a:pt x="77" y="279"/>
                  </a:lnTo>
                  <a:lnTo>
                    <a:pt x="70" y="268"/>
                  </a:lnTo>
                  <a:lnTo>
                    <a:pt x="63" y="254"/>
                  </a:lnTo>
                  <a:lnTo>
                    <a:pt x="58" y="243"/>
                  </a:lnTo>
                  <a:lnTo>
                    <a:pt x="53" y="229"/>
                  </a:lnTo>
                  <a:lnTo>
                    <a:pt x="47" y="218"/>
                  </a:lnTo>
                  <a:lnTo>
                    <a:pt x="42" y="204"/>
                  </a:lnTo>
                  <a:lnTo>
                    <a:pt x="38" y="191"/>
                  </a:lnTo>
                  <a:lnTo>
                    <a:pt x="33" y="177"/>
                  </a:lnTo>
                  <a:lnTo>
                    <a:pt x="28" y="164"/>
                  </a:lnTo>
                  <a:lnTo>
                    <a:pt x="25" y="151"/>
                  </a:lnTo>
                  <a:lnTo>
                    <a:pt x="21" y="137"/>
                  </a:lnTo>
                  <a:lnTo>
                    <a:pt x="16" y="122"/>
                  </a:lnTo>
                  <a:lnTo>
                    <a:pt x="15" y="109"/>
                  </a:lnTo>
                  <a:lnTo>
                    <a:pt x="11" y="95"/>
                  </a:lnTo>
                  <a:lnTo>
                    <a:pt x="8" y="82"/>
                  </a:lnTo>
                  <a:lnTo>
                    <a:pt x="6" y="69"/>
                  </a:lnTo>
                  <a:lnTo>
                    <a:pt x="5" y="55"/>
                  </a:lnTo>
                  <a:lnTo>
                    <a:pt x="3" y="42"/>
                  </a:lnTo>
                  <a:lnTo>
                    <a:pt x="1" y="28"/>
                  </a:lnTo>
                  <a:lnTo>
                    <a:pt x="0" y="15"/>
                  </a:lnTo>
                  <a:lnTo>
                    <a:pt x="0" y="3"/>
                  </a:lnTo>
                  <a:lnTo>
                    <a:pt x="92" y="0"/>
                  </a:lnTo>
                  <a:lnTo>
                    <a:pt x="93" y="10"/>
                  </a:lnTo>
                  <a:lnTo>
                    <a:pt x="93" y="22"/>
                  </a:lnTo>
                  <a:lnTo>
                    <a:pt x="95" y="32"/>
                  </a:lnTo>
                  <a:lnTo>
                    <a:pt x="97" y="43"/>
                  </a:lnTo>
                  <a:lnTo>
                    <a:pt x="98" y="53"/>
                  </a:lnTo>
                  <a:lnTo>
                    <a:pt x="100" y="65"/>
                  </a:lnTo>
                  <a:lnTo>
                    <a:pt x="102" y="77"/>
                  </a:lnTo>
                  <a:lnTo>
                    <a:pt x="105" y="89"/>
                  </a:lnTo>
                  <a:lnTo>
                    <a:pt x="107" y="100"/>
                  </a:lnTo>
                  <a:lnTo>
                    <a:pt x="110" y="112"/>
                  </a:lnTo>
                  <a:lnTo>
                    <a:pt x="113" y="124"/>
                  </a:lnTo>
                  <a:lnTo>
                    <a:pt x="117" y="135"/>
                  </a:lnTo>
                  <a:lnTo>
                    <a:pt x="120" y="147"/>
                  </a:lnTo>
                  <a:lnTo>
                    <a:pt x="125" y="159"/>
                  </a:lnTo>
                  <a:lnTo>
                    <a:pt x="129" y="171"/>
                  </a:lnTo>
                  <a:lnTo>
                    <a:pt x="134" y="182"/>
                  </a:lnTo>
                  <a:lnTo>
                    <a:pt x="139" y="194"/>
                  </a:lnTo>
                  <a:lnTo>
                    <a:pt x="144" y="204"/>
                  </a:lnTo>
                  <a:lnTo>
                    <a:pt x="149" y="216"/>
                  </a:lnTo>
                  <a:lnTo>
                    <a:pt x="154" y="226"/>
                  </a:lnTo>
                  <a:lnTo>
                    <a:pt x="159" y="236"/>
                  </a:lnTo>
                  <a:lnTo>
                    <a:pt x="164" y="246"/>
                  </a:lnTo>
                  <a:lnTo>
                    <a:pt x="169" y="256"/>
                  </a:lnTo>
                  <a:lnTo>
                    <a:pt x="175" y="266"/>
                  </a:lnTo>
                  <a:lnTo>
                    <a:pt x="180" y="274"/>
                  </a:lnTo>
                  <a:lnTo>
                    <a:pt x="185" y="283"/>
                  </a:lnTo>
                  <a:lnTo>
                    <a:pt x="192" y="291"/>
                  </a:lnTo>
                  <a:lnTo>
                    <a:pt x="197" y="300"/>
                  </a:lnTo>
                  <a:lnTo>
                    <a:pt x="204" y="306"/>
                  </a:lnTo>
                  <a:lnTo>
                    <a:pt x="209" y="313"/>
                  </a:lnTo>
                  <a:lnTo>
                    <a:pt x="216" y="318"/>
                  </a:lnTo>
                  <a:lnTo>
                    <a:pt x="221" y="3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66">
              <a:extLst>
                <a:ext uri="{FF2B5EF4-FFF2-40B4-BE49-F238E27FC236}">
                  <a16:creationId xmlns:a16="http://schemas.microsoft.com/office/drawing/2014/main" id="{BDB5E565-6CC6-4D16-A8E9-3B125D598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2740" y="3727364"/>
              <a:ext cx="1386950" cy="1447022"/>
            </a:xfrm>
            <a:custGeom>
              <a:avLst/>
              <a:gdLst>
                <a:gd name="T0" fmla="*/ 193 w 469"/>
                <a:gd name="T1" fmla="*/ 17 h 489"/>
                <a:gd name="T2" fmla="*/ 452 w 469"/>
                <a:gd name="T3" fmla="*/ 214 h 489"/>
                <a:gd name="T4" fmla="*/ 255 w 469"/>
                <a:gd name="T5" fmla="*/ 472 h 489"/>
                <a:gd name="T6" fmla="*/ 17 w 469"/>
                <a:gd name="T7" fmla="*/ 273 h 489"/>
                <a:gd name="T8" fmla="*/ 193 w 469"/>
                <a:gd name="T9" fmla="*/ 17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9" h="489">
                  <a:moveTo>
                    <a:pt x="193" y="17"/>
                  </a:moveTo>
                  <a:cubicBezTo>
                    <a:pt x="319" y="0"/>
                    <a:pt x="435" y="88"/>
                    <a:pt x="452" y="214"/>
                  </a:cubicBezTo>
                  <a:cubicBezTo>
                    <a:pt x="469" y="339"/>
                    <a:pt x="381" y="455"/>
                    <a:pt x="255" y="472"/>
                  </a:cubicBezTo>
                  <a:cubicBezTo>
                    <a:pt x="129" y="489"/>
                    <a:pt x="34" y="399"/>
                    <a:pt x="17" y="273"/>
                  </a:cubicBezTo>
                  <a:cubicBezTo>
                    <a:pt x="0" y="147"/>
                    <a:pt x="68" y="34"/>
                    <a:pt x="193" y="17"/>
                  </a:cubicBezTo>
                  <a:close/>
                </a:path>
              </a:pathLst>
            </a:custGeom>
            <a:solidFill>
              <a:srgbClr val="FFCC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C55E95FC-C5CF-49AA-AF84-0E4E7A49E9A1}"/>
                </a:ext>
              </a:extLst>
            </p:cNvPr>
            <p:cNvGrpSpPr/>
            <p:nvPr/>
          </p:nvGrpSpPr>
          <p:grpSpPr>
            <a:xfrm>
              <a:off x="2954578" y="4481795"/>
              <a:ext cx="1514161" cy="1378115"/>
              <a:chOff x="3680506" y="4989796"/>
              <a:chExt cx="1514161" cy="1378115"/>
            </a:xfrm>
          </p:grpSpPr>
          <p:sp>
            <p:nvSpPr>
              <p:cNvPr id="71" name="Freeform 67">
                <a:extLst>
                  <a:ext uri="{FF2B5EF4-FFF2-40B4-BE49-F238E27FC236}">
                    <a16:creationId xmlns:a16="http://schemas.microsoft.com/office/drawing/2014/main" id="{C9F4A2D0-398A-46D5-A7CF-60811CC0D8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1502" y="5503939"/>
                <a:ext cx="300359" cy="621919"/>
              </a:xfrm>
              <a:custGeom>
                <a:avLst/>
                <a:gdLst>
                  <a:gd name="T0" fmla="*/ 0 w 102"/>
                  <a:gd name="T1" fmla="*/ 0 h 210"/>
                  <a:gd name="T2" fmla="*/ 17 w 102"/>
                  <a:gd name="T3" fmla="*/ 21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02" h="210">
                    <a:moveTo>
                      <a:pt x="0" y="0"/>
                    </a:moveTo>
                    <a:cubicBezTo>
                      <a:pt x="76" y="61"/>
                      <a:pt x="102" y="161"/>
                      <a:pt x="17" y="210"/>
                    </a:cubicBezTo>
                  </a:path>
                </a:pathLst>
              </a:custGeom>
              <a:noFill/>
              <a:ln w="146050" cap="flat">
                <a:solidFill>
                  <a:schemeClr val="tx2">
                    <a:lumMod val="7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Freeform 68">
                <a:extLst>
                  <a:ext uri="{FF2B5EF4-FFF2-40B4-BE49-F238E27FC236}">
                    <a16:creationId xmlns:a16="http://schemas.microsoft.com/office/drawing/2014/main" id="{D665F79A-9379-47E8-A2DD-CF539A40B1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8900" y="5973912"/>
                <a:ext cx="395767" cy="245587"/>
              </a:xfrm>
              <a:custGeom>
                <a:avLst/>
                <a:gdLst>
                  <a:gd name="T0" fmla="*/ 7 w 134"/>
                  <a:gd name="T1" fmla="*/ 23 h 83"/>
                  <a:gd name="T2" fmla="*/ 9 w 134"/>
                  <a:gd name="T3" fmla="*/ 64 h 83"/>
                  <a:gd name="T4" fmla="*/ 45 w 134"/>
                  <a:gd name="T5" fmla="*/ 69 h 83"/>
                  <a:gd name="T6" fmla="*/ 62 w 134"/>
                  <a:gd name="T7" fmla="*/ 68 h 83"/>
                  <a:gd name="T8" fmla="*/ 122 w 134"/>
                  <a:gd name="T9" fmla="*/ 53 h 83"/>
                  <a:gd name="T10" fmla="*/ 89 w 134"/>
                  <a:gd name="T11" fmla="*/ 23 h 83"/>
                  <a:gd name="T12" fmla="*/ 39 w 134"/>
                  <a:gd name="T13" fmla="*/ 13 h 83"/>
                  <a:gd name="T14" fmla="*/ 7 w 134"/>
                  <a:gd name="T15" fmla="*/ 2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4" h="83">
                    <a:moveTo>
                      <a:pt x="7" y="23"/>
                    </a:moveTo>
                    <a:cubicBezTo>
                      <a:pt x="0" y="38"/>
                      <a:pt x="4" y="55"/>
                      <a:pt x="9" y="64"/>
                    </a:cubicBezTo>
                    <a:cubicBezTo>
                      <a:pt x="18" y="83"/>
                      <a:pt x="44" y="76"/>
                      <a:pt x="45" y="69"/>
                    </a:cubicBezTo>
                    <a:cubicBezTo>
                      <a:pt x="46" y="65"/>
                      <a:pt x="48" y="60"/>
                      <a:pt x="62" y="68"/>
                    </a:cubicBezTo>
                    <a:cubicBezTo>
                      <a:pt x="76" y="76"/>
                      <a:pt x="111" y="68"/>
                      <a:pt x="122" y="53"/>
                    </a:cubicBezTo>
                    <a:cubicBezTo>
                      <a:pt x="134" y="38"/>
                      <a:pt x="116" y="7"/>
                      <a:pt x="89" y="23"/>
                    </a:cubicBezTo>
                    <a:cubicBezTo>
                      <a:pt x="70" y="35"/>
                      <a:pt x="45" y="25"/>
                      <a:pt x="39" y="13"/>
                    </a:cubicBezTo>
                    <a:cubicBezTo>
                      <a:pt x="34" y="0"/>
                      <a:pt x="13" y="9"/>
                      <a:pt x="7" y="23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Freeform 69">
                <a:extLst>
                  <a:ext uri="{FF2B5EF4-FFF2-40B4-BE49-F238E27FC236}">
                    <a16:creationId xmlns:a16="http://schemas.microsoft.com/office/drawing/2014/main" id="{0313B92C-0A56-452C-B6D7-0D2AE922D3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9107" y="5463302"/>
                <a:ext cx="570681" cy="600717"/>
              </a:xfrm>
              <a:custGeom>
                <a:avLst/>
                <a:gdLst>
                  <a:gd name="T0" fmla="*/ 0 w 193"/>
                  <a:gd name="T1" fmla="*/ 0 h 203"/>
                  <a:gd name="T2" fmla="*/ 140 w 193"/>
                  <a:gd name="T3" fmla="*/ 203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93" h="203">
                    <a:moveTo>
                      <a:pt x="0" y="0"/>
                    </a:moveTo>
                    <a:cubicBezTo>
                      <a:pt x="38" y="22"/>
                      <a:pt x="193" y="59"/>
                      <a:pt x="140" y="203"/>
                    </a:cubicBezTo>
                  </a:path>
                </a:pathLst>
              </a:custGeom>
              <a:noFill/>
              <a:ln w="146050" cap="flat">
                <a:solidFill>
                  <a:schemeClr val="tx2">
                    <a:lumMod val="7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Freeform 70">
                <a:extLst>
                  <a:ext uri="{FF2B5EF4-FFF2-40B4-BE49-F238E27FC236}">
                    <a16:creationId xmlns:a16="http://schemas.microsoft.com/office/drawing/2014/main" id="{D461CF0E-CA6D-4E83-A570-697A41F612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8425" y="6055185"/>
                <a:ext cx="376332" cy="312726"/>
              </a:xfrm>
              <a:custGeom>
                <a:avLst/>
                <a:gdLst>
                  <a:gd name="T0" fmla="*/ 44 w 127"/>
                  <a:gd name="T1" fmla="*/ 4 h 106"/>
                  <a:gd name="T2" fmla="*/ 11 w 127"/>
                  <a:gd name="T3" fmla="*/ 30 h 106"/>
                  <a:gd name="T4" fmla="*/ 29 w 127"/>
                  <a:gd name="T5" fmla="*/ 60 h 106"/>
                  <a:gd name="T6" fmla="*/ 41 w 127"/>
                  <a:gd name="T7" fmla="*/ 71 h 106"/>
                  <a:gd name="T8" fmla="*/ 92 w 127"/>
                  <a:gd name="T9" fmla="*/ 105 h 106"/>
                  <a:gd name="T10" fmla="*/ 96 w 127"/>
                  <a:gd name="T11" fmla="*/ 63 h 106"/>
                  <a:gd name="T12" fmla="*/ 74 w 127"/>
                  <a:gd name="T13" fmla="*/ 21 h 106"/>
                  <a:gd name="T14" fmla="*/ 44 w 127"/>
                  <a:gd name="T15" fmla="*/ 4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7" h="106">
                    <a:moveTo>
                      <a:pt x="44" y="4"/>
                    </a:moveTo>
                    <a:cubicBezTo>
                      <a:pt x="27" y="8"/>
                      <a:pt x="16" y="22"/>
                      <a:pt x="11" y="30"/>
                    </a:cubicBezTo>
                    <a:cubicBezTo>
                      <a:pt x="0" y="49"/>
                      <a:pt x="23" y="63"/>
                      <a:pt x="29" y="60"/>
                    </a:cubicBezTo>
                    <a:cubicBezTo>
                      <a:pt x="33" y="58"/>
                      <a:pt x="39" y="57"/>
                      <a:pt x="41" y="71"/>
                    </a:cubicBezTo>
                    <a:cubicBezTo>
                      <a:pt x="43" y="86"/>
                      <a:pt x="72" y="106"/>
                      <a:pt x="92" y="105"/>
                    </a:cubicBezTo>
                    <a:cubicBezTo>
                      <a:pt x="112" y="104"/>
                      <a:pt x="127" y="72"/>
                      <a:pt x="96" y="63"/>
                    </a:cubicBezTo>
                    <a:cubicBezTo>
                      <a:pt x="74" y="56"/>
                      <a:pt x="66" y="33"/>
                      <a:pt x="74" y="21"/>
                    </a:cubicBezTo>
                    <a:cubicBezTo>
                      <a:pt x="81" y="9"/>
                      <a:pt x="60" y="0"/>
                      <a:pt x="44" y="4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Freeform 71">
                <a:extLst>
                  <a:ext uri="{FF2B5EF4-FFF2-40B4-BE49-F238E27FC236}">
                    <a16:creationId xmlns:a16="http://schemas.microsoft.com/office/drawing/2014/main" id="{5CD1B679-C2C4-4936-A62E-C8E099A50E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80506" y="4989796"/>
                <a:ext cx="1263273" cy="899309"/>
              </a:xfrm>
              <a:custGeom>
                <a:avLst/>
                <a:gdLst>
                  <a:gd name="T0" fmla="*/ 413 w 427"/>
                  <a:gd name="T1" fmla="*/ 0 h 304"/>
                  <a:gd name="T2" fmla="*/ 419 w 427"/>
                  <a:gd name="T3" fmla="*/ 25 h 304"/>
                  <a:gd name="T4" fmla="*/ 383 w 427"/>
                  <a:gd name="T5" fmla="*/ 256 h 304"/>
                  <a:gd name="T6" fmla="*/ 157 w 427"/>
                  <a:gd name="T7" fmla="*/ 294 h 304"/>
                  <a:gd name="T8" fmla="*/ 19 w 427"/>
                  <a:gd name="T9" fmla="*/ 89 h 304"/>
                  <a:gd name="T10" fmla="*/ 6 w 427"/>
                  <a:gd name="T11" fmla="*/ 12 h 304"/>
                  <a:gd name="T12" fmla="*/ 413 w 427"/>
                  <a:gd name="T13" fmla="*/ 0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7" h="304">
                    <a:moveTo>
                      <a:pt x="413" y="0"/>
                    </a:moveTo>
                    <a:cubicBezTo>
                      <a:pt x="416" y="8"/>
                      <a:pt x="417" y="16"/>
                      <a:pt x="419" y="25"/>
                    </a:cubicBezTo>
                    <a:cubicBezTo>
                      <a:pt x="427" y="91"/>
                      <a:pt x="412" y="258"/>
                      <a:pt x="383" y="256"/>
                    </a:cubicBezTo>
                    <a:cubicBezTo>
                      <a:pt x="312" y="252"/>
                      <a:pt x="243" y="273"/>
                      <a:pt x="157" y="294"/>
                    </a:cubicBezTo>
                    <a:cubicBezTo>
                      <a:pt x="118" y="304"/>
                      <a:pt x="27" y="150"/>
                      <a:pt x="19" y="89"/>
                    </a:cubicBezTo>
                    <a:cubicBezTo>
                      <a:pt x="15" y="63"/>
                      <a:pt x="0" y="36"/>
                      <a:pt x="6" y="12"/>
                    </a:cubicBezTo>
                    <a:cubicBezTo>
                      <a:pt x="68" y="112"/>
                      <a:pt x="305" y="150"/>
                      <a:pt x="413" y="0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0" name="Freeform 72">
              <a:extLst>
                <a:ext uri="{FF2B5EF4-FFF2-40B4-BE49-F238E27FC236}">
                  <a16:creationId xmlns:a16="http://schemas.microsoft.com/office/drawing/2014/main" id="{042E3234-1C42-4C53-AC30-03CDE21A9C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3870" y="4271544"/>
              <a:ext cx="1431120" cy="1095425"/>
            </a:xfrm>
            <a:custGeom>
              <a:avLst/>
              <a:gdLst>
                <a:gd name="T0" fmla="*/ 459 w 484"/>
                <a:gd name="T1" fmla="*/ 0 h 370"/>
                <a:gd name="T2" fmla="*/ 465 w 484"/>
                <a:gd name="T3" fmla="*/ 30 h 370"/>
                <a:gd name="T4" fmla="*/ 450 w 484"/>
                <a:gd name="T5" fmla="*/ 298 h 370"/>
                <a:gd name="T6" fmla="*/ 141 w 484"/>
                <a:gd name="T7" fmla="*/ 359 h 370"/>
                <a:gd name="T8" fmla="*/ 28 w 484"/>
                <a:gd name="T9" fmla="*/ 41 h 370"/>
                <a:gd name="T10" fmla="*/ 289 w 484"/>
                <a:gd name="T11" fmla="*/ 108 h 370"/>
                <a:gd name="T12" fmla="*/ 459 w 484"/>
                <a:gd name="T13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4" h="370">
                  <a:moveTo>
                    <a:pt x="459" y="0"/>
                  </a:moveTo>
                  <a:cubicBezTo>
                    <a:pt x="461" y="10"/>
                    <a:pt x="463" y="20"/>
                    <a:pt x="465" y="30"/>
                  </a:cubicBezTo>
                  <a:cubicBezTo>
                    <a:pt x="475" y="107"/>
                    <a:pt x="484" y="297"/>
                    <a:pt x="450" y="298"/>
                  </a:cubicBezTo>
                  <a:cubicBezTo>
                    <a:pt x="357" y="300"/>
                    <a:pt x="236" y="338"/>
                    <a:pt x="141" y="359"/>
                  </a:cubicBezTo>
                  <a:cubicBezTo>
                    <a:pt x="89" y="370"/>
                    <a:pt x="0" y="143"/>
                    <a:pt x="28" y="41"/>
                  </a:cubicBezTo>
                  <a:cubicBezTo>
                    <a:pt x="70" y="110"/>
                    <a:pt x="181" y="129"/>
                    <a:pt x="289" y="108"/>
                  </a:cubicBezTo>
                  <a:cubicBezTo>
                    <a:pt x="358" y="95"/>
                    <a:pt x="407" y="72"/>
                    <a:pt x="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73">
              <a:extLst>
                <a:ext uri="{FF2B5EF4-FFF2-40B4-BE49-F238E27FC236}">
                  <a16:creationId xmlns:a16="http://schemas.microsoft.com/office/drawing/2014/main" id="{0F71418E-89D7-4B07-AEAF-18BAB291CF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7349" y="4951767"/>
              <a:ext cx="56538" cy="231453"/>
            </a:xfrm>
            <a:custGeom>
              <a:avLst/>
              <a:gdLst>
                <a:gd name="T0" fmla="*/ 0 w 19"/>
                <a:gd name="T1" fmla="*/ 0 h 78"/>
                <a:gd name="T2" fmla="*/ 19 w 19"/>
                <a:gd name="T3" fmla="*/ 78 h 78"/>
                <a:gd name="T4" fmla="*/ 0 w 19"/>
                <a:gd name="T5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78">
                  <a:moveTo>
                    <a:pt x="0" y="0"/>
                  </a:moveTo>
                  <a:cubicBezTo>
                    <a:pt x="4" y="20"/>
                    <a:pt x="7" y="64"/>
                    <a:pt x="19" y="78"/>
                  </a:cubicBezTo>
                  <a:cubicBezTo>
                    <a:pt x="17" y="57"/>
                    <a:pt x="13" y="44"/>
                    <a:pt x="0" y="0"/>
                  </a:cubicBez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08">
              <a:extLst>
                <a:ext uri="{FF2B5EF4-FFF2-40B4-BE49-F238E27FC236}">
                  <a16:creationId xmlns:a16="http://schemas.microsoft.com/office/drawing/2014/main" id="{CC15D5B3-1FC2-4C78-ADB4-7979A7E6F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5512" y="3568351"/>
              <a:ext cx="1238982" cy="726233"/>
            </a:xfrm>
            <a:custGeom>
              <a:avLst/>
              <a:gdLst>
                <a:gd name="connsiteX0" fmla="*/ 1234392 w 1238982"/>
                <a:gd name="connsiteY0" fmla="*/ 0 h 726233"/>
                <a:gd name="connsiteX1" fmla="*/ 601466 w 1238982"/>
                <a:gd name="connsiteY1" fmla="*/ 478744 h 726233"/>
                <a:gd name="connsiteX2" fmla="*/ 474814 w 1238982"/>
                <a:gd name="connsiteY2" fmla="*/ 457007 h 726233"/>
                <a:gd name="connsiteX3" fmla="*/ 451430 w 1238982"/>
                <a:gd name="connsiteY3" fmla="*/ 445285 h 726233"/>
                <a:gd name="connsiteX4" fmla="*/ 394994 w 1238982"/>
                <a:gd name="connsiteY4" fmla="*/ 532772 h 726233"/>
                <a:gd name="connsiteX5" fmla="*/ 7480 w 1238982"/>
                <a:gd name="connsiteY5" fmla="*/ 707033 h 726233"/>
                <a:gd name="connsiteX6" fmla="*/ 353284 w 1238982"/>
                <a:gd name="connsiteY6" fmla="*/ 239919 h 726233"/>
                <a:gd name="connsiteX7" fmla="*/ 357663 w 1238982"/>
                <a:gd name="connsiteY7" fmla="*/ 240502 h 726233"/>
                <a:gd name="connsiteX8" fmla="*/ 358474 w 1238982"/>
                <a:gd name="connsiteY8" fmla="*/ 238460 h 726233"/>
                <a:gd name="connsiteX9" fmla="*/ 598508 w 1238982"/>
                <a:gd name="connsiteY9" fmla="*/ 147761 h 726233"/>
                <a:gd name="connsiteX10" fmla="*/ 1234392 w 1238982"/>
                <a:gd name="connsiteY10" fmla="*/ 0 h 726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8982" h="726233">
                  <a:moveTo>
                    <a:pt x="1234392" y="0"/>
                  </a:moveTo>
                  <a:cubicBezTo>
                    <a:pt x="1284671" y="398953"/>
                    <a:pt x="912014" y="496475"/>
                    <a:pt x="601466" y="478744"/>
                  </a:cubicBezTo>
                  <a:cubicBezTo>
                    <a:pt x="551926" y="475789"/>
                    <a:pt x="509872" y="468124"/>
                    <a:pt x="474814" y="457007"/>
                  </a:cubicBezTo>
                  <a:lnTo>
                    <a:pt x="451430" y="445285"/>
                  </a:lnTo>
                  <a:lnTo>
                    <a:pt x="394994" y="532772"/>
                  </a:lnTo>
                  <a:cubicBezTo>
                    <a:pt x="264159" y="716460"/>
                    <a:pt x="151619" y="755832"/>
                    <a:pt x="7480" y="707033"/>
                  </a:cubicBezTo>
                  <a:cubicBezTo>
                    <a:pt x="-35762" y="519602"/>
                    <a:pt x="112281" y="230646"/>
                    <a:pt x="353284" y="239919"/>
                  </a:cubicBezTo>
                  <a:lnTo>
                    <a:pt x="357663" y="240502"/>
                  </a:lnTo>
                  <a:lnTo>
                    <a:pt x="358474" y="238460"/>
                  </a:lnTo>
                  <a:cubicBezTo>
                    <a:pt x="397622" y="182669"/>
                    <a:pt x="482053" y="141111"/>
                    <a:pt x="598508" y="147761"/>
                  </a:cubicBezTo>
                  <a:cubicBezTo>
                    <a:pt x="832158" y="159581"/>
                    <a:pt x="1074682" y="357580"/>
                    <a:pt x="123439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3" name="Freeform 76">
              <a:extLst>
                <a:ext uri="{FF2B5EF4-FFF2-40B4-BE49-F238E27FC236}">
                  <a16:creationId xmlns:a16="http://schemas.microsoft.com/office/drawing/2014/main" id="{399E25A5-CEC3-43CE-86C5-CF21CC522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23484" y="4121364"/>
              <a:ext cx="181982" cy="236753"/>
            </a:xfrm>
            <a:custGeom>
              <a:avLst/>
              <a:gdLst>
                <a:gd name="T0" fmla="*/ 26 w 62"/>
                <a:gd name="T1" fmla="*/ 2 h 80"/>
                <a:gd name="T2" fmla="*/ 59 w 62"/>
                <a:gd name="T3" fmla="*/ 36 h 80"/>
                <a:gd name="T4" fmla="*/ 36 w 62"/>
                <a:gd name="T5" fmla="*/ 78 h 80"/>
                <a:gd name="T6" fmla="*/ 3 w 62"/>
                <a:gd name="T7" fmla="*/ 43 h 80"/>
                <a:gd name="T8" fmla="*/ 26 w 62"/>
                <a:gd name="T9" fmla="*/ 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80">
                  <a:moveTo>
                    <a:pt x="26" y="2"/>
                  </a:moveTo>
                  <a:cubicBezTo>
                    <a:pt x="42" y="0"/>
                    <a:pt x="56" y="15"/>
                    <a:pt x="59" y="36"/>
                  </a:cubicBezTo>
                  <a:cubicBezTo>
                    <a:pt x="62" y="57"/>
                    <a:pt x="52" y="76"/>
                    <a:pt x="36" y="78"/>
                  </a:cubicBezTo>
                  <a:cubicBezTo>
                    <a:pt x="21" y="80"/>
                    <a:pt x="6" y="64"/>
                    <a:pt x="3" y="43"/>
                  </a:cubicBezTo>
                  <a:cubicBezTo>
                    <a:pt x="0" y="23"/>
                    <a:pt x="11" y="4"/>
                    <a:pt x="26" y="2"/>
                  </a:cubicBezTo>
                  <a:close/>
                </a:path>
              </a:pathLst>
            </a:custGeom>
            <a:solidFill>
              <a:srgbClr val="FFCC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77">
              <a:extLst>
                <a:ext uri="{FF2B5EF4-FFF2-40B4-BE49-F238E27FC236}">
                  <a16:creationId xmlns:a16="http://schemas.microsoft.com/office/drawing/2014/main" id="{90A513F1-C3F9-44FC-9BA7-36BBD2CC036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1610" y="4389920"/>
              <a:ext cx="780932" cy="388699"/>
            </a:xfrm>
            <a:custGeom>
              <a:avLst/>
              <a:gdLst>
                <a:gd name="T0" fmla="*/ 139 w 264"/>
                <a:gd name="T1" fmla="*/ 131 h 131"/>
                <a:gd name="T2" fmla="*/ 0 w 264"/>
                <a:gd name="T3" fmla="*/ 0 h 131"/>
                <a:gd name="T4" fmla="*/ 264 w 264"/>
                <a:gd name="T5" fmla="*/ 67 h 131"/>
                <a:gd name="T6" fmla="*/ 139 w 264"/>
                <a:gd name="T7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4" h="131">
                  <a:moveTo>
                    <a:pt x="139" y="131"/>
                  </a:moveTo>
                  <a:cubicBezTo>
                    <a:pt x="79" y="105"/>
                    <a:pt x="28" y="61"/>
                    <a:pt x="0" y="0"/>
                  </a:cubicBezTo>
                  <a:cubicBezTo>
                    <a:pt x="84" y="130"/>
                    <a:pt x="212" y="86"/>
                    <a:pt x="264" y="67"/>
                  </a:cubicBezTo>
                  <a:cubicBezTo>
                    <a:pt x="214" y="89"/>
                    <a:pt x="186" y="100"/>
                    <a:pt x="139" y="131"/>
                  </a:cubicBez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78">
              <a:extLst>
                <a:ext uri="{FF2B5EF4-FFF2-40B4-BE49-F238E27FC236}">
                  <a16:creationId xmlns:a16="http://schemas.microsoft.com/office/drawing/2014/main" id="{6CC3E78B-419E-47AD-954E-B1230D5B26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6910" y="4393454"/>
              <a:ext cx="775632" cy="363964"/>
            </a:xfrm>
            <a:custGeom>
              <a:avLst/>
              <a:gdLst>
                <a:gd name="T0" fmla="*/ 139 w 262"/>
                <a:gd name="T1" fmla="*/ 123 h 123"/>
                <a:gd name="T2" fmla="*/ 262 w 262"/>
                <a:gd name="T3" fmla="*/ 66 h 123"/>
                <a:gd name="T4" fmla="*/ 0 w 262"/>
                <a:gd name="T5" fmla="*/ 0 h 123"/>
                <a:gd name="T6" fmla="*/ 139 w 262"/>
                <a:gd name="T7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2" h="123">
                  <a:moveTo>
                    <a:pt x="139" y="123"/>
                  </a:moveTo>
                  <a:cubicBezTo>
                    <a:pt x="177" y="98"/>
                    <a:pt x="218" y="80"/>
                    <a:pt x="262" y="66"/>
                  </a:cubicBezTo>
                  <a:cubicBezTo>
                    <a:pt x="151" y="86"/>
                    <a:pt x="47" y="75"/>
                    <a:pt x="0" y="0"/>
                  </a:cubicBezTo>
                  <a:cubicBezTo>
                    <a:pt x="14" y="45"/>
                    <a:pt x="75" y="103"/>
                    <a:pt x="139" y="1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79">
              <a:extLst>
                <a:ext uri="{FF2B5EF4-FFF2-40B4-BE49-F238E27FC236}">
                  <a16:creationId xmlns:a16="http://schemas.microsoft.com/office/drawing/2014/main" id="{CB1E4999-29F9-4EFF-ACC0-B075D5CEC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542" y="4271544"/>
              <a:ext cx="501775" cy="397533"/>
            </a:xfrm>
            <a:custGeom>
              <a:avLst/>
              <a:gdLst>
                <a:gd name="T0" fmla="*/ 122 w 170"/>
                <a:gd name="T1" fmla="*/ 134 h 134"/>
                <a:gd name="T2" fmla="*/ 170 w 170"/>
                <a:gd name="T3" fmla="*/ 0 h 134"/>
                <a:gd name="T4" fmla="*/ 0 w 170"/>
                <a:gd name="T5" fmla="*/ 107 h 134"/>
                <a:gd name="T6" fmla="*/ 122 w 170"/>
                <a:gd name="T7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0" h="134">
                  <a:moveTo>
                    <a:pt x="122" y="134"/>
                  </a:moveTo>
                  <a:cubicBezTo>
                    <a:pt x="161" y="76"/>
                    <a:pt x="170" y="48"/>
                    <a:pt x="170" y="0"/>
                  </a:cubicBezTo>
                  <a:cubicBezTo>
                    <a:pt x="148" y="80"/>
                    <a:pt x="56" y="104"/>
                    <a:pt x="0" y="107"/>
                  </a:cubicBezTo>
                  <a:cubicBezTo>
                    <a:pt x="55" y="108"/>
                    <a:pt x="93" y="122"/>
                    <a:pt x="122" y="134"/>
                  </a:cubicBez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80">
              <a:extLst>
                <a:ext uri="{FF2B5EF4-FFF2-40B4-BE49-F238E27FC236}">
                  <a16:creationId xmlns:a16="http://schemas.microsoft.com/office/drawing/2014/main" id="{D265E5B2-DB98-44C0-B44E-B5A245AFB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0210" y="4271544"/>
              <a:ext cx="498242" cy="388699"/>
            </a:xfrm>
            <a:custGeom>
              <a:avLst/>
              <a:gdLst>
                <a:gd name="T0" fmla="*/ 114 w 169"/>
                <a:gd name="T1" fmla="*/ 131 h 131"/>
                <a:gd name="T2" fmla="*/ 0 w 169"/>
                <a:gd name="T3" fmla="*/ 106 h 131"/>
                <a:gd name="T4" fmla="*/ 163 w 169"/>
                <a:gd name="T5" fmla="*/ 0 h 131"/>
                <a:gd name="T6" fmla="*/ 114 w 169"/>
                <a:gd name="T7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9" h="131">
                  <a:moveTo>
                    <a:pt x="114" y="131"/>
                  </a:moveTo>
                  <a:cubicBezTo>
                    <a:pt x="83" y="114"/>
                    <a:pt x="44" y="108"/>
                    <a:pt x="0" y="106"/>
                  </a:cubicBezTo>
                  <a:cubicBezTo>
                    <a:pt x="60" y="94"/>
                    <a:pt x="119" y="61"/>
                    <a:pt x="163" y="0"/>
                  </a:cubicBezTo>
                  <a:cubicBezTo>
                    <a:pt x="169" y="23"/>
                    <a:pt x="134" y="108"/>
                    <a:pt x="114" y="1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81">
              <a:extLst>
                <a:ext uri="{FF2B5EF4-FFF2-40B4-BE49-F238E27FC236}">
                  <a16:creationId xmlns:a16="http://schemas.microsoft.com/office/drawing/2014/main" id="{0C89034F-E833-4EC9-9F98-A5F8EF2A9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4838" y="4582503"/>
              <a:ext cx="174915" cy="420502"/>
            </a:xfrm>
            <a:custGeom>
              <a:avLst/>
              <a:gdLst>
                <a:gd name="T0" fmla="*/ 32 w 59"/>
                <a:gd name="T1" fmla="*/ 6 h 142"/>
                <a:gd name="T2" fmla="*/ 35 w 59"/>
                <a:gd name="T3" fmla="*/ 33 h 142"/>
                <a:gd name="T4" fmla="*/ 34 w 59"/>
                <a:gd name="T5" fmla="*/ 45 h 142"/>
                <a:gd name="T6" fmla="*/ 58 w 59"/>
                <a:gd name="T7" fmla="*/ 118 h 142"/>
                <a:gd name="T8" fmla="*/ 49 w 59"/>
                <a:gd name="T9" fmla="*/ 140 h 142"/>
                <a:gd name="T10" fmla="*/ 30 w 59"/>
                <a:gd name="T11" fmla="*/ 126 h 142"/>
                <a:gd name="T12" fmla="*/ 19 w 59"/>
                <a:gd name="T13" fmla="*/ 48 h 142"/>
                <a:gd name="T14" fmla="*/ 10 w 59"/>
                <a:gd name="T15" fmla="*/ 36 h 142"/>
                <a:gd name="T16" fmla="*/ 6 w 59"/>
                <a:gd name="T17" fmla="*/ 10 h 142"/>
                <a:gd name="T18" fmla="*/ 32 w 59"/>
                <a:gd name="T19" fmla="*/ 6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142">
                  <a:moveTo>
                    <a:pt x="32" y="6"/>
                  </a:moveTo>
                  <a:cubicBezTo>
                    <a:pt x="41" y="10"/>
                    <a:pt x="39" y="27"/>
                    <a:pt x="35" y="33"/>
                  </a:cubicBezTo>
                  <a:cubicBezTo>
                    <a:pt x="32" y="38"/>
                    <a:pt x="30" y="40"/>
                    <a:pt x="34" y="45"/>
                  </a:cubicBezTo>
                  <a:cubicBezTo>
                    <a:pt x="43" y="58"/>
                    <a:pt x="59" y="99"/>
                    <a:pt x="58" y="118"/>
                  </a:cubicBezTo>
                  <a:cubicBezTo>
                    <a:pt x="58" y="126"/>
                    <a:pt x="55" y="138"/>
                    <a:pt x="49" y="140"/>
                  </a:cubicBezTo>
                  <a:cubicBezTo>
                    <a:pt x="42" y="142"/>
                    <a:pt x="34" y="133"/>
                    <a:pt x="30" y="126"/>
                  </a:cubicBezTo>
                  <a:cubicBezTo>
                    <a:pt x="21" y="112"/>
                    <a:pt x="18" y="62"/>
                    <a:pt x="19" y="48"/>
                  </a:cubicBezTo>
                  <a:cubicBezTo>
                    <a:pt x="20" y="39"/>
                    <a:pt x="17" y="41"/>
                    <a:pt x="10" y="36"/>
                  </a:cubicBezTo>
                  <a:cubicBezTo>
                    <a:pt x="3" y="29"/>
                    <a:pt x="0" y="18"/>
                    <a:pt x="6" y="10"/>
                  </a:cubicBezTo>
                  <a:cubicBezTo>
                    <a:pt x="13" y="3"/>
                    <a:pt x="21" y="0"/>
                    <a:pt x="32" y="6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19D82A41-CA8F-46CA-91CF-FA2C8ADD784D}"/>
                </a:ext>
              </a:extLst>
            </p:cNvPr>
            <p:cNvGrpSpPr/>
            <p:nvPr/>
          </p:nvGrpSpPr>
          <p:grpSpPr>
            <a:xfrm>
              <a:off x="3451053" y="4008288"/>
              <a:ext cx="381632" cy="136045"/>
              <a:chOff x="4176981" y="4516289"/>
              <a:chExt cx="381632" cy="136045"/>
            </a:xfrm>
            <a:solidFill>
              <a:schemeClr val="accent1"/>
            </a:solidFill>
          </p:grpSpPr>
          <p:sp>
            <p:nvSpPr>
              <p:cNvPr id="69" name="Freeform 82">
                <a:extLst>
                  <a:ext uri="{FF2B5EF4-FFF2-40B4-BE49-F238E27FC236}">
                    <a16:creationId xmlns:a16="http://schemas.microsoft.com/office/drawing/2014/main" id="{233FF512-64CC-433C-B67C-6FA2843ACC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6138" y="4516289"/>
                <a:ext cx="102475" cy="77740"/>
              </a:xfrm>
              <a:custGeom>
                <a:avLst/>
                <a:gdLst>
                  <a:gd name="T0" fmla="*/ 0 w 35"/>
                  <a:gd name="T1" fmla="*/ 15 h 26"/>
                  <a:gd name="T2" fmla="*/ 35 w 35"/>
                  <a:gd name="T3" fmla="*/ 26 h 26"/>
                  <a:gd name="T4" fmla="*/ 0 w 35"/>
                  <a:gd name="T5" fmla="*/ 1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26">
                    <a:moveTo>
                      <a:pt x="0" y="15"/>
                    </a:moveTo>
                    <a:cubicBezTo>
                      <a:pt x="8" y="12"/>
                      <a:pt x="25" y="16"/>
                      <a:pt x="35" y="26"/>
                    </a:cubicBezTo>
                    <a:cubicBezTo>
                      <a:pt x="32" y="9"/>
                      <a:pt x="8" y="0"/>
                      <a:pt x="0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Freeform 83">
                <a:extLst>
                  <a:ext uri="{FF2B5EF4-FFF2-40B4-BE49-F238E27FC236}">
                    <a16:creationId xmlns:a16="http://schemas.microsoft.com/office/drawing/2014/main" id="{6667118E-BC33-4763-AAD9-0853CAA6E2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6981" y="4555159"/>
                <a:ext cx="95408" cy="97175"/>
              </a:xfrm>
              <a:custGeom>
                <a:avLst/>
                <a:gdLst>
                  <a:gd name="T0" fmla="*/ 32 w 32"/>
                  <a:gd name="T1" fmla="*/ 13 h 33"/>
                  <a:gd name="T2" fmla="*/ 2 w 32"/>
                  <a:gd name="T3" fmla="*/ 33 h 33"/>
                  <a:gd name="T4" fmla="*/ 32 w 32"/>
                  <a:gd name="T5" fmla="*/ 1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2" h="33">
                    <a:moveTo>
                      <a:pt x="32" y="13"/>
                    </a:moveTo>
                    <a:cubicBezTo>
                      <a:pt x="24" y="12"/>
                      <a:pt x="9" y="20"/>
                      <a:pt x="2" y="33"/>
                    </a:cubicBezTo>
                    <a:cubicBezTo>
                      <a:pt x="0" y="15"/>
                      <a:pt x="21" y="0"/>
                      <a:pt x="32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0" name="Freeform 84">
              <a:extLst>
                <a:ext uri="{FF2B5EF4-FFF2-40B4-BE49-F238E27FC236}">
                  <a16:creationId xmlns:a16="http://schemas.microsoft.com/office/drawing/2014/main" id="{BB9D053A-8050-4521-8A5C-4523257EEF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6714" y="4524198"/>
              <a:ext cx="6577853" cy="697892"/>
            </a:xfrm>
            <a:custGeom>
              <a:avLst/>
              <a:gdLst>
                <a:gd name="T0" fmla="*/ 3712 w 3723"/>
                <a:gd name="T1" fmla="*/ 0 h 395"/>
                <a:gd name="T2" fmla="*/ 3723 w 3723"/>
                <a:gd name="T3" fmla="*/ 220 h 395"/>
                <a:gd name="T4" fmla="*/ 10 w 3723"/>
                <a:gd name="T5" fmla="*/ 395 h 395"/>
                <a:gd name="T6" fmla="*/ 0 w 3723"/>
                <a:gd name="T7" fmla="*/ 175 h 395"/>
                <a:gd name="T8" fmla="*/ 3712 w 3723"/>
                <a:gd name="T9" fmla="*/ 0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23" h="395">
                  <a:moveTo>
                    <a:pt x="3712" y="0"/>
                  </a:moveTo>
                  <a:lnTo>
                    <a:pt x="3723" y="220"/>
                  </a:lnTo>
                  <a:lnTo>
                    <a:pt x="10" y="395"/>
                  </a:lnTo>
                  <a:lnTo>
                    <a:pt x="0" y="175"/>
                  </a:lnTo>
                  <a:lnTo>
                    <a:pt x="37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85">
              <a:extLst>
                <a:ext uri="{FF2B5EF4-FFF2-40B4-BE49-F238E27FC236}">
                  <a16:creationId xmlns:a16="http://schemas.microsoft.com/office/drawing/2014/main" id="{D901F662-B903-4E4B-AB16-29BA34E36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36297" y="4313947"/>
              <a:ext cx="1120161" cy="809201"/>
            </a:xfrm>
            <a:custGeom>
              <a:avLst/>
              <a:gdLst>
                <a:gd name="T0" fmla="*/ 0 w 634"/>
                <a:gd name="T1" fmla="*/ 0 h 458"/>
                <a:gd name="T2" fmla="*/ 634 w 634"/>
                <a:gd name="T3" fmla="*/ 175 h 458"/>
                <a:gd name="T4" fmla="*/ 21 w 634"/>
                <a:gd name="T5" fmla="*/ 458 h 458"/>
                <a:gd name="T6" fmla="*/ 0 w 634"/>
                <a:gd name="T7" fmla="*/ 0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4" h="458">
                  <a:moveTo>
                    <a:pt x="0" y="0"/>
                  </a:moveTo>
                  <a:lnTo>
                    <a:pt x="634" y="175"/>
                  </a:lnTo>
                  <a:lnTo>
                    <a:pt x="21" y="4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86">
              <a:extLst>
                <a:ext uri="{FF2B5EF4-FFF2-40B4-BE49-F238E27FC236}">
                  <a16:creationId xmlns:a16="http://schemas.microsoft.com/office/drawing/2014/main" id="{618BAEE7-D144-4DA3-95BF-8CD2EFA626C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3143" y="4142566"/>
              <a:ext cx="65372" cy="75973"/>
            </a:xfrm>
            <a:custGeom>
              <a:avLst/>
              <a:gdLst>
                <a:gd name="T0" fmla="*/ 9 w 22"/>
                <a:gd name="T1" fmla="*/ 1 h 26"/>
                <a:gd name="T2" fmla="*/ 2 w 22"/>
                <a:gd name="T3" fmla="*/ 15 h 26"/>
                <a:gd name="T4" fmla="*/ 14 w 22"/>
                <a:gd name="T5" fmla="*/ 26 h 26"/>
                <a:gd name="T6" fmla="*/ 21 w 22"/>
                <a:gd name="T7" fmla="*/ 12 h 26"/>
                <a:gd name="T8" fmla="*/ 9 w 22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6">
                  <a:moveTo>
                    <a:pt x="9" y="1"/>
                  </a:moveTo>
                  <a:cubicBezTo>
                    <a:pt x="4" y="1"/>
                    <a:pt x="0" y="8"/>
                    <a:pt x="2" y="15"/>
                  </a:cubicBezTo>
                  <a:cubicBezTo>
                    <a:pt x="3" y="21"/>
                    <a:pt x="8" y="26"/>
                    <a:pt x="14" y="26"/>
                  </a:cubicBezTo>
                  <a:cubicBezTo>
                    <a:pt x="19" y="25"/>
                    <a:pt x="22" y="19"/>
                    <a:pt x="21" y="12"/>
                  </a:cubicBezTo>
                  <a:cubicBezTo>
                    <a:pt x="20" y="5"/>
                    <a:pt x="15" y="0"/>
                    <a:pt x="9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87">
              <a:extLst>
                <a:ext uri="{FF2B5EF4-FFF2-40B4-BE49-F238E27FC236}">
                  <a16:creationId xmlns:a16="http://schemas.microsoft.com/office/drawing/2014/main" id="{BAEE121A-F356-4A5A-9E7E-E66332FA9C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1798" y="4170835"/>
              <a:ext cx="65372" cy="77740"/>
            </a:xfrm>
            <a:custGeom>
              <a:avLst/>
              <a:gdLst>
                <a:gd name="T0" fmla="*/ 9 w 22"/>
                <a:gd name="T1" fmla="*/ 1 h 26"/>
                <a:gd name="T2" fmla="*/ 1 w 22"/>
                <a:gd name="T3" fmla="*/ 15 h 26"/>
                <a:gd name="T4" fmla="*/ 13 w 22"/>
                <a:gd name="T5" fmla="*/ 26 h 26"/>
                <a:gd name="T6" fmla="*/ 21 w 22"/>
                <a:gd name="T7" fmla="*/ 12 h 26"/>
                <a:gd name="T8" fmla="*/ 9 w 22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6">
                  <a:moveTo>
                    <a:pt x="9" y="1"/>
                  </a:moveTo>
                  <a:cubicBezTo>
                    <a:pt x="3" y="1"/>
                    <a:pt x="0" y="8"/>
                    <a:pt x="1" y="15"/>
                  </a:cubicBezTo>
                  <a:cubicBezTo>
                    <a:pt x="3" y="21"/>
                    <a:pt x="8" y="26"/>
                    <a:pt x="13" y="26"/>
                  </a:cubicBezTo>
                  <a:cubicBezTo>
                    <a:pt x="19" y="25"/>
                    <a:pt x="22" y="19"/>
                    <a:pt x="21" y="12"/>
                  </a:cubicBezTo>
                  <a:cubicBezTo>
                    <a:pt x="19" y="5"/>
                    <a:pt x="14" y="0"/>
                    <a:pt x="9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88">
              <a:extLst>
                <a:ext uri="{FF2B5EF4-FFF2-40B4-BE49-F238E27FC236}">
                  <a16:creationId xmlns:a16="http://schemas.microsoft.com/office/drawing/2014/main" id="{9A69C9C6-C0EC-4F2D-91EC-11E920744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0596" y="4280378"/>
              <a:ext cx="302125" cy="189049"/>
            </a:xfrm>
            <a:custGeom>
              <a:avLst/>
              <a:gdLst>
                <a:gd name="T0" fmla="*/ 0 w 102"/>
                <a:gd name="T1" fmla="*/ 30 h 64"/>
                <a:gd name="T2" fmla="*/ 102 w 102"/>
                <a:gd name="T3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2" h="64">
                  <a:moveTo>
                    <a:pt x="0" y="30"/>
                  </a:moveTo>
                  <a:cubicBezTo>
                    <a:pt x="32" y="64"/>
                    <a:pt x="95" y="52"/>
                    <a:pt x="102" y="0"/>
                  </a:cubicBezTo>
                </a:path>
              </a:pathLst>
            </a:custGeom>
            <a:noFill/>
            <a:ln w="49213" cap="rnd">
              <a:solidFill>
                <a:srgbClr val="21212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89">
              <a:extLst>
                <a:ext uri="{FF2B5EF4-FFF2-40B4-BE49-F238E27FC236}">
                  <a16:creationId xmlns:a16="http://schemas.microsoft.com/office/drawing/2014/main" id="{49256683-244B-46FA-9ACA-7DB47401F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2364" y="5059543"/>
              <a:ext cx="1388717" cy="699659"/>
            </a:xfrm>
            <a:custGeom>
              <a:avLst/>
              <a:gdLst>
                <a:gd name="T0" fmla="*/ 470 w 470"/>
                <a:gd name="T1" fmla="*/ 0 h 237"/>
                <a:gd name="T2" fmla="*/ 179 w 470"/>
                <a:gd name="T3" fmla="*/ 227 h 237"/>
                <a:gd name="T4" fmla="*/ 94 w 470"/>
                <a:gd name="T5" fmla="*/ 17 h 237"/>
                <a:gd name="T6" fmla="*/ 470 w 470"/>
                <a:gd name="T7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0" h="237">
                  <a:moveTo>
                    <a:pt x="470" y="0"/>
                  </a:moveTo>
                  <a:cubicBezTo>
                    <a:pt x="432" y="69"/>
                    <a:pt x="295" y="216"/>
                    <a:pt x="179" y="227"/>
                  </a:cubicBezTo>
                  <a:cubicBezTo>
                    <a:pt x="62" y="237"/>
                    <a:pt x="0" y="141"/>
                    <a:pt x="94" y="17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90">
              <a:extLst>
                <a:ext uri="{FF2B5EF4-FFF2-40B4-BE49-F238E27FC236}">
                  <a16:creationId xmlns:a16="http://schemas.microsoft.com/office/drawing/2014/main" id="{C1FF8CFD-4BEA-46C6-A414-0A5F05922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5826" y="4328082"/>
              <a:ext cx="1422286" cy="641354"/>
            </a:xfrm>
            <a:custGeom>
              <a:avLst/>
              <a:gdLst>
                <a:gd name="T0" fmla="*/ 481 w 481"/>
                <a:gd name="T1" fmla="*/ 199 h 217"/>
                <a:gd name="T2" fmla="*/ 171 w 481"/>
                <a:gd name="T3" fmla="*/ 1 h 217"/>
                <a:gd name="T4" fmla="*/ 105 w 481"/>
                <a:gd name="T5" fmla="*/ 217 h 217"/>
                <a:gd name="T6" fmla="*/ 481 w 481"/>
                <a:gd name="T7" fmla="*/ 199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1" h="217">
                  <a:moveTo>
                    <a:pt x="481" y="199"/>
                  </a:moveTo>
                  <a:cubicBezTo>
                    <a:pt x="437" y="134"/>
                    <a:pt x="287" y="0"/>
                    <a:pt x="171" y="1"/>
                  </a:cubicBezTo>
                  <a:cubicBezTo>
                    <a:pt x="53" y="1"/>
                    <a:pt x="0" y="102"/>
                    <a:pt x="105" y="217"/>
                  </a:cubicBezTo>
                  <a:lnTo>
                    <a:pt x="481" y="19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91">
              <a:extLst>
                <a:ext uri="{FF2B5EF4-FFF2-40B4-BE49-F238E27FC236}">
                  <a16:creationId xmlns:a16="http://schemas.microsoft.com/office/drawing/2014/main" id="{2F814043-5BD3-40EA-8943-236685865B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06874" y="5017140"/>
              <a:ext cx="323327" cy="266789"/>
            </a:xfrm>
            <a:custGeom>
              <a:avLst/>
              <a:gdLst>
                <a:gd name="T0" fmla="*/ 52 w 109"/>
                <a:gd name="T1" fmla="*/ 19 h 90"/>
                <a:gd name="T2" fmla="*/ 87 w 109"/>
                <a:gd name="T3" fmla="*/ 36 h 90"/>
                <a:gd name="T4" fmla="*/ 75 w 109"/>
                <a:gd name="T5" fmla="*/ 47 h 90"/>
                <a:gd name="T6" fmla="*/ 67 w 109"/>
                <a:gd name="T7" fmla="*/ 64 h 90"/>
                <a:gd name="T8" fmla="*/ 49 w 109"/>
                <a:gd name="T9" fmla="*/ 75 h 90"/>
                <a:gd name="T10" fmla="*/ 31 w 109"/>
                <a:gd name="T11" fmla="*/ 74 h 90"/>
                <a:gd name="T12" fmla="*/ 7 w 109"/>
                <a:gd name="T13" fmla="*/ 35 h 90"/>
                <a:gd name="T14" fmla="*/ 25 w 109"/>
                <a:gd name="T15" fmla="*/ 1 h 90"/>
                <a:gd name="T16" fmla="*/ 52 w 109"/>
                <a:gd name="T17" fmla="*/ 19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90">
                  <a:moveTo>
                    <a:pt x="52" y="19"/>
                  </a:moveTo>
                  <a:cubicBezTo>
                    <a:pt x="63" y="20"/>
                    <a:pt x="109" y="24"/>
                    <a:pt x="87" y="36"/>
                  </a:cubicBezTo>
                  <a:cubicBezTo>
                    <a:pt x="82" y="39"/>
                    <a:pt x="66" y="31"/>
                    <a:pt x="75" y="47"/>
                  </a:cubicBezTo>
                  <a:cubicBezTo>
                    <a:pt x="91" y="65"/>
                    <a:pt x="69" y="69"/>
                    <a:pt x="67" y="64"/>
                  </a:cubicBezTo>
                  <a:cubicBezTo>
                    <a:pt x="71" y="73"/>
                    <a:pt x="60" y="84"/>
                    <a:pt x="49" y="75"/>
                  </a:cubicBezTo>
                  <a:cubicBezTo>
                    <a:pt x="50" y="83"/>
                    <a:pt x="40" y="90"/>
                    <a:pt x="31" y="74"/>
                  </a:cubicBezTo>
                  <a:cubicBezTo>
                    <a:pt x="22" y="57"/>
                    <a:pt x="19" y="52"/>
                    <a:pt x="7" y="35"/>
                  </a:cubicBezTo>
                  <a:cubicBezTo>
                    <a:pt x="0" y="25"/>
                    <a:pt x="15" y="3"/>
                    <a:pt x="25" y="1"/>
                  </a:cubicBezTo>
                  <a:cubicBezTo>
                    <a:pt x="34" y="0"/>
                    <a:pt x="38" y="18"/>
                    <a:pt x="52" y="19"/>
                  </a:cubicBezTo>
                  <a:close/>
                </a:path>
              </a:pathLst>
            </a:custGeom>
            <a:solidFill>
              <a:srgbClr val="FFCC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92">
              <a:extLst>
                <a:ext uri="{FF2B5EF4-FFF2-40B4-BE49-F238E27FC236}">
                  <a16:creationId xmlns:a16="http://schemas.microsoft.com/office/drawing/2014/main" id="{3436C26B-9204-4090-B547-523A31ED1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3161" y="4487095"/>
              <a:ext cx="326861" cy="706726"/>
            </a:xfrm>
            <a:custGeom>
              <a:avLst/>
              <a:gdLst>
                <a:gd name="T0" fmla="*/ 121 w 185"/>
                <a:gd name="T1" fmla="*/ 400 h 400"/>
                <a:gd name="T2" fmla="*/ 94 w 185"/>
                <a:gd name="T3" fmla="*/ 380 h 400"/>
                <a:gd name="T4" fmla="*/ 71 w 185"/>
                <a:gd name="T5" fmla="*/ 359 h 400"/>
                <a:gd name="T6" fmla="*/ 49 w 185"/>
                <a:gd name="T7" fmla="*/ 337 h 400"/>
                <a:gd name="T8" fmla="*/ 32 w 185"/>
                <a:gd name="T9" fmla="*/ 315 h 400"/>
                <a:gd name="T10" fmla="*/ 17 w 185"/>
                <a:gd name="T11" fmla="*/ 290 h 400"/>
                <a:gd name="T12" fmla="*/ 7 w 185"/>
                <a:gd name="T13" fmla="*/ 265 h 400"/>
                <a:gd name="T14" fmla="*/ 2 w 185"/>
                <a:gd name="T15" fmla="*/ 238 h 400"/>
                <a:gd name="T16" fmla="*/ 0 w 185"/>
                <a:gd name="T17" fmla="*/ 211 h 400"/>
                <a:gd name="T18" fmla="*/ 2 w 185"/>
                <a:gd name="T19" fmla="*/ 185 h 400"/>
                <a:gd name="T20" fmla="*/ 9 w 185"/>
                <a:gd name="T21" fmla="*/ 158 h 400"/>
                <a:gd name="T22" fmla="*/ 21 w 185"/>
                <a:gd name="T23" fmla="*/ 131 h 400"/>
                <a:gd name="T24" fmla="*/ 34 w 185"/>
                <a:gd name="T25" fmla="*/ 104 h 400"/>
                <a:gd name="T26" fmla="*/ 51 w 185"/>
                <a:gd name="T27" fmla="*/ 79 h 400"/>
                <a:gd name="T28" fmla="*/ 71 w 185"/>
                <a:gd name="T29" fmla="*/ 54 h 400"/>
                <a:gd name="T30" fmla="*/ 94 w 185"/>
                <a:gd name="T31" fmla="*/ 27 h 400"/>
                <a:gd name="T32" fmla="*/ 119 w 185"/>
                <a:gd name="T33" fmla="*/ 0 h 400"/>
                <a:gd name="T34" fmla="*/ 173 w 185"/>
                <a:gd name="T35" fmla="*/ 79 h 400"/>
                <a:gd name="T36" fmla="*/ 151 w 185"/>
                <a:gd name="T37" fmla="*/ 101 h 400"/>
                <a:gd name="T38" fmla="*/ 134 w 185"/>
                <a:gd name="T39" fmla="*/ 123 h 400"/>
                <a:gd name="T40" fmla="*/ 119 w 185"/>
                <a:gd name="T41" fmla="*/ 143 h 400"/>
                <a:gd name="T42" fmla="*/ 108 w 185"/>
                <a:gd name="T43" fmla="*/ 161 h 400"/>
                <a:gd name="T44" fmla="*/ 101 w 185"/>
                <a:gd name="T45" fmla="*/ 178 h 400"/>
                <a:gd name="T46" fmla="*/ 96 w 185"/>
                <a:gd name="T47" fmla="*/ 193 h 400"/>
                <a:gd name="T48" fmla="*/ 92 w 185"/>
                <a:gd name="T49" fmla="*/ 206 h 400"/>
                <a:gd name="T50" fmla="*/ 92 w 185"/>
                <a:gd name="T51" fmla="*/ 220 h 400"/>
                <a:gd name="T52" fmla="*/ 94 w 185"/>
                <a:gd name="T53" fmla="*/ 231 h 400"/>
                <a:gd name="T54" fmla="*/ 98 w 185"/>
                <a:gd name="T55" fmla="*/ 243 h 400"/>
                <a:gd name="T56" fmla="*/ 104 w 185"/>
                <a:gd name="T57" fmla="*/ 255 h 400"/>
                <a:gd name="T58" fmla="*/ 114 w 185"/>
                <a:gd name="T59" fmla="*/ 270 h 400"/>
                <a:gd name="T60" fmla="*/ 126 w 185"/>
                <a:gd name="T61" fmla="*/ 283 h 400"/>
                <a:gd name="T62" fmla="*/ 143 w 185"/>
                <a:gd name="T63" fmla="*/ 300 h 400"/>
                <a:gd name="T64" fmla="*/ 163 w 185"/>
                <a:gd name="T65" fmla="*/ 315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5" h="400">
                  <a:moveTo>
                    <a:pt x="174" y="324"/>
                  </a:moveTo>
                  <a:lnTo>
                    <a:pt x="121" y="400"/>
                  </a:lnTo>
                  <a:lnTo>
                    <a:pt x="108" y="390"/>
                  </a:lnTo>
                  <a:lnTo>
                    <a:pt x="94" y="380"/>
                  </a:lnTo>
                  <a:lnTo>
                    <a:pt x="82" y="369"/>
                  </a:lnTo>
                  <a:lnTo>
                    <a:pt x="71" y="359"/>
                  </a:lnTo>
                  <a:lnTo>
                    <a:pt x="59" y="349"/>
                  </a:lnTo>
                  <a:lnTo>
                    <a:pt x="49" y="337"/>
                  </a:lnTo>
                  <a:lnTo>
                    <a:pt x="41" y="327"/>
                  </a:lnTo>
                  <a:lnTo>
                    <a:pt x="32" y="315"/>
                  </a:lnTo>
                  <a:lnTo>
                    <a:pt x="24" y="303"/>
                  </a:lnTo>
                  <a:lnTo>
                    <a:pt x="17" y="290"/>
                  </a:lnTo>
                  <a:lnTo>
                    <a:pt x="12" y="278"/>
                  </a:lnTo>
                  <a:lnTo>
                    <a:pt x="7" y="265"/>
                  </a:lnTo>
                  <a:lnTo>
                    <a:pt x="4" y="252"/>
                  </a:lnTo>
                  <a:lnTo>
                    <a:pt x="2" y="238"/>
                  </a:lnTo>
                  <a:lnTo>
                    <a:pt x="0" y="225"/>
                  </a:lnTo>
                  <a:lnTo>
                    <a:pt x="0" y="211"/>
                  </a:lnTo>
                  <a:lnTo>
                    <a:pt x="0" y="198"/>
                  </a:lnTo>
                  <a:lnTo>
                    <a:pt x="2" y="185"/>
                  </a:lnTo>
                  <a:lnTo>
                    <a:pt x="5" y="171"/>
                  </a:lnTo>
                  <a:lnTo>
                    <a:pt x="9" y="158"/>
                  </a:lnTo>
                  <a:lnTo>
                    <a:pt x="14" y="144"/>
                  </a:lnTo>
                  <a:lnTo>
                    <a:pt x="21" y="131"/>
                  </a:lnTo>
                  <a:lnTo>
                    <a:pt x="27" y="118"/>
                  </a:lnTo>
                  <a:lnTo>
                    <a:pt x="34" y="104"/>
                  </a:lnTo>
                  <a:lnTo>
                    <a:pt x="42" y="93"/>
                  </a:lnTo>
                  <a:lnTo>
                    <a:pt x="51" y="79"/>
                  </a:lnTo>
                  <a:lnTo>
                    <a:pt x="61" y="66"/>
                  </a:lnTo>
                  <a:lnTo>
                    <a:pt x="71" y="54"/>
                  </a:lnTo>
                  <a:lnTo>
                    <a:pt x="82" y="41"/>
                  </a:lnTo>
                  <a:lnTo>
                    <a:pt x="94" y="27"/>
                  </a:lnTo>
                  <a:lnTo>
                    <a:pt x="106" y="14"/>
                  </a:lnTo>
                  <a:lnTo>
                    <a:pt x="119" y="0"/>
                  </a:lnTo>
                  <a:lnTo>
                    <a:pt x="185" y="66"/>
                  </a:lnTo>
                  <a:lnTo>
                    <a:pt x="173" y="79"/>
                  </a:lnTo>
                  <a:lnTo>
                    <a:pt x="161" y="89"/>
                  </a:lnTo>
                  <a:lnTo>
                    <a:pt x="151" y="101"/>
                  </a:lnTo>
                  <a:lnTo>
                    <a:pt x="143" y="113"/>
                  </a:lnTo>
                  <a:lnTo>
                    <a:pt x="134" y="123"/>
                  </a:lnTo>
                  <a:lnTo>
                    <a:pt x="126" y="133"/>
                  </a:lnTo>
                  <a:lnTo>
                    <a:pt x="119" y="143"/>
                  </a:lnTo>
                  <a:lnTo>
                    <a:pt x="113" y="153"/>
                  </a:lnTo>
                  <a:lnTo>
                    <a:pt x="108" y="161"/>
                  </a:lnTo>
                  <a:lnTo>
                    <a:pt x="104" y="170"/>
                  </a:lnTo>
                  <a:lnTo>
                    <a:pt x="101" y="178"/>
                  </a:lnTo>
                  <a:lnTo>
                    <a:pt x="98" y="186"/>
                  </a:lnTo>
                  <a:lnTo>
                    <a:pt x="96" y="193"/>
                  </a:lnTo>
                  <a:lnTo>
                    <a:pt x="94" y="200"/>
                  </a:lnTo>
                  <a:lnTo>
                    <a:pt x="92" y="206"/>
                  </a:lnTo>
                  <a:lnTo>
                    <a:pt x="92" y="213"/>
                  </a:lnTo>
                  <a:lnTo>
                    <a:pt x="92" y="220"/>
                  </a:lnTo>
                  <a:lnTo>
                    <a:pt x="92" y="225"/>
                  </a:lnTo>
                  <a:lnTo>
                    <a:pt x="94" y="231"/>
                  </a:lnTo>
                  <a:lnTo>
                    <a:pt x="96" y="236"/>
                  </a:lnTo>
                  <a:lnTo>
                    <a:pt x="98" y="243"/>
                  </a:lnTo>
                  <a:lnTo>
                    <a:pt x="101" y="250"/>
                  </a:lnTo>
                  <a:lnTo>
                    <a:pt x="104" y="255"/>
                  </a:lnTo>
                  <a:lnTo>
                    <a:pt x="109" y="263"/>
                  </a:lnTo>
                  <a:lnTo>
                    <a:pt x="114" y="270"/>
                  </a:lnTo>
                  <a:lnTo>
                    <a:pt x="119" y="277"/>
                  </a:lnTo>
                  <a:lnTo>
                    <a:pt x="126" y="283"/>
                  </a:lnTo>
                  <a:lnTo>
                    <a:pt x="134" y="292"/>
                  </a:lnTo>
                  <a:lnTo>
                    <a:pt x="143" y="300"/>
                  </a:lnTo>
                  <a:lnTo>
                    <a:pt x="153" y="308"/>
                  </a:lnTo>
                  <a:lnTo>
                    <a:pt x="163" y="315"/>
                  </a:lnTo>
                  <a:lnTo>
                    <a:pt x="174" y="3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93">
              <a:extLst>
                <a:ext uri="{FF2B5EF4-FFF2-40B4-BE49-F238E27FC236}">
                  <a16:creationId xmlns:a16="http://schemas.microsoft.com/office/drawing/2014/main" id="{EA0BF7CF-9F6A-4562-A2BD-598FE377E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0398" y="5031274"/>
              <a:ext cx="180215" cy="157247"/>
            </a:xfrm>
            <a:custGeom>
              <a:avLst/>
              <a:gdLst>
                <a:gd name="T0" fmla="*/ 61 w 61"/>
                <a:gd name="T1" fmla="*/ 18 h 53"/>
                <a:gd name="T2" fmla="*/ 39 w 61"/>
                <a:gd name="T3" fmla="*/ 10 h 53"/>
                <a:gd name="T4" fmla="*/ 21 w 61"/>
                <a:gd name="T5" fmla="*/ 21 h 53"/>
                <a:gd name="T6" fmla="*/ 18 w 61"/>
                <a:gd name="T7" fmla="*/ 25 h 53"/>
                <a:gd name="T8" fmla="*/ 7 w 61"/>
                <a:gd name="T9" fmla="*/ 34 h 53"/>
                <a:gd name="T10" fmla="*/ 61 w 61"/>
                <a:gd name="T11" fmla="*/ 1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3">
                  <a:moveTo>
                    <a:pt x="61" y="18"/>
                  </a:moveTo>
                  <a:cubicBezTo>
                    <a:pt x="55" y="1"/>
                    <a:pt x="40" y="0"/>
                    <a:pt x="39" y="10"/>
                  </a:cubicBezTo>
                  <a:cubicBezTo>
                    <a:pt x="37" y="20"/>
                    <a:pt x="23" y="5"/>
                    <a:pt x="21" y="21"/>
                  </a:cubicBezTo>
                  <a:cubicBezTo>
                    <a:pt x="21" y="23"/>
                    <a:pt x="21" y="26"/>
                    <a:pt x="18" y="25"/>
                  </a:cubicBezTo>
                  <a:cubicBezTo>
                    <a:pt x="13" y="22"/>
                    <a:pt x="0" y="22"/>
                    <a:pt x="7" y="34"/>
                  </a:cubicBezTo>
                  <a:cubicBezTo>
                    <a:pt x="18" y="53"/>
                    <a:pt x="56" y="37"/>
                    <a:pt x="61" y="18"/>
                  </a:cubicBezTo>
                  <a:close/>
                </a:path>
              </a:pathLst>
            </a:custGeom>
            <a:solidFill>
              <a:srgbClr val="FFCC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94">
              <a:extLst>
                <a:ext uri="{FF2B5EF4-FFF2-40B4-BE49-F238E27FC236}">
                  <a16:creationId xmlns:a16="http://schemas.microsoft.com/office/drawing/2014/main" id="{0D9E3A14-73CF-4000-A197-BBDBFAF29FE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28461" y="4934099"/>
              <a:ext cx="319794" cy="266789"/>
            </a:xfrm>
            <a:custGeom>
              <a:avLst/>
              <a:gdLst>
                <a:gd name="T0" fmla="*/ 51 w 108"/>
                <a:gd name="T1" fmla="*/ 19 h 90"/>
                <a:gd name="T2" fmla="*/ 87 w 108"/>
                <a:gd name="T3" fmla="*/ 36 h 90"/>
                <a:gd name="T4" fmla="*/ 74 w 108"/>
                <a:gd name="T5" fmla="*/ 47 h 90"/>
                <a:gd name="T6" fmla="*/ 66 w 108"/>
                <a:gd name="T7" fmla="*/ 65 h 90"/>
                <a:gd name="T8" fmla="*/ 48 w 108"/>
                <a:gd name="T9" fmla="*/ 76 h 90"/>
                <a:gd name="T10" fmla="*/ 31 w 108"/>
                <a:gd name="T11" fmla="*/ 75 h 90"/>
                <a:gd name="T12" fmla="*/ 6 w 108"/>
                <a:gd name="T13" fmla="*/ 35 h 90"/>
                <a:gd name="T14" fmla="*/ 24 w 108"/>
                <a:gd name="T15" fmla="*/ 2 h 90"/>
                <a:gd name="T16" fmla="*/ 51 w 108"/>
                <a:gd name="T17" fmla="*/ 19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90">
                  <a:moveTo>
                    <a:pt x="51" y="19"/>
                  </a:moveTo>
                  <a:cubicBezTo>
                    <a:pt x="63" y="20"/>
                    <a:pt x="108" y="24"/>
                    <a:pt x="87" y="36"/>
                  </a:cubicBezTo>
                  <a:cubicBezTo>
                    <a:pt x="81" y="39"/>
                    <a:pt x="66" y="31"/>
                    <a:pt x="74" y="47"/>
                  </a:cubicBezTo>
                  <a:cubicBezTo>
                    <a:pt x="90" y="66"/>
                    <a:pt x="69" y="70"/>
                    <a:pt x="66" y="65"/>
                  </a:cubicBezTo>
                  <a:cubicBezTo>
                    <a:pt x="70" y="73"/>
                    <a:pt x="59" y="85"/>
                    <a:pt x="48" y="76"/>
                  </a:cubicBezTo>
                  <a:cubicBezTo>
                    <a:pt x="50" y="83"/>
                    <a:pt x="39" y="90"/>
                    <a:pt x="31" y="75"/>
                  </a:cubicBezTo>
                  <a:cubicBezTo>
                    <a:pt x="21" y="58"/>
                    <a:pt x="18" y="52"/>
                    <a:pt x="6" y="35"/>
                  </a:cubicBezTo>
                  <a:cubicBezTo>
                    <a:pt x="0" y="25"/>
                    <a:pt x="14" y="3"/>
                    <a:pt x="24" y="2"/>
                  </a:cubicBezTo>
                  <a:cubicBezTo>
                    <a:pt x="33" y="0"/>
                    <a:pt x="37" y="18"/>
                    <a:pt x="51" y="19"/>
                  </a:cubicBezTo>
                  <a:close/>
                </a:path>
              </a:pathLst>
            </a:custGeom>
            <a:solidFill>
              <a:srgbClr val="FFCC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95">
              <a:extLst>
                <a:ext uri="{FF2B5EF4-FFF2-40B4-BE49-F238E27FC236}">
                  <a16:creationId xmlns:a16="http://schemas.microsoft.com/office/drawing/2014/main" id="{7C85D201-2B5A-419E-A153-1EB18603E3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72981" y="4405821"/>
              <a:ext cx="325094" cy="706726"/>
            </a:xfrm>
            <a:custGeom>
              <a:avLst/>
              <a:gdLst>
                <a:gd name="T0" fmla="*/ 120 w 184"/>
                <a:gd name="T1" fmla="*/ 400 h 400"/>
                <a:gd name="T2" fmla="*/ 93 w 184"/>
                <a:gd name="T3" fmla="*/ 380 h 400"/>
                <a:gd name="T4" fmla="*/ 70 w 184"/>
                <a:gd name="T5" fmla="*/ 358 h 400"/>
                <a:gd name="T6" fmla="*/ 50 w 184"/>
                <a:gd name="T7" fmla="*/ 336 h 400"/>
                <a:gd name="T8" fmla="*/ 31 w 184"/>
                <a:gd name="T9" fmla="*/ 314 h 400"/>
                <a:gd name="T10" fmla="*/ 18 w 184"/>
                <a:gd name="T11" fmla="*/ 289 h 400"/>
                <a:gd name="T12" fmla="*/ 8 w 184"/>
                <a:gd name="T13" fmla="*/ 264 h 400"/>
                <a:gd name="T14" fmla="*/ 1 w 184"/>
                <a:gd name="T15" fmla="*/ 237 h 400"/>
                <a:gd name="T16" fmla="*/ 0 w 184"/>
                <a:gd name="T17" fmla="*/ 211 h 400"/>
                <a:gd name="T18" fmla="*/ 3 w 184"/>
                <a:gd name="T19" fmla="*/ 184 h 400"/>
                <a:gd name="T20" fmla="*/ 10 w 184"/>
                <a:gd name="T21" fmla="*/ 157 h 400"/>
                <a:gd name="T22" fmla="*/ 20 w 184"/>
                <a:gd name="T23" fmla="*/ 130 h 400"/>
                <a:gd name="T24" fmla="*/ 33 w 184"/>
                <a:gd name="T25" fmla="*/ 103 h 400"/>
                <a:gd name="T26" fmla="*/ 50 w 184"/>
                <a:gd name="T27" fmla="*/ 78 h 400"/>
                <a:gd name="T28" fmla="*/ 70 w 184"/>
                <a:gd name="T29" fmla="*/ 53 h 400"/>
                <a:gd name="T30" fmla="*/ 93 w 184"/>
                <a:gd name="T31" fmla="*/ 26 h 400"/>
                <a:gd name="T32" fmla="*/ 118 w 184"/>
                <a:gd name="T33" fmla="*/ 0 h 400"/>
                <a:gd name="T34" fmla="*/ 172 w 184"/>
                <a:gd name="T35" fmla="*/ 78 h 400"/>
                <a:gd name="T36" fmla="*/ 152 w 184"/>
                <a:gd name="T37" fmla="*/ 100 h 400"/>
                <a:gd name="T38" fmla="*/ 133 w 184"/>
                <a:gd name="T39" fmla="*/ 122 h 400"/>
                <a:gd name="T40" fmla="*/ 118 w 184"/>
                <a:gd name="T41" fmla="*/ 142 h 400"/>
                <a:gd name="T42" fmla="*/ 108 w 184"/>
                <a:gd name="T43" fmla="*/ 160 h 400"/>
                <a:gd name="T44" fmla="*/ 100 w 184"/>
                <a:gd name="T45" fmla="*/ 177 h 400"/>
                <a:gd name="T46" fmla="*/ 95 w 184"/>
                <a:gd name="T47" fmla="*/ 192 h 400"/>
                <a:gd name="T48" fmla="*/ 92 w 184"/>
                <a:gd name="T49" fmla="*/ 205 h 400"/>
                <a:gd name="T50" fmla="*/ 92 w 184"/>
                <a:gd name="T51" fmla="*/ 219 h 400"/>
                <a:gd name="T52" fmla="*/ 93 w 184"/>
                <a:gd name="T53" fmla="*/ 231 h 400"/>
                <a:gd name="T54" fmla="*/ 98 w 184"/>
                <a:gd name="T55" fmla="*/ 242 h 400"/>
                <a:gd name="T56" fmla="*/ 103 w 184"/>
                <a:gd name="T57" fmla="*/ 256 h 400"/>
                <a:gd name="T58" fmla="*/ 113 w 184"/>
                <a:gd name="T59" fmla="*/ 269 h 400"/>
                <a:gd name="T60" fmla="*/ 127 w 184"/>
                <a:gd name="T61" fmla="*/ 284 h 400"/>
                <a:gd name="T62" fmla="*/ 142 w 184"/>
                <a:gd name="T63" fmla="*/ 299 h 400"/>
                <a:gd name="T64" fmla="*/ 162 w 184"/>
                <a:gd name="T65" fmla="*/ 316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4" h="400">
                  <a:moveTo>
                    <a:pt x="174" y="324"/>
                  </a:moveTo>
                  <a:lnTo>
                    <a:pt x="120" y="400"/>
                  </a:lnTo>
                  <a:lnTo>
                    <a:pt x="107" y="390"/>
                  </a:lnTo>
                  <a:lnTo>
                    <a:pt x="93" y="380"/>
                  </a:lnTo>
                  <a:lnTo>
                    <a:pt x="81" y="370"/>
                  </a:lnTo>
                  <a:lnTo>
                    <a:pt x="70" y="358"/>
                  </a:lnTo>
                  <a:lnTo>
                    <a:pt x="60" y="348"/>
                  </a:lnTo>
                  <a:lnTo>
                    <a:pt x="50" y="336"/>
                  </a:lnTo>
                  <a:lnTo>
                    <a:pt x="40" y="326"/>
                  </a:lnTo>
                  <a:lnTo>
                    <a:pt x="31" y="314"/>
                  </a:lnTo>
                  <a:lnTo>
                    <a:pt x="25" y="303"/>
                  </a:lnTo>
                  <a:lnTo>
                    <a:pt x="18" y="289"/>
                  </a:lnTo>
                  <a:lnTo>
                    <a:pt x="11" y="277"/>
                  </a:lnTo>
                  <a:lnTo>
                    <a:pt x="8" y="264"/>
                  </a:lnTo>
                  <a:lnTo>
                    <a:pt x="3" y="251"/>
                  </a:lnTo>
                  <a:lnTo>
                    <a:pt x="1" y="237"/>
                  </a:lnTo>
                  <a:lnTo>
                    <a:pt x="0" y="224"/>
                  </a:lnTo>
                  <a:lnTo>
                    <a:pt x="0" y="211"/>
                  </a:lnTo>
                  <a:lnTo>
                    <a:pt x="0" y="197"/>
                  </a:lnTo>
                  <a:lnTo>
                    <a:pt x="3" y="184"/>
                  </a:lnTo>
                  <a:lnTo>
                    <a:pt x="5" y="170"/>
                  </a:lnTo>
                  <a:lnTo>
                    <a:pt x="10" y="157"/>
                  </a:lnTo>
                  <a:lnTo>
                    <a:pt x="15" y="144"/>
                  </a:lnTo>
                  <a:lnTo>
                    <a:pt x="20" y="130"/>
                  </a:lnTo>
                  <a:lnTo>
                    <a:pt x="26" y="117"/>
                  </a:lnTo>
                  <a:lnTo>
                    <a:pt x="33" y="103"/>
                  </a:lnTo>
                  <a:lnTo>
                    <a:pt x="41" y="92"/>
                  </a:lnTo>
                  <a:lnTo>
                    <a:pt x="50" y="78"/>
                  </a:lnTo>
                  <a:lnTo>
                    <a:pt x="60" y="65"/>
                  </a:lnTo>
                  <a:lnTo>
                    <a:pt x="70" y="53"/>
                  </a:lnTo>
                  <a:lnTo>
                    <a:pt x="81" y="40"/>
                  </a:lnTo>
                  <a:lnTo>
                    <a:pt x="93" y="26"/>
                  </a:lnTo>
                  <a:lnTo>
                    <a:pt x="105" y="13"/>
                  </a:lnTo>
                  <a:lnTo>
                    <a:pt x="118" y="0"/>
                  </a:lnTo>
                  <a:lnTo>
                    <a:pt x="184" y="67"/>
                  </a:lnTo>
                  <a:lnTo>
                    <a:pt x="172" y="78"/>
                  </a:lnTo>
                  <a:lnTo>
                    <a:pt x="162" y="90"/>
                  </a:lnTo>
                  <a:lnTo>
                    <a:pt x="152" y="100"/>
                  </a:lnTo>
                  <a:lnTo>
                    <a:pt x="142" y="112"/>
                  </a:lnTo>
                  <a:lnTo>
                    <a:pt x="133" y="122"/>
                  </a:lnTo>
                  <a:lnTo>
                    <a:pt x="125" y="132"/>
                  </a:lnTo>
                  <a:lnTo>
                    <a:pt x="118" y="142"/>
                  </a:lnTo>
                  <a:lnTo>
                    <a:pt x="113" y="152"/>
                  </a:lnTo>
                  <a:lnTo>
                    <a:pt x="108" y="160"/>
                  </a:lnTo>
                  <a:lnTo>
                    <a:pt x="103" y="169"/>
                  </a:lnTo>
                  <a:lnTo>
                    <a:pt x="100" y="177"/>
                  </a:lnTo>
                  <a:lnTo>
                    <a:pt x="97" y="185"/>
                  </a:lnTo>
                  <a:lnTo>
                    <a:pt x="95" y="192"/>
                  </a:lnTo>
                  <a:lnTo>
                    <a:pt x="93" y="200"/>
                  </a:lnTo>
                  <a:lnTo>
                    <a:pt x="92" y="205"/>
                  </a:lnTo>
                  <a:lnTo>
                    <a:pt x="92" y="212"/>
                  </a:lnTo>
                  <a:lnTo>
                    <a:pt x="92" y="219"/>
                  </a:lnTo>
                  <a:lnTo>
                    <a:pt x="93" y="224"/>
                  </a:lnTo>
                  <a:lnTo>
                    <a:pt x="93" y="231"/>
                  </a:lnTo>
                  <a:lnTo>
                    <a:pt x="95" y="236"/>
                  </a:lnTo>
                  <a:lnTo>
                    <a:pt x="98" y="242"/>
                  </a:lnTo>
                  <a:lnTo>
                    <a:pt x="100" y="249"/>
                  </a:lnTo>
                  <a:lnTo>
                    <a:pt x="103" y="256"/>
                  </a:lnTo>
                  <a:lnTo>
                    <a:pt x="108" y="262"/>
                  </a:lnTo>
                  <a:lnTo>
                    <a:pt x="113" y="269"/>
                  </a:lnTo>
                  <a:lnTo>
                    <a:pt x="120" y="276"/>
                  </a:lnTo>
                  <a:lnTo>
                    <a:pt x="127" y="284"/>
                  </a:lnTo>
                  <a:lnTo>
                    <a:pt x="133" y="291"/>
                  </a:lnTo>
                  <a:lnTo>
                    <a:pt x="142" y="299"/>
                  </a:lnTo>
                  <a:lnTo>
                    <a:pt x="152" y="308"/>
                  </a:lnTo>
                  <a:lnTo>
                    <a:pt x="162" y="316"/>
                  </a:lnTo>
                  <a:lnTo>
                    <a:pt x="174" y="3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96">
              <a:extLst>
                <a:ext uri="{FF2B5EF4-FFF2-40B4-BE49-F238E27FC236}">
                  <a16:creationId xmlns:a16="http://schemas.microsoft.com/office/drawing/2014/main" id="{178621B6-E954-4A4E-BF15-D5851896F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8451" y="4951767"/>
              <a:ext cx="180215" cy="153713"/>
            </a:xfrm>
            <a:custGeom>
              <a:avLst/>
              <a:gdLst>
                <a:gd name="T0" fmla="*/ 61 w 61"/>
                <a:gd name="T1" fmla="*/ 17 h 52"/>
                <a:gd name="T2" fmla="*/ 39 w 61"/>
                <a:gd name="T3" fmla="*/ 9 h 52"/>
                <a:gd name="T4" fmla="*/ 22 w 61"/>
                <a:gd name="T5" fmla="*/ 20 h 52"/>
                <a:gd name="T6" fmla="*/ 18 w 61"/>
                <a:gd name="T7" fmla="*/ 24 h 52"/>
                <a:gd name="T8" fmla="*/ 7 w 61"/>
                <a:gd name="T9" fmla="*/ 33 h 52"/>
                <a:gd name="T10" fmla="*/ 61 w 61"/>
                <a:gd name="T11" fmla="*/ 1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2">
                  <a:moveTo>
                    <a:pt x="61" y="17"/>
                  </a:moveTo>
                  <a:cubicBezTo>
                    <a:pt x="55" y="0"/>
                    <a:pt x="40" y="0"/>
                    <a:pt x="39" y="9"/>
                  </a:cubicBezTo>
                  <a:cubicBezTo>
                    <a:pt x="38" y="19"/>
                    <a:pt x="24" y="5"/>
                    <a:pt x="22" y="20"/>
                  </a:cubicBezTo>
                  <a:cubicBezTo>
                    <a:pt x="21" y="22"/>
                    <a:pt x="21" y="25"/>
                    <a:pt x="18" y="24"/>
                  </a:cubicBezTo>
                  <a:cubicBezTo>
                    <a:pt x="13" y="21"/>
                    <a:pt x="0" y="21"/>
                    <a:pt x="7" y="33"/>
                  </a:cubicBezTo>
                  <a:cubicBezTo>
                    <a:pt x="18" y="52"/>
                    <a:pt x="56" y="36"/>
                    <a:pt x="61" y="17"/>
                  </a:cubicBezTo>
                  <a:close/>
                </a:path>
              </a:pathLst>
            </a:custGeom>
            <a:solidFill>
              <a:srgbClr val="FFCC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97">
              <a:extLst>
                <a:ext uri="{FF2B5EF4-FFF2-40B4-BE49-F238E27FC236}">
                  <a16:creationId xmlns:a16="http://schemas.microsoft.com/office/drawing/2014/main" id="{2AE6286B-C83F-4604-92D0-AB6BF7BF1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558" y="4100162"/>
              <a:ext cx="416968" cy="236753"/>
            </a:xfrm>
            <a:custGeom>
              <a:avLst/>
              <a:gdLst>
                <a:gd name="T0" fmla="*/ 131 w 141"/>
                <a:gd name="T1" fmla="*/ 9 h 80"/>
                <a:gd name="T2" fmla="*/ 83 w 141"/>
                <a:gd name="T3" fmla="*/ 75 h 80"/>
                <a:gd name="T4" fmla="*/ 16 w 141"/>
                <a:gd name="T5" fmla="*/ 26 h 80"/>
                <a:gd name="T6" fmla="*/ 72 w 141"/>
                <a:gd name="T7" fmla="*/ 15 h 80"/>
                <a:gd name="T8" fmla="*/ 131 w 141"/>
                <a:gd name="T9" fmla="*/ 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80">
                  <a:moveTo>
                    <a:pt x="131" y="9"/>
                  </a:moveTo>
                  <a:cubicBezTo>
                    <a:pt x="141" y="17"/>
                    <a:pt x="124" y="71"/>
                    <a:pt x="83" y="75"/>
                  </a:cubicBezTo>
                  <a:cubicBezTo>
                    <a:pt x="41" y="80"/>
                    <a:pt x="0" y="39"/>
                    <a:pt x="16" y="26"/>
                  </a:cubicBezTo>
                  <a:cubicBezTo>
                    <a:pt x="23" y="21"/>
                    <a:pt x="34" y="21"/>
                    <a:pt x="72" y="15"/>
                  </a:cubicBezTo>
                  <a:cubicBezTo>
                    <a:pt x="110" y="9"/>
                    <a:pt x="120" y="0"/>
                    <a:pt x="131" y="9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107">
              <a:extLst>
                <a:ext uri="{FF2B5EF4-FFF2-40B4-BE49-F238E27FC236}">
                  <a16:creationId xmlns:a16="http://schemas.microsoft.com/office/drawing/2014/main" id="{8C47A235-C58F-467C-8947-40393296CC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3797" y="3646200"/>
              <a:ext cx="1053021" cy="567039"/>
            </a:xfrm>
            <a:custGeom>
              <a:avLst/>
              <a:gdLst>
                <a:gd name="connsiteX0" fmla="*/ 568331 w 1053021"/>
                <a:gd name="connsiteY0" fmla="*/ 826 h 567039"/>
                <a:gd name="connsiteX1" fmla="*/ 1044187 w 1053021"/>
                <a:gd name="connsiteY1" fmla="*/ 197109 h 567039"/>
                <a:gd name="connsiteX2" fmla="*/ 1042294 w 1053021"/>
                <a:gd name="connsiteY2" fmla="*/ 198366 h 567039"/>
                <a:gd name="connsiteX3" fmla="*/ 1053021 w 1053021"/>
                <a:gd name="connsiteY3" fmla="*/ 206019 h 567039"/>
                <a:gd name="connsiteX4" fmla="*/ 896289 w 1053021"/>
                <a:gd name="connsiteY4" fmla="*/ 379756 h 567039"/>
                <a:gd name="connsiteX5" fmla="*/ 902905 w 1053021"/>
                <a:gd name="connsiteY5" fmla="*/ 308482 h 567039"/>
                <a:gd name="connsiteX6" fmla="*/ 899940 w 1053021"/>
                <a:gd name="connsiteY6" fmla="*/ 290920 h 567039"/>
                <a:gd name="connsiteX7" fmla="*/ 815688 w 1053021"/>
                <a:gd name="connsiteY7" fmla="*/ 340171 h 567039"/>
                <a:gd name="connsiteX8" fmla="*/ 361322 w 1053021"/>
                <a:gd name="connsiteY8" fmla="*/ 480465 h 567039"/>
                <a:gd name="connsiteX9" fmla="*/ 431045 w 1053021"/>
                <a:gd name="connsiteY9" fmla="*/ 393588 h 567039"/>
                <a:gd name="connsiteX10" fmla="*/ 432550 w 1053021"/>
                <a:gd name="connsiteY10" fmla="*/ 385909 h 567039"/>
                <a:gd name="connsiteX11" fmla="*/ 342855 w 1053021"/>
                <a:gd name="connsiteY11" fmla="*/ 428798 h 567039"/>
                <a:gd name="connsiteX12" fmla="*/ 0 w 1053021"/>
                <a:gd name="connsiteY12" fmla="*/ 567039 h 567039"/>
                <a:gd name="connsiteX13" fmla="*/ 365112 w 1053021"/>
                <a:gd name="connsiteY13" fmla="*/ 37973 h 567039"/>
                <a:gd name="connsiteX14" fmla="*/ 407081 w 1053021"/>
                <a:gd name="connsiteY14" fmla="*/ 27619 h 567039"/>
                <a:gd name="connsiteX15" fmla="*/ 431082 w 1053021"/>
                <a:gd name="connsiteY15" fmla="*/ 19151 h 567039"/>
                <a:gd name="connsiteX16" fmla="*/ 476683 w 1053021"/>
                <a:gd name="connsiteY16" fmla="*/ 10448 h 567039"/>
                <a:gd name="connsiteX17" fmla="*/ 488134 w 1053021"/>
                <a:gd name="connsiteY17" fmla="*/ 7623 h 567039"/>
                <a:gd name="connsiteX18" fmla="*/ 500025 w 1053021"/>
                <a:gd name="connsiteY18" fmla="*/ 7135 h 567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3021" h="567039">
                  <a:moveTo>
                    <a:pt x="568331" y="826"/>
                  </a:moveTo>
                  <a:cubicBezTo>
                    <a:pt x="749960" y="-7568"/>
                    <a:pt x="899337" y="47315"/>
                    <a:pt x="1044187" y="197109"/>
                  </a:cubicBezTo>
                  <a:lnTo>
                    <a:pt x="1042294" y="198366"/>
                  </a:lnTo>
                  <a:lnTo>
                    <a:pt x="1053021" y="206019"/>
                  </a:lnTo>
                  <a:cubicBezTo>
                    <a:pt x="996834" y="285526"/>
                    <a:pt x="943604" y="338531"/>
                    <a:pt x="896289" y="379756"/>
                  </a:cubicBezTo>
                  <a:cubicBezTo>
                    <a:pt x="901556" y="353254"/>
                    <a:pt x="903575" y="329625"/>
                    <a:pt x="902905" y="308482"/>
                  </a:cubicBezTo>
                  <a:lnTo>
                    <a:pt x="899940" y="290920"/>
                  </a:lnTo>
                  <a:lnTo>
                    <a:pt x="815688" y="340171"/>
                  </a:lnTo>
                  <a:cubicBezTo>
                    <a:pt x="610190" y="451687"/>
                    <a:pt x="469959" y="476038"/>
                    <a:pt x="361322" y="480465"/>
                  </a:cubicBezTo>
                  <a:cubicBezTo>
                    <a:pt x="395687" y="450580"/>
                    <a:pt x="417858" y="421571"/>
                    <a:pt x="431045" y="393588"/>
                  </a:cubicBezTo>
                  <a:lnTo>
                    <a:pt x="432550" y="385909"/>
                  </a:lnTo>
                  <a:lnTo>
                    <a:pt x="342855" y="428798"/>
                  </a:lnTo>
                  <a:cubicBezTo>
                    <a:pt x="200800" y="492672"/>
                    <a:pt x="68782" y="544840"/>
                    <a:pt x="0" y="567039"/>
                  </a:cubicBezTo>
                  <a:cubicBezTo>
                    <a:pt x="15531" y="393517"/>
                    <a:pt x="103543" y="133880"/>
                    <a:pt x="365112" y="37973"/>
                  </a:cubicBezTo>
                  <a:lnTo>
                    <a:pt x="407081" y="27619"/>
                  </a:lnTo>
                  <a:lnTo>
                    <a:pt x="431082" y="19151"/>
                  </a:lnTo>
                  <a:lnTo>
                    <a:pt x="476683" y="10448"/>
                  </a:lnTo>
                  <a:lnTo>
                    <a:pt x="488134" y="7623"/>
                  </a:lnTo>
                  <a:lnTo>
                    <a:pt x="500025" y="7135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5" name="Freeform 100">
              <a:extLst>
                <a:ext uri="{FF2B5EF4-FFF2-40B4-BE49-F238E27FC236}">
                  <a16:creationId xmlns:a16="http://schemas.microsoft.com/office/drawing/2014/main" id="{222654B5-E091-4AD4-813A-42635A9B7A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2307" y="4849292"/>
              <a:ext cx="323327" cy="263255"/>
            </a:xfrm>
            <a:custGeom>
              <a:avLst/>
              <a:gdLst>
                <a:gd name="T0" fmla="*/ 51 w 109"/>
                <a:gd name="T1" fmla="*/ 19 h 89"/>
                <a:gd name="T2" fmla="*/ 87 w 109"/>
                <a:gd name="T3" fmla="*/ 35 h 89"/>
                <a:gd name="T4" fmla="*/ 75 w 109"/>
                <a:gd name="T5" fmla="*/ 46 h 89"/>
                <a:gd name="T6" fmla="*/ 66 w 109"/>
                <a:gd name="T7" fmla="*/ 64 h 89"/>
                <a:gd name="T8" fmla="*/ 49 w 109"/>
                <a:gd name="T9" fmla="*/ 75 h 89"/>
                <a:gd name="T10" fmla="*/ 31 w 109"/>
                <a:gd name="T11" fmla="*/ 74 h 89"/>
                <a:gd name="T12" fmla="*/ 6 w 109"/>
                <a:gd name="T13" fmla="*/ 34 h 89"/>
                <a:gd name="T14" fmla="*/ 25 w 109"/>
                <a:gd name="T15" fmla="*/ 1 h 89"/>
                <a:gd name="T16" fmla="*/ 51 w 109"/>
                <a:gd name="T17" fmla="*/ 1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89">
                  <a:moveTo>
                    <a:pt x="51" y="19"/>
                  </a:moveTo>
                  <a:cubicBezTo>
                    <a:pt x="63" y="20"/>
                    <a:pt x="109" y="23"/>
                    <a:pt x="87" y="35"/>
                  </a:cubicBezTo>
                  <a:cubicBezTo>
                    <a:pt x="82" y="38"/>
                    <a:pt x="66" y="30"/>
                    <a:pt x="75" y="46"/>
                  </a:cubicBezTo>
                  <a:cubicBezTo>
                    <a:pt x="90" y="65"/>
                    <a:pt x="69" y="69"/>
                    <a:pt x="66" y="64"/>
                  </a:cubicBezTo>
                  <a:cubicBezTo>
                    <a:pt x="70" y="73"/>
                    <a:pt x="60" y="84"/>
                    <a:pt x="49" y="75"/>
                  </a:cubicBezTo>
                  <a:cubicBezTo>
                    <a:pt x="50" y="82"/>
                    <a:pt x="39" y="89"/>
                    <a:pt x="31" y="74"/>
                  </a:cubicBezTo>
                  <a:cubicBezTo>
                    <a:pt x="22" y="57"/>
                    <a:pt x="18" y="52"/>
                    <a:pt x="6" y="34"/>
                  </a:cubicBezTo>
                  <a:cubicBezTo>
                    <a:pt x="0" y="25"/>
                    <a:pt x="14" y="3"/>
                    <a:pt x="25" y="1"/>
                  </a:cubicBezTo>
                  <a:cubicBezTo>
                    <a:pt x="34" y="0"/>
                    <a:pt x="38" y="17"/>
                    <a:pt x="51" y="19"/>
                  </a:cubicBezTo>
                  <a:close/>
                </a:path>
              </a:pathLst>
            </a:custGeom>
            <a:solidFill>
              <a:srgbClr val="FFCC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101">
              <a:extLst>
                <a:ext uri="{FF2B5EF4-FFF2-40B4-BE49-F238E27FC236}">
                  <a16:creationId xmlns:a16="http://schemas.microsoft.com/office/drawing/2014/main" id="{089C9A9A-B1E4-4BE4-9117-360B37D6B4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6827" y="4319248"/>
              <a:ext cx="326861" cy="703192"/>
            </a:xfrm>
            <a:custGeom>
              <a:avLst/>
              <a:gdLst>
                <a:gd name="T0" fmla="*/ 120 w 185"/>
                <a:gd name="T1" fmla="*/ 398 h 398"/>
                <a:gd name="T2" fmla="*/ 95 w 185"/>
                <a:gd name="T3" fmla="*/ 378 h 398"/>
                <a:gd name="T4" fmla="*/ 70 w 185"/>
                <a:gd name="T5" fmla="*/ 358 h 398"/>
                <a:gd name="T6" fmla="*/ 50 w 185"/>
                <a:gd name="T7" fmla="*/ 336 h 398"/>
                <a:gd name="T8" fmla="*/ 33 w 185"/>
                <a:gd name="T9" fmla="*/ 313 h 398"/>
                <a:gd name="T10" fmla="*/ 18 w 185"/>
                <a:gd name="T11" fmla="*/ 290 h 398"/>
                <a:gd name="T12" fmla="*/ 8 w 185"/>
                <a:gd name="T13" fmla="*/ 265 h 398"/>
                <a:gd name="T14" fmla="*/ 1 w 185"/>
                <a:gd name="T15" fmla="*/ 238 h 398"/>
                <a:gd name="T16" fmla="*/ 0 w 185"/>
                <a:gd name="T17" fmla="*/ 209 h 398"/>
                <a:gd name="T18" fmla="*/ 3 w 185"/>
                <a:gd name="T19" fmla="*/ 183 h 398"/>
                <a:gd name="T20" fmla="*/ 10 w 185"/>
                <a:gd name="T21" fmla="*/ 156 h 398"/>
                <a:gd name="T22" fmla="*/ 20 w 185"/>
                <a:gd name="T23" fmla="*/ 129 h 398"/>
                <a:gd name="T24" fmla="*/ 35 w 185"/>
                <a:gd name="T25" fmla="*/ 104 h 398"/>
                <a:gd name="T26" fmla="*/ 52 w 185"/>
                <a:gd name="T27" fmla="*/ 79 h 398"/>
                <a:gd name="T28" fmla="*/ 72 w 185"/>
                <a:gd name="T29" fmla="*/ 52 h 398"/>
                <a:gd name="T30" fmla="*/ 93 w 185"/>
                <a:gd name="T31" fmla="*/ 25 h 398"/>
                <a:gd name="T32" fmla="*/ 120 w 185"/>
                <a:gd name="T33" fmla="*/ 0 h 398"/>
                <a:gd name="T34" fmla="*/ 174 w 185"/>
                <a:gd name="T35" fmla="*/ 77 h 398"/>
                <a:gd name="T36" fmla="*/ 152 w 185"/>
                <a:gd name="T37" fmla="*/ 101 h 398"/>
                <a:gd name="T38" fmla="*/ 134 w 185"/>
                <a:gd name="T39" fmla="*/ 122 h 398"/>
                <a:gd name="T40" fmla="*/ 120 w 185"/>
                <a:gd name="T41" fmla="*/ 142 h 398"/>
                <a:gd name="T42" fmla="*/ 108 w 185"/>
                <a:gd name="T43" fmla="*/ 161 h 398"/>
                <a:gd name="T44" fmla="*/ 100 w 185"/>
                <a:gd name="T45" fmla="*/ 177 h 398"/>
                <a:gd name="T46" fmla="*/ 95 w 185"/>
                <a:gd name="T47" fmla="*/ 193 h 398"/>
                <a:gd name="T48" fmla="*/ 93 w 185"/>
                <a:gd name="T49" fmla="*/ 206 h 398"/>
                <a:gd name="T50" fmla="*/ 93 w 185"/>
                <a:gd name="T51" fmla="*/ 218 h 398"/>
                <a:gd name="T52" fmla="*/ 95 w 185"/>
                <a:gd name="T53" fmla="*/ 229 h 398"/>
                <a:gd name="T54" fmla="*/ 98 w 185"/>
                <a:gd name="T55" fmla="*/ 241 h 398"/>
                <a:gd name="T56" fmla="*/ 105 w 185"/>
                <a:gd name="T57" fmla="*/ 254 h 398"/>
                <a:gd name="T58" fmla="*/ 114 w 185"/>
                <a:gd name="T59" fmla="*/ 268 h 398"/>
                <a:gd name="T60" fmla="*/ 127 w 185"/>
                <a:gd name="T61" fmla="*/ 283 h 398"/>
                <a:gd name="T62" fmla="*/ 144 w 185"/>
                <a:gd name="T63" fmla="*/ 298 h 398"/>
                <a:gd name="T64" fmla="*/ 164 w 185"/>
                <a:gd name="T65" fmla="*/ 315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5" h="398">
                  <a:moveTo>
                    <a:pt x="175" y="323"/>
                  </a:moveTo>
                  <a:lnTo>
                    <a:pt x="120" y="398"/>
                  </a:lnTo>
                  <a:lnTo>
                    <a:pt x="107" y="388"/>
                  </a:lnTo>
                  <a:lnTo>
                    <a:pt x="95" y="378"/>
                  </a:lnTo>
                  <a:lnTo>
                    <a:pt x="82" y="368"/>
                  </a:lnTo>
                  <a:lnTo>
                    <a:pt x="70" y="358"/>
                  </a:lnTo>
                  <a:lnTo>
                    <a:pt x="60" y="347"/>
                  </a:lnTo>
                  <a:lnTo>
                    <a:pt x="50" y="336"/>
                  </a:lnTo>
                  <a:lnTo>
                    <a:pt x="42" y="325"/>
                  </a:lnTo>
                  <a:lnTo>
                    <a:pt x="33" y="313"/>
                  </a:lnTo>
                  <a:lnTo>
                    <a:pt x="25" y="301"/>
                  </a:lnTo>
                  <a:lnTo>
                    <a:pt x="18" y="290"/>
                  </a:lnTo>
                  <a:lnTo>
                    <a:pt x="13" y="276"/>
                  </a:lnTo>
                  <a:lnTo>
                    <a:pt x="8" y="265"/>
                  </a:lnTo>
                  <a:lnTo>
                    <a:pt x="5" y="251"/>
                  </a:lnTo>
                  <a:lnTo>
                    <a:pt x="1" y="238"/>
                  </a:lnTo>
                  <a:lnTo>
                    <a:pt x="0" y="224"/>
                  </a:lnTo>
                  <a:lnTo>
                    <a:pt x="0" y="209"/>
                  </a:lnTo>
                  <a:lnTo>
                    <a:pt x="1" y="196"/>
                  </a:lnTo>
                  <a:lnTo>
                    <a:pt x="3" y="183"/>
                  </a:lnTo>
                  <a:lnTo>
                    <a:pt x="6" y="169"/>
                  </a:lnTo>
                  <a:lnTo>
                    <a:pt x="10" y="156"/>
                  </a:lnTo>
                  <a:lnTo>
                    <a:pt x="15" y="142"/>
                  </a:lnTo>
                  <a:lnTo>
                    <a:pt x="20" y="129"/>
                  </a:lnTo>
                  <a:lnTo>
                    <a:pt x="26" y="117"/>
                  </a:lnTo>
                  <a:lnTo>
                    <a:pt x="35" y="104"/>
                  </a:lnTo>
                  <a:lnTo>
                    <a:pt x="42" y="90"/>
                  </a:lnTo>
                  <a:lnTo>
                    <a:pt x="52" y="79"/>
                  </a:lnTo>
                  <a:lnTo>
                    <a:pt x="60" y="65"/>
                  </a:lnTo>
                  <a:lnTo>
                    <a:pt x="72" y="52"/>
                  </a:lnTo>
                  <a:lnTo>
                    <a:pt x="82" y="39"/>
                  </a:lnTo>
                  <a:lnTo>
                    <a:pt x="93" y="25"/>
                  </a:lnTo>
                  <a:lnTo>
                    <a:pt x="107" y="13"/>
                  </a:lnTo>
                  <a:lnTo>
                    <a:pt x="120" y="0"/>
                  </a:lnTo>
                  <a:lnTo>
                    <a:pt x="185" y="65"/>
                  </a:lnTo>
                  <a:lnTo>
                    <a:pt x="174" y="77"/>
                  </a:lnTo>
                  <a:lnTo>
                    <a:pt x="162" y="89"/>
                  </a:lnTo>
                  <a:lnTo>
                    <a:pt x="152" y="101"/>
                  </a:lnTo>
                  <a:lnTo>
                    <a:pt x="142" y="111"/>
                  </a:lnTo>
                  <a:lnTo>
                    <a:pt x="134" y="122"/>
                  </a:lnTo>
                  <a:lnTo>
                    <a:pt x="127" y="132"/>
                  </a:lnTo>
                  <a:lnTo>
                    <a:pt x="120" y="142"/>
                  </a:lnTo>
                  <a:lnTo>
                    <a:pt x="114" y="151"/>
                  </a:lnTo>
                  <a:lnTo>
                    <a:pt x="108" y="161"/>
                  </a:lnTo>
                  <a:lnTo>
                    <a:pt x="103" y="169"/>
                  </a:lnTo>
                  <a:lnTo>
                    <a:pt x="100" y="177"/>
                  </a:lnTo>
                  <a:lnTo>
                    <a:pt x="98" y="184"/>
                  </a:lnTo>
                  <a:lnTo>
                    <a:pt x="95" y="193"/>
                  </a:lnTo>
                  <a:lnTo>
                    <a:pt x="93" y="199"/>
                  </a:lnTo>
                  <a:lnTo>
                    <a:pt x="93" y="206"/>
                  </a:lnTo>
                  <a:lnTo>
                    <a:pt x="93" y="213"/>
                  </a:lnTo>
                  <a:lnTo>
                    <a:pt x="93" y="218"/>
                  </a:lnTo>
                  <a:lnTo>
                    <a:pt x="93" y="224"/>
                  </a:lnTo>
                  <a:lnTo>
                    <a:pt x="95" y="229"/>
                  </a:lnTo>
                  <a:lnTo>
                    <a:pt x="97" y="236"/>
                  </a:lnTo>
                  <a:lnTo>
                    <a:pt x="98" y="241"/>
                  </a:lnTo>
                  <a:lnTo>
                    <a:pt x="102" y="248"/>
                  </a:lnTo>
                  <a:lnTo>
                    <a:pt x="105" y="254"/>
                  </a:lnTo>
                  <a:lnTo>
                    <a:pt x="108" y="261"/>
                  </a:lnTo>
                  <a:lnTo>
                    <a:pt x="114" y="268"/>
                  </a:lnTo>
                  <a:lnTo>
                    <a:pt x="120" y="276"/>
                  </a:lnTo>
                  <a:lnTo>
                    <a:pt x="127" y="283"/>
                  </a:lnTo>
                  <a:lnTo>
                    <a:pt x="135" y="291"/>
                  </a:lnTo>
                  <a:lnTo>
                    <a:pt x="144" y="298"/>
                  </a:lnTo>
                  <a:lnTo>
                    <a:pt x="152" y="306"/>
                  </a:lnTo>
                  <a:lnTo>
                    <a:pt x="164" y="315"/>
                  </a:lnTo>
                  <a:lnTo>
                    <a:pt x="175" y="3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102">
              <a:extLst>
                <a:ext uri="{FF2B5EF4-FFF2-40B4-BE49-F238E27FC236}">
                  <a16:creationId xmlns:a16="http://schemas.microsoft.com/office/drawing/2014/main" id="{EBF8270B-4E68-4BD6-AE28-906DCEF1F1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55732" y="4623140"/>
              <a:ext cx="1100726" cy="500009"/>
            </a:xfrm>
            <a:custGeom>
              <a:avLst/>
              <a:gdLst>
                <a:gd name="T0" fmla="*/ 0 w 623"/>
                <a:gd name="T1" fmla="*/ 54 h 283"/>
                <a:gd name="T2" fmla="*/ 623 w 623"/>
                <a:gd name="T3" fmla="*/ 0 h 283"/>
                <a:gd name="T4" fmla="*/ 10 w 623"/>
                <a:gd name="T5" fmla="*/ 283 h 283"/>
                <a:gd name="T6" fmla="*/ 0 w 623"/>
                <a:gd name="T7" fmla="*/ 54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3" h="283">
                  <a:moveTo>
                    <a:pt x="0" y="54"/>
                  </a:moveTo>
                  <a:lnTo>
                    <a:pt x="623" y="0"/>
                  </a:lnTo>
                  <a:lnTo>
                    <a:pt x="10" y="283"/>
                  </a:lnTo>
                  <a:lnTo>
                    <a:pt x="0" y="5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103">
              <a:extLst>
                <a:ext uri="{FF2B5EF4-FFF2-40B4-BE49-F238E27FC236}">
                  <a16:creationId xmlns:a16="http://schemas.microsoft.com/office/drawing/2014/main" id="{6B4B852D-A882-42B2-97EC-AC8D2FB7B4B7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6225" y="4524198"/>
              <a:ext cx="88341" cy="392233"/>
            </a:xfrm>
            <a:custGeom>
              <a:avLst/>
              <a:gdLst>
                <a:gd name="T0" fmla="*/ 39 w 50"/>
                <a:gd name="T1" fmla="*/ 0 h 222"/>
                <a:gd name="T2" fmla="*/ 50 w 50"/>
                <a:gd name="T3" fmla="*/ 220 h 222"/>
                <a:gd name="T4" fmla="*/ 10 w 50"/>
                <a:gd name="T5" fmla="*/ 222 h 222"/>
                <a:gd name="T6" fmla="*/ 0 w 50"/>
                <a:gd name="T7" fmla="*/ 1 h 222"/>
                <a:gd name="T8" fmla="*/ 39 w 50"/>
                <a:gd name="T9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222">
                  <a:moveTo>
                    <a:pt x="39" y="0"/>
                  </a:moveTo>
                  <a:lnTo>
                    <a:pt x="50" y="220"/>
                  </a:lnTo>
                  <a:lnTo>
                    <a:pt x="10" y="222"/>
                  </a:lnTo>
                  <a:lnTo>
                    <a:pt x="0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1" name="Arrow: Down 90">
            <a:extLst>
              <a:ext uri="{FF2B5EF4-FFF2-40B4-BE49-F238E27FC236}">
                <a16:creationId xmlns:a16="http://schemas.microsoft.com/office/drawing/2014/main" id="{4186883B-7E8E-4748-B914-CCC2F443894F}"/>
              </a:ext>
            </a:extLst>
          </p:cNvPr>
          <p:cNvSpPr/>
          <p:nvPr/>
        </p:nvSpPr>
        <p:spPr>
          <a:xfrm>
            <a:off x="2456758" y="2280020"/>
            <a:ext cx="1371600" cy="1307621"/>
          </a:xfrm>
          <a:prstGeom prst="downArrow">
            <a:avLst>
              <a:gd name="adj1" fmla="val 68519"/>
              <a:gd name="adj2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4400" b="1" dirty="0">
                <a:latin typeface="Raleway" panose="020B0503030101060003" pitchFamily="34" charset="0"/>
              </a:rPr>
              <a:t>1</a:t>
            </a: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992AD4C3-22A3-482A-8DF3-86594A36262D}"/>
              </a:ext>
            </a:extLst>
          </p:cNvPr>
          <p:cNvGrpSpPr/>
          <p:nvPr/>
        </p:nvGrpSpPr>
        <p:grpSpPr>
          <a:xfrm>
            <a:off x="1900695" y="945810"/>
            <a:ext cx="2483726" cy="1189153"/>
            <a:chOff x="1900695" y="945810"/>
            <a:chExt cx="2483726" cy="1189153"/>
          </a:xfrm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E6F2104C-2991-42B6-8A59-4F7D5AE51F5C}"/>
                </a:ext>
              </a:extLst>
            </p:cNvPr>
            <p:cNvSpPr/>
            <p:nvPr/>
          </p:nvSpPr>
          <p:spPr>
            <a:xfrm>
              <a:off x="2016486" y="945810"/>
              <a:ext cx="2252145" cy="3630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cs typeface="Segoe UI" panose="020B0502040204020203" pitchFamily="34" charset="0"/>
                </a:rPr>
                <a:t>Learning Target 1 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43F86A84-B1F3-426E-BC13-C61886B39266}"/>
                </a:ext>
              </a:extLst>
            </p:cNvPr>
            <p:cNvSpPr/>
            <p:nvPr/>
          </p:nvSpPr>
          <p:spPr>
            <a:xfrm>
              <a:off x="1900695" y="1377833"/>
              <a:ext cx="2483726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</a:p>
          </p:txBody>
        </p:sp>
      </p:grpSp>
      <p:sp>
        <p:nvSpPr>
          <p:cNvPr id="94" name="Arrow: Down 93">
            <a:extLst>
              <a:ext uri="{FF2B5EF4-FFF2-40B4-BE49-F238E27FC236}">
                <a16:creationId xmlns:a16="http://schemas.microsoft.com/office/drawing/2014/main" id="{41D58BAB-5C9A-4297-9AF1-81626FADB738}"/>
              </a:ext>
            </a:extLst>
          </p:cNvPr>
          <p:cNvSpPr/>
          <p:nvPr/>
        </p:nvSpPr>
        <p:spPr>
          <a:xfrm>
            <a:off x="5138129" y="2096523"/>
            <a:ext cx="1371600" cy="1307621"/>
          </a:xfrm>
          <a:prstGeom prst="downArrow">
            <a:avLst>
              <a:gd name="adj1" fmla="val 68519"/>
              <a:gd name="adj2" fmla="val 50000"/>
            </a:avLst>
          </a:pr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4400" b="1" dirty="0">
                <a:latin typeface="Raleway" panose="020B0503030101060003" pitchFamily="34" charset="0"/>
              </a:rPr>
              <a:t>2</a:t>
            </a:r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95F5C766-8068-43E0-A4E4-DFC89E5621B9}"/>
              </a:ext>
            </a:extLst>
          </p:cNvPr>
          <p:cNvGrpSpPr/>
          <p:nvPr/>
        </p:nvGrpSpPr>
        <p:grpSpPr>
          <a:xfrm>
            <a:off x="4582066" y="762313"/>
            <a:ext cx="2483726" cy="1189153"/>
            <a:chOff x="4582066" y="762313"/>
            <a:chExt cx="2483726" cy="1189153"/>
          </a:xfrm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69670545-F9D1-4D24-9E7D-6251294ED79F}"/>
                </a:ext>
              </a:extLst>
            </p:cNvPr>
            <p:cNvSpPr/>
            <p:nvPr/>
          </p:nvSpPr>
          <p:spPr>
            <a:xfrm>
              <a:off x="4697857" y="762313"/>
              <a:ext cx="2252145" cy="3630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cs typeface="Segoe UI" panose="020B0502040204020203" pitchFamily="34" charset="0"/>
                </a:rPr>
                <a:t>Learning Target 2</a:t>
              </a: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63473E8C-2D65-42DE-BF29-B1BC25869BA0}"/>
                </a:ext>
              </a:extLst>
            </p:cNvPr>
            <p:cNvSpPr/>
            <p:nvPr/>
          </p:nvSpPr>
          <p:spPr>
            <a:xfrm>
              <a:off x="4582066" y="1194336"/>
              <a:ext cx="2483726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</a:p>
          </p:txBody>
        </p:sp>
      </p:grpSp>
      <p:sp>
        <p:nvSpPr>
          <p:cNvPr id="97" name="Arrow: Down 96">
            <a:extLst>
              <a:ext uri="{FF2B5EF4-FFF2-40B4-BE49-F238E27FC236}">
                <a16:creationId xmlns:a16="http://schemas.microsoft.com/office/drawing/2014/main" id="{28B221CA-C78D-4B03-B4D9-27CF8633F55B}"/>
              </a:ext>
            </a:extLst>
          </p:cNvPr>
          <p:cNvSpPr/>
          <p:nvPr/>
        </p:nvSpPr>
        <p:spPr>
          <a:xfrm>
            <a:off x="7819501" y="1913026"/>
            <a:ext cx="1371600" cy="1307621"/>
          </a:xfrm>
          <a:prstGeom prst="downArrow">
            <a:avLst>
              <a:gd name="adj1" fmla="val 68519"/>
              <a:gd name="adj2" fmla="val 50000"/>
            </a:avLst>
          </a:pr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4400" b="1" dirty="0">
                <a:latin typeface="Raleway" panose="020B0503030101060003" pitchFamily="34" charset="0"/>
              </a:rPr>
              <a:t>3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A82F6103-A951-451B-BB45-5D26D3B5CAEE}"/>
              </a:ext>
            </a:extLst>
          </p:cNvPr>
          <p:cNvGrpSpPr/>
          <p:nvPr/>
        </p:nvGrpSpPr>
        <p:grpSpPr>
          <a:xfrm>
            <a:off x="7263438" y="578816"/>
            <a:ext cx="2483726" cy="1189153"/>
            <a:chOff x="7263438" y="578816"/>
            <a:chExt cx="2483726" cy="1189153"/>
          </a:xfrm>
        </p:grpSpPr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7D62F514-6597-4EA0-A12F-620884C92ECE}"/>
                </a:ext>
              </a:extLst>
            </p:cNvPr>
            <p:cNvSpPr/>
            <p:nvPr/>
          </p:nvSpPr>
          <p:spPr>
            <a:xfrm>
              <a:off x="7379229" y="578816"/>
              <a:ext cx="2252145" cy="3630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cs typeface="Segoe UI" panose="020B0502040204020203" pitchFamily="34" charset="0"/>
                </a:rPr>
                <a:t>Learning Target 3</a:t>
              </a: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79CD4DDA-A1B8-4EC2-974B-DE4D07D270B3}"/>
                </a:ext>
              </a:extLst>
            </p:cNvPr>
            <p:cNvSpPr/>
            <p:nvPr/>
          </p:nvSpPr>
          <p:spPr>
            <a:xfrm>
              <a:off x="7263438" y="1010839"/>
              <a:ext cx="2483726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15793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animBg="1"/>
      <p:bldP spid="94" grpId="0" animBg="1"/>
      <p:bldP spid="97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FCB3BB18-689A-42B0-8188-79D29347CAD4}"/>
              </a:ext>
            </a:extLst>
          </p:cNvPr>
          <p:cNvGrpSpPr/>
          <p:nvPr/>
        </p:nvGrpSpPr>
        <p:grpSpPr>
          <a:xfrm>
            <a:off x="864408" y="1175657"/>
            <a:ext cx="4506688" cy="4506686"/>
            <a:chOff x="823451" y="855407"/>
            <a:chExt cx="5147188" cy="5147186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8A20769-FDCD-445D-A0F7-6DC9686D5C0A}"/>
                </a:ext>
              </a:extLst>
            </p:cNvPr>
            <p:cNvSpPr/>
            <p:nvPr/>
          </p:nvSpPr>
          <p:spPr>
            <a:xfrm>
              <a:off x="823451" y="855407"/>
              <a:ext cx="5147188" cy="514718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830C3A4-2D1B-4B2C-88C8-355A38C8AC6E}"/>
                </a:ext>
              </a:extLst>
            </p:cNvPr>
            <p:cNvGrpSpPr/>
            <p:nvPr/>
          </p:nvGrpSpPr>
          <p:grpSpPr>
            <a:xfrm>
              <a:off x="1780175" y="1575593"/>
              <a:ext cx="3233738" cy="3706813"/>
              <a:chOff x="655935" y="2147395"/>
              <a:chExt cx="3233738" cy="3706813"/>
            </a:xfrm>
          </p:grpSpPr>
          <p:sp>
            <p:nvSpPr>
              <p:cNvPr id="3" name="Freeform 5">
                <a:extLst>
                  <a:ext uri="{FF2B5EF4-FFF2-40B4-BE49-F238E27FC236}">
                    <a16:creationId xmlns:a16="http://schemas.microsoft.com/office/drawing/2014/main" id="{AB049535-899E-4135-B5EB-2A5FC27056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3610" y="3836495"/>
                <a:ext cx="2289175" cy="1543050"/>
              </a:xfrm>
              <a:custGeom>
                <a:avLst/>
                <a:gdLst>
                  <a:gd name="T0" fmla="*/ 552 w 608"/>
                  <a:gd name="T1" fmla="*/ 62 h 410"/>
                  <a:gd name="T2" fmla="*/ 398 w 608"/>
                  <a:gd name="T3" fmla="*/ 1 h 410"/>
                  <a:gd name="T4" fmla="*/ 304 w 608"/>
                  <a:gd name="T5" fmla="*/ 86 h 410"/>
                  <a:gd name="T6" fmla="*/ 210 w 608"/>
                  <a:gd name="T7" fmla="*/ 0 h 410"/>
                  <a:gd name="T8" fmla="*/ 56 w 608"/>
                  <a:gd name="T9" fmla="*/ 62 h 410"/>
                  <a:gd name="T10" fmla="*/ 9 w 608"/>
                  <a:gd name="T11" fmla="*/ 313 h 410"/>
                  <a:gd name="T12" fmla="*/ 78 w 608"/>
                  <a:gd name="T13" fmla="*/ 410 h 410"/>
                  <a:gd name="T14" fmla="*/ 304 w 608"/>
                  <a:gd name="T15" fmla="*/ 410 h 410"/>
                  <a:gd name="T16" fmla="*/ 530 w 608"/>
                  <a:gd name="T17" fmla="*/ 410 h 410"/>
                  <a:gd name="T18" fmla="*/ 599 w 608"/>
                  <a:gd name="T19" fmla="*/ 313 h 410"/>
                  <a:gd name="T20" fmla="*/ 552 w 608"/>
                  <a:gd name="T21" fmla="*/ 62 h 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8" h="410">
                    <a:moveTo>
                      <a:pt x="552" y="62"/>
                    </a:moveTo>
                    <a:cubicBezTo>
                      <a:pt x="543" y="52"/>
                      <a:pt x="476" y="17"/>
                      <a:pt x="398" y="1"/>
                    </a:cubicBezTo>
                    <a:cubicBezTo>
                      <a:pt x="394" y="49"/>
                      <a:pt x="353" y="86"/>
                      <a:pt x="304" y="86"/>
                    </a:cubicBezTo>
                    <a:cubicBezTo>
                      <a:pt x="255" y="86"/>
                      <a:pt x="214" y="48"/>
                      <a:pt x="210" y="0"/>
                    </a:cubicBezTo>
                    <a:cubicBezTo>
                      <a:pt x="130" y="16"/>
                      <a:pt x="62" y="50"/>
                      <a:pt x="56" y="62"/>
                    </a:cubicBezTo>
                    <a:cubicBezTo>
                      <a:pt x="43" y="89"/>
                      <a:pt x="0" y="268"/>
                      <a:pt x="9" y="313"/>
                    </a:cubicBezTo>
                    <a:cubicBezTo>
                      <a:pt x="17" y="357"/>
                      <a:pt x="78" y="410"/>
                      <a:pt x="78" y="410"/>
                    </a:cubicBezTo>
                    <a:cubicBezTo>
                      <a:pt x="304" y="410"/>
                      <a:pt x="304" y="410"/>
                      <a:pt x="304" y="410"/>
                    </a:cubicBezTo>
                    <a:cubicBezTo>
                      <a:pt x="530" y="410"/>
                      <a:pt x="530" y="410"/>
                      <a:pt x="530" y="410"/>
                    </a:cubicBezTo>
                    <a:cubicBezTo>
                      <a:pt x="530" y="410"/>
                      <a:pt x="591" y="357"/>
                      <a:pt x="599" y="313"/>
                    </a:cubicBezTo>
                    <a:cubicBezTo>
                      <a:pt x="608" y="268"/>
                      <a:pt x="577" y="88"/>
                      <a:pt x="552" y="62"/>
                    </a:cubicBezTo>
                    <a:close/>
                  </a:path>
                </a:pathLst>
              </a:custGeom>
              <a:solidFill>
                <a:srgbClr val="46464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" name="Oval 6">
                <a:extLst>
                  <a:ext uri="{FF2B5EF4-FFF2-40B4-BE49-F238E27FC236}">
                    <a16:creationId xmlns:a16="http://schemas.microsoft.com/office/drawing/2014/main" id="{512E928D-DD68-4B4E-8907-C628CFCC08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7973" y="2523633"/>
                <a:ext cx="1079500" cy="1079500"/>
              </a:xfrm>
              <a:prstGeom prst="ellipse">
                <a:avLst/>
              </a:prstGeom>
              <a:solidFill>
                <a:srgbClr val="AE5C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" name="Freeform 7">
                <a:extLst>
                  <a:ext uri="{FF2B5EF4-FFF2-40B4-BE49-F238E27FC236}">
                    <a16:creationId xmlns:a16="http://schemas.microsoft.com/office/drawing/2014/main" id="{A8815B16-11C9-4A8F-B310-C4EF189B57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9085" y="2572845"/>
                <a:ext cx="1057275" cy="1227138"/>
              </a:xfrm>
              <a:custGeom>
                <a:avLst/>
                <a:gdLst>
                  <a:gd name="T0" fmla="*/ 259 w 281"/>
                  <a:gd name="T1" fmla="*/ 133 h 326"/>
                  <a:gd name="T2" fmla="*/ 258 w 281"/>
                  <a:gd name="T3" fmla="*/ 133 h 326"/>
                  <a:gd name="T4" fmla="*/ 138 w 281"/>
                  <a:gd name="T5" fmla="*/ 0 h 326"/>
                  <a:gd name="T6" fmla="*/ 17 w 281"/>
                  <a:gd name="T7" fmla="*/ 134 h 326"/>
                  <a:gd name="T8" fmla="*/ 0 w 281"/>
                  <a:gd name="T9" fmla="*/ 165 h 326"/>
                  <a:gd name="T10" fmla="*/ 20 w 281"/>
                  <a:gd name="T11" fmla="*/ 196 h 326"/>
                  <a:gd name="T12" fmla="*/ 73 w 281"/>
                  <a:gd name="T13" fmla="*/ 289 h 326"/>
                  <a:gd name="T14" fmla="*/ 73 w 281"/>
                  <a:gd name="T15" fmla="*/ 326 h 326"/>
                  <a:gd name="T16" fmla="*/ 195 w 281"/>
                  <a:gd name="T17" fmla="*/ 326 h 326"/>
                  <a:gd name="T18" fmla="*/ 195 w 281"/>
                  <a:gd name="T19" fmla="*/ 289 h 326"/>
                  <a:gd name="T20" fmla="*/ 255 w 281"/>
                  <a:gd name="T21" fmla="*/ 196 h 326"/>
                  <a:gd name="T22" fmla="*/ 259 w 281"/>
                  <a:gd name="T23" fmla="*/ 197 h 326"/>
                  <a:gd name="T24" fmla="*/ 281 w 281"/>
                  <a:gd name="T25" fmla="*/ 165 h 326"/>
                  <a:gd name="T26" fmla="*/ 259 w 281"/>
                  <a:gd name="T27" fmla="*/ 133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1" h="326">
                    <a:moveTo>
                      <a:pt x="259" y="133"/>
                    </a:moveTo>
                    <a:cubicBezTo>
                      <a:pt x="259" y="133"/>
                      <a:pt x="258" y="133"/>
                      <a:pt x="258" y="133"/>
                    </a:cubicBezTo>
                    <a:cubicBezTo>
                      <a:pt x="249" y="58"/>
                      <a:pt x="199" y="0"/>
                      <a:pt x="138" y="0"/>
                    </a:cubicBezTo>
                    <a:cubicBezTo>
                      <a:pt x="76" y="0"/>
                      <a:pt x="26" y="58"/>
                      <a:pt x="17" y="134"/>
                    </a:cubicBezTo>
                    <a:cubicBezTo>
                      <a:pt x="7" y="137"/>
                      <a:pt x="0" y="149"/>
                      <a:pt x="0" y="165"/>
                    </a:cubicBezTo>
                    <a:cubicBezTo>
                      <a:pt x="0" y="182"/>
                      <a:pt x="9" y="195"/>
                      <a:pt x="20" y="196"/>
                    </a:cubicBezTo>
                    <a:cubicBezTo>
                      <a:pt x="28" y="235"/>
                      <a:pt x="48" y="268"/>
                      <a:pt x="73" y="289"/>
                    </a:cubicBezTo>
                    <a:cubicBezTo>
                      <a:pt x="73" y="326"/>
                      <a:pt x="73" y="326"/>
                      <a:pt x="73" y="326"/>
                    </a:cubicBezTo>
                    <a:cubicBezTo>
                      <a:pt x="195" y="326"/>
                      <a:pt x="195" y="326"/>
                      <a:pt x="195" y="326"/>
                    </a:cubicBezTo>
                    <a:cubicBezTo>
                      <a:pt x="195" y="289"/>
                      <a:pt x="195" y="289"/>
                      <a:pt x="195" y="289"/>
                    </a:cubicBezTo>
                    <a:cubicBezTo>
                      <a:pt x="224" y="268"/>
                      <a:pt x="246" y="238"/>
                      <a:pt x="255" y="196"/>
                    </a:cubicBezTo>
                    <a:cubicBezTo>
                      <a:pt x="256" y="196"/>
                      <a:pt x="258" y="197"/>
                      <a:pt x="259" y="197"/>
                    </a:cubicBezTo>
                    <a:cubicBezTo>
                      <a:pt x="271" y="197"/>
                      <a:pt x="281" y="182"/>
                      <a:pt x="281" y="165"/>
                    </a:cubicBezTo>
                    <a:cubicBezTo>
                      <a:pt x="281" y="147"/>
                      <a:pt x="271" y="133"/>
                      <a:pt x="259" y="133"/>
                    </a:cubicBezTo>
                    <a:close/>
                  </a:path>
                </a:pathLst>
              </a:custGeom>
              <a:solidFill>
                <a:srgbClr val="FFD589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" name="Freeform 8">
                <a:extLst>
                  <a:ext uri="{FF2B5EF4-FFF2-40B4-BE49-F238E27FC236}">
                    <a16:creationId xmlns:a16="http://schemas.microsoft.com/office/drawing/2014/main" id="{1EE668F7-E613-4889-ACDA-73DD20F9F2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0060" y="3619008"/>
                <a:ext cx="695325" cy="557213"/>
              </a:xfrm>
              <a:custGeom>
                <a:avLst/>
                <a:gdLst>
                  <a:gd name="T0" fmla="*/ 185 w 185"/>
                  <a:gd name="T1" fmla="*/ 35 h 148"/>
                  <a:gd name="T2" fmla="*/ 161 w 185"/>
                  <a:gd name="T3" fmla="*/ 11 h 148"/>
                  <a:gd name="T4" fmla="*/ 89 w 185"/>
                  <a:gd name="T5" fmla="*/ 40 h 148"/>
                  <a:gd name="T6" fmla="*/ 19 w 185"/>
                  <a:gd name="T7" fmla="*/ 13 h 148"/>
                  <a:gd name="T8" fmla="*/ 0 w 185"/>
                  <a:gd name="T9" fmla="*/ 35 h 148"/>
                  <a:gd name="T10" fmla="*/ 92 w 185"/>
                  <a:gd name="T11" fmla="*/ 148 h 148"/>
                  <a:gd name="T12" fmla="*/ 185 w 185"/>
                  <a:gd name="T13" fmla="*/ 35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5" h="148">
                    <a:moveTo>
                      <a:pt x="185" y="35"/>
                    </a:moveTo>
                    <a:cubicBezTo>
                      <a:pt x="185" y="35"/>
                      <a:pt x="180" y="0"/>
                      <a:pt x="161" y="11"/>
                    </a:cubicBezTo>
                    <a:cubicBezTo>
                      <a:pt x="126" y="31"/>
                      <a:pt x="96" y="39"/>
                      <a:pt x="89" y="40"/>
                    </a:cubicBezTo>
                    <a:cubicBezTo>
                      <a:pt x="82" y="39"/>
                      <a:pt x="54" y="33"/>
                      <a:pt x="19" y="13"/>
                    </a:cubicBezTo>
                    <a:cubicBezTo>
                      <a:pt x="0" y="2"/>
                      <a:pt x="0" y="35"/>
                      <a:pt x="0" y="35"/>
                    </a:cubicBezTo>
                    <a:cubicBezTo>
                      <a:pt x="92" y="148"/>
                      <a:pt x="92" y="148"/>
                      <a:pt x="92" y="148"/>
                    </a:cubicBezTo>
                    <a:lnTo>
                      <a:pt x="185" y="35"/>
                    </a:lnTo>
                    <a:close/>
                  </a:path>
                </a:pathLst>
              </a:custGeom>
              <a:solidFill>
                <a:srgbClr val="DBE4D8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" name="Freeform 9">
                <a:extLst>
                  <a:ext uri="{FF2B5EF4-FFF2-40B4-BE49-F238E27FC236}">
                    <a16:creationId xmlns:a16="http://schemas.microsoft.com/office/drawing/2014/main" id="{23E3BBBA-1EEF-43E3-96BC-039277F9D5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5698" y="3750770"/>
                <a:ext cx="1924050" cy="895350"/>
              </a:xfrm>
              <a:custGeom>
                <a:avLst/>
                <a:gdLst>
                  <a:gd name="T0" fmla="*/ 1212 w 1212"/>
                  <a:gd name="T1" fmla="*/ 258 h 564"/>
                  <a:gd name="T2" fmla="*/ 825 w 1212"/>
                  <a:gd name="T3" fmla="*/ 0 h 564"/>
                  <a:gd name="T4" fmla="*/ 605 w 1212"/>
                  <a:gd name="T5" fmla="*/ 261 h 564"/>
                  <a:gd name="T6" fmla="*/ 387 w 1212"/>
                  <a:gd name="T7" fmla="*/ 0 h 564"/>
                  <a:gd name="T8" fmla="*/ 0 w 1212"/>
                  <a:gd name="T9" fmla="*/ 258 h 564"/>
                  <a:gd name="T10" fmla="*/ 0 w 1212"/>
                  <a:gd name="T11" fmla="*/ 564 h 564"/>
                  <a:gd name="T12" fmla="*/ 1212 w 1212"/>
                  <a:gd name="T13" fmla="*/ 564 h 564"/>
                  <a:gd name="T14" fmla="*/ 1212 w 1212"/>
                  <a:gd name="T15" fmla="*/ 258 h 5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12" h="564">
                    <a:moveTo>
                      <a:pt x="1212" y="258"/>
                    </a:moveTo>
                    <a:lnTo>
                      <a:pt x="825" y="0"/>
                    </a:lnTo>
                    <a:lnTo>
                      <a:pt x="605" y="261"/>
                    </a:lnTo>
                    <a:lnTo>
                      <a:pt x="387" y="0"/>
                    </a:lnTo>
                    <a:lnTo>
                      <a:pt x="0" y="258"/>
                    </a:lnTo>
                    <a:lnTo>
                      <a:pt x="0" y="564"/>
                    </a:lnTo>
                    <a:lnTo>
                      <a:pt x="1212" y="564"/>
                    </a:lnTo>
                    <a:lnTo>
                      <a:pt x="1212" y="258"/>
                    </a:lnTo>
                    <a:close/>
                  </a:path>
                </a:pathLst>
              </a:custGeom>
              <a:solidFill>
                <a:srgbClr val="46464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" name="Freeform 10">
                <a:extLst>
                  <a:ext uri="{FF2B5EF4-FFF2-40B4-BE49-F238E27FC236}">
                    <a16:creationId xmlns:a16="http://schemas.microsoft.com/office/drawing/2014/main" id="{3C660948-5268-4657-9001-D097038F50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8135" y="2523633"/>
                <a:ext cx="958850" cy="603250"/>
              </a:xfrm>
              <a:custGeom>
                <a:avLst/>
                <a:gdLst>
                  <a:gd name="T0" fmla="*/ 18 w 255"/>
                  <a:gd name="T1" fmla="*/ 93 h 160"/>
                  <a:gd name="T2" fmla="*/ 15 w 255"/>
                  <a:gd name="T3" fmla="*/ 153 h 160"/>
                  <a:gd name="T4" fmla="*/ 73 w 255"/>
                  <a:gd name="T5" fmla="*/ 114 h 160"/>
                  <a:gd name="T6" fmla="*/ 77 w 255"/>
                  <a:gd name="T7" fmla="*/ 134 h 160"/>
                  <a:gd name="T8" fmla="*/ 99 w 255"/>
                  <a:gd name="T9" fmla="*/ 131 h 160"/>
                  <a:gd name="T10" fmla="*/ 141 w 255"/>
                  <a:gd name="T11" fmla="*/ 94 h 160"/>
                  <a:gd name="T12" fmla="*/ 161 w 255"/>
                  <a:gd name="T13" fmla="*/ 115 h 160"/>
                  <a:gd name="T14" fmla="*/ 211 w 255"/>
                  <a:gd name="T15" fmla="*/ 77 h 160"/>
                  <a:gd name="T16" fmla="*/ 241 w 255"/>
                  <a:gd name="T17" fmla="*/ 85 h 160"/>
                  <a:gd name="T18" fmla="*/ 252 w 255"/>
                  <a:gd name="T19" fmla="*/ 65 h 160"/>
                  <a:gd name="T20" fmla="*/ 210 w 255"/>
                  <a:gd name="T21" fmla="*/ 21 h 160"/>
                  <a:gd name="T22" fmla="*/ 147 w 255"/>
                  <a:gd name="T23" fmla="*/ 0 h 160"/>
                  <a:gd name="T24" fmla="*/ 60 w 255"/>
                  <a:gd name="T25" fmla="*/ 30 h 160"/>
                  <a:gd name="T26" fmla="*/ 49 w 255"/>
                  <a:gd name="T27" fmla="*/ 49 h 160"/>
                  <a:gd name="T28" fmla="*/ 18 w 255"/>
                  <a:gd name="T29" fmla="*/ 93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5" h="160">
                    <a:moveTo>
                      <a:pt x="18" y="93"/>
                    </a:moveTo>
                    <a:cubicBezTo>
                      <a:pt x="15" y="104"/>
                      <a:pt x="0" y="146"/>
                      <a:pt x="15" y="153"/>
                    </a:cubicBezTo>
                    <a:cubicBezTo>
                      <a:pt x="31" y="160"/>
                      <a:pt x="63" y="123"/>
                      <a:pt x="73" y="114"/>
                    </a:cubicBezTo>
                    <a:cubicBezTo>
                      <a:pt x="74" y="121"/>
                      <a:pt x="71" y="129"/>
                      <a:pt x="77" y="134"/>
                    </a:cubicBezTo>
                    <a:cubicBezTo>
                      <a:pt x="83" y="140"/>
                      <a:pt x="93" y="135"/>
                      <a:pt x="99" y="131"/>
                    </a:cubicBezTo>
                    <a:cubicBezTo>
                      <a:pt x="116" y="121"/>
                      <a:pt x="128" y="109"/>
                      <a:pt x="141" y="94"/>
                    </a:cubicBezTo>
                    <a:cubicBezTo>
                      <a:pt x="139" y="108"/>
                      <a:pt x="147" y="119"/>
                      <a:pt x="161" y="115"/>
                    </a:cubicBezTo>
                    <a:cubicBezTo>
                      <a:pt x="181" y="110"/>
                      <a:pt x="197" y="90"/>
                      <a:pt x="211" y="77"/>
                    </a:cubicBezTo>
                    <a:cubicBezTo>
                      <a:pt x="209" y="96"/>
                      <a:pt x="230" y="96"/>
                      <a:pt x="241" y="85"/>
                    </a:cubicBezTo>
                    <a:cubicBezTo>
                      <a:pt x="246" y="81"/>
                      <a:pt x="252" y="70"/>
                      <a:pt x="252" y="65"/>
                    </a:cubicBezTo>
                    <a:cubicBezTo>
                      <a:pt x="255" y="45"/>
                      <a:pt x="224" y="30"/>
                      <a:pt x="210" y="21"/>
                    </a:cubicBezTo>
                    <a:cubicBezTo>
                      <a:pt x="189" y="8"/>
                      <a:pt x="172" y="0"/>
                      <a:pt x="147" y="0"/>
                    </a:cubicBezTo>
                    <a:cubicBezTo>
                      <a:pt x="115" y="0"/>
                      <a:pt x="83" y="6"/>
                      <a:pt x="60" y="30"/>
                    </a:cubicBezTo>
                    <a:cubicBezTo>
                      <a:pt x="56" y="34"/>
                      <a:pt x="42" y="45"/>
                      <a:pt x="49" y="49"/>
                    </a:cubicBezTo>
                    <a:lnTo>
                      <a:pt x="18" y="93"/>
                    </a:lnTo>
                    <a:close/>
                  </a:path>
                </a:pathLst>
              </a:custGeom>
              <a:solidFill>
                <a:srgbClr val="AE5C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" name="Freeform 11">
                <a:extLst>
                  <a:ext uri="{FF2B5EF4-FFF2-40B4-BE49-F238E27FC236}">
                    <a16:creationId xmlns:a16="http://schemas.microsoft.com/office/drawing/2014/main" id="{DFBD37AC-FB1D-4D8C-BDF2-A62E3EC6AA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860" y="2147395"/>
                <a:ext cx="1863725" cy="779463"/>
              </a:xfrm>
              <a:custGeom>
                <a:avLst/>
                <a:gdLst>
                  <a:gd name="T0" fmla="*/ 247 w 495"/>
                  <a:gd name="T1" fmla="*/ 0 h 207"/>
                  <a:gd name="T2" fmla="*/ 0 w 495"/>
                  <a:gd name="T3" fmla="*/ 90 h 207"/>
                  <a:gd name="T4" fmla="*/ 0 w 495"/>
                  <a:gd name="T5" fmla="*/ 112 h 207"/>
                  <a:gd name="T6" fmla="*/ 108 w 495"/>
                  <a:gd name="T7" fmla="*/ 141 h 207"/>
                  <a:gd name="T8" fmla="*/ 108 w 495"/>
                  <a:gd name="T9" fmla="*/ 207 h 207"/>
                  <a:gd name="T10" fmla="*/ 247 w 495"/>
                  <a:gd name="T11" fmla="*/ 188 h 207"/>
                  <a:gd name="T12" fmla="*/ 386 w 495"/>
                  <a:gd name="T13" fmla="*/ 207 h 207"/>
                  <a:gd name="T14" fmla="*/ 386 w 495"/>
                  <a:gd name="T15" fmla="*/ 141 h 207"/>
                  <a:gd name="T16" fmla="*/ 495 w 495"/>
                  <a:gd name="T17" fmla="*/ 112 h 207"/>
                  <a:gd name="T18" fmla="*/ 495 w 495"/>
                  <a:gd name="T19" fmla="*/ 90 h 207"/>
                  <a:gd name="T20" fmla="*/ 247 w 495"/>
                  <a:gd name="T21" fmla="*/ 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5" h="207">
                    <a:moveTo>
                      <a:pt x="247" y="0"/>
                    </a:moveTo>
                    <a:cubicBezTo>
                      <a:pt x="0" y="90"/>
                      <a:pt x="0" y="90"/>
                      <a:pt x="0" y="90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108" y="141"/>
                      <a:pt x="108" y="141"/>
                      <a:pt x="108" y="141"/>
                    </a:cubicBezTo>
                    <a:cubicBezTo>
                      <a:pt x="108" y="207"/>
                      <a:pt x="108" y="207"/>
                      <a:pt x="108" y="207"/>
                    </a:cubicBezTo>
                    <a:cubicBezTo>
                      <a:pt x="108" y="207"/>
                      <a:pt x="152" y="194"/>
                      <a:pt x="247" y="188"/>
                    </a:cubicBezTo>
                    <a:cubicBezTo>
                      <a:pt x="341" y="194"/>
                      <a:pt x="386" y="207"/>
                      <a:pt x="386" y="207"/>
                    </a:cubicBezTo>
                    <a:cubicBezTo>
                      <a:pt x="386" y="141"/>
                      <a:pt x="386" y="141"/>
                      <a:pt x="386" y="141"/>
                    </a:cubicBezTo>
                    <a:cubicBezTo>
                      <a:pt x="495" y="112"/>
                      <a:pt x="495" y="112"/>
                      <a:pt x="495" y="112"/>
                    </a:cubicBezTo>
                    <a:cubicBezTo>
                      <a:pt x="495" y="90"/>
                      <a:pt x="495" y="90"/>
                      <a:pt x="495" y="90"/>
                    </a:cubicBezTo>
                    <a:lnTo>
                      <a:pt x="247" y="0"/>
                    </a:lnTo>
                    <a:close/>
                  </a:path>
                </a:pathLst>
              </a:custGeom>
              <a:solidFill>
                <a:srgbClr val="46464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" name="Freeform 12">
                <a:extLst>
                  <a:ext uri="{FF2B5EF4-FFF2-40B4-BE49-F238E27FC236}">
                    <a16:creationId xmlns:a16="http://schemas.microsoft.com/office/drawing/2014/main" id="{F06894F8-B393-4B6F-B0AB-D8E73D52B6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99073" y="2377583"/>
                <a:ext cx="271463" cy="1016000"/>
              </a:xfrm>
              <a:custGeom>
                <a:avLst/>
                <a:gdLst>
                  <a:gd name="T0" fmla="*/ 52 w 72"/>
                  <a:gd name="T1" fmla="*/ 199 h 270"/>
                  <a:gd name="T2" fmla="*/ 60 w 72"/>
                  <a:gd name="T3" fmla="*/ 190 h 270"/>
                  <a:gd name="T4" fmla="*/ 50 w 72"/>
                  <a:gd name="T5" fmla="*/ 181 h 270"/>
                  <a:gd name="T6" fmla="*/ 49 w 72"/>
                  <a:gd name="T7" fmla="*/ 181 h 270"/>
                  <a:gd name="T8" fmla="*/ 49 w 72"/>
                  <a:gd name="T9" fmla="*/ 13 h 270"/>
                  <a:gd name="T10" fmla="*/ 36 w 72"/>
                  <a:gd name="T11" fmla="*/ 0 h 270"/>
                  <a:gd name="T12" fmla="*/ 24 w 72"/>
                  <a:gd name="T13" fmla="*/ 13 h 270"/>
                  <a:gd name="T14" fmla="*/ 24 w 72"/>
                  <a:gd name="T15" fmla="*/ 181 h 270"/>
                  <a:gd name="T16" fmla="*/ 23 w 72"/>
                  <a:gd name="T17" fmla="*/ 181 h 270"/>
                  <a:gd name="T18" fmla="*/ 14 w 72"/>
                  <a:gd name="T19" fmla="*/ 190 h 270"/>
                  <a:gd name="T20" fmla="*/ 20 w 72"/>
                  <a:gd name="T21" fmla="*/ 199 h 270"/>
                  <a:gd name="T22" fmla="*/ 3 w 72"/>
                  <a:gd name="T23" fmla="*/ 249 h 270"/>
                  <a:gd name="T24" fmla="*/ 69 w 72"/>
                  <a:gd name="T25" fmla="*/ 249 h 270"/>
                  <a:gd name="T26" fmla="*/ 52 w 72"/>
                  <a:gd name="T27" fmla="*/ 199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270">
                    <a:moveTo>
                      <a:pt x="52" y="199"/>
                    </a:moveTo>
                    <a:cubicBezTo>
                      <a:pt x="56" y="198"/>
                      <a:pt x="60" y="195"/>
                      <a:pt x="60" y="190"/>
                    </a:cubicBezTo>
                    <a:cubicBezTo>
                      <a:pt x="60" y="185"/>
                      <a:pt x="56" y="181"/>
                      <a:pt x="50" y="181"/>
                    </a:cubicBezTo>
                    <a:cubicBezTo>
                      <a:pt x="49" y="181"/>
                      <a:pt x="49" y="181"/>
                      <a:pt x="49" y="181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6"/>
                      <a:pt x="43" y="0"/>
                      <a:pt x="36" y="0"/>
                    </a:cubicBezTo>
                    <a:cubicBezTo>
                      <a:pt x="29" y="0"/>
                      <a:pt x="24" y="6"/>
                      <a:pt x="24" y="13"/>
                    </a:cubicBezTo>
                    <a:cubicBezTo>
                      <a:pt x="24" y="181"/>
                      <a:pt x="24" y="181"/>
                      <a:pt x="24" y="181"/>
                    </a:cubicBezTo>
                    <a:cubicBezTo>
                      <a:pt x="23" y="181"/>
                      <a:pt x="23" y="181"/>
                      <a:pt x="23" y="181"/>
                    </a:cubicBezTo>
                    <a:cubicBezTo>
                      <a:pt x="18" y="181"/>
                      <a:pt x="14" y="185"/>
                      <a:pt x="14" y="190"/>
                    </a:cubicBezTo>
                    <a:cubicBezTo>
                      <a:pt x="14" y="194"/>
                      <a:pt x="17" y="198"/>
                      <a:pt x="20" y="199"/>
                    </a:cubicBezTo>
                    <a:cubicBezTo>
                      <a:pt x="8" y="226"/>
                      <a:pt x="0" y="246"/>
                      <a:pt x="3" y="249"/>
                    </a:cubicBezTo>
                    <a:cubicBezTo>
                      <a:pt x="27" y="270"/>
                      <a:pt x="45" y="270"/>
                      <a:pt x="69" y="249"/>
                    </a:cubicBezTo>
                    <a:cubicBezTo>
                      <a:pt x="72" y="246"/>
                      <a:pt x="65" y="226"/>
                      <a:pt x="52" y="199"/>
                    </a:cubicBezTo>
                    <a:close/>
                  </a:path>
                </a:pathLst>
              </a:custGeom>
              <a:solidFill>
                <a:srgbClr val="5F5F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1" name="Freeform 13">
                <a:extLst>
                  <a:ext uri="{FF2B5EF4-FFF2-40B4-BE49-F238E27FC236}">
                    <a16:creationId xmlns:a16="http://schemas.microsoft.com/office/drawing/2014/main" id="{CFEF51E3-F3D3-4CC5-9629-53AF135A8D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198" y="2523633"/>
                <a:ext cx="541338" cy="1079500"/>
              </a:xfrm>
              <a:custGeom>
                <a:avLst/>
                <a:gdLst>
                  <a:gd name="T0" fmla="*/ 6 w 144"/>
                  <a:gd name="T1" fmla="*/ 287 h 287"/>
                  <a:gd name="T2" fmla="*/ 144 w 144"/>
                  <a:gd name="T3" fmla="*/ 144 h 287"/>
                  <a:gd name="T4" fmla="*/ 0 w 144"/>
                  <a:gd name="T5" fmla="*/ 0 h 287"/>
                  <a:gd name="T6" fmla="*/ 6 w 144"/>
                  <a:gd name="T7" fmla="*/ 287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4" h="287">
                    <a:moveTo>
                      <a:pt x="6" y="287"/>
                    </a:moveTo>
                    <a:cubicBezTo>
                      <a:pt x="85" y="287"/>
                      <a:pt x="144" y="223"/>
                      <a:pt x="144" y="144"/>
                    </a:cubicBezTo>
                    <a:cubicBezTo>
                      <a:pt x="144" y="65"/>
                      <a:pt x="80" y="0"/>
                      <a:pt x="0" y="0"/>
                    </a:cubicBezTo>
                    <a:lnTo>
                      <a:pt x="6" y="287"/>
                    </a:lnTo>
                    <a:close/>
                  </a:path>
                </a:pathLst>
              </a:custGeom>
              <a:solidFill>
                <a:srgbClr val="AE5C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2" name="Freeform 14">
                <a:extLst>
                  <a:ext uri="{FF2B5EF4-FFF2-40B4-BE49-F238E27FC236}">
                    <a16:creationId xmlns:a16="http://schemas.microsoft.com/office/drawing/2014/main" id="{3E4A542F-A044-4A3C-B36D-A61A0A993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198" y="2572845"/>
                <a:ext cx="538163" cy="1227138"/>
              </a:xfrm>
              <a:custGeom>
                <a:avLst/>
                <a:gdLst>
                  <a:gd name="T0" fmla="*/ 2 w 143"/>
                  <a:gd name="T1" fmla="*/ 326 h 326"/>
                  <a:gd name="T2" fmla="*/ 57 w 143"/>
                  <a:gd name="T3" fmla="*/ 326 h 326"/>
                  <a:gd name="T4" fmla="*/ 57 w 143"/>
                  <a:gd name="T5" fmla="*/ 289 h 326"/>
                  <a:gd name="T6" fmla="*/ 117 w 143"/>
                  <a:gd name="T7" fmla="*/ 196 h 326"/>
                  <a:gd name="T8" fmla="*/ 121 w 143"/>
                  <a:gd name="T9" fmla="*/ 197 h 326"/>
                  <a:gd name="T10" fmla="*/ 143 w 143"/>
                  <a:gd name="T11" fmla="*/ 165 h 326"/>
                  <a:gd name="T12" fmla="*/ 121 w 143"/>
                  <a:gd name="T13" fmla="*/ 133 h 326"/>
                  <a:gd name="T14" fmla="*/ 120 w 143"/>
                  <a:gd name="T15" fmla="*/ 133 h 326"/>
                  <a:gd name="T16" fmla="*/ 0 w 143"/>
                  <a:gd name="T17" fmla="*/ 0 h 326"/>
                  <a:gd name="T18" fmla="*/ 2 w 143"/>
                  <a:gd name="T19" fmla="*/ 326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3" h="326">
                    <a:moveTo>
                      <a:pt x="2" y="326"/>
                    </a:moveTo>
                    <a:cubicBezTo>
                      <a:pt x="57" y="326"/>
                      <a:pt x="57" y="326"/>
                      <a:pt x="57" y="326"/>
                    </a:cubicBezTo>
                    <a:cubicBezTo>
                      <a:pt x="57" y="289"/>
                      <a:pt x="57" y="289"/>
                      <a:pt x="57" y="289"/>
                    </a:cubicBezTo>
                    <a:cubicBezTo>
                      <a:pt x="86" y="268"/>
                      <a:pt x="108" y="238"/>
                      <a:pt x="117" y="196"/>
                    </a:cubicBezTo>
                    <a:cubicBezTo>
                      <a:pt x="118" y="196"/>
                      <a:pt x="120" y="197"/>
                      <a:pt x="121" y="197"/>
                    </a:cubicBezTo>
                    <a:cubicBezTo>
                      <a:pt x="133" y="197"/>
                      <a:pt x="143" y="182"/>
                      <a:pt x="143" y="165"/>
                    </a:cubicBezTo>
                    <a:cubicBezTo>
                      <a:pt x="143" y="147"/>
                      <a:pt x="133" y="133"/>
                      <a:pt x="121" y="133"/>
                    </a:cubicBezTo>
                    <a:cubicBezTo>
                      <a:pt x="121" y="133"/>
                      <a:pt x="120" y="133"/>
                      <a:pt x="120" y="133"/>
                    </a:cubicBezTo>
                    <a:cubicBezTo>
                      <a:pt x="111" y="58"/>
                      <a:pt x="61" y="0"/>
                      <a:pt x="0" y="0"/>
                    </a:cubicBezTo>
                    <a:lnTo>
                      <a:pt x="2" y="326"/>
                    </a:lnTo>
                    <a:close/>
                  </a:path>
                </a:pathLst>
              </a:custGeom>
              <a:solidFill>
                <a:srgbClr val="FFCE7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3" name="Freeform 15">
                <a:extLst>
                  <a:ext uri="{FF2B5EF4-FFF2-40B4-BE49-F238E27FC236}">
                    <a16:creationId xmlns:a16="http://schemas.microsoft.com/office/drawing/2014/main" id="{10513D98-6B1E-470A-8847-19ADEA38F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5023" y="3619008"/>
                <a:ext cx="360363" cy="557213"/>
              </a:xfrm>
              <a:custGeom>
                <a:avLst/>
                <a:gdLst>
                  <a:gd name="T0" fmla="*/ 3 w 96"/>
                  <a:gd name="T1" fmla="*/ 148 h 148"/>
                  <a:gd name="T2" fmla="*/ 96 w 96"/>
                  <a:gd name="T3" fmla="*/ 35 h 148"/>
                  <a:gd name="T4" fmla="*/ 72 w 96"/>
                  <a:gd name="T5" fmla="*/ 11 h 148"/>
                  <a:gd name="T6" fmla="*/ 0 w 96"/>
                  <a:gd name="T7" fmla="*/ 40 h 148"/>
                  <a:gd name="T8" fmla="*/ 3 w 96"/>
                  <a:gd name="T9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148">
                    <a:moveTo>
                      <a:pt x="3" y="148"/>
                    </a:moveTo>
                    <a:cubicBezTo>
                      <a:pt x="96" y="35"/>
                      <a:pt x="96" y="35"/>
                      <a:pt x="96" y="35"/>
                    </a:cubicBezTo>
                    <a:cubicBezTo>
                      <a:pt x="96" y="35"/>
                      <a:pt x="91" y="0"/>
                      <a:pt x="72" y="11"/>
                    </a:cubicBezTo>
                    <a:cubicBezTo>
                      <a:pt x="37" y="31"/>
                      <a:pt x="7" y="39"/>
                      <a:pt x="0" y="40"/>
                    </a:cubicBezTo>
                    <a:lnTo>
                      <a:pt x="3" y="148"/>
                    </a:lnTo>
                    <a:close/>
                  </a:path>
                </a:pathLst>
              </a:custGeom>
              <a:solidFill>
                <a:srgbClr val="CCD9C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" name="Freeform 17">
                <a:extLst>
                  <a:ext uri="{FF2B5EF4-FFF2-40B4-BE49-F238E27FC236}">
                    <a16:creationId xmlns:a16="http://schemas.microsoft.com/office/drawing/2014/main" id="{4E7B498F-BF8D-4ADE-B46F-4640FD6065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198" y="2523633"/>
                <a:ext cx="447675" cy="447675"/>
              </a:xfrm>
              <a:custGeom>
                <a:avLst/>
                <a:gdLst>
                  <a:gd name="T0" fmla="*/ 74 w 119"/>
                  <a:gd name="T1" fmla="*/ 21 h 119"/>
                  <a:gd name="T2" fmla="*/ 11 w 119"/>
                  <a:gd name="T3" fmla="*/ 0 h 119"/>
                  <a:gd name="T4" fmla="*/ 0 w 119"/>
                  <a:gd name="T5" fmla="*/ 1 h 119"/>
                  <a:gd name="T6" fmla="*/ 0 w 119"/>
                  <a:gd name="T7" fmla="*/ 100 h 119"/>
                  <a:gd name="T8" fmla="*/ 5 w 119"/>
                  <a:gd name="T9" fmla="*/ 94 h 119"/>
                  <a:gd name="T10" fmla="*/ 25 w 119"/>
                  <a:gd name="T11" fmla="*/ 115 h 119"/>
                  <a:gd name="T12" fmla="*/ 75 w 119"/>
                  <a:gd name="T13" fmla="*/ 77 h 119"/>
                  <a:gd name="T14" fmla="*/ 106 w 119"/>
                  <a:gd name="T15" fmla="*/ 85 h 119"/>
                  <a:gd name="T16" fmla="*/ 117 w 119"/>
                  <a:gd name="T17" fmla="*/ 65 h 119"/>
                  <a:gd name="T18" fmla="*/ 74 w 119"/>
                  <a:gd name="T19" fmla="*/ 21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119">
                    <a:moveTo>
                      <a:pt x="74" y="21"/>
                    </a:moveTo>
                    <a:cubicBezTo>
                      <a:pt x="53" y="8"/>
                      <a:pt x="36" y="0"/>
                      <a:pt x="11" y="0"/>
                    </a:cubicBezTo>
                    <a:cubicBezTo>
                      <a:pt x="7" y="0"/>
                      <a:pt x="4" y="0"/>
                      <a:pt x="0" y="1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1" y="98"/>
                      <a:pt x="3" y="96"/>
                      <a:pt x="5" y="94"/>
                    </a:cubicBezTo>
                    <a:cubicBezTo>
                      <a:pt x="3" y="108"/>
                      <a:pt x="11" y="119"/>
                      <a:pt x="25" y="115"/>
                    </a:cubicBezTo>
                    <a:cubicBezTo>
                      <a:pt x="45" y="110"/>
                      <a:pt x="61" y="90"/>
                      <a:pt x="75" y="77"/>
                    </a:cubicBezTo>
                    <a:cubicBezTo>
                      <a:pt x="74" y="96"/>
                      <a:pt x="94" y="96"/>
                      <a:pt x="106" y="85"/>
                    </a:cubicBezTo>
                    <a:cubicBezTo>
                      <a:pt x="110" y="81"/>
                      <a:pt x="116" y="70"/>
                      <a:pt x="117" y="65"/>
                    </a:cubicBezTo>
                    <a:cubicBezTo>
                      <a:pt x="119" y="45"/>
                      <a:pt x="88" y="30"/>
                      <a:pt x="74" y="21"/>
                    </a:cubicBezTo>
                    <a:close/>
                  </a:path>
                </a:pathLst>
              </a:custGeom>
              <a:solidFill>
                <a:srgbClr val="AE5C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5" name="Freeform 18">
                <a:extLst>
                  <a:ext uri="{FF2B5EF4-FFF2-40B4-BE49-F238E27FC236}">
                    <a16:creationId xmlns:a16="http://schemas.microsoft.com/office/drawing/2014/main" id="{F412A748-3F9B-4D28-BA1A-65C112E667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8198" y="2147395"/>
                <a:ext cx="930275" cy="779463"/>
              </a:xfrm>
              <a:custGeom>
                <a:avLst/>
                <a:gdLst>
                  <a:gd name="T0" fmla="*/ 0 w 247"/>
                  <a:gd name="T1" fmla="*/ 188 h 207"/>
                  <a:gd name="T2" fmla="*/ 139 w 247"/>
                  <a:gd name="T3" fmla="*/ 207 h 207"/>
                  <a:gd name="T4" fmla="*/ 139 w 247"/>
                  <a:gd name="T5" fmla="*/ 141 h 207"/>
                  <a:gd name="T6" fmla="*/ 247 w 247"/>
                  <a:gd name="T7" fmla="*/ 112 h 207"/>
                  <a:gd name="T8" fmla="*/ 247 w 247"/>
                  <a:gd name="T9" fmla="*/ 90 h 207"/>
                  <a:gd name="T10" fmla="*/ 0 w 247"/>
                  <a:gd name="T11" fmla="*/ 0 h 207"/>
                  <a:gd name="T12" fmla="*/ 0 w 247"/>
                  <a:gd name="T13" fmla="*/ 18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7" h="207">
                    <a:moveTo>
                      <a:pt x="0" y="188"/>
                    </a:moveTo>
                    <a:cubicBezTo>
                      <a:pt x="93" y="194"/>
                      <a:pt x="139" y="207"/>
                      <a:pt x="139" y="207"/>
                    </a:cubicBezTo>
                    <a:cubicBezTo>
                      <a:pt x="139" y="141"/>
                      <a:pt x="139" y="141"/>
                      <a:pt x="139" y="141"/>
                    </a:cubicBezTo>
                    <a:cubicBezTo>
                      <a:pt x="247" y="112"/>
                      <a:pt x="247" y="112"/>
                      <a:pt x="247" y="112"/>
                    </a:cubicBezTo>
                    <a:cubicBezTo>
                      <a:pt x="247" y="90"/>
                      <a:pt x="247" y="90"/>
                      <a:pt x="247" y="9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88"/>
                    </a:lnTo>
                    <a:close/>
                  </a:path>
                </a:pathLst>
              </a:custGeom>
              <a:solidFill>
                <a:srgbClr val="32323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" name="Freeform 19">
                <a:extLst>
                  <a:ext uri="{FF2B5EF4-FFF2-40B4-BE49-F238E27FC236}">
                    <a16:creationId xmlns:a16="http://schemas.microsoft.com/office/drawing/2014/main" id="{E4EA8643-C0FD-4212-B64A-641E3536E8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7960" y="2377583"/>
                <a:ext cx="274638" cy="1016000"/>
              </a:xfrm>
              <a:custGeom>
                <a:avLst/>
                <a:gdLst>
                  <a:gd name="T0" fmla="*/ 52 w 73"/>
                  <a:gd name="T1" fmla="*/ 199 h 270"/>
                  <a:gd name="T2" fmla="*/ 60 w 73"/>
                  <a:gd name="T3" fmla="*/ 190 h 270"/>
                  <a:gd name="T4" fmla="*/ 51 w 73"/>
                  <a:gd name="T5" fmla="*/ 181 h 270"/>
                  <a:gd name="T6" fmla="*/ 49 w 73"/>
                  <a:gd name="T7" fmla="*/ 181 h 270"/>
                  <a:gd name="T8" fmla="*/ 49 w 73"/>
                  <a:gd name="T9" fmla="*/ 13 h 270"/>
                  <a:gd name="T10" fmla="*/ 36 w 73"/>
                  <a:gd name="T11" fmla="*/ 0 h 270"/>
                  <a:gd name="T12" fmla="*/ 24 w 73"/>
                  <a:gd name="T13" fmla="*/ 13 h 270"/>
                  <a:gd name="T14" fmla="*/ 24 w 73"/>
                  <a:gd name="T15" fmla="*/ 181 h 270"/>
                  <a:gd name="T16" fmla="*/ 24 w 73"/>
                  <a:gd name="T17" fmla="*/ 181 h 270"/>
                  <a:gd name="T18" fmla="*/ 14 w 73"/>
                  <a:gd name="T19" fmla="*/ 190 h 270"/>
                  <a:gd name="T20" fmla="*/ 21 w 73"/>
                  <a:gd name="T21" fmla="*/ 199 h 270"/>
                  <a:gd name="T22" fmla="*/ 4 w 73"/>
                  <a:gd name="T23" fmla="*/ 249 h 270"/>
                  <a:gd name="T24" fmla="*/ 69 w 73"/>
                  <a:gd name="T25" fmla="*/ 249 h 270"/>
                  <a:gd name="T26" fmla="*/ 52 w 73"/>
                  <a:gd name="T27" fmla="*/ 199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270">
                    <a:moveTo>
                      <a:pt x="52" y="199"/>
                    </a:moveTo>
                    <a:cubicBezTo>
                      <a:pt x="57" y="198"/>
                      <a:pt x="60" y="195"/>
                      <a:pt x="60" y="190"/>
                    </a:cubicBezTo>
                    <a:cubicBezTo>
                      <a:pt x="60" y="185"/>
                      <a:pt x="56" y="181"/>
                      <a:pt x="51" y="181"/>
                    </a:cubicBezTo>
                    <a:cubicBezTo>
                      <a:pt x="49" y="181"/>
                      <a:pt x="49" y="181"/>
                      <a:pt x="49" y="181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6"/>
                      <a:pt x="43" y="0"/>
                      <a:pt x="36" y="0"/>
                    </a:cubicBezTo>
                    <a:cubicBezTo>
                      <a:pt x="29" y="0"/>
                      <a:pt x="24" y="6"/>
                      <a:pt x="24" y="13"/>
                    </a:cubicBezTo>
                    <a:cubicBezTo>
                      <a:pt x="24" y="181"/>
                      <a:pt x="24" y="181"/>
                      <a:pt x="24" y="181"/>
                    </a:cubicBezTo>
                    <a:cubicBezTo>
                      <a:pt x="24" y="181"/>
                      <a:pt x="24" y="181"/>
                      <a:pt x="24" y="181"/>
                    </a:cubicBezTo>
                    <a:cubicBezTo>
                      <a:pt x="19" y="181"/>
                      <a:pt x="14" y="185"/>
                      <a:pt x="14" y="190"/>
                    </a:cubicBezTo>
                    <a:cubicBezTo>
                      <a:pt x="14" y="194"/>
                      <a:pt x="17" y="198"/>
                      <a:pt x="21" y="199"/>
                    </a:cubicBezTo>
                    <a:cubicBezTo>
                      <a:pt x="8" y="226"/>
                      <a:pt x="0" y="246"/>
                      <a:pt x="4" y="249"/>
                    </a:cubicBezTo>
                    <a:cubicBezTo>
                      <a:pt x="27" y="270"/>
                      <a:pt x="45" y="270"/>
                      <a:pt x="69" y="249"/>
                    </a:cubicBezTo>
                    <a:cubicBezTo>
                      <a:pt x="73" y="246"/>
                      <a:pt x="65" y="226"/>
                      <a:pt x="52" y="199"/>
                    </a:cubicBezTo>
                    <a:close/>
                  </a:path>
                </a:pathLst>
              </a:custGeom>
              <a:solidFill>
                <a:srgbClr val="5F5F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" name="Freeform 20">
                <a:extLst>
                  <a:ext uri="{FF2B5EF4-FFF2-40B4-BE49-F238E27FC236}">
                    <a16:creationId xmlns:a16="http://schemas.microsoft.com/office/drawing/2014/main" id="{4002F521-0062-4709-A508-FE70CB23D9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6348" y="4525470"/>
                <a:ext cx="1712913" cy="1162050"/>
              </a:xfrm>
              <a:custGeom>
                <a:avLst/>
                <a:gdLst>
                  <a:gd name="T0" fmla="*/ 538 w 1079"/>
                  <a:gd name="T1" fmla="*/ 92 h 732"/>
                  <a:gd name="T2" fmla="*/ 0 w 1079"/>
                  <a:gd name="T3" fmla="*/ 0 h 732"/>
                  <a:gd name="T4" fmla="*/ 0 w 1079"/>
                  <a:gd name="T5" fmla="*/ 732 h 732"/>
                  <a:gd name="T6" fmla="*/ 538 w 1079"/>
                  <a:gd name="T7" fmla="*/ 732 h 732"/>
                  <a:gd name="T8" fmla="*/ 1079 w 1079"/>
                  <a:gd name="T9" fmla="*/ 732 h 732"/>
                  <a:gd name="T10" fmla="*/ 1079 w 1079"/>
                  <a:gd name="T11" fmla="*/ 0 h 732"/>
                  <a:gd name="T12" fmla="*/ 538 w 1079"/>
                  <a:gd name="T13" fmla="*/ 92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9" h="732">
                    <a:moveTo>
                      <a:pt x="538" y="92"/>
                    </a:moveTo>
                    <a:lnTo>
                      <a:pt x="0" y="0"/>
                    </a:lnTo>
                    <a:lnTo>
                      <a:pt x="0" y="732"/>
                    </a:lnTo>
                    <a:lnTo>
                      <a:pt x="538" y="732"/>
                    </a:lnTo>
                    <a:lnTo>
                      <a:pt x="1079" y="732"/>
                    </a:lnTo>
                    <a:lnTo>
                      <a:pt x="1079" y="0"/>
                    </a:lnTo>
                    <a:lnTo>
                      <a:pt x="538" y="92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" name="Rectangle 21">
                <a:extLst>
                  <a:ext uri="{FF2B5EF4-FFF2-40B4-BE49-F238E27FC236}">
                    <a16:creationId xmlns:a16="http://schemas.microsoft.com/office/drawing/2014/main" id="{83A65FC2-A924-4BA5-8330-921153B1E2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5935" y="5593858"/>
                <a:ext cx="3233738" cy="260350"/>
              </a:xfrm>
              <a:prstGeom prst="rect">
                <a:avLst/>
              </a:prstGeom>
              <a:solidFill>
                <a:srgbClr val="46464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9" name="Freeform 22">
                <a:extLst>
                  <a:ext uri="{FF2B5EF4-FFF2-40B4-BE49-F238E27FC236}">
                    <a16:creationId xmlns:a16="http://schemas.microsoft.com/office/drawing/2014/main" id="{888F3F8C-D8DE-48E2-8B62-ACCD2C47B2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9185" y="5055695"/>
                <a:ext cx="387350" cy="538163"/>
              </a:xfrm>
              <a:custGeom>
                <a:avLst/>
                <a:gdLst>
                  <a:gd name="T0" fmla="*/ 103 w 103"/>
                  <a:gd name="T1" fmla="*/ 52 h 143"/>
                  <a:gd name="T2" fmla="*/ 51 w 103"/>
                  <a:gd name="T3" fmla="*/ 0 h 143"/>
                  <a:gd name="T4" fmla="*/ 51 w 103"/>
                  <a:gd name="T5" fmla="*/ 0 h 143"/>
                  <a:gd name="T6" fmla="*/ 0 w 103"/>
                  <a:gd name="T7" fmla="*/ 52 h 143"/>
                  <a:gd name="T8" fmla="*/ 0 w 103"/>
                  <a:gd name="T9" fmla="*/ 92 h 143"/>
                  <a:gd name="T10" fmla="*/ 51 w 103"/>
                  <a:gd name="T11" fmla="*/ 143 h 143"/>
                  <a:gd name="T12" fmla="*/ 51 w 103"/>
                  <a:gd name="T13" fmla="*/ 143 h 143"/>
                  <a:gd name="T14" fmla="*/ 103 w 103"/>
                  <a:gd name="T15" fmla="*/ 92 h 143"/>
                  <a:gd name="T16" fmla="*/ 103 w 103"/>
                  <a:gd name="T17" fmla="*/ 52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103" y="52"/>
                    </a:moveTo>
                    <a:cubicBezTo>
                      <a:pt x="103" y="23"/>
                      <a:pt x="80" y="0"/>
                      <a:pt x="51" y="0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23" y="0"/>
                      <a:pt x="0" y="23"/>
                      <a:pt x="0" y="52"/>
                    </a:cubicBezTo>
                    <a:cubicBezTo>
                      <a:pt x="0" y="92"/>
                      <a:pt x="0" y="92"/>
                      <a:pt x="0" y="92"/>
                    </a:cubicBezTo>
                    <a:cubicBezTo>
                      <a:pt x="0" y="120"/>
                      <a:pt x="23" y="143"/>
                      <a:pt x="51" y="143"/>
                    </a:cubicBezTo>
                    <a:cubicBezTo>
                      <a:pt x="51" y="143"/>
                      <a:pt x="51" y="143"/>
                      <a:pt x="51" y="143"/>
                    </a:cubicBezTo>
                    <a:cubicBezTo>
                      <a:pt x="80" y="143"/>
                      <a:pt x="103" y="120"/>
                      <a:pt x="103" y="92"/>
                    </a:cubicBezTo>
                    <a:lnTo>
                      <a:pt x="103" y="52"/>
                    </a:lnTo>
                    <a:close/>
                  </a:path>
                </a:pathLst>
              </a:custGeom>
              <a:solidFill>
                <a:srgbClr val="FFD589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0" name="Freeform 23">
                <a:extLst>
                  <a:ext uri="{FF2B5EF4-FFF2-40B4-BE49-F238E27FC236}">
                    <a16:creationId xmlns:a16="http://schemas.microsoft.com/office/drawing/2014/main" id="{47A77667-2406-4D87-9606-6D500BA9B0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99073" y="5055695"/>
                <a:ext cx="387350" cy="538163"/>
              </a:xfrm>
              <a:custGeom>
                <a:avLst/>
                <a:gdLst>
                  <a:gd name="T0" fmla="*/ 103 w 103"/>
                  <a:gd name="T1" fmla="*/ 52 h 143"/>
                  <a:gd name="T2" fmla="*/ 52 w 103"/>
                  <a:gd name="T3" fmla="*/ 0 h 143"/>
                  <a:gd name="T4" fmla="*/ 52 w 103"/>
                  <a:gd name="T5" fmla="*/ 0 h 143"/>
                  <a:gd name="T6" fmla="*/ 0 w 103"/>
                  <a:gd name="T7" fmla="*/ 52 h 143"/>
                  <a:gd name="T8" fmla="*/ 0 w 103"/>
                  <a:gd name="T9" fmla="*/ 92 h 143"/>
                  <a:gd name="T10" fmla="*/ 52 w 103"/>
                  <a:gd name="T11" fmla="*/ 143 h 143"/>
                  <a:gd name="T12" fmla="*/ 52 w 103"/>
                  <a:gd name="T13" fmla="*/ 143 h 143"/>
                  <a:gd name="T14" fmla="*/ 103 w 103"/>
                  <a:gd name="T15" fmla="*/ 92 h 143"/>
                  <a:gd name="T16" fmla="*/ 103 w 103"/>
                  <a:gd name="T17" fmla="*/ 52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143">
                    <a:moveTo>
                      <a:pt x="103" y="52"/>
                    </a:moveTo>
                    <a:cubicBezTo>
                      <a:pt x="103" y="23"/>
                      <a:pt x="80" y="0"/>
                      <a:pt x="52" y="0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23" y="0"/>
                      <a:pt x="0" y="23"/>
                      <a:pt x="0" y="52"/>
                    </a:cubicBezTo>
                    <a:cubicBezTo>
                      <a:pt x="0" y="92"/>
                      <a:pt x="0" y="92"/>
                      <a:pt x="0" y="92"/>
                    </a:cubicBezTo>
                    <a:cubicBezTo>
                      <a:pt x="0" y="120"/>
                      <a:pt x="23" y="143"/>
                      <a:pt x="52" y="143"/>
                    </a:cubicBezTo>
                    <a:cubicBezTo>
                      <a:pt x="52" y="143"/>
                      <a:pt x="52" y="143"/>
                      <a:pt x="52" y="143"/>
                    </a:cubicBezTo>
                    <a:cubicBezTo>
                      <a:pt x="80" y="143"/>
                      <a:pt x="103" y="120"/>
                      <a:pt x="103" y="92"/>
                    </a:cubicBezTo>
                    <a:lnTo>
                      <a:pt x="103" y="52"/>
                    </a:lnTo>
                    <a:close/>
                  </a:path>
                </a:pathLst>
              </a:custGeom>
              <a:solidFill>
                <a:srgbClr val="FFCE7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1" name="Freeform 24">
                <a:extLst>
                  <a:ext uri="{FF2B5EF4-FFF2-40B4-BE49-F238E27FC236}">
                    <a16:creationId xmlns:a16="http://schemas.microsoft.com/office/drawing/2014/main" id="{8A11420E-0C04-4625-AECE-933B6966BD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5185" y="4525470"/>
                <a:ext cx="854075" cy="1068388"/>
              </a:xfrm>
              <a:custGeom>
                <a:avLst/>
                <a:gdLst>
                  <a:gd name="T0" fmla="*/ 0 w 227"/>
                  <a:gd name="T1" fmla="*/ 39 h 284"/>
                  <a:gd name="T2" fmla="*/ 0 w 227"/>
                  <a:gd name="T3" fmla="*/ 242 h 284"/>
                  <a:gd name="T4" fmla="*/ 0 w 227"/>
                  <a:gd name="T5" fmla="*/ 284 h 284"/>
                  <a:gd name="T6" fmla="*/ 218 w 227"/>
                  <a:gd name="T7" fmla="*/ 284 h 284"/>
                  <a:gd name="T8" fmla="*/ 167 w 227"/>
                  <a:gd name="T9" fmla="*/ 242 h 284"/>
                  <a:gd name="T10" fmla="*/ 166 w 227"/>
                  <a:gd name="T11" fmla="*/ 233 h 284"/>
                  <a:gd name="T12" fmla="*/ 166 w 227"/>
                  <a:gd name="T13" fmla="*/ 193 h 284"/>
                  <a:gd name="T14" fmla="*/ 218 w 227"/>
                  <a:gd name="T15" fmla="*/ 141 h 284"/>
                  <a:gd name="T16" fmla="*/ 227 w 227"/>
                  <a:gd name="T17" fmla="*/ 142 h 284"/>
                  <a:gd name="T18" fmla="*/ 227 w 227"/>
                  <a:gd name="T19" fmla="*/ 0 h 284"/>
                  <a:gd name="T20" fmla="*/ 0 w 227"/>
                  <a:gd name="T21" fmla="*/ 39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27" h="284">
                    <a:moveTo>
                      <a:pt x="0" y="39"/>
                    </a:moveTo>
                    <a:cubicBezTo>
                      <a:pt x="0" y="242"/>
                      <a:pt x="0" y="242"/>
                      <a:pt x="0" y="242"/>
                    </a:cubicBezTo>
                    <a:cubicBezTo>
                      <a:pt x="0" y="284"/>
                      <a:pt x="0" y="284"/>
                      <a:pt x="0" y="284"/>
                    </a:cubicBezTo>
                    <a:cubicBezTo>
                      <a:pt x="218" y="284"/>
                      <a:pt x="218" y="284"/>
                      <a:pt x="218" y="284"/>
                    </a:cubicBezTo>
                    <a:cubicBezTo>
                      <a:pt x="192" y="284"/>
                      <a:pt x="172" y="266"/>
                      <a:pt x="167" y="242"/>
                    </a:cubicBezTo>
                    <a:cubicBezTo>
                      <a:pt x="166" y="239"/>
                      <a:pt x="166" y="236"/>
                      <a:pt x="166" y="233"/>
                    </a:cubicBezTo>
                    <a:cubicBezTo>
                      <a:pt x="166" y="193"/>
                      <a:pt x="166" y="193"/>
                      <a:pt x="166" y="193"/>
                    </a:cubicBezTo>
                    <a:cubicBezTo>
                      <a:pt x="166" y="164"/>
                      <a:pt x="189" y="141"/>
                      <a:pt x="218" y="141"/>
                    </a:cubicBezTo>
                    <a:cubicBezTo>
                      <a:pt x="221" y="141"/>
                      <a:pt x="224" y="141"/>
                      <a:pt x="227" y="142"/>
                    </a:cubicBezTo>
                    <a:cubicBezTo>
                      <a:pt x="227" y="0"/>
                      <a:pt x="227" y="0"/>
                      <a:pt x="227" y="0"/>
                    </a:cubicBezTo>
                    <a:lnTo>
                      <a:pt x="0" y="3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2" name="Freeform 25">
                <a:extLst>
                  <a:ext uri="{FF2B5EF4-FFF2-40B4-BE49-F238E27FC236}">
                    <a16:creationId xmlns:a16="http://schemas.microsoft.com/office/drawing/2014/main" id="{E5F78DBE-4A78-4853-938A-966A5594B6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5185" y="5593858"/>
                <a:ext cx="1614488" cy="260350"/>
              </a:xfrm>
              <a:custGeom>
                <a:avLst/>
                <a:gdLst>
                  <a:gd name="T0" fmla="*/ 538 w 1017"/>
                  <a:gd name="T1" fmla="*/ 0 h 164"/>
                  <a:gd name="T2" fmla="*/ 516 w 1017"/>
                  <a:gd name="T3" fmla="*/ 0 h 164"/>
                  <a:gd name="T4" fmla="*/ 0 w 1017"/>
                  <a:gd name="T5" fmla="*/ 0 h 164"/>
                  <a:gd name="T6" fmla="*/ 0 w 1017"/>
                  <a:gd name="T7" fmla="*/ 59 h 164"/>
                  <a:gd name="T8" fmla="*/ 0 w 1017"/>
                  <a:gd name="T9" fmla="*/ 164 h 164"/>
                  <a:gd name="T10" fmla="*/ 1017 w 1017"/>
                  <a:gd name="T11" fmla="*/ 164 h 164"/>
                  <a:gd name="T12" fmla="*/ 1017 w 1017"/>
                  <a:gd name="T13" fmla="*/ 0 h 164"/>
                  <a:gd name="T14" fmla="*/ 538 w 1017"/>
                  <a:gd name="T15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17" h="164">
                    <a:moveTo>
                      <a:pt x="538" y="0"/>
                    </a:moveTo>
                    <a:lnTo>
                      <a:pt x="516" y="0"/>
                    </a:lnTo>
                    <a:lnTo>
                      <a:pt x="0" y="0"/>
                    </a:lnTo>
                    <a:lnTo>
                      <a:pt x="0" y="59"/>
                    </a:lnTo>
                    <a:lnTo>
                      <a:pt x="0" y="164"/>
                    </a:lnTo>
                    <a:lnTo>
                      <a:pt x="1017" y="164"/>
                    </a:lnTo>
                    <a:lnTo>
                      <a:pt x="1017" y="0"/>
                    </a:lnTo>
                    <a:lnTo>
                      <a:pt x="538" y="0"/>
                    </a:lnTo>
                    <a:close/>
                  </a:path>
                </a:pathLst>
              </a:custGeom>
              <a:solidFill>
                <a:srgbClr val="32323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27" name="Oval 26">
            <a:extLst>
              <a:ext uri="{FF2B5EF4-FFF2-40B4-BE49-F238E27FC236}">
                <a16:creationId xmlns:a16="http://schemas.microsoft.com/office/drawing/2014/main" id="{056AE349-CC06-4792-817C-0441344AA304}"/>
              </a:ext>
            </a:extLst>
          </p:cNvPr>
          <p:cNvSpPr/>
          <p:nvPr/>
        </p:nvSpPr>
        <p:spPr>
          <a:xfrm>
            <a:off x="5736480" y="1137494"/>
            <a:ext cx="1542328" cy="1542328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3C120DA-7F33-4291-AAD2-4392BFCFCC02}"/>
              </a:ext>
            </a:extLst>
          </p:cNvPr>
          <p:cNvSpPr/>
          <p:nvPr/>
        </p:nvSpPr>
        <p:spPr>
          <a:xfrm>
            <a:off x="5925525" y="3516448"/>
            <a:ext cx="2125173" cy="2125173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D8CFF2B-ADF6-432F-BD00-D13EBA25475E}"/>
              </a:ext>
            </a:extLst>
          </p:cNvPr>
          <p:cNvSpPr/>
          <p:nvPr/>
        </p:nvSpPr>
        <p:spPr>
          <a:xfrm>
            <a:off x="8133373" y="1000410"/>
            <a:ext cx="3194219" cy="319421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2421DCE-B3FD-4313-9B0F-F686328C2068}"/>
              </a:ext>
            </a:extLst>
          </p:cNvPr>
          <p:cNvCxnSpPr/>
          <p:nvPr/>
        </p:nvCxnSpPr>
        <p:spPr>
          <a:xfrm flipV="1">
            <a:off x="5190349" y="2169208"/>
            <a:ext cx="528495" cy="221003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AC9EF2F-B0FA-4861-8B57-B16EAB37CFC3}"/>
              </a:ext>
            </a:extLst>
          </p:cNvPr>
          <p:cNvCxnSpPr>
            <a:cxnSpLocks/>
          </p:cNvCxnSpPr>
          <p:nvPr/>
        </p:nvCxnSpPr>
        <p:spPr>
          <a:xfrm>
            <a:off x="6630232" y="2744219"/>
            <a:ext cx="120643" cy="71999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554C4A7-1697-421D-9008-9DFC1FFB1814}"/>
              </a:ext>
            </a:extLst>
          </p:cNvPr>
          <p:cNvCxnSpPr>
            <a:cxnSpLocks/>
          </p:cNvCxnSpPr>
          <p:nvPr/>
        </p:nvCxnSpPr>
        <p:spPr>
          <a:xfrm flipH="1">
            <a:off x="7894129" y="3560365"/>
            <a:ext cx="476653" cy="320604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Freeform 49">
            <a:extLst>
              <a:ext uri="{FF2B5EF4-FFF2-40B4-BE49-F238E27FC236}">
                <a16:creationId xmlns:a16="http://schemas.microsoft.com/office/drawing/2014/main" id="{302C3AB1-B58A-4C55-94E8-AA14F38A3A44}"/>
              </a:ext>
            </a:extLst>
          </p:cNvPr>
          <p:cNvSpPr>
            <a:spLocks noEditPoints="1"/>
          </p:cNvSpPr>
          <p:nvPr/>
        </p:nvSpPr>
        <p:spPr bwMode="auto">
          <a:xfrm>
            <a:off x="9356843" y="1624666"/>
            <a:ext cx="747278" cy="657178"/>
          </a:xfrm>
          <a:custGeom>
            <a:avLst/>
            <a:gdLst>
              <a:gd name="T0" fmla="*/ 232 w 232"/>
              <a:gd name="T1" fmla="*/ 165 h 204"/>
              <a:gd name="T2" fmla="*/ 193 w 232"/>
              <a:gd name="T3" fmla="*/ 81 h 204"/>
              <a:gd name="T4" fmla="*/ 32 w 232"/>
              <a:gd name="T5" fmla="*/ 81 h 204"/>
              <a:gd name="T6" fmla="*/ 0 w 232"/>
              <a:gd name="T7" fmla="*/ 165 h 204"/>
              <a:gd name="T8" fmla="*/ 39 w 232"/>
              <a:gd name="T9" fmla="*/ 204 h 204"/>
              <a:gd name="T10" fmla="*/ 113 w 232"/>
              <a:gd name="T11" fmla="*/ 162 h 204"/>
              <a:gd name="T12" fmla="*/ 193 w 232"/>
              <a:gd name="T13" fmla="*/ 204 h 204"/>
              <a:gd name="T14" fmla="*/ 78 w 232"/>
              <a:gd name="T15" fmla="*/ 154 h 204"/>
              <a:gd name="T16" fmla="*/ 50 w 232"/>
              <a:gd name="T17" fmla="*/ 154 h 204"/>
              <a:gd name="T18" fmla="*/ 48 w 232"/>
              <a:gd name="T19" fmla="*/ 129 h 204"/>
              <a:gd name="T20" fmla="*/ 51 w 232"/>
              <a:gd name="T21" fmla="*/ 132 h 204"/>
              <a:gd name="T22" fmla="*/ 57 w 232"/>
              <a:gd name="T23" fmla="*/ 138 h 204"/>
              <a:gd name="T24" fmla="*/ 62 w 232"/>
              <a:gd name="T25" fmla="*/ 143 h 204"/>
              <a:gd name="T26" fmla="*/ 69 w 232"/>
              <a:gd name="T27" fmla="*/ 148 h 204"/>
              <a:gd name="T28" fmla="*/ 76 w 232"/>
              <a:gd name="T29" fmla="*/ 153 h 204"/>
              <a:gd name="T30" fmla="*/ 86 w 232"/>
              <a:gd name="T31" fmla="*/ 148 h 204"/>
              <a:gd name="T32" fmla="*/ 80 w 232"/>
              <a:gd name="T33" fmla="*/ 146 h 204"/>
              <a:gd name="T34" fmla="*/ 74 w 232"/>
              <a:gd name="T35" fmla="*/ 142 h 204"/>
              <a:gd name="T36" fmla="*/ 67 w 232"/>
              <a:gd name="T37" fmla="*/ 137 h 204"/>
              <a:gd name="T38" fmla="*/ 62 w 232"/>
              <a:gd name="T39" fmla="*/ 133 h 204"/>
              <a:gd name="T40" fmla="*/ 58 w 232"/>
              <a:gd name="T41" fmla="*/ 128 h 204"/>
              <a:gd name="T42" fmla="*/ 54 w 232"/>
              <a:gd name="T43" fmla="*/ 123 h 204"/>
              <a:gd name="T44" fmla="*/ 40 w 232"/>
              <a:gd name="T45" fmla="*/ 81 h 204"/>
              <a:gd name="T46" fmla="*/ 186 w 232"/>
              <a:gd name="T47" fmla="*/ 81 h 204"/>
              <a:gd name="T48" fmla="*/ 177 w 232"/>
              <a:gd name="T49" fmla="*/ 116 h 204"/>
              <a:gd name="T50" fmla="*/ 172 w 232"/>
              <a:gd name="T51" fmla="*/ 123 h 204"/>
              <a:gd name="T52" fmla="*/ 168 w 232"/>
              <a:gd name="T53" fmla="*/ 128 h 204"/>
              <a:gd name="T54" fmla="*/ 163 w 232"/>
              <a:gd name="T55" fmla="*/ 133 h 204"/>
              <a:gd name="T56" fmla="*/ 158 w 232"/>
              <a:gd name="T57" fmla="*/ 137 h 204"/>
              <a:gd name="T58" fmla="*/ 149 w 232"/>
              <a:gd name="T59" fmla="*/ 144 h 204"/>
              <a:gd name="T60" fmla="*/ 144 w 232"/>
              <a:gd name="T61" fmla="*/ 146 h 204"/>
              <a:gd name="T62" fmla="*/ 141 w 232"/>
              <a:gd name="T63" fmla="*/ 148 h 204"/>
              <a:gd name="T64" fmla="*/ 86 w 232"/>
              <a:gd name="T65" fmla="*/ 148 h 204"/>
              <a:gd name="T66" fmla="*/ 153 w 232"/>
              <a:gd name="T67" fmla="*/ 151 h 204"/>
              <a:gd name="T68" fmla="*/ 159 w 232"/>
              <a:gd name="T69" fmla="*/ 147 h 204"/>
              <a:gd name="T70" fmla="*/ 164 w 232"/>
              <a:gd name="T71" fmla="*/ 143 h 204"/>
              <a:gd name="T72" fmla="*/ 170 w 232"/>
              <a:gd name="T73" fmla="*/ 137 h 204"/>
              <a:gd name="T74" fmla="*/ 175 w 232"/>
              <a:gd name="T75" fmla="*/ 132 h 204"/>
              <a:gd name="T76" fmla="*/ 180 w 232"/>
              <a:gd name="T77" fmla="*/ 125 h 204"/>
              <a:gd name="T78" fmla="*/ 211 w 232"/>
              <a:gd name="T79" fmla="*/ 156 h 204"/>
              <a:gd name="T80" fmla="*/ 184 w 232"/>
              <a:gd name="T81" fmla="*/ 183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32" h="204">
                <a:moveTo>
                  <a:pt x="190" y="162"/>
                </a:moveTo>
                <a:cubicBezTo>
                  <a:pt x="232" y="165"/>
                  <a:pt x="232" y="165"/>
                  <a:pt x="232" y="165"/>
                </a:cubicBezTo>
                <a:cubicBezTo>
                  <a:pt x="185" y="118"/>
                  <a:pt x="185" y="118"/>
                  <a:pt x="185" y="118"/>
                </a:cubicBezTo>
                <a:cubicBezTo>
                  <a:pt x="190" y="107"/>
                  <a:pt x="193" y="94"/>
                  <a:pt x="193" y="81"/>
                </a:cubicBezTo>
                <a:cubicBezTo>
                  <a:pt x="193" y="36"/>
                  <a:pt x="157" y="0"/>
                  <a:pt x="113" y="0"/>
                </a:cubicBezTo>
                <a:cubicBezTo>
                  <a:pt x="68" y="0"/>
                  <a:pt x="32" y="36"/>
                  <a:pt x="32" y="81"/>
                </a:cubicBezTo>
                <a:cubicBezTo>
                  <a:pt x="32" y="96"/>
                  <a:pt x="36" y="110"/>
                  <a:pt x="44" y="122"/>
                </a:cubicBezTo>
                <a:cubicBezTo>
                  <a:pt x="0" y="165"/>
                  <a:pt x="0" y="165"/>
                  <a:pt x="0" y="165"/>
                </a:cubicBezTo>
                <a:cubicBezTo>
                  <a:pt x="42" y="162"/>
                  <a:pt x="42" y="162"/>
                  <a:pt x="42" y="162"/>
                </a:cubicBezTo>
                <a:cubicBezTo>
                  <a:pt x="39" y="204"/>
                  <a:pt x="39" y="204"/>
                  <a:pt x="39" y="204"/>
                </a:cubicBezTo>
                <a:cubicBezTo>
                  <a:pt x="86" y="157"/>
                  <a:pt x="86" y="157"/>
                  <a:pt x="86" y="157"/>
                </a:cubicBezTo>
                <a:cubicBezTo>
                  <a:pt x="94" y="160"/>
                  <a:pt x="103" y="162"/>
                  <a:pt x="113" y="162"/>
                </a:cubicBezTo>
                <a:cubicBezTo>
                  <a:pt x="124" y="162"/>
                  <a:pt x="135" y="159"/>
                  <a:pt x="144" y="155"/>
                </a:cubicBezTo>
                <a:cubicBezTo>
                  <a:pt x="193" y="204"/>
                  <a:pt x="193" y="204"/>
                  <a:pt x="193" y="204"/>
                </a:cubicBezTo>
                <a:lnTo>
                  <a:pt x="190" y="162"/>
                </a:lnTo>
                <a:close/>
                <a:moveTo>
                  <a:pt x="78" y="154"/>
                </a:moveTo>
                <a:cubicBezTo>
                  <a:pt x="48" y="183"/>
                  <a:pt x="48" y="183"/>
                  <a:pt x="48" y="183"/>
                </a:cubicBezTo>
                <a:cubicBezTo>
                  <a:pt x="50" y="154"/>
                  <a:pt x="50" y="154"/>
                  <a:pt x="50" y="154"/>
                </a:cubicBezTo>
                <a:cubicBezTo>
                  <a:pt x="21" y="156"/>
                  <a:pt x="21" y="156"/>
                  <a:pt x="21" y="156"/>
                </a:cubicBezTo>
                <a:cubicBezTo>
                  <a:pt x="48" y="129"/>
                  <a:pt x="48" y="129"/>
                  <a:pt x="48" y="129"/>
                </a:cubicBezTo>
                <a:cubicBezTo>
                  <a:pt x="49" y="129"/>
                  <a:pt x="49" y="130"/>
                  <a:pt x="50" y="131"/>
                </a:cubicBezTo>
                <a:cubicBezTo>
                  <a:pt x="50" y="132"/>
                  <a:pt x="51" y="132"/>
                  <a:pt x="51" y="132"/>
                </a:cubicBezTo>
                <a:cubicBezTo>
                  <a:pt x="52" y="134"/>
                  <a:pt x="54" y="136"/>
                  <a:pt x="55" y="137"/>
                </a:cubicBezTo>
                <a:cubicBezTo>
                  <a:pt x="56" y="138"/>
                  <a:pt x="56" y="138"/>
                  <a:pt x="57" y="138"/>
                </a:cubicBezTo>
                <a:cubicBezTo>
                  <a:pt x="58" y="140"/>
                  <a:pt x="60" y="142"/>
                  <a:pt x="62" y="143"/>
                </a:cubicBezTo>
                <a:cubicBezTo>
                  <a:pt x="62" y="143"/>
                  <a:pt x="62" y="143"/>
                  <a:pt x="62" y="143"/>
                </a:cubicBezTo>
                <a:cubicBezTo>
                  <a:pt x="64" y="145"/>
                  <a:pt x="65" y="146"/>
                  <a:pt x="67" y="147"/>
                </a:cubicBezTo>
                <a:cubicBezTo>
                  <a:pt x="68" y="148"/>
                  <a:pt x="68" y="148"/>
                  <a:pt x="69" y="148"/>
                </a:cubicBezTo>
                <a:cubicBezTo>
                  <a:pt x="70" y="149"/>
                  <a:pt x="72" y="150"/>
                  <a:pt x="74" y="151"/>
                </a:cubicBezTo>
                <a:cubicBezTo>
                  <a:pt x="75" y="152"/>
                  <a:pt x="75" y="152"/>
                  <a:pt x="76" y="153"/>
                </a:cubicBezTo>
                <a:cubicBezTo>
                  <a:pt x="77" y="153"/>
                  <a:pt x="77" y="153"/>
                  <a:pt x="78" y="154"/>
                </a:cubicBezTo>
                <a:close/>
                <a:moveTo>
                  <a:pt x="86" y="148"/>
                </a:moveTo>
                <a:cubicBezTo>
                  <a:pt x="85" y="148"/>
                  <a:pt x="83" y="147"/>
                  <a:pt x="82" y="147"/>
                </a:cubicBezTo>
                <a:cubicBezTo>
                  <a:pt x="81" y="146"/>
                  <a:pt x="81" y="146"/>
                  <a:pt x="80" y="146"/>
                </a:cubicBezTo>
                <a:cubicBezTo>
                  <a:pt x="79" y="145"/>
                  <a:pt x="78" y="145"/>
                  <a:pt x="77" y="144"/>
                </a:cubicBezTo>
                <a:cubicBezTo>
                  <a:pt x="76" y="143"/>
                  <a:pt x="75" y="143"/>
                  <a:pt x="74" y="142"/>
                </a:cubicBezTo>
                <a:cubicBezTo>
                  <a:pt x="73" y="142"/>
                  <a:pt x="73" y="141"/>
                  <a:pt x="72" y="141"/>
                </a:cubicBezTo>
                <a:cubicBezTo>
                  <a:pt x="70" y="140"/>
                  <a:pt x="68" y="138"/>
                  <a:pt x="67" y="137"/>
                </a:cubicBezTo>
                <a:cubicBezTo>
                  <a:pt x="66" y="137"/>
                  <a:pt x="66" y="136"/>
                  <a:pt x="66" y="136"/>
                </a:cubicBezTo>
                <a:cubicBezTo>
                  <a:pt x="65" y="135"/>
                  <a:pt x="63" y="134"/>
                  <a:pt x="62" y="133"/>
                </a:cubicBezTo>
                <a:cubicBezTo>
                  <a:pt x="62" y="132"/>
                  <a:pt x="61" y="132"/>
                  <a:pt x="60" y="131"/>
                </a:cubicBezTo>
                <a:cubicBezTo>
                  <a:pt x="60" y="130"/>
                  <a:pt x="59" y="129"/>
                  <a:pt x="58" y="128"/>
                </a:cubicBezTo>
                <a:cubicBezTo>
                  <a:pt x="57" y="127"/>
                  <a:pt x="57" y="127"/>
                  <a:pt x="56" y="126"/>
                </a:cubicBezTo>
                <a:cubicBezTo>
                  <a:pt x="55" y="125"/>
                  <a:pt x="55" y="124"/>
                  <a:pt x="54" y="123"/>
                </a:cubicBezTo>
                <a:cubicBezTo>
                  <a:pt x="53" y="122"/>
                  <a:pt x="53" y="122"/>
                  <a:pt x="52" y="121"/>
                </a:cubicBezTo>
                <a:cubicBezTo>
                  <a:pt x="45" y="109"/>
                  <a:pt x="40" y="95"/>
                  <a:pt x="40" y="81"/>
                </a:cubicBezTo>
                <a:cubicBezTo>
                  <a:pt x="40" y="41"/>
                  <a:pt x="73" y="8"/>
                  <a:pt x="113" y="8"/>
                </a:cubicBezTo>
                <a:cubicBezTo>
                  <a:pt x="153" y="8"/>
                  <a:pt x="186" y="41"/>
                  <a:pt x="186" y="81"/>
                </a:cubicBezTo>
                <a:cubicBezTo>
                  <a:pt x="186" y="93"/>
                  <a:pt x="182" y="105"/>
                  <a:pt x="177" y="115"/>
                </a:cubicBezTo>
                <a:cubicBezTo>
                  <a:pt x="177" y="116"/>
                  <a:pt x="177" y="116"/>
                  <a:pt x="177" y="116"/>
                </a:cubicBezTo>
                <a:cubicBezTo>
                  <a:pt x="176" y="117"/>
                  <a:pt x="175" y="119"/>
                  <a:pt x="174" y="121"/>
                </a:cubicBezTo>
                <a:cubicBezTo>
                  <a:pt x="173" y="121"/>
                  <a:pt x="173" y="122"/>
                  <a:pt x="172" y="123"/>
                </a:cubicBezTo>
                <a:cubicBezTo>
                  <a:pt x="171" y="124"/>
                  <a:pt x="170" y="125"/>
                  <a:pt x="169" y="126"/>
                </a:cubicBezTo>
                <a:cubicBezTo>
                  <a:pt x="169" y="127"/>
                  <a:pt x="168" y="128"/>
                  <a:pt x="168" y="128"/>
                </a:cubicBezTo>
                <a:cubicBezTo>
                  <a:pt x="167" y="129"/>
                  <a:pt x="166" y="130"/>
                  <a:pt x="165" y="131"/>
                </a:cubicBezTo>
                <a:cubicBezTo>
                  <a:pt x="164" y="132"/>
                  <a:pt x="164" y="133"/>
                  <a:pt x="163" y="133"/>
                </a:cubicBezTo>
                <a:cubicBezTo>
                  <a:pt x="162" y="134"/>
                  <a:pt x="161" y="135"/>
                  <a:pt x="160" y="136"/>
                </a:cubicBezTo>
                <a:cubicBezTo>
                  <a:pt x="160" y="136"/>
                  <a:pt x="159" y="137"/>
                  <a:pt x="158" y="137"/>
                </a:cubicBezTo>
                <a:cubicBezTo>
                  <a:pt x="158" y="138"/>
                  <a:pt x="157" y="139"/>
                  <a:pt x="156" y="139"/>
                </a:cubicBezTo>
                <a:cubicBezTo>
                  <a:pt x="154" y="141"/>
                  <a:pt x="151" y="143"/>
                  <a:pt x="149" y="144"/>
                </a:cubicBezTo>
                <a:cubicBezTo>
                  <a:pt x="149" y="144"/>
                  <a:pt x="149" y="144"/>
                  <a:pt x="149" y="144"/>
                </a:cubicBezTo>
                <a:cubicBezTo>
                  <a:pt x="147" y="145"/>
                  <a:pt x="146" y="146"/>
                  <a:pt x="144" y="146"/>
                </a:cubicBezTo>
                <a:cubicBezTo>
                  <a:pt x="144" y="147"/>
                  <a:pt x="143" y="147"/>
                  <a:pt x="142" y="147"/>
                </a:cubicBezTo>
                <a:cubicBezTo>
                  <a:pt x="141" y="148"/>
                  <a:pt x="141" y="148"/>
                  <a:pt x="141" y="148"/>
                </a:cubicBezTo>
                <a:cubicBezTo>
                  <a:pt x="132" y="152"/>
                  <a:pt x="123" y="154"/>
                  <a:pt x="113" y="154"/>
                </a:cubicBezTo>
                <a:cubicBezTo>
                  <a:pt x="103" y="154"/>
                  <a:pt x="94" y="152"/>
                  <a:pt x="86" y="148"/>
                </a:cubicBezTo>
                <a:close/>
                <a:moveTo>
                  <a:pt x="152" y="151"/>
                </a:moveTo>
                <a:cubicBezTo>
                  <a:pt x="152" y="151"/>
                  <a:pt x="153" y="151"/>
                  <a:pt x="153" y="151"/>
                </a:cubicBezTo>
                <a:cubicBezTo>
                  <a:pt x="155" y="150"/>
                  <a:pt x="156" y="149"/>
                  <a:pt x="157" y="148"/>
                </a:cubicBezTo>
                <a:cubicBezTo>
                  <a:pt x="158" y="148"/>
                  <a:pt x="158" y="147"/>
                  <a:pt x="159" y="147"/>
                </a:cubicBezTo>
                <a:cubicBezTo>
                  <a:pt x="161" y="146"/>
                  <a:pt x="162" y="145"/>
                  <a:pt x="163" y="144"/>
                </a:cubicBezTo>
                <a:cubicBezTo>
                  <a:pt x="164" y="143"/>
                  <a:pt x="164" y="143"/>
                  <a:pt x="164" y="143"/>
                </a:cubicBezTo>
                <a:cubicBezTo>
                  <a:pt x="166" y="141"/>
                  <a:pt x="168" y="140"/>
                  <a:pt x="169" y="138"/>
                </a:cubicBezTo>
                <a:cubicBezTo>
                  <a:pt x="170" y="138"/>
                  <a:pt x="170" y="138"/>
                  <a:pt x="170" y="137"/>
                </a:cubicBezTo>
                <a:cubicBezTo>
                  <a:pt x="172" y="136"/>
                  <a:pt x="173" y="134"/>
                  <a:pt x="175" y="132"/>
                </a:cubicBezTo>
                <a:cubicBezTo>
                  <a:pt x="175" y="132"/>
                  <a:pt x="175" y="132"/>
                  <a:pt x="175" y="132"/>
                </a:cubicBezTo>
                <a:cubicBezTo>
                  <a:pt x="177" y="130"/>
                  <a:pt x="178" y="128"/>
                  <a:pt x="179" y="127"/>
                </a:cubicBezTo>
                <a:cubicBezTo>
                  <a:pt x="179" y="126"/>
                  <a:pt x="180" y="126"/>
                  <a:pt x="180" y="125"/>
                </a:cubicBezTo>
                <a:cubicBezTo>
                  <a:pt x="180" y="125"/>
                  <a:pt x="180" y="125"/>
                  <a:pt x="180" y="125"/>
                </a:cubicBezTo>
                <a:cubicBezTo>
                  <a:pt x="211" y="156"/>
                  <a:pt x="211" y="156"/>
                  <a:pt x="211" y="156"/>
                </a:cubicBezTo>
                <a:cubicBezTo>
                  <a:pt x="182" y="154"/>
                  <a:pt x="182" y="154"/>
                  <a:pt x="182" y="154"/>
                </a:cubicBezTo>
                <a:cubicBezTo>
                  <a:pt x="184" y="183"/>
                  <a:pt x="184" y="183"/>
                  <a:pt x="184" y="183"/>
                </a:cubicBezTo>
                <a:lnTo>
                  <a:pt x="152" y="1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689BE688-1B5B-4E45-95DC-E4ED63CC62F9}"/>
              </a:ext>
            </a:extLst>
          </p:cNvPr>
          <p:cNvGrpSpPr/>
          <p:nvPr/>
        </p:nvGrpSpPr>
        <p:grpSpPr>
          <a:xfrm>
            <a:off x="8402529" y="2299839"/>
            <a:ext cx="2655906" cy="1177685"/>
            <a:chOff x="8402530" y="2442474"/>
            <a:chExt cx="2655906" cy="1177685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20CC721A-AFA8-4382-8161-6B7F7D54CCCC}"/>
                </a:ext>
              </a:extLst>
            </p:cNvPr>
            <p:cNvSpPr/>
            <p:nvPr/>
          </p:nvSpPr>
          <p:spPr>
            <a:xfrm>
              <a:off x="8402530" y="2442474"/>
              <a:ext cx="2655906" cy="3877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600" b="1" dirty="0">
                  <a:solidFill>
                    <a:schemeClr val="bg1"/>
                  </a:solidFill>
                  <a:latin typeface="Raleway" panose="020B0503030101060003" pitchFamily="34" charset="0"/>
                  <a:cs typeface="Segoe UI" panose="020B0502040204020203" pitchFamily="34" charset="0"/>
                </a:rPr>
                <a:t>Graduate Appreciation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DC9E8F1E-76FB-40AC-8D2E-D2E582ED60DB}"/>
                </a:ext>
              </a:extLst>
            </p:cNvPr>
            <p:cNvSpPr/>
            <p:nvPr/>
          </p:nvSpPr>
          <p:spPr>
            <a:xfrm>
              <a:off x="8488619" y="2863029"/>
              <a:ext cx="2483726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</a:p>
          </p:txBody>
        </p:sp>
      </p:grpSp>
      <p:sp>
        <p:nvSpPr>
          <p:cNvPr id="43" name="Freeform 19">
            <a:extLst>
              <a:ext uri="{FF2B5EF4-FFF2-40B4-BE49-F238E27FC236}">
                <a16:creationId xmlns:a16="http://schemas.microsoft.com/office/drawing/2014/main" id="{016A7937-EF91-44C2-AFA0-73ABA41734EA}"/>
              </a:ext>
            </a:extLst>
          </p:cNvPr>
          <p:cNvSpPr>
            <a:spLocks noEditPoints="1"/>
          </p:cNvSpPr>
          <p:nvPr/>
        </p:nvSpPr>
        <p:spPr bwMode="auto">
          <a:xfrm>
            <a:off x="6254139" y="1406421"/>
            <a:ext cx="498095" cy="468944"/>
          </a:xfrm>
          <a:custGeom>
            <a:avLst/>
            <a:gdLst>
              <a:gd name="T0" fmla="*/ 164 w 216"/>
              <a:gd name="T1" fmla="*/ 81 h 203"/>
              <a:gd name="T2" fmla="*/ 179 w 216"/>
              <a:gd name="T3" fmla="*/ 124 h 203"/>
              <a:gd name="T4" fmla="*/ 108 w 216"/>
              <a:gd name="T5" fmla="*/ 195 h 203"/>
              <a:gd name="T6" fmla="*/ 37 w 216"/>
              <a:gd name="T7" fmla="*/ 124 h 203"/>
              <a:gd name="T8" fmla="*/ 52 w 216"/>
              <a:gd name="T9" fmla="*/ 81 h 203"/>
              <a:gd name="T10" fmla="*/ 46 w 216"/>
              <a:gd name="T11" fmla="*/ 77 h 203"/>
              <a:gd name="T12" fmla="*/ 29 w 216"/>
              <a:gd name="T13" fmla="*/ 124 h 203"/>
              <a:gd name="T14" fmla="*/ 108 w 216"/>
              <a:gd name="T15" fmla="*/ 203 h 203"/>
              <a:gd name="T16" fmla="*/ 187 w 216"/>
              <a:gd name="T17" fmla="*/ 124 h 203"/>
              <a:gd name="T18" fmla="*/ 171 w 216"/>
              <a:gd name="T19" fmla="*/ 77 h 203"/>
              <a:gd name="T20" fmla="*/ 164 w 216"/>
              <a:gd name="T21" fmla="*/ 81 h 203"/>
              <a:gd name="T22" fmla="*/ 215 w 216"/>
              <a:gd name="T23" fmla="*/ 44 h 203"/>
              <a:gd name="T24" fmla="*/ 216 w 216"/>
              <a:gd name="T25" fmla="*/ 39 h 203"/>
              <a:gd name="T26" fmla="*/ 108 w 216"/>
              <a:gd name="T27" fmla="*/ 0 h 203"/>
              <a:gd name="T28" fmla="*/ 0 w 216"/>
              <a:gd name="T29" fmla="*/ 39 h 203"/>
              <a:gd name="T30" fmla="*/ 108 w 216"/>
              <a:gd name="T31" fmla="*/ 78 h 203"/>
              <a:gd name="T32" fmla="*/ 208 w 216"/>
              <a:gd name="T33" fmla="*/ 54 h 203"/>
              <a:gd name="T34" fmla="*/ 208 w 216"/>
              <a:gd name="T35" fmla="*/ 119 h 203"/>
              <a:gd name="T36" fmla="*/ 216 w 216"/>
              <a:gd name="T37" fmla="*/ 119 h 203"/>
              <a:gd name="T38" fmla="*/ 216 w 216"/>
              <a:gd name="T39" fmla="*/ 47 h 203"/>
              <a:gd name="T40" fmla="*/ 214 w 216"/>
              <a:gd name="T41" fmla="*/ 47 h 203"/>
              <a:gd name="T42" fmla="*/ 215 w 216"/>
              <a:gd name="T43" fmla="*/ 44 h 203"/>
              <a:gd name="T44" fmla="*/ 208 w 216"/>
              <a:gd name="T45" fmla="*/ 42 h 203"/>
              <a:gd name="T46" fmla="*/ 108 w 216"/>
              <a:gd name="T47" fmla="*/ 70 h 203"/>
              <a:gd name="T48" fmla="*/ 8 w 216"/>
              <a:gd name="T49" fmla="*/ 39 h 203"/>
              <a:gd name="T50" fmla="*/ 108 w 216"/>
              <a:gd name="T51" fmla="*/ 8 h 203"/>
              <a:gd name="T52" fmla="*/ 208 w 216"/>
              <a:gd name="T53" fmla="*/ 39 h 203"/>
              <a:gd name="T54" fmla="*/ 208 w 216"/>
              <a:gd name="T55" fmla="*/ 42 h 203"/>
              <a:gd name="T56" fmla="*/ 76 w 216"/>
              <a:gd name="T57" fmla="*/ 107 h 203"/>
              <a:gd name="T58" fmla="*/ 92 w 216"/>
              <a:gd name="T59" fmla="*/ 123 h 203"/>
              <a:gd name="T60" fmla="*/ 100 w 216"/>
              <a:gd name="T61" fmla="*/ 123 h 203"/>
              <a:gd name="T62" fmla="*/ 76 w 216"/>
              <a:gd name="T63" fmla="*/ 99 h 203"/>
              <a:gd name="T64" fmla="*/ 52 w 216"/>
              <a:gd name="T65" fmla="*/ 123 h 203"/>
              <a:gd name="T66" fmla="*/ 60 w 216"/>
              <a:gd name="T67" fmla="*/ 123 h 203"/>
              <a:gd name="T68" fmla="*/ 76 w 216"/>
              <a:gd name="T69" fmla="*/ 107 h 203"/>
              <a:gd name="T70" fmla="*/ 140 w 216"/>
              <a:gd name="T71" fmla="*/ 107 h 203"/>
              <a:gd name="T72" fmla="*/ 156 w 216"/>
              <a:gd name="T73" fmla="*/ 123 h 203"/>
              <a:gd name="T74" fmla="*/ 164 w 216"/>
              <a:gd name="T75" fmla="*/ 123 h 203"/>
              <a:gd name="T76" fmla="*/ 140 w 216"/>
              <a:gd name="T77" fmla="*/ 99 h 203"/>
              <a:gd name="T78" fmla="*/ 116 w 216"/>
              <a:gd name="T79" fmla="*/ 123 h 203"/>
              <a:gd name="T80" fmla="*/ 124 w 216"/>
              <a:gd name="T81" fmla="*/ 123 h 203"/>
              <a:gd name="T82" fmla="*/ 140 w 216"/>
              <a:gd name="T83" fmla="*/ 107 h 203"/>
              <a:gd name="T84" fmla="*/ 112 w 216"/>
              <a:gd name="T85" fmla="*/ 131 h 203"/>
              <a:gd name="T86" fmla="*/ 104 w 216"/>
              <a:gd name="T87" fmla="*/ 131 h 203"/>
              <a:gd name="T88" fmla="*/ 104 w 216"/>
              <a:gd name="T89" fmla="*/ 151 h 203"/>
              <a:gd name="T90" fmla="*/ 112 w 216"/>
              <a:gd name="T91" fmla="*/ 151 h 203"/>
              <a:gd name="T92" fmla="*/ 112 w 216"/>
              <a:gd name="T93" fmla="*/ 131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16" h="203">
                <a:moveTo>
                  <a:pt x="164" y="81"/>
                </a:moveTo>
                <a:cubicBezTo>
                  <a:pt x="174" y="94"/>
                  <a:pt x="179" y="109"/>
                  <a:pt x="179" y="124"/>
                </a:cubicBezTo>
                <a:cubicBezTo>
                  <a:pt x="179" y="163"/>
                  <a:pt x="147" y="195"/>
                  <a:pt x="108" y="195"/>
                </a:cubicBezTo>
                <a:cubicBezTo>
                  <a:pt x="69" y="195"/>
                  <a:pt x="37" y="163"/>
                  <a:pt x="37" y="124"/>
                </a:cubicBezTo>
                <a:cubicBezTo>
                  <a:pt x="37" y="109"/>
                  <a:pt x="42" y="94"/>
                  <a:pt x="52" y="81"/>
                </a:cubicBezTo>
                <a:cubicBezTo>
                  <a:pt x="46" y="77"/>
                  <a:pt x="46" y="77"/>
                  <a:pt x="46" y="77"/>
                </a:cubicBezTo>
                <a:cubicBezTo>
                  <a:pt x="35" y="90"/>
                  <a:pt x="29" y="107"/>
                  <a:pt x="29" y="124"/>
                </a:cubicBezTo>
                <a:cubicBezTo>
                  <a:pt x="29" y="168"/>
                  <a:pt x="65" y="203"/>
                  <a:pt x="108" y="203"/>
                </a:cubicBezTo>
                <a:cubicBezTo>
                  <a:pt x="151" y="203"/>
                  <a:pt x="187" y="168"/>
                  <a:pt x="187" y="124"/>
                </a:cubicBezTo>
                <a:cubicBezTo>
                  <a:pt x="187" y="107"/>
                  <a:pt x="181" y="90"/>
                  <a:pt x="171" y="77"/>
                </a:cubicBezTo>
                <a:lnTo>
                  <a:pt x="164" y="81"/>
                </a:lnTo>
                <a:close/>
                <a:moveTo>
                  <a:pt x="215" y="44"/>
                </a:moveTo>
                <a:cubicBezTo>
                  <a:pt x="216" y="43"/>
                  <a:pt x="216" y="41"/>
                  <a:pt x="216" y="39"/>
                </a:cubicBezTo>
                <a:cubicBezTo>
                  <a:pt x="216" y="14"/>
                  <a:pt x="160" y="0"/>
                  <a:pt x="108" y="0"/>
                </a:cubicBezTo>
                <a:cubicBezTo>
                  <a:pt x="56" y="0"/>
                  <a:pt x="0" y="14"/>
                  <a:pt x="0" y="39"/>
                </a:cubicBezTo>
                <a:cubicBezTo>
                  <a:pt x="0" y="64"/>
                  <a:pt x="56" y="78"/>
                  <a:pt x="108" y="78"/>
                </a:cubicBezTo>
                <a:cubicBezTo>
                  <a:pt x="154" y="78"/>
                  <a:pt x="192" y="68"/>
                  <a:pt x="208" y="54"/>
                </a:cubicBezTo>
                <a:cubicBezTo>
                  <a:pt x="208" y="119"/>
                  <a:pt x="208" y="119"/>
                  <a:pt x="208" y="119"/>
                </a:cubicBezTo>
                <a:cubicBezTo>
                  <a:pt x="216" y="119"/>
                  <a:pt x="216" y="119"/>
                  <a:pt x="216" y="119"/>
                </a:cubicBezTo>
                <a:cubicBezTo>
                  <a:pt x="216" y="47"/>
                  <a:pt x="216" y="47"/>
                  <a:pt x="216" y="47"/>
                </a:cubicBezTo>
                <a:cubicBezTo>
                  <a:pt x="214" y="47"/>
                  <a:pt x="214" y="47"/>
                  <a:pt x="214" y="47"/>
                </a:cubicBezTo>
                <a:cubicBezTo>
                  <a:pt x="214" y="46"/>
                  <a:pt x="215" y="45"/>
                  <a:pt x="215" y="44"/>
                </a:cubicBezTo>
                <a:close/>
                <a:moveTo>
                  <a:pt x="208" y="42"/>
                </a:moveTo>
                <a:cubicBezTo>
                  <a:pt x="203" y="55"/>
                  <a:pt x="164" y="70"/>
                  <a:pt x="108" y="70"/>
                </a:cubicBezTo>
                <a:cubicBezTo>
                  <a:pt x="49" y="70"/>
                  <a:pt x="8" y="54"/>
                  <a:pt x="8" y="39"/>
                </a:cubicBezTo>
                <a:cubicBezTo>
                  <a:pt x="8" y="25"/>
                  <a:pt x="49" y="8"/>
                  <a:pt x="108" y="8"/>
                </a:cubicBezTo>
                <a:cubicBezTo>
                  <a:pt x="167" y="8"/>
                  <a:pt x="208" y="25"/>
                  <a:pt x="208" y="39"/>
                </a:cubicBezTo>
                <a:cubicBezTo>
                  <a:pt x="208" y="40"/>
                  <a:pt x="208" y="41"/>
                  <a:pt x="208" y="42"/>
                </a:cubicBezTo>
                <a:close/>
                <a:moveTo>
                  <a:pt x="76" y="107"/>
                </a:moveTo>
                <a:cubicBezTo>
                  <a:pt x="85" y="107"/>
                  <a:pt x="92" y="111"/>
                  <a:pt x="92" y="123"/>
                </a:cubicBezTo>
                <a:cubicBezTo>
                  <a:pt x="100" y="123"/>
                  <a:pt x="100" y="123"/>
                  <a:pt x="100" y="123"/>
                </a:cubicBezTo>
                <a:cubicBezTo>
                  <a:pt x="100" y="107"/>
                  <a:pt x="89" y="99"/>
                  <a:pt x="76" y="99"/>
                </a:cubicBezTo>
                <a:cubicBezTo>
                  <a:pt x="63" y="99"/>
                  <a:pt x="52" y="107"/>
                  <a:pt x="52" y="123"/>
                </a:cubicBezTo>
                <a:cubicBezTo>
                  <a:pt x="60" y="123"/>
                  <a:pt x="60" y="123"/>
                  <a:pt x="60" y="123"/>
                </a:cubicBezTo>
                <a:cubicBezTo>
                  <a:pt x="60" y="111"/>
                  <a:pt x="67" y="107"/>
                  <a:pt x="76" y="107"/>
                </a:cubicBezTo>
                <a:close/>
                <a:moveTo>
                  <a:pt x="140" y="107"/>
                </a:moveTo>
                <a:cubicBezTo>
                  <a:pt x="149" y="107"/>
                  <a:pt x="156" y="111"/>
                  <a:pt x="156" y="123"/>
                </a:cubicBezTo>
                <a:cubicBezTo>
                  <a:pt x="164" y="123"/>
                  <a:pt x="164" y="123"/>
                  <a:pt x="164" y="123"/>
                </a:cubicBezTo>
                <a:cubicBezTo>
                  <a:pt x="164" y="107"/>
                  <a:pt x="153" y="99"/>
                  <a:pt x="140" y="99"/>
                </a:cubicBezTo>
                <a:cubicBezTo>
                  <a:pt x="127" y="99"/>
                  <a:pt x="116" y="107"/>
                  <a:pt x="116" y="123"/>
                </a:cubicBezTo>
                <a:cubicBezTo>
                  <a:pt x="124" y="123"/>
                  <a:pt x="124" y="123"/>
                  <a:pt x="124" y="123"/>
                </a:cubicBezTo>
                <a:cubicBezTo>
                  <a:pt x="124" y="111"/>
                  <a:pt x="131" y="107"/>
                  <a:pt x="140" y="107"/>
                </a:cubicBezTo>
                <a:close/>
                <a:moveTo>
                  <a:pt x="112" y="131"/>
                </a:moveTo>
                <a:cubicBezTo>
                  <a:pt x="104" y="131"/>
                  <a:pt x="104" y="131"/>
                  <a:pt x="104" y="131"/>
                </a:cubicBezTo>
                <a:cubicBezTo>
                  <a:pt x="104" y="151"/>
                  <a:pt x="104" y="151"/>
                  <a:pt x="104" y="151"/>
                </a:cubicBezTo>
                <a:cubicBezTo>
                  <a:pt x="112" y="151"/>
                  <a:pt x="112" y="151"/>
                  <a:pt x="112" y="151"/>
                </a:cubicBezTo>
                <a:lnTo>
                  <a:pt x="112" y="1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4A30CFC-8D40-468C-BE03-37DD8A3CA42C}"/>
              </a:ext>
            </a:extLst>
          </p:cNvPr>
          <p:cNvSpPr/>
          <p:nvPr/>
        </p:nvSpPr>
        <p:spPr>
          <a:xfrm>
            <a:off x="5732675" y="1806225"/>
            <a:ext cx="1549938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400" b="1" dirty="0">
                <a:solidFill>
                  <a:schemeClr val="bg1"/>
                </a:solidFill>
                <a:latin typeface="Raleway" panose="020B0503030101060003" pitchFamily="34" charset="0"/>
                <a:cs typeface="Segoe UI" panose="020B0502040204020203" pitchFamily="34" charset="0"/>
              </a:rPr>
              <a:t>2,997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02890F5-00E4-42E2-9427-B9FF38E2512E}"/>
              </a:ext>
            </a:extLst>
          </p:cNvPr>
          <p:cNvGrpSpPr/>
          <p:nvPr/>
        </p:nvGrpSpPr>
        <p:grpSpPr>
          <a:xfrm>
            <a:off x="6066851" y="3832056"/>
            <a:ext cx="1842518" cy="1493957"/>
            <a:chOff x="6051611" y="3957622"/>
            <a:chExt cx="1842518" cy="1493957"/>
          </a:xfrm>
        </p:grpSpPr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DEF243AF-BAE9-40A7-AC73-33097EA752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32696" y="3957622"/>
              <a:ext cx="480351" cy="474013"/>
            </a:xfrm>
            <a:custGeom>
              <a:avLst/>
              <a:gdLst>
                <a:gd name="T0" fmla="*/ 196 w 208"/>
                <a:gd name="T1" fmla="*/ 174 h 205"/>
                <a:gd name="T2" fmla="*/ 196 w 208"/>
                <a:gd name="T3" fmla="*/ 61 h 205"/>
                <a:gd name="T4" fmla="*/ 197 w 208"/>
                <a:gd name="T5" fmla="*/ 57 h 205"/>
                <a:gd name="T6" fmla="*/ 192 w 208"/>
                <a:gd name="T7" fmla="*/ 50 h 205"/>
                <a:gd name="T8" fmla="*/ 108 w 208"/>
                <a:gd name="T9" fmla="*/ 3 h 205"/>
                <a:gd name="T10" fmla="*/ 90 w 208"/>
                <a:gd name="T11" fmla="*/ 3 h 205"/>
                <a:gd name="T12" fmla="*/ 5 w 208"/>
                <a:gd name="T13" fmla="*/ 50 h 205"/>
                <a:gd name="T14" fmla="*/ 0 w 208"/>
                <a:gd name="T15" fmla="*/ 57 h 205"/>
                <a:gd name="T16" fmla="*/ 5 w 208"/>
                <a:gd name="T17" fmla="*/ 65 h 205"/>
                <a:gd name="T18" fmla="*/ 33 w 208"/>
                <a:gd name="T19" fmla="*/ 80 h 205"/>
                <a:gd name="T20" fmla="*/ 33 w 208"/>
                <a:gd name="T21" fmla="*/ 121 h 205"/>
                <a:gd name="T22" fmla="*/ 77 w 208"/>
                <a:gd name="T23" fmla="*/ 165 h 205"/>
                <a:gd name="T24" fmla="*/ 125 w 208"/>
                <a:gd name="T25" fmla="*/ 165 h 205"/>
                <a:gd name="T26" fmla="*/ 168 w 208"/>
                <a:gd name="T27" fmla="*/ 121 h 205"/>
                <a:gd name="T28" fmla="*/ 168 w 208"/>
                <a:gd name="T29" fmla="*/ 78 h 205"/>
                <a:gd name="T30" fmla="*/ 188 w 208"/>
                <a:gd name="T31" fmla="*/ 67 h 205"/>
                <a:gd name="T32" fmla="*/ 188 w 208"/>
                <a:gd name="T33" fmla="*/ 174 h 205"/>
                <a:gd name="T34" fmla="*/ 176 w 208"/>
                <a:gd name="T35" fmla="*/ 189 h 205"/>
                <a:gd name="T36" fmla="*/ 192 w 208"/>
                <a:gd name="T37" fmla="*/ 205 h 205"/>
                <a:gd name="T38" fmla="*/ 208 w 208"/>
                <a:gd name="T39" fmla="*/ 189 h 205"/>
                <a:gd name="T40" fmla="*/ 196 w 208"/>
                <a:gd name="T41" fmla="*/ 174 h 205"/>
                <a:gd name="T42" fmla="*/ 160 w 208"/>
                <a:gd name="T43" fmla="*/ 121 h 205"/>
                <a:gd name="T44" fmla="*/ 125 w 208"/>
                <a:gd name="T45" fmla="*/ 157 h 205"/>
                <a:gd name="T46" fmla="*/ 77 w 208"/>
                <a:gd name="T47" fmla="*/ 157 h 205"/>
                <a:gd name="T48" fmla="*/ 41 w 208"/>
                <a:gd name="T49" fmla="*/ 121 h 205"/>
                <a:gd name="T50" fmla="*/ 41 w 208"/>
                <a:gd name="T51" fmla="*/ 85 h 205"/>
                <a:gd name="T52" fmla="*/ 90 w 208"/>
                <a:gd name="T53" fmla="*/ 112 h 205"/>
                <a:gd name="T54" fmla="*/ 99 w 208"/>
                <a:gd name="T55" fmla="*/ 114 h 205"/>
                <a:gd name="T56" fmla="*/ 108 w 208"/>
                <a:gd name="T57" fmla="*/ 112 h 205"/>
                <a:gd name="T58" fmla="*/ 160 w 208"/>
                <a:gd name="T59" fmla="*/ 82 h 205"/>
                <a:gd name="T60" fmla="*/ 160 w 208"/>
                <a:gd name="T61" fmla="*/ 121 h 205"/>
                <a:gd name="T62" fmla="*/ 104 w 208"/>
                <a:gd name="T63" fmla="*/ 105 h 205"/>
                <a:gd name="T64" fmla="*/ 94 w 208"/>
                <a:gd name="T65" fmla="*/ 105 h 205"/>
                <a:gd name="T66" fmla="*/ 9 w 208"/>
                <a:gd name="T67" fmla="*/ 58 h 205"/>
                <a:gd name="T68" fmla="*/ 8 w 208"/>
                <a:gd name="T69" fmla="*/ 57 h 205"/>
                <a:gd name="T70" fmla="*/ 9 w 208"/>
                <a:gd name="T71" fmla="*/ 57 h 205"/>
                <a:gd name="T72" fmla="*/ 94 w 208"/>
                <a:gd name="T73" fmla="*/ 10 h 205"/>
                <a:gd name="T74" fmla="*/ 104 w 208"/>
                <a:gd name="T75" fmla="*/ 10 h 205"/>
                <a:gd name="T76" fmla="*/ 189 w 208"/>
                <a:gd name="T77" fmla="*/ 57 h 205"/>
                <a:gd name="T78" fmla="*/ 189 w 208"/>
                <a:gd name="T79" fmla="*/ 57 h 205"/>
                <a:gd name="T80" fmla="*/ 188 w 208"/>
                <a:gd name="T81" fmla="*/ 57 h 205"/>
                <a:gd name="T82" fmla="*/ 188 w 208"/>
                <a:gd name="T83" fmla="*/ 58 h 205"/>
                <a:gd name="T84" fmla="*/ 104 w 208"/>
                <a:gd name="T85" fmla="*/ 105 h 205"/>
                <a:gd name="T86" fmla="*/ 192 w 208"/>
                <a:gd name="T87" fmla="*/ 197 h 205"/>
                <a:gd name="T88" fmla="*/ 184 w 208"/>
                <a:gd name="T89" fmla="*/ 189 h 205"/>
                <a:gd name="T90" fmla="*/ 192 w 208"/>
                <a:gd name="T91" fmla="*/ 181 h 205"/>
                <a:gd name="T92" fmla="*/ 200 w 208"/>
                <a:gd name="T93" fmla="*/ 189 h 205"/>
                <a:gd name="T94" fmla="*/ 192 w 208"/>
                <a:gd name="T95" fmla="*/ 19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8" h="205">
                  <a:moveTo>
                    <a:pt x="196" y="174"/>
                  </a:moveTo>
                  <a:cubicBezTo>
                    <a:pt x="196" y="61"/>
                    <a:pt x="196" y="61"/>
                    <a:pt x="196" y="61"/>
                  </a:cubicBezTo>
                  <a:cubicBezTo>
                    <a:pt x="197" y="60"/>
                    <a:pt x="197" y="59"/>
                    <a:pt x="197" y="57"/>
                  </a:cubicBezTo>
                  <a:cubicBezTo>
                    <a:pt x="197" y="54"/>
                    <a:pt x="196" y="52"/>
                    <a:pt x="192" y="50"/>
                  </a:cubicBezTo>
                  <a:cubicBezTo>
                    <a:pt x="108" y="3"/>
                    <a:pt x="108" y="3"/>
                    <a:pt x="108" y="3"/>
                  </a:cubicBezTo>
                  <a:cubicBezTo>
                    <a:pt x="103" y="0"/>
                    <a:pt x="95" y="0"/>
                    <a:pt x="90" y="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2" y="52"/>
                    <a:pt x="0" y="54"/>
                    <a:pt x="0" y="57"/>
                  </a:cubicBezTo>
                  <a:cubicBezTo>
                    <a:pt x="0" y="60"/>
                    <a:pt x="2" y="63"/>
                    <a:pt x="5" y="65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3" y="121"/>
                    <a:pt x="33" y="121"/>
                    <a:pt x="33" y="121"/>
                  </a:cubicBezTo>
                  <a:cubicBezTo>
                    <a:pt x="33" y="145"/>
                    <a:pt x="53" y="165"/>
                    <a:pt x="77" y="165"/>
                  </a:cubicBezTo>
                  <a:cubicBezTo>
                    <a:pt x="125" y="165"/>
                    <a:pt x="125" y="165"/>
                    <a:pt x="125" y="165"/>
                  </a:cubicBezTo>
                  <a:cubicBezTo>
                    <a:pt x="149" y="165"/>
                    <a:pt x="168" y="145"/>
                    <a:pt x="168" y="121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88" y="67"/>
                    <a:pt x="188" y="67"/>
                    <a:pt x="188" y="67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81" y="175"/>
                    <a:pt x="176" y="182"/>
                    <a:pt x="176" y="189"/>
                  </a:cubicBezTo>
                  <a:cubicBezTo>
                    <a:pt x="176" y="198"/>
                    <a:pt x="183" y="205"/>
                    <a:pt x="192" y="205"/>
                  </a:cubicBezTo>
                  <a:cubicBezTo>
                    <a:pt x="201" y="205"/>
                    <a:pt x="208" y="198"/>
                    <a:pt x="208" y="189"/>
                  </a:cubicBezTo>
                  <a:cubicBezTo>
                    <a:pt x="208" y="182"/>
                    <a:pt x="203" y="175"/>
                    <a:pt x="196" y="174"/>
                  </a:cubicBezTo>
                  <a:close/>
                  <a:moveTo>
                    <a:pt x="160" y="121"/>
                  </a:moveTo>
                  <a:cubicBezTo>
                    <a:pt x="160" y="141"/>
                    <a:pt x="144" y="157"/>
                    <a:pt x="125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57" y="157"/>
                    <a:pt x="41" y="141"/>
                    <a:pt x="41" y="121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92" y="113"/>
                    <a:pt x="95" y="114"/>
                    <a:pt x="99" y="114"/>
                  </a:cubicBezTo>
                  <a:cubicBezTo>
                    <a:pt x="102" y="114"/>
                    <a:pt x="105" y="113"/>
                    <a:pt x="108" y="112"/>
                  </a:cubicBezTo>
                  <a:cubicBezTo>
                    <a:pt x="160" y="82"/>
                    <a:pt x="160" y="82"/>
                    <a:pt x="160" y="82"/>
                  </a:cubicBezTo>
                  <a:lnTo>
                    <a:pt x="160" y="121"/>
                  </a:lnTo>
                  <a:close/>
                  <a:moveTo>
                    <a:pt x="104" y="105"/>
                  </a:moveTo>
                  <a:cubicBezTo>
                    <a:pt x="101" y="106"/>
                    <a:pt x="96" y="106"/>
                    <a:pt x="94" y="105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8"/>
                    <a:pt x="8" y="57"/>
                    <a:pt x="8" y="57"/>
                  </a:cubicBezTo>
                  <a:cubicBezTo>
                    <a:pt x="8" y="57"/>
                    <a:pt x="9" y="57"/>
                    <a:pt x="9" y="5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6" y="9"/>
                    <a:pt x="101" y="9"/>
                    <a:pt x="104" y="10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8" y="57"/>
                    <a:pt x="188" y="57"/>
                    <a:pt x="188" y="57"/>
                  </a:cubicBezTo>
                  <a:cubicBezTo>
                    <a:pt x="188" y="58"/>
                    <a:pt x="188" y="58"/>
                    <a:pt x="188" y="58"/>
                  </a:cubicBezTo>
                  <a:lnTo>
                    <a:pt x="104" y="105"/>
                  </a:lnTo>
                  <a:close/>
                  <a:moveTo>
                    <a:pt x="192" y="197"/>
                  </a:moveTo>
                  <a:cubicBezTo>
                    <a:pt x="188" y="197"/>
                    <a:pt x="184" y="193"/>
                    <a:pt x="184" y="189"/>
                  </a:cubicBezTo>
                  <a:cubicBezTo>
                    <a:pt x="184" y="185"/>
                    <a:pt x="188" y="181"/>
                    <a:pt x="192" y="181"/>
                  </a:cubicBezTo>
                  <a:cubicBezTo>
                    <a:pt x="197" y="181"/>
                    <a:pt x="200" y="185"/>
                    <a:pt x="200" y="189"/>
                  </a:cubicBezTo>
                  <a:cubicBezTo>
                    <a:pt x="200" y="193"/>
                    <a:pt x="197" y="197"/>
                    <a:pt x="192" y="19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8FE02BC7-0969-40DE-82FF-352214A30479}"/>
                </a:ext>
              </a:extLst>
            </p:cNvPr>
            <p:cNvGrpSpPr/>
            <p:nvPr/>
          </p:nvGrpSpPr>
          <p:grpSpPr>
            <a:xfrm>
              <a:off x="6051611" y="4381518"/>
              <a:ext cx="1842518" cy="1070061"/>
              <a:chOff x="8809223" y="2550098"/>
              <a:chExt cx="1842518" cy="1070061"/>
            </a:xfrm>
          </p:grpSpPr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E70871C4-98BD-44D2-B9BA-77CB25553ACD}"/>
                  </a:ext>
                </a:extLst>
              </p:cNvPr>
              <p:cNvSpPr/>
              <p:nvPr/>
            </p:nvSpPr>
            <p:spPr>
              <a:xfrm>
                <a:off x="8824465" y="2550098"/>
                <a:ext cx="1812036" cy="38779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sz="1600" b="1" dirty="0">
                    <a:solidFill>
                      <a:schemeClr val="bg1"/>
                    </a:solidFill>
                    <a:latin typeface="Raleway" panose="020B0503030101060003" pitchFamily="34" charset="0"/>
                    <a:cs typeface="Segoe UI" panose="020B0502040204020203" pitchFamily="34" charset="0"/>
                  </a:rPr>
                  <a:t>50% - 55%</a:t>
                </a:r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8D9D5EB8-EEB3-49FB-9CF1-D3EEE7E0297E}"/>
                  </a:ext>
                </a:extLst>
              </p:cNvPr>
              <p:cNvSpPr/>
              <p:nvPr/>
            </p:nvSpPr>
            <p:spPr>
              <a:xfrm>
                <a:off x="8809223" y="2863029"/>
                <a:ext cx="1842518" cy="7571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sz="1200" dirty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A wonderful serenity has taken possession of my entire soul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24098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9" presetClass="entr" presetSubtype="0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9" presetClass="entr" presetSubtype="0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30" grpId="0" animBg="1"/>
      <p:bldP spid="45" grpId="0" animBg="1"/>
      <p:bldP spid="43" grpId="0" animBg="1"/>
      <p:bldP spid="50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1090183" y="2604221"/>
            <a:ext cx="1998099" cy="1650645"/>
            <a:chOff x="1729212" y="4166753"/>
            <a:chExt cx="3196958" cy="2641032"/>
          </a:xfrm>
        </p:grpSpPr>
        <p:sp>
          <p:nvSpPr>
            <p:cNvPr id="3" name="Arrow: Notched Right 2"/>
            <p:cNvSpPr/>
            <p:nvPr/>
          </p:nvSpPr>
          <p:spPr>
            <a:xfrm>
              <a:off x="1729212" y="4166753"/>
              <a:ext cx="3196958" cy="2641032"/>
            </a:xfrm>
            <a:prstGeom prst="notchedRightArrow">
              <a:avLst>
                <a:gd name="adj1" fmla="val 63493"/>
                <a:gd name="adj2" fmla="val 45174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  <a:effectLst>
              <a:outerShdw blurRad="1270000" dist="762000" sx="56000" sy="56000" algn="l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/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2622417" y="4934733"/>
              <a:ext cx="1968862" cy="1160471"/>
              <a:chOff x="2622417" y="4904548"/>
              <a:chExt cx="1968862" cy="1160471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2622417" y="5486400"/>
                <a:ext cx="1968862" cy="57861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id-ID" sz="875" dirty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Ut wisi enim ad minim veniam, quis nostrud</a:t>
                </a:r>
                <a:endParaRPr lang="en-US" sz="875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2622417" y="4904548"/>
                <a:ext cx="1671126" cy="4924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00" b="1" dirty="0">
                    <a:solidFill>
                      <a:schemeClr val="bg1"/>
                    </a:solidFill>
                    <a:latin typeface="Raleway" panose="020B0503030101060003" pitchFamily="34" charset="0"/>
                    <a:cs typeface="Segoe UI" panose="020B0502040204020203" pitchFamily="34" charset="0"/>
                  </a:rPr>
                  <a:t>Step One</a:t>
                </a:r>
              </a:p>
            </p:txBody>
          </p:sp>
        </p:grpSp>
      </p:grpSp>
      <p:grpSp>
        <p:nvGrpSpPr>
          <p:cNvPr id="14" name="Group 13"/>
          <p:cNvGrpSpPr/>
          <p:nvPr/>
        </p:nvGrpSpPr>
        <p:grpSpPr>
          <a:xfrm>
            <a:off x="2692890" y="2604221"/>
            <a:ext cx="1998099" cy="1650645"/>
            <a:chOff x="4293543" y="4166753"/>
            <a:chExt cx="3196958" cy="2641032"/>
          </a:xfrm>
        </p:grpSpPr>
        <p:sp>
          <p:nvSpPr>
            <p:cNvPr id="4" name="Arrow: Notched Right 3"/>
            <p:cNvSpPr/>
            <p:nvPr/>
          </p:nvSpPr>
          <p:spPr>
            <a:xfrm>
              <a:off x="4293543" y="4166753"/>
              <a:ext cx="3196958" cy="2641032"/>
            </a:xfrm>
            <a:prstGeom prst="notchedRightArrow">
              <a:avLst>
                <a:gd name="adj1" fmla="val 63493"/>
                <a:gd name="adj2" fmla="val 45174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0" scaled="0"/>
            </a:gradFill>
            <a:ln>
              <a:noFill/>
            </a:ln>
            <a:effectLst>
              <a:outerShdw blurRad="1270000" dist="762000" sx="56000" sy="56000" algn="l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/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5088872" y="4934733"/>
              <a:ext cx="1968862" cy="1160471"/>
              <a:chOff x="2622417" y="4904548"/>
              <a:chExt cx="1968862" cy="1160471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2622417" y="5486400"/>
                <a:ext cx="1968862" cy="57861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id-ID" sz="875" dirty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Ut wisi enim ad minim veniam, quis nostrud</a:t>
                </a:r>
                <a:endParaRPr lang="en-US" sz="875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622417" y="4904548"/>
                <a:ext cx="1671126" cy="4924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00" b="1" dirty="0">
                    <a:solidFill>
                      <a:schemeClr val="bg1"/>
                    </a:solidFill>
                    <a:latin typeface="Raleway" panose="020B0503030101060003" pitchFamily="34" charset="0"/>
                    <a:cs typeface="Segoe UI" panose="020B0502040204020203" pitchFamily="34" charset="0"/>
                  </a:rPr>
                  <a:t>Step Two</a:t>
                </a:r>
              </a:p>
            </p:txBody>
          </p:sp>
        </p:grpSp>
      </p:grpSp>
      <p:grpSp>
        <p:nvGrpSpPr>
          <p:cNvPr id="13" name="Group 12"/>
          <p:cNvGrpSpPr/>
          <p:nvPr/>
        </p:nvGrpSpPr>
        <p:grpSpPr>
          <a:xfrm>
            <a:off x="4295597" y="2604221"/>
            <a:ext cx="1998099" cy="1650645"/>
            <a:chOff x="6857875" y="4166753"/>
            <a:chExt cx="3196958" cy="2641032"/>
          </a:xfrm>
        </p:grpSpPr>
        <p:sp>
          <p:nvSpPr>
            <p:cNvPr id="5" name="Arrow: Notched Right 4"/>
            <p:cNvSpPr/>
            <p:nvPr/>
          </p:nvSpPr>
          <p:spPr>
            <a:xfrm>
              <a:off x="6857875" y="4166753"/>
              <a:ext cx="3196958" cy="2641032"/>
            </a:xfrm>
            <a:prstGeom prst="notchedRightArrow">
              <a:avLst>
                <a:gd name="adj1" fmla="val 63493"/>
                <a:gd name="adj2" fmla="val 45174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0" scaled="0"/>
            </a:gradFill>
            <a:ln>
              <a:noFill/>
            </a:ln>
            <a:effectLst>
              <a:outerShdw blurRad="1270000" dist="762000" sx="56000" sy="56000" algn="l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/>
            </a:p>
          </p:txBody>
        </p:sp>
        <p:grpSp>
          <p:nvGrpSpPr>
            <p:cNvPr id="25" name="Group 24"/>
            <p:cNvGrpSpPr/>
            <p:nvPr/>
          </p:nvGrpSpPr>
          <p:grpSpPr>
            <a:xfrm>
              <a:off x="7675304" y="4934733"/>
              <a:ext cx="1989762" cy="1160471"/>
              <a:chOff x="2622417" y="4904548"/>
              <a:chExt cx="1989762" cy="1160471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2622417" y="5486400"/>
                <a:ext cx="1968863" cy="57861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id-ID" sz="875" dirty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Ut wisi enim ad minim veniam, quis nostrud</a:t>
                </a:r>
                <a:endParaRPr lang="en-US" sz="875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622417" y="4904548"/>
                <a:ext cx="1989762" cy="4924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00" b="1" dirty="0">
                    <a:solidFill>
                      <a:schemeClr val="bg1"/>
                    </a:solidFill>
                    <a:latin typeface="Raleway" panose="020B0503030101060003" pitchFamily="34" charset="0"/>
                    <a:cs typeface="Segoe UI" panose="020B0502040204020203" pitchFamily="34" charset="0"/>
                  </a:rPr>
                  <a:t>Step Three</a:t>
                </a:r>
              </a:p>
            </p:txBody>
          </p:sp>
        </p:grpSp>
      </p:grpSp>
      <p:grpSp>
        <p:nvGrpSpPr>
          <p:cNvPr id="10" name="Group 9"/>
          <p:cNvGrpSpPr/>
          <p:nvPr/>
        </p:nvGrpSpPr>
        <p:grpSpPr>
          <a:xfrm>
            <a:off x="5898304" y="2604221"/>
            <a:ext cx="1998099" cy="1650645"/>
            <a:chOff x="9422206" y="4166753"/>
            <a:chExt cx="3196958" cy="2641032"/>
          </a:xfrm>
        </p:grpSpPr>
        <p:sp>
          <p:nvSpPr>
            <p:cNvPr id="6" name="Arrow: Notched Right 5"/>
            <p:cNvSpPr/>
            <p:nvPr/>
          </p:nvSpPr>
          <p:spPr>
            <a:xfrm>
              <a:off x="9422206" y="4166753"/>
              <a:ext cx="3196958" cy="2641032"/>
            </a:xfrm>
            <a:prstGeom prst="notchedRightArrow">
              <a:avLst>
                <a:gd name="adj1" fmla="val 63493"/>
                <a:gd name="adj2" fmla="val 45174"/>
              </a:avLst>
            </a:prstGeom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0" scaled="0"/>
            </a:gradFill>
            <a:ln>
              <a:noFill/>
            </a:ln>
            <a:effectLst>
              <a:outerShdw blurRad="1270000" dist="762000" sx="56000" sy="56000" algn="l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/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10294511" y="4934733"/>
              <a:ext cx="1968862" cy="1160471"/>
              <a:chOff x="2622417" y="4904548"/>
              <a:chExt cx="1968862" cy="1160471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2622417" y="5486400"/>
                <a:ext cx="1968862" cy="57861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id-ID" sz="875" dirty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Ut wisi enim ad minim veniam, quis nostrud</a:t>
                </a:r>
                <a:endParaRPr lang="en-US" sz="875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622417" y="4904548"/>
                <a:ext cx="1671126" cy="4924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00" b="1" dirty="0">
                    <a:solidFill>
                      <a:schemeClr val="bg1"/>
                    </a:solidFill>
                    <a:latin typeface="Raleway" panose="020B0503030101060003" pitchFamily="34" charset="0"/>
                    <a:cs typeface="Segoe UI" panose="020B0502040204020203" pitchFamily="34" charset="0"/>
                  </a:rPr>
                  <a:t>Step Four</a:t>
                </a:r>
              </a:p>
            </p:txBody>
          </p:sp>
        </p:grpSp>
      </p:grpSp>
      <p:grpSp>
        <p:nvGrpSpPr>
          <p:cNvPr id="9" name="Group 8"/>
          <p:cNvGrpSpPr/>
          <p:nvPr/>
        </p:nvGrpSpPr>
        <p:grpSpPr>
          <a:xfrm>
            <a:off x="7501011" y="2604221"/>
            <a:ext cx="1998099" cy="1650645"/>
            <a:chOff x="11986537" y="4166753"/>
            <a:chExt cx="3196958" cy="2641032"/>
          </a:xfrm>
        </p:grpSpPr>
        <p:sp>
          <p:nvSpPr>
            <p:cNvPr id="7" name="Arrow: Notched Right 6"/>
            <p:cNvSpPr/>
            <p:nvPr/>
          </p:nvSpPr>
          <p:spPr>
            <a:xfrm>
              <a:off x="11986537" y="4166753"/>
              <a:ext cx="3196958" cy="2641032"/>
            </a:xfrm>
            <a:prstGeom prst="notchedRightArrow">
              <a:avLst>
                <a:gd name="adj1" fmla="val 63493"/>
                <a:gd name="adj2" fmla="val 45174"/>
              </a:avLst>
            </a:prstGeom>
            <a:gradFill>
              <a:gsLst>
                <a:gs pos="0">
                  <a:schemeClr val="accent5"/>
                </a:gs>
                <a:gs pos="100000">
                  <a:schemeClr val="accent5">
                    <a:lumMod val="75000"/>
                  </a:schemeClr>
                </a:gs>
              </a:gsLst>
              <a:lin ang="0" scaled="0"/>
            </a:gradFill>
            <a:ln>
              <a:noFill/>
            </a:ln>
            <a:effectLst>
              <a:outerShdw blurRad="1270000" dist="762000" sx="56000" sy="56000" algn="l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/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12808769" y="4934733"/>
              <a:ext cx="1968862" cy="1160471"/>
              <a:chOff x="2622417" y="4904548"/>
              <a:chExt cx="1968862" cy="1160471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2622417" y="5486400"/>
                <a:ext cx="1968862" cy="57861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id-ID" sz="875" dirty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Ut wisi enim ad minim veniam, quis nostrud</a:t>
                </a:r>
                <a:endParaRPr lang="en-US" sz="875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622417" y="4904548"/>
                <a:ext cx="1671126" cy="4924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00" b="1" dirty="0">
                    <a:solidFill>
                      <a:schemeClr val="bg1"/>
                    </a:solidFill>
                    <a:latin typeface="Raleway" panose="020B0503030101060003" pitchFamily="34" charset="0"/>
                    <a:cs typeface="Segoe UI" panose="020B0502040204020203" pitchFamily="34" charset="0"/>
                  </a:rPr>
                  <a:t>Step Five</a:t>
                </a:r>
              </a:p>
            </p:txBody>
          </p:sp>
        </p:grpSp>
      </p:grpSp>
      <p:grpSp>
        <p:nvGrpSpPr>
          <p:cNvPr id="2" name="Group 1"/>
          <p:cNvGrpSpPr/>
          <p:nvPr/>
        </p:nvGrpSpPr>
        <p:grpSpPr>
          <a:xfrm>
            <a:off x="9103718" y="2604221"/>
            <a:ext cx="1998099" cy="1650645"/>
            <a:chOff x="14550868" y="4166753"/>
            <a:chExt cx="3196958" cy="2641032"/>
          </a:xfrm>
        </p:grpSpPr>
        <p:sp>
          <p:nvSpPr>
            <p:cNvPr id="8" name="Arrow: Notched Right 7"/>
            <p:cNvSpPr/>
            <p:nvPr/>
          </p:nvSpPr>
          <p:spPr>
            <a:xfrm>
              <a:off x="14550868" y="4166753"/>
              <a:ext cx="3196958" cy="2641032"/>
            </a:xfrm>
            <a:prstGeom prst="notchedRightArrow">
              <a:avLst>
                <a:gd name="adj1" fmla="val 63493"/>
                <a:gd name="adj2" fmla="val 45174"/>
              </a:avLst>
            </a:prstGeom>
            <a:gradFill>
              <a:gsLst>
                <a:gs pos="0">
                  <a:schemeClr val="accent6"/>
                </a:gs>
                <a:gs pos="100000">
                  <a:schemeClr val="accent6">
                    <a:lumMod val="75000"/>
                  </a:schemeClr>
                </a:gs>
              </a:gsLst>
              <a:lin ang="0" scaled="0"/>
            </a:gradFill>
            <a:ln>
              <a:noFill/>
            </a:ln>
            <a:effectLst>
              <a:outerShdw blurRad="1270000" dist="762000" sx="56000" sy="56000" algn="l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125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15349535" y="4934733"/>
              <a:ext cx="1968862" cy="1160471"/>
              <a:chOff x="2622417" y="4904548"/>
              <a:chExt cx="1968862" cy="1160471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2622417" y="5486400"/>
                <a:ext cx="1968862" cy="57861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id-ID" sz="875" dirty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Ut wisi enim ad minim veniam, quis nostrud</a:t>
                </a:r>
                <a:endParaRPr lang="en-US" sz="875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622417" y="4904548"/>
                <a:ext cx="1671126" cy="4924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00" b="1" dirty="0">
                    <a:solidFill>
                      <a:schemeClr val="bg1"/>
                    </a:solidFill>
                    <a:latin typeface="Raleway" panose="020B0503030101060003" pitchFamily="34" charset="0"/>
                    <a:cs typeface="Segoe UI" panose="020B0502040204020203" pitchFamily="34" charset="0"/>
                  </a:rPr>
                  <a:t>Step Six</a:t>
                </a:r>
              </a:p>
            </p:txBody>
          </p:sp>
        </p:grpSp>
      </p:grpSp>
      <p:grpSp>
        <p:nvGrpSpPr>
          <p:cNvPr id="37" name="Group 36"/>
          <p:cNvGrpSpPr/>
          <p:nvPr/>
        </p:nvGrpSpPr>
        <p:grpSpPr>
          <a:xfrm rot="16200000" flipH="1">
            <a:off x="1501591" y="1787178"/>
            <a:ext cx="870109" cy="489015"/>
            <a:chOff x="2573778" y="3087629"/>
            <a:chExt cx="1206269" cy="620549"/>
          </a:xfrm>
        </p:grpSpPr>
        <p:cxnSp>
          <p:nvCxnSpPr>
            <p:cNvPr id="16" name="Straight Connector 15"/>
            <p:cNvCxnSpPr>
              <a:cxnSpLocks/>
            </p:cNvCxnSpPr>
            <p:nvPr/>
          </p:nvCxnSpPr>
          <p:spPr>
            <a:xfrm flipH="1">
              <a:off x="2573778" y="3087629"/>
              <a:ext cx="620549" cy="620549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cxnSpLocks/>
            </p:cNvCxnSpPr>
            <p:nvPr/>
          </p:nvCxnSpPr>
          <p:spPr>
            <a:xfrm rot="16200000" flipH="1">
              <a:off x="3487187" y="2794769"/>
              <a:ext cx="0" cy="58572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/>
          <p:cNvGrpSpPr/>
          <p:nvPr/>
        </p:nvGrpSpPr>
        <p:grpSpPr>
          <a:xfrm rot="16200000" flipH="1">
            <a:off x="4637634" y="1787178"/>
            <a:ext cx="870109" cy="489015"/>
            <a:chOff x="2573778" y="3087629"/>
            <a:chExt cx="1206269" cy="620549"/>
          </a:xfrm>
        </p:grpSpPr>
        <p:cxnSp>
          <p:nvCxnSpPr>
            <p:cNvPr id="56" name="Straight Connector 55"/>
            <p:cNvCxnSpPr>
              <a:cxnSpLocks/>
            </p:cNvCxnSpPr>
            <p:nvPr/>
          </p:nvCxnSpPr>
          <p:spPr>
            <a:xfrm flipH="1">
              <a:off x="2573778" y="3087629"/>
              <a:ext cx="620549" cy="620549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>
              <a:cxnSpLocks/>
            </p:cNvCxnSpPr>
            <p:nvPr/>
          </p:nvCxnSpPr>
          <p:spPr>
            <a:xfrm rot="16200000" flipH="1">
              <a:off x="3487187" y="2794769"/>
              <a:ext cx="0" cy="58572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/>
          <p:cNvGrpSpPr/>
          <p:nvPr/>
        </p:nvGrpSpPr>
        <p:grpSpPr>
          <a:xfrm rot="16200000" flipH="1">
            <a:off x="7839262" y="1787178"/>
            <a:ext cx="870109" cy="489015"/>
            <a:chOff x="2573778" y="3087629"/>
            <a:chExt cx="1206269" cy="620549"/>
          </a:xfrm>
        </p:grpSpPr>
        <p:cxnSp>
          <p:nvCxnSpPr>
            <p:cNvPr id="61" name="Straight Connector 60"/>
            <p:cNvCxnSpPr>
              <a:cxnSpLocks/>
            </p:cNvCxnSpPr>
            <p:nvPr/>
          </p:nvCxnSpPr>
          <p:spPr>
            <a:xfrm flipH="1">
              <a:off x="2573778" y="3087629"/>
              <a:ext cx="620549" cy="620549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cxnSpLocks/>
            </p:cNvCxnSpPr>
            <p:nvPr/>
          </p:nvCxnSpPr>
          <p:spPr>
            <a:xfrm rot="16200000" flipH="1">
              <a:off x="3487187" y="2794769"/>
              <a:ext cx="0" cy="58572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/>
        </p:nvGrpSpPr>
        <p:grpSpPr>
          <a:xfrm rot="16200000" flipV="1">
            <a:off x="3418173" y="4582893"/>
            <a:ext cx="870109" cy="489015"/>
            <a:chOff x="2573778" y="3087629"/>
            <a:chExt cx="1206269" cy="620549"/>
          </a:xfrm>
        </p:grpSpPr>
        <p:cxnSp>
          <p:nvCxnSpPr>
            <p:cNvPr id="66" name="Straight Connector 65"/>
            <p:cNvCxnSpPr>
              <a:cxnSpLocks/>
            </p:cNvCxnSpPr>
            <p:nvPr/>
          </p:nvCxnSpPr>
          <p:spPr>
            <a:xfrm flipH="1">
              <a:off x="2573778" y="3087629"/>
              <a:ext cx="620549" cy="620549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cxnSpLocks/>
            </p:cNvCxnSpPr>
            <p:nvPr/>
          </p:nvCxnSpPr>
          <p:spPr>
            <a:xfrm rot="16200000" flipH="1">
              <a:off x="3487187" y="2794769"/>
              <a:ext cx="0" cy="58572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Group 71"/>
          <p:cNvGrpSpPr/>
          <p:nvPr/>
        </p:nvGrpSpPr>
        <p:grpSpPr>
          <a:xfrm rot="16200000" flipV="1">
            <a:off x="6648407" y="4582893"/>
            <a:ext cx="870109" cy="489015"/>
            <a:chOff x="2573778" y="3087629"/>
            <a:chExt cx="1206269" cy="620549"/>
          </a:xfrm>
        </p:grpSpPr>
        <p:cxnSp>
          <p:nvCxnSpPr>
            <p:cNvPr id="73" name="Straight Connector 72"/>
            <p:cNvCxnSpPr>
              <a:cxnSpLocks/>
            </p:cNvCxnSpPr>
            <p:nvPr/>
          </p:nvCxnSpPr>
          <p:spPr>
            <a:xfrm flipH="1">
              <a:off x="2573778" y="3087629"/>
              <a:ext cx="620549" cy="620549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>
              <a:cxnSpLocks/>
            </p:cNvCxnSpPr>
            <p:nvPr/>
          </p:nvCxnSpPr>
          <p:spPr>
            <a:xfrm rot="16200000" flipH="1">
              <a:off x="3487187" y="2794769"/>
              <a:ext cx="0" cy="58572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Group 76"/>
          <p:cNvGrpSpPr/>
          <p:nvPr/>
        </p:nvGrpSpPr>
        <p:grpSpPr>
          <a:xfrm rot="16200000" flipV="1">
            <a:off x="9884756" y="4582893"/>
            <a:ext cx="870109" cy="489015"/>
            <a:chOff x="2573778" y="3087629"/>
            <a:chExt cx="1206269" cy="620549"/>
          </a:xfrm>
        </p:grpSpPr>
        <p:cxnSp>
          <p:nvCxnSpPr>
            <p:cNvPr id="78" name="Straight Connector 77"/>
            <p:cNvCxnSpPr>
              <a:cxnSpLocks/>
            </p:cNvCxnSpPr>
            <p:nvPr/>
          </p:nvCxnSpPr>
          <p:spPr>
            <a:xfrm flipH="1">
              <a:off x="2573778" y="3087629"/>
              <a:ext cx="620549" cy="620549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>
              <a:cxnSpLocks/>
            </p:cNvCxnSpPr>
            <p:nvPr/>
          </p:nvCxnSpPr>
          <p:spPr>
            <a:xfrm rot="16200000" flipH="1">
              <a:off x="3487187" y="2794769"/>
              <a:ext cx="0" cy="58572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/>
          <p:cNvGrpSpPr/>
          <p:nvPr/>
        </p:nvGrpSpPr>
        <p:grpSpPr>
          <a:xfrm>
            <a:off x="2285780" y="978104"/>
            <a:ext cx="1876411" cy="1159354"/>
            <a:chOff x="3642166" y="1564966"/>
            <a:chExt cx="3002258" cy="1854967"/>
          </a:xfrm>
        </p:grpSpPr>
        <p:sp>
          <p:nvSpPr>
            <p:cNvPr id="39" name="Rectangle 38"/>
            <p:cNvSpPr/>
            <p:nvPr/>
          </p:nvSpPr>
          <p:spPr>
            <a:xfrm>
              <a:off x="3642166" y="2090337"/>
              <a:ext cx="3002258" cy="13295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 wonderful serenity has taken possession of my entire soul, like these sweet mornings of spring which</a:t>
              </a:r>
              <a:endParaRPr lang="id-ID" sz="10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366241" y="1564966"/>
              <a:ext cx="2001914" cy="5170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5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Step One</a:t>
              </a:r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3761711" y="1621570"/>
              <a:ext cx="464344" cy="348456"/>
              <a:chOff x="712110" y="4037334"/>
              <a:chExt cx="464344" cy="348456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52" name="AutoShape 118"/>
              <p:cNvSpPr>
                <a:spLocks/>
              </p:cNvSpPr>
              <p:nvPr/>
            </p:nvSpPr>
            <p:spPr bwMode="auto">
              <a:xfrm>
                <a:off x="712110" y="4037334"/>
                <a:ext cx="464344" cy="348456"/>
              </a:xfrm>
              <a:custGeom>
                <a:avLst/>
                <a:gdLst>
                  <a:gd name="T0" fmla="*/ 10732 w 21464"/>
                  <a:gd name="T1" fmla="*/ 10800 h 21600"/>
                  <a:gd name="T2" fmla="*/ 10732 w 21464"/>
                  <a:gd name="T3" fmla="*/ 10800 h 21600"/>
                  <a:gd name="T4" fmla="*/ 10732 w 21464"/>
                  <a:gd name="T5" fmla="*/ 10800 h 21600"/>
                  <a:gd name="T6" fmla="*/ 10732 w 21464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464" h="21600">
                    <a:moveTo>
                      <a:pt x="19918" y="11754"/>
                    </a:moveTo>
                    <a:lnTo>
                      <a:pt x="16564" y="18954"/>
                    </a:lnTo>
                    <a:cubicBezTo>
                      <a:pt x="16317" y="19484"/>
                      <a:pt x="15892" y="19800"/>
                      <a:pt x="15427" y="19800"/>
                    </a:cubicBezTo>
                    <a:lnTo>
                      <a:pt x="2683" y="19800"/>
                    </a:lnTo>
                    <a:cubicBezTo>
                      <a:pt x="1943" y="19800"/>
                      <a:pt x="1341" y="18992"/>
                      <a:pt x="1341" y="18000"/>
                    </a:cubicBezTo>
                    <a:lnTo>
                      <a:pt x="1341" y="3600"/>
                    </a:lnTo>
                    <a:cubicBezTo>
                      <a:pt x="1341" y="2608"/>
                      <a:pt x="1943" y="1800"/>
                      <a:pt x="2683" y="1800"/>
                    </a:cubicBezTo>
                    <a:lnTo>
                      <a:pt x="15427" y="1800"/>
                    </a:lnTo>
                    <a:cubicBezTo>
                      <a:pt x="15892" y="1800"/>
                      <a:pt x="16317" y="2116"/>
                      <a:pt x="16564" y="2645"/>
                    </a:cubicBezTo>
                    <a:lnTo>
                      <a:pt x="19917" y="9845"/>
                    </a:lnTo>
                    <a:cubicBezTo>
                      <a:pt x="20188" y="10425"/>
                      <a:pt x="20188" y="11174"/>
                      <a:pt x="19918" y="11754"/>
                    </a:cubicBezTo>
                    <a:moveTo>
                      <a:pt x="21055" y="8891"/>
                    </a:moveTo>
                    <a:lnTo>
                      <a:pt x="17701" y="1691"/>
                    </a:lnTo>
                    <a:cubicBezTo>
                      <a:pt x="17211" y="639"/>
                      <a:pt x="16352" y="0"/>
                      <a:pt x="15427" y="0"/>
                    </a:cubicBezTo>
                    <a:lnTo>
                      <a:pt x="2683" y="0"/>
                    </a:lnTo>
                    <a:cubicBezTo>
                      <a:pt x="1201" y="0"/>
                      <a:pt x="0" y="1611"/>
                      <a:pt x="0" y="3600"/>
                    </a:cubicBezTo>
                    <a:lnTo>
                      <a:pt x="0" y="18000"/>
                    </a:lnTo>
                    <a:cubicBezTo>
                      <a:pt x="0" y="19988"/>
                      <a:pt x="1201" y="21599"/>
                      <a:pt x="2683" y="21599"/>
                    </a:cubicBezTo>
                    <a:lnTo>
                      <a:pt x="15427" y="21599"/>
                    </a:lnTo>
                    <a:cubicBezTo>
                      <a:pt x="16352" y="21599"/>
                      <a:pt x="17211" y="20960"/>
                      <a:pt x="17701" y="19908"/>
                    </a:cubicBezTo>
                    <a:lnTo>
                      <a:pt x="21055" y="12708"/>
                    </a:lnTo>
                    <a:cubicBezTo>
                      <a:pt x="21600" y="11541"/>
                      <a:pt x="21600" y="10059"/>
                      <a:pt x="21055" y="8891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1906" tIns="11906" rIns="11906" bIns="11906" anchor="ctr"/>
              <a:lstStyle/>
              <a:p>
                <a:pPr algn="ctr" defTabSz="142875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938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53" name="AutoShape 119"/>
              <p:cNvSpPr>
                <a:spLocks/>
              </p:cNvSpPr>
              <p:nvPr/>
            </p:nvSpPr>
            <p:spPr bwMode="auto">
              <a:xfrm>
                <a:off x="1001829" y="4167509"/>
                <a:ext cx="87313" cy="873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8000"/>
                    </a:moveTo>
                    <a:cubicBezTo>
                      <a:pt x="6825" y="18000"/>
                      <a:pt x="3600" y="14774"/>
                      <a:pt x="3600" y="10800"/>
                    </a:cubicBezTo>
                    <a:cubicBezTo>
                      <a:pt x="3600" y="6825"/>
                      <a:pt x="6825" y="3600"/>
                      <a:pt x="10800" y="3600"/>
                    </a:cubicBezTo>
                    <a:cubicBezTo>
                      <a:pt x="14774" y="3600"/>
                      <a:pt x="17999" y="6825"/>
                      <a:pt x="17999" y="10800"/>
                    </a:cubicBezTo>
                    <a:cubicBezTo>
                      <a:pt x="17999" y="14774"/>
                      <a:pt x="14774" y="18000"/>
                      <a:pt x="10800" y="18000"/>
                    </a:cubicBezTo>
                    <a:moveTo>
                      <a:pt x="10800" y="0"/>
                    </a:moveTo>
                    <a:cubicBezTo>
                      <a:pt x="4833" y="0"/>
                      <a:pt x="0" y="4833"/>
                      <a:pt x="0" y="10800"/>
                    </a:cubicBezTo>
                    <a:cubicBezTo>
                      <a:pt x="0" y="16766"/>
                      <a:pt x="4833" y="21599"/>
                      <a:pt x="10800" y="21599"/>
                    </a:cubicBezTo>
                    <a:cubicBezTo>
                      <a:pt x="16766" y="21599"/>
                      <a:pt x="21600" y="16766"/>
                      <a:pt x="21600" y="10800"/>
                    </a:cubicBezTo>
                    <a:cubicBezTo>
                      <a:pt x="21600" y="4833"/>
                      <a:pt x="16766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1906" tIns="11906" rIns="11906" bIns="11906" anchor="ctr"/>
              <a:lstStyle/>
              <a:p>
                <a:pPr algn="ctr" defTabSz="142875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938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5421823" y="978104"/>
            <a:ext cx="1876411" cy="1159354"/>
            <a:chOff x="8659835" y="1564966"/>
            <a:chExt cx="3002258" cy="1854967"/>
          </a:xfrm>
        </p:grpSpPr>
        <p:sp>
          <p:nvSpPr>
            <p:cNvPr id="50" name="AutoShape 117"/>
            <p:cNvSpPr>
              <a:spLocks/>
            </p:cNvSpPr>
            <p:nvPr/>
          </p:nvSpPr>
          <p:spPr bwMode="auto">
            <a:xfrm>
              <a:off x="8760414" y="1621570"/>
              <a:ext cx="464344" cy="348456"/>
            </a:xfrm>
            <a:custGeom>
              <a:avLst/>
              <a:gdLst>
                <a:gd name="T0" fmla="+- 0 10799 1"/>
                <a:gd name="T1" fmla="*/ T0 w 21596"/>
                <a:gd name="T2" fmla="*/ 10800 h 21600"/>
                <a:gd name="T3" fmla="+- 0 10799 1"/>
                <a:gd name="T4" fmla="*/ T3 w 21596"/>
                <a:gd name="T5" fmla="*/ 10800 h 21600"/>
                <a:gd name="T6" fmla="+- 0 10799 1"/>
                <a:gd name="T7" fmla="*/ T6 w 21596"/>
                <a:gd name="T8" fmla="*/ 10800 h 21600"/>
                <a:gd name="T9" fmla="+- 0 10799 1"/>
                <a:gd name="T10" fmla="*/ T9 w 2159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96" h="21600">
                  <a:moveTo>
                    <a:pt x="4511" y="2151"/>
                  </a:moveTo>
                  <a:lnTo>
                    <a:pt x="6064" y="3877"/>
                  </a:lnTo>
                  <a:lnTo>
                    <a:pt x="4246" y="6302"/>
                  </a:lnTo>
                  <a:lnTo>
                    <a:pt x="1353" y="6302"/>
                  </a:lnTo>
                  <a:cubicBezTo>
                    <a:pt x="1353" y="6302"/>
                    <a:pt x="4511" y="2151"/>
                    <a:pt x="4511" y="2151"/>
                  </a:cubicBezTo>
                  <a:close/>
                  <a:moveTo>
                    <a:pt x="17348" y="6302"/>
                  </a:moveTo>
                  <a:lnTo>
                    <a:pt x="15531" y="3877"/>
                  </a:lnTo>
                  <a:lnTo>
                    <a:pt x="17082" y="2153"/>
                  </a:lnTo>
                  <a:lnTo>
                    <a:pt x="20191" y="6302"/>
                  </a:lnTo>
                  <a:cubicBezTo>
                    <a:pt x="20191" y="6302"/>
                    <a:pt x="17348" y="6302"/>
                    <a:pt x="17348" y="6302"/>
                  </a:cubicBezTo>
                  <a:close/>
                  <a:moveTo>
                    <a:pt x="17264" y="7202"/>
                  </a:moveTo>
                  <a:lnTo>
                    <a:pt x="19663" y="7202"/>
                  </a:lnTo>
                  <a:lnTo>
                    <a:pt x="13021" y="16638"/>
                  </a:lnTo>
                  <a:cubicBezTo>
                    <a:pt x="13021" y="16638"/>
                    <a:pt x="17264" y="7202"/>
                    <a:pt x="17264" y="7202"/>
                  </a:cubicBezTo>
                  <a:close/>
                  <a:moveTo>
                    <a:pt x="8574" y="16637"/>
                  </a:moveTo>
                  <a:lnTo>
                    <a:pt x="1933" y="7202"/>
                  </a:lnTo>
                  <a:lnTo>
                    <a:pt x="4330" y="7202"/>
                  </a:lnTo>
                  <a:cubicBezTo>
                    <a:pt x="4330" y="7202"/>
                    <a:pt x="8574" y="16637"/>
                    <a:pt x="8574" y="16637"/>
                  </a:cubicBezTo>
                  <a:close/>
                  <a:moveTo>
                    <a:pt x="8429" y="7202"/>
                  </a:moveTo>
                  <a:lnTo>
                    <a:pt x="10084" y="18249"/>
                  </a:lnTo>
                  <a:lnTo>
                    <a:pt x="5117" y="7202"/>
                  </a:lnTo>
                  <a:cubicBezTo>
                    <a:pt x="5117" y="7202"/>
                    <a:pt x="8429" y="7202"/>
                    <a:pt x="8429" y="7202"/>
                  </a:cubicBezTo>
                  <a:close/>
                  <a:moveTo>
                    <a:pt x="6584" y="4456"/>
                  </a:moveTo>
                  <a:lnTo>
                    <a:pt x="8246" y="6302"/>
                  </a:lnTo>
                  <a:lnTo>
                    <a:pt x="5200" y="6302"/>
                  </a:lnTo>
                  <a:cubicBezTo>
                    <a:pt x="5200" y="6302"/>
                    <a:pt x="6584" y="4456"/>
                    <a:pt x="6584" y="4456"/>
                  </a:cubicBezTo>
                  <a:close/>
                  <a:moveTo>
                    <a:pt x="6543" y="3238"/>
                  </a:moveTo>
                  <a:lnTo>
                    <a:pt x="5250" y="1800"/>
                  </a:lnTo>
                  <a:lnTo>
                    <a:pt x="7621" y="1800"/>
                  </a:lnTo>
                  <a:cubicBezTo>
                    <a:pt x="7621" y="1800"/>
                    <a:pt x="6543" y="3238"/>
                    <a:pt x="6543" y="3238"/>
                  </a:cubicBezTo>
                  <a:close/>
                  <a:moveTo>
                    <a:pt x="10797" y="3466"/>
                  </a:moveTo>
                  <a:lnTo>
                    <a:pt x="9299" y="1800"/>
                  </a:lnTo>
                  <a:lnTo>
                    <a:pt x="12296" y="1800"/>
                  </a:lnTo>
                  <a:cubicBezTo>
                    <a:pt x="12296" y="1800"/>
                    <a:pt x="10797" y="3466"/>
                    <a:pt x="10797" y="3466"/>
                  </a:cubicBezTo>
                  <a:close/>
                  <a:moveTo>
                    <a:pt x="13974" y="1800"/>
                  </a:moveTo>
                  <a:lnTo>
                    <a:pt x="16345" y="1800"/>
                  </a:lnTo>
                  <a:lnTo>
                    <a:pt x="15052" y="3238"/>
                  </a:lnTo>
                  <a:cubicBezTo>
                    <a:pt x="15052" y="3238"/>
                    <a:pt x="13974" y="1800"/>
                    <a:pt x="13974" y="1800"/>
                  </a:cubicBezTo>
                  <a:close/>
                  <a:moveTo>
                    <a:pt x="13349" y="6302"/>
                  </a:moveTo>
                  <a:lnTo>
                    <a:pt x="15011" y="4456"/>
                  </a:lnTo>
                  <a:lnTo>
                    <a:pt x="16394" y="6302"/>
                  </a:lnTo>
                  <a:cubicBezTo>
                    <a:pt x="16394" y="6302"/>
                    <a:pt x="13349" y="6302"/>
                    <a:pt x="13349" y="6302"/>
                  </a:cubicBezTo>
                  <a:close/>
                  <a:moveTo>
                    <a:pt x="13166" y="7202"/>
                  </a:moveTo>
                  <a:lnTo>
                    <a:pt x="16478" y="7202"/>
                  </a:lnTo>
                  <a:lnTo>
                    <a:pt x="11511" y="18249"/>
                  </a:lnTo>
                  <a:cubicBezTo>
                    <a:pt x="11511" y="18249"/>
                    <a:pt x="13166" y="7202"/>
                    <a:pt x="13166" y="7202"/>
                  </a:cubicBezTo>
                  <a:close/>
                  <a:moveTo>
                    <a:pt x="12478" y="7202"/>
                  </a:moveTo>
                  <a:lnTo>
                    <a:pt x="10797" y="18414"/>
                  </a:lnTo>
                  <a:lnTo>
                    <a:pt x="9117" y="7202"/>
                  </a:lnTo>
                  <a:cubicBezTo>
                    <a:pt x="9117" y="7202"/>
                    <a:pt x="12478" y="7202"/>
                    <a:pt x="12478" y="7202"/>
                  </a:cubicBezTo>
                  <a:close/>
                  <a:moveTo>
                    <a:pt x="8773" y="5716"/>
                  </a:moveTo>
                  <a:lnTo>
                    <a:pt x="7064" y="3817"/>
                  </a:lnTo>
                  <a:lnTo>
                    <a:pt x="8426" y="2000"/>
                  </a:lnTo>
                  <a:lnTo>
                    <a:pt x="10270" y="4051"/>
                  </a:lnTo>
                  <a:cubicBezTo>
                    <a:pt x="10270" y="4051"/>
                    <a:pt x="8773" y="5716"/>
                    <a:pt x="8773" y="5716"/>
                  </a:cubicBezTo>
                  <a:close/>
                  <a:moveTo>
                    <a:pt x="11325" y="4051"/>
                  </a:moveTo>
                  <a:lnTo>
                    <a:pt x="13169" y="2000"/>
                  </a:lnTo>
                  <a:lnTo>
                    <a:pt x="14531" y="3817"/>
                  </a:lnTo>
                  <a:lnTo>
                    <a:pt x="12822" y="5716"/>
                  </a:lnTo>
                  <a:cubicBezTo>
                    <a:pt x="12822" y="5716"/>
                    <a:pt x="11325" y="4051"/>
                    <a:pt x="11325" y="4051"/>
                  </a:cubicBezTo>
                  <a:close/>
                  <a:moveTo>
                    <a:pt x="12296" y="6302"/>
                  </a:moveTo>
                  <a:lnTo>
                    <a:pt x="9299" y="6302"/>
                  </a:lnTo>
                  <a:lnTo>
                    <a:pt x="10797" y="4638"/>
                  </a:lnTo>
                  <a:cubicBezTo>
                    <a:pt x="10797" y="4638"/>
                    <a:pt x="12296" y="6302"/>
                    <a:pt x="12296" y="6302"/>
                  </a:cubicBezTo>
                  <a:close/>
                  <a:moveTo>
                    <a:pt x="21200" y="5102"/>
                  </a:moveTo>
                  <a:lnTo>
                    <a:pt x="17771" y="527"/>
                  </a:lnTo>
                  <a:cubicBezTo>
                    <a:pt x="17518" y="189"/>
                    <a:pt x="17176" y="0"/>
                    <a:pt x="16817" y="0"/>
                  </a:cubicBezTo>
                  <a:lnTo>
                    <a:pt x="4779" y="0"/>
                  </a:lnTo>
                  <a:cubicBezTo>
                    <a:pt x="4420" y="0"/>
                    <a:pt x="4077" y="189"/>
                    <a:pt x="3824" y="527"/>
                  </a:cubicBezTo>
                  <a:lnTo>
                    <a:pt x="395" y="5102"/>
                  </a:lnTo>
                  <a:cubicBezTo>
                    <a:pt x="131" y="5455"/>
                    <a:pt x="-1" y="5921"/>
                    <a:pt x="-1" y="6387"/>
                  </a:cubicBezTo>
                  <a:cubicBezTo>
                    <a:pt x="1" y="6810"/>
                    <a:pt x="114" y="7233"/>
                    <a:pt x="341" y="7573"/>
                  </a:cubicBezTo>
                  <a:lnTo>
                    <a:pt x="9788" y="20995"/>
                  </a:lnTo>
                  <a:cubicBezTo>
                    <a:pt x="10045" y="21379"/>
                    <a:pt x="10412" y="21599"/>
                    <a:pt x="10797" y="21599"/>
                  </a:cubicBezTo>
                  <a:cubicBezTo>
                    <a:pt x="11183" y="21599"/>
                    <a:pt x="11550" y="21379"/>
                    <a:pt x="11807" y="20995"/>
                  </a:cubicBezTo>
                  <a:lnTo>
                    <a:pt x="21255" y="7573"/>
                  </a:lnTo>
                  <a:cubicBezTo>
                    <a:pt x="21485" y="7226"/>
                    <a:pt x="21598" y="6791"/>
                    <a:pt x="21595" y="6359"/>
                  </a:cubicBezTo>
                  <a:cubicBezTo>
                    <a:pt x="21593" y="5902"/>
                    <a:pt x="21459" y="5449"/>
                    <a:pt x="21200" y="5102"/>
                  </a:cubicBezTo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1906" tIns="11906" rIns="11906" bIns="11906" anchor="ctr"/>
            <a:lstStyle/>
            <a:p>
              <a:pPr algn="ctr" defTabSz="142875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938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9383910" y="1564966"/>
              <a:ext cx="2278183" cy="5170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5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Step Three</a:t>
              </a: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8659835" y="2090337"/>
              <a:ext cx="3002258" cy="13295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 wonderful serenity has taken possession of my entire soul, like these sweet mornings of spring which</a:t>
              </a:r>
              <a:endParaRPr lang="id-ID" sz="10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8623451" y="977018"/>
            <a:ext cx="1876411" cy="1160440"/>
            <a:chOff x="13782441" y="1563229"/>
            <a:chExt cx="3002258" cy="1856704"/>
          </a:xfrm>
        </p:grpSpPr>
        <p:grpSp>
          <p:nvGrpSpPr>
            <p:cNvPr id="47" name="Group 46"/>
            <p:cNvGrpSpPr/>
            <p:nvPr/>
          </p:nvGrpSpPr>
          <p:grpSpPr>
            <a:xfrm>
              <a:off x="13879602" y="1563229"/>
              <a:ext cx="348456" cy="465138"/>
              <a:chOff x="2639219" y="3510757"/>
              <a:chExt cx="348456" cy="465138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48" name="AutoShape 115"/>
              <p:cNvSpPr>
                <a:spLocks/>
              </p:cNvSpPr>
              <p:nvPr/>
            </p:nvSpPr>
            <p:spPr bwMode="auto">
              <a:xfrm>
                <a:off x="2639219" y="3510757"/>
                <a:ext cx="348456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800" y="12825"/>
                    </a:moveTo>
                    <a:lnTo>
                      <a:pt x="19800" y="13500"/>
                    </a:lnTo>
                    <a:lnTo>
                      <a:pt x="19800" y="14850"/>
                    </a:lnTo>
                    <a:lnTo>
                      <a:pt x="19800" y="15525"/>
                    </a:lnTo>
                    <a:cubicBezTo>
                      <a:pt x="19800" y="18129"/>
                      <a:pt x="16972" y="20249"/>
                      <a:pt x="13499" y="20249"/>
                    </a:cubicBezTo>
                    <a:lnTo>
                      <a:pt x="8099" y="20249"/>
                    </a:lnTo>
                    <a:cubicBezTo>
                      <a:pt x="4627" y="20249"/>
                      <a:pt x="1800" y="18129"/>
                      <a:pt x="1800" y="15525"/>
                    </a:cubicBezTo>
                    <a:lnTo>
                      <a:pt x="1800" y="14850"/>
                    </a:lnTo>
                    <a:lnTo>
                      <a:pt x="1800" y="13500"/>
                    </a:lnTo>
                    <a:lnTo>
                      <a:pt x="1800" y="12825"/>
                    </a:lnTo>
                    <a:lnTo>
                      <a:pt x="1800" y="10800"/>
                    </a:lnTo>
                    <a:cubicBezTo>
                      <a:pt x="1800" y="10427"/>
                      <a:pt x="2203" y="10124"/>
                      <a:pt x="2699" y="10124"/>
                    </a:cubicBezTo>
                    <a:lnTo>
                      <a:pt x="4499" y="10124"/>
                    </a:lnTo>
                    <a:lnTo>
                      <a:pt x="17100" y="10124"/>
                    </a:lnTo>
                    <a:lnTo>
                      <a:pt x="18899" y="10124"/>
                    </a:lnTo>
                    <a:cubicBezTo>
                      <a:pt x="19396" y="10124"/>
                      <a:pt x="19800" y="10427"/>
                      <a:pt x="19800" y="10800"/>
                    </a:cubicBezTo>
                    <a:cubicBezTo>
                      <a:pt x="19800" y="10800"/>
                      <a:pt x="19800" y="12825"/>
                      <a:pt x="19800" y="12825"/>
                    </a:cubicBezTo>
                    <a:close/>
                    <a:moveTo>
                      <a:pt x="14400" y="6075"/>
                    </a:moveTo>
                    <a:lnTo>
                      <a:pt x="14400" y="6076"/>
                    </a:lnTo>
                    <a:lnTo>
                      <a:pt x="14400" y="8774"/>
                    </a:lnTo>
                    <a:lnTo>
                      <a:pt x="7200" y="8774"/>
                    </a:lnTo>
                    <a:lnTo>
                      <a:pt x="7200" y="6076"/>
                    </a:lnTo>
                    <a:lnTo>
                      <a:pt x="7200" y="6075"/>
                    </a:lnTo>
                    <a:cubicBezTo>
                      <a:pt x="7200" y="4583"/>
                      <a:pt x="8811" y="3375"/>
                      <a:pt x="10800" y="3375"/>
                    </a:cubicBezTo>
                    <a:cubicBezTo>
                      <a:pt x="12788" y="3375"/>
                      <a:pt x="14400" y="4583"/>
                      <a:pt x="14400" y="6075"/>
                    </a:cubicBezTo>
                    <a:moveTo>
                      <a:pt x="4499" y="6075"/>
                    </a:moveTo>
                    <a:cubicBezTo>
                      <a:pt x="4499" y="3465"/>
                      <a:pt x="7320" y="1350"/>
                      <a:pt x="10800" y="1350"/>
                    </a:cubicBezTo>
                    <a:cubicBezTo>
                      <a:pt x="14279" y="1350"/>
                      <a:pt x="17100" y="3465"/>
                      <a:pt x="17100" y="6075"/>
                    </a:cubicBezTo>
                    <a:lnTo>
                      <a:pt x="17100" y="8774"/>
                    </a:lnTo>
                    <a:lnTo>
                      <a:pt x="15299" y="8774"/>
                    </a:lnTo>
                    <a:lnTo>
                      <a:pt x="15299" y="6076"/>
                    </a:lnTo>
                    <a:cubicBezTo>
                      <a:pt x="15299" y="4212"/>
                      <a:pt x="13285" y="2701"/>
                      <a:pt x="10800" y="2701"/>
                    </a:cubicBezTo>
                    <a:cubicBezTo>
                      <a:pt x="8314" y="2701"/>
                      <a:pt x="6299" y="4212"/>
                      <a:pt x="6299" y="6076"/>
                    </a:cubicBezTo>
                    <a:lnTo>
                      <a:pt x="6299" y="8774"/>
                    </a:lnTo>
                    <a:lnTo>
                      <a:pt x="4499" y="8774"/>
                    </a:lnTo>
                    <a:cubicBezTo>
                      <a:pt x="4499" y="8774"/>
                      <a:pt x="4499" y="6075"/>
                      <a:pt x="4499" y="6075"/>
                    </a:cubicBezTo>
                    <a:close/>
                    <a:moveTo>
                      <a:pt x="18899" y="8774"/>
                    </a:moveTo>
                    <a:lnTo>
                      <a:pt x="18899" y="6075"/>
                    </a:lnTo>
                    <a:cubicBezTo>
                      <a:pt x="18899" y="2719"/>
                      <a:pt x="15274" y="0"/>
                      <a:pt x="10800" y="0"/>
                    </a:cubicBezTo>
                    <a:cubicBezTo>
                      <a:pt x="6325" y="0"/>
                      <a:pt x="2699" y="2719"/>
                      <a:pt x="2699" y="6075"/>
                    </a:cubicBezTo>
                    <a:lnTo>
                      <a:pt x="2699" y="8774"/>
                    </a:lnTo>
                    <a:cubicBezTo>
                      <a:pt x="1208" y="8774"/>
                      <a:pt x="0" y="9681"/>
                      <a:pt x="0" y="10800"/>
                    </a:cubicBezTo>
                    <a:lnTo>
                      <a:pt x="0" y="12825"/>
                    </a:lnTo>
                    <a:lnTo>
                      <a:pt x="0" y="13500"/>
                    </a:lnTo>
                    <a:lnTo>
                      <a:pt x="0" y="14850"/>
                    </a:lnTo>
                    <a:lnTo>
                      <a:pt x="0" y="15525"/>
                    </a:lnTo>
                    <a:cubicBezTo>
                      <a:pt x="0" y="18880"/>
                      <a:pt x="3625" y="21599"/>
                      <a:pt x="8099" y="21599"/>
                    </a:cubicBezTo>
                    <a:lnTo>
                      <a:pt x="13499" y="21599"/>
                    </a:lnTo>
                    <a:cubicBezTo>
                      <a:pt x="17974" y="21599"/>
                      <a:pt x="21600" y="18880"/>
                      <a:pt x="21600" y="15525"/>
                    </a:cubicBezTo>
                    <a:lnTo>
                      <a:pt x="21600" y="14850"/>
                    </a:lnTo>
                    <a:lnTo>
                      <a:pt x="21600" y="13500"/>
                    </a:lnTo>
                    <a:lnTo>
                      <a:pt x="21600" y="12825"/>
                    </a:lnTo>
                    <a:lnTo>
                      <a:pt x="21600" y="10800"/>
                    </a:lnTo>
                    <a:cubicBezTo>
                      <a:pt x="21600" y="9681"/>
                      <a:pt x="20391" y="8774"/>
                      <a:pt x="18899" y="877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1906" tIns="11906" rIns="11906" bIns="11906" anchor="ctr"/>
              <a:lstStyle/>
              <a:p>
                <a:pPr algn="ctr" defTabSz="142875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938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49" name="AutoShape 116"/>
              <p:cNvSpPr>
                <a:spLocks/>
              </p:cNvSpPr>
              <p:nvPr/>
            </p:nvSpPr>
            <p:spPr bwMode="auto">
              <a:xfrm>
                <a:off x="2784475" y="3786982"/>
                <a:ext cx="57944" cy="873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8" y="0"/>
                      <a:pt x="0" y="3226"/>
                      <a:pt x="0" y="7201"/>
                    </a:cubicBezTo>
                    <a:cubicBezTo>
                      <a:pt x="0" y="9390"/>
                      <a:pt x="1798" y="13537"/>
                      <a:pt x="3601" y="16821"/>
                    </a:cubicBezTo>
                    <a:cubicBezTo>
                      <a:pt x="5070" y="19493"/>
                      <a:pt x="6916" y="21600"/>
                      <a:pt x="10800" y="21600"/>
                    </a:cubicBezTo>
                    <a:cubicBezTo>
                      <a:pt x="15016" y="21600"/>
                      <a:pt x="16529" y="19514"/>
                      <a:pt x="18003" y="16858"/>
                    </a:cubicBezTo>
                    <a:cubicBezTo>
                      <a:pt x="19828" y="13567"/>
                      <a:pt x="21600" y="9397"/>
                      <a:pt x="21600" y="7201"/>
                    </a:cubicBezTo>
                    <a:cubicBezTo>
                      <a:pt x="21600" y="3226"/>
                      <a:pt x="16761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1906" tIns="11906" rIns="11906" bIns="11906" anchor="ctr"/>
              <a:lstStyle/>
              <a:p>
                <a:pPr algn="ctr" defTabSz="142875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938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sp>
          <p:nvSpPr>
            <p:cNvPr id="59" name="Rectangle 58"/>
            <p:cNvSpPr/>
            <p:nvPr/>
          </p:nvSpPr>
          <p:spPr>
            <a:xfrm>
              <a:off x="14506516" y="1564967"/>
              <a:ext cx="2001914" cy="5170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5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Step Five</a:t>
              </a: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13782441" y="2090338"/>
              <a:ext cx="3002258" cy="13295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 wonderful serenity has taken possession of my entire soul, like these sweet mornings of spring which</a:t>
              </a:r>
              <a:endParaRPr lang="id-ID" sz="10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1627682" y="4747935"/>
            <a:ext cx="1876411" cy="1167672"/>
            <a:chOff x="2589210" y="7596696"/>
            <a:chExt cx="3002258" cy="1868275"/>
          </a:xfrm>
        </p:grpSpPr>
        <p:grpSp>
          <p:nvGrpSpPr>
            <p:cNvPr id="44" name="Group 43"/>
            <p:cNvGrpSpPr/>
            <p:nvPr/>
          </p:nvGrpSpPr>
          <p:grpSpPr>
            <a:xfrm>
              <a:off x="5185499" y="7596696"/>
              <a:ext cx="319088" cy="465138"/>
              <a:chOff x="3582988" y="3510757"/>
              <a:chExt cx="319088" cy="465138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45" name="AutoShape 113"/>
              <p:cNvSpPr>
                <a:spLocks/>
              </p:cNvSpPr>
              <p:nvPr/>
            </p:nvSpPr>
            <p:spPr bwMode="auto">
              <a:xfrm>
                <a:off x="3582988" y="3510757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1906" tIns="11906" rIns="11906" bIns="11906" anchor="ctr"/>
              <a:lstStyle/>
              <a:p>
                <a:pPr algn="ctr" defTabSz="142875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938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46" name="AutoShape 114"/>
              <p:cNvSpPr>
                <a:spLocks/>
              </p:cNvSpPr>
              <p:nvPr/>
            </p:nvSpPr>
            <p:spPr bwMode="auto">
              <a:xfrm>
                <a:off x="3655219" y="3583782"/>
                <a:ext cx="94456" cy="944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1906" tIns="11906" rIns="11906" bIns="11906" anchor="ctr"/>
              <a:lstStyle/>
              <a:p>
                <a:pPr algn="ctr" defTabSz="142875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938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sp>
          <p:nvSpPr>
            <p:cNvPr id="64" name="Rectangle 63"/>
            <p:cNvSpPr/>
            <p:nvPr/>
          </p:nvSpPr>
          <p:spPr>
            <a:xfrm flipH="1">
              <a:off x="3081828" y="7610005"/>
              <a:ext cx="1936269" cy="5170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5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Step Two</a:t>
              </a:r>
            </a:p>
          </p:txBody>
        </p:sp>
        <p:sp>
          <p:nvSpPr>
            <p:cNvPr id="68" name="Rectangle 67"/>
            <p:cNvSpPr/>
            <p:nvPr/>
          </p:nvSpPr>
          <p:spPr>
            <a:xfrm flipH="1">
              <a:off x="2589210" y="8135376"/>
              <a:ext cx="3002258" cy="13295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 wonderful serenity has taken possession of my entire soul, like these sweet mornings of spring which</a:t>
              </a:r>
              <a:endParaRPr lang="id-ID" sz="10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85" name="Group 84"/>
          <p:cNvGrpSpPr/>
          <p:nvPr/>
        </p:nvGrpSpPr>
        <p:grpSpPr>
          <a:xfrm>
            <a:off x="4857916" y="4747935"/>
            <a:ext cx="1876411" cy="1167672"/>
            <a:chOff x="7757584" y="7596696"/>
            <a:chExt cx="3002258" cy="1868275"/>
          </a:xfrm>
        </p:grpSpPr>
        <p:sp>
          <p:nvSpPr>
            <p:cNvPr id="43" name="AutoShape 112"/>
            <p:cNvSpPr>
              <a:spLocks/>
            </p:cNvSpPr>
            <p:nvPr/>
          </p:nvSpPr>
          <p:spPr bwMode="auto">
            <a:xfrm>
              <a:off x="10228305" y="7596696"/>
              <a:ext cx="464344" cy="465138"/>
            </a:xfrm>
            <a:custGeom>
              <a:avLst/>
              <a:gdLst>
                <a:gd name="T0" fmla="*/ 10510 w 21020"/>
                <a:gd name="T1" fmla="*/ 10800 h 21600"/>
                <a:gd name="T2" fmla="*/ 10510 w 21020"/>
                <a:gd name="T3" fmla="*/ 10800 h 21600"/>
                <a:gd name="T4" fmla="*/ 10510 w 21020"/>
                <a:gd name="T5" fmla="*/ 10800 h 21600"/>
                <a:gd name="T6" fmla="*/ 10510 w 2102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020" h="21600">
                  <a:moveTo>
                    <a:pt x="18846" y="7946"/>
                  </a:moveTo>
                  <a:lnTo>
                    <a:pt x="17740" y="9091"/>
                  </a:lnTo>
                  <a:cubicBezTo>
                    <a:pt x="17740" y="8939"/>
                    <a:pt x="17758" y="8792"/>
                    <a:pt x="17744" y="8636"/>
                  </a:cubicBezTo>
                  <a:cubicBezTo>
                    <a:pt x="17629" y="7331"/>
                    <a:pt x="17036" y="6068"/>
                    <a:pt x="16074" y="5080"/>
                  </a:cubicBezTo>
                  <a:cubicBezTo>
                    <a:pt x="15004" y="3980"/>
                    <a:pt x="13585" y="3348"/>
                    <a:pt x="12180" y="3345"/>
                  </a:cubicBezTo>
                  <a:lnTo>
                    <a:pt x="13268" y="2218"/>
                  </a:lnTo>
                  <a:cubicBezTo>
                    <a:pt x="13812" y="1659"/>
                    <a:pt x="14572" y="1350"/>
                    <a:pt x="15403" y="1350"/>
                  </a:cubicBezTo>
                  <a:cubicBezTo>
                    <a:pt x="16460" y="1350"/>
                    <a:pt x="17546" y="1840"/>
                    <a:pt x="18381" y="2696"/>
                  </a:cubicBezTo>
                  <a:cubicBezTo>
                    <a:pt x="19165" y="3500"/>
                    <a:pt x="19631" y="4499"/>
                    <a:pt x="19698" y="5510"/>
                  </a:cubicBezTo>
                  <a:cubicBezTo>
                    <a:pt x="19760" y="6453"/>
                    <a:pt x="19457" y="7317"/>
                    <a:pt x="18846" y="7946"/>
                  </a:cubicBezTo>
                  <a:moveTo>
                    <a:pt x="5828" y="19329"/>
                  </a:moveTo>
                  <a:cubicBezTo>
                    <a:pt x="5813" y="18424"/>
                    <a:pt x="5454" y="17481"/>
                    <a:pt x="4730" y="16739"/>
                  </a:cubicBezTo>
                  <a:cubicBezTo>
                    <a:pt x="4046" y="16034"/>
                    <a:pt x="3150" y="15628"/>
                    <a:pt x="2257" y="15592"/>
                  </a:cubicBezTo>
                  <a:lnTo>
                    <a:pt x="2911" y="13157"/>
                  </a:lnTo>
                  <a:cubicBezTo>
                    <a:pt x="2959" y="12995"/>
                    <a:pt x="3052" y="12835"/>
                    <a:pt x="3168" y="12695"/>
                  </a:cubicBezTo>
                  <a:cubicBezTo>
                    <a:pt x="4485" y="11726"/>
                    <a:pt x="6512" y="12012"/>
                    <a:pt x="7920" y="13460"/>
                  </a:cubicBezTo>
                  <a:cubicBezTo>
                    <a:pt x="9409" y="14990"/>
                    <a:pt x="9639" y="17230"/>
                    <a:pt x="8492" y="18568"/>
                  </a:cubicBezTo>
                  <a:cubicBezTo>
                    <a:pt x="8416" y="18609"/>
                    <a:pt x="8339" y="18648"/>
                    <a:pt x="8256" y="18675"/>
                  </a:cubicBezTo>
                  <a:cubicBezTo>
                    <a:pt x="8256" y="18675"/>
                    <a:pt x="5828" y="19329"/>
                    <a:pt x="5828" y="19329"/>
                  </a:cubicBezTo>
                  <a:close/>
                  <a:moveTo>
                    <a:pt x="2737" y="20164"/>
                  </a:moveTo>
                  <a:cubicBezTo>
                    <a:pt x="2665" y="20181"/>
                    <a:pt x="2443" y="20239"/>
                    <a:pt x="2291" y="20249"/>
                  </a:cubicBezTo>
                  <a:cubicBezTo>
                    <a:pt x="1751" y="20244"/>
                    <a:pt x="1313" y="19792"/>
                    <a:pt x="1313" y="19237"/>
                  </a:cubicBezTo>
                  <a:cubicBezTo>
                    <a:pt x="1321" y="19124"/>
                    <a:pt x="1365" y="18929"/>
                    <a:pt x="1380" y="18857"/>
                  </a:cubicBezTo>
                  <a:lnTo>
                    <a:pt x="2071" y="16283"/>
                  </a:lnTo>
                  <a:cubicBezTo>
                    <a:pt x="2822" y="16261"/>
                    <a:pt x="3630" y="16562"/>
                    <a:pt x="4265" y="17215"/>
                  </a:cubicBezTo>
                  <a:cubicBezTo>
                    <a:pt x="4911" y="17878"/>
                    <a:pt x="5214" y="18725"/>
                    <a:pt x="5181" y="19504"/>
                  </a:cubicBezTo>
                  <a:cubicBezTo>
                    <a:pt x="5181" y="19504"/>
                    <a:pt x="2737" y="20164"/>
                    <a:pt x="2737" y="20164"/>
                  </a:cubicBezTo>
                  <a:close/>
                  <a:moveTo>
                    <a:pt x="6888" y="11179"/>
                  </a:moveTo>
                  <a:cubicBezTo>
                    <a:pt x="6280" y="10927"/>
                    <a:pt x="5642" y="10783"/>
                    <a:pt x="5004" y="10774"/>
                  </a:cubicBezTo>
                  <a:lnTo>
                    <a:pt x="10063" y="5536"/>
                  </a:lnTo>
                  <a:cubicBezTo>
                    <a:pt x="10838" y="4759"/>
                    <a:pt x="11966" y="4536"/>
                    <a:pt x="13077" y="4819"/>
                  </a:cubicBezTo>
                  <a:cubicBezTo>
                    <a:pt x="13077" y="4819"/>
                    <a:pt x="6888" y="11179"/>
                    <a:pt x="6888" y="11179"/>
                  </a:cubicBezTo>
                  <a:close/>
                  <a:moveTo>
                    <a:pt x="9717" y="13672"/>
                  </a:moveTo>
                  <a:cubicBezTo>
                    <a:pt x="9473" y="13258"/>
                    <a:pt x="9194" y="12859"/>
                    <a:pt x="8848" y="12505"/>
                  </a:cubicBezTo>
                  <a:cubicBezTo>
                    <a:pt x="8447" y="12093"/>
                    <a:pt x="7986" y="11770"/>
                    <a:pt x="7507" y="11498"/>
                  </a:cubicBezTo>
                  <a:lnTo>
                    <a:pt x="13767" y="5064"/>
                  </a:lnTo>
                  <a:cubicBezTo>
                    <a:pt x="14259" y="5288"/>
                    <a:pt x="14729" y="5607"/>
                    <a:pt x="15145" y="6035"/>
                  </a:cubicBezTo>
                  <a:cubicBezTo>
                    <a:pt x="15500" y="6398"/>
                    <a:pt x="15775" y="6806"/>
                    <a:pt x="15987" y="7229"/>
                  </a:cubicBezTo>
                  <a:cubicBezTo>
                    <a:pt x="15987" y="7229"/>
                    <a:pt x="9717" y="13672"/>
                    <a:pt x="9717" y="13672"/>
                  </a:cubicBezTo>
                  <a:close/>
                  <a:moveTo>
                    <a:pt x="10519" y="16061"/>
                  </a:moveTo>
                  <a:cubicBezTo>
                    <a:pt x="10465" y="15452"/>
                    <a:pt x="10298" y="14854"/>
                    <a:pt x="10047" y="14288"/>
                  </a:cubicBezTo>
                  <a:lnTo>
                    <a:pt x="16257" y="7906"/>
                  </a:lnTo>
                  <a:cubicBezTo>
                    <a:pt x="16637" y="9140"/>
                    <a:pt x="16442" y="10429"/>
                    <a:pt x="15610" y="11284"/>
                  </a:cubicBezTo>
                  <a:cubicBezTo>
                    <a:pt x="15604" y="11290"/>
                    <a:pt x="15598" y="11293"/>
                    <a:pt x="15593" y="11298"/>
                  </a:cubicBezTo>
                  <a:lnTo>
                    <a:pt x="15602" y="11306"/>
                  </a:lnTo>
                  <a:lnTo>
                    <a:pt x="10525" y="16565"/>
                  </a:lnTo>
                  <a:cubicBezTo>
                    <a:pt x="10527" y="16397"/>
                    <a:pt x="10534" y="16232"/>
                    <a:pt x="10519" y="16061"/>
                  </a:cubicBezTo>
                  <a:moveTo>
                    <a:pt x="19308" y="1741"/>
                  </a:moveTo>
                  <a:cubicBezTo>
                    <a:pt x="18228" y="632"/>
                    <a:pt x="16805" y="0"/>
                    <a:pt x="15403" y="0"/>
                  </a:cubicBezTo>
                  <a:cubicBezTo>
                    <a:pt x="14220" y="0"/>
                    <a:pt x="13131" y="450"/>
                    <a:pt x="12335" y="1266"/>
                  </a:cubicBezTo>
                  <a:lnTo>
                    <a:pt x="9138" y="4577"/>
                  </a:lnTo>
                  <a:cubicBezTo>
                    <a:pt x="9129" y="4585"/>
                    <a:pt x="9118" y="4592"/>
                    <a:pt x="9108" y="4602"/>
                  </a:cubicBezTo>
                  <a:cubicBezTo>
                    <a:pt x="9103" y="4608"/>
                    <a:pt x="9100" y="4614"/>
                    <a:pt x="9095" y="4620"/>
                  </a:cubicBezTo>
                  <a:lnTo>
                    <a:pt x="9096" y="4621"/>
                  </a:lnTo>
                  <a:lnTo>
                    <a:pt x="2310" y="11647"/>
                  </a:lnTo>
                  <a:cubicBezTo>
                    <a:pt x="1998" y="11966"/>
                    <a:pt x="1771" y="12364"/>
                    <a:pt x="1645" y="12797"/>
                  </a:cubicBezTo>
                  <a:lnTo>
                    <a:pt x="102" y="18541"/>
                  </a:lnTo>
                  <a:cubicBezTo>
                    <a:pt x="100" y="18557"/>
                    <a:pt x="0" y="19008"/>
                    <a:pt x="0" y="19237"/>
                  </a:cubicBezTo>
                  <a:cubicBezTo>
                    <a:pt x="0" y="20541"/>
                    <a:pt x="1030" y="21599"/>
                    <a:pt x="2302" y="21599"/>
                  </a:cubicBezTo>
                  <a:cubicBezTo>
                    <a:pt x="2554" y="21599"/>
                    <a:pt x="3044" y="21475"/>
                    <a:pt x="3062" y="21473"/>
                  </a:cubicBezTo>
                  <a:lnTo>
                    <a:pt x="8630" y="19969"/>
                  </a:lnTo>
                  <a:cubicBezTo>
                    <a:pt x="9054" y="19839"/>
                    <a:pt x="9439" y="19604"/>
                    <a:pt x="9750" y="19283"/>
                  </a:cubicBezTo>
                  <a:lnTo>
                    <a:pt x="19776" y="8899"/>
                  </a:lnTo>
                  <a:cubicBezTo>
                    <a:pt x="21600" y="7023"/>
                    <a:pt x="21394" y="3881"/>
                    <a:pt x="19308" y="1741"/>
                  </a:cubicBezTo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1906" tIns="11906" rIns="11906" bIns="11906" anchor="ctr"/>
            <a:lstStyle/>
            <a:p>
              <a:pPr algn="ctr" defTabSz="142875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938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 flipH="1">
              <a:off x="8191208" y="7610005"/>
              <a:ext cx="1936269" cy="5170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5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Step Four</a:t>
              </a:r>
            </a:p>
          </p:txBody>
        </p:sp>
        <p:sp>
          <p:nvSpPr>
            <p:cNvPr id="76" name="Rectangle 75"/>
            <p:cNvSpPr/>
            <p:nvPr/>
          </p:nvSpPr>
          <p:spPr>
            <a:xfrm flipH="1">
              <a:off x="7757584" y="8135376"/>
              <a:ext cx="3002258" cy="13295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 wonderful serenity has taken possession of my entire soul, like these sweet mornings of spring which</a:t>
              </a:r>
              <a:endParaRPr lang="id-ID" sz="10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8094265" y="4756254"/>
            <a:ext cx="1876411" cy="1159354"/>
            <a:chOff x="12935743" y="7610004"/>
            <a:chExt cx="3002258" cy="1854967"/>
          </a:xfrm>
        </p:grpSpPr>
        <p:grpSp>
          <p:nvGrpSpPr>
            <p:cNvPr id="40" name="Group 39"/>
            <p:cNvGrpSpPr/>
            <p:nvPr/>
          </p:nvGrpSpPr>
          <p:grpSpPr>
            <a:xfrm>
              <a:off x="15405669" y="7611381"/>
              <a:ext cx="465138" cy="435769"/>
              <a:chOff x="5368132" y="3540125"/>
              <a:chExt cx="465138" cy="435769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41" name="AutoShape 110"/>
              <p:cNvSpPr>
                <a:spLocks/>
              </p:cNvSpPr>
              <p:nvPr/>
            </p:nvSpPr>
            <p:spPr bwMode="auto">
              <a:xfrm>
                <a:off x="5426869" y="3598069"/>
                <a:ext cx="347663" cy="2325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699" y="20255"/>
                    </a:moveTo>
                    <a:lnTo>
                      <a:pt x="899" y="20255"/>
                    </a:lnTo>
                    <a:lnTo>
                      <a:pt x="899" y="1350"/>
                    </a:lnTo>
                    <a:lnTo>
                      <a:pt x="20699" y="1350"/>
                    </a:lnTo>
                    <a:cubicBezTo>
                      <a:pt x="20699" y="1350"/>
                      <a:pt x="20699" y="20255"/>
                      <a:pt x="20699" y="20255"/>
                    </a:cubicBezTo>
                    <a:close/>
                    <a:moveTo>
                      <a:pt x="20699" y="0"/>
                    </a:moveTo>
                    <a:lnTo>
                      <a:pt x="899" y="5"/>
                    </a:lnTo>
                    <a:cubicBezTo>
                      <a:pt x="402" y="5"/>
                      <a:pt x="0" y="603"/>
                      <a:pt x="0" y="1350"/>
                    </a:cubicBezTo>
                    <a:lnTo>
                      <a:pt x="0" y="20249"/>
                    </a:lnTo>
                    <a:cubicBezTo>
                      <a:pt x="0" y="20996"/>
                      <a:pt x="402" y="21599"/>
                      <a:pt x="899" y="21599"/>
                    </a:cubicBezTo>
                    <a:lnTo>
                      <a:pt x="20699" y="21599"/>
                    </a:lnTo>
                    <a:cubicBezTo>
                      <a:pt x="21197" y="21599"/>
                      <a:pt x="21600" y="20996"/>
                      <a:pt x="21600" y="20249"/>
                    </a:cubicBezTo>
                    <a:lnTo>
                      <a:pt x="21600" y="1350"/>
                    </a:lnTo>
                    <a:cubicBezTo>
                      <a:pt x="21600" y="603"/>
                      <a:pt x="21197" y="0"/>
                      <a:pt x="206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1906" tIns="11906" rIns="11906" bIns="11906" anchor="ctr"/>
              <a:lstStyle/>
              <a:p>
                <a:pPr algn="ctr" defTabSz="142875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938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42" name="AutoShape 111"/>
              <p:cNvSpPr>
                <a:spLocks/>
              </p:cNvSpPr>
              <p:nvPr/>
            </p:nvSpPr>
            <p:spPr bwMode="auto">
              <a:xfrm>
                <a:off x="5368132" y="3540125"/>
                <a:ext cx="465138" cy="4357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6562"/>
                    </a:moveTo>
                    <a:cubicBezTo>
                      <a:pt x="20249" y="16959"/>
                      <a:pt x="19946" y="17282"/>
                      <a:pt x="19575" y="17282"/>
                    </a:cubicBezTo>
                    <a:lnTo>
                      <a:pt x="13499" y="17282"/>
                    </a:lnTo>
                    <a:lnTo>
                      <a:pt x="8099" y="17282"/>
                    </a:lnTo>
                    <a:lnTo>
                      <a:pt x="2024" y="17282"/>
                    </a:lnTo>
                    <a:cubicBezTo>
                      <a:pt x="1651" y="17282"/>
                      <a:pt x="1349" y="16959"/>
                      <a:pt x="1349" y="16562"/>
                    </a:cubicBezTo>
                    <a:lnTo>
                      <a:pt x="1349" y="2160"/>
                    </a:lnTo>
                    <a:cubicBezTo>
                      <a:pt x="1349" y="1762"/>
                      <a:pt x="1651" y="1440"/>
                      <a:pt x="2024" y="1440"/>
                    </a:cubicBezTo>
                    <a:lnTo>
                      <a:pt x="19575" y="1440"/>
                    </a:lnTo>
                    <a:cubicBezTo>
                      <a:pt x="19946" y="1440"/>
                      <a:pt x="20249" y="1762"/>
                      <a:pt x="20249" y="2160"/>
                    </a:cubicBezTo>
                    <a:cubicBezTo>
                      <a:pt x="20249" y="2160"/>
                      <a:pt x="20249" y="16562"/>
                      <a:pt x="20249" y="16562"/>
                    </a:cubicBezTo>
                    <a:close/>
                    <a:moveTo>
                      <a:pt x="19575" y="0"/>
                    </a:moveTo>
                    <a:lnTo>
                      <a:pt x="2024" y="0"/>
                    </a:lnTo>
                    <a:cubicBezTo>
                      <a:pt x="905" y="0"/>
                      <a:pt x="0" y="966"/>
                      <a:pt x="0" y="2160"/>
                    </a:cubicBezTo>
                    <a:lnTo>
                      <a:pt x="0" y="16562"/>
                    </a:lnTo>
                    <a:cubicBezTo>
                      <a:pt x="0" y="17753"/>
                      <a:pt x="903" y="18718"/>
                      <a:pt x="2018" y="18721"/>
                    </a:cubicBezTo>
                    <a:lnTo>
                      <a:pt x="8774" y="18721"/>
                    </a:lnTo>
                    <a:lnTo>
                      <a:pt x="8774" y="19597"/>
                    </a:lnTo>
                    <a:lnTo>
                      <a:pt x="4561" y="20181"/>
                    </a:lnTo>
                    <a:cubicBezTo>
                      <a:pt x="4260" y="20262"/>
                      <a:pt x="4049" y="20549"/>
                      <a:pt x="4049" y="20879"/>
                    </a:cubicBezTo>
                    <a:cubicBezTo>
                      <a:pt x="4049" y="21277"/>
                      <a:pt x="4351" y="21599"/>
                      <a:pt x="4724" y="21599"/>
                    </a:cubicBezTo>
                    <a:lnTo>
                      <a:pt x="16874" y="21599"/>
                    </a:lnTo>
                    <a:cubicBezTo>
                      <a:pt x="17248" y="21599"/>
                      <a:pt x="17549" y="21277"/>
                      <a:pt x="17549" y="20879"/>
                    </a:cubicBezTo>
                    <a:cubicBezTo>
                      <a:pt x="17549" y="20549"/>
                      <a:pt x="17339" y="20262"/>
                      <a:pt x="17038" y="20181"/>
                    </a:cubicBezTo>
                    <a:lnTo>
                      <a:pt x="12824" y="19597"/>
                    </a:lnTo>
                    <a:lnTo>
                      <a:pt x="12824" y="18721"/>
                    </a:lnTo>
                    <a:lnTo>
                      <a:pt x="19581" y="18721"/>
                    </a:lnTo>
                    <a:cubicBezTo>
                      <a:pt x="20696" y="18718"/>
                      <a:pt x="21600" y="17753"/>
                      <a:pt x="21600" y="16562"/>
                    </a:cubicBezTo>
                    <a:lnTo>
                      <a:pt x="21600" y="2160"/>
                    </a:lnTo>
                    <a:cubicBezTo>
                      <a:pt x="21600" y="966"/>
                      <a:pt x="20692" y="0"/>
                      <a:pt x="19575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1906" tIns="11906" rIns="11906" bIns="11906" anchor="ctr"/>
              <a:lstStyle/>
              <a:p>
                <a:pPr algn="ctr" defTabSz="142875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938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sp>
          <p:nvSpPr>
            <p:cNvPr id="80" name="Rectangle 79"/>
            <p:cNvSpPr/>
            <p:nvPr/>
          </p:nvSpPr>
          <p:spPr>
            <a:xfrm flipH="1">
              <a:off x="13369367" y="7610004"/>
              <a:ext cx="1936269" cy="5170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5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Step Six</a:t>
              </a:r>
            </a:p>
          </p:txBody>
        </p:sp>
        <p:sp>
          <p:nvSpPr>
            <p:cNvPr id="81" name="Rectangle 80"/>
            <p:cNvSpPr/>
            <p:nvPr/>
          </p:nvSpPr>
          <p:spPr>
            <a:xfrm flipH="1">
              <a:off x="12935743" y="8135375"/>
              <a:ext cx="3002258" cy="13295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 wonderful serenity has taken possession of my entire soul, like these sweet mornings of spring which</a:t>
              </a:r>
              <a:endParaRPr lang="id-ID" sz="1000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0404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60F9896D-10A9-4362-BCBC-00FDABDBBAC4}"/>
              </a:ext>
            </a:extLst>
          </p:cNvPr>
          <p:cNvGrpSpPr/>
          <p:nvPr/>
        </p:nvGrpSpPr>
        <p:grpSpPr>
          <a:xfrm>
            <a:off x="5209129" y="2368320"/>
            <a:ext cx="1089976" cy="2121360"/>
            <a:chOff x="5209129" y="2368320"/>
            <a:chExt cx="1089976" cy="2121360"/>
          </a:xfrm>
        </p:grpSpPr>
        <p:cxnSp>
          <p:nvCxnSpPr>
            <p:cNvPr id="2" name="Elbow Connector 154">
              <a:extLst>
                <a:ext uri="{FF2B5EF4-FFF2-40B4-BE49-F238E27FC236}">
                  <a16:creationId xmlns:a16="http://schemas.microsoft.com/office/drawing/2014/main" id="{BF58FDE2-8416-47E8-BAEA-6C60E0D8C252}"/>
                </a:ext>
              </a:extLst>
            </p:cNvPr>
            <p:cNvCxnSpPr>
              <a:cxnSpLocks/>
              <a:stCxn id="8" idx="0"/>
              <a:endCxn id="5" idx="1"/>
            </p:cNvCxnSpPr>
            <p:nvPr/>
          </p:nvCxnSpPr>
          <p:spPr>
            <a:xfrm rot="5400000" flipH="1" flipV="1">
              <a:off x="5484926" y="2092523"/>
              <a:ext cx="538382" cy="1089975"/>
            </a:xfrm>
            <a:prstGeom prst="bentConnector2">
              <a:avLst/>
            </a:prstGeom>
            <a:ln w="12700">
              <a:solidFill>
                <a:schemeClr val="bg1">
                  <a:lumMod val="85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Elbow Connector 156">
              <a:extLst>
                <a:ext uri="{FF2B5EF4-FFF2-40B4-BE49-F238E27FC236}">
                  <a16:creationId xmlns:a16="http://schemas.microsoft.com/office/drawing/2014/main" id="{8392D244-923C-4191-AA93-2453D5A1D535}"/>
                </a:ext>
              </a:extLst>
            </p:cNvPr>
            <p:cNvCxnSpPr>
              <a:cxnSpLocks/>
              <a:stCxn id="8" idx="4"/>
              <a:endCxn id="7" idx="1"/>
            </p:cNvCxnSpPr>
            <p:nvPr/>
          </p:nvCxnSpPr>
          <p:spPr>
            <a:xfrm rot="16200000" flipH="1">
              <a:off x="5484926" y="3675501"/>
              <a:ext cx="538382" cy="1089975"/>
            </a:xfrm>
            <a:prstGeom prst="bentConnector2">
              <a:avLst/>
            </a:prstGeom>
            <a:ln w="12700">
              <a:solidFill>
                <a:schemeClr val="bg1">
                  <a:lumMod val="85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BF4979D2-3000-4BD7-BF58-A61C794C4ABC}"/>
                </a:ext>
              </a:extLst>
            </p:cNvPr>
            <p:cNvCxnSpPr>
              <a:cxnSpLocks/>
              <a:stCxn id="8" idx="6"/>
              <a:endCxn id="6" idx="1"/>
            </p:cNvCxnSpPr>
            <p:nvPr/>
          </p:nvCxnSpPr>
          <p:spPr>
            <a:xfrm>
              <a:off x="5731428" y="3429000"/>
              <a:ext cx="567677" cy="0"/>
            </a:xfrm>
            <a:prstGeom prst="straightConnector1">
              <a:avLst/>
            </a:prstGeom>
            <a:ln w="12700">
              <a:solidFill>
                <a:schemeClr val="bg1">
                  <a:lumMod val="85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Rounded Rectangle 146">
            <a:extLst>
              <a:ext uri="{FF2B5EF4-FFF2-40B4-BE49-F238E27FC236}">
                <a16:creationId xmlns:a16="http://schemas.microsoft.com/office/drawing/2014/main" id="{E86F6979-EEE3-460B-82C2-EF3DD1BBD1E5}"/>
              </a:ext>
            </a:extLst>
          </p:cNvPr>
          <p:cNvSpPr/>
          <p:nvPr/>
        </p:nvSpPr>
        <p:spPr>
          <a:xfrm>
            <a:off x="6299105" y="2083289"/>
            <a:ext cx="1670669" cy="57005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en-IN" sz="2000" b="1" dirty="0">
                <a:latin typeface="Raleway" panose="020B0503030101060003" pitchFamily="34" charset="0"/>
              </a:rPr>
              <a:t>First</a:t>
            </a:r>
          </a:p>
        </p:txBody>
      </p:sp>
      <p:sp>
        <p:nvSpPr>
          <p:cNvPr id="6" name="Rounded Rectangle 147">
            <a:extLst>
              <a:ext uri="{FF2B5EF4-FFF2-40B4-BE49-F238E27FC236}">
                <a16:creationId xmlns:a16="http://schemas.microsoft.com/office/drawing/2014/main" id="{13A6A02B-DD07-4912-B1E4-9FBF73872E22}"/>
              </a:ext>
            </a:extLst>
          </p:cNvPr>
          <p:cNvSpPr/>
          <p:nvPr/>
        </p:nvSpPr>
        <p:spPr>
          <a:xfrm>
            <a:off x="6299105" y="3143970"/>
            <a:ext cx="1670669" cy="570059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en-IN" sz="2000" b="1" dirty="0">
                <a:latin typeface="Raleway" panose="020B0503030101060003" pitchFamily="34" charset="0"/>
              </a:rPr>
              <a:t>Second</a:t>
            </a:r>
          </a:p>
        </p:txBody>
      </p:sp>
      <p:sp>
        <p:nvSpPr>
          <p:cNvPr id="7" name="Rounded Rectangle 148">
            <a:extLst>
              <a:ext uri="{FF2B5EF4-FFF2-40B4-BE49-F238E27FC236}">
                <a16:creationId xmlns:a16="http://schemas.microsoft.com/office/drawing/2014/main" id="{DDB10540-FDCF-4AB1-AA07-DC17E1E39685}"/>
              </a:ext>
            </a:extLst>
          </p:cNvPr>
          <p:cNvSpPr/>
          <p:nvPr/>
        </p:nvSpPr>
        <p:spPr>
          <a:xfrm>
            <a:off x="6299105" y="4204651"/>
            <a:ext cx="1670669" cy="570059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en-IN" sz="2000" b="1" dirty="0">
                <a:latin typeface="Raleway" panose="020B0503030101060003" pitchFamily="34" charset="0"/>
              </a:rPr>
              <a:t>Third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65C3E8E-472E-4B71-8EC8-231D4FA1B341}"/>
              </a:ext>
            </a:extLst>
          </p:cNvPr>
          <p:cNvSpPr/>
          <p:nvPr/>
        </p:nvSpPr>
        <p:spPr>
          <a:xfrm>
            <a:off x="4686831" y="2906701"/>
            <a:ext cx="1044597" cy="1044597"/>
          </a:xfrm>
          <a:prstGeom prst="ellipse">
            <a:avLst/>
          </a:prstGeom>
          <a:solidFill>
            <a:srgbClr val="1C1F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Raleway" panose="020B0503030101060003" pitchFamily="34" charset="0"/>
              </a:rPr>
              <a:t>Start</a:t>
            </a:r>
          </a:p>
        </p:txBody>
      </p:sp>
      <p:sp>
        <p:nvSpPr>
          <p:cNvPr id="9" name="Pentagon 159">
            <a:extLst>
              <a:ext uri="{FF2B5EF4-FFF2-40B4-BE49-F238E27FC236}">
                <a16:creationId xmlns:a16="http://schemas.microsoft.com/office/drawing/2014/main" id="{280EF445-E6FA-4705-A6EF-2992E36D0187}"/>
              </a:ext>
            </a:extLst>
          </p:cNvPr>
          <p:cNvSpPr/>
          <p:nvPr/>
        </p:nvSpPr>
        <p:spPr>
          <a:xfrm>
            <a:off x="8870571" y="1351725"/>
            <a:ext cx="2232858" cy="563242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en-IN" sz="2000" dirty="0">
                <a:latin typeface="Raleway" panose="020B0503030101060003" pitchFamily="34" charset="0"/>
              </a:rPr>
              <a:t>Processing</a:t>
            </a:r>
          </a:p>
        </p:txBody>
      </p:sp>
      <p:sp>
        <p:nvSpPr>
          <p:cNvPr id="10" name="Pentagon 160">
            <a:extLst>
              <a:ext uri="{FF2B5EF4-FFF2-40B4-BE49-F238E27FC236}">
                <a16:creationId xmlns:a16="http://schemas.microsoft.com/office/drawing/2014/main" id="{C60AF638-DAD1-49AA-BBBE-17D492600D4E}"/>
              </a:ext>
            </a:extLst>
          </p:cNvPr>
          <p:cNvSpPr/>
          <p:nvPr/>
        </p:nvSpPr>
        <p:spPr>
          <a:xfrm>
            <a:off x="8870571" y="2083289"/>
            <a:ext cx="2232858" cy="563242"/>
          </a:xfrm>
          <a:prstGeom prst="homePlat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en-IN" sz="2000" dirty="0">
                <a:latin typeface="Raleway" panose="020B0503030101060003" pitchFamily="34" charset="0"/>
              </a:rPr>
              <a:t>Processing</a:t>
            </a:r>
          </a:p>
        </p:txBody>
      </p:sp>
      <p:sp>
        <p:nvSpPr>
          <p:cNvPr id="11" name="Pentagon 161">
            <a:extLst>
              <a:ext uri="{FF2B5EF4-FFF2-40B4-BE49-F238E27FC236}">
                <a16:creationId xmlns:a16="http://schemas.microsoft.com/office/drawing/2014/main" id="{F181FB86-B3AE-43BC-A417-C5208568D6B5}"/>
              </a:ext>
            </a:extLst>
          </p:cNvPr>
          <p:cNvSpPr/>
          <p:nvPr/>
        </p:nvSpPr>
        <p:spPr>
          <a:xfrm>
            <a:off x="8870571" y="3144101"/>
            <a:ext cx="2232858" cy="563242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en-IN" sz="2000" dirty="0">
                <a:latin typeface="Raleway" panose="020B0503030101060003" pitchFamily="34" charset="0"/>
              </a:rPr>
              <a:t>Processing</a:t>
            </a:r>
          </a:p>
        </p:txBody>
      </p:sp>
      <p:sp>
        <p:nvSpPr>
          <p:cNvPr id="12" name="Pentagon 162">
            <a:extLst>
              <a:ext uri="{FF2B5EF4-FFF2-40B4-BE49-F238E27FC236}">
                <a16:creationId xmlns:a16="http://schemas.microsoft.com/office/drawing/2014/main" id="{F441AAB7-54B9-4C53-A5E4-473687EB2DE2}"/>
              </a:ext>
            </a:extLst>
          </p:cNvPr>
          <p:cNvSpPr/>
          <p:nvPr/>
        </p:nvSpPr>
        <p:spPr>
          <a:xfrm>
            <a:off x="8870571" y="3878283"/>
            <a:ext cx="2232858" cy="563242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en-IN" sz="2000" dirty="0">
                <a:latin typeface="Raleway" panose="020B0503030101060003" pitchFamily="34" charset="0"/>
              </a:rPr>
              <a:t>Processing</a:t>
            </a:r>
          </a:p>
        </p:txBody>
      </p:sp>
      <p:sp>
        <p:nvSpPr>
          <p:cNvPr id="13" name="Pentagon 175">
            <a:extLst>
              <a:ext uri="{FF2B5EF4-FFF2-40B4-BE49-F238E27FC236}">
                <a16:creationId xmlns:a16="http://schemas.microsoft.com/office/drawing/2014/main" id="{8C33F4D0-5092-420D-9B2C-176A083ADC7C}"/>
              </a:ext>
            </a:extLst>
          </p:cNvPr>
          <p:cNvSpPr/>
          <p:nvPr/>
        </p:nvSpPr>
        <p:spPr>
          <a:xfrm>
            <a:off x="8870571" y="4943033"/>
            <a:ext cx="2232858" cy="563242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en-IN" sz="2000" dirty="0">
                <a:latin typeface="Raleway" panose="020B0503030101060003" pitchFamily="34" charset="0"/>
              </a:rPr>
              <a:t>Processing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70F8A53-02DD-4FB5-A9DF-BFE3B80DBB3C}"/>
              </a:ext>
            </a:extLst>
          </p:cNvPr>
          <p:cNvGrpSpPr/>
          <p:nvPr/>
        </p:nvGrpSpPr>
        <p:grpSpPr>
          <a:xfrm>
            <a:off x="7969773" y="1633346"/>
            <a:ext cx="900797" cy="3591308"/>
            <a:chOff x="7969773" y="1633346"/>
            <a:chExt cx="900797" cy="3591308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604C363-321F-47F0-A2BB-CF23BB1E25C5}"/>
                </a:ext>
              </a:extLst>
            </p:cNvPr>
            <p:cNvGrpSpPr/>
            <p:nvPr/>
          </p:nvGrpSpPr>
          <p:grpSpPr>
            <a:xfrm>
              <a:off x="7969773" y="1633346"/>
              <a:ext cx="900797" cy="734973"/>
              <a:chOff x="4536952" y="1975972"/>
              <a:chExt cx="986059" cy="804539"/>
            </a:xfrm>
          </p:grpSpPr>
          <p:cxnSp>
            <p:nvCxnSpPr>
              <p:cNvPr id="15" name="Elbow Connector 185">
                <a:extLst>
                  <a:ext uri="{FF2B5EF4-FFF2-40B4-BE49-F238E27FC236}">
                    <a16:creationId xmlns:a16="http://schemas.microsoft.com/office/drawing/2014/main" id="{199855CF-BC22-4081-B645-6C12AF74D33B}"/>
                  </a:ext>
                </a:extLst>
              </p:cNvPr>
              <p:cNvCxnSpPr>
                <a:cxnSpLocks/>
                <a:stCxn id="5" idx="3"/>
                <a:endCxn id="9" idx="1"/>
              </p:cNvCxnSpPr>
              <p:nvPr/>
            </p:nvCxnSpPr>
            <p:spPr>
              <a:xfrm flipV="1">
                <a:off x="4536952" y="1975972"/>
                <a:ext cx="986059" cy="804539"/>
              </a:xfrm>
              <a:prstGeom prst="bentConnector3">
                <a:avLst>
                  <a:gd name="adj1" fmla="val 50000"/>
                </a:avLst>
              </a:prstGeom>
              <a:ln w="12700">
                <a:solidFill>
                  <a:schemeClr val="bg1">
                    <a:lumMod val="85000"/>
                  </a:schemeClr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4EED0CEC-F8CD-4176-AAF9-0007BEC32475}"/>
                  </a:ext>
                </a:extLst>
              </p:cNvPr>
              <p:cNvCxnSpPr>
                <a:cxnSpLocks/>
                <a:stCxn id="5" idx="3"/>
                <a:endCxn id="10" idx="1"/>
              </p:cNvCxnSpPr>
              <p:nvPr/>
            </p:nvCxnSpPr>
            <p:spPr>
              <a:xfrm flipV="1">
                <a:off x="4536952" y="2776780"/>
                <a:ext cx="986059" cy="3731"/>
              </a:xfrm>
              <a:prstGeom prst="straightConnector1">
                <a:avLst/>
              </a:prstGeom>
              <a:ln>
                <a:solidFill>
                  <a:schemeClr val="bg1">
                    <a:lumMod val="85000"/>
                  </a:schemeClr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4360142-9BFB-40DD-B5C1-8D8CDF355A08}"/>
                </a:ext>
              </a:extLst>
            </p:cNvPr>
            <p:cNvGrpSpPr/>
            <p:nvPr/>
          </p:nvGrpSpPr>
          <p:grpSpPr>
            <a:xfrm>
              <a:off x="7969773" y="3425722"/>
              <a:ext cx="900797" cy="734182"/>
              <a:chOff x="4536952" y="3937999"/>
              <a:chExt cx="986059" cy="803674"/>
            </a:xfrm>
          </p:grpSpPr>
          <p:cxnSp>
            <p:nvCxnSpPr>
              <p:cNvPr id="18" name="Elbow Connector 192">
                <a:extLst>
                  <a:ext uri="{FF2B5EF4-FFF2-40B4-BE49-F238E27FC236}">
                    <a16:creationId xmlns:a16="http://schemas.microsoft.com/office/drawing/2014/main" id="{EAC8DEAA-9144-4E10-9B58-EA1BFFE57F17}"/>
                  </a:ext>
                </a:extLst>
              </p:cNvPr>
              <p:cNvCxnSpPr>
                <a:cxnSpLocks/>
                <a:stCxn id="6" idx="3"/>
                <a:endCxn id="12" idx="1"/>
              </p:cNvCxnSpPr>
              <p:nvPr/>
            </p:nvCxnSpPr>
            <p:spPr>
              <a:xfrm>
                <a:off x="4536952" y="3941587"/>
                <a:ext cx="986059" cy="800086"/>
              </a:xfrm>
              <a:prstGeom prst="bentConnector3">
                <a:avLst>
                  <a:gd name="adj1" fmla="val 50000"/>
                </a:avLst>
              </a:prstGeom>
              <a:ln w="12700">
                <a:solidFill>
                  <a:schemeClr val="bg1">
                    <a:lumMod val="85000"/>
                  </a:schemeClr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EA5E1D60-850A-48ED-82C2-4406AD4834D3}"/>
                  </a:ext>
                </a:extLst>
              </p:cNvPr>
              <p:cNvCxnSpPr>
                <a:cxnSpLocks/>
                <a:stCxn id="6" idx="3"/>
                <a:endCxn id="11" idx="1"/>
              </p:cNvCxnSpPr>
              <p:nvPr/>
            </p:nvCxnSpPr>
            <p:spPr>
              <a:xfrm flipV="1">
                <a:off x="4536952" y="3937999"/>
                <a:ext cx="986059" cy="3588"/>
              </a:xfrm>
              <a:prstGeom prst="straightConnector1">
                <a:avLst/>
              </a:prstGeom>
              <a:ln>
                <a:solidFill>
                  <a:schemeClr val="bg1">
                    <a:lumMod val="85000"/>
                  </a:schemeClr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0" name="Elbow Connector 200">
              <a:extLst>
                <a:ext uri="{FF2B5EF4-FFF2-40B4-BE49-F238E27FC236}">
                  <a16:creationId xmlns:a16="http://schemas.microsoft.com/office/drawing/2014/main" id="{A6F8253C-D449-4A0B-A260-D4FC829A60E5}"/>
                </a:ext>
              </a:extLst>
            </p:cNvPr>
            <p:cNvCxnSpPr>
              <a:cxnSpLocks/>
              <a:stCxn id="7" idx="3"/>
              <a:endCxn id="13" idx="1"/>
            </p:cNvCxnSpPr>
            <p:nvPr/>
          </p:nvCxnSpPr>
          <p:spPr>
            <a:xfrm>
              <a:off x="7969773" y="4489680"/>
              <a:ext cx="900797" cy="734974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bg1">
                  <a:lumMod val="85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DC11F85A-272C-4205-90E9-8AD2CD584026}"/>
              </a:ext>
            </a:extLst>
          </p:cNvPr>
          <p:cNvSpPr/>
          <p:nvPr/>
        </p:nvSpPr>
        <p:spPr>
          <a:xfrm>
            <a:off x="-1" y="0"/>
            <a:ext cx="4409718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81907B5-74AA-440B-9654-0D2F8F293BE1}"/>
              </a:ext>
            </a:extLst>
          </p:cNvPr>
          <p:cNvGrpSpPr/>
          <p:nvPr/>
        </p:nvGrpSpPr>
        <p:grpSpPr>
          <a:xfrm>
            <a:off x="835324" y="2259448"/>
            <a:ext cx="2739069" cy="2339104"/>
            <a:chOff x="710544" y="1967059"/>
            <a:chExt cx="2739069" cy="2339104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08365BB-30D8-4F20-AB45-049EDBAAF74A}"/>
                </a:ext>
              </a:extLst>
            </p:cNvPr>
            <p:cNvSpPr txBox="1"/>
            <p:nvPr/>
          </p:nvSpPr>
          <p:spPr>
            <a:xfrm>
              <a:off x="710545" y="2367171"/>
              <a:ext cx="273906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PROCESS DIAGRAM PROJECT </a:t>
              </a:r>
              <a:endParaRPr lang="id-ID" sz="4000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A1346FA-6601-4296-8B96-4CC76B410A38}"/>
                </a:ext>
              </a:extLst>
            </p:cNvPr>
            <p:cNvSpPr/>
            <p:nvPr/>
          </p:nvSpPr>
          <p:spPr>
            <a:xfrm>
              <a:off x="710544" y="1967059"/>
              <a:ext cx="2007507" cy="3630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Profile And Gallery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9568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A146F54-12F8-4CF1-B4D1-46E6288E8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595921">
            <a:off x="7953409" y="180327"/>
            <a:ext cx="3428429" cy="5714047"/>
          </a:xfrm>
          <a:prstGeom prst="rect">
            <a:avLst/>
          </a:prstGeom>
          <a:effectLst>
            <a:outerShdw blurRad="1270000" dist="2159000" dir="2700000" sx="75000" sy="75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861B0602-40A9-4F4E-A11E-55F71C1238A5}"/>
              </a:ext>
            </a:extLst>
          </p:cNvPr>
          <p:cNvGrpSpPr/>
          <p:nvPr/>
        </p:nvGrpSpPr>
        <p:grpSpPr>
          <a:xfrm>
            <a:off x="817997" y="2996481"/>
            <a:ext cx="4189903" cy="2195063"/>
            <a:chOff x="621557" y="2523717"/>
            <a:chExt cx="4189903" cy="2195063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4509C92-4B55-4BCB-9D5C-43BB39237759}"/>
                </a:ext>
              </a:extLst>
            </p:cNvPr>
            <p:cNvSpPr/>
            <p:nvPr/>
          </p:nvSpPr>
          <p:spPr>
            <a:xfrm>
              <a:off x="621557" y="3075253"/>
              <a:ext cx="3830203" cy="16435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 I am so happy, my dear friend, so absorbed in the exquisite sense of mere tranquil existence, that I neglect my talents.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E9E463D-7D3A-4384-9965-2F3E5ED52C1B}"/>
                </a:ext>
              </a:extLst>
            </p:cNvPr>
            <p:cNvSpPr/>
            <p:nvPr/>
          </p:nvSpPr>
          <p:spPr>
            <a:xfrm>
              <a:off x="621558" y="2523717"/>
              <a:ext cx="4189902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When, while the lovely valley teems with around me, and the meridian</a:t>
              </a:r>
              <a:endParaRPr lang="id-ID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9C38085-7CB3-4ED6-B970-0B4B39E4AA72}"/>
              </a:ext>
            </a:extLst>
          </p:cNvPr>
          <p:cNvGrpSpPr/>
          <p:nvPr/>
        </p:nvGrpSpPr>
        <p:grpSpPr>
          <a:xfrm>
            <a:off x="817998" y="1095982"/>
            <a:ext cx="4268027" cy="1544936"/>
            <a:chOff x="739851" y="136699"/>
            <a:chExt cx="4268027" cy="154493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4364DFC-E92E-4747-958B-75E76294E422}"/>
                </a:ext>
              </a:extLst>
            </p:cNvPr>
            <p:cNvSpPr/>
            <p:nvPr/>
          </p:nvSpPr>
          <p:spPr>
            <a:xfrm>
              <a:off x="739851" y="136699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56EA2FC2-910B-4A39-92B1-DD2BACA5CCB5}"/>
                </a:ext>
              </a:extLst>
            </p:cNvPr>
            <p:cNvSpPr/>
            <p:nvPr/>
          </p:nvSpPr>
          <p:spPr>
            <a:xfrm>
              <a:off x="841449" y="1619008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5CB5345-F06A-4F11-B824-AD2E397FC52A}"/>
                </a:ext>
              </a:extLst>
            </p:cNvPr>
            <p:cNvSpPr txBox="1"/>
            <p:nvPr/>
          </p:nvSpPr>
          <p:spPr>
            <a:xfrm>
              <a:off x="739852" y="411237"/>
              <a:ext cx="426802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We Love Teamwork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612EA5-90D7-4BED-BB1D-0D880014798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E22070-7180-40BB-9FDE-A8EDB9072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595921">
            <a:off x="5667312" y="398310"/>
            <a:ext cx="3428429" cy="5714047"/>
          </a:xfrm>
          <a:prstGeom prst="rect">
            <a:avLst/>
          </a:prstGeom>
          <a:effectLst>
            <a:outerShdw blurRad="1270000" dist="2159000" dir="2700000" sx="75000" sy="75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F0CCF51-2E5B-4D82-B831-565391BDE95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8059284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>
            <a:extLst>
              <a:ext uri="{FF2B5EF4-FFF2-40B4-BE49-F238E27FC236}">
                <a16:creationId xmlns:a16="http://schemas.microsoft.com/office/drawing/2014/main" id="{CDAE2548-E5AA-42E1-BD90-772A06E91507}"/>
              </a:ext>
            </a:extLst>
          </p:cNvPr>
          <p:cNvSpPr/>
          <p:nvPr/>
        </p:nvSpPr>
        <p:spPr>
          <a:xfrm rot="16200000" flipV="1">
            <a:off x="3067045" y="-2666999"/>
            <a:ext cx="6057906" cy="12191999"/>
          </a:xfrm>
          <a:prstGeom prst="parallelogram">
            <a:avLst>
              <a:gd name="adj" fmla="val 30686"/>
            </a:avLst>
          </a:prstGeom>
          <a:gradFill>
            <a:gsLst>
              <a:gs pos="0">
                <a:schemeClr val="accent1">
                  <a:alpha val="85000"/>
                </a:schemeClr>
              </a:gs>
              <a:gs pos="100000">
                <a:schemeClr val="accent1">
                  <a:lumMod val="75000"/>
                  <a:alpha val="8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89718FB-A4D9-4680-AD46-68903FB8CE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F5D6F6-176A-45BE-B2E5-18CD6BDEE7C0}"/>
              </a:ext>
            </a:extLst>
          </p:cNvPr>
          <p:cNvSpPr/>
          <p:nvPr/>
        </p:nvSpPr>
        <p:spPr>
          <a:xfrm>
            <a:off x="7071782" y="1509157"/>
            <a:ext cx="436530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How We Work</a:t>
            </a:r>
            <a:endParaRPr lang="id-ID" sz="2400" b="1" dirty="0">
              <a:solidFill>
                <a:schemeClr val="bg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0C1C15C-E964-4078-AC0A-40A974020C48}"/>
              </a:ext>
            </a:extLst>
          </p:cNvPr>
          <p:cNvGrpSpPr/>
          <p:nvPr/>
        </p:nvGrpSpPr>
        <p:grpSpPr>
          <a:xfrm>
            <a:off x="7071782" y="2181444"/>
            <a:ext cx="4554161" cy="683529"/>
            <a:chOff x="7071782" y="2181444"/>
            <a:chExt cx="4554161" cy="683529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7261EC68-D27A-4E08-B34C-67F998247A1F}"/>
                </a:ext>
              </a:extLst>
            </p:cNvPr>
            <p:cNvSpPr/>
            <p:nvPr/>
          </p:nvSpPr>
          <p:spPr>
            <a:xfrm>
              <a:off x="7071782" y="2181444"/>
              <a:ext cx="4554161" cy="683529"/>
            </a:xfrm>
            <a:prstGeom prst="roundRect">
              <a:avLst>
                <a:gd name="adj" fmla="val 2358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0" dist="381000" dir="5400000" sx="70000" sy="7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5" name="Freeform 36">
              <a:extLst>
                <a:ext uri="{FF2B5EF4-FFF2-40B4-BE49-F238E27FC236}">
                  <a16:creationId xmlns:a16="http://schemas.microsoft.com/office/drawing/2014/main" id="{044D7D45-9947-44F8-A7A7-9B8499CB74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08076" y="2359014"/>
              <a:ext cx="328389" cy="328389"/>
            </a:xfrm>
            <a:custGeom>
              <a:avLst/>
              <a:gdLst>
                <a:gd name="T0" fmla="*/ 39678193 w 602"/>
                <a:gd name="T1" fmla="*/ 78442719 h 602"/>
                <a:gd name="T2" fmla="*/ 39678193 w 602"/>
                <a:gd name="T3" fmla="*/ 78442719 h 602"/>
                <a:gd name="T4" fmla="*/ 0 w 602"/>
                <a:gd name="T5" fmla="*/ 39678193 h 602"/>
                <a:gd name="T6" fmla="*/ 39678193 w 602"/>
                <a:gd name="T7" fmla="*/ 0 h 602"/>
                <a:gd name="T8" fmla="*/ 78442719 w 602"/>
                <a:gd name="T9" fmla="*/ 39678193 h 602"/>
                <a:gd name="T10" fmla="*/ 39678193 w 602"/>
                <a:gd name="T11" fmla="*/ 78442719 h 602"/>
                <a:gd name="T12" fmla="*/ 39678193 w 602"/>
                <a:gd name="T13" fmla="*/ 7439751 h 602"/>
                <a:gd name="T14" fmla="*/ 39678193 w 602"/>
                <a:gd name="T15" fmla="*/ 7439751 h 602"/>
                <a:gd name="T16" fmla="*/ 7439751 w 602"/>
                <a:gd name="T17" fmla="*/ 39678193 h 602"/>
                <a:gd name="T18" fmla="*/ 39678193 w 602"/>
                <a:gd name="T19" fmla="*/ 71133388 h 602"/>
                <a:gd name="T20" fmla="*/ 71002968 w 602"/>
                <a:gd name="T21" fmla="*/ 39678193 h 602"/>
                <a:gd name="T22" fmla="*/ 39678193 w 602"/>
                <a:gd name="T23" fmla="*/ 7439751 h 602"/>
                <a:gd name="T24" fmla="*/ 50772248 w 602"/>
                <a:gd name="T25" fmla="*/ 42549612 h 602"/>
                <a:gd name="T26" fmla="*/ 50772248 w 602"/>
                <a:gd name="T27" fmla="*/ 42549612 h 602"/>
                <a:gd name="T28" fmla="*/ 31324775 w 602"/>
                <a:gd name="T29" fmla="*/ 54426914 h 602"/>
                <a:gd name="T30" fmla="*/ 31324775 w 602"/>
                <a:gd name="T31" fmla="*/ 54426914 h 602"/>
                <a:gd name="T32" fmla="*/ 31324775 w 602"/>
                <a:gd name="T33" fmla="*/ 55340580 h 602"/>
                <a:gd name="T34" fmla="*/ 31324775 w 602"/>
                <a:gd name="T35" fmla="*/ 55340580 h 602"/>
                <a:gd name="T36" fmla="*/ 30411109 w 602"/>
                <a:gd name="T37" fmla="*/ 55340580 h 602"/>
                <a:gd name="T38" fmla="*/ 30411109 w 602"/>
                <a:gd name="T39" fmla="*/ 55340580 h 602"/>
                <a:gd name="T40" fmla="*/ 30411109 w 602"/>
                <a:gd name="T41" fmla="*/ 55340580 h 602"/>
                <a:gd name="T42" fmla="*/ 30411109 w 602"/>
                <a:gd name="T43" fmla="*/ 55340580 h 602"/>
                <a:gd name="T44" fmla="*/ 30411109 w 602"/>
                <a:gd name="T45" fmla="*/ 55340580 h 602"/>
                <a:gd name="T46" fmla="*/ 30411109 w 602"/>
                <a:gd name="T47" fmla="*/ 55340580 h 602"/>
                <a:gd name="T48" fmla="*/ 29497442 w 602"/>
                <a:gd name="T49" fmla="*/ 55340580 h 602"/>
                <a:gd name="T50" fmla="*/ 29497442 w 602"/>
                <a:gd name="T51" fmla="*/ 55340580 h 602"/>
                <a:gd name="T52" fmla="*/ 29497442 w 602"/>
                <a:gd name="T53" fmla="*/ 55340580 h 602"/>
                <a:gd name="T54" fmla="*/ 25843138 w 602"/>
                <a:gd name="T55" fmla="*/ 51685915 h 602"/>
                <a:gd name="T56" fmla="*/ 25843138 w 602"/>
                <a:gd name="T57" fmla="*/ 51685915 h 602"/>
                <a:gd name="T58" fmla="*/ 25843138 w 602"/>
                <a:gd name="T59" fmla="*/ 51685915 h 602"/>
                <a:gd name="T60" fmla="*/ 25843138 w 602"/>
                <a:gd name="T61" fmla="*/ 26756804 h 602"/>
                <a:gd name="T62" fmla="*/ 25843138 w 602"/>
                <a:gd name="T63" fmla="*/ 26756804 h 602"/>
                <a:gd name="T64" fmla="*/ 29497442 w 602"/>
                <a:gd name="T65" fmla="*/ 23102139 h 602"/>
                <a:gd name="T66" fmla="*/ 31324775 w 602"/>
                <a:gd name="T67" fmla="*/ 24015805 h 602"/>
                <a:gd name="T68" fmla="*/ 50772248 w 602"/>
                <a:gd name="T69" fmla="*/ 36023527 h 602"/>
                <a:gd name="T70" fmla="*/ 52599581 w 602"/>
                <a:gd name="T71" fmla="*/ 39678193 h 602"/>
                <a:gd name="T72" fmla="*/ 50772248 w 602"/>
                <a:gd name="T73" fmla="*/ 42549612 h 602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602" h="602">
                  <a:moveTo>
                    <a:pt x="304" y="601"/>
                  </a:moveTo>
                  <a:lnTo>
                    <a:pt x="304" y="601"/>
                  </a:lnTo>
                  <a:cubicBezTo>
                    <a:pt x="134" y="601"/>
                    <a:pt x="0" y="467"/>
                    <a:pt x="0" y="304"/>
                  </a:cubicBezTo>
                  <a:cubicBezTo>
                    <a:pt x="0" y="135"/>
                    <a:pt x="134" y="0"/>
                    <a:pt x="304" y="0"/>
                  </a:cubicBezTo>
                  <a:cubicBezTo>
                    <a:pt x="467" y="0"/>
                    <a:pt x="601" y="135"/>
                    <a:pt x="601" y="304"/>
                  </a:cubicBezTo>
                  <a:cubicBezTo>
                    <a:pt x="601" y="467"/>
                    <a:pt x="467" y="601"/>
                    <a:pt x="304" y="601"/>
                  </a:cubicBezTo>
                  <a:close/>
                  <a:moveTo>
                    <a:pt x="304" y="57"/>
                  </a:moveTo>
                  <a:lnTo>
                    <a:pt x="304" y="57"/>
                  </a:lnTo>
                  <a:cubicBezTo>
                    <a:pt x="170" y="57"/>
                    <a:pt x="57" y="170"/>
                    <a:pt x="57" y="304"/>
                  </a:cubicBezTo>
                  <a:cubicBezTo>
                    <a:pt x="57" y="439"/>
                    <a:pt x="170" y="545"/>
                    <a:pt x="304" y="545"/>
                  </a:cubicBezTo>
                  <a:cubicBezTo>
                    <a:pt x="438" y="545"/>
                    <a:pt x="544" y="439"/>
                    <a:pt x="544" y="304"/>
                  </a:cubicBezTo>
                  <a:cubicBezTo>
                    <a:pt x="544" y="170"/>
                    <a:pt x="438" y="57"/>
                    <a:pt x="304" y="57"/>
                  </a:cubicBezTo>
                  <a:close/>
                  <a:moveTo>
                    <a:pt x="389" y="326"/>
                  </a:moveTo>
                  <a:lnTo>
                    <a:pt x="389" y="326"/>
                  </a:lnTo>
                  <a:cubicBezTo>
                    <a:pt x="240" y="417"/>
                    <a:pt x="240" y="417"/>
                    <a:pt x="240" y="417"/>
                  </a:cubicBezTo>
                  <a:lnTo>
                    <a:pt x="240" y="424"/>
                  </a:lnTo>
                  <a:cubicBezTo>
                    <a:pt x="233" y="424"/>
                    <a:pt x="233" y="424"/>
                    <a:pt x="233" y="424"/>
                  </a:cubicBezTo>
                  <a:cubicBezTo>
                    <a:pt x="226" y="424"/>
                    <a:pt x="226" y="424"/>
                    <a:pt x="226" y="424"/>
                  </a:cubicBezTo>
                  <a:cubicBezTo>
                    <a:pt x="212" y="424"/>
                    <a:pt x="198" y="410"/>
                    <a:pt x="198" y="396"/>
                  </a:cubicBezTo>
                  <a:cubicBezTo>
                    <a:pt x="198" y="205"/>
                    <a:pt x="198" y="205"/>
                    <a:pt x="198" y="205"/>
                  </a:cubicBezTo>
                  <a:cubicBezTo>
                    <a:pt x="198" y="191"/>
                    <a:pt x="212" y="177"/>
                    <a:pt x="226" y="177"/>
                  </a:cubicBezTo>
                  <a:cubicBezTo>
                    <a:pt x="233" y="177"/>
                    <a:pt x="240" y="184"/>
                    <a:pt x="240" y="184"/>
                  </a:cubicBezTo>
                  <a:cubicBezTo>
                    <a:pt x="389" y="276"/>
                    <a:pt x="389" y="276"/>
                    <a:pt x="389" y="276"/>
                  </a:cubicBezTo>
                  <a:cubicBezTo>
                    <a:pt x="403" y="283"/>
                    <a:pt x="403" y="290"/>
                    <a:pt x="403" y="304"/>
                  </a:cubicBezTo>
                  <a:cubicBezTo>
                    <a:pt x="403" y="311"/>
                    <a:pt x="403" y="318"/>
                    <a:pt x="389" y="32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F137390-C4DF-4742-BCD6-1E42ABCFCF9B}"/>
                </a:ext>
              </a:extLst>
            </p:cNvPr>
            <p:cNvSpPr/>
            <p:nvPr/>
          </p:nvSpPr>
          <p:spPr>
            <a:xfrm>
              <a:off x="7774663" y="2359014"/>
              <a:ext cx="2399851" cy="3877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First Video Highlights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61E5059E-FE66-4538-89F8-59D6FA043D38}"/>
              </a:ext>
            </a:extLst>
          </p:cNvPr>
          <p:cNvGrpSpPr/>
          <p:nvPr/>
        </p:nvGrpSpPr>
        <p:grpSpPr>
          <a:xfrm>
            <a:off x="7071782" y="2977014"/>
            <a:ext cx="4554161" cy="683529"/>
            <a:chOff x="7071782" y="2977014"/>
            <a:chExt cx="4554161" cy="683529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CDCAC842-9B41-47A2-85BF-65942834B16E}"/>
                </a:ext>
              </a:extLst>
            </p:cNvPr>
            <p:cNvSpPr/>
            <p:nvPr/>
          </p:nvSpPr>
          <p:spPr>
            <a:xfrm>
              <a:off x="7071782" y="2977014"/>
              <a:ext cx="4554161" cy="683529"/>
            </a:xfrm>
            <a:prstGeom prst="roundRect">
              <a:avLst>
                <a:gd name="adj" fmla="val 2358"/>
              </a:avLst>
            </a:prstGeom>
            <a:noFill/>
            <a:ln>
              <a:solidFill>
                <a:schemeClr val="bg1">
                  <a:alpha val="5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6" name="Freeform 36">
              <a:extLst>
                <a:ext uri="{FF2B5EF4-FFF2-40B4-BE49-F238E27FC236}">
                  <a16:creationId xmlns:a16="http://schemas.microsoft.com/office/drawing/2014/main" id="{2CC943E5-0C18-4212-B7BD-6D8AC21638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08076" y="3159085"/>
              <a:ext cx="328389" cy="328389"/>
            </a:xfrm>
            <a:custGeom>
              <a:avLst/>
              <a:gdLst>
                <a:gd name="T0" fmla="*/ 39678193 w 602"/>
                <a:gd name="T1" fmla="*/ 78442719 h 602"/>
                <a:gd name="T2" fmla="*/ 39678193 w 602"/>
                <a:gd name="T3" fmla="*/ 78442719 h 602"/>
                <a:gd name="T4" fmla="*/ 0 w 602"/>
                <a:gd name="T5" fmla="*/ 39678193 h 602"/>
                <a:gd name="T6" fmla="*/ 39678193 w 602"/>
                <a:gd name="T7" fmla="*/ 0 h 602"/>
                <a:gd name="T8" fmla="*/ 78442719 w 602"/>
                <a:gd name="T9" fmla="*/ 39678193 h 602"/>
                <a:gd name="T10" fmla="*/ 39678193 w 602"/>
                <a:gd name="T11" fmla="*/ 78442719 h 602"/>
                <a:gd name="T12" fmla="*/ 39678193 w 602"/>
                <a:gd name="T13" fmla="*/ 7439751 h 602"/>
                <a:gd name="T14" fmla="*/ 39678193 w 602"/>
                <a:gd name="T15" fmla="*/ 7439751 h 602"/>
                <a:gd name="T16" fmla="*/ 7439751 w 602"/>
                <a:gd name="T17" fmla="*/ 39678193 h 602"/>
                <a:gd name="T18" fmla="*/ 39678193 w 602"/>
                <a:gd name="T19" fmla="*/ 71133388 h 602"/>
                <a:gd name="T20" fmla="*/ 71002968 w 602"/>
                <a:gd name="T21" fmla="*/ 39678193 h 602"/>
                <a:gd name="T22" fmla="*/ 39678193 w 602"/>
                <a:gd name="T23" fmla="*/ 7439751 h 602"/>
                <a:gd name="T24" fmla="*/ 50772248 w 602"/>
                <a:gd name="T25" fmla="*/ 42549612 h 602"/>
                <a:gd name="T26" fmla="*/ 50772248 w 602"/>
                <a:gd name="T27" fmla="*/ 42549612 h 602"/>
                <a:gd name="T28" fmla="*/ 31324775 w 602"/>
                <a:gd name="T29" fmla="*/ 54426914 h 602"/>
                <a:gd name="T30" fmla="*/ 31324775 w 602"/>
                <a:gd name="T31" fmla="*/ 54426914 h 602"/>
                <a:gd name="T32" fmla="*/ 31324775 w 602"/>
                <a:gd name="T33" fmla="*/ 55340580 h 602"/>
                <a:gd name="T34" fmla="*/ 31324775 w 602"/>
                <a:gd name="T35" fmla="*/ 55340580 h 602"/>
                <a:gd name="T36" fmla="*/ 30411109 w 602"/>
                <a:gd name="T37" fmla="*/ 55340580 h 602"/>
                <a:gd name="T38" fmla="*/ 30411109 w 602"/>
                <a:gd name="T39" fmla="*/ 55340580 h 602"/>
                <a:gd name="T40" fmla="*/ 30411109 w 602"/>
                <a:gd name="T41" fmla="*/ 55340580 h 602"/>
                <a:gd name="T42" fmla="*/ 30411109 w 602"/>
                <a:gd name="T43" fmla="*/ 55340580 h 602"/>
                <a:gd name="T44" fmla="*/ 30411109 w 602"/>
                <a:gd name="T45" fmla="*/ 55340580 h 602"/>
                <a:gd name="T46" fmla="*/ 30411109 w 602"/>
                <a:gd name="T47" fmla="*/ 55340580 h 602"/>
                <a:gd name="T48" fmla="*/ 29497442 w 602"/>
                <a:gd name="T49" fmla="*/ 55340580 h 602"/>
                <a:gd name="T50" fmla="*/ 29497442 w 602"/>
                <a:gd name="T51" fmla="*/ 55340580 h 602"/>
                <a:gd name="T52" fmla="*/ 29497442 w 602"/>
                <a:gd name="T53" fmla="*/ 55340580 h 602"/>
                <a:gd name="T54" fmla="*/ 25843138 w 602"/>
                <a:gd name="T55" fmla="*/ 51685915 h 602"/>
                <a:gd name="T56" fmla="*/ 25843138 w 602"/>
                <a:gd name="T57" fmla="*/ 51685915 h 602"/>
                <a:gd name="T58" fmla="*/ 25843138 w 602"/>
                <a:gd name="T59" fmla="*/ 51685915 h 602"/>
                <a:gd name="T60" fmla="*/ 25843138 w 602"/>
                <a:gd name="T61" fmla="*/ 26756804 h 602"/>
                <a:gd name="T62" fmla="*/ 25843138 w 602"/>
                <a:gd name="T63" fmla="*/ 26756804 h 602"/>
                <a:gd name="T64" fmla="*/ 29497442 w 602"/>
                <a:gd name="T65" fmla="*/ 23102139 h 602"/>
                <a:gd name="T66" fmla="*/ 31324775 w 602"/>
                <a:gd name="T67" fmla="*/ 24015805 h 602"/>
                <a:gd name="T68" fmla="*/ 50772248 w 602"/>
                <a:gd name="T69" fmla="*/ 36023527 h 602"/>
                <a:gd name="T70" fmla="*/ 52599581 w 602"/>
                <a:gd name="T71" fmla="*/ 39678193 h 602"/>
                <a:gd name="T72" fmla="*/ 50772248 w 602"/>
                <a:gd name="T73" fmla="*/ 42549612 h 602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602" h="602">
                  <a:moveTo>
                    <a:pt x="304" y="601"/>
                  </a:moveTo>
                  <a:lnTo>
                    <a:pt x="304" y="601"/>
                  </a:lnTo>
                  <a:cubicBezTo>
                    <a:pt x="134" y="601"/>
                    <a:pt x="0" y="467"/>
                    <a:pt x="0" y="304"/>
                  </a:cubicBezTo>
                  <a:cubicBezTo>
                    <a:pt x="0" y="135"/>
                    <a:pt x="134" y="0"/>
                    <a:pt x="304" y="0"/>
                  </a:cubicBezTo>
                  <a:cubicBezTo>
                    <a:pt x="467" y="0"/>
                    <a:pt x="601" y="135"/>
                    <a:pt x="601" y="304"/>
                  </a:cubicBezTo>
                  <a:cubicBezTo>
                    <a:pt x="601" y="467"/>
                    <a:pt x="467" y="601"/>
                    <a:pt x="304" y="601"/>
                  </a:cubicBezTo>
                  <a:close/>
                  <a:moveTo>
                    <a:pt x="304" y="57"/>
                  </a:moveTo>
                  <a:lnTo>
                    <a:pt x="304" y="57"/>
                  </a:lnTo>
                  <a:cubicBezTo>
                    <a:pt x="170" y="57"/>
                    <a:pt x="57" y="170"/>
                    <a:pt x="57" y="304"/>
                  </a:cubicBezTo>
                  <a:cubicBezTo>
                    <a:pt x="57" y="439"/>
                    <a:pt x="170" y="545"/>
                    <a:pt x="304" y="545"/>
                  </a:cubicBezTo>
                  <a:cubicBezTo>
                    <a:pt x="438" y="545"/>
                    <a:pt x="544" y="439"/>
                    <a:pt x="544" y="304"/>
                  </a:cubicBezTo>
                  <a:cubicBezTo>
                    <a:pt x="544" y="170"/>
                    <a:pt x="438" y="57"/>
                    <a:pt x="304" y="57"/>
                  </a:cubicBezTo>
                  <a:close/>
                  <a:moveTo>
                    <a:pt x="389" y="326"/>
                  </a:moveTo>
                  <a:lnTo>
                    <a:pt x="389" y="326"/>
                  </a:lnTo>
                  <a:cubicBezTo>
                    <a:pt x="240" y="417"/>
                    <a:pt x="240" y="417"/>
                    <a:pt x="240" y="417"/>
                  </a:cubicBezTo>
                  <a:lnTo>
                    <a:pt x="240" y="424"/>
                  </a:lnTo>
                  <a:cubicBezTo>
                    <a:pt x="233" y="424"/>
                    <a:pt x="233" y="424"/>
                    <a:pt x="233" y="424"/>
                  </a:cubicBezTo>
                  <a:cubicBezTo>
                    <a:pt x="226" y="424"/>
                    <a:pt x="226" y="424"/>
                    <a:pt x="226" y="424"/>
                  </a:cubicBezTo>
                  <a:cubicBezTo>
                    <a:pt x="212" y="424"/>
                    <a:pt x="198" y="410"/>
                    <a:pt x="198" y="396"/>
                  </a:cubicBezTo>
                  <a:cubicBezTo>
                    <a:pt x="198" y="205"/>
                    <a:pt x="198" y="205"/>
                    <a:pt x="198" y="205"/>
                  </a:cubicBezTo>
                  <a:cubicBezTo>
                    <a:pt x="198" y="191"/>
                    <a:pt x="212" y="177"/>
                    <a:pt x="226" y="177"/>
                  </a:cubicBezTo>
                  <a:cubicBezTo>
                    <a:pt x="233" y="177"/>
                    <a:pt x="240" y="184"/>
                    <a:pt x="240" y="184"/>
                  </a:cubicBezTo>
                  <a:cubicBezTo>
                    <a:pt x="389" y="276"/>
                    <a:pt x="389" y="276"/>
                    <a:pt x="389" y="276"/>
                  </a:cubicBezTo>
                  <a:cubicBezTo>
                    <a:pt x="403" y="283"/>
                    <a:pt x="403" y="290"/>
                    <a:pt x="403" y="304"/>
                  </a:cubicBezTo>
                  <a:cubicBezTo>
                    <a:pt x="403" y="311"/>
                    <a:pt x="403" y="318"/>
                    <a:pt x="389" y="3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C3F867B-784E-428F-B437-181288300375}"/>
                </a:ext>
              </a:extLst>
            </p:cNvPr>
            <p:cNvSpPr/>
            <p:nvPr/>
          </p:nvSpPr>
          <p:spPr>
            <a:xfrm>
              <a:off x="7774663" y="3129758"/>
              <a:ext cx="3010625" cy="3877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Second Video Highlights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DDE5BBB-9C1F-4649-BB3B-7F87478BC3C6}"/>
              </a:ext>
            </a:extLst>
          </p:cNvPr>
          <p:cNvGrpSpPr/>
          <p:nvPr/>
        </p:nvGrpSpPr>
        <p:grpSpPr>
          <a:xfrm>
            <a:off x="7071782" y="3772584"/>
            <a:ext cx="4554161" cy="683529"/>
            <a:chOff x="7071782" y="3772584"/>
            <a:chExt cx="4554161" cy="683529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763A5755-57AB-4C62-A742-36F40E2AA008}"/>
                </a:ext>
              </a:extLst>
            </p:cNvPr>
            <p:cNvSpPr/>
            <p:nvPr/>
          </p:nvSpPr>
          <p:spPr>
            <a:xfrm>
              <a:off x="7071782" y="3772584"/>
              <a:ext cx="4554161" cy="683529"/>
            </a:xfrm>
            <a:prstGeom prst="roundRect">
              <a:avLst>
                <a:gd name="adj" fmla="val 2358"/>
              </a:avLst>
            </a:prstGeom>
            <a:noFill/>
            <a:ln>
              <a:solidFill>
                <a:schemeClr val="bg1">
                  <a:alpha val="5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7" name="Freeform 36">
              <a:extLst>
                <a:ext uri="{FF2B5EF4-FFF2-40B4-BE49-F238E27FC236}">
                  <a16:creationId xmlns:a16="http://schemas.microsoft.com/office/drawing/2014/main" id="{2E9B89D9-1A05-420D-85BF-DCC39F4003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08076" y="3954655"/>
              <a:ext cx="328389" cy="328389"/>
            </a:xfrm>
            <a:custGeom>
              <a:avLst/>
              <a:gdLst>
                <a:gd name="T0" fmla="*/ 39678193 w 602"/>
                <a:gd name="T1" fmla="*/ 78442719 h 602"/>
                <a:gd name="T2" fmla="*/ 39678193 w 602"/>
                <a:gd name="T3" fmla="*/ 78442719 h 602"/>
                <a:gd name="T4" fmla="*/ 0 w 602"/>
                <a:gd name="T5" fmla="*/ 39678193 h 602"/>
                <a:gd name="T6" fmla="*/ 39678193 w 602"/>
                <a:gd name="T7" fmla="*/ 0 h 602"/>
                <a:gd name="T8" fmla="*/ 78442719 w 602"/>
                <a:gd name="T9" fmla="*/ 39678193 h 602"/>
                <a:gd name="T10" fmla="*/ 39678193 w 602"/>
                <a:gd name="T11" fmla="*/ 78442719 h 602"/>
                <a:gd name="T12" fmla="*/ 39678193 w 602"/>
                <a:gd name="T13" fmla="*/ 7439751 h 602"/>
                <a:gd name="T14" fmla="*/ 39678193 w 602"/>
                <a:gd name="T15" fmla="*/ 7439751 h 602"/>
                <a:gd name="T16" fmla="*/ 7439751 w 602"/>
                <a:gd name="T17" fmla="*/ 39678193 h 602"/>
                <a:gd name="T18" fmla="*/ 39678193 w 602"/>
                <a:gd name="T19" fmla="*/ 71133388 h 602"/>
                <a:gd name="T20" fmla="*/ 71002968 w 602"/>
                <a:gd name="T21" fmla="*/ 39678193 h 602"/>
                <a:gd name="T22" fmla="*/ 39678193 w 602"/>
                <a:gd name="T23" fmla="*/ 7439751 h 602"/>
                <a:gd name="T24" fmla="*/ 50772248 w 602"/>
                <a:gd name="T25" fmla="*/ 42549612 h 602"/>
                <a:gd name="T26" fmla="*/ 50772248 w 602"/>
                <a:gd name="T27" fmla="*/ 42549612 h 602"/>
                <a:gd name="T28" fmla="*/ 31324775 w 602"/>
                <a:gd name="T29" fmla="*/ 54426914 h 602"/>
                <a:gd name="T30" fmla="*/ 31324775 w 602"/>
                <a:gd name="T31" fmla="*/ 54426914 h 602"/>
                <a:gd name="T32" fmla="*/ 31324775 w 602"/>
                <a:gd name="T33" fmla="*/ 55340580 h 602"/>
                <a:gd name="T34" fmla="*/ 31324775 w 602"/>
                <a:gd name="T35" fmla="*/ 55340580 h 602"/>
                <a:gd name="T36" fmla="*/ 30411109 w 602"/>
                <a:gd name="T37" fmla="*/ 55340580 h 602"/>
                <a:gd name="T38" fmla="*/ 30411109 w 602"/>
                <a:gd name="T39" fmla="*/ 55340580 h 602"/>
                <a:gd name="T40" fmla="*/ 30411109 w 602"/>
                <a:gd name="T41" fmla="*/ 55340580 h 602"/>
                <a:gd name="T42" fmla="*/ 30411109 w 602"/>
                <a:gd name="T43" fmla="*/ 55340580 h 602"/>
                <a:gd name="T44" fmla="*/ 30411109 w 602"/>
                <a:gd name="T45" fmla="*/ 55340580 h 602"/>
                <a:gd name="T46" fmla="*/ 30411109 w 602"/>
                <a:gd name="T47" fmla="*/ 55340580 h 602"/>
                <a:gd name="T48" fmla="*/ 29497442 w 602"/>
                <a:gd name="T49" fmla="*/ 55340580 h 602"/>
                <a:gd name="T50" fmla="*/ 29497442 w 602"/>
                <a:gd name="T51" fmla="*/ 55340580 h 602"/>
                <a:gd name="T52" fmla="*/ 29497442 w 602"/>
                <a:gd name="T53" fmla="*/ 55340580 h 602"/>
                <a:gd name="T54" fmla="*/ 25843138 w 602"/>
                <a:gd name="T55" fmla="*/ 51685915 h 602"/>
                <a:gd name="T56" fmla="*/ 25843138 w 602"/>
                <a:gd name="T57" fmla="*/ 51685915 h 602"/>
                <a:gd name="T58" fmla="*/ 25843138 w 602"/>
                <a:gd name="T59" fmla="*/ 51685915 h 602"/>
                <a:gd name="T60" fmla="*/ 25843138 w 602"/>
                <a:gd name="T61" fmla="*/ 26756804 h 602"/>
                <a:gd name="T62" fmla="*/ 25843138 w 602"/>
                <a:gd name="T63" fmla="*/ 26756804 h 602"/>
                <a:gd name="T64" fmla="*/ 29497442 w 602"/>
                <a:gd name="T65" fmla="*/ 23102139 h 602"/>
                <a:gd name="T66" fmla="*/ 31324775 w 602"/>
                <a:gd name="T67" fmla="*/ 24015805 h 602"/>
                <a:gd name="T68" fmla="*/ 50772248 w 602"/>
                <a:gd name="T69" fmla="*/ 36023527 h 602"/>
                <a:gd name="T70" fmla="*/ 52599581 w 602"/>
                <a:gd name="T71" fmla="*/ 39678193 h 602"/>
                <a:gd name="T72" fmla="*/ 50772248 w 602"/>
                <a:gd name="T73" fmla="*/ 42549612 h 602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602" h="602">
                  <a:moveTo>
                    <a:pt x="304" y="601"/>
                  </a:moveTo>
                  <a:lnTo>
                    <a:pt x="304" y="601"/>
                  </a:lnTo>
                  <a:cubicBezTo>
                    <a:pt x="134" y="601"/>
                    <a:pt x="0" y="467"/>
                    <a:pt x="0" y="304"/>
                  </a:cubicBezTo>
                  <a:cubicBezTo>
                    <a:pt x="0" y="135"/>
                    <a:pt x="134" y="0"/>
                    <a:pt x="304" y="0"/>
                  </a:cubicBezTo>
                  <a:cubicBezTo>
                    <a:pt x="467" y="0"/>
                    <a:pt x="601" y="135"/>
                    <a:pt x="601" y="304"/>
                  </a:cubicBezTo>
                  <a:cubicBezTo>
                    <a:pt x="601" y="467"/>
                    <a:pt x="467" y="601"/>
                    <a:pt x="304" y="601"/>
                  </a:cubicBezTo>
                  <a:close/>
                  <a:moveTo>
                    <a:pt x="304" y="57"/>
                  </a:moveTo>
                  <a:lnTo>
                    <a:pt x="304" y="57"/>
                  </a:lnTo>
                  <a:cubicBezTo>
                    <a:pt x="170" y="57"/>
                    <a:pt x="57" y="170"/>
                    <a:pt x="57" y="304"/>
                  </a:cubicBezTo>
                  <a:cubicBezTo>
                    <a:pt x="57" y="439"/>
                    <a:pt x="170" y="545"/>
                    <a:pt x="304" y="545"/>
                  </a:cubicBezTo>
                  <a:cubicBezTo>
                    <a:pt x="438" y="545"/>
                    <a:pt x="544" y="439"/>
                    <a:pt x="544" y="304"/>
                  </a:cubicBezTo>
                  <a:cubicBezTo>
                    <a:pt x="544" y="170"/>
                    <a:pt x="438" y="57"/>
                    <a:pt x="304" y="57"/>
                  </a:cubicBezTo>
                  <a:close/>
                  <a:moveTo>
                    <a:pt x="389" y="326"/>
                  </a:moveTo>
                  <a:lnTo>
                    <a:pt x="389" y="326"/>
                  </a:lnTo>
                  <a:cubicBezTo>
                    <a:pt x="240" y="417"/>
                    <a:pt x="240" y="417"/>
                    <a:pt x="240" y="417"/>
                  </a:cubicBezTo>
                  <a:lnTo>
                    <a:pt x="240" y="424"/>
                  </a:lnTo>
                  <a:cubicBezTo>
                    <a:pt x="233" y="424"/>
                    <a:pt x="233" y="424"/>
                    <a:pt x="233" y="424"/>
                  </a:cubicBezTo>
                  <a:cubicBezTo>
                    <a:pt x="226" y="424"/>
                    <a:pt x="226" y="424"/>
                    <a:pt x="226" y="424"/>
                  </a:cubicBezTo>
                  <a:cubicBezTo>
                    <a:pt x="212" y="424"/>
                    <a:pt x="198" y="410"/>
                    <a:pt x="198" y="396"/>
                  </a:cubicBezTo>
                  <a:cubicBezTo>
                    <a:pt x="198" y="205"/>
                    <a:pt x="198" y="205"/>
                    <a:pt x="198" y="205"/>
                  </a:cubicBezTo>
                  <a:cubicBezTo>
                    <a:pt x="198" y="191"/>
                    <a:pt x="212" y="177"/>
                    <a:pt x="226" y="177"/>
                  </a:cubicBezTo>
                  <a:cubicBezTo>
                    <a:pt x="233" y="177"/>
                    <a:pt x="240" y="184"/>
                    <a:pt x="240" y="184"/>
                  </a:cubicBezTo>
                  <a:cubicBezTo>
                    <a:pt x="389" y="276"/>
                    <a:pt x="389" y="276"/>
                    <a:pt x="389" y="276"/>
                  </a:cubicBezTo>
                  <a:cubicBezTo>
                    <a:pt x="403" y="283"/>
                    <a:pt x="403" y="290"/>
                    <a:pt x="403" y="304"/>
                  </a:cubicBezTo>
                  <a:cubicBezTo>
                    <a:pt x="403" y="311"/>
                    <a:pt x="403" y="318"/>
                    <a:pt x="389" y="3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5AE6DA51-911C-4BF3-979B-73B17B38447C}"/>
                </a:ext>
              </a:extLst>
            </p:cNvPr>
            <p:cNvSpPr/>
            <p:nvPr/>
          </p:nvSpPr>
          <p:spPr>
            <a:xfrm>
              <a:off x="7774663" y="3964140"/>
              <a:ext cx="3010625" cy="3877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Third Video Highlights</a:t>
              </a:r>
            </a:p>
          </p:txBody>
        </p:sp>
      </p:grpSp>
      <p:pic>
        <p:nvPicPr>
          <p:cNvPr id="11" name="pasted-image.tiff">
            <a:extLst>
              <a:ext uri="{FF2B5EF4-FFF2-40B4-BE49-F238E27FC236}">
                <a16:creationId xmlns:a16="http://schemas.microsoft.com/office/drawing/2014/main" id="{69ED4286-1227-44DE-8A13-60B7E5D0D4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0767" y="1085850"/>
            <a:ext cx="6951577" cy="3798713"/>
          </a:xfrm>
          <a:prstGeom prst="rect">
            <a:avLst/>
          </a:prstGeom>
          <a:ln w="12700">
            <a:miter lim="400000"/>
          </a:ln>
          <a:effectLst>
            <a:outerShdw blurRad="1270000" dist="317500" dir="5400000" sx="90000" sy="-19000" rotWithShape="0">
              <a:prstClr val="black">
                <a:alpha val="40000"/>
              </a:prstClr>
            </a:outerShdw>
          </a:effectLst>
        </p:spPr>
      </p:pic>
      <p:sp>
        <p:nvSpPr>
          <p:cNvPr id="10" name="Media Placeholder 9">
            <a:extLst>
              <a:ext uri="{FF2B5EF4-FFF2-40B4-BE49-F238E27FC236}">
                <a16:creationId xmlns:a16="http://schemas.microsoft.com/office/drawing/2014/main" id="{90FB471E-297F-42E2-B40A-0FF51A9EC003}"/>
              </a:ext>
            </a:extLst>
          </p:cNvPr>
          <p:cNvSpPr>
            <a:spLocks noGrp="1"/>
          </p:cNvSpPr>
          <p:nvPr>
            <p:ph type="media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662918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 dir="u"/>
      </p:transition>
    </mc:Choice>
    <mc:Fallback xmlns="">
      <p:transition spd="slow">
        <p:pull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7D3F973-09CD-4858-8A59-48CFA490CF0E}"/>
              </a:ext>
            </a:extLst>
          </p:cNvPr>
          <p:cNvSpPr/>
          <p:nvPr/>
        </p:nvSpPr>
        <p:spPr>
          <a:xfrm>
            <a:off x="-1" y="1"/>
            <a:ext cx="8472532" cy="49720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2B054B7-8B27-40ED-A49D-B18CBCD6979B}"/>
              </a:ext>
            </a:extLst>
          </p:cNvPr>
          <p:cNvGrpSpPr/>
          <p:nvPr/>
        </p:nvGrpSpPr>
        <p:grpSpPr>
          <a:xfrm rot="16200000">
            <a:off x="6630433" y="-119100"/>
            <a:ext cx="3684196" cy="5210254"/>
            <a:chOff x="4854901" y="335022"/>
            <a:chExt cx="3406098" cy="4816964"/>
          </a:xfrm>
          <a:effectLst>
            <a:outerShdw blurRad="1270000" dist="1612900" dir="10800000" sx="80000" sy="80000" algn="r" rotWithShape="0">
              <a:schemeClr val="tx1">
                <a:lumMod val="75000"/>
                <a:lumOff val="25000"/>
                <a:alpha val="40000"/>
              </a:schemeClr>
            </a:outerShdw>
          </a:effectLst>
        </p:grpSpPr>
        <p:sp>
          <p:nvSpPr>
            <p:cNvPr id="15" name="Скругленный прямоугольник 85">
              <a:extLst>
                <a:ext uri="{FF2B5EF4-FFF2-40B4-BE49-F238E27FC236}">
                  <a16:creationId xmlns:a16="http://schemas.microsoft.com/office/drawing/2014/main" id="{29A57E1E-E5FC-4F7D-99FD-898BBC382834}"/>
                </a:ext>
              </a:extLst>
            </p:cNvPr>
            <p:cNvSpPr/>
            <p:nvPr userDrawn="1"/>
          </p:nvSpPr>
          <p:spPr>
            <a:xfrm>
              <a:off x="8089090" y="1206862"/>
              <a:ext cx="171909" cy="464981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3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1908E14B-BF31-4E15-90A2-B3E3237703BD}"/>
                </a:ext>
              </a:extLst>
            </p:cNvPr>
            <p:cNvGrpSpPr/>
            <p:nvPr/>
          </p:nvGrpSpPr>
          <p:grpSpPr>
            <a:xfrm>
              <a:off x="4854901" y="1124961"/>
              <a:ext cx="171909" cy="1283713"/>
              <a:chOff x="5371632" y="1124961"/>
              <a:chExt cx="171909" cy="1283713"/>
            </a:xfrm>
          </p:grpSpPr>
          <p:sp>
            <p:nvSpPr>
              <p:cNvPr id="16" name="Скругленный прямоугольник 86">
                <a:extLst>
                  <a:ext uri="{FF2B5EF4-FFF2-40B4-BE49-F238E27FC236}">
                    <a16:creationId xmlns:a16="http://schemas.microsoft.com/office/drawing/2014/main" id="{593C8D8F-B269-46B4-8561-E230F51E7972}"/>
                  </a:ext>
                </a:extLst>
              </p:cNvPr>
              <p:cNvSpPr/>
              <p:nvPr userDrawn="1"/>
            </p:nvSpPr>
            <p:spPr>
              <a:xfrm>
                <a:off x="5371632" y="1124961"/>
                <a:ext cx="171909" cy="263284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3"/>
              </a:p>
            </p:txBody>
          </p:sp>
          <p:sp>
            <p:nvSpPr>
              <p:cNvPr id="17" name="Скругленный прямоугольник 87">
                <a:extLst>
                  <a:ext uri="{FF2B5EF4-FFF2-40B4-BE49-F238E27FC236}">
                    <a16:creationId xmlns:a16="http://schemas.microsoft.com/office/drawing/2014/main" id="{B6AE6D90-4B4A-4B4E-B678-F82A66B9B7F6}"/>
                  </a:ext>
                </a:extLst>
              </p:cNvPr>
              <p:cNvSpPr/>
              <p:nvPr userDrawn="1"/>
            </p:nvSpPr>
            <p:spPr>
              <a:xfrm>
                <a:off x="5371632" y="1657655"/>
                <a:ext cx="171909" cy="263284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3"/>
              </a:p>
            </p:txBody>
          </p:sp>
          <p:sp>
            <p:nvSpPr>
              <p:cNvPr id="18" name="Скругленный прямоугольник 88">
                <a:extLst>
                  <a:ext uri="{FF2B5EF4-FFF2-40B4-BE49-F238E27FC236}">
                    <a16:creationId xmlns:a16="http://schemas.microsoft.com/office/drawing/2014/main" id="{EDF44EFA-D305-45E0-86B6-5C975C19C416}"/>
                  </a:ext>
                </a:extLst>
              </p:cNvPr>
              <p:cNvSpPr/>
              <p:nvPr userDrawn="1"/>
            </p:nvSpPr>
            <p:spPr>
              <a:xfrm>
                <a:off x="5371632" y="2145390"/>
                <a:ext cx="171909" cy="263284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3"/>
              </a:p>
            </p:txBody>
          </p:sp>
        </p:grpSp>
        <p:sp>
          <p:nvSpPr>
            <p:cNvPr id="19" name="Скругленный прямоугольник 89">
              <a:extLst>
                <a:ext uri="{FF2B5EF4-FFF2-40B4-BE49-F238E27FC236}">
                  <a16:creationId xmlns:a16="http://schemas.microsoft.com/office/drawing/2014/main" id="{71592852-67D1-4D49-9BA0-1AD0D307860B}"/>
                </a:ext>
              </a:extLst>
            </p:cNvPr>
            <p:cNvSpPr/>
            <p:nvPr userDrawn="1"/>
          </p:nvSpPr>
          <p:spPr>
            <a:xfrm>
              <a:off x="4882674" y="335022"/>
              <a:ext cx="3346926" cy="4816964"/>
            </a:xfrm>
            <a:prstGeom prst="roundRect">
              <a:avLst>
                <a:gd name="adj" fmla="val 5969"/>
              </a:avLst>
            </a:prstGeom>
            <a:solidFill>
              <a:srgbClr val="FFFFFF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3" dirty="0"/>
            </a:p>
          </p:txBody>
        </p:sp>
        <p:sp>
          <p:nvSpPr>
            <p:cNvPr id="20" name="Овал 90">
              <a:extLst>
                <a:ext uri="{FF2B5EF4-FFF2-40B4-BE49-F238E27FC236}">
                  <a16:creationId xmlns:a16="http://schemas.microsoft.com/office/drawing/2014/main" id="{A2853EEB-734A-4609-9406-76035E05297A}"/>
                </a:ext>
              </a:extLst>
            </p:cNvPr>
            <p:cNvSpPr/>
            <p:nvPr userDrawn="1"/>
          </p:nvSpPr>
          <p:spPr>
            <a:xfrm>
              <a:off x="6360616" y="4679694"/>
              <a:ext cx="391041" cy="387848"/>
            </a:xfrm>
            <a:prstGeom prst="ellipse">
              <a:avLst/>
            </a:prstGeom>
            <a:noFill/>
            <a:ln w="15875">
              <a:gradFill flip="none" rotWithShape="1">
                <a:gsLst>
                  <a:gs pos="32000">
                    <a:schemeClr val="tx1">
                      <a:lumMod val="65000"/>
                      <a:lumOff val="35000"/>
                    </a:schemeClr>
                  </a:gs>
                  <a:gs pos="71000">
                    <a:schemeClr val="bg1">
                      <a:lumMod val="95000"/>
                    </a:schemeClr>
                  </a:gs>
                  <a:gs pos="0">
                    <a:schemeClr val="bg1">
                      <a:lumMod val="6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162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3"/>
            </a:p>
          </p:txBody>
        </p:sp>
        <p:sp>
          <p:nvSpPr>
            <p:cNvPr id="21" name="Скругленный прямоугольник 91">
              <a:extLst>
                <a:ext uri="{FF2B5EF4-FFF2-40B4-BE49-F238E27FC236}">
                  <a16:creationId xmlns:a16="http://schemas.microsoft.com/office/drawing/2014/main" id="{4686B4C9-20A9-49DC-97AA-32CDE7CF1CB7}"/>
                </a:ext>
              </a:extLst>
            </p:cNvPr>
            <p:cNvSpPr/>
            <p:nvPr userDrawn="1"/>
          </p:nvSpPr>
          <p:spPr>
            <a:xfrm>
              <a:off x="6256724" y="635138"/>
              <a:ext cx="598825" cy="43591"/>
            </a:xfrm>
            <a:prstGeom prst="round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3"/>
            </a:p>
          </p:txBody>
        </p:sp>
        <p:sp>
          <p:nvSpPr>
            <p:cNvPr id="22" name="Овал 92">
              <a:extLst>
                <a:ext uri="{FF2B5EF4-FFF2-40B4-BE49-F238E27FC236}">
                  <a16:creationId xmlns:a16="http://schemas.microsoft.com/office/drawing/2014/main" id="{FE88719A-D0C9-4865-9EC9-C6D2A6E8D583}"/>
                </a:ext>
              </a:extLst>
            </p:cNvPr>
            <p:cNvSpPr/>
            <p:nvPr userDrawn="1"/>
          </p:nvSpPr>
          <p:spPr>
            <a:xfrm flipH="1">
              <a:off x="6054245" y="629237"/>
              <a:ext cx="56748" cy="55394"/>
            </a:xfrm>
            <a:prstGeom prst="ellipse">
              <a:avLst/>
            </a:prstGeom>
            <a:solidFill>
              <a:schemeClr val="tx1">
                <a:alpha val="20000"/>
              </a:schemeClr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3"/>
            </a:p>
          </p:txBody>
        </p:sp>
        <p:sp>
          <p:nvSpPr>
            <p:cNvPr id="23" name="Овал 93">
              <a:extLst>
                <a:ext uri="{FF2B5EF4-FFF2-40B4-BE49-F238E27FC236}">
                  <a16:creationId xmlns:a16="http://schemas.microsoft.com/office/drawing/2014/main" id="{802D7A54-72A0-4E43-8AE1-A0AB299730A4}"/>
                </a:ext>
              </a:extLst>
            </p:cNvPr>
            <p:cNvSpPr/>
            <p:nvPr userDrawn="1"/>
          </p:nvSpPr>
          <p:spPr>
            <a:xfrm flipH="1">
              <a:off x="6527762" y="457384"/>
              <a:ext cx="56748" cy="55394"/>
            </a:xfrm>
            <a:prstGeom prst="ellipse">
              <a:avLst/>
            </a:prstGeom>
            <a:solidFill>
              <a:schemeClr val="tx1">
                <a:alpha val="20000"/>
              </a:schemeClr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3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90D3079-D880-443B-8921-D91BFE9DDA7A}"/>
                </a:ext>
              </a:extLst>
            </p:cNvPr>
            <p:cNvSpPr/>
            <p:nvPr/>
          </p:nvSpPr>
          <p:spPr>
            <a:xfrm>
              <a:off x="5026809" y="812894"/>
              <a:ext cx="3060318" cy="366276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24C1E04F-4A7D-4C6E-A8A8-A1F89A6CC87C}"/>
              </a:ext>
            </a:extLst>
          </p:cNvPr>
          <p:cNvGrpSpPr/>
          <p:nvPr/>
        </p:nvGrpSpPr>
        <p:grpSpPr>
          <a:xfrm>
            <a:off x="4609194" y="4696540"/>
            <a:ext cx="3156856" cy="551022"/>
            <a:chOff x="1490779" y="4502150"/>
            <a:chExt cx="3884553" cy="678040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48A22F8B-EDFE-4D4C-8E28-75B7B008992D}"/>
                </a:ext>
              </a:extLst>
            </p:cNvPr>
            <p:cNvSpPr/>
            <p:nvPr/>
          </p:nvSpPr>
          <p:spPr>
            <a:xfrm>
              <a:off x="1490779" y="4502150"/>
              <a:ext cx="3659071" cy="67804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270000" dist="393700" dir="5400000" sx="70000" sy="7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2" name="Freeform 42">
              <a:extLst>
                <a:ext uri="{FF2B5EF4-FFF2-40B4-BE49-F238E27FC236}">
                  <a16:creationId xmlns:a16="http://schemas.microsoft.com/office/drawing/2014/main" id="{8F756374-228B-4DB6-8220-76EF63ED8CA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90700" y="4644320"/>
              <a:ext cx="393700" cy="393700"/>
            </a:xfrm>
            <a:custGeom>
              <a:avLst/>
              <a:gdLst>
                <a:gd name="T0" fmla="*/ 36 w 183"/>
                <a:gd name="T1" fmla="*/ 41 h 183"/>
                <a:gd name="T2" fmla="*/ 30 w 183"/>
                <a:gd name="T3" fmla="*/ 36 h 183"/>
                <a:gd name="T4" fmla="*/ 33 w 183"/>
                <a:gd name="T5" fmla="*/ 90 h 183"/>
                <a:gd name="T6" fmla="*/ 38 w 183"/>
                <a:gd name="T7" fmla="*/ 84 h 183"/>
                <a:gd name="T8" fmla="*/ 36 w 183"/>
                <a:gd name="T9" fmla="*/ 41 h 183"/>
                <a:gd name="T10" fmla="*/ 129 w 183"/>
                <a:gd name="T11" fmla="*/ 107 h 183"/>
                <a:gd name="T12" fmla="*/ 120 w 183"/>
                <a:gd name="T13" fmla="*/ 115 h 183"/>
                <a:gd name="T14" fmla="*/ 103 w 183"/>
                <a:gd name="T15" fmla="*/ 98 h 183"/>
                <a:gd name="T16" fmla="*/ 101 w 183"/>
                <a:gd name="T17" fmla="*/ 22 h 183"/>
                <a:gd name="T18" fmla="*/ 21 w 183"/>
                <a:gd name="T19" fmla="*/ 22 h 183"/>
                <a:gd name="T20" fmla="*/ 21 w 183"/>
                <a:gd name="T21" fmla="*/ 101 h 183"/>
                <a:gd name="T22" fmla="*/ 98 w 183"/>
                <a:gd name="T23" fmla="*/ 104 h 183"/>
                <a:gd name="T24" fmla="*/ 115 w 183"/>
                <a:gd name="T25" fmla="*/ 121 h 183"/>
                <a:gd name="T26" fmla="*/ 106 w 183"/>
                <a:gd name="T27" fmla="*/ 129 h 183"/>
                <a:gd name="T28" fmla="*/ 160 w 183"/>
                <a:gd name="T29" fmla="*/ 183 h 183"/>
                <a:gd name="T30" fmla="*/ 183 w 183"/>
                <a:gd name="T31" fmla="*/ 160 h 183"/>
                <a:gd name="T32" fmla="*/ 129 w 183"/>
                <a:gd name="T33" fmla="*/ 107 h 183"/>
                <a:gd name="T34" fmla="*/ 95 w 183"/>
                <a:gd name="T35" fmla="*/ 95 h 183"/>
                <a:gd name="T36" fmla="*/ 95 w 183"/>
                <a:gd name="T37" fmla="*/ 95 h 183"/>
                <a:gd name="T38" fmla="*/ 27 w 183"/>
                <a:gd name="T39" fmla="*/ 95 h 183"/>
                <a:gd name="T40" fmla="*/ 27 w 183"/>
                <a:gd name="T41" fmla="*/ 27 h 183"/>
                <a:gd name="T42" fmla="*/ 95 w 183"/>
                <a:gd name="T43" fmla="*/ 27 h 183"/>
                <a:gd name="T44" fmla="*/ 95 w 183"/>
                <a:gd name="T45" fmla="*/ 95 h 183"/>
                <a:gd name="T46" fmla="*/ 118 w 183"/>
                <a:gd name="T47" fmla="*/ 129 h 183"/>
                <a:gd name="T48" fmla="*/ 129 w 183"/>
                <a:gd name="T49" fmla="*/ 118 h 183"/>
                <a:gd name="T50" fmla="*/ 171 w 183"/>
                <a:gd name="T51" fmla="*/ 160 h 183"/>
                <a:gd name="T52" fmla="*/ 160 w 183"/>
                <a:gd name="T53" fmla="*/ 172 h 183"/>
                <a:gd name="T54" fmla="*/ 118 w 183"/>
                <a:gd name="T55" fmla="*/ 129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3" h="183">
                  <a:moveTo>
                    <a:pt x="36" y="41"/>
                  </a:moveTo>
                  <a:cubicBezTo>
                    <a:pt x="30" y="36"/>
                    <a:pt x="30" y="36"/>
                    <a:pt x="30" y="36"/>
                  </a:cubicBezTo>
                  <a:cubicBezTo>
                    <a:pt x="17" y="52"/>
                    <a:pt x="18" y="75"/>
                    <a:pt x="33" y="90"/>
                  </a:cubicBezTo>
                  <a:cubicBezTo>
                    <a:pt x="38" y="84"/>
                    <a:pt x="38" y="84"/>
                    <a:pt x="38" y="84"/>
                  </a:cubicBezTo>
                  <a:cubicBezTo>
                    <a:pt x="27" y="72"/>
                    <a:pt x="26" y="54"/>
                    <a:pt x="36" y="41"/>
                  </a:cubicBezTo>
                  <a:close/>
                  <a:moveTo>
                    <a:pt x="129" y="107"/>
                  </a:moveTo>
                  <a:cubicBezTo>
                    <a:pt x="120" y="115"/>
                    <a:pt x="120" y="115"/>
                    <a:pt x="120" y="115"/>
                  </a:cubicBezTo>
                  <a:cubicBezTo>
                    <a:pt x="103" y="98"/>
                    <a:pt x="103" y="98"/>
                    <a:pt x="103" y="98"/>
                  </a:cubicBezTo>
                  <a:cubicBezTo>
                    <a:pt x="122" y="76"/>
                    <a:pt x="121" y="43"/>
                    <a:pt x="101" y="22"/>
                  </a:cubicBezTo>
                  <a:cubicBezTo>
                    <a:pt x="79" y="0"/>
                    <a:pt x="43" y="0"/>
                    <a:pt x="21" y="22"/>
                  </a:cubicBezTo>
                  <a:cubicBezTo>
                    <a:pt x="0" y="44"/>
                    <a:pt x="0" y="79"/>
                    <a:pt x="21" y="101"/>
                  </a:cubicBezTo>
                  <a:cubicBezTo>
                    <a:pt x="42" y="122"/>
                    <a:pt x="76" y="123"/>
                    <a:pt x="98" y="104"/>
                  </a:cubicBezTo>
                  <a:cubicBezTo>
                    <a:pt x="115" y="121"/>
                    <a:pt x="115" y="121"/>
                    <a:pt x="115" y="121"/>
                  </a:cubicBezTo>
                  <a:cubicBezTo>
                    <a:pt x="106" y="129"/>
                    <a:pt x="106" y="129"/>
                    <a:pt x="106" y="129"/>
                  </a:cubicBezTo>
                  <a:cubicBezTo>
                    <a:pt x="160" y="183"/>
                    <a:pt x="160" y="183"/>
                    <a:pt x="160" y="183"/>
                  </a:cubicBezTo>
                  <a:cubicBezTo>
                    <a:pt x="183" y="160"/>
                    <a:pt x="183" y="160"/>
                    <a:pt x="183" y="160"/>
                  </a:cubicBezTo>
                  <a:lnTo>
                    <a:pt x="129" y="107"/>
                  </a:lnTo>
                  <a:close/>
                  <a:moveTo>
                    <a:pt x="95" y="95"/>
                  </a:moveTo>
                  <a:cubicBezTo>
                    <a:pt x="95" y="95"/>
                    <a:pt x="95" y="95"/>
                    <a:pt x="95" y="95"/>
                  </a:cubicBezTo>
                  <a:cubicBezTo>
                    <a:pt x="76" y="114"/>
                    <a:pt x="46" y="114"/>
                    <a:pt x="27" y="95"/>
                  </a:cubicBezTo>
                  <a:cubicBezTo>
                    <a:pt x="8" y="77"/>
                    <a:pt x="8" y="46"/>
                    <a:pt x="27" y="27"/>
                  </a:cubicBezTo>
                  <a:cubicBezTo>
                    <a:pt x="46" y="9"/>
                    <a:pt x="76" y="9"/>
                    <a:pt x="95" y="27"/>
                  </a:cubicBezTo>
                  <a:cubicBezTo>
                    <a:pt x="114" y="46"/>
                    <a:pt x="114" y="77"/>
                    <a:pt x="95" y="95"/>
                  </a:cubicBezTo>
                  <a:close/>
                  <a:moveTo>
                    <a:pt x="118" y="129"/>
                  </a:moveTo>
                  <a:cubicBezTo>
                    <a:pt x="129" y="118"/>
                    <a:pt x="129" y="118"/>
                    <a:pt x="129" y="118"/>
                  </a:cubicBezTo>
                  <a:cubicBezTo>
                    <a:pt x="171" y="160"/>
                    <a:pt x="171" y="160"/>
                    <a:pt x="171" y="160"/>
                  </a:cubicBezTo>
                  <a:cubicBezTo>
                    <a:pt x="160" y="172"/>
                    <a:pt x="160" y="172"/>
                    <a:pt x="160" y="172"/>
                  </a:cubicBezTo>
                  <a:lnTo>
                    <a:pt x="118" y="12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312265A8-34E0-47AD-9F4C-BEB41045B3A0}"/>
                </a:ext>
              </a:extLst>
            </p:cNvPr>
            <p:cNvSpPr/>
            <p:nvPr/>
          </p:nvSpPr>
          <p:spPr>
            <a:xfrm>
              <a:off x="2326982" y="4644320"/>
              <a:ext cx="3048350" cy="3787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Search Your Country</a:t>
              </a:r>
              <a:endParaRPr lang="id-ID" sz="1400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7226302-2D93-4BC4-9DB1-F990D02539A5}"/>
              </a:ext>
            </a:extLst>
          </p:cNvPr>
          <p:cNvGrpSpPr/>
          <p:nvPr/>
        </p:nvGrpSpPr>
        <p:grpSpPr>
          <a:xfrm>
            <a:off x="835324" y="1092753"/>
            <a:ext cx="4300531" cy="1723551"/>
            <a:chOff x="710544" y="1967059"/>
            <a:chExt cx="4300531" cy="172355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5B123D6-49FD-4C7E-949B-249198D8F869}"/>
                </a:ext>
              </a:extLst>
            </p:cNvPr>
            <p:cNvSpPr txBox="1"/>
            <p:nvPr/>
          </p:nvSpPr>
          <p:spPr>
            <a:xfrm>
              <a:off x="710545" y="2367171"/>
              <a:ext cx="430053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Networking Our Campus</a:t>
              </a:r>
              <a:endParaRPr lang="id-ID" sz="4000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C245EFE-6CBC-4745-B84B-C767D5B2CDF9}"/>
                </a:ext>
              </a:extLst>
            </p:cNvPr>
            <p:cNvSpPr/>
            <p:nvPr/>
          </p:nvSpPr>
          <p:spPr>
            <a:xfrm>
              <a:off x="710544" y="1967059"/>
              <a:ext cx="2007507" cy="3877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Profile And Gallery</a:t>
              </a:r>
            </a:p>
          </p:txBody>
        </p: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3E1E0962-EB36-4793-8171-DC48A73C11B7}"/>
              </a:ext>
            </a:extLst>
          </p:cNvPr>
          <p:cNvSpPr/>
          <p:nvPr/>
        </p:nvSpPr>
        <p:spPr>
          <a:xfrm>
            <a:off x="835323" y="3011369"/>
            <a:ext cx="4012935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0FE28E9-78AE-41A3-89EA-F4FDC3FC01D3}"/>
              </a:ext>
            </a:extLst>
          </p:cNvPr>
          <p:cNvSpPr/>
          <p:nvPr/>
        </p:nvSpPr>
        <p:spPr>
          <a:xfrm>
            <a:off x="1277257" y="5555450"/>
            <a:ext cx="963748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67581D-8679-4D08-BC55-D532374BD5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638700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47" grpId="0"/>
      <p:bldP spid="4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B7142AB-67DE-4B51-A024-8A627CB204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AEDAE3A-2BAE-4160-A959-BCDC4FC00A5D}"/>
              </a:ext>
            </a:extLst>
          </p:cNvPr>
          <p:cNvSpPr/>
          <p:nvPr/>
        </p:nvSpPr>
        <p:spPr>
          <a:xfrm>
            <a:off x="3489960" y="1504951"/>
            <a:ext cx="5212080" cy="4267199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>
            <a:outerShdw blurRad="1270000" dist="1193800" dir="5400000" sx="80000" sy="8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5" name="Speech Bubble: Rectangle 54">
            <a:extLst>
              <a:ext uri="{FF2B5EF4-FFF2-40B4-BE49-F238E27FC236}">
                <a16:creationId xmlns:a16="http://schemas.microsoft.com/office/drawing/2014/main" id="{CFFE2617-F19D-4187-ACC0-43B7DE5A2A1A}"/>
              </a:ext>
            </a:extLst>
          </p:cNvPr>
          <p:cNvSpPr/>
          <p:nvPr/>
        </p:nvSpPr>
        <p:spPr>
          <a:xfrm>
            <a:off x="4249969" y="3235738"/>
            <a:ext cx="643744" cy="390980"/>
          </a:xfrm>
          <a:prstGeom prst="wedgeRectCallout">
            <a:avLst>
              <a:gd name="adj1" fmla="val -21940"/>
              <a:gd name="adj2" fmla="val 7397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Montserrat" panose="00000500000000000000" pitchFamily="50" charset="0"/>
              </a:rPr>
              <a:t>2,3m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BDE3074-A7F5-4D43-8913-7BB41539BB9E}"/>
              </a:ext>
            </a:extLst>
          </p:cNvPr>
          <p:cNvGrpSpPr/>
          <p:nvPr/>
        </p:nvGrpSpPr>
        <p:grpSpPr>
          <a:xfrm>
            <a:off x="4249969" y="3851434"/>
            <a:ext cx="643744" cy="1527316"/>
            <a:chOff x="4249969" y="3851434"/>
            <a:chExt cx="643744" cy="1527316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68C8FF5A-1861-44E6-B30B-D07B2E0B6406}"/>
                </a:ext>
              </a:extLst>
            </p:cNvPr>
            <p:cNvSpPr/>
            <p:nvPr/>
          </p:nvSpPr>
          <p:spPr>
            <a:xfrm>
              <a:off x="4249969" y="3851434"/>
              <a:ext cx="643744" cy="1527316"/>
            </a:xfrm>
            <a:prstGeom prst="rect">
              <a:avLst/>
            </a:prstGeom>
            <a:gradFill>
              <a:gsLst>
                <a:gs pos="20000">
                  <a:schemeClr val="accent1"/>
                </a:gs>
                <a:gs pos="98000">
                  <a:schemeClr val="accent1">
                    <a:lumMod val="75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 20">
              <a:extLst>
                <a:ext uri="{FF2B5EF4-FFF2-40B4-BE49-F238E27FC236}">
                  <a16:creationId xmlns:a16="http://schemas.microsoft.com/office/drawing/2014/main" id="{9177F1E3-4700-4542-8049-E2F8099E361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4902" y="4959725"/>
              <a:ext cx="330544" cy="269266"/>
            </a:xfrm>
            <a:custGeom>
              <a:avLst/>
              <a:gdLst>
                <a:gd name="T0" fmla="*/ 280 w 280"/>
                <a:gd name="T1" fmla="*/ 27 h 228"/>
                <a:gd name="T2" fmla="*/ 247 w 280"/>
                <a:gd name="T3" fmla="*/ 36 h 228"/>
                <a:gd name="T4" fmla="*/ 272 w 280"/>
                <a:gd name="T5" fmla="*/ 5 h 228"/>
                <a:gd name="T6" fmla="*/ 236 w 280"/>
                <a:gd name="T7" fmla="*/ 19 h 228"/>
                <a:gd name="T8" fmla="*/ 194 w 280"/>
                <a:gd name="T9" fmla="*/ 0 h 228"/>
                <a:gd name="T10" fmla="*/ 136 w 280"/>
                <a:gd name="T11" fmla="*/ 58 h 228"/>
                <a:gd name="T12" fmla="*/ 138 w 280"/>
                <a:gd name="T13" fmla="*/ 71 h 228"/>
                <a:gd name="T14" fmla="*/ 19 w 280"/>
                <a:gd name="T15" fmla="*/ 11 h 228"/>
                <a:gd name="T16" fmla="*/ 12 w 280"/>
                <a:gd name="T17" fmla="*/ 40 h 228"/>
                <a:gd name="T18" fmla="*/ 37 w 280"/>
                <a:gd name="T19" fmla="*/ 88 h 228"/>
                <a:gd name="T20" fmla="*/ 11 w 280"/>
                <a:gd name="T21" fmla="*/ 80 h 228"/>
                <a:gd name="T22" fmla="*/ 11 w 280"/>
                <a:gd name="T23" fmla="*/ 81 h 228"/>
                <a:gd name="T24" fmla="*/ 57 w 280"/>
                <a:gd name="T25" fmla="*/ 138 h 228"/>
                <a:gd name="T26" fmla="*/ 42 w 280"/>
                <a:gd name="T27" fmla="*/ 140 h 228"/>
                <a:gd name="T28" fmla="*/ 31 w 280"/>
                <a:gd name="T29" fmla="*/ 139 h 228"/>
                <a:gd name="T30" fmla="*/ 85 w 280"/>
                <a:gd name="T31" fmla="*/ 178 h 228"/>
                <a:gd name="T32" fmla="*/ 14 w 280"/>
                <a:gd name="T33" fmla="*/ 203 h 228"/>
                <a:gd name="T34" fmla="*/ 0 w 280"/>
                <a:gd name="T35" fmla="*/ 202 h 228"/>
                <a:gd name="T36" fmla="*/ 88 w 280"/>
                <a:gd name="T37" fmla="*/ 228 h 228"/>
                <a:gd name="T38" fmla="*/ 251 w 280"/>
                <a:gd name="T39" fmla="*/ 65 h 228"/>
                <a:gd name="T40" fmla="*/ 251 w 280"/>
                <a:gd name="T41" fmla="*/ 57 h 228"/>
                <a:gd name="T42" fmla="*/ 280 w 280"/>
                <a:gd name="T43" fmla="*/ 27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80" h="228">
                  <a:moveTo>
                    <a:pt x="280" y="27"/>
                  </a:moveTo>
                  <a:cubicBezTo>
                    <a:pt x="270" y="32"/>
                    <a:pt x="259" y="35"/>
                    <a:pt x="247" y="36"/>
                  </a:cubicBezTo>
                  <a:cubicBezTo>
                    <a:pt x="259" y="29"/>
                    <a:pt x="268" y="18"/>
                    <a:pt x="272" y="5"/>
                  </a:cubicBezTo>
                  <a:cubicBezTo>
                    <a:pt x="261" y="11"/>
                    <a:pt x="249" y="16"/>
                    <a:pt x="236" y="19"/>
                  </a:cubicBezTo>
                  <a:cubicBezTo>
                    <a:pt x="225" y="7"/>
                    <a:pt x="210" y="0"/>
                    <a:pt x="194" y="0"/>
                  </a:cubicBezTo>
                  <a:cubicBezTo>
                    <a:pt x="162" y="0"/>
                    <a:pt x="136" y="26"/>
                    <a:pt x="136" y="58"/>
                  </a:cubicBezTo>
                  <a:cubicBezTo>
                    <a:pt x="136" y="62"/>
                    <a:pt x="137" y="67"/>
                    <a:pt x="138" y="71"/>
                  </a:cubicBezTo>
                  <a:cubicBezTo>
                    <a:pt x="90" y="69"/>
                    <a:pt x="48" y="46"/>
                    <a:pt x="19" y="11"/>
                  </a:cubicBezTo>
                  <a:cubicBezTo>
                    <a:pt x="14" y="19"/>
                    <a:pt x="12" y="29"/>
                    <a:pt x="12" y="40"/>
                  </a:cubicBezTo>
                  <a:cubicBezTo>
                    <a:pt x="12" y="60"/>
                    <a:pt x="22" y="77"/>
                    <a:pt x="37" y="88"/>
                  </a:cubicBezTo>
                  <a:cubicBezTo>
                    <a:pt x="28" y="87"/>
                    <a:pt x="19" y="85"/>
                    <a:pt x="11" y="80"/>
                  </a:cubicBezTo>
                  <a:cubicBezTo>
                    <a:pt x="11" y="81"/>
                    <a:pt x="11" y="81"/>
                    <a:pt x="11" y="81"/>
                  </a:cubicBezTo>
                  <a:cubicBezTo>
                    <a:pt x="11" y="109"/>
                    <a:pt x="31" y="132"/>
                    <a:pt x="57" y="138"/>
                  </a:cubicBezTo>
                  <a:cubicBezTo>
                    <a:pt x="52" y="139"/>
                    <a:pt x="47" y="140"/>
                    <a:pt x="42" y="140"/>
                  </a:cubicBezTo>
                  <a:cubicBezTo>
                    <a:pt x="38" y="140"/>
                    <a:pt x="35" y="139"/>
                    <a:pt x="31" y="139"/>
                  </a:cubicBezTo>
                  <a:cubicBezTo>
                    <a:pt x="39" y="161"/>
                    <a:pt x="60" y="178"/>
                    <a:pt x="85" y="178"/>
                  </a:cubicBezTo>
                  <a:cubicBezTo>
                    <a:pt x="65" y="194"/>
                    <a:pt x="40" y="203"/>
                    <a:pt x="14" y="203"/>
                  </a:cubicBezTo>
                  <a:cubicBezTo>
                    <a:pt x="9" y="203"/>
                    <a:pt x="4" y="203"/>
                    <a:pt x="0" y="202"/>
                  </a:cubicBezTo>
                  <a:cubicBezTo>
                    <a:pt x="25" y="219"/>
                    <a:pt x="55" y="228"/>
                    <a:pt x="88" y="228"/>
                  </a:cubicBezTo>
                  <a:cubicBezTo>
                    <a:pt x="194" y="228"/>
                    <a:pt x="251" y="140"/>
                    <a:pt x="251" y="65"/>
                  </a:cubicBezTo>
                  <a:cubicBezTo>
                    <a:pt x="251" y="62"/>
                    <a:pt x="251" y="60"/>
                    <a:pt x="251" y="57"/>
                  </a:cubicBezTo>
                  <a:cubicBezTo>
                    <a:pt x="263" y="49"/>
                    <a:pt x="272" y="39"/>
                    <a:pt x="280" y="2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26CC1DFD-CD59-44AD-BAAA-C638B4F827C5}"/>
              </a:ext>
            </a:extLst>
          </p:cNvPr>
          <p:cNvGrpSpPr/>
          <p:nvPr/>
        </p:nvGrpSpPr>
        <p:grpSpPr>
          <a:xfrm>
            <a:off x="6282181" y="2537559"/>
            <a:ext cx="643744" cy="2843775"/>
            <a:chOff x="6282181" y="2537559"/>
            <a:chExt cx="643744" cy="2843775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3E83393-B51D-4A51-A785-696C40C82684}"/>
                </a:ext>
              </a:extLst>
            </p:cNvPr>
            <p:cNvSpPr/>
            <p:nvPr/>
          </p:nvSpPr>
          <p:spPr>
            <a:xfrm>
              <a:off x="6282181" y="2537559"/>
              <a:ext cx="643744" cy="2843775"/>
            </a:xfrm>
            <a:prstGeom prst="rect">
              <a:avLst/>
            </a:prstGeom>
            <a:gradFill>
              <a:gsLst>
                <a:gs pos="20000">
                  <a:schemeClr val="accent3"/>
                </a:gs>
                <a:gs pos="98000">
                  <a:schemeClr val="accent3">
                    <a:lumMod val="75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reeform 22">
              <a:extLst>
                <a:ext uri="{FF2B5EF4-FFF2-40B4-BE49-F238E27FC236}">
                  <a16:creationId xmlns:a16="http://schemas.microsoft.com/office/drawing/2014/main" id="{B800EFBD-5B53-4721-8324-373549535D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67677" y="4959725"/>
              <a:ext cx="272751" cy="272245"/>
            </a:xfrm>
            <a:custGeom>
              <a:avLst/>
              <a:gdLst>
                <a:gd name="T0" fmla="*/ 164 w 204"/>
                <a:gd name="T1" fmla="*/ 0 h 204"/>
                <a:gd name="T2" fmla="*/ 39 w 204"/>
                <a:gd name="T3" fmla="*/ 0 h 204"/>
                <a:gd name="T4" fmla="*/ 0 w 204"/>
                <a:gd name="T5" fmla="*/ 39 h 204"/>
                <a:gd name="T6" fmla="*/ 0 w 204"/>
                <a:gd name="T7" fmla="*/ 81 h 204"/>
                <a:gd name="T8" fmla="*/ 0 w 204"/>
                <a:gd name="T9" fmla="*/ 164 h 204"/>
                <a:gd name="T10" fmla="*/ 39 w 204"/>
                <a:gd name="T11" fmla="*/ 204 h 204"/>
                <a:gd name="T12" fmla="*/ 164 w 204"/>
                <a:gd name="T13" fmla="*/ 204 h 204"/>
                <a:gd name="T14" fmla="*/ 204 w 204"/>
                <a:gd name="T15" fmla="*/ 164 h 204"/>
                <a:gd name="T16" fmla="*/ 204 w 204"/>
                <a:gd name="T17" fmla="*/ 81 h 204"/>
                <a:gd name="T18" fmla="*/ 204 w 204"/>
                <a:gd name="T19" fmla="*/ 39 h 204"/>
                <a:gd name="T20" fmla="*/ 164 w 204"/>
                <a:gd name="T21" fmla="*/ 0 h 204"/>
                <a:gd name="T22" fmla="*/ 176 w 204"/>
                <a:gd name="T23" fmla="*/ 23 h 204"/>
                <a:gd name="T24" fmla="*/ 180 w 204"/>
                <a:gd name="T25" fmla="*/ 23 h 204"/>
                <a:gd name="T26" fmla="*/ 180 w 204"/>
                <a:gd name="T27" fmla="*/ 28 h 204"/>
                <a:gd name="T28" fmla="*/ 180 w 204"/>
                <a:gd name="T29" fmla="*/ 58 h 204"/>
                <a:gd name="T30" fmla="*/ 146 w 204"/>
                <a:gd name="T31" fmla="*/ 58 h 204"/>
                <a:gd name="T32" fmla="*/ 146 w 204"/>
                <a:gd name="T33" fmla="*/ 24 h 204"/>
                <a:gd name="T34" fmla="*/ 176 w 204"/>
                <a:gd name="T35" fmla="*/ 23 h 204"/>
                <a:gd name="T36" fmla="*/ 73 w 204"/>
                <a:gd name="T37" fmla="*/ 81 h 204"/>
                <a:gd name="T38" fmla="*/ 102 w 204"/>
                <a:gd name="T39" fmla="*/ 66 h 204"/>
                <a:gd name="T40" fmla="*/ 131 w 204"/>
                <a:gd name="T41" fmla="*/ 81 h 204"/>
                <a:gd name="T42" fmla="*/ 138 w 204"/>
                <a:gd name="T43" fmla="*/ 102 h 204"/>
                <a:gd name="T44" fmla="*/ 102 w 204"/>
                <a:gd name="T45" fmla="*/ 138 h 204"/>
                <a:gd name="T46" fmla="*/ 66 w 204"/>
                <a:gd name="T47" fmla="*/ 102 h 204"/>
                <a:gd name="T48" fmla="*/ 73 w 204"/>
                <a:gd name="T49" fmla="*/ 81 h 204"/>
                <a:gd name="T50" fmla="*/ 184 w 204"/>
                <a:gd name="T51" fmla="*/ 164 h 204"/>
                <a:gd name="T52" fmla="*/ 164 w 204"/>
                <a:gd name="T53" fmla="*/ 184 h 204"/>
                <a:gd name="T54" fmla="*/ 39 w 204"/>
                <a:gd name="T55" fmla="*/ 184 h 204"/>
                <a:gd name="T56" fmla="*/ 20 w 204"/>
                <a:gd name="T57" fmla="*/ 164 h 204"/>
                <a:gd name="T58" fmla="*/ 20 w 204"/>
                <a:gd name="T59" fmla="*/ 81 h 204"/>
                <a:gd name="T60" fmla="*/ 50 w 204"/>
                <a:gd name="T61" fmla="*/ 81 h 204"/>
                <a:gd name="T62" fmla="*/ 46 w 204"/>
                <a:gd name="T63" fmla="*/ 102 h 204"/>
                <a:gd name="T64" fmla="*/ 102 w 204"/>
                <a:gd name="T65" fmla="*/ 158 h 204"/>
                <a:gd name="T66" fmla="*/ 157 w 204"/>
                <a:gd name="T67" fmla="*/ 102 h 204"/>
                <a:gd name="T68" fmla="*/ 153 w 204"/>
                <a:gd name="T69" fmla="*/ 81 h 204"/>
                <a:gd name="T70" fmla="*/ 184 w 204"/>
                <a:gd name="T71" fmla="*/ 81 h 204"/>
                <a:gd name="T72" fmla="*/ 184 w 204"/>
                <a:gd name="T73" fmla="*/ 16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" h="204">
                  <a:moveTo>
                    <a:pt x="164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7" y="0"/>
                    <a:pt x="0" y="18"/>
                    <a:pt x="0" y="3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86"/>
                    <a:pt x="17" y="204"/>
                    <a:pt x="39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86" y="204"/>
                    <a:pt x="204" y="186"/>
                    <a:pt x="204" y="164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4" y="18"/>
                    <a:pt x="186" y="0"/>
                    <a:pt x="164" y="0"/>
                  </a:cubicBezTo>
                  <a:close/>
                  <a:moveTo>
                    <a:pt x="176" y="23"/>
                  </a:moveTo>
                  <a:cubicBezTo>
                    <a:pt x="180" y="23"/>
                    <a:pt x="180" y="23"/>
                    <a:pt x="180" y="23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46" y="58"/>
                    <a:pt x="146" y="58"/>
                    <a:pt x="146" y="58"/>
                  </a:cubicBezTo>
                  <a:cubicBezTo>
                    <a:pt x="146" y="24"/>
                    <a:pt x="146" y="24"/>
                    <a:pt x="146" y="24"/>
                  </a:cubicBezTo>
                  <a:lnTo>
                    <a:pt x="176" y="23"/>
                  </a:lnTo>
                  <a:close/>
                  <a:moveTo>
                    <a:pt x="73" y="81"/>
                  </a:moveTo>
                  <a:cubicBezTo>
                    <a:pt x="79" y="72"/>
                    <a:pt x="90" y="66"/>
                    <a:pt x="102" y="66"/>
                  </a:cubicBezTo>
                  <a:cubicBezTo>
                    <a:pt x="114" y="66"/>
                    <a:pt x="124" y="72"/>
                    <a:pt x="131" y="81"/>
                  </a:cubicBezTo>
                  <a:cubicBezTo>
                    <a:pt x="135" y="87"/>
                    <a:pt x="138" y="94"/>
                    <a:pt x="138" y="102"/>
                  </a:cubicBezTo>
                  <a:cubicBezTo>
                    <a:pt x="138" y="122"/>
                    <a:pt x="121" y="138"/>
                    <a:pt x="102" y="138"/>
                  </a:cubicBezTo>
                  <a:cubicBezTo>
                    <a:pt x="82" y="138"/>
                    <a:pt x="66" y="122"/>
                    <a:pt x="66" y="102"/>
                  </a:cubicBezTo>
                  <a:cubicBezTo>
                    <a:pt x="66" y="94"/>
                    <a:pt x="68" y="87"/>
                    <a:pt x="73" y="81"/>
                  </a:cubicBezTo>
                  <a:close/>
                  <a:moveTo>
                    <a:pt x="184" y="164"/>
                  </a:moveTo>
                  <a:cubicBezTo>
                    <a:pt x="184" y="175"/>
                    <a:pt x="175" y="184"/>
                    <a:pt x="164" y="184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28" y="184"/>
                    <a:pt x="20" y="175"/>
                    <a:pt x="20" y="164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7" y="87"/>
                    <a:pt x="46" y="95"/>
                    <a:pt x="46" y="102"/>
                  </a:cubicBezTo>
                  <a:cubicBezTo>
                    <a:pt x="46" y="133"/>
                    <a:pt x="71" y="158"/>
                    <a:pt x="102" y="158"/>
                  </a:cubicBezTo>
                  <a:cubicBezTo>
                    <a:pt x="132" y="158"/>
                    <a:pt x="157" y="133"/>
                    <a:pt x="157" y="102"/>
                  </a:cubicBezTo>
                  <a:cubicBezTo>
                    <a:pt x="157" y="95"/>
                    <a:pt x="156" y="87"/>
                    <a:pt x="153" y="81"/>
                  </a:cubicBezTo>
                  <a:cubicBezTo>
                    <a:pt x="184" y="81"/>
                    <a:pt x="184" y="81"/>
                    <a:pt x="184" y="81"/>
                  </a:cubicBezTo>
                  <a:lnTo>
                    <a:pt x="184" y="1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FB489D53-25EE-4548-A809-4630299840B8}"/>
              </a:ext>
            </a:extLst>
          </p:cNvPr>
          <p:cNvGrpSpPr/>
          <p:nvPr/>
        </p:nvGrpSpPr>
        <p:grpSpPr>
          <a:xfrm>
            <a:off x="7298288" y="2865742"/>
            <a:ext cx="643744" cy="2513008"/>
            <a:chOff x="7298288" y="2865742"/>
            <a:chExt cx="643744" cy="2513008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DF061BD-934F-4AB5-AE4B-BE5B64C4D29E}"/>
                </a:ext>
              </a:extLst>
            </p:cNvPr>
            <p:cNvSpPr/>
            <p:nvPr/>
          </p:nvSpPr>
          <p:spPr>
            <a:xfrm>
              <a:off x="7298288" y="2865742"/>
              <a:ext cx="643744" cy="2513008"/>
            </a:xfrm>
            <a:prstGeom prst="rect">
              <a:avLst/>
            </a:prstGeom>
            <a:gradFill>
              <a:gsLst>
                <a:gs pos="20000">
                  <a:schemeClr val="accent4"/>
                </a:gs>
                <a:gs pos="98000">
                  <a:schemeClr val="accent4">
                    <a:lumMod val="75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reeform 38">
              <a:extLst>
                <a:ext uri="{FF2B5EF4-FFF2-40B4-BE49-F238E27FC236}">
                  <a16:creationId xmlns:a16="http://schemas.microsoft.com/office/drawing/2014/main" id="{09C8E617-855A-437E-A634-19CC66F272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485487" y="4960233"/>
              <a:ext cx="265662" cy="269788"/>
            </a:xfrm>
            <a:custGeom>
              <a:avLst/>
              <a:gdLst>
                <a:gd name="T0" fmla="*/ 190 w 195"/>
                <a:gd name="T1" fmla="*/ 120 h 198"/>
                <a:gd name="T2" fmla="*/ 192 w 195"/>
                <a:gd name="T3" fmla="*/ 100 h 198"/>
                <a:gd name="T4" fmla="*/ 99 w 195"/>
                <a:gd name="T5" fmla="*/ 7 h 198"/>
                <a:gd name="T6" fmla="*/ 83 w 195"/>
                <a:gd name="T7" fmla="*/ 8 h 198"/>
                <a:gd name="T8" fmla="*/ 54 w 195"/>
                <a:gd name="T9" fmla="*/ 0 h 198"/>
                <a:gd name="T10" fmla="*/ 0 w 195"/>
                <a:gd name="T11" fmla="*/ 54 h 198"/>
                <a:gd name="T12" fmla="*/ 7 w 195"/>
                <a:gd name="T13" fmla="*/ 81 h 198"/>
                <a:gd name="T14" fmla="*/ 5 w 195"/>
                <a:gd name="T15" fmla="*/ 100 h 198"/>
                <a:gd name="T16" fmla="*/ 99 w 195"/>
                <a:gd name="T17" fmla="*/ 193 h 198"/>
                <a:gd name="T18" fmla="*/ 116 w 195"/>
                <a:gd name="T19" fmla="*/ 192 h 198"/>
                <a:gd name="T20" fmla="*/ 141 w 195"/>
                <a:gd name="T21" fmla="*/ 198 h 198"/>
                <a:gd name="T22" fmla="*/ 195 w 195"/>
                <a:gd name="T23" fmla="*/ 144 h 198"/>
                <a:gd name="T24" fmla="*/ 190 w 195"/>
                <a:gd name="T25" fmla="*/ 120 h 198"/>
                <a:gd name="T26" fmla="*/ 146 w 195"/>
                <a:gd name="T27" fmla="*/ 145 h 198"/>
                <a:gd name="T28" fmla="*/ 127 w 195"/>
                <a:gd name="T29" fmla="*/ 159 h 198"/>
                <a:gd name="T30" fmla="*/ 98 w 195"/>
                <a:gd name="T31" fmla="*/ 164 h 198"/>
                <a:gd name="T32" fmla="*/ 65 w 195"/>
                <a:gd name="T33" fmla="*/ 157 h 198"/>
                <a:gd name="T34" fmla="*/ 49 w 195"/>
                <a:gd name="T35" fmla="*/ 144 h 198"/>
                <a:gd name="T36" fmla="*/ 44 w 195"/>
                <a:gd name="T37" fmla="*/ 127 h 198"/>
                <a:gd name="T38" fmla="*/ 47 w 195"/>
                <a:gd name="T39" fmla="*/ 118 h 198"/>
                <a:gd name="T40" fmla="*/ 57 w 195"/>
                <a:gd name="T41" fmla="*/ 114 h 198"/>
                <a:gd name="T42" fmla="*/ 65 w 195"/>
                <a:gd name="T43" fmla="*/ 117 h 198"/>
                <a:gd name="T44" fmla="*/ 71 w 195"/>
                <a:gd name="T45" fmla="*/ 125 h 198"/>
                <a:gd name="T46" fmla="*/ 76 w 195"/>
                <a:gd name="T47" fmla="*/ 135 h 198"/>
                <a:gd name="T48" fmla="*/ 84 w 195"/>
                <a:gd name="T49" fmla="*/ 141 h 198"/>
                <a:gd name="T50" fmla="*/ 98 w 195"/>
                <a:gd name="T51" fmla="*/ 143 h 198"/>
                <a:gd name="T52" fmla="*/ 116 w 195"/>
                <a:gd name="T53" fmla="*/ 138 h 198"/>
                <a:gd name="T54" fmla="*/ 123 w 195"/>
                <a:gd name="T55" fmla="*/ 127 h 198"/>
                <a:gd name="T56" fmla="*/ 120 w 195"/>
                <a:gd name="T57" fmla="*/ 118 h 198"/>
                <a:gd name="T58" fmla="*/ 110 w 195"/>
                <a:gd name="T59" fmla="*/ 112 h 198"/>
                <a:gd name="T60" fmla="*/ 93 w 195"/>
                <a:gd name="T61" fmla="*/ 108 h 198"/>
                <a:gd name="T62" fmla="*/ 68 w 195"/>
                <a:gd name="T63" fmla="*/ 101 h 198"/>
                <a:gd name="T64" fmla="*/ 52 w 195"/>
                <a:gd name="T65" fmla="*/ 89 h 198"/>
                <a:gd name="T66" fmla="*/ 46 w 195"/>
                <a:gd name="T67" fmla="*/ 70 h 198"/>
                <a:gd name="T68" fmla="*/ 52 w 195"/>
                <a:gd name="T69" fmla="*/ 51 h 198"/>
                <a:gd name="T70" fmla="*/ 71 w 195"/>
                <a:gd name="T71" fmla="*/ 39 h 198"/>
                <a:gd name="T72" fmla="*/ 98 w 195"/>
                <a:gd name="T73" fmla="*/ 35 h 198"/>
                <a:gd name="T74" fmla="*/ 120 w 195"/>
                <a:gd name="T75" fmla="*/ 37 h 198"/>
                <a:gd name="T76" fmla="*/ 135 w 195"/>
                <a:gd name="T77" fmla="*/ 45 h 198"/>
                <a:gd name="T78" fmla="*/ 144 w 195"/>
                <a:gd name="T79" fmla="*/ 55 h 198"/>
                <a:gd name="T80" fmla="*/ 147 w 195"/>
                <a:gd name="T81" fmla="*/ 66 h 198"/>
                <a:gd name="T82" fmla="*/ 143 w 195"/>
                <a:gd name="T83" fmla="*/ 75 h 198"/>
                <a:gd name="T84" fmla="*/ 134 w 195"/>
                <a:gd name="T85" fmla="*/ 79 h 198"/>
                <a:gd name="T86" fmla="*/ 126 w 195"/>
                <a:gd name="T87" fmla="*/ 76 h 198"/>
                <a:gd name="T88" fmla="*/ 120 w 195"/>
                <a:gd name="T89" fmla="*/ 69 h 198"/>
                <a:gd name="T90" fmla="*/ 112 w 195"/>
                <a:gd name="T91" fmla="*/ 59 h 198"/>
                <a:gd name="T92" fmla="*/ 96 w 195"/>
                <a:gd name="T93" fmla="*/ 55 h 198"/>
                <a:gd name="T94" fmla="*/ 80 w 195"/>
                <a:gd name="T95" fmla="*/ 59 h 198"/>
                <a:gd name="T96" fmla="*/ 74 w 195"/>
                <a:gd name="T97" fmla="*/ 68 h 198"/>
                <a:gd name="T98" fmla="*/ 76 w 195"/>
                <a:gd name="T99" fmla="*/ 73 h 198"/>
                <a:gd name="T100" fmla="*/ 82 w 195"/>
                <a:gd name="T101" fmla="*/ 78 h 198"/>
                <a:gd name="T102" fmla="*/ 89 w 195"/>
                <a:gd name="T103" fmla="*/ 81 h 198"/>
                <a:gd name="T104" fmla="*/ 102 w 195"/>
                <a:gd name="T105" fmla="*/ 84 h 198"/>
                <a:gd name="T106" fmla="*/ 123 w 195"/>
                <a:gd name="T107" fmla="*/ 89 h 198"/>
                <a:gd name="T108" fmla="*/ 139 w 195"/>
                <a:gd name="T109" fmla="*/ 96 h 198"/>
                <a:gd name="T110" fmla="*/ 149 w 195"/>
                <a:gd name="T111" fmla="*/ 108 h 198"/>
                <a:gd name="T112" fmla="*/ 153 w 195"/>
                <a:gd name="T113" fmla="*/ 124 h 198"/>
                <a:gd name="T114" fmla="*/ 146 w 195"/>
                <a:gd name="T115" fmla="*/ 145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95" h="198">
                  <a:moveTo>
                    <a:pt x="190" y="120"/>
                  </a:moveTo>
                  <a:cubicBezTo>
                    <a:pt x="191" y="114"/>
                    <a:pt x="192" y="107"/>
                    <a:pt x="192" y="100"/>
                  </a:cubicBezTo>
                  <a:cubicBezTo>
                    <a:pt x="192" y="49"/>
                    <a:pt x="150" y="7"/>
                    <a:pt x="99" y="7"/>
                  </a:cubicBezTo>
                  <a:cubicBezTo>
                    <a:pt x="93" y="7"/>
                    <a:pt x="88" y="7"/>
                    <a:pt x="83" y="8"/>
                  </a:cubicBezTo>
                  <a:cubicBezTo>
                    <a:pt x="74" y="3"/>
                    <a:pt x="64" y="0"/>
                    <a:pt x="54" y="0"/>
                  </a:cubicBezTo>
                  <a:cubicBezTo>
                    <a:pt x="24" y="0"/>
                    <a:pt x="0" y="24"/>
                    <a:pt x="0" y="54"/>
                  </a:cubicBezTo>
                  <a:cubicBezTo>
                    <a:pt x="0" y="64"/>
                    <a:pt x="2" y="73"/>
                    <a:pt x="7" y="81"/>
                  </a:cubicBezTo>
                  <a:cubicBezTo>
                    <a:pt x="6" y="87"/>
                    <a:pt x="5" y="94"/>
                    <a:pt x="5" y="100"/>
                  </a:cubicBezTo>
                  <a:cubicBezTo>
                    <a:pt x="5" y="152"/>
                    <a:pt x="47" y="193"/>
                    <a:pt x="99" y="193"/>
                  </a:cubicBezTo>
                  <a:cubicBezTo>
                    <a:pt x="104" y="193"/>
                    <a:pt x="110" y="193"/>
                    <a:pt x="116" y="192"/>
                  </a:cubicBezTo>
                  <a:cubicBezTo>
                    <a:pt x="123" y="196"/>
                    <a:pt x="132" y="198"/>
                    <a:pt x="141" y="198"/>
                  </a:cubicBezTo>
                  <a:cubicBezTo>
                    <a:pt x="171" y="198"/>
                    <a:pt x="195" y="174"/>
                    <a:pt x="195" y="144"/>
                  </a:cubicBezTo>
                  <a:cubicBezTo>
                    <a:pt x="195" y="136"/>
                    <a:pt x="193" y="127"/>
                    <a:pt x="190" y="120"/>
                  </a:cubicBezTo>
                  <a:close/>
                  <a:moveTo>
                    <a:pt x="146" y="145"/>
                  </a:moveTo>
                  <a:cubicBezTo>
                    <a:pt x="142" y="151"/>
                    <a:pt x="136" y="156"/>
                    <a:pt x="127" y="159"/>
                  </a:cubicBezTo>
                  <a:cubicBezTo>
                    <a:pt x="119" y="163"/>
                    <a:pt x="109" y="164"/>
                    <a:pt x="98" y="164"/>
                  </a:cubicBezTo>
                  <a:cubicBezTo>
                    <a:pt x="85" y="164"/>
                    <a:pt x="74" y="162"/>
                    <a:pt x="65" y="157"/>
                  </a:cubicBezTo>
                  <a:cubicBezTo>
                    <a:pt x="59" y="154"/>
                    <a:pt x="53" y="149"/>
                    <a:pt x="49" y="144"/>
                  </a:cubicBezTo>
                  <a:cubicBezTo>
                    <a:pt x="46" y="138"/>
                    <a:pt x="44" y="132"/>
                    <a:pt x="44" y="127"/>
                  </a:cubicBezTo>
                  <a:cubicBezTo>
                    <a:pt x="44" y="123"/>
                    <a:pt x="45" y="120"/>
                    <a:pt x="47" y="118"/>
                  </a:cubicBezTo>
                  <a:cubicBezTo>
                    <a:pt x="50" y="116"/>
                    <a:pt x="53" y="114"/>
                    <a:pt x="57" y="114"/>
                  </a:cubicBezTo>
                  <a:cubicBezTo>
                    <a:pt x="60" y="114"/>
                    <a:pt x="63" y="115"/>
                    <a:pt x="65" y="117"/>
                  </a:cubicBezTo>
                  <a:cubicBezTo>
                    <a:pt x="68" y="119"/>
                    <a:pt x="69" y="122"/>
                    <a:pt x="71" y="125"/>
                  </a:cubicBezTo>
                  <a:cubicBezTo>
                    <a:pt x="72" y="129"/>
                    <a:pt x="74" y="132"/>
                    <a:pt x="76" y="135"/>
                  </a:cubicBezTo>
                  <a:cubicBezTo>
                    <a:pt x="78" y="137"/>
                    <a:pt x="81" y="139"/>
                    <a:pt x="84" y="141"/>
                  </a:cubicBezTo>
                  <a:cubicBezTo>
                    <a:pt x="87" y="142"/>
                    <a:pt x="92" y="143"/>
                    <a:pt x="98" y="143"/>
                  </a:cubicBezTo>
                  <a:cubicBezTo>
                    <a:pt x="105" y="143"/>
                    <a:pt x="112" y="142"/>
                    <a:pt x="116" y="138"/>
                  </a:cubicBezTo>
                  <a:cubicBezTo>
                    <a:pt x="121" y="135"/>
                    <a:pt x="123" y="131"/>
                    <a:pt x="123" y="127"/>
                  </a:cubicBezTo>
                  <a:cubicBezTo>
                    <a:pt x="123" y="123"/>
                    <a:pt x="122" y="120"/>
                    <a:pt x="120" y="118"/>
                  </a:cubicBezTo>
                  <a:cubicBezTo>
                    <a:pt x="117" y="115"/>
                    <a:pt x="114" y="114"/>
                    <a:pt x="110" y="112"/>
                  </a:cubicBezTo>
                  <a:cubicBezTo>
                    <a:pt x="105" y="111"/>
                    <a:pt x="100" y="110"/>
                    <a:pt x="93" y="108"/>
                  </a:cubicBezTo>
                  <a:cubicBezTo>
                    <a:pt x="83" y="106"/>
                    <a:pt x="75" y="104"/>
                    <a:pt x="68" y="101"/>
                  </a:cubicBezTo>
                  <a:cubicBezTo>
                    <a:pt x="61" y="98"/>
                    <a:pt x="56" y="94"/>
                    <a:pt x="52" y="89"/>
                  </a:cubicBezTo>
                  <a:cubicBezTo>
                    <a:pt x="48" y="84"/>
                    <a:pt x="46" y="78"/>
                    <a:pt x="46" y="70"/>
                  </a:cubicBezTo>
                  <a:cubicBezTo>
                    <a:pt x="46" y="63"/>
                    <a:pt x="48" y="57"/>
                    <a:pt x="52" y="51"/>
                  </a:cubicBezTo>
                  <a:cubicBezTo>
                    <a:pt x="57" y="46"/>
                    <a:pt x="63" y="42"/>
                    <a:pt x="71" y="39"/>
                  </a:cubicBezTo>
                  <a:cubicBezTo>
                    <a:pt x="78" y="36"/>
                    <a:pt x="87" y="35"/>
                    <a:pt x="98" y="35"/>
                  </a:cubicBezTo>
                  <a:cubicBezTo>
                    <a:pt x="106" y="35"/>
                    <a:pt x="114" y="35"/>
                    <a:pt x="120" y="37"/>
                  </a:cubicBezTo>
                  <a:cubicBezTo>
                    <a:pt x="126" y="39"/>
                    <a:pt x="131" y="42"/>
                    <a:pt x="135" y="45"/>
                  </a:cubicBezTo>
                  <a:cubicBezTo>
                    <a:pt x="139" y="48"/>
                    <a:pt x="142" y="52"/>
                    <a:pt x="144" y="55"/>
                  </a:cubicBezTo>
                  <a:cubicBezTo>
                    <a:pt x="146" y="59"/>
                    <a:pt x="147" y="62"/>
                    <a:pt x="147" y="66"/>
                  </a:cubicBezTo>
                  <a:cubicBezTo>
                    <a:pt x="147" y="69"/>
                    <a:pt x="146" y="72"/>
                    <a:pt x="143" y="75"/>
                  </a:cubicBezTo>
                  <a:cubicBezTo>
                    <a:pt x="141" y="78"/>
                    <a:pt x="137" y="79"/>
                    <a:pt x="134" y="79"/>
                  </a:cubicBezTo>
                  <a:cubicBezTo>
                    <a:pt x="130" y="79"/>
                    <a:pt x="128" y="78"/>
                    <a:pt x="126" y="76"/>
                  </a:cubicBezTo>
                  <a:cubicBezTo>
                    <a:pt x="124" y="75"/>
                    <a:pt x="122" y="72"/>
                    <a:pt x="120" y="69"/>
                  </a:cubicBezTo>
                  <a:cubicBezTo>
                    <a:pt x="118" y="65"/>
                    <a:pt x="115" y="61"/>
                    <a:pt x="112" y="59"/>
                  </a:cubicBezTo>
                  <a:cubicBezTo>
                    <a:pt x="109" y="56"/>
                    <a:pt x="103" y="55"/>
                    <a:pt x="96" y="55"/>
                  </a:cubicBezTo>
                  <a:cubicBezTo>
                    <a:pt x="89" y="55"/>
                    <a:pt x="84" y="56"/>
                    <a:pt x="80" y="59"/>
                  </a:cubicBezTo>
                  <a:cubicBezTo>
                    <a:pt x="76" y="62"/>
                    <a:pt x="74" y="65"/>
                    <a:pt x="74" y="68"/>
                  </a:cubicBezTo>
                  <a:cubicBezTo>
                    <a:pt x="74" y="70"/>
                    <a:pt x="75" y="72"/>
                    <a:pt x="76" y="73"/>
                  </a:cubicBezTo>
                  <a:cubicBezTo>
                    <a:pt x="77" y="75"/>
                    <a:pt x="79" y="76"/>
                    <a:pt x="82" y="78"/>
                  </a:cubicBezTo>
                  <a:cubicBezTo>
                    <a:pt x="84" y="79"/>
                    <a:pt x="87" y="80"/>
                    <a:pt x="89" y="81"/>
                  </a:cubicBezTo>
                  <a:cubicBezTo>
                    <a:pt x="92" y="81"/>
                    <a:pt x="96" y="82"/>
                    <a:pt x="102" y="84"/>
                  </a:cubicBezTo>
                  <a:cubicBezTo>
                    <a:pt x="110" y="85"/>
                    <a:pt x="117" y="87"/>
                    <a:pt x="123" y="89"/>
                  </a:cubicBezTo>
                  <a:cubicBezTo>
                    <a:pt x="129" y="91"/>
                    <a:pt x="134" y="94"/>
                    <a:pt x="139" y="96"/>
                  </a:cubicBezTo>
                  <a:cubicBezTo>
                    <a:pt x="143" y="99"/>
                    <a:pt x="147" y="103"/>
                    <a:pt x="149" y="108"/>
                  </a:cubicBezTo>
                  <a:cubicBezTo>
                    <a:pt x="152" y="112"/>
                    <a:pt x="153" y="118"/>
                    <a:pt x="153" y="124"/>
                  </a:cubicBezTo>
                  <a:cubicBezTo>
                    <a:pt x="153" y="132"/>
                    <a:pt x="151" y="139"/>
                    <a:pt x="146" y="14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FB773D32-6616-4D31-8561-9099C92432A4}"/>
              </a:ext>
            </a:extLst>
          </p:cNvPr>
          <p:cNvGrpSpPr/>
          <p:nvPr/>
        </p:nvGrpSpPr>
        <p:grpSpPr>
          <a:xfrm>
            <a:off x="5266075" y="3307528"/>
            <a:ext cx="643744" cy="2071223"/>
            <a:chOff x="5266075" y="3307528"/>
            <a:chExt cx="643744" cy="2071223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F96DA481-C3FF-49DD-BF2D-04AE1E832176}"/>
                </a:ext>
              </a:extLst>
            </p:cNvPr>
            <p:cNvSpPr/>
            <p:nvPr/>
          </p:nvSpPr>
          <p:spPr>
            <a:xfrm>
              <a:off x="5266075" y="3307528"/>
              <a:ext cx="643744" cy="2071223"/>
            </a:xfrm>
            <a:prstGeom prst="rect">
              <a:avLst/>
            </a:prstGeom>
            <a:gradFill>
              <a:gsLst>
                <a:gs pos="20000">
                  <a:schemeClr val="accent2"/>
                </a:gs>
                <a:gs pos="98000">
                  <a:schemeClr val="accent2">
                    <a:lumMod val="75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 9">
              <a:extLst>
                <a:ext uri="{FF2B5EF4-FFF2-40B4-BE49-F238E27FC236}">
                  <a16:creationId xmlns:a16="http://schemas.microsoft.com/office/drawing/2014/main" id="{6B32A126-FE45-44DB-8733-692AEC68C8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5689" y="4959725"/>
              <a:ext cx="283077" cy="283077"/>
            </a:xfrm>
            <a:custGeom>
              <a:avLst/>
              <a:gdLst>
                <a:gd name="T0" fmla="*/ 122 w 243"/>
                <a:gd name="T1" fmla="*/ 0 h 243"/>
                <a:gd name="T2" fmla="*/ 0 w 243"/>
                <a:gd name="T3" fmla="*/ 121 h 243"/>
                <a:gd name="T4" fmla="*/ 122 w 243"/>
                <a:gd name="T5" fmla="*/ 243 h 243"/>
                <a:gd name="T6" fmla="*/ 243 w 243"/>
                <a:gd name="T7" fmla="*/ 121 h 243"/>
                <a:gd name="T8" fmla="*/ 122 w 243"/>
                <a:gd name="T9" fmla="*/ 0 h 243"/>
                <a:gd name="T10" fmla="*/ 154 w 243"/>
                <a:gd name="T11" fmla="*/ 121 h 243"/>
                <a:gd name="T12" fmla="*/ 133 w 243"/>
                <a:gd name="T13" fmla="*/ 121 h 243"/>
                <a:gd name="T14" fmla="*/ 133 w 243"/>
                <a:gd name="T15" fmla="*/ 196 h 243"/>
                <a:gd name="T16" fmla="*/ 102 w 243"/>
                <a:gd name="T17" fmla="*/ 196 h 243"/>
                <a:gd name="T18" fmla="*/ 102 w 243"/>
                <a:gd name="T19" fmla="*/ 121 h 243"/>
                <a:gd name="T20" fmla="*/ 87 w 243"/>
                <a:gd name="T21" fmla="*/ 121 h 243"/>
                <a:gd name="T22" fmla="*/ 87 w 243"/>
                <a:gd name="T23" fmla="*/ 94 h 243"/>
                <a:gd name="T24" fmla="*/ 102 w 243"/>
                <a:gd name="T25" fmla="*/ 94 h 243"/>
                <a:gd name="T26" fmla="*/ 102 w 243"/>
                <a:gd name="T27" fmla="*/ 77 h 243"/>
                <a:gd name="T28" fmla="*/ 133 w 243"/>
                <a:gd name="T29" fmla="*/ 46 h 243"/>
                <a:gd name="T30" fmla="*/ 156 w 243"/>
                <a:gd name="T31" fmla="*/ 46 h 243"/>
                <a:gd name="T32" fmla="*/ 156 w 243"/>
                <a:gd name="T33" fmla="*/ 72 h 243"/>
                <a:gd name="T34" fmla="*/ 140 w 243"/>
                <a:gd name="T35" fmla="*/ 72 h 243"/>
                <a:gd name="T36" fmla="*/ 133 w 243"/>
                <a:gd name="T37" fmla="*/ 79 h 243"/>
                <a:gd name="T38" fmla="*/ 133 w 243"/>
                <a:gd name="T39" fmla="*/ 94 h 243"/>
                <a:gd name="T40" fmla="*/ 157 w 243"/>
                <a:gd name="T41" fmla="*/ 94 h 243"/>
                <a:gd name="T42" fmla="*/ 154 w 243"/>
                <a:gd name="T43" fmla="*/ 12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43">
                  <a:moveTo>
                    <a:pt x="122" y="0"/>
                  </a:moveTo>
                  <a:cubicBezTo>
                    <a:pt x="55" y="0"/>
                    <a:pt x="0" y="54"/>
                    <a:pt x="0" y="121"/>
                  </a:cubicBezTo>
                  <a:cubicBezTo>
                    <a:pt x="0" y="188"/>
                    <a:pt x="55" y="243"/>
                    <a:pt x="122" y="243"/>
                  </a:cubicBezTo>
                  <a:cubicBezTo>
                    <a:pt x="189" y="243"/>
                    <a:pt x="243" y="188"/>
                    <a:pt x="243" y="121"/>
                  </a:cubicBezTo>
                  <a:cubicBezTo>
                    <a:pt x="243" y="54"/>
                    <a:pt x="189" y="0"/>
                    <a:pt x="122" y="0"/>
                  </a:cubicBezTo>
                  <a:close/>
                  <a:moveTo>
                    <a:pt x="154" y="121"/>
                  </a:moveTo>
                  <a:cubicBezTo>
                    <a:pt x="133" y="121"/>
                    <a:pt x="133" y="121"/>
                    <a:pt x="133" y="121"/>
                  </a:cubicBezTo>
                  <a:cubicBezTo>
                    <a:pt x="133" y="154"/>
                    <a:pt x="133" y="196"/>
                    <a:pt x="133" y="196"/>
                  </a:cubicBezTo>
                  <a:cubicBezTo>
                    <a:pt x="102" y="196"/>
                    <a:pt x="102" y="196"/>
                    <a:pt x="102" y="196"/>
                  </a:cubicBezTo>
                  <a:cubicBezTo>
                    <a:pt x="102" y="196"/>
                    <a:pt x="102" y="155"/>
                    <a:pt x="102" y="121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7" y="94"/>
                    <a:pt x="87" y="94"/>
                    <a:pt x="87" y="94"/>
                  </a:cubicBezTo>
                  <a:cubicBezTo>
                    <a:pt x="102" y="94"/>
                    <a:pt x="102" y="94"/>
                    <a:pt x="102" y="94"/>
                  </a:cubicBezTo>
                  <a:cubicBezTo>
                    <a:pt x="102" y="77"/>
                    <a:pt x="102" y="77"/>
                    <a:pt x="102" y="77"/>
                  </a:cubicBezTo>
                  <a:cubicBezTo>
                    <a:pt x="102" y="65"/>
                    <a:pt x="108" y="46"/>
                    <a:pt x="133" y="46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72"/>
                    <a:pt x="156" y="72"/>
                    <a:pt x="156" y="72"/>
                  </a:cubicBezTo>
                  <a:cubicBezTo>
                    <a:pt x="156" y="72"/>
                    <a:pt x="142" y="72"/>
                    <a:pt x="140" y="72"/>
                  </a:cubicBezTo>
                  <a:cubicBezTo>
                    <a:pt x="137" y="72"/>
                    <a:pt x="133" y="73"/>
                    <a:pt x="133" y="79"/>
                  </a:cubicBezTo>
                  <a:cubicBezTo>
                    <a:pt x="133" y="94"/>
                    <a:pt x="133" y="94"/>
                    <a:pt x="133" y="94"/>
                  </a:cubicBezTo>
                  <a:cubicBezTo>
                    <a:pt x="157" y="94"/>
                    <a:pt x="157" y="94"/>
                    <a:pt x="157" y="94"/>
                  </a:cubicBezTo>
                  <a:lnTo>
                    <a:pt x="154" y="12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68" name="Speech Bubble: Rectangle 67">
            <a:extLst>
              <a:ext uri="{FF2B5EF4-FFF2-40B4-BE49-F238E27FC236}">
                <a16:creationId xmlns:a16="http://schemas.microsoft.com/office/drawing/2014/main" id="{CA20CE4F-3554-465A-A33E-F02DB9358026}"/>
              </a:ext>
            </a:extLst>
          </p:cNvPr>
          <p:cNvSpPr/>
          <p:nvPr/>
        </p:nvSpPr>
        <p:spPr>
          <a:xfrm>
            <a:off x="5265355" y="2670252"/>
            <a:ext cx="643744" cy="390980"/>
          </a:xfrm>
          <a:prstGeom prst="wedgeRectCallout">
            <a:avLst>
              <a:gd name="adj1" fmla="val -21940"/>
              <a:gd name="adj2" fmla="val 7397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Montserrat" panose="00000500000000000000" pitchFamily="50" charset="0"/>
              </a:rPr>
              <a:t>4m</a:t>
            </a:r>
          </a:p>
        </p:txBody>
      </p:sp>
      <p:sp>
        <p:nvSpPr>
          <p:cNvPr id="69" name="Speech Bubble: Rectangle 68">
            <a:extLst>
              <a:ext uri="{FF2B5EF4-FFF2-40B4-BE49-F238E27FC236}">
                <a16:creationId xmlns:a16="http://schemas.microsoft.com/office/drawing/2014/main" id="{5A5CCB45-0F60-4529-AF84-B81018D1E8D7}"/>
              </a:ext>
            </a:extLst>
          </p:cNvPr>
          <p:cNvSpPr/>
          <p:nvPr/>
        </p:nvSpPr>
        <p:spPr>
          <a:xfrm>
            <a:off x="6282181" y="1895767"/>
            <a:ext cx="643744" cy="390980"/>
          </a:xfrm>
          <a:prstGeom prst="wedgeRectCallout">
            <a:avLst>
              <a:gd name="adj1" fmla="val -21940"/>
              <a:gd name="adj2" fmla="val 7397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Montserrat" panose="00000500000000000000" pitchFamily="50" charset="0"/>
              </a:rPr>
              <a:t>9m</a:t>
            </a:r>
          </a:p>
        </p:txBody>
      </p:sp>
      <p:sp>
        <p:nvSpPr>
          <p:cNvPr id="70" name="Speech Bubble: Rectangle 69">
            <a:extLst>
              <a:ext uri="{FF2B5EF4-FFF2-40B4-BE49-F238E27FC236}">
                <a16:creationId xmlns:a16="http://schemas.microsoft.com/office/drawing/2014/main" id="{C193FE7C-C86E-44F1-AD29-389263A111A8}"/>
              </a:ext>
            </a:extLst>
          </p:cNvPr>
          <p:cNvSpPr/>
          <p:nvPr/>
        </p:nvSpPr>
        <p:spPr>
          <a:xfrm>
            <a:off x="7296446" y="2250047"/>
            <a:ext cx="643744" cy="390980"/>
          </a:xfrm>
          <a:prstGeom prst="wedgeRectCallout">
            <a:avLst>
              <a:gd name="adj1" fmla="val -21940"/>
              <a:gd name="adj2" fmla="val 7397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Montserrat" panose="00000500000000000000" pitchFamily="50" charset="0"/>
              </a:rPr>
              <a:t>8,3m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99E175C-6DCF-4CF5-B043-04ADAC2BD5A1}"/>
              </a:ext>
            </a:extLst>
          </p:cNvPr>
          <p:cNvGrpSpPr/>
          <p:nvPr/>
        </p:nvGrpSpPr>
        <p:grpSpPr>
          <a:xfrm>
            <a:off x="9268777" y="2547276"/>
            <a:ext cx="2473642" cy="993525"/>
            <a:chOff x="2311176" y="6766470"/>
            <a:chExt cx="3093103" cy="158964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8A4989D-CA7B-4F19-9499-8E1BBA363103}"/>
                </a:ext>
              </a:extLst>
            </p:cNvPr>
            <p:cNvSpPr/>
            <p:nvPr/>
          </p:nvSpPr>
          <p:spPr>
            <a:xfrm>
              <a:off x="2311176" y="6766470"/>
              <a:ext cx="2384441" cy="7973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5678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5701373-3F44-469B-AF0D-E53BE4EFEE84}"/>
                </a:ext>
              </a:extLst>
            </p:cNvPr>
            <p:cNvSpPr/>
            <p:nvPr/>
          </p:nvSpPr>
          <p:spPr>
            <a:xfrm>
              <a:off x="2311182" y="7499261"/>
              <a:ext cx="3093097" cy="8568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10B6CE9-41AD-412F-B15A-FE16708561E2}"/>
              </a:ext>
            </a:extLst>
          </p:cNvPr>
          <p:cNvGrpSpPr/>
          <p:nvPr/>
        </p:nvGrpSpPr>
        <p:grpSpPr>
          <a:xfrm>
            <a:off x="9268777" y="3662950"/>
            <a:ext cx="2473642" cy="993525"/>
            <a:chOff x="2311176" y="6766470"/>
            <a:chExt cx="3093103" cy="1589642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B83EDD0-2555-43F1-9C80-5383C6E6A019}"/>
                </a:ext>
              </a:extLst>
            </p:cNvPr>
            <p:cNvSpPr/>
            <p:nvPr/>
          </p:nvSpPr>
          <p:spPr>
            <a:xfrm>
              <a:off x="2311176" y="6766470"/>
              <a:ext cx="2384441" cy="7973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3980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F48ADB1-F96C-4BC9-84CF-627CE1071FE2}"/>
                </a:ext>
              </a:extLst>
            </p:cNvPr>
            <p:cNvSpPr/>
            <p:nvPr/>
          </p:nvSpPr>
          <p:spPr>
            <a:xfrm>
              <a:off x="2311182" y="7499261"/>
              <a:ext cx="3093097" cy="8568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0C8668E-218E-4493-A53A-F01EB71139D6}"/>
              </a:ext>
            </a:extLst>
          </p:cNvPr>
          <p:cNvGrpSpPr/>
          <p:nvPr/>
        </p:nvGrpSpPr>
        <p:grpSpPr>
          <a:xfrm>
            <a:off x="9268777" y="4778625"/>
            <a:ext cx="2473642" cy="993525"/>
            <a:chOff x="2311176" y="6766470"/>
            <a:chExt cx="3093103" cy="1589642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AD8E524-52F9-41A5-8545-BBBF2D7D071B}"/>
                </a:ext>
              </a:extLst>
            </p:cNvPr>
            <p:cNvSpPr/>
            <p:nvPr/>
          </p:nvSpPr>
          <p:spPr>
            <a:xfrm>
              <a:off x="2311176" y="6766470"/>
              <a:ext cx="2384441" cy="7973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2544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B9CBD2E-C5CF-4E66-95E3-8ABB19FB99DC}"/>
                </a:ext>
              </a:extLst>
            </p:cNvPr>
            <p:cNvSpPr/>
            <p:nvPr/>
          </p:nvSpPr>
          <p:spPr>
            <a:xfrm>
              <a:off x="2311182" y="7499261"/>
              <a:ext cx="3093097" cy="8568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8D444219-CF2B-4AFA-A597-F2CC32ECBC21}"/>
              </a:ext>
            </a:extLst>
          </p:cNvPr>
          <p:cNvGrpSpPr/>
          <p:nvPr/>
        </p:nvGrpSpPr>
        <p:grpSpPr>
          <a:xfrm>
            <a:off x="9268777" y="1431602"/>
            <a:ext cx="2473642" cy="993525"/>
            <a:chOff x="2311176" y="6766470"/>
            <a:chExt cx="3093103" cy="1589642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6D5370BD-9102-4B9C-B662-259EF03D576B}"/>
                </a:ext>
              </a:extLst>
            </p:cNvPr>
            <p:cNvSpPr/>
            <p:nvPr/>
          </p:nvSpPr>
          <p:spPr>
            <a:xfrm>
              <a:off x="2311176" y="6766470"/>
              <a:ext cx="2384441" cy="7973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5678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8E630651-DB03-46A8-A462-A3F2BEE54F14}"/>
                </a:ext>
              </a:extLst>
            </p:cNvPr>
            <p:cNvSpPr/>
            <p:nvPr/>
          </p:nvSpPr>
          <p:spPr>
            <a:xfrm>
              <a:off x="2311182" y="7499261"/>
              <a:ext cx="3093097" cy="8568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8129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5" grpId="0" animBg="1"/>
      <p:bldP spid="68" grpId="0" animBg="1"/>
      <p:bldP spid="69" grpId="0" animBg="1"/>
      <p:bldP spid="70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132531"/>
            <a:ext cx="12192000" cy="3912665"/>
          </a:xfrm>
          <a:prstGeom prst="rect">
            <a:avLst/>
          </a:prstGeom>
          <a:gradFill flip="none" rotWithShape="1">
            <a:gsLst>
              <a:gs pos="0">
                <a:srgbClr val="021E38">
                  <a:alpha val="68000"/>
                </a:srgbClr>
              </a:gs>
              <a:gs pos="100000">
                <a:schemeClr val="tx1">
                  <a:lumMod val="95000"/>
                  <a:lumOff val="5000"/>
                  <a:alpha val="8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5" name="Group 4"/>
          <p:cNvGrpSpPr/>
          <p:nvPr/>
        </p:nvGrpSpPr>
        <p:grpSpPr>
          <a:xfrm>
            <a:off x="4782569" y="2694245"/>
            <a:ext cx="1771650" cy="2794000"/>
            <a:chOff x="5348287" y="2694245"/>
            <a:chExt cx="1771650" cy="2794000"/>
          </a:xfrm>
        </p:grpSpPr>
        <p:grpSp>
          <p:nvGrpSpPr>
            <p:cNvPr id="16" name="Group 15"/>
            <p:cNvGrpSpPr/>
            <p:nvPr/>
          </p:nvGrpSpPr>
          <p:grpSpPr>
            <a:xfrm>
              <a:off x="5348287" y="3900745"/>
              <a:ext cx="381000" cy="381000"/>
              <a:chOff x="5348287" y="3900745"/>
              <a:chExt cx="381000" cy="381000"/>
            </a:xfrm>
          </p:grpSpPr>
          <p:sp>
            <p:nvSpPr>
              <p:cNvPr id="14" name="Oval 13"/>
              <p:cNvSpPr/>
              <p:nvPr/>
            </p:nvSpPr>
            <p:spPr>
              <a:xfrm>
                <a:off x="5348287" y="3900745"/>
                <a:ext cx="381000" cy="381000"/>
              </a:xfrm>
              <a:prstGeom prst="ellipse">
                <a:avLst/>
              </a:prstGeom>
              <a:solidFill>
                <a:schemeClr val="bg1">
                  <a:alpha val="3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5424487" y="3974564"/>
                <a:ext cx="228600" cy="228600"/>
              </a:xfrm>
              <a:prstGeom prst="ellipse">
                <a:avLst/>
              </a:prstGeom>
              <a:solidFill>
                <a:schemeClr val="bg1">
                  <a:alpha val="7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6738937" y="2694245"/>
              <a:ext cx="381000" cy="381000"/>
              <a:chOff x="5348287" y="3900745"/>
              <a:chExt cx="381000" cy="381000"/>
            </a:xfrm>
          </p:grpSpPr>
          <p:sp>
            <p:nvSpPr>
              <p:cNvPr id="18" name="Oval 17"/>
              <p:cNvSpPr/>
              <p:nvPr/>
            </p:nvSpPr>
            <p:spPr>
              <a:xfrm>
                <a:off x="5348287" y="3900745"/>
                <a:ext cx="381000" cy="381000"/>
              </a:xfrm>
              <a:prstGeom prst="ellipse">
                <a:avLst/>
              </a:prstGeom>
              <a:solidFill>
                <a:schemeClr val="bg1">
                  <a:alpha val="3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5424487" y="3974564"/>
                <a:ext cx="228600" cy="228600"/>
              </a:xfrm>
              <a:prstGeom prst="ellipse">
                <a:avLst/>
              </a:prstGeom>
              <a:solidFill>
                <a:schemeClr val="bg1">
                  <a:alpha val="7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5538787" y="2876550"/>
              <a:ext cx="1276350" cy="1098014"/>
              <a:chOff x="5538787" y="2876550"/>
              <a:chExt cx="1276350" cy="1098014"/>
            </a:xfrm>
          </p:grpSpPr>
          <p:cxnSp>
            <p:nvCxnSpPr>
              <p:cNvPr id="21" name="Straight Connector 20"/>
              <p:cNvCxnSpPr>
                <a:stCxn id="15" idx="0"/>
              </p:cNvCxnSpPr>
              <p:nvPr/>
            </p:nvCxnSpPr>
            <p:spPr>
              <a:xfrm flipV="1">
                <a:off x="5538787" y="2876550"/>
                <a:ext cx="0" cy="1098014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>
                <a:endCxn id="19" idx="2"/>
              </p:cNvCxnSpPr>
              <p:nvPr/>
            </p:nvCxnSpPr>
            <p:spPr>
              <a:xfrm>
                <a:off x="5538787" y="2876550"/>
                <a:ext cx="1276350" cy="5814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>
            <a:xfrm>
              <a:off x="6738937" y="3900745"/>
              <a:ext cx="381000" cy="381000"/>
              <a:chOff x="5348287" y="3900745"/>
              <a:chExt cx="381000" cy="381000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5348287" y="3900745"/>
                <a:ext cx="381000" cy="381000"/>
              </a:xfrm>
              <a:prstGeom prst="ellipse">
                <a:avLst/>
              </a:prstGeom>
              <a:solidFill>
                <a:schemeClr val="bg1">
                  <a:alpha val="3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5424487" y="3974564"/>
                <a:ext cx="228600" cy="228600"/>
              </a:xfrm>
              <a:prstGeom prst="ellipse">
                <a:avLst/>
              </a:prstGeom>
              <a:solidFill>
                <a:schemeClr val="bg1">
                  <a:alpha val="7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cxnSp>
          <p:nvCxnSpPr>
            <p:cNvPr id="29" name="Straight Connector 28"/>
            <p:cNvCxnSpPr>
              <a:stCxn id="15" idx="6"/>
              <a:endCxn id="28" idx="2"/>
            </p:cNvCxnSpPr>
            <p:nvPr/>
          </p:nvCxnSpPr>
          <p:spPr>
            <a:xfrm>
              <a:off x="5653087" y="4088864"/>
              <a:ext cx="116205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8" name="Group 37"/>
            <p:cNvGrpSpPr/>
            <p:nvPr/>
          </p:nvGrpSpPr>
          <p:grpSpPr>
            <a:xfrm>
              <a:off x="6738937" y="5107245"/>
              <a:ext cx="381000" cy="381000"/>
              <a:chOff x="5348287" y="3900745"/>
              <a:chExt cx="381000" cy="381000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5348287" y="3900745"/>
                <a:ext cx="381000" cy="381000"/>
              </a:xfrm>
              <a:prstGeom prst="ellipse">
                <a:avLst/>
              </a:prstGeom>
              <a:solidFill>
                <a:schemeClr val="bg1">
                  <a:alpha val="3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5424487" y="3974564"/>
                <a:ext cx="228600" cy="228600"/>
              </a:xfrm>
              <a:prstGeom prst="ellipse">
                <a:avLst/>
              </a:prstGeom>
              <a:solidFill>
                <a:schemeClr val="bg1">
                  <a:alpha val="7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grpSp>
          <p:nvGrpSpPr>
            <p:cNvPr id="45" name="Group 44"/>
            <p:cNvGrpSpPr/>
            <p:nvPr/>
          </p:nvGrpSpPr>
          <p:grpSpPr>
            <a:xfrm>
              <a:off x="5538787" y="4195032"/>
              <a:ext cx="1276350" cy="1106081"/>
              <a:chOff x="5538787" y="4742259"/>
              <a:chExt cx="1276350" cy="1106081"/>
            </a:xfrm>
          </p:grpSpPr>
          <p:cxnSp>
            <p:nvCxnSpPr>
              <p:cNvPr id="42" name="Straight Connector 41"/>
              <p:cNvCxnSpPr/>
              <p:nvPr/>
            </p:nvCxnSpPr>
            <p:spPr>
              <a:xfrm flipV="1">
                <a:off x="5538787" y="4742259"/>
                <a:ext cx="0" cy="1098014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>
                <a:off x="5538787" y="5842526"/>
                <a:ext cx="1276350" cy="5814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6" name="TextBox 45"/>
          <p:cNvSpPr txBox="1"/>
          <p:nvPr/>
        </p:nvSpPr>
        <p:spPr>
          <a:xfrm>
            <a:off x="6960897" y="2561579"/>
            <a:ext cx="3848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gradFill>
                  <a:gsLst>
                    <a:gs pos="34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/>
                    </a:gs>
                  </a:gsLst>
                  <a:lin ang="2700000" scaled="1"/>
                </a:gradFill>
                <a:latin typeface="Raleway" panose="020B0503030101060003" pitchFamily="34" charset="0"/>
                <a:cs typeface="Lato Heavy" panose="020F0902020204030203" pitchFamily="34" charset="0"/>
              </a:rPr>
              <a:t>Other </a:t>
            </a:r>
            <a:r>
              <a:rPr lang="id-ID" sz="2000" b="1" dirty="0">
                <a:gradFill>
                  <a:gsLst>
                    <a:gs pos="34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/>
                    </a:gs>
                  </a:gsLst>
                  <a:lin ang="2700000" scaled="1"/>
                </a:gradFill>
                <a:latin typeface="Raleway" panose="020B0503030101060003" pitchFamily="34" charset="0"/>
                <a:cs typeface="Lato Heavy" panose="020F0902020204030203" pitchFamily="34" charset="0"/>
              </a:rPr>
              <a:t>Project</a:t>
            </a:r>
            <a:r>
              <a:rPr lang="en-US" sz="2000" b="1" dirty="0">
                <a:gradFill>
                  <a:gsLst>
                    <a:gs pos="34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/>
                    </a:gs>
                  </a:gsLst>
                  <a:lin ang="2700000" scaled="1"/>
                </a:gradFill>
                <a:latin typeface="Raleway" panose="020B0503030101060003" pitchFamily="34" charset="0"/>
                <a:cs typeface="Lato Heavy" panose="020F0902020204030203" pitchFamily="34" charset="0"/>
              </a:rPr>
              <a:t> </a:t>
            </a:r>
            <a:r>
              <a:rPr lang="en-US" sz="2000" b="1" dirty="0">
                <a:gradFill flip="none" rotWithShape="1">
                  <a:gsLst>
                    <a:gs pos="700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13500000" scaled="1"/>
                  <a:tileRect/>
                </a:gradFill>
                <a:latin typeface="Raleway" panose="020B0503030101060003" pitchFamily="34" charset="0"/>
                <a:cs typeface="Lato Heavy" panose="020F0902020204030203" pitchFamily="34" charset="0"/>
              </a:rPr>
              <a:t>based</a:t>
            </a:r>
          </a:p>
          <a:p>
            <a:r>
              <a:rPr lang="en-US" sz="1600" dirty="0">
                <a:gradFill flip="none" rotWithShape="1">
                  <a:gsLst>
                    <a:gs pos="700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13500000" scaled="1"/>
                  <a:tileRect/>
                </a:gradFill>
                <a:latin typeface="Raleway" panose="020B0503030101060003" pitchFamily="34" charset="0"/>
                <a:cs typeface="Lato" panose="020F0502020204030203" pitchFamily="34" charset="0"/>
              </a:rPr>
              <a:t>property crowdfunding platforms</a:t>
            </a:r>
            <a:endParaRPr lang="id-ID" sz="2000" dirty="0">
              <a:gradFill flip="none" rotWithShape="1">
                <a:gsLst>
                  <a:gs pos="700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13500000" scaled="1"/>
                <a:tileRect/>
              </a:gradFill>
              <a:latin typeface="Raleway" panose="020B0503030101060003" pitchFamily="34" charset="0"/>
              <a:cs typeface="Lato" panose="020F0502020204030203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960897" y="3719532"/>
            <a:ext cx="5413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000" b="1" dirty="0">
                <a:gradFill>
                  <a:gsLst>
                    <a:gs pos="34000">
                      <a:schemeClr val="accent3">
                        <a:lumMod val="60000"/>
                        <a:lumOff val="40000"/>
                      </a:schemeClr>
                    </a:gs>
                    <a:gs pos="100000">
                      <a:schemeClr val="accent3"/>
                    </a:gs>
                  </a:gsLst>
                  <a:lin ang="2700000" scaled="1"/>
                </a:gradFill>
                <a:latin typeface="Raleway" panose="020B0503030101060003" pitchFamily="34" charset="0"/>
                <a:cs typeface="Lato Heavy" panose="020F0902020204030203" pitchFamily="34" charset="0"/>
              </a:rPr>
              <a:t>Project</a:t>
            </a:r>
            <a:r>
              <a:rPr lang="en-US" sz="2000" b="1" dirty="0">
                <a:gradFill>
                  <a:gsLst>
                    <a:gs pos="34000">
                      <a:schemeClr val="accent3">
                        <a:lumMod val="60000"/>
                        <a:lumOff val="40000"/>
                      </a:schemeClr>
                    </a:gs>
                    <a:gs pos="100000">
                      <a:schemeClr val="accent3"/>
                    </a:gs>
                  </a:gsLst>
                  <a:lin ang="2700000" scaled="1"/>
                </a:gradFill>
                <a:latin typeface="Raleway" panose="020B0503030101060003" pitchFamily="34" charset="0"/>
                <a:cs typeface="Lato Heavy" panose="020F0902020204030203" pitchFamily="34" charset="0"/>
              </a:rPr>
              <a:t> based equity</a:t>
            </a:r>
            <a:r>
              <a:rPr lang="id-ID" sz="2000" b="1" dirty="0">
                <a:gradFill>
                  <a:gsLst>
                    <a:gs pos="34000">
                      <a:schemeClr val="accent3">
                        <a:lumMod val="60000"/>
                        <a:lumOff val="40000"/>
                      </a:schemeClr>
                    </a:gs>
                    <a:gs pos="100000">
                      <a:schemeClr val="accent3"/>
                    </a:gs>
                  </a:gsLst>
                  <a:lin ang="2700000" scaled="1"/>
                </a:gradFill>
                <a:latin typeface="Raleway" panose="020B0503030101060003" pitchFamily="34" charset="0"/>
                <a:cs typeface="Lato Heavy" panose="020F0902020204030203" pitchFamily="34" charset="0"/>
              </a:rPr>
              <a:t> </a:t>
            </a:r>
            <a:r>
              <a:rPr lang="en-US" sz="2000" b="1" dirty="0">
                <a:gradFill flip="none" rotWithShape="1">
                  <a:gsLst>
                    <a:gs pos="700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13500000" scaled="1"/>
                  <a:tileRect/>
                </a:gradFill>
                <a:latin typeface="Raleway" panose="020B0503030101060003" pitchFamily="34" charset="0"/>
                <a:cs typeface="Lato Heavy" panose="020F0902020204030203" pitchFamily="34" charset="0"/>
              </a:rPr>
              <a:t>crowdfunding </a:t>
            </a:r>
          </a:p>
          <a:p>
            <a:r>
              <a:rPr lang="en-US" sz="1600" dirty="0">
                <a:gradFill flip="none" rotWithShape="1">
                  <a:gsLst>
                    <a:gs pos="700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13500000" scaled="1"/>
                  <a:tileRect/>
                </a:gradFill>
                <a:latin typeface="Raleway" panose="020B0503030101060003" pitchFamily="34" charset="0"/>
                <a:cs typeface="Lato" panose="020F0502020204030203" pitchFamily="34" charset="0"/>
              </a:rPr>
              <a:t>platforms entering property</a:t>
            </a:r>
            <a:endParaRPr lang="id-ID" sz="2000" dirty="0">
              <a:gradFill flip="none" rotWithShape="1">
                <a:gsLst>
                  <a:gs pos="700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13500000" scaled="1"/>
                <a:tileRect/>
              </a:gradFill>
              <a:latin typeface="Raleway" panose="020B0503030101060003" pitchFamily="34" charset="0"/>
              <a:cs typeface="Lato" panose="020F0502020204030203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954721" y="4898602"/>
            <a:ext cx="4527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gradFill>
                  <a:gsLst>
                    <a:gs pos="34000">
                      <a:schemeClr val="accent4">
                        <a:lumMod val="60000"/>
                        <a:lumOff val="40000"/>
                      </a:schemeClr>
                    </a:gs>
                    <a:gs pos="100000">
                      <a:schemeClr val="accent4"/>
                    </a:gs>
                  </a:gsLst>
                  <a:lin ang="2700000" scaled="1"/>
                </a:gradFill>
                <a:latin typeface="Raleway" panose="020B0503030101060003" pitchFamily="34" charset="0"/>
                <a:cs typeface="Lato Heavy" panose="020F0902020204030203" pitchFamily="34" charset="0"/>
              </a:rPr>
              <a:t>Overseas</a:t>
            </a:r>
            <a:r>
              <a:rPr lang="id-ID" sz="2000" b="1" dirty="0">
                <a:gradFill>
                  <a:gsLst>
                    <a:gs pos="34000">
                      <a:schemeClr val="accent4">
                        <a:lumMod val="60000"/>
                        <a:lumOff val="40000"/>
                      </a:schemeClr>
                    </a:gs>
                    <a:gs pos="100000">
                      <a:schemeClr val="accent4"/>
                    </a:gs>
                  </a:gsLst>
                  <a:lin ang="2700000" scaled="1"/>
                </a:gradFill>
                <a:latin typeface="Raleway" panose="020B0503030101060003" pitchFamily="34" charset="0"/>
                <a:cs typeface="Lato Heavy" panose="020F0902020204030203" pitchFamily="34" charset="0"/>
              </a:rPr>
              <a:t> </a:t>
            </a:r>
            <a:r>
              <a:rPr lang="en-US" sz="2000" b="1" dirty="0">
                <a:gradFill flip="none" rotWithShape="1">
                  <a:gsLst>
                    <a:gs pos="34000">
                      <a:schemeClr val="accent4">
                        <a:lumMod val="60000"/>
                        <a:lumOff val="40000"/>
                      </a:schemeClr>
                    </a:gs>
                    <a:gs pos="100000">
                      <a:schemeClr val="accent4"/>
                    </a:gs>
                  </a:gsLst>
                  <a:lin ang="2700000" scaled="1"/>
                  <a:tileRect/>
                </a:gradFill>
                <a:latin typeface="Raleway" panose="020B0503030101060003" pitchFamily="34" charset="0"/>
                <a:cs typeface="Lato Heavy" panose="020F0902020204030203" pitchFamily="34" charset="0"/>
              </a:rPr>
              <a:t>based </a:t>
            </a:r>
            <a:r>
              <a:rPr lang="en-US" sz="2000" b="1" dirty="0">
                <a:gradFill flip="none" rotWithShape="1">
                  <a:gsLst>
                    <a:gs pos="700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13500000" scaled="1"/>
                  <a:tileRect/>
                </a:gradFill>
                <a:latin typeface="Raleway" panose="020B0503030101060003" pitchFamily="34" charset="0"/>
                <a:cs typeface="Lato Heavy" panose="020F0902020204030203" pitchFamily="34" charset="0"/>
              </a:rPr>
              <a:t>platforms</a:t>
            </a:r>
          </a:p>
          <a:p>
            <a:r>
              <a:rPr lang="en-US" sz="1600" dirty="0">
                <a:gradFill flip="none" rotWithShape="1">
                  <a:gsLst>
                    <a:gs pos="700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13500000" scaled="1"/>
                  <a:tileRect/>
                </a:gradFill>
                <a:latin typeface="Raleway" panose="020B0503030101060003" pitchFamily="34" charset="0"/>
                <a:cs typeface="Lato" panose="020F0502020204030203" pitchFamily="34" charset="0"/>
              </a:rPr>
              <a:t>entering </a:t>
            </a:r>
            <a:r>
              <a:rPr lang="id-ID" sz="1600" dirty="0">
                <a:gradFill flip="none" rotWithShape="1">
                  <a:gsLst>
                    <a:gs pos="700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13500000" scaled="1"/>
                  <a:tileRect/>
                </a:gradFill>
                <a:latin typeface="Raleway" panose="020B0503030101060003" pitchFamily="34" charset="0"/>
                <a:cs typeface="Lato" panose="020F0502020204030203" pitchFamily="34" charset="0"/>
              </a:rPr>
              <a:t>Project</a:t>
            </a:r>
            <a:endParaRPr lang="id-ID" sz="2000" dirty="0">
              <a:gradFill flip="none" rotWithShape="1">
                <a:gsLst>
                  <a:gs pos="700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13500000" scaled="1"/>
                <a:tileRect/>
              </a:gradFill>
              <a:latin typeface="Raleway" panose="020B0503030101060003" pitchFamily="34" charset="0"/>
              <a:cs typeface="Lato" panose="020F0502020204030203" pitchFamily="34" charset="0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D5F1BFFC-3CC6-4C79-920F-D73358BE4DAB}"/>
              </a:ext>
            </a:extLst>
          </p:cNvPr>
          <p:cNvGrpSpPr/>
          <p:nvPr/>
        </p:nvGrpSpPr>
        <p:grpSpPr>
          <a:xfrm>
            <a:off x="677402" y="2930181"/>
            <a:ext cx="3676542" cy="2317372"/>
            <a:chOff x="623889" y="1579170"/>
            <a:chExt cx="4705350" cy="2965843"/>
          </a:xfrm>
        </p:grpSpPr>
        <p:sp>
          <p:nvSpPr>
            <p:cNvPr id="50" name="Freeform 26">
              <a:extLst>
                <a:ext uri="{FF2B5EF4-FFF2-40B4-BE49-F238E27FC236}">
                  <a16:creationId xmlns:a16="http://schemas.microsoft.com/office/drawing/2014/main" id="{60DF69A6-25C6-4847-BF62-C1C7F2820D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17331" y="3281909"/>
              <a:ext cx="1268814" cy="1263104"/>
            </a:xfrm>
            <a:custGeom>
              <a:avLst/>
              <a:gdLst>
                <a:gd name="T0" fmla="*/ 240 w 404"/>
                <a:gd name="T1" fmla="*/ 374 h 392"/>
                <a:gd name="T2" fmla="*/ 215 w 404"/>
                <a:gd name="T3" fmla="*/ 327 h 392"/>
                <a:gd name="T4" fmla="*/ 154 w 404"/>
                <a:gd name="T5" fmla="*/ 245 h 392"/>
                <a:gd name="T6" fmla="*/ 115 w 404"/>
                <a:gd name="T7" fmla="*/ 252 h 392"/>
                <a:gd name="T8" fmla="*/ 66 w 404"/>
                <a:gd name="T9" fmla="*/ 249 h 392"/>
                <a:gd name="T10" fmla="*/ 32 w 404"/>
                <a:gd name="T11" fmla="*/ 194 h 392"/>
                <a:gd name="T12" fmla="*/ 122 w 404"/>
                <a:gd name="T13" fmla="*/ 0 h 392"/>
                <a:gd name="T14" fmla="*/ 230 w 404"/>
                <a:gd name="T15" fmla="*/ 82 h 392"/>
                <a:gd name="T16" fmla="*/ 256 w 404"/>
                <a:gd name="T17" fmla="*/ 93 h 392"/>
                <a:gd name="T18" fmla="*/ 269 w 404"/>
                <a:gd name="T19" fmla="*/ 102 h 392"/>
                <a:gd name="T20" fmla="*/ 294 w 404"/>
                <a:gd name="T21" fmla="*/ 107 h 392"/>
                <a:gd name="T22" fmla="*/ 316 w 404"/>
                <a:gd name="T23" fmla="*/ 108 h 392"/>
                <a:gd name="T24" fmla="*/ 347 w 404"/>
                <a:gd name="T25" fmla="*/ 99 h 392"/>
                <a:gd name="T26" fmla="*/ 385 w 404"/>
                <a:gd name="T27" fmla="*/ 112 h 392"/>
                <a:gd name="T28" fmla="*/ 403 w 404"/>
                <a:gd name="T29" fmla="*/ 207 h 392"/>
                <a:gd name="T30" fmla="*/ 400 w 404"/>
                <a:gd name="T31" fmla="*/ 236 h 392"/>
                <a:gd name="T32" fmla="*/ 372 w 404"/>
                <a:gd name="T33" fmla="*/ 260 h 392"/>
                <a:gd name="T34" fmla="*/ 367 w 404"/>
                <a:gd name="T35" fmla="*/ 259 h 392"/>
                <a:gd name="T36" fmla="*/ 360 w 404"/>
                <a:gd name="T37" fmla="*/ 253 h 392"/>
                <a:gd name="T38" fmla="*/ 335 w 404"/>
                <a:gd name="T39" fmla="*/ 287 h 392"/>
                <a:gd name="T40" fmla="*/ 320 w 404"/>
                <a:gd name="T41" fmla="*/ 290 h 392"/>
                <a:gd name="T42" fmla="*/ 316 w 404"/>
                <a:gd name="T43" fmla="*/ 300 h 392"/>
                <a:gd name="T44" fmla="*/ 302 w 404"/>
                <a:gd name="T45" fmla="*/ 299 h 392"/>
                <a:gd name="T46" fmla="*/ 294 w 404"/>
                <a:gd name="T47" fmla="*/ 309 h 392"/>
                <a:gd name="T48" fmla="*/ 282 w 404"/>
                <a:gd name="T49" fmla="*/ 320 h 392"/>
                <a:gd name="T50" fmla="*/ 286 w 404"/>
                <a:gd name="T51" fmla="*/ 336 h 392"/>
                <a:gd name="T52" fmla="*/ 274 w 404"/>
                <a:gd name="T53" fmla="*/ 338 h 392"/>
                <a:gd name="T54" fmla="*/ 290 w 404"/>
                <a:gd name="T55" fmla="*/ 379 h 392"/>
                <a:gd name="T56" fmla="*/ 284 w 404"/>
                <a:gd name="T57" fmla="*/ 372 h 392"/>
                <a:gd name="T58" fmla="*/ 290 w 404"/>
                <a:gd name="T59" fmla="*/ 386 h 392"/>
                <a:gd name="T60" fmla="*/ 286 w 404"/>
                <a:gd name="T61" fmla="*/ 388 h 392"/>
                <a:gd name="T62" fmla="*/ 285 w 404"/>
                <a:gd name="T63" fmla="*/ 375 h 392"/>
                <a:gd name="T64" fmla="*/ 289 w 404"/>
                <a:gd name="T65" fmla="*/ 374 h 392"/>
                <a:gd name="T66" fmla="*/ 276 w 404"/>
                <a:gd name="T67" fmla="*/ 340 h 392"/>
                <a:gd name="T68" fmla="*/ 285 w 404"/>
                <a:gd name="T69" fmla="*/ 337 h 392"/>
                <a:gd name="T70" fmla="*/ 283 w 404"/>
                <a:gd name="T71" fmla="*/ 321 h 392"/>
                <a:gd name="T72" fmla="*/ 295 w 404"/>
                <a:gd name="T73" fmla="*/ 310 h 392"/>
                <a:gd name="T74" fmla="*/ 301 w 404"/>
                <a:gd name="T75" fmla="*/ 300 h 392"/>
                <a:gd name="T76" fmla="*/ 307 w 404"/>
                <a:gd name="T77" fmla="*/ 306 h 392"/>
                <a:gd name="T78" fmla="*/ 318 w 404"/>
                <a:gd name="T79" fmla="*/ 289 h 392"/>
                <a:gd name="T80" fmla="*/ 335 w 404"/>
                <a:gd name="T81" fmla="*/ 287 h 392"/>
                <a:gd name="T82" fmla="*/ 360 w 404"/>
                <a:gd name="T83" fmla="*/ 252 h 392"/>
                <a:gd name="T84" fmla="*/ 367 w 404"/>
                <a:gd name="T85" fmla="*/ 258 h 392"/>
                <a:gd name="T86" fmla="*/ 376 w 404"/>
                <a:gd name="T87" fmla="*/ 257 h 392"/>
                <a:gd name="T88" fmla="*/ 398 w 404"/>
                <a:gd name="T89" fmla="*/ 231 h 392"/>
                <a:gd name="T90" fmla="*/ 400 w 404"/>
                <a:gd name="T91" fmla="*/ 194 h 392"/>
                <a:gd name="T92" fmla="*/ 377 w 404"/>
                <a:gd name="T93" fmla="*/ 110 h 392"/>
                <a:gd name="T94" fmla="*/ 344 w 404"/>
                <a:gd name="T95" fmla="*/ 103 h 392"/>
                <a:gd name="T96" fmla="*/ 308 w 404"/>
                <a:gd name="T97" fmla="*/ 102 h 392"/>
                <a:gd name="T98" fmla="*/ 291 w 404"/>
                <a:gd name="T99" fmla="*/ 104 h 392"/>
                <a:gd name="T100" fmla="*/ 267 w 404"/>
                <a:gd name="T101" fmla="*/ 97 h 392"/>
                <a:gd name="T102" fmla="*/ 252 w 404"/>
                <a:gd name="T103" fmla="*/ 94 h 392"/>
                <a:gd name="T104" fmla="*/ 226 w 404"/>
                <a:gd name="T105" fmla="*/ 79 h 392"/>
                <a:gd name="T106" fmla="*/ 2 w 404"/>
                <a:gd name="T107" fmla="*/ 155 h 392"/>
                <a:gd name="T108" fmla="*/ 54 w 404"/>
                <a:gd name="T109" fmla="*/ 214 h 392"/>
                <a:gd name="T110" fmla="*/ 87 w 404"/>
                <a:gd name="T111" fmla="*/ 263 h 392"/>
                <a:gd name="T112" fmla="*/ 131 w 404"/>
                <a:gd name="T113" fmla="*/ 240 h 392"/>
                <a:gd name="T114" fmla="*/ 178 w 404"/>
                <a:gd name="T115" fmla="*/ 268 h 392"/>
                <a:gd name="T116" fmla="*/ 219 w 404"/>
                <a:gd name="T117" fmla="*/ 339 h 392"/>
                <a:gd name="T118" fmla="*/ 253 w 404"/>
                <a:gd name="T119" fmla="*/ 379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04" h="392">
                  <a:moveTo>
                    <a:pt x="283" y="392"/>
                  </a:moveTo>
                  <a:cubicBezTo>
                    <a:pt x="283" y="392"/>
                    <a:pt x="283" y="391"/>
                    <a:pt x="282" y="391"/>
                  </a:cubicBezTo>
                  <a:cubicBezTo>
                    <a:pt x="282" y="390"/>
                    <a:pt x="282" y="390"/>
                    <a:pt x="282" y="390"/>
                  </a:cubicBezTo>
                  <a:cubicBezTo>
                    <a:pt x="281" y="389"/>
                    <a:pt x="281" y="389"/>
                    <a:pt x="280" y="388"/>
                  </a:cubicBezTo>
                  <a:cubicBezTo>
                    <a:pt x="279" y="387"/>
                    <a:pt x="278" y="385"/>
                    <a:pt x="276" y="384"/>
                  </a:cubicBezTo>
                  <a:cubicBezTo>
                    <a:pt x="276" y="384"/>
                    <a:pt x="275" y="384"/>
                    <a:pt x="274" y="383"/>
                  </a:cubicBezTo>
                  <a:cubicBezTo>
                    <a:pt x="272" y="382"/>
                    <a:pt x="270" y="381"/>
                    <a:pt x="269" y="381"/>
                  </a:cubicBezTo>
                  <a:cubicBezTo>
                    <a:pt x="268" y="381"/>
                    <a:pt x="268" y="381"/>
                    <a:pt x="267" y="381"/>
                  </a:cubicBezTo>
                  <a:cubicBezTo>
                    <a:pt x="265" y="383"/>
                    <a:pt x="264" y="383"/>
                    <a:pt x="260" y="382"/>
                  </a:cubicBezTo>
                  <a:cubicBezTo>
                    <a:pt x="257" y="382"/>
                    <a:pt x="256" y="381"/>
                    <a:pt x="253" y="379"/>
                  </a:cubicBezTo>
                  <a:cubicBezTo>
                    <a:pt x="252" y="379"/>
                    <a:pt x="252" y="379"/>
                    <a:pt x="251" y="378"/>
                  </a:cubicBezTo>
                  <a:cubicBezTo>
                    <a:pt x="250" y="378"/>
                    <a:pt x="250" y="377"/>
                    <a:pt x="249" y="377"/>
                  </a:cubicBezTo>
                  <a:cubicBezTo>
                    <a:pt x="247" y="375"/>
                    <a:pt x="246" y="374"/>
                    <a:pt x="243" y="374"/>
                  </a:cubicBezTo>
                  <a:cubicBezTo>
                    <a:pt x="243" y="375"/>
                    <a:pt x="242" y="375"/>
                    <a:pt x="242" y="375"/>
                  </a:cubicBezTo>
                  <a:cubicBezTo>
                    <a:pt x="241" y="375"/>
                    <a:pt x="240" y="374"/>
                    <a:pt x="240" y="374"/>
                  </a:cubicBezTo>
                  <a:cubicBezTo>
                    <a:pt x="239" y="373"/>
                    <a:pt x="238" y="373"/>
                    <a:pt x="237" y="372"/>
                  </a:cubicBezTo>
                  <a:cubicBezTo>
                    <a:pt x="232" y="369"/>
                    <a:pt x="229" y="369"/>
                    <a:pt x="228" y="369"/>
                  </a:cubicBezTo>
                  <a:cubicBezTo>
                    <a:pt x="228" y="368"/>
                    <a:pt x="227" y="368"/>
                    <a:pt x="227" y="367"/>
                  </a:cubicBezTo>
                  <a:cubicBezTo>
                    <a:pt x="227" y="366"/>
                    <a:pt x="227" y="365"/>
                    <a:pt x="226" y="365"/>
                  </a:cubicBezTo>
                  <a:cubicBezTo>
                    <a:pt x="225" y="364"/>
                    <a:pt x="225" y="363"/>
                    <a:pt x="225" y="361"/>
                  </a:cubicBezTo>
                  <a:cubicBezTo>
                    <a:pt x="225" y="360"/>
                    <a:pt x="226" y="359"/>
                    <a:pt x="225" y="358"/>
                  </a:cubicBezTo>
                  <a:cubicBezTo>
                    <a:pt x="224" y="357"/>
                    <a:pt x="223" y="355"/>
                    <a:pt x="221" y="353"/>
                  </a:cubicBezTo>
                  <a:cubicBezTo>
                    <a:pt x="220" y="350"/>
                    <a:pt x="219" y="348"/>
                    <a:pt x="217" y="346"/>
                  </a:cubicBezTo>
                  <a:cubicBezTo>
                    <a:pt x="216" y="344"/>
                    <a:pt x="217" y="343"/>
                    <a:pt x="218" y="341"/>
                  </a:cubicBezTo>
                  <a:cubicBezTo>
                    <a:pt x="218" y="341"/>
                    <a:pt x="219" y="340"/>
                    <a:pt x="219" y="339"/>
                  </a:cubicBezTo>
                  <a:cubicBezTo>
                    <a:pt x="218" y="339"/>
                    <a:pt x="218" y="338"/>
                    <a:pt x="218" y="338"/>
                  </a:cubicBezTo>
                  <a:cubicBezTo>
                    <a:pt x="214" y="336"/>
                    <a:pt x="214" y="334"/>
                    <a:pt x="215" y="332"/>
                  </a:cubicBezTo>
                  <a:cubicBezTo>
                    <a:pt x="215" y="331"/>
                    <a:pt x="215" y="331"/>
                    <a:pt x="215" y="331"/>
                  </a:cubicBezTo>
                  <a:cubicBezTo>
                    <a:pt x="215" y="330"/>
                    <a:pt x="215" y="329"/>
                    <a:pt x="216" y="329"/>
                  </a:cubicBezTo>
                  <a:cubicBezTo>
                    <a:pt x="216" y="328"/>
                    <a:pt x="216" y="328"/>
                    <a:pt x="215" y="327"/>
                  </a:cubicBezTo>
                  <a:cubicBezTo>
                    <a:pt x="215" y="327"/>
                    <a:pt x="214" y="326"/>
                    <a:pt x="214" y="326"/>
                  </a:cubicBezTo>
                  <a:cubicBezTo>
                    <a:pt x="213" y="324"/>
                    <a:pt x="212" y="323"/>
                    <a:pt x="210" y="323"/>
                  </a:cubicBezTo>
                  <a:cubicBezTo>
                    <a:pt x="208" y="323"/>
                    <a:pt x="207" y="321"/>
                    <a:pt x="206" y="319"/>
                  </a:cubicBezTo>
                  <a:cubicBezTo>
                    <a:pt x="206" y="319"/>
                    <a:pt x="206" y="318"/>
                    <a:pt x="205" y="317"/>
                  </a:cubicBezTo>
                  <a:cubicBezTo>
                    <a:pt x="203" y="314"/>
                    <a:pt x="196" y="304"/>
                    <a:pt x="193" y="302"/>
                  </a:cubicBezTo>
                  <a:cubicBezTo>
                    <a:pt x="191" y="301"/>
                    <a:pt x="191" y="300"/>
                    <a:pt x="191" y="299"/>
                  </a:cubicBezTo>
                  <a:cubicBezTo>
                    <a:pt x="192" y="299"/>
                    <a:pt x="192" y="298"/>
                    <a:pt x="191" y="297"/>
                  </a:cubicBezTo>
                  <a:cubicBezTo>
                    <a:pt x="190" y="296"/>
                    <a:pt x="190" y="295"/>
                    <a:pt x="189" y="293"/>
                  </a:cubicBezTo>
                  <a:cubicBezTo>
                    <a:pt x="189" y="291"/>
                    <a:pt x="188" y="288"/>
                    <a:pt x="183" y="281"/>
                  </a:cubicBezTo>
                  <a:cubicBezTo>
                    <a:pt x="178" y="274"/>
                    <a:pt x="178" y="270"/>
                    <a:pt x="178" y="268"/>
                  </a:cubicBezTo>
                  <a:cubicBezTo>
                    <a:pt x="178" y="267"/>
                    <a:pt x="178" y="266"/>
                    <a:pt x="176" y="265"/>
                  </a:cubicBezTo>
                  <a:cubicBezTo>
                    <a:pt x="173" y="263"/>
                    <a:pt x="167" y="258"/>
                    <a:pt x="164" y="255"/>
                  </a:cubicBezTo>
                  <a:cubicBezTo>
                    <a:pt x="163" y="254"/>
                    <a:pt x="162" y="253"/>
                    <a:pt x="161" y="251"/>
                  </a:cubicBezTo>
                  <a:cubicBezTo>
                    <a:pt x="158" y="249"/>
                    <a:pt x="155" y="245"/>
                    <a:pt x="154" y="245"/>
                  </a:cubicBezTo>
                  <a:cubicBezTo>
                    <a:pt x="154" y="245"/>
                    <a:pt x="154" y="245"/>
                    <a:pt x="154" y="245"/>
                  </a:cubicBezTo>
                  <a:cubicBezTo>
                    <a:pt x="153" y="246"/>
                    <a:pt x="151" y="246"/>
                    <a:pt x="150" y="246"/>
                  </a:cubicBezTo>
                  <a:cubicBezTo>
                    <a:pt x="149" y="246"/>
                    <a:pt x="148" y="246"/>
                    <a:pt x="148" y="245"/>
                  </a:cubicBezTo>
                  <a:cubicBezTo>
                    <a:pt x="147" y="245"/>
                    <a:pt x="147" y="245"/>
                    <a:pt x="147" y="245"/>
                  </a:cubicBezTo>
                  <a:cubicBezTo>
                    <a:pt x="146" y="244"/>
                    <a:pt x="146" y="243"/>
                    <a:pt x="145" y="243"/>
                  </a:cubicBezTo>
                  <a:cubicBezTo>
                    <a:pt x="144" y="243"/>
                    <a:pt x="144" y="243"/>
                    <a:pt x="143" y="243"/>
                  </a:cubicBezTo>
                  <a:cubicBezTo>
                    <a:pt x="142" y="244"/>
                    <a:pt x="142" y="244"/>
                    <a:pt x="141" y="244"/>
                  </a:cubicBezTo>
                  <a:cubicBezTo>
                    <a:pt x="140" y="245"/>
                    <a:pt x="140" y="245"/>
                    <a:pt x="138" y="245"/>
                  </a:cubicBezTo>
                  <a:cubicBezTo>
                    <a:pt x="137" y="244"/>
                    <a:pt x="136" y="244"/>
                    <a:pt x="136" y="243"/>
                  </a:cubicBezTo>
                  <a:cubicBezTo>
                    <a:pt x="135" y="242"/>
                    <a:pt x="134" y="241"/>
                    <a:pt x="132" y="241"/>
                  </a:cubicBezTo>
                  <a:cubicBezTo>
                    <a:pt x="131" y="241"/>
                    <a:pt x="131" y="241"/>
                    <a:pt x="131" y="241"/>
                  </a:cubicBezTo>
                  <a:cubicBezTo>
                    <a:pt x="130" y="241"/>
                    <a:pt x="129" y="241"/>
                    <a:pt x="128" y="242"/>
                  </a:cubicBezTo>
                  <a:cubicBezTo>
                    <a:pt x="127" y="243"/>
                    <a:pt x="125" y="244"/>
                    <a:pt x="122" y="244"/>
                  </a:cubicBezTo>
                  <a:cubicBezTo>
                    <a:pt x="117" y="245"/>
                    <a:pt x="117" y="247"/>
                    <a:pt x="117" y="249"/>
                  </a:cubicBezTo>
                  <a:cubicBezTo>
                    <a:pt x="117" y="249"/>
                    <a:pt x="117" y="250"/>
                    <a:pt x="116" y="250"/>
                  </a:cubicBezTo>
                  <a:cubicBezTo>
                    <a:pt x="116" y="251"/>
                    <a:pt x="116" y="251"/>
                    <a:pt x="115" y="252"/>
                  </a:cubicBezTo>
                  <a:cubicBezTo>
                    <a:pt x="114" y="254"/>
                    <a:pt x="113" y="256"/>
                    <a:pt x="113" y="258"/>
                  </a:cubicBezTo>
                  <a:cubicBezTo>
                    <a:pt x="112" y="258"/>
                    <a:pt x="112" y="259"/>
                    <a:pt x="112" y="260"/>
                  </a:cubicBezTo>
                  <a:cubicBezTo>
                    <a:pt x="112" y="263"/>
                    <a:pt x="111" y="266"/>
                    <a:pt x="108" y="267"/>
                  </a:cubicBezTo>
                  <a:cubicBezTo>
                    <a:pt x="107" y="268"/>
                    <a:pt x="106" y="269"/>
                    <a:pt x="106" y="271"/>
                  </a:cubicBezTo>
                  <a:cubicBezTo>
                    <a:pt x="105" y="272"/>
                    <a:pt x="105" y="273"/>
                    <a:pt x="104" y="273"/>
                  </a:cubicBezTo>
                  <a:cubicBezTo>
                    <a:pt x="103" y="273"/>
                    <a:pt x="102" y="272"/>
                    <a:pt x="101" y="272"/>
                  </a:cubicBezTo>
                  <a:cubicBezTo>
                    <a:pt x="100" y="271"/>
                    <a:pt x="99" y="270"/>
                    <a:pt x="98" y="270"/>
                  </a:cubicBezTo>
                  <a:cubicBezTo>
                    <a:pt x="94" y="267"/>
                    <a:pt x="89" y="263"/>
                    <a:pt x="87" y="263"/>
                  </a:cubicBezTo>
                  <a:cubicBezTo>
                    <a:pt x="87" y="263"/>
                    <a:pt x="87" y="263"/>
                    <a:pt x="87" y="263"/>
                  </a:cubicBezTo>
                  <a:cubicBezTo>
                    <a:pt x="87" y="263"/>
                    <a:pt x="87" y="263"/>
                    <a:pt x="87" y="263"/>
                  </a:cubicBezTo>
                  <a:cubicBezTo>
                    <a:pt x="86" y="263"/>
                    <a:pt x="85" y="262"/>
                    <a:pt x="83" y="261"/>
                  </a:cubicBezTo>
                  <a:cubicBezTo>
                    <a:pt x="82" y="259"/>
                    <a:pt x="80" y="258"/>
                    <a:pt x="79" y="258"/>
                  </a:cubicBezTo>
                  <a:cubicBezTo>
                    <a:pt x="76" y="258"/>
                    <a:pt x="71" y="256"/>
                    <a:pt x="69" y="253"/>
                  </a:cubicBezTo>
                  <a:cubicBezTo>
                    <a:pt x="69" y="252"/>
                    <a:pt x="68" y="251"/>
                    <a:pt x="68" y="251"/>
                  </a:cubicBezTo>
                  <a:cubicBezTo>
                    <a:pt x="68" y="250"/>
                    <a:pt x="68" y="249"/>
                    <a:pt x="66" y="249"/>
                  </a:cubicBezTo>
                  <a:cubicBezTo>
                    <a:pt x="65" y="248"/>
                    <a:pt x="65" y="248"/>
                    <a:pt x="65" y="248"/>
                  </a:cubicBezTo>
                  <a:cubicBezTo>
                    <a:pt x="62" y="248"/>
                    <a:pt x="61" y="247"/>
                    <a:pt x="59" y="243"/>
                  </a:cubicBezTo>
                  <a:cubicBezTo>
                    <a:pt x="59" y="242"/>
                    <a:pt x="58" y="241"/>
                    <a:pt x="57" y="239"/>
                  </a:cubicBezTo>
                  <a:cubicBezTo>
                    <a:pt x="56" y="236"/>
                    <a:pt x="54" y="233"/>
                    <a:pt x="55" y="231"/>
                  </a:cubicBezTo>
                  <a:cubicBezTo>
                    <a:pt x="56" y="229"/>
                    <a:pt x="57" y="228"/>
                    <a:pt x="58" y="228"/>
                  </a:cubicBezTo>
                  <a:cubicBezTo>
                    <a:pt x="58" y="228"/>
                    <a:pt x="59" y="227"/>
                    <a:pt x="59" y="227"/>
                  </a:cubicBezTo>
                  <a:cubicBezTo>
                    <a:pt x="59" y="226"/>
                    <a:pt x="58" y="225"/>
                    <a:pt x="57" y="223"/>
                  </a:cubicBezTo>
                  <a:cubicBezTo>
                    <a:pt x="53" y="218"/>
                    <a:pt x="53" y="218"/>
                    <a:pt x="53" y="216"/>
                  </a:cubicBezTo>
                  <a:cubicBezTo>
                    <a:pt x="53" y="216"/>
                    <a:pt x="53" y="216"/>
                    <a:pt x="53" y="215"/>
                  </a:cubicBezTo>
                  <a:cubicBezTo>
                    <a:pt x="53" y="214"/>
                    <a:pt x="53" y="214"/>
                    <a:pt x="53" y="213"/>
                  </a:cubicBezTo>
                  <a:cubicBezTo>
                    <a:pt x="53" y="212"/>
                    <a:pt x="54" y="211"/>
                    <a:pt x="50" y="209"/>
                  </a:cubicBezTo>
                  <a:cubicBezTo>
                    <a:pt x="46" y="206"/>
                    <a:pt x="45" y="205"/>
                    <a:pt x="43" y="203"/>
                  </a:cubicBezTo>
                  <a:cubicBezTo>
                    <a:pt x="42" y="202"/>
                    <a:pt x="41" y="201"/>
                    <a:pt x="40" y="200"/>
                  </a:cubicBezTo>
                  <a:cubicBezTo>
                    <a:pt x="39" y="199"/>
                    <a:pt x="38" y="198"/>
                    <a:pt x="36" y="198"/>
                  </a:cubicBezTo>
                  <a:cubicBezTo>
                    <a:pt x="35" y="197"/>
                    <a:pt x="33" y="197"/>
                    <a:pt x="32" y="194"/>
                  </a:cubicBezTo>
                  <a:cubicBezTo>
                    <a:pt x="31" y="190"/>
                    <a:pt x="30" y="189"/>
                    <a:pt x="28" y="187"/>
                  </a:cubicBezTo>
                  <a:cubicBezTo>
                    <a:pt x="28" y="187"/>
                    <a:pt x="27" y="186"/>
                    <a:pt x="27" y="186"/>
                  </a:cubicBezTo>
                  <a:cubicBezTo>
                    <a:pt x="24" y="182"/>
                    <a:pt x="22" y="180"/>
                    <a:pt x="18" y="178"/>
                  </a:cubicBezTo>
                  <a:cubicBezTo>
                    <a:pt x="16" y="177"/>
                    <a:pt x="15" y="176"/>
                    <a:pt x="14" y="176"/>
                  </a:cubicBezTo>
                  <a:cubicBezTo>
                    <a:pt x="12" y="176"/>
                    <a:pt x="12" y="176"/>
                    <a:pt x="12" y="173"/>
                  </a:cubicBezTo>
                  <a:cubicBezTo>
                    <a:pt x="12" y="168"/>
                    <a:pt x="7" y="164"/>
                    <a:pt x="6" y="164"/>
                  </a:cubicBezTo>
                  <a:cubicBezTo>
                    <a:pt x="6" y="164"/>
                    <a:pt x="6" y="164"/>
                    <a:pt x="4" y="164"/>
                  </a:cubicBezTo>
                  <a:cubicBezTo>
                    <a:pt x="4" y="164"/>
                    <a:pt x="4" y="164"/>
                    <a:pt x="4" y="164"/>
                  </a:cubicBezTo>
                  <a:cubicBezTo>
                    <a:pt x="4" y="163"/>
                    <a:pt x="4" y="163"/>
                    <a:pt x="4" y="163"/>
                  </a:cubicBezTo>
                  <a:cubicBezTo>
                    <a:pt x="0" y="156"/>
                    <a:pt x="0" y="155"/>
                    <a:pt x="1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2" y="155"/>
                    <a:pt x="2" y="155"/>
                    <a:pt x="2" y="155"/>
                  </a:cubicBezTo>
                  <a:cubicBezTo>
                    <a:pt x="5" y="155"/>
                    <a:pt x="107" y="164"/>
                    <a:pt x="109" y="164"/>
                  </a:cubicBezTo>
                  <a:cubicBezTo>
                    <a:pt x="111" y="164"/>
                    <a:pt x="111" y="161"/>
                    <a:pt x="111" y="161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209" y="5"/>
                    <a:pt x="209" y="5"/>
                    <a:pt x="209" y="5"/>
                  </a:cubicBezTo>
                  <a:cubicBezTo>
                    <a:pt x="209" y="5"/>
                    <a:pt x="209" y="5"/>
                    <a:pt x="209" y="5"/>
                  </a:cubicBezTo>
                  <a:cubicBezTo>
                    <a:pt x="209" y="32"/>
                    <a:pt x="209" y="73"/>
                    <a:pt x="211" y="74"/>
                  </a:cubicBezTo>
                  <a:cubicBezTo>
                    <a:pt x="212" y="75"/>
                    <a:pt x="213" y="76"/>
                    <a:pt x="214" y="77"/>
                  </a:cubicBezTo>
                  <a:cubicBezTo>
                    <a:pt x="214" y="79"/>
                    <a:pt x="215" y="80"/>
                    <a:pt x="217" y="81"/>
                  </a:cubicBezTo>
                  <a:cubicBezTo>
                    <a:pt x="217" y="81"/>
                    <a:pt x="218" y="82"/>
                    <a:pt x="219" y="82"/>
                  </a:cubicBezTo>
                  <a:cubicBezTo>
                    <a:pt x="220" y="82"/>
                    <a:pt x="220" y="82"/>
                    <a:pt x="220" y="82"/>
                  </a:cubicBezTo>
                  <a:cubicBezTo>
                    <a:pt x="220" y="81"/>
                    <a:pt x="221" y="81"/>
                    <a:pt x="221" y="81"/>
                  </a:cubicBezTo>
                  <a:cubicBezTo>
                    <a:pt x="222" y="81"/>
                    <a:pt x="222" y="81"/>
                    <a:pt x="223" y="81"/>
                  </a:cubicBezTo>
                  <a:cubicBezTo>
                    <a:pt x="223" y="82"/>
                    <a:pt x="223" y="82"/>
                    <a:pt x="224" y="82"/>
                  </a:cubicBezTo>
                  <a:cubicBezTo>
                    <a:pt x="225" y="82"/>
                    <a:pt x="225" y="81"/>
                    <a:pt x="225" y="80"/>
                  </a:cubicBezTo>
                  <a:cubicBezTo>
                    <a:pt x="225" y="80"/>
                    <a:pt x="225" y="79"/>
                    <a:pt x="226" y="79"/>
                  </a:cubicBezTo>
                  <a:cubicBezTo>
                    <a:pt x="227" y="79"/>
                    <a:pt x="227" y="79"/>
                    <a:pt x="227" y="79"/>
                  </a:cubicBezTo>
                  <a:cubicBezTo>
                    <a:pt x="228" y="79"/>
                    <a:pt x="229" y="80"/>
                    <a:pt x="230" y="82"/>
                  </a:cubicBezTo>
                  <a:cubicBezTo>
                    <a:pt x="230" y="83"/>
                    <a:pt x="230" y="83"/>
                    <a:pt x="230" y="83"/>
                  </a:cubicBezTo>
                  <a:cubicBezTo>
                    <a:pt x="230" y="83"/>
                    <a:pt x="231" y="84"/>
                    <a:pt x="231" y="85"/>
                  </a:cubicBezTo>
                  <a:cubicBezTo>
                    <a:pt x="231" y="86"/>
                    <a:pt x="231" y="88"/>
                    <a:pt x="232" y="88"/>
                  </a:cubicBezTo>
                  <a:cubicBezTo>
                    <a:pt x="233" y="88"/>
                    <a:pt x="234" y="88"/>
                    <a:pt x="235" y="89"/>
                  </a:cubicBezTo>
                  <a:cubicBezTo>
                    <a:pt x="236" y="89"/>
                    <a:pt x="236" y="89"/>
                    <a:pt x="238" y="89"/>
                  </a:cubicBezTo>
                  <a:cubicBezTo>
                    <a:pt x="238" y="89"/>
                    <a:pt x="238" y="89"/>
                    <a:pt x="239" y="89"/>
                  </a:cubicBezTo>
                  <a:cubicBezTo>
                    <a:pt x="242" y="89"/>
                    <a:pt x="243" y="91"/>
                    <a:pt x="243" y="91"/>
                  </a:cubicBezTo>
                  <a:cubicBezTo>
                    <a:pt x="244" y="92"/>
                    <a:pt x="244" y="92"/>
                    <a:pt x="245" y="92"/>
                  </a:cubicBezTo>
                  <a:cubicBezTo>
                    <a:pt x="245" y="92"/>
                    <a:pt x="246" y="92"/>
                    <a:pt x="247" y="92"/>
                  </a:cubicBezTo>
                  <a:cubicBezTo>
                    <a:pt x="248" y="91"/>
                    <a:pt x="248" y="91"/>
                    <a:pt x="249" y="91"/>
                  </a:cubicBezTo>
                  <a:cubicBezTo>
                    <a:pt x="250" y="91"/>
                    <a:pt x="250" y="91"/>
                    <a:pt x="250" y="91"/>
                  </a:cubicBezTo>
                  <a:cubicBezTo>
                    <a:pt x="252" y="92"/>
                    <a:pt x="253" y="92"/>
                    <a:pt x="253" y="94"/>
                  </a:cubicBezTo>
                  <a:cubicBezTo>
                    <a:pt x="253" y="94"/>
                    <a:pt x="253" y="94"/>
                    <a:pt x="253" y="94"/>
                  </a:cubicBezTo>
                  <a:cubicBezTo>
                    <a:pt x="253" y="95"/>
                    <a:pt x="253" y="95"/>
                    <a:pt x="254" y="95"/>
                  </a:cubicBezTo>
                  <a:cubicBezTo>
                    <a:pt x="254" y="95"/>
                    <a:pt x="255" y="94"/>
                    <a:pt x="256" y="93"/>
                  </a:cubicBezTo>
                  <a:cubicBezTo>
                    <a:pt x="256" y="92"/>
                    <a:pt x="256" y="91"/>
                    <a:pt x="257" y="91"/>
                  </a:cubicBezTo>
                  <a:cubicBezTo>
                    <a:pt x="258" y="92"/>
                    <a:pt x="258" y="92"/>
                    <a:pt x="258" y="92"/>
                  </a:cubicBezTo>
                  <a:cubicBezTo>
                    <a:pt x="258" y="92"/>
                    <a:pt x="258" y="92"/>
                    <a:pt x="258" y="92"/>
                  </a:cubicBezTo>
                  <a:cubicBezTo>
                    <a:pt x="258" y="92"/>
                    <a:pt x="258" y="92"/>
                    <a:pt x="258" y="92"/>
                  </a:cubicBezTo>
                  <a:cubicBezTo>
                    <a:pt x="259" y="91"/>
                    <a:pt x="259" y="91"/>
                    <a:pt x="260" y="91"/>
                  </a:cubicBezTo>
                  <a:cubicBezTo>
                    <a:pt x="260" y="91"/>
                    <a:pt x="261" y="91"/>
                    <a:pt x="261" y="91"/>
                  </a:cubicBezTo>
                  <a:cubicBezTo>
                    <a:pt x="262" y="91"/>
                    <a:pt x="262" y="91"/>
                    <a:pt x="263" y="91"/>
                  </a:cubicBezTo>
                  <a:cubicBezTo>
                    <a:pt x="264" y="91"/>
                    <a:pt x="264" y="91"/>
                    <a:pt x="264" y="91"/>
                  </a:cubicBezTo>
                  <a:cubicBezTo>
                    <a:pt x="265" y="92"/>
                    <a:pt x="265" y="93"/>
                    <a:pt x="265" y="93"/>
                  </a:cubicBezTo>
                  <a:cubicBezTo>
                    <a:pt x="265" y="94"/>
                    <a:pt x="265" y="94"/>
                    <a:pt x="265" y="94"/>
                  </a:cubicBezTo>
                  <a:cubicBezTo>
                    <a:pt x="265" y="96"/>
                    <a:pt x="265" y="96"/>
                    <a:pt x="266" y="96"/>
                  </a:cubicBezTo>
                  <a:cubicBezTo>
                    <a:pt x="266" y="96"/>
                    <a:pt x="266" y="96"/>
                    <a:pt x="267" y="96"/>
                  </a:cubicBezTo>
                  <a:cubicBezTo>
                    <a:pt x="268" y="97"/>
                    <a:pt x="268" y="98"/>
                    <a:pt x="268" y="99"/>
                  </a:cubicBezTo>
                  <a:cubicBezTo>
                    <a:pt x="268" y="100"/>
                    <a:pt x="268" y="101"/>
                    <a:pt x="268" y="102"/>
                  </a:cubicBezTo>
                  <a:cubicBezTo>
                    <a:pt x="268" y="102"/>
                    <a:pt x="268" y="102"/>
                    <a:pt x="269" y="102"/>
                  </a:cubicBezTo>
                  <a:cubicBezTo>
                    <a:pt x="270" y="102"/>
                    <a:pt x="271" y="101"/>
                    <a:pt x="272" y="99"/>
                  </a:cubicBezTo>
                  <a:cubicBezTo>
                    <a:pt x="273" y="98"/>
                    <a:pt x="275" y="97"/>
                    <a:pt x="277" y="98"/>
                  </a:cubicBezTo>
                  <a:cubicBezTo>
                    <a:pt x="279" y="99"/>
                    <a:pt x="280" y="100"/>
                    <a:pt x="281" y="101"/>
                  </a:cubicBezTo>
                  <a:cubicBezTo>
                    <a:pt x="281" y="101"/>
                    <a:pt x="281" y="101"/>
                    <a:pt x="281" y="101"/>
                  </a:cubicBezTo>
                  <a:cubicBezTo>
                    <a:pt x="282" y="102"/>
                    <a:pt x="282" y="102"/>
                    <a:pt x="283" y="102"/>
                  </a:cubicBezTo>
                  <a:cubicBezTo>
                    <a:pt x="283" y="102"/>
                    <a:pt x="284" y="102"/>
                    <a:pt x="284" y="101"/>
                  </a:cubicBezTo>
                  <a:cubicBezTo>
                    <a:pt x="284" y="100"/>
                    <a:pt x="285" y="100"/>
                    <a:pt x="289" y="100"/>
                  </a:cubicBezTo>
                  <a:cubicBezTo>
                    <a:pt x="289" y="100"/>
                    <a:pt x="290" y="100"/>
                    <a:pt x="291" y="100"/>
                  </a:cubicBezTo>
                  <a:cubicBezTo>
                    <a:pt x="291" y="100"/>
                    <a:pt x="291" y="100"/>
                    <a:pt x="291" y="100"/>
                  </a:cubicBezTo>
                  <a:cubicBezTo>
                    <a:pt x="292" y="100"/>
                    <a:pt x="292" y="100"/>
                    <a:pt x="292" y="100"/>
                  </a:cubicBezTo>
                  <a:cubicBezTo>
                    <a:pt x="292" y="100"/>
                    <a:pt x="292" y="101"/>
                    <a:pt x="292" y="102"/>
                  </a:cubicBezTo>
                  <a:cubicBezTo>
                    <a:pt x="292" y="103"/>
                    <a:pt x="291" y="103"/>
                    <a:pt x="291" y="104"/>
                  </a:cubicBezTo>
                  <a:cubicBezTo>
                    <a:pt x="291" y="106"/>
                    <a:pt x="292" y="106"/>
                    <a:pt x="293" y="107"/>
                  </a:cubicBezTo>
                  <a:cubicBezTo>
                    <a:pt x="293" y="107"/>
                    <a:pt x="293" y="107"/>
                    <a:pt x="293" y="107"/>
                  </a:cubicBezTo>
                  <a:cubicBezTo>
                    <a:pt x="294" y="107"/>
                    <a:pt x="294" y="107"/>
                    <a:pt x="294" y="107"/>
                  </a:cubicBezTo>
                  <a:cubicBezTo>
                    <a:pt x="294" y="107"/>
                    <a:pt x="295" y="105"/>
                    <a:pt x="295" y="103"/>
                  </a:cubicBezTo>
                  <a:cubicBezTo>
                    <a:pt x="295" y="101"/>
                    <a:pt x="295" y="101"/>
                    <a:pt x="295" y="100"/>
                  </a:cubicBezTo>
                  <a:cubicBezTo>
                    <a:pt x="296" y="99"/>
                    <a:pt x="296" y="99"/>
                    <a:pt x="296" y="98"/>
                  </a:cubicBezTo>
                  <a:cubicBezTo>
                    <a:pt x="297" y="97"/>
                    <a:pt x="297" y="97"/>
                    <a:pt x="297" y="97"/>
                  </a:cubicBezTo>
                  <a:cubicBezTo>
                    <a:pt x="298" y="97"/>
                    <a:pt x="298" y="97"/>
                    <a:pt x="298" y="98"/>
                  </a:cubicBezTo>
                  <a:cubicBezTo>
                    <a:pt x="299" y="99"/>
                    <a:pt x="299" y="99"/>
                    <a:pt x="299" y="99"/>
                  </a:cubicBezTo>
                  <a:cubicBezTo>
                    <a:pt x="300" y="100"/>
                    <a:pt x="301" y="101"/>
                    <a:pt x="302" y="102"/>
                  </a:cubicBezTo>
                  <a:cubicBezTo>
                    <a:pt x="303" y="103"/>
                    <a:pt x="303" y="103"/>
                    <a:pt x="303" y="103"/>
                  </a:cubicBezTo>
                  <a:cubicBezTo>
                    <a:pt x="304" y="103"/>
                    <a:pt x="304" y="101"/>
                    <a:pt x="304" y="101"/>
                  </a:cubicBezTo>
                  <a:cubicBezTo>
                    <a:pt x="305" y="100"/>
                    <a:pt x="305" y="100"/>
                    <a:pt x="305" y="100"/>
                  </a:cubicBezTo>
                  <a:cubicBezTo>
                    <a:pt x="305" y="100"/>
                    <a:pt x="305" y="99"/>
                    <a:pt x="306" y="99"/>
                  </a:cubicBezTo>
                  <a:cubicBezTo>
                    <a:pt x="306" y="99"/>
                    <a:pt x="307" y="100"/>
                    <a:pt x="309" y="102"/>
                  </a:cubicBezTo>
                  <a:cubicBezTo>
                    <a:pt x="310" y="103"/>
                    <a:pt x="310" y="103"/>
                    <a:pt x="310" y="103"/>
                  </a:cubicBezTo>
                  <a:cubicBezTo>
                    <a:pt x="312" y="105"/>
                    <a:pt x="313" y="106"/>
                    <a:pt x="315" y="108"/>
                  </a:cubicBezTo>
                  <a:cubicBezTo>
                    <a:pt x="316" y="108"/>
                    <a:pt x="316" y="108"/>
                    <a:pt x="316" y="108"/>
                  </a:cubicBezTo>
                  <a:cubicBezTo>
                    <a:pt x="318" y="108"/>
                    <a:pt x="318" y="107"/>
                    <a:pt x="319" y="106"/>
                  </a:cubicBezTo>
                  <a:cubicBezTo>
                    <a:pt x="320" y="105"/>
                    <a:pt x="320" y="105"/>
                    <a:pt x="320" y="105"/>
                  </a:cubicBezTo>
                  <a:cubicBezTo>
                    <a:pt x="321" y="103"/>
                    <a:pt x="324" y="102"/>
                    <a:pt x="326" y="101"/>
                  </a:cubicBezTo>
                  <a:cubicBezTo>
                    <a:pt x="327" y="100"/>
                    <a:pt x="327" y="100"/>
                    <a:pt x="328" y="100"/>
                  </a:cubicBezTo>
                  <a:cubicBezTo>
                    <a:pt x="328" y="100"/>
                    <a:pt x="329" y="101"/>
                    <a:pt x="329" y="101"/>
                  </a:cubicBezTo>
                  <a:cubicBezTo>
                    <a:pt x="329" y="102"/>
                    <a:pt x="329" y="102"/>
                    <a:pt x="330" y="103"/>
                  </a:cubicBezTo>
                  <a:cubicBezTo>
                    <a:pt x="331" y="103"/>
                    <a:pt x="331" y="103"/>
                    <a:pt x="331" y="103"/>
                  </a:cubicBezTo>
                  <a:cubicBezTo>
                    <a:pt x="332" y="103"/>
                    <a:pt x="333" y="102"/>
                    <a:pt x="333" y="100"/>
                  </a:cubicBezTo>
                  <a:cubicBezTo>
                    <a:pt x="334" y="98"/>
                    <a:pt x="337" y="98"/>
                    <a:pt x="339" y="98"/>
                  </a:cubicBezTo>
                  <a:cubicBezTo>
                    <a:pt x="340" y="98"/>
                    <a:pt x="340" y="99"/>
                    <a:pt x="341" y="99"/>
                  </a:cubicBezTo>
                  <a:cubicBezTo>
                    <a:pt x="341" y="100"/>
                    <a:pt x="341" y="100"/>
                    <a:pt x="343" y="101"/>
                  </a:cubicBezTo>
                  <a:cubicBezTo>
                    <a:pt x="343" y="102"/>
                    <a:pt x="344" y="102"/>
                    <a:pt x="344" y="102"/>
                  </a:cubicBezTo>
                  <a:cubicBezTo>
                    <a:pt x="345" y="102"/>
                    <a:pt x="346" y="101"/>
                    <a:pt x="346" y="100"/>
                  </a:cubicBezTo>
                  <a:cubicBezTo>
                    <a:pt x="347" y="100"/>
                    <a:pt x="347" y="100"/>
                    <a:pt x="347" y="100"/>
                  </a:cubicBezTo>
                  <a:cubicBezTo>
                    <a:pt x="347" y="99"/>
                    <a:pt x="347" y="99"/>
                    <a:pt x="347" y="99"/>
                  </a:cubicBezTo>
                  <a:cubicBezTo>
                    <a:pt x="348" y="98"/>
                    <a:pt x="349" y="97"/>
                    <a:pt x="350" y="97"/>
                  </a:cubicBezTo>
                  <a:cubicBezTo>
                    <a:pt x="352" y="97"/>
                    <a:pt x="354" y="98"/>
                    <a:pt x="357" y="102"/>
                  </a:cubicBezTo>
                  <a:cubicBezTo>
                    <a:pt x="359" y="104"/>
                    <a:pt x="361" y="105"/>
                    <a:pt x="362" y="105"/>
                  </a:cubicBezTo>
                  <a:cubicBezTo>
                    <a:pt x="362" y="105"/>
                    <a:pt x="363" y="105"/>
                    <a:pt x="363" y="106"/>
                  </a:cubicBezTo>
                  <a:cubicBezTo>
                    <a:pt x="364" y="107"/>
                    <a:pt x="365" y="108"/>
                    <a:pt x="368" y="108"/>
                  </a:cubicBezTo>
                  <a:cubicBezTo>
                    <a:pt x="369" y="108"/>
                    <a:pt x="370" y="108"/>
                    <a:pt x="370" y="108"/>
                  </a:cubicBezTo>
                  <a:cubicBezTo>
                    <a:pt x="370" y="107"/>
                    <a:pt x="371" y="107"/>
                    <a:pt x="372" y="107"/>
                  </a:cubicBezTo>
                  <a:cubicBezTo>
                    <a:pt x="373" y="107"/>
                    <a:pt x="374" y="108"/>
                    <a:pt x="374" y="110"/>
                  </a:cubicBezTo>
                  <a:cubicBezTo>
                    <a:pt x="374" y="110"/>
                    <a:pt x="374" y="111"/>
                    <a:pt x="375" y="112"/>
                  </a:cubicBezTo>
                  <a:cubicBezTo>
                    <a:pt x="376" y="112"/>
                    <a:pt x="376" y="112"/>
                    <a:pt x="376" y="112"/>
                  </a:cubicBezTo>
                  <a:cubicBezTo>
                    <a:pt x="376" y="112"/>
                    <a:pt x="376" y="112"/>
                    <a:pt x="376" y="111"/>
                  </a:cubicBezTo>
                  <a:cubicBezTo>
                    <a:pt x="377" y="110"/>
                    <a:pt x="377" y="110"/>
                    <a:pt x="377" y="110"/>
                  </a:cubicBezTo>
                  <a:cubicBezTo>
                    <a:pt x="378" y="109"/>
                    <a:pt x="378" y="109"/>
                    <a:pt x="379" y="110"/>
                  </a:cubicBezTo>
                  <a:cubicBezTo>
                    <a:pt x="380" y="110"/>
                    <a:pt x="381" y="110"/>
                    <a:pt x="382" y="110"/>
                  </a:cubicBezTo>
                  <a:cubicBezTo>
                    <a:pt x="384" y="110"/>
                    <a:pt x="385" y="112"/>
                    <a:pt x="385" y="112"/>
                  </a:cubicBezTo>
                  <a:cubicBezTo>
                    <a:pt x="385" y="112"/>
                    <a:pt x="385" y="112"/>
                    <a:pt x="385" y="112"/>
                  </a:cubicBezTo>
                  <a:cubicBezTo>
                    <a:pt x="385" y="112"/>
                    <a:pt x="385" y="112"/>
                    <a:pt x="385" y="112"/>
                  </a:cubicBezTo>
                  <a:cubicBezTo>
                    <a:pt x="386" y="169"/>
                    <a:pt x="386" y="169"/>
                    <a:pt x="386" y="169"/>
                  </a:cubicBezTo>
                  <a:cubicBezTo>
                    <a:pt x="387" y="169"/>
                    <a:pt x="389" y="170"/>
                    <a:pt x="390" y="171"/>
                  </a:cubicBezTo>
                  <a:cubicBezTo>
                    <a:pt x="390" y="172"/>
                    <a:pt x="391" y="173"/>
                    <a:pt x="391" y="173"/>
                  </a:cubicBezTo>
                  <a:cubicBezTo>
                    <a:pt x="393" y="174"/>
                    <a:pt x="394" y="175"/>
                    <a:pt x="395" y="177"/>
                  </a:cubicBezTo>
                  <a:cubicBezTo>
                    <a:pt x="395" y="179"/>
                    <a:pt x="395" y="180"/>
                    <a:pt x="394" y="181"/>
                  </a:cubicBezTo>
                  <a:cubicBezTo>
                    <a:pt x="394" y="181"/>
                    <a:pt x="394" y="182"/>
                    <a:pt x="394" y="182"/>
                  </a:cubicBezTo>
                  <a:cubicBezTo>
                    <a:pt x="394" y="184"/>
                    <a:pt x="394" y="184"/>
                    <a:pt x="395" y="184"/>
                  </a:cubicBezTo>
                  <a:cubicBezTo>
                    <a:pt x="395" y="185"/>
                    <a:pt x="396" y="185"/>
                    <a:pt x="396" y="185"/>
                  </a:cubicBezTo>
                  <a:cubicBezTo>
                    <a:pt x="397" y="186"/>
                    <a:pt x="399" y="188"/>
                    <a:pt x="399" y="192"/>
                  </a:cubicBezTo>
                  <a:cubicBezTo>
                    <a:pt x="399" y="193"/>
                    <a:pt x="399" y="194"/>
                    <a:pt x="400" y="194"/>
                  </a:cubicBezTo>
                  <a:cubicBezTo>
                    <a:pt x="401" y="194"/>
                    <a:pt x="401" y="194"/>
                    <a:pt x="402" y="196"/>
                  </a:cubicBezTo>
                  <a:cubicBezTo>
                    <a:pt x="403" y="198"/>
                    <a:pt x="404" y="201"/>
                    <a:pt x="403" y="203"/>
                  </a:cubicBezTo>
                  <a:cubicBezTo>
                    <a:pt x="403" y="205"/>
                    <a:pt x="403" y="206"/>
                    <a:pt x="403" y="207"/>
                  </a:cubicBezTo>
                  <a:cubicBezTo>
                    <a:pt x="403" y="208"/>
                    <a:pt x="403" y="208"/>
                    <a:pt x="403" y="208"/>
                  </a:cubicBezTo>
                  <a:cubicBezTo>
                    <a:pt x="403" y="209"/>
                    <a:pt x="403" y="211"/>
                    <a:pt x="402" y="214"/>
                  </a:cubicBezTo>
                  <a:cubicBezTo>
                    <a:pt x="401" y="216"/>
                    <a:pt x="400" y="217"/>
                    <a:pt x="399" y="217"/>
                  </a:cubicBezTo>
                  <a:cubicBezTo>
                    <a:pt x="399" y="218"/>
                    <a:pt x="399" y="218"/>
                    <a:pt x="398" y="219"/>
                  </a:cubicBezTo>
                  <a:cubicBezTo>
                    <a:pt x="397" y="219"/>
                    <a:pt x="397" y="220"/>
                    <a:pt x="397" y="220"/>
                  </a:cubicBezTo>
                  <a:cubicBezTo>
                    <a:pt x="398" y="220"/>
                    <a:pt x="398" y="220"/>
                    <a:pt x="398" y="220"/>
                  </a:cubicBezTo>
                  <a:cubicBezTo>
                    <a:pt x="398" y="220"/>
                    <a:pt x="399" y="221"/>
                    <a:pt x="399" y="221"/>
                  </a:cubicBezTo>
                  <a:cubicBezTo>
                    <a:pt x="400" y="222"/>
                    <a:pt x="400" y="223"/>
                    <a:pt x="399" y="224"/>
                  </a:cubicBezTo>
                  <a:cubicBezTo>
                    <a:pt x="399" y="224"/>
                    <a:pt x="399" y="224"/>
                    <a:pt x="399" y="224"/>
                  </a:cubicBezTo>
                  <a:cubicBezTo>
                    <a:pt x="398" y="224"/>
                    <a:pt x="398" y="226"/>
                    <a:pt x="398" y="227"/>
                  </a:cubicBezTo>
                  <a:cubicBezTo>
                    <a:pt x="397" y="228"/>
                    <a:pt x="397" y="228"/>
                    <a:pt x="397" y="228"/>
                  </a:cubicBezTo>
                  <a:cubicBezTo>
                    <a:pt x="397" y="228"/>
                    <a:pt x="398" y="229"/>
                    <a:pt x="398" y="230"/>
                  </a:cubicBezTo>
                  <a:cubicBezTo>
                    <a:pt x="399" y="231"/>
                    <a:pt x="399" y="231"/>
                    <a:pt x="399" y="231"/>
                  </a:cubicBezTo>
                  <a:cubicBezTo>
                    <a:pt x="400" y="233"/>
                    <a:pt x="400" y="234"/>
                    <a:pt x="400" y="235"/>
                  </a:cubicBezTo>
                  <a:cubicBezTo>
                    <a:pt x="400" y="236"/>
                    <a:pt x="400" y="236"/>
                    <a:pt x="400" y="236"/>
                  </a:cubicBezTo>
                  <a:cubicBezTo>
                    <a:pt x="400" y="237"/>
                    <a:pt x="399" y="237"/>
                    <a:pt x="399" y="238"/>
                  </a:cubicBezTo>
                  <a:cubicBezTo>
                    <a:pt x="399" y="238"/>
                    <a:pt x="398" y="238"/>
                    <a:pt x="398" y="238"/>
                  </a:cubicBezTo>
                  <a:cubicBezTo>
                    <a:pt x="397" y="239"/>
                    <a:pt x="397" y="239"/>
                    <a:pt x="397" y="240"/>
                  </a:cubicBezTo>
                  <a:cubicBezTo>
                    <a:pt x="397" y="241"/>
                    <a:pt x="397" y="242"/>
                    <a:pt x="396" y="243"/>
                  </a:cubicBezTo>
                  <a:cubicBezTo>
                    <a:pt x="394" y="245"/>
                    <a:pt x="393" y="245"/>
                    <a:pt x="393" y="247"/>
                  </a:cubicBezTo>
                  <a:cubicBezTo>
                    <a:pt x="392" y="248"/>
                    <a:pt x="393" y="248"/>
                    <a:pt x="394" y="248"/>
                  </a:cubicBezTo>
                  <a:cubicBezTo>
                    <a:pt x="394" y="249"/>
                    <a:pt x="394" y="249"/>
                    <a:pt x="394" y="249"/>
                  </a:cubicBezTo>
                  <a:cubicBezTo>
                    <a:pt x="395" y="249"/>
                    <a:pt x="395" y="250"/>
                    <a:pt x="395" y="250"/>
                  </a:cubicBezTo>
                  <a:cubicBezTo>
                    <a:pt x="395" y="251"/>
                    <a:pt x="395" y="251"/>
                    <a:pt x="395" y="251"/>
                  </a:cubicBezTo>
                  <a:cubicBezTo>
                    <a:pt x="395" y="251"/>
                    <a:pt x="395" y="251"/>
                    <a:pt x="395" y="251"/>
                  </a:cubicBezTo>
                  <a:cubicBezTo>
                    <a:pt x="394" y="251"/>
                    <a:pt x="394" y="251"/>
                    <a:pt x="394" y="251"/>
                  </a:cubicBezTo>
                  <a:cubicBezTo>
                    <a:pt x="393" y="251"/>
                    <a:pt x="391" y="252"/>
                    <a:pt x="388" y="253"/>
                  </a:cubicBezTo>
                  <a:cubicBezTo>
                    <a:pt x="385" y="254"/>
                    <a:pt x="382" y="255"/>
                    <a:pt x="381" y="256"/>
                  </a:cubicBezTo>
                  <a:cubicBezTo>
                    <a:pt x="379" y="256"/>
                    <a:pt x="378" y="257"/>
                    <a:pt x="376" y="258"/>
                  </a:cubicBezTo>
                  <a:cubicBezTo>
                    <a:pt x="375" y="259"/>
                    <a:pt x="374" y="260"/>
                    <a:pt x="372" y="260"/>
                  </a:cubicBezTo>
                  <a:cubicBezTo>
                    <a:pt x="368" y="262"/>
                    <a:pt x="367" y="265"/>
                    <a:pt x="366" y="266"/>
                  </a:cubicBezTo>
                  <a:cubicBezTo>
                    <a:pt x="366" y="266"/>
                    <a:pt x="366" y="266"/>
                    <a:pt x="366" y="266"/>
                  </a:cubicBezTo>
                  <a:cubicBezTo>
                    <a:pt x="365" y="268"/>
                    <a:pt x="363" y="270"/>
                    <a:pt x="359" y="271"/>
                  </a:cubicBezTo>
                  <a:cubicBezTo>
                    <a:pt x="359" y="272"/>
                    <a:pt x="358" y="272"/>
                    <a:pt x="358" y="272"/>
                  </a:cubicBezTo>
                  <a:cubicBezTo>
                    <a:pt x="357" y="272"/>
                    <a:pt x="357" y="272"/>
                    <a:pt x="357" y="272"/>
                  </a:cubicBezTo>
                  <a:cubicBezTo>
                    <a:pt x="357" y="272"/>
                    <a:pt x="357" y="271"/>
                    <a:pt x="357" y="271"/>
                  </a:cubicBezTo>
                  <a:cubicBezTo>
                    <a:pt x="358" y="270"/>
                    <a:pt x="358" y="270"/>
                    <a:pt x="358" y="270"/>
                  </a:cubicBezTo>
                  <a:cubicBezTo>
                    <a:pt x="358" y="269"/>
                    <a:pt x="359" y="269"/>
                    <a:pt x="360" y="268"/>
                  </a:cubicBezTo>
                  <a:cubicBezTo>
                    <a:pt x="361" y="268"/>
                    <a:pt x="361" y="267"/>
                    <a:pt x="362" y="267"/>
                  </a:cubicBezTo>
                  <a:cubicBezTo>
                    <a:pt x="363" y="266"/>
                    <a:pt x="364" y="265"/>
                    <a:pt x="365" y="264"/>
                  </a:cubicBezTo>
                  <a:cubicBezTo>
                    <a:pt x="365" y="263"/>
                    <a:pt x="368" y="259"/>
                    <a:pt x="369" y="259"/>
                  </a:cubicBezTo>
                  <a:cubicBezTo>
                    <a:pt x="370" y="259"/>
                    <a:pt x="370" y="259"/>
                    <a:pt x="370" y="259"/>
                  </a:cubicBezTo>
                  <a:cubicBezTo>
                    <a:pt x="369" y="258"/>
                    <a:pt x="369" y="258"/>
                    <a:pt x="369" y="258"/>
                  </a:cubicBezTo>
                  <a:cubicBezTo>
                    <a:pt x="369" y="258"/>
                    <a:pt x="368" y="258"/>
                    <a:pt x="368" y="259"/>
                  </a:cubicBezTo>
                  <a:cubicBezTo>
                    <a:pt x="367" y="259"/>
                    <a:pt x="367" y="259"/>
                    <a:pt x="367" y="259"/>
                  </a:cubicBezTo>
                  <a:cubicBezTo>
                    <a:pt x="366" y="259"/>
                    <a:pt x="366" y="258"/>
                    <a:pt x="366" y="258"/>
                  </a:cubicBezTo>
                  <a:cubicBezTo>
                    <a:pt x="365" y="257"/>
                    <a:pt x="365" y="257"/>
                    <a:pt x="365" y="257"/>
                  </a:cubicBezTo>
                  <a:cubicBezTo>
                    <a:pt x="365" y="256"/>
                    <a:pt x="366" y="256"/>
                    <a:pt x="366" y="255"/>
                  </a:cubicBezTo>
                  <a:cubicBezTo>
                    <a:pt x="366" y="255"/>
                    <a:pt x="366" y="255"/>
                    <a:pt x="366" y="255"/>
                  </a:cubicBezTo>
                  <a:cubicBezTo>
                    <a:pt x="366" y="255"/>
                    <a:pt x="366" y="254"/>
                    <a:pt x="366" y="254"/>
                  </a:cubicBezTo>
                  <a:cubicBezTo>
                    <a:pt x="367" y="253"/>
                    <a:pt x="367" y="252"/>
                    <a:pt x="368" y="252"/>
                  </a:cubicBezTo>
                  <a:cubicBezTo>
                    <a:pt x="368" y="252"/>
                    <a:pt x="368" y="252"/>
                    <a:pt x="368" y="252"/>
                  </a:cubicBezTo>
                  <a:cubicBezTo>
                    <a:pt x="368" y="251"/>
                    <a:pt x="368" y="251"/>
                    <a:pt x="367" y="250"/>
                  </a:cubicBezTo>
                  <a:cubicBezTo>
                    <a:pt x="367" y="249"/>
                    <a:pt x="367" y="249"/>
                    <a:pt x="367" y="249"/>
                  </a:cubicBezTo>
                  <a:cubicBezTo>
                    <a:pt x="366" y="249"/>
                    <a:pt x="366" y="249"/>
                    <a:pt x="366" y="249"/>
                  </a:cubicBezTo>
                  <a:cubicBezTo>
                    <a:pt x="366" y="249"/>
                    <a:pt x="365" y="250"/>
                    <a:pt x="365" y="250"/>
                  </a:cubicBezTo>
                  <a:cubicBezTo>
                    <a:pt x="364" y="251"/>
                    <a:pt x="364" y="251"/>
                    <a:pt x="364" y="252"/>
                  </a:cubicBezTo>
                  <a:cubicBezTo>
                    <a:pt x="364" y="252"/>
                    <a:pt x="363" y="253"/>
                    <a:pt x="363" y="253"/>
                  </a:cubicBezTo>
                  <a:cubicBezTo>
                    <a:pt x="363" y="254"/>
                    <a:pt x="362" y="254"/>
                    <a:pt x="362" y="254"/>
                  </a:cubicBezTo>
                  <a:cubicBezTo>
                    <a:pt x="361" y="254"/>
                    <a:pt x="361" y="253"/>
                    <a:pt x="360" y="253"/>
                  </a:cubicBezTo>
                  <a:cubicBezTo>
                    <a:pt x="359" y="253"/>
                    <a:pt x="359" y="252"/>
                    <a:pt x="359" y="252"/>
                  </a:cubicBezTo>
                  <a:cubicBezTo>
                    <a:pt x="358" y="252"/>
                    <a:pt x="358" y="252"/>
                    <a:pt x="358" y="252"/>
                  </a:cubicBezTo>
                  <a:cubicBezTo>
                    <a:pt x="358" y="253"/>
                    <a:pt x="358" y="253"/>
                    <a:pt x="358" y="253"/>
                  </a:cubicBezTo>
                  <a:cubicBezTo>
                    <a:pt x="358" y="253"/>
                    <a:pt x="359" y="254"/>
                    <a:pt x="358" y="254"/>
                  </a:cubicBezTo>
                  <a:cubicBezTo>
                    <a:pt x="358" y="255"/>
                    <a:pt x="358" y="255"/>
                    <a:pt x="359" y="256"/>
                  </a:cubicBezTo>
                  <a:cubicBezTo>
                    <a:pt x="359" y="256"/>
                    <a:pt x="360" y="256"/>
                    <a:pt x="360" y="257"/>
                  </a:cubicBezTo>
                  <a:cubicBezTo>
                    <a:pt x="360" y="258"/>
                    <a:pt x="361" y="258"/>
                    <a:pt x="361" y="259"/>
                  </a:cubicBezTo>
                  <a:cubicBezTo>
                    <a:pt x="361" y="259"/>
                    <a:pt x="361" y="260"/>
                    <a:pt x="362" y="261"/>
                  </a:cubicBezTo>
                  <a:cubicBezTo>
                    <a:pt x="363" y="262"/>
                    <a:pt x="362" y="265"/>
                    <a:pt x="362" y="266"/>
                  </a:cubicBezTo>
                  <a:cubicBezTo>
                    <a:pt x="361" y="267"/>
                    <a:pt x="359" y="269"/>
                    <a:pt x="356" y="270"/>
                  </a:cubicBezTo>
                  <a:cubicBezTo>
                    <a:pt x="355" y="270"/>
                    <a:pt x="355" y="271"/>
                    <a:pt x="355" y="272"/>
                  </a:cubicBezTo>
                  <a:cubicBezTo>
                    <a:pt x="355" y="273"/>
                    <a:pt x="355" y="274"/>
                    <a:pt x="354" y="276"/>
                  </a:cubicBezTo>
                  <a:cubicBezTo>
                    <a:pt x="352" y="278"/>
                    <a:pt x="347" y="282"/>
                    <a:pt x="343" y="284"/>
                  </a:cubicBezTo>
                  <a:cubicBezTo>
                    <a:pt x="342" y="285"/>
                    <a:pt x="341" y="285"/>
                    <a:pt x="341" y="286"/>
                  </a:cubicBezTo>
                  <a:cubicBezTo>
                    <a:pt x="339" y="287"/>
                    <a:pt x="337" y="287"/>
                    <a:pt x="335" y="287"/>
                  </a:cubicBezTo>
                  <a:cubicBezTo>
                    <a:pt x="335" y="288"/>
                    <a:pt x="335" y="288"/>
                    <a:pt x="335" y="288"/>
                  </a:cubicBezTo>
                  <a:cubicBezTo>
                    <a:pt x="334" y="288"/>
                    <a:pt x="334" y="288"/>
                    <a:pt x="334" y="288"/>
                  </a:cubicBezTo>
                  <a:cubicBezTo>
                    <a:pt x="334" y="288"/>
                    <a:pt x="334" y="288"/>
                    <a:pt x="334" y="289"/>
                  </a:cubicBezTo>
                  <a:cubicBezTo>
                    <a:pt x="335" y="289"/>
                    <a:pt x="335" y="289"/>
                    <a:pt x="335" y="289"/>
                  </a:cubicBezTo>
                  <a:cubicBezTo>
                    <a:pt x="334" y="290"/>
                    <a:pt x="333" y="291"/>
                    <a:pt x="329" y="293"/>
                  </a:cubicBezTo>
                  <a:cubicBezTo>
                    <a:pt x="328" y="294"/>
                    <a:pt x="326" y="295"/>
                    <a:pt x="325" y="295"/>
                  </a:cubicBezTo>
                  <a:cubicBezTo>
                    <a:pt x="323" y="297"/>
                    <a:pt x="322" y="297"/>
                    <a:pt x="322" y="297"/>
                  </a:cubicBezTo>
                  <a:cubicBezTo>
                    <a:pt x="321" y="297"/>
                    <a:pt x="321" y="297"/>
                    <a:pt x="321" y="297"/>
                  </a:cubicBezTo>
                  <a:cubicBezTo>
                    <a:pt x="321" y="296"/>
                    <a:pt x="322" y="294"/>
                    <a:pt x="324" y="293"/>
                  </a:cubicBezTo>
                  <a:cubicBezTo>
                    <a:pt x="325" y="293"/>
                    <a:pt x="325" y="292"/>
                    <a:pt x="325" y="292"/>
                  </a:cubicBezTo>
                  <a:cubicBezTo>
                    <a:pt x="325" y="292"/>
                    <a:pt x="325" y="292"/>
                    <a:pt x="325" y="292"/>
                  </a:cubicBezTo>
                  <a:cubicBezTo>
                    <a:pt x="325" y="292"/>
                    <a:pt x="325" y="292"/>
                    <a:pt x="325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3" y="292"/>
                    <a:pt x="322" y="292"/>
                    <a:pt x="321" y="291"/>
                  </a:cubicBezTo>
                  <a:cubicBezTo>
                    <a:pt x="321" y="291"/>
                    <a:pt x="320" y="290"/>
                    <a:pt x="320" y="290"/>
                  </a:cubicBezTo>
                  <a:cubicBezTo>
                    <a:pt x="319" y="290"/>
                    <a:pt x="319" y="290"/>
                    <a:pt x="318" y="290"/>
                  </a:cubicBezTo>
                  <a:cubicBezTo>
                    <a:pt x="318" y="290"/>
                    <a:pt x="317" y="290"/>
                    <a:pt x="317" y="291"/>
                  </a:cubicBezTo>
                  <a:cubicBezTo>
                    <a:pt x="316" y="292"/>
                    <a:pt x="316" y="292"/>
                    <a:pt x="315" y="292"/>
                  </a:cubicBezTo>
                  <a:cubicBezTo>
                    <a:pt x="314" y="292"/>
                    <a:pt x="313" y="292"/>
                    <a:pt x="312" y="292"/>
                  </a:cubicBezTo>
                  <a:cubicBezTo>
                    <a:pt x="312" y="291"/>
                    <a:pt x="312" y="291"/>
                    <a:pt x="311" y="291"/>
                  </a:cubicBezTo>
                  <a:cubicBezTo>
                    <a:pt x="310" y="290"/>
                    <a:pt x="310" y="290"/>
                    <a:pt x="310" y="289"/>
                  </a:cubicBezTo>
                  <a:cubicBezTo>
                    <a:pt x="309" y="288"/>
                    <a:pt x="309" y="288"/>
                    <a:pt x="309" y="288"/>
                  </a:cubicBezTo>
                  <a:cubicBezTo>
                    <a:pt x="309" y="288"/>
                    <a:pt x="309" y="288"/>
                    <a:pt x="309" y="288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8" y="290"/>
                    <a:pt x="309" y="291"/>
                    <a:pt x="310" y="292"/>
                  </a:cubicBezTo>
                  <a:cubicBezTo>
                    <a:pt x="311" y="293"/>
                    <a:pt x="311" y="293"/>
                    <a:pt x="311" y="294"/>
                  </a:cubicBezTo>
                  <a:cubicBezTo>
                    <a:pt x="311" y="294"/>
                    <a:pt x="311" y="295"/>
                    <a:pt x="313" y="295"/>
                  </a:cubicBezTo>
                  <a:cubicBezTo>
                    <a:pt x="315" y="296"/>
                    <a:pt x="315" y="297"/>
                    <a:pt x="315" y="298"/>
                  </a:cubicBezTo>
                  <a:cubicBezTo>
                    <a:pt x="315" y="298"/>
                    <a:pt x="315" y="299"/>
                    <a:pt x="315" y="299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6" y="301"/>
                    <a:pt x="313" y="303"/>
                    <a:pt x="309" y="305"/>
                  </a:cubicBezTo>
                  <a:cubicBezTo>
                    <a:pt x="308" y="306"/>
                    <a:pt x="308" y="306"/>
                    <a:pt x="307" y="307"/>
                  </a:cubicBezTo>
                  <a:cubicBezTo>
                    <a:pt x="307" y="307"/>
                    <a:pt x="307" y="307"/>
                    <a:pt x="307" y="307"/>
                  </a:cubicBezTo>
                  <a:cubicBezTo>
                    <a:pt x="306" y="308"/>
                    <a:pt x="305" y="308"/>
                    <a:pt x="304" y="308"/>
                  </a:cubicBezTo>
                  <a:cubicBezTo>
                    <a:pt x="304" y="308"/>
                    <a:pt x="304" y="308"/>
                    <a:pt x="303" y="308"/>
                  </a:cubicBezTo>
                  <a:cubicBezTo>
                    <a:pt x="303" y="307"/>
                    <a:pt x="305" y="305"/>
                    <a:pt x="307" y="304"/>
                  </a:cubicBezTo>
                  <a:cubicBezTo>
                    <a:pt x="309" y="302"/>
                    <a:pt x="311" y="301"/>
                    <a:pt x="311" y="300"/>
                  </a:cubicBezTo>
                  <a:cubicBezTo>
                    <a:pt x="311" y="300"/>
                    <a:pt x="311" y="300"/>
                    <a:pt x="311" y="300"/>
                  </a:cubicBezTo>
                  <a:cubicBezTo>
                    <a:pt x="310" y="300"/>
                    <a:pt x="310" y="300"/>
                    <a:pt x="310" y="300"/>
                  </a:cubicBezTo>
                  <a:cubicBezTo>
                    <a:pt x="310" y="301"/>
                    <a:pt x="308" y="302"/>
                    <a:pt x="307" y="302"/>
                  </a:cubicBezTo>
                  <a:cubicBezTo>
                    <a:pt x="307" y="302"/>
                    <a:pt x="307" y="302"/>
                    <a:pt x="307" y="302"/>
                  </a:cubicBezTo>
                  <a:cubicBezTo>
                    <a:pt x="306" y="302"/>
                    <a:pt x="305" y="302"/>
                    <a:pt x="305" y="301"/>
                  </a:cubicBezTo>
                  <a:cubicBezTo>
                    <a:pt x="305" y="301"/>
                    <a:pt x="305" y="300"/>
                    <a:pt x="304" y="299"/>
                  </a:cubicBezTo>
                  <a:cubicBezTo>
                    <a:pt x="303" y="298"/>
                    <a:pt x="302" y="298"/>
                    <a:pt x="302" y="298"/>
                  </a:cubicBezTo>
                  <a:cubicBezTo>
                    <a:pt x="302" y="298"/>
                    <a:pt x="302" y="299"/>
                    <a:pt x="302" y="299"/>
                  </a:cubicBezTo>
                  <a:cubicBezTo>
                    <a:pt x="302" y="300"/>
                    <a:pt x="302" y="300"/>
                    <a:pt x="302" y="300"/>
                  </a:cubicBezTo>
                  <a:cubicBezTo>
                    <a:pt x="302" y="301"/>
                    <a:pt x="301" y="301"/>
                    <a:pt x="304" y="302"/>
                  </a:cubicBezTo>
                  <a:cubicBezTo>
                    <a:pt x="304" y="302"/>
                    <a:pt x="304" y="302"/>
                    <a:pt x="304" y="302"/>
                  </a:cubicBezTo>
                  <a:cubicBezTo>
                    <a:pt x="305" y="304"/>
                    <a:pt x="300" y="308"/>
                    <a:pt x="300" y="308"/>
                  </a:cubicBezTo>
                  <a:cubicBezTo>
                    <a:pt x="299" y="308"/>
                    <a:pt x="299" y="309"/>
                    <a:pt x="299" y="309"/>
                  </a:cubicBezTo>
                  <a:cubicBezTo>
                    <a:pt x="298" y="309"/>
                    <a:pt x="298" y="308"/>
                    <a:pt x="298" y="308"/>
                  </a:cubicBezTo>
                  <a:cubicBezTo>
                    <a:pt x="297" y="307"/>
                    <a:pt x="297" y="307"/>
                    <a:pt x="297" y="307"/>
                  </a:cubicBezTo>
                  <a:cubicBezTo>
                    <a:pt x="296" y="307"/>
                    <a:pt x="296" y="307"/>
                    <a:pt x="296" y="307"/>
                  </a:cubicBezTo>
                  <a:cubicBezTo>
                    <a:pt x="295" y="307"/>
                    <a:pt x="294" y="307"/>
                    <a:pt x="294" y="307"/>
                  </a:cubicBezTo>
                  <a:cubicBezTo>
                    <a:pt x="293" y="308"/>
                    <a:pt x="293" y="308"/>
                    <a:pt x="292" y="308"/>
                  </a:cubicBezTo>
                  <a:cubicBezTo>
                    <a:pt x="291" y="308"/>
                    <a:pt x="291" y="308"/>
                    <a:pt x="291" y="308"/>
                  </a:cubicBezTo>
                  <a:cubicBezTo>
                    <a:pt x="291" y="309"/>
                    <a:pt x="291" y="310"/>
                    <a:pt x="291" y="311"/>
                  </a:cubicBezTo>
                  <a:cubicBezTo>
                    <a:pt x="291" y="311"/>
                    <a:pt x="291" y="311"/>
                    <a:pt x="291" y="311"/>
                  </a:cubicBezTo>
                  <a:cubicBezTo>
                    <a:pt x="291" y="311"/>
                    <a:pt x="292" y="311"/>
                    <a:pt x="292" y="311"/>
                  </a:cubicBezTo>
                  <a:cubicBezTo>
                    <a:pt x="293" y="310"/>
                    <a:pt x="294" y="310"/>
                    <a:pt x="294" y="309"/>
                  </a:cubicBezTo>
                  <a:cubicBezTo>
                    <a:pt x="295" y="309"/>
                    <a:pt x="295" y="310"/>
                    <a:pt x="295" y="310"/>
                  </a:cubicBezTo>
                  <a:cubicBezTo>
                    <a:pt x="296" y="311"/>
                    <a:pt x="294" y="313"/>
                    <a:pt x="292" y="316"/>
                  </a:cubicBezTo>
                  <a:cubicBezTo>
                    <a:pt x="292" y="316"/>
                    <a:pt x="291" y="317"/>
                    <a:pt x="291" y="318"/>
                  </a:cubicBezTo>
                  <a:cubicBezTo>
                    <a:pt x="291" y="318"/>
                    <a:pt x="291" y="318"/>
                    <a:pt x="290" y="319"/>
                  </a:cubicBezTo>
                  <a:cubicBezTo>
                    <a:pt x="290" y="320"/>
                    <a:pt x="290" y="320"/>
                    <a:pt x="289" y="320"/>
                  </a:cubicBezTo>
                  <a:cubicBezTo>
                    <a:pt x="289" y="320"/>
                    <a:pt x="289" y="320"/>
                    <a:pt x="289" y="320"/>
                  </a:cubicBezTo>
                  <a:cubicBezTo>
                    <a:pt x="288" y="320"/>
                    <a:pt x="288" y="320"/>
                    <a:pt x="288" y="320"/>
                  </a:cubicBezTo>
                  <a:cubicBezTo>
                    <a:pt x="288" y="320"/>
                    <a:pt x="287" y="319"/>
                    <a:pt x="287" y="318"/>
                  </a:cubicBezTo>
                  <a:cubicBezTo>
                    <a:pt x="287" y="318"/>
                    <a:pt x="287" y="318"/>
                    <a:pt x="286" y="317"/>
                  </a:cubicBezTo>
                  <a:cubicBezTo>
                    <a:pt x="286" y="317"/>
                    <a:pt x="286" y="317"/>
                    <a:pt x="285" y="317"/>
                  </a:cubicBezTo>
                  <a:cubicBezTo>
                    <a:pt x="285" y="317"/>
                    <a:pt x="285" y="317"/>
                    <a:pt x="284" y="317"/>
                  </a:cubicBezTo>
                  <a:cubicBezTo>
                    <a:pt x="283" y="317"/>
                    <a:pt x="283" y="317"/>
                    <a:pt x="282" y="317"/>
                  </a:cubicBezTo>
                  <a:cubicBezTo>
                    <a:pt x="281" y="317"/>
                    <a:pt x="281" y="318"/>
                    <a:pt x="281" y="318"/>
                  </a:cubicBezTo>
                  <a:cubicBezTo>
                    <a:pt x="281" y="318"/>
                    <a:pt x="281" y="318"/>
                    <a:pt x="281" y="318"/>
                  </a:cubicBezTo>
                  <a:cubicBezTo>
                    <a:pt x="281" y="319"/>
                    <a:pt x="282" y="319"/>
                    <a:pt x="282" y="320"/>
                  </a:cubicBezTo>
                  <a:cubicBezTo>
                    <a:pt x="282" y="320"/>
                    <a:pt x="282" y="320"/>
                    <a:pt x="283" y="321"/>
                  </a:cubicBezTo>
                  <a:cubicBezTo>
                    <a:pt x="284" y="321"/>
                    <a:pt x="284" y="321"/>
                    <a:pt x="285" y="322"/>
                  </a:cubicBezTo>
                  <a:cubicBezTo>
                    <a:pt x="285" y="322"/>
                    <a:pt x="285" y="322"/>
                    <a:pt x="285" y="322"/>
                  </a:cubicBezTo>
                  <a:cubicBezTo>
                    <a:pt x="287" y="323"/>
                    <a:pt x="287" y="323"/>
                    <a:pt x="287" y="325"/>
                  </a:cubicBezTo>
                  <a:cubicBezTo>
                    <a:pt x="287" y="325"/>
                    <a:pt x="287" y="325"/>
                    <a:pt x="287" y="326"/>
                  </a:cubicBezTo>
                  <a:cubicBezTo>
                    <a:pt x="287" y="327"/>
                    <a:pt x="287" y="327"/>
                    <a:pt x="287" y="328"/>
                  </a:cubicBezTo>
                  <a:cubicBezTo>
                    <a:pt x="287" y="328"/>
                    <a:pt x="287" y="328"/>
                    <a:pt x="287" y="328"/>
                  </a:cubicBezTo>
                  <a:cubicBezTo>
                    <a:pt x="288" y="328"/>
                    <a:pt x="288" y="328"/>
                    <a:pt x="288" y="328"/>
                  </a:cubicBezTo>
                  <a:cubicBezTo>
                    <a:pt x="288" y="327"/>
                    <a:pt x="289" y="326"/>
                    <a:pt x="289" y="324"/>
                  </a:cubicBezTo>
                  <a:cubicBezTo>
                    <a:pt x="289" y="323"/>
                    <a:pt x="289" y="322"/>
                    <a:pt x="290" y="321"/>
                  </a:cubicBezTo>
                  <a:cubicBezTo>
                    <a:pt x="291" y="320"/>
                    <a:pt x="291" y="320"/>
                    <a:pt x="291" y="320"/>
                  </a:cubicBezTo>
                  <a:cubicBezTo>
                    <a:pt x="292" y="320"/>
                    <a:pt x="292" y="320"/>
                    <a:pt x="292" y="320"/>
                  </a:cubicBezTo>
                  <a:cubicBezTo>
                    <a:pt x="293" y="320"/>
                    <a:pt x="293" y="320"/>
                    <a:pt x="293" y="320"/>
                  </a:cubicBezTo>
                  <a:cubicBezTo>
                    <a:pt x="293" y="321"/>
                    <a:pt x="293" y="322"/>
                    <a:pt x="292" y="323"/>
                  </a:cubicBezTo>
                  <a:cubicBezTo>
                    <a:pt x="291" y="325"/>
                    <a:pt x="286" y="334"/>
                    <a:pt x="286" y="336"/>
                  </a:cubicBezTo>
                  <a:cubicBezTo>
                    <a:pt x="286" y="337"/>
                    <a:pt x="286" y="337"/>
                    <a:pt x="286" y="337"/>
                  </a:cubicBezTo>
                  <a:cubicBezTo>
                    <a:pt x="286" y="338"/>
                    <a:pt x="286" y="339"/>
                    <a:pt x="285" y="339"/>
                  </a:cubicBezTo>
                  <a:cubicBezTo>
                    <a:pt x="284" y="339"/>
                    <a:pt x="284" y="339"/>
                    <a:pt x="284" y="339"/>
                  </a:cubicBezTo>
                  <a:cubicBezTo>
                    <a:pt x="284" y="339"/>
                    <a:pt x="284" y="338"/>
                    <a:pt x="284" y="337"/>
                  </a:cubicBezTo>
                  <a:cubicBezTo>
                    <a:pt x="284" y="337"/>
                    <a:pt x="284" y="336"/>
                    <a:pt x="284" y="336"/>
                  </a:cubicBezTo>
                  <a:cubicBezTo>
                    <a:pt x="284" y="336"/>
                    <a:pt x="284" y="336"/>
                    <a:pt x="284" y="336"/>
                  </a:cubicBezTo>
                  <a:cubicBezTo>
                    <a:pt x="284" y="336"/>
                    <a:pt x="284" y="336"/>
                    <a:pt x="284" y="336"/>
                  </a:cubicBezTo>
                  <a:cubicBezTo>
                    <a:pt x="284" y="337"/>
                    <a:pt x="283" y="337"/>
                    <a:pt x="283" y="338"/>
                  </a:cubicBezTo>
                  <a:cubicBezTo>
                    <a:pt x="282" y="338"/>
                    <a:pt x="282" y="338"/>
                    <a:pt x="281" y="338"/>
                  </a:cubicBezTo>
                  <a:cubicBezTo>
                    <a:pt x="281" y="338"/>
                    <a:pt x="281" y="338"/>
                    <a:pt x="280" y="338"/>
                  </a:cubicBezTo>
                  <a:cubicBezTo>
                    <a:pt x="279" y="337"/>
                    <a:pt x="279" y="337"/>
                    <a:pt x="279" y="337"/>
                  </a:cubicBezTo>
                  <a:cubicBezTo>
                    <a:pt x="278" y="337"/>
                    <a:pt x="277" y="337"/>
                    <a:pt x="276" y="337"/>
                  </a:cubicBezTo>
                  <a:cubicBezTo>
                    <a:pt x="275" y="337"/>
                    <a:pt x="274" y="337"/>
                    <a:pt x="274" y="337"/>
                  </a:cubicBezTo>
                  <a:cubicBezTo>
                    <a:pt x="273" y="337"/>
                    <a:pt x="273" y="337"/>
                    <a:pt x="273" y="337"/>
                  </a:cubicBezTo>
                  <a:cubicBezTo>
                    <a:pt x="273" y="338"/>
                    <a:pt x="274" y="338"/>
                    <a:pt x="274" y="338"/>
                  </a:cubicBezTo>
                  <a:cubicBezTo>
                    <a:pt x="275" y="338"/>
                    <a:pt x="275" y="339"/>
                    <a:pt x="275" y="339"/>
                  </a:cubicBezTo>
                  <a:cubicBezTo>
                    <a:pt x="276" y="340"/>
                    <a:pt x="276" y="340"/>
                    <a:pt x="276" y="340"/>
                  </a:cubicBezTo>
                  <a:cubicBezTo>
                    <a:pt x="277" y="340"/>
                    <a:pt x="277" y="340"/>
                    <a:pt x="277" y="340"/>
                  </a:cubicBezTo>
                  <a:cubicBezTo>
                    <a:pt x="278" y="339"/>
                    <a:pt x="279" y="339"/>
                    <a:pt x="279" y="339"/>
                  </a:cubicBezTo>
                  <a:cubicBezTo>
                    <a:pt x="281" y="339"/>
                    <a:pt x="282" y="340"/>
                    <a:pt x="283" y="341"/>
                  </a:cubicBezTo>
                  <a:cubicBezTo>
                    <a:pt x="283" y="342"/>
                    <a:pt x="283" y="342"/>
                    <a:pt x="284" y="343"/>
                  </a:cubicBezTo>
                  <a:cubicBezTo>
                    <a:pt x="284" y="343"/>
                    <a:pt x="284" y="344"/>
                    <a:pt x="284" y="344"/>
                  </a:cubicBezTo>
                  <a:cubicBezTo>
                    <a:pt x="284" y="345"/>
                    <a:pt x="284" y="345"/>
                    <a:pt x="284" y="345"/>
                  </a:cubicBezTo>
                  <a:cubicBezTo>
                    <a:pt x="285" y="347"/>
                    <a:pt x="285" y="348"/>
                    <a:pt x="285" y="351"/>
                  </a:cubicBezTo>
                  <a:cubicBezTo>
                    <a:pt x="285" y="353"/>
                    <a:pt x="286" y="354"/>
                    <a:pt x="286" y="357"/>
                  </a:cubicBezTo>
                  <a:cubicBezTo>
                    <a:pt x="287" y="358"/>
                    <a:pt x="287" y="359"/>
                    <a:pt x="287" y="361"/>
                  </a:cubicBezTo>
                  <a:cubicBezTo>
                    <a:pt x="288" y="364"/>
                    <a:pt x="289" y="367"/>
                    <a:pt x="290" y="370"/>
                  </a:cubicBezTo>
                  <a:cubicBezTo>
                    <a:pt x="290" y="371"/>
                    <a:pt x="290" y="373"/>
                    <a:pt x="291" y="374"/>
                  </a:cubicBezTo>
                  <a:cubicBezTo>
                    <a:pt x="291" y="377"/>
                    <a:pt x="291" y="377"/>
                    <a:pt x="291" y="378"/>
                  </a:cubicBezTo>
                  <a:cubicBezTo>
                    <a:pt x="290" y="379"/>
                    <a:pt x="290" y="379"/>
                    <a:pt x="290" y="379"/>
                  </a:cubicBezTo>
                  <a:cubicBezTo>
                    <a:pt x="290" y="379"/>
                    <a:pt x="290" y="379"/>
                    <a:pt x="290" y="379"/>
                  </a:cubicBezTo>
                  <a:cubicBezTo>
                    <a:pt x="290" y="379"/>
                    <a:pt x="290" y="379"/>
                    <a:pt x="290" y="379"/>
                  </a:cubicBezTo>
                  <a:cubicBezTo>
                    <a:pt x="289" y="378"/>
                    <a:pt x="289" y="375"/>
                    <a:pt x="289" y="374"/>
                  </a:cubicBezTo>
                  <a:cubicBezTo>
                    <a:pt x="289" y="372"/>
                    <a:pt x="286" y="365"/>
                    <a:pt x="285" y="364"/>
                  </a:cubicBezTo>
                  <a:cubicBezTo>
                    <a:pt x="284" y="362"/>
                    <a:pt x="283" y="352"/>
                    <a:pt x="283" y="349"/>
                  </a:cubicBezTo>
                  <a:cubicBezTo>
                    <a:pt x="283" y="347"/>
                    <a:pt x="282" y="346"/>
                    <a:pt x="282" y="345"/>
                  </a:cubicBezTo>
                  <a:cubicBezTo>
                    <a:pt x="282" y="346"/>
                    <a:pt x="282" y="348"/>
                    <a:pt x="280" y="349"/>
                  </a:cubicBezTo>
                  <a:cubicBezTo>
                    <a:pt x="278" y="349"/>
                    <a:pt x="278" y="350"/>
                    <a:pt x="278" y="351"/>
                  </a:cubicBezTo>
                  <a:cubicBezTo>
                    <a:pt x="279" y="352"/>
                    <a:pt x="279" y="353"/>
                    <a:pt x="279" y="353"/>
                  </a:cubicBezTo>
                  <a:cubicBezTo>
                    <a:pt x="280" y="353"/>
                    <a:pt x="280" y="354"/>
                    <a:pt x="280" y="355"/>
                  </a:cubicBezTo>
                  <a:cubicBezTo>
                    <a:pt x="279" y="356"/>
                    <a:pt x="280" y="357"/>
                    <a:pt x="281" y="358"/>
                  </a:cubicBezTo>
                  <a:cubicBezTo>
                    <a:pt x="281" y="358"/>
                    <a:pt x="282" y="359"/>
                    <a:pt x="282" y="359"/>
                  </a:cubicBezTo>
                  <a:cubicBezTo>
                    <a:pt x="283" y="361"/>
                    <a:pt x="283" y="363"/>
                    <a:pt x="283" y="365"/>
                  </a:cubicBezTo>
                  <a:cubicBezTo>
                    <a:pt x="283" y="366"/>
                    <a:pt x="282" y="367"/>
                    <a:pt x="282" y="368"/>
                  </a:cubicBezTo>
                  <a:cubicBezTo>
                    <a:pt x="282" y="371"/>
                    <a:pt x="283" y="371"/>
                    <a:pt x="284" y="372"/>
                  </a:cubicBezTo>
                  <a:cubicBezTo>
                    <a:pt x="284" y="373"/>
                    <a:pt x="285" y="373"/>
                    <a:pt x="285" y="375"/>
                  </a:cubicBezTo>
                  <a:cubicBezTo>
                    <a:pt x="286" y="378"/>
                    <a:pt x="286" y="378"/>
                    <a:pt x="287" y="379"/>
                  </a:cubicBezTo>
                  <a:cubicBezTo>
                    <a:pt x="287" y="380"/>
                    <a:pt x="287" y="380"/>
                    <a:pt x="288" y="381"/>
                  </a:cubicBezTo>
                  <a:cubicBezTo>
                    <a:pt x="289" y="382"/>
                    <a:pt x="288" y="383"/>
                    <a:pt x="288" y="384"/>
                  </a:cubicBezTo>
                  <a:cubicBezTo>
                    <a:pt x="288" y="384"/>
                    <a:pt x="288" y="385"/>
                    <a:pt x="288" y="385"/>
                  </a:cubicBezTo>
                  <a:cubicBezTo>
                    <a:pt x="288" y="385"/>
                    <a:pt x="288" y="385"/>
                    <a:pt x="288" y="385"/>
                  </a:cubicBezTo>
                  <a:cubicBezTo>
                    <a:pt x="288" y="385"/>
                    <a:pt x="288" y="385"/>
                    <a:pt x="288" y="385"/>
                  </a:cubicBezTo>
                  <a:cubicBezTo>
                    <a:pt x="289" y="384"/>
                    <a:pt x="289" y="384"/>
                    <a:pt x="289" y="383"/>
                  </a:cubicBezTo>
                  <a:cubicBezTo>
                    <a:pt x="289" y="383"/>
                    <a:pt x="289" y="383"/>
                    <a:pt x="289" y="383"/>
                  </a:cubicBezTo>
                  <a:cubicBezTo>
                    <a:pt x="289" y="383"/>
                    <a:pt x="290" y="382"/>
                    <a:pt x="290" y="382"/>
                  </a:cubicBezTo>
                  <a:cubicBezTo>
                    <a:pt x="291" y="382"/>
                    <a:pt x="291" y="383"/>
                    <a:pt x="292" y="385"/>
                  </a:cubicBezTo>
                  <a:cubicBezTo>
                    <a:pt x="292" y="386"/>
                    <a:pt x="292" y="386"/>
                    <a:pt x="292" y="386"/>
                  </a:cubicBezTo>
                  <a:cubicBezTo>
                    <a:pt x="292" y="386"/>
                    <a:pt x="292" y="386"/>
                    <a:pt x="292" y="386"/>
                  </a:cubicBezTo>
                  <a:cubicBezTo>
                    <a:pt x="291" y="386"/>
                    <a:pt x="291" y="386"/>
                    <a:pt x="291" y="386"/>
                  </a:cubicBezTo>
                  <a:cubicBezTo>
                    <a:pt x="291" y="386"/>
                    <a:pt x="291" y="386"/>
                    <a:pt x="290" y="386"/>
                  </a:cubicBezTo>
                  <a:cubicBezTo>
                    <a:pt x="290" y="386"/>
                    <a:pt x="290" y="386"/>
                    <a:pt x="290" y="386"/>
                  </a:cubicBezTo>
                  <a:cubicBezTo>
                    <a:pt x="289" y="387"/>
                    <a:pt x="287" y="388"/>
                    <a:pt x="287" y="388"/>
                  </a:cubicBezTo>
                  <a:cubicBezTo>
                    <a:pt x="287" y="389"/>
                    <a:pt x="287" y="389"/>
                    <a:pt x="287" y="390"/>
                  </a:cubicBezTo>
                  <a:cubicBezTo>
                    <a:pt x="286" y="391"/>
                    <a:pt x="286" y="391"/>
                    <a:pt x="285" y="391"/>
                  </a:cubicBezTo>
                  <a:cubicBezTo>
                    <a:pt x="284" y="392"/>
                    <a:pt x="284" y="392"/>
                    <a:pt x="283" y="392"/>
                  </a:cubicBezTo>
                  <a:close/>
                  <a:moveTo>
                    <a:pt x="269" y="380"/>
                  </a:moveTo>
                  <a:cubicBezTo>
                    <a:pt x="270" y="380"/>
                    <a:pt x="272" y="381"/>
                    <a:pt x="274" y="383"/>
                  </a:cubicBezTo>
                  <a:cubicBezTo>
                    <a:pt x="275" y="383"/>
                    <a:pt x="276" y="384"/>
                    <a:pt x="277" y="384"/>
                  </a:cubicBezTo>
                  <a:cubicBezTo>
                    <a:pt x="279" y="385"/>
                    <a:pt x="280" y="387"/>
                    <a:pt x="281" y="388"/>
                  </a:cubicBezTo>
                  <a:cubicBezTo>
                    <a:pt x="281" y="388"/>
                    <a:pt x="282" y="389"/>
                    <a:pt x="282" y="389"/>
                  </a:cubicBezTo>
                  <a:cubicBezTo>
                    <a:pt x="283" y="390"/>
                    <a:pt x="283" y="390"/>
                    <a:pt x="283" y="391"/>
                  </a:cubicBezTo>
                  <a:cubicBezTo>
                    <a:pt x="283" y="391"/>
                    <a:pt x="283" y="391"/>
                    <a:pt x="283" y="391"/>
                  </a:cubicBezTo>
                  <a:cubicBezTo>
                    <a:pt x="284" y="391"/>
                    <a:pt x="284" y="391"/>
                    <a:pt x="285" y="391"/>
                  </a:cubicBezTo>
                  <a:cubicBezTo>
                    <a:pt x="285" y="391"/>
                    <a:pt x="286" y="390"/>
                    <a:pt x="286" y="390"/>
                  </a:cubicBezTo>
                  <a:cubicBezTo>
                    <a:pt x="286" y="389"/>
                    <a:pt x="286" y="388"/>
                    <a:pt x="286" y="388"/>
                  </a:cubicBezTo>
                  <a:cubicBezTo>
                    <a:pt x="286" y="388"/>
                    <a:pt x="286" y="388"/>
                    <a:pt x="286" y="388"/>
                  </a:cubicBezTo>
                  <a:cubicBezTo>
                    <a:pt x="286" y="388"/>
                    <a:pt x="286" y="388"/>
                    <a:pt x="286" y="388"/>
                  </a:cubicBezTo>
                  <a:cubicBezTo>
                    <a:pt x="287" y="388"/>
                    <a:pt x="289" y="386"/>
                    <a:pt x="289" y="386"/>
                  </a:cubicBezTo>
                  <a:cubicBezTo>
                    <a:pt x="289" y="385"/>
                    <a:pt x="290" y="385"/>
                    <a:pt x="290" y="385"/>
                  </a:cubicBezTo>
                  <a:cubicBezTo>
                    <a:pt x="291" y="385"/>
                    <a:pt x="291" y="385"/>
                    <a:pt x="291" y="385"/>
                  </a:cubicBezTo>
                  <a:cubicBezTo>
                    <a:pt x="290" y="383"/>
                    <a:pt x="290" y="383"/>
                    <a:pt x="290" y="383"/>
                  </a:cubicBezTo>
                  <a:cubicBezTo>
                    <a:pt x="290" y="383"/>
                    <a:pt x="290" y="383"/>
                    <a:pt x="290" y="383"/>
                  </a:cubicBezTo>
                  <a:cubicBezTo>
                    <a:pt x="289" y="384"/>
                    <a:pt x="289" y="384"/>
                    <a:pt x="289" y="384"/>
                  </a:cubicBezTo>
                  <a:cubicBezTo>
                    <a:pt x="289" y="384"/>
                    <a:pt x="289" y="384"/>
                    <a:pt x="289" y="385"/>
                  </a:cubicBezTo>
                  <a:cubicBezTo>
                    <a:pt x="289" y="385"/>
                    <a:pt x="289" y="386"/>
                    <a:pt x="288" y="386"/>
                  </a:cubicBezTo>
                  <a:cubicBezTo>
                    <a:pt x="287" y="385"/>
                    <a:pt x="287" y="385"/>
                    <a:pt x="287" y="385"/>
                  </a:cubicBezTo>
                  <a:cubicBezTo>
                    <a:pt x="287" y="385"/>
                    <a:pt x="287" y="384"/>
                    <a:pt x="288" y="384"/>
                  </a:cubicBezTo>
                  <a:cubicBezTo>
                    <a:pt x="288" y="383"/>
                    <a:pt x="288" y="382"/>
                    <a:pt x="287" y="381"/>
                  </a:cubicBezTo>
                  <a:cubicBezTo>
                    <a:pt x="287" y="380"/>
                    <a:pt x="287" y="380"/>
                    <a:pt x="286" y="380"/>
                  </a:cubicBezTo>
                  <a:cubicBezTo>
                    <a:pt x="285" y="378"/>
                    <a:pt x="285" y="378"/>
                    <a:pt x="285" y="375"/>
                  </a:cubicBezTo>
                  <a:cubicBezTo>
                    <a:pt x="285" y="374"/>
                    <a:pt x="284" y="373"/>
                    <a:pt x="283" y="372"/>
                  </a:cubicBezTo>
                  <a:cubicBezTo>
                    <a:pt x="283" y="372"/>
                    <a:pt x="282" y="371"/>
                    <a:pt x="282" y="368"/>
                  </a:cubicBezTo>
                  <a:cubicBezTo>
                    <a:pt x="282" y="367"/>
                    <a:pt x="282" y="366"/>
                    <a:pt x="282" y="364"/>
                  </a:cubicBezTo>
                  <a:cubicBezTo>
                    <a:pt x="283" y="363"/>
                    <a:pt x="283" y="361"/>
                    <a:pt x="282" y="360"/>
                  </a:cubicBezTo>
                  <a:cubicBezTo>
                    <a:pt x="281" y="359"/>
                    <a:pt x="281" y="359"/>
                    <a:pt x="281" y="358"/>
                  </a:cubicBezTo>
                  <a:cubicBezTo>
                    <a:pt x="280" y="357"/>
                    <a:pt x="279" y="356"/>
                    <a:pt x="279" y="355"/>
                  </a:cubicBezTo>
                  <a:cubicBezTo>
                    <a:pt x="279" y="354"/>
                    <a:pt x="279" y="354"/>
                    <a:pt x="279" y="353"/>
                  </a:cubicBezTo>
                  <a:cubicBezTo>
                    <a:pt x="278" y="353"/>
                    <a:pt x="278" y="352"/>
                    <a:pt x="278" y="352"/>
                  </a:cubicBezTo>
                  <a:cubicBezTo>
                    <a:pt x="277" y="350"/>
                    <a:pt x="277" y="349"/>
                    <a:pt x="279" y="348"/>
                  </a:cubicBezTo>
                  <a:cubicBezTo>
                    <a:pt x="281" y="347"/>
                    <a:pt x="282" y="346"/>
                    <a:pt x="281" y="345"/>
                  </a:cubicBezTo>
                  <a:cubicBezTo>
                    <a:pt x="281" y="345"/>
                    <a:pt x="281" y="345"/>
                    <a:pt x="281" y="345"/>
                  </a:cubicBezTo>
                  <a:cubicBezTo>
                    <a:pt x="282" y="344"/>
                    <a:pt x="282" y="344"/>
                    <a:pt x="282" y="344"/>
                  </a:cubicBezTo>
                  <a:cubicBezTo>
                    <a:pt x="282" y="344"/>
                    <a:pt x="283" y="346"/>
                    <a:pt x="283" y="349"/>
                  </a:cubicBezTo>
                  <a:cubicBezTo>
                    <a:pt x="283" y="352"/>
                    <a:pt x="284" y="362"/>
                    <a:pt x="286" y="363"/>
                  </a:cubicBezTo>
                  <a:cubicBezTo>
                    <a:pt x="287" y="365"/>
                    <a:pt x="289" y="372"/>
                    <a:pt x="289" y="374"/>
                  </a:cubicBezTo>
                  <a:cubicBezTo>
                    <a:pt x="289" y="375"/>
                    <a:pt x="290" y="378"/>
                    <a:pt x="290" y="378"/>
                  </a:cubicBezTo>
                  <a:cubicBezTo>
                    <a:pt x="290" y="378"/>
                    <a:pt x="290" y="378"/>
                    <a:pt x="290" y="378"/>
                  </a:cubicBezTo>
                  <a:cubicBezTo>
                    <a:pt x="290" y="378"/>
                    <a:pt x="290" y="378"/>
                    <a:pt x="290" y="378"/>
                  </a:cubicBezTo>
                  <a:cubicBezTo>
                    <a:pt x="291" y="377"/>
                    <a:pt x="291" y="377"/>
                    <a:pt x="290" y="374"/>
                  </a:cubicBezTo>
                  <a:cubicBezTo>
                    <a:pt x="290" y="373"/>
                    <a:pt x="289" y="372"/>
                    <a:pt x="289" y="370"/>
                  </a:cubicBezTo>
                  <a:cubicBezTo>
                    <a:pt x="289" y="367"/>
                    <a:pt x="288" y="364"/>
                    <a:pt x="287" y="361"/>
                  </a:cubicBezTo>
                  <a:cubicBezTo>
                    <a:pt x="287" y="359"/>
                    <a:pt x="286" y="358"/>
                    <a:pt x="286" y="357"/>
                  </a:cubicBezTo>
                  <a:cubicBezTo>
                    <a:pt x="285" y="354"/>
                    <a:pt x="284" y="353"/>
                    <a:pt x="284" y="351"/>
                  </a:cubicBezTo>
                  <a:cubicBezTo>
                    <a:pt x="284" y="348"/>
                    <a:pt x="284" y="347"/>
                    <a:pt x="284" y="346"/>
                  </a:cubicBezTo>
                  <a:cubicBezTo>
                    <a:pt x="283" y="345"/>
                    <a:pt x="283" y="345"/>
                    <a:pt x="283" y="345"/>
                  </a:cubicBezTo>
                  <a:cubicBezTo>
                    <a:pt x="283" y="344"/>
                    <a:pt x="283" y="344"/>
                    <a:pt x="283" y="343"/>
                  </a:cubicBezTo>
                  <a:cubicBezTo>
                    <a:pt x="283" y="342"/>
                    <a:pt x="283" y="342"/>
                    <a:pt x="282" y="341"/>
                  </a:cubicBezTo>
                  <a:cubicBezTo>
                    <a:pt x="281" y="340"/>
                    <a:pt x="281" y="340"/>
                    <a:pt x="279" y="340"/>
                  </a:cubicBezTo>
                  <a:cubicBezTo>
                    <a:pt x="279" y="340"/>
                    <a:pt x="278" y="340"/>
                    <a:pt x="278" y="340"/>
                  </a:cubicBezTo>
                  <a:cubicBezTo>
                    <a:pt x="277" y="340"/>
                    <a:pt x="277" y="340"/>
                    <a:pt x="276" y="340"/>
                  </a:cubicBezTo>
                  <a:cubicBezTo>
                    <a:pt x="276" y="340"/>
                    <a:pt x="275" y="340"/>
                    <a:pt x="275" y="340"/>
                  </a:cubicBezTo>
                  <a:cubicBezTo>
                    <a:pt x="275" y="339"/>
                    <a:pt x="274" y="339"/>
                    <a:pt x="274" y="339"/>
                  </a:cubicBezTo>
                  <a:cubicBezTo>
                    <a:pt x="273" y="338"/>
                    <a:pt x="273" y="338"/>
                    <a:pt x="273" y="337"/>
                  </a:cubicBezTo>
                  <a:cubicBezTo>
                    <a:pt x="273" y="337"/>
                    <a:pt x="273" y="337"/>
                    <a:pt x="273" y="337"/>
                  </a:cubicBezTo>
                  <a:cubicBezTo>
                    <a:pt x="274" y="336"/>
                    <a:pt x="275" y="336"/>
                    <a:pt x="276" y="336"/>
                  </a:cubicBezTo>
                  <a:cubicBezTo>
                    <a:pt x="277" y="336"/>
                    <a:pt x="279" y="336"/>
                    <a:pt x="280" y="337"/>
                  </a:cubicBezTo>
                  <a:cubicBezTo>
                    <a:pt x="280" y="337"/>
                    <a:pt x="280" y="337"/>
                    <a:pt x="280" y="337"/>
                  </a:cubicBezTo>
                  <a:cubicBezTo>
                    <a:pt x="281" y="338"/>
                    <a:pt x="282" y="338"/>
                    <a:pt x="282" y="337"/>
                  </a:cubicBezTo>
                  <a:cubicBezTo>
                    <a:pt x="283" y="337"/>
                    <a:pt x="283" y="336"/>
                    <a:pt x="283" y="336"/>
                  </a:cubicBezTo>
                  <a:cubicBezTo>
                    <a:pt x="284" y="335"/>
                    <a:pt x="284" y="335"/>
                    <a:pt x="284" y="335"/>
                  </a:cubicBezTo>
                  <a:cubicBezTo>
                    <a:pt x="285" y="336"/>
                    <a:pt x="285" y="336"/>
                    <a:pt x="285" y="336"/>
                  </a:cubicBezTo>
                  <a:cubicBezTo>
                    <a:pt x="285" y="336"/>
                    <a:pt x="285" y="337"/>
                    <a:pt x="284" y="338"/>
                  </a:cubicBezTo>
                  <a:cubicBezTo>
                    <a:pt x="284" y="338"/>
                    <a:pt x="284" y="339"/>
                    <a:pt x="284" y="339"/>
                  </a:cubicBezTo>
                  <a:cubicBezTo>
                    <a:pt x="285" y="339"/>
                    <a:pt x="285" y="339"/>
                    <a:pt x="285" y="339"/>
                  </a:cubicBezTo>
                  <a:cubicBezTo>
                    <a:pt x="285" y="339"/>
                    <a:pt x="285" y="338"/>
                    <a:pt x="285" y="337"/>
                  </a:cubicBezTo>
                  <a:cubicBezTo>
                    <a:pt x="286" y="337"/>
                    <a:pt x="286" y="337"/>
                    <a:pt x="286" y="336"/>
                  </a:cubicBezTo>
                  <a:cubicBezTo>
                    <a:pt x="286" y="334"/>
                    <a:pt x="291" y="325"/>
                    <a:pt x="292" y="323"/>
                  </a:cubicBezTo>
                  <a:cubicBezTo>
                    <a:pt x="292" y="322"/>
                    <a:pt x="292" y="321"/>
                    <a:pt x="292" y="320"/>
                  </a:cubicBezTo>
                  <a:cubicBezTo>
                    <a:pt x="292" y="320"/>
                    <a:pt x="292" y="320"/>
                    <a:pt x="292" y="320"/>
                  </a:cubicBezTo>
                  <a:cubicBezTo>
                    <a:pt x="292" y="320"/>
                    <a:pt x="292" y="320"/>
                    <a:pt x="292" y="320"/>
                  </a:cubicBezTo>
                  <a:cubicBezTo>
                    <a:pt x="291" y="321"/>
                    <a:pt x="291" y="321"/>
                    <a:pt x="291" y="321"/>
                  </a:cubicBezTo>
                  <a:cubicBezTo>
                    <a:pt x="290" y="322"/>
                    <a:pt x="289" y="323"/>
                    <a:pt x="289" y="324"/>
                  </a:cubicBezTo>
                  <a:cubicBezTo>
                    <a:pt x="289" y="326"/>
                    <a:pt x="289" y="328"/>
                    <a:pt x="288" y="328"/>
                  </a:cubicBezTo>
                  <a:cubicBezTo>
                    <a:pt x="287" y="328"/>
                    <a:pt x="287" y="328"/>
                    <a:pt x="287" y="328"/>
                  </a:cubicBezTo>
                  <a:cubicBezTo>
                    <a:pt x="287" y="328"/>
                    <a:pt x="287" y="328"/>
                    <a:pt x="286" y="328"/>
                  </a:cubicBezTo>
                  <a:cubicBezTo>
                    <a:pt x="286" y="327"/>
                    <a:pt x="286" y="327"/>
                    <a:pt x="286" y="326"/>
                  </a:cubicBezTo>
                  <a:cubicBezTo>
                    <a:pt x="286" y="325"/>
                    <a:pt x="286" y="325"/>
                    <a:pt x="286" y="325"/>
                  </a:cubicBezTo>
                  <a:cubicBezTo>
                    <a:pt x="286" y="324"/>
                    <a:pt x="286" y="324"/>
                    <a:pt x="285" y="323"/>
                  </a:cubicBezTo>
                  <a:cubicBezTo>
                    <a:pt x="285" y="322"/>
                    <a:pt x="285" y="322"/>
                    <a:pt x="285" y="322"/>
                  </a:cubicBezTo>
                  <a:cubicBezTo>
                    <a:pt x="284" y="322"/>
                    <a:pt x="283" y="321"/>
                    <a:pt x="283" y="321"/>
                  </a:cubicBezTo>
                  <a:cubicBezTo>
                    <a:pt x="282" y="321"/>
                    <a:pt x="281" y="321"/>
                    <a:pt x="281" y="320"/>
                  </a:cubicBezTo>
                  <a:cubicBezTo>
                    <a:pt x="281" y="319"/>
                    <a:pt x="281" y="319"/>
                    <a:pt x="281" y="318"/>
                  </a:cubicBezTo>
                  <a:cubicBezTo>
                    <a:pt x="281" y="318"/>
                    <a:pt x="281" y="318"/>
                    <a:pt x="281" y="317"/>
                  </a:cubicBezTo>
                  <a:cubicBezTo>
                    <a:pt x="281" y="317"/>
                    <a:pt x="281" y="317"/>
                    <a:pt x="282" y="317"/>
                  </a:cubicBezTo>
                  <a:cubicBezTo>
                    <a:pt x="283" y="317"/>
                    <a:pt x="283" y="317"/>
                    <a:pt x="284" y="317"/>
                  </a:cubicBezTo>
                  <a:cubicBezTo>
                    <a:pt x="284" y="317"/>
                    <a:pt x="285" y="317"/>
                    <a:pt x="285" y="317"/>
                  </a:cubicBezTo>
                  <a:cubicBezTo>
                    <a:pt x="286" y="317"/>
                    <a:pt x="286" y="317"/>
                    <a:pt x="287" y="317"/>
                  </a:cubicBezTo>
                  <a:cubicBezTo>
                    <a:pt x="287" y="317"/>
                    <a:pt x="287" y="318"/>
                    <a:pt x="288" y="318"/>
                  </a:cubicBezTo>
                  <a:cubicBezTo>
                    <a:pt x="288" y="319"/>
                    <a:pt x="288" y="319"/>
                    <a:pt x="289" y="319"/>
                  </a:cubicBezTo>
                  <a:cubicBezTo>
                    <a:pt x="289" y="319"/>
                    <a:pt x="289" y="319"/>
                    <a:pt x="289" y="319"/>
                  </a:cubicBezTo>
                  <a:cubicBezTo>
                    <a:pt x="289" y="319"/>
                    <a:pt x="289" y="319"/>
                    <a:pt x="289" y="319"/>
                  </a:cubicBezTo>
                  <a:cubicBezTo>
                    <a:pt x="289" y="319"/>
                    <a:pt x="289" y="319"/>
                    <a:pt x="290" y="318"/>
                  </a:cubicBezTo>
                  <a:cubicBezTo>
                    <a:pt x="290" y="318"/>
                    <a:pt x="290" y="318"/>
                    <a:pt x="291" y="317"/>
                  </a:cubicBezTo>
                  <a:cubicBezTo>
                    <a:pt x="291" y="317"/>
                    <a:pt x="291" y="316"/>
                    <a:pt x="292" y="315"/>
                  </a:cubicBezTo>
                  <a:cubicBezTo>
                    <a:pt x="293" y="314"/>
                    <a:pt x="295" y="310"/>
                    <a:pt x="295" y="310"/>
                  </a:cubicBezTo>
                  <a:cubicBezTo>
                    <a:pt x="295" y="310"/>
                    <a:pt x="295" y="310"/>
                    <a:pt x="295" y="310"/>
                  </a:cubicBezTo>
                  <a:cubicBezTo>
                    <a:pt x="294" y="310"/>
                    <a:pt x="293" y="311"/>
                    <a:pt x="293" y="311"/>
                  </a:cubicBezTo>
                  <a:cubicBezTo>
                    <a:pt x="292" y="311"/>
                    <a:pt x="292" y="312"/>
                    <a:pt x="291" y="312"/>
                  </a:cubicBezTo>
                  <a:cubicBezTo>
                    <a:pt x="291" y="312"/>
                    <a:pt x="291" y="312"/>
                    <a:pt x="291" y="311"/>
                  </a:cubicBezTo>
                  <a:cubicBezTo>
                    <a:pt x="290" y="310"/>
                    <a:pt x="290" y="309"/>
                    <a:pt x="291" y="308"/>
                  </a:cubicBezTo>
                  <a:cubicBezTo>
                    <a:pt x="291" y="307"/>
                    <a:pt x="292" y="307"/>
                    <a:pt x="292" y="307"/>
                  </a:cubicBezTo>
                  <a:cubicBezTo>
                    <a:pt x="293" y="307"/>
                    <a:pt x="293" y="307"/>
                    <a:pt x="294" y="307"/>
                  </a:cubicBezTo>
                  <a:cubicBezTo>
                    <a:pt x="294" y="307"/>
                    <a:pt x="295" y="306"/>
                    <a:pt x="296" y="306"/>
                  </a:cubicBezTo>
                  <a:cubicBezTo>
                    <a:pt x="296" y="306"/>
                    <a:pt x="297" y="306"/>
                    <a:pt x="297" y="307"/>
                  </a:cubicBezTo>
                  <a:cubicBezTo>
                    <a:pt x="298" y="307"/>
                    <a:pt x="298" y="307"/>
                    <a:pt x="298" y="307"/>
                  </a:cubicBezTo>
                  <a:cubicBezTo>
                    <a:pt x="298" y="308"/>
                    <a:pt x="299" y="308"/>
                    <a:pt x="299" y="308"/>
                  </a:cubicBezTo>
                  <a:cubicBezTo>
                    <a:pt x="299" y="308"/>
                    <a:pt x="299" y="308"/>
                    <a:pt x="300" y="308"/>
                  </a:cubicBezTo>
                  <a:cubicBezTo>
                    <a:pt x="301" y="306"/>
                    <a:pt x="304" y="303"/>
                    <a:pt x="304" y="302"/>
                  </a:cubicBezTo>
                  <a:cubicBezTo>
                    <a:pt x="303" y="302"/>
                    <a:pt x="303" y="302"/>
                    <a:pt x="303" y="302"/>
                  </a:cubicBezTo>
                  <a:cubicBezTo>
                    <a:pt x="301" y="302"/>
                    <a:pt x="301" y="301"/>
                    <a:pt x="301" y="300"/>
                  </a:cubicBezTo>
                  <a:cubicBezTo>
                    <a:pt x="301" y="299"/>
                    <a:pt x="301" y="299"/>
                    <a:pt x="301" y="299"/>
                  </a:cubicBezTo>
                  <a:cubicBezTo>
                    <a:pt x="301" y="298"/>
                    <a:pt x="301" y="297"/>
                    <a:pt x="302" y="297"/>
                  </a:cubicBezTo>
                  <a:cubicBezTo>
                    <a:pt x="303" y="297"/>
                    <a:pt x="303" y="298"/>
                    <a:pt x="304" y="298"/>
                  </a:cubicBezTo>
                  <a:cubicBezTo>
                    <a:pt x="305" y="300"/>
                    <a:pt x="306" y="300"/>
                    <a:pt x="306" y="301"/>
                  </a:cubicBezTo>
                  <a:cubicBezTo>
                    <a:pt x="306" y="301"/>
                    <a:pt x="306" y="301"/>
                    <a:pt x="307" y="301"/>
                  </a:cubicBezTo>
                  <a:cubicBezTo>
                    <a:pt x="307" y="301"/>
                    <a:pt x="307" y="301"/>
                    <a:pt x="307" y="301"/>
                  </a:cubicBezTo>
                  <a:cubicBezTo>
                    <a:pt x="308" y="301"/>
                    <a:pt x="309" y="301"/>
                    <a:pt x="310" y="300"/>
                  </a:cubicBezTo>
                  <a:cubicBezTo>
                    <a:pt x="311" y="300"/>
                    <a:pt x="311" y="299"/>
                    <a:pt x="311" y="299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2" y="301"/>
                    <a:pt x="310" y="302"/>
                    <a:pt x="308" y="304"/>
                  </a:cubicBezTo>
                  <a:cubicBezTo>
                    <a:pt x="306" y="305"/>
                    <a:pt x="304" y="307"/>
                    <a:pt x="304" y="307"/>
                  </a:cubicBezTo>
                  <a:cubicBezTo>
                    <a:pt x="304" y="308"/>
                    <a:pt x="304" y="308"/>
                    <a:pt x="304" y="308"/>
                  </a:cubicBezTo>
                  <a:cubicBezTo>
                    <a:pt x="305" y="308"/>
                    <a:pt x="306" y="307"/>
                    <a:pt x="307" y="306"/>
                  </a:cubicBezTo>
                  <a:cubicBezTo>
                    <a:pt x="307" y="306"/>
                    <a:pt x="307" y="306"/>
                    <a:pt x="307" y="306"/>
                  </a:cubicBezTo>
                  <a:cubicBezTo>
                    <a:pt x="307" y="306"/>
                    <a:pt x="308" y="305"/>
                    <a:pt x="309" y="305"/>
                  </a:cubicBezTo>
                  <a:cubicBezTo>
                    <a:pt x="311" y="303"/>
                    <a:pt x="315" y="301"/>
                    <a:pt x="315" y="300"/>
                  </a:cubicBezTo>
                  <a:cubicBezTo>
                    <a:pt x="315" y="300"/>
                    <a:pt x="315" y="300"/>
                    <a:pt x="315" y="300"/>
                  </a:cubicBezTo>
                  <a:cubicBezTo>
                    <a:pt x="314" y="299"/>
                    <a:pt x="314" y="298"/>
                    <a:pt x="314" y="298"/>
                  </a:cubicBezTo>
                  <a:cubicBezTo>
                    <a:pt x="314" y="297"/>
                    <a:pt x="314" y="296"/>
                    <a:pt x="313" y="296"/>
                  </a:cubicBezTo>
                  <a:cubicBezTo>
                    <a:pt x="311" y="295"/>
                    <a:pt x="311" y="295"/>
                    <a:pt x="311" y="294"/>
                  </a:cubicBezTo>
                  <a:cubicBezTo>
                    <a:pt x="310" y="294"/>
                    <a:pt x="310" y="293"/>
                    <a:pt x="310" y="293"/>
                  </a:cubicBezTo>
                  <a:cubicBezTo>
                    <a:pt x="309" y="292"/>
                    <a:pt x="308" y="290"/>
                    <a:pt x="308" y="289"/>
                  </a:cubicBezTo>
                  <a:cubicBezTo>
                    <a:pt x="308" y="289"/>
                    <a:pt x="308" y="288"/>
                    <a:pt x="309" y="288"/>
                  </a:cubicBezTo>
                  <a:cubicBezTo>
                    <a:pt x="310" y="288"/>
                    <a:pt x="310" y="288"/>
                    <a:pt x="310" y="289"/>
                  </a:cubicBezTo>
                  <a:cubicBezTo>
                    <a:pt x="310" y="289"/>
                    <a:pt x="311" y="290"/>
                    <a:pt x="312" y="291"/>
                  </a:cubicBezTo>
                  <a:cubicBezTo>
                    <a:pt x="312" y="291"/>
                    <a:pt x="312" y="291"/>
                    <a:pt x="313" y="291"/>
                  </a:cubicBezTo>
                  <a:cubicBezTo>
                    <a:pt x="313" y="291"/>
                    <a:pt x="314" y="292"/>
                    <a:pt x="315" y="292"/>
                  </a:cubicBezTo>
                  <a:cubicBezTo>
                    <a:pt x="315" y="292"/>
                    <a:pt x="316" y="292"/>
                    <a:pt x="316" y="291"/>
                  </a:cubicBezTo>
                  <a:cubicBezTo>
                    <a:pt x="317" y="290"/>
                    <a:pt x="317" y="289"/>
                    <a:pt x="318" y="289"/>
                  </a:cubicBezTo>
                  <a:cubicBezTo>
                    <a:pt x="319" y="289"/>
                    <a:pt x="319" y="289"/>
                    <a:pt x="320" y="290"/>
                  </a:cubicBezTo>
                  <a:cubicBezTo>
                    <a:pt x="321" y="290"/>
                    <a:pt x="321" y="290"/>
                    <a:pt x="322" y="291"/>
                  </a:cubicBezTo>
                  <a:cubicBezTo>
                    <a:pt x="323" y="291"/>
                    <a:pt x="324" y="292"/>
                    <a:pt x="325" y="292"/>
                  </a:cubicBezTo>
                  <a:cubicBezTo>
                    <a:pt x="325" y="292"/>
                    <a:pt x="325" y="292"/>
                    <a:pt x="325" y="292"/>
                  </a:cubicBezTo>
                  <a:cubicBezTo>
                    <a:pt x="326" y="292"/>
                    <a:pt x="326" y="292"/>
                    <a:pt x="326" y="292"/>
                  </a:cubicBezTo>
                  <a:cubicBezTo>
                    <a:pt x="326" y="293"/>
                    <a:pt x="325" y="293"/>
                    <a:pt x="324" y="294"/>
                  </a:cubicBezTo>
                  <a:cubicBezTo>
                    <a:pt x="323" y="294"/>
                    <a:pt x="322" y="295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3" y="296"/>
                    <a:pt x="325" y="295"/>
                  </a:cubicBezTo>
                  <a:cubicBezTo>
                    <a:pt x="326" y="294"/>
                    <a:pt x="328" y="293"/>
                    <a:pt x="329" y="292"/>
                  </a:cubicBezTo>
                  <a:cubicBezTo>
                    <a:pt x="332" y="291"/>
                    <a:pt x="334" y="290"/>
                    <a:pt x="334" y="289"/>
                  </a:cubicBezTo>
                  <a:cubicBezTo>
                    <a:pt x="334" y="289"/>
                    <a:pt x="334" y="289"/>
                    <a:pt x="334" y="289"/>
                  </a:cubicBezTo>
                  <a:cubicBezTo>
                    <a:pt x="333" y="289"/>
                    <a:pt x="333" y="288"/>
                    <a:pt x="333" y="288"/>
                  </a:cubicBezTo>
                  <a:cubicBezTo>
                    <a:pt x="333" y="287"/>
                    <a:pt x="334" y="287"/>
                    <a:pt x="335" y="287"/>
                  </a:cubicBezTo>
                  <a:cubicBezTo>
                    <a:pt x="335" y="287"/>
                    <a:pt x="335" y="287"/>
                    <a:pt x="335" y="287"/>
                  </a:cubicBezTo>
                  <a:cubicBezTo>
                    <a:pt x="337" y="287"/>
                    <a:pt x="339" y="286"/>
                    <a:pt x="340" y="285"/>
                  </a:cubicBezTo>
                  <a:cubicBezTo>
                    <a:pt x="341" y="285"/>
                    <a:pt x="342" y="284"/>
                    <a:pt x="343" y="283"/>
                  </a:cubicBezTo>
                  <a:cubicBezTo>
                    <a:pt x="346" y="281"/>
                    <a:pt x="352" y="278"/>
                    <a:pt x="353" y="275"/>
                  </a:cubicBezTo>
                  <a:cubicBezTo>
                    <a:pt x="354" y="274"/>
                    <a:pt x="354" y="273"/>
                    <a:pt x="354" y="272"/>
                  </a:cubicBezTo>
                  <a:cubicBezTo>
                    <a:pt x="354" y="271"/>
                    <a:pt x="354" y="270"/>
                    <a:pt x="356" y="269"/>
                  </a:cubicBezTo>
                  <a:cubicBezTo>
                    <a:pt x="358" y="268"/>
                    <a:pt x="360" y="266"/>
                    <a:pt x="361" y="266"/>
                  </a:cubicBezTo>
                  <a:cubicBezTo>
                    <a:pt x="362" y="265"/>
                    <a:pt x="363" y="262"/>
                    <a:pt x="362" y="261"/>
                  </a:cubicBezTo>
                  <a:cubicBezTo>
                    <a:pt x="361" y="260"/>
                    <a:pt x="360" y="260"/>
                    <a:pt x="360" y="259"/>
                  </a:cubicBezTo>
                  <a:cubicBezTo>
                    <a:pt x="360" y="259"/>
                    <a:pt x="360" y="258"/>
                    <a:pt x="359" y="257"/>
                  </a:cubicBezTo>
                  <a:cubicBezTo>
                    <a:pt x="359" y="257"/>
                    <a:pt x="359" y="256"/>
                    <a:pt x="358" y="256"/>
                  </a:cubicBezTo>
                  <a:cubicBezTo>
                    <a:pt x="358" y="256"/>
                    <a:pt x="358" y="255"/>
                    <a:pt x="358" y="254"/>
                  </a:cubicBezTo>
                  <a:cubicBezTo>
                    <a:pt x="358" y="254"/>
                    <a:pt x="358" y="253"/>
                    <a:pt x="358" y="253"/>
                  </a:cubicBezTo>
                  <a:cubicBezTo>
                    <a:pt x="358" y="252"/>
                    <a:pt x="358" y="252"/>
                    <a:pt x="358" y="252"/>
                  </a:cubicBezTo>
                  <a:cubicBezTo>
                    <a:pt x="358" y="252"/>
                    <a:pt x="358" y="251"/>
                    <a:pt x="359" y="252"/>
                  </a:cubicBezTo>
                  <a:cubicBezTo>
                    <a:pt x="359" y="252"/>
                    <a:pt x="360" y="252"/>
                    <a:pt x="360" y="252"/>
                  </a:cubicBezTo>
                  <a:cubicBezTo>
                    <a:pt x="361" y="253"/>
                    <a:pt x="361" y="253"/>
                    <a:pt x="362" y="253"/>
                  </a:cubicBezTo>
                  <a:cubicBezTo>
                    <a:pt x="362" y="253"/>
                    <a:pt x="362" y="253"/>
                    <a:pt x="362" y="253"/>
                  </a:cubicBezTo>
                  <a:cubicBezTo>
                    <a:pt x="363" y="252"/>
                    <a:pt x="363" y="252"/>
                    <a:pt x="363" y="251"/>
                  </a:cubicBezTo>
                  <a:cubicBezTo>
                    <a:pt x="364" y="251"/>
                    <a:pt x="364" y="251"/>
                    <a:pt x="364" y="250"/>
                  </a:cubicBezTo>
                  <a:cubicBezTo>
                    <a:pt x="365" y="249"/>
                    <a:pt x="366" y="249"/>
                    <a:pt x="366" y="249"/>
                  </a:cubicBezTo>
                  <a:cubicBezTo>
                    <a:pt x="367" y="249"/>
                    <a:pt x="367" y="249"/>
                    <a:pt x="367" y="249"/>
                  </a:cubicBezTo>
                  <a:cubicBezTo>
                    <a:pt x="368" y="250"/>
                    <a:pt x="368" y="250"/>
                    <a:pt x="368" y="250"/>
                  </a:cubicBezTo>
                  <a:cubicBezTo>
                    <a:pt x="368" y="250"/>
                    <a:pt x="369" y="251"/>
                    <a:pt x="369" y="252"/>
                  </a:cubicBezTo>
                  <a:cubicBezTo>
                    <a:pt x="369" y="252"/>
                    <a:pt x="368" y="252"/>
                    <a:pt x="368" y="253"/>
                  </a:cubicBezTo>
                  <a:cubicBezTo>
                    <a:pt x="367" y="253"/>
                    <a:pt x="367" y="253"/>
                    <a:pt x="367" y="254"/>
                  </a:cubicBezTo>
                  <a:cubicBezTo>
                    <a:pt x="367" y="254"/>
                    <a:pt x="367" y="255"/>
                    <a:pt x="367" y="255"/>
                  </a:cubicBezTo>
                  <a:cubicBezTo>
                    <a:pt x="367" y="255"/>
                    <a:pt x="367" y="256"/>
                    <a:pt x="366" y="256"/>
                  </a:cubicBezTo>
                  <a:cubicBezTo>
                    <a:pt x="366" y="256"/>
                    <a:pt x="366" y="256"/>
                    <a:pt x="366" y="257"/>
                  </a:cubicBezTo>
                  <a:cubicBezTo>
                    <a:pt x="366" y="257"/>
                    <a:pt x="366" y="257"/>
                    <a:pt x="366" y="258"/>
                  </a:cubicBezTo>
                  <a:cubicBezTo>
                    <a:pt x="366" y="258"/>
                    <a:pt x="366" y="258"/>
                    <a:pt x="367" y="258"/>
                  </a:cubicBezTo>
                  <a:cubicBezTo>
                    <a:pt x="367" y="258"/>
                    <a:pt x="367" y="258"/>
                    <a:pt x="368" y="258"/>
                  </a:cubicBezTo>
                  <a:cubicBezTo>
                    <a:pt x="368" y="258"/>
                    <a:pt x="369" y="258"/>
                    <a:pt x="369" y="258"/>
                  </a:cubicBezTo>
                  <a:cubicBezTo>
                    <a:pt x="370" y="258"/>
                    <a:pt x="370" y="258"/>
                    <a:pt x="370" y="258"/>
                  </a:cubicBezTo>
                  <a:cubicBezTo>
                    <a:pt x="370" y="259"/>
                    <a:pt x="370" y="259"/>
                    <a:pt x="370" y="259"/>
                  </a:cubicBezTo>
                  <a:cubicBezTo>
                    <a:pt x="368" y="260"/>
                    <a:pt x="366" y="263"/>
                    <a:pt x="365" y="264"/>
                  </a:cubicBezTo>
                  <a:cubicBezTo>
                    <a:pt x="365" y="265"/>
                    <a:pt x="364" y="266"/>
                    <a:pt x="362" y="268"/>
                  </a:cubicBezTo>
                  <a:cubicBezTo>
                    <a:pt x="362" y="268"/>
                    <a:pt x="361" y="268"/>
                    <a:pt x="360" y="269"/>
                  </a:cubicBezTo>
                  <a:cubicBezTo>
                    <a:pt x="359" y="269"/>
                    <a:pt x="358" y="270"/>
                    <a:pt x="358" y="270"/>
                  </a:cubicBezTo>
                  <a:cubicBezTo>
                    <a:pt x="358" y="271"/>
                    <a:pt x="358" y="271"/>
                    <a:pt x="358" y="271"/>
                  </a:cubicBezTo>
                  <a:cubicBezTo>
                    <a:pt x="358" y="272"/>
                    <a:pt x="358" y="272"/>
                    <a:pt x="358" y="272"/>
                  </a:cubicBezTo>
                  <a:cubicBezTo>
                    <a:pt x="358" y="272"/>
                    <a:pt x="358" y="271"/>
                    <a:pt x="359" y="271"/>
                  </a:cubicBezTo>
                  <a:cubicBezTo>
                    <a:pt x="362" y="269"/>
                    <a:pt x="365" y="267"/>
                    <a:pt x="365" y="266"/>
                  </a:cubicBezTo>
                  <a:cubicBezTo>
                    <a:pt x="365" y="266"/>
                    <a:pt x="365" y="266"/>
                    <a:pt x="365" y="266"/>
                  </a:cubicBezTo>
                  <a:cubicBezTo>
                    <a:pt x="366" y="265"/>
                    <a:pt x="367" y="262"/>
                    <a:pt x="372" y="260"/>
                  </a:cubicBezTo>
                  <a:cubicBezTo>
                    <a:pt x="373" y="259"/>
                    <a:pt x="375" y="258"/>
                    <a:pt x="376" y="257"/>
                  </a:cubicBezTo>
                  <a:cubicBezTo>
                    <a:pt x="378" y="256"/>
                    <a:pt x="379" y="255"/>
                    <a:pt x="381" y="255"/>
                  </a:cubicBezTo>
                  <a:cubicBezTo>
                    <a:pt x="382" y="255"/>
                    <a:pt x="385" y="254"/>
                    <a:pt x="388" y="253"/>
                  </a:cubicBezTo>
                  <a:cubicBezTo>
                    <a:pt x="390" y="252"/>
                    <a:pt x="393" y="250"/>
                    <a:pt x="394" y="250"/>
                  </a:cubicBezTo>
                  <a:cubicBezTo>
                    <a:pt x="395" y="250"/>
                    <a:pt x="395" y="250"/>
                    <a:pt x="395" y="250"/>
                  </a:cubicBezTo>
                  <a:cubicBezTo>
                    <a:pt x="395" y="250"/>
                    <a:pt x="394" y="249"/>
                    <a:pt x="394" y="249"/>
                  </a:cubicBezTo>
                  <a:cubicBezTo>
                    <a:pt x="394" y="249"/>
                    <a:pt x="394" y="249"/>
                    <a:pt x="394" y="249"/>
                  </a:cubicBezTo>
                  <a:cubicBezTo>
                    <a:pt x="393" y="249"/>
                    <a:pt x="392" y="248"/>
                    <a:pt x="392" y="246"/>
                  </a:cubicBezTo>
                  <a:cubicBezTo>
                    <a:pt x="393" y="245"/>
                    <a:pt x="394" y="244"/>
                    <a:pt x="396" y="243"/>
                  </a:cubicBezTo>
                  <a:cubicBezTo>
                    <a:pt x="396" y="242"/>
                    <a:pt x="397" y="241"/>
                    <a:pt x="397" y="240"/>
                  </a:cubicBezTo>
                  <a:cubicBezTo>
                    <a:pt x="397" y="239"/>
                    <a:pt x="397" y="239"/>
                    <a:pt x="397" y="238"/>
                  </a:cubicBezTo>
                  <a:cubicBezTo>
                    <a:pt x="398" y="238"/>
                    <a:pt x="398" y="237"/>
                    <a:pt x="399" y="237"/>
                  </a:cubicBezTo>
                  <a:cubicBezTo>
                    <a:pt x="399" y="237"/>
                    <a:pt x="399" y="237"/>
                    <a:pt x="399" y="236"/>
                  </a:cubicBezTo>
                  <a:cubicBezTo>
                    <a:pt x="399" y="235"/>
                    <a:pt x="399" y="235"/>
                    <a:pt x="399" y="235"/>
                  </a:cubicBezTo>
                  <a:cubicBezTo>
                    <a:pt x="399" y="234"/>
                    <a:pt x="399" y="233"/>
                    <a:pt x="399" y="231"/>
                  </a:cubicBezTo>
                  <a:cubicBezTo>
                    <a:pt x="398" y="231"/>
                    <a:pt x="398" y="231"/>
                    <a:pt x="398" y="231"/>
                  </a:cubicBezTo>
                  <a:cubicBezTo>
                    <a:pt x="397" y="229"/>
                    <a:pt x="397" y="228"/>
                    <a:pt x="397" y="227"/>
                  </a:cubicBezTo>
                  <a:cubicBezTo>
                    <a:pt x="397" y="227"/>
                    <a:pt x="397" y="227"/>
                    <a:pt x="397" y="227"/>
                  </a:cubicBezTo>
                  <a:cubicBezTo>
                    <a:pt x="397" y="226"/>
                    <a:pt x="398" y="224"/>
                    <a:pt x="399" y="224"/>
                  </a:cubicBezTo>
                  <a:cubicBezTo>
                    <a:pt x="399" y="224"/>
                    <a:pt x="399" y="224"/>
                    <a:pt x="399" y="224"/>
                  </a:cubicBezTo>
                  <a:cubicBezTo>
                    <a:pt x="399" y="223"/>
                    <a:pt x="399" y="222"/>
                    <a:pt x="399" y="221"/>
                  </a:cubicBezTo>
                  <a:cubicBezTo>
                    <a:pt x="399" y="221"/>
                    <a:pt x="398" y="221"/>
                    <a:pt x="398" y="221"/>
                  </a:cubicBezTo>
                  <a:cubicBezTo>
                    <a:pt x="397" y="221"/>
                    <a:pt x="397" y="220"/>
                    <a:pt x="397" y="220"/>
                  </a:cubicBezTo>
                  <a:cubicBezTo>
                    <a:pt x="397" y="219"/>
                    <a:pt x="397" y="219"/>
                    <a:pt x="397" y="218"/>
                  </a:cubicBezTo>
                  <a:cubicBezTo>
                    <a:pt x="398" y="218"/>
                    <a:pt x="399" y="217"/>
                    <a:pt x="399" y="217"/>
                  </a:cubicBezTo>
                  <a:cubicBezTo>
                    <a:pt x="400" y="216"/>
                    <a:pt x="400" y="216"/>
                    <a:pt x="401" y="214"/>
                  </a:cubicBezTo>
                  <a:cubicBezTo>
                    <a:pt x="403" y="211"/>
                    <a:pt x="403" y="209"/>
                    <a:pt x="403" y="208"/>
                  </a:cubicBezTo>
                  <a:cubicBezTo>
                    <a:pt x="402" y="207"/>
                    <a:pt x="402" y="207"/>
                    <a:pt x="402" y="207"/>
                  </a:cubicBezTo>
                  <a:cubicBezTo>
                    <a:pt x="402" y="206"/>
                    <a:pt x="402" y="204"/>
                    <a:pt x="403" y="203"/>
                  </a:cubicBezTo>
                  <a:cubicBezTo>
                    <a:pt x="403" y="201"/>
                    <a:pt x="403" y="198"/>
                    <a:pt x="401" y="196"/>
                  </a:cubicBezTo>
                  <a:cubicBezTo>
                    <a:pt x="401" y="195"/>
                    <a:pt x="400" y="195"/>
                    <a:pt x="400" y="194"/>
                  </a:cubicBezTo>
                  <a:cubicBezTo>
                    <a:pt x="399" y="194"/>
                    <a:pt x="398" y="194"/>
                    <a:pt x="398" y="192"/>
                  </a:cubicBezTo>
                  <a:cubicBezTo>
                    <a:pt x="398" y="188"/>
                    <a:pt x="397" y="187"/>
                    <a:pt x="396" y="186"/>
                  </a:cubicBezTo>
                  <a:cubicBezTo>
                    <a:pt x="395" y="185"/>
                    <a:pt x="395" y="185"/>
                    <a:pt x="395" y="185"/>
                  </a:cubicBezTo>
                  <a:cubicBezTo>
                    <a:pt x="394" y="184"/>
                    <a:pt x="393" y="184"/>
                    <a:pt x="393" y="182"/>
                  </a:cubicBezTo>
                  <a:cubicBezTo>
                    <a:pt x="394" y="182"/>
                    <a:pt x="394" y="181"/>
                    <a:pt x="394" y="181"/>
                  </a:cubicBezTo>
                  <a:cubicBezTo>
                    <a:pt x="394" y="180"/>
                    <a:pt x="395" y="179"/>
                    <a:pt x="394" y="178"/>
                  </a:cubicBezTo>
                  <a:cubicBezTo>
                    <a:pt x="393" y="176"/>
                    <a:pt x="392" y="175"/>
                    <a:pt x="391" y="174"/>
                  </a:cubicBezTo>
                  <a:cubicBezTo>
                    <a:pt x="390" y="173"/>
                    <a:pt x="390" y="172"/>
                    <a:pt x="389" y="172"/>
                  </a:cubicBezTo>
                  <a:cubicBezTo>
                    <a:pt x="388" y="170"/>
                    <a:pt x="386" y="169"/>
                    <a:pt x="386" y="169"/>
                  </a:cubicBezTo>
                  <a:cubicBezTo>
                    <a:pt x="386" y="169"/>
                    <a:pt x="386" y="169"/>
                    <a:pt x="386" y="169"/>
                  </a:cubicBezTo>
                  <a:cubicBezTo>
                    <a:pt x="386" y="169"/>
                    <a:pt x="386" y="169"/>
                    <a:pt x="386" y="169"/>
                  </a:cubicBezTo>
                  <a:cubicBezTo>
                    <a:pt x="385" y="112"/>
                    <a:pt x="385" y="112"/>
                    <a:pt x="385" y="112"/>
                  </a:cubicBezTo>
                  <a:cubicBezTo>
                    <a:pt x="385" y="112"/>
                    <a:pt x="384" y="110"/>
                    <a:pt x="382" y="110"/>
                  </a:cubicBezTo>
                  <a:cubicBezTo>
                    <a:pt x="381" y="110"/>
                    <a:pt x="380" y="110"/>
                    <a:pt x="379" y="110"/>
                  </a:cubicBezTo>
                  <a:cubicBezTo>
                    <a:pt x="378" y="110"/>
                    <a:pt x="378" y="110"/>
                    <a:pt x="377" y="110"/>
                  </a:cubicBezTo>
                  <a:cubicBezTo>
                    <a:pt x="377" y="110"/>
                    <a:pt x="377" y="111"/>
                    <a:pt x="377" y="111"/>
                  </a:cubicBezTo>
                  <a:cubicBezTo>
                    <a:pt x="377" y="112"/>
                    <a:pt x="376" y="113"/>
                    <a:pt x="376" y="113"/>
                  </a:cubicBezTo>
                  <a:cubicBezTo>
                    <a:pt x="375" y="112"/>
                    <a:pt x="375" y="112"/>
                    <a:pt x="375" y="112"/>
                  </a:cubicBezTo>
                  <a:cubicBezTo>
                    <a:pt x="374" y="112"/>
                    <a:pt x="374" y="111"/>
                    <a:pt x="373" y="110"/>
                  </a:cubicBezTo>
                  <a:cubicBezTo>
                    <a:pt x="373" y="108"/>
                    <a:pt x="373" y="108"/>
                    <a:pt x="372" y="108"/>
                  </a:cubicBezTo>
                  <a:cubicBezTo>
                    <a:pt x="371" y="108"/>
                    <a:pt x="371" y="108"/>
                    <a:pt x="370" y="108"/>
                  </a:cubicBezTo>
                  <a:cubicBezTo>
                    <a:pt x="370" y="108"/>
                    <a:pt x="369" y="109"/>
                    <a:pt x="368" y="109"/>
                  </a:cubicBezTo>
                  <a:cubicBezTo>
                    <a:pt x="365" y="109"/>
                    <a:pt x="364" y="107"/>
                    <a:pt x="363" y="106"/>
                  </a:cubicBezTo>
                  <a:cubicBezTo>
                    <a:pt x="363" y="106"/>
                    <a:pt x="362" y="106"/>
                    <a:pt x="362" y="106"/>
                  </a:cubicBezTo>
                  <a:cubicBezTo>
                    <a:pt x="361" y="105"/>
                    <a:pt x="359" y="105"/>
                    <a:pt x="357" y="102"/>
                  </a:cubicBezTo>
                  <a:cubicBezTo>
                    <a:pt x="354" y="99"/>
                    <a:pt x="352" y="97"/>
                    <a:pt x="350" y="98"/>
                  </a:cubicBezTo>
                  <a:cubicBezTo>
                    <a:pt x="349" y="98"/>
                    <a:pt x="348" y="99"/>
                    <a:pt x="348" y="100"/>
                  </a:cubicBezTo>
                  <a:cubicBezTo>
                    <a:pt x="347" y="100"/>
                    <a:pt x="347" y="100"/>
                    <a:pt x="347" y="100"/>
                  </a:cubicBezTo>
                  <a:cubicBezTo>
                    <a:pt x="347" y="101"/>
                    <a:pt x="347" y="101"/>
                    <a:pt x="347" y="101"/>
                  </a:cubicBezTo>
                  <a:cubicBezTo>
                    <a:pt x="346" y="102"/>
                    <a:pt x="345" y="103"/>
                    <a:pt x="344" y="103"/>
                  </a:cubicBezTo>
                  <a:cubicBezTo>
                    <a:pt x="344" y="103"/>
                    <a:pt x="343" y="102"/>
                    <a:pt x="342" y="102"/>
                  </a:cubicBezTo>
                  <a:cubicBezTo>
                    <a:pt x="341" y="101"/>
                    <a:pt x="341" y="100"/>
                    <a:pt x="340" y="100"/>
                  </a:cubicBezTo>
                  <a:cubicBezTo>
                    <a:pt x="340" y="99"/>
                    <a:pt x="340" y="99"/>
                    <a:pt x="339" y="99"/>
                  </a:cubicBezTo>
                  <a:cubicBezTo>
                    <a:pt x="337" y="99"/>
                    <a:pt x="334" y="99"/>
                    <a:pt x="334" y="101"/>
                  </a:cubicBezTo>
                  <a:cubicBezTo>
                    <a:pt x="334" y="102"/>
                    <a:pt x="333" y="104"/>
                    <a:pt x="331" y="104"/>
                  </a:cubicBezTo>
                  <a:cubicBezTo>
                    <a:pt x="331" y="104"/>
                    <a:pt x="330" y="104"/>
                    <a:pt x="330" y="103"/>
                  </a:cubicBezTo>
                  <a:cubicBezTo>
                    <a:pt x="329" y="103"/>
                    <a:pt x="329" y="102"/>
                    <a:pt x="328" y="102"/>
                  </a:cubicBezTo>
                  <a:cubicBezTo>
                    <a:pt x="328" y="101"/>
                    <a:pt x="328" y="101"/>
                    <a:pt x="328" y="101"/>
                  </a:cubicBezTo>
                  <a:cubicBezTo>
                    <a:pt x="327" y="101"/>
                    <a:pt x="327" y="101"/>
                    <a:pt x="327" y="101"/>
                  </a:cubicBezTo>
                  <a:cubicBezTo>
                    <a:pt x="324" y="102"/>
                    <a:pt x="322" y="104"/>
                    <a:pt x="320" y="105"/>
                  </a:cubicBezTo>
                  <a:cubicBezTo>
                    <a:pt x="320" y="106"/>
                    <a:pt x="320" y="106"/>
                    <a:pt x="320" y="106"/>
                  </a:cubicBezTo>
                  <a:cubicBezTo>
                    <a:pt x="319" y="107"/>
                    <a:pt x="318" y="109"/>
                    <a:pt x="316" y="109"/>
                  </a:cubicBezTo>
                  <a:cubicBezTo>
                    <a:pt x="316" y="109"/>
                    <a:pt x="315" y="108"/>
                    <a:pt x="315" y="108"/>
                  </a:cubicBezTo>
                  <a:cubicBezTo>
                    <a:pt x="313" y="107"/>
                    <a:pt x="311" y="105"/>
                    <a:pt x="309" y="103"/>
                  </a:cubicBezTo>
                  <a:cubicBezTo>
                    <a:pt x="308" y="102"/>
                    <a:pt x="308" y="102"/>
                    <a:pt x="308" y="102"/>
                  </a:cubicBezTo>
                  <a:cubicBezTo>
                    <a:pt x="307" y="101"/>
                    <a:pt x="306" y="100"/>
                    <a:pt x="306" y="100"/>
                  </a:cubicBezTo>
                  <a:cubicBezTo>
                    <a:pt x="305" y="100"/>
                    <a:pt x="305" y="100"/>
                    <a:pt x="305" y="100"/>
                  </a:cubicBezTo>
                  <a:cubicBezTo>
                    <a:pt x="305" y="101"/>
                    <a:pt x="305" y="101"/>
                    <a:pt x="305" y="101"/>
                  </a:cubicBezTo>
                  <a:cubicBezTo>
                    <a:pt x="304" y="102"/>
                    <a:pt x="304" y="103"/>
                    <a:pt x="303" y="103"/>
                  </a:cubicBezTo>
                  <a:cubicBezTo>
                    <a:pt x="303" y="103"/>
                    <a:pt x="302" y="103"/>
                    <a:pt x="302" y="103"/>
                  </a:cubicBezTo>
                  <a:cubicBezTo>
                    <a:pt x="301" y="101"/>
                    <a:pt x="300" y="100"/>
                    <a:pt x="299" y="99"/>
                  </a:cubicBezTo>
                  <a:cubicBezTo>
                    <a:pt x="298" y="99"/>
                    <a:pt x="298" y="98"/>
                    <a:pt x="298" y="98"/>
                  </a:cubicBezTo>
                  <a:cubicBezTo>
                    <a:pt x="297" y="97"/>
                    <a:pt x="297" y="97"/>
                    <a:pt x="297" y="97"/>
                  </a:cubicBezTo>
                  <a:cubicBezTo>
                    <a:pt x="297" y="97"/>
                    <a:pt x="297" y="97"/>
                    <a:pt x="297" y="98"/>
                  </a:cubicBezTo>
                  <a:cubicBezTo>
                    <a:pt x="296" y="99"/>
                    <a:pt x="296" y="100"/>
                    <a:pt x="296" y="100"/>
                  </a:cubicBezTo>
                  <a:cubicBezTo>
                    <a:pt x="296" y="101"/>
                    <a:pt x="295" y="101"/>
                    <a:pt x="295" y="103"/>
                  </a:cubicBezTo>
                  <a:cubicBezTo>
                    <a:pt x="295" y="104"/>
                    <a:pt x="295" y="107"/>
                    <a:pt x="294" y="107"/>
                  </a:cubicBezTo>
                  <a:cubicBezTo>
                    <a:pt x="293" y="107"/>
                    <a:pt x="293" y="107"/>
                    <a:pt x="293" y="107"/>
                  </a:cubicBezTo>
                  <a:cubicBezTo>
                    <a:pt x="293" y="107"/>
                    <a:pt x="293" y="107"/>
                    <a:pt x="293" y="107"/>
                  </a:cubicBezTo>
                  <a:cubicBezTo>
                    <a:pt x="292" y="107"/>
                    <a:pt x="290" y="106"/>
                    <a:pt x="291" y="104"/>
                  </a:cubicBezTo>
                  <a:cubicBezTo>
                    <a:pt x="291" y="103"/>
                    <a:pt x="291" y="103"/>
                    <a:pt x="291" y="102"/>
                  </a:cubicBezTo>
                  <a:cubicBezTo>
                    <a:pt x="291" y="101"/>
                    <a:pt x="292" y="101"/>
                    <a:pt x="291" y="100"/>
                  </a:cubicBezTo>
                  <a:cubicBezTo>
                    <a:pt x="291" y="100"/>
                    <a:pt x="291" y="100"/>
                    <a:pt x="291" y="100"/>
                  </a:cubicBezTo>
                  <a:cubicBezTo>
                    <a:pt x="290" y="100"/>
                    <a:pt x="290" y="100"/>
                    <a:pt x="290" y="100"/>
                  </a:cubicBezTo>
                  <a:cubicBezTo>
                    <a:pt x="290" y="100"/>
                    <a:pt x="289" y="100"/>
                    <a:pt x="289" y="100"/>
                  </a:cubicBezTo>
                  <a:cubicBezTo>
                    <a:pt x="285" y="100"/>
                    <a:pt x="285" y="101"/>
                    <a:pt x="285" y="101"/>
                  </a:cubicBezTo>
                  <a:cubicBezTo>
                    <a:pt x="285" y="102"/>
                    <a:pt x="284" y="103"/>
                    <a:pt x="283" y="103"/>
                  </a:cubicBezTo>
                  <a:cubicBezTo>
                    <a:pt x="282" y="103"/>
                    <a:pt x="281" y="102"/>
                    <a:pt x="281" y="102"/>
                  </a:cubicBezTo>
                  <a:cubicBezTo>
                    <a:pt x="281" y="101"/>
                    <a:pt x="281" y="101"/>
                    <a:pt x="281" y="101"/>
                  </a:cubicBezTo>
                  <a:cubicBezTo>
                    <a:pt x="280" y="100"/>
                    <a:pt x="279" y="99"/>
                    <a:pt x="277" y="99"/>
                  </a:cubicBezTo>
                  <a:cubicBezTo>
                    <a:pt x="275" y="98"/>
                    <a:pt x="273" y="98"/>
                    <a:pt x="272" y="100"/>
                  </a:cubicBezTo>
                  <a:cubicBezTo>
                    <a:pt x="272" y="101"/>
                    <a:pt x="270" y="103"/>
                    <a:pt x="269" y="103"/>
                  </a:cubicBezTo>
                  <a:cubicBezTo>
                    <a:pt x="268" y="103"/>
                    <a:pt x="268" y="103"/>
                    <a:pt x="267" y="102"/>
                  </a:cubicBezTo>
                  <a:cubicBezTo>
                    <a:pt x="267" y="101"/>
                    <a:pt x="267" y="100"/>
                    <a:pt x="267" y="99"/>
                  </a:cubicBezTo>
                  <a:cubicBezTo>
                    <a:pt x="267" y="98"/>
                    <a:pt x="267" y="97"/>
                    <a:pt x="267" y="97"/>
                  </a:cubicBezTo>
                  <a:cubicBezTo>
                    <a:pt x="266" y="96"/>
                    <a:pt x="266" y="96"/>
                    <a:pt x="266" y="96"/>
                  </a:cubicBezTo>
                  <a:cubicBezTo>
                    <a:pt x="265" y="96"/>
                    <a:pt x="264" y="96"/>
                    <a:pt x="264" y="94"/>
                  </a:cubicBezTo>
                  <a:cubicBezTo>
                    <a:pt x="264" y="93"/>
                    <a:pt x="264" y="93"/>
                    <a:pt x="264" y="93"/>
                  </a:cubicBezTo>
                  <a:cubicBezTo>
                    <a:pt x="264" y="93"/>
                    <a:pt x="264" y="92"/>
                    <a:pt x="264" y="92"/>
                  </a:cubicBezTo>
                  <a:cubicBezTo>
                    <a:pt x="264" y="92"/>
                    <a:pt x="264" y="91"/>
                    <a:pt x="263" y="91"/>
                  </a:cubicBezTo>
                  <a:cubicBezTo>
                    <a:pt x="262" y="91"/>
                    <a:pt x="262" y="91"/>
                    <a:pt x="261" y="91"/>
                  </a:cubicBezTo>
                  <a:cubicBezTo>
                    <a:pt x="261" y="91"/>
                    <a:pt x="260" y="91"/>
                    <a:pt x="260" y="91"/>
                  </a:cubicBezTo>
                  <a:cubicBezTo>
                    <a:pt x="259" y="91"/>
                    <a:pt x="259" y="91"/>
                    <a:pt x="259" y="92"/>
                  </a:cubicBezTo>
                  <a:cubicBezTo>
                    <a:pt x="258" y="92"/>
                    <a:pt x="258" y="92"/>
                    <a:pt x="258" y="92"/>
                  </a:cubicBezTo>
                  <a:cubicBezTo>
                    <a:pt x="258" y="92"/>
                    <a:pt x="258" y="92"/>
                    <a:pt x="258" y="92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7" y="92"/>
                    <a:pt x="257" y="92"/>
                    <a:pt x="256" y="93"/>
                  </a:cubicBezTo>
                  <a:cubicBezTo>
                    <a:pt x="256" y="95"/>
                    <a:pt x="254" y="96"/>
                    <a:pt x="254" y="96"/>
                  </a:cubicBezTo>
                  <a:cubicBezTo>
                    <a:pt x="253" y="96"/>
                    <a:pt x="252" y="95"/>
                    <a:pt x="252" y="94"/>
                  </a:cubicBezTo>
                  <a:cubicBezTo>
                    <a:pt x="252" y="94"/>
                    <a:pt x="252" y="94"/>
                    <a:pt x="252" y="94"/>
                  </a:cubicBezTo>
                  <a:cubicBezTo>
                    <a:pt x="252" y="92"/>
                    <a:pt x="252" y="92"/>
                    <a:pt x="250" y="92"/>
                  </a:cubicBezTo>
                  <a:cubicBezTo>
                    <a:pt x="249" y="92"/>
                    <a:pt x="249" y="92"/>
                    <a:pt x="249" y="92"/>
                  </a:cubicBezTo>
                  <a:cubicBezTo>
                    <a:pt x="249" y="92"/>
                    <a:pt x="248" y="92"/>
                    <a:pt x="247" y="92"/>
                  </a:cubicBezTo>
                  <a:cubicBezTo>
                    <a:pt x="246" y="92"/>
                    <a:pt x="246" y="93"/>
                    <a:pt x="245" y="93"/>
                  </a:cubicBezTo>
                  <a:cubicBezTo>
                    <a:pt x="244" y="93"/>
                    <a:pt x="243" y="92"/>
                    <a:pt x="243" y="92"/>
                  </a:cubicBezTo>
                  <a:cubicBezTo>
                    <a:pt x="243" y="92"/>
                    <a:pt x="243" y="92"/>
                    <a:pt x="243" y="92"/>
                  </a:cubicBezTo>
                  <a:cubicBezTo>
                    <a:pt x="243" y="92"/>
                    <a:pt x="243" y="92"/>
                    <a:pt x="243" y="92"/>
                  </a:cubicBezTo>
                  <a:cubicBezTo>
                    <a:pt x="243" y="92"/>
                    <a:pt x="242" y="89"/>
                    <a:pt x="239" y="90"/>
                  </a:cubicBezTo>
                  <a:cubicBezTo>
                    <a:pt x="238" y="90"/>
                    <a:pt x="238" y="90"/>
                    <a:pt x="238" y="90"/>
                  </a:cubicBezTo>
                  <a:cubicBezTo>
                    <a:pt x="236" y="90"/>
                    <a:pt x="235" y="89"/>
                    <a:pt x="234" y="89"/>
                  </a:cubicBezTo>
                  <a:cubicBezTo>
                    <a:pt x="234" y="89"/>
                    <a:pt x="233" y="89"/>
                    <a:pt x="232" y="88"/>
                  </a:cubicBezTo>
                  <a:cubicBezTo>
                    <a:pt x="230" y="88"/>
                    <a:pt x="230" y="86"/>
                    <a:pt x="230" y="85"/>
                  </a:cubicBezTo>
                  <a:cubicBezTo>
                    <a:pt x="230" y="84"/>
                    <a:pt x="230" y="83"/>
                    <a:pt x="230" y="83"/>
                  </a:cubicBezTo>
                  <a:cubicBezTo>
                    <a:pt x="229" y="82"/>
                    <a:pt x="229" y="82"/>
                    <a:pt x="229" y="82"/>
                  </a:cubicBezTo>
                  <a:cubicBezTo>
                    <a:pt x="228" y="81"/>
                    <a:pt x="228" y="79"/>
                    <a:pt x="226" y="79"/>
                  </a:cubicBezTo>
                  <a:cubicBezTo>
                    <a:pt x="226" y="80"/>
                    <a:pt x="226" y="80"/>
                    <a:pt x="225" y="81"/>
                  </a:cubicBezTo>
                  <a:cubicBezTo>
                    <a:pt x="225" y="81"/>
                    <a:pt x="225" y="82"/>
                    <a:pt x="224" y="82"/>
                  </a:cubicBezTo>
                  <a:cubicBezTo>
                    <a:pt x="223" y="82"/>
                    <a:pt x="223" y="82"/>
                    <a:pt x="223" y="82"/>
                  </a:cubicBezTo>
                  <a:cubicBezTo>
                    <a:pt x="222" y="82"/>
                    <a:pt x="222" y="82"/>
                    <a:pt x="221" y="82"/>
                  </a:cubicBezTo>
                  <a:cubicBezTo>
                    <a:pt x="221" y="82"/>
                    <a:pt x="220" y="82"/>
                    <a:pt x="220" y="82"/>
                  </a:cubicBezTo>
                  <a:cubicBezTo>
                    <a:pt x="219" y="82"/>
                    <a:pt x="219" y="82"/>
                    <a:pt x="219" y="82"/>
                  </a:cubicBezTo>
                  <a:cubicBezTo>
                    <a:pt x="218" y="82"/>
                    <a:pt x="217" y="82"/>
                    <a:pt x="216" y="81"/>
                  </a:cubicBezTo>
                  <a:cubicBezTo>
                    <a:pt x="215" y="80"/>
                    <a:pt x="214" y="79"/>
                    <a:pt x="213" y="78"/>
                  </a:cubicBezTo>
                  <a:cubicBezTo>
                    <a:pt x="212" y="76"/>
                    <a:pt x="212" y="75"/>
                    <a:pt x="210" y="74"/>
                  </a:cubicBezTo>
                  <a:cubicBezTo>
                    <a:pt x="208" y="73"/>
                    <a:pt x="209" y="13"/>
                    <a:pt x="209" y="5"/>
                  </a:cubicBezTo>
                  <a:cubicBezTo>
                    <a:pt x="122" y="1"/>
                    <a:pt x="122" y="1"/>
                    <a:pt x="122" y="1"/>
                  </a:cubicBezTo>
                  <a:cubicBezTo>
                    <a:pt x="111" y="161"/>
                    <a:pt x="111" y="161"/>
                    <a:pt x="111" y="161"/>
                  </a:cubicBezTo>
                  <a:cubicBezTo>
                    <a:pt x="111" y="161"/>
                    <a:pt x="111" y="164"/>
                    <a:pt x="109" y="164"/>
                  </a:cubicBezTo>
                  <a:cubicBezTo>
                    <a:pt x="107" y="164"/>
                    <a:pt x="6" y="156"/>
                    <a:pt x="2" y="155"/>
                  </a:cubicBezTo>
                  <a:cubicBezTo>
                    <a:pt x="2" y="155"/>
                    <a:pt x="2" y="155"/>
                    <a:pt x="2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1" y="155"/>
                    <a:pt x="1" y="156"/>
                    <a:pt x="4" y="163"/>
                  </a:cubicBezTo>
                  <a:cubicBezTo>
                    <a:pt x="6" y="163"/>
                    <a:pt x="6" y="163"/>
                    <a:pt x="6" y="163"/>
                  </a:cubicBezTo>
                  <a:cubicBezTo>
                    <a:pt x="7" y="163"/>
                    <a:pt x="13" y="167"/>
                    <a:pt x="13" y="173"/>
                  </a:cubicBezTo>
                  <a:cubicBezTo>
                    <a:pt x="13" y="176"/>
                    <a:pt x="13" y="176"/>
                    <a:pt x="14" y="176"/>
                  </a:cubicBezTo>
                  <a:cubicBezTo>
                    <a:pt x="15" y="176"/>
                    <a:pt x="16" y="176"/>
                    <a:pt x="18" y="177"/>
                  </a:cubicBezTo>
                  <a:cubicBezTo>
                    <a:pt x="22" y="180"/>
                    <a:pt x="24" y="182"/>
                    <a:pt x="27" y="185"/>
                  </a:cubicBezTo>
                  <a:cubicBezTo>
                    <a:pt x="28" y="186"/>
                    <a:pt x="28" y="186"/>
                    <a:pt x="29" y="187"/>
                  </a:cubicBezTo>
                  <a:cubicBezTo>
                    <a:pt x="31" y="189"/>
                    <a:pt x="32" y="190"/>
                    <a:pt x="33" y="194"/>
                  </a:cubicBezTo>
                  <a:cubicBezTo>
                    <a:pt x="33" y="196"/>
                    <a:pt x="35" y="197"/>
                    <a:pt x="37" y="198"/>
                  </a:cubicBezTo>
                  <a:cubicBezTo>
                    <a:pt x="38" y="198"/>
                    <a:pt x="39" y="198"/>
                    <a:pt x="41" y="200"/>
                  </a:cubicBezTo>
                  <a:cubicBezTo>
                    <a:pt x="42" y="201"/>
                    <a:pt x="43" y="201"/>
                    <a:pt x="43" y="202"/>
                  </a:cubicBezTo>
                  <a:cubicBezTo>
                    <a:pt x="45" y="204"/>
                    <a:pt x="47" y="206"/>
                    <a:pt x="50" y="208"/>
                  </a:cubicBezTo>
                  <a:cubicBezTo>
                    <a:pt x="54" y="211"/>
                    <a:pt x="54" y="212"/>
                    <a:pt x="54" y="214"/>
                  </a:cubicBezTo>
                  <a:cubicBezTo>
                    <a:pt x="54" y="214"/>
                    <a:pt x="54" y="215"/>
                    <a:pt x="54" y="215"/>
                  </a:cubicBezTo>
                  <a:cubicBezTo>
                    <a:pt x="54" y="216"/>
                    <a:pt x="53" y="216"/>
                    <a:pt x="53" y="217"/>
                  </a:cubicBezTo>
                  <a:cubicBezTo>
                    <a:pt x="53" y="218"/>
                    <a:pt x="53" y="218"/>
                    <a:pt x="57" y="223"/>
                  </a:cubicBezTo>
                  <a:cubicBezTo>
                    <a:pt x="59" y="225"/>
                    <a:pt x="59" y="226"/>
                    <a:pt x="59" y="227"/>
                  </a:cubicBezTo>
                  <a:cubicBezTo>
                    <a:pt x="59" y="228"/>
                    <a:pt x="59" y="228"/>
                    <a:pt x="58" y="228"/>
                  </a:cubicBezTo>
                  <a:cubicBezTo>
                    <a:pt x="57" y="229"/>
                    <a:pt x="56" y="229"/>
                    <a:pt x="55" y="231"/>
                  </a:cubicBezTo>
                  <a:cubicBezTo>
                    <a:pt x="55" y="233"/>
                    <a:pt x="56" y="236"/>
                    <a:pt x="58" y="239"/>
                  </a:cubicBezTo>
                  <a:cubicBezTo>
                    <a:pt x="59" y="240"/>
                    <a:pt x="60" y="242"/>
                    <a:pt x="60" y="243"/>
                  </a:cubicBezTo>
                  <a:cubicBezTo>
                    <a:pt x="61" y="246"/>
                    <a:pt x="63" y="247"/>
                    <a:pt x="66" y="248"/>
                  </a:cubicBezTo>
                  <a:cubicBezTo>
                    <a:pt x="66" y="248"/>
                    <a:pt x="66" y="248"/>
                    <a:pt x="66" y="248"/>
                  </a:cubicBezTo>
                  <a:cubicBezTo>
                    <a:pt x="68" y="249"/>
                    <a:pt x="68" y="249"/>
                    <a:pt x="69" y="250"/>
                  </a:cubicBezTo>
                  <a:cubicBezTo>
                    <a:pt x="69" y="251"/>
                    <a:pt x="69" y="252"/>
                    <a:pt x="70" y="253"/>
                  </a:cubicBezTo>
                  <a:cubicBezTo>
                    <a:pt x="71" y="255"/>
                    <a:pt x="76" y="257"/>
                    <a:pt x="79" y="257"/>
                  </a:cubicBezTo>
                  <a:cubicBezTo>
                    <a:pt x="80" y="257"/>
                    <a:pt x="82" y="259"/>
                    <a:pt x="84" y="260"/>
                  </a:cubicBezTo>
                  <a:cubicBezTo>
                    <a:pt x="85" y="262"/>
                    <a:pt x="86" y="263"/>
                    <a:pt x="87" y="263"/>
                  </a:cubicBezTo>
                  <a:cubicBezTo>
                    <a:pt x="87" y="263"/>
                    <a:pt x="87" y="263"/>
                    <a:pt x="87" y="263"/>
                  </a:cubicBezTo>
                  <a:cubicBezTo>
                    <a:pt x="87" y="263"/>
                    <a:pt x="87" y="263"/>
                    <a:pt x="87" y="263"/>
                  </a:cubicBezTo>
                  <a:cubicBezTo>
                    <a:pt x="89" y="263"/>
                    <a:pt x="94" y="266"/>
                    <a:pt x="98" y="269"/>
                  </a:cubicBezTo>
                  <a:cubicBezTo>
                    <a:pt x="100" y="270"/>
                    <a:pt x="101" y="271"/>
                    <a:pt x="102" y="271"/>
                  </a:cubicBezTo>
                  <a:cubicBezTo>
                    <a:pt x="102" y="272"/>
                    <a:pt x="103" y="272"/>
                    <a:pt x="104" y="272"/>
                  </a:cubicBezTo>
                  <a:cubicBezTo>
                    <a:pt x="104" y="272"/>
                    <a:pt x="105" y="271"/>
                    <a:pt x="105" y="270"/>
                  </a:cubicBezTo>
                  <a:cubicBezTo>
                    <a:pt x="106" y="269"/>
                    <a:pt x="106" y="268"/>
                    <a:pt x="108" y="267"/>
                  </a:cubicBezTo>
                  <a:cubicBezTo>
                    <a:pt x="110" y="265"/>
                    <a:pt x="111" y="263"/>
                    <a:pt x="111" y="260"/>
                  </a:cubicBezTo>
                  <a:cubicBezTo>
                    <a:pt x="112" y="259"/>
                    <a:pt x="112" y="258"/>
                    <a:pt x="112" y="258"/>
                  </a:cubicBezTo>
                  <a:cubicBezTo>
                    <a:pt x="113" y="255"/>
                    <a:pt x="114" y="253"/>
                    <a:pt x="115" y="252"/>
                  </a:cubicBezTo>
                  <a:cubicBezTo>
                    <a:pt x="115" y="251"/>
                    <a:pt x="116" y="251"/>
                    <a:pt x="116" y="250"/>
                  </a:cubicBezTo>
                  <a:cubicBezTo>
                    <a:pt x="116" y="250"/>
                    <a:pt x="116" y="249"/>
                    <a:pt x="116" y="249"/>
                  </a:cubicBezTo>
                  <a:cubicBezTo>
                    <a:pt x="116" y="247"/>
                    <a:pt x="117" y="244"/>
                    <a:pt x="122" y="244"/>
                  </a:cubicBezTo>
                  <a:cubicBezTo>
                    <a:pt x="125" y="243"/>
                    <a:pt x="127" y="242"/>
                    <a:pt x="128" y="242"/>
                  </a:cubicBezTo>
                  <a:cubicBezTo>
                    <a:pt x="129" y="241"/>
                    <a:pt x="130" y="240"/>
                    <a:pt x="131" y="240"/>
                  </a:cubicBezTo>
                  <a:cubicBezTo>
                    <a:pt x="132" y="240"/>
                    <a:pt x="132" y="240"/>
                    <a:pt x="132" y="240"/>
                  </a:cubicBezTo>
                  <a:cubicBezTo>
                    <a:pt x="134" y="241"/>
                    <a:pt x="135" y="242"/>
                    <a:pt x="136" y="243"/>
                  </a:cubicBezTo>
                  <a:cubicBezTo>
                    <a:pt x="137" y="243"/>
                    <a:pt x="137" y="244"/>
                    <a:pt x="138" y="244"/>
                  </a:cubicBezTo>
                  <a:cubicBezTo>
                    <a:pt x="140" y="244"/>
                    <a:pt x="140" y="244"/>
                    <a:pt x="141" y="244"/>
                  </a:cubicBezTo>
                  <a:cubicBezTo>
                    <a:pt x="142" y="243"/>
                    <a:pt x="142" y="243"/>
                    <a:pt x="143" y="243"/>
                  </a:cubicBezTo>
                  <a:cubicBezTo>
                    <a:pt x="144" y="243"/>
                    <a:pt x="144" y="243"/>
                    <a:pt x="145" y="243"/>
                  </a:cubicBezTo>
                  <a:cubicBezTo>
                    <a:pt x="146" y="243"/>
                    <a:pt x="147" y="243"/>
                    <a:pt x="147" y="244"/>
                  </a:cubicBezTo>
                  <a:cubicBezTo>
                    <a:pt x="148" y="245"/>
                    <a:pt x="148" y="245"/>
                    <a:pt x="148" y="245"/>
                  </a:cubicBezTo>
                  <a:cubicBezTo>
                    <a:pt x="148" y="245"/>
                    <a:pt x="149" y="246"/>
                    <a:pt x="150" y="246"/>
                  </a:cubicBezTo>
                  <a:cubicBezTo>
                    <a:pt x="151" y="246"/>
                    <a:pt x="152" y="245"/>
                    <a:pt x="153" y="244"/>
                  </a:cubicBezTo>
                  <a:cubicBezTo>
                    <a:pt x="154" y="244"/>
                    <a:pt x="154" y="244"/>
                    <a:pt x="154" y="244"/>
                  </a:cubicBezTo>
                  <a:cubicBezTo>
                    <a:pt x="155" y="244"/>
                    <a:pt x="158" y="247"/>
                    <a:pt x="161" y="251"/>
                  </a:cubicBezTo>
                  <a:cubicBezTo>
                    <a:pt x="162" y="253"/>
                    <a:pt x="163" y="254"/>
                    <a:pt x="164" y="255"/>
                  </a:cubicBezTo>
                  <a:cubicBezTo>
                    <a:pt x="167" y="258"/>
                    <a:pt x="173" y="263"/>
                    <a:pt x="177" y="265"/>
                  </a:cubicBezTo>
                  <a:cubicBezTo>
                    <a:pt x="178" y="266"/>
                    <a:pt x="178" y="267"/>
                    <a:pt x="178" y="268"/>
                  </a:cubicBezTo>
                  <a:cubicBezTo>
                    <a:pt x="179" y="270"/>
                    <a:pt x="179" y="273"/>
                    <a:pt x="184" y="280"/>
                  </a:cubicBezTo>
                  <a:cubicBezTo>
                    <a:pt x="189" y="288"/>
                    <a:pt x="189" y="291"/>
                    <a:pt x="190" y="293"/>
                  </a:cubicBezTo>
                  <a:cubicBezTo>
                    <a:pt x="190" y="295"/>
                    <a:pt x="190" y="295"/>
                    <a:pt x="191" y="296"/>
                  </a:cubicBezTo>
                  <a:cubicBezTo>
                    <a:pt x="192" y="298"/>
                    <a:pt x="192" y="299"/>
                    <a:pt x="192" y="300"/>
                  </a:cubicBezTo>
                  <a:cubicBezTo>
                    <a:pt x="191" y="300"/>
                    <a:pt x="191" y="301"/>
                    <a:pt x="193" y="302"/>
                  </a:cubicBezTo>
                  <a:cubicBezTo>
                    <a:pt x="196" y="303"/>
                    <a:pt x="204" y="314"/>
                    <a:pt x="206" y="317"/>
                  </a:cubicBezTo>
                  <a:cubicBezTo>
                    <a:pt x="206" y="317"/>
                    <a:pt x="207" y="318"/>
                    <a:pt x="207" y="319"/>
                  </a:cubicBezTo>
                  <a:cubicBezTo>
                    <a:pt x="208" y="321"/>
                    <a:pt x="208" y="322"/>
                    <a:pt x="210" y="322"/>
                  </a:cubicBezTo>
                  <a:cubicBezTo>
                    <a:pt x="212" y="323"/>
                    <a:pt x="213" y="324"/>
                    <a:pt x="214" y="325"/>
                  </a:cubicBezTo>
                  <a:cubicBezTo>
                    <a:pt x="215" y="326"/>
                    <a:pt x="215" y="326"/>
                    <a:pt x="216" y="327"/>
                  </a:cubicBezTo>
                  <a:cubicBezTo>
                    <a:pt x="217" y="328"/>
                    <a:pt x="217" y="328"/>
                    <a:pt x="216" y="329"/>
                  </a:cubicBezTo>
                  <a:cubicBezTo>
                    <a:pt x="216" y="330"/>
                    <a:pt x="216" y="330"/>
                    <a:pt x="216" y="331"/>
                  </a:cubicBezTo>
                  <a:cubicBezTo>
                    <a:pt x="215" y="332"/>
                    <a:pt x="215" y="332"/>
                    <a:pt x="215" y="332"/>
                  </a:cubicBezTo>
                  <a:cubicBezTo>
                    <a:pt x="215" y="334"/>
                    <a:pt x="215" y="336"/>
                    <a:pt x="218" y="338"/>
                  </a:cubicBezTo>
                  <a:cubicBezTo>
                    <a:pt x="219" y="338"/>
                    <a:pt x="219" y="338"/>
                    <a:pt x="219" y="339"/>
                  </a:cubicBezTo>
                  <a:cubicBezTo>
                    <a:pt x="219" y="340"/>
                    <a:pt x="219" y="341"/>
                    <a:pt x="218" y="342"/>
                  </a:cubicBezTo>
                  <a:cubicBezTo>
                    <a:pt x="217" y="343"/>
                    <a:pt x="217" y="344"/>
                    <a:pt x="218" y="346"/>
                  </a:cubicBezTo>
                  <a:cubicBezTo>
                    <a:pt x="219" y="347"/>
                    <a:pt x="220" y="350"/>
                    <a:pt x="222" y="352"/>
                  </a:cubicBezTo>
                  <a:cubicBezTo>
                    <a:pt x="223" y="355"/>
                    <a:pt x="224" y="357"/>
                    <a:pt x="225" y="358"/>
                  </a:cubicBezTo>
                  <a:cubicBezTo>
                    <a:pt x="226" y="359"/>
                    <a:pt x="226" y="360"/>
                    <a:pt x="226" y="361"/>
                  </a:cubicBezTo>
                  <a:cubicBezTo>
                    <a:pt x="226" y="363"/>
                    <a:pt x="225" y="364"/>
                    <a:pt x="226" y="364"/>
                  </a:cubicBezTo>
                  <a:cubicBezTo>
                    <a:pt x="227" y="365"/>
                    <a:pt x="228" y="366"/>
                    <a:pt x="228" y="367"/>
                  </a:cubicBezTo>
                  <a:cubicBezTo>
                    <a:pt x="228" y="368"/>
                    <a:pt x="228" y="368"/>
                    <a:pt x="229" y="368"/>
                  </a:cubicBezTo>
                  <a:cubicBezTo>
                    <a:pt x="229" y="368"/>
                    <a:pt x="232" y="369"/>
                    <a:pt x="237" y="371"/>
                  </a:cubicBezTo>
                  <a:cubicBezTo>
                    <a:pt x="239" y="372"/>
                    <a:pt x="239" y="373"/>
                    <a:pt x="240" y="373"/>
                  </a:cubicBezTo>
                  <a:cubicBezTo>
                    <a:pt x="241" y="374"/>
                    <a:pt x="241" y="374"/>
                    <a:pt x="243" y="374"/>
                  </a:cubicBezTo>
                  <a:cubicBezTo>
                    <a:pt x="244" y="374"/>
                    <a:pt x="244" y="374"/>
                    <a:pt x="244" y="374"/>
                  </a:cubicBezTo>
                  <a:cubicBezTo>
                    <a:pt x="246" y="374"/>
                    <a:pt x="247" y="375"/>
                    <a:pt x="249" y="376"/>
                  </a:cubicBezTo>
                  <a:cubicBezTo>
                    <a:pt x="250" y="377"/>
                    <a:pt x="251" y="377"/>
                    <a:pt x="252" y="378"/>
                  </a:cubicBezTo>
                  <a:cubicBezTo>
                    <a:pt x="252" y="378"/>
                    <a:pt x="253" y="378"/>
                    <a:pt x="253" y="379"/>
                  </a:cubicBezTo>
                  <a:cubicBezTo>
                    <a:pt x="256" y="381"/>
                    <a:pt x="257" y="381"/>
                    <a:pt x="260" y="382"/>
                  </a:cubicBezTo>
                  <a:cubicBezTo>
                    <a:pt x="261" y="382"/>
                    <a:pt x="262" y="382"/>
                    <a:pt x="263" y="382"/>
                  </a:cubicBezTo>
                  <a:cubicBezTo>
                    <a:pt x="264" y="382"/>
                    <a:pt x="265" y="382"/>
                    <a:pt x="267" y="381"/>
                  </a:cubicBezTo>
                  <a:cubicBezTo>
                    <a:pt x="267" y="380"/>
                    <a:pt x="268" y="380"/>
                    <a:pt x="269" y="380"/>
                  </a:cubicBezTo>
                  <a:close/>
                </a:path>
              </a:pathLst>
            </a:custGeom>
            <a:solidFill>
              <a:schemeClr val="tx2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1" name="Freeform 298">
              <a:extLst>
                <a:ext uri="{FF2B5EF4-FFF2-40B4-BE49-F238E27FC236}">
                  <a16:creationId xmlns:a16="http://schemas.microsoft.com/office/drawing/2014/main" id="{38B6EC41-F661-4CD5-84A1-034AE3CB39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88560" y="1826891"/>
              <a:ext cx="592644" cy="377026"/>
            </a:xfrm>
            <a:custGeom>
              <a:avLst/>
              <a:gdLst>
                <a:gd name="T0" fmla="*/ 179 w 189"/>
                <a:gd name="T1" fmla="*/ 117 h 117"/>
                <a:gd name="T2" fmla="*/ 179 w 189"/>
                <a:gd name="T3" fmla="*/ 117 h 117"/>
                <a:gd name="T4" fmla="*/ 0 w 189"/>
                <a:gd name="T5" fmla="*/ 109 h 117"/>
                <a:gd name="T6" fmla="*/ 0 w 189"/>
                <a:gd name="T7" fmla="*/ 109 h 117"/>
                <a:gd name="T8" fmla="*/ 9 w 189"/>
                <a:gd name="T9" fmla="*/ 0 h 117"/>
                <a:gd name="T10" fmla="*/ 9 w 189"/>
                <a:gd name="T11" fmla="*/ 0 h 117"/>
                <a:gd name="T12" fmla="*/ 136 w 189"/>
                <a:gd name="T13" fmla="*/ 5 h 117"/>
                <a:gd name="T14" fmla="*/ 172 w 189"/>
                <a:gd name="T15" fmla="*/ 5 h 117"/>
                <a:gd name="T16" fmla="*/ 173 w 189"/>
                <a:gd name="T17" fmla="*/ 5 h 117"/>
                <a:gd name="T18" fmla="*/ 173 w 189"/>
                <a:gd name="T19" fmla="*/ 5 h 117"/>
                <a:gd name="T20" fmla="*/ 175 w 189"/>
                <a:gd name="T21" fmla="*/ 14 h 117"/>
                <a:gd name="T22" fmla="*/ 176 w 189"/>
                <a:gd name="T23" fmla="*/ 19 h 117"/>
                <a:gd name="T24" fmla="*/ 175 w 189"/>
                <a:gd name="T25" fmla="*/ 36 h 117"/>
                <a:gd name="T26" fmla="*/ 182 w 189"/>
                <a:gd name="T27" fmla="*/ 54 h 117"/>
                <a:gd name="T28" fmla="*/ 182 w 189"/>
                <a:gd name="T29" fmla="*/ 69 h 117"/>
                <a:gd name="T30" fmla="*/ 182 w 189"/>
                <a:gd name="T31" fmla="*/ 76 h 117"/>
                <a:gd name="T32" fmla="*/ 183 w 189"/>
                <a:gd name="T33" fmla="*/ 80 h 117"/>
                <a:gd name="T34" fmla="*/ 184 w 189"/>
                <a:gd name="T35" fmla="*/ 89 h 117"/>
                <a:gd name="T36" fmla="*/ 185 w 189"/>
                <a:gd name="T37" fmla="*/ 97 h 117"/>
                <a:gd name="T38" fmla="*/ 187 w 189"/>
                <a:gd name="T39" fmla="*/ 100 h 117"/>
                <a:gd name="T40" fmla="*/ 188 w 189"/>
                <a:gd name="T41" fmla="*/ 101 h 117"/>
                <a:gd name="T42" fmla="*/ 189 w 189"/>
                <a:gd name="T43" fmla="*/ 108 h 117"/>
                <a:gd name="T44" fmla="*/ 189 w 189"/>
                <a:gd name="T45" fmla="*/ 113 h 117"/>
                <a:gd name="T46" fmla="*/ 189 w 189"/>
                <a:gd name="T47" fmla="*/ 116 h 117"/>
                <a:gd name="T48" fmla="*/ 189 w 189"/>
                <a:gd name="T49" fmla="*/ 117 h 117"/>
                <a:gd name="T50" fmla="*/ 189 w 189"/>
                <a:gd name="T51" fmla="*/ 117 h 117"/>
                <a:gd name="T52" fmla="*/ 179 w 189"/>
                <a:gd name="T53" fmla="*/ 117 h 117"/>
                <a:gd name="T54" fmla="*/ 1 w 189"/>
                <a:gd name="T55" fmla="*/ 109 h 117"/>
                <a:gd name="T56" fmla="*/ 179 w 189"/>
                <a:gd name="T57" fmla="*/ 116 h 117"/>
                <a:gd name="T58" fmla="*/ 179 w 189"/>
                <a:gd name="T59" fmla="*/ 116 h 117"/>
                <a:gd name="T60" fmla="*/ 189 w 189"/>
                <a:gd name="T61" fmla="*/ 116 h 117"/>
                <a:gd name="T62" fmla="*/ 189 w 189"/>
                <a:gd name="T63" fmla="*/ 114 h 117"/>
                <a:gd name="T64" fmla="*/ 188 w 189"/>
                <a:gd name="T65" fmla="*/ 108 h 117"/>
                <a:gd name="T66" fmla="*/ 188 w 189"/>
                <a:gd name="T67" fmla="*/ 101 h 117"/>
                <a:gd name="T68" fmla="*/ 187 w 189"/>
                <a:gd name="T69" fmla="*/ 100 h 117"/>
                <a:gd name="T70" fmla="*/ 184 w 189"/>
                <a:gd name="T71" fmla="*/ 97 h 117"/>
                <a:gd name="T72" fmla="*/ 183 w 189"/>
                <a:gd name="T73" fmla="*/ 90 h 117"/>
                <a:gd name="T74" fmla="*/ 182 w 189"/>
                <a:gd name="T75" fmla="*/ 80 h 117"/>
                <a:gd name="T76" fmla="*/ 182 w 189"/>
                <a:gd name="T77" fmla="*/ 76 h 117"/>
                <a:gd name="T78" fmla="*/ 181 w 189"/>
                <a:gd name="T79" fmla="*/ 68 h 117"/>
                <a:gd name="T80" fmla="*/ 181 w 189"/>
                <a:gd name="T81" fmla="*/ 55 h 117"/>
                <a:gd name="T82" fmla="*/ 175 w 189"/>
                <a:gd name="T83" fmla="*/ 36 h 117"/>
                <a:gd name="T84" fmla="*/ 176 w 189"/>
                <a:gd name="T85" fmla="*/ 19 h 117"/>
                <a:gd name="T86" fmla="*/ 175 w 189"/>
                <a:gd name="T87" fmla="*/ 14 h 117"/>
                <a:gd name="T88" fmla="*/ 172 w 189"/>
                <a:gd name="T89" fmla="*/ 5 h 117"/>
                <a:gd name="T90" fmla="*/ 136 w 189"/>
                <a:gd name="T91" fmla="*/ 6 h 117"/>
                <a:gd name="T92" fmla="*/ 9 w 189"/>
                <a:gd name="T93" fmla="*/ 1 h 117"/>
                <a:gd name="T94" fmla="*/ 1 w 189"/>
                <a:gd name="T95" fmla="*/ 109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89" h="117">
                  <a:moveTo>
                    <a:pt x="179" y="117"/>
                  </a:moveTo>
                  <a:cubicBezTo>
                    <a:pt x="179" y="117"/>
                    <a:pt x="179" y="117"/>
                    <a:pt x="179" y="117"/>
                  </a:cubicBezTo>
                  <a:cubicBezTo>
                    <a:pt x="127" y="117"/>
                    <a:pt x="13" y="110"/>
                    <a:pt x="0" y="109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53" y="3"/>
                    <a:pt x="95" y="5"/>
                    <a:pt x="136" y="5"/>
                  </a:cubicBezTo>
                  <a:cubicBezTo>
                    <a:pt x="148" y="5"/>
                    <a:pt x="160" y="5"/>
                    <a:pt x="172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3" y="8"/>
                    <a:pt x="174" y="12"/>
                    <a:pt x="175" y="14"/>
                  </a:cubicBezTo>
                  <a:cubicBezTo>
                    <a:pt x="177" y="16"/>
                    <a:pt x="177" y="18"/>
                    <a:pt x="176" y="19"/>
                  </a:cubicBezTo>
                  <a:cubicBezTo>
                    <a:pt x="176" y="20"/>
                    <a:pt x="173" y="28"/>
                    <a:pt x="175" y="36"/>
                  </a:cubicBezTo>
                  <a:cubicBezTo>
                    <a:pt x="177" y="42"/>
                    <a:pt x="181" y="52"/>
                    <a:pt x="182" y="54"/>
                  </a:cubicBezTo>
                  <a:cubicBezTo>
                    <a:pt x="183" y="57"/>
                    <a:pt x="183" y="63"/>
                    <a:pt x="182" y="69"/>
                  </a:cubicBezTo>
                  <a:cubicBezTo>
                    <a:pt x="182" y="72"/>
                    <a:pt x="182" y="74"/>
                    <a:pt x="182" y="76"/>
                  </a:cubicBezTo>
                  <a:cubicBezTo>
                    <a:pt x="182" y="77"/>
                    <a:pt x="183" y="79"/>
                    <a:pt x="183" y="80"/>
                  </a:cubicBezTo>
                  <a:cubicBezTo>
                    <a:pt x="183" y="82"/>
                    <a:pt x="183" y="86"/>
                    <a:pt x="184" y="89"/>
                  </a:cubicBezTo>
                  <a:cubicBezTo>
                    <a:pt x="184" y="92"/>
                    <a:pt x="185" y="95"/>
                    <a:pt x="185" y="97"/>
                  </a:cubicBezTo>
                  <a:cubicBezTo>
                    <a:pt x="185" y="99"/>
                    <a:pt x="186" y="99"/>
                    <a:pt x="187" y="100"/>
                  </a:cubicBezTo>
                  <a:cubicBezTo>
                    <a:pt x="188" y="100"/>
                    <a:pt x="188" y="100"/>
                    <a:pt x="188" y="101"/>
                  </a:cubicBezTo>
                  <a:cubicBezTo>
                    <a:pt x="189" y="102"/>
                    <a:pt x="189" y="104"/>
                    <a:pt x="189" y="108"/>
                  </a:cubicBezTo>
                  <a:cubicBezTo>
                    <a:pt x="189" y="110"/>
                    <a:pt x="189" y="112"/>
                    <a:pt x="189" y="113"/>
                  </a:cubicBezTo>
                  <a:cubicBezTo>
                    <a:pt x="189" y="114"/>
                    <a:pt x="189" y="115"/>
                    <a:pt x="189" y="116"/>
                  </a:cubicBezTo>
                  <a:cubicBezTo>
                    <a:pt x="189" y="117"/>
                    <a:pt x="189" y="117"/>
                    <a:pt x="189" y="117"/>
                  </a:cubicBezTo>
                  <a:cubicBezTo>
                    <a:pt x="189" y="117"/>
                    <a:pt x="189" y="117"/>
                    <a:pt x="189" y="117"/>
                  </a:cubicBezTo>
                  <a:cubicBezTo>
                    <a:pt x="186" y="117"/>
                    <a:pt x="183" y="117"/>
                    <a:pt x="179" y="117"/>
                  </a:cubicBezTo>
                  <a:close/>
                  <a:moveTo>
                    <a:pt x="1" y="109"/>
                  </a:moveTo>
                  <a:cubicBezTo>
                    <a:pt x="15" y="110"/>
                    <a:pt x="127" y="116"/>
                    <a:pt x="179" y="116"/>
                  </a:cubicBezTo>
                  <a:cubicBezTo>
                    <a:pt x="179" y="116"/>
                    <a:pt x="179" y="116"/>
                    <a:pt x="179" y="116"/>
                  </a:cubicBezTo>
                  <a:cubicBezTo>
                    <a:pt x="183" y="116"/>
                    <a:pt x="186" y="116"/>
                    <a:pt x="189" y="116"/>
                  </a:cubicBezTo>
                  <a:cubicBezTo>
                    <a:pt x="189" y="115"/>
                    <a:pt x="189" y="114"/>
                    <a:pt x="189" y="114"/>
                  </a:cubicBezTo>
                  <a:cubicBezTo>
                    <a:pt x="188" y="112"/>
                    <a:pt x="188" y="110"/>
                    <a:pt x="188" y="108"/>
                  </a:cubicBezTo>
                  <a:cubicBezTo>
                    <a:pt x="189" y="105"/>
                    <a:pt x="189" y="102"/>
                    <a:pt x="188" y="101"/>
                  </a:cubicBezTo>
                  <a:cubicBezTo>
                    <a:pt x="188" y="101"/>
                    <a:pt x="187" y="100"/>
                    <a:pt x="187" y="100"/>
                  </a:cubicBezTo>
                  <a:cubicBezTo>
                    <a:pt x="186" y="100"/>
                    <a:pt x="184" y="99"/>
                    <a:pt x="184" y="97"/>
                  </a:cubicBezTo>
                  <a:cubicBezTo>
                    <a:pt x="184" y="95"/>
                    <a:pt x="184" y="93"/>
                    <a:pt x="183" y="90"/>
                  </a:cubicBezTo>
                  <a:cubicBezTo>
                    <a:pt x="183" y="86"/>
                    <a:pt x="182" y="82"/>
                    <a:pt x="182" y="80"/>
                  </a:cubicBezTo>
                  <a:cubicBezTo>
                    <a:pt x="182" y="79"/>
                    <a:pt x="182" y="77"/>
                    <a:pt x="182" y="76"/>
                  </a:cubicBezTo>
                  <a:cubicBezTo>
                    <a:pt x="181" y="74"/>
                    <a:pt x="181" y="72"/>
                    <a:pt x="181" y="68"/>
                  </a:cubicBezTo>
                  <a:cubicBezTo>
                    <a:pt x="182" y="64"/>
                    <a:pt x="183" y="57"/>
                    <a:pt x="181" y="55"/>
                  </a:cubicBezTo>
                  <a:cubicBezTo>
                    <a:pt x="180" y="52"/>
                    <a:pt x="177" y="43"/>
                    <a:pt x="175" y="36"/>
                  </a:cubicBezTo>
                  <a:cubicBezTo>
                    <a:pt x="172" y="28"/>
                    <a:pt x="175" y="20"/>
                    <a:pt x="176" y="19"/>
                  </a:cubicBezTo>
                  <a:cubicBezTo>
                    <a:pt x="176" y="17"/>
                    <a:pt x="176" y="16"/>
                    <a:pt x="175" y="14"/>
                  </a:cubicBezTo>
                  <a:cubicBezTo>
                    <a:pt x="173" y="12"/>
                    <a:pt x="172" y="8"/>
                    <a:pt x="172" y="5"/>
                  </a:cubicBezTo>
                  <a:cubicBezTo>
                    <a:pt x="160" y="5"/>
                    <a:pt x="148" y="6"/>
                    <a:pt x="136" y="6"/>
                  </a:cubicBezTo>
                  <a:cubicBezTo>
                    <a:pt x="96" y="6"/>
                    <a:pt x="53" y="4"/>
                    <a:pt x="9" y="1"/>
                  </a:cubicBezTo>
                  <a:lnTo>
                    <a:pt x="1" y="109"/>
                  </a:ln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2" name="Freeform 375">
              <a:extLst>
                <a:ext uri="{FF2B5EF4-FFF2-40B4-BE49-F238E27FC236}">
                  <a16:creationId xmlns:a16="http://schemas.microsoft.com/office/drawing/2014/main" id="{5A731B4E-DC54-4C1A-B602-0B183940F1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3596" y="3849490"/>
              <a:ext cx="823337" cy="650607"/>
            </a:xfrm>
            <a:custGeom>
              <a:avLst/>
              <a:gdLst>
                <a:gd name="T0" fmla="*/ 246 w 262"/>
                <a:gd name="T1" fmla="*/ 195 h 202"/>
                <a:gd name="T2" fmla="*/ 231 w 262"/>
                <a:gd name="T3" fmla="*/ 191 h 202"/>
                <a:gd name="T4" fmla="*/ 237 w 262"/>
                <a:gd name="T5" fmla="*/ 189 h 202"/>
                <a:gd name="T6" fmla="*/ 203 w 262"/>
                <a:gd name="T7" fmla="*/ 158 h 202"/>
                <a:gd name="T8" fmla="*/ 194 w 262"/>
                <a:gd name="T9" fmla="*/ 139 h 202"/>
                <a:gd name="T10" fmla="*/ 186 w 262"/>
                <a:gd name="T11" fmla="*/ 143 h 202"/>
                <a:gd name="T12" fmla="*/ 171 w 262"/>
                <a:gd name="T13" fmla="*/ 119 h 202"/>
                <a:gd name="T14" fmla="*/ 169 w 262"/>
                <a:gd name="T15" fmla="*/ 104 h 202"/>
                <a:gd name="T16" fmla="*/ 163 w 262"/>
                <a:gd name="T17" fmla="*/ 98 h 202"/>
                <a:gd name="T18" fmla="*/ 152 w 262"/>
                <a:gd name="T19" fmla="*/ 63 h 202"/>
                <a:gd name="T20" fmla="*/ 110 w 262"/>
                <a:gd name="T21" fmla="*/ 35 h 202"/>
                <a:gd name="T22" fmla="*/ 98 w 262"/>
                <a:gd name="T23" fmla="*/ 46 h 202"/>
                <a:gd name="T24" fmla="*/ 94 w 262"/>
                <a:gd name="T25" fmla="*/ 49 h 202"/>
                <a:gd name="T26" fmla="*/ 64 w 262"/>
                <a:gd name="T27" fmla="*/ 42 h 202"/>
                <a:gd name="T28" fmla="*/ 62 w 262"/>
                <a:gd name="T29" fmla="*/ 35 h 202"/>
                <a:gd name="T30" fmla="*/ 40 w 262"/>
                <a:gd name="T31" fmla="*/ 34 h 202"/>
                <a:gd name="T32" fmla="*/ 44 w 262"/>
                <a:gd name="T33" fmla="*/ 30 h 202"/>
                <a:gd name="T34" fmla="*/ 15 w 262"/>
                <a:gd name="T35" fmla="*/ 39 h 202"/>
                <a:gd name="T36" fmla="*/ 19 w 262"/>
                <a:gd name="T37" fmla="*/ 32 h 202"/>
                <a:gd name="T38" fmla="*/ 7 w 262"/>
                <a:gd name="T39" fmla="*/ 40 h 202"/>
                <a:gd name="T40" fmla="*/ 79 w 262"/>
                <a:gd name="T41" fmla="*/ 6 h 202"/>
                <a:gd name="T42" fmla="*/ 171 w 262"/>
                <a:gd name="T43" fmla="*/ 17 h 202"/>
                <a:gd name="T44" fmla="*/ 189 w 262"/>
                <a:gd name="T45" fmla="*/ 1 h 202"/>
                <a:gd name="T46" fmla="*/ 196 w 262"/>
                <a:gd name="T47" fmla="*/ 17 h 202"/>
                <a:gd name="T48" fmla="*/ 227 w 262"/>
                <a:gd name="T49" fmla="*/ 72 h 202"/>
                <a:gd name="T50" fmla="*/ 227 w 262"/>
                <a:gd name="T51" fmla="*/ 78 h 202"/>
                <a:gd name="T52" fmla="*/ 261 w 262"/>
                <a:gd name="T53" fmla="*/ 146 h 202"/>
                <a:gd name="T54" fmla="*/ 259 w 262"/>
                <a:gd name="T55" fmla="*/ 185 h 202"/>
                <a:gd name="T56" fmla="*/ 256 w 262"/>
                <a:gd name="T57" fmla="*/ 190 h 202"/>
                <a:gd name="T58" fmla="*/ 258 w 262"/>
                <a:gd name="T59" fmla="*/ 183 h 202"/>
                <a:gd name="T60" fmla="*/ 232 w 262"/>
                <a:gd name="T61" fmla="*/ 88 h 202"/>
                <a:gd name="T62" fmla="*/ 222 w 262"/>
                <a:gd name="T63" fmla="*/ 68 h 202"/>
                <a:gd name="T64" fmla="*/ 231 w 262"/>
                <a:gd name="T65" fmla="*/ 76 h 202"/>
                <a:gd name="T66" fmla="*/ 194 w 262"/>
                <a:gd name="T67" fmla="*/ 13 h 202"/>
                <a:gd name="T68" fmla="*/ 174 w 262"/>
                <a:gd name="T69" fmla="*/ 1 h 202"/>
                <a:gd name="T70" fmla="*/ 167 w 262"/>
                <a:gd name="T71" fmla="*/ 12 h 202"/>
                <a:gd name="T72" fmla="*/ 8 w 262"/>
                <a:gd name="T73" fmla="*/ 33 h 202"/>
                <a:gd name="T74" fmla="*/ 18 w 262"/>
                <a:gd name="T75" fmla="*/ 32 h 202"/>
                <a:gd name="T76" fmla="*/ 15 w 262"/>
                <a:gd name="T77" fmla="*/ 38 h 202"/>
                <a:gd name="T78" fmla="*/ 44 w 262"/>
                <a:gd name="T79" fmla="*/ 29 h 202"/>
                <a:gd name="T80" fmla="*/ 42 w 262"/>
                <a:gd name="T81" fmla="*/ 34 h 202"/>
                <a:gd name="T82" fmla="*/ 65 w 262"/>
                <a:gd name="T83" fmla="*/ 33 h 202"/>
                <a:gd name="T84" fmla="*/ 75 w 262"/>
                <a:gd name="T85" fmla="*/ 49 h 202"/>
                <a:gd name="T86" fmla="*/ 94 w 262"/>
                <a:gd name="T87" fmla="*/ 50 h 202"/>
                <a:gd name="T88" fmla="*/ 103 w 262"/>
                <a:gd name="T89" fmla="*/ 43 h 202"/>
                <a:gd name="T90" fmla="*/ 122 w 262"/>
                <a:gd name="T91" fmla="*/ 38 h 202"/>
                <a:gd name="T92" fmla="*/ 159 w 262"/>
                <a:gd name="T93" fmla="*/ 65 h 202"/>
                <a:gd name="T94" fmla="*/ 164 w 262"/>
                <a:gd name="T95" fmla="*/ 104 h 202"/>
                <a:gd name="T96" fmla="*/ 171 w 262"/>
                <a:gd name="T97" fmla="*/ 104 h 202"/>
                <a:gd name="T98" fmla="*/ 169 w 262"/>
                <a:gd name="T99" fmla="*/ 121 h 202"/>
                <a:gd name="T100" fmla="*/ 190 w 262"/>
                <a:gd name="T101" fmla="*/ 141 h 202"/>
                <a:gd name="T102" fmla="*/ 198 w 262"/>
                <a:gd name="T103" fmla="*/ 152 h 202"/>
                <a:gd name="T104" fmla="*/ 214 w 262"/>
                <a:gd name="T105" fmla="*/ 173 h 202"/>
                <a:gd name="T106" fmla="*/ 238 w 262"/>
                <a:gd name="T107" fmla="*/ 191 h 202"/>
                <a:gd name="T108" fmla="*/ 238 w 262"/>
                <a:gd name="T109" fmla="*/ 195 h 202"/>
                <a:gd name="T110" fmla="*/ 244 w 262"/>
                <a:gd name="T111" fmla="*/ 146 h 202"/>
                <a:gd name="T112" fmla="*/ 247 w 262"/>
                <a:gd name="T113" fmla="*/ 128 h 202"/>
                <a:gd name="T114" fmla="*/ 239 w 262"/>
                <a:gd name="T115" fmla="*/ 138 h 202"/>
                <a:gd name="T116" fmla="*/ 250 w 262"/>
                <a:gd name="T117" fmla="*/ 146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62" h="202">
                  <a:moveTo>
                    <a:pt x="251" y="202"/>
                  </a:moveTo>
                  <a:cubicBezTo>
                    <a:pt x="250" y="202"/>
                    <a:pt x="250" y="202"/>
                    <a:pt x="250" y="202"/>
                  </a:cubicBezTo>
                  <a:cubicBezTo>
                    <a:pt x="250" y="201"/>
                    <a:pt x="250" y="201"/>
                    <a:pt x="252" y="198"/>
                  </a:cubicBezTo>
                  <a:cubicBezTo>
                    <a:pt x="254" y="196"/>
                    <a:pt x="255" y="193"/>
                    <a:pt x="256" y="191"/>
                  </a:cubicBezTo>
                  <a:cubicBezTo>
                    <a:pt x="256" y="191"/>
                    <a:pt x="256" y="191"/>
                    <a:pt x="256" y="191"/>
                  </a:cubicBezTo>
                  <a:cubicBezTo>
                    <a:pt x="255" y="190"/>
                    <a:pt x="255" y="190"/>
                    <a:pt x="254" y="190"/>
                  </a:cubicBezTo>
                  <a:cubicBezTo>
                    <a:pt x="253" y="190"/>
                    <a:pt x="253" y="190"/>
                    <a:pt x="252" y="190"/>
                  </a:cubicBezTo>
                  <a:cubicBezTo>
                    <a:pt x="252" y="190"/>
                    <a:pt x="252" y="190"/>
                    <a:pt x="252" y="190"/>
                  </a:cubicBezTo>
                  <a:cubicBezTo>
                    <a:pt x="250" y="190"/>
                    <a:pt x="249" y="192"/>
                    <a:pt x="248" y="193"/>
                  </a:cubicBezTo>
                  <a:cubicBezTo>
                    <a:pt x="248" y="194"/>
                    <a:pt x="247" y="195"/>
                    <a:pt x="246" y="195"/>
                  </a:cubicBezTo>
                  <a:cubicBezTo>
                    <a:pt x="246" y="195"/>
                    <a:pt x="245" y="195"/>
                    <a:pt x="243" y="194"/>
                  </a:cubicBezTo>
                  <a:cubicBezTo>
                    <a:pt x="243" y="194"/>
                    <a:pt x="243" y="194"/>
                    <a:pt x="243" y="194"/>
                  </a:cubicBezTo>
                  <a:cubicBezTo>
                    <a:pt x="242" y="194"/>
                    <a:pt x="242" y="194"/>
                    <a:pt x="241" y="194"/>
                  </a:cubicBezTo>
                  <a:cubicBezTo>
                    <a:pt x="241" y="194"/>
                    <a:pt x="240" y="194"/>
                    <a:pt x="240" y="195"/>
                  </a:cubicBezTo>
                  <a:cubicBezTo>
                    <a:pt x="240" y="195"/>
                    <a:pt x="239" y="195"/>
                    <a:pt x="238" y="196"/>
                  </a:cubicBezTo>
                  <a:cubicBezTo>
                    <a:pt x="238" y="196"/>
                    <a:pt x="237" y="196"/>
                    <a:pt x="237" y="196"/>
                  </a:cubicBezTo>
                  <a:cubicBezTo>
                    <a:pt x="237" y="196"/>
                    <a:pt x="237" y="197"/>
                    <a:pt x="236" y="197"/>
                  </a:cubicBezTo>
                  <a:cubicBezTo>
                    <a:pt x="236" y="197"/>
                    <a:pt x="235" y="196"/>
                    <a:pt x="233" y="196"/>
                  </a:cubicBezTo>
                  <a:cubicBezTo>
                    <a:pt x="231" y="195"/>
                    <a:pt x="230" y="194"/>
                    <a:pt x="230" y="194"/>
                  </a:cubicBezTo>
                  <a:cubicBezTo>
                    <a:pt x="230" y="193"/>
                    <a:pt x="230" y="192"/>
                    <a:pt x="231" y="191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2" y="190"/>
                    <a:pt x="233" y="189"/>
                    <a:pt x="233" y="189"/>
                  </a:cubicBezTo>
                  <a:cubicBezTo>
                    <a:pt x="234" y="189"/>
                    <a:pt x="235" y="190"/>
                    <a:pt x="236" y="191"/>
                  </a:cubicBezTo>
                  <a:cubicBezTo>
                    <a:pt x="237" y="191"/>
                    <a:pt x="237" y="192"/>
                    <a:pt x="237" y="192"/>
                  </a:cubicBezTo>
                  <a:cubicBezTo>
                    <a:pt x="238" y="191"/>
                    <a:pt x="238" y="191"/>
                    <a:pt x="238" y="191"/>
                  </a:cubicBezTo>
                  <a:cubicBezTo>
                    <a:pt x="238" y="190"/>
                    <a:pt x="238" y="190"/>
                    <a:pt x="238" y="190"/>
                  </a:cubicBezTo>
                  <a:cubicBezTo>
                    <a:pt x="239" y="190"/>
                    <a:pt x="239" y="189"/>
                    <a:pt x="239" y="189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8" y="189"/>
                    <a:pt x="237" y="189"/>
                    <a:pt x="237" y="189"/>
                  </a:cubicBezTo>
                  <a:cubicBezTo>
                    <a:pt x="235" y="189"/>
                    <a:pt x="233" y="188"/>
                    <a:pt x="232" y="188"/>
                  </a:cubicBezTo>
                  <a:cubicBezTo>
                    <a:pt x="232" y="187"/>
                    <a:pt x="232" y="187"/>
                    <a:pt x="232" y="187"/>
                  </a:cubicBezTo>
                  <a:cubicBezTo>
                    <a:pt x="230" y="186"/>
                    <a:pt x="229" y="185"/>
                    <a:pt x="228" y="183"/>
                  </a:cubicBezTo>
                  <a:cubicBezTo>
                    <a:pt x="226" y="180"/>
                    <a:pt x="224" y="177"/>
                    <a:pt x="221" y="174"/>
                  </a:cubicBezTo>
                  <a:cubicBezTo>
                    <a:pt x="220" y="173"/>
                    <a:pt x="219" y="173"/>
                    <a:pt x="217" y="173"/>
                  </a:cubicBezTo>
                  <a:cubicBezTo>
                    <a:pt x="216" y="173"/>
                    <a:pt x="215" y="173"/>
                    <a:pt x="214" y="173"/>
                  </a:cubicBezTo>
                  <a:cubicBezTo>
                    <a:pt x="213" y="174"/>
                    <a:pt x="213" y="174"/>
                    <a:pt x="212" y="174"/>
                  </a:cubicBezTo>
                  <a:cubicBezTo>
                    <a:pt x="210" y="174"/>
                    <a:pt x="209" y="173"/>
                    <a:pt x="209" y="171"/>
                  </a:cubicBezTo>
                  <a:cubicBezTo>
                    <a:pt x="208" y="170"/>
                    <a:pt x="208" y="168"/>
                    <a:pt x="207" y="167"/>
                  </a:cubicBezTo>
                  <a:cubicBezTo>
                    <a:pt x="205" y="165"/>
                    <a:pt x="203" y="160"/>
                    <a:pt x="203" y="158"/>
                  </a:cubicBezTo>
                  <a:cubicBezTo>
                    <a:pt x="203" y="158"/>
                    <a:pt x="203" y="158"/>
                    <a:pt x="203" y="158"/>
                  </a:cubicBezTo>
                  <a:cubicBezTo>
                    <a:pt x="203" y="156"/>
                    <a:pt x="203" y="156"/>
                    <a:pt x="201" y="156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0" y="155"/>
                    <a:pt x="199" y="155"/>
                    <a:pt x="199" y="154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8" y="153"/>
                    <a:pt x="198" y="153"/>
                    <a:pt x="198" y="153"/>
                  </a:cubicBezTo>
                  <a:cubicBezTo>
                    <a:pt x="197" y="153"/>
                    <a:pt x="195" y="150"/>
                    <a:pt x="194" y="148"/>
                  </a:cubicBezTo>
                  <a:cubicBezTo>
                    <a:pt x="193" y="146"/>
                    <a:pt x="193" y="143"/>
                    <a:pt x="194" y="141"/>
                  </a:cubicBezTo>
                  <a:cubicBezTo>
                    <a:pt x="194" y="140"/>
                    <a:pt x="194" y="139"/>
                    <a:pt x="194" y="139"/>
                  </a:cubicBezTo>
                  <a:cubicBezTo>
                    <a:pt x="194" y="139"/>
                    <a:pt x="193" y="139"/>
                    <a:pt x="193" y="139"/>
                  </a:cubicBezTo>
                  <a:cubicBezTo>
                    <a:pt x="192" y="140"/>
                    <a:pt x="192" y="140"/>
                    <a:pt x="192" y="140"/>
                  </a:cubicBezTo>
                  <a:cubicBezTo>
                    <a:pt x="191" y="140"/>
                    <a:pt x="191" y="139"/>
                    <a:pt x="191" y="139"/>
                  </a:cubicBezTo>
                  <a:cubicBezTo>
                    <a:pt x="190" y="139"/>
                    <a:pt x="190" y="138"/>
                    <a:pt x="189" y="138"/>
                  </a:cubicBezTo>
                  <a:cubicBezTo>
                    <a:pt x="188" y="138"/>
                    <a:pt x="188" y="138"/>
                    <a:pt x="188" y="138"/>
                  </a:cubicBezTo>
                  <a:cubicBezTo>
                    <a:pt x="189" y="139"/>
                    <a:pt x="189" y="139"/>
                    <a:pt x="189" y="139"/>
                  </a:cubicBezTo>
                  <a:cubicBezTo>
                    <a:pt x="189" y="139"/>
                    <a:pt x="190" y="140"/>
                    <a:pt x="190" y="141"/>
                  </a:cubicBezTo>
                  <a:cubicBezTo>
                    <a:pt x="191" y="142"/>
                    <a:pt x="191" y="142"/>
                    <a:pt x="190" y="143"/>
                  </a:cubicBezTo>
                  <a:cubicBezTo>
                    <a:pt x="190" y="143"/>
                    <a:pt x="190" y="143"/>
                    <a:pt x="189" y="143"/>
                  </a:cubicBezTo>
                  <a:cubicBezTo>
                    <a:pt x="188" y="143"/>
                    <a:pt x="187" y="143"/>
                    <a:pt x="186" y="143"/>
                  </a:cubicBezTo>
                  <a:cubicBezTo>
                    <a:pt x="184" y="142"/>
                    <a:pt x="180" y="137"/>
                    <a:pt x="177" y="133"/>
                  </a:cubicBezTo>
                  <a:cubicBezTo>
                    <a:pt x="175" y="131"/>
                    <a:pt x="175" y="129"/>
                    <a:pt x="174" y="127"/>
                  </a:cubicBezTo>
                  <a:cubicBezTo>
                    <a:pt x="174" y="126"/>
                    <a:pt x="174" y="125"/>
                    <a:pt x="173" y="123"/>
                  </a:cubicBezTo>
                  <a:cubicBezTo>
                    <a:pt x="172" y="122"/>
                    <a:pt x="172" y="121"/>
                    <a:pt x="171" y="121"/>
                  </a:cubicBezTo>
                  <a:cubicBezTo>
                    <a:pt x="171" y="122"/>
                    <a:pt x="171" y="122"/>
                    <a:pt x="171" y="122"/>
                  </a:cubicBezTo>
                  <a:cubicBezTo>
                    <a:pt x="171" y="122"/>
                    <a:pt x="170" y="122"/>
                    <a:pt x="170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8" y="121"/>
                    <a:pt x="168" y="121"/>
                    <a:pt x="168" y="120"/>
                  </a:cubicBezTo>
                  <a:cubicBezTo>
                    <a:pt x="168" y="120"/>
                    <a:pt x="169" y="120"/>
                    <a:pt x="170" y="119"/>
                  </a:cubicBezTo>
                  <a:cubicBezTo>
                    <a:pt x="171" y="119"/>
                    <a:pt x="171" y="119"/>
                    <a:pt x="171" y="119"/>
                  </a:cubicBezTo>
                  <a:cubicBezTo>
                    <a:pt x="172" y="119"/>
                    <a:pt x="173" y="118"/>
                    <a:pt x="173" y="117"/>
                  </a:cubicBezTo>
                  <a:cubicBezTo>
                    <a:pt x="173" y="116"/>
                    <a:pt x="174" y="115"/>
                    <a:pt x="174" y="113"/>
                  </a:cubicBezTo>
                  <a:cubicBezTo>
                    <a:pt x="175" y="111"/>
                    <a:pt x="176" y="110"/>
                    <a:pt x="176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5" y="106"/>
                  </a:cubicBezTo>
                  <a:cubicBezTo>
                    <a:pt x="175" y="106"/>
                    <a:pt x="175" y="106"/>
                    <a:pt x="174" y="106"/>
                  </a:cubicBezTo>
                  <a:cubicBezTo>
                    <a:pt x="174" y="106"/>
                    <a:pt x="174" y="106"/>
                    <a:pt x="174" y="106"/>
                  </a:cubicBezTo>
                  <a:cubicBezTo>
                    <a:pt x="172" y="106"/>
                    <a:pt x="172" y="106"/>
                    <a:pt x="171" y="104"/>
                  </a:cubicBezTo>
                  <a:cubicBezTo>
                    <a:pt x="170" y="103"/>
                    <a:pt x="170" y="103"/>
                    <a:pt x="169" y="103"/>
                  </a:cubicBezTo>
                  <a:cubicBezTo>
                    <a:pt x="169" y="103"/>
                    <a:pt x="169" y="103"/>
                    <a:pt x="169" y="104"/>
                  </a:cubicBezTo>
                  <a:cubicBezTo>
                    <a:pt x="169" y="106"/>
                    <a:pt x="169" y="107"/>
                    <a:pt x="170" y="108"/>
                  </a:cubicBezTo>
                  <a:cubicBezTo>
                    <a:pt x="170" y="109"/>
                    <a:pt x="171" y="110"/>
                    <a:pt x="171" y="111"/>
                  </a:cubicBezTo>
                  <a:cubicBezTo>
                    <a:pt x="171" y="112"/>
                    <a:pt x="171" y="112"/>
                    <a:pt x="171" y="113"/>
                  </a:cubicBezTo>
                  <a:cubicBezTo>
                    <a:pt x="170" y="113"/>
                    <a:pt x="169" y="114"/>
                    <a:pt x="168" y="114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4"/>
                    <a:pt x="166" y="114"/>
                    <a:pt x="165" y="113"/>
                  </a:cubicBezTo>
                  <a:cubicBezTo>
                    <a:pt x="164" y="112"/>
                    <a:pt x="164" y="110"/>
                    <a:pt x="164" y="108"/>
                  </a:cubicBezTo>
                  <a:cubicBezTo>
                    <a:pt x="164" y="106"/>
                    <a:pt x="164" y="105"/>
                    <a:pt x="163" y="104"/>
                  </a:cubicBezTo>
                  <a:cubicBezTo>
                    <a:pt x="163" y="104"/>
                    <a:pt x="163" y="103"/>
                    <a:pt x="163" y="102"/>
                  </a:cubicBezTo>
                  <a:cubicBezTo>
                    <a:pt x="162" y="100"/>
                    <a:pt x="163" y="99"/>
                    <a:pt x="163" y="98"/>
                  </a:cubicBezTo>
                  <a:cubicBezTo>
                    <a:pt x="164" y="97"/>
                    <a:pt x="164" y="96"/>
                    <a:pt x="164" y="95"/>
                  </a:cubicBezTo>
                  <a:cubicBezTo>
                    <a:pt x="164" y="94"/>
                    <a:pt x="164" y="93"/>
                    <a:pt x="164" y="91"/>
                  </a:cubicBezTo>
                  <a:cubicBezTo>
                    <a:pt x="165" y="89"/>
                    <a:pt x="165" y="87"/>
                    <a:pt x="165" y="84"/>
                  </a:cubicBezTo>
                  <a:cubicBezTo>
                    <a:pt x="166" y="81"/>
                    <a:pt x="165" y="79"/>
                    <a:pt x="165" y="77"/>
                  </a:cubicBezTo>
                  <a:cubicBezTo>
                    <a:pt x="165" y="76"/>
                    <a:pt x="165" y="76"/>
                    <a:pt x="165" y="75"/>
                  </a:cubicBezTo>
                  <a:cubicBezTo>
                    <a:pt x="164" y="75"/>
                    <a:pt x="164" y="75"/>
                    <a:pt x="164" y="74"/>
                  </a:cubicBezTo>
                  <a:cubicBezTo>
                    <a:pt x="164" y="72"/>
                    <a:pt x="164" y="72"/>
                    <a:pt x="162" y="71"/>
                  </a:cubicBezTo>
                  <a:cubicBezTo>
                    <a:pt x="160" y="70"/>
                    <a:pt x="159" y="68"/>
                    <a:pt x="159" y="65"/>
                  </a:cubicBezTo>
                  <a:cubicBezTo>
                    <a:pt x="158" y="63"/>
                    <a:pt x="157" y="63"/>
                    <a:pt x="153" y="63"/>
                  </a:cubicBezTo>
                  <a:cubicBezTo>
                    <a:pt x="152" y="63"/>
                    <a:pt x="152" y="63"/>
                    <a:pt x="152" y="63"/>
                  </a:cubicBezTo>
                  <a:cubicBezTo>
                    <a:pt x="149" y="63"/>
                    <a:pt x="148" y="61"/>
                    <a:pt x="146" y="59"/>
                  </a:cubicBezTo>
                  <a:cubicBezTo>
                    <a:pt x="146" y="58"/>
                    <a:pt x="145" y="57"/>
                    <a:pt x="144" y="57"/>
                  </a:cubicBezTo>
                  <a:cubicBezTo>
                    <a:pt x="140" y="55"/>
                    <a:pt x="139" y="53"/>
                    <a:pt x="137" y="51"/>
                  </a:cubicBezTo>
                  <a:cubicBezTo>
                    <a:pt x="137" y="50"/>
                    <a:pt x="136" y="50"/>
                    <a:pt x="136" y="49"/>
                  </a:cubicBezTo>
                  <a:cubicBezTo>
                    <a:pt x="136" y="48"/>
                    <a:pt x="136" y="48"/>
                    <a:pt x="134" y="48"/>
                  </a:cubicBezTo>
                  <a:cubicBezTo>
                    <a:pt x="133" y="47"/>
                    <a:pt x="131" y="46"/>
                    <a:pt x="129" y="44"/>
                  </a:cubicBezTo>
                  <a:cubicBezTo>
                    <a:pt x="127" y="42"/>
                    <a:pt x="124" y="39"/>
                    <a:pt x="122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19" y="37"/>
                    <a:pt x="116" y="36"/>
                    <a:pt x="112" y="35"/>
                  </a:cubicBezTo>
                  <a:cubicBezTo>
                    <a:pt x="111" y="35"/>
                    <a:pt x="110" y="35"/>
                    <a:pt x="110" y="35"/>
                  </a:cubicBezTo>
                  <a:cubicBezTo>
                    <a:pt x="108" y="35"/>
                    <a:pt x="108" y="36"/>
                    <a:pt x="108" y="36"/>
                  </a:cubicBezTo>
                  <a:cubicBezTo>
                    <a:pt x="107" y="37"/>
                    <a:pt x="107" y="37"/>
                    <a:pt x="106" y="38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1"/>
                    <a:pt x="106" y="41"/>
                    <a:pt x="106" y="42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3"/>
                    <a:pt x="105" y="43"/>
                    <a:pt x="104" y="43"/>
                  </a:cubicBezTo>
                  <a:cubicBezTo>
                    <a:pt x="104" y="43"/>
                    <a:pt x="103" y="43"/>
                    <a:pt x="103" y="43"/>
                  </a:cubicBezTo>
                  <a:cubicBezTo>
                    <a:pt x="101" y="43"/>
                    <a:pt x="100" y="44"/>
                    <a:pt x="99" y="45"/>
                  </a:cubicBezTo>
                  <a:cubicBezTo>
                    <a:pt x="98" y="46"/>
                    <a:pt x="98" y="46"/>
                    <a:pt x="98" y="46"/>
                  </a:cubicBezTo>
                  <a:cubicBezTo>
                    <a:pt x="97" y="46"/>
                    <a:pt x="97" y="46"/>
                    <a:pt x="97" y="46"/>
                  </a:cubicBezTo>
                  <a:cubicBezTo>
                    <a:pt x="96" y="47"/>
                    <a:pt x="96" y="47"/>
                    <a:pt x="96" y="49"/>
                  </a:cubicBezTo>
                  <a:cubicBezTo>
                    <a:pt x="95" y="52"/>
                    <a:pt x="90" y="56"/>
                    <a:pt x="89" y="56"/>
                  </a:cubicBezTo>
                  <a:cubicBezTo>
                    <a:pt x="88" y="57"/>
                    <a:pt x="87" y="57"/>
                    <a:pt x="87" y="57"/>
                  </a:cubicBezTo>
                  <a:cubicBezTo>
                    <a:pt x="86" y="57"/>
                    <a:pt x="86" y="57"/>
                    <a:pt x="86" y="56"/>
                  </a:cubicBezTo>
                  <a:cubicBezTo>
                    <a:pt x="86" y="56"/>
                    <a:pt x="86" y="56"/>
                    <a:pt x="86" y="55"/>
                  </a:cubicBezTo>
                  <a:cubicBezTo>
                    <a:pt x="88" y="54"/>
                    <a:pt x="89" y="53"/>
                    <a:pt x="92" y="52"/>
                  </a:cubicBezTo>
                  <a:cubicBezTo>
                    <a:pt x="93" y="51"/>
                    <a:pt x="94" y="50"/>
                    <a:pt x="94" y="50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3" y="49"/>
                    <a:pt x="92" y="50"/>
                    <a:pt x="91" y="51"/>
                  </a:cubicBezTo>
                  <a:cubicBezTo>
                    <a:pt x="89" y="51"/>
                    <a:pt x="87" y="52"/>
                    <a:pt x="85" y="53"/>
                  </a:cubicBezTo>
                  <a:cubicBezTo>
                    <a:pt x="84" y="53"/>
                    <a:pt x="82" y="54"/>
                    <a:pt x="81" y="54"/>
                  </a:cubicBezTo>
                  <a:cubicBezTo>
                    <a:pt x="79" y="55"/>
                    <a:pt x="77" y="55"/>
                    <a:pt x="76" y="55"/>
                  </a:cubicBezTo>
                  <a:cubicBezTo>
                    <a:pt x="74" y="55"/>
                    <a:pt x="73" y="52"/>
                    <a:pt x="73" y="51"/>
                  </a:cubicBezTo>
                  <a:cubicBezTo>
                    <a:pt x="72" y="51"/>
                    <a:pt x="72" y="51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4" y="50"/>
                    <a:pt x="74" y="50"/>
                    <a:pt x="74" y="49"/>
                  </a:cubicBezTo>
                  <a:cubicBezTo>
                    <a:pt x="74" y="49"/>
                    <a:pt x="73" y="47"/>
                    <a:pt x="64" y="42"/>
                  </a:cubicBezTo>
                  <a:cubicBezTo>
                    <a:pt x="64" y="42"/>
                    <a:pt x="64" y="42"/>
                    <a:pt x="64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4" y="40"/>
                    <a:pt x="64" y="40"/>
                    <a:pt x="64" y="40"/>
                  </a:cubicBezTo>
                  <a:cubicBezTo>
                    <a:pt x="64" y="40"/>
                    <a:pt x="65" y="40"/>
                    <a:pt x="65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4" y="38"/>
                    <a:pt x="64" y="38"/>
                    <a:pt x="63" y="37"/>
                  </a:cubicBezTo>
                  <a:cubicBezTo>
                    <a:pt x="63" y="35"/>
                    <a:pt x="64" y="35"/>
                    <a:pt x="64" y="35"/>
                  </a:cubicBezTo>
                  <a:cubicBezTo>
                    <a:pt x="65" y="34"/>
                    <a:pt x="65" y="34"/>
                    <a:pt x="65" y="34"/>
                  </a:cubicBezTo>
                  <a:cubicBezTo>
                    <a:pt x="65" y="34"/>
                    <a:pt x="65" y="34"/>
                    <a:pt x="65" y="34"/>
                  </a:cubicBezTo>
                  <a:cubicBezTo>
                    <a:pt x="65" y="34"/>
                    <a:pt x="65" y="34"/>
                    <a:pt x="65" y="34"/>
                  </a:cubicBezTo>
                  <a:cubicBezTo>
                    <a:pt x="64" y="34"/>
                    <a:pt x="63" y="35"/>
                    <a:pt x="62" y="35"/>
                  </a:cubicBezTo>
                  <a:cubicBezTo>
                    <a:pt x="62" y="35"/>
                    <a:pt x="62" y="34"/>
                    <a:pt x="61" y="34"/>
                  </a:cubicBezTo>
                  <a:cubicBezTo>
                    <a:pt x="61" y="34"/>
                    <a:pt x="61" y="34"/>
                    <a:pt x="60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7"/>
                    <a:pt x="60" y="37"/>
                    <a:pt x="60" y="37"/>
                  </a:cubicBezTo>
                  <a:cubicBezTo>
                    <a:pt x="61" y="37"/>
                    <a:pt x="62" y="38"/>
                    <a:pt x="62" y="39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2" y="41"/>
                    <a:pt x="62" y="41"/>
                    <a:pt x="62" y="41"/>
                  </a:cubicBezTo>
                  <a:cubicBezTo>
                    <a:pt x="62" y="41"/>
                    <a:pt x="62" y="41"/>
                    <a:pt x="61" y="40"/>
                  </a:cubicBezTo>
                  <a:cubicBezTo>
                    <a:pt x="60" y="38"/>
                    <a:pt x="45" y="34"/>
                    <a:pt x="42" y="34"/>
                  </a:cubicBezTo>
                  <a:cubicBezTo>
                    <a:pt x="41" y="34"/>
                    <a:pt x="41" y="34"/>
                    <a:pt x="40" y="34"/>
                  </a:cubicBezTo>
                  <a:cubicBezTo>
                    <a:pt x="40" y="34"/>
                    <a:pt x="39" y="34"/>
                    <a:pt x="39" y="34"/>
                  </a:cubicBezTo>
                  <a:cubicBezTo>
                    <a:pt x="38" y="34"/>
                    <a:pt x="37" y="34"/>
                    <a:pt x="36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32"/>
                    <a:pt x="37" y="32"/>
                    <a:pt x="38" y="32"/>
                  </a:cubicBezTo>
                  <a:cubicBezTo>
                    <a:pt x="39" y="32"/>
                    <a:pt x="40" y="32"/>
                    <a:pt x="41" y="31"/>
                  </a:cubicBezTo>
                  <a:cubicBezTo>
                    <a:pt x="41" y="31"/>
                    <a:pt x="42" y="31"/>
                    <a:pt x="43" y="31"/>
                  </a:cubicBezTo>
                  <a:cubicBezTo>
                    <a:pt x="43" y="31"/>
                    <a:pt x="43" y="31"/>
                    <a:pt x="44" y="31"/>
                  </a:cubicBezTo>
                  <a:cubicBezTo>
                    <a:pt x="44" y="31"/>
                    <a:pt x="45" y="31"/>
                    <a:pt x="46" y="31"/>
                  </a:cubicBezTo>
                  <a:cubicBezTo>
                    <a:pt x="46" y="31"/>
                    <a:pt x="47" y="31"/>
                    <a:pt x="47" y="31"/>
                  </a:cubicBezTo>
                  <a:cubicBezTo>
                    <a:pt x="47" y="30"/>
                    <a:pt x="46" y="30"/>
                    <a:pt x="44" y="30"/>
                  </a:cubicBezTo>
                  <a:cubicBezTo>
                    <a:pt x="44" y="30"/>
                    <a:pt x="44" y="29"/>
                    <a:pt x="43" y="29"/>
                  </a:cubicBezTo>
                  <a:cubicBezTo>
                    <a:pt x="42" y="29"/>
                    <a:pt x="42" y="30"/>
                    <a:pt x="41" y="30"/>
                  </a:cubicBezTo>
                  <a:cubicBezTo>
                    <a:pt x="40" y="30"/>
                    <a:pt x="39" y="30"/>
                    <a:pt x="38" y="30"/>
                  </a:cubicBezTo>
                  <a:cubicBezTo>
                    <a:pt x="36" y="30"/>
                    <a:pt x="36" y="31"/>
                    <a:pt x="36" y="31"/>
                  </a:cubicBezTo>
                  <a:cubicBezTo>
                    <a:pt x="36" y="32"/>
                    <a:pt x="35" y="32"/>
                    <a:pt x="35" y="33"/>
                  </a:cubicBezTo>
                  <a:cubicBezTo>
                    <a:pt x="34" y="35"/>
                    <a:pt x="29" y="36"/>
                    <a:pt x="25" y="37"/>
                  </a:cubicBezTo>
                  <a:cubicBezTo>
                    <a:pt x="24" y="37"/>
                    <a:pt x="24" y="37"/>
                    <a:pt x="23" y="37"/>
                  </a:cubicBezTo>
                  <a:cubicBezTo>
                    <a:pt x="21" y="37"/>
                    <a:pt x="20" y="38"/>
                    <a:pt x="19" y="38"/>
                  </a:cubicBezTo>
                  <a:cubicBezTo>
                    <a:pt x="18" y="39"/>
                    <a:pt x="17" y="39"/>
                    <a:pt x="16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39"/>
                    <a:pt x="14" y="39"/>
                    <a:pt x="14" y="38"/>
                  </a:cubicBezTo>
                  <a:cubicBezTo>
                    <a:pt x="14" y="38"/>
                    <a:pt x="15" y="38"/>
                    <a:pt x="16" y="37"/>
                  </a:cubicBezTo>
                  <a:cubicBezTo>
                    <a:pt x="17" y="37"/>
                    <a:pt x="18" y="37"/>
                    <a:pt x="18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20" y="35"/>
                    <a:pt x="20" y="34"/>
                    <a:pt x="22" y="34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4" y="33"/>
                    <a:pt x="22" y="32"/>
                    <a:pt x="21" y="31"/>
                  </a:cubicBezTo>
                  <a:cubicBezTo>
                    <a:pt x="20" y="31"/>
                    <a:pt x="20" y="30"/>
                    <a:pt x="20" y="30"/>
                  </a:cubicBezTo>
                  <a:cubicBezTo>
                    <a:pt x="20" y="30"/>
                    <a:pt x="20" y="31"/>
                    <a:pt x="20" y="31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8" y="33"/>
                    <a:pt x="18" y="32"/>
                    <a:pt x="18" y="32"/>
                  </a:cubicBezTo>
                  <a:cubicBezTo>
                    <a:pt x="17" y="32"/>
                    <a:pt x="16" y="31"/>
                    <a:pt x="16" y="31"/>
                  </a:cubicBezTo>
                  <a:cubicBezTo>
                    <a:pt x="15" y="32"/>
                    <a:pt x="15" y="32"/>
                    <a:pt x="15" y="33"/>
                  </a:cubicBezTo>
                  <a:cubicBezTo>
                    <a:pt x="15" y="34"/>
                    <a:pt x="15" y="35"/>
                    <a:pt x="14" y="36"/>
                  </a:cubicBezTo>
                  <a:cubicBezTo>
                    <a:pt x="14" y="38"/>
                    <a:pt x="13" y="38"/>
                    <a:pt x="12" y="39"/>
                  </a:cubicBezTo>
                  <a:cubicBezTo>
                    <a:pt x="11" y="39"/>
                    <a:pt x="11" y="39"/>
                    <a:pt x="10" y="40"/>
                  </a:cubicBezTo>
                  <a:cubicBezTo>
                    <a:pt x="10" y="41"/>
                    <a:pt x="9" y="41"/>
                    <a:pt x="9" y="41"/>
                  </a:cubicBezTo>
                  <a:cubicBezTo>
                    <a:pt x="8" y="41"/>
                    <a:pt x="8" y="40"/>
                    <a:pt x="7" y="40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38"/>
                    <a:pt x="9" y="36"/>
                    <a:pt x="9" y="35"/>
                  </a:cubicBezTo>
                  <a:cubicBezTo>
                    <a:pt x="9" y="34"/>
                    <a:pt x="8" y="34"/>
                    <a:pt x="8" y="33"/>
                  </a:cubicBezTo>
                  <a:cubicBezTo>
                    <a:pt x="7" y="32"/>
                    <a:pt x="6" y="31"/>
                    <a:pt x="7" y="29"/>
                  </a:cubicBezTo>
                  <a:cubicBezTo>
                    <a:pt x="7" y="29"/>
                    <a:pt x="7" y="29"/>
                    <a:pt x="7" y="28"/>
                  </a:cubicBezTo>
                  <a:cubicBezTo>
                    <a:pt x="7" y="27"/>
                    <a:pt x="8" y="26"/>
                    <a:pt x="6" y="25"/>
                  </a:cubicBezTo>
                  <a:cubicBezTo>
                    <a:pt x="6" y="24"/>
                    <a:pt x="5" y="24"/>
                    <a:pt x="4" y="23"/>
                  </a:cubicBezTo>
                  <a:cubicBezTo>
                    <a:pt x="2" y="22"/>
                    <a:pt x="0" y="21"/>
                    <a:pt x="0" y="19"/>
                  </a:cubicBezTo>
                  <a:cubicBezTo>
                    <a:pt x="0" y="19"/>
                    <a:pt x="0" y="18"/>
                    <a:pt x="0" y="18"/>
                  </a:cubicBezTo>
                  <a:cubicBezTo>
                    <a:pt x="2" y="16"/>
                    <a:pt x="71" y="7"/>
                    <a:pt x="79" y="6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82" y="11"/>
                    <a:pt x="86" y="16"/>
                    <a:pt x="86" y="16"/>
                  </a:cubicBezTo>
                  <a:cubicBezTo>
                    <a:pt x="87" y="16"/>
                    <a:pt x="165" y="10"/>
                    <a:pt x="166" y="10"/>
                  </a:cubicBezTo>
                  <a:cubicBezTo>
                    <a:pt x="166" y="10"/>
                    <a:pt x="166" y="10"/>
                    <a:pt x="166" y="10"/>
                  </a:cubicBezTo>
                  <a:cubicBezTo>
                    <a:pt x="166" y="10"/>
                    <a:pt x="166" y="10"/>
                    <a:pt x="166" y="10"/>
                  </a:cubicBezTo>
                  <a:cubicBezTo>
                    <a:pt x="166" y="10"/>
                    <a:pt x="167" y="10"/>
                    <a:pt x="168" y="12"/>
                  </a:cubicBezTo>
                  <a:cubicBezTo>
                    <a:pt x="168" y="13"/>
                    <a:pt x="168" y="13"/>
                    <a:pt x="168" y="14"/>
                  </a:cubicBezTo>
                  <a:cubicBezTo>
                    <a:pt x="168" y="16"/>
                    <a:pt x="169" y="17"/>
                    <a:pt x="170" y="17"/>
                  </a:cubicBezTo>
                  <a:cubicBezTo>
                    <a:pt x="170" y="17"/>
                    <a:pt x="171" y="17"/>
                    <a:pt x="171" y="17"/>
                  </a:cubicBezTo>
                  <a:cubicBezTo>
                    <a:pt x="172" y="17"/>
                    <a:pt x="172" y="17"/>
                    <a:pt x="172" y="17"/>
                  </a:cubicBezTo>
                  <a:cubicBezTo>
                    <a:pt x="173" y="17"/>
                    <a:pt x="174" y="17"/>
                    <a:pt x="174" y="15"/>
                  </a:cubicBezTo>
                  <a:cubicBezTo>
                    <a:pt x="174" y="14"/>
                    <a:pt x="174" y="13"/>
                    <a:pt x="174" y="12"/>
                  </a:cubicBezTo>
                  <a:cubicBezTo>
                    <a:pt x="174" y="10"/>
                    <a:pt x="174" y="8"/>
                    <a:pt x="173" y="6"/>
                  </a:cubicBezTo>
                  <a:cubicBezTo>
                    <a:pt x="172" y="4"/>
                    <a:pt x="172" y="3"/>
                    <a:pt x="172" y="2"/>
                  </a:cubicBezTo>
                  <a:cubicBezTo>
                    <a:pt x="172" y="1"/>
                    <a:pt x="172" y="1"/>
                    <a:pt x="173" y="1"/>
                  </a:cubicBezTo>
                  <a:cubicBezTo>
                    <a:pt x="173" y="1"/>
                    <a:pt x="174" y="1"/>
                    <a:pt x="174" y="1"/>
                  </a:cubicBezTo>
                  <a:cubicBezTo>
                    <a:pt x="175" y="1"/>
                    <a:pt x="177" y="1"/>
                    <a:pt x="179" y="1"/>
                  </a:cubicBezTo>
                  <a:cubicBezTo>
                    <a:pt x="181" y="1"/>
                    <a:pt x="184" y="2"/>
                    <a:pt x="186" y="2"/>
                  </a:cubicBezTo>
                  <a:cubicBezTo>
                    <a:pt x="188" y="2"/>
                    <a:pt x="189" y="1"/>
                    <a:pt x="189" y="1"/>
                  </a:cubicBezTo>
                  <a:cubicBezTo>
                    <a:pt x="190" y="0"/>
                    <a:pt x="190" y="0"/>
                    <a:pt x="190" y="0"/>
                  </a:cubicBezTo>
                  <a:cubicBezTo>
                    <a:pt x="190" y="0"/>
                    <a:pt x="190" y="0"/>
                    <a:pt x="190" y="0"/>
                  </a:cubicBezTo>
                  <a:cubicBezTo>
                    <a:pt x="190" y="0"/>
                    <a:pt x="190" y="0"/>
                    <a:pt x="190" y="0"/>
                  </a:cubicBezTo>
                  <a:cubicBezTo>
                    <a:pt x="190" y="0"/>
                    <a:pt x="190" y="0"/>
                    <a:pt x="190" y="0"/>
                  </a:cubicBezTo>
                  <a:cubicBezTo>
                    <a:pt x="192" y="1"/>
                    <a:pt x="192" y="2"/>
                    <a:pt x="192" y="4"/>
                  </a:cubicBezTo>
                  <a:cubicBezTo>
                    <a:pt x="192" y="4"/>
                    <a:pt x="192" y="4"/>
                    <a:pt x="192" y="5"/>
                  </a:cubicBezTo>
                  <a:cubicBezTo>
                    <a:pt x="191" y="7"/>
                    <a:pt x="191" y="7"/>
                    <a:pt x="192" y="8"/>
                  </a:cubicBezTo>
                  <a:cubicBezTo>
                    <a:pt x="192" y="8"/>
                    <a:pt x="193" y="9"/>
                    <a:pt x="193" y="9"/>
                  </a:cubicBezTo>
                  <a:cubicBezTo>
                    <a:pt x="194" y="11"/>
                    <a:pt x="195" y="12"/>
                    <a:pt x="195" y="13"/>
                  </a:cubicBezTo>
                  <a:cubicBezTo>
                    <a:pt x="195" y="14"/>
                    <a:pt x="195" y="15"/>
                    <a:pt x="196" y="17"/>
                  </a:cubicBezTo>
                  <a:cubicBezTo>
                    <a:pt x="198" y="20"/>
                    <a:pt x="204" y="35"/>
                    <a:pt x="204" y="35"/>
                  </a:cubicBezTo>
                  <a:cubicBezTo>
                    <a:pt x="206" y="39"/>
                    <a:pt x="223" y="63"/>
                    <a:pt x="224" y="64"/>
                  </a:cubicBezTo>
                  <a:cubicBezTo>
                    <a:pt x="224" y="64"/>
                    <a:pt x="224" y="64"/>
                    <a:pt x="224" y="64"/>
                  </a:cubicBezTo>
                  <a:cubicBezTo>
                    <a:pt x="226" y="65"/>
                    <a:pt x="227" y="65"/>
                    <a:pt x="230" y="71"/>
                  </a:cubicBezTo>
                  <a:cubicBezTo>
                    <a:pt x="233" y="76"/>
                    <a:pt x="233" y="77"/>
                    <a:pt x="233" y="79"/>
                  </a:cubicBezTo>
                  <a:cubicBezTo>
                    <a:pt x="233" y="79"/>
                    <a:pt x="233" y="79"/>
                    <a:pt x="233" y="79"/>
                  </a:cubicBezTo>
                  <a:cubicBezTo>
                    <a:pt x="233" y="79"/>
                    <a:pt x="232" y="80"/>
                    <a:pt x="232" y="80"/>
                  </a:cubicBezTo>
                  <a:cubicBezTo>
                    <a:pt x="232" y="80"/>
                    <a:pt x="231" y="79"/>
                    <a:pt x="231" y="77"/>
                  </a:cubicBezTo>
                  <a:cubicBezTo>
                    <a:pt x="230" y="76"/>
                    <a:pt x="230" y="76"/>
                    <a:pt x="230" y="76"/>
                  </a:cubicBezTo>
                  <a:cubicBezTo>
                    <a:pt x="230" y="74"/>
                    <a:pt x="228" y="72"/>
                    <a:pt x="227" y="72"/>
                  </a:cubicBezTo>
                  <a:cubicBezTo>
                    <a:pt x="227" y="72"/>
                    <a:pt x="227" y="72"/>
                    <a:pt x="227" y="72"/>
                  </a:cubicBezTo>
                  <a:cubicBezTo>
                    <a:pt x="227" y="72"/>
                    <a:pt x="227" y="72"/>
                    <a:pt x="227" y="72"/>
                  </a:cubicBezTo>
                  <a:cubicBezTo>
                    <a:pt x="227" y="72"/>
                    <a:pt x="227" y="73"/>
                    <a:pt x="226" y="73"/>
                  </a:cubicBezTo>
                  <a:cubicBezTo>
                    <a:pt x="225" y="73"/>
                    <a:pt x="225" y="72"/>
                    <a:pt x="225" y="72"/>
                  </a:cubicBezTo>
                  <a:cubicBezTo>
                    <a:pt x="224" y="71"/>
                    <a:pt x="224" y="71"/>
                    <a:pt x="224" y="70"/>
                  </a:cubicBezTo>
                  <a:cubicBezTo>
                    <a:pt x="223" y="70"/>
                    <a:pt x="223" y="69"/>
                    <a:pt x="223" y="69"/>
                  </a:cubicBezTo>
                  <a:cubicBezTo>
                    <a:pt x="222" y="68"/>
                    <a:pt x="222" y="68"/>
                    <a:pt x="222" y="68"/>
                  </a:cubicBezTo>
                  <a:cubicBezTo>
                    <a:pt x="222" y="68"/>
                    <a:pt x="222" y="68"/>
                    <a:pt x="222" y="68"/>
                  </a:cubicBezTo>
                  <a:cubicBezTo>
                    <a:pt x="222" y="69"/>
                    <a:pt x="224" y="73"/>
                    <a:pt x="225" y="75"/>
                  </a:cubicBezTo>
                  <a:cubicBezTo>
                    <a:pt x="226" y="76"/>
                    <a:pt x="227" y="78"/>
                    <a:pt x="227" y="78"/>
                  </a:cubicBezTo>
                  <a:cubicBezTo>
                    <a:pt x="228" y="80"/>
                    <a:pt x="228" y="80"/>
                    <a:pt x="229" y="81"/>
                  </a:cubicBezTo>
                  <a:cubicBezTo>
                    <a:pt x="229" y="81"/>
                    <a:pt x="229" y="82"/>
                    <a:pt x="229" y="83"/>
                  </a:cubicBezTo>
                  <a:cubicBezTo>
                    <a:pt x="230" y="83"/>
                    <a:pt x="230" y="83"/>
                    <a:pt x="230" y="83"/>
                  </a:cubicBezTo>
                  <a:cubicBezTo>
                    <a:pt x="230" y="83"/>
                    <a:pt x="230" y="83"/>
                    <a:pt x="230" y="83"/>
                  </a:cubicBezTo>
                  <a:cubicBezTo>
                    <a:pt x="230" y="83"/>
                    <a:pt x="230" y="82"/>
                    <a:pt x="231" y="82"/>
                  </a:cubicBezTo>
                  <a:cubicBezTo>
                    <a:pt x="231" y="82"/>
                    <a:pt x="231" y="82"/>
                    <a:pt x="231" y="82"/>
                  </a:cubicBezTo>
                  <a:cubicBezTo>
                    <a:pt x="232" y="82"/>
                    <a:pt x="233" y="86"/>
                    <a:pt x="233" y="88"/>
                  </a:cubicBezTo>
                  <a:cubicBezTo>
                    <a:pt x="239" y="94"/>
                    <a:pt x="242" y="101"/>
                    <a:pt x="244" y="107"/>
                  </a:cubicBezTo>
                  <a:cubicBezTo>
                    <a:pt x="247" y="112"/>
                    <a:pt x="248" y="116"/>
                    <a:pt x="252" y="118"/>
                  </a:cubicBezTo>
                  <a:cubicBezTo>
                    <a:pt x="258" y="124"/>
                    <a:pt x="262" y="138"/>
                    <a:pt x="261" y="146"/>
                  </a:cubicBezTo>
                  <a:cubicBezTo>
                    <a:pt x="260" y="151"/>
                    <a:pt x="261" y="153"/>
                    <a:pt x="261" y="155"/>
                  </a:cubicBezTo>
                  <a:cubicBezTo>
                    <a:pt x="261" y="156"/>
                    <a:pt x="261" y="157"/>
                    <a:pt x="261" y="157"/>
                  </a:cubicBezTo>
                  <a:cubicBezTo>
                    <a:pt x="262" y="160"/>
                    <a:pt x="260" y="172"/>
                    <a:pt x="258" y="175"/>
                  </a:cubicBezTo>
                  <a:cubicBezTo>
                    <a:pt x="257" y="176"/>
                    <a:pt x="257" y="177"/>
                    <a:pt x="258" y="178"/>
                  </a:cubicBezTo>
                  <a:cubicBezTo>
                    <a:pt x="258" y="179"/>
                    <a:pt x="258" y="179"/>
                    <a:pt x="258" y="180"/>
                  </a:cubicBezTo>
                  <a:cubicBezTo>
                    <a:pt x="258" y="181"/>
                    <a:pt x="258" y="181"/>
                    <a:pt x="259" y="182"/>
                  </a:cubicBezTo>
                  <a:cubicBezTo>
                    <a:pt x="259" y="182"/>
                    <a:pt x="259" y="182"/>
                    <a:pt x="259" y="184"/>
                  </a:cubicBezTo>
                  <a:cubicBezTo>
                    <a:pt x="258" y="185"/>
                    <a:pt x="258" y="185"/>
                    <a:pt x="258" y="186"/>
                  </a:cubicBezTo>
                  <a:cubicBezTo>
                    <a:pt x="259" y="186"/>
                    <a:pt x="259" y="186"/>
                    <a:pt x="259" y="186"/>
                  </a:cubicBezTo>
                  <a:cubicBezTo>
                    <a:pt x="259" y="185"/>
                    <a:pt x="259" y="185"/>
                    <a:pt x="259" y="185"/>
                  </a:cubicBezTo>
                  <a:cubicBezTo>
                    <a:pt x="260" y="185"/>
                    <a:pt x="260" y="184"/>
                    <a:pt x="260" y="184"/>
                  </a:cubicBezTo>
                  <a:cubicBezTo>
                    <a:pt x="260" y="184"/>
                    <a:pt x="260" y="184"/>
                    <a:pt x="260" y="184"/>
                  </a:cubicBezTo>
                  <a:cubicBezTo>
                    <a:pt x="260" y="184"/>
                    <a:pt x="260" y="184"/>
                    <a:pt x="260" y="184"/>
                  </a:cubicBezTo>
                  <a:cubicBezTo>
                    <a:pt x="261" y="184"/>
                    <a:pt x="261" y="184"/>
                    <a:pt x="261" y="184"/>
                  </a:cubicBezTo>
                  <a:cubicBezTo>
                    <a:pt x="261" y="185"/>
                    <a:pt x="257" y="196"/>
                    <a:pt x="255" y="198"/>
                  </a:cubicBezTo>
                  <a:cubicBezTo>
                    <a:pt x="254" y="200"/>
                    <a:pt x="253" y="201"/>
                    <a:pt x="251" y="202"/>
                  </a:cubicBezTo>
                  <a:close/>
                  <a:moveTo>
                    <a:pt x="252" y="189"/>
                  </a:moveTo>
                  <a:cubicBezTo>
                    <a:pt x="253" y="189"/>
                    <a:pt x="253" y="189"/>
                    <a:pt x="253" y="189"/>
                  </a:cubicBezTo>
                  <a:cubicBezTo>
                    <a:pt x="253" y="189"/>
                    <a:pt x="254" y="189"/>
                    <a:pt x="254" y="189"/>
                  </a:cubicBezTo>
                  <a:cubicBezTo>
                    <a:pt x="255" y="190"/>
                    <a:pt x="256" y="190"/>
                    <a:pt x="256" y="190"/>
                  </a:cubicBezTo>
                  <a:cubicBezTo>
                    <a:pt x="256" y="191"/>
                    <a:pt x="256" y="191"/>
                    <a:pt x="256" y="192"/>
                  </a:cubicBezTo>
                  <a:cubicBezTo>
                    <a:pt x="256" y="193"/>
                    <a:pt x="254" y="197"/>
                    <a:pt x="253" y="198"/>
                  </a:cubicBezTo>
                  <a:cubicBezTo>
                    <a:pt x="251" y="201"/>
                    <a:pt x="251" y="201"/>
                    <a:pt x="251" y="201"/>
                  </a:cubicBezTo>
                  <a:cubicBezTo>
                    <a:pt x="251" y="201"/>
                    <a:pt x="251" y="201"/>
                    <a:pt x="251" y="201"/>
                  </a:cubicBezTo>
                  <a:cubicBezTo>
                    <a:pt x="253" y="201"/>
                    <a:pt x="253" y="200"/>
                    <a:pt x="255" y="198"/>
                  </a:cubicBezTo>
                  <a:cubicBezTo>
                    <a:pt x="256" y="196"/>
                    <a:pt x="259" y="187"/>
                    <a:pt x="260" y="185"/>
                  </a:cubicBezTo>
                  <a:cubicBezTo>
                    <a:pt x="260" y="185"/>
                    <a:pt x="260" y="185"/>
                    <a:pt x="260" y="185"/>
                  </a:cubicBezTo>
                  <a:cubicBezTo>
                    <a:pt x="259" y="185"/>
                    <a:pt x="259" y="186"/>
                    <a:pt x="259" y="186"/>
                  </a:cubicBezTo>
                  <a:cubicBezTo>
                    <a:pt x="258" y="186"/>
                    <a:pt x="258" y="186"/>
                    <a:pt x="258" y="186"/>
                  </a:cubicBezTo>
                  <a:cubicBezTo>
                    <a:pt x="257" y="185"/>
                    <a:pt x="258" y="184"/>
                    <a:pt x="258" y="183"/>
                  </a:cubicBezTo>
                  <a:cubicBezTo>
                    <a:pt x="259" y="182"/>
                    <a:pt x="259" y="182"/>
                    <a:pt x="258" y="182"/>
                  </a:cubicBezTo>
                  <a:cubicBezTo>
                    <a:pt x="258" y="182"/>
                    <a:pt x="258" y="181"/>
                    <a:pt x="258" y="180"/>
                  </a:cubicBezTo>
                  <a:cubicBezTo>
                    <a:pt x="257" y="179"/>
                    <a:pt x="257" y="179"/>
                    <a:pt x="257" y="178"/>
                  </a:cubicBezTo>
                  <a:cubicBezTo>
                    <a:pt x="257" y="177"/>
                    <a:pt x="256" y="176"/>
                    <a:pt x="258" y="174"/>
                  </a:cubicBezTo>
                  <a:cubicBezTo>
                    <a:pt x="259" y="172"/>
                    <a:pt x="261" y="160"/>
                    <a:pt x="261" y="157"/>
                  </a:cubicBezTo>
                  <a:cubicBezTo>
                    <a:pt x="261" y="157"/>
                    <a:pt x="261" y="156"/>
                    <a:pt x="261" y="155"/>
                  </a:cubicBezTo>
                  <a:cubicBezTo>
                    <a:pt x="260" y="153"/>
                    <a:pt x="260" y="151"/>
                    <a:pt x="261" y="146"/>
                  </a:cubicBezTo>
                  <a:cubicBezTo>
                    <a:pt x="261" y="139"/>
                    <a:pt x="258" y="124"/>
                    <a:pt x="251" y="119"/>
                  </a:cubicBezTo>
                  <a:cubicBezTo>
                    <a:pt x="248" y="116"/>
                    <a:pt x="246" y="112"/>
                    <a:pt x="244" y="107"/>
                  </a:cubicBezTo>
                  <a:cubicBezTo>
                    <a:pt x="241" y="101"/>
                    <a:pt x="238" y="95"/>
                    <a:pt x="232" y="88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232" y="85"/>
                    <a:pt x="231" y="83"/>
                    <a:pt x="231" y="83"/>
                  </a:cubicBezTo>
                  <a:cubicBezTo>
                    <a:pt x="231" y="83"/>
                    <a:pt x="230" y="83"/>
                    <a:pt x="230" y="83"/>
                  </a:cubicBezTo>
                  <a:cubicBezTo>
                    <a:pt x="230" y="84"/>
                    <a:pt x="230" y="84"/>
                    <a:pt x="230" y="84"/>
                  </a:cubicBezTo>
                  <a:cubicBezTo>
                    <a:pt x="229" y="84"/>
                    <a:pt x="229" y="83"/>
                    <a:pt x="229" y="83"/>
                  </a:cubicBezTo>
                  <a:cubicBezTo>
                    <a:pt x="229" y="82"/>
                    <a:pt x="228" y="82"/>
                    <a:pt x="228" y="81"/>
                  </a:cubicBezTo>
                  <a:cubicBezTo>
                    <a:pt x="228" y="81"/>
                    <a:pt x="227" y="80"/>
                    <a:pt x="227" y="79"/>
                  </a:cubicBezTo>
                  <a:cubicBezTo>
                    <a:pt x="226" y="78"/>
                    <a:pt x="226" y="77"/>
                    <a:pt x="225" y="75"/>
                  </a:cubicBezTo>
                  <a:cubicBezTo>
                    <a:pt x="223" y="71"/>
                    <a:pt x="222" y="69"/>
                    <a:pt x="222" y="68"/>
                  </a:cubicBezTo>
                  <a:cubicBezTo>
                    <a:pt x="222" y="68"/>
                    <a:pt x="222" y="68"/>
                    <a:pt x="222" y="68"/>
                  </a:cubicBezTo>
                  <a:cubicBezTo>
                    <a:pt x="223" y="68"/>
                    <a:pt x="223" y="68"/>
                    <a:pt x="223" y="69"/>
                  </a:cubicBezTo>
                  <a:cubicBezTo>
                    <a:pt x="223" y="69"/>
                    <a:pt x="224" y="70"/>
                    <a:pt x="224" y="70"/>
                  </a:cubicBezTo>
                  <a:cubicBezTo>
                    <a:pt x="225" y="70"/>
                    <a:pt x="225" y="71"/>
                    <a:pt x="225" y="71"/>
                  </a:cubicBezTo>
                  <a:cubicBezTo>
                    <a:pt x="225" y="72"/>
                    <a:pt x="226" y="72"/>
                    <a:pt x="226" y="72"/>
                  </a:cubicBezTo>
                  <a:cubicBezTo>
                    <a:pt x="226" y="72"/>
                    <a:pt x="226" y="72"/>
                    <a:pt x="226" y="72"/>
                  </a:cubicBezTo>
                  <a:cubicBezTo>
                    <a:pt x="226" y="72"/>
                    <a:pt x="227" y="72"/>
                    <a:pt x="227" y="72"/>
                  </a:cubicBezTo>
                  <a:cubicBezTo>
                    <a:pt x="227" y="71"/>
                    <a:pt x="227" y="71"/>
                    <a:pt x="227" y="71"/>
                  </a:cubicBezTo>
                  <a:cubicBezTo>
                    <a:pt x="228" y="71"/>
                    <a:pt x="228" y="71"/>
                    <a:pt x="228" y="71"/>
                  </a:cubicBezTo>
                  <a:cubicBezTo>
                    <a:pt x="228" y="72"/>
                    <a:pt x="230" y="73"/>
                    <a:pt x="231" y="76"/>
                  </a:cubicBezTo>
                  <a:cubicBezTo>
                    <a:pt x="231" y="77"/>
                    <a:pt x="231" y="77"/>
                    <a:pt x="231" y="77"/>
                  </a:cubicBezTo>
                  <a:cubicBezTo>
                    <a:pt x="231" y="78"/>
                    <a:pt x="232" y="79"/>
                    <a:pt x="232" y="79"/>
                  </a:cubicBezTo>
                  <a:cubicBezTo>
                    <a:pt x="232" y="79"/>
                    <a:pt x="232" y="79"/>
                    <a:pt x="232" y="79"/>
                  </a:cubicBezTo>
                  <a:cubicBezTo>
                    <a:pt x="232" y="79"/>
                    <a:pt x="232" y="79"/>
                    <a:pt x="232" y="79"/>
                  </a:cubicBezTo>
                  <a:cubicBezTo>
                    <a:pt x="232" y="77"/>
                    <a:pt x="233" y="76"/>
                    <a:pt x="229" y="71"/>
                  </a:cubicBezTo>
                  <a:cubicBezTo>
                    <a:pt x="226" y="66"/>
                    <a:pt x="225" y="65"/>
                    <a:pt x="224" y="65"/>
                  </a:cubicBezTo>
                  <a:cubicBezTo>
                    <a:pt x="224" y="64"/>
                    <a:pt x="224" y="64"/>
                    <a:pt x="224" y="64"/>
                  </a:cubicBezTo>
                  <a:cubicBezTo>
                    <a:pt x="222" y="64"/>
                    <a:pt x="205" y="39"/>
                    <a:pt x="204" y="35"/>
                  </a:cubicBezTo>
                  <a:cubicBezTo>
                    <a:pt x="204" y="35"/>
                    <a:pt x="197" y="21"/>
                    <a:pt x="195" y="17"/>
                  </a:cubicBezTo>
                  <a:cubicBezTo>
                    <a:pt x="195" y="16"/>
                    <a:pt x="194" y="14"/>
                    <a:pt x="194" y="13"/>
                  </a:cubicBezTo>
                  <a:cubicBezTo>
                    <a:pt x="194" y="12"/>
                    <a:pt x="194" y="11"/>
                    <a:pt x="193" y="10"/>
                  </a:cubicBezTo>
                  <a:cubicBezTo>
                    <a:pt x="192" y="9"/>
                    <a:pt x="192" y="9"/>
                    <a:pt x="192" y="8"/>
                  </a:cubicBezTo>
                  <a:cubicBezTo>
                    <a:pt x="191" y="7"/>
                    <a:pt x="191" y="7"/>
                    <a:pt x="191" y="5"/>
                  </a:cubicBezTo>
                  <a:cubicBezTo>
                    <a:pt x="191" y="4"/>
                    <a:pt x="191" y="4"/>
                    <a:pt x="191" y="4"/>
                  </a:cubicBezTo>
                  <a:cubicBezTo>
                    <a:pt x="192" y="2"/>
                    <a:pt x="192" y="2"/>
                    <a:pt x="190" y="1"/>
                  </a:cubicBezTo>
                  <a:cubicBezTo>
                    <a:pt x="190" y="1"/>
                    <a:pt x="190" y="1"/>
                    <a:pt x="190" y="1"/>
                  </a:cubicBezTo>
                  <a:cubicBezTo>
                    <a:pt x="190" y="1"/>
                    <a:pt x="190" y="1"/>
                    <a:pt x="190" y="1"/>
                  </a:cubicBezTo>
                  <a:cubicBezTo>
                    <a:pt x="189" y="2"/>
                    <a:pt x="188" y="2"/>
                    <a:pt x="186" y="2"/>
                  </a:cubicBezTo>
                  <a:cubicBezTo>
                    <a:pt x="184" y="2"/>
                    <a:pt x="181" y="2"/>
                    <a:pt x="179" y="2"/>
                  </a:cubicBezTo>
                  <a:cubicBezTo>
                    <a:pt x="177" y="1"/>
                    <a:pt x="175" y="1"/>
                    <a:pt x="174" y="1"/>
                  </a:cubicBezTo>
                  <a:cubicBezTo>
                    <a:pt x="174" y="1"/>
                    <a:pt x="173" y="1"/>
                    <a:pt x="173" y="1"/>
                  </a:cubicBezTo>
                  <a:cubicBezTo>
                    <a:pt x="173" y="1"/>
                    <a:pt x="173" y="2"/>
                    <a:pt x="172" y="2"/>
                  </a:cubicBezTo>
                  <a:cubicBezTo>
                    <a:pt x="172" y="3"/>
                    <a:pt x="173" y="4"/>
                    <a:pt x="174" y="6"/>
                  </a:cubicBezTo>
                  <a:cubicBezTo>
                    <a:pt x="175" y="7"/>
                    <a:pt x="175" y="10"/>
                    <a:pt x="174" y="12"/>
                  </a:cubicBezTo>
                  <a:cubicBezTo>
                    <a:pt x="174" y="13"/>
                    <a:pt x="174" y="14"/>
                    <a:pt x="174" y="15"/>
                  </a:cubicBezTo>
                  <a:cubicBezTo>
                    <a:pt x="174" y="17"/>
                    <a:pt x="174" y="17"/>
                    <a:pt x="172" y="17"/>
                  </a:cubicBezTo>
                  <a:cubicBezTo>
                    <a:pt x="172" y="17"/>
                    <a:pt x="171" y="17"/>
                    <a:pt x="171" y="17"/>
                  </a:cubicBezTo>
                  <a:cubicBezTo>
                    <a:pt x="171" y="17"/>
                    <a:pt x="170" y="17"/>
                    <a:pt x="170" y="17"/>
                  </a:cubicBezTo>
                  <a:cubicBezTo>
                    <a:pt x="168" y="17"/>
                    <a:pt x="168" y="15"/>
                    <a:pt x="168" y="14"/>
                  </a:cubicBezTo>
                  <a:cubicBezTo>
                    <a:pt x="168" y="13"/>
                    <a:pt x="168" y="13"/>
                    <a:pt x="167" y="12"/>
                  </a:cubicBezTo>
                  <a:cubicBezTo>
                    <a:pt x="167" y="11"/>
                    <a:pt x="166" y="10"/>
                    <a:pt x="166" y="10"/>
                  </a:cubicBezTo>
                  <a:cubicBezTo>
                    <a:pt x="162" y="10"/>
                    <a:pt x="87" y="17"/>
                    <a:pt x="86" y="17"/>
                  </a:cubicBezTo>
                  <a:cubicBezTo>
                    <a:pt x="85" y="17"/>
                    <a:pt x="81" y="10"/>
                    <a:pt x="79" y="7"/>
                  </a:cubicBezTo>
                  <a:cubicBezTo>
                    <a:pt x="48" y="10"/>
                    <a:pt x="2" y="17"/>
                    <a:pt x="1" y="18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1" y="20"/>
                    <a:pt x="3" y="22"/>
                    <a:pt x="5" y="23"/>
                  </a:cubicBezTo>
                  <a:cubicBezTo>
                    <a:pt x="5" y="23"/>
                    <a:pt x="6" y="24"/>
                    <a:pt x="6" y="24"/>
                  </a:cubicBezTo>
                  <a:cubicBezTo>
                    <a:pt x="8" y="26"/>
                    <a:pt x="8" y="27"/>
                    <a:pt x="7" y="29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0"/>
                    <a:pt x="8" y="32"/>
                    <a:pt x="8" y="33"/>
                  </a:cubicBezTo>
                  <a:cubicBezTo>
                    <a:pt x="9" y="34"/>
                    <a:pt x="9" y="34"/>
                    <a:pt x="9" y="35"/>
                  </a:cubicBezTo>
                  <a:cubicBezTo>
                    <a:pt x="9" y="35"/>
                    <a:pt x="9" y="37"/>
                    <a:pt x="7" y="39"/>
                  </a:cubicBezTo>
                  <a:cubicBezTo>
                    <a:pt x="8" y="40"/>
                    <a:pt x="8" y="40"/>
                    <a:pt x="9" y="40"/>
                  </a:cubicBezTo>
                  <a:cubicBezTo>
                    <a:pt x="9" y="40"/>
                    <a:pt x="10" y="40"/>
                    <a:pt x="10" y="40"/>
                  </a:cubicBezTo>
                  <a:cubicBezTo>
                    <a:pt x="11" y="39"/>
                    <a:pt x="11" y="39"/>
                    <a:pt x="12" y="38"/>
                  </a:cubicBezTo>
                  <a:cubicBezTo>
                    <a:pt x="12" y="38"/>
                    <a:pt x="13" y="37"/>
                    <a:pt x="14" y="36"/>
                  </a:cubicBezTo>
                  <a:cubicBezTo>
                    <a:pt x="15" y="35"/>
                    <a:pt x="15" y="34"/>
                    <a:pt x="15" y="33"/>
                  </a:cubicBezTo>
                  <a:cubicBezTo>
                    <a:pt x="15" y="32"/>
                    <a:pt x="15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8" y="31"/>
                    <a:pt x="18" y="32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1"/>
                    <a:pt x="19" y="30"/>
                    <a:pt x="20" y="30"/>
                  </a:cubicBezTo>
                  <a:cubicBezTo>
                    <a:pt x="20" y="30"/>
                    <a:pt x="21" y="30"/>
                    <a:pt x="21" y="30"/>
                  </a:cubicBezTo>
                  <a:cubicBezTo>
                    <a:pt x="23" y="31"/>
                    <a:pt x="24" y="33"/>
                    <a:pt x="24" y="34"/>
                  </a:cubicBezTo>
                  <a:cubicBezTo>
                    <a:pt x="24" y="34"/>
                    <a:pt x="23" y="34"/>
                    <a:pt x="23" y="34"/>
                  </a:cubicBezTo>
                  <a:cubicBezTo>
                    <a:pt x="21" y="35"/>
                    <a:pt x="20" y="35"/>
                    <a:pt x="20" y="36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8" y="37"/>
                    <a:pt x="17" y="37"/>
                    <a:pt x="16" y="38"/>
                  </a:cubicBezTo>
                  <a:cubicBezTo>
                    <a:pt x="16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7" y="39"/>
                    <a:pt x="18" y="38"/>
                    <a:pt x="19" y="38"/>
                  </a:cubicBezTo>
                  <a:cubicBezTo>
                    <a:pt x="20" y="37"/>
                    <a:pt x="21" y="37"/>
                    <a:pt x="23" y="36"/>
                  </a:cubicBezTo>
                  <a:cubicBezTo>
                    <a:pt x="24" y="36"/>
                    <a:pt x="24" y="36"/>
                    <a:pt x="25" y="36"/>
                  </a:cubicBezTo>
                  <a:cubicBezTo>
                    <a:pt x="29" y="35"/>
                    <a:pt x="33" y="34"/>
                    <a:pt x="35" y="33"/>
                  </a:cubicBezTo>
                  <a:cubicBezTo>
                    <a:pt x="35" y="32"/>
                    <a:pt x="35" y="32"/>
                    <a:pt x="35" y="31"/>
                  </a:cubicBezTo>
                  <a:cubicBezTo>
                    <a:pt x="36" y="30"/>
                    <a:pt x="36" y="30"/>
                    <a:pt x="38" y="30"/>
                  </a:cubicBezTo>
                  <a:cubicBezTo>
                    <a:pt x="39" y="30"/>
                    <a:pt x="40" y="29"/>
                    <a:pt x="41" y="29"/>
                  </a:cubicBezTo>
                  <a:cubicBezTo>
                    <a:pt x="42" y="29"/>
                    <a:pt x="42" y="29"/>
                    <a:pt x="43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6" y="29"/>
                    <a:pt x="47" y="30"/>
                    <a:pt x="47" y="31"/>
                  </a:cubicBezTo>
                  <a:cubicBezTo>
                    <a:pt x="47" y="31"/>
                    <a:pt x="47" y="31"/>
                    <a:pt x="46" y="31"/>
                  </a:cubicBezTo>
                  <a:cubicBezTo>
                    <a:pt x="45" y="31"/>
                    <a:pt x="44" y="31"/>
                    <a:pt x="44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2" y="31"/>
                    <a:pt x="41" y="31"/>
                    <a:pt x="41" y="32"/>
                  </a:cubicBezTo>
                  <a:cubicBezTo>
                    <a:pt x="40" y="32"/>
                    <a:pt x="39" y="33"/>
                    <a:pt x="38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8" y="34"/>
                    <a:pt x="38" y="34"/>
                    <a:pt x="40" y="34"/>
                  </a:cubicBezTo>
                  <a:cubicBezTo>
                    <a:pt x="41" y="34"/>
                    <a:pt x="41" y="34"/>
                    <a:pt x="42" y="34"/>
                  </a:cubicBezTo>
                  <a:cubicBezTo>
                    <a:pt x="45" y="34"/>
                    <a:pt x="60" y="38"/>
                    <a:pt x="62" y="40"/>
                  </a:cubicBezTo>
                  <a:cubicBezTo>
                    <a:pt x="62" y="40"/>
                    <a:pt x="62" y="40"/>
                    <a:pt x="62" y="40"/>
                  </a:cubicBezTo>
                  <a:cubicBezTo>
                    <a:pt x="62" y="40"/>
                    <a:pt x="62" y="40"/>
                    <a:pt x="62" y="39"/>
                  </a:cubicBezTo>
                  <a:cubicBezTo>
                    <a:pt x="62" y="38"/>
                    <a:pt x="61" y="38"/>
                    <a:pt x="60" y="38"/>
                  </a:cubicBezTo>
                  <a:cubicBezTo>
                    <a:pt x="60" y="37"/>
                    <a:pt x="59" y="37"/>
                    <a:pt x="59" y="36"/>
                  </a:cubicBezTo>
                  <a:cubicBezTo>
                    <a:pt x="59" y="36"/>
                    <a:pt x="59" y="36"/>
                    <a:pt x="59" y="35"/>
                  </a:cubicBezTo>
                  <a:cubicBezTo>
                    <a:pt x="60" y="34"/>
                    <a:pt x="60" y="34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2" y="34"/>
                    <a:pt x="62" y="34"/>
                    <a:pt x="62" y="34"/>
                  </a:cubicBezTo>
                  <a:cubicBezTo>
                    <a:pt x="63" y="34"/>
                    <a:pt x="64" y="34"/>
                    <a:pt x="65" y="33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6" y="33"/>
                    <a:pt x="66" y="33"/>
                    <a:pt x="66" y="34"/>
                  </a:cubicBezTo>
                  <a:cubicBezTo>
                    <a:pt x="66" y="35"/>
                    <a:pt x="65" y="35"/>
                    <a:pt x="65" y="35"/>
                  </a:cubicBezTo>
                  <a:cubicBezTo>
                    <a:pt x="64" y="36"/>
                    <a:pt x="63" y="36"/>
                    <a:pt x="64" y="36"/>
                  </a:cubicBezTo>
                  <a:cubicBezTo>
                    <a:pt x="64" y="38"/>
                    <a:pt x="64" y="38"/>
                    <a:pt x="65" y="39"/>
                  </a:cubicBezTo>
                  <a:cubicBezTo>
                    <a:pt x="65" y="39"/>
                    <a:pt x="65" y="39"/>
                    <a:pt x="65" y="39"/>
                  </a:cubicBezTo>
                  <a:cubicBezTo>
                    <a:pt x="66" y="40"/>
                    <a:pt x="65" y="40"/>
                    <a:pt x="64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75" y="47"/>
                    <a:pt x="75" y="48"/>
                    <a:pt x="75" y="49"/>
                  </a:cubicBezTo>
                  <a:cubicBezTo>
                    <a:pt x="75" y="50"/>
                    <a:pt x="74" y="50"/>
                    <a:pt x="73" y="50"/>
                  </a:cubicBezTo>
                  <a:cubicBezTo>
                    <a:pt x="73" y="51"/>
                    <a:pt x="73" y="51"/>
                    <a:pt x="73" y="51"/>
                  </a:cubicBezTo>
                  <a:cubicBezTo>
                    <a:pt x="73" y="51"/>
                    <a:pt x="73" y="51"/>
                    <a:pt x="73" y="51"/>
                  </a:cubicBezTo>
                  <a:cubicBezTo>
                    <a:pt x="74" y="53"/>
                    <a:pt x="75" y="54"/>
                    <a:pt x="76" y="55"/>
                  </a:cubicBezTo>
                  <a:cubicBezTo>
                    <a:pt x="77" y="55"/>
                    <a:pt x="77" y="55"/>
                    <a:pt x="77" y="55"/>
                  </a:cubicBezTo>
                  <a:cubicBezTo>
                    <a:pt x="78" y="55"/>
                    <a:pt x="79" y="54"/>
                    <a:pt x="81" y="54"/>
                  </a:cubicBezTo>
                  <a:cubicBezTo>
                    <a:pt x="82" y="53"/>
                    <a:pt x="83" y="53"/>
                    <a:pt x="85" y="52"/>
                  </a:cubicBezTo>
                  <a:cubicBezTo>
                    <a:pt x="87" y="52"/>
                    <a:pt x="89" y="51"/>
                    <a:pt x="90" y="50"/>
                  </a:cubicBezTo>
                  <a:cubicBezTo>
                    <a:pt x="92" y="49"/>
                    <a:pt x="93" y="49"/>
                    <a:pt x="94" y="49"/>
                  </a:cubicBezTo>
                  <a:cubicBezTo>
                    <a:pt x="94" y="49"/>
                    <a:pt x="94" y="49"/>
                    <a:pt x="94" y="50"/>
                  </a:cubicBezTo>
                  <a:cubicBezTo>
                    <a:pt x="94" y="51"/>
                    <a:pt x="93" y="51"/>
                    <a:pt x="92" y="52"/>
                  </a:cubicBezTo>
                  <a:cubicBezTo>
                    <a:pt x="90" y="53"/>
                    <a:pt x="88" y="54"/>
                    <a:pt x="87" y="55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6"/>
                  </a:cubicBezTo>
                  <a:cubicBezTo>
                    <a:pt x="87" y="56"/>
                    <a:pt x="88" y="56"/>
                    <a:pt x="88" y="56"/>
                  </a:cubicBezTo>
                  <a:cubicBezTo>
                    <a:pt x="89" y="55"/>
                    <a:pt x="95" y="52"/>
                    <a:pt x="95" y="49"/>
                  </a:cubicBezTo>
                  <a:cubicBezTo>
                    <a:pt x="95" y="46"/>
                    <a:pt x="96" y="46"/>
                    <a:pt x="97" y="46"/>
                  </a:cubicBezTo>
                  <a:cubicBezTo>
                    <a:pt x="97" y="45"/>
                    <a:pt x="97" y="45"/>
                    <a:pt x="97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9" y="44"/>
                    <a:pt x="101" y="43"/>
                    <a:pt x="103" y="43"/>
                  </a:cubicBezTo>
                  <a:cubicBezTo>
                    <a:pt x="103" y="43"/>
                    <a:pt x="104" y="43"/>
                    <a:pt x="104" y="43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6" y="42"/>
                    <a:pt x="106" y="42"/>
                    <a:pt x="106" y="42"/>
                  </a:cubicBezTo>
                  <a:cubicBezTo>
                    <a:pt x="106" y="42"/>
                    <a:pt x="106" y="42"/>
                    <a:pt x="106" y="42"/>
                  </a:cubicBezTo>
                  <a:cubicBezTo>
                    <a:pt x="106" y="41"/>
                    <a:pt x="105" y="41"/>
                    <a:pt x="105" y="41"/>
                  </a:cubicBezTo>
                  <a:cubicBezTo>
                    <a:pt x="105" y="40"/>
                    <a:pt x="104" y="40"/>
                    <a:pt x="104" y="39"/>
                  </a:cubicBezTo>
                  <a:cubicBezTo>
                    <a:pt x="104" y="39"/>
                    <a:pt x="105" y="38"/>
                    <a:pt x="105" y="38"/>
                  </a:cubicBezTo>
                  <a:cubicBezTo>
                    <a:pt x="106" y="37"/>
                    <a:pt x="107" y="37"/>
                    <a:pt x="107" y="36"/>
                  </a:cubicBezTo>
                  <a:cubicBezTo>
                    <a:pt x="108" y="35"/>
                    <a:pt x="108" y="35"/>
                    <a:pt x="112" y="35"/>
                  </a:cubicBezTo>
                  <a:cubicBezTo>
                    <a:pt x="116" y="35"/>
                    <a:pt x="119" y="36"/>
                    <a:pt x="122" y="38"/>
                  </a:cubicBezTo>
                  <a:cubicBezTo>
                    <a:pt x="123" y="38"/>
                    <a:pt x="123" y="38"/>
                    <a:pt x="123" y="38"/>
                  </a:cubicBezTo>
                  <a:cubicBezTo>
                    <a:pt x="124" y="39"/>
                    <a:pt x="127" y="41"/>
                    <a:pt x="129" y="43"/>
                  </a:cubicBezTo>
                  <a:cubicBezTo>
                    <a:pt x="131" y="45"/>
                    <a:pt x="133" y="47"/>
                    <a:pt x="134" y="47"/>
                  </a:cubicBezTo>
                  <a:cubicBezTo>
                    <a:pt x="136" y="48"/>
                    <a:pt x="136" y="48"/>
                    <a:pt x="137" y="49"/>
                  </a:cubicBezTo>
                  <a:cubicBezTo>
                    <a:pt x="137" y="49"/>
                    <a:pt x="137" y="50"/>
                    <a:pt x="138" y="50"/>
                  </a:cubicBezTo>
                  <a:cubicBezTo>
                    <a:pt x="139" y="53"/>
                    <a:pt x="140" y="54"/>
                    <a:pt x="144" y="56"/>
                  </a:cubicBezTo>
                  <a:cubicBezTo>
                    <a:pt x="145" y="57"/>
                    <a:pt x="146" y="58"/>
                    <a:pt x="147" y="59"/>
                  </a:cubicBezTo>
                  <a:cubicBezTo>
                    <a:pt x="148" y="61"/>
                    <a:pt x="149" y="62"/>
                    <a:pt x="152" y="62"/>
                  </a:cubicBezTo>
                  <a:cubicBezTo>
                    <a:pt x="153" y="62"/>
                    <a:pt x="153" y="62"/>
                    <a:pt x="153" y="62"/>
                  </a:cubicBezTo>
                  <a:cubicBezTo>
                    <a:pt x="157" y="62"/>
                    <a:pt x="158" y="62"/>
                    <a:pt x="159" y="65"/>
                  </a:cubicBezTo>
                  <a:cubicBezTo>
                    <a:pt x="160" y="68"/>
                    <a:pt x="161" y="70"/>
                    <a:pt x="162" y="71"/>
                  </a:cubicBezTo>
                  <a:cubicBezTo>
                    <a:pt x="164" y="71"/>
                    <a:pt x="164" y="72"/>
                    <a:pt x="165" y="74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6"/>
                    <a:pt x="165" y="76"/>
                    <a:pt x="165" y="77"/>
                  </a:cubicBezTo>
                  <a:cubicBezTo>
                    <a:pt x="166" y="79"/>
                    <a:pt x="166" y="81"/>
                    <a:pt x="166" y="84"/>
                  </a:cubicBezTo>
                  <a:cubicBezTo>
                    <a:pt x="165" y="87"/>
                    <a:pt x="165" y="89"/>
                    <a:pt x="165" y="92"/>
                  </a:cubicBezTo>
                  <a:cubicBezTo>
                    <a:pt x="165" y="93"/>
                    <a:pt x="165" y="94"/>
                    <a:pt x="165" y="95"/>
                  </a:cubicBezTo>
                  <a:cubicBezTo>
                    <a:pt x="165" y="96"/>
                    <a:pt x="164" y="97"/>
                    <a:pt x="164" y="98"/>
                  </a:cubicBezTo>
                  <a:cubicBezTo>
                    <a:pt x="163" y="99"/>
                    <a:pt x="163" y="100"/>
                    <a:pt x="163" y="102"/>
                  </a:cubicBezTo>
                  <a:cubicBezTo>
                    <a:pt x="163" y="103"/>
                    <a:pt x="164" y="103"/>
                    <a:pt x="164" y="104"/>
                  </a:cubicBezTo>
                  <a:cubicBezTo>
                    <a:pt x="164" y="105"/>
                    <a:pt x="165" y="106"/>
                    <a:pt x="165" y="108"/>
                  </a:cubicBezTo>
                  <a:cubicBezTo>
                    <a:pt x="165" y="110"/>
                    <a:pt x="165" y="112"/>
                    <a:pt x="166" y="113"/>
                  </a:cubicBezTo>
                  <a:cubicBezTo>
                    <a:pt x="166" y="113"/>
                    <a:pt x="167" y="113"/>
                    <a:pt x="167" y="113"/>
                  </a:cubicBezTo>
                  <a:cubicBezTo>
                    <a:pt x="168" y="113"/>
                    <a:pt x="168" y="113"/>
                    <a:pt x="168" y="113"/>
                  </a:cubicBezTo>
                  <a:cubicBezTo>
                    <a:pt x="169" y="113"/>
                    <a:pt x="170" y="113"/>
                    <a:pt x="170" y="112"/>
                  </a:cubicBezTo>
                  <a:cubicBezTo>
                    <a:pt x="171" y="112"/>
                    <a:pt x="171" y="112"/>
                    <a:pt x="171" y="111"/>
                  </a:cubicBezTo>
                  <a:cubicBezTo>
                    <a:pt x="170" y="110"/>
                    <a:pt x="170" y="109"/>
                    <a:pt x="169" y="109"/>
                  </a:cubicBezTo>
                  <a:cubicBezTo>
                    <a:pt x="169" y="107"/>
                    <a:pt x="168" y="106"/>
                    <a:pt x="168" y="104"/>
                  </a:cubicBezTo>
                  <a:cubicBezTo>
                    <a:pt x="168" y="102"/>
                    <a:pt x="169" y="102"/>
                    <a:pt x="169" y="102"/>
                  </a:cubicBezTo>
                  <a:cubicBezTo>
                    <a:pt x="170" y="102"/>
                    <a:pt x="171" y="103"/>
                    <a:pt x="171" y="104"/>
                  </a:cubicBezTo>
                  <a:cubicBezTo>
                    <a:pt x="172" y="106"/>
                    <a:pt x="173" y="106"/>
                    <a:pt x="174" y="106"/>
                  </a:cubicBezTo>
                  <a:cubicBezTo>
                    <a:pt x="174" y="106"/>
                    <a:pt x="174" y="106"/>
                    <a:pt x="174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6" y="106"/>
                    <a:pt x="176" y="106"/>
                    <a:pt x="177" y="106"/>
                  </a:cubicBezTo>
                  <a:cubicBezTo>
                    <a:pt x="177" y="107"/>
                    <a:pt x="177" y="107"/>
                    <a:pt x="177" y="108"/>
                  </a:cubicBezTo>
                  <a:cubicBezTo>
                    <a:pt x="176" y="110"/>
                    <a:pt x="176" y="112"/>
                    <a:pt x="175" y="113"/>
                  </a:cubicBezTo>
                  <a:cubicBezTo>
                    <a:pt x="174" y="115"/>
                    <a:pt x="173" y="116"/>
                    <a:pt x="173" y="117"/>
                  </a:cubicBezTo>
                  <a:cubicBezTo>
                    <a:pt x="173" y="118"/>
                    <a:pt x="173" y="120"/>
                    <a:pt x="171" y="120"/>
                  </a:cubicBezTo>
                  <a:cubicBezTo>
                    <a:pt x="170" y="120"/>
                    <a:pt x="170" y="120"/>
                    <a:pt x="170" y="120"/>
                  </a:cubicBezTo>
                  <a:cubicBezTo>
                    <a:pt x="170" y="120"/>
                    <a:pt x="169" y="120"/>
                    <a:pt x="169" y="121"/>
                  </a:cubicBezTo>
                  <a:cubicBezTo>
                    <a:pt x="169" y="121"/>
                    <a:pt x="169" y="121"/>
                    <a:pt x="169" y="121"/>
                  </a:cubicBezTo>
                  <a:cubicBezTo>
                    <a:pt x="170" y="121"/>
                    <a:pt x="170" y="121"/>
                    <a:pt x="170" y="121"/>
                  </a:cubicBezTo>
                  <a:cubicBezTo>
                    <a:pt x="171" y="121"/>
                    <a:pt x="171" y="121"/>
                    <a:pt x="171" y="121"/>
                  </a:cubicBezTo>
                  <a:cubicBezTo>
                    <a:pt x="172" y="121"/>
                    <a:pt x="172" y="121"/>
                    <a:pt x="173" y="123"/>
                  </a:cubicBezTo>
                  <a:cubicBezTo>
                    <a:pt x="174" y="125"/>
                    <a:pt x="175" y="126"/>
                    <a:pt x="175" y="127"/>
                  </a:cubicBezTo>
                  <a:cubicBezTo>
                    <a:pt x="175" y="129"/>
                    <a:pt x="176" y="130"/>
                    <a:pt x="177" y="133"/>
                  </a:cubicBezTo>
                  <a:cubicBezTo>
                    <a:pt x="180" y="137"/>
                    <a:pt x="185" y="142"/>
                    <a:pt x="186" y="142"/>
                  </a:cubicBezTo>
                  <a:cubicBezTo>
                    <a:pt x="187" y="143"/>
                    <a:pt x="188" y="143"/>
                    <a:pt x="189" y="143"/>
                  </a:cubicBezTo>
                  <a:cubicBezTo>
                    <a:pt x="189" y="143"/>
                    <a:pt x="190" y="143"/>
                    <a:pt x="190" y="143"/>
                  </a:cubicBezTo>
                  <a:cubicBezTo>
                    <a:pt x="190" y="142"/>
                    <a:pt x="190" y="142"/>
                    <a:pt x="190" y="141"/>
                  </a:cubicBezTo>
                  <a:cubicBezTo>
                    <a:pt x="189" y="140"/>
                    <a:pt x="189" y="140"/>
                    <a:pt x="188" y="139"/>
                  </a:cubicBezTo>
                  <a:cubicBezTo>
                    <a:pt x="188" y="138"/>
                    <a:pt x="187" y="138"/>
                    <a:pt x="188" y="137"/>
                  </a:cubicBezTo>
                  <a:cubicBezTo>
                    <a:pt x="188" y="137"/>
                    <a:pt x="188" y="137"/>
                    <a:pt x="189" y="137"/>
                  </a:cubicBezTo>
                  <a:cubicBezTo>
                    <a:pt x="190" y="138"/>
                    <a:pt x="191" y="138"/>
                    <a:pt x="191" y="139"/>
                  </a:cubicBezTo>
                  <a:cubicBezTo>
                    <a:pt x="192" y="139"/>
                    <a:pt x="192" y="139"/>
                    <a:pt x="192" y="139"/>
                  </a:cubicBezTo>
                  <a:cubicBezTo>
                    <a:pt x="193" y="138"/>
                    <a:pt x="194" y="138"/>
                    <a:pt x="195" y="139"/>
                  </a:cubicBezTo>
                  <a:cubicBezTo>
                    <a:pt x="195" y="139"/>
                    <a:pt x="195" y="140"/>
                    <a:pt x="195" y="141"/>
                  </a:cubicBezTo>
                  <a:cubicBezTo>
                    <a:pt x="194" y="143"/>
                    <a:pt x="194" y="146"/>
                    <a:pt x="194" y="148"/>
                  </a:cubicBezTo>
                  <a:cubicBezTo>
                    <a:pt x="195" y="150"/>
                    <a:pt x="197" y="152"/>
                    <a:pt x="198" y="152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200" y="152"/>
                    <a:pt x="200" y="153"/>
                    <a:pt x="200" y="154"/>
                  </a:cubicBezTo>
                  <a:cubicBezTo>
                    <a:pt x="200" y="155"/>
                    <a:pt x="200" y="155"/>
                    <a:pt x="201" y="155"/>
                  </a:cubicBezTo>
                  <a:cubicBezTo>
                    <a:pt x="201" y="155"/>
                    <a:pt x="201" y="155"/>
                    <a:pt x="201" y="155"/>
                  </a:cubicBezTo>
                  <a:cubicBezTo>
                    <a:pt x="203" y="156"/>
                    <a:pt x="203" y="156"/>
                    <a:pt x="203" y="158"/>
                  </a:cubicBezTo>
                  <a:cubicBezTo>
                    <a:pt x="204" y="158"/>
                    <a:pt x="204" y="158"/>
                    <a:pt x="204" y="158"/>
                  </a:cubicBezTo>
                  <a:cubicBezTo>
                    <a:pt x="204" y="160"/>
                    <a:pt x="206" y="164"/>
                    <a:pt x="208" y="167"/>
                  </a:cubicBezTo>
                  <a:cubicBezTo>
                    <a:pt x="209" y="168"/>
                    <a:pt x="209" y="169"/>
                    <a:pt x="209" y="171"/>
                  </a:cubicBezTo>
                  <a:cubicBezTo>
                    <a:pt x="210" y="172"/>
                    <a:pt x="210" y="173"/>
                    <a:pt x="212" y="173"/>
                  </a:cubicBezTo>
                  <a:cubicBezTo>
                    <a:pt x="212" y="173"/>
                    <a:pt x="213" y="173"/>
                    <a:pt x="214" y="173"/>
                  </a:cubicBezTo>
                  <a:cubicBezTo>
                    <a:pt x="215" y="173"/>
                    <a:pt x="216" y="172"/>
                    <a:pt x="217" y="172"/>
                  </a:cubicBezTo>
                  <a:cubicBezTo>
                    <a:pt x="219" y="172"/>
                    <a:pt x="220" y="173"/>
                    <a:pt x="221" y="174"/>
                  </a:cubicBezTo>
                  <a:cubicBezTo>
                    <a:pt x="224" y="177"/>
                    <a:pt x="227" y="180"/>
                    <a:pt x="228" y="182"/>
                  </a:cubicBezTo>
                  <a:cubicBezTo>
                    <a:pt x="229" y="184"/>
                    <a:pt x="231" y="186"/>
                    <a:pt x="232" y="187"/>
                  </a:cubicBezTo>
                  <a:cubicBezTo>
                    <a:pt x="233" y="187"/>
                    <a:pt x="233" y="187"/>
                    <a:pt x="233" y="187"/>
                  </a:cubicBezTo>
                  <a:cubicBezTo>
                    <a:pt x="234" y="188"/>
                    <a:pt x="235" y="189"/>
                    <a:pt x="237" y="189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8" y="188"/>
                    <a:pt x="239" y="188"/>
                    <a:pt x="239" y="189"/>
                  </a:cubicBezTo>
                  <a:cubicBezTo>
                    <a:pt x="239" y="189"/>
                    <a:pt x="239" y="190"/>
                    <a:pt x="239" y="191"/>
                  </a:cubicBezTo>
                  <a:cubicBezTo>
                    <a:pt x="238" y="191"/>
                    <a:pt x="238" y="191"/>
                    <a:pt x="238" y="191"/>
                  </a:cubicBezTo>
                  <a:cubicBezTo>
                    <a:pt x="238" y="192"/>
                    <a:pt x="238" y="192"/>
                    <a:pt x="237" y="192"/>
                  </a:cubicBezTo>
                  <a:cubicBezTo>
                    <a:pt x="237" y="192"/>
                    <a:pt x="237" y="192"/>
                    <a:pt x="236" y="192"/>
                  </a:cubicBezTo>
                  <a:cubicBezTo>
                    <a:pt x="235" y="191"/>
                    <a:pt x="234" y="190"/>
                    <a:pt x="233" y="190"/>
                  </a:cubicBezTo>
                  <a:cubicBezTo>
                    <a:pt x="233" y="190"/>
                    <a:pt x="233" y="190"/>
                    <a:pt x="232" y="191"/>
                  </a:cubicBezTo>
                  <a:cubicBezTo>
                    <a:pt x="232" y="192"/>
                    <a:pt x="232" y="192"/>
                    <a:pt x="232" y="192"/>
                  </a:cubicBezTo>
                  <a:cubicBezTo>
                    <a:pt x="231" y="192"/>
                    <a:pt x="230" y="193"/>
                    <a:pt x="231" y="194"/>
                  </a:cubicBezTo>
                  <a:cubicBezTo>
                    <a:pt x="231" y="194"/>
                    <a:pt x="231" y="195"/>
                    <a:pt x="233" y="195"/>
                  </a:cubicBezTo>
                  <a:cubicBezTo>
                    <a:pt x="235" y="196"/>
                    <a:pt x="236" y="196"/>
                    <a:pt x="236" y="196"/>
                  </a:cubicBezTo>
                  <a:cubicBezTo>
                    <a:pt x="237" y="196"/>
                    <a:pt x="237" y="196"/>
                    <a:pt x="237" y="196"/>
                  </a:cubicBezTo>
                  <a:cubicBezTo>
                    <a:pt x="237" y="196"/>
                    <a:pt x="237" y="195"/>
                    <a:pt x="238" y="195"/>
                  </a:cubicBezTo>
                  <a:cubicBezTo>
                    <a:pt x="239" y="195"/>
                    <a:pt x="239" y="194"/>
                    <a:pt x="240" y="194"/>
                  </a:cubicBezTo>
                  <a:cubicBezTo>
                    <a:pt x="240" y="194"/>
                    <a:pt x="241" y="193"/>
                    <a:pt x="243" y="194"/>
                  </a:cubicBezTo>
                  <a:cubicBezTo>
                    <a:pt x="244" y="194"/>
                    <a:pt x="244" y="194"/>
                    <a:pt x="244" y="194"/>
                  </a:cubicBezTo>
                  <a:cubicBezTo>
                    <a:pt x="245" y="194"/>
                    <a:pt x="246" y="194"/>
                    <a:pt x="246" y="194"/>
                  </a:cubicBezTo>
                  <a:cubicBezTo>
                    <a:pt x="247" y="194"/>
                    <a:pt x="247" y="194"/>
                    <a:pt x="248" y="193"/>
                  </a:cubicBezTo>
                  <a:cubicBezTo>
                    <a:pt x="249" y="191"/>
                    <a:pt x="250" y="189"/>
                    <a:pt x="252" y="189"/>
                  </a:cubicBezTo>
                  <a:close/>
                  <a:moveTo>
                    <a:pt x="250" y="148"/>
                  </a:moveTo>
                  <a:cubicBezTo>
                    <a:pt x="250" y="148"/>
                    <a:pt x="249" y="148"/>
                    <a:pt x="249" y="148"/>
                  </a:cubicBezTo>
                  <a:cubicBezTo>
                    <a:pt x="249" y="148"/>
                    <a:pt x="248" y="148"/>
                    <a:pt x="247" y="148"/>
                  </a:cubicBezTo>
                  <a:cubicBezTo>
                    <a:pt x="245" y="147"/>
                    <a:pt x="244" y="147"/>
                    <a:pt x="244" y="146"/>
                  </a:cubicBezTo>
                  <a:cubicBezTo>
                    <a:pt x="244" y="145"/>
                    <a:pt x="243" y="145"/>
                    <a:pt x="243" y="144"/>
                  </a:cubicBezTo>
                  <a:cubicBezTo>
                    <a:pt x="242" y="143"/>
                    <a:pt x="241" y="142"/>
                    <a:pt x="240" y="142"/>
                  </a:cubicBezTo>
                  <a:cubicBezTo>
                    <a:pt x="240" y="142"/>
                    <a:pt x="239" y="142"/>
                    <a:pt x="239" y="142"/>
                  </a:cubicBezTo>
                  <a:cubicBezTo>
                    <a:pt x="238" y="142"/>
                    <a:pt x="238" y="141"/>
                    <a:pt x="238" y="141"/>
                  </a:cubicBezTo>
                  <a:cubicBezTo>
                    <a:pt x="237" y="140"/>
                    <a:pt x="238" y="140"/>
                    <a:pt x="238" y="139"/>
                  </a:cubicBezTo>
                  <a:cubicBezTo>
                    <a:pt x="238" y="138"/>
                    <a:pt x="238" y="138"/>
                    <a:pt x="238" y="138"/>
                  </a:cubicBezTo>
                  <a:cubicBezTo>
                    <a:pt x="239" y="137"/>
                    <a:pt x="242" y="134"/>
                    <a:pt x="243" y="133"/>
                  </a:cubicBezTo>
                  <a:cubicBezTo>
                    <a:pt x="244" y="132"/>
                    <a:pt x="245" y="131"/>
                    <a:pt x="245" y="131"/>
                  </a:cubicBezTo>
                  <a:cubicBezTo>
                    <a:pt x="245" y="129"/>
                    <a:pt x="246" y="129"/>
                    <a:pt x="246" y="128"/>
                  </a:cubicBezTo>
                  <a:cubicBezTo>
                    <a:pt x="247" y="128"/>
                    <a:pt x="247" y="128"/>
                    <a:pt x="247" y="128"/>
                  </a:cubicBezTo>
                  <a:cubicBezTo>
                    <a:pt x="248" y="128"/>
                    <a:pt x="252" y="134"/>
                    <a:pt x="252" y="135"/>
                  </a:cubicBezTo>
                  <a:cubicBezTo>
                    <a:pt x="253" y="137"/>
                    <a:pt x="254" y="141"/>
                    <a:pt x="253" y="142"/>
                  </a:cubicBezTo>
                  <a:cubicBezTo>
                    <a:pt x="252" y="142"/>
                    <a:pt x="252" y="142"/>
                    <a:pt x="252" y="142"/>
                  </a:cubicBezTo>
                  <a:cubicBezTo>
                    <a:pt x="252" y="143"/>
                    <a:pt x="251" y="143"/>
                    <a:pt x="251" y="146"/>
                  </a:cubicBezTo>
                  <a:cubicBezTo>
                    <a:pt x="251" y="147"/>
                    <a:pt x="251" y="148"/>
                    <a:pt x="250" y="148"/>
                  </a:cubicBezTo>
                  <a:close/>
                  <a:moveTo>
                    <a:pt x="247" y="129"/>
                  </a:moveTo>
                  <a:cubicBezTo>
                    <a:pt x="247" y="129"/>
                    <a:pt x="247" y="129"/>
                    <a:pt x="247" y="129"/>
                  </a:cubicBezTo>
                  <a:cubicBezTo>
                    <a:pt x="246" y="129"/>
                    <a:pt x="245" y="130"/>
                    <a:pt x="245" y="131"/>
                  </a:cubicBezTo>
                  <a:cubicBezTo>
                    <a:pt x="245" y="132"/>
                    <a:pt x="244" y="133"/>
                    <a:pt x="243" y="134"/>
                  </a:cubicBezTo>
                  <a:cubicBezTo>
                    <a:pt x="242" y="135"/>
                    <a:pt x="239" y="137"/>
                    <a:pt x="239" y="138"/>
                  </a:cubicBezTo>
                  <a:cubicBezTo>
                    <a:pt x="239" y="139"/>
                    <a:pt x="239" y="139"/>
                    <a:pt x="238" y="139"/>
                  </a:cubicBezTo>
                  <a:cubicBezTo>
                    <a:pt x="238" y="140"/>
                    <a:pt x="238" y="140"/>
                    <a:pt x="238" y="141"/>
                  </a:cubicBezTo>
                  <a:cubicBezTo>
                    <a:pt x="238" y="141"/>
                    <a:pt x="238" y="141"/>
                    <a:pt x="239" y="141"/>
                  </a:cubicBezTo>
                  <a:cubicBezTo>
                    <a:pt x="240" y="141"/>
                    <a:pt x="240" y="141"/>
                    <a:pt x="240" y="141"/>
                  </a:cubicBezTo>
                  <a:cubicBezTo>
                    <a:pt x="242" y="142"/>
                    <a:pt x="242" y="142"/>
                    <a:pt x="243" y="144"/>
                  </a:cubicBezTo>
                  <a:cubicBezTo>
                    <a:pt x="244" y="144"/>
                    <a:pt x="244" y="145"/>
                    <a:pt x="244" y="145"/>
                  </a:cubicBezTo>
                  <a:cubicBezTo>
                    <a:pt x="245" y="146"/>
                    <a:pt x="245" y="147"/>
                    <a:pt x="247" y="147"/>
                  </a:cubicBezTo>
                  <a:cubicBezTo>
                    <a:pt x="248" y="147"/>
                    <a:pt x="249" y="147"/>
                    <a:pt x="249" y="148"/>
                  </a:cubicBezTo>
                  <a:cubicBezTo>
                    <a:pt x="250" y="148"/>
                    <a:pt x="250" y="148"/>
                    <a:pt x="250" y="148"/>
                  </a:cubicBezTo>
                  <a:cubicBezTo>
                    <a:pt x="250" y="148"/>
                    <a:pt x="250" y="148"/>
                    <a:pt x="250" y="146"/>
                  </a:cubicBezTo>
                  <a:cubicBezTo>
                    <a:pt x="250" y="143"/>
                    <a:pt x="251" y="142"/>
                    <a:pt x="252" y="142"/>
                  </a:cubicBezTo>
                  <a:cubicBezTo>
                    <a:pt x="252" y="141"/>
                    <a:pt x="252" y="141"/>
                    <a:pt x="252" y="141"/>
                  </a:cubicBezTo>
                  <a:cubicBezTo>
                    <a:pt x="253" y="141"/>
                    <a:pt x="253" y="138"/>
                    <a:pt x="252" y="136"/>
                  </a:cubicBezTo>
                  <a:cubicBezTo>
                    <a:pt x="251" y="133"/>
                    <a:pt x="248" y="129"/>
                    <a:pt x="247" y="129"/>
                  </a:cubicBezTo>
                  <a:close/>
                </a:path>
              </a:pathLst>
            </a:custGeom>
            <a:solidFill>
              <a:schemeClr val="tx2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3" name="Freeform 500">
              <a:extLst>
                <a:ext uri="{FF2B5EF4-FFF2-40B4-BE49-F238E27FC236}">
                  <a16:creationId xmlns:a16="http://schemas.microsoft.com/office/drawing/2014/main" id="{B519C8F5-3A6F-4D02-97B4-E2136248FD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28171" y="1798307"/>
              <a:ext cx="589992" cy="683274"/>
            </a:xfrm>
            <a:custGeom>
              <a:avLst/>
              <a:gdLst>
                <a:gd name="T0" fmla="*/ 20 w 188"/>
                <a:gd name="T1" fmla="*/ 147 h 212"/>
                <a:gd name="T2" fmla="*/ 10 w 188"/>
                <a:gd name="T3" fmla="*/ 138 h 212"/>
                <a:gd name="T4" fmla="*/ 16 w 188"/>
                <a:gd name="T5" fmla="*/ 117 h 212"/>
                <a:gd name="T6" fmla="*/ 11 w 188"/>
                <a:gd name="T7" fmla="*/ 99 h 212"/>
                <a:gd name="T8" fmla="*/ 9 w 188"/>
                <a:gd name="T9" fmla="*/ 64 h 212"/>
                <a:gd name="T10" fmla="*/ 0 w 188"/>
                <a:gd name="T11" fmla="*/ 14 h 212"/>
                <a:gd name="T12" fmla="*/ 49 w 188"/>
                <a:gd name="T13" fmla="*/ 11 h 212"/>
                <a:gd name="T14" fmla="*/ 59 w 188"/>
                <a:gd name="T15" fmla="*/ 4 h 212"/>
                <a:gd name="T16" fmla="*/ 64 w 188"/>
                <a:gd name="T17" fmla="*/ 24 h 212"/>
                <a:gd name="T18" fmla="*/ 73 w 188"/>
                <a:gd name="T19" fmla="*/ 26 h 212"/>
                <a:gd name="T20" fmla="*/ 85 w 188"/>
                <a:gd name="T21" fmla="*/ 31 h 212"/>
                <a:gd name="T22" fmla="*/ 104 w 188"/>
                <a:gd name="T23" fmla="*/ 25 h 212"/>
                <a:gd name="T24" fmla="*/ 120 w 188"/>
                <a:gd name="T25" fmla="*/ 38 h 212"/>
                <a:gd name="T26" fmla="*/ 125 w 188"/>
                <a:gd name="T27" fmla="*/ 34 h 212"/>
                <a:gd name="T28" fmla="*/ 146 w 188"/>
                <a:gd name="T29" fmla="*/ 42 h 212"/>
                <a:gd name="T30" fmla="*/ 159 w 188"/>
                <a:gd name="T31" fmla="*/ 42 h 212"/>
                <a:gd name="T32" fmla="*/ 172 w 188"/>
                <a:gd name="T33" fmla="*/ 40 h 212"/>
                <a:gd name="T34" fmla="*/ 187 w 188"/>
                <a:gd name="T35" fmla="*/ 43 h 212"/>
                <a:gd name="T36" fmla="*/ 173 w 188"/>
                <a:gd name="T37" fmla="*/ 52 h 212"/>
                <a:gd name="T38" fmla="*/ 129 w 188"/>
                <a:gd name="T39" fmla="*/ 90 h 212"/>
                <a:gd name="T40" fmla="*/ 123 w 188"/>
                <a:gd name="T41" fmla="*/ 96 h 212"/>
                <a:gd name="T42" fmla="*/ 124 w 188"/>
                <a:gd name="T43" fmla="*/ 118 h 212"/>
                <a:gd name="T44" fmla="*/ 111 w 188"/>
                <a:gd name="T45" fmla="*/ 132 h 212"/>
                <a:gd name="T46" fmla="*/ 116 w 188"/>
                <a:gd name="T47" fmla="*/ 141 h 212"/>
                <a:gd name="T48" fmla="*/ 114 w 188"/>
                <a:gd name="T49" fmla="*/ 156 h 212"/>
                <a:gd name="T50" fmla="*/ 120 w 188"/>
                <a:gd name="T51" fmla="*/ 170 h 212"/>
                <a:gd name="T52" fmla="*/ 129 w 188"/>
                <a:gd name="T53" fmla="*/ 175 h 212"/>
                <a:gd name="T54" fmla="*/ 142 w 188"/>
                <a:gd name="T55" fmla="*/ 183 h 212"/>
                <a:gd name="T56" fmla="*/ 158 w 188"/>
                <a:gd name="T57" fmla="*/ 208 h 212"/>
                <a:gd name="T58" fmla="*/ 42 w 188"/>
                <a:gd name="T59" fmla="*/ 211 h 212"/>
                <a:gd name="T60" fmla="*/ 141 w 188"/>
                <a:gd name="T61" fmla="*/ 183 h 212"/>
                <a:gd name="T62" fmla="*/ 129 w 188"/>
                <a:gd name="T63" fmla="*/ 176 h 212"/>
                <a:gd name="T64" fmla="*/ 120 w 188"/>
                <a:gd name="T65" fmla="*/ 170 h 212"/>
                <a:gd name="T66" fmla="*/ 114 w 188"/>
                <a:gd name="T67" fmla="*/ 156 h 212"/>
                <a:gd name="T68" fmla="*/ 116 w 188"/>
                <a:gd name="T69" fmla="*/ 141 h 212"/>
                <a:gd name="T70" fmla="*/ 110 w 188"/>
                <a:gd name="T71" fmla="*/ 132 h 212"/>
                <a:gd name="T72" fmla="*/ 124 w 188"/>
                <a:gd name="T73" fmla="*/ 118 h 212"/>
                <a:gd name="T74" fmla="*/ 123 w 188"/>
                <a:gd name="T75" fmla="*/ 96 h 212"/>
                <a:gd name="T76" fmla="*/ 158 w 188"/>
                <a:gd name="T77" fmla="*/ 61 h 212"/>
                <a:gd name="T78" fmla="*/ 180 w 188"/>
                <a:gd name="T79" fmla="*/ 44 h 212"/>
                <a:gd name="T80" fmla="*/ 164 w 188"/>
                <a:gd name="T81" fmla="*/ 42 h 212"/>
                <a:gd name="T82" fmla="*/ 158 w 188"/>
                <a:gd name="T83" fmla="*/ 42 h 212"/>
                <a:gd name="T84" fmla="*/ 143 w 188"/>
                <a:gd name="T85" fmla="*/ 46 h 212"/>
                <a:gd name="T86" fmla="*/ 124 w 188"/>
                <a:gd name="T87" fmla="*/ 34 h 212"/>
                <a:gd name="T88" fmla="*/ 119 w 188"/>
                <a:gd name="T89" fmla="*/ 39 h 212"/>
                <a:gd name="T90" fmla="*/ 101 w 188"/>
                <a:gd name="T91" fmla="*/ 25 h 212"/>
                <a:gd name="T92" fmla="*/ 82 w 188"/>
                <a:gd name="T93" fmla="*/ 30 h 212"/>
                <a:gd name="T94" fmla="*/ 71 w 188"/>
                <a:gd name="T95" fmla="*/ 25 h 212"/>
                <a:gd name="T96" fmla="*/ 62 w 188"/>
                <a:gd name="T97" fmla="*/ 23 h 212"/>
                <a:gd name="T98" fmla="*/ 52 w 188"/>
                <a:gd name="T99" fmla="*/ 0 h 212"/>
                <a:gd name="T100" fmla="*/ 49 w 188"/>
                <a:gd name="T101" fmla="*/ 12 h 212"/>
                <a:gd name="T102" fmla="*/ 3 w 188"/>
                <a:gd name="T103" fmla="*/ 45 h 212"/>
                <a:gd name="T104" fmla="*/ 11 w 188"/>
                <a:gd name="T105" fmla="*/ 89 h 212"/>
                <a:gd name="T106" fmla="*/ 16 w 188"/>
                <a:gd name="T107" fmla="*/ 110 h 212"/>
                <a:gd name="T108" fmla="*/ 11 w 188"/>
                <a:gd name="T109" fmla="*/ 136 h 212"/>
                <a:gd name="T110" fmla="*/ 16 w 188"/>
                <a:gd name="T111" fmla="*/ 145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8" h="212">
                  <a:moveTo>
                    <a:pt x="42" y="212"/>
                  </a:moveTo>
                  <a:cubicBezTo>
                    <a:pt x="29" y="212"/>
                    <a:pt x="20" y="212"/>
                    <a:pt x="20" y="212"/>
                  </a:cubicBezTo>
                  <a:cubicBezTo>
                    <a:pt x="20" y="212"/>
                    <a:pt x="20" y="212"/>
                    <a:pt x="20" y="212"/>
                  </a:cubicBezTo>
                  <a:cubicBezTo>
                    <a:pt x="20" y="147"/>
                    <a:pt x="20" y="147"/>
                    <a:pt x="20" y="147"/>
                  </a:cubicBezTo>
                  <a:cubicBezTo>
                    <a:pt x="19" y="146"/>
                    <a:pt x="18" y="145"/>
                    <a:pt x="16" y="145"/>
                  </a:cubicBezTo>
                  <a:cubicBezTo>
                    <a:pt x="15" y="145"/>
                    <a:pt x="12" y="145"/>
                    <a:pt x="12" y="142"/>
                  </a:cubicBezTo>
                  <a:cubicBezTo>
                    <a:pt x="12" y="140"/>
                    <a:pt x="12" y="140"/>
                    <a:pt x="11" y="139"/>
                  </a:cubicBezTo>
                  <a:cubicBezTo>
                    <a:pt x="11" y="139"/>
                    <a:pt x="11" y="139"/>
                    <a:pt x="10" y="138"/>
                  </a:cubicBezTo>
                  <a:cubicBezTo>
                    <a:pt x="10" y="138"/>
                    <a:pt x="10" y="137"/>
                    <a:pt x="10" y="136"/>
                  </a:cubicBezTo>
                  <a:cubicBezTo>
                    <a:pt x="10" y="135"/>
                    <a:pt x="11" y="134"/>
                    <a:pt x="12" y="133"/>
                  </a:cubicBezTo>
                  <a:cubicBezTo>
                    <a:pt x="14" y="132"/>
                    <a:pt x="17" y="126"/>
                    <a:pt x="17" y="123"/>
                  </a:cubicBezTo>
                  <a:cubicBezTo>
                    <a:pt x="16" y="121"/>
                    <a:pt x="16" y="119"/>
                    <a:pt x="16" y="117"/>
                  </a:cubicBezTo>
                  <a:cubicBezTo>
                    <a:pt x="17" y="114"/>
                    <a:pt x="17" y="111"/>
                    <a:pt x="16" y="110"/>
                  </a:cubicBezTo>
                  <a:cubicBezTo>
                    <a:pt x="16" y="110"/>
                    <a:pt x="15" y="109"/>
                    <a:pt x="15" y="109"/>
                  </a:cubicBezTo>
                  <a:cubicBezTo>
                    <a:pt x="14" y="109"/>
                    <a:pt x="12" y="108"/>
                    <a:pt x="12" y="106"/>
                  </a:cubicBezTo>
                  <a:cubicBezTo>
                    <a:pt x="12" y="104"/>
                    <a:pt x="12" y="102"/>
                    <a:pt x="11" y="99"/>
                  </a:cubicBezTo>
                  <a:cubicBezTo>
                    <a:pt x="11" y="95"/>
                    <a:pt x="10" y="91"/>
                    <a:pt x="10" y="89"/>
                  </a:cubicBezTo>
                  <a:cubicBezTo>
                    <a:pt x="10" y="88"/>
                    <a:pt x="10" y="86"/>
                    <a:pt x="10" y="85"/>
                  </a:cubicBezTo>
                  <a:cubicBezTo>
                    <a:pt x="9" y="83"/>
                    <a:pt x="9" y="81"/>
                    <a:pt x="9" y="77"/>
                  </a:cubicBezTo>
                  <a:cubicBezTo>
                    <a:pt x="10" y="73"/>
                    <a:pt x="11" y="66"/>
                    <a:pt x="9" y="64"/>
                  </a:cubicBezTo>
                  <a:cubicBezTo>
                    <a:pt x="8" y="61"/>
                    <a:pt x="5" y="52"/>
                    <a:pt x="3" y="45"/>
                  </a:cubicBezTo>
                  <a:cubicBezTo>
                    <a:pt x="0" y="37"/>
                    <a:pt x="3" y="29"/>
                    <a:pt x="4" y="28"/>
                  </a:cubicBezTo>
                  <a:cubicBezTo>
                    <a:pt x="4" y="26"/>
                    <a:pt x="4" y="25"/>
                    <a:pt x="3" y="23"/>
                  </a:cubicBezTo>
                  <a:cubicBezTo>
                    <a:pt x="1" y="21"/>
                    <a:pt x="0" y="17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7" y="13"/>
                    <a:pt x="33" y="12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50" y="11"/>
                    <a:pt x="50" y="10"/>
                    <a:pt x="50" y="9"/>
                  </a:cubicBezTo>
                  <a:cubicBezTo>
                    <a:pt x="49" y="5"/>
                    <a:pt x="50" y="2"/>
                    <a:pt x="51" y="1"/>
                  </a:cubicBezTo>
                  <a:cubicBezTo>
                    <a:pt x="51" y="0"/>
                    <a:pt x="52" y="0"/>
                    <a:pt x="52" y="0"/>
                  </a:cubicBezTo>
                  <a:cubicBezTo>
                    <a:pt x="56" y="0"/>
                    <a:pt x="59" y="1"/>
                    <a:pt x="59" y="4"/>
                  </a:cubicBezTo>
                  <a:cubicBezTo>
                    <a:pt x="60" y="7"/>
                    <a:pt x="61" y="12"/>
                    <a:pt x="61" y="13"/>
                  </a:cubicBezTo>
                  <a:cubicBezTo>
                    <a:pt x="62" y="13"/>
                    <a:pt x="62" y="15"/>
                    <a:pt x="61" y="17"/>
                  </a:cubicBezTo>
                  <a:cubicBezTo>
                    <a:pt x="61" y="19"/>
                    <a:pt x="61" y="22"/>
                    <a:pt x="62" y="23"/>
                  </a:cubicBezTo>
                  <a:cubicBezTo>
                    <a:pt x="63" y="23"/>
                    <a:pt x="63" y="24"/>
                    <a:pt x="64" y="24"/>
                  </a:cubicBezTo>
                  <a:cubicBezTo>
                    <a:pt x="65" y="25"/>
                    <a:pt x="66" y="26"/>
                    <a:pt x="67" y="26"/>
                  </a:cubicBezTo>
                  <a:cubicBezTo>
                    <a:pt x="68" y="26"/>
                    <a:pt x="68" y="26"/>
                    <a:pt x="69" y="25"/>
                  </a:cubicBezTo>
                  <a:cubicBezTo>
                    <a:pt x="70" y="25"/>
                    <a:pt x="71" y="25"/>
                    <a:pt x="71" y="25"/>
                  </a:cubicBezTo>
                  <a:cubicBezTo>
                    <a:pt x="72" y="25"/>
                    <a:pt x="73" y="26"/>
                    <a:pt x="73" y="26"/>
                  </a:cubicBezTo>
                  <a:cubicBezTo>
                    <a:pt x="73" y="27"/>
                    <a:pt x="73" y="27"/>
                    <a:pt x="74" y="27"/>
                  </a:cubicBezTo>
                  <a:cubicBezTo>
                    <a:pt x="74" y="27"/>
                    <a:pt x="75" y="27"/>
                    <a:pt x="76" y="27"/>
                  </a:cubicBezTo>
                  <a:cubicBezTo>
                    <a:pt x="78" y="27"/>
                    <a:pt x="81" y="28"/>
                    <a:pt x="83" y="30"/>
                  </a:cubicBezTo>
                  <a:cubicBezTo>
                    <a:pt x="83" y="31"/>
                    <a:pt x="84" y="31"/>
                    <a:pt x="85" y="31"/>
                  </a:cubicBezTo>
                  <a:cubicBezTo>
                    <a:pt x="86" y="31"/>
                    <a:pt x="87" y="31"/>
                    <a:pt x="88" y="30"/>
                  </a:cubicBezTo>
                  <a:cubicBezTo>
                    <a:pt x="89" y="30"/>
                    <a:pt x="90" y="29"/>
                    <a:pt x="90" y="29"/>
                  </a:cubicBezTo>
                  <a:cubicBezTo>
                    <a:pt x="93" y="27"/>
                    <a:pt x="97" y="24"/>
                    <a:pt x="101" y="24"/>
                  </a:cubicBezTo>
                  <a:cubicBezTo>
                    <a:pt x="102" y="24"/>
                    <a:pt x="103" y="25"/>
                    <a:pt x="104" y="25"/>
                  </a:cubicBezTo>
                  <a:cubicBezTo>
                    <a:pt x="109" y="27"/>
                    <a:pt x="114" y="30"/>
                    <a:pt x="115" y="33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7"/>
                    <a:pt x="118" y="39"/>
                    <a:pt x="119" y="39"/>
                  </a:cubicBezTo>
                  <a:cubicBezTo>
                    <a:pt x="120" y="38"/>
                    <a:pt x="120" y="38"/>
                    <a:pt x="120" y="38"/>
                  </a:cubicBezTo>
                  <a:cubicBezTo>
                    <a:pt x="121" y="38"/>
                    <a:pt x="122" y="37"/>
                    <a:pt x="122" y="36"/>
                  </a:cubicBezTo>
                  <a:cubicBezTo>
                    <a:pt x="123" y="34"/>
                    <a:pt x="123" y="33"/>
                    <a:pt x="124" y="33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7" y="36"/>
                    <a:pt x="131" y="38"/>
                    <a:pt x="133" y="41"/>
                  </a:cubicBezTo>
                  <a:cubicBezTo>
                    <a:pt x="135" y="43"/>
                    <a:pt x="138" y="47"/>
                    <a:pt x="141" y="47"/>
                  </a:cubicBezTo>
                  <a:cubicBezTo>
                    <a:pt x="142" y="47"/>
                    <a:pt x="142" y="46"/>
                    <a:pt x="143" y="46"/>
                  </a:cubicBezTo>
                  <a:cubicBezTo>
                    <a:pt x="144" y="45"/>
                    <a:pt x="145" y="44"/>
                    <a:pt x="146" y="42"/>
                  </a:cubicBezTo>
                  <a:cubicBezTo>
                    <a:pt x="149" y="39"/>
                    <a:pt x="152" y="36"/>
                    <a:pt x="153" y="36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7" y="38"/>
                    <a:pt x="158" y="40"/>
                    <a:pt x="158" y="42"/>
                  </a:cubicBezTo>
                  <a:cubicBezTo>
                    <a:pt x="158" y="42"/>
                    <a:pt x="159" y="42"/>
                    <a:pt x="159" y="42"/>
                  </a:cubicBezTo>
                  <a:cubicBezTo>
                    <a:pt x="159" y="42"/>
                    <a:pt x="159" y="42"/>
                    <a:pt x="160" y="42"/>
                  </a:cubicBezTo>
                  <a:cubicBezTo>
                    <a:pt x="160" y="42"/>
                    <a:pt x="161" y="42"/>
                    <a:pt x="162" y="42"/>
                  </a:cubicBezTo>
                  <a:cubicBezTo>
                    <a:pt x="162" y="41"/>
                    <a:pt x="163" y="41"/>
                    <a:pt x="163" y="41"/>
                  </a:cubicBezTo>
                  <a:cubicBezTo>
                    <a:pt x="166" y="41"/>
                    <a:pt x="169" y="40"/>
                    <a:pt x="172" y="40"/>
                  </a:cubicBezTo>
                  <a:cubicBezTo>
                    <a:pt x="173" y="40"/>
                    <a:pt x="174" y="40"/>
                    <a:pt x="174" y="40"/>
                  </a:cubicBezTo>
                  <a:cubicBezTo>
                    <a:pt x="175" y="40"/>
                    <a:pt x="175" y="41"/>
                    <a:pt x="176" y="42"/>
                  </a:cubicBezTo>
                  <a:cubicBezTo>
                    <a:pt x="177" y="43"/>
                    <a:pt x="178" y="44"/>
                    <a:pt x="180" y="44"/>
                  </a:cubicBezTo>
                  <a:cubicBezTo>
                    <a:pt x="181" y="44"/>
                    <a:pt x="185" y="44"/>
                    <a:pt x="187" y="4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88" y="44"/>
                    <a:pt x="188" y="44"/>
                    <a:pt x="188" y="44"/>
                  </a:cubicBezTo>
                  <a:cubicBezTo>
                    <a:pt x="182" y="49"/>
                    <a:pt x="176" y="51"/>
                    <a:pt x="174" y="52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68" y="54"/>
                    <a:pt x="161" y="56"/>
                    <a:pt x="159" y="61"/>
                  </a:cubicBezTo>
                  <a:cubicBezTo>
                    <a:pt x="157" y="65"/>
                    <a:pt x="140" y="80"/>
                    <a:pt x="131" y="88"/>
                  </a:cubicBezTo>
                  <a:cubicBezTo>
                    <a:pt x="130" y="89"/>
                    <a:pt x="130" y="89"/>
                    <a:pt x="130" y="89"/>
                  </a:cubicBezTo>
                  <a:cubicBezTo>
                    <a:pt x="129" y="89"/>
                    <a:pt x="129" y="90"/>
                    <a:pt x="129" y="90"/>
                  </a:cubicBezTo>
                  <a:cubicBezTo>
                    <a:pt x="129" y="90"/>
                    <a:pt x="129" y="90"/>
                    <a:pt x="129" y="90"/>
                  </a:cubicBezTo>
                  <a:cubicBezTo>
                    <a:pt x="129" y="91"/>
                    <a:pt x="129" y="91"/>
                    <a:pt x="129" y="91"/>
                  </a:cubicBezTo>
                  <a:cubicBezTo>
                    <a:pt x="129" y="91"/>
                    <a:pt x="129" y="91"/>
                    <a:pt x="129" y="91"/>
                  </a:cubicBezTo>
                  <a:cubicBezTo>
                    <a:pt x="128" y="92"/>
                    <a:pt x="124" y="96"/>
                    <a:pt x="123" y="96"/>
                  </a:cubicBezTo>
                  <a:cubicBezTo>
                    <a:pt x="123" y="96"/>
                    <a:pt x="123" y="99"/>
                    <a:pt x="123" y="101"/>
                  </a:cubicBezTo>
                  <a:cubicBezTo>
                    <a:pt x="124" y="102"/>
                    <a:pt x="124" y="103"/>
                    <a:pt x="124" y="104"/>
                  </a:cubicBezTo>
                  <a:cubicBezTo>
                    <a:pt x="124" y="105"/>
                    <a:pt x="124" y="105"/>
                    <a:pt x="124" y="106"/>
                  </a:cubicBezTo>
                  <a:cubicBezTo>
                    <a:pt x="125" y="110"/>
                    <a:pt x="126" y="115"/>
                    <a:pt x="124" y="118"/>
                  </a:cubicBezTo>
                  <a:cubicBezTo>
                    <a:pt x="122" y="121"/>
                    <a:pt x="121" y="121"/>
                    <a:pt x="119" y="122"/>
                  </a:cubicBezTo>
                  <a:cubicBezTo>
                    <a:pt x="117" y="122"/>
                    <a:pt x="116" y="123"/>
                    <a:pt x="114" y="124"/>
                  </a:cubicBezTo>
                  <a:cubicBezTo>
                    <a:pt x="113" y="125"/>
                    <a:pt x="112" y="126"/>
                    <a:pt x="112" y="128"/>
                  </a:cubicBezTo>
                  <a:cubicBezTo>
                    <a:pt x="112" y="129"/>
                    <a:pt x="112" y="130"/>
                    <a:pt x="111" y="132"/>
                  </a:cubicBezTo>
                  <a:cubicBezTo>
                    <a:pt x="110" y="133"/>
                    <a:pt x="110" y="134"/>
                    <a:pt x="110" y="134"/>
                  </a:cubicBezTo>
                  <a:cubicBezTo>
                    <a:pt x="110" y="135"/>
                    <a:pt x="111" y="135"/>
                    <a:pt x="112" y="136"/>
                  </a:cubicBezTo>
                  <a:cubicBezTo>
                    <a:pt x="113" y="136"/>
                    <a:pt x="114" y="136"/>
                    <a:pt x="114" y="137"/>
                  </a:cubicBezTo>
                  <a:cubicBezTo>
                    <a:pt x="116" y="138"/>
                    <a:pt x="116" y="139"/>
                    <a:pt x="116" y="141"/>
                  </a:cubicBezTo>
                  <a:cubicBezTo>
                    <a:pt x="117" y="142"/>
                    <a:pt x="116" y="144"/>
                    <a:pt x="115" y="145"/>
                  </a:cubicBezTo>
                  <a:cubicBezTo>
                    <a:pt x="114" y="146"/>
                    <a:pt x="114" y="147"/>
                    <a:pt x="114" y="148"/>
                  </a:cubicBezTo>
                  <a:cubicBezTo>
                    <a:pt x="114" y="149"/>
                    <a:pt x="115" y="150"/>
                    <a:pt x="115" y="151"/>
                  </a:cubicBezTo>
                  <a:cubicBezTo>
                    <a:pt x="115" y="154"/>
                    <a:pt x="115" y="154"/>
                    <a:pt x="114" y="156"/>
                  </a:cubicBezTo>
                  <a:cubicBezTo>
                    <a:pt x="114" y="157"/>
                    <a:pt x="114" y="158"/>
                    <a:pt x="113" y="159"/>
                  </a:cubicBezTo>
                  <a:cubicBezTo>
                    <a:pt x="112" y="162"/>
                    <a:pt x="113" y="163"/>
                    <a:pt x="115" y="164"/>
                  </a:cubicBezTo>
                  <a:cubicBezTo>
                    <a:pt x="115" y="165"/>
                    <a:pt x="116" y="165"/>
                    <a:pt x="116" y="166"/>
                  </a:cubicBezTo>
                  <a:cubicBezTo>
                    <a:pt x="117" y="168"/>
                    <a:pt x="119" y="169"/>
                    <a:pt x="120" y="170"/>
                  </a:cubicBezTo>
                  <a:cubicBezTo>
                    <a:pt x="121" y="170"/>
                    <a:pt x="122" y="170"/>
                    <a:pt x="123" y="171"/>
                  </a:cubicBezTo>
                  <a:cubicBezTo>
                    <a:pt x="123" y="171"/>
                    <a:pt x="124" y="171"/>
                    <a:pt x="125" y="171"/>
                  </a:cubicBezTo>
                  <a:cubicBezTo>
                    <a:pt x="126" y="172"/>
                    <a:pt x="127" y="172"/>
                    <a:pt x="128" y="174"/>
                  </a:cubicBezTo>
                  <a:cubicBezTo>
                    <a:pt x="128" y="175"/>
                    <a:pt x="128" y="175"/>
                    <a:pt x="129" y="175"/>
                  </a:cubicBezTo>
                  <a:cubicBezTo>
                    <a:pt x="130" y="175"/>
                    <a:pt x="130" y="175"/>
                    <a:pt x="130" y="175"/>
                  </a:cubicBezTo>
                  <a:cubicBezTo>
                    <a:pt x="130" y="175"/>
                    <a:pt x="131" y="175"/>
                    <a:pt x="131" y="175"/>
                  </a:cubicBezTo>
                  <a:cubicBezTo>
                    <a:pt x="132" y="175"/>
                    <a:pt x="134" y="175"/>
                    <a:pt x="136" y="177"/>
                  </a:cubicBezTo>
                  <a:cubicBezTo>
                    <a:pt x="138" y="179"/>
                    <a:pt x="140" y="181"/>
                    <a:pt x="142" y="183"/>
                  </a:cubicBezTo>
                  <a:cubicBezTo>
                    <a:pt x="145" y="186"/>
                    <a:pt x="147" y="189"/>
                    <a:pt x="149" y="189"/>
                  </a:cubicBezTo>
                  <a:cubicBezTo>
                    <a:pt x="151" y="189"/>
                    <a:pt x="156" y="194"/>
                    <a:pt x="155" y="199"/>
                  </a:cubicBezTo>
                  <a:cubicBezTo>
                    <a:pt x="155" y="202"/>
                    <a:pt x="156" y="205"/>
                    <a:pt x="157" y="207"/>
                  </a:cubicBezTo>
                  <a:cubicBezTo>
                    <a:pt x="158" y="208"/>
                    <a:pt x="158" y="208"/>
                    <a:pt x="158" y="208"/>
                  </a:cubicBezTo>
                  <a:cubicBezTo>
                    <a:pt x="157" y="208"/>
                    <a:pt x="157" y="208"/>
                    <a:pt x="157" y="208"/>
                  </a:cubicBezTo>
                  <a:cubicBezTo>
                    <a:pt x="125" y="211"/>
                    <a:pt x="71" y="212"/>
                    <a:pt x="42" y="212"/>
                  </a:cubicBezTo>
                  <a:moveTo>
                    <a:pt x="20" y="211"/>
                  </a:moveTo>
                  <a:cubicBezTo>
                    <a:pt x="22" y="211"/>
                    <a:pt x="30" y="211"/>
                    <a:pt x="42" y="211"/>
                  </a:cubicBezTo>
                  <a:cubicBezTo>
                    <a:pt x="71" y="211"/>
                    <a:pt x="124" y="211"/>
                    <a:pt x="157" y="207"/>
                  </a:cubicBezTo>
                  <a:cubicBezTo>
                    <a:pt x="156" y="205"/>
                    <a:pt x="155" y="202"/>
                    <a:pt x="155" y="199"/>
                  </a:cubicBezTo>
                  <a:cubicBezTo>
                    <a:pt x="155" y="194"/>
                    <a:pt x="151" y="190"/>
                    <a:pt x="149" y="190"/>
                  </a:cubicBezTo>
                  <a:cubicBezTo>
                    <a:pt x="147" y="189"/>
                    <a:pt x="144" y="186"/>
                    <a:pt x="141" y="183"/>
                  </a:cubicBezTo>
                  <a:cubicBezTo>
                    <a:pt x="140" y="181"/>
                    <a:pt x="138" y="179"/>
                    <a:pt x="136" y="178"/>
                  </a:cubicBezTo>
                  <a:cubicBezTo>
                    <a:pt x="134" y="176"/>
                    <a:pt x="132" y="176"/>
                    <a:pt x="131" y="176"/>
                  </a:cubicBezTo>
                  <a:cubicBezTo>
                    <a:pt x="131" y="176"/>
                    <a:pt x="130" y="176"/>
                    <a:pt x="130" y="176"/>
                  </a:cubicBezTo>
                  <a:cubicBezTo>
                    <a:pt x="129" y="176"/>
                    <a:pt x="129" y="176"/>
                    <a:pt x="129" y="176"/>
                  </a:cubicBezTo>
                  <a:cubicBezTo>
                    <a:pt x="128" y="176"/>
                    <a:pt x="128" y="175"/>
                    <a:pt x="127" y="174"/>
                  </a:cubicBezTo>
                  <a:cubicBezTo>
                    <a:pt x="127" y="172"/>
                    <a:pt x="126" y="172"/>
                    <a:pt x="125" y="172"/>
                  </a:cubicBezTo>
                  <a:cubicBezTo>
                    <a:pt x="124" y="172"/>
                    <a:pt x="123" y="172"/>
                    <a:pt x="122" y="171"/>
                  </a:cubicBezTo>
                  <a:cubicBezTo>
                    <a:pt x="122" y="171"/>
                    <a:pt x="121" y="170"/>
                    <a:pt x="120" y="170"/>
                  </a:cubicBezTo>
                  <a:cubicBezTo>
                    <a:pt x="119" y="169"/>
                    <a:pt x="117" y="169"/>
                    <a:pt x="116" y="167"/>
                  </a:cubicBezTo>
                  <a:cubicBezTo>
                    <a:pt x="115" y="166"/>
                    <a:pt x="115" y="165"/>
                    <a:pt x="114" y="164"/>
                  </a:cubicBezTo>
                  <a:cubicBezTo>
                    <a:pt x="113" y="163"/>
                    <a:pt x="112" y="162"/>
                    <a:pt x="113" y="159"/>
                  </a:cubicBezTo>
                  <a:cubicBezTo>
                    <a:pt x="113" y="158"/>
                    <a:pt x="113" y="157"/>
                    <a:pt x="114" y="156"/>
                  </a:cubicBezTo>
                  <a:cubicBezTo>
                    <a:pt x="114" y="154"/>
                    <a:pt x="114" y="153"/>
                    <a:pt x="114" y="151"/>
                  </a:cubicBezTo>
                  <a:cubicBezTo>
                    <a:pt x="114" y="150"/>
                    <a:pt x="114" y="149"/>
                    <a:pt x="114" y="148"/>
                  </a:cubicBezTo>
                  <a:cubicBezTo>
                    <a:pt x="113" y="147"/>
                    <a:pt x="113" y="146"/>
                    <a:pt x="115" y="145"/>
                  </a:cubicBezTo>
                  <a:cubicBezTo>
                    <a:pt x="116" y="144"/>
                    <a:pt x="116" y="142"/>
                    <a:pt x="116" y="141"/>
                  </a:cubicBezTo>
                  <a:cubicBezTo>
                    <a:pt x="116" y="139"/>
                    <a:pt x="115" y="138"/>
                    <a:pt x="114" y="137"/>
                  </a:cubicBezTo>
                  <a:cubicBezTo>
                    <a:pt x="113" y="137"/>
                    <a:pt x="113" y="136"/>
                    <a:pt x="112" y="136"/>
                  </a:cubicBezTo>
                  <a:cubicBezTo>
                    <a:pt x="111" y="136"/>
                    <a:pt x="110" y="135"/>
                    <a:pt x="109" y="134"/>
                  </a:cubicBezTo>
                  <a:cubicBezTo>
                    <a:pt x="109" y="134"/>
                    <a:pt x="109" y="133"/>
                    <a:pt x="110" y="132"/>
                  </a:cubicBezTo>
                  <a:cubicBezTo>
                    <a:pt x="111" y="130"/>
                    <a:pt x="111" y="129"/>
                    <a:pt x="112" y="128"/>
                  </a:cubicBezTo>
                  <a:cubicBezTo>
                    <a:pt x="112" y="126"/>
                    <a:pt x="112" y="125"/>
                    <a:pt x="114" y="123"/>
                  </a:cubicBezTo>
                  <a:cubicBezTo>
                    <a:pt x="116" y="122"/>
                    <a:pt x="117" y="122"/>
                    <a:pt x="118" y="121"/>
                  </a:cubicBezTo>
                  <a:cubicBezTo>
                    <a:pt x="120" y="121"/>
                    <a:pt x="122" y="120"/>
                    <a:pt x="124" y="118"/>
                  </a:cubicBezTo>
                  <a:cubicBezTo>
                    <a:pt x="126" y="115"/>
                    <a:pt x="125" y="110"/>
                    <a:pt x="124" y="107"/>
                  </a:cubicBezTo>
                  <a:cubicBezTo>
                    <a:pt x="124" y="106"/>
                    <a:pt x="124" y="105"/>
                    <a:pt x="123" y="104"/>
                  </a:cubicBezTo>
                  <a:cubicBezTo>
                    <a:pt x="123" y="103"/>
                    <a:pt x="123" y="102"/>
                    <a:pt x="123" y="101"/>
                  </a:cubicBezTo>
                  <a:cubicBezTo>
                    <a:pt x="122" y="98"/>
                    <a:pt x="122" y="96"/>
                    <a:pt x="123" y="96"/>
                  </a:cubicBezTo>
                  <a:cubicBezTo>
                    <a:pt x="124" y="95"/>
                    <a:pt x="127" y="92"/>
                    <a:pt x="128" y="91"/>
                  </a:cubicBezTo>
                  <a:cubicBezTo>
                    <a:pt x="128" y="90"/>
                    <a:pt x="128" y="90"/>
                    <a:pt x="130" y="88"/>
                  </a:cubicBezTo>
                  <a:cubicBezTo>
                    <a:pt x="130" y="88"/>
                    <a:pt x="130" y="88"/>
                    <a:pt x="130" y="88"/>
                  </a:cubicBezTo>
                  <a:cubicBezTo>
                    <a:pt x="147" y="74"/>
                    <a:pt x="157" y="64"/>
                    <a:pt x="158" y="61"/>
                  </a:cubicBezTo>
                  <a:cubicBezTo>
                    <a:pt x="161" y="56"/>
                    <a:pt x="168" y="53"/>
                    <a:pt x="173" y="52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6" y="51"/>
                    <a:pt x="182" y="49"/>
                    <a:pt x="187" y="44"/>
                  </a:cubicBezTo>
                  <a:cubicBezTo>
                    <a:pt x="184" y="44"/>
                    <a:pt x="181" y="44"/>
                    <a:pt x="180" y="44"/>
                  </a:cubicBezTo>
                  <a:cubicBezTo>
                    <a:pt x="178" y="44"/>
                    <a:pt x="177" y="43"/>
                    <a:pt x="176" y="42"/>
                  </a:cubicBezTo>
                  <a:cubicBezTo>
                    <a:pt x="175" y="42"/>
                    <a:pt x="174" y="41"/>
                    <a:pt x="174" y="40"/>
                  </a:cubicBezTo>
                  <a:cubicBezTo>
                    <a:pt x="173" y="40"/>
                    <a:pt x="173" y="40"/>
                    <a:pt x="172" y="40"/>
                  </a:cubicBezTo>
                  <a:cubicBezTo>
                    <a:pt x="170" y="40"/>
                    <a:pt x="166" y="41"/>
                    <a:pt x="164" y="42"/>
                  </a:cubicBezTo>
                  <a:cubicBezTo>
                    <a:pt x="163" y="42"/>
                    <a:pt x="162" y="42"/>
                    <a:pt x="162" y="42"/>
                  </a:cubicBezTo>
                  <a:cubicBezTo>
                    <a:pt x="161" y="42"/>
                    <a:pt x="161" y="42"/>
                    <a:pt x="160" y="43"/>
                  </a:cubicBezTo>
                  <a:cubicBezTo>
                    <a:pt x="160" y="43"/>
                    <a:pt x="159" y="43"/>
                    <a:pt x="159" y="43"/>
                  </a:cubicBezTo>
                  <a:cubicBezTo>
                    <a:pt x="158" y="43"/>
                    <a:pt x="158" y="42"/>
                    <a:pt x="158" y="42"/>
                  </a:cubicBezTo>
                  <a:cubicBezTo>
                    <a:pt x="157" y="41"/>
                    <a:pt x="157" y="38"/>
                    <a:pt x="154" y="36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2" y="36"/>
                    <a:pt x="149" y="40"/>
                    <a:pt x="147" y="42"/>
                  </a:cubicBezTo>
                  <a:cubicBezTo>
                    <a:pt x="145" y="44"/>
                    <a:pt x="144" y="46"/>
                    <a:pt x="143" y="46"/>
                  </a:cubicBezTo>
                  <a:cubicBezTo>
                    <a:pt x="143" y="47"/>
                    <a:pt x="142" y="47"/>
                    <a:pt x="141" y="47"/>
                  </a:cubicBezTo>
                  <a:cubicBezTo>
                    <a:pt x="138" y="47"/>
                    <a:pt x="134" y="44"/>
                    <a:pt x="133" y="41"/>
                  </a:cubicBezTo>
                  <a:cubicBezTo>
                    <a:pt x="131" y="39"/>
                    <a:pt x="127" y="36"/>
                    <a:pt x="125" y="35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3" y="34"/>
                    <a:pt x="123" y="35"/>
                    <a:pt x="123" y="36"/>
                  </a:cubicBezTo>
                  <a:cubicBezTo>
                    <a:pt x="122" y="37"/>
                    <a:pt x="122" y="39"/>
                    <a:pt x="120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39"/>
                    <a:pt x="117" y="37"/>
                    <a:pt x="115" y="35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3" y="30"/>
                    <a:pt x="109" y="28"/>
                    <a:pt x="104" y="26"/>
                  </a:cubicBezTo>
                  <a:cubicBezTo>
                    <a:pt x="103" y="25"/>
                    <a:pt x="102" y="25"/>
                    <a:pt x="101" y="25"/>
                  </a:cubicBezTo>
                  <a:cubicBezTo>
                    <a:pt x="97" y="25"/>
                    <a:pt x="93" y="27"/>
                    <a:pt x="91" y="29"/>
                  </a:cubicBezTo>
                  <a:cubicBezTo>
                    <a:pt x="90" y="30"/>
                    <a:pt x="89" y="30"/>
                    <a:pt x="89" y="30"/>
                  </a:cubicBezTo>
                  <a:cubicBezTo>
                    <a:pt x="87" y="31"/>
                    <a:pt x="86" y="32"/>
                    <a:pt x="85" y="32"/>
                  </a:cubicBezTo>
                  <a:cubicBezTo>
                    <a:pt x="84" y="32"/>
                    <a:pt x="83" y="31"/>
                    <a:pt x="82" y="30"/>
                  </a:cubicBezTo>
                  <a:cubicBezTo>
                    <a:pt x="81" y="28"/>
                    <a:pt x="78" y="28"/>
                    <a:pt x="75" y="28"/>
                  </a:cubicBezTo>
                  <a:cubicBezTo>
                    <a:pt x="75" y="28"/>
                    <a:pt x="74" y="28"/>
                    <a:pt x="73" y="28"/>
                  </a:cubicBezTo>
                  <a:cubicBezTo>
                    <a:pt x="73" y="27"/>
                    <a:pt x="73" y="27"/>
                    <a:pt x="72" y="26"/>
                  </a:cubicBezTo>
                  <a:cubicBezTo>
                    <a:pt x="72" y="26"/>
                    <a:pt x="72" y="25"/>
                    <a:pt x="71" y="25"/>
                  </a:cubicBezTo>
                  <a:cubicBezTo>
                    <a:pt x="71" y="25"/>
                    <a:pt x="70" y="26"/>
                    <a:pt x="69" y="26"/>
                  </a:cubicBezTo>
                  <a:cubicBezTo>
                    <a:pt x="68" y="26"/>
                    <a:pt x="68" y="26"/>
                    <a:pt x="67" y="26"/>
                  </a:cubicBezTo>
                  <a:cubicBezTo>
                    <a:pt x="65" y="26"/>
                    <a:pt x="64" y="26"/>
                    <a:pt x="63" y="25"/>
                  </a:cubicBezTo>
                  <a:cubicBezTo>
                    <a:pt x="63" y="24"/>
                    <a:pt x="62" y="24"/>
                    <a:pt x="62" y="23"/>
                  </a:cubicBezTo>
                  <a:cubicBezTo>
                    <a:pt x="60" y="22"/>
                    <a:pt x="60" y="19"/>
                    <a:pt x="61" y="16"/>
                  </a:cubicBezTo>
                  <a:cubicBezTo>
                    <a:pt x="61" y="15"/>
                    <a:pt x="61" y="13"/>
                    <a:pt x="61" y="13"/>
                  </a:cubicBezTo>
                  <a:cubicBezTo>
                    <a:pt x="60" y="12"/>
                    <a:pt x="59" y="7"/>
                    <a:pt x="59" y="4"/>
                  </a:cubicBezTo>
                  <a:cubicBezTo>
                    <a:pt x="58" y="1"/>
                    <a:pt x="54" y="0"/>
                    <a:pt x="52" y="0"/>
                  </a:cubicBezTo>
                  <a:cubicBezTo>
                    <a:pt x="52" y="0"/>
                    <a:pt x="51" y="1"/>
                    <a:pt x="51" y="1"/>
                  </a:cubicBezTo>
                  <a:cubicBezTo>
                    <a:pt x="50" y="2"/>
                    <a:pt x="50" y="4"/>
                    <a:pt x="50" y="9"/>
                  </a:cubicBezTo>
                  <a:cubicBezTo>
                    <a:pt x="50" y="10"/>
                    <a:pt x="50" y="11"/>
                    <a:pt x="50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34" y="13"/>
                    <a:pt x="17" y="14"/>
                    <a:pt x="1" y="14"/>
                  </a:cubicBezTo>
                  <a:cubicBezTo>
                    <a:pt x="1" y="17"/>
                    <a:pt x="2" y="21"/>
                    <a:pt x="3" y="23"/>
                  </a:cubicBezTo>
                  <a:cubicBezTo>
                    <a:pt x="5" y="25"/>
                    <a:pt x="5" y="27"/>
                    <a:pt x="4" y="28"/>
                  </a:cubicBezTo>
                  <a:cubicBezTo>
                    <a:pt x="4" y="29"/>
                    <a:pt x="1" y="37"/>
                    <a:pt x="3" y="45"/>
                  </a:cubicBezTo>
                  <a:cubicBezTo>
                    <a:pt x="5" y="51"/>
                    <a:pt x="9" y="61"/>
                    <a:pt x="10" y="63"/>
                  </a:cubicBezTo>
                  <a:cubicBezTo>
                    <a:pt x="11" y="66"/>
                    <a:pt x="11" y="72"/>
                    <a:pt x="10" y="78"/>
                  </a:cubicBezTo>
                  <a:cubicBezTo>
                    <a:pt x="10" y="81"/>
                    <a:pt x="10" y="83"/>
                    <a:pt x="10" y="85"/>
                  </a:cubicBezTo>
                  <a:cubicBezTo>
                    <a:pt x="10" y="86"/>
                    <a:pt x="11" y="88"/>
                    <a:pt x="11" y="89"/>
                  </a:cubicBezTo>
                  <a:cubicBezTo>
                    <a:pt x="11" y="91"/>
                    <a:pt x="11" y="95"/>
                    <a:pt x="12" y="98"/>
                  </a:cubicBezTo>
                  <a:cubicBezTo>
                    <a:pt x="12" y="101"/>
                    <a:pt x="13" y="104"/>
                    <a:pt x="13" y="106"/>
                  </a:cubicBezTo>
                  <a:cubicBezTo>
                    <a:pt x="13" y="108"/>
                    <a:pt x="14" y="108"/>
                    <a:pt x="15" y="109"/>
                  </a:cubicBezTo>
                  <a:cubicBezTo>
                    <a:pt x="16" y="109"/>
                    <a:pt x="16" y="109"/>
                    <a:pt x="16" y="110"/>
                  </a:cubicBezTo>
                  <a:cubicBezTo>
                    <a:pt x="17" y="111"/>
                    <a:pt x="17" y="113"/>
                    <a:pt x="17" y="117"/>
                  </a:cubicBezTo>
                  <a:cubicBezTo>
                    <a:pt x="17" y="119"/>
                    <a:pt x="17" y="121"/>
                    <a:pt x="17" y="122"/>
                  </a:cubicBezTo>
                  <a:cubicBezTo>
                    <a:pt x="18" y="126"/>
                    <a:pt x="15" y="132"/>
                    <a:pt x="12" y="133"/>
                  </a:cubicBezTo>
                  <a:cubicBezTo>
                    <a:pt x="11" y="134"/>
                    <a:pt x="11" y="135"/>
                    <a:pt x="11" y="136"/>
                  </a:cubicBezTo>
                  <a:cubicBezTo>
                    <a:pt x="10" y="137"/>
                    <a:pt x="11" y="137"/>
                    <a:pt x="11" y="138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12" y="139"/>
                    <a:pt x="13" y="140"/>
                    <a:pt x="13" y="142"/>
                  </a:cubicBezTo>
                  <a:cubicBezTo>
                    <a:pt x="13" y="144"/>
                    <a:pt x="15" y="145"/>
                    <a:pt x="16" y="145"/>
                  </a:cubicBezTo>
                  <a:cubicBezTo>
                    <a:pt x="18" y="145"/>
                    <a:pt x="20" y="146"/>
                    <a:pt x="20" y="146"/>
                  </a:cubicBezTo>
                  <a:cubicBezTo>
                    <a:pt x="20" y="146"/>
                    <a:pt x="20" y="146"/>
                    <a:pt x="20" y="146"/>
                  </a:cubicBezTo>
                  <a:cubicBezTo>
                    <a:pt x="20" y="211"/>
                    <a:pt x="20" y="211"/>
                    <a:pt x="20" y="211"/>
                  </a:cubicBezTo>
                </a:path>
              </a:pathLst>
            </a:custGeom>
            <a:solidFill>
              <a:schemeClr val="tx2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4" name="Freeform 747">
              <a:extLst>
                <a:ext uri="{FF2B5EF4-FFF2-40B4-BE49-F238E27FC236}">
                  <a16:creationId xmlns:a16="http://schemas.microsoft.com/office/drawing/2014/main" id="{C705B220-A337-4AF9-9720-E86A6F724A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30928" y="1694863"/>
              <a:ext cx="295659" cy="445081"/>
            </a:xfrm>
            <a:custGeom>
              <a:avLst/>
              <a:gdLst>
                <a:gd name="T0" fmla="*/ 33 w 94"/>
                <a:gd name="T1" fmla="*/ 136 h 138"/>
                <a:gd name="T2" fmla="*/ 29 w 94"/>
                <a:gd name="T3" fmla="*/ 134 h 138"/>
                <a:gd name="T4" fmla="*/ 2 w 94"/>
                <a:gd name="T5" fmla="*/ 43 h 138"/>
                <a:gd name="T6" fmla="*/ 8 w 94"/>
                <a:gd name="T7" fmla="*/ 13 h 138"/>
                <a:gd name="T8" fmla="*/ 16 w 94"/>
                <a:gd name="T9" fmla="*/ 6 h 138"/>
                <a:gd name="T10" fmla="*/ 32 w 94"/>
                <a:gd name="T11" fmla="*/ 3 h 138"/>
                <a:gd name="T12" fmla="*/ 63 w 94"/>
                <a:gd name="T13" fmla="*/ 48 h 138"/>
                <a:gd name="T14" fmla="*/ 73 w 94"/>
                <a:gd name="T15" fmla="*/ 54 h 138"/>
                <a:gd name="T16" fmla="*/ 77 w 94"/>
                <a:gd name="T17" fmla="*/ 65 h 138"/>
                <a:gd name="T18" fmla="*/ 87 w 94"/>
                <a:gd name="T19" fmla="*/ 68 h 138"/>
                <a:gd name="T20" fmla="*/ 89 w 94"/>
                <a:gd name="T21" fmla="*/ 75 h 138"/>
                <a:gd name="T22" fmla="*/ 92 w 94"/>
                <a:gd name="T23" fmla="*/ 77 h 138"/>
                <a:gd name="T24" fmla="*/ 87 w 94"/>
                <a:gd name="T25" fmla="*/ 86 h 138"/>
                <a:gd name="T26" fmla="*/ 82 w 94"/>
                <a:gd name="T27" fmla="*/ 94 h 138"/>
                <a:gd name="T28" fmla="*/ 77 w 94"/>
                <a:gd name="T29" fmla="*/ 94 h 138"/>
                <a:gd name="T30" fmla="*/ 74 w 94"/>
                <a:gd name="T31" fmla="*/ 101 h 138"/>
                <a:gd name="T32" fmla="*/ 69 w 94"/>
                <a:gd name="T33" fmla="*/ 99 h 138"/>
                <a:gd name="T34" fmla="*/ 64 w 94"/>
                <a:gd name="T35" fmla="*/ 99 h 138"/>
                <a:gd name="T36" fmla="*/ 70 w 94"/>
                <a:gd name="T37" fmla="*/ 102 h 138"/>
                <a:gd name="T38" fmla="*/ 63 w 94"/>
                <a:gd name="T39" fmla="*/ 107 h 138"/>
                <a:gd name="T40" fmla="*/ 61 w 94"/>
                <a:gd name="T41" fmla="*/ 105 h 138"/>
                <a:gd name="T42" fmla="*/ 62 w 94"/>
                <a:gd name="T43" fmla="*/ 111 h 138"/>
                <a:gd name="T44" fmla="*/ 58 w 94"/>
                <a:gd name="T45" fmla="*/ 110 h 138"/>
                <a:gd name="T46" fmla="*/ 54 w 94"/>
                <a:gd name="T47" fmla="*/ 106 h 138"/>
                <a:gd name="T48" fmla="*/ 52 w 94"/>
                <a:gd name="T49" fmla="*/ 110 h 138"/>
                <a:gd name="T50" fmla="*/ 50 w 94"/>
                <a:gd name="T51" fmla="*/ 111 h 138"/>
                <a:gd name="T52" fmla="*/ 48 w 94"/>
                <a:gd name="T53" fmla="*/ 126 h 138"/>
                <a:gd name="T54" fmla="*/ 42 w 94"/>
                <a:gd name="T55" fmla="*/ 125 h 138"/>
                <a:gd name="T56" fmla="*/ 41 w 94"/>
                <a:gd name="T57" fmla="*/ 132 h 138"/>
                <a:gd name="T58" fmla="*/ 37 w 94"/>
                <a:gd name="T59" fmla="*/ 129 h 138"/>
                <a:gd name="T60" fmla="*/ 37 w 94"/>
                <a:gd name="T61" fmla="*/ 135 h 138"/>
                <a:gd name="T62" fmla="*/ 36 w 94"/>
                <a:gd name="T63" fmla="*/ 137 h 138"/>
                <a:gd name="T64" fmla="*/ 36 w 94"/>
                <a:gd name="T65" fmla="*/ 134 h 138"/>
                <a:gd name="T66" fmla="*/ 38 w 94"/>
                <a:gd name="T67" fmla="*/ 128 h 138"/>
                <a:gd name="T68" fmla="*/ 42 w 94"/>
                <a:gd name="T69" fmla="*/ 131 h 138"/>
                <a:gd name="T70" fmla="*/ 43 w 94"/>
                <a:gd name="T71" fmla="*/ 125 h 138"/>
                <a:gd name="T72" fmla="*/ 48 w 94"/>
                <a:gd name="T73" fmla="*/ 125 h 138"/>
                <a:gd name="T74" fmla="*/ 51 w 94"/>
                <a:gd name="T75" fmla="*/ 109 h 138"/>
                <a:gd name="T76" fmla="*/ 53 w 94"/>
                <a:gd name="T77" fmla="*/ 104 h 138"/>
                <a:gd name="T78" fmla="*/ 57 w 94"/>
                <a:gd name="T79" fmla="*/ 109 h 138"/>
                <a:gd name="T80" fmla="*/ 59 w 94"/>
                <a:gd name="T81" fmla="*/ 109 h 138"/>
                <a:gd name="T82" fmla="*/ 63 w 94"/>
                <a:gd name="T83" fmla="*/ 109 h 138"/>
                <a:gd name="T84" fmla="*/ 62 w 94"/>
                <a:gd name="T85" fmla="*/ 104 h 138"/>
                <a:gd name="T86" fmla="*/ 66 w 94"/>
                <a:gd name="T87" fmla="*/ 106 h 138"/>
                <a:gd name="T88" fmla="*/ 69 w 94"/>
                <a:gd name="T89" fmla="*/ 101 h 138"/>
                <a:gd name="T90" fmla="*/ 63 w 94"/>
                <a:gd name="T91" fmla="*/ 100 h 138"/>
                <a:gd name="T92" fmla="*/ 69 w 94"/>
                <a:gd name="T93" fmla="*/ 97 h 138"/>
                <a:gd name="T94" fmla="*/ 73 w 94"/>
                <a:gd name="T95" fmla="*/ 102 h 138"/>
                <a:gd name="T96" fmla="*/ 76 w 94"/>
                <a:gd name="T97" fmla="*/ 94 h 138"/>
                <a:gd name="T98" fmla="*/ 80 w 94"/>
                <a:gd name="T99" fmla="*/ 95 h 138"/>
                <a:gd name="T100" fmla="*/ 85 w 94"/>
                <a:gd name="T101" fmla="*/ 87 h 138"/>
                <a:gd name="T102" fmla="*/ 93 w 94"/>
                <a:gd name="T103" fmla="*/ 79 h 138"/>
                <a:gd name="T104" fmla="*/ 88 w 94"/>
                <a:gd name="T105" fmla="*/ 75 h 138"/>
                <a:gd name="T106" fmla="*/ 86 w 94"/>
                <a:gd name="T107" fmla="*/ 69 h 138"/>
                <a:gd name="T108" fmla="*/ 76 w 94"/>
                <a:gd name="T109" fmla="*/ 64 h 138"/>
                <a:gd name="T110" fmla="*/ 71 w 94"/>
                <a:gd name="T111" fmla="*/ 55 h 138"/>
                <a:gd name="T112" fmla="*/ 50 w 94"/>
                <a:gd name="T113" fmla="*/ 13 h 138"/>
                <a:gd name="T114" fmla="*/ 33 w 94"/>
                <a:gd name="T115" fmla="*/ 4 h 138"/>
                <a:gd name="T116" fmla="*/ 14 w 94"/>
                <a:gd name="T117" fmla="*/ 4 h 138"/>
                <a:gd name="T118" fmla="*/ 2 w 94"/>
                <a:gd name="T119" fmla="*/ 33 h 138"/>
                <a:gd name="T120" fmla="*/ 29 w 94"/>
                <a:gd name="T121" fmla="*/ 133 h 138"/>
                <a:gd name="T122" fmla="*/ 33 w 94"/>
                <a:gd name="T123" fmla="*/ 135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4" h="138">
                  <a:moveTo>
                    <a:pt x="36" y="138"/>
                  </a:moveTo>
                  <a:cubicBezTo>
                    <a:pt x="36" y="138"/>
                    <a:pt x="36" y="138"/>
                    <a:pt x="35" y="137"/>
                  </a:cubicBezTo>
                  <a:cubicBezTo>
                    <a:pt x="35" y="137"/>
                    <a:pt x="34" y="136"/>
                    <a:pt x="34" y="136"/>
                  </a:cubicBezTo>
                  <a:cubicBezTo>
                    <a:pt x="33" y="136"/>
                    <a:pt x="33" y="136"/>
                    <a:pt x="33" y="136"/>
                  </a:cubicBezTo>
                  <a:cubicBezTo>
                    <a:pt x="33" y="136"/>
                    <a:pt x="32" y="136"/>
                    <a:pt x="32" y="136"/>
                  </a:cubicBezTo>
                  <a:cubicBezTo>
                    <a:pt x="31" y="136"/>
                    <a:pt x="31" y="136"/>
                    <a:pt x="31" y="135"/>
                  </a:cubicBezTo>
                  <a:cubicBezTo>
                    <a:pt x="31" y="135"/>
                    <a:pt x="31" y="134"/>
                    <a:pt x="30" y="134"/>
                  </a:cubicBezTo>
                  <a:cubicBezTo>
                    <a:pt x="29" y="134"/>
                    <a:pt x="29" y="134"/>
                    <a:pt x="29" y="134"/>
                  </a:cubicBezTo>
                  <a:cubicBezTo>
                    <a:pt x="29" y="134"/>
                    <a:pt x="29" y="134"/>
                    <a:pt x="29" y="134"/>
                  </a:cubicBezTo>
                  <a:cubicBezTo>
                    <a:pt x="29" y="134"/>
                    <a:pt x="29" y="134"/>
                    <a:pt x="29" y="13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2"/>
                  </a:cubicBezTo>
                  <a:cubicBezTo>
                    <a:pt x="2" y="40"/>
                    <a:pt x="2" y="39"/>
                    <a:pt x="2" y="38"/>
                  </a:cubicBezTo>
                  <a:cubicBezTo>
                    <a:pt x="1" y="36"/>
                    <a:pt x="0" y="34"/>
                    <a:pt x="2" y="32"/>
                  </a:cubicBezTo>
                  <a:cubicBezTo>
                    <a:pt x="3" y="30"/>
                    <a:pt x="6" y="19"/>
                    <a:pt x="8" y="13"/>
                  </a:cubicBezTo>
                  <a:cubicBezTo>
                    <a:pt x="8" y="12"/>
                    <a:pt x="9" y="10"/>
                    <a:pt x="9" y="10"/>
                  </a:cubicBezTo>
                  <a:cubicBezTo>
                    <a:pt x="9" y="8"/>
                    <a:pt x="11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4"/>
                    <a:pt x="16" y="5"/>
                    <a:pt x="16" y="6"/>
                  </a:cubicBezTo>
                  <a:cubicBezTo>
                    <a:pt x="17" y="8"/>
                    <a:pt x="18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3" y="10"/>
                    <a:pt x="31" y="5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1"/>
                    <a:pt x="34" y="0"/>
                    <a:pt x="35" y="0"/>
                  </a:cubicBezTo>
                  <a:cubicBezTo>
                    <a:pt x="36" y="0"/>
                    <a:pt x="37" y="1"/>
                    <a:pt x="38" y="1"/>
                  </a:cubicBezTo>
                  <a:cubicBezTo>
                    <a:pt x="41" y="3"/>
                    <a:pt x="49" y="8"/>
                    <a:pt x="50" y="13"/>
                  </a:cubicBezTo>
                  <a:cubicBezTo>
                    <a:pt x="52" y="17"/>
                    <a:pt x="63" y="48"/>
                    <a:pt x="63" y="48"/>
                  </a:cubicBezTo>
                  <a:cubicBezTo>
                    <a:pt x="63" y="48"/>
                    <a:pt x="64" y="53"/>
                    <a:pt x="66" y="54"/>
                  </a:cubicBezTo>
                  <a:cubicBezTo>
                    <a:pt x="67" y="55"/>
                    <a:pt x="67" y="55"/>
                    <a:pt x="68" y="55"/>
                  </a:cubicBezTo>
                  <a:cubicBezTo>
                    <a:pt x="69" y="55"/>
                    <a:pt x="70" y="55"/>
                    <a:pt x="71" y="54"/>
                  </a:cubicBezTo>
                  <a:cubicBezTo>
                    <a:pt x="72" y="54"/>
                    <a:pt x="73" y="54"/>
                    <a:pt x="73" y="54"/>
                  </a:cubicBezTo>
                  <a:cubicBezTo>
                    <a:pt x="74" y="54"/>
                    <a:pt x="75" y="54"/>
                    <a:pt x="75" y="55"/>
                  </a:cubicBezTo>
                  <a:cubicBezTo>
                    <a:pt x="76" y="56"/>
                    <a:pt x="76" y="58"/>
                    <a:pt x="76" y="60"/>
                  </a:cubicBezTo>
                  <a:cubicBezTo>
                    <a:pt x="76" y="62"/>
                    <a:pt x="76" y="63"/>
                    <a:pt x="76" y="64"/>
                  </a:cubicBezTo>
                  <a:cubicBezTo>
                    <a:pt x="77" y="65"/>
                    <a:pt x="77" y="65"/>
                    <a:pt x="77" y="65"/>
                  </a:cubicBezTo>
                  <a:cubicBezTo>
                    <a:pt x="78" y="66"/>
                    <a:pt x="82" y="71"/>
                    <a:pt x="83" y="71"/>
                  </a:cubicBezTo>
                  <a:cubicBezTo>
                    <a:pt x="84" y="70"/>
                    <a:pt x="85" y="69"/>
                    <a:pt x="86" y="68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7" y="68"/>
                    <a:pt x="87" y="68"/>
                    <a:pt x="87" y="68"/>
                  </a:cubicBezTo>
                  <a:cubicBezTo>
                    <a:pt x="87" y="68"/>
                    <a:pt x="87" y="68"/>
                    <a:pt x="87" y="68"/>
                  </a:cubicBezTo>
                  <a:cubicBezTo>
                    <a:pt x="87" y="69"/>
                    <a:pt x="88" y="69"/>
                    <a:pt x="89" y="70"/>
                  </a:cubicBezTo>
                  <a:cubicBezTo>
                    <a:pt x="89" y="70"/>
                    <a:pt x="90" y="70"/>
                    <a:pt x="90" y="71"/>
                  </a:cubicBezTo>
                  <a:cubicBezTo>
                    <a:pt x="90" y="72"/>
                    <a:pt x="90" y="73"/>
                    <a:pt x="89" y="75"/>
                  </a:cubicBezTo>
                  <a:cubicBezTo>
                    <a:pt x="89" y="75"/>
                    <a:pt x="89" y="75"/>
                    <a:pt x="89" y="75"/>
                  </a:cubicBezTo>
                  <a:cubicBezTo>
                    <a:pt x="88" y="76"/>
                    <a:pt x="88" y="76"/>
                    <a:pt x="88" y="76"/>
                  </a:cubicBezTo>
                  <a:cubicBezTo>
                    <a:pt x="88" y="77"/>
                    <a:pt x="89" y="77"/>
                    <a:pt x="90" y="77"/>
                  </a:cubicBezTo>
                  <a:cubicBezTo>
                    <a:pt x="90" y="77"/>
                    <a:pt x="91" y="77"/>
                    <a:pt x="92" y="77"/>
                  </a:cubicBezTo>
                  <a:cubicBezTo>
                    <a:pt x="93" y="77"/>
                    <a:pt x="93" y="77"/>
                    <a:pt x="94" y="78"/>
                  </a:cubicBezTo>
                  <a:cubicBezTo>
                    <a:pt x="94" y="80"/>
                    <a:pt x="93" y="82"/>
                    <a:pt x="92" y="83"/>
                  </a:cubicBezTo>
                  <a:cubicBezTo>
                    <a:pt x="90" y="86"/>
                    <a:pt x="89" y="86"/>
                    <a:pt x="87" y="86"/>
                  </a:cubicBezTo>
                  <a:cubicBezTo>
                    <a:pt x="87" y="86"/>
                    <a:pt x="87" y="86"/>
                    <a:pt x="87" y="86"/>
                  </a:cubicBezTo>
                  <a:cubicBezTo>
                    <a:pt x="86" y="86"/>
                    <a:pt x="86" y="87"/>
                    <a:pt x="85" y="87"/>
                  </a:cubicBezTo>
                  <a:cubicBezTo>
                    <a:pt x="85" y="88"/>
                    <a:pt x="85" y="89"/>
                    <a:pt x="84" y="90"/>
                  </a:cubicBezTo>
                  <a:cubicBezTo>
                    <a:pt x="82" y="92"/>
                    <a:pt x="82" y="92"/>
                    <a:pt x="82" y="93"/>
                  </a:cubicBezTo>
                  <a:cubicBezTo>
                    <a:pt x="82" y="93"/>
                    <a:pt x="82" y="93"/>
                    <a:pt x="82" y="94"/>
                  </a:cubicBezTo>
                  <a:cubicBezTo>
                    <a:pt x="81" y="94"/>
                    <a:pt x="81" y="95"/>
                    <a:pt x="80" y="95"/>
                  </a:cubicBezTo>
                  <a:cubicBezTo>
                    <a:pt x="80" y="95"/>
                    <a:pt x="79" y="95"/>
                    <a:pt x="78" y="94"/>
                  </a:cubicBezTo>
                  <a:cubicBezTo>
                    <a:pt x="78" y="93"/>
                    <a:pt x="77" y="93"/>
                    <a:pt x="77" y="93"/>
                  </a:cubicBezTo>
                  <a:cubicBezTo>
                    <a:pt x="77" y="93"/>
                    <a:pt x="77" y="93"/>
                    <a:pt x="77" y="94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7" y="98"/>
                    <a:pt x="76" y="98"/>
                  </a:cubicBezTo>
                  <a:cubicBezTo>
                    <a:pt x="75" y="98"/>
                    <a:pt x="75" y="98"/>
                    <a:pt x="75" y="98"/>
                  </a:cubicBezTo>
                  <a:cubicBezTo>
                    <a:pt x="75" y="98"/>
                    <a:pt x="74" y="98"/>
                    <a:pt x="74" y="101"/>
                  </a:cubicBezTo>
                  <a:cubicBezTo>
                    <a:pt x="74" y="102"/>
                    <a:pt x="73" y="103"/>
                    <a:pt x="73" y="103"/>
                  </a:cubicBezTo>
                  <a:cubicBezTo>
                    <a:pt x="72" y="103"/>
                    <a:pt x="72" y="102"/>
                    <a:pt x="71" y="102"/>
                  </a:cubicBezTo>
                  <a:cubicBezTo>
                    <a:pt x="70" y="101"/>
                    <a:pt x="70" y="101"/>
                    <a:pt x="70" y="101"/>
                  </a:cubicBezTo>
                  <a:cubicBezTo>
                    <a:pt x="69" y="100"/>
                    <a:pt x="69" y="100"/>
                    <a:pt x="69" y="99"/>
                  </a:cubicBezTo>
                  <a:cubicBezTo>
                    <a:pt x="69" y="99"/>
                    <a:pt x="69" y="98"/>
                    <a:pt x="69" y="98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7" y="97"/>
                    <a:pt x="66" y="98"/>
                    <a:pt x="65" y="99"/>
                  </a:cubicBezTo>
                  <a:cubicBezTo>
                    <a:pt x="64" y="99"/>
                    <a:pt x="64" y="99"/>
                    <a:pt x="64" y="99"/>
                  </a:cubicBezTo>
                  <a:cubicBezTo>
                    <a:pt x="64" y="100"/>
                    <a:pt x="64" y="100"/>
                    <a:pt x="64" y="100"/>
                  </a:cubicBezTo>
                  <a:cubicBezTo>
                    <a:pt x="64" y="100"/>
                    <a:pt x="64" y="100"/>
                    <a:pt x="65" y="100"/>
                  </a:cubicBezTo>
                  <a:cubicBezTo>
                    <a:pt x="65" y="99"/>
                    <a:pt x="67" y="99"/>
                    <a:pt x="69" y="101"/>
                  </a:cubicBezTo>
                  <a:cubicBezTo>
                    <a:pt x="70" y="101"/>
                    <a:pt x="70" y="102"/>
                    <a:pt x="70" y="102"/>
                  </a:cubicBezTo>
                  <a:cubicBezTo>
                    <a:pt x="70" y="103"/>
                    <a:pt x="70" y="104"/>
                    <a:pt x="69" y="105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6" y="107"/>
                    <a:pt x="66" y="108"/>
                    <a:pt x="65" y="108"/>
                  </a:cubicBezTo>
                  <a:cubicBezTo>
                    <a:pt x="64" y="108"/>
                    <a:pt x="64" y="107"/>
                    <a:pt x="63" y="107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5"/>
                    <a:pt x="63" y="105"/>
                    <a:pt x="62" y="105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6"/>
                    <a:pt x="62" y="107"/>
                    <a:pt x="63" y="108"/>
                  </a:cubicBezTo>
                  <a:cubicBezTo>
                    <a:pt x="63" y="109"/>
                    <a:pt x="63" y="109"/>
                    <a:pt x="63" y="109"/>
                  </a:cubicBezTo>
                  <a:cubicBezTo>
                    <a:pt x="64" y="109"/>
                    <a:pt x="64" y="110"/>
                    <a:pt x="64" y="110"/>
                  </a:cubicBezTo>
                  <a:cubicBezTo>
                    <a:pt x="63" y="110"/>
                    <a:pt x="63" y="111"/>
                    <a:pt x="62" y="111"/>
                  </a:cubicBezTo>
                  <a:cubicBezTo>
                    <a:pt x="62" y="111"/>
                    <a:pt x="61" y="110"/>
                    <a:pt x="60" y="110"/>
                  </a:cubicBezTo>
                  <a:cubicBezTo>
                    <a:pt x="59" y="110"/>
                    <a:pt x="58" y="109"/>
                    <a:pt x="58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8" y="110"/>
                    <a:pt x="58" y="110"/>
                    <a:pt x="58" y="110"/>
                  </a:cubicBezTo>
                  <a:cubicBezTo>
                    <a:pt x="57" y="110"/>
                    <a:pt x="57" y="110"/>
                    <a:pt x="57" y="110"/>
                  </a:cubicBezTo>
                  <a:cubicBezTo>
                    <a:pt x="56" y="110"/>
                    <a:pt x="55" y="108"/>
                    <a:pt x="54" y="107"/>
                  </a:cubicBezTo>
                  <a:cubicBezTo>
                    <a:pt x="54" y="107"/>
                    <a:pt x="54" y="107"/>
                    <a:pt x="54" y="107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3" y="104"/>
                    <a:pt x="53" y="105"/>
                    <a:pt x="53" y="105"/>
                  </a:cubicBezTo>
                  <a:cubicBezTo>
                    <a:pt x="53" y="107"/>
                    <a:pt x="53" y="107"/>
                    <a:pt x="52" y="108"/>
                  </a:cubicBezTo>
                  <a:cubicBezTo>
                    <a:pt x="52" y="108"/>
                    <a:pt x="52" y="109"/>
                    <a:pt x="52" y="110"/>
                  </a:cubicBezTo>
                  <a:cubicBezTo>
                    <a:pt x="52" y="110"/>
                    <a:pt x="52" y="110"/>
                    <a:pt x="52" y="110"/>
                  </a:cubicBezTo>
                  <a:cubicBezTo>
                    <a:pt x="52" y="110"/>
                    <a:pt x="52" y="110"/>
                    <a:pt x="52" y="110"/>
                  </a:cubicBezTo>
                  <a:cubicBezTo>
                    <a:pt x="51" y="110"/>
                    <a:pt x="51" y="110"/>
                    <a:pt x="51" y="110"/>
                  </a:cubicBezTo>
                  <a:cubicBezTo>
                    <a:pt x="51" y="110"/>
                    <a:pt x="51" y="110"/>
                    <a:pt x="50" y="111"/>
                  </a:cubicBezTo>
                  <a:cubicBezTo>
                    <a:pt x="48" y="114"/>
                    <a:pt x="50" y="119"/>
                    <a:pt x="50" y="121"/>
                  </a:cubicBezTo>
                  <a:cubicBezTo>
                    <a:pt x="50" y="122"/>
                    <a:pt x="50" y="122"/>
                    <a:pt x="50" y="123"/>
                  </a:cubicBezTo>
                  <a:cubicBezTo>
                    <a:pt x="51" y="124"/>
                    <a:pt x="51" y="124"/>
                    <a:pt x="49" y="125"/>
                  </a:cubicBezTo>
                  <a:cubicBezTo>
                    <a:pt x="48" y="126"/>
                    <a:pt x="48" y="126"/>
                    <a:pt x="48" y="126"/>
                  </a:cubicBezTo>
                  <a:cubicBezTo>
                    <a:pt x="47" y="126"/>
                    <a:pt x="47" y="126"/>
                    <a:pt x="46" y="126"/>
                  </a:cubicBezTo>
                  <a:cubicBezTo>
                    <a:pt x="45" y="126"/>
                    <a:pt x="45" y="126"/>
                    <a:pt x="44" y="126"/>
                  </a:cubicBezTo>
                  <a:cubicBezTo>
                    <a:pt x="44" y="125"/>
                    <a:pt x="44" y="125"/>
                    <a:pt x="43" y="125"/>
                  </a:cubicBezTo>
                  <a:cubicBezTo>
                    <a:pt x="42" y="125"/>
                    <a:pt x="42" y="125"/>
                    <a:pt x="42" y="125"/>
                  </a:cubicBezTo>
                  <a:cubicBezTo>
                    <a:pt x="42" y="126"/>
                    <a:pt x="42" y="126"/>
                    <a:pt x="42" y="127"/>
                  </a:cubicBezTo>
                  <a:cubicBezTo>
                    <a:pt x="43" y="128"/>
                    <a:pt x="43" y="128"/>
                    <a:pt x="43" y="128"/>
                  </a:cubicBezTo>
                  <a:cubicBezTo>
                    <a:pt x="43" y="130"/>
                    <a:pt x="43" y="130"/>
                    <a:pt x="42" y="131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0" y="132"/>
                    <a:pt x="39" y="131"/>
                    <a:pt x="38" y="129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37" y="129"/>
                    <a:pt x="37" y="129"/>
                    <a:pt x="37" y="129"/>
                  </a:cubicBezTo>
                  <a:cubicBezTo>
                    <a:pt x="37" y="129"/>
                    <a:pt x="37" y="131"/>
                    <a:pt x="37" y="132"/>
                  </a:cubicBezTo>
                  <a:cubicBezTo>
                    <a:pt x="38" y="133"/>
                    <a:pt x="37" y="133"/>
                    <a:pt x="37" y="133"/>
                  </a:cubicBezTo>
                  <a:cubicBezTo>
                    <a:pt x="37" y="134"/>
                    <a:pt x="36" y="134"/>
                    <a:pt x="36" y="134"/>
                  </a:cubicBezTo>
                  <a:cubicBezTo>
                    <a:pt x="36" y="135"/>
                    <a:pt x="36" y="135"/>
                    <a:pt x="37" y="135"/>
                  </a:cubicBezTo>
                  <a:cubicBezTo>
                    <a:pt x="37" y="136"/>
                    <a:pt x="37" y="137"/>
                    <a:pt x="37" y="138"/>
                  </a:cubicBezTo>
                  <a:cubicBezTo>
                    <a:pt x="37" y="138"/>
                    <a:pt x="37" y="138"/>
                    <a:pt x="36" y="138"/>
                  </a:cubicBezTo>
                  <a:close/>
                  <a:moveTo>
                    <a:pt x="34" y="135"/>
                  </a:moveTo>
                  <a:cubicBezTo>
                    <a:pt x="35" y="135"/>
                    <a:pt x="35" y="136"/>
                    <a:pt x="36" y="137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7" y="137"/>
                    <a:pt x="36" y="136"/>
                    <a:pt x="36" y="136"/>
                  </a:cubicBezTo>
                  <a:cubicBezTo>
                    <a:pt x="36" y="135"/>
                    <a:pt x="36" y="135"/>
                    <a:pt x="36" y="134"/>
                  </a:cubicBezTo>
                  <a:cubicBezTo>
                    <a:pt x="36" y="133"/>
                    <a:pt x="36" y="133"/>
                    <a:pt x="37" y="133"/>
                  </a:cubicBezTo>
                  <a:cubicBezTo>
                    <a:pt x="37" y="133"/>
                    <a:pt x="37" y="133"/>
                    <a:pt x="37" y="132"/>
                  </a:cubicBezTo>
                  <a:cubicBezTo>
                    <a:pt x="36" y="131"/>
                    <a:pt x="36" y="129"/>
                    <a:pt x="37" y="129"/>
                  </a:cubicBezTo>
                  <a:cubicBezTo>
                    <a:pt x="37" y="128"/>
                    <a:pt x="37" y="128"/>
                    <a:pt x="38" y="128"/>
                  </a:cubicBezTo>
                  <a:cubicBezTo>
                    <a:pt x="38" y="128"/>
                    <a:pt x="38" y="128"/>
                    <a:pt x="39" y="129"/>
                  </a:cubicBezTo>
                  <a:cubicBezTo>
                    <a:pt x="39" y="130"/>
                    <a:pt x="40" y="131"/>
                    <a:pt x="41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2" y="130"/>
                    <a:pt x="43" y="130"/>
                    <a:pt x="42" y="128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1" y="126"/>
                    <a:pt x="41" y="125"/>
                    <a:pt x="41" y="125"/>
                  </a:cubicBezTo>
                  <a:cubicBezTo>
                    <a:pt x="42" y="125"/>
                    <a:pt x="42" y="125"/>
                    <a:pt x="43" y="125"/>
                  </a:cubicBezTo>
                  <a:cubicBezTo>
                    <a:pt x="44" y="125"/>
                    <a:pt x="44" y="125"/>
                    <a:pt x="45" y="125"/>
                  </a:cubicBezTo>
                  <a:cubicBezTo>
                    <a:pt x="45" y="125"/>
                    <a:pt x="46" y="125"/>
                    <a:pt x="46" y="125"/>
                  </a:cubicBezTo>
                  <a:cubicBezTo>
                    <a:pt x="47" y="125"/>
                    <a:pt x="47" y="125"/>
                    <a:pt x="48" y="125"/>
                  </a:cubicBezTo>
                  <a:cubicBezTo>
                    <a:pt x="48" y="125"/>
                    <a:pt x="48" y="125"/>
                    <a:pt x="48" y="125"/>
                  </a:cubicBezTo>
                  <a:cubicBezTo>
                    <a:pt x="50" y="124"/>
                    <a:pt x="50" y="124"/>
                    <a:pt x="50" y="123"/>
                  </a:cubicBezTo>
                  <a:cubicBezTo>
                    <a:pt x="50" y="122"/>
                    <a:pt x="50" y="122"/>
                    <a:pt x="50" y="121"/>
                  </a:cubicBezTo>
                  <a:cubicBezTo>
                    <a:pt x="49" y="119"/>
                    <a:pt x="48" y="114"/>
                    <a:pt x="49" y="111"/>
                  </a:cubicBezTo>
                  <a:cubicBezTo>
                    <a:pt x="50" y="110"/>
                    <a:pt x="51" y="109"/>
                    <a:pt x="51" y="109"/>
                  </a:cubicBezTo>
                  <a:cubicBezTo>
                    <a:pt x="51" y="109"/>
                    <a:pt x="51" y="109"/>
                    <a:pt x="51" y="109"/>
                  </a:cubicBezTo>
                  <a:cubicBezTo>
                    <a:pt x="51" y="108"/>
                    <a:pt x="52" y="108"/>
                    <a:pt x="52" y="108"/>
                  </a:cubicBezTo>
                  <a:cubicBezTo>
                    <a:pt x="52" y="107"/>
                    <a:pt x="52" y="107"/>
                    <a:pt x="53" y="105"/>
                  </a:cubicBezTo>
                  <a:cubicBezTo>
                    <a:pt x="53" y="104"/>
                    <a:pt x="53" y="104"/>
                    <a:pt x="53" y="104"/>
                  </a:cubicBezTo>
                  <a:cubicBezTo>
                    <a:pt x="54" y="104"/>
                    <a:pt x="54" y="104"/>
                    <a:pt x="55" y="106"/>
                  </a:cubicBezTo>
                  <a:cubicBezTo>
                    <a:pt x="55" y="106"/>
                    <a:pt x="55" y="106"/>
                    <a:pt x="55" y="106"/>
                  </a:cubicBezTo>
                  <a:cubicBezTo>
                    <a:pt x="55" y="107"/>
                    <a:pt x="55" y="107"/>
                    <a:pt x="55" y="107"/>
                  </a:cubicBezTo>
                  <a:cubicBezTo>
                    <a:pt x="55" y="108"/>
                    <a:pt x="56" y="109"/>
                    <a:pt x="57" y="109"/>
                  </a:cubicBezTo>
                  <a:cubicBezTo>
                    <a:pt x="57" y="109"/>
                    <a:pt x="57" y="109"/>
                    <a:pt x="57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9" y="109"/>
                    <a:pt x="59" y="109"/>
                    <a:pt x="59" y="109"/>
                  </a:cubicBezTo>
                  <a:cubicBezTo>
                    <a:pt x="59" y="109"/>
                    <a:pt x="59" y="109"/>
                    <a:pt x="60" y="110"/>
                  </a:cubicBezTo>
                  <a:cubicBezTo>
                    <a:pt x="61" y="110"/>
                    <a:pt x="62" y="110"/>
                    <a:pt x="62" y="110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3" y="110"/>
                    <a:pt x="63" y="109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7"/>
                    <a:pt x="60" y="106"/>
                    <a:pt x="61" y="105"/>
                  </a:cubicBezTo>
                  <a:cubicBezTo>
                    <a:pt x="61" y="105"/>
                    <a:pt x="61" y="104"/>
                    <a:pt x="61" y="104"/>
                  </a:cubicBezTo>
                  <a:cubicBezTo>
                    <a:pt x="62" y="104"/>
                    <a:pt x="62" y="104"/>
                    <a:pt x="62" y="104"/>
                  </a:cubicBezTo>
                  <a:cubicBezTo>
                    <a:pt x="63" y="104"/>
                    <a:pt x="64" y="105"/>
                    <a:pt x="64" y="106"/>
                  </a:cubicBezTo>
                  <a:cubicBezTo>
                    <a:pt x="64" y="106"/>
                    <a:pt x="64" y="106"/>
                    <a:pt x="64" y="106"/>
                  </a:cubicBezTo>
                  <a:cubicBezTo>
                    <a:pt x="64" y="107"/>
                    <a:pt x="64" y="107"/>
                    <a:pt x="65" y="107"/>
                  </a:cubicBezTo>
                  <a:cubicBezTo>
                    <a:pt x="65" y="107"/>
                    <a:pt x="66" y="106"/>
                    <a:pt x="66" y="106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6" y="106"/>
                    <a:pt x="67" y="106"/>
                    <a:pt x="68" y="105"/>
                  </a:cubicBezTo>
                  <a:cubicBezTo>
                    <a:pt x="69" y="103"/>
                    <a:pt x="70" y="103"/>
                    <a:pt x="70" y="102"/>
                  </a:cubicBezTo>
                  <a:cubicBezTo>
                    <a:pt x="69" y="101"/>
                    <a:pt x="69" y="101"/>
                    <a:pt x="69" y="101"/>
                  </a:cubicBezTo>
                  <a:cubicBezTo>
                    <a:pt x="67" y="100"/>
                    <a:pt x="66" y="100"/>
                    <a:pt x="66" y="100"/>
                  </a:cubicBezTo>
                  <a:cubicBezTo>
                    <a:pt x="65" y="100"/>
                    <a:pt x="65" y="100"/>
                    <a:pt x="65" y="100"/>
                  </a:cubicBezTo>
                  <a:cubicBezTo>
                    <a:pt x="65" y="101"/>
                    <a:pt x="64" y="101"/>
                    <a:pt x="64" y="101"/>
                  </a:cubicBezTo>
                  <a:cubicBezTo>
                    <a:pt x="64" y="101"/>
                    <a:pt x="63" y="101"/>
                    <a:pt x="63" y="100"/>
                  </a:cubicBezTo>
                  <a:cubicBezTo>
                    <a:pt x="63" y="100"/>
                    <a:pt x="63" y="100"/>
                    <a:pt x="64" y="99"/>
                  </a:cubicBezTo>
                  <a:cubicBezTo>
                    <a:pt x="65" y="98"/>
                    <a:pt x="65" y="98"/>
                    <a:pt x="65" y="98"/>
                  </a:cubicBezTo>
                  <a:cubicBezTo>
                    <a:pt x="66" y="97"/>
                    <a:pt x="67" y="97"/>
                    <a:pt x="68" y="97"/>
                  </a:cubicBezTo>
                  <a:cubicBezTo>
                    <a:pt x="68" y="97"/>
                    <a:pt x="69" y="97"/>
                    <a:pt x="69" y="97"/>
                  </a:cubicBezTo>
                  <a:cubicBezTo>
                    <a:pt x="70" y="98"/>
                    <a:pt x="70" y="99"/>
                    <a:pt x="70" y="99"/>
                  </a:cubicBezTo>
                  <a:cubicBezTo>
                    <a:pt x="70" y="99"/>
                    <a:pt x="70" y="100"/>
                    <a:pt x="71" y="100"/>
                  </a:cubicBezTo>
                  <a:cubicBezTo>
                    <a:pt x="71" y="101"/>
                    <a:pt x="71" y="101"/>
                    <a:pt x="71" y="101"/>
                  </a:cubicBezTo>
                  <a:cubicBezTo>
                    <a:pt x="72" y="102"/>
                    <a:pt x="72" y="102"/>
                    <a:pt x="73" y="102"/>
                  </a:cubicBezTo>
                  <a:cubicBezTo>
                    <a:pt x="73" y="102"/>
                    <a:pt x="73" y="102"/>
                    <a:pt x="73" y="101"/>
                  </a:cubicBezTo>
                  <a:cubicBezTo>
                    <a:pt x="74" y="98"/>
                    <a:pt x="74" y="97"/>
                    <a:pt x="75" y="98"/>
                  </a:cubicBezTo>
                  <a:cubicBezTo>
                    <a:pt x="76" y="98"/>
                    <a:pt x="76" y="98"/>
                    <a:pt x="76" y="98"/>
                  </a:cubicBezTo>
                  <a:cubicBezTo>
                    <a:pt x="76" y="98"/>
                    <a:pt x="76" y="96"/>
                    <a:pt x="76" y="94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7" y="93"/>
                    <a:pt x="77" y="92"/>
                    <a:pt x="77" y="92"/>
                  </a:cubicBezTo>
                  <a:cubicBezTo>
                    <a:pt x="78" y="92"/>
                    <a:pt x="78" y="92"/>
                    <a:pt x="79" y="93"/>
                  </a:cubicBezTo>
                  <a:cubicBezTo>
                    <a:pt x="79" y="94"/>
                    <a:pt x="80" y="95"/>
                    <a:pt x="80" y="95"/>
                  </a:cubicBezTo>
                  <a:cubicBezTo>
                    <a:pt x="81" y="95"/>
                    <a:pt x="81" y="94"/>
                    <a:pt x="81" y="94"/>
                  </a:cubicBezTo>
                  <a:cubicBezTo>
                    <a:pt x="81" y="93"/>
                    <a:pt x="81" y="93"/>
                    <a:pt x="81" y="92"/>
                  </a:cubicBezTo>
                  <a:cubicBezTo>
                    <a:pt x="82" y="92"/>
                    <a:pt x="82" y="92"/>
                    <a:pt x="83" y="90"/>
                  </a:cubicBezTo>
                  <a:cubicBezTo>
                    <a:pt x="84" y="89"/>
                    <a:pt x="85" y="88"/>
                    <a:pt x="85" y="87"/>
                  </a:cubicBezTo>
                  <a:cubicBezTo>
                    <a:pt x="85" y="86"/>
                    <a:pt x="85" y="86"/>
                    <a:pt x="87" y="85"/>
                  </a:cubicBezTo>
                  <a:cubicBezTo>
                    <a:pt x="87" y="85"/>
                    <a:pt x="87" y="85"/>
                    <a:pt x="87" y="85"/>
                  </a:cubicBezTo>
                  <a:cubicBezTo>
                    <a:pt x="89" y="85"/>
                    <a:pt x="89" y="85"/>
                    <a:pt x="92" y="83"/>
                  </a:cubicBezTo>
                  <a:cubicBezTo>
                    <a:pt x="93" y="82"/>
                    <a:pt x="94" y="80"/>
                    <a:pt x="93" y="79"/>
                  </a:cubicBezTo>
                  <a:cubicBezTo>
                    <a:pt x="93" y="78"/>
                    <a:pt x="93" y="77"/>
                    <a:pt x="92" y="77"/>
                  </a:cubicBezTo>
                  <a:cubicBezTo>
                    <a:pt x="91" y="77"/>
                    <a:pt x="90" y="77"/>
                    <a:pt x="90" y="77"/>
                  </a:cubicBezTo>
                  <a:cubicBezTo>
                    <a:pt x="89" y="77"/>
                    <a:pt x="88" y="77"/>
                    <a:pt x="88" y="77"/>
                  </a:cubicBezTo>
                  <a:cubicBezTo>
                    <a:pt x="87" y="76"/>
                    <a:pt x="88" y="76"/>
                    <a:pt x="88" y="75"/>
                  </a:cubicBezTo>
                  <a:cubicBezTo>
                    <a:pt x="88" y="74"/>
                    <a:pt x="88" y="74"/>
                    <a:pt x="88" y="74"/>
                  </a:cubicBezTo>
                  <a:cubicBezTo>
                    <a:pt x="89" y="73"/>
                    <a:pt x="90" y="72"/>
                    <a:pt x="89" y="71"/>
                  </a:cubicBezTo>
                  <a:cubicBezTo>
                    <a:pt x="89" y="71"/>
                    <a:pt x="89" y="70"/>
                    <a:pt x="89" y="70"/>
                  </a:cubicBezTo>
                  <a:cubicBezTo>
                    <a:pt x="87" y="70"/>
                    <a:pt x="86" y="69"/>
                    <a:pt x="86" y="69"/>
                  </a:cubicBezTo>
                  <a:cubicBezTo>
                    <a:pt x="86" y="69"/>
                    <a:pt x="84" y="71"/>
                    <a:pt x="84" y="71"/>
                  </a:cubicBezTo>
                  <a:cubicBezTo>
                    <a:pt x="83" y="71"/>
                    <a:pt x="83" y="71"/>
                    <a:pt x="83" y="71"/>
                  </a:cubicBezTo>
                  <a:cubicBezTo>
                    <a:pt x="82" y="71"/>
                    <a:pt x="80" y="69"/>
                    <a:pt x="77" y="65"/>
                  </a:cubicBezTo>
                  <a:cubicBezTo>
                    <a:pt x="76" y="64"/>
                    <a:pt x="76" y="64"/>
                    <a:pt x="76" y="64"/>
                  </a:cubicBezTo>
                  <a:cubicBezTo>
                    <a:pt x="75" y="63"/>
                    <a:pt x="75" y="62"/>
                    <a:pt x="75" y="60"/>
                  </a:cubicBezTo>
                  <a:cubicBezTo>
                    <a:pt x="76" y="58"/>
                    <a:pt x="76" y="56"/>
                    <a:pt x="75" y="55"/>
                  </a:cubicBezTo>
                  <a:cubicBezTo>
                    <a:pt x="74" y="55"/>
                    <a:pt x="74" y="54"/>
                    <a:pt x="73" y="54"/>
                  </a:cubicBezTo>
                  <a:cubicBezTo>
                    <a:pt x="73" y="54"/>
                    <a:pt x="72" y="55"/>
                    <a:pt x="71" y="55"/>
                  </a:cubicBezTo>
                  <a:cubicBezTo>
                    <a:pt x="70" y="55"/>
                    <a:pt x="69" y="56"/>
                    <a:pt x="68" y="56"/>
                  </a:cubicBezTo>
                  <a:cubicBezTo>
                    <a:pt x="67" y="56"/>
                    <a:pt x="67" y="55"/>
                    <a:pt x="66" y="55"/>
                  </a:cubicBezTo>
                  <a:cubicBezTo>
                    <a:pt x="63" y="53"/>
                    <a:pt x="63" y="49"/>
                    <a:pt x="63" y="48"/>
                  </a:cubicBezTo>
                  <a:cubicBezTo>
                    <a:pt x="63" y="48"/>
                    <a:pt x="52" y="17"/>
                    <a:pt x="50" y="13"/>
                  </a:cubicBezTo>
                  <a:cubicBezTo>
                    <a:pt x="48" y="8"/>
                    <a:pt x="41" y="3"/>
                    <a:pt x="37" y="2"/>
                  </a:cubicBezTo>
                  <a:cubicBezTo>
                    <a:pt x="36" y="1"/>
                    <a:pt x="36" y="1"/>
                    <a:pt x="35" y="1"/>
                  </a:cubicBezTo>
                  <a:cubicBezTo>
                    <a:pt x="34" y="1"/>
                    <a:pt x="34" y="2"/>
                    <a:pt x="33" y="3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2" y="6"/>
                    <a:pt x="23" y="11"/>
                    <a:pt x="20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8" y="10"/>
                    <a:pt x="17" y="8"/>
                    <a:pt x="16" y="7"/>
                  </a:cubicBezTo>
                  <a:cubicBezTo>
                    <a:pt x="15" y="5"/>
                    <a:pt x="14" y="4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4"/>
                    <a:pt x="10" y="7"/>
                    <a:pt x="9" y="10"/>
                  </a:cubicBezTo>
                  <a:cubicBezTo>
                    <a:pt x="9" y="11"/>
                    <a:pt x="9" y="12"/>
                    <a:pt x="9" y="13"/>
                  </a:cubicBezTo>
                  <a:cubicBezTo>
                    <a:pt x="7" y="20"/>
                    <a:pt x="4" y="30"/>
                    <a:pt x="2" y="33"/>
                  </a:cubicBezTo>
                  <a:cubicBezTo>
                    <a:pt x="1" y="35"/>
                    <a:pt x="1" y="36"/>
                    <a:pt x="2" y="38"/>
                  </a:cubicBezTo>
                  <a:cubicBezTo>
                    <a:pt x="2" y="39"/>
                    <a:pt x="3" y="40"/>
                    <a:pt x="3" y="42"/>
                  </a:cubicBezTo>
                  <a:cubicBezTo>
                    <a:pt x="3" y="42"/>
                    <a:pt x="3" y="43"/>
                    <a:pt x="3" y="43"/>
                  </a:cubicBezTo>
                  <a:cubicBezTo>
                    <a:pt x="29" y="133"/>
                    <a:pt x="29" y="133"/>
                    <a:pt x="29" y="133"/>
                  </a:cubicBezTo>
                  <a:cubicBezTo>
                    <a:pt x="30" y="133"/>
                    <a:pt x="30" y="133"/>
                    <a:pt x="30" y="133"/>
                  </a:cubicBezTo>
                  <a:cubicBezTo>
                    <a:pt x="31" y="134"/>
                    <a:pt x="32" y="135"/>
                    <a:pt x="32" y="135"/>
                  </a:cubicBezTo>
                  <a:cubicBezTo>
                    <a:pt x="32" y="136"/>
                    <a:pt x="32" y="136"/>
                    <a:pt x="32" y="136"/>
                  </a:cubicBezTo>
                  <a:cubicBezTo>
                    <a:pt x="32" y="136"/>
                    <a:pt x="32" y="136"/>
                    <a:pt x="33" y="135"/>
                  </a:cubicBezTo>
                  <a:lnTo>
                    <a:pt x="34" y="135"/>
                  </a:lnTo>
                  <a:close/>
                </a:path>
              </a:pathLst>
            </a:custGeom>
            <a:solidFill>
              <a:schemeClr val="tx2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5" name="Freeform 750">
              <a:extLst>
                <a:ext uri="{FF2B5EF4-FFF2-40B4-BE49-F238E27FC236}">
                  <a16:creationId xmlns:a16="http://schemas.microsoft.com/office/drawing/2014/main" id="{DA74F068-D02F-447E-9C00-F9EF9580D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3805" y="1833696"/>
              <a:ext cx="128605" cy="415137"/>
            </a:xfrm>
            <a:custGeom>
              <a:avLst/>
              <a:gdLst>
                <a:gd name="T0" fmla="*/ 26 w 41"/>
                <a:gd name="T1" fmla="*/ 117 h 129"/>
                <a:gd name="T2" fmla="*/ 28 w 41"/>
                <a:gd name="T3" fmla="*/ 129 h 129"/>
                <a:gd name="T4" fmla="*/ 30 w 41"/>
                <a:gd name="T5" fmla="*/ 128 h 129"/>
                <a:gd name="T6" fmla="*/ 33 w 41"/>
                <a:gd name="T7" fmla="*/ 123 h 129"/>
                <a:gd name="T8" fmla="*/ 34 w 41"/>
                <a:gd name="T9" fmla="*/ 116 h 129"/>
                <a:gd name="T10" fmla="*/ 38 w 41"/>
                <a:gd name="T11" fmla="*/ 105 h 129"/>
                <a:gd name="T12" fmla="*/ 38 w 41"/>
                <a:gd name="T13" fmla="*/ 101 h 129"/>
                <a:gd name="T14" fmla="*/ 38 w 41"/>
                <a:gd name="T15" fmla="*/ 96 h 129"/>
                <a:gd name="T16" fmla="*/ 41 w 41"/>
                <a:gd name="T17" fmla="*/ 91 h 129"/>
                <a:gd name="T18" fmla="*/ 15 w 41"/>
                <a:gd name="T19" fmla="*/ 0 h 129"/>
                <a:gd name="T20" fmla="*/ 10 w 41"/>
                <a:gd name="T21" fmla="*/ 8 h 129"/>
                <a:gd name="T22" fmla="*/ 13 w 41"/>
                <a:gd name="T23" fmla="*/ 13 h 129"/>
                <a:gd name="T24" fmla="*/ 12 w 41"/>
                <a:gd name="T25" fmla="*/ 18 h 129"/>
                <a:gd name="T26" fmla="*/ 15 w 41"/>
                <a:gd name="T27" fmla="*/ 25 h 129"/>
                <a:gd name="T28" fmla="*/ 10 w 41"/>
                <a:gd name="T29" fmla="*/ 31 h 129"/>
                <a:gd name="T30" fmla="*/ 8 w 41"/>
                <a:gd name="T31" fmla="*/ 40 h 129"/>
                <a:gd name="T32" fmla="*/ 7 w 41"/>
                <a:gd name="T33" fmla="*/ 44 h 129"/>
                <a:gd name="T34" fmla="*/ 4 w 41"/>
                <a:gd name="T35" fmla="*/ 47 h 129"/>
                <a:gd name="T36" fmla="*/ 2 w 41"/>
                <a:gd name="T37" fmla="*/ 47 h 129"/>
                <a:gd name="T38" fmla="*/ 0 w 41"/>
                <a:gd name="T39" fmla="*/ 50 h 129"/>
                <a:gd name="T40" fmla="*/ 20 w 41"/>
                <a:gd name="T41" fmla="*/ 110 h 129"/>
                <a:gd name="T42" fmla="*/ 26 w 41"/>
                <a:gd name="T43" fmla="*/ 117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129">
                  <a:moveTo>
                    <a:pt x="26" y="117"/>
                  </a:moveTo>
                  <a:cubicBezTo>
                    <a:pt x="28" y="118"/>
                    <a:pt x="27" y="126"/>
                    <a:pt x="28" y="129"/>
                  </a:cubicBezTo>
                  <a:cubicBezTo>
                    <a:pt x="28" y="129"/>
                    <a:pt x="29" y="129"/>
                    <a:pt x="30" y="128"/>
                  </a:cubicBezTo>
                  <a:cubicBezTo>
                    <a:pt x="33" y="126"/>
                    <a:pt x="33" y="127"/>
                    <a:pt x="33" y="123"/>
                  </a:cubicBezTo>
                  <a:cubicBezTo>
                    <a:pt x="33" y="120"/>
                    <a:pt x="35" y="118"/>
                    <a:pt x="34" y="116"/>
                  </a:cubicBezTo>
                  <a:cubicBezTo>
                    <a:pt x="32" y="113"/>
                    <a:pt x="40" y="106"/>
                    <a:pt x="38" y="105"/>
                  </a:cubicBezTo>
                  <a:cubicBezTo>
                    <a:pt x="36" y="104"/>
                    <a:pt x="39" y="104"/>
                    <a:pt x="38" y="101"/>
                  </a:cubicBezTo>
                  <a:cubicBezTo>
                    <a:pt x="37" y="97"/>
                    <a:pt x="36" y="98"/>
                    <a:pt x="38" y="96"/>
                  </a:cubicBezTo>
                  <a:cubicBezTo>
                    <a:pt x="39" y="95"/>
                    <a:pt x="40" y="92"/>
                    <a:pt x="41" y="9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4"/>
                    <a:pt x="12" y="6"/>
                    <a:pt x="10" y="8"/>
                  </a:cubicBezTo>
                  <a:cubicBezTo>
                    <a:pt x="9" y="11"/>
                    <a:pt x="12" y="11"/>
                    <a:pt x="13" y="13"/>
                  </a:cubicBezTo>
                  <a:cubicBezTo>
                    <a:pt x="13" y="14"/>
                    <a:pt x="8" y="15"/>
                    <a:pt x="12" y="18"/>
                  </a:cubicBezTo>
                  <a:cubicBezTo>
                    <a:pt x="17" y="22"/>
                    <a:pt x="14" y="23"/>
                    <a:pt x="15" y="25"/>
                  </a:cubicBezTo>
                  <a:cubicBezTo>
                    <a:pt x="16" y="26"/>
                    <a:pt x="11" y="29"/>
                    <a:pt x="10" y="31"/>
                  </a:cubicBezTo>
                  <a:cubicBezTo>
                    <a:pt x="8" y="34"/>
                    <a:pt x="7" y="37"/>
                    <a:pt x="8" y="40"/>
                  </a:cubicBezTo>
                  <a:cubicBezTo>
                    <a:pt x="10" y="44"/>
                    <a:pt x="7" y="43"/>
                    <a:pt x="7" y="44"/>
                  </a:cubicBezTo>
                  <a:cubicBezTo>
                    <a:pt x="7" y="46"/>
                    <a:pt x="4" y="47"/>
                    <a:pt x="4" y="47"/>
                  </a:cubicBezTo>
                  <a:cubicBezTo>
                    <a:pt x="4" y="47"/>
                    <a:pt x="3" y="42"/>
                    <a:pt x="2" y="47"/>
                  </a:cubicBezTo>
                  <a:cubicBezTo>
                    <a:pt x="2" y="48"/>
                    <a:pt x="1" y="49"/>
                    <a:pt x="0" y="50"/>
                  </a:cubicBezTo>
                  <a:cubicBezTo>
                    <a:pt x="20" y="110"/>
                    <a:pt x="20" y="110"/>
                    <a:pt x="20" y="110"/>
                  </a:cubicBezTo>
                  <a:cubicBezTo>
                    <a:pt x="20" y="110"/>
                    <a:pt x="24" y="117"/>
                    <a:pt x="26" y="11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6" name="Freeform 751">
              <a:extLst>
                <a:ext uri="{FF2B5EF4-FFF2-40B4-BE49-F238E27FC236}">
                  <a16:creationId xmlns:a16="http://schemas.microsoft.com/office/drawing/2014/main" id="{F8FA6934-E023-4EE5-9460-8D8032B05A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93805" y="1829613"/>
              <a:ext cx="128605" cy="423303"/>
            </a:xfrm>
            <a:custGeom>
              <a:avLst/>
              <a:gdLst>
                <a:gd name="T0" fmla="*/ 28 w 41"/>
                <a:gd name="T1" fmla="*/ 130 h 131"/>
                <a:gd name="T2" fmla="*/ 26 w 41"/>
                <a:gd name="T3" fmla="*/ 118 h 131"/>
                <a:gd name="T4" fmla="*/ 20 w 41"/>
                <a:gd name="T5" fmla="*/ 112 h 131"/>
                <a:gd name="T6" fmla="*/ 0 w 41"/>
                <a:gd name="T7" fmla="*/ 51 h 131"/>
                <a:gd name="T8" fmla="*/ 3 w 41"/>
                <a:gd name="T9" fmla="*/ 45 h 131"/>
                <a:gd name="T10" fmla="*/ 6 w 41"/>
                <a:gd name="T11" fmla="*/ 45 h 131"/>
                <a:gd name="T12" fmla="*/ 8 w 41"/>
                <a:gd name="T13" fmla="*/ 41 h 131"/>
                <a:gd name="T14" fmla="*/ 10 w 41"/>
                <a:gd name="T15" fmla="*/ 32 h 131"/>
                <a:gd name="T16" fmla="*/ 14 w 41"/>
                <a:gd name="T17" fmla="*/ 26 h 131"/>
                <a:gd name="T18" fmla="*/ 12 w 41"/>
                <a:gd name="T19" fmla="*/ 20 h 131"/>
                <a:gd name="T20" fmla="*/ 12 w 41"/>
                <a:gd name="T21" fmla="*/ 15 h 131"/>
                <a:gd name="T22" fmla="*/ 11 w 41"/>
                <a:gd name="T23" fmla="*/ 12 h 131"/>
                <a:gd name="T24" fmla="*/ 12 w 41"/>
                <a:gd name="T25" fmla="*/ 7 h 131"/>
                <a:gd name="T26" fmla="*/ 14 w 41"/>
                <a:gd name="T27" fmla="*/ 0 h 131"/>
                <a:gd name="T28" fmla="*/ 41 w 41"/>
                <a:gd name="T29" fmla="*/ 92 h 131"/>
                <a:gd name="T30" fmla="*/ 38 w 41"/>
                <a:gd name="T31" fmla="*/ 97 h 131"/>
                <a:gd name="T32" fmla="*/ 38 w 41"/>
                <a:gd name="T33" fmla="*/ 102 h 131"/>
                <a:gd name="T34" fmla="*/ 38 w 41"/>
                <a:gd name="T35" fmla="*/ 106 h 131"/>
                <a:gd name="T36" fmla="*/ 36 w 41"/>
                <a:gd name="T37" fmla="*/ 111 h 131"/>
                <a:gd name="T38" fmla="*/ 34 w 41"/>
                <a:gd name="T39" fmla="*/ 121 h 131"/>
                <a:gd name="T40" fmla="*/ 31 w 41"/>
                <a:gd name="T41" fmla="*/ 128 h 131"/>
                <a:gd name="T42" fmla="*/ 28 w 41"/>
                <a:gd name="T43" fmla="*/ 130 h 131"/>
                <a:gd name="T44" fmla="*/ 21 w 41"/>
                <a:gd name="T45" fmla="*/ 111 h 131"/>
                <a:gd name="T46" fmla="*/ 28 w 41"/>
                <a:gd name="T47" fmla="*/ 124 h 131"/>
                <a:gd name="T48" fmla="*/ 30 w 41"/>
                <a:gd name="T49" fmla="*/ 129 h 131"/>
                <a:gd name="T50" fmla="*/ 32 w 41"/>
                <a:gd name="T51" fmla="*/ 124 h 131"/>
                <a:gd name="T52" fmla="*/ 34 w 41"/>
                <a:gd name="T53" fmla="*/ 117 h 131"/>
                <a:gd name="T54" fmla="*/ 38 w 41"/>
                <a:gd name="T55" fmla="*/ 107 h 131"/>
                <a:gd name="T56" fmla="*/ 37 w 41"/>
                <a:gd name="T57" fmla="*/ 105 h 131"/>
                <a:gd name="T58" fmla="*/ 37 w 41"/>
                <a:gd name="T59" fmla="*/ 100 h 131"/>
                <a:gd name="T60" fmla="*/ 39 w 41"/>
                <a:gd name="T61" fmla="*/ 94 h 131"/>
                <a:gd name="T62" fmla="*/ 15 w 41"/>
                <a:gd name="T63" fmla="*/ 2 h 131"/>
                <a:gd name="T64" fmla="*/ 11 w 41"/>
                <a:gd name="T65" fmla="*/ 9 h 131"/>
                <a:gd name="T66" fmla="*/ 13 w 41"/>
                <a:gd name="T67" fmla="*/ 13 h 131"/>
                <a:gd name="T68" fmla="*/ 11 w 41"/>
                <a:gd name="T69" fmla="*/ 17 h 131"/>
                <a:gd name="T70" fmla="*/ 15 w 41"/>
                <a:gd name="T71" fmla="*/ 24 h 131"/>
                <a:gd name="T72" fmla="*/ 13 w 41"/>
                <a:gd name="T73" fmla="*/ 29 h 131"/>
                <a:gd name="T74" fmla="*/ 10 w 41"/>
                <a:gd name="T75" fmla="*/ 33 h 131"/>
                <a:gd name="T76" fmla="*/ 8 w 41"/>
                <a:gd name="T77" fmla="*/ 45 h 131"/>
                <a:gd name="T78" fmla="*/ 4 w 41"/>
                <a:gd name="T79" fmla="*/ 48 h 131"/>
                <a:gd name="T80" fmla="*/ 4 w 41"/>
                <a:gd name="T81" fmla="*/ 48 h 131"/>
                <a:gd name="T82" fmla="*/ 2 w 41"/>
                <a:gd name="T83" fmla="*/ 48 h 131"/>
                <a:gd name="T84" fmla="*/ 21 w 41"/>
                <a:gd name="T85" fmla="*/ 11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1" h="131">
                  <a:moveTo>
                    <a:pt x="28" y="131"/>
                  </a:moveTo>
                  <a:cubicBezTo>
                    <a:pt x="28" y="130"/>
                    <a:pt x="28" y="130"/>
                    <a:pt x="28" y="130"/>
                  </a:cubicBezTo>
                  <a:cubicBezTo>
                    <a:pt x="27" y="129"/>
                    <a:pt x="27" y="126"/>
                    <a:pt x="27" y="124"/>
                  </a:cubicBezTo>
                  <a:cubicBezTo>
                    <a:pt x="27" y="121"/>
                    <a:pt x="27" y="119"/>
                    <a:pt x="26" y="118"/>
                  </a:cubicBezTo>
                  <a:cubicBezTo>
                    <a:pt x="24" y="118"/>
                    <a:pt x="20" y="112"/>
                    <a:pt x="20" y="112"/>
                  </a:cubicBezTo>
                  <a:cubicBezTo>
                    <a:pt x="20" y="112"/>
                    <a:pt x="20" y="112"/>
                    <a:pt x="20" y="112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0"/>
                    <a:pt x="1" y="49"/>
                    <a:pt x="2" y="48"/>
                  </a:cubicBezTo>
                  <a:cubicBezTo>
                    <a:pt x="2" y="46"/>
                    <a:pt x="3" y="45"/>
                    <a:pt x="3" y="45"/>
                  </a:cubicBezTo>
                  <a:cubicBezTo>
                    <a:pt x="4" y="45"/>
                    <a:pt x="4" y="47"/>
                    <a:pt x="4" y="48"/>
                  </a:cubicBezTo>
                  <a:cubicBezTo>
                    <a:pt x="5" y="47"/>
                    <a:pt x="6" y="46"/>
                    <a:pt x="6" y="45"/>
                  </a:cubicBezTo>
                  <a:cubicBezTo>
                    <a:pt x="6" y="45"/>
                    <a:pt x="7" y="44"/>
                    <a:pt x="7" y="44"/>
                  </a:cubicBezTo>
                  <a:cubicBezTo>
                    <a:pt x="8" y="44"/>
                    <a:pt x="9" y="43"/>
                    <a:pt x="8" y="41"/>
                  </a:cubicBezTo>
                  <a:cubicBezTo>
                    <a:pt x="6" y="38"/>
                    <a:pt x="8" y="35"/>
                    <a:pt x="10" y="32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1"/>
                    <a:pt x="11" y="30"/>
                    <a:pt x="12" y="29"/>
                  </a:cubicBezTo>
                  <a:cubicBezTo>
                    <a:pt x="14" y="28"/>
                    <a:pt x="15" y="27"/>
                    <a:pt x="14" y="26"/>
                  </a:cubicBezTo>
                  <a:cubicBezTo>
                    <a:pt x="14" y="25"/>
                    <a:pt x="14" y="25"/>
                    <a:pt x="14" y="24"/>
                  </a:cubicBezTo>
                  <a:cubicBezTo>
                    <a:pt x="15" y="23"/>
                    <a:pt x="15" y="22"/>
                    <a:pt x="12" y="20"/>
                  </a:cubicBezTo>
                  <a:cubicBezTo>
                    <a:pt x="11" y="19"/>
                    <a:pt x="11" y="18"/>
                    <a:pt x="11" y="17"/>
                  </a:cubicBezTo>
                  <a:cubicBezTo>
                    <a:pt x="10" y="16"/>
                    <a:pt x="11" y="15"/>
                    <a:pt x="12" y="15"/>
                  </a:cubicBezTo>
                  <a:cubicBezTo>
                    <a:pt x="12" y="14"/>
                    <a:pt x="13" y="14"/>
                    <a:pt x="12" y="14"/>
                  </a:cubicBezTo>
                  <a:cubicBezTo>
                    <a:pt x="12" y="13"/>
                    <a:pt x="12" y="13"/>
                    <a:pt x="11" y="12"/>
                  </a:cubicBezTo>
                  <a:cubicBezTo>
                    <a:pt x="10" y="12"/>
                    <a:pt x="9" y="11"/>
                    <a:pt x="10" y="9"/>
                  </a:cubicBezTo>
                  <a:cubicBezTo>
                    <a:pt x="11" y="8"/>
                    <a:pt x="11" y="7"/>
                    <a:pt x="12" y="7"/>
                  </a:cubicBezTo>
                  <a:cubicBezTo>
                    <a:pt x="13" y="5"/>
                    <a:pt x="14" y="4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41" y="92"/>
                    <a:pt x="40" y="93"/>
                    <a:pt x="40" y="94"/>
                  </a:cubicBezTo>
                  <a:cubicBezTo>
                    <a:pt x="39" y="95"/>
                    <a:pt x="39" y="96"/>
                    <a:pt x="38" y="97"/>
                  </a:cubicBezTo>
                  <a:cubicBezTo>
                    <a:pt x="37" y="98"/>
                    <a:pt x="37" y="98"/>
                    <a:pt x="37" y="99"/>
                  </a:cubicBezTo>
                  <a:cubicBezTo>
                    <a:pt x="37" y="100"/>
                    <a:pt x="38" y="101"/>
                    <a:pt x="38" y="102"/>
                  </a:cubicBezTo>
                  <a:cubicBezTo>
                    <a:pt x="38" y="104"/>
                    <a:pt x="38" y="105"/>
                    <a:pt x="38" y="105"/>
                  </a:cubicBezTo>
                  <a:cubicBezTo>
                    <a:pt x="38" y="106"/>
                    <a:pt x="38" y="106"/>
                    <a:pt x="38" y="106"/>
                  </a:cubicBezTo>
                  <a:cubicBezTo>
                    <a:pt x="38" y="106"/>
                    <a:pt x="38" y="106"/>
                    <a:pt x="38" y="106"/>
                  </a:cubicBezTo>
                  <a:cubicBezTo>
                    <a:pt x="39" y="107"/>
                    <a:pt x="38" y="109"/>
                    <a:pt x="36" y="111"/>
                  </a:cubicBezTo>
                  <a:cubicBezTo>
                    <a:pt x="35" y="113"/>
                    <a:pt x="33" y="115"/>
                    <a:pt x="34" y="117"/>
                  </a:cubicBezTo>
                  <a:cubicBezTo>
                    <a:pt x="35" y="118"/>
                    <a:pt x="34" y="120"/>
                    <a:pt x="34" y="121"/>
                  </a:cubicBezTo>
                  <a:cubicBezTo>
                    <a:pt x="33" y="122"/>
                    <a:pt x="33" y="123"/>
                    <a:pt x="33" y="124"/>
                  </a:cubicBezTo>
                  <a:cubicBezTo>
                    <a:pt x="33" y="127"/>
                    <a:pt x="33" y="127"/>
                    <a:pt x="31" y="128"/>
                  </a:cubicBezTo>
                  <a:cubicBezTo>
                    <a:pt x="31" y="128"/>
                    <a:pt x="31" y="129"/>
                    <a:pt x="30" y="129"/>
                  </a:cubicBezTo>
                  <a:cubicBezTo>
                    <a:pt x="29" y="130"/>
                    <a:pt x="28" y="130"/>
                    <a:pt x="28" y="130"/>
                  </a:cubicBezTo>
                  <a:lnTo>
                    <a:pt x="28" y="131"/>
                  </a:lnTo>
                  <a:close/>
                  <a:moveTo>
                    <a:pt x="21" y="111"/>
                  </a:moveTo>
                  <a:cubicBezTo>
                    <a:pt x="22" y="113"/>
                    <a:pt x="25" y="117"/>
                    <a:pt x="26" y="118"/>
                  </a:cubicBezTo>
                  <a:cubicBezTo>
                    <a:pt x="27" y="118"/>
                    <a:pt x="28" y="120"/>
                    <a:pt x="28" y="124"/>
                  </a:cubicBezTo>
                  <a:cubicBezTo>
                    <a:pt x="28" y="126"/>
                    <a:pt x="28" y="128"/>
                    <a:pt x="28" y="130"/>
                  </a:cubicBezTo>
                  <a:cubicBezTo>
                    <a:pt x="28" y="129"/>
                    <a:pt x="29" y="129"/>
                    <a:pt x="30" y="129"/>
                  </a:cubicBezTo>
                  <a:cubicBezTo>
                    <a:pt x="30" y="128"/>
                    <a:pt x="31" y="128"/>
                    <a:pt x="31" y="127"/>
                  </a:cubicBezTo>
                  <a:cubicBezTo>
                    <a:pt x="32" y="127"/>
                    <a:pt x="32" y="127"/>
                    <a:pt x="32" y="124"/>
                  </a:cubicBezTo>
                  <a:cubicBezTo>
                    <a:pt x="32" y="123"/>
                    <a:pt x="33" y="122"/>
                    <a:pt x="33" y="121"/>
                  </a:cubicBezTo>
                  <a:cubicBezTo>
                    <a:pt x="34" y="119"/>
                    <a:pt x="34" y="118"/>
                    <a:pt x="34" y="117"/>
                  </a:cubicBezTo>
                  <a:cubicBezTo>
                    <a:pt x="33" y="115"/>
                    <a:pt x="34" y="113"/>
                    <a:pt x="36" y="110"/>
                  </a:cubicBezTo>
                  <a:cubicBezTo>
                    <a:pt x="37" y="109"/>
                    <a:pt x="38" y="107"/>
                    <a:pt x="38" y="107"/>
                  </a:cubicBezTo>
                  <a:cubicBezTo>
                    <a:pt x="38" y="106"/>
                    <a:pt x="38" y="106"/>
                    <a:pt x="38" y="106"/>
                  </a:cubicBezTo>
                  <a:cubicBezTo>
                    <a:pt x="37" y="106"/>
                    <a:pt x="37" y="105"/>
                    <a:pt x="37" y="105"/>
                  </a:cubicBezTo>
                  <a:cubicBezTo>
                    <a:pt x="38" y="104"/>
                    <a:pt x="38" y="104"/>
                    <a:pt x="37" y="102"/>
                  </a:cubicBezTo>
                  <a:cubicBezTo>
                    <a:pt x="37" y="101"/>
                    <a:pt x="37" y="100"/>
                    <a:pt x="37" y="100"/>
                  </a:cubicBezTo>
                  <a:cubicBezTo>
                    <a:pt x="36" y="98"/>
                    <a:pt x="36" y="98"/>
                    <a:pt x="37" y="97"/>
                  </a:cubicBezTo>
                  <a:cubicBezTo>
                    <a:pt x="38" y="96"/>
                    <a:pt x="39" y="95"/>
                    <a:pt x="39" y="94"/>
                  </a:cubicBezTo>
                  <a:cubicBezTo>
                    <a:pt x="40" y="93"/>
                    <a:pt x="40" y="92"/>
                    <a:pt x="41" y="9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4" y="4"/>
                    <a:pt x="13" y="6"/>
                    <a:pt x="12" y="7"/>
                  </a:cubicBezTo>
                  <a:cubicBezTo>
                    <a:pt x="11" y="8"/>
                    <a:pt x="11" y="8"/>
                    <a:pt x="11" y="9"/>
                  </a:cubicBezTo>
                  <a:cubicBezTo>
                    <a:pt x="10" y="10"/>
                    <a:pt x="10" y="11"/>
                    <a:pt x="12" y="12"/>
                  </a:cubicBezTo>
                  <a:cubicBezTo>
                    <a:pt x="12" y="12"/>
                    <a:pt x="13" y="13"/>
                    <a:pt x="13" y="13"/>
                  </a:cubicBezTo>
                  <a:cubicBezTo>
                    <a:pt x="13" y="14"/>
                    <a:pt x="13" y="15"/>
                    <a:pt x="12" y="15"/>
                  </a:cubicBezTo>
                  <a:cubicBezTo>
                    <a:pt x="12" y="16"/>
                    <a:pt x="11" y="16"/>
                    <a:pt x="11" y="17"/>
                  </a:cubicBezTo>
                  <a:cubicBezTo>
                    <a:pt x="11" y="17"/>
                    <a:pt x="12" y="18"/>
                    <a:pt x="13" y="19"/>
                  </a:cubicBezTo>
                  <a:cubicBezTo>
                    <a:pt x="15" y="22"/>
                    <a:pt x="15" y="23"/>
                    <a:pt x="15" y="24"/>
                  </a:cubicBezTo>
                  <a:cubicBezTo>
                    <a:pt x="15" y="25"/>
                    <a:pt x="15" y="25"/>
                    <a:pt x="15" y="26"/>
                  </a:cubicBezTo>
                  <a:cubicBezTo>
                    <a:pt x="16" y="27"/>
                    <a:pt x="14" y="28"/>
                    <a:pt x="13" y="29"/>
                  </a:cubicBezTo>
                  <a:cubicBezTo>
                    <a:pt x="12" y="30"/>
                    <a:pt x="11" y="31"/>
                    <a:pt x="10" y="32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9" y="35"/>
                    <a:pt x="7" y="38"/>
                    <a:pt x="8" y="41"/>
                  </a:cubicBezTo>
                  <a:cubicBezTo>
                    <a:pt x="9" y="44"/>
                    <a:pt x="8" y="44"/>
                    <a:pt x="8" y="45"/>
                  </a:cubicBezTo>
                  <a:cubicBezTo>
                    <a:pt x="7" y="45"/>
                    <a:pt x="7" y="45"/>
                    <a:pt x="7" y="45"/>
                  </a:cubicBezTo>
                  <a:cubicBezTo>
                    <a:pt x="7" y="47"/>
                    <a:pt x="5" y="48"/>
                    <a:pt x="4" y="48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4" y="47"/>
                    <a:pt x="3" y="46"/>
                    <a:pt x="3" y="46"/>
                  </a:cubicBezTo>
                  <a:cubicBezTo>
                    <a:pt x="3" y="46"/>
                    <a:pt x="3" y="46"/>
                    <a:pt x="2" y="48"/>
                  </a:cubicBezTo>
                  <a:cubicBezTo>
                    <a:pt x="2" y="49"/>
                    <a:pt x="1" y="50"/>
                    <a:pt x="1" y="51"/>
                  </a:cubicBezTo>
                  <a:lnTo>
                    <a:pt x="21" y="111"/>
                  </a:lnTo>
                  <a:close/>
                </a:path>
              </a:pathLst>
            </a:custGeom>
            <a:solidFill>
              <a:schemeClr val="tx2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7" name="Freeform 752">
              <a:extLst>
                <a:ext uri="{FF2B5EF4-FFF2-40B4-BE49-F238E27FC236}">
                  <a16:creationId xmlns:a16="http://schemas.microsoft.com/office/drawing/2014/main" id="{9A3EC041-1482-4D5B-A3AF-4CC963A69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0166" y="1994306"/>
              <a:ext cx="151144" cy="313054"/>
            </a:xfrm>
            <a:custGeom>
              <a:avLst/>
              <a:gdLst>
                <a:gd name="T0" fmla="*/ 13 w 48"/>
                <a:gd name="T1" fmla="*/ 13 h 97"/>
                <a:gd name="T2" fmla="*/ 12 w 48"/>
                <a:gd name="T3" fmla="*/ 23 h 97"/>
                <a:gd name="T4" fmla="*/ 16 w 48"/>
                <a:gd name="T5" fmla="*/ 29 h 97"/>
                <a:gd name="T6" fmla="*/ 7 w 48"/>
                <a:gd name="T7" fmla="*/ 44 h 97"/>
                <a:gd name="T8" fmla="*/ 7 w 48"/>
                <a:gd name="T9" fmla="*/ 54 h 97"/>
                <a:gd name="T10" fmla="*/ 5 w 48"/>
                <a:gd name="T11" fmla="*/ 74 h 97"/>
                <a:gd name="T12" fmla="*/ 7 w 48"/>
                <a:gd name="T13" fmla="*/ 84 h 97"/>
                <a:gd name="T14" fmla="*/ 6 w 48"/>
                <a:gd name="T15" fmla="*/ 92 h 97"/>
                <a:gd name="T16" fmla="*/ 9 w 48"/>
                <a:gd name="T17" fmla="*/ 97 h 97"/>
                <a:gd name="T18" fmla="*/ 34 w 48"/>
                <a:gd name="T19" fmla="*/ 92 h 97"/>
                <a:gd name="T20" fmla="*/ 40 w 48"/>
                <a:gd name="T21" fmla="*/ 89 h 97"/>
                <a:gd name="T22" fmla="*/ 48 w 48"/>
                <a:gd name="T23" fmla="*/ 79 h 97"/>
                <a:gd name="T24" fmla="*/ 46 w 48"/>
                <a:gd name="T25" fmla="*/ 67 h 97"/>
                <a:gd name="T26" fmla="*/ 40 w 48"/>
                <a:gd name="T27" fmla="*/ 60 h 97"/>
                <a:gd name="T28" fmla="*/ 20 w 48"/>
                <a:gd name="T29" fmla="*/ 0 h 97"/>
                <a:gd name="T30" fmla="*/ 16 w 48"/>
                <a:gd name="T31" fmla="*/ 1 h 97"/>
                <a:gd name="T32" fmla="*/ 13 w 48"/>
                <a:gd name="T33" fmla="*/ 10 h 97"/>
                <a:gd name="T34" fmla="*/ 13 w 48"/>
                <a:gd name="T35" fmla="*/ 1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8" h="97">
                  <a:moveTo>
                    <a:pt x="13" y="13"/>
                  </a:moveTo>
                  <a:cubicBezTo>
                    <a:pt x="13" y="15"/>
                    <a:pt x="10" y="21"/>
                    <a:pt x="12" y="23"/>
                  </a:cubicBezTo>
                  <a:cubicBezTo>
                    <a:pt x="14" y="25"/>
                    <a:pt x="17" y="27"/>
                    <a:pt x="16" y="29"/>
                  </a:cubicBezTo>
                  <a:cubicBezTo>
                    <a:pt x="14" y="31"/>
                    <a:pt x="0" y="40"/>
                    <a:pt x="7" y="44"/>
                  </a:cubicBezTo>
                  <a:cubicBezTo>
                    <a:pt x="15" y="47"/>
                    <a:pt x="8" y="51"/>
                    <a:pt x="7" y="54"/>
                  </a:cubicBezTo>
                  <a:cubicBezTo>
                    <a:pt x="6" y="58"/>
                    <a:pt x="3" y="67"/>
                    <a:pt x="5" y="74"/>
                  </a:cubicBezTo>
                  <a:cubicBezTo>
                    <a:pt x="8" y="80"/>
                    <a:pt x="8" y="82"/>
                    <a:pt x="7" y="84"/>
                  </a:cubicBezTo>
                  <a:cubicBezTo>
                    <a:pt x="7" y="87"/>
                    <a:pt x="5" y="89"/>
                    <a:pt x="6" y="92"/>
                  </a:cubicBezTo>
                  <a:cubicBezTo>
                    <a:pt x="7" y="94"/>
                    <a:pt x="7" y="97"/>
                    <a:pt x="9" y="97"/>
                  </a:cubicBezTo>
                  <a:cubicBezTo>
                    <a:pt x="9" y="97"/>
                    <a:pt x="30" y="92"/>
                    <a:pt x="34" y="92"/>
                  </a:cubicBezTo>
                  <a:cubicBezTo>
                    <a:pt x="38" y="91"/>
                    <a:pt x="39" y="91"/>
                    <a:pt x="40" y="89"/>
                  </a:cubicBezTo>
                  <a:cubicBezTo>
                    <a:pt x="41" y="87"/>
                    <a:pt x="48" y="79"/>
                    <a:pt x="48" y="79"/>
                  </a:cubicBezTo>
                  <a:cubicBezTo>
                    <a:pt x="47" y="76"/>
                    <a:pt x="48" y="68"/>
                    <a:pt x="46" y="67"/>
                  </a:cubicBezTo>
                  <a:cubicBezTo>
                    <a:pt x="44" y="67"/>
                    <a:pt x="40" y="60"/>
                    <a:pt x="40" y="6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1"/>
                    <a:pt x="17" y="0"/>
                    <a:pt x="16" y="1"/>
                  </a:cubicBezTo>
                  <a:cubicBezTo>
                    <a:pt x="14" y="1"/>
                    <a:pt x="13" y="6"/>
                    <a:pt x="13" y="10"/>
                  </a:cubicBezTo>
                  <a:cubicBezTo>
                    <a:pt x="13" y="10"/>
                    <a:pt x="13" y="12"/>
                    <a:pt x="13" y="1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8" name="Freeform 753">
              <a:extLst>
                <a:ext uri="{FF2B5EF4-FFF2-40B4-BE49-F238E27FC236}">
                  <a16:creationId xmlns:a16="http://schemas.microsoft.com/office/drawing/2014/main" id="{8B1C1ACF-1639-44C4-A9C8-56C032710D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39447" y="1991584"/>
              <a:ext cx="141864" cy="315776"/>
            </a:xfrm>
            <a:custGeom>
              <a:avLst/>
              <a:gdLst>
                <a:gd name="T0" fmla="*/ 6 w 45"/>
                <a:gd name="T1" fmla="*/ 98 h 98"/>
                <a:gd name="T2" fmla="*/ 4 w 45"/>
                <a:gd name="T3" fmla="*/ 95 h 98"/>
                <a:gd name="T4" fmla="*/ 3 w 45"/>
                <a:gd name="T5" fmla="*/ 88 h 98"/>
                <a:gd name="T6" fmla="*/ 4 w 45"/>
                <a:gd name="T7" fmla="*/ 85 h 98"/>
                <a:gd name="T8" fmla="*/ 4 w 45"/>
                <a:gd name="T9" fmla="*/ 56 h 98"/>
                <a:gd name="T10" fmla="*/ 6 w 45"/>
                <a:gd name="T11" fmla="*/ 52 h 98"/>
                <a:gd name="T12" fmla="*/ 4 w 45"/>
                <a:gd name="T13" fmla="*/ 45 h 98"/>
                <a:gd name="T14" fmla="*/ 10 w 45"/>
                <a:gd name="T15" fmla="*/ 31 h 98"/>
                <a:gd name="T16" fmla="*/ 10 w 45"/>
                <a:gd name="T17" fmla="*/ 25 h 98"/>
                <a:gd name="T18" fmla="*/ 9 w 45"/>
                <a:gd name="T19" fmla="*/ 16 h 98"/>
                <a:gd name="T20" fmla="*/ 10 w 45"/>
                <a:gd name="T21" fmla="*/ 11 h 98"/>
                <a:gd name="T22" fmla="*/ 10 w 45"/>
                <a:gd name="T23" fmla="*/ 11 h 98"/>
                <a:gd name="T24" fmla="*/ 14 w 45"/>
                <a:gd name="T25" fmla="*/ 1 h 98"/>
                <a:gd name="T26" fmla="*/ 17 w 45"/>
                <a:gd name="T27" fmla="*/ 1 h 98"/>
                <a:gd name="T28" fmla="*/ 18 w 45"/>
                <a:gd name="T29" fmla="*/ 1 h 98"/>
                <a:gd name="T30" fmla="*/ 43 w 45"/>
                <a:gd name="T31" fmla="*/ 68 h 98"/>
                <a:gd name="T32" fmla="*/ 45 w 45"/>
                <a:gd name="T33" fmla="*/ 80 h 98"/>
                <a:gd name="T34" fmla="*/ 45 w 45"/>
                <a:gd name="T35" fmla="*/ 80 h 98"/>
                <a:gd name="T36" fmla="*/ 32 w 45"/>
                <a:gd name="T37" fmla="*/ 93 h 98"/>
                <a:gd name="T38" fmla="*/ 17 w 45"/>
                <a:gd name="T39" fmla="*/ 96 h 98"/>
                <a:gd name="T40" fmla="*/ 10 w 45"/>
                <a:gd name="T41" fmla="*/ 11 h 98"/>
                <a:gd name="T42" fmla="*/ 10 w 45"/>
                <a:gd name="T43" fmla="*/ 17 h 98"/>
                <a:gd name="T44" fmla="*/ 10 w 45"/>
                <a:gd name="T45" fmla="*/ 25 h 98"/>
                <a:gd name="T46" fmla="*/ 11 w 45"/>
                <a:gd name="T47" fmla="*/ 32 h 98"/>
                <a:gd name="T48" fmla="*/ 4 w 45"/>
                <a:gd name="T49" fmla="*/ 44 h 98"/>
                <a:gd name="T50" fmla="*/ 6 w 45"/>
                <a:gd name="T51" fmla="*/ 53 h 98"/>
                <a:gd name="T52" fmla="*/ 4 w 45"/>
                <a:gd name="T53" fmla="*/ 56 h 98"/>
                <a:gd name="T54" fmla="*/ 5 w 45"/>
                <a:gd name="T55" fmla="*/ 85 h 98"/>
                <a:gd name="T56" fmla="*/ 4 w 45"/>
                <a:gd name="T57" fmla="*/ 88 h 98"/>
                <a:gd name="T58" fmla="*/ 4 w 45"/>
                <a:gd name="T59" fmla="*/ 95 h 98"/>
                <a:gd name="T60" fmla="*/ 17 w 45"/>
                <a:gd name="T61" fmla="*/ 96 h 98"/>
                <a:gd name="T62" fmla="*/ 32 w 45"/>
                <a:gd name="T63" fmla="*/ 92 h 98"/>
                <a:gd name="T64" fmla="*/ 45 w 45"/>
                <a:gd name="T65" fmla="*/ 80 h 98"/>
                <a:gd name="T66" fmla="*/ 43 w 45"/>
                <a:gd name="T67" fmla="*/ 68 h 98"/>
                <a:gd name="T68" fmla="*/ 37 w 45"/>
                <a:gd name="T69" fmla="*/ 62 h 98"/>
                <a:gd name="T70" fmla="*/ 15 w 45"/>
                <a:gd name="T71" fmla="*/ 2 h 98"/>
                <a:gd name="T72" fmla="*/ 13 w 45"/>
                <a:gd name="T73" fmla="*/ 2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5" h="98">
                  <a:moveTo>
                    <a:pt x="6" y="98"/>
                  </a:moveTo>
                  <a:cubicBezTo>
                    <a:pt x="6" y="98"/>
                    <a:pt x="6" y="98"/>
                    <a:pt x="6" y="98"/>
                  </a:cubicBezTo>
                  <a:cubicBezTo>
                    <a:pt x="6" y="98"/>
                    <a:pt x="6" y="98"/>
                    <a:pt x="6" y="98"/>
                  </a:cubicBezTo>
                  <a:cubicBezTo>
                    <a:pt x="5" y="98"/>
                    <a:pt x="4" y="97"/>
                    <a:pt x="4" y="95"/>
                  </a:cubicBezTo>
                  <a:cubicBezTo>
                    <a:pt x="3" y="94"/>
                    <a:pt x="3" y="93"/>
                    <a:pt x="3" y="93"/>
                  </a:cubicBezTo>
                  <a:cubicBezTo>
                    <a:pt x="2" y="91"/>
                    <a:pt x="3" y="90"/>
                    <a:pt x="3" y="88"/>
                  </a:cubicBezTo>
                  <a:cubicBezTo>
                    <a:pt x="4" y="87"/>
                    <a:pt x="4" y="86"/>
                    <a:pt x="4" y="85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4" y="83"/>
                    <a:pt x="5" y="81"/>
                    <a:pt x="2" y="75"/>
                  </a:cubicBezTo>
                  <a:cubicBezTo>
                    <a:pt x="0" y="69"/>
                    <a:pt x="3" y="59"/>
                    <a:pt x="4" y="56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4" y="54"/>
                    <a:pt x="5" y="53"/>
                    <a:pt x="6" y="52"/>
                  </a:cubicBezTo>
                  <a:cubicBezTo>
                    <a:pt x="7" y="51"/>
                    <a:pt x="8" y="49"/>
                    <a:pt x="7" y="48"/>
                  </a:cubicBezTo>
                  <a:cubicBezTo>
                    <a:pt x="7" y="47"/>
                    <a:pt x="6" y="46"/>
                    <a:pt x="4" y="45"/>
                  </a:cubicBezTo>
                  <a:cubicBezTo>
                    <a:pt x="3" y="44"/>
                    <a:pt x="2" y="43"/>
                    <a:pt x="2" y="42"/>
                  </a:cubicBezTo>
                  <a:cubicBezTo>
                    <a:pt x="1" y="39"/>
                    <a:pt x="7" y="34"/>
                    <a:pt x="10" y="31"/>
                  </a:cubicBezTo>
                  <a:cubicBezTo>
                    <a:pt x="11" y="31"/>
                    <a:pt x="12" y="30"/>
                    <a:pt x="12" y="30"/>
                  </a:cubicBezTo>
                  <a:cubicBezTo>
                    <a:pt x="13" y="29"/>
                    <a:pt x="12" y="27"/>
                    <a:pt x="10" y="25"/>
                  </a:cubicBezTo>
                  <a:cubicBezTo>
                    <a:pt x="10" y="25"/>
                    <a:pt x="9" y="24"/>
                    <a:pt x="9" y="24"/>
                  </a:cubicBezTo>
                  <a:cubicBezTo>
                    <a:pt x="7" y="22"/>
                    <a:pt x="9" y="19"/>
                    <a:pt x="9" y="16"/>
                  </a:cubicBezTo>
                  <a:cubicBezTo>
                    <a:pt x="10" y="16"/>
                    <a:pt x="10" y="15"/>
                    <a:pt x="10" y="14"/>
                  </a:cubicBezTo>
                  <a:cubicBezTo>
                    <a:pt x="10" y="13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8"/>
                    <a:pt x="11" y="2"/>
                    <a:pt x="13" y="1"/>
                  </a:cubicBezTo>
                  <a:cubicBezTo>
                    <a:pt x="13" y="1"/>
                    <a:pt x="13" y="1"/>
                    <a:pt x="14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7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9" y="63"/>
                    <a:pt x="42" y="67"/>
                    <a:pt x="43" y="68"/>
                  </a:cubicBezTo>
                  <a:cubicBezTo>
                    <a:pt x="44" y="68"/>
                    <a:pt x="45" y="70"/>
                    <a:pt x="45" y="74"/>
                  </a:cubicBezTo>
                  <a:cubicBezTo>
                    <a:pt x="45" y="76"/>
                    <a:pt x="45" y="79"/>
                    <a:pt x="45" y="80"/>
                  </a:cubicBezTo>
                  <a:cubicBezTo>
                    <a:pt x="45" y="80"/>
                    <a:pt x="45" y="80"/>
                    <a:pt x="45" y="80"/>
                  </a:cubicBezTo>
                  <a:cubicBezTo>
                    <a:pt x="45" y="80"/>
                    <a:pt x="45" y="80"/>
                    <a:pt x="45" y="80"/>
                  </a:cubicBezTo>
                  <a:cubicBezTo>
                    <a:pt x="45" y="81"/>
                    <a:pt x="38" y="88"/>
                    <a:pt x="37" y="90"/>
                  </a:cubicBezTo>
                  <a:cubicBezTo>
                    <a:pt x="36" y="92"/>
                    <a:pt x="35" y="93"/>
                    <a:pt x="32" y="93"/>
                  </a:cubicBezTo>
                  <a:cubicBezTo>
                    <a:pt x="31" y="93"/>
                    <a:pt x="31" y="93"/>
                    <a:pt x="31" y="93"/>
                  </a:cubicBezTo>
                  <a:cubicBezTo>
                    <a:pt x="29" y="93"/>
                    <a:pt x="23" y="95"/>
                    <a:pt x="17" y="96"/>
                  </a:cubicBezTo>
                  <a:cubicBezTo>
                    <a:pt x="10" y="98"/>
                    <a:pt x="6" y="98"/>
                    <a:pt x="6" y="98"/>
                  </a:cubicBezTo>
                  <a:close/>
                  <a:moveTo>
                    <a:pt x="10" y="11"/>
                  </a:moveTo>
                  <a:cubicBezTo>
                    <a:pt x="10" y="11"/>
                    <a:pt x="11" y="13"/>
                    <a:pt x="11" y="14"/>
                  </a:cubicBezTo>
                  <a:cubicBezTo>
                    <a:pt x="11" y="15"/>
                    <a:pt x="10" y="16"/>
                    <a:pt x="10" y="17"/>
                  </a:cubicBezTo>
                  <a:cubicBezTo>
                    <a:pt x="9" y="19"/>
                    <a:pt x="8" y="22"/>
                    <a:pt x="9" y="24"/>
                  </a:cubicBezTo>
                  <a:cubicBezTo>
                    <a:pt x="10" y="24"/>
                    <a:pt x="10" y="24"/>
                    <a:pt x="10" y="25"/>
                  </a:cubicBezTo>
                  <a:cubicBezTo>
                    <a:pt x="12" y="27"/>
                    <a:pt x="14" y="29"/>
                    <a:pt x="13" y="30"/>
                  </a:cubicBezTo>
                  <a:cubicBezTo>
                    <a:pt x="12" y="31"/>
                    <a:pt x="12" y="31"/>
                    <a:pt x="11" y="32"/>
                  </a:cubicBezTo>
                  <a:cubicBezTo>
                    <a:pt x="8" y="34"/>
                    <a:pt x="2" y="39"/>
                    <a:pt x="2" y="42"/>
                  </a:cubicBezTo>
                  <a:cubicBezTo>
                    <a:pt x="2" y="43"/>
                    <a:pt x="3" y="44"/>
                    <a:pt x="4" y="44"/>
                  </a:cubicBezTo>
                  <a:cubicBezTo>
                    <a:pt x="6" y="45"/>
                    <a:pt x="7" y="46"/>
                    <a:pt x="8" y="48"/>
                  </a:cubicBezTo>
                  <a:cubicBezTo>
                    <a:pt x="8" y="49"/>
                    <a:pt x="7" y="51"/>
                    <a:pt x="6" y="53"/>
                  </a:cubicBezTo>
                  <a:cubicBezTo>
                    <a:pt x="5" y="54"/>
                    <a:pt x="5" y="55"/>
                    <a:pt x="4" y="55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3" y="59"/>
                    <a:pt x="0" y="69"/>
                    <a:pt x="3" y="75"/>
                  </a:cubicBezTo>
                  <a:cubicBezTo>
                    <a:pt x="5" y="81"/>
                    <a:pt x="5" y="83"/>
                    <a:pt x="5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4" y="87"/>
                    <a:pt x="4" y="87"/>
                    <a:pt x="4" y="88"/>
                  </a:cubicBezTo>
                  <a:cubicBezTo>
                    <a:pt x="3" y="90"/>
                    <a:pt x="3" y="91"/>
                    <a:pt x="3" y="92"/>
                  </a:cubicBezTo>
                  <a:cubicBezTo>
                    <a:pt x="4" y="93"/>
                    <a:pt x="4" y="94"/>
                    <a:pt x="4" y="95"/>
                  </a:cubicBezTo>
                  <a:cubicBezTo>
                    <a:pt x="5" y="96"/>
                    <a:pt x="5" y="98"/>
                    <a:pt x="6" y="98"/>
                  </a:cubicBezTo>
                  <a:cubicBezTo>
                    <a:pt x="6" y="98"/>
                    <a:pt x="11" y="97"/>
                    <a:pt x="17" y="96"/>
                  </a:cubicBezTo>
                  <a:cubicBezTo>
                    <a:pt x="23" y="94"/>
                    <a:pt x="29" y="93"/>
                    <a:pt x="31" y="93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35" y="92"/>
                    <a:pt x="36" y="92"/>
                    <a:pt x="37" y="90"/>
                  </a:cubicBezTo>
                  <a:cubicBezTo>
                    <a:pt x="38" y="88"/>
                    <a:pt x="44" y="81"/>
                    <a:pt x="45" y="80"/>
                  </a:cubicBezTo>
                  <a:cubicBezTo>
                    <a:pt x="44" y="79"/>
                    <a:pt x="44" y="76"/>
                    <a:pt x="44" y="74"/>
                  </a:cubicBezTo>
                  <a:cubicBezTo>
                    <a:pt x="44" y="71"/>
                    <a:pt x="44" y="69"/>
                    <a:pt x="43" y="68"/>
                  </a:cubicBezTo>
                  <a:cubicBezTo>
                    <a:pt x="41" y="68"/>
                    <a:pt x="37" y="62"/>
                    <a:pt x="37" y="62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5" y="2"/>
                    <a:pt x="15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0" y="7"/>
                    <a:pt x="10" y="11"/>
                  </a:cubicBezTo>
                  <a:close/>
                </a:path>
              </a:pathLst>
            </a:custGeom>
            <a:solidFill>
              <a:schemeClr val="tx2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9" name="Freeform 33">
              <a:extLst>
                <a:ext uri="{FF2B5EF4-FFF2-40B4-BE49-F238E27FC236}">
                  <a16:creationId xmlns:a16="http://schemas.microsoft.com/office/drawing/2014/main" id="{D7EB95DD-196B-40EB-821F-C8DFBFF560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7123" y="3223382"/>
              <a:ext cx="775608" cy="409692"/>
            </a:xfrm>
            <a:custGeom>
              <a:avLst/>
              <a:gdLst>
                <a:gd name="T0" fmla="*/ 247 w 247"/>
                <a:gd name="T1" fmla="*/ 57 h 127"/>
                <a:gd name="T2" fmla="*/ 239 w 247"/>
                <a:gd name="T3" fmla="*/ 5 h 127"/>
                <a:gd name="T4" fmla="*/ 0 w 247"/>
                <a:gd name="T5" fmla="*/ 0 h 127"/>
                <a:gd name="T6" fmla="*/ 0 w 247"/>
                <a:gd name="T7" fmla="*/ 19 h 127"/>
                <a:gd name="T8" fmla="*/ 85 w 247"/>
                <a:gd name="T9" fmla="*/ 23 h 127"/>
                <a:gd name="T10" fmla="*/ 87 w 247"/>
                <a:gd name="T11" fmla="*/ 92 h 127"/>
                <a:gd name="T12" fmla="*/ 92 w 247"/>
                <a:gd name="T13" fmla="*/ 99 h 127"/>
                <a:gd name="T14" fmla="*/ 99 w 247"/>
                <a:gd name="T15" fmla="*/ 100 h 127"/>
                <a:gd name="T16" fmla="*/ 102 w 247"/>
                <a:gd name="T17" fmla="*/ 97 h 127"/>
                <a:gd name="T18" fmla="*/ 106 w 247"/>
                <a:gd name="T19" fmla="*/ 101 h 127"/>
                <a:gd name="T20" fmla="*/ 108 w 247"/>
                <a:gd name="T21" fmla="*/ 106 h 127"/>
                <a:gd name="T22" fmla="*/ 115 w 247"/>
                <a:gd name="T23" fmla="*/ 107 h 127"/>
                <a:gd name="T24" fmla="*/ 119 w 247"/>
                <a:gd name="T25" fmla="*/ 110 h 127"/>
                <a:gd name="T26" fmla="*/ 126 w 247"/>
                <a:gd name="T27" fmla="*/ 109 h 127"/>
                <a:gd name="T28" fmla="*/ 129 w 247"/>
                <a:gd name="T29" fmla="*/ 112 h 127"/>
                <a:gd name="T30" fmla="*/ 132 w 247"/>
                <a:gd name="T31" fmla="*/ 111 h 127"/>
                <a:gd name="T32" fmla="*/ 135 w 247"/>
                <a:gd name="T33" fmla="*/ 110 h 127"/>
                <a:gd name="T34" fmla="*/ 139 w 247"/>
                <a:gd name="T35" fmla="*/ 109 h 127"/>
                <a:gd name="T36" fmla="*/ 140 w 247"/>
                <a:gd name="T37" fmla="*/ 112 h 127"/>
                <a:gd name="T38" fmla="*/ 143 w 247"/>
                <a:gd name="T39" fmla="*/ 114 h 127"/>
                <a:gd name="T40" fmla="*/ 144 w 247"/>
                <a:gd name="T41" fmla="*/ 120 h 127"/>
                <a:gd name="T42" fmla="*/ 148 w 247"/>
                <a:gd name="T43" fmla="*/ 118 h 127"/>
                <a:gd name="T44" fmla="*/ 153 w 247"/>
                <a:gd name="T45" fmla="*/ 116 h 127"/>
                <a:gd name="T46" fmla="*/ 157 w 247"/>
                <a:gd name="T47" fmla="*/ 120 h 127"/>
                <a:gd name="T48" fmla="*/ 160 w 247"/>
                <a:gd name="T49" fmla="*/ 119 h 127"/>
                <a:gd name="T50" fmla="*/ 167 w 247"/>
                <a:gd name="T51" fmla="*/ 118 h 127"/>
                <a:gd name="T52" fmla="*/ 167 w 247"/>
                <a:gd name="T53" fmla="*/ 122 h 127"/>
                <a:gd name="T54" fmla="*/ 169 w 247"/>
                <a:gd name="T55" fmla="*/ 125 h 127"/>
                <a:gd name="T56" fmla="*/ 171 w 247"/>
                <a:gd name="T57" fmla="*/ 121 h 127"/>
                <a:gd name="T58" fmla="*/ 173 w 247"/>
                <a:gd name="T59" fmla="*/ 116 h 127"/>
                <a:gd name="T60" fmla="*/ 175 w 247"/>
                <a:gd name="T61" fmla="*/ 117 h 127"/>
                <a:gd name="T62" fmla="*/ 178 w 247"/>
                <a:gd name="T63" fmla="*/ 120 h 127"/>
                <a:gd name="T64" fmla="*/ 181 w 247"/>
                <a:gd name="T65" fmla="*/ 118 h 127"/>
                <a:gd name="T66" fmla="*/ 185 w 247"/>
                <a:gd name="T67" fmla="*/ 121 h 127"/>
                <a:gd name="T68" fmla="*/ 191 w 247"/>
                <a:gd name="T69" fmla="*/ 126 h 127"/>
                <a:gd name="T70" fmla="*/ 196 w 247"/>
                <a:gd name="T71" fmla="*/ 123 h 127"/>
                <a:gd name="T72" fmla="*/ 203 w 247"/>
                <a:gd name="T73" fmla="*/ 119 h 127"/>
                <a:gd name="T74" fmla="*/ 206 w 247"/>
                <a:gd name="T75" fmla="*/ 121 h 127"/>
                <a:gd name="T76" fmla="*/ 210 w 247"/>
                <a:gd name="T77" fmla="*/ 118 h 127"/>
                <a:gd name="T78" fmla="*/ 215 w 247"/>
                <a:gd name="T79" fmla="*/ 116 h 127"/>
                <a:gd name="T80" fmla="*/ 218 w 247"/>
                <a:gd name="T81" fmla="*/ 120 h 127"/>
                <a:gd name="T82" fmla="*/ 223 w 247"/>
                <a:gd name="T83" fmla="*/ 118 h 127"/>
                <a:gd name="T84" fmla="*/ 226 w 247"/>
                <a:gd name="T85" fmla="*/ 115 h 127"/>
                <a:gd name="T86" fmla="*/ 233 w 247"/>
                <a:gd name="T87" fmla="*/ 120 h 127"/>
                <a:gd name="T88" fmla="*/ 239 w 247"/>
                <a:gd name="T89" fmla="*/ 124 h 127"/>
                <a:gd name="T90" fmla="*/ 244 w 247"/>
                <a:gd name="T91" fmla="*/ 126 h 127"/>
                <a:gd name="T92" fmla="*/ 247 w 247"/>
                <a:gd name="T93" fmla="*/ 125 h 127"/>
                <a:gd name="T94" fmla="*/ 247 w 247"/>
                <a:gd name="T95" fmla="*/ 5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47" h="127">
                  <a:moveTo>
                    <a:pt x="247" y="57"/>
                  </a:moveTo>
                  <a:cubicBezTo>
                    <a:pt x="240" y="29"/>
                    <a:pt x="239" y="5"/>
                    <a:pt x="239" y="5"/>
                  </a:cubicBezTo>
                  <a:cubicBezTo>
                    <a:pt x="149" y="6"/>
                    <a:pt x="69" y="4"/>
                    <a:pt x="0" y="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85" y="23"/>
                    <a:pt x="85" y="23"/>
                    <a:pt x="85" y="23"/>
                  </a:cubicBezTo>
                  <a:cubicBezTo>
                    <a:pt x="85" y="23"/>
                    <a:pt x="84" y="91"/>
                    <a:pt x="87" y="92"/>
                  </a:cubicBezTo>
                  <a:cubicBezTo>
                    <a:pt x="89" y="94"/>
                    <a:pt x="90" y="97"/>
                    <a:pt x="92" y="99"/>
                  </a:cubicBezTo>
                  <a:cubicBezTo>
                    <a:pt x="95" y="101"/>
                    <a:pt x="95" y="99"/>
                    <a:pt x="99" y="100"/>
                  </a:cubicBezTo>
                  <a:cubicBezTo>
                    <a:pt x="102" y="101"/>
                    <a:pt x="101" y="98"/>
                    <a:pt x="102" y="97"/>
                  </a:cubicBezTo>
                  <a:cubicBezTo>
                    <a:pt x="104" y="96"/>
                    <a:pt x="105" y="99"/>
                    <a:pt x="106" y="101"/>
                  </a:cubicBezTo>
                  <a:cubicBezTo>
                    <a:pt x="107" y="103"/>
                    <a:pt x="106" y="106"/>
                    <a:pt x="108" y="106"/>
                  </a:cubicBezTo>
                  <a:cubicBezTo>
                    <a:pt x="111" y="107"/>
                    <a:pt x="112" y="108"/>
                    <a:pt x="115" y="107"/>
                  </a:cubicBezTo>
                  <a:cubicBezTo>
                    <a:pt x="118" y="107"/>
                    <a:pt x="119" y="110"/>
                    <a:pt x="119" y="110"/>
                  </a:cubicBezTo>
                  <a:cubicBezTo>
                    <a:pt x="121" y="111"/>
                    <a:pt x="123" y="109"/>
                    <a:pt x="126" y="109"/>
                  </a:cubicBezTo>
                  <a:cubicBezTo>
                    <a:pt x="129" y="110"/>
                    <a:pt x="128" y="110"/>
                    <a:pt x="129" y="112"/>
                  </a:cubicBezTo>
                  <a:cubicBezTo>
                    <a:pt x="129" y="114"/>
                    <a:pt x="131" y="113"/>
                    <a:pt x="132" y="111"/>
                  </a:cubicBezTo>
                  <a:cubicBezTo>
                    <a:pt x="133" y="109"/>
                    <a:pt x="134" y="111"/>
                    <a:pt x="135" y="110"/>
                  </a:cubicBezTo>
                  <a:cubicBezTo>
                    <a:pt x="135" y="109"/>
                    <a:pt x="137" y="109"/>
                    <a:pt x="139" y="109"/>
                  </a:cubicBezTo>
                  <a:cubicBezTo>
                    <a:pt x="141" y="109"/>
                    <a:pt x="140" y="111"/>
                    <a:pt x="140" y="112"/>
                  </a:cubicBezTo>
                  <a:cubicBezTo>
                    <a:pt x="140" y="114"/>
                    <a:pt x="141" y="114"/>
                    <a:pt x="143" y="114"/>
                  </a:cubicBezTo>
                  <a:cubicBezTo>
                    <a:pt x="144" y="115"/>
                    <a:pt x="143" y="117"/>
                    <a:pt x="144" y="120"/>
                  </a:cubicBezTo>
                  <a:cubicBezTo>
                    <a:pt x="144" y="122"/>
                    <a:pt x="147" y="119"/>
                    <a:pt x="148" y="118"/>
                  </a:cubicBezTo>
                  <a:cubicBezTo>
                    <a:pt x="149" y="116"/>
                    <a:pt x="151" y="116"/>
                    <a:pt x="153" y="116"/>
                  </a:cubicBezTo>
                  <a:cubicBezTo>
                    <a:pt x="155" y="117"/>
                    <a:pt x="156" y="118"/>
                    <a:pt x="157" y="120"/>
                  </a:cubicBezTo>
                  <a:cubicBezTo>
                    <a:pt x="158" y="121"/>
                    <a:pt x="160" y="121"/>
                    <a:pt x="160" y="119"/>
                  </a:cubicBezTo>
                  <a:cubicBezTo>
                    <a:pt x="160" y="118"/>
                    <a:pt x="166" y="118"/>
                    <a:pt x="167" y="118"/>
                  </a:cubicBezTo>
                  <a:cubicBezTo>
                    <a:pt x="168" y="118"/>
                    <a:pt x="167" y="120"/>
                    <a:pt x="167" y="122"/>
                  </a:cubicBezTo>
                  <a:cubicBezTo>
                    <a:pt x="167" y="124"/>
                    <a:pt x="168" y="125"/>
                    <a:pt x="169" y="125"/>
                  </a:cubicBezTo>
                  <a:cubicBezTo>
                    <a:pt x="170" y="125"/>
                    <a:pt x="171" y="123"/>
                    <a:pt x="171" y="121"/>
                  </a:cubicBezTo>
                  <a:cubicBezTo>
                    <a:pt x="171" y="118"/>
                    <a:pt x="172" y="119"/>
                    <a:pt x="173" y="116"/>
                  </a:cubicBezTo>
                  <a:cubicBezTo>
                    <a:pt x="174" y="114"/>
                    <a:pt x="174" y="116"/>
                    <a:pt x="175" y="117"/>
                  </a:cubicBezTo>
                  <a:cubicBezTo>
                    <a:pt x="176" y="118"/>
                    <a:pt x="177" y="119"/>
                    <a:pt x="178" y="120"/>
                  </a:cubicBezTo>
                  <a:cubicBezTo>
                    <a:pt x="180" y="122"/>
                    <a:pt x="180" y="120"/>
                    <a:pt x="181" y="118"/>
                  </a:cubicBezTo>
                  <a:cubicBezTo>
                    <a:pt x="181" y="117"/>
                    <a:pt x="183" y="119"/>
                    <a:pt x="185" y="121"/>
                  </a:cubicBezTo>
                  <a:cubicBezTo>
                    <a:pt x="188" y="123"/>
                    <a:pt x="189" y="124"/>
                    <a:pt x="191" y="126"/>
                  </a:cubicBezTo>
                  <a:cubicBezTo>
                    <a:pt x="193" y="127"/>
                    <a:pt x="194" y="125"/>
                    <a:pt x="196" y="123"/>
                  </a:cubicBezTo>
                  <a:cubicBezTo>
                    <a:pt x="198" y="121"/>
                    <a:pt x="200" y="120"/>
                    <a:pt x="203" y="119"/>
                  </a:cubicBezTo>
                  <a:cubicBezTo>
                    <a:pt x="205" y="118"/>
                    <a:pt x="204" y="120"/>
                    <a:pt x="206" y="121"/>
                  </a:cubicBezTo>
                  <a:cubicBezTo>
                    <a:pt x="208" y="123"/>
                    <a:pt x="209" y="121"/>
                    <a:pt x="210" y="118"/>
                  </a:cubicBezTo>
                  <a:cubicBezTo>
                    <a:pt x="210" y="116"/>
                    <a:pt x="213" y="116"/>
                    <a:pt x="215" y="116"/>
                  </a:cubicBezTo>
                  <a:cubicBezTo>
                    <a:pt x="216" y="116"/>
                    <a:pt x="216" y="118"/>
                    <a:pt x="218" y="120"/>
                  </a:cubicBezTo>
                  <a:cubicBezTo>
                    <a:pt x="221" y="122"/>
                    <a:pt x="222" y="119"/>
                    <a:pt x="223" y="118"/>
                  </a:cubicBezTo>
                  <a:cubicBezTo>
                    <a:pt x="224" y="117"/>
                    <a:pt x="225" y="115"/>
                    <a:pt x="226" y="115"/>
                  </a:cubicBezTo>
                  <a:cubicBezTo>
                    <a:pt x="228" y="115"/>
                    <a:pt x="230" y="116"/>
                    <a:pt x="233" y="120"/>
                  </a:cubicBezTo>
                  <a:cubicBezTo>
                    <a:pt x="236" y="124"/>
                    <a:pt x="238" y="123"/>
                    <a:pt x="239" y="124"/>
                  </a:cubicBezTo>
                  <a:cubicBezTo>
                    <a:pt x="240" y="125"/>
                    <a:pt x="241" y="126"/>
                    <a:pt x="244" y="126"/>
                  </a:cubicBezTo>
                  <a:cubicBezTo>
                    <a:pt x="246" y="126"/>
                    <a:pt x="246" y="126"/>
                    <a:pt x="247" y="125"/>
                  </a:cubicBezTo>
                  <a:lnTo>
                    <a:pt x="247" y="57"/>
                  </a:lnTo>
                  <a:close/>
                </a:path>
              </a:pathLst>
            </a:custGeom>
            <a:solidFill>
              <a:schemeClr val="accent4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0" name="Freeform 340">
              <a:extLst>
                <a:ext uri="{FF2B5EF4-FFF2-40B4-BE49-F238E27FC236}">
                  <a16:creationId xmlns:a16="http://schemas.microsoft.com/office/drawing/2014/main" id="{ADA16769-13A7-4770-91C7-4277E8735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50112" y="2516969"/>
              <a:ext cx="743788" cy="383831"/>
            </a:xfrm>
            <a:custGeom>
              <a:avLst/>
              <a:gdLst>
                <a:gd name="T0" fmla="*/ 237 w 237"/>
                <a:gd name="T1" fmla="*/ 116 h 119"/>
                <a:gd name="T2" fmla="*/ 236 w 237"/>
                <a:gd name="T3" fmla="*/ 115 h 119"/>
                <a:gd name="T4" fmla="*/ 232 w 237"/>
                <a:gd name="T5" fmla="*/ 112 h 119"/>
                <a:gd name="T6" fmla="*/ 231 w 237"/>
                <a:gd name="T7" fmla="*/ 106 h 119"/>
                <a:gd name="T8" fmla="*/ 226 w 237"/>
                <a:gd name="T9" fmla="*/ 100 h 119"/>
                <a:gd name="T10" fmla="*/ 225 w 237"/>
                <a:gd name="T11" fmla="*/ 97 h 119"/>
                <a:gd name="T12" fmla="*/ 223 w 237"/>
                <a:gd name="T13" fmla="*/ 92 h 119"/>
                <a:gd name="T14" fmla="*/ 221 w 237"/>
                <a:gd name="T15" fmla="*/ 91 h 119"/>
                <a:gd name="T16" fmla="*/ 222 w 237"/>
                <a:gd name="T17" fmla="*/ 80 h 119"/>
                <a:gd name="T18" fmla="*/ 221 w 237"/>
                <a:gd name="T19" fmla="*/ 76 h 119"/>
                <a:gd name="T20" fmla="*/ 221 w 237"/>
                <a:gd name="T21" fmla="*/ 71 h 119"/>
                <a:gd name="T22" fmla="*/ 220 w 237"/>
                <a:gd name="T23" fmla="*/ 67 h 119"/>
                <a:gd name="T24" fmla="*/ 218 w 237"/>
                <a:gd name="T25" fmla="*/ 65 h 119"/>
                <a:gd name="T26" fmla="*/ 218 w 237"/>
                <a:gd name="T27" fmla="*/ 62 h 119"/>
                <a:gd name="T28" fmla="*/ 216 w 237"/>
                <a:gd name="T29" fmla="*/ 60 h 119"/>
                <a:gd name="T30" fmla="*/ 214 w 237"/>
                <a:gd name="T31" fmla="*/ 58 h 119"/>
                <a:gd name="T32" fmla="*/ 213 w 237"/>
                <a:gd name="T33" fmla="*/ 47 h 119"/>
                <a:gd name="T34" fmla="*/ 210 w 237"/>
                <a:gd name="T35" fmla="*/ 40 h 119"/>
                <a:gd name="T36" fmla="*/ 208 w 237"/>
                <a:gd name="T37" fmla="*/ 35 h 119"/>
                <a:gd name="T38" fmla="*/ 207 w 237"/>
                <a:gd name="T39" fmla="*/ 29 h 119"/>
                <a:gd name="T40" fmla="*/ 206 w 237"/>
                <a:gd name="T41" fmla="*/ 27 h 119"/>
                <a:gd name="T42" fmla="*/ 204 w 237"/>
                <a:gd name="T43" fmla="*/ 27 h 119"/>
                <a:gd name="T44" fmla="*/ 199 w 237"/>
                <a:gd name="T45" fmla="*/ 22 h 119"/>
                <a:gd name="T46" fmla="*/ 195 w 237"/>
                <a:gd name="T47" fmla="*/ 19 h 119"/>
                <a:gd name="T48" fmla="*/ 186 w 237"/>
                <a:gd name="T49" fmla="*/ 16 h 119"/>
                <a:gd name="T50" fmla="*/ 183 w 237"/>
                <a:gd name="T51" fmla="*/ 13 h 119"/>
                <a:gd name="T52" fmla="*/ 170 w 237"/>
                <a:gd name="T53" fmla="*/ 12 h 119"/>
                <a:gd name="T54" fmla="*/ 166 w 237"/>
                <a:gd name="T55" fmla="*/ 15 h 119"/>
                <a:gd name="T56" fmla="*/ 164 w 237"/>
                <a:gd name="T57" fmla="*/ 16 h 119"/>
                <a:gd name="T58" fmla="*/ 159 w 237"/>
                <a:gd name="T59" fmla="*/ 14 h 119"/>
                <a:gd name="T60" fmla="*/ 156 w 237"/>
                <a:gd name="T61" fmla="*/ 11 h 119"/>
                <a:gd name="T62" fmla="*/ 152 w 237"/>
                <a:gd name="T63" fmla="*/ 7 h 119"/>
                <a:gd name="T64" fmla="*/ 5 w 237"/>
                <a:gd name="T65" fmla="*/ 0 h 119"/>
                <a:gd name="T66" fmla="*/ 0 w 237"/>
                <a:gd name="T67" fmla="*/ 73 h 119"/>
                <a:gd name="T68" fmla="*/ 48 w 237"/>
                <a:gd name="T69" fmla="*/ 75 h 119"/>
                <a:gd name="T70" fmla="*/ 54 w 237"/>
                <a:gd name="T71" fmla="*/ 79 h 119"/>
                <a:gd name="T72" fmla="*/ 52 w 237"/>
                <a:gd name="T73" fmla="*/ 112 h 119"/>
                <a:gd name="T74" fmla="*/ 237 w 237"/>
                <a:gd name="T75" fmla="*/ 11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37" h="119">
                  <a:moveTo>
                    <a:pt x="237" y="116"/>
                  </a:moveTo>
                  <a:cubicBezTo>
                    <a:pt x="236" y="115"/>
                    <a:pt x="236" y="115"/>
                    <a:pt x="236" y="115"/>
                  </a:cubicBezTo>
                  <a:cubicBezTo>
                    <a:pt x="235" y="114"/>
                    <a:pt x="232" y="114"/>
                    <a:pt x="232" y="112"/>
                  </a:cubicBezTo>
                  <a:cubicBezTo>
                    <a:pt x="232" y="110"/>
                    <a:pt x="234" y="109"/>
                    <a:pt x="231" y="106"/>
                  </a:cubicBezTo>
                  <a:cubicBezTo>
                    <a:pt x="229" y="103"/>
                    <a:pt x="226" y="103"/>
                    <a:pt x="226" y="100"/>
                  </a:cubicBezTo>
                  <a:cubicBezTo>
                    <a:pt x="225" y="97"/>
                    <a:pt x="227" y="99"/>
                    <a:pt x="225" y="97"/>
                  </a:cubicBezTo>
                  <a:cubicBezTo>
                    <a:pt x="224" y="95"/>
                    <a:pt x="224" y="92"/>
                    <a:pt x="223" y="92"/>
                  </a:cubicBezTo>
                  <a:cubicBezTo>
                    <a:pt x="222" y="92"/>
                    <a:pt x="221" y="93"/>
                    <a:pt x="221" y="91"/>
                  </a:cubicBezTo>
                  <a:cubicBezTo>
                    <a:pt x="221" y="89"/>
                    <a:pt x="224" y="83"/>
                    <a:pt x="222" y="80"/>
                  </a:cubicBezTo>
                  <a:cubicBezTo>
                    <a:pt x="220" y="77"/>
                    <a:pt x="220" y="77"/>
                    <a:pt x="221" y="76"/>
                  </a:cubicBezTo>
                  <a:cubicBezTo>
                    <a:pt x="222" y="74"/>
                    <a:pt x="222" y="72"/>
                    <a:pt x="221" y="71"/>
                  </a:cubicBezTo>
                  <a:cubicBezTo>
                    <a:pt x="220" y="70"/>
                    <a:pt x="220" y="69"/>
                    <a:pt x="220" y="67"/>
                  </a:cubicBezTo>
                  <a:cubicBezTo>
                    <a:pt x="221" y="66"/>
                    <a:pt x="218" y="66"/>
                    <a:pt x="218" y="65"/>
                  </a:cubicBezTo>
                  <a:cubicBezTo>
                    <a:pt x="219" y="63"/>
                    <a:pt x="218" y="62"/>
                    <a:pt x="218" y="62"/>
                  </a:cubicBezTo>
                  <a:cubicBezTo>
                    <a:pt x="218" y="62"/>
                    <a:pt x="217" y="59"/>
                    <a:pt x="216" y="60"/>
                  </a:cubicBezTo>
                  <a:cubicBezTo>
                    <a:pt x="214" y="60"/>
                    <a:pt x="214" y="60"/>
                    <a:pt x="214" y="58"/>
                  </a:cubicBezTo>
                  <a:cubicBezTo>
                    <a:pt x="214" y="57"/>
                    <a:pt x="215" y="50"/>
                    <a:pt x="213" y="47"/>
                  </a:cubicBezTo>
                  <a:cubicBezTo>
                    <a:pt x="211" y="45"/>
                    <a:pt x="212" y="42"/>
                    <a:pt x="210" y="40"/>
                  </a:cubicBezTo>
                  <a:cubicBezTo>
                    <a:pt x="209" y="38"/>
                    <a:pt x="209" y="38"/>
                    <a:pt x="208" y="35"/>
                  </a:cubicBezTo>
                  <a:cubicBezTo>
                    <a:pt x="207" y="33"/>
                    <a:pt x="207" y="31"/>
                    <a:pt x="207" y="29"/>
                  </a:cubicBezTo>
                  <a:cubicBezTo>
                    <a:pt x="206" y="29"/>
                    <a:pt x="206" y="28"/>
                    <a:pt x="206" y="27"/>
                  </a:cubicBezTo>
                  <a:cubicBezTo>
                    <a:pt x="205" y="27"/>
                    <a:pt x="204" y="27"/>
                    <a:pt x="204" y="27"/>
                  </a:cubicBezTo>
                  <a:cubicBezTo>
                    <a:pt x="201" y="28"/>
                    <a:pt x="200" y="22"/>
                    <a:pt x="199" y="22"/>
                  </a:cubicBezTo>
                  <a:cubicBezTo>
                    <a:pt x="198" y="22"/>
                    <a:pt x="196" y="21"/>
                    <a:pt x="195" y="19"/>
                  </a:cubicBezTo>
                  <a:cubicBezTo>
                    <a:pt x="193" y="17"/>
                    <a:pt x="188" y="16"/>
                    <a:pt x="186" y="16"/>
                  </a:cubicBezTo>
                  <a:cubicBezTo>
                    <a:pt x="184" y="16"/>
                    <a:pt x="184" y="14"/>
                    <a:pt x="183" y="13"/>
                  </a:cubicBezTo>
                  <a:cubicBezTo>
                    <a:pt x="182" y="11"/>
                    <a:pt x="172" y="12"/>
                    <a:pt x="170" y="12"/>
                  </a:cubicBezTo>
                  <a:cubicBezTo>
                    <a:pt x="167" y="12"/>
                    <a:pt x="167" y="13"/>
                    <a:pt x="166" y="15"/>
                  </a:cubicBezTo>
                  <a:cubicBezTo>
                    <a:pt x="165" y="17"/>
                    <a:pt x="165" y="17"/>
                    <a:pt x="164" y="16"/>
                  </a:cubicBezTo>
                  <a:cubicBezTo>
                    <a:pt x="163" y="16"/>
                    <a:pt x="162" y="14"/>
                    <a:pt x="159" y="14"/>
                  </a:cubicBezTo>
                  <a:cubicBezTo>
                    <a:pt x="157" y="13"/>
                    <a:pt x="157" y="12"/>
                    <a:pt x="156" y="11"/>
                  </a:cubicBezTo>
                  <a:cubicBezTo>
                    <a:pt x="155" y="9"/>
                    <a:pt x="152" y="7"/>
                    <a:pt x="152" y="7"/>
                  </a:cubicBezTo>
                  <a:cubicBezTo>
                    <a:pt x="123" y="8"/>
                    <a:pt x="22" y="1"/>
                    <a:pt x="5" y="0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2" y="75"/>
                    <a:pt x="40" y="76"/>
                    <a:pt x="48" y="75"/>
                  </a:cubicBezTo>
                  <a:cubicBezTo>
                    <a:pt x="48" y="75"/>
                    <a:pt x="53" y="74"/>
                    <a:pt x="54" y="79"/>
                  </a:cubicBezTo>
                  <a:cubicBezTo>
                    <a:pt x="54" y="80"/>
                    <a:pt x="53" y="93"/>
                    <a:pt x="52" y="112"/>
                  </a:cubicBezTo>
                  <a:cubicBezTo>
                    <a:pt x="70" y="113"/>
                    <a:pt x="189" y="119"/>
                    <a:pt x="237" y="11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1" name="Freeform 397">
              <a:extLst>
                <a:ext uri="{FF2B5EF4-FFF2-40B4-BE49-F238E27FC236}">
                  <a16:creationId xmlns:a16="http://schemas.microsoft.com/office/drawing/2014/main" id="{C8C6BDB7-54B6-4F56-962F-6ECD5CCBF8B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4940" y="3329548"/>
              <a:ext cx="456084" cy="360693"/>
            </a:xfrm>
            <a:custGeom>
              <a:avLst/>
              <a:gdLst>
                <a:gd name="T0" fmla="*/ 108 w 145"/>
                <a:gd name="T1" fmla="*/ 6 h 112"/>
                <a:gd name="T2" fmla="*/ 74 w 145"/>
                <a:gd name="T3" fmla="*/ 12 h 112"/>
                <a:gd name="T4" fmla="*/ 71 w 145"/>
                <a:gd name="T5" fmla="*/ 5 h 112"/>
                <a:gd name="T6" fmla="*/ 65 w 145"/>
                <a:gd name="T7" fmla="*/ 4 h 112"/>
                <a:gd name="T8" fmla="*/ 63 w 145"/>
                <a:gd name="T9" fmla="*/ 1 h 112"/>
                <a:gd name="T10" fmla="*/ 31 w 145"/>
                <a:gd name="T11" fmla="*/ 5 h 112"/>
                <a:gd name="T12" fmla="*/ 14 w 145"/>
                <a:gd name="T13" fmla="*/ 13 h 112"/>
                <a:gd name="T14" fmla="*/ 6 w 145"/>
                <a:gd name="T15" fmla="*/ 17 h 112"/>
                <a:gd name="T16" fmla="*/ 6 w 145"/>
                <a:gd name="T17" fmla="*/ 18 h 112"/>
                <a:gd name="T18" fmla="*/ 1 w 145"/>
                <a:gd name="T19" fmla="*/ 24 h 112"/>
                <a:gd name="T20" fmla="*/ 2 w 145"/>
                <a:gd name="T21" fmla="*/ 30 h 112"/>
                <a:gd name="T22" fmla="*/ 9 w 145"/>
                <a:gd name="T23" fmla="*/ 35 h 112"/>
                <a:gd name="T24" fmla="*/ 13 w 145"/>
                <a:gd name="T25" fmla="*/ 35 h 112"/>
                <a:gd name="T26" fmla="*/ 18 w 145"/>
                <a:gd name="T27" fmla="*/ 41 h 112"/>
                <a:gd name="T28" fmla="*/ 28 w 145"/>
                <a:gd name="T29" fmla="*/ 53 h 112"/>
                <a:gd name="T30" fmla="*/ 36 w 145"/>
                <a:gd name="T31" fmla="*/ 58 h 112"/>
                <a:gd name="T32" fmla="*/ 42 w 145"/>
                <a:gd name="T33" fmla="*/ 63 h 112"/>
                <a:gd name="T34" fmla="*/ 49 w 145"/>
                <a:gd name="T35" fmla="*/ 67 h 112"/>
                <a:gd name="T36" fmla="*/ 54 w 145"/>
                <a:gd name="T37" fmla="*/ 74 h 112"/>
                <a:gd name="T38" fmla="*/ 62 w 145"/>
                <a:gd name="T39" fmla="*/ 80 h 112"/>
                <a:gd name="T40" fmla="*/ 68 w 145"/>
                <a:gd name="T41" fmla="*/ 88 h 112"/>
                <a:gd name="T42" fmla="*/ 69 w 145"/>
                <a:gd name="T43" fmla="*/ 94 h 112"/>
                <a:gd name="T44" fmla="*/ 74 w 145"/>
                <a:gd name="T45" fmla="*/ 97 h 112"/>
                <a:gd name="T46" fmla="*/ 78 w 145"/>
                <a:gd name="T47" fmla="*/ 103 h 112"/>
                <a:gd name="T48" fmla="*/ 79 w 145"/>
                <a:gd name="T49" fmla="*/ 110 h 112"/>
                <a:gd name="T50" fmla="*/ 89 w 145"/>
                <a:gd name="T51" fmla="*/ 112 h 112"/>
                <a:gd name="T52" fmla="*/ 89 w 145"/>
                <a:gd name="T53" fmla="*/ 111 h 112"/>
                <a:gd name="T54" fmla="*/ 90 w 145"/>
                <a:gd name="T55" fmla="*/ 108 h 112"/>
                <a:gd name="T56" fmla="*/ 94 w 145"/>
                <a:gd name="T57" fmla="*/ 106 h 112"/>
                <a:gd name="T58" fmla="*/ 92 w 145"/>
                <a:gd name="T59" fmla="*/ 103 h 112"/>
                <a:gd name="T60" fmla="*/ 91 w 145"/>
                <a:gd name="T61" fmla="*/ 100 h 112"/>
                <a:gd name="T62" fmla="*/ 94 w 145"/>
                <a:gd name="T63" fmla="*/ 101 h 112"/>
                <a:gd name="T64" fmla="*/ 97 w 145"/>
                <a:gd name="T65" fmla="*/ 102 h 112"/>
                <a:gd name="T66" fmla="*/ 100 w 145"/>
                <a:gd name="T67" fmla="*/ 98 h 112"/>
                <a:gd name="T68" fmla="*/ 98 w 145"/>
                <a:gd name="T69" fmla="*/ 96 h 112"/>
                <a:gd name="T70" fmla="*/ 95 w 145"/>
                <a:gd name="T71" fmla="*/ 95 h 112"/>
                <a:gd name="T72" fmla="*/ 98 w 145"/>
                <a:gd name="T73" fmla="*/ 92 h 112"/>
                <a:gd name="T74" fmla="*/ 102 w 145"/>
                <a:gd name="T75" fmla="*/ 93 h 112"/>
                <a:gd name="T76" fmla="*/ 109 w 145"/>
                <a:gd name="T77" fmla="*/ 88 h 112"/>
                <a:gd name="T78" fmla="*/ 114 w 145"/>
                <a:gd name="T79" fmla="*/ 86 h 112"/>
                <a:gd name="T80" fmla="*/ 114 w 145"/>
                <a:gd name="T81" fmla="*/ 82 h 112"/>
                <a:gd name="T82" fmla="*/ 116 w 145"/>
                <a:gd name="T83" fmla="*/ 81 h 112"/>
                <a:gd name="T84" fmla="*/ 118 w 145"/>
                <a:gd name="T85" fmla="*/ 79 h 112"/>
                <a:gd name="T86" fmla="*/ 122 w 145"/>
                <a:gd name="T87" fmla="*/ 74 h 112"/>
                <a:gd name="T88" fmla="*/ 122 w 145"/>
                <a:gd name="T89" fmla="*/ 70 h 112"/>
                <a:gd name="T90" fmla="*/ 127 w 145"/>
                <a:gd name="T91" fmla="*/ 70 h 112"/>
                <a:gd name="T92" fmla="*/ 129 w 145"/>
                <a:gd name="T93" fmla="*/ 65 h 112"/>
                <a:gd name="T94" fmla="*/ 130 w 145"/>
                <a:gd name="T95" fmla="*/ 60 h 112"/>
                <a:gd name="T96" fmla="*/ 129 w 145"/>
                <a:gd name="T97" fmla="*/ 59 h 112"/>
                <a:gd name="T98" fmla="*/ 131 w 145"/>
                <a:gd name="T99" fmla="*/ 57 h 112"/>
                <a:gd name="T100" fmla="*/ 142 w 145"/>
                <a:gd name="T101" fmla="*/ 37 h 112"/>
                <a:gd name="T102" fmla="*/ 145 w 145"/>
                <a:gd name="T103" fmla="*/ 35 h 112"/>
                <a:gd name="T104" fmla="*/ 108 w 145"/>
                <a:gd name="T105" fmla="*/ 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5" h="112">
                  <a:moveTo>
                    <a:pt x="108" y="6"/>
                  </a:moveTo>
                  <a:cubicBezTo>
                    <a:pt x="74" y="12"/>
                    <a:pt x="74" y="12"/>
                    <a:pt x="74" y="12"/>
                  </a:cubicBezTo>
                  <a:cubicBezTo>
                    <a:pt x="74" y="12"/>
                    <a:pt x="72" y="6"/>
                    <a:pt x="71" y="5"/>
                  </a:cubicBezTo>
                  <a:cubicBezTo>
                    <a:pt x="70" y="3"/>
                    <a:pt x="69" y="4"/>
                    <a:pt x="65" y="4"/>
                  </a:cubicBezTo>
                  <a:cubicBezTo>
                    <a:pt x="62" y="3"/>
                    <a:pt x="63" y="3"/>
                    <a:pt x="63" y="1"/>
                  </a:cubicBezTo>
                  <a:cubicBezTo>
                    <a:pt x="63" y="0"/>
                    <a:pt x="34" y="4"/>
                    <a:pt x="31" y="5"/>
                  </a:cubicBezTo>
                  <a:cubicBezTo>
                    <a:pt x="29" y="5"/>
                    <a:pt x="18" y="11"/>
                    <a:pt x="14" y="13"/>
                  </a:cubicBezTo>
                  <a:cubicBezTo>
                    <a:pt x="11" y="14"/>
                    <a:pt x="10" y="16"/>
                    <a:pt x="6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9"/>
                    <a:pt x="1" y="21"/>
                    <a:pt x="1" y="24"/>
                  </a:cubicBezTo>
                  <a:cubicBezTo>
                    <a:pt x="1" y="26"/>
                    <a:pt x="0" y="29"/>
                    <a:pt x="2" y="30"/>
                  </a:cubicBezTo>
                  <a:cubicBezTo>
                    <a:pt x="3" y="31"/>
                    <a:pt x="7" y="33"/>
                    <a:pt x="9" y="35"/>
                  </a:cubicBezTo>
                  <a:cubicBezTo>
                    <a:pt x="10" y="37"/>
                    <a:pt x="11" y="35"/>
                    <a:pt x="13" y="35"/>
                  </a:cubicBezTo>
                  <a:cubicBezTo>
                    <a:pt x="15" y="35"/>
                    <a:pt x="16" y="37"/>
                    <a:pt x="18" y="41"/>
                  </a:cubicBezTo>
                  <a:cubicBezTo>
                    <a:pt x="20" y="45"/>
                    <a:pt x="24" y="51"/>
                    <a:pt x="28" y="53"/>
                  </a:cubicBezTo>
                  <a:cubicBezTo>
                    <a:pt x="32" y="54"/>
                    <a:pt x="33" y="55"/>
                    <a:pt x="36" y="58"/>
                  </a:cubicBezTo>
                  <a:cubicBezTo>
                    <a:pt x="38" y="61"/>
                    <a:pt x="40" y="62"/>
                    <a:pt x="42" y="63"/>
                  </a:cubicBezTo>
                  <a:cubicBezTo>
                    <a:pt x="45" y="64"/>
                    <a:pt x="47" y="65"/>
                    <a:pt x="49" y="67"/>
                  </a:cubicBezTo>
                  <a:cubicBezTo>
                    <a:pt x="50" y="69"/>
                    <a:pt x="50" y="71"/>
                    <a:pt x="54" y="74"/>
                  </a:cubicBezTo>
                  <a:cubicBezTo>
                    <a:pt x="58" y="77"/>
                    <a:pt x="60" y="78"/>
                    <a:pt x="62" y="80"/>
                  </a:cubicBezTo>
                  <a:cubicBezTo>
                    <a:pt x="64" y="81"/>
                    <a:pt x="68" y="86"/>
                    <a:pt x="68" y="88"/>
                  </a:cubicBezTo>
                  <a:cubicBezTo>
                    <a:pt x="68" y="90"/>
                    <a:pt x="67" y="93"/>
                    <a:pt x="69" y="94"/>
                  </a:cubicBezTo>
                  <a:cubicBezTo>
                    <a:pt x="71" y="95"/>
                    <a:pt x="72" y="95"/>
                    <a:pt x="74" y="97"/>
                  </a:cubicBezTo>
                  <a:cubicBezTo>
                    <a:pt x="75" y="99"/>
                    <a:pt x="77" y="103"/>
                    <a:pt x="78" y="103"/>
                  </a:cubicBezTo>
                  <a:cubicBezTo>
                    <a:pt x="80" y="104"/>
                    <a:pt x="76" y="109"/>
                    <a:pt x="79" y="110"/>
                  </a:cubicBezTo>
                  <a:cubicBezTo>
                    <a:pt x="81" y="112"/>
                    <a:pt x="87" y="112"/>
                    <a:pt x="89" y="112"/>
                  </a:cubicBezTo>
                  <a:cubicBezTo>
                    <a:pt x="89" y="111"/>
                    <a:pt x="89" y="111"/>
                    <a:pt x="89" y="111"/>
                  </a:cubicBezTo>
                  <a:cubicBezTo>
                    <a:pt x="89" y="110"/>
                    <a:pt x="89" y="108"/>
                    <a:pt x="90" y="108"/>
                  </a:cubicBezTo>
                  <a:cubicBezTo>
                    <a:pt x="92" y="108"/>
                    <a:pt x="94" y="108"/>
                    <a:pt x="94" y="106"/>
                  </a:cubicBezTo>
                  <a:cubicBezTo>
                    <a:pt x="93" y="104"/>
                    <a:pt x="93" y="105"/>
                    <a:pt x="92" y="103"/>
                  </a:cubicBezTo>
                  <a:cubicBezTo>
                    <a:pt x="91" y="102"/>
                    <a:pt x="89" y="101"/>
                    <a:pt x="91" y="100"/>
                  </a:cubicBezTo>
                  <a:cubicBezTo>
                    <a:pt x="93" y="100"/>
                    <a:pt x="93" y="100"/>
                    <a:pt x="94" y="101"/>
                  </a:cubicBezTo>
                  <a:cubicBezTo>
                    <a:pt x="95" y="102"/>
                    <a:pt x="95" y="103"/>
                    <a:pt x="97" y="102"/>
                  </a:cubicBezTo>
                  <a:cubicBezTo>
                    <a:pt x="99" y="101"/>
                    <a:pt x="100" y="100"/>
                    <a:pt x="100" y="98"/>
                  </a:cubicBezTo>
                  <a:cubicBezTo>
                    <a:pt x="100" y="96"/>
                    <a:pt x="100" y="96"/>
                    <a:pt x="98" y="96"/>
                  </a:cubicBezTo>
                  <a:cubicBezTo>
                    <a:pt x="96" y="95"/>
                    <a:pt x="95" y="96"/>
                    <a:pt x="95" y="95"/>
                  </a:cubicBezTo>
                  <a:cubicBezTo>
                    <a:pt x="95" y="94"/>
                    <a:pt x="96" y="92"/>
                    <a:pt x="98" y="92"/>
                  </a:cubicBezTo>
                  <a:cubicBezTo>
                    <a:pt x="100" y="93"/>
                    <a:pt x="100" y="93"/>
                    <a:pt x="102" y="93"/>
                  </a:cubicBezTo>
                  <a:cubicBezTo>
                    <a:pt x="103" y="92"/>
                    <a:pt x="107" y="89"/>
                    <a:pt x="109" y="88"/>
                  </a:cubicBezTo>
                  <a:cubicBezTo>
                    <a:pt x="111" y="87"/>
                    <a:pt x="113" y="88"/>
                    <a:pt x="114" y="86"/>
                  </a:cubicBezTo>
                  <a:cubicBezTo>
                    <a:pt x="114" y="84"/>
                    <a:pt x="113" y="83"/>
                    <a:pt x="114" y="82"/>
                  </a:cubicBezTo>
                  <a:cubicBezTo>
                    <a:pt x="115" y="80"/>
                    <a:pt x="115" y="81"/>
                    <a:pt x="116" y="81"/>
                  </a:cubicBezTo>
                  <a:cubicBezTo>
                    <a:pt x="118" y="80"/>
                    <a:pt x="118" y="81"/>
                    <a:pt x="118" y="79"/>
                  </a:cubicBezTo>
                  <a:cubicBezTo>
                    <a:pt x="119" y="77"/>
                    <a:pt x="122" y="76"/>
                    <a:pt x="122" y="74"/>
                  </a:cubicBezTo>
                  <a:cubicBezTo>
                    <a:pt x="122" y="72"/>
                    <a:pt x="121" y="70"/>
                    <a:pt x="122" y="70"/>
                  </a:cubicBezTo>
                  <a:cubicBezTo>
                    <a:pt x="124" y="70"/>
                    <a:pt x="126" y="72"/>
                    <a:pt x="127" y="70"/>
                  </a:cubicBezTo>
                  <a:cubicBezTo>
                    <a:pt x="128" y="67"/>
                    <a:pt x="128" y="67"/>
                    <a:pt x="129" y="65"/>
                  </a:cubicBezTo>
                  <a:cubicBezTo>
                    <a:pt x="131" y="64"/>
                    <a:pt x="131" y="62"/>
                    <a:pt x="130" y="60"/>
                  </a:cubicBezTo>
                  <a:cubicBezTo>
                    <a:pt x="129" y="59"/>
                    <a:pt x="128" y="59"/>
                    <a:pt x="129" y="59"/>
                  </a:cubicBezTo>
                  <a:cubicBezTo>
                    <a:pt x="131" y="59"/>
                    <a:pt x="132" y="60"/>
                    <a:pt x="131" y="57"/>
                  </a:cubicBezTo>
                  <a:cubicBezTo>
                    <a:pt x="131" y="55"/>
                    <a:pt x="140" y="38"/>
                    <a:pt x="142" y="37"/>
                  </a:cubicBezTo>
                  <a:cubicBezTo>
                    <a:pt x="143" y="37"/>
                    <a:pt x="143" y="36"/>
                    <a:pt x="145" y="35"/>
                  </a:cubicBezTo>
                  <a:lnTo>
                    <a:pt x="108" y="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2" name="Freeform 503">
              <a:extLst>
                <a:ext uri="{FF2B5EF4-FFF2-40B4-BE49-F238E27FC236}">
                  <a16:creationId xmlns:a16="http://schemas.microsoft.com/office/drawing/2014/main" id="{07480CD9-01D5-4ABC-A17B-77940987F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4168" y="3281909"/>
              <a:ext cx="448129" cy="421942"/>
            </a:xfrm>
            <a:custGeom>
              <a:avLst/>
              <a:gdLst>
                <a:gd name="T0" fmla="*/ 125 w 143"/>
                <a:gd name="T1" fmla="*/ 15 h 131"/>
                <a:gd name="T2" fmla="*/ 131 w 143"/>
                <a:gd name="T3" fmla="*/ 6 h 131"/>
                <a:gd name="T4" fmla="*/ 125 w 143"/>
                <a:gd name="T5" fmla="*/ 0 h 131"/>
                <a:gd name="T6" fmla="*/ 0 w 143"/>
                <a:gd name="T7" fmla="*/ 6 h 131"/>
                <a:gd name="T8" fmla="*/ 6 w 143"/>
                <a:gd name="T9" fmla="*/ 39 h 131"/>
                <a:gd name="T10" fmla="*/ 6 w 143"/>
                <a:gd name="T11" fmla="*/ 107 h 131"/>
                <a:gd name="T12" fmla="*/ 7 w 143"/>
                <a:gd name="T13" fmla="*/ 107 h 131"/>
                <a:gd name="T14" fmla="*/ 10 w 143"/>
                <a:gd name="T15" fmla="*/ 112 h 131"/>
                <a:gd name="T16" fmla="*/ 12 w 143"/>
                <a:gd name="T17" fmla="*/ 110 h 131"/>
                <a:gd name="T18" fmla="*/ 17 w 143"/>
                <a:gd name="T19" fmla="*/ 110 h 131"/>
                <a:gd name="T20" fmla="*/ 20 w 143"/>
                <a:gd name="T21" fmla="*/ 111 h 131"/>
                <a:gd name="T22" fmla="*/ 20 w 143"/>
                <a:gd name="T23" fmla="*/ 131 h 131"/>
                <a:gd name="T24" fmla="*/ 107 w 143"/>
                <a:gd name="T25" fmla="*/ 128 h 131"/>
                <a:gd name="T26" fmla="*/ 107 w 143"/>
                <a:gd name="T27" fmla="*/ 128 h 131"/>
                <a:gd name="T28" fmla="*/ 107 w 143"/>
                <a:gd name="T29" fmla="*/ 123 h 131"/>
                <a:gd name="T30" fmla="*/ 108 w 143"/>
                <a:gd name="T31" fmla="*/ 119 h 131"/>
                <a:gd name="T32" fmla="*/ 106 w 143"/>
                <a:gd name="T33" fmla="*/ 114 h 131"/>
                <a:gd name="T34" fmla="*/ 105 w 143"/>
                <a:gd name="T35" fmla="*/ 109 h 131"/>
                <a:gd name="T36" fmla="*/ 105 w 143"/>
                <a:gd name="T37" fmla="*/ 104 h 131"/>
                <a:gd name="T38" fmla="*/ 107 w 143"/>
                <a:gd name="T39" fmla="*/ 99 h 131"/>
                <a:gd name="T40" fmla="*/ 107 w 143"/>
                <a:gd name="T41" fmla="*/ 93 h 131"/>
                <a:gd name="T42" fmla="*/ 110 w 143"/>
                <a:gd name="T43" fmla="*/ 91 h 131"/>
                <a:gd name="T44" fmla="*/ 112 w 143"/>
                <a:gd name="T45" fmla="*/ 89 h 131"/>
                <a:gd name="T46" fmla="*/ 112 w 143"/>
                <a:gd name="T47" fmla="*/ 86 h 131"/>
                <a:gd name="T48" fmla="*/ 112 w 143"/>
                <a:gd name="T49" fmla="*/ 83 h 131"/>
                <a:gd name="T50" fmla="*/ 117 w 143"/>
                <a:gd name="T51" fmla="*/ 78 h 131"/>
                <a:gd name="T52" fmla="*/ 120 w 143"/>
                <a:gd name="T53" fmla="*/ 74 h 131"/>
                <a:gd name="T54" fmla="*/ 121 w 143"/>
                <a:gd name="T55" fmla="*/ 69 h 131"/>
                <a:gd name="T56" fmla="*/ 123 w 143"/>
                <a:gd name="T57" fmla="*/ 61 h 131"/>
                <a:gd name="T58" fmla="*/ 127 w 143"/>
                <a:gd name="T59" fmla="*/ 58 h 131"/>
                <a:gd name="T60" fmla="*/ 128 w 143"/>
                <a:gd name="T61" fmla="*/ 56 h 131"/>
                <a:gd name="T62" fmla="*/ 130 w 143"/>
                <a:gd name="T63" fmla="*/ 53 h 131"/>
                <a:gd name="T64" fmla="*/ 133 w 143"/>
                <a:gd name="T65" fmla="*/ 49 h 131"/>
                <a:gd name="T66" fmla="*/ 135 w 143"/>
                <a:gd name="T67" fmla="*/ 45 h 131"/>
                <a:gd name="T68" fmla="*/ 132 w 143"/>
                <a:gd name="T69" fmla="*/ 40 h 131"/>
                <a:gd name="T70" fmla="*/ 133 w 143"/>
                <a:gd name="T71" fmla="*/ 36 h 131"/>
                <a:gd name="T72" fmla="*/ 136 w 143"/>
                <a:gd name="T73" fmla="*/ 32 h 131"/>
                <a:gd name="T74" fmla="*/ 137 w 143"/>
                <a:gd name="T75" fmla="*/ 30 h 131"/>
                <a:gd name="T76" fmla="*/ 138 w 143"/>
                <a:gd name="T77" fmla="*/ 26 h 131"/>
                <a:gd name="T78" fmla="*/ 143 w 143"/>
                <a:gd name="T79" fmla="*/ 17 h 131"/>
                <a:gd name="T80" fmla="*/ 128 w 143"/>
                <a:gd name="T81" fmla="*/ 19 h 131"/>
                <a:gd name="T82" fmla="*/ 125 w 143"/>
                <a:gd name="T83" fmla="*/ 1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3" h="131">
                  <a:moveTo>
                    <a:pt x="125" y="15"/>
                  </a:moveTo>
                  <a:cubicBezTo>
                    <a:pt x="127" y="13"/>
                    <a:pt x="129" y="12"/>
                    <a:pt x="131" y="6"/>
                  </a:cubicBezTo>
                  <a:cubicBezTo>
                    <a:pt x="132" y="1"/>
                    <a:pt x="125" y="0"/>
                    <a:pt x="125" y="0"/>
                  </a:cubicBezTo>
                  <a:cubicBezTo>
                    <a:pt x="106" y="3"/>
                    <a:pt x="16" y="6"/>
                    <a:pt x="0" y="6"/>
                  </a:cubicBezTo>
                  <a:cubicBezTo>
                    <a:pt x="1" y="15"/>
                    <a:pt x="3" y="27"/>
                    <a:pt x="6" y="39"/>
                  </a:cubicBezTo>
                  <a:cubicBezTo>
                    <a:pt x="6" y="107"/>
                    <a:pt x="6" y="107"/>
                    <a:pt x="6" y="107"/>
                  </a:cubicBezTo>
                  <a:cubicBezTo>
                    <a:pt x="6" y="107"/>
                    <a:pt x="7" y="107"/>
                    <a:pt x="7" y="107"/>
                  </a:cubicBezTo>
                  <a:cubicBezTo>
                    <a:pt x="9" y="107"/>
                    <a:pt x="8" y="110"/>
                    <a:pt x="10" y="112"/>
                  </a:cubicBezTo>
                  <a:cubicBezTo>
                    <a:pt x="12" y="113"/>
                    <a:pt x="11" y="110"/>
                    <a:pt x="12" y="110"/>
                  </a:cubicBezTo>
                  <a:cubicBezTo>
                    <a:pt x="13" y="109"/>
                    <a:pt x="15" y="110"/>
                    <a:pt x="17" y="110"/>
                  </a:cubicBezTo>
                  <a:cubicBezTo>
                    <a:pt x="19" y="110"/>
                    <a:pt x="20" y="111"/>
                    <a:pt x="20" y="111"/>
                  </a:cubicBezTo>
                  <a:cubicBezTo>
                    <a:pt x="20" y="131"/>
                    <a:pt x="20" y="131"/>
                    <a:pt x="20" y="131"/>
                  </a:cubicBezTo>
                  <a:cubicBezTo>
                    <a:pt x="107" y="128"/>
                    <a:pt x="107" y="128"/>
                    <a:pt x="107" y="128"/>
                  </a:cubicBezTo>
                  <a:cubicBezTo>
                    <a:pt x="107" y="128"/>
                    <a:pt x="107" y="128"/>
                    <a:pt x="107" y="128"/>
                  </a:cubicBezTo>
                  <a:cubicBezTo>
                    <a:pt x="106" y="124"/>
                    <a:pt x="108" y="125"/>
                    <a:pt x="107" y="123"/>
                  </a:cubicBezTo>
                  <a:cubicBezTo>
                    <a:pt x="107" y="122"/>
                    <a:pt x="107" y="121"/>
                    <a:pt x="108" y="119"/>
                  </a:cubicBezTo>
                  <a:cubicBezTo>
                    <a:pt x="109" y="117"/>
                    <a:pt x="108" y="117"/>
                    <a:pt x="106" y="114"/>
                  </a:cubicBezTo>
                  <a:cubicBezTo>
                    <a:pt x="104" y="112"/>
                    <a:pt x="104" y="110"/>
                    <a:pt x="105" y="109"/>
                  </a:cubicBezTo>
                  <a:cubicBezTo>
                    <a:pt x="106" y="108"/>
                    <a:pt x="105" y="106"/>
                    <a:pt x="105" y="104"/>
                  </a:cubicBezTo>
                  <a:cubicBezTo>
                    <a:pt x="105" y="103"/>
                    <a:pt x="105" y="100"/>
                    <a:pt x="107" y="99"/>
                  </a:cubicBezTo>
                  <a:cubicBezTo>
                    <a:pt x="109" y="98"/>
                    <a:pt x="107" y="95"/>
                    <a:pt x="107" y="93"/>
                  </a:cubicBezTo>
                  <a:cubicBezTo>
                    <a:pt x="106" y="91"/>
                    <a:pt x="108" y="91"/>
                    <a:pt x="110" y="91"/>
                  </a:cubicBezTo>
                  <a:cubicBezTo>
                    <a:pt x="112" y="91"/>
                    <a:pt x="112" y="89"/>
                    <a:pt x="112" y="89"/>
                  </a:cubicBezTo>
                  <a:cubicBezTo>
                    <a:pt x="111" y="88"/>
                    <a:pt x="111" y="87"/>
                    <a:pt x="112" y="86"/>
                  </a:cubicBezTo>
                  <a:cubicBezTo>
                    <a:pt x="113" y="85"/>
                    <a:pt x="112" y="85"/>
                    <a:pt x="112" y="83"/>
                  </a:cubicBezTo>
                  <a:cubicBezTo>
                    <a:pt x="111" y="80"/>
                    <a:pt x="115" y="79"/>
                    <a:pt x="117" y="78"/>
                  </a:cubicBezTo>
                  <a:cubicBezTo>
                    <a:pt x="119" y="77"/>
                    <a:pt x="120" y="76"/>
                    <a:pt x="120" y="74"/>
                  </a:cubicBezTo>
                  <a:cubicBezTo>
                    <a:pt x="120" y="72"/>
                    <a:pt x="120" y="70"/>
                    <a:pt x="121" y="69"/>
                  </a:cubicBezTo>
                  <a:cubicBezTo>
                    <a:pt x="123" y="68"/>
                    <a:pt x="123" y="64"/>
                    <a:pt x="123" y="61"/>
                  </a:cubicBezTo>
                  <a:cubicBezTo>
                    <a:pt x="124" y="58"/>
                    <a:pt x="125" y="59"/>
                    <a:pt x="127" y="58"/>
                  </a:cubicBezTo>
                  <a:cubicBezTo>
                    <a:pt x="128" y="58"/>
                    <a:pt x="128" y="59"/>
                    <a:pt x="128" y="56"/>
                  </a:cubicBezTo>
                  <a:cubicBezTo>
                    <a:pt x="128" y="53"/>
                    <a:pt x="130" y="53"/>
                    <a:pt x="130" y="53"/>
                  </a:cubicBezTo>
                  <a:cubicBezTo>
                    <a:pt x="130" y="53"/>
                    <a:pt x="131" y="50"/>
                    <a:pt x="133" y="49"/>
                  </a:cubicBezTo>
                  <a:cubicBezTo>
                    <a:pt x="134" y="48"/>
                    <a:pt x="136" y="48"/>
                    <a:pt x="135" y="45"/>
                  </a:cubicBezTo>
                  <a:cubicBezTo>
                    <a:pt x="135" y="41"/>
                    <a:pt x="132" y="42"/>
                    <a:pt x="132" y="40"/>
                  </a:cubicBezTo>
                  <a:cubicBezTo>
                    <a:pt x="132" y="38"/>
                    <a:pt x="131" y="37"/>
                    <a:pt x="133" y="36"/>
                  </a:cubicBezTo>
                  <a:cubicBezTo>
                    <a:pt x="135" y="35"/>
                    <a:pt x="135" y="34"/>
                    <a:pt x="136" y="32"/>
                  </a:cubicBezTo>
                  <a:cubicBezTo>
                    <a:pt x="136" y="30"/>
                    <a:pt x="136" y="31"/>
                    <a:pt x="137" y="30"/>
                  </a:cubicBezTo>
                  <a:cubicBezTo>
                    <a:pt x="139" y="29"/>
                    <a:pt x="136" y="27"/>
                    <a:pt x="138" y="26"/>
                  </a:cubicBezTo>
                  <a:cubicBezTo>
                    <a:pt x="140" y="25"/>
                    <a:pt x="143" y="20"/>
                    <a:pt x="143" y="17"/>
                  </a:cubicBezTo>
                  <a:cubicBezTo>
                    <a:pt x="138" y="18"/>
                    <a:pt x="130" y="18"/>
                    <a:pt x="128" y="19"/>
                  </a:cubicBezTo>
                  <a:cubicBezTo>
                    <a:pt x="124" y="19"/>
                    <a:pt x="124" y="18"/>
                    <a:pt x="125" y="1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3" name="Freeform 577">
              <a:extLst>
                <a:ext uri="{FF2B5EF4-FFF2-40B4-BE49-F238E27FC236}">
                  <a16:creationId xmlns:a16="http://schemas.microsoft.com/office/drawing/2014/main" id="{7520CE6D-E3BC-4F3E-9928-073F3EF752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1196" y="3178465"/>
              <a:ext cx="753068" cy="273582"/>
            </a:xfrm>
            <a:custGeom>
              <a:avLst/>
              <a:gdLst>
                <a:gd name="T0" fmla="*/ 178 w 240"/>
                <a:gd name="T1" fmla="*/ 57 h 85"/>
                <a:gd name="T2" fmla="*/ 179 w 240"/>
                <a:gd name="T3" fmla="*/ 51 h 85"/>
                <a:gd name="T4" fmla="*/ 184 w 240"/>
                <a:gd name="T5" fmla="*/ 47 h 85"/>
                <a:gd name="T6" fmla="*/ 193 w 240"/>
                <a:gd name="T7" fmla="*/ 45 h 85"/>
                <a:gd name="T8" fmla="*/ 205 w 240"/>
                <a:gd name="T9" fmla="*/ 35 h 85"/>
                <a:gd name="T10" fmla="*/ 208 w 240"/>
                <a:gd name="T11" fmla="*/ 30 h 85"/>
                <a:gd name="T12" fmla="*/ 213 w 240"/>
                <a:gd name="T13" fmla="*/ 27 h 85"/>
                <a:gd name="T14" fmla="*/ 214 w 240"/>
                <a:gd name="T15" fmla="*/ 24 h 85"/>
                <a:gd name="T16" fmla="*/ 218 w 240"/>
                <a:gd name="T17" fmla="*/ 27 h 85"/>
                <a:gd name="T18" fmla="*/ 223 w 240"/>
                <a:gd name="T19" fmla="*/ 19 h 85"/>
                <a:gd name="T20" fmla="*/ 229 w 240"/>
                <a:gd name="T21" fmla="*/ 20 h 85"/>
                <a:gd name="T22" fmla="*/ 235 w 240"/>
                <a:gd name="T23" fmla="*/ 13 h 85"/>
                <a:gd name="T24" fmla="*/ 239 w 240"/>
                <a:gd name="T25" fmla="*/ 8 h 85"/>
                <a:gd name="T26" fmla="*/ 239 w 240"/>
                <a:gd name="T27" fmla="*/ 0 h 85"/>
                <a:gd name="T28" fmla="*/ 228 w 240"/>
                <a:gd name="T29" fmla="*/ 2 h 85"/>
                <a:gd name="T30" fmla="*/ 72 w 240"/>
                <a:gd name="T31" fmla="*/ 19 h 85"/>
                <a:gd name="T32" fmla="*/ 68 w 240"/>
                <a:gd name="T33" fmla="*/ 21 h 85"/>
                <a:gd name="T34" fmla="*/ 64 w 240"/>
                <a:gd name="T35" fmla="*/ 20 h 85"/>
                <a:gd name="T36" fmla="*/ 58 w 240"/>
                <a:gd name="T37" fmla="*/ 21 h 85"/>
                <a:gd name="T38" fmla="*/ 58 w 240"/>
                <a:gd name="T39" fmla="*/ 27 h 85"/>
                <a:gd name="T40" fmla="*/ 19 w 240"/>
                <a:gd name="T41" fmla="*/ 29 h 85"/>
                <a:gd name="T42" fmla="*/ 15 w 240"/>
                <a:gd name="T43" fmla="*/ 28 h 85"/>
                <a:gd name="T44" fmla="*/ 16 w 240"/>
                <a:gd name="T45" fmla="*/ 34 h 85"/>
                <a:gd name="T46" fmla="*/ 14 w 240"/>
                <a:gd name="T47" fmla="*/ 39 h 85"/>
                <a:gd name="T48" fmla="*/ 12 w 240"/>
                <a:gd name="T49" fmla="*/ 45 h 85"/>
                <a:gd name="T50" fmla="*/ 13 w 240"/>
                <a:gd name="T51" fmla="*/ 49 h 85"/>
                <a:gd name="T52" fmla="*/ 8 w 240"/>
                <a:gd name="T53" fmla="*/ 58 h 85"/>
                <a:gd name="T54" fmla="*/ 7 w 240"/>
                <a:gd name="T55" fmla="*/ 62 h 85"/>
                <a:gd name="T56" fmla="*/ 6 w 240"/>
                <a:gd name="T57" fmla="*/ 64 h 85"/>
                <a:gd name="T58" fmla="*/ 3 w 240"/>
                <a:gd name="T59" fmla="*/ 68 h 85"/>
                <a:gd name="T60" fmla="*/ 2 w 240"/>
                <a:gd name="T61" fmla="*/ 72 h 85"/>
                <a:gd name="T62" fmla="*/ 5 w 240"/>
                <a:gd name="T63" fmla="*/ 77 h 85"/>
                <a:gd name="T64" fmla="*/ 3 w 240"/>
                <a:gd name="T65" fmla="*/ 81 h 85"/>
                <a:gd name="T66" fmla="*/ 0 w 240"/>
                <a:gd name="T67" fmla="*/ 85 h 85"/>
                <a:gd name="T68" fmla="*/ 171 w 240"/>
                <a:gd name="T69" fmla="*/ 68 h 85"/>
                <a:gd name="T70" fmla="*/ 172 w 240"/>
                <a:gd name="T71" fmla="*/ 60 h 85"/>
                <a:gd name="T72" fmla="*/ 178 w 240"/>
                <a:gd name="T73" fmla="*/ 57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40" h="85">
                  <a:moveTo>
                    <a:pt x="178" y="57"/>
                  </a:moveTo>
                  <a:cubicBezTo>
                    <a:pt x="180" y="56"/>
                    <a:pt x="179" y="53"/>
                    <a:pt x="179" y="51"/>
                  </a:cubicBezTo>
                  <a:cubicBezTo>
                    <a:pt x="178" y="48"/>
                    <a:pt x="180" y="50"/>
                    <a:pt x="184" y="47"/>
                  </a:cubicBezTo>
                  <a:cubicBezTo>
                    <a:pt x="189" y="44"/>
                    <a:pt x="191" y="48"/>
                    <a:pt x="193" y="45"/>
                  </a:cubicBezTo>
                  <a:cubicBezTo>
                    <a:pt x="196" y="43"/>
                    <a:pt x="202" y="36"/>
                    <a:pt x="205" y="35"/>
                  </a:cubicBezTo>
                  <a:cubicBezTo>
                    <a:pt x="208" y="35"/>
                    <a:pt x="208" y="32"/>
                    <a:pt x="208" y="30"/>
                  </a:cubicBezTo>
                  <a:cubicBezTo>
                    <a:pt x="208" y="28"/>
                    <a:pt x="211" y="29"/>
                    <a:pt x="213" y="27"/>
                  </a:cubicBezTo>
                  <a:cubicBezTo>
                    <a:pt x="214" y="25"/>
                    <a:pt x="212" y="24"/>
                    <a:pt x="214" y="24"/>
                  </a:cubicBezTo>
                  <a:cubicBezTo>
                    <a:pt x="216" y="24"/>
                    <a:pt x="215" y="27"/>
                    <a:pt x="218" y="27"/>
                  </a:cubicBezTo>
                  <a:cubicBezTo>
                    <a:pt x="222" y="26"/>
                    <a:pt x="220" y="22"/>
                    <a:pt x="223" y="19"/>
                  </a:cubicBezTo>
                  <a:cubicBezTo>
                    <a:pt x="226" y="15"/>
                    <a:pt x="229" y="19"/>
                    <a:pt x="229" y="20"/>
                  </a:cubicBezTo>
                  <a:cubicBezTo>
                    <a:pt x="230" y="22"/>
                    <a:pt x="233" y="17"/>
                    <a:pt x="235" y="13"/>
                  </a:cubicBezTo>
                  <a:cubicBezTo>
                    <a:pt x="236" y="10"/>
                    <a:pt x="237" y="12"/>
                    <a:pt x="239" y="8"/>
                  </a:cubicBezTo>
                  <a:cubicBezTo>
                    <a:pt x="240" y="6"/>
                    <a:pt x="240" y="3"/>
                    <a:pt x="239" y="0"/>
                  </a:cubicBezTo>
                  <a:cubicBezTo>
                    <a:pt x="236" y="0"/>
                    <a:pt x="232" y="1"/>
                    <a:pt x="228" y="2"/>
                  </a:cubicBezTo>
                  <a:cubicBezTo>
                    <a:pt x="222" y="3"/>
                    <a:pt x="125" y="17"/>
                    <a:pt x="72" y="19"/>
                  </a:cubicBezTo>
                  <a:cubicBezTo>
                    <a:pt x="72" y="19"/>
                    <a:pt x="69" y="20"/>
                    <a:pt x="68" y="21"/>
                  </a:cubicBezTo>
                  <a:cubicBezTo>
                    <a:pt x="67" y="23"/>
                    <a:pt x="66" y="21"/>
                    <a:pt x="64" y="20"/>
                  </a:cubicBezTo>
                  <a:cubicBezTo>
                    <a:pt x="62" y="19"/>
                    <a:pt x="58" y="19"/>
                    <a:pt x="58" y="21"/>
                  </a:cubicBezTo>
                  <a:cubicBezTo>
                    <a:pt x="58" y="22"/>
                    <a:pt x="60" y="27"/>
                    <a:pt x="58" y="27"/>
                  </a:cubicBezTo>
                  <a:cubicBezTo>
                    <a:pt x="55" y="27"/>
                    <a:pt x="27" y="30"/>
                    <a:pt x="19" y="29"/>
                  </a:cubicBezTo>
                  <a:cubicBezTo>
                    <a:pt x="19" y="29"/>
                    <a:pt x="18" y="29"/>
                    <a:pt x="15" y="28"/>
                  </a:cubicBezTo>
                  <a:cubicBezTo>
                    <a:pt x="12" y="28"/>
                    <a:pt x="16" y="33"/>
                    <a:pt x="16" y="34"/>
                  </a:cubicBezTo>
                  <a:cubicBezTo>
                    <a:pt x="15" y="35"/>
                    <a:pt x="16" y="37"/>
                    <a:pt x="14" y="39"/>
                  </a:cubicBezTo>
                  <a:cubicBezTo>
                    <a:pt x="12" y="40"/>
                    <a:pt x="14" y="43"/>
                    <a:pt x="12" y="45"/>
                  </a:cubicBezTo>
                  <a:cubicBezTo>
                    <a:pt x="11" y="46"/>
                    <a:pt x="12" y="46"/>
                    <a:pt x="13" y="49"/>
                  </a:cubicBezTo>
                  <a:cubicBezTo>
                    <a:pt x="13" y="51"/>
                    <a:pt x="11" y="57"/>
                    <a:pt x="8" y="58"/>
                  </a:cubicBezTo>
                  <a:cubicBezTo>
                    <a:pt x="6" y="59"/>
                    <a:pt x="9" y="61"/>
                    <a:pt x="7" y="62"/>
                  </a:cubicBezTo>
                  <a:cubicBezTo>
                    <a:pt x="6" y="63"/>
                    <a:pt x="6" y="62"/>
                    <a:pt x="6" y="64"/>
                  </a:cubicBezTo>
                  <a:cubicBezTo>
                    <a:pt x="5" y="66"/>
                    <a:pt x="5" y="67"/>
                    <a:pt x="3" y="68"/>
                  </a:cubicBezTo>
                  <a:cubicBezTo>
                    <a:pt x="1" y="69"/>
                    <a:pt x="2" y="70"/>
                    <a:pt x="2" y="72"/>
                  </a:cubicBezTo>
                  <a:cubicBezTo>
                    <a:pt x="2" y="74"/>
                    <a:pt x="5" y="73"/>
                    <a:pt x="5" y="77"/>
                  </a:cubicBezTo>
                  <a:cubicBezTo>
                    <a:pt x="6" y="80"/>
                    <a:pt x="4" y="80"/>
                    <a:pt x="3" y="81"/>
                  </a:cubicBezTo>
                  <a:cubicBezTo>
                    <a:pt x="1" y="82"/>
                    <a:pt x="0" y="85"/>
                    <a:pt x="0" y="85"/>
                  </a:cubicBezTo>
                  <a:cubicBezTo>
                    <a:pt x="45" y="82"/>
                    <a:pt x="125" y="73"/>
                    <a:pt x="171" y="68"/>
                  </a:cubicBezTo>
                  <a:cubicBezTo>
                    <a:pt x="171" y="65"/>
                    <a:pt x="172" y="61"/>
                    <a:pt x="172" y="60"/>
                  </a:cubicBezTo>
                  <a:cubicBezTo>
                    <a:pt x="172" y="58"/>
                    <a:pt x="177" y="59"/>
                    <a:pt x="178" y="5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4" name="Freeform 754">
              <a:extLst>
                <a:ext uri="{FF2B5EF4-FFF2-40B4-BE49-F238E27FC236}">
                  <a16:creationId xmlns:a16="http://schemas.microsoft.com/office/drawing/2014/main" id="{12A70D4C-69F9-4BB8-8042-4ABEDF5D7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4830729" y="2026972"/>
              <a:ext cx="153796" cy="299443"/>
            </a:xfrm>
            <a:custGeom>
              <a:avLst/>
              <a:gdLst>
                <a:gd name="T0" fmla="*/ 0 w 49"/>
                <a:gd name="T1" fmla="*/ 20 h 93"/>
                <a:gd name="T2" fmla="*/ 1 w 49"/>
                <a:gd name="T3" fmla="*/ 27 h 93"/>
                <a:gd name="T4" fmla="*/ 4 w 49"/>
                <a:gd name="T5" fmla="*/ 32 h 93"/>
                <a:gd name="T6" fmla="*/ 7 w 49"/>
                <a:gd name="T7" fmla="*/ 40 h 93"/>
                <a:gd name="T8" fmla="*/ 7 w 49"/>
                <a:gd name="T9" fmla="*/ 47 h 93"/>
                <a:gd name="T10" fmla="*/ 9 w 49"/>
                <a:gd name="T11" fmla="*/ 56 h 93"/>
                <a:gd name="T12" fmla="*/ 11 w 49"/>
                <a:gd name="T13" fmla="*/ 64 h 93"/>
                <a:gd name="T14" fmla="*/ 14 w 49"/>
                <a:gd name="T15" fmla="*/ 64 h 93"/>
                <a:gd name="T16" fmla="*/ 17 w 49"/>
                <a:gd name="T17" fmla="*/ 75 h 93"/>
                <a:gd name="T18" fmla="*/ 21 w 49"/>
                <a:gd name="T19" fmla="*/ 92 h 93"/>
                <a:gd name="T20" fmla="*/ 41 w 49"/>
                <a:gd name="T21" fmla="*/ 87 h 93"/>
                <a:gd name="T22" fmla="*/ 38 w 49"/>
                <a:gd name="T23" fmla="*/ 82 h 93"/>
                <a:gd name="T24" fmla="*/ 39 w 49"/>
                <a:gd name="T25" fmla="*/ 74 h 93"/>
                <a:gd name="T26" fmla="*/ 37 w 49"/>
                <a:gd name="T27" fmla="*/ 64 h 93"/>
                <a:gd name="T28" fmla="*/ 39 w 49"/>
                <a:gd name="T29" fmla="*/ 44 h 93"/>
                <a:gd name="T30" fmla="*/ 39 w 49"/>
                <a:gd name="T31" fmla="*/ 34 h 93"/>
                <a:gd name="T32" fmla="*/ 48 w 49"/>
                <a:gd name="T33" fmla="*/ 19 h 93"/>
                <a:gd name="T34" fmla="*/ 44 w 49"/>
                <a:gd name="T35" fmla="*/ 13 h 93"/>
                <a:gd name="T36" fmla="*/ 45 w 49"/>
                <a:gd name="T37" fmla="*/ 3 h 93"/>
                <a:gd name="T38" fmla="*/ 45 w 49"/>
                <a:gd name="T39" fmla="*/ 0 h 93"/>
                <a:gd name="T40" fmla="*/ 0 w 49"/>
                <a:gd name="T41" fmla="*/ 13 h 93"/>
                <a:gd name="T42" fmla="*/ 0 w 49"/>
                <a:gd name="T43" fmla="*/ 2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9" h="93">
                  <a:moveTo>
                    <a:pt x="0" y="20"/>
                  </a:moveTo>
                  <a:cubicBezTo>
                    <a:pt x="1" y="22"/>
                    <a:pt x="1" y="25"/>
                    <a:pt x="1" y="27"/>
                  </a:cubicBezTo>
                  <a:cubicBezTo>
                    <a:pt x="2" y="30"/>
                    <a:pt x="3" y="30"/>
                    <a:pt x="4" y="32"/>
                  </a:cubicBezTo>
                  <a:cubicBezTo>
                    <a:pt x="5" y="33"/>
                    <a:pt x="7" y="38"/>
                    <a:pt x="7" y="40"/>
                  </a:cubicBezTo>
                  <a:cubicBezTo>
                    <a:pt x="7" y="42"/>
                    <a:pt x="6" y="44"/>
                    <a:pt x="7" y="47"/>
                  </a:cubicBezTo>
                  <a:cubicBezTo>
                    <a:pt x="8" y="50"/>
                    <a:pt x="9" y="55"/>
                    <a:pt x="9" y="56"/>
                  </a:cubicBezTo>
                  <a:cubicBezTo>
                    <a:pt x="9" y="58"/>
                    <a:pt x="9" y="63"/>
                    <a:pt x="11" y="64"/>
                  </a:cubicBezTo>
                  <a:cubicBezTo>
                    <a:pt x="13" y="64"/>
                    <a:pt x="13" y="61"/>
                    <a:pt x="14" y="64"/>
                  </a:cubicBezTo>
                  <a:cubicBezTo>
                    <a:pt x="15" y="66"/>
                    <a:pt x="16" y="71"/>
                    <a:pt x="17" y="75"/>
                  </a:cubicBezTo>
                  <a:cubicBezTo>
                    <a:pt x="18" y="80"/>
                    <a:pt x="21" y="92"/>
                    <a:pt x="21" y="92"/>
                  </a:cubicBezTo>
                  <a:cubicBezTo>
                    <a:pt x="22" y="93"/>
                    <a:pt x="41" y="87"/>
                    <a:pt x="41" y="87"/>
                  </a:cubicBezTo>
                  <a:cubicBezTo>
                    <a:pt x="39" y="87"/>
                    <a:pt x="39" y="84"/>
                    <a:pt x="38" y="82"/>
                  </a:cubicBezTo>
                  <a:cubicBezTo>
                    <a:pt x="37" y="79"/>
                    <a:pt x="39" y="77"/>
                    <a:pt x="39" y="74"/>
                  </a:cubicBezTo>
                  <a:cubicBezTo>
                    <a:pt x="40" y="72"/>
                    <a:pt x="40" y="70"/>
                    <a:pt x="37" y="64"/>
                  </a:cubicBezTo>
                  <a:cubicBezTo>
                    <a:pt x="35" y="57"/>
                    <a:pt x="38" y="48"/>
                    <a:pt x="39" y="44"/>
                  </a:cubicBezTo>
                  <a:cubicBezTo>
                    <a:pt x="40" y="41"/>
                    <a:pt x="47" y="37"/>
                    <a:pt x="39" y="34"/>
                  </a:cubicBezTo>
                  <a:cubicBezTo>
                    <a:pt x="32" y="30"/>
                    <a:pt x="46" y="21"/>
                    <a:pt x="48" y="19"/>
                  </a:cubicBezTo>
                  <a:cubicBezTo>
                    <a:pt x="49" y="17"/>
                    <a:pt x="46" y="15"/>
                    <a:pt x="44" y="13"/>
                  </a:cubicBezTo>
                  <a:cubicBezTo>
                    <a:pt x="42" y="11"/>
                    <a:pt x="45" y="5"/>
                    <a:pt x="45" y="3"/>
                  </a:cubicBezTo>
                  <a:cubicBezTo>
                    <a:pt x="45" y="2"/>
                    <a:pt x="45" y="0"/>
                    <a:pt x="45" y="0"/>
                  </a:cubicBezTo>
                  <a:cubicBezTo>
                    <a:pt x="45" y="2"/>
                    <a:pt x="21" y="8"/>
                    <a:pt x="0" y="13"/>
                  </a:cubicBezTo>
                  <a:cubicBezTo>
                    <a:pt x="0" y="15"/>
                    <a:pt x="0" y="19"/>
                    <a:pt x="0" y="2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5" name="Freeform 755">
              <a:extLst>
                <a:ext uri="{FF2B5EF4-FFF2-40B4-BE49-F238E27FC236}">
                  <a16:creationId xmlns:a16="http://schemas.microsoft.com/office/drawing/2014/main" id="{0EC41B13-7D04-4661-801E-697CC63F9C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751" y="2020167"/>
              <a:ext cx="157773" cy="306249"/>
            </a:xfrm>
            <a:custGeom>
              <a:avLst/>
              <a:gdLst>
                <a:gd name="T0" fmla="*/ 22 w 50"/>
                <a:gd name="T1" fmla="*/ 95 h 95"/>
                <a:gd name="T2" fmla="*/ 18 w 50"/>
                <a:gd name="T3" fmla="*/ 77 h 95"/>
                <a:gd name="T4" fmla="*/ 14 w 50"/>
                <a:gd name="T5" fmla="*/ 65 h 95"/>
                <a:gd name="T6" fmla="*/ 12 w 50"/>
                <a:gd name="T7" fmla="*/ 66 h 95"/>
                <a:gd name="T8" fmla="*/ 9 w 50"/>
                <a:gd name="T9" fmla="*/ 58 h 95"/>
                <a:gd name="T10" fmla="*/ 7 w 50"/>
                <a:gd name="T11" fmla="*/ 44 h 95"/>
                <a:gd name="T12" fmla="*/ 5 w 50"/>
                <a:gd name="T13" fmla="*/ 34 h 95"/>
                <a:gd name="T14" fmla="*/ 2 w 50"/>
                <a:gd name="T15" fmla="*/ 29 h 95"/>
                <a:gd name="T16" fmla="*/ 1 w 50"/>
                <a:gd name="T17" fmla="*/ 22 h 95"/>
                <a:gd name="T18" fmla="*/ 0 w 50"/>
                <a:gd name="T19" fmla="*/ 15 h 95"/>
                <a:gd name="T20" fmla="*/ 46 w 50"/>
                <a:gd name="T21" fmla="*/ 2 h 95"/>
                <a:gd name="T22" fmla="*/ 46 w 50"/>
                <a:gd name="T23" fmla="*/ 2 h 95"/>
                <a:gd name="T24" fmla="*/ 46 w 50"/>
                <a:gd name="T25" fmla="*/ 8 h 95"/>
                <a:gd name="T26" fmla="*/ 46 w 50"/>
                <a:gd name="T27" fmla="*/ 16 h 95"/>
                <a:gd name="T28" fmla="*/ 47 w 50"/>
                <a:gd name="T29" fmla="*/ 23 h 95"/>
                <a:gd name="T30" fmla="*/ 40 w 50"/>
                <a:gd name="T31" fmla="*/ 35 h 95"/>
                <a:gd name="T32" fmla="*/ 42 w 50"/>
                <a:gd name="T33" fmla="*/ 44 h 95"/>
                <a:gd name="T34" fmla="*/ 40 w 50"/>
                <a:gd name="T35" fmla="*/ 47 h 95"/>
                <a:gd name="T36" fmla="*/ 41 w 50"/>
                <a:gd name="T37" fmla="*/ 76 h 95"/>
                <a:gd name="T38" fmla="*/ 40 w 50"/>
                <a:gd name="T39" fmla="*/ 79 h 95"/>
                <a:gd name="T40" fmla="*/ 40 w 50"/>
                <a:gd name="T41" fmla="*/ 86 h 95"/>
                <a:gd name="T42" fmla="*/ 43 w 50"/>
                <a:gd name="T43" fmla="*/ 89 h 95"/>
                <a:gd name="T44" fmla="*/ 22 w 50"/>
                <a:gd name="T45" fmla="*/ 95 h 95"/>
                <a:gd name="T46" fmla="*/ 15 w 50"/>
                <a:gd name="T47" fmla="*/ 66 h 95"/>
                <a:gd name="T48" fmla="*/ 20 w 50"/>
                <a:gd name="T49" fmla="*/ 83 h 95"/>
                <a:gd name="T50" fmla="*/ 41 w 50"/>
                <a:gd name="T51" fmla="*/ 89 h 95"/>
                <a:gd name="T52" fmla="*/ 39 w 50"/>
                <a:gd name="T53" fmla="*/ 84 h 95"/>
                <a:gd name="T54" fmla="*/ 40 w 50"/>
                <a:gd name="T55" fmla="*/ 76 h 95"/>
                <a:gd name="T56" fmla="*/ 38 w 50"/>
                <a:gd name="T57" fmla="*/ 66 h 95"/>
                <a:gd name="T58" fmla="*/ 40 w 50"/>
                <a:gd name="T59" fmla="*/ 46 h 95"/>
                <a:gd name="T60" fmla="*/ 43 w 50"/>
                <a:gd name="T61" fmla="*/ 39 h 95"/>
                <a:gd name="T62" fmla="*/ 38 w 50"/>
                <a:gd name="T63" fmla="*/ 33 h 95"/>
                <a:gd name="T64" fmla="*/ 48 w 50"/>
                <a:gd name="T65" fmla="*/ 21 h 95"/>
                <a:gd name="T66" fmla="*/ 45 w 50"/>
                <a:gd name="T67" fmla="*/ 15 h 95"/>
                <a:gd name="T68" fmla="*/ 46 w 50"/>
                <a:gd name="T69" fmla="*/ 5 h 95"/>
                <a:gd name="T70" fmla="*/ 1 w 50"/>
                <a:gd name="T71" fmla="*/ 15 h 95"/>
                <a:gd name="T72" fmla="*/ 2 w 50"/>
                <a:gd name="T73" fmla="*/ 26 h 95"/>
                <a:gd name="T74" fmla="*/ 4 w 50"/>
                <a:gd name="T75" fmla="*/ 32 h 95"/>
                <a:gd name="T76" fmla="*/ 8 w 50"/>
                <a:gd name="T77" fmla="*/ 42 h 95"/>
                <a:gd name="T78" fmla="*/ 8 w 50"/>
                <a:gd name="T79" fmla="*/ 49 h 95"/>
                <a:gd name="T80" fmla="*/ 12 w 50"/>
                <a:gd name="T81" fmla="*/ 65 h 95"/>
                <a:gd name="T82" fmla="*/ 13 w 50"/>
                <a:gd name="T83" fmla="*/ 6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0" h="95">
                  <a:moveTo>
                    <a:pt x="22" y="95"/>
                  </a:moveTo>
                  <a:cubicBezTo>
                    <a:pt x="22" y="95"/>
                    <a:pt x="22" y="95"/>
                    <a:pt x="22" y="95"/>
                  </a:cubicBezTo>
                  <a:cubicBezTo>
                    <a:pt x="22" y="94"/>
                    <a:pt x="21" y="91"/>
                    <a:pt x="19" y="83"/>
                  </a:cubicBezTo>
                  <a:cubicBezTo>
                    <a:pt x="19" y="81"/>
                    <a:pt x="18" y="79"/>
                    <a:pt x="18" y="77"/>
                  </a:cubicBezTo>
                  <a:cubicBezTo>
                    <a:pt x="17" y="71"/>
                    <a:pt x="16" y="68"/>
                    <a:pt x="15" y="66"/>
                  </a:cubicBezTo>
                  <a:cubicBezTo>
                    <a:pt x="14" y="65"/>
                    <a:pt x="14" y="65"/>
                    <a:pt x="14" y="65"/>
                  </a:cubicBezTo>
                  <a:cubicBezTo>
                    <a:pt x="14" y="65"/>
                    <a:pt x="14" y="65"/>
                    <a:pt x="14" y="65"/>
                  </a:cubicBezTo>
                  <a:cubicBezTo>
                    <a:pt x="13" y="66"/>
                    <a:pt x="13" y="66"/>
                    <a:pt x="12" y="66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0" y="65"/>
                    <a:pt x="9" y="61"/>
                    <a:pt x="9" y="58"/>
                  </a:cubicBezTo>
                  <a:cubicBezTo>
                    <a:pt x="9" y="57"/>
                    <a:pt x="8" y="52"/>
                    <a:pt x="7" y="49"/>
                  </a:cubicBezTo>
                  <a:cubicBezTo>
                    <a:pt x="7" y="47"/>
                    <a:pt x="7" y="46"/>
                    <a:pt x="7" y="44"/>
                  </a:cubicBezTo>
                  <a:cubicBezTo>
                    <a:pt x="7" y="44"/>
                    <a:pt x="8" y="43"/>
                    <a:pt x="8" y="42"/>
                  </a:cubicBezTo>
                  <a:cubicBezTo>
                    <a:pt x="7" y="40"/>
                    <a:pt x="6" y="35"/>
                    <a:pt x="5" y="34"/>
                  </a:cubicBezTo>
                  <a:cubicBezTo>
                    <a:pt x="5" y="33"/>
                    <a:pt x="4" y="33"/>
                    <a:pt x="4" y="33"/>
                  </a:cubicBezTo>
                  <a:cubicBezTo>
                    <a:pt x="3" y="32"/>
                    <a:pt x="2" y="31"/>
                    <a:pt x="2" y="29"/>
                  </a:cubicBezTo>
                  <a:cubicBezTo>
                    <a:pt x="2" y="28"/>
                    <a:pt x="2" y="27"/>
                    <a:pt x="2" y="26"/>
                  </a:cubicBezTo>
                  <a:cubicBezTo>
                    <a:pt x="2" y="24"/>
                    <a:pt x="2" y="23"/>
                    <a:pt x="1" y="22"/>
                  </a:cubicBezTo>
                  <a:cubicBezTo>
                    <a:pt x="0" y="21"/>
                    <a:pt x="0" y="18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42" y="5"/>
                    <a:pt x="46" y="2"/>
                    <a:pt x="46" y="2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6" y="2"/>
                    <a:pt x="47" y="4"/>
                    <a:pt x="47" y="5"/>
                  </a:cubicBezTo>
                  <a:cubicBezTo>
                    <a:pt x="47" y="6"/>
                    <a:pt x="46" y="7"/>
                    <a:pt x="46" y="8"/>
                  </a:cubicBezTo>
                  <a:cubicBezTo>
                    <a:pt x="45" y="10"/>
                    <a:pt x="44" y="13"/>
                    <a:pt x="45" y="15"/>
                  </a:cubicBezTo>
                  <a:cubicBezTo>
                    <a:pt x="46" y="15"/>
                    <a:pt x="46" y="15"/>
                    <a:pt x="46" y="16"/>
                  </a:cubicBezTo>
                  <a:cubicBezTo>
                    <a:pt x="48" y="18"/>
                    <a:pt x="50" y="20"/>
                    <a:pt x="49" y="21"/>
                  </a:cubicBezTo>
                  <a:cubicBezTo>
                    <a:pt x="48" y="22"/>
                    <a:pt x="48" y="22"/>
                    <a:pt x="47" y="23"/>
                  </a:cubicBezTo>
                  <a:cubicBezTo>
                    <a:pt x="44" y="25"/>
                    <a:pt x="38" y="30"/>
                    <a:pt x="38" y="33"/>
                  </a:cubicBezTo>
                  <a:cubicBezTo>
                    <a:pt x="38" y="34"/>
                    <a:pt x="39" y="35"/>
                    <a:pt x="40" y="35"/>
                  </a:cubicBezTo>
                  <a:cubicBezTo>
                    <a:pt x="42" y="36"/>
                    <a:pt x="43" y="37"/>
                    <a:pt x="44" y="39"/>
                  </a:cubicBezTo>
                  <a:cubicBezTo>
                    <a:pt x="44" y="40"/>
                    <a:pt x="43" y="42"/>
                    <a:pt x="42" y="44"/>
                  </a:cubicBezTo>
                  <a:cubicBezTo>
                    <a:pt x="41" y="45"/>
                    <a:pt x="41" y="46"/>
                    <a:pt x="40" y="46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39" y="50"/>
                    <a:pt x="36" y="60"/>
                    <a:pt x="39" y="66"/>
                  </a:cubicBezTo>
                  <a:cubicBezTo>
                    <a:pt x="41" y="72"/>
                    <a:pt x="41" y="74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8"/>
                    <a:pt x="40" y="78"/>
                    <a:pt x="40" y="79"/>
                  </a:cubicBezTo>
                  <a:cubicBezTo>
                    <a:pt x="39" y="81"/>
                    <a:pt x="39" y="82"/>
                    <a:pt x="39" y="83"/>
                  </a:cubicBezTo>
                  <a:cubicBezTo>
                    <a:pt x="40" y="84"/>
                    <a:pt x="40" y="85"/>
                    <a:pt x="40" y="86"/>
                  </a:cubicBezTo>
                  <a:cubicBezTo>
                    <a:pt x="41" y="87"/>
                    <a:pt x="41" y="89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89"/>
                    <a:pt x="42" y="89"/>
                    <a:pt x="42" y="89"/>
                  </a:cubicBezTo>
                  <a:cubicBezTo>
                    <a:pt x="41" y="90"/>
                    <a:pt x="24" y="95"/>
                    <a:pt x="22" y="95"/>
                  </a:cubicBezTo>
                  <a:close/>
                  <a:moveTo>
                    <a:pt x="14" y="65"/>
                  </a:moveTo>
                  <a:cubicBezTo>
                    <a:pt x="15" y="65"/>
                    <a:pt x="15" y="65"/>
                    <a:pt x="15" y="66"/>
                  </a:cubicBezTo>
                  <a:cubicBezTo>
                    <a:pt x="16" y="68"/>
                    <a:pt x="18" y="73"/>
                    <a:pt x="19" y="77"/>
                  </a:cubicBezTo>
                  <a:cubicBezTo>
                    <a:pt x="19" y="79"/>
                    <a:pt x="20" y="81"/>
                    <a:pt x="20" y="83"/>
                  </a:cubicBezTo>
                  <a:cubicBezTo>
                    <a:pt x="21" y="87"/>
                    <a:pt x="22" y="93"/>
                    <a:pt x="23" y="94"/>
                  </a:cubicBezTo>
                  <a:cubicBezTo>
                    <a:pt x="24" y="94"/>
                    <a:pt x="35" y="91"/>
                    <a:pt x="41" y="89"/>
                  </a:cubicBezTo>
                  <a:cubicBezTo>
                    <a:pt x="40" y="89"/>
                    <a:pt x="40" y="87"/>
                    <a:pt x="40" y="86"/>
                  </a:cubicBezTo>
                  <a:cubicBezTo>
                    <a:pt x="39" y="85"/>
                    <a:pt x="39" y="84"/>
                    <a:pt x="39" y="84"/>
                  </a:cubicBezTo>
                  <a:cubicBezTo>
                    <a:pt x="38" y="82"/>
                    <a:pt x="39" y="81"/>
                    <a:pt x="39" y="79"/>
                  </a:cubicBezTo>
                  <a:cubicBezTo>
                    <a:pt x="40" y="78"/>
                    <a:pt x="40" y="77"/>
                    <a:pt x="40" y="76"/>
                  </a:cubicBezTo>
                  <a:cubicBezTo>
                    <a:pt x="40" y="76"/>
                    <a:pt x="40" y="76"/>
                    <a:pt x="40" y="76"/>
                  </a:cubicBezTo>
                  <a:cubicBezTo>
                    <a:pt x="40" y="74"/>
                    <a:pt x="41" y="72"/>
                    <a:pt x="38" y="66"/>
                  </a:cubicBezTo>
                  <a:cubicBezTo>
                    <a:pt x="36" y="60"/>
                    <a:pt x="39" y="50"/>
                    <a:pt x="40" y="47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41" y="44"/>
                    <a:pt x="42" y="43"/>
                  </a:cubicBezTo>
                  <a:cubicBezTo>
                    <a:pt x="43" y="42"/>
                    <a:pt x="44" y="40"/>
                    <a:pt x="43" y="39"/>
                  </a:cubicBezTo>
                  <a:cubicBezTo>
                    <a:pt x="43" y="38"/>
                    <a:pt x="42" y="37"/>
                    <a:pt x="40" y="36"/>
                  </a:cubicBezTo>
                  <a:cubicBezTo>
                    <a:pt x="39" y="35"/>
                    <a:pt x="38" y="34"/>
                    <a:pt x="38" y="33"/>
                  </a:cubicBezTo>
                  <a:cubicBezTo>
                    <a:pt x="37" y="30"/>
                    <a:pt x="43" y="25"/>
                    <a:pt x="46" y="22"/>
                  </a:cubicBezTo>
                  <a:cubicBezTo>
                    <a:pt x="47" y="22"/>
                    <a:pt x="48" y="21"/>
                    <a:pt x="48" y="21"/>
                  </a:cubicBezTo>
                  <a:cubicBezTo>
                    <a:pt x="49" y="20"/>
                    <a:pt x="48" y="18"/>
                    <a:pt x="46" y="16"/>
                  </a:cubicBezTo>
                  <a:cubicBezTo>
                    <a:pt x="46" y="16"/>
                    <a:pt x="45" y="15"/>
                    <a:pt x="45" y="15"/>
                  </a:cubicBezTo>
                  <a:cubicBezTo>
                    <a:pt x="43" y="13"/>
                    <a:pt x="45" y="10"/>
                    <a:pt x="45" y="7"/>
                  </a:cubicBezTo>
                  <a:cubicBezTo>
                    <a:pt x="46" y="7"/>
                    <a:pt x="46" y="6"/>
                    <a:pt x="46" y="5"/>
                  </a:cubicBezTo>
                  <a:cubicBezTo>
                    <a:pt x="46" y="4"/>
                    <a:pt x="46" y="3"/>
                    <a:pt x="46" y="2"/>
                  </a:cubicBezTo>
                  <a:cubicBezTo>
                    <a:pt x="44" y="3"/>
                    <a:pt x="37" y="6"/>
                    <a:pt x="1" y="15"/>
                  </a:cubicBezTo>
                  <a:cubicBezTo>
                    <a:pt x="1" y="19"/>
                    <a:pt x="1" y="21"/>
                    <a:pt x="2" y="22"/>
                  </a:cubicBezTo>
                  <a:cubicBezTo>
                    <a:pt x="2" y="23"/>
                    <a:pt x="2" y="24"/>
                    <a:pt x="2" y="26"/>
                  </a:cubicBezTo>
                  <a:cubicBezTo>
                    <a:pt x="2" y="27"/>
                    <a:pt x="2" y="28"/>
                    <a:pt x="3" y="29"/>
                  </a:cubicBezTo>
                  <a:cubicBezTo>
                    <a:pt x="3" y="31"/>
                    <a:pt x="4" y="32"/>
                    <a:pt x="4" y="32"/>
                  </a:cubicBezTo>
                  <a:cubicBezTo>
                    <a:pt x="5" y="33"/>
                    <a:pt x="5" y="33"/>
                    <a:pt x="6" y="34"/>
                  </a:cubicBezTo>
                  <a:cubicBezTo>
                    <a:pt x="7" y="35"/>
                    <a:pt x="8" y="40"/>
                    <a:pt x="8" y="42"/>
                  </a:cubicBezTo>
                  <a:cubicBezTo>
                    <a:pt x="8" y="43"/>
                    <a:pt x="8" y="44"/>
                    <a:pt x="8" y="45"/>
                  </a:cubicBezTo>
                  <a:cubicBezTo>
                    <a:pt x="8" y="46"/>
                    <a:pt x="7" y="47"/>
                    <a:pt x="8" y="49"/>
                  </a:cubicBezTo>
                  <a:cubicBezTo>
                    <a:pt x="9" y="52"/>
                    <a:pt x="10" y="57"/>
                    <a:pt x="10" y="58"/>
                  </a:cubicBezTo>
                  <a:cubicBezTo>
                    <a:pt x="10" y="62"/>
                    <a:pt x="10" y="65"/>
                    <a:pt x="12" y="65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3" y="65"/>
                    <a:pt x="13" y="65"/>
                    <a:pt x="13" y="65"/>
                  </a:cubicBezTo>
                  <a:lnTo>
                    <a:pt x="14" y="65"/>
                  </a:lnTo>
                  <a:close/>
                </a:path>
              </a:pathLst>
            </a:custGeom>
            <a:solidFill>
              <a:schemeClr val="tx2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6" name="Freeform 756">
              <a:extLst>
                <a:ext uri="{FF2B5EF4-FFF2-40B4-BE49-F238E27FC236}">
                  <a16:creationId xmlns:a16="http://schemas.microsoft.com/office/drawing/2014/main" id="{80A01B0E-9619-427D-ADB0-C4BA8B6DF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5694" y="2248834"/>
              <a:ext cx="307591" cy="171499"/>
            </a:xfrm>
            <a:custGeom>
              <a:avLst/>
              <a:gdLst>
                <a:gd name="T0" fmla="*/ 95 w 98"/>
                <a:gd name="T1" fmla="*/ 31 h 53"/>
                <a:gd name="T2" fmla="*/ 91 w 98"/>
                <a:gd name="T3" fmla="*/ 25 h 53"/>
                <a:gd name="T4" fmla="*/ 85 w 98"/>
                <a:gd name="T5" fmla="*/ 24 h 53"/>
                <a:gd name="T6" fmla="*/ 87 w 98"/>
                <a:gd name="T7" fmla="*/ 26 h 53"/>
                <a:gd name="T8" fmla="*/ 89 w 98"/>
                <a:gd name="T9" fmla="*/ 28 h 53"/>
                <a:gd name="T10" fmla="*/ 91 w 98"/>
                <a:gd name="T11" fmla="*/ 30 h 53"/>
                <a:gd name="T12" fmla="*/ 93 w 98"/>
                <a:gd name="T13" fmla="*/ 33 h 53"/>
                <a:gd name="T14" fmla="*/ 90 w 98"/>
                <a:gd name="T15" fmla="*/ 35 h 53"/>
                <a:gd name="T16" fmla="*/ 87 w 98"/>
                <a:gd name="T17" fmla="*/ 37 h 53"/>
                <a:gd name="T18" fmla="*/ 82 w 98"/>
                <a:gd name="T19" fmla="*/ 37 h 53"/>
                <a:gd name="T20" fmla="*/ 80 w 98"/>
                <a:gd name="T21" fmla="*/ 36 h 53"/>
                <a:gd name="T22" fmla="*/ 77 w 98"/>
                <a:gd name="T23" fmla="*/ 32 h 53"/>
                <a:gd name="T24" fmla="*/ 74 w 98"/>
                <a:gd name="T25" fmla="*/ 31 h 53"/>
                <a:gd name="T26" fmla="*/ 75 w 98"/>
                <a:gd name="T27" fmla="*/ 28 h 53"/>
                <a:gd name="T28" fmla="*/ 65 w 98"/>
                <a:gd name="T29" fmla="*/ 23 h 53"/>
                <a:gd name="T30" fmla="*/ 63 w 98"/>
                <a:gd name="T31" fmla="*/ 20 h 53"/>
                <a:gd name="T32" fmla="*/ 66 w 98"/>
                <a:gd name="T33" fmla="*/ 12 h 53"/>
                <a:gd name="T34" fmla="*/ 70 w 98"/>
                <a:gd name="T35" fmla="*/ 9 h 53"/>
                <a:gd name="T36" fmla="*/ 68 w 98"/>
                <a:gd name="T37" fmla="*/ 7 h 53"/>
                <a:gd name="T38" fmla="*/ 63 w 98"/>
                <a:gd name="T39" fmla="*/ 7 h 53"/>
                <a:gd name="T40" fmla="*/ 60 w 98"/>
                <a:gd name="T41" fmla="*/ 1 h 53"/>
                <a:gd name="T42" fmla="*/ 59 w 98"/>
                <a:gd name="T43" fmla="*/ 1 h 53"/>
                <a:gd name="T44" fmla="*/ 59 w 98"/>
                <a:gd name="T45" fmla="*/ 0 h 53"/>
                <a:gd name="T46" fmla="*/ 51 w 98"/>
                <a:gd name="T47" fmla="*/ 10 h 53"/>
                <a:gd name="T48" fmla="*/ 45 w 98"/>
                <a:gd name="T49" fmla="*/ 13 h 53"/>
                <a:gd name="T50" fmla="*/ 20 w 98"/>
                <a:gd name="T51" fmla="*/ 18 h 53"/>
                <a:gd name="T52" fmla="*/ 0 w 98"/>
                <a:gd name="T53" fmla="*/ 23 h 53"/>
                <a:gd name="T54" fmla="*/ 0 w 98"/>
                <a:gd name="T55" fmla="*/ 48 h 53"/>
                <a:gd name="T56" fmla="*/ 1 w 98"/>
                <a:gd name="T57" fmla="*/ 49 h 53"/>
                <a:gd name="T58" fmla="*/ 39 w 98"/>
                <a:gd name="T59" fmla="*/ 39 h 53"/>
                <a:gd name="T60" fmla="*/ 45 w 98"/>
                <a:gd name="T61" fmla="*/ 39 h 53"/>
                <a:gd name="T62" fmla="*/ 54 w 98"/>
                <a:gd name="T63" fmla="*/ 37 h 53"/>
                <a:gd name="T64" fmla="*/ 58 w 98"/>
                <a:gd name="T65" fmla="*/ 42 h 53"/>
                <a:gd name="T66" fmla="*/ 59 w 98"/>
                <a:gd name="T67" fmla="*/ 43 h 53"/>
                <a:gd name="T68" fmla="*/ 64 w 98"/>
                <a:gd name="T69" fmla="*/ 47 h 53"/>
                <a:gd name="T70" fmla="*/ 65 w 98"/>
                <a:gd name="T71" fmla="*/ 52 h 53"/>
                <a:gd name="T72" fmla="*/ 71 w 98"/>
                <a:gd name="T73" fmla="*/ 49 h 53"/>
                <a:gd name="T74" fmla="*/ 75 w 98"/>
                <a:gd name="T75" fmla="*/ 42 h 53"/>
                <a:gd name="T76" fmla="*/ 79 w 98"/>
                <a:gd name="T77" fmla="*/ 45 h 53"/>
                <a:gd name="T78" fmla="*/ 83 w 98"/>
                <a:gd name="T79" fmla="*/ 45 h 53"/>
                <a:gd name="T80" fmla="*/ 86 w 98"/>
                <a:gd name="T81" fmla="*/ 41 h 53"/>
                <a:gd name="T82" fmla="*/ 88 w 98"/>
                <a:gd name="T83" fmla="*/ 41 h 53"/>
                <a:gd name="T84" fmla="*/ 91 w 98"/>
                <a:gd name="T85" fmla="*/ 39 h 53"/>
                <a:gd name="T86" fmla="*/ 94 w 98"/>
                <a:gd name="T87" fmla="*/ 39 h 53"/>
                <a:gd name="T88" fmla="*/ 96 w 98"/>
                <a:gd name="T89" fmla="*/ 37 h 53"/>
                <a:gd name="T90" fmla="*/ 96 w 98"/>
                <a:gd name="T91" fmla="*/ 43 h 53"/>
                <a:gd name="T92" fmla="*/ 97 w 98"/>
                <a:gd name="T93" fmla="*/ 41 h 53"/>
                <a:gd name="T94" fmla="*/ 95 w 98"/>
                <a:gd name="T95" fmla="*/ 3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8" h="53">
                  <a:moveTo>
                    <a:pt x="95" y="31"/>
                  </a:moveTo>
                  <a:cubicBezTo>
                    <a:pt x="93" y="27"/>
                    <a:pt x="93" y="26"/>
                    <a:pt x="91" y="25"/>
                  </a:cubicBezTo>
                  <a:cubicBezTo>
                    <a:pt x="88" y="25"/>
                    <a:pt x="85" y="22"/>
                    <a:pt x="85" y="24"/>
                  </a:cubicBezTo>
                  <a:cubicBezTo>
                    <a:pt x="85" y="26"/>
                    <a:pt x="85" y="26"/>
                    <a:pt x="87" y="26"/>
                  </a:cubicBezTo>
                  <a:cubicBezTo>
                    <a:pt x="89" y="26"/>
                    <a:pt x="89" y="27"/>
                    <a:pt x="89" y="28"/>
                  </a:cubicBezTo>
                  <a:cubicBezTo>
                    <a:pt x="89" y="30"/>
                    <a:pt x="90" y="30"/>
                    <a:pt x="91" y="30"/>
                  </a:cubicBezTo>
                  <a:cubicBezTo>
                    <a:pt x="93" y="30"/>
                    <a:pt x="94" y="31"/>
                    <a:pt x="93" y="33"/>
                  </a:cubicBezTo>
                  <a:cubicBezTo>
                    <a:pt x="92" y="34"/>
                    <a:pt x="90" y="34"/>
                    <a:pt x="90" y="35"/>
                  </a:cubicBezTo>
                  <a:cubicBezTo>
                    <a:pt x="89" y="36"/>
                    <a:pt x="88" y="38"/>
                    <a:pt x="87" y="37"/>
                  </a:cubicBezTo>
                  <a:cubicBezTo>
                    <a:pt x="85" y="37"/>
                    <a:pt x="83" y="36"/>
                    <a:pt x="82" y="37"/>
                  </a:cubicBezTo>
                  <a:cubicBezTo>
                    <a:pt x="81" y="38"/>
                    <a:pt x="81" y="39"/>
                    <a:pt x="80" y="36"/>
                  </a:cubicBezTo>
                  <a:cubicBezTo>
                    <a:pt x="78" y="33"/>
                    <a:pt x="79" y="32"/>
                    <a:pt x="77" y="32"/>
                  </a:cubicBezTo>
                  <a:cubicBezTo>
                    <a:pt x="74" y="32"/>
                    <a:pt x="72" y="33"/>
                    <a:pt x="74" y="31"/>
                  </a:cubicBezTo>
                  <a:cubicBezTo>
                    <a:pt x="75" y="29"/>
                    <a:pt x="76" y="29"/>
                    <a:pt x="75" y="28"/>
                  </a:cubicBezTo>
                  <a:cubicBezTo>
                    <a:pt x="73" y="26"/>
                    <a:pt x="68" y="23"/>
                    <a:pt x="65" y="23"/>
                  </a:cubicBezTo>
                  <a:cubicBezTo>
                    <a:pt x="62" y="22"/>
                    <a:pt x="62" y="22"/>
                    <a:pt x="63" y="20"/>
                  </a:cubicBezTo>
                  <a:cubicBezTo>
                    <a:pt x="65" y="17"/>
                    <a:pt x="63" y="13"/>
                    <a:pt x="66" y="12"/>
                  </a:cubicBezTo>
                  <a:cubicBezTo>
                    <a:pt x="68" y="11"/>
                    <a:pt x="70" y="11"/>
                    <a:pt x="70" y="9"/>
                  </a:cubicBezTo>
                  <a:cubicBezTo>
                    <a:pt x="70" y="8"/>
                    <a:pt x="69" y="7"/>
                    <a:pt x="68" y="7"/>
                  </a:cubicBezTo>
                  <a:cubicBezTo>
                    <a:pt x="66" y="8"/>
                    <a:pt x="64" y="10"/>
                    <a:pt x="63" y="7"/>
                  </a:cubicBezTo>
                  <a:cubicBezTo>
                    <a:pt x="62" y="4"/>
                    <a:pt x="61" y="2"/>
                    <a:pt x="60" y="1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9" y="1"/>
                    <a:pt x="59" y="1"/>
                    <a:pt x="59" y="0"/>
                  </a:cubicBezTo>
                  <a:cubicBezTo>
                    <a:pt x="59" y="0"/>
                    <a:pt x="52" y="8"/>
                    <a:pt x="51" y="10"/>
                  </a:cubicBezTo>
                  <a:cubicBezTo>
                    <a:pt x="50" y="12"/>
                    <a:pt x="49" y="12"/>
                    <a:pt x="45" y="13"/>
                  </a:cubicBezTo>
                  <a:cubicBezTo>
                    <a:pt x="41" y="13"/>
                    <a:pt x="20" y="18"/>
                    <a:pt x="20" y="18"/>
                  </a:cubicBezTo>
                  <a:cubicBezTo>
                    <a:pt x="20" y="18"/>
                    <a:pt x="1" y="24"/>
                    <a:pt x="0" y="23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48"/>
                    <a:pt x="0" y="49"/>
                    <a:pt x="1" y="49"/>
                  </a:cubicBezTo>
                  <a:cubicBezTo>
                    <a:pt x="2" y="48"/>
                    <a:pt x="36" y="41"/>
                    <a:pt x="39" y="39"/>
                  </a:cubicBezTo>
                  <a:cubicBezTo>
                    <a:pt x="41" y="38"/>
                    <a:pt x="44" y="39"/>
                    <a:pt x="45" y="39"/>
                  </a:cubicBezTo>
                  <a:cubicBezTo>
                    <a:pt x="45" y="39"/>
                    <a:pt x="52" y="36"/>
                    <a:pt x="54" y="37"/>
                  </a:cubicBezTo>
                  <a:cubicBezTo>
                    <a:pt x="55" y="37"/>
                    <a:pt x="57" y="40"/>
                    <a:pt x="58" y="42"/>
                  </a:cubicBezTo>
                  <a:cubicBezTo>
                    <a:pt x="58" y="42"/>
                    <a:pt x="59" y="42"/>
                    <a:pt x="59" y="43"/>
                  </a:cubicBezTo>
                  <a:cubicBezTo>
                    <a:pt x="62" y="46"/>
                    <a:pt x="64" y="44"/>
                    <a:pt x="64" y="47"/>
                  </a:cubicBezTo>
                  <a:cubicBezTo>
                    <a:pt x="64" y="51"/>
                    <a:pt x="62" y="51"/>
                    <a:pt x="65" y="52"/>
                  </a:cubicBezTo>
                  <a:cubicBezTo>
                    <a:pt x="68" y="53"/>
                    <a:pt x="68" y="53"/>
                    <a:pt x="71" y="49"/>
                  </a:cubicBezTo>
                  <a:cubicBezTo>
                    <a:pt x="74" y="46"/>
                    <a:pt x="71" y="43"/>
                    <a:pt x="75" y="42"/>
                  </a:cubicBezTo>
                  <a:cubicBezTo>
                    <a:pt x="79" y="42"/>
                    <a:pt x="78" y="43"/>
                    <a:pt x="79" y="45"/>
                  </a:cubicBezTo>
                  <a:cubicBezTo>
                    <a:pt x="79" y="47"/>
                    <a:pt x="82" y="48"/>
                    <a:pt x="83" y="45"/>
                  </a:cubicBezTo>
                  <a:cubicBezTo>
                    <a:pt x="84" y="43"/>
                    <a:pt x="86" y="41"/>
                    <a:pt x="86" y="41"/>
                  </a:cubicBezTo>
                  <a:cubicBezTo>
                    <a:pt x="87" y="41"/>
                    <a:pt x="87" y="43"/>
                    <a:pt x="88" y="41"/>
                  </a:cubicBezTo>
                  <a:cubicBezTo>
                    <a:pt x="90" y="39"/>
                    <a:pt x="89" y="38"/>
                    <a:pt x="91" y="39"/>
                  </a:cubicBezTo>
                  <a:cubicBezTo>
                    <a:pt x="94" y="39"/>
                    <a:pt x="94" y="40"/>
                    <a:pt x="94" y="39"/>
                  </a:cubicBezTo>
                  <a:cubicBezTo>
                    <a:pt x="94" y="37"/>
                    <a:pt x="96" y="35"/>
                    <a:pt x="96" y="37"/>
                  </a:cubicBezTo>
                  <a:cubicBezTo>
                    <a:pt x="96" y="39"/>
                    <a:pt x="96" y="41"/>
                    <a:pt x="96" y="43"/>
                  </a:cubicBezTo>
                  <a:cubicBezTo>
                    <a:pt x="97" y="44"/>
                    <a:pt x="97" y="43"/>
                    <a:pt x="97" y="41"/>
                  </a:cubicBezTo>
                  <a:cubicBezTo>
                    <a:pt x="98" y="39"/>
                    <a:pt x="97" y="35"/>
                    <a:pt x="95" y="3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7" name="Freeform 757">
              <a:extLst>
                <a:ext uri="{FF2B5EF4-FFF2-40B4-BE49-F238E27FC236}">
                  <a16:creationId xmlns:a16="http://schemas.microsoft.com/office/drawing/2014/main" id="{5EDEE79C-75DB-4E4A-9A9F-40B4EE200C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95694" y="2248833"/>
              <a:ext cx="307591" cy="171499"/>
            </a:xfrm>
            <a:custGeom>
              <a:avLst/>
              <a:gdLst>
                <a:gd name="T0" fmla="*/ 63 w 98"/>
                <a:gd name="T1" fmla="*/ 50 h 53"/>
                <a:gd name="T2" fmla="*/ 58 w 98"/>
                <a:gd name="T3" fmla="*/ 42 h 53"/>
                <a:gd name="T4" fmla="*/ 53 w 98"/>
                <a:gd name="T5" fmla="*/ 37 h 53"/>
                <a:gd name="T6" fmla="*/ 10 w 98"/>
                <a:gd name="T7" fmla="*/ 47 h 53"/>
                <a:gd name="T8" fmla="*/ 0 w 98"/>
                <a:gd name="T9" fmla="*/ 22 h 53"/>
                <a:gd name="T10" fmla="*/ 20 w 98"/>
                <a:gd name="T11" fmla="*/ 18 h 53"/>
                <a:gd name="T12" fmla="*/ 51 w 98"/>
                <a:gd name="T13" fmla="*/ 10 h 53"/>
                <a:gd name="T14" fmla="*/ 59 w 98"/>
                <a:gd name="T15" fmla="*/ 1 h 53"/>
                <a:gd name="T16" fmla="*/ 60 w 98"/>
                <a:gd name="T17" fmla="*/ 1 h 53"/>
                <a:gd name="T18" fmla="*/ 68 w 98"/>
                <a:gd name="T19" fmla="*/ 7 h 53"/>
                <a:gd name="T20" fmla="*/ 64 w 98"/>
                <a:gd name="T21" fmla="*/ 16 h 53"/>
                <a:gd name="T22" fmla="*/ 65 w 98"/>
                <a:gd name="T23" fmla="*/ 23 h 53"/>
                <a:gd name="T24" fmla="*/ 74 w 98"/>
                <a:gd name="T25" fmla="*/ 31 h 53"/>
                <a:gd name="T26" fmla="*/ 79 w 98"/>
                <a:gd name="T27" fmla="*/ 34 h 53"/>
                <a:gd name="T28" fmla="*/ 82 w 98"/>
                <a:gd name="T29" fmla="*/ 37 h 53"/>
                <a:gd name="T30" fmla="*/ 89 w 98"/>
                <a:gd name="T31" fmla="*/ 35 h 53"/>
                <a:gd name="T32" fmla="*/ 91 w 98"/>
                <a:gd name="T33" fmla="*/ 30 h 53"/>
                <a:gd name="T34" fmla="*/ 87 w 98"/>
                <a:gd name="T35" fmla="*/ 26 h 53"/>
                <a:gd name="T36" fmla="*/ 89 w 98"/>
                <a:gd name="T37" fmla="*/ 24 h 53"/>
                <a:gd name="T38" fmla="*/ 98 w 98"/>
                <a:gd name="T39" fmla="*/ 41 h 53"/>
                <a:gd name="T40" fmla="*/ 96 w 98"/>
                <a:gd name="T41" fmla="*/ 39 h 53"/>
                <a:gd name="T42" fmla="*/ 94 w 98"/>
                <a:gd name="T43" fmla="*/ 40 h 53"/>
                <a:gd name="T44" fmla="*/ 89 w 98"/>
                <a:gd name="T45" fmla="*/ 39 h 53"/>
                <a:gd name="T46" fmla="*/ 86 w 98"/>
                <a:gd name="T47" fmla="*/ 41 h 53"/>
                <a:gd name="T48" fmla="*/ 78 w 98"/>
                <a:gd name="T49" fmla="*/ 44 h 53"/>
                <a:gd name="T50" fmla="*/ 71 w 98"/>
                <a:gd name="T51" fmla="*/ 49 h 53"/>
                <a:gd name="T52" fmla="*/ 59 w 98"/>
                <a:gd name="T53" fmla="*/ 43 h 53"/>
                <a:gd name="T54" fmla="*/ 64 w 98"/>
                <a:gd name="T55" fmla="*/ 51 h 53"/>
                <a:gd name="T56" fmla="*/ 71 w 98"/>
                <a:gd name="T57" fmla="*/ 49 h 53"/>
                <a:gd name="T58" fmla="*/ 79 w 98"/>
                <a:gd name="T59" fmla="*/ 44 h 53"/>
                <a:gd name="T60" fmla="*/ 86 w 98"/>
                <a:gd name="T61" fmla="*/ 41 h 53"/>
                <a:gd name="T62" fmla="*/ 89 w 98"/>
                <a:gd name="T63" fmla="*/ 39 h 53"/>
                <a:gd name="T64" fmla="*/ 94 w 98"/>
                <a:gd name="T65" fmla="*/ 39 h 53"/>
                <a:gd name="T66" fmla="*/ 97 w 98"/>
                <a:gd name="T67" fmla="*/ 39 h 53"/>
                <a:gd name="T68" fmla="*/ 97 w 98"/>
                <a:gd name="T69" fmla="*/ 41 h 53"/>
                <a:gd name="T70" fmla="*/ 88 w 98"/>
                <a:gd name="T71" fmla="*/ 25 h 53"/>
                <a:gd name="T72" fmla="*/ 87 w 98"/>
                <a:gd name="T73" fmla="*/ 26 h 53"/>
                <a:gd name="T74" fmla="*/ 91 w 98"/>
                <a:gd name="T75" fmla="*/ 30 h 53"/>
                <a:gd name="T76" fmla="*/ 90 w 98"/>
                <a:gd name="T77" fmla="*/ 35 h 53"/>
                <a:gd name="T78" fmla="*/ 83 w 98"/>
                <a:gd name="T79" fmla="*/ 37 h 53"/>
                <a:gd name="T80" fmla="*/ 79 w 98"/>
                <a:gd name="T81" fmla="*/ 36 h 53"/>
                <a:gd name="T82" fmla="*/ 73 w 98"/>
                <a:gd name="T83" fmla="*/ 32 h 53"/>
                <a:gd name="T84" fmla="*/ 75 w 98"/>
                <a:gd name="T85" fmla="*/ 28 h 53"/>
                <a:gd name="T86" fmla="*/ 63 w 98"/>
                <a:gd name="T87" fmla="*/ 20 h 53"/>
                <a:gd name="T88" fmla="*/ 69 w 98"/>
                <a:gd name="T89" fmla="*/ 8 h 53"/>
                <a:gd name="T90" fmla="*/ 63 w 98"/>
                <a:gd name="T91" fmla="*/ 7 h 53"/>
                <a:gd name="T92" fmla="*/ 59 w 98"/>
                <a:gd name="T93" fmla="*/ 1 h 53"/>
                <a:gd name="T94" fmla="*/ 31 w 98"/>
                <a:gd name="T95" fmla="*/ 16 h 53"/>
                <a:gd name="T96" fmla="*/ 1 w 98"/>
                <a:gd name="T97" fmla="*/ 49 h 53"/>
                <a:gd name="T98" fmla="*/ 45 w 98"/>
                <a:gd name="T99" fmla="*/ 39 h 53"/>
                <a:gd name="T100" fmla="*/ 58 w 98"/>
                <a:gd name="T101" fmla="*/ 4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8" h="53">
                  <a:moveTo>
                    <a:pt x="67" y="53"/>
                  </a:moveTo>
                  <a:cubicBezTo>
                    <a:pt x="66" y="53"/>
                    <a:pt x="66" y="52"/>
                    <a:pt x="65" y="52"/>
                  </a:cubicBezTo>
                  <a:cubicBezTo>
                    <a:pt x="64" y="52"/>
                    <a:pt x="63" y="52"/>
                    <a:pt x="63" y="51"/>
                  </a:cubicBezTo>
                  <a:cubicBezTo>
                    <a:pt x="63" y="51"/>
                    <a:pt x="63" y="51"/>
                    <a:pt x="63" y="50"/>
                  </a:cubicBezTo>
                  <a:cubicBezTo>
                    <a:pt x="64" y="49"/>
                    <a:pt x="64" y="49"/>
                    <a:pt x="64" y="47"/>
                  </a:cubicBezTo>
                  <a:cubicBezTo>
                    <a:pt x="64" y="45"/>
                    <a:pt x="63" y="45"/>
                    <a:pt x="62" y="45"/>
                  </a:cubicBezTo>
                  <a:cubicBezTo>
                    <a:pt x="61" y="45"/>
                    <a:pt x="60" y="44"/>
                    <a:pt x="59" y="43"/>
                  </a:cubicBezTo>
                  <a:cubicBezTo>
                    <a:pt x="58" y="42"/>
                    <a:pt x="58" y="42"/>
                    <a:pt x="58" y="42"/>
                  </a:cubicBezTo>
                  <a:cubicBezTo>
                    <a:pt x="58" y="42"/>
                    <a:pt x="58" y="42"/>
                    <a:pt x="58" y="42"/>
                  </a:cubicBezTo>
                  <a:cubicBezTo>
                    <a:pt x="58" y="42"/>
                    <a:pt x="58" y="42"/>
                    <a:pt x="58" y="42"/>
                  </a:cubicBezTo>
                  <a:cubicBezTo>
                    <a:pt x="56" y="39"/>
                    <a:pt x="55" y="37"/>
                    <a:pt x="54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1" y="37"/>
                    <a:pt x="49" y="38"/>
                    <a:pt x="47" y="39"/>
                  </a:cubicBezTo>
                  <a:cubicBezTo>
                    <a:pt x="46" y="39"/>
                    <a:pt x="45" y="40"/>
                    <a:pt x="45" y="39"/>
                  </a:cubicBezTo>
                  <a:cubicBezTo>
                    <a:pt x="42" y="39"/>
                    <a:pt x="40" y="39"/>
                    <a:pt x="39" y="39"/>
                  </a:cubicBezTo>
                  <a:cubicBezTo>
                    <a:pt x="37" y="40"/>
                    <a:pt x="21" y="44"/>
                    <a:pt x="10" y="47"/>
                  </a:cubicBezTo>
                  <a:cubicBezTo>
                    <a:pt x="5" y="48"/>
                    <a:pt x="2" y="49"/>
                    <a:pt x="1" y="49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0" y="49"/>
                    <a:pt x="0" y="48"/>
                    <a:pt x="0" y="48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2" y="23"/>
                    <a:pt x="14" y="20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5" y="17"/>
                    <a:pt x="31" y="16"/>
                  </a:cubicBezTo>
                  <a:cubicBezTo>
                    <a:pt x="37" y="14"/>
                    <a:pt x="43" y="13"/>
                    <a:pt x="45" y="13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9" y="12"/>
                    <a:pt x="50" y="12"/>
                    <a:pt x="51" y="10"/>
                  </a:cubicBezTo>
                  <a:cubicBezTo>
                    <a:pt x="52" y="8"/>
                    <a:pt x="59" y="0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60" y="1"/>
                    <a:pt x="60" y="1"/>
                    <a:pt x="60" y="1"/>
                  </a:cubicBezTo>
                  <a:cubicBezTo>
                    <a:pt x="60" y="1"/>
                    <a:pt x="60" y="1"/>
                    <a:pt x="60" y="1"/>
                  </a:cubicBezTo>
                  <a:cubicBezTo>
                    <a:pt x="60" y="1"/>
                    <a:pt x="60" y="1"/>
                    <a:pt x="60" y="1"/>
                  </a:cubicBezTo>
                  <a:cubicBezTo>
                    <a:pt x="60" y="1"/>
                    <a:pt x="60" y="1"/>
                    <a:pt x="60" y="1"/>
                  </a:cubicBezTo>
                  <a:cubicBezTo>
                    <a:pt x="61" y="2"/>
                    <a:pt x="62" y="4"/>
                    <a:pt x="63" y="7"/>
                  </a:cubicBezTo>
                  <a:cubicBezTo>
                    <a:pt x="64" y="8"/>
                    <a:pt x="64" y="8"/>
                    <a:pt x="65" y="8"/>
                  </a:cubicBezTo>
                  <a:cubicBezTo>
                    <a:pt x="65" y="8"/>
                    <a:pt x="66" y="8"/>
                    <a:pt x="67" y="7"/>
                  </a:cubicBezTo>
                  <a:cubicBezTo>
                    <a:pt x="67" y="7"/>
                    <a:pt x="67" y="7"/>
                    <a:pt x="68" y="7"/>
                  </a:cubicBezTo>
                  <a:cubicBezTo>
                    <a:pt x="69" y="7"/>
                    <a:pt x="69" y="7"/>
                    <a:pt x="70" y="7"/>
                  </a:cubicBezTo>
                  <a:cubicBezTo>
                    <a:pt x="70" y="8"/>
                    <a:pt x="70" y="9"/>
                    <a:pt x="70" y="9"/>
                  </a:cubicBezTo>
                  <a:cubicBezTo>
                    <a:pt x="70" y="11"/>
                    <a:pt x="69" y="12"/>
                    <a:pt x="66" y="13"/>
                  </a:cubicBezTo>
                  <a:cubicBezTo>
                    <a:pt x="65" y="13"/>
                    <a:pt x="65" y="14"/>
                    <a:pt x="64" y="16"/>
                  </a:cubicBezTo>
                  <a:cubicBezTo>
                    <a:pt x="64" y="17"/>
                    <a:pt x="64" y="19"/>
                    <a:pt x="64" y="20"/>
                  </a:cubicBezTo>
                  <a:cubicBezTo>
                    <a:pt x="63" y="21"/>
                    <a:pt x="63" y="22"/>
                    <a:pt x="63" y="22"/>
                  </a:cubicBezTo>
                  <a:cubicBezTo>
                    <a:pt x="63" y="22"/>
                    <a:pt x="64" y="22"/>
                    <a:pt x="65" y="22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68" y="23"/>
                    <a:pt x="73" y="26"/>
                    <a:pt x="75" y="28"/>
                  </a:cubicBezTo>
                  <a:cubicBezTo>
                    <a:pt x="76" y="28"/>
                    <a:pt x="76" y="29"/>
                    <a:pt x="76" y="29"/>
                  </a:cubicBezTo>
                  <a:cubicBezTo>
                    <a:pt x="76" y="29"/>
                    <a:pt x="75" y="30"/>
                    <a:pt x="75" y="30"/>
                  </a:cubicBezTo>
                  <a:cubicBezTo>
                    <a:pt x="75" y="30"/>
                    <a:pt x="74" y="31"/>
                    <a:pt x="74" y="31"/>
                  </a:cubicBezTo>
                  <a:cubicBezTo>
                    <a:pt x="73" y="32"/>
                    <a:pt x="73" y="32"/>
                    <a:pt x="73" y="32"/>
                  </a:cubicBezTo>
                  <a:cubicBezTo>
                    <a:pt x="74" y="32"/>
                    <a:pt x="74" y="32"/>
                    <a:pt x="75" y="32"/>
                  </a:cubicBezTo>
                  <a:cubicBezTo>
                    <a:pt x="76" y="32"/>
                    <a:pt x="76" y="32"/>
                    <a:pt x="77" y="32"/>
                  </a:cubicBezTo>
                  <a:cubicBezTo>
                    <a:pt x="78" y="32"/>
                    <a:pt x="79" y="33"/>
                    <a:pt x="79" y="34"/>
                  </a:cubicBezTo>
                  <a:cubicBezTo>
                    <a:pt x="79" y="34"/>
                    <a:pt x="79" y="35"/>
                    <a:pt x="80" y="36"/>
                  </a:cubicBezTo>
                  <a:cubicBezTo>
                    <a:pt x="80" y="36"/>
                    <a:pt x="81" y="37"/>
                    <a:pt x="81" y="38"/>
                  </a:cubicBezTo>
                  <a:cubicBezTo>
                    <a:pt x="81" y="37"/>
                    <a:pt x="81" y="37"/>
                    <a:pt x="81" y="37"/>
                  </a:cubicBezTo>
                  <a:cubicBezTo>
                    <a:pt x="82" y="37"/>
                    <a:pt x="82" y="37"/>
                    <a:pt x="82" y="37"/>
                  </a:cubicBezTo>
                  <a:cubicBezTo>
                    <a:pt x="82" y="36"/>
                    <a:pt x="82" y="36"/>
                    <a:pt x="83" y="36"/>
                  </a:cubicBezTo>
                  <a:cubicBezTo>
                    <a:pt x="84" y="36"/>
                    <a:pt x="85" y="37"/>
                    <a:pt x="85" y="37"/>
                  </a:cubicBezTo>
                  <a:cubicBezTo>
                    <a:pt x="86" y="37"/>
                    <a:pt x="86" y="37"/>
                    <a:pt x="87" y="37"/>
                  </a:cubicBezTo>
                  <a:cubicBezTo>
                    <a:pt x="88" y="37"/>
                    <a:pt x="89" y="36"/>
                    <a:pt x="89" y="35"/>
                  </a:cubicBezTo>
                  <a:cubicBezTo>
                    <a:pt x="90" y="34"/>
                    <a:pt x="91" y="34"/>
                    <a:pt x="91" y="34"/>
                  </a:cubicBezTo>
                  <a:cubicBezTo>
                    <a:pt x="92" y="34"/>
                    <a:pt x="93" y="33"/>
                    <a:pt x="93" y="33"/>
                  </a:cubicBezTo>
                  <a:cubicBezTo>
                    <a:pt x="93" y="32"/>
                    <a:pt x="93" y="32"/>
                    <a:pt x="93" y="31"/>
                  </a:cubicBezTo>
                  <a:cubicBezTo>
                    <a:pt x="93" y="31"/>
                    <a:pt x="92" y="30"/>
                    <a:pt x="91" y="30"/>
                  </a:cubicBezTo>
                  <a:cubicBezTo>
                    <a:pt x="91" y="30"/>
                    <a:pt x="90" y="30"/>
                    <a:pt x="89" y="30"/>
                  </a:cubicBezTo>
                  <a:cubicBezTo>
                    <a:pt x="89" y="29"/>
                    <a:pt x="89" y="29"/>
                    <a:pt x="89" y="28"/>
                  </a:cubicBezTo>
                  <a:cubicBezTo>
                    <a:pt x="89" y="27"/>
                    <a:pt x="89" y="27"/>
                    <a:pt x="89" y="27"/>
                  </a:cubicBezTo>
                  <a:cubicBezTo>
                    <a:pt x="88" y="27"/>
                    <a:pt x="88" y="26"/>
                    <a:pt x="87" y="26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85" y="26"/>
                    <a:pt x="84" y="26"/>
                    <a:pt x="84" y="24"/>
                  </a:cubicBezTo>
                  <a:cubicBezTo>
                    <a:pt x="84" y="24"/>
                    <a:pt x="85" y="23"/>
                    <a:pt x="85" y="23"/>
                  </a:cubicBezTo>
                  <a:cubicBezTo>
                    <a:pt x="86" y="23"/>
                    <a:pt x="87" y="24"/>
                    <a:pt x="89" y="24"/>
                  </a:cubicBezTo>
                  <a:cubicBezTo>
                    <a:pt x="89" y="24"/>
                    <a:pt x="90" y="25"/>
                    <a:pt x="91" y="25"/>
                  </a:cubicBezTo>
                  <a:cubicBezTo>
                    <a:pt x="92" y="25"/>
                    <a:pt x="93" y="26"/>
                    <a:pt x="94" y="28"/>
                  </a:cubicBezTo>
                  <a:cubicBezTo>
                    <a:pt x="94" y="29"/>
                    <a:pt x="95" y="30"/>
                    <a:pt x="95" y="31"/>
                  </a:cubicBezTo>
                  <a:cubicBezTo>
                    <a:pt x="98" y="35"/>
                    <a:pt x="98" y="39"/>
                    <a:pt x="98" y="41"/>
                  </a:cubicBezTo>
                  <a:cubicBezTo>
                    <a:pt x="98" y="42"/>
                    <a:pt x="98" y="42"/>
                    <a:pt x="97" y="42"/>
                  </a:cubicBezTo>
                  <a:cubicBezTo>
                    <a:pt x="97" y="43"/>
                    <a:pt x="97" y="44"/>
                    <a:pt x="97" y="44"/>
                  </a:cubicBezTo>
                  <a:cubicBezTo>
                    <a:pt x="97" y="44"/>
                    <a:pt x="97" y="43"/>
                    <a:pt x="96" y="43"/>
                  </a:cubicBezTo>
                  <a:cubicBezTo>
                    <a:pt x="96" y="42"/>
                    <a:pt x="96" y="41"/>
                    <a:pt x="96" y="39"/>
                  </a:cubicBezTo>
                  <a:cubicBezTo>
                    <a:pt x="96" y="38"/>
                    <a:pt x="96" y="38"/>
                    <a:pt x="96" y="37"/>
                  </a:cubicBezTo>
                  <a:cubicBezTo>
                    <a:pt x="96" y="37"/>
                    <a:pt x="96" y="36"/>
                    <a:pt x="96" y="36"/>
                  </a:cubicBezTo>
                  <a:cubicBezTo>
                    <a:pt x="96" y="36"/>
                    <a:pt x="95" y="38"/>
                    <a:pt x="94" y="39"/>
                  </a:cubicBezTo>
                  <a:cubicBezTo>
                    <a:pt x="94" y="39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39"/>
                    <a:pt x="92" y="39"/>
                    <a:pt x="91" y="39"/>
                  </a:cubicBezTo>
                  <a:cubicBezTo>
                    <a:pt x="91" y="39"/>
                    <a:pt x="90" y="39"/>
                    <a:pt x="90" y="39"/>
                  </a:cubicBezTo>
                  <a:cubicBezTo>
                    <a:pt x="90" y="39"/>
                    <a:pt x="90" y="39"/>
                    <a:pt x="89" y="39"/>
                  </a:cubicBezTo>
                  <a:cubicBezTo>
                    <a:pt x="89" y="40"/>
                    <a:pt x="89" y="40"/>
                    <a:pt x="89" y="41"/>
                  </a:cubicBezTo>
                  <a:cubicBezTo>
                    <a:pt x="88" y="42"/>
                    <a:pt x="88" y="42"/>
                    <a:pt x="87" y="42"/>
                  </a:cubicBezTo>
                  <a:cubicBezTo>
                    <a:pt x="87" y="42"/>
                    <a:pt x="87" y="42"/>
                    <a:pt x="86" y="42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6" y="41"/>
                    <a:pt x="84" y="44"/>
                    <a:pt x="83" y="46"/>
                  </a:cubicBezTo>
                  <a:cubicBezTo>
                    <a:pt x="82" y="46"/>
                    <a:pt x="82" y="47"/>
                    <a:pt x="81" y="47"/>
                  </a:cubicBezTo>
                  <a:cubicBezTo>
                    <a:pt x="80" y="47"/>
                    <a:pt x="78" y="46"/>
                    <a:pt x="78" y="45"/>
                  </a:cubicBezTo>
                  <a:cubicBezTo>
                    <a:pt x="78" y="44"/>
                    <a:pt x="78" y="44"/>
                    <a:pt x="78" y="44"/>
                  </a:cubicBezTo>
                  <a:cubicBezTo>
                    <a:pt x="78" y="43"/>
                    <a:pt x="78" y="42"/>
                    <a:pt x="77" y="42"/>
                  </a:cubicBezTo>
                  <a:cubicBezTo>
                    <a:pt x="76" y="42"/>
                    <a:pt x="76" y="42"/>
                    <a:pt x="75" y="43"/>
                  </a:cubicBezTo>
                  <a:cubicBezTo>
                    <a:pt x="73" y="43"/>
                    <a:pt x="73" y="44"/>
                    <a:pt x="73" y="45"/>
                  </a:cubicBezTo>
                  <a:cubicBezTo>
                    <a:pt x="73" y="46"/>
                    <a:pt x="73" y="48"/>
                    <a:pt x="71" y="49"/>
                  </a:cubicBezTo>
                  <a:cubicBezTo>
                    <a:pt x="71" y="50"/>
                    <a:pt x="71" y="50"/>
                    <a:pt x="71" y="50"/>
                  </a:cubicBezTo>
                  <a:cubicBezTo>
                    <a:pt x="69" y="52"/>
                    <a:pt x="68" y="53"/>
                    <a:pt x="67" y="53"/>
                  </a:cubicBezTo>
                  <a:close/>
                  <a:moveTo>
                    <a:pt x="58" y="42"/>
                  </a:moveTo>
                  <a:cubicBezTo>
                    <a:pt x="58" y="42"/>
                    <a:pt x="59" y="42"/>
                    <a:pt x="59" y="43"/>
                  </a:cubicBezTo>
                  <a:cubicBezTo>
                    <a:pt x="60" y="44"/>
                    <a:pt x="61" y="44"/>
                    <a:pt x="62" y="44"/>
                  </a:cubicBezTo>
                  <a:cubicBezTo>
                    <a:pt x="63" y="45"/>
                    <a:pt x="64" y="45"/>
                    <a:pt x="64" y="47"/>
                  </a:cubicBezTo>
                  <a:cubicBezTo>
                    <a:pt x="65" y="49"/>
                    <a:pt x="64" y="50"/>
                    <a:pt x="64" y="50"/>
                  </a:cubicBezTo>
                  <a:cubicBezTo>
                    <a:pt x="64" y="51"/>
                    <a:pt x="64" y="51"/>
                    <a:pt x="64" y="51"/>
                  </a:cubicBezTo>
                  <a:cubicBezTo>
                    <a:pt x="64" y="51"/>
                    <a:pt x="65" y="52"/>
                    <a:pt x="65" y="52"/>
                  </a:cubicBezTo>
                  <a:cubicBezTo>
                    <a:pt x="66" y="52"/>
                    <a:pt x="66" y="52"/>
                    <a:pt x="67" y="52"/>
                  </a:cubicBezTo>
                  <a:cubicBezTo>
                    <a:pt x="68" y="52"/>
                    <a:pt x="69" y="51"/>
                    <a:pt x="70" y="4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2" y="48"/>
                    <a:pt x="72" y="46"/>
                    <a:pt x="72" y="45"/>
                  </a:cubicBezTo>
                  <a:cubicBezTo>
                    <a:pt x="73" y="44"/>
                    <a:pt x="73" y="42"/>
                    <a:pt x="75" y="42"/>
                  </a:cubicBezTo>
                  <a:cubicBezTo>
                    <a:pt x="76" y="42"/>
                    <a:pt x="76" y="42"/>
                    <a:pt x="77" y="42"/>
                  </a:cubicBezTo>
                  <a:cubicBezTo>
                    <a:pt x="79" y="42"/>
                    <a:pt x="79" y="43"/>
                    <a:pt x="79" y="44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6"/>
                    <a:pt x="80" y="46"/>
                    <a:pt x="81" y="46"/>
                  </a:cubicBezTo>
                  <a:cubicBezTo>
                    <a:pt x="81" y="46"/>
                    <a:pt x="82" y="46"/>
                    <a:pt x="82" y="45"/>
                  </a:cubicBezTo>
                  <a:cubicBezTo>
                    <a:pt x="83" y="43"/>
                    <a:pt x="86" y="41"/>
                    <a:pt x="86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7" y="42"/>
                    <a:pt x="88" y="42"/>
                    <a:pt x="88" y="41"/>
                  </a:cubicBezTo>
                  <a:cubicBezTo>
                    <a:pt x="89" y="40"/>
                    <a:pt x="89" y="40"/>
                    <a:pt x="89" y="39"/>
                  </a:cubicBezTo>
                  <a:cubicBezTo>
                    <a:pt x="89" y="39"/>
                    <a:pt x="89" y="38"/>
                    <a:pt x="90" y="38"/>
                  </a:cubicBezTo>
                  <a:cubicBezTo>
                    <a:pt x="90" y="38"/>
                    <a:pt x="91" y="38"/>
                    <a:pt x="91" y="38"/>
                  </a:cubicBezTo>
                  <a:cubicBezTo>
                    <a:pt x="92" y="39"/>
                    <a:pt x="93" y="39"/>
                    <a:pt x="93" y="39"/>
                  </a:cubicBezTo>
                  <a:cubicBezTo>
                    <a:pt x="94" y="39"/>
                    <a:pt x="94" y="39"/>
                    <a:pt x="94" y="39"/>
                  </a:cubicBezTo>
                  <a:cubicBezTo>
                    <a:pt x="94" y="39"/>
                    <a:pt x="94" y="39"/>
                    <a:pt x="94" y="39"/>
                  </a:cubicBezTo>
                  <a:cubicBezTo>
                    <a:pt x="94" y="38"/>
                    <a:pt x="95" y="36"/>
                    <a:pt x="96" y="36"/>
                  </a:cubicBezTo>
                  <a:cubicBezTo>
                    <a:pt x="96" y="36"/>
                    <a:pt x="97" y="36"/>
                    <a:pt x="97" y="37"/>
                  </a:cubicBezTo>
                  <a:cubicBezTo>
                    <a:pt x="97" y="38"/>
                    <a:pt x="97" y="38"/>
                    <a:pt x="97" y="39"/>
                  </a:cubicBezTo>
                  <a:cubicBezTo>
                    <a:pt x="96" y="40"/>
                    <a:pt x="96" y="42"/>
                    <a:pt x="97" y="42"/>
                  </a:cubicBezTo>
                  <a:cubicBezTo>
                    <a:pt x="97" y="43"/>
                    <a:pt x="97" y="43"/>
                    <a:pt x="97" y="43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7" y="42"/>
                    <a:pt x="97" y="42"/>
                    <a:pt x="97" y="41"/>
                  </a:cubicBezTo>
                  <a:cubicBezTo>
                    <a:pt x="98" y="39"/>
                    <a:pt x="97" y="35"/>
                    <a:pt x="95" y="31"/>
                  </a:cubicBezTo>
                  <a:cubicBezTo>
                    <a:pt x="94" y="30"/>
                    <a:pt x="94" y="29"/>
                    <a:pt x="93" y="28"/>
                  </a:cubicBezTo>
                  <a:cubicBezTo>
                    <a:pt x="92" y="27"/>
                    <a:pt x="92" y="26"/>
                    <a:pt x="91" y="26"/>
                  </a:cubicBezTo>
                  <a:cubicBezTo>
                    <a:pt x="90" y="25"/>
                    <a:pt x="89" y="25"/>
                    <a:pt x="88" y="25"/>
                  </a:cubicBezTo>
                  <a:cubicBezTo>
                    <a:pt x="87" y="24"/>
                    <a:pt x="86" y="24"/>
                    <a:pt x="85" y="24"/>
                  </a:cubicBezTo>
                  <a:cubicBezTo>
                    <a:pt x="85" y="24"/>
                    <a:pt x="85" y="24"/>
                    <a:pt x="85" y="24"/>
                  </a:cubicBezTo>
                  <a:cubicBezTo>
                    <a:pt x="85" y="26"/>
                    <a:pt x="85" y="26"/>
                    <a:pt x="87" y="26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88" y="26"/>
                    <a:pt x="88" y="26"/>
                    <a:pt x="89" y="26"/>
                  </a:cubicBezTo>
                  <a:cubicBezTo>
                    <a:pt x="89" y="27"/>
                    <a:pt x="90" y="27"/>
                    <a:pt x="90" y="28"/>
                  </a:cubicBezTo>
                  <a:cubicBezTo>
                    <a:pt x="90" y="29"/>
                    <a:pt x="90" y="29"/>
                    <a:pt x="90" y="29"/>
                  </a:cubicBezTo>
                  <a:cubicBezTo>
                    <a:pt x="90" y="30"/>
                    <a:pt x="91" y="30"/>
                    <a:pt x="91" y="30"/>
                  </a:cubicBezTo>
                  <a:cubicBezTo>
                    <a:pt x="92" y="30"/>
                    <a:pt x="93" y="30"/>
                    <a:pt x="94" y="31"/>
                  </a:cubicBezTo>
                  <a:cubicBezTo>
                    <a:pt x="94" y="32"/>
                    <a:pt x="94" y="32"/>
                    <a:pt x="94" y="33"/>
                  </a:cubicBezTo>
                  <a:cubicBezTo>
                    <a:pt x="93" y="34"/>
                    <a:pt x="92" y="34"/>
                    <a:pt x="91" y="34"/>
                  </a:cubicBezTo>
                  <a:cubicBezTo>
                    <a:pt x="91" y="34"/>
                    <a:pt x="90" y="35"/>
                    <a:pt x="90" y="35"/>
                  </a:cubicBezTo>
                  <a:cubicBezTo>
                    <a:pt x="89" y="36"/>
                    <a:pt x="89" y="38"/>
                    <a:pt x="87" y="38"/>
                  </a:cubicBezTo>
                  <a:cubicBezTo>
                    <a:pt x="87" y="38"/>
                    <a:pt x="87" y="38"/>
                    <a:pt x="87" y="38"/>
                  </a:cubicBezTo>
                  <a:cubicBezTo>
                    <a:pt x="86" y="38"/>
                    <a:pt x="86" y="37"/>
                    <a:pt x="85" y="37"/>
                  </a:cubicBezTo>
                  <a:cubicBezTo>
                    <a:pt x="84" y="37"/>
                    <a:pt x="84" y="37"/>
                    <a:pt x="83" y="37"/>
                  </a:cubicBezTo>
                  <a:cubicBezTo>
                    <a:pt x="83" y="37"/>
                    <a:pt x="82" y="37"/>
                    <a:pt x="82" y="37"/>
                  </a:cubicBezTo>
                  <a:cubicBezTo>
                    <a:pt x="82" y="38"/>
                    <a:pt x="82" y="38"/>
                    <a:pt x="82" y="38"/>
                  </a:cubicBezTo>
                  <a:cubicBezTo>
                    <a:pt x="81" y="38"/>
                    <a:pt x="81" y="38"/>
                    <a:pt x="81" y="38"/>
                  </a:cubicBezTo>
                  <a:cubicBezTo>
                    <a:pt x="81" y="38"/>
                    <a:pt x="80" y="38"/>
                    <a:pt x="79" y="36"/>
                  </a:cubicBezTo>
                  <a:cubicBezTo>
                    <a:pt x="79" y="35"/>
                    <a:pt x="79" y="34"/>
                    <a:pt x="78" y="34"/>
                  </a:cubicBezTo>
                  <a:cubicBezTo>
                    <a:pt x="78" y="33"/>
                    <a:pt x="78" y="33"/>
                    <a:pt x="77" y="32"/>
                  </a:cubicBezTo>
                  <a:cubicBezTo>
                    <a:pt x="76" y="32"/>
                    <a:pt x="76" y="32"/>
                    <a:pt x="75" y="32"/>
                  </a:cubicBezTo>
                  <a:cubicBezTo>
                    <a:pt x="74" y="32"/>
                    <a:pt x="73" y="32"/>
                    <a:pt x="73" y="32"/>
                  </a:cubicBezTo>
                  <a:cubicBezTo>
                    <a:pt x="73" y="32"/>
                    <a:pt x="73" y="31"/>
                    <a:pt x="73" y="31"/>
                  </a:cubicBezTo>
                  <a:cubicBezTo>
                    <a:pt x="74" y="30"/>
                    <a:pt x="74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9"/>
                    <a:pt x="75" y="28"/>
                    <a:pt x="75" y="28"/>
                  </a:cubicBezTo>
                  <a:cubicBezTo>
                    <a:pt x="73" y="27"/>
                    <a:pt x="68" y="24"/>
                    <a:pt x="65" y="23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63" y="23"/>
                    <a:pt x="63" y="23"/>
                    <a:pt x="62" y="22"/>
                  </a:cubicBezTo>
                  <a:cubicBezTo>
                    <a:pt x="62" y="22"/>
                    <a:pt x="63" y="21"/>
                    <a:pt x="63" y="20"/>
                  </a:cubicBezTo>
                  <a:cubicBezTo>
                    <a:pt x="64" y="19"/>
                    <a:pt x="64" y="17"/>
                    <a:pt x="64" y="16"/>
                  </a:cubicBezTo>
                  <a:cubicBezTo>
                    <a:pt x="64" y="14"/>
                    <a:pt x="64" y="13"/>
                    <a:pt x="66" y="12"/>
                  </a:cubicBezTo>
                  <a:cubicBezTo>
                    <a:pt x="68" y="11"/>
                    <a:pt x="69" y="10"/>
                    <a:pt x="70" y="9"/>
                  </a:cubicBezTo>
                  <a:cubicBezTo>
                    <a:pt x="70" y="9"/>
                    <a:pt x="69" y="8"/>
                    <a:pt x="69" y="8"/>
                  </a:cubicBezTo>
                  <a:cubicBezTo>
                    <a:pt x="69" y="7"/>
                    <a:pt x="68" y="7"/>
                    <a:pt x="68" y="8"/>
                  </a:cubicBezTo>
                  <a:cubicBezTo>
                    <a:pt x="68" y="8"/>
                    <a:pt x="67" y="8"/>
                    <a:pt x="67" y="8"/>
                  </a:cubicBezTo>
                  <a:cubicBezTo>
                    <a:pt x="66" y="8"/>
                    <a:pt x="65" y="9"/>
                    <a:pt x="65" y="9"/>
                  </a:cubicBezTo>
                  <a:cubicBezTo>
                    <a:pt x="64" y="9"/>
                    <a:pt x="63" y="8"/>
                    <a:pt x="63" y="7"/>
                  </a:cubicBezTo>
                  <a:cubicBezTo>
                    <a:pt x="62" y="4"/>
                    <a:pt x="61" y="3"/>
                    <a:pt x="60" y="2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7" y="3"/>
                    <a:pt x="52" y="9"/>
                    <a:pt x="51" y="10"/>
                  </a:cubicBezTo>
                  <a:cubicBezTo>
                    <a:pt x="50" y="12"/>
                    <a:pt x="49" y="13"/>
                    <a:pt x="46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3" y="13"/>
                    <a:pt x="37" y="15"/>
                    <a:pt x="31" y="16"/>
                  </a:cubicBezTo>
                  <a:cubicBezTo>
                    <a:pt x="24" y="18"/>
                    <a:pt x="20" y="18"/>
                    <a:pt x="20" y="18"/>
                  </a:cubicBezTo>
                  <a:cubicBezTo>
                    <a:pt x="18" y="19"/>
                    <a:pt x="3" y="23"/>
                    <a:pt x="1" y="24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48"/>
                    <a:pt x="0" y="49"/>
                    <a:pt x="1" y="49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" y="48"/>
                    <a:pt x="4" y="48"/>
                    <a:pt x="10" y="46"/>
                  </a:cubicBezTo>
                  <a:cubicBezTo>
                    <a:pt x="20" y="44"/>
                    <a:pt x="37" y="40"/>
                    <a:pt x="39" y="39"/>
                  </a:cubicBezTo>
                  <a:cubicBezTo>
                    <a:pt x="40" y="38"/>
                    <a:pt x="42" y="38"/>
                    <a:pt x="45" y="39"/>
                  </a:cubicBezTo>
                  <a:cubicBezTo>
                    <a:pt x="45" y="39"/>
                    <a:pt x="46" y="39"/>
                    <a:pt x="47" y="38"/>
                  </a:cubicBezTo>
                  <a:cubicBezTo>
                    <a:pt x="49" y="37"/>
                    <a:pt x="51" y="36"/>
                    <a:pt x="53" y="36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5" y="37"/>
                    <a:pt x="57" y="40"/>
                    <a:pt x="58" y="4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8" name="Freeform 760">
              <a:extLst>
                <a:ext uri="{FF2B5EF4-FFF2-40B4-BE49-F238E27FC236}">
                  <a16:creationId xmlns:a16="http://schemas.microsoft.com/office/drawing/2014/main" id="{A78E84C0-863B-4A76-92E0-0665648F86B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5694" y="2371332"/>
              <a:ext cx="157773" cy="161972"/>
            </a:xfrm>
            <a:custGeom>
              <a:avLst/>
              <a:gdLst>
                <a:gd name="T0" fmla="*/ 1 w 50"/>
                <a:gd name="T1" fmla="*/ 17 h 50"/>
                <a:gd name="T2" fmla="*/ 3 w 50"/>
                <a:gd name="T3" fmla="*/ 25 h 50"/>
                <a:gd name="T4" fmla="*/ 5 w 50"/>
                <a:gd name="T5" fmla="*/ 35 h 50"/>
                <a:gd name="T6" fmla="*/ 7 w 50"/>
                <a:gd name="T7" fmla="*/ 38 h 50"/>
                <a:gd name="T8" fmla="*/ 6 w 50"/>
                <a:gd name="T9" fmla="*/ 42 h 50"/>
                <a:gd name="T10" fmla="*/ 3 w 50"/>
                <a:gd name="T11" fmla="*/ 47 h 50"/>
                <a:gd name="T12" fmla="*/ 6 w 50"/>
                <a:gd name="T13" fmla="*/ 50 h 50"/>
                <a:gd name="T14" fmla="*/ 11 w 50"/>
                <a:gd name="T15" fmla="*/ 46 h 50"/>
                <a:gd name="T16" fmla="*/ 21 w 50"/>
                <a:gd name="T17" fmla="*/ 36 h 50"/>
                <a:gd name="T18" fmla="*/ 40 w 50"/>
                <a:gd name="T19" fmla="*/ 29 h 50"/>
                <a:gd name="T20" fmla="*/ 50 w 50"/>
                <a:gd name="T21" fmla="*/ 24 h 50"/>
                <a:gd name="T22" fmla="*/ 46 w 50"/>
                <a:gd name="T23" fmla="*/ 6 h 50"/>
                <a:gd name="T24" fmla="*/ 45 w 50"/>
                <a:gd name="T25" fmla="*/ 1 h 50"/>
                <a:gd name="T26" fmla="*/ 45 w 50"/>
                <a:gd name="T27" fmla="*/ 1 h 50"/>
                <a:gd name="T28" fmla="*/ 39 w 50"/>
                <a:gd name="T29" fmla="*/ 1 h 50"/>
                <a:gd name="T30" fmla="*/ 1 w 50"/>
                <a:gd name="T31" fmla="*/ 11 h 50"/>
                <a:gd name="T32" fmla="*/ 0 w 50"/>
                <a:gd name="T33" fmla="*/ 11 h 50"/>
                <a:gd name="T34" fmla="*/ 0 w 50"/>
                <a:gd name="T35" fmla="*/ 11 h 50"/>
                <a:gd name="T36" fmla="*/ 1 w 50"/>
                <a:gd name="T37" fmla="*/ 1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0" h="50">
                  <a:moveTo>
                    <a:pt x="1" y="17"/>
                  </a:moveTo>
                  <a:cubicBezTo>
                    <a:pt x="1" y="17"/>
                    <a:pt x="2" y="22"/>
                    <a:pt x="3" y="25"/>
                  </a:cubicBezTo>
                  <a:cubicBezTo>
                    <a:pt x="5" y="28"/>
                    <a:pt x="5" y="33"/>
                    <a:pt x="5" y="35"/>
                  </a:cubicBezTo>
                  <a:cubicBezTo>
                    <a:pt x="5" y="37"/>
                    <a:pt x="6" y="37"/>
                    <a:pt x="7" y="38"/>
                  </a:cubicBezTo>
                  <a:cubicBezTo>
                    <a:pt x="7" y="39"/>
                    <a:pt x="7" y="41"/>
                    <a:pt x="6" y="42"/>
                  </a:cubicBezTo>
                  <a:cubicBezTo>
                    <a:pt x="5" y="43"/>
                    <a:pt x="3" y="46"/>
                    <a:pt x="3" y="47"/>
                  </a:cubicBezTo>
                  <a:cubicBezTo>
                    <a:pt x="3" y="48"/>
                    <a:pt x="5" y="49"/>
                    <a:pt x="6" y="50"/>
                  </a:cubicBezTo>
                  <a:cubicBezTo>
                    <a:pt x="7" y="49"/>
                    <a:pt x="9" y="48"/>
                    <a:pt x="11" y="46"/>
                  </a:cubicBezTo>
                  <a:cubicBezTo>
                    <a:pt x="13" y="43"/>
                    <a:pt x="17" y="39"/>
                    <a:pt x="21" y="36"/>
                  </a:cubicBezTo>
                  <a:cubicBezTo>
                    <a:pt x="26" y="33"/>
                    <a:pt x="37" y="30"/>
                    <a:pt x="40" y="29"/>
                  </a:cubicBezTo>
                  <a:cubicBezTo>
                    <a:pt x="41" y="29"/>
                    <a:pt x="46" y="26"/>
                    <a:pt x="50" y="24"/>
                  </a:cubicBezTo>
                  <a:cubicBezTo>
                    <a:pt x="49" y="17"/>
                    <a:pt x="46" y="7"/>
                    <a:pt x="46" y="6"/>
                  </a:cubicBezTo>
                  <a:cubicBezTo>
                    <a:pt x="46" y="5"/>
                    <a:pt x="45" y="3"/>
                    <a:pt x="45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4" y="1"/>
                    <a:pt x="41" y="0"/>
                    <a:pt x="39" y="1"/>
                  </a:cubicBezTo>
                  <a:cubicBezTo>
                    <a:pt x="36" y="3"/>
                    <a:pt x="2" y="10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6"/>
                    <a:pt x="1" y="1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9" name="Freeform 761">
              <a:extLst>
                <a:ext uri="{FF2B5EF4-FFF2-40B4-BE49-F238E27FC236}">
                  <a16:creationId xmlns:a16="http://schemas.microsoft.com/office/drawing/2014/main" id="{2F9C1E18-8157-4681-9535-9C29060EC8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95694" y="2371332"/>
              <a:ext cx="157773" cy="161972"/>
            </a:xfrm>
            <a:custGeom>
              <a:avLst/>
              <a:gdLst>
                <a:gd name="T0" fmla="*/ 6 w 50"/>
                <a:gd name="T1" fmla="*/ 50 h 50"/>
                <a:gd name="T2" fmla="*/ 6 w 50"/>
                <a:gd name="T3" fmla="*/ 50 h 50"/>
                <a:gd name="T4" fmla="*/ 3 w 50"/>
                <a:gd name="T5" fmla="*/ 47 h 50"/>
                <a:gd name="T6" fmla="*/ 6 w 50"/>
                <a:gd name="T7" fmla="*/ 42 h 50"/>
                <a:gd name="T8" fmla="*/ 6 w 50"/>
                <a:gd name="T9" fmla="*/ 38 h 50"/>
                <a:gd name="T10" fmla="*/ 6 w 50"/>
                <a:gd name="T11" fmla="*/ 38 h 50"/>
                <a:gd name="T12" fmla="*/ 5 w 50"/>
                <a:gd name="T13" fmla="*/ 35 h 50"/>
                <a:gd name="T14" fmla="*/ 3 w 50"/>
                <a:gd name="T15" fmla="*/ 25 h 50"/>
                <a:gd name="T16" fmla="*/ 1 w 50"/>
                <a:gd name="T17" fmla="*/ 18 h 50"/>
                <a:gd name="T18" fmla="*/ 1 w 50"/>
                <a:gd name="T19" fmla="*/ 17 h 50"/>
                <a:gd name="T20" fmla="*/ 0 w 50"/>
                <a:gd name="T21" fmla="*/ 13 h 50"/>
                <a:gd name="T22" fmla="*/ 0 w 50"/>
                <a:gd name="T23" fmla="*/ 11 h 50"/>
                <a:gd name="T24" fmla="*/ 0 w 50"/>
                <a:gd name="T25" fmla="*/ 11 h 50"/>
                <a:gd name="T26" fmla="*/ 0 w 50"/>
                <a:gd name="T27" fmla="*/ 10 h 50"/>
                <a:gd name="T28" fmla="*/ 1 w 50"/>
                <a:gd name="T29" fmla="*/ 11 h 50"/>
                <a:gd name="T30" fmla="*/ 1 w 50"/>
                <a:gd name="T31" fmla="*/ 11 h 50"/>
                <a:gd name="T32" fmla="*/ 10 w 50"/>
                <a:gd name="T33" fmla="*/ 8 h 50"/>
                <a:gd name="T34" fmla="*/ 39 w 50"/>
                <a:gd name="T35" fmla="*/ 1 h 50"/>
                <a:gd name="T36" fmla="*/ 45 w 50"/>
                <a:gd name="T37" fmla="*/ 1 h 50"/>
                <a:gd name="T38" fmla="*/ 45 w 50"/>
                <a:gd name="T39" fmla="*/ 1 h 50"/>
                <a:gd name="T40" fmla="*/ 45 w 50"/>
                <a:gd name="T41" fmla="*/ 1 h 50"/>
                <a:gd name="T42" fmla="*/ 45 w 50"/>
                <a:gd name="T43" fmla="*/ 1 h 50"/>
                <a:gd name="T44" fmla="*/ 46 w 50"/>
                <a:gd name="T45" fmla="*/ 6 h 50"/>
                <a:gd name="T46" fmla="*/ 50 w 50"/>
                <a:gd name="T47" fmla="*/ 24 h 50"/>
                <a:gd name="T48" fmla="*/ 50 w 50"/>
                <a:gd name="T49" fmla="*/ 25 h 50"/>
                <a:gd name="T50" fmla="*/ 50 w 50"/>
                <a:gd name="T51" fmla="*/ 25 h 50"/>
                <a:gd name="T52" fmla="*/ 47 w 50"/>
                <a:gd name="T53" fmla="*/ 26 h 50"/>
                <a:gd name="T54" fmla="*/ 40 w 50"/>
                <a:gd name="T55" fmla="*/ 30 h 50"/>
                <a:gd name="T56" fmla="*/ 37 w 50"/>
                <a:gd name="T57" fmla="*/ 30 h 50"/>
                <a:gd name="T58" fmla="*/ 22 w 50"/>
                <a:gd name="T59" fmla="*/ 36 h 50"/>
                <a:gd name="T60" fmla="*/ 11 w 50"/>
                <a:gd name="T61" fmla="*/ 46 h 50"/>
                <a:gd name="T62" fmla="*/ 7 w 50"/>
                <a:gd name="T63" fmla="*/ 49 h 50"/>
                <a:gd name="T64" fmla="*/ 6 w 50"/>
                <a:gd name="T65" fmla="*/ 50 h 50"/>
                <a:gd name="T66" fmla="*/ 1 w 50"/>
                <a:gd name="T67" fmla="*/ 11 h 50"/>
                <a:gd name="T68" fmla="*/ 1 w 50"/>
                <a:gd name="T69" fmla="*/ 13 h 50"/>
                <a:gd name="T70" fmla="*/ 1 w 50"/>
                <a:gd name="T71" fmla="*/ 16 h 50"/>
                <a:gd name="T72" fmla="*/ 2 w 50"/>
                <a:gd name="T73" fmla="*/ 18 h 50"/>
                <a:gd name="T74" fmla="*/ 3 w 50"/>
                <a:gd name="T75" fmla="*/ 25 h 50"/>
                <a:gd name="T76" fmla="*/ 5 w 50"/>
                <a:gd name="T77" fmla="*/ 35 h 50"/>
                <a:gd name="T78" fmla="*/ 6 w 50"/>
                <a:gd name="T79" fmla="*/ 37 h 50"/>
                <a:gd name="T80" fmla="*/ 7 w 50"/>
                <a:gd name="T81" fmla="*/ 38 h 50"/>
                <a:gd name="T82" fmla="*/ 6 w 50"/>
                <a:gd name="T83" fmla="*/ 43 h 50"/>
                <a:gd name="T84" fmla="*/ 4 w 50"/>
                <a:gd name="T85" fmla="*/ 47 h 50"/>
                <a:gd name="T86" fmla="*/ 6 w 50"/>
                <a:gd name="T87" fmla="*/ 50 h 50"/>
                <a:gd name="T88" fmla="*/ 7 w 50"/>
                <a:gd name="T89" fmla="*/ 49 h 50"/>
                <a:gd name="T90" fmla="*/ 10 w 50"/>
                <a:gd name="T91" fmla="*/ 46 h 50"/>
                <a:gd name="T92" fmla="*/ 21 w 50"/>
                <a:gd name="T93" fmla="*/ 36 h 50"/>
                <a:gd name="T94" fmla="*/ 37 w 50"/>
                <a:gd name="T95" fmla="*/ 30 h 50"/>
                <a:gd name="T96" fmla="*/ 40 w 50"/>
                <a:gd name="T97" fmla="*/ 29 h 50"/>
                <a:gd name="T98" fmla="*/ 47 w 50"/>
                <a:gd name="T99" fmla="*/ 26 h 50"/>
                <a:gd name="T100" fmla="*/ 50 w 50"/>
                <a:gd name="T101" fmla="*/ 24 h 50"/>
                <a:gd name="T102" fmla="*/ 46 w 50"/>
                <a:gd name="T103" fmla="*/ 6 h 50"/>
                <a:gd name="T104" fmla="*/ 45 w 50"/>
                <a:gd name="T105" fmla="*/ 2 h 50"/>
                <a:gd name="T106" fmla="*/ 45 w 50"/>
                <a:gd name="T107" fmla="*/ 1 h 50"/>
                <a:gd name="T108" fmla="*/ 39 w 50"/>
                <a:gd name="T109" fmla="*/ 1 h 50"/>
                <a:gd name="T110" fmla="*/ 10 w 50"/>
                <a:gd name="T111" fmla="*/ 9 h 50"/>
                <a:gd name="T112" fmla="*/ 1 w 50"/>
                <a:gd name="T11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0" h="50"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4" y="49"/>
                    <a:pt x="3" y="48"/>
                    <a:pt x="3" y="47"/>
                  </a:cubicBezTo>
                  <a:cubicBezTo>
                    <a:pt x="3" y="46"/>
                    <a:pt x="5" y="43"/>
                    <a:pt x="6" y="42"/>
                  </a:cubicBezTo>
                  <a:cubicBezTo>
                    <a:pt x="7" y="41"/>
                    <a:pt x="7" y="39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5" y="37"/>
                    <a:pt x="5" y="36"/>
                    <a:pt x="5" y="35"/>
                  </a:cubicBezTo>
                  <a:cubicBezTo>
                    <a:pt x="5" y="33"/>
                    <a:pt x="4" y="28"/>
                    <a:pt x="3" y="25"/>
                  </a:cubicBezTo>
                  <a:cubicBezTo>
                    <a:pt x="2" y="23"/>
                    <a:pt x="1" y="20"/>
                    <a:pt x="1" y="18"/>
                  </a:cubicBezTo>
                  <a:cubicBezTo>
                    <a:pt x="1" y="18"/>
                    <a:pt x="1" y="17"/>
                    <a:pt x="1" y="17"/>
                  </a:cubicBezTo>
                  <a:cubicBezTo>
                    <a:pt x="1" y="16"/>
                    <a:pt x="1" y="15"/>
                    <a:pt x="0" y="13"/>
                  </a:cubicBezTo>
                  <a:cubicBezTo>
                    <a:pt x="0" y="12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0"/>
                    <a:pt x="4" y="10"/>
                    <a:pt x="10" y="8"/>
                  </a:cubicBezTo>
                  <a:cubicBezTo>
                    <a:pt x="20" y="6"/>
                    <a:pt x="37" y="2"/>
                    <a:pt x="39" y="1"/>
                  </a:cubicBezTo>
                  <a:cubicBezTo>
                    <a:pt x="40" y="0"/>
                    <a:pt x="42" y="0"/>
                    <a:pt x="45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6" y="4"/>
                    <a:pt x="46" y="5"/>
                    <a:pt x="46" y="6"/>
                  </a:cubicBezTo>
                  <a:cubicBezTo>
                    <a:pt x="47" y="7"/>
                    <a:pt x="49" y="18"/>
                    <a:pt x="50" y="24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49" y="25"/>
                    <a:pt x="48" y="26"/>
                    <a:pt x="47" y="26"/>
                  </a:cubicBezTo>
                  <a:cubicBezTo>
                    <a:pt x="44" y="28"/>
                    <a:pt x="41" y="29"/>
                    <a:pt x="40" y="30"/>
                  </a:cubicBezTo>
                  <a:cubicBezTo>
                    <a:pt x="39" y="30"/>
                    <a:pt x="38" y="30"/>
                    <a:pt x="37" y="30"/>
                  </a:cubicBezTo>
                  <a:cubicBezTo>
                    <a:pt x="33" y="32"/>
                    <a:pt x="25" y="34"/>
                    <a:pt x="22" y="36"/>
                  </a:cubicBezTo>
                  <a:cubicBezTo>
                    <a:pt x="18" y="39"/>
                    <a:pt x="13" y="43"/>
                    <a:pt x="11" y="46"/>
                  </a:cubicBezTo>
                  <a:cubicBezTo>
                    <a:pt x="9" y="47"/>
                    <a:pt x="8" y="48"/>
                    <a:pt x="7" y="49"/>
                  </a:cubicBezTo>
                  <a:cubicBezTo>
                    <a:pt x="7" y="50"/>
                    <a:pt x="6" y="50"/>
                    <a:pt x="6" y="50"/>
                  </a:cubicBezTo>
                  <a:close/>
                  <a:moveTo>
                    <a:pt x="1" y="11"/>
                  </a:moveTo>
                  <a:cubicBezTo>
                    <a:pt x="1" y="11"/>
                    <a:pt x="1" y="12"/>
                    <a:pt x="1" y="13"/>
                  </a:cubicBezTo>
                  <a:cubicBezTo>
                    <a:pt x="1" y="14"/>
                    <a:pt x="1" y="16"/>
                    <a:pt x="1" y="16"/>
                  </a:cubicBezTo>
                  <a:cubicBezTo>
                    <a:pt x="1" y="17"/>
                    <a:pt x="2" y="17"/>
                    <a:pt x="2" y="18"/>
                  </a:cubicBezTo>
                  <a:cubicBezTo>
                    <a:pt x="2" y="20"/>
                    <a:pt x="2" y="23"/>
                    <a:pt x="3" y="25"/>
                  </a:cubicBezTo>
                  <a:cubicBezTo>
                    <a:pt x="5" y="28"/>
                    <a:pt x="5" y="33"/>
                    <a:pt x="5" y="35"/>
                  </a:cubicBezTo>
                  <a:cubicBezTo>
                    <a:pt x="5" y="36"/>
                    <a:pt x="6" y="37"/>
                    <a:pt x="6" y="37"/>
                  </a:cubicBezTo>
                  <a:cubicBezTo>
                    <a:pt x="6" y="38"/>
                    <a:pt x="7" y="38"/>
                    <a:pt x="7" y="38"/>
                  </a:cubicBezTo>
                  <a:cubicBezTo>
                    <a:pt x="7" y="39"/>
                    <a:pt x="8" y="41"/>
                    <a:pt x="6" y="43"/>
                  </a:cubicBezTo>
                  <a:cubicBezTo>
                    <a:pt x="5" y="44"/>
                    <a:pt x="3" y="46"/>
                    <a:pt x="4" y="47"/>
                  </a:cubicBezTo>
                  <a:cubicBezTo>
                    <a:pt x="4" y="47"/>
                    <a:pt x="4" y="48"/>
                    <a:pt x="6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8"/>
                    <a:pt x="9" y="47"/>
                    <a:pt x="10" y="46"/>
                  </a:cubicBezTo>
                  <a:cubicBezTo>
                    <a:pt x="13" y="43"/>
                    <a:pt x="17" y="39"/>
                    <a:pt x="21" y="36"/>
                  </a:cubicBezTo>
                  <a:cubicBezTo>
                    <a:pt x="25" y="34"/>
                    <a:pt x="32" y="31"/>
                    <a:pt x="37" y="30"/>
                  </a:cubicBezTo>
                  <a:cubicBezTo>
                    <a:pt x="38" y="30"/>
                    <a:pt x="39" y="29"/>
                    <a:pt x="40" y="29"/>
                  </a:cubicBezTo>
                  <a:cubicBezTo>
                    <a:pt x="41" y="29"/>
                    <a:pt x="44" y="27"/>
                    <a:pt x="47" y="26"/>
                  </a:cubicBezTo>
                  <a:cubicBezTo>
                    <a:pt x="48" y="25"/>
                    <a:pt x="49" y="25"/>
                    <a:pt x="50" y="24"/>
                  </a:cubicBezTo>
                  <a:cubicBezTo>
                    <a:pt x="49" y="17"/>
                    <a:pt x="46" y="7"/>
                    <a:pt x="46" y="6"/>
                  </a:cubicBezTo>
                  <a:cubicBezTo>
                    <a:pt x="45" y="5"/>
                    <a:pt x="45" y="4"/>
                    <a:pt x="45" y="2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2" y="1"/>
                    <a:pt x="40" y="1"/>
                    <a:pt x="39" y="1"/>
                  </a:cubicBezTo>
                  <a:cubicBezTo>
                    <a:pt x="37" y="2"/>
                    <a:pt x="21" y="6"/>
                    <a:pt x="10" y="9"/>
                  </a:cubicBezTo>
                  <a:cubicBezTo>
                    <a:pt x="5" y="10"/>
                    <a:pt x="2" y="11"/>
                    <a:pt x="1" y="11"/>
                  </a:cubicBezTo>
                  <a:close/>
                </a:path>
              </a:pathLst>
            </a:custGeom>
            <a:solidFill>
              <a:schemeClr val="tx2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70" name="Freeform 763">
              <a:extLst>
                <a:ext uri="{FF2B5EF4-FFF2-40B4-BE49-F238E27FC236}">
                  <a16:creationId xmlns:a16="http://schemas.microsoft.com/office/drawing/2014/main" id="{E315AF81-B5C1-47E7-B770-CDDA1825EF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78623" y="2069167"/>
              <a:ext cx="674845" cy="515858"/>
            </a:xfrm>
            <a:custGeom>
              <a:avLst/>
              <a:gdLst>
                <a:gd name="T0" fmla="*/ 162 w 215"/>
                <a:gd name="T1" fmla="*/ 157 h 160"/>
                <a:gd name="T2" fmla="*/ 161 w 215"/>
                <a:gd name="T3" fmla="*/ 144 h 160"/>
                <a:gd name="T4" fmla="*/ 133 w 215"/>
                <a:gd name="T5" fmla="*/ 135 h 160"/>
                <a:gd name="T6" fmla="*/ 118 w 215"/>
                <a:gd name="T7" fmla="*/ 120 h 160"/>
                <a:gd name="T8" fmla="*/ 2 w 215"/>
                <a:gd name="T9" fmla="*/ 141 h 160"/>
                <a:gd name="T10" fmla="*/ 18 w 215"/>
                <a:gd name="T11" fmla="*/ 113 h 160"/>
                <a:gd name="T12" fmla="*/ 18 w 215"/>
                <a:gd name="T13" fmla="*/ 107 h 160"/>
                <a:gd name="T14" fmla="*/ 12 w 215"/>
                <a:gd name="T15" fmla="*/ 93 h 160"/>
                <a:gd name="T16" fmla="*/ 44 w 215"/>
                <a:gd name="T17" fmla="*/ 84 h 160"/>
                <a:gd name="T18" fmla="*/ 55 w 215"/>
                <a:gd name="T19" fmla="*/ 84 h 160"/>
                <a:gd name="T20" fmla="*/ 67 w 215"/>
                <a:gd name="T21" fmla="*/ 82 h 160"/>
                <a:gd name="T22" fmla="*/ 76 w 215"/>
                <a:gd name="T23" fmla="*/ 73 h 160"/>
                <a:gd name="T24" fmla="*/ 80 w 215"/>
                <a:gd name="T25" fmla="*/ 70 h 160"/>
                <a:gd name="T26" fmla="*/ 81 w 215"/>
                <a:gd name="T27" fmla="*/ 62 h 160"/>
                <a:gd name="T28" fmla="*/ 81 w 215"/>
                <a:gd name="T29" fmla="*/ 55 h 160"/>
                <a:gd name="T30" fmla="*/ 81 w 215"/>
                <a:gd name="T31" fmla="*/ 52 h 160"/>
                <a:gd name="T32" fmla="*/ 78 w 215"/>
                <a:gd name="T33" fmla="*/ 51 h 160"/>
                <a:gd name="T34" fmla="*/ 78 w 215"/>
                <a:gd name="T35" fmla="*/ 43 h 160"/>
                <a:gd name="T36" fmla="*/ 143 w 215"/>
                <a:gd name="T37" fmla="*/ 0 h 160"/>
                <a:gd name="T38" fmla="*/ 146 w 215"/>
                <a:gd name="T39" fmla="*/ 14 h 160"/>
                <a:gd name="T40" fmla="*/ 151 w 215"/>
                <a:gd name="T41" fmla="*/ 34 h 160"/>
                <a:gd name="T42" fmla="*/ 158 w 215"/>
                <a:gd name="T43" fmla="*/ 51 h 160"/>
                <a:gd name="T44" fmla="*/ 166 w 215"/>
                <a:gd name="T45" fmla="*/ 79 h 160"/>
                <a:gd name="T46" fmla="*/ 166 w 215"/>
                <a:gd name="T47" fmla="*/ 107 h 160"/>
                <a:gd name="T48" fmla="*/ 171 w 215"/>
                <a:gd name="T49" fmla="*/ 131 h 160"/>
                <a:gd name="T50" fmla="*/ 171 w 215"/>
                <a:gd name="T51" fmla="*/ 144 h 160"/>
                <a:gd name="T52" fmla="*/ 170 w 215"/>
                <a:gd name="T53" fmla="*/ 147 h 160"/>
                <a:gd name="T54" fmla="*/ 188 w 215"/>
                <a:gd name="T55" fmla="*/ 138 h 160"/>
                <a:gd name="T56" fmla="*/ 204 w 215"/>
                <a:gd name="T57" fmla="*/ 132 h 160"/>
                <a:gd name="T58" fmla="*/ 205 w 215"/>
                <a:gd name="T59" fmla="*/ 132 h 160"/>
                <a:gd name="T60" fmla="*/ 212 w 215"/>
                <a:gd name="T61" fmla="*/ 129 h 160"/>
                <a:gd name="T62" fmla="*/ 208 w 215"/>
                <a:gd name="T63" fmla="*/ 136 h 160"/>
                <a:gd name="T64" fmla="*/ 177 w 215"/>
                <a:gd name="T65" fmla="*/ 155 h 160"/>
                <a:gd name="T66" fmla="*/ 165 w 215"/>
                <a:gd name="T67" fmla="*/ 159 h 160"/>
                <a:gd name="T68" fmla="*/ 192 w 215"/>
                <a:gd name="T69" fmla="*/ 146 h 160"/>
                <a:gd name="T70" fmla="*/ 214 w 215"/>
                <a:gd name="T71" fmla="*/ 130 h 160"/>
                <a:gd name="T72" fmla="*/ 208 w 215"/>
                <a:gd name="T73" fmla="*/ 130 h 160"/>
                <a:gd name="T74" fmla="*/ 200 w 215"/>
                <a:gd name="T75" fmla="*/ 137 h 160"/>
                <a:gd name="T76" fmla="*/ 197 w 215"/>
                <a:gd name="T77" fmla="*/ 136 h 160"/>
                <a:gd name="T78" fmla="*/ 173 w 215"/>
                <a:gd name="T79" fmla="*/ 146 h 160"/>
                <a:gd name="T80" fmla="*/ 170 w 215"/>
                <a:gd name="T81" fmla="*/ 144 h 160"/>
                <a:gd name="T82" fmla="*/ 170 w 215"/>
                <a:gd name="T83" fmla="*/ 129 h 160"/>
                <a:gd name="T84" fmla="*/ 165 w 215"/>
                <a:gd name="T85" fmla="*/ 105 h 160"/>
                <a:gd name="T86" fmla="*/ 162 w 215"/>
                <a:gd name="T87" fmla="*/ 68 h 160"/>
                <a:gd name="T88" fmla="*/ 155 w 215"/>
                <a:gd name="T89" fmla="*/ 51 h 160"/>
                <a:gd name="T90" fmla="*/ 151 w 215"/>
                <a:gd name="T91" fmla="*/ 27 h 160"/>
                <a:gd name="T92" fmla="*/ 144 w 215"/>
                <a:gd name="T93" fmla="*/ 7 h 160"/>
                <a:gd name="T94" fmla="*/ 79 w 215"/>
                <a:gd name="T95" fmla="*/ 43 h 160"/>
                <a:gd name="T96" fmla="*/ 78 w 215"/>
                <a:gd name="T97" fmla="*/ 50 h 160"/>
                <a:gd name="T98" fmla="*/ 81 w 215"/>
                <a:gd name="T99" fmla="*/ 51 h 160"/>
                <a:gd name="T100" fmla="*/ 81 w 215"/>
                <a:gd name="T101" fmla="*/ 56 h 160"/>
                <a:gd name="T102" fmla="*/ 83 w 215"/>
                <a:gd name="T103" fmla="*/ 66 h 160"/>
                <a:gd name="T104" fmla="*/ 78 w 215"/>
                <a:gd name="T105" fmla="*/ 71 h 160"/>
                <a:gd name="T106" fmla="*/ 68 w 215"/>
                <a:gd name="T107" fmla="*/ 81 h 160"/>
                <a:gd name="T108" fmla="*/ 57 w 215"/>
                <a:gd name="T109" fmla="*/ 83 h 160"/>
                <a:gd name="T110" fmla="*/ 45 w 215"/>
                <a:gd name="T111" fmla="*/ 84 h 160"/>
                <a:gd name="T112" fmla="*/ 14 w 215"/>
                <a:gd name="T113" fmla="*/ 100 h 160"/>
                <a:gd name="T114" fmla="*/ 18 w 215"/>
                <a:gd name="T115" fmla="*/ 106 h 160"/>
                <a:gd name="T116" fmla="*/ 12 w 215"/>
                <a:gd name="T117" fmla="*/ 121 h 160"/>
                <a:gd name="T118" fmla="*/ 111 w 215"/>
                <a:gd name="T119" fmla="*/ 119 h 160"/>
                <a:gd name="T120" fmla="*/ 130 w 215"/>
                <a:gd name="T121" fmla="*/ 130 h 160"/>
                <a:gd name="T122" fmla="*/ 136 w 215"/>
                <a:gd name="T123" fmla="*/ 135 h 160"/>
                <a:gd name="T124" fmla="*/ 163 w 215"/>
                <a:gd name="T125" fmla="*/ 153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5" h="160">
                  <a:moveTo>
                    <a:pt x="165" y="160"/>
                  </a:moveTo>
                  <a:cubicBezTo>
                    <a:pt x="165" y="160"/>
                    <a:pt x="165" y="160"/>
                    <a:pt x="165" y="160"/>
                  </a:cubicBezTo>
                  <a:cubicBezTo>
                    <a:pt x="163" y="160"/>
                    <a:pt x="163" y="159"/>
                    <a:pt x="163" y="158"/>
                  </a:cubicBezTo>
                  <a:cubicBezTo>
                    <a:pt x="162" y="158"/>
                    <a:pt x="162" y="158"/>
                    <a:pt x="162" y="157"/>
                  </a:cubicBezTo>
                  <a:cubicBezTo>
                    <a:pt x="162" y="157"/>
                    <a:pt x="162" y="157"/>
                    <a:pt x="162" y="157"/>
                  </a:cubicBezTo>
                  <a:cubicBezTo>
                    <a:pt x="162" y="157"/>
                    <a:pt x="162" y="157"/>
                    <a:pt x="162" y="157"/>
                  </a:cubicBezTo>
                  <a:cubicBezTo>
                    <a:pt x="162" y="156"/>
                    <a:pt x="163" y="154"/>
                    <a:pt x="163" y="153"/>
                  </a:cubicBezTo>
                  <a:cubicBezTo>
                    <a:pt x="163" y="153"/>
                    <a:pt x="163" y="153"/>
                    <a:pt x="163" y="152"/>
                  </a:cubicBezTo>
                  <a:cubicBezTo>
                    <a:pt x="164" y="151"/>
                    <a:pt x="164" y="147"/>
                    <a:pt x="164" y="147"/>
                  </a:cubicBezTo>
                  <a:cubicBezTo>
                    <a:pt x="164" y="145"/>
                    <a:pt x="162" y="145"/>
                    <a:pt x="161" y="144"/>
                  </a:cubicBezTo>
                  <a:cubicBezTo>
                    <a:pt x="160" y="144"/>
                    <a:pt x="145" y="141"/>
                    <a:pt x="143" y="139"/>
                  </a:cubicBezTo>
                  <a:cubicBezTo>
                    <a:pt x="141" y="137"/>
                    <a:pt x="140" y="136"/>
                    <a:pt x="136" y="135"/>
                  </a:cubicBezTo>
                  <a:cubicBezTo>
                    <a:pt x="136" y="135"/>
                    <a:pt x="135" y="135"/>
                    <a:pt x="135" y="135"/>
                  </a:cubicBezTo>
                  <a:cubicBezTo>
                    <a:pt x="134" y="135"/>
                    <a:pt x="134" y="135"/>
                    <a:pt x="134" y="135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132" y="135"/>
                    <a:pt x="132" y="135"/>
                    <a:pt x="131" y="134"/>
                  </a:cubicBezTo>
                  <a:cubicBezTo>
                    <a:pt x="131" y="133"/>
                    <a:pt x="130" y="132"/>
                    <a:pt x="130" y="130"/>
                  </a:cubicBezTo>
                  <a:cubicBezTo>
                    <a:pt x="128" y="127"/>
                    <a:pt x="127" y="123"/>
                    <a:pt x="126" y="123"/>
                  </a:cubicBezTo>
                  <a:cubicBezTo>
                    <a:pt x="125" y="123"/>
                    <a:pt x="125" y="123"/>
                    <a:pt x="125" y="123"/>
                  </a:cubicBezTo>
                  <a:cubicBezTo>
                    <a:pt x="123" y="123"/>
                    <a:pt x="121" y="123"/>
                    <a:pt x="118" y="120"/>
                  </a:cubicBezTo>
                  <a:cubicBezTo>
                    <a:pt x="117" y="119"/>
                    <a:pt x="116" y="118"/>
                    <a:pt x="115" y="118"/>
                  </a:cubicBezTo>
                  <a:cubicBezTo>
                    <a:pt x="114" y="118"/>
                    <a:pt x="113" y="119"/>
                    <a:pt x="112" y="119"/>
                  </a:cubicBezTo>
                  <a:cubicBezTo>
                    <a:pt x="111" y="120"/>
                    <a:pt x="111" y="120"/>
                    <a:pt x="110" y="120"/>
                  </a:cubicBezTo>
                  <a:cubicBezTo>
                    <a:pt x="108" y="121"/>
                    <a:pt x="7" y="141"/>
                    <a:pt x="2" y="141"/>
                  </a:cubicBezTo>
                  <a:cubicBezTo>
                    <a:pt x="2" y="141"/>
                    <a:pt x="2" y="141"/>
                    <a:pt x="2" y="141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3" y="130"/>
                    <a:pt x="6" y="127"/>
                    <a:pt x="7" y="126"/>
                  </a:cubicBezTo>
                  <a:cubicBezTo>
                    <a:pt x="8" y="125"/>
                    <a:pt x="10" y="123"/>
                    <a:pt x="11" y="120"/>
                  </a:cubicBezTo>
                  <a:cubicBezTo>
                    <a:pt x="14" y="117"/>
                    <a:pt x="17" y="114"/>
                    <a:pt x="18" y="113"/>
                  </a:cubicBezTo>
                  <a:cubicBezTo>
                    <a:pt x="19" y="112"/>
                    <a:pt x="19" y="110"/>
                    <a:pt x="20" y="109"/>
                  </a:cubicBezTo>
                  <a:cubicBezTo>
                    <a:pt x="20" y="108"/>
                    <a:pt x="20" y="108"/>
                    <a:pt x="20" y="107"/>
                  </a:cubicBezTo>
                  <a:cubicBezTo>
                    <a:pt x="20" y="107"/>
                    <a:pt x="20" y="107"/>
                    <a:pt x="20" y="107"/>
                  </a:cubicBezTo>
                  <a:cubicBezTo>
                    <a:pt x="20" y="107"/>
                    <a:pt x="19" y="106"/>
                    <a:pt x="19" y="106"/>
                  </a:cubicBezTo>
                  <a:cubicBezTo>
                    <a:pt x="19" y="107"/>
                    <a:pt x="18" y="107"/>
                    <a:pt x="18" y="107"/>
                  </a:cubicBezTo>
                  <a:cubicBezTo>
                    <a:pt x="18" y="107"/>
                    <a:pt x="18" y="107"/>
                    <a:pt x="18" y="107"/>
                  </a:cubicBezTo>
                  <a:cubicBezTo>
                    <a:pt x="18" y="107"/>
                    <a:pt x="18" y="107"/>
                    <a:pt x="18" y="107"/>
                  </a:cubicBezTo>
                  <a:cubicBezTo>
                    <a:pt x="16" y="105"/>
                    <a:pt x="14" y="102"/>
                    <a:pt x="14" y="100"/>
                  </a:cubicBezTo>
                  <a:cubicBezTo>
                    <a:pt x="14" y="100"/>
                    <a:pt x="14" y="100"/>
                    <a:pt x="14" y="100"/>
                  </a:cubicBezTo>
                  <a:cubicBezTo>
                    <a:pt x="13" y="98"/>
                    <a:pt x="13" y="95"/>
                    <a:pt x="12" y="93"/>
                  </a:cubicBezTo>
                  <a:cubicBezTo>
                    <a:pt x="12" y="93"/>
                    <a:pt x="12" y="93"/>
                    <a:pt x="12" y="93"/>
                  </a:cubicBezTo>
                  <a:cubicBezTo>
                    <a:pt x="12" y="93"/>
                    <a:pt x="12" y="93"/>
                    <a:pt x="12" y="93"/>
                  </a:cubicBezTo>
                  <a:cubicBezTo>
                    <a:pt x="13" y="92"/>
                    <a:pt x="14" y="92"/>
                    <a:pt x="16" y="91"/>
                  </a:cubicBezTo>
                  <a:cubicBezTo>
                    <a:pt x="24" y="84"/>
                    <a:pt x="37" y="84"/>
                    <a:pt x="42" y="84"/>
                  </a:cubicBezTo>
                  <a:cubicBezTo>
                    <a:pt x="43" y="84"/>
                    <a:pt x="44" y="84"/>
                    <a:pt x="44" y="84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6" y="84"/>
                    <a:pt x="48" y="85"/>
                    <a:pt x="49" y="86"/>
                  </a:cubicBezTo>
                  <a:cubicBezTo>
                    <a:pt x="49" y="86"/>
                    <a:pt x="49" y="86"/>
                    <a:pt x="49" y="86"/>
                  </a:cubicBezTo>
                  <a:cubicBezTo>
                    <a:pt x="50" y="87"/>
                    <a:pt x="51" y="87"/>
                    <a:pt x="52" y="85"/>
                  </a:cubicBezTo>
                  <a:cubicBezTo>
                    <a:pt x="53" y="85"/>
                    <a:pt x="54" y="84"/>
                    <a:pt x="55" y="84"/>
                  </a:cubicBezTo>
                  <a:cubicBezTo>
                    <a:pt x="56" y="83"/>
                    <a:pt x="56" y="83"/>
                    <a:pt x="57" y="83"/>
                  </a:cubicBezTo>
                  <a:cubicBezTo>
                    <a:pt x="58" y="82"/>
                    <a:pt x="61" y="82"/>
                    <a:pt x="63" y="82"/>
                  </a:cubicBezTo>
                  <a:cubicBezTo>
                    <a:pt x="64" y="82"/>
                    <a:pt x="65" y="82"/>
                    <a:pt x="66" y="82"/>
                  </a:cubicBezTo>
                  <a:cubicBezTo>
                    <a:pt x="67" y="82"/>
                    <a:pt x="67" y="82"/>
                    <a:pt x="67" y="82"/>
                  </a:cubicBezTo>
                  <a:cubicBezTo>
                    <a:pt x="67" y="82"/>
                    <a:pt x="67" y="82"/>
                    <a:pt x="67" y="82"/>
                  </a:cubicBezTo>
                  <a:cubicBezTo>
                    <a:pt x="67" y="82"/>
                    <a:pt x="67" y="82"/>
                    <a:pt x="67" y="82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0"/>
                    <a:pt x="69" y="79"/>
                    <a:pt x="71" y="78"/>
                  </a:cubicBezTo>
                  <a:cubicBezTo>
                    <a:pt x="72" y="77"/>
                    <a:pt x="73" y="76"/>
                    <a:pt x="73" y="75"/>
                  </a:cubicBezTo>
                  <a:cubicBezTo>
                    <a:pt x="74" y="74"/>
                    <a:pt x="75" y="74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7" y="72"/>
                    <a:pt x="77" y="71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9" y="69"/>
                    <a:pt x="79" y="69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1" y="70"/>
                    <a:pt x="81" y="70"/>
                  </a:cubicBezTo>
                  <a:cubicBezTo>
                    <a:pt x="82" y="70"/>
                    <a:pt x="82" y="69"/>
                    <a:pt x="83" y="67"/>
                  </a:cubicBezTo>
                  <a:cubicBezTo>
                    <a:pt x="83" y="67"/>
                    <a:pt x="83" y="67"/>
                    <a:pt x="83" y="66"/>
                  </a:cubicBezTo>
                  <a:cubicBezTo>
                    <a:pt x="83" y="65"/>
                    <a:pt x="83" y="64"/>
                    <a:pt x="82" y="63"/>
                  </a:cubicBezTo>
                  <a:cubicBezTo>
                    <a:pt x="82" y="63"/>
                    <a:pt x="82" y="63"/>
                    <a:pt x="81" y="62"/>
                  </a:cubicBezTo>
                  <a:cubicBezTo>
                    <a:pt x="81" y="62"/>
                    <a:pt x="81" y="61"/>
                    <a:pt x="81" y="61"/>
                  </a:cubicBezTo>
                  <a:cubicBezTo>
                    <a:pt x="80" y="60"/>
                    <a:pt x="80" y="59"/>
                    <a:pt x="80" y="58"/>
                  </a:cubicBezTo>
                  <a:cubicBezTo>
                    <a:pt x="80" y="57"/>
                    <a:pt x="80" y="56"/>
                    <a:pt x="81" y="56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81" y="54"/>
                    <a:pt x="82" y="53"/>
                    <a:pt x="83" y="52"/>
                  </a:cubicBezTo>
                  <a:cubicBezTo>
                    <a:pt x="83" y="52"/>
                    <a:pt x="83" y="52"/>
                    <a:pt x="83" y="52"/>
                  </a:cubicBezTo>
                  <a:cubicBezTo>
                    <a:pt x="83" y="52"/>
                    <a:pt x="83" y="52"/>
                    <a:pt x="83" y="52"/>
                  </a:cubicBezTo>
                  <a:cubicBezTo>
                    <a:pt x="82" y="52"/>
                    <a:pt x="82" y="52"/>
                    <a:pt x="82" y="52"/>
                  </a:cubicBezTo>
                  <a:cubicBezTo>
                    <a:pt x="81" y="52"/>
                    <a:pt x="81" y="52"/>
                    <a:pt x="81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52"/>
                    <a:pt x="80" y="51"/>
                    <a:pt x="80" y="51"/>
                  </a:cubicBezTo>
                  <a:cubicBezTo>
                    <a:pt x="80" y="50"/>
                    <a:pt x="80" y="50"/>
                    <a:pt x="80" y="50"/>
                  </a:cubicBezTo>
                  <a:cubicBezTo>
                    <a:pt x="80" y="50"/>
                    <a:pt x="80" y="50"/>
                    <a:pt x="80" y="50"/>
                  </a:cubicBezTo>
                  <a:cubicBezTo>
                    <a:pt x="79" y="50"/>
                    <a:pt x="79" y="50"/>
                    <a:pt x="78" y="51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77" y="51"/>
                    <a:pt x="74" y="50"/>
                    <a:pt x="74" y="49"/>
                  </a:cubicBezTo>
                  <a:cubicBezTo>
                    <a:pt x="74" y="48"/>
                    <a:pt x="78" y="44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8" y="43"/>
                    <a:pt x="78" y="43"/>
                    <a:pt x="78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80" y="42"/>
                  </a:cubicBezTo>
                  <a:cubicBezTo>
                    <a:pt x="82" y="39"/>
                    <a:pt x="86" y="37"/>
                    <a:pt x="86" y="35"/>
                  </a:cubicBezTo>
                  <a:cubicBezTo>
                    <a:pt x="86" y="31"/>
                    <a:pt x="103" y="9"/>
                    <a:pt x="106" y="9"/>
                  </a:cubicBezTo>
                  <a:cubicBezTo>
                    <a:pt x="107" y="8"/>
                    <a:pt x="125" y="4"/>
                    <a:pt x="143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4"/>
                    <a:pt x="144" y="6"/>
                    <a:pt x="145" y="7"/>
                  </a:cubicBezTo>
                  <a:cubicBezTo>
                    <a:pt x="145" y="8"/>
                    <a:pt x="145" y="9"/>
                    <a:pt x="145" y="11"/>
                  </a:cubicBezTo>
                  <a:cubicBezTo>
                    <a:pt x="145" y="12"/>
                    <a:pt x="145" y="13"/>
                    <a:pt x="146" y="14"/>
                  </a:cubicBezTo>
                  <a:cubicBezTo>
                    <a:pt x="146" y="16"/>
                    <a:pt x="147" y="17"/>
                    <a:pt x="147" y="17"/>
                  </a:cubicBezTo>
                  <a:cubicBezTo>
                    <a:pt x="148" y="18"/>
                    <a:pt x="148" y="18"/>
                    <a:pt x="149" y="19"/>
                  </a:cubicBezTo>
                  <a:cubicBezTo>
                    <a:pt x="150" y="20"/>
                    <a:pt x="151" y="25"/>
                    <a:pt x="151" y="27"/>
                  </a:cubicBezTo>
                  <a:cubicBezTo>
                    <a:pt x="151" y="28"/>
                    <a:pt x="151" y="29"/>
                    <a:pt x="151" y="30"/>
                  </a:cubicBezTo>
                  <a:cubicBezTo>
                    <a:pt x="151" y="31"/>
                    <a:pt x="150" y="32"/>
                    <a:pt x="151" y="34"/>
                  </a:cubicBezTo>
                  <a:cubicBezTo>
                    <a:pt x="152" y="37"/>
                    <a:pt x="153" y="42"/>
                    <a:pt x="153" y="43"/>
                  </a:cubicBezTo>
                  <a:cubicBezTo>
                    <a:pt x="153" y="47"/>
                    <a:pt x="153" y="50"/>
                    <a:pt x="155" y="50"/>
                  </a:cubicBezTo>
                  <a:cubicBezTo>
                    <a:pt x="156" y="51"/>
                    <a:pt x="156" y="50"/>
                    <a:pt x="156" y="50"/>
                  </a:cubicBezTo>
                  <a:cubicBezTo>
                    <a:pt x="157" y="50"/>
                    <a:pt x="157" y="50"/>
                    <a:pt x="157" y="50"/>
                  </a:cubicBezTo>
                  <a:cubicBezTo>
                    <a:pt x="158" y="50"/>
                    <a:pt x="158" y="50"/>
                    <a:pt x="158" y="51"/>
                  </a:cubicBezTo>
                  <a:cubicBezTo>
                    <a:pt x="159" y="53"/>
                    <a:pt x="161" y="58"/>
                    <a:pt x="162" y="62"/>
                  </a:cubicBezTo>
                  <a:cubicBezTo>
                    <a:pt x="162" y="64"/>
                    <a:pt x="163" y="66"/>
                    <a:pt x="163" y="68"/>
                  </a:cubicBezTo>
                  <a:cubicBezTo>
                    <a:pt x="164" y="73"/>
                    <a:pt x="165" y="79"/>
                    <a:pt x="166" y="79"/>
                  </a:cubicBezTo>
                  <a:cubicBezTo>
                    <a:pt x="166" y="79"/>
                    <a:pt x="166" y="79"/>
                    <a:pt x="166" y="79"/>
                  </a:cubicBezTo>
                  <a:cubicBezTo>
                    <a:pt x="166" y="79"/>
                    <a:pt x="166" y="79"/>
                    <a:pt x="166" y="79"/>
                  </a:cubicBezTo>
                  <a:cubicBezTo>
                    <a:pt x="165" y="104"/>
                    <a:pt x="165" y="104"/>
                    <a:pt x="165" y="104"/>
                  </a:cubicBezTo>
                  <a:cubicBezTo>
                    <a:pt x="166" y="105"/>
                    <a:pt x="166" y="105"/>
                    <a:pt x="166" y="105"/>
                  </a:cubicBezTo>
                  <a:cubicBezTo>
                    <a:pt x="166" y="105"/>
                    <a:pt x="166" y="105"/>
                    <a:pt x="166" y="105"/>
                  </a:cubicBezTo>
                  <a:cubicBezTo>
                    <a:pt x="166" y="105"/>
                    <a:pt x="166" y="105"/>
                    <a:pt x="166" y="105"/>
                  </a:cubicBezTo>
                  <a:cubicBezTo>
                    <a:pt x="166" y="105"/>
                    <a:pt x="166" y="106"/>
                    <a:pt x="166" y="107"/>
                  </a:cubicBezTo>
                  <a:cubicBezTo>
                    <a:pt x="166" y="108"/>
                    <a:pt x="166" y="110"/>
                    <a:pt x="166" y="110"/>
                  </a:cubicBezTo>
                  <a:cubicBezTo>
                    <a:pt x="166" y="111"/>
                    <a:pt x="167" y="111"/>
                    <a:pt x="167" y="112"/>
                  </a:cubicBezTo>
                  <a:cubicBezTo>
                    <a:pt x="167" y="114"/>
                    <a:pt x="167" y="117"/>
                    <a:pt x="168" y="119"/>
                  </a:cubicBezTo>
                  <a:cubicBezTo>
                    <a:pt x="170" y="122"/>
                    <a:pt x="170" y="127"/>
                    <a:pt x="170" y="129"/>
                  </a:cubicBezTo>
                  <a:cubicBezTo>
                    <a:pt x="170" y="130"/>
                    <a:pt x="171" y="131"/>
                    <a:pt x="171" y="131"/>
                  </a:cubicBezTo>
                  <a:cubicBezTo>
                    <a:pt x="171" y="132"/>
                    <a:pt x="172" y="132"/>
                    <a:pt x="172" y="132"/>
                  </a:cubicBezTo>
                  <a:cubicBezTo>
                    <a:pt x="172" y="133"/>
                    <a:pt x="173" y="135"/>
                    <a:pt x="171" y="137"/>
                  </a:cubicBezTo>
                  <a:cubicBezTo>
                    <a:pt x="170" y="138"/>
                    <a:pt x="168" y="140"/>
                    <a:pt x="169" y="141"/>
                  </a:cubicBezTo>
                  <a:cubicBezTo>
                    <a:pt x="169" y="141"/>
                    <a:pt x="169" y="142"/>
                    <a:pt x="171" y="144"/>
                  </a:cubicBezTo>
                  <a:cubicBezTo>
                    <a:pt x="171" y="144"/>
                    <a:pt x="171" y="144"/>
                    <a:pt x="171" y="144"/>
                  </a:cubicBezTo>
                  <a:cubicBezTo>
                    <a:pt x="171" y="144"/>
                    <a:pt x="171" y="144"/>
                    <a:pt x="171" y="144"/>
                  </a:cubicBezTo>
                  <a:cubicBezTo>
                    <a:pt x="170" y="145"/>
                    <a:pt x="170" y="145"/>
                    <a:pt x="169" y="146"/>
                  </a:cubicBezTo>
                  <a:cubicBezTo>
                    <a:pt x="168" y="147"/>
                    <a:pt x="168" y="147"/>
                    <a:pt x="168" y="147"/>
                  </a:cubicBezTo>
                  <a:cubicBezTo>
                    <a:pt x="169" y="147"/>
                    <a:pt x="169" y="147"/>
                    <a:pt x="169" y="147"/>
                  </a:cubicBezTo>
                  <a:cubicBezTo>
                    <a:pt x="169" y="147"/>
                    <a:pt x="170" y="147"/>
                    <a:pt x="170" y="147"/>
                  </a:cubicBezTo>
                  <a:cubicBezTo>
                    <a:pt x="171" y="147"/>
                    <a:pt x="172" y="146"/>
                    <a:pt x="173" y="145"/>
                  </a:cubicBezTo>
                  <a:cubicBezTo>
                    <a:pt x="174" y="145"/>
                    <a:pt x="175" y="144"/>
                    <a:pt x="176" y="143"/>
                  </a:cubicBezTo>
                  <a:cubicBezTo>
                    <a:pt x="177" y="143"/>
                    <a:pt x="178" y="143"/>
                    <a:pt x="178" y="143"/>
                  </a:cubicBezTo>
                  <a:cubicBezTo>
                    <a:pt x="180" y="143"/>
                    <a:pt x="182" y="142"/>
                    <a:pt x="182" y="141"/>
                  </a:cubicBezTo>
                  <a:cubicBezTo>
                    <a:pt x="184" y="138"/>
                    <a:pt x="186" y="138"/>
                    <a:pt x="188" y="138"/>
                  </a:cubicBezTo>
                  <a:cubicBezTo>
                    <a:pt x="190" y="138"/>
                    <a:pt x="194" y="137"/>
                    <a:pt x="197" y="136"/>
                  </a:cubicBezTo>
                  <a:cubicBezTo>
                    <a:pt x="199" y="134"/>
                    <a:pt x="202" y="130"/>
                    <a:pt x="203" y="128"/>
                  </a:cubicBezTo>
                  <a:cubicBezTo>
                    <a:pt x="203" y="128"/>
                    <a:pt x="203" y="128"/>
                    <a:pt x="203" y="128"/>
                  </a:cubicBezTo>
                  <a:cubicBezTo>
                    <a:pt x="204" y="128"/>
                    <a:pt x="204" y="128"/>
                    <a:pt x="204" y="128"/>
                  </a:cubicBezTo>
                  <a:cubicBezTo>
                    <a:pt x="204" y="128"/>
                    <a:pt x="204" y="131"/>
                    <a:pt x="204" y="132"/>
                  </a:cubicBezTo>
                  <a:cubicBezTo>
                    <a:pt x="203" y="133"/>
                    <a:pt x="203" y="134"/>
                    <a:pt x="202" y="134"/>
                  </a:cubicBezTo>
                  <a:cubicBezTo>
                    <a:pt x="202" y="135"/>
                    <a:pt x="201" y="136"/>
                    <a:pt x="201" y="137"/>
                  </a:cubicBezTo>
                  <a:cubicBezTo>
                    <a:pt x="201" y="137"/>
                    <a:pt x="201" y="137"/>
                    <a:pt x="201" y="137"/>
                  </a:cubicBezTo>
                  <a:cubicBezTo>
                    <a:pt x="201" y="137"/>
                    <a:pt x="201" y="137"/>
                    <a:pt x="201" y="137"/>
                  </a:cubicBezTo>
                  <a:cubicBezTo>
                    <a:pt x="202" y="137"/>
                    <a:pt x="205" y="133"/>
                    <a:pt x="205" y="132"/>
                  </a:cubicBezTo>
                  <a:cubicBezTo>
                    <a:pt x="206" y="132"/>
                    <a:pt x="206" y="132"/>
                    <a:pt x="206" y="132"/>
                  </a:cubicBezTo>
                  <a:cubicBezTo>
                    <a:pt x="206" y="131"/>
                    <a:pt x="206" y="129"/>
                    <a:pt x="208" y="129"/>
                  </a:cubicBezTo>
                  <a:cubicBezTo>
                    <a:pt x="208" y="129"/>
                    <a:pt x="208" y="129"/>
                    <a:pt x="209" y="130"/>
                  </a:cubicBezTo>
                  <a:cubicBezTo>
                    <a:pt x="209" y="130"/>
                    <a:pt x="210" y="130"/>
                    <a:pt x="210" y="130"/>
                  </a:cubicBezTo>
                  <a:cubicBezTo>
                    <a:pt x="211" y="130"/>
                    <a:pt x="212" y="130"/>
                    <a:pt x="212" y="129"/>
                  </a:cubicBezTo>
                  <a:cubicBezTo>
                    <a:pt x="213" y="129"/>
                    <a:pt x="213" y="129"/>
                    <a:pt x="214" y="129"/>
                  </a:cubicBezTo>
                  <a:cubicBezTo>
                    <a:pt x="215" y="129"/>
                    <a:pt x="215" y="129"/>
                    <a:pt x="215" y="129"/>
                  </a:cubicBezTo>
                  <a:cubicBezTo>
                    <a:pt x="215" y="130"/>
                    <a:pt x="215" y="130"/>
                    <a:pt x="215" y="130"/>
                  </a:cubicBezTo>
                  <a:cubicBezTo>
                    <a:pt x="215" y="131"/>
                    <a:pt x="213" y="132"/>
                    <a:pt x="210" y="134"/>
                  </a:cubicBezTo>
                  <a:cubicBezTo>
                    <a:pt x="210" y="135"/>
                    <a:pt x="209" y="136"/>
                    <a:pt x="208" y="136"/>
                  </a:cubicBezTo>
                  <a:cubicBezTo>
                    <a:pt x="208" y="137"/>
                    <a:pt x="207" y="137"/>
                    <a:pt x="207" y="137"/>
                  </a:cubicBezTo>
                  <a:cubicBezTo>
                    <a:pt x="205" y="139"/>
                    <a:pt x="204" y="140"/>
                    <a:pt x="200" y="142"/>
                  </a:cubicBezTo>
                  <a:cubicBezTo>
                    <a:pt x="197" y="143"/>
                    <a:pt x="195" y="145"/>
                    <a:pt x="192" y="146"/>
                  </a:cubicBezTo>
                  <a:cubicBezTo>
                    <a:pt x="190" y="148"/>
                    <a:pt x="187" y="150"/>
                    <a:pt x="184" y="151"/>
                  </a:cubicBezTo>
                  <a:cubicBezTo>
                    <a:pt x="182" y="152"/>
                    <a:pt x="179" y="154"/>
                    <a:pt x="177" y="155"/>
                  </a:cubicBezTo>
                  <a:cubicBezTo>
                    <a:pt x="172" y="157"/>
                    <a:pt x="168" y="159"/>
                    <a:pt x="166" y="160"/>
                  </a:cubicBezTo>
                  <a:cubicBezTo>
                    <a:pt x="165" y="160"/>
                    <a:pt x="165" y="160"/>
                    <a:pt x="165" y="160"/>
                  </a:cubicBezTo>
                  <a:close/>
                  <a:moveTo>
                    <a:pt x="162" y="157"/>
                  </a:moveTo>
                  <a:cubicBezTo>
                    <a:pt x="163" y="157"/>
                    <a:pt x="163" y="158"/>
                    <a:pt x="163" y="158"/>
                  </a:cubicBezTo>
                  <a:cubicBezTo>
                    <a:pt x="163" y="159"/>
                    <a:pt x="164" y="159"/>
                    <a:pt x="165" y="159"/>
                  </a:cubicBezTo>
                  <a:cubicBezTo>
                    <a:pt x="165" y="159"/>
                    <a:pt x="165" y="159"/>
                    <a:pt x="165" y="159"/>
                  </a:cubicBezTo>
                  <a:cubicBezTo>
                    <a:pt x="165" y="159"/>
                    <a:pt x="165" y="159"/>
                    <a:pt x="166" y="159"/>
                  </a:cubicBezTo>
                  <a:cubicBezTo>
                    <a:pt x="168" y="159"/>
                    <a:pt x="172" y="157"/>
                    <a:pt x="176" y="154"/>
                  </a:cubicBezTo>
                  <a:cubicBezTo>
                    <a:pt x="179" y="153"/>
                    <a:pt x="182" y="152"/>
                    <a:pt x="184" y="151"/>
                  </a:cubicBezTo>
                  <a:cubicBezTo>
                    <a:pt x="187" y="149"/>
                    <a:pt x="190" y="148"/>
                    <a:pt x="192" y="146"/>
                  </a:cubicBezTo>
                  <a:cubicBezTo>
                    <a:pt x="195" y="144"/>
                    <a:pt x="197" y="143"/>
                    <a:pt x="200" y="141"/>
                  </a:cubicBezTo>
                  <a:cubicBezTo>
                    <a:pt x="204" y="140"/>
                    <a:pt x="205" y="138"/>
                    <a:pt x="207" y="137"/>
                  </a:cubicBezTo>
                  <a:cubicBezTo>
                    <a:pt x="207" y="137"/>
                    <a:pt x="207" y="136"/>
                    <a:pt x="208" y="136"/>
                  </a:cubicBezTo>
                  <a:cubicBezTo>
                    <a:pt x="209" y="135"/>
                    <a:pt x="209" y="134"/>
                    <a:pt x="210" y="134"/>
                  </a:cubicBezTo>
                  <a:cubicBezTo>
                    <a:pt x="212" y="132"/>
                    <a:pt x="214" y="131"/>
                    <a:pt x="214" y="130"/>
                  </a:cubicBezTo>
                  <a:cubicBezTo>
                    <a:pt x="214" y="130"/>
                    <a:pt x="214" y="130"/>
                    <a:pt x="214" y="130"/>
                  </a:cubicBezTo>
                  <a:cubicBezTo>
                    <a:pt x="214" y="129"/>
                    <a:pt x="213" y="130"/>
                    <a:pt x="213" y="130"/>
                  </a:cubicBezTo>
                  <a:cubicBezTo>
                    <a:pt x="212" y="130"/>
                    <a:pt x="211" y="131"/>
                    <a:pt x="210" y="131"/>
                  </a:cubicBezTo>
                  <a:cubicBezTo>
                    <a:pt x="210" y="131"/>
                    <a:pt x="209" y="130"/>
                    <a:pt x="209" y="130"/>
                  </a:cubicBezTo>
                  <a:cubicBezTo>
                    <a:pt x="208" y="130"/>
                    <a:pt x="208" y="130"/>
                    <a:pt x="208" y="130"/>
                  </a:cubicBezTo>
                  <a:cubicBezTo>
                    <a:pt x="207" y="130"/>
                    <a:pt x="206" y="131"/>
                    <a:pt x="206" y="132"/>
                  </a:cubicBezTo>
                  <a:cubicBezTo>
                    <a:pt x="206" y="132"/>
                    <a:pt x="206" y="132"/>
                    <a:pt x="206" y="132"/>
                  </a:cubicBezTo>
                  <a:cubicBezTo>
                    <a:pt x="206" y="133"/>
                    <a:pt x="202" y="137"/>
                    <a:pt x="201" y="137"/>
                  </a:cubicBezTo>
                  <a:cubicBezTo>
                    <a:pt x="201" y="137"/>
                    <a:pt x="201" y="137"/>
                    <a:pt x="201" y="137"/>
                  </a:cubicBezTo>
                  <a:cubicBezTo>
                    <a:pt x="200" y="137"/>
                    <a:pt x="200" y="137"/>
                    <a:pt x="200" y="137"/>
                  </a:cubicBezTo>
                  <a:cubicBezTo>
                    <a:pt x="200" y="136"/>
                    <a:pt x="201" y="136"/>
                    <a:pt x="202" y="134"/>
                  </a:cubicBezTo>
                  <a:cubicBezTo>
                    <a:pt x="202" y="133"/>
                    <a:pt x="203" y="133"/>
                    <a:pt x="203" y="132"/>
                  </a:cubicBezTo>
                  <a:cubicBezTo>
                    <a:pt x="204" y="131"/>
                    <a:pt x="204" y="129"/>
                    <a:pt x="203" y="128"/>
                  </a:cubicBezTo>
                  <a:cubicBezTo>
                    <a:pt x="203" y="129"/>
                    <a:pt x="203" y="129"/>
                    <a:pt x="203" y="129"/>
                  </a:cubicBezTo>
                  <a:cubicBezTo>
                    <a:pt x="202" y="131"/>
                    <a:pt x="200" y="135"/>
                    <a:pt x="197" y="136"/>
                  </a:cubicBezTo>
                  <a:cubicBezTo>
                    <a:pt x="194" y="138"/>
                    <a:pt x="191" y="138"/>
                    <a:pt x="188" y="138"/>
                  </a:cubicBezTo>
                  <a:cubicBezTo>
                    <a:pt x="186" y="139"/>
                    <a:pt x="184" y="139"/>
                    <a:pt x="183" y="141"/>
                  </a:cubicBezTo>
                  <a:cubicBezTo>
                    <a:pt x="182" y="143"/>
                    <a:pt x="180" y="143"/>
                    <a:pt x="178" y="143"/>
                  </a:cubicBezTo>
                  <a:cubicBezTo>
                    <a:pt x="178" y="144"/>
                    <a:pt x="177" y="144"/>
                    <a:pt x="176" y="144"/>
                  </a:cubicBezTo>
                  <a:cubicBezTo>
                    <a:pt x="175" y="144"/>
                    <a:pt x="174" y="145"/>
                    <a:pt x="173" y="146"/>
                  </a:cubicBezTo>
                  <a:cubicBezTo>
                    <a:pt x="172" y="146"/>
                    <a:pt x="171" y="147"/>
                    <a:pt x="170" y="147"/>
                  </a:cubicBezTo>
                  <a:cubicBezTo>
                    <a:pt x="170" y="148"/>
                    <a:pt x="169" y="148"/>
                    <a:pt x="169" y="148"/>
                  </a:cubicBezTo>
                  <a:cubicBezTo>
                    <a:pt x="168" y="148"/>
                    <a:pt x="168" y="148"/>
                    <a:pt x="168" y="148"/>
                  </a:cubicBezTo>
                  <a:cubicBezTo>
                    <a:pt x="168" y="147"/>
                    <a:pt x="168" y="147"/>
                    <a:pt x="169" y="146"/>
                  </a:cubicBezTo>
                  <a:cubicBezTo>
                    <a:pt x="169" y="145"/>
                    <a:pt x="170" y="144"/>
                    <a:pt x="170" y="144"/>
                  </a:cubicBezTo>
                  <a:cubicBezTo>
                    <a:pt x="169" y="143"/>
                    <a:pt x="168" y="142"/>
                    <a:pt x="168" y="141"/>
                  </a:cubicBezTo>
                  <a:cubicBezTo>
                    <a:pt x="168" y="140"/>
                    <a:pt x="170" y="137"/>
                    <a:pt x="171" y="136"/>
                  </a:cubicBezTo>
                  <a:cubicBezTo>
                    <a:pt x="172" y="135"/>
                    <a:pt x="172" y="133"/>
                    <a:pt x="171" y="132"/>
                  </a:cubicBezTo>
                  <a:cubicBezTo>
                    <a:pt x="171" y="132"/>
                    <a:pt x="171" y="132"/>
                    <a:pt x="171" y="132"/>
                  </a:cubicBezTo>
                  <a:cubicBezTo>
                    <a:pt x="170" y="131"/>
                    <a:pt x="170" y="130"/>
                    <a:pt x="170" y="129"/>
                  </a:cubicBezTo>
                  <a:cubicBezTo>
                    <a:pt x="170" y="127"/>
                    <a:pt x="169" y="122"/>
                    <a:pt x="168" y="119"/>
                  </a:cubicBezTo>
                  <a:cubicBezTo>
                    <a:pt x="167" y="117"/>
                    <a:pt x="166" y="114"/>
                    <a:pt x="166" y="112"/>
                  </a:cubicBezTo>
                  <a:cubicBezTo>
                    <a:pt x="166" y="112"/>
                    <a:pt x="166" y="111"/>
                    <a:pt x="166" y="111"/>
                  </a:cubicBezTo>
                  <a:cubicBezTo>
                    <a:pt x="166" y="110"/>
                    <a:pt x="166" y="109"/>
                    <a:pt x="165" y="107"/>
                  </a:cubicBezTo>
                  <a:cubicBezTo>
                    <a:pt x="165" y="106"/>
                    <a:pt x="165" y="105"/>
                    <a:pt x="165" y="105"/>
                  </a:cubicBezTo>
                  <a:cubicBezTo>
                    <a:pt x="165" y="105"/>
                    <a:pt x="165" y="104"/>
                    <a:pt x="165" y="104"/>
                  </a:cubicBezTo>
                  <a:cubicBezTo>
                    <a:pt x="165" y="104"/>
                    <a:pt x="165" y="104"/>
                    <a:pt x="165" y="104"/>
                  </a:cubicBezTo>
                  <a:cubicBezTo>
                    <a:pt x="165" y="104"/>
                    <a:pt x="165" y="104"/>
                    <a:pt x="165" y="104"/>
                  </a:cubicBezTo>
                  <a:cubicBezTo>
                    <a:pt x="165" y="79"/>
                    <a:pt x="165" y="79"/>
                    <a:pt x="165" y="79"/>
                  </a:cubicBezTo>
                  <a:cubicBezTo>
                    <a:pt x="165" y="79"/>
                    <a:pt x="164" y="75"/>
                    <a:pt x="162" y="68"/>
                  </a:cubicBezTo>
                  <a:cubicBezTo>
                    <a:pt x="162" y="66"/>
                    <a:pt x="161" y="64"/>
                    <a:pt x="161" y="62"/>
                  </a:cubicBezTo>
                  <a:cubicBezTo>
                    <a:pt x="160" y="56"/>
                    <a:pt x="159" y="53"/>
                    <a:pt x="158" y="51"/>
                  </a:cubicBezTo>
                  <a:cubicBezTo>
                    <a:pt x="157" y="50"/>
                    <a:pt x="157" y="50"/>
                    <a:pt x="157" y="50"/>
                  </a:cubicBezTo>
                  <a:cubicBezTo>
                    <a:pt x="157" y="50"/>
                    <a:pt x="157" y="50"/>
                    <a:pt x="157" y="50"/>
                  </a:cubicBezTo>
                  <a:cubicBezTo>
                    <a:pt x="156" y="51"/>
                    <a:pt x="156" y="51"/>
                    <a:pt x="155" y="51"/>
                  </a:cubicBezTo>
                  <a:cubicBezTo>
                    <a:pt x="155" y="51"/>
                    <a:pt x="155" y="51"/>
                    <a:pt x="155" y="51"/>
                  </a:cubicBezTo>
                  <a:cubicBezTo>
                    <a:pt x="153" y="50"/>
                    <a:pt x="152" y="46"/>
                    <a:pt x="152" y="43"/>
                  </a:cubicBezTo>
                  <a:cubicBezTo>
                    <a:pt x="152" y="42"/>
                    <a:pt x="151" y="37"/>
                    <a:pt x="150" y="34"/>
                  </a:cubicBezTo>
                  <a:cubicBezTo>
                    <a:pt x="150" y="32"/>
                    <a:pt x="150" y="31"/>
                    <a:pt x="150" y="29"/>
                  </a:cubicBezTo>
                  <a:cubicBezTo>
                    <a:pt x="150" y="29"/>
                    <a:pt x="151" y="28"/>
                    <a:pt x="151" y="27"/>
                  </a:cubicBezTo>
                  <a:cubicBezTo>
                    <a:pt x="150" y="25"/>
                    <a:pt x="149" y="20"/>
                    <a:pt x="148" y="19"/>
                  </a:cubicBezTo>
                  <a:cubicBezTo>
                    <a:pt x="148" y="18"/>
                    <a:pt x="147" y="18"/>
                    <a:pt x="147" y="18"/>
                  </a:cubicBezTo>
                  <a:cubicBezTo>
                    <a:pt x="146" y="17"/>
                    <a:pt x="145" y="16"/>
                    <a:pt x="145" y="14"/>
                  </a:cubicBezTo>
                  <a:cubicBezTo>
                    <a:pt x="145" y="13"/>
                    <a:pt x="145" y="12"/>
                    <a:pt x="145" y="11"/>
                  </a:cubicBezTo>
                  <a:cubicBezTo>
                    <a:pt x="145" y="9"/>
                    <a:pt x="145" y="8"/>
                    <a:pt x="144" y="7"/>
                  </a:cubicBezTo>
                  <a:cubicBezTo>
                    <a:pt x="143" y="7"/>
                    <a:pt x="143" y="3"/>
                    <a:pt x="143" y="0"/>
                  </a:cubicBezTo>
                  <a:cubicBezTo>
                    <a:pt x="125" y="5"/>
                    <a:pt x="107" y="9"/>
                    <a:pt x="106" y="9"/>
                  </a:cubicBezTo>
                  <a:cubicBezTo>
                    <a:pt x="103" y="10"/>
                    <a:pt x="86" y="31"/>
                    <a:pt x="86" y="35"/>
                  </a:cubicBezTo>
                  <a:cubicBezTo>
                    <a:pt x="86" y="37"/>
                    <a:pt x="83" y="40"/>
                    <a:pt x="80" y="42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80" y="43"/>
                    <a:pt x="80" y="43"/>
                    <a:pt x="80" y="43"/>
                  </a:cubicBezTo>
                  <a:cubicBezTo>
                    <a:pt x="80" y="44"/>
                    <a:pt x="80" y="44"/>
                    <a:pt x="80" y="44"/>
                  </a:cubicBezTo>
                  <a:cubicBezTo>
                    <a:pt x="79" y="44"/>
                    <a:pt x="75" y="48"/>
                    <a:pt x="75" y="49"/>
                  </a:cubicBezTo>
                  <a:cubicBezTo>
                    <a:pt x="75" y="50"/>
                    <a:pt x="77" y="50"/>
                    <a:pt x="78" y="50"/>
                  </a:cubicBezTo>
                  <a:cubicBezTo>
                    <a:pt x="78" y="50"/>
                    <a:pt x="78" y="50"/>
                    <a:pt x="78" y="50"/>
                  </a:cubicBezTo>
                  <a:cubicBezTo>
                    <a:pt x="78" y="50"/>
                    <a:pt x="79" y="50"/>
                    <a:pt x="80" y="50"/>
                  </a:cubicBezTo>
                  <a:cubicBezTo>
                    <a:pt x="80" y="50"/>
                    <a:pt x="80" y="50"/>
                    <a:pt x="81" y="50"/>
                  </a:cubicBezTo>
                  <a:cubicBezTo>
                    <a:pt x="81" y="50"/>
                    <a:pt x="81" y="50"/>
                    <a:pt x="81" y="51"/>
                  </a:cubicBezTo>
                  <a:cubicBezTo>
                    <a:pt x="81" y="51"/>
                    <a:pt x="81" y="52"/>
                    <a:pt x="81" y="52"/>
                  </a:cubicBezTo>
                  <a:cubicBezTo>
                    <a:pt x="81" y="52"/>
                    <a:pt x="81" y="52"/>
                    <a:pt x="81" y="51"/>
                  </a:cubicBezTo>
                  <a:cubicBezTo>
                    <a:pt x="82" y="51"/>
                    <a:pt x="82" y="51"/>
                    <a:pt x="83" y="51"/>
                  </a:cubicBezTo>
                  <a:cubicBezTo>
                    <a:pt x="83" y="51"/>
                    <a:pt x="84" y="51"/>
                    <a:pt x="84" y="52"/>
                  </a:cubicBezTo>
                  <a:cubicBezTo>
                    <a:pt x="84" y="52"/>
                    <a:pt x="84" y="53"/>
                    <a:pt x="83" y="53"/>
                  </a:cubicBezTo>
                  <a:cubicBezTo>
                    <a:pt x="82" y="54"/>
                    <a:pt x="81" y="55"/>
                    <a:pt x="81" y="55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81" y="57"/>
                    <a:pt x="81" y="57"/>
                    <a:pt x="81" y="58"/>
                  </a:cubicBezTo>
                  <a:cubicBezTo>
                    <a:pt x="81" y="59"/>
                    <a:pt x="81" y="60"/>
                    <a:pt x="81" y="61"/>
                  </a:cubicBezTo>
                  <a:cubicBezTo>
                    <a:pt x="82" y="61"/>
                    <a:pt x="82" y="61"/>
                    <a:pt x="82" y="62"/>
                  </a:cubicBezTo>
                  <a:cubicBezTo>
                    <a:pt x="82" y="62"/>
                    <a:pt x="82" y="63"/>
                    <a:pt x="83" y="63"/>
                  </a:cubicBezTo>
                  <a:cubicBezTo>
                    <a:pt x="83" y="64"/>
                    <a:pt x="84" y="65"/>
                    <a:pt x="83" y="66"/>
                  </a:cubicBezTo>
                  <a:cubicBezTo>
                    <a:pt x="83" y="67"/>
                    <a:pt x="83" y="67"/>
                    <a:pt x="83" y="68"/>
                  </a:cubicBezTo>
                  <a:cubicBezTo>
                    <a:pt x="83" y="69"/>
                    <a:pt x="83" y="70"/>
                    <a:pt x="81" y="70"/>
                  </a:cubicBezTo>
                  <a:cubicBezTo>
                    <a:pt x="81" y="70"/>
                    <a:pt x="80" y="70"/>
                    <a:pt x="80" y="70"/>
                  </a:cubicBezTo>
                  <a:cubicBezTo>
                    <a:pt x="79" y="70"/>
                    <a:pt x="78" y="70"/>
                    <a:pt x="78" y="71"/>
                  </a:cubicBezTo>
                  <a:cubicBezTo>
                    <a:pt x="78" y="71"/>
                    <a:pt x="78" y="71"/>
                    <a:pt x="78" y="71"/>
                  </a:cubicBezTo>
                  <a:cubicBezTo>
                    <a:pt x="77" y="73"/>
                    <a:pt x="77" y="74"/>
                    <a:pt x="76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5" y="74"/>
                    <a:pt x="74" y="74"/>
                    <a:pt x="74" y="75"/>
                  </a:cubicBezTo>
                  <a:cubicBezTo>
                    <a:pt x="73" y="76"/>
                    <a:pt x="73" y="78"/>
                    <a:pt x="71" y="79"/>
                  </a:cubicBezTo>
                  <a:cubicBezTo>
                    <a:pt x="70" y="80"/>
                    <a:pt x="69" y="81"/>
                    <a:pt x="68" y="81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8" y="83"/>
                    <a:pt x="67" y="83"/>
                    <a:pt x="66" y="83"/>
                  </a:cubicBezTo>
                  <a:cubicBezTo>
                    <a:pt x="66" y="83"/>
                    <a:pt x="66" y="83"/>
                    <a:pt x="66" y="83"/>
                  </a:cubicBezTo>
                  <a:cubicBezTo>
                    <a:pt x="65" y="83"/>
                    <a:pt x="64" y="82"/>
                    <a:pt x="63" y="82"/>
                  </a:cubicBezTo>
                  <a:cubicBezTo>
                    <a:pt x="61" y="83"/>
                    <a:pt x="58" y="83"/>
                    <a:pt x="57" y="83"/>
                  </a:cubicBezTo>
                  <a:cubicBezTo>
                    <a:pt x="57" y="84"/>
                    <a:pt x="56" y="84"/>
                    <a:pt x="55" y="84"/>
                  </a:cubicBezTo>
                  <a:cubicBezTo>
                    <a:pt x="54" y="85"/>
                    <a:pt x="53" y="85"/>
                    <a:pt x="53" y="86"/>
                  </a:cubicBezTo>
                  <a:cubicBezTo>
                    <a:pt x="51" y="87"/>
                    <a:pt x="50" y="87"/>
                    <a:pt x="49" y="86"/>
                  </a:cubicBezTo>
                  <a:cubicBezTo>
                    <a:pt x="49" y="86"/>
                    <a:pt x="49" y="86"/>
                    <a:pt x="49" y="86"/>
                  </a:cubicBezTo>
                  <a:cubicBezTo>
                    <a:pt x="47" y="85"/>
                    <a:pt x="46" y="84"/>
                    <a:pt x="45" y="84"/>
                  </a:cubicBezTo>
                  <a:cubicBezTo>
                    <a:pt x="44" y="84"/>
                    <a:pt x="44" y="84"/>
                    <a:pt x="44" y="84"/>
                  </a:cubicBezTo>
                  <a:cubicBezTo>
                    <a:pt x="44" y="84"/>
                    <a:pt x="43" y="84"/>
                    <a:pt x="42" y="84"/>
                  </a:cubicBezTo>
                  <a:cubicBezTo>
                    <a:pt x="37" y="84"/>
                    <a:pt x="24" y="85"/>
                    <a:pt x="16" y="91"/>
                  </a:cubicBezTo>
                  <a:cubicBezTo>
                    <a:pt x="15" y="92"/>
                    <a:pt x="14" y="93"/>
                    <a:pt x="13" y="93"/>
                  </a:cubicBezTo>
                  <a:cubicBezTo>
                    <a:pt x="13" y="95"/>
                    <a:pt x="14" y="98"/>
                    <a:pt x="14" y="100"/>
                  </a:cubicBezTo>
                  <a:cubicBezTo>
                    <a:pt x="14" y="100"/>
                    <a:pt x="14" y="100"/>
                    <a:pt x="14" y="100"/>
                  </a:cubicBezTo>
                  <a:cubicBezTo>
                    <a:pt x="15" y="101"/>
                    <a:pt x="17" y="105"/>
                    <a:pt x="18" y="106"/>
                  </a:cubicBezTo>
                  <a:cubicBezTo>
                    <a:pt x="18" y="106"/>
                    <a:pt x="18" y="106"/>
                    <a:pt x="18" y="106"/>
                  </a:cubicBezTo>
                  <a:cubicBezTo>
                    <a:pt x="18" y="106"/>
                    <a:pt x="18" y="106"/>
                    <a:pt x="18" y="106"/>
                  </a:cubicBezTo>
                  <a:cubicBezTo>
                    <a:pt x="18" y="106"/>
                    <a:pt x="18" y="106"/>
                    <a:pt x="18" y="106"/>
                  </a:cubicBezTo>
                  <a:cubicBezTo>
                    <a:pt x="19" y="106"/>
                    <a:pt x="20" y="106"/>
                    <a:pt x="21" y="107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0" y="108"/>
                    <a:pt x="20" y="109"/>
                  </a:cubicBezTo>
                  <a:cubicBezTo>
                    <a:pt x="20" y="110"/>
                    <a:pt x="19" y="112"/>
                    <a:pt x="18" y="113"/>
                  </a:cubicBezTo>
                  <a:cubicBezTo>
                    <a:pt x="17" y="114"/>
                    <a:pt x="14" y="118"/>
                    <a:pt x="12" y="121"/>
                  </a:cubicBezTo>
                  <a:cubicBezTo>
                    <a:pt x="10" y="123"/>
                    <a:pt x="8" y="125"/>
                    <a:pt x="7" y="126"/>
                  </a:cubicBezTo>
                  <a:cubicBezTo>
                    <a:pt x="6" y="128"/>
                    <a:pt x="4" y="130"/>
                    <a:pt x="1" y="133"/>
                  </a:cubicBezTo>
                  <a:cubicBezTo>
                    <a:pt x="2" y="141"/>
                    <a:pt x="2" y="141"/>
                    <a:pt x="2" y="141"/>
                  </a:cubicBezTo>
                  <a:cubicBezTo>
                    <a:pt x="8" y="140"/>
                    <a:pt x="108" y="121"/>
                    <a:pt x="110" y="120"/>
                  </a:cubicBezTo>
                  <a:cubicBezTo>
                    <a:pt x="111" y="120"/>
                    <a:pt x="111" y="119"/>
                    <a:pt x="111" y="119"/>
                  </a:cubicBezTo>
                  <a:cubicBezTo>
                    <a:pt x="112" y="118"/>
                    <a:pt x="113" y="118"/>
                    <a:pt x="115" y="118"/>
                  </a:cubicBezTo>
                  <a:cubicBezTo>
                    <a:pt x="116" y="118"/>
                    <a:pt x="117" y="118"/>
                    <a:pt x="118" y="119"/>
                  </a:cubicBezTo>
                  <a:cubicBezTo>
                    <a:pt x="122" y="122"/>
                    <a:pt x="123" y="122"/>
                    <a:pt x="126" y="122"/>
                  </a:cubicBezTo>
                  <a:cubicBezTo>
                    <a:pt x="126" y="122"/>
                    <a:pt x="126" y="122"/>
                    <a:pt x="126" y="122"/>
                  </a:cubicBezTo>
                  <a:cubicBezTo>
                    <a:pt x="127" y="122"/>
                    <a:pt x="129" y="126"/>
                    <a:pt x="130" y="130"/>
                  </a:cubicBezTo>
                  <a:cubicBezTo>
                    <a:pt x="131" y="131"/>
                    <a:pt x="131" y="133"/>
                    <a:pt x="132" y="134"/>
                  </a:cubicBezTo>
                  <a:cubicBezTo>
                    <a:pt x="132" y="134"/>
                    <a:pt x="133" y="135"/>
                    <a:pt x="133" y="135"/>
                  </a:cubicBezTo>
                  <a:cubicBezTo>
                    <a:pt x="134" y="135"/>
                    <a:pt x="134" y="135"/>
                    <a:pt x="134" y="135"/>
                  </a:cubicBezTo>
                  <a:cubicBezTo>
                    <a:pt x="134" y="134"/>
                    <a:pt x="134" y="134"/>
                    <a:pt x="135" y="134"/>
                  </a:cubicBezTo>
                  <a:cubicBezTo>
                    <a:pt x="135" y="134"/>
                    <a:pt x="136" y="134"/>
                    <a:pt x="136" y="135"/>
                  </a:cubicBezTo>
                  <a:cubicBezTo>
                    <a:pt x="140" y="135"/>
                    <a:pt x="141" y="136"/>
                    <a:pt x="143" y="138"/>
                  </a:cubicBezTo>
                  <a:cubicBezTo>
                    <a:pt x="145" y="140"/>
                    <a:pt x="159" y="143"/>
                    <a:pt x="161" y="144"/>
                  </a:cubicBezTo>
                  <a:cubicBezTo>
                    <a:pt x="163" y="144"/>
                    <a:pt x="164" y="145"/>
                    <a:pt x="165" y="146"/>
                  </a:cubicBezTo>
                  <a:cubicBezTo>
                    <a:pt x="165" y="147"/>
                    <a:pt x="164" y="150"/>
                    <a:pt x="164" y="152"/>
                  </a:cubicBezTo>
                  <a:cubicBezTo>
                    <a:pt x="163" y="153"/>
                    <a:pt x="163" y="153"/>
                    <a:pt x="163" y="153"/>
                  </a:cubicBezTo>
                  <a:cubicBezTo>
                    <a:pt x="163" y="154"/>
                    <a:pt x="163" y="156"/>
                    <a:pt x="162" y="157"/>
                  </a:cubicBezTo>
                  <a:close/>
                </a:path>
              </a:pathLst>
            </a:custGeom>
            <a:solidFill>
              <a:schemeClr val="tx2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71" name="Freeform 764">
              <a:extLst>
                <a:ext uri="{FF2B5EF4-FFF2-40B4-BE49-F238E27FC236}">
                  <a16:creationId xmlns:a16="http://schemas.microsoft.com/office/drawing/2014/main" id="{FDE45F73-7566-4B0F-922E-2281121286C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2999" y="2507442"/>
              <a:ext cx="135234" cy="283109"/>
            </a:xfrm>
            <a:custGeom>
              <a:avLst/>
              <a:gdLst>
                <a:gd name="T0" fmla="*/ 35 w 43"/>
                <a:gd name="T1" fmla="*/ 29 h 88"/>
                <a:gd name="T2" fmla="*/ 30 w 43"/>
                <a:gd name="T3" fmla="*/ 26 h 88"/>
                <a:gd name="T4" fmla="*/ 33 w 43"/>
                <a:gd name="T5" fmla="*/ 21 h 88"/>
                <a:gd name="T6" fmla="*/ 33 w 43"/>
                <a:gd name="T7" fmla="*/ 21 h 88"/>
                <a:gd name="T8" fmla="*/ 34 w 43"/>
                <a:gd name="T9" fmla="*/ 17 h 88"/>
                <a:gd name="T10" fmla="*/ 35 w 43"/>
                <a:gd name="T11" fmla="*/ 10 h 88"/>
                <a:gd name="T12" fmla="*/ 32 w 43"/>
                <a:gd name="T13" fmla="*/ 8 h 88"/>
                <a:gd name="T14" fmla="*/ 14 w 43"/>
                <a:gd name="T15" fmla="*/ 2 h 88"/>
                <a:gd name="T16" fmla="*/ 12 w 43"/>
                <a:gd name="T17" fmla="*/ 0 h 88"/>
                <a:gd name="T18" fmla="*/ 7 w 43"/>
                <a:gd name="T19" fmla="*/ 6 h 88"/>
                <a:gd name="T20" fmla="*/ 7 w 43"/>
                <a:gd name="T21" fmla="*/ 11 h 88"/>
                <a:gd name="T22" fmla="*/ 3 w 43"/>
                <a:gd name="T23" fmla="*/ 19 h 88"/>
                <a:gd name="T24" fmla="*/ 6 w 43"/>
                <a:gd name="T25" fmla="*/ 21 h 88"/>
                <a:gd name="T26" fmla="*/ 5 w 43"/>
                <a:gd name="T27" fmla="*/ 25 h 88"/>
                <a:gd name="T28" fmla="*/ 4 w 43"/>
                <a:gd name="T29" fmla="*/ 29 h 88"/>
                <a:gd name="T30" fmla="*/ 19 w 43"/>
                <a:gd name="T31" fmla="*/ 42 h 88"/>
                <a:gd name="T32" fmla="*/ 15 w 43"/>
                <a:gd name="T33" fmla="*/ 48 h 88"/>
                <a:gd name="T34" fmla="*/ 13 w 43"/>
                <a:gd name="T35" fmla="*/ 55 h 88"/>
                <a:gd name="T36" fmla="*/ 9 w 43"/>
                <a:gd name="T37" fmla="*/ 58 h 88"/>
                <a:gd name="T38" fmla="*/ 4 w 43"/>
                <a:gd name="T39" fmla="*/ 65 h 88"/>
                <a:gd name="T40" fmla="*/ 7 w 43"/>
                <a:gd name="T41" fmla="*/ 74 h 88"/>
                <a:gd name="T42" fmla="*/ 9 w 43"/>
                <a:gd name="T43" fmla="*/ 75 h 88"/>
                <a:gd name="T44" fmla="*/ 13 w 43"/>
                <a:gd name="T45" fmla="*/ 79 h 88"/>
                <a:gd name="T46" fmla="*/ 20 w 43"/>
                <a:gd name="T47" fmla="*/ 80 h 88"/>
                <a:gd name="T48" fmla="*/ 22 w 43"/>
                <a:gd name="T49" fmla="*/ 80 h 88"/>
                <a:gd name="T50" fmla="*/ 25 w 43"/>
                <a:gd name="T51" fmla="*/ 83 h 88"/>
                <a:gd name="T52" fmla="*/ 24 w 43"/>
                <a:gd name="T53" fmla="*/ 88 h 88"/>
                <a:gd name="T54" fmla="*/ 28 w 43"/>
                <a:gd name="T55" fmla="*/ 85 h 88"/>
                <a:gd name="T56" fmla="*/ 32 w 43"/>
                <a:gd name="T57" fmla="*/ 80 h 88"/>
                <a:gd name="T58" fmla="*/ 33 w 43"/>
                <a:gd name="T59" fmla="*/ 73 h 88"/>
                <a:gd name="T60" fmla="*/ 36 w 43"/>
                <a:gd name="T61" fmla="*/ 66 h 88"/>
                <a:gd name="T62" fmla="*/ 37 w 43"/>
                <a:gd name="T63" fmla="*/ 61 h 88"/>
                <a:gd name="T64" fmla="*/ 40 w 43"/>
                <a:gd name="T65" fmla="*/ 40 h 88"/>
                <a:gd name="T66" fmla="*/ 35 w 43"/>
                <a:gd name="T67" fmla="*/ 29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3" h="88">
                  <a:moveTo>
                    <a:pt x="35" y="29"/>
                  </a:moveTo>
                  <a:cubicBezTo>
                    <a:pt x="26" y="30"/>
                    <a:pt x="30" y="29"/>
                    <a:pt x="30" y="26"/>
                  </a:cubicBezTo>
                  <a:cubicBezTo>
                    <a:pt x="30" y="23"/>
                    <a:pt x="31" y="20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20"/>
                    <a:pt x="34" y="18"/>
                    <a:pt x="34" y="17"/>
                  </a:cubicBezTo>
                  <a:cubicBezTo>
                    <a:pt x="34" y="16"/>
                    <a:pt x="36" y="12"/>
                    <a:pt x="35" y="10"/>
                  </a:cubicBezTo>
                  <a:cubicBezTo>
                    <a:pt x="35" y="9"/>
                    <a:pt x="34" y="8"/>
                    <a:pt x="32" y="8"/>
                  </a:cubicBezTo>
                  <a:cubicBezTo>
                    <a:pt x="30" y="8"/>
                    <a:pt x="16" y="4"/>
                    <a:pt x="14" y="2"/>
                  </a:cubicBezTo>
                  <a:cubicBezTo>
                    <a:pt x="13" y="1"/>
                    <a:pt x="12" y="1"/>
                    <a:pt x="12" y="0"/>
                  </a:cubicBezTo>
                  <a:cubicBezTo>
                    <a:pt x="11" y="2"/>
                    <a:pt x="7" y="5"/>
                    <a:pt x="7" y="6"/>
                  </a:cubicBezTo>
                  <a:cubicBezTo>
                    <a:pt x="8" y="7"/>
                    <a:pt x="8" y="10"/>
                    <a:pt x="7" y="11"/>
                  </a:cubicBezTo>
                  <a:cubicBezTo>
                    <a:pt x="5" y="12"/>
                    <a:pt x="0" y="18"/>
                    <a:pt x="3" y="19"/>
                  </a:cubicBezTo>
                  <a:cubicBezTo>
                    <a:pt x="6" y="20"/>
                    <a:pt x="6" y="19"/>
                    <a:pt x="6" y="21"/>
                  </a:cubicBezTo>
                  <a:cubicBezTo>
                    <a:pt x="6" y="23"/>
                    <a:pt x="6" y="24"/>
                    <a:pt x="5" y="25"/>
                  </a:cubicBezTo>
                  <a:cubicBezTo>
                    <a:pt x="3" y="26"/>
                    <a:pt x="3" y="28"/>
                    <a:pt x="4" y="29"/>
                  </a:cubicBezTo>
                  <a:cubicBezTo>
                    <a:pt x="5" y="30"/>
                    <a:pt x="19" y="42"/>
                    <a:pt x="19" y="42"/>
                  </a:cubicBezTo>
                  <a:cubicBezTo>
                    <a:pt x="19" y="43"/>
                    <a:pt x="16" y="47"/>
                    <a:pt x="15" y="48"/>
                  </a:cubicBezTo>
                  <a:cubicBezTo>
                    <a:pt x="14" y="49"/>
                    <a:pt x="13" y="53"/>
                    <a:pt x="13" y="55"/>
                  </a:cubicBezTo>
                  <a:cubicBezTo>
                    <a:pt x="12" y="57"/>
                    <a:pt x="11" y="57"/>
                    <a:pt x="9" y="58"/>
                  </a:cubicBezTo>
                  <a:cubicBezTo>
                    <a:pt x="7" y="59"/>
                    <a:pt x="3" y="62"/>
                    <a:pt x="4" y="65"/>
                  </a:cubicBezTo>
                  <a:cubicBezTo>
                    <a:pt x="4" y="68"/>
                    <a:pt x="5" y="71"/>
                    <a:pt x="7" y="74"/>
                  </a:cubicBezTo>
                  <a:cubicBezTo>
                    <a:pt x="8" y="74"/>
                    <a:pt x="7" y="73"/>
                    <a:pt x="9" y="75"/>
                  </a:cubicBezTo>
                  <a:cubicBezTo>
                    <a:pt x="11" y="77"/>
                    <a:pt x="7" y="77"/>
                    <a:pt x="13" y="79"/>
                  </a:cubicBezTo>
                  <a:cubicBezTo>
                    <a:pt x="18" y="81"/>
                    <a:pt x="18" y="80"/>
                    <a:pt x="20" y="80"/>
                  </a:cubicBezTo>
                  <a:cubicBezTo>
                    <a:pt x="21" y="79"/>
                    <a:pt x="22" y="78"/>
                    <a:pt x="22" y="80"/>
                  </a:cubicBezTo>
                  <a:cubicBezTo>
                    <a:pt x="23" y="83"/>
                    <a:pt x="26" y="80"/>
                    <a:pt x="25" y="83"/>
                  </a:cubicBezTo>
                  <a:cubicBezTo>
                    <a:pt x="23" y="86"/>
                    <a:pt x="22" y="88"/>
                    <a:pt x="24" y="88"/>
                  </a:cubicBezTo>
                  <a:cubicBezTo>
                    <a:pt x="27" y="87"/>
                    <a:pt x="28" y="87"/>
                    <a:pt x="28" y="85"/>
                  </a:cubicBezTo>
                  <a:cubicBezTo>
                    <a:pt x="29" y="84"/>
                    <a:pt x="31" y="83"/>
                    <a:pt x="32" y="80"/>
                  </a:cubicBezTo>
                  <a:cubicBezTo>
                    <a:pt x="32" y="77"/>
                    <a:pt x="31" y="75"/>
                    <a:pt x="33" y="73"/>
                  </a:cubicBezTo>
                  <a:cubicBezTo>
                    <a:pt x="34" y="70"/>
                    <a:pt x="35" y="69"/>
                    <a:pt x="36" y="66"/>
                  </a:cubicBezTo>
                  <a:cubicBezTo>
                    <a:pt x="36" y="63"/>
                    <a:pt x="35" y="62"/>
                    <a:pt x="37" y="61"/>
                  </a:cubicBezTo>
                  <a:cubicBezTo>
                    <a:pt x="40" y="59"/>
                    <a:pt x="41" y="44"/>
                    <a:pt x="40" y="40"/>
                  </a:cubicBezTo>
                  <a:cubicBezTo>
                    <a:pt x="39" y="36"/>
                    <a:pt x="43" y="28"/>
                    <a:pt x="35" y="2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72" name="Freeform 765">
              <a:extLst>
                <a:ext uri="{FF2B5EF4-FFF2-40B4-BE49-F238E27FC236}">
                  <a16:creationId xmlns:a16="http://schemas.microsoft.com/office/drawing/2014/main" id="{885E73B8-D85D-4F3D-BB0B-B110CAA224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9628" y="2507442"/>
              <a:ext cx="121976" cy="283109"/>
            </a:xfrm>
            <a:custGeom>
              <a:avLst/>
              <a:gdLst>
                <a:gd name="T0" fmla="*/ 21 w 39"/>
                <a:gd name="T1" fmla="*/ 87 h 88"/>
                <a:gd name="T2" fmla="*/ 22 w 39"/>
                <a:gd name="T3" fmla="*/ 83 h 88"/>
                <a:gd name="T4" fmla="*/ 22 w 39"/>
                <a:gd name="T5" fmla="*/ 82 h 88"/>
                <a:gd name="T6" fmla="*/ 20 w 39"/>
                <a:gd name="T7" fmla="*/ 79 h 88"/>
                <a:gd name="T8" fmla="*/ 18 w 39"/>
                <a:gd name="T9" fmla="*/ 80 h 88"/>
                <a:gd name="T10" fmla="*/ 16 w 39"/>
                <a:gd name="T11" fmla="*/ 81 h 88"/>
                <a:gd name="T12" fmla="*/ 7 w 39"/>
                <a:gd name="T13" fmla="*/ 77 h 88"/>
                <a:gd name="T14" fmla="*/ 6 w 39"/>
                <a:gd name="T15" fmla="*/ 74 h 88"/>
                <a:gd name="T16" fmla="*/ 5 w 39"/>
                <a:gd name="T17" fmla="*/ 75 h 88"/>
                <a:gd name="T18" fmla="*/ 2 w 39"/>
                <a:gd name="T19" fmla="*/ 65 h 88"/>
                <a:gd name="T20" fmla="*/ 10 w 39"/>
                <a:gd name="T21" fmla="*/ 55 h 88"/>
                <a:gd name="T22" fmla="*/ 13 w 39"/>
                <a:gd name="T23" fmla="*/ 48 h 88"/>
                <a:gd name="T24" fmla="*/ 6 w 39"/>
                <a:gd name="T25" fmla="*/ 33 h 88"/>
                <a:gd name="T26" fmla="*/ 1 w 39"/>
                <a:gd name="T27" fmla="*/ 28 h 88"/>
                <a:gd name="T28" fmla="*/ 4 w 39"/>
                <a:gd name="T29" fmla="*/ 21 h 88"/>
                <a:gd name="T30" fmla="*/ 3 w 39"/>
                <a:gd name="T31" fmla="*/ 20 h 88"/>
                <a:gd name="T32" fmla="*/ 0 w 39"/>
                <a:gd name="T33" fmla="*/ 18 h 88"/>
                <a:gd name="T34" fmla="*/ 5 w 39"/>
                <a:gd name="T35" fmla="*/ 6 h 88"/>
                <a:gd name="T36" fmla="*/ 9 w 39"/>
                <a:gd name="T37" fmla="*/ 0 h 88"/>
                <a:gd name="T38" fmla="*/ 10 w 39"/>
                <a:gd name="T39" fmla="*/ 0 h 88"/>
                <a:gd name="T40" fmla="*/ 30 w 39"/>
                <a:gd name="T41" fmla="*/ 8 h 88"/>
                <a:gd name="T42" fmla="*/ 33 w 39"/>
                <a:gd name="T43" fmla="*/ 16 h 88"/>
                <a:gd name="T44" fmla="*/ 31 w 39"/>
                <a:gd name="T45" fmla="*/ 21 h 88"/>
                <a:gd name="T46" fmla="*/ 31 w 39"/>
                <a:gd name="T47" fmla="*/ 21 h 88"/>
                <a:gd name="T48" fmla="*/ 28 w 39"/>
                <a:gd name="T49" fmla="*/ 26 h 88"/>
                <a:gd name="T50" fmla="*/ 28 w 39"/>
                <a:gd name="T51" fmla="*/ 29 h 88"/>
                <a:gd name="T52" fmla="*/ 33 w 39"/>
                <a:gd name="T53" fmla="*/ 29 h 88"/>
                <a:gd name="T54" fmla="*/ 38 w 39"/>
                <a:gd name="T55" fmla="*/ 36 h 88"/>
                <a:gd name="T56" fmla="*/ 36 w 39"/>
                <a:gd name="T57" fmla="*/ 61 h 88"/>
                <a:gd name="T58" fmla="*/ 34 w 39"/>
                <a:gd name="T59" fmla="*/ 66 h 88"/>
                <a:gd name="T60" fmla="*/ 30 w 39"/>
                <a:gd name="T61" fmla="*/ 77 h 88"/>
                <a:gd name="T62" fmla="*/ 28 w 39"/>
                <a:gd name="T63" fmla="*/ 84 h 88"/>
                <a:gd name="T64" fmla="*/ 22 w 39"/>
                <a:gd name="T65" fmla="*/ 88 h 88"/>
                <a:gd name="T66" fmla="*/ 21 w 39"/>
                <a:gd name="T67" fmla="*/ 80 h 88"/>
                <a:gd name="T68" fmla="*/ 23 w 39"/>
                <a:gd name="T69" fmla="*/ 82 h 88"/>
                <a:gd name="T70" fmla="*/ 22 w 39"/>
                <a:gd name="T71" fmla="*/ 85 h 88"/>
                <a:gd name="T72" fmla="*/ 22 w 39"/>
                <a:gd name="T73" fmla="*/ 87 h 88"/>
                <a:gd name="T74" fmla="*/ 26 w 39"/>
                <a:gd name="T75" fmla="*/ 85 h 88"/>
                <a:gd name="T76" fmla="*/ 29 w 39"/>
                <a:gd name="T77" fmla="*/ 80 h 88"/>
                <a:gd name="T78" fmla="*/ 30 w 39"/>
                <a:gd name="T79" fmla="*/ 72 h 88"/>
                <a:gd name="T80" fmla="*/ 34 w 39"/>
                <a:gd name="T81" fmla="*/ 63 h 88"/>
                <a:gd name="T82" fmla="*/ 38 w 39"/>
                <a:gd name="T83" fmla="*/ 40 h 88"/>
                <a:gd name="T84" fmla="*/ 37 w 39"/>
                <a:gd name="T85" fmla="*/ 30 h 88"/>
                <a:gd name="T86" fmla="*/ 28 w 39"/>
                <a:gd name="T87" fmla="*/ 30 h 88"/>
                <a:gd name="T88" fmla="*/ 27 w 39"/>
                <a:gd name="T89" fmla="*/ 28 h 88"/>
                <a:gd name="T90" fmla="*/ 30 w 39"/>
                <a:gd name="T91" fmla="*/ 21 h 88"/>
                <a:gd name="T92" fmla="*/ 32 w 39"/>
                <a:gd name="T93" fmla="*/ 17 h 88"/>
                <a:gd name="T94" fmla="*/ 33 w 39"/>
                <a:gd name="T95" fmla="*/ 11 h 88"/>
                <a:gd name="T96" fmla="*/ 12 w 39"/>
                <a:gd name="T97" fmla="*/ 3 h 88"/>
                <a:gd name="T98" fmla="*/ 6 w 39"/>
                <a:gd name="T99" fmla="*/ 6 h 88"/>
                <a:gd name="T100" fmla="*/ 5 w 39"/>
                <a:gd name="T101" fmla="*/ 11 h 88"/>
                <a:gd name="T102" fmla="*/ 1 w 39"/>
                <a:gd name="T103" fmla="*/ 19 h 88"/>
                <a:gd name="T104" fmla="*/ 4 w 39"/>
                <a:gd name="T105" fmla="*/ 21 h 88"/>
                <a:gd name="T106" fmla="*/ 1 w 39"/>
                <a:gd name="T107" fmla="*/ 28 h 88"/>
                <a:gd name="T108" fmla="*/ 6 w 39"/>
                <a:gd name="T109" fmla="*/ 32 h 88"/>
                <a:gd name="T110" fmla="*/ 13 w 39"/>
                <a:gd name="T111" fmla="*/ 48 h 88"/>
                <a:gd name="T112" fmla="*/ 11 w 39"/>
                <a:gd name="T113" fmla="*/ 55 h 88"/>
                <a:gd name="T114" fmla="*/ 2 w 39"/>
                <a:gd name="T115" fmla="*/ 65 h 88"/>
                <a:gd name="T116" fmla="*/ 5 w 39"/>
                <a:gd name="T117" fmla="*/ 74 h 88"/>
                <a:gd name="T118" fmla="*/ 7 w 39"/>
                <a:gd name="T119" fmla="*/ 75 h 88"/>
                <a:gd name="T120" fmla="*/ 11 w 39"/>
                <a:gd name="T121" fmla="*/ 79 h 88"/>
                <a:gd name="T122" fmla="*/ 17 w 39"/>
                <a:gd name="T123" fmla="*/ 80 h 88"/>
                <a:gd name="T124" fmla="*/ 19 w 39"/>
                <a:gd name="T125" fmla="*/ 79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9" h="88">
                  <a:moveTo>
                    <a:pt x="22" y="88"/>
                  </a:moveTo>
                  <a:cubicBezTo>
                    <a:pt x="22" y="88"/>
                    <a:pt x="21" y="88"/>
                    <a:pt x="21" y="87"/>
                  </a:cubicBezTo>
                  <a:cubicBezTo>
                    <a:pt x="20" y="87"/>
                    <a:pt x="21" y="86"/>
                    <a:pt x="21" y="85"/>
                  </a:cubicBezTo>
                  <a:cubicBezTo>
                    <a:pt x="22" y="84"/>
                    <a:pt x="22" y="84"/>
                    <a:pt x="22" y="83"/>
                  </a:cubicBezTo>
                  <a:cubicBezTo>
                    <a:pt x="23" y="82"/>
                    <a:pt x="23" y="82"/>
                    <a:pt x="23" y="82"/>
                  </a:cubicBezTo>
                  <a:cubicBezTo>
                    <a:pt x="22" y="82"/>
                    <a:pt x="22" y="82"/>
                    <a:pt x="22" y="82"/>
                  </a:cubicBezTo>
                  <a:cubicBezTo>
                    <a:pt x="21" y="82"/>
                    <a:pt x="20" y="82"/>
                    <a:pt x="20" y="80"/>
                  </a:cubicBezTo>
                  <a:cubicBezTo>
                    <a:pt x="20" y="80"/>
                    <a:pt x="20" y="79"/>
                    <a:pt x="20" y="79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19" y="80"/>
                    <a:pt x="18" y="80"/>
                    <a:pt x="18" y="80"/>
                  </a:cubicBezTo>
                  <a:cubicBezTo>
                    <a:pt x="17" y="80"/>
                    <a:pt x="17" y="80"/>
                    <a:pt x="17" y="80"/>
                  </a:cubicBezTo>
                  <a:cubicBezTo>
                    <a:pt x="17" y="80"/>
                    <a:pt x="17" y="81"/>
                    <a:pt x="16" y="81"/>
                  </a:cubicBezTo>
                  <a:cubicBezTo>
                    <a:pt x="15" y="81"/>
                    <a:pt x="13" y="80"/>
                    <a:pt x="11" y="79"/>
                  </a:cubicBezTo>
                  <a:cubicBezTo>
                    <a:pt x="7" y="78"/>
                    <a:pt x="7" y="78"/>
                    <a:pt x="7" y="77"/>
                  </a:cubicBezTo>
                  <a:cubicBezTo>
                    <a:pt x="7" y="76"/>
                    <a:pt x="8" y="76"/>
                    <a:pt x="7" y="75"/>
                  </a:cubicBezTo>
                  <a:cubicBezTo>
                    <a:pt x="6" y="75"/>
                    <a:pt x="6" y="74"/>
                    <a:pt x="6" y="74"/>
                  </a:cubicBezTo>
                  <a:cubicBezTo>
                    <a:pt x="6" y="74"/>
                    <a:pt x="5" y="74"/>
                    <a:pt x="5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3" y="72"/>
                    <a:pt x="2" y="68"/>
                    <a:pt x="2" y="65"/>
                  </a:cubicBezTo>
                  <a:cubicBezTo>
                    <a:pt x="1" y="62"/>
                    <a:pt x="5" y="58"/>
                    <a:pt x="7" y="58"/>
                  </a:cubicBezTo>
                  <a:cubicBezTo>
                    <a:pt x="9" y="57"/>
                    <a:pt x="10" y="56"/>
                    <a:pt x="10" y="55"/>
                  </a:cubicBezTo>
                  <a:cubicBezTo>
                    <a:pt x="11" y="54"/>
                    <a:pt x="11" y="53"/>
                    <a:pt x="11" y="52"/>
                  </a:cubicBezTo>
                  <a:cubicBezTo>
                    <a:pt x="12" y="51"/>
                    <a:pt x="12" y="49"/>
                    <a:pt x="13" y="48"/>
                  </a:cubicBezTo>
                  <a:cubicBezTo>
                    <a:pt x="14" y="46"/>
                    <a:pt x="17" y="43"/>
                    <a:pt x="17" y="42"/>
                  </a:cubicBezTo>
                  <a:cubicBezTo>
                    <a:pt x="16" y="42"/>
                    <a:pt x="10" y="36"/>
                    <a:pt x="6" y="33"/>
                  </a:cubicBezTo>
                  <a:cubicBezTo>
                    <a:pt x="3" y="31"/>
                    <a:pt x="2" y="30"/>
                    <a:pt x="1" y="30"/>
                  </a:cubicBezTo>
                  <a:cubicBezTo>
                    <a:pt x="1" y="29"/>
                    <a:pt x="1" y="29"/>
                    <a:pt x="1" y="28"/>
                  </a:cubicBezTo>
                  <a:cubicBezTo>
                    <a:pt x="1" y="27"/>
                    <a:pt x="1" y="25"/>
                    <a:pt x="2" y="24"/>
                  </a:cubicBezTo>
                  <a:cubicBezTo>
                    <a:pt x="4" y="23"/>
                    <a:pt x="4" y="23"/>
                    <a:pt x="4" y="21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2" y="20"/>
                    <a:pt x="1" y="20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16"/>
                    <a:pt x="4" y="12"/>
                    <a:pt x="5" y="11"/>
                  </a:cubicBezTo>
                  <a:cubicBezTo>
                    <a:pt x="6" y="10"/>
                    <a:pt x="5" y="8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5"/>
                    <a:pt x="7" y="2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1"/>
                    <a:pt x="11" y="1"/>
                    <a:pt x="12" y="2"/>
                  </a:cubicBezTo>
                  <a:cubicBezTo>
                    <a:pt x="14" y="4"/>
                    <a:pt x="28" y="7"/>
                    <a:pt x="30" y="8"/>
                  </a:cubicBezTo>
                  <a:cubicBezTo>
                    <a:pt x="32" y="8"/>
                    <a:pt x="33" y="9"/>
                    <a:pt x="34" y="10"/>
                  </a:cubicBezTo>
                  <a:cubicBezTo>
                    <a:pt x="34" y="11"/>
                    <a:pt x="33" y="14"/>
                    <a:pt x="33" y="16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18"/>
                    <a:pt x="32" y="20"/>
                    <a:pt x="31" y="2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9" y="21"/>
                    <a:pt x="28" y="24"/>
                    <a:pt x="28" y="26"/>
                  </a:cubicBezTo>
                  <a:cubicBezTo>
                    <a:pt x="28" y="27"/>
                    <a:pt x="28" y="28"/>
                    <a:pt x="28" y="28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9" y="29"/>
                    <a:pt x="31" y="29"/>
                    <a:pt x="33" y="29"/>
                  </a:cubicBezTo>
                  <a:cubicBezTo>
                    <a:pt x="35" y="28"/>
                    <a:pt x="37" y="29"/>
                    <a:pt x="38" y="30"/>
                  </a:cubicBezTo>
                  <a:cubicBezTo>
                    <a:pt x="39" y="31"/>
                    <a:pt x="39" y="34"/>
                    <a:pt x="38" y="36"/>
                  </a:cubicBezTo>
                  <a:cubicBezTo>
                    <a:pt x="38" y="37"/>
                    <a:pt x="38" y="39"/>
                    <a:pt x="38" y="40"/>
                  </a:cubicBezTo>
                  <a:cubicBezTo>
                    <a:pt x="39" y="43"/>
                    <a:pt x="38" y="60"/>
                    <a:pt x="36" y="61"/>
                  </a:cubicBezTo>
                  <a:cubicBezTo>
                    <a:pt x="34" y="61"/>
                    <a:pt x="34" y="62"/>
                    <a:pt x="34" y="63"/>
                  </a:cubicBezTo>
                  <a:cubicBezTo>
                    <a:pt x="34" y="64"/>
                    <a:pt x="34" y="65"/>
                    <a:pt x="34" y="66"/>
                  </a:cubicBezTo>
                  <a:cubicBezTo>
                    <a:pt x="33" y="69"/>
                    <a:pt x="33" y="70"/>
                    <a:pt x="31" y="73"/>
                  </a:cubicBezTo>
                  <a:cubicBezTo>
                    <a:pt x="30" y="74"/>
                    <a:pt x="30" y="76"/>
                    <a:pt x="30" y="77"/>
                  </a:cubicBezTo>
                  <a:cubicBezTo>
                    <a:pt x="30" y="78"/>
                    <a:pt x="30" y="79"/>
                    <a:pt x="30" y="80"/>
                  </a:cubicBezTo>
                  <a:cubicBezTo>
                    <a:pt x="29" y="82"/>
                    <a:pt x="29" y="83"/>
                    <a:pt x="28" y="84"/>
                  </a:cubicBezTo>
                  <a:cubicBezTo>
                    <a:pt x="27" y="84"/>
                    <a:pt x="27" y="85"/>
                    <a:pt x="27" y="85"/>
                  </a:cubicBezTo>
                  <a:cubicBezTo>
                    <a:pt x="26" y="87"/>
                    <a:pt x="25" y="88"/>
                    <a:pt x="22" y="88"/>
                  </a:cubicBezTo>
                  <a:close/>
                  <a:moveTo>
                    <a:pt x="20" y="79"/>
                  </a:moveTo>
                  <a:cubicBezTo>
                    <a:pt x="21" y="79"/>
                    <a:pt x="21" y="80"/>
                    <a:pt x="21" y="80"/>
                  </a:cubicBezTo>
                  <a:cubicBezTo>
                    <a:pt x="21" y="81"/>
                    <a:pt x="21" y="81"/>
                    <a:pt x="22" y="81"/>
                  </a:cubicBezTo>
                  <a:cubicBezTo>
                    <a:pt x="22" y="81"/>
                    <a:pt x="23" y="81"/>
                    <a:pt x="23" y="82"/>
                  </a:cubicBezTo>
                  <a:cubicBezTo>
                    <a:pt x="23" y="82"/>
                    <a:pt x="23" y="83"/>
                    <a:pt x="23" y="83"/>
                  </a:cubicBezTo>
                  <a:cubicBezTo>
                    <a:pt x="23" y="84"/>
                    <a:pt x="22" y="85"/>
                    <a:pt x="22" y="85"/>
                  </a:cubicBezTo>
                  <a:cubicBezTo>
                    <a:pt x="21" y="86"/>
                    <a:pt x="21" y="87"/>
                    <a:pt x="21" y="87"/>
                  </a:cubicBezTo>
                  <a:cubicBezTo>
                    <a:pt x="21" y="87"/>
                    <a:pt x="21" y="87"/>
                    <a:pt x="22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25" y="87"/>
                    <a:pt x="26" y="87"/>
                    <a:pt x="26" y="85"/>
                  </a:cubicBezTo>
                  <a:cubicBezTo>
                    <a:pt x="27" y="84"/>
                    <a:pt x="27" y="84"/>
                    <a:pt x="27" y="83"/>
                  </a:cubicBezTo>
                  <a:cubicBezTo>
                    <a:pt x="28" y="82"/>
                    <a:pt x="29" y="82"/>
                    <a:pt x="29" y="80"/>
                  </a:cubicBezTo>
                  <a:cubicBezTo>
                    <a:pt x="30" y="79"/>
                    <a:pt x="30" y="78"/>
                    <a:pt x="29" y="77"/>
                  </a:cubicBezTo>
                  <a:cubicBezTo>
                    <a:pt x="29" y="76"/>
                    <a:pt x="29" y="74"/>
                    <a:pt x="30" y="72"/>
                  </a:cubicBezTo>
                  <a:cubicBezTo>
                    <a:pt x="32" y="70"/>
                    <a:pt x="33" y="69"/>
                    <a:pt x="33" y="66"/>
                  </a:cubicBezTo>
                  <a:cubicBezTo>
                    <a:pt x="34" y="65"/>
                    <a:pt x="34" y="64"/>
                    <a:pt x="34" y="63"/>
                  </a:cubicBezTo>
                  <a:cubicBezTo>
                    <a:pt x="34" y="62"/>
                    <a:pt x="34" y="61"/>
                    <a:pt x="35" y="60"/>
                  </a:cubicBezTo>
                  <a:cubicBezTo>
                    <a:pt x="37" y="59"/>
                    <a:pt x="38" y="44"/>
                    <a:pt x="38" y="40"/>
                  </a:cubicBezTo>
                  <a:cubicBezTo>
                    <a:pt x="37" y="39"/>
                    <a:pt x="38" y="37"/>
                    <a:pt x="38" y="36"/>
                  </a:cubicBezTo>
                  <a:cubicBezTo>
                    <a:pt x="38" y="34"/>
                    <a:pt x="38" y="31"/>
                    <a:pt x="37" y="30"/>
                  </a:cubicBezTo>
                  <a:cubicBezTo>
                    <a:pt x="36" y="29"/>
                    <a:pt x="35" y="29"/>
                    <a:pt x="33" y="29"/>
                  </a:cubicBezTo>
                  <a:cubicBezTo>
                    <a:pt x="31" y="30"/>
                    <a:pt x="29" y="30"/>
                    <a:pt x="28" y="30"/>
                  </a:cubicBezTo>
                  <a:cubicBezTo>
                    <a:pt x="28" y="30"/>
                    <a:pt x="27" y="30"/>
                    <a:pt x="27" y="29"/>
                  </a:cubicBezTo>
                  <a:cubicBezTo>
                    <a:pt x="27" y="29"/>
                    <a:pt x="27" y="29"/>
                    <a:pt x="27" y="28"/>
                  </a:cubicBezTo>
                  <a:cubicBezTo>
                    <a:pt x="28" y="28"/>
                    <a:pt x="28" y="27"/>
                    <a:pt x="28" y="26"/>
                  </a:cubicBezTo>
                  <a:cubicBezTo>
                    <a:pt x="28" y="24"/>
                    <a:pt x="29" y="21"/>
                    <a:pt x="30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0"/>
                    <a:pt x="32" y="18"/>
                    <a:pt x="32" y="17"/>
                  </a:cubicBezTo>
                  <a:cubicBezTo>
                    <a:pt x="32" y="17"/>
                    <a:pt x="32" y="17"/>
                    <a:pt x="32" y="16"/>
                  </a:cubicBezTo>
                  <a:cubicBezTo>
                    <a:pt x="33" y="15"/>
                    <a:pt x="33" y="11"/>
                    <a:pt x="33" y="11"/>
                  </a:cubicBezTo>
                  <a:cubicBezTo>
                    <a:pt x="33" y="9"/>
                    <a:pt x="31" y="9"/>
                    <a:pt x="30" y="8"/>
                  </a:cubicBezTo>
                  <a:cubicBezTo>
                    <a:pt x="29" y="8"/>
                    <a:pt x="14" y="5"/>
                    <a:pt x="12" y="3"/>
                  </a:cubicBezTo>
                  <a:cubicBezTo>
                    <a:pt x="11" y="2"/>
                    <a:pt x="10" y="1"/>
                    <a:pt x="10" y="1"/>
                  </a:cubicBezTo>
                  <a:cubicBezTo>
                    <a:pt x="7" y="3"/>
                    <a:pt x="6" y="5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8"/>
                    <a:pt x="6" y="10"/>
                    <a:pt x="5" y="11"/>
                  </a:cubicBezTo>
                  <a:cubicBezTo>
                    <a:pt x="4" y="12"/>
                    <a:pt x="0" y="16"/>
                    <a:pt x="1" y="18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2" y="19"/>
                    <a:pt x="3" y="20"/>
                    <a:pt x="4" y="20"/>
                  </a:cubicBezTo>
                  <a:cubicBezTo>
                    <a:pt x="4" y="20"/>
                    <a:pt x="4" y="20"/>
                    <a:pt x="4" y="21"/>
                  </a:cubicBezTo>
                  <a:cubicBezTo>
                    <a:pt x="4" y="23"/>
                    <a:pt x="4" y="24"/>
                    <a:pt x="3" y="25"/>
                  </a:cubicBezTo>
                  <a:cubicBezTo>
                    <a:pt x="2" y="25"/>
                    <a:pt x="1" y="27"/>
                    <a:pt x="1" y="28"/>
                  </a:cubicBezTo>
                  <a:cubicBezTo>
                    <a:pt x="1" y="28"/>
                    <a:pt x="2" y="29"/>
                    <a:pt x="2" y="29"/>
                  </a:cubicBezTo>
                  <a:cubicBezTo>
                    <a:pt x="2" y="29"/>
                    <a:pt x="4" y="31"/>
                    <a:pt x="6" y="32"/>
                  </a:cubicBezTo>
                  <a:cubicBezTo>
                    <a:pt x="15" y="40"/>
                    <a:pt x="17" y="42"/>
                    <a:pt x="17" y="42"/>
                  </a:cubicBezTo>
                  <a:cubicBezTo>
                    <a:pt x="18" y="43"/>
                    <a:pt x="13" y="48"/>
                    <a:pt x="13" y="48"/>
                  </a:cubicBezTo>
                  <a:cubicBezTo>
                    <a:pt x="13" y="49"/>
                    <a:pt x="12" y="51"/>
                    <a:pt x="12" y="52"/>
                  </a:cubicBezTo>
                  <a:cubicBezTo>
                    <a:pt x="11" y="53"/>
                    <a:pt x="11" y="54"/>
                    <a:pt x="11" y="55"/>
                  </a:cubicBezTo>
                  <a:cubicBezTo>
                    <a:pt x="10" y="57"/>
                    <a:pt x="9" y="58"/>
                    <a:pt x="7" y="58"/>
                  </a:cubicBezTo>
                  <a:cubicBezTo>
                    <a:pt x="5" y="59"/>
                    <a:pt x="1" y="62"/>
                    <a:pt x="2" y="65"/>
                  </a:cubicBezTo>
                  <a:cubicBezTo>
                    <a:pt x="3" y="68"/>
                    <a:pt x="3" y="71"/>
                    <a:pt x="5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3"/>
                    <a:pt x="6" y="74"/>
                    <a:pt x="7" y="75"/>
                  </a:cubicBezTo>
                  <a:cubicBezTo>
                    <a:pt x="8" y="76"/>
                    <a:pt x="8" y="76"/>
                    <a:pt x="8" y="77"/>
                  </a:cubicBezTo>
                  <a:cubicBezTo>
                    <a:pt x="8" y="77"/>
                    <a:pt x="8" y="78"/>
                    <a:pt x="11" y="79"/>
                  </a:cubicBezTo>
                  <a:cubicBezTo>
                    <a:pt x="14" y="80"/>
                    <a:pt x="15" y="80"/>
                    <a:pt x="16" y="80"/>
                  </a:cubicBezTo>
                  <a:cubicBezTo>
                    <a:pt x="16" y="80"/>
                    <a:pt x="17" y="80"/>
                    <a:pt x="17" y="80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18" y="79"/>
                    <a:pt x="18" y="79"/>
                    <a:pt x="19" y="79"/>
                  </a:cubicBezTo>
                  <a:cubicBezTo>
                    <a:pt x="19" y="79"/>
                    <a:pt x="20" y="79"/>
                    <a:pt x="20" y="79"/>
                  </a:cubicBezTo>
                  <a:close/>
                </a:path>
              </a:pathLst>
            </a:custGeom>
            <a:solidFill>
              <a:schemeClr val="tx2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73" name="Freeform 766">
              <a:extLst>
                <a:ext uri="{FF2B5EF4-FFF2-40B4-BE49-F238E27FC236}">
                  <a16:creationId xmlns:a16="http://schemas.microsoft.com/office/drawing/2014/main" id="{2818BB85-54B4-4249-AD93-0FCC023ECAD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1067" y="2697997"/>
              <a:ext cx="96786" cy="167416"/>
            </a:xfrm>
            <a:custGeom>
              <a:avLst/>
              <a:gdLst>
                <a:gd name="T0" fmla="*/ 7 w 31"/>
                <a:gd name="T1" fmla="*/ 0 h 52"/>
                <a:gd name="T2" fmla="*/ 2 w 31"/>
                <a:gd name="T3" fmla="*/ 2 h 52"/>
                <a:gd name="T4" fmla="*/ 0 w 31"/>
                <a:gd name="T5" fmla="*/ 6 h 52"/>
                <a:gd name="T6" fmla="*/ 2 w 31"/>
                <a:gd name="T7" fmla="*/ 14 h 52"/>
                <a:gd name="T8" fmla="*/ 7 w 31"/>
                <a:gd name="T9" fmla="*/ 31 h 52"/>
                <a:gd name="T10" fmla="*/ 10 w 31"/>
                <a:gd name="T11" fmla="*/ 49 h 52"/>
                <a:gd name="T12" fmla="*/ 20 w 31"/>
                <a:gd name="T13" fmla="*/ 50 h 52"/>
                <a:gd name="T14" fmla="*/ 31 w 31"/>
                <a:gd name="T15" fmla="*/ 52 h 52"/>
                <a:gd name="T16" fmla="*/ 31 w 31"/>
                <a:gd name="T17" fmla="*/ 51 h 52"/>
                <a:gd name="T18" fmla="*/ 28 w 31"/>
                <a:gd name="T19" fmla="*/ 48 h 52"/>
                <a:gd name="T20" fmla="*/ 27 w 31"/>
                <a:gd name="T21" fmla="*/ 43 h 52"/>
                <a:gd name="T22" fmla="*/ 27 w 31"/>
                <a:gd name="T23" fmla="*/ 38 h 52"/>
                <a:gd name="T24" fmla="*/ 25 w 31"/>
                <a:gd name="T25" fmla="*/ 34 h 52"/>
                <a:gd name="T26" fmla="*/ 19 w 31"/>
                <a:gd name="T27" fmla="*/ 29 h 52"/>
                <a:gd name="T28" fmla="*/ 14 w 31"/>
                <a:gd name="T29" fmla="*/ 20 h 52"/>
                <a:gd name="T30" fmla="*/ 11 w 31"/>
                <a:gd name="T31" fmla="*/ 15 h 52"/>
                <a:gd name="T32" fmla="*/ 11 w 31"/>
                <a:gd name="T33" fmla="*/ 15 h 52"/>
                <a:gd name="T34" fmla="*/ 8 w 31"/>
                <a:gd name="T35" fmla="*/ 6 h 52"/>
                <a:gd name="T36" fmla="*/ 10 w 31"/>
                <a:gd name="T37" fmla="*/ 1 h 52"/>
                <a:gd name="T38" fmla="*/ 7 w 31"/>
                <a:gd name="T3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1" h="52">
                  <a:moveTo>
                    <a:pt x="7" y="0"/>
                  </a:moveTo>
                  <a:cubicBezTo>
                    <a:pt x="5" y="0"/>
                    <a:pt x="3" y="2"/>
                    <a:pt x="2" y="2"/>
                  </a:cubicBezTo>
                  <a:cubicBezTo>
                    <a:pt x="2" y="3"/>
                    <a:pt x="0" y="5"/>
                    <a:pt x="0" y="6"/>
                  </a:cubicBezTo>
                  <a:cubicBezTo>
                    <a:pt x="0" y="6"/>
                    <a:pt x="0" y="9"/>
                    <a:pt x="2" y="14"/>
                  </a:cubicBezTo>
                  <a:cubicBezTo>
                    <a:pt x="4" y="18"/>
                    <a:pt x="7" y="28"/>
                    <a:pt x="7" y="31"/>
                  </a:cubicBezTo>
                  <a:cubicBezTo>
                    <a:pt x="7" y="35"/>
                    <a:pt x="10" y="48"/>
                    <a:pt x="10" y="49"/>
                  </a:cubicBezTo>
                  <a:cubicBezTo>
                    <a:pt x="11" y="50"/>
                    <a:pt x="14" y="50"/>
                    <a:pt x="20" y="50"/>
                  </a:cubicBezTo>
                  <a:cubicBezTo>
                    <a:pt x="24" y="51"/>
                    <a:pt x="28" y="51"/>
                    <a:pt x="31" y="52"/>
                  </a:cubicBezTo>
                  <a:cubicBezTo>
                    <a:pt x="31" y="52"/>
                    <a:pt x="31" y="51"/>
                    <a:pt x="31" y="51"/>
                  </a:cubicBezTo>
                  <a:cubicBezTo>
                    <a:pt x="31" y="49"/>
                    <a:pt x="30" y="50"/>
                    <a:pt x="28" y="48"/>
                  </a:cubicBezTo>
                  <a:cubicBezTo>
                    <a:pt x="26" y="46"/>
                    <a:pt x="30" y="46"/>
                    <a:pt x="27" y="43"/>
                  </a:cubicBezTo>
                  <a:cubicBezTo>
                    <a:pt x="24" y="39"/>
                    <a:pt x="27" y="39"/>
                    <a:pt x="27" y="38"/>
                  </a:cubicBezTo>
                  <a:cubicBezTo>
                    <a:pt x="27" y="37"/>
                    <a:pt x="27" y="36"/>
                    <a:pt x="25" y="34"/>
                  </a:cubicBezTo>
                  <a:cubicBezTo>
                    <a:pt x="23" y="32"/>
                    <a:pt x="20" y="30"/>
                    <a:pt x="19" y="29"/>
                  </a:cubicBezTo>
                  <a:cubicBezTo>
                    <a:pt x="18" y="28"/>
                    <a:pt x="17" y="22"/>
                    <a:pt x="14" y="20"/>
                  </a:cubicBezTo>
                  <a:cubicBezTo>
                    <a:pt x="11" y="17"/>
                    <a:pt x="10" y="16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9" y="12"/>
                    <a:pt x="8" y="9"/>
                    <a:pt x="8" y="6"/>
                  </a:cubicBezTo>
                  <a:cubicBezTo>
                    <a:pt x="7" y="4"/>
                    <a:pt x="8" y="3"/>
                    <a:pt x="10" y="1"/>
                  </a:cubicBezTo>
                  <a:cubicBezTo>
                    <a:pt x="9" y="1"/>
                    <a:pt x="9" y="0"/>
                    <a:pt x="7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74" name="Freeform 767">
              <a:extLst>
                <a:ext uri="{FF2B5EF4-FFF2-40B4-BE49-F238E27FC236}">
                  <a16:creationId xmlns:a16="http://schemas.microsoft.com/office/drawing/2014/main" id="{EA642002-14E2-4A69-A74A-8F48FF80EA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67090" y="2697997"/>
              <a:ext cx="103414" cy="170138"/>
            </a:xfrm>
            <a:custGeom>
              <a:avLst/>
              <a:gdLst>
                <a:gd name="T0" fmla="*/ 32 w 33"/>
                <a:gd name="T1" fmla="*/ 53 h 53"/>
                <a:gd name="T2" fmla="*/ 21 w 33"/>
                <a:gd name="T3" fmla="*/ 51 h 53"/>
                <a:gd name="T4" fmla="*/ 11 w 33"/>
                <a:gd name="T5" fmla="*/ 49 h 53"/>
                <a:gd name="T6" fmla="*/ 3 w 33"/>
                <a:gd name="T7" fmla="*/ 14 h 53"/>
                <a:gd name="T8" fmla="*/ 1 w 33"/>
                <a:gd name="T9" fmla="*/ 5 h 53"/>
                <a:gd name="T10" fmla="*/ 8 w 33"/>
                <a:gd name="T11" fmla="*/ 0 h 53"/>
                <a:gd name="T12" fmla="*/ 11 w 33"/>
                <a:gd name="T13" fmla="*/ 1 h 53"/>
                <a:gd name="T14" fmla="*/ 9 w 33"/>
                <a:gd name="T15" fmla="*/ 6 h 53"/>
                <a:gd name="T16" fmla="*/ 12 w 33"/>
                <a:gd name="T17" fmla="*/ 15 h 53"/>
                <a:gd name="T18" fmla="*/ 12 w 33"/>
                <a:gd name="T19" fmla="*/ 16 h 53"/>
                <a:gd name="T20" fmla="*/ 15 w 33"/>
                <a:gd name="T21" fmla="*/ 19 h 53"/>
                <a:gd name="T22" fmla="*/ 20 w 33"/>
                <a:gd name="T23" fmla="*/ 29 h 53"/>
                <a:gd name="T24" fmla="*/ 26 w 33"/>
                <a:gd name="T25" fmla="*/ 34 h 53"/>
                <a:gd name="T26" fmla="*/ 28 w 33"/>
                <a:gd name="T27" fmla="*/ 38 h 53"/>
                <a:gd name="T28" fmla="*/ 27 w 33"/>
                <a:gd name="T29" fmla="*/ 40 h 53"/>
                <a:gd name="T30" fmla="*/ 29 w 33"/>
                <a:gd name="T31" fmla="*/ 47 h 53"/>
                <a:gd name="T32" fmla="*/ 31 w 33"/>
                <a:gd name="T33" fmla="*/ 49 h 53"/>
                <a:gd name="T34" fmla="*/ 33 w 33"/>
                <a:gd name="T35" fmla="*/ 52 h 53"/>
                <a:gd name="T36" fmla="*/ 8 w 33"/>
                <a:gd name="T37" fmla="*/ 0 h 53"/>
                <a:gd name="T38" fmla="*/ 2 w 33"/>
                <a:gd name="T39" fmla="*/ 5 h 53"/>
                <a:gd name="T40" fmla="*/ 3 w 33"/>
                <a:gd name="T41" fmla="*/ 14 h 53"/>
                <a:gd name="T42" fmla="*/ 12 w 33"/>
                <a:gd name="T43" fmla="*/ 48 h 53"/>
                <a:gd name="T44" fmla="*/ 21 w 33"/>
                <a:gd name="T45" fmla="*/ 50 h 53"/>
                <a:gd name="T46" fmla="*/ 32 w 33"/>
                <a:gd name="T47" fmla="*/ 52 h 53"/>
                <a:gd name="T48" fmla="*/ 31 w 33"/>
                <a:gd name="T49" fmla="*/ 49 h 53"/>
                <a:gd name="T50" fmla="*/ 29 w 33"/>
                <a:gd name="T51" fmla="*/ 46 h 53"/>
                <a:gd name="T52" fmla="*/ 26 w 33"/>
                <a:gd name="T53" fmla="*/ 40 h 53"/>
                <a:gd name="T54" fmla="*/ 27 w 33"/>
                <a:gd name="T55" fmla="*/ 38 h 53"/>
                <a:gd name="T56" fmla="*/ 26 w 33"/>
                <a:gd name="T57" fmla="*/ 34 h 53"/>
                <a:gd name="T58" fmla="*/ 20 w 33"/>
                <a:gd name="T59" fmla="*/ 30 h 53"/>
                <a:gd name="T60" fmla="*/ 15 w 33"/>
                <a:gd name="T61" fmla="*/ 20 h 53"/>
                <a:gd name="T62" fmla="*/ 11 w 33"/>
                <a:gd name="T63" fmla="*/ 15 h 53"/>
                <a:gd name="T64" fmla="*/ 10 w 33"/>
                <a:gd name="T65" fmla="*/ 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3" h="53">
                  <a:moveTo>
                    <a:pt x="33" y="53"/>
                  </a:moveTo>
                  <a:cubicBezTo>
                    <a:pt x="32" y="53"/>
                    <a:pt x="32" y="53"/>
                    <a:pt x="32" y="53"/>
                  </a:cubicBezTo>
                  <a:cubicBezTo>
                    <a:pt x="30" y="52"/>
                    <a:pt x="27" y="52"/>
                    <a:pt x="25" y="51"/>
                  </a:cubicBezTo>
                  <a:cubicBezTo>
                    <a:pt x="23" y="51"/>
                    <a:pt x="22" y="51"/>
                    <a:pt x="21" y="51"/>
                  </a:cubicBezTo>
                  <a:cubicBezTo>
                    <a:pt x="19" y="50"/>
                    <a:pt x="18" y="50"/>
                    <a:pt x="16" y="50"/>
                  </a:cubicBezTo>
                  <a:cubicBezTo>
                    <a:pt x="13" y="50"/>
                    <a:pt x="12" y="50"/>
                    <a:pt x="11" y="49"/>
                  </a:cubicBezTo>
                  <a:cubicBezTo>
                    <a:pt x="11" y="48"/>
                    <a:pt x="8" y="35"/>
                    <a:pt x="8" y="31"/>
                  </a:cubicBezTo>
                  <a:cubicBezTo>
                    <a:pt x="8" y="28"/>
                    <a:pt x="5" y="18"/>
                    <a:pt x="3" y="14"/>
                  </a:cubicBezTo>
                  <a:cubicBezTo>
                    <a:pt x="1" y="10"/>
                    <a:pt x="0" y="7"/>
                    <a:pt x="1" y="6"/>
                  </a:cubicBezTo>
                  <a:cubicBezTo>
                    <a:pt x="1" y="6"/>
                    <a:pt x="1" y="5"/>
                    <a:pt x="1" y="5"/>
                  </a:cubicBezTo>
                  <a:cubicBezTo>
                    <a:pt x="2" y="4"/>
                    <a:pt x="3" y="3"/>
                    <a:pt x="3" y="2"/>
                  </a:cubicBezTo>
                  <a:cubicBezTo>
                    <a:pt x="4" y="1"/>
                    <a:pt x="6" y="0"/>
                    <a:pt x="8" y="0"/>
                  </a:cubicBezTo>
                  <a:cubicBezTo>
                    <a:pt x="10" y="0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2"/>
                    <a:pt x="9" y="4"/>
                    <a:pt x="9" y="6"/>
                  </a:cubicBezTo>
                  <a:cubicBezTo>
                    <a:pt x="10" y="9"/>
                    <a:pt x="10" y="12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7"/>
                    <a:pt x="14" y="18"/>
                    <a:pt x="15" y="19"/>
                  </a:cubicBezTo>
                  <a:cubicBezTo>
                    <a:pt x="17" y="21"/>
                    <a:pt x="18" y="24"/>
                    <a:pt x="19" y="27"/>
                  </a:cubicBezTo>
                  <a:cubicBezTo>
                    <a:pt x="19" y="28"/>
                    <a:pt x="20" y="29"/>
                    <a:pt x="20" y="29"/>
                  </a:cubicBezTo>
                  <a:cubicBezTo>
                    <a:pt x="21" y="30"/>
                    <a:pt x="22" y="31"/>
                    <a:pt x="23" y="32"/>
                  </a:cubicBezTo>
                  <a:cubicBezTo>
                    <a:pt x="24" y="32"/>
                    <a:pt x="25" y="33"/>
                    <a:pt x="26" y="34"/>
                  </a:cubicBezTo>
                  <a:cubicBezTo>
                    <a:pt x="28" y="35"/>
                    <a:pt x="28" y="37"/>
                    <a:pt x="28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9"/>
                    <a:pt x="27" y="40"/>
                    <a:pt x="27" y="40"/>
                  </a:cubicBezTo>
                  <a:cubicBezTo>
                    <a:pt x="27" y="41"/>
                    <a:pt x="27" y="41"/>
                    <a:pt x="28" y="43"/>
                  </a:cubicBezTo>
                  <a:cubicBezTo>
                    <a:pt x="30" y="45"/>
                    <a:pt x="30" y="46"/>
                    <a:pt x="29" y="47"/>
                  </a:cubicBezTo>
                  <a:cubicBezTo>
                    <a:pt x="29" y="47"/>
                    <a:pt x="29" y="47"/>
                    <a:pt x="29" y="48"/>
                  </a:cubicBezTo>
                  <a:cubicBezTo>
                    <a:pt x="30" y="48"/>
                    <a:pt x="31" y="49"/>
                    <a:pt x="31" y="49"/>
                  </a:cubicBezTo>
                  <a:cubicBezTo>
                    <a:pt x="32" y="49"/>
                    <a:pt x="33" y="50"/>
                    <a:pt x="33" y="51"/>
                  </a:cubicBezTo>
                  <a:cubicBezTo>
                    <a:pt x="33" y="51"/>
                    <a:pt x="33" y="52"/>
                    <a:pt x="33" y="52"/>
                  </a:cubicBezTo>
                  <a:lnTo>
                    <a:pt x="33" y="53"/>
                  </a:lnTo>
                  <a:close/>
                  <a:moveTo>
                    <a:pt x="8" y="0"/>
                  </a:moveTo>
                  <a:cubicBezTo>
                    <a:pt x="6" y="0"/>
                    <a:pt x="4" y="2"/>
                    <a:pt x="3" y="3"/>
                  </a:cubicBezTo>
                  <a:cubicBezTo>
                    <a:pt x="3" y="3"/>
                    <a:pt x="2" y="4"/>
                    <a:pt x="2" y="5"/>
                  </a:cubicBezTo>
                  <a:cubicBezTo>
                    <a:pt x="2" y="5"/>
                    <a:pt x="1" y="6"/>
                    <a:pt x="1" y="6"/>
                  </a:cubicBezTo>
                  <a:cubicBezTo>
                    <a:pt x="1" y="7"/>
                    <a:pt x="1" y="9"/>
                    <a:pt x="3" y="14"/>
                  </a:cubicBezTo>
                  <a:cubicBezTo>
                    <a:pt x="5" y="18"/>
                    <a:pt x="8" y="28"/>
                    <a:pt x="8" y="31"/>
                  </a:cubicBezTo>
                  <a:cubicBezTo>
                    <a:pt x="9" y="35"/>
                    <a:pt x="11" y="48"/>
                    <a:pt x="12" y="48"/>
                  </a:cubicBezTo>
                  <a:cubicBezTo>
                    <a:pt x="12" y="49"/>
                    <a:pt x="14" y="49"/>
                    <a:pt x="17" y="50"/>
                  </a:cubicBezTo>
                  <a:cubicBezTo>
                    <a:pt x="18" y="50"/>
                    <a:pt x="19" y="50"/>
                    <a:pt x="21" y="50"/>
                  </a:cubicBezTo>
                  <a:cubicBezTo>
                    <a:pt x="22" y="50"/>
                    <a:pt x="23" y="50"/>
                    <a:pt x="25" y="51"/>
                  </a:cubicBezTo>
                  <a:cubicBezTo>
                    <a:pt x="27" y="51"/>
                    <a:pt x="30" y="51"/>
                    <a:pt x="32" y="52"/>
                  </a:cubicBezTo>
                  <a:cubicBezTo>
                    <a:pt x="32" y="52"/>
                    <a:pt x="32" y="51"/>
                    <a:pt x="32" y="51"/>
                  </a:cubicBezTo>
                  <a:cubicBezTo>
                    <a:pt x="32" y="50"/>
                    <a:pt x="32" y="50"/>
                    <a:pt x="31" y="49"/>
                  </a:cubicBezTo>
                  <a:cubicBezTo>
                    <a:pt x="31" y="49"/>
                    <a:pt x="30" y="49"/>
                    <a:pt x="29" y="48"/>
                  </a:cubicBezTo>
                  <a:cubicBezTo>
                    <a:pt x="28" y="47"/>
                    <a:pt x="28" y="47"/>
                    <a:pt x="29" y="46"/>
                  </a:cubicBezTo>
                  <a:cubicBezTo>
                    <a:pt x="29" y="46"/>
                    <a:pt x="30" y="45"/>
                    <a:pt x="28" y="43"/>
                  </a:cubicBezTo>
                  <a:cubicBezTo>
                    <a:pt x="27" y="42"/>
                    <a:pt x="26" y="41"/>
                    <a:pt x="26" y="40"/>
                  </a:cubicBezTo>
                  <a:cubicBezTo>
                    <a:pt x="26" y="39"/>
                    <a:pt x="27" y="39"/>
                    <a:pt x="27" y="39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7" y="37"/>
                    <a:pt x="27" y="36"/>
                    <a:pt x="26" y="34"/>
                  </a:cubicBezTo>
                  <a:cubicBezTo>
                    <a:pt x="25" y="34"/>
                    <a:pt x="24" y="33"/>
                    <a:pt x="23" y="32"/>
                  </a:cubicBezTo>
                  <a:cubicBezTo>
                    <a:pt x="22" y="31"/>
                    <a:pt x="20" y="30"/>
                    <a:pt x="20" y="30"/>
                  </a:cubicBezTo>
                  <a:cubicBezTo>
                    <a:pt x="19" y="29"/>
                    <a:pt x="19" y="28"/>
                    <a:pt x="18" y="27"/>
                  </a:cubicBezTo>
                  <a:cubicBezTo>
                    <a:pt x="18" y="25"/>
                    <a:pt x="16" y="21"/>
                    <a:pt x="15" y="20"/>
                  </a:cubicBezTo>
                  <a:cubicBezTo>
                    <a:pt x="12" y="18"/>
                    <a:pt x="11" y="17"/>
                    <a:pt x="11" y="16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0" y="12"/>
                    <a:pt x="9" y="9"/>
                    <a:pt x="9" y="6"/>
                  </a:cubicBezTo>
                  <a:cubicBezTo>
                    <a:pt x="8" y="5"/>
                    <a:pt x="9" y="3"/>
                    <a:pt x="10" y="1"/>
                  </a:cubicBezTo>
                  <a:cubicBezTo>
                    <a:pt x="10" y="1"/>
                    <a:pt x="9" y="0"/>
                    <a:pt x="8" y="0"/>
                  </a:cubicBezTo>
                  <a:close/>
                </a:path>
              </a:pathLst>
            </a:custGeom>
            <a:solidFill>
              <a:schemeClr val="tx2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75" name="Freeform 768">
              <a:extLst>
                <a:ext uri="{FF2B5EF4-FFF2-40B4-BE49-F238E27FC236}">
                  <a16:creationId xmlns:a16="http://schemas.microsoft.com/office/drawing/2014/main" id="{5DFD6FD7-7A3F-4DE9-9639-027B1C3992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8961" y="2446192"/>
              <a:ext cx="523701" cy="351165"/>
            </a:xfrm>
            <a:custGeom>
              <a:avLst/>
              <a:gdLst>
                <a:gd name="T0" fmla="*/ 144 w 167"/>
                <a:gd name="T1" fmla="*/ 85 h 109"/>
                <a:gd name="T2" fmla="*/ 144 w 167"/>
                <a:gd name="T3" fmla="*/ 84 h 109"/>
                <a:gd name="T4" fmla="*/ 146 w 167"/>
                <a:gd name="T5" fmla="*/ 80 h 109"/>
                <a:gd name="T6" fmla="*/ 151 w 167"/>
                <a:gd name="T7" fmla="*/ 78 h 109"/>
                <a:gd name="T8" fmla="*/ 154 w 167"/>
                <a:gd name="T9" fmla="*/ 79 h 109"/>
                <a:gd name="T10" fmla="*/ 157 w 167"/>
                <a:gd name="T11" fmla="*/ 77 h 109"/>
                <a:gd name="T12" fmla="*/ 161 w 167"/>
                <a:gd name="T13" fmla="*/ 74 h 109"/>
                <a:gd name="T14" fmla="*/ 163 w 167"/>
                <a:gd name="T15" fmla="*/ 67 h 109"/>
                <a:gd name="T16" fmla="*/ 167 w 167"/>
                <a:gd name="T17" fmla="*/ 61 h 109"/>
                <a:gd name="T18" fmla="*/ 152 w 167"/>
                <a:gd name="T19" fmla="*/ 48 h 109"/>
                <a:gd name="T20" fmla="*/ 153 w 167"/>
                <a:gd name="T21" fmla="*/ 44 h 109"/>
                <a:gd name="T22" fmla="*/ 154 w 167"/>
                <a:gd name="T23" fmla="*/ 40 h 109"/>
                <a:gd name="T24" fmla="*/ 151 w 167"/>
                <a:gd name="T25" fmla="*/ 38 h 109"/>
                <a:gd name="T26" fmla="*/ 155 w 167"/>
                <a:gd name="T27" fmla="*/ 30 h 109"/>
                <a:gd name="T28" fmla="*/ 155 w 167"/>
                <a:gd name="T29" fmla="*/ 25 h 109"/>
                <a:gd name="T30" fmla="*/ 160 w 167"/>
                <a:gd name="T31" fmla="*/ 19 h 109"/>
                <a:gd name="T32" fmla="*/ 155 w 167"/>
                <a:gd name="T33" fmla="*/ 18 h 109"/>
                <a:gd name="T34" fmla="*/ 150 w 167"/>
                <a:gd name="T35" fmla="*/ 17 h 109"/>
                <a:gd name="T36" fmla="*/ 145 w 167"/>
                <a:gd name="T37" fmla="*/ 6 h 109"/>
                <a:gd name="T38" fmla="*/ 137 w 167"/>
                <a:gd name="T39" fmla="*/ 3 h 109"/>
                <a:gd name="T40" fmla="*/ 129 w 167"/>
                <a:gd name="T41" fmla="*/ 3 h 109"/>
                <a:gd name="T42" fmla="*/ 21 w 167"/>
                <a:gd name="T43" fmla="*/ 24 h 109"/>
                <a:gd name="T44" fmla="*/ 19 w 167"/>
                <a:gd name="T45" fmla="*/ 16 h 109"/>
                <a:gd name="T46" fmla="*/ 4 w 167"/>
                <a:gd name="T47" fmla="*/ 27 h 109"/>
                <a:gd name="T48" fmla="*/ 0 w 167"/>
                <a:gd name="T49" fmla="*/ 29 h 109"/>
                <a:gd name="T50" fmla="*/ 16 w 167"/>
                <a:gd name="T51" fmla="*/ 109 h 109"/>
                <a:gd name="T52" fmla="*/ 144 w 167"/>
                <a:gd name="T53" fmla="*/ 85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7" h="109">
                  <a:moveTo>
                    <a:pt x="144" y="85"/>
                  </a:moveTo>
                  <a:cubicBezTo>
                    <a:pt x="144" y="84"/>
                    <a:pt x="144" y="84"/>
                    <a:pt x="144" y="84"/>
                  </a:cubicBezTo>
                  <a:cubicBezTo>
                    <a:pt x="144" y="83"/>
                    <a:pt x="146" y="81"/>
                    <a:pt x="146" y="80"/>
                  </a:cubicBezTo>
                  <a:cubicBezTo>
                    <a:pt x="147" y="80"/>
                    <a:pt x="149" y="78"/>
                    <a:pt x="151" y="78"/>
                  </a:cubicBezTo>
                  <a:cubicBezTo>
                    <a:pt x="153" y="78"/>
                    <a:pt x="153" y="79"/>
                    <a:pt x="154" y="79"/>
                  </a:cubicBezTo>
                  <a:cubicBezTo>
                    <a:pt x="155" y="78"/>
                    <a:pt x="156" y="77"/>
                    <a:pt x="157" y="77"/>
                  </a:cubicBezTo>
                  <a:cubicBezTo>
                    <a:pt x="159" y="76"/>
                    <a:pt x="160" y="76"/>
                    <a:pt x="161" y="74"/>
                  </a:cubicBezTo>
                  <a:cubicBezTo>
                    <a:pt x="161" y="72"/>
                    <a:pt x="162" y="68"/>
                    <a:pt x="163" y="67"/>
                  </a:cubicBezTo>
                  <a:cubicBezTo>
                    <a:pt x="164" y="66"/>
                    <a:pt x="167" y="62"/>
                    <a:pt x="167" y="61"/>
                  </a:cubicBezTo>
                  <a:cubicBezTo>
                    <a:pt x="167" y="61"/>
                    <a:pt x="153" y="49"/>
                    <a:pt x="152" y="48"/>
                  </a:cubicBezTo>
                  <a:cubicBezTo>
                    <a:pt x="151" y="47"/>
                    <a:pt x="151" y="45"/>
                    <a:pt x="153" y="44"/>
                  </a:cubicBezTo>
                  <a:cubicBezTo>
                    <a:pt x="154" y="43"/>
                    <a:pt x="154" y="42"/>
                    <a:pt x="154" y="40"/>
                  </a:cubicBezTo>
                  <a:cubicBezTo>
                    <a:pt x="154" y="38"/>
                    <a:pt x="154" y="39"/>
                    <a:pt x="151" y="38"/>
                  </a:cubicBezTo>
                  <a:cubicBezTo>
                    <a:pt x="148" y="37"/>
                    <a:pt x="153" y="31"/>
                    <a:pt x="155" y="30"/>
                  </a:cubicBezTo>
                  <a:cubicBezTo>
                    <a:pt x="156" y="29"/>
                    <a:pt x="156" y="26"/>
                    <a:pt x="155" y="25"/>
                  </a:cubicBezTo>
                  <a:cubicBezTo>
                    <a:pt x="155" y="24"/>
                    <a:pt x="159" y="21"/>
                    <a:pt x="160" y="19"/>
                  </a:cubicBezTo>
                  <a:cubicBezTo>
                    <a:pt x="159" y="19"/>
                    <a:pt x="157" y="18"/>
                    <a:pt x="155" y="18"/>
                  </a:cubicBezTo>
                  <a:cubicBezTo>
                    <a:pt x="152" y="17"/>
                    <a:pt x="152" y="19"/>
                    <a:pt x="150" y="17"/>
                  </a:cubicBezTo>
                  <a:cubicBezTo>
                    <a:pt x="149" y="14"/>
                    <a:pt x="147" y="6"/>
                    <a:pt x="145" y="6"/>
                  </a:cubicBezTo>
                  <a:cubicBezTo>
                    <a:pt x="142" y="5"/>
                    <a:pt x="141" y="5"/>
                    <a:pt x="137" y="3"/>
                  </a:cubicBezTo>
                  <a:cubicBezTo>
                    <a:pt x="133" y="0"/>
                    <a:pt x="131" y="2"/>
                    <a:pt x="129" y="3"/>
                  </a:cubicBezTo>
                  <a:cubicBezTo>
                    <a:pt x="127" y="4"/>
                    <a:pt x="21" y="24"/>
                    <a:pt x="21" y="2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5" y="20"/>
                    <a:pt x="8" y="25"/>
                    <a:pt x="4" y="27"/>
                  </a:cubicBezTo>
                  <a:cubicBezTo>
                    <a:pt x="3" y="27"/>
                    <a:pt x="2" y="28"/>
                    <a:pt x="0" y="29"/>
                  </a:cubicBezTo>
                  <a:cubicBezTo>
                    <a:pt x="16" y="109"/>
                    <a:pt x="16" y="109"/>
                    <a:pt x="16" y="109"/>
                  </a:cubicBezTo>
                  <a:lnTo>
                    <a:pt x="144" y="8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76" name="Freeform 769">
              <a:extLst>
                <a:ext uri="{FF2B5EF4-FFF2-40B4-BE49-F238E27FC236}">
                  <a16:creationId xmlns:a16="http://schemas.microsoft.com/office/drawing/2014/main" id="{1D6AB314-18D8-432B-A2B4-265BFBBC2E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18961" y="2448914"/>
              <a:ext cx="526353" cy="352526"/>
            </a:xfrm>
            <a:custGeom>
              <a:avLst/>
              <a:gdLst>
                <a:gd name="T0" fmla="*/ 15 w 168"/>
                <a:gd name="T1" fmla="*/ 108 h 109"/>
                <a:gd name="T2" fmla="*/ 0 w 168"/>
                <a:gd name="T3" fmla="*/ 28 h 109"/>
                <a:gd name="T4" fmla="*/ 19 w 168"/>
                <a:gd name="T5" fmla="*/ 14 h 109"/>
                <a:gd name="T6" fmla="*/ 21 w 168"/>
                <a:gd name="T7" fmla="*/ 23 h 109"/>
                <a:gd name="T8" fmla="*/ 130 w 168"/>
                <a:gd name="T9" fmla="*/ 1 h 109"/>
                <a:gd name="T10" fmla="*/ 137 w 168"/>
                <a:gd name="T11" fmla="*/ 1 h 109"/>
                <a:gd name="T12" fmla="*/ 145 w 168"/>
                <a:gd name="T13" fmla="*/ 4 h 109"/>
                <a:gd name="T14" fmla="*/ 151 w 168"/>
                <a:gd name="T15" fmla="*/ 16 h 109"/>
                <a:gd name="T16" fmla="*/ 153 w 168"/>
                <a:gd name="T17" fmla="*/ 17 h 109"/>
                <a:gd name="T18" fmla="*/ 155 w 168"/>
                <a:gd name="T19" fmla="*/ 17 h 109"/>
                <a:gd name="T20" fmla="*/ 160 w 168"/>
                <a:gd name="T21" fmla="*/ 18 h 109"/>
                <a:gd name="T22" fmla="*/ 156 w 168"/>
                <a:gd name="T23" fmla="*/ 24 h 109"/>
                <a:gd name="T24" fmla="*/ 155 w 168"/>
                <a:gd name="T25" fmla="*/ 29 h 109"/>
                <a:gd name="T26" fmla="*/ 151 w 168"/>
                <a:gd name="T27" fmla="*/ 37 h 109"/>
                <a:gd name="T28" fmla="*/ 154 w 168"/>
                <a:gd name="T29" fmla="*/ 39 h 109"/>
                <a:gd name="T30" fmla="*/ 151 w 168"/>
                <a:gd name="T31" fmla="*/ 46 h 109"/>
                <a:gd name="T32" fmla="*/ 156 w 168"/>
                <a:gd name="T33" fmla="*/ 50 h 109"/>
                <a:gd name="T34" fmla="*/ 163 w 168"/>
                <a:gd name="T35" fmla="*/ 66 h 109"/>
                <a:gd name="T36" fmla="*/ 161 w 168"/>
                <a:gd name="T37" fmla="*/ 73 h 109"/>
                <a:gd name="T38" fmla="*/ 154 w 168"/>
                <a:gd name="T39" fmla="*/ 79 h 109"/>
                <a:gd name="T40" fmla="*/ 153 w 168"/>
                <a:gd name="T41" fmla="*/ 78 h 109"/>
                <a:gd name="T42" fmla="*/ 146 w 168"/>
                <a:gd name="T43" fmla="*/ 80 h 109"/>
                <a:gd name="T44" fmla="*/ 144 w 168"/>
                <a:gd name="T45" fmla="*/ 83 h 109"/>
                <a:gd name="T46" fmla="*/ 144 w 168"/>
                <a:gd name="T47" fmla="*/ 84 h 109"/>
                <a:gd name="T48" fmla="*/ 1 w 168"/>
                <a:gd name="T49" fmla="*/ 28 h 109"/>
                <a:gd name="T50" fmla="*/ 144 w 168"/>
                <a:gd name="T51" fmla="*/ 84 h 109"/>
                <a:gd name="T52" fmla="*/ 144 w 168"/>
                <a:gd name="T53" fmla="*/ 82 h 109"/>
                <a:gd name="T54" fmla="*/ 151 w 168"/>
                <a:gd name="T55" fmla="*/ 77 h 109"/>
                <a:gd name="T56" fmla="*/ 157 w 168"/>
                <a:gd name="T57" fmla="*/ 76 h 109"/>
                <a:gd name="T58" fmla="*/ 161 w 168"/>
                <a:gd name="T59" fmla="*/ 70 h 109"/>
                <a:gd name="T60" fmla="*/ 167 w 168"/>
                <a:gd name="T61" fmla="*/ 60 h 109"/>
                <a:gd name="T62" fmla="*/ 151 w 168"/>
                <a:gd name="T63" fmla="*/ 48 h 109"/>
                <a:gd name="T64" fmla="*/ 152 w 168"/>
                <a:gd name="T65" fmla="*/ 42 h 109"/>
                <a:gd name="T66" fmla="*/ 154 w 168"/>
                <a:gd name="T67" fmla="*/ 38 h 109"/>
                <a:gd name="T68" fmla="*/ 151 w 168"/>
                <a:gd name="T69" fmla="*/ 38 h 109"/>
                <a:gd name="T70" fmla="*/ 155 w 168"/>
                <a:gd name="T71" fmla="*/ 29 h 109"/>
                <a:gd name="T72" fmla="*/ 155 w 168"/>
                <a:gd name="T73" fmla="*/ 24 h 109"/>
                <a:gd name="T74" fmla="*/ 155 w 168"/>
                <a:gd name="T75" fmla="*/ 17 h 109"/>
                <a:gd name="T76" fmla="*/ 153 w 168"/>
                <a:gd name="T77" fmla="*/ 17 h 109"/>
                <a:gd name="T78" fmla="*/ 150 w 168"/>
                <a:gd name="T79" fmla="*/ 16 h 109"/>
                <a:gd name="T80" fmla="*/ 145 w 168"/>
                <a:gd name="T81" fmla="*/ 5 h 109"/>
                <a:gd name="T82" fmla="*/ 137 w 168"/>
                <a:gd name="T83" fmla="*/ 2 h 109"/>
                <a:gd name="T84" fmla="*/ 131 w 168"/>
                <a:gd name="T85" fmla="*/ 1 h 109"/>
                <a:gd name="T86" fmla="*/ 21 w 168"/>
                <a:gd name="T87" fmla="*/ 23 h 109"/>
                <a:gd name="T88" fmla="*/ 19 w 168"/>
                <a:gd name="T89" fmla="*/ 15 h 109"/>
                <a:gd name="T90" fmla="*/ 1 w 168"/>
                <a:gd name="T91" fmla="*/ 28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68" h="109">
                  <a:moveTo>
                    <a:pt x="15" y="109"/>
                  </a:moveTo>
                  <a:cubicBezTo>
                    <a:pt x="15" y="108"/>
                    <a:pt x="15" y="108"/>
                    <a:pt x="15" y="10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2" y="27"/>
                    <a:pt x="3" y="26"/>
                    <a:pt x="4" y="26"/>
                  </a:cubicBezTo>
                  <a:cubicBezTo>
                    <a:pt x="9" y="23"/>
                    <a:pt x="16" y="18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7" y="22"/>
                    <a:pt x="127" y="3"/>
                    <a:pt x="129" y="2"/>
                  </a:cubicBezTo>
                  <a:cubicBezTo>
                    <a:pt x="130" y="2"/>
                    <a:pt x="130" y="1"/>
                    <a:pt x="130" y="1"/>
                  </a:cubicBezTo>
                  <a:cubicBezTo>
                    <a:pt x="131" y="0"/>
                    <a:pt x="132" y="0"/>
                    <a:pt x="134" y="0"/>
                  </a:cubicBezTo>
                  <a:cubicBezTo>
                    <a:pt x="135" y="0"/>
                    <a:pt x="136" y="0"/>
                    <a:pt x="137" y="1"/>
                  </a:cubicBezTo>
                  <a:cubicBezTo>
                    <a:pt x="141" y="4"/>
                    <a:pt x="142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6" y="4"/>
                    <a:pt x="148" y="8"/>
                    <a:pt x="149" y="12"/>
                  </a:cubicBezTo>
                  <a:cubicBezTo>
                    <a:pt x="150" y="13"/>
                    <a:pt x="150" y="15"/>
                    <a:pt x="151" y="16"/>
                  </a:cubicBezTo>
                  <a:cubicBezTo>
                    <a:pt x="151" y="16"/>
                    <a:pt x="152" y="17"/>
                    <a:pt x="152" y="17"/>
                  </a:cubicBezTo>
                  <a:cubicBezTo>
                    <a:pt x="153" y="17"/>
                    <a:pt x="153" y="17"/>
                    <a:pt x="153" y="17"/>
                  </a:cubicBezTo>
                  <a:cubicBezTo>
                    <a:pt x="153" y="16"/>
                    <a:pt x="153" y="16"/>
                    <a:pt x="154" y="16"/>
                  </a:cubicBezTo>
                  <a:cubicBezTo>
                    <a:pt x="154" y="16"/>
                    <a:pt x="155" y="16"/>
                    <a:pt x="155" y="17"/>
                  </a:cubicBezTo>
                  <a:cubicBezTo>
                    <a:pt x="158" y="17"/>
                    <a:pt x="159" y="18"/>
                    <a:pt x="160" y="18"/>
                  </a:cubicBezTo>
                  <a:cubicBezTo>
                    <a:pt x="160" y="18"/>
                    <a:pt x="160" y="18"/>
                    <a:pt x="160" y="18"/>
                  </a:cubicBezTo>
                  <a:cubicBezTo>
                    <a:pt x="160" y="19"/>
                    <a:pt x="160" y="19"/>
                    <a:pt x="160" y="19"/>
                  </a:cubicBezTo>
                  <a:cubicBezTo>
                    <a:pt x="157" y="21"/>
                    <a:pt x="156" y="23"/>
                    <a:pt x="156" y="24"/>
                  </a:cubicBezTo>
                  <a:cubicBezTo>
                    <a:pt x="156" y="24"/>
                    <a:pt x="156" y="24"/>
                    <a:pt x="156" y="24"/>
                  </a:cubicBezTo>
                  <a:cubicBezTo>
                    <a:pt x="156" y="26"/>
                    <a:pt x="156" y="28"/>
                    <a:pt x="155" y="29"/>
                  </a:cubicBezTo>
                  <a:cubicBezTo>
                    <a:pt x="154" y="30"/>
                    <a:pt x="150" y="34"/>
                    <a:pt x="151" y="36"/>
                  </a:cubicBezTo>
                  <a:cubicBezTo>
                    <a:pt x="151" y="37"/>
                    <a:pt x="151" y="37"/>
                    <a:pt x="151" y="37"/>
                  </a:cubicBezTo>
                  <a:cubicBezTo>
                    <a:pt x="152" y="37"/>
                    <a:pt x="153" y="38"/>
                    <a:pt x="154" y="38"/>
                  </a:cubicBezTo>
                  <a:cubicBezTo>
                    <a:pt x="154" y="38"/>
                    <a:pt x="154" y="38"/>
                    <a:pt x="154" y="39"/>
                  </a:cubicBezTo>
                  <a:cubicBezTo>
                    <a:pt x="154" y="41"/>
                    <a:pt x="154" y="42"/>
                    <a:pt x="153" y="43"/>
                  </a:cubicBezTo>
                  <a:cubicBezTo>
                    <a:pt x="152" y="43"/>
                    <a:pt x="151" y="45"/>
                    <a:pt x="151" y="46"/>
                  </a:cubicBezTo>
                  <a:cubicBezTo>
                    <a:pt x="151" y="46"/>
                    <a:pt x="152" y="47"/>
                    <a:pt x="152" y="47"/>
                  </a:cubicBezTo>
                  <a:cubicBezTo>
                    <a:pt x="152" y="47"/>
                    <a:pt x="154" y="49"/>
                    <a:pt x="156" y="50"/>
                  </a:cubicBezTo>
                  <a:cubicBezTo>
                    <a:pt x="165" y="58"/>
                    <a:pt x="167" y="60"/>
                    <a:pt x="167" y="60"/>
                  </a:cubicBezTo>
                  <a:cubicBezTo>
                    <a:pt x="168" y="61"/>
                    <a:pt x="163" y="66"/>
                    <a:pt x="163" y="66"/>
                  </a:cubicBezTo>
                  <a:cubicBezTo>
                    <a:pt x="163" y="67"/>
                    <a:pt x="162" y="69"/>
                    <a:pt x="162" y="70"/>
                  </a:cubicBezTo>
                  <a:cubicBezTo>
                    <a:pt x="161" y="71"/>
                    <a:pt x="161" y="72"/>
                    <a:pt x="161" y="73"/>
                  </a:cubicBezTo>
                  <a:cubicBezTo>
                    <a:pt x="160" y="75"/>
                    <a:pt x="159" y="76"/>
                    <a:pt x="157" y="76"/>
                  </a:cubicBezTo>
                  <a:cubicBezTo>
                    <a:pt x="156" y="77"/>
                    <a:pt x="155" y="77"/>
                    <a:pt x="154" y="79"/>
                  </a:cubicBezTo>
                  <a:cubicBezTo>
                    <a:pt x="153" y="79"/>
                    <a:pt x="153" y="79"/>
                    <a:pt x="153" y="79"/>
                  </a:cubicBezTo>
                  <a:cubicBezTo>
                    <a:pt x="153" y="78"/>
                    <a:pt x="153" y="78"/>
                    <a:pt x="153" y="78"/>
                  </a:cubicBezTo>
                  <a:cubicBezTo>
                    <a:pt x="153" y="78"/>
                    <a:pt x="152" y="77"/>
                    <a:pt x="151" y="77"/>
                  </a:cubicBezTo>
                  <a:cubicBezTo>
                    <a:pt x="149" y="77"/>
                    <a:pt x="147" y="79"/>
                    <a:pt x="146" y="80"/>
                  </a:cubicBezTo>
                  <a:cubicBezTo>
                    <a:pt x="146" y="80"/>
                    <a:pt x="145" y="81"/>
                    <a:pt x="145" y="82"/>
                  </a:cubicBezTo>
                  <a:cubicBezTo>
                    <a:pt x="145" y="82"/>
                    <a:pt x="144" y="83"/>
                    <a:pt x="144" y="83"/>
                  </a:cubicBezTo>
                  <a:cubicBezTo>
                    <a:pt x="144" y="83"/>
                    <a:pt x="144" y="83"/>
                    <a:pt x="144" y="84"/>
                  </a:cubicBezTo>
                  <a:cubicBezTo>
                    <a:pt x="144" y="84"/>
                    <a:pt x="144" y="84"/>
                    <a:pt x="144" y="84"/>
                  </a:cubicBezTo>
                  <a:lnTo>
                    <a:pt x="15" y="109"/>
                  </a:lnTo>
                  <a:close/>
                  <a:moveTo>
                    <a:pt x="1" y="28"/>
                  </a:moveTo>
                  <a:cubicBezTo>
                    <a:pt x="16" y="108"/>
                    <a:pt x="16" y="108"/>
                    <a:pt x="16" y="108"/>
                  </a:cubicBezTo>
                  <a:cubicBezTo>
                    <a:pt x="144" y="84"/>
                    <a:pt x="144" y="84"/>
                    <a:pt x="144" y="84"/>
                  </a:cubicBezTo>
                  <a:cubicBezTo>
                    <a:pt x="144" y="83"/>
                    <a:pt x="144" y="83"/>
                    <a:pt x="144" y="83"/>
                  </a:cubicBezTo>
                  <a:cubicBezTo>
                    <a:pt x="144" y="83"/>
                    <a:pt x="144" y="82"/>
                    <a:pt x="144" y="82"/>
                  </a:cubicBezTo>
                  <a:cubicBezTo>
                    <a:pt x="145" y="81"/>
                    <a:pt x="146" y="80"/>
                    <a:pt x="146" y="79"/>
                  </a:cubicBezTo>
                  <a:cubicBezTo>
                    <a:pt x="147" y="78"/>
                    <a:pt x="149" y="77"/>
                    <a:pt x="151" y="77"/>
                  </a:cubicBezTo>
                  <a:cubicBezTo>
                    <a:pt x="153" y="77"/>
                    <a:pt x="153" y="77"/>
                    <a:pt x="154" y="78"/>
                  </a:cubicBezTo>
                  <a:cubicBezTo>
                    <a:pt x="155" y="77"/>
                    <a:pt x="156" y="76"/>
                    <a:pt x="157" y="76"/>
                  </a:cubicBezTo>
                  <a:cubicBezTo>
                    <a:pt x="159" y="75"/>
                    <a:pt x="160" y="74"/>
                    <a:pt x="160" y="73"/>
                  </a:cubicBezTo>
                  <a:cubicBezTo>
                    <a:pt x="161" y="72"/>
                    <a:pt x="161" y="71"/>
                    <a:pt x="161" y="70"/>
                  </a:cubicBezTo>
                  <a:cubicBezTo>
                    <a:pt x="162" y="69"/>
                    <a:pt x="162" y="67"/>
                    <a:pt x="163" y="66"/>
                  </a:cubicBezTo>
                  <a:cubicBezTo>
                    <a:pt x="164" y="64"/>
                    <a:pt x="167" y="61"/>
                    <a:pt x="167" y="60"/>
                  </a:cubicBezTo>
                  <a:cubicBezTo>
                    <a:pt x="166" y="60"/>
                    <a:pt x="160" y="54"/>
                    <a:pt x="156" y="51"/>
                  </a:cubicBezTo>
                  <a:cubicBezTo>
                    <a:pt x="153" y="49"/>
                    <a:pt x="152" y="48"/>
                    <a:pt x="151" y="48"/>
                  </a:cubicBezTo>
                  <a:cubicBezTo>
                    <a:pt x="151" y="47"/>
                    <a:pt x="151" y="47"/>
                    <a:pt x="151" y="46"/>
                  </a:cubicBezTo>
                  <a:cubicBezTo>
                    <a:pt x="151" y="45"/>
                    <a:pt x="151" y="43"/>
                    <a:pt x="152" y="42"/>
                  </a:cubicBezTo>
                  <a:cubicBezTo>
                    <a:pt x="154" y="41"/>
                    <a:pt x="154" y="41"/>
                    <a:pt x="154" y="39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3" y="38"/>
                    <a:pt x="153" y="38"/>
                    <a:pt x="153" y="38"/>
                  </a:cubicBezTo>
                  <a:cubicBezTo>
                    <a:pt x="153" y="38"/>
                    <a:pt x="152" y="38"/>
                    <a:pt x="151" y="38"/>
                  </a:cubicBezTo>
                  <a:cubicBezTo>
                    <a:pt x="151" y="37"/>
                    <a:pt x="150" y="37"/>
                    <a:pt x="150" y="36"/>
                  </a:cubicBezTo>
                  <a:cubicBezTo>
                    <a:pt x="150" y="34"/>
                    <a:pt x="154" y="30"/>
                    <a:pt x="155" y="29"/>
                  </a:cubicBezTo>
                  <a:cubicBezTo>
                    <a:pt x="156" y="28"/>
                    <a:pt x="155" y="26"/>
                    <a:pt x="155" y="24"/>
                  </a:cubicBezTo>
                  <a:cubicBezTo>
                    <a:pt x="155" y="24"/>
                    <a:pt x="155" y="24"/>
                    <a:pt x="155" y="24"/>
                  </a:cubicBezTo>
                  <a:cubicBezTo>
                    <a:pt x="155" y="23"/>
                    <a:pt x="157" y="20"/>
                    <a:pt x="159" y="18"/>
                  </a:cubicBezTo>
                  <a:cubicBezTo>
                    <a:pt x="158" y="18"/>
                    <a:pt x="157" y="18"/>
                    <a:pt x="155" y="17"/>
                  </a:cubicBezTo>
                  <a:cubicBezTo>
                    <a:pt x="155" y="17"/>
                    <a:pt x="154" y="17"/>
                    <a:pt x="154" y="17"/>
                  </a:cubicBezTo>
                  <a:cubicBezTo>
                    <a:pt x="153" y="17"/>
                    <a:pt x="153" y="17"/>
                    <a:pt x="153" y="17"/>
                  </a:cubicBezTo>
                  <a:cubicBezTo>
                    <a:pt x="152" y="17"/>
                    <a:pt x="152" y="17"/>
                    <a:pt x="152" y="17"/>
                  </a:cubicBezTo>
                  <a:cubicBezTo>
                    <a:pt x="151" y="17"/>
                    <a:pt x="151" y="17"/>
                    <a:pt x="150" y="16"/>
                  </a:cubicBezTo>
                  <a:cubicBezTo>
                    <a:pt x="150" y="15"/>
                    <a:pt x="149" y="14"/>
                    <a:pt x="149" y="12"/>
                  </a:cubicBezTo>
                  <a:cubicBezTo>
                    <a:pt x="147" y="9"/>
                    <a:pt x="146" y="5"/>
                    <a:pt x="145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2" y="5"/>
                    <a:pt x="140" y="5"/>
                    <a:pt x="137" y="2"/>
                  </a:cubicBezTo>
                  <a:cubicBezTo>
                    <a:pt x="136" y="1"/>
                    <a:pt x="135" y="0"/>
                    <a:pt x="134" y="0"/>
                  </a:cubicBezTo>
                  <a:cubicBezTo>
                    <a:pt x="133" y="0"/>
                    <a:pt x="132" y="1"/>
                    <a:pt x="131" y="1"/>
                  </a:cubicBezTo>
                  <a:cubicBezTo>
                    <a:pt x="130" y="2"/>
                    <a:pt x="130" y="2"/>
                    <a:pt x="129" y="2"/>
                  </a:cubicBezTo>
                  <a:cubicBezTo>
                    <a:pt x="127" y="3"/>
                    <a:pt x="26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5" y="18"/>
                    <a:pt x="9" y="24"/>
                    <a:pt x="5" y="26"/>
                  </a:cubicBezTo>
                  <a:cubicBezTo>
                    <a:pt x="3" y="27"/>
                    <a:pt x="2" y="27"/>
                    <a:pt x="1" y="28"/>
                  </a:cubicBezTo>
                  <a:close/>
                </a:path>
              </a:pathLst>
            </a:custGeom>
            <a:solidFill>
              <a:schemeClr val="tx2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77" name="Freeform 770">
              <a:extLst>
                <a:ext uri="{FF2B5EF4-FFF2-40B4-BE49-F238E27FC236}">
                  <a16:creationId xmlns:a16="http://schemas.microsoft.com/office/drawing/2014/main" id="{6BA9E50D-1F6D-4F74-836C-5BA3611ED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6846" y="2719774"/>
              <a:ext cx="411005" cy="300804"/>
            </a:xfrm>
            <a:custGeom>
              <a:avLst/>
              <a:gdLst>
                <a:gd name="T0" fmla="*/ 126 w 131"/>
                <a:gd name="T1" fmla="*/ 53 h 93"/>
                <a:gd name="T2" fmla="*/ 131 w 131"/>
                <a:gd name="T3" fmla="*/ 45 h 93"/>
                <a:gd name="T4" fmla="*/ 110 w 131"/>
                <a:gd name="T5" fmla="*/ 42 h 93"/>
                <a:gd name="T6" fmla="*/ 102 w 131"/>
                <a:gd name="T7" fmla="*/ 7 h 93"/>
                <a:gd name="T8" fmla="*/ 0 w 131"/>
                <a:gd name="T9" fmla="*/ 19 h 93"/>
                <a:gd name="T10" fmla="*/ 12 w 131"/>
                <a:gd name="T11" fmla="*/ 26 h 93"/>
                <a:gd name="T12" fmla="*/ 17 w 131"/>
                <a:gd name="T13" fmla="*/ 25 h 93"/>
                <a:gd name="T14" fmla="*/ 24 w 131"/>
                <a:gd name="T15" fmla="*/ 22 h 93"/>
                <a:gd name="T16" fmla="*/ 33 w 131"/>
                <a:gd name="T17" fmla="*/ 16 h 93"/>
                <a:gd name="T18" fmla="*/ 43 w 131"/>
                <a:gd name="T19" fmla="*/ 15 h 93"/>
                <a:gd name="T20" fmla="*/ 50 w 131"/>
                <a:gd name="T21" fmla="*/ 24 h 93"/>
                <a:gd name="T22" fmla="*/ 58 w 131"/>
                <a:gd name="T23" fmla="*/ 31 h 93"/>
                <a:gd name="T24" fmla="*/ 72 w 131"/>
                <a:gd name="T25" fmla="*/ 38 h 93"/>
                <a:gd name="T26" fmla="*/ 69 w 131"/>
                <a:gd name="T27" fmla="*/ 55 h 93"/>
                <a:gd name="T28" fmla="*/ 79 w 131"/>
                <a:gd name="T29" fmla="*/ 55 h 93"/>
                <a:gd name="T30" fmla="*/ 88 w 131"/>
                <a:gd name="T31" fmla="*/ 60 h 93"/>
                <a:gd name="T32" fmla="*/ 95 w 131"/>
                <a:gd name="T33" fmla="*/ 55 h 93"/>
                <a:gd name="T34" fmla="*/ 91 w 131"/>
                <a:gd name="T35" fmla="*/ 45 h 93"/>
                <a:gd name="T36" fmla="*/ 87 w 131"/>
                <a:gd name="T37" fmla="*/ 28 h 93"/>
                <a:gd name="T38" fmla="*/ 84 w 131"/>
                <a:gd name="T39" fmla="*/ 18 h 93"/>
                <a:gd name="T40" fmla="*/ 90 w 131"/>
                <a:gd name="T41" fmla="*/ 14 h 93"/>
                <a:gd name="T42" fmla="*/ 95 w 131"/>
                <a:gd name="T43" fmla="*/ 10 h 93"/>
                <a:gd name="T44" fmla="*/ 97 w 131"/>
                <a:gd name="T45" fmla="*/ 12 h 93"/>
                <a:gd name="T46" fmla="*/ 90 w 131"/>
                <a:gd name="T47" fmla="*/ 17 h 93"/>
                <a:gd name="T48" fmla="*/ 94 w 131"/>
                <a:gd name="T49" fmla="*/ 25 h 93"/>
                <a:gd name="T50" fmla="*/ 90 w 131"/>
                <a:gd name="T51" fmla="*/ 32 h 93"/>
                <a:gd name="T52" fmla="*/ 96 w 131"/>
                <a:gd name="T53" fmla="*/ 33 h 93"/>
                <a:gd name="T54" fmla="*/ 94 w 131"/>
                <a:gd name="T55" fmla="*/ 37 h 93"/>
                <a:gd name="T56" fmla="*/ 99 w 131"/>
                <a:gd name="T57" fmla="*/ 39 h 93"/>
                <a:gd name="T58" fmla="*/ 96 w 131"/>
                <a:gd name="T59" fmla="*/ 44 h 93"/>
                <a:gd name="T60" fmla="*/ 99 w 131"/>
                <a:gd name="T61" fmla="*/ 49 h 93"/>
                <a:gd name="T62" fmla="*/ 104 w 131"/>
                <a:gd name="T63" fmla="*/ 50 h 93"/>
                <a:gd name="T64" fmla="*/ 111 w 131"/>
                <a:gd name="T65" fmla="*/ 58 h 93"/>
                <a:gd name="T66" fmla="*/ 115 w 131"/>
                <a:gd name="T67" fmla="*/ 62 h 93"/>
                <a:gd name="T68" fmla="*/ 114 w 131"/>
                <a:gd name="T69" fmla="*/ 74 h 93"/>
                <a:gd name="T70" fmla="*/ 114 w 131"/>
                <a:gd name="T71" fmla="*/ 90 h 93"/>
                <a:gd name="T72" fmla="*/ 117 w 131"/>
                <a:gd name="T73" fmla="*/ 80 h 93"/>
                <a:gd name="T74" fmla="*/ 122 w 131"/>
                <a:gd name="T75" fmla="*/ 75 h 93"/>
                <a:gd name="T76" fmla="*/ 126 w 131"/>
                <a:gd name="T77" fmla="*/ 61 h 93"/>
                <a:gd name="T78" fmla="*/ 127 w 131"/>
                <a:gd name="T79" fmla="*/ 57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31" h="93">
                  <a:moveTo>
                    <a:pt x="127" y="57"/>
                  </a:moveTo>
                  <a:cubicBezTo>
                    <a:pt x="126" y="56"/>
                    <a:pt x="124" y="54"/>
                    <a:pt x="126" y="53"/>
                  </a:cubicBezTo>
                  <a:cubicBezTo>
                    <a:pt x="128" y="52"/>
                    <a:pt x="127" y="52"/>
                    <a:pt x="129" y="50"/>
                  </a:cubicBezTo>
                  <a:cubicBezTo>
                    <a:pt x="131" y="48"/>
                    <a:pt x="131" y="47"/>
                    <a:pt x="131" y="45"/>
                  </a:cubicBezTo>
                  <a:cubicBezTo>
                    <a:pt x="128" y="44"/>
                    <a:pt x="124" y="44"/>
                    <a:pt x="120" y="43"/>
                  </a:cubicBezTo>
                  <a:cubicBezTo>
                    <a:pt x="114" y="43"/>
                    <a:pt x="111" y="43"/>
                    <a:pt x="110" y="42"/>
                  </a:cubicBezTo>
                  <a:cubicBezTo>
                    <a:pt x="110" y="41"/>
                    <a:pt x="107" y="28"/>
                    <a:pt x="107" y="24"/>
                  </a:cubicBezTo>
                  <a:cubicBezTo>
                    <a:pt x="107" y="21"/>
                    <a:pt x="104" y="11"/>
                    <a:pt x="102" y="7"/>
                  </a:cubicBezTo>
                  <a:cubicBezTo>
                    <a:pt x="100" y="4"/>
                    <a:pt x="100" y="1"/>
                    <a:pt x="100" y="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5" y="25"/>
                    <a:pt x="16" y="26"/>
                  </a:cubicBezTo>
                  <a:cubicBezTo>
                    <a:pt x="16" y="28"/>
                    <a:pt x="17" y="26"/>
                    <a:pt x="17" y="25"/>
                  </a:cubicBezTo>
                  <a:cubicBezTo>
                    <a:pt x="18" y="24"/>
                    <a:pt x="19" y="18"/>
                    <a:pt x="20" y="19"/>
                  </a:cubicBezTo>
                  <a:cubicBezTo>
                    <a:pt x="21" y="20"/>
                    <a:pt x="21" y="21"/>
                    <a:pt x="24" y="22"/>
                  </a:cubicBezTo>
                  <a:cubicBezTo>
                    <a:pt x="27" y="22"/>
                    <a:pt x="28" y="19"/>
                    <a:pt x="29" y="18"/>
                  </a:cubicBezTo>
                  <a:cubicBezTo>
                    <a:pt x="31" y="17"/>
                    <a:pt x="33" y="17"/>
                    <a:pt x="33" y="16"/>
                  </a:cubicBezTo>
                  <a:cubicBezTo>
                    <a:pt x="34" y="15"/>
                    <a:pt x="36" y="14"/>
                    <a:pt x="38" y="15"/>
                  </a:cubicBezTo>
                  <a:cubicBezTo>
                    <a:pt x="39" y="15"/>
                    <a:pt x="41" y="15"/>
                    <a:pt x="43" y="15"/>
                  </a:cubicBezTo>
                  <a:cubicBezTo>
                    <a:pt x="45" y="15"/>
                    <a:pt x="47" y="17"/>
                    <a:pt x="47" y="18"/>
                  </a:cubicBezTo>
                  <a:cubicBezTo>
                    <a:pt x="48" y="20"/>
                    <a:pt x="50" y="24"/>
                    <a:pt x="50" y="24"/>
                  </a:cubicBezTo>
                  <a:cubicBezTo>
                    <a:pt x="50" y="24"/>
                    <a:pt x="57" y="23"/>
                    <a:pt x="57" y="25"/>
                  </a:cubicBezTo>
                  <a:cubicBezTo>
                    <a:pt x="57" y="26"/>
                    <a:pt x="57" y="30"/>
                    <a:pt x="58" y="31"/>
                  </a:cubicBezTo>
                  <a:cubicBezTo>
                    <a:pt x="59" y="32"/>
                    <a:pt x="63" y="31"/>
                    <a:pt x="65" y="32"/>
                  </a:cubicBezTo>
                  <a:cubicBezTo>
                    <a:pt x="67" y="33"/>
                    <a:pt x="72" y="36"/>
                    <a:pt x="72" y="38"/>
                  </a:cubicBezTo>
                  <a:cubicBezTo>
                    <a:pt x="73" y="41"/>
                    <a:pt x="73" y="43"/>
                    <a:pt x="71" y="46"/>
                  </a:cubicBezTo>
                  <a:cubicBezTo>
                    <a:pt x="70" y="49"/>
                    <a:pt x="68" y="53"/>
                    <a:pt x="69" y="55"/>
                  </a:cubicBezTo>
                  <a:cubicBezTo>
                    <a:pt x="70" y="56"/>
                    <a:pt x="73" y="56"/>
                    <a:pt x="75" y="55"/>
                  </a:cubicBezTo>
                  <a:cubicBezTo>
                    <a:pt x="76" y="53"/>
                    <a:pt x="79" y="54"/>
                    <a:pt x="79" y="55"/>
                  </a:cubicBezTo>
                  <a:cubicBezTo>
                    <a:pt x="80" y="56"/>
                    <a:pt x="78" y="56"/>
                    <a:pt x="80" y="57"/>
                  </a:cubicBezTo>
                  <a:cubicBezTo>
                    <a:pt x="82" y="58"/>
                    <a:pt x="85" y="59"/>
                    <a:pt x="88" y="60"/>
                  </a:cubicBezTo>
                  <a:cubicBezTo>
                    <a:pt x="90" y="60"/>
                    <a:pt x="94" y="59"/>
                    <a:pt x="95" y="59"/>
                  </a:cubicBezTo>
                  <a:cubicBezTo>
                    <a:pt x="95" y="58"/>
                    <a:pt x="95" y="57"/>
                    <a:pt x="95" y="55"/>
                  </a:cubicBezTo>
                  <a:cubicBezTo>
                    <a:pt x="94" y="53"/>
                    <a:pt x="95" y="52"/>
                    <a:pt x="94" y="49"/>
                  </a:cubicBezTo>
                  <a:cubicBezTo>
                    <a:pt x="92" y="47"/>
                    <a:pt x="91" y="47"/>
                    <a:pt x="91" y="45"/>
                  </a:cubicBezTo>
                  <a:cubicBezTo>
                    <a:pt x="90" y="43"/>
                    <a:pt x="88" y="40"/>
                    <a:pt x="88" y="37"/>
                  </a:cubicBezTo>
                  <a:cubicBezTo>
                    <a:pt x="88" y="34"/>
                    <a:pt x="88" y="31"/>
                    <a:pt x="87" y="28"/>
                  </a:cubicBezTo>
                  <a:cubicBezTo>
                    <a:pt x="87" y="25"/>
                    <a:pt x="88" y="24"/>
                    <a:pt x="86" y="23"/>
                  </a:cubicBezTo>
                  <a:cubicBezTo>
                    <a:pt x="84" y="22"/>
                    <a:pt x="83" y="18"/>
                    <a:pt x="84" y="18"/>
                  </a:cubicBezTo>
                  <a:cubicBezTo>
                    <a:pt x="85" y="19"/>
                    <a:pt x="85" y="20"/>
                    <a:pt x="86" y="18"/>
                  </a:cubicBezTo>
                  <a:cubicBezTo>
                    <a:pt x="87" y="16"/>
                    <a:pt x="89" y="14"/>
                    <a:pt x="90" y="14"/>
                  </a:cubicBezTo>
                  <a:cubicBezTo>
                    <a:pt x="90" y="14"/>
                    <a:pt x="91" y="13"/>
                    <a:pt x="92" y="12"/>
                  </a:cubicBezTo>
                  <a:cubicBezTo>
                    <a:pt x="94" y="11"/>
                    <a:pt x="95" y="10"/>
                    <a:pt x="95" y="10"/>
                  </a:cubicBezTo>
                  <a:cubicBezTo>
                    <a:pt x="95" y="9"/>
                    <a:pt x="96" y="7"/>
                    <a:pt x="96" y="9"/>
                  </a:cubicBezTo>
                  <a:cubicBezTo>
                    <a:pt x="96" y="10"/>
                    <a:pt x="96" y="12"/>
                    <a:pt x="97" y="12"/>
                  </a:cubicBezTo>
                  <a:cubicBezTo>
                    <a:pt x="98" y="12"/>
                    <a:pt x="99" y="13"/>
                    <a:pt x="97" y="14"/>
                  </a:cubicBezTo>
                  <a:cubicBezTo>
                    <a:pt x="96" y="14"/>
                    <a:pt x="89" y="15"/>
                    <a:pt x="90" y="17"/>
                  </a:cubicBezTo>
                  <a:cubicBezTo>
                    <a:pt x="91" y="19"/>
                    <a:pt x="91" y="24"/>
                    <a:pt x="92" y="24"/>
                  </a:cubicBezTo>
                  <a:cubicBezTo>
                    <a:pt x="94" y="24"/>
                    <a:pt x="95" y="24"/>
                    <a:pt x="94" y="25"/>
                  </a:cubicBezTo>
                  <a:cubicBezTo>
                    <a:pt x="94" y="27"/>
                    <a:pt x="92" y="27"/>
                    <a:pt x="92" y="28"/>
                  </a:cubicBezTo>
                  <a:cubicBezTo>
                    <a:pt x="91" y="30"/>
                    <a:pt x="88" y="31"/>
                    <a:pt x="90" y="32"/>
                  </a:cubicBezTo>
                  <a:cubicBezTo>
                    <a:pt x="92" y="32"/>
                    <a:pt x="94" y="29"/>
                    <a:pt x="94" y="30"/>
                  </a:cubicBezTo>
                  <a:cubicBezTo>
                    <a:pt x="95" y="31"/>
                    <a:pt x="97" y="31"/>
                    <a:pt x="96" y="33"/>
                  </a:cubicBezTo>
                  <a:cubicBezTo>
                    <a:pt x="94" y="34"/>
                    <a:pt x="93" y="33"/>
                    <a:pt x="93" y="34"/>
                  </a:cubicBezTo>
                  <a:cubicBezTo>
                    <a:pt x="93" y="36"/>
                    <a:pt x="92" y="37"/>
                    <a:pt x="94" y="37"/>
                  </a:cubicBezTo>
                  <a:cubicBezTo>
                    <a:pt x="96" y="37"/>
                    <a:pt x="96" y="36"/>
                    <a:pt x="97" y="37"/>
                  </a:cubicBezTo>
                  <a:cubicBezTo>
                    <a:pt x="98" y="38"/>
                    <a:pt x="100" y="38"/>
                    <a:pt x="99" y="39"/>
                  </a:cubicBezTo>
                  <a:cubicBezTo>
                    <a:pt x="97" y="40"/>
                    <a:pt x="96" y="39"/>
                    <a:pt x="95" y="41"/>
                  </a:cubicBezTo>
                  <a:cubicBezTo>
                    <a:pt x="95" y="43"/>
                    <a:pt x="94" y="44"/>
                    <a:pt x="96" y="44"/>
                  </a:cubicBezTo>
                  <a:cubicBezTo>
                    <a:pt x="98" y="45"/>
                    <a:pt x="99" y="44"/>
                    <a:pt x="99" y="46"/>
                  </a:cubicBezTo>
                  <a:cubicBezTo>
                    <a:pt x="99" y="48"/>
                    <a:pt x="99" y="47"/>
                    <a:pt x="99" y="49"/>
                  </a:cubicBezTo>
                  <a:cubicBezTo>
                    <a:pt x="98" y="52"/>
                    <a:pt x="98" y="53"/>
                    <a:pt x="100" y="53"/>
                  </a:cubicBezTo>
                  <a:cubicBezTo>
                    <a:pt x="103" y="53"/>
                    <a:pt x="104" y="51"/>
                    <a:pt x="104" y="50"/>
                  </a:cubicBezTo>
                  <a:cubicBezTo>
                    <a:pt x="105" y="50"/>
                    <a:pt x="106" y="48"/>
                    <a:pt x="108" y="51"/>
                  </a:cubicBezTo>
                  <a:cubicBezTo>
                    <a:pt x="110" y="55"/>
                    <a:pt x="112" y="55"/>
                    <a:pt x="111" y="58"/>
                  </a:cubicBezTo>
                  <a:cubicBezTo>
                    <a:pt x="110" y="61"/>
                    <a:pt x="109" y="60"/>
                    <a:pt x="111" y="61"/>
                  </a:cubicBezTo>
                  <a:cubicBezTo>
                    <a:pt x="113" y="62"/>
                    <a:pt x="114" y="62"/>
                    <a:pt x="115" y="62"/>
                  </a:cubicBezTo>
                  <a:cubicBezTo>
                    <a:pt x="115" y="61"/>
                    <a:pt x="116" y="62"/>
                    <a:pt x="116" y="64"/>
                  </a:cubicBezTo>
                  <a:cubicBezTo>
                    <a:pt x="116" y="67"/>
                    <a:pt x="114" y="72"/>
                    <a:pt x="114" y="74"/>
                  </a:cubicBezTo>
                  <a:cubicBezTo>
                    <a:pt x="114" y="77"/>
                    <a:pt x="113" y="79"/>
                    <a:pt x="113" y="83"/>
                  </a:cubicBezTo>
                  <a:cubicBezTo>
                    <a:pt x="113" y="87"/>
                    <a:pt x="112" y="88"/>
                    <a:pt x="114" y="90"/>
                  </a:cubicBezTo>
                  <a:cubicBezTo>
                    <a:pt x="116" y="92"/>
                    <a:pt x="117" y="93"/>
                    <a:pt x="117" y="88"/>
                  </a:cubicBezTo>
                  <a:cubicBezTo>
                    <a:pt x="117" y="84"/>
                    <a:pt x="116" y="81"/>
                    <a:pt x="117" y="80"/>
                  </a:cubicBezTo>
                  <a:cubicBezTo>
                    <a:pt x="118" y="79"/>
                    <a:pt x="119" y="79"/>
                    <a:pt x="119" y="77"/>
                  </a:cubicBezTo>
                  <a:cubicBezTo>
                    <a:pt x="119" y="75"/>
                    <a:pt x="123" y="79"/>
                    <a:pt x="122" y="75"/>
                  </a:cubicBezTo>
                  <a:cubicBezTo>
                    <a:pt x="122" y="72"/>
                    <a:pt x="121" y="68"/>
                    <a:pt x="123" y="66"/>
                  </a:cubicBezTo>
                  <a:cubicBezTo>
                    <a:pt x="124" y="64"/>
                    <a:pt x="123" y="62"/>
                    <a:pt x="126" y="61"/>
                  </a:cubicBezTo>
                  <a:cubicBezTo>
                    <a:pt x="128" y="60"/>
                    <a:pt x="129" y="60"/>
                    <a:pt x="129" y="59"/>
                  </a:cubicBezTo>
                  <a:cubicBezTo>
                    <a:pt x="129" y="57"/>
                    <a:pt x="127" y="59"/>
                    <a:pt x="127" y="5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78" name="Freeform 771">
              <a:extLst>
                <a:ext uri="{FF2B5EF4-FFF2-40B4-BE49-F238E27FC236}">
                  <a16:creationId xmlns:a16="http://schemas.microsoft.com/office/drawing/2014/main" id="{EE9785FB-0D66-4E48-B553-49DD190C47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56847" y="2719774"/>
              <a:ext cx="413657" cy="296720"/>
            </a:xfrm>
            <a:custGeom>
              <a:avLst/>
              <a:gdLst>
                <a:gd name="T0" fmla="*/ 113 w 132"/>
                <a:gd name="T1" fmla="*/ 74 h 92"/>
                <a:gd name="T2" fmla="*/ 110 w 132"/>
                <a:gd name="T3" fmla="*/ 61 h 92"/>
                <a:gd name="T4" fmla="*/ 104 w 132"/>
                <a:gd name="T5" fmla="*/ 50 h 92"/>
                <a:gd name="T6" fmla="*/ 99 w 132"/>
                <a:gd name="T7" fmla="*/ 46 h 92"/>
                <a:gd name="T8" fmla="*/ 97 w 132"/>
                <a:gd name="T9" fmla="*/ 40 h 92"/>
                <a:gd name="T10" fmla="*/ 96 w 132"/>
                <a:gd name="T11" fmla="*/ 37 h 92"/>
                <a:gd name="T12" fmla="*/ 94 w 132"/>
                <a:gd name="T13" fmla="*/ 33 h 92"/>
                <a:gd name="T14" fmla="*/ 90 w 132"/>
                <a:gd name="T15" fmla="*/ 32 h 92"/>
                <a:gd name="T16" fmla="*/ 94 w 132"/>
                <a:gd name="T17" fmla="*/ 24 h 92"/>
                <a:gd name="T18" fmla="*/ 96 w 132"/>
                <a:gd name="T19" fmla="*/ 13 h 92"/>
                <a:gd name="T20" fmla="*/ 96 w 132"/>
                <a:gd name="T21" fmla="*/ 9 h 92"/>
                <a:gd name="T22" fmla="*/ 90 w 132"/>
                <a:gd name="T23" fmla="*/ 14 h 92"/>
                <a:gd name="T24" fmla="*/ 88 w 132"/>
                <a:gd name="T25" fmla="*/ 26 h 92"/>
                <a:gd name="T26" fmla="*/ 92 w 132"/>
                <a:gd name="T27" fmla="*/ 47 h 92"/>
                <a:gd name="T28" fmla="*/ 95 w 132"/>
                <a:gd name="T29" fmla="*/ 60 h 92"/>
                <a:gd name="T30" fmla="*/ 79 w 132"/>
                <a:gd name="T31" fmla="*/ 57 h 92"/>
                <a:gd name="T32" fmla="*/ 69 w 132"/>
                <a:gd name="T33" fmla="*/ 55 h 92"/>
                <a:gd name="T34" fmla="*/ 62 w 132"/>
                <a:gd name="T35" fmla="*/ 32 h 92"/>
                <a:gd name="T36" fmla="*/ 54 w 132"/>
                <a:gd name="T37" fmla="*/ 24 h 92"/>
                <a:gd name="T38" fmla="*/ 38 w 132"/>
                <a:gd name="T39" fmla="*/ 15 h 92"/>
                <a:gd name="T40" fmla="*/ 24 w 132"/>
                <a:gd name="T41" fmla="*/ 22 h 92"/>
                <a:gd name="T42" fmla="*/ 16 w 132"/>
                <a:gd name="T43" fmla="*/ 27 h 92"/>
                <a:gd name="T44" fmla="*/ 100 w 132"/>
                <a:gd name="T45" fmla="*/ 0 h 92"/>
                <a:gd name="T46" fmla="*/ 120 w 132"/>
                <a:gd name="T47" fmla="*/ 43 h 92"/>
                <a:gd name="T48" fmla="*/ 128 w 132"/>
                <a:gd name="T49" fmla="*/ 52 h 92"/>
                <a:gd name="T50" fmla="*/ 129 w 132"/>
                <a:gd name="T51" fmla="*/ 58 h 92"/>
                <a:gd name="T52" fmla="*/ 122 w 132"/>
                <a:gd name="T53" fmla="*/ 77 h 92"/>
                <a:gd name="T54" fmla="*/ 118 w 132"/>
                <a:gd name="T55" fmla="*/ 80 h 92"/>
                <a:gd name="T56" fmla="*/ 115 w 132"/>
                <a:gd name="T57" fmla="*/ 70 h 92"/>
                <a:gd name="T58" fmla="*/ 116 w 132"/>
                <a:gd name="T59" fmla="*/ 91 h 92"/>
                <a:gd name="T60" fmla="*/ 120 w 132"/>
                <a:gd name="T61" fmla="*/ 76 h 92"/>
                <a:gd name="T62" fmla="*/ 123 w 132"/>
                <a:gd name="T63" fmla="*/ 64 h 92"/>
                <a:gd name="T64" fmla="*/ 126 w 132"/>
                <a:gd name="T65" fmla="*/ 57 h 92"/>
                <a:gd name="T66" fmla="*/ 120 w 132"/>
                <a:gd name="T67" fmla="*/ 44 h 92"/>
                <a:gd name="T68" fmla="*/ 0 w 132"/>
                <a:gd name="T69" fmla="*/ 19 h 92"/>
                <a:gd name="T70" fmla="*/ 16 w 132"/>
                <a:gd name="T71" fmla="*/ 26 h 92"/>
                <a:gd name="T72" fmla="*/ 21 w 132"/>
                <a:gd name="T73" fmla="*/ 19 h 92"/>
                <a:gd name="T74" fmla="*/ 37 w 132"/>
                <a:gd name="T75" fmla="*/ 14 h 92"/>
                <a:gd name="T76" fmla="*/ 57 w 132"/>
                <a:gd name="T77" fmla="*/ 25 h 92"/>
                <a:gd name="T78" fmla="*/ 65 w 132"/>
                <a:gd name="T79" fmla="*/ 32 h 92"/>
                <a:gd name="T80" fmla="*/ 71 w 132"/>
                <a:gd name="T81" fmla="*/ 56 h 92"/>
                <a:gd name="T82" fmla="*/ 80 w 132"/>
                <a:gd name="T83" fmla="*/ 57 h 92"/>
                <a:gd name="T84" fmla="*/ 94 w 132"/>
                <a:gd name="T85" fmla="*/ 55 h 92"/>
                <a:gd name="T86" fmla="*/ 88 w 132"/>
                <a:gd name="T87" fmla="*/ 37 h 92"/>
                <a:gd name="T88" fmla="*/ 83 w 132"/>
                <a:gd name="T89" fmla="*/ 18 h 92"/>
                <a:gd name="T90" fmla="*/ 90 w 132"/>
                <a:gd name="T91" fmla="*/ 13 h 92"/>
                <a:gd name="T92" fmla="*/ 96 w 132"/>
                <a:gd name="T93" fmla="*/ 10 h 92"/>
                <a:gd name="T94" fmla="*/ 91 w 132"/>
                <a:gd name="T95" fmla="*/ 16 h 92"/>
                <a:gd name="T96" fmla="*/ 95 w 132"/>
                <a:gd name="T97" fmla="*/ 24 h 92"/>
                <a:gd name="T98" fmla="*/ 90 w 132"/>
                <a:gd name="T99" fmla="*/ 31 h 92"/>
                <a:gd name="T100" fmla="*/ 96 w 132"/>
                <a:gd name="T101" fmla="*/ 33 h 92"/>
                <a:gd name="T102" fmla="*/ 94 w 132"/>
                <a:gd name="T103" fmla="*/ 37 h 92"/>
                <a:gd name="T104" fmla="*/ 99 w 132"/>
                <a:gd name="T105" fmla="*/ 40 h 92"/>
                <a:gd name="T106" fmla="*/ 97 w 132"/>
                <a:gd name="T107" fmla="*/ 44 h 92"/>
                <a:gd name="T108" fmla="*/ 100 w 132"/>
                <a:gd name="T109" fmla="*/ 53 h 92"/>
                <a:gd name="T110" fmla="*/ 110 w 132"/>
                <a:gd name="T111" fmla="*/ 6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2" h="92">
                  <a:moveTo>
                    <a:pt x="116" y="92"/>
                  </a:moveTo>
                  <a:cubicBezTo>
                    <a:pt x="116" y="92"/>
                    <a:pt x="115" y="91"/>
                    <a:pt x="114" y="90"/>
                  </a:cubicBezTo>
                  <a:cubicBezTo>
                    <a:pt x="113" y="89"/>
                    <a:pt x="113" y="88"/>
                    <a:pt x="113" y="86"/>
                  </a:cubicBezTo>
                  <a:cubicBezTo>
                    <a:pt x="113" y="85"/>
                    <a:pt x="113" y="84"/>
                    <a:pt x="113" y="83"/>
                  </a:cubicBezTo>
                  <a:cubicBezTo>
                    <a:pt x="112" y="80"/>
                    <a:pt x="113" y="79"/>
                    <a:pt x="113" y="77"/>
                  </a:cubicBezTo>
                  <a:cubicBezTo>
                    <a:pt x="113" y="76"/>
                    <a:pt x="113" y="75"/>
                    <a:pt x="113" y="74"/>
                  </a:cubicBezTo>
                  <a:cubicBezTo>
                    <a:pt x="113" y="73"/>
                    <a:pt x="114" y="71"/>
                    <a:pt x="115" y="69"/>
                  </a:cubicBezTo>
                  <a:cubicBezTo>
                    <a:pt x="115" y="68"/>
                    <a:pt x="116" y="66"/>
                    <a:pt x="116" y="64"/>
                  </a:cubicBezTo>
                  <a:cubicBezTo>
                    <a:pt x="116" y="63"/>
                    <a:pt x="115" y="62"/>
                    <a:pt x="115" y="62"/>
                  </a:cubicBezTo>
                  <a:cubicBezTo>
                    <a:pt x="115" y="62"/>
                    <a:pt x="115" y="62"/>
                    <a:pt x="115" y="62"/>
                  </a:cubicBezTo>
                  <a:cubicBezTo>
                    <a:pt x="114" y="62"/>
                    <a:pt x="113" y="62"/>
                    <a:pt x="111" y="61"/>
                  </a:cubicBezTo>
                  <a:cubicBezTo>
                    <a:pt x="110" y="61"/>
                    <a:pt x="110" y="61"/>
                    <a:pt x="110" y="61"/>
                  </a:cubicBezTo>
                  <a:cubicBezTo>
                    <a:pt x="110" y="60"/>
                    <a:pt x="110" y="60"/>
                    <a:pt x="110" y="59"/>
                  </a:cubicBezTo>
                  <a:cubicBezTo>
                    <a:pt x="110" y="59"/>
                    <a:pt x="110" y="59"/>
                    <a:pt x="111" y="58"/>
                  </a:cubicBezTo>
                  <a:cubicBezTo>
                    <a:pt x="111" y="56"/>
                    <a:pt x="111" y="56"/>
                    <a:pt x="109" y="54"/>
                  </a:cubicBezTo>
                  <a:cubicBezTo>
                    <a:pt x="109" y="53"/>
                    <a:pt x="108" y="53"/>
                    <a:pt x="108" y="51"/>
                  </a:cubicBezTo>
                  <a:cubicBezTo>
                    <a:pt x="107" y="50"/>
                    <a:pt x="106" y="49"/>
                    <a:pt x="106" y="49"/>
                  </a:cubicBezTo>
                  <a:cubicBezTo>
                    <a:pt x="105" y="49"/>
                    <a:pt x="105" y="50"/>
                    <a:pt x="104" y="50"/>
                  </a:cubicBezTo>
                  <a:cubicBezTo>
                    <a:pt x="104" y="51"/>
                    <a:pt x="103" y="53"/>
                    <a:pt x="100" y="53"/>
                  </a:cubicBezTo>
                  <a:cubicBezTo>
                    <a:pt x="99" y="53"/>
                    <a:pt x="99" y="53"/>
                    <a:pt x="99" y="53"/>
                  </a:cubicBezTo>
                  <a:cubicBezTo>
                    <a:pt x="98" y="52"/>
                    <a:pt x="98" y="51"/>
                    <a:pt x="98" y="50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8" y="48"/>
                    <a:pt x="99" y="48"/>
                    <a:pt x="99" y="47"/>
                  </a:cubicBezTo>
                  <a:cubicBezTo>
                    <a:pt x="99" y="47"/>
                    <a:pt x="99" y="47"/>
                    <a:pt x="99" y="46"/>
                  </a:cubicBezTo>
                  <a:cubicBezTo>
                    <a:pt x="98" y="45"/>
                    <a:pt x="98" y="45"/>
                    <a:pt x="97" y="45"/>
                  </a:cubicBezTo>
                  <a:cubicBezTo>
                    <a:pt x="97" y="45"/>
                    <a:pt x="96" y="45"/>
                    <a:pt x="96" y="45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4"/>
                    <a:pt x="95" y="43"/>
                    <a:pt x="95" y="43"/>
                  </a:cubicBezTo>
                  <a:cubicBezTo>
                    <a:pt x="95" y="42"/>
                    <a:pt x="95" y="42"/>
                    <a:pt x="95" y="41"/>
                  </a:cubicBezTo>
                  <a:cubicBezTo>
                    <a:pt x="95" y="40"/>
                    <a:pt x="96" y="40"/>
                    <a:pt x="97" y="40"/>
                  </a:cubicBezTo>
                  <a:cubicBezTo>
                    <a:pt x="98" y="40"/>
                    <a:pt x="98" y="40"/>
                    <a:pt x="98" y="39"/>
                  </a:cubicBezTo>
                  <a:cubicBezTo>
                    <a:pt x="99" y="39"/>
                    <a:pt x="99" y="39"/>
                    <a:pt x="99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8"/>
                    <a:pt x="97" y="38"/>
                    <a:pt x="97" y="37"/>
                  </a:cubicBezTo>
                  <a:cubicBezTo>
                    <a:pt x="97" y="37"/>
                    <a:pt x="97" y="37"/>
                    <a:pt x="97" y="37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5" y="37"/>
                    <a:pt x="95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3" y="37"/>
                    <a:pt x="93" y="37"/>
                    <a:pt x="92" y="37"/>
                  </a:cubicBezTo>
                  <a:cubicBezTo>
                    <a:pt x="92" y="36"/>
                    <a:pt x="92" y="36"/>
                    <a:pt x="92" y="35"/>
                  </a:cubicBezTo>
                  <a:cubicBezTo>
                    <a:pt x="93" y="34"/>
                    <a:pt x="93" y="34"/>
                    <a:pt x="93" y="34"/>
                  </a:cubicBezTo>
                  <a:cubicBezTo>
                    <a:pt x="93" y="33"/>
                    <a:pt x="93" y="33"/>
                    <a:pt x="94" y="33"/>
                  </a:cubicBezTo>
                  <a:cubicBezTo>
                    <a:pt x="94" y="33"/>
                    <a:pt x="95" y="33"/>
                    <a:pt x="95" y="32"/>
                  </a:cubicBezTo>
                  <a:cubicBezTo>
                    <a:pt x="96" y="32"/>
                    <a:pt x="96" y="32"/>
                    <a:pt x="96" y="32"/>
                  </a:cubicBezTo>
                  <a:cubicBezTo>
                    <a:pt x="96" y="31"/>
                    <a:pt x="95" y="31"/>
                    <a:pt x="95" y="31"/>
                  </a:cubicBezTo>
                  <a:cubicBezTo>
                    <a:pt x="94" y="30"/>
                    <a:pt x="94" y="30"/>
                    <a:pt x="94" y="30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3" y="31"/>
                    <a:pt x="91" y="32"/>
                    <a:pt x="90" y="32"/>
                  </a:cubicBezTo>
                  <a:cubicBezTo>
                    <a:pt x="90" y="32"/>
                    <a:pt x="89" y="32"/>
                    <a:pt x="89" y="31"/>
                  </a:cubicBezTo>
                  <a:cubicBezTo>
                    <a:pt x="89" y="31"/>
                    <a:pt x="89" y="30"/>
                    <a:pt x="90" y="29"/>
                  </a:cubicBezTo>
                  <a:cubicBezTo>
                    <a:pt x="91" y="29"/>
                    <a:pt x="91" y="28"/>
                    <a:pt x="91" y="28"/>
                  </a:cubicBezTo>
                  <a:cubicBezTo>
                    <a:pt x="92" y="27"/>
                    <a:pt x="92" y="27"/>
                    <a:pt x="93" y="27"/>
                  </a:cubicBezTo>
                  <a:cubicBezTo>
                    <a:pt x="94" y="26"/>
                    <a:pt x="94" y="26"/>
                    <a:pt x="94" y="25"/>
                  </a:cubicBezTo>
                  <a:cubicBezTo>
                    <a:pt x="94" y="25"/>
                    <a:pt x="94" y="24"/>
                    <a:pt x="94" y="24"/>
                  </a:cubicBezTo>
                  <a:cubicBezTo>
                    <a:pt x="94" y="24"/>
                    <a:pt x="94" y="24"/>
                    <a:pt x="93" y="24"/>
                  </a:cubicBezTo>
                  <a:cubicBezTo>
                    <a:pt x="93" y="24"/>
                    <a:pt x="93" y="24"/>
                    <a:pt x="93" y="24"/>
                  </a:cubicBezTo>
                  <a:cubicBezTo>
                    <a:pt x="91" y="24"/>
                    <a:pt x="91" y="22"/>
                    <a:pt x="91" y="20"/>
                  </a:cubicBezTo>
                  <a:cubicBezTo>
                    <a:pt x="91" y="19"/>
                    <a:pt x="91" y="18"/>
                    <a:pt x="90" y="17"/>
                  </a:cubicBezTo>
                  <a:cubicBezTo>
                    <a:pt x="90" y="16"/>
                    <a:pt x="90" y="16"/>
                    <a:pt x="90" y="16"/>
                  </a:cubicBezTo>
                  <a:cubicBezTo>
                    <a:pt x="91" y="15"/>
                    <a:pt x="94" y="14"/>
                    <a:pt x="96" y="13"/>
                  </a:cubicBezTo>
                  <a:cubicBezTo>
                    <a:pt x="97" y="13"/>
                    <a:pt x="97" y="13"/>
                    <a:pt x="97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7" y="13"/>
                    <a:pt x="97" y="13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1"/>
                    <a:pt x="96" y="10"/>
                  </a:cubicBezTo>
                  <a:cubicBezTo>
                    <a:pt x="96" y="10"/>
                    <a:pt x="96" y="9"/>
                    <a:pt x="96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6" y="11"/>
                    <a:pt x="94" y="12"/>
                    <a:pt x="93" y="13"/>
                  </a:cubicBezTo>
                  <a:cubicBezTo>
                    <a:pt x="91" y="14"/>
                    <a:pt x="90" y="14"/>
                    <a:pt x="90" y="14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89" y="14"/>
                    <a:pt x="87" y="16"/>
                    <a:pt x="87" y="18"/>
                  </a:cubicBezTo>
                  <a:cubicBezTo>
                    <a:pt x="86" y="19"/>
                    <a:pt x="86" y="19"/>
                    <a:pt x="85" y="19"/>
                  </a:cubicBezTo>
                  <a:cubicBezTo>
                    <a:pt x="85" y="19"/>
                    <a:pt x="84" y="19"/>
                    <a:pt x="84" y="19"/>
                  </a:cubicBezTo>
                  <a:cubicBezTo>
                    <a:pt x="84" y="18"/>
                    <a:pt x="84" y="18"/>
                    <a:pt x="84" y="18"/>
                  </a:cubicBezTo>
                  <a:cubicBezTo>
                    <a:pt x="84" y="19"/>
                    <a:pt x="85" y="22"/>
                    <a:pt x="86" y="23"/>
                  </a:cubicBezTo>
                  <a:cubicBezTo>
                    <a:pt x="88" y="23"/>
                    <a:pt x="88" y="24"/>
                    <a:pt x="88" y="26"/>
                  </a:cubicBezTo>
                  <a:cubicBezTo>
                    <a:pt x="88" y="26"/>
                    <a:pt x="88" y="27"/>
                    <a:pt x="88" y="28"/>
                  </a:cubicBezTo>
                  <a:cubicBezTo>
                    <a:pt x="88" y="29"/>
                    <a:pt x="88" y="31"/>
                    <a:pt x="88" y="33"/>
                  </a:cubicBezTo>
                  <a:cubicBezTo>
                    <a:pt x="88" y="34"/>
                    <a:pt x="88" y="36"/>
                    <a:pt x="88" y="37"/>
                  </a:cubicBezTo>
                  <a:cubicBezTo>
                    <a:pt x="88" y="39"/>
                    <a:pt x="89" y="41"/>
                    <a:pt x="90" y="42"/>
                  </a:cubicBezTo>
                  <a:cubicBezTo>
                    <a:pt x="90" y="43"/>
                    <a:pt x="91" y="44"/>
                    <a:pt x="91" y="45"/>
                  </a:cubicBezTo>
                  <a:cubicBezTo>
                    <a:pt x="91" y="46"/>
                    <a:pt x="92" y="46"/>
                    <a:pt x="92" y="47"/>
                  </a:cubicBezTo>
                  <a:cubicBezTo>
                    <a:pt x="93" y="47"/>
                    <a:pt x="93" y="48"/>
                    <a:pt x="94" y="49"/>
                  </a:cubicBezTo>
                  <a:cubicBezTo>
                    <a:pt x="95" y="51"/>
                    <a:pt x="95" y="52"/>
                    <a:pt x="95" y="52"/>
                  </a:cubicBezTo>
                  <a:cubicBezTo>
                    <a:pt x="95" y="53"/>
                    <a:pt x="95" y="54"/>
                    <a:pt x="95" y="55"/>
                  </a:cubicBezTo>
                  <a:cubicBezTo>
                    <a:pt x="96" y="57"/>
                    <a:pt x="95" y="58"/>
                    <a:pt x="95" y="59"/>
                  </a:cubicBezTo>
                  <a:cubicBezTo>
                    <a:pt x="95" y="60"/>
                    <a:pt x="95" y="60"/>
                    <a:pt x="95" y="60"/>
                  </a:cubicBezTo>
                  <a:cubicBezTo>
                    <a:pt x="95" y="60"/>
                    <a:pt x="95" y="60"/>
                    <a:pt x="95" y="60"/>
                  </a:cubicBezTo>
                  <a:cubicBezTo>
                    <a:pt x="95" y="60"/>
                    <a:pt x="95" y="60"/>
                    <a:pt x="95" y="60"/>
                  </a:cubicBezTo>
                  <a:cubicBezTo>
                    <a:pt x="94" y="60"/>
                    <a:pt x="93" y="60"/>
                    <a:pt x="92" y="60"/>
                  </a:cubicBezTo>
                  <a:cubicBezTo>
                    <a:pt x="91" y="60"/>
                    <a:pt x="90" y="60"/>
                    <a:pt x="89" y="60"/>
                  </a:cubicBezTo>
                  <a:cubicBezTo>
                    <a:pt x="89" y="60"/>
                    <a:pt x="88" y="60"/>
                    <a:pt x="88" y="60"/>
                  </a:cubicBezTo>
                  <a:cubicBezTo>
                    <a:pt x="85" y="60"/>
                    <a:pt x="82" y="59"/>
                    <a:pt x="80" y="58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5"/>
                    <a:pt x="79" y="55"/>
                    <a:pt x="79" y="55"/>
                  </a:cubicBezTo>
                  <a:cubicBezTo>
                    <a:pt x="79" y="55"/>
                    <a:pt x="78" y="54"/>
                    <a:pt x="77" y="54"/>
                  </a:cubicBezTo>
                  <a:cubicBezTo>
                    <a:pt x="76" y="54"/>
                    <a:pt x="75" y="54"/>
                    <a:pt x="75" y="55"/>
                  </a:cubicBezTo>
                  <a:cubicBezTo>
                    <a:pt x="74" y="56"/>
                    <a:pt x="73" y="56"/>
                    <a:pt x="71" y="56"/>
                  </a:cubicBezTo>
                  <a:cubicBezTo>
                    <a:pt x="70" y="56"/>
                    <a:pt x="69" y="56"/>
                    <a:pt x="69" y="55"/>
                  </a:cubicBezTo>
                  <a:cubicBezTo>
                    <a:pt x="67" y="53"/>
                    <a:pt x="70" y="48"/>
                    <a:pt x="71" y="46"/>
                  </a:cubicBezTo>
                  <a:cubicBezTo>
                    <a:pt x="73" y="43"/>
                    <a:pt x="72" y="41"/>
                    <a:pt x="72" y="39"/>
                  </a:cubicBezTo>
                  <a:cubicBezTo>
                    <a:pt x="72" y="39"/>
                    <a:pt x="72" y="39"/>
                    <a:pt x="72" y="38"/>
                  </a:cubicBezTo>
                  <a:cubicBezTo>
                    <a:pt x="72" y="36"/>
                    <a:pt x="69" y="35"/>
                    <a:pt x="67" y="33"/>
                  </a:cubicBezTo>
                  <a:cubicBezTo>
                    <a:pt x="66" y="33"/>
                    <a:pt x="65" y="33"/>
                    <a:pt x="65" y="32"/>
                  </a:cubicBezTo>
                  <a:cubicBezTo>
                    <a:pt x="64" y="32"/>
                    <a:pt x="63" y="32"/>
                    <a:pt x="62" y="3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59" y="32"/>
                    <a:pt x="58" y="32"/>
                    <a:pt x="58" y="31"/>
                  </a:cubicBezTo>
                  <a:cubicBezTo>
                    <a:pt x="57" y="31"/>
                    <a:pt x="57" y="29"/>
                    <a:pt x="57" y="27"/>
                  </a:cubicBezTo>
                  <a:cubicBezTo>
                    <a:pt x="57" y="26"/>
                    <a:pt x="57" y="25"/>
                    <a:pt x="57" y="25"/>
                  </a:cubicBezTo>
                  <a:cubicBezTo>
                    <a:pt x="57" y="25"/>
                    <a:pt x="56" y="24"/>
                    <a:pt x="54" y="24"/>
                  </a:cubicBezTo>
                  <a:cubicBezTo>
                    <a:pt x="52" y="24"/>
                    <a:pt x="50" y="24"/>
                    <a:pt x="50" y="24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0" y="24"/>
                    <a:pt x="47" y="20"/>
                    <a:pt x="47" y="19"/>
                  </a:cubicBezTo>
                  <a:cubicBezTo>
                    <a:pt x="46" y="17"/>
                    <a:pt x="45" y="16"/>
                    <a:pt x="43" y="16"/>
                  </a:cubicBezTo>
                  <a:cubicBezTo>
                    <a:pt x="41" y="16"/>
                    <a:pt x="39" y="16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ubicBezTo>
                    <a:pt x="36" y="15"/>
                    <a:pt x="34" y="16"/>
                    <a:pt x="34" y="16"/>
                  </a:cubicBezTo>
                  <a:cubicBezTo>
                    <a:pt x="33" y="17"/>
                    <a:pt x="32" y="17"/>
                    <a:pt x="31" y="18"/>
                  </a:cubicBezTo>
                  <a:cubicBezTo>
                    <a:pt x="30" y="18"/>
                    <a:pt x="30" y="18"/>
                    <a:pt x="29" y="18"/>
                  </a:cubicBezTo>
                  <a:cubicBezTo>
                    <a:pt x="29" y="19"/>
                    <a:pt x="28" y="19"/>
                    <a:pt x="28" y="20"/>
                  </a:cubicBezTo>
                  <a:cubicBezTo>
                    <a:pt x="27" y="21"/>
                    <a:pt x="26" y="22"/>
                    <a:pt x="24" y="22"/>
                  </a:cubicBezTo>
                  <a:cubicBezTo>
                    <a:pt x="22" y="22"/>
                    <a:pt x="21" y="21"/>
                    <a:pt x="21" y="20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9"/>
                    <a:pt x="18" y="23"/>
                    <a:pt x="18" y="24"/>
                  </a:cubicBezTo>
                  <a:cubicBezTo>
                    <a:pt x="18" y="25"/>
                    <a:pt x="17" y="25"/>
                    <a:pt x="17" y="25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6" y="27"/>
                    <a:pt x="15" y="27"/>
                    <a:pt x="15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4" y="26"/>
                    <a:pt x="13" y="26"/>
                    <a:pt x="12" y="27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0" y="1"/>
                    <a:pt x="100" y="3"/>
                    <a:pt x="102" y="7"/>
                  </a:cubicBezTo>
                  <a:cubicBezTo>
                    <a:pt x="104" y="11"/>
                    <a:pt x="107" y="21"/>
                    <a:pt x="107" y="24"/>
                  </a:cubicBezTo>
                  <a:cubicBezTo>
                    <a:pt x="108" y="28"/>
                    <a:pt x="110" y="41"/>
                    <a:pt x="111" y="41"/>
                  </a:cubicBezTo>
                  <a:cubicBezTo>
                    <a:pt x="111" y="42"/>
                    <a:pt x="113" y="42"/>
                    <a:pt x="116" y="43"/>
                  </a:cubicBezTo>
                  <a:cubicBezTo>
                    <a:pt x="117" y="43"/>
                    <a:pt x="118" y="43"/>
                    <a:pt x="120" y="43"/>
                  </a:cubicBezTo>
                  <a:cubicBezTo>
                    <a:pt x="121" y="43"/>
                    <a:pt x="122" y="43"/>
                    <a:pt x="124" y="44"/>
                  </a:cubicBezTo>
                  <a:cubicBezTo>
                    <a:pt x="126" y="44"/>
                    <a:pt x="129" y="44"/>
                    <a:pt x="131" y="45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7"/>
                    <a:pt x="131" y="48"/>
                    <a:pt x="129" y="50"/>
                  </a:cubicBezTo>
                  <a:cubicBezTo>
                    <a:pt x="128" y="51"/>
                    <a:pt x="128" y="51"/>
                    <a:pt x="128" y="52"/>
                  </a:cubicBezTo>
                  <a:cubicBezTo>
                    <a:pt x="127" y="52"/>
                    <a:pt x="127" y="53"/>
                    <a:pt x="126" y="53"/>
                  </a:cubicBezTo>
                  <a:cubicBezTo>
                    <a:pt x="125" y="54"/>
                    <a:pt x="125" y="55"/>
                    <a:pt x="126" y="56"/>
                  </a:cubicBezTo>
                  <a:cubicBezTo>
                    <a:pt x="127" y="57"/>
                    <a:pt x="127" y="57"/>
                    <a:pt x="127" y="57"/>
                  </a:cubicBezTo>
                  <a:cubicBezTo>
                    <a:pt x="127" y="58"/>
                    <a:pt x="128" y="58"/>
                    <a:pt x="128" y="58"/>
                  </a:cubicBezTo>
                  <a:cubicBezTo>
                    <a:pt x="128" y="58"/>
                    <a:pt x="128" y="58"/>
                    <a:pt x="128" y="58"/>
                  </a:cubicBezTo>
                  <a:cubicBezTo>
                    <a:pt x="129" y="58"/>
                    <a:pt x="129" y="58"/>
                    <a:pt x="129" y="58"/>
                  </a:cubicBezTo>
                  <a:cubicBezTo>
                    <a:pt x="129" y="58"/>
                    <a:pt x="129" y="58"/>
                    <a:pt x="129" y="58"/>
                  </a:cubicBezTo>
                  <a:cubicBezTo>
                    <a:pt x="130" y="60"/>
                    <a:pt x="128" y="61"/>
                    <a:pt x="126" y="62"/>
                  </a:cubicBezTo>
                  <a:cubicBezTo>
                    <a:pt x="124" y="62"/>
                    <a:pt x="124" y="63"/>
                    <a:pt x="124" y="64"/>
                  </a:cubicBezTo>
                  <a:cubicBezTo>
                    <a:pt x="124" y="65"/>
                    <a:pt x="123" y="66"/>
                    <a:pt x="123" y="66"/>
                  </a:cubicBezTo>
                  <a:cubicBezTo>
                    <a:pt x="122" y="69"/>
                    <a:pt x="122" y="72"/>
                    <a:pt x="123" y="75"/>
                  </a:cubicBezTo>
                  <a:cubicBezTo>
                    <a:pt x="123" y="76"/>
                    <a:pt x="123" y="76"/>
                    <a:pt x="122" y="77"/>
                  </a:cubicBezTo>
                  <a:cubicBezTo>
                    <a:pt x="122" y="77"/>
                    <a:pt x="122" y="77"/>
                    <a:pt x="121" y="77"/>
                  </a:cubicBezTo>
                  <a:cubicBezTo>
                    <a:pt x="121" y="77"/>
                    <a:pt x="121" y="77"/>
                    <a:pt x="120" y="77"/>
                  </a:cubicBezTo>
                  <a:cubicBezTo>
                    <a:pt x="120" y="77"/>
                    <a:pt x="120" y="77"/>
                    <a:pt x="120" y="77"/>
                  </a:cubicBezTo>
                  <a:cubicBezTo>
                    <a:pt x="119" y="77"/>
                    <a:pt x="119" y="77"/>
                    <a:pt x="119" y="77"/>
                  </a:cubicBezTo>
                  <a:cubicBezTo>
                    <a:pt x="119" y="79"/>
                    <a:pt x="119" y="79"/>
                    <a:pt x="118" y="79"/>
                  </a:cubicBezTo>
                  <a:cubicBezTo>
                    <a:pt x="118" y="80"/>
                    <a:pt x="118" y="80"/>
                    <a:pt x="118" y="80"/>
                  </a:cubicBezTo>
                  <a:cubicBezTo>
                    <a:pt x="117" y="81"/>
                    <a:pt x="117" y="82"/>
                    <a:pt x="117" y="85"/>
                  </a:cubicBezTo>
                  <a:cubicBezTo>
                    <a:pt x="117" y="86"/>
                    <a:pt x="117" y="87"/>
                    <a:pt x="117" y="88"/>
                  </a:cubicBezTo>
                  <a:cubicBezTo>
                    <a:pt x="117" y="90"/>
                    <a:pt x="117" y="92"/>
                    <a:pt x="116" y="92"/>
                  </a:cubicBezTo>
                  <a:close/>
                  <a:moveTo>
                    <a:pt x="115" y="61"/>
                  </a:moveTo>
                  <a:cubicBezTo>
                    <a:pt x="116" y="61"/>
                    <a:pt x="116" y="62"/>
                    <a:pt x="116" y="64"/>
                  </a:cubicBezTo>
                  <a:cubicBezTo>
                    <a:pt x="116" y="66"/>
                    <a:pt x="116" y="68"/>
                    <a:pt x="115" y="70"/>
                  </a:cubicBezTo>
                  <a:cubicBezTo>
                    <a:pt x="115" y="71"/>
                    <a:pt x="114" y="73"/>
                    <a:pt x="114" y="74"/>
                  </a:cubicBezTo>
                  <a:cubicBezTo>
                    <a:pt x="114" y="75"/>
                    <a:pt x="114" y="76"/>
                    <a:pt x="114" y="77"/>
                  </a:cubicBezTo>
                  <a:cubicBezTo>
                    <a:pt x="113" y="79"/>
                    <a:pt x="113" y="80"/>
                    <a:pt x="113" y="83"/>
                  </a:cubicBezTo>
                  <a:cubicBezTo>
                    <a:pt x="113" y="84"/>
                    <a:pt x="113" y="85"/>
                    <a:pt x="113" y="86"/>
                  </a:cubicBezTo>
                  <a:cubicBezTo>
                    <a:pt x="113" y="88"/>
                    <a:pt x="113" y="89"/>
                    <a:pt x="114" y="90"/>
                  </a:cubicBezTo>
                  <a:cubicBezTo>
                    <a:pt x="115" y="90"/>
                    <a:pt x="116" y="91"/>
                    <a:pt x="116" y="91"/>
                  </a:cubicBezTo>
                  <a:cubicBezTo>
                    <a:pt x="116" y="91"/>
                    <a:pt x="117" y="91"/>
                    <a:pt x="117" y="88"/>
                  </a:cubicBezTo>
                  <a:cubicBezTo>
                    <a:pt x="117" y="87"/>
                    <a:pt x="117" y="86"/>
                    <a:pt x="117" y="85"/>
                  </a:cubicBezTo>
                  <a:cubicBezTo>
                    <a:pt x="116" y="82"/>
                    <a:pt x="116" y="81"/>
                    <a:pt x="117" y="80"/>
                  </a:cubicBezTo>
                  <a:cubicBezTo>
                    <a:pt x="118" y="79"/>
                    <a:pt x="118" y="79"/>
                    <a:pt x="118" y="79"/>
                  </a:cubicBezTo>
                  <a:cubicBezTo>
                    <a:pt x="118" y="79"/>
                    <a:pt x="119" y="78"/>
                    <a:pt x="119" y="77"/>
                  </a:cubicBezTo>
                  <a:cubicBezTo>
                    <a:pt x="119" y="76"/>
                    <a:pt x="119" y="76"/>
                    <a:pt x="120" y="76"/>
                  </a:cubicBezTo>
                  <a:cubicBezTo>
                    <a:pt x="121" y="76"/>
                    <a:pt x="121" y="76"/>
                    <a:pt x="121" y="76"/>
                  </a:cubicBezTo>
                  <a:cubicBezTo>
                    <a:pt x="121" y="76"/>
                    <a:pt x="121" y="76"/>
                    <a:pt x="121" y="76"/>
                  </a:cubicBezTo>
                  <a:cubicBezTo>
                    <a:pt x="122" y="76"/>
                    <a:pt x="122" y="76"/>
                    <a:pt x="122" y="76"/>
                  </a:cubicBezTo>
                  <a:cubicBezTo>
                    <a:pt x="122" y="76"/>
                    <a:pt x="122" y="76"/>
                    <a:pt x="122" y="75"/>
                  </a:cubicBezTo>
                  <a:cubicBezTo>
                    <a:pt x="121" y="72"/>
                    <a:pt x="121" y="68"/>
                    <a:pt x="122" y="66"/>
                  </a:cubicBezTo>
                  <a:cubicBezTo>
                    <a:pt x="123" y="65"/>
                    <a:pt x="123" y="65"/>
                    <a:pt x="123" y="64"/>
                  </a:cubicBezTo>
                  <a:cubicBezTo>
                    <a:pt x="123" y="63"/>
                    <a:pt x="124" y="62"/>
                    <a:pt x="126" y="61"/>
                  </a:cubicBezTo>
                  <a:cubicBezTo>
                    <a:pt x="128" y="60"/>
                    <a:pt x="129" y="59"/>
                    <a:pt x="129" y="59"/>
                  </a:cubicBezTo>
                  <a:cubicBezTo>
                    <a:pt x="129" y="58"/>
                    <a:pt x="129" y="58"/>
                    <a:pt x="129" y="58"/>
                  </a:cubicBezTo>
                  <a:cubicBezTo>
                    <a:pt x="128" y="58"/>
                    <a:pt x="128" y="58"/>
                    <a:pt x="128" y="58"/>
                  </a:cubicBezTo>
                  <a:cubicBezTo>
                    <a:pt x="128" y="58"/>
                    <a:pt x="127" y="58"/>
                    <a:pt x="126" y="57"/>
                  </a:cubicBezTo>
                  <a:cubicBezTo>
                    <a:pt x="126" y="57"/>
                    <a:pt x="126" y="57"/>
                    <a:pt x="126" y="57"/>
                  </a:cubicBezTo>
                  <a:cubicBezTo>
                    <a:pt x="125" y="55"/>
                    <a:pt x="124" y="54"/>
                    <a:pt x="126" y="53"/>
                  </a:cubicBezTo>
                  <a:cubicBezTo>
                    <a:pt x="127" y="52"/>
                    <a:pt x="127" y="52"/>
                    <a:pt x="127" y="52"/>
                  </a:cubicBezTo>
                  <a:cubicBezTo>
                    <a:pt x="127" y="51"/>
                    <a:pt x="128" y="51"/>
                    <a:pt x="129" y="49"/>
                  </a:cubicBezTo>
                  <a:cubicBezTo>
                    <a:pt x="130" y="48"/>
                    <a:pt x="131" y="47"/>
                    <a:pt x="131" y="45"/>
                  </a:cubicBezTo>
                  <a:cubicBezTo>
                    <a:pt x="129" y="45"/>
                    <a:pt x="126" y="44"/>
                    <a:pt x="124" y="44"/>
                  </a:cubicBezTo>
                  <a:cubicBezTo>
                    <a:pt x="122" y="44"/>
                    <a:pt x="121" y="44"/>
                    <a:pt x="120" y="44"/>
                  </a:cubicBezTo>
                  <a:cubicBezTo>
                    <a:pt x="118" y="43"/>
                    <a:pt x="117" y="43"/>
                    <a:pt x="115" y="43"/>
                  </a:cubicBezTo>
                  <a:cubicBezTo>
                    <a:pt x="112" y="43"/>
                    <a:pt x="111" y="43"/>
                    <a:pt x="110" y="42"/>
                  </a:cubicBezTo>
                  <a:cubicBezTo>
                    <a:pt x="110" y="41"/>
                    <a:pt x="107" y="28"/>
                    <a:pt x="107" y="24"/>
                  </a:cubicBezTo>
                  <a:cubicBezTo>
                    <a:pt x="107" y="21"/>
                    <a:pt x="104" y="11"/>
                    <a:pt x="102" y="7"/>
                  </a:cubicBezTo>
                  <a:cubicBezTo>
                    <a:pt x="100" y="4"/>
                    <a:pt x="100" y="1"/>
                    <a:pt x="100" y="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4" y="25"/>
                    <a:pt x="15" y="25"/>
                  </a:cubicBezTo>
                  <a:cubicBezTo>
                    <a:pt x="16" y="25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7" y="25"/>
                    <a:pt x="17" y="24"/>
                    <a:pt x="17" y="24"/>
                  </a:cubicBezTo>
                  <a:cubicBezTo>
                    <a:pt x="19" y="20"/>
                    <a:pt x="19" y="18"/>
                    <a:pt x="20" y="18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2" y="20"/>
                    <a:pt x="22" y="21"/>
                    <a:pt x="24" y="21"/>
                  </a:cubicBezTo>
                  <a:cubicBezTo>
                    <a:pt x="26" y="22"/>
                    <a:pt x="27" y="21"/>
                    <a:pt x="27" y="19"/>
                  </a:cubicBezTo>
                  <a:cubicBezTo>
                    <a:pt x="28" y="19"/>
                    <a:pt x="28" y="18"/>
                    <a:pt x="29" y="18"/>
                  </a:cubicBezTo>
                  <a:cubicBezTo>
                    <a:pt x="30" y="18"/>
                    <a:pt x="30" y="17"/>
                    <a:pt x="31" y="17"/>
                  </a:cubicBezTo>
                  <a:cubicBezTo>
                    <a:pt x="32" y="17"/>
                    <a:pt x="33" y="16"/>
                    <a:pt x="33" y="16"/>
                  </a:cubicBezTo>
                  <a:cubicBezTo>
                    <a:pt x="34" y="15"/>
                    <a:pt x="35" y="14"/>
                    <a:pt x="37" y="14"/>
                  </a:cubicBezTo>
                  <a:cubicBezTo>
                    <a:pt x="37" y="14"/>
                    <a:pt x="38" y="14"/>
                    <a:pt x="38" y="14"/>
                  </a:cubicBezTo>
                  <a:cubicBezTo>
                    <a:pt x="39" y="15"/>
                    <a:pt x="41" y="15"/>
                    <a:pt x="43" y="15"/>
                  </a:cubicBezTo>
                  <a:cubicBezTo>
                    <a:pt x="45" y="15"/>
                    <a:pt x="47" y="17"/>
                    <a:pt x="47" y="18"/>
                  </a:cubicBezTo>
                  <a:cubicBezTo>
                    <a:pt x="48" y="20"/>
                    <a:pt x="50" y="23"/>
                    <a:pt x="50" y="24"/>
                  </a:cubicBezTo>
                  <a:cubicBezTo>
                    <a:pt x="51" y="24"/>
                    <a:pt x="52" y="24"/>
                    <a:pt x="54" y="24"/>
                  </a:cubicBezTo>
                  <a:cubicBezTo>
                    <a:pt x="56" y="24"/>
                    <a:pt x="57" y="24"/>
                    <a:pt x="57" y="25"/>
                  </a:cubicBezTo>
                  <a:cubicBezTo>
                    <a:pt x="57" y="25"/>
                    <a:pt x="57" y="26"/>
                    <a:pt x="57" y="27"/>
                  </a:cubicBezTo>
                  <a:cubicBezTo>
                    <a:pt x="58" y="28"/>
                    <a:pt x="58" y="30"/>
                    <a:pt x="58" y="31"/>
                  </a:cubicBezTo>
                  <a:cubicBezTo>
                    <a:pt x="59" y="31"/>
                    <a:pt x="59" y="31"/>
                    <a:pt x="60" y="31"/>
                  </a:cubicBezTo>
                  <a:cubicBezTo>
                    <a:pt x="61" y="31"/>
                    <a:pt x="61" y="31"/>
                    <a:pt x="61" y="31"/>
                  </a:cubicBezTo>
                  <a:cubicBezTo>
                    <a:pt x="61" y="31"/>
                    <a:pt x="61" y="31"/>
                    <a:pt x="62" y="31"/>
                  </a:cubicBezTo>
                  <a:cubicBezTo>
                    <a:pt x="63" y="31"/>
                    <a:pt x="64" y="31"/>
                    <a:pt x="65" y="32"/>
                  </a:cubicBezTo>
                  <a:cubicBezTo>
                    <a:pt x="65" y="32"/>
                    <a:pt x="66" y="32"/>
                    <a:pt x="67" y="33"/>
                  </a:cubicBezTo>
                  <a:cubicBezTo>
                    <a:pt x="69" y="34"/>
                    <a:pt x="73" y="36"/>
                    <a:pt x="73" y="38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41"/>
                    <a:pt x="73" y="43"/>
                    <a:pt x="72" y="46"/>
                  </a:cubicBezTo>
                  <a:cubicBezTo>
                    <a:pt x="69" y="50"/>
                    <a:pt x="68" y="54"/>
                    <a:pt x="69" y="55"/>
                  </a:cubicBezTo>
                  <a:cubicBezTo>
                    <a:pt x="69" y="55"/>
                    <a:pt x="70" y="56"/>
                    <a:pt x="71" y="56"/>
                  </a:cubicBezTo>
                  <a:cubicBezTo>
                    <a:pt x="73" y="56"/>
                    <a:pt x="74" y="55"/>
                    <a:pt x="74" y="55"/>
                  </a:cubicBezTo>
                  <a:cubicBezTo>
                    <a:pt x="75" y="54"/>
                    <a:pt x="76" y="54"/>
                    <a:pt x="77" y="54"/>
                  </a:cubicBezTo>
                  <a:cubicBezTo>
                    <a:pt x="78" y="54"/>
                    <a:pt x="79" y="54"/>
                    <a:pt x="80" y="55"/>
                  </a:cubicBezTo>
                  <a:cubicBezTo>
                    <a:pt x="80" y="55"/>
                    <a:pt x="80" y="56"/>
                    <a:pt x="80" y="56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7"/>
                    <a:pt x="80" y="57"/>
                  </a:cubicBezTo>
                  <a:cubicBezTo>
                    <a:pt x="82" y="58"/>
                    <a:pt x="85" y="59"/>
                    <a:pt x="88" y="60"/>
                  </a:cubicBezTo>
                  <a:cubicBezTo>
                    <a:pt x="88" y="60"/>
                    <a:pt x="89" y="60"/>
                    <a:pt x="89" y="60"/>
                  </a:cubicBezTo>
                  <a:cubicBezTo>
                    <a:pt x="90" y="60"/>
                    <a:pt x="91" y="60"/>
                    <a:pt x="92" y="59"/>
                  </a:cubicBezTo>
                  <a:cubicBezTo>
                    <a:pt x="93" y="59"/>
                    <a:pt x="94" y="59"/>
                    <a:pt x="94" y="59"/>
                  </a:cubicBezTo>
                  <a:cubicBezTo>
                    <a:pt x="95" y="59"/>
                    <a:pt x="95" y="59"/>
                    <a:pt x="95" y="59"/>
                  </a:cubicBezTo>
                  <a:cubicBezTo>
                    <a:pt x="95" y="58"/>
                    <a:pt x="95" y="57"/>
                    <a:pt x="94" y="55"/>
                  </a:cubicBezTo>
                  <a:cubicBezTo>
                    <a:pt x="94" y="54"/>
                    <a:pt x="94" y="53"/>
                    <a:pt x="94" y="52"/>
                  </a:cubicBezTo>
                  <a:cubicBezTo>
                    <a:pt x="94" y="52"/>
                    <a:pt x="94" y="51"/>
                    <a:pt x="93" y="49"/>
                  </a:cubicBezTo>
                  <a:cubicBezTo>
                    <a:pt x="93" y="48"/>
                    <a:pt x="92" y="48"/>
                    <a:pt x="92" y="47"/>
                  </a:cubicBezTo>
                  <a:cubicBezTo>
                    <a:pt x="91" y="47"/>
                    <a:pt x="91" y="46"/>
                    <a:pt x="90" y="45"/>
                  </a:cubicBezTo>
                  <a:cubicBezTo>
                    <a:pt x="90" y="44"/>
                    <a:pt x="90" y="43"/>
                    <a:pt x="89" y="43"/>
                  </a:cubicBezTo>
                  <a:cubicBezTo>
                    <a:pt x="89" y="41"/>
                    <a:pt x="88" y="39"/>
                    <a:pt x="88" y="37"/>
                  </a:cubicBezTo>
                  <a:cubicBezTo>
                    <a:pt x="87" y="36"/>
                    <a:pt x="87" y="34"/>
                    <a:pt x="87" y="33"/>
                  </a:cubicBezTo>
                  <a:cubicBezTo>
                    <a:pt x="87" y="31"/>
                    <a:pt x="87" y="30"/>
                    <a:pt x="87" y="28"/>
                  </a:cubicBezTo>
                  <a:cubicBezTo>
                    <a:pt x="87" y="27"/>
                    <a:pt x="87" y="26"/>
                    <a:pt x="87" y="26"/>
                  </a:cubicBezTo>
                  <a:cubicBezTo>
                    <a:pt x="87" y="24"/>
                    <a:pt x="87" y="23"/>
                    <a:pt x="86" y="23"/>
                  </a:cubicBezTo>
                  <a:cubicBezTo>
                    <a:pt x="85" y="22"/>
                    <a:pt x="83" y="19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4" y="18"/>
                    <a:pt x="84" y="18"/>
                  </a:cubicBezTo>
                  <a:cubicBezTo>
                    <a:pt x="84" y="18"/>
                    <a:pt x="84" y="18"/>
                    <a:pt x="84" y="18"/>
                  </a:cubicBezTo>
                  <a:cubicBezTo>
                    <a:pt x="85" y="19"/>
                    <a:pt x="85" y="19"/>
                    <a:pt x="85" y="19"/>
                  </a:cubicBezTo>
                  <a:cubicBezTo>
                    <a:pt x="85" y="19"/>
                    <a:pt x="86" y="19"/>
                    <a:pt x="86" y="18"/>
                  </a:cubicBezTo>
                  <a:cubicBezTo>
                    <a:pt x="87" y="16"/>
                    <a:pt x="89" y="14"/>
                    <a:pt x="89" y="14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1" y="13"/>
                    <a:pt x="92" y="12"/>
                  </a:cubicBezTo>
                  <a:cubicBezTo>
                    <a:pt x="94" y="11"/>
                    <a:pt x="95" y="10"/>
                    <a:pt x="95" y="10"/>
                  </a:cubicBezTo>
                  <a:cubicBezTo>
                    <a:pt x="95" y="9"/>
                    <a:pt x="95" y="9"/>
                    <a:pt x="95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9"/>
                  </a:cubicBezTo>
                  <a:cubicBezTo>
                    <a:pt x="96" y="9"/>
                    <a:pt x="96" y="10"/>
                    <a:pt x="96" y="10"/>
                  </a:cubicBezTo>
                  <a:cubicBezTo>
                    <a:pt x="96" y="11"/>
                    <a:pt x="96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7" y="12"/>
                    <a:pt x="98" y="12"/>
                    <a:pt x="98" y="13"/>
                  </a:cubicBezTo>
                  <a:cubicBezTo>
                    <a:pt x="98" y="13"/>
                    <a:pt x="98" y="14"/>
                    <a:pt x="97" y="14"/>
                  </a:cubicBezTo>
                  <a:cubicBezTo>
                    <a:pt x="97" y="14"/>
                    <a:pt x="97" y="14"/>
                    <a:pt x="96" y="14"/>
                  </a:cubicBezTo>
                  <a:cubicBezTo>
                    <a:pt x="95" y="14"/>
                    <a:pt x="91" y="15"/>
                    <a:pt x="91" y="16"/>
                  </a:cubicBezTo>
                  <a:cubicBezTo>
                    <a:pt x="91" y="17"/>
                    <a:pt x="91" y="17"/>
                    <a:pt x="91" y="17"/>
                  </a:cubicBezTo>
                  <a:cubicBezTo>
                    <a:pt x="91" y="18"/>
                    <a:pt x="91" y="19"/>
                    <a:pt x="91" y="20"/>
                  </a:cubicBezTo>
                  <a:cubicBezTo>
                    <a:pt x="91" y="22"/>
                    <a:pt x="92" y="24"/>
                    <a:pt x="92" y="24"/>
                  </a:cubicBezTo>
                  <a:cubicBezTo>
                    <a:pt x="93" y="24"/>
                    <a:pt x="93" y="24"/>
                    <a:pt x="93" y="24"/>
                  </a:cubicBezTo>
                  <a:cubicBezTo>
                    <a:pt x="93" y="24"/>
                    <a:pt x="93" y="24"/>
                    <a:pt x="94" y="24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5" y="24"/>
                    <a:pt x="95" y="25"/>
                    <a:pt x="95" y="25"/>
                  </a:cubicBezTo>
                  <a:cubicBezTo>
                    <a:pt x="94" y="26"/>
                    <a:pt x="94" y="27"/>
                    <a:pt x="93" y="27"/>
                  </a:cubicBezTo>
                  <a:cubicBezTo>
                    <a:pt x="93" y="27"/>
                    <a:pt x="92" y="28"/>
                    <a:pt x="92" y="28"/>
                  </a:cubicBezTo>
                  <a:cubicBezTo>
                    <a:pt x="92" y="29"/>
                    <a:pt x="91" y="29"/>
                    <a:pt x="91" y="30"/>
                  </a:cubicBezTo>
                  <a:cubicBezTo>
                    <a:pt x="90" y="30"/>
                    <a:pt x="89" y="31"/>
                    <a:pt x="89" y="31"/>
                  </a:cubicBezTo>
                  <a:cubicBezTo>
                    <a:pt x="89" y="31"/>
                    <a:pt x="90" y="31"/>
                    <a:pt x="90" y="31"/>
                  </a:cubicBezTo>
                  <a:cubicBezTo>
                    <a:pt x="91" y="31"/>
                    <a:pt x="92" y="31"/>
                    <a:pt x="93" y="30"/>
                  </a:cubicBezTo>
                  <a:cubicBezTo>
                    <a:pt x="93" y="30"/>
                    <a:pt x="94" y="29"/>
                    <a:pt x="94" y="29"/>
                  </a:cubicBezTo>
                  <a:cubicBezTo>
                    <a:pt x="95" y="30"/>
                    <a:pt x="95" y="30"/>
                    <a:pt x="95" y="30"/>
                  </a:cubicBezTo>
                  <a:cubicBezTo>
                    <a:pt x="95" y="30"/>
                    <a:pt x="95" y="30"/>
                    <a:pt x="95" y="30"/>
                  </a:cubicBezTo>
                  <a:cubicBezTo>
                    <a:pt x="96" y="31"/>
                    <a:pt x="96" y="31"/>
                    <a:pt x="96" y="32"/>
                  </a:cubicBezTo>
                  <a:cubicBezTo>
                    <a:pt x="96" y="33"/>
                    <a:pt x="96" y="33"/>
                    <a:pt x="96" y="33"/>
                  </a:cubicBezTo>
                  <a:cubicBezTo>
                    <a:pt x="95" y="33"/>
                    <a:pt x="94" y="33"/>
                    <a:pt x="94" y="34"/>
                  </a:cubicBezTo>
                  <a:cubicBezTo>
                    <a:pt x="93" y="34"/>
                    <a:pt x="93" y="34"/>
                    <a:pt x="93" y="34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6"/>
                    <a:pt x="93" y="36"/>
                    <a:pt x="93" y="36"/>
                  </a:cubicBezTo>
                  <a:cubicBezTo>
                    <a:pt x="93" y="36"/>
                    <a:pt x="93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5" y="37"/>
                    <a:pt x="95" y="37"/>
                    <a:pt x="96" y="36"/>
                  </a:cubicBezTo>
                  <a:cubicBezTo>
                    <a:pt x="97" y="36"/>
                    <a:pt x="97" y="36"/>
                    <a:pt x="97" y="36"/>
                  </a:cubicBezTo>
                  <a:cubicBezTo>
                    <a:pt x="97" y="36"/>
                    <a:pt x="97" y="36"/>
                    <a:pt x="98" y="37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8"/>
                    <a:pt x="99" y="39"/>
                  </a:cubicBezTo>
                  <a:cubicBezTo>
                    <a:pt x="99" y="39"/>
                    <a:pt x="99" y="39"/>
                    <a:pt x="99" y="40"/>
                  </a:cubicBezTo>
                  <a:cubicBezTo>
                    <a:pt x="98" y="40"/>
                    <a:pt x="98" y="40"/>
                    <a:pt x="97" y="40"/>
                  </a:cubicBezTo>
                  <a:cubicBezTo>
                    <a:pt x="96" y="40"/>
                    <a:pt x="96" y="40"/>
                    <a:pt x="96" y="41"/>
                  </a:cubicBezTo>
                  <a:cubicBezTo>
                    <a:pt x="96" y="42"/>
                    <a:pt x="95" y="42"/>
                    <a:pt x="95" y="43"/>
                  </a:cubicBezTo>
                  <a:cubicBezTo>
                    <a:pt x="95" y="43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4"/>
                    <a:pt x="97" y="44"/>
                    <a:pt x="97" y="44"/>
                  </a:cubicBezTo>
                  <a:cubicBezTo>
                    <a:pt x="98" y="44"/>
                    <a:pt x="99" y="44"/>
                    <a:pt x="99" y="46"/>
                  </a:cubicBezTo>
                  <a:cubicBezTo>
                    <a:pt x="99" y="47"/>
                    <a:pt x="99" y="47"/>
                    <a:pt x="99" y="47"/>
                  </a:cubicBezTo>
                  <a:cubicBezTo>
                    <a:pt x="99" y="48"/>
                    <a:pt x="99" y="48"/>
                    <a:pt x="99" y="49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1"/>
                    <a:pt x="99" y="52"/>
                    <a:pt x="99" y="52"/>
                  </a:cubicBezTo>
                  <a:cubicBezTo>
                    <a:pt x="99" y="52"/>
                    <a:pt x="100" y="53"/>
                    <a:pt x="100" y="53"/>
                  </a:cubicBezTo>
                  <a:cubicBezTo>
                    <a:pt x="102" y="53"/>
                    <a:pt x="104" y="51"/>
                    <a:pt x="104" y="50"/>
                  </a:cubicBezTo>
                  <a:cubicBezTo>
                    <a:pt x="104" y="50"/>
                    <a:pt x="105" y="49"/>
                    <a:pt x="106" y="49"/>
                  </a:cubicBezTo>
                  <a:cubicBezTo>
                    <a:pt x="106" y="49"/>
                    <a:pt x="107" y="50"/>
                    <a:pt x="108" y="51"/>
                  </a:cubicBezTo>
                  <a:cubicBezTo>
                    <a:pt x="109" y="52"/>
                    <a:pt x="109" y="53"/>
                    <a:pt x="110" y="54"/>
                  </a:cubicBezTo>
                  <a:cubicBezTo>
                    <a:pt x="111" y="55"/>
                    <a:pt x="112" y="56"/>
                    <a:pt x="111" y="58"/>
                  </a:cubicBezTo>
                  <a:cubicBezTo>
                    <a:pt x="111" y="59"/>
                    <a:pt x="111" y="59"/>
                    <a:pt x="110" y="60"/>
                  </a:cubicBezTo>
                  <a:cubicBezTo>
                    <a:pt x="110" y="60"/>
                    <a:pt x="110" y="60"/>
                    <a:pt x="110" y="60"/>
                  </a:cubicBezTo>
                  <a:cubicBezTo>
                    <a:pt x="111" y="60"/>
                    <a:pt x="111" y="60"/>
                    <a:pt x="111" y="60"/>
                  </a:cubicBezTo>
                  <a:cubicBezTo>
                    <a:pt x="111" y="61"/>
                    <a:pt x="111" y="61"/>
                    <a:pt x="111" y="61"/>
                  </a:cubicBezTo>
                  <a:cubicBezTo>
                    <a:pt x="112" y="61"/>
                    <a:pt x="113" y="62"/>
                    <a:pt x="114" y="62"/>
                  </a:cubicBezTo>
                  <a:cubicBezTo>
                    <a:pt x="115" y="61"/>
                    <a:pt x="115" y="61"/>
                    <a:pt x="115" y="6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79" name="Freeform 772">
              <a:extLst>
                <a:ext uri="{FF2B5EF4-FFF2-40B4-BE49-F238E27FC236}">
                  <a16:creationId xmlns:a16="http://schemas.microsoft.com/office/drawing/2014/main" id="{DE84329E-A121-402B-A805-55C615975D5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1569" y="2693913"/>
              <a:ext cx="405702" cy="423303"/>
            </a:xfrm>
            <a:custGeom>
              <a:avLst/>
              <a:gdLst>
                <a:gd name="T0" fmla="*/ 43 w 129"/>
                <a:gd name="T1" fmla="*/ 7 h 131"/>
                <a:gd name="T2" fmla="*/ 42 w 129"/>
                <a:gd name="T3" fmla="*/ 15 h 131"/>
                <a:gd name="T4" fmla="*/ 39 w 129"/>
                <a:gd name="T5" fmla="*/ 29 h 131"/>
                <a:gd name="T6" fmla="*/ 32 w 129"/>
                <a:gd name="T7" fmla="*/ 48 h 131"/>
                <a:gd name="T8" fmla="*/ 24 w 129"/>
                <a:gd name="T9" fmla="*/ 48 h 131"/>
                <a:gd name="T10" fmla="*/ 17 w 129"/>
                <a:gd name="T11" fmla="*/ 57 h 131"/>
                <a:gd name="T12" fmla="*/ 12 w 129"/>
                <a:gd name="T13" fmla="*/ 64 h 131"/>
                <a:gd name="T14" fmla="*/ 9 w 129"/>
                <a:gd name="T15" fmla="*/ 77 h 131"/>
                <a:gd name="T16" fmla="*/ 7 w 129"/>
                <a:gd name="T17" fmla="*/ 85 h 131"/>
                <a:gd name="T18" fmla="*/ 0 w 129"/>
                <a:gd name="T19" fmla="*/ 90 h 131"/>
                <a:gd name="T20" fmla="*/ 8 w 129"/>
                <a:gd name="T21" fmla="*/ 107 h 131"/>
                <a:gd name="T22" fmla="*/ 22 w 129"/>
                <a:gd name="T23" fmla="*/ 118 h 131"/>
                <a:gd name="T24" fmla="*/ 36 w 129"/>
                <a:gd name="T25" fmla="*/ 127 h 131"/>
                <a:gd name="T26" fmla="*/ 52 w 129"/>
                <a:gd name="T27" fmla="*/ 121 h 131"/>
                <a:gd name="T28" fmla="*/ 63 w 129"/>
                <a:gd name="T29" fmla="*/ 114 h 131"/>
                <a:gd name="T30" fmla="*/ 70 w 129"/>
                <a:gd name="T31" fmla="*/ 107 h 131"/>
                <a:gd name="T32" fmla="*/ 68 w 129"/>
                <a:gd name="T33" fmla="*/ 102 h 131"/>
                <a:gd name="T34" fmla="*/ 76 w 129"/>
                <a:gd name="T35" fmla="*/ 87 h 131"/>
                <a:gd name="T36" fmla="*/ 80 w 129"/>
                <a:gd name="T37" fmla="*/ 71 h 131"/>
                <a:gd name="T38" fmla="*/ 91 w 129"/>
                <a:gd name="T39" fmla="*/ 72 h 131"/>
                <a:gd name="T40" fmla="*/ 95 w 129"/>
                <a:gd name="T41" fmla="*/ 64 h 131"/>
                <a:gd name="T42" fmla="*/ 97 w 129"/>
                <a:gd name="T43" fmla="*/ 58 h 131"/>
                <a:gd name="T44" fmla="*/ 105 w 129"/>
                <a:gd name="T45" fmla="*/ 52 h 131"/>
                <a:gd name="T46" fmla="*/ 110 w 129"/>
                <a:gd name="T47" fmla="*/ 37 h 131"/>
                <a:gd name="T48" fmla="*/ 123 w 129"/>
                <a:gd name="T49" fmla="*/ 38 h 131"/>
                <a:gd name="T50" fmla="*/ 128 w 129"/>
                <a:gd name="T51" fmla="*/ 32 h 131"/>
                <a:gd name="T52" fmla="*/ 121 w 129"/>
                <a:gd name="T53" fmla="*/ 23 h 131"/>
                <a:gd name="T54" fmla="*/ 111 w 129"/>
                <a:gd name="T55" fmla="*/ 24 h 131"/>
                <a:gd name="T56" fmla="*/ 102 w 129"/>
                <a:gd name="T57" fmla="*/ 30 h 131"/>
                <a:gd name="T58" fmla="*/ 95 w 129"/>
                <a:gd name="T59" fmla="*/ 33 h 131"/>
                <a:gd name="T60" fmla="*/ 90 w 129"/>
                <a:gd name="T61" fmla="*/ 34 h 131"/>
                <a:gd name="T62" fmla="*/ 78 w 129"/>
                <a:gd name="T63" fmla="*/ 27 h 131"/>
                <a:gd name="T64" fmla="*/ 44 w 129"/>
                <a:gd name="T65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9" h="131">
                  <a:moveTo>
                    <a:pt x="41" y="1"/>
                  </a:moveTo>
                  <a:cubicBezTo>
                    <a:pt x="42" y="3"/>
                    <a:pt x="42" y="5"/>
                    <a:pt x="43" y="7"/>
                  </a:cubicBezTo>
                  <a:cubicBezTo>
                    <a:pt x="43" y="9"/>
                    <a:pt x="45" y="12"/>
                    <a:pt x="43" y="13"/>
                  </a:cubicBezTo>
                  <a:cubicBezTo>
                    <a:pt x="42" y="13"/>
                    <a:pt x="42" y="12"/>
                    <a:pt x="42" y="15"/>
                  </a:cubicBezTo>
                  <a:cubicBezTo>
                    <a:pt x="42" y="18"/>
                    <a:pt x="43" y="24"/>
                    <a:pt x="42" y="25"/>
                  </a:cubicBezTo>
                  <a:cubicBezTo>
                    <a:pt x="41" y="26"/>
                    <a:pt x="39" y="24"/>
                    <a:pt x="39" y="29"/>
                  </a:cubicBezTo>
                  <a:cubicBezTo>
                    <a:pt x="40" y="34"/>
                    <a:pt x="40" y="38"/>
                    <a:pt x="39" y="40"/>
                  </a:cubicBezTo>
                  <a:cubicBezTo>
                    <a:pt x="37" y="42"/>
                    <a:pt x="35" y="48"/>
                    <a:pt x="32" y="48"/>
                  </a:cubicBezTo>
                  <a:cubicBezTo>
                    <a:pt x="30" y="49"/>
                    <a:pt x="30" y="50"/>
                    <a:pt x="28" y="48"/>
                  </a:cubicBezTo>
                  <a:cubicBezTo>
                    <a:pt x="26" y="47"/>
                    <a:pt x="24" y="45"/>
                    <a:pt x="24" y="48"/>
                  </a:cubicBezTo>
                  <a:cubicBezTo>
                    <a:pt x="23" y="50"/>
                    <a:pt x="23" y="53"/>
                    <a:pt x="22" y="53"/>
                  </a:cubicBezTo>
                  <a:cubicBezTo>
                    <a:pt x="20" y="54"/>
                    <a:pt x="16" y="55"/>
                    <a:pt x="17" y="57"/>
                  </a:cubicBezTo>
                  <a:cubicBezTo>
                    <a:pt x="18" y="60"/>
                    <a:pt x="19" y="68"/>
                    <a:pt x="17" y="67"/>
                  </a:cubicBezTo>
                  <a:cubicBezTo>
                    <a:pt x="16" y="66"/>
                    <a:pt x="13" y="64"/>
                    <a:pt x="12" y="64"/>
                  </a:cubicBezTo>
                  <a:cubicBezTo>
                    <a:pt x="11" y="65"/>
                    <a:pt x="10" y="68"/>
                    <a:pt x="10" y="70"/>
                  </a:cubicBezTo>
                  <a:cubicBezTo>
                    <a:pt x="10" y="73"/>
                    <a:pt x="9" y="75"/>
                    <a:pt x="9" y="77"/>
                  </a:cubicBezTo>
                  <a:cubicBezTo>
                    <a:pt x="10" y="79"/>
                    <a:pt x="11" y="82"/>
                    <a:pt x="9" y="82"/>
                  </a:cubicBezTo>
                  <a:cubicBezTo>
                    <a:pt x="8" y="83"/>
                    <a:pt x="7" y="82"/>
                    <a:pt x="7" y="85"/>
                  </a:cubicBezTo>
                  <a:cubicBezTo>
                    <a:pt x="7" y="87"/>
                    <a:pt x="7" y="88"/>
                    <a:pt x="5" y="88"/>
                  </a:cubicBezTo>
                  <a:cubicBezTo>
                    <a:pt x="3" y="89"/>
                    <a:pt x="0" y="90"/>
                    <a:pt x="0" y="90"/>
                  </a:cubicBezTo>
                  <a:cubicBezTo>
                    <a:pt x="0" y="91"/>
                    <a:pt x="1" y="98"/>
                    <a:pt x="3" y="100"/>
                  </a:cubicBezTo>
                  <a:cubicBezTo>
                    <a:pt x="5" y="101"/>
                    <a:pt x="6" y="104"/>
                    <a:pt x="8" y="107"/>
                  </a:cubicBezTo>
                  <a:cubicBezTo>
                    <a:pt x="9" y="109"/>
                    <a:pt x="9" y="113"/>
                    <a:pt x="14" y="115"/>
                  </a:cubicBezTo>
                  <a:cubicBezTo>
                    <a:pt x="19" y="118"/>
                    <a:pt x="21" y="116"/>
                    <a:pt x="22" y="118"/>
                  </a:cubicBezTo>
                  <a:cubicBezTo>
                    <a:pt x="24" y="121"/>
                    <a:pt x="20" y="122"/>
                    <a:pt x="27" y="124"/>
                  </a:cubicBezTo>
                  <a:cubicBezTo>
                    <a:pt x="35" y="125"/>
                    <a:pt x="34" y="131"/>
                    <a:pt x="36" y="127"/>
                  </a:cubicBezTo>
                  <a:cubicBezTo>
                    <a:pt x="39" y="124"/>
                    <a:pt x="36" y="122"/>
                    <a:pt x="41" y="123"/>
                  </a:cubicBezTo>
                  <a:cubicBezTo>
                    <a:pt x="46" y="124"/>
                    <a:pt x="50" y="122"/>
                    <a:pt x="52" y="121"/>
                  </a:cubicBezTo>
                  <a:cubicBezTo>
                    <a:pt x="53" y="120"/>
                    <a:pt x="49" y="119"/>
                    <a:pt x="54" y="118"/>
                  </a:cubicBezTo>
                  <a:cubicBezTo>
                    <a:pt x="59" y="116"/>
                    <a:pt x="63" y="116"/>
                    <a:pt x="63" y="114"/>
                  </a:cubicBezTo>
                  <a:cubicBezTo>
                    <a:pt x="62" y="112"/>
                    <a:pt x="63" y="114"/>
                    <a:pt x="66" y="113"/>
                  </a:cubicBezTo>
                  <a:cubicBezTo>
                    <a:pt x="68" y="112"/>
                    <a:pt x="69" y="107"/>
                    <a:pt x="70" y="107"/>
                  </a:cubicBezTo>
                  <a:cubicBezTo>
                    <a:pt x="72" y="107"/>
                    <a:pt x="74" y="106"/>
                    <a:pt x="71" y="105"/>
                  </a:cubicBezTo>
                  <a:cubicBezTo>
                    <a:pt x="68" y="104"/>
                    <a:pt x="66" y="105"/>
                    <a:pt x="68" y="102"/>
                  </a:cubicBezTo>
                  <a:cubicBezTo>
                    <a:pt x="71" y="98"/>
                    <a:pt x="70" y="96"/>
                    <a:pt x="73" y="93"/>
                  </a:cubicBezTo>
                  <a:cubicBezTo>
                    <a:pt x="75" y="90"/>
                    <a:pt x="75" y="90"/>
                    <a:pt x="76" y="87"/>
                  </a:cubicBezTo>
                  <a:cubicBezTo>
                    <a:pt x="76" y="84"/>
                    <a:pt x="77" y="85"/>
                    <a:pt x="78" y="81"/>
                  </a:cubicBezTo>
                  <a:cubicBezTo>
                    <a:pt x="79" y="76"/>
                    <a:pt x="77" y="72"/>
                    <a:pt x="80" y="71"/>
                  </a:cubicBezTo>
                  <a:cubicBezTo>
                    <a:pt x="83" y="69"/>
                    <a:pt x="84" y="67"/>
                    <a:pt x="86" y="69"/>
                  </a:cubicBezTo>
                  <a:cubicBezTo>
                    <a:pt x="88" y="71"/>
                    <a:pt x="90" y="73"/>
                    <a:pt x="91" y="72"/>
                  </a:cubicBezTo>
                  <a:cubicBezTo>
                    <a:pt x="92" y="71"/>
                    <a:pt x="92" y="70"/>
                    <a:pt x="91" y="69"/>
                  </a:cubicBezTo>
                  <a:cubicBezTo>
                    <a:pt x="91" y="67"/>
                    <a:pt x="93" y="64"/>
                    <a:pt x="95" y="64"/>
                  </a:cubicBezTo>
                  <a:cubicBezTo>
                    <a:pt x="96" y="65"/>
                    <a:pt x="97" y="65"/>
                    <a:pt x="97" y="63"/>
                  </a:cubicBezTo>
                  <a:cubicBezTo>
                    <a:pt x="97" y="60"/>
                    <a:pt x="94" y="58"/>
                    <a:pt x="97" y="58"/>
                  </a:cubicBezTo>
                  <a:cubicBezTo>
                    <a:pt x="99" y="58"/>
                    <a:pt x="102" y="59"/>
                    <a:pt x="103" y="57"/>
                  </a:cubicBezTo>
                  <a:cubicBezTo>
                    <a:pt x="103" y="55"/>
                    <a:pt x="102" y="52"/>
                    <a:pt x="105" y="52"/>
                  </a:cubicBezTo>
                  <a:cubicBezTo>
                    <a:pt x="108" y="51"/>
                    <a:pt x="108" y="53"/>
                    <a:pt x="109" y="48"/>
                  </a:cubicBezTo>
                  <a:cubicBezTo>
                    <a:pt x="110" y="43"/>
                    <a:pt x="110" y="40"/>
                    <a:pt x="110" y="37"/>
                  </a:cubicBezTo>
                  <a:cubicBezTo>
                    <a:pt x="110" y="34"/>
                    <a:pt x="111" y="30"/>
                    <a:pt x="113" y="31"/>
                  </a:cubicBezTo>
                  <a:cubicBezTo>
                    <a:pt x="115" y="32"/>
                    <a:pt x="120" y="37"/>
                    <a:pt x="123" y="38"/>
                  </a:cubicBezTo>
                  <a:cubicBezTo>
                    <a:pt x="125" y="38"/>
                    <a:pt x="127" y="36"/>
                    <a:pt x="129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2"/>
                    <a:pt x="126" y="28"/>
                    <a:pt x="125" y="26"/>
                  </a:cubicBezTo>
                  <a:cubicBezTo>
                    <a:pt x="125" y="25"/>
                    <a:pt x="123" y="23"/>
                    <a:pt x="121" y="23"/>
                  </a:cubicBezTo>
                  <a:cubicBezTo>
                    <a:pt x="119" y="23"/>
                    <a:pt x="117" y="23"/>
                    <a:pt x="116" y="23"/>
                  </a:cubicBezTo>
                  <a:cubicBezTo>
                    <a:pt x="114" y="22"/>
                    <a:pt x="112" y="23"/>
                    <a:pt x="111" y="24"/>
                  </a:cubicBezTo>
                  <a:cubicBezTo>
                    <a:pt x="111" y="25"/>
                    <a:pt x="109" y="25"/>
                    <a:pt x="107" y="26"/>
                  </a:cubicBezTo>
                  <a:cubicBezTo>
                    <a:pt x="106" y="27"/>
                    <a:pt x="105" y="30"/>
                    <a:pt x="102" y="30"/>
                  </a:cubicBezTo>
                  <a:cubicBezTo>
                    <a:pt x="99" y="29"/>
                    <a:pt x="99" y="28"/>
                    <a:pt x="98" y="27"/>
                  </a:cubicBezTo>
                  <a:cubicBezTo>
                    <a:pt x="97" y="26"/>
                    <a:pt x="96" y="32"/>
                    <a:pt x="95" y="33"/>
                  </a:cubicBezTo>
                  <a:cubicBezTo>
                    <a:pt x="95" y="34"/>
                    <a:pt x="94" y="36"/>
                    <a:pt x="94" y="34"/>
                  </a:cubicBezTo>
                  <a:cubicBezTo>
                    <a:pt x="93" y="33"/>
                    <a:pt x="90" y="34"/>
                    <a:pt x="90" y="34"/>
                  </a:cubicBezTo>
                  <a:cubicBezTo>
                    <a:pt x="81" y="45"/>
                    <a:pt x="81" y="45"/>
                    <a:pt x="81" y="45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0"/>
                    <a:pt x="41" y="1"/>
                    <a:pt x="41" y="1"/>
                  </a:cubicBez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80" name="Freeform 773">
              <a:extLst>
                <a:ext uri="{FF2B5EF4-FFF2-40B4-BE49-F238E27FC236}">
                  <a16:creationId xmlns:a16="http://schemas.microsoft.com/office/drawing/2014/main" id="{46EB204B-088F-48C3-9178-FD541F0E34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11569" y="2693913"/>
              <a:ext cx="405702" cy="416498"/>
            </a:xfrm>
            <a:custGeom>
              <a:avLst/>
              <a:gdLst>
                <a:gd name="T0" fmla="*/ 22 w 129"/>
                <a:gd name="T1" fmla="*/ 121 h 129"/>
                <a:gd name="T2" fmla="*/ 8 w 129"/>
                <a:gd name="T3" fmla="*/ 107 h 129"/>
                <a:gd name="T4" fmla="*/ 6 w 129"/>
                <a:gd name="T5" fmla="*/ 85 h 129"/>
                <a:gd name="T6" fmla="*/ 9 w 129"/>
                <a:gd name="T7" fmla="*/ 77 h 129"/>
                <a:gd name="T8" fmla="*/ 16 w 129"/>
                <a:gd name="T9" fmla="*/ 66 h 129"/>
                <a:gd name="T10" fmla="*/ 22 w 129"/>
                <a:gd name="T11" fmla="*/ 53 h 129"/>
                <a:gd name="T12" fmla="*/ 28 w 129"/>
                <a:gd name="T13" fmla="*/ 48 h 129"/>
                <a:gd name="T14" fmla="*/ 39 w 129"/>
                <a:gd name="T15" fmla="*/ 40 h 129"/>
                <a:gd name="T16" fmla="*/ 42 w 129"/>
                <a:gd name="T17" fmla="*/ 15 h 129"/>
                <a:gd name="T18" fmla="*/ 42 w 129"/>
                <a:gd name="T19" fmla="*/ 4 h 129"/>
                <a:gd name="T20" fmla="*/ 44 w 129"/>
                <a:gd name="T21" fmla="*/ 0 h 129"/>
                <a:gd name="T22" fmla="*/ 90 w 129"/>
                <a:gd name="T23" fmla="*/ 34 h 129"/>
                <a:gd name="T24" fmla="*/ 95 w 129"/>
                <a:gd name="T25" fmla="*/ 33 h 129"/>
                <a:gd name="T26" fmla="*/ 102 w 129"/>
                <a:gd name="T27" fmla="*/ 29 h 129"/>
                <a:gd name="T28" fmla="*/ 115 w 129"/>
                <a:gd name="T29" fmla="*/ 22 h 129"/>
                <a:gd name="T30" fmla="*/ 129 w 129"/>
                <a:gd name="T31" fmla="*/ 32 h 129"/>
                <a:gd name="T32" fmla="*/ 113 w 129"/>
                <a:gd name="T33" fmla="*/ 32 h 129"/>
                <a:gd name="T34" fmla="*/ 105 w 129"/>
                <a:gd name="T35" fmla="*/ 52 h 129"/>
                <a:gd name="T36" fmla="*/ 97 w 129"/>
                <a:gd name="T37" fmla="*/ 58 h 129"/>
                <a:gd name="T38" fmla="*/ 94 w 129"/>
                <a:gd name="T39" fmla="*/ 65 h 129"/>
                <a:gd name="T40" fmla="*/ 90 w 129"/>
                <a:gd name="T41" fmla="*/ 73 h 129"/>
                <a:gd name="T42" fmla="*/ 78 w 129"/>
                <a:gd name="T43" fmla="*/ 76 h 129"/>
                <a:gd name="T44" fmla="*/ 73 w 129"/>
                <a:gd name="T45" fmla="*/ 93 h 129"/>
                <a:gd name="T46" fmla="*/ 71 w 129"/>
                <a:gd name="T47" fmla="*/ 105 h 129"/>
                <a:gd name="T48" fmla="*/ 64 w 129"/>
                <a:gd name="T49" fmla="*/ 114 h 129"/>
                <a:gd name="T50" fmla="*/ 54 w 129"/>
                <a:gd name="T51" fmla="*/ 118 h 129"/>
                <a:gd name="T52" fmla="*/ 41 w 129"/>
                <a:gd name="T53" fmla="*/ 123 h 129"/>
                <a:gd name="T54" fmla="*/ 13 w 129"/>
                <a:gd name="T55" fmla="*/ 65 h 129"/>
                <a:gd name="T56" fmla="*/ 10 w 129"/>
                <a:gd name="T57" fmla="*/ 82 h 129"/>
                <a:gd name="T58" fmla="*/ 5 w 129"/>
                <a:gd name="T59" fmla="*/ 89 h 129"/>
                <a:gd name="T60" fmla="*/ 9 w 129"/>
                <a:gd name="T61" fmla="*/ 109 h 129"/>
                <a:gd name="T62" fmla="*/ 23 w 129"/>
                <a:gd name="T63" fmla="*/ 122 h 129"/>
                <a:gd name="T64" fmla="*/ 38 w 129"/>
                <a:gd name="T65" fmla="*/ 124 h 129"/>
                <a:gd name="T66" fmla="*/ 51 w 129"/>
                <a:gd name="T67" fmla="*/ 120 h 129"/>
                <a:gd name="T68" fmla="*/ 62 w 129"/>
                <a:gd name="T69" fmla="*/ 113 h 129"/>
                <a:gd name="T70" fmla="*/ 70 w 129"/>
                <a:gd name="T71" fmla="*/ 107 h 129"/>
                <a:gd name="T72" fmla="*/ 68 w 129"/>
                <a:gd name="T73" fmla="*/ 101 h 129"/>
                <a:gd name="T74" fmla="*/ 76 w 129"/>
                <a:gd name="T75" fmla="*/ 84 h 129"/>
                <a:gd name="T76" fmla="*/ 84 w 129"/>
                <a:gd name="T77" fmla="*/ 68 h 129"/>
                <a:gd name="T78" fmla="*/ 91 w 129"/>
                <a:gd name="T79" fmla="*/ 69 h 129"/>
                <a:gd name="T80" fmla="*/ 96 w 129"/>
                <a:gd name="T81" fmla="*/ 63 h 129"/>
                <a:gd name="T82" fmla="*/ 101 w 129"/>
                <a:gd name="T83" fmla="*/ 58 h 129"/>
                <a:gd name="T84" fmla="*/ 109 w 129"/>
                <a:gd name="T85" fmla="*/ 48 h 129"/>
                <a:gd name="T86" fmla="*/ 123 w 129"/>
                <a:gd name="T87" fmla="*/ 38 h 129"/>
                <a:gd name="T88" fmla="*/ 125 w 129"/>
                <a:gd name="T89" fmla="*/ 27 h 129"/>
                <a:gd name="T90" fmla="*/ 109 w 129"/>
                <a:gd name="T91" fmla="*/ 26 h 129"/>
                <a:gd name="T92" fmla="*/ 98 w 129"/>
                <a:gd name="T93" fmla="*/ 27 h 129"/>
                <a:gd name="T94" fmla="*/ 93 w 129"/>
                <a:gd name="T95" fmla="*/ 34 h 129"/>
                <a:gd name="T96" fmla="*/ 49 w 129"/>
                <a:gd name="T97" fmla="*/ 33 h 129"/>
                <a:gd name="T98" fmla="*/ 42 w 129"/>
                <a:gd name="T99" fmla="*/ 4 h 129"/>
                <a:gd name="T100" fmla="*/ 42 w 129"/>
                <a:gd name="T101" fmla="*/ 15 h 129"/>
                <a:gd name="T102" fmla="*/ 39 w 129"/>
                <a:gd name="T103" fmla="*/ 40 h 129"/>
                <a:gd name="T104" fmla="*/ 28 w 129"/>
                <a:gd name="T105" fmla="*/ 49 h 129"/>
                <a:gd name="T106" fmla="*/ 22 w 129"/>
                <a:gd name="T107" fmla="*/ 54 h 129"/>
                <a:gd name="T108" fmla="*/ 17 w 129"/>
                <a:gd name="T109" fmla="*/ 67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9" h="129">
                  <a:moveTo>
                    <a:pt x="35" y="129"/>
                  </a:moveTo>
                  <a:cubicBezTo>
                    <a:pt x="34" y="129"/>
                    <a:pt x="34" y="128"/>
                    <a:pt x="33" y="128"/>
                  </a:cubicBezTo>
                  <a:cubicBezTo>
                    <a:pt x="32" y="126"/>
                    <a:pt x="31" y="125"/>
                    <a:pt x="27" y="124"/>
                  </a:cubicBezTo>
                  <a:cubicBezTo>
                    <a:pt x="25" y="124"/>
                    <a:pt x="23" y="123"/>
                    <a:pt x="23" y="122"/>
                  </a:cubicBezTo>
                  <a:cubicBezTo>
                    <a:pt x="22" y="122"/>
                    <a:pt x="22" y="121"/>
                    <a:pt x="22" y="121"/>
                  </a:cubicBezTo>
                  <a:cubicBezTo>
                    <a:pt x="22" y="120"/>
                    <a:pt x="23" y="119"/>
                    <a:pt x="22" y="119"/>
                  </a:cubicBezTo>
                  <a:cubicBezTo>
                    <a:pt x="21" y="117"/>
                    <a:pt x="20" y="117"/>
                    <a:pt x="19" y="117"/>
                  </a:cubicBezTo>
                  <a:cubicBezTo>
                    <a:pt x="18" y="117"/>
                    <a:pt x="16" y="117"/>
                    <a:pt x="14" y="115"/>
                  </a:cubicBezTo>
                  <a:cubicBezTo>
                    <a:pt x="10" y="114"/>
                    <a:pt x="9" y="111"/>
                    <a:pt x="9" y="109"/>
                  </a:cubicBezTo>
                  <a:cubicBezTo>
                    <a:pt x="8" y="108"/>
                    <a:pt x="8" y="107"/>
                    <a:pt x="8" y="107"/>
                  </a:cubicBezTo>
                  <a:cubicBezTo>
                    <a:pt x="7" y="106"/>
                    <a:pt x="7" y="106"/>
                    <a:pt x="7" y="106"/>
                  </a:cubicBezTo>
                  <a:cubicBezTo>
                    <a:pt x="6" y="104"/>
                    <a:pt x="5" y="101"/>
                    <a:pt x="3" y="100"/>
                  </a:cubicBezTo>
                  <a:cubicBezTo>
                    <a:pt x="1" y="98"/>
                    <a:pt x="0" y="91"/>
                    <a:pt x="0" y="90"/>
                  </a:cubicBezTo>
                  <a:cubicBezTo>
                    <a:pt x="0" y="89"/>
                    <a:pt x="3" y="88"/>
                    <a:pt x="5" y="88"/>
                  </a:cubicBezTo>
                  <a:cubicBezTo>
                    <a:pt x="6" y="88"/>
                    <a:pt x="6" y="88"/>
                    <a:pt x="6" y="85"/>
                  </a:cubicBezTo>
                  <a:cubicBezTo>
                    <a:pt x="6" y="85"/>
                    <a:pt x="6" y="85"/>
                    <a:pt x="6" y="85"/>
                  </a:cubicBezTo>
                  <a:cubicBezTo>
                    <a:pt x="6" y="83"/>
                    <a:pt x="7" y="83"/>
                    <a:pt x="8" y="82"/>
                  </a:cubicBezTo>
                  <a:cubicBezTo>
                    <a:pt x="8" y="82"/>
                    <a:pt x="9" y="82"/>
                    <a:pt x="9" y="82"/>
                  </a:cubicBezTo>
                  <a:cubicBezTo>
                    <a:pt x="10" y="81"/>
                    <a:pt x="10" y="81"/>
                    <a:pt x="10" y="81"/>
                  </a:cubicBezTo>
                  <a:cubicBezTo>
                    <a:pt x="10" y="80"/>
                    <a:pt x="10" y="78"/>
                    <a:pt x="9" y="77"/>
                  </a:cubicBezTo>
                  <a:cubicBezTo>
                    <a:pt x="9" y="76"/>
                    <a:pt x="9" y="75"/>
                    <a:pt x="9" y="73"/>
                  </a:cubicBezTo>
                  <a:cubicBezTo>
                    <a:pt x="9" y="72"/>
                    <a:pt x="10" y="71"/>
                    <a:pt x="10" y="71"/>
                  </a:cubicBezTo>
                  <a:cubicBezTo>
                    <a:pt x="9" y="68"/>
                    <a:pt x="11" y="65"/>
                    <a:pt x="12" y="64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14" y="64"/>
                    <a:pt x="15" y="65"/>
                    <a:pt x="16" y="66"/>
                  </a:cubicBezTo>
                  <a:cubicBezTo>
                    <a:pt x="16" y="66"/>
                    <a:pt x="17" y="67"/>
                    <a:pt x="17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7"/>
                    <a:pt x="18" y="60"/>
                    <a:pt x="17" y="57"/>
                  </a:cubicBezTo>
                  <a:cubicBezTo>
                    <a:pt x="16" y="55"/>
                    <a:pt x="19" y="54"/>
                    <a:pt x="20" y="54"/>
                  </a:cubicBezTo>
                  <a:cubicBezTo>
                    <a:pt x="21" y="53"/>
                    <a:pt x="21" y="53"/>
                    <a:pt x="22" y="53"/>
                  </a:cubicBezTo>
                  <a:cubicBezTo>
                    <a:pt x="23" y="53"/>
                    <a:pt x="23" y="51"/>
                    <a:pt x="23" y="49"/>
                  </a:cubicBezTo>
                  <a:cubicBezTo>
                    <a:pt x="23" y="49"/>
                    <a:pt x="23" y="48"/>
                    <a:pt x="23" y="48"/>
                  </a:cubicBezTo>
                  <a:cubicBezTo>
                    <a:pt x="24" y="47"/>
                    <a:pt x="24" y="46"/>
                    <a:pt x="25" y="46"/>
                  </a:cubicBezTo>
                  <a:cubicBezTo>
                    <a:pt x="25" y="46"/>
                    <a:pt x="26" y="47"/>
                    <a:pt x="27" y="4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9" y="49"/>
                    <a:pt x="29" y="49"/>
                    <a:pt x="29" y="49"/>
                  </a:cubicBezTo>
                  <a:cubicBezTo>
                    <a:pt x="30" y="49"/>
                    <a:pt x="30" y="49"/>
                    <a:pt x="31" y="48"/>
                  </a:cubicBezTo>
                  <a:cubicBezTo>
                    <a:pt x="31" y="48"/>
                    <a:pt x="32" y="48"/>
                    <a:pt x="32" y="48"/>
                  </a:cubicBezTo>
                  <a:cubicBezTo>
                    <a:pt x="34" y="48"/>
                    <a:pt x="35" y="45"/>
                    <a:pt x="37" y="43"/>
                  </a:cubicBezTo>
                  <a:cubicBezTo>
                    <a:pt x="38" y="42"/>
                    <a:pt x="38" y="41"/>
                    <a:pt x="39" y="40"/>
                  </a:cubicBezTo>
                  <a:cubicBezTo>
                    <a:pt x="40" y="38"/>
                    <a:pt x="40" y="33"/>
                    <a:pt x="39" y="29"/>
                  </a:cubicBezTo>
                  <a:cubicBezTo>
                    <a:pt x="39" y="26"/>
                    <a:pt x="40" y="25"/>
                    <a:pt x="41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3" y="24"/>
                    <a:pt x="42" y="21"/>
                    <a:pt x="42" y="18"/>
                  </a:cubicBezTo>
                  <a:cubicBezTo>
                    <a:pt x="42" y="17"/>
                    <a:pt x="42" y="16"/>
                    <a:pt x="42" y="15"/>
                  </a:cubicBezTo>
                  <a:cubicBezTo>
                    <a:pt x="42" y="13"/>
                    <a:pt x="42" y="13"/>
                    <a:pt x="43" y="13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4" y="12"/>
                    <a:pt x="43" y="11"/>
                    <a:pt x="43" y="9"/>
                  </a:cubicBezTo>
                  <a:cubicBezTo>
                    <a:pt x="43" y="9"/>
                    <a:pt x="42" y="8"/>
                    <a:pt x="42" y="7"/>
                  </a:cubicBezTo>
                  <a:cubicBezTo>
                    <a:pt x="42" y="6"/>
                    <a:pt x="42" y="5"/>
                    <a:pt x="42" y="4"/>
                  </a:cubicBezTo>
                  <a:cubicBezTo>
                    <a:pt x="41" y="3"/>
                    <a:pt x="41" y="2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2" y="0"/>
                    <a:pt x="42" y="0"/>
                    <a:pt x="43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81" y="44"/>
                    <a:pt x="81" y="44"/>
                    <a:pt x="81" y="44"/>
                  </a:cubicBezTo>
                  <a:cubicBezTo>
                    <a:pt x="90" y="34"/>
                    <a:pt x="90" y="34"/>
                    <a:pt x="90" y="34"/>
                  </a:cubicBezTo>
                  <a:cubicBezTo>
                    <a:pt x="90" y="34"/>
                    <a:pt x="90" y="34"/>
                    <a:pt x="90" y="34"/>
                  </a:cubicBezTo>
                  <a:cubicBezTo>
                    <a:pt x="90" y="34"/>
                    <a:pt x="92" y="33"/>
                    <a:pt x="93" y="33"/>
                  </a:cubicBezTo>
                  <a:cubicBezTo>
                    <a:pt x="94" y="33"/>
                    <a:pt x="94" y="34"/>
                    <a:pt x="94" y="34"/>
                  </a:cubicBezTo>
                  <a:cubicBezTo>
                    <a:pt x="94" y="34"/>
                    <a:pt x="94" y="34"/>
                    <a:pt x="94" y="34"/>
                  </a:cubicBezTo>
                  <a:cubicBezTo>
                    <a:pt x="95" y="33"/>
                    <a:pt x="95" y="33"/>
                    <a:pt x="95" y="33"/>
                  </a:cubicBezTo>
                  <a:cubicBezTo>
                    <a:pt x="95" y="33"/>
                    <a:pt x="95" y="33"/>
                    <a:pt x="95" y="33"/>
                  </a:cubicBezTo>
                  <a:cubicBezTo>
                    <a:pt x="95" y="33"/>
                    <a:pt x="95" y="32"/>
                    <a:pt x="95" y="32"/>
                  </a:cubicBezTo>
                  <a:cubicBezTo>
                    <a:pt x="97" y="28"/>
                    <a:pt x="97" y="26"/>
                    <a:pt x="98" y="26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100" y="28"/>
                    <a:pt x="100" y="29"/>
                    <a:pt x="102" y="29"/>
                  </a:cubicBezTo>
                  <a:cubicBezTo>
                    <a:pt x="104" y="30"/>
                    <a:pt x="105" y="29"/>
                    <a:pt x="105" y="27"/>
                  </a:cubicBezTo>
                  <a:cubicBezTo>
                    <a:pt x="106" y="27"/>
                    <a:pt x="106" y="26"/>
                    <a:pt x="107" y="26"/>
                  </a:cubicBezTo>
                  <a:cubicBezTo>
                    <a:pt x="108" y="26"/>
                    <a:pt x="108" y="25"/>
                    <a:pt x="109" y="25"/>
                  </a:cubicBezTo>
                  <a:cubicBezTo>
                    <a:pt x="110" y="25"/>
                    <a:pt x="111" y="24"/>
                    <a:pt x="111" y="24"/>
                  </a:cubicBezTo>
                  <a:cubicBezTo>
                    <a:pt x="112" y="23"/>
                    <a:pt x="113" y="22"/>
                    <a:pt x="115" y="22"/>
                  </a:cubicBezTo>
                  <a:cubicBezTo>
                    <a:pt x="115" y="22"/>
                    <a:pt x="116" y="22"/>
                    <a:pt x="116" y="22"/>
                  </a:cubicBezTo>
                  <a:cubicBezTo>
                    <a:pt x="117" y="23"/>
                    <a:pt x="119" y="23"/>
                    <a:pt x="121" y="23"/>
                  </a:cubicBezTo>
                  <a:cubicBezTo>
                    <a:pt x="123" y="23"/>
                    <a:pt x="125" y="25"/>
                    <a:pt x="125" y="26"/>
                  </a:cubicBezTo>
                  <a:cubicBezTo>
                    <a:pt x="126" y="28"/>
                    <a:pt x="128" y="31"/>
                    <a:pt x="128" y="32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28" y="36"/>
                    <a:pt x="125" y="39"/>
                    <a:pt x="123" y="38"/>
                  </a:cubicBezTo>
                  <a:cubicBezTo>
                    <a:pt x="121" y="38"/>
                    <a:pt x="118" y="35"/>
                    <a:pt x="115" y="33"/>
                  </a:cubicBezTo>
                  <a:cubicBezTo>
                    <a:pt x="114" y="33"/>
                    <a:pt x="113" y="32"/>
                    <a:pt x="113" y="32"/>
                  </a:cubicBezTo>
                  <a:cubicBezTo>
                    <a:pt x="112" y="31"/>
                    <a:pt x="112" y="31"/>
                    <a:pt x="112" y="32"/>
                  </a:cubicBezTo>
                  <a:cubicBezTo>
                    <a:pt x="111" y="33"/>
                    <a:pt x="110" y="35"/>
                    <a:pt x="110" y="37"/>
                  </a:cubicBezTo>
                  <a:cubicBezTo>
                    <a:pt x="111" y="41"/>
                    <a:pt x="110" y="44"/>
                    <a:pt x="109" y="48"/>
                  </a:cubicBezTo>
                  <a:cubicBezTo>
                    <a:pt x="108" y="51"/>
                    <a:pt x="108" y="52"/>
                    <a:pt x="107" y="52"/>
                  </a:cubicBezTo>
                  <a:cubicBezTo>
                    <a:pt x="106" y="52"/>
                    <a:pt x="106" y="52"/>
                    <a:pt x="105" y="52"/>
                  </a:cubicBezTo>
                  <a:cubicBezTo>
                    <a:pt x="103" y="52"/>
                    <a:pt x="103" y="54"/>
                    <a:pt x="103" y="55"/>
                  </a:cubicBezTo>
                  <a:cubicBezTo>
                    <a:pt x="103" y="56"/>
                    <a:pt x="103" y="57"/>
                    <a:pt x="103" y="57"/>
                  </a:cubicBezTo>
                  <a:cubicBezTo>
                    <a:pt x="102" y="59"/>
                    <a:pt x="101" y="59"/>
                    <a:pt x="101" y="59"/>
                  </a:cubicBezTo>
                  <a:cubicBezTo>
                    <a:pt x="100" y="59"/>
                    <a:pt x="100" y="59"/>
                    <a:pt x="99" y="59"/>
                  </a:cubicBezTo>
                  <a:cubicBezTo>
                    <a:pt x="98" y="59"/>
                    <a:pt x="97" y="58"/>
                    <a:pt x="97" y="58"/>
                  </a:cubicBezTo>
                  <a:cubicBezTo>
                    <a:pt x="96" y="58"/>
                    <a:pt x="96" y="59"/>
                    <a:pt x="96" y="59"/>
                  </a:cubicBezTo>
                  <a:cubicBezTo>
                    <a:pt x="96" y="59"/>
                    <a:pt x="96" y="60"/>
                    <a:pt x="96" y="60"/>
                  </a:cubicBezTo>
                  <a:cubicBezTo>
                    <a:pt x="96" y="61"/>
                    <a:pt x="97" y="62"/>
                    <a:pt x="97" y="63"/>
                  </a:cubicBezTo>
                  <a:cubicBezTo>
                    <a:pt x="97" y="64"/>
                    <a:pt x="97" y="65"/>
                    <a:pt x="96" y="65"/>
                  </a:cubicBezTo>
                  <a:cubicBezTo>
                    <a:pt x="95" y="65"/>
                    <a:pt x="95" y="65"/>
                    <a:pt x="94" y="65"/>
                  </a:cubicBezTo>
                  <a:cubicBezTo>
                    <a:pt x="94" y="64"/>
                    <a:pt x="94" y="65"/>
                    <a:pt x="93" y="65"/>
                  </a:cubicBezTo>
                  <a:cubicBezTo>
                    <a:pt x="92" y="66"/>
                    <a:pt x="92" y="68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0" y="73"/>
                    <a:pt x="90" y="73"/>
                    <a:pt x="90" y="73"/>
                  </a:cubicBezTo>
                  <a:cubicBezTo>
                    <a:pt x="89" y="73"/>
                    <a:pt x="87" y="71"/>
                    <a:pt x="86" y="69"/>
                  </a:cubicBezTo>
                  <a:cubicBezTo>
                    <a:pt x="86" y="69"/>
                    <a:pt x="86" y="69"/>
                    <a:pt x="86" y="69"/>
                  </a:cubicBezTo>
                  <a:cubicBezTo>
                    <a:pt x="84" y="68"/>
                    <a:pt x="84" y="69"/>
                    <a:pt x="82" y="70"/>
                  </a:cubicBezTo>
                  <a:cubicBezTo>
                    <a:pt x="82" y="70"/>
                    <a:pt x="81" y="70"/>
                    <a:pt x="80" y="71"/>
                  </a:cubicBezTo>
                  <a:cubicBezTo>
                    <a:pt x="78" y="72"/>
                    <a:pt x="78" y="73"/>
                    <a:pt x="78" y="76"/>
                  </a:cubicBezTo>
                  <a:cubicBezTo>
                    <a:pt x="78" y="77"/>
                    <a:pt x="78" y="79"/>
                    <a:pt x="78" y="81"/>
                  </a:cubicBezTo>
                  <a:cubicBezTo>
                    <a:pt x="77" y="83"/>
                    <a:pt x="77" y="84"/>
                    <a:pt x="77" y="85"/>
                  </a:cubicBezTo>
                  <a:cubicBezTo>
                    <a:pt x="76" y="85"/>
                    <a:pt x="76" y="86"/>
                    <a:pt x="76" y="87"/>
                  </a:cubicBezTo>
                  <a:cubicBezTo>
                    <a:pt x="75" y="90"/>
                    <a:pt x="75" y="90"/>
                    <a:pt x="74" y="92"/>
                  </a:cubicBezTo>
                  <a:cubicBezTo>
                    <a:pt x="74" y="92"/>
                    <a:pt x="73" y="93"/>
                    <a:pt x="73" y="93"/>
                  </a:cubicBezTo>
                  <a:cubicBezTo>
                    <a:pt x="72" y="95"/>
                    <a:pt x="71" y="96"/>
                    <a:pt x="71" y="97"/>
                  </a:cubicBezTo>
                  <a:cubicBezTo>
                    <a:pt x="70" y="98"/>
                    <a:pt x="70" y="100"/>
                    <a:pt x="68" y="102"/>
                  </a:cubicBezTo>
                  <a:cubicBezTo>
                    <a:pt x="68" y="103"/>
                    <a:pt x="67" y="104"/>
                    <a:pt x="68" y="104"/>
                  </a:cubicBezTo>
                  <a:cubicBezTo>
                    <a:pt x="68" y="104"/>
                    <a:pt x="68" y="104"/>
                    <a:pt x="69" y="104"/>
                  </a:cubicBezTo>
                  <a:cubicBezTo>
                    <a:pt x="69" y="104"/>
                    <a:pt x="70" y="104"/>
                    <a:pt x="71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7"/>
                    <a:pt x="70" y="107"/>
                  </a:cubicBezTo>
                  <a:cubicBezTo>
                    <a:pt x="70" y="107"/>
                    <a:pt x="69" y="108"/>
                    <a:pt x="69" y="110"/>
                  </a:cubicBezTo>
                  <a:cubicBezTo>
                    <a:pt x="68" y="111"/>
                    <a:pt x="67" y="113"/>
                    <a:pt x="66" y="113"/>
                  </a:cubicBezTo>
                  <a:cubicBezTo>
                    <a:pt x="65" y="114"/>
                    <a:pt x="65" y="114"/>
                    <a:pt x="64" y="114"/>
                  </a:cubicBezTo>
                  <a:cubicBezTo>
                    <a:pt x="64" y="114"/>
                    <a:pt x="63" y="114"/>
                    <a:pt x="63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6"/>
                    <a:pt x="60" y="117"/>
                    <a:pt x="54" y="118"/>
                  </a:cubicBezTo>
                  <a:cubicBezTo>
                    <a:pt x="54" y="118"/>
                    <a:pt x="54" y="118"/>
                    <a:pt x="54" y="118"/>
                  </a:cubicBezTo>
                  <a:cubicBezTo>
                    <a:pt x="52" y="118"/>
                    <a:pt x="51" y="119"/>
                    <a:pt x="51" y="119"/>
                  </a:cubicBezTo>
                  <a:cubicBezTo>
                    <a:pt x="52" y="119"/>
                    <a:pt x="52" y="119"/>
                    <a:pt x="52" y="119"/>
                  </a:cubicBezTo>
                  <a:cubicBezTo>
                    <a:pt x="52" y="120"/>
                    <a:pt x="52" y="120"/>
                    <a:pt x="52" y="121"/>
                  </a:cubicBezTo>
                  <a:cubicBezTo>
                    <a:pt x="51" y="122"/>
                    <a:pt x="47" y="124"/>
                    <a:pt x="44" y="124"/>
                  </a:cubicBezTo>
                  <a:cubicBezTo>
                    <a:pt x="43" y="124"/>
                    <a:pt x="42" y="124"/>
                    <a:pt x="41" y="123"/>
                  </a:cubicBezTo>
                  <a:cubicBezTo>
                    <a:pt x="40" y="123"/>
                    <a:pt x="39" y="123"/>
                    <a:pt x="39" y="123"/>
                  </a:cubicBezTo>
                  <a:cubicBezTo>
                    <a:pt x="38" y="123"/>
                    <a:pt x="38" y="123"/>
                    <a:pt x="38" y="124"/>
                  </a:cubicBezTo>
                  <a:cubicBezTo>
                    <a:pt x="38" y="125"/>
                    <a:pt x="38" y="126"/>
                    <a:pt x="37" y="127"/>
                  </a:cubicBezTo>
                  <a:cubicBezTo>
                    <a:pt x="36" y="128"/>
                    <a:pt x="36" y="129"/>
                    <a:pt x="35" y="129"/>
                  </a:cubicBezTo>
                  <a:close/>
                  <a:moveTo>
                    <a:pt x="13" y="65"/>
                  </a:moveTo>
                  <a:cubicBezTo>
                    <a:pt x="13" y="65"/>
                    <a:pt x="13" y="65"/>
                    <a:pt x="13" y="65"/>
                  </a:cubicBezTo>
                  <a:cubicBezTo>
                    <a:pt x="12" y="66"/>
                    <a:pt x="10" y="68"/>
                    <a:pt x="10" y="70"/>
                  </a:cubicBezTo>
                  <a:cubicBezTo>
                    <a:pt x="10" y="71"/>
                    <a:pt x="10" y="72"/>
                    <a:pt x="10" y="73"/>
                  </a:cubicBezTo>
                  <a:cubicBezTo>
                    <a:pt x="9" y="75"/>
                    <a:pt x="9" y="76"/>
                    <a:pt x="10" y="77"/>
                  </a:cubicBezTo>
                  <a:cubicBezTo>
                    <a:pt x="10" y="78"/>
                    <a:pt x="11" y="80"/>
                    <a:pt x="10" y="82"/>
                  </a:cubicBezTo>
                  <a:cubicBezTo>
                    <a:pt x="10" y="82"/>
                    <a:pt x="10" y="82"/>
                    <a:pt x="9" y="83"/>
                  </a:cubicBezTo>
                  <a:cubicBezTo>
                    <a:pt x="9" y="83"/>
                    <a:pt x="9" y="83"/>
                    <a:pt x="8" y="83"/>
                  </a:cubicBezTo>
                  <a:cubicBezTo>
                    <a:pt x="7" y="83"/>
                    <a:pt x="7" y="83"/>
                    <a:pt x="7" y="85"/>
                  </a:cubicBezTo>
                  <a:cubicBezTo>
                    <a:pt x="7" y="85"/>
                    <a:pt x="7" y="85"/>
                    <a:pt x="7" y="85"/>
                  </a:cubicBezTo>
                  <a:cubicBezTo>
                    <a:pt x="7" y="88"/>
                    <a:pt x="7" y="88"/>
                    <a:pt x="5" y="89"/>
                  </a:cubicBezTo>
                  <a:cubicBezTo>
                    <a:pt x="2" y="89"/>
                    <a:pt x="1" y="90"/>
                    <a:pt x="0" y="90"/>
                  </a:cubicBezTo>
                  <a:cubicBezTo>
                    <a:pt x="0" y="91"/>
                    <a:pt x="1" y="98"/>
                    <a:pt x="3" y="100"/>
                  </a:cubicBezTo>
                  <a:cubicBezTo>
                    <a:pt x="5" y="101"/>
                    <a:pt x="6" y="103"/>
                    <a:pt x="8" y="106"/>
                  </a:cubicBezTo>
                  <a:cubicBezTo>
                    <a:pt x="8" y="106"/>
                    <a:pt x="8" y="106"/>
                    <a:pt x="8" y="106"/>
                  </a:cubicBezTo>
                  <a:cubicBezTo>
                    <a:pt x="8" y="107"/>
                    <a:pt x="9" y="108"/>
                    <a:pt x="9" y="109"/>
                  </a:cubicBezTo>
                  <a:cubicBezTo>
                    <a:pt x="10" y="111"/>
                    <a:pt x="11" y="113"/>
                    <a:pt x="14" y="115"/>
                  </a:cubicBezTo>
                  <a:cubicBezTo>
                    <a:pt x="16" y="116"/>
                    <a:pt x="18" y="116"/>
                    <a:pt x="19" y="116"/>
                  </a:cubicBezTo>
                  <a:cubicBezTo>
                    <a:pt x="21" y="117"/>
                    <a:pt x="22" y="117"/>
                    <a:pt x="23" y="118"/>
                  </a:cubicBezTo>
                  <a:cubicBezTo>
                    <a:pt x="23" y="119"/>
                    <a:pt x="23" y="120"/>
                    <a:pt x="23" y="121"/>
                  </a:cubicBezTo>
                  <a:cubicBezTo>
                    <a:pt x="23" y="121"/>
                    <a:pt x="23" y="122"/>
                    <a:pt x="23" y="122"/>
                  </a:cubicBezTo>
                  <a:cubicBezTo>
                    <a:pt x="24" y="123"/>
                    <a:pt x="25" y="123"/>
                    <a:pt x="27" y="123"/>
                  </a:cubicBezTo>
                  <a:cubicBezTo>
                    <a:pt x="31" y="124"/>
                    <a:pt x="33" y="126"/>
                    <a:pt x="34" y="127"/>
                  </a:cubicBezTo>
                  <a:cubicBezTo>
                    <a:pt x="34" y="128"/>
                    <a:pt x="35" y="128"/>
                    <a:pt x="35" y="128"/>
                  </a:cubicBezTo>
                  <a:cubicBezTo>
                    <a:pt x="35" y="128"/>
                    <a:pt x="36" y="128"/>
                    <a:pt x="36" y="127"/>
                  </a:cubicBezTo>
                  <a:cubicBezTo>
                    <a:pt x="37" y="126"/>
                    <a:pt x="37" y="125"/>
                    <a:pt x="38" y="124"/>
                  </a:cubicBezTo>
                  <a:cubicBezTo>
                    <a:pt x="38" y="123"/>
                    <a:pt x="38" y="122"/>
                    <a:pt x="39" y="122"/>
                  </a:cubicBezTo>
                  <a:cubicBezTo>
                    <a:pt x="39" y="122"/>
                    <a:pt x="40" y="123"/>
                    <a:pt x="41" y="123"/>
                  </a:cubicBezTo>
                  <a:cubicBezTo>
                    <a:pt x="42" y="123"/>
                    <a:pt x="43" y="123"/>
                    <a:pt x="44" y="123"/>
                  </a:cubicBezTo>
                  <a:cubicBezTo>
                    <a:pt x="47" y="123"/>
                    <a:pt x="51" y="121"/>
                    <a:pt x="51" y="120"/>
                  </a:cubicBezTo>
                  <a:cubicBezTo>
                    <a:pt x="52" y="120"/>
                    <a:pt x="52" y="120"/>
                    <a:pt x="51" y="120"/>
                  </a:cubicBezTo>
                  <a:cubicBezTo>
                    <a:pt x="51" y="119"/>
                    <a:pt x="51" y="119"/>
                    <a:pt x="51" y="119"/>
                  </a:cubicBezTo>
                  <a:cubicBezTo>
                    <a:pt x="51" y="118"/>
                    <a:pt x="52" y="118"/>
                    <a:pt x="54" y="117"/>
                  </a:cubicBezTo>
                  <a:cubicBezTo>
                    <a:pt x="54" y="117"/>
                    <a:pt x="54" y="117"/>
                    <a:pt x="54" y="117"/>
                  </a:cubicBezTo>
                  <a:cubicBezTo>
                    <a:pt x="59" y="116"/>
                    <a:pt x="63" y="115"/>
                    <a:pt x="62" y="114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2" y="113"/>
                    <a:pt x="63" y="113"/>
                    <a:pt x="63" y="113"/>
                  </a:cubicBezTo>
                  <a:cubicBezTo>
                    <a:pt x="63" y="113"/>
                    <a:pt x="64" y="113"/>
                    <a:pt x="64" y="113"/>
                  </a:cubicBezTo>
                  <a:cubicBezTo>
                    <a:pt x="65" y="113"/>
                    <a:pt x="65" y="113"/>
                    <a:pt x="66" y="113"/>
                  </a:cubicBezTo>
                  <a:cubicBezTo>
                    <a:pt x="67" y="112"/>
                    <a:pt x="68" y="111"/>
                    <a:pt x="68" y="109"/>
                  </a:cubicBezTo>
                  <a:cubicBezTo>
                    <a:pt x="69" y="108"/>
                    <a:pt x="69" y="107"/>
                    <a:pt x="70" y="107"/>
                  </a:cubicBezTo>
                  <a:cubicBezTo>
                    <a:pt x="71" y="107"/>
                    <a:pt x="72" y="106"/>
                    <a:pt x="72" y="106"/>
                  </a:cubicBezTo>
                  <a:cubicBezTo>
                    <a:pt x="72" y="106"/>
                    <a:pt x="72" y="106"/>
                    <a:pt x="71" y="105"/>
                  </a:cubicBezTo>
                  <a:cubicBezTo>
                    <a:pt x="70" y="105"/>
                    <a:pt x="69" y="105"/>
                    <a:pt x="69" y="105"/>
                  </a:cubicBezTo>
                  <a:cubicBezTo>
                    <a:pt x="68" y="104"/>
                    <a:pt x="67" y="104"/>
                    <a:pt x="67" y="104"/>
                  </a:cubicBezTo>
                  <a:cubicBezTo>
                    <a:pt x="67" y="104"/>
                    <a:pt x="67" y="103"/>
                    <a:pt x="68" y="101"/>
                  </a:cubicBezTo>
                  <a:cubicBezTo>
                    <a:pt x="69" y="100"/>
                    <a:pt x="70" y="98"/>
                    <a:pt x="70" y="97"/>
                  </a:cubicBezTo>
                  <a:cubicBezTo>
                    <a:pt x="71" y="96"/>
                    <a:pt x="71" y="94"/>
                    <a:pt x="72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5" y="90"/>
                    <a:pt x="75" y="90"/>
                    <a:pt x="75" y="87"/>
                  </a:cubicBezTo>
                  <a:cubicBezTo>
                    <a:pt x="75" y="85"/>
                    <a:pt x="76" y="85"/>
                    <a:pt x="76" y="84"/>
                  </a:cubicBezTo>
                  <a:cubicBezTo>
                    <a:pt x="76" y="84"/>
                    <a:pt x="77" y="83"/>
                    <a:pt x="77" y="80"/>
                  </a:cubicBezTo>
                  <a:cubicBezTo>
                    <a:pt x="78" y="79"/>
                    <a:pt x="78" y="77"/>
                    <a:pt x="78" y="76"/>
                  </a:cubicBezTo>
                  <a:cubicBezTo>
                    <a:pt x="78" y="73"/>
                    <a:pt x="78" y="72"/>
                    <a:pt x="80" y="70"/>
                  </a:cubicBezTo>
                  <a:cubicBezTo>
                    <a:pt x="81" y="70"/>
                    <a:pt x="81" y="70"/>
                    <a:pt x="82" y="69"/>
                  </a:cubicBezTo>
                  <a:cubicBezTo>
                    <a:pt x="83" y="69"/>
                    <a:pt x="84" y="68"/>
                    <a:pt x="84" y="68"/>
                  </a:cubicBezTo>
                  <a:cubicBezTo>
                    <a:pt x="85" y="68"/>
                    <a:pt x="85" y="68"/>
                    <a:pt x="86" y="69"/>
                  </a:cubicBezTo>
                  <a:cubicBezTo>
                    <a:pt x="86" y="69"/>
                    <a:pt x="86" y="69"/>
                    <a:pt x="86" y="69"/>
                  </a:cubicBezTo>
                  <a:cubicBezTo>
                    <a:pt x="88" y="70"/>
                    <a:pt x="90" y="72"/>
                    <a:pt x="90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0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2" y="66"/>
                    <a:pt x="93" y="65"/>
                  </a:cubicBezTo>
                  <a:cubicBezTo>
                    <a:pt x="93" y="64"/>
                    <a:pt x="94" y="64"/>
                    <a:pt x="95" y="64"/>
                  </a:cubicBezTo>
                  <a:cubicBezTo>
                    <a:pt x="95" y="65"/>
                    <a:pt x="96" y="65"/>
                    <a:pt x="96" y="65"/>
                  </a:cubicBezTo>
                  <a:cubicBezTo>
                    <a:pt x="96" y="65"/>
                    <a:pt x="96" y="65"/>
                    <a:pt x="96" y="63"/>
                  </a:cubicBezTo>
                  <a:cubicBezTo>
                    <a:pt x="96" y="62"/>
                    <a:pt x="96" y="61"/>
                    <a:pt x="96" y="60"/>
                  </a:cubicBezTo>
                  <a:cubicBezTo>
                    <a:pt x="95" y="60"/>
                    <a:pt x="95" y="59"/>
                    <a:pt x="95" y="58"/>
                  </a:cubicBezTo>
                  <a:cubicBezTo>
                    <a:pt x="96" y="58"/>
                    <a:pt x="96" y="58"/>
                    <a:pt x="97" y="58"/>
                  </a:cubicBezTo>
                  <a:cubicBezTo>
                    <a:pt x="97" y="58"/>
                    <a:pt x="98" y="58"/>
                    <a:pt x="99" y="58"/>
                  </a:cubicBezTo>
                  <a:cubicBezTo>
                    <a:pt x="100" y="58"/>
                    <a:pt x="100" y="58"/>
                    <a:pt x="101" y="58"/>
                  </a:cubicBezTo>
                  <a:cubicBezTo>
                    <a:pt x="102" y="58"/>
                    <a:pt x="102" y="58"/>
                    <a:pt x="102" y="57"/>
                  </a:cubicBezTo>
                  <a:cubicBezTo>
                    <a:pt x="102" y="57"/>
                    <a:pt x="103" y="56"/>
                    <a:pt x="103" y="55"/>
                  </a:cubicBezTo>
                  <a:cubicBezTo>
                    <a:pt x="103" y="54"/>
                    <a:pt x="103" y="52"/>
                    <a:pt x="105" y="51"/>
                  </a:cubicBezTo>
                  <a:cubicBezTo>
                    <a:pt x="106" y="51"/>
                    <a:pt x="106" y="51"/>
                    <a:pt x="107" y="51"/>
                  </a:cubicBezTo>
                  <a:cubicBezTo>
                    <a:pt x="108" y="51"/>
                    <a:pt x="108" y="51"/>
                    <a:pt x="109" y="48"/>
                  </a:cubicBezTo>
                  <a:cubicBezTo>
                    <a:pt x="110" y="43"/>
                    <a:pt x="110" y="39"/>
                    <a:pt x="110" y="37"/>
                  </a:cubicBezTo>
                  <a:cubicBezTo>
                    <a:pt x="110" y="35"/>
                    <a:pt x="110" y="32"/>
                    <a:pt x="111" y="31"/>
                  </a:cubicBezTo>
                  <a:cubicBezTo>
                    <a:pt x="112" y="31"/>
                    <a:pt x="112" y="31"/>
                    <a:pt x="113" y="31"/>
                  </a:cubicBezTo>
                  <a:cubicBezTo>
                    <a:pt x="114" y="31"/>
                    <a:pt x="115" y="32"/>
                    <a:pt x="116" y="33"/>
                  </a:cubicBezTo>
                  <a:cubicBezTo>
                    <a:pt x="118" y="35"/>
                    <a:pt x="121" y="37"/>
                    <a:pt x="123" y="38"/>
                  </a:cubicBezTo>
                  <a:cubicBezTo>
                    <a:pt x="124" y="38"/>
                    <a:pt x="124" y="38"/>
                    <a:pt x="124" y="38"/>
                  </a:cubicBezTo>
                  <a:cubicBezTo>
                    <a:pt x="125" y="38"/>
                    <a:pt x="127" y="36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2"/>
                    <a:pt x="125" y="28"/>
                    <a:pt x="125" y="27"/>
                  </a:cubicBezTo>
                  <a:cubicBezTo>
                    <a:pt x="124" y="25"/>
                    <a:pt x="123" y="24"/>
                    <a:pt x="121" y="24"/>
                  </a:cubicBezTo>
                  <a:cubicBezTo>
                    <a:pt x="119" y="24"/>
                    <a:pt x="117" y="24"/>
                    <a:pt x="116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2" y="24"/>
                    <a:pt x="112" y="24"/>
                  </a:cubicBezTo>
                  <a:cubicBezTo>
                    <a:pt x="111" y="25"/>
                    <a:pt x="110" y="25"/>
                    <a:pt x="109" y="26"/>
                  </a:cubicBezTo>
                  <a:cubicBezTo>
                    <a:pt x="108" y="26"/>
                    <a:pt x="108" y="26"/>
                    <a:pt x="107" y="26"/>
                  </a:cubicBezTo>
                  <a:cubicBezTo>
                    <a:pt x="107" y="27"/>
                    <a:pt x="106" y="27"/>
                    <a:pt x="106" y="28"/>
                  </a:cubicBezTo>
                  <a:cubicBezTo>
                    <a:pt x="105" y="29"/>
                    <a:pt x="104" y="30"/>
                    <a:pt x="102" y="30"/>
                  </a:cubicBezTo>
                  <a:cubicBezTo>
                    <a:pt x="100" y="30"/>
                    <a:pt x="99" y="29"/>
                    <a:pt x="99" y="28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8" y="27"/>
                    <a:pt x="96" y="31"/>
                    <a:pt x="96" y="32"/>
                  </a:cubicBezTo>
                  <a:cubicBezTo>
                    <a:pt x="96" y="33"/>
                    <a:pt x="95" y="33"/>
                    <a:pt x="95" y="33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95" y="34"/>
                    <a:pt x="94" y="35"/>
                    <a:pt x="94" y="35"/>
                  </a:cubicBezTo>
                  <a:cubicBezTo>
                    <a:pt x="94" y="35"/>
                    <a:pt x="93" y="35"/>
                    <a:pt x="93" y="34"/>
                  </a:cubicBezTo>
                  <a:cubicBezTo>
                    <a:pt x="93" y="34"/>
                    <a:pt x="93" y="34"/>
                    <a:pt x="93" y="34"/>
                  </a:cubicBezTo>
                  <a:cubicBezTo>
                    <a:pt x="92" y="34"/>
                    <a:pt x="91" y="34"/>
                    <a:pt x="90" y="35"/>
                  </a:cubicBezTo>
                  <a:cubicBezTo>
                    <a:pt x="81" y="46"/>
                    <a:pt x="81" y="46"/>
                    <a:pt x="81" y="46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2"/>
                    <a:pt x="42" y="3"/>
                    <a:pt x="42" y="4"/>
                  </a:cubicBezTo>
                  <a:cubicBezTo>
                    <a:pt x="42" y="5"/>
                    <a:pt x="43" y="6"/>
                    <a:pt x="43" y="7"/>
                  </a:cubicBezTo>
                  <a:cubicBezTo>
                    <a:pt x="43" y="8"/>
                    <a:pt x="43" y="8"/>
                    <a:pt x="43" y="9"/>
                  </a:cubicBezTo>
                  <a:cubicBezTo>
                    <a:pt x="44" y="11"/>
                    <a:pt x="45" y="12"/>
                    <a:pt x="44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2" y="13"/>
                    <a:pt x="42" y="13"/>
                    <a:pt x="42" y="15"/>
                  </a:cubicBezTo>
                  <a:cubicBezTo>
                    <a:pt x="42" y="16"/>
                    <a:pt x="42" y="17"/>
                    <a:pt x="43" y="18"/>
                  </a:cubicBezTo>
                  <a:cubicBezTo>
                    <a:pt x="43" y="22"/>
                    <a:pt x="43" y="25"/>
                    <a:pt x="43" y="25"/>
                  </a:cubicBezTo>
                  <a:cubicBezTo>
                    <a:pt x="42" y="26"/>
                    <a:pt x="42" y="26"/>
                    <a:pt x="41" y="26"/>
                  </a:cubicBezTo>
                  <a:cubicBezTo>
                    <a:pt x="40" y="26"/>
                    <a:pt x="39" y="26"/>
                    <a:pt x="40" y="29"/>
                  </a:cubicBezTo>
                  <a:cubicBezTo>
                    <a:pt x="40" y="34"/>
                    <a:pt x="41" y="38"/>
                    <a:pt x="39" y="40"/>
                  </a:cubicBezTo>
                  <a:cubicBezTo>
                    <a:pt x="39" y="41"/>
                    <a:pt x="38" y="42"/>
                    <a:pt x="37" y="43"/>
                  </a:cubicBezTo>
                  <a:cubicBezTo>
                    <a:pt x="36" y="45"/>
                    <a:pt x="34" y="48"/>
                    <a:pt x="32" y="48"/>
                  </a:cubicBezTo>
                  <a:cubicBezTo>
                    <a:pt x="32" y="49"/>
                    <a:pt x="31" y="49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29" y="49"/>
                    <a:pt x="28" y="49"/>
                    <a:pt x="28" y="49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8"/>
                  </a:cubicBezTo>
                  <a:cubicBezTo>
                    <a:pt x="24" y="48"/>
                    <a:pt x="24" y="49"/>
                    <a:pt x="24" y="50"/>
                  </a:cubicBezTo>
                  <a:cubicBezTo>
                    <a:pt x="23" y="51"/>
                    <a:pt x="23" y="53"/>
                    <a:pt x="22" y="54"/>
                  </a:cubicBezTo>
                  <a:cubicBezTo>
                    <a:pt x="21" y="54"/>
                    <a:pt x="21" y="54"/>
                    <a:pt x="20" y="54"/>
                  </a:cubicBezTo>
                  <a:cubicBezTo>
                    <a:pt x="18" y="55"/>
                    <a:pt x="17" y="55"/>
                    <a:pt x="17" y="57"/>
                  </a:cubicBezTo>
                  <a:cubicBezTo>
                    <a:pt x="18" y="59"/>
                    <a:pt x="19" y="66"/>
                    <a:pt x="18" y="67"/>
                  </a:cubicBezTo>
                  <a:cubicBezTo>
                    <a:pt x="18" y="68"/>
                    <a:pt x="18" y="68"/>
                    <a:pt x="18" y="68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7" y="67"/>
                    <a:pt x="16" y="67"/>
                    <a:pt x="15" y="66"/>
                  </a:cubicBezTo>
                  <a:cubicBezTo>
                    <a:pt x="15" y="65"/>
                    <a:pt x="14" y="65"/>
                    <a:pt x="13" y="65"/>
                  </a:cubicBez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81" name="Freeform 775">
              <a:extLst>
                <a:ext uri="{FF2B5EF4-FFF2-40B4-BE49-F238E27FC236}">
                  <a16:creationId xmlns:a16="http://schemas.microsoft.com/office/drawing/2014/main" id="{440D6F92-083D-462A-8A0A-3FAFC08532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9256" y="2794635"/>
              <a:ext cx="696058" cy="409692"/>
            </a:xfrm>
            <a:custGeom>
              <a:avLst/>
              <a:gdLst>
                <a:gd name="T0" fmla="*/ 13 w 222"/>
                <a:gd name="T1" fmla="*/ 120 h 127"/>
                <a:gd name="T2" fmla="*/ 21 w 222"/>
                <a:gd name="T3" fmla="*/ 111 h 127"/>
                <a:gd name="T4" fmla="*/ 36 w 222"/>
                <a:gd name="T5" fmla="*/ 93 h 127"/>
                <a:gd name="T6" fmla="*/ 43 w 222"/>
                <a:gd name="T7" fmla="*/ 91 h 127"/>
                <a:gd name="T8" fmla="*/ 59 w 222"/>
                <a:gd name="T9" fmla="*/ 91 h 127"/>
                <a:gd name="T10" fmla="*/ 74 w 222"/>
                <a:gd name="T11" fmla="*/ 86 h 127"/>
                <a:gd name="T12" fmla="*/ 86 w 222"/>
                <a:gd name="T13" fmla="*/ 82 h 127"/>
                <a:gd name="T14" fmla="*/ 87 w 222"/>
                <a:gd name="T15" fmla="*/ 73 h 127"/>
                <a:gd name="T16" fmla="*/ 96 w 222"/>
                <a:gd name="T17" fmla="*/ 53 h 127"/>
                <a:gd name="T18" fmla="*/ 106 w 222"/>
                <a:gd name="T19" fmla="*/ 38 h 127"/>
                <a:gd name="T20" fmla="*/ 113 w 222"/>
                <a:gd name="T21" fmla="*/ 34 h 127"/>
                <a:gd name="T22" fmla="*/ 117 w 222"/>
                <a:gd name="T23" fmla="*/ 27 h 127"/>
                <a:gd name="T24" fmla="*/ 127 w 222"/>
                <a:gd name="T25" fmla="*/ 20 h 127"/>
                <a:gd name="T26" fmla="*/ 143 w 222"/>
                <a:gd name="T27" fmla="*/ 7 h 127"/>
                <a:gd name="T28" fmla="*/ 155 w 222"/>
                <a:gd name="T29" fmla="*/ 4 h 127"/>
                <a:gd name="T30" fmla="*/ 165 w 222"/>
                <a:gd name="T31" fmla="*/ 10 h 127"/>
                <a:gd name="T32" fmla="*/ 172 w 222"/>
                <a:gd name="T33" fmla="*/ 32 h 127"/>
                <a:gd name="T34" fmla="*/ 186 w 222"/>
                <a:gd name="T35" fmla="*/ 37 h 127"/>
                <a:gd name="T36" fmla="*/ 193 w 222"/>
                <a:gd name="T37" fmla="*/ 38 h 127"/>
                <a:gd name="T38" fmla="*/ 199 w 222"/>
                <a:gd name="T39" fmla="*/ 47 h 127"/>
                <a:gd name="T40" fmla="*/ 198 w 222"/>
                <a:gd name="T41" fmla="*/ 54 h 127"/>
                <a:gd name="T42" fmla="*/ 193 w 222"/>
                <a:gd name="T43" fmla="*/ 52 h 127"/>
                <a:gd name="T44" fmla="*/ 204 w 222"/>
                <a:gd name="T45" fmla="*/ 59 h 127"/>
                <a:gd name="T46" fmla="*/ 200 w 222"/>
                <a:gd name="T47" fmla="*/ 63 h 127"/>
                <a:gd name="T48" fmla="*/ 199 w 222"/>
                <a:gd name="T49" fmla="*/ 69 h 127"/>
                <a:gd name="T50" fmla="*/ 205 w 222"/>
                <a:gd name="T51" fmla="*/ 71 h 127"/>
                <a:gd name="T52" fmla="*/ 201 w 222"/>
                <a:gd name="T53" fmla="*/ 77 h 127"/>
                <a:gd name="T54" fmla="*/ 193 w 222"/>
                <a:gd name="T55" fmla="*/ 72 h 127"/>
                <a:gd name="T56" fmla="*/ 204 w 222"/>
                <a:gd name="T57" fmla="*/ 79 h 127"/>
                <a:gd name="T58" fmla="*/ 212 w 222"/>
                <a:gd name="T59" fmla="*/ 76 h 127"/>
                <a:gd name="T60" fmla="*/ 222 w 222"/>
                <a:gd name="T61" fmla="*/ 89 h 127"/>
                <a:gd name="T62" fmla="*/ 44 w 222"/>
                <a:gd name="T63" fmla="*/ 121 h 127"/>
                <a:gd name="T64" fmla="*/ 43 w 222"/>
                <a:gd name="T65" fmla="*/ 120 h 127"/>
                <a:gd name="T66" fmla="*/ 221 w 222"/>
                <a:gd name="T67" fmla="*/ 88 h 127"/>
                <a:gd name="T68" fmla="*/ 208 w 222"/>
                <a:gd name="T69" fmla="*/ 77 h 127"/>
                <a:gd name="T70" fmla="*/ 202 w 222"/>
                <a:gd name="T71" fmla="*/ 80 h 127"/>
                <a:gd name="T72" fmla="*/ 195 w 222"/>
                <a:gd name="T73" fmla="*/ 72 h 127"/>
                <a:gd name="T74" fmla="*/ 205 w 222"/>
                <a:gd name="T75" fmla="*/ 75 h 127"/>
                <a:gd name="T76" fmla="*/ 203 w 222"/>
                <a:gd name="T77" fmla="*/ 70 h 127"/>
                <a:gd name="T78" fmla="*/ 197 w 222"/>
                <a:gd name="T79" fmla="*/ 66 h 127"/>
                <a:gd name="T80" fmla="*/ 201 w 222"/>
                <a:gd name="T81" fmla="*/ 63 h 127"/>
                <a:gd name="T82" fmla="*/ 199 w 222"/>
                <a:gd name="T83" fmla="*/ 56 h 127"/>
                <a:gd name="T84" fmla="*/ 194 w 222"/>
                <a:gd name="T85" fmla="*/ 51 h 127"/>
                <a:gd name="T86" fmla="*/ 199 w 222"/>
                <a:gd name="T87" fmla="*/ 52 h 127"/>
                <a:gd name="T88" fmla="*/ 201 w 222"/>
                <a:gd name="T89" fmla="*/ 45 h 127"/>
                <a:gd name="T90" fmla="*/ 187 w 222"/>
                <a:gd name="T91" fmla="*/ 37 h 127"/>
                <a:gd name="T92" fmla="*/ 175 w 222"/>
                <a:gd name="T93" fmla="*/ 31 h 127"/>
                <a:gd name="T94" fmla="*/ 170 w 222"/>
                <a:gd name="T95" fmla="*/ 15 h 127"/>
                <a:gd name="T96" fmla="*/ 156 w 222"/>
                <a:gd name="T97" fmla="*/ 8 h 127"/>
                <a:gd name="T98" fmla="*/ 135 w 222"/>
                <a:gd name="T99" fmla="*/ 2 h 127"/>
                <a:gd name="T100" fmla="*/ 125 w 222"/>
                <a:gd name="T101" fmla="*/ 21 h 127"/>
                <a:gd name="T102" fmla="*/ 116 w 222"/>
                <a:gd name="T103" fmla="*/ 28 h 127"/>
                <a:gd name="T104" fmla="*/ 112 w 222"/>
                <a:gd name="T105" fmla="*/ 38 h 127"/>
                <a:gd name="T106" fmla="*/ 102 w 222"/>
                <a:gd name="T107" fmla="*/ 39 h 127"/>
                <a:gd name="T108" fmla="*/ 94 w 222"/>
                <a:gd name="T109" fmla="*/ 61 h 127"/>
                <a:gd name="T110" fmla="*/ 91 w 222"/>
                <a:gd name="T111" fmla="*/ 74 h 127"/>
                <a:gd name="T112" fmla="*/ 83 w 222"/>
                <a:gd name="T113" fmla="*/ 83 h 127"/>
                <a:gd name="T114" fmla="*/ 72 w 222"/>
                <a:gd name="T115" fmla="*/ 88 h 127"/>
                <a:gd name="T116" fmla="*/ 57 w 222"/>
                <a:gd name="T117" fmla="*/ 96 h 127"/>
                <a:gd name="T118" fmla="*/ 42 w 222"/>
                <a:gd name="T119" fmla="*/ 88 h 127"/>
                <a:gd name="T120" fmla="*/ 22 w 222"/>
                <a:gd name="T121" fmla="*/ 109 h 127"/>
                <a:gd name="T122" fmla="*/ 15 w 222"/>
                <a:gd name="T123" fmla="*/ 11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2" h="127">
                  <a:moveTo>
                    <a:pt x="0" y="127"/>
                  </a:moveTo>
                  <a:cubicBezTo>
                    <a:pt x="1" y="126"/>
                    <a:pt x="1" y="126"/>
                    <a:pt x="1" y="126"/>
                  </a:cubicBezTo>
                  <a:cubicBezTo>
                    <a:pt x="6" y="124"/>
                    <a:pt x="8" y="122"/>
                    <a:pt x="9" y="121"/>
                  </a:cubicBezTo>
                  <a:cubicBezTo>
                    <a:pt x="10" y="120"/>
                    <a:pt x="10" y="120"/>
                    <a:pt x="11" y="120"/>
                  </a:cubicBezTo>
                  <a:cubicBezTo>
                    <a:pt x="11" y="120"/>
                    <a:pt x="11" y="120"/>
                    <a:pt x="11" y="120"/>
                  </a:cubicBezTo>
                  <a:cubicBezTo>
                    <a:pt x="12" y="120"/>
                    <a:pt x="12" y="120"/>
                    <a:pt x="13" y="120"/>
                  </a:cubicBezTo>
                  <a:cubicBezTo>
                    <a:pt x="14" y="120"/>
                    <a:pt x="14" y="120"/>
                    <a:pt x="14" y="117"/>
                  </a:cubicBezTo>
                  <a:cubicBezTo>
                    <a:pt x="15" y="116"/>
                    <a:pt x="15" y="116"/>
                    <a:pt x="15" y="116"/>
                  </a:cubicBezTo>
                  <a:cubicBezTo>
                    <a:pt x="15" y="114"/>
                    <a:pt x="17" y="114"/>
                    <a:pt x="18" y="114"/>
                  </a:cubicBezTo>
                  <a:cubicBezTo>
                    <a:pt x="19" y="114"/>
                    <a:pt x="19" y="114"/>
                    <a:pt x="19" y="114"/>
                  </a:cubicBezTo>
                  <a:cubicBezTo>
                    <a:pt x="20" y="113"/>
                    <a:pt x="20" y="113"/>
                    <a:pt x="20" y="112"/>
                  </a:cubicBezTo>
                  <a:cubicBezTo>
                    <a:pt x="20" y="112"/>
                    <a:pt x="21" y="111"/>
                    <a:pt x="21" y="111"/>
                  </a:cubicBezTo>
                  <a:cubicBezTo>
                    <a:pt x="21" y="109"/>
                    <a:pt x="21" y="109"/>
                    <a:pt x="22" y="109"/>
                  </a:cubicBezTo>
                  <a:cubicBezTo>
                    <a:pt x="22" y="109"/>
                    <a:pt x="22" y="109"/>
                    <a:pt x="22" y="109"/>
                  </a:cubicBezTo>
                  <a:cubicBezTo>
                    <a:pt x="22" y="108"/>
                    <a:pt x="22" y="108"/>
                    <a:pt x="22" y="108"/>
                  </a:cubicBezTo>
                  <a:cubicBezTo>
                    <a:pt x="23" y="107"/>
                    <a:pt x="24" y="106"/>
                    <a:pt x="24" y="104"/>
                  </a:cubicBezTo>
                  <a:cubicBezTo>
                    <a:pt x="24" y="102"/>
                    <a:pt x="28" y="101"/>
                    <a:pt x="29" y="100"/>
                  </a:cubicBezTo>
                  <a:cubicBezTo>
                    <a:pt x="31" y="99"/>
                    <a:pt x="35" y="95"/>
                    <a:pt x="36" y="93"/>
                  </a:cubicBezTo>
                  <a:cubicBezTo>
                    <a:pt x="37" y="93"/>
                    <a:pt x="40" y="89"/>
                    <a:pt x="42" y="87"/>
                  </a:cubicBezTo>
                  <a:cubicBezTo>
                    <a:pt x="42" y="87"/>
                    <a:pt x="42" y="87"/>
                    <a:pt x="42" y="87"/>
                  </a:cubicBezTo>
                  <a:cubicBezTo>
                    <a:pt x="42" y="87"/>
                    <a:pt x="42" y="87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3" y="89"/>
                    <a:pt x="43" y="90"/>
                  </a:cubicBezTo>
                  <a:cubicBezTo>
                    <a:pt x="43" y="90"/>
                    <a:pt x="43" y="91"/>
                    <a:pt x="43" y="91"/>
                  </a:cubicBezTo>
                  <a:cubicBezTo>
                    <a:pt x="44" y="92"/>
                    <a:pt x="45" y="92"/>
                    <a:pt x="47" y="92"/>
                  </a:cubicBezTo>
                  <a:cubicBezTo>
                    <a:pt x="51" y="93"/>
                    <a:pt x="53" y="95"/>
                    <a:pt x="54" y="96"/>
                  </a:cubicBezTo>
                  <a:cubicBezTo>
                    <a:pt x="54" y="97"/>
                    <a:pt x="55" y="97"/>
                    <a:pt x="55" y="97"/>
                  </a:cubicBezTo>
                  <a:cubicBezTo>
                    <a:pt x="55" y="97"/>
                    <a:pt x="56" y="97"/>
                    <a:pt x="56" y="96"/>
                  </a:cubicBezTo>
                  <a:cubicBezTo>
                    <a:pt x="57" y="95"/>
                    <a:pt x="57" y="94"/>
                    <a:pt x="58" y="93"/>
                  </a:cubicBezTo>
                  <a:cubicBezTo>
                    <a:pt x="58" y="92"/>
                    <a:pt x="58" y="91"/>
                    <a:pt x="59" y="91"/>
                  </a:cubicBezTo>
                  <a:cubicBezTo>
                    <a:pt x="59" y="91"/>
                    <a:pt x="60" y="92"/>
                    <a:pt x="61" y="92"/>
                  </a:cubicBezTo>
                  <a:cubicBezTo>
                    <a:pt x="62" y="92"/>
                    <a:pt x="63" y="92"/>
                    <a:pt x="64" y="92"/>
                  </a:cubicBezTo>
                  <a:cubicBezTo>
                    <a:pt x="67" y="92"/>
                    <a:pt x="71" y="90"/>
                    <a:pt x="71" y="89"/>
                  </a:cubicBezTo>
                  <a:cubicBezTo>
                    <a:pt x="72" y="89"/>
                    <a:pt x="72" y="89"/>
                    <a:pt x="71" y="89"/>
                  </a:cubicBezTo>
                  <a:cubicBezTo>
                    <a:pt x="71" y="88"/>
                    <a:pt x="71" y="88"/>
                    <a:pt x="71" y="88"/>
                  </a:cubicBezTo>
                  <a:cubicBezTo>
                    <a:pt x="71" y="87"/>
                    <a:pt x="72" y="87"/>
                    <a:pt x="74" y="86"/>
                  </a:cubicBezTo>
                  <a:cubicBezTo>
                    <a:pt x="74" y="86"/>
                    <a:pt x="74" y="86"/>
                    <a:pt x="74" y="86"/>
                  </a:cubicBezTo>
                  <a:cubicBezTo>
                    <a:pt x="79" y="85"/>
                    <a:pt x="83" y="84"/>
                    <a:pt x="82" y="83"/>
                  </a:cubicBezTo>
                  <a:cubicBezTo>
                    <a:pt x="82" y="82"/>
                    <a:pt x="82" y="82"/>
                    <a:pt x="82" y="82"/>
                  </a:cubicBezTo>
                  <a:cubicBezTo>
                    <a:pt x="82" y="82"/>
                    <a:pt x="83" y="82"/>
                    <a:pt x="83" y="82"/>
                  </a:cubicBezTo>
                  <a:cubicBezTo>
                    <a:pt x="83" y="82"/>
                    <a:pt x="84" y="82"/>
                    <a:pt x="84" y="82"/>
                  </a:cubicBezTo>
                  <a:cubicBezTo>
                    <a:pt x="85" y="82"/>
                    <a:pt x="85" y="82"/>
                    <a:pt x="86" y="82"/>
                  </a:cubicBezTo>
                  <a:cubicBezTo>
                    <a:pt x="87" y="81"/>
                    <a:pt x="88" y="80"/>
                    <a:pt x="88" y="78"/>
                  </a:cubicBezTo>
                  <a:cubicBezTo>
                    <a:pt x="89" y="77"/>
                    <a:pt x="89" y="76"/>
                    <a:pt x="90" y="76"/>
                  </a:cubicBezTo>
                  <a:cubicBezTo>
                    <a:pt x="91" y="76"/>
                    <a:pt x="92" y="75"/>
                    <a:pt x="92" y="75"/>
                  </a:cubicBezTo>
                  <a:cubicBezTo>
                    <a:pt x="92" y="75"/>
                    <a:pt x="92" y="75"/>
                    <a:pt x="91" y="74"/>
                  </a:cubicBezTo>
                  <a:cubicBezTo>
                    <a:pt x="90" y="74"/>
                    <a:pt x="89" y="74"/>
                    <a:pt x="89" y="74"/>
                  </a:cubicBezTo>
                  <a:cubicBezTo>
                    <a:pt x="88" y="73"/>
                    <a:pt x="87" y="73"/>
                    <a:pt x="87" y="73"/>
                  </a:cubicBezTo>
                  <a:cubicBezTo>
                    <a:pt x="87" y="73"/>
                    <a:pt x="87" y="72"/>
                    <a:pt x="88" y="70"/>
                  </a:cubicBezTo>
                  <a:cubicBezTo>
                    <a:pt x="89" y="69"/>
                    <a:pt x="90" y="67"/>
                    <a:pt x="90" y="66"/>
                  </a:cubicBezTo>
                  <a:cubicBezTo>
                    <a:pt x="91" y="65"/>
                    <a:pt x="91" y="63"/>
                    <a:pt x="92" y="62"/>
                  </a:cubicBezTo>
                  <a:cubicBezTo>
                    <a:pt x="93" y="61"/>
                    <a:pt x="93" y="61"/>
                    <a:pt x="93" y="61"/>
                  </a:cubicBezTo>
                  <a:cubicBezTo>
                    <a:pt x="95" y="59"/>
                    <a:pt x="95" y="59"/>
                    <a:pt x="95" y="56"/>
                  </a:cubicBezTo>
                  <a:cubicBezTo>
                    <a:pt x="95" y="54"/>
                    <a:pt x="96" y="54"/>
                    <a:pt x="96" y="53"/>
                  </a:cubicBezTo>
                  <a:cubicBezTo>
                    <a:pt x="96" y="53"/>
                    <a:pt x="97" y="52"/>
                    <a:pt x="97" y="49"/>
                  </a:cubicBezTo>
                  <a:cubicBezTo>
                    <a:pt x="98" y="48"/>
                    <a:pt x="98" y="46"/>
                    <a:pt x="98" y="45"/>
                  </a:cubicBezTo>
                  <a:cubicBezTo>
                    <a:pt x="98" y="42"/>
                    <a:pt x="98" y="41"/>
                    <a:pt x="100" y="39"/>
                  </a:cubicBezTo>
                  <a:cubicBezTo>
                    <a:pt x="101" y="39"/>
                    <a:pt x="101" y="39"/>
                    <a:pt x="102" y="38"/>
                  </a:cubicBezTo>
                  <a:cubicBezTo>
                    <a:pt x="103" y="38"/>
                    <a:pt x="104" y="37"/>
                    <a:pt x="104" y="37"/>
                  </a:cubicBezTo>
                  <a:cubicBezTo>
                    <a:pt x="105" y="37"/>
                    <a:pt x="105" y="37"/>
                    <a:pt x="106" y="38"/>
                  </a:cubicBezTo>
                  <a:cubicBezTo>
                    <a:pt x="106" y="38"/>
                    <a:pt x="106" y="38"/>
                    <a:pt x="106" y="38"/>
                  </a:cubicBezTo>
                  <a:cubicBezTo>
                    <a:pt x="108" y="39"/>
                    <a:pt x="110" y="41"/>
                    <a:pt x="110" y="41"/>
                  </a:cubicBezTo>
                  <a:cubicBezTo>
                    <a:pt x="111" y="41"/>
                    <a:pt x="111" y="41"/>
                    <a:pt x="111" y="41"/>
                  </a:cubicBezTo>
                  <a:cubicBezTo>
                    <a:pt x="111" y="40"/>
                    <a:pt x="111" y="39"/>
                    <a:pt x="111" y="38"/>
                  </a:cubicBezTo>
                  <a:cubicBezTo>
                    <a:pt x="111" y="38"/>
                    <a:pt x="111" y="38"/>
                    <a:pt x="111" y="38"/>
                  </a:cubicBezTo>
                  <a:cubicBezTo>
                    <a:pt x="111" y="37"/>
                    <a:pt x="112" y="35"/>
                    <a:pt x="113" y="34"/>
                  </a:cubicBezTo>
                  <a:cubicBezTo>
                    <a:pt x="113" y="33"/>
                    <a:pt x="114" y="33"/>
                    <a:pt x="115" y="33"/>
                  </a:cubicBezTo>
                  <a:cubicBezTo>
                    <a:pt x="115" y="34"/>
                    <a:pt x="116" y="34"/>
                    <a:pt x="116" y="34"/>
                  </a:cubicBezTo>
                  <a:cubicBezTo>
                    <a:pt x="116" y="34"/>
                    <a:pt x="116" y="34"/>
                    <a:pt x="116" y="32"/>
                  </a:cubicBezTo>
                  <a:cubicBezTo>
                    <a:pt x="116" y="31"/>
                    <a:pt x="116" y="30"/>
                    <a:pt x="116" y="29"/>
                  </a:cubicBezTo>
                  <a:cubicBezTo>
                    <a:pt x="115" y="29"/>
                    <a:pt x="115" y="28"/>
                    <a:pt x="115" y="27"/>
                  </a:cubicBezTo>
                  <a:cubicBezTo>
                    <a:pt x="116" y="27"/>
                    <a:pt x="116" y="27"/>
                    <a:pt x="117" y="27"/>
                  </a:cubicBezTo>
                  <a:cubicBezTo>
                    <a:pt x="117" y="27"/>
                    <a:pt x="118" y="27"/>
                    <a:pt x="119" y="27"/>
                  </a:cubicBezTo>
                  <a:cubicBezTo>
                    <a:pt x="120" y="27"/>
                    <a:pt x="120" y="27"/>
                    <a:pt x="121" y="27"/>
                  </a:cubicBezTo>
                  <a:cubicBezTo>
                    <a:pt x="122" y="27"/>
                    <a:pt x="122" y="27"/>
                    <a:pt x="122" y="26"/>
                  </a:cubicBezTo>
                  <a:cubicBezTo>
                    <a:pt x="122" y="26"/>
                    <a:pt x="123" y="25"/>
                    <a:pt x="123" y="24"/>
                  </a:cubicBezTo>
                  <a:cubicBezTo>
                    <a:pt x="123" y="23"/>
                    <a:pt x="123" y="21"/>
                    <a:pt x="125" y="20"/>
                  </a:cubicBezTo>
                  <a:cubicBezTo>
                    <a:pt x="126" y="20"/>
                    <a:pt x="126" y="20"/>
                    <a:pt x="127" y="20"/>
                  </a:cubicBezTo>
                  <a:cubicBezTo>
                    <a:pt x="128" y="20"/>
                    <a:pt x="128" y="20"/>
                    <a:pt x="129" y="17"/>
                  </a:cubicBezTo>
                  <a:cubicBezTo>
                    <a:pt x="130" y="12"/>
                    <a:pt x="130" y="8"/>
                    <a:pt x="130" y="6"/>
                  </a:cubicBezTo>
                  <a:cubicBezTo>
                    <a:pt x="130" y="4"/>
                    <a:pt x="130" y="1"/>
                    <a:pt x="131" y="0"/>
                  </a:cubicBezTo>
                  <a:cubicBezTo>
                    <a:pt x="132" y="0"/>
                    <a:pt x="132" y="0"/>
                    <a:pt x="133" y="0"/>
                  </a:cubicBezTo>
                  <a:cubicBezTo>
                    <a:pt x="134" y="0"/>
                    <a:pt x="135" y="1"/>
                    <a:pt x="136" y="2"/>
                  </a:cubicBezTo>
                  <a:cubicBezTo>
                    <a:pt x="138" y="4"/>
                    <a:pt x="141" y="6"/>
                    <a:pt x="143" y="7"/>
                  </a:cubicBezTo>
                  <a:cubicBezTo>
                    <a:pt x="145" y="7"/>
                    <a:pt x="147" y="5"/>
                    <a:pt x="148" y="1"/>
                  </a:cubicBezTo>
                  <a:cubicBezTo>
                    <a:pt x="149" y="1"/>
                    <a:pt x="149" y="1"/>
                    <a:pt x="149" y="1"/>
                  </a:cubicBezTo>
                  <a:cubicBezTo>
                    <a:pt x="149" y="1"/>
                    <a:pt x="149" y="1"/>
                    <a:pt x="149" y="1"/>
                  </a:cubicBezTo>
                  <a:cubicBezTo>
                    <a:pt x="149" y="1"/>
                    <a:pt x="151" y="1"/>
                    <a:pt x="152" y="1"/>
                  </a:cubicBezTo>
                  <a:cubicBezTo>
                    <a:pt x="154" y="1"/>
                    <a:pt x="155" y="1"/>
                    <a:pt x="155" y="2"/>
                  </a:cubicBezTo>
                  <a:cubicBezTo>
                    <a:pt x="155" y="2"/>
                    <a:pt x="155" y="3"/>
                    <a:pt x="155" y="4"/>
                  </a:cubicBezTo>
                  <a:cubicBezTo>
                    <a:pt x="156" y="5"/>
                    <a:pt x="156" y="7"/>
                    <a:pt x="156" y="8"/>
                  </a:cubicBezTo>
                  <a:cubicBezTo>
                    <a:pt x="157" y="8"/>
                    <a:pt x="157" y="8"/>
                    <a:pt x="158" y="8"/>
                  </a:cubicBezTo>
                  <a:cubicBezTo>
                    <a:pt x="159" y="8"/>
                    <a:pt x="159" y="8"/>
                    <a:pt x="159" y="8"/>
                  </a:cubicBezTo>
                  <a:cubicBezTo>
                    <a:pt x="159" y="8"/>
                    <a:pt x="159" y="8"/>
                    <a:pt x="160" y="8"/>
                  </a:cubicBezTo>
                  <a:cubicBezTo>
                    <a:pt x="161" y="8"/>
                    <a:pt x="162" y="8"/>
                    <a:pt x="163" y="9"/>
                  </a:cubicBezTo>
                  <a:cubicBezTo>
                    <a:pt x="163" y="9"/>
                    <a:pt x="164" y="9"/>
                    <a:pt x="165" y="10"/>
                  </a:cubicBezTo>
                  <a:cubicBezTo>
                    <a:pt x="167" y="11"/>
                    <a:pt x="171" y="13"/>
                    <a:pt x="171" y="15"/>
                  </a:cubicBezTo>
                  <a:cubicBezTo>
                    <a:pt x="171" y="16"/>
                    <a:pt x="171" y="16"/>
                    <a:pt x="171" y="16"/>
                  </a:cubicBezTo>
                  <a:cubicBezTo>
                    <a:pt x="171" y="18"/>
                    <a:pt x="171" y="20"/>
                    <a:pt x="170" y="23"/>
                  </a:cubicBezTo>
                  <a:cubicBezTo>
                    <a:pt x="167" y="27"/>
                    <a:pt x="166" y="31"/>
                    <a:pt x="167" y="32"/>
                  </a:cubicBezTo>
                  <a:cubicBezTo>
                    <a:pt x="167" y="32"/>
                    <a:pt x="168" y="33"/>
                    <a:pt x="169" y="33"/>
                  </a:cubicBezTo>
                  <a:cubicBezTo>
                    <a:pt x="171" y="33"/>
                    <a:pt x="172" y="32"/>
                    <a:pt x="172" y="32"/>
                  </a:cubicBezTo>
                  <a:cubicBezTo>
                    <a:pt x="173" y="31"/>
                    <a:pt x="174" y="31"/>
                    <a:pt x="175" y="31"/>
                  </a:cubicBezTo>
                  <a:cubicBezTo>
                    <a:pt x="176" y="31"/>
                    <a:pt x="177" y="31"/>
                    <a:pt x="178" y="32"/>
                  </a:cubicBezTo>
                  <a:cubicBezTo>
                    <a:pt x="178" y="32"/>
                    <a:pt x="178" y="33"/>
                    <a:pt x="178" y="33"/>
                  </a:cubicBezTo>
                  <a:cubicBezTo>
                    <a:pt x="177" y="34"/>
                    <a:pt x="177" y="34"/>
                    <a:pt x="177" y="34"/>
                  </a:cubicBezTo>
                  <a:cubicBezTo>
                    <a:pt x="177" y="34"/>
                    <a:pt x="177" y="34"/>
                    <a:pt x="178" y="34"/>
                  </a:cubicBezTo>
                  <a:cubicBezTo>
                    <a:pt x="180" y="35"/>
                    <a:pt x="183" y="36"/>
                    <a:pt x="186" y="37"/>
                  </a:cubicBezTo>
                  <a:cubicBezTo>
                    <a:pt x="186" y="37"/>
                    <a:pt x="187" y="37"/>
                    <a:pt x="187" y="37"/>
                  </a:cubicBezTo>
                  <a:cubicBezTo>
                    <a:pt x="188" y="37"/>
                    <a:pt x="189" y="37"/>
                    <a:pt x="190" y="36"/>
                  </a:cubicBezTo>
                  <a:cubicBezTo>
                    <a:pt x="191" y="36"/>
                    <a:pt x="192" y="36"/>
                    <a:pt x="193" y="36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3" y="37"/>
                    <a:pt x="193" y="37"/>
                    <a:pt x="193" y="37"/>
                  </a:cubicBezTo>
                  <a:cubicBezTo>
                    <a:pt x="193" y="37"/>
                    <a:pt x="193" y="37"/>
                    <a:pt x="193" y="38"/>
                  </a:cubicBezTo>
                  <a:cubicBezTo>
                    <a:pt x="193" y="40"/>
                    <a:pt x="195" y="41"/>
                    <a:pt x="197" y="42"/>
                  </a:cubicBezTo>
                  <a:cubicBezTo>
                    <a:pt x="197" y="42"/>
                    <a:pt x="197" y="42"/>
                    <a:pt x="197" y="42"/>
                  </a:cubicBezTo>
                  <a:cubicBezTo>
                    <a:pt x="199" y="43"/>
                    <a:pt x="201" y="44"/>
                    <a:pt x="201" y="44"/>
                  </a:cubicBezTo>
                  <a:cubicBezTo>
                    <a:pt x="202" y="45"/>
                    <a:pt x="201" y="45"/>
                    <a:pt x="201" y="46"/>
                  </a:cubicBezTo>
                  <a:cubicBezTo>
                    <a:pt x="201" y="47"/>
                    <a:pt x="200" y="47"/>
                    <a:pt x="199" y="47"/>
                  </a:cubicBezTo>
                  <a:cubicBezTo>
                    <a:pt x="199" y="47"/>
                    <a:pt x="199" y="47"/>
                    <a:pt x="199" y="47"/>
                  </a:cubicBezTo>
                  <a:cubicBezTo>
                    <a:pt x="199" y="48"/>
                    <a:pt x="199" y="48"/>
                    <a:pt x="199" y="49"/>
                  </a:cubicBezTo>
                  <a:cubicBezTo>
                    <a:pt x="199" y="50"/>
                    <a:pt x="200" y="50"/>
                    <a:pt x="200" y="51"/>
                  </a:cubicBezTo>
                  <a:cubicBezTo>
                    <a:pt x="200" y="52"/>
                    <a:pt x="200" y="52"/>
                    <a:pt x="200" y="52"/>
                  </a:cubicBezTo>
                  <a:cubicBezTo>
                    <a:pt x="200" y="53"/>
                    <a:pt x="200" y="53"/>
                    <a:pt x="200" y="53"/>
                  </a:cubicBezTo>
                  <a:cubicBezTo>
                    <a:pt x="199" y="54"/>
                    <a:pt x="199" y="54"/>
                    <a:pt x="199" y="54"/>
                  </a:cubicBezTo>
                  <a:cubicBezTo>
                    <a:pt x="198" y="54"/>
                    <a:pt x="198" y="54"/>
                    <a:pt x="198" y="54"/>
                  </a:cubicBezTo>
                  <a:cubicBezTo>
                    <a:pt x="197" y="54"/>
                    <a:pt x="197" y="54"/>
                    <a:pt x="197" y="54"/>
                  </a:cubicBezTo>
                  <a:cubicBezTo>
                    <a:pt x="195" y="53"/>
                    <a:pt x="195" y="53"/>
                    <a:pt x="194" y="52"/>
                  </a:cubicBezTo>
                  <a:cubicBezTo>
                    <a:pt x="194" y="51"/>
                    <a:pt x="194" y="51"/>
                    <a:pt x="194" y="51"/>
                  </a:cubicBezTo>
                  <a:cubicBezTo>
                    <a:pt x="193" y="51"/>
                    <a:pt x="193" y="51"/>
                    <a:pt x="193" y="51"/>
                  </a:cubicBezTo>
                  <a:cubicBezTo>
                    <a:pt x="193" y="51"/>
                    <a:pt x="193" y="51"/>
                    <a:pt x="193" y="51"/>
                  </a:cubicBezTo>
                  <a:cubicBezTo>
                    <a:pt x="193" y="51"/>
                    <a:pt x="193" y="52"/>
                    <a:pt x="193" y="52"/>
                  </a:cubicBezTo>
                  <a:cubicBezTo>
                    <a:pt x="194" y="54"/>
                    <a:pt x="194" y="54"/>
                    <a:pt x="195" y="54"/>
                  </a:cubicBezTo>
                  <a:cubicBezTo>
                    <a:pt x="195" y="54"/>
                    <a:pt x="195" y="54"/>
                    <a:pt x="196" y="54"/>
                  </a:cubicBezTo>
                  <a:cubicBezTo>
                    <a:pt x="197" y="55"/>
                    <a:pt x="198" y="55"/>
                    <a:pt x="199" y="56"/>
                  </a:cubicBezTo>
                  <a:cubicBezTo>
                    <a:pt x="200" y="56"/>
                    <a:pt x="201" y="56"/>
                    <a:pt x="201" y="56"/>
                  </a:cubicBezTo>
                  <a:cubicBezTo>
                    <a:pt x="202" y="57"/>
                    <a:pt x="203" y="57"/>
                    <a:pt x="203" y="58"/>
                  </a:cubicBezTo>
                  <a:cubicBezTo>
                    <a:pt x="203" y="58"/>
                    <a:pt x="203" y="59"/>
                    <a:pt x="204" y="59"/>
                  </a:cubicBezTo>
                  <a:cubicBezTo>
                    <a:pt x="204" y="60"/>
                    <a:pt x="204" y="61"/>
                    <a:pt x="204" y="63"/>
                  </a:cubicBezTo>
                  <a:cubicBezTo>
                    <a:pt x="203" y="64"/>
                    <a:pt x="203" y="64"/>
                    <a:pt x="202" y="64"/>
                  </a:cubicBezTo>
                  <a:cubicBezTo>
                    <a:pt x="201" y="64"/>
                    <a:pt x="201" y="64"/>
                    <a:pt x="200" y="63"/>
                  </a:cubicBezTo>
                  <a:cubicBezTo>
                    <a:pt x="200" y="63"/>
                    <a:pt x="200" y="62"/>
                    <a:pt x="199" y="62"/>
                  </a:cubicBezTo>
                  <a:cubicBezTo>
                    <a:pt x="199" y="62"/>
                    <a:pt x="199" y="62"/>
                    <a:pt x="199" y="62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0" y="63"/>
                    <a:pt x="200" y="64"/>
                    <a:pt x="200" y="64"/>
                  </a:cubicBezTo>
                  <a:cubicBezTo>
                    <a:pt x="200" y="65"/>
                    <a:pt x="200" y="65"/>
                    <a:pt x="200" y="66"/>
                  </a:cubicBezTo>
                  <a:cubicBezTo>
                    <a:pt x="199" y="67"/>
                    <a:pt x="198" y="67"/>
                    <a:pt x="197" y="67"/>
                  </a:cubicBezTo>
                  <a:cubicBezTo>
                    <a:pt x="197" y="67"/>
                    <a:pt x="197" y="67"/>
                    <a:pt x="196" y="67"/>
                  </a:cubicBezTo>
                  <a:cubicBezTo>
                    <a:pt x="196" y="67"/>
                    <a:pt x="197" y="67"/>
                    <a:pt x="197" y="68"/>
                  </a:cubicBezTo>
                  <a:cubicBezTo>
                    <a:pt x="198" y="69"/>
                    <a:pt x="199" y="69"/>
                    <a:pt x="199" y="69"/>
                  </a:cubicBezTo>
                  <a:cubicBezTo>
                    <a:pt x="199" y="69"/>
                    <a:pt x="199" y="69"/>
                    <a:pt x="200" y="68"/>
                  </a:cubicBezTo>
                  <a:cubicBezTo>
                    <a:pt x="200" y="67"/>
                    <a:pt x="200" y="67"/>
                    <a:pt x="200" y="67"/>
                  </a:cubicBezTo>
                  <a:cubicBezTo>
                    <a:pt x="201" y="67"/>
                    <a:pt x="201" y="67"/>
                    <a:pt x="203" y="70"/>
                  </a:cubicBezTo>
                  <a:cubicBezTo>
                    <a:pt x="204" y="71"/>
                    <a:pt x="204" y="71"/>
                    <a:pt x="204" y="71"/>
                  </a:cubicBezTo>
                  <a:cubicBezTo>
                    <a:pt x="204" y="71"/>
                    <a:pt x="204" y="71"/>
                    <a:pt x="204" y="71"/>
                  </a:cubicBezTo>
                  <a:cubicBezTo>
                    <a:pt x="204" y="71"/>
                    <a:pt x="205" y="71"/>
                    <a:pt x="205" y="71"/>
                  </a:cubicBezTo>
                  <a:cubicBezTo>
                    <a:pt x="206" y="71"/>
                    <a:pt x="206" y="71"/>
                    <a:pt x="206" y="72"/>
                  </a:cubicBezTo>
                  <a:cubicBezTo>
                    <a:pt x="207" y="73"/>
                    <a:pt x="207" y="74"/>
                    <a:pt x="206" y="74"/>
                  </a:cubicBezTo>
                  <a:cubicBezTo>
                    <a:pt x="206" y="74"/>
                    <a:pt x="206" y="75"/>
                    <a:pt x="205" y="75"/>
                  </a:cubicBezTo>
                  <a:cubicBezTo>
                    <a:pt x="205" y="76"/>
                    <a:pt x="205" y="76"/>
                    <a:pt x="204" y="77"/>
                  </a:cubicBezTo>
                  <a:cubicBezTo>
                    <a:pt x="204" y="77"/>
                    <a:pt x="203" y="78"/>
                    <a:pt x="203" y="78"/>
                  </a:cubicBezTo>
                  <a:cubicBezTo>
                    <a:pt x="202" y="78"/>
                    <a:pt x="202" y="77"/>
                    <a:pt x="201" y="77"/>
                  </a:cubicBezTo>
                  <a:cubicBezTo>
                    <a:pt x="201" y="76"/>
                    <a:pt x="200" y="76"/>
                    <a:pt x="199" y="75"/>
                  </a:cubicBezTo>
                  <a:cubicBezTo>
                    <a:pt x="197" y="74"/>
                    <a:pt x="197" y="74"/>
                    <a:pt x="196" y="73"/>
                  </a:cubicBezTo>
                  <a:cubicBezTo>
                    <a:pt x="196" y="73"/>
                    <a:pt x="195" y="73"/>
                    <a:pt x="195" y="72"/>
                  </a:cubicBezTo>
                  <a:cubicBezTo>
                    <a:pt x="194" y="72"/>
                    <a:pt x="193" y="72"/>
                    <a:pt x="19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4" y="72"/>
                    <a:pt x="194" y="72"/>
                    <a:pt x="194" y="72"/>
                  </a:cubicBezTo>
                  <a:cubicBezTo>
                    <a:pt x="194" y="73"/>
                    <a:pt x="196" y="74"/>
                    <a:pt x="198" y="77"/>
                  </a:cubicBezTo>
                  <a:cubicBezTo>
                    <a:pt x="200" y="78"/>
                    <a:pt x="200" y="79"/>
                    <a:pt x="201" y="79"/>
                  </a:cubicBezTo>
                  <a:cubicBezTo>
                    <a:pt x="201" y="79"/>
                    <a:pt x="201" y="79"/>
                    <a:pt x="202" y="79"/>
                  </a:cubicBezTo>
                  <a:cubicBezTo>
                    <a:pt x="203" y="80"/>
                    <a:pt x="203" y="80"/>
                    <a:pt x="203" y="80"/>
                  </a:cubicBezTo>
                  <a:cubicBezTo>
                    <a:pt x="203" y="80"/>
                    <a:pt x="204" y="79"/>
                    <a:pt x="204" y="79"/>
                  </a:cubicBezTo>
                  <a:cubicBezTo>
                    <a:pt x="205" y="79"/>
                    <a:pt x="205" y="79"/>
                    <a:pt x="205" y="79"/>
                  </a:cubicBezTo>
                  <a:cubicBezTo>
                    <a:pt x="206" y="78"/>
                    <a:pt x="206" y="78"/>
                    <a:pt x="206" y="77"/>
                  </a:cubicBezTo>
                  <a:cubicBezTo>
                    <a:pt x="206" y="77"/>
                    <a:pt x="206" y="77"/>
                    <a:pt x="206" y="76"/>
                  </a:cubicBezTo>
                  <a:cubicBezTo>
                    <a:pt x="206" y="76"/>
                    <a:pt x="207" y="76"/>
                    <a:pt x="208" y="76"/>
                  </a:cubicBezTo>
                  <a:cubicBezTo>
                    <a:pt x="208" y="76"/>
                    <a:pt x="209" y="76"/>
                    <a:pt x="210" y="76"/>
                  </a:cubicBezTo>
                  <a:cubicBezTo>
                    <a:pt x="210" y="76"/>
                    <a:pt x="211" y="76"/>
                    <a:pt x="212" y="76"/>
                  </a:cubicBezTo>
                  <a:cubicBezTo>
                    <a:pt x="213" y="76"/>
                    <a:pt x="214" y="76"/>
                    <a:pt x="216" y="78"/>
                  </a:cubicBezTo>
                  <a:cubicBezTo>
                    <a:pt x="218" y="80"/>
                    <a:pt x="218" y="80"/>
                    <a:pt x="218" y="81"/>
                  </a:cubicBezTo>
                  <a:cubicBezTo>
                    <a:pt x="218" y="82"/>
                    <a:pt x="219" y="83"/>
                    <a:pt x="219" y="85"/>
                  </a:cubicBezTo>
                  <a:cubicBezTo>
                    <a:pt x="220" y="87"/>
                    <a:pt x="221" y="87"/>
                    <a:pt x="221" y="88"/>
                  </a:cubicBezTo>
                  <a:cubicBezTo>
                    <a:pt x="222" y="88"/>
                    <a:pt x="222" y="88"/>
                    <a:pt x="222" y="88"/>
                  </a:cubicBezTo>
                  <a:cubicBezTo>
                    <a:pt x="222" y="89"/>
                    <a:pt x="222" y="89"/>
                    <a:pt x="222" y="89"/>
                  </a:cubicBezTo>
                  <a:cubicBezTo>
                    <a:pt x="221" y="89"/>
                    <a:pt x="221" y="89"/>
                    <a:pt x="221" y="89"/>
                  </a:cubicBezTo>
                  <a:cubicBezTo>
                    <a:pt x="207" y="92"/>
                    <a:pt x="131" y="110"/>
                    <a:pt x="65" y="119"/>
                  </a:cubicBezTo>
                  <a:cubicBezTo>
                    <a:pt x="65" y="119"/>
                    <a:pt x="61" y="120"/>
                    <a:pt x="59" y="120"/>
                  </a:cubicBezTo>
                  <a:cubicBezTo>
                    <a:pt x="58" y="120"/>
                    <a:pt x="58" y="120"/>
                    <a:pt x="57" y="119"/>
                  </a:cubicBezTo>
                  <a:cubicBezTo>
                    <a:pt x="57" y="119"/>
                    <a:pt x="56" y="119"/>
                    <a:pt x="56" y="119"/>
                  </a:cubicBezTo>
                  <a:cubicBezTo>
                    <a:pt x="53" y="119"/>
                    <a:pt x="47" y="120"/>
                    <a:pt x="44" y="121"/>
                  </a:cubicBezTo>
                  <a:cubicBezTo>
                    <a:pt x="41" y="121"/>
                    <a:pt x="24" y="124"/>
                    <a:pt x="2" y="127"/>
                  </a:cubicBezTo>
                  <a:lnTo>
                    <a:pt x="0" y="127"/>
                  </a:lnTo>
                  <a:close/>
                  <a:moveTo>
                    <a:pt x="11" y="120"/>
                  </a:moveTo>
                  <a:cubicBezTo>
                    <a:pt x="10" y="120"/>
                    <a:pt x="10" y="120"/>
                    <a:pt x="9" y="121"/>
                  </a:cubicBezTo>
                  <a:cubicBezTo>
                    <a:pt x="8" y="122"/>
                    <a:pt x="5" y="124"/>
                    <a:pt x="3" y="126"/>
                  </a:cubicBezTo>
                  <a:cubicBezTo>
                    <a:pt x="25" y="123"/>
                    <a:pt x="41" y="121"/>
                    <a:pt x="43" y="120"/>
                  </a:cubicBezTo>
                  <a:cubicBezTo>
                    <a:pt x="50" y="119"/>
                    <a:pt x="53" y="119"/>
                    <a:pt x="56" y="119"/>
                  </a:cubicBezTo>
                  <a:cubicBezTo>
                    <a:pt x="57" y="119"/>
                    <a:pt x="57" y="119"/>
                    <a:pt x="58" y="119"/>
                  </a:cubicBezTo>
                  <a:cubicBezTo>
                    <a:pt x="58" y="119"/>
                    <a:pt x="58" y="119"/>
                    <a:pt x="59" y="119"/>
                  </a:cubicBezTo>
                  <a:cubicBezTo>
                    <a:pt x="61" y="119"/>
                    <a:pt x="65" y="118"/>
                    <a:pt x="65" y="118"/>
                  </a:cubicBezTo>
                  <a:cubicBezTo>
                    <a:pt x="131" y="110"/>
                    <a:pt x="205" y="92"/>
                    <a:pt x="221" y="88"/>
                  </a:cubicBezTo>
                  <a:cubicBezTo>
                    <a:pt x="221" y="88"/>
                    <a:pt x="221" y="88"/>
                    <a:pt x="221" y="88"/>
                  </a:cubicBezTo>
                  <a:cubicBezTo>
                    <a:pt x="220" y="88"/>
                    <a:pt x="220" y="88"/>
                    <a:pt x="219" y="85"/>
                  </a:cubicBezTo>
                  <a:cubicBezTo>
                    <a:pt x="218" y="84"/>
                    <a:pt x="218" y="82"/>
                    <a:pt x="218" y="82"/>
                  </a:cubicBezTo>
                  <a:cubicBezTo>
                    <a:pt x="217" y="80"/>
                    <a:pt x="217" y="80"/>
                    <a:pt x="216" y="79"/>
                  </a:cubicBezTo>
                  <a:cubicBezTo>
                    <a:pt x="214" y="77"/>
                    <a:pt x="213" y="77"/>
                    <a:pt x="212" y="77"/>
                  </a:cubicBezTo>
                  <a:cubicBezTo>
                    <a:pt x="211" y="77"/>
                    <a:pt x="210" y="77"/>
                    <a:pt x="210" y="77"/>
                  </a:cubicBezTo>
                  <a:cubicBezTo>
                    <a:pt x="209" y="77"/>
                    <a:pt x="208" y="77"/>
                    <a:pt x="208" y="77"/>
                  </a:cubicBezTo>
                  <a:cubicBezTo>
                    <a:pt x="207" y="77"/>
                    <a:pt x="206" y="77"/>
                    <a:pt x="206" y="77"/>
                  </a:cubicBezTo>
                  <a:cubicBezTo>
                    <a:pt x="206" y="77"/>
                    <a:pt x="206" y="77"/>
                    <a:pt x="206" y="77"/>
                  </a:cubicBezTo>
                  <a:cubicBezTo>
                    <a:pt x="206" y="78"/>
                    <a:pt x="206" y="79"/>
                    <a:pt x="205" y="79"/>
                  </a:cubicBezTo>
                  <a:cubicBezTo>
                    <a:pt x="204" y="80"/>
                    <a:pt x="204" y="80"/>
                    <a:pt x="204" y="80"/>
                  </a:cubicBezTo>
                  <a:cubicBezTo>
                    <a:pt x="204" y="80"/>
                    <a:pt x="203" y="80"/>
                    <a:pt x="203" y="80"/>
                  </a:cubicBezTo>
                  <a:cubicBezTo>
                    <a:pt x="202" y="80"/>
                    <a:pt x="202" y="80"/>
                    <a:pt x="202" y="80"/>
                  </a:cubicBezTo>
                  <a:cubicBezTo>
                    <a:pt x="201" y="79"/>
                    <a:pt x="201" y="79"/>
                    <a:pt x="200" y="79"/>
                  </a:cubicBezTo>
                  <a:cubicBezTo>
                    <a:pt x="200" y="79"/>
                    <a:pt x="199" y="79"/>
                    <a:pt x="198" y="77"/>
                  </a:cubicBezTo>
                  <a:cubicBezTo>
                    <a:pt x="195" y="74"/>
                    <a:pt x="194" y="73"/>
                    <a:pt x="193" y="73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3" y="71"/>
                    <a:pt x="194" y="71"/>
                    <a:pt x="195" y="72"/>
                  </a:cubicBezTo>
                  <a:cubicBezTo>
                    <a:pt x="196" y="72"/>
                    <a:pt x="196" y="73"/>
                    <a:pt x="197" y="73"/>
                  </a:cubicBezTo>
                  <a:cubicBezTo>
                    <a:pt x="197" y="73"/>
                    <a:pt x="198" y="74"/>
                    <a:pt x="199" y="75"/>
                  </a:cubicBezTo>
                  <a:cubicBezTo>
                    <a:pt x="200" y="75"/>
                    <a:pt x="201" y="76"/>
                    <a:pt x="201" y="76"/>
                  </a:cubicBezTo>
                  <a:cubicBezTo>
                    <a:pt x="202" y="77"/>
                    <a:pt x="202" y="77"/>
                    <a:pt x="203" y="77"/>
                  </a:cubicBezTo>
                  <a:cubicBezTo>
                    <a:pt x="204" y="76"/>
                    <a:pt x="204" y="76"/>
                    <a:pt x="204" y="76"/>
                  </a:cubicBezTo>
                  <a:cubicBezTo>
                    <a:pt x="204" y="76"/>
                    <a:pt x="205" y="75"/>
                    <a:pt x="205" y="75"/>
                  </a:cubicBezTo>
                  <a:cubicBezTo>
                    <a:pt x="205" y="74"/>
                    <a:pt x="205" y="74"/>
                    <a:pt x="206" y="74"/>
                  </a:cubicBezTo>
                  <a:cubicBezTo>
                    <a:pt x="206" y="73"/>
                    <a:pt x="206" y="73"/>
                    <a:pt x="206" y="72"/>
                  </a:cubicBezTo>
                  <a:cubicBezTo>
                    <a:pt x="206" y="72"/>
                    <a:pt x="205" y="71"/>
                    <a:pt x="205" y="71"/>
                  </a:cubicBezTo>
                  <a:cubicBezTo>
                    <a:pt x="204" y="71"/>
                    <a:pt x="204" y="71"/>
                    <a:pt x="204" y="71"/>
                  </a:cubicBezTo>
                  <a:cubicBezTo>
                    <a:pt x="204" y="71"/>
                    <a:pt x="204" y="71"/>
                    <a:pt x="204" y="71"/>
                  </a:cubicBezTo>
                  <a:cubicBezTo>
                    <a:pt x="204" y="71"/>
                    <a:pt x="203" y="71"/>
                    <a:pt x="203" y="70"/>
                  </a:cubicBezTo>
                  <a:cubicBezTo>
                    <a:pt x="201" y="69"/>
                    <a:pt x="201" y="68"/>
                    <a:pt x="200" y="68"/>
                  </a:cubicBezTo>
                  <a:cubicBezTo>
                    <a:pt x="200" y="68"/>
                    <a:pt x="200" y="68"/>
                    <a:pt x="200" y="68"/>
                  </a:cubicBezTo>
                  <a:cubicBezTo>
                    <a:pt x="200" y="69"/>
                    <a:pt x="200" y="69"/>
                    <a:pt x="199" y="69"/>
                  </a:cubicBezTo>
                  <a:cubicBezTo>
                    <a:pt x="198" y="69"/>
                    <a:pt x="198" y="69"/>
                    <a:pt x="197" y="68"/>
                  </a:cubicBezTo>
                  <a:cubicBezTo>
                    <a:pt x="196" y="68"/>
                    <a:pt x="196" y="67"/>
                    <a:pt x="196" y="67"/>
                  </a:cubicBezTo>
                  <a:cubicBezTo>
                    <a:pt x="196" y="66"/>
                    <a:pt x="197" y="66"/>
                    <a:pt x="197" y="66"/>
                  </a:cubicBezTo>
                  <a:cubicBezTo>
                    <a:pt x="198" y="66"/>
                    <a:pt x="199" y="66"/>
                    <a:pt x="200" y="65"/>
                  </a:cubicBezTo>
                  <a:cubicBezTo>
                    <a:pt x="200" y="65"/>
                    <a:pt x="200" y="65"/>
                    <a:pt x="200" y="65"/>
                  </a:cubicBezTo>
                  <a:cubicBezTo>
                    <a:pt x="200" y="64"/>
                    <a:pt x="199" y="63"/>
                    <a:pt x="199" y="63"/>
                  </a:cubicBezTo>
                  <a:cubicBezTo>
                    <a:pt x="199" y="62"/>
                    <a:pt x="198" y="62"/>
                    <a:pt x="199" y="62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200" y="62"/>
                    <a:pt x="200" y="62"/>
                    <a:pt x="201" y="63"/>
                  </a:cubicBezTo>
                  <a:cubicBezTo>
                    <a:pt x="201" y="63"/>
                    <a:pt x="201" y="64"/>
                    <a:pt x="202" y="64"/>
                  </a:cubicBezTo>
                  <a:cubicBezTo>
                    <a:pt x="202" y="64"/>
                    <a:pt x="203" y="63"/>
                    <a:pt x="203" y="62"/>
                  </a:cubicBezTo>
                  <a:cubicBezTo>
                    <a:pt x="204" y="61"/>
                    <a:pt x="204" y="60"/>
                    <a:pt x="203" y="60"/>
                  </a:cubicBezTo>
                  <a:cubicBezTo>
                    <a:pt x="203" y="59"/>
                    <a:pt x="203" y="59"/>
                    <a:pt x="203" y="58"/>
                  </a:cubicBezTo>
                  <a:cubicBezTo>
                    <a:pt x="202" y="58"/>
                    <a:pt x="202" y="57"/>
                    <a:pt x="201" y="57"/>
                  </a:cubicBezTo>
                  <a:cubicBezTo>
                    <a:pt x="201" y="56"/>
                    <a:pt x="200" y="56"/>
                    <a:pt x="199" y="56"/>
                  </a:cubicBezTo>
                  <a:cubicBezTo>
                    <a:pt x="198" y="56"/>
                    <a:pt x="197" y="56"/>
                    <a:pt x="196" y="55"/>
                  </a:cubicBezTo>
                  <a:cubicBezTo>
                    <a:pt x="195" y="55"/>
                    <a:pt x="195" y="54"/>
                    <a:pt x="194" y="54"/>
                  </a:cubicBezTo>
                  <a:cubicBezTo>
                    <a:pt x="194" y="54"/>
                    <a:pt x="194" y="54"/>
                    <a:pt x="193" y="53"/>
                  </a:cubicBezTo>
                  <a:cubicBezTo>
                    <a:pt x="192" y="52"/>
                    <a:pt x="192" y="51"/>
                    <a:pt x="192" y="51"/>
                  </a:cubicBezTo>
                  <a:cubicBezTo>
                    <a:pt x="193" y="50"/>
                    <a:pt x="193" y="50"/>
                    <a:pt x="193" y="50"/>
                  </a:cubicBezTo>
                  <a:cubicBezTo>
                    <a:pt x="193" y="50"/>
                    <a:pt x="194" y="51"/>
                    <a:pt x="194" y="51"/>
                  </a:cubicBezTo>
                  <a:cubicBezTo>
                    <a:pt x="194" y="51"/>
                    <a:pt x="194" y="51"/>
                    <a:pt x="194" y="51"/>
                  </a:cubicBezTo>
                  <a:cubicBezTo>
                    <a:pt x="195" y="52"/>
                    <a:pt x="196" y="53"/>
                    <a:pt x="197" y="53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9" y="53"/>
                    <a:pt x="199" y="53"/>
                    <a:pt x="199" y="53"/>
                  </a:cubicBezTo>
                  <a:cubicBezTo>
                    <a:pt x="199" y="53"/>
                    <a:pt x="199" y="53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1"/>
                    <a:pt x="199" y="51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198" y="48"/>
                    <a:pt x="198" y="48"/>
                    <a:pt x="198" y="47"/>
                  </a:cubicBezTo>
                  <a:cubicBezTo>
                    <a:pt x="198" y="47"/>
                    <a:pt x="199" y="47"/>
                    <a:pt x="199" y="47"/>
                  </a:cubicBezTo>
                  <a:cubicBezTo>
                    <a:pt x="200" y="47"/>
                    <a:pt x="201" y="46"/>
                    <a:pt x="201" y="46"/>
                  </a:cubicBezTo>
                  <a:cubicBezTo>
                    <a:pt x="201" y="45"/>
                    <a:pt x="201" y="45"/>
                    <a:pt x="201" y="45"/>
                  </a:cubicBezTo>
                  <a:cubicBezTo>
                    <a:pt x="201" y="44"/>
                    <a:pt x="199" y="43"/>
                    <a:pt x="197" y="42"/>
                  </a:cubicBezTo>
                  <a:cubicBezTo>
                    <a:pt x="197" y="42"/>
                    <a:pt x="197" y="42"/>
                    <a:pt x="197" y="42"/>
                  </a:cubicBezTo>
                  <a:cubicBezTo>
                    <a:pt x="195" y="41"/>
                    <a:pt x="192" y="40"/>
                    <a:pt x="192" y="38"/>
                  </a:cubicBezTo>
                  <a:cubicBezTo>
                    <a:pt x="192" y="37"/>
                    <a:pt x="192" y="37"/>
                    <a:pt x="192" y="37"/>
                  </a:cubicBezTo>
                  <a:cubicBezTo>
                    <a:pt x="192" y="37"/>
                    <a:pt x="191" y="37"/>
                    <a:pt x="190" y="37"/>
                  </a:cubicBezTo>
                  <a:cubicBezTo>
                    <a:pt x="189" y="37"/>
                    <a:pt x="188" y="37"/>
                    <a:pt x="187" y="37"/>
                  </a:cubicBezTo>
                  <a:cubicBezTo>
                    <a:pt x="187" y="37"/>
                    <a:pt x="186" y="37"/>
                    <a:pt x="186" y="37"/>
                  </a:cubicBezTo>
                  <a:cubicBezTo>
                    <a:pt x="183" y="37"/>
                    <a:pt x="180" y="36"/>
                    <a:pt x="178" y="35"/>
                  </a:cubicBezTo>
                  <a:cubicBezTo>
                    <a:pt x="177" y="34"/>
                    <a:pt x="177" y="34"/>
                    <a:pt x="177" y="34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7" y="32"/>
                    <a:pt x="176" y="31"/>
                    <a:pt x="175" y="31"/>
                  </a:cubicBezTo>
                  <a:cubicBezTo>
                    <a:pt x="174" y="31"/>
                    <a:pt x="173" y="31"/>
                    <a:pt x="173" y="32"/>
                  </a:cubicBezTo>
                  <a:cubicBezTo>
                    <a:pt x="172" y="33"/>
                    <a:pt x="171" y="33"/>
                    <a:pt x="169" y="33"/>
                  </a:cubicBezTo>
                  <a:cubicBezTo>
                    <a:pt x="168" y="33"/>
                    <a:pt x="167" y="33"/>
                    <a:pt x="167" y="32"/>
                  </a:cubicBezTo>
                  <a:cubicBezTo>
                    <a:pt x="165" y="30"/>
                    <a:pt x="168" y="25"/>
                    <a:pt x="169" y="23"/>
                  </a:cubicBezTo>
                  <a:cubicBezTo>
                    <a:pt x="171" y="20"/>
                    <a:pt x="170" y="18"/>
                    <a:pt x="170" y="16"/>
                  </a:cubicBezTo>
                  <a:cubicBezTo>
                    <a:pt x="170" y="16"/>
                    <a:pt x="170" y="16"/>
                    <a:pt x="170" y="15"/>
                  </a:cubicBezTo>
                  <a:cubicBezTo>
                    <a:pt x="170" y="13"/>
                    <a:pt x="167" y="12"/>
                    <a:pt x="165" y="10"/>
                  </a:cubicBezTo>
                  <a:cubicBezTo>
                    <a:pt x="164" y="10"/>
                    <a:pt x="163" y="10"/>
                    <a:pt x="163" y="9"/>
                  </a:cubicBezTo>
                  <a:cubicBezTo>
                    <a:pt x="162" y="9"/>
                    <a:pt x="161" y="9"/>
                    <a:pt x="160" y="9"/>
                  </a:cubicBezTo>
                  <a:cubicBezTo>
                    <a:pt x="159" y="9"/>
                    <a:pt x="159" y="9"/>
                    <a:pt x="159" y="9"/>
                  </a:cubicBezTo>
                  <a:cubicBezTo>
                    <a:pt x="158" y="9"/>
                    <a:pt x="158" y="9"/>
                    <a:pt x="158" y="9"/>
                  </a:cubicBezTo>
                  <a:cubicBezTo>
                    <a:pt x="157" y="9"/>
                    <a:pt x="156" y="9"/>
                    <a:pt x="156" y="8"/>
                  </a:cubicBezTo>
                  <a:cubicBezTo>
                    <a:pt x="155" y="8"/>
                    <a:pt x="155" y="6"/>
                    <a:pt x="155" y="4"/>
                  </a:cubicBezTo>
                  <a:cubicBezTo>
                    <a:pt x="155" y="3"/>
                    <a:pt x="155" y="2"/>
                    <a:pt x="155" y="2"/>
                  </a:cubicBezTo>
                  <a:cubicBezTo>
                    <a:pt x="155" y="2"/>
                    <a:pt x="154" y="1"/>
                    <a:pt x="152" y="1"/>
                  </a:cubicBezTo>
                  <a:cubicBezTo>
                    <a:pt x="151" y="1"/>
                    <a:pt x="150" y="1"/>
                    <a:pt x="149" y="1"/>
                  </a:cubicBezTo>
                  <a:cubicBezTo>
                    <a:pt x="147" y="5"/>
                    <a:pt x="145" y="8"/>
                    <a:pt x="143" y="7"/>
                  </a:cubicBezTo>
                  <a:cubicBezTo>
                    <a:pt x="141" y="7"/>
                    <a:pt x="138" y="4"/>
                    <a:pt x="135" y="2"/>
                  </a:cubicBezTo>
                  <a:cubicBezTo>
                    <a:pt x="134" y="2"/>
                    <a:pt x="133" y="1"/>
                    <a:pt x="133" y="1"/>
                  </a:cubicBezTo>
                  <a:cubicBezTo>
                    <a:pt x="132" y="0"/>
                    <a:pt x="132" y="0"/>
                    <a:pt x="132" y="1"/>
                  </a:cubicBezTo>
                  <a:cubicBezTo>
                    <a:pt x="131" y="2"/>
                    <a:pt x="130" y="4"/>
                    <a:pt x="130" y="6"/>
                  </a:cubicBezTo>
                  <a:cubicBezTo>
                    <a:pt x="131" y="10"/>
                    <a:pt x="130" y="13"/>
                    <a:pt x="129" y="17"/>
                  </a:cubicBezTo>
                  <a:cubicBezTo>
                    <a:pt x="128" y="20"/>
                    <a:pt x="128" y="21"/>
                    <a:pt x="127" y="21"/>
                  </a:cubicBezTo>
                  <a:cubicBezTo>
                    <a:pt x="126" y="21"/>
                    <a:pt x="126" y="21"/>
                    <a:pt x="125" y="21"/>
                  </a:cubicBezTo>
                  <a:cubicBezTo>
                    <a:pt x="123" y="21"/>
                    <a:pt x="123" y="23"/>
                    <a:pt x="123" y="24"/>
                  </a:cubicBezTo>
                  <a:cubicBezTo>
                    <a:pt x="123" y="25"/>
                    <a:pt x="123" y="26"/>
                    <a:pt x="123" y="26"/>
                  </a:cubicBezTo>
                  <a:cubicBezTo>
                    <a:pt x="122" y="28"/>
                    <a:pt x="121" y="28"/>
                    <a:pt x="121" y="28"/>
                  </a:cubicBezTo>
                  <a:cubicBezTo>
                    <a:pt x="120" y="28"/>
                    <a:pt x="120" y="28"/>
                    <a:pt x="119" y="28"/>
                  </a:cubicBezTo>
                  <a:cubicBezTo>
                    <a:pt x="118" y="28"/>
                    <a:pt x="117" y="27"/>
                    <a:pt x="117" y="27"/>
                  </a:cubicBezTo>
                  <a:cubicBezTo>
                    <a:pt x="116" y="27"/>
                    <a:pt x="116" y="28"/>
                    <a:pt x="116" y="28"/>
                  </a:cubicBezTo>
                  <a:cubicBezTo>
                    <a:pt x="116" y="28"/>
                    <a:pt x="116" y="29"/>
                    <a:pt x="116" y="29"/>
                  </a:cubicBezTo>
                  <a:cubicBezTo>
                    <a:pt x="116" y="30"/>
                    <a:pt x="117" y="31"/>
                    <a:pt x="117" y="32"/>
                  </a:cubicBezTo>
                  <a:cubicBezTo>
                    <a:pt x="117" y="33"/>
                    <a:pt x="117" y="34"/>
                    <a:pt x="116" y="34"/>
                  </a:cubicBezTo>
                  <a:cubicBezTo>
                    <a:pt x="115" y="34"/>
                    <a:pt x="115" y="34"/>
                    <a:pt x="114" y="34"/>
                  </a:cubicBezTo>
                  <a:cubicBezTo>
                    <a:pt x="114" y="33"/>
                    <a:pt x="114" y="34"/>
                    <a:pt x="113" y="34"/>
                  </a:cubicBezTo>
                  <a:cubicBezTo>
                    <a:pt x="112" y="35"/>
                    <a:pt x="112" y="37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12" y="39"/>
                    <a:pt x="112" y="40"/>
                    <a:pt x="111" y="41"/>
                  </a:cubicBez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7" y="40"/>
                    <a:pt x="106" y="38"/>
                  </a:cubicBezTo>
                  <a:cubicBezTo>
                    <a:pt x="106" y="38"/>
                    <a:pt x="106" y="38"/>
                    <a:pt x="106" y="38"/>
                  </a:cubicBezTo>
                  <a:cubicBezTo>
                    <a:pt x="104" y="37"/>
                    <a:pt x="104" y="38"/>
                    <a:pt x="102" y="39"/>
                  </a:cubicBezTo>
                  <a:cubicBezTo>
                    <a:pt x="102" y="39"/>
                    <a:pt x="101" y="39"/>
                    <a:pt x="100" y="40"/>
                  </a:cubicBezTo>
                  <a:cubicBezTo>
                    <a:pt x="98" y="41"/>
                    <a:pt x="98" y="42"/>
                    <a:pt x="98" y="45"/>
                  </a:cubicBezTo>
                  <a:cubicBezTo>
                    <a:pt x="98" y="46"/>
                    <a:pt x="98" y="48"/>
                    <a:pt x="98" y="50"/>
                  </a:cubicBezTo>
                  <a:cubicBezTo>
                    <a:pt x="97" y="52"/>
                    <a:pt x="97" y="53"/>
                    <a:pt x="97" y="54"/>
                  </a:cubicBezTo>
                  <a:cubicBezTo>
                    <a:pt x="96" y="54"/>
                    <a:pt x="96" y="55"/>
                    <a:pt x="96" y="56"/>
                  </a:cubicBezTo>
                  <a:cubicBezTo>
                    <a:pt x="95" y="59"/>
                    <a:pt x="95" y="59"/>
                    <a:pt x="94" y="61"/>
                  </a:cubicBezTo>
                  <a:cubicBezTo>
                    <a:pt x="94" y="61"/>
                    <a:pt x="93" y="62"/>
                    <a:pt x="93" y="62"/>
                  </a:cubicBezTo>
                  <a:cubicBezTo>
                    <a:pt x="92" y="64"/>
                    <a:pt x="91" y="65"/>
                    <a:pt x="91" y="66"/>
                  </a:cubicBezTo>
                  <a:cubicBezTo>
                    <a:pt x="90" y="67"/>
                    <a:pt x="90" y="69"/>
                    <a:pt x="88" y="71"/>
                  </a:cubicBezTo>
                  <a:cubicBezTo>
                    <a:pt x="88" y="72"/>
                    <a:pt x="87" y="73"/>
                    <a:pt x="88" y="73"/>
                  </a:cubicBezTo>
                  <a:cubicBezTo>
                    <a:pt x="88" y="73"/>
                    <a:pt x="88" y="73"/>
                    <a:pt x="89" y="73"/>
                  </a:cubicBezTo>
                  <a:cubicBezTo>
                    <a:pt x="89" y="73"/>
                    <a:pt x="90" y="73"/>
                    <a:pt x="91" y="74"/>
                  </a:cubicBezTo>
                  <a:cubicBezTo>
                    <a:pt x="93" y="74"/>
                    <a:pt x="93" y="75"/>
                    <a:pt x="93" y="75"/>
                  </a:cubicBezTo>
                  <a:cubicBezTo>
                    <a:pt x="93" y="76"/>
                    <a:pt x="91" y="76"/>
                    <a:pt x="90" y="76"/>
                  </a:cubicBezTo>
                  <a:cubicBezTo>
                    <a:pt x="90" y="76"/>
                    <a:pt x="89" y="77"/>
                    <a:pt x="89" y="79"/>
                  </a:cubicBezTo>
                  <a:cubicBezTo>
                    <a:pt x="88" y="80"/>
                    <a:pt x="87" y="82"/>
                    <a:pt x="86" y="82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3"/>
                    <a:pt x="83" y="83"/>
                    <a:pt x="83" y="83"/>
                  </a:cubicBezTo>
                  <a:cubicBezTo>
                    <a:pt x="83" y="83"/>
                    <a:pt x="83" y="83"/>
                    <a:pt x="83" y="83"/>
                  </a:cubicBezTo>
                  <a:cubicBezTo>
                    <a:pt x="83" y="83"/>
                    <a:pt x="83" y="83"/>
                    <a:pt x="83" y="83"/>
                  </a:cubicBezTo>
                  <a:cubicBezTo>
                    <a:pt x="83" y="85"/>
                    <a:pt x="80" y="86"/>
                    <a:pt x="74" y="87"/>
                  </a:cubicBezTo>
                  <a:cubicBezTo>
                    <a:pt x="74" y="87"/>
                    <a:pt x="74" y="87"/>
                    <a:pt x="74" y="87"/>
                  </a:cubicBezTo>
                  <a:cubicBezTo>
                    <a:pt x="72" y="87"/>
                    <a:pt x="71" y="88"/>
                    <a:pt x="71" y="88"/>
                  </a:cubicBezTo>
                  <a:cubicBezTo>
                    <a:pt x="72" y="88"/>
                    <a:pt x="72" y="88"/>
                    <a:pt x="72" y="88"/>
                  </a:cubicBezTo>
                  <a:cubicBezTo>
                    <a:pt x="72" y="89"/>
                    <a:pt x="72" y="89"/>
                    <a:pt x="72" y="90"/>
                  </a:cubicBezTo>
                  <a:cubicBezTo>
                    <a:pt x="71" y="91"/>
                    <a:pt x="67" y="93"/>
                    <a:pt x="64" y="93"/>
                  </a:cubicBezTo>
                  <a:cubicBezTo>
                    <a:pt x="63" y="93"/>
                    <a:pt x="62" y="93"/>
                    <a:pt x="61" y="92"/>
                  </a:cubicBezTo>
                  <a:cubicBezTo>
                    <a:pt x="60" y="92"/>
                    <a:pt x="59" y="92"/>
                    <a:pt x="59" y="92"/>
                  </a:cubicBezTo>
                  <a:cubicBezTo>
                    <a:pt x="58" y="92"/>
                    <a:pt x="58" y="92"/>
                    <a:pt x="58" y="93"/>
                  </a:cubicBezTo>
                  <a:cubicBezTo>
                    <a:pt x="58" y="94"/>
                    <a:pt x="58" y="95"/>
                    <a:pt x="57" y="96"/>
                  </a:cubicBezTo>
                  <a:cubicBezTo>
                    <a:pt x="56" y="97"/>
                    <a:pt x="56" y="98"/>
                    <a:pt x="55" y="98"/>
                  </a:cubicBezTo>
                  <a:cubicBezTo>
                    <a:pt x="54" y="98"/>
                    <a:pt x="54" y="97"/>
                    <a:pt x="53" y="97"/>
                  </a:cubicBezTo>
                  <a:cubicBezTo>
                    <a:pt x="52" y="95"/>
                    <a:pt x="51" y="94"/>
                    <a:pt x="47" y="93"/>
                  </a:cubicBezTo>
                  <a:cubicBezTo>
                    <a:pt x="45" y="93"/>
                    <a:pt x="43" y="92"/>
                    <a:pt x="43" y="91"/>
                  </a:cubicBezTo>
                  <a:cubicBezTo>
                    <a:pt x="42" y="91"/>
                    <a:pt x="42" y="90"/>
                    <a:pt x="42" y="90"/>
                  </a:cubicBezTo>
                  <a:cubicBezTo>
                    <a:pt x="42" y="89"/>
                    <a:pt x="43" y="88"/>
                    <a:pt x="42" y="88"/>
                  </a:cubicBezTo>
                  <a:cubicBezTo>
                    <a:pt x="40" y="90"/>
                    <a:pt x="38" y="93"/>
                    <a:pt x="37" y="94"/>
                  </a:cubicBezTo>
                  <a:cubicBezTo>
                    <a:pt x="36" y="95"/>
                    <a:pt x="31" y="99"/>
                    <a:pt x="30" y="100"/>
                  </a:cubicBezTo>
                  <a:cubicBezTo>
                    <a:pt x="28" y="101"/>
                    <a:pt x="25" y="103"/>
                    <a:pt x="25" y="104"/>
                  </a:cubicBezTo>
                  <a:cubicBezTo>
                    <a:pt x="25" y="106"/>
                    <a:pt x="24" y="108"/>
                    <a:pt x="23" y="109"/>
                  </a:cubicBezTo>
                  <a:cubicBezTo>
                    <a:pt x="23" y="109"/>
                    <a:pt x="23" y="109"/>
                    <a:pt x="23" y="109"/>
                  </a:cubicBezTo>
                  <a:cubicBezTo>
                    <a:pt x="22" y="109"/>
                    <a:pt x="22" y="109"/>
                    <a:pt x="22" y="109"/>
                  </a:cubicBezTo>
                  <a:cubicBezTo>
                    <a:pt x="22" y="109"/>
                    <a:pt x="21" y="109"/>
                    <a:pt x="21" y="111"/>
                  </a:cubicBezTo>
                  <a:cubicBezTo>
                    <a:pt x="21" y="111"/>
                    <a:pt x="21" y="112"/>
                    <a:pt x="21" y="112"/>
                  </a:cubicBezTo>
                  <a:cubicBezTo>
                    <a:pt x="21" y="113"/>
                    <a:pt x="21" y="114"/>
                    <a:pt x="20" y="114"/>
                  </a:cubicBezTo>
                  <a:cubicBezTo>
                    <a:pt x="19" y="114"/>
                    <a:pt x="19" y="114"/>
                    <a:pt x="18" y="114"/>
                  </a:cubicBezTo>
                  <a:cubicBezTo>
                    <a:pt x="17" y="115"/>
                    <a:pt x="16" y="115"/>
                    <a:pt x="15" y="117"/>
                  </a:cubicBezTo>
                  <a:cubicBezTo>
                    <a:pt x="15" y="118"/>
                    <a:pt x="15" y="118"/>
                    <a:pt x="15" y="118"/>
                  </a:cubicBezTo>
                  <a:cubicBezTo>
                    <a:pt x="14" y="120"/>
                    <a:pt x="14" y="121"/>
                    <a:pt x="13" y="121"/>
                  </a:cubicBezTo>
                  <a:cubicBezTo>
                    <a:pt x="12" y="121"/>
                    <a:pt x="12" y="121"/>
                    <a:pt x="11" y="121"/>
                  </a:cubicBezTo>
                  <a:lnTo>
                    <a:pt x="11" y="120"/>
                  </a:lnTo>
                  <a:close/>
                </a:path>
              </a:pathLst>
            </a:custGeom>
            <a:solidFill>
              <a:schemeClr val="tx2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82" name="Freeform 776">
              <a:extLst>
                <a:ext uri="{FF2B5EF4-FFF2-40B4-BE49-F238E27FC236}">
                  <a16:creationId xmlns:a16="http://schemas.microsoft.com/office/drawing/2014/main" id="{90015784-0985-402F-B839-0A03BC59B2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0858" y="2917134"/>
              <a:ext cx="649654" cy="357971"/>
            </a:xfrm>
            <a:custGeom>
              <a:avLst/>
              <a:gdLst>
                <a:gd name="T0" fmla="*/ 182 w 207"/>
                <a:gd name="T1" fmla="*/ 16 h 111"/>
                <a:gd name="T2" fmla="*/ 177 w 207"/>
                <a:gd name="T3" fmla="*/ 13 h 111"/>
                <a:gd name="T4" fmla="*/ 175 w 207"/>
                <a:gd name="T5" fmla="*/ 10 h 111"/>
                <a:gd name="T6" fmla="*/ 172 w 207"/>
                <a:gd name="T7" fmla="*/ 11 h 111"/>
                <a:gd name="T8" fmla="*/ 169 w 207"/>
                <a:gd name="T9" fmla="*/ 13 h 111"/>
                <a:gd name="T10" fmla="*/ 164 w 207"/>
                <a:gd name="T11" fmla="*/ 15 h 111"/>
                <a:gd name="T12" fmla="*/ 156 w 207"/>
                <a:gd name="T13" fmla="*/ 17 h 111"/>
                <a:gd name="T14" fmla="*/ 141 w 207"/>
                <a:gd name="T15" fmla="*/ 13 h 111"/>
                <a:gd name="T16" fmla="*/ 133 w 207"/>
                <a:gd name="T17" fmla="*/ 3 h 111"/>
                <a:gd name="T18" fmla="*/ 122 w 207"/>
                <a:gd name="T19" fmla="*/ 2 h 111"/>
                <a:gd name="T20" fmla="*/ 120 w 207"/>
                <a:gd name="T21" fmla="*/ 10 h 111"/>
                <a:gd name="T22" fmla="*/ 115 w 207"/>
                <a:gd name="T23" fmla="*/ 16 h 111"/>
                <a:gd name="T24" fmla="*/ 108 w 207"/>
                <a:gd name="T25" fmla="*/ 17 h 111"/>
                <a:gd name="T26" fmla="*/ 106 w 207"/>
                <a:gd name="T27" fmla="*/ 25 h 111"/>
                <a:gd name="T28" fmla="*/ 102 w 207"/>
                <a:gd name="T29" fmla="*/ 29 h 111"/>
                <a:gd name="T30" fmla="*/ 97 w 207"/>
                <a:gd name="T31" fmla="*/ 36 h 111"/>
                <a:gd name="T32" fmla="*/ 91 w 207"/>
                <a:gd name="T33" fmla="*/ 47 h 111"/>
                <a:gd name="T34" fmla="*/ 85 w 207"/>
                <a:gd name="T35" fmla="*/ 45 h 111"/>
                <a:gd name="T36" fmla="*/ 80 w 207"/>
                <a:gd name="T37" fmla="*/ 45 h 111"/>
                <a:gd name="T38" fmla="*/ 76 w 207"/>
                <a:gd name="T39" fmla="*/ 50 h 111"/>
                <a:gd name="T40" fmla="*/ 75 w 207"/>
                <a:gd name="T41" fmla="*/ 55 h 111"/>
                <a:gd name="T42" fmla="*/ 72 w 207"/>
                <a:gd name="T43" fmla="*/ 52 h 111"/>
                <a:gd name="T44" fmla="*/ 69 w 207"/>
                <a:gd name="T45" fmla="*/ 50 h 111"/>
                <a:gd name="T46" fmla="*/ 65 w 207"/>
                <a:gd name="T47" fmla="*/ 53 h 111"/>
                <a:gd name="T48" fmla="*/ 62 w 207"/>
                <a:gd name="T49" fmla="*/ 56 h 111"/>
                <a:gd name="T50" fmla="*/ 58 w 207"/>
                <a:gd name="T51" fmla="*/ 57 h 111"/>
                <a:gd name="T52" fmla="*/ 53 w 207"/>
                <a:gd name="T53" fmla="*/ 54 h 111"/>
                <a:gd name="T54" fmla="*/ 47 w 207"/>
                <a:gd name="T55" fmla="*/ 58 h 111"/>
                <a:gd name="T56" fmla="*/ 40 w 207"/>
                <a:gd name="T57" fmla="*/ 60 h 111"/>
                <a:gd name="T58" fmla="*/ 35 w 207"/>
                <a:gd name="T59" fmla="*/ 61 h 111"/>
                <a:gd name="T60" fmla="*/ 34 w 207"/>
                <a:gd name="T61" fmla="*/ 68 h 111"/>
                <a:gd name="T62" fmla="*/ 24 w 207"/>
                <a:gd name="T63" fmla="*/ 77 h 111"/>
                <a:gd name="T64" fmla="*/ 21 w 207"/>
                <a:gd name="T65" fmla="*/ 88 h 111"/>
                <a:gd name="T66" fmla="*/ 7 w 207"/>
                <a:gd name="T67" fmla="*/ 100 h 111"/>
                <a:gd name="T68" fmla="*/ 3 w 207"/>
                <a:gd name="T69" fmla="*/ 107 h 111"/>
                <a:gd name="T70" fmla="*/ 0 w 207"/>
                <a:gd name="T71" fmla="*/ 110 h 111"/>
                <a:gd name="T72" fmla="*/ 39 w 207"/>
                <a:gd name="T73" fmla="*/ 102 h 111"/>
                <a:gd name="T74" fmla="*/ 49 w 207"/>
                <a:gd name="T75" fmla="*/ 102 h 111"/>
                <a:gd name="T76" fmla="*/ 167 w 207"/>
                <a:gd name="T77" fmla="*/ 89 h 111"/>
                <a:gd name="T78" fmla="*/ 178 w 207"/>
                <a:gd name="T79" fmla="*/ 83 h 111"/>
                <a:gd name="T80" fmla="*/ 185 w 207"/>
                <a:gd name="T81" fmla="*/ 76 h 111"/>
                <a:gd name="T82" fmla="*/ 187 w 207"/>
                <a:gd name="T83" fmla="*/ 71 h 111"/>
                <a:gd name="T84" fmla="*/ 194 w 207"/>
                <a:gd name="T85" fmla="*/ 62 h 111"/>
                <a:gd name="T86" fmla="*/ 207 w 207"/>
                <a:gd name="T87" fmla="*/ 49 h 111"/>
                <a:gd name="T88" fmla="*/ 193 w 207"/>
                <a:gd name="T89" fmla="*/ 38 h 111"/>
                <a:gd name="T90" fmla="*/ 185 w 207"/>
                <a:gd name="T91" fmla="*/ 21 h 111"/>
                <a:gd name="T92" fmla="*/ 184 w 207"/>
                <a:gd name="T93" fmla="*/ 1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7" h="111">
                  <a:moveTo>
                    <a:pt x="184" y="18"/>
                  </a:moveTo>
                  <a:cubicBezTo>
                    <a:pt x="183" y="17"/>
                    <a:pt x="184" y="16"/>
                    <a:pt x="182" y="16"/>
                  </a:cubicBezTo>
                  <a:cubicBezTo>
                    <a:pt x="181" y="16"/>
                    <a:pt x="179" y="15"/>
                    <a:pt x="178" y="14"/>
                  </a:cubicBezTo>
                  <a:cubicBezTo>
                    <a:pt x="178" y="13"/>
                    <a:pt x="178" y="13"/>
                    <a:pt x="177" y="13"/>
                  </a:cubicBezTo>
                  <a:cubicBezTo>
                    <a:pt x="176" y="13"/>
                    <a:pt x="176" y="12"/>
                    <a:pt x="175" y="11"/>
                  </a:cubicBezTo>
                  <a:cubicBezTo>
                    <a:pt x="175" y="10"/>
                    <a:pt x="175" y="10"/>
                    <a:pt x="175" y="10"/>
                  </a:cubicBezTo>
                  <a:cubicBezTo>
                    <a:pt x="174" y="9"/>
                    <a:pt x="174" y="9"/>
                    <a:pt x="174" y="9"/>
                  </a:cubicBezTo>
                  <a:cubicBezTo>
                    <a:pt x="172" y="11"/>
                    <a:pt x="172" y="11"/>
                    <a:pt x="172" y="11"/>
                  </a:cubicBezTo>
                  <a:cubicBezTo>
                    <a:pt x="170" y="12"/>
                    <a:pt x="170" y="12"/>
                    <a:pt x="170" y="12"/>
                  </a:cubicBezTo>
                  <a:cubicBezTo>
                    <a:pt x="170" y="12"/>
                    <a:pt x="169" y="13"/>
                    <a:pt x="169" y="13"/>
                  </a:cubicBezTo>
                  <a:cubicBezTo>
                    <a:pt x="168" y="13"/>
                    <a:pt x="167" y="13"/>
                    <a:pt x="167" y="14"/>
                  </a:cubicBezTo>
                  <a:cubicBezTo>
                    <a:pt x="166" y="15"/>
                    <a:pt x="166" y="15"/>
                    <a:pt x="164" y="15"/>
                  </a:cubicBezTo>
                  <a:cubicBezTo>
                    <a:pt x="163" y="15"/>
                    <a:pt x="162" y="14"/>
                    <a:pt x="160" y="13"/>
                  </a:cubicBezTo>
                  <a:cubicBezTo>
                    <a:pt x="157" y="13"/>
                    <a:pt x="158" y="16"/>
                    <a:pt x="156" y="17"/>
                  </a:cubicBezTo>
                  <a:cubicBezTo>
                    <a:pt x="154" y="17"/>
                    <a:pt x="150" y="14"/>
                    <a:pt x="149" y="13"/>
                  </a:cubicBezTo>
                  <a:cubicBezTo>
                    <a:pt x="148" y="11"/>
                    <a:pt x="144" y="13"/>
                    <a:pt x="141" y="13"/>
                  </a:cubicBezTo>
                  <a:cubicBezTo>
                    <a:pt x="137" y="12"/>
                    <a:pt x="138" y="10"/>
                    <a:pt x="137" y="9"/>
                  </a:cubicBezTo>
                  <a:cubicBezTo>
                    <a:pt x="135" y="7"/>
                    <a:pt x="134" y="6"/>
                    <a:pt x="133" y="3"/>
                  </a:cubicBezTo>
                  <a:cubicBezTo>
                    <a:pt x="131" y="0"/>
                    <a:pt x="130" y="3"/>
                    <a:pt x="128" y="3"/>
                  </a:cubicBezTo>
                  <a:cubicBezTo>
                    <a:pt x="126" y="2"/>
                    <a:pt x="124" y="2"/>
                    <a:pt x="122" y="2"/>
                  </a:cubicBezTo>
                  <a:cubicBezTo>
                    <a:pt x="120" y="2"/>
                    <a:pt x="120" y="5"/>
                    <a:pt x="119" y="7"/>
                  </a:cubicBezTo>
                  <a:cubicBezTo>
                    <a:pt x="118" y="9"/>
                    <a:pt x="119" y="9"/>
                    <a:pt x="120" y="10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1" y="16"/>
                    <a:pt x="118" y="15"/>
                    <a:pt x="115" y="16"/>
                  </a:cubicBezTo>
                  <a:cubicBezTo>
                    <a:pt x="112" y="16"/>
                    <a:pt x="114" y="18"/>
                    <a:pt x="113" y="20"/>
                  </a:cubicBezTo>
                  <a:cubicBezTo>
                    <a:pt x="111" y="21"/>
                    <a:pt x="109" y="18"/>
                    <a:pt x="108" y="17"/>
                  </a:cubicBezTo>
                  <a:cubicBezTo>
                    <a:pt x="107" y="16"/>
                    <a:pt x="105" y="18"/>
                    <a:pt x="105" y="20"/>
                  </a:cubicBezTo>
                  <a:cubicBezTo>
                    <a:pt x="104" y="23"/>
                    <a:pt x="105" y="23"/>
                    <a:pt x="106" y="25"/>
                  </a:cubicBezTo>
                  <a:cubicBezTo>
                    <a:pt x="107" y="27"/>
                    <a:pt x="105" y="27"/>
                    <a:pt x="104" y="28"/>
                  </a:cubicBezTo>
                  <a:cubicBezTo>
                    <a:pt x="103" y="30"/>
                    <a:pt x="103" y="29"/>
                    <a:pt x="102" y="29"/>
                  </a:cubicBezTo>
                  <a:cubicBezTo>
                    <a:pt x="101" y="30"/>
                    <a:pt x="100" y="31"/>
                    <a:pt x="100" y="32"/>
                  </a:cubicBezTo>
                  <a:cubicBezTo>
                    <a:pt x="100" y="34"/>
                    <a:pt x="99" y="36"/>
                    <a:pt x="97" y="36"/>
                  </a:cubicBezTo>
                  <a:cubicBezTo>
                    <a:pt x="96" y="36"/>
                    <a:pt x="93" y="43"/>
                    <a:pt x="93" y="45"/>
                  </a:cubicBezTo>
                  <a:cubicBezTo>
                    <a:pt x="94" y="47"/>
                    <a:pt x="92" y="47"/>
                    <a:pt x="91" y="47"/>
                  </a:cubicBezTo>
                  <a:cubicBezTo>
                    <a:pt x="89" y="48"/>
                    <a:pt x="89" y="47"/>
                    <a:pt x="88" y="46"/>
                  </a:cubicBezTo>
                  <a:cubicBezTo>
                    <a:pt x="87" y="46"/>
                    <a:pt x="86" y="46"/>
                    <a:pt x="85" y="45"/>
                  </a:cubicBezTo>
                  <a:cubicBezTo>
                    <a:pt x="84" y="44"/>
                    <a:pt x="83" y="42"/>
                    <a:pt x="82" y="42"/>
                  </a:cubicBezTo>
                  <a:cubicBezTo>
                    <a:pt x="81" y="42"/>
                    <a:pt x="81" y="44"/>
                    <a:pt x="80" y="45"/>
                  </a:cubicBezTo>
                  <a:cubicBezTo>
                    <a:pt x="79" y="46"/>
                    <a:pt x="78" y="46"/>
                    <a:pt x="78" y="48"/>
                  </a:cubicBezTo>
                  <a:cubicBezTo>
                    <a:pt x="77" y="49"/>
                    <a:pt x="77" y="49"/>
                    <a:pt x="76" y="50"/>
                  </a:cubicBezTo>
                  <a:cubicBezTo>
                    <a:pt x="75" y="50"/>
                    <a:pt x="75" y="51"/>
                    <a:pt x="75" y="51"/>
                  </a:cubicBezTo>
                  <a:cubicBezTo>
                    <a:pt x="75" y="52"/>
                    <a:pt x="75" y="54"/>
                    <a:pt x="75" y="55"/>
                  </a:cubicBezTo>
                  <a:cubicBezTo>
                    <a:pt x="75" y="55"/>
                    <a:pt x="73" y="54"/>
                    <a:pt x="73" y="54"/>
                  </a:cubicBezTo>
                  <a:cubicBezTo>
                    <a:pt x="72" y="52"/>
                    <a:pt x="72" y="52"/>
                    <a:pt x="72" y="52"/>
                  </a:cubicBezTo>
                  <a:cubicBezTo>
                    <a:pt x="72" y="52"/>
                    <a:pt x="70" y="51"/>
                    <a:pt x="70" y="51"/>
                  </a:cubicBezTo>
                  <a:cubicBezTo>
                    <a:pt x="70" y="50"/>
                    <a:pt x="69" y="50"/>
                    <a:pt x="69" y="50"/>
                  </a:cubicBezTo>
                  <a:cubicBezTo>
                    <a:pt x="68" y="50"/>
                    <a:pt x="68" y="51"/>
                    <a:pt x="67" y="51"/>
                  </a:cubicBezTo>
                  <a:cubicBezTo>
                    <a:pt x="67" y="51"/>
                    <a:pt x="65" y="52"/>
                    <a:pt x="65" y="53"/>
                  </a:cubicBezTo>
                  <a:cubicBezTo>
                    <a:pt x="65" y="53"/>
                    <a:pt x="64" y="54"/>
                    <a:pt x="63" y="54"/>
                  </a:cubicBezTo>
                  <a:cubicBezTo>
                    <a:pt x="62" y="53"/>
                    <a:pt x="62" y="54"/>
                    <a:pt x="62" y="56"/>
                  </a:cubicBezTo>
                  <a:cubicBezTo>
                    <a:pt x="62" y="57"/>
                    <a:pt x="62" y="58"/>
                    <a:pt x="61" y="58"/>
                  </a:cubicBezTo>
                  <a:cubicBezTo>
                    <a:pt x="60" y="58"/>
                    <a:pt x="60" y="58"/>
                    <a:pt x="58" y="57"/>
                  </a:cubicBezTo>
                  <a:cubicBezTo>
                    <a:pt x="57" y="55"/>
                    <a:pt x="57" y="56"/>
                    <a:pt x="56" y="56"/>
                  </a:cubicBezTo>
                  <a:cubicBezTo>
                    <a:pt x="54" y="55"/>
                    <a:pt x="55" y="54"/>
                    <a:pt x="53" y="54"/>
                  </a:cubicBezTo>
                  <a:cubicBezTo>
                    <a:pt x="52" y="54"/>
                    <a:pt x="50" y="55"/>
                    <a:pt x="49" y="55"/>
                  </a:cubicBezTo>
                  <a:cubicBezTo>
                    <a:pt x="48" y="56"/>
                    <a:pt x="47" y="57"/>
                    <a:pt x="47" y="58"/>
                  </a:cubicBezTo>
                  <a:cubicBezTo>
                    <a:pt x="48" y="59"/>
                    <a:pt x="44" y="58"/>
                    <a:pt x="43" y="57"/>
                  </a:cubicBezTo>
                  <a:cubicBezTo>
                    <a:pt x="42" y="57"/>
                    <a:pt x="40" y="58"/>
                    <a:pt x="40" y="60"/>
                  </a:cubicBezTo>
                  <a:cubicBezTo>
                    <a:pt x="40" y="61"/>
                    <a:pt x="40" y="61"/>
                    <a:pt x="38" y="61"/>
                  </a:cubicBezTo>
                  <a:cubicBezTo>
                    <a:pt x="37" y="61"/>
                    <a:pt x="36" y="61"/>
                    <a:pt x="35" y="61"/>
                  </a:cubicBezTo>
                  <a:cubicBezTo>
                    <a:pt x="36" y="62"/>
                    <a:pt x="36" y="63"/>
                    <a:pt x="35" y="64"/>
                  </a:cubicBezTo>
                  <a:cubicBezTo>
                    <a:pt x="34" y="65"/>
                    <a:pt x="32" y="66"/>
                    <a:pt x="34" y="68"/>
                  </a:cubicBezTo>
                  <a:cubicBezTo>
                    <a:pt x="35" y="70"/>
                    <a:pt x="37" y="71"/>
                    <a:pt x="36" y="72"/>
                  </a:cubicBezTo>
                  <a:cubicBezTo>
                    <a:pt x="34" y="73"/>
                    <a:pt x="23" y="73"/>
                    <a:pt x="24" y="77"/>
                  </a:cubicBezTo>
                  <a:cubicBezTo>
                    <a:pt x="25" y="82"/>
                    <a:pt x="27" y="83"/>
                    <a:pt x="26" y="85"/>
                  </a:cubicBezTo>
                  <a:cubicBezTo>
                    <a:pt x="26" y="87"/>
                    <a:pt x="24" y="90"/>
                    <a:pt x="21" y="88"/>
                  </a:cubicBezTo>
                  <a:cubicBezTo>
                    <a:pt x="18" y="85"/>
                    <a:pt x="7" y="83"/>
                    <a:pt x="7" y="92"/>
                  </a:cubicBezTo>
                  <a:cubicBezTo>
                    <a:pt x="8" y="93"/>
                    <a:pt x="10" y="100"/>
                    <a:pt x="7" y="100"/>
                  </a:cubicBezTo>
                  <a:cubicBezTo>
                    <a:pt x="4" y="100"/>
                    <a:pt x="7" y="102"/>
                    <a:pt x="5" y="105"/>
                  </a:cubicBezTo>
                  <a:cubicBezTo>
                    <a:pt x="4" y="109"/>
                    <a:pt x="5" y="107"/>
                    <a:pt x="3" y="107"/>
                  </a:cubicBezTo>
                  <a:cubicBezTo>
                    <a:pt x="2" y="107"/>
                    <a:pt x="1" y="108"/>
                    <a:pt x="1" y="109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8" y="111"/>
                    <a:pt x="36" y="108"/>
                    <a:pt x="39" y="108"/>
                  </a:cubicBezTo>
                  <a:cubicBezTo>
                    <a:pt x="41" y="108"/>
                    <a:pt x="39" y="103"/>
                    <a:pt x="39" y="102"/>
                  </a:cubicBezTo>
                  <a:cubicBezTo>
                    <a:pt x="39" y="100"/>
                    <a:pt x="43" y="100"/>
                    <a:pt x="45" y="101"/>
                  </a:cubicBezTo>
                  <a:cubicBezTo>
                    <a:pt x="47" y="102"/>
                    <a:pt x="48" y="104"/>
                    <a:pt x="49" y="102"/>
                  </a:cubicBezTo>
                  <a:cubicBezTo>
                    <a:pt x="50" y="101"/>
                    <a:pt x="53" y="100"/>
                    <a:pt x="53" y="100"/>
                  </a:cubicBezTo>
                  <a:cubicBezTo>
                    <a:pt x="84" y="99"/>
                    <a:pt x="132" y="93"/>
                    <a:pt x="167" y="89"/>
                  </a:cubicBezTo>
                  <a:cubicBezTo>
                    <a:pt x="170" y="86"/>
                    <a:pt x="173" y="84"/>
                    <a:pt x="174" y="83"/>
                  </a:cubicBezTo>
                  <a:cubicBezTo>
                    <a:pt x="176" y="81"/>
                    <a:pt x="176" y="83"/>
                    <a:pt x="178" y="83"/>
                  </a:cubicBezTo>
                  <a:cubicBezTo>
                    <a:pt x="179" y="83"/>
                    <a:pt x="179" y="81"/>
                    <a:pt x="180" y="79"/>
                  </a:cubicBezTo>
                  <a:cubicBezTo>
                    <a:pt x="181" y="76"/>
                    <a:pt x="183" y="76"/>
                    <a:pt x="185" y="76"/>
                  </a:cubicBezTo>
                  <a:cubicBezTo>
                    <a:pt x="186" y="75"/>
                    <a:pt x="186" y="75"/>
                    <a:pt x="186" y="73"/>
                  </a:cubicBezTo>
                  <a:cubicBezTo>
                    <a:pt x="186" y="70"/>
                    <a:pt x="187" y="71"/>
                    <a:pt x="187" y="71"/>
                  </a:cubicBezTo>
                  <a:cubicBezTo>
                    <a:pt x="188" y="70"/>
                    <a:pt x="190" y="68"/>
                    <a:pt x="190" y="66"/>
                  </a:cubicBezTo>
                  <a:cubicBezTo>
                    <a:pt x="190" y="65"/>
                    <a:pt x="193" y="63"/>
                    <a:pt x="194" y="62"/>
                  </a:cubicBezTo>
                  <a:cubicBezTo>
                    <a:pt x="196" y="61"/>
                    <a:pt x="201" y="57"/>
                    <a:pt x="202" y="56"/>
                  </a:cubicBezTo>
                  <a:cubicBezTo>
                    <a:pt x="202" y="55"/>
                    <a:pt x="205" y="51"/>
                    <a:pt x="207" y="49"/>
                  </a:cubicBezTo>
                  <a:cubicBezTo>
                    <a:pt x="206" y="47"/>
                    <a:pt x="204" y="49"/>
                    <a:pt x="199" y="46"/>
                  </a:cubicBezTo>
                  <a:cubicBezTo>
                    <a:pt x="194" y="44"/>
                    <a:pt x="194" y="40"/>
                    <a:pt x="193" y="38"/>
                  </a:cubicBezTo>
                  <a:cubicBezTo>
                    <a:pt x="191" y="35"/>
                    <a:pt x="190" y="32"/>
                    <a:pt x="188" y="31"/>
                  </a:cubicBezTo>
                  <a:cubicBezTo>
                    <a:pt x="186" y="29"/>
                    <a:pt x="185" y="22"/>
                    <a:pt x="185" y="21"/>
                  </a:cubicBezTo>
                  <a:cubicBezTo>
                    <a:pt x="185" y="21"/>
                    <a:pt x="186" y="21"/>
                    <a:pt x="186" y="20"/>
                  </a:cubicBezTo>
                  <a:cubicBezTo>
                    <a:pt x="185" y="20"/>
                    <a:pt x="184" y="19"/>
                    <a:pt x="184" y="18"/>
                  </a:cubicBez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83" name="Freeform 777">
              <a:extLst>
                <a:ext uri="{FF2B5EF4-FFF2-40B4-BE49-F238E27FC236}">
                  <a16:creationId xmlns:a16="http://schemas.microsoft.com/office/drawing/2014/main" id="{E763AA0C-624F-4515-9638-B3DC12283DB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30858" y="2919856"/>
              <a:ext cx="653632" cy="351165"/>
            </a:xfrm>
            <a:custGeom>
              <a:avLst/>
              <a:gdLst>
                <a:gd name="T0" fmla="*/ 3 w 208"/>
                <a:gd name="T1" fmla="*/ 106 h 109"/>
                <a:gd name="T2" fmla="*/ 6 w 208"/>
                <a:gd name="T3" fmla="*/ 99 h 109"/>
                <a:gd name="T4" fmla="*/ 8 w 208"/>
                <a:gd name="T5" fmla="*/ 86 h 109"/>
                <a:gd name="T6" fmla="*/ 24 w 208"/>
                <a:gd name="T7" fmla="*/ 77 h 109"/>
                <a:gd name="T8" fmla="*/ 33 w 208"/>
                <a:gd name="T9" fmla="*/ 67 h 109"/>
                <a:gd name="T10" fmla="*/ 38 w 208"/>
                <a:gd name="T11" fmla="*/ 60 h 109"/>
                <a:gd name="T12" fmla="*/ 47 w 208"/>
                <a:gd name="T13" fmla="*/ 57 h 109"/>
                <a:gd name="T14" fmla="*/ 56 w 208"/>
                <a:gd name="T15" fmla="*/ 54 h 109"/>
                <a:gd name="T16" fmla="*/ 62 w 208"/>
                <a:gd name="T17" fmla="*/ 53 h 109"/>
                <a:gd name="T18" fmla="*/ 69 w 208"/>
                <a:gd name="T19" fmla="*/ 48 h 109"/>
                <a:gd name="T20" fmla="*/ 73 w 208"/>
                <a:gd name="T21" fmla="*/ 53 h 109"/>
                <a:gd name="T22" fmla="*/ 76 w 208"/>
                <a:gd name="T23" fmla="*/ 48 h 109"/>
                <a:gd name="T24" fmla="*/ 82 w 208"/>
                <a:gd name="T25" fmla="*/ 41 h 109"/>
                <a:gd name="T26" fmla="*/ 89 w 208"/>
                <a:gd name="T27" fmla="*/ 46 h 109"/>
                <a:gd name="T28" fmla="*/ 96 w 208"/>
                <a:gd name="T29" fmla="*/ 35 h 109"/>
                <a:gd name="T30" fmla="*/ 105 w 208"/>
                <a:gd name="T31" fmla="*/ 26 h 109"/>
                <a:gd name="T32" fmla="*/ 109 w 208"/>
                <a:gd name="T33" fmla="*/ 17 h 109"/>
                <a:gd name="T34" fmla="*/ 121 w 208"/>
                <a:gd name="T35" fmla="*/ 14 h 109"/>
                <a:gd name="T36" fmla="*/ 122 w 208"/>
                <a:gd name="T37" fmla="*/ 0 h 109"/>
                <a:gd name="T38" fmla="*/ 134 w 208"/>
                <a:gd name="T39" fmla="*/ 4 h 109"/>
                <a:gd name="T40" fmla="*/ 148 w 208"/>
                <a:gd name="T41" fmla="*/ 11 h 109"/>
                <a:gd name="T42" fmla="*/ 160 w 208"/>
                <a:gd name="T43" fmla="*/ 12 h 109"/>
                <a:gd name="T44" fmla="*/ 170 w 208"/>
                <a:gd name="T45" fmla="*/ 11 h 109"/>
                <a:gd name="T46" fmla="*/ 177 w 208"/>
                <a:gd name="T47" fmla="*/ 12 h 109"/>
                <a:gd name="T48" fmla="*/ 186 w 208"/>
                <a:gd name="T49" fmla="*/ 19 h 109"/>
                <a:gd name="T50" fmla="*/ 193 w 208"/>
                <a:gd name="T51" fmla="*/ 36 h 109"/>
                <a:gd name="T52" fmla="*/ 207 w 208"/>
                <a:gd name="T53" fmla="*/ 48 h 109"/>
                <a:gd name="T54" fmla="*/ 187 w 208"/>
                <a:gd name="T55" fmla="*/ 70 h 109"/>
                <a:gd name="T56" fmla="*/ 180 w 208"/>
                <a:gd name="T57" fmla="*/ 79 h 109"/>
                <a:gd name="T58" fmla="*/ 167 w 208"/>
                <a:gd name="T59" fmla="*/ 88 h 109"/>
                <a:gd name="T60" fmla="*/ 45 w 208"/>
                <a:gd name="T61" fmla="*/ 100 h 109"/>
                <a:gd name="T62" fmla="*/ 37 w 208"/>
                <a:gd name="T63" fmla="*/ 107 h 109"/>
                <a:gd name="T64" fmla="*/ 39 w 208"/>
                <a:gd name="T65" fmla="*/ 106 h 109"/>
                <a:gd name="T66" fmla="*/ 48 w 208"/>
                <a:gd name="T67" fmla="*/ 102 h 109"/>
                <a:gd name="T68" fmla="*/ 176 w 208"/>
                <a:gd name="T69" fmla="*/ 81 h 109"/>
                <a:gd name="T70" fmla="*/ 184 w 208"/>
                <a:gd name="T71" fmla="*/ 75 h 109"/>
                <a:gd name="T72" fmla="*/ 189 w 208"/>
                <a:gd name="T73" fmla="*/ 65 h 109"/>
                <a:gd name="T74" fmla="*/ 194 w 208"/>
                <a:gd name="T75" fmla="*/ 39 h 109"/>
                <a:gd name="T76" fmla="*/ 184 w 208"/>
                <a:gd name="T77" fmla="*/ 18 h 109"/>
                <a:gd name="T78" fmla="*/ 175 w 208"/>
                <a:gd name="T79" fmla="*/ 10 h 109"/>
                <a:gd name="T80" fmla="*/ 168 w 208"/>
                <a:gd name="T81" fmla="*/ 12 h 109"/>
                <a:gd name="T82" fmla="*/ 158 w 208"/>
                <a:gd name="T83" fmla="*/ 14 h 109"/>
                <a:gd name="T84" fmla="*/ 142 w 208"/>
                <a:gd name="T85" fmla="*/ 12 h 109"/>
                <a:gd name="T86" fmla="*/ 131 w 208"/>
                <a:gd name="T87" fmla="*/ 1 h 109"/>
                <a:gd name="T88" fmla="*/ 120 w 208"/>
                <a:gd name="T89" fmla="*/ 4 h 109"/>
                <a:gd name="T90" fmla="*/ 115 w 208"/>
                <a:gd name="T91" fmla="*/ 15 h 109"/>
                <a:gd name="T92" fmla="*/ 108 w 208"/>
                <a:gd name="T93" fmla="*/ 16 h 109"/>
                <a:gd name="T94" fmla="*/ 102 w 208"/>
                <a:gd name="T95" fmla="*/ 28 h 109"/>
                <a:gd name="T96" fmla="*/ 94 w 208"/>
                <a:gd name="T97" fmla="*/ 45 h 109"/>
                <a:gd name="T98" fmla="*/ 87 w 208"/>
                <a:gd name="T99" fmla="*/ 45 h 109"/>
                <a:gd name="T100" fmla="*/ 80 w 208"/>
                <a:gd name="T101" fmla="*/ 44 h 109"/>
                <a:gd name="T102" fmla="*/ 75 w 208"/>
                <a:gd name="T103" fmla="*/ 50 h 109"/>
                <a:gd name="T104" fmla="*/ 72 w 208"/>
                <a:gd name="T105" fmla="*/ 52 h 109"/>
                <a:gd name="T106" fmla="*/ 65 w 208"/>
                <a:gd name="T107" fmla="*/ 52 h 109"/>
                <a:gd name="T108" fmla="*/ 61 w 208"/>
                <a:gd name="T109" fmla="*/ 58 h 109"/>
                <a:gd name="T110" fmla="*/ 53 w 208"/>
                <a:gd name="T111" fmla="*/ 53 h 109"/>
                <a:gd name="T112" fmla="*/ 45 w 208"/>
                <a:gd name="T113" fmla="*/ 57 h 109"/>
                <a:gd name="T114" fmla="*/ 35 w 208"/>
                <a:gd name="T115" fmla="*/ 63 h 109"/>
                <a:gd name="T116" fmla="*/ 33 w 208"/>
                <a:gd name="T117" fmla="*/ 72 h 109"/>
                <a:gd name="T118" fmla="*/ 20 w 208"/>
                <a:gd name="T119" fmla="*/ 87 h 109"/>
                <a:gd name="T120" fmla="*/ 6 w 208"/>
                <a:gd name="T121" fmla="*/ 99 h 109"/>
                <a:gd name="T122" fmla="*/ 3 w 208"/>
                <a:gd name="T123" fmla="*/ 10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08" h="109">
                  <a:moveTo>
                    <a:pt x="5" y="109"/>
                  </a:moveTo>
                  <a:cubicBezTo>
                    <a:pt x="3" y="109"/>
                    <a:pt x="2" y="109"/>
                    <a:pt x="0" y="109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07"/>
                    <a:pt x="2" y="106"/>
                    <a:pt x="3" y="106"/>
                  </a:cubicBezTo>
                  <a:cubicBezTo>
                    <a:pt x="3" y="106"/>
                    <a:pt x="3" y="106"/>
                    <a:pt x="3" y="106"/>
                  </a:cubicBezTo>
                  <a:cubicBezTo>
                    <a:pt x="4" y="106"/>
                    <a:pt x="4" y="106"/>
                    <a:pt x="4" y="106"/>
                  </a:cubicBezTo>
                  <a:cubicBezTo>
                    <a:pt x="4" y="106"/>
                    <a:pt x="4" y="106"/>
                    <a:pt x="4" y="106"/>
                  </a:cubicBezTo>
                  <a:cubicBezTo>
                    <a:pt x="5" y="106"/>
                    <a:pt x="5" y="105"/>
                    <a:pt x="5" y="104"/>
                  </a:cubicBezTo>
                  <a:cubicBezTo>
                    <a:pt x="6" y="103"/>
                    <a:pt x="6" y="101"/>
                    <a:pt x="5" y="101"/>
                  </a:cubicBezTo>
                  <a:cubicBezTo>
                    <a:pt x="5" y="100"/>
                    <a:pt x="5" y="99"/>
                    <a:pt x="6" y="99"/>
                  </a:cubicBezTo>
                  <a:cubicBezTo>
                    <a:pt x="6" y="99"/>
                    <a:pt x="6" y="99"/>
                    <a:pt x="7" y="99"/>
                  </a:cubicBezTo>
                  <a:cubicBezTo>
                    <a:pt x="7" y="98"/>
                    <a:pt x="8" y="98"/>
                    <a:pt x="8" y="98"/>
                  </a:cubicBezTo>
                  <a:cubicBezTo>
                    <a:pt x="9" y="96"/>
                    <a:pt x="7" y="92"/>
                    <a:pt x="7" y="92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7" y="89"/>
                    <a:pt x="7" y="87"/>
                    <a:pt x="8" y="86"/>
                  </a:cubicBezTo>
                  <a:cubicBezTo>
                    <a:pt x="10" y="85"/>
                    <a:pt x="11" y="84"/>
                    <a:pt x="14" y="84"/>
                  </a:cubicBezTo>
                  <a:cubicBezTo>
                    <a:pt x="16" y="84"/>
                    <a:pt x="19" y="85"/>
                    <a:pt x="21" y="87"/>
                  </a:cubicBezTo>
                  <a:cubicBezTo>
                    <a:pt x="21" y="87"/>
                    <a:pt x="22" y="87"/>
                    <a:pt x="23" y="87"/>
                  </a:cubicBezTo>
                  <a:cubicBezTo>
                    <a:pt x="25" y="87"/>
                    <a:pt x="26" y="85"/>
                    <a:pt x="26" y="84"/>
                  </a:cubicBezTo>
                  <a:cubicBezTo>
                    <a:pt x="26" y="83"/>
                    <a:pt x="26" y="82"/>
                    <a:pt x="26" y="81"/>
                  </a:cubicBezTo>
                  <a:cubicBezTo>
                    <a:pt x="25" y="80"/>
                    <a:pt x="24" y="79"/>
                    <a:pt x="24" y="77"/>
                  </a:cubicBezTo>
                  <a:cubicBezTo>
                    <a:pt x="24" y="76"/>
                    <a:pt x="24" y="75"/>
                    <a:pt x="24" y="74"/>
                  </a:cubicBezTo>
                  <a:cubicBezTo>
                    <a:pt x="26" y="72"/>
                    <a:pt x="30" y="72"/>
                    <a:pt x="33" y="71"/>
                  </a:cubicBezTo>
                  <a:cubicBezTo>
                    <a:pt x="34" y="71"/>
                    <a:pt x="35" y="71"/>
                    <a:pt x="35" y="71"/>
                  </a:cubicBezTo>
                  <a:cubicBezTo>
                    <a:pt x="36" y="70"/>
                    <a:pt x="36" y="70"/>
                    <a:pt x="36" y="70"/>
                  </a:cubicBezTo>
                  <a:cubicBezTo>
                    <a:pt x="36" y="70"/>
                    <a:pt x="35" y="69"/>
                    <a:pt x="34" y="68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2" y="66"/>
                    <a:pt x="33" y="65"/>
                    <a:pt x="34" y="64"/>
                  </a:cubicBezTo>
                  <a:cubicBezTo>
                    <a:pt x="34" y="63"/>
                    <a:pt x="35" y="63"/>
                    <a:pt x="35" y="63"/>
                  </a:cubicBezTo>
                  <a:cubicBezTo>
                    <a:pt x="35" y="62"/>
                    <a:pt x="35" y="61"/>
                    <a:pt x="35" y="60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7" y="60"/>
                    <a:pt x="37" y="60"/>
                    <a:pt x="38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40" y="60"/>
                    <a:pt x="40" y="59"/>
                    <a:pt x="40" y="59"/>
                  </a:cubicBezTo>
                  <a:cubicBezTo>
                    <a:pt x="40" y="57"/>
                    <a:pt x="41" y="56"/>
                    <a:pt x="43" y="56"/>
                  </a:cubicBezTo>
                  <a:cubicBezTo>
                    <a:pt x="43" y="56"/>
                    <a:pt x="44" y="56"/>
                    <a:pt x="45" y="57"/>
                  </a:cubicBezTo>
                  <a:cubicBezTo>
                    <a:pt x="46" y="57"/>
                    <a:pt x="47" y="57"/>
                    <a:pt x="47" y="57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7" y="56"/>
                    <a:pt x="47" y="55"/>
                    <a:pt x="49" y="54"/>
                  </a:cubicBezTo>
                  <a:cubicBezTo>
                    <a:pt x="50" y="53"/>
                    <a:pt x="52" y="53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4" y="53"/>
                    <a:pt x="54" y="53"/>
                    <a:pt x="55" y="54"/>
                  </a:cubicBezTo>
                  <a:cubicBezTo>
                    <a:pt x="55" y="54"/>
                    <a:pt x="55" y="54"/>
                    <a:pt x="56" y="54"/>
                  </a:cubicBezTo>
                  <a:cubicBezTo>
                    <a:pt x="56" y="55"/>
                    <a:pt x="57" y="55"/>
                    <a:pt x="57" y="55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8" y="55"/>
                    <a:pt x="58" y="55"/>
                    <a:pt x="59" y="56"/>
                  </a:cubicBezTo>
                  <a:cubicBezTo>
                    <a:pt x="60" y="57"/>
                    <a:pt x="60" y="57"/>
                    <a:pt x="61" y="57"/>
                  </a:cubicBezTo>
                  <a:cubicBezTo>
                    <a:pt x="62" y="57"/>
                    <a:pt x="62" y="56"/>
                    <a:pt x="62" y="55"/>
                  </a:cubicBezTo>
                  <a:cubicBezTo>
                    <a:pt x="61" y="54"/>
                    <a:pt x="62" y="53"/>
                    <a:pt x="62" y="53"/>
                  </a:cubicBezTo>
                  <a:cubicBezTo>
                    <a:pt x="62" y="52"/>
                    <a:pt x="63" y="52"/>
                    <a:pt x="63" y="52"/>
                  </a:cubicBezTo>
                  <a:cubicBezTo>
                    <a:pt x="64" y="52"/>
                    <a:pt x="64" y="52"/>
                    <a:pt x="65" y="51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65" y="51"/>
                    <a:pt x="66" y="50"/>
                    <a:pt x="67" y="50"/>
                  </a:cubicBezTo>
                  <a:cubicBezTo>
                    <a:pt x="68" y="49"/>
                    <a:pt x="68" y="49"/>
                    <a:pt x="68" y="49"/>
                  </a:cubicBezTo>
                  <a:cubicBezTo>
                    <a:pt x="68" y="49"/>
                    <a:pt x="68" y="49"/>
                    <a:pt x="69" y="48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70" y="48"/>
                    <a:pt x="70" y="49"/>
                    <a:pt x="70" y="49"/>
                  </a:cubicBezTo>
                  <a:cubicBezTo>
                    <a:pt x="70" y="50"/>
                    <a:pt x="70" y="50"/>
                    <a:pt x="70" y="50"/>
                  </a:cubicBezTo>
                  <a:cubicBezTo>
                    <a:pt x="70" y="50"/>
                    <a:pt x="71" y="51"/>
                    <a:pt x="72" y="51"/>
                  </a:cubicBezTo>
                  <a:cubicBezTo>
                    <a:pt x="73" y="51"/>
                    <a:pt x="73" y="51"/>
                    <a:pt x="73" y="51"/>
                  </a:cubicBezTo>
                  <a:cubicBezTo>
                    <a:pt x="73" y="53"/>
                    <a:pt x="73" y="53"/>
                    <a:pt x="73" y="53"/>
                  </a:cubicBezTo>
                  <a:cubicBezTo>
                    <a:pt x="74" y="53"/>
                    <a:pt x="74" y="54"/>
                    <a:pt x="75" y="54"/>
                  </a:cubicBezTo>
                  <a:cubicBezTo>
                    <a:pt x="75" y="53"/>
                    <a:pt x="75" y="53"/>
                    <a:pt x="75" y="53"/>
                  </a:cubicBezTo>
                  <a:cubicBezTo>
                    <a:pt x="75" y="53"/>
                    <a:pt x="75" y="52"/>
                    <a:pt x="75" y="51"/>
                  </a:cubicBezTo>
                  <a:cubicBezTo>
                    <a:pt x="75" y="50"/>
                    <a:pt x="75" y="50"/>
                    <a:pt x="75" y="50"/>
                  </a:cubicBezTo>
                  <a:cubicBezTo>
                    <a:pt x="75" y="50"/>
                    <a:pt x="75" y="49"/>
                    <a:pt x="76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7" y="48"/>
                    <a:pt x="77" y="48"/>
                    <a:pt x="77" y="47"/>
                  </a:cubicBezTo>
                  <a:cubicBezTo>
                    <a:pt x="77" y="46"/>
                    <a:pt x="77" y="46"/>
                    <a:pt x="77" y="46"/>
                  </a:cubicBezTo>
                  <a:cubicBezTo>
                    <a:pt x="78" y="45"/>
                    <a:pt x="78" y="45"/>
                    <a:pt x="79" y="44"/>
                  </a:cubicBezTo>
                  <a:cubicBezTo>
                    <a:pt x="80" y="44"/>
                    <a:pt x="80" y="44"/>
                    <a:pt x="80" y="44"/>
                  </a:cubicBezTo>
                  <a:cubicBezTo>
                    <a:pt x="80" y="44"/>
                    <a:pt x="81" y="43"/>
                    <a:pt x="81" y="42"/>
                  </a:cubicBezTo>
                  <a:cubicBezTo>
                    <a:pt x="81" y="42"/>
                    <a:pt x="82" y="41"/>
                    <a:pt x="82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3" y="41"/>
                    <a:pt x="83" y="42"/>
                    <a:pt x="84" y="42"/>
                  </a:cubicBezTo>
                  <a:cubicBezTo>
                    <a:pt x="84" y="43"/>
                    <a:pt x="84" y="43"/>
                    <a:pt x="85" y="44"/>
                  </a:cubicBezTo>
                  <a:cubicBezTo>
                    <a:pt x="86" y="44"/>
                    <a:pt x="87" y="45"/>
                    <a:pt x="87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9" y="46"/>
                    <a:pt x="89" y="46"/>
                    <a:pt x="89" y="46"/>
                  </a:cubicBezTo>
                  <a:cubicBezTo>
                    <a:pt x="89" y="46"/>
                    <a:pt x="89" y="46"/>
                    <a:pt x="90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1" y="46"/>
                    <a:pt x="91" y="46"/>
                    <a:pt x="92" y="46"/>
                  </a:cubicBezTo>
                  <a:cubicBezTo>
                    <a:pt x="93" y="45"/>
                    <a:pt x="93" y="45"/>
                    <a:pt x="93" y="45"/>
                  </a:cubicBezTo>
                  <a:cubicBezTo>
                    <a:pt x="93" y="45"/>
                    <a:pt x="93" y="45"/>
                    <a:pt x="93" y="44"/>
                  </a:cubicBezTo>
                  <a:cubicBezTo>
                    <a:pt x="93" y="43"/>
                    <a:pt x="95" y="37"/>
                    <a:pt x="96" y="35"/>
                  </a:cubicBezTo>
                  <a:cubicBezTo>
                    <a:pt x="97" y="35"/>
                    <a:pt x="97" y="35"/>
                    <a:pt x="97" y="35"/>
                  </a:cubicBezTo>
                  <a:cubicBezTo>
                    <a:pt x="98" y="35"/>
                    <a:pt x="100" y="33"/>
                    <a:pt x="100" y="31"/>
                  </a:cubicBezTo>
                  <a:cubicBezTo>
                    <a:pt x="100" y="29"/>
                    <a:pt x="101" y="28"/>
                    <a:pt x="102" y="28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3" y="28"/>
                    <a:pt x="103" y="28"/>
                    <a:pt x="104" y="27"/>
                  </a:cubicBezTo>
                  <a:cubicBezTo>
                    <a:pt x="104" y="26"/>
                    <a:pt x="105" y="26"/>
                    <a:pt x="105" y="26"/>
                  </a:cubicBezTo>
                  <a:cubicBezTo>
                    <a:pt x="106" y="25"/>
                    <a:pt x="106" y="25"/>
                    <a:pt x="106" y="24"/>
                  </a:cubicBezTo>
                  <a:cubicBezTo>
                    <a:pt x="106" y="23"/>
                    <a:pt x="105" y="23"/>
                    <a:pt x="105" y="22"/>
                  </a:cubicBezTo>
                  <a:cubicBezTo>
                    <a:pt x="105" y="22"/>
                    <a:pt x="104" y="21"/>
                    <a:pt x="105" y="19"/>
                  </a:cubicBezTo>
                  <a:cubicBezTo>
                    <a:pt x="105" y="17"/>
                    <a:pt x="106" y="16"/>
                    <a:pt x="108" y="16"/>
                  </a:cubicBezTo>
                  <a:cubicBezTo>
                    <a:pt x="108" y="16"/>
                    <a:pt x="108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8"/>
                    <a:pt x="111" y="19"/>
                    <a:pt x="112" y="19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3" y="18"/>
                    <a:pt x="113" y="17"/>
                    <a:pt x="113" y="17"/>
                  </a:cubicBezTo>
                  <a:cubicBezTo>
                    <a:pt x="113" y="16"/>
                    <a:pt x="113" y="15"/>
                    <a:pt x="115" y="14"/>
                  </a:cubicBezTo>
                  <a:cubicBezTo>
                    <a:pt x="116" y="14"/>
                    <a:pt x="117" y="14"/>
                    <a:pt x="118" y="14"/>
                  </a:cubicBezTo>
                  <a:cubicBezTo>
                    <a:pt x="119" y="14"/>
                    <a:pt x="120" y="14"/>
                    <a:pt x="121" y="14"/>
                  </a:cubicBezTo>
                  <a:cubicBezTo>
                    <a:pt x="121" y="13"/>
                    <a:pt x="121" y="11"/>
                    <a:pt x="120" y="10"/>
                  </a:cubicBezTo>
                  <a:cubicBezTo>
                    <a:pt x="119" y="9"/>
                    <a:pt x="119" y="9"/>
                    <a:pt x="119" y="9"/>
                  </a:cubicBezTo>
                  <a:cubicBezTo>
                    <a:pt x="119" y="8"/>
                    <a:pt x="118" y="7"/>
                    <a:pt x="119" y="6"/>
                  </a:cubicBezTo>
                  <a:cubicBezTo>
                    <a:pt x="119" y="5"/>
                    <a:pt x="119" y="5"/>
                    <a:pt x="119" y="4"/>
                  </a:cubicBezTo>
                  <a:cubicBezTo>
                    <a:pt x="119" y="2"/>
                    <a:pt x="120" y="0"/>
                    <a:pt x="122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4" y="0"/>
                    <a:pt x="126" y="1"/>
                    <a:pt x="128" y="1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29" y="1"/>
                    <a:pt x="130" y="1"/>
                    <a:pt x="130" y="1"/>
                  </a:cubicBezTo>
                  <a:cubicBezTo>
                    <a:pt x="130" y="1"/>
                    <a:pt x="131" y="1"/>
                    <a:pt x="131" y="1"/>
                  </a:cubicBezTo>
                  <a:cubicBezTo>
                    <a:pt x="132" y="1"/>
                    <a:pt x="132" y="1"/>
                    <a:pt x="133" y="2"/>
                  </a:cubicBezTo>
                  <a:cubicBezTo>
                    <a:pt x="134" y="3"/>
                    <a:pt x="134" y="4"/>
                    <a:pt x="134" y="4"/>
                  </a:cubicBezTo>
                  <a:cubicBezTo>
                    <a:pt x="135" y="6"/>
                    <a:pt x="136" y="7"/>
                    <a:pt x="137" y="7"/>
                  </a:cubicBezTo>
                  <a:cubicBezTo>
                    <a:pt x="137" y="8"/>
                    <a:pt x="138" y="8"/>
                    <a:pt x="138" y="9"/>
                  </a:cubicBezTo>
                  <a:cubicBezTo>
                    <a:pt x="138" y="10"/>
                    <a:pt x="139" y="11"/>
                    <a:pt x="141" y="12"/>
                  </a:cubicBezTo>
                  <a:cubicBezTo>
                    <a:pt x="141" y="12"/>
                    <a:pt x="141" y="12"/>
                    <a:pt x="142" y="12"/>
                  </a:cubicBezTo>
                  <a:cubicBezTo>
                    <a:pt x="143" y="12"/>
                    <a:pt x="144" y="11"/>
                    <a:pt x="145" y="11"/>
                  </a:cubicBezTo>
                  <a:cubicBezTo>
                    <a:pt x="146" y="11"/>
                    <a:pt x="147" y="11"/>
                    <a:pt x="148" y="11"/>
                  </a:cubicBezTo>
                  <a:cubicBezTo>
                    <a:pt x="148" y="11"/>
                    <a:pt x="149" y="11"/>
                    <a:pt x="149" y="12"/>
                  </a:cubicBezTo>
                  <a:cubicBezTo>
                    <a:pt x="151" y="13"/>
                    <a:pt x="154" y="16"/>
                    <a:pt x="155" y="16"/>
                  </a:cubicBezTo>
                  <a:cubicBezTo>
                    <a:pt x="156" y="16"/>
                    <a:pt x="156" y="16"/>
                    <a:pt x="156" y="16"/>
                  </a:cubicBezTo>
                  <a:cubicBezTo>
                    <a:pt x="157" y="15"/>
                    <a:pt x="157" y="15"/>
                    <a:pt x="157" y="14"/>
                  </a:cubicBezTo>
                  <a:cubicBezTo>
                    <a:pt x="158" y="13"/>
                    <a:pt x="158" y="12"/>
                    <a:pt x="159" y="12"/>
                  </a:cubicBezTo>
                  <a:cubicBezTo>
                    <a:pt x="160" y="12"/>
                    <a:pt x="160" y="12"/>
                    <a:pt x="160" y="12"/>
                  </a:cubicBezTo>
                  <a:cubicBezTo>
                    <a:pt x="161" y="12"/>
                    <a:pt x="162" y="13"/>
                    <a:pt x="162" y="13"/>
                  </a:cubicBezTo>
                  <a:cubicBezTo>
                    <a:pt x="163" y="14"/>
                    <a:pt x="163" y="14"/>
                    <a:pt x="164" y="14"/>
                  </a:cubicBezTo>
                  <a:cubicBezTo>
                    <a:pt x="166" y="14"/>
                    <a:pt x="166" y="13"/>
                    <a:pt x="166" y="13"/>
                  </a:cubicBezTo>
                  <a:cubicBezTo>
                    <a:pt x="167" y="12"/>
                    <a:pt x="167" y="12"/>
                    <a:pt x="168" y="12"/>
                  </a:cubicBezTo>
                  <a:cubicBezTo>
                    <a:pt x="168" y="12"/>
                    <a:pt x="169" y="12"/>
                    <a:pt x="169" y="12"/>
                  </a:cubicBezTo>
                  <a:cubicBezTo>
                    <a:pt x="169" y="12"/>
                    <a:pt x="169" y="12"/>
                    <a:pt x="170" y="11"/>
                  </a:cubicBezTo>
                  <a:cubicBezTo>
                    <a:pt x="170" y="10"/>
                    <a:pt x="171" y="10"/>
                    <a:pt x="172" y="9"/>
                  </a:cubicBezTo>
                  <a:cubicBezTo>
                    <a:pt x="174" y="8"/>
                    <a:pt x="174" y="8"/>
                    <a:pt x="174" y="8"/>
                  </a:cubicBezTo>
                  <a:cubicBezTo>
                    <a:pt x="175" y="9"/>
                    <a:pt x="175" y="9"/>
                    <a:pt x="175" y="9"/>
                  </a:cubicBezTo>
                  <a:cubicBezTo>
                    <a:pt x="175" y="9"/>
                    <a:pt x="175" y="9"/>
                    <a:pt x="175" y="9"/>
                  </a:cubicBezTo>
                  <a:cubicBezTo>
                    <a:pt x="175" y="9"/>
                    <a:pt x="175" y="9"/>
                    <a:pt x="176" y="10"/>
                  </a:cubicBezTo>
                  <a:cubicBezTo>
                    <a:pt x="176" y="11"/>
                    <a:pt x="177" y="11"/>
                    <a:pt x="177" y="12"/>
                  </a:cubicBezTo>
                  <a:cubicBezTo>
                    <a:pt x="178" y="12"/>
                    <a:pt x="178" y="12"/>
                    <a:pt x="178" y="12"/>
                  </a:cubicBezTo>
                  <a:cubicBezTo>
                    <a:pt x="178" y="13"/>
                    <a:pt x="178" y="13"/>
                    <a:pt x="179" y="13"/>
                  </a:cubicBezTo>
                  <a:cubicBezTo>
                    <a:pt x="179" y="14"/>
                    <a:pt x="180" y="14"/>
                    <a:pt x="182" y="15"/>
                  </a:cubicBezTo>
                  <a:cubicBezTo>
                    <a:pt x="183" y="15"/>
                    <a:pt x="184" y="16"/>
                    <a:pt x="184" y="16"/>
                  </a:cubicBezTo>
                  <a:cubicBezTo>
                    <a:pt x="184" y="17"/>
                    <a:pt x="184" y="17"/>
                    <a:pt x="184" y="17"/>
                  </a:cubicBezTo>
                  <a:cubicBezTo>
                    <a:pt x="184" y="17"/>
                    <a:pt x="185" y="18"/>
                    <a:pt x="186" y="19"/>
                  </a:cubicBezTo>
                  <a:cubicBezTo>
                    <a:pt x="187" y="19"/>
                    <a:pt x="187" y="19"/>
                    <a:pt x="187" y="19"/>
                  </a:cubicBezTo>
                  <a:cubicBezTo>
                    <a:pt x="186" y="20"/>
                    <a:pt x="186" y="20"/>
                    <a:pt x="186" y="20"/>
                  </a:cubicBezTo>
                  <a:cubicBezTo>
                    <a:pt x="186" y="20"/>
                    <a:pt x="185" y="20"/>
                    <a:pt x="185" y="20"/>
                  </a:cubicBezTo>
                  <a:cubicBezTo>
                    <a:pt x="185" y="21"/>
                    <a:pt x="186" y="28"/>
                    <a:pt x="188" y="30"/>
                  </a:cubicBezTo>
                  <a:cubicBezTo>
                    <a:pt x="190" y="31"/>
                    <a:pt x="191" y="33"/>
                    <a:pt x="193" y="36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3" y="37"/>
                    <a:pt x="194" y="38"/>
                    <a:pt x="194" y="39"/>
                  </a:cubicBezTo>
                  <a:cubicBezTo>
                    <a:pt x="195" y="41"/>
                    <a:pt x="196" y="43"/>
                    <a:pt x="199" y="45"/>
                  </a:cubicBezTo>
                  <a:cubicBezTo>
                    <a:pt x="201" y="46"/>
                    <a:pt x="203" y="46"/>
                    <a:pt x="204" y="46"/>
                  </a:cubicBezTo>
                  <a:cubicBezTo>
                    <a:pt x="206" y="47"/>
                    <a:pt x="206" y="47"/>
                    <a:pt x="207" y="48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07" y="48"/>
                    <a:pt x="207" y="48"/>
                    <a:pt x="207" y="48"/>
                  </a:cubicBezTo>
                  <a:cubicBezTo>
                    <a:pt x="206" y="50"/>
                    <a:pt x="203" y="54"/>
                    <a:pt x="202" y="55"/>
                  </a:cubicBezTo>
                  <a:cubicBezTo>
                    <a:pt x="201" y="56"/>
                    <a:pt x="196" y="60"/>
                    <a:pt x="195" y="61"/>
                  </a:cubicBezTo>
                  <a:cubicBezTo>
                    <a:pt x="193" y="62"/>
                    <a:pt x="190" y="64"/>
                    <a:pt x="190" y="65"/>
                  </a:cubicBezTo>
                  <a:cubicBezTo>
                    <a:pt x="190" y="67"/>
                    <a:pt x="189" y="69"/>
                    <a:pt x="188" y="70"/>
                  </a:cubicBezTo>
                  <a:cubicBezTo>
                    <a:pt x="188" y="70"/>
                    <a:pt x="188" y="70"/>
                    <a:pt x="188" y="70"/>
                  </a:cubicBezTo>
                  <a:cubicBezTo>
                    <a:pt x="187" y="70"/>
                    <a:pt x="187" y="70"/>
                    <a:pt x="187" y="70"/>
                  </a:cubicBezTo>
                  <a:cubicBezTo>
                    <a:pt x="187" y="70"/>
                    <a:pt x="186" y="70"/>
                    <a:pt x="186" y="72"/>
                  </a:cubicBezTo>
                  <a:cubicBezTo>
                    <a:pt x="186" y="72"/>
                    <a:pt x="186" y="73"/>
                    <a:pt x="186" y="73"/>
                  </a:cubicBezTo>
                  <a:cubicBezTo>
                    <a:pt x="186" y="74"/>
                    <a:pt x="186" y="75"/>
                    <a:pt x="185" y="75"/>
                  </a:cubicBezTo>
                  <a:cubicBezTo>
                    <a:pt x="184" y="75"/>
                    <a:pt x="184" y="75"/>
                    <a:pt x="183" y="75"/>
                  </a:cubicBezTo>
                  <a:cubicBezTo>
                    <a:pt x="182" y="76"/>
                    <a:pt x="181" y="76"/>
                    <a:pt x="180" y="78"/>
                  </a:cubicBezTo>
                  <a:cubicBezTo>
                    <a:pt x="180" y="79"/>
                    <a:pt x="180" y="79"/>
                    <a:pt x="180" y="79"/>
                  </a:cubicBezTo>
                  <a:cubicBezTo>
                    <a:pt x="179" y="81"/>
                    <a:pt x="179" y="82"/>
                    <a:pt x="178" y="82"/>
                  </a:cubicBezTo>
                  <a:cubicBezTo>
                    <a:pt x="177" y="82"/>
                    <a:pt x="177" y="82"/>
                    <a:pt x="176" y="82"/>
                  </a:cubicBezTo>
                  <a:cubicBezTo>
                    <a:pt x="176" y="81"/>
                    <a:pt x="176" y="81"/>
                    <a:pt x="176" y="81"/>
                  </a:cubicBezTo>
                  <a:cubicBezTo>
                    <a:pt x="175" y="81"/>
                    <a:pt x="175" y="81"/>
                    <a:pt x="174" y="82"/>
                  </a:cubicBezTo>
                  <a:cubicBezTo>
                    <a:pt x="173" y="83"/>
                    <a:pt x="170" y="86"/>
                    <a:pt x="167" y="88"/>
                  </a:cubicBezTo>
                  <a:cubicBezTo>
                    <a:pt x="167" y="88"/>
                    <a:pt x="167" y="88"/>
                    <a:pt x="167" y="88"/>
                  </a:cubicBezTo>
                  <a:cubicBezTo>
                    <a:pt x="167" y="88"/>
                    <a:pt x="167" y="88"/>
                    <a:pt x="167" y="88"/>
                  </a:cubicBezTo>
                  <a:cubicBezTo>
                    <a:pt x="139" y="91"/>
                    <a:pt x="87" y="98"/>
                    <a:pt x="53" y="99"/>
                  </a:cubicBezTo>
                  <a:cubicBezTo>
                    <a:pt x="52" y="100"/>
                    <a:pt x="50" y="101"/>
                    <a:pt x="49" y="102"/>
                  </a:cubicBezTo>
                  <a:cubicBezTo>
                    <a:pt x="49" y="102"/>
                    <a:pt x="49" y="102"/>
                    <a:pt x="48" y="102"/>
                  </a:cubicBezTo>
                  <a:cubicBezTo>
                    <a:pt x="47" y="102"/>
                    <a:pt x="46" y="102"/>
                    <a:pt x="45" y="101"/>
                  </a:cubicBezTo>
                  <a:cubicBezTo>
                    <a:pt x="45" y="100"/>
                    <a:pt x="45" y="100"/>
                    <a:pt x="45" y="100"/>
                  </a:cubicBezTo>
                  <a:cubicBezTo>
                    <a:pt x="44" y="100"/>
                    <a:pt x="43" y="100"/>
                    <a:pt x="41" y="100"/>
                  </a:cubicBezTo>
                  <a:cubicBezTo>
                    <a:pt x="40" y="100"/>
                    <a:pt x="39" y="100"/>
                    <a:pt x="39" y="101"/>
                  </a:cubicBezTo>
                  <a:cubicBezTo>
                    <a:pt x="39" y="101"/>
                    <a:pt x="39" y="102"/>
                    <a:pt x="39" y="103"/>
                  </a:cubicBezTo>
                  <a:cubicBezTo>
                    <a:pt x="40" y="104"/>
                    <a:pt x="40" y="106"/>
                    <a:pt x="40" y="107"/>
                  </a:cubicBezTo>
                  <a:cubicBezTo>
                    <a:pt x="40" y="107"/>
                    <a:pt x="39" y="107"/>
                    <a:pt x="39" y="107"/>
                  </a:cubicBezTo>
                  <a:cubicBezTo>
                    <a:pt x="38" y="107"/>
                    <a:pt x="38" y="107"/>
                    <a:pt x="37" y="107"/>
                  </a:cubicBezTo>
                  <a:cubicBezTo>
                    <a:pt x="22" y="108"/>
                    <a:pt x="12" y="109"/>
                    <a:pt x="5" y="109"/>
                  </a:cubicBezTo>
                  <a:close/>
                  <a:moveTo>
                    <a:pt x="1" y="108"/>
                  </a:moveTo>
                  <a:cubicBezTo>
                    <a:pt x="2" y="109"/>
                    <a:pt x="3" y="109"/>
                    <a:pt x="5" y="109"/>
                  </a:cubicBezTo>
                  <a:cubicBezTo>
                    <a:pt x="12" y="109"/>
                    <a:pt x="22" y="108"/>
                    <a:pt x="37" y="107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9" y="107"/>
                    <a:pt x="39" y="106"/>
                    <a:pt x="39" y="106"/>
                  </a:cubicBezTo>
                  <a:cubicBezTo>
                    <a:pt x="40" y="106"/>
                    <a:pt x="39" y="104"/>
                    <a:pt x="39" y="103"/>
                  </a:cubicBezTo>
                  <a:cubicBezTo>
                    <a:pt x="39" y="102"/>
                    <a:pt x="38" y="101"/>
                    <a:pt x="38" y="101"/>
                  </a:cubicBezTo>
                  <a:cubicBezTo>
                    <a:pt x="38" y="100"/>
                    <a:pt x="39" y="99"/>
                    <a:pt x="41" y="99"/>
                  </a:cubicBezTo>
                  <a:cubicBezTo>
                    <a:pt x="43" y="99"/>
                    <a:pt x="44" y="99"/>
                    <a:pt x="45" y="100"/>
                  </a:cubicBezTo>
                  <a:cubicBezTo>
                    <a:pt x="46" y="100"/>
                    <a:pt x="46" y="100"/>
                    <a:pt x="46" y="100"/>
                  </a:cubicBezTo>
                  <a:cubicBezTo>
                    <a:pt x="47" y="101"/>
                    <a:pt x="48" y="102"/>
                    <a:pt x="48" y="102"/>
                  </a:cubicBezTo>
                  <a:cubicBezTo>
                    <a:pt x="49" y="101"/>
                    <a:pt x="49" y="101"/>
                    <a:pt x="49" y="101"/>
                  </a:cubicBezTo>
                  <a:cubicBezTo>
                    <a:pt x="49" y="100"/>
                    <a:pt x="53" y="99"/>
                    <a:pt x="53" y="99"/>
                  </a:cubicBezTo>
                  <a:cubicBezTo>
                    <a:pt x="53" y="99"/>
                    <a:pt x="53" y="99"/>
                    <a:pt x="53" y="99"/>
                  </a:cubicBezTo>
                  <a:cubicBezTo>
                    <a:pt x="87" y="97"/>
                    <a:pt x="139" y="91"/>
                    <a:pt x="166" y="87"/>
                  </a:cubicBezTo>
                  <a:cubicBezTo>
                    <a:pt x="171" y="85"/>
                    <a:pt x="173" y="83"/>
                    <a:pt x="174" y="82"/>
                  </a:cubicBezTo>
                  <a:cubicBezTo>
                    <a:pt x="175" y="81"/>
                    <a:pt x="175" y="81"/>
                    <a:pt x="176" y="81"/>
                  </a:cubicBezTo>
                  <a:cubicBezTo>
                    <a:pt x="176" y="81"/>
                    <a:pt x="176" y="81"/>
                    <a:pt x="176" y="81"/>
                  </a:cubicBezTo>
                  <a:cubicBezTo>
                    <a:pt x="177" y="81"/>
                    <a:pt x="177" y="81"/>
                    <a:pt x="178" y="81"/>
                  </a:cubicBezTo>
                  <a:cubicBezTo>
                    <a:pt x="179" y="81"/>
                    <a:pt x="179" y="81"/>
                    <a:pt x="179" y="78"/>
                  </a:cubicBezTo>
                  <a:cubicBezTo>
                    <a:pt x="180" y="77"/>
                    <a:pt x="180" y="77"/>
                    <a:pt x="180" y="77"/>
                  </a:cubicBezTo>
                  <a:cubicBezTo>
                    <a:pt x="180" y="75"/>
                    <a:pt x="182" y="75"/>
                    <a:pt x="183" y="75"/>
                  </a:cubicBezTo>
                  <a:cubicBezTo>
                    <a:pt x="184" y="75"/>
                    <a:pt x="184" y="75"/>
                    <a:pt x="184" y="75"/>
                  </a:cubicBezTo>
                  <a:cubicBezTo>
                    <a:pt x="185" y="74"/>
                    <a:pt x="185" y="74"/>
                    <a:pt x="185" y="73"/>
                  </a:cubicBezTo>
                  <a:cubicBezTo>
                    <a:pt x="185" y="73"/>
                    <a:pt x="186" y="72"/>
                    <a:pt x="186" y="72"/>
                  </a:cubicBezTo>
                  <a:cubicBezTo>
                    <a:pt x="186" y="70"/>
                    <a:pt x="186" y="70"/>
                    <a:pt x="187" y="70"/>
                  </a:cubicBezTo>
                  <a:cubicBezTo>
                    <a:pt x="187" y="70"/>
                    <a:pt x="187" y="70"/>
                    <a:pt x="187" y="70"/>
                  </a:cubicBezTo>
                  <a:cubicBezTo>
                    <a:pt x="187" y="69"/>
                    <a:pt x="187" y="69"/>
                    <a:pt x="187" y="69"/>
                  </a:cubicBezTo>
                  <a:cubicBezTo>
                    <a:pt x="188" y="68"/>
                    <a:pt x="189" y="67"/>
                    <a:pt x="189" y="65"/>
                  </a:cubicBezTo>
                  <a:cubicBezTo>
                    <a:pt x="189" y="63"/>
                    <a:pt x="193" y="62"/>
                    <a:pt x="194" y="61"/>
                  </a:cubicBezTo>
                  <a:cubicBezTo>
                    <a:pt x="196" y="60"/>
                    <a:pt x="200" y="56"/>
                    <a:pt x="201" y="54"/>
                  </a:cubicBezTo>
                  <a:cubicBezTo>
                    <a:pt x="202" y="54"/>
                    <a:pt x="205" y="50"/>
                    <a:pt x="207" y="48"/>
                  </a:cubicBezTo>
                  <a:cubicBezTo>
                    <a:pt x="206" y="47"/>
                    <a:pt x="205" y="47"/>
                    <a:pt x="204" y="47"/>
                  </a:cubicBezTo>
                  <a:cubicBezTo>
                    <a:pt x="203" y="47"/>
                    <a:pt x="201" y="47"/>
                    <a:pt x="199" y="45"/>
                  </a:cubicBezTo>
                  <a:cubicBezTo>
                    <a:pt x="195" y="44"/>
                    <a:pt x="194" y="41"/>
                    <a:pt x="194" y="39"/>
                  </a:cubicBezTo>
                  <a:cubicBezTo>
                    <a:pt x="193" y="38"/>
                    <a:pt x="193" y="37"/>
                    <a:pt x="193" y="37"/>
                  </a:cubicBezTo>
                  <a:cubicBezTo>
                    <a:pt x="192" y="36"/>
                    <a:pt x="192" y="36"/>
                    <a:pt x="192" y="36"/>
                  </a:cubicBezTo>
                  <a:cubicBezTo>
                    <a:pt x="191" y="34"/>
                    <a:pt x="190" y="31"/>
                    <a:pt x="188" y="30"/>
                  </a:cubicBezTo>
                  <a:cubicBezTo>
                    <a:pt x="186" y="28"/>
                    <a:pt x="185" y="21"/>
                    <a:pt x="185" y="20"/>
                  </a:cubicBezTo>
                  <a:cubicBezTo>
                    <a:pt x="185" y="20"/>
                    <a:pt x="185" y="20"/>
                    <a:pt x="186" y="19"/>
                  </a:cubicBezTo>
                  <a:cubicBezTo>
                    <a:pt x="185" y="19"/>
                    <a:pt x="184" y="18"/>
                    <a:pt x="184" y="18"/>
                  </a:cubicBezTo>
                  <a:cubicBezTo>
                    <a:pt x="183" y="17"/>
                    <a:pt x="183" y="17"/>
                    <a:pt x="183" y="17"/>
                  </a:cubicBezTo>
                  <a:cubicBezTo>
                    <a:pt x="183" y="16"/>
                    <a:pt x="183" y="16"/>
                    <a:pt x="182" y="15"/>
                  </a:cubicBezTo>
                  <a:cubicBezTo>
                    <a:pt x="180" y="15"/>
                    <a:pt x="179" y="14"/>
                    <a:pt x="178" y="14"/>
                  </a:cubicBezTo>
                  <a:cubicBezTo>
                    <a:pt x="178" y="13"/>
                    <a:pt x="178" y="13"/>
                    <a:pt x="178" y="13"/>
                  </a:cubicBezTo>
                  <a:cubicBezTo>
                    <a:pt x="177" y="12"/>
                    <a:pt x="177" y="12"/>
                    <a:pt x="177" y="12"/>
                  </a:cubicBezTo>
                  <a:cubicBezTo>
                    <a:pt x="176" y="12"/>
                    <a:pt x="175" y="11"/>
                    <a:pt x="175" y="10"/>
                  </a:cubicBezTo>
                  <a:cubicBezTo>
                    <a:pt x="175" y="10"/>
                    <a:pt x="175" y="9"/>
                    <a:pt x="175" y="9"/>
                  </a:cubicBezTo>
                  <a:cubicBezTo>
                    <a:pt x="174" y="9"/>
                    <a:pt x="174" y="9"/>
                    <a:pt x="174" y="9"/>
                  </a:cubicBezTo>
                  <a:cubicBezTo>
                    <a:pt x="172" y="10"/>
                    <a:pt x="172" y="10"/>
                    <a:pt x="172" y="10"/>
                  </a:cubicBezTo>
                  <a:cubicBezTo>
                    <a:pt x="171" y="10"/>
                    <a:pt x="171" y="11"/>
                    <a:pt x="170" y="11"/>
                  </a:cubicBezTo>
                  <a:cubicBezTo>
                    <a:pt x="170" y="12"/>
                    <a:pt x="169" y="13"/>
                    <a:pt x="169" y="12"/>
                  </a:cubicBezTo>
                  <a:cubicBezTo>
                    <a:pt x="168" y="12"/>
                    <a:pt x="168" y="12"/>
                    <a:pt x="168" y="12"/>
                  </a:cubicBezTo>
                  <a:cubicBezTo>
                    <a:pt x="167" y="12"/>
                    <a:pt x="167" y="13"/>
                    <a:pt x="167" y="13"/>
                  </a:cubicBezTo>
                  <a:cubicBezTo>
                    <a:pt x="167" y="14"/>
                    <a:pt x="166" y="14"/>
                    <a:pt x="164" y="14"/>
                  </a:cubicBezTo>
                  <a:cubicBezTo>
                    <a:pt x="163" y="14"/>
                    <a:pt x="163" y="14"/>
                    <a:pt x="162" y="14"/>
                  </a:cubicBezTo>
                  <a:cubicBezTo>
                    <a:pt x="161" y="13"/>
                    <a:pt x="161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8" y="14"/>
                  </a:cubicBezTo>
                  <a:cubicBezTo>
                    <a:pt x="157" y="15"/>
                    <a:pt x="157" y="16"/>
                    <a:pt x="156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3" y="16"/>
                    <a:pt x="150" y="13"/>
                    <a:pt x="149" y="12"/>
                  </a:cubicBezTo>
                  <a:cubicBezTo>
                    <a:pt x="149" y="12"/>
                    <a:pt x="148" y="11"/>
                    <a:pt x="148" y="11"/>
                  </a:cubicBezTo>
                  <a:cubicBezTo>
                    <a:pt x="147" y="11"/>
                    <a:pt x="146" y="12"/>
                    <a:pt x="145" y="12"/>
                  </a:cubicBezTo>
                  <a:cubicBezTo>
                    <a:pt x="144" y="12"/>
                    <a:pt x="143" y="12"/>
                    <a:pt x="142" y="12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38" y="12"/>
                    <a:pt x="138" y="11"/>
                    <a:pt x="137" y="9"/>
                  </a:cubicBezTo>
                  <a:cubicBezTo>
                    <a:pt x="137" y="9"/>
                    <a:pt x="137" y="8"/>
                    <a:pt x="136" y="8"/>
                  </a:cubicBezTo>
                  <a:cubicBezTo>
                    <a:pt x="135" y="7"/>
                    <a:pt x="135" y="6"/>
                    <a:pt x="134" y="5"/>
                  </a:cubicBezTo>
                  <a:cubicBezTo>
                    <a:pt x="134" y="4"/>
                    <a:pt x="133" y="3"/>
                    <a:pt x="132" y="2"/>
                  </a:cubicBezTo>
                  <a:cubicBezTo>
                    <a:pt x="132" y="1"/>
                    <a:pt x="131" y="1"/>
                    <a:pt x="131" y="1"/>
                  </a:cubicBezTo>
                  <a:cubicBezTo>
                    <a:pt x="130" y="1"/>
                    <a:pt x="130" y="1"/>
                    <a:pt x="130" y="1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8" y="2"/>
                    <a:pt x="128" y="2"/>
                    <a:pt x="128" y="2"/>
                  </a:cubicBezTo>
                  <a:cubicBezTo>
                    <a:pt x="126" y="1"/>
                    <a:pt x="124" y="1"/>
                    <a:pt x="122" y="1"/>
                  </a:cubicBezTo>
                  <a:cubicBezTo>
                    <a:pt x="122" y="1"/>
                    <a:pt x="122" y="1"/>
                    <a:pt x="122" y="1"/>
                  </a:cubicBezTo>
                  <a:cubicBezTo>
                    <a:pt x="120" y="1"/>
                    <a:pt x="120" y="3"/>
                    <a:pt x="120" y="4"/>
                  </a:cubicBezTo>
                  <a:cubicBezTo>
                    <a:pt x="119" y="5"/>
                    <a:pt x="119" y="5"/>
                    <a:pt x="119" y="6"/>
                  </a:cubicBezTo>
                  <a:cubicBezTo>
                    <a:pt x="119" y="7"/>
                    <a:pt x="119" y="7"/>
                    <a:pt x="120" y="8"/>
                  </a:cubicBezTo>
                  <a:cubicBezTo>
                    <a:pt x="120" y="9"/>
                    <a:pt x="120" y="9"/>
                    <a:pt x="120" y="9"/>
                  </a:cubicBezTo>
                  <a:cubicBezTo>
                    <a:pt x="122" y="11"/>
                    <a:pt x="121" y="13"/>
                    <a:pt x="121" y="14"/>
                  </a:cubicBezTo>
                  <a:cubicBezTo>
                    <a:pt x="121" y="15"/>
                    <a:pt x="120" y="15"/>
                    <a:pt x="118" y="15"/>
                  </a:cubicBezTo>
                  <a:cubicBezTo>
                    <a:pt x="117" y="15"/>
                    <a:pt x="116" y="15"/>
                    <a:pt x="115" y="15"/>
                  </a:cubicBezTo>
                  <a:cubicBezTo>
                    <a:pt x="113" y="15"/>
                    <a:pt x="113" y="16"/>
                    <a:pt x="113" y="17"/>
                  </a:cubicBezTo>
                  <a:cubicBezTo>
                    <a:pt x="113" y="17"/>
                    <a:pt x="113" y="18"/>
                    <a:pt x="113" y="19"/>
                  </a:cubicBezTo>
                  <a:cubicBezTo>
                    <a:pt x="113" y="19"/>
                    <a:pt x="112" y="19"/>
                    <a:pt x="112" y="19"/>
                  </a:cubicBezTo>
                  <a:cubicBezTo>
                    <a:pt x="111" y="19"/>
                    <a:pt x="110" y="18"/>
                    <a:pt x="109" y="17"/>
                  </a:cubicBezTo>
                  <a:cubicBezTo>
                    <a:pt x="108" y="17"/>
                    <a:pt x="108" y="17"/>
                    <a:pt x="108" y="17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7" y="16"/>
                    <a:pt x="105" y="17"/>
                    <a:pt x="105" y="19"/>
                  </a:cubicBezTo>
                  <a:cubicBezTo>
                    <a:pt x="105" y="21"/>
                    <a:pt x="105" y="21"/>
                    <a:pt x="106" y="22"/>
                  </a:cubicBezTo>
                  <a:cubicBezTo>
                    <a:pt x="106" y="23"/>
                    <a:pt x="106" y="23"/>
                    <a:pt x="106" y="24"/>
                  </a:cubicBezTo>
                  <a:cubicBezTo>
                    <a:pt x="107" y="25"/>
                    <a:pt x="106" y="26"/>
                    <a:pt x="105" y="26"/>
                  </a:cubicBezTo>
                  <a:cubicBezTo>
                    <a:pt x="105" y="26"/>
                    <a:pt x="104" y="27"/>
                    <a:pt x="104" y="27"/>
                  </a:cubicBezTo>
                  <a:cubicBezTo>
                    <a:pt x="103" y="28"/>
                    <a:pt x="103" y="28"/>
                    <a:pt x="102" y="28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1" y="29"/>
                    <a:pt x="101" y="30"/>
                    <a:pt x="100" y="32"/>
                  </a:cubicBezTo>
                  <a:cubicBezTo>
                    <a:pt x="100" y="33"/>
                    <a:pt x="99" y="35"/>
                    <a:pt x="97" y="35"/>
                  </a:cubicBezTo>
                  <a:cubicBezTo>
                    <a:pt x="97" y="35"/>
                    <a:pt x="97" y="35"/>
                    <a:pt x="97" y="36"/>
                  </a:cubicBezTo>
                  <a:cubicBezTo>
                    <a:pt x="95" y="38"/>
                    <a:pt x="93" y="43"/>
                    <a:pt x="94" y="44"/>
                  </a:cubicBezTo>
                  <a:cubicBezTo>
                    <a:pt x="94" y="45"/>
                    <a:pt x="94" y="45"/>
                    <a:pt x="94" y="45"/>
                  </a:cubicBezTo>
                  <a:cubicBezTo>
                    <a:pt x="93" y="46"/>
                    <a:pt x="93" y="46"/>
                    <a:pt x="92" y="46"/>
                  </a:cubicBezTo>
                  <a:cubicBezTo>
                    <a:pt x="92" y="46"/>
                    <a:pt x="91" y="46"/>
                    <a:pt x="91" y="46"/>
                  </a:cubicBezTo>
                  <a:cubicBezTo>
                    <a:pt x="90" y="46"/>
                    <a:pt x="90" y="47"/>
                    <a:pt x="90" y="47"/>
                  </a:cubicBezTo>
                  <a:cubicBezTo>
                    <a:pt x="89" y="47"/>
                    <a:pt x="89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7" y="45"/>
                    <a:pt x="87" y="45"/>
                    <a:pt x="87" y="45"/>
                  </a:cubicBezTo>
                  <a:cubicBezTo>
                    <a:pt x="86" y="45"/>
                    <a:pt x="85" y="45"/>
                    <a:pt x="84" y="44"/>
                  </a:cubicBezTo>
                  <a:cubicBezTo>
                    <a:pt x="84" y="44"/>
                    <a:pt x="84" y="43"/>
                    <a:pt x="83" y="43"/>
                  </a:cubicBezTo>
                  <a:cubicBezTo>
                    <a:pt x="83" y="42"/>
                    <a:pt x="83" y="42"/>
                    <a:pt x="82" y="42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2" y="42"/>
                    <a:pt x="82" y="42"/>
                    <a:pt x="81" y="43"/>
                  </a:cubicBezTo>
                  <a:cubicBezTo>
                    <a:pt x="81" y="43"/>
                    <a:pt x="81" y="44"/>
                    <a:pt x="80" y="44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5"/>
                    <a:pt x="78" y="46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77" y="48"/>
                    <a:pt x="77" y="48"/>
                    <a:pt x="76" y="49"/>
                  </a:cubicBezTo>
                  <a:cubicBezTo>
                    <a:pt x="76" y="49"/>
                    <a:pt x="76" y="49"/>
                    <a:pt x="76" y="49"/>
                  </a:cubicBezTo>
                  <a:cubicBezTo>
                    <a:pt x="75" y="49"/>
                    <a:pt x="75" y="50"/>
                    <a:pt x="75" y="50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52"/>
                    <a:pt x="75" y="53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4" y="54"/>
                    <a:pt x="73" y="54"/>
                    <a:pt x="73" y="54"/>
                  </a:cubicBezTo>
                  <a:cubicBezTo>
                    <a:pt x="73" y="53"/>
                    <a:pt x="73" y="53"/>
                    <a:pt x="73" y="53"/>
                  </a:cubicBezTo>
                  <a:cubicBezTo>
                    <a:pt x="72" y="52"/>
                    <a:pt x="72" y="52"/>
                    <a:pt x="72" y="52"/>
                  </a:cubicBezTo>
                  <a:cubicBezTo>
                    <a:pt x="71" y="51"/>
                    <a:pt x="70" y="50"/>
                    <a:pt x="70" y="50"/>
                  </a:cubicBezTo>
                  <a:cubicBezTo>
                    <a:pt x="69" y="50"/>
                    <a:pt x="69" y="50"/>
                    <a:pt x="69" y="50"/>
                  </a:cubicBezTo>
                  <a:cubicBezTo>
                    <a:pt x="69" y="49"/>
                    <a:pt x="69" y="49"/>
                    <a:pt x="69" y="49"/>
                  </a:cubicBezTo>
                  <a:cubicBezTo>
                    <a:pt x="68" y="50"/>
                    <a:pt x="68" y="50"/>
                    <a:pt x="68" y="50"/>
                  </a:cubicBezTo>
                  <a:cubicBezTo>
                    <a:pt x="68" y="50"/>
                    <a:pt x="68" y="50"/>
                    <a:pt x="67" y="51"/>
                  </a:cubicBezTo>
                  <a:cubicBezTo>
                    <a:pt x="67" y="51"/>
                    <a:pt x="65" y="51"/>
                    <a:pt x="65" y="52"/>
                  </a:cubicBezTo>
                  <a:cubicBezTo>
                    <a:pt x="65" y="52"/>
                    <a:pt x="65" y="52"/>
                    <a:pt x="65" y="52"/>
                  </a:cubicBezTo>
                  <a:cubicBezTo>
                    <a:pt x="65" y="52"/>
                    <a:pt x="64" y="53"/>
                    <a:pt x="64" y="53"/>
                  </a:cubicBezTo>
                  <a:cubicBezTo>
                    <a:pt x="63" y="53"/>
                    <a:pt x="63" y="53"/>
                    <a:pt x="63" y="53"/>
                  </a:cubicBezTo>
                  <a:cubicBezTo>
                    <a:pt x="62" y="53"/>
                    <a:pt x="62" y="53"/>
                    <a:pt x="62" y="53"/>
                  </a:cubicBezTo>
                  <a:cubicBezTo>
                    <a:pt x="62" y="53"/>
                    <a:pt x="62" y="54"/>
                    <a:pt x="62" y="55"/>
                  </a:cubicBezTo>
                  <a:cubicBezTo>
                    <a:pt x="62" y="56"/>
                    <a:pt x="62" y="57"/>
                    <a:pt x="61" y="58"/>
                  </a:cubicBezTo>
                  <a:cubicBezTo>
                    <a:pt x="60" y="58"/>
                    <a:pt x="59" y="57"/>
                    <a:pt x="58" y="56"/>
                  </a:cubicBezTo>
                  <a:cubicBezTo>
                    <a:pt x="58" y="55"/>
                    <a:pt x="57" y="55"/>
                    <a:pt x="57" y="55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7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3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0" y="54"/>
                    <a:pt x="49" y="55"/>
                  </a:cubicBezTo>
                  <a:cubicBezTo>
                    <a:pt x="48" y="56"/>
                    <a:pt x="48" y="56"/>
                    <a:pt x="48" y="57"/>
                  </a:cubicBezTo>
                  <a:cubicBezTo>
                    <a:pt x="48" y="58"/>
                    <a:pt x="48" y="58"/>
                    <a:pt x="48" y="58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6" y="58"/>
                    <a:pt x="45" y="58"/>
                    <a:pt x="45" y="57"/>
                  </a:cubicBezTo>
                  <a:cubicBezTo>
                    <a:pt x="44" y="57"/>
                    <a:pt x="43" y="57"/>
                    <a:pt x="43" y="57"/>
                  </a:cubicBezTo>
                  <a:cubicBezTo>
                    <a:pt x="42" y="56"/>
                    <a:pt x="41" y="58"/>
                    <a:pt x="41" y="59"/>
                  </a:cubicBezTo>
                  <a:cubicBezTo>
                    <a:pt x="41" y="59"/>
                    <a:pt x="40" y="60"/>
                    <a:pt x="39" y="60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7" y="60"/>
                    <a:pt x="37" y="60"/>
                    <a:pt x="36" y="60"/>
                  </a:cubicBezTo>
                  <a:cubicBezTo>
                    <a:pt x="36" y="61"/>
                    <a:pt x="36" y="62"/>
                    <a:pt x="35" y="63"/>
                  </a:cubicBezTo>
                  <a:cubicBezTo>
                    <a:pt x="35" y="63"/>
                    <a:pt x="35" y="64"/>
                    <a:pt x="34" y="64"/>
                  </a:cubicBezTo>
                  <a:cubicBezTo>
                    <a:pt x="33" y="65"/>
                    <a:pt x="33" y="66"/>
                    <a:pt x="34" y="67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5" y="68"/>
                    <a:pt x="37" y="70"/>
                    <a:pt x="36" y="70"/>
                  </a:cubicBezTo>
                  <a:cubicBezTo>
                    <a:pt x="36" y="71"/>
                    <a:pt x="36" y="71"/>
                    <a:pt x="36" y="71"/>
                  </a:cubicBezTo>
                  <a:cubicBezTo>
                    <a:pt x="35" y="71"/>
                    <a:pt x="34" y="71"/>
                    <a:pt x="33" y="72"/>
                  </a:cubicBezTo>
                  <a:cubicBezTo>
                    <a:pt x="31" y="72"/>
                    <a:pt x="26" y="73"/>
                    <a:pt x="25" y="75"/>
                  </a:cubicBezTo>
                  <a:cubicBezTo>
                    <a:pt x="24" y="75"/>
                    <a:pt x="24" y="76"/>
                    <a:pt x="24" y="76"/>
                  </a:cubicBezTo>
                  <a:cubicBezTo>
                    <a:pt x="25" y="79"/>
                    <a:pt x="26" y="80"/>
                    <a:pt x="26" y="81"/>
                  </a:cubicBezTo>
                  <a:cubicBezTo>
                    <a:pt x="27" y="82"/>
                    <a:pt x="27" y="83"/>
                    <a:pt x="27" y="84"/>
                  </a:cubicBezTo>
                  <a:cubicBezTo>
                    <a:pt x="26" y="86"/>
                    <a:pt x="25" y="88"/>
                    <a:pt x="23" y="88"/>
                  </a:cubicBezTo>
                  <a:cubicBezTo>
                    <a:pt x="22" y="88"/>
                    <a:pt x="21" y="88"/>
                    <a:pt x="20" y="87"/>
                  </a:cubicBezTo>
                  <a:cubicBezTo>
                    <a:pt x="19" y="86"/>
                    <a:pt x="16" y="85"/>
                    <a:pt x="14" y="85"/>
                  </a:cubicBezTo>
                  <a:cubicBezTo>
                    <a:pt x="12" y="85"/>
                    <a:pt x="10" y="85"/>
                    <a:pt x="9" y="87"/>
                  </a:cubicBezTo>
                  <a:cubicBezTo>
                    <a:pt x="8" y="88"/>
                    <a:pt x="7" y="89"/>
                    <a:pt x="7" y="91"/>
                  </a:cubicBezTo>
                  <a:cubicBezTo>
                    <a:pt x="8" y="92"/>
                    <a:pt x="9" y="96"/>
                    <a:pt x="8" y="98"/>
                  </a:cubicBezTo>
                  <a:cubicBezTo>
                    <a:pt x="8" y="99"/>
                    <a:pt x="8" y="99"/>
                    <a:pt x="7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6" y="100"/>
                    <a:pt x="6" y="100"/>
                    <a:pt x="6" y="100"/>
                  </a:cubicBezTo>
                  <a:cubicBezTo>
                    <a:pt x="6" y="101"/>
                    <a:pt x="6" y="103"/>
                    <a:pt x="6" y="104"/>
                  </a:cubicBezTo>
                  <a:cubicBezTo>
                    <a:pt x="5" y="106"/>
                    <a:pt x="5" y="107"/>
                    <a:pt x="4" y="107"/>
                  </a:cubicBezTo>
                  <a:cubicBezTo>
                    <a:pt x="4" y="107"/>
                    <a:pt x="4" y="107"/>
                    <a:pt x="4" y="107"/>
                  </a:cubicBezTo>
                  <a:cubicBezTo>
                    <a:pt x="3" y="106"/>
                    <a:pt x="3" y="106"/>
                    <a:pt x="3" y="106"/>
                  </a:cubicBezTo>
                  <a:cubicBezTo>
                    <a:pt x="3" y="106"/>
                    <a:pt x="3" y="106"/>
                    <a:pt x="3" y="106"/>
                  </a:cubicBezTo>
                  <a:cubicBezTo>
                    <a:pt x="2" y="106"/>
                    <a:pt x="1" y="107"/>
                    <a:pt x="1" y="108"/>
                  </a:cubicBez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84" name="Freeform 25">
              <a:extLst>
                <a:ext uri="{FF2B5EF4-FFF2-40B4-BE49-F238E27FC236}">
                  <a16:creationId xmlns:a16="http://schemas.microsoft.com/office/drawing/2014/main" id="{BBC4D826-E3FC-4D76-9CDB-13ABC0C23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2027" y="3284632"/>
              <a:ext cx="1270139" cy="1260381"/>
            </a:xfrm>
            <a:custGeom>
              <a:avLst/>
              <a:gdLst>
                <a:gd name="T0" fmla="*/ 400 w 405"/>
                <a:gd name="T1" fmla="*/ 237 h 391"/>
                <a:gd name="T2" fmla="*/ 401 w 405"/>
                <a:gd name="T3" fmla="*/ 223 h 391"/>
                <a:gd name="T4" fmla="*/ 405 w 405"/>
                <a:gd name="T5" fmla="*/ 207 h 391"/>
                <a:gd name="T6" fmla="*/ 398 w 405"/>
                <a:gd name="T7" fmla="*/ 184 h 391"/>
                <a:gd name="T8" fmla="*/ 388 w 405"/>
                <a:gd name="T9" fmla="*/ 168 h 391"/>
                <a:gd name="T10" fmla="*/ 377 w 405"/>
                <a:gd name="T11" fmla="*/ 111 h 391"/>
                <a:gd name="T12" fmla="*/ 359 w 405"/>
                <a:gd name="T13" fmla="*/ 101 h 391"/>
                <a:gd name="T14" fmla="*/ 341 w 405"/>
                <a:gd name="T15" fmla="*/ 97 h 391"/>
                <a:gd name="T16" fmla="*/ 322 w 405"/>
                <a:gd name="T17" fmla="*/ 104 h 391"/>
                <a:gd name="T18" fmla="*/ 304 w 405"/>
                <a:gd name="T19" fmla="*/ 101 h 391"/>
                <a:gd name="T20" fmla="*/ 295 w 405"/>
                <a:gd name="T21" fmla="*/ 106 h 391"/>
                <a:gd name="T22" fmla="*/ 283 w 405"/>
                <a:gd name="T23" fmla="*/ 101 h 391"/>
                <a:gd name="T24" fmla="*/ 269 w 405"/>
                <a:gd name="T25" fmla="*/ 95 h 391"/>
                <a:gd name="T26" fmla="*/ 258 w 405"/>
                <a:gd name="T27" fmla="*/ 92 h 391"/>
                <a:gd name="T28" fmla="*/ 241 w 405"/>
                <a:gd name="T29" fmla="*/ 88 h 391"/>
                <a:gd name="T30" fmla="*/ 225 w 405"/>
                <a:gd name="T31" fmla="*/ 81 h 391"/>
                <a:gd name="T32" fmla="*/ 124 w 405"/>
                <a:gd name="T33" fmla="*/ 0 h 391"/>
                <a:gd name="T34" fmla="*/ 6 w 405"/>
                <a:gd name="T35" fmla="*/ 162 h 391"/>
                <a:gd name="T36" fmla="*/ 29 w 405"/>
                <a:gd name="T37" fmla="*/ 184 h 391"/>
                <a:gd name="T38" fmla="*/ 55 w 405"/>
                <a:gd name="T39" fmla="*/ 214 h 391"/>
                <a:gd name="T40" fmla="*/ 68 w 405"/>
                <a:gd name="T41" fmla="*/ 247 h 391"/>
                <a:gd name="T42" fmla="*/ 103 w 405"/>
                <a:gd name="T43" fmla="*/ 271 h 391"/>
                <a:gd name="T44" fmla="*/ 124 w 405"/>
                <a:gd name="T45" fmla="*/ 243 h 391"/>
                <a:gd name="T46" fmla="*/ 150 w 405"/>
                <a:gd name="T47" fmla="*/ 244 h 391"/>
                <a:gd name="T48" fmla="*/ 185 w 405"/>
                <a:gd name="T49" fmla="*/ 279 h 391"/>
                <a:gd name="T50" fmla="*/ 212 w 405"/>
                <a:gd name="T51" fmla="*/ 322 h 391"/>
                <a:gd name="T52" fmla="*/ 219 w 405"/>
                <a:gd name="T53" fmla="*/ 345 h 391"/>
                <a:gd name="T54" fmla="*/ 239 w 405"/>
                <a:gd name="T55" fmla="*/ 371 h 391"/>
                <a:gd name="T56" fmla="*/ 269 w 405"/>
                <a:gd name="T57" fmla="*/ 380 h 391"/>
                <a:gd name="T58" fmla="*/ 288 w 405"/>
                <a:gd name="T59" fmla="*/ 387 h 391"/>
                <a:gd name="T60" fmla="*/ 291 w 405"/>
                <a:gd name="T61" fmla="*/ 382 h 391"/>
                <a:gd name="T62" fmla="*/ 284 w 405"/>
                <a:gd name="T63" fmla="*/ 367 h 391"/>
                <a:gd name="T64" fmla="*/ 282 w 405"/>
                <a:gd name="T65" fmla="*/ 347 h 391"/>
                <a:gd name="T66" fmla="*/ 291 w 405"/>
                <a:gd name="T67" fmla="*/ 373 h 391"/>
                <a:gd name="T68" fmla="*/ 287 w 405"/>
                <a:gd name="T69" fmla="*/ 350 h 391"/>
                <a:gd name="T70" fmla="*/ 277 w 405"/>
                <a:gd name="T71" fmla="*/ 338 h 391"/>
                <a:gd name="T72" fmla="*/ 286 w 405"/>
                <a:gd name="T73" fmla="*/ 335 h 391"/>
                <a:gd name="T74" fmla="*/ 293 w 405"/>
                <a:gd name="T75" fmla="*/ 319 h 391"/>
                <a:gd name="T76" fmla="*/ 287 w 405"/>
                <a:gd name="T77" fmla="*/ 321 h 391"/>
                <a:gd name="T78" fmla="*/ 291 w 405"/>
                <a:gd name="T79" fmla="*/ 319 h 391"/>
                <a:gd name="T80" fmla="*/ 294 w 405"/>
                <a:gd name="T81" fmla="*/ 306 h 391"/>
                <a:gd name="T82" fmla="*/ 303 w 405"/>
                <a:gd name="T83" fmla="*/ 299 h 391"/>
                <a:gd name="T84" fmla="*/ 306 w 405"/>
                <a:gd name="T85" fmla="*/ 306 h 391"/>
                <a:gd name="T86" fmla="*/ 312 w 405"/>
                <a:gd name="T87" fmla="*/ 291 h 391"/>
                <a:gd name="T88" fmla="*/ 322 w 405"/>
                <a:gd name="T89" fmla="*/ 289 h 391"/>
                <a:gd name="T90" fmla="*/ 331 w 405"/>
                <a:gd name="T91" fmla="*/ 292 h 391"/>
                <a:gd name="T92" fmla="*/ 355 w 405"/>
                <a:gd name="T93" fmla="*/ 274 h 391"/>
                <a:gd name="T94" fmla="*/ 362 w 405"/>
                <a:gd name="T95" fmla="*/ 256 h 391"/>
                <a:gd name="T96" fmla="*/ 367 w 405"/>
                <a:gd name="T97" fmla="*/ 249 h 391"/>
                <a:gd name="T98" fmla="*/ 368 w 405"/>
                <a:gd name="T99" fmla="*/ 256 h 391"/>
                <a:gd name="T100" fmla="*/ 364 w 405"/>
                <a:gd name="T101" fmla="*/ 266 h 391"/>
                <a:gd name="T102" fmla="*/ 374 w 405"/>
                <a:gd name="T103" fmla="*/ 259 h 391"/>
                <a:gd name="T104" fmla="*/ 397 w 405"/>
                <a:gd name="T105" fmla="*/ 249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05" h="391">
                  <a:moveTo>
                    <a:pt x="396" y="248"/>
                  </a:moveTo>
                  <a:cubicBezTo>
                    <a:pt x="395" y="247"/>
                    <a:pt x="394" y="247"/>
                    <a:pt x="395" y="246"/>
                  </a:cubicBezTo>
                  <a:cubicBezTo>
                    <a:pt x="395" y="244"/>
                    <a:pt x="396" y="243"/>
                    <a:pt x="398" y="242"/>
                  </a:cubicBezTo>
                  <a:cubicBezTo>
                    <a:pt x="399" y="240"/>
                    <a:pt x="399" y="238"/>
                    <a:pt x="400" y="237"/>
                  </a:cubicBezTo>
                  <a:cubicBezTo>
                    <a:pt x="401" y="236"/>
                    <a:pt x="401" y="236"/>
                    <a:pt x="401" y="235"/>
                  </a:cubicBezTo>
                  <a:cubicBezTo>
                    <a:pt x="401" y="234"/>
                    <a:pt x="402" y="232"/>
                    <a:pt x="401" y="230"/>
                  </a:cubicBezTo>
                  <a:cubicBezTo>
                    <a:pt x="400" y="229"/>
                    <a:pt x="399" y="228"/>
                    <a:pt x="399" y="226"/>
                  </a:cubicBezTo>
                  <a:cubicBezTo>
                    <a:pt x="399" y="225"/>
                    <a:pt x="400" y="223"/>
                    <a:pt x="401" y="223"/>
                  </a:cubicBezTo>
                  <a:cubicBezTo>
                    <a:pt x="402" y="223"/>
                    <a:pt x="402" y="222"/>
                    <a:pt x="401" y="220"/>
                  </a:cubicBezTo>
                  <a:cubicBezTo>
                    <a:pt x="400" y="219"/>
                    <a:pt x="398" y="220"/>
                    <a:pt x="400" y="218"/>
                  </a:cubicBezTo>
                  <a:cubicBezTo>
                    <a:pt x="402" y="215"/>
                    <a:pt x="402" y="216"/>
                    <a:pt x="403" y="213"/>
                  </a:cubicBezTo>
                  <a:cubicBezTo>
                    <a:pt x="405" y="210"/>
                    <a:pt x="405" y="208"/>
                    <a:pt x="405" y="207"/>
                  </a:cubicBezTo>
                  <a:cubicBezTo>
                    <a:pt x="405" y="205"/>
                    <a:pt x="404" y="204"/>
                    <a:pt x="405" y="202"/>
                  </a:cubicBezTo>
                  <a:cubicBezTo>
                    <a:pt x="405" y="200"/>
                    <a:pt x="405" y="197"/>
                    <a:pt x="404" y="195"/>
                  </a:cubicBezTo>
                  <a:cubicBezTo>
                    <a:pt x="402" y="192"/>
                    <a:pt x="400" y="194"/>
                    <a:pt x="400" y="191"/>
                  </a:cubicBezTo>
                  <a:cubicBezTo>
                    <a:pt x="401" y="187"/>
                    <a:pt x="399" y="185"/>
                    <a:pt x="398" y="184"/>
                  </a:cubicBezTo>
                  <a:cubicBezTo>
                    <a:pt x="397" y="183"/>
                    <a:pt x="395" y="183"/>
                    <a:pt x="396" y="181"/>
                  </a:cubicBezTo>
                  <a:cubicBezTo>
                    <a:pt x="396" y="179"/>
                    <a:pt x="397" y="179"/>
                    <a:pt x="396" y="176"/>
                  </a:cubicBezTo>
                  <a:cubicBezTo>
                    <a:pt x="395" y="174"/>
                    <a:pt x="393" y="172"/>
                    <a:pt x="392" y="171"/>
                  </a:cubicBezTo>
                  <a:cubicBezTo>
                    <a:pt x="390" y="169"/>
                    <a:pt x="388" y="168"/>
                    <a:pt x="388" y="168"/>
                  </a:cubicBezTo>
                  <a:cubicBezTo>
                    <a:pt x="387" y="111"/>
                    <a:pt x="387" y="111"/>
                    <a:pt x="387" y="111"/>
                  </a:cubicBezTo>
                  <a:cubicBezTo>
                    <a:pt x="387" y="111"/>
                    <a:pt x="386" y="109"/>
                    <a:pt x="384" y="109"/>
                  </a:cubicBezTo>
                  <a:cubicBezTo>
                    <a:pt x="382" y="109"/>
                    <a:pt x="380" y="109"/>
                    <a:pt x="379" y="109"/>
                  </a:cubicBezTo>
                  <a:cubicBezTo>
                    <a:pt x="378" y="109"/>
                    <a:pt x="379" y="113"/>
                    <a:pt x="377" y="111"/>
                  </a:cubicBezTo>
                  <a:cubicBezTo>
                    <a:pt x="375" y="110"/>
                    <a:pt x="376" y="107"/>
                    <a:pt x="374" y="106"/>
                  </a:cubicBezTo>
                  <a:cubicBezTo>
                    <a:pt x="372" y="106"/>
                    <a:pt x="373" y="107"/>
                    <a:pt x="370" y="107"/>
                  </a:cubicBezTo>
                  <a:cubicBezTo>
                    <a:pt x="367" y="107"/>
                    <a:pt x="366" y="106"/>
                    <a:pt x="365" y="105"/>
                  </a:cubicBezTo>
                  <a:cubicBezTo>
                    <a:pt x="364" y="104"/>
                    <a:pt x="362" y="105"/>
                    <a:pt x="359" y="101"/>
                  </a:cubicBezTo>
                  <a:cubicBezTo>
                    <a:pt x="356" y="97"/>
                    <a:pt x="354" y="96"/>
                    <a:pt x="352" y="96"/>
                  </a:cubicBezTo>
                  <a:cubicBezTo>
                    <a:pt x="351" y="96"/>
                    <a:pt x="350" y="98"/>
                    <a:pt x="349" y="99"/>
                  </a:cubicBezTo>
                  <a:cubicBezTo>
                    <a:pt x="348" y="100"/>
                    <a:pt x="347" y="103"/>
                    <a:pt x="344" y="101"/>
                  </a:cubicBezTo>
                  <a:cubicBezTo>
                    <a:pt x="342" y="99"/>
                    <a:pt x="342" y="97"/>
                    <a:pt x="341" y="97"/>
                  </a:cubicBezTo>
                  <a:cubicBezTo>
                    <a:pt x="339" y="97"/>
                    <a:pt x="336" y="97"/>
                    <a:pt x="336" y="99"/>
                  </a:cubicBezTo>
                  <a:cubicBezTo>
                    <a:pt x="335" y="102"/>
                    <a:pt x="334" y="104"/>
                    <a:pt x="332" y="102"/>
                  </a:cubicBezTo>
                  <a:cubicBezTo>
                    <a:pt x="330" y="101"/>
                    <a:pt x="331" y="99"/>
                    <a:pt x="329" y="100"/>
                  </a:cubicBezTo>
                  <a:cubicBezTo>
                    <a:pt x="326" y="101"/>
                    <a:pt x="324" y="102"/>
                    <a:pt x="322" y="104"/>
                  </a:cubicBezTo>
                  <a:cubicBezTo>
                    <a:pt x="320" y="106"/>
                    <a:pt x="319" y="108"/>
                    <a:pt x="317" y="107"/>
                  </a:cubicBezTo>
                  <a:cubicBezTo>
                    <a:pt x="315" y="105"/>
                    <a:pt x="314" y="104"/>
                    <a:pt x="311" y="102"/>
                  </a:cubicBezTo>
                  <a:cubicBezTo>
                    <a:pt x="309" y="100"/>
                    <a:pt x="307" y="98"/>
                    <a:pt x="307" y="99"/>
                  </a:cubicBezTo>
                  <a:cubicBezTo>
                    <a:pt x="306" y="101"/>
                    <a:pt x="306" y="103"/>
                    <a:pt x="304" y="101"/>
                  </a:cubicBezTo>
                  <a:cubicBezTo>
                    <a:pt x="303" y="100"/>
                    <a:pt x="302" y="99"/>
                    <a:pt x="301" y="98"/>
                  </a:cubicBezTo>
                  <a:cubicBezTo>
                    <a:pt x="300" y="97"/>
                    <a:pt x="300" y="95"/>
                    <a:pt x="299" y="97"/>
                  </a:cubicBezTo>
                  <a:cubicBezTo>
                    <a:pt x="298" y="100"/>
                    <a:pt x="297" y="99"/>
                    <a:pt x="297" y="102"/>
                  </a:cubicBezTo>
                  <a:cubicBezTo>
                    <a:pt x="297" y="104"/>
                    <a:pt x="296" y="106"/>
                    <a:pt x="295" y="106"/>
                  </a:cubicBezTo>
                  <a:cubicBezTo>
                    <a:pt x="294" y="106"/>
                    <a:pt x="293" y="105"/>
                    <a:pt x="293" y="103"/>
                  </a:cubicBezTo>
                  <a:cubicBezTo>
                    <a:pt x="293" y="101"/>
                    <a:pt x="294" y="99"/>
                    <a:pt x="293" y="99"/>
                  </a:cubicBezTo>
                  <a:cubicBezTo>
                    <a:pt x="292" y="99"/>
                    <a:pt x="286" y="99"/>
                    <a:pt x="286" y="100"/>
                  </a:cubicBezTo>
                  <a:cubicBezTo>
                    <a:pt x="286" y="102"/>
                    <a:pt x="284" y="102"/>
                    <a:pt x="283" y="101"/>
                  </a:cubicBezTo>
                  <a:cubicBezTo>
                    <a:pt x="282" y="99"/>
                    <a:pt x="281" y="98"/>
                    <a:pt x="279" y="97"/>
                  </a:cubicBezTo>
                  <a:cubicBezTo>
                    <a:pt x="277" y="97"/>
                    <a:pt x="275" y="97"/>
                    <a:pt x="274" y="99"/>
                  </a:cubicBezTo>
                  <a:cubicBezTo>
                    <a:pt x="273" y="100"/>
                    <a:pt x="270" y="103"/>
                    <a:pt x="270" y="101"/>
                  </a:cubicBezTo>
                  <a:cubicBezTo>
                    <a:pt x="269" y="98"/>
                    <a:pt x="270" y="96"/>
                    <a:pt x="269" y="95"/>
                  </a:cubicBezTo>
                  <a:cubicBezTo>
                    <a:pt x="267" y="95"/>
                    <a:pt x="266" y="95"/>
                    <a:pt x="266" y="93"/>
                  </a:cubicBezTo>
                  <a:cubicBezTo>
                    <a:pt x="266" y="92"/>
                    <a:pt x="267" y="90"/>
                    <a:pt x="265" y="90"/>
                  </a:cubicBezTo>
                  <a:cubicBezTo>
                    <a:pt x="263" y="90"/>
                    <a:pt x="261" y="90"/>
                    <a:pt x="261" y="91"/>
                  </a:cubicBezTo>
                  <a:cubicBezTo>
                    <a:pt x="260" y="92"/>
                    <a:pt x="259" y="90"/>
                    <a:pt x="258" y="92"/>
                  </a:cubicBezTo>
                  <a:cubicBezTo>
                    <a:pt x="257" y="94"/>
                    <a:pt x="255" y="95"/>
                    <a:pt x="255" y="93"/>
                  </a:cubicBezTo>
                  <a:cubicBezTo>
                    <a:pt x="254" y="91"/>
                    <a:pt x="255" y="91"/>
                    <a:pt x="252" y="90"/>
                  </a:cubicBezTo>
                  <a:cubicBezTo>
                    <a:pt x="249" y="90"/>
                    <a:pt x="247" y="92"/>
                    <a:pt x="245" y="91"/>
                  </a:cubicBezTo>
                  <a:cubicBezTo>
                    <a:pt x="245" y="91"/>
                    <a:pt x="244" y="88"/>
                    <a:pt x="241" y="88"/>
                  </a:cubicBezTo>
                  <a:cubicBezTo>
                    <a:pt x="238" y="89"/>
                    <a:pt x="237" y="88"/>
                    <a:pt x="234" y="87"/>
                  </a:cubicBezTo>
                  <a:cubicBezTo>
                    <a:pt x="232" y="87"/>
                    <a:pt x="233" y="84"/>
                    <a:pt x="232" y="82"/>
                  </a:cubicBezTo>
                  <a:cubicBezTo>
                    <a:pt x="231" y="80"/>
                    <a:pt x="230" y="77"/>
                    <a:pt x="228" y="78"/>
                  </a:cubicBezTo>
                  <a:cubicBezTo>
                    <a:pt x="227" y="79"/>
                    <a:pt x="228" y="82"/>
                    <a:pt x="225" y="81"/>
                  </a:cubicBezTo>
                  <a:cubicBezTo>
                    <a:pt x="221" y="80"/>
                    <a:pt x="221" y="82"/>
                    <a:pt x="218" y="80"/>
                  </a:cubicBezTo>
                  <a:cubicBezTo>
                    <a:pt x="216" y="78"/>
                    <a:pt x="215" y="75"/>
                    <a:pt x="213" y="73"/>
                  </a:cubicBezTo>
                  <a:cubicBezTo>
                    <a:pt x="210" y="72"/>
                    <a:pt x="211" y="4"/>
                    <a:pt x="211" y="4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3" y="160"/>
                    <a:pt x="113" y="160"/>
                    <a:pt x="113" y="160"/>
                  </a:cubicBezTo>
                  <a:cubicBezTo>
                    <a:pt x="113" y="160"/>
                    <a:pt x="113" y="163"/>
                    <a:pt x="111" y="163"/>
                  </a:cubicBezTo>
                  <a:cubicBezTo>
                    <a:pt x="109" y="163"/>
                    <a:pt x="4" y="154"/>
                    <a:pt x="4" y="154"/>
                  </a:cubicBezTo>
                  <a:cubicBezTo>
                    <a:pt x="4" y="154"/>
                    <a:pt x="0" y="151"/>
                    <a:pt x="6" y="162"/>
                  </a:cubicBezTo>
                  <a:cubicBezTo>
                    <a:pt x="7" y="162"/>
                    <a:pt x="8" y="163"/>
                    <a:pt x="8" y="163"/>
                  </a:cubicBezTo>
                  <a:cubicBezTo>
                    <a:pt x="9" y="163"/>
                    <a:pt x="14" y="166"/>
                    <a:pt x="14" y="172"/>
                  </a:cubicBezTo>
                  <a:cubicBezTo>
                    <a:pt x="14" y="177"/>
                    <a:pt x="15" y="174"/>
                    <a:pt x="20" y="176"/>
                  </a:cubicBezTo>
                  <a:cubicBezTo>
                    <a:pt x="24" y="179"/>
                    <a:pt x="26" y="181"/>
                    <a:pt x="29" y="184"/>
                  </a:cubicBezTo>
                  <a:cubicBezTo>
                    <a:pt x="32" y="188"/>
                    <a:pt x="33" y="188"/>
                    <a:pt x="34" y="193"/>
                  </a:cubicBezTo>
                  <a:cubicBezTo>
                    <a:pt x="36" y="198"/>
                    <a:pt x="39" y="196"/>
                    <a:pt x="42" y="199"/>
                  </a:cubicBezTo>
                  <a:cubicBezTo>
                    <a:pt x="46" y="202"/>
                    <a:pt x="47" y="204"/>
                    <a:pt x="52" y="207"/>
                  </a:cubicBezTo>
                  <a:cubicBezTo>
                    <a:pt x="57" y="211"/>
                    <a:pt x="55" y="211"/>
                    <a:pt x="55" y="214"/>
                  </a:cubicBezTo>
                  <a:cubicBezTo>
                    <a:pt x="55" y="217"/>
                    <a:pt x="54" y="216"/>
                    <a:pt x="59" y="222"/>
                  </a:cubicBezTo>
                  <a:cubicBezTo>
                    <a:pt x="64" y="228"/>
                    <a:pt x="59" y="226"/>
                    <a:pt x="57" y="230"/>
                  </a:cubicBezTo>
                  <a:cubicBezTo>
                    <a:pt x="56" y="234"/>
                    <a:pt x="61" y="239"/>
                    <a:pt x="62" y="242"/>
                  </a:cubicBezTo>
                  <a:cubicBezTo>
                    <a:pt x="63" y="246"/>
                    <a:pt x="65" y="246"/>
                    <a:pt x="68" y="247"/>
                  </a:cubicBezTo>
                  <a:cubicBezTo>
                    <a:pt x="71" y="248"/>
                    <a:pt x="70" y="249"/>
                    <a:pt x="72" y="252"/>
                  </a:cubicBezTo>
                  <a:cubicBezTo>
                    <a:pt x="73" y="254"/>
                    <a:pt x="78" y="256"/>
                    <a:pt x="81" y="256"/>
                  </a:cubicBezTo>
                  <a:cubicBezTo>
                    <a:pt x="83" y="256"/>
                    <a:pt x="87" y="263"/>
                    <a:pt x="89" y="262"/>
                  </a:cubicBezTo>
                  <a:cubicBezTo>
                    <a:pt x="90" y="261"/>
                    <a:pt x="99" y="267"/>
                    <a:pt x="103" y="271"/>
                  </a:cubicBezTo>
                  <a:cubicBezTo>
                    <a:pt x="108" y="274"/>
                    <a:pt x="106" y="268"/>
                    <a:pt x="110" y="266"/>
                  </a:cubicBezTo>
                  <a:cubicBezTo>
                    <a:pt x="114" y="264"/>
                    <a:pt x="113" y="260"/>
                    <a:pt x="114" y="257"/>
                  </a:cubicBezTo>
                  <a:cubicBezTo>
                    <a:pt x="115" y="254"/>
                    <a:pt x="117" y="251"/>
                    <a:pt x="118" y="249"/>
                  </a:cubicBezTo>
                  <a:cubicBezTo>
                    <a:pt x="119" y="247"/>
                    <a:pt x="117" y="244"/>
                    <a:pt x="124" y="243"/>
                  </a:cubicBezTo>
                  <a:cubicBezTo>
                    <a:pt x="130" y="242"/>
                    <a:pt x="130" y="239"/>
                    <a:pt x="134" y="240"/>
                  </a:cubicBezTo>
                  <a:cubicBezTo>
                    <a:pt x="137" y="240"/>
                    <a:pt x="138" y="243"/>
                    <a:pt x="140" y="243"/>
                  </a:cubicBezTo>
                  <a:cubicBezTo>
                    <a:pt x="142" y="244"/>
                    <a:pt x="142" y="243"/>
                    <a:pt x="145" y="242"/>
                  </a:cubicBezTo>
                  <a:cubicBezTo>
                    <a:pt x="148" y="241"/>
                    <a:pt x="148" y="243"/>
                    <a:pt x="150" y="244"/>
                  </a:cubicBezTo>
                  <a:cubicBezTo>
                    <a:pt x="151" y="246"/>
                    <a:pt x="154" y="245"/>
                    <a:pt x="155" y="244"/>
                  </a:cubicBezTo>
                  <a:cubicBezTo>
                    <a:pt x="157" y="242"/>
                    <a:pt x="163" y="251"/>
                    <a:pt x="166" y="254"/>
                  </a:cubicBezTo>
                  <a:cubicBezTo>
                    <a:pt x="169" y="257"/>
                    <a:pt x="175" y="262"/>
                    <a:pt x="178" y="264"/>
                  </a:cubicBezTo>
                  <a:cubicBezTo>
                    <a:pt x="182" y="267"/>
                    <a:pt x="177" y="268"/>
                    <a:pt x="185" y="279"/>
                  </a:cubicBezTo>
                  <a:cubicBezTo>
                    <a:pt x="193" y="291"/>
                    <a:pt x="191" y="293"/>
                    <a:pt x="193" y="296"/>
                  </a:cubicBezTo>
                  <a:cubicBezTo>
                    <a:pt x="195" y="298"/>
                    <a:pt x="191" y="299"/>
                    <a:pt x="195" y="301"/>
                  </a:cubicBezTo>
                  <a:cubicBezTo>
                    <a:pt x="198" y="303"/>
                    <a:pt x="206" y="313"/>
                    <a:pt x="208" y="316"/>
                  </a:cubicBezTo>
                  <a:cubicBezTo>
                    <a:pt x="209" y="318"/>
                    <a:pt x="209" y="321"/>
                    <a:pt x="212" y="322"/>
                  </a:cubicBezTo>
                  <a:cubicBezTo>
                    <a:pt x="215" y="322"/>
                    <a:pt x="216" y="325"/>
                    <a:pt x="217" y="326"/>
                  </a:cubicBezTo>
                  <a:cubicBezTo>
                    <a:pt x="219" y="328"/>
                    <a:pt x="218" y="328"/>
                    <a:pt x="217" y="330"/>
                  </a:cubicBezTo>
                  <a:cubicBezTo>
                    <a:pt x="217" y="333"/>
                    <a:pt x="216" y="335"/>
                    <a:pt x="220" y="337"/>
                  </a:cubicBezTo>
                  <a:cubicBezTo>
                    <a:pt x="224" y="339"/>
                    <a:pt x="217" y="342"/>
                    <a:pt x="219" y="345"/>
                  </a:cubicBezTo>
                  <a:cubicBezTo>
                    <a:pt x="222" y="348"/>
                    <a:pt x="225" y="355"/>
                    <a:pt x="227" y="357"/>
                  </a:cubicBezTo>
                  <a:cubicBezTo>
                    <a:pt x="229" y="359"/>
                    <a:pt x="226" y="362"/>
                    <a:pt x="228" y="363"/>
                  </a:cubicBezTo>
                  <a:cubicBezTo>
                    <a:pt x="230" y="365"/>
                    <a:pt x="229" y="367"/>
                    <a:pt x="230" y="367"/>
                  </a:cubicBezTo>
                  <a:cubicBezTo>
                    <a:pt x="232" y="367"/>
                    <a:pt x="235" y="368"/>
                    <a:pt x="239" y="371"/>
                  </a:cubicBezTo>
                  <a:cubicBezTo>
                    <a:pt x="243" y="373"/>
                    <a:pt x="242" y="374"/>
                    <a:pt x="245" y="373"/>
                  </a:cubicBezTo>
                  <a:cubicBezTo>
                    <a:pt x="248" y="373"/>
                    <a:pt x="250" y="374"/>
                    <a:pt x="254" y="377"/>
                  </a:cubicBezTo>
                  <a:cubicBezTo>
                    <a:pt x="258" y="380"/>
                    <a:pt x="259" y="381"/>
                    <a:pt x="262" y="381"/>
                  </a:cubicBezTo>
                  <a:cubicBezTo>
                    <a:pt x="266" y="382"/>
                    <a:pt x="266" y="382"/>
                    <a:pt x="269" y="380"/>
                  </a:cubicBezTo>
                  <a:cubicBezTo>
                    <a:pt x="271" y="378"/>
                    <a:pt x="276" y="382"/>
                    <a:pt x="278" y="383"/>
                  </a:cubicBezTo>
                  <a:cubicBezTo>
                    <a:pt x="281" y="385"/>
                    <a:pt x="282" y="387"/>
                    <a:pt x="284" y="388"/>
                  </a:cubicBezTo>
                  <a:cubicBezTo>
                    <a:pt x="285" y="390"/>
                    <a:pt x="284" y="391"/>
                    <a:pt x="287" y="390"/>
                  </a:cubicBezTo>
                  <a:cubicBezTo>
                    <a:pt x="289" y="389"/>
                    <a:pt x="288" y="387"/>
                    <a:pt x="288" y="387"/>
                  </a:cubicBezTo>
                  <a:cubicBezTo>
                    <a:pt x="288" y="387"/>
                    <a:pt x="291" y="386"/>
                    <a:pt x="291" y="385"/>
                  </a:cubicBezTo>
                  <a:cubicBezTo>
                    <a:pt x="292" y="384"/>
                    <a:pt x="293" y="385"/>
                    <a:pt x="293" y="385"/>
                  </a:cubicBezTo>
                  <a:cubicBezTo>
                    <a:pt x="293" y="385"/>
                    <a:pt x="293" y="385"/>
                    <a:pt x="293" y="385"/>
                  </a:cubicBezTo>
                  <a:cubicBezTo>
                    <a:pt x="292" y="380"/>
                    <a:pt x="292" y="382"/>
                    <a:pt x="291" y="382"/>
                  </a:cubicBezTo>
                  <a:cubicBezTo>
                    <a:pt x="291" y="383"/>
                    <a:pt x="291" y="385"/>
                    <a:pt x="290" y="384"/>
                  </a:cubicBezTo>
                  <a:cubicBezTo>
                    <a:pt x="289" y="383"/>
                    <a:pt x="291" y="382"/>
                    <a:pt x="290" y="380"/>
                  </a:cubicBezTo>
                  <a:cubicBezTo>
                    <a:pt x="288" y="377"/>
                    <a:pt x="288" y="378"/>
                    <a:pt x="287" y="374"/>
                  </a:cubicBezTo>
                  <a:cubicBezTo>
                    <a:pt x="287" y="370"/>
                    <a:pt x="284" y="372"/>
                    <a:pt x="284" y="367"/>
                  </a:cubicBezTo>
                  <a:cubicBezTo>
                    <a:pt x="284" y="363"/>
                    <a:pt x="286" y="361"/>
                    <a:pt x="284" y="359"/>
                  </a:cubicBezTo>
                  <a:cubicBezTo>
                    <a:pt x="282" y="356"/>
                    <a:pt x="281" y="355"/>
                    <a:pt x="281" y="354"/>
                  </a:cubicBezTo>
                  <a:cubicBezTo>
                    <a:pt x="282" y="352"/>
                    <a:pt x="281" y="352"/>
                    <a:pt x="280" y="351"/>
                  </a:cubicBezTo>
                  <a:cubicBezTo>
                    <a:pt x="280" y="349"/>
                    <a:pt x="280" y="348"/>
                    <a:pt x="282" y="347"/>
                  </a:cubicBezTo>
                  <a:cubicBezTo>
                    <a:pt x="284" y="347"/>
                    <a:pt x="284" y="345"/>
                    <a:pt x="284" y="344"/>
                  </a:cubicBezTo>
                  <a:cubicBezTo>
                    <a:pt x="284" y="343"/>
                    <a:pt x="285" y="345"/>
                    <a:pt x="285" y="348"/>
                  </a:cubicBezTo>
                  <a:cubicBezTo>
                    <a:pt x="285" y="351"/>
                    <a:pt x="286" y="361"/>
                    <a:pt x="287" y="362"/>
                  </a:cubicBezTo>
                  <a:cubicBezTo>
                    <a:pt x="289" y="364"/>
                    <a:pt x="291" y="371"/>
                    <a:pt x="291" y="373"/>
                  </a:cubicBezTo>
                  <a:cubicBezTo>
                    <a:pt x="291" y="374"/>
                    <a:pt x="291" y="379"/>
                    <a:pt x="292" y="377"/>
                  </a:cubicBezTo>
                  <a:cubicBezTo>
                    <a:pt x="293" y="376"/>
                    <a:pt x="293" y="376"/>
                    <a:pt x="292" y="373"/>
                  </a:cubicBezTo>
                  <a:cubicBezTo>
                    <a:pt x="291" y="369"/>
                    <a:pt x="291" y="365"/>
                    <a:pt x="289" y="360"/>
                  </a:cubicBezTo>
                  <a:cubicBezTo>
                    <a:pt x="288" y="355"/>
                    <a:pt x="287" y="353"/>
                    <a:pt x="287" y="350"/>
                  </a:cubicBezTo>
                  <a:cubicBezTo>
                    <a:pt x="287" y="347"/>
                    <a:pt x="286" y="345"/>
                    <a:pt x="286" y="344"/>
                  </a:cubicBezTo>
                  <a:cubicBezTo>
                    <a:pt x="285" y="342"/>
                    <a:pt x="285" y="341"/>
                    <a:pt x="284" y="340"/>
                  </a:cubicBezTo>
                  <a:cubicBezTo>
                    <a:pt x="284" y="339"/>
                    <a:pt x="283" y="338"/>
                    <a:pt x="281" y="338"/>
                  </a:cubicBezTo>
                  <a:cubicBezTo>
                    <a:pt x="279" y="338"/>
                    <a:pt x="279" y="340"/>
                    <a:pt x="277" y="338"/>
                  </a:cubicBezTo>
                  <a:cubicBezTo>
                    <a:pt x="276" y="337"/>
                    <a:pt x="274" y="337"/>
                    <a:pt x="276" y="336"/>
                  </a:cubicBezTo>
                  <a:cubicBezTo>
                    <a:pt x="277" y="335"/>
                    <a:pt x="280" y="335"/>
                    <a:pt x="281" y="336"/>
                  </a:cubicBezTo>
                  <a:cubicBezTo>
                    <a:pt x="283" y="337"/>
                    <a:pt x="283" y="337"/>
                    <a:pt x="284" y="336"/>
                  </a:cubicBezTo>
                  <a:cubicBezTo>
                    <a:pt x="286" y="335"/>
                    <a:pt x="286" y="333"/>
                    <a:pt x="286" y="335"/>
                  </a:cubicBezTo>
                  <a:cubicBezTo>
                    <a:pt x="287" y="336"/>
                    <a:pt x="285" y="338"/>
                    <a:pt x="287" y="338"/>
                  </a:cubicBezTo>
                  <a:cubicBezTo>
                    <a:pt x="288" y="338"/>
                    <a:pt x="288" y="337"/>
                    <a:pt x="288" y="335"/>
                  </a:cubicBezTo>
                  <a:cubicBezTo>
                    <a:pt x="288" y="333"/>
                    <a:pt x="293" y="324"/>
                    <a:pt x="294" y="322"/>
                  </a:cubicBezTo>
                  <a:cubicBezTo>
                    <a:pt x="295" y="320"/>
                    <a:pt x="295" y="318"/>
                    <a:pt x="293" y="319"/>
                  </a:cubicBezTo>
                  <a:cubicBezTo>
                    <a:pt x="292" y="321"/>
                    <a:pt x="291" y="321"/>
                    <a:pt x="291" y="323"/>
                  </a:cubicBezTo>
                  <a:cubicBezTo>
                    <a:pt x="291" y="325"/>
                    <a:pt x="290" y="326"/>
                    <a:pt x="290" y="327"/>
                  </a:cubicBezTo>
                  <a:cubicBezTo>
                    <a:pt x="289" y="327"/>
                    <a:pt x="289" y="328"/>
                    <a:pt x="289" y="325"/>
                  </a:cubicBezTo>
                  <a:cubicBezTo>
                    <a:pt x="289" y="322"/>
                    <a:pt x="289" y="323"/>
                    <a:pt x="287" y="321"/>
                  </a:cubicBezTo>
                  <a:cubicBezTo>
                    <a:pt x="285" y="320"/>
                    <a:pt x="283" y="320"/>
                    <a:pt x="283" y="319"/>
                  </a:cubicBezTo>
                  <a:cubicBezTo>
                    <a:pt x="283" y="317"/>
                    <a:pt x="282" y="316"/>
                    <a:pt x="284" y="316"/>
                  </a:cubicBezTo>
                  <a:cubicBezTo>
                    <a:pt x="286" y="316"/>
                    <a:pt x="288" y="316"/>
                    <a:pt x="289" y="316"/>
                  </a:cubicBezTo>
                  <a:cubicBezTo>
                    <a:pt x="290" y="317"/>
                    <a:pt x="289" y="318"/>
                    <a:pt x="291" y="319"/>
                  </a:cubicBezTo>
                  <a:cubicBezTo>
                    <a:pt x="292" y="319"/>
                    <a:pt x="291" y="319"/>
                    <a:pt x="293" y="317"/>
                  </a:cubicBezTo>
                  <a:cubicBezTo>
                    <a:pt x="294" y="314"/>
                    <a:pt x="298" y="309"/>
                    <a:pt x="297" y="309"/>
                  </a:cubicBezTo>
                  <a:cubicBezTo>
                    <a:pt x="295" y="309"/>
                    <a:pt x="293" y="311"/>
                    <a:pt x="293" y="310"/>
                  </a:cubicBezTo>
                  <a:cubicBezTo>
                    <a:pt x="292" y="308"/>
                    <a:pt x="293" y="306"/>
                    <a:pt x="294" y="306"/>
                  </a:cubicBezTo>
                  <a:cubicBezTo>
                    <a:pt x="296" y="306"/>
                    <a:pt x="297" y="305"/>
                    <a:pt x="299" y="306"/>
                  </a:cubicBezTo>
                  <a:cubicBezTo>
                    <a:pt x="301" y="307"/>
                    <a:pt x="301" y="308"/>
                    <a:pt x="302" y="307"/>
                  </a:cubicBezTo>
                  <a:cubicBezTo>
                    <a:pt x="303" y="306"/>
                    <a:pt x="308" y="301"/>
                    <a:pt x="305" y="301"/>
                  </a:cubicBezTo>
                  <a:cubicBezTo>
                    <a:pt x="303" y="300"/>
                    <a:pt x="303" y="300"/>
                    <a:pt x="303" y="299"/>
                  </a:cubicBezTo>
                  <a:cubicBezTo>
                    <a:pt x="304" y="297"/>
                    <a:pt x="304" y="295"/>
                    <a:pt x="306" y="298"/>
                  </a:cubicBezTo>
                  <a:cubicBezTo>
                    <a:pt x="308" y="300"/>
                    <a:pt x="307" y="301"/>
                    <a:pt x="309" y="301"/>
                  </a:cubicBezTo>
                  <a:cubicBezTo>
                    <a:pt x="311" y="300"/>
                    <a:pt x="314" y="298"/>
                    <a:pt x="313" y="299"/>
                  </a:cubicBezTo>
                  <a:cubicBezTo>
                    <a:pt x="313" y="301"/>
                    <a:pt x="305" y="305"/>
                    <a:pt x="306" y="306"/>
                  </a:cubicBezTo>
                  <a:cubicBezTo>
                    <a:pt x="306" y="308"/>
                    <a:pt x="307" y="307"/>
                    <a:pt x="309" y="305"/>
                  </a:cubicBezTo>
                  <a:cubicBezTo>
                    <a:pt x="311" y="304"/>
                    <a:pt x="319" y="299"/>
                    <a:pt x="317" y="298"/>
                  </a:cubicBezTo>
                  <a:cubicBezTo>
                    <a:pt x="315" y="298"/>
                    <a:pt x="318" y="296"/>
                    <a:pt x="315" y="295"/>
                  </a:cubicBezTo>
                  <a:cubicBezTo>
                    <a:pt x="312" y="294"/>
                    <a:pt x="313" y="293"/>
                    <a:pt x="312" y="291"/>
                  </a:cubicBezTo>
                  <a:cubicBezTo>
                    <a:pt x="311" y="290"/>
                    <a:pt x="309" y="288"/>
                    <a:pt x="311" y="287"/>
                  </a:cubicBezTo>
                  <a:cubicBezTo>
                    <a:pt x="312" y="287"/>
                    <a:pt x="311" y="289"/>
                    <a:pt x="313" y="290"/>
                  </a:cubicBezTo>
                  <a:cubicBezTo>
                    <a:pt x="316" y="291"/>
                    <a:pt x="317" y="292"/>
                    <a:pt x="318" y="290"/>
                  </a:cubicBezTo>
                  <a:cubicBezTo>
                    <a:pt x="319" y="288"/>
                    <a:pt x="320" y="288"/>
                    <a:pt x="322" y="289"/>
                  </a:cubicBezTo>
                  <a:cubicBezTo>
                    <a:pt x="324" y="290"/>
                    <a:pt x="325" y="291"/>
                    <a:pt x="327" y="291"/>
                  </a:cubicBezTo>
                  <a:cubicBezTo>
                    <a:pt x="328" y="291"/>
                    <a:pt x="327" y="292"/>
                    <a:pt x="326" y="293"/>
                  </a:cubicBezTo>
                  <a:cubicBezTo>
                    <a:pt x="324" y="293"/>
                    <a:pt x="323" y="296"/>
                    <a:pt x="324" y="296"/>
                  </a:cubicBezTo>
                  <a:cubicBezTo>
                    <a:pt x="324" y="296"/>
                    <a:pt x="328" y="293"/>
                    <a:pt x="331" y="292"/>
                  </a:cubicBezTo>
                  <a:cubicBezTo>
                    <a:pt x="335" y="290"/>
                    <a:pt x="337" y="289"/>
                    <a:pt x="336" y="288"/>
                  </a:cubicBezTo>
                  <a:cubicBezTo>
                    <a:pt x="335" y="287"/>
                    <a:pt x="335" y="287"/>
                    <a:pt x="337" y="286"/>
                  </a:cubicBezTo>
                  <a:cubicBezTo>
                    <a:pt x="339" y="286"/>
                    <a:pt x="341" y="286"/>
                    <a:pt x="342" y="284"/>
                  </a:cubicBezTo>
                  <a:cubicBezTo>
                    <a:pt x="344" y="283"/>
                    <a:pt x="354" y="278"/>
                    <a:pt x="355" y="274"/>
                  </a:cubicBezTo>
                  <a:cubicBezTo>
                    <a:pt x="357" y="271"/>
                    <a:pt x="356" y="270"/>
                    <a:pt x="358" y="269"/>
                  </a:cubicBezTo>
                  <a:cubicBezTo>
                    <a:pt x="360" y="267"/>
                    <a:pt x="363" y="266"/>
                    <a:pt x="363" y="265"/>
                  </a:cubicBezTo>
                  <a:cubicBezTo>
                    <a:pt x="364" y="264"/>
                    <a:pt x="365" y="261"/>
                    <a:pt x="364" y="260"/>
                  </a:cubicBezTo>
                  <a:cubicBezTo>
                    <a:pt x="362" y="258"/>
                    <a:pt x="363" y="258"/>
                    <a:pt x="362" y="256"/>
                  </a:cubicBezTo>
                  <a:cubicBezTo>
                    <a:pt x="361" y="255"/>
                    <a:pt x="360" y="255"/>
                    <a:pt x="360" y="253"/>
                  </a:cubicBezTo>
                  <a:cubicBezTo>
                    <a:pt x="360" y="252"/>
                    <a:pt x="359" y="250"/>
                    <a:pt x="361" y="251"/>
                  </a:cubicBezTo>
                  <a:cubicBezTo>
                    <a:pt x="362" y="251"/>
                    <a:pt x="364" y="253"/>
                    <a:pt x="365" y="252"/>
                  </a:cubicBezTo>
                  <a:cubicBezTo>
                    <a:pt x="366" y="251"/>
                    <a:pt x="366" y="250"/>
                    <a:pt x="367" y="249"/>
                  </a:cubicBezTo>
                  <a:cubicBezTo>
                    <a:pt x="368" y="248"/>
                    <a:pt x="368" y="248"/>
                    <a:pt x="369" y="248"/>
                  </a:cubicBezTo>
                  <a:cubicBezTo>
                    <a:pt x="369" y="249"/>
                    <a:pt x="371" y="251"/>
                    <a:pt x="370" y="251"/>
                  </a:cubicBezTo>
                  <a:cubicBezTo>
                    <a:pt x="369" y="252"/>
                    <a:pt x="368" y="254"/>
                    <a:pt x="369" y="254"/>
                  </a:cubicBezTo>
                  <a:cubicBezTo>
                    <a:pt x="369" y="255"/>
                    <a:pt x="367" y="255"/>
                    <a:pt x="368" y="256"/>
                  </a:cubicBezTo>
                  <a:cubicBezTo>
                    <a:pt x="368" y="257"/>
                    <a:pt x="368" y="257"/>
                    <a:pt x="370" y="257"/>
                  </a:cubicBezTo>
                  <a:cubicBezTo>
                    <a:pt x="372" y="257"/>
                    <a:pt x="373" y="257"/>
                    <a:pt x="371" y="258"/>
                  </a:cubicBezTo>
                  <a:cubicBezTo>
                    <a:pt x="370" y="258"/>
                    <a:pt x="368" y="262"/>
                    <a:pt x="367" y="263"/>
                  </a:cubicBezTo>
                  <a:cubicBezTo>
                    <a:pt x="366" y="264"/>
                    <a:pt x="365" y="265"/>
                    <a:pt x="364" y="266"/>
                  </a:cubicBezTo>
                  <a:cubicBezTo>
                    <a:pt x="363" y="267"/>
                    <a:pt x="360" y="268"/>
                    <a:pt x="360" y="269"/>
                  </a:cubicBezTo>
                  <a:cubicBezTo>
                    <a:pt x="360" y="270"/>
                    <a:pt x="358" y="272"/>
                    <a:pt x="361" y="270"/>
                  </a:cubicBezTo>
                  <a:cubicBezTo>
                    <a:pt x="364" y="269"/>
                    <a:pt x="367" y="267"/>
                    <a:pt x="368" y="265"/>
                  </a:cubicBezTo>
                  <a:cubicBezTo>
                    <a:pt x="368" y="264"/>
                    <a:pt x="369" y="261"/>
                    <a:pt x="374" y="259"/>
                  </a:cubicBezTo>
                  <a:cubicBezTo>
                    <a:pt x="378" y="257"/>
                    <a:pt x="380" y="255"/>
                    <a:pt x="383" y="254"/>
                  </a:cubicBezTo>
                  <a:cubicBezTo>
                    <a:pt x="385" y="254"/>
                    <a:pt x="394" y="250"/>
                    <a:pt x="396" y="250"/>
                  </a:cubicBezTo>
                  <a:cubicBezTo>
                    <a:pt x="397" y="249"/>
                    <a:pt x="397" y="249"/>
                    <a:pt x="397" y="249"/>
                  </a:cubicBezTo>
                  <a:cubicBezTo>
                    <a:pt x="397" y="249"/>
                    <a:pt x="397" y="249"/>
                    <a:pt x="397" y="249"/>
                  </a:cubicBezTo>
                  <a:cubicBezTo>
                    <a:pt x="397" y="249"/>
                    <a:pt x="397" y="248"/>
                    <a:pt x="396" y="248"/>
                  </a:cubicBezTo>
                  <a:close/>
                </a:path>
              </a:pathLst>
            </a:custGeom>
            <a:solidFill>
              <a:schemeClr val="accent4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85" name="Freeform 56">
              <a:extLst>
                <a:ext uri="{FF2B5EF4-FFF2-40B4-BE49-F238E27FC236}">
                  <a16:creationId xmlns:a16="http://schemas.microsoft.com/office/drawing/2014/main" id="{6B34C84B-4BB1-42F7-AA94-59692FFC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659" y="3171661"/>
              <a:ext cx="624464" cy="673746"/>
            </a:xfrm>
            <a:custGeom>
              <a:avLst/>
              <a:gdLst>
                <a:gd name="T0" fmla="*/ 171 w 199"/>
                <a:gd name="T1" fmla="*/ 14 h 209"/>
                <a:gd name="T2" fmla="*/ 27 w 199"/>
                <a:gd name="T3" fmla="*/ 0 h 209"/>
                <a:gd name="T4" fmla="*/ 0 w 199"/>
                <a:gd name="T5" fmla="*/ 204 h 209"/>
                <a:gd name="T6" fmla="*/ 23 w 199"/>
                <a:gd name="T7" fmla="*/ 207 h 209"/>
                <a:gd name="T8" fmla="*/ 28 w 199"/>
                <a:gd name="T9" fmla="*/ 205 h 209"/>
                <a:gd name="T10" fmla="*/ 29 w 199"/>
                <a:gd name="T11" fmla="*/ 195 h 209"/>
                <a:gd name="T12" fmla="*/ 34 w 199"/>
                <a:gd name="T13" fmla="*/ 192 h 209"/>
                <a:gd name="T14" fmla="*/ 79 w 199"/>
                <a:gd name="T15" fmla="*/ 197 h 209"/>
                <a:gd name="T16" fmla="*/ 77 w 199"/>
                <a:gd name="T17" fmla="*/ 189 h 209"/>
                <a:gd name="T18" fmla="*/ 184 w 199"/>
                <a:gd name="T19" fmla="*/ 198 h 209"/>
                <a:gd name="T20" fmla="*/ 186 w 199"/>
                <a:gd name="T21" fmla="*/ 195 h 209"/>
                <a:gd name="T22" fmla="*/ 197 w 199"/>
                <a:gd name="T23" fmla="*/ 35 h 209"/>
                <a:gd name="T24" fmla="*/ 199 w 199"/>
                <a:gd name="T25" fmla="*/ 35 h 209"/>
                <a:gd name="T26" fmla="*/ 199 w 199"/>
                <a:gd name="T27" fmla="*/ 16 h 209"/>
                <a:gd name="T28" fmla="*/ 171 w 199"/>
                <a:gd name="T29" fmla="*/ 14 h 209"/>
                <a:gd name="T30" fmla="*/ 171 w 199"/>
                <a:gd name="T31" fmla="*/ 1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9" h="209">
                  <a:moveTo>
                    <a:pt x="171" y="14"/>
                  </a:moveTo>
                  <a:cubicBezTo>
                    <a:pt x="115" y="10"/>
                    <a:pt x="66" y="5"/>
                    <a:pt x="27" y="0"/>
                  </a:cubicBezTo>
                  <a:cubicBezTo>
                    <a:pt x="0" y="204"/>
                    <a:pt x="0" y="204"/>
                    <a:pt x="0" y="204"/>
                  </a:cubicBezTo>
                  <a:cubicBezTo>
                    <a:pt x="12" y="205"/>
                    <a:pt x="21" y="206"/>
                    <a:pt x="23" y="207"/>
                  </a:cubicBezTo>
                  <a:cubicBezTo>
                    <a:pt x="27" y="209"/>
                    <a:pt x="28" y="205"/>
                    <a:pt x="28" y="205"/>
                  </a:cubicBezTo>
                  <a:cubicBezTo>
                    <a:pt x="28" y="205"/>
                    <a:pt x="28" y="199"/>
                    <a:pt x="29" y="195"/>
                  </a:cubicBezTo>
                  <a:cubicBezTo>
                    <a:pt x="30" y="190"/>
                    <a:pt x="34" y="192"/>
                    <a:pt x="34" y="192"/>
                  </a:cubicBezTo>
                  <a:cubicBezTo>
                    <a:pt x="34" y="192"/>
                    <a:pt x="69" y="196"/>
                    <a:pt x="79" y="197"/>
                  </a:cubicBezTo>
                  <a:cubicBezTo>
                    <a:pt x="73" y="186"/>
                    <a:pt x="77" y="189"/>
                    <a:pt x="77" y="189"/>
                  </a:cubicBezTo>
                  <a:cubicBezTo>
                    <a:pt x="77" y="189"/>
                    <a:pt x="182" y="198"/>
                    <a:pt x="184" y="198"/>
                  </a:cubicBezTo>
                  <a:cubicBezTo>
                    <a:pt x="186" y="198"/>
                    <a:pt x="186" y="195"/>
                    <a:pt x="186" y="195"/>
                  </a:cubicBezTo>
                  <a:cubicBezTo>
                    <a:pt x="197" y="35"/>
                    <a:pt x="197" y="35"/>
                    <a:pt x="197" y="35"/>
                  </a:cubicBezTo>
                  <a:cubicBezTo>
                    <a:pt x="199" y="35"/>
                    <a:pt x="199" y="35"/>
                    <a:pt x="199" y="35"/>
                  </a:cubicBezTo>
                  <a:cubicBezTo>
                    <a:pt x="199" y="16"/>
                    <a:pt x="199" y="16"/>
                    <a:pt x="199" y="16"/>
                  </a:cubicBezTo>
                  <a:cubicBezTo>
                    <a:pt x="190" y="15"/>
                    <a:pt x="180" y="15"/>
                    <a:pt x="171" y="14"/>
                  </a:cubicBezTo>
                  <a:cubicBezTo>
                    <a:pt x="171" y="14"/>
                    <a:pt x="171" y="14"/>
                    <a:pt x="171" y="14"/>
                  </a:cubicBezTo>
                </a:path>
              </a:pathLst>
            </a:custGeom>
            <a:solidFill>
              <a:schemeClr val="accent4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86" name="Freeform 57">
              <a:extLst>
                <a:ext uri="{FF2B5EF4-FFF2-40B4-BE49-F238E27FC236}">
                  <a16:creationId xmlns:a16="http://schemas.microsoft.com/office/drawing/2014/main" id="{68EF5BDF-D2FD-46E4-A32B-2974717556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889" y="2330499"/>
              <a:ext cx="741136" cy="1257659"/>
            </a:xfrm>
            <a:custGeom>
              <a:avLst/>
              <a:gdLst>
                <a:gd name="T0" fmla="*/ 24 w 236"/>
                <a:gd name="T1" fmla="*/ 0 h 390"/>
                <a:gd name="T2" fmla="*/ 20 w 236"/>
                <a:gd name="T3" fmla="*/ 8 h 390"/>
                <a:gd name="T4" fmla="*/ 20 w 236"/>
                <a:gd name="T5" fmla="*/ 19 h 390"/>
                <a:gd name="T6" fmla="*/ 16 w 236"/>
                <a:gd name="T7" fmla="*/ 28 h 390"/>
                <a:gd name="T8" fmla="*/ 13 w 236"/>
                <a:gd name="T9" fmla="*/ 37 h 390"/>
                <a:gd name="T10" fmla="*/ 5 w 236"/>
                <a:gd name="T11" fmla="*/ 48 h 390"/>
                <a:gd name="T12" fmla="*/ 3 w 236"/>
                <a:gd name="T13" fmla="*/ 61 h 390"/>
                <a:gd name="T14" fmla="*/ 10 w 236"/>
                <a:gd name="T15" fmla="*/ 75 h 390"/>
                <a:gd name="T16" fmla="*/ 9 w 236"/>
                <a:gd name="T17" fmla="*/ 90 h 390"/>
                <a:gd name="T18" fmla="*/ 7 w 236"/>
                <a:gd name="T19" fmla="*/ 101 h 390"/>
                <a:gd name="T20" fmla="*/ 6 w 236"/>
                <a:gd name="T21" fmla="*/ 112 h 390"/>
                <a:gd name="T22" fmla="*/ 13 w 236"/>
                <a:gd name="T23" fmla="*/ 126 h 390"/>
                <a:gd name="T24" fmla="*/ 17 w 236"/>
                <a:gd name="T25" fmla="*/ 135 h 390"/>
                <a:gd name="T26" fmla="*/ 18 w 236"/>
                <a:gd name="T27" fmla="*/ 145 h 390"/>
                <a:gd name="T28" fmla="*/ 22 w 236"/>
                <a:gd name="T29" fmla="*/ 151 h 390"/>
                <a:gd name="T30" fmla="*/ 29 w 236"/>
                <a:gd name="T31" fmla="*/ 156 h 390"/>
                <a:gd name="T32" fmla="*/ 31 w 236"/>
                <a:gd name="T33" fmla="*/ 148 h 390"/>
                <a:gd name="T34" fmla="*/ 33 w 236"/>
                <a:gd name="T35" fmla="*/ 153 h 390"/>
                <a:gd name="T36" fmla="*/ 33 w 236"/>
                <a:gd name="T37" fmla="*/ 159 h 390"/>
                <a:gd name="T38" fmla="*/ 35 w 236"/>
                <a:gd name="T39" fmla="*/ 173 h 390"/>
                <a:gd name="T40" fmla="*/ 28 w 236"/>
                <a:gd name="T41" fmla="*/ 164 h 390"/>
                <a:gd name="T42" fmla="*/ 26 w 236"/>
                <a:gd name="T43" fmla="*/ 172 h 390"/>
                <a:gd name="T44" fmla="*/ 25 w 236"/>
                <a:gd name="T45" fmla="*/ 187 h 390"/>
                <a:gd name="T46" fmla="*/ 34 w 236"/>
                <a:gd name="T47" fmla="*/ 193 h 390"/>
                <a:gd name="T48" fmla="*/ 33 w 236"/>
                <a:gd name="T49" fmla="*/ 204 h 390"/>
                <a:gd name="T50" fmla="*/ 32 w 236"/>
                <a:gd name="T51" fmla="*/ 219 h 390"/>
                <a:gd name="T52" fmla="*/ 38 w 236"/>
                <a:gd name="T53" fmla="*/ 230 h 390"/>
                <a:gd name="T54" fmla="*/ 41 w 236"/>
                <a:gd name="T55" fmla="*/ 238 h 390"/>
                <a:gd name="T56" fmla="*/ 44 w 236"/>
                <a:gd name="T57" fmla="*/ 246 h 390"/>
                <a:gd name="T58" fmla="*/ 50 w 236"/>
                <a:gd name="T59" fmla="*/ 257 h 390"/>
                <a:gd name="T60" fmla="*/ 53 w 236"/>
                <a:gd name="T61" fmla="*/ 268 h 390"/>
                <a:gd name="T62" fmla="*/ 50 w 236"/>
                <a:gd name="T63" fmla="*/ 280 h 390"/>
                <a:gd name="T64" fmla="*/ 52 w 236"/>
                <a:gd name="T65" fmla="*/ 289 h 390"/>
                <a:gd name="T66" fmla="*/ 65 w 236"/>
                <a:gd name="T67" fmla="*/ 294 h 390"/>
                <a:gd name="T68" fmla="*/ 81 w 236"/>
                <a:gd name="T69" fmla="*/ 302 h 390"/>
                <a:gd name="T70" fmla="*/ 93 w 236"/>
                <a:gd name="T71" fmla="*/ 316 h 390"/>
                <a:gd name="T72" fmla="*/ 107 w 236"/>
                <a:gd name="T73" fmla="*/ 323 h 390"/>
                <a:gd name="T74" fmla="*/ 117 w 236"/>
                <a:gd name="T75" fmla="*/ 335 h 390"/>
                <a:gd name="T76" fmla="*/ 134 w 236"/>
                <a:gd name="T77" fmla="*/ 373 h 390"/>
                <a:gd name="T78" fmla="*/ 205 w 236"/>
                <a:gd name="T79" fmla="*/ 389 h 390"/>
                <a:gd name="T80" fmla="*/ 210 w 236"/>
                <a:gd name="T81" fmla="*/ 390 h 390"/>
                <a:gd name="T82" fmla="*/ 217 w 236"/>
                <a:gd name="T83" fmla="*/ 383 h 390"/>
                <a:gd name="T84" fmla="*/ 211 w 236"/>
                <a:gd name="T85" fmla="*/ 377 h 390"/>
                <a:gd name="T86" fmla="*/ 211 w 236"/>
                <a:gd name="T87" fmla="*/ 367 h 390"/>
                <a:gd name="T88" fmla="*/ 221 w 236"/>
                <a:gd name="T89" fmla="*/ 354 h 390"/>
                <a:gd name="T90" fmla="*/ 230 w 236"/>
                <a:gd name="T91" fmla="*/ 340 h 390"/>
                <a:gd name="T92" fmla="*/ 233 w 236"/>
                <a:gd name="T93" fmla="*/ 332 h 390"/>
                <a:gd name="T94" fmla="*/ 227 w 236"/>
                <a:gd name="T95" fmla="*/ 318 h 390"/>
                <a:gd name="T96" fmla="*/ 225 w 236"/>
                <a:gd name="T97" fmla="*/ 309 h 390"/>
                <a:gd name="T98" fmla="*/ 130 w 236"/>
                <a:gd name="T99" fmla="*/ 28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6" h="390">
                  <a:moveTo>
                    <a:pt x="130" y="28"/>
                  </a:moveTo>
                  <a:cubicBezTo>
                    <a:pt x="79" y="16"/>
                    <a:pt x="41" y="5"/>
                    <a:pt x="24" y="0"/>
                  </a:cubicBezTo>
                  <a:cubicBezTo>
                    <a:pt x="24" y="3"/>
                    <a:pt x="21" y="3"/>
                    <a:pt x="21" y="3"/>
                  </a:cubicBezTo>
                  <a:cubicBezTo>
                    <a:pt x="21" y="3"/>
                    <a:pt x="18" y="5"/>
                    <a:pt x="20" y="8"/>
                  </a:cubicBezTo>
                  <a:cubicBezTo>
                    <a:pt x="21" y="11"/>
                    <a:pt x="24" y="11"/>
                    <a:pt x="23" y="14"/>
                  </a:cubicBezTo>
                  <a:cubicBezTo>
                    <a:pt x="22" y="16"/>
                    <a:pt x="21" y="16"/>
                    <a:pt x="20" y="19"/>
                  </a:cubicBezTo>
                  <a:cubicBezTo>
                    <a:pt x="20" y="22"/>
                    <a:pt x="21" y="22"/>
                    <a:pt x="20" y="23"/>
                  </a:cubicBezTo>
                  <a:cubicBezTo>
                    <a:pt x="18" y="24"/>
                    <a:pt x="16" y="26"/>
                    <a:pt x="16" y="28"/>
                  </a:cubicBezTo>
                  <a:cubicBezTo>
                    <a:pt x="15" y="30"/>
                    <a:pt x="17" y="31"/>
                    <a:pt x="15" y="34"/>
                  </a:cubicBezTo>
                  <a:cubicBezTo>
                    <a:pt x="14" y="36"/>
                    <a:pt x="14" y="35"/>
                    <a:pt x="13" y="37"/>
                  </a:cubicBezTo>
                  <a:cubicBezTo>
                    <a:pt x="12" y="40"/>
                    <a:pt x="13" y="41"/>
                    <a:pt x="11" y="42"/>
                  </a:cubicBezTo>
                  <a:cubicBezTo>
                    <a:pt x="10" y="43"/>
                    <a:pt x="7" y="46"/>
                    <a:pt x="5" y="48"/>
                  </a:cubicBezTo>
                  <a:cubicBezTo>
                    <a:pt x="4" y="50"/>
                    <a:pt x="2" y="49"/>
                    <a:pt x="2" y="53"/>
                  </a:cubicBezTo>
                  <a:cubicBezTo>
                    <a:pt x="2" y="57"/>
                    <a:pt x="0" y="58"/>
                    <a:pt x="3" y="61"/>
                  </a:cubicBezTo>
                  <a:cubicBezTo>
                    <a:pt x="5" y="65"/>
                    <a:pt x="5" y="63"/>
                    <a:pt x="7" y="67"/>
                  </a:cubicBezTo>
                  <a:cubicBezTo>
                    <a:pt x="8" y="71"/>
                    <a:pt x="9" y="70"/>
                    <a:pt x="10" y="75"/>
                  </a:cubicBezTo>
                  <a:cubicBezTo>
                    <a:pt x="10" y="79"/>
                    <a:pt x="10" y="79"/>
                    <a:pt x="10" y="83"/>
                  </a:cubicBezTo>
                  <a:cubicBezTo>
                    <a:pt x="10" y="86"/>
                    <a:pt x="12" y="88"/>
                    <a:pt x="9" y="90"/>
                  </a:cubicBezTo>
                  <a:cubicBezTo>
                    <a:pt x="7" y="92"/>
                    <a:pt x="6" y="91"/>
                    <a:pt x="7" y="94"/>
                  </a:cubicBezTo>
                  <a:cubicBezTo>
                    <a:pt x="8" y="97"/>
                    <a:pt x="8" y="97"/>
                    <a:pt x="7" y="101"/>
                  </a:cubicBezTo>
                  <a:cubicBezTo>
                    <a:pt x="5" y="104"/>
                    <a:pt x="5" y="106"/>
                    <a:pt x="5" y="108"/>
                  </a:cubicBezTo>
                  <a:cubicBezTo>
                    <a:pt x="6" y="110"/>
                    <a:pt x="2" y="107"/>
                    <a:pt x="6" y="112"/>
                  </a:cubicBezTo>
                  <a:cubicBezTo>
                    <a:pt x="10" y="118"/>
                    <a:pt x="7" y="119"/>
                    <a:pt x="9" y="121"/>
                  </a:cubicBezTo>
                  <a:cubicBezTo>
                    <a:pt x="11" y="123"/>
                    <a:pt x="12" y="123"/>
                    <a:pt x="13" y="126"/>
                  </a:cubicBezTo>
                  <a:cubicBezTo>
                    <a:pt x="13" y="130"/>
                    <a:pt x="14" y="129"/>
                    <a:pt x="16" y="131"/>
                  </a:cubicBezTo>
                  <a:cubicBezTo>
                    <a:pt x="17" y="132"/>
                    <a:pt x="17" y="132"/>
                    <a:pt x="17" y="135"/>
                  </a:cubicBezTo>
                  <a:cubicBezTo>
                    <a:pt x="18" y="138"/>
                    <a:pt x="18" y="136"/>
                    <a:pt x="19" y="139"/>
                  </a:cubicBezTo>
                  <a:cubicBezTo>
                    <a:pt x="19" y="142"/>
                    <a:pt x="19" y="144"/>
                    <a:pt x="18" y="145"/>
                  </a:cubicBezTo>
                  <a:cubicBezTo>
                    <a:pt x="16" y="146"/>
                    <a:pt x="13" y="148"/>
                    <a:pt x="16" y="149"/>
                  </a:cubicBezTo>
                  <a:cubicBezTo>
                    <a:pt x="19" y="149"/>
                    <a:pt x="20" y="147"/>
                    <a:pt x="22" y="151"/>
                  </a:cubicBezTo>
                  <a:cubicBezTo>
                    <a:pt x="24" y="155"/>
                    <a:pt x="25" y="157"/>
                    <a:pt x="26" y="158"/>
                  </a:cubicBezTo>
                  <a:cubicBezTo>
                    <a:pt x="27" y="158"/>
                    <a:pt x="29" y="159"/>
                    <a:pt x="29" y="156"/>
                  </a:cubicBezTo>
                  <a:cubicBezTo>
                    <a:pt x="29" y="154"/>
                    <a:pt x="28" y="154"/>
                    <a:pt x="30" y="152"/>
                  </a:cubicBezTo>
                  <a:cubicBezTo>
                    <a:pt x="31" y="149"/>
                    <a:pt x="30" y="147"/>
                    <a:pt x="31" y="148"/>
                  </a:cubicBezTo>
                  <a:cubicBezTo>
                    <a:pt x="33" y="148"/>
                    <a:pt x="34" y="149"/>
                    <a:pt x="35" y="150"/>
                  </a:cubicBezTo>
                  <a:cubicBezTo>
                    <a:pt x="37" y="151"/>
                    <a:pt x="35" y="153"/>
                    <a:pt x="33" y="153"/>
                  </a:cubicBezTo>
                  <a:cubicBezTo>
                    <a:pt x="32" y="153"/>
                    <a:pt x="31" y="155"/>
                    <a:pt x="31" y="156"/>
                  </a:cubicBezTo>
                  <a:cubicBezTo>
                    <a:pt x="32" y="158"/>
                    <a:pt x="33" y="157"/>
                    <a:pt x="33" y="159"/>
                  </a:cubicBezTo>
                  <a:cubicBezTo>
                    <a:pt x="34" y="162"/>
                    <a:pt x="35" y="165"/>
                    <a:pt x="35" y="168"/>
                  </a:cubicBezTo>
                  <a:cubicBezTo>
                    <a:pt x="36" y="171"/>
                    <a:pt x="37" y="173"/>
                    <a:pt x="35" y="173"/>
                  </a:cubicBezTo>
                  <a:cubicBezTo>
                    <a:pt x="33" y="173"/>
                    <a:pt x="34" y="175"/>
                    <a:pt x="31" y="170"/>
                  </a:cubicBezTo>
                  <a:cubicBezTo>
                    <a:pt x="29" y="165"/>
                    <a:pt x="30" y="165"/>
                    <a:pt x="28" y="164"/>
                  </a:cubicBezTo>
                  <a:cubicBezTo>
                    <a:pt x="26" y="163"/>
                    <a:pt x="26" y="163"/>
                    <a:pt x="26" y="166"/>
                  </a:cubicBezTo>
                  <a:cubicBezTo>
                    <a:pt x="26" y="169"/>
                    <a:pt x="27" y="169"/>
                    <a:pt x="26" y="172"/>
                  </a:cubicBezTo>
                  <a:cubicBezTo>
                    <a:pt x="25" y="176"/>
                    <a:pt x="24" y="175"/>
                    <a:pt x="24" y="178"/>
                  </a:cubicBezTo>
                  <a:cubicBezTo>
                    <a:pt x="24" y="181"/>
                    <a:pt x="23" y="184"/>
                    <a:pt x="25" y="187"/>
                  </a:cubicBezTo>
                  <a:cubicBezTo>
                    <a:pt x="28" y="189"/>
                    <a:pt x="27" y="188"/>
                    <a:pt x="30" y="191"/>
                  </a:cubicBezTo>
                  <a:cubicBezTo>
                    <a:pt x="32" y="194"/>
                    <a:pt x="31" y="192"/>
                    <a:pt x="34" y="193"/>
                  </a:cubicBezTo>
                  <a:cubicBezTo>
                    <a:pt x="38" y="194"/>
                    <a:pt x="38" y="193"/>
                    <a:pt x="37" y="197"/>
                  </a:cubicBezTo>
                  <a:cubicBezTo>
                    <a:pt x="36" y="201"/>
                    <a:pt x="37" y="204"/>
                    <a:pt x="33" y="204"/>
                  </a:cubicBezTo>
                  <a:cubicBezTo>
                    <a:pt x="29" y="205"/>
                    <a:pt x="31" y="204"/>
                    <a:pt x="31" y="208"/>
                  </a:cubicBezTo>
                  <a:cubicBezTo>
                    <a:pt x="30" y="211"/>
                    <a:pt x="30" y="218"/>
                    <a:pt x="32" y="219"/>
                  </a:cubicBezTo>
                  <a:cubicBezTo>
                    <a:pt x="33" y="221"/>
                    <a:pt x="34" y="222"/>
                    <a:pt x="35" y="224"/>
                  </a:cubicBezTo>
                  <a:cubicBezTo>
                    <a:pt x="36" y="227"/>
                    <a:pt x="37" y="229"/>
                    <a:pt x="38" y="230"/>
                  </a:cubicBezTo>
                  <a:cubicBezTo>
                    <a:pt x="40" y="230"/>
                    <a:pt x="39" y="232"/>
                    <a:pt x="39" y="235"/>
                  </a:cubicBezTo>
                  <a:cubicBezTo>
                    <a:pt x="39" y="237"/>
                    <a:pt x="40" y="238"/>
                    <a:pt x="41" y="238"/>
                  </a:cubicBezTo>
                  <a:cubicBezTo>
                    <a:pt x="42" y="239"/>
                    <a:pt x="41" y="240"/>
                    <a:pt x="42" y="242"/>
                  </a:cubicBezTo>
                  <a:cubicBezTo>
                    <a:pt x="43" y="245"/>
                    <a:pt x="43" y="243"/>
                    <a:pt x="44" y="246"/>
                  </a:cubicBezTo>
                  <a:cubicBezTo>
                    <a:pt x="45" y="249"/>
                    <a:pt x="45" y="251"/>
                    <a:pt x="47" y="252"/>
                  </a:cubicBezTo>
                  <a:cubicBezTo>
                    <a:pt x="49" y="253"/>
                    <a:pt x="52" y="255"/>
                    <a:pt x="50" y="257"/>
                  </a:cubicBezTo>
                  <a:cubicBezTo>
                    <a:pt x="49" y="259"/>
                    <a:pt x="47" y="262"/>
                    <a:pt x="49" y="263"/>
                  </a:cubicBezTo>
                  <a:cubicBezTo>
                    <a:pt x="51" y="264"/>
                    <a:pt x="54" y="264"/>
                    <a:pt x="53" y="268"/>
                  </a:cubicBezTo>
                  <a:cubicBezTo>
                    <a:pt x="53" y="272"/>
                    <a:pt x="51" y="271"/>
                    <a:pt x="51" y="274"/>
                  </a:cubicBezTo>
                  <a:cubicBezTo>
                    <a:pt x="52" y="277"/>
                    <a:pt x="50" y="277"/>
                    <a:pt x="50" y="280"/>
                  </a:cubicBezTo>
                  <a:cubicBezTo>
                    <a:pt x="50" y="283"/>
                    <a:pt x="48" y="283"/>
                    <a:pt x="49" y="285"/>
                  </a:cubicBezTo>
                  <a:cubicBezTo>
                    <a:pt x="51" y="287"/>
                    <a:pt x="52" y="287"/>
                    <a:pt x="52" y="289"/>
                  </a:cubicBezTo>
                  <a:cubicBezTo>
                    <a:pt x="52" y="292"/>
                    <a:pt x="54" y="292"/>
                    <a:pt x="57" y="292"/>
                  </a:cubicBezTo>
                  <a:cubicBezTo>
                    <a:pt x="61" y="292"/>
                    <a:pt x="64" y="292"/>
                    <a:pt x="65" y="294"/>
                  </a:cubicBezTo>
                  <a:cubicBezTo>
                    <a:pt x="66" y="297"/>
                    <a:pt x="71" y="300"/>
                    <a:pt x="75" y="299"/>
                  </a:cubicBezTo>
                  <a:cubicBezTo>
                    <a:pt x="79" y="298"/>
                    <a:pt x="80" y="301"/>
                    <a:pt x="81" y="302"/>
                  </a:cubicBezTo>
                  <a:cubicBezTo>
                    <a:pt x="82" y="303"/>
                    <a:pt x="85" y="307"/>
                    <a:pt x="87" y="311"/>
                  </a:cubicBezTo>
                  <a:cubicBezTo>
                    <a:pt x="89" y="315"/>
                    <a:pt x="91" y="315"/>
                    <a:pt x="93" y="316"/>
                  </a:cubicBezTo>
                  <a:cubicBezTo>
                    <a:pt x="95" y="317"/>
                    <a:pt x="98" y="320"/>
                    <a:pt x="103" y="319"/>
                  </a:cubicBezTo>
                  <a:cubicBezTo>
                    <a:pt x="109" y="318"/>
                    <a:pt x="107" y="322"/>
                    <a:pt x="107" y="323"/>
                  </a:cubicBezTo>
                  <a:cubicBezTo>
                    <a:pt x="107" y="325"/>
                    <a:pt x="106" y="333"/>
                    <a:pt x="110" y="333"/>
                  </a:cubicBezTo>
                  <a:cubicBezTo>
                    <a:pt x="114" y="332"/>
                    <a:pt x="116" y="331"/>
                    <a:pt x="117" y="335"/>
                  </a:cubicBezTo>
                  <a:cubicBezTo>
                    <a:pt x="119" y="339"/>
                    <a:pt x="124" y="346"/>
                    <a:pt x="129" y="349"/>
                  </a:cubicBezTo>
                  <a:cubicBezTo>
                    <a:pt x="133" y="352"/>
                    <a:pt x="134" y="368"/>
                    <a:pt x="134" y="373"/>
                  </a:cubicBezTo>
                  <a:cubicBezTo>
                    <a:pt x="133" y="378"/>
                    <a:pt x="131" y="379"/>
                    <a:pt x="133" y="381"/>
                  </a:cubicBezTo>
                  <a:cubicBezTo>
                    <a:pt x="148" y="383"/>
                    <a:pt x="202" y="389"/>
                    <a:pt x="205" y="389"/>
                  </a:cubicBezTo>
                  <a:cubicBezTo>
                    <a:pt x="206" y="389"/>
                    <a:pt x="206" y="390"/>
                    <a:pt x="207" y="390"/>
                  </a:cubicBezTo>
                  <a:cubicBezTo>
                    <a:pt x="207" y="390"/>
                    <a:pt x="209" y="390"/>
                    <a:pt x="210" y="390"/>
                  </a:cubicBezTo>
                  <a:cubicBezTo>
                    <a:pt x="211" y="390"/>
                    <a:pt x="214" y="389"/>
                    <a:pt x="214" y="387"/>
                  </a:cubicBezTo>
                  <a:cubicBezTo>
                    <a:pt x="214" y="385"/>
                    <a:pt x="217" y="386"/>
                    <a:pt x="217" y="383"/>
                  </a:cubicBezTo>
                  <a:cubicBezTo>
                    <a:pt x="216" y="380"/>
                    <a:pt x="216" y="380"/>
                    <a:pt x="214" y="379"/>
                  </a:cubicBezTo>
                  <a:cubicBezTo>
                    <a:pt x="213" y="378"/>
                    <a:pt x="211" y="379"/>
                    <a:pt x="211" y="377"/>
                  </a:cubicBezTo>
                  <a:cubicBezTo>
                    <a:pt x="211" y="375"/>
                    <a:pt x="212" y="377"/>
                    <a:pt x="212" y="374"/>
                  </a:cubicBezTo>
                  <a:cubicBezTo>
                    <a:pt x="212" y="371"/>
                    <a:pt x="210" y="370"/>
                    <a:pt x="211" y="367"/>
                  </a:cubicBezTo>
                  <a:cubicBezTo>
                    <a:pt x="212" y="365"/>
                    <a:pt x="215" y="366"/>
                    <a:pt x="216" y="364"/>
                  </a:cubicBezTo>
                  <a:cubicBezTo>
                    <a:pt x="217" y="363"/>
                    <a:pt x="221" y="358"/>
                    <a:pt x="221" y="354"/>
                  </a:cubicBezTo>
                  <a:cubicBezTo>
                    <a:pt x="222" y="350"/>
                    <a:pt x="219" y="348"/>
                    <a:pt x="223" y="346"/>
                  </a:cubicBezTo>
                  <a:cubicBezTo>
                    <a:pt x="226" y="344"/>
                    <a:pt x="227" y="342"/>
                    <a:pt x="230" y="340"/>
                  </a:cubicBezTo>
                  <a:cubicBezTo>
                    <a:pt x="233" y="338"/>
                    <a:pt x="234" y="339"/>
                    <a:pt x="235" y="337"/>
                  </a:cubicBezTo>
                  <a:cubicBezTo>
                    <a:pt x="236" y="336"/>
                    <a:pt x="235" y="333"/>
                    <a:pt x="233" y="332"/>
                  </a:cubicBezTo>
                  <a:cubicBezTo>
                    <a:pt x="231" y="331"/>
                    <a:pt x="230" y="326"/>
                    <a:pt x="229" y="324"/>
                  </a:cubicBezTo>
                  <a:cubicBezTo>
                    <a:pt x="229" y="322"/>
                    <a:pt x="228" y="321"/>
                    <a:pt x="227" y="318"/>
                  </a:cubicBezTo>
                  <a:cubicBezTo>
                    <a:pt x="226" y="316"/>
                    <a:pt x="224" y="316"/>
                    <a:pt x="224" y="312"/>
                  </a:cubicBezTo>
                  <a:cubicBezTo>
                    <a:pt x="225" y="311"/>
                    <a:pt x="225" y="310"/>
                    <a:pt x="225" y="309"/>
                  </a:cubicBezTo>
                  <a:cubicBezTo>
                    <a:pt x="103" y="135"/>
                    <a:pt x="103" y="135"/>
                    <a:pt x="103" y="135"/>
                  </a:cubicBezTo>
                  <a:lnTo>
                    <a:pt x="130" y="2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87" name="Freeform 59">
              <a:extLst>
                <a:ext uri="{FF2B5EF4-FFF2-40B4-BE49-F238E27FC236}">
                  <a16:creationId xmlns:a16="http://schemas.microsoft.com/office/drawing/2014/main" id="{2E7F8159-E255-40D1-BC2B-470732671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8959" y="3100883"/>
              <a:ext cx="608554" cy="728191"/>
            </a:xfrm>
            <a:custGeom>
              <a:avLst/>
              <a:gdLst>
                <a:gd name="T0" fmla="*/ 57 w 194"/>
                <a:gd name="T1" fmla="*/ 1 h 226"/>
                <a:gd name="T2" fmla="*/ 57 w 194"/>
                <a:gd name="T3" fmla="*/ 1 h 226"/>
                <a:gd name="T4" fmla="*/ 56 w 194"/>
                <a:gd name="T5" fmla="*/ 1 h 226"/>
                <a:gd name="T6" fmla="*/ 56 w 194"/>
                <a:gd name="T7" fmla="*/ 0 h 226"/>
                <a:gd name="T8" fmla="*/ 54 w 194"/>
                <a:gd name="T9" fmla="*/ 0 h 226"/>
                <a:gd name="T10" fmla="*/ 54 w 194"/>
                <a:gd name="T11" fmla="*/ 0 h 226"/>
                <a:gd name="T12" fmla="*/ 54 w 194"/>
                <a:gd name="T13" fmla="*/ 0 h 226"/>
                <a:gd name="T14" fmla="*/ 54 w 194"/>
                <a:gd name="T15" fmla="*/ 0 h 226"/>
                <a:gd name="T16" fmla="*/ 54 w 194"/>
                <a:gd name="T17" fmla="*/ 0 h 226"/>
                <a:gd name="T18" fmla="*/ 46 w 194"/>
                <a:gd name="T19" fmla="*/ 31 h 226"/>
                <a:gd name="T20" fmla="*/ 42 w 194"/>
                <a:gd name="T21" fmla="*/ 35 h 226"/>
                <a:gd name="T22" fmla="*/ 38 w 194"/>
                <a:gd name="T23" fmla="*/ 32 h 226"/>
                <a:gd name="T24" fmla="*/ 31 w 194"/>
                <a:gd name="T25" fmla="*/ 29 h 226"/>
                <a:gd name="T26" fmla="*/ 28 w 194"/>
                <a:gd name="T27" fmla="*/ 34 h 226"/>
                <a:gd name="T28" fmla="*/ 28 w 194"/>
                <a:gd name="T29" fmla="*/ 39 h 226"/>
                <a:gd name="T30" fmla="*/ 28 w 194"/>
                <a:gd name="T31" fmla="*/ 46 h 226"/>
                <a:gd name="T32" fmla="*/ 25 w 194"/>
                <a:gd name="T33" fmla="*/ 53 h 226"/>
                <a:gd name="T34" fmla="*/ 27 w 194"/>
                <a:gd name="T35" fmla="*/ 61 h 226"/>
                <a:gd name="T36" fmla="*/ 24 w 194"/>
                <a:gd name="T37" fmla="*/ 66 h 226"/>
                <a:gd name="T38" fmla="*/ 23 w 194"/>
                <a:gd name="T39" fmla="*/ 73 h 226"/>
                <a:gd name="T40" fmla="*/ 25 w 194"/>
                <a:gd name="T41" fmla="*/ 79 h 226"/>
                <a:gd name="T42" fmla="*/ 28 w 194"/>
                <a:gd name="T43" fmla="*/ 85 h 226"/>
                <a:gd name="T44" fmla="*/ 31 w 194"/>
                <a:gd name="T45" fmla="*/ 93 h 226"/>
                <a:gd name="T46" fmla="*/ 33 w 194"/>
                <a:gd name="T47" fmla="*/ 98 h 226"/>
                <a:gd name="T48" fmla="*/ 28 w 194"/>
                <a:gd name="T49" fmla="*/ 101 h 226"/>
                <a:gd name="T50" fmla="*/ 21 w 194"/>
                <a:gd name="T51" fmla="*/ 107 h 226"/>
                <a:gd name="T52" fmla="*/ 19 w 194"/>
                <a:gd name="T53" fmla="*/ 115 h 226"/>
                <a:gd name="T54" fmla="*/ 14 w 194"/>
                <a:gd name="T55" fmla="*/ 125 h 226"/>
                <a:gd name="T56" fmla="*/ 9 w 194"/>
                <a:gd name="T57" fmla="*/ 128 h 226"/>
                <a:gd name="T58" fmla="*/ 10 w 194"/>
                <a:gd name="T59" fmla="*/ 135 h 226"/>
                <a:gd name="T60" fmla="*/ 9 w 194"/>
                <a:gd name="T61" fmla="*/ 138 h 226"/>
                <a:gd name="T62" fmla="*/ 13 w 194"/>
                <a:gd name="T63" fmla="*/ 140 h 226"/>
                <a:gd name="T64" fmla="*/ 15 w 194"/>
                <a:gd name="T65" fmla="*/ 144 h 226"/>
                <a:gd name="T66" fmla="*/ 12 w 194"/>
                <a:gd name="T67" fmla="*/ 148 h 226"/>
                <a:gd name="T68" fmla="*/ 8 w 194"/>
                <a:gd name="T69" fmla="*/ 151 h 226"/>
                <a:gd name="T70" fmla="*/ 5 w 194"/>
                <a:gd name="T71" fmla="*/ 151 h 226"/>
                <a:gd name="T72" fmla="*/ 2 w 194"/>
                <a:gd name="T73" fmla="*/ 154 h 226"/>
                <a:gd name="T74" fmla="*/ 4 w 194"/>
                <a:gd name="T75" fmla="*/ 158 h 226"/>
                <a:gd name="T76" fmla="*/ 109 w 194"/>
                <a:gd name="T77" fmla="*/ 218 h 226"/>
                <a:gd name="T78" fmla="*/ 129 w 194"/>
                <a:gd name="T79" fmla="*/ 221 h 226"/>
                <a:gd name="T80" fmla="*/ 167 w 194"/>
                <a:gd name="T81" fmla="*/ 226 h 226"/>
                <a:gd name="T82" fmla="*/ 194 w 194"/>
                <a:gd name="T83" fmla="*/ 22 h 226"/>
                <a:gd name="T84" fmla="*/ 57 w 194"/>
                <a:gd name="T85" fmla="*/ 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94" h="226">
                  <a:moveTo>
                    <a:pt x="57" y="1"/>
                  </a:move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1"/>
                    <a:pt x="56" y="1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5" y="0"/>
                    <a:pt x="55" y="0"/>
                    <a:pt x="54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4" y="2"/>
                    <a:pt x="47" y="29"/>
                    <a:pt x="46" y="31"/>
                  </a:cubicBezTo>
                  <a:cubicBezTo>
                    <a:pt x="45" y="33"/>
                    <a:pt x="45" y="34"/>
                    <a:pt x="42" y="35"/>
                  </a:cubicBezTo>
                  <a:cubicBezTo>
                    <a:pt x="39" y="37"/>
                    <a:pt x="40" y="34"/>
                    <a:pt x="38" y="32"/>
                  </a:cubicBezTo>
                  <a:cubicBezTo>
                    <a:pt x="37" y="29"/>
                    <a:pt x="35" y="29"/>
                    <a:pt x="31" y="29"/>
                  </a:cubicBezTo>
                  <a:cubicBezTo>
                    <a:pt x="26" y="30"/>
                    <a:pt x="28" y="32"/>
                    <a:pt x="28" y="34"/>
                  </a:cubicBezTo>
                  <a:cubicBezTo>
                    <a:pt x="29" y="37"/>
                    <a:pt x="29" y="38"/>
                    <a:pt x="28" y="39"/>
                  </a:cubicBezTo>
                  <a:cubicBezTo>
                    <a:pt x="27" y="40"/>
                    <a:pt x="27" y="42"/>
                    <a:pt x="28" y="46"/>
                  </a:cubicBezTo>
                  <a:cubicBezTo>
                    <a:pt x="28" y="50"/>
                    <a:pt x="25" y="49"/>
                    <a:pt x="25" y="53"/>
                  </a:cubicBezTo>
                  <a:cubicBezTo>
                    <a:pt x="25" y="56"/>
                    <a:pt x="27" y="57"/>
                    <a:pt x="27" y="61"/>
                  </a:cubicBezTo>
                  <a:cubicBezTo>
                    <a:pt x="27" y="65"/>
                    <a:pt x="26" y="64"/>
                    <a:pt x="24" y="66"/>
                  </a:cubicBezTo>
                  <a:cubicBezTo>
                    <a:pt x="22" y="68"/>
                    <a:pt x="23" y="70"/>
                    <a:pt x="23" y="73"/>
                  </a:cubicBezTo>
                  <a:cubicBezTo>
                    <a:pt x="22" y="77"/>
                    <a:pt x="24" y="77"/>
                    <a:pt x="25" y="79"/>
                  </a:cubicBezTo>
                  <a:cubicBezTo>
                    <a:pt x="26" y="82"/>
                    <a:pt x="27" y="83"/>
                    <a:pt x="28" y="85"/>
                  </a:cubicBezTo>
                  <a:cubicBezTo>
                    <a:pt x="28" y="87"/>
                    <a:pt x="30" y="92"/>
                    <a:pt x="31" y="93"/>
                  </a:cubicBezTo>
                  <a:cubicBezTo>
                    <a:pt x="33" y="94"/>
                    <a:pt x="34" y="97"/>
                    <a:pt x="33" y="98"/>
                  </a:cubicBezTo>
                  <a:cubicBezTo>
                    <a:pt x="32" y="100"/>
                    <a:pt x="31" y="99"/>
                    <a:pt x="28" y="101"/>
                  </a:cubicBezTo>
                  <a:cubicBezTo>
                    <a:pt x="25" y="103"/>
                    <a:pt x="24" y="105"/>
                    <a:pt x="21" y="107"/>
                  </a:cubicBezTo>
                  <a:cubicBezTo>
                    <a:pt x="18" y="109"/>
                    <a:pt x="20" y="111"/>
                    <a:pt x="19" y="115"/>
                  </a:cubicBezTo>
                  <a:cubicBezTo>
                    <a:pt x="19" y="119"/>
                    <a:pt x="15" y="124"/>
                    <a:pt x="14" y="125"/>
                  </a:cubicBezTo>
                  <a:cubicBezTo>
                    <a:pt x="13" y="127"/>
                    <a:pt x="10" y="126"/>
                    <a:pt x="9" y="128"/>
                  </a:cubicBezTo>
                  <a:cubicBezTo>
                    <a:pt x="8" y="131"/>
                    <a:pt x="11" y="132"/>
                    <a:pt x="10" y="135"/>
                  </a:cubicBezTo>
                  <a:cubicBezTo>
                    <a:pt x="10" y="138"/>
                    <a:pt x="9" y="136"/>
                    <a:pt x="9" y="138"/>
                  </a:cubicBezTo>
                  <a:cubicBezTo>
                    <a:pt x="9" y="140"/>
                    <a:pt x="11" y="139"/>
                    <a:pt x="13" y="140"/>
                  </a:cubicBezTo>
                  <a:cubicBezTo>
                    <a:pt x="15" y="141"/>
                    <a:pt x="15" y="141"/>
                    <a:pt x="15" y="144"/>
                  </a:cubicBezTo>
                  <a:cubicBezTo>
                    <a:pt x="15" y="147"/>
                    <a:pt x="12" y="146"/>
                    <a:pt x="12" y="148"/>
                  </a:cubicBezTo>
                  <a:cubicBezTo>
                    <a:pt x="12" y="150"/>
                    <a:pt x="9" y="151"/>
                    <a:pt x="8" y="151"/>
                  </a:cubicBezTo>
                  <a:cubicBezTo>
                    <a:pt x="7" y="151"/>
                    <a:pt x="5" y="151"/>
                    <a:pt x="5" y="151"/>
                  </a:cubicBezTo>
                  <a:cubicBezTo>
                    <a:pt x="5" y="152"/>
                    <a:pt x="4" y="153"/>
                    <a:pt x="2" y="154"/>
                  </a:cubicBezTo>
                  <a:cubicBezTo>
                    <a:pt x="0" y="156"/>
                    <a:pt x="4" y="158"/>
                    <a:pt x="4" y="158"/>
                  </a:cubicBezTo>
                  <a:cubicBezTo>
                    <a:pt x="109" y="218"/>
                    <a:pt x="109" y="218"/>
                    <a:pt x="109" y="218"/>
                  </a:cubicBezTo>
                  <a:cubicBezTo>
                    <a:pt x="109" y="218"/>
                    <a:pt x="125" y="220"/>
                    <a:pt x="129" y="221"/>
                  </a:cubicBezTo>
                  <a:cubicBezTo>
                    <a:pt x="131" y="222"/>
                    <a:pt x="151" y="224"/>
                    <a:pt x="167" y="226"/>
                  </a:cubicBezTo>
                  <a:cubicBezTo>
                    <a:pt x="194" y="22"/>
                    <a:pt x="194" y="22"/>
                    <a:pt x="194" y="22"/>
                  </a:cubicBezTo>
                  <a:cubicBezTo>
                    <a:pt x="117" y="13"/>
                    <a:pt x="70" y="3"/>
                    <a:pt x="57" y="1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88" name="Freeform 61">
              <a:extLst>
                <a:ext uri="{FF2B5EF4-FFF2-40B4-BE49-F238E27FC236}">
                  <a16:creationId xmlns:a16="http://schemas.microsoft.com/office/drawing/2014/main" id="{5B7BF008-0A06-41D5-8B88-DAD4B68BA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7512" y="2703441"/>
              <a:ext cx="652305" cy="526747"/>
            </a:xfrm>
            <a:custGeom>
              <a:avLst/>
              <a:gdLst>
                <a:gd name="T0" fmla="*/ 208 w 208"/>
                <a:gd name="T1" fmla="*/ 21 h 163"/>
                <a:gd name="T2" fmla="*/ 202 w 208"/>
                <a:gd name="T3" fmla="*/ 17 h 163"/>
                <a:gd name="T4" fmla="*/ 18 w 208"/>
                <a:gd name="T5" fmla="*/ 0 h 163"/>
                <a:gd name="T6" fmla="*/ 0 w 208"/>
                <a:gd name="T7" fmla="*/ 145 h 163"/>
                <a:gd name="T8" fmla="*/ 144 w 208"/>
                <a:gd name="T9" fmla="*/ 159 h 163"/>
                <a:gd name="T10" fmla="*/ 144 w 208"/>
                <a:gd name="T11" fmla="*/ 159 h 163"/>
                <a:gd name="T12" fmla="*/ 172 w 208"/>
                <a:gd name="T13" fmla="*/ 161 h 163"/>
                <a:gd name="T14" fmla="*/ 200 w 208"/>
                <a:gd name="T15" fmla="*/ 163 h 163"/>
                <a:gd name="T16" fmla="*/ 208 w 208"/>
                <a:gd name="T17" fmla="*/ 21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163">
                  <a:moveTo>
                    <a:pt x="208" y="21"/>
                  </a:moveTo>
                  <a:cubicBezTo>
                    <a:pt x="207" y="16"/>
                    <a:pt x="202" y="17"/>
                    <a:pt x="202" y="17"/>
                  </a:cubicBezTo>
                  <a:cubicBezTo>
                    <a:pt x="173" y="21"/>
                    <a:pt x="18" y="0"/>
                    <a:pt x="18" y="0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39" y="150"/>
                    <a:pt x="88" y="155"/>
                    <a:pt x="144" y="159"/>
                  </a:cubicBezTo>
                  <a:cubicBezTo>
                    <a:pt x="144" y="159"/>
                    <a:pt x="144" y="159"/>
                    <a:pt x="144" y="159"/>
                  </a:cubicBezTo>
                  <a:cubicBezTo>
                    <a:pt x="153" y="160"/>
                    <a:pt x="163" y="160"/>
                    <a:pt x="172" y="161"/>
                  </a:cubicBezTo>
                  <a:cubicBezTo>
                    <a:pt x="181" y="162"/>
                    <a:pt x="191" y="162"/>
                    <a:pt x="200" y="163"/>
                  </a:cubicBezTo>
                  <a:cubicBezTo>
                    <a:pt x="203" y="115"/>
                    <a:pt x="208" y="25"/>
                    <a:pt x="208" y="21"/>
                  </a:cubicBezTo>
                </a:path>
              </a:pathLst>
            </a:custGeom>
            <a:solidFill>
              <a:schemeClr val="accent1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89" name="Freeform 114">
              <a:extLst>
                <a:ext uri="{FF2B5EF4-FFF2-40B4-BE49-F238E27FC236}">
                  <a16:creationId xmlns:a16="http://schemas.microsoft.com/office/drawing/2014/main" id="{03188EEB-C164-4BF3-BC02-2F4EBEB149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390" y="2420332"/>
              <a:ext cx="578059" cy="906495"/>
            </a:xfrm>
            <a:custGeom>
              <a:avLst/>
              <a:gdLst>
                <a:gd name="T0" fmla="*/ 27 w 184"/>
                <a:gd name="T1" fmla="*/ 0 h 281"/>
                <a:gd name="T2" fmla="*/ 0 w 184"/>
                <a:gd name="T3" fmla="*/ 106 h 281"/>
                <a:gd name="T4" fmla="*/ 122 w 184"/>
                <a:gd name="T5" fmla="*/ 281 h 281"/>
                <a:gd name="T6" fmla="*/ 123 w 184"/>
                <a:gd name="T7" fmla="*/ 277 h 281"/>
                <a:gd name="T8" fmla="*/ 126 w 184"/>
                <a:gd name="T9" fmla="*/ 272 h 281"/>
                <a:gd name="T10" fmla="*/ 124 w 184"/>
                <a:gd name="T11" fmla="*/ 264 h 281"/>
                <a:gd name="T12" fmla="*/ 127 w 184"/>
                <a:gd name="T13" fmla="*/ 257 h 281"/>
                <a:gd name="T14" fmla="*/ 127 w 184"/>
                <a:gd name="T15" fmla="*/ 250 h 281"/>
                <a:gd name="T16" fmla="*/ 127 w 184"/>
                <a:gd name="T17" fmla="*/ 245 h 281"/>
                <a:gd name="T18" fmla="*/ 130 w 184"/>
                <a:gd name="T19" fmla="*/ 240 h 281"/>
                <a:gd name="T20" fmla="*/ 137 w 184"/>
                <a:gd name="T21" fmla="*/ 242 h 281"/>
                <a:gd name="T22" fmla="*/ 141 w 184"/>
                <a:gd name="T23" fmla="*/ 246 h 281"/>
                <a:gd name="T24" fmla="*/ 145 w 184"/>
                <a:gd name="T25" fmla="*/ 242 h 281"/>
                <a:gd name="T26" fmla="*/ 153 w 184"/>
                <a:gd name="T27" fmla="*/ 211 h 281"/>
                <a:gd name="T28" fmla="*/ 153 w 184"/>
                <a:gd name="T29" fmla="*/ 211 h 281"/>
                <a:gd name="T30" fmla="*/ 153 w 184"/>
                <a:gd name="T31" fmla="*/ 211 h 281"/>
                <a:gd name="T32" fmla="*/ 153 w 184"/>
                <a:gd name="T33" fmla="*/ 211 h 281"/>
                <a:gd name="T34" fmla="*/ 184 w 184"/>
                <a:gd name="T35" fmla="*/ 34 h 281"/>
                <a:gd name="T36" fmla="*/ 27 w 184"/>
                <a:gd name="T37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281">
                  <a:moveTo>
                    <a:pt x="27" y="0"/>
                  </a:moveTo>
                  <a:cubicBezTo>
                    <a:pt x="0" y="106"/>
                    <a:pt x="0" y="106"/>
                    <a:pt x="0" y="106"/>
                  </a:cubicBezTo>
                  <a:cubicBezTo>
                    <a:pt x="122" y="281"/>
                    <a:pt x="122" y="281"/>
                    <a:pt x="122" y="281"/>
                  </a:cubicBezTo>
                  <a:cubicBezTo>
                    <a:pt x="122" y="279"/>
                    <a:pt x="122" y="278"/>
                    <a:pt x="123" y="277"/>
                  </a:cubicBezTo>
                  <a:cubicBezTo>
                    <a:pt x="125" y="275"/>
                    <a:pt x="126" y="276"/>
                    <a:pt x="126" y="272"/>
                  </a:cubicBezTo>
                  <a:cubicBezTo>
                    <a:pt x="126" y="268"/>
                    <a:pt x="124" y="267"/>
                    <a:pt x="124" y="264"/>
                  </a:cubicBezTo>
                  <a:cubicBezTo>
                    <a:pt x="124" y="260"/>
                    <a:pt x="127" y="260"/>
                    <a:pt x="127" y="257"/>
                  </a:cubicBezTo>
                  <a:cubicBezTo>
                    <a:pt x="126" y="253"/>
                    <a:pt x="126" y="251"/>
                    <a:pt x="127" y="250"/>
                  </a:cubicBezTo>
                  <a:cubicBezTo>
                    <a:pt x="128" y="249"/>
                    <a:pt x="128" y="248"/>
                    <a:pt x="127" y="245"/>
                  </a:cubicBezTo>
                  <a:cubicBezTo>
                    <a:pt x="127" y="242"/>
                    <a:pt x="125" y="240"/>
                    <a:pt x="130" y="240"/>
                  </a:cubicBezTo>
                  <a:cubicBezTo>
                    <a:pt x="134" y="240"/>
                    <a:pt x="136" y="240"/>
                    <a:pt x="137" y="242"/>
                  </a:cubicBezTo>
                  <a:cubicBezTo>
                    <a:pt x="139" y="245"/>
                    <a:pt x="138" y="248"/>
                    <a:pt x="141" y="246"/>
                  </a:cubicBezTo>
                  <a:cubicBezTo>
                    <a:pt x="144" y="244"/>
                    <a:pt x="144" y="244"/>
                    <a:pt x="145" y="242"/>
                  </a:cubicBezTo>
                  <a:cubicBezTo>
                    <a:pt x="146" y="240"/>
                    <a:pt x="153" y="212"/>
                    <a:pt x="153" y="211"/>
                  </a:cubicBezTo>
                  <a:cubicBezTo>
                    <a:pt x="153" y="211"/>
                    <a:pt x="153" y="211"/>
                    <a:pt x="153" y="211"/>
                  </a:cubicBezTo>
                  <a:cubicBezTo>
                    <a:pt x="153" y="211"/>
                    <a:pt x="153" y="211"/>
                    <a:pt x="153" y="211"/>
                  </a:cubicBezTo>
                  <a:cubicBezTo>
                    <a:pt x="153" y="211"/>
                    <a:pt x="153" y="211"/>
                    <a:pt x="153" y="211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26" y="23"/>
                    <a:pt x="72" y="11"/>
                    <a:pt x="27" y="0"/>
                  </a:cubicBezTo>
                </a:path>
              </a:pathLst>
            </a:custGeom>
            <a:solidFill>
              <a:schemeClr val="accent1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90" name="Freeform 208">
              <a:extLst>
                <a:ext uri="{FF2B5EF4-FFF2-40B4-BE49-F238E27FC236}">
                  <a16:creationId xmlns:a16="http://schemas.microsoft.com/office/drawing/2014/main" id="{3B190B3B-0AC1-4C86-9F50-CC6120A52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832" y="1859557"/>
              <a:ext cx="715945" cy="619302"/>
            </a:xfrm>
            <a:custGeom>
              <a:avLst/>
              <a:gdLst>
                <a:gd name="T0" fmla="*/ 187 w 228"/>
                <a:gd name="T1" fmla="*/ 46 h 192"/>
                <a:gd name="T2" fmla="*/ 169 w 228"/>
                <a:gd name="T3" fmla="*/ 41 h 192"/>
                <a:gd name="T4" fmla="*/ 161 w 228"/>
                <a:gd name="T5" fmla="*/ 41 h 192"/>
                <a:gd name="T6" fmla="*/ 154 w 228"/>
                <a:gd name="T7" fmla="*/ 41 h 192"/>
                <a:gd name="T8" fmla="*/ 151 w 228"/>
                <a:gd name="T9" fmla="*/ 42 h 192"/>
                <a:gd name="T10" fmla="*/ 139 w 228"/>
                <a:gd name="T11" fmla="*/ 42 h 192"/>
                <a:gd name="T12" fmla="*/ 131 w 228"/>
                <a:gd name="T13" fmla="*/ 42 h 192"/>
                <a:gd name="T14" fmla="*/ 124 w 228"/>
                <a:gd name="T15" fmla="*/ 40 h 192"/>
                <a:gd name="T16" fmla="*/ 117 w 228"/>
                <a:gd name="T17" fmla="*/ 41 h 192"/>
                <a:gd name="T18" fmla="*/ 111 w 228"/>
                <a:gd name="T19" fmla="*/ 40 h 192"/>
                <a:gd name="T20" fmla="*/ 108 w 228"/>
                <a:gd name="T21" fmla="*/ 37 h 192"/>
                <a:gd name="T22" fmla="*/ 104 w 228"/>
                <a:gd name="T23" fmla="*/ 35 h 192"/>
                <a:gd name="T24" fmla="*/ 97 w 228"/>
                <a:gd name="T25" fmla="*/ 34 h 192"/>
                <a:gd name="T26" fmla="*/ 91 w 228"/>
                <a:gd name="T27" fmla="*/ 35 h 192"/>
                <a:gd name="T28" fmla="*/ 81 w 228"/>
                <a:gd name="T29" fmla="*/ 34 h 192"/>
                <a:gd name="T30" fmla="*/ 73 w 228"/>
                <a:gd name="T31" fmla="*/ 32 h 192"/>
                <a:gd name="T32" fmla="*/ 72 w 228"/>
                <a:gd name="T33" fmla="*/ 26 h 192"/>
                <a:gd name="T34" fmla="*/ 74 w 228"/>
                <a:gd name="T35" fmla="*/ 14 h 192"/>
                <a:gd name="T36" fmla="*/ 67 w 228"/>
                <a:gd name="T37" fmla="*/ 8 h 192"/>
                <a:gd name="T38" fmla="*/ 63 w 228"/>
                <a:gd name="T39" fmla="*/ 7 h 192"/>
                <a:gd name="T40" fmla="*/ 60 w 228"/>
                <a:gd name="T41" fmla="*/ 3 h 192"/>
                <a:gd name="T42" fmla="*/ 53 w 228"/>
                <a:gd name="T43" fmla="*/ 0 h 192"/>
                <a:gd name="T44" fmla="*/ 52 w 228"/>
                <a:gd name="T45" fmla="*/ 1 h 192"/>
                <a:gd name="T46" fmla="*/ 51 w 228"/>
                <a:gd name="T47" fmla="*/ 6 h 192"/>
                <a:gd name="T48" fmla="*/ 51 w 228"/>
                <a:gd name="T49" fmla="*/ 7 h 192"/>
                <a:gd name="T50" fmla="*/ 46 w 228"/>
                <a:gd name="T51" fmla="*/ 21 h 192"/>
                <a:gd name="T52" fmla="*/ 42 w 228"/>
                <a:gd name="T53" fmla="*/ 35 h 192"/>
                <a:gd name="T54" fmla="*/ 36 w 228"/>
                <a:gd name="T55" fmla="*/ 45 h 192"/>
                <a:gd name="T56" fmla="*/ 34 w 228"/>
                <a:gd name="T57" fmla="*/ 51 h 192"/>
                <a:gd name="T58" fmla="*/ 33 w 228"/>
                <a:gd name="T59" fmla="*/ 56 h 192"/>
                <a:gd name="T60" fmla="*/ 32 w 228"/>
                <a:gd name="T61" fmla="*/ 61 h 192"/>
                <a:gd name="T62" fmla="*/ 29 w 228"/>
                <a:gd name="T63" fmla="*/ 66 h 192"/>
                <a:gd name="T64" fmla="*/ 23 w 228"/>
                <a:gd name="T65" fmla="*/ 81 h 192"/>
                <a:gd name="T66" fmla="*/ 19 w 228"/>
                <a:gd name="T67" fmla="*/ 90 h 192"/>
                <a:gd name="T68" fmla="*/ 15 w 228"/>
                <a:gd name="T69" fmla="*/ 96 h 192"/>
                <a:gd name="T70" fmla="*/ 13 w 228"/>
                <a:gd name="T71" fmla="*/ 98 h 192"/>
                <a:gd name="T72" fmla="*/ 8 w 228"/>
                <a:gd name="T73" fmla="*/ 106 h 192"/>
                <a:gd name="T74" fmla="*/ 4 w 228"/>
                <a:gd name="T75" fmla="*/ 114 h 192"/>
                <a:gd name="T76" fmla="*/ 5 w 228"/>
                <a:gd name="T77" fmla="*/ 123 h 192"/>
                <a:gd name="T78" fmla="*/ 1 w 228"/>
                <a:gd name="T79" fmla="*/ 129 h 192"/>
                <a:gd name="T80" fmla="*/ 3 w 228"/>
                <a:gd name="T81" fmla="*/ 144 h 192"/>
                <a:gd name="T82" fmla="*/ 4 w 228"/>
                <a:gd name="T83" fmla="*/ 146 h 192"/>
                <a:gd name="T84" fmla="*/ 187 w 228"/>
                <a:gd name="T85" fmla="*/ 192 h 192"/>
                <a:gd name="T86" fmla="*/ 200 w 228"/>
                <a:gd name="T87" fmla="*/ 132 h 192"/>
                <a:gd name="T88" fmla="*/ 204 w 228"/>
                <a:gd name="T89" fmla="*/ 124 h 192"/>
                <a:gd name="T90" fmla="*/ 205 w 228"/>
                <a:gd name="T91" fmla="*/ 120 h 192"/>
                <a:gd name="T92" fmla="*/ 204 w 228"/>
                <a:gd name="T93" fmla="*/ 113 h 192"/>
                <a:gd name="T94" fmla="*/ 200 w 228"/>
                <a:gd name="T95" fmla="*/ 105 h 192"/>
                <a:gd name="T96" fmla="*/ 214 w 228"/>
                <a:gd name="T97" fmla="*/ 90 h 192"/>
                <a:gd name="T98" fmla="*/ 215 w 228"/>
                <a:gd name="T99" fmla="*/ 85 h 192"/>
                <a:gd name="T100" fmla="*/ 221 w 228"/>
                <a:gd name="T101" fmla="*/ 79 h 192"/>
                <a:gd name="T102" fmla="*/ 227 w 228"/>
                <a:gd name="T103" fmla="*/ 70 h 192"/>
                <a:gd name="T104" fmla="*/ 224 w 228"/>
                <a:gd name="T105" fmla="*/ 59 h 192"/>
                <a:gd name="T106" fmla="*/ 220 w 228"/>
                <a:gd name="T107" fmla="*/ 52 h 192"/>
                <a:gd name="T108" fmla="*/ 219 w 228"/>
                <a:gd name="T109" fmla="*/ 51 h 192"/>
                <a:gd name="T110" fmla="*/ 187 w 228"/>
                <a:gd name="T111" fmla="*/ 4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28" h="192">
                  <a:moveTo>
                    <a:pt x="187" y="46"/>
                  </a:moveTo>
                  <a:cubicBezTo>
                    <a:pt x="183" y="44"/>
                    <a:pt x="171" y="40"/>
                    <a:pt x="169" y="41"/>
                  </a:cubicBezTo>
                  <a:cubicBezTo>
                    <a:pt x="167" y="42"/>
                    <a:pt x="163" y="42"/>
                    <a:pt x="161" y="41"/>
                  </a:cubicBezTo>
                  <a:cubicBezTo>
                    <a:pt x="159" y="41"/>
                    <a:pt x="155" y="40"/>
                    <a:pt x="154" y="41"/>
                  </a:cubicBezTo>
                  <a:cubicBezTo>
                    <a:pt x="153" y="42"/>
                    <a:pt x="156" y="42"/>
                    <a:pt x="151" y="42"/>
                  </a:cubicBezTo>
                  <a:cubicBezTo>
                    <a:pt x="145" y="42"/>
                    <a:pt x="140" y="42"/>
                    <a:pt x="139" y="42"/>
                  </a:cubicBezTo>
                  <a:cubicBezTo>
                    <a:pt x="138" y="43"/>
                    <a:pt x="133" y="45"/>
                    <a:pt x="131" y="42"/>
                  </a:cubicBezTo>
                  <a:cubicBezTo>
                    <a:pt x="129" y="40"/>
                    <a:pt x="125" y="39"/>
                    <a:pt x="124" y="40"/>
                  </a:cubicBezTo>
                  <a:cubicBezTo>
                    <a:pt x="123" y="40"/>
                    <a:pt x="118" y="42"/>
                    <a:pt x="117" y="41"/>
                  </a:cubicBezTo>
                  <a:cubicBezTo>
                    <a:pt x="116" y="39"/>
                    <a:pt x="113" y="40"/>
                    <a:pt x="111" y="40"/>
                  </a:cubicBezTo>
                  <a:cubicBezTo>
                    <a:pt x="110" y="40"/>
                    <a:pt x="110" y="39"/>
                    <a:pt x="108" y="37"/>
                  </a:cubicBezTo>
                  <a:cubicBezTo>
                    <a:pt x="107" y="36"/>
                    <a:pt x="106" y="35"/>
                    <a:pt x="104" y="35"/>
                  </a:cubicBezTo>
                  <a:cubicBezTo>
                    <a:pt x="101" y="35"/>
                    <a:pt x="100" y="36"/>
                    <a:pt x="97" y="34"/>
                  </a:cubicBezTo>
                  <a:cubicBezTo>
                    <a:pt x="94" y="33"/>
                    <a:pt x="94" y="34"/>
                    <a:pt x="91" y="35"/>
                  </a:cubicBezTo>
                  <a:cubicBezTo>
                    <a:pt x="88" y="36"/>
                    <a:pt x="83" y="36"/>
                    <a:pt x="81" y="34"/>
                  </a:cubicBezTo>
                  <a:cubicBezTo>
                    <a:pt x="79" y="32"/>
                    <a:pt x="74" y="32"/>
                    <a:pt x="73" y="32"/>
                  </a:cubicBezTo>
                  <a:cubicBezTo>
                    <a:pt x="72" y="31"/>
                    <a:pt x="72" y="29"/>
                    <a:pt x="72" y="26"/>
                  </a:cubicBezTo>
                  <a:cubicBezTo>
                    <a:pt x="73" y="23"/>
                    <a:pt x="76" y="18"/>
                    <a:pt x="74" y="14"/>
                  </a:cubicBezTo>
                  <a:cubicBezTo>
                    <a:pt x="72" y="11"/>
                    <a:pt x="70" y="8"/>
                    <a:pt x="67" y="8"/>
                  </a:cubicBezTo>
                  <a:cubicBezTo>
                    <a:pt x="64" y="8"/>
                    <a:pt x="64" y="10"/>
                    <a:pt x="63" y="7"/>
                  </a:cubicBezTo>
                  <a:cubicBezTo>
                    <a:pt x="62" y="3"/>
                    <a:pt x="63" y="3"/>
                    <a:pt x="60" y="3"/>
                  </a:cubicBezTo>
                  <a:cubicBezTo>
                    <a:pt x="59" y="2"/>
                    <a:pt x="56" y="1"/>
                    <a:pt x="53" y="0"/>
                  </a:cubicBezTo>
                  <a:cubicBezTo>
                    <a:pt x="53" y="0"/>
                    <a:pt x="53" y="0"/>
                    <a:pt x="52" y="1"/>
                  </a:cubicBezTo>
                  <a:cubicBezTo>
                    <a:pt x="52" y="3"/>
                    <a:pt x="52" y="4"/>
                    <a:pt x="51" y="6"/>
                  </a:cubicBezTo>
                  <a:cubicBezTo>
                    <a:pt x="51" y="7"/>
                    <a:pt x="51" y="5"/>
                    <a:pt x="51" y="7"/>
                  </a:cubicBezTo>
                  <a:cubicBezTo>
                    <a:pt x="50" y="10"/>
                    <a:pt x="47" y="17"/>
                    <a:pt x="46" y="21"/>
                  </a:cubicBezTo>
                  <a:cubicBezTo>
                    <a:pt x="45" y="25"/>
                    <a:pt x="43" y="31"/>
                    <a:pt x="42" y="35"/>
                  </a:cubicBezTo>
                  <a:cubicBezTo>
                    <a:pt x="40" y="39"/>
                    <a:pt x="37" y="41"/>
                    <a:pt x="36" y="45"/>
                  </a:cubicBezTo>
                  <a:cubicBezTo>
                    <a:pt x="35" y="50"/>
                    <a:pt x="34" y="48"/>
                    <a:pt x="34" y="51"/>
                  </a:cubicBezTo>
                  <a:cubicBezTo>
                    <a:pt x="34" y="54"/>
                    <a:pt x="35" y="55"/>
                    <a:pt x="33" y="56"/>
                  </a:cubicBezTo>
                  <a:cubicBezTo>
                    <a:pt x="32" y="58"/>
                    <a:pt x="32" y="59"/>
                    <a:pt x="32" y="61"/>
                  </a:cubicBezTo>
                  <a:cubicBezTo>
                    <a:pt x="32" y="64"/>
                    <a:pt x="31" y="61"/>
                    <a:pt x="29" y="66"/>
                  </a:cubicBezTo>
                  <a:cubicBezTo>
                    <a:pt x="28" y="71"/>
                    <a:pt x="24" y="78"/>
                    <a:pt x="23" y="81"/>
                  </a:cubicBezTo>
                  <a:cubicBezTo>
                    <a:pt x="22" y="84"/>
                    <a:pt x="21" y="88"/>
                    <a:pt x="19" y="90"/>
                  </a:cubicBezTo>
                  <a:cubicBezTo>
                    <a:pt x="17" y="91"/>
                    <a:pt x="16" y="93"/>
                    <a:pt x="15" y="96"/>
                  </a:cubicBezTo>
                  <a:cubicBezTo>
                    <a:pt x="15" y="98"/>
                    <a:pt x="12" y="95"/>
                    <a:pt x="13" y="98"/>
                  </a:cubicBezTo>
                  <a:cubicBezTo>
                    <a:pt x="13" y="101"/>
                    <a:pt x="9" y="105"/>
                    <a:pt x="8" y="106"/>
                  </a:cubicBezTo>
                  <a:cubicBezTo>
                    <a:pt x="7" y="107"/>
                    <a:pt x="5" y="110"/>
                    <a:pt x="4" y="114"/>
                  </a:cubicBezTo>
                  <a:cubicBezTo>
                    <a:pt x="4" y="118"/>
                    <a:pt x="7" y="121"/>
                    <a:pt x="5" y="123"/>
                  </a:cubicBezTo>
                  <a:cubicBezTo>
                    <a:pt x="3" y="124"/>
                    <a:pt x="1" y="127"/>
                    <a:pt x="1" y="129"/>
                  </a:cubicBezTo>
                  <a:cubicBezTo>
                    <a:pt x="1" y="131"/>
                    <a:pt x="0" y="140"/>
                    <a:pt x="3" y="144"/>
                  </a:cubicBezTo>
                  <a:cubicBezTo>
                    <a:pt x="4" y="145"/>
                    <a:pt x="4" y="146"/>
                    <a:pt x="4" y="146"/>
                  </a:cubicBezTo>
                  <a:cubicBezTo>
                    <a:pt x="29" y="153"/>
                    <a:pt x="99" y="173"/>
                    <a:pt x="187" y="192"/>
                  </a:cubicBezTo>
                  <a:cubicBezTo>
                    <a:pt x="189" y="181"/>
                    <a:pt x="200" y="133"/>
                    <a:pt x="200" y="132"/>
                  </a:cubicBezTo>
                  <a:cubicBezTo>
                    <a:pt x="200" y="130"/>
                    <a:pt x="203" y="126"/>
                    <a:pt x="204" y="124"/>
                  </a:cubicBezTo>
                  <a:cubicBezTo>
                    <a:pt x="205" y="123"/>
                    <a:pt x="204" y="121"/>
                    <a:pt x="205" y="120"/>
                  </a:cubicBezTo>
                  <a:cubicBezTo>
                    <a:pt x="206" y="118"/>
                    <a:pt x="209" y="115"/>
                    <a:pt x="204" y="113"/>
                  </a:cubicBezTo>
                  <a:cubicBezTo>
                    <a:pt x="200" y="110"/>
                    <a:pt x="201" y="108"/>
                    <a:pt x="200" y="105"/>
                  </a:cubicBezTo>
                  <a:cubicBezTo>
                    <a:pt x="200" y="101"/>
                    <a:pt x="214" y="91"/>
                    <a:pt x="214" y="90"/>
                  </a:cubicBezTo>
                  <a:cubicBezTo>
                    <a:pt x="214" y="89"/>
                    <a:pt x="213" y="87"/>
                    <a:pt x="215" y="85"/>
                  </a:cubicBezTo>
                  <a:cubicBezTo>
                    <a:pt x="217" y="83"/>
                    <a:pt x="221" y="81"/>
                    <a:pt x="221" y="79"/>
                  </a:cubicBezTo>
                  <a:cubicBezTo>
                    <a:pt x="221" y="78"/>
                    <a:pt x="225" y="71"/>
                    <a:pt x="227" y="70"/>
                  </a:cubicBezTo>
                  <a:cubicBezTo>
                    <a:pt x="228" y="69"/>
                    <a:pt x="227" y="62"/>
                    <a:pt x="224" y="59"/>
                  </a:cubicBezTo>
                  <a:cubicBezTo>
                    <a:pt x="222" y="58"/>
                    <a:pt x="221" y="55"/>
                    <a:pt x="220" y="52"/>
                  </a:cubicBezTo>
                  <a:cubicBezTo>
                    <a:pt x="219" y="51"/>
                    <a:pt x="219" y="51"/>
                    <a:pt x="219" y="51"/>
                  </a:cubicBezTo>
                  <a:cubicBezTo>
                    <a:pt x="219" y="51"/>
                    <a:pt x="192" y="48"/>
                    <a:pt x="187" y="46"/>
                  </a:cubicBez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91" name="Freeform 210">
              <a:extLst>
                <a:ext uri="{FF2B5EF4-FFF2-40B4-BE49-F238E27FC236}">
                  <a16:creationId xmlns:a16="http://schemas.microsoft.com/office/drawing/2014/main" id="{0283556C-D7B8-460B-87CF-A9B0A794E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853257" y="1579170"/>
              <a:ext cx="587340" cy="447803"/>
            </a:xfrm>
            <a:custGeom>
              <a:avLst/>
              <a:gdLst>
                <a:gd name="T0" fmla="*/ 187 w 187"/>
                <a:gd name="T1" fmla="*/ 32 h 139"/>
                <a:gd name="T2" fmla="*/ 53 w 187"/>
                <a:gd name="T3" fmla="*/ 1 h 139"/>
                <a:gd name="T4" fmla="*/ 58 w 187"/>
                <a:gd name="T5" fmla="*/ 10 h 139"/>
                <a:gd name="T6" fmla="*/ 57 w 187"/>
                <a:gd name="T7" fmla="*/ 17 h 139"/>
                <a:gd name="T8" fmla="*/ 55 w 187"/>
                <a:gd name="T9" fmla="*/ 21 h 139"/>
                <a:gd name="T10" fmla="*/ 56 w 187"/>
                <a:gd name="T11" fmla="*/ 25 h 139"/>
                <a:gd name="T12" fmla="*/ 56 w 187"/>
                <a:gd name="T13" fmla="*/ 31 h 139"/>
                <a:gd name="T14" fmla="*/ 58 w 187"/>
                <a:gd name="T15" fmla="*/ 39 h 139"/>
                <a:gd name="T16" fmla="*/ 52 w 187"/>
                <a:gd name="T17" fmla="*/ 46 h 139"/>
                <a:gd name="T18" fmla="*/ 51 w 187"/>
                <a:gd name="T19" fmla="*/ 53 h 139"/>
                <a:gd name="T20" fmla="*/ 49 w 187"/>
                <a:gd name="T21" fmla="*/ 60 h 139"/>
                <a:gd name="T22" fmla="*/ 39 w 187"/>
                <a:gd name="T23" fmla="*/ 65 h 139"/>
                <a:gd name="T24" fmla="*/ 37 w 187"/>
                <a:gd name="T25" fmla="*/ 58 h 139"/>
                <a:gd name="T26" fmla="*/ 38 w 187"/>
                <a:gd name="T27" fmla="*/ 61 h 139"/>
                <a:gd name="T28" fmla="*/ 42 w 187"/>
                <a:gd name="T29" fmla="*/ 58 h 139"/>
                <a:gd name="T30" fmla="*/ 47 w 187"/>
                <a:gd name="T31" fmla="*/ 56 h 139"/>
                <a:gd name="T32" fmla="*/ 45 w 187"/>
                <a:gd name="T33" fmla="*/ 49 h 139"/>
                <a:gd name="T34" fmla="*/ 50 w 187"/>
                <a:gd name="T35" fmla="*/ 43 h 139"/>
                <a:gd name="T36" fmla="*/ 47 w 187"/>
                <a:gd name="T37" fmla="*/ 38 h 139"/>
                <a:gd name="T38" fmla="*/ 44 w 187"/>
                <a:gd name="T39" fmla="*/ 30 h 139"/>
                <a:gd name="T40" fmla="*/ 38 w 187"/>
                <a:gd name="T41" fmla="*/ 27 h 139"/>
                <a:gd name="T42" fmla="*/ 6 w 187"/>
                <a:gd name="T43" fmla="*/ 10 h 139"/>
                <a:gd name="T44" fmla="*/ 5 w 187"/>
                <a:gd name="T45" fmla="*/ 12 h 139"/>
                <a:gd name="T46" fmla="*/ 5 w 187"/>
                <a:gd name="T47" fmla="*/ 28 h 139"/>
                <a:gd name="T48" fmla="*/ 5 w 187"/>
                <a:gd name="T49" fmla="*/ 46 h 139"/>
                <a:gd name="T50" fmla="*/ 4 w 187"/>
                <a:gd name="T51" fmla="*/ 55 h 139"/>
                <a:gd name="T52" fmla="*/ 6 w 187"/>
                <a:gd name="T53" fmla="*/ 59 h 139"/>
                <a:gd name="T54" fmla="*/ 10 w 187"/>
                <a:gd name="T55" fmla="*/ 63 h 139"/>
                <a:gd name="T56" fmla="*/ 4 w 187"/>
                <a:gd name="T57" fmla="*/ 63 h 139"/>
                <a:gd name="T58" fmla="*/ 5 w 187"/>
                <a:gd name="T59" fmla="*/ 72 h 139"/>
                <a:gd name="T60" fmla="*/ 8 w 187"/>
                <a:gd name="T61" fmla="*/ 73 h 139"/>
                <a:gd name="T62" fmla="*/ 5 w 187"/>
                <a:gd name="T63" fmla="*/ 77 h 139"/>
                <a:gd name="T64" fmla="*/ 2 w 187"/>
                <a:gd name="T65" fmla="*/ 81 h 139"/>
                <a:gd name="T66" fmla="*/ 2 w 187"/>
                <a:gd name="T67" fmla="*/ 74 h 139"/>
                <a:gd name="T68" fmla="*/ 1 w 187"/>
                <a:gd name="T69" fmla="*/ 85 h 139"/>
                <a:gd name="T70" fmla="*/ 9 w 187"/>
                <a:gd name="T71" fmla="*/ 90 h 139"/>
                <a:gd name="T72" fmla="*/ 16 w 187"/>
                <a:gd name="T73" fmla="*/ 95 h 139"/>
                <a:gd name="T74" fmla="*/ 21 w 187"/>
                <a:gd name="T75" fmla="*/ 113 h 139"/>
                <a:gd name="T76" fmla="*/ 30 w 187"/>
                <a:gd name="T77" fmla="*/ 121 h 139"/>
                <a:gd name="T78" fmla="*/ 46 w 187"/>
                <a:gd name="T79" fmla="*/ 121 h 139"/>
                <a:gd name="T80" fmla="*/ 57 w 187"/>
                <a:gd name="T81" fmla="*/ 124 h 139"/>
                <a:gd name="T82" fmla="*/ 66 w 187"/>
                <a:gd name="T83" fmla="*/ 128 h 139"/>
                <a:gd name="T84" fmla="*/ 80 w 187"/>
                <a:gd name="T85" fmla="*/ 129 h 139"/>
                <a:gd name="T86" fmla="*/ 100 w 187"/>
                <a:gd name="T87" fmla="*/ 129 h 139"/>
                <a:gd name="T88" fmla="*/ 110 w 187"/>
                <a:gd name="T89" fmla="*/ 128 h 139"/>
                <a:gd name="T90" fmla="*/ 136 w 187"/>
                <a:gd name="T91" fmla="*/ 133 h 139"/>
                <a:gd name="T92" fmla="*/ 169 w 187"/>
                <a:gd name="T93" fmla="*/ 139 h 139"/>
                <a:gd name="T94" fmla="*/ 170 w 187"/>
                <a:gd name="T95" fmla="*/ 128 h 139"/>
                <a:gd name="T96" fmla="*/ 178 w 187"/>
                <a:gd name="T97" fmla="*/ 78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7" h="139">
                  <a:moveTo>
                    <a:pt x="178" y="78"/>
                  </a:moveTo>
                  <a:cubicBezTo>
                    <a:pt x="179" y="76"/>
                    <a:pt x="185" y="41"/>
                    <a:pt x="187" y="32"/>
                  </a:cubicBezTo>
                  <a:cubicBezTo>
                    <a:pt x="103" y="15"/>
                    <a:pt x="50" y="0"/>
                    <a:pt x="50" y="0"/>
                  </a:cubicBezTo>
                  <a:cubicBezTo>
                    <a:pt x="51" y="1"/>
                    <a:pt x="52" y="0"/>
                    <a:pt x="53" y="1"/>
                  </a:cubicBezTo>
                  <a:cubicBezTo>
                    <a:pt x="54" y="3"/>
                    <a:pt x="53" y="5"/>
                    <a:pt x="54" y="7"/>
                  </a:cubicBezTo>
                  <a:cubicBezTo>
                    <a:pt x="56" y="8"/>
                    <a:pt x="57" y="8"/>
                    <a:pt x="58" y="10"/>
                  </a:cubicBezTo>
                  <a:cubicBezTo>
                    <a:pt x="58" y="11"/>
                    <a:pt x="59" y="11"/>
                    <a:pt x="58" y="13"/>
                  </a:cubicBezTo>
                  <a:cubicBezTo>
                    <a:pt x="58" y="15"/>
                    <a:pt x="58" y="17"/>
                    <a:pt x="57" y="17"/>
                  </a:cubicBezTo>
                  <a:cubicBezTo>
                    <a:pt x="57" y="18"/>
                    <a:pt x="56" y="19"/>
                    <a:pt x="56" y="20"/>
                  </a:cubicBezTo>
                  <a:cubicBezTo>
                    <a:pt x="56" y="21"/>
                    <a:pt x="56" y="21"/>
                    <a:pt x="55" y="21"/>
                  </a:cubicBezTo>
                  <a:cubicBezTo>
                    <a:pt x="54" y="21"/>
                    <a:pt x="52" y="21"/>
                    <a:pt x="54" y="22"/>
                  </a:cubicBezTo>
                  <a:cubicBezTo>
                    <a:pt x="55" y="24"/>
                    <a:pt x="55" y="24"/>
                    <a:pt x="56" y="25"/>
                  </a:cubicBezTo>
                  <a:cubicBezTo>
                    <a:pt x="56" y="26"/>
                    <a:pt x="58" y="26"/>
                    <a:pt x="58" y="28"/>
                  </a:cubicBezTo>
                  <a:cubicBezTo>
                    <a:pt x="57" y="29"/>
                    <a:pt x="56" y="29"/>
                    <a:pt x="56" y="31"/>
                  </a:cubicBezTo>
                  <a:cubicBezTo>
                    <a:pt x="57" y="33"/>
                    <a:pt x="57" y="34"/>
                    <a:pt x="58" y="35"/>
                  </a:cubicBezTo>
                  <a:cubicBezTo>
                    <a:pt x="58" y="36"/>
                    <a:pt x="58" y="38"/>
                    <a:pt x="58" y="39"/>
                  </a:cubicBezTo>
                  <a:cubicBezTo>
                    <a:pt x="57" y="41"/>
                    <a:pt x="57" y="41"/>
                    <a:pt x="55" y="42"/>
                  </a:cubicBezTo>
                  <a:cubicBezTo>
                    <a:pt x="54" y="43"/>
                    <a:pt x="53" y="45"/>
                    <a:pt x="52" y="46"/>
                  </a:cubicBezTo>
                  <a:cubicBezTo>
                    <a:pt x="51" y="47"/>
                    <a:pt x="51" y="47"/>
                    <a:pt x="51" y="49"/>
                  </a:cubicBezTo>
                  <a:cubicBezTo>
                    <a:pt x="52" y="51"/>
                    <a:pt x="52" y="52"/>
                    <a:pt x="51" y="53"/>
                  </a:cubicBezTo>
                  <a:cubicBezTo>
                    <a:pt x="51" y="54"/>
                    <a:pt x="51" y="55"/>
                    <a:pt x="50" y="57"/>
                  </a:cubicBezTo>
                  <a:cubicBezTo>
                    <a:pt x="50" y="58"/>
                    <a:pt x="50" y="58"/>
                    <a:pt x="49" y="60"/>
                  </a:cubicBezTo>
                  <a:cubicBezTo>
                    <a:pt x="47" y="62"/>
                    <a:pt x="48" y="62"/>
                    <a:pt x="44" y="64"/>
                  </a:cubicBezTo>
                  <a:cubicBezTo>
                    <a:pt x="41" y="65"/>
                    <a:pt x="42" y="66"/>
                    <a:pt x="39" y="65"/>
                  </a:cubicBezTo>
                  <a:cubicBezTo>
                    <a:pt x="35" y="64"/>
                    <a:pt x="32" y="64"/>
                    <a:pt x="33" y="62"/>
                  </a:cubicBezTo>
                  <a:cubicBezTo>
                    <a:pt x="34" y="60"/>
                    <a:pt x="36" y="60"/>
                    <a:pt x="37" y="58"/>
                  </a:cubicBezTo>
                  <a:cubicBezTo>
                    <a:pt x="38" y="56"/>
                    <a:pt x="39" y="56"/>
                    <a:pt x="39" y="57"/>
                  </a:cubicBezTo>
                  <a:cubicBezTo>
                    <a:pt x="39" y="59"/>
                    <a:pt x="37" y="61"/>
                    <a:pt x="38" y="61"/>
                  </a:cubicBezTo>
                  <a:cubicBezTo>
                    <a:pt x="40" y="61"/>
                    <a:pt x="39" y="59"/>
                    <a:pt x="40" y="59"/>
                  </a:cubicBezTo>
                  <a:cubicBezTo>
                    <a:pt x="41" y="58"/>
                    <a:pt x="41" y="56"/>
                    <a:pt x="42" y="58"/>
                  </a:cubicBezTo>
                  <a:cubicBezTo>
                    <a:pt x="42" y="59"/>
                    <a:pt x="41" y="60"/>
                    <a:pt x="43" y="60"/>
                  </a:cubicBezTo>
                  <a:cubicBezTo>
                    <a:pt x="45" y="60"/>
                    <a:pt x="47" y="58"/>
                    <a:pt x="47" y="56"/>
                  </a:cubicBezTo>
                  <a:cubicBezTo>
                    <a:pt x="47" y="54"/>
                    <a:pt x="48" y="51"/>
                    <a:pt x="47" y="51"/>
                  </a:cubicBezTo>
                  <a:cubicBezTo>
                    <a:pt x="45" y="51"/>
                    <a:pt x="44" y="50"/>
                    <a:pt x="45" y="49"/>
                  </a:cubicBezTo>
                  <a:cubicBezTo>
                    <a:pt x="47" y="48"/>
                    <a:pt x="46" y="46"/>
                    <a:pt x="47" y="45"/>
                  </a:cubicBezTo>
                  <a:cubicBezTo>
                    <a:pt x="48" y="44"/>
                    <a:pt x="50" y="45"/>
                    <a:pt x="50" y="43"/>
                  </a:cubicBezTo>
                  <a:cubicBezTo>
                    <a:pt x="50" y="42"/>
                    <a:pt x="50" y="39"/>
                    <a:pt x="49" y="39"/>
                  </a:cubicBezTo>
                  <a:cubicBezTo>
                    <a:pt x="48" y="39"/>
                    <a:pt x="48" y="41"/>
                    <a:pt x="47" y="38"/>
                  </a:cubicBezTo>
                  <a:cubicBezTo>
                    <a:pt x="47" y="35"/>
                    <a:pt x="47" y="34"/>
                    <a:pt x="47" y="32"/>
                  </a:cubicBezTo>
                  <a:cubicBezTo>
                    <a:pt x="47" y="30"/>
                    <a:pt x="45" y="29"/>
                    <a:pt x="44" y="30"/>
                  </a:cubicBezTo>
                  <a:cubicBezTo>
                    <a:pt x="44" y="31"/>
                    <a:pt x="43" y="31"/>
                    <a:pt x="42" y="30"/>
                  </a:cubicBezTo>
                  <a:cubicBezTo>
                    <a:pt x="41" y="28"/>
                    <a:pt x="40" y="27"/>
                    <a:pt x="38" y="27"/>
                  </a:cubicBezTo>
                  <a:cubicBezTo>
                    <a:pt x="36" y="27"/>
                    <a:pt x="36" y="27"/>
                    <a:pt x="32" y="25"/>
                  </a:cubicBezTo>
                  <a:cubicBezTo>
                    <a:pt x="28" y="23"/>
                    <a:pt x="13" y="20"/>
                    <a:pt x="6" y="10"/>
                  </a:cubicBezTo>
                  <a:cubicBezTo>
                    <a:pt x="6" y="10"/>
                    <a:pt x="5" y="8"/>
                    <a:pt x="5" y="10"/>
                  </a:cubicBezTo>
                  <a:cubicBezTo>
                    <a:pt x="5" y="12"/>
                    <a:pt x="6" y="11"/>
                    <a:pt x="5" y="12"/>
                  </a:cubicBezTo>
                  <a:cubicBezTo>
                    <a:pt x="4" y="13"/>
                    <a:pt x="1" y="17"/>
                    <a:pt x="2" y="21"/>
                  </a:cubicBezTo>
                  <a:cubicBezTo>
                    <a:pt x="2" y="24"/>
                    <a:pt x="4" y="25"/>
                    <a:pt x="5" y="28"/>
                  </a:cubicBezTo>
                  <a:cubicBezTo>
                    <a:pt x="5" y="31"/>
                    <a:pt x="5" y="31"/>
                    <a:pt x="5" y="35"/>
                  </a:cubicBezTo>
                  <a:cubicBezTo>
                    <a:pt x="4" y="38"/>
                    <a:pt x="5" y="43"/>
                    <a:pt x="5" y="46"/>
                  </a:cubicBezTo>
                  <a:cubicBezTo>
                    <a:pt x="6" y="49"/>
                    <a:pt x="6" y="47"/>
                    <a:pt x="6" y="49"/>
                  </a:cubicBezTo>
                  <a:cubicBezTo>
                    <a:pt x="5" y="52"/>
                    <a:pt x="5" y="54"/>
                    <a:pt x="4" y="55"/>
                  </a:cubicBezTo>
                  <a:cubicBezTo>
                    <a:pt x="4" y="57"/>
                    <a:pt x="3" y="58"/>
                    <a:pt x="4" y="59"/>
                  </a:cubicBezTo>
                  <a:cubicBezTo>
                    <a:pt x="4" y="61"/>
                    <a:pt x="5" y="59"/>
                    <a:pt x="6" y="59"/>
                  </a:cubicBezTo>
                  <a:cubicBezTo>
                    <a:pt x="7" y="60"/>
                    <a:pt x="8" y="60"/>
                    <a:pt x="8" y="61"/>
                  </a:cubicBezTo>
                  <a:cubicBezTo>
                    <a:pt x="9" y="62"/>
                    <a:pt x="11" y="62"/>
                    <a:pt x="10" y="63"/>
                  </a:cubicBezTo>
                  <a:cubicBezTo>
                    <a:pt x="9" y="63"/>
                    <a:pt x="9" y="64"/>
                    <a:pt x="7" y="64"/>
                  </a:cubicBezTo>
                  <a:cubicBezTo>
                    <a:pt x="5" y="64"/>
                    <a:pt x="4" y="62"/>
                    <a:pt x="4" y="63"/>
                  </a:cubicBezTo>
                  <a:cubicBezTo>
                    <a:pt x="4" y="64"/>
                    <a:pt x="4" y="65"/>
                    <a:pt x="4" y="68"/>
                  </a:cubicBezTo>
                  <a:cubicBezTo>
                    <a:pt x="4" y="70"/>
                    <a:pt x="2" y="71"/>
                    <a:pt x="5" y="72"/>
                  </a:cubicBezTo>
                  <a:cubicBezTo>
                    <a:pt x="7" y="72"/>
                    <a:pt x="8" y="71"/>
                    <a:pt x="9" y="72"/>
                  </a:cubicBezTo>
                  <a:cubicBezTo>
                    <a:pt x="9" y="73"/>
                    <a:pt x="9" y="73"/>
                    <a:pt x="8" y="73"/>
                  </a:cubicBezTo>
                  <a:cubicBezTo>
                    <a:pt x="7" y="73"/>
                    <a:pt x="5" y="72"/>
                    <a:pt x="5" y="73"/>
                  </a:cubicBezTo>
                  <a:cubicBezTo>
                    <a:pt x="5" y="75"/>
                    <a:pt x="5" y="76"/>
                    <a:pt x="5" y="77"/>
                  </a:cubicBezTo>
                  <a:cubicBezTo>
                    <a:pt x="5" y="78"/>
                    <a:pt x="4" y="78"/>
                    <a:pt x="3" y="79"/>
                  </a:cubicBezTo>
                  <a:cubicBezTo>
                    <a:pt x="3" y="81"/>
                    <a:pt x="3" y="83"/>
                    <a:pt x="2" y="81"/>
                  </a:cubicBezTo>
                  <a:cubicBezTo>
                    <a:pt x="1" y="80"/>
                    <a:pt x="1" y="80"/>
                    <a:pt x="2" y="77"/>
                  </a:cubicBezTo>
                  <a:cubicBezTo>
                    <a:pt x="2" y="74"/>
                    <a:pt x="3" y="73"/>
                    <a:pt x="2" y="74"/>
                  </a:cubicBezTo>
                  <a:cubicBezTo>
                    <a:pt x="0" y="75"/>
                    <a:pt x="0" y="76"/>
                    <a:pt x="0" y="78"/>
                  </a:cubicBezTo>
                  <a:cubicBezTo>
                    <a:pt x="1" y="80"/>
                    <a:pt x="1" y="83"/>
                    <a:pt x="1" y="85"/>
                  </a:cubicBezTo>
                  <a:cubicBezTo>
                    <a:pt x="1" y="86"/>
                    <a:pt x="2" y="86"/>
                    <a:pt x="2" y="87"/>
                  </a:cubicBezTo>
                  <a:cubicBezTo>
                    <a:pt x="5" y="88"/>
                    <a:pt x="8" y="89"/>
                    <a:pt x="9" y="90"/>
                  </a:cubicBezTo>
                  <a:cubicBezTo>
                    <a:pt x="12" y="90"/>
                    <a:pt x="11" y="90"/>
                    <a:pt x="12" y="94"/>
                  </a:cubicBezTo>
                  <a:cubicBezTo>
                    <a:pt x="13" y="97"/>
                    <a:pt x="13" y="95"/>
                    <a:pt x="16" y="95"/>
                  </a:cubicBezTo>
                  <a:cubicBezTo>
                    <a:pt x="19" y="95"/>
                    <a:pt x="21" y="98"/>
                    <a:pt x="23" y="101"/>
                  </a:cubicBezTo>
                  <a:cubicBezTo>
                    <a:pt x="25" y="105"/>
                    <a:pt x="22" y="110"/>
                    <a:pt x="21" y="113"/>
                  </a:cubicBezTo>
                  <a:cubicBezTo>
                    <a:pt x="21" y="116"/>
                    <a:pt x="21" y="118"/>
                    <a:pt x="22" y="119"/>
                  </a:cubicBezTo>
                  <a:cubicBezTo>
                    <a:pt x="23" y="119"/>
                    <a:pt x="28" y="119"/>
                    <a:pt x="30" y="121"/>
                  </a:cubicBezTo>
                  <a:cubicBezTo>
                    <a:pt x="32" y="123"/>
                    <a:pt x="37" y="123"/>
                    <a:pt x="40" y="122"/>
                  </a:cubicBezTo>
                  <a:cubicBezTo>
                    <a:pt x="43" y="121"/>
                    <a:pt x="43" y="120"/>
                    <a:pt x="46" y="121"/>
                  </a:cubicBezTo>
                  <a:cubicBezTo>
                    <a:pt x="49" y="123"/>
                    <a:pt x="50" y="122"/>
                    <a:pt x="53" y="122"/>
                  </a:cubicBezTo>
                  <a:cubicBezTo>
                    <a:pt x="55" y="122"/>
                    <a:pt x="56" y="123"/>
                    <a:pt x="57" y="124"/>
                  </a:cubicBezTo>
                  <a:cubicBezTo>
                    <a:pt x="59" y="126"/>
                    <a:pt x="59" y="127"/>
                    <a:pt x="60" y="127"/>
                  </a:cubicBezTo>
                  <a:cubicBezTo>
                    <a:pt x="62" y="127"/>
                    <a:pt x="65" y="126"/>
                    <a:pt x="66" y="128"/>
                  </a:cubicBezTo>
                  <a:cubicBezTo>
                    <a:pt x="67" y="129"/>
                    <a:pt x="72" y="127"/>
                    <a:pt x="73" y="127"/>
                  </a:cubicBezTo>
                  <a:cubicBezTo>
                    <a:pt x="74" y="126"/>
                    <a:pt x="78" y="127"/>
                    <a:pt x="80" y="129"/>
                  </a:cubicBezTo>
                  <a:cubicBezTo>
                    <a:pt x="82" y="132"/>
                    <a:pt x="87" y="130"/>
                    <a:pt x="88" y="129"/>
                  </a:cubicBezTo>
                  <a:cubicBezTo>
                    <a:pt x="89" y="129"/>
                    <a:pt x="94" y="129"/>
                    <a:pt x="100" y="129"/>
                  </a:cubicBezTo>
                  <a:cubicBezTo>
                    <a:pt x="105" y="129"/>
                    <a:pt x="102" y="129"/>
                    <a:pt x="103" y="128"/>
                  </a:cubicBezTo>
                  <a:cubicBezTo>
                    <a:pt x="104" y="127"/>
                    <a:pt x="108" y="128"/>
                    <a:pt x="110" y="128"/>
                  </a:cubicBezTo>
                  <a:cubicBezTo>
                    <a:pt x="112" y="129"/>
                    <a:pt x="116" y="129"/>
                    <a:pt x="118" y="128"/>
                  </a:cubicBezTo>
                  <a:cubicBezTo>
                    <a:pt x="120" y="127"/>
                    <a:pt x="132" y="131"/>
                    <a:pt x="136" y="133"/>
                  </a:cubicBezTo>
                  <a:cubicBezTo>
                    <a:pt x="141" y="135"/>
                    <a:pt x="168" y="138"/>
                    <a:pt x="168" y="138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69" y="137"/>
                    <a:pt x="169" y="135"/>
                    <a:pt x="169" y="134"/>
                  </a:cubicBezTo>
                  <a:cubicBezTo>
                    <a:pt x="169" y="133"/>
                    <a:pt x="171" y="130"/>
                    <a:pt x="170" y="128"/>
                  </a:cubicBezTo>
                  <a:cubicBezTo>
                    <a:pt x="169" y="127"/>
                    <a:pt x="169" y="116"/>
                    <a:pt x="170" y="113"/>
                  </a:cubicBezTo>
                  <a:cubicBezTo>
                    <a:pt x="172" y="111"/>
                    <a:pt x="178" y="80"/>
                    <a:pt x="178" y="78"/>
                  </a:cubicBez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92" name="Freeform 251">
              <a:extLst>
                <a:ext uri="{FF2B5EF4-FFF2-40B4-BE49-F238E27FC236}">
                  <a16:creationId xmlns:a16="http://schemas.microsoft.com/office/drawing/2014/main" id="{AD8A11C4-27DE-45FB-A126-4C1DBDF07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3543" y="1681252"/>
              <a:ext cx="540936" cy="890161"/>
            </a:xfrm>
            <a:custGeom>
              <a:avLst/>
              <a:gdLst>
                <a:gd name="T0" fmla="*/ 169 w 172"/>
                <a:gd name="T1" fmla="*/ 181 h 276"/>
                <a:gd name="T2" fmla="*/ 164 w 172"/>
                <a:gd name="T3" fmla="*/ 176 h 276"/>
                <a:gd name="T4" fmla="*/ 159 w 172"/>
                <a:gd name="T5" fmla="*/ 183 h 276"/>
                <a:gd name="T6" fmla="*/ 156 w 172"/>
                <a:gd name="T7" fmla="*/ 182 h 276"/>
                <a:gd name="T8" fmla="*/ 152 w 172"/>
                <a:gd name="T9" fmla="*/ 182 h 276"/>
                <a:gd name="T10" fmla="*/ 145 w 172"/>
                <a:gd name="T11" fmla="*/ 180 h 276"/>
                <a:gd name="T12" fmla="*/ 140 w 172"/>
                <a:gd name="T13" fmla="*/ 179 h 276"/>
                <a:gd name="T14" fmla="*/ 136 w 172"/>
                <a:gd name="T15" fmla="*/ 182 h 276"/>
                <a:gd name="T16" fmla="*/ 130 w 172"/>
                <a:gd name="T17" fmla="*/ 180 h 276"/>
                <a:gd name="T18" fmla="*/ 126 w 172"/>
                <a:gd name="T19" fmla="*/ 183 h 276"/>
                <a:gd name="T20" fmla="*/ 124 w 172"/>
                <a:gd name="T21" fmla="*/ 180 h 276"/>
                <a:gd name="T22" fmla="*/ 121 w 172"/>
                <a:gd name="T23" fmla="*/ 171 h 276"/>
                <a:gd name="T24" fmla="*/ 116 w 172"/>
                <a:gd name="T25" fmla="*/ 165 h 276"/>
                <a:gd name="T26" fmla="*/ 114 w 172"/>
                <a:gd name="T27" fmla="*/ 159 h 276"/>
                <a:gd name="T28" fmla="*/ 113 w 172"/>
                <a:gd name="T29" fmla="*/ 150 h 276"/>
                <a:gd name="T30" fmla="*/ 109 w 172"/>
                <a:gd name="T31" fmla="*/ 142 h 276"/>
                <a:gd name="T32" fmla="*/ 110 w 172"/>
                <a:gd name="T33" fmla="*/ 134 h 276"/>
                <a:gd name="T34" fmla="*/ 104 w 172"/>
                <a:gd name="T35" fmla="*/ 134 h 276"/>
                <a:gd name="T36" fmla="*/ 96 w 172"/>
                <a:gd name="T37" fmla="*/ 137 h 276"/>
                <a:gd name="T38" fmla="*/ 93 w 172"/>
                <a:gd name="T39" fmla="*/ 136 h 276"/>
                <a:gd name="T40" fmla="*/ 91 w 172"/>
                <a:gd name="T41" fmla="*/ 133 h 276"/>
                <a:gd name="T42" fmla="*/ 91 w 172"/>
                <a:gd name="T43" fmla="*/ 128 h 276"/>
                <a:gd name="T44" fmla="*/ 95 w 172"/>
                <a:gd name="T45" fmla="*/ 126 h 276"/>
                <a:gd name="T46" fmla="*/ 96 w 172"/>
                <a:gd name="T47" fmla="*/ 120 h 276"/>
                <a:gd name="T48" fmla="*/ 96 w 172"/>
                <a:gd name="T49" fmla="*/ 112 h 276"/>
                <a:gd name="T50" fmla="*/ 100 w 172"/>
                <a:gd name="T51" fmla="*/ 105 h 276"/>
                <a:gd name="T52" fmla="*/ 102 w 172"/>
                <a:gd name="T53" fmla="*/ 96 h 276"/>
                <a:gd name="T54" fmla="*/ 97 w 172"/>
                <a:gd name="T55" fmla="*/ 96 h 276"/>
                <a:gd name="T56" fmla="*/ 91 w 172"/>
                <a:gd name="T57" fmla="*/ 89 h 276"/>
                <a:gd name="T58" fmla="*/ 89 w 172"/>
                <a:gd name="T59" fmla="*/ 83 h 276"/>
                <a:gd name="T60" fmla="*/ 85 w 172"/>
                <a:gd name="T61" fmla="*/ 78 h 276"/>
                <a:gd name="T62" fmla="*/ 83 w 172"/>
                <a:gd name="T63" fmla="*/ 70 h 276"/>
                <a:gd name="T64" fmla="*/ 79 w 172"/>
                <a:gd name="T65" fmla="*/ 67 h 276"/>
                <a:gd name="T66" fmla="*/ 75 w 172"/>
                <a:gd name="T67" fmla="*/ 62 h 276"/>
                <a:gd name="T68" fmla="*/ 76 w 172"/>
                <a:gd name="T69" fmla="*/ 54 h 276"/>
                <a:gd name="T70" fmla="*/ 71 w 172"/>
                <a:gd name="T71" fmla="*/ 42 h 276"/>
                <a:gd name="T72" fmla="*/ 72 w 172"/>
                <a:gd name="T73" fmla="*/ 35 h 276"/>
                <a:gd name="T74" fmla="*/ 74 w 172"/>
                <a:gd name="T75" fmla="*/ 23 h 276"/>
                <a:gd name="T76" fmla="*/ 76 w 172"/>
                <a:gd name="T77" fmla="*/ 10 h 276"/>
                <a:gd name="T78" fmla="*/ 76 w 172"/>
                <a:gd name="T79" fmla="*/ 5 h 276"/>
                <a:gd name="T80" fmla="*/ 51 w 172"/>
                <a:gd name="T81" fmla="*/ 0 h 276"/>
                <a:gd name="T82" fmla="*/ 42 w 172"/>
                <a:gd name="T83" fmla="*/ 46 h 276"/>
                <a:gd name="T84" fmla="*/ 34 w 172"/>
                <a:gd name="T85" fmla="*/ 81 h 276"/>
                <a:gd name="T86" fmla="*/ 34 w 172"/>
                <a:gd name="T87" fmla="*/ 96 h 276"/>
                <a:gd name="T88" fmla="*/ 33 w 172"/>
                <a:gd name="T89" fmla="*/ 102 h 276"/>
                <a:gd name="T90" fmla="*/ 37 w 172"/>
                <a:gd name="T91" fmla="*/ 114 h 276"/>
                <a:gd name="T92" fmla="*/ 40 w 172"/>
                <a:gd name="T93" fmla="*/ 125 h 276"/>
                <a:gd name="T94" fmla="*/ 34 w 172"/>
                <a:gd name="T95" fmla="*/ 134 h 276"/>
                <a:gd name="T96" fmla="*/ 28 w 172"/>
                <a:gd name="T97" fmla="*/ 140 h 276"/>
                <a:gd name="T98" fmla="*/ 27 w 172"/>
                <a:gd name="T99" fmla="*/ 145 h 276"/>
                <a:gd name="T100" fmla="*/ 13 w 172"/>
                <a:gd name="T101" fmla="*/ 160 h 276"/>
                <a:gd name="T102" fmla="*/ 17 w 172"/>
                <a:gd name="T103" fmla="*/ 167 h 276"/>
                <a:gd name="T104" fmla="*/ 18 w 172"/>
                <a:gd name="T105" fmla="*/ 175 h 276"/>
                <a:gd name="T106" fmla="*/ 17 w 172"/>
                <a:gd name="T107" fmla="*/ 179 h 276"/>
                <a:gd name="T108" fmla="*/ 13 w 172"/>
                <a:gd name="T109" fmla="*/ 187 h 276"/>
                <a:gd name="T110" fmla="*/ 0 w 172"/>
                <a:gd name="T111" fmla="*/ 247 h 276"/>
                <a:gd name="T112" fmla="*/ 158 w 172"/>
                <a:gd name="T113" fmla="*/ 276 h 276"/>
                <a:gd name="T114" fmla="*/ 172 w 172"/>
                <a:gd name="T115" fmla="*/ 186 h 276"/>
                <a:gd name="T116" fmla="*/ 169 w 172"/>
                <a:gd name="T117" fmla="*/ 181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2" h="276">
                  <a:moveTo>
                    <a:pt x="169" y="181"/>
                  </a:moveTo>
                  <a:cubicBezTo>
                    <a:pt x="168" y="178"/>
                    <a:pt x="166" y="177"/>
                    <a:pt x="164" y="176"/>
                  </a:cubicBezTo>
                  <a:cubicBezTo>
                    <a:pt x="161" y="175"/>
                    <a:pt x="162" y="180"/>
                    <a:pt x="159" y="183"/>
                  </a:cubicBezTo>
                  <a:cubicBezTo>
                    <a:pt x="155" y="187"/>
                    <a:pt x="159" y="183"/>
                    <a:pt x="156" y="182"/>
                  </a:cubicBezTo>
                  <a:cubicBezTo>
                    <a:pt x="153" y="180"/>
                    <a:pt x="154" y="181"/>
                    <a:pt x="152" y="182"/>
                  </a:cubicBezTo>
                  <a:cubicBezTo>
                    <a:pt x="149" y="182"/>
                    <a:pt x="148" y="182"/>
                    <a:pt x="145" y="180"/>
                  </a:cubicBezTo>
                  <a:cubicBezTo>
                    <a:pt x="143" y="178"/>
                    <a:pt x="141" y="179"/>
                    <a:pt x="140" y="179"/>
                  </a:cubicBezTo>
                  <a:cubicBezTo>
                    <a:pt x="139" y="180"/>
                    <a:pt x="138" y="182"/>
                    <a:pt x="136" y="182"/>
                  </a:cubicBezTo>
                  <a:cubicBezTo>
                    <a:pt x="133" y="181"/>
                    <a:pt x="133" y="181"/>
                    <a:pt x="130" y="180"/>
                  </a:cubicBezTo>
                  <a:cubicBezTo>
                    <a:pt x="128" y="179"/>
                    <a:pt x="128" y="180"/>
                    <a:pt x="126" y="183"/>
                  </a:cubicBezTo>
                  <a:cubicBezTo>
                    <a:pt x="125" y="185"/>
                    <a:pt x="125" y="182"/>
                    <a:pt x="124" y="180"/>
                  </a:cubicBezTo>
                  <a:cubicBezTo>
                    <a:pt x="123" y="179"/>
                    <a:pt x="121" y="174"/>
                    <a:pt x="121" y="171"/>
                  </a:cubicBezTo>
                  <a:cubicBezTo>
                    <a:pt x="121" y="168"/>
                    <a:pt x="120" y="166"/>
                    <a:pt x="116" y="165"/>
                  </a:cubicBezTo>
                  <a:cubicBezTo>
                    <a:pt x="111" y="164"/>
                    <a:pt x="113" y="163"/>
                    <a:pt x="114" y="159"/>
                  </a:cubicBezTo>
                  <a:cubicBezTo>
                    <a:pt x="115" y="156"/>
                    <a:pt x="115" y="153"/>
                    <a:pt x="113" y="150"/>
                  </a:cubicBezTo>
                  <a:cubicBezTo>
                    <a:pt x="110" y="147"/>
                    <a:pt x="110" y="145"/>
                    <a:pt x="109" y="142"/>
                  </a:cubicBezTo>
                  <a:cubicBezTo>
                    <a:pt x="108" y="139"/>
                    <a:pt x="110" y="137"/>
                    <a:pt x="110" y="134"/>
                  </a:cubicBezTo>
                  <a:cubicBezTo>
                    <a:pt x="109" y="130"/>
                    <a:pt x="106" y="132"/>
                    <a:pt x="104" y="134"/>
                  </a:cubicBezTo>
                  <a:cubicBezTo>
                    <a:pt x="101" y="136"/>
                    <a:pt x="100" y="137"/>
                    <a:pt x="96" y="137"/>
                  </a:cubicBezTo>
                  <a:cubicBezTo>
                    <a:pt x="91" y="138"/>
                    <a:pt x="96" y="137"/>
                    <a:pt x="93" y="136"/>
                  </a:cubicBezTo>
                  <a:cubicBezTo>
                    <a:pt x="91" y="134"/>
                    <a:pt x="90" y="134"/>
                    <a:pt x="91" y="133"/>
                  </a:cubicBezTo>
                  <a:cubicBezTo>
                    <a:pt x="91" y="132"/>
                    <a:pt x="92" y="131"/>
                    <a:pt x="91" y="128"/>
                  </a:cubicBezTo>
                  <a:cubicBezTo>
                    <a:pt x="91" y="126"/>
                    <a:pt x="93" y="126"/>
                    <a:pt x="95" y="126"/>
                  </a:cubicBezTo>
                  <a:cubicBezTo>
                    <a:pt x="96" y="126"/>
                    <a:pt x="97" y="122"/>
                    <a:pt x="96" y="120"/>
                  </a:cubicBezTo>
                  <a:cubicBezTo>
                    <a:pt x="96" y="118"/>
                    <a:pt x="95" y="115"/>
                    <a:pt x="96" y="112"/>
                  </a:cubicBezTo>
                  <a:cubicBezTo>
                    <a:pt x="96" y="109"/>
                    <a:pt x="99" y="106"/>
                    <a:pt x="100" y="105"/>
                  </a:cubicBezTo>
                  <a:cubicBezTo>
                    <a:pt x="101" y="103"/>
                    <a:pt x="102" y="99"/>
                    <a:pt x="102" y="96"/>
                  </a:cubicBezTo>
                  <a:cubicBezTo>
                    <a:pt x="102" y="92"/>
                    <a:pt x="100" y="97"/>
                    <a:pt x="97" y="96"/>
                  </a:cubicBezTo>
                  <a:cubicBezTo>
                    <a:pt x="94" y="95"/>
                    <a:pt x="94" y="92"/>
                    <a:pt x="91" y="89"/>
                  </a:cubicBezTo>
                  <a:cubicBezTo>
                    <a:pt x="87" y="87"/>
                    <a:pt x="90" y="87"/>
                    <a:pt x="89" y="83"/>
                  </a:cubicBezTo>
                  <a:cubicBezTo>
                    <a:pt x="89" y="80"/>
                    <a:pt x="88" y="80"/>
                    <a:pt x="85" y="78"/>
                  </a:cubicBezTo>
                  <a:cubicBezTo>
                    <a:pt x="82" y="76"/>
                    <a:pt x="84" y="73"/>
                    <a:pt x="83" y="70"/>
                  </a:cubicBezTo>
                  <a:cubicBezTo>
                    <a:pt x="83" y="67"/>
                    <a:pt x="80" y="69"/>
                    <a:pt x="79" y="67"/>
                  </a:cubicBezTo>
                  <a:cubicBezTo>
                    <a:pt x="77" y="65"/>
                    <a:pt x="75" y="64"/>
                    <a:pt x="75" y="62"/>
                  </a:cubicBezTo>
                  <a:cubicBezTo>
                    <a:pt x="75" y="59"/>
                    <a:pt x="77" y="57"/>
                    <a:pt x="76" y="54"/>
                  </a:cubicBezTo>
                  <a:cubicBezTo>
                    <a:pt x="76" y="51"/>
                    <a:pt x="72" y="45"/>
                    <a:pt x="71" y="42"/>
                  </a:cubicBezTo>
                  <a:cubicBezTo>
                    <a:pt x="70" y="40"/>
                    <a:pt x="71" y="38"/>
                    <a:pt x="72" y="35"/>
                  </a:cubicBezTo>
                  <a:cubicBezTo>
                    <a:pt x="72" y="32"/>
                    <a:pt x="73" y="26"/>
                    <a:pt x="74" y="23"/>
                  </a:cubicBezTo>
                  <a:cubicBezTo>
                    <a:pt x="76" y="20"/>
                    <a:pt x="76" y="12"/>
                    <a:pt x="76" y="10"/>
                  </a:cubicBezTo>
                  <a:cubicBezTo>
                    <a:pt x="76" y="9"/>
                    <a:pt x="76" y="7"/>
                    <a:pt x="76" y="5"/>
                  </a:cubicBezTo>
                  <a:cubicBezTo>
                    <a:pt x="68" y="4"/>
                    <a:pt x="59" y="2"/>
                    <a:pt x="51" y="0"/>
                  </a:cubicBezTo>
                  <a:cubicBezTo>
                    <a:pt x="49" y="9"/>
                    <a:pt x="43" y="44"/>
                    <a:pt x="42" y="46"/>
                  </a:cubicBezTo>
                  <a:cubicBezTo>
                    <a:pt x="42" y="48"/>
                    <a:pt x="36" y="79"/>
                    <a:pt x="34" y="81"/>
                  </a:cubicBezTo>
                  <a:cubicBezTo>
                    <a:pt x="33" y="83"/>
                    <a:pt x="33" y="94"/>
                    <a:pt x="34" y="96"/>
                  </a:cubicBezTo>
                  <a:cubicBezTo>
                    <a:pt x="35" y="97"/>
                    <a:pt x="33" y="101"/>
                    <a:pt x="33" y="102"/>
                  </a:cubicBezTo>
                  <a:cubicBezTo>
                    <a:pt x="33" y="104"/>
                    <a:pt x="33" y="111"/>
                    <a:pt x="37" y="114"/>
                  </a:cubicBezTo>
                  <a:cubicBezTo>
                    <a:pt x="40" y="117"/>
                    <a:pt x="41" y="124"/>
                    <a:pt x="40" y="125"/>
                  </a:cubicBezTo>
                  <a:cubicBezTo>
                    <a:pt x="38" y="126"/>
                    <a:pt x="34" y="133"/>
                    <a:pt x="34" y="134"/>
                  </a:cubicBezTo>
                  <a:cubicBezTo>
                    <a:pt x="34" y="136"/>
                    <a:pt x="30" y="138"/>
                    <a:pt x="28" y="140"/>
                  </a:cubicBezTo>
                  <a:cubicBezTo>
                    <a:pt x="26" y="142"/>
                    <a:pt x="27" y="144"/>
                    <a:pt x="27" y="145"/>
                  </a:cubicBezTo>
                  <a:cubicBezTo>
                    <a:pt x="27" y="146"/>
                    <a:pt x="13" y="156"/>
                    <a:pt x="13" y="160"/>
                  </a:cubicBezTo>
                  <a:cubicBezTo>
                    <a:pt x="14" y="163"/>
                    <a:pt x="13" y="165"/>
                    <a:pt x="17" y="167"/>
                  </a:cubicBezTo>
                  <a:cubicBezTo>
                    <a:pt x="22" y="170"/>
                    <a:pt x="19" y="173"/>
                    <a:pt x="18" y="175"/>
                  </a:cubicBezTo>
                  <a:cubicBezTo>
                    <a:pt x="17" y="176"/>
                    <a:pt x="18" y="178"/>
                    <a:pt x="17" y="179"/>
                  </a:cubicBezTo>
                  <a:cubicBezTo>
                    <a:pt x="16" y="181"/>
                    <a:pt x="13" y="185"/>
                    <a:pt x="13" y="187"/>
                  </a:cubicBezTo>
                  <a:cubicBezTo>
                    <a:pt x="13" y="188"/>
                    <a:pt x="2" y="236"/>
                    <a:pt x="0" y="247"/>
                  </a:cubicBezTo>
                  <a:cubicBezTo>
                    <a:pt x="49" y="257"/>
                    <a:pt x="103" y="268"/>
                    <a:pt x="158" y="276"/>
                  </a:cubicBezTo>
                  <a:cubicBezTo>
                    <a:pt x="172" y="186"/>
                    <a:pt x="172" y="186"/>
                    <a:pt x="172" y="186"/>
                  </a:cubicBezTo>
                  <a:cubicBezTo>
                    <a:pt x="171" y="185"/>
                    <a:pt x="169" y="184"/>
                    <a:pt x="169" y="181"/>
                  </a:cubicBez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93" name="Freeform 253">
              <a:extLst>
                <a:ext uri="{FF2B5EF4-FFF2-40B4-BE49-F238E27FC236}">
                  <a16:creationId xmlns:a16="http://schemas.microsoft.com/office/drawing/2014/main" id="{B1C8CF05-6D75-4E9F-BA14-B4B83BD4BF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3630" y="1697586"/>
              <a:ext cx="922774" cy="597525"/>
            </a:xfrm>
            <a:custGeom>
              <a:avLst/>
              <a:gdLst>
                <a:gd name="T0" fmla="*/ 6 w 294"/>
                <a:gd name="T1" fmla="*/ 0 h 185"/>
                <a:gd name="T2" fmla="*/ 6 w 294"/>
                <a:gd name="T3" fmla="*/ 5 h 185"/>
                <a:gd name="T4" fmla="*/ 4 w 294"/>
                <a:gd name="T5" fmla="*/ 18 h 185"/>
                <a:gd name="T6" fmla="*/ 2 w 294"/>
                <a:gd name="T7" fmla="*/ 30 h 185"/>
                <a:gd name="T8" fmla="*/ 1 w 294"/>
                <a:gd name="T9" fmla="*/ 37 h 185"/>
                <a:gd name="T10" fmla="*/ 6 w 294"/>
                <a:gd name="T11" fmla="*/ 49 h 185"/>
                <a:gd name="T12" fmla="*/ 5 w 294"/>
                <a:gd name="T13" fmla="*/ 57 h 185"/>
                <a:gd name="T14" fmla="*/ 9 w 294"/>
                <a:gd name="T15" fmla="*/ 62 h 185"/>
                <a:gd name="T16" fmla="*/ 13 w 294"/>
                <a:gd name="T17" fmla="*/ 65 h 185"/>
                <a:gd name="T18" fmla="*/ 15 w 294"/>
                <a:gd name="T19" fmla="*/ 73 h 185"/>
                <a:gd name="T20" fmla="*/ 19 w 294"/>
                <a:gd name="T21" fmla="*/ 78 h 185"/>
                <a:gd name="T22" fmla="*/ 21 w 294"/>
                <a:gd name="T23" fmla="*/ 84 h 185"/>
                <a:gd name="T24" fmla="*/ 27 w 294"/>
                <a:gd name="T25" fmla="*/ 91 h 185"/>
                <a:gd name="T26" fmla="*/ 32 w 294"/>
                <a:gd name="T27" fmla="*/ 91 h 185"/>
                <a:gd name="T28" fmla="*/ 30 w 294"/>
                <a:gd name="T29" fmla="*/ 100 h 185"/>
                <a:gd name="T30" fmla="*/ 26 w 294"/>
                <a:gd name="T31" fmla="*/ 107 h 185"/>
                <a:gd name="T32" fmla="*/ 26 w 294"/>
                <a:gd name="T33" fmla="*/ 115 h 185"/>
                <a:gd name="T34" fmla="*/ 25 w 294"/>
                <a:gd name="T35" fmla="*/ 121 h 185"/>
                <a:gd name="T36" fmla="*/ 21 w 294"/>
                <a:gd name="T37" fmla="*/ 123 h 185"/>
                <a:gd name="T38" fmla="*/ 21 w 294"/>
                <a:gd name="T39" fmla="*/ 128 h 185"/>
                <a:gd name="T40" fmla="*/ 23 w 294"/>
                <a:gd name="T41" fmla="*/ 131 h 185"/>
                <a:gd name="T42" fmla="*/ 26 w 294"/>
                <a:gd name="T43" fmla="*/ 132 h 185"/>
                <a:gd name="T44" fmla="*/ 34 w 294"/>
                <a:gd name="T45" fmla="*/ 129 h 185"/>
                <a:gd name="T46" fmla="*/ 40 w 294"/>
                <a:gd name="T47" fmla="*/ 129 h 185"/>
                <a:gd name="T48" fmla="*/ 39 w 294"/>
                <a:gd name="T49" fmla="*/ 137 h 185"/>
                <a:gd name="T50" fmla="*/ 43 w 294"/>
                <a:gd name="T51" fmla="*/ 145 h 185"/>
                <a:gd name="T52" fmla="*/ 44 w 294"/>
                <a:gd name="T53" fmla="*/ 154 h 185"/>
                <a:gd name="T54" fmla="*/ 46 w 294"/>
                <a:gd name="T55" fmla="*/ 160 h 185"/>
                <a:gd name="T56" fmla="*/ 51 w 294"/>
                <a:gd name="T57" fmla="*/ 166 h 185"/>
                <a:gd name="T58" fmla="*/ 54 w 294"/>
                <a:gd name="T59" fmla="*/ 175 h 185"/>
                <a:gd name="T60" fmla="*/ 56 w 294"/>
                <a:gd name="T61" fmla="*/ 178 h 185"/>
                <a:gd name="T62" fmla="*/ 60 w 294"/>
                <a:gd name="T63" fmla="*/ 175 h 185"/>
                <a:gd name="T64" fmla="*/ 66 w 294"/>
                <a:gd name="T65" fmla="*/ 177 h 185"/>
                <a:gd name="T66" fmla="*/ 70 w 294"/>
                <a:gd name="T67" fmla="*/ 174 h 185"/>
                <a:gd name="T68" fmla="*/ 75 w 294"/>
                <a:gd name="T69" fmla="*/ 175 h 185"/>
                <a:gd name="T70" fmla="*/ 82 w 294"/>
                <a:gd name="T71" fmla="*/ 177 h 185"/>
                <a:gd name="T72" fmla="*/ 86 w 294"/>
                <a:gd name="T73" fmla="*/ 177 h 185"/>
                <a:gd name="T74" fmla="*/ 89 w 294"/>
                <a:gd name="T75" fmla="*/ 178 h 185"/>
                <a:gd name="T76" fmla="*/ 94 w 294"/>
                <a:gd name="T77" fmla="*/ 171 h 185"/>
                <a:gd name="T78" fmla="*/ 99 w 294"/>
                <a:gd name="T79" fmla="*/ 176 h 185"/>
                <a:gd name="T80" fmla="*/ 102 w 294"/>
                <a:gd name="T81" fmla="*/ 181 h 185"/>
                <a:gd name="T82" fmla="*/ 104 w 294"/>
                <a:gd name="T83" fmla="*/ 167 h 185"/>
                <a:gd name="T84" fmla="*/ 106 w 294"/>
                <a:gd name="T85" fmla="*/ 164 h 185"/>
                <a:gd name="T86" fmla="*/ 283 w 294"/>
                <a:gd name="T87" fmla="*/ 182 h 185"/>
                <a:gd name="T88" fmla="*/ 294 w 294"/>
                <a:gd name="T89" fmla="*/ 40 h 185"/>
                <a:gd name="T90" fmla="*/ 6 w 294"/>
                <a:gd name="T91" fmla="*/ 0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94" h="185">
                  <a:moveTo>
                    <a:pt x="6" y="0"/>
                  </a:moveTo>
                  <a:cubicBezTo>
                    <a:pt x="6" y="2"/>
                    <a:pt x="6" y="4"/>
                    <a:pt x="6" y="5"/>
                  </a:cubicBezTo>
                  <a:cubicBezTo>
                    <a:pt x="6" y="7"/>
                    <a:pt x="6" y="15"/>
                    <a:pt x="4" y="18"/>
                  </a:cubicBezTo>
                  <a:cubicBezTo>
                    <a:pt x="3" y="21"/>
                    <a:pt x="2" y="27"/>
                    <a:pt x="2" y="30"/>
                  </a:cubicBezTo>
                  <a:cubicBezTo>
                    <a:pt x="1" y="33"/>
                    <a:pt x="0" y="35"/>
                    <a:pt x="1" y="37"/>
                  </a:cubicBezTo>
                  <a:cubicBezTo>
                    <a:pt x="2" y="40"/>
                    <a:pt x="6" y="46"/>
                    <a:pt x="6" y="49"/>
                  </a:cubicBezTo>
                  <a:cubicBezTo>
                    <a:pt x="7" y="52"/>
                    <a:pt x="5" y="54"/>
                    <a:pt x="5" y="57"/>
                  </a:cubicBezTo>
                  <a:cubicBezTo>
                    <a:pt x="5" y="59"/>
                    <a:pt x="7" y="60"/>
                    <a:pt x="9" y="62"/>
                  </a:cubicBezTo>
                  <a:cubicBezTo>
                    <a:pt x="10" y="64"/>
                    <a:pt x="13" y="62"/>
                    <a:pt x="13" y="65"/>
                  </a:cubicBezTo>
                  <a:cubicBezTo>
                    <a:pt x="14" y="68"/>
                    <a:pt x="12" y="71"/>
                    <a:pt x="15" y="73"/>
                  </a:cubicBezTo>
                  <a:cubicBezTo>
                    <a:pt x="18" y="75"/>
                    <a:pt x="19" y="75"/>
                    <a:pt x="19" y="78"/>
                  </a:cubicBezTo>
                  <a:cubicBezTo>
                    <a:pt x="20" y="82"/>
                    <a:pt x="17" y="82"/>
                    <a:pt x="21" y="84"/>
                  </a:cubicBezTo>
                  <a:cubicBezTo>
                    <a:pt x="24" y="87"/>
                    <a:pt x="24" y="90"/>
                    <a:pt x="27" y="91"/>
                  </a:cubicBezTo>
                  <a:cubicBezTo>
                    <a:pt x="30" y="92"/>
                    <a:pt x="32" y="87"/>
                    <a:pt x="32" y="91"/>
                  </a:cubicBezTo>
                  <a:cubicBezTo>
                    <a:pt x="32" y="94"/>
                    <a:pt x="31" y="98"/>
                    <a:pt x="30" y="100"/>
                  </a:cubicBezTo>
                  <a:cubicBezTo>
                    <a:pt x="29" y="101"/>
                    <a:pt x="26" y="104"/>
                    <a:pt x="26" y="107"/>
                  </a:cubicBezTo>
                  <a:cubicBezTo>
                    <a:pt x="25" y="110"/>
                    <a:pt x="26" y="113"/>
                    <a:pt x="26" y="115"/>
                  </a:cubicBezTo>
                  <a:cubicBezTo>
                    <a:pt x="27" y="117"/>
                    <a:pt x="26" y="121"/>
                    <a:pt x="25" y="121"/>
                  </a:cubicBezTo>
                  <a:cubicBezTo>
                    <a:pt x="23" y="121"/>
                    <a:pt x="21" y="121"/>
                    <a:pt x="21" y="123"/>
                  </a:cubicBezTo>
                  <a:cubicBezTo>
                    <a:pt x="22" y="126"/>
                    <a:pt x="21" y="127"/>
                    <a:pt x="21" y="128"/>
                  </a:cubicBezTo>
                  <a:cubicBezTo>
                    <a:pt x="20" y="129"/>
                    <a:pt x="21" y="129"/>
                    <a:pt x="23" y="131"/>
                  </a:cubicBezTo>
                  <a:cubicBezTo>
                    <a:pt x="26" y="132"/>
                    <a:pt x="21" y="133"/>
                    <a:pt x="26" y="132"/>
                  </a:cubicBezTo>
                  <a:cubicBezTo>
                    <a:pt x="30" y="132"/>
                    <a:pt x="31" y="131"/>
                    <a:pt x="34" y="129"/>
                  </a:cubicBezTo>
                  <a:cubicBezTo>
                    <a:pt x="36" y="127"/>
                    <a:pt x="39" y="125"/>
                    <a:pt x="40" y="129"/>
                  </a:cubicBezTo>
                  <a:cubicBezTo>
                    <a:pt x="40" y="132"/>
                    <a:pt x="38" y="134"/>
                    <a:pt x="39" y="137"/>
                  </a:cubicBezTo>
                  <a:cubicBezTo>
                    <a:pt x="40" y="140"/>
                    <a:pt x="40" y="142"/>
                    <a:pt x="43" y="145"/>
                  </a:cubicBezTo>
                  <a:cubicBezTo>
                    <a:pt x="45" y="148"/>
                    <a:pt x="45" y="151"/>
                    <a:pt x="44" y="154"/>
                  </a:cubicBezTo>
                  <a:cubicBezTo>
                    <a:pt x="43" y="158"/>
                    <a:pt x="41" y="159"/>
                    <a:pt x="46" y="160"/>
                  </a:cubicBezTo>
                  <a:cubicBezTo>
                    <a:pt x="50" y="161"/>
                    <a:pt x="51" y="163"/>
                    <a:pt x="51" y="166"/>
                  </a:cubicBezTo>
                  <a:cubicBezTo>
                    <a:pt x="51" y="169"/>
                    <a:pt x="53" y="174"/>
                    <a:pt x="54" y="175"/>
                  </a:cubicBezTo>
                  <a:cubicBezTo>
                    <a:pt x="55" y="177"/>
                    <a:pt x="55" y="180"/>
                    <a:pt x="56" y="178"/>
                  </a:cubicBezTo>
                  <a:cubicBezTo>
                    <a:pt x="58" y="175"/>
                    <a:pt x="58" y="174"/>
                    <a:pt x="60" y="175"/>
                  </a:cubicBezTo>
                  <a:cubicBezTo>
                    <a:pt x="63" y="176"/>
                    <a:pt x="63" y="176"/>
                    <a:pt x="66" y="177"/>
                  </a:cubicBezTo>
                  <a:cubicBezTo>
                    <a:pt x="68" y="177"/>
                    <a:pt x="69" y="175"/>
                    <a:pt x="70" y="174"/>
                  </a:cubicBezTo>
                  <a:cubicBezTo>
                    <a:pt x="71" y="174"/>
                    <a:pt x="73" y="173"/>
                    <a:pt x="75" y="175"/>
                  </a:cubicBezTo>
                  <a:cubicBezTo>
                    <a:pt x="78" y="177"/>
                    <a:pt x="79" y="177"/>
                    <a:pt x="82" y="177"/>
                  </a:cubicBezTo>
                  <a:cubicBezTo>
                    <a:pt x="84" y="176"/>
                    <a:pt x="83" y="175"/>
                    <a:pt x="86" y="177"/>
                  </a:cubicBezTo>
                  <a:cubicBezTo>
                    <a:pt x="89" y="178"/>
                    <a:pt x="85" y="182"/>
                    <a:pt x="89" y="178"/>
                  </a:cubicBezTo>
                  <a:cubicBezTo>
                    <a:pt x="92" y="175"/>
                    <a:pt x="91" y="170"/>
                    <a:pt x="94" y="171"/>
                  </a:cubicBezTo>
                  <a:cubicBezTo>
                    <a:pt x="96" y="172"/>
                    <a:pt x="98" y="173"/>
                    <a:pt x="99" y="176"/>
                  </a:cubicBezTo>
                  <a:cubicBezTo>
                    <a:pt x="99" y="179"/>
                    <a:pt x="101" y="180"/>
                    <a:pt x="102" y="181"/>
                  </a:cubicBezTo>
                  <a:cubicBezTo>
                    <a:pt x="104" y="167"/>
                    <a:pt x="104" y="167"/>
                    <a:pt x="104" y="167"/>
                  </a:cubicBezTo>
                  <a:cubicBezTo>
                    <a:pt x="104" y="167"/>
                    <a:pt x="105" y="164"/>
                    <a:pt x="106" y="164"/>
                  </a:cubicBezTo>
                  <a:cubicBezTo>
                    <a:pt x="108" y="164"/>
                    <a:pt x="267" y="185"/>
                    <a:pt x="283" y="182"/>
                  </a:cubicBezTo>
                  <a:cubicBezTo>
                    <a:pt x="294" y="40"/>
                    <a:pt x="294" y="40"/>
                    <a:pt x="294" y="40"/>
                  </a:cubicBezTo>
                  <a:cubicBezTo>
                    <a:pt x="187" y="32"/>
                    <a:pt x="86" y="16"/>
                    <a:pt x="6" y="0"/>
                  </a:cubicBez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94" name="Freeform 279">
              <a:extLst>
                <a:ext uri="{FF2B5EF4-FFF2-40B4-BE49-F238E27FC236}">
                  <a16:creationId xmlns:a16="http://schemas.microsoft.com/office/drawing/2014/main" id="{F2CC525C-89AF-4A53-9154-BA6CB557F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0839" y="2227055"/>
              <a:ext cx="631092" cy="525386"/>
            </a:xfrm>
            <a:custGeom>
              <a:avLst/>
              <a:gdLst>
                <a:gd name="T0" fmla="*/ 24 w 201"/>
                <a:gd name="T1" fmla="*/ 0 h 163"/>
                <a:gd name="T2" fmla="*/ 22 w 201"/>
                <a:gd name="T3" fmla="*/ 3 h 163"/>
                <a:gd name="T4" fmla="*/ 6 w 201"/>
                <a:gd name="T5" fmla="*/ 107 h 163"/>
                <a:gd name="T6" fmla="*/ 0 w 201"/>
                <a:gd name="T7" fmla="*/ 142 h 163"/>
                <a:gd name="T8" fmla="*/ 53 w 201"/>
                <a:gd name="T9" fmla="*/ 148 h 163"/>
                <a:gd name="T10" fmla="*/ 55 w 201"/>
                <a:gd name="T11" fmla="*/ 150 h 163"/>
                <a:gd name="T12" fmla="*/ 55 w 201"/>
                <a:gd name="T13" fmla="*/ 148 h 163"/>
                <a:gd name="T14" fmla="*/ 191 w 201"/>
                <a:gd name="T15" fmla="*/ 163 h 163"/>
                <a:gd name="T16" fmla="*/ 201 w 201"/>
                <a:gd name="T17" fmla="*/ 18 h 163"/>
                <a:gd name="T18" fmla="*/ 24 w 201"/>
                <a:gd name="T19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1" h="163">
                  <a:moveTo>
                    <a:pt x="24" y="0"/>
                  </a:moveTo>
                  <a:cubicBezTo>
                    <a:pt x="23" y="0"/>
                    <a:pt x="22" y="3"/>
                    <a:pt x="22" y="3"/>
                  </a:cubicBezTo>
                  <a:cubicBezTo>
                    <a:pt x="6" y="107"/>
                    <a:pt x="6" y="107"/>
                    <a:pt x="6" y="107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53" y="148"/>
                    <a:pt x="53" y="148"/>
                    <a:pt x="53" y="148"/>
                  </a:cubicBezTo>
                  <a:cubicBezTo>
                    <a:pt x="55" y="150"/>
                    <a:pt x="55" y="150"/>
                    <a:pt x="55" y="150"/>
                  </a:cubicBezTo>
                  <a:cubicBezTo>
                    <a:pt x="55" y="148"/>
                    <a:pt x="55" y="148"/>
                    <a:pt x="55" y="148"/>
                  </a:cubicBezTo>
                  <a:cubicBezTo>
                    <a:pt x="55" y="148"/>
                    <a:pt x="135" y="159"/>
                    <a:pt x="191" y="163"/>
                  </a:cubicBezTo>
                  <a:cubicBezTo>
                    <a:pt x="201" y="18"/>
                    <a:pt x="201" y="18"/>
                    <a:pt x="201" y="18"/>
                  </a:cubicBezTo>
                  <a:cubicBezTo>
                    <a:pt x="185" y="21"/>
                    <a:pt x="26" y="0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95" name="Freeform 297">
              <a:extLst>
                <a:ext uri="{FF2B5EF4-FFF2-40B4-BE49-F238E27FC236}">
                  <a16:creationId xmlns:a16="http://schemas.microsoft.com/office/drawing/2014/main" id="{06713B9E-8EE1-4EDA-AF2A-04BF6DE01D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8560" y="1826891"/>
              <a:ext cx="596621" cy="377026"/>
            </a:xfrm>
            <a:custGeom>
              <a:avLst/>
              <a:gdLst>
                <a:gd name="T0" fmla="*/ 189 w 190"/>
                <a:gd name="T1" fmla="*/ 116 h 117"/>
                <a:gd name="T2" fmla="*/ 189 w 190"/>
                <a:gd name="T3" fmla="*/ 114 h 117"/>
                <a:gd name="T4" fmla="*/ 188 w 190"/>
                <a:gd name="T5" fmla="*/ 101 h 117"/>
                <a:gd name="T6" fmla="*/ 185 w 190"/>
                <a:gd name="T7" fmla="*/ 97 h 117"/>
                <a:gd name="T8" fmla="*/ 182 w 190"/>
                <a:gd name="T9" fmla="*/ 80 h 117"/>
                <a:gd name="T10" fmla="*/ 182 w 190"/>
                <a:gd name="T11" fmla="*/ 69 h 117"/>
                <a:gd name="T12" fmla="*/ 182 w 190"/>
                <a:gd name="T13" fmla="*/ 55 h 117"/>
                <a:gd name="T14" fmla="*/ 175 w 190"/>
                <a:gd name="T15" fmla="*/ 36 h 117"/>
                <a:gd name="T16" fmla="*/ 176 w 190"/>
                <a:gd name="T17" fmla="*/ 19 h 117"/>
                <a:gd name="T18" fmla="*/ 175 w 190"/>
                <a:gd name="T19" fmla="*/ 14 h 117"/>
                <a:gd name="T20" fmla="*/ 172 w 190"/>
                <a:gd name="T21" fmla="*/ 5 h 117"/>
                <a:gd name="T22" fmla="*/ 9 w 190"/>
                <a:gd name="T23" fmla="*/ 0 h 117"/>
                <a:gd name="T24" fmla="*/ 0 w 190"/>
                <a:gd name="T25" fmla="*/ 109 h 117"/>
                <a:gd name="T26" fmla="*/ 189 w 190"/>
                <a:gd name="T27" fmla="*/ 116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117">
                  <a:moveTo>
                    <a:pt x="189" y="116"/>
                  </a:moveTo>
                  <a:cubicBezTo>
                    <a:pt x="189" y="115"/>
                    <a:pt x="189" y="114"/>
                    <a:pt x="189" y="114"/>
                  </a:cubicBezTo>
                  <a:cubicBezTo>
                    <a:pt x="188" y="110"/>
                    <a:pt x="190" y="102"/>
                    <a:pt x="188" y="101"/>
                  </a:cubicBezTo>
                  <a:cubicBezTo>
                    <a:pt x="187" y="100"/>
                    <a:pt x="185" y="100"/>
                    <a:pt x="185" y="97"/>
                  </a:cubicBezTo>
                  <a:cubicBezTo>
                    <a:pt x="185" y="94"/>
                    <a:pt x="182" y="84"/>
                    <a:pt x="182" y="80"/>
                  </a:cubicBezTo>
                  <a:cubicBezTo>
                    <a:pt x="182" y="76"/>
                    <a:pt x="181" y="74"/>
                    <a:pt x="182" y="69"/>
                  </a:cubicBezTo>
                  <a:cubicBezTo>
                    <a:pt x="182" y="63"/>
                    <a:pt x="183" y="57"/>
                    <a:pt x="182" y="55"/>
                  </a:cubicBezTo>
                  <a:cubicBezTo>
                    <a:pt x="180" y="52"/>
                    <a:pt x="177" y="43"/>
                    <a:pt x="175" y="36"/>
                  </a:cubicBezTo>
                  <a:cubicBezTo>
                    <a:pt x="173" y="29"/>
                    <a:pt x="175" y="21"/>
                    <a:pt x="176" y="19"/>
                  </a:cubicBezTo>
                  <a:cubicBezTo>
                    <a:pt x="177" y="18"/>
                    <a:pt x="177" y="16"/>
                    <a:pt x="175" y="14"/>
                  </a:cubicBezTo>
                  <a:cubicBezTo>
                    <a:pt x="174" y="12"/>
                    <a:pt x="172" y="8"/>
                    <a:pt x="172" y="5"/>
                  </a:cubicBezTo>
                  <a:cubicBezTo>
                    <a:pt x="118" y="6"/>
                    <a:pt x="63" y="4"/>
                    <a:pt x="9" y="0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17" y="110"/>
                    <a:pt x="142" y="117"/>
                    <a:pt x="189" y="11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96" name="Freeform 320">
              <a:extLst>
                <a:ext uri="{FF2B5EF4-FFF2-40B4-BE49-F238E27FC236}">
                  <a16:creationId xmlns:a16="http://schemas.microsoft.com/office/drawing/2014/main" id="{DD4E9A7F-37E9-419E-88D6-9EE37C5FA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6022" y="2178055"/>
              <a:ext cx="631092" cy="428748"/>
            </a:xfrm>
            <a:custGeom>
              <a:avLst/>
              <a:gdLst>
                <a:gd name="T0" fmla="*/ 147 w 201"/>
                <a:gd name="T1" fmla="*/ 112 h 133"/>
                <a:gd name="T2" fmla="*/ 151 w 201"/>
                <a:gd name="T3" fmla="*/ 116 h 133"/>
                <a:gd name="T4" fmla="*/ 154 w 201"/>
                <a:gd name="T5" fmla="*/ 119 h 133"/>
                <a:gd name="T6" fmla="*/ 159 w 201"/>
                <a:gd name="T7" fmla="*/ 121 h 133"/>
                <a:gd name="T8" fmla="*/ 161 w 201"/>
                <a:gd name="T9" fmla="*/ 120 h 133"/>
                <a:gd name="T10" fmla="*/ 165 w 201"/>
                <a:gd name="T11" fmla="*/ 117 h 133"/>
                <a:gd name="T12" fmla="*/ 178 w 201"/>
                <a:gd name="T13" fmla="*/ 118 h 133"/>
                <a:gd name="T14" fmla="*/ 181 w 201"/>
                <a:gd name="T15" fmla="*/ 121 h 133"/>
                <a:gd name="T16" fmla="*/ 190 w 201"/>
                <a:gd name="T17" fmla="*/ 124 h 133"/>
                <a:gd name="T18" fmla="*/ 194 w 201"/>
                <a:gd name="T19" fmla="*/ 127 h 133"/>
                <a:gd name="T20" fmla="*/ 199 w 201"/>
                <a:gd name="T21" fmla="*/ 132 h 133"/>
                <a:gd name="T22" fmla="*/ 201 w 201"/>
                <a:gd name="T23" fmla="*/ 132 h 133"/>
                <a:gd name="T24" fmla="*/ 198 w 201"/>
                <a:gd name="T25" fmla="*/ 126 h 133"/>
                <a:gd name="T26" fmla="*/ 194 w 201"/>
                <a:gd name="T27" fmla="*/ 120 h 133"/>
                <a:gd name="T28" fmla="*/ 199 w 201"/>
                <a:gd name="T29" fmla="*/ 114 h 133"/>
                <a:gd name="T30" fmla="*/ 200 w 201"/>
                <a:gd name="T31" fmla="*/ 108 h 133"/>
                <a:gd name="T32" fmla="*/ 198 w 201"/>
                <a:gd name="T33" fmla="*/ 105 h 133"/>
                <a:gd name="T34" fmla="*/ 196 w 201"/>
                <a:gd name="T35" fmla="*/ 101 h 133"/>
                <a:gd name="T36" fmla="*/ 197 w 201"/>
                <a:gd name="T37" fmla="*/ 95 h 133"/>
                <a:gd name="T38" fmla="*/ 199 w 201"/>
                <a:gd name="T39" fmla="*/ 94 h 133"/>
                <a:gd name="T40" fmla="*/ 199 w 201"/>
                <a:gd name="T41" fmla="*/ 29 h 133"/>
                <a:gd name="T42" fmla="*/ 195 w 201"/>
                <a:gd name="T43" fmla="*/ 27 h 133"/>
                <a:gd name="T44" fmla="*/ 192 w 201"/>
                <a:gd name="T45" fmla="*/ 24 h 133"/>
                <a:gd name="T46" fmla="*/ 190 w 201"/>
                <a:gd name="T47" fmla="*/ 20 h 133"/>
                <a:gd name="T48" fmla="*/ 191 w 201"/>
                <a:gd name="T49" fmla="*/ 15 h 133"/>
                <a:gd name="T50" fmla="*/ 196 w 201"/>
                <a:gd name="T51" fmla="*/ 7 h 133"/>
                <a:gd name="T52" fmla="*/ 7 w 201"/>
                <a:gd name="T53" fmla="*/ 0 h 133"/>
                <a:gd name="T54" fmla="*/ 5 w 201"/>
                <a:gd name="T55" fmla="*/ 33 h 133"/>
                <a:gd name="T56" fmla="*/ 0 w 201"/>
                <a:gd name="T57" fmla="*/ 105 h 133"/>
                <a:gd name="T58" fmla="*/ 147 w 201"/>
                <a:gd name="T59" fmla="*/ 11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01" h="133">
                  <a:moveTo>
                    <a:pt x="147" y="112"/>
                  </a:moveTo>
                  <a:cubicBezTo>
                    <a:pt x="147" y="112"/>
                    <a:pt x="150" y="114"/>
                    <a:pt x="151" y="116"/>
                  </a:cubicBezTo>
                  <a:cubicBezTo>
                    <a:pt x="152" y="117"/>
                    <a:pt x="152" y="118"/>
                    <a:pt x="154" y="119"/>
                  </a:cubicBezTo>
                  <a:cubicBezTo>
                    <a:pt x="157" y="119"/>
                    <a:pt x="158" y="121"/>
                    <a:pt x="159" y="121"/>
                  </a:cubicBezTo>
                  <a:cubicBezTo>
                    <a:pt x="160" y="122"/>
                    <a:pt x="160" y="122"/>
                    <a:pt x="161" y="120"/>
                  </a:cubicBezTo>
                  <a:cubicBezTo>
                    <a:pt x="162" y="118"/>
                    <a:pt x="162" y="117"/>
                    <a:pt x="165" y="117"/>
                  </a:cubicBezTo>
                  <a:cubicBezTo>
                    <a:pt x="167" y="117"/>
                    <a:pt x="177" y="116"/>
                    <a:pt x="178" y="118"/>
                  </a:cubicBezTo>
                  <a:cubicBezTo>
                    <a:pt x="179" y="119"/>
                    <a:pt x="179" y="121"/>
                    <a:pt x="181" y="121"/>
                  </a:cubicBezTo>
                  <a:cubicBezTo>
                    <a:pt x="183" y="121"/>
                    <a:pt x="188" y="122"/>
                    <a:pt x="190" y="124"/>
                  </a:cubicBezTo>
                  <a:cubicBezTo>
                    <a:pt x="191" y="126"/>
                    <a:pt x="193" y="127"/>
                    <a:pt x="194" y="127"/>
                  </a:cubicBezTo>
                  <a:cubicBezTo>
                    <a:pt x="195" y="127"/>
                    <a:pt x="196" y="133"/>
                    <a:pt x="199" y="132"/>
                  </a:cubicBezTo>
                  <a:cubicBezTo>
                    <a:pt x="199" y="132"/>
                    <a:pt x="200" y="132"/>
                    <a:pt x="201" y="132"/>
                  </a:cubicBezTo>
                  <a:cubicBezTo>
                    <a:pt x="200" y="130"/>
                    <a:pt x="200" y="128"/>
                    <a:pt x="198" y="126"/>
                  </a:cubicBezTo>
                  <a:cubicBezTo>
                    <a:pt x="197" y="122"/>
                    <a:pt x="193" y="123"/>
                    <a:pt x="194" y="120"/>
                  </a:cubicBezTo>
                  <a:cubicBezTo>
                    <a:pt x="196" y="117"/>
                    <a:pt x="198" y="118"/>
                    <a:pt x="199" y="114"/>
                  </a:cubicBezTo>
                  <a:cubicBezTo>
                    <a:pt x="199" y="110"/>
                    <a:pt x="198" y="110"/>
                    <a:pt x="200" y="108"/>
                  </a:cubicBezTo>
                  <a:cubicBezTo>
                    <a:pt x="201" y="107"/>
                    <a:pt x="200" y="106"/>
                    <a:pt x="198" y="105"/>
                  </a:cubicBezTo>
                  <a:cubicBezTo>
                    <a:pt x="196" y="103"/>
                    <a:pt x="194" y="102"/>
                    <a:pt x="196" y="101"/>
                  </a:cubicBezTo>
                  <a:cubicBezTo>
                    <a:pt x="198" y="100"/>
                    <a:pt x="195" y="97"/>
                    <a:pt x="197" y="95"/>
                  </a:cubicBezTo>
                  <a:cubicBezTo>
                    <a:pt x="198" y="93"/>
                    <a:pt x="199" y="94"/>
                    <a:pt x="199" y="94"/>
                  </a:cubicBezTo>
                  <a:cubicBezTo>
                    <a:pt x="199" y="29"/>
                    <a:pt x="199" y="29"/>
                    <a:pt x="199" y="29"/>
                  </a:cubicBezTo>
                  <a:cubicBezTo>
                    <a:pt x="199" y="29"/>
                    <a:pt x="197" y="27"/>
                    <a:pt x="195" y="27"/>
                  </a:cubicBezTo>
                  <a:cubicBezTo>
                    <a:pt x="194" y="27"/>
                    <a:pt x="192" y="27"/>
                    <a:pt x="192" y="24"/>
                  </a:cubicBezTo>
                  <a:cubicBezTo>
                    <a:pt x="192" y="21"/>
                    <a:pt x="191" y="21"/>
                    <a:pt x="190" y="20"/>
                  </a:cubicBezTo>
                  <a:cubicBezTo>
                    <a:pt x="189" y="19"/>
                    <a:pt x="189" y="17"/>
                    <a:pt x="191" y="15"/>
                  </a:cubicBezTo>
                  <a:cubicBezTo>
                    <a:pt x="193" y="14"/>
                    <a:pt x="195" y="10"/>
                    <a:pt x="196" y="7"/>
                  </a:cubicBezTo>
                  <a:cubicBezTo>
                    <a:pt x="149" y="8"/>
                    <a:pt x="24" y="1"/>
                    <a:pt x="7" y="0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17" y="106"/>
                    <a:pt x="118" y="113"/>
                    <a:pt x="147" y="112"/>
                  </a:cubicBez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97" name="Freeform 342">
              <a:extLst>
                <a:ext uri="{FF2B5EF4-FFF2-40B4-BE49-F238E27FC236}">
                  <a16:creationId xmlns:a16="http://schemas.microsoft.com/office/drawing/2014/main" id="{E7E30E7F-CDC4-488C-8A7E-01CD4AF07F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4626" y="2877662"/>
              <a:ext cx="665564" cy="364776"/>
            </a:xfrm>
            <a:custGeom>
              <a:avLst/>
              <a:gdLst>
                <a:gd name="T0" fmla="*/ 211 w 212"/>
                <a:gd name="T1" fmla="*/ 41 h 113"/>
                <a:gd name="T2" fmla="*/ 207 w 212"/>
                <a:gd name="T3" fmla="*/ 32 h 113"/>
                <a:gd name="T4" fmla="*/ 203 w 212"/>
                <a:gd name="T5" fmla="*/ 27 h 113"/>
                <a:gd name="T6" fmla="*/ 201 w 212"/>
                <a:gd name="T7" fmla="*/ 23 h 113"/>
                <a:gd name="T8" fmla="*/ 196 w 212"/>
                <a:gd name="T9" fmla="*/ 18 h 113"/>
                <a:gd name="T10" fmla="*/ 201 w 212"/>
                <a:gd name="T11" fmla="*/ 14 h 113"/>
                <a:gd name="T12" fmla="*/ 203 w 212"/>
                <a:gd name="T13" fmla="*/ 11 h 113"/>
                <a:gd name="T14" fmla="*/ 201 w 212"/>
                <a:gd name="T15" fmla="*/ 8 h 113"/>
                <a:gd name="T16" fmla="*/ 198 w 212"/>
                <a:gd name="T17" fmla="*/ 7 h 113"/>
                <a:gd name="T18" fmla="*/ 196 w 212"/>
                <a:gd name="T19" fmla="*/ 9 h 113"/>
                <a:gd name="T20" fmla="*/ 191 w 212"/>
                <a:gd name="T21" fmla="*/ 4 h 113"/>
                <a:gd name="T22" fmla="*/ 6 w 212"/>
                <a:gd name="T23" fmla="*/ 0 h 113"/>
                <a:gd name="T24" fmla="*/ 0 w 212"/>
                <a:gd name="T25" fmla="*/ 108 h 113"/>
                <a:gd name="T26" fmla="*/ 211 w 212"/>
                <a:gd name="T27" fmla="*/ 112 h 113"/>
                <a:gd name="T28" fmla="*/ 211 w 212"/>
                <a:gd name="T29" fmla="*/ 4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2" h="113">
                  <a:moveTo>
                    <a:pt x="211" y="41"/>
                  </a:moveTo>
                  <a:cubicBezTo>
                    <a:pt x="212" y="31"/>
                    <a:pt x="209" y="34"/>
                    <a:pt x="207" y="32"/>
                  </a:cubicBezTo>
                  <a:cubicBezTo>
                    <a:pt x="206" y="30"/>
                    <a:pt x="203" y="29"/>
                    <a:pt x="203" y="27"/>
                  </a:cubicBezTo>
                  <a:cubicBezTo>
                    <a:pt x="203" y="25"/>
                    <a:pt x="203" y="25"/>
                    <a:pt x="201" y="23"/>
                  </a:cubicBezTo>
                  <a:cubicBezTo>
                    <a:pt x="198" y="21"/>
                    <a:pt x="194" y="21"/>
                    <a:pt x="196" y="18"/>
                  </a:cubicBezTo>
                  <a:cubicBezTo>
                    <a:pt x="198" y="16"/>
                    <a:pt x="200" y="14"/>
                    <a:pt x="201" y="14"/>
                  </a:cubicBezTo>
                  <a:cubicBezTo>
                    <a:pt x="203" y="13"/>
                    <a:pt x="204" y="13"/>
                    <a:pt x="203" y="11"/>
                  </a:cubicBezTo>
                  <a:cubicBezTo>
                    <a:pt x="202" y="10"/>
                    <a:pt x="201" y="9"/>
                    <a:pt x="201" y="8"/>
                  </a:cubicBezTo>
                  <a:cubicBezTo>
                    <a:pt x="201" y="6"/>
                    <a:pt x="198" y="5"/>
                    <a:pt x="198" y="7"/>
                  </a:cubicBezTo>
                  <a:cubicBezTo>
                    <a:pt x="198" y="9"/>
                    <a:pt x="198" y="10"/>
                    <a:pt x="196" y="9"/>
                  </a:cubicBezTo>
                  <a:cubicBezTo>
                    <a:pt x="195" y="8"/>
                    <a:pt x="192" y="5"/>
                    <a:pt x="191" y="4"/>
                  </a:cubicBezTo>
                  <a:cubicBezTo>
                    <a:pt x="143" y="7"/>
                    <a:pt x="24" y="1"/>
                    <a:pt x="6" y="0"/>
                  </a:cubicBezTo>
                  <a:cubicBezTo>
                    <a:pt x="5" y="31"/>
                    <a:pt x="2" y="78"/>
                    <a:pt x="0" y="108"/>
                  </a:cubicBezTo>
                  <a:cubicBezTo>
                    <a:pt x="63" y="111"/>
                    <a:pt x="133" y="113"/>
                    <a:pt x="211" y="112"/>
                  </a:cubicBezTo>
                  <a:cubicBezTo>
                    <a:pt x="211" y="112"/>
                    <a:pt x="210" y="50"/>
                    <a:pt x="211" y="41"/>
                  </a:cubicBezTo>
                  <a:close/>
                </a:path>
              </a:pathLst>
            </a:custGeom>
            <a:solidFill>
              <a:schemeClr val="accent4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98" name="Freeform 374">
              <a:extLst>
                <a:ext uri="{FF2B5EF4-FFF2-40B4-BE49-F238E27FC236}">
                  <a16:creationId xmlns:a16="http://schemas.microsoft.com/office/drawing/2014/main" id="{492A3BD5-998A-4080-813F-0AFCA3C13A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0945" y="3849490"/>
              <a:ext cx="825989" cy="650607"/>
            </a:xfrm>
            <a:custGeom>
              <a:avLst/>
              <a:gdLst>
                <a:gd name="T0" fmla="*/ 259 w 263"/>
                <a:gd name="T1" fmla="*/ 180 h 202"/>
                <a:gd name="T2" fmla="*/ 262 w 263"/>
                <a:gd name="T3" fmla="*/ 146 h 202"/>
                <a:gd name="T4" fmla="*/ 232 w 263"/>
                <a:gd name="T5" fmla="*/ 83 h 202"/>
                <a:gd name="T6" fmla="*/ 223 w 263"/>
                <a:gd name="T7" fmla="*/ 68 h 202"/>
                <a:gd name="T8" fmla="*/ 229 w 263"/>
                <a:gd name="T9" fmla="*/ 71 h 202"/>
                <a:gd name="T10" fmla="*/ 231 w 263"/>
                <a:gd name="T11" fmla="*/ 71 h 202"/>
                <a:gd name="T12" fmla="*/ 197 w 263"/>
                <a:gd name="T13" fmla="*/ 17 h 202"/>
                <a:gd name="T14" fmla="*/ 191 w 263"/>
                <a:gd name="T15" fmla="*/ 1 h 202"/>
                <a:gd name="T16" fmla="*/ 174 w 263"/>
                <a:gd name="T17" fmla="*/ 1 h 202"/>
                <a:gd name="T18" fmla="*/ 171 w 263"/>
                <a:gd name="T19" fmla="*/ 17 h 202"/>
                <a:gd name="T20" fmla="*/ 87 w 263"/>
                <a:gd name="T21" fmla="*/ 16 h 202"/>
                <a:gd name="T22" fmla="*/ 7 w 263"/>
                <a:gd name="T23" fmla="*/ 25 h 202"/>
                <a:gd name="T24" fmla="*/ 8 w 263"/>
                <a:gd name="T25" fmla="*/ 39 h 202"/>
                <a:gd name="T26" fmla="*/ 17 w 263"/>
                <a:gd name="T27" fmla="*/ 31 h 202"/>
                <a:gd name="T28" fmla="*/ 23 w 263"/>
                <a:gd name="T29" fmla="*/ 34 h 202"/>
                <a:gd name="T30" fmla="*/ 24 w 263"/>
                <a:gd name="T31" fmla="*/ 37 h 202"/>
                <a:gd name="T32" fmla="*/ 45 w 263"/>
                <a:gd name="T33" fmla="*/ 29 h 202"/>
                <a:gd name="T34" fmla="*/ 38 w 263"/>
                <a:gd name="T35" fmla="*/ 33 h 202"/>
                <a:gd name="T36" fmla="*/ 63 w 263"/>
                <a:gd name="T37" fmla="*/ 39 h 202"/>
                <a:gd name="T38" fmla="*/ 67 w 263"/>
                <a:gd name="T39" fmla="*/ 34 h 202"/>
                <a:gd name="T40" fmla="*/ 65 w 263"/>
                <a:gd name="T41" fmla="*/ 41 h 202"/>
                <a:gd name="T42" fmla="*/ 77 w 263"/>
                <a:gd name="T43" fmla="*/ 55 h 202"/>
                <a:gd name="T44" fmla="*/ 93 w 263"/>
                <a:gd name="T45" fmla="*/ 52 h 202"/>
                <a:gd name="T46" fmla="*/ 96 w 263"/>
                <a:gd name="T47" fmla="*/ 49 h 202"/>
                <a:gd name="T48" fmla="*/ 107 w 263"/>
                <a:gd name="T49" fmla="*/ 42 h 202"/>
                <a:gd name="T50" fmla="*/ 123 w 263"/>
                <a:gd name="T51" fmla="*/ 38 h 202"/>
                <a:gd name="T52" fmla="*/ 145 w 263"/>
                <a:gd name="T53" fmla="*/ 56 h 202"/>
                <a:gd name="T54" fmla="*/ 163 w 263"/>
                <a:gd name="T55" fmla="*/ 71 h 202"/>
                <a:gd name="T56" fmla="*/ 165 w 263"/>
                <a:gd name="T57" fmla="*/ 95 h 202"/>
                <a:gd name="T58" fmla="*/ 168 w 263"/>
                <a:gd name="T59" fmla="*/ 113 h 202"/>
                <a:gd name="T60" fmla="*/ 172 w 263"/>
                <a:gd name="T61" fmla="*/ 104 h 202"/>
                <a:gd name="T62" fmla="*/ 174 w 263"/>
                <a:gd name="T63" fmla="*/ 117 h 202"/>
                <a:gd name="T64" fmla="*/ 174 w 263"/>
                <a:gd name="T65" fmla="*/ 123 h 202"/>
                <a:gd name="T66" fmla="*/ 191 w 263"/>
                <a:gd name="T67" fmla="*/ 141 h 202"/>
                <a:gd name="T68" fmla="*/ 195 w 263"/>
                <a:gd name="T69" fmla="*/ 141 h 202"/>
                <a:gd name="T70" fmla="*/ 200 w 263"/>
                <a:gd name="T71" fmla="*/ 154 h 202"/>
                <a:gd name="T72" fmla="*/ 208 w 263"/>
                <a:gd name="T73" fmla="*/ 167 h 202"/>
                <a:gd name="T74" fmla="*/ 229 w 263"/>
                <a:gd name="T75" fmla="*/ 183 h 202"/>
                <a:gd name="T76" fmla="*/ 240 w 263"/>
                <a:gd name="T77" fmla="*/ 190 h 202"/>
                <a:gd name="T78" fmla="*/ 234 w 263"/>
                <a:gd name="T79" fmla="*/ 195 h 202"/>
                <a:gd name="T80" fmla="*/ 249 w 263"/>
                <a:gd name="T81" fmla="*/ 193 h 202"/>
                <a:gd name="T82" fmla="*/ 253 w 263"/>
                <a:gd name="T83" fmla="*/ 198 h 202"/>
                <a:gd name="T84" fmla="*/ 261 w 263"/>
                <a:gd name="T85" fmla="*/ 184 h 202"/>
                <a:gd name="T86" fmla="*/ 252 w 263"/>
                <a:gd name="T87" fmla="*/ 146 h 202"/>
                <a:gd name="T88" fmla="*/ 240 w 263"/>
                <a:gd name="T89" fmla="*/ 142 h 202"/>
                <a:gd name="T90" fmla="*/ 246 w 263"/>
                <a:gd name="T91" fmla="*/ 131 h 202"/>
                <a:gd name="T92" fmla="*/ 254 w 263"/>
                <a:gd name="T93" fmla="*/ 14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3" h="202">
                  <a:moveTo>
                    <a:pt x="260" y="186"/>
                  </a:moveTo>
                  <a:cubicBezTo>
                    <a:pt x="259" y="186"/>
                    <a:pt x="259" y="185"/>
                    <a:pt x="259" y="183"/>
                  </a:cubicBezTo>
                  <a:cubicBezTo>
                    <a:pt x="260" y="181"/>
                    <a:pt x="259" y="182"/>
                    <a:pt x="259" y="180"/>
                  </a:cubicBezTo>
                  <a:cubicBezTo>
                    <a:pt x="258" y="178"/>
                    <a:pt x="257" y="177"/>
                    <a:pt x="259" y="174"/>
                  </a:cubicBezTo>
                  <a:cubicBezTo>
                    <a:pt x="261" y="172"/>
                    <a:pt x="262" y="160"/>
                    <a:pt x="262" y="157"/>
                  </a:cubicBezTo>
                  <a:cubicBezTo>
                    <a:pt x="262" y="154"/>
                    <a:pt x="261" y="153"/>
                    <a:pt x="262" y="146"/>
                  </a:cubicBezTo>
                  <a:cubicBezTo>
                    <a:pt x="263" y="138"/>
                    <a:pt x="259" y="124"/>
                    <a:pt x="252" y="119"/>
                  </a:cubicBezTo>
                  <a:cubicBezTo>
                    <a:pt x="246" y="113"/>
                    <a:pt x="245" y="100"/>
                    <a:pt x="234" y="88"/>
                  </a:cubicBezTo>
                  <a:cubicBezTo>
                    <a:pt x="234" y="88"/>
                    <a:pt x="233" y="82"/>
                    <a:pt x="232" y="83"/>
                  </a:cubicBezTo>
                  <a:cubicBezTo>
                    <a:pt x="231" y="83"/>
                    <a:pt x="231" y="84"/>
                    <a:pt x="230" y="83"/>
                  </a:cubicBezTo>
                  <a:cubicBezTo>
                    <a:pt x="230" y="81"/>
                    <a:pt x="229" y="81"/>
                    <a:pt x="228" y="79"/>
                  </a:cubicBezTo>
                  <a:cubicBezTo>
                    <a:pt x="227" y="76"/>
                    <a:pt x="223" y="69"/>
                    <a:pt x="223" y="68"/>
                  </a:cubicBezTo>
                  <a:cubicBezTo>
                    <a:pt x="224" y="67"/>
                    <a:pt x="224" y="69"/>
                    <a:pt x="225" y="70"/>
                  </a:cubicBezTo>
                  <a:cubicBezTo>
                    <a:pt x="226" y="71"/>
                    <a:pt x="226" y="72"/>
                    <a:pt x="227" y="72"/>
                  </a:cubicBezTo>
                  <a:cubicBezTo>
                    <a:pt x="228" y="72"/>
                    <a:pt x="228" y="71"/>
                    <a:pt x="229" y="71"/>
                  </a:cubicBezTo>
                  <a:cubicBezTo>
                    <a:pt x="229" y="72"/>
                    <a:pt x="231" y="74"/>
                    <a:pt x="232" y="76"/>
                  </a:cubicBezTo>
                  <a:cubicBezTo>
                    <a:pt x="232" y="78"/>
                    <a:pt x="233" y="80"/>
                    <a:pt x="233" y="79"/>
                  </a:cubicBezTo>
                  <a:cubicBezTo>
                    <a:pt x="234" y="77"/>
                    <a:pt x="234" y="76"/>
                    <a:pt x="231" y="71"/>
                  </a:cubicBezTo>
                  <a:cubicBezTo>
                    <a:pt x="227" y="65"/>
                    <a:pt x="226" y="65"/>
                    <a:pt x="225" y="64"/>
                  </a:cubicBezTo>
                  <a:cubicBezTo>
                    <a:pt x="223" y="63"/>
                    <a:pt x="206" y="39"/>
                    <a:pt x="205" y="35"/>
                  </a:cubicBezTo>
                  <a:cubicBezTo>
                    <a:pt x="205" y="35"/>
                    <a:pt x="198" y="20"/>
                    <a:pt x="197" y="17"/>
                  </a:cubicBezTo>
                  <a:cubicBezTo>
                    <a:pt x="195" y="14"/>
                    <a:pt x="196" y="12"/>
                    <a:pt x="194" y="9"/>
                  </a:cubicBezTo>
                  <a:cubicBezTo>
                    <a:pt x="192" y="7"/>
                    <a:pt x="192" y="8"/>
                    <a:pt x="192" y="5"/>
                  </a:cubicBezTo>
                  <a:cubicBezTo>
                    <a:pt x="193" y="2"/>
                    <a:pt x="193" y="2"/>
                    <a:pt x="191" y="1"/>
                  </a:cubicBezTo>
                  <a:cubicBezTo>
                    <a:pt x="191" y="0"/>
                    <a:pt x="191" y="0"/>
                    <a:pt x="191" y="0"/>
                  </a:cubicBezTo>
                  <a:cubicBezTo>
                    <a:pt x="191" y="1"/>
                    <a:pt x="191" y="1"/>
                    <a:pt x="191" y="1"/>
                  </a:cubicBezTo>
                  <a:cubicBezTo>
                    <a:pt x="189" y="4"/>
                    <a:pt x="176" y="0"/>
                    <a:pt x="174" y="1"/>
                  </a:cubicBezTo>
                  <a:cubicBezTo>
                    <a:pt x="172" y="2"/>
                    <a:pt x="173" y="4"/>
                    <a:pt x="175" y="6"/>
                  </a:cubicBezTo>
                  <a:cubicBezTo>
                    <a:pt x="176" y="8"/>
                    <a:pt x="175" y="12"/>
                    <a:pt x="175" y="15"/>
                  </a:cubicBezTo>
                  <a:cubicBezTo>
                    <a:pt x="175" y="18"/>
                    <a:pt x="173" y="17"/>
                    <a:pt x="171" y="17"/>
                  </a:cubicBezTo>
                  <a:cubicBezTo>
                    <a:pt x="168" y="17"/>
                    <a:pt x="169" y="14"/>
                    <a:pt x="169" y="12"/>
                  </a:cubicBezTo>
                  <a:cubicBezTo>
                    <a:pt x="168" y="10"/>
                    <a:pt x="167" y="10"/>
                    <a:pt x="167" y="10"/>
                  </a:cubicBezTo>
                  <a:cubicBezTo>
                    <a:pt x="167" y="10"/>
                    <a:pt x="88" y="16"/>
                    <a:pt x="87" y="16"/>
                  </a:cubicBezTo>
                  <a:cubicBezTo>
                    <a:pt x="86" y="16"/>
                    <a:pt x="80" y="6"/>
                    <a:pt x="80" y="6"/>
                  </a:cubicBezTo>
                  <a:cubicBezTo>
                    <a:pt x="80" y="6"/>
                    <a:pt x="3" y="16"/>
                    <a:pt x="2" y="18"/>
                  </a:cubicBezTo>
                  <a:cubicBezTo>
                    <a:pt x="0" y="20"/>
                    <a:pt x="5" y="23"/>
                    <a:pt x="7" y="25"/>
                  </a:cubicBezTo>
                  <a:cubicBezTo>
                    <a:pt x="9" y="27"/>
                    <a:pt x="8" y="28"/>
                    <a:pt x="8" y="29"/>
                  </a:cubicBezTo>
                  <a:cubicBezTo>
                    <a:pt x="7" y="31"/>
                    <a:pt x="10" y="33"/>
                    <a:pt x="10" y="35"/>
                  </a:cubicBezTo>
                  <a:cubicBezTo>
                    <a:pt x="10" y="36"/>
                    <a:pt x="9" y="38"/>
                    <a:pt x="8" y="39"/>
                  </a:cubicBezTo>
                  <a:cubicBezTo>
                    <a:pt x="9" y="40"/>
                    <a:pt x="10" y="41"/>
                    <a:pt x="11" y="40"/>
                  </a:cubicBezTo>
                  <a:cubicBezTo>
                    <a:pt x="13" y="38"/>
                    <a:pt x="14" y="38"/>
                    <a:pt x="15" y="36"/>
                  </a:cubicBezTo>
                  <a:cubicBezTo>
                    <a:pt x="17" y="34"/>
                    <a:pt x="15" y="32"/>
                    <a:pt x="17" y="31"/>
                  </a:cubicBezTo>
                  <a:cubicBezTo>
                    <a:pt x="18" y="31"/>
                    <a:pt x="19" y="33"/>
                    <a:pt x="20" y="32"/>
                  </a:cubicBezTo>
                  <a:cubicBezTo>
                    <a:pt x="21" y="32"/>
                    <a:pt x="20" y="29"/>
                    <a:pt x="22" y="31"/>
                  </a:cubicBezTo>
                  <a:cubicBezTo>
                    <a:pt x="24" y="32"/>
                    <a:pt x="26" y="34"/>
                    <a:pt x="23" y="34"/>
                  </a:cubicBezTo>
                  <a:cubicBezTo>
                    <a:pt x="21" y="35"/>
                    <a:pt x="21" y="35"/>
                    <a:pt x="20" y="36"/>
                  </a:cubicBezTo>
                  <a:cubicBezTo>
                    <a:pt x="18" y="37"/>
                    <a:pt x="14" y="38"/>
                    <a:pt x="16" y="39"/>
                  </a:cubicBezTo>
                  <a:cubicBezTo>
                    <a:pt x="19" y="39"/>
                    <a:pt x="20" y="38"/>
                    <a:pt x="24" y="37"/>
                  </a:cubicBezTo>
                  <a:cubicBezTo>
                    <a:pt x="28" y="36"/>
                    <a:pt x="34" y="35"/>
                    <a:pt x="36" y="33"/>
                  </a:cubicBezTo>
                  <a:cubicBezTo>
                    <a:pt x="37" y="31"/>
                    <a:pt x="36" y="30"/>
                    <a:pt x="39" y="30"/>
                  </a:cubicBezTo>
                  <a:cubicBezTo>
                    <a:pt x="42" y="30"/>
                    <a:pt x="43" y="29"/>
                    <a:pt x="45" y="29"/>
                  </a:cubicBezTo>
                  <a:cubicBezTo>
                    <a:pt x="48" y="30"/>
                    <a:pt x="49" y="31"/>
                    <a:pt x="47" y="31"/>
                  </a:cubicBezTo>
                  <a:cubicBezTo>
                    <a:pt x="44" y="31"/>
                    <a:pt x="43" y="31"/>
                    <a:pt x="42" y="32"/>
                  </a:cubicBezTo>
                  <a:cubicBezTo>
                    <a:pt x="40" y="33"/>
                    <a:pt x="36" y="32"/>
                    <a:pt x="38" y="33"/>
                  </a:cubicBezTo>
                  <a:cubicBezTo>
                    <a:pt x="39" y="34"/>
                    <a:pt x="40" y="34"/>
                    <a:pt x="43" y="34"/>
                  </a:cubicBezTo>
                  <a:cubicBezTo>
                    <a:pt x="46" y="34"/>
                    <a:pt x="61" y="38"/>
                    <a:pt x="62" y="40"/>
                  </a:cubicBezTo>
                  <a:cubicBezTo>
                    <a:pt x="64" y="42"/>
                    <a:pt x="64" y="41"/>
                    <a:pt x="63" y="39"/>
                  </a:cubicBezTo>
                  <a:cubicBezTo>
                    <a:pt x="62" y="37"/>
                    <a:pt x="59" y="37"/>
                    <a:pt x="60" y="35"/>
                  </a:cubicBezTo>
                  <a:cubicBezTo>
                    <a:pt x="62" y="33"/>
                    <a:pt x="62" y="34"/>
                    <a:pt x="63" y="34"/>
                  </a:cubicBezTo>
                  <a:cubicBezTo>
                    <a:pt x="65" y="35"/>
                    <a:pt x="67" y="32"/>
                    <a:pt x="67" y="34"/>
                  </a:cubicBezTo>
                  <a:cubicBezTo>
                    <a:pt x="67" y="35"/>
                    <a:pt x="64" y="35"/>
                    <a:pt x="64" y="37"/>
                  </a:cubicBezTo>
                  <a:cubicBezTo>
                    <a:pt x="65" y="38"/>
                    <a:pt x="65" y="38"/>
                    <a:pt x="66" y="39"/>
                  </a:cubicBezTo>
                  <a:cubicBezTo>
                    <a:pt x="66" y="40"/>
                    <a:pt x="64" y="41"/>
                    <a:pt x="65" y="41"/>
                  </a:cubicBezTo>
                  <a:cubicBezTo>
                    <a:pt x="66" y="42"/>
                    <a:pt x="75" y="47"/>
                    <a:pt x="75" y="49"/>
                  </a:cubicBezTo>
                  <a:cubicBezTo>
                    <a:pt x="75" y="51"/>
                    <a:pt x="73" y="50"/>
                    <a:pt x="74" y="51"/>
                  </a:cubicBezTo>
                  <a:cubicBezTo>
                    <a:pt x="75" y="53"/>
                    <a:pt x="76" y="54"/>
                    <a:pt x="77" y="55"/>
                  </a:cubicBezTo>
                  <a:cubicBezTo>
                    <a:pt x="78" y="55"/>
                    <a:pt x="81" y="54"/>
                    <a:pt x="86" y="53"/>
                  </a:cubicBezTo>
                  <a:cubicBezTo>
                    <a:pt x="90" y="52"/>
                    <a:pt x="94" y="49"/>
                    <a:pt x="95" y="49"/>
                  </a:cubicBezTo>
                  <a:cubicBezTo>
                    <a:pt x="96" y="50"/>
                    <a:pt x="95" y="51"/>
                    <a:pt x="93" y="52"/>
                  </a:cubicBezTo>
                  <a:cubicBezTo>
                    <a:pt x="90" y="53"/>
                    <a:pt x="89" y="54"/>
                    <a:pt x="87" y="55"/>
                  </a:cubicBezTo>
                  <a:cubicBezTo>
                    <a:pt x="86" y="56"/>
                    <a:pt x="88" y="57"/>
                    <a:pt x="90" y="56"/>
                  </a:cubicBezTo>
                  <a:cubicBezTo>
                    <a:pt x="91" y="55"/>
                    <a:pt x="96" y="52"/>
                    <a:pt x="96" y="49"/>
                  </a:cubicBezTo>
                  <a:cubicBezTo>
                    <a:pt x="97" y="46"/>
                    <a:pt x="97" y="46"/>
                    <a:pt x="99" y="46"/>
                  </a:cubicBezTo>
                  <a:cubicBezTo>
                    <a:pt x="100" y="45"/>
                    <a:pt x="101" y="43"/>
                    <a:pt x="104" y="43"/>
                  </a:cubicBezTo>
                  <a:cubicBezTo>
                    <a:pt x="106" y="43"/>
                    <a:pt x="108" y="43"/>
                    <a:pt x="107" y="42"/>
                  </a:cubicBezTo>
                  <a:cubicBezTo>
                    <a:pt x="107" y="40"/>
                    <a:pt x="104" y="40"/>
                    <a:pt x="107" y="38"/>
                  </a:cubicBezTo>
                  <a:cubicBezTo>
                    <a:pt x="109" y="36"/>
                    <a:pt x="107" y="35"/>
                    <a:pt x="113" y="35"/>
                  </a:cubicBezTo>
                  <a:cubicBezTo>
                    <a:pt x="118" y="36"/>
                    <a:pt x="120" y="37"/>
                    <a:pt x="123" y="38"/>
                  </a:cubicBezTo>
                  <a:cubicBezTo>
                    <a:pt x="127" y="40"/>
                    <a:pt x="133" y="47"/>
                    <a:pt x="135" y="47"/>
                  </a:cubicBezTo>
                  <a:cubicBezTo>
                    <a:pt x="137" y="48"/>
                    <a:pt x="137" y="48"/>
                    <a:pt x="138" y="50"/>
                  </a:cubicBezTo>
                  <a:cubicBezTo>
                    <a:pt x="140" y="53"/>
                    <a:pt x="141" y="54"/>
                    <a:pt x="145" y="56"/>
                  </a:cubicBezTo>
                  <a:cubicBezTo>
                    <a:pt x="148" y="58"/>
                    <a:pt x="148" y="62"/>
                    <a:pt x="153" y="63"/>
                  </a:cubicBezTo>
                  <a:cubicBezTo>
                    <a:pt x="158" y="63"/>
                    <a:pt x="159" y="63"/>
                    <a:pt x="160" y="65"/>
                  </a:cubicBezTo>
                  <a:cubicBezTo>
                    <a:pt x="161" y="68"/>
                    <a:pt x="161" y="70"/>
                    <a:pt x="163" y="71"/>
                  </a:cubicBezTo>
                  <a:cubicBezTo>
                    <a:pt x="165" y="72"/>
                    <a:pt x="165" y="72"/>
                    <a:pt x="166" y="75"/>
                  </a:cubicBezTo>
                  <a:cubicBezTo>
                    <a:pt x="167" y="78"/>
                    <a:pt x="167" y="81"/>
                    <a:pt x="167" y="84"/>
                  </a:cubicBezTo>
                  <a:cubicBezTo>
                    <a:pt x="166" y="88"/>
                    <a:pt x="166" y="92"/>
                    <a:pt x="165" y="95"/>
                  </a:cubicBezTo>
                  <a:cubicBezTo>
                    <a:pt x="165" y="98"/>
                    <a:pt x="163" y="99"/>
                    <a:pt x="164" y="102"/>
                  </a:cubicBezTo>
                  <a:cubicBezTo>
                    <a:pt x="164" y="105"/>
                    <a:pt x="165" y="105"/>
                    <a:pt x="165" y="108"/>
                  </a:cubicBezTo>
                  <a:cubicBezTo>
                    <a:pt x="165" y="111"/>
                    <a:pt x="166" y="114"/>
                    <a:pt x="168" y="113"/>
                  </a:cubicBezTo>
                  <a:cubicBezTo>
                    <a:pt x="170" y="113"/>
                    <a:pt x="172" y="113"/>
                    <a:pt x="172" y="111"/>
                  </a:cubicBezTo>
                  <a:cubicBezTo>
                    <a:pt x="171" y="109"/>
                    <a:pt x="169" y="107"/>
                    <a:pt x="169" y="104"/>
                  </a:cubicBezTo>
                  <a:cubicBezTo>
                    <a:pt x="169" y="102"/>
                    <a:pt x="171" y="102"/>
                    <a:pt x="172" y="104"/>
                  </a:cubicBezTo>
                  <a:cubicBezTo>
                    <a:pt x="173" y="106"/>
                    <a:pt x="173" y="106"/>
                    <a:pt x="175" y="106"/>
                  </a:cubicBezTo>
                  <a:cubicBezTo>
                    <a:pt x="177" y="106"/>
                    <a:pt x="178" y="106"/>
                    <a:pt x="177" y="108"/>
                  </a:cubicBezTo>
                  <a:cubicBezTo>
                    <a:pt x="177" y="111"/>
                    <a:pt x="174" y="115"/>
                    <a:pt x="174" y="117"/>
                  </a:cubicBezTo>
                  <a:cubicBezTo>
                    <a:pt x="174" y="118"/>
                    <a:pt x="173" y="119"/>
                    <a:pt x="172" y="120"/>
                  </a:cubicBezTo>
                  <a:cubicBezTo>
                    <a:pt x="171" y="120"/>
                    <a:pt x="168" y="120"/>
                    <a:pt x="170" y="121"/>
                  </a:cubicBezTo>
                  <a:cubicBezTo>
                    <a:pt x="172" y="123"/>
                    <a:pt x="172" y="119"/>
                    <a:pt x="174" y="123"/>
                  </a:cubicBezTo>
                  <a:cubicBezTo>
                    <a:pt x="176" y="127"/>
                    <a:pt x="176" y="129"/>
                    <a:pt x="178" y="133"/>
                  </a:cubicBezTo>
                  <a:cubicBezTo>
                    <a:pt x="181" y="137"/>
                    <a:pt x="185" y="142"/>
                    <a:pt x="187" y="143"/>
                  </a:cubicBezTo>
                  <a:cubicBezTo>
                    <a:pt x="189" y="143"/>
                    <a:pt x="192" y="144"/>
                    <a:pt x="191" y="141"/>
                  </a:cubicBezTo>
                  <a:cubicBezTo>
                    <a:pt x="190" y="139"/>
                    <a:pt x="188" y="137"/>
                    <a:pt x="190" y="138"/>
                  </a:cubicBezTo>
                  <a:cubicBezTo>
                    <a:pt x="192" y="138"/>
                    <a:pt x="192" y="140"/>
                    <a:pt x="194" y="139"/>
                  </a:cubicBezTo>
                  <a:cubicBezTo>
                    <a:pt x="195" y="138"/>
                    <a:pt x="196" y="139"/>
                    <a:pt x="195" y="141"/>
                  </a:cubicBezTo>
                  <a:cubicBezTo>
                    <a:pt x="194" y="143"/>
                    <a:pt x="194" y="146"/>
                    <a:pt x="195" y="148"/>
                  </a:cubicBezTo>
                  <a:cubicBezTo>
                    <a:pt x="196" y="150"/>
                    <a:pt x="199" y="153"/>
                    <a:pt x="199" y="152"/>
                  </a:cubicBezTo>
                  <a:cubicBezTo>
                    <a:pt x="200" y="152"/>
                    <a:pt x="200" y="152"/>
                    <a:pt x="200" y="154"/>
                  </a:cubicBezTo>
                  <a:cubicBezTo>
                    <a:pt x="200" y="155"/>
                    <a:pt x="201" y="155"/>
                    <a:pt x="202" y="155"/>
                  </a:cubicBezTo>
                  <a:cubicBezTo>
                    <a:pt x="204" y="156"/>
                    <a:pt x="204" y="156"/>
                    <a:pt x="204" y="158"/>
                  </a:cubicBezTo>
                  <a:cubicBezTo>
                    <a:pt x="205" y="160"/>
                    <a:pt x="206" y="164"/>
                    <a:pt x="208" y="167"/>
                  </a:cubicBezTo>
                  <a:cubicBezTo>
                    <a:pt x="211" y="170"/>
                    <a:pt x="210" y="174"/>
                    <a:pt x="213" y="174"/>
                  </a:cubicBezTo>
                  <a:cubicBezTo>
                    <a:pt x="215" y="173"/>
                    <a:pt x="219" y="171"/>
                    <a:pt x="222" y="174"/>
                  </a:cubicBezTo>
                  <a:cubicBezTo>
                    <a:pt x="225" y="177"/>
                    <a:pt x="228" y="180"/>
                    <a:pt x="229" y="183"/>
                  </a:cubicBezTo>
                  <a:cubicBezTo>
                    <a:pt x="230" y="185"/>
                    <a:pt x="232" y="186"/>
                    <a:pt x="234" y="187"/>
                  </a:cubicBezTo>
                  <a:cubicBezTo>
                    <a:pt x="235" y="188"/>
                    <a:pt x="238" y="190"/>
                    <a:pt x="239" y="189"/>
                  </a:cubicBezTo>
                  <a:cubicBezTo>
                    <a:pt x="240" y="188"/>
                    <a:pt x="241" y="189"/>
                    <a:pt x="240" y="190"/>
                  </a:cubicBezTo>
                  <a:cubicBezTo>
                    <a:pt x="239" y="192"/>
                    <a:pt x="239" y="193"/>
                    <a:pt x="237" y="191"/>
                  </a:cubicBezTo>
                  <a:cubicBezTo>
                    <a:pt x="235" y="190"/>
                    <a:pt x="234" y="189"/>
                    <a:pt x="233" y="190"/>
                  </a:cubicBezTo>
                  <a:cubicBezTo>
                    <a:pt x="232" y="192"/>
                    <a:pt x="229" y="194"/>
                    <a:pt x="234" y="195"/>
                  </a:cubicBezTo>
                  <a:cubicBezTo>
                    <a:pt x="239" y="197"/>
                    <a:pt x="237" y="196"/>
                    <a:pt x="239" y="195"/>
                  </a:cubicBezTo>
                  <a:cubicBezTo>
                    <a:pt x="242" y="194"/>
                    <a:pt x="241" y="193"/>
                    <a:pt x="244" y="194"/>
                  </a:cubicBezTo>
                  <a:cubicBezTo>
                    <a:pt x="248" y="195"/>
                    <a:pt x="248" y="195"/>
                    <a:pt x="249" y="193"/>
                  </a:cubicBezTo>
                  <a:cubicBezTo>
                    <a:pt x="250" y="191"/>
                    <a:pt x="251" y="189"/>
                    <a:pt x="253" y="189"/>
                  </a:cubicBezTo>
                  <a:cubicBezTo>
                    <a:pt x="256" y="190"/>
                    <a:pt x="257" y="190"/>
                    <a:pt x="257" y="192"/>
                  </a:cubicBezTo>
                  <a:cubicBezTo>
                    <a:pt x="256" y="193"/>
                    <a:pt x="255" y="196"/>
                    <a:pt x="253" y="198"/>
                  </a:cubicBezTo>
                  <a:cubicBezTo>
                    <a:pt x="252" y="200"/>
                    <a:pt x="251" y="202"/>
                    <a:pt x="252" y="202"/>
                  </a:cubicBezTo>
                  <a:cubicBezTo>
                    <a:pt x="254" y="201"/>
                    <a:pt x="255" y="200"/>
                    <a:pt x="256" y="198"/>
                  </a:cubicBezTo>
                  <a:cubicBezTo>
                    <a:pt x="258" y="196"/>
                    <a:pt x="262" y="184"/>
                    <a:pt x="261" y="184"/>
                  </a:cubicBezTo>
                  <a:cubicBezTo>
                    <a:pt x="261" y="185"/>
                    <a:pt x="260" y="185"/>
                    <a:pt x="260" y="186"/>
                  </a:cubicBezTo>
                  <a:close/>
                  <a:moveTo>
                    <a:pt x="254" y="142"/>
                  </a:moveTo>
                  <a:cubicBezTo>
                    <a:pt x="252" y="142"/>
                    <a:pt x="252" y="143"/>
                    <a:pt x="252" y="146"/>
                  </a:cubicBezTo>
                  <a:cubicBezTo>
                    <a:pt x="252" y="149"/>
                    <a:pt x="251" y="148"/>
                    <a:pt x="248" y="147"/>
                  </a:cubicBezTo>
                  <a:cubicBezTo>
                    <a:pt x="245" y="147"/>
                    <a:pt x="246" y="146"/>
                    <a:pt x="244" y="144"/>
                  </a:cubicBezTo>
                  <a:cubicBezTo>
                    <a:pt x="243" y="142"/>
                    <a:pt x="242" y="142"/>
                    <a:pt x="240" y="142"/>
                  </a:cubicBezTo>
                  <a:cubicBezTo>
                    <a:pt x="238" y="141"/>
                    <a:pt x="239" y="139"/>
                    <a:pt x="240" y="138"/>
                  </a:cubicBezTo>
                  <a:cubicBezTo>
                    <a:pt x="240" y="137"/>
                    <a:pt x="243" y="134"/>
                    <a:pt x="244" y="133"/>
                  </a:cubicBezTo>
                  <a:cubicBezTo>
                    <a:pt x="245" y="133"/>
                    <a:pt x="246" y="131"/>
                    <a:pt x="246" y="131"/>
                  </a:cubicBezTo>
                  <a:cubicBezTo>
                    <a:pt x="246" y="130"/>
                    <a:pt x="247" y="129"/>
                    <a:pt x="247" y="129"/>
                  </a:cubicBezTo>
                  <a:cubicBezTo>
                    <a:pt x="249" y="128"/>
                    <a:pt x="252" y="134"/>
                    <a:pt x="253" y="136"/>
                  </a:cubicBezTo>
                  <a:cubicBezTo>
                    <a:pt x="254" y="137"/>
                    <a:pt x="255" y="141"/>
                    <a:pt x="254" y="14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99" name="Freeform 395">
              <a:extLst>
                <a:ext uri="{FF2B5EF4-FFF2-40B4-BE49-F238E27FC236}">
                  <a16:creationId xmlns:a16="http://schemas.microsoft.com/office/drawing/2014/main" id="{69F21730-3D70-4802-8E07-39FFE57FDC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1152" y="3435714"/>
              <a:ext cx="323501" cy="577108"/>
            </a:xfrm>
            <a:custGeom>
              <a:avLst/>
              <a:gdLst>
                <a:gd name="T0" fmla="*/ 98 w 103"/>
                <a:gd name="T1" fmla="*/ 6 h 179"/>
                <a:gd name="T2" fmla="*/ 96 w 103"/>
                <a:gd name="T3" fmla="*/ 3 h 179"/>
                <a:gd name="T4" fmla="*/ 94 w 103"/>
                <a:gd name="T5" fmla="*/ 0 h 179"/>
                <a:gd name="T6" fmla="*/ 35 w 103"/>
                <a:gd name="T7" fmla="*/ 5 h 179"/>
                <a:gd name="T8" fmla="*/ 33 w 103"/>
                <a:gd name="T9" fmla="*/ 8 h 179"/>
                <a:gd name="T10" fmla="*/ 32 w 103"/>
                <a:gd name="T11" fmla="*/ 10 h 179"/>
                <a:gd name="T12" fmla="*/ 28 w 103"/>
                <a:gd name="T13" fmla="*/ 13 h 179"/>
                <a:gd name="T14" fmla="*/ 26 w 103"/>
                <a:gd name="T15" fmla="*/ 21 h 179"/>
                <a:gd name="T16" fmla="*/ 25 w 103"/>
                <a:gd name="T17" fmla="*/ 26 h 179"/>
                <a:gd name="T18" fmla="*/ 22 w 103"/>
                <a:gd name="T19" fmla="*/ 30 h 179"/>
                <a:gd name="T20" fmla="*/ 17 w 103"/>
                <a:gd name="T21" fmla="*/ 35 h 179"/>
                <a:gd name="T22" fmla="*/ 17 w 103"/>
                <a:gd name="T23" fmla="*/ 38 h 179"/>
                <a:gd name="T24" fmla="*/ 17 w 103"/>
                <a:gd name="T25" fmla="*/ 41 h 179"/>
                <a:gd name="T26" fmla="*/ 15 w 103"/>
                <a:gd name="T27" fmla="*/ 43 h 179"/>
                <a:gd name="T28" fmla="*/ 12 w 103"/>
                <a:gd name="T29" fmla="*/ 45 h 179"/>
                <a:gd name="T30" fmla="*/ 12 w 103"/>
                <a:gd name="T31" fmla="*/ 51 h 179"/>
                <a:gd name="T32" fmla="*/ 10 w 103"/>
                <a:gd name="T33" fmla="*/ 56 h 179"/>
                <a:gd name="T34" fmla="*/ 10 w 103"/>
                <a:gd name="T35" fmla="*/ 61 h 179"/>
                <a:gd name="T36" fmla="*/ 11 w 103"/>
                <a:gd name="T37" fmla="*/ 66 h 179"/>
                <a:gd name="T38" fmla="*/ 13 w 103"/>
                <a:gd name="T39" fmla="*/ 71 h 179"/>
                <a:gd name="T40" fmla="*/ 12 w 103"/>
                <a:gd name="T41" fmla="*/ 75 h 179"/>
                <a:gd name="T42" fmla="*/ 12 w 103"/>
                <a:gd name="T43" fmla="*/ 80 h 179"/>
                <a:gd name="T44" fmla="*/ 14 w 103"/>
                <a:gd name="T45" fmla="*/ 85 h 179"/>
                <a:gd name="T46" fmla="*/ 13 w 103"/>
                <a:gd name="T47" fmla="*/ 90 h 179"/>
                <a:gd name="T48" fmla="*/ 16 w 103"/>
                <a:gd name="T49" fmla="*/ 96 h 179"/>
                <a:gd name="T50" fmla="*/ 17 w 103"/>
                <a:gd name="T51" fmla="*/ 99 h 179"/>
                <a:gd name="T52" fmla="*/ 17 w 103"/>
                <a:gd name="T53" fmla="*/ 102 h 179"/>
                <a:gd name="T54" fmla="*/ 20 w 103"/>
                <a:gd name="T55" fmla="*/ 105 h 179"/>
                <a:gd name="T56" fmla="*/ 13 w 103"/>
                <a:gd name="T57" fmla="*/ 109 h 179"/>
                <a:gd name="T58" fmla="*/ 17 w 103"/>
                <a:gd name="T59" fmla="*/ 112 h 179"/>
                <a:gd name="T60" fmla="*/ 13 w 103"/>
                <a:gd name="T61" fmla="*/ 119 h 179"/>
                <a:gd name="T62" fmla="*/ 11 w 103"/>
                <a:gd name="T63" fmla="*/ 122 h 179"/>
                <a:gd name="T64" fmla="*/ 10 w 103"/>
                <a:gd name="T65" fmla="*/ 125 h 179"/>
                <a:gd name="T66" fmla="*/ 8 w 103"/>
                <a:gd name="T67" fmla="*/ 127 h 179"/>
                <a:gd name="T68" fmla="*/ 8 w 103"/>
                <a:gd name="T69" fmla="*/ 130 h 179"/>
                <a:gd name="T70" fmla="*/ 5 w 103"/>
                <a:gd name="T71" fmla="*/ 132 h 179"/>
                <a:gd name="T72" fmla="*/ 5 w 103"/>
                <a:gd name="T73" fmla="*/ 136 h 179"/>
                <a:gd name="T74" fmla="*/ 3 w 103"/>
                <a:gd name="T75" fmla="*/ 139 h 179"/>
                <a:gd name="T76" fmla="*/ 3 w 103"/>
                <a:gd name="T77" fmla="*/ 144 h 179"/>
                <a:gd name="T78" fmla="*/ 1 w 103"/>
                <a:gd name="T79" fmla="*/ 147 h 179"/>
                <a:gd name="T80" fmla="*/ 3 w 103"/>
                <a:gd name="T81" fmla="*/ 151 h 179"/>
                <a:gd name="T82" fmla="*/ 3 w 103"/>
                <a:gd name="T83" fmla="*/ 153 h 179"/>
                <a:gd name="T84" fmla="*/ 59 w 103"/>
                <a:gd name="T85" fmla="*/ 150 h 179"/>
                <a:gd name="T86" fmla="*/ 61 w 103"/>
                <a:gd name="T87" fmla="*/ 152 h 179"/>
                <a:gd name="T88" fmla="*/ 58 w 103"/>
                <a:gd name="T89" fmla="*/ 162 h 179"/>
                <a:gd name="T90" fmla="*/ 64 w 103"/>
                <a:gd name="T91" fmla="*/ 169 h 179"/>
                <a:gd name="T92" fmla="*/ 70 w 103"/>
                <a:gd name="T93" fmla="*/ 179 h 179"/>
                <a:gd name="T94" fmla="*/ 72 w 103"/>
                <a:gd name="T95" fmla="*/ 177 h 179"/>
                <a:gd name="T96" fmla="*/ 76 w 103"/>
                <a:gd name="T97" fmla="*/ 173 h 179"/>
                <a:gd name="T98" fmla="*/ 81 w 103"/>
                <a:gd name="T99" fmla="*/ 171 h 179"/>
                <a:gd name="T100" fmla="*/ 89 w 103"/>
                <a:gd name="T101" fmla="*/ 168 h 179"/>
                <a:gd name="T102" fmla="*/ 97 w 103"/>
                <a:gd name="T103" fmla="*/ 169 h 179"/>
                <a:gd name="T104" fmla="*/ 102 w 103"/>
                <a:gd name="T105" fmla="*/ 169 h 179"/>
                <a:gd name="T106" fmla="*/ 103 w 103"/>
                <a:gd name="T107" fmla="*/ 169 h 179"/>
                <a:gd name="T108" fmla="*/ 96 w 103"/>
                <a:gd name="T109" fmla="*/ 117 h 179"/>
                <a:gd name="T110" fmla="*/ 98 w 103"/>
                <a:gd name="T111" fmla="*/ 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3" h="179">
                  <a:moveTo>
                    <a:pt x="98" y="6"/>
                  </a:moveTo>
                  <a:cubicBezTo>
                    <a:pt x="98" y="5"/>
                    <a:pt x="99" y="4"/>
                    <a:pt x="96" y="3"/>
                  </a:cubicBezTo>
                  <a:cubicBezTo>
                    <a:pt x="96" y="2"/>
                    <a:pt x="95" y="1"/>
                    <a:pt x="94" y="0"/>
                  </a:cubicBezTo>
                  <a:cubicBezTo>
                    <a:pt x="72" y="2"/>
                    <a:pt x="51" y="4"/>
                    <a:pt x="35" y="5"/>
                  </a:cubicBezTo>
                  <a:cubicBezTo>
                    <a:pt x="35" y="5"/>
                    <a:pt x="33" y="5"/>
                    <a:pt x="33" y="8"/>
                  </a:cubicBezTo>
                  <a:cubicBezTo>
                    <a:pt x="33" y="11"/>
                    <a:pt x="33" y="10"/>
                    <a:pt x="32" y="10"/>
                  </a:cubicBezTo>
                  <a:cubicBezTo>
                    <a:pt x="30" y="11"/>
                    <a:pt x="29" y="10"/>
                    <a:pt x="28" y="13"/>
                  </a:cubicBezTo>
                  <a:cubicBezTo>
                    <a:pt x="28" y="16"/>
                    <a:pt x="28" y="20"/>
                    <a:pt x="26" y="21"/>
                  </a:cubicBezTo>
                  <a:cubicBezTo>
                    <a:pt x="25" y="22"/>
                    <a:pt x="25" y="24"/>
                    <a:pt x="25" y="26"/>
                  </a:cubicBezTo>
                  <a:cubicBezTo>
                    <a:pt x="25" y="28"/>
                    <a:pt x="24" y="29"/>
                    <a:pt x="22" y="30"/>
                  </a:cubicBezTo>
                  <a:cubicBezTo>
                    <a:pt x="20" y="31"/>
                    <a:pt x="16" y="32"/>
                    <a:pt x="17" y="35"/>
                  </a:cubicBezTo>
                  <a:cubicBezTo>
                    <a:pt x="17" y="37"/>
                    <a:pt x="18" y="37"/>
                    <a:pt x="17" y="38"/>
                  </a:cubicBezTo>
                  <a:cubicBezTo>
                    <a:pt x="16" y="39"/>
                    <a:pt x="16" y="40"/>
                    <a:pt x="17" y="41"/>
                  </a:cubicBezTo>
                  <a:cubicBezTo>
                    <a:pt x="17" y="41"/>
                    <a:pt x="17" y="43"/>
                    <a:pt x="15" y="43"/>
                  </a:cubicBezTo>
                  <a:cubicBezTo>
                    <a:pt x="13" y="43"/>
                    <a:pt x="11" y="43"/>
                    <a:pt x="12" y="45"/>
                  </a:cubicBezTo>
                  <a:cubicBezTo>
                    <a:pt x="12" y="47"/>
                    <a:pt x="14" y="50"/>
                    <a:pt x="12" y="51"/>
                  </a:cubicBezTo>
                  <a:cubicBezTo>
                    <a:pt x="10" y="52"/>
                    <a:pt x="10" y="55"/>
                    <a:pt x="10" y="56"/>
                  </a:cubicBezTo>
                  <a:cubicBezTo>
                    <a:pt x="10" y="58"/>
                    <a:pt x="11" y="60"/>
                    <a:pt x="10" y="61"/>
                  </a:cubicBezTo>
                  <a:cubicBezTo>
                    <a:pt x="9" y="62"/>
                    <a:pt x="9" y="64"/>
                    <a:pt x="11" y="66"/>
                  </a:cubicBezTo>
                  <a:cubicBezTo>
                    <a:pt x="13" y="69"/>
                    <a:pt x="14" y="69"/>
                    <a:pt x="13" y="71"/>
                  </a:cubicBezTo>
                  <a:cubicBezTo>
                    <a:pt x="12" y="73"/>
                    <a:pt x="12" y="74"/>
                    <a:pt x="12" y="75"/>
                  </a:cubicBezTo>
                  <a:cubicBezTo>
                    <a:pt x="13" y="77"/>
                    <a:pt x="11" y="76"/>
                    <a:pt x="12" y="80"/>
                  </a:cubicBezTo>
                  <a:cubicBezTo>
                    <a:pt x="13" y="83"/>
                    <a:pt x="14" y="83"/>
                    <a:pt x="14" y="85"/>
                  </a:cubicBezTo>
                  <a:cubicBezTo>
                    <a:pt x="15" y="86"/>
                    <a:pt x="12" y="88"/>
                    <a:pt x="13" y="90"/>
                  </a:cubicBezTo>
                  <a:cubicBezTo>
                    <a:pt x="14" y="91"/>
                    <a:pt x="12" y="96"/>
                    <a:pt x="16" y="96"/>
                  </a:cubicBezTo>
                  <a:cubicBezTo>
                    <a:pt x="16" y="96"/>
                    <a:pt x="17" y="97"/>
                    <a:pt x="17" y="99"/>
                  </a:cubicBezTo>
                  <a:cubicBezTo>
                    <a:pt x="16" y="101"/>
                    <a:pt x="15" y="101"/>
                    <a:pt x="17" y="102"/>
                  </a:cubicBezTo>
                  <a:cubicBezTo>
                    <a:pt x="20" y="103"/>
                    <a:pt x="21" y="105"/>
                    <a:pt x="20" y="105"/>
                  </a:cubicBezTo>
                  <a:cubicBezTo>
                    <a:pt x="18" y="106"/>
                    <a:pt x="10" y="107"/>
                    <a:pt x="13" y="109"/>
                  </a:cubicBezTo>
                  <a:cubicBezTo>
                    <a:pt x="17" y="111"/>
                    <a:pt x="18" y="110"/>
                    <a:pt x="17" y="112"/>
                  </a:cubicBezTo>
                  <a:cubicBezTo>
                    <a:pt x="17" y="114"/>
                    <a:pt x="14" y="119"/>
                    <a:pt x="13" y="119"/>
                  </a:cubicBezTo>
                  <a:cubicBezTo>
                    <a:pt x="12" y="120"/>
                    <a:pt x="10" y="120"/>
                    <a:pt x="11" y="122"/>
                  </a:cubicBezTo>
                  <a:cubicBezTo>
                    <a:pt x="11" y="124"/>
                    <a:pt x="11" y="125"/>
                    <a:pt x="10" y="125"/>
                  </a:cubicBezTo>
                  <a:cubicBezTo>
                    <a:pt x="10" y="125"/>
                    <a:pt x="8" y="125"/>
                    <a:pt x="8" y="127"/>
                  </a:cubicBezTo>
                  <a:cubicBezTo>
                    <a:pt x="8" y="128"/>
                    <a:pt x="9" y="129"/>
                    <a:pt x="8" y="130"/>
                  </a:cubicBezTo>
                  <a:cubicBezTo>
                    <a:pt x="7" y="130"/>
                    <a:pt x="5" y="130"/>
                    <a:pt x="5" y="132"/>
                  </a:cubicBezTo>
                  <a:cubicBezTo>
                    <a:pt x="5" y="133"/>
                    <a:pt x="5" y="136"/>
                    <a:pt x="5" y="136"/>
                  </a:cubicBezTo>
                  <a:cubicBezTo>
                    <a:pt x="4" y="137"/>
                    <a:pt x="3" y="138"/>
                    <a:pt x="3" y="139"/>
                  </a:cubicBezTo>
                  <a:cubicBezTo>
                    <a:pt x="4" y="140"/>
                    <a:pt x="4" y="144"/>
                    <a:pt x="3" y="144"/>
                  </a:cubicBezTo>
                  <a:cubicBezTo>
                    <a:pt x="2" y="145"/>
                    <a:pt x="0" y="146"/>
                    <a:pt x="1" y="147"/>
                  </a:cubicBezTo>
                  <a:cubicBezTo>
                    <a:pt x="2" y="149"/>
                    <a:pt x="3" y="151"/>
                    <a:pt x="3" y="151"/>
                  </a:cubicBezTo>
                  <a:cubicBezTo>
                    <a:pt x="2" y="152"/>
                    <a:pt x="2" y="153"/>
                    <a:pt x="3" y="153"/>
                  </a:cubicBezTo>
                  <a:cubicBezTo>
                    <a:pt x="5" y="153"/>
                    <a:pt x="59" y="150"/>
                    <a:pt x="59" y="150"/>
                  </a:cubicBezTo>
                  <a:cubicBezTo>
                    <a:pt x="59" y="150"/>
                    <a:pt x="62" y="151"/>
                    <a:pt x="61" y="152"/>
                  </a:cubicBezTo>
                  <a:cubicBezTo>
                    <a:pt x="60" y="153"/>
                    <a:pt x="55" y="157"/>
                    <a:pt x="58" y="162"/>
                  </a:cubicBezTo>
                  <a:cubicBezTo>
                    <a:pt x="61" y="166"/>
                    <a:pt x="63" y="166"/>
                    <a:pt x="64" y="169"/>
                  </a:cubicBezTo>
                  <a:cubicBezTo>
                    <a:pt x="65" y="172"/>
                    <a:pt x="70" y="178"/>
                    <a:pt x="70" y="179"/>
                  </a:cubicBezTo>
                  <a:cubicBezTo>
                    <a:pt x="70" y="178"/>
                    <a:pt x="71" y="178"/>
                    <a:pt x="72" y="177"/>
                  </a:cubicBezTo>
                  <a:cubicBezTo>
                    <a:pt x="74" y="175"/>
                    <a:pt x="74" y="174"/>
                    <a:pt x="76" y="173"/>
                  </a:cubicBezTo>
                  <a:cubicBezTo>
                    <a:pt x="77" y="171"/>
                    <a:pt x="79" y="172"/>
                    <a:pt x="81" y="171"/>
                  </a:cubicBezTo>
                  <a:cubicBezTo>
                    <a:pt x="83" y="170"/>
                    <a:pt x="86" y="167"/>
                    <a:pt x="89" y="168"/>
                  </a:cubicBezTo>
                  <a:cubicBezTo>
                    <a:pt x="92" y="169"/>
                    <a:pt x="95" y="170"/>
                    <a:pt x="97" y="169"/>
                  </a:cubicBezTo>
                  <a:cubicBezTo>
                    <a:pt x="99" y="168"/>
                    <a:pt x="100" y="171"/>
                    <a:pt x="102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96" y="117"/>
                    <a:pt x="96" y="117"/>
                    <a:pt x="96" y="117"/>
                  </a:cubicBezTo>
                  <a:cubicBezTo>
                    <a:pt x="96" y="117"/>
                    <a:pt x="98" y="8"/>
                    <a:pt x="98" y="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00" name="Freeform 399">
              <a:extLst>
                <a:ext uri="{FF2B5EF4-FFF2-40B4-BE49-F238E27FC236}">
                  <a16:creationId xmlns:a16="http://schemas.microsoft.com/office/drawing/2014/main" id="{B233F366-F35B-4B7D-A042-308B4053F0C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2808" y="3383993"/>
              <a:ext cx="501161" cy="522664"/>
            </a:xfrm>
            <a:custGeom>
              <a:avLst/>
              <a:gdLst>
                <a:gd name="T0" fmla="*/ 147 w 160"/>
                <a:gd name="T1" fmla="*/ 93 h 162"/>
                <a:gd name="T2" fmla="*/ 146 w 160"/>
                <a:gd name="T3" fmla="*/ 86 h 162"/>
                <a:gd name="T4" fmla="*/ 142 w 160"/>
                <a:gd name="T5" fmla="*/ 80 h 162"/>
                <a:gd name="T6" fmla="*/ 137 w 160"/>
                <a:gd name="T7" fmla="*/ 77 h 162"/>
                <a:gd name="T8" fmla="*/ 136 w 160"/>
                <a:gd name="T9" fmla="*/ 71 h 162"/>
                <a:gd name="T10" fmla="*/ 130 w 160"/>
                <a:gd name="T11" fmla="*/ 63 h 162"/>
                <a:gd name="T12" fmla="*/ 122 w 160"/>
                <a:gd name="T13" fmla="*/ 57 h 162"/>
                <a:gd name="T14" fmla="*/ 117 w 160"/>
                <a:gd name="T15" fmla="*/ 50 h 162"/>
                <a:gd name="T16" fmla="*/ 110 w 160"/>
                <a:gd name="T17" fmla="*/ 46 h 162"/>
                <a:gd name="T18" fmla="*/ 104 w 160"/>
                <a:gd name="T19" fmla="*/ 41 h 162"/>
                <a:gd name="T20" fmla="*/ 96 w 160"/>
                <a:gd name="T21" fmla="*/ 36 h 162"/>
                <a:gd name="T22" fmla="*/ 86 w 160"/>
                <a:gd name="T23" fmla="*/ 24 h 162"/>
                <a:gd name="T24" fmla="*/ 81 w 160"/>
                <a:gd name="T25" fmla="*/ 18 h 162"/>
                <a:gd name="T26" fmla="*/ 77 w 160"/>
                <a:gd name="T27" fmla="*/ 18 h 162"/>
                <a:gd name="T28" fmla="*/ 70 w 160"/>
                <a:gd name="T29" fmla="*/ 13 h 162"/>
                <a:gd name="T30" fmla="*/ 69 w 160"/>
                <a:gd name="T31" fmla="*/ 7 h 162"/>
                <a:gd name="T32" fmla="*/ 74 w 160"/>
                <a:gd name="T33" fmla="*/ 1 h 162"/>
                <a:gd name="T34" fmla="*/ 74 w 160"/>
                <a:gd name="T35" fmla="*/ 0 h 162"/>
                <a:gd name="T36" fmla="*/ 72 w 160"/>
                <a:gd name="T37" fmla="*/ 0 h 162"/>
                <a:gd name="T38" fmla="*/ 0 w 160"/>
                <a:gd name="T39" fmla="*/ 8 h 162"/>
                <a:gd name="T40" fmla="*/ 28 w 160"/>
                <a:gd name="T41" fmla="*/ 95 h 162"/>
                <a:gd name="T42" fmla="*/ 31 w 160"/>
                <a:gd name="T43" fmla="*/ 96 h 162"/>
                <a:gd name="T44" fmla="*/ 32 w 160"/>
                <a:gd name="T45" fmla="*/ 101 h 162"/>
                <a:gd name="T46" fmla="*/ 33 w 160"/>
                <a:gd name="T47" fmla="*/ 104 h 162"/>
                <a:gd name="T48" fmla="*/ 32 w 160"/>
                <a:gd name="T49" fmla="*/ 108 h 162"/>
                <a:gd name="T50" fmla="*/ 30 w 160"/>
                <a:gd name="T51" fmla="*/ 111 h 162"/>
                <a:gd name="T52" fmla="*/ 30 w 160"/>
                <a:gd name="T53" fmla="*/ 116 h 162"/>
                <a:gd name="T54" fmla="*/ 28 w 160"/>
                <a:gd name="T55" fmla="*/ 123 h 162"/>
                <a:gd name="T56" fmla="*/ 32 w 160"/>
                <a:gd name="T57" fmla="*/ 130 h 162"/>
                <a:gd name="T58" fmla="*/ 32 w 160"/>
                <a:gd name="T59" fmla="*/ 141 h 162"/>
                <a:gd name="T60" fmla="*/ 35 w 160"/>
                <a:gd name="T61" fmla="*/ 150 h 162"/>
                <a:gd name="T62" fmla="*/ 42 w 160"/>
                <a:gd name="T63" fmla="*/ 160 h 162"/>
                <a:gd name="T64" fmla="*/ 122 w 160"/>
                <a:gd name="T65" fmla="*/ 154 h 162"/>
                <a:gd name="T66" fmla="*/ 124 w 160"/>
                <a:gd name="T67" fmla="*/ 156 h 162"/>
                <a:gd name="T68" fmla="*/ 126 w 160"/>
                <a:gd name="T69" fmla="*/ 161 h 162"/>
                <a:gd name="T70" fmla="*/ 130 w 160"/>
                <a:gd name="T71" fmla="*/ 159 h 162"/>
                <a:gd name="T72" fmla="*/ 130 w 160"/>
                <a:gd name="T73" fmla="*/ 150 h 162"/>
                <a:gd name="T74" fmla="*/ 129 w 160"/>
                <a:gd name="T75" fmla="*/ 145 h 162"/>
                <a:gd name="T76" fmla="*/ 146 w 160"/>
                <a:gd name="T77" fmla="*/ 145 h 162"/>
                <a:gd name="T78" fmla="*/ 146 w 160"/>
                <a:gd name="T79" fmla="*/ 144 h 162"/>
                <a:gd name="T80" fmla="*/ 145 w 160"/>
                <a:gd name="T81" fmla="*/ 140 h 162"/>
                <a:gd name="T82" fmla="*/ 144 w 160"/>
                <a:gd name="T83" fmla="*/ 135 h 162"/>
                <a:gd name="T84" fmla="*/ 146 w 160"/>
                <a:gd name="T85" fmla="*/ 131 h 162"/>
                <a:gd name="T86" fmla="*/ 147 w 160"/>
                <a:gd name="T87" fmla="*/ 128 h 162"/>
                <a:gd name="T88" fmla="*/ 150 w 160"/>
                <a:gd name="T89" fmla="*/ 124 h 162"/>
                <a:gd name="T90" fmla="*/ 147 w 160"/>
                <a:gd name="T91" fmla="*/ 123 h 162"/>
                <a:gd name="T92" fmla="*/ 148 w 160"/>
                <a:gd name="T93" fmla="*/ 120 h 162"/>
                <a:gd name="T94" fmla="*/ 151 w 160"/>
                <a:gd name="T95" fmla="*/ 117 h 162"/>
                <a:gd name="T96" fmla="*/ 148 w 160"/>
                <a:gd name="T97" fmla="*/ 115 h 162"/>
                <a:gd name="T98" fmla="*/ 148 w 160"/>
                <a:gd name="T99" fmla="*/ 113 h 162"/>
                <a:gd name="T100" fmla="*/ 151 w 160"/>
                <a:gd name="T101" fmla="*/ 111 h 162"/>
                <a:gd name="T102" fmla="*/ 150 w 160"/>
                <a:gd name="T103" fmla="*/ 109 h 162"/>
                <a:gd name="T104" fmla="*/ 148 w 160"/>
                <a:gd name="T105" fmla="*/ 108 h 162"/>
                <a:gd name="T106" fmla="*/ 152 w 160"/>
                <a:gd name="T107" fmla="*/ 106 h 162"/>
                <a:gd name="T108" fmla="*/ 152 w 160"/>
                <a:gd name="T109" fmla="*/ 104 h 162"/>
                <a:gd name="T110" fmla="*/ 150 w 160"/>
                <a:gd name="T111" fmla="*/ 102 h 162"/>
                <a:gd name="T112" fmla="*/ 154 w 160"/>
                <a:gd name="T113" fmla="*/ 101 h 162"/>
                <a:gd name="T114" fmla="*/ 155 w 160"/>
                <a:gd name="T115" fmla="*/ 101 h 162"/>
                <a:gd name="T116" fmla="*/ 155 w 160"/>
                <a:gd name="T117" fmla="*/ 98 h 162"/>
                <a:gd name="T118" fmla="*/ 157 w 160"/>
                <a:gd name="T119" fmla="*/ 98 h 162"/>
                <a:gd name="T120" fmla="*/ 159 w 160"/>
                <a:gd name="T121" fmla="*/ 96 h 162"/>
                <a:gd name="T122" fmla="*/ 157 w 160"/>
                <a:gd name="T123" fmla="*/ 95 h 162"/>
                <a:gd name="T124" fmla="*/ 147 w 160"/>
                <a:gd name="T125" fmla="*/ 93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0" h="162">
                  <a:moveTo>
                    <a:pt x="147" y="93"/>
                  </a:moveTo>
                  <a:cubicBezTo>
                    <a:pt x="144" y="92"/>
                    <a:pt x="148" y="87"/>
                    <a:pt x="146" y="86"/>
                  </a:cubicBezTo>
                  <a:cubicBezTo>
                    <a:pt x="145" y="86"/>
                    <a:pt x="143" y="82"/>
                    <a:pt x="142" y="80"/>
                  </a:cubicBezTo>
                  <a:cubicBezTo>
                    <a:pt x="140" y="78"/>
                    <a:pt x="139" y="78"/>
                    <a:pt x="137" y="77"/>
                  </a:cubicBezTo>
                  <a:cubicBezTo>
                    <a:pt x="135" y="76"/>
                    <a:pt x="136" y="73"/>
                    <a:pt x="136" y="71"/>
                  </a:cubicBezTo>
                  <a:cubicBezTo>
                    <a:pt x="136" y="69"/>
                    <a:pt x="132" y="64"/>
                    <a:pt x="130" y="63"/>
                  </a:cubicBezTo>
                  <a:cubicBezTo>
                    <a:pt x="128" y="61"/>
                    <a:pt x="126" y="60"/>
                    <a:pt x="122" y="57"/>
                  </a:cubicBezTo>
                  <a:cubicBezTo>
                    <a:pt x="118" y="54"/>
                    <a:pt x="118" y="52"/>
                    <a:pt x="117" y="50"/>
                  </a:cubicBezTo>
                  <a:cubicBezTo>
                    <a:pt x="115" y="48"/>
                    <a:pt x="113" y="47"/>
                    <a:pt x="110" y="46"/>
                  </a:cubicBezTo>
                  <a:cubicBezTo>
                    <a:pt x="108" y="45"/>
                    <a:pt x="106" y="44"/>
                    <a:pt x="104" y="41"/>
                  </a:cubicBezTo>
                  <a:cubicBezTo>
                    <a:pt x="101" y="38"/>
                    <a:pt x="100" y="37"/>
                    <a:pt x="96" y="36"/>
                  </a:cubicBezTo>
                  <a:cubicBezTo>
                    <a:pt x="92" y="34"/>
                    <a:pt x="88" y="28"/>
                    <a:pt x="86" y="24"/>
                  </a:cubicBezTo>
                  <a:cubicBezTo>
                    <a:pt x="84" y="20"/>
                    <a:pt x="83" y="18"/>
                    <a:pt x="81" y="18"/>
                  </a:cubicBezTo>
                  <a:cubicBezTo>
                    <a:pt x="79" y="18"/>
                    <a:pt x="78" y="20"/>
                    <a:pt x="77" y="18"/>
                  </a:cubicBezTo>
                  <a:cubicBezTo>
                    <a:pt x="75" y="16"/>
                    <a:pt x="71" y="14"/>
                    <a:pt x="70" y="13"/>
                  </a:cubicBezTo>
                  <a:cubicBezTo>
                    <a:pt x="68" y="12"/>
                    <a:pt x="69" y="9"/>
                    <a:pt x="69" y="7"/>
                  </a:cubicBezTo>
                  <a:cubicBezTo>
                    <a:pt x="69" y="4"/>
                    <a:pt x="73" y="2"/>
                    <a:pt x="74" y="1"/>
                  </a:cubicBezTo>
                  <a:cubicBezTo>
                    <a:pt x="74" y="1"/>
                    <a:pt x="74" y="1"/>
                    <a:pt x="74" y="0"/>
                  </a:cubicBezTo>
                  <a:cubicBezTo>
                    <a:pt x="73" y="0"/>
                    <a:pt x="73" y="0"/>
                    <a:pt x="72" y="0"/>
                  </a:cubicBezTo>
                  <a:cubicBezTo>
                    <a:pt x="69" y="0"/>
                    <a:pt x="39" y="4"/>
                    <a:pt x="0" y="8"/>
                  </a:cubicBezTo>
                  <a:cubicBezTo>
                    <a:pt x="28" y="95"/>
                    <a:pt x="28" y="95"/>
                    <a:pt x="28" y="95"/>
                  </a:cubicBezTo>
                  <a:cubicBezTo>
                    <a:pt x="28" y="95"/>
                    <a:pt x="30" y="95"/>
                    <a:pt x="31" y="96"/>
                  </a:cubicBezTo>
                  <a:cubicBezTo>
                    <a:pt x="32" y="97"/>
                    <a:pt x="31" y="98"/>
                    <a:pt x="32" y="101"/>
                  </a:cubicBezTo>
                  <a:cubicBezTo>
                    <a:pt x="32" y="103"/>
                    <a:pt x="33" y="102"/>
                    <a:pt x="33" y="104"/>
                  </a:cubicBezTo>
                  <a:cubicBezTo>
                    <a:pt x="33" y="106"/>
                    <a:pt x="33" y="107"/>
                    <a:pt x="32" y="108"/>
                  </a:cubicBezTo>
                  <a:cubicBezTo>
                    <a:pt x="30" y="108"/>
                    <a:pt x="29" y="109"/>
                    <a:pt x="30" y="111"/>
                  </a:cubicBezTo>
                  <a:cubicBezTo>
                    <a:pt x="30" y="112"/>
                    <a:pt x="31" y="115"/>
                    <a:pt x="30" y="116"/>
                  </a:cubicBezTo>
                  <a:cubicBezTo>
                    <a:pt x="28" y="117"/>
                    <a:pt x="27" y="122"/>
                    <a:pt x="28" y="123"/>
                  </a:cubicBezTo>
                  <a:cubicBezTo>
                    <a:pt x="30" y="125"/>
                    <a:pt x="32" y="127"/>
                    <a:pt x="32" y="130"/>
                  </a:cubicBezTo>
                  <a:cubicBezTo>
                    <a:pt x="32" y="132"/>
                    <a:pt x="31" y="139"/>
                    <a:pt x="32" y="141"/>
                  </a:cubicBezTo>
                  <a:cubicBezTo>
                    <a:pt x="32" y="142"/>
                    <a:pt x="35" y="148"/>
                    <a:pt x="35" y="150"/>
                  </a:cubicBezTo>
                  <a:cubicBezTo>
                    <a:pt x="35" y="150"/>
                    <a:pt x="41" y="160"/>
                    <a:pt x="42" y="160"/>
                  </a:cubicBezTo>
                  <a:cubicBezTo>
                    <a:pt x="43" y="160"/>
                    <a:pt x="122" y="154"/>
                    <a:pt x="122" y="154"/>
                  </a:cubicBezTo>
                  <a:cubicBezTo>
                    <a:pt x="122" y="154"/>
                    <a:pt x="123" y="154"/>
                    <a:pt x="124" y="156"/>
                  </a:cubicBezTo>
                  <a:cubicBezTo>
                    <a:pt x="124" y="158"/>
                    <a:pt x="123" y="161"/>
                    <a:pt x="126" y="161"/>
                  </a:cubicBezTo>
                  <a:cubicBezTo>
                    <a:pt x="128" y="161"/>
                    <a:pt x="130" y="162"/>
                    <a:pt x="130" y="159"/>
                  </a:cubicBezTo>
                  <a:cubicBezTo>
                    <a:pt x="130" y="156"/>
                    <a:pt x="131" y="152"/>
                    <a:pt x="130" y="150"/>
                  </a:cubicBezTo>
                  <a:cubicBezTo>
                    <a:pt x="128" y="148"/>
                    <a:pt x="127" y="146"/>
                    <a:pt x="129" y="145"/>
                  </a:cubicBezTo>
                  <a:cubicBezTo>
                    <a:pt x="131" y="144"/>
                    <a:pt x="144" y="148"/>
                    <a:pt x="146" y="145"/>
                  </a:cubicBezTo>
                  <a:cubicBezTo>
                    <a:pt x="146" y="144"/>
                    <a:pt x="146" y="144"/>
                    <a:pt x="146" y="144"/>
                  </a:cubicBezTo>
                  <a:cubicBezTo>
                    <a:pt x="144" y="143"/>
                    <a:pt x="144" y="143"/>
                    <a:pt x="145" y="140"/>
                  </a:cubicBezTo>
                  <a:cubicBezTo>
                    <a:pt x="145" y="137"/>
                    <a:pt x="146" y="137"/>
                    <a:pt x="144" y="135"/>
                  </a:cubicBezTo>
                  <a:cubicBezTo>
                    <a:pt x="143" y="133"/>
                    <a:pt x="147" y="132"/>
                    <a:pt x="146" y="131"/>
                  </a:cubicBezTo>
                  <a:cubicBezTo>
                    <a:pt x="144" y="130"/>
                    <a:pt x="145" y="129"/>
                    <a:pt x="147" y="128"/>
                  </a:cubicBezTo>
                  <a:cubicBezTo>
                    <a:pt x="149" y="128"/>
                    <a:pt x="151" y="125"/>
                    <a:pt x="150" y="124"/>
                  </a:cubicBezTo>
                  <a:cubicBezTo>
                    <a:pt x="148" y="123"/>
                    <a:pt x="147" y="125"/>
                    <a:pt x="147" y="123"/>
                  </a:cubicBezTo>
                  <a:cubicBezTo>
                    <a:pt x="148" y="120"/>
                    <a:pt x="147" y="121"/>
                    <a:pt x="148" y="120"/>
                  </a:cubicBezTo>
                  <a:cubicBezTo>
                    <a:pt x="150" y="119"/>
                    <a:pt x="152" y="118"/>
                    <a:pt x="151" y="117"/>
                  </a:cubicBezTo>
                  <a:cubicBezTo>
                    <a:pt x="149" y="115"/>
                    <a:pt x="149" y="115"/>
                    <a:pt x="148" y="115"/>
                  </a:cubicBezTo>
                  <a:cubicBezTo>
                    <a:pt x="147" y="115"/>
                    <a:pt x="147" y="114"/>
                    <a:pt x="148" y="113"/>
                  </a:cubicBezTo>
                  <a:cubicBezTo>
                    <a:pt x="149" y="112"/>
                    <a:pt x="151" y="113"/>
                    <a:pt x="151" y="111"/>
                  </a:cubicBezTo>
                  <a:cubicBezTo>
                    <a:pt x="152" y="109"/>
                    <a:pt x="151" y="109"/>
                    <a:pt x="150" y="109"/>
                  </a:cubicBezTo>
                  <a:cubicBezTo>
                    <a:pt x="149" y="109"/>
                    <a:pt x="147" y="109"/>
                    <a:pt x="148" y="108"/>
                  </a:cubicBezTo>
                  <a:cubicBezTo>
                    <a:pt x="150" y="107"/>
                    <a:pt x="151" y="108"/>
                    <a:pt x="152" y="106"/>
                  </a:cubicBezTo>
                  <a:cubicBezTo>
                    <a:pt x="153" y="105"/>
                    <a:pt x="155" y="104"/>
                    <a:pt x="152" y="104"/>
                  </a:cubicBezTo>
                  <a:cubicBezTo>
                    <a:pt x="150" y="103"/>
                    <a:pt x="149" y="103"/>
                    <a:pt x="150" y="102"/>
                  </a:cubicBezTo>
                  <a:cubicBezTo>
                    <a:pt x="151" y="102"/>
                    <a:pt x="153" y="101"/>
                    <a:pt x="154" y="101"/>
                  </a:cubicBezTo>
                  <a:cubicBezTo>
                    <a:pt x="155" y="102"/>
                    <a:pt x="156" y="102"/>
                    <a:pt x="155" y="101"/>
                  </a:cubicBezTo>
                  <a:cubicBezTo>
                    <a:pt x="155" y="100"/>
                    <a:pt x="154" y="98"/>
                    <a:pt x="155" y="98"/>
                  </a:cubicBezTo>
                  <a:cubicBezTo>
                    <a:pt x="156" y="98"/>
                    <a:pt x="158" y="99"/>
                    <a:pt x="157" y="98"/>
                  </a:cubicBezTo>
                  <a:cubicBezTo>
                    <a:pt x="157" y="97"/>
                    <a:pt x="160" y="97"/>
                    <a:pt x="159" y="96"/>
                  </a:cubicBezTo>
                  <a:cubicBezTo>
                    <a:pt x="159" y="95"/>
                    <a:pt x="158" y="95"/>
                    <a:pt x="157" y="95"/>
                  </a:cubicBezTo>
                  <a:cubicBezTo>
                    <a:pt x="155" y="95"/>
                    <a:pt x="149" y="95"/>
                    <a:pt x="147" y="93"/>
                  </a:cubicBezTo>
                  <a:close/>
                </a:path>
              </a:pathLst>
            </a:custGeom>
            <a:solidFill>
              <a:schemeClr val="accent4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01" name="Freeform 402">
              <a:extLst>
                <a:ext uri="{FF2B5EF4-FFF2-40B4-BE49-F238E27FC236}">
                  <a16:creationId xmlns:a16="http://schemas.microsoft.com/office/drawing/2014/main" id="{D714229F-0C64-4646-B410-F891C17EB7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811" y="3409853"/>
              <a:ext cx="344714" cy="581191"/>
            </a:xfrm>
            <a:custGeom>
              <a:avLst/>
              <a:gdLst>
                <a:gd name="T0" fmla="*/ 107 w 110"/>
                <a:gd name="T1" fmla="*/ 122 h 180"/>
                <a:gd name="T2" fmla="*/ 103 w 110"/>
                <a:gd name="T3" fmla="*/ 115 h 180"/>
                <a:gd name="T4" fmla="*/ 105 w 110"/>
                <a:gd name="T5" fmla="*/ 108 h 180"/>
                <a:gd name="T6" fmla="*/ 105 w 110"/>
                <a:gd name="T7" fmla="*/ 103 h 180"/>
                <a:gd name="T8" fmla="*/ 107 w 110"/>
                <a:gd name="T9" fmla="*/ 100 h 180"/>
                <a:gd name="T10" fmla="*/ 108 w 110"/>
                <a:gd name="T11" fmla="*/ 96 h 180"/>
                <a:gd name="T12" fmla="*/ 107 w 110"/>
                <a:gd name="T13" fmla="*/ 93 h 180"/>
                <a:gd name="T14" fmla="*/ 106 w 110"/>
                <a:gd name="T15" fmla="*/ 88 h 180"/>
                <a:gd name="T16" fmla="*/ 103 w 110"/>
                <a:gd name="T17" fmla="*/ 87 h 180"/>
                <a:gd name="T18" fmla="*/ 75 w 110"/>
                <a:gd name="T19" fmla="*/ 0 h 180"/>
                <a:gd name="T20" fmla="*/ 0 w 110"/>
                <a:gd name="T21" fmla="*/ 8 h 180"/>
                <a:gd name="T22" fmla="*/ 2 w 110"/>
                <a:gd name="T23" fmla="*/ 11 h 180"/>
                <a:gd name="T24" fmla="*/ 4 w 110"/>
                <a:gd name="T25" fmla="*/ 14 h 180"/>
                <a:gd name="T26" fmla="*/ 2 w 110"/>
                <a:gd name="T27" fmla="*/ 125 h 180"/>
                <a:gd name="T28" fmla="*/ 9 w 110"/>
                <a:gd name="T29" fmla="*/ 177 h 180"/>
                <a:gd name="T30" fmla="*/ 15 w 110"/>
                <a:gd name="T31" fmla="*/ 176 h 180"/>
                <a:gd name="T32" fmla="*/ 18 w 110"/>
                <a:gd name="T33" fmla="*/ 174 h 180"/>
                <a:gd name="T34" fmla="*/ 19 w 110"/>
                <a:gd name="T35" fmla="*/ 163 h 180"/>
                <a:gd name="T36" fmla="*/ 24 w 110"/>
                <a:gd name="T37" fmla="*/ 166 h 180"/>
                <a:gd name="T38" fmla="*/ 22 w 110"/>
                <a:gd name="T39" fmla="*/ 171 h 180"/>
                <a:gd name="T40" fmla="*/ 28 w 110"/>
                <a:gd name="T41" fmla="*/ 175 h 180"/>
                <a:gd name="T42" fmla="*/ 26 w 110"/>
                <a:gd name="T43" fmla="*/ 178 h 180"/>
                <a:gd name="T44" fmla="*/ 22 w 110"/>
                <a:gd name="T45" fmla="*/ 180 h 180"/>
                <a:gd name="T46" fmla="*/ 29 w 110"/>
                <a:gd name="T47" fmla="*/ 179 h 180"/>
                <a:gd name="T48" fmla="*/ 34 w 110"/>
                <a:gd name="T49" fmla="*/ 177 h 180"/>
                <a:gd name="T50" fmla="*/ 37 w 110"/>
                <a:gd name="T51" fmla="*/ 175 h 180"/>
                <a:gd name="T52" fmla="*/ 38 w 110"/>
                <a:gd name="T53" fmla="*/ 175 h 180"/>
                <a:gd name="T54" fmla="*/ 40 w 110"/>
                <a:gd name="T55" fmla="*/ 171 h 180"/>
                <a:gd name="T56" fmla="*/ 38 w 110"/>
                <a:gd name="T57" fmla="*/ 165 h 180"/>
                <a:gd name="T58" fmla="*/ 37 w 110"/>
                <a:gd name="T59" fmla="*/ 161 h 180"/>
                <a:gd name="T60" fmla="*/ 32 w 110"/>
                <a:gd name="T61" fmla="*/ 154 h 180"/>
                <a:gd name="T62" fmla="*/ 110 w 110"/>
                <a:gd name="T63" fmla="*/ 142 h 180"/>
                <a:gd name="T64" fmla="*/ 107 w 110"/>
                <a:gd name="T65" fmla="*/ 133 h 180"/>
                <a:gd name="T66" fmla="*/ 107 w 110"/>
                <a:gd name="T67" fmla="*/ 122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0" h="180">
                  <a:moveTo>
                    <a:pt x="107" y="122"/>
                  </a:moveTo>
                  <a:cubicBezTo>
                    <a:pt x="107" y="119"/>
                    <a:pt x="105" y="117"/>
                    <a:pt x="103" y="115"/>
                  </a:cubicBezTo>
                  <a:cubicBezTo>
                    <a:pt x="102" y="114"/>
                    <a:pt x="103" y="109"/>
                    <a:pt x="105" y="108"/>
                  </a:cubicBezTo>
                  <a:cubicBezTo>
                    <a:pt x="106" y="107"/>
                    <a:pt x="105" y="104"/>
                    <a:pt x="105" y="103"/>
                  </a:cubicBezTo>
                  <a:cubicBezTo>
                    <a:pt x="104" y="101"/>
                    <a:pt x="105" y="100"/>
                    <a:pt x="107" y="100"/>
                  </a:cubicBezTo>
                  <a:cubicBezTo>
                    <a:pt x="108" y="99"/>
                    <a:pt x="108" y="98"/>
                    <a:pt x="108" y="96"/>
                  </a:cubicBezTo>
                  <a:cubicBezTo>
                    <a:pt x="108" y="94"/>
                    <a:pt x="107" y="95"/>
                    <a:pt x="107" y="93"/>
                  </a:cubicBezTo>
                  <a:cubicBezTo>
                    <a:pt x="106" y="90"/>
                    <a:pt x="107" y="89"/>
                    <a:pt x="106" y="88"/>
                  </a:cubicBezTo>
                  <a:cubicBezTo>
                    <a:pt x="105" y="87"/>
                    <a:pt x="103" y="87"/>
                    <a:pt x="103" y="87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52" y="3"/>
                    <a:pt x="25" y="6"/>
                    <a:pt x="0" y="8"/>
                  </a:cubicBezTo>
                  <a:cubicBezTo>
                    <a:pt x="1" y="9"/>
                    <a:pt x="2" y="10"/>
                    <a:pt x="2" y="11"/>
                  </a:cubicBezTo>
                  <a:cubicBezTo>
                    <a:pt x="5" y="12"/>
                    <a:pt x="4" y="13"/>
                    <a:pt x="4" y="14"/>
                  </a:cubicBezTo>
                  <a:cubicBezTo>
                    <a:pt x="4" y="16"/>
                    <a:pt x="2" y="125"/>
                    <a:pt x="2" y="125"/>
                  </a:cubicBezTo>
                  <a:cubicBezTo>
                    <a:pt x="9" y="177"/>
                    <a:pt x="9" y="177"/>
                    <a:pt x="9" y="177"/>
                  </a:cubicBezTo>
                  <a:cubicBezTo>
                    <a:pt x="11" y="176"/>
                    <a:pt x="12" y="175"/>
                    <a:pt x="15" y="176"/>
                  </a:cubicBezTo>
                  <a:cubicBezTo>
                    <a:pt x="18" y="177"/>
                    <a:pt x="18" y="176"/>
                    <a:pt x="18" y="174"/>
                  </a:cubicBezTo>
                  <a:cubicBezTo>
                    <a:pt x="18" y="171"/>
                    <a:pt x="18" y="164"/>
                    <a:pt x="19" y="163"/>
                  </a:cubicBezTo>
                  <a:cubicBezTo>
                    <a:pt x="21" y="163"/>
                    <a:pt x="25" y="164"/>
                    <a:pt x="24" y="166"/>
                  </a:cubicBezTo>
                  <a:cubicBezTo>
                    <a:pt x="23" y="168"/>
                    <a:pt x="21" y="169"/>
                    <a:pt x="22" y="171"/>
                  </a:cubicBezTo>
                  <a:cubicBezTo>
                    <a:pt x="24" y="172"/>
                    <a:pt x="27" y="173"/>
                    <a:pt x="28" y="175"/>
                  </a:cubicBezTo>
                  <a:cubicBezTo>
                    <a:pt x="28" y="177"/>
                    <a:pt x="29" y="178"/>
                    <a:pt x="26" y="178"/>
                  </a:cubicBezTo>
                  <a:cubicBezTo>
                    <a:pt x="23" y="179"/>
                    <a:pt x="20" y="180"/>
                    <a:pt x="22" y="180"/>
                  </a:cubicBezTo>
                  <a:cubicBezTo>
                    <a:pt x="24" y="180"/>
                    <a:pt x="25" y="180"/>
                    <a:pt x="29" y="179"/>
                  </a:cubicBezTo>
                  <a:cubicBezTo>
                    <a:pt x="32" y="179"/>
                    <a:pt x="33" y="180"/>
                    <a:pt x="34" y="177"/>
                  </a:cubicBezTo>
                  <a:cubicBezTo>
                    <a:pt x="35" y="175"/>
                    <a:pt x="35" y="173"/>
                    <a:pt x="37" y="175"/>
                  </a:cubicBezTo>
                  <a:cubicBezTo>
                    <a:pt x="37" y="175"/>
                    <a:pt x="38" y="175"/>
                    <a:pt x="38" y="175"/>
                  </a:cubicBezTo>
                  <a:cubicBezTo>
                    <a:pt x="39" y="174"/>
                    <a:pt x="40" y="172"/>
                    <a:pt x="40" y="171"/>
                  </a:cubicBezTo>
                  <a:cubicBezTo>
                    <a:pt x="40" y="169"/>
                    <a:pt x="37" y="167"/>
                    <a:pt x="38" y="165"/>
                  </a:cubicBezTo>
                  <a:cubicBezTo>
                    <a:pt x="38" y="164"/>
                    <a:pt x="39" y="163"/>
                    <a:pt x="37" y="161"/>
                  </a:cubicBezTo>
                  <a:cubicBezTo>
                    <a:pt x="35" y="159"/>
                    <a:pt x="30" y="156"/>
                    <a:pt x="32" y="154"/>
                  </a:cubicBezTo>
                  <a:cubicBezTo>
                    <a:pt x="33" y="152"/>
                    <a:pt x="110" y="142"/>
                    <a:pt x="110" y="142"/>
                  </a:cubicBezTo>
                  <a:cubicBezTo>
                    <a:pt x="110" y="140"/>
                    <a:pt x="107" y="134"/>
                    <a:pt x="107" y="133"/>
                  </a:cubicBezTo>
                  <a:cubicBezTo>
                    <a:pt x="106" y="131"/>
                    <a:pt x="107" y="124"/>
                    <a:pt x="107" y="12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02" name="Freeform 477">
              <a:extLst>
                <a:ext uri="{FF2B5EF4-FFF2-40B4-BE49-F238E27FC236}">
                  <a16:creationId xmlns:a16="http://schemas.microsoft.com/office/drawing/2014/main" id="{FD20E6C2-AC6A-4686-9950-68B54AE26C8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6482" y="3694324"/>
              <a:ext cx="511768" cy="466859"/>
            </a:xfrm>
            <a:custGeom>
              <a:avLst/>
              <a:gdLst>
                <a:gd name="T0" fmla="*/ 9 w 163"/>
                <a:gd name="T1" fmla="*/ 49 h 145"/>
                <a:gd name="T2" fmla="*/ 13 w 163"/>
                <a:gd name="T3" fmla="*/ 63 h 145"/>
                <a:gd name="T4" fmla="*/ 18 w 163"/>
                <a:gd name="T5" fmla="*/ 79 h 145"/>
                <a:gd name="T6" fmla="*/ 14 w 163"/>
                <a:gd name="T7" fmla="*/ 93 h 145"/>
                <a:gd name="T8" fmla="*/ 14 w 163"/>
                <a:gd name="T9" fmla="*/ 103 h 145"/>
                <a:gd name="T10" fmla="*/ 11 w 163"/>
                <a:gd name="T11" fmla="*/ 115 h 145"/>
                <a:gd name="T12" fmla="*/ 10 w 163"/>
                <a:gd name="T13" fmla="*/ 122 h 145"/>
                <a:gd name="T14" fmla="*/ 25 w 163"/>
                <a:gd name="T15" fmla="*/ 119 h 145"/>
                <a:gd name="T16" fmla="*/ 25 w 163"/>
                <a:gd name="T17" fmla="*/ 111 h 145"/>
                <a:gd name="T18" fmla="*/ 28 w 163"/>
                <a:gd name="T19" fmla="*/ 115 h 145"/>
                <a:gd name="T20" fmla="*/ 46 w 163"/>
                <a:gd name="T21" fmla="*/ 125 h 145"/>
                <a:gd name="T22" fmla="*/ 68 w 163"/>
                <a:gd name="T23" fmla="*/ 116 h 145"/>
                <a:gd name="T24" fmla="*/ 77 w 163"/>
                <a:gd name="T25" fmla="*/ 117 h 145"/>
                <a:gd name="T26" fmla="*/ 90 w 163"/>
                <a:gd name="T27" fmla="*/ 126 h 145"/>
                <a:gd name="T28" fmla="*/ 90 w 163"/>
                <a:gd name="T29" fmla="*/ 132 h 145"/>
                <a:gd name="T30" fmla="*/ 103 w 163"/>
                <a:gd name="T31" fmla="*/ 138 h 145"/>
                <a:gd name="T32" fmla="*/ 120 w 163"/>
                <a:gd name="T33" fmla="*/ 132 h 145"/>
                <a:gd name="T34" fmla="*/ 124 w 163"/>
                <a:gd name="T35" fmla="*/ 138 h 145"/>
                <a:gd name="T36" fmla="*/ 131 w 163"/>
                <a:gd name="T37" fmla="*/ 128 h 145"/>
                <a:gd name="T38" fmla="*/ 130 w 163"/>
                <a:gd name="T39" fmla="*/ 123 h 145"/>
                <a:gd name="T40" fmla="*/ 137 w 163"/>
                <a:gd name="T41" fmla="*/ 129 h 145"/>
                <a:gd name="T42" fmla="*/ 149 w 163"/>
                <a:gd name="T43" fmla="*/ 131 h 145"/>
                <a:gd name="T44" fmla="*/ 152 w 163"/>
                <a:gd name="T45" fmla="*/ 138 h 145"/>
                <a:gd name="T46" fmla="*/ 155 w 163"/>
                <a:gd name="T47" fmla="*/ 137 h 145"/>
                <a:gd name="T48" fmla="*/ 160 w 163"/>
                <a:gd name="T49" fmla="*/ 136 h 145"/>
                <a:gd name="T50" fmla="*/ 157 w 163"/>
                <a:gd name="T51" fmla="*/ 127 h 145"/>
                <a:gd name="T52" fmla="*/ 141 w 163"/>
                <a:gd name="T53" fmla="*/ 119 h 145"/>
                <a:gd name="T54" fmla="*/ 143 w 163"/>
                <a:gd name="T55" fmla="*/ 115 h 145"/>
                <a:gd name="T56" fmla="*/ 150 w 163"/>
                <a:gd name="T57" fmla="*/ 109 h 145"/>
                <a:gd name="T58" fmla="*/ 144 w 163"/>
                <a:gd name="T59" fmla="*/ 103 h 145"/>
                <a:gd name="T60" fmla="*/ 139 w 163"/>
                <a:gd name="T61" fmla="*/ 107 h 145"/>
                <a:gd name="T62" fmla="*/ 138 w 163"/>
                <a:gd name="T63" fmla="*/ 100 h 145"/>
                <a:gd name="T64" fmla="*/ 131 w 163"/>
                <a:gd name="T65" fmla="*/ 107 h 145"/>
                <a:gd name="T66" fmla="*/ 118 w 163"/>
                <a:gd name="T67" fmla="*/ 102 h 145"/>
                <a:gd name="T68" fmla="*/ 131 w 163"/>
                <a:gd name="T69" fmla="*/ 96 h 145"/>
                <a:gd name="T70" fmla="*/ 145 w 163"/>
                <a:gd name="T71" fmla="*/ 99 h 145"/>
                <a:gd name="T72" fmla="*/ 136 w 163"/>
                <a:gd name="T73" fmla="*/ 72 h 145"/>
                <a:gd name="T74" fmla="*/ 78 w 163"/>
                <a:gd name="T75" fmla="*/ 71 h 145"/>
                <a:gd name="T76" fmla="*/ 78 w 163"/>
                <a:gd name="T77" fmla="*/ 59 h 145"/>
                <a:gd name="T78" fmla="*/ 83 w 163"/>
                <a:gd name="T79" fmla="*/ 50 h 145"/>
                <a:gd name="T80" fmla="*/ 86 w 163"/>
                <a:gd name="T81" fmla="*/ 42 h 145"/>
                <a:gd name="T82" fmla="*/ 88 w 163"/>
                <a:gd name="T83" fmla="*/ 29 h 145"/>
                <a:gd name="T84" fmla="*/ 92 w 163"/>
                <a:gd name="T85" fmla="*/ 19 h 145"/>
                <a:gd name="T86" fmla="*/ 89 w 163"/>
                <a:gd name="T87" fmla="*/ 5 h 145"/>
                <a:gd name="T88" fmla="*/ 1 w 163"/>
                <a:gd name="T89" fmla="*/ 4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63" h="145">
                  <a:moveTo>
                    <a:pt x="1" y="40"/>
                  </a:moveTo>
                  <a:cubicBezTo>
                    <a:pt x="1" y="40"/>
                    <a:pt x="3" y="42"/>
                    <a:pt x="5" y="43"/>
                  </a:cubicBezTo>
                  <a:cubicBezTo>
                    <a:pt x="6" y="45"/>
                    <a:pt x="8" y="46"/>
                    <a:pt x="9" y="49"/>
                  </a:cubicBezTo>
                  <a:cubicBezTo>
                    <a:pt x="10" y="52"/>
                    <a:pt x="9" y="52"/>
                    <a:pt x="9" y="54"/>
                  </a:cubicBezTo>
                  <a:cubicBezTo>
                    <a:pt x="8" y="56"/>
                    <a:pt x="10" y="56"/>
                    <a:pt x="11" y="57"/>
                  </a:cubicBezTo>
                  <a:cubicBezTo>
                    <a:pt x="12" y="58"/>
                    <a:pt x="14" y="60"/>
                    <a:pt x="13" y="63"/>
                  </a:cubicBezTo>
                  <a:cubicBezTo>
                    <a:pt x="13" y="67"/>
                    <a:pt x="15" y="65"/>
                    <a:pt x="17" y="68"/>
                  </a:cubicBezTo>
                  <a:cubicBezTo>
                    <a:pt x="18" y="70"/>
                    <a:pt x="18" y="73"/>
                    <a:pt x="18" y="75"/>
                  </a:cubicBezTo>
                  <a:cubicBezTo>
                    <a:pt x="17" y="77"/>
                    <a:pt x="18" y="78"/>
                    <a:pt x="18" y="79"/>
                  </a:cubicBezTo>
                  <a:cubicBezTo>
                    <a:pt x="18" y="81"/>
                    <a:pt x="18" y="83"/>
                    <a:pt x="16" y="86"/>
                  </a:cubicBezTo>
                  <a:cubicBezTo>
                    <a:pt x="15" y="89"/>
                    <a:pt x="15" y="88"/>
                    <a:pt x="13" y="90"/>
                  </a:cubicBezTo>
                  <a:cubicBezTo>
                    <a:pt x="11" y="92"/>
                    <a:pt x="13" y="92"/>
                    <a:pt x="14" y="93"/>
                  </a:cubicBezTo>
                  <a:cubicBezTo>
                    <a:pt x="15" y="94"/>
                    <a:pt x="15" y="96"/>
                    <a:pt x="14" y="96"/>
                  </a:cubicBezTo>
                  <a:cubicBezTo>
                    <a:pt x="13" y="96"/>
                    <a:pt x="12" y="98"/>
                    <a:pt x="12" y="99"/>
                  </a:cubicBezTo>
                  <a:cubicBezTo>
                    <a:pt x="12" y="100"/>
                    <a:pt x="13" y="102"/>
                    <a:pt x="14" y="103"/>
                  </a:cubicBezTo>
                  <a:cubicBezTo>
                    <a:pt x="15" y="105"/>
                    <a:pt x="14" y="107"/>
                    <a:pt x="14" y="108"/>
                  </a:cubicBezTo>
                  <a:cubicBezTo>
                    <a:pt x="14" y="109"/>
                    <a:pt x="14" y="109"/>
                    <a:pt x="13" y="110"/>
                  </a:cubicBezTo>
                  <a:cubicBezTo>
                    <a:pt x="12" y="111"/>
                    <a:pt x="12" y="113"/>
                    <a:pt x="11" y="115"/>
                  </a:cubicBezTo>
                  <a:cubicBezTo>
                    <a:pt x="9" y="116"/>
                    <a:pt x="8" y="117"/>
                    <a:pt x="8" y="118"/>
                  </a:cubicBezTo>
                  <a:cubicBezTo>
                    <a:pt x="7" y="120"/>
                    <a:pt x="8" y="120"/>
                    <a:pt x="9" y="121"/>
                  </a:cubicBezTo>
                  <a:cubicBezTo>
                    <a:pt x="10" y="121"/>
                    <a:pt x="10" y="122"/>
                    <a:pt x="10" y="122"/>
                  </a:cubicBezTo>
                  <a:cubicBezTo>
                    <a:pt x="10" y="122"/>
                    <a:pt x="10" y="122"/>
                    <a:pt x="10" y="122"/>
                  </a:cubicBezTo>
                  <a:cubicBezTo>
                    <a:pt x="12" y="122"/>
                    <a:pt x="13" y="120"/>
                    <a:pt x="17" y="120"/>
                  </a:cubicBezTo>
                  <a:cubicBezTo>
                    <a:pt x="21" y="120"/>
                    <a:pt x="25" y="120"/>
                    <a:pt x="25" y="119"/>
                  </a:cubicBezTo>
                  <a:cubicBezTo>
                    <a:pt x="25" y="118"/>
                    <a:pt x="24" y="116"/>
                    <a:pt x="24" y="115"/>
                  </a:cubicBezTo>
                  <a:cubicBezTo>
                    <a:pt x="23" y="115"/>
                    <a:pt x="25" y="116"/>
                    <a:pt x="25" y="114"/>
                  </a:cubicBezTo>
                  <a:cubicBezTo>
                    <a:pt x="26" y="113"/>
                    <a:pt x="25" y="113"/>
                    <a:pt x="25" y="111"/>
                  </a:cubicBezTo>
                  <a:cubicBezTo>
                    <a:pt x="26" y="110"/>
                    <a:pt x="26" y="108"/>
                    <a:pt x="27" y="110"/>
                  </a:cubicBezTo>
                  <a:cubicBezTo>
                    <a:pt x="28" y="112"/>
                    <a:pt x="29" y="113"/>
                    <a:pt x="29" y="113"/>
                  </a:cubicBezTo>
                  <a:cubicBezTo>
                    <a:pt x="29" y="114"/>
                    <a:pt x="29" y="115"/>
                    <a:pt x="28" y="115"/>
                  </a:cubicBezTo>
                  <a:cubicBezTo>
                    <a:pt x="27" y="115"/>
                    <a:pt x="25" y="115"/>
                    <a:pt x="26" y="117"/>
                  </a:cubicBezTo>
                  <a:cubicBezTo>
                    <a:pt x="27" y="118"/>
                    <a:pt x="26" y="119"/>
                    <a:pt x="28" y="119"/>
                  </a:cubicBezTo>
                  <a:cubicBezTo>
                    <a:pt x="29" y="119"/>
                    <a:pt x="43" y="123"/>
                    <a:pt x="46" y="125"/>
                  </a:cubicBezTo>
                  <a:cubicBezTo>
                    <a:pt x="48" y="126"/>
                    <a:pt x="66" y="128"/>
                    <a:pt x="65" y="122"/>
                  </a:cubicBezTo>
                  <a:cubicBezTo>
                    <a:pt x="65" y="117"/>
                    <a:pt x="61" y="119"/>
                    <a:pt x="64" y="118"/>
                  </a:cubicBezTo>
                  <a:cubicBezTo>
                    <a:pt x="67" y="116"/>
                    <a:pt x="66" y="117"/>
                    <a:pt x="68" y="116"/>
                  </a:cubicBezTo>
                  <a:cubicBezTo>
                    <a:pt x="69" y="115"/>
                    <a:pt x="72" y="114"/>
                    <a:pt x="72" y="116"/>
                  </a:cubicBezTo>
                  <a:cubicBezTo>
                    <a:pt x="72" y="118"/>
                    <a:pt x="72" y="120"/>
                    <a:pt x="74" y="119"/>
                  </a:cubicBezTo>
                  <a:cubicBezTo>
                    <a:pt x="76" y="118"/>
                    <a:pt x="74" y="115"/>
                    <a:pt x="77" y="117"/>
                  </a:cubicBezTo>
                  <a:cubicBezTo>
                    <a:pt x="80" y="119"/>
                    <a:pt x="80" y="119"/>
                    <a:pt x="81" y="122"/>
                  </a:cubicBezTo>
                  <a:cubicBezTo>
                    <a:pt x="82" y="124"/>
                    <a:pt x="82" y="125"/>
                    <a:pt x="84" y="125"/>
                  </a:cubicBezTo>
                  <a:cubicBezTo>
                    <a:pt x="85" y="125"/>
                    <a:pt x="89" y="126"/>
                    <a:pt x="90" y="126"/>
                  </a:cubicBezTo>
                  <a:cubicBezTo>
                    <a:pt x="91" y="127"/>
                    <a:pt x="92" y="127"/>
                    <a:pt x="93" y="128"/>
                  </a:cubicBezTo>
                  <a:cubicBezTo>
                    <a:pt x="95" y="129"/>
                    <a:pt x="94" y="131"/>
                    <a:pt x="93" y="131"/>
                  </a:cubicBezTo>
                  <a:cubicBezTo>
                    <a:pt x="91" y="131"/>
                    <a:pt x="89" y="131"/>
                    <a:pt x="90" y="132"/>
                  </a:cubicBezTo>
                  <a:cubicBezTo>
                    <a:pt x="91" y="134"/>
                    <a:pt x="91" y="135"/>
                    <a:pt x="93" y="135"/>
                  </a:cubicBezTo>
                  <a:cubicBezTo>
                    <a:pt x="96" y="136"/>
                    <a:pt x="96" y="135"/>
                    <a:pt x="99" y="136"/>
                  </a:cubicBezTo>
                  <a:cubicBezTo>
                    <a:pt x="101" y="137"/>
                    <a:pt x="99" y="138"/>
                    <a:pt x="103" y="138"/>
                  </a:cubicBezTo>
                  <a:cubicBezTo>
                    <a:pt x="106" y="139"/>
                    <a:pt x="111" y="139"/>
                    <a:pt x="112" y="137"/>
                  </a:cubicBezTo>
                  <a:cubicBezTo>
                    <a:pt x="113" y="135"/>
                    <a:pt x="111" y="134"/>
                    <a:pt x="112" y="132"/>
                  </a:cubicBezTo>
                  <a:cubicBezTo>
                    <a:pt x="114" y="131"/>
                    <a:pt x="119" y="131"/>
                    <a:pt x="120" y="132"/>
                  </a:cubicBezTo>
                  <a:cubicBezTo>
                    <a:pt x="120" y="133"/>
                    <a:pt x="121" y="134"/>
                    <a:pt x="122" y="133"/>
                  </a:cubicBezTo>
                  <a:cubicBezTo>
                    <a:pt x="123" y="133"/>
                    <a:pt x="124" y="132"/>
                    <a:pt x="124" y="134"/>
                  </a:cubicBezTo>
                  <a:cubicBezTo>
                    <a:pt x="123" y="136"/>
                    <a:pt x="122" y="137"/>
                    <a:pt x="124" y="138"/>
                  </a:cubicBezTo>
                  <a:cubicBezTo>
                    <a:pt x="126" y="138"/>
                    <a:pt x="128" y="140"/>
                    <a:pt x="129" y="137"/>
                  </a:cubicBezTo>
                  <a:cubicBezTo>
                    <a:pt x="129" y="134"/>
                    <a:pt x="129" y="132"/>
                    <a:pt x="130" y="131"/>
                  </a:cubicBezTo>
                  <a:cubicBezTo>
                    <a:pt x="131" y="130"/>
                    <a:pt x="131" y="129"/>
                    <a:pt x="131" y="128"/>
                  </a:cubicBezTo>
                  <a:cubicBezTo>
                    <a:pt x="130" y="126"/>
                    <a:pt x="129" y="126"/>
                    <a:pt x="127" y="125"/>
                  </a:cubicBezTo>
                  <a:cubicBezTo>
                    <a:pt x="125" y="123"/>
                    <a:pt x="123" y="121"/>
                    <a:pt x="125" y="121"/>
                  </a:cubicBezTo>
                  <a:cubicBezTo>
                    <a:pt x="127" y="122"/>
                    <a:pt x="127" y="122"/>
                    <a:pt x="130" y="123"/>
                  </a:cubicBezTo>
                  <a:cubicBezTo>
                    <a:pt x="133" y="124"/>
                    <a:pt x="135" y="124"/>
                    <a:pt x="136" y="125"/>
                  </a:cubicBezTo>
                  <a:cubicBezTo>
                    <a:pt x="138" y="126"/>
                    <a:pt x="139" y="127"/>
                    <a:pt x="138" y="128"/>
                  </a:cubicBezTo>
                  <a:cubicBezTo>
                    <a:pt x="137" y="128"/>
                    <a:pt x="135" y="129"/>
                    <a:pt x="137" y="129"/>
                  </a:cubicBezTo>
                  <a:cubicBezTo>
                    <a:pt x="140" y="129"/>
                    <a:pt x="141" y="128"/>
                    <a:pt x="142" y="129"/>
                  </a:cubicBezTo>
                  <a:cubicBezTo>
                    <a:pt x="143" y="130"/>
                    <a:pt x="141" y="131"/>
                    <a:pt x="143" y="132"/>
                  </a:cubicBezTo>
                  <a:cubicBezTo>
                    <a:pt x="145" y="132"/>
                    <a:pt x="149" y="130"/>
                    <a:pt x="149" y="131"/>
                  </a:cubicBezTo>
                  <a:cubicBezTo>
                    <a:pt x="149" y="132"/>
                    <a:pt x="148" y="133"/>
                    <a:pt x="149" y="134"/>
                  </a:cubicBezTo>
                  <a:cubicBezTo>
                    <a:pt x="151" y="136"/>
                    <a:pt x="152" y="135"/>
                    <a:pt x="152" y="136"/>
                  </a:cubicBezTo>
                  <a:cubicBezTo>
                    <a:pt x="153" y="137"/>
                    <a:pt x="154" y="137"/>
                    <a:pt x="152" y="138"/>
                  </a:cubicBezTo>
                  <a:cubicBezTo>
                    <a:pt x="151" y="140"/>
                    <a:pt x="151" y="140"/>
                    <a:pt x="151" y="141"/>
                  </a:cubicBezTo>
                  <a:cubicBezTo>
                    <a:pt x="152" y="142"/>
                    <a:pt x="151" y="145"/>
                    <a:pt x="152" y="143"/>
                  </a:cubicBezTo>
                  <a:cubicBezTo>
                    <a:pt x="154" y="141"/>
                    <a:pt x="155" y="139"/>
                    <a:pt x="155" y="137"/>
                  </a:cubicBezTo>
                  <a:cubicBezTo>
                    <a:pt x="156" y="136"/>
                    <a:pt x="156" y="136"/>
                    <a:pt x="157" y="138"/>
                  </a:cubicBezTo>
                  <a:cubicBezTo>
                    <a:pt x="157" y="139"/>
                    <a:pt x="158" y="140"/>
                    <a:pt x="159" y="139"/>
                  </a:cubicBezTo>
                  <a:cubicBezTo>
                    <a:pt x="160" y="138"/>
                    <a:pt x="160" y="138"/>
                    <a:pt x="160" y="136"/>
                  </a:cubicBezTo>
                  <a:cubicBezTo>
                    <a:pt x="161" y="134"/>
                    <a:pt x="161" y="135"/>
                    <a:pt x="162" y="134"/>
                  </a:cubicBezTo>
                  <a:cubicBezTo>
                    <a:pt x="163" y="132"/>
                    <a:pt x="163" y="130"/>
                    <a:pt x="161" y="129"/>
                  </a:cubicBezTo>
                  <a:cubicBezTo>
                    <a:pt x="159" y="129"/>
                    <a:pt x="160" y="127"/>
                    <a:pt x="157" y="127"/>
                  </a:cubicBezTo>
                  <a:cubicBezTo>
                    <a:pt x="154" y="126"/>
                    <a:pt x="154" y="127"/>
                    <a:pt x="151" y="126"/>
                  </a:cubicBezTo>
                  <a:cubicBezTo>
                    <a:pt x="148" y="124"/>
                    <a:pt x="147" y="125"/>
                    <a:pt x="144" y="123"/>
                  </a:cubicBezTo>
                  <a:cubicBezTo>
                    <a:pt x="142" y="121"/>
                    <a:pt x="140" y="121"/>
                    <a:pt x="141" y="119"/>
                  </a:cubicBezTo>
                  <a:cubicBezTo>
                    <a:pt x="141" y="118"/>
                    <a:pt x="143" y="117"/>
                    <a:pt x="144" y="117"/>
                  </a:cubicBezTo>
                  <a:cubicBezTo>
                    <a:pt x="146" y="117"/>
                    <a:pt x="148" y="117"/>
                    <a:pt x="147" y="116"/>
                  </a:cubicBezTo>
                  <a:cubicBezTo>
                    <a:pt x="145" y="116"/>
                    <a:pt x="142" y="116"/>
                    <a:pt x="143" y="115"/>
                  </a:cubicBezTo>
                  <a:cubicBezTo>
                    <a:pt x="144" y="114"/>
                    <a:pt x="145" y="112"/>
                    <a:pt x="146" y="112"/>
                  </a:cubicBezTo>
                  <a:cubicBezTo>
                    <a:pt x="148" y="112"/>
                    <a:pt x="149" y="114"/>
                    <a:pt x="150" y="113"/>
                  </a:cubicBezTo>
                  <a:cubicBezTo>
                    <a:pt x="151" y="111"/>
                    <a:pt x="151" y="111"/>
                    <a:pt x="150" y="109"/>
                  </a:cubicBezTo>
                  <a:cubicBezTo>
                    <a:pt x="149" y="106"/>
                    <a:pt x="148" y="108"/>
                    <a:pt x="148" y="106"/>
                  </a:cubicBezTo>
                  <a:cubicBezTo>
                    <a:pt x="147" y="104"/>
                    <a:pt x="148" y="102"/>
                    <a:pt x="147" y="101"/>
                  </a:cubicBezTo>
                  <a:cubicBezTo>
                    <a:pt x="145" y="101"/>
                    <a:pt x="144" y="103"/>
                    <a:pt x="144" y="103"/>
                  </a:cubicBezTo>
                  <a:cubicBezTo>
                    <a:pt x="144" y="103"/>
                    <a:pt x="142" y="106"/>
                    <a:pt x="142" y="107"/>
                  </a:cubicBezTo>
                  <a:cubicBezTo>
                    <a:pt x="142" y="108"/>
                    <a:pt x="143" y="109"/>
                    <a:pt x="141" y="109"/>
                  </a:cubicBezTo>
                  <a:cubicBezTo>
                    <a:pt x="140" y="108"/>
                    <a:pt x="139" y="109"/>
                    <a:pt x="139" y="107"/>
                  </a:cubicBezTo>
                  <a:cubicBezTo>
                    <a:pt x="139" y="105"/>
                    <a:pt x="136" y="106"/>
                    <a:pt x="137" y="105"/>
                  </a:cubicBezTo>
                  <a:cubicBezTo>
                    <a:pt x="137" y="103"/>
                    <a:pt x="139" y="103"/>
                    <a:pt x="140" y="102"/>
                  </a:cubicBezTo>
                  <a:cubicBezTo>
                    <a:pt x="141" y="101"/>
                    <a:pt x="139" y="100"/>
                    <a:pt x="138" y="100"/>
                  </a:cubicBezTo>
                  <a:cubicBezTo>
                    <a:pt x="137" y="100"/>
                    <a:pt x="134" y="99"/>
                    <a:pt x="132" y="100"/>
                  </a:cubicBezTo>
                  <a:cubicBezTo>
                    <a:pt x="131" y="101"/>
                    <a:pt x="129" y="103"/>
                    <a:pt x="130" y="104"/>
                  </a:cubicBezTo>
                  <a:cubicBezTo>
                    <a:pt x="132" y="106"/>
                    <a:pt x="134" y="108"/>
                    <a:pt x="131" y="107"/>
                  </a:cubicBezTo>
                  <a:cubicBezTo>
                    <a:pt x="128" y="106"/>
                    <a:pt x="128" y="103"/>
                    <a:pt x="126" y="103"/>
                  </a:cubicBezTo>
                  <a:cubicBezTo>
                    <a:pt x="125" y="103"/>
                    <a:pt x="124" y="104"/>
                    <a:pt x="123" y="103"/>
                  </a:cubicBezTo>
                  <a:cubicBezTo>
                    <a:pt x="121" y="102"/>
                    <a:pt x="118" y="106"/>
                    <a:pt x="118" y="102"/>
                  </a:cubicBezTo>
                  <a:cubicBezTo>
                    <a:pt x="117" y="98"/>
                    <a:pt x="121" y="95"/>
                    <a:pt x="122" y="93"/>
                  </a:cubicBezTo>
                  <a:cubicBezTo>
                    <a:pt x="123" y="92"/>
                    <a:pt x="121" y="91"/>
                    <a:pt x="125" y="93"/>
                  </a:cubicBezTo>
                  <a:cubicBezTo>
                    <a:pt x="129" y="95"/>
                    <a:pt x="127" y="94"/>
                    <a:pt x="131" y="96"/>
                  </a:cubicBezTo>
                  <a:cubicBezTo>
                    <a:pt x="135" y="97"/>
                    <a:pt x="135" y="98"/>
                    <a:pt x="137" y="98"/>
                  </a:cubicBezTo>
                  <a:cubicBezTo>
                    <a:pt x="140" y="99"/>
                    <a:pt x="141" y="99"/>
                    <a:pt x="143" y="99"/>
                  </a:cubicBezTo>
                  <a:cubicBezTo>
                    <a:pt x="144" y="99"/>
                    <a:pt x="144" y="99"/>
                    <a:pt x="145" y="99"/>
                  </a:cubicBezTo>
                  <a:cubicBezTo>
                    <a:pt x="145" y="98"/>
                    <a:pt x="140" y="92"/>
                    <a:pt x="139" y="89"/>
                  </a:cubicBezTo>
                  <a:cubicBezTo>
                    <a:pt x="138" y="86"/>
                    <a:pt x="136" y="86"/>
                    <a:pt x="133" y="82"/>
                  </a:cubicBezTo>
                  <a:cubicBezTo>
                    <a:pt x="130" y="77"/>
                    <a:pt x="135" y="73"/>
                    <a:pt x="136" y="72"/>
                  </a:cubicBezTo>
                  <a:cubicBezTo>
                    <a:pt x="137" y="71"/>
                    <a:pt x="134" y="70"/>
                    <a:pt x="134" y="70"/>
                  </a:cubicBezTo>
                  <a:cubicBezTo>
                    <a:pt x="134" y="70"/>
                    <a:pt x="80" y="73"/>
                    <a:pt x="78" y="73"/>
                  </a:cubicBezTo>
                  <a:cubicBezTo>
                    <a:pt x="77" y="73"/>
                    <a:pt x="77" y="72"/>
                    <a:pt x="78" y="71"/>
                  </a:cubicBezTo>
                  <a:cubicBezTo>
                    <a:pt x="78" y="71"/>
                    <a:pt x="77" y="69"/>
                    <a:pt x="76" y="67"/>
                  </a:cubicBezTo>
                  <a:cubicBezTo>
                    <a:pt x="75" y="66"/>
                    <a:pt x="77" y="65"/>
                    <a:pt x="78" y="64"/>
                  </a:cubicBezTo>
                  <a:cubicBezTo>
                    <a:pt x="79" y="64"/>
                    <a:pt x="79" y="60"/>
                    <a:pt x="78" y="59"/>
                  </a:cubicBezTo>
                  <a:cubicBezTo>
                    <a:pt x="78" y="58"/>
                    <a:pt x="79" y="57"/>
                    <a:pt x="80" y="56"/>
                  </a:cubicBezTo>
                  <a:cubicBezTo>
                    <a:pt x="80" y="56"/>
                    <a:pt x="80" y="53"/>
                    <a:pt x="80" y="52"/>
                  </a:cubicBezTo>
                  <a:cubicBezTo>
                    <a:pt x="80" y="50"/>
                    <a:pt x="82" y="50"/>
                    <a:pt x="83" y="50"/>
                  </a:cubicBezTo>
                  <a:cubicBezTo>
                    <a:pt x="84" y="49"/>
                    <a:pt x="83" y="48"/>
                    <a:pt x="83" y="47"/>
                  </a:cubicBezTo>
                  <a:cubicBezTo>
                    <a:pt x="83" y="45"/>
                    <a:pt x="85" y="45"/>
                    <a:pt x="85" y="45"/>
                  </a:cubicBezTo>
                  <a:cubicBezTo>
                    <a:pt x="86" y="45"/>
                    <a:pt x="86" y="44"/>
                    <a:pt x="86" y="42"/>
                  </a:cubicBezTo>
                  <a:cubicBezTo>
                    <a:pt x="85" y="40"/>
                    <a:pt x="87" y="40"/>
                    <a:pt x="88" y="39"/>
                  </a:cubicBezTo>
                  <a:cubicBezTo>
                    <a:pt x="89" y="39"/>
                    <a:pt x="92" y="34"/>
                    <a:pt x="92" y="32"/>
                  </a:cubicBezTo>
                  <a:cubicBezTo>
                    <a:pt x="93" y="30"/>
                    <a:pt x="92" y="31"/>
                    <a:pt x="88" y="29"/>
                  </a:cubicBezTo>
                  <a:cubicBezTo>
                    <a:pt x="85" y="27"/>
                    <a:pt x="93" y="26"/>
                    <a:pt x="95" y="25"/>
                  </a:cubicBezTo>
                  <a:cubicBezTo>
                    <a:pt x="96" y="25"/>
                    <a:pt x="95" y="23"/>
                    <a:pt x="92" y="22"/>
                  </a:cubicBezTo>
                  <a:cubicBezTo>
                    <a:pt x="90" y="21"/>
                    <a:pt x="91" y="21"/>
                    <a:pt x="92" y="19"/>
                  </a:cubicBezTo>
                  <a:cubicBezTo>
                    <a:pt x="92" y="17"/>
                    <a:pt x="91" y="16"/>
                    <a:pt x="91" y="16"/>
                  </a:cubicBezTo>
                  <a:cubicBezTo>
                    <a:pt x="87" y="16"/>
                    <a:pt x="89" y="11"/>
                    <a:pt x="88" y="10"/>
                  </a:cubicBezTo>
                  <a:cubicBezTo>
                    <a:pt x="87" y="8"/>
                    <a:pt x="90" y="6"/>
                    <a:pt x="89" y="5"/>
                  </a:cubicBezTo>
                  <a:cubicBezTo>
                    <a:pt x="89" y="3"/>
                    <a:pt x="88" y="3"/>
                    <a:pt x="87" y="0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1" y="4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03" name="Freeform 499">
              <a:extLst>
                <a:ext uri="{FF2B5EF4-FFF2-40B4-BE49-F238E27FC236}">
                  <a16:creationId xmlns:a16="http://schemas.microsoft.com/office/drawing/2014/main" id="{7707E0E4-E96D-4F3C-9D76-58BBCA1E09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8171" y="1798307"/>
              <a:ext cx="587340" cy="685996"/>
            </a:xfrm>
            <a:custGeom>
              <a:avLst/>
              <a:gdLst>
                <a:gd name="T0" fmla="*/ 157 w 187"/>
                <a:gd name="T1" fmla="*/ 207 h 213"/>
                <a:gd name="T2" fmla="*/ 155 w 187"/>
                <a:gd name="T3" fmla="*/ 199 h 213"/>
                <a:gd name="T4" fmla="*/ 149 w 187"/>
                <a:gd name="T5" fmla="*/ 189 h 213"/>
                <a:gd name="T6" fmla="*/ 136 w 187"/>
                <a:gd name="T7" fmla="*/ 177 h 213"/>
                <a:gd name="T8" fmla="*/ 130 w 187"/>
                <a:gd name="T9" fmla="*/ 175 h 213"/>
                <a:gd name="T10" fmla="*/ 127 w 187"/>
                <a:gd name="T11" fmla="*/ 174 h 213"/>
                <a:gd name="T12" fmla="*/ 123 w 187"/>
                <a:gd name="T13" fmla="*/ 171 h 213"/>
                <a:gd name="T14" fmla="*/ 116 w 187"/>
                <a:gd name="T15" fmla="*/ 167 h 213"/>
                <a:gd name="T16" fmla="*/ 113 w 187"/>
                <a:gd name="T17" fmla="*/ 159 h 213"/>
                <a:gd name="T18" fmla="*/ 114 w 187"/>
                <a:gd name="T19" fmla="*/ 151 h 213"/>
                <a:gd name="T20" fmla="*/ 115 w 187"/>
                <a:gd name="T21" fmla="*/ 145 h 213"/>
                <a:gd name="T22" fmla="*/ 114 w 187"/>
                <a:gd name="T23" fmla="*/ 137 h 213"/>
                <a:gd name="T24" fmla="*/ 110 w 187"/>
                <a:gd name="T25" fmla="*/ 132 h 213"/>
                <a:gd name="T26" fmla="*/ 114 w 187"/>
                <a:gd name="T27" fmla="*/ 124 h 213"/>
                <a:gd name="T28" fmla="*/ 124 w 187"/>
                <a:gd name="T29" fmla="*/ 118 h 213"/>
                <a:gd name="T30" fmla="*/ 124 w 187"/>
                <a:gd name="T31" fmla="*/ 104 h 213"/>
                <a:gd name="T32" fmla="*/ 123 w 187"/>
                <a:gd name="T33" fmla="*/ 96 h 213"/>
                <a:gd name="T34" fmla="*/ 128 w 187"/>
                <a:gd name="T35" fmla="*/ 91 h 213"/>
                <a:gd name="T36" fmla="*/ 130 w 187"/>
                <a:gd name="T37" fmla="*/ 89 h 213"/>
                <a:gd name="T38" fmla="*/ 159 w 187"/>
                <a:gd name="T39" fmla="*/ 61 h 213"/>
                <a:gd name="T40" fmla="*/ 174 w 187"/>
                <a:gd name="T41" fmla="*/ 52 h 213"/>
                <a:gd name="T42" fmla="*/ 187 w 187"/>
                <a:gd name="T43" fmla="*/ 44 h 213"/>
                <a:gd name="T44" fmla="*/ 180 w 187"/>
                <a:gd name="T45" fmla="*/ 44 h 213"/>
                <a:gd name="T46" fmla="*/ 174 w 187"/>
                <a:gd name="T47" fmla="*/ 40 h 213"/>
                <a:gd name="T48" fmla="*/ 162 w 187"/>
                <a:gd name="T49" fmla="*/ 42 h 213"/>
                <a:gd name="T50" fmla="*/ 158 w 187"/>
                <a:gd name="T51" fmla="*/ 42 h 213"/>
                <a:gd name="T52" fmla="*/ 154 w 187"/>
                <a:gd name="T53" fmla="*/ 36 h 213"/>
                <a:gd name="T54" fmla="*/ 143 w 187"/>
                <a:gd name="T55" fmla="*/ 46 h 213"/>
                <a:gd name="T56" fmla="*/ 133 w 187"/>
                <a:gd name="T57" fmla="*/ 41 h 213"/>
                <a:gd name="T58" fmla="*/ 124 w 187"/>
                <a:gd name="T59" fmla="*/ 34 h 213"/>
                <a:gd name="T60" fmla="*/ 120 w 187"/>
                <a:gd name="T61" fmla="*/ 39 h 213"/>
                <a:gd name="T62" fmla="*/ 115 w 187"/>
                <a:gd name="T63" fmla="*/ 34 h 213"/>
                <a:gd name="T64" fmla="*/ 104 w 187"/>
                <a:gd name="T65" fmla="*/ 25 h 213"/>
                <a:gd name="T66" fmla="*/ 89 w 187"/>
                <a:gd name="T67" fmla="*/ 30 h 213"/>
                <a:gd name="T68" fmla="*/ 82 w 187"/>
                <a:gd name="T69" fmla="*/ 30 h 213"/>
                <a:gd name="T70" fmla="*/ 73 w 187"/>
                <a:gd name="T71" fmla="*/ 27 h 213"/>
                <a:gd name="T72" fmla="*/ 69 w 187"/>
                <a:gd name="T73" fmla="*/ 26 h 213"/>
                <a:gd name="T74" fmla="*/ 62 w 187"/>
                <a:gd name="T75" fmla="*/ 23 h 213"/>
                <a:gd name="T76" fmla="*/ 61 w 187"/>
                <a:gd name="T77" fmla="*/ 13 h 213"/>
                <a:gd name="T78" fmla="*/ 59 w 187"/>
                <a:gd name="T79" fmla="*/ 4 h 213"/>
                <a:gd name="T80" fmla="*/ 52 w 187"/>
                <a:gd name="T81" fmla="*/ 0 h 213"/>
                <a:gd name="T82" fmla="*/ 50 w 187"/>
                <a:gd name="T83" fmla="*/ 9 h 213"/>
                <a:gd name="T84" fmla="*/ 49 w 187"/>
                <a:gd name="T85" fmla="*/ 12 h 213"/>
                <a:gd name="T86" fmla="*/ 0 w 187"/>
                <a:gd name="T87" fmla="*/ 14 h 213"/>
                <a:gd name="T88" fmla="*/ 3 w 187"/>
                <a:gd name="T89" fmla="*/ 23 h 213"/>
                <a:gd name="T90" fmla="*/ 4 w 187"/>
                <a:gd name="T91" fmla="*/ 28 h 213"/>
                <a:gd name="T92" fmla="*/ 3 w 187"/>
                <a:gd name="T93" fmla="*/ 45 h 213"/>
                <a:gd name="T94" fmla="*/ 10 w 187"/>
                <a:gd name="T95" fmla="*/ 64 h 213"/>
                <a:gd name="T96" fmla="*/ 10 w 187"/>
                <a:gd name="T97" fmla="*/ 78 h 213"/>
                <a:gd name="T98" fmla="*/ 10 w 187"/>
                <a:gd name="T99" fmla="*/ 89 h 213"/>
                <a:gd name="T100" fmla="*/ 13 w 187"/>
                <a:gd name="T101" fmla="*/ 106 h 213"/>
                <a:gd name="T102" fmla="*/ 16 w 187"/>
                <a:gd name="T103" fmla="*/ 110 h 213"/>
                <a:gd name="T104" fmla="*/ 17 w 187"/>
                <a:gd name="T105" fmla="*/ 123 h 213"/>
                <a:gd name="T106" fmla="*/ 12 w 187"/>
                <a:gd name="T107" fmla="*/ 133 h 213"/>
                <a:gd name="T108" fmla="*/ 11 w 187"/>
                <a:gd name="T109" fmla="*/ 138 h 213"/>
                <a:gd name="T110" fmla="*/ 13 w 187"/>
                <a:gd name="T111" fmla="*/ 142 h 213"/>
                <a:gd name="T112" fmla="*/ 16 w 187"/>
                <a:gd name="T113" fmla="*/ 145 h 213"/>
                <a:gd name="T114" fmla="*/ 20 w 187"/>
                <a:gd name="T115" fmla="*/ 147 h 213"/>
                <a:gd name="T116" fmla="*/ 20 w 187"/>
                <a:gd name="T117" fmla="*/ 212 h 213"/>
                <a:gd name="T118" fmla="*/ 157 w 187"/>
                <a:gd name="T119" fmla="*/ 20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7" h="213">
                  <a:moveTo>
                    <a:pt x="157" y="207"/>
                  </a:moveTo>
                  <a:cubicBezTo>
                    <a:pt x="156" y="205"/>
                    <a:pt x="155" y="202"/>
                    <a:pt x="155" y="199"/>
                  </a:cubicBezTo>
                  <a:cubicBezTo>
                    <a:pt x="156" y="194"/>
                    <a:pt x="151" y="190"/>
                    <a:pt x="149" y="189"/>
                  </a:cubicBezTo>
                  <a:cubicBezTo>
                    <a:pt x="146" y="189"/>
                    <a:pt x="141" y="182"/>
                    <a:pt x="136" y="177"/>
                  </a:cubicBezTo>
                  <a:cubicBezTo>
                    <a:pt x="134" y="175"/>
                    <a:pt x="132" y="175"/>
                    <a:pt x="130" y="175"/>
                  </a:cubicBezTo>
                  <a:cubicBezTo>
                    <a:pt x="129" y="175"/>
                    <a:pt x="128" y="176"/>
                    <a:pt x="127" y="174"/>
                  </a:cubicBezTo>
                  <a:cubicBezTo>
                    <a:pt x="127" y="171"/>
                    <a:pt x="125" y="172"/>
                    <a:pt x="123" y="171"/>
                  </a:cubicBezTo>
                  <a:cubicBezTo>
                    <a:pt x="120" y="170"/>
                    <a:pt x="117" y="170"/>
                    <a:pt x="116" y="167"/>
                  </a:cubicBezTo>
                  <a:cubicBezTo>
                    <a:pt x="115" y="164"/>
                    <a:pt x="111" y="164"/>
                    <a:pt x="113" y="159"/>
                  </a:cubicBezTo>
                  <a:cubicBezTo>
                    <a:pt x="115" y="154"/>
                    <a:pt x="115" y="154"/>
                    <a:pt x="114" y="151"/>
                  </a:cubicBezTo>
                  <a:cubicBezTo>
                    <a:pt x="114" y="148"/>
                    <a:pt x="113" y="147"/>
                    <a:pt x="115" y="145"/>
                  </a:cubicBezTo>
                  <a:cubicBezTo>
                    <a:pt x="117" y="143"/>
                    <a:pt x="116" y="139"/>
                    <a:pt x="114" y="137"/>
                  </a:cubicBezTo>
                  <a:cubicBezTo>
                    <a:pt x="112" y="135"/>
                    <a:pt x="108" y="136"/>
                    <a:pt x="110" y="132"/>
                  </a:cubicBezTo>
                  <a:cubicBezTo>
                    <a:pt x="113" y="128"/>
                    <a:pt x="111" y="126"/>
                    <a:pt x="114" y="124"/>
                  </a:cubicBezTo>
                  <a:cubicBezTo>
                    <a:pt x="118" y="121"/>
                    <a:pt x="121" y="122"/>
                    <a:pt x="124" y="118"/>
                  </a:cubicBezTo>
                  <a:cubicBezTo>
                    <a:pt x="127" y="114"/>
                    <a:pt x="124" y="107"/>
                    <a:pt x="124" y="104"/>
                  </a:cubicBezTo>
                  <a:cubicBezTo>
                    <a:pt x="123" y="101"/>
                    <a:pt x="122" y="96"/>
                    <a:pt x="123" y="96"/>
                  </a:cubicBezTo>
                  <a:cubicBezTo>
                    <a:pt x="124" y="95"/>
                    <a:pt x="128" y="91"/>
                    <a:pt x="128" y="91"/>
                  </a:cubicBezTo>
                  <a:cubicBezTo>
                    <a:pt x="128" y="90"/>
                    <a:pt x="128" y="90"/>
                    <a:pt x="130" y="89"/>
                  </a:cubicBezTo>
                  <a:cubicBezTo>
                    <a:pt x="133" y="86"/>
                    <a:pt x="156" y="66"/>
                    <a:pt x="159" y="61"/>
                  </a:cubicBezTo>
                  <a:cubicBezTo>
                    <a:pt x="161" y="56"/>
                    <a:pt x="169" y="53"/>
                    <a:pt x="174" y="52"/>
                  </a:cubicBezTo>
                  <a:cubicBezTo>
                    <a:pt x="177" y="51"/>
                    <a:pt x="182" y="48"/>
                    <a:pt x="187" y="44"/>
                  </a:cubicBezTo>
                  <a:cubicBezTo>
                    <a:pt x="185" y="44"/>
                    <a:pt x="181" y="44"/>
                    <a:pt x="180" y="44"/>
                  </a:cubicBezTo>
                  <a:cubicBezTo>
                    <a:pt x="177" y="44"/>
                    <a:pt x="176" y="42"/>
                    <a:pt x="174" y="40"/>
                  </a:cubicBezTo>
                  <a:cubicBezTo>
                    <a:pt x="172" y="39"/>
                    <a:pt x="164" y="41"/>
                    <a:pt x="162" y="42"/>
                  </a:cubicBezTo>
                  <a:cubicBezTo>
                    <a:pt x="159" y="42"/>
                    <a:pt x="158" y="43"/>
                    <a:pt x="158" y="42"/>
                  </a:cubicBezTo>
                  <a:cubicBezTo>
                    <a:pt x="158" y="40"/>
                    <a:pt x="156" y="38"/>
                    <a:pt x="154" y="36"/>
                  </a:cubicBezTo>
                  <a:cubicBezTo>
                    <a:pt x="152" y="35"/>
                    <a:pt x="146" y="44"/>
                    <a:pt x="143" y="46"/>
                  </a:cubicBezTo>
                  <a:cubicBezTo>
                    <a:pt x="140" y="48"/>
                    <a:pt x="135" y="44"/>
                    <a:pt x="133" y="41"/>
                  </a:cubicBezTo>
                  <a:cubicBezTo>
                    <a:pt x="131" y="38"/>
                    <a:pt x="126" y="35"/>
                    <a:pt x="124" y="34"/>
                  </a:cubicBezTo>
                  <a:cubicBezTo>
                    <a:pt x="123" y="33"/>
                    <a:pt x="123" y="38"/>
                    <a:pt x="120" y="39"/>
                  </a:cubicBezTo>
                  <a:cubicBezTo>
                    <a:pt x="118" y="39"/>
                    <a:pt x="117" y="37"/>
                    <a:pt x="115" y="34"/>
                  </a:cubicBezTo>
                  <a:cubicBezTo>
                    <a:pt x="113" y="30"/>
                    <a:pt x="109" y="28"/>
                    <a:pt x="104" y="25"/>
                  </a:cubicBezTo>
                  <a:cubicBezTo>
                    <a:pt x="98" y="23"/>
                    <a:pt x="92" y="28"/>
                    <a:pt x="89" y="30"/>
                  </a:cubicBezTo>
                  <a:cubicBezTo>
                    <a:pt x="85" y="32"/>
                    <a:pt x="84" y="33"/>
                    <a:pt x="82" y="30"/>
                  </a:cubicBezTo>
                  <a:cubicBezTo>
                    <a:pt x="80" y="27"/>
                    <a:pt x="75" y="28"/>
                    <a:pt x="73" y="27"/>
                  </a:cubicBezTo>
                  <a:cubicBezTo>
                    <a:pt x="72" y="27"/>
                    <a:pt x="73" y="24"/>
                    <a:pt x="69" y="26"/>
                  </a:cubicBezTo>
                  <a:cubicBezTo>
                    <a:pt x="65" y="27"/>
                    <a:pt x="64" y="25"/>
                    <a:pt x="62" y="23"/>
                  </a:cubicBezTo>
                  <a:cubicBezTo>
                    <a:pt x="59" y="22"/>
                    <a:pt x="62" y="14"/>
                    <a:pt x="61" y="13"/>
                  </a:cubicBezTo>
                  <a:cubicBezTo>
                    <a:pt x="60" y="12"/>
                    <a:pt x="59" y="7"/>
                    <a:pt x="59" y="4"/>
                  </a:cubicBezTo>
                  <a:cubicBezTo>
                    <a:pt x="59" y="1"/>
                    <a:pt x="55" y="0"/>
                    <a:pt x="52" y="0"/>
                  </a:cubicBezTo>
                  <a:cubicBezTo>
                    <a:pt x="49" y="0"/>
                    <a:pt x="50" y="6"/>
                    <a:pt x="50" y="9"/>
                  </a:cubicBezTo>
                  <a:cubicBezTo>
                    <a:pt x="50" y="12"/>
                    <a:pt x="49" y="12"/>
                    <a:pt x="49" y="12"/>
                  </a:cubicBezTo>
                  <a:cubicBezTo>
                    <a:pt x="33" y="13"/>
                    <a:pt x="17" y="13"/>
                    <a:pt x="0" y="14"/>
                  </a:cubicBezTo>
                  <a:cubicBezTo>
                    <a:pt x="0" y="17"/>
                    <a:pt x="2" y="21"/>
                    <a:pt x="3" y="23"/>
                  </a:cubicBezTo>
                  <a:cubicBezTo>
                    <a:pt x="5" y="25"/>
                    <a:pt x="5" y="27"/>
                    <a:pt x="4" y="28"/>
                  </a:cubicBezTo>
                  <a:cubicBezTo>
                    <a:pt x="3" y="30"/>
                    <a:pt x="1" y="38"/>
                    <a:pt x="3" y="45"/>
                  </a:cubicBezTo>
                  <a:cubicBezTo>
                    <a:pt x="5" y="52"/>
                    <a:pt x="8" y="61"/>
                    <a:pt x="10" y="64"/>
                  </a:cubicBezTo>
                  <a:cubicBezTo>
                    <a:pt x="11" y="66"/>
                    <a:pt x="10" y="72"/>
                    <a:pt x="10" y="78"/>
                  </a:cubicBezTo>
                  <a:cubicBezTo>
                    <a:pt x="9" y="83"/>
                    <a:pt x="10" y="85"/>
                    <a:pt x="10" y="89"/>
                  </a:cubicBezTo>
                  <a:cubicBezTo>
                    <a:pt x="10" y="93"/>
                    <a:pt x="13" y="103"/>
                    <a:pt x="13" y="106"/>
                  </a:cubicBezTo>
                  <a:cubicBezTo>
                    <a:pt x="13" y="109"/>
                    <a:pt x="15" y="109"/>
                    <a:pt x="16" y="110"/>
                  </a:cubicBezTo>
                  <a:cubicBezTo>
                    <a:pt x="18" y="111"/>
                    <a:pt x="16" y="119"/>
                    <a:pt x="17" y="123"/>
                  </a:cubicBezTo>
                  <a:cubicBezTo>
                    <a:pt x="18" y="126"/>
                    <a:pt x="15" y="132"/>
                    <a:pt x="12" y="133"/>
                  </a:cubicBezTo>
                  <a:cubicBezTo>
                    <a:pt x="10" y="135"/>
                    <a:pt x="10" y="137"/>
                    <a:pt x="11" y="138"/>
                  </a:cubicBezTo>
                  <a:cubicBezTo>
                    <a:pt x="12" y="139"/>
                    <a:pt x="13" y="139"/>
                    <a:pt x="13" y="142"/>
                  </a:cubicBezTo>
                  <a:cubicBezTo>
                    <a:pt x="13" y="145"/>
                    <a:pt x="15" y="145"/>
                    <a:pt x="16" y="145"/>
                  </a:cubicBezTo>
                  <a:cubicBezTo>
                    <a:pt x="18" y="145"/>
                    <a:pt x="20" y="147"/>
                    <a:pt x="20" y="147"/>
                  </a:cubicBezTo>
                  <a:cubicBezTo>
                    <a:pt x="20" y="212"/>
                    <a:pt x="20" y="212"/>
                    <a:pt x="20" y="212"/>
                  </a:cubicBezTo>
                  <a:cubicBezTo>
                    <a:pt x="20" y="212"/>
                    <a:pt x="111" y="213"/>
                    <a:pt x="157" y="207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04" name="Freeform 501">
              <a:extLst>
                <a:ext uri="{FF2B5EF4-FFF2-40B4-BE49-F238E27FC236}">
                  <a16:creationId xmlns:a16="http://schemas.microsoft.com/office/drawing/2014/main" id="{21A2B24E-A323-4263-B894-EB3D941990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1924" y="2465248"/>
              <a:ext cx="552869" cy="367498"/>
            </a:xfrm>
            <a:custGeom>
              <a:avLst/>
              <a:gdLst>
                <a:gd name="T0" fmla="*/ 137 w 176"/>
                <a:gd name="T1" fmla="*/ 107 h 114"/>
                <a:gd name="T2" fmla="*/ 144 w 176"/>
                <a:gd name="T3" fmla="*/ 114 h 114"/>
                <a:gd name="T4" fmla="*/ 144 w 176"/>
                <a:gd name="T5" fmla="*/ 114 h 114"/>
                <a:gd name="T6" fmla="*/ 145 w 176"/>
                <a:gd name="T7" fmla="*/ 109 h 114"/>
                <a:gd name="T8" fmla="*/ 145 w 176"/>
                <a:gd name="T9" fmla="*/ 106 h 114"/>
                <a:gd name="T10" fmla="*/ 153 w 176"/>
                <a:gd name="T11" fmla="*/ 101 h 114"/>
                <a:gd name="T12" fmla="*/ 153 w 176"/>
                <a:gd name="T13" fmla="*/ 96 h 114"/>
                <a:gd name="T14" fmla="*/ 156 w 176"/>
                <a:gd name="T15" fmla="*/ 88 h 114"/>
                <a:gd name="T16" fmla="*/ 152 w 176"/>
                <a:gd name="T17" fmla="*/ 83 h 114"/>
                <a:gd name="T18" fmla="*/ 153 w 176"/>
                <a:gd name="T19" fmla="*/ 76 h 114"/>
                <a:gd name="T20" fmla="*/ 157 w 176"/>
                <a:gd name="T21" fmla="*/ 76 h 114"/>
                <a:gd name="T22" fmla="*/ 161 w 176"/>
                <a:gd name="T23" fmla="*/ 75 h 114"/>
                <a:gd name="T24" fmla="*/ 167 w 176"/>
                <a:gd name="T25" fmla="*/ 72 h 114"/>
                <a:gd name="T26" fmla="*/ 171 w 176"/>
                <a:gd name="T27" fmla="*/ 67 h 114"/>
                <a:gd name="T28" fmla="*/ 175 w 176"/>
                <a:gd name="T29" fmla="*/ 60 h 114"/>
                <a:gd name="T30" fmla="*/ 174 w 176"/>
                <a:gd name="T31" fmla="*/ 50 h 114"/>
                <a:gd name="T32" fmla="*/ 169 w 176"/>
                <a:gd name="T33" fmla="*/ 45 h 114"/>
                <a:gd name="T34" fmla="*/ 162 w 176"/>
                <a:gd name="T35" fmla="*/ 37 h 114"/>
                <a:gd name="T36" fmla="*/ 152 w 176"/>
                <a:gd name="T37" fmla="*/ 30 h 114"/>
                <a:gd name="T38" fmla="*/ 149 w 176"/>
                <a:gd name="T39" fmla="*/ 24 h 114"/>
                <a:gd name="T40" fmla="*/ 146 w 176"/>
                <a:gd name="T41" fmla="*/ 19 h 114"/>
                <a:gd name="T42" fmla="*/ 148 w 176"/>
                <a:gd name="T43" fmla="*/ 10 h 114"/>
                <a:gd name="T44" fmla="*/ 145 w 176"/>
                <a:gd name="T45" fmla="*/ 5 h 114"/>
                <a:gd name="T46" fmla="*/ 143 w 176"/>
                <a:gd name="T47" fmla="*/ 0 h 114"/>
                <a:gd name="T48" fmla="*/ 6 w 176"/>
                <a:gd name="T49" fmla="*/ 5 h 114"/>
                <a:gd name="T50" fmla="*/ 4 w 176"/>
                <a:gd name="T51" fmla="*/ 6 h 114"/>
                <a:gd name="T52" fmla="*/ 3 w 176"/>
                <a:gd name="T53" fmla="*/ 12 h 114"/>
                <a:gd name="T54" fmla="*/ 5 w 176"/>
                <a:gd name="T55" fmla="*/ 16 h 114"/>
                <a:gd name="T56" fmla="*/ 7 w 176"/>
                <a:gd name="T57" fmla="*/ 19 h 114"/>
                <a:gd name="T58" fmla="*/ 6 w 176"/>
                <a:gd name="T59" fmla="*/ 25 h 114"/>
                <a:gd name="T60" fmla="*/ 1 w 176"/>
                <a:gd name="T61" fmla="*/ 31 h 114"/>
                <a:gd name="T62" fmla="*/ 5 w 176"/>
                <a:gd name="T63" fmla="*/ 37 h 114"/>
                <a:gd name="T64" fmla="*/ 9 w 176"/>
                <a:gd name="T65" fmla="*/ 45 h 114"/>
                <a:gd name="T66" fmla="*/ 10 w 176"/>
                <a:gd name="T67" fmla="*/ 51 h 114"/>
                <a:gd name="T68" fmla="*/ 12 w 176"/>
                <a:gd name="T69" fmla="*/ 56 h 114"/>
                <a:gd name="T70" fmla="*/ 15 w 176"/>
                <a:gd name="T71" fmla="*/ 63 h 114"/>
                <a:gd name="T72" fmla="*/ 16 w 176"/>
                <a:gd name="T73" fmla="*/ 74 h 114"/>
                <a:gd name="T74" fmla="*/ 18 w 176"/>
                <a:gd name="T75" fmla="*/ 76 h 114"/>
                <a:gd name="T76" fmla="*/ 20 w 176"/>
                <a:gd name="T77" fmla="*/ 78 h 114"/>
                <a:gd name="T78" fmla="*/ 20 w 176"/>
                <a:gd name="T79" fmla="*/ 81 h 114"/>
                <a:gd name="T80" fmla="*/ 22 w 176"/>
                <a:gd name="T81" fmla="*/ 83 h 114"/>
                <a:gd name="T82" fmla="*/ 23 w 176"/>
                <a:gd name="T83" fmla="*/ 87 h 114"/>
                <a:gd name="T84" fmla="*/ 23 w 176"/>
                <a:gd name="T85" fmla="*/ 92 h 114"/>
                <a:gd name="T86" fmla="*/ 24 w 176"/>
                <a:gd name="T87" fmla="*/ 96 h 114"/>
                <a:gd name="T88" fmla="*/ 23 w 176"/>
                <a:gd name="T89" fmla="*/ 107 h 114"/>
                <a:gd name="T90" fmla="*/ 25 w 176"/>
                <a:gd name="T91" fmla="*/ 108 h 114"/>
                <a:gd name="T92" fmla="*/ 26 w 176"/>
                <a:gd name="T93" fmla="*/ 111 h 114"/>
                <a:gd name="T94" fmla="*/ 135 w 176"/>
                <a:gd name="T95" fmla="*/ 105 h 114"/>
                <a:gd name="T96" fmla="*/ 137 w 176"/>
                <a:gd name="T97" fmla="*/ 107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76" h="114">
                  <a:moveTo>
                    <a:pt x="137" y="107"/>
                  </a:moveTo>
                  <a:cubicBezTo>
                    <a:pt x="138" y="108"/>
                    <a:pt x="142" y="112"/>
                    <a:pt x="144" y="114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6" y="112"/>
                    <a:pt x="146" y="111"/>
                    <a:pt x="145" y="109"/>
                  </a:cubicBezTo>
                  <a:cubicBezTo>
                    <a:pt x="145" y="108"/>
                    <a:pt x="142" y="108"/>
                    <a:pt x="145" y="106"/>
                  </a:cubicBezTo>
                  <a:cubicBezTo>
                    <a:pt x="147" y="105"/>
                    <a:pt x="153" y="104"/>
                    <a:pt x="153" y="101"/>
                  </a:cubicBezTo>
                  <a:cubicBezTo>
                    <a:pt x="153" y="97"/>
                    <a:pt x="152" y="97"/>
                    <a:pt x="153" y="96"/>
                  </a:cubicBezTo>
                  <a:cubicBezTo>
                    <a:pt x="155" y="95"/>
                    <a:pt x="157" y="90"/>
                    <a:pt x="156" y="88"/>
                  </a:cubicBezTo>
                  <a:cubicBezTo>
                    <a:pt x="156" y="86"/>
                    <a:pt x="152" y="85"/>
                    <a:pt x="152" y="83"/>
                  </a:cubicBezTo>
                  <a:cubicBezTo>
                    <a:pt x="152" y="81"/>
                    <a:pt x="150" y="77"/>
                    <a:pt x="153" y="76"/>
                  </a:cubicBezTo>
                  <a:cubicBezTo>
                    <a:pt x="154" y="76"/>
                    <a:pt x="155" y="76"/>
                    <a:pt x="157" y="76"/>
                  </a:cubicBezTo>
                  <a:cubicBezTo>
                    <a:pt x="158" y="76"/>
                    <a:pt x="160" y="76"/>
                    <a:pt x="161" y="75"/>
                  </a:cubicBezTo>
                  <a:cubicBezTo>
                    <a:pt x="163" y="73"/>
                    <a:pt x="164" y="73"/>
                    <a:pt x="167" y="72"/>
                  </a:cubicBezTo>
                  <a:cubicBezTo>
                    <a:pt x="169" y="71"/>
                    <a:pt x="171" y="71"/>
                    <a:pt x="171" y="67"/>
                  </a:cubicBezTo>
                  <a:cubicBezTo>
                    <a:pt x="171" y="62"/>
                    <a:pt x="174" y="63"/>
                    <a:pt x="175" y="60"/>
                  </a:cubicBezTo>
                  <a:cubicBezTo>
                    <a:pt x="176" y="57"/>
                    <a:pt x="176" y="51"/>
                    <a:pt x="174" y="50"/>
                  </a:cubicBezTo>
                  <a:cubicBezTo>
                    <a:pt x="173" y="49"/>
                    <a:pt x="169" y="48"/>
                    <a:pt x="169" y="45"/>
                  </a:cubicBezTo>
                  <a:cubicBezTo>
                    <a:pt x="168" y="43"/>
                    <a:pt x="162" y="38"/>
                    <a:pt x="162" y="37"/>
                  </a:cubicBezTo>
                  <a:cubicBezTo>
                    <a:pt x="161" y="36"/>
                    <a:pt x="161" y="30"/>
                    <a:pt x="152" y="30"/>
                  </a:cubicBezTo>
                  <a:cubicBezTo>
                    <a:pt x="143" y="30"/>
                    <a:pt x="150" y="27"/>
                    <a:pt x="149" y="24"/>
                  </a:cubicBezTo>
                  <a:cubicBezTo>
                    <a:pt x="148" y="21"/>
                    <a:pt x="145" y="25"/>
                    <a:pt x="146" y="19"/>
                  </a:cubicBezTo>
                  <a:cubicBezTo>
                    <a:pt x="147" y="14"/>
                    <a:pt x="146" y="15"/>
                    <a:pt x="148" y="10"/>
                  </a:cubicBezTo>
                  <a:cubicBezTo>
                    <a:pt x="149" y="6"/>
                    <a:pt x="145" y="7"/>
                    <a:pt x="145" y="5"/>
                  </a:cubicBezTo>
                  <a:cubicBezTo>
                    <a:pt x="145" y="4"/>
                    <a:pt x="144" y="2"/>
                    <a:pt x="143" y="0"/>
                  </a:cubicBezTo>
                  <a:cubicBezTo>
                    <a:pt x="97" y="6"/>
                    <a:pt x="6" y="5"/>
                    <a:pt x="6" y="5"/>
                  </a:cubicBezTo>
                  <a:cubicBezTo>
                    <a:pt x="6" y="5"/>
                    <a:pt x="5" y="4"/>
                    <a:pt x="4" y="6"/>
                  </a:cubicBezTo>
                  <a:cubicBezTo>
                    <a:pt x="2" y="8"/>
                    <a:pt x="5" y="11"/>
                    <a:pt x="3" y="12"/>
                  </a:cubicBezTo>
                  <a:cubicBezTo>
                    <a:pt x="1" y="13"/>
                    <a:pt x="3" y="14"/>
                    <a:pt x="5" y="16"/>
                  </a:cubicBezTo>
                  <a:cubicBezTo>
                    <a:pt x="7" y="17"/>
                    <a:pt x="8" y="18"/>
                    <a:pt x="7" y="19"/>
                  </a:cubicBezTo>
                  <a:cubicBezTo>
                    <a:pt x="5" y="21"/>
                    <a:pt x="6" y="21"/>
                    <a:pt x="6" y="25"/>
                  </a:cubicBezTo>
                  <a:cubicBezTo>
                    <a:pt x="5" y="29"/>
                    <a:pt x="3" y="28"/>
                    <a:pt x="1" y="31"/>
                  </a:cubicBezTo>
                  <a:cubicBezTo>
                    <a:pt x="0" y="34"/>
                    <a:pt x="4" y="33"/>
                    <a:pt x="5" y="37"/>
                  </a:cubicBezTo>
                  <a:cubicBezTo>
                    <a:pt x="7" y="41"/>
                    <a:pt x="8" y="44"/>
                    <a:pt x="9" y="45"/>
                  </a:cubicBezTo>
                  <a:cubicBezTo>
                    <a:pt x="9" y="47"/>
                    <a:pt x="9" y="49"/>
                    <a:pt x="10" y="51"/>
                  </a:cubicBezTo>
                  <a:cubicBezTo>
                    <a:pt x="11" y="54"/>
                    <a:pt x="11" y="54"/>
                    <a:pt x="12" y="56"/>
                  </a:cubicBezTo>
                  <a:cubicBezTo>
                    <a:pt x="14" y="58"/>
                    <a:pt x="13" y="61"/>
                    <a:pt x="15" y="63"/>
                  </a:cubicBezTo>
                  <a:cubicBezTo>
                    <a:pt x="17" y="66"/>
                    <a:pt x="16" y="73"/>
                    <a:pt x="16" y="74"/>
                  </a:cubicBezTo>
                  <a:cubicBezTo>
                    <a:pt x="16" y="76"/>
                    <a:pt x="16" y="76"/>
                    <a:pt x="18" y="76"/>
                  </a:cubicBezTo>
                  <a:cubicBezTo>
                    <a:pt x="19" y="75"/>
                    <a:pt x="20" y="78"/>
                    <a:pt x="20" y="78"/>
                  </a:cubicBezTo>
                  <a:cubicBezTo>
                    <a:pt x="20" y="78"/>
                    <a:pt x="21" y="79"/>
                    <a:pt x="20" y="81"/>
                  </a:cubicBezTo>
                  <a:cubicBezTo>
                    <a:pt x="20" y="82"/>
                    <a:pt x="23" y="82"/>
                    <a:pt x="22" y="83"/>
                  </a:cubicBezTo>
                  <a:cubicBezTo>
                    <a:pt x="22" y="85"/>
                    <a:pt x="22" y="86"/>
                    <a:pt x="23" y="87"/>
                  </a:cubicBezTo>
                  <a:cubicBezTo>
                    <a:pt x="24" y="88"/>
                    <a:pt x="24" y="90"/>
                    <a:pt x="23" y="92"/>
                  </a:cubicBezTo>
                  <a:cubicBezTo>
                    <a:pt x="22" y="93"/>
                    <a:pt x="22" y="93"/>
                    <a:pt x="24" y="96"/>
                  </a:cubicBezTo>
                  <a:cubicBezTo>
                    <a:pt x="26" y="99"/>
                    <a:pt x="23" y="105"/>
                    <a:pt x="23" y="107"/>
                  </a:cubicBezTo>
                  <a:cubicBezTo>
                    <a:pt x="23" y="109"/>
                    <a:pt x="24" y="108"/>
                    <a:pt x="25" y="108"/>
                  </a:cubicBezTo>
                  <a:cubicBezTo>
                    <a:pt x="26" y="108"/>
                    <a:pt x="26" y="109"/>
                    <a:pt x="26" y="111"/>
                  </a:cubicBezTo>
                  <a:cubicBezTo>
                    <a:pt x="36" y="110"/>
                    <a:pt x="109" y="109"/>
                    <a:pt x="135" y="105"/>
                  </a:cubicBezTo>
                  <a:cubicBezTo>
                    <a:pt x="135" y="105"/>
                    <a:pt x="135" y="104"/>
                    <a:pt x="137" y="107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05" name="Freeform 505">
              <a:extLst>
                <a:ext uri="{FF2B5EF4-FFF2-40B4-BE49-F238E27FC236}">
                  <a16:creationId xmlns:a16="http://schemas.microsoft.com/office/drawing/2014/main" id="{3A6FF606-D368-47B5-9F8B-CA4EAD4D1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4125" y="2801440"/>
              <a:ext cx="608554" cy="541719"/>
            </a:xfrm>
            <a:custGeom>
              <a:avLst/>
              <a:gdLst>
                <a:gd name="T0" fmla="*/ 191 w 194"/>
                <a:gd name="T1" fmla="*/ 128 h 168"/>
                <a:gd name="T2" fmla="*/ 189 w 194"/>
                <a:gd name="T3" fmla="*/ 128 h 168"/>
                <a:gd name="T4" fmla="*/ 184 w 194"/>
                <a:gd name="T5" fmla="*/ 126 h 168"/>
                <a:gd name="T6" fmla="*/ 180 w 194"/>
                <a:gd name="T7" fmla="*/ 118 h 168"/>
                <a:gd name="T8" fmla="*/ 182 w 194"/>
                <a:gd name="T9" fmla="*/ 114 h 168"/>
                <a:gd name="T10" fmla="*/ 178 w 194"/>
                <a:gd name="T11" fmla="*/ 106 h 168"/>
                <a:gd name="T12" fmla="*/ 173 w 194"/>
                <a:gd name="T13" fmla="*/ 102 h 168"/>
                <a:gd name="T14" fmla="*/ 166 w 194"/>
                <a:gd name="T15" fmla="*/ 98 h 168"/>
                <a:gd name="T16" fmla="*/ 152 w 194"/>
                <a:gd name="T17" fmla="*/ 80 h 168"/>
                <a:gd name="T18" fmla="*/ 157 w 194"/>
                <a:gd name="T19" fmla="*/ 62 h 168"/>
                <a:gd name="T20" fmla="*/ 152 w 194"/>
                <a:gd name="T21" fmla="*/ 60 h 168"/>
                <a:gd name="T22" fmla="*/ 149 w 194"/>
                <a:gd name="T23" fmla="*/ 60 h 168"/>
                <a:gd name="T24" fmla="*/ 146 w 194"/>
                <a:gd name="T25" fmla="*/ 60 h 168"/>
                <a:gd name="T26" fmla="*/ 142 w 194"/>
                <a:gd name="T27" fmla="*/ 59 h 168"/>
                <a:gd name="T28" fmla="*/ 139 w 194"/>
                <a:gd name="T29" fmla="*/ 49 h 168"/>
                <a:gd name="T30" fmla="*/ 129 w 194"/>
                <a:gd name="T31" fmla="*/ 41 h 168"/>
                <a:gd name="T32" fmla="*/ 118 w 194"/>
                <a:gd name="T33" fmla="*/ 26 h 168"/>
                <a:gd name="T34" fmla="*/ 118 w 194"/>
                <a:gd name="T35" fmla="*/ 10 h 168"/>
                <a:gd name="T36" fmla="*/ 111 w 194"/>
                <a:gd name="T37" fmla="*/ 3 h 168"/>
                <a:gd name="T38" fmla="*/ 109 w 194"/>
                <a:gd name="T39" fmla="*/ 1 h 168"/>
                <a:gd name="T40" fmla="*/ 0 w 194"/>
                <a:gd name="T41" fmla="*/ 7 h 168"/>
                <a:gd name="T42" fmla="*/ 1 w 194"/>
                <a:gd name="T43" fmla="*/ 9 h 168"/>
                <a:gd name="T44" fmla="*/ 2 w 194"/>
                <a:gd name="T45" fmla="*/ 12 h 168"/>
                <a:gd name="T46" fmla="*/ 7 w 194"/>
                <a:gd name="T47" fmla="*/ 18 h 168"/>
                <a:gd name="T48" fmla="*/ 8 w 194"/>
                <a:gd name="T49" fmla="*/ 24 h 168"/>
                <a:gd name="T50" fmla="*/ 12 w 194"/>
                <a:gd name="T51" fmla="*/ 27 h 168"/>
                <a:gd name="T52" fmla="*/ 18 w 194"/>
                <a:gd name="T53" fmla="*/ 33 h 168"/>
                <a:gd name="T54" fmla="*/ 20 w 194"/>
                <a:gd name="T55" fmla="*/ 31 h 168"/>
                <a:gd name="T56" fmla="*/ 23 w 194"/>
                <a:gd name="T57" fmla="*/ 32 h 168"/>
                <a:gd name="T58" fmla="*/ 25 w 194"/>
                <a:gd name="T59" fmla="*/ 35 h 168"/>
                <a:gd name="T60" fmla="*/ 23 w 194"/>
                <a:gd name="T61" fmla="*/ 38 h 168"/>
                <a:gd name="T62" fmla="*/ 18 w 194"/>
                <a:gd name="T63" fmla="*/ 42 h 168"/>
                <a:gd name="T64" fmla="*/ 23 w 194"/>
                <a:gd name="T65" fmla="*/ 47 h 168"/>
                <a:gd name="T66" fmla="*/ 25 w 194"/>
                <a:gd name="T67" fmla="*/ 51 h 168"/>
                <a:gd name="T68" fmla="*/ 29 w 194"/>
                <a:gd name="T69" fmla="*/ 56 h 168"/>
                <a:gd name="T70" fmla="*/ 33 w 194"/>
                <a:gd name="T71" fmla="*/ 65 h 168"/>
                <a:gd name="T72" fmla="*/ 33 w 194"/>
                <a:gd name="T73" fmla="*/ 136 h 168"/>
                <a:gd name="T74" fmla="*/ 35 w 194"/>
                <a:gd name="T75" fmla="*/ 155 h 168"/>
                <a:gd name="T76" fmla="*/ 160 w 194"/>
                <a:gd name="T77" fmla="*/ 149 h 168"/>
                <a:gd name="T78" fmla="*/ 166 w 194"/>
                <a:gd name="T79" fmla="*/ 155 h 168"/>
                <a:gd name="T80" fmla="*/ 160 w 194"/>
                <a:gd name="T81" fmla="*/ 164 h 168"/>
                <a:gd name="T82" fmla="*/ 163 w 194"/>
                <a:gd name="T83" fmla="*/ 168 h 168"/>
                <a:gd name="T84" fmla="*/ 178 w 194"/>
                <a:gd name="T85" fmla="*/ 166 h 168"/>
                <a:gd name="T86" fmla="*/ 178 w 194"/>
                <a:gd name="T87" fmla="*/ 166 h 168"/>
                <a:gd name="T88" fmla="*/ 177 w 194"/>
                <a:gd name="T89" fmla="*/ 162 h 168"/>
                <a:gd name="T90" fmla="*/ 179 w 194"/>
                <a:gd name="T91" fmla="*/ 156 h 168"/>
                <a:gd name="T92" fmla="*/ 181 w 194"/>
                <a:gd name="T93" fmla="*/ 151 h 168"/>
                <a:gd name="T94" fmla="*/ 180 w 194"/>
                <a:gd name="T95" fmla="*/ 145 h 168"/>
                <a:gd name="T96" fmla="*/ 185 w 194"/>
                <a:gd name="T97" fmla="*/ 145 h 168"/>
                <a:gd name="T98" fmla="*/ 187 w 194"/>
                <a:gd name="T99" fmla="*/ 143 h 168"/>
                <a:gd name="T100" fmla="*/ 189 w 194"/>
                <a:gd name="T101" fmla="*/ 141 h 168"/>
                <a:gd name="T102" fmla="*/ 191 w 194"/>
                <a:gd name="T103" fmla="*/ 136 h 168"/>
                <a:gd name="T104" fmla="*/ 191 w 194"/>
                <a:gd name="T105" fmla="*/ 12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4" h="168">
                  <a:moveTo>
                    <a:pt x="191" y="128"/>
                  </a:moveTo>
                  <a:cubicBezTo>
                    <a:pt x="191" y="128"/>
                    <a:pt x="190" y="128"/>
                    <a:pt x="189" y="128"/>
                  </a:cubicBezTo>
                  <a:cubicBezTo>
                    <a:pt x="188" y="128"/>
                    <a:pt x="185" y="129"/>
                    <a:pt x="184" y="126"/>
                  </a:cubicBezTo>
                  <a:cubicBezTo>
                    <a:pt x="182" y="123"/>
                    <a:pt x="178" y="120"/>
                    <a:pt x="180" y="118"/>
                  </a:cubicBezTo>
                  <a:cubicBezTo>
                    <a:pt x="181" y="117"/>
                    <a:pt x="183" y="118"/>
                    <a:pt x="182" y="114"/>
                  </a:cubicBezTo>
                  <a:cubicBezTo>
                    <a:pt x="180" y="111"/>
                    <a:pt x="178" y="108"/>
                    <a:pt x="178" y="106"/>
                  </a:cubicBezTo>
                  <a:cubicBezTo>
                    <a:pt x="178" y="103"/>
                    <a:pt x="175" y="105"/>
                    <a:pt x="173" y="102"/>
                  </a:cubicBezTo>
                  <a:cubicBezTo>
                    <a:pt x="172" y="100"/>
                    <a:pt x="167" y="100"/>
                    <a:pt x="166" y="98"/>
                  </a:cubicBezTo>
                  <a:cubicBezTo>
                    <a:pt x="165" y="95"/>
                    <a:pt x="148" y="87"/>
                    <a:pt x="152" y="80"/>
                  </a:cubicBezTo>
                  <a:cubicBezTo>
                    <a:pt x="157" y="72"/>
                    <a:pt x="159" y="65"/>
                    <a:pt x="157" y="62"/>
                  </a:cubicBezTo>
                  <a:cubicBezTo>
                    <a:pt x="154" y="60"/>
                    <a:pt x="152" y="59"/>
                    <a:pt x="152" y="60"/>
                  </a:cubicBezTo>
                  <a:cubicBezTo>
                    <a:pt x="152" y="61"/>
                    <a:pt x="150" y="62"/>
                    <a:pt x="149" y="60"/>
                  </a:cubicBezTo>
                  <a:cubicBezTo>
                    <a:pt x="149" y="59"/>
                    <a:pt x="148" y="59"/>
                    <a:pt x="146" y="60"/>
                  </a:cubicBezTo>
                  <a:cubicBezTo>
                    <a:pt x="144" y="61"/>
                    <a:pt x="143" y="62"/>
                    <a:pt x="142" y="59"/>
                  </a:cubicBezTo>
                  <a:cubicBezTo>
                    <a:pt x="141" y="56"/>
                    <a:pt x="140" y="49"/>
                    <a:pt x="139" y="49"/>
                  </a:cubicBezTo>
                  <a:cubicBezTo>
                    <a:pt x="137" y="48"/>
                    <a:pt x="129" y="45"/>
                    <a:pt x="129" y="41"/>
                  </a:cubicBezTo>
                  <a:cubicBezTo>
                    <a:pt x="129" y="38"/>
                    <a:pt x="118" y="31"/>
                    <a:pt x="118" y="26"/>
                  </a:cubicBezTo>
                  <a:cubicBezTo>
                    <a:pt x="117" y="22"/>
                    <a:pt x="117" y="13"/>
                    <a:pt x="118" y="10"/>
                  </a:cubicBezTo>
                  <a:cubicBezTo>
                    <a:pt x="116" y="8"/>
                    <a:pt x="112" y="4"/>
                    <a:pt x="111" y="3"/>
                  </a:cubicBezTo>
                  <a:cubicBezTo>
                    <a:pt x="109" y="0"/>
                    <a:pt x="109" y="1"/>
                    <a:pt x="109" y="1"/>
                  </a:cubicBezTo>
                  <a:cubicBezTo>
                    <a:pt x="83" y="5"/>
                    <a:pt x="10" y="6"/>
                    <a:pt x="0" y="7"/>
                  </a:cubicBezTo>
                  <a:cubicBezTo>
                    <a:pt x="0" y="7"/>
                    <a:pt x="1" y="8"/>
                    <a:pt x="1" y="9"/>
                  </a:cubicBezTo>
                  <a:cubicBezTo>
                    <a:pt x="3" y="11"/>
                    <a:pt x="1" y="9"/>
                    <a:pt x="2" y="12"/>
                  </a:cubicBezTo>
                  <a:cubicBezTo>
                    <a:pt x="2" y="15"/>
                    <a:pt x="5" y="15"/>
                    <a:pt x="7" y="18"/>
                  </a:cubicBezTo>
                  <a:cubicBezTo>
                    <a:pt x="10" y="21"/>
                    <a:pt x="8" y="22"/>
                    <a:pt x="8" y="24"/>
                  </a:cubicBezTo>
                  <a:cubicBezTo>
                    <a:pt x="8" y="26"/>
                    <a:pt x="11" y="26"/>
                    <a:pt x="12" y="27"/>
                  </a:cubicBezTo>
                  <a:cubicBezTo>
                    <a:pt x="13" y="27"/>
                    <a:pt x="16" y="31"/>
                    <a:pt x="18" y="33"/>
                  </a:cubicBezTo>
                  <a:cubicBezTo>
                    <a:pt x="20" y="34"/>
                    <a:pt x="20" y="33"/>
                    <a:pt x="20" y="31"/>
                  </a:cubicBezTo>
                  <a:cubicBezTo>
                    <a:pt x="20" y="29"/>
                    <a:pt x="23" y="30"/>
                    <a:pt x="23" y="32"/>
                  </a:cubicBezTo>
                  <a:cubicBezTo>
                    <a:pt x="23" y="33"/>
                    <a:pt x="24" y="34"/>
                    <a:pt x="25" y="35"/>
                  </a:cubicBezTo>
                  <a:cubicBezTo>
                    <a:pt x="26" y="37"/>
                    <a:pt x="25" y="37"/>
                    <a:pt x="23" y="38"/>
                  </a:cubicBezTo>
                  <a:cubicBezTo>
                    <a:pt x="22" y="38"/>
                    <a:pt x="20" y="40"/>
                    <a:pt x="18" y="42"/>
                  </a:cubicBezTo>
                  <a:cubicBezTo>
                    <a:pt x="16" y="45"/>
                    <a:pt x="20" y="45"/>
                    <a:pt x="23" y="47"/>
                  </a:cubicBezTo>
                  <a:cubicBezTo>
                    <a:pt x="25" y="49"/>
                    <a:pt x="25" y="49"/>
                    <a:pt x="25" y="51"/>
                  </a:cubicBezTo>
                  <a:cubicBezTo>
                    <a:pt x="25" y="53"/>
                    <a:pt x="28" y="54"/>
                    <a:pt x="29" y="56"/>
                  </a:cubicBezTo>
                  <a:cubicBezTo>
                    <a:pt x="31" y="58"/>
                    <a:pt x="34" y="55"/>
                    <a:pt x="33" y="65"/>
                  </a:cubicBezTo>
                  <a:cubicBezTo>
                    <a:pt x="32" y="74"/>
                    <a:pt x="33" y="136"/>
                    <a:pt x="33" y="136"/>
                  </a:cubicBezTo>
                  <a:cubicBezTo>
                    <a:pt x="33" y="136"/>
                    <a:pt x="33" y="144"/>
                    <a:pt x="35" y="155"/>
                  </a:cubicBezTo>
                  <a:cubicBezTo>
                    <a:pt x="51" y="155"/>
                    <a:pt x="141" y="152"/>
                    <a:pt x="160" y="149"/>
                  </a:cubicBezTo>
                  <a:cubicBezTo>
                    <a:pt x="160" y="149"/>
                    <a:pt x="167" y="150"/>
                    <a:pt x="166" y="155"/>
                  </a:cubicBezTo>
                  <a:cubicBezTo>
                    <a:pt x="164" y="161"/>
                    <a:pt x="162" y="162"/>
                    <a:pt x="160" y="164"/>
                  </a:cubicBezTo>
                  <a:cubicBezTo>
                    <a:pt x="159" y="167"/>
                    <a:pt x="159" y="168"/>
                    <a:pt x="163" y="168"/>
                  </a:cubicBezTo>
                  <a:cubicBezTo>
                    <a:pt x="165" y="167"/>
                    <a:pt x="173" y="167"/>
                    <a:pt x="178" y="166"/>
                  </a:cubicBezTo>
                  <a:cubicBezTo>
                    <a:pt x="178" y="166"/>
                    <a:pt x="178" y="166"/>
                    <a:pt x="178" y="166"/>
                  </a:cubicBezTo>
                  <a:cubicBezTo>
                    <a:pt x="177" y="163"/>
                    <a:pt x="176" y="163"/>
                    <a:pt x="177" y="162"/>
                  </a:cubicBezTo>
                  <a:cubicBezTo>
                    <a:pt x="179" y="160"/>
                    <a:pt x="177" y="157"/>
                    <a:pt x="179" y="156"/>
                  </a:cubicBezTo>
                  <a:cubicBezTo>
                    <a:pt x="181" y="154"/>
                    <a:pt x="180" y="152"/>
                    <a:pt x="181" y="151"/>
                  </a:cubicBezTo>
                  <a:cubicBezTo>
                    <a:pt x="181" y="150"/>
                    <a:pt x="177" y="145"/>
                    <a:pt x="180" y="145"/>
                  </a:cubicBezTo>
                  <a:cubicBezTo>
                    <a:pt x="184" y="146"/>
                    <a:pt x="185" y="146"/>
                    <a:pt x="185" y="145"/>
                  </a:cubicBezTo>
                  <a:cubicBezTo>
                    <a:pt x="185" y="144"/>
                    <a:pt x="186" y="143"/>
                    <a:pt x="187" y="143"/>
                  </a:cubicBezTo>
                  <a:cubicBezTo>
                    <a:pt x="189" y="143"/>
                    <a:pt x="188" y="145"/>
                    <a:pt x="189" y="141"/>
                  </a:cubicBezTo>
                  <a:cubicBezTo>
                    <a:pt x="191" y="138"/>
                    <a:pt x="188" y="136"/>
                    <a:pt x="191" y="136"/>
                  </a:cubicBezTo>
                  <a:cubicBezTo>
                    <a:pt x="194" y="136"/>
                    <a:pt x="192" y="129"/>
                    <a:pt x="191" y="128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06" name="Freeform 579">
              <a:extLst>
                <a:ext uri="{FF2B5EF4-FFF2-40B4-BE49-F238E27FC236}">
                  <a16:creationId xmlns:a16="http://schemas.microsoft.com/office/drawing/2014/main" id="{15858D6D-925A-4821-B26D-D010D28EE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8155" y="3077744"/>
              <a:ext cx="784888" cy="364776"/>
            </a:xfrm>
            <a:custGeom>
              <a:avLst/>
              <a:gdLst>
                <a:gd name="T0" fmla="*/ 244 w 250"/>
                <a:gd name="T1" fmla="*/ 18 h 113"/>
                <a:gd name="T2" fmla="*/ 236 w 250"/>
                <a:gd name="T3" fmla="*/ 2 h 113"/>
                <a:gd name="T4" fmla="*/ 78 w 250"/>
                <a:gd name="T5" fmla="*/ 30 h 113"/>
                <a:gd name="T6" fmla="*/ 68 w 250"/>
                <a:gd name="T7" fmla="*/ 31 h 113"/>
                <a:gd name="T8" fmla="*/ 64 w 250"/>
                <a:gd name="T9" fmla="*/ 44 h 113"/>
                <a:gd name="T10" fmla="*/ 52 w 250"/>
                <a:gd name="T11" fmla="*/ 50 h 113"/>
                <a:gd name="T12" fmla="*/ 43 w 250"/>
                <a:gd name="T13" fmla="*/ 55 h 113"/>
                <a:gd name="T14" fmla="*/ 37 w 250"/>
                <a:gd name="T15" fmla="*/ 61 h 113"/>
                <a:gd name="T16" fmla="*/ 22 w 250"/>
                <a:gd name="T17" fmla="*/ 76 h 113"/>
                <a:gd name="T18" fmla="*/ 8 w 250"/>
                <a:gd name="T19" fmla="*/ 82 h 113"/>
                <a:gd name="T20" fmla="*/ 1 w 250"/>
                <a:gd name="T21" fmla="*/ 91 h 113"/>
                <a:gd name="T22" fmla="*/ 35 w 250"/>
                <a:gd name="T23" fmla="*/ 95 h 113"/>
                <a:gd name="T24" fmla="*/ 62 w 250"/>
                <a:gd name="T25" fmla="*/ 83 h 113"/>
                <a:gd name="T26" fmla="*/ 96 w 250"/>
                <a:gd name="T27" fmla="*/ 82 h 113"/>
                <a:gd name="T28" fmla="*/ 105 w 250"/>
                <a:gd name="T29" fmla="*/ 90 h 113"/>
                <a:gd name="T30" fmla="*/ 176 w 250"/>
                <a:gd name="T31" fmla="*/ 113 h 113"/>
                <a:gd name="T32" fmla="*/ 186 w 250"/>
                <a:gd name="T33" fmla="*/ 110 h 113"/>
                <a:gd name="T34" fmla="*/ 205 w 250"/>
                <a:gd name="T35" fmla="*/ 84 h 113"/>
                <a:gd name="T36" fmla="*/ 205 w 250"/>
                <a:gd name="T37" fmla="*/ 78 h 113"/>
                <a:gd name="T38" fmla="*/ 209 w 250"/>
                <a:gd name="T39" fmla="*/ 81 h 113"/>
                <a:gd name="T40" fmla="*/ 213 w 250"/>
                <a:gd name="T41" fmla="*/ 74 h 113"/>
                <a:gd name="T42" fmla="*/ 223 w 250"/>
                <a:gd name="T43" fmla="*/ 73 h 113"/>
                <a:gd name="T44" fmla="*/ 226 w 250"/>
                <a:gd name="T45" fmla="*/ 70 h 113"/>
                <a:gd name="T46" fmla="*/ 230 w 250"/>
                <a:gd name="T47" fmla="*/ 73 h 113"/>
                <a:gd name="T48" fmla="*/ 236 w 250"/>
                <a:gd name="T49" fmla="*/ 63 h 113"/>
                <a:gd name="T50" fmla="*/ 234 w 250"/>
                <a:gd name="T51" fmla="*/ 61 h 113"/>
                <a:gd name="T52" fmla="*/ 231 w 250"/>
                <a:gd name="T53" fmla="*/ 61 h 113"/>
                <a:gd name="T54" fmla="*/ 228 w 250"/>
                <a:gd name="T55" fmla="*/ 57 h 113"/>
                <a:gd name="T56" fmla="*/ 221 w 250"/>
                <a:gd name="T57" fmla="*/ 64 h 113"/>
                <a:gd name="T58" fmla="*/ 222 w 250"/>
                <a:gd name="T59" fmla="*/ 61 h 113"/>
                <a:gd name="T60" fmla="*/ 227 w 250"/>
                <a:gd name="T61" fmla="*/ 51 h 113"/>
                <a:gd name="T62" fmla="*/ 215 w 250"/>
                <a:gd name="T63" fmla="*/ 47 h 113"/>
                <a:gd name="T64" fmla="*/ 223 w 250"/>
                <a:gd name="T65" fmla="*/ 44 h 113"/>
                <a:gd name="T66" fmla="*/ 234 w 250"/>
                <a:gd name="T67" fmla="*/ 46 h 113"/>
                <a:gd name="T68" fmla="*/ 242 w 250"/>
                <a:gd name="T69" fmla="*/ 35 h 113"/>
                <a:gd name="T70" fmla="*/ 243 w 250"/>
                <a:gd name="T71" fmla="*/ 25 h 113"/>
                <a:gd name="T72" fmla="*/ 238 w 250"/>
                <a:gd name="T73" fmla="*/ 24 h 113"/>
                <a:gd name="T74" fmla="*/ 236 w 250"/>
                <a:gd name="T75" fmla="*/ 32 h 113"/>
                <a:gd name="T76" fmla="*/ 235 w 250"/>
                <a:gd name="T77" fmla="*/ 24 h 113"/>
                <a:gd name="T78" fmla="*/ 227 w 250"/>
                <a:gd name="T79" fmla="*/ 25 h 113"/>
                <a:gd name="T80" fmla="*/ 216 w 250"/>
                <a:gd name="T81" fmla="*/ 27 h 113"/>
                <a:gd name="T82" fmla="*/ 214 w 250"/>
                <a:gd name="T83" fmla="*/ 24 h 113"/>
                <a:gd name="T84" fmla="*/ 223 w 250"/>
                <a:gd name="T85" fmla="*/ 22 h 113"/>
                <a:gd name="T86" fmla="*/ 230 w 250"/>
                <a:gd name="T87" fmla="*/ 15 h 113"/>
                <a:gd name="T88" fmla="*/ 235 w 250"/>
                <a:gd name="T89" fmla="*/ 15 h 113"/>
                <a:gd name="T90" fmla="*/ 238 w 250"/>
                <a:gd name="T91" fmla="*/ 15 h 113"/>
                <a:gd name="T92" fmla="*/ 231 w 250"/>
                <a:gd name="T93" fmla="*/ 5 h 113"/>
                <a:gd name="T94" fmla="*/ 235 w 250"/>
                <a:gd name="T95" fmla="*/ 6 h 113"/>
                <a:gd name="T96" fmla="*/ 242 w 250"/>
                <a:gd name="T97" fmla="*/ 17 h 113"/>
                <a:gd name="T98" fmla="*/ 249 w 250"/>
                <a:gd name="T99" fmla="*/ 2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0" h="113">
                  <a:moveTo>
                    <a:pt x="249" y="24"/>
                  </a:moveTo>
                  <a:cubicBezTo>
                    <a:pt x="247" y="22"/>
                    <a:pt x="246" y="21"/>
                    <a:pt x="244" y="18"/>
                  </a:cubicBezTo>
                  <a:cubicBezTo>
                    <a:pt x="243" y="16"/>
                    <a:pt x="241" y="11"/>
                    <a:pt x="239" y="10"/>
                  </a:cubicBezTo>
                  <a:cubicBezTo>
                    <a:pt x="238" y="8"/>
                    <a:pt x="238" y="6"/>
                    <a:pt x="236" y="2"/>
                  </a:cubicBezTo>
                  <a:cubicBezTo>
                    <a:pt x="235" y="1"/>
                    <a:pt x="235" y="1"/>
                    <a:pt x="234" y="0"/>
                  </a:cubicBezTo>
                  <a:cubicBezTo>
                    <a:pt x="222" y="4"/>
                    <a:pt x="145" y="22"/>
                    <a:pt x="78" y="30"/>
                  </a:cubicBezTo>
                  <a:cubicBezTo>
                    <a:pt x="78" y="30"/>
                    <a:pt x="72" y="32"/>
                    <a:pt x="70" y="31"/>
                  </a:cubicBezTo>
                  <a:cubicBezTo>
                    <a:pt x="70" y="31"/>
                    <a:pt x="69" y="31"/>
                    <a:pt x="68" y="31"/>
                  </a:cubicBezTo>
                  <a:cubicBezTo>
                    <a:pt x="69" y="34"/>
                    <a:pt x="69" y="37"/>
                    <a:pt x="68" y="39"/>
                  </a:cubicBezTo>
                  <a:cubicBezTo>
                    <a:pt x="66" y="43"/>
                    <a:pt x="65" y="41"/>
                    <a:pt x="64" y="44"/>
                  </a:cubicBezTo>
                  <a:cubicBezTo>
                    <a:pt x="62" y="48"/>
                    <a:pt x="59" y="53"/>
                    <a:pt x="58" y="51"/>
                  </a:cubicBezTo>
                  <a:cubicBezTo>
                    <a:pt x="58" y="50"/>
                    <a:pt x="55" y="46"/>
                    <a:pt x="52" y="50"/>
                  </a:cubicBezTo>
                  <a:cubicBezTo>
                    <a:pt x="49" y="53"/>
                    <a:pt x="51" y="57"/>
                    <a:pt x="47" y="58"/>
                  </a:cubicBezTo>
                  <a:cubicBezTo>
                    <a:pt x="44" y="58"/>
                    <a:pt x="45" y="55"/>
                    <a:pt x="43" y="55"/>
                  </a:cubicBezTo>
                  <a:cubicBezTo>
                    <a:pt x="41" y="55"/>
                    <a:pt x="43" y="56"/>
                    <a:pt x="42" y="58"/>
                  </a:cubicBezTo>
                  <a:cubicBezTo>
                    <a:pt x="40" y="60"/>
                    <a:pt x="37" y="59"/>
                    <a:pt x="37" y="61"/>
                  </a:cubicBezTo>
                  <a:cubicBezTo>
                    <a:pt x="37" y="63"/>
                    <a:pt x="37" y="66"/>
                    <a:pt x="34" y="66"/>
                  </a:cubicBezTo>
                  <a:cubicBezTo>
                    <a:pt x="31" y="67"/>
                    <a:pt x="25" y="74"/>
                    <a:pt x="22" y="76"/>
                  </a:cubicBezTo>
                  <a:cubicBezTo>
                    <a:pt x="20" y="79"/>
                    <a:pt x="18" y="75"/>
                    <a:pt x="13" y="78"/>
                  </a:cubicBezTo>
                  <a:cubicBezTo>
                    <a:pt x="9" y="81"/>
                    <a:pt x="7" y="79"/>
                    <a:pt x="8" y="82"/>
                  </a:cubicBezTo>
                  <a:cubicBezTo>
                    <a:pt x="8" y="84"/>
                    <a:pt x="9" y="87"/>
                    <a:pt x="7" y="88"/>
                  </a:cubicBezTo>
                  <a:cubicBezTo>
                    <a:pt x="6" y="90"/>
                    <a:pt x="1" y="89"/>
                    <a:pt x="1" y="91"/>
                  </a:cubicBezTo>
                  <a:cubicBezTo>
                    <a:pt x="1" y="92"/>
                    <a:pt x="0" y="96"/>
                    <a:pt x="0" y="99"/>
                  </a:cubicBezTo>
                  <a:cubicBezTo>
                    <a:pt x="20" y="97"/>
                    <a:pt x="33" y="95"/>
                    <a:pt x="35" y="95"/>
                  </a:cubicBezTo>
                  <a:cubicBezTo>
                    <a:pt x="41" y="95"/>
                    <a:pt x="42" y="93"/>
                    <a:pt x="45" y="91"/>
                  </a:cubicBezTo>
                  <a:cubicBezTo>
                    <a:pt x="49" y="89"/>
                    <a:pt x="60" y="83"/>
                    <a:pt x="62" y="83"/>
                  </a:cubicBezTo>
                  <a:cubicBezTo>
                    <a:pt x="65" y="82"/>
                    <a:pt x="94" y="78"/>
                    <a:pt x="94" y="79"/>
                  </a:cubicBezTo>
                  <a:cubicBezTo>
                    <a:pt x="94" y="81"/>
                    <a:pt x="93" y="81"/>
                    <a:pt x="96" y="82"/>
                  </a:cubicBezTo>
                  <a:cubicBezTo>
                    <a:pt x="100" y="82"/>
                    <a:pt x="101" y="81"/>
                    <a:pt x="102" y="83"/>
                  </a:cubicBezTo>
                  <a:cubicBezTo>
                    <a:pt x="103" y="84"/>
                    <a:pt x="105" y="90"/>
                    <a:pt x="105" y="90"/>
                  </a:cubicBezTo>
                  <a:cubicBezTo>
                    <a:pt x="139" y="84"/>
                    <a:pt x="139" y="84"/>
                    <a:pt x="139" y="84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9" y="111"/>
                  </a:cubicBezTo>
                  <a:cubicBezTo>
                    <a:pt x="183" y="110"/>
                    <a:pt x="182" y="110"/>
                    <a:pt x="186" y="110"/>
                  </a:cubicBezTo>
                  <a:cubicBezTo>
                    <a:pt x="190" y="109"/>
                    <a:pt x="193" y="110"/>
                    <a:pt x="193" y="105"/>
                  </a:cubicBezTo>
                  <a:cubicBezTo>
                    <a:pt x="193" y="99"/>
                    <a:pt x="203" y="86"/>
                    <a:pt x="205" y="84"/>
                  </a:cubicBezTo>
                  <a:cubicBezTo>
                    <a:pt x="208" y="83"/>
                    <a:pt x="206" y="82"/>
                    <a:pt x="205" y="81"/>
                  </a:cubicBezTo>
                  <a:cubicBezTo>
                    <a:pt x="205" y="80"/>
                    <a:pt x="205" y="78"/>
                    <a:pt x="205" y="78"/>
                  </a:cubicBezTo>
                  <a:cubicBezTo>
                    <a:pt x="206" y="78"/>
                    <a:pt x="205" y="78"/>
                    <a:pt x="206" y="79"/>
                  </a:cubicBezTo>
                  <a:cubicBezTo>
                    <a:pt x="207" y="81"/>
                    <a:pt x="208" y="82"/>
                    <a:pt x="209" y="81"/>
                  </a:cubicBezTo>
                  <a:cubicBezTo>
                    <a:pt x="209" y="80"/>
                    <a:pt x="211" y="79"/>
                    <a:pt x="211" y="77"/>
                  </a:cubicBezTo>
                  <a:cubicBezTo>
                    <a:pt x="211" y="75"/>
                    <a:pt x="212" y="73"/>
                    <a:pt x="213" y="74"/>
                  </a:cubicBezTo>
                  <a:cubicBezTo>
                    <a:pt x="214" y="75"/>
                    <a:pt x="216" y="76"/>
                    <a:pt x="217" y="75"/>
                  </a:cubicBezTo>
                  <a:cubicBezTo>
                    <a:pt x="218" y="75"/>
                    <a:pt x="222" y="74"/>
                    <a:pt x="223" y="73"/>
                  </a:cubicBezTo>
                  <a:cubicBezTo>
                    <a:pt x="224" y="72"/>
                    <a:pt x="223" y="71"/>
                    <a:pt x="223" y="70"/>
                  </a:cubicBezTo>
                  <a:cubicBezTo>
                    <a:pt x="224" y="69"/>
                    <a:pt x="224" y="70"/>
                    <a:pt x="226" y="70"/>
                  </a:cubicBezTo>
                  <a:cubicBezTo>
                    <a:pt x="228" y="70"/>
                    <a:pt x="228" y="68"/>
                    <a:pt x="229" y="70"/>
                  </a:cubicBezTo>
                  <a:cubicBezTo>
                    <a:pt x="230" y="71"/>
                    <a:pt x="229" y="72"/>
                    <a:pt x="230" y="73"/>
                  </a:cubicBezTo>
                  <a:cubicBezTo>
                    <a:pt x="230" y="74"/>
                    <a:pt x="230" y="75"/>
                    <a:pt x="231" y="72"/>
                  </a:cubicBezTo>
                  <a:cubicBezTo>
                    <a:pt x="233" y="68"/>
                    <a:pt x="235" y="64"/>
                    <a:pt x="236" y="63"/>
                  </a:cubicBezTo>
                  <a:cubicBezTo>
                    <a:pt x="237" y="62"/>
                    <a:pt x="237" y="61"/>
                    <a:pt x="235" y="61"/>
                  </a:cubicBezTo>
                  <a:cubicBezTo>
                    <a:pt x="234" y="62"/>
                    <a:pt x="234" y="63"/>
                    <a:pt x="234" y="61"/>
                  </a:cubicBezTo>
                  <a:cubicBezTo>
                    <a:pt x="234" y="59"/>
                    <a:pt x="235" y="56"/>
                    <a:pt x="234" y="58"/>
                  </a:cubicBezTo>
                  <a:cubicBezTo>
                    <a:pt x="232" y="59"/>
                    <a:pt x="232" y="63"/>
                    <a:pt x="231" y="61"/>
                  </a:cubicBezTo>
                  <a:cubicBezTo>
                    <a:pt x="229" y="60"/>
                    <a:pt x="229" y="60"/>
                    <a:pt x="229" y="58"/>
                  </a:cubicBezTo>
                  <a:cubicBezTo>
                    <a:pt x="229" y="56"/>
                    <a:pt x="228" y="54"/>
                    <a:pt x="228" y="57"/>
                  </a:cubicBezTo>
                  <a:cubicBezTo>
                    <a:pt x="228" y="59"/>
                    <a:pt x="228" y="61"/>
                    <a:pt x="226" y="61"/>
                  </a:cubicBezTo>
                  <a:cubicBezTo>
                    <a:pt x="224" y="62"/>
                    <a:pt x="224" y="63"/>
                    <a:pt x="221" y="64"/>
                  </a:cubicBezTo>
                  <a:cubicBezTo>
                    <a:pt x="218" y="64"/>
                    <a:pt x="216" y="64"/>
                    <a:pt x="218" y="63"/>
                  </a:cubicBezTo>
                  <a:cubicBezTo>
                    <a:pt x="219" y="62"/>
                    <a:pt x="221" y="64"/>
                    <a:pt x="222" y="61"/>
                  </a:cubicBezTo>
                  <a:cubicBezTo>
                    <a:pt x="224" y="58"/>
                    <a:pt x="223" y="58"/>
                    <a:pt x="225" y="55"/>
                  </a:cubicBezTo>
                  <a:cubicBezTo>
                    <a:pt x="226" y="53"/>
                    <a:pt x="229" y="52"/>
                    <a:pt x="227" y="51"/>
                  </a:cubicBezTo>
                  <a:cubicBezTo>
                    <a:pt x="225" y="50"/>
                    <a:pt x="225" y="50"/>
                    <a:pt x="222" y="49"/>
                  </a:cubicBezTo>
                  <a:cubicBezTo>
                    <a:pt x="218" y="48"/>
                    <a:pt x="214" y="47"/>
                    <a:pt x="215" y="47"/>
                  </a:cubicBezTo>
                  <a:cubicBezTo>
                    <a:pt x="217" y="46"/>
                    <a:pt x="219" y="47"/>
                    <a:pt x="220" y="46"/>
                  </a:cubicBezTo>
                  <a:cubicBezTo>
                    <a:pt x="222" y="45"/>
                    <a:pt x="221" y="43"/>
                    <a:pt x="223" y="44"/>
                  </a:cubicBezTo>
                  <a:cubicBezTo>
                    <a:pt x="225" y="45"/>
                    <a:pt x="222" y="45"/>
                    <a:pt x="228" y="45"/>
                  </a:cubicBezTo>
                  <a:cubicBezTo>
                    <a:pt x="233" y="46"/>
                    <a:pt x="233" y="46"/>
                    <a:pt x="234" y="46"/>
                  </a:cubicBezTo>
                  <a:cubicBezTo>
                    <a:pt x="235" y="46"/>
                    <a:pt x="239" y="43"/>
                    <a:pt x="240" y="38"/>
                  </a:cubicBezTo>
                  <a:cubicBezTo>
                    <a:pt x="240" y="33"/>
                    <a:pt x="241" y="35"/>
                    <a:pt x="242" y="35"/>
                  </a:cubicBezTo>
                  <a:cubicBezTo>
                    <a:pt x="243" y="35"/>
                    <a:pt x="245" y="35"/>
                    <a:pt x="244" y="33"/>
                  </a:cubicBezTo>
                  <a:cubicBezTo>
                    <a:pt x="244" y="30"/>
                    <a:pt x="243" y="28"/>
                    <a:pt x="243" y="25"/>
                  </a:cubicBezTo>
                  <a:cubicBezTo>
                    <a:pt x="243" y="23"/>
                    <a:pt x="241" y="23"/>
                    <a:pt x="241" y="22"/>
                  </a:cubicBezTo>
                  <a:cubicBezTo>
                    <a:pt x="240" y="22"/>
                    <a:pt x="238" y="22"/>
                    <a:pt x="238" y="24"/>
                  </a:cubicBezTo>
                  <a:cubicBezTo>
                    <a:pt x="238" y="25"/>
                    <a:pt x="235" y="24"/>
                    <a:pt x="236" y="26"/>
                  </a:cubicBezTo>
                  <a:cubicBezTo>
                    <a:pt x="237" y="28"/>
                    <a:pt x="238" y="30"/>
                    <a:pt x="236" y="32"/>
                  </a:cubicBezTo>
                  <a:cubicBezTo>
                    <a:pt x="234" y="33"/>
                    <a:pt x="233" y="34"/>
                    <a:pt x="234" y="30"/>
                  </a:cubicBezTo>
                  <a:cubicBezTo>
                    <a:pt x="234" y="27"/>
                    <a:pt x="237" y="26"/>
                    <a:pt x="235" y="24"/>
                  </a:cubicBezTo>
                  <a:cubicBezTo>
                    <a:pt x="233" y="22"/>
                    <a:pt x="232" y="21"/>
                    <a:pt x="231" y="22"/>
                  </a:cubicBezTo>
                  <a:cubicBezTo>
                    <a:pt x="229" y="23"/>
                    <a:pt x="227" y="23"/>
                    <a:pt x="227" y="25"/>
                  </a:cubicBezTo>
                  <a:cubicBezTo>
                    <a:pt x="226" y="27"/>
                    <a:pt x="222" y="23"/>
                    <a:pt x="222" y="24"/>
                  </a:cubicBezTo>
                  <a:cubicBezTo>
                    <a:pt x="221" y="26"/>
                    <a:pt x="219" y="29"/>
                    <a:pt x="216" y="27"/>
                  </a:cubicBezTo>
                  <a:cubicBezTo>
                    <a:pt x="213" y="26"/>
                    <a:pt x="212" y="24"/>
                    <a:pt x="212" y="23"/>
                  </a:cubicBezTo>
                  <a:cubicBezTo>
                    <a:pt x="211" y="21"/>
                    <a:pt x="212" y="23"/>
                    <a:pt x="214" y="24"/>
                  </a:cubicBezTo>
                  <a:cubicBezTo>
                    <a:pt x="216" y="24"/>
                    <a:pt x="216" y="25"/>
                    <a:pt x="218" y="24"/>
                  </a:cubicBezTo>
                  <a:cubicBezTo>
                    <a:pt x="219" y="23"/>
                    <a:pt x="222" y="24"/>
                    <a:pt x="223" y="22"/>
                  </a:cubicBezTo>
                  <a:cubicBezTo>
                    <a:pt x="224" y="19"/>
                    <a:pt x="225" y="19"/>
                    <a:pt x="228" y="18"/>
                  </a:cubicBezTo>
                  <a:cubicBezTo>
                    <a:pt x="230" y="18"/>
                    <a:pt x="232" y="16"/>
                    <a:pt x="230" y="15"/>
                  </a:cubicBezTo>
                  <a:cubicBezTo>
                    <a:pt x="229" y="14"/>
                    <a:pt x="228" y="12"/>
                    <a:pt x="230" y="13"/>
                  </a:cubicBezTo>
                  <a:cubicBezTo>
                    <a:pt x="232" y="14"/>
                    <a:pt x="234" y="16"/>
                    <a:pt x="235" y="15"/>
                  </a:cubicBezTo>
                  <a:cubicBezTo>
                    <a:pt x="236" y="15"/>
                    <a:pt x="237" y="15"/>
                    <a:pt x="237" y="16"/>
                  </a:cubicBezTo>
                  <a:cubicBezTo>
                    <a:pt x="238" y="16"/>
                    <a:pt x="241" y="17"/>
                    <a:pt x="238" y="15"/>
                  </a:cubicBezTo>
                  <a:cubicBezTo>
                    <a:pt x="236" y="13"/>
                    <a:pt x="236" y="10"/>
                    <a:pt x="235" y="9"/>
                  </a:cubicBezTo>
                  <a:cubicBezTo>
                    <a:pt x="233" y="7"/>
                    <a:pt x="231" y="7"/>
                    <a:pt x="231" y="5"/>
                  </a:cubicBezTo>
                  <a:cubicBezTo>
                    <a:pt x="230" y="3"/>
                    <a:pt x="229" y="0"/>
                    <a:pt x="232" y="2"/>
                  </a:cubicBezTo>
                  <a:cubicBezTo>
                    <a:pt x="234" y="3"/>
                    <a:pt x="234" y="3"/>
                    <a:pt x="235" y="6"/>
                  </a:cubicBezTo>
                  <a:cubicBezTo>
                    <a:pt x="236" y="8"/>
                    <a:pt x="238" y="10"/>
                    <a:pt x="239" y="11"/>
                  </a:cubicBezTo>
                  <a:cubicBezTo>
                    <a:pt x="240" y="13"/>
                    <a:pt x="240" y="14"/>
                    <a:pt x="242" y="17"/>
                  </a:cubicBezTo>
                  <a:cubicBezTo>
                    <a:pt x="244" y="21"/>
                    <a:pt x="245" y="22"/>
                    <a:pt x="247" y="24"/>
                  </a:cubicBezTo>
                  <a:cubicBezTo>
                    <a:pt x="248" y="25"/>
                    <a:pt x="250" y="26"/>
                    <a:pt x="249" y="24"/>
                  </a:cubicBezTo>
                  <a:close/>
                </a:path>
              </a:pathLst>
            </a:custGeom>
            <a:solidFill>
              <a:schemeClr val="accent4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07" name="Freeform 631">
              <a:extLst>
                <a:ext uri="{FF2B5EF4-FFF2-40B4-BE49-F238E27FC236}">
                  <a16:creationId xmlns:a16="http://schemas.microsoft.com/office/drawing/2014/main" id="{B889DFE8-1E6A-47B2-8788-568199C84B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935" y="2152194"/>
              <a:ext cx="357972" cy="487275"/>
            </a:xfrm>
            <a:custGeom>
              <a:avLst/>
              <a:gdLst>
                <a:gd name="T0" fmla="*/ 92 w 114"/>
                <a:gd name="T1" fmla="*/ 140 h 151"/>
                <a:gd name="T2" fmla="*/ 97 w 114"/>
                <a:gd name="T3" fmla="*/ 132 h 151"/>
                <a:gd name="T4" fmla="*/ 99 w 114"/>
                <a:gd name="T5" fmla="*/ 123 h 151"/>
                <a:gd name="T6" fmla="*/ 104 w 114"/>
                <a:gd name="T7" fmla="*/ 113 h 151"/>
                <a:gd name="T8" fmla="*/ 106 w 114"/>
                <a:gd name="T9" fmla="*/ 105 h 151"/>
                <a:gd name="T10" fmla="*/ 113 w 114"/>
                <a:gd name="T11" fmla="*/ 105 h 151"/>
                <a:gd name="T12" fmla="*/ 113 w 114"/>
                <a:gd name="T13" fmla="*/ 90 h 151"/>
                <a:gd name="T14" fmla="*/ 106 w 114"/>
                <a:gd name="T15" fmla="*/ 72 h 151"/>
                <a:gd name="T16" fmla="*/ 94 w 114"/>
                <a:gd name="T17" fmla="*/ 56 h 151"/>
                <a:gd name="T18" fmla="*/ 84 w 114"/>
                <a:gd name="T19" fmla="*/ 62 h 151"/>
                <a:gd name="T20" fmla="*/ 81 w 114"/>
                <a:gd name="T21" fmla="*/ 69 h 151"/>
                <a:gd name="T22" fmla="*/ 71 w 114"/>
                <a:gd name="T23" fmla="*/ 72 h 151"/>
                <a:gd name="T24" fmla="*/ 76 w 114"/>
                <a:gd name="T25" fmla="*/ 60 h 151"/>
                <a:gd name="T26" fmla="*/ 79 w 114"/>
                <a:gd name="T27" fmla="*/ 49 h 151"/>
                <a:gd name="T28" fmla="*/ 82 w 114"/>
                <a:gd name="T29" fmla="*/ 40 h 151"/>
                <a:gd name="T30" fmla="*/ 78 w 114"/>
                <a:gd name="T31" fmla="*/ 26 h 151"/>
                <a:gd name="T32" fmla="*/ 79 w 114"/>
                <a:gd name="T33" fmla="*/ 18 h 151"/>
                <a:gd name="T34" fmla="*/ 72 w 114"/>
                <a:gd name="T35" fmla="*/ 12 h 151"/>
                <a:gd name="T36" fmla="*/ 55 w 114"/>
                <a:gd name="T37" fmla="*/ 6 h 151"/>
                <a:gd name="T38" fmla="*/ 45 w 114"/>
                <a:gd name="T39" fmla="*/ 2 h 151"/>
                <a:gd name="T40" fmla="*/ 33 w 114"/>
                <a:gd name="T41" fmla="*/ 6 h 151"/>
                <a:gd name="T42" fmla="*/ 34 w 114"/>
                <a:gd name="T43" fmla="*/ 14 h 151"/>
                <a:gd name="T44" fmla="*/ 28 w 114"/>
                <a:gd name="T45" fmla="*/ 17 h 151"/>
                <a:gd name="T46" fmla="*/ 26 w 114"/>
                <a:gd name="T47" fmla="*/ 30 h 151"/>
                <a:gd name="T48" fmla="*/ 23 w 114"/>
                <a:gd name="T49" fmla="*/ 31 h 151"/>
                <a:gd name="T50" fmla="*/ 22 w 114"/>
                <a:gd name="T51" fmla="*/ 37 h 151"/>
                <a:gd name="T52" fmla="*/ 21 w 114"/>
                <a:gd name="T53" fmla="*/ 24 h 151"/>
                <a:gd name="T54" fmla="*/ 17 w 114"/>
                <a:gd name="T55" fmla="*/ 30 h 151"/>
                <a:gd name="T56" fmla="*/ 11 w 114"/>
                <a:gd name="T57" fmla="*/ 35 h 151"/>
                <a:gd name="T58" fmla="*/ 6 w 114"/>
                <a:gd name="T59" fmla="*/ 44 h 151"/>
                <a:gd name="T60" fmla="*/ 7 w 114"/>
                <a:gd name="T61" fmla="*/ 58 h 151"/>
                <a:gd name="T62" fmla="*/ 1 w 114"/>
                <a:gd name="T63" fmla="*/ 69 h 151"/>
                <a:gd name="T64" fmla="*/ 4 w 114"/>
                <a:gd name="T65" fmla="*/ 80 h 151"/>
                <a:gd name="T66" fmla="*/ 9 w 114"/>
                <a:gd name="T67" fmla="*/ 94 h 151"/>
                <a:gd name="T68" fmla="*/ 9 w 114"/>
                <a:gd name="T69" fmla="*/ 141 h 151"/>
                <a:gd name="T70" fmla="*/ 2 w 114"/>
                <a:gd name="T71" fmla="*/ 151 h 151"/>
                <a:gd name="T72" fmla="*/ 57 w 114"/>
                <a:gd name="T73" fmla="*/ 147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4" h="151">
                  <a:moveTo>
                    <a:pt x="57" y="147"/>
                  </a:moveTo>
                  <a:cubicBezTo>
                    <a:pt x="58" y="149"/>
                    <a:pt x="82" y="143"/>
                    <a:pt x="92" y="140"/>
                  </a:cubicBezTo>
                  <a:cubicBezTo>
                    <a:pt x="92" y="140"/>
                    <a:pt x="92" y="139"/>
                    <a:pt x="92" y="139"/>
                  </a:cubicBezTo>
                  <a:cubicBezTo>
                    <a:pt x="94" y="136"/>
                    <a:pt x="95" y="133"/>
                    <a:pt x="97" y="132"/>
                  </a:cubicBezTo>
                  <a:cubicBezTo>
                    <a:pt x="98" y="131"/>
                    <a:pt x="99" y="129"/>
                    <a:pt x="100" y="128"/>
                  </a:cubicBezTo>
                  <a:cubicBezTo>
                    <a:pt x="99" y="126"/>
                    <a:pt x="99" y="124"/>
                    <a:pt x="99" y="123"/>
                  </a:cubicBezTo>
                  <a:cubicBezTo>
                    <a:pt x="98" y="122"/>
                    <a:pt x="101" y="118"/>
                    <a:pt x="104" y="115"/>
                  </a:cubicBezTo>
                  <a:cubicBezTo>
                    <a:pt x="104" y="115"/>
                    <a:pt x="104" y="114"/>
                    <a:pt x="104" y="113"/>
                  </a:cubicBezTo>
                  <a:cubicBezTo>
                    <a:pt x="104" y="111"/>
                    <a:pt x="102" y="110"/>
                    <a:pt x="104" y="108"/>
                  </a:cubicBezTo>
                  <a:cubicBezTo>
                    <a:pt x="105" y="106"/>
                    <a:pt x="103" y="104"/>
                    <a:pt x="106" y="105"/>
                  </a:cubicBezTo>
                  <a:cubicBezTo>
                    <a:pt x="110" y="105"/>
                    <a:pt x="113" y="106"/>
                    <a:pt x="113" y="107"/>
                  </a:cubicBezTo>
                  <a:cubicBezTo>
                    <a:pt x="113" y="106"/>
                    <a:pt x="113" y="105"/>
                    <a:pt x="113" y="105"/>
                  </a:cubicBezTo>
                  <a:cubicBezTo>
                    <a:pt x="112" y="102"/>
                    <a:pt x="113" y="97"/>
                    <a:pt x="114" y="91"/>
                  </a:cubicBezTo>
                  <a:cubicBezTo>
                    <a:pt x="113" y="91"/>
                    <a:pt x="113" y="91"/>
                    <a:pt x="113" y="90"/>
                  </a:cubicBezTo>
                  <a:cubicBezTo>
                    <a:pt x="112" y="87"/>
                    <a:pt x="112" y="89"/>
                    <a:pt x="111" y="85"/>
                  </a:cubicBezTo>
                  <a:cubicBezTo>
                    <a:pt x="109" y="81"/>
                    <a:pt x="107" y="74"/>
                    <a:pt x="106" y="72"/>
                  </a:cubicBezTo>
                  <a:cubicBezTo>
                    <a:pt x="104" y="69"/>
                    <a:pt x="102" y="64"/>
                    <a:pt x="102" y="61"/>
                  </a:cubicBezTo>
                  <a:cubicBezTo>
                    <a:pt x="102" y="59"/>
                    <a:pt x="96" y="56"/>
                    <a:pt x="94" y="56"/>
                  </a:cubicBezTo>
                  <a:cubicBezTo>
                    <a:pt x="91" y="56"/>
                    <a:pt x="86" y="59"/>
                    <a:pt x="85" y="61"/>
                  </a:cubicBezTo>
                  <a:cubicBezTo>
                    <a:pt x="85" y="61"/>
                    <a:pt x="85" y="62"/>
                    <a:pt x="84" y="62"/>
                  </a:cubicBezTo>
                  <a:cubicBezTo>
                    <a:pt x="83" y="61"/>
                    <a:pt x="83" y="63"/>
                    <a:pt x="83" y="65"/>
                  </a:cubicBezTo>
                  <a:cubicBezTo>
                    <a:pt x="83" y="66"/>
                    <a:pt x="82" y="67"/>
                    <a:pt x="81" y="69"/>
                  </a:cubicBezTo>
                  <a:cubicBezTo>
                    <a:pt x="80" y="71"/>
                    <a:pt x="78" y="72"/>
                    <a:pt x="78" y="74"/>
                  </a:cubicBezTo>
                  <a:cubicBezTo>
                    <a:pt x="77" y="75"/>
                    <a:pt x="73" y="74"/>
                    <a:pt x="71" y="72"/>
                  </a:cubicBezTo>
                  <a:cubicBezTo>
                    <a:pt x="69" y="70"/>
                    <a:pt x="69" y="64"/>
                    <a:pt x="71" y="63"/>
                  </a:cubicBezTo>
                  <a:cubicBezTo>
                    <a:pt x="72" y="61"/>
                    <a:pt x="74" y="63"/>
                    <a:pt x="76" y="60"/>
                  </a:cubicBezTo>
                  <a:cubicBezTo>
                    <a:pt x="77" y="57"/>
                    <a:pt x="77" y="55"/>
                    <a:pt x="77" y="54"/>
                  </a:cubicBezTo>
                  <a:cubicBezTo>
                    <a:pt x="77" y="52"/>
                    <a:pt x="77" y="50"/>
                    <a:pt x="79" y="49"/>
                  </a:cubicBezTo>
                  <a:cubicBezTo>
                    <a:pt x="81" y="48"/>
                    <a:pt x="81" y="49"/>
                    <a:pt x="82" y="46"/>
                  </a:cubicBezTo>
                  <a:cubicBezTo>
                    <a:pt x="82" y="44"/>
                    <a:pt x="83" y="42"/>
                    <a:pt x="82" y="40"/>
                  </a:cubicBezTo>
                  <a:cubicBezTo>
                    <a:pt x="80" y="37"/>
                    <a:pt x="81" y="36"/>
                    <a:pt x="81" y="33"/>
                  </a:cubicBezTo>
                  <a:cubicBezTo>
                    <a:pt x="81" y="30"/>
                    <a:pt x="79" y="27"/>
                    <a:pt x="78" y="26"/>
                  </a:cubicBezTo>
                  <a:cubicBezTo>
                    <a:pt x="77" y="25"/>
                    <a:pt x="75" y="23"/>
                    <a:pt x="76" y="22"/>
                  </a:cubicBezTo>
                  <a:cubicBezTo>
                    <a:pt x="78" y="21"/>
                    <a:pt x="80" y="19"/>
                    <a:pt x="79" y="18"/>
                  </a:cubicBezTo>
                  <a:cubicBezTo>
                    <a:pt x="78" y="17"/>
                    <a:pt x="76" y="17"/>
                    <a:pt x="76" y="16"/>
                  </a:cubicBezTo>
                  <a:cubicBezTo>
                    <a:pt x="75" y="14"/>
                    <a:pt x="74" y="12"/>
                    <a:pt x="72" y="12"/>
                  </a:cubicBezTo>
                  <a:cubicBezTo>
                    <a:pt x="70" y="11"/>
                    <a:pt x="59" y="7"/>
                    <a:pt x="58" y="7"/>
                  </a:cubicBezTo>
                  <a:cubicBezTo>
                    <a:pt x="57" y="7"/>
                    <a:pt x="56" y="8"/>
                    <a:pt x="55" y="6"/>
                  </a:cubicBezTo>
                  <a:cubicBezTo>
                    <a:pt x="55" y="4"/>
                    <a:pt x="51" y="3"/>
                    <a:pt x="49" y="4"/>
                  </a:cubicBezTo>
                  <a:cubicBezTo>
                    <a:pt x="47" y="4"/>
                    <a:pt x="45" y="3"/>
                    <a:pt x="45" y="2"/>
                  </a:cubicBezTo>
                  <a:cubicBezTo>
                    <a:pt x="44" y="1"/>
                    <a:pt x="40" y="0"/>
                    <a:pt x="38" y="1"/>
                  </a:cubicBezTo>
                  <a:cubicBezTo>
                    <a:pt x="36" y="2"/>
                    <a:pt x="34" y="5"/>
                    <a:pt x="33" y="6"/>
                  </a:cubicBezTo>
                  <a:cubicBezTo>
                    <a:pt x="32" y="6"/>
                    <a:pt x="30" y="8"/>
                    <a:pt x="31" y="10"/>
                  </a:cubicBezTo>
                  <a:cubicBezTo>
                    <a:pt x="33" y="13"/>
                    <a:pt x="35" y="12"/>
                    <a:pt x="34" y="14"/>
                  </a:cubicBezTo>
                  <a:cubicBezTo>
                    <a:pt x="34" y="15"/>
                    <a:pt x="34" y="16"/>
                    <a:pt x="32" y="16"/>
                  </a:cubicBezTo>
                  <a:cubicBezTo>
                    <a:pt x="30" y="16"/>
                    <a:pt x="28" y="16"/>
                    <a:pt x="28" y="17"/>
                  </a:cubicBezTo>
                  <a:cubicBezTo>
                    <a:pt x="27" y="19"/>
                    <a:pt x="26" y="17"/>
                    <a:pt x="25" y="20"/>
                  </a:cubicBezTo>
                  <a:cubicBezTo>
                    <a:pt x="25" y="24"/>
                    <a:pt x="26" y="27"/>
                    <a:pt x="26" y="30"/>
                  </a:cubicBezTo>
                  <a:cubicBezTo>
                    <a:pt x="26" y="33"/>
                    <a:pt x="26" y="37"/>
                    <a:pt x="25" y="36"/>
                  </a:cubicBezTo>
                  <a:cubicBezTo>
                    <a:pt x="23" y="35"/>
                    <a:pt x="24" y="32"/>
                    <a:pt x="23" y="31"/>
                  </a:cubicBezTo>
                  <a:cubicBezTo>
                    <a:pt x="22" y="31"/>
                    <a:pt x="23" y="33"/>
                    <a:pt x="23" y="34"/>
                  </a:cubicBezTo>
                  <a:cubicBezTo>
                    <a:pt x="23" y="35"/>
                    <a:pt x="24" y="39"/>
                    <a:pt x="22" y="37"/>
                  </a:cubicBezTo>
                  <a:cubicBezTo>
                    <a:pt x="21" y="35"/>
                    <a:pt x="21" y="33"/>
                    <a:pt x="21" y="31"/>
                  </a:cubicBezTo>
                  <a:cubicBezTo>
                    <a:pt x="22" y="28"/>
                    <a:pt x="22" y="24"/>
                    <a:pt x="21" y="24"/>
                  </a:cubicBezTo>
                  <a:cubicBezTo>
                    <a:pt x="21" y="23"/>
                    <a:pt x="20" y="23"/>
                    <a:pt x="19" y="24"/>
                  </a:cubicBezTo>
                  <a:cubicBezTo>
                    <a:pt x="19" y="26"/>
                    <a:pt x="18" y="29"/>
                    <a:pt x="17" y="30"/>
                  </a:cubicBezTo>
                  <a:cubicBezTo>
                    <a:pt x="15" y="32"/>
                    <a:pt x="17" y="35"/>
                    <a:pt x="14" y="34"/>
                  </a:cubicBezTo>
                  <a:cubicBezTo>
                    <a:pt x="11" y="33"/>
                    <a:pt x="12" y="33"/>
                    <a:pt x="11" y="35"/>
                  </a:cubicBezTo>
                  <a:cubicBezTo>
                    <a:pt x="10" y="37"/>
                    <a:pt x="10" y="41"/>
                    <a:pt x="9" y="41"/>
                  </a:cubicBezTo>
                  <a:cubicBezTo>
                    <a:pt x="8" y="41"/>
                    <a:pt x="5" y="42"/>
                    <a:pt x="6" y="44"/>
                  </a:cubicBezTo>
                  <a:cubicBezTo>
                    <a:pt x="7" y="46"/>
                    <a:pt x="8" y="47"/>
                    <a:pt x="7" y="49"/>
                  </a:cubicBezTo>
                  <a:cubicBezTo>
                    <a:pt x="6" y="50"/>
                    <a:pt x="9" y="56"/>
                    <a:pt x="7" y="58"/>
                  </a:cubicBezTo>
                  <a:cubicBezTo>
                    <a:pt x="6" y="59"/>
                    <a:pt x="4" y="62"/>
                    <a:pt x="3" y="64"/>
                  </a:cubicBezTo>
                  <a:cubicBezTo>
                    <a:pt x="2" y="65"/>
                    <a:pt x="0" y="67"/>
                    <a:pt x="1" y="69"/>
                  </a:cubicBezTo>
                  <a:cubicBezTo>
                    <a:pt x="3" y="70"/>
                    <a:pt x="4" y="71"/>
                    <a:pt x="4" y="74"/>
                  </a:cubicBezTo>
                  <a:cubicBezTo>
                    <a:pt x="4" y="76"/>
                    <a:pt x="5" y="79"/>
                    <a:pt x="4" y="80"/>
                  </a:cubicBezTo>
                  <a:cubicBezTo>
                    <a:pt x="2" y="81"/>
                    <a:pt x="3" y="86"/>
                    <a:pt x="4" y="87"/>
                  </a:cubicBezTo>
                  <a:cubicBezTo>
                    <a:pt x="5" y="89"/>
                    <a:pt x="7" y="91"/>
                    <a:pt x="9" y="94"/>
                  </a:cubicBezTo>
                  <a:cubicBezTo>
                    <a:pt x="10" y="97"/>
                    <a:pt x="18" y="115"/>
                    <a:pt x="13" y="126"/>
                  </a:cubicBezTo>
                  <a:cubicBezTo>
                    <a:pt x="9" y="137"/>
                    <a:pt x="10" y="140"/>
                    <a:pt x="9" y="141"/>
                  </a:cubicBezTo>
                  <a:cubicBezTo>
                    <a:pt x="8" y="143"/>
                    <a:pt x="6" y="148"/>
                    <a:pt x="3" y="151"/>
                  </a:cubicBezTo>
                  <a:cubicBezTo>
                    <a:pt x="2" y="151"/>
                    <a:pt x="2" y="151"/>
                    <a:pt x="2" y="151"/>
                  </a:cubicBezTo>
                  <a:cubicBezTo>
                    <a:pt x="54" y="145"/>
                    <a:pt x="54" y="145"/>
                    <a:pt x="54" y="145"/>
                  </a:cubicBezTo>
                  <a:cubicBezTo>
                    <a:pt x="54" y="145"/>
                    <a:pt x="55" y="145"/>
                    <a:pt x="57" y="147"/>
                  </a:cubicBez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08" name="Freeform 633">
              <a:extLst>
                <a:ext uri="{FF2B5EF4-FFF2-40B4-BE49-F238E27FC236}">
                  <a16:creationId xmlns:a16="http://schemas.microsoft.com/office/drawing/2014/main" id="{31FC6448-0C0B-43D8-B65E-44627C1E6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7782" y="1984779"/>
              <a:ext cx="539611" cy="274943"/>
            </a:xfrm>
            <a:custGeom>
              <a:avLst/>
              <a:gdLst>
                <a:gd name="T0" fmla="*/ 6 w 172"/>
                <a:gd name="T1" fmla="*/ 45 h 85"/>
                <a:gd name="T2" fmla="*/ 37 w 172"/>
                <a:gd name="T3" fmla="*/ 52 h 85"/>
                <a:gd name="T4" fmla="*/ 51 w 172"/>
                <a:gd name="T5" fmla="*/ 54 h 85"/>
                <a:gd name="T6" fmla="*/ 61 w 172"/>
                <a:gd name="T7" fmla="*/ 61 h 85"/>
                <a:gd name="T8" fmla="*/ 66 w 172"/>
                <a:gd name="T9" fmla="*/ 76 h 85"/>
                <a:gd name="T10" fmla="*/ 73 w 172"/>
                <a:gd name="T11" fmla="*/ 85 h 85"/>
                <a:gd name="T12" fmla="*/ 75 w 172"/>
                <a:gd name="T13" fmla="*/ 81 h 85"/>
                <a:gd name="T14" fmla="*/ 85 w 172"/>
                <a:gd name="T15" fmla="*/ 61 h 85"/>
                <a:gd name="T16" fmla="*/ 88 w 172"/>
                <a:gd name="T17" fmla="*/ 61 h 85"/>
                <a:gd name="T18" fmla="*/ 96 w 172"/>
                <a:gd name="T19" fmla="*/ 55 h 85"/>
                <a:gd name="T20" fmla="*/ 94 w 172"/>
                <a:gd name="T21" fmla="*/ 62 h 85"/>
                <a:gd name="T22" fmla="*/ 99 w 172"/>
                <a:gd name="T23" fmla="*/ 59 h 85"/>
                <a:gd name="T24" fmla="*/ 108 w 172"/>
                <a:gd name="T25" fmla="*/ 50 h 85"/>
                <a:gd name="T26" fmla="*/ 121 w 172"/>
                <a:gd name="T27" fmla="*/ 46 h 85"/>
                <a:gd name="T28" fmla="*/ 127 w 172"/>
                <a:gd name="T29" fmla="*/ 44 h 85"/>
                <a:gd name="T30" fmla="*/ 137 w 172"/>
                <a:gd name="T31" fmla="*/ 47 h 85"/>
                <a:gd name="T32" fmla="*/ 144 w 172"/>
                <a:gd name="T33" fmla="*/ 45 h 85"/>
                <a:gd name="T34" fmla="*/ 154 w 172"/>
                <a:gd name="T35" fmla="*/ 44 h 85"/>
                <a:gd name="T36" fmla="*/ 163 w 172"/>
                <a:gd name="T37" fmla="*/ 44 h 85"/>
                <a:gd name="T38" fmla="*/ 169 w 172"/>
                <a:gd name="T39" fmla="*/ 44 h 85"/>
                <a:gd name="T40" fmla="*/ 171 w 172"/>
                <a:gd name="T41" fmla="*/ 38 h 85"/>
                <a:gd name="T42" fmla="*/ 164 w 172"/>
                <a:gd name="T43" fmla="*/ 41 h 85"/>
                <a:gd name="T44" fmla="*/ 157 w 172"/>
                <a:gd name="T45" fmla="*/ 36 h 85"/>
                <a:gd name="T46" fmla="*/ 152 w 172"/>
                <a:gd name="T47" fmla="*/ 27 h 85"/>
                <a:gd name="T48" fmla="*/ 141 w 172"/>
                <a:gd name="T49" fmla="*/ 28 h 85"/>
                <a:gd name="T50" fmla="*/ 133 w 172"/>
                <a:gd name="T51" fmla="*/ 22 h 85"/>
                <a:gd name="T52" fmla="*/ 124 w 172"/>
                <a:gd name="T53" fmla="*/ 20 h 85"/>
                <a:gd name="T54" fmla="*/ 98 w 172"/>
                <a:gd name="T55" fmla="*/ 29 h 85"/>
                <a:gd name="T56" fmla="*/ 86 w 172"/>
                <a:gd name="T57" fmla="*/ 33 h 85"/>
                <a:gd name="T58" fmla="*/ 77 w 172"/>
                <a:gd name="T59" fmla="*/ 34 h 85"/>
                <a:gd name="T60" fmla="*/ 63 w 172"/>
                <a:gd name="T61" fmla="*/ 22 h 85"/>
                <a:gd name="T62" fmla="*/ 49 w 172"/>
                <a:gd name="T63" fmla="*/ 23 h 85"/>
                <a:gd name="T64" fmla="*/ 47 w 172"/>
                <a:gd name="T65" fmla="*/ 19 h 85"/>
                <a:gd name="T66" fmla="*/ 57 w 172"/>
                <a:gd name="T67" fmla="*/ 5 h 85"/>
                <a:gd name="T68" fmla="*/ 62 w 172"/>
                <a:gd name="T69" fmla="*/ 1 h 85"/>
                <a:gd name="T70" fmla="*/ 43 w 172"/>
                <a:gd name="T71" fmla="*/ 8 h 85"/>
                <a:gd name="T72" fmla="*/ 40 w 172"/>
                <a:gd name="T73" fmla="*/ 12 h 85"/>
                <a:gd name="T74" fmla="*/ 35 w 172"/>
                <a:gd name="T75" fmla="*/ 16 h 85"/>
                <a:gd name="T76" fmla="*/ 24 w 172"/>
                <a:gd name="T77" fmla="*/ 25 h 85"/>
                <a:gd name="T78" fmla="*/ 14 w 172"/>
                <a:gd name="T79" fmla="*/ 27 h 85"/>
                <a:gd name="T80" fmla="*/ 0 w 172"/>
                <a:gd name="T81" fmla="*/ 38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72" h="85">
                  <a:moveTo>
                    <a:pt x="1" y="39"/>
                  </a:moveTo>
                  <a:cubicBezTo>
                    <a:pt x="4" y="41"/>
                    <a:pt x="5" y="44"/>
                    <a:pt x="6" y="45"/>
                  </a:cubicBezTo>
                  <a:cubicBezTo>
                    <a:pt x="7" y="46"/>
                    <a:pt x="8" y="48"/>
                    <a:pt x="14" y="48"/>
                  </a:cubicBezTo>
                  <a:cubicBezTo>
                    <a:pt x="19" y="48"/>
                    <a:pt x="35" y="50"/>
                    <a:pt x="37" y="52"/>
                  </a:cubicBezTo>
                  <a:cubicBezTo>
                    <a:pt x="40" y="55"/>
                    <a:pt x="39" y="55"/>
                    <a:pt x="44" y="54"/>
                  </a:cubicBezTo>
                  <a:cubicBezTo>
                    <a:pt x="48" y="54"/>
                    <a:pt x="49" y="52"/>
                    <a:pt x="51" y="54"/>
                  </a:cubicBezTo>
                  <a:cubicBezTo>
                    <a:pt x="52" y="55"/>
                    <a:pt x="59" y="53"/>
                    <a:pt x="59" y="56"/>
                  </a:cubicBezTo>
                  <a:cubicBezTo>
                    <a:pt x="59" y="60"/>
                    <a:pt x="59" y="61"/>
                    <a:pt x="61" y="61"/>
                  </a:cubicBezTo>
                  <a:cubicBezTo>
                    <a:pt x="63" y="62"/>
                    <a:pt x="67" y="62"/>
                    <a:pt x="67" y="68"/>
                  </a:cubicBezTo>
                  <a:cubicBezTo>
                    <a:pt x="67" y="75"/>
                    <a:pt x="64" y="75"/>
                    <a:pt x="66" y="76"/>
                  </a:cubicBezTo>
                  <a:cubicBezTo>
                    <a:pt x="69" y="77"/>
                    <a:pt x="71" y="76"/>
                    <a:pt x="71" y="78"/>
                  </a:cubicBezTo>
                  <a:cubicBezTo>
                    <a:pt x="71" y="80"/>
                    <a:pt x="71" y="83"/>
                    <a:pt x="73" y="85"/>
                  </a:cubicBezTo>
                  <a:cubicBezTo>
                    <a:pt x="74" y="85"/>
                    <a:pt x="74" y="85"/>
                    <a:pt x="74" y="85"/>
                  </a:cubicBezTo>
                  <a:cubicBezTo>
                    <a:pt x="74" y="84"/>
                    <a:pt x="74" y="82"/>
                    <a:pt x="75" y="81"/>
                  </a:cubicBezTo>
                  <a:cubicBezTo>
                    <a:pt x="77" y="78"/>
                    <a:pt x="79" y="76"/>
                    <a:pt x="79" y="75"/>
                  </a:cubicBezTo>
                  <a:cubicBezTo>
                    <a:pt x="79" y="73"/>
                    <a:pt x="85" y="63"/>
                    <a:pt x="85" y="61"/>
                  </a:cubicBezTo>
                  <a:cubicBezTo>
                    <a:pt x="85" y="59"/>
                    <a:pt x="86" y="57"/>
                    <a:pt x="86" y="58"/>
                  </a:cubicBezTo>
                  <a:cubicBezTo>
                    <a:pt x="87" y="60"/>
                    <a:pt x="86" y="62"/>
                    <a:pt x="88" y="61"/>
                  </a:cubicBezTo>
                  <a:cubicBezTo>
                    <a:pt x="90" y="60"/>
                    <a:pt x="91" y="58"/>
                    <a:pt x="93" y="57"/>
                  </a:cubicBezTo>
                  <a:cubicBezTo>
                    <a:pt x="94" y="55"/>
                    <a:pt x="95" y="54"/>
                    <a:pt x="96" y="55"/>
                  </a:cubicBezTo>
                  <a:cubicBezTo>
                    <a:pt x="97" y="56"/>
                    <a:pt x="99" y="57"/>
                    <a:pt x="97" y="58"/>
                  </a:cubicBezTo>
                  <a:cubicBezTo>
                    <a:pt x="96" y="60"/>
                    <a:pt x="94" y="61"/>
                    <a:pt x="94" y="62"/>
                  </a:cubicBezTo>
                  <a:cubicBezTo>
                    <a:pt x="94" y="63"/>
                    <a:pt x="95" y="65"/>
                    <a:pt x="96" y="63"/>
                  </a:cubicBezTo>
                  <a:cubicBezTo>
                    <a:pt x="97" y="61"/>
                    <a:pt x="97" y="60"/>
                    <a:pt x="99" y="59"/>
                  </a:cubicBezTo>
                  <a:cubicBezTo>
                    <a:pt x="100" y="58"/>
                    <a:pt x="103" y="58"/>
                    <a:pt x="103" y="56"/>
                  </a:cubicBezTo>
                  <a:cubicBezTo>
                    <a:pt x="103" y="54"/>
                    <a:pt x="104" y="50"/>
                    <a:pt x="108" y="50"/>
                  </a:cubicBezTo>
                  <a:cubicBezTo>
                    <a:pt x="112" y="50"/>
                    <a:pt x="113" y="49"/>
                    <a:pt x="116" y="49"/>
                  </a:cubicBezTo>
                  <a:cubicBezTo>
                    <a:pt x="119" y="49"/>
                    <a:pt x="121" y="49"/>
                    <a:pt x="121" y="46"/>
                  </a:cubicBezTo>
                  <a:cubicBezTo>
                    <a:pt x="121" y="44"/>
                    <a:pt x="122" y="43"/>
                    <a:pt x="124" y="43"/>
                  </a:cubicBezTo>
                  <a:cubicBezTo>
                    <a:pt x="126" y="43"/>
                    <a:pt x="124" y="44"/>
                    <a:pt x="127" y="44"/>
                  </a:cubicBezTo>
                  <a:cubicBezTo>
                    <a:pt x="129" y="43"/>
                    <a:pt x="130" y="44"/>
                    <a:pt x="132" y="44"/>
                  </a:cubicBezTo>
                  <a:cubicBezTo>
                    <a:pt x="135" y="45"/>
                    <a:pt x="135" y="44"/>
                    <a:pt x="137" y="47"/>
                  </a:cubicBezTo>
                  <a:cubicBezTo>
                    <a:pt x="140" y="49"/>
                    <a:pt x="140" y="50"/>
                    <a:pt x="142" y="49"/>
                  </a:cubicBezTo>
                  <a:cubicBezTo>
                    <a:pt x="144" y="48"/>
                    <a:pt x="143" y="47"/>
                    <a:pt x="144" y="45"/>
                  </a:cubicBezTo>
                  <a:cubicBezTo>
                    <a:pt x="145" y="44"/>
                    <a:pt x="146" y="43"/>
                    <a:pt x="147" y="44"/>
                  </a:cubicBezTo>
                  <a:cubicBezTo>
                    <a:pt x="148" y="44"/>
                    <a:pt x="151" y="44"/>
                    <a:pt x="154" y="44"/>
                  </a:cubicBezTo>
                  <a:cubicBezTo>
                    <a:pt x="155" y="44"/>
                    <a:pt x="157" y="44"/>
                    <a:pt x="158" y="44"/>
                  </a:cubicBezTo>
                  <a:cubicBezTo>
                    <a:pt x="159" y="44"/>
                    <a:pt x="162" y="44"/>
                    <a:pt x="163" y="44"/>
                  </a:cubicBezTo>
                  <a:cubicBezTo>
                    <a:pt x="163" y="44"/>
                    <a:pt x="163" y="43"/>
                    <a:pt x="164" y="43"/>
                  </a:cubicBezTo>
                  <a:cubicBezTo>
                    <a:pt x="166" y="43"/>
                    <a:pt x="166" y="44"/>
                    <a:pt x="169" y="44"/>
                  </a:cubicBezTo>
                  <a:cubicBezTo>
                    <a:pt x="172" y="44"/>
                    <a:pt x="171" y="43"/>
                    <a:pt x="172" y="42"/>
                  </a:cubicBezTo>
                  <a:cubicBezTo>
                    <a:pt x="172" y="41"/>
                    <a:pt x="172" y="38"/>
                    <a:pt x="171" y="38"/>
                  </a:cubicBezTo>
                  <a:cubicBezTo>
                    <a:pt x="169" y="38"/>
                    <a:pt x="169" y="38"/>
                    <a:pt x="167" y="40"/>
                  </a:cubicBezTo>
                  <a:cubicBezTo>
                    <a:pt x="166" y="41"/>
                    <a:pt x="165" y="42"/>
                    <a:pt x="164" y="41"/>
                  </a:cubicBezTo>
                  <a:cubicBezTo>
                    <a:pt x="163" y="40"/>
                    <a:pt x="163" y="40"/>
                    <a:pt x="162" y="40"/>
                  </a:cubicBezTo>
                  <a:cubicBezTo>
                    <a:pt x="161" y="40"/>
                    <a:pt x="158" y="37"/>
                    <a:pt x="157" y="36"/>
                  </a:cubicBezTo>
                  <a:cubicBezTo>
                    <a:pt x="155" y="35"/>
                    <a:pt x="155" y="35"/>
                    <a:pt x="154" y="33"/>
                  </a:cubicBezTo>
                  <a:cubicBezTo>
                    <a:pt x="154" y="31"/>
                    <a:pt x="154" y="27"/>
                    <a:pt x="152" y="27"/>
                  </a:cubicBezTo>
                  <a:cubicBezTo>
                    <a:pt x="150" y="27"/>
                    <a:pt x="148" y="27"/>
                    <a:pt x="147" y="28"/>
                  </a:cubicBezTo>
                  <a:cubicBezTo>
                    <a:pt x="145" y="29"/>
                    <a:pt x="142" y="28"/>
                    <a:pt x="141" y="28"/>
                  </a:cubicBezTo>
                  <a:cubicBezTo>
                    <a:pt x="140" y="27"/>
                    <a:pt x="140" y="28"/>
                    <a:pt x="137" y="28"/>
                  </a:cubicBezTo>
                  <a:cubicBezTo>
                    <a:pt x="133" y="28"/>
                    <a:pt x="132" y="26"/>
                    <a:pt x="133" y="22"/>
                  </a:cubicBezTo>
                  <a:cubicBezTo>
                    <a:pt x="133" y="18"/>
                    <a:pt x="134" y="17"/>
                    <a:pt x="131" y="17"/>
                  </a:cubicBezTo>
                  <a:cubicBezTo>
                    <a:pt x="129" y="18"/>
                    <a:pt x="126" y="19"/>
                    <a:pt x="124" y="20"/>
                  </a:cubicBezTo>
                  <a:cubicBezTo>
                    <a:pt x="123" y="21"/>
                    <a:pt x="120" y="23"/>
                    <a:pt x="114" y="23"/>
                  </a:cubicBezTo>
                  <a:cubicBezTo>
                    <a:pt x="109" y="22"/>
                    <a:pt x="100" y="26"/>
                    <a:pt x="98" y="29"/>
                  </a:cubicBezTo>
                  <a:cubicBezTo>
                    <a:pt x="96" y="32"/>
                    <a:pt x="95" y="33"/>
                    <a:pt x="93" y="33"/>
                  </a:cubicBezTo>
                  <a:cubicBezTo>
                    <a:pt x="91" y="33"/>
                    <a:pt x="86" y="34"/>
                    <a:pt x="86" y="33"/>
                  </a:cubicBezTo>
                  <a:cubicBezTo>
                    <a:pt x="86" y="31"/>
                    <a:pt x="85" y="30"/>
                    <a:pt x="83" y="31"/>
                  </a:cubicBezTo>
                  <a:cubicBezTo>
                    <a:pt x="82" y="32"/>
                    <a:pt x="79" y="35"/>
                    <a:pt x="77" y="34"/>
                  </a:cubicBezTo>
                  <a:cubicBezTo>
                    <a:pt x="76" y="33"/>
                    <a:pt x="73" y="32"/>
                    <a:pt x="71" y="29"/>
                  </a:cubicBezTo>
                  <a:cubicBezTo>
                    <a:pt x="69" y="25"/>
                    <a:pt x="64" y="23"/>
                    <a:pt x="63" y="22"/>
                  </a:cubicBezTo>
                  <a:cubicBezTo>
                    <a:pt x="61" y="20"/>
                    <a:pt x="57" y="20"/>
                    <a:pt x="55" y="20"/>
                  </a:cubicBezTo>
                  <a:cubicBezTo>
                    <a:pt x="53" y="21"/>
                    <a:pt x="50" y="21"/>
                    <a:pt x="49" y="23"/>
                  </a:cubicBezTo>
                  <a:cubicBezTo>
                    <a:pt x="48" y="25"/>
                    <a:pt x="47" y="28"/>
                    <a:pt x="47" y="25"/>
                  </a:cubicBezTo>
                  <a:cubicBezTo>
                    <a:pt x="46" y="23"/>
                    <a:pt x="45" y="21"/>
                    <a:pt x="47" y="19"/>
                  </a:cubicBezTo>
                  <a:cubicBezTo>
                    <a:pt x="49" y="17"/>
                    <a:pt x="50" y="13"/>
                    <a:pt x="53" y="11"/>
                  </a:cubicBezTo>
                  <a:cubicBezTo>
                    <a:pt x="55" y="8"/>
                    <a:pt x="56" y="6"/>
                    <a:pt x="57" y="5"/>
                  </a:cubicBezTo>
                  <a:cubicBezTo>
                    <a:pt x="58" y="4"/>
                    <a:pt x="57" y="4"/>
                    <a:pt x="60" y="4"/>
                  </a:cubicBezTo>
                  <a:cubicBezTo>
                    <a:pt x="63" y="4"/>
                    <a:pt x="63" y="2"/>
                    <a:pt x="62" y="1"/>
                  </a:cubicBezTo>
                  <a:cubicBezTo>
                    <a:pt x="60" y="0"/>
                    <a:pt x="53" y="0"/>
                    <a:pt x="51" y="2"/>
                  </a:cubicBezTo>
                  <a:cubicBezTo>
                    <a:pt x="48" y="4"/>
                    <a:pt x="44" y="6"/>
                    <a:pt x="43" y="8"/>
                  </a:cubicBezTo>
                  <a:cubicBezTo>
                    <a:pt x="42" y="11"/>
                    <a:pt x="42" y="12"/>
                    <a:pt x="41" y="13"/>
                  </a:cubicBezTo>
                  <a:cubicBezTo>
                    <a:pt x="41" y="14"/>
                    <a:pt x="41" y="14"/>
                    <a:pt x="40" y="12"/>
                  </a:cubicBezTo>
                  <a:cubicBezTo>
                    <a:pt x="39" y="11"/>
                    <a:pt x="40" y="10"/>
                    <a:pt x="39" y="11"/>
                  </a:cubicBezTo>
                  <a:cubicBezTo>
                    <a:pt x="38" y="13"/>
                    <a:pt x="36" y="15"/>
                    <a:pt x="35" y="16"/>
                  </a:cubicBezTo>
                  <a:cubicBezTo>
                    <a:pt x="33" y="18"/>
                    <a:pt x="36" y="18"/>
                    <a:pt x="32" y="20"/>
                  </a:cubicBezTo>
                  <a:cubicBezTo>
                    <a:pt x="29" y="21"/>
                    <a:pt x="26" y="23"/>
                    <a:pt x="24" y="25"/>
                  </a:cubicBezTo>
                  <a:cubicBezTo>
                    <a:pt x="22" y="26"/>
                    <a:pt x="22" y="27"/>
                    <a:pt x="20" y="26"/>
                  </a:cubicBezTo>
                  <a:cubicBezTo>
                    <a:pt x="18" y="26"/>
                    <a:pt x="16" y="26"/>
                    <a:pt x="14" y="27"/>
                  </a:cubicBezTo>
                  <a:cubicBezTo>
                    <a:pt x="13" y="28"/>
                    <a:pt x="7" y="32"/>
                    <a:pt x="5" y="34"/>
                  </a:cubicBezTo>
                  <a:cubicBezTo>
                    <a:pt x="3" y="37"/>
                    <a:pt x="2" y="37"/>
                    <a:pt x="0" y="38"/>
                  </a:cubicBezTo>
                  <a:cubicBezTo>
                    <a:pt x="0" y="38"/>
                    <a:pt x="1" y="39"/>
                    <a:pt x="1" y="39"/>
                  </a:cubicBezTo>
                </a:path>
              </a:pathLst>
            </a:custGeom>
            <a:solidFill>
              <a:schemeClr val="accent3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09" name="Freeform 660">
              <a:extLst>
                <a:ext uri="{FF2B5EF4-FFF2-40B4-BE49-F238E27FC236}">
                  <a16:creationId xmlns:a16="http://schemas.microsoft.com/office/drawing/2014/main" id="{18F9630B-171A-42AB-A2C6-8C852C8AE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2885" y="2065083"/>
              <a:ext cx="470668" cy="515858"/>
            </a:xfrm>
            <a:custGeom>
              <a:avLst/>
              <a:gdLst>
                <a:gd name="T0" fmla="*/ 37 w 150"/>
                <a:gd name="T1" fmla="*/ 5 h 160"/>
                <a:gd name="T2" fmla="*/ 22 w 150"/>
                <a:gd name="T3" fmla="*/ 12 h 160"/>
                <a:gd name="T4" fmla="*/ 18 w 150"/>
                <a:gd name="T5" fmla="*/ 8 h 160"/>
                <a:gd name="T6" fmla="*/ 13 w 150"/>
                <a:gd name="T7" fmla="*/ 13 h 160"/>
                <a:gd name="T8" fmla="*/ 14 w 150"/>
                <a:gd name="T9" fmla="*/ 23 h 160"/>
                <a:gd name="T10" fmla="*/ 4 w 150"/>
                <a:gd name="T11" fmla="*/ 41 h 160"/>
                <a:gd name="T12" fmla="*/ 0 w 150"/>
                <a:gd name="T13" fmla="*/ 51 h 160"/>
                <a:gd name="T14" fmla="*/ 7 w 150"/>
                <a:gd name="T15" fmla="*/ 58 h 160"/>
                <a:gd name="T16" fmla="*/ 5 w 150"/>
                <a:gd name="T17" fmla="*/ 68 h 160"/>
                <a:gd name="T18" fmla="*/ 4 w 150"/>
                <a:gd name="T19" fmla="*/ 72 h 160"/>
                <a:gd name="T20" fmla="*/ 5 w 150"/>
                <a:gd name="T21" fmla="*/ 81 h 160"/>
                <a:gd name="T22" fmla="*/ 15 w 150"/>
                <a:gd name="T23" fmla="*/ 88 h 160"/>
                <a:gd name="T24" fmla="*/ 21 w 150"/>
                <a:gd name="T25" fmla="*/ 92 h 160"/>
                <a:gd name="T26" fmla="*/ 45 w 150"/>
                <a:gd name="T27" fmla="*/ 115 h 160"/>
                <a:gd name="T28" fmla="*/ 47 w 150"/>
                <a:gd name="T29" fmla="*/ 124 h 160"/>
                <a:gd name="T30" fmla="*/ 49 w 150"/>
                <a:gd name="T31" fmla="*/ 129 h 160"/>
                <a:gd name="T32" fmla="*/ 51 w 150"/>
                <a:gd name="T33" fmla="*/ 139 h 160"/>
                <a:gd name="T34" fmla="*/ 53 w 150"/>
                <a:gd name="T35" fmla="*/ 148 h 160"/>
                <a:gd name="T36" fmla="*/ 52 w 150"/>
                <a:gd name="T37" fmla="*/ 153 h 160"/>
                <a:gd name="T38" fmla="*/ 66 w 150"/>
                <a:gd name="T39" fmla="*/ 160 h 160"/>
                <a:gd name="T40" fmla="*/ 136 w 150"/>
                <a:gd name="T41" fmla="*/ 134 h 160"/>
                <a:gd name="T42" fmla="*/ 137 w 150"/>
                <a:gd name="T43" fmla="*/ 105 h 160"/>
                <a:gd name="T44" fmla="*/ 141 w 150"/>
                <a:gd name="T45" fmla="*/ 87 h 160"/>
                <a:gd name="T46" fmla="*/ 144 w 150"/>
                <a:gd name="T47" fmla="*/ 69 h 160"/>
                <a:gd name="T48" fmla="*/ 147 w 150"/>
                <a:gd name="T49" fmla="*/ 61 h 160"/>
                <a:gd name="T50" fmla="*/ 150 w 150"/>
                <a:gd name="T51" fmla="*/ 53 h 160"/>
                <a:gd name="T52" fmla="*/ 149 w 150"/>
                <a:gd name="T53" fmla="*/ 52 h 160"/>
                <a:gd name="T54" fmla="*/ 142 w 150"/>
                <a:gd name="T55" fmla="*/ 63 h 160"/>
                <a:gd name="T56" fmla="*/ 141 w 150"/>
                <a:gd name="T57" fmla="*/ 68 h 160"/>
                <a:gd name="T58" fmla="*/ 135 w 150"/>
                <a:gd name="T59" fmla="*/ 73 h 160"/>
                <a:gd name="T60" fmla="*/ 131 w 150"/>
                <a:gd name="T61" fmla="*/ 78 h 160"/>
                <a:gd name="T62" fmla="*/ 128 w 150"/>
                <a:gd name="T63" fmla="*/ 80 h 160"/>
                <a:gd name="T64" fmla="*/ 127 w 150"/>
                <a:gd name="T65" fmla="*/ 77 h 160"/>
                <a:gd name="T66" fmla="*/ 133 w 150"/>
                <a:gd name="T67" fmla="*/ 67 h 160"/>
                <a:gd name="T68" fmla="*/ 135 w 150"/>
                <a:gd name="T69" fmla="*/ 60 h 160"/>
                <a:gd name="T70" fmla="*/ 130 w 150"/>
                <a:gd name="T71" fmla="*/ 51 h 160"/>
                <a:gd name="T72" fmla="*/ 127 w 150"/>
                <a:gd name="T73" fmla="*/ 49 h 160"/>
                <a:gd name="T74" fmla="*/ 121 w 150"/>
                <a:gd name="T75" fmla="*/ 32 h 160"/>
                <a:gd name="T76" fmla="*/ 111 w 150"/>
                <a:gd name="T77" fmla="*/ 28 h 160"/>
                <a:gd name="T78" fmla="*/ 103 w 150"/>
                <a:gd name="T79" fmla="*/ 30 h 160"/>
                <a:gd name="T80" fmla="*/ 99 w 150"/>
                <a:gd name="T81" fmla="*/ 27 h 160"/>
                <a:gd name="T82" fmla="*/ 68 w 150"/>
                <a:gd name="T83" fmla="*/ 20 h 160"/>
                <a:gd name="T84" fmla="*/ 62 w 150"/>
                <a:gd name="T85" fmla="*/ 13 h 160"/>
                <a:gd name="T86" fmla="*/ 59 w 150"/>
                <a:gd name="T87" fmla="*/ 13 h 160"/>
                <a:gd name="T88" fmla="*/ 55 w 150"/>
                <a:gd name="T89" fmla="*/ 10 h 160"/>
                <a:gd name="T90" fmla="*/ 48 w 150"/>
                <a:gd name="T91" fmla="*/ 12 h 160"/>
                <a:gd name="T92" fmla="*/ 50 w 150"/>
                <a:gd name="T93" fmla="*/ 2 h 160"/>
                <a:gd name="T94" fmla="*/ 50 w 150"/>
                <a:gd name="T95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0" h="160">
                  <a:moveTo>
                    <a:pt x="50" y="0"/>
                  </a:moveTo>
                  <a:cubicBezTo>
                    <a:pt x="48" y="0"/>
                    <a:pt x="45" y="1"/>
                    <a:pt x="44" y="2"/>
                  </a:cubicBezTo>
                  <a:cubicBezTo>
                    <a:pt x="44" y="2"/>
                    <a:pt x="43" y="3"/>
                    <a:pt x="41" y="4"/>
                  </a:cubicBezTo>
                  <a:cubicBezTo>
                    <a:pt x="40" y="4"/>
                    <a:pt x="38" y="5"/>
                    <a:pt x="37" y="5"/>
                  </a:cubicBezTo>
                  <a:cubicBezTo>
                    <a:pt x="37" y="5"/>
                    <a:pt x="36" y="6"/>
                    <a:pt x="36" y="6"/>
                  </a:cubicBezTo>
                  <a:cubicBezTo>
                    <a:pt x="34" y="7"/>
                    <a:pt x="32" y="9"/>
                    <a:pt x="29" y="9"/>
                  </a:cubicBezTo>
                  <a:cubicBezTo>
                    <a:pt x="27" y="9"/>
                    <a:pt x="26" y="10"/>
                    <a:pt x="25" y="11"/>
                  </a:cubicBezTo>
                  <a:cubicBezTo>
                    <a:pt x="24" y="11"/>
                    <a:pt x="23" y="12"/>
                    <a:pt x="22" y="12"/>
                  </a:cubicBezTo>
                  <a:cubicBezTo>
                    <a:pt x="22" y="12"/>
                    <a:pt x="22" y="12"/>
                    <a:pt x="21" y="11"/>
                  </a:cubicBezTo>
                  <a:cubicBezTo>
                    <a:pt x="21" y="11"/>
                    <a:pt x="20" y="11"/>
                    <a:pt x="20" y="11"/>
                  </a:cubicBezTo>
                  <a:cubicBezTo>
                    <a:pt x="19" y="10"/>
                    <a:pt x="19" y="10"/>
                    <a:pt x="19" y="9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8"/>
                    <a:pt x="18" y="9"/>
                    <a:pt x="17" y="9"/>
                  </a:cubicBezTo>
                  <a:cubicBezTo>
                    <a:pt x="17" y="10"/>
                    <a:pt x="16" y="11"/>
                    <a:pt x="15" y="12"/>
                  </a:cubicBezTo>
                  <a:cubicBezTo>
                    <a:pt x="14" y="12"/>
                    <a:pt x="14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4"/>
                    <a:pt x="13" y="14"/>
                  </a:cubicBezTo>
                  <a:cubicBezTo>
                    <a:pt x="13" y="15"/>
                    <a:pt x="13" y="17"/>
                    <a:pt x="13" y="18"/>
                  </a:cubicBezTo>
                  <a:cubicBezTo>
                    <a:pt x="14" y="19"/>
                    <a:pt x="14" y="20"/>
                    <a:pt x="14" y="21"/>
                  </a:cubicBezTo>
                  <a:cubicBezTo>
                    <a:pt x="14" y="22"/>
                    <a:pt x="14" y="22"/>
                    <a:pt x="14" y="23"/>
                  </a:cubicBezTo>
                  <a:cubicBezTo>
                    <a:pt x="15" y="25"/>
                    <a:pt x="15" y="28"/>
                    <a:pt x="15" y="30"/>
                  </a:cubicBezTo>
                  <a:cubicBezTo>
                    <a:pt x="15" y="32"/>
                    <a:pt x="15" y="34"/>
                    <a:pt x="14" y="35"/>
                  </a:cubicBezTo>
                  <a:cubicBezTo>
                    <a:pt x="12" y="38"/>
                    <a:pt x="11" y="38"/>
                    <a:pt x="9" y="39"/>
                  </a:cubicBezTo>
                  <a:cubicBezTo>
                    <a:pt x="7" y="39"/>
                    <a:pt x="6" y="40"/>
                    <a:pt x="4" y="41"/>
                  </a:cubicBezTo>
                  <a:cubicBezTo>
                    <a:pt x="3" y="42"/>
                    <a:pt x="2" y="43"/>
                    <a:pt x="2" y="45"/>
                  </a:cubicBezTo>
                  <a:cubicBezTo>
                    <a:pt x="2" y="46"/>
                    <a:pt x="2" y="47"/>
                    <a:pt x="1" y="49"/>
                  </a:cubicBezTo>
                  <a:cubicBezTo>
                    <a:pt x="0" y="50"/>
                    <a:pt x="0" y="50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2"/>
                    <a:pt x="1" y="52"/>
                    <a:pt x="2" y="53"/>
                  </a:cubicBezTo>
                  <a:cubicBezTo>
                    <a:pt x="3" y="53"/>
                    <a:pt x="4" y="53"/>
                    <a:pt x="4" y="54"/>
                  </a:cubicBezTo>
                  <a:cubicBezTo>
                    <a:pt x="6" y="55"/>
                    <a:pt x="6" y="56"/>
                    <a:pt x="6" y="58"/>
                  </a:cubicBezTo>
                  <a:cubicBezTo>
                    <a:pt x="6" y="58"/>
                    <a:pt x="7" y="58"/>
                    <a:pt x="7" y="58"/>
                  </a:cubicBezTo>
                  <a:cubicBezTo>
                    <a:pt x="7" y="60"/>
                    <a:pt x="6" y="61"/>
                    <a:pt x="5" y="62"/>
                  </a:cubicBezTo>
                  <a:cubicBezTo>
                    <a:pt x="4" y="63"/>
                    <a:pt x="4" y="63"/>
                    <a:pt x="4" y="64"/>
                  </a:cubicBezTo>
                  <a:cubicBezTo>
                    <a:pt x="4" y="64"/>
                    <a:pt x="4" y="65"/>
                    <a:pt x="4" y="65"/>
                  </a:cubicBezTo>
                  <a:cubicBezTo>
                    <a:pt x="4" y="66"/>
                    <a:pt x="5" y="67"/>
                    <a:pt x="5" y="68"/>
                  </a:cubicBezTo>
                  <a:cubicBezTo>
                    <a:pt x="5" y="69"/>
                    <a:pt x="5" y="69"/>
                    <a:pt x="5" y="70"/>
                  </a:cubicBezTo>
                  <a:cubicBezTo>
                    <a:pt x="5" y="71"/>
                    <a:pt x="5" y="71"/>
                    <a:pt x="5" y="72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4" y="73"/>
                    <a:pt x="4" y="73"/>
                    <a:pt x="4" y="73"/>
                  </a:cubicBezTo>
                  <a:cubicBezTo>
                    <a:pt x="4" y="74"/>
                    <a:pt x="4" y="75"/>
                    <a:pt x="3" y="76"/>
                  </a:cubicBezTo>
                  <a:cubicBezTo>
                    <a:pt x="3" y="77"/>
                    <a:pt x="3" y="77"/>
                    <a:pt x="3" y="78"/>
                  </a:cubicBezTo>
                  <a:cubicBezTo>
                    <a:pt x="3" y="79"/>
                    <a:pt x="4" y="80"/>
                    <a:pt x="5" y="81"/>
                  </a:cubicBezTo>
                  <a:cubicBezTo>
                    <a:pt x="5" y="82"/>
                    <a:pt x="6" y="82"/>
                    <a:pt x="6" y="83"/>
                  </a:cubicBezTo>
                  <a:cubicBezTo>
                    <a:pt x="7" y="85"/>
                    <a:pt x="9" y="86"/>
                    <a:pt x="10" y="87"/>
                  </a:cubicBezTo>
                  <a:cubicBezTo>
                    <a:pt x="11" y="87"/>
                    <a:pt x="12" y="87"/>
                    <a:pt x="13" y="88"/>
                  </a:cubicBezTo>
                  <a:cubicBezTo>
                    <a:pt x="13" y="88"/>
                    <a:pt x="14" y="88"/>
                    <a:pt x="15" y="88"/>
                  </a:cubicBezTo>
                  <a:cubicBezTo>
                    <a:pt x="16" y="89"/>
                    <a:pt x="17" y="89"/>
                    <a:pt x="18" y="91"/>
                  </a:cubicBezTo>
                  <a:cubicBezTo>
                    <a:pt x="18" y="92"/>
                    <a:pt x="18" y="92"/>
                    <a:pt x="19" y="92"/>
                  </a:cubicBezTo>
                  <a:cubicBezTo>
                    <a:pt x="20" y="92"/>
                    <a:pt x="20" y="92"/>
                    <a:pt x="20" y="92"/>
                  </a:cubicBezTo>
                  <a:cubicBezTo>
                    <a:pt x="20" y="92"/>
                    <a:pt x="21" y="92"/>
                    <a:pt x="21" y="92"/>
                  </a:cubicBezTo>
                  <a:cubicBezTo>
                    <a:pt x="22" y="92"/>
                    <a:pt x="24" y="92"/>
                    <a:pt x="26" y="94"/>
                  </a:cubicBezTo>
                  <a:cubicBezTo>
                    <a:pt x="28" y="96"/>
                    <a:pt x="30" y="98"/>
                    <a:pt x="32" y="100"/>
                  </a:cubicBezTo>
                  <a:cubicBezTo>
                    <a:pt x="35" y="103"/>
                    <a:pt x="37" y="106"/>
                    <a:pt x="39" y="106"/>
                  </a:cubicBezTo>
                  <a:cubicBezTo>
                    <a:pt x="41" y="106"/>
                    <a:pt x="45" y="111"/>
                    <a:pt x="45" y="115"/>
                  </a:cubicBezTo>
                  <a:cubicBezTo>
                    <a:pt x="45" y="116"/>
                    <a:pt x="45" y="116"/>
                    <a:pt x="45" y="116"/>
                  </a:cubicBezTo>
                  <a:cubicBezTo>
                    <a:pt x="45" y="116"/>
                    <a:pt x="45" y="117"/>
                    <a:pt x="45" y="117"/>
                  </a:cubicBezTo>
                  <a:cubicBezTo>
                    <a:pt x="45" y="118"/>
                    <a:pt x="46" y="119"/>
                    <a:pt x="46" y="120"/>
                  </a:cubicBezTo>
                  <a:cubicBezTo>
                    <a:pt x="46" y="121"/>
                    <a:pt x="47" y="123"/>
                    <a:pt x="47" y="124"/>
                  </a:cubicBezTo>
                  <a:cubicBezTo>
                    <a:pt x="48" y="125"/>
                    <a:pt x="48" y="125"/>
                    <a:pt x="48" y="125"/>
                  </a:cubicBezTo>
                  <a:cubicBezTo>
                    <a:pt x="48" y="125"/>
                    <a:pt x="48" y="125"/>
                    <a:pt x="48" y="125"/>
                  </a:cubicBezTo>
                  <a:cubicBezTo>
                    <a:pt x="48" y="125"/>
                    <a:pt x="48" y="126"/>
                    <a:pt x="48" y="127"/>
                  </a:cubicBezTo>
                  <a:cubicBezTo>
                    <a:pt x="49" y="127"/>
                    <a:pt x="49" y="128"/>
                    <a:pt x="49" y="129"/>
                  </a:cubicBezTo>
                  <a:cubicBezTo>
                    <a:pt x="49" y="130"/>
                    <a:pt x="50" y="130"/>
                    <a:pt x="51" y="130"/>
                  </a:cubicBezTo>
                  <a:cubicBezTo>
                    <a:pt x="51" y="131"/>
                    <a:pt x="52" y="131"/>
                    <a:pt x="52" y="133"/>
                  </a:cubicBezTo>
                  <a:cubicBezTo>
                    <a:pt x="52" y="133"/>
                    <a:pt x="52" y="134"/>
                    <a:pt x="52" y="134"/>
                  </a:cubicBezTo>
                  <a:cubicBezTo>
                    <a:pt x="51" y="137"/>
                    <a:pt x="51" y="138"/>
                    <a:pt x="51" y="139"/>
                  </a:cubicBezTo>
                  <a:cubicBezTo>
                    <a:pt x="51" y="140"/>
                    <a:pt x="51" y="141"/>
                    <a:pt x="50" y="143"/>
                  </a:cubicBezTo>
                  <a:cubicBezTo>
                    <a:pt x="50" y="144"/>
                    <a:pt x="50" y="144"/>
                    <a:pt x="50" y="145"/>
                  </a:cubicBezTo>
                  <a:cubicBezTo>
                    <a:pt x="50" y="146"/>
                    <a:pt x="51" y="146"/>
                    <a:pt x="52" y="146"/>
                  </a:cubicBezTo>
                  <a:cubicBezTo>
                    <a:pt x="52" y="147"/>
                    <a:pt x="53" y="147"/>
                    <a:pt x="53" y="148"/>
                  </a:cubicBezTo>
                  <a:cubicBezTo>
                    <a:pt x="53" y="148"/>
                    <a:pt x="53" y="148"/>
                    <a:pt x="53" y="149"/>
                  </a:cubicBezTo>
                  <a:cubicBezTo>
                    <a:pt x="53" y="150"/>
                    <a:pt x="53" y="151"/>
                    <a:pt x="52" y="151"/>
                  </a:cubicBezTo>
                  <a:cubicBezTo>
                    <a:pt x="52" y="152"/>
                    <a:pt x="52" y="152"/>
                    <a:pt x="52" y="153"/>
                  </a:cubicBezTo>
                  <a:cubicBezTo>
                    <a:pt x="52" y="153"/>
                    <a:pt x="52" y="153"/>
                    <a:pt x="52" y="153"/>
                  </a:cubicBezTo>
                  <a:cubicBezTo>
                    <a:pt x="52" y="153"/>
                    <a:pt x="52" y="153"/>
                    <a:pt x="52" y="153"/>
                  </a:cubicBezTo>
                  <a:cubicBezTo>
                    <a:pt x="52" y="153"/>
                    <a:pt x="54" y="154"/>
                    <a:pt x="56" y="154"/>
                  </a:cubicBezTo>
                  <a:cubicBezTo>
                    <a:pt x="60" y="154"/>
                    <a:pt x="63" y="155"/>
                    <a:pt x="64" y="157"/>
                  </a:cubicBezTo>
                  <a:cubicBezTo>
                    <a:pt x="65" y="158"/>
                    <a:pt x="65" y="159"/>
                    <a:pt x="66" y="160"/>
                  </a:cubicBezTo>
                  <a:cubicBezTo>
                    <a:pt x="74" y="159"/>
                    <a:pt x="95" y="157"/>
                    <a:pt x="112" y="156"/>
                  </a:cubicBezTo>
                  <a:cubicBezTo>
                    <a:pt x="124" y="155"/>
                    <a:pt x="135" y="154"/>
                    <a:pt x="140" y="153"/>
                  </a:cubicBezTo>
                  <a:cubicBezTo>
                    <a:pt x="140" y="146"/>
                    <a:pt x="139" y="141"/>
                    <a:pt x="138" y="138"/>
                  </a:cubicBezTo>
                  <a:cubicBezTo>
                    <a:pt x="137" y="137"/>
                    <a:pt x="137" y="135"/>
                    <a:pt x="136" y="134"/>
                  </a:cubicBezTo>
                  <a:cubicBezTo>
                    <a:pt x="135" y="131"/>
                    <a:pt x="134" y="129"/>
                    <a:pt x="135" y="125"/>
                  </a:cubicBezTo>
                  <a:cubicBezTo>
                    <a:pt x="136" y="122"/>
                    <a:pt x="136" y="120"/>
                    <a:pt x="136" y="118"/>
                  </a:cubicBezTo>
                  <a:cubicBezTo>
                    <a:pt x="136" y="116"/>
                    <a:pt x="135" y="115"/>
                    <a:pt x="137" y="113"/>
                  </a:cubicBezTo>
                  <a:cubicBezTo>
                    <a:pt x="139" y="112"/>
                    <a:pt x="138" y="109"/>
                    <a:pt x="137" y="105"/>
                  </a:cubicBezTo>
                  <a:cubicBezTo>
                    <a:pt x="136" y="101"/>
                    <a:pt x="138" y="96"/>
                    <a:pt x="139" y="94"/>
                  </a:cubicBezTo>
                  <a:cubicBezTo>
                    <a:pt x="140" y="93"/>
                    <a:pt x="140" y="93"/>
                    <a:pt x="140" y="93"/>
                  </a:cubicBezTo>
                  <a:cubicBezTo>
                    <a:pt x="141" y="92"/>
                    <a:pt x="142" y="92"/>
                    <a:pt x="141" y="89"/>
                  </a:cubicBezTo>
                  <a:cubicBezTo>
                    <a:pt x="141" y="89"/>
                    <a:pt x="141" y="88"/>
                    <a:pt x="141" y="87"/>
                  </a:cubicBezTo>
                  <a:cubicBezTo>
                    <a:pt x="140" y="85"/>
                    <a:pt x="139" y="83"/>
                    <a:pt x="141" y="79"/>
                  </a:cubicBezTo>
                  <a:cubicBezTo>
                    <a:pt x="141" y="78"/>
                    <a:pt x="142" y="76"/>
                    <a:pt x="143" y="75"/>
                  </a:cubicBezTo>
                  <a:cubicBezTo>
                    <a:pt x="144" y="73"/>
                    <a:pt x="145" y="72"/>
                    <a:pt x="144" y="70"/>
                  </a:cubicBezTo>
                  <a:cubicBezTo>
                    <a:pt x="144" y="70"/>
                    <a:pt x="144" y="69"/>
                    <a:pt x="144" y="69"/>
                  </a:cubicBezTo>
                  <a:cubicBezTo>
                    <a:pt x="143" y="68"/>
                    <a:pt x="143" y="68"/>
                    <a:pt x="144" y="67"/>
                  </a:cubicBezTo>
                  <a:cubicBezTo>
                    <a:pt x="144" y="67"/>
                    <a:pt x="145" y="67"/>
                    <a:pt x="145" y="66"/>
                  </a:cubicBezTo>
                  <a:cubicBezTo>
                    <a:pt x="147" y="64"/>
                    <a:pt x="147" y="63"/>
                    <a:pt x="147" y="61"/>
                  </a:cubicBezTo>
                  <a:cubicBezTo>
                    <a:pt x="147" y="61"/>
                    <a:pt x="147" y="61"/>
                    <a:pt x="147" y="61"/>
                  </a:cubicBezTo>
                  <a:cubicBezTo>
                    <a:pt x="148" y="61"/>
                    <a:pt x="148" y="60"/>
                    <a:pt x="148" y="60"/>
                  </a:cubicBezTo>
                  <a:cubicBezTo>
                    <a:pt x="149" y="59"/>
                    <a:pt x="149" y="58"/>
                    <a:pt x="149" y="57"/>
                  </a:cubicBezTo>
                  <a:cubicBezTo>
                    <a:pt x="149" y="56"/>
                    <a:pt x="150" y="55"/>
                    <a:pt x="150" y="54"/>
                  </a:cubicBezTo>
                  <a:cubicBezTo>
                    <a:pt x="150" y="54"/>
                    <a:pt x="150" y="53"/>
                    <a:pt x="150" y="53"/>
                  </a:cubicBezTo>
                  <a:cubicBezTo>
                    <a:pt x="150" y="52"/>
                    <a:pt x="150" y="52"/>
                    <a:pt x="150" y="51"/>
                  </a:cubicBezTo>
                  <a:cubicBezTo>
                    <a:pt x="150" y="51"/>
                    <a:pt x="150" y="51"/>
                    <a:pt x="150" y="51"/>
                  </a:cubicBezTo>
                  <a:cubicBezTo>
                    <a:pt x="150" y="51"/>
                    <a:pt x="150" y="51"/>
                    <a:pt x="150" y="51"/>
                  </a:cubicBezTo>
                  <a:cubicBezTo>
                    <a:pt x="149" y="52"/>
                    <a:pt x="149" y="52"/>
                    <a:pt x="149" y="52"/>
                  </a:cubicBezTo>
                  <a:cubicBezTo>
                    <a:pt x="148" y="52"/>
                    <a:pt x="147" y="53"/>
                    <a:pt x="147" y="54"/>
                  </a:cubicBezTo>
                  <a:cubicBezTo>
                    <a:pt x="147" y="55"/>
                    <a:pt x="146" y="56"/>
                    <a:pt x="146" y="56"/>
                  </a:cubicBezTo>
                  <a:cubicBezTo>
                    <a:pt x="145" y="57"/>
                    <a:pt x="145" y="58"/>
                    <a:pt x="144" y="60"/>
                  </a:cubicBezTo>
                  <a:cubicBezTo>
                    <a:pt x="143" y="61"/>
                    <a:pt x="143" y="62"/>
                    <a:pt x="142" y="63"/>
                  </a:cubicBezTo>
                  <a:cubicBezTo>
                    <a:pt x="142" y="64"/>
                    <a:pt x="142" y="64"/>
                    <a:pt x="142" y="65"/>
                  </a:cubicBezTo>
                  <a:cubicBezTo>
                    <a:pt x="142" y="66"/>
                    <a:pt x="142" y="66"/>
                    <a:pt x="142" y="66"/>
                  </a:cubicBezTo>
                  <a:cubicBezTo>
                    <a:pt x="142" y="67"/>
                    <a:pt x="142" y="67"/>
                    <a:pt x="141" y="68"/>
                  </a:cubicBezTo>
                  <a:cubicBezTo>
                    <a:pt x="141" y="68"/>
                    <a:pt x="141" y="68"/>
                    <a:pt x="141" y="68"/>
                  </a:cubicBezTo>
                  <a:cubicBezTo>
                    <a:pt x="140" y="68"/>
                    <a:pt x="140" y="68"/>
                    <a:pt x="140" y="68"/>
                  </a:cubicBezTo>
                  <a:cubicBezTo>
                    <a:pt x="139" y="68"/>
                    <a:pt x="139" y="68"/>
                    <a:pt x="139" y="68"/>
                  </a:cubicBezTo>
                  <a:cubicBezTo>
                    <a:pt x="138" y="68"/>
                    <a:pt x="138" y="68"/>
                    <a:pt x="137" y="69"/>
                  </a:cubicBezTo>
                  <a:cubicBezTo>
                    <a:pt x="136" y="71"/>
                    <a:pt x="136" y="71"/>
                    <a:pt x="135" y="73"/>
                  </a:cubicBezTo>
                  <a:cubicBezTo>
                    <a:pt x="135" y="73"/>
                    <a:pt x="135" y="73"/>
                    <a:pt x="135" y="73"/>
                  </a:cubicBezTo>
                  <a:cubicBezTo>
                    <a:pt x="135" y="73"/>
                    <a:pt x="135" y="74"/>
                    <a:pt x="135" y="74"/>
                  </a:cubicBezTo>
                  <a:cubicBezTo>
                    <a:pt x="135" y="75"/>
                    <a:pt x="135" y="76"/>
                    <a:pt x="134" y="76"/>
                  </a:cubicBezTo>
                  <a:cubicBezTo>
                    <a:pt x="132" y="76"/>
                    <a:pt x="131" y="77"/>
                    <a:pt x="131" y="78"/>
                  </a:cubicBezTo>
                  <a:cubicBezTo>
                    <a:pt x="130" y="79"/>
                    <a:pt x="130" y="79"/>
                    <a:pt x="130" y="79"/>
                  </a:cubicBezTo>
                  <a:cubicBezTo>
                    <a:pt x="130" y="80"/>
                    <a:pt x="130" y="80"/>
                    <a:pt x="129" y="80"/>
                  </a:cubicBezTo>
                  <a:cubicBezTo>
                    <a:pt x="129" y="80"/>
                    <a:pt x="129" y="80"/>
                    <a:pt x="129" y="80"/>
                  </a:cubicBezTo>
                  <a:cubicBezTo>
                    <a:pt x="128" y="80"/>
                    <a:pt x="128" y="80"/>
                    <a:pt x="128" y="80"/>
                  </a:cubicBezTo>
                  <a:cubicBezTo>
                    <a:pt x="128" y="80"/>
                    <a:pt x="128" y="80"/>
                    <a:pt x="128" y="80"/>
                  </a:cubicBezTo>
                  <a:cubicBezTo>
                    <a:pt x="127" y="80"/>
                    <a:pt x="127" y="80"/>
                    <a:pt x="127" y="80"/>
                  </a:cubicBezTo>
                  <a:cubicBezTo>
                    <a:pt x="127" y="80"/>
                    <a:pt x="127" y="80"/>
                    <a:pt x="127" y="80"/>
                  </a:cubicBezTo>
                  <a:cubicBezTo>
                    <a:pt x="127" y="80"/>
                    <a:pt x="126" y="80"/>
                    <a:pt x="127" y="77"/>
                  </a:cubicBezTo>
                  <a:cubicBezTo>
                    <a:pt x="128" y="73"/>
                    <a:pt x="129" y="71"/>
                    <a:pt x="130" y="70"/>
                  </a:cubicBezTo>
                  <a:cubicBezTo>
                    <a:pt x="130" y="69"/>
                    <a:pt x="131" y="69"/>
                    <a:pt x="131" y="68"/>
                  </a:cubicBezTo>
                  <a:cubicBezTo>
                    <a:pt x="131" y="67"/>
                    <a:pt x="132" y="67"/>
                    <a:pt x="132" y="67"/>
                  </a:cubicBezTo>
                  <a:cubicBezTo>
                    <a:pt x="133" y="67"/>
                    <a:pt x="133" y="67"/>
                    <a:pt x="133" y="67"/>
                  </a:cubicBezTo>
                  <a:cubicBezTo>
                    <a:pt x="134" y="67"/>
                    <a:pt x="135" y="67"/>
                    <a:pt x="135" y="65"/>
                  </a:cubicBezTo>
                  <a:cubicBezTo>
                    <a:pt x="135" y="64"/>
                    <a:pt x="135" y="63"/>
                    <a:pt x="136" y="62"/>
                  </a:cubicBezTo>
                  <a:cubicBezTo>
                    <a:pt x="136" y="61"/>
                    <a:pt x="136" y="61"/>
                    <a:pt x="136" y="60"/>
                  </a:cubicBezTo>
                  <a:cubicBezTo>
                    <a:pt x="135" y="60"/>
                    <a:pt x="135" y="60"/>
                    <a:pt x="135" y="60"/>
                  </a:cubicBezTo>
                  <a:cubicBezTo>
                    <a:pt x="133" y="59"/>
                    <a:pt x="133" y="57"/>
                    <a:pt x="133" y="55"/>
                  </a:cubicBezTo>
                  <a:cubicBezTo>
                    <a:pt x="133" y="54"/>
                    <a:pt x="133" y="54"/>
                    <a:pt x="133" y="54"/>
                  </a:cubicBezTo>
                  <a:cubicBezTo>
                    <a:pt x="133" y="53"/>
                    <a:pt x="133" y="53"/>
                    <a:pt x="133" y="53"/>
                  </a:cubicBezTo>
                  <a:cubicBezTo>
                    <a:pt x="133" y="52"/>
                    <a:pt x="132" y="52"/>
                    <a:pt x="130" y="51"/>
                  </a:cubicBezTo>
                  <a:cubicBezTo>
                    <a:pt x="130" y="51"/>
                    <a:pt x="129" y="51"/>
                    <a:pt x="128" y="51"/>
                  </a:cubicBezTo>
                  <a:cubicBezTo>
                    <a:pt x="128" y="51"/>
                    <a:pt x="127" y="51"/>
                    <a:pt x="127" y="50"/>
                  </a:cubicBezTo>
                  <a:cubicBezTo>
                    <a:pt x="127" y="50"/>
                    <a:pt x="127" y="50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8" y="48"/>
                    <a:pt x="128" y="46"/>
                    <a:pt x="128" y="43"/>
                  </a:cubicBezTo>
                  <a:cubicBezTo>
                    <a:pt x="128" y="38"/>
                    <a:pt x="125" y="37"/>
                    <a:pt x="123" y="37"/>
                  </a:cubicBezTo>
                  <a:cubicBezTo>
                    <a:pt x="123" y="37"/>
                    <a:pt x="123" y="37"/>
                    <a:pt x="123" y="37"/>
                  </a:cubicBezTo>
                  <a:cubicBezTo>
                    <a:pt x="121" y="36"/>
                    <a:pt x="121" y="35"/>
                    <a:pt x="121" y="32"/>
                  </a:cubicBezTo>
                  <a:cubicBezTo>
                    <a:pt x="121" y="31"/>
                    <a:pt x="121" y="31"/>
                    <a:pt x="121" y="31"/>
                  </a:cubicBezTo>
                  <a:cubicBezTo>
                    <a:pt x="121" y="30"/>
                    <a:pt x="119" y="30"/>
                    <a:pt x="117" y="30"/>
                  </a:cubicBezTo>
                  <a:cubicBezTo>
                    <a:pt x="115" y="30"/>
                    <a:pt x="113" y="30"/>
                    <a:pt x="113" y="29"/>
                  </a:cubicBezTo>
                  <a:cubicBezTo>
                    <a:pt x="112" y="28"/>
                    <a:pt x="112" y="28"/>
                    <a:pt x="111" y="28"/>
                  </a:cubicBezTo>
                  <a:cubicBezTo>
                    <a:pt x="111" y="28"/>
                    <a:pt x="110" y="28"/>
                    <a:pt x="109" y="29"/>
                  </a:cubicBezTo>
                  <a:cubicBezTo>
                    <a:pt x="108" y="29"/>
                    <a:pt x="107" y="29"/>
                    <a:pt x="106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4" y="30"/>
                    <a:pt x="104" y="30"/>
                    <a:pt x="103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2" y="30"/>
                    <a:pt x="101" y="30"/>
                    <a:pt x="100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99" y="28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6" y="25"/>
                    <a:pt x="81" y="23"/>
                    <a:pt x="76" y="23"/>
                  </a:cubicBezTo>
                  <a:cubicBezTo>
                    <a:pt x="70" y="23"/>
                    <a:pt x="69" y="22"/>
                    <a:pt x="68" y="20"/>
                  </a:cubicBezTo>
                  <a:cubicBezTo>
                    <a:pt x="68" y="20"/>
                    <a:pt x="68" y="20"/>
                    <a:pt x="68" y="20"/>
                  </a:cubicBezTo>
                  <a:cubicBezTo>
                    <a:pt x="68" y="20"/>
                    <a:pt x="68" y="20"/>
                    <a:pt x="67" y="19"/>
                  </a:cubicBezTo>
                  <a:cubicBezTo>
                    <a:pt x="66" y="18"/>
                    <a:pt x="65" y="15"/>
                    <a:pt x="63" y="15"/>
                  </a:cubicBezTo>
                  <a:cubicBezTo>
                    <a:pt x="63" y="15"/>
                    <a:pt x="63" y="15"/>
                    <a:pt x="63" y="15"/>
                  </a:cubicBezTo>
                  <a:cubicBezTo>
                    <a:pt x="63" y="14"/>
                    <a:pt x="62" y="14"/>
                    <a:pt x="62" y="13"/>
                  </a:cubicBezTo>
                  <a:cubicBezTo>
                    <a:pt x="62" y="13"/>
                    <a:pt x="62" y="13"/>
                    <a:pt x="61" y="13"/>
                  </a:cubicBezTo>
                  <a:cubicBezTo>
                    <a:pt x="61" y="13"/>
                    <a:pt x="61" y="13"/>
                    <a:pt x="61" y="13"/>
                  </a:cubicBezTo>
                  <a:cubicBezTo>
                    <a:pt x="61" y="13"/>
                    <a:pt x="61" y="13"/>
                    <a:pt x="61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8" y="13"/>
                    <a:pt x="56" y="13"/>
                    <a:pt x="55" y="12"/>
                  </a:cubicBezTo>
                  <a:cubicBezTo>
                    <a:pt x="55" y="11"/>
                    <a:pt x="55" y="10"/>
                    <a:pt x="55" y="10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54" y="10"/>
                    <a:pt x="54" y="10"/>
                    <a:pt x="53" y="10"/>
                  </a:cubicBezTo>
                  <a:cubicBezTo>
                    <a:pt x="51" y="11"/>
                    <a:pt x="50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1"/>
                    <a:pt x="48" y="10"/>
                    <a:pt x="49" y="8"/>
                  </a:cubicBezTo>
                  <a:cubicBezTo>
                    <a:pt x="49" y="8"/>
                    <a:pt x="49" y="7"/>
                    <a:pt x="49" y="7"/>
                  </a:cubicBezTo>
                  <a:cubicBezTo>
                    <a:pt x="50" y="6"/>
                    <a:pt x="49" y="6"/>
                    <a:pt x="49" y="5"/>
                  </a:cubicBezTo>
                  <a:cubicBezTo>
                    <a:pt x="49" y="4"/>
                    <a:pt x="49" y="3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1" y="1"/>
                    <a:pt x="51" y="1"/>
                    <a:pt x="51" y="0"/>
                  </a:cubicBezTo>
                  <a:cubicBezTo>
                    <a:pt x="51" y="0"/>
                    <a:pt x="51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</a:path>
              </a:pathLst>
            </a:custGeom>
            <a:solidFill>
              <a:schemeClr val="accent3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10" name="Freeform 699">
              <a:extLst>
                <a:ext uri="{FF2B5EF4-FFF2-40B4-BE49-F238E27FC236}">
                  <a16:creationId xmlns:a16="http://schemas.microsoft.com/office/drawing/2014/main" id="{80C10122-9B6E-4D7E-9E2F-23585F466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1378" y="2559164"/>
              <a:ext cx="357972" cy="654691"/>
            </a:xfrm>
            <a:custGeom>
              <a:avLst/>
              <a:gdLst>
                <a:gd name="T0" fmla="*/ 19 w 114"/>
                <a:gd name="T1" fmla="*/ 7 h 203"/>
                <a:gd name="T2" fmla="*/ 19 w 114"/>
                <a:gd name="T3" fmla="*/ 7 h 203"/>
                <a:gd name="T4" fmla="*/ 21 w 114"/>
                <a:gd name="T5" fmla="*/ 11 h 203"/>
                <a:gd name="T6" fmla="*/ 30 w 114"/>
                <a:gd name="T7" fmla="*/ 20 h 203"/>
                <a:gd name="T8" fmla="*/ 32 w 114"/>
                <a:gd name="T9" fmla="*/ 21 h 203"/>
                <a:gd name="T10" fmla="*/ 30 w 114"/>
                <a:gd name="T11" fmla="*/ 34 h 203"/>
                <a:gd name="T12" fmla="*/ 25 w 114"/>
                <a:gd name="T13" fmla="*/ 43 h 203"/>
                <a:gd name="T14" fmla="*/ 22 w 114"/>
                <a:gd name="T15" fmla="*/ 44 h 203"/>
                <a:gd name="T16" fmla="*/ 15 w 114"/>
                <a:gd name="T17" fmla="*/ 47 h 203"/>
                <a:gd name="T18" fmla="*/ 14 w 114"/>
                <a:gd name="T19" fmla="*/ 47 h 203"/>
                <a:gd name="T20" fmla="*/ 12 w 114"/>
                <a:gd name="T21" fmla="*/ 47 h 203"/>
                <a:gd name="T22" fmla="*/ 9 w 114"/>
                <a:gd name="T23" fmla="*/ 48 h 203"/>
                <a:gd name="T24" fmla="*/ 9 w 114"/>
                <a:gd name="T25" fmla="*/ 52 h 203"/>
                <a:gd name="T26" fmla="*/ 11 w 114"/>
                <a:gd name="T27" fmla="*/ 56 h 203"/>
                <a:gd name="T28" fmla="*/ 13 w 114"/>
                <a:gd name="T29" fmla="*/ 60 h 203"/>
                <a:gd name="T30" fmla="*/ 10 w 114"/>
                <a:gd name="T31" fmla="*/ 68 h 203"/>
                <a:gd name="T32" fmla="*/ 10 w 114"/>
                <a:gd name="T33" fmla="*/ 72 h 203"/>
                <a:gd name="T34" fmla="*/ 10 w 114"/>
                <a:gd name="T35" fmla="*/ 72 h 203"/>
                <a:gd name="T36" fmla="*/ 2 w 114"/>
                <a:gd name="T37" fmla="*/ 78 h 203"/>
                <a:gd name="T38" fmla="*/ 2 w 114"/>
                <a:gd name="T39" fmla="*/ 79 h 203"/>
                <a:gd name="T40" fmla="*/ 3 w 114"/>
                <a:gd name="T41" fmla="*/ 82 h 203"/>
                <a:gd name="T42" fmla="*/ 1 w 114"/>
                <a:gd name="T43" fmla="*/ 85 h 203"/>
                <a:gd name="T44" fmla="*/ 1 w 114"/>
                <a:gd name="T45" fmla="*/ 101 h 203"/>
                <a:gd name="T46" fmla="*/ 12 w 114"/>
                <a:gd name="T47" fmla="*/ 116 h 203"/>
                <a:gd name="T48" fmla="*/ 24 w 114"/>
                <a:gd name="T49" fmla="*/ 129 h 203"/>
                <a:gd name="T50" fmla="*/ 27 w 114"/>
                <a:gd name="T51" fmla="*/ 136 h 203"/>
                <a:gd name="T52" fmla="*/ 29 w 114"/>
                <a:gd name="T53" fmla="*/ 135 h 203"/>
                <a:gd name="T54" fmla="*/ 33 w 114"/>
                <a:gd name="T55" fmla="*/ 135 h 203"/>
                <a:gd name="T56" fmla="*/ 34 w 114"/>
                <a:gd name="T57" fmla="*/ 135 h 203"/>
                <a:gd name="T58" fmla="*/ 40 w 114"/>
                <a:gd name="T59" fmla="*/ 137 h 203"/>
                <a:gd name="T60" fmla="*/ 45 w 114"/>
                <a:gd name="T61" fmla="*/ 169 h 203"/>
                <a:gd name="T62" fmla="*/ 53 w 114"/>
                <a:gd name="T63" fmla="*/ 175 h 203"/>
                <a:gd name="T64" fmla="*/ 59 w 114"/>
                <a:gd name="T65" fmla="*/ 179 h 203"/>
                <a:gd name="T66" fmla="*/ 63 w 114"/>
                <a:gd name="T67" fmla="*/ 186 h 203"/>
                <a:gd name="T68" fmla="*/ 64 w 114"/>
                <a:gd name="T69" fmla="*/ 192 h 203"/>
                <a:gd name="T70" fmla="*/ 65 w 114"/>
                <a:gd name="T71" fmla="*/ 197 h 203"/>
                <a:gd name="T72" fmla="*/ 71 w 114"/>
                <a:gd name="T73" fmla="*/ 203 h 203"/>
                <a:gd name="T74" fmla="*/ 74 w 114"/>
                <a:gd name="T75" fmla="*/ 203 h 203"/>
                <a:gd name="T76" fmla="*/ 75 w 114"/>
                <a:gd name="T77" fmla="*/ 198 h 203"/>
                <a:gd name="T78" fmla="*/ 88 w 114"/>
                <a:gd name="T79" fmla="*/ 199 h 203"/>
                <a:gd name="T80" fmla="*/ 93 w 114"/>
                <a:gd name="T81" fmla="*/ 196 h 203"/>
                <a:gd name="T82" fmla="*/ 91 w 114"/>
                <a:gd name="T83" fmla="*/ 189 h 203"/>
                <a:gd name="T84" fmla="*/ 100 w 114"/>
                <a:gd name="T85" fmla="*/ 183 h 203"/>
                <a:gd name="T86" fmla="*/ 103 w 114"/>
                <a:gd name="T87" fmla="*/ 182 h 203"/>
                <a:gd name="T88" fmla="*/ 100 w 114"/>
                <a:gd name="T89" fmla="*/ 179 h 203"/>
                <a:gd name="T90" fmla="*/ 102 w 114"/>
                <a:gd name="T91" fmla="*/ 175 h 203"/>
                <a:gd name="T92" fmla="*/ 101 w 114"/>
                <a:gd name="T93" fmla="*/ 169 h 203"/>
                <a:gd name="T94" fmla="*/ 103 w 114"/>
                <a:gd name="T95" fmla="*/ 159 h 203"/>
                <a:gd name="T96" fmla="*/ 104 w 114"/>
                <a:gd name="T97" fmla="*/ 154 h 203"/>
                <a:gd name="T98" fmla="*/ 113 w 114"/>
                <a:gd name="T99" fmla="*/ 139 h 203"/>
                <a:gd name="T100" fmla="*/ 113 w 114"/>
                <a:gd name="T101" fmla="*/ 134 h 203"/>
                <a:gd name="T102" fmla="*/ 112 w 114"/>
                <a:gd name="T103" fmla="*/ 127 h 203"/>
                <a:gd name="T104" fmla="*/ 109 w 114"/>
                <a:gd name="T105" fmla="*/ 123 h 203"/>
                <a:gd name="T106" fmla="*/ 111 w 114"/>
                <a:gd name="T107" fmla="*/ 108 h 203"/>
                <a:gd name="T108" fmla="*/ 101 w 114"/>
                <a:gd name="T109" fmla="*/ 26 h 203"/>
                <a:gd name="T110" fmla="*/ 97 w 114"/>
                <a:gd name="T111" fmla="*/ 16 h 203"/>
                <a:gd name="T112" fmla="*/ 93 w 114"/>
                <a:gd name="T113" fmla="*/ 9 h 203"/>
                <a:gd name="T114" fmla="*/ 93 w 114"/>
                <a:gd name="T115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4" h="203">
                  <a:moveTo>
                    <a:pt x="93" y="0"/>
                  </a:moveTo>
                  <a:cubicBezTo>
                    <a:pt x="79" y="2"/>
                    <a:pt x="33" y="6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20" y="9"/>
                    <a:pt x="21" y="11"/>
                  </a:cubicBezTo>
                  <a:cubicBezTo>
                    <a:pt x="23" y="12"/>
                    <a:pt x="26" y="15"/>
                    <a:pt x="26" y="16"/>
                  </a:cubicBezTo>
                  <a:cubicBezTo>
                    <a:pt x="26" y="18"/>
                    <a:pt x="28" y="19"/>
                    <a:pt x="30" y="20"/>
                  </a:cubicBezTo>
                  <a:cubicBezTo>
                    <a:pt x="30" y="20"/>
                    <a:pt x="31" y="20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3" y="23"/>
                    <a:pt x="34" y="29"/>
                    <a:pt x="32" y="31"/>
                  </a:cubicBezTo>
                  <a:cubicBezTo>
                    <a:pt x="32" y="32"/>
                    <a:pt x="31" y="33"/>
                    <a:pt x="30" y="34"/>
                  </a:cubicBezTo>
                  <a:cubicBezTo>
                    <a:pt x="29" y="34"/>
                    <a:pt x="29" y="35"/>
                    <a:pt x="29" y="38"/>
                  </a:cubicBezTo>
                  <a:cubicBezTo>
                    <a:pt x="29" y="41"/>
                    <a:pt x="27" y="42"/>
                    <a:pt x="25" y="43"/>
                  </a:cubicBezTo>
                  <a:cubicBezTo>
                    <a:pt x="25" y="43"/>
                    <a:pt x="24" y="43"/>
                    <a:pt x="24" y="43"/>
                  </a:cubicBezTo>
                  <a:cubicBezTo>
                    <a:pt x="23" y="44"/>
                    <a:pt x="22" y="44"/>
                    <a:pt x="22" y="44"/>
                  </a:cubicBezTo>
                  <a:cubicBezTo>
                    <a:pt x="21" y="45"/>
                    <a:pt x="20" y="45"/>
                    <a:pt x="19" y="46"/>
                  </a:cubicBezTo>
                  <a:cubicBezTo>
                    <a:pt x="18" y="47"/>
                    <a:pt x="16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4" y="47"/>
                    <a:pt x="14" y="47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3" y="47"/>
                    <a:pt x="12" y="47"/>
                    <a:pt x="12" y="47"/>
                  </a:cubicBezTo>
                  <a:cubicBezTo>
                    <a:pt x="11" y="47"/>
                    <a:pt x="10" y="47"/>
                    <a:pt x="10" y="47"/>
                  </a:cubicBezTo>
                  <a:cubicBezTo>
                    <a:pt x="9" y="47"/>
                    <a:pt x="9" y="48"/>
                    <a:pt x="9" y="48"/>
                  </a:cubicBezTo>
                  <a:cubicBezTo>
                    <a:pt x="9" y="48"/>
                    <a:pt x="9" y="49"/>
                    <a:pt x="9" y="49"/>
                  </a:cubicBezTo>
                  <a:cubicBezTo>
                    <a:pt x="9" y="50"/>
                    <a:pt x="9" y="51"/>
                    <a:pt x="9" y="52"/>
                  </a:cubicBezTo>
                  <a:cubicBezTo>
                    <a:pt x="9" y="53"/>
                    <a:pt x="10" y="53"/>
                    <a:pt x="10" y="54"/>
                  </a:cubicBezTo>
                  <a:cubicBezTo>
                    <a:pt x="10" y="55"/>
                    <a:pt x="10" y="56"/>
                    <a:pt x="11" y="56"/>
                  </a:cubicBezTo>
                  <a:cubicBezTo>
                    <a:pt x="12" y="57"/>
                    <a:pt x="13" y="58"/>
                    <a:pt x="13" y="59"/>
                  </a:cubicBezTo>
                  <a:cubicBezTo>
                    <a:pt x="13" y="59"/>
                    <a:pt x="13" y="59"/>
                    <a:pt x="13" y="60"/>
                  </a:cubicBezTo>
                  <a:cubicBezTo>
                    <a:pt x="13" y="62"/>
                    <a:pt x="12" y="66"/>
                    <a:pt x="10" y="67"/>
                  </a:cubicBezTo>
                  <a:cubicBezTo>
                    <a:pt x="10" y="67"/>
                    <a:pt x="10" y="68"/>
                    <a:pt x="10" y="68"/>
                  </a:cubicBezTo>
                  <a:cubicBezTo>
                    <a:pt x="10" y="68"/>
                    <a:pt x="10" y="69"/>
                    <a:pt x="10" y="69"/>
                  </a:cubicBezTo>
                  <a:cubicBezTo>
                    <a:pt x="10" y="70"/>
                    <a:pt x="10" y="70"/>
                    <a:pt x="10" y="72"/>
                  </a:cubicBezTo>
                  <a:cubicBezTo>
                    <a:pt x="10" y="72"/>
                    <a:pt x="10" y="72"/>
                    <a:pt x="10" y="72"/>
                  </a:cubicBezTo>
                  <a:cubicBezTo>
                    <a:pt x="10" y="72"/>
                    <a:pt x="10" y="72"/>
                    <a:pt x="10" y="72"/>
                  </a:cubicBezTo>
                  <a:cubicBezTo>
                    <a:pt x="10" y="74"/>
                    <a:pt x="6" y="76"/>
                    <a:pt x="3" y="77"/>
                  </a:cubicBezTo>
                  <a:cubicBezTo>
                    <a:pt x="3" y="77"/>
                    <a:pt x="2" y="78"/>
                    <a:pt x="2" y="78"/>
                  </a:cubicBezTo>
                  <a:cubicBezTo>
                    <a:pt x="1" y="78"/>
                    <a:pt x="1" y="78"/>
                    <a:pt x="1" y="78"/>
                  </a:cubicBezTo>
                  <a:cubicBezTo>
                    <a:pt x="2" y="79"/>
                    <a:pt x="2" y="79"/>
                    <a:pt x="2" y="79"/>
                  </a:cubicBezTo>
                  <a:cubicBezTo>
                    <a:pt x="2" y="79"/>
                    <a:pt x="2" y="80"/>
                    <a:pt x="3" y="80"/>
                  </a:cubicBezTo>
                  <a:cubicBezTo>
                    <a:pt x="3" y="81"/>
                    <a:pt x="3" y="81"/>
                    <a:pt x="3" y="82"/>
                  </a:cubicBezTo>
                  <a:cubicBezTo>
                    <a:pt x="3" y="83"/>
                    <a:pt x="3" y="84"/>
                    <a:pt x="1" y="85"/>
                  </a:cubicBezTo>
                  <a:cubicBezTo>
                    <a:pt x="1" y="85"/>
                    <a:pt x="1" y="85"/>
                    <a:pt x="1" y="85"/>
                  </a:cubicBezTo>
                  <a:cubicBezTo>
                    <a:pt x="1" y="86"/>
                    <a:pt x="1" y="86"/>
                    <a:pt x="1" y="86"/>
                  </a:cubicBezTo>
                  <a:cubicBezTo>
                    <a:pt x="0" y="88"/>
                    <a:pt x="0" y="97"/>
                    <a:pt x="1" y="101"/>
                  </a:cubicBezTo>
                  <a:cubicBezTo>
                    <a:pt x="1" y="103"/>
                    <a:pt x="4" y="106"/>
                    <a:pt x="7" y="109"/>
                  </a:cubicBezTo>
                  <a:cubicBezTo>
                    <a:pt x="10" y="112"/>
                    <a:pt x="12" y="114"/>
                    <a:pt x="12" y="116"/>
                  </a:cubicBezTo>
                  <a:cubicBezTo>
                    <a:pt x="13" y="119"/>
                    <a:pt x="18" y="122"/>
                    <a:pt x="22" y="123"/>
                  </a:cubicBezTo>
                  <a:cubicBezTo>
                    <a:pt x="23" y="124"/>
                    <a:pt x="23" y="126"/>
                    <a:pt x="24" y="129"/>
                  </a:cubicBezTo>
                  <a:cubicBezTo>
                    <a:pt x="24" y="131"/>
                    <a:pt x="25" y="133"/>
                    <a:pt x="25" y="134"/>
                  </a:cubicBezTo>
                  <a:cubicBezTo>
                    <a:pt x="26" y="136"/>
                    <a:pt x="26" y="136"/>
                    <a:pt x="27" y="136"/>
                  </a:cubicBezTo>
                  <a:cubicBezTo>
                    <a:pt x="27" y="136"/>
                    <a:pt x="27" y="136"/>
                    <a:pt x="28" y="135"/>
                  </a:cubicBezTo>
                  <a:cubicBezTo>
                    <a:pt x="28" y="135"/>
                    <a:pt x="29" y="135"/>
                    <a:pt x="29" y="135"/>
                  </a:cubicBezTo>
                  <a:cubicBezTo>
                    <a:pt x="30" y="134"/>
                    <a:pt x="30" y="134"/>
                    <a:pt x="31" y="134"/>
                  </a:cubicBezTo>
                  <a:cubicBezTo>
                    <a:pt x="32" y="134"/>
                    <a:pt x="32" y="134"/>
                    <a:pt x="33" y="135"/>
                  </a:cubicBezTo>
                  <a:cubicBezTo>
                    <a:pt x="33" y="136"/>
                    <a:pt x="33" y="136"/>
                    <a:pt x="33" y="136"/>
                  </a:cubicBezTo>
                  <a:cubicBezTo>
                    <a:pt x="34" y="136"/>
                    <a:pt x="34" y="136"/>
                    <a:pt x="34" y="135"/>
                  </a:cubicBezTo>
                  <a:cubicBezTo>
                    <a:pt x="34" y="135"/>
                    <a:pt x="35" y="134"/>
                    <a:pt x="35" y="134"/>
                  </a:cubicBezTo>
                  <a:cubicBezTo>
                    <a:pt x="36" y="134"/>
                    <a:pt x="38" y="136"/>
                    <a:pt x="40" y="137"/>
                  </a:cubicBezTo>
                  <a:cubicBezTo>
                    <a:pt x="43" y="140"/>
                    <a:pt x="40" y="148"/>
                    <a:pt x="35" y="155"/>
                  </a:cubicBezTo>
                  <a:cubicBezTo>
                    <a:pt x="32" y="160"/>
                    <a:pt x="40" y="165"/>
                    <a:pt x="45" y="169"/>
                  </a:cubicBezTo>
                  <a:cubicBezTo>
                    <a:pt x="47" y="171"/>
                    <a:pt x="49" y="172"/>
                    <a:pt x="49" y="173"/>
                  </a:cubicBezTo>
                  <a:cubicBezTo>
                    <a:pt x="50" y="174"/>
                    <a:pt x="51" y="174"/>
                    <a:pt x="53" y="175"/>
                  </a:cubicBezTo>
                  <a:cubicBezTo>
                    <a:pt x="54" y="175"/>
                    <a:pt x="56" y="176"/>
                    <a:pt x="57" y="177"/>
                  </a:cubicBezTo>
                  <a:cubicBezTo>
                    <a:pt x="57" y="178"/>
                    <a:pt x="58" y="179"/>
                    <a:pt x="59" y="179"/>
                  </a:cubicBezTo>
                  <a:cubicBezTo>
                    <a:pt x="60" y="179"/>
                    <a:pt x="61" y="179"/>
                    <a:pt x="61" y="181"/>
                  </a:cubicBezTo>
                  <a:cubicBezTo>
                    <a:pt x="61" y="182"/>
                    <a:pt x="62" y="184"/>
                    <a:pt x="63" y="186"/>
                  </a:cubicBezTo>
                  <a:cubicBezTo>
                    <a:pt x="64" y="187"/>
                    <a:pt x="65" y="188"/>
                    <a:pt x="65" y="189"/>
                  </a:cubicBezTo>
                  <a:cubicBezTo>
                    <a:pt x="66" y="192"/>
                    <a:pt x="65" y="192"/>
                    <a:pt x="64" y="192"/>
                  </a:cubicBezTo>
                  <a:cubicBezTo>
                    <a:pt x="64" y="193"/>
                    <a:pt x="63" y="193"/>
                    <a:pt x="63" y="193"/>
                  </a:cubicBezTo>
                  <a:cubicBezTo>
                    <a:pt x="62" y="194"/>
                    <a:pt x="63" y="195"/>
                    <a:pt x="65" y="197"/>
                  </a:cubicBezTo>
                  <a:cubicBezTo>
                    <a:pt x="65" y="198"/>
                    <a:pt x="67" y="200"/>
                    <a:pt x="67" y="201"/>
                  </a:cubicBezTo>
                  <a:cubicBezTo>
                    <a:pt x="68" y="202"/>
                    <a:pt x="69" y="203"/>
                    <a:pt x="71" y="203"/>
                  </a:cubicBezTo>
                  <a:cubicBezTo>
                    <a:pt x="71" y="203"/>
                    <a:pt x="72" y="203"/>
                    <a:pt x="72" y="203"/>
                  </a:cubicBezTo>
                  <a:cubicBezTo>
                    <a:pt x="73" y="203"/>
                    <a:pt x="73" y="203"/>
                    <a:pt x="74" y="203"/>
                  </a:cubicBezTo>
                  <a:cubicBezTo>
                    <a:pt x="74" y="203"/>
                    <a:pt x="74" y="203"/>
                    <a:pt x="74" y="203"/>
                  </a:cubicBezTo>
                  <a:cubicBezTo>
                    <a:pt x="74" y="201"/>
                    <a:pt x="74" y="199"/>
                    <a:pt x="75" y="198"/>
                  </a:cubicBezTo>
                  <a:cubicBezTo>
                    <a:pt x="77" y="197"/>
                    <a:pt x="78" y="196"/>
                    <a:pt x="81" y="196"/>
                  </a:cubicBezTo>
                  <a:cubicBezTo>
                    <a:pt x="83" y="196"/>
                    <a:pt x="86" y="197"/>
                    <a:pt x="88" y="199"/>
                  </a:cubicBezTo>
                  <a:cubicBezTo>
                    <a:pt x="88" y="199"/>
                    <a:pt x="89" y="199"/>
                    <a:pt x="90" y="199"/>
                  </a:cubicBezTo>
                  <a:cubicBezTo>
                    <a:pt x="92" y="199"/>
                    <a:pt x="93" y="197"/>
                    <a:pt x="93" y="196"/>
                  </a:cubicBezTo>
                  <a:cubicBezTo>
                    <a:pt x="93" y="195"/>
                    <a:pt x="93" y="194"/>
                    <a:pt x="93" y="193"/>
                  </a:cubicBezTo>
                  <a:cubicBezTo>
                    <a:pt x="92" y="192"/>
                    <a:pt x="91" y="191"/>
                    <a:pt x="91" y="189"/>
                  </a:cubicBezTo>
                  <a:cubicBezTo>
                    <a:pt x="91" y="188"/>
                    <a:pt x="91" y="187"/>
                    <a:pt x="91" y="186"/>
                  </a:cubicBezTo>
                  <a:cubicBezTo>
                    <a:pt x="93" y="184"/>
                    <a:pt x="97" y="184"/>
                    <a:pt x="100" y="183"/>
                  </a:cubicBezTo>
                  <a:cubicBezTo>
                    <a:pt x="101" y="183"/>
                    <a:pt x="102" y="183"/>
                    <a:pt x="102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1"/>
                    <a:pt x="101" y="180"/>
                  </a:cubicBezTo>
                  <a:cubicBezTo>
                    <a:pt x="100" y="179"/>
                    <a:pt x="100" y="179"/>
                    <a:pt x="100" y="179"/>
                  </a:cubicBezTo>
                  <a:cubicBezTo>
                    <a:pt x="99" y="178"/>
                    <a:pt x="100" y="177"/>
                    <a:pt x="101" y="176"/>
                  </a:cubicBezTo>
                  <a:cubicBezTo>
                    <a:pt x="101" y="175"/>
                    <a:pt x="102" y="175"/>
                    <a:pt x="102" y="175"/>
                  </a:cubicBezTo>
                  <a:cubicBezTo>
                    <a:pt x="103" y="174"/>
                    <a:pt x="102" y="173"/>
                    <a:pt x="102" y="171"/>
                  </a:cubicBezTo>
                  <a:cubicBezTo>
                    <a:pt x="102" y="171"/>
                    <a:pt x="101" y="170"/>
                    <a:pt x="101" y="169"/>
                  </a:cubicBezTo>
                  <a:cubicBezTo>
                    <a:pt x="101" y="166"/>
                    <a:pt x="101" y="165"/>
                    <a:pt x="102" y="163"/>
                  </a:cubicBezTo>
                  <a:cubicBezTo>
                    <a:pt x="103" y="162"/>
                    <a:pt x="103" y="160"/>
                    <a:pt x="103" y="159"/>
                  </a:cubicBezTo>
                  <a:cubicBezTo>
                    <a:pt x="103" y="158"/>
                    <a:pt x="103" y="158"/>
                    <a:pt x="103" y="158"/>
                  </a:cubicBezTo>
                  <a:cubicBezTo>
                    <a:pt x="103" y="157"/>
                    <a:pt x="102" y="154"/>
                    <a:pt x="104" y="154"/>
                  </a:cubicBezTo>
                  <a:cubicBezTo>
                    <a:pt x="106" y="153"/>
                    <a:pt x="110" y="145"/>
                    <a:pt x="110" y="144"/>
                  </a:cubicBezTo>
                  <a:cubicBezTo>
                    <a:pt x="110" y="142"/>
                    <a:pt x="112" y="140"/>
                    <a:pt x="113" y="139"/>
                  </a:cubicBezTo>
                  <a:cubicBezTo>
                    <a:pt x="114" y="139"/>
                    <a:pt x="114" y="138"/>
                    <a:pt x="114" y="137"/>
                  </a:cubicBezTo>
                  <a:cubicBezTo>
                    <a:pt x="114" y="136"/>
                    <a:pt x="114" y="134"/>
                    <a:pt x="113" y="134"/>
                  </a:cubicBezTo>
                  <a:cubicBezTo>
                    <a:pt x="112" y="133"/>
                    <a:pt x="112" y="131"/>
                    <a:pt x="112" y="128"/>
                  </a:cubicBezTo>
                  <a:cubicBezTo>
                    <a:pt x="112" y="127"/>
                    <a:pt x="112" y="127"/>
                    <a:pt x="112" y="127"/>
                  </a:cubicBezTo>
                  <a:cubicBezTo>
                    <a:pt x="111" y="125"/>
                    <a:pt x="111" y="125"/>
                    <a:pt x="110" y="124"/>
                  </a:cubicBezTo>
                  <a:cubicBezTo>
                    <a:pt x="110" y="124"/>
                    <a:pt x="109" y="124"/>
                    <a:pt x="109" y="123"/>
                  </a:cubicBezTo>
                  <a:cubicBezTo>
                    <a:pt x="107" y="120"/>
                    <a:pt x="109" y="117"/>
                    <a:pt x="110" y="116"/>
                  </a:cubicBezTo>
                  <a:cubicBezTo>
                    <a:pt x="111" y="115"/>
                    <a:pt x="111" y="110"/>
                    <a:pt x="111" y="108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8"/>
                    <a:pt x="101" y="27"/>
                    <a:pt x="101" y="26"/>
                  </a:cubicBezTo>
                  <a:cubicBezTo>
                    <a:pt x="100" y="25"/>
                    <a:pt x="100" y="23"/>
                    <a:pt x="100" y="22"/>
                  </a:cubicBezTo>
                  <a:cubicBezTo>
                    <a:pt x="99" y="20"/>
                    <a:pt x="98" y="18"/>
                    <a:pt x="97" y="16"/>
                  </a:cubicBezTo>
                  <a:cubicBezTo>
                    <a:pt x="96" y="15"/>
                    <a:pt x="95" y="14"/>
                    <a:pt x="95" y="14"/>
                  </a:cubicBezTo>
                  <a:cubicBezTo>
                    <a:pt x="94" y="13"/>
                    <a:pt x="93" y="12"/>
                    <a:pt x="93" y="9"/>
                  </a:cubicBezTo>
                  <a:cubicBezTo>
                    <a:pt x="93" y="8"/>
                    <a:pt x="93" y="8"/>
                    <a:pt x="93" y="8"/>
                  </a:cubicBezTo>
                  <a:cubicBezTo>
                    <a:pt x="93" y="6"/>
                    <a:pt x="93" y="3"/>
                    <a:pt x="93" y="0"/>
                  </a:cubicBezTo>
                </a:path>
              </a:pathLst>
            </a:custGeom>
            <a:solidFill>
              <a:schemeClr val="accent3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11" name="Freeform 746">
              <a:extLst>
                <a:ext uri="{FF2B5EF4-FFF2-40B4-BE49-F238E27FC236}">
                  <a16:creationId xmlns:a16="http://schemas.microsoft.com/office/drawing/2014/main" id="{7C220130-8848-47F0-8552-F56CF60303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928" y="1692141"/>
              <a:ext cx="298311" cy="450526"/>
            </a:xfrm>
            <a:custGeom>
              <a:avLst/>
              <a:gdLst>
                <a:gd name="T0" fmla="*/ 92 w 95"/>
                <a:gd name="T1" fmla="*/ 78 h 140"/>
                <a:gd name="T2" fmla="*/ 88 w 95"/>
                <a:gd name="T3" fmla="*/ 76 h 140"/>
                <a:gd name="T4" fmla="*/ 89 w 95"/>
                <a:gd name="T5" fmla="*/ 71 h 140"/>
                <a:gd name="T6" fmla="*/ 86 w 95"/>
                <a:gd name="T7" fmla="*/ 69 h 140"/>
                <a:gd name="T8" fmla="*/ 83 w 95"/>
                <a:gd name="T9" fmla="*/ 72 h 140"/>
                <a:gd name="T10" fmla="*/ 76 w 95"/>
                <a:gd name="T11" fmla="*/ 65 h 140"/>
                <a:gd name="T12" fmla="*/ 75 w 95"/>
                <a:gd name="T13" fmla="*/ 56 h 140"/>
                <a:gd name="T14" fmla="*/ 66 w 95"/>
                <a:gd name="T15" fmla="*/ 56 h 140"/>
                <a:gd name="T16" fmla="*/ 63 w 95"/>
                <a:gd name="T17" fmla="*/ 49 h 140"/>
                <a:gd name="T18" fmla="*/ 50 w 95"/>
                <a:gd name="T19" fmla="*/ 14 h 140"/>
                <a:gd name="T20" fmla="*/ 38 w 95"/>
                <a:gd name="T21" fmla="*/ 2 h 140"/>
                <a:gd name="T22" fmla="*/ 32 w 95"/>
                <a:gd name="T23" fmla="*/ 5 h 140"/>
                <a:gd name="T24" fmla="*/ 19 w 95"/>
                <a:gd name="T25" fmla="*/ 12 h 140"/>
                <a:gd name="T26" fmla="*/ 14 w 95"/>
                <a:gd name="T27" fmla="*/ 5 h 140"/>
                <a:gd name="T28" fmla="*/ 9 w 95"/>
                <a:gd name="T29" fmla="*/ 11 h 140"/>
                <a:gd name="T30" fmla="*/ 2 w 95"/>
                <a:gd name="T31" fmla="*/ 33 h 140"/>
                <a:gd name="T32" fmla="*/ 3 w 95"/>
                <a:gd name="T33" fmla="*/ 43 h 140"/>
                <a:gd name="T34" fmla="*/ 3 w 95"/>
                <a:gd name="T35" fmla="*/ 44 h 140"/>
                <a:gd name="T36" fmla="*/ 29 w 95"/>
                <a:gd name="T37" fmla="*/ 135 h 140"/>
                <a:gd name="T38" fmla="*/ 30 w 95"/>
                <a:gd name="T39" fmla="*/ 135 h 140"/>
                <a:gd name="T40" fmla="*/ 33 w 95"/>
                <a:gd name="T41" fmla="*/ 137 h 140"/>
                <a:gd name="T42" fmla="*/ 37 w 95"/>
                <a:gd name="T43" fmla="*/ 139 h 140"/>
                <a:gd name="T44" fmla="*/ 36 w 95"/>
                <a:gd name="T45" fmla="*/ 135 h 140"/>
                <a:gd name="T46" fmla="*/ 37 w 95"/>
                <a:gd name="T47" fmla="*/ 133 h 140"/>
                <a:gd name="T48" fmla="*/ 39 w 95"/>
                <a:gd name="T49" fmla="*/ 130 h 140"/>
                <a:gd name="T50" fmla="*/ 41 w 95"/>
                <a:gd name="T51" fmla="*/ 132 h 140"/>
                <a:gd name="T52" fmla="*/ 42 w 95"/>
                <a:gd name="T53" fmla="*/ 129 h 140"/>
                <a:gd name="T54" fmla="*/ 43 w 95"/>
                <a:gd name="T55" fmla="*/ 126 h 140"/>
                <a:gd name="T56" fmla="*/ 48 w 95"/>
                <a:gd name="T57" fmla="*/ 126 h 140"/>
                <a:gd name="T58" fmla="*/ 50 w 95"/>
                <a:gd name="T59" fmla="*/ 124 h 140"/>
                <a:gd name="T60" fmla="*/ 50 w 95"/>
                <a:gd name="T61" fmla="*/ 112 h 140"/>
                <a:gd name="T62" fmla="*/ 52 w 95"/>
                <a:gd name="T63" fmla="*/ 111 h 140"/>
                <a:gd name="T64" fmla="*/ 53 w 95"/>
                <a:gd name="T65" fmla="*/ 106 h 140"/>
                <a:gd name="T66" fmla="*/ 55 w 95"/>
                <a:gd name="T67" fmla="*/ 108 h 140"/>
                <a:gd name="T68" fmla="*/ 58 w 95"/>
                <a:gd name="T69" fmla="*/ 110 h 140"/>
                <a:gd name="T70" fmla="*/ 60 w 95"/>
                <a:gd name="T71" fmla="*/ 111 h 140"/>
                <a:gd name="T72" fmla="*/ 63 w 95"/>
                <a:gd name="T73" fmla="*/ 110 h 140"/>
                <a:gd name="T74" fmla="*/ 62 w 95"/>
                <a:gd name="T75" fmla="*/ 105 h 140"/>
                <a:gd name="T76" fmla="*/ 64 w 95"/>
                <a:gd name="T77" fmla="*/ 108 h 140"/>
                <a:gd name="T78" fmla="*/ 66 w 95"/>
                <a:gd name="T79" fmla="*/ 108 h 140"/>
                <a:gd name="T80" fmla="*/ 69 w 95"/>
                <a:gd name="T81" fmla="*/ 106 h 140"/>
                <a:gd name="T82" fmla="*/ 69 w 95"/>
                <a:gd name="T83" fmla="*/ 102 h 140"/>
                <a:gd name="T84" fmla="*/ 65 w 95"/>
                <a:gd name="T85" fmla="*/ 101 h 140"/>
                <a:gd name="T86" fmla="*/ 64 w 95"/>
                <a:gd name="T87" fmla="*/ 100 h 140"/>
                <a:gd name="T88" fmla="*/ 69 w 95"/>
                <a:gd name="T89" fmla="*/ 99 h 140"/>
                <a:gd name="T90" fmla="*/ 70 w 95"/>
                <a:gd name="T91" fmla="*/ 102 h 140"/>
                <a:gd name="T92" fmla="*/ 74 w 95"/>
                <a:gd name="T93" fmla="*/ 102 h 140"/>
                <a:gd name="T94" fmla="*/ 75 w 95"/>
                <a:gd name="T95" fmla="*/ 99 h 140"/>
                <a:gd name="T96" fmla="*/ 77 w 95"/>
                <a:gd name="T97" fmla="*/ 95 h 140"/>
                <a:gd name="T98" fmla="*/ 79 w 95"/>
                <a:gd name="T99" fmla="*/ 94 h 140"/>
                <a:gd name="T100" fmla="*/ 81 w 95"/>
                <a:gd name="T101" fmla="*/ 95 h 140"/>
                <a:gd name="T102" fmla="*/ 84 w 95"/>
                <a:gd name="T103" fmla="*/ 91 h 140"/>
                <a:gd name="T104" fmla="*/ 87 w 95"/>
                <a:gd name="T105" fmla="*/ 87 h 140"/>
                <a:gd name="T106" fmla="*/ 92 w 95"/>
                <a:gd name="T107" fmla="*/ 84 h 140"/>
                <a:gd name="T108" fmla="*/ 92 w 95"/>
                <a:gd name="T109" fmla="*/ 7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5" h="140">
                  <a:moveTo>
                    <a:pt x="92" y="78"/>
                  </a:moveTo>
                  <a:cubicBezTo>
                    <a:pt x="89" y="78"/>
                    <a:pt x="87" y="79"/>
                    <a:pt x="88" y="76"/>
                  </a:cubicBezTo>
                  <a:cubicBezTo>
                    <a:pt x="90" y="73"/>
                    <a:pt x="91" y="72"/>
                    <a:pt x="89" y="71"/>
                  </a:cubicBezTo>
                  <a:cubicBezTo>
                    <a:pt x="88" y="70"/>
                    <a:pt x="86" y="70"/>
                    <a:pt x="86" y="69"/>
                  </a:cubicBezTo>
                  <a:cubicBezTo>
                    <a:pt x="86" y="69"/>
                    <a:pt x="84" y="71"/>
                    <a:pt x="83" y="72"/>
                  </a:cubicBezTo>
                  <a:cubicBezTo>
                    <a:pt x="82" y="72"/>
                    <a:pt x="78" y="67"/>
                    <a:pt x="76" y="65"/>
                  </a:cubicBezTo>
                  <a:cubicBezTo>
                    <a:pt x="75" y="63"/>
                    <a:pt x="77" y="58"/>
                    <a:pt x="75" y="56"/>
                  </a:cubicBezTo>
                  <a:cubicBezTo>
                    <a:pt x="73" y="53"/>
                    <a:pt x="69" y="58"/>
                    <a:pt x="66" y="56"/>
                  </a:cubicBezTo>
                  <a:cubicBezTo>
                    <a:pt x="64" y="54"/>
                    <a:pt x="63" y="49"/>
                    <a:pt x="63" y="49"/>
                  </a:cubicBezTo>
                  <a:cubicBezTo>
                    <a:pt x="63" y="49"/>
                    <a:pt x="52" y="18"/>
                    <a:pt x="50" y="14"/>
                  </a:cubicBezTo>
                  <a:cubicBezTo>
                    <a:pt x="49" y="9"/>
                    <a:pt x="41" y="4"/>
                    <a:pt x="38" y="2"/>
                  </a:cubicBezTo>
                  <a:cubicBezTo>
                    <a:pt x="34" y="0"/>
                    <a:pt x="33" y="2"/>
                    <a:pt x="32" y="5"/>
                  </a:cubicBezTo>
                  <a:cubicBezTo>
                    <a:pt x="31" y="7"/>
                    <a:pt x="22" y="13"/>
                    <a:pt x="19" y="12"/>
                  </a:cubicBezTo>
                  <a:cubicBezTo>
                    <a:pt x="17" y="10"/>
                    <a:pt x="16" y="6"/>
                    <a:pt x="14" y="5"/>
                  </a:cubicBezTo>
                  <a:cubicBezTo>
                    <a:pt x="12" y="3"/>
                    <a:pt x="10" y="8"/>
                    <a:pt x="9" y="11"/>
                  </a:cubicBezTo>
                  <a:cubicBezTo>
                    <a:pt x="8" y="14"/>
                    <a:pt x="4" y="30"/>
                    <a:pt x="2" y="33"/>
                  </a:cubicBezTo>
                  <a:cubicBezTo>
                    <a:pt x="0" y="37"/>
                    <a:pt x="2" y="39"/>
                    <a:pt x="3" y="43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29" y="135"/>
                    <a:pt x="29" y="135"/>
                    <a:pt x="29" y="135"/>
                  </a:cubicBezTo>
                  <a:cubicBezTo>
                    <a:pt x="30" y="135"/>
                    <a:pt x="30" y="135"/>
                    <a:pt x="30" y="135"/>
                  </a:cubicBezTo>
                  <a:cubicBezTo>
                    <a:pt x="32" y="135"/>
                    <a:pt x="31" y="138"/>
                    <a:pt x="33" y="137"/>
                  </a:cubicBezTo>
                  <a:cubicBezTo>
                    <a:pt x="35" y="135"/>
                    <a:pt x="36" y="140"/>
                    <a:pt x="37" y="139"/>
                  </a:cubicBezTo>
                  <a:cubicBezTo>
                    <a:pt x="37" y="137"/>
                    <a:pt x="36" y="136"/>
                    <a:pt x="36" y="135"/>
                  </a:cubicBezTo>
                  <a:cubicBezTo>
                    <a:pt x="36" y="134"/>
                    <a:pt x="38" y="135"/>
                    <a:pt x="37" y="133"/>
                  </a:cubicBezTo>
                  <a:cubicBezTo>
                    <a:pt x="36" y="131"/>
                    <a:pt x="37" y="128"/>
                    <a:pt x="39" y="130"/>
                  </a:cubicBezTo>
                  <a:cubicBezTo>
                    <a:pt x="40" y="132"/>
                    <a:pt x="40" y="133"/>
                    <a:pt x="41" y="132"/>
                  </a:cubicBezTo>
                  <a:cubicBezTo>
                    <a:pt x="42" y="131"/>
                    <a:pt x="43" y="132"/>
                    <a:pt x="42" y="129"/>
                  </a:cubicBezTo>
                  <a:cubicBezTo>
                    <a:pt x="41" y="126"/>
                    <a:pt x="41" y="126"/>
                    <a:pt x="43" y="126"/>
                  </a:cubicBezTo>
                  <a:cubicBezTo>
                    <a:pt x="45" y="126"/>
                    <a:pt x="45" y="127"/>
                    <a:pt x="48" y="126"/>
                  </a:cubicBezTo>
                  <a:cubicBezTo>
                    <a:pt x="50" y="125"/>
                    <a:pt x="51" y="125"/>
                    <a:pt x="50" y="124"/>
                  </a:cubicBezTo>
                  <a:cubicBezTo>
                    <a:pt x="50" y="122"/>
                    <a:pt x="48" y="116"/>
                    <a:pt x="50" y="112"/>
                  </a:cubicBezTo>
                  <a:cubicBezTo>
                    <a:pt x="52" y="109"/>
                    <a:pt x="52" y="113"/>
                    <a:pt x="52" y="111"/>
                  </a:cubicBezTo>
                  <a:cubicBezTo>
                    <a:pt x="51" y="109"/>
                    <a:pt x="52" y="109"/>
                    <a:pt x="53" y="106"/>
                  </a:cubicBezTo>
                  <a:cubicBezTo>
                    <a:pt x="53" y="103"/>
                    <a:pt x="54" y="106"/>
                    <a:pt x="55" y="108"/>
                  </a:cubicBezTo>
                  <a:cubicBezTo>
                    <a:pt x="55" y="109"/>
                    <a:pt x="56" y="111"/>
                    <a:pt x="58" y="110"/>
                  </a:cubicBezTo>
                  <a:cubicBezTo>
                    <a:pt x="59" y="110"/>
                    <a:pt x="58" y="110"/>
                    <a:pt x="60" y="111"/>
                  </a:cubicBezTo>
                  <a:cubicBezTo>
                    <a:pt x="62" y="111"/>
                    <a:pt x="65" y="112"/>
                    <a:pt x="63" y="110"/>
                  </a:cubicBezTo>
                  <a:cubicBezTo>
                    <a:pt x="62" y="108"/>
                    <a:pt x="60" y="106"/>
                    <a:pt x="62" y="105"/>
                  </a:cubicBezTo>
                  <a:cubicBezTo>
                    <a:pt x="63" y="105"/>
                    <a:pt x="63" y="106"/>
                    <a:pt x="64" y="108"/>
                  </a:cubicBezTo>
                  <a:cubicBezTo>
                    <a:pt x="64" y="109"/>
                    <a:pt x="66" y="108"/>
                    <a:pt x="66" y="108"/>
                  </a:cubicBezTo>
                  <a:cubicBezTo>
                    <a:pt x="66" y="108"/>
                    <a:pt x="67" y="108"/>
                    <a:pt x="69" y="106"/>
                  </a:cubicBezTo>
                  <a:cubicBezTo>
                    <a:pt x="70" y="104"/>
                    <a:pt x="70" y="103"/>
                    <a:pt x="69" y="102"/>
                  </a:cubicBezTo>
                  <a:cubicBezTo>
                    <a:pt x="68" y="101"/>
                    <a:pt x="66" y="100"/>
                    <a:pt x="65" y="101"/>
                  </a:cubicBezTo>
                  <a:cubicBezTo>
                    <a:pt x="64" y="102"/>
                    <a:pt x="62" y="102"/>
                    <a:pt x="64" y="100"/>
                  </a:cubicBezTo>
                  <a:cubicBezTo>
                    <a:pt x="66" y="99"/>
                    <a:pt x="68" y="97"/>
                    <a:pt x="69" y="99"/>
                  </a:cubicBezTo>
                  <a:cubicBezTo>
                    <a:pt x="70" y="100"/>
                    <a:pt x="68" y="100"/>
                    <a:pt x="70" y="102"/>
                  </a:cubicBezTo>
                  <a:cubicBezTo>
                    <a:pt x="72" y="103"/>
                    <a:pt x="73" y="104"/>
                    <a:pt x="74" y="102"/>
                  </a:cubicBezTo>
                  <a:cubicBezTo>
                    <a:pt x="74" y="99"/>
                    <a:pt x="74" y="99"/>
                    <a:pt x="75" y="99"/>
                  </a:cubicBezTo>
                  <a:cubicBezTo>
                    <a:pt x="76" y="99"/>
                    <a:pt x="77" y="97"/>
                    <a:pt x="77" y="95"/>
                  </a:cubicBezTo>
                  <a:cubicBezTo>
                    <a:pt x="77" y="93"/>
                    <a:pt x="77" y="93"/>
                    <a:pt x="79" y="94"/>
                  </a:cubicBezTo>
                  <a:cubicBezTo>
                    <a:pt x="80" y="96"/>
                    <a:pt x="80" y="97"/>
                    <a:pt x="81" y="95"/>
                  </a:cubicBezTo>
                  <a:cubicBezTo>
                    <a:pt x="82" y="93"/>
                    <a:pt x="81" y="93"/>
                    <a:pt x="84" y="91"/>
                  </a:cubicBezTo>
                  <a:cubicBezTo>
                    <a:pt x="86" y="89"/>
                    <a:pt x="84" y="87"/>
                    <a:pt x="87" y="87"/>
                  </a:cubicBezTo>
                  <a:cubicBezTo>
                    <a:pt x="89" y="86"/>
                    <a:pt x="89" y="86"/>
                    <a:pt x="92" y="84"/>
                  </a:cubicBezTo>
                  <a:cubicBezTo>
                    <a:pt x="94" y="82"/>
                    <a:pt x="95" y="78"/>
                    <a:pt x="92" y="7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12" name="Freeform 762">
              <a:extLst>
                <a:ext uri="{FF2B5EF4-FFF2-40B4-BE49-F238E27FC236}">
                  <a16:creationId xmlns:a16="http://schemas.microsoft.com/office/drawing/2014/main" id="{DB571AA5-30CA-482B-824C-2EFEA9381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8623" y="2069167"/>
              <a:ext cx="677497" cy="515858"/>
            </a:xfrm>
            <a:custGeom>
              <a:avLst/>
              <a:gdLst>
                <a:gd name="T0" fmla="*/ 209 w 216"/>
                <a:gd name="T1" fmla="*/ 130 h 160"/>
                <a:gd name="T2" fmla="*/ 201 w 216"/>
                <a:gd name="T3" fmla="*/ 137 h 160"/>
                <a:gd name="T4" fmla="*/ 203 w 216"/>
                <a:gd name="T5" fmla="*/ 129 h 160"/>
                <a:gd name="T6" fmla="*/ 188 w 216"/>
                <a:gd name="T7" fmla="*/ 138 h 160"/>
                <a:gd name="T8" fmla="*/ 176 w 216"/>
                <a:gd name="T9" fmla="*/ 144 h 160"/>
                <a:gd name="T10" fmla="*/ 169 w 216"/>
                <a:gd name="T11" fmla="*/ 146 h 160"/>
                <a:gd name="T12" fmla="*/ 168 w 216"/>
                <a:gd name="T13" fmla="*/ 141 h 160"/>
                <a:gd name="T14" fmla="*/ 172 w 216"/>
                <a:gd name="T15" fmla="*/ 132 h 160"/>
                <a:gd name="T16" fmla="*/ 168 w 216"/>
                <a:gd name="T17" fmla="*/ 119 h 160"/>
                <a:gd name="T18" fmla="*/ 165 w 216"/>
                <a:gd name="T19" fmla="*/ 105 h 160"/>
                <a:gd name="T20" fmla="*/ 165 w 216"/>
                <a:gd name="T21" fmla="*/ 104 h 160"/>
                <a:gd name="T22" fmla="*/ 161 w 216"/>
                <a:gd name="T23" fmla="*/ 62 h 160"/>
                <a:gd name="T24" fmla="*/ 155 w 216"/>
                <a:gd name="T25" fmla="*/ 51 h 160"/>
                <a:gd name="T26" fmla="*/ 151 w 216"/>
                <a:gd name="T27" fmla="*/ 34 h 160"/>
                <a:gd name="T28" fmla="*/ 148 w 216"/>
                <a:gd name="T29" fmla="*/ 19 h 160"/>
                <a:gd name="T30" fmla="*/ 144 w 216"/>
                <a:gd name="T31" fmla="*/ 7 h 160"/>
                <a:gd name="T32" fmla="*/ 106 w 216"/>
                <a:gd name="T33" fmla="*/ 9 h 160"/>
                <a:gd name="T34" fmla="*/ 79 w 216"/>
                <a:gd name="T35" fmla="*/ 43 h 160"/>
                <a:gd name="T36" fmla="*/ 75 w 216"/>
                <a:gd name="T37" fmla="*/ 49 h 160"/>
                <a:gd name="T38" fmla="*/ 80 w 216"/>
                <a:gd name="T39" fmla="*/ 51 h 160"/>
                <a:gd name="T40" fmla="*/ 83 w 216"/>
                <a:gd name="T41" fmla="*/ 53 h 160"/>
                <a:gd name="T42" fmla="*/ 80 w 216"/>
                <a:gd name="T43" fmla="*/ 58 h 160"/>
                <a:gd name="T44" fmla="*/ 83 w 216"/>
                <a:gd name="T45" fmla="*/ 66 h 160"/>
                <a:gd name="T46" fmla="*/ 78 w 216"/>
                <a:gd name="T47" fmla="*/ 71 h 160"/>
                <a:gd name="T48" fmla="*/ 74 w 216"/>
                <a:gd name="T49" fmla="*/ 75 h 160"/>
                <a:gd name="T50" fmla="*/ 68 w 216"/>
                <a:gd name="T51" fmla="*/ 81 h 160"/>
                <a:gd name="T52" fmla="*/ 63 w 216"/>
                <a:gd name="T53" fmla="*/ 82 h 160"/>
                <a:gd name="T54" fmla="*/ 52 w 216"/>
                <a:gd name="T55" fmla="*/ 86 h 160"/>
                <a:gd name="T56" fmla="*/ 44 w 216"/>
                <a:gd name="T57" fmla="*/ 84 h 160"/>
                <a:gd name="T58" fmla="*/ 12 w 216"/>
                <a:gd name="T59" fmla="*/ 93 h 160"/>
                <a:gd name="T60" fmla="*/ 18 w 216"/>
                <a:gd name="T61" fmla="*/ 107 h 160"/>
                <a:gd name="T62" fmla="*/ 20 w 216"/>
                <a:gd name="T63" fmla="*/ 108 h 160"/>
                <a:gd name="T64" fmla="*/ 7 w 216"/>
                <a:gd name="T65" fmla="*/ 126 h 160"/>
                <a:gd name="T66" fmla="*/ 2 w 216"/>
                <a:gd name="T67" fmla="*/ 141 h 160"/>
                <a:gd name="T68" fmla="*/ 118 w 216"/>
                <a:gd name="T69" fmla="*/ 120 h 160"/>
                <a:gd name="T70" fmla="*/ 131 w 216"/>
                <a:gd name="T71" fmla="*/ 134 h 160"/>
                <a:gd name="T72" fmla="*/ 143 w 216"/>
                <a:gd name="T73" fmla="*/ 138 h 160"/>
                <a:gd name="T74" fmla="*/ 164 w 216"/>
                <a:gd name="T75" fmla="*/ 146 h 160"/>
                <a:gd name="T76" fmla="*/ 162 w 216"/>
                <a:gd name="T77" fmla="*/ 157 h 160"/>
                <a:gd name="T78" fmla="*/ 184 w 216"/>
                <a:gd name="T79" fmla="*/ 151 h 160"/>
                <a:gd name="T80" fmla="*/ 208 w 216"/>
                <a:gd name="T81" fmla="*/ 136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16" h="160">
                  <a:moveTo>
                    <a:pt x="214" y="130"/>
                  </a:moveTo>
                  <a:cubicBezTo>
                    <a:pt x="213" y="129"/>
                    <a:pt x="211" y="131"/>
                    <a:pt x="209" y="130"/>
                  </a:cubicBezTo>
                  <a:cubicBezTo>
                    <a:pt x="206" y="129"/>
                    <a:pt x="206" y="131"/>
                    <a:pt x="206" y="132"/>
                  </a:cubicBezTo>
                  <a:cubicBezTo>
                    <a:pt x="205" y="133"/>
                    <a:pt x="202" y="138"/>
                    <a:pt x="201" y="137"/>
                  </a:cubicBezTo>
                  <a:cubicBezTo>
                    <a:pt x="200" y="137"/>
                    <a:pt x="203" y="134"/>
                    <a:pt x="203" y="132"/>
                  </a:cubicBezTo>
                  <a:cubicBezTo>
                    <a:pt x="204" y="130"/>
                    <a:pt x="204" y="126"/>
                    <a:pt x="203" y="129"/>
                  </a:cubicBezTo>
                  <a:cubicBezTo>
                    <a:pt x="202" y="131"/>
                    <a:pt x="200" y="135"/>
                    <a:pt x="197" y="136"/>
                  </a:cubicBezTo>
                  <a:cubicBezTo>
                    <a:pt x="194" y="137"/>
                    <a:pt x="191" y="138"/>
                    <a:pt x="188" y="138"/>
                  </a:cubicBezTo>
                  <a:cubicBezTo>
                    <a:pt x="186" y="138"/>
                    <a:pt x="184" y="139"/>
                    <a:pt x="183" y="141"/>
                  </a:cubicBezTo>
                  <a:cubicBezTo>
                    <a:pt x="182" y="143"/>
                    <a:pt x="179" y="143"/>
                    <a:pt x="176" y="144"/>
                  </a:cubicBezTo>
                  <a:cubicBezTo>
                    <a:pt x="174" y="144"/>
                    <a:pt x="172" y="146"/>
                    <a:pt x="170" y="147"/>
                  </a:cubicBezTo>
                  <a:cubicBezTo>
                    <a:pt x="168" y="148"/>
                    <a:pt x="167" y="148"/>
                    <a:pt x="169" y="146"/>
                  </a:cubicBezTo>
                  <a:cubicBezTo>
                    <a:pt x="169" y="145"/>
                    <a:pt x="170" y="145"/>
                    <a:pt x="171" y="144"/>
                  </a:cubicBezTo>
                  <a:cubicBezTo>
                    <a:pt x="170" y="143"/>
                    <a:pt x="168" y="142"/>
                    <a:pt x="168" y="141"/>
                  </a:cubicBezTo>
                  <a:cubicBezTo>
                    <a:pt x="168" y="140"/>
                    <a:pt x="170" y="137"/>
                    <a:pt x="171" y="136"/>
                  </a:cubicBezTo>
                  <a:cubicBezTo>
                    <a:pt x="172" y="135"/>
                    <a:pt x="172" y="133"/>
                    <a:pt x="172" y="132"/>
                  </a:cubicBezTo>
                  <a:cubicBezTo>
                    <a:pt x="171" y="131"/>
                    <a:pt x="170" y="131"/>
                    <a:pt x="170" y="129"/>
                  </a:cubicBezTo>
                  <a:cubicBezTo>
                    <a:pt x="170" y="127"/>
                    <a:pt x="170" y="122"/>
                    <a:pt x="168" y="119"/>
                  </a:cubicBezTo>
                  <a:cubicBezTo>
                    <a:pt x="167" y="116"/>
                    <a:pt x="166" y="111"/>
                    <a:pt x="166" y="111"/>
                  </a:cubicBezTo>
                  <a:cubicBezTo>
                    <a:pt x="166" y="110"/>
                    <a:pt x="166" y="105"/>
                    <a:pt x="165" y="105"/>
                  </a:cubicBezTo>
                  <a:cubicBezTo>
                    <a:pt x="165" y="105"/>
                    <a:pt x="165" y="105"/>
                    <a:pt x="165" y="105"/>
                  </a:cubicBezTo>
                  <a:cubicBezTo>
                    <a:pt x="165" y="105"/>
                    <a:pt x="165" y="104"/>
                    <a:pt x="165" y="104"/>
                  </a:cubicBezTo>
                  <a:cubicBezTo>
                    <a:pt x="165" y="79"/>
                    <a:pt x="165" y="79"/>
                    <a:pt x="165" y="79"/>
                  </a:cubicBezTo>
                  <a:cubicBezTo>
                    <a:pt x="165" y="79"/>
                    <a:pt x="162" y="67"/>
                    <a:pt x="161" y="62"/>
                  </a:cubicBezTo>
                  <a:cubicBezTo>
                    <a:pt x="160" y="58"/>
                    <a:pt x="159" y="53"/>
                    <a:pt x="158" y="51"/>
                  </a:cubicBezTo>
                  <a:cubicBezTo>
                    <a:pt x="157" y="48"/>
                    <a:pt x="157" y="51"/>
                    <a:pt x="155" y="51"/>
                  </a:cubicBezTo>
                  <a:cubicBezTo>
                    <a:pt x="153" y="50"/>
                    <a:pt x="153" y="45"/>
                    <a:pt x="153" y="43"/>
                  </a:cubicBezTo>
                  <a:cubicBezTo>
                    <a:pt x="153" y="42"/>
                    <a:pt x="152" y="37"/>
                    <a:pt x="151" y="34"/>
                  </a:cubicBezTo>
                  <a:cubicBezTo>
                    <a:pt x="150" y="31"/>
                    <a:pt x="151" y="29"/>
                    <a:pt x="151" y="27"/>
                  </a:cubicBezTo>
                  <a:cubicBezTo>
                    <a:pt x="151" y="25"/>
                    <a:pt x="149" y="20"/>
                    <a:pt x="148" y="19"/>
                  </a:cubicBezTo>
                  <a:cubicBezTo>
                    <a:pt x="147" y="17"/>
                    <a:pt x="146" y="17"/>
                    <a:pt x="145" y="14"/>
                  </a:cubicBezTo>
                  <a:cubicBezTo>
                    <a:pt x="145" y="12"/>
                    <a:pt x="145" y="9"/>
                    <a:pt x="144" y="7"/>
                  </a:cubicBezTo>
                  <a:cubicBezTo>
                    <a:pt x="144" y="6"/>
                    <a:pt x="144" y="2"/>
                    <a:pt x="144" y="0"/>
                  </a:cubicBezTo>
                  <a:cubicBezTo>
                    <a:pt x="125" y="5"/>
                    <a:pt x="107" y="9"/>
                    <a:pt x="106" y="9"/>
                  </a:cubicBezTo>
                  <a:cubicBezTo>
                    <a:pt x="103" y="9"/>
                    <a:pt x="86" y="32"/>
                    <a:pt x="86" y="35"/>
                  </a:cubicBezTo>
                  <a:cubicBezTo>
                    <a:pt x="86" y="37"/>
                    <a:pt x="82" y="40"/>
                    <a:pt x="79" y="43"/>
                  </a:cubicBezTo>
                  <a:cubicBezTo>
                    <a:pt x="80" y="43"/>
                    <a:pt x="80" y="43"/>
                    <a:pt x="80" y="43"/>
                  </a:cubicBezTo>
                  <a:cubicBezTo>
                    <a:pt x="79" y="44"/>
                    <a:pt x="75" y="48"/>
                    <a:pt x="75" y="49"/>
                  </a:cubicBezTo>
                  <a:cubicBezTo>
                    <a:pt x="75" y="50"/>
                    <a:pt x="78" y="51"/>
                    <a:pt x="78" y="50"/>
                  </a:cubicBezTo>
                  <a:cubicBezTo>
                    <a:pt x="79" y="50"/>
                    <a:pt x="81" y="49"/>
                    <a:pt x="80" y="51"/>
                  </a:cubicBezTo>
                  <a:cubicBezTo>
                    <a:pt x="80" y="52"/>
                    <a:pt x="80" y="52"/>
                    <a:pt x="82" y="52"/>
                  </a:cubicBezTo>
                  <a:cubicBezTo>
                    <a:pt x="83" y="51"/>
                    <a:pt x="84" y="52"/>
                    <a:pt x="83" y="53"/>
                  </a:cubicBezTo>
                  <a:cubicBezTo>
                    <a:pt x="82" y="53"/>
                    <a:pt x="81" y="55"/>
                    <a:pt x="81" y="56"/>
                  </a:cubicBezTo>
                  <a:cubicBezTo>
                    <a:pt x="81" y="56"/>
                    <a:pt x="80" y="56"/>
                    <a:pt x="80" y="58"/>
                  </a:cubicBezTo>
                  <a:cubicBezTo>
                    <a:pt x="80" y="59"/>
                    <a:pt x="81" y="60"/>
                    <a:pt x="82" y="62"/>
                  </a:cubicBezTo>
                  <a:cubicBezTo>
                    <a:pt x="82" y="64"/>
                    <a:pt x="84" y="65"/>
                    <a:pt x="83" y="66"/>
                  </a:cubicBezTo>
                  <a:cubicBezTo>
                    <a:pt x="83" y="68"/>
                    <a:pt x="83" y="70"/>
                    <a:pt x="81" y="70"/>
                  </a:cubicBezTo>
                  <a:cubicBezTo>
                    <a:pt x="80" y="70"/>
                    <a:pt x="78" y="69"/>
                    <a:pt x="78" y="71"/>
                  </a:cubicBezTo>
                  <a:cubicBezTo>
                    <a:pt x="77" y="72"/>
                    <a:pt x="77" y="73"/>
                    <a:pt x="76" y="74"/>
                  </a:cubicBezTo>
                  <a:cubicBezTo>
                    <a:pt x="75" y="74"/>
                    <a:pt x="74" y="74"/>
                    <a:pt x="74" y="75"/>
                  </a:cubicBezTo>
                  <a:cubicBezTo>
                    <a:pt x="73" y="76"/>
                    <a:pt x="73" y="78"/>
                    <a:pt x="71" y="78"/>
                  </a:cubicBezTo>
                  <a:cubicBezTo>
                    <a:pt x="70" y="79"/>
                    <a:pt x="68" y="80"/>
                    <a:pt x="68" y="81"/>
                  </a:cubicBezTo>
                  <a:cubicBezTo>
                    <a:pt x="67" y="82"/>
                    <a:pt x="68" y="83"/>
                    <a:pt x="66" y="83"/>
                  </a:cubicBezTo>
                  <a:cubicBezTo>
                    <a:pt x="65" y="82"/>
                    <a:pt x="65" y="82"/>
                    <a:pt x="63" y="82"/>
                  </a:cubicBezTo>
                  <a:cubicBezTo>
                    <a:pt x="61" y="82"/>
                    <a:pt x="58" y="83"/>
                    <a:pt x="57" y="83"/>
                  </a:cubicBezTo>
                  <a:cubicBezTo>
                    <a:pt x="56" y="84"/>
                    <a:pt x="53" y="85"/>
                    <a:pt x="52" y="86"/>
                  </a:cubicBezTo>
                  <a:cubicBezTo>
                    <a:pt x="51" y="87"/>
                    <a:pt x="50" y="87"/>
                    <a:pt x="49" y="86"/>
                  </a:cubicBezTo>
                  <a:cubicBezTo>
                    <a:pt x="47" y="85"/>
                    <a:pt x="46" y="83"/>
                    <a:pt x="44" y="84"/>
                  </a:cubicBezTo>
                  <a:cubicBezTo>
                    <a:pt x="43" y="84"/>
                    <a:pt x="26" y="83"/>
                    <a:pt x="16" y="91"/>
                  </a:cubicBezTo>
                  <a:cubicBezTo>
                    <a:pt x="14" y="92"/>
                    <a:pt x="13" y="93"/>
                    <a:pt x="12" y="93"/>
                  </a:cubicBezTo>
                  <a:cubicBezTo>
                    <a:pt x="13" y="95"/>
                    <a:pt x="14" y="98"/>
                    <a:pt x="14" y="100"/>
                  </a:cubicBezTo>
                  <a:cubicBezTo>
                    <a:pt x="14" y="102"/>
                    <a:pt x="17" y="105"/>
                    <a:pt x="18" y="107"/>
                  </a:cubicBezTo>
                  <a:cubicBezTo>
                    <a:pt x="18" y="107"/>
                    <a:pt x="18" y="106"/>
                    <a:pt x="18" y="106"/>
                  </a:cubicBezTo>
                  <a:cubicBezTo>
                    <a:pt x="18" y="106"/>
                    <a:pt x="21" y="106"/>
                    <a:pt x="20" y="108"/>
                  </a:cubicBezTo>
                  <a:cubicBezTo>
                    <a:pt x="20" y="109"/>
                    <a:pt x="20" y="112"/>
                    <a:pt x="18" y="113"/>
                  </a:cubicBezTo>
                  <a:cubicBezTo>
                    <a:pt x="16" y="114"/>
                    <a:pt x="10" y="124"/>
                    <a:pt x="7" y="126"/>
                  </a:cubicBezTo>
                  <a:cubicBezTo>
                    <a:pt x="6" y="127"/>
                    <a:pt x="3" y="130"/>
                    <a:pt x="0" y="133"/>
                  </a:cubicBezTo>
                  <a:cubicBezTo>
                    <a:pt x="2" y="141"/>
                    <a:pt x="2" y="141"/>
                    <a:pt x="2" y="141"/>
                  </a:cubicBezTo>
                  <a:cubicBezTo>
                    <a:pt x="2" y="141"/>
                    <a:pt x="108" y="121"/>
                    <a:pt x="110" y="120"/>
                  </a:cubicBezTo>
                  <a:cubicBezTo>
                    <a:pt x="112" y="119"/>
                    <a:pt x="114" y="117"/>
                    <a:pt x="118" y="120"/>
                  </a:cubicBezTo>
                  <a:cubicBezTo>
                    <a:pt x="122" y="122"/>
                    <a:pt x="123" y="122"/>
                    <a:pt x="126" y="123"/>
                  </a:cubicBezTo>
                  <a:cubicBezTo>
                    <a:pt x="128" y="123"/>
                    <a:pt x="130" y="131"/>
                    <a:pt x="131" y="134"/>
                  </a:cubicBezTo>
                  <a:cubicBezTo>
                    <a:pt x="133" y="136"/>
                    <a:pt x="133" y="134"/>
                    <a:pt x="136" y="135"/>
                  </a:cubicBezTo>
                  <a:cubicBezTo>
                    <a:pt x="140" y="136"/>
                    <a:pt x="141" y="136"/>
                    <a:pt x="143" y="138"/>
                  </a:cubicBezTo>
                  <a:cubicBezTo>
                    <a:pt x="145" y="140"/>
                    <a:pt x="159" y="144"/>
                    <a:pt x="161" y="144"/>
                  </a:cubicBezTo>
                  <a:cubicBezTo>
                    <a:pt x="163" y="144"/>
                    <a:pt x="164" y="145"/>
                    <a:pt x="164" y="146"/>
                  </a:cubicBezTo>
                  <a:cubicBezTo>
                    <a:pt x="165" y="148"/>
                    <a:pt x="163" y="152"/>
                    <a:pt x="163" y="153"/>
                  </a:cubicBezTo>
                  <a:cubicBezTo>
                    <a:pt x="163" y="154"/>
                    <a:pt x="162" y="156"/>
                    <a:pt x="162" y="157"/>
                  </a:cubicBezTo>
                  <a:cubicBezTo>
                    <a:pt x="163" y="158"/>
                    <a:pt x="162" y="160"/>
                    <a:pt x="166" y="159"/>
                  </a:cubicBezTo>
                  <a:cubicBezTo>
                    <a:pt x="169" y="159"/>
                    <a:pt x="178" y="154"/>
                    <a:pt x="184" y="151"/>
                  </a:cubicBezTo>
                  <a:cubicBezTo>
                    <a:pt x="190" y="148"/>
                    <a:pt x="194" y="144"/>
                    <a:pt x="200" y="142"/>
                  </a:cubicBezTo>
                  <a:cubicBezTo>
                    <a:pt x="205" y="139"/>
                    <a:pt x="206" y="138"/>
                    <a:pt x="208" y="136"/>
                  </a:cubicBezTo>
                  <a:cubicBezTo>
                    <a:pt x="211" y="134"/>
                    <a:pt x="216" y="130"/>
                    <a:pt x="214" y="13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13" name="Freeform 774">
              <a:extLst>
                <a:ext uri="{FF2B5EF4-FFF2-40B4-BE49-F238E27FC236}">
                  <a16:creationId xmlns:a16="http://schemas.microsoft.com/office/drawing/2014/main" id="{367A2D66-D41A-4AA1-A37C-46E0E820DD5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5884" y="2790552"/>
              <a:ext cx="686777" cy="413775"/>
            </a:xfrm>
            <a:custGeom>
              <a:avLst/>
              <a:gdLst>
                <a:gd name="T0" fmla="*/ 214 w 219"/>
                <a:gd name="T1" fmla="*/ 80 h 128"/>
                <a:gd name="T2" fmla="*/ 204 w 219"/>
                <a:gd name="T3" fmla="*/ 78 h 128"/>
                <a:gd name="T4" fmla="*/ 200 w 219"/>
                <a:gd name="T5" fmla="*/ 81 h 128"/>
                <a:gd name="T6" fmla="*/ 191 w 219"/>
                <a:gd name="T7" fmla="*/ 73 h 128"/>
                <a:gd name="T8" fmla="*/ 197 w 219"/>
                <a:gd name="T9" fmla="*/ 76 h 128"/>
                <a:gd name="T10" fmla="*/ 204 w 219"/>
                <a:gd name="T11" fmla="*/ 75 h 128"/>
                <a:gd name="T12" fmla="*/ 201 w 219"/>
                <a:gd name="T13" fmla="*/ 71 h 128"/>
                <a:gd name="T14" fmla="*/ 195 w 219"/>
                <a:gd name="T15" fmla="*/ 69 h 128"/>
                <a:gd name="T16" fmla="*/ 198 w 219"/>
                <a:gd name="T17" fmla="*/ 65 h 128"/>
                <a:gd name="T18" fmla="*/ 200 w 219"/>
                <a:gd name="T19" fmla="*/ 65 h 128"/>
                <a:gd name="T20" fmla="*/ 199 w 219"/>
                <a:gd name="T21" fmla="*/ 57 h 128"/>
                <a:gd name="T22" fmla="*/ 191 w 219"/>
                <a:gd name="T23" fmla="*/ 53 h 128"/>
                <a:gd name="T24" fmla="*/ 195 w 219"/>
                <a:gd name="T25" fmla="*/ 54 h 128"/>
                <a:gd name="T26" fmla="*/ 197 w 219"/>
                <a:gd name="T27" fmla="*/ 48 h 128"/>
                <a:gd name="T28" fmla="*/ 195 w 219"/>
                <a:gd name="T29" fmla="*/ 43 h 128"/>
                <a:gd name="T30" fmla="*/ 191 w 219"/>
                <a:gd name="T31" fmla="*/ 37 h 128"/>
                <a:gd name="T32" fmla="*/ 176 w 219"/>
                <a:gd name="T33" fmla="*/ 35 h 128"/>
                <a:gd name="T34" fmla="*/ 171 w 219"/>
                <a:gd name="T35" fmla="*/ 33 h 128"/>
                <a:gd name="T36" fmla="*/ 167 w 219"/>
                <a:gd name="T37" fmla="*/ 24 h 128"/>
                <a:gd name="T38" fmla="*/ 161 w 219"/>
                <a:gd name="T39" fmla="*/ 10 h 128"/>
                <a:gd name="T40" fmla="*/ 153 w 219"/>
                <a:gd name="T41" fmla="*/ 3 h 128"/>
                <a:gd name="T42" fmla="*/ 141 w 219"/>
                <a:gd name="T43" fmla="*/ 8 h 128"/>
                <a:gd name="T44" fmla="*/ 128 w 219"/>
                <a:gd name="T45" fmla="*/ 7 h 128"/>
                <a:gd name="T46" fmla="*/ 123 w 219"/>
                <a:gd name="T47" fmla="*/ 22 h 128"/>
                <a:gd name="T48" fmla="*/ 115 w 219"/>
                <a:gd name="T49" fmla="*/ 28 h 128"/>
                <a:gd name="T50" fmla="*/ 113 w 219"/>
                <a:gd name="T51" fmla="*/ 34 h 128"/>
                <a:gd name="T52" fmla="*/ 109 w 219"/>
                <a:gd name="T53" fmla="*/ 42 h 128"/>
                <a:gd name="T54" fmla="*/ 98 w 219"/>
                <a:gd name="T55" fmla="*/ 41 h 128"/>
                <a:gd name="T56" fmla="*/ 94 w 219"/>
                <a:gd name="T57" fmla="*/ 57 h 128"/>
                <a:gd name="T58" fmla="*/ 86 w 219"/>
                <a:gd name="T59" fmla="*/ 72 h 128"/>
                <a:gd name="T60" fmla="*/ 88 w 219"/>
                <a:gd name="T61" fmla="*/ 77 h 128"/>
                <a:gd name="T62" fmla="*/ 81 w 219"/>
                <a:gd name="T63" fmla="*/ 84 h 128"/>
                <a:gd name="T64" fmla="*/ 70 w 219"/>
                <a:gd name="T65" fmla="*/ 91 h 128"/>
                <a:gd name="T66" fmla="*/ 54 w 219"/>
                <a:gd name="T67" fmla="*/ 97 h 128"/>
                <a:gd name="T68" fmla="*/ 40 w 219"/>
                <a:gd name="T69" fmla="*/ 88 h 128"/>
                <a:gd name="T70" fmla="*/ 35 w 219"/>
                <a:gd name="T71" fmla="*/ 95 h 128"/>
                <a:gd name="T72" fmla="*/ 23 w 219"/>
                <a:gd name="T73" fmla="*/ 105 h 128"/>
                <a:gd name="T74" fmla="*/ 19 w 219"/>
                <a:gd name="T75" fmla="*/ 112 h 128"/>
                <a:gd name="T76" fmla="*/ 13 w 219"/>
                <a:gd name="T77" fmla="*/ 118 h 128"/>
                <a:gd name="T78" fmla="*/ 7 w 219"/>
                <a:gd name="T79" fmla="*/ 122 h 128"/>
                <a:gd name="T80" fmla="*/ 42 w 219"/>
                <a:gd name="T81" fmla="*/ 122 h 128"/>
                <a:gd name="T82" fmla="*/ 63 w 219"/>
                <a:gd name="T83" fmla="*/ 119 h 128"/>
                <a:gd name="T84" fmla="*/ 217 w 219"/>
                <a:gd name="T85" fmla="*/ 8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9" h="128">
                  <a:moveTo>
                    <a:pt x="217" y="86"/>
                  </a:moveTo>
                  <a:cubicBezTo>
                    <a:pt x="215" y="82"/>
                    <a:pt x="216" y="82"/>
                    <a:pt x="214" y="80"/>
                  </a:cubicBezTo>
                  <a:cubicBezTo>
                    <a:pt x="212" y="78"/>
                    <a:pt x="211" y="78"/>
                    <a:pt x="210" y="78"/>
                  </a:cubicBezTo>
                  <a:cubicBezTo>
                    <a:pt x="208" y="78"/>
                    <a:pt x="205" y="77"/>
                    <a:pt x="204" y="78"/>
                  </a:cubicBezTo>
                  <a:cubicBezTo>
                    <a:pt x="204" y="78"/>
                    <a:pt x="204" y="79"/>
                    <a:pt x="203" y="80"/>
                  </a:cubicBezTo>
                  <a:cubicBezTo>
                    <a:pt x="202" y="80"/>
                    <a:pt x="201" y="82"/>
                    <a:pt x="200" y="81"/>
                  </a:cubicBezTo>
                  <a:cubicBezTo>
                    <a:pt x="198" y="79"/>
                    <a:pt x="198" y="81"/>
                    <a:pt x="196" y="78"/>
                  </a:cubicBezTo>
                  <a:cubicBezTo>
                    <a:pt x="193" y="75"/>
                    <a:pt x="192" y="74"/>
                    <a:pt x="191" y="73"/>
                  </a:cubicBezTo>
                  <a:cubicBezTo>
                    <a:pt x="190" y="73"/>
                    <a:pt x="191" y="72"/>
                    <a:pt x="193" y="73"/>
                  </a:cubicBezTo>
                  <a:cubicBezTo>
                    <a:pt x="195" y="74"/>
                    <a:pt x="194" y="75"/>
                    <a:pt x="197" y="76"/>
                  </a:cubicBezTo>
                  <a:cubicBezTo>
                    <a:pt x="200" y="78"/>
                    <a:pt x="200" y="79"/>
                    <a:pt x="202" y="78"/>
                  </a:cubicBezTo>
                  <a:cubicBezTo>
                    <a:pt x="203" y="76"/>
                    <a:pt x="203" y="76"/>
                    <a:pt x="204" y="75"/>
                  </a:cubicBezTo>
                  <a:cubicBezTo>
                    <a:pt x="205" y="74"/>
                    <a:pt x="204" y="72"/>
                    <a:pt x="203" y="72"/>
                  </a:cubicBezTo>
                  <a:cubicBezTo>
                    <a:pt x="202" y="72"/>
                    <a:pt x="202" y="73"/>
                    <a:pt x="201" y="71"/>
                  </a:cubicBezTo>
                  <a:cubicBezTo>
                    <a:pt x="200" y="70"/>
                    <a:pt x="198" y="68"/>
                    <a:pt x="198" y="69"/>
                  </a:cubicBezTo>
                  <a:cubicBezTo>
                    <a:pt x="197" y="70"/>
                    <a:pt x="197" y="71"/>
                    <a:pt x="195" y="69"/>
                  </a:cubicBezTo>
                  <a:cubicBezTo>
                    <a:pt x="193" y="68"/>
                    <a:pt x="194" y="67"/>
                    <a:pt x="195" y="67"/>
                  </a:cubicBezTo>
                  <a:cubicBezTo>
                    <a:pt x="196" y="67"/>
                    <a:pt x="198" y="67"/>
                    <a:pt x="198" y="65"/>
                  </a:cubicBezTo>
                  <a:cubicBezTo>
                    <a:pt x="198" y="64"/>
                    <a:pt x="196" y="62"/>
                    <a:pt x="197" y="63"/>
                  </a:cubicBezTo>
                  <a:cubicBezTo>
                    <a:pt x="199" y="63"/>
                    <a:pt x="199" y="65"/>
                    <a:pt x="200" y="65"/>
                  </a:cubicBezTo>
                  <a:cubicBezTo>
                    <a:pt x="201" y="65"/>
                    <a:pt x="202" y="62"/>
                    <a:pt x="201" y="61"/>
                  </a:cubicBezTo>
                  <a:cubicBezTo>
                    <a:pt x="201" y="59"/>
                    <a:pt x="201" y="58"/>
                    <a:pt x="199" y="57"/>
                  </a:cubicBezTo>
                  <a:cubicBezTo>
                    <a:pt x="198" y="57"/>
                    <a:pt x="196" y="57"/>
                    <a:pt x="194" y="56"/>
                  </a:cubicBezTo>
                  <a:cubicBezTo>
                    <a:pt x="192" y="54"/>
                    <a:pt x="192" y="55"/>
                    <a:pt x="191" y="53"/>
                  </a:cubicBezTo>
                  <a:cubicBezTo>
                    <a:pt x="189" y="51"/>
                    <a:pt x="191" y="51"/>
                    <a:pt x="192" y="52"/>
                  </a:cubicBezTo>
                  <a:cubicBezTo>
                    <a:pt x="193" y="53"/>
                    <a:pt x="193" y="54"/>
                    <a:pt x="195" y="54"/>
                  </a:cubicBezTo>
                  <a:cubicBezTo>
                    <a:pt x="198" y="54"/>
                    <a:pt x="198" y="55"/>
                    <a:pt x="197" y="52"/>
                  </a:cubicBezTo>
                  <a:cubicBezTo>
                    <a:pt x="197" y="50"/>
                    <a:pt x="196" y="48"/>
                    <a:pt x="197" y="48"/>
                  </a:cubicBezTo>
                  <a:cubicBezTo>
                    <a:pt x="199" y="48"/>
                    <a:pt x="200" y="46"/>
                    <a:pt x="199" y="45"/>
                  </a:cubicBezTo>
                  <a:cubicBezTo>
                    <a:pt x="199" y="45"/>
                    <a:pt x="197" y="44"/>
                    <a:pt x="195" y="43"/>
                  </a:cubicBezTo>
                  <a:cubicBezTo>
                    <a:pt x="193" y="42"/>
                    <a:pt x="191" y="41"/>
                    <a:pt x="191" y="39"/>
                  </a:cubicBezTo>
                  <a:cubicBezTo>
                    <a:pt x="190" y="38"/>
                    <a:pt x="191" y="38"/>
                    <a:pt x="191" y="37"/>
                  </a:cubicBezTo>
                  <a:cubicBezTo>
                    <a:pt x="190" y="37"/>
                    <a:pt x="186" y="38"/>
                    <a:pt x="184" y="38"/>
                  </a:cubicBezTo>
                  <a:cubicBezTo>
                    <a:pt x="181" y="37"/>
                    <a:pt x="178" y="36"/>
                    <a:pt x="176" y="35"/>
                  </a:cubicBezTo>
                  <a:cubicBezTo>
                    <a:pt x="174" y="34"/>
                    <a:pt x="176" y="34"/>
                    <a:pt x="175" y="33"/>
                  </a:cubicBezTo>
                  <a:cubicBezTo>
                    <a:pt x="175" y="32"/>
                    <a:pt x="172" y="31"/>
                    <a:pt x="171" y="33"/>
                  </a:cubicBezTo>
                  <a:cubicBezTo>
                    <a:pt x="169" y="34"/>
                    <a:pt x="166" y="34"/>
                    <a:pt x="165" y="33"/>
                  </a:cubicBezTo>
                  <a:cubicBezTo>
                    <a:pt x="164" y="31"/>
                    <a:pt x="166" y="27"/>
                    <a:pt x="167" y="24"/>
                  </a:cubicBezTo>
                  <a:cubicBezTo>
                    <a:pt x="169" y="21"/>
                    <a:pt x="169" y="19"/>
                    <a:pt x="168" y="16"/>
                  </a:cubicBezTo>
                  <a:cubicBezTo>
                    <a:pt x="168" y="14"/>
                    <a:pt x="163" y="11"/>
                    <a:pt x="161" y="10"/>
                  </a:cubicBezTo>
                  <a:cubicBezTo>
                    <a:pt x="159" y="9"/>
                    <a:pt x="155" y="10"/>
                    <a:pt x="154" y="9"/>
                  </a:cubicBezTo>
                  <a:cubicBezTo>
                    <a:pt x="153" y="8"/>
                    <a:pt x="153" y="4"/>
                    <a:pt x="153" y="3"/>
                  </a:cubicBezTo>
                  <a:cubicBezTo>
                    <a:pt x="153" y="1"/>
                    <a:pt x="148" y="2"/>
                    <a:pt x="147" y="2"/>
                  </a:cubicBezTo>
                  <a:cubicBezTo>
                    <a:pt x="145" y="6"/>
                    <a:pt x="143" y="8"/>
                    <a:pt x="141" y="8"/>
                  </a:cubicBezTo>
                  <a:cubicBezTo>
                    <a:pt x="138" y="7"/>
                    <a:pt x="133" y="2"/>
                    <a:pt x="131" y="1"/>
                  </a:cubicBezTo>
                  <a:cubicBezTo>
                    <a:pt x="129" y="0"/>
                    <a:pt x="128" y="4"/>
                    <a:pt x="128" y="7"/>
                  </a:cubicBezTo>
                  <a:cubicBezTo>
                    <a:pt x="128" y="10"/>
                    <a:pt x="128" y="13"/>
                    <a:pt x="127" y="18"/>
                  </a:cubicBezTo>
                  <a:cubicBezTo>
                    <a:pt x="126" y="23"/>
                    <a:pt x="126" y="21"/>
                    <a:pt x="123" y="22"/>
                  </a:cubicBezTo>
                  <a:cubicBezTo>
                    <a:pt x="120" y="22"/>
                    <a:pt x="121" y="25"/>
                    <a:pt x="121" y="27"/>
                  </a:cubicBezTo>
                  <a:cubicBezTo>
                    <a:pt x="120" y="29"/>
                    <a:pt x="117" y="28"/>
                    <a:pt x="115" y="28"/>
                  </a:cubicBezTo>
                  <a:cubicBezTo>
                    <a:pt x="112" y="28"/>
                    <a:pt x="115" y="30"/>
                    <a:pt x="115" y="33"/>
                  </a:cubicBezTo>
                  <a:cubicBezTo>
                    <a:pt x="115" y="35"/>
                    <a:pt x="114" y="35"/>
                    <a:pt x="113" y="34"/>
                  </a:cubicBezTo>
                  <a:cubicBezTo>
                    <a:pt x="111" y="34"/>
                    <a:pt x="109" y="37"/>
                    <a:pt x="109" y="39"/>
                  </a:cubicBezTo>
                  <a:cubicBezTo>
                    <a:pt x="110" y="40"/>
                    <a:pt x="110" y="41"/>
                    <a:pt x="109" y="42"/>
                  </a:cubicBezTo>
                  <a:cubicBezTo>
                    <a:pt x="108" y="43"/>
                    <a:pt x="106" y="41"/>
                    <a:pt x="104" y="39"/>
                  </a:cubicBezTo>
                  <a:cubicBezTo>
                    <a:pt x="102" y="37"/>
                    <a:pt x="101" y="39"/>
                    <a:pt x="98" y="41"/>
                  </a:cubicBezTo>
                  <a:cubicBezTo>
                    <a:pt x="95" y="42"/>
                    <a:pt x="97" y="46"/>
                    <a:pt x="96" y="51"/>
                  </a:cubicBezTo>
                  <a:cubicBezTo>
                    <a:pt x="95" y="55"/>
                    <a:pt x="94" y="54"/>
                    <a:pt x="94" y="57"/>
                  </a:cubicBezTo>
                  <a:cubicBezTo>
                    <a:pt x="93" y="60"/>
                    <a:pt x="93" y="60"/>
                    <a:pt x="91" y="63"/>
                  </a:cubicBezTo>
                  <a:cubicBezTo>
                    <a:pt x="88" y="66"/>
                    <a:pt x="89" y="68"/>
                    <a:pt x="86" y="72"/>
                  </a:cubicBezTo>
                  <a:cubicBezTo>
                    <a:pt x="84" y="75"/>
                    <a:pt x="86" y="74"/>
                    <a:pt x="89" y="75"/>
                  </a:cubicBezTo>
                  <a:cubicBezTo>
                    <a:pt x="92" y="76"/>
                    <a:pt x="90" y="77"/>
                    <a:pt x="88" y="77"/>
                  </a:cubicBezTo>
                  <a:cubicBezTo>
                    <a:pt x="87" y="77"/>
                    <a:pt x="86" y="82"/>
                    <a:pt x="84" y="83"/>
                  </a:cubicBezTo>
                  <a:cubicBezTo>
                    <a:pt x="81" y="84"/>
                    <a:pt x="80" y="82"/>
                    <a:pt x="81" y="84"/>
                  </a:cubicBezTo>
                  <a:cubicBezTo>
                    <a:pt x="81" y="86"/>
                    <a:pt x="77" y="86"/>
                    <a:pt x="72" y="88"/>
                  </a:cubicBezTo>
                  <a:cubicBezTo>
                    <a:pt x="67" y="89"/>
                    <a:pt x="71" y="90"/>
                    <a:pt x="70" y="91"/>
                  </a:cubicBezTo>
                  <a:cubicBezTo>
                    <a:pt x="68" y="92"/>
                    <a:pt x="64" y="94"/>
                    <a:pt x="59" y="93"/>
                  </a:cubicBezTo>
                  <a:cubicBezTo>
                    <a:pt x="54" y="92"/>
                    <a:pt x="57" y="94"/>
                    <a:pt x="54" y="97"/>
                  </a:cubicBezTo>
                  <a:cubicBezTo>
                    <a:pt x="52" y="101"/>
                    <a:pt x="53" y="95"/>
                    <a:pt x="45" y="94"/>
                  </a:cubicBezTo>
                  <a:cubicBezTo>
                    <a:pt x="38" y="92"/>
                    <a:pt x="42" y="91"/>
                    <a:pt x="40" y="88"/>
                  </a:cubicBezTo>
                  <a:cubicBezTo>
                    <a:pt x="40" y="88"/>
                    <a:pt x="40" y="88"/>
                    <a:pt x="40" y="88"/>
                  </a:cubicBezTo>
                  <a:cubicBezTo>
                    <a:pt x="38" y="90"/>
                    <a:pt x="35" y="94"/>
                    <a:pt x="35" y="95"/>
                  </a:cubicBezTo>
                  <a:cubicBezTo>
                    <a:pt x="34" y="96"/>
                    <a:pt x="29" y="100"/>
                    <a:pt x="27" y="101"/>
                  </a:cubicBezTo>
                  <a:cubicBezTo>
                    <a:pt x="26" y="102"/>
                    <a:pt x="23" y="104"/>
                    <a:pt x="23" y="105"/>
                  </a:cubicBezTo>
                  <a:cubicBezTo>
                    <a:pt x="23" y="107"/>
                    <a:pt x="21" y="109"/>
                    <a:pt x="20" y="110"/>
                  </a:cubicBezTo>
                  <a:cubicBezTo>
                    <a:pt x="20" y="110"/>
                    <a:pt x="19" y="109"/>
                    <a:pt x="19" y="112"/>
                  </a:cubicBezTo>
                  <a:cubicBezTo>
                    <a:pt x="19" y="114"/>
                    <a:pt x="19" y="114"/>
                    <a:pt x="18" y="115"/>
                  </a:cubicBezTo>
                  <a:cubicBezTo>
                    <a:pt x="16" y="115"/>
                    <a:pt x="14" y="115"/>
                    <a:pt x="13" y="118"/>
                  </a:cubicBezTo>
                  <a:cubicBezTo>
                    <a:pt x="12" y="120"/>
                    <a:pt x="12" y="122"/>
                    <a:pt x="11" y="122"/>
                  </a:cubicBezTo>
                  <a:cubicBezTo>
                    <a:pt x="9" y="122"/>
                    <a:pt x="9" y="120"/>
                    <a:pt x="7" y="122"/>
                  </a:cubicBezTo>
                  <a:cubicBezTo>
                    <a:pt x="6" y="123"/>
                    <a:pt x="3" y="125"/>
                    <a:pt x="0" y="128"/>
                  </a:cubicBezTo>
                  <a:cubicBezTo>
                    <a:pt x="22" y="125"/>
                    <a:pt x="39" y="122"/>
                    <a:pt x="42" y="122"/>
                  </a:cubicBezTo>
                  <a:cubicBezTo>
                    <a:pt x="47" y="121"/>
                    <a:pt x="54" y="119"/>
                    <a:pt x="55" y="120"/>
                  </a:cubicBezTo>
                  <a:cubicBezTo>
                    <a:pt x="57" y="121"/>
                    <a:pt x="63" y="119"/>
                    <a:pt x="63" y="119"/>
                  </a:cubicBezTo>
                  <a:cubicBezTo>
                    <a:pt x="130" y="111"/>
                    <a:pt x="207" y="93"/>
                    <a:pt x="219" y="89"/>
                  </a:cubicBezTo>
                  <a:cubicBezTo>
                    <a:pt x="219" y="89"/>
                    <a:pt x="218" y="89"/>
                    <a:pt x="217" y="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14" name="Freeform 778">
              <a:extLst>
                <a:ext uri="{FF2B5EF4-FFF2-40B4-BE49-F238E27FC236}">
                  <a16:creationId xmlns:a16="http://schemas.microsoft.com/office/drawing/2014/main" id="{5B13A150-07C0-4D30-82FF-D6BB13537C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8250" y="2620413"/>
              <a:ext cx="273120" cy="492719"/>
            </a:xfrm>
            <a:custGeom>
              <a:avLst/>
              <a:gdLst>
                <a:gd name="T0" fmla="*/ 72 w 87"/>
                <a:gd name="T1" fmla="*/ 0 h 153"/>
                <a:gd name="T2" fmla="*/ 20 w 87"/>
                <a:gd name="T3" fmla="*/ 6 h 153"/>
                <a:gd name="T4" fmla="*/ 9 w 87"/>
                <a:gd name="T5" fmla="*/ 12 h 153"/>
                <a:gd name="T6" fmla="*/ 3 w 87"/>
                <a:gd name="T7" fmla="*/ 10 h 153"/>
                <a:gd name="T8" fmla="*/ 10 w 87"/>
                <a:gd name="T9" fmla="*/ 89 h 153"/>
                <a:gd name="T10" fmla="*/ 9 w 87"/>
                <a:gd name="T11" fmla="*/ 97 h 153"/>
                <a:gd name="T12" fmla="*/ 8 w 87"/>
                <a:gd name="T13" fmla="*/ 104 h 153"/>
                <a:gd name="T14" fmla="*/ 11 w 87"/>
                <a:gd name="T15" fmla="*/ 108 h 153"/>
                <a:gd name="T16" fmla="*/ 12 w 87"/>
                <a:gd name="T17" fmla="*/ 114 h 153"/>
                <a:gd name="T18" fmla="*/ 13 w 87"/>
                <a:gd name="T19" fmla="*/ 120 h 153"/>
                <a:gd name="T20" fmla="*/ 10 w 87"/>
                <a:gd name="T21" fmla="*/ 125 h 153"/>
                <a:gd name="T22" fmla="*/ 3 w 87"/>
                <a:gd name="T23" fmla="*/ 135 h 153"/>
                <a:gd name="T24" fmla="*/ 3 w 87"/>
                <a:gd name="T25" fmla="*/ 140 h 153"/>
                <a:gd name="T26" fmla="*/ 2 w 87"/>
                <a:gd name="T27" fmla="*/ 144 h 153"/>
                <a:gd name="T28" fmla="*/ 1 w 87"/>
                <a:gd name="T29" fmla="*/ 150 h 153"/>
                <a:gd name="T30" fmla="*/ 1 w 87"/>
                <a:gd name="T31" fmla="*/ 153 h 153"/>
                <a:gd name="T32" fmla="*/ 4 w 87"/>
                <a:gd name="T33" fmla="*/ 153 h 153"/>
                <a:gd name="T34" fmla="*/ 6 w 87"/>
                <a:gd name="T35" fmla="*/ 152 h 153"/>
                <a:gd name="T36" fmla="*/ 9 w 87"/>
                <a:gd name="T37" fmla="*/ 149 h 153"/>
                <a:gd name="T38" fmla="*/ 13 w 87"/>
                <a:gd name="T39" fmla="*/ 150 h 153"/>
                <a:gd name="T40" fmla="*/ 15 w 87"/>
                <a:gd name="T41" fmla="*/ 147 h 153"/>
                <a:gd name="T42" fmla="*/ 19 w 87"/>
                <a:gd name="T43" fmla="*/ 146 h 153"/>
                <a:gd name="T44" fmla="*/ 22 w 87"/>
                <a:gd name="T45" fmla="*/ 148 h 153"/>
                <a:gd name="T46" fmla="*/ 24 w 87"/>
                <a:gd name="T47" fmla="*/ 149 h 153"/>
                <a:gd name="T48" fmla="*/ 27 w 87"/>
                <a:gd name="T49" fmla="*/ 150 h 153"/>
                <a:gd name="T50" fmla="*/ 28 w 87"/>
                <a:gd name="T51" fmla="*/ 148 h 153"/>
                <a:gd name="T52" fmla="*/ 29 w 87"/>
                <a:gd name="T53" fmla="*/ 146 h 153"/>
                <a:gd name="T54" fmla="*/ 31 w 87"/>
                <a:gd name="T55" fmla="*/ 145 h 153"/>
                <a:gd name="T56" fmla="*/ 33 w 87"/>
                <a:gd name="T57" fmla="*/ 143 h 153"/>
                <a:gd name="T58" fmla="*/ 35 w 87"/>
                <a:gd name="T59" fmla="*/ 142 h 153"/>
                <a:gd name="T60" fmla="*/ 36 w 87"/>
                <a:gd name="T61" fmla="*/ 143 h 153"/>
                <a:gd name="T62" fmla="*/ 38 w 87"/>
                <a:gd name="T63" fmla="*/ 144 h 153"/>
                <a:gd name="T64" fmla="*/ 39 w 87"/>
                <a:gd name="T65" fmla="*/ 146 h 153"/>
                <a:gd name="T66" fmla="*/ 41 w 87"/>
                <a:gd name="T67" fmla="*/ 147 h 153"/>
                <a:gd name="T68" fmla="*/ 41 w 87"/>
                <a:gd name="T69" fmla="*/ 143 h 153"/>
                <a:gd name="T70" fmla="*/ 42 w 87"/>
                <a:gd name="T71" fmla="*/ 142 h 153"/>
                <a:gd name="T72" fmla="*/ 44 w 87"/>
                <a:gd name="T73" fmla="*/ 140 h 153"/>
                <a:gd name="T74" fmla="*/ 46 w 87"/>
                <a:gd name="T75" fmla="*/ 137 h 153"/>
                <a:gd name="T76" fmla="*/ 48 w 87"/>
                <a:gd name="T77" fmla="*/ 134 h 153"/>
                <a:gd name="T78" fmla="*/ 51 w 87"/>
                <a:gd name="T79" fmla="*/ 137 h 153"/>
                <a:gd name="T80" fmla="*/ 54 w 87"/>
                <a:gd name="T81" fmla="*/ 138 h 153"/>
                <a:gd name="T82" fmla="*/ 57 w 87"/>
                <a:gd name="T83" fmla="*/ 139 h 153"/>
                <a:gd name="T84" fmla="*/ 59 w 87"/>
                <a:gd name="T85" fmla="*/ 137 h 153"/>
                <a:gd name="T86" fmla="*/ 63 w 87"/>
                <a:gd name="T87" fmla="*/ 128 h 153"/>
                <a:gd name="T88" fmla="*/ 66 w 87"/>
                <a:gd name="T89" fmla="*/ 124 h 153"/>
                <a:gd name="T90" fmla="*/ 68 w 87"/>
                <a:gd name="T91" fmla="*/ 121 h 153"/>
                <a:gd name="T92" fmla="*/ 70 w 87"/>
                <a:gd name="T93" fmla="*/ 120 h 153"/>
                <a:gd name="T94" fmla="*/ 72 w 87"/>
                <a:gd name="T95" fmla="*/ 117 h 153"/>
                <a:gd name="T96" fmla="*/ 71 w 87"/>
                <a:gd name="T97" fmla="*/ 112 h 153"/>
                <a:gd name="T98" fmla="*/ 74 w 87"/>
                <a:gd name="T99" fmla="*/ 109 h 153"/>
                <a:gd name="T100" fmla="*/ 79 w 87"/>
                <a:gd name="T101" fmla="*/ 112 h 153"/>
                <a:gd name="T102" fmla="*/ 81 w 87"/>
                <a:gd name="T103" fmla="*/ 108 h 153"/>
                <a:gd name="T104" fmla="*/ 87 w 87"/>
                <a:gd name="T105" fmla="*/ 107 h 153"/>
                <a:gd name="T106" fmla="*/ 86 w 87"/>
                <a:gd name="T107" fmla="*/ 102 h 153"/>
                <a:gd name="T108" fmla="*/ 85 w 87"/>
                <a:gd name="T109" fmla="*/ 99 h 153"/>
                <a:gd name="T110" fmla="*/ 86 w 87"/>
                <a:gd name="T111" fmla="*/ 95 h 153"/>
                <a:gd name="T112" fmla="*/ 75 w 87"/>
                <a:gd name="T113" fmla="*/ 2 h 153"/>
                <a:gd name="T114" fmla="*/ 72 w 87"/>
                <a:gd name="T115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7" h="153">
                  <a:moveTo>
                    <a:pt x="72" y="0"/>
                  </a:moveTo>
                  <a:cubicBezTo>
                    <a:pt x="20" y="6"/>
                    <a:pt x="20" y="6"/>
                    <a:pt x="20" y="6"/>
                  </a:cubicBezTo>
                  <a:cubicBezTo>
                    <a:pt x="18" y="8"/>
                    <a:pt x="13" y="12"/>
                    <a:pt x="9" y="12"/>
                  </a:cubicBezTo>
                  <a:cubicBezTo>
                    <a:pt x="7" y="12"/>
                    <a:pt x="4" y="11"/>
                    <a:pt x="3" y="10"/>
                  </a:cubicBezTo>
                  <a:cubicBezTo>
                    <a:pt x="10" y="89"/>
                    <a:pt x="10" y="89"/>
                    <a:pt x="10" y="89"/>
                  </a:cubicBezTo>
                  <a:cubicBezTo>
                    <a:pt x="10" y="89"/>
                    <a:pt x="10" y="96"/>
                    <a:pt x="9" y="97"/>
                  </a:cubicBezTo>
                  <a:cubicBezTo>
                    <a:pt x="8" y="99"/>
                    <a:pt x="7" y="101"/>
                    <a:pt x="8" y="104"/>
                  </a:cubicBezTo>
                  <a:cubicBezTo>
                    <a:pt x="9" y="106"/>
                    <a:pt x="11" y="104"/>
                    <a:pt x="11" y="108"/>
                  </a:cubicBezTo>
                  <a:cubicBezTo>
                    <a:pt x="11" y="112"/>
                    <a:pt x="11" y="114"/>
                    <a:pt x="12" y="114"/>
                  </a:cubicBezTo>
                  <a:cubicBezTo>
                    <a:pt x="13" y="115"/>
                    <a:pt x="15" y="119"/>
                    <a:pt x="13" y="120"/>
                  </a:cubicBezTo>
                  <a:cubicBezTo>
                    <a:pt x="11" y="121"/>
                    <a:pt x="10" y="123"/>
                    <a:pt x="10" y="125"/>
                  </a:cubicBezTo>
                  <a:cubicBezTo>
                    <a:pt x="10" y="126"/>
                    <a:pt x="5" y="134"/>
                    <a:pt x="3" y="135"/>
                  </a:cubicBezTo>
                  <a:cubicBezTo>
                    <a:pt x="1" y="135"/>
                    <a:pt x="2" y="139"/>
                    <a:pt x="3" y="140"/>
                  </a:cubicBezTo>
                  <a:cubicBezTo>
                    <a:pt x="3" y="141"/>
                    <a:pt x="3" y="143"/>
                    <a:pt x="2" y="144"/>
                  </a:cubicBezTo>
                  <a:cubicBezTo>
                    <a:pt x="1" y="146"/>
                    <a:pt x="0" y="147"/>
                    <a:pt x="1" y="150"/>
                  </a:cubicBezTo>
                  <a:cubicBezTo>
                    <a:pt x="1" y="151"/>
                    <a:pt x="1" y="152"/>
                    <a:pt x="1" y="153"/>
                  </a:cubicBezTo>
                  <a:cubicBezTo>
                    <a:pt x="2" y="153"/>
                    <a:pt x="3" y="153"/>
                    <a:pt x="4" y="153"/>
                  </a:cubicBezTo>
                  <a:cubicBezTo>
                    <a:pt x="6" y="153"/>
                    <a:pt x="6" y="153"/>
                    <a:pt x="6" y="152"/>
                  </a:cubicBezTo>
                  <a:cubicBezTo>
                    <a:pt x="6" y="150"/>
                    <a:pt x="8" y="149"/>
                    <a:pt x="9" y="149"/>
                  </a:cubicBezTo>
                  <a:cubicBezTo>
                    <a:pt x="10" y="150"/>
                    <a:pt x="14" y="151"/>
                    <a:pt x="13" y="150"/>
                  </a:cubicBezTo>
                  <a:cubicBezTo>
                    <a:pt x="13" y="149"/>
                    <a:pt x="14" y="148"/>
                    <a:pt x="15" y="147"/>
                  </a:cubicBezTo>
                  <a:cubicBezTo>
                    <a:pt x="16" y="147"/>
                    <a:pt x="18" y="146"/>
                    <a:pt x="19" y="146"/>
                  </a:cubicBezTo>
                  <a:cubicBezTo>
                    <a:pt x="21" y="146"/>
                    <a:pt x="20" y="147"/>
                    <a:pt x="22" y="148"/>
                  </a:cubicBezTo>
                  <a:cubicBezTo>
                    <a:pt x="23" y="148"/>
                    <a:pt x="23" y="147"/>
                    <a:pt x="24" y="149"/>
                  </a:cubicBezTo>
                  <a:cubicBezTo>
                    <a:pt x="26" y="150"/>
                    <a:pt x="26" y="150"/>
                    <a:pt x="27" y="150"/>
                  </a:cubicBezTo>
                  <a:cubicBezTo>
                    <a:pt x="28" y="150"/>
                    <a:pt x="28" y="149"/>
                    <a:pt x="28" y="148"/>
                  </a:cubicBezTo>
                  <a:cubicBezTo>
                    <a:pt x="28" y="146"/>
                    <a:pt x="28" y="145"/>
                    <a:pt x="29" y="146"/>
                  </a:cubicBezTo>
                  <a:cubicBezTo>
                    <a:pt x="30" y="146"/>
                    <a:pt x="31" y="145"/>
                    <a:pt x="31" y="145"/>
                  </a:cubicBezTo>
                  <a:cubicBezTo>
                    <a:pt x="31" y="144"/>
                    <a:pt x="33" y="143"/>
                    <a:pt x="33" y="143"/>
                  </a:cubicBezTo>
                  <a:cubicBezTo>
                    <a:pt x="34" y="143"/>
                    <a:pt x="34" y="142"/>
                    <a:pt x="35" y="142"/>
                  </a:cubicBezTo>
                  <a:cubicBezTo>
                    <a:pt x="35" y="142"/>
                    <a:pt x="36" y="142"/>
                    <a:pt x="36" y="143"/>
                  </a:cubicBezTo>
                  <a:cubicBezTo>
                    <a:pt x="36" y="143"/>
                    <a:pt x="38" y="144"/>
                    <a:pt x="38" y="144"/>
                  </a:cubicBezTo>
                  <a:cubicBezTo>
                    <a:pt x="39" y="146"/>
                    <a:pt x="39" y="146"/>
                    <a:pt x="39" y="146"/>
                  </a:cubicBezTo>
                  <a:cubicBezTo>
                    <a:pt x="39" y="146"/>
                    <a:pt x="41" y="147"/>
                    <a:pt x="41" y="147"/>
                  </a:cubicBezTo>
                  <a:cubicBezTo>
                    <a:pt x="41" y="146"/>
                    <a:pt x="41" y="144"/>
                    <a:pt x="41" y="143"/>
                  </a:cubicBezTo>
                  <a:cubicBezTo>
                    <a:pt x="41" y="143"/>
                    <a:pt x="41" y="142"/>
                    <a:pt x="42" y="142"/>
                  </a:cubicBezTo>
                  <a:cubicBezTo>
                    <a:pt x="43" y="141"/>
                    <a:pt x="43" y="141"/>
                    <a:pt x="44" y="140"/>
                  </a:cubicBezTo>
                  <a:cubicBezTo>
                    <a:pt x="44" y="138"/>
                    <a:pt x="45" y="138"/>
                    <a:pt x="46" y="137"/>
                  </a:cubicBezTo>
                  <a:cubicBezTo>
                    <a:pt x="47" y="136"/>
                    <a:pt x="47" y="134"/>
                    <a:pt x="48" y="134"/>
                  </a:cubicBezTo>
                  <a:cubicBezTo>
                    <a:pt x="49" y="134"/>
                    <a:pt x="50" y="136"/>
                    <a:pt x="51" y="137"/>
                  </a:cubicBezTo>
                  <a:cubicBezTo>
                    <a:pt x="52" y="138"/>
                    <a:pt x="53" y="138"/>
                    <a:pt x="54" y="138"/>
                  </a:cubicBezTo>
                  <a:cubicBezTo>
                    <a:pt x="55" y="139"/>
                    <a:pt x="55" y="140"/>
                    <a:pt x="57" y="139"/>
                  </a:cubicBezTo>
                  <a:cubicBezTo>
                    <a:pt x="58" y="139"/>
                    <a:pt x="60" y="139"/>
                    <a:pt x="59" y="137"/>
                  </a:cubicBezTo>
                  <a:cubicBezTo>
                    <a:pt x="59" y="135"/>
                    <a:pt x="62" y="128"/>
                    <a:pt x="63" y="128"/>
                  </a:cubicBezTo>
                  <a:cubicBezTo>
                    <a:pt x="65" y="128"/>
                    <a:pt x="66" y="126"/>
                    <a:pt x="66" y="124"/>
                  </a:cubicBezTo>
                  <a:cubicBezTo>
                    <a:pt x="66" y="123"/>
                    <a:pt x="67" y="122"/>
                    <a:pt x="68" y="121"/>
                  </a:cubicBezTo>
                  <a:cubicBezTo>
                    <a:pt x="69" y="121"/>
                    <a:pt x="69" y="122"/>
                    <a:pt x="70" y="120"/>
                  </a:cubicBezTo>
                  <a:cubicBezTo>
                    <a:pt x="71" y="119"/>
                    <a:pt x="73" y="119"/>
                    <a:pt x="72" y="117"/>
                  </a:cubicBezTo>
                  <a:cubicBezTo>
                    <a:pt x="71" y="115"/>
                    <a:pt x="70" y="115"/>
                    <a:pt x="71" y="112"/>
                  </a:cubicBezTo>
                  <a:cubicBezTo>
                    <a:pt x="71" y="110"/>
                    <a:pt x="73" y="108"/>
                    <a:pt x="74" y="109"/>
                  </a:cubicBezTo>
                  <a:cubicBezTo>
                    <a:pt x="75" y="110"/>
                    <a:pt x="77" y="113"/>
                    <a:pt x="79" y="112"/>
                  </a:cubicBezTo>
                  <a:cubicBezTo>
                    <a:pt x="80" y="110"/>
                    <a:pt x="78" y="108"/>
                    <a:pt x="81" y="108"/>
                  </a:cubicBezTo>
                  <a:cubicBezTo>
                    <a:pt x="84" y="107"/>
                    <a:pt x="87" y="108"/>
                    <a:pt x="87" y="107"/>
                  </a:cubicBezTo>
                  <a:cubicBezTo>
                    <a:pt x="87" y="106"/>
                    <a:pt x="87" y="104"/>
                    <a:pt x="86" y="102"/>
                  </a:cubicBezTo>
                  <a:cubicBezTo>
                    <a:pt x="85" y="101"/>
                    <a:pt x="84" y="101"/>
                    <a:pt x="85" y="99"/>
                  </a:cubicBezTo>
                  <a:cubicBezTo>
                    <a:pt x="85" y="97"/>
                    <a:pt x="85" y="96"/>
                    <a:pt x="86" y="95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3" y="0"/>
                    <a:pt x="72" y="0"/>
                    <a:pt x="72" y="0"/>
                  </a:cubicBez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15" name="Freeform 780">
              <a:extLst>
                <a:ext uri="{FF2B5EF4-FFF2-40B4-BE49-F238E27FC236}">
                  <a16:creationId xmlns:a16="http://schemas.microsoft.com/office/drawing/2014/main" id="{F44EEDD9-A1B4-41D5-A881-D496B4A6C6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2921" y="2540109"/>
              <a:ext cx="380512" cy="440997"/>
            </a:xfrm>
            <a:custGeom>
              <a:avLst/>
              <a:gdLst>
                <a:gd name="T0" fmla="*/ 119 w 121"/>
                <a:gd name="T1" fmla="*/ 55 h 137"/>
                <a:gd name="T2" fmla="*/ 117 w 121"/>
                <a:gd name="T3" fmla="*/ 49 h 137"/>
                <a:gd name="T4" fmla="*/ 120 w 121"/>
                <a:gd name="T5" fmla="*/ 48 h 137"/>
                <a:gd name="T6" fmla="*/ 110 w 121"/>
                <a:gd name="T7" fmla="*/ 0 h 137"/>
                <a:gd name="T8" fmla="*/ 90 w 121"/>
                <a:gd name="T9" fmla="*/ 14 h 137"/>
                <a:gd name="T10" fmla="*/ 80 w 121"/>
                <a:gd name="T11" fmla="*/ 24 h 137"/>
                <a:gd name="T12" fmla="*/ 71 w 121"/>
                <a:gd name="T13" fmla="*/ 25 h 137"/>
                <a:gd name="T14" fmla="*/ 60 w 121"/>
                <a:gd name="T15" fmla="*/ 29 h 137"/>
                <a:gd name="T16" fmla="*/ 55 w 121"/>
                <a:gd name="T17" fmla="*/ 28 h 137"/>
                <a:gd name="T18" fmla="*/ 51 w 121"/>
                <a:gd name="T19" fmla="*/ 29 h 137"/>
                <a:gd name="T20" fmla="*/ 50 w 121"/>
                <a:gd name="T21" fmla="*/ 28 h 137"/>
                <a:gd name="T22" fmla="*/ 54 w 121"/>
                <a:gd name="T23" fmla="*/ 26 h 137"/>
                <a:gd name="T24" fmla="*/ 51 w 121"/>
                <a:gd name="T25" fmla="*/ 25 h 137"/>
                <a:gd name="T26" fmla="*/ 49 w 121"/>
                <a:gd name="T27" fmla="*/ 26 h 137"/>
                <a:gd name="T28" fmla="*/ 44 w 121"/>
                <a:gd name="T29" fmla="*/ 24 h 137"/>
                <a:gd name="T30" fmla="*/ 39 w 121"/>
                <a:gd name="T31" fmla="*/ 22 h 137"/>
                <a:gd name="T32" fmla="*/ 35 w 121"/>
                <a:gd name="T33" fmla="*/ 20 h 137"/>
                <a:gd name="T34" fmla="*/ 0 w 121"/>
                <a:gd name="T35" fmla="*/ 27 h 137"/>
                <a:gd name="T36" fmla="*/ 0 w 121"/>
                <a:gd name="T37" fmla="*/ 27 h 137"/>
                <a:gd name="T38" fmla="*/ 11 w 121"/>
                <a:gd name="T39" fmla="*/ 120 h 137"/>
                <a:gd name="T40" fmla="*/ 13 w 121"/>
                <a:gd name="T41" fmla="*/ 119 h 137"/>
                <a:gd name="T42" fmla="*/ 19 w 121"/>
                <a:gd name="T43" fmla="*/ 120 h 137"/>
                <a:gd name="T44" fmla="*/ 24 w 121"/>
                <a:gd name="T45" fmla="*/ 120 h 137"/>
                <a:gd name="T46" fmla="*/ 28 w 121"/>
                <a:gd name="T47" fmla="*/ 126 h 137"/>
                <a:gd name="T48" fmla="*/ 32 w 121"/>
                <a:gd name="T49" fmla="*/ 130 h 137"/>
                <a:gd name="T50" fmla="*/ 40 w 121"/>
                <a:gd name="T51" fmla="*/ 130 h 137"/>
                <a:gd name="T52" fmla="*/ 47 w 121"/>
                <a:gd name="T53" fmla="*/ 134 h 137"/>
                <a:gd name="T54" fmla="*/ 51 w 121"/>
                <a:gd name="T55" fmla="*/ 130 h 137"/>
                <a:gd name="T56" fmla="*/ 55 w 121"/>
                <a:gd name="T57" fmla="*/ 132 h 137"/>
                <a:gd name="T58" fmla="*/ 58 w 121"/>
                <a:gd name="T59" fmla="*/ 131 h 137"/>
                <a:gd name="T60" fmla="*/ 60 w 121"/>
                <a:gd name="T61" fmla="*/ 130 h 137"/>
                <a:gd name="T62" fmla="*/ 61 w 121"/>
                <a:gd name="T63" fmla="*/ 129 h 137"/>
                <a:gd name="T64" fmla="*/ 63 w 121"/>
                <a:gd name="T65" fmla="*/ 128 h 137"/>
                <a:gd name="T66" fmla="*/ 65 w 121"/>
                <a:gd name="T67" fmla="*/ 126 h 137"/>
                <a:gd name="T68" fmla="*/ 66 w 121"/>
                <a:gd name="T69" fmla="*/ 127 h 137"/>
                <a:gd name="T70" fmla="*/ 66 w 121"/>
                <a:gd name="T71" fmla="*/ 128 h 137"/>
                <a:gd name="T72" fmla="*/ 68 w 121"/>
                <a:gd name="T73" fmla="*/ 130 h 137"/>
                <a:gd name="T74" fmla="*/ 69 w 121"/>
                <a:gd name="T75" fmla="*/ 131 h 137"/>
                <a:gd name="T76" fmla="*/ 73 w 121"/>
                <a:gd name="T77" fmla="*/ 133 h 137"/>
                <a:gd name="T78" fmla="*/ 75 w 121"/>
                <a:gd name="T79" fmla="*/ 135 h 137"/>
                <a:gd name="T80" fmla="*/ 77 w 121"/>
                <a:gd name="T81" fmla="*/ 137 h 137"/>
                <a:gd name="T82" fmla="*/ 81 w 121"/>
                <a:gd name="T83" fmla="*/ 136 h 137"/>
                <a:gd name="T84" fmla="*/ 83 w 121"/>
                <a:gd name="T85" fmla="*/ 133 h 137"/>
                <a:gd name="T86" fmla="*/ 85 w 121"/>
                <a:gd name="T87" fmla="*/ 130 h 137"/>
                <a:gd name="T88" fmla="*/ 85 w 121"/>
                <a:gd name="T89" fmla="*/ 125 h 137"/>
                <a:gd name="T90" fmla="*/ 86 w 121"/>
                <a:gd name="T91" fmla="*/ 118 h 137"/>
                <a:gd name="T92" fmla="*/ 88 w 121"/>
                <a:gd name="T93" fmla="*/ 112 h 137"/>
                <a:gd name="T94" fmla="*/ 93 w 121"/>
                <a:gd name="T95" fmla="*/ 115 h 137"/>
                <a:gd name="T96" fmla="*/ 93 w 121"/>
                <a:gd name="T97" fmla="*/ 105 h 137"/>
                <a:gd name="T98" fmla="*/ 98 w 121"/>
                <a:gd name="T99" fmla="*/ 101 h 137"/>
                <a:gd name="T100" fmla="*/ 100 w 121"/>
                <a:gd name="T101" fmla="*/ 96 h 137"/>
                <a:gd name="T102" fmla="*/ 104 w 121"/>
                <a:gd name="T103" fmla="*/ 96 h 137"/>
                <a:gd name="T104" fmla="*/ 108 w 121"/>
                <a:gd name="T105" fmla="*/ 96 h 137"/>
                <a:gd name="T106" fmla="*/ 115 w 121"/>
                <a:gd name="T107" fmla="*/ 88 h 137"/>
                <a:gd name="T108" fmla="*/ 115 w 121"/>
                <a:gd name="T109" fmla="*/ 77 h 137"/>
                <a:gd name="T110" fmla="*/ 118 w 121"/>
                <a:gd name="T111" fmla="*/ 73 h 137"/>
                <a:gd name="T112" fmla="*/ 118 w 121"/>
                <a:gd name="T113" fmla="*/ 63 h 137"/>
                <a:gd name="T114" fmla="*/ 119 w 121"/>
                <a:gd name="T115" fmla="*/ 61 h 137"/>
                <a:gd name="T116" fmla="*/ 119 w 121"/>
                <a:gd name="T117" fmla="*/ 55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1" h="137">
                  <a:moveTo>
                    <a:pt x="119" y="55"/>
                  </a:moveTo>
                  <a:cubicBezTo>
                    <a:pt x="118" y="53"/>
                    <a:pt x="118" y="51"/>
                    <a:pt x="117" y="49"/>
                  </a:cubicBezTo>
                  <a:cubicBezTo>
                    <a:pt x="117" y="49"/>
                    <a:pt x="118" y="48"/>
                    <a:pt x="120" y="48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03" y="4"/>
                    <a:pt x="92" y="11"/>
                    <a:pt x="90" y="14"/>
                  </a:cubicBezTo>
                  <a:cubicBezTo>
                    <a:pt x="88" y="17"/>
                    <a:pt x="83" y="24"/>
                    <a:pt x="80" y="24"/>
                  </a:cubicBezTo>
                  <a:cubicBezTo>
                    <a:pt x="77" y="24"/>
                    <a:pt x="72" y="24"/>
                    <a:pt x="71" y="25"/>
                  </a:cubicBezTo>
                  <a:cubicBezTo>
                    <a:pt x="69" y="27"/>
                    <a:pt x="61" y="30"/>
                    <a:pt x="60" y="29"/>
                  </a:cubicBezTo>
                  <a:cubicBezTo>
                    <a:pt x="59" y="27"/>
                    <a:pt x="55" y="27"/>
                    <a:pt x="55" y="28"/>
                  </a:cubicBezTo>
                  <a:cubicBezTo>
                    <a:pt x="55" y="28"/>
                    <a:pt x="53" y="29"/>
                    <a:pt x="51" y="29"/>
                  </a:cubicBezTo>
                  <a:cubicBezTo>
                    <a:pt x="50" y="30"/>
                    <a:pt x="49" y="28"/>
                    <a:pt x="50" y="28"/>
                  </a:cubicBezTo>
                  <a:cubicBezTo>
                    <a:pt x="51" y="27"/>
                    <a:pt x="54" y="28"/>
                    <a:pt x="54" y="26"/>
                  </a:cubicBezTo>
                  <a:cubicBezTo>
                    <a:pt x="53" y="25"/>
                    <a:pt x="53" y="24"/>
                    <a:pt x="51" y="25"/>
                  </a:cubicBezTo>
                  <a:cubicBezTo>
                    <a:pt x="49" y="26"/>
                    <a:pt x="50" y="27"/>
                    <a:pt x="49" y="26"/>
                  </a:cubicBezTo>
                  <a:cubicBezTo>
                    <a:pt x="47" y="24"/>
                    <a:pt x="47" y="25"/>
                    <a:pt x="44" y="24"/>
                  </a:cubicBezTo>
                  <a:cubicBezTo>
                    <a:pt x="41" y="23"/>
                    <a:pt x="41" y="23"/>
                    <a:pt x="39" y="22"/>
                  </a:cubicBezTo>
                  <a:cubicBezTo>
                    <a:pt x="37" y="21"/>
                    <a:pt x="35" y="21"/>
                    <a:pt x="35" y="20"/>
                  </a:cubicBezTo>
                  <a:cubicBezTo>
                    <a:pt x="25" y="23"/>
                    <a:pt x="1" y="29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1" y="120"/>
                    <a:pt x="11" y="120"/>
                    <a:pt x="11" y="120"/>
                  </a:cubicBezTo>
                  <a:cubicBezTo>
                    <a:pt x="11" y="119"/>
                    <a:pt x="12" y="119"/>
                    <a:pt x="13" y="119"/>
                  </a:cubicBezTo>
                  <a:cubicBezTo>
                    <a:pt x="15" y="119"/>
                    <a:pt x="17" y="119"/>
                    <a:pt x="19" y="120"/>
                  </a:cubicBezTo>
                  <a:cubicBezTo>
                    <a:pt x="21" y="120"/>
                    <a:pt x="22" y="117"/>
                    <a:pt x="24" y="120"/>
                  </a:cubicBezTo>
                  <a:cubicBezTo>
                    <a:pt x="25" y="123"/>
                    <a:pt x="26" y="124"/>
                    <a:pt x="28" y="126"/>
                  </a:cubicBezTo>
                  <a:cubicBezTo>
                    <a:pt x="29" y="127"/>
                    <a:pt x="28" y="129"/>
                    <a:pt x="32" y="130"/>
                  </a:cubicBezTo>
                  <a:cubicBezTo>
                    <a:pt x="35" y="130"/>
                    <a:pt x="39" y="128"/>
                    <a:pt x="40" y="130"/>
                  </a:cubicBezTo>
                  <a:cubicBezTo>
                    <a:pt x="41" y="131"/>
                    <a:pt x="45" y="134"/>
                    <a:pt x="47" y="134"/>
                  </a:cubicBezTo>
                  <a:cubicBezTo>
                    <a:pt x="49" y="133"/>
                    <a:pt x="48" y="130"/>
                    <a:pt x="51" y="130"/>
                  </a:cubicBezTo>
                  <a:cubicBezTo>
                    <a:pt x="53" y="131"/>
                    <a:pt x="54" y="132"/>
                    <a:pt x="55" y="132"/>
                  </a:cubicBezTo>
                  <a:cubicBezTo>
                    <a:pt x="57" y="132"/>
                    <a:pt x="57" y="132"/>
                    <a:pt x="58" y="131"/>
                  </a:cubicBezTo>
                  <a:cubicBezTo>
                    <a:pt x="58" y="130"/>
                    <a:pt x="59" y="130"/>
                    <a:pt x="60" y="130"/>
                  </a:cubicBezTo>
                  <a:cubicBezTo>
                    <a:pt x="60" y="130"/>
                    <a:pt x="61" y="129"/>
                    <a:pt x="61" y="129"/>
                  </a:cubicBezTo>
                  <a:cubicBezTo>
                    <a:pt x="63" y="128"/>
                    <a:pt x="63" y="128"/>
                    <a:pt x="63" y="128"/>
                  </a:cubicBezTo>
                  <a:cubicBezTo>
                    <a:pt x="65" y="126"/>
                    <a:pt x="65" y="126"/>
                    <a:pt x="65" y="126"/>
                  </a:cubicBezTo>
                  <a:cubicBezTo>
                    <a:pt x="66" y="127"/>
                    <a:pt x="66" y="127"/>
                    <a:pt x="66" y="127"/>
                  </a:cubicBezTo>
                  <a:cubicBezTo>
                    <a:pt x="66" y="127"/>
                    <a:pt x="66" y="127"/>
                    <a:pt x="66" y="128"/>
                  </a:cubicBezTo>
                  <a:cubicBezTo>
                    <a:pt x="67" y="129"/>
                    <a:pt x="67" y="130"/>
                    <a:pt x="68" y="130"/>
                  </a:cubicBezTo>
                  <a:cubicBezTo>
                    <a:pt x="69" y="130"/>
                    <a:pt x="69" y="130"/>
                    <a:pt x="69" y="131"/>
                  </a:cubicBezTo>
                  <a:cubicBezTo>
                    <a:pt x="70" y="132"/>
                    <a:pt x="72" y="133"/>
                    <a:pt x="73" y="133"/>
                  </a:cubicBezTo>
                  <a:cubicBezTo>
                    <a:pt x="75" y="133"/>
                    <a:pt x="74" y="134"/>
                    <a:pt x="75" y="135"/>
                  </a:cubicBezTo>
                  <a:cubicBezTo>
                    <a:pt x="75" y="136"/>
                    <a:pt x="76" y="137"/>
                    <a:pt x="77" y="137"/>
                  </a:cubicBezTo>
                  <a:cubicBezTo>
                    <a:pt x="78" y="137"/>
                    <a:pt x="80" y="137"/>
                    <a:pt x="81" y="136"/>
                  </a:cubicBezTo>
                  <a:cubicBezTo>
                    <a:pt x="83" y="136"/>
                    <a:pt x="83" y="135"/>
                    <a:pt x="83" y="133"/>
                  </a:cubicBezTo>
                  <a:cubicBezTo>
                    <a:pt x="83" y="130"/>
                    <a:pt x="84" y="131"/>
                    <a:pt x="85" y="130"/>
                  </a:cubicBezTo>
                  <a:cubicBezTo>
                    <a:pt x="87" y="130"/>
                    <a:pt x="86" y="127"/>
                    <a:pt x="85" y="125"/>
                  </a:cubicBezTo>
                  <a:cubicBezTo>
                    <a:pt x="85" y="123"/>
                    <a:pt x="86" y="121"/>
                    <a:pt x="86" y="118"/>
                  </a:cubicBezTo>
                  <a:cubicBezTo>
                    <a:pt x="86" y="116"/>
                    <a:pt x="87" y="113"/>
                    <a:pt x="88" y="112"/>
                  </a:cubicBezTo>
                  <a:cubicBezTo>
                    <a:pt x="89" y="112"/>
                    <a:pt x="92" y="114"/>
                    <a:pt x="93" y="115"/>
                  </a:cubicBezTo>
                  <a:cubicBezTo>
                    <a:pt x="95" y="116"/>
                    <a:pt x="94" y="108"/>
                    <a:pt x="93" y="105"/>
                  </a:cubicBezTo>
                  <a:cubicBezTo>
                    <a:pt x="92" y="103"/>
                    <a:pt x="96" y="102"/>
                    <a:pt x="98" y="101"/>
                  </a:cubicBezTo>
                  <a:cubicBezTo>
                    <a:pt x="99" y="101"/>
                    <a:pt x="99" y="98"/>
                    <a:pt x="100" y="96"/>
                  </a:cubicBezTo>
                  <a:cubicBezTo>
                    <a:pt x="100" y="93"/>
                    <a:pt x="102" y="95"/>
                    <a:pt x="104" y="96"/>
                  </a:cubicBezTo>
                  <a:cubicBezTo>
                    <a:pt x="106" y="98"/>
                    <a:pt x="106" y="97"/>
                    <a:pt x="108" y="96"/>
                  </a:cubicBezTo>
                  <a:cubicBezTo>
                    <a:pt x="111" y="96"/>
                    <a:pt x="113" y="90"/>
                    <a:pt x="115" y="88"/>
                  </a:cubicBezTo>
                  <a:cubicBezTo>
                    <a:pt x="116" y="86"/>
                    <a:pt x="116" y="82"/>
                    <a:pt x="115" y="77"/>
                  </a:cubicBezTo>
                  <a:cubicBezTo>
                    <a:pt x="115" y="72"/>
                    <a:pt x="117" y="74"/>
                    <a:pt x="118" y="73"/>
                  </a:cubicBezTo>
                  <a:cubicBezTo>
                    <a:pt x="119" y="72"/>
                    <a:pt x="118" y="66"/>
                    <a:pt x="118" y="63"/>
                  </a:cubicBezTo>
                  <a:cubicBezTo>
                    <a:pt x="118" y="60"/>
                    <a:pt x="118" y="61"/>
                    <a:pt x="119" y="61"/>
                  </a:cubicBezTo>
                  <a:cubicBezTo>
                    <a:pt x="121" y="60"/>
                    <a:pt x="119" y="57"/>
                    <a:pt x="119" y="55"/>
                  </a:cubicBez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16" name="Freeform 781">
              <a:extLst>
                <a:ext uri="{FF2B5EF4-FFF2-40B4-BE49-F238E27FC236}">
                  <a16:creationId xmlns:a16="http://schemas.microsoft.com/office/drawing/2014/main" id="{E9F5F99A-E862-4205-8888-29C4F3692C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70269" y="2536025"/>
              <a:ext cx="383164" cy="449164"/>
            </a:xfrm>
            <a:custGeom>
              <a:avLst/>
              <a:gdLst>
                <a:gd name="T0" fmla="*/ 75 w 122"/>
                <a:gd name="T1" fmla="*/ 136 h 139"/>
                <a:gd name="T2" fmla="*/ 69 w 122"/>
                <a:gd name="T3" fmla="*/ 131 h 139"/>
                <a:gd name="T4" fmla="*/ 64 w 122"/>
                <a:gd name="T5" fmla="*/ 129 h 139"/>
                <a:gd name="T6" fmla="*/ 59 w 122"/>
                <a:gd name="T7" fmla="*/ 132 h 139"/>
                <a:gd name="T8" fmla="*/ 51 w 122"/>
                <a:gd name="T9" fmla="*/ 132 h 139"/>
                <a:gd name="T10" fmla="*/ 41 w 122"/>
                <a:gd name="T11" fmla="*/ 131 h 139"/>
                <a:gd name="T12" fmla="*/ 33 w 122"/>
                <a:gd name="T13" fmla="*/ 131 h 139"/>
                <a:gd name="T14" fmla="*/ 24 w 122"/>
                <a:gd name="T15" fmla="*/ 121 h 139"/>
                <a:gd name="T16" fmla="*/ 20 w 122"/>
                <a:gd name="T17" fmla="*/ 121 h 139"/>
                <a:gd name="T18" fmla="*/ 12 w 122"/>
                <a:gd name="T19" fmla="*/ 122 h 139"/>
                <a:gd name="T20" fmla="*/ 1 w 122"/>
                <a:gd name="T21" fmla="*/ 28 h 139"/>
                <a:gd name="T22" fmla="*/ 36 w 122"/>
                <a:gd name="T23" fmla="*/ 21 h 139"/>
                <a:gd name="T24" fmla="*/ 45 w 122"/>
                <a:gd name="T25" fmla="*/ 24 h 139"/>
                <a:gd name="T26" fmla="*/ 51 w 122"/>
                <a:gd name="T27" fmla="*/ 27 h 139"/>
                <a:gd name="T28" fmla="*/ 55 w 122"/>
                <a:gd name="T29" fmla="*/ 28 h 139"/>
                <a:gd name="T30" fmla="*/ 52 w 122"/>
                <a:gd name="T31" fmla="*/ 30 h 139"/>
                <a:gd name="T32" fmla="*/ 57 w 122"/>
                <a:gd name="T33" fmla="*/ 28 h 139"/>
                <a:gd name="T34" fmla="*/ 81 w 122"/>
                <a:gd name="T35" fmla="*/ 24 h 139"/>
                <a:gd name="T36" fmla="*/ 112 w 122"/>
                <a:gd name="T37" fmla="*/ 1 h 139"/>
                <a:gd name="T38" fmla="*/ 119 w 122"/>
                <a:gd name="T39" fmla="*/ 50 h 139"/>
                <a:gd name="T40" fmla="*/ 120 w 122"/>
                <a:gd name="T41" fmla="*/ 58 h 139"/>
                <a:gd name="T42" fmla="*/ 120 w 122"/>
                <a:gd name="T43" fmla="*/ 67 h 139"/>
                <a:gd name="T44" fmla="*/ 116 w 122"/>
                <a:gd name="T45" fmla="*/ 89 h 139"/>
                <a:gd name="T46" fmla="*/ 106 w 122"/>
                <a:gd name="T47" fmla="*/ 98 h 139"/>
                <a:gd name="T48" fmla="*/ 101 w 122"/>
                <a:gd name="T49" fmla="*/ 97 h 139"/>
                <a:gd name="T50" fmla="*/ 94 w 122"/>
                <a:gd name="T51" fmla="*/ 106 h 139"/>
                <a:gd name="T52" fmla="*/ 92 w 122"/>
                <a:gd name="T53" fmla="*/ 115 h 139"/>
                <a:gd name="T54" fmla="*/ 87 w 122"/>
                <a:gd name="T55" fmla="*/ 126 h 139"/>
                <a:gd name="T56" fmla="*/ 84 w 122"/>
                <a:gd name="T57" fmla="*/ 134 h 139"/>
                <a:gd name="T58" fmla="*/ 66 w 122"/>
                <a:gd name="T59" fmla="*/ 127 h 139"/>
                <a:gd name="T60" fmla="*/ 69 w 122"/>
                <a:gd name="T61" fmla="*/ 131 h 139"/>
                <a:gd name="T62" fmla="*/ 76 w 122"/>
                <a:gd name="T63" fmla="*/ 135 h 139"/>
                <a:gd name="T64" fmla="*/ 83 w 122"/>
                <a:gd name="T65" fmla="*/ 134 h 139"/>
                <a:gd name="T66" fmla="*/ 87 w 122"/>
                <a:gd name="T67" fmla="*/ 130 h 139"/>
                <a:gd name="T68" fmla="*/ 89 w 122"/>
                <a:gd name="T69" fmla="*/ 113 h 139"/>
                <a:gd name="T70" fmla="*/ 95 w 122"/>
                <a:gd name="T71" fmla="*/ 116 h 139"/>
                <a:gd name="T72" fmla="*/ 100 w 122"/>
                <a:gd name="T73" fmla="*/ 98 h 139"/>
                <a:gd name="T74" fmla="*/ 105 w 122"/>
                <a:gd name="T75" fmla="*/ 97 h 139"/>
                <a:gd name="T76" fmla="*/ 114 w 122"/>
                <a:gd name="T77" fmla="*/ 92 h 139"/>
                <a:gd name="T78" fmla="*/ 119 w 122"/>
                <a:gd name="T79" fmla="*/ 74 h 139"/>
                <a:gd name="T80" fmla="*/ 120 w 122"/>
                <a:gd name="T81" fmla="*/ 61 h 139"/>
                <a:gd name="T82" fmla="*/ 118 w 122"/>
                <a:gd name="T83" fmla="*/ 50 h 139"/>
                <a:gd name="T84" fmla="*/ 111 w 122"/>
                <a:gd name="T85" fmla="*/ 1 h 139"/>
                <a:gd name="T86" fmla="*/ 62 w 122"/>
                <a:gd name="T87" fmla="*/ 30 h 139"/>
                <a:gd name="T88" fmla="*/ 54 w 122"/>
                <a:gd name="T89" fmla="*/ 30 h 139"/>
                <a:gd name="T90" fmla="*/ 51 w 122"/>
                <a:gd name="T91" fmla="*/ 28 h 139"/>
                <a:gd name="T92" fmla="*/ 53 w 122"/>
                <a:gd name="T93" fmla="*/ 26 h 139"/>
                <a:gd name="T94" fmla="*/ 49 w 122"/>
                <a:gd name="T95" fmla="*/ 27 h 139"/>
                <a:gd name="T96" fmla="*/ 40 w 122"/>
                <a:gd name="T97" fmla="*/ 23 h 139"/>
                <a:gd name="T98" fmla="*/ 1 w 122"/>
                <a:gd name="T99" fmla="*/ 28 h 139"/>
                <a:gd name="T100" fmla="*/ 20 w 122"/>
                <a:gd name="T101" fmla="*/ 120 h 139"/>
                <a:gd name="T102" fmla="*/ 25 w 122"/>
                <a:gd name="T103" fmla="*/ 121 h 139"/>
                <a:gd name="T104" fmla="*/ 33 w 122"/>
                <a:gd name="T105" fmla="*/ 131 h 139"/>
                <a:gd name="T106" fmla="*/ 41 w 122"/>
                <a:gd name="T107" fmla="*/ 131 h 139"/>
                <a:gd name="T108" fmla="*/ 51 w 122"/>
                <a:gd name="T109" fmla="*/ 131 h 139"/>
                <a:gd name="T110" fmla="*/ 58 w 122"/>
                <a:gd name="T111" fmla="*/ 132 h 139"/>
                <a:gd name="T112" fmla="*/ 64 w 122"/>
                <a:gd name="T113" fmla="*/ 128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22" h="139">
                  <a:moveTo>
                    <a:pt x="78" y="139"/>
                  </a:moveTo>
                  <a:cubicBezTo>
                    <a:pt x="78" y="139"/>
                    <a:pt x="78" y="139"/>
                    <a:pt x="78" y="139"/>
                  </a:cubicBezTo>
                  <a:cubicBezTo>
                    <a:pt x="77" y="138"/>
                    <a:pt x="76" y="137"/>
                    <a:pt x="76" y="137"/>
                  </a:cubicBezTo>
                  <a:cubicBezTo>
                    <a:pt x="75" y="136"/>
                    <a:pt x="75" y="136"/>
                    <a:pt x="75" y="136"/>
                  </a:cubicBezTo>
                  <a:cubicBezTo>
                    <a:pt x="75" y="135"/>
                    <a:pt x="75" y="135"/>
                    <a:pt x="74" y="134"/>
                  </a:cubicBezTo>
                  <a:cubicBezTo>
                    <a:pt x="72" y="134"/>
                    <a:pt x="71" y="133"/>
                    <a:pt x="70" y="133"/>
                  </a:cubicBezTo>
                  <a:cubicBezTo>
                    <a:pt x="70" y="132"/>
                    <a:pt x="70" y="132"/>
                    <a:pt x="70" y="132"/>
                  </a:cubicBezTo>
                  <a:cubicBezTo>
                    <a:pt x="69" y="131"/>
                    <a:pt x="69" y="131"/>
                    <a:pt x="69" y="131"/>
                  </a:cubicBezTo>
                  <a:cubicBezTo>
                    <a:pt x="68" y="131"/>
                    <a:pt x="67" y="130"/>
                    <a:pt x="67" y="129"/>
                  </a:cubicBezTo>
                  <a:cubicBezTo>
                    <a:pt x="67" y="129"/>
                    <a:pt x="67" y="128"/>
                    <a:pt x="67" y="128"/>
                  </a:cubicBezTo>
                  <a:cubicBezTo>
                    <a:pt x="66" y="128"/>
                    <a:pt x="66" y="128"/>
                    <a:pt x="66" y="128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3" y="129"/>
                    <a:pt x="63" y="130"/>
                    <a:pt x="62" y="130"/>
                  </a:cubicBezTo>
                  <a:cubicBezTo>
                    <a:pt x="62" y="131"/>
                    <a:pt x="61" y="132"/>
                    <a:pt x="61" y="131"/>
                  </a:cubicBezTo>
                  <a:cubicBezTo>
                    <a:pt x="60" y="131"/>
                    <a:pt x="60" y="131"/>
                    <a:pt x="60" y="131"/>
                  </a:cubicBezTo>
                  <a:cubicBezTo>
                    <a:pt x="59" y="131"/>
                    <a:pt x="59" y="132"/>
                    <a:pt x="59" y="132"/>
                  </a:cubicBezTo>
                  <a:cubicBezTo>
                    <a:pt x="59" y="133"/>
                    <a:pt x="58" y="133"/>
                    <a:pt x="56" y="133"/>
                  </a:cubicBezTo>
                  <a:cubicBezTo>
                    <a:pt x="55" y="133"/>
                    <a:pt x="55" y="133"/>
                    <a:pt x="54" y="133"/>
                  </a:cubicBezTo>
                  <a:cubicBezTo>
                    <a:pt x="53" y="132"/>
                    <a:pt x="53" y="132"/>
                    <a:pt x="52" y="132"/>
                  </a:cubicBezTo>
                  <a:cubicBezTo>
                    <a:pt x="51" y="132"/>
                    <a:pt x="51" y="132"/>
                    <a:pt x="51" y="132"/>
                  </a:cubicBezTo>
                  <a:cubicBezTo>
                    <a:pt x="50" y="132"/>
                    <a:pt x="50" y="132"/>
                    <a:pt x="50" y="133"/>
                  </a:cubicBezTo>
                  <a:cubicBezTo>
                    <a:pt x="49" y="134"/>
                    <a:pt x="49" y="135"/>
                    <a:pt x="48" y="135"/>
                  </a:cubicBezTo>
                  <a:cubicBezTo>
                    <a:pt x="47" y="135"/>
                    <a:pt x="47" y="135"/>
                    <a:pt x="47" y="135"/>
                  </a:cubicBezTo>
                  <a:cubicBezTo>
                    <a:pt x="45" y="135"/>
                    <a:pt x="42" y="132"/>
                    <a:pt x="41" y="131"/>
                  </a:cubicBezTo>
                  <a:cubicBezTo>
                    <a:pt x="41" y="131"/>
                    <a:pt x="40" y="130"/>
                    <a:pt x="40" y="130"/>
                  </a:cubicBezTo>
                  <a:cubicBezTo>
                    <a:pt x="39" y="130"/>
                    <a:pt x="38" y="131"/>
                    <a:pt x="37" y="131"/>
                  </a:cubicBezTo>
                  <a:cubicBezTo>
                    <a:pt x="36" y="131"/>
                    <a:pt x="35" y="131"/>
                    <a:pt x="34" y="131"/>
                  </a:cubicBezTo>
                  <a:cubicBezTo>
                    <a:pt x="33" y="131"/>
                    <a:pt x="33" y="131"/>
                    <a:pt x="33" y="131"/>
                  </a:cubicBezTo>
                  <a:cubicBezTo>
                    <a:pt x="30" y="131"/>
                    <a:pt x="30" y="130"/>
                    <a:pt x="29" y="128"/>
                  </a:cubicBezTo>
                  <a:cubicBezTo>
                    <a:pt x="29" y="128"/>
                    <a:pt x="29" y="127"/>
                    <a:pt x="28" y="127"/>
                  </a:cubicBezTo>
                  <a:cubicBezTo>
                    <a:pt x="27" y="126"/>
                    <a:pt x="27" y="125"/>
                    <a:pt x="26" y="124"/>
                  </a:cubicBezTo>
                  <a:cubicBezTo>
                    <a:pt x="26" y="123"/>
                    <a:pt x="25" y="122"/>
                    <a:pt x="24" y="121"/>
                  </a:cubicBezTo>
                  <a:cubicBezTo>
                    <a:pt x="24" y="120"/>
                    <a:pt x="23" y="120"/>
                    <a:pt x="23" y="120"/>
                  </a:cubicBezTo>
                  <a:cubicBezTo>
                    <a:pt x="22" y="120"/>
                    <a:pt x="22" y="120"/>
                    <a:pt x="22" y="120"/>
                  </a:cubicBezTo>
                  <a:cubicBezTo>
                    <a:pt x="22" y="121"/>
                    <a:pt x="21" y="121"/>
                    <a:pt x="21" y="121"/>
                  </a:cubicBezTo>
                  <a:cubicBezTo>
                    <a:pt x="20" y="121"/>
                    <a:pt x="20" y="121"/>
                    <a:pt x="20" y="121"/>
                  </a:cubicBezTo>
                  <a:cubicBezTo>
                    <a:pt x="18" y="120"/>
                    <a:pt x="16" y="120"/>
                    <a:pt x="14" y="120"/>
                  </a:cubicBezTo>
                  <a:cubicBezTo>
                    <a:pt x="14" y="120"/>
                    <a:pt x="14" y="120"/>
                    <a:pt x="14" y="120"/>
                  </a:cubicBezTo>
                  <a:cubicBezTo>
                    <a:pt x="13" y="120"/>
                    <a:pt x="13" y="120"/>
                    <a:pt x="12" y="121"/>
                  </a:cubicBezTo>
                  <a:cubicBezTo>
                    <a:pt x="12" y="122"/>
                    <a:pt x="12" y="122"/>
                    <a:pt x="12" y="122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2" y="28"/>
                  </a:cubicBezTo>
                  <a:cubicBezTo>
                    <a:pt x="8" y="28"/>
                    <a:pt x="28" y="23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2"/>
                    <a:pt x="37" y="22"/>
                  </a:cubicBezTo>
                  <a:cubicBezTo>
                    <a:pt x="38" y="22"/>
                    <a:pt x="39" y="22"/>
                    <a:pt x="40" y="23"/>
                  </a:cubicBezTo>
                  <a:cubicBezTo>
                    <a:pt x="41" y="23"/>
                    <a:pt x="42" y="23"/>
                    <a:pt x="42" y="24"/>
                  </a:cubicBezTo>
                  <a:cubicBezTo>
                    <a:pt x="43" y="24"/>
                    <a:pt x="44" y="24"/>
                    <a:pt x="45" y="24"/>
                  </a:cubicBezTo>
                  <a:cubicBezTo>
                    <a:pt x="46" y="25"/>
                    <a:pt x="47" y="25"/>
                    <a:pt x="47" y="25"/>
                  </a:cubicBezTo>
                  <a:cubicBezTo>
                    <a:pt x="48" y="26"/>
                    <a:pt x="49" y="26"/>
                    <a:pt x="50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1" y="27"/>
                    <a:pt x="51" y="26"/>
                    <a:pt x="52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4" y="26"/>
                    <a:pt x="55" y="26"/>
                    <a:pt x="55" y="27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5" y="28"/>
                    <a:pt x="54" y="29"/>
                    <a:pt x="53" y="29"/>
                  </a:cubicBezTo>
                  <a:cubicBezTo>
                    <a:pt x="52" y="29"/>
                    <a:pt x="52" y="29"/>
                    <a:pt x="51" y="29"/>
                  </a:cubicBezTo>
                  <a:cubicBezTo>
                    <a:pt x="51" y="30"/>
                    <a:pt x="51" y="30"/>
                    <a:pt x="51" y="30"/>
                  </a:cubicBezTo>
                  <a:cubicBezTo>
                    <a:pt x="51" y="30"/>
                    <a:pt x="51" y="30"/>
                    <a:pt x="52" y="30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3" y="30"/>
                    <a:pt x="53" y="30"/>
                    <a:pt x="54" y="29"/>
                  </a:cubicBezTo>
                  <a:cubicBezTo>
                    <a:pt x="55" y="29"/>
                    <a:pt x="56" y="29"/>
                    <a:pt x="56" y="29"/>
                  </a:cubicBezTo>
                  <a:cubicBezTo>
                    <a:pt x="56" y="28"/>
                    <a:pt x="56" y="28"/>
                    <a:pt x="57" y="28"/>
                  </a:cubicBezTo>
                  <a:cubicBezTo>
                    <a:pt x="58" y="28"/>
                    <a:pt x="60" y="29"/>
                    <a:pt x="61" y="29"/>
                  </a:cubicBezTo>
                  <a:cubicBezTo>
                    <a:pt x="61" y="30"/>
                    <a:pt x="62" y="30"/>
                    <a:pt x="62" y="30"/>
                  </a:cubicBezTo>
                  <a:cubicBezTo>
                    <a:pt x="65" y="30"/>
                    <a:pt x="70" y="27"/>
                    <a:pt x="71" y="26"/>
                  </a:cubicBezTo>
                  <a:cubicBezTo>
                    <a:pt x="73" y="24"/>
                    <a:pt x="78" y="24"/>
                    <a:pt x="81" y="24"/>
                  </a:cubicBezTo>
                  <a:cubicBezTo>
                    <a:pt x="83" y="24"/>
                    <a:pt x="89" y="19"/>
                    <a:pt x="91" y="15"/>
                  </a:cubicBezTo>
                  <a:cubicBezTo>
                    <a:pt x="93" y="12"/>
                    <a:pt x="104" y="5"/>
                    <a:pt x="111" y="1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9" y="51"/>
                    <a:pt x="119" y="52"/>
                    <a:pt x="119" y="53"/>
                  </a:cubicBezTo>
                  <a:cubicBezTo>
                    <a:pt x="119" y="54"/>
                    <a:pt x="120" y="55"/>
                    <a:pt x="120" y="56"/>
                  </a:cubicBezTo>
                  <a:cubicBezTo>
                    <a:pt x="120" y="57"/>
                    <a:pt x="120" y="57"/>
                    <a:pt x="120" y="58"/>
                  </a:cubicBezTo>
                  <a:cubicBezTo>
                    <a:pt x="121" y="60"/>
                    <a:pt x="122" y="61"/>
                    <a:pt x="121" y="62"/>
                  </a:cubicBezTo>
                  <a:cubicBezTo>
                    <a:pt x="120" y="62"/>
                    <a:pt x="120" y="62"/>
                    <a:pt x="120" y="62"/>
                  </a:cubicBezTo>
                  <a:cubicBezTo>
                    <a:pt x="119" y="62"/>
                    <a:pt x="119" y="62"/>
                    <a:pt x="119" y="64"/>
                  </a:cubicBezTo>
                  <a:cubicBezTo>
                    <a:pt x="119" y="65"/>
                    <a:pt x="119" y="66"/>
                    <a:pt x="120" y="67"/>
                  </a:cubicBezTo>
                  <a:cubicBezTo>
                    <a:pt x="120" y="71"/>
                    <a:pt x="120" y="74"/>
                    <a:pt x="120" y="74"/>
                  </a:cubicBezTo>
                  <a:cubicBezTo>
                    <a:pt x="119" y="75"/>
                    <a:pt x="119" y="75"/>
                    <a:pt x="118" y="75"/>
                  </a:cubicBezTo>
                  <a:cubicBezTo>
                    <a:pt x="117" y="75"/>
                    <a:pt x="116" y="75"/>
                    <a:pt x="117" y="78"/>
                  </a:cubicBezTo>
                  <a:cubicBezTo>
                    <a:pt x="117" y="83"/>
                    <a:pt x="118" y="87"/>
                    <a:pt x="116" y="89"/>
                  </a:cubicBezTo>
                  <a:cubicBezTo>
                    <a:pt x="116" y="90"/>
                    <a:pt x="115" y="91"/>
                    <a:pt x="114" y="92"/>
                  </a:cubicBezTo>
                  <a:cubicBezTo>
                    <a:pt x="113" y="94"/>
                    <a:pt x="111" y="97"/>
                    <a:pt x="109" y="97"/>
                  </a:cubicBezTo>
                  <a:cubicBezTo>
                    <a:pt x="109" y="98"/>
                    <a:pt x="108" y="98"/>
                    <a:pt x="108" y="98"/>
                  </a:cubicBezTo>
                  <a:cubicBezTo>
                    <a:pt x="107" y="98"/>
                    <a:pt x="107" y="98"/>
                    <a:pt x="106" y="98"/>
                  </a:cubicBezTo>
                  <a:cubicBezTo>
                    <a:pt x="106" y="98"/>
                    <a:pt x="105" y="98"/>
                    <a:pt x="105" y="98"/>
                  </a:cubicBezTo>
                  <a:cubicBezTo>
                    <a:pt x="104" y="97"/>
                    <a:pt x="104" y="97"/>
                    <a:pt x="104" y="97"/>
                  </a:cubicBezTo>
                  <a:cubicBezTo>
                    <a:pt x="103" y="96"/>
                    <a:pt x="102" y="96"/>
                    <a:pt x="102" y="96"/>
                  </a:cubicBezTo>
                  <a:cubicBezTo>
                    <a:pt x="101" y="96"/>
                    <a:pt x="101" y="96"/>
                    <a:pt x="101" y="97"/>
                  </a:cubicBezTo>
                  <a:cubicBezTo>
                    <a:pt x="101" y="97"/>
                    <a:pt x="101" y="98"/>
                    <a:pt x="101" y="99"/>
                  </a:cubicBezTo>
                  <a:cubicBezTo>
                    <a:pt x="100" y="100"/>
                    <a:pt x="100" y="102"/>
                    <a:pt x="99" y="103"/>
                  </a:cubicBezTo>
                  <a:cubicBezTo>
                    <a:pt x="98" y="103"/>
                    <a:pt x="98" y="103"/>
                    <a:pt x="97" y="103"/>
                  </a:cubicBezTo>
                  <a:cubicBezTo>
                    <a:pt x="95" y="104"/>
                    <a:pt x="94" y="104"/>
                    <a:pt x="94" y="106"/>
                  </a:cubicBezTo>
                  <a:cubicBezTo>
                    <a:pt x="95" y="108"/>
                    <a:pt x="96" y="115"/>
                    <a:pt x="95" y="116"/>
                  </a:cubicBezTo>
                  <a:cubicBezTo>
                    <a:pt x="95" y="117"/>
                    <a:pt x="95" y="117"/>
                    <a:pt x="95" y="117"/>
                  </a:cubicBezTo>
                  <a:cubicBezTo>
                    <a:pt x="94" y="116"/>
                    <a:pt x="94" y="116"/>
                    <a:pt x="94" y="116"/>
                  </a:cubicBezTo>
                  <a:cubicBezTo>
                    <a:pt x="94" y="116"/>
                    <a:pt x="93" y="116"/>
                    <a:pt x="92" y="115"/>
                  </a:cubicBezTo>
                  <a:cubicBezTo>
                    <a:pt x="91" y="114"/>
                    <a:pt x="90" y="113"/>
                    <a:pt x="90" y="114"/>
                  </a:cubicBezTo>
                  <a:cubicBezTo>
                    <a:pt x="89" y="115"/>
                    <a:pt x="87" y="117"/>
                    <a:pt x="87" y="119"/>
                  </a:cubicBezTo>
                  <a:cubicBezTo>
                    <a:pt x="87" y="120"/>
                    <a:pt x="87" y="121"/>
                    <a:pt x="87" y="122"/>
                  </a:cubicBezTo>
                  <a:cubicBezTo>
                    <a:pt x="86" y="124"/>
                    <a:pt x="86" y="125"/>
                    <a:pt x="87" y="126"/>
                  </a:cubicBezTo>
                  <a:cubicBezTo>
                    <a:pt x="87" y="127"/>
                    <a:pt x="88" y="129"/>
                    <a:pt x="87" y="131"/>
                  </a:cubicBezTo>
                  <a:cubicBezTo>
                    <a:pt x="87" y="131"/>
                    <a:pt x="87" y="131"/>
                    <a:pt x="86" y="132"/>
                  </a:cubicBezTo>
                  <a:cubicBezTo>
                    <a:pt x="86" y="132"/>
                    <a:pt x="86" y="132"/>
                    <a:pt x="85" y="132"/>
                  </a:cubicBezTo>
                  <a:cubicBezTo>
                    <a:pt x="84" y="132"/>
                    <a:pt x="84" y="132"/>
                    <a:pt x="84" y="134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4" y="137"/>
                    <a:pt x="84" y="137"/>
                    <a:pt x="82" y="138"/>
                  </a:cubicBezTo>
                  <a:cubicBezTo>
                    <a:pt x="81" y="138"/>
                    <a:pt x="79" y="138"/>
                    <a:pt x="78" y="139"/>
                  </a:cubicBezTo>
                  <a:close/>
                  <a:moveTo>
                    <a:pt x="66" y="127"/>
                  </a:moveTo>
                  <a:cubicBezTo>
                    <a:pt x="67" y="128"/>
                    <a:pt x="67" y="128"/>
                    <a:pt x="67" y="128"/>
                  </a:cubicBezTo>
                  <a:cubicBezTo>
                    <a:pt x="67" y="128"/>
                    <a:pt x="67" y="128"/>
                    <a:pt x="67" y="128"/>
                  </a:cubicBezTo>
                  <a:cubicBezTo>
                    <a:pt x="67" y="128"/>
                    <a:pt x="67" y="128"/>
                    <a:pt x="68" y="129"/>
                  </a:cubicBezTo>
                  <a:cubicBezTo>
                    <a:pt x="68" y="130"/>
                    <a:pt x="69" y="130"/>
                    <a:pt x="69" y="131"/>
                  </a:cubicBezTo>
                  <a:cubicBezTo>
                    <a:pt x="70" y="131"/>
                    <a:pt x="70" y="131"/>
                    <a:pt x="70" y="131"/>
                  </a:cubicBezTo>
                  <a:cubicBezTo>
                    <a:pt x="70" y="132"/>
                    <a:pt x="70" y="132"/>
                    <a:pt x="71" y="132"/>
                  </a:cubicBezTo>
                  <a:cubicBezTo>
                    <a:pt x="71" y="133"/>
                    <a:pt x="72" y="133"/>
                    <a:pt x="74" y="134"/>
                  </a:cubicBezTo>
                  <a:cubicBezTo>
                    <a:pt x="75" y="134"/>
                    <a:pt x="76" y="135"/>
                    <a:pt x="76" y="135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6"/>
                    <a:pt x="77" y="137"/>
                    <a:pt x="78" y="138"/>
                  </a:cubicBezTo>
                  <a:cubicBezTo>
                    <a:pt x="79" y="138"/>
                    <a:pt x="81" y="137"/>
                    <a:pt x="82" y="137"/>
                  </a:cubicBezTo>
                  <a:cubicBezTo>
                    <a:pt x="83" y="137"/>
                    <a:pt x="83" y="137"/>
                    <a:pt x="83" y="134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3" y="132"/>
                    <a:pt x="84" y="132"/>
                    <a:pt x="85" y="131"/>
                  </a:cubicBezTo>
                  <a:cubicBezTo>
                    <a:pt x="85" y="131"/>
                    <a:pt x="86" y="131"/>
                    <a:pt x="86" y="131"/>
                  </a:cubicBezTo>
                  <a:cubicBezTo>
                    <a:pt x="87" y="130"/>
                    <a:pt x="87" y="130"/>
                    <a:pt x="87" y="130"/>
                  </a:cubicBezTo>
                  <a:cubicBezTo>
                    <a:pt x="87" y="129"/>
                    <a:pt x="87" y="127"/>
                    <a:pt x="86" y="126"/>
                  </a:cubicBezTo>
                  <a:cubicBezTo>
                    <a:pt x="86" y="125"/>
                    <a:pt x="86" y="124"/>
                    <a:pt x="86" y="122"/>
                  </a:cubicBezTo>
                  <a:cubicBezTo>
                    <a:pt x="86" y="121"/>
                    <a:pt x="87" y="120"/>
                    <a:pt x="87" y="120"/>
                  </a:cubicBezTo>
                  <a:cubicBezTo>
                    <a:pt x="86" y="117"/>
                    <a:pt x="88" y="114"/>
                    <a:pt x="89" y="113"/>
                  </a:cubicBezTo>
                  <a:cubicBezTo>
                    <a:pt x="90" y="113"/>
                    <a:pt x="90" y="113"/>
                    <a:pt x="90" y="113"/>
                  </a:cubicBezTo>
                  <a:cubicBezTo>
                    <a:pt x="91" y="113"/>
                    <a:pt x="92" y="114"/>
                    <a:pt x="93" y="115"/>
                  </a:cubicBezTo>
                  <a:cubicBezTo>
                    <a:pt x="93" y="115"/>
                    <a:pt x="94" y="116"/>
                    <a:pt x="94" y="116"/>
                  </a:cubicBezTo>
                  <a:cubicBezTo>
                    <a:pt x="95" y="116"/>
                    <a:pt x="95" y="116"/>
                    <a:pt x="95" y="116"/>
                  </a:cubicBezTo>
                  <a:cubicBezTo>
                    <a:pt x="95" y="116"/>
                    <a:pt x="95" y="109"/>
                    <a:pt x="94" y="106"/>
                  </a:cubicBezTo>
                  <a:cubicBezTo>
                    <a:pt x="93" y="104"/>
                    <a:pt x="96" y="103"/>
                    <a:pt x="97" y="103"/>
                  </a:cubicBezTo>
                  <a:cubicBezTo>
                    <a:pt x="98" y="102"/>
                    <a:pt x="98" y="102"/>
                    <a:pt x="99" y="102"/>
                  </a:cubicBezTo>
                  <a:cubicBezTo>
                    <a:pt x="100" y="102"/>
                    <a:pt x="100" y="100"/>
                    <a:pt x="100" y="98"/>
                  </a:cubicBezTo>
                  <a:cubicBezTo>
                    <a:pt x="100" y="98"/>
                    <a:pt x="100" y="97"/>
                    <a:pt x="100" y="97"/>
                  </a:cubicBezTo>
                  <a:cubicBezTo>
                    <a:pt x="101" y="96"/>
                    <a:pt x="101" y="95"/>
                    <a:pt x="102" y="95"/>
                  </a:cubicBezTo>
                  <a:cubicBezTo>
                    <a:pt x="102" y="95"/>
                    <a:pt x="103" y="96"/>
                    <a:pt x="104" y="97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106" y="98"/>
                    <a:pt x="106" y="98"/>
                    <a:pt x="106" y="98"/>
                  </a:cubicBezTo>
                  <a:cubicBezTo>
                    <a:pt x="107" y="98"/>
                    <a:pt x="107" y="98"/>
                    <a:pt x="108" y="97"/>
                  </a:cubicBezTo>
                  <a:cubicBezTo>
                    <a:pt x="108" y="97"/>
                    <a:pt x="109" y="97"/>
                    <a:pt x="109" y="97"/>
                  </a:cubicBezTo>
                  <a:cubicBezTo>
                    <a:pt x="111" y="97"/>
                    <a:pt x="112" y="94"/>
                    <a:pt x="114" y="92"/>
                  </a:cubicBezTo>
                  <a:cubicBezTo>
                    <a:pt x="115" y="91"/>
                    <a:pt x="115" y="90"/>
                    <a:pt x="116" y="89"/>
                  </a:cubicBezTo>
                  <a:cubicBezTo>
                    <a:pt x="117" y="87"/>
                    <a:pt x="117" y="82"/>
                    <a:pt x="116" y="78"/>
                  </a:cubicBezTo>
                  <a:cubicBezTo>
                    <a:pt x="116" y="75"/>
                    <a:pt x="117" y="74"/>
                    <a:pt x="118" y="74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20" y="73"/>
                    <a:pt x="119" y="70"/>
                    <a:pt x="119" y="67"/>
                  </a:cubicBezTo>
                  <a:cubicBezTo>
                    <a:pt x="119" y="66"/>
                    <a:pt x="119" y="65"/>
                    <a:pt x="119" y="64"/>
                  </a:cubicBezTo>
                  <a:cubicBezTo>
                    <a:pt x="119" y="62"/>
                    <a:pt x="119" y="62"/>
                    <a:pt x="120" y="62"/>
                  </a:cubicBezTo>
                  <a:cubicBezTo>
                    <a:pt x="120" y="61"/>
                    <a:pt x="120" y="61"/>
                    <a:pt x="120" y="61"/>
                  </a:cubicBezTo>
                  <a:cubicBezTo>
                    <a:pt x="121" y="61"/>
                    <a:pt x="120" y="60"/>
                    <a:pt x="120" y="58"/>
                  </a:cubicBezTo>
                  <a:cubicBezTo>
                    <a:pt x="120" y="58"/>
                    <a:pt x="119" y="57"/>
                    <a:pt x="119" y="56"/>
                  </a:cubicBezTo>
                  <a:cubicBezTo>
                    <a:pt x="119" y="55"/>
                    <a:pt x="119" y="54"/>
                    <a:pt x="119" y="53"/>
                  </a:cubicBezTo>
                  <a:cubicBezTo>
                    <a:pt x="118" y="52"/>
                    <a:pt x="118" y="51"/>
                    <a:pt x="118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9" y="49"/>
                    <a:pt x="119" y="49"/>
                    <a:pt x="120" y="49"/>
                  </a:cubicBezTo>
                  <a:cubicBezTo>
                    <a:pt x="120" y="49"/>
                    <a:pt x="120" y="49"/>
                    <a:pt x="120" y="49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04" y="6"/>
                    <a:pt x="94" y="13"/>
                    <a:pt x="92" y="15"/>
                  </a:cubicBezTo>
                  <a:cubicBezTo>
                    <a:pt x="90" y="18"/>
                    <a:pt x="84" y="25"/>
                    <a:pt x="81" y="25"/>
                  </a:cubicBezTo>
                  <a:cubicBezTo>
                    <a:pt x="79" y="25"/>
                    <a:pt x="74" y="25"/>
                    <a:pt x="72" y="26"/>
                  </a:cubicBezTo>
                  <a:cubicBezTo>
                    <a:pt x="70" y="28"/>
                    <a:pt x="65" y="30"/>
                    <a:pt x="62" y="30"/>
                  </a:cubicBezTo>
                  <a:cubicBezTo>
                    <a:pt x="61" y="30"/>
                    <a:pt x="61" y="30"/>
                    <a:pt x="61" y="30"/>
                  </a:cubicBezTo>
                  <a:cubicBezTo>
                    <a:pt x="60" y="29"/>
                    <a:pt x="58" y="29"/>
                    <a:pt x="57" y="29"/>
                  </a:cubicBezTo>
                  <a:cubicBezTo>
                    <a:pt x="57" y="29"/>
                    <a:pt x="56" y="29"/>
                    <a:pt x="56" y="29"/>
                  </a:cubicBezTo>
                  <a:cubicBezTo>
                    <a:pt x="56" y="29"/>
                    <a:pt x="56" y="30"/>
                    <a:pt x="54" y="30"/>
                  </a:cubicBezTo>
                  <a:cubicBezTo>
                    <a:pt x="54" y="30"/>
                    <a:pt x="53" y="30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0"/>
                    <a:pt x="50" y="30"/>
                  </a:cubicBezTo>
                  <a:cubicBezTo>
                    <a:pt x="50" y="29"/>
                    <a:pt x="51" y="29"/>
                    <a:pt x="51" y="28"/>
                  </a:cubicBezTo>
                  <a:cubicBezTo>
                    <a:pt x="51" y="28"/>
                    <a:pt x="52" y="28"/>
                    <a:pt x="53" y="28"/>
                  </a:cubicBezTo>
                  <a:cubicBezTo>
                    <a:pt x="53" y="28"/>
                    <a:pt x="54" y="28"/>
                    <a:pt x="55" y="28"/>
                  </a:cubicBezTo>
                  <a:cubicBezTo>
                    <a:pt x="55" y="27"/>
                    <a:pt x="55" y="27"/>
                    <a:pt x="55" y="27"/>
                  </a:cubicBezTo>
                  <a:cubicBezTo>
                    <a:pt x="54" y="26"/>
                    <a:pt x="54" y="26"/>
                    <a:pt x="53" y="26"/>
                  </a:cubicBezTo>
                  <a:cubicBezTo>
                    <a:pt x="53" y="26"/>
                    <a:pt x="53" y="26"/>
                    <a:pt x="52" y="26"/>
                  </a:cubicBezTo>
                  <a:cubicBezTo>
                    <a:pt x="52" y="27"/>
                    <a:pt x="51" y="27"/>
                    <a:pt x="51" y="27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50" y="28"/>
                    <a:pt x="50" y="28"/>
                    <a:pt x="49" y="27"/>
                  </a:cubicBezTo>
                  <a:cubicBezTo>
                    <a:pt x="49" y="26"/>
                    <a:pt x="48" y="26"/>
                    <a:pt x="47" y="26"/>
                  </a:cubicBezTo>
                  <a:cubicBezTo>
                    <a:pt x="47" y="26"/>
                    <a:pt x="46" y="25"/>
                    <a:pt x="45" y="25"/>
                  </a:cubicBezTo>
                  <a:cubicBezTo>
                    <a:pt x="44" y="24"/>
                    <a:pt x="43" y="24"/>
                    <a:pt x="42" y="24"/>
                  </a:cubicBezTo>
                  <a:cubicBezTo>
                    <a:pt x="41" y="24"/>
                    <a:pt x="41" y="24"/>
                    <a:pt x="40" y="23"/>
                  </a:cubicBezTo>
                  <a:cubicBezTo>
                    <a:pt x="39" y="23"/>
                    <a:pt x="38" y="22"/>
                    <a:pt x="37" y="22"/>
                  </a:cubicBezTo>
                  <a:cubicBezTo>
                    <a:pt x="37" y="22"/>
                    <a:pt x="36" y="22"/>
                    <a:pt x="36" y="21"/>
                  </a:cubicBezTo>
                  <a:cubicBezTo>
                    <a:pt x="27" y="24"/>
                    <a:pt x="8" y="29"/>
                    <a:pt x="2" y="29"/>
                  </a:cubicBezTo>
                  <a:cubicBezTo>
                    <a:pt x="2" y="29"/>
                    <a:pt x="1" y="29"/>
                    <a:pt x="1" y="28"/>
                  </a:cubicBezTo>
                  <a:cubicBezTo>
                    <a:pt x="12" y="120"/>
                    <a:pt x="12" y="120"/>
                    <a:pt x="12" y="120"/>
                  </a:cubicBezTo>
                  <a:cubicBezTo>
                    <a:pt x="13" y="120"/>
                    <a:pt x="13" y="119"/>
                    <a:pt x="14" y="119"/>
                  </a:cubicBezTo>
                  <a:cubicBezTo>
                    <a:pt x="14" y="119"/>
                    <a:pt x="14" y="119"/>
                    <a:pt x="14" y="119"/>
                  </a:cubicBezTo>
                  <a:cubicBezTo>
                    <a:pt x="16" y="119"/>
                    <a:pt x="18" y="120"/>
                    <a:pt x="20" y="120"/>
                  </a:cubicBezTo>
                  <a:cubicBezTo>
                    <a:pt x="21" y="120"/>
                    <a:pt x="21" y="120"/>
                    <a:pt x="21" y="120"/>
                  </a:cubicBezTo>
                  <a:cubicBezTo>
                    <a:pt x="21" y="120"/>
                    <a:pt x="22" y="120"/>
                    <a:pt x="22" y="120"/>
                  </a:cubicBezTo>
                  <a:cubicBezTo>
                    <a:pt x="22" y="120"/>
                    <a:pt x="23" y="120"/>
                    <a:pt x="23" y="120"/>
                  </a:cubicBezTo>
                  <a:cubicBezTo>
                    <a:pt x="24" y="120"/>
                    <a:pt x="24" y="120"/>
                    <a:pt x="25" y="121"/>
                  </a:cubicBezTo>
                  <a:cubicBezTo>
                    <a:pt x="26" y="122"/>
                    <a:pt x="26" y="123"/>
                    <a:pt x="26" y="123"/>
                  </a:cubicBezTo>
                  <a:cubicBezTo>
                    <a:pt x="27" y="125"/>
                    <a:pt x="28" y="126"/>
                    <a:pt x="29" y="126"/>
                  </a:cubicBezTo>
                  <a:cubicBezTo>
                    <a:pt x="29" y="127"/>
                    <a:pt x="30" y="127"/>
                    <a:pt x="30" y="128"/>
                  </a:cubicBezTo>
                  <a:cubicBezTo>
                    <a:pt x="30" y="129"/>
                    <a:pt x="31" y="130"/>
                    <a:pt x="33" y="131"/>
                  </a:cubicBezTo>
                  <a:cubicBezTo>
                    <a:pt x="33" y="131"/>
                    <a:pt x="33" y="131"/>
                    <a:pt x="34" y="131"/>
                  </a:cubicBezTo>
                  <a:cubicBezTo>
                    <a:pt x="35" y="131"/>
                    <a:pt x="36" y="130"/>
                    <a:pt x="37" y="130"/>
                  </a:cubicBezTo>
                  <a:cubicBezTo>
                    <a:pt x="38" y="130"/>
                    <a:pt x="39" y="130"/>
                    <a:pt x="40" y="130"/>
                  </a:cubicBezTo>
                  <a:cubicBezTo>
                    <a:pt x="40" y="130"/>
                    <a:pt x="41" y="130"/>
                    <a:pt x="41" y="131"/>
                  </a:cubicBezTo>
                  <a:cubicBezTo>
                    <a:pt x="43" y="132"/>
                    <a:pt x="46" y="135"/>
                    <a:pt x="47" y="135"/>
                  </a:cubicBezTo>
                  <a:cubicBezTo>
                    <a:pt x="48" y="135"/>
                    <a:pt x="48" y="135"/>
                    <a:pt x="48" y="135"/>
                  </a:cubicBezTo>
                  <a:cubicBezTo>
                    <a:pt x="49" y="134"/>
                    <a:pt x="49" y="134"/>
                    <a:pt x="49" y="133"/>
                  </a:cubicBezTo>
                  <a:cubicBezTo>
                    <a:pt x="50" y="132"/>
                    <a:pt x="50" y="131"/>
                    <a:pt x="51" y="131"/>
                  </a:cubicBezTo>
                  <a:cubicBezTo>
                    <a:pt x="52" y="131"/>
                    <a:pt x="52" y="131"/>
                    <a:pt x="52" y="131"/>
                  </a:cubicBezTo>
                  <a:cubicBezTo>
                    <a:pt x="53" y="131"/>
                    <a:pt x="54" y="132"/>
                    <a:pt x="54" y="132"/>
                  </a:cubicBezTo>
                  <a:cubicBezTo>
                    <a:pt x="55" y="133"/>
                    <a:pt x="55" y="133"/>
                    <a:pt x="56" y="133"/>
                  </a:cubicBezTo>
                  <a:cubicBezTo>
                    <a:pt x="58" y="133"/>
                    <a:pt x="58" y="132"/>
                    <a:pt x="58" y="132"/>
                  </a:cubicBezTo>
                  <a:cubicBezTo>
                    <a:pt x="59" y="131"/>
                    <a:pt x="59" y="131"/>
                    <a:pt x="60" y="131"/>
                  </a:cubicBezTo>
                  <a:cubicBezTo>
                    <a:pt x="60" y="131"/>
                    <a:pt x="61" y="131"/>
                    <a:pt x="61" y="131"/>
                  </a:cubicBezTo>
                  <a:cubicBezTo>
                    <a:pt x="61" y="131"/>
                    <a:pt x="61" y="131"/>
                    <a:pt x="62" y="130"/>
                  </a:cubicBezTo>
                  <a:cubicBezTo>
                    <a:pt x="62" y="129"/>
                    <a:pt x="63" y="129"/>
                    <a:pt x="64" y="128"/>
                  </a:cubicBezTo>
                  <a:lnTo>
                    <a:pt x="66" y="127"/>
                  </a:ln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9F73CBF8-6026-414E-A5BA-647C708F54BC}"/>
                </a:ext>
              </a:extLst>
            </p:cNvPr>
            <p:cNvGrpSpPr/>
            <p:nvPr/>
          </p:nvGrpSpPr>
          <p:grpSpPr>
            <a:xfrm>
              <a:off x="1427338" y="2530581"/>
              <a:ext cx="495858" cy="641080"/>
              <a:chOff x="4237038" y="2814638"/>
              <a:chExt cx="593725" cy="747713"/>
            </a:xfrm>
            <a:solidFill>
              <a:schemeClr val="accent1"/>
            </a:solidFill>
          </p:grpSpPr>
          <p:sp>
            <p:nvSpPr>
              <p:cNvPr id="119" name="Freeform 116">
                <a:extLst>
                  <a:ext uri="{FF2B5EF4-FFF2-40B4-BE49-F238E27FC236}">
                    <a16:creationId xmlns:a16="http://schemas.microsoft.com/office/drawing/2014/main" id="{8B6174E3-9F48-42A6-ABF0-56EF470F2A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237038" y="2814638"/>
                <a:ext cx="593725" cy="747713"/>
              </a:xfrm>
              <a:custGeom>
                <a:avLst/>
                <a:gdLst>
                  <a:gd name="T0" fmla="*/ 156 w 158"/>
                  <a:gd name="T1" fmla="*/ 54 h 199"/>
                  <a:gd name="T2" fmla="*/ 103 w 158"/>
                  <a:gd name="T3" fmla="*/ 48 h 199"/>
                  <a:gd name="T4" fmla="*/ 109 w 158"/>
                  <a:gd name="T5" fmla="*/ 13 h 199"/>
                  <a:gd name="T6" fmla="*/ 31 w 158"/>
                  <a:gd name="T7" fmla="*/ 0 h 199"/>
                  <a:gd name="T8" fmla="*/ 0 w 158"/>
                  <a:gd name="T9" fmla="*/ 177 h 199"/>
                  <a:gd name="T10" fmla="*/ 0 w 158"/>
                  <a:gd name="T11" fmla="*/ 177 h 199"/>
                  <a:gd name="T12" fmla="*/ 2 w 158"/>
                  <a:gd name="T13" fmla="*/ 177 h 199"/>
                  <a:gd name="T14" fmla="*/ 2 w 158"/>
                  <a:gd name="T15" fmla="*/ 177 h 199"/>
                  <a:gd name="T16" fmla="*/ 3 w 158"/>
                  <a:gd name="T17" fmla="*/ 178 h 199"/>
                  <a:gd name="T18" fmla="*/ 3 w 158"/>
                  <a:gd name="T19" fmla="*/ 178 h 199"/>
                  <a:gd name="T20" fmla="*/ 140 w 158"/>
                  <a:gd name="T21" fmla="*/ 199 h 199"/>
                  <a:gd name="T22" fmla="*/ 158 w 158"/>
                  <a:gd name="T23" fmla="*/ 56 h 199"/>
                  <a:gd name="T24" fmla="*/ 156 w 158"/>
                  <a:gd name="T25" fmla="*/ 54 h 199"/>
                  <a:gd name="T26" fmla="*/ 72 w 158"/>
                  <a:gd name="T27" fmla="*/ 43 h 199"/>
                  <a:gd name="T28" fmla="*/ 70 w 158"/>
                  <a:gd name="T29" fmla="*/ 40 h 199"/>
                  <a:gd name="T30" fmla="*/ 68 w 158"/>
                  <a:gd name="T31" fmla="*/ 37 h 199"/>
                  <a:gd name="T32" fmla="*/ 68 w 158"/>
                  <a:gd name="T33" fmla="*/ 44 h 199"/>
                  <a:gd name="T34" fmla="*/ 68 w 158"/>
                  <a:gd name="T35" fmla="*/ 48 h 199"/>
                  <a:gd name="T36" fmla="*/ 64 w 158"/>
                  <a:gd name="T37" fmla="*/ 50 h 199"/>
                  <a:gd name="T38" fmla="*/ 62 w 158"/>
                  <a:gd name="T39" fmla="*/ 47 h 199"/>
                  <a:gd name="T40" fmla="*/ 62 w 158"/>
                  <a:gd name="T41" fmla="*/ 44 h 199"/>
                  <a:gd name="T42" fmla="*/ 61 w 158"/>
                  <a:gd name="T43" fmla="*/ 41 h 199"/>
                  <a:gd name="T44" fmla="*/ 59 w 158"/>
                  <a:gd name="T45" fmla="*/ 35 h 199"/>
                  <a:gd name="T46" fmla="*/ 57 w 158"/>
                  <a:gd name="T47" fmla="*/ 37 h 199"/>
                  <a:gd name="T48" fmla="*/ 55 w 158"/>
                  <a:gd name="T49" fmla="*/ 35 h 199"/>
                  <a:gd name="T50" fmla="*/ 55 w 158"/>
                  <a:gd name="T51" fmla="*/ 28 h 199"/>
                  <a:gd name="T52" fmla="*/ 53 w 158"/>
                  <a:gd name="T53" fmla="*/ 24 h 199"/>
                  <a:gd name="T54" fmla="*/ 52 w 158"/>
                  <a:gd name="T55" fmla="*/ 17 h 199"/>
                  <a:gd name="T56" fmla="*/ 56 w 158"/>
                  <a:gd name="T57" fmla="*/ 12 h 199"/>
                  <a:gd name="T58" fmla="*/ 60 w 158"/>
                  <a:gd name="T59" fmla="*/ 12 h 199"/>
                  <a:gd name="T60" fmla="*/ 59 w 158"/>
                  <a:gd name="T61" fmla="*/ 14 h 199"/>
                  <a:gd name="T62" fmla="*/ 58 w 158"/>
                  <a:gd name="T63" fmla="*/ 16 h 199"/>
                  <a:gd name="T64" fmla="*/ 63 w 158"/>
                  <a:gd name="T65" fmla="*/ 24 h 199"/>
                  <a:gd name="T66" fmla="*/ 64 w 158"/>
                  <a:gd name="T67" fmla="*/ 29 h 199"/>
                  <a:gd name="T68" fmla="*/ 66 w 158"/>
                  <a:gd name="T69" fmla="*/ 30 h 199"/>
                  <a:gd name="T70" fmla="*/ 69 w 158"/>
                  <a:gd name="T71" fmla="*/ 31 h 199"/>
                  <a:gd name="T72" fmla="*/ 72 w 158"/>
                  <a:gd name="T73" fmla="*/ 38 h 199"/>
                  <a:gd name="T74" fmla="*/ 72 w 158"/>
                  <a:gd name="T75" fmla="*/ 43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58" h="199">
                    <a:moveTo>
                      <a:pt x="156" y="54"/>
                    </a:moveTo>
                    <a:cubicBezTo>
                      <a:pt x="103" y="48"/>
                      <a:pt x="103" y="48"/>
                      <a:pt x="103" y="48"/>
                    </a:cubicBezTo>
                    <a:cubicBezTo>
                      <a:pt x="109" y="13"/>
                      <a:pt x="109" y="13"/>
                      <a:pt x="109" y="13"/>
                    </a:cubicBezTo>
                    <a:cubicBezTo>
                      <a:pt x="82" y="9"/>
                      <a:pt x="57" y="5"/>
                      <a:pt x="31" y="0"/>
                    </a:cubicBezTo>
                    <a:cubicBezTo>
                      <a:pt x="0" y="177"/>
                      <a:pt x="0" y="177"/>
                      <a:pt x="0" y="177"/>
                    </a:cubicBezTo>
                    <a:cubicBezTo>
                      <a:pt x="0" y="177"/>
                      <a:pt x="0" y="177"/>
                      <a:pt x="0" y="177"/>
                    </a:cubicBezTo>
                    <a:cubicBezTo>
                      <a:pt x="1" y="177"/>
                      <a:pt x="1" y="177"/>
                      <a:pt x="2" y="177"/>
                    </a:cubicBezTo>
                    <a:cubicBezTo>
                      <a:pt x="2" y="177"/>
                      <a:pt x="2" y="177"/>
                      <a:pt x="2" y="177"/>
                    </a:cubicBezTo>
                    <a:cubicBezTo>
                      <a:pt x="3" y="177"/>
                      <a:pt x="3" y="177"/>
                      <a:pt x="3" y="178"/>
                    </a:cubicBezTo>
                    <a:cubicBezTo>
                      <a:pt x="3" y="178"/>
                      <a:pt x="3" y="178"/>
                      <a:pt x="3" y="178"/>
                    </a:cubicBezTo>
                    <a:cubicBezTo>
                      <a:pt x="16" y="180"/>
                      <a:pt x="63" y="190"/>
                      <a:pt x="140" y="199"/>
                    </a:cubicBezTo>
                    <a:cubicBezTo>
                      <a:pt x="158" y="56"/>
                      <a:pt x="158" y="56"/>
                      <a:pt x="158" y="56"/>
                    </a:cubicBezTo>
                    <a:cubicBezTo>
                      <a:pt x="156" y="54"/>
                      <a:pt x="156" y="54"/>
                      <a:pt x="156" y="54"/>
                    </a:cubicBezTo>
                    <a:moveTo>
                      <a:pt x="72" y="43"/>
                    </a:moveTo>
                    <a:cubicBezTo>
                      <a:pt x="72" y="44"/>
                      <a:pt x="71" y="43"/>
                      <a:pt x="70" y="40"/>
                    </a:cubicBezTo>
                    <a:cubicBezTo>
                      <a:pt x="69" y="37"/>
                      <a:pt x="69" y="38"/>
                      <a:pt x="68" y="37"/>
                    </a:cubicBezTo>
                    <a:cubicBezTo>
                      <a:pt x="67" y="37"/>
                      <a:pt x="68" y="40"/>
                      <a:pt x="68" y="44"/>
                    </a:cubicBezTo>
                    <a:cubicBezTo>
                      <a:pt x="69" y="47"/>
                      <a:pt x="69" y="45"/>
                      <a:pt x="68" y="48"/>
                    </a:cubicBezTo>
                    <a:cubicBezTo>
                      <a:pt x="68" y="50"/>
                      <a:pt x="65" y="50"/>
                      <a:pt x="64" y="50"/>
                    </a:cubicBezTo>
                    <a:cubicBezTo>
                      <a:pt x="62" y="51"/>
                      <a:pt x="63" y="48"/>
                      <a:pt x="62" y="47"/>
                    </a:cubicBezTo>
                    <a:cubicBezTo>
                      <a:pt x="62" y="46"/>
                      <a:pt x="62" y="45"/>
                      <a:pt x="62" y="44"/>
                    </a:cubicBezTo>
                    <a:cubicBezTo>
                      <a:pt x="62" y="42"/>
                      <a:pt x="61" y="41"/>
                      <a:pt x="61" y="41"/>
                    </a:cubicBezTo>
                    <a:cubicBezTo>
                      <a:pt x="60" y="40"/>
                      <a:pt x="60" y="37"/>
                      <a:pt x="59" y="35"/>
                    </a:cubicBezTo>
                    <a:cubicBezTo>
                      <a:pt x="59" y="34"/>
                      <a:pt x="58" y="35"/>
                      <a:pt x="57" y="37"/>
                    </a:cubicBezTo>
                    <a:cubicBezTo>
                      <a:pt x="56" y="39"/>
                      <a:pt x="56" y="38"/>
                      <a:pt x="55" y="35"/>
                    </a:cubicBezTo>
                    <a:cubicBezTo>
                      <a:pt x="55" y="33"/>
                      <a:pt x="55" y="31"/>
                      <a:pt x="55" y="28"/>
                    </a:cubicBezTo>
                    <a:cubicBezTo>
                      <a:pt x="55" y="26"/>
                      <a:pt x="54" y="26"/>
                      <a:pt x="53" y="24"/>
                    </a:cubicBezTo>
                    <a:cubicBezTo>
                      <a:pt x="51" y="22"/>
                      <a:pt x="52" y="18"/>
                      <a:pt x="52" y="17"/>
                    </a:cubicBezTo>
                    <a:cubicBezTo>
                      <a:pt x="52" y="15"/>
                      <a:pt x="55" y="13"/>
                      <a:pt x="56" y="12"/>
                    </a:cubicBezTo>
                    <a:cubicBezTo>
                      <a:pt x="56" y="10"/>
                      <a:pt x="58" y="11"/>
                      <a:pt x="60" y="12"/>
                    </a:cubicBezTo>
                    <a:cubicBezTo>
                      <a:pt x="61" y="13"/>
                      <a:pt x="60" y="14"/>
                      <a:pt x="59" y="14"/>
                    </a:cubicBezTo>
                    <a:cubicBezTo>
                      <a:pt x="58" y="15"/>
                      <a:pt x="58" y="16"/>
                      <a:pt x="58" y="16"/>
                    </a:cubicBezTo>
                    <a:cubicBezTo>
                      <a:pt x="58" y="18"/>
                      <a:pt x="61" y="22"/>
                      <a:pt x="63" y="24"/>
                    </a:cubicBezTo>
                    <a:cubicBezTo>
                      <a:pt x="65" y="25"/>
                      <a:pt x="64" y="26"/>
                      <a:pt x="64" y="29"/>
                    </a:cubicBezTo>
                    <a:cubicBezTo>
                      <a:pt x="64" y="31"/>
                      <a:pt x="65" y="31"/>
                      <a:pt x="66" y="30"/>
                    </a:cubicBezTo>
                    <a:cubicBezTo>
                      <a:pt x="67" y="30"/>
                      <a:pt x="68" y="30"/>
                      <a:pt x="69" y="31"/>
                    </a:cubicBezTo>
                    <a:cubicBezTo>
                      <a:pt x="69" y="32"/>
                      <a:pt x="70" y="36"/>
                      <a:pt x="72" y="38"/>
                    </a:cubicBezTo>
                    <a:cubicBezTo>
                      <a:pt x="73" y="40"/>
                      <a:pt x="73" y="42"/>
                      <a:pt x="72" y="43"/>
                    </a:cubicBezTo>
                  </a:path>
                </a:pathLst>
              </a:custGeom>
              <a:grpFill/>
              <a:ln w="3175">
                <a:solidFill>
                  <a:schemeClr val="tx1">
                    <a:lumMod val="75000"/>
                    <a:lumOff val="2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/>
              </a:p>
            </p:txBody>
          </p:sp>
          <p:sp>
            <p:nvSpPr>
              <p:cNvPr id="120" name="Freeform 1058">
                <a:extLst>
                  <a:ext uri="{FF2B5EF4-FFF2-40B4-BE49-F238E27FC236}">
                    <a16:creationId xmlns:a16="http://schemas.microsoft.com/office/drawing/2014/main" id="{08800181-917B-4B7D-8923-069A1469B2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21188" y="2847976"/>
                <a:ext cx="109538" cy="165100"/>
              </a:xfrm>
              <a:custGeom>
                <a:avLst/>
                <a:gdLst>
                  <a:gd name="T0" fmla="*/ 5 w 69"/>
                  <a:gd name="T1" fmla="*/ 26 h 104"/>
                  <a:gd name="T2" fmla="*/ 17 w 69"/>
                  <a:gd name="T3" fmla="*/ 5 h 104"/>
                  <a:gd name="T4" fmla="*/ 31 w 69"/>
                  <a:gd name="T5" fmla="*/ 0 h 104"/>
                  <a:gd name="T6" fmla="*/ 69 w 69"/>
                  <a:gd name="T7" fmla="*/ 78 h 104"/>
                  <a:gd name="T8" fmla="*/ 26 w 69"/>
                  <a:gd name="T9" fmla="*/ 104 h 104"/>
                  <a:gd name="T10" fmla="*/ 0 w 69"/>
                  <a:gd name="T11" fmla="*/ 19 h 104"/>
                  <a:gd name="T12" fmla="*/ 5 w 69"/>
                  <a:gd name="T13" fmla="*/ 26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9" h="104">
                    <a:moveTo>
                      <a:pt x="5" y="26"/>
                    </a:moveTo>
                    <a:lnTo>
                      <a:pt x="17" y="5"/>
                    </a:lnTo>
                    <a:lnTo>
                      <a:pt x="31" y="0"/>
                    </a:lnTo>
                    <a:lnTo>
                      <a:pt x="69" y="78"/>
                    </a:lnTo>
                    <a:lnTo>
                      <a:pt x="26" y="104"/>
                    </a:lnTo>
                    <a:lnTo>
                      <a:pt x="0" y="19"/>
                    </a:lnTo>
                    <a:lnTo>
                      <a:pt x="5" y="26"/>
                    </a:lnTo>
                    <a:close/>
                  </a:path>
                </a:pathLst>
              </a:custGeom>
              <a:grpFill/>
              <a:ln w="3175">
                <a:solidFill>
                  <a:schemeClr val="tx1">
                    <a:lumMod val="75000"/>
                    <a:lumOff val="2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/>
              </a:p>
            </p:txBody>
          </p:sp>
        </p:grpSp>
        <p:sp>
          <p:nvSpPr>
            <p:cNvPr id="118" name="Freeform 1059">
              <a:extLst>
                <a:ext uri="{FF2B5EF4-FFF2-40B4-BE49-F238E27FC236}">
                  <a16:creationId xmlns:a16="http://schemas.microsoft.com/office/drawing/2014/main" id="{CA4C4BD6-2592-443F-937C-04A997FDBA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1134" y="2559164"/>
              <a:ext cx="91482" cy="141555"/>
            </a:xfrm>
            <a:custGeom>
              <a:avLst/>
              <a:gdLst>
                <a:gd name="T0" fmla="*/ 5 w 69"/>
                <a:gd name="T1" fmla="*/ 26 h 104"/>
                <a:gd name="T2" fmla="*/ 17 w 69"/>
                <a:gd name="T3" fmla="*/ 5 h 104"/>
                <a:gd name="T4" fmla="*/ 31 w 69"/>
                <a:gd name="T5" fmla="*/ 0 h 104"/>
                <a:gd name="T6" fmla="*/ 69 w 69"/>
                <a:gd name="T7" fmla="*/ 78 h 104"/>
                <a:gd name="T8" fmla="*/ 26 w 69"/>
                <a:gd name="T9" fmla="*/ 104 h 104"/>
                <a:gd name="T10" fmla="*/ 0 w 69"/>
                <a:gd name="T11" fmla="*/ 1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" h="104">
                  <a:moveTo>
                    <a:pt x="5" y="26"/>
                  </a:moveTo>
                  <a:lnTo>
                    <a:pt x="17" y="5"/>
                  </a:lnTo>
                  <a:lnTo>
                    <a:pt x="31" y="0"/>
                  </a:lnTo>
                  <a:lnTo>
                    <a:pt x="69" y="78"/>
                  </a:lnTo>
                  <a:lnTo>
                    <a:pt x="26" y="104"/>
                  </a:lnTo>
                  <a:lnTo>
                    <a:pt x="0" y="19"/>
                  </a:lnTo>
                </a:path>
              </a:pathLst>
            </a:custGeom>
            <a:solidFill>
              <a:schemeClr val="accent1"/>
            </a:solidFill>
            <a:ln w="3175">
              <a:solidFill>
                <a:schemeClr val="tx1">
                  <a:lumMod val="75000"/>
                  <a:lumOff val="25000"/>
                </a:schemeClr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082F9F3-716D-451B-A271-D22B91B136D4}"/>
              </a:ext>
            </a:extLst>
          </p:cNvPr>
          <p:cNvGrpSpPr/>
          <p:nvPr/>
        </p:nvGrpSpPr>
        <p:grpSpPr>
          <a:xfrm>
            <a:off x="3665237" y="611918"/>
            <a:ext cx="4861527" cy="1034175"/>
            <a:chOff x="650273" y="660974"/>
            <a:chExt cx="4861527" cy="1034175"/>
          </a:xfrm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F8D75ABD-AEC3-4B57-B650-54D711B4A4B4}"/>
                </a:ext>
              </a:extLst>
            </p:cNvPr>
            <p:cNvSpPr/>
            <p:nvPr/>
          </p:nvSpPr>
          <p:spPr>
            <a:xfrm>
              <a:off x="2023952" y="660974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123" name="Rectangle: Rounded Corners 122">
              <a:extLst>
                <a:ext uri="{FF2B5EF4-FFF2-40B4-BE49-F238E27FC236}">
                  <a16:creationId xmlns:a16="http://schemas.microsoft.com/office/drawing/2014/main" id="{EEB3A6D6-ACEA-4A05-A189-DFCB8FC5E152}"/>
                </a:ext>
              </a:extLst>
            </p:cNvPr>
            <p:cNvSpPr/>
            <p:nvPr/>
          </p:nvSpPr>
          <p:spPr>
            <a:xfrm>
              <a:off x="2937036" y="1632522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FD738D1C-E867-431B-8566-16B8A638BD34}"/>
                </a:ext>
              </a:extLst>
            </p:cNvPr>
            <p:cNvSpPr txBox="1"/>
            <p:nvPr/>
          </p:nvSpPr>
          <p:spPr>
            <a:xfrm>
              <a:off x="650273" y="935512"/>
              <a:ext cx="48615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United State Map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A2BD7C-F646-4B3C-864B-936A6FCEE46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611308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6" grpId="0"/>
      <p:bldP spid="47" grpId="0"/>
      <p:bldP spid="48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45707A2B-C075-43C7-9798-037ECB9E6C64}"/>
              </a:ext>
            </a:extLst>
          </p:cNvPr>
          <p:cNvGrpSpPr/>
          <p:nvPr/>
        </p:nvGrpSpPr>
        <p:grpSpPr>
          <a:xfrm>
            <a:off x="6132789" y="1998797"/>
            <a:ext cx="5286303" cy="3864973"/>
            <a:chOff x="5008563" y="882650"/>
            <a:chExt cx="6435725" cy="4705350"/>
          </a:xfrm>
          <a:solidFill>
            <a:schemeClr val="bg1">
              <a:lumMod val="75000"/>
            </a:schemeClr>
          </a:solidFill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2B7B098B-47B9-4F40-BC78-0FC7ADC4AD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08563" y="1498600"/>
              <a:ext cx="2200275" cy="2927350"/>
            </a:xfrm>
            <a:custGeom>
              <a:avLst/>
              <a:gdLst>
                <a:gd name="T0" fmla="*/ 1057 w 1386"/>
                <a:gd name="T1" fmla="*/ 71 h 1844"/>
                <a:gd name="T2" fmla="*/ 1011 w 1386"/>
                <a:gd name="T3" fmla="*/ 144 h 1844"/>
                <a:gd name="T4" fmla="*/ 1335 w 1386"/>
                <a:gd name="T5" fmla="*/ 100 h 1844"/>
                <a:gd name="T6" fmla="*/ 1310 w 1386"/>
                <a:gd name="T7" fmla="*/ 134 h 1844"/>
                <a:gd name="T8" fmla="*/ 1305 w 1386"/>
                <a:gd name="T9" fmla="*/ 74 h 1844"/>
                <a:gd name="T10" fmla="*/ 1252 w 1386"/>
                <a:gd name="T11" fmla="*/ 18 h 1844"/>
                <a:gd name="T12" fmla="*/ 1204 w 1386"/>
                <a:gd name="T13" fmla="*/ 1 h 1844"/>
                <a:gd name="T14" fmla="*/ 1191 w 1386"/>
                <a:gd name="T15" fmla="*/ 30 h 1844"/>
                <a:gd name="T16" fmla="*/ 1167 w 1386"/>
                <a:gd name="T17" fmla="*/ 22 h 1844"/>
                <a:gd name="T18" fmla="*/ 1143 w 1386"/>
                <a:gd name="T19" fmla="*/ 20 h 1844"/>
                <a:gd name="T20" fmla="*/ 1141 w 1386"/>
                <a:gd name="T21" fmla="*/ 35 h 1844"/>
                <a:gd name="T22" fmla="*/ 1119 w 1386"/>
                <a:gd name="T23" fmla="*/ 73 h 1844"/>
                <a:gd name="T24" fmla="*/ 1101 w 1386"/>
                <a:gd name="T25" fmla="*/ 52 h 1844"/>
                <a:gd name="T26" fmla="*/ 1085 w 1386"/>
                <a:gd name="T27" fmla="*/ 64 h 1844"/>
                <a:gd name="T28" fmla="*/ 1057 w 1386"/>
                <a:gd name="T29" fmla="*/ 86 h 1844"/>
                <a:gd name="T30" fmla="*/ 1070 w 1386"/>
                <a:gd name="T31" fmla="*/ 108 h 1844"/>
                <a:gd name="T32" fmla="*/ 1057 w 1386"/>
                <a:gd name="T33" fmla="*/ 124 h 1844"/>
                <a:gd name="T34" fmla="*/ 1029 w 1386"/>
                <a:gd name="T35" fmla="*/ 129 h 1844"/>
                <a:gd name="T36" fmla="*/ 1053 w 1386"/>
                <a:gd name="T37" fmla="*/ 137 h 1844"/>
                <a:gd name="T38" fmla="*/ 1016 w 1386"/>
                <a:gd name="T39" fmla="*/ 132 h 1844"/>
                <a:gd name="T40" fmla="*/ 990 w 1386"/>
                <a:gd name="T41" fmla="*/ 164 h 1844"/>
                <a:gd name="T42" fmla="*/ 1002 w 1386"/>
                <a:gd name="T43" fmla="*/ 207 h 1844"/>
                <a:gd name="T44" fmla="*/ 1007 w 1386"/>
                <a:gd name="T45" fmla="*/ 231 h 1844"/>
                <a:gd name="T46" fmla="*/ 941 w 1386"/>
                <a:gd name="T47" fmla="*/ 222 h 1844"/>
                <a:gd name="T48" fmla="*/ 931 w 1386"/>
                <a:gd name="T49" fmla="*/ 225 h 1844"/>
                <a:gd name="T50" fmla="*/ 917 w 1386"/>
                <a:gd name="T51" fmla="*/ 246 h 1844"/>
                <a:gd name="T52" fmla="*/ 934 w 1386"/>
                <a:gd name="T53" fmla="*/ 290 h 1844"/>
                <a:gd name="T54" fmla="*/ 909 w 1386"/>
                <a:gd name="T55" fmla="*/ 314 h 1844"/>
                <a:gd name="T56" fmla="*/ 870 w 1386"/>
                <a:gd name="T57" fmla="*/ 236 h 1844"/>
                <a:gd name="T58" fmla="*/ 829 w 1386"/>
                <a:gd name="T59" fmla="*/ 270 h 1844"/>
                <a:gd name="T60" fmla="*/ 814 w 1386"/>
                <a:gd name="T61" fmla="*/ 366 h 1844"/>
                <a:gd name="T62" fmla="*/ 742 w 1386"/>
                <a:gd name="T63" fmla="*/ 460 h 1844"/>
                <a:gd name="T64" fmla="*/ 522 w 1386"/>
                <a:gd name="T65" fmla="*/ 546 h 1844"/>
                <a:gd name="T66" fmla="*/ 423 w 1386"/>
                <a:gd name="T67" fmla="*/ 594 h 1844"/>
                <a:gd name="T68" fmla="*/ 338 w 1386"/>
                <a:gd name="T69" fmla="*/ 585 h 1844"/>
                <a:gd name="T70" fmla="*/ 186 w 1386"/>
                <a:gd name="T71" fmla="*/ 684 h 1844"/>
                <a:gd name="T72" fmla="*/ 113 w 1386"/>
                <a:gd name="T73" fmla="*/ 754 h 1844"/>
                <a:gd name="T74" fmla="*/ 65 w 1386"/>
                <a:gd name="T75" fmla="*/ 762 h 1844"/>
                <a:gd name="T76" fmla="*/ 45 w 1386"/>
                <a:gd name="T77" fmla="*/ 888 h 1844"/>
                <a:gd name="T78" fmla="*/ 116 w 1386"/>
                <a:gd name="T79" fmla="*/ 1042 h 1844"/>
                <a:gd name="T80" fmla="*/ 85 w 1386"/>
                <a:gd name="T81" fmla="*/ 1052 h 1844"/>
                <a:gd name="T82" fmla="*/ 43 w 1386"/>
                <a:gd name="T83" fmla="*/ 1029 h 1844"/>
                <a:gd name="T84" fmla="*/ 62 w 1386"/>
                <a:gd name="T85" fmla="*/ 1102 h 1844"/>
                <a:gd name="T86" fmla="*/ 34 w 1386"/>
                <a:gd name="T87" fmla="*/ 1078 h 1844"/>
                <a:gd name="T88" fmla="*/ 126 w 1386"/>
                <a:gd name="T89" fmla="*/ 1256 h 1844"/>
                <a:gd name="T90" fmla="*/ 189 w 1386"/>
                <a:gd name="T91" fmla="*/ 1455 h 1844"/>
                <a:gd name="T92" fmla="*/ 240 w 1386"/>
                <a:gd name="T93" fmla="*/ 1633 h 1844"/>
                <a:gd name="T94" fmla="*/ 179 w 1386"/>
                <a:gd name="T95" fmla="*/ 1728 h 1844"/>
                <a:gd name="T96" fmla="*/ 309 w 1386"/>
                <a:gd name="T97" fmla="*/ 1827 h 1844"/>
                <a:gd name="T98" fmla="*/ 393 w 1386"/>
                <a:gd name="T99" fmla="*/ 1839 h 1844"/>
                <a:gd name="T100" fmla="*/ 456 w 1386"/>
                <a:gd name="T101" fmla="*/ 1830 h 1844"/>
                <a:gd name="T102" fmla="*/ 549 w 1386"/>
                <a:gd name="T103" fmla="*/ 1784 h 1844"/>
                <a:gd name="T104" fmla="*/ 646 w 1386"/>
                <a:gd name="T105" fmla="*/ 1744 h 1844"/>
                <a:gd name="T106" fmla="*/ 783 w 1386"/>
                <a:gd name="T107" fmla="*/ 1730 h 1844"/>
                <a:gd name="T108" fmla="*/ 887 w 1386"/>
                <a:gd name="T109" fmla="*/ 1745 h 1844"/>
                <a:gd name="T110" fmla="*/ 970 w 1386"/>
                <a:gd name="T111" fmla="*/ 1665 h 1844"/>
                <a:gd name="T112" fmla="*/ 1386 w 1386"/>
                <a:gd name="T113" fmla="*/ 1547 h 1844"/>
                <a:gd name="T114" fmla="*/ 1369 w 1386"/>
                <a:gd name="T115" fmla="*/ 239 h 1844"/>
                <a:gd name="T116" fmla="*/ 1350 w 1386"/>
                <a:gd name="T117" fmla="*/ 253 h 1844"/>
                <a:gd name="T118" fmla="*/ 1364 w 1386"/>
                <a:gd name="T119" fmla="*/ 205 h 1844"/>
                <a:gd name="T120" fmla="*/ 1315 w 1386"/>
                <a:gd name="T121" fmla="*/ 124 h 1844"/>
                <a:gd name="T122" fmla="*/ 14 w 1386"/>
                <a:gd name="T123" fmla="*/ 1035 h 1844"/>
                <a:gd name="T124" fmla="*/ 216 w 1386"/>
                <a:gd name="T125" fmla="*/ 613 h 1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86" h="1844">
                  <a:moveTo>
                    <a:pt x="1172" y="13"/>
                  </a:moveTo>
                  <a:lnTo>
                    <a:pt x="1172" y="15"/>
                  </a:lnTo>
                  <a:lnTo>
                    <a:pt x="1174" y="15"/>
                  </a:lnTo>
                  <a:lnTo>
                    <a:pt x="1174" y="15"/>
                  </a:lnTo>
                  <a:lnTo>
                    <a:pt x="1175" y="13"/>
                  </a:lnTo>
                  <a:lnTo>
                    <a:pt x="1177" y="15"/>
                  </a:lnTo>
                  <a:lnTo>
                    <a:pt x="1179" y="15"/>
                  </a:lnTo>
                  <a:lnTo>
                    <a:pt x="1179" y="15"/>
                  </a:lnTo>
                  <a:lnTo>
                    <a:pt x="1181" y="15"/>
                  </a:lnTo>
                  <a:lnTo>
                    <a:pt x="1181" y="13"/>
                  </a:lnTo>
                  <a:lnTo>
                    <a:pt x="1179" y="13"/>
                  </a:lnTo>
                  <a:lnTo>
                    <a:pt x="1175" y="11"/>
                  </a:lnTo>
                  <a:lnTo>
                    <a:pt x="1174" y="11"/>
                  </a:lnTo>
                  <a:lnTo>
                    <a:pt x="1170" y="11"/>
                  </a:lnTo>
                  <a:lnTo>
                    <a:pt x="1172" y="13"/>
                  </a:lnTo>
                  <a:lnTo>
                    <a:pt x="1172" y="13"/>
                  </a:lnTo>
                  <a:close/>
                  <a:moveTo>
                    <a:pt x="1031" y="108"/>
                  </a:moveTo>
                  <a:lnTo>
                    <a:pt x="1033" y="108"/>
                  </a:lnTo>
                  <a:lnTo>
                    <a:pt x="1033" y="108"/>
                  </a:lnTo>
                  <a:lnTo>
                    <a:pt x="1033" y="108"/>
                  </a:lnTo>
                  <a:lnTo>
                    <a:pt x="1035" y="110"/>
                  </a:lnTo>
                  <a:lnTo>
                    <a:pt x="1035" y="110"/>
                  </a:lnTo>
                  <a:lnTo>
                    <a:pt x="1036" y="112"/>
                  </a:lnTo>
                  <a:lnTo>
                    <a:pt x="1036" y="112"/>
                  </a:lnTo>
                  <a:lnTo>
                    <a:pt x="1036" y="110"/>
                  </a:lnTo>
                  <a:lnTo>
                    <a:pt x="1036" y="108"/>
                  </a:lnTo>
                  <a:lnTo>
                    <a:pt x="1036" y="108"/>
                  </a:lnTo>
                  <a:lnTo>
                    <a:pt x="1036" y="108"/>
                  </a:lnTo>
                  <a:lnTo>
                    <a:pt x="1035" y="108"/>
                  </a:lnTo>
                  <a:lnTo>
                    <a:pt x="1036" y="107"/>
                  </a:lnTo>
                  <a:lnTo>
                    <a:pt x="1036" y="107"/>
                  </a:lnTo>
                  <a:lnTo>
                    <a:pt x="1036" y="105"/>
                  </a:lnTo>
                  <a:lnTo>
                    <a:pt x="1036" y="105"/>
                  </a:lnTo>
                  <a:lnTo>
                    <a:pt x="1035" y="103"/>
                  </a:lnTo>
                  <a:lnTo>
                    <a:pt x="1035" y="105"/>
                  </a:lnTo>
                  <a:lnTo>
                    <a:pt x="1035" y="105"/>
                  </a:lnTo>
                  <a:lnTo>
                    <a:pt x="1035" y="107"/>
                  </a:lnTo>
                  <a:lnTo>
                    <a:pt x="1033" y="107"/>
                  </a:lnTo>
                  <a:lnTo>
                    <a:pt x="1033" y="105"/>
                  </a:lnTo>
                  <a:lnTo>
                    <a:pt x="1031" y="105"/>
                  </a:lnTo>
                  <a:lnTo>
                    <a:pt x="1029" y="107"/>
                  </a:lnTo>
                  <a:lnTo>
                    <a:pt x="1031" y="108"/>
                  </a:lnTo>
                  <a:lnTo>
                    <a:pt x="1031" y="108"/>
                  </a:lnTo>
                  <a:close/>
                  <a:moveTo>
                    <a:pt x="1050" y="76"/>
                  </a:moveTo>
                  <a:lnTo>
                    <a:pt x="1052" y="76"/>
                  </a:lnTo>
                  <a:lnTo>
                    <a:pt x="1052" y="76"/>
                  </a:lnTo>
                  <a:lnTo>
                    <a:pt x="1052" y="76"/>
                  </a:lnTo>
                  <a:lnTo>
                    <a:pt x="1053" y="78"/>
                  </a:lnTo>
                  <a:lnTo>
                    <a:pt x="1053" y="79"/>
                  </a:lnTo>
                  <a:lnTo>
                    <a:pt x="1055" y="78"/>
                  </a:lnTo>
                  <a:lnTo>
                    <a:pt x="1055" y="78"/>
                  </a:lnTo>
                  <a:lnTo>
                    <a:pt x="1055" y="78"/>
                  </a:lnTo>
                  <a:lnTo>
                    <a:pt x="1055" y="76"/>
                  </a:lnTo>
                  <a:lnTo>
                    <a:pt x="1055" y="76"/>
                  </a:lnTo>
                  <a:lnTo>
                    <a:pt x="1055" y="76"/>
                  </a:lnTo>
                  <a:lnTo>
                    <a:pt x="1055" y="76"/>
                  </a:lnTo>
                  <a:lnTo>
                    <a:pt x="1057" y="76"/>
                  </a:lnTo>
                  <a:lnTo>
                    <a:pt x="1057" y="76"/>
                  </a:lnTo>
                  <a:lnTo>
                    <a:pt x="1058" y="74"/>
                  </a:lnTo>
                  <a:lnTo>
                    <a:pt x="1060" y="74"/>
                  </a:lnTo>
                  <a:lnTo>
                    <a:pt x="1058" y="73"/>
                  </a:lnTo>
                  <a:lnTo>
                    <a:pt x="1057" y="71"/>
                  </a:lnTo>
                  <a:lnTo>
                    <a:pt x="1057" y="69"/>
                  </a:lnTo>
                  <a:lnTo>
                    <a:pt x="1058" y="69"/>
                  </a:lnTo>
                  <a:lnTo>
                    <a:pt x="1058" y="68"/>
                  </a:lnTo>
                  <a:lnTo>
                    <a:pt x="1060" y="64"/>
                  </a:lnTo>
                  <a:lnTo>
                    <a:pt x="1060" y="64"/>
                  </a:lnTo>
                  <a:lnTo>
                    <a:pt x="1058" y="64"/>
                  </a:lnTo>
                  <a:lnTo>
                    <a:pt x="1058" y="64"/>
                  </a:lnTo>
                  <a:lnTo>
                    <a:pt x="1057" y="62"/>
                  </a:lnTo>
                  <a:lnTo>
                    <a:pt x="1057" y="62"/>
                  </a:lnTo>
                  <a:lnTo>
                    <a:pt x="1057" y="62"/>
                  </a:lnTo>
                  <a:lnTo>
                    <a:pt x="1057" y="61"/>
                  </a:lnTo>
                  <a:lnTo>
                    <a:pt x="1055" y="61"/>
                  </a:lnTo>
                  <a:lnTo>
                    <a:pt x="1055" y="61"/>
                  </a:lnTo>
                  <a:lnTo>
                    <a:pt x="1055" y="62"/>
                  </a:lnTo>
                  <a:lnTo>
                    <a:pt x="1053" y="64"/>
                  </a:lnTo>
                  <a:lnTo>
                    <a:pt x="1053" y="64"/>
                  </a:lnTo>
                  <a:lnTo>
                    <a:pt x="1052" y="66"/>
                  </a:lnTo>
                  <a:lnTo>
                    <a:pt x="1053" y="68"/>
                  </a:lnTo>
                  <a:lnTo>
                    <a:pt x="1053" y="68"/>
                  </a:lnTo>
                  <a:lnTo>
                    <a:pt x="1053" y="69"/>
                  </a:lnTo>
                  <a:lnTo>
                    <a:pt x="1053" y="71"/>
                  </a:lnTo>
                  <a:lnTo>
                    <a:pt x="1053" y="71"/>
                  </a:lnTo>
                  <a:lnTo>
                    <a:pt x="1052" y="69"/>
                  </a:lnTo>
                  <a:lnTo>
                    <a:pt x="1050" y="69"/>
                  </a:lnTo>
                  <a:lnTo>
                    <a:pt x="1050" y="71"/>
                  </a:lnTo>
                  <a:lnTo>
                    <a:pt x="1050" y="73"/>
                  </a:lnTo>
                  <a:lnTo>
                    <a:pt x="1050" y="76"/>
                  </a:lnTo>
                  <a:lnTo>
                    <a:pt x="1050" y="76"/>
                  </a:lnTo>
                  <a:lnTo>
                    <a:pt x="1050" y="76"/>
                  </a:lnTo>
                  <a:close/>
                  <a:moveTo>
                    <a:pt x="1332" y="105"/>
                  </a:moveTo>
                  <a:lnTo>
                    <a:pt x="1335" y="110"/>
                  </a:lnTo>
                  <a:lnTo>
                    <a:pt x="1338" y="113"/>
                  </a:lnTo>
                  <a:lnTo>
                    <a:pt x="1338" y="110"/>
                  </a:lnTo>
                  <a:lnTo>
                    <a:pt x="1338" y="108"/>
                  </a:lnTo>
                  <a:lnTo>
                    <a:pt x="1337" y="107"/>
                  </a:lnTo>
                  <a:lnTo>
                    <a:pt x="1337" y="105"/>
                  </a:lnTo>
                  <a:lnTo>
                    <a:pt x="1335" y="105"/>
                  </a:lnTo>
                  <a:lnTo>
                    <a:pt x="1333" y="100"/>
                  </a:lnTo>
                  <a:lnTo>
                    <a:pt x="1332" y="98"/>
                  </a:lnTo>
                  <a:lnTo>
                    <a:pt x="1330" y="98"/>
                  </a:lnTo>
                  <a:lnTo>
                    <a:pt x="1330" y="100"/>
                  </a:lnTo>
                  <a:lnTo>
                    <a:pt x="1330" y="103"/>
                  </a:lnTo>
                  <a:lnTo>
                    <a:pt x="1332" y="105"/>
                  </a:lnTo>
                  <a:close/>
                  <a:moveTo>
                    <a:pt x="997" y="142"/>
                  </a:moveTo>
                  <a:lnTo>
                    <a:pt x="999" y="142"/>
                  </a:lnTo>
                  <a:lnTo>
                    <a:pt x="1001" y="141"/>
                  </a:lnTo>
                  <a:lnTo>
                    <a:pt x="999" y="142"/>
                  </a:lnTo>
                  <a:lnTo>
                    <a:pt x="1001" y="142"/>
                  </a:lnTo>
                  <a:lnTo>
                    <a:pt x="1001" y="141"/>
                  </a:lnTo>
                  <a:lnTo>
                    <a:pt x="1002" y="141"/>
                  </a:lnTo>
                  <a:lnTo>
                    <a:pt x="1004" y="141"/>
                  </a:lnTo>
                  <a:lnTo>
                    <a:pt x="1006" y="142"/>
                  </a:lnTo>
                  <a:lnTo>
                    <a:pt x="1004" y="142"/>
                  </a:lnTo>
                  <a:lnTo>
                    <a:pt x="1004" y="142"/>
                  </a:lnTo>
                  <a:lnTo>
                    <a:pt x="1002" y="146"/>
                  </a:lnTo>
                  <a:lnTo>
                    <a:pt x="1001" y="144"/>
                  </a:lnTo>
                  <a:lnTo>
                    <a:pt x="1001" y="146"/>
                  </a:lnTo>
                  <a:lnTo>
                    <a:pt x="1001" y="146"/>
                  </a:lnTo>
                  <a:lnTo>
                    <a:pt x="1001" y="147"/>
                  </a:lnTo>
                  <a:lnTo>
                    <a:pt x="1002" y="147"/>
                  </a:lnTo>
                  <a:lnTo>
                    <a:pt x="1002" y="147"/>
                  </a:lnTo>
                  <a:lnTo>
                    <a:pt x="1011" y="144"/>
                  </a:lnTo>
                  <a:lnTo>
                    <a:pt x="1012" y="144"/>
                  </a:lnTo>
                  <a:lnTo>
                    <a:pt x="1009" y="142"/>
                  </a:lnTo>
                  <a:lnTo>
                    <a:pt x="1007" y="139"/>
                  </a:lnTo>
                  <a:lnTo>
                    <a:pt x="1006" y="137"/>
                  </a:lnTo>
                  <a:lnTo>
                    <a:pt x="1006" y="137"/>
                  </a:lnTo>
                  <a:lnTo>
                    <a:pt x="1006" y="135"/>
                  </a:lnTo>
                  <a:lnTo>
                    <a:pt x="1004" y="135"/>
                  </a:lnTo>
                  <a:lnTo>
                    <a:pt x="1004" y="135"/>
                  </a:lnTo>
                  <a:lnTo>
                    <a:pt x="1002" y="135"/>
                  </a:lnTo>
                  <a:lnTo>
                    <a:pt x="1004" y="132"/>
                  </a:lnTo>
                  <a:lnTo>
                    <a:pt x="1004" y="130"/>
                  </a:lnTo>
                  <a:lnTo>
                    <a:pt x="1004" y="130"/>
                  </a:lnTo>
                  <a:lnTo>
                    <a:pt x="999" y="134"/>
                  </a:lnTo>
                  <a:lnTo>
                    <a:pt x="999" y="134"/>
                  </a:lnTo>
                  <a:lnTo>
                    <a:pt x="1001" y="134"/>
                  </a:lnTo>
                  <a:lnTo>
                    <a:pt x="999" y="135"/>
                  </a:lnTo>
                  <a:lnTo>
                    <a:pt x="999" y="135"/>
                  </a:lnTo>
                  <a:lnTo>
                    <a:pt x="999" y="137"/>
                  </a:lnTo>
                  <a:lnTo>
                    <a:pt x="999" y="137"/>
                  </a:lnTo>
                  <a:lnTo>
                    <a:pt x="999" y="137"/>
                  </a:lnTo>
                  <a:lnTo>
                    <a:pt x="997" y="135"/>
                  </a:lnTo>
                  <a:lnTo>
                    <a:pt x="997" y="137"/>
                  </a:lnTo>
                  <a:lnTo>
                    <a:pt x="997" y="137"/>
                  </a:lnTo>
                  <a:lnTo>
                    <a:pt x="997" y="137"/>
                  </a:lnTo>
                  <a:lnTo>
                    <a:pt x="997" y="139"/>
                  </a:lnTo>
                  <a:lnTo>
                    <a:pt x="995" y="139"/>
                  </a:lnTo>
                  <a:lnTo>
                    <a:pt x="995" y="141"/>
                  </a:lnTo>
                  <a:lnTo>
                    <a:pt x="997" y="141"/>
                  </a:lnTo>
                  <a:lnTo>
                    <a:pt x="997" y="142"/>
                  </a:lnTo>
                  <a:close/>
                  <a:moveTo>
                    <a:pt x="1386" y="98"/>
                  </a:moveTo>
                  <a:lnTo>
                    <a:pt x="1384" y="98"/>
                  </a:lnTo>
                  <a:lnTo>
                    <a:pt x="1381" y="96"/>
                  </a:lnTo>
                  <a:lnTo>
                    <a:pt x="1379" y="95"/>
                  </a:lnTo>
                  <a:lnTo>
                    <a:pt x="1372" y="95"/>
                  </a:lnTo>
                  <a:lnTo>
                    <a:pt x="1371" y="95"/>
                  </a:lnTo>
                  <a:lnTo>
                    <a:pt x="1367" y="95"/>
                  </a:lnTo>
                  <a:lnTo>
                    <a:pt x="1366" y="93"/>
                  </a:lnTo>
                  <a:lnTo>
                    <a:pt x="1364" y="95"/>
                  </a:lnTo>
                  <a:lnTo>
                    <a:pt x="1362" y="91"/>
                  </a:lnTo>
                  <a:lnTo>
                    <a:pt x="1359" y="91"/>
                  </a:lnTo>
                  <a:lnTo>
                    <a:pt x="1350" y="90"/>
                  </a:lnTo>
                  <a:lnTo>
                    <a:pt x="1349" y="88"/>
                  </a:lnTo>
                  <a:lnTo>
                    <a:pt x="1345" y="88"/>
                  </a:lnTo>
                  <a:lnTo>
                    <a:pt x="1344" y="88"/>
                  </a:lnTo>
                  <a:lnTo>
                    <a:pt x="1344" y="90"/>
                  </a:lnTo>
                  <a:lnTo>
                    <a:pt x="1342" y="90"/>
                  </a:lnTo>
                  <a:lnTo>
                    <a:pt x="1338" y="91"/>
                  </a:lnTo>
                  <a:lnTo>
                    <a:pt x="1333" y="91"/>
                  </a:lnTo>
                  <a:lnTo>
                    <a:pt x="1333" y="93"/>
                  </a:lnTo>
                  <a:lnTo>
                    <a:pt x="1335" y="95"/>
                  </a:lnTo>
                  <a:lnTo>
                    <a:pt x="1335" y="95"/>
                  </a:lnTo>
                  <a:lnTo>
                    <a:pt x="1337" y="95"/>
                  </a:lnTo>
                  <a:lnTo>
                    <a:pt x="1337" y="95"/>
                  </a:lnTo>
                  <a:lnTo>
                    <a:pt x="1338" y="96"/>
                  </a:lnTo>
                  <a:lnTo>
                    <a:pt x="1338" y="96"/>
                  </a:lnTo>
                  <a:lnTo>
                    <a:pt x="1337" y="96"/>
                  </a:lnTo>
                  <a:lnTo>
                    <a:pt x="1337" y="96"/>
                  </a:lnTo>
                  <a:lnTo>
                    <a:pt x="1337" y="98"/>
                  </a:lnTo>
                  <a:lnTo>
                    <a:pt x="1335" y="98"/>
                  </a:lnTo>
                  <a:lnTo>
                    <a:pt x="1335" y="98"/>
                  </a:lnTo>
                  <a:lnTo>
                    <a:pt x="1335" y="100"/>
                  </a:lnTo>
                  <a:lnTo>
                    <a:pt x="1335" y="100"/>
                  </a:lnTo>
                  <a:lnTo>
                    <a:pt x="1337" y="101"/>
                  </a:lnTo>
                  <a:lnTo>
                    <a:pt x="1337" y="103"/>
                  </a:lnTo>
                  <a:lnTo>
                    <a:pt x="1338" y="108"/>
                  </a:lnTo>
                  <a:lnTo>
                    <a:pt x="1338" y="108"/>
                  </a:lnTo>
                  <a:lnTo>
                    <a:pt x="1340" y="108"/>
                  </a:lnTo>
                  <a:lnTo>
                    <a:pt x="1340" y="110"/>
                  </a:lnTo>
                  <a:lnTo>
                    <a:pt x="1340" y="110"/>
                  </a:lnTo>
                  <a:lnTo>
                    <a:pt x="1340" y="112"/>
                  </a:lnTo>
                  <a:lnTo>
                    <a:pt x="1340" y="112"/>
                  </a:lnTo>
                  <a:lnTo>
                    <a:pt x="1338" y="113"/>
                  </a:lnTo>
                  <a:lnTo>
                    <a:pt x="1338" y="113"/>
                  </a:lnTo>
                  <a:lnTo>
                    <a:pt x="1337" y="113"/>
                  </a:lnTo>
                  <a:lnTo>
                    <a:pt x="1335" y="112"/>
                  </a:lnTo>
                  <a:lnTo>
                    <a:pt x="1332" y="108"/>
                  </a:lnTo>
                  <a:lnTo>
                    <a:pt x="1332" y="108"/>
                  </a:lnTo>
                  <a:lnTo>
                    <a:pt x="1332" y="110"/>
                  </a:lnTo>
                  <a:lnTo>
                    <a:pt x="1332" y="113"/>
                  </a:lnTo>
                  <a:lnTo>
                    <a:pt x="1330" y="112"/>
                  </a:lnTo>
                  <a:lnTo>
                    <a:pt x="1330" y="112"/>
                  </a:lnTo>
                  <a:lnTo>
                    <a:pt x="1328" y="103"/>
                  </a:lnTo>
                  <a:lnTo>
                    <a:pt x="1328" y="101"/>
                  </a:lnTo>
                  <a:lnTo>
                    <a:pt x="1327" y="101"/>
                  </a:lnTo>
                  <a:lnTo>
                    <a:pt x="1325" y="103"/>
                  </a:lnTo>
                  <a:lnTo>
                    <a:pt x="1325" y="105"/>
                  </a:lnTo>
                  <a:lnTo>
                    <a:pt x="1325" y="105"/>
                  </a:lnTo>
                  <a:lnTo>
                    <a:pt x="1325" y="105"/>
                  </a:lnTo>
                  <a:lnTo>
                    <a:pt x="1325" y="107"/>
                  </a:lnTo>
                  <a:lnTo>
                    <a:pt x="1325" y="107"/>
                  </a:lnTo>
                  <a:lnTo>
                    <a:pt x="1323" y="107"/>
                  </a:lnTo>
                  <a:lnTo>
                    <a:pt x="1323" y="107"/>
                  </a:lnTo>
                  <a:lnTo>
                    <a:pt x="1318" y="112"/>
                  </a:lnTo>
                  <a:lnTo>
                    <a:pt x="1316" y="113"/>
                  </a:lnTo>
                  <a:lnTo>
                    <a:pt x="1318" y="118"/>
                  </a:lnTo>
                  <a:lnTo>
                    <a:pt x="1318" y="118"/>
                  </a:lnTo>
                  <a:lnTo>
                    <a:pt x="1318" y="118"/>
                  </a:lnTo>
                  <a:lnTo>
                    <a:pt x="1318" y="120"/>
                  </a:lnTo>
                  <a:lnTo>
                    <a:pt x="1320" y="124"/>
                  </a:lnTo>
                  <a:lnTo>
                    <a:pt x="1320" y="124"/>
                  </a:lnTo>
                  <a:lnTo>
                    <a:pt x="1318" y="125"/>
                  </a:lnTo>
                  <a:lnTo>
                    <a:pt x="1320" y="127"/>
                  </a:lnTo>
                  <a:lnTo>
                    <a:pt x="1320" y="129"/>
                  </a:lnTo>
                  <a:lnTo>
                    <a:pt x="1321" y="130"/>
                  </a:lnTo>
                  <a:lnTo>
                    <a:pt x="1325" y="132"/>
                  </a:lnTo>
                  <a:lnTo>
                    <a:pt x="1325" y="134"/>
                  </a:lnTo>
                  <a:lnTo>
                    <a:pt x="1325" y="137"/>
                  </a:lnTo>
                  <a:lnTo>
                    <a:pt x="1325" y="144"/>
                  </a:lnTo>
                  <a:lnTo>
                    <a:pt x="1325" y="144"/>
                  </a:lnTo>
                  <a:lnTo>
                    <a:pt x="1325" y="142"/>
                  </a:lnTo>
                  <a:lnTo>
                    <a:pt x="1321" y="135"/>
                  </a:lnTo>
                  <a:lnTo>
                    <a:pt x="1321" y="134"/>
                  </a:lnTo>
                  <a:lnTo>
                    <a:pt x="1320" y="132"/>
                  </a:lnTo>
                  <a:lnTo>
                    <a:pt x="1320" y="132"/>
                  </a:lnTo>
                  <a:lnTo>
                    <a:pt x="1315" y="127"/>
                  </a:lnTo>
                  <a:lnTo>
                    <a:pt x="1313" y="127"/>
                  </a:lnTo>
                  <a:lnTo>
                    <a:pt x="1311" y="125"/>
                  </a:lnTo>
                  <a:lnTo>
                    <a:pt x="1311" y="125"/>
                  </a:lnTo>
                  <a:lnTo>
                    <a:pt x="1310" y="125"/>
                  </a:lnTo>
                  <a:lnTo>
                    <a:pt x="1310" y="127"/>
                  </a:lnTo>
                  <a:lnTo>
                    <a:pt x="1310" y="127"/>
                  </a:lnTo>
                  <a:lnTo>
                    <a:pt x="1310" y="129"/>
                  </a:lnTo>
                  <a:lnTo>
                    <a:pt x="1310" y="129"/>
                  </a:lnTo>
                  <a:lnTo>
                    <a:pt x="1310" y="134"/>
                  </a:lnTo>
                  <a:lnTo>
                    <a:pt x="1310" y="139"/>
                  </a:lnTo>
                  <a:lnTo>
                    <a:pt x="1310" y="142"/>
                  </a:lnTo>
                  <a:lnTo>
                    <a:pt x="1310" y="146"/>
                  </a:lnTo>
                  <a:lnTo>
                    <a:pt x="1308" y="149"/>
                  </a:lnTo>
                  <a:lnTo>
                    <a:pt x="1306" y="149"/>
                  </a:lnTo>
                  <a:lnTo>
                    <a:pt x="1305" y="151"/>
                  </a:lnTo>
                  <a:lnTo>
                    <a:pt x="1303" y="152"/>
                  </a:lnTo>
                  <a:lnTo>
                    <a:pt x="1301" y="151"/>
                  </a:lnTo>
                  <a:lnTo>
                    <a:pt x="1301" y="151"/>
                  </a:lnTo>
                  <a:lnTo>
                    <a:pt x="1305" y="147"/>
                  </a:lnTo>
                  <a:lnTo>
                    <a:pt x="1306" y="144"/>
                  </a:lnTo>
                  <a:lnTo>
                    <a:pt x="1306" y="141"/>
                  </a:lnTo>
                  <a:lnTo>
                    <a:pt x="1305" y="134"/>
                  </a:lnTo>
                  <a:lnTo>
                    <a:pt x="1305" y="134"/>
                  </a:lnTo>
                  <a:lnTo>
                    <a:pt x="1306" y="134"/>
                  </a:lnTo>
                  <a:lnTo>
                    <a:pt x="1306" y="134"/>
                  </a:lnTo>
                  <a:lnTo>
                    <a:pt x="1308" y="124"/>
                  </a:lnTo>
                  <a:lnTo>
                    <a:pt x="1308" y="124"/>
                  </a:lnTo>
                  <a:lnTo>
                    <a:pt x="1306" y="122"/>
                  </a:lnTo>
                  <a:lnTo>
                    <a:pt x="1306" y="120"/>
                  </a:lnTo>
                  <a:lnTo>
                    <a:pt x="1306" y="118"/>
                  </a:lnTo>
                  <a:lnTo>
                    <a:pt x="1306" y="117"/>
                  </a:lnTo>
                  <a:lnTo>
                    <a:pt x="1308" y="115"/>
                  </a:lnTo>
                  <a:lnTo>
                    <a:pt x="1308" y="113"/>
                  </a:lnTo>
                  <a:lnTo>
                    <a:pt x="1308" y="112"/>
                  </a:lnTo>
                  <a:lnTo>
                    <a:pt x="1308" y="110"/>
                  </a:lnTo>
                  <a:lnTo>
                    <a:pt x="1308" y="108"/>
                  </a:lnTo>
                  <a:lnTo>
                    <a:pt x="1310" y="107"/>
                  </a:lnTo>
                  <a:lnTo>
                    <a:pt x="1310" y="107"/>
                  </a:lnTo>
                  <a:lnTo>
                    <a:pt x="1311" y="100"/>
                  </a:lnTo>
                  <a:lnTo>
                    <a:pt x="1311" y="98"/>
                  </a:lnTo>
                  <a:lnTo>
                    <a:pt x="1310" y="96"/>
                  </a:lnTo>
                  <a:lnTo>
                    <a:pt x="1311" y="95"/>
                  </a:lnTo>
                  <a:lnTo>
                    <a:pt x="1313" y="95"/>
                  </a:lnTo>
                  <a:lnTo>
                    <a:pt x="1315" y="95"/>
                  </a:lnTo>
                  <a:lnTo>
                    <a:pt x="1316" y="95"/>
                  </a:lnTo>
                  <a:lnTo>
                    <a:pt x="1316" y="95"/>
                  </a:lnTo>
                  <a:lnTo>
                    <a:pt x="1316" y="95"/>
                  </a:lnTo>
                  <a:lnTo>
                    <a:pt x="1316" y="93"/>
                  </a:lnTo>
                  <a:lnTo>
                    <a:pt x="1316" y="90"/>
                  </a:lnTo>
                  <a:lnTo>
                    <a:pt x="1316" y="88"/>
                  </a:lnTo>
                  <a:lnTo>
                    <a:pt x="1316" y="86"/>
                  </a:lnTo>
                  <a:lnTo>
                    <a:pt x="1316" y="86"/>
                  </a:lnTo>
                  <a:lnTo>
                    <a:pt x="1318" y="86"/>
                  </a:lnTo>
                  <a:lnTo>
                    <a:pt x="1320" y="88"/>
                  </a:lnTo>
                  <a:lnTo>
                    <a:pt x="1320" y="86"/>
                  </a:lnTo>
                  <a:lnTo>
                    <a:pt x="1320" y="86"/>
                  </a:lnTo>
                  <a:lnTo>
                    <a:pt x="1320" y="85"/>
                  </a:lnTo>
                  <a:lnTo>
                    <a:pt x="1320" y="85"/>
                  </a:lnTo>
                  <a:lnTo>
                    <a:pt x="1320" y="83"/>
                  </a:lnTo>
                  <a:lnTo>
                    <a:pt x="1318" y="83"/>
                  </a:lnTo>
                  <a:lnTo>
                    <a:pt x="1318" y="83"/>
                  </a:lnTo>
                  <a:lnTo>
                    <a:pt x="1316" y="83"/>
                  </a:lnTo>
                  <a:lnTo>
                    <a:pt x="1315" y="83"/>
                  </a:lnTo>
                  <a:lnTo>
                    <a:pt x="1315" y="83"/>
                  </a:lnTo>
                  <a:lnTo>
                    <a:pt x="1310" y="79"/>
                  </a:lnTo>
                  <a:lnTo>
                    <a:pt x="1310" y="78"/>
                  </a:lnTo>
                  <a:lnTo>
                    <a:pt x="1308" y="78"/>
                  </a:lnTo>
                  <a:lnTo>
                    <a:pt x="1308" y="78"/>
                  </a:lnTo>
                  <a:lnTo>
                    <a:pt x="1306" y="78"/>
                  </a:lnTo>
                  <a:lnTo>
                    <a:pt x="1305" y="76"/>
                  </a:lnTo>
                  <a:lnTo>
                    <a:pt x="1305" y="74"/>
                  </a:lnTo>
                  <a:lnTo>
                    <a:pt x="1305" y="74"/>
                  </a:lnTo>
                  <a:lnTo>
                    <a:pt x="1305" y="74"/>
                  </a:lnTo>
                  <a:lnTo>
                    <a:pt x="1301" y="73"/>
                  </a:lnTo>
                  <a:lnTo>
                    <a:pt x="1301" y="71"/>
                  </a:lnTo>
                  <a:lnTo>
                    <a:pt x="1299" y="71"/>
                  </a:lnTo>
                  <a:lnTo>
                    <a:pt x="1299" y="73"/>
                  </a:lnTo>
                  <a:lnTo>
                    <a:pt x="1298" y="73"/>
                  </a:lnTo>
                  <a:lnTo>
                    <a:pt x="1296" y="73"/>
                  </a:lnTo>
                  <a:lnTo>
                    <a:pt x="1296" y="73"/>
                  </a:lnTo>
                  <a:lnTo>
                    <a:pt x="1296" y="73"/>
                  </a:lnTo>
                  <a:lnTo>
                    <a:pt x="1294" y="71"/>
                  </a:lnTo>
                  <a:lnTo>
                    <a:pt x="1294" y="69"/>
                  </a:lnTo>
                  <a:lnTo>
                    <a:pt x="1296" y="69"/>
                  </a:lnTo>
                  <a:lnTo>
                    <a:pt x="1296" y="69"/>
                  </a:lnTo>
                  <a:lnTo>
                    <a:pt x="1294" y="68"/>
                  </a:lnTo>
                  <a:lnTo>
                    <a:pt x="1293" y="66"/>
                  </a:lnTo>
                  <a:lnTo>
                    <a:pt x="1291" y="64"/>
                  </a:lnTo>
                  <a:lnTo>
                    <a:pt x="1289" y="64"/>
                  </a:lnTo>
                  <a:lnTo>
                    <a:pt x="1288" y="64"/>
                  </a:lnTo>
                  <a:lnTo>
                    <a:pt x="1288" y="62"/>
                  </a:lnTo>
                  <a:lnTo>
                    <a:pt x="1289" y="61"/>
                  </a:lnTo>
                  <a:lnTo>
                    <a:pt x="1289" y="59"/>
                  </a:lnTo>
                  <a:lnTo>
                    <a:pt x="1288" y="59"/>
                  </a:lnTo>
                  <a:lnTo>
                    <a:pt x="1288" y="59"/>
                  </a:lnTo>
                  <a:lnTo>
                    <a:pt x="1288" y="59"/>
                  </a:lnTo>
                  <a:lnTo>
                    <a:pt x="1288" y="61"/>
                  </a:lnTo>
                  <a:lnTo>
                    <a:pt x="1286" y="61"/>
                  </a:lnTo>
                  <a:lnTo>
                    <a:pt x="1286" y="61"/>
                  </a:lnTo>
                  <a:lnTo>
                    <a:pt x="1286" y="61"/>
                  </a:lnTo>
                  <a:lnTo>
                    <a:pt x="1284" y="59"/>
                  </a:lnTo>
                  <a:lnTo>
                    <a:pt x="1286" y="57"/>
                  </a:lnTo>
                  <a:lnTo>
                    <a:pt x="1284" y="56"/>
                  </a:lnTo>
                  <a:lnTo>
                    <a:pt x="1284" y="56"/>
                  </a:lnTo>
                  <a:lnTo>
                    <a:pt x="1282" y="56"/>
                  </a:lnTo>
                  <a:lnTo>
                    <a:pt x="1282" y="54"/>
                  </a:lnTo>
                  <a:lnTo>
                    <a:pt x="1279" y="49"/>
                  </a:lnTo>
                  <a:lnTo>
                    <a:pt x="1279" y="47"/>
                  </a:lnTo>
                  <a:lnTo>
                    <a:pt x="1274" y="44"/>
                  </a:lnTo>
                  <a:lnTo>
                    <a:pt x="1272" y="42"/>
                  </a:lnTo>
                  <a:lnTo>
                    <a:pt x="1272" y="40"/>
                  </a:lnTo>
                  <a:lnTo>
                    <a:pt x="1271" y="39"/>
                  </a:lnTo>
                  <a:lnTo>
                    <a:pt x="1267" y="35"/>
                  </a:lnTo>
                  <a:lnTo>
                    <a:pt x="1267" y="35"/>
                  </a:lnTo>
                  <a:lnTo>
                    <a:pt x="1267" y="35"/>
                  </a:lnTo>
                  <a:lnTo>
                    <a:pt x="1265" y="35"/>
                  </a:lnTo>
                  <a:lnTo>
                    <a:pt x="1265" y="35"/>
                  </a:lnTo>
                  <a:lnTo>
                    <a:pt x="1265" y="35"/>
                  </a:lnTo>
                  <a:lnTo>
                    <a:pt x="1264" y="34"/>
                  </a:lnTo>
                  <a:lnTo>
                    <a:pt x="1260" y="32"/>
                  </a:lnTo>
                  <a:lnTo>
                    <a:pt x="1260" y="32"/>
                  </a:lnTo>
                  <a:lnTo>
                    <a:pt x="1259" y="30"/>
                  </a:lnTo>
                  <a:lnTo>
                    <a:pt x="1257" y="28"/>
                  </a:lnTo>
                  <a:lnTo>
                    <a:pt x="1257" y="28"/>
                  </a:lnTo>
                  <a:lnTo>
                    <a:pt x="1255" y="30"/>
                  </a:lnTo>
                  <a:lnTo>
                    <a:pt x="1255" y="28"/>
                  </a:lnTo>
                  <a:lnTo>
                    <a:pt x="1254" y="28"/>
                  </a:lnTo>
                  <a:lnTo>
                    <a:pt x="1252" y="27"/>
                  </a:lnTo>
                  <a:lnTo>
                    <a:pt x="1254" y="25"/>
                  </a:lnTo>
                  <a:lnTo>
                    <a:pt x="1254" y="23"/>
                  </a:lnTo>
                  <a:lnTo>
                    <a:pt x="1252" y="22"/>
                  </a:lnTo>
                  <a:lnTo>
                    <a:pt x="1252" y="20"/>
                  </a:lnTo>
                  <a:lnTo>
                    <a:pt x="1252" y="18"/>
                  </a:lnTo>
                  <a:lnTo>
                    <a:pt x="1250" y="18"/>
                  </a:lnTo>
                  <a:lnTo>
                    <a:pt x="1248" y="20"/>
                  </a:lnTo>
                  <a:lnTo>
                    <a:pt x="1248" y="20"/>
                  </a:lnTo>
                  <a:lnTo>
                    <a:pt x="1248" y="20"/>
                  </a:lnTo>
                  <a:lnTo>
                    <a:pt x="1248" y="18"/>
                  </a:lnTo>
                  <a:lnTo>
                    <a:pt x="1247" y="18"/>
                  </a:lnTo>
                  <a:lnTo>
                    <a:pt x="1247" y="18"/>
                  </a:lnTo>
                  <a:lnTo>
                    <a:pt x="1245" y="18"/>
                  </a:lnTo>
                  <a:lnTo>
                    <a:pt x="1245" y="17"/>
                  </a:lnTo>
                  <a:lnTo>
                    <a:pt x="1245" y="17"/>
                  </a:lnTo>
                  <a:lnTo>
                    <a:pt x="1243" y="15"/>
                  </a:lnTo>
                  <a:lnTo>
                    <a:pt x="1242" y="15"/>
                  </a:lnTo>
                  <a:lnTo>
                    <a:pt x="1242" y="17"/>
                  </a:lnTo>
                  <a:lnTo>
                    <a:pt x="1243" y="18"/>
                  </a:lnTo>
                  <a:lnTo>
                    <a:pt x="1243" y="20"/>
                  </a:lnTo>
                  <a:lnTo>
                    <a:pt x="1240" y="18"/>
                  </a:lnTo>
                  <a:lnTo>
                    <a:pt x="1238" y="18"/>
                  </a:lnTo>
                  <a:lnTo>
                    <a:pt x="1235" y="15"/>
                  </a:lnTo>
                  <a:lnTo>
                    <a:pt x="1235" y="13"/>
                  </a:lnTo>
                  <a:lnTo>
                    <a:pt x="1233" y="15"/>
                  </a:lnTo>
                  <a:lnTo>
                    <a:pt x="1233" y="18"/>
                  </a:lnTo>
                  <a:lnTo>
                    <a:pt x="1231" y="18"/>
                  </a:lnTo>
                  <a:lnTo>
                    <a:pt x="1231" y="18"/>
                  </a:lnTo>
                  <a:lnTo>
                    <a:pt x="1230" y="18"/>
                  </a:lnTo>
                  <a:lnTo>
                    <a:pt x="1230" y="17"/>
                  </a:lnTo>
                  <a:lnTo>
                    <a:pt x="1230" y="15"/>
                  </a:lnTo>
                  <a:lnTo>
                    <a:pt x="1230" y="13"/>
                  </a:lnTo>
                  <a:lnTo>
                    <a:pt x="1228" y="13"/>
                  </a:lnTo>
                  <a:lnTo>
                    <a:pt x="1228" y="13"/>
                  </a:lnTo>
                  <a:lnTo>
                    <a:pt x="1228" y="15"/>
                  </a:lnTo>
                  <a:lnTo>
                    <a:pt x="1228" y="15"/>
                  </a:lnTo>
                  <a:lnTo>
                    <a:pt x="1228" y="17"/>
                  </a:lnTo>
                  <a:lnTo>
                    <a:pt x="1228" y="17"/>
                  </a:lnTo>
                  <a:lnTo>
                    <a:pt x="1226" y="20"/>
                  </a:lnTo>
                  <a:lnTo>
                    <a:pt x="1225" y="20"/>
                  </a:lnTo>
                  <a:lnTo>
                    <a:pt x="1223" y="18"/>
                  </a:lnTo>
                  <a:lnTo>
                    <a:pt x="1223" y="17"/>
                  </a:lnTo>
                  <a:lnTo>
                    <a:pt x="1221" y="15"/>
                  </a:lnTo>
                  <a:lnTo>
                    <a:pt x="1221" y="13"/>
                  </a:lnTo>
                  <a:lnTo>
                    <a:pt x="1220" y="13"/>
                  </a:lnTo>
                  <a:lnTo>
                    <a:pt x="1220" y="11"/>
                  </a:lnTo>
                  <a:lnTo>
                    <a:pt x="1220" y="10"/>
                  </a:lnTo>
                  <a:lnTo>
                    <a:pt x="1220" y="8"/>
                  </a:lnTo>
                  <a:lnTo>
                    <a:pt x="1218" y="10"/>
                  </a:lnTo>
                  <a:lnTo>
                    <a:pt x="1220" y="8"/>
                  </a:lnTo>
                  <a:lnTo>
                    <a:pt x="1218" y="6"/>
                  </a:lnTo>
                  <a:lnTo>
                    <a:pt x="1218" y="8"/>
                  </a:lnTo>
                  <a:lnTo>
                    <a:pt x="1216" y="8"/>
                  </a:lnTo>
                  <a:lnTo>
                    <a:pt x="1216" y="5"/>
                  </a:lnTo>
                  <a:lnTo>
                    <a:pt x="1216" y="5"/>
                  </a:lnTo>
                  <a:lnTo>
                    <a:pt x="1215" y="3"/>
                  </a:lnTo>
                  <a:lnTo>
                    <a:pt x="1213" y="3"/>
                  </a:lnTo>
                  <a:lnTo>
                    <a:pt x="1213" y="1"/>
                  </a:lnTo>
                  <a:lnTo>
                    <a:pt x="1209" y="0"/>
                  </a:lnTo>
                  <a:lnTo>
                    <a:pt x="1208" y="0"/>
                  </a:lnTo>
                  <a:lnTo>
                    <a:pt x="1206" y="0"/>
                  </a:lnTo>
                  <a:lnTo>
                    <a:pt x="1206" y="1"/>
                  </a:lnTo>
                  <a:lnTo>
                    <a:pt x="1206" y="1"/>
                  </a:lnTo>
                  <a:lnTo>
                    <a:pt x="1208" y="3"/>
                  </a:lnTo>
                  <a:lnTo>
                    <a:pt x="1206" y="3"/>
                  </a:lnTo>
                  <a:lnTo>
                    <a:pt x="1206" y="1"/>
                  </a:lnTo>
                  <a:lnTo>
                    <a:pt x="1204" y="1"/>
                  </a:lnTo>
                  <a:lnTo>
                    <a:pt x="1203" y="1"/>
                  </a:lnTo>
                  <a:lnTo>
                    <a:pt x="1201" y="1"/>
                  </a:lnTo>
                  <a:lnTo>
                    <a:pt x="1201" y="3"/>
                  </a:lnTo>
                  <a:lnTo>
                    <a:pt x="1203" y="5"/>
                  </a:lnTo>
                  <a:lnTo>
                    <a:pt x="1203" y="5"/>
                  </a:lnTo>
                  <a:lnTo>
                    <a:pt x="1203" y="6"/>
                  </a:lnTo>
                  <a:lnTo>
                    <a:pt x="1203" y="6"/>
                  </a:lnTo>
                  <a:lnTo>
                    <a:pt x="1201" y="6"/>
                  </a:lnTo>
                  <a:lnTo>
                    <a:pt x="1201" y="6"/>
                  </a:lnTo>
                  <a:lnTo>
                    <a:pt x="1201" y="8"/>
                  </a:lnTo>
                  <a:lnTo>
                    <a:pt x="1199" y="8"/>
                  </a:lnTo>
                  <a:lnTo>
                    <a:pt x="1199" y="6"/>
                  </a:lnTo>
                  <a:lnTo>
                    <a:pt x="1199" y="5"/>
                  </a:lnTo>
                  <a:lnTo>
                    <a:pt x="1199" y="3"/>
                  </a:lnTo>
                  <a:lnTo>
                    <a:pt x="1198" y="3"/>
                  </a:lnTo>
                  <a:lnTo>
                    <a:pt x="1198" y="3"/>
                  </a:lnTo>
                  <a:lnTo>
                    <a:pt x="1198" y="5"/>
                  </a:lnTo>
                  <a:lnTo>
                    <a:pt x="1196" y="5"/>
                  </a:lnTo>
                  <a:lnTo>
                    <a:pt x="1194" y="5"/>
                  </a:lnTo>
                  <a:lnTo>
                    <a:pt x="1192" y="5"/>
                  </a:lnTo>
                  <a:lnTo>
                    <a:pt x="1192" y="6"/>
                  </a:lnTo>
                  <a:lnTo>
                    <a:pt x="1194" y="10"/>
                  </a:lnTo>
                  <a:lnTo>
                    <a:pt x="1194" y="10"/>
                  </a:lnTo>
                  <a:lnTo>
                    <a:pt x="1196" y="13"/>
                  </a:lnTo>
                  <a:lnTo>
                    <a:pt x="1196" y="13"/>
                  </a:lnTo>
                  <a:lnTo>
                    <a:pt x="1196" y="15"/>
                  </a:lnTo>
                  <a:lnTo>
                    <a:pt x="1198" y="15"/>
                  </a:lnTo>
                  <a:lnTo>
                    <a:pt x="1198" y="17"/>
                  </a:lnTo>
                  <a:lnTo>
                    <a:pt x="1199" y="17"/>
                  </a:lnTo>
                  <a:lnTo>
                    <a:pt x="1199" y="17"/>
                  </a:lnTo>
                  <a:lnTo>
                    <a:pt x="1201" y="17"/>
                  </a:lnTo>
                  <a:lnTo>
                    <a:pt x="1201" y="18"/>
                  </a:lnTo>
                  <a:lnTo>
                    <a:pt x="1201" y="18"/>
                  </a:lnTo>
                  <a:lnTo>
                    <a:pt x="1199" y="18"/>
                  </a:lnTo>
                  <a:lnTo>
                    <a:pt x="1198" y="18"/>
                  </a:lnTo>
                  <a:lnTo>
                    <a:pt x="1198" y="18"/>
                  </a:lnTo>
                  <a:lnTo>
                    <a:pt x="1198" y="20"/>
                  </a:lnTo>
                  <a:lnTo>
                    <a:pt x="1199" y="20"/>
                  </a:lnTo>
                  <a:lnTo>
                    <a:pt x="1201" y="20"/>
                  </a:lnTo>
                  <a:lnTo>
                    <a:pt x="1199" y="22"/>
                  </a:lnTo>
                  <a:lnTo>
                    <a:pt x="1198" y="22"/>
                  </a:lnTo>
                  <a:lnTo>
                    <a:pt x="1196" y="20"/>
                  </a:lnTo>
                  <a:lnTo>
                    <a:pt x="1196" y="20"/>
                  </a:lnTo>
                  <a:lnTo>
                    <a:pt x="1194" y="22"/>
                  </a:lnTo>
                  <a:lnTo>
                    <a:pt x="1194" y="20"/>
                  </a:lnTo>
                  <a:lnTo>
                    <a:pt x="1192" y="22"/>
                  </a:lnTo>
                  <a:lnTo>
                    <a:pt x="1192" y="22"/>
                  </a:lnTo>
                  <a:lnTo>
                    <a:pt x="1191" y="22"/>
                  </a:lnTo>
                  <a:lnTo>
                    <a:pt x="1189" y="22"/>
                  </a:lnTo>
                  <a:lnTo>
                    <a:pt x="1189" y="22"/>
                  </a:lnTo>
                  <a:lnTo>
                    <a:pt x="1189" y="23"/>
                  </a:lnTo>
                  <a:lnTo>
                    <a:pt x="1189" y="23"/>
                  </a:lnTo>
                  <a:lnTo>
                    <a:pt x="1189" y="25"/>
                  </a:lnTo>
                  <a:lnTo>
                    <a:pt x="1191" y="25"/>
                  </a:lnTo>
                  <a:lnTo>
                    <a:pt x="1191" y="25"/>
                  </a:lnTo>
                  <a:lnTo>
                    <a:pt x="1191" y="25"/>
                  </a:lnTo>
                  <a:lnTo>
                    <a:pt x="1192" y="23"/>
                  </a:lnTo>
                  <a:lnTo>
                    <a:pt x="1192" y="23"/>
                  </a:lnTo>
                  <a:lnTo>
                    <a:pt x="1192" y="25"/>
                  </a:lnTo>
                  <a:lnTo>
                    <a:pt x="1191" y="27"/>
                  </a:lnTo>
                  <a:lnTo>
                    <a:pt x="1191" y="28"/>
                  </a:lnTo>
                  <a:lnTo>
                    <a:pt x="1191" y="30"/>
                  </a:lnTo>
                  <a:lnTo>
                    <a:pt x="1191" y="30"/>
                  </a:lnTo>
                  <a:lnTo>
                    <a:pt x="1189" y="34"/>
                  </a:lnTo>
                  <a:lnTo>
                    <a:pt x="1187" y="34"/>
                  </a:lnTo>
                  <a:lnTo>
                    <a:pt x="1187" y="34"/>
                  </a:lnTo>
                  <a:lnTo>
                    <a:pt x="1187" y="32"/>
                  </a:lnTo>
                  <a:lnTo>
                    <a:pt x="1186" y="30"/>
                  </a:lnTo>
                  <a:lnTo>
                    <a:pt x="1186" y="30"/>
                  </a:lnTo>
                  <a:lnTo>
                    <a:pt x="1184" y="28"/>
                  </a:lnTo>
                  <a:lnTo>
                    <a:pt x="1184" y="28"/>
                  </a:lnTo>
                  <a:lnTo>
                    <a:pt x="1184" y="30"/>
                  </a:lnTo>
                  <a:lnTo>
                    <a:pt x="1184" y="30"/>
                  </a:lnTo>
                  <a:lnTo>
                    <a:pt x="1184" y="32"/>
                  </a:lnTo>
                  <a:lnTo>
                    <a:pt x="1184" y="32"/>
                  </a:lnTo>
                  <a:lnTo>
                    <a:pt x="1184" y="34"/>
                  </a:lnTo>
                  <a:lnTo>
                    <a:pt x="1184" y="34"/>
                  </a:lnTo>
                  <a:lnTo>
                    <a:pt x="1184" y="35"/>
                  </a:lnTo>
                  <a:lnTo>
                    <a:pt x="1184" y="35"/>
                  </a:lnTo>
                  <a:lnTo>
                    <a:pt x="1184" y="37"/>
                  </a:lnTo>
                  <a:lnTo>
                    <a:pt x="1182" y="37"/>
                  </a:lnTo>
                  <a:lnTo>
                    <a:pt x="1181" y="37"/>
                  </a:lnTo>
                  <a:lnTo>
                    <a:pt x="1181" y="39"/>
                  </a:lnTo>
                  <a:lnTo>
                    <a:pt x="1181" y="39"/>
                  </a:lnTo>
                  <a:lnTo>
                    <a:pt x="1181" y="40"/>
                  </a:lnTo>
                  <a:lnTo>
                    <a:pt x="1181" y="42"/>
                  </a:lnTo>
                  <a:lnTo>
                    <a:pt x="1179" y="42"/>
                  </a:lnTo>
                  <a:lnTo>
                    <a:pt x="1179" y="42"/>
                  </a:lnTo>
                  <a:lnTo>
                    <a:pt x="1177" y="40"/>
                  </a:lnTo>
                  <a:lnTo>
                    <a:pt x="1177" y="40"/>
                  </a:lnTo>
                  <a:lnTo>
                    <a:pt x="1177" y="39"/>
                  </a:lnTo>
                  <a:lnTo>
                    <a:pt x="1177" y="37"/>
                  </a:lnTo>
                  <a:lnTo>
                    <a:pt x="1177" y="35"/>
                  </a:lnTo>
                  <a:lnTo>
                    <a:pt x="1175" y="35"/>
                  </a:lnTo>
                  <a:lnTo>
                    <a:pt x="1175" y="35"/>
                  </a:lnTo>
                  <a:lnTo>
                    <a:pt x="1174" y="35"/>
                  </a:lnTo>
                  <a:lnTo>
                    <a:pt x="1172" y="35"/>
                  </a:lnTo>
                  <a:lnTo>
                    <a:pt x="1172" y="35"/>
                  </a:lnTo>
                  <a:lnTo>
                    <a:pt x="1170" y="34"/>
                  </a:lnTo>
                  <a:lnTo>
                    <a:pt x="1170" y="34"/>
                  </a:lnTo>
                  <a:lnTo>
                    <a:pt x="1174" y="30"/>
                  </a:lnTo>
                  <a:lnTo>
                    <a:pt x="1172" y="28"/>
                  </a:lnTo>
                  <a:lnTo>
                    <a:pt x="1170" y="30"/>
                  </a:lnTo>
                  <a:lnTo>
                    <a:pt x="1167" y="30"/>
                  </a:lnTo>
                  <a:lnTo>
                    <a:pt x="1167" y="30"/>
                  </a:lnTo>
                  <a:lnTo>
                    <a:pt x="1169" y="28"/>
                  </a:lnTo>
                  <a:lnTo>
                    <a:pt x="1170" y="25"/>
                  </a:lnTo>
                  <a:lnTo>
                    <a:pt x="1170" y="25"/>
                  </a:lnTo>
                  <a:lnTo>
                    <a:pt x="1170" y="23"/>
                  </a:lnTo>
                  <a:lnTo>
                    <a:pt x="1172" y="22"/>
                  </a:lnTo>
                  <a:lnTo>
                    <a:pt x="1172" y="22"/>
                  </a:lnTo>
                  <a:lnTo>
                    <a:pt x="1172" y="22"/>
                  </a:lnTo>
                  <a:lnTo>
                    <a:pt x="1172" y="20"/>
                  </a:lnTo>
                  <a:lnTo>
                    <a:pt x="1174" y="20"/>
                  </a:lnTo>
                  <a:lnTo>
                    <a:pt x="1174" y="18"/>
                  </a:lnTo>
                  <a:lnTo>
                    <a:pt x="1175" y="18"/>
                  </a:lnTo>
                  <a:lnTo>
                    <a:pt x="1177" y="18"/>
                  </a:lnTo>
                  <a:lnTo>
                    <a:pt x="1174" y="17"/>
                  </a:lnTo>
                  <a:lnTo>
                    <a:pt x="1174" y="17"/>
                  </a:lnTo>
                  <a:lnTo>
                    <a:pt x="1172" y="18"/>
                  </a:lnTo>
                  <a:lnTo>
                    <a:pt x="1170" y="20"/>
                  </a:lnTo>
                  <a:lnTo>
                    <a:pt x="1170" y="22"/>
                  </a:lnTo>
                  <a:lnTo>
                    <a:pt x="1169" y="22"/>
                  </a:lnTo>
                  <a:lnTo>
                    <a:pt x="1167" y="22"/>
                  </a:lnTo>
                  <a:lnTo>
                    <a:pt x="1165" y="20"/>
                  </a:lnTo>
                  <a:lnTo>
                    <a:pt x="1164" y="22"/>
                  </a:lnTo>
                  <a:lnTo>
                    <a:pt x="1162" y="23"/>
                  </a:lnTo>
                  <a:lnTo>
                    <a:pt x="1160" y="27"/>
                  </a:lnTo>
                  <a:lnTo>
                    <a:pt x="1158" y="27"/>
                  </a:lnTo>
                  <a:lnTo>
                    <a:pt x="1157" y="27"/>
                  </a:lnTo>
                  <a:lnTo>
                    <a:pt x="1157" y="28"/>
                  </a:lnTo>
                  <a:lnTo>
                    <a:pt x="1157" y="28"/>
                  </a:lnTo>
                  <a:lnTo>
                    <a:pt x="1157" y="28"/>
                  </a:lnTo>
                  <a:lnTo>
                    <a:pt x="1157" y="30"/>
                  </a:lnTo>
                  <a:lnTo>
                    <a:pt x="1155" y="30"/>
                  </a:lnTo>
                  <a:lnTo>
                    <a:pt x="1155" y="30"/>
                  </a:lnTo>
                  <a:lnTo>
                    <a:pt x="1155" y="32"/>
                  </a:lnTo>
                  <a:lnTo>
                    <a:pt x="1155" y="34"/>
                  </a:lnTo>
                  <a:lnTo>
                    <a:pt x="1153" y="34"/>
                  </a:lnTo>
                  <a:lnTo>
                    <a:pt x="1153" y="35"/>
                  </a:lnTo>
                  <a:lnTo>
                    <a:pt x="1153" y="35"/>
                  </a:lnTo>
                  <a:lnTo>
                    <a:pt x="1155" y="35"/>
                  </a:lnTo>
                  <a:lnTo>
                    <a:pt x="1155" y="35"/>
                  </a:lnTo>
                  <a:lnTo>
                    <a:pt x="1155" y="35"/>
                  </a:lnTo>
                  <a:lnTo>
                    <a:pt x="1157" y="37"/>
                  </a:lnTo>
                  <a:lnTo>
                    <a:pt x="1158" y="39"/>
                  </a:lnTo>
                  <a:lnTo>
                    <a:pt x="1158" y="39"/>
                  </a:lnTo>
                  <a:lnTo>
                    <a:pt x="1155" y="40"/>
                  </a:lnTo>
                  <a:lnTo>
                    <a:pt x="1153" y="40"/>
                  </a:lnTo>
                  <a:lnTo>
                    <a:pt x="1153" y="42"/>
                  </a:lnTo>
                  <a:lnTo>
                    <a:pt x="1153" y="42"/>
                  </a:lnTo>
                  <a:lnTo>
                    <a:pt x="1153" y="42"/>
                  </a:lnTo>
                  <a:lnTo>
                    <a:pt x="1152" y="40"/>
                  </a:lnTo>
                  <a:lnTo>
                    <a:pt x="1152" y="40"/>
                  </a:lnTo>
                  <a:lnTo>
                    <a:pt x="1150" y="42"/>
                  </a:lnTo>
                  <a:lnTo>
                    <a:pt x="1150" y="42"/>
                  </a:lnTo>
                  <a:lnTo>
                    <a:pt x="1148" y="42"/>
                  </a:lnTo>
                  <a:lnTo>
                    <a:pt x="1148" y="42"/>
                  </a:lnTo>
                  <a:lnTo>
                    <a:pt x="1147" y="42"/>
                  </a:lnTo>
                  <a:lnTo>
                    <a:pt x="1148" y="40"/>
                  </a:lnTo>
                  <a:lnTo>
                    <a:pt x="1148" y="40"/>
                  </a:lnTo>
                  <a:lnTo>
                    <a:pt x="1148" y="40"/>
                  </a:lnTo>
                  <a:lnTo>
                    <a:pt x="1148" y="40"/>
                  </a:lnTo>
                  <a:lnTo>
                    <a:pt x="1148" y="39"/>
                  </a:lnTo>
                  <a:lnTo>
                    <a:pt x="1147" y="39"/>
                  </a:lnTo>
                  <a:lnTo>
                    <a:pt x="1145" y="37"/>
                  </a:lnTo>
                  <a:lnTo>
                    <a:pt x="1145" y="34"/>
                  </a:lnTo>
                  <a:lnTo>
                    <a:pt x="1143" y="35"/>
                  </a:lnTo>
                  <a:lnTo>
                    <a:pt x="1145" y="34"/>
                  </a:lnTo>
                  <a:lnTo>
                    <a:pt x="1147" y="32"/>
                  </a:lnTo>
                  <a:lnTo>
                    <a:pt x="1147" y="30"/>
                  </a:lnTo>
                  <a:lnTo>
                    <a:pt x="1145" y="30"/>
                  </a:lnTo>
                  <a:lnTo>
                    <a:pt x="1141" y="30"/>
                  </a:lnTo>
                  <a:lnTo>
                    <a:pt x="1143" y="28"/>
                  </a:lnTo>
                  <a:lnTo>
                    <a:pt x="1141" y="28"/>
                  </a:lnTo>
                  <a:lnTo>
                    <a:pt x="1143" y="27"/>
                  </a:lnTo>
                  <a:lnTo>
                    <a:pt x="1145" y="27"/>
                  </a:lnTo>
                  <a:lnTo>
                    <a:pt x="1147" y="27"/>
                  </a:lnTo>
                  <a:lnTo>
                    <a:pt x="1147" y="25"/>
                  </a:lnTo>
                  <a:lnTo>
                    <a:pt x="1145" y="25"/>
                  </a:lnTo>
                  <a:lnTo>
                    <a:pt x="1141" y="23"/>
                  </a:lnTo>
                  <a:lnTo>
                    <a:pt x="1143" y="23"/>
                  </a:lnTo>
                  <a:lnTo>
                    <a:pt x="1147" y="22"/>
                  </a:lnTo>
                  <a:lnTo>
                    <a:pt x="1147" y="20"/>
                  </a:lnTo>
                  <a:lnTo>
                    <a:pt x="1145" y="20"/>
                  </a:lnTo>
                  <a:lnTo>
                    <a:pt x="1143" y="20"/>
                  </a:lnTo>
                  <a:lnTo>
                    <a:pt x="1143" y="22"/>
                  </a:lnTo>
                  <a:lnTo>
                    <a:pt x="1140" y="23"/>
                  </a:lnTo>
                  <a:lnTo>
                    <a:pt x="1140" y="23"/>
                  </a:lnTo>
                  <a:lnTo>
                    <a:pt x="1138" y="25"/>
                  </a:lnTo>
                  <a:lnTo>
                    <a:pt x="1138" y="23"/>
                  </a:lnTo>
                  <a:lnTo>
                    <a:pt x="1138" y="22"/>
                  </a:lnTo>
                  <a:lnTo>
                    <a:pt x="1140" y="22"/>
                  </a:lnTo>
                  <a:lnTo>
                    <a:pt x="1141" y="20"/>
                  </a:lnTo>
                  <a:lnTo>
                    <a:pt x="1141" y="20"/>
                  </a:lnTo>
                  <a:lnTo>
                    <a:pt x="1140" y="20"/>
                  </a:lnTo>
                  <a:lnTo>
                    <a:pt x="1140" y="20"/>
                  </a:lnTo>
                  <a:lnTo>
                    <a:pt x="1140" y="20"/>
                  </a:lnTo>
                  <a:lnTo>
                    <a:pt x="1140" y="18"/>
                  </a:lnTo>
                  <a:lnTo>
                    <a:pt x="1141" y="17"/>
                  </a:lnTo>
                  <a:lnTo>
                    <a:pt x="1141" y="17"/>
                  </a:lnTo>
                  <a:lnTo>
                    <a:pt x="1140" y="17"/>
                  </a:lnTo>
                  <a:lnTo>
                    <a:pt x="1140" y="17"/>
                  </a:lnTo>
                  <a:lnTo>
                    <a:pt x="1138" y="17"/>
                  </a:lnTo>
                  <a:lnTo>
                    <a:pt x="1136" y="17"/>
                  </a:lnTo>
                  <a:lnTo>
                    <a:pt x="1136" y="17"/>
                  </a:lnTo>
                  <a:lnTo>
                    <a:pt x="1136" y="15"/>
                  </a:lnTo>
                  <a:lnTo>
                    <a:pt x="1136" y="15"/>
                  </a:lnTo>
                  <a:lnTo>
                    <a:pt x="1136" y="13"/>
                  </a:lnTo>
                  <a:lnTo>
                    <a:pt x="1135" y="13"/>
                  </a:lnTo>
                  <a:lnTo>
                    <a:pt x="1135" y="15"/>
                  </a:lnTo>
                  <a:lnTo>
                    <a:pt x="1135" y="15"/>
                  </a:lnTo>
                  <a:lnTo>
                    <a:pt x="1133" y="17"/>
                  </a:lnTo>
                  <a:lnTo>
                    <a:pt x="1133" y="17"/>
                  </a:lnTo>
                  <a:lnTo>
                    <a:pt x="1131" y="17"/>
                  </a:lnTo>
                  <a:lnTo>
                    <a:pt x="1130" y="17"/>
                  </a:lnTo>
                  <a:lnTo>
                    <a:pt x="1130" y="17"/>
                  </a:lnTo>
                  <a:lnTo>
                    <a:pt x="1130" y="18"/>
                  </a:lnTo>
                  <a:lnTo>
                    <a:pt x="1131" y="18"/>
                  </a:lnTo>
                  <a:lnTo>
                    <a:pt x="1135" y="20"/>
                  </a:lnTo>
                  <a:lnTo>
                    <a:pt x="1135" y="20"/>
                  </a:lnTo>
                  <a:lnTo>
                    <a:pt x="1135" y="20"/>
                  </a:lnTo>
                  <a:lnTo>
                    <a:pt x="1136" y="22"/>
                  </a:lnTo>
                  <a:lnTo>
                    <a:pt x="1136" y="23"/>
                  </a:lnTo>
                  <a:lnTo>
                    <a:pt x="1136" y="23"/>
                  </a:lnTo>
                  <a:lnTo>
                    <a:pt x="1136" y="25"/>
                  </a:lnTo>
                  <a:lnTo>
                    <a:pt x="1136" y="25"/>
                  </a:lnTo>
                  <a:lnTo>
                    <a:pt x="1135" y="25"/>
                  </a:lnTo>
                  <a:lnTo>
                    <a:pt x="1131" y="22"/>
                  </a:lnTo>
                  <a:lnTo>
                    <a:pt x="1131" y="22"/>
                  </a:lnTo>
                  <a:lnTo>
                    <a:pt x="1131" y="23"/>
                  </a:lnTo>
                  <a:lnTo>
                    <a:pt x="1131" y="25"/>
                  </a:lnTo>
                  <a:lnTo>
                    <a:pt x="1131" y="25"/>
                  </a:lnTo>
                  <a:lnTo>
                    <a:pt x="1130" y="25"/>
                  </a:lnTo>
                  <a:lnTo>
                    <a:pt x="1130" y="25"/>
                  </a:lnTo>
                  <a:lnTo>
                    <a:pt x="1128" y="23"/>
                  </a:lnTo>
                  <a:lnTo>
                    <a:pt x="1126" y="22"/>
                  </a:lnTo>
                  <a:lnTo>
                    <a:pt x="1126" y="23"/>
                  </a:lnTo>
                  <a:lnTo>
                    <a:pt x="1126" y="25"/>
                  </a:lnTo>
                  <a:lnTo>
                    <a:pt x="1126" y="25"/>
                  </a:lnTo>
                  <a:lnTo>
                    <a:pt x="1126" y="25"/>
                  </a:lnTo>
                  <a:lnTo>
                    <a:pt x="1126" y="27"/>
                  </a:lnTo>
                  <a:lnTo>
                    <a:pt x="1126" y="28"/>
                  </a:lnTo>
                  <a:lnTo>
                    <a:pt x="1128" y="28"/>
                  </a:lnTo>
                  <a:lnTo>
                    <a:pt x="1128" y="30"/>
                  </a:lnTo>
                  <a:lnTo>
                    <a:pt x="1136" y="30"/>
                  </a:lnTo>
                  <a:lnTo>
                    <a:pt x="1140" y="32"/>
                  </a:lnTo>
                  <a:lnTo>
                    <a:pt x="1141" y="35"/>
                  </a:lnTo>
                  <a:lnTo>
                    <a:pt x="1140" y="35"/>
                  </a:lnTo>
                  <a:lnTo>
                    <a:pt x="1140" y="37"/>
                  </a:lnTo>
                  <a:lnTo>
                    <a:pt x="1140" y="39"/>
                  </a:lnTo>
                  <a:lnTo>
                    <a:pt x="1140" y="40"/>
                  </a:lnTo>
                  <a:lnTo>
                    <a:pt x="1140" y="40"/>
                  </a:lnTo>
                  <a:lnTo>
                    <a:pt x="1138" y="42"/>
                  </a:lnTo>
                  <a:lnTo>
                    <a:pt x="1136" y="42"/>
                  </a:lnTo>
                  <a:lnTo>
                    <a:pt x="1136" y="42"/>
                  </a:lnTo>
                  <a:lnTo>
                    <a:pt x="1135" y="42"/>
                  </a:lnTo>
                  <a:lnTo>
                    <a:pt x="1133" y="44"/>
                  </a:lnTo>
                  <a:lnTo>
                    <a:pt x="1133" y="44"/>
                  </a:lnTo>
                  <a:lnTo>
                    <a:pt x="1133" y="45"/>
                  </a:lnTo>
                  <a:lnTo>
                    <a:pt x="1133" y="47"/>
                  </a:lnTo>
                  <a:lnTo>
                    <a:pt x="1135" y="47"/>
                  </a:lnTo>
                  <a:lnTo>
                    <a:pt x="1135" y="49"/>
                  </a:lnTo>
                  <a:lnTo>
                    <a:pt x="1135" y="49"/>
                  </a:lnTo>
                  <a:lnTo>
                    <a:pt x="1133" y="51"/>
                  </a:lnTo>
                  <a:lnTo>
                    <a:pt x="1133" y="51"/>
                  </a:lnTo>
                  <a:lnTo>
                    <a:pt x="1133" y="52"/>
                  </a:lnTo>
                  <a:lnTo>
                    <a:pt x="1133" y="52"/>
                  </a:lnTo>
                  <a:lnTo>
                    <a:pt x="1133" y="54"/>
                  </a:lnTo>
                  <a:lnTo>
                    <a:pt x="1131" y="54"/>
                  </a:lnTo>
                  <a:lnTo>
                    <a:pt x="1130" y="54"/>
                  </a:lnTo>
                  <a:lnTo>
                    <a:pt x="1130" y="54"/>
                  </a:lnTo>
                  <a:lnTo>
                    <a:pt x="1130" y="56"/>
                  </a:lnTo>
                  <a:lnTo>
                    <a:pt x="1128" y="56"/>
                  </a:lnTo>
                  <a:lnTo>
                    <a:pt x="1126" y="56"/>
                  </a:lnTo>
                  <a:lnTo>
                    <a:pt x="1126" y="56"/>
                  </a:lnTo>
                  <a:lnTo>
                    <a:pt x="1126" y="57"/>
                  </a:lnTo>
                  <a:lnTo>
                    <a:pt x="1126" y="57"/>
                  </a:lnTo>
                  <a:lnTo>
                    <a:pt x="1126" y="57"/>
                  </a:lnTo>
                  <a:lnTo>
                    <a:pt x="1128" y="59"/>
                  </a:lnTo>
                  <a:lnTo>
                    <a:pt x="1128" y="59"/>
                  </a:lnTo>
                  <a:lnTo>
                    <a:pt x="1128" y="59"/>
                  </a:lnTo>
                  <a:lnTo>
                    <a:pt x="1130" y="59"/>
                  </a:lnTo>
                  <a:lnTo>
                    <a:pt x="1130" y="61"/>
                  </a:lnTo>
                  <a:lnTo>
                    <a:pt x="1130" y="62"/>
                  </a:lnTo>
                  <a:lnTo>
                    <a:pt x="1131" y="62"/>
                  </a:lnTo>
                  <a:lnTo>
                    <a:pt x="1131" y="64"/>
                  </a:lnTo>
                  <a:lnTo>
                    <a:pt x="1131" y="64"/>
                  </a:lnTo>
                  <a:lnTo>
                    <a:pt x="1131" y="66"/>
                  </a:lnTo>
                  <a:lnTo>
                    <a:pt x="1131" y="68"/>
                  </a:lnTo>
                  <a:lnTo>
                    <a:pt x="1131" y="68"/>
                  </a:lnTo>
                  <a:lnTo>
                    <a:pt x="1130" y="68"/>
                  </a:lnTo>
                  <a:lnTo>
                    <a:pt x="1130" y="68"/>
                  </a:lnTo>
                  <a:lnTo>
                    <a:pt x="1128" y="68"/>
                  </a:lnTo>
                  <a:lnTo>
                    <a:pt x="1128" y="68"/>
                  </a:lnTo>
                  <a:lnTo>
                    <a:pt x="1128" y="69"/>
                  </a:lnTo>
                  <a:lnTo>
                    <a:pt x="1128" y="69"/>
                  </a:lnTo>
                  <a:lnTo>
                    <a:pt x="1126" y="69"/>
                  </a:lnTo>
                  <a:lnTo>
                    <a:pt x="1126" y="69"/>
                  </a:lnTo>
                  <a:lnTo>
                    <a:pt x="1125" y="69"/>
                  </a:lnTo>
                  <a:lnTo>
                    <a:pt x="1125" y="68"/>
                  </a:lnTo>
                  <a:lnTo>
                    <a:pt x="1125" y="68"/>
                  </a:lnTo>
                  <a:lnTo>
                    <a:pt x="1121" y="68"/>
                  </a:lnTo>
                  <a:lnTo>
                    <a:pt x="1121" y="68"/>
                  </a:lnTo>
                  <a:lnTo>
                    <a:pt x="1121" y="69"/>
                  </a:lnTo>
                  <a:lnTo>
                    <a:pt x="1121" y="71"/>
                  </a:lnTo>
                  <a:lnTo>
                    <a:pt x="1119" y="71"/>
                  </a:lnTo>
                  <a:lnTo>
                    <a:pt x="1119" y="71"/>
                  </a:lnTo>
                  <a:lnTo>
                    <a:pt x="1119" y="73"/>
                  </a:lnTo>
                  <a:lnTo>
                    <a:pt x="1119" y="73"/>
                  </a:lnTo>
                  <a:lnTo>
                    <a:pt x="1121" y="74"/>
                  </a:lnTo>
                  <a:lnTo>
                    <a:pt x="1121" y="74"/>
                  </a:lnTo>
                  <a:lnTo>
                    <a:pt x="1121" y="74"/>
                  </a:lnTo>
                  <a:lnTo>
                    <a:pt x="1121" y="78"/>
                  </a:lnTo>
                  <a:lnTo>
                    <a:pt x="1119" y="78"/>
                  </a:lnTo>
                  <a:lnTo>
                    <a:pt x="1118" y="78"/>
                  </a:lnTo>
                  <a:lnTo>
                    <a:pt x="1116" y="74"/>
                  </a:lnTo>
                  <a:lnTo>
                    <a:pt x="1114" y="74"/>
                  </a:lnTo>
                  <a:lnTo>
                    <a:pt x="1114" y="74"/>
                  </a:lnTo>
                  <a:lnTo>
                    <a:pt x="1114" y="73"/>
                  </a:lnTo>
                  <a:lnTo>
                    <a:pt x="1113" y="73"/>
                  </a:lnTo>
                  <a:lnTo>
                    <a:pt x="1113" y="71"/>
                  </a:lnTo>
                  <a:lnTo>
                    <a:pt x="1114" y="71"/>
                  </a:lnTo>
                  <a:lnTo>
                    <a:pt x="1114" y="69"/>
                  </a:lnTo>
                  <a:lnTo>
                    <a:pt x="1113" y="69"/>
                  </a:lnTo>
                  <a:lnTo>
                    <a:pt x="1113" y="69"/>
                  </a:lnTo>
                  <a:lnTo>
                    <a:pt x="1114" y="68"/>
                  </a:lnTo>
                  <a:lnTo>
                    <a:pt x="1113" y="64"/>
                  </a:lnTo>
                  <a:lnTo>
                    <a:pt x="1114" y="64"/>
                  </a:lnTo>
                  <a:lnTo>
                    <a:pt x="1114" y="64"/>
                  </a:lnTo>
                  <a:lnTo>
                    <a:pt x="1114" y="62"/>
                  </a:lnTo>
                  <a:lnTo>
                    <a:pt x="1114" y="62"/>
                  </a:lnTo>
                  <a:lnTo>
                    <a:pt x="1114" y="62"/>
                  </a:lnTo>
                  <a:lnTo>
                    <a:pt x="1114" y="62"/>
                  </a:lnTo>
                  <a:lnTo>
                    <a:pt x="1113" y="62"/>
                  </a:lnTo>
                  <a:lnTo>
                    <a:pt x="1113" y="62"/>
                  </a:lnTo>
                  <a:lnTo>
                    <a:pt x="1113" y="62"/>
                  </a:lnTo>
                  <a:lnTo>
                    <a:pt x="1111" y="62"/>
                  </a:lnTo>
                  <a:lnTo>
                    <a:pt x="1111" y="62"/>
                  </a:lnTo>
                  <a:lnTo>
                    <a:pt x="1111" y="62"/>
                  </a:lnTo>
                  <a:lnTo>
                    <a:pt x="1111" y="61"/>
                  </a:lnTo>
                  <a:lnTo>
                    <a:pt x="1111" y="61"/>
                  </a:lnTo>
                  <a:lnTo>
                    <a:pt x="1111" y="61"/>
                  </a:lnTo>
                  <a:lnTo>
                    <a:pt x="1109" y="61"/>
                  </a:lnTo>
                  <a:lnTo>
                    <a:pt x="1109" y="61"/>
                  </a:lnTo>
                  <a:lnTo>
                    <a:pt x="1109" y="62"/>
                  </a:lnTo>
                  <a:lnTo>
                    <a:pt x="1108" y="62"/>
                  </a:lnTo>
                  <a:lnTo>
                    <a:pt x="1104" y="64"/>
                  </a:lnTo>
                  <a:lnTo>
                    <a:pt x="1106" y="61"/>
                  </a:lnTo>
                  <a:lnTo>
                    <a:pt x="1106" y="61"/>
                  </a:lnTo>
                  <a:lnTo>
                    <a:pt x="1104" y="61"/>
                  </a:lnTo>
                  <a:lnTo>
                    <a:pt x="1106" y="59"/>
                  </a:lnTo>
                  <a:lnTo>
                    <a:pt x="1104" y="57"/>
                  </a:lnTo>
                  <a:lnTo>
                    <a:pt x="1104" y="57"/>
                  </a:lnTo>
                  <a:lnTo>
                    <a:pt x="1102" y="59"/>
                  </a:lnTo>
                  <a:lnTo>
                    <a:pt x="1102" y="64"/>
                  </a:lnTo>
                  <a:lnTo>
                    <a:pt x="1102" y="66"/>
                  </a:lnTo>
                  <a:lnTo>
                    <a:pt x="1102" y="66"/>
                  </a:lnTo>
                  <a:lnTo>
                    <a:pt x="1097" y="76"/>
                  </a:lnTo>
                  <a:lnTo>
                    <a:pt x="1097" y="78"/>
                  </a:lnTo>
                  <a:lnTo>
                    <a:pt x="1097" y="74"/>
                  </a:lnTo>
                  <a:lnTo>
                    <a:pt x="1101" y="68"/>
                  </a:lnTo>
                  <a:lnTo>
                    <a:pt x="1101" y="64"/>
                  </a:lnTo>
                  <a:lnTo>
                    <a:pt x="1099" y="62"/>
                  </a:lnTo>
                  <a:lnTo>
                    <a:pt x="1099" y="54"/>
                  </a:lnTo>
                  <a:lnTo>
                    <a:pt x="1099" y="54"/>
                  </a:lnTo>
                  <a:lnTo>
                    <a:pt x="1099" y="52"/>
                  </a:lnTo>
                  <a:lnTo>
                    <a:pt x="1099" y="52"/>
                  </a:lnTo>
                  <a:lnTo>
                    <a:pt x="1099" y="52"/>
                  </a:lnTo>
                  <a:lnTo>
                    <a:pt x="1099" y="51"/>
                  </a:lnTo>
                  <a:lnTo>
                    <a:pt x="1101" y="52"/>
                  </a:lnTo>
                  <a:lnTo>
                    <a:pt x="1101" y="52"/>
                  </a:lnTo>
                  <a:lnTo>
                    <a:pt x="1102" y="52"/>
                  </a:lnTo>
                  <a:lnTo>
                    <a:pt x="1102" y="52"/>
                  </a:lnTo>
                  <a:lnTo>
                    <a:pt x="1104" y="51"/>
                  </a:lnTo>
                  <a:lnTo>
                    <a:pt x="1104" y="51"/>
                  </a:lnTo>
                  <a:lnTo>
                    <a:pt x="1102" y="49"/>
                  </a:lnTo>
                  <a:lnTo>
                    <a:pt x="1104" y="47"/>
                  </a:lnTo>
                  <a:lnTo>
                    <a:pt x="1104" y="47"/>
                  </a:lnTo>
                  <a:lnTo>
                    <a:pt x="1104" y="45"/>
                  </a:lnTo>
                  <a:lnTo>
                    <a:pt x="1104" y="47"/>
                  </a:lnTo>
                  <a:lnTo>
                    <a:pt x="1102" y="47"/>
                  </a:lnTo>
                  <a:lnTo>
                    <a:pt x="1102" y="47"/>
                  </a:lnTo>
                  <a:lnTo>
                    <a:pt x="1102" y="49"/>
                  </a:lnTo>
                  <a:lnTo>
                    <a:pt x="1101" y="47"/>
                  </a:lnTo>
                  <a:lnTo>
                    <a:pt x="1099" y="45"/>
                  </a:lnTo>
                  <a:lnTo>
                    <a:pt x="1099" y="45"/>
                  </a:lnTo>
                  <a:lnTo>
                    <a:pt x="1097" y="45"/>
                  </a:lnTo>
                  <a:lnTo>
                    <a:pt x="1097" y="45"/>
                  </a:lnTo>
                  <a:lnTo>
                    <a:pt x="1097" y="45"/>
                  </a:lnTo>
                  <a:lnTo>
                    <a:pt x="1097" y="44"/>
                  </a:lnTo>
                  <a:lnTo>
                    <a:pt x="1096" y="42"/>
                  </a:lnTo>
                  <a:lnTo>
                    <a:pt x="1094" y="42"/>
                  </a:lnTo>
                  <a:lnTo>
                    <a:pt x="1094" y="44"/>
                  </a:lnTo>
                  <a:lnTo>
                    <a:pt x="1092" y="44"/>
                  </a:lnTo>
                  <a:lnTo>
                    <a:pt x="1092" y="44"/>
                  </a:lnTo>
                  <a:lnTo>
                    <a:pt x="1092" y="45"/>
                  </a:lnTo>
                  <a:lnTo>
                    <a:pt x="1094" y="45"/>
                  </a:lnTo>
                  <a:lnTo>
                    <a:pt x="1094" y="47"/>
                  </a:lnTo>
                  <a:lnTo>
                    <a:pt x="1092" y="47"/>
                  </a:lnTo>
                  <a:lnTo>
                    <a:pt x="1092" y="49"/>
                  </a:lnTo>
                  <a:lnTo>
                    <a:pt x="1092" y="51"/>
                  </a:lnTo>
                  <a:lnTo>
                    <a:pt x="1092" y="52"/>
                  </a:lnTo>
                  <a:lnTo>
                    <a:pt x="1092" y="54"/>
                  </a:lnTo>
                  <a:lnTo>
                    <a:pt x="1094" y="54"/>
                  </a:lnTo>
                  <a:lnTo>
                    <a:pt x="1094" y="56"/>
                  </a:lnTo>
                  <a:lnTo>
                    <a:pt x="1096" y="57"/>
                  </a:lnTo>
                  <a:lnTo>
                    <a:pt x="1094" y="59"/>
                  </a:lnTo>
                  <a:lnTo>
                    <a:pt x="1094" y="61"/>
                  </a:lnTo>
                  <a:lnTo>
                    <a:pt x="1094" y="66"/>
                  </a:lnTo>
                  <a:lnTo>
                    <a:pt x="1094" y="66"/>
                  </a:lnTo>
                  <a:lnTo>
                    <a:pt x="1094" y="66"/>
                  </a:lnTo>
                  <a:lnTo>
                    <a:pt x="1094" y="66"/>
                  </a:lnTo>
                  <a:lnTo>
                    <a:pt x="1094" y="68"/>
                  </a:lnTo>
                  <a:lnTo>
                    <a:pt x="1092" y="68"/>
                  </a:lnTo>
                  <a:lnTo>
                    <a:pt x="1092" y="68"/>
                  </a:lnTo>
                  <a:lnTo>
                    <a:pt x="1092" y="68"/>
                  </a:lnTo>
                  <a:lnTo>
                    <a:pt x="1092" y="69"/>
                  </a:lnTo>
                  <a:lnTo>
                    <a:pt x="1092" y="69"/>
                  </a:lnTo>
                  <a:lnTo>
                    <a:pt x="1092" y="69"/>
                  </a:lnTo>
                  <a:lnTo>
                    <a:pt x="1092" y="71"/>
                  </a:lnTo>
                  <a:lnTo>
                    <a:pt x="1091" y="71"/>
                  </a:lnTo>
                  <a:lnTo>
                    <a:pt x="1089" y="71"/>
                  </a:lnTo>
                  <a:lnTo>
                    <a:pt x="1087" y="69"/>
                  </a:lnTo>
                  <a:lnTo>
                    <a:pt x="1087" y="69"/>
                  </a:lnTo>
                  <a:lnTo>
                    <a:pt x="1089" y="69"/>
                  </a:lnTo>
                  <a:lnTo>
                    <a:pt x="1089" y="68"/>
                  </a:lnTo>
                  <a:lnTo>
                    <a:pt x="1089" y="66"/>
                  </a:lnTo>
                  <a:lnTo>
                    <a:pt x="1089" y="66"/>
                  </a:lnTo>
                  <a:lnTo>
                    <a:pt x="1087" y="66"/>
                  </a:lnTo>
                  <a:lnTo>
                    <a:pt x="1087" y="66"/>
                  </a:lnTo>
                  <a:lnTo>
                    <a:pt x="1087" y="66"/>
                  </a:lnTo>
                  <a:lnTo>
                    <a:pt x="1085" y="64"/>
                  </a:lnTo>
                  <a:lnTo>
                    <a:pt x="1085" y="64"/>
                  </a:lnTo>
                  <a:lnTo>
                    <a:pt x="1084" y="66"/>
                  </a:lnTo>
                  <a:lnTo>
                    <a:pt x="1084" y="66"/>
                  </a:lnTo>
                  <a:lnTo>
                    <a:pt x="1084" y="68"/>
                  </a:lnTo>
                  <a:lnTo>
                    <a:pt x="1084" y="69"/>
                  </a:lnTo>
                  <a:lnTo>
                    <a:pt x="1082" y="68"/>
                  </a:lnTo>
                  <a:lnTo>
                    <a:pt x="1082" y="69"/>
                  </a:lnTo>
                  <a:lnTo>
                    <a:pt x="1082" y="69"/>
                  </a:lnTo>
                  <a:lnTo>
                    <a:pt x="1082" y="71"/>
                  </a:lnTo>
                  <a:lnTo>
                    <a:pt x="1082" y="71"/>
                  </a:lnTo>
                  <a:lnTo>
                    <a:pt x="1082" y="71"/>
                  </a:lnTo>
                  <a:lnTo>
                    <a:pt x="1082" y="73"/>
                  </a:lnTo>
                  <a:lnTo>
                    <a:pt x="1082" y="73"/>
                  </a:lnTo>
                  <a:lnTo>
                    <a:pt x="1082" y="74"/>
                  </a:lnTo>
                  <a:lnTo>
                    <a:pt x="1080" y="74"/>
                  </a:lnTo>
                  <a:lnTo>
                    <a:pt x="1080" y="74"/>
                  </a:lnTo>
                  <a:lnTo>
                    <a:pt x="1080" y="76"/>
                  </a:lnTo>
                  <a:lnTo>
                    <a:pt x="1080" y="78"/>
                  </a:lnTo>
                  <a:lnTo>
                    <a:pt x="1080" y="78"/>
                  </a:lnTo>
                  <a:lnTo>
                    <a:pt x="1079" y="78"/>
                  </a:lnTo>
                  <a:lnTo>
                    <a:pt x="1077" y="71"/>
                  </a:lnTo>
                  <a:lnTo>
                    <a:pt x="1075" y="69"/>
                  </a:lnTo>
                  <a:lnTo>
                    <a:pt x="1075" y="71"/>
                  </a:lnTo>
                  <a:lnTo>
                    <a:pt x="1074" y="73"/>
                  </a:lnTo>
                  <a:lnTo>
                    <a:pt x="1072" y="74"/>
                  </a:lnTo>
                  <a:lnTo>
                    <a:pt x="1072" y="76"/>
                  </a:lnTo>
                  <a:lnTo>
                    <a:pt x="1072" y="73"/>
                  </a:lnTo>
                  <a:lnTo>
                    <a:pt x="1072" y="73"/>
                  </a:lnTo>
                  <a:lnTo>
                    <a:pt x="1072" y="66"/>
                  </a:lnTo>
                  <a:lnTo>
                    <a:pt x="1072" y="66"/>
                  </a:lnTo>
                  <a:lnTo>
                    <a:pt x="1072" y="66"/>
                  </a:lnTo>
                  <a:lnTo>
                    <a:pt x="1070" y="68"/>
                  </a:lnTo>
                  <a:lnTo>
                    <a:pt x="1070" y="69"/>
                  </a:lnTo>
                  <a:lnTo>
                    <a:pt x="1070" y="71"/>
                  </a:lnTo>
                  <a:lnTo>
                    <a:pt x="1070" y="71"/>
                  </a:lnTo>
                  <a:lnTo>
                    <a:pt x="1068" y="73"/>
                  </a:lnTo>
                  <a:lnTo>
                    <a:pt x="1068" y="73"/>
                  </a:lnTo>
                  <a:lnTo>
                    <a:pt x="1067" y="73"/>
                  </a:lnTo>
                  <a:lnTo>
                    <a:pt x="1065" y="73"/>
                  </a:lnTo>
                  <a:lnTo>
                    <a:pt x="1063" y="74"/>
                  </a:lnTo>
                  <a:lnTo>
                    <a:pt x="1062" y="76"/>
                  </a:lnTo>
                  <a:lnTo>
                    <a:pt x="1062" y="78"/>
                  </a:lnTo>
                  <a:lnTo>
                    <a:pt x="1063" y="78"/>
                  </a:lnTo>
                  <a:lnTo>
                    <a:pt x="1067" y="78"/>
                  </a:lnTo>
                  <a:lnTo>
                    <a:pt x="1068" y="78"/>
                  </a:lnTo>
                  <a:lnTo>
                    <a:pt x="1067" y="79"/>
                  </a:lnTo>
                  <a:lnTo>
                    <a:pt x="1065" y="79"/>
                  </a:lnTo>
                  <a:lnTo>
                    <a:pt x="1065" y="79"/>
                  </a:lnTo>
                  <a:lnTo>
                    <a:pt x="1063" y="81"/>
                  </a:lnTo>
                  <a:lnTo>
                    <a:pt x="1063" y="81"/>
                  </a:lnTo>
                  <a:lnTo>
                    <a:pt x="1060" y="79"/>
                  </a:lnTo>
                  <a:lnTo>
                    <a:pt x="1060" y="81"/>
                  </a:lnTo>
                  <a:lnTo>
                    <a:pt x="1058" y="83"/>
                  </a:lnTo>
                  <a:lnTo>
                    <a:pt x="1060" y="83"/>
                  </a:lnTo>
                  <a:lnTo>
                    <a:pt x="1058" y="83"/>
                  </a:lnTo>
                  <a:lnTo>
                    <a:pt x="1058" y="83"/>
                  </a:lnTo>
                  <a:lnTo>
                    <a:pt x="1058" y="83"/>
                  </a:lnTo>
                  <a:lnTo>
                    <a:pt x="1057" y="83"/>
                  </a:lnTo>
                  <a:lnTo>
                    <a:pt x="1057" y="85"/>
                  </a:lnTo>
                  <a:lnTo>
                    <a:pt x="1057" y="85"/>
                  </a:lnTo>
                  <a:lnTo>
                    <a:pt x="1057" y="85"/>
                  </a:lnTo>
                  <a:lnTo>
                    <a:pt x="1057" y="86"/>
                  </a:lnTo>
                  <a:lnTo>
                    <a:pt x="1057" y="86"/>
                  </a:lnTo>
                  <a:lnTo>
                    <a:pt x="1055" y="86"/>
                  </a:lnTo>
                  <a:lnTo>
                    <a:pt x="1055" y="86"/>
                  </a:lnTo>
                  <a:lnTo>
                    <a:pt x="1053" y="86"/>
                  </a:lnTo>
                  <a:lnTo>
                    <a:pt x="1053" y="88"/>
                  </a:lnTo>
                  <a:lnTo>
                    <a:pt x="1053" y="88"/>
                  </a:lnTo>
                  <a:lnTo>
                    <a:pt x="1055" y="88"/>
                  </a:lnTo>
                  <a:lnTo>
                    <a:pt x="1055" y="90"/>
                  </a:lnTo>
                  <a:lnTo>
                    <a:pt x="1055" y="90"/>
                  </a:lnTo>
                  <a:lnTo>
                    <a:pt x="1055" y="90"/>
                  </a:lnTo>
                  <a:lnTo>
                    <a:pt x="1057" y="90"/>
                  </a:lnTo>
                  <a:lnTo>
                    <a:pt x="1057" y="90"/>
                  </a:lnTo>
                  <a:lnTo>
                    <a:pt x="1058" y="90"/>
                  </a:lnTo>
                  <a:lnTo>
                    <a:pt x="1058" y="95"/>
                  </a:lnTo>
                  <a:lnTo>
                    <a:pt x="1060" y="96"/>
                  </a:lnTo>
                  <a:lnTo>
                    <a:pt x="1062" y="96"/>
                  </a:lnTo>
                  <a:lnTo>
                    <a:pt x="1062" y="96"/>
                  </a:lnTo>
                  <a:lnTo>
                    <a:pt x="1065" y="96"/>
                  </a:lnTo>
                  <a:lnTo>
                    <a:pt x="1067" y="98"/>
                  </a:lnTo>
                  <a:lnTo>
                    <a:pt x="1068" y="100"/>
                  </a:lnTo>
                  <a:lnTo>
                    <a:pt x="1067" y="100"/>
                  </a:lnTo>
                  <a:lnTo>
                    <a:pt x="1067" y="101"/>
                  </a:lnTo>
                  <a:lnTo>
                    <a:pt x="1067" y="101"/>
                  </a:lnTo>
                  <a:lnTo>
                    <a:pt x="1067" y="101"/>
                  </a:lnTo>
                  <a:lnTo>
                    <a:pt x="1065" y="103"/>
                  </a:lnTo>
                  <a:lnTo>
                    <a:pt x="1065" y="101"/>
                  </a:lnTo>
                  <a:lnTo>
                    <a:pt x="1063" y="101"/>
                  </a:lnTo>
                  <a:lnTo>
                    <a:pt x="1063" y="101"/>
                  </a:lnTo>
                  <a:lnTo>
                    <a:pt x="1063" y="101"/>
                  </a:lnTo>
                  <a:lnTo>
                    <a:pt x="1063" y="101"/>
                  </a:lnTo>
                  <a:lnTo>
                    <a:pt x="1062" y="101"/>
                  </a:lnTo>
                  <a:lnTo>
                    <a:pt x="1060" y="101"/>
                  </a:lnTo>
                  <a:lnTo>
                    <a:pt x="1060" y="101"/>
                  </a:lnTo>
                  <a:lnTo>
                    <a:pt x="1060" y="103"/>
                  </a:lnTo>
                  <a:lnTo>
                    <a:pt x="1060" y="103"/>
                  </a:lnTo>
                  <a:lnTo>
                    <a:pt x="1058" y="103"/>
                  </a:lnTo>
                  <a:lnTo>
                    <a:pt x="1058" y="103"/>
                  </a:lnTo>
                  <a:lnTo>
                    <a:pt x="1058" y="105"/>
                  </a:lnTo>
                  <a:lnTo>
                    <a:pt x="1058" y="105"/>
                  </a:lnTo>
                  <a:lnTo>
                    <a:pt x="1060" y="105"/>
                  </a:lnTo>
                  <a:lnTo>
                    <a:pt x="1060" y="105"/>
                  </a:lnTo>
                  <a:lnTo>
                    <a:pt x="1060" y="105"/>
                  </a:lnTo>
                  <a:lnTo>
                    <a:pt x="1062" y="105"/>
                  </a:lnTo>
                  <a:lnTo>
                    <a:pt x="1062" y="105"/>
                  </a:lnTo>
                  <a:lnTo>
                    <a:pt x="1062" y="105"/>
                  </a:lnTo>
                  <a:lnTo>
                    <a:pt x="1063" y="107"/>
                  </a:lnTo>
                  <a:lnTo>
                    <a:pt x="1063" y="107"/>
                  </a:lnTo>
                  <a:lnTo>
                    <a:pt x="1063" y="107"/>
                  </a:lnTo>
                  <a:lnTo>
                    <a:pt x="1065" y="107"/>
                  </a:lnTo>
                  <a:lnTo>
                    <a:pt x="1065" y="105"/>
                  </a:lnTo>
                  <a:lnTo>
                    <a:pt x="1067" y="105"/>
                  </a:lnTo>
                  <a:lnTo>
                    <a:pt x="1065" y="107"/>
                  </a:lnTo>
                  <a:lnTo>
                    <a:pt x="1065" y="107"/>
                  </a:lnTo>
                  <a:lnTo>
                    <a:pt x="1065" y="108"/>
                  </a:lnTo>
                  <a:lnTo>
                    <a:pt x="1067" y="108"/>
                  </a:lnTo>
                  <a:lnTo>
                    <a:pt x="1067" y="108"/>
                  </a:lnTo>
                  <a:lnTo>
                    <a:pt x="1067" y="108"/>
                  </a:lnTo>
                  <a:lnTo>
                    <a:pt x="1068" y="108"/>
                  </a:lnTo>
                  <a:lnTo>
                    <a:pt x="1068" y="108"/>
                  </a:lnTo>
                  <a:lnTo>
                    <a:pt x="1068" y="108"/>
                  </a:lnTo>
                  <a:lnTo>
                    <a:pt x="1068" y="108"/>
                  </a:lnTo>
                  <a:lnTo>
                    <a:pt x="1070" y="108"/>
                  </a:lnTo>
                  <a:lnTo>
                    <a:pt x="1070" y="108"/>
                  </a:lnTo>
                  <a:lnTo>
                    <a:pt x="1070" y="108"/>
                  </a:lnTo>
                  <a:lnTo>
                    <a:pt x="1070" y="108"/>
                  </a:lnTo>
                  <a:lnTo>
                    <a:pt x="1072" y="108"/>
                  </a:lnTo>
                  <a:lnTo>
                    <a:pt x="1072" y="108"/>
                  </a:lnTo>
                  <a:lnTo>
                    <a:pt x="1074" y="110"/>
                  </a:lnTo>
                  <a:lnTo>
                    <a:pt x="1075" y="110"/>
                  </a:lnTo>
                  <a:lnTo>
                    <a:pt x="1077" y="110"/>
                  </a:lnTo>
                  <a:lnTo>
                    <a:pt x="1079" y="110"/>
                  </a:lnTo>
                  <a:lnTo>
                    <a:pt x="1079" y="112"/>
                  </a:lnTo>
                  <a:lnTo>
                    <a:pt x="1077" y="112"/>
                  </a:lnTo>
                  <a:lnTo>
                    <a:pt x="1075" y="113"/>
                  </a:lnTo>
                  <a:lnTo>
                    <a:pt x="1075" y="113"/>
                  </a:lnTo>
                  <a:lnTo>
                    <a:pt x="1074" y="113"/>
                  </a:lnTo>
                  <a:lnTo>
                    <a:pt x="1074" y="113"/>
                  </a:lnTo>
                  <a:lnTo>
                    <a:pt x="1074" y="115"/>
                  </a:lnTo>
                  <a:lnTo>
                    <a:pt x="1074" y="115"/>
                  </a:lnTo>
                  <a:lnTo>
                    <a:pt x="1075" y="115"/>
                  </a:lnTo>
                  <a:lnTo>
                    <a:pt x="1075" y="115"/>
                  </a:lnTo>
                  <a:lnTo>
                    <a:pt x="1075" y="115"/>
                  </a:lnTo>
                  <a:lnTo>
                    <a:pt x="1075" y="117"/>
                  </a:lnTo>
                  <a:lnTo>
                    <a:pt x="1075" y="117"/>
                  </a:lnTo>
                  <a:lnTo>
                    <a:pt x="1074" y="117"/>
                  </a:lnTo>
                  <a:lnTo>
                    <a:pt x="1074" y="117"/>
                  </a:lnTo>
                  <a:lnTo>
                    <a:pt x="1074" y="117"/>
                  </a:lnTo>
                  <a:lnTo>
                    <a:pt x="1074" y="118"/>
                  </a:lnTo>
                  <a:lnTo>
                    <a:pt x="1075" y="118"/>
                  </a:lnTo>
                  <a:lnTo>
                    <a:pt x="1075" y="120"/>
                  </a:lnTo>
                  <a:lnTo>
                    <a:pt x="1079" y="118"/>
                  </a:lnTo>
                  <a:lnTo>
                    <a:pt x="1079" y="120"/>
                  </a:lnTo>
                  <a:lnTo>
                    <a:pt x="1079" y="122"/>
                  </a:lnTo>
                  <a:lnTo>
                    <a:pt x="1079" y="122"/>
                  </a:lnTo>
                  <a:lnTo>
                    <a:pt x="1072" y="120"/>
                  </a:lnTo>
                  <a:lnTo>
                    <a:pt x="1070" y="122"/>
                  </a:lnTo>
                  <a:lnTo>
                    <a:pt x="1070" y="122"/>
                  </a:lnTo>
                  <a:lnTo>
                    <a:pt x="1068" y="122"/>
                  </a:lnTo>
                  <a:lnTo>
                    <a:pt x="1067" y="122"/>
                  </a:lnTo>
                  <a:lnTo>
                    <a:pt x="1065" y="120"/>
                  </a:lnTo>
                  <a:lnTo>
                    <a:pt x="1065" y="120"/>
                  </a:lnTo>
                  <a:lnTo>
                    <a:pt x="1067" y="118"/>
                  </a:lnTo>
                  <a:lnTo>
                    <a:pt x="1067" y="118"/>
                  </a:lnTo>
                  <a:lnTo>
                    <a:pt x="1065" y="117"/>
                  </a:lnTo>
                  <a:lnTo>
                    <a:pt x="1063" y="117"/>
                  </a:lnTo>
                  <a:lnTo>
                    <a:pt x="1063" y="117"/>
                  </a:lnTo>
                  <a:lnTo>
                    <a:pt x="1063" y="115"/>
                  </a:lnTo>
                  <a:lnTo>
                    <a:pt x="1062" y="115"/>
                  </a:lnTo>
                  <a:lnTo>
                    <a:pt x="1062" y="115"/>
                  </a:lnTo>
                  <a:lnTo>
                    <a:pt x="1060" y="113"/>
                  </a:lnTo>
                  <a:lnTo>
                    <a:pt x="1060" y="113"/>
                  </a:lnTo>
                  <a:lnTo>
                    <a:pt x="1058" y="113"/>
                  </a:lnTo>
                  <a:lnTo>
                    <a:pt x="1057" y="113"/>
                  </a:lnTo>
                  <a:lnTo>
                    <a:pt x="1057" y="112"/>
                  </a:lnTo>
                  <a:lnTo>
                    <a:pt x="1057" y="110"/>
                  </a:lnTo>
                  <a:lnTo>
                    <a:pt x="1055" y="112"/>
                  </a:lnTo>
                  <a:lnTo>
                    <a:pt x="1055" y="113"/>
                  </a:lnTo>
                  <a:lnTo>
                    <a:pt x="1055" y="115"/>
                  </a:lnTo>
                  <a:lnTo>
                    <a:pt x="1057" y="118"/>
                  </a:lnTo>
                  <a:lnTo>
                    <a:pt x="1057" y="120"/>
                  </a:lnTo>
                  <a:lnTo>
                    <a:pt x="1057" y="120"/>
                  </a:lnTo>
                  <a:lnTo>
                    <a:pt x="1057" y="122"/>
                  </a:lnTo>
                  <a:lnTo>
                    <a:pt x="1057" y="122"/>
                  </a:lnTo>
                  <a:lnTo>
                    <a:pt x="1057" y="122"/>
                  </a:lnTo>
                  <a:lnTo>
                    <a:pt x="1057" y="124"/>
                  </a:lnTo>
                  <a:lnTo>
                    <a:pt x="1055" y="122"/>
                  </a:lnTo>
                  <a:lnTo>
                    <a:pt x="1053" y="120"/>
                  </a:lnTo>
                  <a:lnTo>
                    <a:pt x="1053" y="118"/>
                  </a:lnTo>
                  <a:lnTo>
                    <a:pt x="1053" y="118"/>
                  </a:lnTo>
                  <a:lnTo>
                    <a:pt x="1052" y="115"/>
                  </a:lnTo>
                  <a:lnTo>
                    <a:pt x="1052" y="115"/>
                  </a:lnTo>
                  <a:lnTo>
                    <a:pt x="1053" y="113"/>
                  </a:lnTo>
                  <a:lnTo>
                    <a:pt x="1053" y="113"/>
                  </a:lnTo>
                  <a:lnTo>
                    <a:pt x="1053" y="113"/>
                  </a:lnTo>
                  <a:lnTo>
                    <a:pt x="1052" y="112"/>
                  </a:lnTo>
                  <a:lnTo>
                    <a:pt x="1052" y="112"/>
                  </a:lnTo>
                  <a:lnTo>
                    <a:pt x="1052" y="112"/>
                  </a:lnTo>
                  <a:lnTo>
                    <a:pt x="1052" y="112"/>
                  </a:lnTo>
                  <a:lnTo>
                    <a:pt x="1050" y="112"/>
                  </a:lnTo>
                  <a:lnTo>
                    <a:pt x="1050" y="113"/>
                  </a:lnTo>
                  <a:lnTo>
                    <a:pt x="1048" y="115"/>
                  </a:lnTo>
                  <a:lnTo>
                    <a:pt x="1048" y="112"/>
                  </a:lnTo>
                  <a:lnTo>
                    <a:pt x="1046" y="112"/>
                  </a:lnTo>
                  <a:lnTo>
                    <a:pt x="1046" y="110"/>
                  </a:lnTo>
                  <a:lnTo>
                    <a:pt x="1050" y="108"/>
                  </a:lnTo>
                  <a:lnTo>
                    <a:pt x="1048" y="107"/>
                  </a:lnTo>
                  <a:lnTo>
                    <a:pt x="1048" y="107"/>
                  </a:lnTo>
                  <a:lnTo>
                    <a:pt x="1046" y="107"/>
                  </a:lnTo>
                  <a:lnTo>
                    <a:pt x="1046" y="108"/>
                  </a:lnTo>
                  <a:lnTo>
                    <a:pt x="1045" y="108"/>
                  </a:lnTo>
                  <a:lnTo>
                    <a:pt x="1043" y="107"/>
                  </a:lnTo>
                  <a:lnTo>
                    <a:pt x="1043" y="107"/>
                  </a:lnTo>
                  <a:lnTo>
                    <a:pt x="1041" y="107"/>
                  </a:lnTo>
                  <a:lnTo>
                    <a:pt x="1043" y="108"/>
                  </a:lnTo>
                  <a:lnTo>
                    <a:pt x="1043" y="110"/>
                  </a:lnTo>
                  <a:lnTo>
                    <a:pt x="1043" y="112"/>
                  </a:lnTo>
                  <a:lnTo>
                    <a:pt x="1043" y="112"/>
                  </a:lnTo>
                  <a:lnTo>
                    <a:pt x="1045" y="113"/>
                  </a:lnTo>
                  <a:lnTo>
                    <a:pt x="1045" y="115"/>
                  </a:lnTo>
                  <a:lnTo>
                    <a:pt x="1045" y="117"/>
                  </a:lnTo>
                  <a:lnTo>
                    <a:pt x="1043" y="118"/>
                  </a:lnTo>
                  <a:lnTo>
                    <a:pt x="1043" y="117"/>
                  </a:lnTo>
                  <a:lnTo>
                    <a:pt x="1041" y="118"/>
                  </a:lnTo>
                  <a:lnTo>
                    <a:pt x="1040" y="120"/>
                  </a:lnTo>
                  <a:lnTo>
                    <a:pt x="1038" y="120"/>
                  </a:lnTo>
                  <a:lnTo>
                    <a:pt x="1038" y="118"/>
                  </a:lnTo>
                  <a:lnTo>
                    <a:pt x="1036" y="118"/>
                  </a:lnTo>
                  <a:lnTo>
                    <a:pt x="1035" y="118"/>
                  </a:lnTo>
                  <a:lnTo>
                    <a:pt x="1035" y="118"/>
                  </a:lnTo>
                  <a:lnTo>
                    <a:pt x="1033" y="118"/>
                  </a:lnTo>
                  <a:lnTo>
                    <a:pt x="1031" y="118"/>
                  </a:lnTo>
                  <a:lnTo>
                    <a:pt x="1031" y="118"/>
                  </a:lnTo>
                  <a:lnTo>
                    <a:pt x="1029" y="118"/>
                  </a:lnTo>
                  <a:lnTo>
                    <a:pt x="1029" y="120"/>
                  </a:lnTo>
                  <a:lnTo>
                    <a:pt x="1029" y="120"/>
                  </a:lnTo>
                  <a:lnTo>
                    <a:pt x="1029" y="120"/>
                  </a:lnTo>
                  <a:lnTo>
                    <a:pt x="1028" y="122"/>
                  </a:lnTo>
                  <a:lnTo>
                    <a:pt x="1028" y="122"/>
                  </a:lnTo>
                  <a:lnTo>
                    <a:pt x="1028" y="124"/>
                  </a:lnTo>
                  <a:lnTo>
                    <a:pt x="1028" y="124"/>
                  </a:lnTo>
                  <a:lnTo>
                    <a:pt x="1029" y="124"/>
                  </a:lnTo>
                  <a:lnTo>
                    <a:pt x="1031" y="124"/>
                  </a:lnTo>
                  <a:lnTo>
                    <a:pt x="1031" y="124"/>
                  </a:lnTo>
                  <a:lnTo>
                    <a:pt x="1029" y="125"/>
                  </a:lnTo>
                  <a:lnTo>
                    <a:pt x="1029" y="125"/>
                  </a:lnTo>
                  <a:lnTo>
                    <a:pt x="1029" y="127"/>
                  </a:lnTo>
                  <a:lnTo>
                    <a:pt x="1029" y="129"/>
                  </a:lnTo>
                  <a:lnTo>
                    <a:pt x="1029" y="129"/>
                  </a:lnTo>
                  <a:lnTo>
                    <a:pt x="1029" y="129"/>
                  </a:lnTo>
                  <a:lnTo>
                    <a:pt x="1031" y="129"/>
                  </a:lnTo>
                  <a:lnTo>
                    <a:pt x="1031" y="129"/>
                  </a:lnTo>
                  <a:lnTo>
                    <a:pt x="1031" y="129"/>
                  </a:lnTo>
                  <a:lnTo>
                    <a:pt x="1031" y="129"/>
                  </a:lnTo>
                  <a:lnTo>
                    <a:pt x="1031" y="130"/>
                  </a:lnTo>
                  <a:lnTo>
                    <a:pt x="1033" y="130"/>
                  </a:lnTo>
                  <a:lnTo>
                    <a:pt x="1036" y="127"/>
                  </a:lnTo>
                  <a:lnTo>
                    <a:pt x="1038" y="125"/>
                  </a:lnTo>
                  <a:lnTo>
                    <a:pt x="1038" y="125"/>
                  </a:lnTo>
                  <a:lnTo>
                    <a:pt x="1038" y="125"/>
                  </a:lnTo>
                  <a:lnTo>
                    <a:pt x="1040" y="124"/>
                  </a:lnTo>
                  <a:lnTo>
                    <a:pt x="1040" y="124"/>
                  </a:lnTo>
                  <a:lnTo>
                    <a:pt x="1040" y="124"/>
                  </a:lnTo>
                  <a:lnTo>
                    <a:pt x="1041" y="125"/>
                  </a:lnTo>
                  <a:lnTo>
                    <a:pt x="1041" y="125"/>
                  </a:lnTo>
                  <a:lnTo>
                    <a:pt x="1041" y="125"/>
                  </a:lnTo>
                  <a:lnTo>
                    <a:pt x="1043" y="125"/>
                  </a:lnTo>
                  <a:lnTo>
                    <a:pt x="1043" y="122"/>
                  </a:lnTo>
                  <a:lnTo>
                    <a:pt x="1045" y="122"/>
                  </a:lnTo>
                  <a:lnTo>
                    <a:pt x="1046" y="124"/>
                  </a:lnTo>
                  <a:lnTo>
                    <a:pt x="1046" y="124"/>
                  </a:lnTo>
                  <a:lnTo>
                    <a:pt x="1045" y="127"/>
                  </a:lnTo>
                  <a:lnTo>
                    <a:pt x="1043" y="129"/>
                  </a:lnTo>
                  <a:lnTo>
                    <a:pt x="1041" y="129"/>
                  </a:lnTo>
                  <a:lnTo>
                    <a:pt x="1040" y="127"/>
                  </a:lnTo>
                  <a:lnTo>
                    <a:pt x="1040" y="127"/>
                  </a:lnTo>
                  <a:lnTo>
                    <a:pt x="1040" y="127"/>
                  </a:lnTo>
                  <a:lnTo>
                    <a:pt x="1038" y="129"/>
                  </a:lnTo>
                  <a:lnTo>
                    <a:pt x="1036" y="129"/>
                  </a:lnTo>
                  <a:lnTo>
                    <a:pt x="1035" y="129"/>
                  </a:lnTo>
                  <a:lnTo>
                    <a:pt x="1035" y="130"/>
                  </a:lnTo>
                  <a:lnTo>
                    <a:pt x="1035" y="130"/>
                  </a:lnTo>
                  <a:lnTo>
                    <a:pt x="1035" y="130"/>
                  </a:lnTo>
                  <a:lnTo>
                    <a:pt x="1035" y="132"/>
                  </a:lnTo>
                  <a:lnTo>
                    <a:pt x="1033" y="132"/>
                  </a:lnTo>
                  <a:lnTo>
                    <a:pt x="1033" y="134"/>
                  </a:lnTo>
                  <a:lnTo>
                    <a:pt x="1031" y="134"/>
                  </a:lnTo>
                  <a:lnTo>
                    <a:pt x="1031" y="134"/>
                  </a:lnTo>
                  <a:lnTo>
                    <a:pt x="1031" y="135"/>
                  </a:lnTo>
                  <a:lnTo>
                    <a:pt x="1033" y="135"/>
                  </a:lnTo>
                  <a:lnTo>
                    <a:pt x="1033" y="135"/>
                  </a:lnTo>
                  <a:lnTo>
                    <a:pt x="1033" y="135"/>
                  </a:lnTo>
                  <a:lnTo>
                    <a:pt x="1033" y="137"/>
                  </a:lnTo>
                  <a:lnTo>
                    <a:pt x="1035" y="137"/>
                  </a:lnTo>
                  <a:lnTo>
                    <a:pt x="1035" y="139"/>
                  </a:lnTo>
                  <a:lnTo>
                    <a:pt x="1036" y="139"/>
                  </a:lnTo>
                  <a:lnTo>
                    <a:pt x="1038" y="137"/>
                  </a:lnTo>
                  <a:lnTo>
                    <a:pt x="1040" y="135"/>
                  </a:lnTo>
                  <a:lnTo>
                    <a:pt x="1045" y="134"/>
                  </a:lnTo>
                  <a:lnTo>
                    <a:pt x="1045" y="134"/>
                  </a:lnTo>
                  <a:lnTo>
                    <a:pt x="1046" y="134"/>
                  </a:lnTo>
                  <a:lnTo>
                    <a:pt x="1048" y="135"/>
                  </a:lnTo>
                  <a:lnTo>
                    <a:pt x="1050" y="135"/>
                  </a:lnTo>
                  <a:lnTo>
                    <a:pt x="1050" y="134"/>
                  </a:lnTo>
                  <a:lnTo>
                    <a:pt x="1052" y="135"/>
                  </a:lnTo>
                  <a:lnTo>
                    <a:pt x="1052" y="135"/>
                  </a:lnTo>
                  <a:lnTo>
                    <a:pt x="1053" y="135"/>
                  </a:lnTo>
                  <a:lnTo>
                    <a:pt x="1055" y="135"/>
                  </a:lnTo>
                  <a:lnTo>
                    <a:pt x="1055" y="137"/>
                  </a:lnTo>
                  <a:lnTo>
                    <a:pt x="1053" y="137"/>
                  </a:lnTo>
                  <a:lnTo>
                    <a:pt x="1052" y="137"/>
                  </a:lnTo>
                  <a:lnTo>
                    <a:pt x="1050" y="139"/>
                  </a:lnTo>
                  <a:lnTo>
                    <a:pt x="1050" y="139"/>
                  </a:lnTo>
                  <a:lnTo>
                    <a:pt x="1048" y="144"/>
                  </a:lnTo>
                  <a:lnTo>
                    <a:pt x="1048" y="146"/>
                  </a:lnTo>
                  <a:lnTo>
                    <a:pt x="1053" y="149"/>
                  </a:lnTo>
                  <a:lnTo>
                    <a:pt x="1053" y="149"/>
                  </a:lnTo>
                  <a:lnTo>
                    <a:pt x="1057" y="152"/>
                  </a:lnTo>
                  <a:lnTo>
                    <a:pt x="1058" y="154"/>
                  </a:lnTo>
                  <a:lnTo>
                    <a:pt x="1055" y="152"/>
                  </a:lnTo>
                  <a:lnTo>
                    <a:pt x="1050" y="149"/>
                  </a:lnTo>
                  <a:lnTo>
                    <a:pt x="1046" y="147"/>
                  </a:lnTo>
                  <a:lnTo>
                    <a:pt x="1046" y="149"/>
                  </a:lnTo>
                  <a:lnTo>
                    <a:pt x="1046" y="151"/>
                  </a:lnTo>
                  <a:lnTo>
                    <a:pt x="1046" y="152"/>
                  </a:lnTo>
                  <a:lnTo>
                    <a:pt x="1045" y="151"/>
                  </a:lnTo>
                  <a:lnTo>
                    <a:pt x="1045" y="151"/>
                  </a:lnTo>
                  <a:lnTo>
                    <a:pt x="1045" y="151"/>
                  </a:lnTo>
                  <a:lnTo>
                    <a:pt x="1045" y="149"/>
                  </a:lnTo>
                  <a:lnTo>
                    <a:pt x="1043" y="149"/>
                  </a:lnTo>
                  <a:lnTo>
                    <a:pt x="1043" y="149"/>
                  </a:lnTo>
                  <a:lnTo>
                    <a:pt x="1041" y="151"/>
                  </a:lnTo>
                  <a:lnTo>
                    <a:pt x="1041" y="151"/>
                  </a:lnTo>
                  <a:lnTo>
                    <a:pt x="1040" y="151"/>
                  </a:lnTo>
                  <a:lnTo>
                    <a:pt x="1040" y="149"/>
                  </a:lnTo>
                  <a:lnTo>
                    <a:pt x="1041" y="147"/>
                  </a:lnTo>
                  <a:lnTo>
                    <a:pt x="1041" y="146"/>
                  </a:lnTo>
                  <a:lnTo>
                    <a:pt x="1041" y="146"/>
                  </a:lnTo>
                  <a:lnTo>
                    <a:pt x="1040" y="146"/>
                  </a:lnTo>
                  <a:lnTo>
                    <a:pt x="1040" y="144"/>
                  </a:lnTo>
                  <a:lnTo>
                    <a:pt x="1038" y="144"/>
                  </a:lnTo>
                  <a:lnTo>
                    <a:pt x="1038" y="144"/>
                  </a:lnTo>
                  <a:lnTo>
                    <a:pt x="1038" y="144"/>
                  </a:lnTo>
                  <a:lnTo>
                    <a:pt x="1038" y="142"/>
                  </a:lnTo>
                  <a:lnTo>
                    <a:pt x="1035" y="141"/>
                  </a:lnTo>
                  <a:lnTo>
                    <a:pt x="1035" y="139"/>
                  </a:lnTo>
                  <a:lnTo>
                    <a:pt x="1031" y="139"/>
                  </a:lnTo>
                  <a:lnTo>
                    <a:pt x="1031" y="139"/>
                  </a:lnTo>
                  <a:lnTo>
                    <a:pt x="1028" y="139"/>
                  </a:lnTo>
                  <a:lnTo>
                    <a:pt x="1026" y="139"/>
                  </a:lnTo>
                  <a:lnTo>
                    <a:pt x="1028" y="139"/>
                  </a:lnTo>
                  <a:lnTo>
                    <a:pt x="1028" y="137"/>
                  </a:lnTo>
                  <a:lnTo>
                    <a:pt x="1028" y="137"/>
                  </a:lnTo>
                  <a:lnTo>
                    <a:pt x="1026" y="135"/>
                  </a:lnTo>
                  <a:lnTo>
                    <a:pt x="1026" y="135"/>
                  </a:lnTo>
                  <a:lnTo>
                    <a:pt x="1024" y="135"/>
                  </a:lnTo>
                  <a:lnTo>
                    <a:pt x="1024" y="134"/>
                  </a:lnTo>
                  <a:lnTo>
                    <a:pt x="1023" y="135"/>
                  </a:lnTo>
                  <a:lnTo>
                    <a:pt x="1019" y="139"/>
                  </a:lnTo>
                  <a:lnTo>
                    <a:pt x="1019" y="137"/>
                  </a:lnTo>
                  <a:lnTo>
                    <a:pt x="1021" y="135"/>
                  </a:lnTo>
                  <a:lnTo>
                    <a:pt x="1021" y="134"/>
                  </a:lnTo>
                  <a:lnTo>
                    <a:pt x="1021" y="134"/>
                  </a:lnTo>
                  <a:lnTo>
                    <a:pt x="1018" y="132"/>
                  </a:lnTo>
                  <a:lnTo>
                    <a:pt x="1018" y="132"/>
                  </a:lnTo>
                  <a:lnTo>
                    <a:pt x="1018" y="132"/>
                  </a:lnTo>
                  <a:lnTo>
                    <a:pt x="1018" y="130"/>
                  </a:lnTo>
                  <a:lnTo>
                    <a:pt x="1018" y="130"/>
                  </a:lnTo>
                  <a:lnTo>
                    <a:pt x="1016" y="130"/>
                  </a:lnTo>
                  <a:lnTo>
                    <a:pt x="1016" y="132"/>
                  </a:lnTo>
                  <a:lnTo>
                    <a:pt x="1016" y="132"/>
                  </a:lnTo>
                  <a:lnTo>
                    <a:pt x="1016" y="132"/>
                  </a:lnTo>
                  <a:lnTo>
                    <a:pt x="1014" y="132"/>
                  </a:lnTo>
                  <a:lnTo>
                    <a:pt x="1014" y="132"/>
                  </a:lnTo>
                  <a:lnTo>
                    <a:pt x="1012" y="130"/>
                  </a:lnTo>
                  <a:lnTo>
                    <a:pt x="1012" y="132"/>
                  </a:lnTo>
                  <a:lnTo>
                    <a:pt x="1012" y="134"/>
                  </a:lnTo>
                  <a:lnTo>
                    <a:pt x="1012" y="134"/>
                  </a:lnTo>
                  <a:lnTo>
                    <a:pt x="1014" y="134"/>
                  </a:lnTo>
                  <a:lnTo>
                    <a:pt x="1014" y="134"/>
                  </a:lnTo>
                  <a:lnTo>
                    <a:pt x="1016" y="135"/>
                  </a:lnTo>
                  <a:lnTo>
                    <a:pt x="1016" y="135"/>
                  </a:lnTo>
                  <a:lnTo>
                    <a:pt x="1016" y="137"/>
                  </a:lnTo>
                  <a:lnTo>
                    <a:pt x="1014" y="137"/>
                  </a:lnTo>
                  <a:lnTo>
                    <a:pt x="1012" y="137"/>
                  </a:lnTo>
                  <a:lnTo>
                    <a:pt x="1012" y="139"/>
                  </a:lnTo>
                  <a:lnTo>
                    <a:pt x="1014" y="139"/>
                  </a:lnTo>
                  <a:lnTo>
                    <a:pt x="1014" y="139"/>
                  </a:lnTo>
                  <a:lnTo>
                    <a:pt x="1016" y="137"/>
                  </a:lnTo>
                  <a:lnTo>
                    <a:pt x="1018" y="139"/>
                  </a:lnTo>
                  <a:lnTo>
                    <a:pt x="1018" y="139"/>
                  </a:lnTo>
                  <a:lnTo>
                    <a:pt x="1019" y="141"/>
                  </a:lnTo>
                  <a:lnTo>
                    <a:pt x="1018" y="141"/>
                  </a:lnTo>
                  <a:lnTo>
                    <a:pt x="1016" y="142"/>
                  </a:lnTo>
                  <a:lnTo>
                    <a:pt x="1014" y="142"/>
                  </a:lnTo>
                  <a:lnTo>
                    <a:pt x="1014" y="146"/>
                  </a:lnTo>
                  <a:lnTo>
                    <a:pt x="1014" y="147"/>
                  </a:lnTo>
                  <a:lnTo>
                    <a:pt x="1016" y="149"/>
                  </a:lnTo>
                  <a:lnTo>
                    <a:pt x="1014" y="151"/>
                  </a:lnTo>
                  <a:lnTo>
                    <a:pt x="1012" y="151"/>
                  </a:lnTo>
                  <a:lnTo>
                    <a:pt x="1012" y="149"/>
                  </a:lnTo>
                  <a:lnTo>
                    <a:pt x="1011" y="149"/>
                  </a:lnTo>
                  <a:lnTo>
                    <a:pt x="1011" y="147"/>
                  </a:lnTo>
                  <a:lnTo>
                    <a:pt x="1011" y="146"/>
                  </a:lnTo>
                  <a:lnTo>
                    <a:pt x="1011" y="146"/>
                  </a:lnTo>
                  <a:lnTo>
                    <a:pt x="1011" y="146"/>
                  </a:lnTo>
                  <a:lnTo>
                    <a:pt x="1011" y="146"/>
                  </a:lnTo>
                  <a:lnTo>
                    <a:pt x="1011" y="146"/>
                  </a:lnTo>
                  <a:lnTo>
                    <a:pt x="1011" y="146"/>
                  </a:lnTo>
                  <a:lnTo>
                    <a:pt x="1011" y="152"/>
                  </a:lnTo>
                  <a:lnTo>
                    <a:pt x="1009" y="152"/>
                  </a:lnTo>
                  <a:lnTo>
                    <a:pt x="1007" y="152"/>
                  </a:lnTo>
                  <a:lnTo>
                    <a:pt x="1006" y="152"/>
                  </a:lnTo>
                  <a:lnTo>
                    <a:pt x="1004" y="152"/>
                  </a:lnTo>
                  <a:lnTo>
                    <a:pt x="1002" y="151"/>
                  </a:lnTo>
                  <a:lnTo>
                    <a:pt x="999" y="149"/>
                  </a:lnTo>
                  <a:lnTo>
                    <a:pt x="997" y="149"/>
                  </a:lnTo>
                  <a:lnTo>
                    <a:pt x="995" y="151"/>
                  </a:lnTo>
                  <a:lnTo>
                    <a:pt x="995" y="154"/>
                  </a:lnTo>
                  <a:lnTo>
                    <a:pt x="994" y="154"/>
                  </a:lnTo>
                  <a:lnTo>
                    <a:pt x="992" y="154"/>
                  </a:lnTo>
                  <a:lnTo>
                    <a:pt x="992" y="156"/>
                  </a:lnTo>
                  <a:lnTo>
                    <a:pt x="992" y="156"/>
                  </a:lnTo>
                  <a:lnTo>
                    <a:pt x="990" y="154"/>
                  </a:lnTo>
                  <a:lnTo>
                    <a:pt x="989" y="154"/>
                  </a:lnTo>
                  <a:lnTo>
                    <a:pt x="989" y="154"/>
                  </a:lnTo>
                  <a:lnTo>
                    <a:pt x="990" y="156"/>
                  </a:lnTo>
                  <a:lnTo>
                    <a:pt x="990" y="158"/>
                  </a:lnTo>
                  <a:lnTo>
                    <a:pt x="990" y="161"/>
                  </a:lnTo>
                  <a:lnTo>
                    <a:pt x="992" y="161"/>
                  </a:lnTo>
                  <a:lnTo>
                    <a:pt x="992" y="163"/>
                  </a:lnTo>
                  <a:lnTo>
                    <a:pt x="992" y="164"/>
                  </a:lnTo>
                  <a:lnTo>
                    <a:pt x="992" y="166"/>
                  </a:lnTo>
                  <a:lnTo>
                    <a:pt x="990" y="164"/>
                  </a:lnTo>
                  <a:lnTo>
                    <a:pt x="990" y="164"/>
                  </a:lnTo>
                  <a:lnTo>
                    <a:pt x="990" y="166"/>
                  </a:lnTo>
                  <a:lnTo>
                    <a:pt x="990" y="166"/>
                  </a:lnTo>
                  <a:lnTo>
                    <a:pt x="990" y="168"/>
                  </a:lnTo>
                  <a:lnTo>
                    <a:pt x="989" y="168"/>
                  </a:lnTo>
                  <a:lnTo>
                    <a:pt x="989" y="166"/>
                  </a:lnTo>
                  <a:lnTo>
                    <a:pt x="989" y="166"/>
                  </a:lnTo>
                  <a:lnTo>
                    <a:pt x="989" y="166"/>
                  </a:lnTo>
                  <a:lnTo>
                    <a:pt x="989" y="168"/>
                  </a:lnTo>
                  <a:lnTo>
                    <a:pt x="989" y="168"/>
                  </a:lnTo>
                  <a:lnTo>
                    <a:pt x="989" y="171"/>
                  </a:lnTo>
                  <a:lnTo>
                    <a:pt x="989" y="171"/>
                  </a:lnTo>
                  <a:lnTo>
                    <a:pt x="989" y="173"/>
                  </a:lnTo>
                  <a:lnTo>
                    <a:pt x="989" y="176"/>
                  </a:lnTo>
                  <a:lnTo>
                    <a:pt x="990" y="178"/>
                  </a:lnTo>
                  <a:lnTo>
                    <a:pt x="990" y="178"/>
                  </a:lnTo>
                  <a:lnTo>
                    <a:pt x="990" y="185"/>
                  </a:lnTo>
                  <a:lnTo>
                    <a:pt x="992" y="183"/>
                  </a:lnTo>
                  <a:lnTo>
                    <a:pt x="992" y="183"/>
                  </a:lnTo>
                  <a:lnTo>
                    <a:pt x="992" y="183"/>
                  </a:lnTo>
                  <a:lnTo>
                    <a:pt x="994" y="183"/>
                  </a:lnTo>
                  <a:lnTo>
                    <a:pt x="994" y="183"/>
                  </a:lnTo>
                  <a:lnTo>
                    <a:pt x="994" y="181"/>
                  </a:lnTo>
                  <a:lnTo>
                    <a:pt x="994" y="180"/>
                  </a:lnTo>
                  <a:lnTo>
                    <a:pt x="994" y="181"/>
                  </a:lnTo>
                  <a:lnTo>
                    <a:pt x="995" y="186"/>
                  </a:lnTo>
                  <a:lnTo>
                    <a:pt x="997" y="190"/>
                  </a:lnTo>
                  <a:lnTo>
                    <a:pt x="997" y="190"/>
                  </a:lnTo>
                  <a:lnTo>
                    <a:pt x="997" y="190"/>
                  </a:lnTo>
                  <a:lnTo>
                    <a:pt x="999" y="191"/>
                  </a:lnTo>
                  <a:lnTo>
                    <a:pt x="997" y="191"/>
                  </a:lnTo>
                  <a:lnTo>
                    <a:pt x="997" y="193"/>
                  </a:lnTo>
                  <a:lnTo>
                    <a:pt x="997" y="195"/>
                  </a:lnTo>
                  <a:lnTo>
                    <a:pt x="997" y="195"/>
                  </a:lnTo>
                  <a:lnTo>
                    <a:pt x="1001" y="193"/>
                  </a:lnTo>
                  <a:lnTo>
                    <a:pt x="1004" y="185"/>
                  </a:lnTo>
                  <a:lnTo>
                    <a:pt x="1006" y="183"/>
                  </a:lnTo>
                  <a:lnTo>
                    <a:pt x="1007" y="178"/>
                  </a:lnTo>
                  <a:lnTo>
                    <a:pt x="1009" y="178"/>
                  </a:lnTo>
                  <a:lnTo>
                    <a:pt x="1011" y="178"/>
                  </a:lnTo>
                  <a:lnTo>
                    <a:pt x="1014" y="178"/>
                  </a:lnTo>
                  <a:lnTo>
                    <a:pt x="1016" y="178"/>
                  </a:lnTo>
                  <a:lnTo>
                    <a:pt x="1019" y="178"/>
                  </a:lnTo>
                  <a:lnTo>
                    <a:pt x="1018" y="180"/>
                  </a:lnTo>
                  <a:lnTo>
                    <a:pt x="1016" y="181"/>
                  </a:lnTo>
                  <a:lnTo>
                    <a:pt x="1016" y="183"/>
                  </a:lnTo>
                  <a:lnTo>
                    <a:pt x="1014" y="185"/>
                  </a:lnTo>
                  <a:lnTo>
                    <a:pt x="1014" y="185"/>
                  </a:lnTo>
                  <a:lnTo>
                    <a:pt x="1012" y="183"/>
                  </a:lnTo>
                  <a:lnTo>
                    <a:pt x="1011" y="183"/>
                  </a:lnTo>
                  <a:lnTo>
                    <a:pt x="1009" y="185"/>
                  </a:lnTo>
                  <a:lnTo>
                    <a:pt x="1007" y="186"/>
                  </a:lnTo>
                  <a:lnTo>
                    <a:pt x="1007" y="190"/>
                  </a:lnTo>
                  <a:lnTo>
                    <a:pt x="1007" y="191"/>
                  </a:lnTo>
                  <a:lnTo>
                    <a:pt x="1009" y="193"/>
                  </a:lnTo>
                  <a:lnTo>
                    <a:pt x="1007" y="193"/>
                  </a:lnTo>
                  <a:lnTo>
                    <a:pt x="1006" y="195"/>
                  </a:lnTo>
                  <a:lnTo>
                    <a:pt x="1006" y="198"/>
                  </a:lnTo>
                  <a:lnTo>
                    <a:pt x="1006" y="203"/>
                  </a:lnTo>
                  <a:lnTo>
                    <a:pt x="1007" y="205"/>
                  </a:lnTo>
                  <a:lnTo>
                    <a:pt x="1004" y="205"/>
                  </a:lnTo>
                  <a:lnTo>
                    <a:pt x="1002" y="207"/>
                  </a:lnTo>
                  <a:lnTo>
                    <a:pt x="1001" y="208"/>
                  </a:lnTo>
                  <a:lnTo>
                    <a:pt x="1001" y="210"/>
                  </a:lnTo>
                  <a:lnTo>
                    <a:pt x="999" y="208"/>
                  </a:lnTo>
                  <a:lnTo>
                    <a:pt x="999" y="207"/>
                  </a:lnTo>
                  <a:lnTo>
                    <a:pt x="997" y="205"/>
                  </a:lnTo>
                  <a:lnTo>
                    <a:pt x="997" y="205"/>
                  </a:lnTo>
                  <a:lnTo>
                    <a:pt x="995" y="203"/>
                  </a:lnTo>
                  <a:lnTo>
                    <a:pt x="997" y="203"/>
                  </a:lnTo>
                  <a:lnTo>
                    <a:pt x="997" y="202"/>
                  </a:lnTo>
                  <a:lnTo>
                    <a:pt x="995" y="200"/>
                  </a:lnTo>
                  <a:lnTo>
                    <a:pt x="995" y="200"/>
                  </a:lnTo>
                  <a:lnTo>
                    <a:pt x="994" y="200"/>
                  </a:lnTo>
                  <a:lnTo>
                    <a:pt x="994" y="200"/>
                  </a:lnTo>
                  <a:lnTo>
                    <a:pt x="992" y="202"/>
                  </a:lnTo>
                  <a:lnTo>
                    <a:pt x="992" y="207"/>
                  </a:lnTo>
                  <a:lnTo>
                    <a:pt x="992" y="208"/>
                  </a:lnTo>
                  <a:lnTo>
                    <a:pt x="992" y="208"/>
                  </a:lnTo>
                  <a:lnTo>
                    <a:pt x="990" y="210"/>
                  </a:lnTo>
                  <a:lnTo>
                    <a:pt x="989" y="210"/>
                  </a:lnTo>
                  <a:lnTo>
                    <a:pt x="989" y="212"/>
                  </a:lnTo>
                  <a:lnTo>
                    <a:pt x="989" y="212"/>
                  </a:lnTo>
                  <a:lnTo>
                    <a:pt x="989" y="214"/>
                  </a:lnTo>
                  <a:lnTo>
                    <a:pt x="989" y="215"/>
                  </a:lnTo>
                  <a:lnTo>
                    <a:pt x="989" y="215"/>
                  </a:lnTo>
                  <a:lnTo>
                    <a:pt x="990" y="215"/>
                  </a:lnTo>
                  <a:lnTo>
                    <a:pt x="990" y="217"/>
                  </a:lnTo>
                  <a:lnTo>
                    <a:pt x="989" y="219"/>
                  </a:lnTo>
                  <a:lnTo>
                    <a:pt x="989" y="220"/>
                  </a:lnTo>
                  <a:lnTo>
                    <a:pt x="989" y="220"/>
                  </a:lnTo>
                  <a:lnTo>
                    <a:pt x="989" y="220"/>
                  </a:lnTo>
                  <a:lnTo>
                    <a:pt x="990" y="220"/>
                  </a:lnTo>
                  <a:lnTo>
                    <a:pt x="990" y="224"/>
                  </a:lnTo>
                  <a:lnTo>
                    <a:pt x="992" y="224"/>
                  </a:lnTo>
                  <a:lnTo>
                    <a:pt x="992" y="225"/>
                  </a:lnTo>
                  <a:lnTo>
                    <a:pt x="994" y="225"/>
                  </a:lnTo>
                  <a:lnTo>
                    <a:pt x="994" y="224"/>
                  </a:lnTo>
                  <a:lnTo>
                    <a:pt x="995" y="224"/>
                  </a:lnTo>
                  <a:lnTo>
                    <a:pt x="995" y="224"/>
                  </a:lnTo>
                  <a:lnTo>
                    <a:pt x="997" y="225"/>
                  </a:lnTo>
                  <a:lnTo>
                    <a:pt x="997" y="225"/>
                  </a:lnTo>
                  <a:lnTo>
                    <a:pt x="999" y="224"/>
                  </a:lnTo>
                  <a:lnTo>
                    <a:pt x="1006" y="224"/>
                  </a:lnTo>
                  <a:lnTo>
                    <a:pt x="1007" y="224"/>
                  </a:lnTo>
                  <a:lnTo>
                    <a:pt x="1016" y="225"/>
                  </a:lnTo>
                  <a:lnTo>
                    <a:pt x="1021" y="227"/>
                  </a:lnTo>
                  <a:lnTo>
                    <a:pt x="1024" y="229"/>
                  </a:lnTo>
                  <a:lnTo>
                    <a:pt x="1026" y="229"/>
                  </a:lnTo>
                  <a:lnTo>
                    <a:pt x="1026" y="229"/>
                  </a:lnTo>
                  <a:lnTo>
                    <a:pt x="1028" y="231"/>
                  </a:lnTo>
                  <a:lnTo>
                    <a:pt x="1031" y="229"/>
                  </a:lnTo>
                  <a:lnTo>
                    <a:pt x="1033" y="231"/>
                  </a:lnTo>
                  <a:lnTo>
                    <a:pt x="1031" y="232"/>
                  </a:lnTo>
                  <a:lnTo>
                    <a:pt x="1028" y="232"/>
                  </a:lnTo>
                  <a:lnTo>
                    <a:pt x="1024" y="231"/>
                  </a:lnTo>
                  <a:lnTo>
                    <a:pt x="1024" y="229"/>
                  </a:lnTo>
                  <a:lnTo>
                    <a:pt x="1023" y="229"/>
                  </a:lnTo>
                  <a:lnTo>
                    <a:pt x="1018" y="229"/>
                  </a:lnTo>
                  <a:lnTo>
                    <a:pt x="1014" y="229"/>
                  </a:lnTo>
                  <a:lnTo>
                    <a:pt x="1012" y="229"/>
                  </a:lnTo>
                  <a:lnTo>
                    <a:pt x="1012" y="229"/>
                  </a:lnTo>
                  <a:lnTo>
                    <a:pt x="1009" y="231"/>
                  </a:lnTo>
                  <a:lnTo>
                    <a:pt x="1007" y="231"/>
                  </a:lnTo>
                  <a:lnTo>
                    <a:pt x="997" y="229"/>
                  </a:lnTo>
                  <a:lnTo>
                    <a:pt x="994" y="229"/>
                  </a:lnTo>
                  <a:lnTo>
                    <a:pt x="992" y="227"/>
                  </a:lnTo>
                  <a:lnTo>
                    <a:pt x="990" y="225"/>
                  </a:lnTo>
                  <a:lnTo>
                    <a:pt x="989" y="225"/>
                  </a:lnTo>
                  <a:lnTo>
                    <a:pt x="987" y="227"/>
                  </a:lnTo>
                  <a:lnTo>
                    <a:pt x="985" y="231"/>
                  </a:lnTo>
                  <a:lnTo>
                    <a:pt x="984" y="231"/>
                  </a:lnTo>
                  <a:lnTo>
                    <a:pt x="982" y="231"/>
                  </a:lnTo>
                  <a:lnTo>
                    <a:pt x="975" y="229"/>
                  </a:lnTo>
                  <a:lnTo>
                    <a:pt x="973" y="229"/>
                  </a:lnTo>
                  <a:lnTo>
                    <a:pt x="973" y="227"/>
                  </a:lnTo>
                  <a:lnTo>
                    <a:pt x="970" y="222"/>
                  </a:lnTo>
                  <a:lnTo>
                    <a:pt x="970" y="220"/>
                  </a:lnTo>
                  <a:lnTo>
                    <a:pt x="968" y="220"/>
                  </a:lnTo>
                  <a:lnTo>
                    <a:pt x="967" y="219"/>
                  </a:lnTo>
                  <a:lnTo>
                    <a:pt x="965" y="219"/>
                  </a:lnTo>
                  <a:lnTo>
                    <a:pt x="962" y="217"/>
                  </a:lnTo>
                  <a:lnTo>
                    <a:pt x="960" y="219"/>
                  </a:lnTo>
                  <a:lnTo>
                    <a:pt x="958" y="219"/>
                  </a:lnTo>
                  <a:lnTo>
                    <a:pt x="958" y="217"/>
                  </a:lnTo>
                  <a:lnTo>
                    <a:pt x="958" y="217"/>
                  </a:lnTo>
                  <a:lnTo>
                    <a:pt x="958" y="217"/>
                  </a:lnTo>
                  <a:lnTo>
                    <a:pt x="955" y="217"/>
                  </a:lnTo>
                  <a:lnTo>
                    <a:pt x="953" y="215"/>
                  </a:lnTo>
                  <a:lnTo>
                    <a:pt x="950" y="214"/>
                  </a:lnTo>
                  <a:lnTo>
                    <a:pt x="948" y="214"/>
                  </a:lnTo>
                  <a:lnTo>
                    <a:pt x="950" y="215"/>
                  </a:lnTo>
                  <a:lnTo>
                    <a:pt x="951" y="217"/>
                  </a:lnTo>
                  <a:lnTo>
                    <a:pt x="953" y="219"/>
                  </a:lnTo>
                  <a:lnTo>
                    <a:pt x="955" y="219"/>
                  </a:lnTo>
                  <a:lnTo>
                    <a:pt x="955" y="220"/>
                  </a:lnTo>
                  <a:lnTo>
                    <a:pt x="951" y="220"/>
                  </a:lnTo>
                  <a:lnTo>
                    <a:pt x="951" y="224"/>
                  </a:lnTo>
                  <a:lnTo>
                    <a:pt x="955" y="227"/>
                  </a:lnTo>
                  <a:lnTo>
                    <a:pt x="955" y="229"/>
                  </a:lnTo>
                  <a:lnTo>
                    <a:pt x="953" y="227"/>
                  </a:lnTo>
                  <a:lnTo>
                    <a:pt x="951" y="227"/>
                  </a:lnTo>
                  <a:lnTo>
                    <a:pt x="951" y="225"/>
                  </a:lnTo>
                  <a:lnTo>
                    <a:pt x="950" y="225"/>
                  </a:lnTo>
                  <a:lnTo>
                    <a:pt x="948" y="224"/>
                  </a:lnTo>
                  <a:lnTo>
                    <a:pt x="946" y="224"/>
                  </a:lnTo>
                  <a:lnTo>
                    <a:pt x="946" y="225"/>
                  </a:lnTo>
                  <a:lnTo>
                    <a:pt x="946" y="227"/>
                  </a:lnTo>
                  <a:lnTo>
                    <a:pt x="946" y="231"/>
                  </a:lnTo>
                  <a:lnTo>
                    <a:pt x="946" y="232"/>
                  </a:lnTo>
                  <a:lnTo>
                    <a:pt x="946" y="232"/>
                  </a:lnTo>
                  <a:lnTo>
                    <a:pt x="945" y="232"/>
                  </a:lnTo>
                  <a:lnTo>
                    <a:pt x="945" y="231"/>
                  </a:lnTo>
                  <a:lnTo>
                    <a:pt x="945" y="231"/>
                  </a:lnTo>
                  <a:lnTo>
                    <a:pt x="945" y="232"/>
                  </a:lnTo>
                  <a:lnTo>
                    <a:pt x="943" y="231"/>
                  </a:lnTo>
                  <a:lnTo>
                    <a:pt x="941" y="227"/>
                  </a:lnTo>
                  <a:lnTo>
                    <a:pt x="943" y="227"/>
                  </a:lnTo>
                  <a:lnTo>
                    <a:pt x="943" y="227"/>
                  </a:lnTo>
                  <a:lnTo>
                    <a:pt x="945" y="227"/>
                  </a:lnTo>
                  <a:lnTo>
                    <a:pt x="945" y="225"/>
                  </a:lnTo>
                  <a:lnTo>
                    <a:pt x="945" y="225"/>
                  </a:lnTo>
                  <a:lnTo>
                    <a:pt x="945" y="224"/>
                  </a:lnTo>
                  <a:lnTo>
                    <a:pt x="943" y="224"/>
                  </a:lnTo>
                  <a:lnTo>
                    <a:pt x="943" y="224"/>
                  </a:lnTo>
                  <a:lnTo>
                    <a:pt x="941" y="222"/>
                  </a:lnTo>
                  <a:lnTo>
                    <a:pt x="939" y="222"/>
                  </a:lnTo>
                  <a:lnTo>
                    <a:pt x="933" y="217"/>
                  </a:lnTo>
                  <a:lnTo>
                    <a:pt x="934" y="217"/>
                  </a:lnTo>
                  <a:lnTo>
                    <a:pt x="938" y="217"/>
                  </a:lnTo>
                  <a:lnTo>
                    <a:pt x="939" y="217"/>
                  </a:lnTo>
                  <a:lnTo>
                    <a:pt x="941" y="215"/>
                  </a:lnTo>
                  <a:lnTo>
                    <a:pt x="939" y="215"/>
                  </a:lnTo>
                  <a:lnTo>
                    <a:pt x="938" y="215"/>
                  </a:lnTo>
                  <a:lnTo>
                    <a:pt x="936" y="214"/>
                  </a:lnTo>
                  <a:lnTo>
                    <a:pt x="936" y="214"/>
                  </a:lnTo>
                  <a:lnTo>
                    <a:pt x="936" y="212"/>
                  </a:lnTo>
                  <a:lnTo>
                    <a:pt x="938" y="214"/>
                  </a:lnTo>
                  <a:lnTo>
                    <a:pt x="939" y="214"/>
                  </a:lnTo>
                  <a:lnTo>
                    <a:pt x="939" y="212"/>
                  </a:lnTo>
                  <a:lnTo>
                    <a:pt x="939" y="212"/>
                  </a:lnTo>
                  <a:lnTo>
                    <a:pt x="938" y="212"/>
                  </a:lnTo>
                  <a:lnTo>
                    <a:pt x="938" y="212"/>
                  </a:lnTo>
                  <a:lnTo>
                    <a:pt x="938" y="210"/>
                  </a:lnTo>
                  <a:lnTo>
                    <a:pt x="936" y="210"/>
                  </a:lnTo>
                  <a:lnTo>
                    <a:pt x="936" y="210"/>
                  </a:lnTo>
                  <a:lnTo>
                    <a:pt x="936" y="210"/>
                  </a:lnTo>
                  <a:lnTo>
                    <a:pt x="934" y="210"/>
                  </a:lnTo>
                  <a:lnTo>
                    <a:pt x="933" y="208"/>
                  </a:lnTo>
                  <a:lnTo>
                    <a:pt x="933" y="207"/>
                  </a:lnTo>
                  <a:lnTo>
                    <a:pt x="933" y="207"/>
                  </a:lnTo>
                  <a:lnTo>
                    <a:pt x="931" y="208"/>
                  </a:lnTo>
                  <a:lnTo>
                    <a:pt x="929" y="208"/>
                  </a:lnTo>
                  <a:lnTo>
                    <a:pt x="921" y="208"/>
                  </a:lnTo>
                  <a:lnTo>
                    <a:pt x="921" y="210"/>
                  </a:lnTo>
                  <a:lnTo>
                    <a:pt x="921" y="210"/>
                  </a:lnTo>
                  <a:lnTo>
                    <a:pt x="921" y="210"/>
                  </a:lnTo>
                  <a:lnTo>
                    <a:pt x="919" y="210"/>
                  </a:lnTo>
                  <a:lnTo>
                    <a:pt x="919" y="210"/>
                  </a:lnTo>
                  <a:lnTo>
                    <a:pt x="917" y="212"/>
                  </a:lnTo>
                  <a:lnTo>
                    <a:pt x="917" y="214"/>
                  </a:lnTo>
                  <a:lnTo>
                    <a:pt x="919" y="215"/>
                  </a:lnTo>
                  <a:lnTo>
                    <a:pt x="919" y="217"/>
                  </a:lnTo>
                  <a:lnTo>
                    <a:pt x="919" y="217"/>
                  </a:lnTo>
                  <a:lnTo>
                    <a:pt x="916" y="219"/>
                  </a:lnTo>
                  <a:lnTo>
                    <a:pt x="917" y="219"/>
                  </a:lnTo>
                  <a:lnTo>
                    <a:pt x="917" y="220"/>
                  </a:lnTo>
                  <a:lnTo>
                    <a:pt x="919" y="220"/>
                  </a:lnTo>
                  <a:lnTo>
                    <a:pt x="921" y="222"/>
                  </a:lnTo>
                  <a:lnTo>
                    <a:pt x="921" y="222"/>
                  </a:lnTo>
                  <a:lnTo>
                    <a:pt x="921" y="222"/>
                  </a:lnTo>
                  <a:lnTo>
                    <a:pt x="921" y="222"/>
                  </a:lnTo>
                  <a:lnTo>
                    <a:pt x="922" y="222"/>
                  </a:lnTo>
                  <a:lnTo>
                    <a:pt x="922" y="222"/>
                  </a:lnTo>
                  <a:lnTo>
                    <a:pt x="922" y="222"/>
                  </a:lnTo>
                  <a:lnTo>
                    <a:pt x="922" y="222"/>
                  </a:lnTo>
                  <a:lnTo>
                    <a:pt x="921" y="222"/>
                  </a:lnTo>
                  <a:lnTo>
                    <a:pt x="921" y="220"/>
                  </a:lnTo>
                  <a:lnTo>
                    <a:pt x="922" y="220"/>
                  </a:lnTo>
                  <a:lnTo>
                    <a:pt x="922" y="220"/>
                  </a:lnTo>
                  <a:lnTo>
                    <a:pt x="924" y="220"/>
                  </a:lnTo>
                  <a:lnTo>
                    <a:pt x="924" y="222"/>
                  </a:lnTo>
                  <a:lnTo>
                    <a:pt x="926" y="222"/>
                  </a:lnTo>
                  <a:lnTo>
                    <a:pt x="926" y="224"/>
                  </a:lnTo>
                  <a:lnTo>
                    <a:pt x="926" y="224"/>
                  </a:lnTo>
                  <a:lnTo>
                    <a:pt x="929" y="224"/>
                  </a:lnTo>
                  <a:lnTo>
                    <a:pt x="931" y="224"/>
                  </a:lnTo>
                  <a:lnTo>
                    <a:pt x="931" y="225"/>
                  </a:lnTo>
                  <a:lnTo>
                    <a:pt x="931" y="225"/>
                  </a:lnTo>
                  <a:lnTo>
                    <a:pt x="931" y="227"/>
                  </a:lnTo>
                  <a:lnTo>
                    <a:pt x="931" y="229"/>
                  </a:lnTo>
                  <a:lnTo>
                    <a:pt x="929" y="229"/>
                  </a:lnTo>
                  <a:lnTo>
                    <a:pt x="928" y="227"/>
                  </a:lnTo>
                  <a:lnTo>
                    <a:pt x="928" y="227"/>
                  </a:lnTo>
                  <a:lnTo>
                    <a:pt x="926" y="227"/>
                  </a:lnTo>
                  <a:lnTo>
                    <a:pt x="924" y="227"/>
                  </a:lnTo>
                  <a:lnTo>
                    <a:pt x="924" y="227"/>
                  </a:lnTo>
                  <a:lnTo>
                    <a:pt x="924" y="227"/>
                  </a:lnTo>
                  <a:lnTo>
                    <a:pt x="926" y="229"/>
                  </a:lnTo>
                  <a:lnTo>
                    <a:pt x="926" y="229"/>
                  </a:lnTo>
                  <a:lnTo>
                    <a:pt x="926" y="229"/>
                  </a:lnTo>
                  <a:lnTo>
                    <a:pt x="928" y="229"/>
                  </a:lnTo>
                  <a:lnTo>
                    <a:pt x="929" y="231"/>
                  </a:lnTo>
                  <a:lnTo>
                    <a:pt x="931" y="232"/>
                  </a:lnTo>
                  <a:lnTo>
                    <a:pt x="926" y="232"/>
                  </a:lnTo>
                  <a:lnTo>
                    <a:pt x="917" y="229"/>
                  </a:lnTo>
                  <a:lnTo>
                    <a:pt x="917" y="231"/>
                  </a:lnTo>
                  <a:lnTo>
                    <a:pt x="916" y="231"/>
                  </a:lnTo>
                  <a:lnTo>
                    <a:pt x="914" y="231"/>
                  </a:lnTo>
                  <a:lnTo>
                    <a:pt x="914" y="231"/>
                  </a:lnTo>
                  <a:lnTo>
                    <a:pt x="916" y="232"/>
                  </a:lnTo>
                  <a:lnTo>
                    <a:pt x="926" y="237"/>
                  </a:lnTo>
                  <a:lnTo>
                    <a:pt x="924" y="237"/>
                  </a:lnTo>
                  <a:lnTo>
                    <a:pt x="922" y="237"/>
                  </a:lnTo>
                  <a:lnTo>
                    <a:pt x="921" y="239"/>
                  </a:lnTo>
                  <a:lnTo>
                    <a:pt x="922" y="239"/>
                  </a:lnTo>
                  <a:lnTo>
                    <a:pt x="924" y="239"/>
                  </a:lnTo>
                  <a:lnTo>
                    <a:pt x="924" y="241"/>
                  </a:lnTo>
                  <a:lnTo>
                    <a:pt x="922" y="241"/>
                  </a:lnTo>
                  <a:lnTo>
                    <a:pt x="921" y="241"/>
                  </a:lnTo>
                  <a:lnTo>
                    <a:pt x="919" y="239"/>
                  </a:lnTo>
                  <a:lnTo>
                    <a:pt x="916" y="239"/>
                  </a:lnTo>
                  <a:lnTo>
                    <a:pt x="914" y="239"/>
                  </a:lnTo>
                  <a:lnTo>
                    <a:pt x="912" y="236"/>
                  </a:lnTo>
                  <a:lnTo>
                    <a:pt x="909" y="236"/>
                  </a:lnTo>
                  <a:lnTo>
                    <a:pt x="912" y="237"/>
                  </a:lnTo>
                  <a:lnTo>
                    <a:pt x="912" y="239"/>
                  </a:lnTo>
                  <a:lnTo>
                    <a:pt x="911" y="239"/>
                  </a:lnTo>
                  <a:lnTo>
                    <a:pt x="911" y="239"/>
                  </a:lnTo>
                  <a:lnTo>
                    <a:pt x="905" y="237"/>
                  </a:lnTo>
                  <a:lnTo>
                    <a:pt x="907" y="239"/>
                  </a:lnTo>
                  <a:lnTo>
                    <a:pt x="907" y="239"/>
                  </a:lnTo>
                  <a:lnTo>
                    <a:pt x="907" y="239"/>
                  </a:lnTo>
                  <a:lnTo>
                    <a:pt x="907" y="239"/>
                  </a:lnTo>
                  <a:lnTo>
                    <a:pt x="907" y="239"/>
                  </a:lnTo>
                  <a:lnTo>
                    <a:pt x="909" y="241"/>
                  </a:lnTo>
                  <a:lnTo>
                    <a:pt x="909" y="241"/>
                  </a:lnTo>
                  <a:lnTo>
                    <a:pt x="912" y="242"/>
                  </a:lnTo>
                  <a:lnTo>
                    <a:pt x="912" y="242"/>
                  </a:lnTo>
                  <a:lnTo>
                    <a:pt x="912" y="244"/>
                  </a:lnTo>
                  <a:lnTo>
                    <a:pt x="914" y="244"/>
                  </a:lnTo>
                  <a:lnTo>
                    <a:pt x="916" y="244"/>
                  </a:lnTo>
                  <a:lnTo>
                    <a:pt x="917" y="244"/>
                  </a:lnTo>
                  <a:lnTo>
                    <a:pt x="916" y="241"/>
                  </a:lnTo>
                  <a:lnTo>
                    <a:pt x="917" y="242"/>
                  </a:lnTo>
                  <a:lnTo>
                    <a:pt x="921" y="241"/>
                  </a:lnTo>
                  <a:lnTo>
                    <a:pt x="922" y="242"/>
                  </a:lnTo>
                  <a:lnTo>
                    <a:pt x="922" y="244"/>
                  </a:lnTo>
                  <a:lnTo>
                    <a:pt x="921" y="244"/>
                  </a:lnTo>
                  <a:lnTo>
                    <a:pt x="917" y="246"/>
                  </a:lnTo>
                  <a:lnTo>
                    <a:pt x="919" y="248"/>
                  </a:lnTo>
                  <a:lnTo>
                    <a:pt x="917" y="249"/>
                  </a:lnTo>
                  <a:lnTo>
                    <a:pt x="916" y="249"/>
                  </a:lnTo>
                  <a:lnTo>
                    <a:pt x="914" y="251"/>
                  </a:lnTo>
                  <a:lnTo>
                    <a:pt x="914" y="251"/>
                  </a:lnTo>
                  <a:lnTo>
                    <a:pt x="914" y="251"/>
                  </a:lnTo>
                  <a:lnTo>
                    <a:pt x="921" y="253"/>
                  </a:lnTo>
                  <a:lnTo>
                    <a:pt x="922" y="253"/>
                  </a:lnTo>
                  <a:lnTo>
                    <a:pt x="924" y="256"/>
                  </a:lnTo>
                  <a:lnTo>
                    <a:pt x="926" y="256"/>
                  </a:lnTo>
                  <a:lnTo>
                    <a:pt x="929" y="258"/>
                  </a:lnTo>
                  <a:lnTo>
                    <a:pt x="931" y="259"/>
                  </a:lnTo>
                  <a:lnTo>
                    <a:pt x="931" y="261"/>
                  </a:lnTo>
                  <a:lnTo>
                    <a:pt x="933" y="265"/>
                  </a:lnTo>
                  <a:lnTo>
                    <a:pt x="933" y="266"/>
                  </a:lnTo>
                  <a:lnTo>
                    <a:pt x="936" y="271"/>
                  </a:lnTo>
                  <a:lnTo>
                    <a:pt x="938" y="271"/>
                  </a:lnTo>
                  <a:lnTo>
                    <a:pt x="941" y="271"/>
                  </a:lnTo>
                  <a:lnTo>
                    <a:pt x="948" y="270"/>
                  </a:lnTo>
                  <a:lnTo>
                    <a:pt x="950" y="268"/>
                  </a:lnTo>
                  <a:lnTo>
                    <a:pt x="950" y="265"/>
                  </a:lnTo>
                  <a:lnTo>
                    <a:pt x="951" y="265"/>
                  </a:lnTo>
                  <a:lnTo>
                    <a:pt x="951" y="266"/>
                  </a:lnTo>
                  <a:lnTo>
                    <a:pt x="951" y="268"/>
                  </a:lnTo>
                  <a:lnTo>
                    <a:pt x="950" y="270"/>
                  </a:lnTo>
                  <a:lnTo>
                    <a:pt x="950" y="271"/>
                  </a:lnTo>
                  <a:lnTo>
                    <a:pt x="948" y="271"/>
                  </a:lnTo>
                  <a:lnTo>
                    <a:pt x="946" y="273"/>
                  </a:lnTo>
                  <a:lnTo>
                    <a:pt x="945" y="275"/>
                  </a:lnTo>
                  <a:lnTo>
                    <a:pt x="945" y="275"/>
                  </a:lnTo>
                  <a:lnTo>
                    <a:pt x="943" y="276"/>
                  </a:lnTo>
                  <a:lnTo>
                    <a:pt x="941" y="278"/>
                  </a:lnTo>
                  <a:lnTo>
                    <a:pt x="943" y="280"/>
                  </a:lnTo>
                  <a:lnTo>
                    <a:pt x="943" y="281"/>
                  </a:lnTo>
                  <a:lnTo>
                    <a:pt x="945" y="281"/>
                  </a:lnTo>
                  <a:lnTo>
                    <a:pt x="945" y="283"/>
                  </a:lnTo>
                  <a:lnTo>
                    <a:pt x="943" y="283"/>
                  </a:lnTo>
                  <a:lnTo>
                    <a:pt x="939" y="281"/>
                  </a:lnTo>
                  <a:lnTo>
                    <a:pt x="939" y="281"/>
                  </a:lnTo>
                  <a:lnTo>
                    <a:pt x="938" y="281"/>
                  </a:lnTo>
                  <a:lnTo>
                    <a:pt x="938" y="283"/>
                  </a:lnTo>
                  <a:lnTo>
                    <a:pt x="939" y="287"/>
                  </a:lnTo>
                  <a:lnTo>
                    <a:pt x="941" y="293"/>
                  </a:lnTo>
                  <a:lnTo>
                    <a:pt x="943" y="295"/>
                  </a:lnTo>
                  <a:lnTo>
                    <a:pt x="946" y="298"/>
                  </a:lnTo>
                  <a:lnTo>
                    <a:pt x="946" y="298"/>
                  </a:lnTo>
                  <a:lnTo>
                    <a:pt x="948" y="298"/>
                  </a:lnTo>
                  <a:lnTo>
                    <a:pt x="948" y="298"/>
                  </a:lnTo>
                  <a:lnTo>
                    <a:pt x="948" y="298"/>
                  </a:lnTo>
                  <a:lnTo>
                    <a:pt x="948" y="300"/>
                  </a:lnTo>
                  <a:lnTo>
                    <a:pt x="948" y="300"/>
                  </a:lnTo>
                  <a:lnTo>
                    <a:pt x="945" y="300"/>
                  </a:lnTo>
                  <a:lnTo>
                    <a:pt x="945" y="300"/>
                  </a:lnTo>
                  <a:lnTo>
                    <a:pt x="943" y="298"/>
                  </a:lnTo>
                  <a:lnTo>
                    <a:pt x="941" y="297"/>
                  </a:lnTo>
                  <a:lnTo>
                    <a:pt x="941" y="295"/>
                  </a:lnTo>
                  <a:lnTo>
                    <a:pt x="939" y="295"/>
                  </a:lnTo>
                  <a:lnTo>
                    <a:pt x="938" y="293"/>
                  </a:lnTo>
                  <a:lnTo>
                    <a:pt x="936" y="293"/>
                  </a:lnTo>
                  <a:lnTo>
                    <a:pt x="936" y="292"/>
                  </a:lnTo>
                  <a:lnTo>
                    <a:pt x="936" y="292"/>
                  </a:lnTo>
                  <a:lnTo>
                    <a:pt x="934" y="290"/>
                  </a:lnTo>
                  <a:lnTo>
                    <a:pt x="934" y="290"/>
                  </a:lnTo>
                  <a:lnTo>
                    <a:pt x="934" y="288"/>
                  </a:lnTo>
                  <a:lnTo>
                    <a:pt x="933" y="287"/>
                  </a:lnTo>
                  <a:lnTo>
                    <a:pt x="931" y="287"/>
                  </a:lnTo>
                  <a:lnTo>
                    <a:pt x="929" y="285"/>
                  </a:lnTo>
                  <a:lnTo>
                    <a:pt x="929" y="287"/>
                  </a:lnTo>
                  <a:lnTo>
                    <a:pt x="929" y="287"/>
                  </a:lnTo>
                  <a:lnTo>
                    <a:pt x="928" y="287"/>
                  </a:lnTo>
                  <a:lnTo>
                    <a:pt x="928" y="283"/>
                  </a:lnTo>
                  <a:lnTo>
                    <a:pt x="928" y="281"/>
                  </a:lnTo>
                  <a:lnTo>
                    <a:pt x="926" y="281"/>
                  </a:lnTo>
                  <a:lnTo>
                    <a:pt x="926" y="281"/>
                  </a:lnTo>
                  <a:lnTo>
                    <a:pt x="924" y="281"/>
                  </a:lnTo>
                  <a:lnTo>
                    <a:pt x="924" y="281"/>
                  </a:lnTo>
                  <a:lnTo>
                    <a:pt x="922" y="281"/>
                  </a:lnTo>
                  <a:lnTo>
                    <a:pt x="922" y="281"/>
                  </a:lnTo>
                  <a:lnTo>
                    <a:pt x="921" y="280"/>
                  </a:lnTo>
                  <a:lnTo>
                    <a:pt x="921" y="281"/>
                  </a:lnTo>
                  <a:lnTo>
                    <a:pt x="919" y="283"/>
                  </a:lnTo>
                  <a:lnTo>
                    <a:pt x="919" y="285"/>
                  </a:lnTo>
                  <a:lnTo>
                    <a:pt x="919" y="290"/>
                  </a:lnTo>
                  <a:lnTo>
                    <a:pt x="922" y="295"/>
                  </a:lnTo>
                  <a:lnTo>
                    <a:pt x="924" y="297"/>
                  </a:lnTo>
                  <a:lnTo>
                    <a:pt x="926" y="297"/>
                  </a:lnTo>
                  <a:lnTo>
                    <a:pt x="924" y="298"/>
                  </a:lnTo>
                  <a:lnTo>
                    <a:pt x="924" y="298"/>
                  </a:lnTo>
                  <a:lnTo>
                    <a:pt x="924" y="298"/>
                  </a:lnTo>
                  <a:lnTo>
                    <a:pt x="924" y="298"/>
                  </a:lnTo>
                  <a:lnTo>
                    <a:pt x="922" y="300"/>
                  </a:lnTo>
                  <a:lnTo>
                    <a:pt x="922" y="300"/>
                  </a:lnTo>
                  <a:lnTo>
                    <a:pt x="922" y="302"/>
                  </a:lnTo>
                  <a:lnTo>
                    <a:pt x="922" y="304"/>
                  </a:lnTo>
                  <a:lnTo>
                    <a:pt x="922" y="304"/>
                  </a:lnTo>
                  <a:lnTo>
                    <a:pt x="921" y="305"/>
                  </a:lnTo>
                  <a:lnTo>
                    <a:pt x="921" y="305"/>
                  </a:lnTo>
                  <a:lnTo>
                    <a:pt x="921" y="307"/>
                  </a:lnTo>
                  <a:lnTo>
                    <a:pt x="921" y="307"/>
                  </a:lnTo>
                  <a:lnTo>
                    <a:pt x="921" y="309"/>
                  </a:lnTo>
                  <a:lnTo>
                    <a:pt x="921" y="310"/>
                  </a:lnTo>
                  <a:lnTo>
                    <a:pt x="919" y="312"/>
                  </a:lnTo>
                  <a:lnTo>
                    <a:pt x="919" y="312"/>
                  </a:lnTo>
                  <a:lnTo>
                    <a:pt x="917" y="315"/>
                  </a:lnTo>
                  <a:lnTo>
                    <a:pt x="917" y="321"/>
                  </a:lnTo>
                  <a:lnTo>
                    <a:pt x="917" y="321"/>
                  </a:lnTo>
                  <a:lnTo>
                    <a:pt x="919" y="324"/>
                  </a:lnTo>
                  <a:lnTo>
                    <a:pt x="921" y="326"/>
                  </a:lnTo>
                  <a:lnTo>
                    <a:pt x="921" y="326"/>
                  </a:lnTo>
                  <a:lnTo>
                    <a:pt x="921" y="331"/>
                  </a:lnTo>
                  <a:lnTo>
                    <a:pt x="921" y="331"/>
                  </a:lnTo>
                  <a:lnTo>
                    <a:pt x="919" y="332"/>
                  </a:lnTo>
                  <a:lnTo>
                    <a:pt x="919" y="332"/>
                  </a:lnTo>
                  <a:lnTo>
                    <a:pt x="919" y="332"/>
                  </a:lnTo>
                  <a:lnTo>
                    <a:pt x="919" y="331"/>
                  </a:lnTo>
                  <a:lnTo>
                    <a:pt x="917" y="327"/>
                  </a:lnTo>
                  <a:lnTo>
                    <a:pt x="917" y="326"/>
                  </a:lnTo>
                  <a:lnTo>
                    <a:pt x="916" y="324"/>
                  </a:lnTo>
                  <a:lnTo>
                    <a:pt x="914" y="322"/>
                  </a:lnTo>
                  <a:lnTo>
                    <a:pt x="912" y="319"/>
                  </a:lnTo>
                  <a:lnTo>
                    <a:pt x="912" y="317"/>
                  </a:lnTo>
                  <a:lnTo>
                    <a:pt x="911" y="317"/>
                  </a:lnTo>
                  <a:lnTo>
                    <a:pt x="909" y="315"/>
                  </a:lnTo>
                  <a:lnTo>
                    <a:pt x="909" y="314"/>
                  </a:lnTo>
                  <a:lnTo>
                    <a:pt x="909" y="312"/>
                  </a:lnTo>
                  <a:lnTo>
                    <a:pt x="907" y="310"/>
                  </a:lnTo>
                  <a:lnTo>
                    <a:pt x="904" y="310"/>
                  </a:lnTo>
                  <a:lnTo>
                    <a:pt x="904" y="309"/>
                  </a:lnTo>
                  <a:lnTo>
                    <a:pt x="902" y="305"/>
                  </a:lnTo>
                  <a:lnTo>
                    <a:pt x="902" y="304"/>
                  </a:lnTo>
                  <a:lnTo>
                    <a:pt x="902" y="302"/>
                  </a:lnTo>
                  <a:lnTo>
                    <a:pt x="900" y="298"/>
                  </a:lnTo>
                  <a:lnTo>
                    <a:pt x="899" y="297"/>
                  </a:lnTo>
                  <a:lnTo>
                    <a:pt x="899" y="295"/>
                  </a:lnTo>
                  <a:lnTo>
                    <a:pt x="897" y="293"/>
                  </a:lnTo>
                  <a:lnTo>
                    <a:pt x="894" y="290"/>
                  </a:lnTo>
                  <a:lnTo>
                    <a:pt x="894" y="288"/>
                  </a:lnTo>
                  <a:lnTo>
                    <a:pt x="892" y="287"/>
                  </a:lnTo>
                  <a:lnTo>
                    <a:pt x="892" y="283"/>
                  </a:lnTo>
                  <a:lnTo>
                    <a:pt x="892" y="283"/>
                  </a:lnTo>
                  <a:lnTo>
                    <a:pt x="888" y="280"/>
                  </a:lnTo>
                  <a:lnTo>
                    <a:pt x="887" y="276"/>
                  </a:lnTo>
                  <a:lnTo>
                    <a:pt x="885" y="275"/>
                  </a:lnTo>
                  <a:lnTo>
                    <a:pt x="883" y="275"/>
                  </a:lnTo>
                  <a:lnTo>
                    <a:pt x="882" y="275"/>
                  </a:lnTo>
                  <a:lnTo>
                    <a:pt x="882" y="273"/>
                  </a:lnTo>
                  <a:lnTo>
                    <a:pt x="883" y="270"/>
                  </a:lnTo>
                  <a:lnTo>
                    <a:pt x="883" y="268"/>
                  </a:lnTo>
                  <a:lnTo>
                    <a:pt x="883" y="266"/>
                  </a:lnTo>
                  <a:lnTo>
                    <a:pt x="883" y="265"/>
                  </a:lnTo>
                  <a:lnTo>
                    <a:pt x="882" y="265"/>
                  </a:lnTo>
                  <a:lnTo>
                    <a:pt x="880" y="265"/>
                  </a:lnTo>
                  <a:lnTo>
                    <a:pt x="878" y="263"/>
                  </a:lnTo>
                  <a:lnTo>
                    <a:pt x="878" y="261"/>
                  </a:lnTo>
                  <a:lnTo>
                    <a:pt x="878" y="259"/>
                  </a:lnTo>
                  <a:lnTo>
                    <a:pt x="878" y="258"/>
                  </a:lnTo>
                  <a:lnTo>
                    <a:pt x="878" y="258"/>
                  </a:lnTo>
                  <a:lnTo>
                    <a:pt x="880" y="258"/>
                  </a:lnTo>
                  <a:lnTo>
                    <a:pt x="880" y="258"/>
                  </a:lnTo>
                  <a:lnTo>
                    <a:pt x="880" y="256"/>
                  </a:lnTo>
                  <a:lnTo>
                    <a:pt x="882" y="256"/>
                  </a:lnTo>
                  <a:lnTo>
                    <a:pt x="882" y="254"/>
                  </a:lnTo>
                  <a:lnTo>
                    <a:pt x="880" y="254"/>
                  </a:lnTo>
                  <a:lnTo>
                    <a:pt x="880" y="256"/>
                  </a:lnTo>
                  <a:lnTo>
                    <a:pt x="880" y="256"/>
                  </a:lnTo>
                  <a:lnTo>
                    <a:pt x="880" y="256"/>
                  </a:lnTo>
                  <a:lnTo>
                    <a:pt x="878" y="256"/>
                  </a:lnTo>
                  <a:lnTo>
                    <a:pt x="877" y="256"/>
                  </a:lnTo>
                  <a:lnTo>
                    <a:pt x="877" y="256"/>
                  </a:lnTo>
                  <a:lnTo>
                    <a:pt x="875" y="254"/>
                  </a:lnTo>
                  <a:lnTo>
                    <a:pt x="873" y="254"/>
                  </a:lnTo>
                  <a:lnTo>
                    <a:pt x="872" y="254"/>
                  </a:lnTo>
                  <a:lnTo>
                    <a:pt x="872" y="251"/>
                  </a:lnTo>
                  <a:lnTo>
                    <a:pt x="872" y="249"/>
                  </a:lnTo>
                  <a:lnTo>
                    <a:pt x="872" y="248"/>
                  </a:lnTo>
                  <a:lnTo>
                    <a:pt x="870" y="249"/>
                  </a:lnTo>
                  <a:lnTo>
                    <a:pt x="868" y="249"/>
                  </a:lnTo>
                  <a:lnTo>
                    <a:pt x="868" y="249"/>
                  </a:lnTo>
                  <a:lnTo>
                    <a:pt x="868" y="249"/>
                  </a:lnTo>
                  <a:lnTo>
                    <a:pt x="866" y="246"/>
                  </a:lnTo>
                  <a:lnTo>
                    <a:pt x="866" y="246"/>
                  </a:lnTo>
                  <a:lnTo>
                    <a:pt x="868" y="241"/>
                  </a:lnTo>
                  <a:lnTo>
                    <a:pt x="868" y="239"/>
                  </a:lnTo>
                  <a:lnTo>
                    <a:pt x="868" y="237"/>
                  </a:lnTo>
                  <a:lnTo>
                    <a:pt x="868" y="236"/>
                  </a:lnTo>
                  <a:lnTo>
                    <a:pt x="870" y="236"/>
                  </a:lnTo>
                  <a:lnTo>
                    <a:pt x="872" y="236"/>
                  </a:lnTo>
                  <a:lnTo>
                    <a:pt x="872" y="236"/>
                  </a:lnTo>
                  <a:lnTo>
                    <a:pt x="873" y="236"/>
                  </a:lnTo>
                  <a:lnTo>
                    <a:pt x="875" y="236"/>
                  </a:lnTo>
                  <a:lnTo>
                    <a:pt x="875" y="234"/>
                  </a:lnTo>
                  <a:lnTo>
                    <a:pt x="873" y="234"/>
                  </a:lnTo>
                  <a:lnTo>
                    <a:pt x="870" y="232"/>
                  </a:lnTo>
                  <a:lnTo>
                    <a:pt x="872" y="229"/>
                  </a:lnTo>
                  <a:lnTo>
                    <a:pt x="872" y="229"/>
                  </a:lnTo>
                  <a:lnTo>
                    <a:pt x="870" y="227"/>
                  </a:lnTo>
                  <a:lnTo>
                    <a:pt x="865" y="231"/>
                  </a:lnTo>
                  <a:lnTo>
                    <a:pt x="863" y="231"/>
                  </a:lnTo>
                  <a:lnTo>
                    <a:pt x="861" y="234"/>
                  </a:lnTo>
                  <a:lnTo>
                    <a:pt x="861" y="237"/>
                  </a:lnTo>
                  <a:lnTo>
                    <a:pt x="860" y="239"/>
                  </a:lnTo>
                  <a:lnTo>
                    <a:pt x="858" y="239"/>
                  </a:lnTo>
                  <a:lnTo>
                    <a:pt x="858" y="241"/>
                  </a:lnTo>
                  <a:lnTo>
                    <a:pt x="858" y="242"/>
                  </a:lnTo>
                  <a:lnTo>
                    <a:pt x="856" y="242"/>
                  </a:lnTo>
                  <a:lnTo>
                    <a:pt x="856" y="244"/>
                  </a:lnTo>
                  <a:lnTo>
                    <a:pt x="855" y="244"/>
                  </a:lnTo>
                  <a:lnTo>
                    <a:pt x="853" y="244"/>
                  </a:lnTo>
                  <a:lnTo>
                    <a:pt x="851" y="244"/>
                  </a:lnTo>
                  <a:lnTo>
                    <a:pt x="849" y="246"/>
                  </a:lnTo>
                  <a:lnTo>
                    <a:pt x="849" y="246"/>
                  </a:lnTo>
                  <a:lnTo>
                    <a:pt x="849" y="248"/>
                  </a:lnTo>
                  <a:lnTo>
                    <a:pt x="849" y="251"/>
                  </a:lnTo>
                  <a:lnTo>
                    <a:pt x="849" y="251"/>
                  </a:lnTo>
                  <a:lnTo>
                    <a:pt x="848" y="253"/>
                  </a:lnTo>
                  <a:lnTo>
                    <a:pt x="848" y="253"/>
                  </a:lnTo>
                  <a:lnTo>
                    <a:pt x="848" y="256"/>
                  </a:lnTo>
                  <a:lnTo>
                    <a:pt x="849" y="258"/>
                  </a:lnTo>
                  <a:lnTo>
                    <a:pt x="855" y="263"/>
                  </a:lnTo>
                  <a:lnTo>
                    <a:pt x="849" y="261"/>
                  </a:lnTo>
                  <a:lnTo>
                    <a:pt x="849" y="261"/>
                  </a:lnTo>
                  <a:lnTo>
                    <a:pt x="848" y="261"/>
                  </a:lnTo>
                  <a:lnTo>
                    <a:pt x="846" y="261"/>
                  </a:lnTo>
                  <a:lnTo>
                    <a:pt x="846" y="263"/>
                  </a:lnTo>
                  <a:lnTo>
                    <a:pt x="844" y="263"/>
                  </a:lnTo>
                  <a:lnTo>
                    <a:pt x="844" y="263"/>
                  </a:lnTo>
                  <a:lnTo>
                    <a:pt x="841" y="263"/>
                  </a:lnTo>
                  <a:lnTo>
                    <a:pt x="841" y="263"/>
                  </a:lnTo>
                  <a:lnTo>
                    <a:pt x="839" y="265"/>
                  </a:lnTo>
                  <a:lnTo>
                    <a:pt x="839" y="265"/>
                  </a:lnTo>
                  <a:lnTo>
                    <a:pt x="838" y="265"/>
                  </a:lnTo>
                  <a:lnTo>
                    <a:pt x="836" y="265"/>
                  </a:lnTo>
                  <a:lnTo>
                    <a:pt x="836" y="263"/>
                  </a:lnTo>
                  <a:lnTo>
                    <a:pt x="836" y="261"/>
                  </a:lnTo>
                  <a:lnTo>
                    <a:pt x="834" y="263"/>
                  </a:lnTo>
                  <a:lnTo>
                    <a:pt x="832" y="263"/>
                  </a:lnTo>
                  <a:lnTo>
                    <a:pt x="832" y="265"/>
                  </a:lnTo>
                  <a:lnTo>
                    <a:pt x="831" y="266"/>
                  </a:lnTo>
                  <a:lnTo>
                    <a:pt x="831" y="266"/>
                  </a:lnTo>
                  <a:lnTo>
                    <a:pt x="831" y="266"/>
                  </a:lnTo>
                  <a:lnTo>
                    <a:pt x="831" y="268"/>
                  </a:lnTo>
                  <a:lnTo>
                    <a:pt x="831" y="268"/>
                  </a:lnTo>
                  <a:lnTo>
                    <a:pt x="831" y="268"/>
                  </a:lnTo>
                  <a:lnTo>
                    <a:pt x="831" y="268"/>
                  </a:lnTo>
                  <a:lnTo>
                    <a:pt x="829" y="268"/>
                  </a:lnTo>
                  <a:lnTo>
                    <a:pt x="829" y="268"/>
                  </a:lnTo>
                  <a:lnTo>
                    <a:pt x="829" y="268"/>
                  </a:lnTo>
                  <a:lnTo>
                    <a:pt x="829" y="270"/>
                  </a:lnTo>
                  <a:lnTo>
                    <a:pt x="829" y="271"/>
                  </a:lnTo>
                  <a:lnTo>
                    <a:pt x="832" y="273"/>
                  </a:lnTo>
                  <a:lnTo>
                    <a:pt x="834" y="278"/>
                  </a:lnTo>
                  <a:lnTo>
                    <a:pt x="834" y="278"/>
                  </a:lnTo>
                  <a:lnTo>
                    <a:pt x="831" y="278"/>
                  </a:lnTo>
                  <a:lnTo>
                    <a:pt x="829" y="278"/>
                  </a:lnTo>
                  <a:lnTo>
                    <a:pt x="829" y="276"/>
                  </a:lnTo>
                  <a:lnTo>
                    <a:pt x="827" y="275"/>
                  </a:lnTo>
                  <a:lnTo>
                    <a:pt x="827" y="275"/>
                  </a:lnTo>
                  <a:lnTo>
                    <a:pt x="826" y="275"/>
                  </a:lnTo>
                  <a:lnTo>
                    <a:pt x="824" y="275"/>
                  </a:lnTo>
                  <a:lnTo>
                    <a:pt x="824" y="276"/>
                  </a:lnTo>
                  <a:lnTo>
                    <a:pt x="826" y="276"/>
                  </a:lnTo>
                  <a:lnTo>
                    <a:pt x="824" y="278"/>
                  </a:lnTo>
                  <a:lnTo>
                    <a:pt x="824" y="280"/>
                  </a:lnTo>
                  <a:lnTo>
                    <a:pt x="822" y="280"/>
                  </a:lnTo>
                  <a:lnTo>
                    <a:pt x="822" y="278"/>
                  </a:lnTo>
                  <a:lnTo>
                    <a:pt x="822" y="276"/>
                  </a:lnTo>
                  <a:lnTo>
                    <a:pt x="819" y="280"/>
                  </a:lnTo>
                  <a:lnTo>
                    <a:pt x="807" y="288"/>
                  </a:lnTo>
                  <a:lnTo>
                    <a:pt x="807" y="290"/>
                  </a:lnTo>
                  <a:lnTo>
                    <a:pt x="805" y="292"/>
                  </a:lnTo>
                  <a:lnTo>
                    <a:pt x="805" y="292"/>
                  </a:lnTo>
                  <a:lnTo>
                    <a:pt x="807" y="292"/>
                  </a:lnTo>
                  <a:lnTo>
                    <a:pt x="807" y="293"/>
                  </a:lnTo>
                  <a:lnTo>
                    <a:pt x="807" y="295"/>
                  </a:lnTo>
                  <a:lnTo>
                    <a:pt x="802" y="300"/>
                  </a:lnTo>
                  <a:lnTo>
                    <a:pt x="802" y="300"/>
                  </a:lnTo>
                  <a:lnTo>
                    <a:pt x="800" y="302"/>
                  </a:lnTo>
                  <a:lnTo>
                    <a:pt x="799" y="302"/>
                  </a:lnTo>
                  <a:lnTo>
                    <a:pt x="799" y="304"/>
                  </a:lnTo>
                  <a:lnTo>
                    <a:pt x="799" y="307"/>
                  </a:lnTo>
                  <a:lnTo>
                    <a:pt x="797" y="310"/>
                  </a:lnTo>
                  <a:lnTo>
                    <a:pt x="795" y="321"/>
                  </a:lnTo>
                  <a:lnTo>
                    <a:pt x="795" y="331"/>
                  </a:lnTo>
                  <a:lnTo>
                    <a:pt x="797" y="331"/>
                  </a:lnTo>
                  <a:lnTo>
                    <a:pt x="797" y="332"/>
                  </a:lnTo>
                  <a:lnTo>
                    <a:pt x="797" y="332"/>
                  </a:lnTo>
                  <a:lnTo>
                    <a:pt x="799" y="336"/>
                  </a:lnTo>
                  <a:lnTo>
                    <a:pt x="799" y="338"/>
                  </a:lnTo>
                  <a:lnTo>
                    <a:pt x="799" y="339"/>
                  </a:lnTo>
                  <a:lnTo>
                    <a:pt x="800" y="341"/>
                  </a:lnTo>
                  <a:lnTo>
                    <a:pt x="800" y="343"/>
                  </a:lnTo>
                  <a:lnTo>
                    <a:pt x="802" y="343"/>
                  </a:lnTo>
                  <a:lnTo>
                    <a:pt x="800" y="344"/>
                  </a:lnTo>
                  <a:lnTo>
                    <a:pt x="800" y="344"/>
                  </a:lnTo>
                  <a:lnTo>
                    <a:pt x="800" y="346"/>
                  </a:lnTo>
                  <a:lnTo>
                    <a:pt x="800" y="351"/>
                  </a:lnTo>
                  <a:lnTo>
                    <a:pt x="802" y="356"/>
                  </a:lnTo>
                  <a:lnTo>
                    <a:pt x="802" y="360"/>
                  </a:lnTo>
                  <a:lnTo>
                    <a:pt x="800" y="363"/>
                  </a:lnTo>
                  <a:lnTo>
                    <a:pt x="799" y="366"/>
                  </a:lnTo>
                  <a:lnTo>
                    <a:pt x="799" y="366"/>
                  </a:lnTo>
                  <a:lnTo>
                    <a:pt x="799" y="366"/>
                  </a:lnTo>
                  <a:lnTo>
                    <a:pt x="800" y="366"/>
                  </a:lnTo>
                  <a:lnTo>
                    <a:pt x="800" y="368"/>
                  </a:lnTo>
                  <a:lnTo>
                    <a:pt x="800" y="368"/>
                  </a:lnTo>
                  <a:lnTo>
                    <a:pt x="802" y="365"/>
                  </a:lnTo>
                  <a:lnTo>
                    <a:pt x="805" y="365"/>
                  </a:lnTo>
                  <a:lnTo>
                    <a:pt x="809" y="365"/>
                  </a:lnTo>
                  <a:lnTo>
                    <a:pt x="810" y="365"/>
                  </a:lnTo>
                  <a:lnTo>
                    <a:pt x="814" y="366"/>
                  </a:lnTo>
                  <a:lnTo>
                    <a:pt x="814" y="368"/>
                  </a:lnTo>
                  <a:lnTo>
                    <a:pt x="815" y="370"/>
                  </a:lnTo>
                  <a:lnTo>
                    <a:pt x="815" y="373"/>
                  </a:lnTo>
                  <a:lnTo>
                    <a:pt x="815" y="375"/>
                  </a:lnTo>
                  <a:lnTo>
                    <a:pt x="814" y="378"/>
                  </a:lnTo>
                  <a:lnTo>
                    <a:pt x="812" y="380"/>
                  </a:lnTo>
                  <a:lnTo>
                    <a:pt x="805" y="383"/>
                  </a:lnTo>
                  <a:lnTo>
                    <a:pt x="802" y="385"/>
                  </a:lnTo>
                  <a:lnTo>
                    <a:pt x="802" y="385"/>
                  </a:lnTo>
                  <a:lnTo>
                    <a:pt x="800" y="388"/>
                  </a:lnTo>
                  <a:lnTo>
                    <a:pt x="800" y="388"/>
                  </a:lnTo>
                  <a:lnTo>
                    <a:pt x="800" y="387"/>
                  </a:lnTo>
                  <a:lnTo>
                    <a:pt x="799" y="387"/>
                  </a:lnTo>
                  <a:lnTo>
                    <a:pt x="797" y="390"/>
                  </a:lnTo>
                  <a:lnTo>
                    <a:pt x="795" y="392"/>
                  </a:lnTo>
                  <a:lnTo>
                    <a:pt x="793" y="394"/>
                  </a:lnTo>
                  <a:lnTo>
                    <a:pt x="788" y="395"/>
                  </a:lnTo>
                  <a:lnTo>
                    <a:pt x="788" y="395"/>
                  </a:lnTo>
                  <a:lnTo>
                    <a:pt x="787" y="399"/>
                  </a:lnTo>
                  <a:lnTo>
                    <a:pt x="785" y="400"/>
                  </a:lnTo>
                  <a:lnTo>
                    <a:pt x="776" y="407"/>
                  </a:lnTo>
                  <a:lnTo>
                    <a:pt x="773" y="409"/>
                  </a:lnTo>
                  <a:lnTo>
                    <a:pt x="771" y="409"/>
                  </a:lnTo>
                  <a:lnTo>
                    <a:pt x="771" y="407"/>
                  </a:lnTo>
                  <a:lnTo>
                    <a:pt x="770" y="407"/>
                  </a:lnTo>
                  <a:lnTo>
                    <a:pt x="768" y="407"/>
                  </a:lnTo>
                  <a:lnTo>
                    <a:pt x="768" y="407"/>
                  </a:lnTo>
                  <a:lnTo>
                    <a:pt x="766" y="409"/>
                  </a:lnTo>
                  <a:lnTo>
                    <a:pt x="765" y="414"/>
                  </a:lnTo>
                  <a:lnTo>
                    <a:pt x="763" y="416"/>
                  </a:lnTo>
                  <a:lnTo>
                    <a:pt x="761" y="417"/>
                  </a:lnTo>
                  <a:lnTo>
                    <a:pt x="763" y="419"/>
                  </a:lnTo>
                  <a:lnTo>
                    <a:pt x="765" y="419"/>
                  </a:lnTo>
                  <a:lnTo>
                    <a:pt x="765" y="421"/>
                  </a:lnTo>
                  <a:lnTo>
                    <a:pt x="765" y="422"/>
                  </a:lnTo>
                  <a:lnTo>
                    <a:pt x="763" y="424"/>
                  </a:lnTo>
                  <a:lnTo>
                    <a:pt x="759" y="428"/>
                  </a:lnTo>
                  <a:lnTo>
                    <a:pt x="759" y="428"/>
                  </a:lnTo>
                  <a:lnTo>
                    <a:pt x="756" y="428"/>
                  </a:lnTo>
                  <a:lnTo>
                    <a:pt x="754" y="429"/>
                  </a:lnTo>
                  <a:lnTo>
                    <a:pt x="754" y="429"/>
                  </a:lnTo>
                  <a:lnTo>
                    <a:pt x="753" y="429"/>
                  </a:lnTo>
                  <a:lnTo>
                    <a:pt x="751" y="429"/>
                  </a:lnTo>
                  <a:lnTo>
                    <a:pt x="751" y="429"/>
                  </a:lnTo>
                  <a:lnTo>
                    <a:pt x="751" y="431"/>
                  </a:lnTo>
                  <a:lnTo>
                    <a:pt x="751" y="433"/>
                  </a:lnTo>
                  <a:lnTo>
                    <a:pt x="753" y="433"/>
                  </a:lnTo>
                  <a:lnTo>
                    <a:pt x="753" y="433"/>
                  </a:lnTo>
                  <a:lnTo>
                    <a:pt x="753" y="434"/>
                  </a:lnTo>
                  <a:lnTo>
                    <a:pt x="753" y="436"/>
                  </a:lnTo>
                  <a:lnTo>
                    <a:pt x="753" y="438"/>
                  </a:lnTo>
                  <a:lnTo>
                    <a:pt x="751" y="438"/>
                  </a:lnTo>
                  <a:lnTo>
                    <a:pt x="749" y="443"/>
                  </a:lnTo>
                  <a:lnTo>
                    <a:pt x="749" y="446"/>
                  </a:lnTo>
                  <a:lnTo>
                    <a:pt x="748" y="446"/>
                  </a:lnTo>
                  <a:lnTo>
                    <a:pt x="748" y="448"/>
                  </a:lnTo>
                  <a:lnTo>
                    <a:pt x="746" y="450"/>
                  </a:lnTo>
                  <a:lnTo>
                    <a:pt x="746" y="450"/>
                  </a:lnTo>
                  <a:lnTo>
                    <a:pt x="746" y="451"/>
                  </a:lnTo>
                  <a:lnTo>
                    <a:pt x="746" y="453"/>
                  </a:lnTo>
                  <a:lnTo>
                    <a:pt x="744" y="455"/>
                  </a:lnTo>
                  <a:lnTo>
                    <a:pt x="742" y="460"/>
                  </a:lnTo>
                  <a:lnTo>
                    <a:pt x="734" y="473"/>
                  </a:lnTo>
                  <a:lnTo>
                    <a:pt x="724" y="484"/>
                  </a:lnTo>
                  <a:lnTo>
                    <a:pt x="714" y="494"/>
                  </a:lnTo>
                  <a:lnTo>
                    <a:pt x="714" y="495"/>
                  </a:lnTo>
                  <a:lnTo>
                    <a:pt x="712" y="495"/>
                  </a:lnTo>
                  <a:lnTo>
                    <a:pt x="709" y="499"/>
                  </a:lnTo>
                  <a:lnTo>
                    <a:pt x="693" y="509"/>
                  </a:lnTo>
                  <a:lnTo>
                    <a:pt x="680" y="514"/>
                  </a:lnTo>
                  <a:lnTo>
                    <a:pt x="668" y="519"/>
                  </a:lnTo>
                  <a:lnTo>
                    <a:pt x="642" y="528"/>
                  </a:lnTo>
                  <a:lnTo>
                    <a:pt x="632" y="531"/>
                  </a:lnTo>
                  <a:lnTo>
                    <a:pt x="617" y="533"/>
                  </a:lnTo>
                  <a:lnTo>
                    <a:pt x="603" y="535"/>
                  </a:lnTo>
                  <a:lnTo>
                    <a:pt x="595" y="536"/>
                  </a:lnTo>
                  <a:lnTo>
                    <a:pt x="590" y="536"/>
                  </a:lnTo>
                  <a:lnTo>
                    <a:pt x="588" y="536"/>
                  </a:lnTo>
                  <a:lnTo>
                    <a:pt x="586" y="538"/>
                  </a:lnTo>
                  <a:lnTo>
                    <a:pt x="586" y="538"/>
                  </a:lnTo>
                  <a:lnTo>
                    <a:pt x="586" y="540"/>
                  </a:lnTo>
                  <a:lnTo>
                    <a:pt x="586" y="540"/>
                  </a:lnTo>
                  <a:lnTo>
                    <a:pt x="586" y="541"/>
                  </a:lnTo>
                  <a:lnTo>
                    <a:pt x="585" y="541"/>
                  </a:lnTo>
                  <a:lnTo>
                    <a:pt x="583" y="541"/>
                  </a:lnTo>
                  <a:lnTo>
                    <a:pt x="583" y="541"/>
                  </a:lnTo>
                  <a:lnTo>
                    <a:pt x="581" y="543"/>
                  </a:lnTo>
                  <a:lnTo>
                    <a:pt x="579" y="543"/>
                  </a:lnTo>
                  <a:lnTo>
                    <a:pt x="579" y="543"/>
                  </a:lnTo>
                  <a:lnTo>
                    <a:pt x="576" y="545"/>
                  </a:lnTo>
                  <a:lnTo>
                    <a:pt x="574" y="546"/>
                  </a:lnTo>
                  <a:lnTo>
                    <a:pt x="573" y="545"/>
                  </a:lnTo>
                  <a:lnTo>
                    <a:pt x="571" y="545"/>
                  </a:lnTo>
                  <a:lnTo>
                    <a:pt x="568" y="543"/>
                  </a:lnTo>
                  <a:lnTo>
                    <a:pt x="566" y="541"/>
                  </a:lnTo>
                  <a:lnTo>
                    <a:pt x="566" y="541"/>
                  </a:lnTo>
                  <a:lnTo>
                    <a:pt x="566" y="540"/>
                  </a:lnTo>
                  <a:lnTo>
                    <a:pt x="564" y="540"/>
                  </a:lnTo>
                  <a:lnTo>
                    <a:pt x="564" y="540"/>
                  </a:lnTo>
                  <a:lnTo>
                    <a:pt x="564" y="541"/>
                  </a:lnTo>
                  <a:lnTo>
                    <a:pt x="562" y="541"/>
                  </a:lnTo>
                  <a:lnTo>
                    <a:pt x="561" y="541"/>
                  </a:lnTo>
                  <a:lnTo>
                    <a:pt x="557" y="540"/>
                  </a:lnTo>
                  <a:lnTo>
                    <a:pt x="556" y="540"/>
                  </a:lnTo>
                  <a:lnTo>
                    <a:pt x="554" y="540"/>
                  </a:lnTo>
                  <a:lnTo>
                    <a:pt x="551" y="538"/>
                  </a:lnTo>
                  <a:lnTo>
                    <a:pt x="544" y="536"/>
                  </a:lnTo>
                  <a:lnTo>
                    <a:pt x="542" y="536"/>
                  </a:lnTo>
                  <a:lnTo>
                    <a:pt x="540" y="536"/>
                  </a:lnTo>
                  <a:lnTo>
                    <a:pt x="539" y="536"/>
                  </a:lnTo>
                  <a:lnTo>
                    <a:pt x="539" y="538"/>
                  </a:lnTo>
                  <a:lnTo>
                    <a:pt x="539" y="540"/>
                  </a:lnTo>
                  <a:lnTo>
                    <a:pt x="535" y="538"/>
                  </a:lnTo>
                  <a:lnTo>
                    <a:pt x="534" y="536"/>
                  </a:lnTo>
                  <a:lnTo>
                    <a:pt x="530" y="538"/>
                  </a:lnTo>
                  <a:lnTo>
                    <a:pt x="530" y="540"/>
                  </a:lnTo>
                  <a:lnTo>
                    <a:pt x="530" y="540"/>
                  </a:lnTo>
                  <a:lnTo>
                    <a:pt x="530" y="541"/>
                  </a:lnTo>
                  <a:lnTo>
                    <a:pt x="529" y="541"/>
                  </a:lnTo>
                  <a:lnTo>
                    <a:pt x="527" y="541"/>
                  </a:lnTo>
                  <a:lnTo>
                    <a:pt x="525" y="543"/>
                  </a:lnTo>
                  <a:lnTo>
                    <a:pt x="523" y="543"/>
                  </a:lnTo>
                  <a:lnTo>
                    <a:pt x="523" y="545"/>
                  </a:lnTo>
                  <a:lnTo>
                    <a:pt x="522" y="546"/>
                  </a:lnTo>
                  <a:lnTo>
                    <a:pt x="522" y="548"/>
                  </a:lnTo>
                  <a:lnTo>
                    <a:pt x="515" y="557"/>
                  </a:lnTo>
                  <a:lnTo>
                    <a:pt x="512" y="560"/>
                  </a:lnTo>
                  <a:lnTo>
                    <a:pt x="510" y="562"/>
                  </a:lnTo>
                  <a:lnTo>
                    <a:pt x="508" y="563"/>
                  </a:lnTo>
                  <a:lnTo>
                    <a:pt x="506" y="565"/>
                  </a:lnTo>
                  <a:lnTo>
                    <a:pt x="505" y="565"/>
                  </a:lnTo>
                  <a:lnTo>
                    <a:pt x="503" y="565"/>
                  </a:lnTo>
                  <a:lnTo>
                    <a:pt x="500" y="567"/>
                  </a:lnTo>
                  <a:lnTo>
                    <a:pt x="498" y="568"/>
                  </a:lnTo>
                  <a:lnTo>
                    <a:pt x="496" y="568"/>
                  </a:lnTo>
                  <a:lnTo>
                    <a:pt x="495" y="567"/>
                  </a:lnTo>
                  <a:lnTo>
                    <a:pt x="495" y="567"/>
                  </a:lnTo>
                  <a:lnTo>
                    <a:pt x="493" y="567"/>
                  </a:lnTo>
                  <a:lnTo>
                    <a:pt x="493" y="567"/>
                  </a:lnTo>
                  <a:lnTo>
                    <a:pt x="493" y="567"/>
                  </a:lnTo>
                  <a:lnTo>
                    <a:pt x="491" y="567"/>
                  </a:lnTo>
                  <a:lnTo>
                    <a:pt x="488" y="567"/>
                  </a:lnTo>
                  <a:lnTo>
                    <a:pt x="488" y="567"/>
                  </a:lnTo>
                  <a:lnTo>
                    <a:pt x="488" y="567"/>
                  </a:lnTo>
                  <a:lnTo>
                    <a:pt x="488" y="567"/>
                  </a:lnTo>
                  <a:lnTo>
                    <a:pt x="486" y="567"/>
                  </a:lnTo>
                  <a:lnTo>
                    <a:pt x="486" y="567"/>
                  </a:lnTo>
                  <a:lnTo>
                    <a:pt x="486" y="567"/>
                  </a:lnTo>
                  <a:lnTo>
                    <a:pt x="474" y="570"/>
                  </a:lnTo>
                  <a:lnTo>
                    <a:pt x="471" y="570"/>
                  </a:lnTo>
                  <a:lnTo>
                    <a:pt x="469" y="572"/>
                  </a:lnTo>
                  <a:lnTo>
                    <a:pt x="469" y="570"/>
                  </a:lnTo>
                  <a:lnTo>
                    <a:pt x="467" y="570"/>
                  </a:lnTo>
                  <a:lnTo>
                    <a:pt x="467" y="568"/>
                  </a:lnTo>
                  <a:lnTo>
                    <a:pt x="467" y="568"/>
                  </a:lnTo>
                  <a:lnTo>
                    <a:pt x="466" y="568"/>
                  </a:lnTo>
                  <a:lnTo>
                    <a:pt x="464" y="570"/>
                  </a:lnTo>
                  <a:lnTo>
                    <a:pt x="464" y="570"/>
                  </a:lnTo>
                  <a:lnTo>
                    <a:pt x="462" y="570"/>
                  </a:lnTo>
                  <a:lnTo>
                    <a:pt x="461" y="572"/>
                  </a:lnTo>
                  <a:lnTo>
                    <a:pt x="459" y="572"/>
                  </a:lnTo>
                  <a:lnTo>
                    <a:pt x="457" y="572"/>
                  </a:lnTo>
                  <a:lnTo>
                    <a:pt x="456" y="572"/>
                  </a:lnTo>
                  <a:lnTo>
                    <a:pt x="456" y="572"/>
                  </a:lnTo>
                  <a:lnTo>
                    <a:pt x="456" y="570"/>
                  </a:lnTo>
                  <a:lnTo>
                    <a:pt x="456" y="570"/>
                  </a:lnTo>
                  <a:lnTo>
                    <a:pt x="454" y="570"/>
                  </a:lnTo>
                  <a:lnTo>
                    <a:pt x="454" y="570"/>
                  </a:lnTo>
                  <a:lnTo>
                    <a:pt x="452" y="570"/>
                  </a:lnTo>
                  <a:lnTo>
                    <a:pt x="452" y="570"/>
                  </a:lnTo>
                  <a:lnTo>
                    <a:pt x="450" y="570"/>
                  </a:lnTo>
                  <a:lnTo>
                    <a:pt x="433" y="582"/>
                  </a:lnTo>
                  <a:lnTo>
                    <a:pt x="433" y="584"/>
                  </a:lnTo>
                  <a:lnTo>
                    <a:pt x="433" y="584"/>
                  </a:lnTo>
                  <a:lnTo>
                    <a:pt x="433" y="585"/>
                  </a:lnTo>
                  <a:lnTo>
                    <a:pt x="433" y="585"/>
                  </a:lnTo>
                  <a:lnTo>
                    <a:pt x="432" y="587"/>
                  </a:lnTo>
                  <a:lnTo>
                    <a:pt x="432" y="589"/>
                  </a:lnTo>
                  <a:lnTo>
                    <a:pt x="428" y="589"/>
                  </a:lnTo>
                  <a:lnTo>
                    <a:pt x="428" y="589"/>
                  </a:lnTo>
                  <a:lnTo>
                    <a:pt x="428" y="589"/>
                  </a:lnTo>
                  <a:lnTo>
                    <a:pt x="427" y="591"/>
                  </a:lnTo>
                  <a:lnTo>
                    <a:pt x="427" y="592"/>
                  </a:lnTo>
                  <a:lnTo>
                    <a:pt x="425" y="592"/>
                  </a:lnTo>
                  <a:lnTo>
                    <a:pt x="425" y="594"/>
                  </a:lnTo>
                  <a:lnTo>
                    <a:pt x="423" y="594"/>
                  </a:lnTo>
                  <a:lnTo>
                    <a:pt x="420" y="594"/>
                  </a:lnTo>
                  <a:lnTo>
                    <a:pt x="418" y="596"/>
                  </a:lnTo>
                  <a:lnTo>
                    <a:pt x="416" y="597"/>
                  </a:lnTo>
                  <a:lnTo>
                    <a:pt x="416" y="596"/>
                  </a:lnTo>
                  <a:lnTo>
                    <a:pt x="413" y="597"/>
                  </a:lnTo>
                  <a:lnTo>
                    <a:pt x="411" y="597"/>
                  </a:lnTo>
                  <a:lnTo>
                    <a:pt x="411" y="597"/>
                  </a:lnTo>
                  <a:lnTo>
                    <a:pt x="411" y="597"/>
                  </a:lnTo>
                  <a:lnTo>
                    <a:pt x="410" y="596"/>
                  </a:lnTo>
                  <a:lnTo>
                    <a:pt x="410" y="597"/>
                  </a:lnTo>
                  <a:lnTo>
                    <a:pt x="410" y="597"/>
                  </a:lnTo>
                  <a:lnTo>
                    <a:pt x="408" y="597"/>
                  </a:lnTo>
                  <a:lnTo>
                    <a:pt x="406" y="597"/>
                  </a:lnTo>
                  <a:lnTo>
                    <a:pt x="405" y="596"/>
                  </a:lnTo>
                  <a:lnTo>
                    <a:pt x="403" y="597"/>
                  </a:lnTo>
                  <a:lnTo>
                    <a:pt x="399" y="599"/>
                  </a:lnTo>
                  <a:lnTo>
                    <a:pt x="398" y="601"/>
                  </a:lnTo>
                  <a:lnTo>
                    <a:pt x="391" y="602"/>
                  </a:lnTo>
                  <a:lnTo>
                    <a:pt x="384" y="602"/>
                  </a:lnTo>
                  <a:lnTo>
                    <a:pt x="379" y="602"/>
                  </a:lnTo>
                  <a:lnTo>
                    <a:pt x="376" y="601"/>
                  </a:lnTo>
                  <a:lnTo>
                    <a:pt x="371" y="599"/>
                  </a:lnTo>
                  <a:lnTo>
                    <a:pt x="369" y="597"/>
                  </a:lnTo>
                  <a:lnTo>
                    <a:pt x="367" y="597"/>
                  </a:lnTo>
                  <a:lnTo>
                    <a:pt x="367" y="597"/>
                  </a:lnTo>
                  <a:lnTo>
                    <a:pt x="367" y="596"/>
                  </a:lnTo>
                  <a:lnTo>
                    <a:pt x="367" y="596"/>
                  </a:lnTo>
                  <a:lnTo>
                    <a:pt x="367" y="594"/>
                  </a:lnTo>
                  <a:lnTo>
                    <a:pt x="367" y="594"/>
                  </a:lnTo>
                  <a:lnTo>
                    <a:pt x="367" y="592"/>
                  </a:lnTo>
                  <a:lnTo>
                    <a:pt x="367" y="592"/>
                  </a:lnTo>
                  <a:lnTo>
                    <a:pt x="367" y="592"/>
                  </a:lnTo>
                  <a:lnTo>
                    <a:pt x="367" y="591"/>
                  </a:lnTo>
                  <a:lnTo>
                    <a:pt x="366" y="591"/>
                  </a:lnTo>
                  <a:lnTo>
                    <a:pt x="366" y="592"/>
                  </a:lnTo>
                  <a:lnTo>
                    <a:pt x="364" y="594"/>
                  </a:lnTo>
                  <a:lnTo>
                    <a:pt x="362" y="594"/>
                  </a:lnTo>
                  <a:lnTo>
                    <a:pt x="360" y="594"/>
                  </a:lnTo>
                  <a:lnTo>
                    <a:pt x="360" y="594"/>
                  </a:lnTo>
                  <a:lnTo>
                    <a:pt x="359" y="594"/>
                  </a:lnTo>
                  <a:lnTo>
                    <a:pt x="359" y="594"/>
                  </a:lnTo>
                  <a:lnTo>
                    <a:pt x="349" y="597"/>
                  </a:lnTo>
                  <a:lnTo>
                    <a:pt x="349" y="597"/>
                  </a:lnTo>
                  <a:lnTo>
                    <a:pt x="349" y="599"/>
                  </a:lnTo>
                  <a:lnTo>
                    <a:pt x="347" y="601"/>
                  </a:lnTo>
                  <a:lnTo>
                    <a:pt x="343" y="601"/>
                  </a:lnTo>
                  <a:lnTo>
                    <a:pt x="342" y="601"/>
                  </a:lnTo>
                  <a:lnTo>
                    <a:pt x="340" y="601"/>
                  </a:lnTo>
                  <a:lnTo>
                    <a:pt x="338" y="601"/>
                  </a:lnTo>
                  <a:lnTo>
                    <a:pt x="335" y="597"/>
                  </a:lnTo>
                  <a:lnTo>
                    <a:pt x="335" y="596"/>
                  </a:lnTo>
                  <a:lnTo>
                    <a:pt x="335" y="596"/>
                  </a:lnTo>
                  <a:lnTo>
                    <a:pt x="335" y="594"/>
                  </a:lnTo>
                  <a:lnTo>
                    <a:pt x="337" y="592"/>
                  </a:lnTo>
                  <a:lnTo>
                    <a:pt x="337" y="592"/>
                  </a:lnTo>
                  <a:lnTo>
                    <a:pt x="337" y="589"/>
                  </a:lnTo>
                  <a:lnTo>
                    <a:pt x="337" y="587"/>
                  </a:lnTo>
                  <a:lnTo>
                    <a:pt x="338" y="587"/>
                  </a:lnTo>
                  <a:lnTo>
                    <a:pt x="340" y="585"/>
                  </a:lnTo>
                  <a:lnTo>
                    <a:pt x="340" y="585"/>
                  </a:lnTo>
                  <a:lnTo>
                    <a:pt x="338" y="585"/>
                  </a:lnTo>
                  <a:lnTo>
                    <a:pt x="338" y="585"/>
                  </a:lnTo>
                  <a:lnTo>
                    <a:pt x="337" y="585"/>
                  </a:lnTo>
                  <a:lnTo>
                    <a:pt x="337" y="585"/>
                  </a:lnTo>
                  <a:lnTo>
                    <a:pt x="335" y="585"/>
                  </a:lnTo>
                  <a:lnTo>
                    <a:pt x="335" y="587"/>
                  </a:lnTo>
                  <a:lnTo>
                    <a:pt x="333" y="589"/>
                  </a:lnTo>
                  <a:lnTo>
                    <a:pt x="332" y="592"/>
                  </a:lnTo>
                  <a:lnTo>
                    <a:pt x="326" y="597"/>
                  </a:lnTo>
                  <a:lnTo>
                    <a:pt x="318" y="602"/>
                  </a:lnTo>
                  <a:lnTo>
                    <a:pt x="315" y="604"/>
                  </a:lnTo>
                  <a:lnTo>
                    <a:pt x="313" y="604"/>
                  </a:lnTo>
                  <a:lnTo>
                    <a:pt x="311" y="604"/>
                  </a:lnTo>
                  <a:lnTo>
                    <a:pt x="311" y="606"/>
                  </a:lnTo>
                  <a:lnTo>
                    <a:pt x="311" y="608"/>
                  </a:lnTo>
                  <a:lnTo>
                    <a:pt x="309" y="608"/>
                  </a:lnTo>
                  <a:lnTo>
                    <a:pt x="309" y="608"/>
                  </a:lnTo>
                  <a:lnTo>
                    <a:pt x="308" y="608"/>
                  </a:lnTo>
                  <a:lnTo>
                    <a:pt x="306" y="609"/>
                  </a:lnTo>
                  <a:lnTo>
                    <a:pt x="304" y="611"/>
                  </a:lnTo>
                  <a:lnTo>
                    <a:pt x="301" y="611"/>
                  </a:lnTo>
                  <a:lnTo>
                    <a:pt x="298" y="611"/>
                  </a:lnTo>
                  <a:lnTo>
                    <a:pt x="296" y="611"/>
                  </a:lnTo>
                  <a:lnTo>
                    <a:pt x="294" y="613"/>
                  </a:lnTo>
                  <a:lnTo>
                    <a:pt x="293" y="614"/>
                  </a:lnTo>
                  <a:lnTo>
                    <a:pt x="289" y="614"/>
                  </a:lnTo>
                  <a:lnTo>
                    <a:pt x="287" y="613"/>
                  </a:lnTo>
                  <a:lnTo>
                    <a:pt x="287" y="613"/>
                  </a:lnTo>
                  <a:lnTo>
                    <a:pt x="286" y="613"/>
                  </a:lnTo>
                  <a:lnTo>
                    <a:pt x="284" y="613"/>
                  </a:lnTo>
                  <a:lnTo>
                    <a:pt x="282" y="614"/>
                  </a:lnTo>
                  <a:lnTo>
                    <a:pt x="282" y="618"/>
                  </a:lnTo>
                  <a:lnTo>
                    <a:pt x="282" y="621"/>
                  </a:lnTo>
                  <a:lnTo>
                    <a:pt x="281" y="623"/>
                  </a:lnTo>
                  <a:lnTo>
                    <a:pt x="277" y="625"/>
                  </a:lnTo>
                  <a:lnTo>
                    <a:pt x="274" y="625"/>
                  </a:lnTo>
                  <a:lnTo>
                    <a:pt x="272" y="626"/>
                  </a:lnTo>
                  <a:lnTo>
                    <a:pt x="272" y="626"/>
                  </a:lnTo>
                  <a:lnTo>
                    <a:pt x="269" y="628"/>
                  </a:lnTo>
                  <a:lnTo>
                    <a:pt x="265" y="630"/>
                  </a:lnTo>
                  <a:lnTo>
                    <a:pt x="264" y="630"/>
                  </a:lnTo>
                  <a:lnTo>
                    <a:pt x="262" y="631"/>
                  </a:lnTo>
                  <a:lnTo>
                    <a:pt x="259" y="633"/>
                  </a:lnTo>
                  <a:lnTo>
                    <a:pt x="257" y="636"/>
                  </a:lnTo>
                  <a:lnTo>
                    <a:pt x="255" y="640"/>
                  </a:lnTo>
                  <a:lnTo>
                    <a:pt x="252" y="643"/>
                  </a:lnTo>
                  <a:lnTo>
                    <a:pt x="252" y="645"/>
                  </a:lnTo>
                  <a:lnTo>
                    <a:pt x="250" y="647"/>
                  </a:lnTo>
                  <a:lnTo>
                    <a:pt x="238" y="652"/>
                  </a:lnTo>
                  <a:lnTo>
                    <a:pt x="235" y="653"/>
                  </a:lnTo>
                  <a:lnTo>
                    <a:pt x="233" y="655"/>
                  </a:lnTo>
                  <a:lnTo>
                    <a:pt x="226" y="662"/>
                  </a:lnTo>
                  <a:lnTo>
                    <a:pt x="225" y="665"/>
                  </a:lnTo>
                  <a:lnTo>
                    <a:pt x="223" y="665"/>
                  </a:lnTo>
                  <a:lnTo>
                    <a:pt x="223" y="667"/>
                  </a:lnTo>
                  <a:lnTo>
                    <a:pt x="221" y="669"/>
                  </a:lnTo>
                  <a:lnTo>
                    <a:pt x="219" y="670"/>
                  </a:lnTo>
                  <a:lnTo>
                    <a:pt x="199" y="677"/>
                  </a:lnTo>
                  <a:lnTo>
                    <a:pt x="189" y="684"/>
                  </a:lnTo>
                  <a:lnTo>
                    <a:pt x="189" y="682"/>
                  </a:lnTo>
                  <a:lnTo>
                    <a:pt x="189" y="682"/>
                  </a:lnTo>
                  <a:lnTo>
                    <a:pt x="187" y="682"/>
                  </a:lnTo>
                  <a:lnTo>
                    <a:pt x="187" y="684"/>
                  </a:lnTo>
                  <a:lnTo>
                    <a:pt x="186" y="684"/>
                  </a:lnTo>
                  <a:lnTo>
                    <a:pt x="182" y="686"/>
                  </a:lnTo>
                  <a:lnTo>
                    <a:pt x="179" y="684"/>
                  </a:lnTo>
                  <a:lnTo>
                    <a:pt x="175" y="686"/>
                  </a:lnTo>
                  <a:lnTo>
                    <a:pt x="162" y="692"/>
                  </a:lnTo>
                  <a:lnTo>
                    <a:pt x="155" y="696"/>
                  </a:lnTo>
                  <a:lnTo>
                    <a:pt x="153" y="696"/>
                  </a:lnTo>
                  <a:lnTo>
                    <a:pt x="153" y="698"/>
                  </a:lnTo>
                  <a:lnTo>
                    <a:pt x="152" y="698"/>
                  </a:lnTo>
                  <a:lnTo>
                    <a:pt x="150" y="699"/>
                  </a:lnTo>
                  <a:lnTo>
                    <a:pt x="150" y="699"/>
                  </a:lnTo>
                  <a:lnTo>
                    <a:pt x="148" y="703"/>
                  </a:lnTo>
                  <a:lnTo>
                    <a:pt x="148" y="704"/>
                  </a:lnTo>
                  <a:lnTo>
                    <a:pt x="148" y="704"/>
                  </a:lnTo>
                  <a:lnTo>
                    <a:pt x="148" y="706"/>
                  </a:lnTo>
                  <a:lnTo>
                    <a:pt x="148" y="706"/>
                  </a:lnTo>
                  <a:lnTo>
                    <a:pt x="148" y="706"/>
                  </a:lnTo>
                  <a:lnTo>
                    <a:pt x="146" y="706"/>
                  </a:lnTo>
                  <a:lnTo>
                    <a:pt x="146" y="708"/>
                  </a:lnTo>
                  <a:lnTo>
                    <a:pt x="141" y="716"/>
                  </a:lnTo>
                  <a:lnTo>
                    <a:pt x="141" y="715"/>
                  </a:lnTo>
                  <a:lnTo>
                    <a:pt x="140" y="713"/>
                  </a:lnTo>
                  <a:lnTo>
                    <a:pt x="138" y="711"/>
                  </a:lnTo>
                  <a:lnTo>
                    <a:pt x="138" y="713"/>
                  </a:lnTo>
                  <a:lnTo>
                    <a:pt x="138" y="713"/>
                  </a:lnTo>
                  <a:lnTo>
                    <a:pt x="138" y="715"/>
                  </a:lnTo>
                  <a:lnTo>
                    <a:pt x="138" y="716"/>
                  </a:lnTo>
                  <a:lnTo>
                    <a:pt x="138" y="716"/>
                  </a:lnTo>
                  <a:lnTo>
                    <a:pt x="140" y="718"/>
                  </a:lnTo>
                  <a:lnTo>
                    <a:pt x="140" y="718"/>
                  </a:lnTo>
                  <a:lnTo>
                    <a:pt x="140" y="720"/>
                  </a:lnTo>
                  <a:lnTo>
                    <a:pt x="138" y="723"/>
                  </a:lnTo>
                  <a:lnTo>
                    <a:pt x="138" y="726"/>
                  </a:lnTo>
                  <a:lnTo>
                    <a:pt x="136" y="726"/>
                  </a:lnTo>
                  <a:lnTo>
                    <a:pt x="136" y="726"/>
                  </a:lnTo>
                  <a:lnTo>
                    <a:pt x="135" y="726"/>
                  </a:lnTo>
                  <a:lnTo>
                    <a:pt x="135" y="728"/>
                  </a:lnTo>
                  <a:lnTo>
                    <a:pt x="135" y="728"/>
                  </a:lnTo>
                  <a:lnTo>
                    <a:pt x="135" y="730"/>
                  </a:lnTo>
                  <a:lnTo>
                    <a:pt x="133" y="733"/>
                  </a:lnTo>
                  <a:lnTo>
                    <a:pt x="133" y="733"/>
                  </a:lnTo>
                  <a:lnTo>
                    <a:pt x="131" y="735"/>
                  </a:lnTo>
                  <a:lnTo>
                    <a:pt x="131" y="738"/>
                  </a:lnTo>
                  <a:lnTo>
                    <a:pt x="128" y="743"/>
                  </a:lnTo>
                  <a:lnTo>
                    <a:pt x="128" y="745"/>
                  </a:lnTo>
                  <a:lnTo>
                    <a:pt x="128" y="747"/>
                  </a:lnTo>
                  <a:lnTo>
                    <a:pt x="128" y="748"/>
                  </a:lnTo>
                  <a:lnTo>
                    <a:pt x="126" y="750"/>
                  </a:lnTo>
                  <a:lnTo>
                    <a:pt x="126" y="750"/>
                  </a:lnTo>
                  <a:lnTo>
                    <a:pt x="126" y="752"/>
                  </a:lnTo>
                  <a:lnTo>
                    <a:pt x="126" y="754"/>
                  </a:lnTo>
                  <a:lnTo>
                    <a:pt x="126" y="754"/>
                  </a:lnTo>
                  <a:lnTo>
                    <a:pt x="124" y="755"/>
                  </a:lnTo>
                  <a:lnTo>
                    <a:pt x="123" y="754"/>
                  </a:lnTo>
                  <a:lnTo>
                    <a:pt x="121" y="754"/>
                  </a:lnTo>
                  <a:lnTo>
                    <a:pt x="121" y="752"/>
                  </a:lnTo>
                  <a:lnTo>
                    <a:pt x="121" y="750"/>
                  </a:lnTo>
                  <a:lnTo>
                    <a:pt x="119" y="750"/>
                  </a:lnTo>
                  <a:lnTo>
                    <a:pt x="118" y="750"/>
                  </a:lnTo>
                  <a:lnTo>
                    <a:pt x="118" y="752"/>
                  </a:lnTo>
                  <a:lnTo>
                    <a:pt x="116" y="752"/>
                  </a:lnTo>
                  <a:lnTo>
                    <a:pt x="114" y="752"/>
                  </a:lnTo>
                  <a:lnTo>
                    <a:pt x="113" y="754"/>
                  </a:lnTo>
                  <a:lnTo>
                    <a:pt x="111" y="755"/>
                  </a:lnTo>
                  <a:lnTo>
                    <a:pt x="111" y="757"/>
                  </a:lnTo>
                  <a:lnTo>
                    <a:pt x="107" y="757"/>
                  </a:lnTo>
                  <a:lnTo>
                    <a:pt x="106" y="755"/>
                  </a:lnTo>
                  <a:lnTo>
                    <a:pt x="104" y="754"/>
                  </a:lnTo>
                  <a:lnTo>
                    <a:pt x="106" y="750"/>
                  </a:lnTo>
                  <a:lnTo>
                    <a:pt x="104" y="747"/>
                  </a:lnTo>
                  <a:lnTo>
                    <a:pt x="104" y="747"/>
                  </a:lnTo>
                  <a:lnTo>
                    <a:pt x="106" y="745"/>
                  </a:lnTo>
                  <a:lnTo>
                    <a:pt x="107" y="743"/>
                  </a:lnTo>
                  <a:lnTo>
                    <a:pt x="109" y="743"/>
                  </a:lnTo>
                  <a:lnTo>
                    <a:pt x="109" y="742"/>
                  </a:lnTo>
                  <a:lnTo>
                    <a:pt x="109" y="740"/>
                  </a:lnTo>
                  <a:lnTo>
                    <a:pt x="109" y="738"/>
                  </a:lnTo>
                  <a:lnTo>
                    <a:pt x="107" y="737"/>
                  </a:lnTo>
                  <a:lnTo>
                    <a:pt x="106" y="738"/>
                  </a:lnTo>
                  <a:lnTo>
                    <a:pt x="106" y="740"/>
                  </a:lnTo>
                  <a:lnTo>
                    <a:pt x="106" y="742"/>
                  </a:lnTo>
                  <a:lnTo>
                    <a:pt x="104" y="740"/>
                  </a:lnTo>
                  <a:lnTo>
                    <a:pt x="104" y="738"/>
                  </a:lnTo>
                  <a:lnTo>
                    <a:pt x="106" y="737"/>
                  </a:lnTo>
                  <a:lnTo>
                    <a:pt x="106" y="735"/>
                  </a:lnTo>
                  <a:lnTo>
                    <a:pt x="104" y="731"/>
                  </a:lnTo>
                  <a:lnTo>
                    <a:pt x="102" y="730"/>
                  </a:lnTo>
                  <a:lnTo>
                    <a:pt x="101" y="726"/>
                  </a:lnTo>
                  <a:lnTo>
                    <a:pt x="102" y="725"/>
                  </a:lnTo>
                  <a:lnTo>
                    <a:pt x="102" y="721"/>
                  </a:lnTo>
                  <a:lnTo>
                    <a:pt x="106" y="706"/>
                  </a:lnTo>
                  <a:lnTo>
                    <a:pt x="107" y="701"/>
                  </a:lnTo>
                  <a:lnTo>
                    <a:pt x="107" y="699"/>
                  </a:lnTo>
                  <a:lnTo>
                    <a:pt x="107" y="699"/>
                  </a:lnTo>
                  <a:lnTo>
                    <a:pt x="109" y="698"/>
                  </a:lnTo>
                  <a:lnTo>
                    <a:pt x="109" y="698"/>
                  </a:lnTo>
                  <a:lnTo>
                    <a:pt x="109" y="696"/>
                  </a:lnTo>
                  <a:lnTo>
                    <a:pt x="107" y="694"/>
                  </a:lnTo>
                  <a:lnTo>
                    <a:pt x="107" y="694"/>
                  </a:lnTo>
                  <a:lnTo>
                    <a:pt x="106" y="696"/>
                  </a:lnTo>
                  <a:lnTo>
                    <a:pt x="104" y="696"/>
                  </a:lnTo>
                  <a:lnTo>
                    <a:pt x="102" y="696"/>
                  </a:lnTo>
                  <a:lnTo>
                    <a:pt x="101" y="696"/>
                  </a:lnTo>
                  <a:lnTo>
                    <a:pt x="97" y="698"/>
                  </a:lnTo>
                  <a:lnTo>
                    <a:pt x="96" y="699"/>
                  </a:lnTo>
                  <a:lnTo>
                    <a:pt x="90" y="708"/>
                  </a:lnTo>
                  <a:lnTo>
                    <a:pt x="89" y="713"/>
                  </a:lnTo>
                  <a:lnTo>
                    <a:pt x="85" y="716"/>
                  </a:lnTo>
                  <a:lnTo>
                    <a:pt x="85" y="718"/>
                  </a:lnTo>
                  <a:lnTo>
                    <a:pt x="85" y="720"/>
                  </a:lnTo>
                  <a:lnTo>
                    <a:pt x="85" y="721"/>
                  </a:lnTo>
                  <a:lnTo>
                    <a:pt x="77" y="740"/>
                  </a:lnTo>
                  <a:lnTo>
                    <a:pt x="77" y="742"/>
                  </a:lnTo>
                  <a:lnTo>
                    <a:pt x="73" y="745"/>
                  </a:lnTo>
                  <a:lnTo>
                    <a:pt x="73" y="747"/>
                  </a:lnTo>
                  <a:lnTo>
                    <a:pt x="72" y="748"/>
                  </a:lnTo>
                  <a:lnTo>
                    <a:pt x="72" y="752"/>
                  </a:lnTo>
                  <a:lnTo>
                    <a:pt x="72" y="754"/>
                  </a:lnTo>
                  <a:lnTo>
                    <a:pt x="70" y="754"/>
                  </a:lnTo>
                  <a:lnTo>
                    <a:pt x="68" y="759"/>
                  </a:lnTo>
                  <a:lnTo>
                    <a:pt x="67" y="759"/>
                  </a:lnTo>
                  <a:lnTo>
                    <a:pt x="65" y="760"/>
                  </a:lnTo>
                  <a:lnTo>
                    <a:pt x="65" y="760"/>
                  </a:lnTo>
                  <a:lnTo>
                    <a:pt x="65" y="762"/>
                  </a:lnTo>
                  <a:lnTo>
                    <a:pt x="65" y="762"/>
                  </a:lnTo>
                  <a:lnTo>
                    <a:pt x="65" y="764"/>
                  </a:lnTo>
                  <a:lnTo>
                    <a:pt x="65" y="764"/>
                  </a:lnTo>
                  <a:lnTo>
                    <a:pt x="65" y="767"/>
                  </a:lnTo>
                  <a:lnTo>
                    <a:pt x="65" y="767"/>
                  </a:lnTo>
                  <a:lnTo>
                    <a:pt x="67" y="769"/>
                  </a:lnTo>
                  <a:lnTo>
                    <a:pt x="67" y="772"/>
                  </a:lnTo>
                  <a:lnTo>
                    <a:pt x="65" y="774"/>
                  </a:lnTo>
                  <a:lnTo>
                    <a:pt x="67" y="774"/>
                  </a:lnTo>
                  <a:lnTo>
                    <a:pt x="68" y="776"/>
                  </a:lnTo>
                  <a:lnTo>
                    <a:pt x="68" y="776"/>
                  </a:lnTo>
                  <a:lnTo>
                    <a:pt x="70" y="776"/>
                  </a:lnTo>
                  <a:lnTo>
                    <a:pt x="73" y="781"/>
                  </a:lnTo>
                  <a:lnTo>
                    <a:pt x="75" y="786"/>
                  </a:lnTo>
                  <a:lnTo>
                    <a:pt x="77" y="788"/>
                  </a:lnTo>
                  <a:lnTo>
                    <a:pt x="77" y="789"/>
                  </a:lnTo>
                  <a:lnTo>
                    <a:pt x="79" y="793"/>
                  </a:lnTo>
                  <a:lnTo>
                    <a:pt x="79" y="803"/>
                  </a:lnTo>
                  <a:lnTo>
                    <a:pt x="79" y="805"/>
                  </a:lnTo>
                  <a:lnTo>
                    <a:pt x="77" y="806"/>
                  </a:lnTo>
                  <a:lnTo>
                    <a:pt x="75" y="808"/>
                  </a:lnTo>
                  <a:lnTo>
                    <a:pt x="75" y="808"/>
                  </a:lnTo>
                  <a:lnTo>
                    <a:pt x="73" y="808"/>
                  </a:lnTo>
                  <a:lnTo>
                    <a:pt x="73" y="810"/>
                  </a:lnTo>
                  <a:lnTo>
                    <a:pt x="73" y="810"/>
                  </a:lnTo>
                  <a:lnTo>
                    <a:pt x="73" y="811"/>
                  </a:lnTo>
                  <a:lnTo>
                    <a:pt x="73" y="813"/>
                  </a:lnTo>
                  <a:lnTo>
                    <a:pt x="75" y="818"/>
                  </a:lnTo>
                  <a:lnTo>
                    <a:pt x="75" y="827"/>
                  </a:lnTo>
                  <a:lnTo>
                    <a:pt x="75" y="828"/>
                  </a:lnTo>
                  <a:lnTo>
                    <a:pt x="75" y="832"/>
                  </a:lnTo>
                  <a:lnTo>
                    <a:pt x="75" y="837"/>
                  </a:lnTo>
                  <a:lnTo>
                    <a:pt x="75" y="838"/>
                  </a:lnTo>
                  <a:lnTo>
                    <a:pt x="73" y="840"/>
                  </a:lnTo>
                  <a:lnTo>
                    <a:pt x="73" y="840"/>
                  </a:lnTo>
                  <a:lnTo>
                    <a:pt x="73" y="842"/>
                  </a:lnTo>
                  <a:lnTo>
                    <a:pt x="72" y="844"/>
                  </a:lnTo>
                  <a:lnTo>
                    <a:pt x="68" y="845"/>
                  </a:lnTo>
                  <a:lnTo>
                    <a:pt x="68" y="847"/>
                  </a:lnTo>
                  <a:lnTo>
                    <a:pt x="68" y="847"/>
                  </a:lnTo>
                  <a:lnTo>
                    <a:pt x="67" y="849"/>
                  </a:lnTo>
                  <a:lnTo>
                    <a:pt x="65" y="849"/>
                  </a:lnTo>
                  <a:lnTo>
                    <a:pt x="63" y="850"/>
                  </a:lnTo>
                  <a:lnTo>
                    <a:pt x="63" y="850"/>
                  </a:lnTo>
                  <a:lnTo>
                    <a:pt x="63" y="850"/>
                  </a:lnTo>
                  <a:lnTo>
                    <a:pt x="62" y="852"/>
                  </a:lnTo>
                  <a:lnTo>
                    <a:pt x="62" y="852"/>
                  </a:lnTo>
                  <a:lnTo>
                    <a:pt x="60" y="852"/>
                  </a:lnTo>
                  <a:lnTo>
                    <a:pt x="60" y="852"/>
                  </a:lnTo>
                  <a:lnTo>
                    <a:pt x="56" y="862"/>
                  </a:lnTo>
                  <a:lnTo>
                    <a:pt x="55" y="862"/>
                  </a:lnTo>
                  <a:lnTo>
                    <a:pt x="53" y="864"/>
                  </a:lnTo>
                  <a:lnTo>
                    <a:pt x="51" y="872"/>
                  </a:lnTo>
                  <a:lnTo>
                    <a:pt x="51" y="872"/>
                  </a:lnTo>
                  <a:lnTo>
                    <a:pt x="48" y="876"/>
                  </a:lnTo>
                  <a:lnTo>
                    <a:pt x="48" y="878"/>
                  </a:lnTo>
                  <a:lnTo>
                    <a:pt x="48" y="879"/>
                  </a:lnTo>
                  <a:lnTo>
                    <a:pt x="48" y="881"/>
                  </a:lnTo>
                  <a:lnTo>
                    <a:pt x="48" y="883"/>
                  </a:lnTo>
                  <a:lnTo>
                    <a:pt x="46" y="884"/>
                  </a:lnTo>
                  <a:lnTo>
                    <a:pt x="46" y="886"/>
                  </a:lnTo>
                  <a:lnTo>
                    <a:pt x="45" y="888"/>
                  </a:lnTo>
                  <a:lnTo>
                    <a:pt x="45" y="888"/>
                  </a:lnTo>
                  <a:lnTo>
                    <a:pt x="45" y="891"/>
                  </a:lnTo>
                  <a:lnTo>
                    <a:pt x="45" y="893"/>
                  </a:lnTo>
                  <a:lnTo>
                    <a:pt x="46" y="896"/>
                  </a:lnTo>
                  <a:lnTo>
                    <a:pt x="46" y="900"/>
                  </a:lnTo>
                  <a:lnTo>
                    <a:pt x="45" y="901"/>
                  </a:lnTo>
                  <a:lnTo>
                    <a:pt x="43" y="903"/>
                  </a:lnTo>
                  <a:lnTo>
                    <a:pt x="41" y="905"/>
                  </a:lnTo>
                  <a:lnTo>
                    <a:pt x="41" y="906"/>
                  </a:lnTo>
                  <a:lnTo>
                    <a:pt x="43" y="920"/>
                  </a:lnTo>
                  <a:lnTo>
                    <a:pt x="43" y="923"/>
                  </a:lnTo>
                  <a:lnTo>
                    <a:pt x="45" y="927"/>
                  </a:lnTo>
                  <a:lnTo>
                    <a:pt x="46" y="930"/>
                  </a:lnTo>
                  <a:lnTo>
                    <a:pt x="55" y="940"/>
                  </a:lnTo>
                  <a:lnTo>
                    <a:pt x="60" y="947"/>
                  </a:lnTo>
                  <a:lnTo>
                    <a:pt x="62" y="949"/>
                  </a:lnTo>
                  <a:lnTo>
                    <a:pt x="62" y="951"/>
                  </a:lnTo>
                  <a:lnTo>
                    <a:pt x="62" y="952"/>
                  </a:lnTo>
                  <a:lnTo>
                    <a:pt x="62" y="954"/>
                  </a:lnTo>
                  <a:lnTo>
                    <a:pt x="60" y="956"/>
                  </a:lnTo>
                  <a:lnTo>
                    <a:pt x="60" y="957"/>
                  </a:lnTo>
                  <a:lnTo>
                    <a:pt x="62" y="959"/>
                  </a:lnTo>
                  <a:lnTo>
                    <a:pt x="62" y="961"/>
                  </a:lnTo>
                  <a:lnTo>
                    <a:pt x="63" y="961"/>
                  </a:lnTo>
                  <a:lnTo>
                    <a:pt x="65" y="962"/>
                  </a:lnTo>
                  <a:lnTo>
                    <a:pt x="67" y="964"/>
                  </a:lnTo>
                  <a:lnTo>
                    <a:pt x="65" y="966"/>
                  </a:lnTo>
                  <a:lnTo>
                    <a:pt x="65" y="968"/>
                  </a:lnTo>
                  <a:lnTo>
                    <a:pt x="65" y="969"/>
                  </a:lnTo>
                  <a:lnTo>
                    <a:pt x="63" y="969"/>
                  </a:lnTo>
                  <a:lnTo>
                    <a:pt x="63" y="969"/>
                  </a:lnTo>
                  <a:lnTo>
                    <a:pt x="65" y="971"/>
                  </a:lnTo>
                  <a:lnTo>
                    <a:pt x="65" y="973"/>
                  </a:lnTo>
                  <a:lnTo>
                    <a:pt x="67" y="974"/>
                  </a:lnTo>
                  <a:lnTo>
                    <a:pt x="67" y="978"/>
                  </a:lnTo>
                  <a:lnTo>
                    <a:pt x="68" y="979"/>
                  </a:lnTo>
                  <a:lnTo>
                    <a:pt x="70" y="981"/>
                  </a:lnTo>
                  <a:lnTo>
                    <a:pt x="73" y="983"/>
                  </a:lnTo>
                  <a:lnTo>
                    <a:pt x="77" y="985"/>
                  </a:lnTo>
                  <a:lnTo>
                    <a:pt x="77" y="985"/>
                  </a:lnTo>
                  <a:lnTo>
                    <a:pt x="79" y="986"/>
                  </a:lnTo>
                  <a:lnTo>
                    <a:pt x="79" y="988"/>
                  </a:lnTo>
                  <a:lnTo>
                    <a:pt x="82" y="993"/>
                  </a:lnTo>
                  <a:lnTo>
                    <a:pt x="82" y="995"/>
                  </a:lnTo>
                  <a:lnTo>
                    <a:pt x="82" y="996"/>
                  </a:lnTo>
                  <a:lnTo>
                    <a:pt x="89" y="1008"/>
                  </a:lnTo>
                  <a:lnTo>
                    <a:pt x="90" y="1012"/>
                  </a:lnTo>
                  <a:lnTo>
                    <a:pt x="96" y="1020"/>
                  </a:lnTo>
                  <a:lnTo>
                    <a:pt x="99" y="1025"/>
                  </a:lnTo>
                  <a:lnTo>
                    <a:pt x="99" y="1025"/>
                  </a:lnTo>
                  <a:lnTo>
                    <a:pt x="102" y="1029"/>
                  </a:lnTo>
                  <a:lnTo>
                    <a:pt x="102" y="1029"/>
                  </a:lnTo>
                  <a:lnTo>
                    <a:pt x="102" y="1030"/>
                  </a:lnTo>
                  <a:lnTo>
                    <a:pt x="104" y="1030"/>
                  </a:lnTo>
                  <a:lnTo>
                    <a:pt x="104" y="1030"/>
                  </a:lnTo>
                  <a:lnTo>
                    <a:pt x="106" y="1032"/>
                  </a:lnTo>
                  <a:lnTo>
                    <a:pt x="106" y="1034"/>
                  </a:lnTo>
                  <a:lnTo>
                    <a:pt x="106" y="1035"/>
                  </a:lnTo>
                  <a:lnTo>
                    <a:pt x="107" y="1035"/>
                  </a:lnTo>
                  <a:lnTo>
                    <a:pt x="107" y="1037"/>
                  </a:lnTo>
                  <a:lnTo>
                    <a:pt x="107" y="1039"/>
                  </a:lnTo>
                  <a:lnTo>
                    <a:pt x="111" y="1039"/>
                  </a:lnTo>
                  <a:lnTo>
                    <a:pt x="116" y="1042"/>
                  </a:lnTo>
                  <a:lnTo>
                    <a:pt x="118" y="1042"/>
                  </a:lnTo>
                  <a:lnTo>
                    <a:pt x="118" y="1044"/>
                  </a:lnTo>
                  <a:lnTo>
                    <a:pt x="116" y="1047"/>
                  </a:lnTo>
                  <a:lnTo>
                    <a:pt x="116" y="1049"/>
                  </a:lnTo>
                  <a:lnTo>
                    <a:pt x="114" y="1051"/>
                  </a:lnTo>
                  <a:lnTo>
                    <a:pt x="114" y="1052"/>
                  </a:lnTo>
                  <a:lnTo>
                    <a:pt x="116" y="1052"/>
                  </a:lnTo>
                  <a:lnTo>
                    <a:pt x="118" y="1054"/>
                  </a:lnTo>
                  <a:lnTo>
                    <a:pt x="118" y="1056"/>
                  </a:lnTo>
                  <a:lnTo>
                    <a:pt x="118" y="1056"/>
                  </a:lnTo>
                  <a:lnTo>
                    <a:pt x="116" y="1056"/>
                  </a:lnTo>
                  <a:lnTo>
                    <a:pt x="116" y="1056"/>
                  </a:lnTo>
                  <a:lnTo>
                    <a:pt x="114" y="1056"/>
                  </a:lnTo>
                  <a:lnTo>
                    <a:pt x="114" y="1056"/>
                  </a:lnTo>
                  <a:lnTo>
                    <a:pt x="113" y="1056"/>
                  </a:lnTo>
                  <a:lnTo>
                    <a:pt x="113" y="1054"/>
                  </a:lnTo>
                  <a:lnTo>
                    <a:pt x="111" y="1054"/>
                  </a:lnTo>
                  <a:lnTo>
                    <a:pt x="111" y="1054"/>
                  </a:lnTo>
                  <a:lnTo>
                    <a:pt x="111" y="1058"/>
                  </a:lnTo>
                  <a:lnTo>
                    <a:pt x="113" y="1061"/>
                  </a:lnTo>
                  <a:lnTo>
                    <a:pt x="114" y="1063"/>
                  </a:lnTo>
                  <a:lnTo>
                    <a:pt x="114" y="1063"/>
                  </a:lnTo>
                  <a:lnTo>
                    <a:pt x="114" y="1064"/>
                  </a:lnTo>
                  <a:lnTo>
                    <a:pt x="114" y="1066"/>
                  </a:lnTo>
                  <a:lnTo>
                    <a:pt x="113" y="1066"/>
                  </a:lnTo>
                  <a:lnTo>
                    <a:pt x="113" y="1066"/>
                  </a:lnTo>
                  <a:lnTo>
                    <a:pt x="113" y="1066"/>
                  </a:lnTo>
                  <a:lnTo>
                    <a:pt x="113" y="1068"/>
                  </a:lnTo>
                  <a:lnTo>
                    <a:pt x="111" y="1068"/>
                  </a:lnTo>
                  <a:lnTo>
                    <a:pt x="111" y="1069"/>
                  </a:lnTo>
                  <a:lnTo>
                    <a:pt x="109" y="1071"/>
                  </a:lnTo>
                  <a:lnTo>
                    <a:pt x="109" y="1073"/>
                  </a:lnTo>
                  <a:lnTo>
                    <a:pt x="111" y="1075"/>
                  </a:lnTo>
                  <a:lnTo>
                    <a:pt x="111" y="1076"/>
                  </a:lnTo>
                  <a:lnTo>
                    <a:pt x="113" y="1080"/>
                  </a:lnTo>
                  <a:lnTo>
                    <a:pt x="114" y="1081"/>
                  </a:lnTo>
                  <a:lnTo>
                    <a:pt x="113" y="1086"/>
                  </a:lnTo>
                  <a:lnTo>
                    <a:pt x="113" y="1088"/>
                  </a:lnTo>
                  <a:lnTo>
                    <a:pt x="111" y="1088"/>
                  </a:lnTo>
                  <a:lnTo>
                    <a:pt x="107" y="1088"/>
                  </a:lnTo>
                  <a:lnTo>
                    <a:pt x="107" y="1090"/>
                  </a:lnTo>
                  <a:lnTo>
                    <a:pt x="106" y="1091"/>
                  </a:lnTo>
                  <a:lnTo>
                    <a:pt x="106" y="1091"/>
                  </a:lnTo>
                  <a:lnTo>
                    <a:pt x="104" y="1093"/>
                  </a:lnTo>
                  <a:lnTo>
                    <a:pt x="102" y="1095"/>
                  </a:lnTo>
                  <a:lnTo>
                    <a:pt x="101" y="1097"/>
                  </a:lnTo>
                  <a:lnTo>
                    <a:pt x="99" y="1095"/>
                  </a:lnTo>
                  <a:lnTo>
                    <a:pt x="97" y="1090"/>
                  </a:lnTo>
                  <a:lnTo>
                    <a:pt x="92" y="1085"/>
                  </a:lnTo>
                  <a:lnTo>
                    <a:pt x="90" y="1083"/>
                  </a:lnTo>
                  <a:lnTo>
                    <a:pt x="90" y="1081"/>
                  </a:lnTo>
                  <a:lnTo>
                    <a:pt x="89" y="1080"/>
                  </a:lnTo>
                  <a:lnTo>
                    <a:pt x="89" y="1076"/>
                  </a:lnTo>
                  <a:lnTo>
                    <a:pt x="87" y="1071"/>
                  </a:lnTo>
                  <a:lnTo>
                    <a:pt x="87" y="1069"/>
                  </a:lnTo>
                  <a:lnTo>
                    <a:pt x="89" y="1066"/>
                  </a:lnTo>
                  <a:lnTo>
                    <a:pt x="87" y="1066"/>
                  </a:lnTo>
                  <a:lnTo>
                    <a:pt x="85" y="1066"/>
                  </a:lnTo>
                  <a:lnTo>
                    <a:pt x="84" y="1058"/>
                  </a:lnTo>
                  <a:lnTo>
                    <a:pt x="84" y="1056"/>
                  </a:lnTo>
                  <a:lnTo>
                    <a:pt x="85" y="1052"/>
                  </a:lnTo>
                  <a:lnTo>
                    <a:pt x="85" y="1052"/>
                  </a:lnTo>
                  <a:lnTo>
                    <a:pt x="84" y="1052"/>
                  </a:lnTo>
                  <a:lnTo>
                    <a:pt x="82" y="1052"/>
                  </a:lnTo>
                  <a:lnTo>
                    <a:pt x="82" y="1052"/>
                  </a:lnTo>
                  <a:lnTo>
                    <a:pt x="82" y="1052"/>
                  </a:lnTo>
                  <a:lnTo>
                    <a:pt x="82" y="1052"/>
                  </a:lnTo>
                  <a:lnTo>
                    <a:pt x="82" y="1054"/>
                  </a:lnTo>
                  <a:lnTo>
                    <a:pt x="82" y="1056"/>
                  </a:lnTo>
                  <a:lnTo>
                    <a:pt x="84" y="1056"/>
                  </a:lnTo>
                  <a:lnTo>
                    <a:pt x="82" y="1059"/>
                  </a:lnTo>
                  <a:lnTo>
                    <a:pt x="82" y="1063"/>
                  </a:lnTo>
                  <a:lnTo>
                    <a:pt x="80" y="1066"/>
                  </a:lnTo>
                  <a:lnTo>
                    <a:pt x="75" y="1075"/>
                  </a:lnTo>
                  <a:lnTo>
                    <a:pt x="73" y="1075"/>
                  </a:lnTo>
                  <a:lnTo>
                    <a:pt x="72" y="1073"/>
                  </a:lnTo>
                  <a:lnTo>
                    <a:pt x="70" y="1073"/>
                  </a:lnTo>
                  <a:lnTo>
                    <a:pt x="70" y="1071"/>
                  </a:lnTo>
                  <a:lnTo>
                    <a:pt x="68" y="1069"/>
                  </a:lnTo>
                  <a:lnTo>
                    <a:pt x="68" y="1068"/>
                  </a:lnTo>
                  <a:lnTo>
                    <a:pt x="67" y="1064"/>
                  </a:lnTo>
                  <a:lnTo>
                    <a:pt x="67" y="1061"/>
                  </a:lnTo>
                  <a:lnTo>
                    <a:pt x="67" y="1059"/>
                  </a:lnTo>
                  <a:lnTo>
                    <a:pt x="68" y="1056"/>
                  </a:lnTo>
                  <a:lnTo>
                    <a:pt x="70" y="1056"/>
                  </a:lnTo>
                  <a:lnTo>
                    <a:pt x="70" y="1054"/>
                  </a:lnTo>
                  <a:lnTo>
                    <a:pt x="70" y="1052"/>
                  </a:lnTo>
                  <a:lnTo>
                    <a:pt x="70" y="1051"/>
                  </a:lnTo>
                  <a:lnTo>
                    <a:pt x="72" y="1049"/>
                  </a:lnTo>
                  <a:lnTo>
                    <a:pt x="72" y="1049"/>
                  </a:lnTo>
                  <a:lnTo>
                    <a:pt x="72" y="1047"/>
                  </a:lnTo>
                  <a:lnTo>
                    <a:pt x="72" y="1046"/>
                  </a:lnTo>
                  <a:lnTo>
                    <a:pt x="72" y="1046"/>
                  </a:lnTo>
                  <a:lnTo>
                    <a:pt x="70" y="1046"/>
                  </a:lnTo>
                  <a:lnTo>
                    <a:pt x="70" y="1044"/>
                  </a:lnTo>
                  <a:lnTo>
                    <a:pt x="70" y="1044"/>
                  </a:lnTo>
                  <a:lnTo>
                    <a:pt x="68" y="1042"/>
                  </a:lnTo>
                  <a:lnTo>
                    <a:pt x="70" y="1041"/>
                  </a:lnTo>
                  <a:lnTo>
                    <a:pt x="68" y="1039"/>
                  </a:lnTo>
                  <a:lnTo>
                    <a:pt x="67" y="1037"/>
                  </a:lnTo>
                  <a:lnTo>
                    <a:pt x="65" y="1035"/>
                  </a:lnTo>
                  <a:lnTo>
                    <a:pt x="63" y="1034"/>
                  </a:lnTo>
                  <a:lnTo>
                    <a:pt x="58" y="1030"/>
                  </a:lnTo>
                  <a:lnTo>
                    <a:pt x="58" y="1030"/>
                  </a:lnTo>
                  <a:lnTo>
                    <a:pt x="58" y="1029"/>
                  </a:lnTo>
                  <a:lnTo>
                    <a:pt x="56" y="1025"/>
                  </a:lnTo>
                  <a:lnTo>
                    <a:pt x="56" y="1024"/>
                  </a:lnTo>
                  <a:lnTo>
                    <a:pt x="55" y="1024"/>
                  </a:lnTo>
                  <a:lnTo>
                    <a:pt x="55" y="1024"/>
                  </a:lnTo>
                  <a:lnTo>
                    <a:pt x="53" y="1024"/>
                  </a:lnTo>
                  <a:lnTo>
                    <a:pt x="53" y="1024"/>
                  </a:lnTo>
                  <a:lnTo>
                    <a:pt x="53" y="1022"/>
                  </a:lnTo>
                  <a:lnTo>
                    <a:pt x="51" y="1022"/>
                  </a:lnTo>
                  <a:lnTo>
                    <a:pt x="51" y="1022"/>
                  </a:lnTo>
                  <a:lnTo>
                    <a:pt x="51" y="1020"/>
                  </a:lnTo>
                  <a:lnTo>
                    <a:pt x="51" y="1017"/>
                  </a:lnTo>
                  <a:lnTo>
                    <a:pt x="51" y="1013"/>
                  </a:lnTo>
                  <a:lnTo>
                    <a:pt x="50" y="1013"/>
                  </a:lnTo>
                  <a:lnTo>
                    <a:pt x="48" y="1017"/>
                  </a:lnTo>
                  <a:lnTo>
                    <a:pt x="46" y="1020"/>
                  </a:lnTo>
                  <a:lnTo>
                    <a:pt x="46" y="1022"/>
                  </a:lnTo>
                  <a:lnTo>
                    <a:pt x="43" y="1025"/>
                  </a:lnTo>
                  <a:lnTo>
                    <a:pt x="43" y="1025"/>
                  </a:lnTo>
                  <a:lnTo>
                    <a:pt x="43" y="1029"/>
                  </a:lnTo>
                  <a:lnTo>
                    <a:pt x="41" y="1030"/>
                  </a:lnTo>
                  <a:lnTo>
                    <a:pt x="43" y="1032"/>
                  </a:lnTo>
                  <a:lnTo>
                    <a:pt x="43" y="1034"/>
                  </a:lnTo>
                  <a:lnTo>
                    <a:pt x="46" y="1035"/>
                  </a:lnTo>
                  <a:lnTo>
                    <a:pt x="48" y="1037"/>
                  </a:lnTo>
                  <a:lnTo>
                    <a:pt x="46" y="1039"/>
                  </a:lnTo>
                  <a:lnTo>
                    <a:pt x="46" y="1039"/>
                  </a:lnTo>
                  <a:lnTo>
                    <a:pt x="46" y="1041"/>
                  </a:lnTo>
                  <a:lnTo>
                    <a:pt x="48" y="1042"/>
                  </a:lnTo>
                  <a:lnTo>
                    <a:pt x="48" y="1042"/>
                  </a:lnTo>
                  <a:lnTo>
                    <a:pt x="50" y="1044"/>
                  </a:lnTo>
                  <a:lnTo>
                    <a:pt x="51" y="1044"/>
                  </a:lnTo>
                  <a:lnTo>
                    <a:pt x="51" y="1046"/>
                  </a:lnTo>
                  <a:lnTo>
                    <a:pt x="51" y="1047"/>
                  </a:lnTo>
                  <a:lnTo>
                    <a:pt x="51" y="1049"/>
                  </a:lnTo>
                  <a:lnTo>
                    <a:pt x="51" y="1049"/>
                  </a:lnTo>
                  <a:lnTo>
                    <a:pt x="55" y="1052"/>
                  </a:lnTo>
                  <a:lnTo>
                    <a:pt x="56" y="1063"/>
                  </a:lnTo>
                  <a:lnTo>
                    <a:pt x="56" y="1063"/>
                  </a:lnTo>
                  <a:lnTo>
                    <a:pt x="58" y="1064"/>
                  </a:lnTo>
                  <a:lnTo>
                    <a:pt x="60" y="1066"/>
                  </a:lnTo>
                  <a:lnTo>
                    <a:pt x="62" y="1066"/>
                  </a:lnTo>
                  <a:lnTo>
                    <a:pt x="65" y="1069"/>
                  </a:lnTo>
                  <a:lnTo>
                    <a:pt x="65" y="1071"/>
                  </a:lnTo>
                  <a:lnTo>
                    <a:pt x="65" y="1073"/>
                  </a:lnTo>
                  <a:lnTo>
                    <a:pt x="65" y="1075"/>
                  </a:lnTo>
                  <a:lnTo>
                    <a:pt x="67" y="1075"/>
                  </a:lnTo>
                  <a:lnTo>
                    <a:pt x="73" y="1076"/>
                  </a:lnTo>
                  <a:lnTo>
                    <a:pt x="75" y="1078"/>
                  </a:lnTo>
                  <a:lnTo>
                    <a:pt x="79" y="1080"/>
                  </a:lnTo>
                  <a:lnTo>
                    <a:pt x="80" y="1081"/>
                  </a:lnTo>
                  <a:lnTo>
                    <a:pt x="82" y="1085"/>
                  </a:lnTo>
                  <a:lnTo>
                    <a:pt x="82" y="1086"/>
                  </a:lnTo>
                  <a:lnTo>
                    <a:pt x="82" y="1088"/>
                  </a:lnTo>
                  <a:lnTo>
                    <a:pt x="82" y="1091"/>
                  </a:lnTo>
                  <a:lnTo>
                    <a:pt x="82" y="1093"/>
                  </a:lnTo>
                  <a:lnTo>
                    <a:pt x="84" y="1097"/>
                  </a:lnTo>
                  <a:lnTo>
                    <a:pt x="84" y="1098"/>
                  </a:lnTo>
                  <a:lnTo>
                    <a:pt x="82" y="1100"/>
                  </a:lnTo>
                  <a:lnTo>
                    <a:pt x="82" y="1102"/>
                  </a:lnTo>
                  <a:lnTo>
                    <a:pt x="80" y="1103"/>
                  </a:lnTo>
                  <a:lnTo>
                    <a:pt x="79" y="1103"/>
                  </a:lnTo>
                  <a:lnTo>
                    <a:pt x="79" y="1103"/>
                  </a:lnTo>
                  <a:lnTo>
                    <a:pt x="77" y="1108"/>
                  </a:lnTo>
                  <a:lnTo>
                    <a:pt x="75" y="1108"/>
                  </a:lnTo>
                  <a:lnTo>
                    <a:pt x="73" y="1107"/>
                  </a:lnTo>
                  <a:lnTo>
                    <a:pt x="73" y="1107"/>
                  </a:lnTo>
                  <a:lnTo>
                    <a:pt x="72" y="1107"/>
                  </a:lnTo>
                  <a:lnTo>
                    <a:pt x="70" y="1108"/>
                  </a:lnTo>
                  <a:lnTo>
                    <a:pt x="67" y="1110"/>
                  </a:lnTo>
                  <a:lnTo>
                    <a:pt x="67" y="1110"/>
                  </a:lnTo>
                  <a:lnTo>
                    <a:pt x="68" y="1114"/>
                  </a:lnTo>
                  <a:lnTo>
                    <a:pt x="65" y="1114"/>
                  </a:lnTo>
                  <a:lnTo>
                    <a:pt x="63" y="1112"/>
                  </a:lnTo>
                  <a:lnTo>
                    <a:pt x="63" y="1112"/>
                  </a:lnTo>
                  <a:lnTo>
                    <a:pt x="63" y="1110"/>
                  </a:lnTo>
                  <a:lnTo>
                    <a:pt x="63" y="1108"/>
                  </a:lnTo>
                  <a:lnTo>
                    <a:pt x="63" y="1108"/>
                  </a:lnTo>
                  <a:lnTo>
                    <a:pt x="62" y="1108"/>
                  </a:lnTo>
                  <a:lnTo>
                    <a:pt x="62" y="1107"/>
                  </a:lnTo>
                  <a:lnTo>
                    <a:pt x="62" y="1105"/>
                  </a:lnTo>
                  <a:lnTo>
                    <a:pt x="62" y="1102"/>
                  </a:lnTo>
                  <a:lnTo>
                    <a:pt x="62" y="1102"/>
                  </a:lnTo>
                  <a:lnTo>
                    <a:pt x="62" y="1098"/>
                  </a:lnTo>
                  <a:lnTo>
                    <a:pt x="62" y="1098"/>
                  </a:lnTo>
                  <a:lnTo>
                    <a:pt x="62" y="1097"/>
                  </a:lnTo>
                  <a:lnTo>
                    <a:pt x="60" y="1097"/>
                  </a:lnTo>
                  <a:lnTo>
                    <a:pt x="60" y="1098"/>
                  </a:lnTo>
                  <a:lnTo>
                    <a:pt x="60" y="1098"/>
                  </a:lnTo>
                  <a:lnTo>
                    <a:pt x="60" y="1100"/>
                  </a:lnTo>
                  <a:lnTo>
                    <a:pt x="58" y="1102"/>
                  </a:lnTo>
                  <a:lnTo>
                    <a:pt x="58" y="1103"/>
                  </a:lnTo>
                  <a:lnTo>
                    <a:pt x="58" y="1108"/>
                  </a:lnTo>
                  <a:lnTo>
                    <a:pt x="56" y="1108"/>
                  </a:lnTo>
                  <a:lnTo>
                    <a:pt x="56" y="1107"/>
                  </a:lnTo>
                  <a:lnTo>
                    <a:pt x="56" y="1105"/>
                  </a:lnTo>
                  <a:lnTo>
                    <a:pt x="56" y="1100"/>
                  </a:lnTo>
                  <a:lnTo>
                    <a:pt x="55" y="1097"/>
                  </a:lnTo>
                  <a:lnTo>
                    <a:pt x="55" y="1097"/>
                  </a:lnTo>
                  <a:lnTo>
                    <a:pt x="55" y="1095"/>
                  </a:lnTo>
                  <a:lnTo>
                    <a:pt x="55" y="1093"/>
                  </a:lnTo>
                  <a:lnTo>
                    <a:pt x="55" y="1091"/>
                  </a:lnTo>
                  <a:lnTo>
                    <a:pt x="55" y="1090"/>
                  </a:lnTo>
                  <a:lnTo>
                    <a:pt x="55" y="1085"/>
                  </a:lnTo>
                  <a:lnTo>
                    <a:pt x="53" y="1083"/>
                  </a:lnTo>
                  <a:lnTo>
                    <a:pt x="53" y="1081"/>
                  </a:lnTo>
                  <a:lnTo>
                    <a:pt x="51" y="1080"/>
                  </a:lnTo>
                  <a:lnTo>
                    <a:pt x="51" y="1081"/>
                  </a:lnTo>
                  <a:lnTo>
                    <a:pt x="51" y="1086"/>
                  </a:lnTo>
                  <a:lnTo>
                    <a:pt x="51" y="1088"/>
                  </a:lnTo>
                  <a:lnTo>
                    <a:pt x="50" y="1090"/>
                  </a:lnTo>
                  <a:lnTo>
                    <a:pt x="50" y="1088"/>
                  </a:lnTo>
                  <a:lnTo>
                    <a:pt x="48" y="1086"/>
                  </a:lnTo>
                  <a:lnTo>
                    <a:pt x="48" y="1081"/>
                  </a:lnTo>
                  <a:lnTo>
                    <a:pt x="48" y="1081"/>
                  </a:lnTo>
                  <a:lnTo>
                    <a:pt x="48" y="1080"/>
                  </a:lnTo>
                  <a:lnTo>
                    <a:pt x="48" y="1080"/>
                  </a:lnTo>
                  <a:lnTo>
                    <a:pt x="48" y="1080"/>
                  </a:lnTo>
                  <a:lnTo>
                    <a:pt x="46" y="1076"/>
                  </a:lnTo>
                  <a:lnTo>
                    <a:pt x="45" y="1073"/>
                  </a:lnTo>
                  <a:lnTo>
                    <a:pt x="43" y="1069"/>
                  </a:lnTo>
                  <a:lnTo>
                    <a:pt x="43" y="1068"/>
                  </a:lnTo>
                  <a:lnTo>
                    <a:pt x="41" y="1069"/>
                  </a:lnTo>
                  <a:lnTo>
                    <a:pt x="41" y="1071"/>
                  </a:lnTo>
                  <a:lnTo>
                    <a:pt x="40" y="1061"/>
                  </a:lnTo>
                  <a:lnTo>
                    <a:pt x="40" y="1058"/>
                  </a:lnTo>
                  <a:lnTo>
                    <a:pt x="38" y="1059"/>
                  </a:lnTo>
                  <a:lnTo>
                    <a:pt x="40" y="1066"/>
                  </a:lnTo>
                  <a:lnTo>
                    <a:pt x="40" y="1076"/>
                  </a:lnTo>
                  <a:lnTo>
                    <a:pt x="38" y="1080"/>
                  </a:lnTo>
                  <a:lnTo>
                    <a:pt x="38" y="1081"/>
                  </a:lnTo>
                  <a:lnTo>
                    <a:pt x="38" y="1083"/>
                  </a:lnTo>
                  <a:lnTo>
                    <a:pt x="40" y="1088"/>
                  </a:lnTo>
                  <a:lnTo>
                    <a:pt x="41" y="1090"/>
                  </a:lnTo>
                  <a:lnTo>
                    <a:pt x="40" y="1088"/>
                  </a:lnTo>
                  <a:lnTo>
                    <a:pt x="38" y="1088"/>
                  </a:lnTo>
                  <a:lnTo>
                    <a:pt x="38" y="1086"/>
                  </a:lnTo>
                  <a:lnTo>
                    <a:pt x="36" y="1085"/>
                  </a:lnTo>
                  <a:lnTo>
                    <a:pt x="36" y="1085"/>
                  </a:lnTo>
                  <a:lnTo>
                    <a:pt x="36" y="1085"/>
                  </a:lnTo>
                  <a:lnTo>
                    <a:pt x="36" y="1083"/>
                  </a:lnTo>
                  <a:lnTo>
                    <a:pt x="36" y="1083"/>
                  </a:lnTo>
                  <a:lnTo>
                    <a:pt x="34" y="1080"/>
                  </a:lnTo>
                  <a:lnTo>
                    <a:pt x="34" y="1078"/>
                  </a:lnTo>
                  <a:lnTo>
                    <a:pt x="34" y="1059"/>
                  </a:lnTo>
                  <a:lnTo>
                    <a:pt x="33" y="1058"/>
                  </a:lnTo>
                  <a:lnTo>
                    <a:pt x="33" y="1059"/>
                  </a:lnTo>
                  <a:lnTo>
                    <a:pt x="31" y="1061"/>
                  </a:lnTo>
                  <a:lnTo>
                    <a:pt x="31" y="1064"/>
                  </a:lnTo>
                  <a:lnTo>
                    <a:pt x="33" y="1068"/>
                  </a:lnTo>
                  <a:lnTo>
                    <a:pt x="33" y="1069"/>
                  </a:lnTo>
                  <a:lnTo>
                    <a:pt x="31" y="1071"/>
                  </a:lnTo>
                  <a:lnTo>
                    <a:pt x="31" y="1073"/>
                  </a:lnTo>
                  <a:lnTo>
                    <a:pt x="31" y="1076"/>
                  </a:lnTo>
                  <a:lnTo>
                    <a:pt x="29" y="1076"/>
                  </a:lnTo>
                  <a:lnTo>
                    <a:pt x="29" y="1075"/>
                  </a:lnTo>
                  <a:lnTo>
                    <a:pt x="29" y="1073"/>
                  </a:lnTo>
                  <a:lnTo>
                    <a:pt x="28" y="1073"/>
                  </a:lnTo>
                  <a:lnTo>
                    <a:pt x="26" y="1071"/>
                  </a:lnTo>
                  <a:lnTo>
                    <a:pt x="24" y="1071"/>
                  </a:lnTo>
                  <a:lnTo>
                    <a:pt x="21" y="1069"/>
                  </a:lnTo>
                  <a:lnTo>
                    <a:pt x="19" y="1069"/>
                  </a:lnTo>
                  <a:lnTo>
                    <a:pt x="21" y="1071"/>
                  </a:lnTo>
                  <a:lnTo>
                    <a:pt x="28" y="1075"/>
                  </a:lnTo>
                  <a:lnTo>
                    <a:pt x="29" y="1080"/>
                  </a:lnTo>
                  <a:lnTo>
                    <a:pt x="31" y="1081"/>
                  </a:lnTo>
                  <a:lnTo>
                    <a:pt x="33" y="1085"/>
                  </a:lnTo>
                  <a:lnTo>
                    <a:pt x="31" y="1086"/>
                  </a:lnTo>
                  <a:lnTo>
                    <a:pt x="33" y="1088"/>
                  </a:lnTo>
                  <a:lnTo>
                    <a:pt x="33" y="1090"/>
                  </a:lnTo>
                  <a:lnTo>
                    <a:pt x="34" y="1091"/>
                  </a:lnTo>
                  <a:lnTo>
                    <a:pt x="36" y="1093"/>
                  </a:lnTo>
                  <a:lnTo>
                    <a:pt x="38" y="1095"/>
                  </a:lnTo>
                  <a:lnTo>
                    <a:pt x="40" y="1095"/>
                  </a:lnTo>
                  <a:lnTo>
                    <a:pt x="48" y="1105"/>
                  </a:lnTo>
                  <a:lnTo>
                    <a:pt x="55" y="1110"/>
                  </a:lnTo>
                  <a:lnTo>
                    <a:pt x="55" y="1112"/>
                  </a:lnTo>
                  <a:lnTo>
                    <a:pt x="56" y="1114"/>
                  </a:lnTo>
                  <a:lnTo>
                    <a:pt x="65" y="1122"/>
                  </a:lnTo>
                  <a:lnTo>
                    <a:pt x="73" y="1136"/>
                  </a:lnTo>
                  <a:lnTo>
                    <a:pt x="89" y="1158"/>
                  </a:lnTo>
                  <a:lnTo>
                    <a:pt x="96" y="1170"/>
                  </a:lnTo>
                  <a:lnTo>
                    <a:pt x="101" y="1181"/>
                  </a:lnTo>
                  <a:lnTo>
                    <a:pt x="107" y="1202"/>
                  </a:lnTo>
                  <a:lnTo>
                    <a:pt x="107" y="1204"/>
                  </a:lnTo>
                  <a:lnTo>
                    <a:pt x="107" y="1204"/>
                  </a:lnTo>
                  <a:lnTo>
                    <a:pt x="106" y="1205"/>
                  </a:lnTo>
                  <a:lnTo>
                    <a:pt x="106" y="1207"/>
                  </a:lnTo>
                  <a:lnTo>
                    <a:pt x="106" y="1209"/>
                  </a:lnTo>
                  <a:lnTo>
                    <a:pt x="104" y="1212"/>
                  </a:lnTo>
                  <a:lnTo>
                    <a:pt x="102" y="1214"/>
                  </a:lnTo>
                  <a:lnTo>
                    <a:pt x="102" y="1217"/>
                  </a:lnTo>
                  <a:lnTo>
                    <a:pt x="104" y="1221"/>
                  </a:lnTo>
                  <a:lnTo>
                    <a:pt x="107" y="1231"/>
                  </a:lnTo>
                  <a:lnTo>
                    <a:pt x="107" y="1231"/>
                  </a:lnTo>
                  <a:lnTo>
                    <a:pt x="107" y="1234"/>
                  </a:lnTo>
                  <a:lnTo>
                    <a:pt x="107" y="1234"/>
                  </a:lnTo>
                  <a:lnTo>
                    <a:pt x="107" y="1236"/>
                  </a:lnTo>
                  <a:lnTo>
                    <a:pt x="109" y="1238"/>
                  </a:lnTo>
                  <a:lnTo>
                    <a:pt x="116" y="1246"/>
                  </a:lnTo>
                  <a:lnTo>
                    <a:pt x="118" y="1246"/>
                  </a:lnTo>
                  <a:lnTo>
                    <a:pt x="119" y="1248"/>
                  </a:lnTo>
                  <a:lnTo>
                    <a:pt x="121" y="1249"/>
                  </a:lnTo>
                  <a:lnTo>
                    <a:pt x="126" y="1255"/>
                  </a:lnTo>
                  <a:lnTo>
                    <a:pt x="126" y="1256"/>
                  </a:lnTo>
                  <a:lnTo>
                    <a:pt x="126" y="1256"/>
                  </a:lnTo>
                  <a:lnTo>
                    <a:pt x="131" y="1263"/>
                  </a:lnTo>
                  <a:lnTo>
                    <a:pt x="138" y="1271"/>
                  </a:lnTo>
                  <a:lnTo>
                    <a:pt x="140" y="1273"/>
                  </a:lnTo>
                  <a:lnTo>
                    <a:pt x="145" y="1285"/>
                  </a:lnTo>
                  <a:lnTo>
                    <a:pt x="146" y="1288"/>
                  </a:lnTo>
                  <a:lnTo>
                    <a:pt x="146" y="1294"/>
                  </a:lnTo>
                  <a:lnTo>
                    <a:pt x="145" y="1297"/>
                  </a:lnTo>
                  <a:lnTo>
                    <a:pt x="145" y="1297"/>
                  </a:lnTo>
                  <a:lnTo>
                    <a:pt x="146" y="1300"/>
                  </a:lnTo>
                  <a:lnTo>
                    <a:pt x="148" y="1302"/>
                  </a:lnTo>
                  <a:lnTo>
                    <a:pt x="150" y="1307"/>
                  </a:lnTo>
                  <a:lnTo>
                    <a:pt x="152" y="1307"/>
                  </a:lnTo>
                  <a:lnTo>
                    <a:pt x="167" y="1322"/>
                  </a:lnTo>
                  <a:lnTo>
                    <a:pt x="167" y="1324"/>
                  </a:lnTo>
                  <a:lnTo>
                    <a:pt x="172" y="1334"/>
                  </a:lnTo>
                  <a:lnTo>
                    <a:pt x="174" y="1339"/>
                  </a:lnTo>
                  <a:lnTo>
                    <a:pt x="175" y="1343"/>
                  </a:lnTo>
                  <a:lnTo>
                    <a:pt x="175" y="1345"/>
                  </a:lnTo>
                  <a:lnTo>
                    <a:pt x="175" y="1346"/>
                  </a:lnTo>
                  <a:lnTo>
                    <a:pt x="175" y="1348"/>
                  </a:lnTo>
                  <a:lnTo>
                    <a:pt x="177" y="1351"/>
                  </a:lnTo>
                  <a:lnTo>
                    <a:pt x="179" y="1356"/>
                  </a:lnTo>
                  <a:lnTo>
                    <a:pt x="179" y="1358"/>
                  </a:lnTo>
                  <a:lnTo>
                    <a:pt x="179" y="1360"/>
                  </a:lnTo>
                  <a:lnTo>
                    <a:pt x="177" y="1365"/>
                  </a:lnTo>
                  <a:lnTo>
                    <a:pt x="175" y="1372"/>
                  </a:lnTo>
                  <a:lnTo>
                    <a:pt x="175" y="1378"/>
                  </a:lnTo>
                  <a:lnTo>
                    <a:pt x="175" y="1387"/>
                  </a:lnTo>
                  <a:lnTo>
                    <a:pt x="177" y="1387"/>
                  </a:lnTo>
                  <a:lnTo>
                    <a:pt x="177" y="1390"/>
                  </a:lnTo>
                  <a:lnTo>
                    <a:pt x="177" y="1392"/>
                  </a:lnTo>
                  <a:lnTo>
                    <a:pt x="175" y="1404"/>
                  </a:lnTo>
                  <a:lnTo>
                    <a:pt x="175" y="1407"/>
                  </a:lnTo>
                  <a:lnTo>
                    <a:pt x="177" y="1407"/>
                  </a:lnTo>
                  <a:lnTo>
                    <a:pt x="177" y="1407"/>
                  </a:lnTo>
                  <a:lnTo>
                    <a:pt x="179" y="1409"/>
                  </a:lnTo>
                  <a:lnTo>
                    <a:pt x="179" y="1411"/>
                  </a:lnTo>
                  <a:lnTo>
                    <a:pt x="179" y="1412"/>
                  </a:lnTo>
                  <a:lnTo>
                    <a:pt x="180" y="1414"/>
                  </a:lnTo>
                  <a:lnTo>
                    <a:pt x="179" y="1416"/>
                  </a:lnTo>
                  <a:lnTo>
                    <a:pt x="179" y="1418"/>
                  </a:lnTo>
                  <a:lnTo>
                    <a:pt x="179" y="1419"/>
                  </a:lnTo>
                  <a:lnTo>
                    <a:pt x="179" y="1421"/>
                  </a:lnTo>
                  <a:lnTo>
                    <a:pt x="180" y="1421"/>
                  </a:lnTo>
                  <a:lnTo>
                    <a:pt x="182" y="1423"/>
                  </a:lnTo>
                  <a:lnTo>
                    <a:pt x="182" y="1423"/>
                  </a:lnTo>
                  <a:lnTo>
                    <a:pt x="182" y="1424"/>
                  </a:lnTo>
                  <a:lnTo>
                    <a:pt x="182" y="1424"/>
                  </a:lnTo>
                  <a:lnTo>
                    <a:pt x="182" y="1426"/>
                  </a:lnTo>
                  <a:lnTo>
                    <a:pt x="182" y="1428"/>
                  </a:lnTo>
                  <a:lnTo>
                    <a:pt x="182" y="1428"/>
                  </a:lnTo>
                  <a:lnTo>
                    <a:pt x="182" y="1428"/>
                  </a:lnTo>
                  <a:lnTo>
                    <a:pt x="182" y="1429"/>
                  </a:lnTo>
                  <a:lnTo>
                    <a:pt x="182" y="1429"/>
                  </a:lnTo>
                  <a:lnTo>
                    <a:pt x="182" y="1431"/>
                  </a:lnTo>
                  <a:lnTo>
                    <a:pt x="184" y="1433"/>
                  </a:lnTo>
                  <a:lnTo>
                    <a:pt x="186" y="1440"/>
                  </a:lnTo>
                  <a:lnTo>
                    <a:pt x="186" y="1441"/>
                  </a:lnTo>
                  <a:lnTo>
                    <a:pt x="186" y="1445"/>
                  </a:lnTo>
                  <a:lnTo>
                    <a:pt x="186" y="1446"/>
                  </a:lnTo>
                  <a:lnTo>
                    <a:pt x="189" y="1453"/>
                  </a:lnTo>
                  <a:lnTo>
                    <a:pt x="189" y="1455"/>
                  </a:lnTo>
                  <a:lnTo>
                    <a:pt x="189" y="1455"/>
                  </a:lnTo>
                  <a:lnTo>
                    <a:pt x="194" y="1465"/>
                  </a:lnTo>
                  <a:lnTo>
                    <a:pt x="196" y="1467"/>
                  </a:lnTo>
                  <a:lnTo>
                    <a:pt x="196" y="1467"/>
                  </a:lnTo>
                  <a:lnTo>
                    <a:pt x="196" y="1472"/>
                  </a:lnTo>
                  <a:lnTo>
                    <a:pt x="201" y="1477"/>
                  </a:lnTo>
                  <a:lnTo>
                    <a:pt x="208" y="1485"/>
                  </a:lnTo>
                  <a:lnTo>
                    <a:pt x="214" y="1499"/>
                  </a:lnTo>
                  <a:lnTo>
                    <a:pt x="219" y="1513"/>
                  </a:lnTo>
                  <a:lnTo>
                    <a:pt x="228" y="1525"/>
                  </a:lnTo>
                  <a:lnTo>
                    <a:pt x="233" y="1535"/>
                  </a:lnTo>
                  <a:lnTo>
                    <a:pt x="240" y="1543"/>
                  </a:lnTo>
                  <a:lnTo>
                    <a:pt x="242" y="1547"/>
                  </a:lnTo>
                  <a:lnTo>
                    <a:pt x="243" y="1553"/>
                  </a:lnTo>
                  <a:lnTo>
                    <a:pt x="245" y="1567"/>
                  </a:lnTo>
                  <a:lnTo>
                    <a:pt x="243" y="1577"/>
                  </a:lnTo>
                  <a:lnTo>
                    <a:pt x="243" y="1579"/>
                  </a:lnTo>
                  <a:lnTo>
                    <a:pt x="245" y="1581"/>
                  </a:lnTo>
                  <a:lnTo>
                    <a:pt x="245" y="1582"/>
                  </a:lnTo>
                  <a:lnTo>
                    <a:pt x="245" y="1584"/>
                  </a:lnTo>
                  <a:lnTo>
                    <a:pt x="243" y="1584"/>
                  </a:lnTo>
                  <a:lnTo>
                    <a:pt x="245" y="1586"/>
                  </a:lnTo>
                  <a:lnTo>
                    <a:pt x="245" y="1586"/>
                  </a:lnTo>
                  <a:lnTo>
                    <a:pt x="245" y="1587"/>
                  </a:lnTo>
                  <a:lnTo>
                    <a:pt x="247" y="1589"/>
                  </a:lnTo>
                  <a:lnTo>
                    <a:pt x="245" y="1592"/>
                  </a:lnTo>
                  <a:lnTo>
                    <a:pt x="245" y="1594"/>
                  </a:lnTo>
                  <a:lnTo>
                    <a:pt x="243" y="1596"/>
                  </a:lnTo>
                  <a:lnTo>
                    <a:pt x="243" y="1598"/>
                  </a:lnTo>
                  <a:lnTo>
                    <a:pt x="238" y="1598"/>
                  </a:lnTo>
                  <a:lnTo>
                    <a:pt x="240" y="1598"/>
                  </a:lnTo>
                  <a:lnTo>
                    <a:pt x="242" y="1599"/>
                  </a:lnTo>
                  <a:lnTo>
                    <a:pt x="243" y="1601"/>
                  </a:lnTo>
                  <a:lnTo>
                    <a:pt x="243" y="1603"/>
                  </a:lnTo>
                  <a:lnTo>
                    <a:pt x="243" y="1603"/>
                  </a:lnTo>
                  <a:lnTo>
                    <a:pt x="242" y="1604"/>
                  </a:lnTo>
                  <a:lnTo>
                    <a:pt x="243" y="1606"/>
                  </a:lnTo>
                  <a:lnTo>
                    <a:pt x="245" y="1609"/>
                  </a:lnTo>
                  <a:lnTo>
                    <a:pt x="245" y="1613"/>
                  </a:lnTo>
                  <a:lnTo>
                    <a:pt x="243" y="1616"/>
                  </a:lnTo>
                  <a:lnTo>
                    <a:pt x="243" y="1616"/>
                  </a:lnTo>
                  <a:lnTo>
                    <a:pt x="243" y="1618"/>
                  </a:lnTo>
                  <a:lnTo>
                    <a:pt x="242" y="1618"/>
                  </a:lnTo>
                  <a:lnTo>
                    <a:pt x="242" y="1620"/>
                  </a:lnTo>
                  <a:lnTo>
                    <a:pt x="243" y="1621"/>
                  </a:lnTo>
                  <a:lnTo>
                    <a:pt x="243" y="1621"/>
                  </a:lnTo>
                  <a:lnTo>
                    <a:pt x="245" y="1623"/>
                  </a:lnTo>
                  <a:lnTo>
                    <a:pt x="247" y="1623"/>
                  </a:lnTo>
                  <a:lnTo>
                    <a:pt x="247" y="1625"/>
                  </a:lnTo>
                  <a:lnTo>
                    <a:pt x="247" y="1628"/>
                  </a:lnTo>
                  <a:lnTo>
                    <a:pt x="245" y="1628"/>
                  </a:lnTo>
                  <a:lnTo>
                    <a:pt x="242" y="1628"/>
                  </a:lnTo>
                  <a:lnTo>
                    <a:pt x="240" y="1628"/>
                  </a:lnTo>
                  <a:lnTo>
                    <a:pt x="238" y="1626"/>
                  </a:lnTo>
                  <a:lnTo>
                    <a:pt x="238" y="1626"/>
                  </a:lnTo>
                  <a:lnTo>
                    <a:pt x="238" y="1628"/>
                  </a:lnTo>
                  <a:lnTo>
                    <a:pt x="238" y="1628"/>
                  </a:lnTo>
                  <a:lnTo>
                    <a:pt x="238" y="1628"/>
                  </a:lnTo>
                  <a:lnTo>
                    <a:pt x="240" y="1630"/>
                  </a:lnTo>
                  <a:lnTo>
                    <a:pt x="240" y="1630"/>
                  </a:lnTo>
                  <a:lnTo>
                    <a:pt x="240" y="1631"/>
                  </a:lnTo>
                  <a:lnTo>
                    <a:pt x="240" y="1633"/>
                  </a:lnTo>
                  <a:lnTo>
                    <a:pt x="242" y="1633"/>
                  </a:lnTo>
                  <a:lnTo>
                    <a:pt x="243" y="1637"/>
                  </a:lnTo>
                  <a:lnTo>
                    <a:pt x="243" y="1638"/>
                  </a:lnTo>
                  <a:lnTo>
                    <a:pt x="242" y="1640"/>
                  </a:lnTo>
                  <a:lnTo>
                    <a:pt x="240" y="1640"/>
                  </a:lnTo>
                  <a:lnTo>
                    <a:pt x="238" y="1637"/>
                  </a:lnTo>
                  <a:lnTo>
                    <a:pt x="236" y="1630"/>
                  </a:lnTo>
                  <a:lnTo>
                    <a:pt x="236" y="1626"/>
                  </a:lnTo>
                  <a:lnTo>
                    <a:pt x="240" y="1621"/>
                  </a:lnTo>
                  <a:lnTo>
                    <a:pt x="242" y="1618"/>
                  </a:lnTo>
                  <a:lnTo>
                    <a:pt x="238" y="1620"/>
                  </a:lnTo>
                  <a:lnTo>
                    <a:pt x="235" y="1625"/>
                  </a:lnTo>
                  <a:lnTo>
                    <a:pt x="233" y="1626"/>
                  </a:lnTo>
                  <a:lnTo>
                    <a:pt x="233" y="1630"/>
                  </a:lnTo>
                  <a:lnTo>
                    <a:pt x="233" y="1633"/>
                  </a:lnTo>
                  <a:lnTo>
                    <a:pt x="233" y="1637"/>
                  </a:lnTo>
                  <a:lnTo>
                    <a:pt x="235" y="1643"/>
                  </a:lnTo>
                  <a:lnTo>
                    <a:pt x="238" y="1654"/>
                  </a:lnTo>
                  <a:lnTo>
                    <a:pt x="238" y="1662"/>
                  </a:lnTo>
                  <a:lnTo>
                    <a:pt x="238" y="1671"/>
                  </a:lnTo>
                  <a:lnTo>
                    <a:pt x="238" y="1684"/>
                  </a:lnTo>
                  <a:lnTo>
                    <a:pt x="238" y="1684"/>
                  </a:lnTo>
                  <a:lnTo>
                    <a:pt x="240" y="1681"/>
                  </a:lnTo>
                  <a:lnTo>
                    <a:pt x="240" y="1677"/>
                  </a:lnTo>
                  <a:lnTo>
                    <a:pt x="242" y="1676"/>
                  </a:lnTo>
                  <a:lnTo>
                    <a:pt x="242" y="1676"/>
                  </a:lnTo>
                  <a:lnTo>
                    <a:pt x="242" y="1677"/>
                  </a:lnTo>
                  <a:lnTo>
                    <a:pt x="242" y="1682"/>
                  </a:lnTo>
                  <a:lnTo>
                    <a:pt x="242" y="1684"/>
                  </a:lnTo>
                  <a:lnTo>
                    <a:pt x="238" y="1686"/>
                  </a:lnTo>
                  <a:lnTo>
                    <a:pt x="236" y="1686"/>
                  </a:lnTo>
                  <a:lnTo>
                    <a:pt x="236" y="1686"/>
                  </a:lnTo>
                  <a:lnTo>
                    <a:pt x="235" y="1686"/>
                  </a:lnTo>
                  <a:lnTo>
                    <a:pt x="235" y="1686"/>
                  </a:lnTo>
                  <a:lnTo>
                    <a:pt x="235" y="1688"/>
                  </a:lnTo>
                  <a:lnTo>
                    <a:pt x="233" y="1691"/>
                  </a:lnTo>
                  <a:lnTo>
                    <a:pt x="230" y="1696"/>
                  </a:lnTo>
                  <a:lnTo>
                    <a:pt x="225" y="1703"/>
                  </a:lnTo>
                  <a:lnTo>
                    <a:pt x="218" y="1711"/>
                  </a:lnTo>
                  <a:lnTo>
                    <a:pt x="216" y="1713"/>
                  </a:lnTo>
                  <a:lnTo>
                    <a:pt x="213" y="1713"/>
                  </a:lnTo>
                  <a:lnTo>
                    <a:pt x="209" y="1715"/>
                  </a:lnTo>
                  <a:lnTo>
                    <a:pt x="204" y="1715"/>
                  </a:lnTo>
                  <a:lnTo>
                    <a:pt x="201" y="1715"/>
                  </a:lnTo>
                  <a:lnTo>
                    <a:pt x="197" y="1715"/>
                  </a:lnTo>
                  <a:lnTo>
                    <a:pt x="194" y="1713"/>
                  </a:lnTo>
                  <a:lnTo>
                    <a:pt x="191" y="1713"/>
                  </a:lnTo>
                  <a:lnTo>
                    <a:pt x="189" y="1710"/>
                  </a:lnTo>
                  <a:lnTo>
                    <a:pt x="187" y="1708"/>
                  </a:lnTo>
                  <a:lnTo>
                    <a:pt x="184" y="1706"/>
                  </a:lnTo>
                  <a:lnTo>
                    <a:pt x="180" y="1705"/>
                  </a:lnTo>
                  <a:lnTo>
                    <a:pt x="180" y="1705"/>
                  </a:lnTo>
                  <a:lnTo>
                    <a:pt x="180" y="1706"/>
                  </a:lnTo>
                  <a:lnTo>
                    <a:pt x="180" y="1711"/>
                  </a:lnTo>
                  <a:lnTo>
                    <a:pt x="180" y="1713"/>
                  </a:lnTo>
                  <a:lnTo>
                    <a:pt x="180" y="1713"/>
                  </a:lnTo>
                  <a:lnTo>
                    <a:pt x="179" y="1716"/>
                  </a:lnTo>
                  <a:lnTo>
                    <a:pt x="177" y="1718"/>
                  </a:lnTo>
                  <a:lnTo>
                    <a:pt x="177" y="1721"/>
                  </a:lnTo>
                  <a:lnTo>
                    <a:pt x="179" y="1725"/>
                  </a:lnTo>
                  <a:lnTo>
                    <a:pt x="180" y="1727"/>
                  </a:lnTo>
                  <a:lnTo>
                    <a:pt x="179" y="1728"/>
                  </a:lnTo>
                  <a:lnTo>
                    <a:pt x="177" y="1732"/>
                  </a:lnTo>
                  <a:lnTo>
                    <a:pt x="177" y="1733"/>
                  </a:lnTo>
                  <a:lnTo>
                    <a:pt x="177" y="1735"/>
                  </a:lnTo>
                  <a:lnTo>
                    <a:pt x="179" y="1738"/>
                  </a:lnTo>
                  <a:lnTo>
                    <a:pt x="179" y="1750"/>
                  </a:lnTo>
                  <a:lnTo>
                    <a:pt x="179" y="1752"/>
                  </a:lnTo>
                  <a:lnTo>
                    <a:pt x="179" y="1754"/>
                  </a:lnTo>
                  <a:lnTo>
                    <a:pt x="180" y="1757"/>
                  </a:lnTo>
                  <a:lnTo>
                    <a:pt x="182" y="1759"/>
                  </a:lnTo>
                  <a:lnTo>
                    <a:pt x="182" y="1761"/>
                  </a:lnTo>
                  <a:lnTo>
                    <a:pt x="182" y="1764"/>
                  </a:lnTo>
                  <a:lnTo>
                    <a:pt x="182" y="1767"/>
                  </a:lnTo>
                  <a:lnTo>
                    <a:pt x="182" y="1767"/>
                  </a:lnTo>
                  <a:lnTo>
                    <a:pt x="191" y="1776"/>
                  </a:lnTo>
                  <a:lnTo>
                    <a:pt x="191" y="1778"/>
                  </a:lnTo>
                  <a:lnTo>
                    <a:pt x="192" y="1776"/>
                  </a:lnTo>
                  <a:lnTo>
                    <a:pt x="196" y="1772"/>
                  </a:lnTo>
                  <a:lnTo>
                    <a:pt x="196" y="1771"/>
                  </a:lnTo>
                  <a:lnTo>
                    <a:pt x="203" y="1771"/>
                  </a:lnTo>
                  <a:lnTo>
                    <a:pt x="206" y="1771"/>
                  </a:lnTo>
                  <a:lnTo>
                    <a:pt x="209" y="1772"/>
                  </a:lnTo>
                  <a:lnTo>
                    <a:pt x="223" y="1778"/>
                  </a:lnTo>
                  <a:lnTo>
                    <a:pt x="223" y="1779"/>
                  </a:lnTo>
                  <a:lnTo>
                    <a:pt x="225" y="1779"/>
                  </a:lnTo>
                  <a:lnTo>
                    <a:pt x="225" y="1779"/>
                  </a:lnTo>
                  <a:lnTo>
                    <a:pt x="225" y="1781"/>
                  </a:lnTo>
                  <a:lnTo>
                    <a:pt x="226" y="1781"/>
                  </a:lnTo>
                  <a:lnTo>
                    <a:pt x="226" y="1781"/>
                  </a:lnTo>
                  <a:lnTo>
                    <a:pt x="230" y="1783"/>
                  </a:lnTo>
                  <a:lnTo>
                    <a:pt x="233" y="1784"/>
                  </a:lnTo>
                  <a:lnTo>
                    <a:pt x="245" y="1793"/>
                  </a:lnTo>
                  <a:lnTo>
                    <a:pt x="257" y="1803"/>
                  </a:lnTo>
                  <a:lnTo>
                    <a:pt x="260" y="1806"/>
                  </a:lnTo>
                  <a:lnTo>
                    <a:pt x="260" y="1808"/>
                  </a:lnTo>
                  <a:lnTo>
                    <a:pt x="262" y="1811"/>
                  </a:lnTo>
                  <a:lnTo>
                    <a:pt x="264" y="1813"/>
                  </a:lnTo>
                  <a:lnTo>
                    <a:pt x="265" y="1815"/>
                  </a:lnTo>
                  <a:lnTo>
                    <a:pt x="265" y="1817"/>
                  </a:lnTo>
                  <a:lnTo>
                    <a:pt x="265" y="1817"/>
                  </a:lnTo>
                  <a:lnTo>
                    <a:pt x="265" y="1817"/>
                  </a:lnTo>
                  <a:lnTo>
                    <a:pt x="265" y="1817"/>
                  </a:lnTo>
                  <a:lnTo>
                    <a:pt x="267" y="1817"/>
                  </a:lnTo>
                  <a:lnTo>
                    <a:pt x="269" y="1817"/>
                  </a:lnTo>
                  <a:lnTo>
                    <a:pt x="276" y="1818"/>
                  </a:lnTo>
                  <a:lnTo>
                    <a:pt x="287" y="1822"/>
                  </a:lnTo>
                  <a:lnTo>
                    <a:pt x="293" y="1823"/>
                  </a:lnTo>
                  <a:lnTo>
                    <a:pt x="296" y="1823"/>
                  </a:lnTo>
                  <a:lnTo>
                    <a:pt x="299" y="1825"/>
                  </a:lnTo>
                  <a:lnTo>
                    <a:pt x="301" y="1823"/>
                  </a:lnTo>
                  <a:lnTo>
                    <a:pt x="299" y="1820"/>
                  </a:lnTo>
                  <a:lnTo>
                    <a:pt x="299" y="1820"/>
                  </a:lnTo>
                  <a:lnTo>
                    <a:pt x="301" y="1820"/>
                  </a:lnTo>
                  <a:lnTo>
                    <a:pt x="301" y="1820"/>
                  </a:lnTo>
                  <a:lnTo>
                    <a:pt x="301" y="1820"/>
                  </a:lnTo>
                  <a:lnTo>
                    <a:pt x="303" y="1822"/>
                  </a:lnTo>
                  <a:lnTo>
                    <a:pt x="303" y="1822"/>
                  </a:lnTo>
                  <a:lnTo>
                    <a:pt x="304" y="1823"/>
                  </a:lnTo>
                  <a:lnTo>
                    <a:pt x="308" y="1823"/>
                  </a:lnTo>
                  <a:lnTo>
                    <a:pt x="309" y="1825"/>
                  </a:lnTo>
                  <a:lnTo>
                    <a:pt x="309" y="1825"/>
                  </a:lnTo>
                  <a:lnTo>
                    <a:pt x="309" y="1827"/>
                  </a:lnTo>
                  <a:lnTo>
                    <a:pt x="309" y="1827"/>
                  </a:lnTo>
                  <a:lnTo>
                    <a:pt x="309" y="1827"/>
                  </a:lnTo>
                  <a:lnTo>
                    <a:pt x="308" y="1827"/>
                  </a:lnTo>
                  <a:lnTo>
                    <a:pt x="299" y="1825"/>
                  </a:lnTo>
                  <a:lnTo>
                    <a:pt x="299" y="1825"/>
                  </a:lnTo>
                  <a:lnTo>
                    <a:pt x="301" y="1827"/>
                  </a:lnTo>
                  <a:lnTo>
                    <a:pt x="304" y="1828"/>
                  </a:lnTo>
                  <a:lnTo>
                    <a:pt x="306" y="1832"/>
                  </a:lnTo>
                  <a:lnTo>
                    <a:pt x="306" y="1832"/>
                  </a:lnTo>
                  <a:lnTo>
                    <a:pt x="309" y="1832"/>
                  </a:lnTo>
                  <a:lnTo>
                    <a:pt x="309" y="1832"/>
                  </a:lnTo>
                  <a:lnTo>
                    <a:pt x="311" y="1832"/>
                  </a:lnTo>
                  <a:lnTo>
                    <a:pt x="313" y="1834"/>
                  </a:lnTo>
                  <a:lnTo>
                    <a:pt x="318" y="1834"/>
                  </a:lnTo>
                  <a:lnTo>
                    <a:pt x="320" y="1835"/>
                  </a:lnTo>
                  <a:lnTo>
                    <a:pt x="321" y="1835"/>
                  </a:lnTo>
                  <a:lnTo>
                    <a:pt x="323" y="1835"/>
                  </a:lnTo>
                  <a:lnTo>
                    <a:pt x="323" y="1834"/>
                  </a:lnTo>
                  <a:lnTo>
                    <a:pt x="330" y="1834"/>
                  </a:lnTo>
                  <a:lnTo>
                    <a:pt x="330" y="1834"/>
                  </a:lnTo>
                  <a:lnTo>
                    <a:pt x="330" y="1834"/>
                  </a:lnTo>
                  <a:lnTo>
                    <a:pt x="330" y="1834"/>
                  </a:lnTo>
                  <a:lnTo>
                    <a:pt x="330" y="1832"/>
                  </a:lnTo>
                  <a:lnTo>
                    <a:pt x="332" y="1832"/>
                  </a:lnTo>
                  <a:lnTo>
                    <a:pt x="335" y="1834"/>
                  </a:lnTo>
                  <a:lnTo>
                    <a:pt x="338" y="1835"/>
                  </a:lnTo>
                  <a:lnTo>
                    <a:pt x="340" y="1835"/>
                  </a:lnTo>
                  <a:lnTo>
                    <a:pt x="342" y="1837"/>
                  </a:lnTo>
                  <a:lnTo>
                    <a:pt x="343" y="1835"/>
                  </a:lnTo>
                  <a:lnTo>
                    <a:pt x="345" y="1835"/>
                  </a:lnTo>
                  <a:lnTo>
                    <a:pt x="347" y="1834"/>
                  </a:lnTo>
                  <a:lnTo>
                    <a:pt x="349" y="1834"/>
                  </a:lnTo>
                  <a:lnTo>
                    <a:pt x="350" y="1834"/>
                  </a:lnTo>
                  <a:lnTo>
                    <a:pt x="352" y="1834"/>
                  </a:lnTo>
                  <a:lnTo>
                    <a:pt x="352" y="1834"/>
                  </a:lnTo>
                  <a:lnTo>
                    <a:pt x="354" y="1834"/>
                  </a:lnTo>
                  <a:lnTo>
                    <a:pt x="354" y="1834"/>
                  </a:lnTo>
                  <a:lnTo>
                    <a:pt x="355" y="1834"/>
                  </a:lnTo>
                  <a:lnTo>
                    <a:pt x="357" y="1834"/>
                  </a:lnTo>
                  <a:lnTo>
                    <a:pt x="357" y="1834"/>
                  </a:lnTo>
                  <a:lnTo>
                    <a:pt x="360" y="1834"/>
                  </a:lnTo>
                  <a:lnTo>
                    <a:pt x="360" y="1835"/>
                  </a:lnTo>
                  <a:lnTo>
                    <a:pt x="362" y="1835"/>
                  </a:lnTo>
                  <a:lnTo>
                    <a:pt x="364" y="1837"/>
                  </a:lnTo>
                  <a:lnTo>
                    <a:pt x="366" y="1837"/>
                  </a:lnTo>
                  <a:lnTo>
                    <a:pt x="367" y="1834"/>
                  </a:lnTo>
                  <a:lnTo>
                    <a:pt x="367" y="1834"/>
                  </a:lnTo>
                  <a:lnTo>
                    <a:pt x="369" y="1832"/>
                  </a:lnTo>
                  <a:lnTo>
                    <a:pt x="371" y="1832"/>
                  </a:lnTo>
                  <a:lnTo>
                    <a:pt x="371" y="1834"/>
                  </a:lnTo>
                  <a:lnTo>
                    <a:pt x="372" y="1834"/>
                  </a:lnTo>
                  <a:lnTo>
                    <a:pt x="372" y="1834"/>
                  </a:lnTo>
                  <a:lnTo>
                    <a:pt x="374" y="1834"/>
                  </a:lnTo>
                  <a:lnTo>
                    <a:pt x="374" y="1834"/>
                  </a:lnTo>
                  <a:lnTo>
                    <a:pt x="376" y="1834"/>
                  </a:lnTo>
                  <a:lnTo>
                    <a:pt x="379" y="1834"/>
                  </a:lnTo>
                  <a:lnTo>
                    <a:pt x="381" y="1835"/>
                  </a:lnTo>
                  <a:lnTo>
                    <a:pt x="381" y="1834"/>
                  </a:lnTo>
                  <a:lnTo>
                    <a:pt x="382" y="1834"/>
                  </a:lnTo>
                  <a:lnTo>
                    <a:pt x="384" y="1834"/>
                  </a:lnTo>
                  <a:lnTo>
                    <a:pt x="386" y="1835"/>
                  </a:lnTo>
                  <a:lnTo>
                    <a:pt x="388" y="1835"/>
                  </a:lnTo>
                  <a:lnTo>
                    <a:pt x="393" y="1839"/>
                  </a:lnTo>
                  <a:lnTo>
                    <a:pt x="393" y="1839"/>
                  </a:lnTo>
                  <a:lnTo>
                    <a:pt x="396" y="1839"/>
                  </a:lnTo>
                  <a:lnTo>
                    <a:pt x="399" y="1840"/>
                  </a:lnTo>
                  <a:lnTo>
                    <a:pt x="403" y="1842"/>
                  </a:lnTo>
                  <a:lnTo>
                    <a:pt x="406" y="1844"/>
                  </a:lnTo>
                  <a:lnTo>
                    <a:pt x="406" y="1840"/>
                  </a:lnTo>
                  <a:lnTo>
                    <a:pt x="406" y="1839"/>
                  </a:lnTo>
                  <a:lnTo>
                    <a:pt x="408" y="1837"/>
                  </a:lnTo>
                  <a:lnTo>
                    <a:pt x="410" y="1835"/>
                  </a:lnTo>
                  <a:lnTo>
                    <a:pt x="411" y="1835"/>
                  </a:lnTo>
                  <a:lnTo>
                    <a:pt x="416" y="1835"/>
                  </a:lnTo>
                  <a:lnTo>
                    <a:pt x="423" y="1837"/>
                  </a:lnTo>
                  <a:lnTo>
                    <a:pt x="427" y="1840"/>
                  </a:lnTo>
                  <a:lnTo>
                    <a:pt x="430" y="1842"/>
                  </a:lnTo>
                  <a:lnTo>
                    <a:pt x="433" y="1842"/>
                  </a:lnTo>
                  <a:lnTo>
                    <a:pt x="435" y="1842"/>
                  </a:lnTo>
                  <a:lnTo>
                    <a:pt x="437" y="1840"/>
                  </a:lnTo>
                  <a:lnTo>
                    <a:pt x="437" y="1840"/>
                  </a:lnTo>
                  <a:lnTo>
                    <a:pt x="439" y="1840"/>
                  </a:lnTo>
                  <a:lnTo>
                    <a:pt x="439" y="1839"/>
                  </a:lnTo>
                  <a:lnTo>
                    <a:pt x="439" y="1839"/>
                  </a:lnTo>
                  <a:lnTo>
                    <a:pt x="435" y="1839"/>
                  </a:lnTo>
                  <a:lnTo>
                    <a:pt x="433" y="1839"/>
                  </a:lnTo>
                  <a:lnTo>
                    <a:pt x="432" y="1835"/>
                  </a:lnTo>
                  <a:lnTo>
                    <a:pt x="430" y="1835"/>
                  </a:lnTo>
                  <a:lnTo>
                    <a:pt x="430" y="1835"/>
                  </a:lnTo>
                  <a:lnTo>
                    <a:pt x="430" y="1837"/>
                  </a:lnTo>
                  <a:lnTo>
                    <a:pt x="430" y="1837"/>
                  </a:lnTo>
                  <a:lnTo>
                    <a:pt x="430" y="1839"/>
                  </a:lnTo>
                  <a:lnTo>
                    <a:pt x="430" y="1839"/>
                  </a:lnTo>
                  <a:lnTo>
                    <a:pt x="430" y="1839"/>
                  </a:lnTo>
                  <a:lnTo>
                    <a:pt x="427" y="1837"/>
                  </a:lnTo>
                  <a:lnTo>
                    <a:pt x="425" y="1837"/>
                  </a:lnTo>
                  <a:lnTo>
                    <a:pt x="425" y="1835"/>
                  </a:lnTo>
                  <a:lnTo>
                    <a:pt x="425" y="1834"/>
                  </a:lnTo>
                  <a:lnTo>
                    <a:pt x="427" y="1834"/>
                  </a:lnTo>
                  <a:lnTo>
                    <a:pt x="432" y="1834"/>
                  </a:lnTo>
                  <a:lnTo>
                    <a:pt x="432" y="1834"/>
                  </a:lnTo>
                  <a:lnTo>
                    <a:pt x="432" y="1832"/>
                  </a:lnTo>
                  <a:lnTo>
                    <a:pt x="432" y="1832"/>
                  </a:lnTo>
                  <a:lnTo>
                    <a:pt x="433" y="1832"/>
                  </a:lnTo>
                  <a:lnTo>
                    <a:pt x="433" y="1832"/>
                  </a:lnTo>
                  <a:lnTo>
                    <a:pt x="433" y="1834"/>
                  </a:lnTo>
                  <a:lnTo>
                    <a:pt x="433" y="1834"/>
                  </a:lnTo>
                  <a:lnTo>
                    <a:pt x="435" y="1834"/>
                  </a:lnTo>
                  <a:lnTo>
                    <a:pt x="437" y="1832"/>
                  </a:lnTo>
                  <a:lnTo>
                    <a:pt x="437" y="1832"/>
                  </a:lnTo>
                  <a:lnTo>
                    <a:pt x="439" y="1832"/>
                  </a:lnTo>
                  <a:lnTo>
                    <a:pt x="440" y="1834"/>
                  </a:lnTo>
                  <a:lnTo>
                    <a:pt x="440" y="1834"/>
                  </a:lnTo>
                  <a:lnTo>
                    <a:pt x="442" y="1834"/>
                  </a:lnTo>
                  <a:lnTo>
                    <a:pt x="442" y="1832"/>
                  </a:lnTo>
                  <a:lnTo>
                    <a:pt x="444" y="1832"/>
                  </a:lnTo>
                  <a:lnTo>
                    <a:pt x="447" y="1832"/>
                  </a:lnTo>
                  <a:lnTo>
                    <a:pt x="449" y="1830"/>
                  </a:lnTo>
                  <a:lnTo>
                    <a:pt x="449" y="1832"/>
                  </a:lnTo>
                  <a:lnTo>
                    <a:pt x="449" y="1830"/>
                  </a:lnTo>
                  <a:lnTo>
                    <a:pt x="454" y="1834"/>
                  </a:lnTo>
                  <a:lnTo>
                    <a:pt x="454" y="1834"/>
                  </a:lnTo>
                  <a:lnTo>
                    <a:pt x="456" y="1834"/>
                  </a:lnTo>
                  <a:lnTo>
                    <a:pt x="456" y="1832"/>
                  </a:lnTo>
                  <a:lnTo>
                    <a:pt x="456" y="1830"/>
                  </a:lnTo>
                  <a:lnTo>
                    <a:pt x="454" y="1828"/>
                  </a:lnTo>
                  <a:lnTo>
                    <a:pt x="454" y="1828"/>
                  </a:lnTo>
                  <a:lnTo>
                    <a:pt x="454" y="1828"/>
                  </a:lnTo>
                  <a:lnTo>
                    <a:pt x="452" y="1828"/>
                  </a:lnTo>
                  <a:lnTo>
                    <a:pt x="452" y="1827"/>
                  </a:lnTo>
                  <a:lnTo>
                    <a:pt x="454" y="1827"/>
                  </a:lnTo>
                  <a:lnTo>
                    <a:pt x="457" y="1827"/>
                  </a:lnTo>
                  <a:lnTo>
                    <a:pt x="461" y="1825"/>
                  </a:lnTo>
                  <a:lnTo>
                    <a:pt x="462" y="1823"/>
                  </a:lnTo>
                  <a:lnTo>
                    <a:pt x="469" y="1823"/>
                  </a:lnTo>
                  <a:lnTo>
                    <a:pt x="472" y="1823"/>
                  </a:lnTo>
                  <a:lnTo>
                    <a:pt x="472" y="1823"/>
                  </a:lnTo>
                  <a:lnTo>
                    <a:pt x="474" y="1822"/>
                  </a:lnTo>
                  <a:lnTo>
                    <a:pt x="472" y="1818"/>
                  </a:lnTo>
                  <a:lnTo>
                    <a:pt x="472" y="1817"/>
                  </a:lnTo>
                  <a:lnTo>
                    <a:pt x="472" y="1815"/>
                  </a:lnTo>
                  <a:lnTo>
                    <a:pt x="474" y="1813"/>
                  </a:lnTo>
                  <a:lnTo>
                    <a:pt x="476" y="1810"/>
                  </a:lnTo>
                  <a:lnTo>
                    <a:pt x="478" y="1810"/>
                  </a:lnTo>
                  <a:lnTo>
                    <a:pt x="481" y="1806"/>
                  </a:lnTo>
                  <a:lnTo>
                    <a:pt x="484" y="1806"/>
                  </a:lnTo>
                  <a:lnTo>
                    <a:pt x="491" y="1805"/>
                  </a:lnTo>
                  <a:lnTo>
                    <a:pt x="493" y="1803"/>
                  </a:lnTo>
                  <a:lnTo>
                    <a:pt x="496" y="1801"/>
                  </a:lnTo>
                  <a:lnTo>
                    <a:pt x="500" y="1801"/>
                  </a:lnTo>
                  <a:lnTo>
                    <a:pt x="501" y="1800"/>
                  </a:lnTo>
                  <a:lnTo>
                    <a:pt x="505" y="1798"/>
                  </a:lnTo>
                  <a:lnTo>
                    <a:pt x="501" y="1796"/>
                  </a:lnTo>
                  <a:lnTo>
                    <a:pt x="501" y="1795"/>
                  </a:lnTo>
                  <a:lnTo>
                    <a:pt x="501" y="1793"/>
                  </a:lnTo>
                  <a:lnTo>
                    <a:pt x="503" y="1793"/>
                  </a:lnTo>
                  <a:lnTo>
                    <a:pt x="505" y="1793"/>
                  </a:lnTo>
                  <a:lnTo>
                    <a:pt x="506" y="1789"/>
                  </a:lnTo>
                  <a:lnTo>
                    <a:pt x="508" y="1789"/>
                  </a:lnTo>
                  <a:lnTo>
                    <a:pt x="515" y="1789"/>
                  </a:lnTo>
                  <a:lnTo>
                    <a:pt x="515" y="1788"/>
                  </a:lnTo>
                  <a:lnTo>
                    <a:pt x="515" y="1788"/>
                  </a:lnTo>
                  <a:lnTo>
                    <a:pt x="512" y="1784"/>
                  </a:lnTo>
                  <a:lnTo>
                    <a:pt x="512" y="1784"/>
                  </a:lnTo>
                  <a:lnTo>
                    <a:pt x="517" y="1784"/>
                  </a:lnTo>
                  <a:lnTo>
                    <a:pt x="517" y="1784"/>
                  </a:lnTo>
                  <a:lnTo>
                    <a:pt x="518" y="1784"/>
                  </a:lnTo>
                  <a:lnTo>
                    <a:pt x="520" y="1784"/>
                  </a:lnTo>
                  <a:lnTo>
                    <a:pt x="535" y="1786"/>
                  </a:lnTo>
                  <a:lnTo>
                    <a:pt x="535" y="1786"/>
                  </a:lnTo>
                  <a:lnTo>
                    <a:pt x="537" y="1788"/>
                  </a:lnTo>
                  <a:lnTo>
                    <a:pt x="537" y="1788"/>
                  </a:lnTo>
                  <a:lnTo>
                    <a:pt x="539" y="1788"/>
                  </a:lnTo>
                  <a:lnTo>
                    <a:pt x="540" y="1788"/>
                  </a:lnTo>
                  <a:lnTo>
                    <a:pt x="542" y="1788"/>
                  </a:lnTo>
                  <a:lnTo>
                    <a:pt x="542" y="1788"/>
                  </a:lnTo>
                  <a:lnTo>
                    <a:pt x="544" y="1789"/>
                  </a:lnTo>
                  <a:lnTo>
                    <a:pt x="544" y="1789"/>
                  </a:lnTo>
                  <a:lnTo>
                    <a:pt x="544" y="1791"/>
                  </a:lnTo>
                  <a:lnTo>
                    <a:pt x="544" y="1791"/>
                  </a:lnTo>
                  <a:lnTo>
                    <a:pt x="546" y="1791"/>
                  </a:lnTo>
                  <a:lnTo>
                    <a:pt x="547" y="1791"/>
                  </a:lnTo>
                  <a:lnTo>
                    <a:pt x="547" y="1791"/>
                  </a:lnTo>
                  <a:lnTo>
                    <a:pt x="547" y="1789"/>
                  </a:lnTo>
                  <a:lnTo>
                    <a:pt x="547" y="1788"/>
                  </a:lnTo>
                  <a:lnTo>
                    <a:pt x="549" y="1786"/>
                  </a:lnTo>
                  <a:lnTo>
                    <a:pt x="549" y="1784"/>
                  </a:lnTo>
                  <a:lnTo>
                    <a:pt x="549" y="1784"/>
                  </a:lnTo>
                  <a:lnTo>
                    <a:pt x="551" y="1784"/>
                  </a:lnTo>
                  <a:lnTo>
                    <a:pt x="552" y="1784"/>
                  </a:lnTo>
                  <a:lnTo>
                    <a:pt x="554" y="1784"/>
                  </a:lnTo>
                  <a:lnTo>
                    <a:pt x="554" y="1786"/>
                  </a:lnTo>
                  <a:lnTo>
                    <a:pt x="556" y="1788"/>
                  </a:lnTo>
                  <a:lnTo>
                    <a:pt x="556" y="1788"/>
                  </a:lnTo>
                  <a:lnTo>
                    <a:pt x="556" y="1788"/>
                  </a:lnTo>
                  <a:lnTo>
                    <a:pt x="557" y="1788"/>
                  </a:lnTo>
                  <a:lnTo>
                    <a:pt x="557" y="1788"/>
                  </a:lnTo>
                  <a:lnTo>
                    <a:pt x="557" y="1786"/>
                  </a:lnTo>
                  <a:lnTo>
                    <a:pt x="559" y="1786"/>
                  </a:lnTo>
                  <a:lnTo>
                    <a:pt x="559" y="1784"/>
                  </a:lnTo>
                  <a:lnTo>
                    <a:pt x="557" y="1783"/>
                  </a:lnTo>
                  <a:lnTo>
                    <a:pt x="557" y="1781"/>
                  </a:lnTo>
                  <a:lnTo>
                    <a:pt x="559" y="1779"/>
                  </a:lnTo>
                  <a:lnTo>
                    <a:pt x="561" y="1778"/>
                  </a:lnTo>
                  <a:lnTo>
                    <a:pt x="562" y="1778"/>
                  </a:lnTo>
                  <a:lnTo>
                    <a:pt x="566" y="1781"/>
                  </a:lnTo>
                  <a:lnTo>
                    <a:pt x="569" y="1779"/>
                  </a:lnTo>
                  <a:lnTo>
                    <a:pt x="571" y="1779"/>
                  </a:lnTo>
                  <a:lnTo>
                    <a:pt x="573" y="1779"/>
                  </a:lnTo>
                  <a:lnTo>
                    <a:pt x="573" y="1779"/>
                  </a:lnTo>
                  <a:lnTo>
                    <a:pt x="571" y="1778"/>
                  </a:lnTo>
                  <a:lnTo>
                    <a:pt x="569" y="1778"/>
                  </a:lnTo>
                  <a:lnTo>
                    <a:pt x="568" y="1776"/>
                  </a:lnTo>
                  <a:lnTo>
                    <a:pt x="566" y="1774"/>
                  </a:lnTo>
                  <a:lnTo>
                    <a:pt x="566" y="1772"/>
                  </a:lnTo>
                  <a:lnTo>
                    <a:pt x="566" y="1771"/>
                  </a:lnTo>
                  <a:lnTo>
                    <a:pt x="568" y="1767"/>
                  </a:lnTo>
                  <a:lnTo>
                    <a:pt x="568" y="1766"/>
                  </a:lnTo>
                  <a:lnTo>
                    <a:pt x="571" y="1764"/>
                  </a:lnTo>
                  <a:lnTo>
                    <a:pt x="571" y="1764"/>
                  </a:lnTo>
                  <a:lnTo>
                    <a:pt x="574" y="1757"/>
                  </a:lnTo>
                  <a:lnTo>
                    <a:pt x="576" y="1757"/>
                  </a:lnTo>
                  <a:lnTo>
                    <a:pt x="578" y="1757"/>
                  </a:lnTo>
                  <a:lnTo>
                    <a:pt x="578" y="1755"/>
                  </a:lnTo>
                  <a:lnTo>
                    <a:pt x="579" y="1755"/>
                  </a:lnTo>
                  <a:lnTo>
                    <a:pt x="578" y="1754"/>
                  </a:lnTo>
                  <a:lnTo>
                    <a:pt x="579" y="1752"/>
                  </a:lnTo>
                  <a:lnTo>
                    <a:pt x="586" y="1750"/>
                  </a:lnTo>
                  <a:lnTo>
                    <a:pt x="588" y="1750"/>
                  </a:lnTo>
                  <a:lnTo>
                    <a:pt x="593" y="1745"/>
                  </a:lnTo>
                  <a:lnTo>
                    <a:pt x="595" y="1744"/>
                  </a:lnTo>
                  <a:lnTo>
                    <a:pt x="600" y="1742"/>
                  </a:lnTo>
                  <a:lnTo>
                    <a:pt x="603" y="1742"/>
                  </a:lnTo>
                  <a:lnTo>
                    <a:pt x="605" y="1742"/>
                  </a:lnTo>
                  <a:lnTo>
                    <a:pt x="607" y="1742"/>
                  </a:lnTo>
                  <a:lnTo>
                    <a:pt x="608" y="1740"/>
                  </a:lnTo>
                  <a:lnTo>
                    <a:pt x="610" y="1740"/>
                  </a:lnTo>
                  <a:lnTo>
                    <a:pt x="612" y="1738"/>
                  </a:lnTo>
                  <a:lnTo>
                    <a:pt x="613" y="1738"/>
                  </a:lnTo>
                  <a:lnTo>
                    <a:pt x="615" y="1738"/>
                  </a:lnTo>
                  <a:lnTo>
                    <a:pt x="617" y="1740"/>
                  </a:lnTo>
                  <a:lnTo>
                    <a:pt x="619" y="1740"/>
                  </a:lnTo>
                  <a:lnTo>
                    <a:pt x="620" y="1742"/>
                  </a:lnTo>
                  <a:lnTo>
                    <a:pt x="622" y="1742"/>
                  </a:lnTo>
                  <a:lnTo>
                    <a:pt x="625" y="1740"/>
                  </a:lnTo>
                  <a:lnTo>
                    <a:pt x="627" y="1740"/>
                  </a:lnTo>
                  <a:lnTo>
                    <a:pt x="635" y="1740"/>
                  </a:lnTo>
                  <a:lnTo>
                    <a:pt x="644" y="1742"/>
                  </a:lnTo>
                  <a:lnTo>
                    <a:pt x="646" y="1744"/>
                  </a:lnTo>
                  <a:lnTo>
                    <a:pt x="647" y="1744"/>
                  </a:lnTo>
                  <a:lnTo>
                    <a:pt x="656" y="1740"/>
                  </a:lnTo>
                  <a:lnTo>
                    <a:pt x="658" y="1738"/>
                  </a:lnTo>
                  <a:lnTo>
                    <a:pt x="658" y="1738"/>
                  </a:lnTo>
                  <a:lnTo>
                    <a:pt x="658" y="1738"/>
                  </a:lnTo>
                  <a:lnTo>
                    <a:pt x="658" y="1737"/>
                  </a:lnTo>
                  <a:lnTo>
                    <a:pt x="659" y="1737"/>
                  </a:lnTo>
                  <a:lnTo>
                    <a:pt x="659" y="1737"/>
                  </a:lnTo>
                  <a:lnTo>
                    <a:pt x="661" y="1737"/>
                  </a:lnTo>
                  <a:lnTo>
                    <a:pt x="676" y="1737"/>
                  </a:lnTo>
                  <a:lnTo>
                    <a:pt x="678" y="1735"/>
                  </a:lnTo>
                  <a:lnTo>
                    <a:pt x="680" y="1735"/>
                  </a:lnTo>
                  <a:lnTo>
                    <a:pt x="681" y="1735"/>
                  </a:lnTo>
                  <a:lnTo>
                    <a:pt x="683" y="1733"/>
                  </a:lnTo>
                  <a:lnTo>
                    <a:pt x="686" y="1733"/>
                  </a:lnTo>
                  <a:lnTo>
                    <a:pt x="690" y="1733"/>
                  </a:lnTo>
                  <a:lnTo>
                    <a:pt x="693" y="1733"/>
                  </a:lnTo>
                  <a:lnTo>
                    <a:pt x="695" y="1735"/>
                  </a:lnTo>
                  <a:lnTo>
                    <a:pt x="695" y="1733"/>
                  </a:lnTo>
                  <a:lnTo>
                    <a:pt x="697" y="1733"/>
                  </a:lnTo>
                  <a:lnTo>
                    <a:pt x="698" y="1733"/>
                  </a:lnTo>
                  <a:lnTo>
                    <a:pt x="700" y="1733"/>
                  </a:lnTo>
                  <a:lnTo>
                    <a:pt x="703" y="1732"/>
                  </a:lnTo>
                  <a:lnTo>
                    <a:pt x="705" y="1732"/>
                  </a:lnTo>
                  <a:lnTo>
                    <a:pt x="707" y="1732"/>
                  </a:lnTo>
                  <a:lnTo>
                    <a:pt x="709" y="1733"/>
                  </a:lnTo>
                  <a:lnTo>
                    <a:pt x="710" y="1733"/>
                  </a:lnTo>
                  <a:lnTo>
                    <a:pt x="712" y="1733"/>
                  </a:lnTo>
                  <a:lnTo>
                    <a:pt x="712" y="1733"/>
                  </a:lnTo>
                  <a:lnTo>
                    <a:pt x="715" y="1732"/>
                  </a:lnTo>
                  <a:lnTo>
                    <a:pt x="717" y="1732"/>
                  </a:lnTo>
                  <a:lnTo>
                    <a:pt x="722" y="1732"/>
                  </a:lnTo>
                  <a:lnTo>
                    <a:pt x="724" y="1730"/>
                  </a:lnTo>
                  <a:lnTo>
                    <a:pt x="725" y="1730"/>
                  </a:lnTo>
                  <a:lnTo>
                    <a:pt x="741" y="1730"/>
                  </a:lnTo>
                  <a:lnTo>
                    <a:pt x="742" y="1730"/>
                  </a:lnTo>
                  <a:lnTo>
                    <a:pt x="742" y="1730"/>
                  </a:lnTo>
                  <a:lnTo>
                    <a:pt x="744" y="1730"/>
                  </a:lnTo>
                  <a:lnTo>
                    <a:pt x="748" y="1732"/>
                  </a:lnTo>
                  <a:lnTo>
                    <a:pt x="748" y="1732"/>
                  </a:lnTo>
                  <a:lnTo>
                    <a:pt x="749" y="1732"/>
                  </a:lnTo>
                  <a:lnTo>
                    <a:pt x="751" y="1733"/>
                  </a:lnTo>
                  <a:lnTo>
                    <a:pt x="751" y="1735"/>
                  </a:lnTo>
                  <a:lnTo>
                    <a:pt x="753" y="1735"/>
                  </a:lnTo>
                  <a:lnTo>
                    <a:pt x="754" y="1735"/>
                  </a:lnTo>
                  <a:lnTo>
                    <a:pt x="754" y="1733"/>
                  </a:lnTo>
                  <a:lnTo>
                    <a:pt x="756" y="1733"/>
                  </a:lnTo>
                  <a:lnTo>
                    <a:pt x="756" y="1733"/>
                  </a:lnTo>
                  <a:lnTo>
                    <a:pt x="758" y="1733"/>
                  </a:lnTo>
                  <a:lnTo>
                    <a:pt x="759" y="1733"/>
                  </a:lnTo>
                  <a:lnTo>
                    <a:pt x="759" y="1733"/>
                  </a:lnTo>
                  <a:lnTo>
                    <a:pt x="761" y="1733"/>
                  </a:lnTo>
                  <a:lnTo>
                    <a:pt x="765" y="1737"/>
                  </a:lnTo>
                  <a:lnTo>
                    <a:pt x="766" y="1737"/>
                  </a:lnTo>
                  <a:lnTo>
                    <a:pt x="768" y="1737"/>
                  </a:lnTo>
                  <a:lnTo>
                    <a:pt x="770" y="1735"/>
                  </a:lnTo>
                  <a:lnTo>
                    <a:pt x="771" y="1735"/>
                  </a:lnTo>
                  <a:lnTo>
                    <a:pt x="773" y="1735"/>
                  </a:lnTo>
                  <a:lnTo>
                    <a:pt x="776" y="1732"/>
                  </a:lnTo>
                  <a:lnTo>
                    <a:pt x="778" y="1730"/>
                  </a:lnTo>
                  <a:lnTo>
                    <a:pt x="782" y="1730"/>
                  </a:lnTo>
                  <a:lnTo>
                    <a:pt x="783" y="1730"/>
                  </a:lnTo>
                  <a:lnTo>
                    <a:pt x="783" y="1730"/>
                  </a:lnTo>
                  <a:lnTo>
                    <a:pt x="785" y="1730"/>
                  </a:lnTo>
                  <a:lnTo>
                    <a:pt x="787" y="1733"/>
                  </a:lnTo>
                  <a:lnTo>
                    <a:pt x="788" y="1735"/>
                  </a:lnTo>
                  <a:lnTo>
                    <a:pt x="790" y="1735"/>
                  </a:lnTo>
                  <a:lnTo>
                    <a:pt x="790" y="1737"/>
                  </a:lnTo>
                  <a:lnTo>
                    <a:pt x="790" y="1738"/>
                  </a:lnTo>
                  <a:lnTo>
                    <a:pt x="793" y="1742"/>
                  </a:lnTo>
                  <a:lnTo>
                    <a:pt x="792" y="1744"/>
                  </a:lnTo>
                  <a:lnTo>
                    <a:pt x="790" y="1745"/>
                  </a:lnTo>
                  <a:lnTo>
                    <a:pt x="790" y="1747"/>
                  </a:lnTo>
                  <a:lnTo>
                    <a:pt x="792" y="1747"/>
                  </a:lnTo>
                  <a:lnTo>
                    <a:pt x="800" y="1747"/>
                  </a:lnTo>
                  <a:lnTo>
                    <a:pt x="800" y="1747"/>
                  </a:lnTo>
                  <a:lnTo>
                    <a:pt x="800" y="1745"/>
                  </a:lnTo>
                  <a:lnTo>
                    <a:pt x="802" y="1745"/>
                  </a:lnTo>
                  <a:lnTo>
                    <a:pt x="802" y="1745"/>
                  </a:lnTo>
                  <a:lnTo>
                    <a:pt x="802" y="1745"/>
                  </a:lnTo>
                  <a:lnTo>
                    <a:pt x="804" y="1747"/>
                  </a:lnTo>
                  <a:lnTo>
                    <a:pt x="805" y="1747"/>
                  </a:lnTo>
                  <a:lnTo>
                    <a:pt x="807" y="1745"/>
                  </a:lnTo>
                  <a:lnTo>
                    <a:pt x="807" y="1744"/>
                  </a:lnTo>
                  <a:lnTo>
                    <a:pt x="807" y="1742"/>
                  </a:lnTo>
                  <a:lnTo>
                    <a:pt x="807" y="1740"/>
                  </a:lnTo>
                  <a:lnTo>
                    <a:pt x="810" y="1738"/>
                  </a:lnTo>
                  <a:lnTo>
                    <a:pt x="814" y="1738"/>
                  </a:lnTo>
                  <a:lnTo>
                    <a:pt x="817" y="1738"/>
                  </a:lnTo>
                  <a:lnTo>
                    <a:pt x="826" y="1740"/>
                  </a:lnTo>
                  <a:lnTo>
                    <a:pt x="827" y="1740"/>
                  </a:lnTo>
                  <a:lnTo>
                    <a:pt x="829" y="1740"/>
                  </a:lnTo>
                  <a:lnTo>
                    <a:pt x="829" y="1740"/>
                  </a:lnTo>
                  <a:lnTo>
                    <a:pt x="829" y="1740"/>
                  </a:lnTo>
                  <a:lnTo>
                    <a:pt x="829" y="1740"/>
                  </a:lnTo>
                  <a:lnTo>
                    <a:pt x="831" y="1740"/>
                  </a:lnTo>
                  <a:lnTo>
                    <a:pt x="832" y="1742"/>
                  </a:lnTo>
                  <a:lnTo>
                    <a:pt x="832" y="1742"/>
                  </a:lnTo>
                  <a:lnTo>
                    <a:pt x="834" y="1740"/>
                  </a:lnTo>
                  <a:lnTo>
                    <a:pt x="834" y="1738"/>
                  </a:lnTo>
                  <a:lnTo>
                    <a:pt x="832" y="1738"/>
                  </a:lnTo>
                  <a:lnTo>
                    <a:pt x="836" y="1737"/>
                  </a:lnTo>
                  <a:lnTo>
                    <a:pt x="839" y="1737"/>
                  </a:lnTo>
                  <a:lnTo>
                    <a:pt x="846" y="1737"/>
                  </a:lnTo>
                  <a:lnTo>
                    <a:pt x="849" y="1735"/>
                  </a:lnTo>
                  <a:lnTo>
                    <a:pt x="851" y="1735"/>
                  </a:lnTo>
                  <a:lnTo>
                    <a:pt x="851" y="1735"/>
                  </a:lnTo>
                  <a:lnTo>
                    <a:pt x="853" y="1737"/>
                  </a:lnTo>
                  <a:lnTo>
                    <a:pt x="855" y="1737"/>
                  </a:lnTo>
                  <a:lnTo>
                    <a:pt x="856" y="1737"/>
                  </a:lnTo>
                  <a:lnTo>
                    <a:pt x="860" y="1737"/>
                  </a:lnTo>
                  <a:lnTo>
                    <a:pt x="866" y="1735"/>
                  </a:lnTo>
                  <a:lnTo>
                    <a:pt x="870" y="1733"/>
                  </a:lnTo>
                  <a:lnTo>
                    <a:pt x="870" y="1733"/>
                  </a:lnTo>
                  <a:lnTo>
                    <a:pt x="872" y="1733"/>
                  </a:lnTo>
                  <a:lnTo>
                    <a:pt x="873" y="1733"/>
                  </a:lnTo>
                  <a:lnTo>
                    <a:pt x="877" y="1735"/>
                  </a:lnTo>
                  <a:lnTo>
                    <a:pt x="880" y="1737"/>
                  </a:lnTo>
                  <a:lnTo>
                    <a:pt x="882" y="1740"/>
                  </a:lnTo>
                  <a:lnTo>
                    <a:pt x="882" y="1745"/>
                  </a:lnTo>
                  <a:lnTo>
                    <a:pt x="883" y="1747"/>
                  </a:lnTo>
                  <a:lnTo>
                    <a:pt x="885" y="1745"/>
                  </a:lnTo>
                  <a:lnTo>
                    <a:pt x="887" y="1745"/>
                  </a:lnTo>
                  <a:lnTo>
                    <a:pt x="887" y="1745"/>
                  </a:lnTo>
                  <a:lnTo>
                    <a:pt x="888" y="1745"/>
                  </a:lnTo>
                  <a:lnTo>
                    <a:pt x="888" y="1745"/>
                  </a:lnTo>
                  <a:lnTo>
                    <a:pt x="888" y="1745"/>
                  </a:lnTo>
                  <a:lnTo>
                    <a:pt x="888" y="1745"/>
                  </a:lnTo>
                  <a:lnTo>
                    <a:pt x="890" y="1745"/>
                  </a:lnTo>
                  <a:lnTo>
                    <a:pt x="892" y="1744"/>
                  </a:lnTo>
                  <a:lnTo>
                    <a:pt x="897" y="1740"/>
                  </a:lnTo>
                  <a:lnTo>
                    <a:pt x="899" y="1737"/>
                  </a:lnTo>
                  <a:lnTo>
                    <a:pt x="902" y="1737"/>
                  </a:lnTo>
                  <a:lnTo>
                    <a:pt x="909" y="1737"/>
                  </a:lnTo>
                  <a:lnTo>
                    <a:pt x="911" y="1737"/>
                  </a:lnTo>
                  <a:lnTo>
                    <a:pt x="911" y="1738"/>
                  </a:lnTo>
                  <a:lnTo>
                    <a:pt x="912" y="1740"/>
                  </a:lnTo>
                  <a:lnTo>
                    <a:pt x="914" y="1740"/>
                  </a:lnTo>
                  <a:lnTo>
                    <a:pt x="916" y="1740"/>
                  </a:lnTo>
                  <a:lnTo>
                    <a:pt x="919" y="1735"/>
                  </a:lnTo>
                  <a:lnTo>
                    <a:pt x="919" y="1735"/>
                  </a:lnTo>
                  <a:lnTo>
                    <a:pt x="922" y="1735"/>
                  </a:lnTo>
                  <a:lnTo>
                    <a:pt x="922" y="1735"/>
                  </a:lnTo>
                  <a:lnTo>
                    <a:pt x="924" y="1735"/>
                  </a:lnTo>
                  <a:lnTo>
                    <a:pt x="924" y="1733"/>
                  </a:lnTo>
                  <a:lnTo>
                    <a:pt x="926" y="1732"/>
                  </a:lnTo>
                  <a:lnTo>
                    <a:pt x="928" y="1732"/>
                  </a:lnTo>
                  <a:lnTo>
                    <a:pt x="931" y="1730"/>
                  </a:lnTo>
                  <a:lnTo>
                    <a:pt x="933" y="1728"/>
                  </a:lnTo>
                  <a:lnTo>
                    <a:pt x="933" y="1728"/>
                  </a:lnTo>
                  <a:lnTo>
                    <a:pt x="933" y="1727"/>
                  </a:lnTo>
                  <a:lnTo>
                    <a:pt x="933" y="1727"/>
                  </a:lnTo>
                  <a:lnTo>
                    <a:pt x="933" y="1725"/>
                  </a:lnTo>
                  <a:lnTo>
                    <a:pt x="933" y="1725"/>
                  </a:lnTo>
                  <a:lnTo>
                    <a:pt x="934" y="1723"/>
                  </a:lnTo>
                  <a:lnTo>
                    <a:pt x="934" y="1721"/>
                  </a:lnTo>
                  <a:lnTo>
                    <a:pt x="939" y="1716"/>
                  </a:lnTo>
                  <a:lnTo>
                    <a:pt x="943" y="1715"/>
                  </a:lnTo>
                  <a:lnTo>
                    <a:pt x="945" y="1713"/>
                  </a:lnTo>
                  <a:lnTo>
                    <a:pt x="945" y="1713"/>
                  </a:lnTo>
                  <a:lnTo>
                    <a:pt x="945" y="1713"/>
                  </a:lnTo>
                  <a:lnTo>
                    <a:pt x="945" y="1713"/>
                  </a:lnTo>
                  <a:lnTo>
                    <a:pt x="945" y="1713"/>
                  </a:lnTo>
                  <a:lnTo>
                    <a:pt x="945" y="1711"/>
                  </a:lnTo>
                  <a:lnTo>
                    <a:pt x="946" y="1710"/>
                  </a:lnTo>
                  <a:lnTo>
                    <a:pt x="948" y="1710"/>
                  </a:lnTo>
                  <a:lnTo>
                    <a:pt x="950" y="1710"/>
                  </a:lnTo>
                  <a:lnTo>
                    <a:pt x="951" y="1708"/>
                  </a:lnTo>
                  <a:lnTo>
                    <a:pt x="953" y="1706"/>
                  </a:lnTo>
                  <a:lnTo>
                    <a:pt x="953" y="1703"/>
                  </a:lnTo>
                  <a:lnTo>
                    <a:pt x="953" y="1701"/>
                  </a:lnTo>
                  <a:lnTo>
                    <a:pt x="955" y="1696"/>
                  </a:lnTo>
                  <a:lnTo>
                    <a:pt x="955" y="1694"/>
                  </a:lnTo>
                  <a:lnTo>
                    <a:pt x="956" y="1693"/>
                  </a:lnTo>
                  <a:lnTo>
                    <a:pt x="956" y="1693"/>
                  </a:lnTo>
                  <a:lnTo>
                    <a:pt x="956" y="1691"/>
                  </a:lnTo>
                  <a:lnTo>
                    <a:pt x="956" y="1691"/>
                  </a:lnTo>
                  <a:lnTo>
                    <a:pt x="956" y="1689"/>
                  </a:lnTo>
                  <a:lnTo>
                    <a:pt x="960" y="1684"/>
                  </a:lnTo>
                  <a:lnTo>
                    <a:pt x="962" y="1682"/>
                  </a:lnTo>
                  <a:lnTo>
                    <a:pt x="962" y="1681"/>
                  </a:lnTo>
                  <a:lnTo>
                    <a:pt x="962" y="1679"/>
                  </a:lnTo>
                  <a:lnTo>
                    <a:pt x="963" y="1676"/>
                  </a:lnTo>
                  <a:lnTo>
                    <a:pt x="963" y="1672"/>
                  </a:lnTo>
                  <a:lnTo>
                    <a:pt x="965" y="1671"/>
                  </a:lnTo>
                  <a:lnTo>
                    <a:pt x="970" y="1665"/>
                  </a:lnTo>
                  <a:lnTo>
                    <a:pt x="973" y="1662"/>
                  </a:lnTo>
                  <a:lnTo>
                    <a:pt x="975" y="1662"/>
                  </a:lnTo>
                  <a:lnTo>
                    <a:pt x="977" y="1660"/>
                  </a:lnTo>
                  <a:lnTo>
                    <a:pt x="978" y="1660"/>
                  </a:lnTo>
                  <a:lnTo>
                    <a:pt x="982" y="1657"/>
                  </a:lnTo>
                  <a:lnTo>
                    <a:pt x="984" y="1657"/>
                  </a:lnTo>
                  <a:lnTo>
                    <a:pt x="987" y="1655"/>
                  </a:lnTo>
                  <a:lnTo>
                    <a:pt x="1001" y="1654"/>
                  </a:lnTo>
                  <a:lnTo>
                    <a:pt x="1018" y="1652"/>
                  </a:lnTo>
                  <a:lnTo>
                    <a:pt x="1019" y="1650"/>
                  </a:lnTo>
                  <a:lnTo>
                    <a:pt x="1028" y="1647"/>
                  </a:lnTo>
                  <a:lnTo>
                    <a:pt x="1031" y="1645"/>
                  </a:lnTo>
                  <a:lnTo>
                    <a:pt x="1041" y="1637"/>
                  </a:lnTo>
                  <a:lnTo>
                    <a:pt x="1043" y="1637"/>
                  </a:lnTo>
                  <a:lnTo>
                    <a:pt x="1045" y="1637"/>
                  </a:lnTo>
                  <a:lnTo>
                    <a:pt x="1050" y="1635"/>
                  </a:lnTo>
                  <a:lnTo>
                    <a:pt x="1063" y="1626"/>
                  </a:lnTo>
                  <a:lnTo>
                    <a:pt x="1070" y="1625"/>
                  </a:lnTo>
                  <a:lnTo>
                    <a:pt x="1084" y="1621"/>
                  </a:lnTo>
                  <a:lnTo>
                    <a:pt x="1087" y="1620"/>
                  </a:lnTo>
                  <a:lnTo>
                    <a:pt x="1099" y="1611"/>
                  </a:lnTo>
                  <a:lnTo>
                    <a:pt x="1111" y="1603"/>
                  </a:lnTo>
                  <a:lnTo>
                    <a:pt x="1114" y="1601"/>
                  </a:lnTo>
                  <a:lnTo>
                    <a:pt x="1121" y="1598"/>
                  </a:lnTo>
                  <a:lnTo>
                    <a:pt x="1125" y="1596"/>
                  </a:lnTo>
                  <a:lnTo>
                    <a:pt x="1128" y="1598"/>
                  </a:lnTo>
                  <a:lnTo>
                    <a:pt x="1135" y="1598"/>
                  </a:lnTo>
                  <a:lnTo>
                    <a:pt x="1136" y="1598"/>
                  </a:lnTo>
                  <a:lnTo>
                    <a:pt x="1138" y="1596"/>
                  </a:lnTo>
                  <a:lnTo>
                    <a:pt x="1138" y="1594"/>
                  </a:lnTo>
                  <a:lnTo>
                    <a:pt x="1140" y="1594"/>
                  </a:lnTo>
                  <a:lnTo>
                    <a:pt x="1143" y="1594"/>
                  </a:lnTo>
                  <a:lnTo>
                    <a:pt x="1143" y="1592"/>
                  </a:lnTo>
                  <a:lnTo>
                    <a:pt x="1145" y="1594"/>
                  </a:lnTo>
                  <a:lnTo>
                    <a:pt x="1150" y="1594"/>
                  </a:lnTo>
                  <a:lnTo>
                    <a:pt x="1152" y="1596"/>
                  </a:lnTo>
                  <a:lnTo>
                    <a:pt x="1160" y="1598"/>
                  </a:lnTo>
                  <a:lnTo>
                    <a:pt x="1186" y="1601"/>
                  </a:lnTo>
                  <a:lnTo>
                    <a:pt x="1194" y="1599"/>
                  </a:lnTo>
                  <a:lnTo>
                    <a:pt x="1196" y="1599"/>
                  </a:lnTo>
                  <a:lnTo>
                    <a:pt x="1199" y="1599"/>
                  </a:lnTo>
                  <a:lnTo>
                    <a:pt x="1208" y="1599"/>
                  </a:lnTo>
                  <a:lnTo>
                    <a:pt x="1218" y="1599"/>
                  </a:lnTo>
                  <a:lnTo>
                    <a:pt x="1221" y="1599"/>
                  </a:lnTo>
                  <a:lnTo>
                    <a:pt x="1221" y="1599"/>
                  </a:lnTo>
                  <a:lnTo>
                    <a:pt x="1223" y="1599"/>
                  </a:lnTo>
                  <a:lnTo>
                    <a:pt x="1238" y="1598"/>
                  </a:lnTo>
                  <a:lnTo>
                    <a:pt x="1260" y="1591"/>
                  </a:lnTo>
                  <a:lnTo>
                    <a:pt x="1260" y="1591"/>
                  </a:lnTo>
                  <a:lnTo>
                    <a:pt x="1262" y="1589"/>
                  </a:lnTo>
                  <a:lnTo>
                    <a:pt x="1262" y="1589"/>
                  </a:lnTo>
                  <a:lnTo>
                    <a:pt x="1264" y="1589"/>
                  </a:lnTo>
                  <a:lnTo>
                    <a:pt x="1281" y="1584"/>
                  </a:lnTo>
                  <a:lnTo>
                    <a:pt x="1301" y="1581"/>
                  </a:lnTo>
                  <a:lnTo>
                    <a:pt x="1320" y="1575"/>
                  </a:lnTo>
                  <a:lnTo>
                    <a:pt x="1357" y="1560"/>
                  </a:lnTo>
                  <a:lnTo>
                    <a:pt x="1362" y="1557"/>
                  </a:lnTo>
                  <a:lnTo>
                    <a:pt x="1366" y="1555"/>
                  </a:lnTo>
                  <a:lnTo>
                    <a:pt x="1367" y="1553"/>
                  </a:lnTo>
                  <a:lnTo>
                    <a:pt x="1381" y="1548"/>
                  </a:lnTo>
                  <a:lnTo>
                    <a:pt x="1386" y="1547"/>
                  </a:lnTo>
                  <a:lnTo>
                    <a:pt x="1386" y="1547"/>
                  </a:lnTo>
                  <a:lnTo>
                    <a:pt x="1386" y="214"/>
                  </a:lnTo>
                  <a:lnTo>
                    <a:pt x="1384" y="215"/>
                  </a:lnTo>
                  <a:lnTo>
                    <a:pt x="1383" y="215"/>
                  </a:lnTo>
                  <a:lnTo>
                    <a:pt x="1383" y="215"/>
                  </a:lnTo>
                  <a:lnTo>
                    <a:pt x="1381" y="217"/>
                  </a:lnTo>
                  <a:lnTo>
                    <a:pt x="1381" y="217"/>
                  </a:lnTo>
                  <a:lnTo>
                    <a:pt x="1381" y="215"/>
                  </a:lnTo>
                  <a:lnTo>
                    <a:pt x="1379" y="215"/>
                  </a:lnTo>
                  <a:lnTo>
                    <a:pt x="1379" y="217"/>
                  </a:lnTo>
                  <a:lnTo>
                    <a:pt x="1379" y="217"/>
                  </a:lnTo>
                  <a:lnTo>
                    <a:pt x="1381" y="219"/>
                  </a:lnTo>
                  <a:lnTo>
                    <a:pt x="1383" y="219"/>
                  </a:lnTo>
                  <a:lnTo>
                    <a:pt x="1383" y="219"/>
                  </a:lnTo>
                  <a:lnTo>
                    <a:pt x="1381" y="220"/>
                  </a:lnTo>
                  <a:lnTo>
                    <a:pt x="1383" y="220"/>
                  </a:lnTo>
                  <a:lnTo>
                    <a:pt x="1383" y="220"/>
                  </a:lnTo>
                  <a:lnTo>
                    <a:pt x="1384" y="220"/>
                  </a:lnTo>
                  <a:lnTo>
                    <a:pt x="1384" y="222"/>
                  </a:lnTo>
                  <a:lnTo>
                    <a:pt x="1384" y="222"/>
                  </a:lnTo>
                  <a:lnTo>
                    <a:pt x="1381" y="224"/>
                  </a:lnTo>
                  <a:lnTo>
                    <a:pt x="1381" y="224"/>
                  </a:lnTo>
                  <a:lnTo>
                    <a:pt x="1379" y="224"/>
                  </a:lnTo>
                  <a:lnTo>
                    <a:pt x="1379" y="224"/>
                  </a:lnTo>
                  <a:lnTo>
                    <a:pt x="1379" y="225"/>
                  </a:lnTo>
                  <a:lnTo>
                    <a:pt x="1383" y="225"/>
                  </a:lnTo>
                  <a:lnTo>
                    <a:pt x="1383" y="227"/>
                  </a:lnTo>
                  <a:lnTo>
                    <a:pt x="1383" y="227"/>
                  </a:lnTo>
                  <a:lnTo>
                    <a:pt x="1379" y="227"/>
                  </a:lnTo>
                  <a:lnTo>
                    <a:pt x="1378" y="227"/>
                  </a:lnTo>
                  <a:lnTo>
                    <a:pt x="1378" y="229"/>
                  </a:lnTo>
                  <a:lnTo>
                    <a:pt x="1378" y="229"/>
                  </a:lnTo>
                  <a:lnTo>
                    <a:pt x="1379" y="231"/>
                  </a:lnTo>
                  <a:lnTo>
                    <a:pt x="1379" y="231"/>
                  </a:lnTo>
                  <a:lnTo>
                    <a:pt x="1378" y="232"/>
                  </a:lnTo>
                  <a:lnTo>
                    <a:pt x="1378" y="232"/>
                  </a:lnTo>
                  <a:lnTo>
                    <a:pt x="1378" y="232"/>
                  </a:lnTo>
                  <a:lnTo>
                    <a:pt x="1376" y="232"/>
                  </a:lnTo>
                  <a:lnTo>
                    <a:pt x="1376" y="232"/>
                  </a:lnTo>
                  <a:lnTo>
                    <a:pt x="1376" y="232"/>
                  </a:lnTo>
                  <a:lnTo>
                    <a:pt x="1376" y="232"/>
                  </a:lnTo>
                  <a:lnTo>
                    <a:pt x="1376" y="234"/>
                  </a:lnTo>
                  <a:lnTo>
                    <a:pt x="1374" y="234"/>
                  </a:lnTo>
                  <a:lnTo>
                    <a:pt x="1374" y="234"/>
                  </a:lnTo>
                  <a:lnTo>
                    <a:pt x="1374" y="232"/>
                  </a:lnTo>
                  <a:lnTo>
                    <a:pt x="1374" y="231"/>
                  </a:lnTo>
                  <a:lnTo>
                    <a:pt x="1374" y="231"/>
                  </a:lnTo>
                  <a:lnTo>
                    <a:pt x="1374" y="231"/>
                  </a:lnTo>
                  <a:lnTo>
                    <a:pt x="1372" y="232"/>
                  </a:lnTo>
                  <a:lnTo>
                    <a:pt x="1372" y="232"/>
                  </a:lnTo>
                  <a:lnTo>
                    <a:pt x="1372" y="232"/>
                  </a:lnTo>
                  <a:lnTo>
                    <a:pt x="1372" y="232"/>
                  </a:lnTo>
                  <a:lnTo>
                    <a:pt x="1372" y="232"/>
                  </a:lnTo>
                  <a:lnTo>
                    <a:pt x="1371" y="231"/>
                  </a:lnTo>
                  <a:lnTo>
                    <a:pt x="1371" y="231"/>
                  </a:lnTo>
                  <a:lnTo>
                    <a:pt x="1369" y="232"/>
                  </a:lnTo>
                  <a:lnTo>
                    <a:pt x="1369" y="234"/>
                  </a:lnTo>
                  <a:lnTo>
                    <a:pt x="1369" y="234"/>
                  </a:lnTo>
                  <a:lnTo>
                    <a:pt x="1369" y="236"/>
                  </a:lnTo>
                  <a:lnTo>
                    <a:pt x="1367" y="237"/>
                  </a:lnTo>
                  <a:lnTo>
                    <a:pt x="1369" y="237"/>
                  </a:lnTo>
                  <a:lnTo>
                    <a:pt x="1369" y="239"/>
                  </a:lnTo>
                  <a:lnTo>
                    <a:pt x="1369" y="239"/>
                  </a:lnTo>
                  <a:lnTo>
                    <a:pt x="1369" y="239"/>
                  </a:lnTo>
                  <a:lnTo>
                    <a:pt x="1369" y="241"/>
                  </a:lnTo>
                  <a:lnTo>
                    <a:pt x="1367" y="241"/>
                  </a:lnTo>
                  <a:lnTo>
                    <a:pt x="1367" y="241"/>
                  </a:lnTo>
                  <a:lnTo>
                    <a:pt x="1367" y="242"/>
                  </a:lnTo>
                  <a:lnTo>
                    <a:pt x="1367" y="242"/>
                  </a:lnTo>
                  <a:lnTo>
                    <a:pt x="1367" y="242"/>
                  </a:lnTo>
                  <a:lnTo>
                    <a:pt x="1369" y="242"/>
                  </a:lnTo>
                  <a:lnTo>
                    <a:pt x="1369" y="244"/>
                  </a:lnTo>
                  <a:lnTo>
                    <a:pt x="1371" y="244"/>
                  </a:lnTo>
                  <a:lnTo>
                    <a:pt x="1371" y="244"/>
                  </a:lnTo>
                  <a:lnTo>
                    <a:pt x="1371" y="246"/>
                  </a:lnTo>
                  <a:lnTo>
                    <a:pt x="1369" y="246"/>
                  </a:lnTo>
                  <a:lnTo>
                    <a:pt x="1367" y="246"/>
                  </a:lnTo>
                  <a:lnTo>
                    <a:pt x="1367" y="246"/>
                  </a:lnTo>
                  <a:lnTo>
                    <a:pt x="1366" y="248"/>
                  </a:lnTo>
                  <a:lnTo>
                    <a:pt x="1367" y="249"/>
                  </a:lnTo>
                  <a:lnTo>
                    <a:pt x="1367" y="249"/>
                  </a:lnTo>
                  <a:lnTo>
                    <a:pt x="1369" y="251"/>
                  </a:lnTo>
                  <a:lnTo>
                    <a:pt x="1371" y="251"/>
                  </a:lnTo>
                  <a:lnTo>
                    <a:pt x="1369" y="253"/>
                  </a:lnTo>
                  <a:lnTo>
                    <a:pt x="1369" y="253"/>
                  </a:lnTo>
                  <a:lnTo>
                    <a:pt x="1367" y="253"/>
                  </a:lnTo>
                  <a:lnTo>
                    <a:pt x="1367" y="254"/>
                  </a:lnTo>
                  <a:lnTo>
                    <a:pt x="1367" y="254"/>
                  </a:lnTo>
                  <a:lnTo>
                    <a:pt x="1367" y="256"/>
                  </a:lnTo>
                  <a:lnTo>
                    <a:pt x="1367" y="258"/>
                  </a:lnTo>
                  <a:lnTo>
                    <a:pt x="1367" y="258"/>
                  </a:lnTo>
                  <a:lnTo>
                    <a:pt x="1366" y="259"/>
                  </a:lnTo>
                  <a:lnTo>
                    <a:pt x="1366" y="261"/>
                  </a:lnTo>
                  <a:lnTo>
                    <a:pt x="1366" y="263"/>
                  </a:lnTo>
                  <a:lnTo>
                    <a:pt x="1364" y="263"/>
                  </a:lnTo>
                  <a:lnTo>
                    <a:pt x="1364" y="265"/>
                  </a:lnTo>
                  <a:lnTo>
                    <a:pt x="1364" y="263"/>
                  </a:lnTo>
                  <a:lnTo>
                    <a:pt x="1364" y="263"/>
                  </a:lnTo>
                  <a:lnTo>
                    <a:pt x="1362" y="261"/>
                  </a:lnTo>
                  <a:lnTo>
                    <a:pt x="1362" y="261"/>
                  </a:lnTo>
                  <a:lnTo>
                    <a:pt x="1364" y="259"/>
                  </a:lnTo>
                  <a:lnTo>
                    <a:pt x="1366" y="256"/>
                  </a:lnTo>
                  <a:lnTo>
                    <a:pt x="1366" y="254"/>
                  </a:lnTo>
                  <a:lnTo>
                    <a:pt x="1364" y="253"/>
                  </a:lnTo>
                  <a:lnTo>
                    <a:pt x="1364" y="254"/>
                  </a:lnTo>
                  <a:lnTo>
                    <a:pt x="1362" y="254"/>
                  </a:lnTo>
                  <a:lnTo>
                    <a:pt x="1361" y="254"/>
                  </a:lnTo>
                  <a:lnTo>
                    <a:pt x="1359" y="254"/>
                  </a:lnTo>
                  <a:lnTo>
                    <a:pt x="1361" y="254"/>
                  </a:lnTo>
                  <a:lnTo>
                    <a:pt x="1359" y="254"/>
                  </a:lnTo>
                  <a:lnTo>
                    <a:pt x="1357" y="254"/>
                  </a:lnTo>
                  <a:lnTo>
                    <a:pt x="1355" y="254"/>
                  </a:lnTo>
                  <a:lnTo>
                    <a:pt x="1355" y="254"/>
                  </a:lnTo>
                  <a:lnTo>
                    <a:pt x="1355" y="253"/>
                  </a:lnTo>
                  <a:lnTo>
                    <a:pt x="1355" y="253"/>
                  </a:lnTo>
                  <a:lnTo>
                    <a:pt x="1354" y="253"/>
                  </a:lnTo>
                  <a:lnTo>
                    <a:pt x="1354" y="253"/>
                  </a:lnTo>
                  <a:lnTo>
                    <a:pt x="1354" y="253"/>
                  </a:lnTo>
                  <a:lnTo>
                    <a:pt x="1354" y="251"/>
                  </a:lnTo>
                  <a:lnTo>
                    <a:pt x="1354" y="251"/>
                  </a:lnTo>
                  <a:lnTo>
                    <a:pt x="1354" y="251"/>
                  </a:lnTo>
                  <a:lnTo>
                    <a:pt x="1354" y="249"/>
                  </a:lnTo>
                  <a:lnTo>
                    <a:pt x="1354" y="251"/>
                  </a:lnTo>
                  <a:lnTo>
                    <a:pt x="1352" y="251"/>
                  </a:lnTo>
                  <a:lnTo>
                    <a:pt x="1350" y="253"/>
                  </a:lnTo>
                  <a:lnTo>
                    <a:pt x="1350" y="251"/>
                  </a:lnTo>
                  <a:lnTo>
                    <a:pt x="1350" y="249"/>
                  </a:lnTo>
                  <a:lnTo>
                    <a:pt x="1352" y="249"/>
                  </a:lnTo>
                  <a:lnTo>
                    <a:pt x="1352" y="249"/>
                  </a:lnTo>
                  <a:lnTo>
                    <a:pt x="1352" y="248"/>
                  </a:lnTo>
                  <a:lnTo>
                    <a:pt x="1349" y="248"/>
                  </a:lnTo>
                  <a:lnTo>
                    <a:pt x="1349" y="248"/>
                  </a:lnTo>
                  <a:lnTo>
                    <a:pt x="1349" y="248"/>
                  </a:lnTo>
                  <a:lnTo>
                    <a:pt x="1349" y="248"/>
                  </a:lnTo>
                  <a:lnTo>
                    <a:pt x="1352" y="248"/>
                  </a:lnTo>
                  <a:lnTo>
                    <a:pt x="1352" y="246"/>
                  </a:lnTo>
                  <a:lnTo>
                    <a:pt x="1354" y="246"/>
                  </a:lnTo>
                  <a:lnTo>
                    <a:pt x="1354" y="244"/>
                  </a:lnTo>
                  <a:lnTo>
                    <a:pt x="1352" y="244"/>
                  </a:lnTo>
                  <a:lnTo>
                    <a:pt x="1352" y="244"/>
                  </a:lnTo>
                  <a:lnTo>
                    <a:pt x="1350" y="244"/>
                  </a:lnTo>
                  <a:lnTo>
                    <a:pt x="1349" y="244"/>
                  </a:lnTo>
                  <a:lnTo>
                    <a:pt x="1349" y="242"/>
                  </a:lnTo>
                  <a:lnTo>
                    <a:pt x="1349" y="242"/>
                  </a:lnTo>
                  <a:lnTo>
                    <a:pt x="1352" y="241"/>
                  </a:lnTo>
                  <a:lnTo>
                    <a:pt x="1352" y="239"/>
                  </a:lnTo>
                  <a:lnTo>
                    <a:pt x="1350" y="239"/>
                  </a:lnTo>
                  <a:lnTo>
                    <a:pt x="1349" y="239"/>
                  </a:lnTo>
                  <a:lnTo>
                    <a:pt x="1345" y="242"/>
                  </a:lnTo>
                  <a:lnTo>
                    <a:pt x="1344" y="242"/>
                  </a:lnTo>
                  <a:lnTo>
                    <a:pt x="1344" y="242"/>
                  </a:lnTo>
                  <a:lnTo>
                    <a:pt x="1344" y="241"/>
                  </a:lnTo>
                  <a:lnTo>
                    <a:pt x="1345" y="239"/>
                  </a:lnTo>
                  <a:lnTo>
                    <a:pt x="1347" y="237"/>
                  </a:lnTo>
                  <a:lnTo>
                    <a:pt x="1347" y="236"/>
                  </a:lnTo>
                  <a:lnTo>
                    <a:pt x="1354" y="227"/>
                  </a:lnTo>
                  <a:lnTo>
                    <a:pt x="1355" y="225"/>
                  </a:lnTo>
                  <a:lnTo>
                    <a:pt x="1355" y="224"/>
                  </a:lnTo>
                  <a:lnTo>
                    <a:pt x="1355" y="222"/>
                  </a:lnTo>
                  <a:lnTo>
                    <a:pt x="1354" y="219"/>
                  </a:lnTo>
                  <a:lnTo>
                    <a:pt x="1352" y="217"/>
                  </a:lnTo>
                  <a:lnTo>
                    <a:pt x="1354" y="217"/>
                  </a:lnTo>
                  <a:lnTo>
                    <a:pt x="1355" y="215"/>
                  </a:lnTo>
                  <a:lnTo>
                    <a:pt x="1357" y="217"/>
                  </a:lnTo>
                  <a:lnTo>
                    <a:pt x="1357" y="215"/>
                  </a:lnTo>
                  <a:lnTo>
                    <a:pt x="1357" y="215"/>
                  </a:lnTo>
                  <a:lnTo>
                    <a:pt x="1357" y="215"/>
                  </a:lnTo>
                  <a:lnTo>
                    <a:pt x="1359" y="215"/>
                  </a:lnTo>
                  <a:lnTo>
                    <a:pt x="1359" y="215"/>
                  </a:lnTo>
                  <a:lnTo>
                    <a:pt x="1361" y="217"/>
                  </a:lnTo>
                  <a:lnTo>
                    <a:pt x="1361" y="217"/>
                  </a:lnTo>
                  <a:lnTo>
                    <a:pt x="1362" y="215"/>
                  </a:lnTo>
                  <a:lnTo>
                    <a:pt x="1361" y="214"/>
                  </a:lnTo>
                  <a:lnTo>
                    <a:pt x="1357" y="210"/>
                  </a:lnTo>
                  <a:lnTo>
                    <a:pt x="1357" y="210"/>
                  </a:lnTo>
                  <a:lnTo>
                    <a:pt x="1355" y="210"/>
                  </a:lnTo>
                  <a:lnTo>
                    <a:pt x="1354" y="210"/>
                  </a:lnTo>
                  <a:lnTo>
                    <a:pt x="1357" y="208"/>
                  </a:lnTo>
                  <a:lnTo>
                    <a:pt x="1357" y="208"/>
                  </a:lnTo>
                  <a:lnTo>
                    <a:pt x="1357" y="207"/>
                  </a:lnTo>
                  <a:lnTo>
                    <a:pt x="1357" y="207"/>
                  </a:lnTo>
                  <a:lnTo>
                    <a:pt x="1359" y="207"/>
                  </a:lnTo>
                  <a:lnTo>
                    <a:pt x="1361" y="208"/>
                  </a:lnTo>
                  <a:lnTo>
                    <a:pt x="1361" y="208"/>
                  </a:lnTo>
                  <a:lnTo>
                    <a:pt x="1362" y="208"/>
                  </a:lnTo>
                  <a:lnTo>
                    <a:pt x="1362" y="207"/>
                  </a:lnTo>
                  <a:lnTo>
                    <a:pt x="1364" y="205"/>
                  </a:lnTo>
                  <a:lnTo>
                    <a:pt x="1364" y="203"/>
                  </a:lnTo>
                  <a:lnTo>
                    <a:pt x="1366" y="202"/>
                  </a:lnTo>
                  <a:lnTo>
                    <a:pt x="1367" y="202"/>
                  </a:lnTo>
                  <a:lnTo>
                    <a:pt x="1369" y="202"/>
                  </a:lnTo>
                  <a:lnTo>
                    <a:pt x="1371" y="202"/>
                  </a:lnTo>
                  <a:lnTo>
                    <a:pt x="1371" y="203"/>
                  </a:lnTo>
                  <a:lnTo>
                    <a:pt x="1369" y="203"/>
                  </a:lnTo>
                  <a:lnTo>
                    <a:pt x="1364" y="207"/>
                  </a:lnTo>
                  <a:lnTo>
                    <a:pt x="1364" y="208"/>
                  </a:lnTo>
                  <a:lnTo>
                    <a:pt x="1362" y="210"/>
                  </a:lnTo>
                  <a:lnTo>
                    <a:pt x="1364" y="210"/>
                  </a:lnTo>
                  <a:lnTo>
                    <a:pt x="1367" y="208"/>
                  </a:lnTo>
                  <a:lnTo>
                    <a:pt x="1369" y="208"/>
                  </a:lnTo>
                  <a:lnTo>
                    <a:pt x="1369" y="208"/>
                  </a:lnTo>
                  <a:lnTo>
                    <a:pt x="1369" y="210"/>
                  </a:lnTo>
                  <a:lnTo>
                    <a:pt x="1367" y="210"/>
                  </a:lnTo>
                  <a:lnTo>
                    <a:pt x="1369" y="208"/>
                  </a:lnTo>
                  <a:lnTo>
                    <a:pt x="1369" y="208"/>
                  </a:lnTo>
                  <a:lnTo>
                    <a:pt x="1369" y="210"/>
                  </a:lnTo>
                  <a:lnTo>
                    <a:pt x="1369" y="210"/>
                  </a:lnTo>
                  <a:lnTo>
                    <a:pt x="1367" y="212"/>
                  </a:lnTo>
                  <a:lnTo>
                    <a:pt x="1369" y="212"/>
                  </a:lnTo>
                  <a:lnTo>
                    <a:pt x="1371" y="212"/>
                  </a:lnTo>
                  <a:lnTo>
                    <a:pt x="1371" y="210"/>
                  </a:lnTo>
                  <a:lnTo>
                    <a:pt x="1372" y="208"/>
                  </a:lnTo>
                  <a:lnTo>
                    <a:pt x="1372" y="208"/>
                  </a:lnTo>
                  <a:lnTo>
                    <a:pt x="1372" y="208"/>
                  </a:lnTo>
                  <a:lnTo>
                    <a:pt x="1372" y="210"/>
                  </a:lnTo>
                  <a:lnTo>
                    <a:pt x="1374" y="210"/>
                  </a:lnTo>
                  <a:lnTo>
                    <a:pt x="1374" y="208"/>
                  </a:lnTo>
                  <a:lnTo>
                    <a:pt x="1376" y="208"/>
                  </a:lnTo>
                  <a:lnTo>
                    <a:pt x="1376" y="207"/>
                  </a:lnTo>
                  <a:lnTo>
                    <a:pt x="1378" y="205"/>
                  </a:lnTo>
                  <a:lnTo>
                    <a:pt x="1379" y="205"/>
                  </a:lnTo>
                  <a:lnTo>
                    <a:pt x="1381" y="205"/>
                  </a:lnTo>
                  <a:lnTo>
                    <a:pt x="1383" y="205"/>
                  </a:lnTo>
                  <a:lnTo>
                    <a:pt x="1386" y="205"/>
                  </a:lnTo>
                  <a:lnTo>
                    <a:pt x="1386" y="98"/>
                  </a:lnTo>
                  <a:lnTo>
                    <a:pt x="1386" y="98"/>
                  </a:lnTo>
                  <a:close/>
                  <a:moveTo>
                    <a:pt x="238" y="1592"/>
                  </a:moveTo>
                  <a:lnTo>
                    <a:pt x="238" y="1594"/>
                  </a:lnTo>
                  <a:lnTo>
                    <a:pt x="240" y="1594"/>
                  </a:lnTo>
                  <a:lnTo>
                    <a:pt x="240" y="1592"/>
                  </a:lnTo>
                  <a:lnTo>
                    <a:pt x="238" y="1587"/>
                  </a:lnTo>
                  <a:lnTo>
                    <a:pt x="238" y="1586"/>
                  </a:lnTo>
                  <a:lnTo>
                    <a:pt x="236" y="1587"/>
                  </a:lnTo>
                  <a:lnTo>
                    <a:pt x="236" y="1589"/>
                  </a:lnTo>
                  <a:lnTo>
                    <a:pt x="236" y="1591"/>
                  </a:lnTo>
                  <a:lnTo>
                    <a:pt x="238" y="1592"/>
                  </a:lnTo>
                  <a:close/>
                  <a:moveTo>
                    <a:pt x="1316" y="118"/>
                  </a:moveTo>
                  <a:lnTo>
                    <a:pt x="1315" y="118"/>
                  </a:lnTo>
                  <a:lnTo>
                    <a:pt x="1315" y="117"/>
                  </a:lnTo>
                  <a:lnTo>
                    <a:pt x="1313" y="117"/>
                  </a:lnTo>
                  <a:lnTo>
                    <a:pt x="1313" y="117"/>
                  </a:lnTo>
                  <a:lnTo>
                    <a:pt x="1313" y="113"/>
                  </a:lnTo>
                  <a:lnTo>
                    <a:pt x="1311" y="112"/>
                  </a:lnTo>
                  <a:lnTo>
                    <a:pt x="1311" y="113"/>
                  </a:lnTo>
                  <a:lnTo>
                    <a:pt x="1311" y="120"/>
                  </a:lnTo>
                  <a:lnTo>
                    <a:pt x="1311" y="120"/>
                  </a:lnTo>
                  <a:lnTo>
                    <a:pt x="1311" y="122"/>
                  </a:lnTo>
                  <a:lnTo>
                    <a:pt x="1313" y="124"/>
                  </a:lnTo>
                  <a:lnTo>
                    <a:pt x="1315" y="124"/>
                  </a:lnTo>
                  <a:lnTo>
                    <a:pt x="1315" y="124"/>
                  </a:lnTo>
                  <a:lnTo>
                    <a:pt x="1316" y="125"/>
                  </a:lnTo>
                  <a:lnTo>
                    <a:pt x="1316" y="125"/>
                  </a:lnTo>
                  <a:lnTo>
                    <a:pt x="1316" y="124"/>
                  </a:lnTo>
                  <a:lnTo>
                    <a:pt x="1316" y="122"/>
                  </a:lnTo>
                  <a:lnTo>
                    <a:pt x="1316" y="120"/>
                  </a:lnTo>
                  <a:lnTo>
                    <a:pt x="1316" y="118"/>
                  </a:lnTo>
                  <a:lnTo>
                    <a:pt x="1316" y="118"/>
                  </a:lnTo>
                  <a:close/>
                  <a:moveTo>
                    <a:pt x="985" y="135"/>
                  </a:moveTo>
                  <a:lnTo>
                    <a:pt x="987" y="137"/>
                  </a:lnTo>
                  <a:lnTo>
                    <a:pt x="989" y="137"/>
                  </a:lnTo>
                  <a:lnTo>
                    <a:pt x="989" y="137"/>
                  </a:lnTo>
                  <a:lnTo>
                    <a:pt x="989" y="135"/>
                  </a:lnTo>
                  <a:lnTo>
                    <a:pt x="989" y="135"/>
                  </a:lnTo>
                  <a:lnTo>
                    <a:pt x="990" y="135"/>
                  </a:lnTo>
                  <a:lnTo>
                    <a:pt x="990" y="135"/>
                  </a:lnTo>
                  <a:lnTo>
                    <a:pt x="992" y="135"/>
                  </a:lnTo>
                  <a:lnTo>
                    <a:pt x="992" y="135"/>
                  </a:lnTo>
                  <a:lnTo>
                    <a:pt x="994" y="135"/>
                  </a:lnTo>
                  <a:lnTo>
                    <a:pt x="992" y="134"/>
                  </a:lnTo>
                  <a:lnTo>
                    <a:pt x="994" y="134"/>
                  </a:lnTo>
                  <a:lnTo>
                    <a:pt x="994" y="132"/>
                  </a:lnTo>
                  <a:lnTo>
                    <a:pt x="995" y="132"/>
                  </a:lnTo>
                  <a:lnTo>
                    <a:pt x="994" y="130"/>
                  </a:lnTo>
                  <a:lnTo>
                    <a:pt x="994" y="130"/>
                  </a:lnTo>
                  <a:lnTo>
                    <a:pt x="992" y="130"/>
                  </a:lnTo>
                  <a:lnTo>
                    <a:pt x="992" y="130"/>
                  </a:lnTo>
                  <a:lnTo>
                    <a:pt x="990" y="132"/>
                  </a:lnTo>
                  <a:lnTo>
                    <a:pt x="989" y="134"/>
                  </a:lnTo>
                  <a:lnTo>
                    <a:pt x="985" y="134"/>
                  </a:lnTo>
                  <a:lnTo>
                    <a:pt x="985" y="135"/>
                  </a:lnTo>
                  <a:lnTo>
                    <a:pt x="985" y="135"/>
                  </a:lnTo>
                  <a:lnTo>
                    <a:pt x="985" y="135"/>
                  </a:lnTo>
                  <a:close/>
                  <a:moveTo>
                    <a:pt x="21" y="1064"/>
                  </a:moveTo>
                  <a:lnTo>
                    <a:pt x="23" y="1066"/>
                  </a:lnTo>
                  <a:lnTo>
                    <a:pt x="24" y="1068"/>
                  </a:lnTo>
                  <a:lnTo>
                    <a:pt x="26" y="1068"/>
                  </a:lnTo>
                  <a:lnTo>
                    <a:pt x="26" y="1068"/>
                  </a:lnTo>
                  <a:lnTo>
                    <a:pt x="28" y="1068"/>
                  </a:lnTo>
                  <a:lnTo>
                    <a:pt x="28" y="1066"/>
                  </a:lnTo>
                  <a:lnTo>
                    <a:pt x="28" y="1064"/>
                  </a:lnTo>
                  <a:lnTo>
                    <a:pt x="28" y="1063"/>
                  </a:lnTo>
                  <a:lnTo>
                    <a:pt x="26" y="1061"/>
                  </a:lnTo>
                  <a:lnTo>
                    <a:pt x="26" y="1059"/>
                  </a:lnTo>
                  <a:lnTo>
                    <a:pt x="26" y="1059"/>
                  </a:lnTo>
                  <a:lnTo>
                    <a:pt x="26" y="1058"/>
                  </a:lnTo>
                  <a:lnTo>
                    <a:pt x="24" y="1056"/>
                  </a:lnTo>
                  <a:lnTo>
                    <a:pt x="24" y="1056"/>
                  </a:lnTo>
                  <a:lnTo>
                    <a:pt x="23" y="1054"/>
                  </a:lnTo>
                  <a:lnTo>
                    <a:pt x="23" y="1052"/>
                  </a:lnTo>
                  <a:lnTo>
                    <a:pt x="21" y="1052"/>
                  </a:lnTo>
                  <a:lnTo>
                    <a:pt x="19" y="1052"/>
                  </a:lnTo>
                  <a:lnTo>
                    <a:pt x="21" y="1052"/>
                  </a:lnTo>
                  <a:lnTo>
                    <a:pt x="21" y="1052"/>
                  </a:lnTo>
                  <a:lnTo>
                    <a:pt x="21" y="1054"/>
                  </a:lnTo>
                  <a:lnTo>
                    <a:pt x="19" y="1054"/>
                  </a:lnTo>
                  <a:lnTo>
                    <a:pt x="19" y="1051"/>
                  </a:lnTo>
                  <a:lnTo>
                    <a:pt x="21" y="1047"/>
                  </a:lnTo>
                  <a:lnTo>
                    <a:pt x="17" y="1046"/>
                  </a:lnTo>
                  <a:lnTo>
                    <a:pt x="17" y="1044"/>
                  </a:lnTo>
                  <a:lnTo>
                    <a:pt x="16" y="1039"/>
                  </a:lnTo>
                  <a:lnTo>
                    <a:pt x="14" y="1035"/>
                  </a:lnTo>
                  <a:lnTo>
                    <a:pt x="12" y="1032"/>
                  </a:lnTo>
                  <a:lnTo>
                    <a:pt x="11" y="1029"/>
                  </a:lnTo>
                  <a:lnTo>
                    <a:pt x="11" y="1025"/>
                  </a:lnTo>
                  <a:lnTo>
                    <a:pt x="7" y="1020"/>
                  </a:lnTo>
                  <a:lnTo>
                    <a:pt x="7" y="1018"/>
                  </a:lnTo>
                  <a:lnTo>
                    <a:pt x="7" y="1015"/>
                  </a:lnTo>
                  <a:lnTo>
                    <a:pt x="7" y="1015"/>
                  </a:lnTo>
                  <a:lnTo>
                    <a:pt x="9" y="1013"/>
                  </a:lnTo>
                  <a:lnTo>
                    <a:pt x="9" y="1013"/>
                  </a:lnTo>
                  <a:lnTo>
                    <a:pt x="9" y="1013"/>
                  </a:lnTo>
                  <a:lnTo>
                    <a:pt x="7" y="1013"/>
                  </a:lnTo>
                  <a:lnTo>
                    <a:pt x="6" y="1013"/>
                  </a:lnTo>
                  <a:lnTo>
                    <a:pt x="6" y="1012"/>
                  </a:lnTo>
                  <a:lnTo>
                    <a:pt x="4" y="1013"/>
                  </a:lnTo>
                  <a:lnTo>
                    <a:pt x="2" y="1013"/>
                  </a:lnTo>
                  <a:lnTo>
                    <a:pt x="2" y="1015"/>
                  </a:lnTo>
                  <a:lnTo>
                    <a:pt x="0" y="1017"/>
                  </a:lnTo>
                  <a:lnTo>
                    <a:pt x="0" y="1020"/>
                  </a:lnTo>
                  <a:lnTo>
                    <a:pt x="0" y="1024"/>
                  </a:lnTo>
                  <a:lnTo>
                    <a:pt x="4" y="1030"/>
                  </a:lnTo>
                  <a:lnTo>
                    <a:pt x="6" y="1035"/>
                  </a:lnTo>
                  <a:lnTo>
                    <a:pt x="6" y="1035"/>
                  </a:lnTo>
                  <a:lnTo>
                    <a:pt x="4" y="1037"/>
                  </a:lnTo>
                  <a:lnTo>
                    <a:pt x="6" y="1039"/>
                  </a:lnTo>
                  <a:lnTo>
                    <a:pt x="7" y="1042"/>
                  </a:lnTo>
                  <a:lnTo>
                    <a:pt x="12" y="1051"/>
                  </a:lnTo>
                  <a:lnTo>
                    <a:pt x="14" y="1054"/>
                  </a:lnTo>
                  <a:lnTo>
                    <a:pt x="19" y="1059"/>
                  </a:lnTo>
                  <a:lnTo>
                    <a:pt x="21" y="1059"/>
                  </a:lnTo>
                  <a:lnTo>
                    <a:pt x="21" y="1064"/>
                  </a:lnTo>
                  <a:close/>
                  <a:moveTo>
                    <a:pt x="14" y="993"/>
                  </a:moveTo>
                  <a:lnTo>
                    <a:pt x="14" y="995"/>
                  </a:lnTo>
                  <a:lnTo>
                    <a:pt x="14" y="995"/>
                  </a:lnTo>
                  <a:lnTo>
                    <a:pt x="14" y="993"/>
                  </a:lnTo>
                  <a:lnTo>
                    <a:pt x="16" y="991"/>
                  </a:lnTo>
                  <a:lnTo>
                    <a:pt x="16" y="988"/>
                  </a:lnTo>
                  <a:lnTo>
                    <a:pt x="16" y="986"/>
                  </a:lnTo>
                  <a:lnTo>
                    <a:pt x="17" y="985"/>
                  </a:lnTo>
                  <a:lnTo>
                    <a:pt x="17" y="983"/>
                  </a:lnTo>
                  <a:lnTo>
                    <a:pt x="17" y="979"/>
                  </a:lnTo>
                  <a:lnTo>
                    <a:pt x="17" y="978"/>
                  </a:lnTo>
                  <a:lnTo>
                    <a:pt x="19" y="976"/>
                  </a:lnTo>
                  <a:lnTo>
                    <a:pt x="17" y="976"/>
                  </a:lnTo>
                  <a:lnTo>
                    <a:pt x="17" y="974"/>
                  </a:lnTo>
                  <a:lnTo>
                    <a:pt x="19" y="971"/>
                  </a:lnTo>
                  <a:lnTo>
                    <a:pt x="16" y="973"/>
                  </a:lnTo>
                  <a:lnTo>
                    <a:pt x="16" y="976"/>
                  </a:lnTo>
                  <a:lnTo>
                    <a:pt x="16" y="983"/>
                  </a:lnTo>
                  <a:lnTo>
                    <a:pt x="16" y="985"/>
                  </a:lnTo>
                  <a:lnTo>
                    <a:pt x="12" y="991"/>
                  </a:lnTo>
                  <a:lnTo>
                    <a:pt x="14" y="993"/>
                  </a:lnTo>
                  <a:lnTo>
                    <a:pt x="14" y="993"/>
                  </a:lnTo>
                  <a:close/>
                  <a:moveTo>
                    <a:pt x="208" y="614"/>
                  </a:moveTo>
                  <a:lnTo>
                    <a:pt x="209" y="614"/>
                  </a:lnTo>
                  <a:lnTo>
                    <a:pt x="209" y="613"/>
                  </a:lnTo>
                  <a:lnTo>
                    <a:pt x="209" y="613"/>
                  </a:lnTo>
                  <a:lnTo>
                    <a:pt x="211" y="613"/>
                  </a:lnTo>
                  <a:lnTo>
                    <a:pt x="211" y="614"/>
                  </a:lnTo>
                  <a:lnTo>
                    <a:pt x="213" y="616"/>
                  </a:lnTo>
                  <a:lnTo>
                    <a:pt x="214" y="614"/>
                  </a:lnTo>
                  <a:lnTo>
                    <a:pt x="216" y="613"/>
                  </a:lnTo>
                  <a:lnTo>
                    <a:pt x="216" y="613"/>
                  </a:lnTo>
                  <a:lnTo>
                    <a:pt x="216" y="613"/>
                  </a:lnTo>
                  <a:lnTo>
                    <a:pt x="218" y="611"/>
                  </a:lnTo>
                  <a:lnTo>
                    <a:pt x="218" y="611"/>
                  </a:lnTo>
                  <a:lnTo>
                    <a:pt x="218" y="611"/>
                  </a:lnTo>
                  <a:lnTo>
                    <a:pt x="218" y="609"/>
                  </a:lnTo>
                  <a:lnTo>
                    <a:pt x="218" y="609"/>
                  </a:lnTo>
                  <a:lnTo>
                    <a:pt x="218" y="608"/>
                  </a:lnTo>
                  <a:lnTo>
                    <a:pt x="221" y="606"/>
                  </a:lnTo>
                  <a:lnTo>
                    <a:pt x="221" y="604"/>
                  </a:lnTo>
                  <a:lnTo>
                    <a:pt x="221" y="602"/>
                  </a:lnTo>
                  <a:lnTo>
                    <a:pt x="219" y="601"/>
                  </a:lnTo>
                  <a:lnTo>
                    <a:pt x="219" y="599"/>
                  </a:lnTo>
                  <a:lnTo>
                    <a:pt x="219" y="597"/>
                  </a:lnTo>
                  <a:lnTo>
                    <a:pt x="218" y="597"/>
                  </a:lnTo>
                  <a:lnTo>
                    <a:pt x="214" y="599"/>
                  </a:lnTo>
                  <a:lnTo>
                    <a:pt x="209" y="606"/>
                  </a:lnTo>
                  <a:lnTo>
                    <a:pt x="208" y="609"/>
                  </a:lnTo>
                  <a:lnTo>
                    <a:pt x="206" y="613"/>
                  </a:lnTo>
                  <a:lnTo>
                    <a:pt x="206" y="614"/>
                  </a:lnTo>
                  <a:lnTo>
                    <a:pt x="208" y="614"/>
                  </a:lnTo>
                  <a:lnTo>
                    <a:pt x="208" y="614"/>
                  </a:lnTo>
                  <a:close/>
                  <a:moveTo>
                    <a:pt x="19" y="969"/>
                  </a:moveTo>
                  <a:lnTo>
                    <a:pt x="19" y="969"/>
                  </a:lnTo>
                  <a:lnTo>
                    <a:pt x="19" y="969"/>
                  </a:lnTo>
                  <a:lnTo>
                    <a:pt x="19" y="968"/>
                  </a:lnTo>
                  <a:lnTo>
                    <a:pt x="19" y="966"/>
                  </a:lnTo>
                  <a:lnTo>
                    <a:pt x="21" y="964"/>
                  </a:lnTo>
                  <a:lnTo>
                    <a:pt x="21" y="962"/>
                  </a:lnTo>
                  <a:lnTo>
                    <a:pt x="21" y="961"/>
                  </a:lnTo>
                  <a:lnTo>
                    <a:pt x="23" y="954"/>
                  </a:lnTo>
                  <a:lnTo>
                    <a:pt x="23" y="951"/>
                  </a:lnTo>
                  <a:lnTo>
                    <a:pt x="21" y="949"/>
                  </a:lnTo>
                  <a:lnTo>
                    <a:pt x="19" y="954"/>
                  </a:lnTo>
                  <a:lnTo>
                    <a:pt x="17" y="968"/>
                  </a:lnTo>
                  <a:lnTo>
                    <a:pt x="19" y="968"/>
                  </a:lnTo>
                  <a:lnTo>
                    <a:pt x="19" y="969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782BBFED-6067-4286-9EF0-93E1C9E59B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845551" y="4267200"/>
              <a:ext cx="1231900" cy="704850"/>
            </a:xfrm>
            <a:custGeom>
              <a:avLst/>
              <a:gdLst>
                <a:gd name="T0" fmla="*/ 489 w 776"/>
                <a:gd name="T1" fmla="*/ 412 h 444"/>
                <a:gd name="T2" fmla="*/ 387 w 776"/>
                <a:gd name="T3" fmla="*/ 373 h 444"/>
                <a:gd name="T4" fmla="*/ 377 w 776"/>
                <a:gd name="T5" fmla="*/ 390 h 444"/>
                <a:gd name="T6" fmla="*/ 370 w 776"/>
                <a:gd name="T7" fmla="*/ 385 h 444"/>
                <a:gd name="T8" fmla="*/ 375 w 776"/>
                <a:gd name="T9" fmla="*/ 392 h 444"/>
                <a:gd name="T10" fmla="*/ 616 w 776"/>
                <a:gd name="T11" fmla="*/ 242 h 444"/>
                <a:gd name="T12" fmla="*/ 618 w 776"/>
                <a:gd name="T13" fmla="*/ 215 h 444"/>
                <a:gd name="T14" fmla="*/ 609 w 776"/>
                <a:gd name="T15" fmla="*/ 186 h 444"/>
                <a:gd name="T16" fmla="*/ 580 w 776"/>
                <a:gd name="T17" fmla="*/ 168 h 444"/>
                <a:gd name="T18" fmla="*/ 550 w 776"/>
                <a:gd name="T19" fmla="*/ 174 h 444"/>
                <a:gd name="T20" fmla="*/ 528 w 776"/>
                <a:gd name="T21" fmla="*/ 180 h 444"/>
                <a:gd name="T22" fmla="*/ 536 w 776"/>
                <a:gd name="T23" fmla="*/ 191 h 444"/>
                <a:gd name="T24" fmla="*/ 511 w 776"/>
                <a:gd name="T25" fmla="*/ 183 h 444"/>
                <a:gd name="T26" fmla="*/ 477 w 776"/>
                <a:gd name="T27" fmla="*/ 171 h 444"/>
                <a:gd name="T28" fmla="*/ 450 w 776"/>
                <a:gd name="T29" fmla="*/ 178 h 444"/>
                <a:gd name="T30" fmla="*/ 411 w 776"/>
                <a:gd name="T31" fmla="*/ 171 h 444"/>
                <a:gd name="T32" fmla="*/ 343 w 776"/>
                <a:gd name="T33" fmla="*/ 176 h 444"/>
                <a:gd name="T34" fmla="*/ 322 w 776"/>
                <a:gd name="T35" fmla="*/ 183 h 444"/>
                <a:gd name="T36" fmla="*/ 282 w 776"/>
                <a:gd name="T37" fmla="*/ 149 h 444"/>
                <a:gd name="T38" fmla="*/ 246 w 776"/>
                <a:gd name="T39" fmla="*/ 125 h 444"/>
                <a:gd name="T40" fmla="*/ 222 w 776"/>
                <a:gd name="T41" fmla="*/ 107 h 444"/>
                <a:gd name="T42" fmla="*/ 203 w 776"/>
                <a:gd name="T43" fmla="*/ 78 h 444"/>
                <a:gd name="T44" fmla="*/ 193 w 776"/>
                <a:gd name="T45" fmla="*/ 64 h 444"/>
                <a:gd name="T46" fmla="*/ 163 w 776"/>
                <a:gd name="T47" fmla="*/ 56 h 444"/>
                <a:gd name="T48" fmla="*/ 149 w 776"/>
                <a:gd name="T49" fmla="*/ 62 h 444"/>
                <a:gd name="T50" fmla="*/ 134 w 776"/>
                <a:gd name="T51" fmla="*/ 67 h 444"/>
                <a:gd name="T52" fmla="*/ 124 w 776"/>
                <a:gd name="T53" fmla="*/ 32 h 444"/>
                <a:gd name="T54" fmla="*/ 105 w 776"/>
                <a:gd name="T55" fmla="*/ 18 h 444"/>
                <a:gd name="T56" fmla="*/ 74 w 776"/>
                <a:gd name="T57" fmla="*/ 13 h 444"/>
                <a:gd name="T58" fmla="*/ 39 w 776"/>
                <a:gd name="T59" fmla="*/ 15 h 444"/>
                <a:gd name="T60" fmla="*/ 20 w 776"/>
                <a:gd name="T61" fmla="*/ 10 h 444"/>
                <a:gd name="T62" fmla="*/ 0 w 776"/>
                <a:gd name="T63" fmla="*/ 351 h 444"/>
                <a:gd name="T64" fmla="*/ 40 w 776"/>
                <a:gd name="T65" fmla="*/ 378 h 444"/>
                <a:gd name="T66" fmla="*/ 56 w 776"/>
                <a:gd name="T67" fmla="*/ 380 h 444"/>
                <a:gd name="T68" fmla="*/ 103 w 776"/>
                <a:gd name="T69" fmla="*/ 380 h 444"/>
                <a:gd name="T70" fmla="*/ 134 w 776"/>
                <a:gd name="T71" fmla="*/ 382 h 444"/>
                <a:gd name="T72" fmla="*/ 190 w 776"/>
                <a:gd name="T73" fmla="*/ 407 h 444"/>
                <a:gd name="T74" fmla="*/ 227 w 776"/>
                <a:gd name="T75" fmla="*/ 416 h 444"/>
                <a:gd name="T76" fmla="*/ 251 w 776"/>
                <a:gd name="T77" fmla="*/ 402 h 444"/>
                <a:gd name="T78" fmla="*/ 278 w 776"/>
                <a:gd name="T79" fmla="*/ 383 h 444"/>
                <a:gd name="T80" fmla="*/ 317 w 776"/>
                <a:gd name="T81" fmla="*/ 370 h 444"/>
                <a:gd name="T82" fmla="*/ 293 w 776"/>
                <a:gd name="T83" fmla="*/ 360 h 444"/>
                <a:gd name="T84" fmla="*/ 321 w 776"/>
                <a:gd name="T85" fmla="*/ 346 h 444"/>
                <a:gd name="T86" fmla="*/ 348 w 776"/>
                <a:gd name="T87" fmla="*/ 343 h 444"/>
                <a:gd name="T88" fmla="*/ 346 w 776"/>
                <a:gd name="T89" fmla="*/ 371 h 444"/>
                <a:gd name="T90" fmla="*/ 322 w 776"/>
                <a:gd name="T91" fmla="*/ 375 h 444"/>
                <a:gd name="T92" fmla="*/ 366 w 776"/>
                <a:gd name="T93" fmla="*/ 377 h 444"/>
                <a:gd name="T94" fmla="*/ 377 w 776"/>
                <a:gd name="T95" fmla="*/ 366 h 444"/>
                <a:gd name="T96" fmla="*/ 390 w 776"/>
                <a:gd name="T97" fmla="*/ 382 h 444"/>
                <a:gd name="T98" fmla="*/ 390 w 776"/>
                <a:gd name="T99" fmla="*/ 395 h 444"/>
                <a:gd name="T100" fmla="*/ 424 w 776"/>
                <a:gd name="T101" fmla="*/ 417 h 444"/>
                <a:gd name="T102" fmla="*/ 462 w 776"/>
                <a:gd name="T103" fmla="*/ 439 h 444"/>
                <a:gd name="T104" fmla="*/ 473 w 776"/>
                <a:gd name="T105" fmla="*/ 434 h 444"/>
                <a:gd name="T106" fmla="*/ 473 w 776"/>
                <a:gd name="T107" fmla="*/ 422 h 444"/>
                <a:gd name="T108" fmla="*/ 460 w 776"/>
                <a:gd name="T109" fmla="*/ 424 h 444"/>
                <a:gd name="T110" fmla="*/ 450 w 776"/>
                <a:gd name="T111" fmla="*/ 411 h 444"/>
                <a:gd name="T112" fmla="*/ 492 w 776"/>
                <a:gd name="T113" fmla="*/ 404 h 444"/>
                <a:gd name="T114" fmla="*/ 657 w 776"/>
                <a:gd name="T115" fmla="*/ 329 h 444"/>
                <a:gd name="T116" fmla="*/ 721 w 776"/>
                <a:gd name="T117" fmla="*/ 327 h 444"/>
                <a:gd name="T118" fmla="*/ 757 w 776"/>
                <a:gd name="T119" fmla="*/ 309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76" h="444">
                  <a:moveTo>
                    <a:pt x="489" y="411"/>
                  </a:moveTo>
                  <a:lnTo>
                    <a:pt x="487" y="411"/>
                  </a:lnTo>
                  <a:lnTo>
                    <a:pt x="487" y="411"/>
                  </a:lnTo>
                  <a:lnTo>
                    <a:pt x="485" y="411"/>
                  </a:lnTo>
                  <a:lnTo>
                    <a:pt x="484" y="411"/>
                  </a:lnTo>
                  <a:lnTo>
                    <a:pt x="479" y="411"/>
                  </a:lnTo>
                  <a:lnTo>
                    <a:pt x="475" y="411"/>
                  </a:lnTo>
                  <a:lnTo>
                    <a:pt x="473" y="411"/>
                  </a:lnTo>
                  <a:lnTo>
                    <a:pt x="475" y="412"/>
                  </a:lnTo>
                  <a:lnTo>
                    <a:pt x="475" y="412"/>
                  </a:lnTo>
                  <a:lnTo>
                    <a:pt x="477" y="414"/>
                  </a:lnTo>
                  <a:lnTo>
                    <a:pt x="480" y="414"/>
                  </a:lnTo>
                  <a:lnTo>
                    <a:pt x="482" y="414"/>
                  </a:lnTo>
                  <a:lnTo>
                    <a:pt x="482" y="414"/>
                  </a:lnTo>
                  <a:lnTo>
                    <a:pt x="484" y="412"/>
                  </a:lnTo>
                  <a:lnTo>
                    <a:pt x="484" y="412"/>
                  </a:lnTo>
                  <a:lnTo>
                    <a:pt x="489" y="412"/>
                  </a:lnTo>
                  <a:lnTo>
                    <a:pt x="489" y="412"/>
                  </a:lnTo>
                  <a:lnTo>
                    <a:pt x="490" y="412"/>
                  </a:lnTo>
                  <a:lnTo>
                    <a:pt x="490" y="411"/>
                  </a:lnTo>
                  <a:lnTo>
                    <a:pt x="489" y="411"/>
                  </a:lnTo>
                  <a:lnTo>
                    <a:pt x="489" y="411"/>
                  </a:lnTo>
                  <a:close/>
                  <a:moveTo>
                    <a:pt x="372" y="378"/>
                  </a:moveTo>
                  <a:lnTo>
                    <a:pt x="372" y="380"/>
                  </a:lnTo>
                  <a:lnTo>
                    <a:pt x="372" y="380"/>
                  </a:lnTo>
                  <a:lnTo>
                    <a:pt x="375" y="382"/>
                  </a:lnTo>
                  <a:lnTo>
                    <a:pt x="375" y="382"/>
                  </a:lnTo>
                  <a:lnTo>
                    <a:pt x="378" y="383"/>
                  </a:lnTo>
                  <a:lnTo>
                    <a:pt x="380" y="382"/>
                  </a:lnTo>
                  <a:lnTo>
                    <a:pt x="383" y="378"/>
                  </a:lnTo>
                  <a:lnTo>
                    <a:pt x="383" y="378"/>
                  </a:lnTo>
                  <a:lnTo>
                    <a:pt x="387" y="378"/>
                  </a:lnTo>
                  <a:lnTo>
                    <a:pt x="389" y="378"/>
                  </a:lnTo>
                  <a:lnTo>
                    <a:pt x="390" y="377"/>
                  </a:lnTo>
                  <a:lnTo>
                    <a:pt x="387" y="375"/>
                  </a:lnTo>
                  <a:lnTo>
                    <a:pt x="387" y="373"/>
                  </a:lnTo>
                  <a:lnTo>
                    <a:pt x="385" y="373"/>
                  </a:lnTo>
                  <a:lnTo>
                    <a:pt x="383" y="373"/>
                  </a:lnTo>
                  <a:lnTo>
                    <a:pt x="380" y="373"/>
                  </a:lnTo>
                  <a:lnTo>
                    <a:pt x="378" y="373"/>
                  </a:lnTo>
                  <a:lnTo>
                    <a:pt x="375" y="373"/>
                  </a:lnTo>
                  <a:lnTo>
                    <a:pt x="375" y="373"/>
                  </a:lnTo>
                  <a:lnTo>
                    <a:pt x="373" y="371"/>
                  </a:lnTo>
                  <a:lnTo>
                    <a:pt x="373" y="371"/>
                  </a:lnTo>
                  <a:lnTo>
                    <a:pt x="373" y="371"/>
                  </a:lnTo>
                  <a:lnTo>
                    <a:pt x="372" y="371"/>
                  </a:lnTo>
                  <a:lnTo>
                    <a:pt x="372" y="373"/>
                  </a:lnTo>
                  <a:lnTo>
                    <a:pt x="372" y="373"/>
                  </a:lnTo>
                  <a:lnTo>
                    <a:pt x="373" y="373"/>
                  </a:lnTo>
                  <a:lnTo>
                    <a:pt x="370" y="377"/>
                  </a:lnTo>
                  <a:lnTo>
                    <a:pt x="372" y="378"/>
                  </a:lnTo>
                  <a:close/>
                  <a:moveTo>
                    <a:pt x="378" y="392"/>
                  </a:moveTo>
                  <a:lnTo>
                    <a:pt x="377" y="392"/>
                  </a:lnTo>
                  <a:lnTo>
                    <a:pt x="377" y="390"/>
                  </a:lnTo>
                  <a:lnTo>
                    <a:pt x="377" y="390"/>
                  </a:lnTo>
                  <a:lnTo>
                    <a:pt x="377" y="390"/>
                  </a:lnTo>
                  <a:lnTo>
                    <a:pt x="377" y="390"/>
                  </a:lnTo>
                  <a:lnTo>
                    <a:pt x="375" y="390"/>
                  </a:lnTo>
                  <a:lnTo>
                    <a:pt x="375" y="390"/>
                  </a:lnTo>
                  <a:lnTo>
                    <a:pt x="375" y="390"/>
                  </a:lnTo>
                  <a:lnTo>
                    <a:pt x="375" y="388"/>
                  </a:lnTo>
                  <a:lnTo>
                    <a:pt x="373" y="388"/>
                  </a:lnTo>
                  <a:lnTo>
                    <a:pt x="373" y="387"/>
                  </a:lnTo>
                  <a:lnTo>
                    <a:pt x="373" y="387"/>
                  </a:lnTo>
                  <a:lnTo>
                    <a:pt x="375" y="387"/>
                  </a:lnTo>
                  <a:lnTo>
                    <a:pt x="373" y="387"/>
                  </a:lnTo>
                  <a:lnTo>
                    <a:pt x="373" y="385"/>
                  </a:lnTo>
                  <a:lnTo>
                    <a:pt x="373" y="385"/>
                  </a:lnTo>
                  <a:lnTo>
                    <a:pt x="372" y="385"/>
                  </a:lnTo>
                  <a:lnTo>
                    <a:pt x="372" y="385"/>
                  </a:lnTo>
                  <a:lnTo>
                    <a:pt x="370" y="385"/>
                  </a:lnTo>
                  <a:lnTo>
                    <a:pt x="370" y="385"/>
                  </a:lnTo>
                  <a:lnTo>
                    <a:pt x="365" y="385"/>
                  </a:lnTo>
                  <a:lnTo>
                    <a:pt x="363" y="387"/>
                  </a:lnTo>
                  <a:lnTo>
                    <a:pt x="361" y="387"/>
                  </a:lnTo>
                  <a:lnTo>
                    <a:pt x="360" y="388"/>
                  </a:lnTo>
                  <a:lnTo>
                    <a:pt x="358" y="390"/>
                  </a:lnTo>
                  <a:lnTo>
                    <a:pt x="356" y="392"/>
                  </a:lnTo>
                  <a:lnTo>
                    <a:pt x="358" y="392"/>
                  </a:lnTo>
                  <a:lnTo>
                    <a:pt x="361" y="392"/>
                  </a:lnTo>
                  <a:lnTo>
                    <a:pt x="361" y="392"/>
                  </a:lnTo>
                  <a:lnTo>
                    <a:pt x="363" y="392"/>
                  </a:lnTo>
                  <a:lnTo>
                    <a:pt x="365" y="392"/>
                  </a:lnTo>
                  <a:lnTo>
                    <a:pt x="365" y="392"/>
                  </a:lnTo>
                  <a:lnTo>
                    <a:pt x="365" y="392"/>
                  </a:lnTo>
                  <a:lnTo>
                    <a:pt x="366" y="392"/>
                  </a:lnTo>
                  <a:lnTo>
                    <a:pt x="366" y="392"/>
                  </a:lnTo>
                  <a:lnTo>
                    <a:pt x="370" y="390"/>
                  </a:lnTo>
                  <a:lnTo>
                    <a:pt x="372" y="392"/>
                  </a:lnTo>
                  <a:lnTo>
                    <a:pt x="375" y="392"/>
                  </a:lnTo>
                  <a:lnTo>
                    <a:pt x="377" y="394"/>
                  </a:lnTo>
                  <a:lnTo>
                    <a:pt x="377" y="394"/>
                  </a:lnTo>
                  <a:lnTo>
                    <a:pt x="377" y="395"/>
                  </a:lnTo>
                  <a:lnTo>
                    <a:pt x="377" y="395"/>
                  </a:lnTo>
                  <a:lnTo>
                    <a:pt x="377" y="395"/>
                  </a:lnTo>
                  <a:lnTo>
                    <a:pt x="378" y="394"/>
                  </a:lnTo>
                  <a:lnTo>
                    <a:pt x="378" y="394"/>
                  </a:lnTo>
                  <a:lnTo>
                    <a:pt x="378" y="392"/>
                  </a:lnTo>
                  <a:close/>
                  <a:moveTo>
                    <a:pt x="757" y="297"/>
                  </a:moveTo>
                  <a:lnTo>
                    <a:pt x="720" y="281"/>
                  </a:lnTo>
                  <a:lnTo>
                    <a:pt x="701" y="273"/>
                  </a:lnTo>
                  <a:lnTo>
                    <a:pt x="664" y="259"/>
                  </a:lnTo>
                  <a:lnTo>
                    <a:pt x="645" y="251"/>
                  </a:lnTo>
                  <a:lnTo>
                    <a:pt x="626" y="244"/>
                  </a:lnTo>
                  <a:lnTo>
                    <a:pt x="625" y="242"/>
                  </a:lnTo>
                  <a:lnTo>
                    <a:pt x="619" y="242"/>
                  </a:lnTo>
                  <a:lnTo>
                    <a:pt x="618" y="242"/>
                  </a:lnTo>
                  <a:lnTo>
                    <a:pt x="616" y="242"/>
                  </a:lnTo>
                  <a:lnTo>
                    <a:pt x="616" y="241"/>
                  </a:lnTo>
                  <a:lnTo>
                    <a:pt x="623" y="234"/>
                  </a:lnTo>
                  <a:lnTo>
                    <a:pt x="623" y="232"/>
                  </a:lnTo>
                  <a:lnTo>
                    <a:pt x="625" y="231"/>
                  </a:lnTo>
                  <a:lnTo>
                    <a:pt x="625" y="227"/>
                  </a:lnTo>
                  <a:lnTo>
                    <a:pt x="625" y="227"/>
                  </a:lnTo>
                  <a:lnTo>
                    <a:pt x="623" y="224"/>
                  </a:lnTo>
                  <a:lnTo>
                    <a:pt x="621" y="224"/>
                  </a:lnTo>
                  <a:lnTo>
                    <a:pt x="619" y="224"/>
                  </a:lnTo>
                  <a:lnTo>
                    <a:pt x="619" y="224"/>
                  </a:lnTo>
                  <a:lnTo>
                    <a:pt x="619" y="222"/>
                  </a:lnTo>
                  <a:lnTo>
                    <a:pt x="618" y="222"/>
                  </a:lnTo>
                  <a:lnTo>
                    <a:pt x="618" y="222"/>
                  </a:lnTo>
                  <a:lnTo>
                    <a:pt x="618" y="220"/>
                  </a:lnTo>
                  <a:lnTo>
                    <a:pt x="618" y="217"/>
                  </a:lnTo>
                  <a:lnTo>
                    <a:pt x="618" y="217"/>
                  </a:lnTo>
                  <a:lnTo>
                    <a:pt x="618" y="217"/>
                  </a:lnTo>
                  <a:lnTo>
                    <a:pt x="618" y="215"/>
                  </a:lnTo>
                  <a:lnTo>
                    <a:pt x="618" y="214"/>
                  </a:lnTo>
                  <a:lnTo>
                    <a:pt x="616" y="214"/>
                  </a:lnTo>
                  <a:lnTo>
                    <a:pt x="616" y="212"/>
                  </a:lnTo>
                  <a:lnTo>
                    <a:pt x="613" y="210"/>
                  </a:lnTo>
                  <a:lnTo>
                    <a:pt x="611" y="208"/>
                  </a:lnTo>
                  <a:lnTo>
                    <a:pt x="611" y="207"/>
                  </a:lnTo>
                  <a:lnTo>
                    <a:pt x="611" y="207"/>
                  </a:lnTo>
                  <a:lnTo>
                    <a:pt x="613" y="205"/>
                  </a:lnTo>
                  <a:lnTo>
                    <a:pt x="613" y="205"/>
                  </a:lnTo>
                  <a:lnTo>
                    <a:pt x="613" y="203"/>
                  </a:lnTo>
                  <a:lnTo>
                    <a:pt x="611" y="202"/>
                  </a:lnTo>
                  <a:lnTo>
                    <a:pt x="611" y="202"/>
                  </a:lnTo>
                  <a:lnTo>
                    <a:pt x="609" y="197"/>
                  </a:lnTo>
                  <a:lnTo>
                    <a:pt x="609" y="195"/>
                  </a:lnTo>
                  <a:lnTo>
                    <a:pt x="608" y="195"/>
                  </a:lnTo>
                  <a:lnTo>
                    <a:pt x="608" y="191"/>
                  </a:lnTo>
                  <a:lnTo>
                    <a:pt x="609" y="188"/>
                  </a:lnTo>
                  <a:lnTo>
                    <a:pt x="609" y="186"/>
                  </a:lnTo>
                  <a:lnTo>
                    <a:pt x="606" y="185"/>
                  </a:lnTo>
                  <a:lnTo>
                    <a:pt x="604" y="183"/>
                  </a:lnTo>
                  <a:lnTo>
                    <a:pt x="606" y="181"/>
                  </a:lnTo>
                  <a:lnTo>
                    <a:pt x="606" y="180"/>
                  </a:lnTo>
                  <a:lnTo>
                    <a:pt x="606" y="180"/>
                  </a:lnTo>
                  <a:lnTo>
                    <a:pt x="602" y="178"/>
                  </a:lnTo>
                  <a:lnTo>
                    <a:pt x="601" y="178"/>
                  </a:lnTo>
                  <a:lnTo>
                    <a:pt x="601" y="178"/>
                  </a:lnTo>
                  <a:lnTo>
                    <a:pt x="599" y="176"/>
                  </a:lnTo>
                  <a:lnTo>
                    <a:pt x="599" y="176"/>
                  </a:lnTo>
                  <a:lnTo>
                    <a:pt x="597" y="174"/>
                  </a:lnTo>
                  <a:lnTo>
                    <a:pt x="597" y="174"/>
                  </a:lnTo>
                  <a:lnTo>
                    <a:pt x="597" y="174"/>
                  </a:lnTo>
                  <a:lnTo>
                    <a:pt x="594" y="173"/>
                  </a:lnTo>
                  <a:lnTo>
                    <a:pt x="584" y="169"/>
                  </a:lnTo>
                  <a:lnTo>
                    <a:pt x="582" y="169"/>
                  </a:lnTo>
                  <a:lnTo>
                    <a:pt x="580" y="168"/>
                  </a:lnTo>
                  <a:lnTo>
                    <a:pt x="580" y="168"/>
                  </a:lnTo>
                  <a:lnTo>
                    <a:pt x="579" y="169"/>
                  </a:lnTo>
                  <a:lnTo>
                    <a:pt x="577" y="169"/>
                  </a:lnTo>
                  <a:lnTo>
                    <a:pt x="577" y="169"/>
                  </a:lnTo>
                  <a:lnTo>
                    <a:pt x="567" y="173"/>
                  </a:lnTo>
                  <a:lnTo>
                    <a:pt x="565" y="173"/>
                  </a:lnTo>
                  <a:lnTo>
                    <a:pt x="565" y="171"/>
                  </a:lnTo>
                  <a:lnTo>
                    <a:pt x="563" y="169"/>
                  </a:lnTo>
                  <a:lnTo>
                    <a:pt x="562" y="169"/>
                  </a:lnTo>
                  <a:lnTo>
                    <a:pt x="562" y="169"/>
                  </a:lnTo>
                  <a:lnTo>
                    <a:pt x="560" y="169"/>
                  </a:lnTo>
                  <a:lnTo>
                    <a:pt x="558" y="169"/>
                  </a:lnTo>
                  <a:lnTo>
                    <a:pt x="558" y="169"/>
                  </a:lnTo>
                  <a:lnTo>
                    <a:pt x="555" y="169"/>
                  </a:lnTo>
                  <a:lnTo>
                    <a:pt x="555" y="169"/>
                  </a:lnTo>
                  <a:lnTo>
                    <a:pt x="553" y="171"/>
                  </a:lnTo>
                  <a:lnTo>
                    <a:pt x="552" y="173"/>
                  </a:lnTo>
                  <a:lnTo>
                    <a:pt x="552" y="173"/>
                  </a:lnTo>
                  <a:lnTo>
                    <a:pt x="550" y="174"/>
                  </a:lnTo>
                  <a:lnTo>
                    <a:pt x="550" y="180"/>
                  </a:lnTo>
                  <a:lnTo>
                    <a:pt x="548" y="180"/>
                  </a:lnTo>
                  <a:lnTo>
                    <a:pt x="546" y="180"/>
                  </a:lnTo>
                  <a:lnTo>
                    <a:pt x="546" y="178"/>
                  </a:lnTo>
                  <a:lnTo>
                    <a:pt x="545" y="178"/>
                  </a:lnTo>
                  <a:lnTo>
                    <a:pt x="543" y="178"/>
                  </a:lnTo>
                  <a:lnTo>
                    <a:pt x="543" y="178"/>
                  </a:lnTo>
                  <a:lnTo>
                    <a:pt x="538" y="180"/>
                  </a:lnTo>
                  <a:lnTo>
                    <a:pt x="535" y="180"/>
                  </a:lnTo>
                  <a:lnTo>
                    <a:pt x="535" y="180"/>
                  </a:lnTo>
                  <a:lnTo>
                    <a:pt x="533" y="180"/>
                  </a:lnTo>
                  <a:lnTo>
                    <a:pt x="533" y="178"/>
                  </a:lnTo>
                  <a:lnTo>
                    <a:pt x="531" y="178"/>
                  </a:lnTo>
                  <a:lnTo>
                    <a:pt x="531" y="178"/>
                  </a:lnTo>
                  <a:lnTo>
                    <a:pt x="531" y="178"/>
                  </a:lnTo>
                  <a:lnTo>
                    <a:pt x="529" y="178"/>
                  </a:lnTo>
                  <a:lnTo>
                    <a:pt x="529" y="178"/>
                  </a:lnTo>
                  <a:lnTo>
                    <a:pt x="528" y="180"/>
                  </a:lnTo>
                  <a:lnTo>
                    <a:pt x="528" y="181"/>
                  </a:lnTo>
                  <a:lnTo>
                    <a:pt x="528" y="181"/>
                  </a:lnTo>
                  <a:lnTo>
                    <a:pt x="526" y="183"/>
                  </a:lnTo>
                  <a:lnTo>
                    <a:pt x="526" y="183"/>
                  </a:lnTo>
                  <a:lnTo>
                    <a:pt x="526" y="183"/>
                  </a:lnTo>
                  <a:lnTo>
                    <a:pt x="526" y="185"/>
                  </a:lnTo>
                  <a:lnTo>
                    <a:pt x="526" y="185"/>
                  </a:lnTo>
                  <a:lnTo>
                    <a:pt x="526" y="185"/>
                  </a:lnTo>
                  <a:lnTo>
                    <a:pt x="528" y="186"/>
                  </a:lnTo>
                  <a:lnTo>
                    <a:pt x="528" y="188"/>
                  </a:lnTo>
                  <a:lnTo>
                    <a:pt x="528" y="190"/>
                  </a:lnTo>
                  <a:lnTo>
                    <a:pt x="529" y="190"/>
                  </a:lnTo>
                  <a:lnTo>
                    <a:pt x="529" y="191"/>
                  </a:lnTo>
                  <a:lnTo>
                    <a:pt x="531" y="191"/>
                  </a:lnTo>
                  <a:lnTo>
                    <a:pt x="533" y="191"/>
                  </a:lnTo>
                  <a:lnTo>
                    <a:pt x="535" y="191"/>
                  </a:lnTo>
                  <a:lnTo>
                    <a:pt x="535" y="191"/>
                  </a:lnTo>
                  <a:lnTo>
                    <a:pt x="536" y="191"/>
                  </a:lnTo>
                  <a:lnTo>
                    <a:pt x="536" y="193"/>
                  </a:lnTo>
                  <a:lnTo>
                    <a:pt x="535" y="193"/>
                  </a:lnTo>
                  <a:lnTo>
                    <a:pt x="528" y="195"/>
                  </a:lnTo>
                  <a:lnTo>
                    <a:pt x="528" y="193"/>
                  </a:lnTo>
                  <a:lnTo>
                    <a:pt x="524" y="190"/>
                  </a:lnTo>
                  <a:lnTo>
                    <a:pt x="523" y="188"/>
                  </a:lnTo>
                  <a:lnTo>
                    <a:pt x="523" y="186"/>
                  </a:lnTo>
                  <a:lnTo>
                    <a:pt x="523" y="183"/>
                  </a:lnTo>
                  <a:lnTo>
                    <a:pt x="523" y="183"/>
                  </a:lnTo>
                  <a:lnTo>
                    <a:pt x="521" y="181"/>
                  </a:lnTo>
                  <a:lnTo>
                    <a:pt x="519" y="181"/>
                  </a:lnTo>
                  <a:lnTo>
                    <a:pt x="519" y="181"/>
                  </a:lnTo>
                  <a:lnTo>
                    <a:pt x="518" y="181"/>
                  </a:lnTo>
                  <a:lnTo>
                    <a:pt x="516" y="183"/>
                  </a:lnTo>
                  <a:lnTo>
                    <a:pt x="516" y="183"/>
                  </a:lnTo>
                  <a:lnTo>
                    <a:pt x="516" y="185"/>
                  </a:lnTo>
                  <a:lnTo>
                    <a:pt x="514" y="183"/>
                  </a:lnTo>
                  <a:lnTo>
                    <a:pt x="511" y="183"/>
                  </a:lnTo>
                  <a:lnTo>
                    <a:pt x="509" y="181"/>
                  </a:lnTo>
                  <a:lnTo>
                    <a:pt x="506" y="181"/>
                  </a:lnTo>
                  <a:lnTo>
                    <a:pt x="504" y="181"/>
                  </a:lnTo>
                  <a:lnTo>
                    <a:pt x="504" y="180"/>
                  </a:lnTo>
                  <a:lnTo>
                    <a:pt x="504" y="180"/>
                  </a:lnTo>
                  <a:lnTo>
                    <a:pt x="501" y="180"/>
                  </a:lnTo>
                  <a:lnTo>
                    <a:pt x="499" y="180"/>
                  </a:lnTo>
                  <a:lnTo>
                    <a:pt x="499" y="178"/>
                  </a:lnTo>
                  <a:lnTo>
                    <a:pt x="497" y="178"/>
                  </a:lnTo>
                  <a:lnTo>
                    <a:pt x="494" y="178"/>
                  </a:lnTo>
                  <a:lnTo>
                    <a:pt x="492" y="178"/>
                  </a:lnTo>
                  <a:lnTo>
                    <a:pt x="490" y="176"/>
                  </a:lnTo>
                  <a:lnTo>
                    <a:pt x="489" y="174"/>
                  </a:lnTo>
                  <a:lnTo>
                    <a:pt x="487" y="173"/>
                  </a:lnTo>
                  <a:lnTo>
                    <a:pt x="480" y="173"/>
                  </a:lnTo>
                  <a:lnTo>
                    <a:pt x="479" y="173"/>
                  </a:lnTo>
                  <a:lnTo>
                    <a:pt x="477" y="171"/>
                  </a:lnTo>
                  <a:lnTo>
                    <a:pt x="477" y="171"/>
                  </a:lnTo>
                  <a:lnTo>
                    <a:pt x="475" y="171"/>
                  </a:lnTo>
                  <a:lnTo>
                    <a:pt x="475" y="173"/>
                  </a:lnTo>
                  <a:lnTo>
                    <a:pt x="473" y="173"/>
                  </a:lnTo>
                  <a:lnTo>
                    <a:pt x="473" y="173"/>
                  </a:lnTo>
                  <a:lnTo>
                    <a:pt x="472" y="173"/>
                  </a:lnTo>
                  <a:lnTo>
                    <a:pt x="472" y="171"/>
                  </a:lnTo>
                  <a:lnTo>
                    <a:pt x="470" y="173"/>
                  </a:lnTo>
                  <a:lnTo>
                    <a:pt x="467" y="178"/>
                  </a:lnTo>
                  <a:lnTo>
                    <a:pt x="465" y="178"/>
                  </a:lnTo>
                  <a:lnTo>
                    <a:pt x="460" y="178"/>
                  </a:lnTo>
                  <a:lnTo>
                    <a:pt x="456" y="176"/>
                  </a:lnTo>
                  <a:lnTo>
                    <a:pt x="455" y="176"/>
                  </a:lnTo>
                  <a:lnTo>
                    <a:pt x="453" y="176"/>
                  </a:lnTo>
                  <a:lnTo>
                    <a:pt x="453" y="178"/>
                  </a:lnTo>
                  <a:lnTo>
                    <a:pt x="451" y="178"/>
                  </a:lnTo>
                  <a:lnTo>
                    <a:pt x="451" y="178"/>
                  </a:lnTo>
                  <a:lnTo>
                    <a:pt x="451" y="178"/>
                  </a:lnTo>
                  <a:lnTo>
                    <a:pt x="450" y="178"/>
                  </a:lnTo>
                  <a:lnTo>
                    <a:pt x="450" y="178"/>
                  </a:lnTo>
                  <a:lnTo>
                    <a:pt x="446" y="176"/>
                  </a:lnTo>
                  <a:lnTo>
                    <a:pt x="441" y="176"/>
                  </a:lnTo>
                  <a:lnTo>
                    <a:pt x="439" y="176"/>
                  </a:lnTo>
                  <a:lnTo>
                    <a:pt x="438" y="174"/>
                  </a:lnTo>
                  <a:lnTo>
                    <a:pt x="436" y="174"/>
                  </a:lnTo>
                  <a:lnTo>
                    <a:pt x="433" y="174"/>
                  </a:lnTo>
                  <a:lnTo>
                    <a:pt x="431" y="174"/>
                  </a:lnTo>
                  <a:lnTo>
                    <a:pt x="431" y="174"/>
                  </a:lnTo>
                  <a:lnTo>
                    <a:pt x="431" y="173"/>
                  </a:lnTo>
                  <a:lnTo>
                    <a:pt x="431" y="173"/>
                  </a:lnTo>
                  <a:lnTo>
                    <a:pt x="429" y="171"/>
                  </a:lnTo>
                  <a:lnTo>
                    <a:pt x="428" y="171"/>
                  </a:lnTo>
                  <a:lnTo>
                    <a:pt x="426" y="171"/>
                  </a:lnTo>
                  <a:lnTo>
                    <a:pt x="424" y="171"/>
                  </a:lnTo>
                  <a:lnTo>
                    <a:pt x="419" y="173"/>
                  </a:lnTo>
                  <a:lnTo>
                    <a:pt x="414" y="173"/>
                  </a:lnTo>
                  <a:lnTo>
                    <a:pt x="411" y="171"/>
                  </a:lnTo>
                  <a:lnTo>
                    <a:pt x="397" y="161"/>
                  </a:lnTo>
                  <a:lnTo>
                    <a:pt x="394" y="159"/>
                  </a:lnTo>
                  <a:lnTo>
                    <a:pt x="390" y="159"/>
                  </a:lnTo>
                  <a:lnTo>
                    <a:pt x="385" y="159"/>
                  </a:lnTo>
                  <a:lnTo>
                    <a:pt x="380" y="163"/>
                  </a:lnTo>
                  <a:lnTo>
                    <a:pt x="377" y="163"/>
                  </a:lnTo>
                  <a:lnTo>
                    <a:pt x="372" y="163"/>
                  </a:lnTo>
                  <a:lnTo>
                    <a:pt x="368" y="161"/>
                  </a:lnTo>
                  <a:lnTo>
                    <a:pt x="366" y="161"/>
                  </a:lnTo>
                  <a:lnTo>
                    <a:pt x="358" y="161"/>
                  </a:lnTo>
                  <a:lnTo>
                    <a:pt x="348" y="163"/>
                  </a:lnTo>
                  <a:lnTo>
                    <a:pt x="346" y="163"/>
                  </a:lnTo>
                  <a:lnTo>
                    <a:pt x="344" y="164"/>
                  </a:lnTo>
                  <a:lnTo>
                    <a:pt x="344" y="164"/>
                  </a:lnTo>
                  <a:lnTo>
                    <a:pt x="344" y="169"/>
                  </a:lnTo>
                  <a:lnTo>
                    <a:pt x="341" y="173"/>
                  </a:lnTo>
                  <a:lnTo>
                    <a:pt x="341" y="174"/>
                  </a:lnTo>
                  <a:lnTo>
                    <a:pt x="343" y="176"/>
                  </a:lnTo>
                  <a:lnTo>
                    <a:pt x="344" y="178"/>
                  </a:lnTo>
                  <a:lnTo>
                    <a:pt x="344" y="180"/>
                  </a:lnTo>
                  <a:lnTo>
                    <a:pt x="346" y="181"/>
                  </a:lnTo>
                  <a:lnTo>
                    <a:pt x="344" y="181"/>
                  </a:lnTo>
                  <a:lnTo>
                    <a:pt x="343" y="183"/>
                  </a:lnTo>
                  <a:lnTo>
                    <a:pt x="339" y="181"/>
                  </a:lnTo>
                  <a:lnTo>
                    <a:pt x="338" y="180"/>
                  </a:lnTo>
                  <a:lnTo>
                    <a:pt x="336" y="181"/>
                  </a:lnTo>
                  <a:lnTo>
                    <a:pt x="332" y="185"/>
                  </a:lnTo>
                  <a:lnTo>
                    <a:pt x="331" y="185"/>
                  </a:lnTo>
                  <a:lnTo>
                    <a:pt x="327" y="185"/>
                  </a:lnTo>
                  <a:lnTo>
                    <a:pt x="324" y="185"/>
                  </a:lnTo>
                  <a:lnTo>
                    <a:pt x="324" y="185"/>
                  </a:lnTo>
                  <a:lnTo>
                    <a:pt x="324" y="183"/>
                  </a:lnTo>
                  <a:lnTo>
                    <a:pt x="324" y="183"/>
                  </a:lnTo>
                  <a:lnTo>
                    <a:pt x="322" y="183"/>
                  </a:lnTo>
                  <a:lnTo>
                    <a:pt x="322" y="183"/>
                  </a:lnTo>
                  <a:lnTo>
                    <a:pt x="322" y="183"/>
                  </a:lnTo>
                  <a:lnTo>
                    <a:pt x="321" y="183"/>
                  </a:lnTo>
                  <a:lnTo>
                    <a:pt x="319" y="181"/>
                  </a:lnTo>
                  <a:lnTo>
                    <a:pt x="317" y="181"/>
                  </a:lnTo>
                  <a:lnTo>
                    <a:pt x="314" y="180"/>
                  </a:lnTo>
                  <a:lnTo>
                    <a:pt x="312" y="180"/>
                  </a:lnTo>
                  <a:lnTo>
                    <a:pt x="304" y="169"/>
                  </a:lnTo>
                  <a:lnTo>
                    <a:pt x="300" y="169"/>
                  </a:lnTo>
                  <a:lnTo>
                    <a:pt x="299" y="168"/>
                  </a:lnTo>
                  <a:lnTo>
                    <a:pt x="297" y="166"/>
                  </a:lnTo>
                  <a:lnTo>
                    <a:pt x="293" y="157"/>
                  </a:lnTo>
                  <a:lnTo>
                    <a:pt x="292" y="154"/>
                  </a:lnTo>
                  <a:lnTo>
                    <a:pt x="288" y="152"/>
                  </a:lnTo>
                  <a:lnTo>
                    <a:pt x="288" y="152"/>
                  </a:lnTo>
                  <a:lnTo>
                    <a:pt x="285" y="152"/>
                  </a:lnTo>
                  <a:lnTo>
                    <a:pt x="285" y="152"/>
                  </a:lnTo>
                  <a:lnTo>
                    <a:pt x="283" y="151"/>
                  </a:lnTo>
                  <a:lnTo>
                    <a:pt x="283" y="151"/>
                  </a:lnTo>
                  <a:lnTo>
                    <a:pt x="282" y="149"/>
                  </a:lnTo>
                  <a:lnTo>
                    <a:pt x="280" y="147"/>
                  </a:lnTo>
                  <a:lnTo>
                    <a:pt x="280" y="147"/>
                  </a:lnTo>
                  <a:lnTo>
                    <a:pt x="280" y="147"/>
                  </a:lnTo>
                  <a:lnTo>
                    <a:pt x="278" y="147"/>
                  </a:lnTo>
                  <a:lnTo>
                    <a:pt x="276" y="146"/>
                  </a:lnTo>
                  <a:lnTo>
                    <a:pt x="276" y="146"/>
                  </a:lnTo>
                  <a:lnTo>
                    <a:pt x="275" y="144"/>
                  </a:lnTo>
                  <a:lnTo>
                    <a:pt x="270" y="139"/>
                  </a:lnTo>
                  <a:lnTo>
                    <a:pt x="266" y="137"/>
                  </a:lnTo>
                  <a:lnTo>
                    <a:pt x="263" y="135"/>
                  </a:lnTo>
                  <a:lnTo>
                    <a:pt x="261" y="135"/>
                  </a:lnTo>
                  <a:lnTo>
                    <a:pt x="259" y="132"/>
                  </a:lnTo>
                  <a:lnTo>
                    <a:pt x="258" y="132"/>
                  </a:lnTo>
                  <a:lnTo>
                    <a:pt x="253" y="130"/>
                  </a:lnTo>
                  <a:lnTo>
                    <a:pt x="249" y="129"/>
                  </a:lnTo>
                  <a:lnTo>
                    <a:pt x="248" y="127"/>
                  </a:lnTo>
                  <a:lnTo>
                    <a:pt x="246" y="125"/>
                  </a:lnTo>
                  <a:lnTo>
                    <a:pt x="246" y="125"/>
                  </a:lnTo>
                  <a:lnTo>
                    <a:pt x="242" y="125"/>
                  </a:lnTo>
                  <a:lnTo>
                    <a:pt x="242" y="125"/>
                  </a:lnTo>
                  <a:lnTo>
                    <a:pt x="242" y="124"/>
                  </a:lnTo>
                  <a:lnTo>
                    <a:pt x="242" y="124"/>
                  </a:lnTo>
                  <a:lnTo>
                    <a:pt x="237" y="122"/>
                  </a:lnTo>
                  <a:lnTo>
                    <a:pt x="231" y="122"/>
                  </a:lnTo>
                  <a:lnTo>
                    <a:pt x="226" y="118"/>
                  </a:lnTo>
                  <a:lnTo>
                    <a:pt x="226" y="118"/>
                  </a:lnTo>
                  <a:lnTo>
                    <a:pt x="226" y="117"/>
                  </a:lnTo>
                  <a:lnTo>
                    <a:pt x="224" y="117"/>
                  </a:lnTo>
                  <a:lnTo>
                    <a:pt x="226" y="115"/>
                  </a:lnTo>
                  <a:lnTo>
                    <a:pt x="226" y="115"/>
                  </a:lnTo>
                  <a:lnTo>
                    <a:pt x="226" y="113"/>
                  </a:lnTo>
                  <a:lnTo>
                    <a:pt x="226" y="112"/>
                  </a:lnTo>
                  <a:lnTo>
                    <a:pt x="226" y="110"/>
                  </a:lnTo>
                  <a:lnTo>
                    <a:pt x="226" y="108"/>
                  </a:lnTo>
                  <a:lnTo>
                    <a:pt x="224" y="108"/>
                  </a:lnTo>
                  <a:lnTo>
                    <a:pt x="222" y="107"/>
                  </a:lnTo>
                  <a:lnTo>
                    <a:pt x="214" y="105"/>
                  </a:lnTo>
                  <a:lnTo>
                    <a:pt x="212" y="105"/>
                  </a:lnTo>
                  <a:lnTo>
                    <a:pt x="210" y="103"/>
                  </a:lnTo>
                  <a:lnTo>
                    <a:pt x="210" y="103"/>
                  </a:lnTo>
                  <a:lnTo>
                    <a:pt x="209" y="100"/>
                  </a:lnTo>
                  <a:lnTo>
                    <a:pt x="207" y="96"/>
                  </a:lnTo>
                  <a:lnTo>
                    <a:pt x="205" y="93"/>
                  </a:lnTo>
                  <a:lnTo>
                    <a:pt x="205" y="88"/>
                  </a:lnTo>
                  <a:lnTo>
                    <a:pt x="203" y="86"/>
                  </a:lnTo>
                  <a:lnTo>
                    <a:pt x="203" y="84"/>
                  </a:lnTo>
                  <a:lnTo>
                    <a:pt x="203" y="84"/>
                  </a:lnTo>
                  <a:lnTo>
                    <a:pt x="205" y="83"/>
                  </a:lnTo>
                  <a:lnTo>
                    <a:pt x="205" y="81"/>
                  </a:lnTo>
                  <a:lnTo>
                    <a:pt x="205" y="81"/>
                  </a:lnTo>
                  <a:lnTo>
                    <a:pt x="203" y="79"/>
                  </a:lnTo>
                  <a:lnTo>
                    <a:pt x="203" y="79"/>
                  </a:lnTo>
                  <a:lnTo>
                    <a:pt x="203" y="78"/>
                  </a:lnTo>
                  <a:lnTo>
                    <a:pt x="203" y="78"/>
                  </a:lnTo>
                  <a:lnTo>
                    <a:pt x="205" y="78"/>
                  </a:lnTo>
                  <a:lnTo>
                    <a:pt x="205" y="78"/>
                  </a:lnTo>
                  <a:lnTo>
                    <a:pt x="205" y="76"/>
                  </a:lnTo>
                  <a:lnTo>
                    <a:pt x="205" y="76"/>
                  </a:lnTo>
                  <a:lnTo>
                    <a:pt x="205" y="74"/>
                  </a:lnTo>
                  <a:lnTo>
                    <a:pt x="205" y="73"/>
                  </a:lnTo>
                  <a:lnTo>
                    <a:pt x="205" y="73"/>
                  </a:lnTo>
                  <a:lnTo>
                    <a:pt x="205" y="71"/>
                  </a:lnTo>
                  <a:lnTo>
                    <a:pt x="205" y="71"/>
                  </a:lnTo>
                  <a:lnTo>
                    <a:pt x="203" y="69"/>
                  </a:lnTo>
                  <a:lnTo>
                    <a:pt x="202" y="69"/>
                  </a:lnTo>
                  <a:lnTo>
                    <a:pt x="200" y="69"/>
                  </a:lnTo>
                  <a:lnTo>
                    <a:pt x="198" y="69"/>
                  </a:lnTo>
                  <a:lnTo>
                    <a:pt x="198" y="67"/>
                  </a:lnTo>
                  <a:lnTo>
                    <a:pt x="198" y="66"/>
                  </a:lnTo>
                  <a:lnTo>
                    <a:pt x="197" y="66"/>
                  </a:lnTo>
                  <a:lnTo>
                    <a:pt x="195" y="66"/>
                  </a:lnTo>
                  <a:lnTo>
                    <a:pt x="193" y="64"/>
                  </a:lnTo>
                  <a:lnTo>
                    <a:pt x="188" y="62"/>
                  </a:lnTo>
                  <a:lnTo>
                    <a:pt x="186" y="62"/>
                  </a:lnTo>
                  <a:lnTo>
                    <a:pt x="180" y="61"/>
                  </a:lnTo>
                  <a:lnTo>
                    <a:pt x="176" y="59"/>
                  </a:lnTo>
                  <a:lnTo>
                    <a:pt x="175" y="59"/>
                  </a:lnTo>
                  <a:lnTo>
                    <a:pt x="175" y="61"/>
                  </a:lnTo>
                  <a:lnTo>
                    <a:pt x="173" y="61"/>
                  </a:lnTo>
                  <a:lnTo>
                    <a:pt x="171" y="61"/>
                  </a:lnTo>
                  <a:lnTo>
                    <a:pt x="169" y="57"/>
                  </a:lnTo>
                  <a:lnTo>
                    <a:pt x="168" y="57"/>
                  </a:lnTo>
                  <a:lnTo>
                    <a:pt x="168" y="59"/>
                  </a:lnTo>
                  <a:lnTo>
                    <a:pt x="168" y="59"/>
                  </a:lnTo>
                  <a:lnTo>
                    <a:pt x="164" y="61"/>
                  </a:lnTo>
                  <a:lnTo>
                    <a:pt x="164" y="59"/>
                  </a:lnTo>
                  <a:lnTo>
                    <a:pt x="164" y="59"/>
                  </a:lnTo>
                  <a:lnTo>
                    <a:pt x="163" y="57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1" y="54"/>
                  </a:lnTo>
                  <a:lnTo>
                    <a:pt x="159" y="54"/>
                  </a:lnTo>
                  <a:lnTo>
                    <a:pt x="158" y="52"/>
                  </a:lnTo>
                  <a:lnTo>
                    <a:pt x="158" y="52"/>
                  </a:lnTo>
                  <a:lnTo>
                    <a:pt x="158" y="52"/>
                  </a:lnTo>
                  <a:lnTo>
                    <a:pt x="156" y="52"/>
                  </a:lnTo>
                  <a:lnTo>
                    <a:pt x="154" y="52"/>
                  </a:lnTo>
                  <a:lnTo>
                    <a:pt x="153" y="52"/>
                  </a:lnTo>
                  <a:lnTo>
                    <a:pt x="151" y="54"/>
                  </a:lnTo>
                  <a:lnTo>
                    <a:pt x="151" y="56"/>
                  </a:lnTo>
                  <a:lnTo>
                    <a:pt x="149" y="59"/>
                  </a:lnTo>
                  <a:lnTo>
                    <a:pt x="149" y="59"/>
                  </a:lnTo>
                  <a:lnTo>
                    <a:pt x="149" y="59"/>
                  </a:lnTo>
                  <a:lnTo>
                    <a:pt x="149" y="61"/>
                  </a:lnTo>
                  <a:lnTo>
                    <a:pt x="149" y="61"/>
                  </a:lnTo>
                  <a:lnTo>
                    <a:pt x="149" y="62"/>
                  </a:lnTo>
                  <a:lnTo>
                    <a:pt x="149" y="62"/>
                  </a:lnTo>
                  <a:lnTo>
                    <a:pt x="149" y="62"/>
                  </a:lnTo>
                  <a:lnTo>
                    <a:pt x="149" y="64"/>
                  </a:lnTo>
                  <a:lnTo>
                    <a:pt x="147" y="64"/>
                  </a:lnTo>
                  <a:lnTo>
                    <a:pt x="147" y="64"/>
                  </a:lnTo>
                  <a:lnTo>
                    <a:pt x="146" y="64"/>
                  </a:lnTo>
                  <a:lnTo>
                    <a:pt x="144" y="64"/>
                  </a:lnTo>
                  <a:lnTo>
                    <a:pt x="142" y="64"/>
                  </a:lnTo>
                  <a:lnTo>
                    <a:pt x="142" y="66"/>
                  </a:lnTo>
                  <a:lnTo>
                    <a:pt x="144" y="67"/>
                  </a:lnTo>
                  <a:lnTo>
                    <a:pt x="144" y="69"/>
                  </a:lnTo>
                  <a:lnTo>
                    <a:pt x="144" y="69"/>
                  </a:lnTo>
                  <a:lnTo>
                    <a:pt x="142" y="69"/>
                  </a:lnTo>
                  <a:lnTo>
                    <a:pt x="141" y="69"/>
                  </a:lnTo>
                  <a:lnTo>
                    <a:pt x="141" y="69"/>
                  </a:lnTo>
                  <a:lnTo>
                    <a:pt x="139" y="69"/>
                  </a:lnTo>
                  <a:lnTo>
                    <a:pt x="137" y="67"/>
                  </a:lnTo>
                  <a:lnTo>
                    <a:pt x="136" y="67"/>
                  </a:lnTo>
                  <a:lnTo>
                    <a:pt x="136" y="67"/>
                  </a:lnTo>
                  <a:lnTo>
                    <a:pt x="134" y="67"/>
                  </a:lnTo>
                  <a:lnTo>
                    <a:pt x="134" y="66"/>
                  </a:lnTo>
                  <a:lnTo>
                    <a:pt x="134" y="64"/>
                  </a:lnTo>
                  <a:lnTo>
                    <a:pt x="134" y="64"/>
                  </a:lnTo>
                  <a:lnTo>
                    <a:pt x="132" y="59"/>
                  </a:lnTo>
                  <a:lnTo>
                    <a:pt x="129" y="57"/>
                  </a:lnTo>
                  <a:lnTo>
                    <a:pt x="129" y="56"/>
                  </a:lnTo>
                  <a:lnTo>
                    <a:pt x="129" y="56"/>
                  </a:lnTo>
                  <a:lnTo>
                    <a:pt x="129" y="54"/>
                  </a:lnTo>
                  <a:lnTo>
                    <a:pt x="129" y="54"/>
                  </a:lnTo>
                  <a:lnTo>
                    <a:pt x="129" y="54"/>
                  </a:lnTo>
                  <a:lnTo>
                    <a:pt x="129" y="52"/>
                  </a:lnTo>
                  <a:lnTo>
                    <a:pt x="122" y="49"/>
                  </a:lnTo>
                  <a:lnTo>
                    <a:pt x="122" y="47"/>
                  </a:lnTo>
                  <a:lnTo>
                    <a:pt x="120" y="40"/>
                  </a:lnTo>
                  <a:lnTo>
                    <a:pt x="120" y="39"/>
                  </a:lnTo>
                  <a:lnTo>
                    <a:pt x="122" y="37"/>
                  </a:lnTo>
                  <a:lnTo>
                    <a:pt x="124" y="34"/>
                  </a:lnTo>
                  <a:lnTo>
                    <a:pt x="124" y="32"/>
                  </a:lnTo>
                  <a:lnTo>
                    <a:pt x="124" y="30"/>
                  </a:lnTo>
                  <a:lnTo>
                    <a:pt x="122" y="30"/>
                  </a:lnTo>
                  <a:lnTo>
                    <a:pt x="120" y="30"/>
                  </a:lnTo>
                  <a:lnTo>
                    <a:pt x="119" y="30"/>
                  </a:lnTo>
                  <a:lnTo>
                    <a:pt x="117" y="30"/>
                  </a:lnTo>
                  <a:lnTo>
                    <a:pt x="115" y="28"/>
                  </a:lnTo>
                  <a:lnTo>
                    <a:pt x="113" y="27"/>
                  </a:lnTo>
                  <a:lnTo>
                    <a:pt x="112" y="25"/>
                  </a:lnTo>
                  <a:lnTo>
                    <a:pt x="112" y="25"/>
                  </a:lnTo>
                  <a:lnTo>
                    <a:pt x="112" y="25"/>
                  </a:lnTo>
                  <a:lnTo>
                    <a:pt x="110" y="25"/>
                  </a:lnTo>
                  <a:lnTo>
                    <a:pt x="110" y="22"/>
                  </a:lnTo>
                  <a:lnTo>
                    <a:pt x="110" y="20"/>
                  </a:lnTo>
                  <a:lnTo>
                    <a:pt x="110" y="18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107" y="18"/>
                  </a:lnTo>
                  <a:lnTo>
                    <a:pt x="105" y="18"/>
                  </a:lnTo>
                  <a:lnTo>
                    <a:pt x="103" y="17"/>
                  </a:lnTo>
                  <a:lnTo>
                    <a:pt x="103" y="15"/>
                  </a:lnTo>
                  <a:lnTo>
                    <a:pt x="102" y="15"/>
                  </a:lnTo>
                  <a:lnTo>
                    <a:pt x="100" y="15"/>
                  </a:lnTo>
                  <a:lnTo>
                    <a:pt x="100" y="15"/>
                  </a:lnTo>
                  <a:lnTo>
                    <a:pt x="98" y="17"/>
                  </a:lnTo>
                  <a:lnTo>
                    <a:pt x="96" y="17"/>
                  </a:lnTo>
                  <a:lnTo>
                    <a:pt x="95" y="13"/>
                  </a:lnTo>
                  <a:lnTo>
                    <a:pt x="93" y="11"/>
                  </a:lnTo>
                  <a:lnTo>
                    <a:pt x="91" y="11"/>
                  </a:lnTo>
                  <a:lnTo>
                    <a:pt x="86" y="11"/>
                  </a:lnTo>
                  <a:lnTo>
                    <a:pt x="85" y="11"/>
                  </a:lnTo>
                  <a:lnTo>
                    <a:pt x="85" y="11"/>
                  </a:lnTo>
                  <a:lnTo>
                    <a:pt x="83" y="11"/>
                  </a:lnTo>
                  <a:lnTo>
                    <a:pt x="83" y="11"/>
                  </a:lnTo>
                  <a:lnTo>
                    <a:pt x="81" y="13"/>
                  </a:lnTo>
                  <a:lnTo>
                    <a:pt x="79" y="13"/>
                  </a:lnTo>
                  <a:lnTo>
                    <a:pt x="74" y="13"/>
                  </a:lnTo>
                  <a:lnTo>
                    <a:pt x="73" y="13"/>
                  </a:lnTo>
                  <a:lnTo>
                    <a:pt x="69" y="11"/>
                  </a:lnTo>
                  <a:lnTo>
                    <a:pt x="68" y="10"/>
                  </a:lnTo>
                  <a:lnTo>
                    <a:pt x="64" y="11"/>
                  </a:lnTo>
                  <a:lnTo>
                    <a:pt x="59" y="13"/>
                  </a:lnTo>
                  <a:lnTo>
                    <a:pt x="57" y="15"/>
                  </a:lnTo>
                  <a:lnTo>
                    <a:pt x="54" y="17"/>
                  </a:lnTo>
                  <a:lnTo>
                    <a:pt x="52" y="18"/>
                  </a:lnTo>
                  <a:lnTo>
                    <a:pt x="52" y="20"/>
                  </a:lnTo>
                  <a:lnTo>
                    <a:pt x="49" y="20"/>
                  </a:lnTo>
                  <a:lnTo>
                    <a:pt x="49" y="20"/>
                  </a:lnTo>
                  <a:lnTo>
                    <a:pt x="49" y="20"/>
                  </a:lnTo>
                  <a:lnTo>
                    <a:pt x="47" y="18"/>
                  </a:lnTo>
                  <a:lnTo>
                    <a:pt x="47" y="17"/>
                  </a:lnTo>
                  <a:lnTo>
                    <a:pt x="47" y="17"/>
                  </a:lnTo>
                  <a:lnTo>
                    <a:pt x="42" y="17"/>
                  </a:lnTo>
                  <a:lnTo>
                    <a:pt x="40" y="15"/>
                  </a:lnTo>
                  <a:lnTo>
                    <a:pt x="39" y="15"/>
                  </a:lnTo>
                  <a:lnTo>
                    <a:pt x="37" y="13"/>
                  </a:lnTo>
                  <a:lnTo>
                    <a:pt x="37" y="13"/>
                  </a:lnTo>
                  <a:lnTo>
                    <a:pt x="34" y="13"/>
                  </a:lnTo>
                  <a:lnTo>
                    <a:pt x="32" y="13"/>
                  </a:lnTo>
                  <a:lnTo>
                    <a:pt x="30" y="13"/>
                  </a:lnTo>
                  <a:lnTo>
                    <a:pt x="30" y="13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27" y="10"/>
                  </a:lnTo>
                  <a:lnTo>
                    <a:pt x="27" y="10"/>
                  </a:lnTo>
                  <a:lnTo>
                    <a:pt x="25" y="10"/>
                  </a:lnTo>
                  <a:lnTo>
                    <a:pt x="25" y="8"/>
                  </a:lnTo>
                  <a:lnTo>
                    <a:pt x="25" y="8"/>
                  </a:lnTo>
                  <a:lnTo>
                    <a:pt x="23" y="8"/>
                  </a:lnTo>
                  <a:lnTo>
                    <a:pt x="23" y="8"/>
                  </a:lnTo>
                  <a:lnTo>
                    <a:pt x="22" y="8"/>
                  </a:lnTo>
                  <a:lnTo>
                    <a:pt x="22" y="10"/>
                  </a:lnTo>
                  <a:lnTo>
                    <a:pt x="20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7" y="8"/>
                  </a:lnTo>
                  <a:lnTo>
                    <a:pt x="17" y="8"/>
                  </a:lnTo>
                  <a:lnTo>
                    <a:pt x="15" y="6"/>
                  </a:lnTo>
                  <a:lnTo>
                    <a:pt x="6" y="6"/>
                  </a:lnTo>
                  <a:lnTo>
                    <a:pt x="5" y="6"/>
                  </a:lnTo>
                  <a:lnTo>
                    <a:pt x="3" y="3"/>
                  </a:lnTo>
                  <a:lnTo>
                    <a:pt x="1" y="1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51"/>
                  </a:lnTo>
                  <a:lnTo>
                    <a:pt x="0" y="93"/>
                  </a:lnTo>
                  <a:lnTo>
                    <a:pt x="0" y="180"/>
                  </a:lnTo>
                  <a:lnTo>
                    <a:pt x="0" y="222"/>
                  </a:lnTo>
                  <a:lnTo>
                    <a:pt x="0" y="266"/>
                  </a:lnTo>
                  <a:lnTo>
                    <a:pt x="0" y="309"/>
                  </a:lnTo>
                  <a:lnTo>
                    <a:pt x="0" y="351"/>
                  </a:lnTo>
                  <a:lnTo>
                    <a:pt x="0" y="351"/>
                  </a:lnTo>
                  <a:lnTo>
                    <a:pt x="1" y="353"/>
                  </a:lnTo>
                  <a:lnTo>
                    <a:pt x="15" y="356"/>
                  </a:lnTo>
                  <a:lnTo>
                    <a:pt x="22" y="361"/>
                  </a:lnTo>
                  <a:lnTo>
                    <a:pt x="35" y="371"/>
                  </a:lnTo>
                  <a:lnTo>
                    <a:pt x="37" y="371"/>
                  </a:lnTo>
                  <a:lnTo>
                    <a:pt x="37" y="373"/>
                  </a:lnTo>
                  <a:lnTo>
                    <a:pt x="37" y="375"/>
                  </a:lnTo>
                  <a:lnTo>
                    <a:pt x="37" y="375"/>
                  </a:lnTo>
                  <a:lnTo>
                    <a:pt x="37" y="377"/>
                  </a:lnTo>
                  <a:lnTo>
                    <a:pt x="35" y="378"/>
                  </a:lnTo>
                  <a:lnTo>
                    <a:pt x="35" y="380"/>
                  </a:lnTo>
                  <a:lnTo>
                    <a:pt x="35" y="380"/>
                  </a:lnTo>
                  <a:lnTo>
                    <a:pt x="37" y="380"/>
                  </a:lnTo>
                  <a:lnTo>
                    <a:pt x="39" y="382"/>
                  </a:lnTo>
                  <a:lnTo>
                    <a:pt x="39" y="380"/>
                  </a:lnTo>
                  <a:lnTo>
                    <a:pt x="39" y="380"/>
                  </a:lnTo>
                  <a:lnTo>
                    <a:pt x="40" y="378"/>
                  </a:lnTo>
                  <a:lnTo>
                    <a:pt x="40" y="378"/>
                  </a:lnTo>
                  <a:lnTo>
                    <a:pt x="42" y="378"/>
                  </a:lnTo>
                  <a:lnTo>
                    <a:pt x="42" y="378"/>
                  </a:lnTo>
                  <a:lnTo>
                    <a:pt x="44" y="378"/>
                  </a:lnTo>
                  <a:lnTo>
                    <a:pt x="46" y="378"/>
                  </a:lnTo>
                  <a:lnTo>
                    <a:pt x="46" y="380"/>
                  </a:lnTo>
                  <a:lnTo>
                    <a:pt x="47" y="380"/>
                  </a:lnTo>
                  <a:lnTo>
                    <a:pt x="49" y="382"/>
                  </a:lnTo>
                  <a:lnTo>
                    <a:pt x="49" y="383"/>
                  </a:lnTo>
                  <a:lnTo>
                    <a:pt x="51" y="383"/>
                  </a:lnTo>
                  <a:lnTo>
                    <a:pt x="51" y="383"/>
                  </a:lnTo>
                  <a:lnTo>
                    <a:pt x="52" y="382"/>
                  </a:lnTo>
                  <a:lnTo>
                    <a:pt x="52" y="382"/>
                  </a:lnTo>
                  <a:lnTo>
                    <a:pt x="54" y="380"/>
                  </a:lnTo>
                  <a:lnTo>
                    <a:pt x="54" y="380"/>
                  </a:lnTo>
                  <a:lnTo>
                    <a:pt x="56" y="380"/>
                  </a:lnTo>
                  <a:lnTo>
                    <a:pt x="56" y="380"/>
                  </a:lnTo>
                  <a:lnTo>
                    <a:pt x="56" y="380"/>
                  </a:lnTo>
                  <a:lnTo>
                    <a:pt x="59" y="380"/>
                  </a:lnTo>
                  <a:lnTo>
                    <a:pt x="59" y="380"/>
                  </a:lnTo>
                  <a:lnTo>
                    <a:pt x="59" y="380"/>
                  </a:lnTo>
                  <a:lnTo>
                    <a:pt x="57" y="378"/>
                  </a:lnTo>
                  <a:lnTo>
                    <a:pt x="56" y="377"/>
                  </a:lnTo>
                  <a:lnTo>
                    <a:pt x="56" y="375"/>
                  </a:lnTo>
                  <a:lnTo>
                    <a:pt x="57" y="373"/>
                  </a:lnTo>
                  <a:lnTo>
                    <a:pt x="61" y="370"/>
                  </a:lnTo>
                  <a:lnTo>
                    <a:pt x="64" y="370"/>
                  </a:lnTo>
                  <a:lnTo>
                    <a:pt x="68" y="368"/>
                  </a:lnTo>
                  <a:lnTo>
                    <a:pt x="78" y="370"/>
                  </a:lnTo>
                  <a:lnTo>
                    <a:pt x="79" y="370"/>
                  </a:lnTo>
                  <a:lnTo>
                    <a:pt x="79" y="370"/>
                  </a:lnTo>
                  <a:lnTo>
                    <a:pt x="83" y="370"/>
                  </a:lnTo>
                  <a:lnTo>
                    <a:pt x="85" y="370"/>
                  </a:lnTo>
                  <a:lnTo>
                    <a:pt x="88" y="371"/>
                  </a:lnTo>
                  <a:lnTo>
                    <a:pt x="96" y="378"/>
                  </a:lnTo>
                  <a:lnTo>
                    <a:pt x="103" y="380"/>
                  </a:lnTo>
                  <a:lnTo>
                    <a:pt x="108" y="382"/>
                  </a:lnTo>
                  <a:lnTo>
                    <a:pt x="112" y="380"/>
                  </a:lnTo>
                  <a:lnTo>
                    <a:pt x="113" y="378"/>
                  </a:lnTo>
                  <a:lnTo>
                    <a:pt x="115" y="378"/>
                  </a:lnTo>
                  <a:lnTo>
                    <a:pt x="124" y="378"/>
                  </a:lnTo>
                  <a:lnTo>
                    <a:pt x="124" y="378"/>
                  </a:lnTo>
                  <a:lnTo>
                    <a:pt x="125" y="380"/>
                  </a:lnTo>
                  <a:lnTo>
                    <a:pt x="127" y="380"/>
                  </a:lnTo>
                  <a:lnTo>
                    <a:pt x="129" y="382"/>
                  </a:lnTo>
                  <a:lnTo>
                    <a:pt x="129" y="380"/>
                  </a:lnTo>
                  <a:lnTo>
                    <a:pt x="129" y="380"/>
                  </a:lnTo>
                  <a:lnTo>
                    <a:pt x="130" y="378"/>
                  </a:lnTo>
                  <a:lnTo>
                    <a:pt x="130" y="378"/>
                  </a:lnTo>
                  <a:lnTo>
                    <a:pt x="132" y="378"/>
                  </a:lnTo>
                  <a:lnTo>
                    <a:pt x="132" y="378"/>
                  </a:lnTo>
                  <a:lnTo>
                    <a:pt x="132" y="378"/>
                  </a:lnTo>
                  <a:lnTo>
                    <a:pt x="134" y="382"/>
                  </a:lnTo>
                  <a:lnTo>
                    <a:pt x="134" y="382"/>
                  </a:lnTo>
                  <a:lnTo>
                    <a:pt x="134" y="382"/>
                  </a:lnTo>
                  <a:lnTo>
                    <a:pt x="134" y="382"/>
                  </a:lnTo>
                  <a:lnTo>
                    <a:pt x="136" y="382"/>
                  </a:lnTo>
                  <a:lnTo>
                    <a:pt x="136" y="382"/>
                  </a:lnTo>
                  <a:lnTo>
                    <a:pt x="139" y="383"/>
                  </a:lnTo>
                  <a:lnTo>
                    <a:pt x="146" y="387"/>
                  </a:lnTo>
                  <a:lnTo>
                    <a:pt x="153" y="392"/>
                  </a:lnTo>
                  <a:lnTo>
                    <a:pt x="154" y="392"/>
                  </a:lnTo>
                  <a:lnTo>
                    <a:pt x="159" y="395"/>
                  </a:lnTo>
                  <a:lnTo>
                    <a:pt x="161" y="397"/>
                  </a:lnTo>
                  <a:lnTo>
                    <a:pt x="163" y="397"/>
                  </a:lnTo>
                  <a:lnTo>
                    <a:pt x="164" y="397"/>
                  </a:lnTo>
                  <a:lnTo>
                    <a:pt x="166" y="397"/>
                  </a:lnTo>
                  <a:lnTo>
                    <a:pt x="169" y="399"/>
                  </a:lnTo>
                  <a:lnTo>
                    <a:pt x="180" y="400"/>
                  </a:lnTo>
                  <a:lnTo>
                    <a:pt x="181" y="402"/>
                  </a:lnTo>
                  <a:lnTo>
                    <a:pt x="185" y="404"/>
                  </a:lnTo>
                  <a:lnTo>
                    <a:pt x="190" y="407"/>
                  </a:lnTo>
                  <a:lnTo>
                    <a:pt x="192" y="409"/>
                  </a:lnTo>
                  <a:lnTo>
                    <a:pt x="192" y="411"/>
                  </a:lnTo>
                  <a:lnTo>
                    <a:pt x="193" y="411"/>
                  </a:lnTo>
                  <a:lnTo>
                    <a:pt x="195" y="412"/>
                  </a:lnTo>
                  <a:lnTo>
                    <a:pt x="203" y="411"/>
                  </a:lnTo>
                  <a:lnTo>
                    <a:pt x="205" y="411"/>
                  </a:lnTo>
                  <a:lnTo>
                    <a:pt x="207" y="412"/>
                  </a:lnTo>
                  <a:lnTo>
                    <a:pt x="210" y="414"/>
                  </a:lnTo>
                  <a:lnTo>
                    <a:pt x="214" y="414"/>
                  </a:lnTo>
                  <a:lnTo>
                    <a:pt x="214" y="416"/>
                  </a:lnTo>
                  <a:lnTo>
                    <a:pt x="215" y="416"/>
                  </a:lnTo>
                  <a:lnTo>
                    <a:pt x="215" y="416"/>
                  </a:lnTo>
                  <a:lnTo>
                    <a:pt x="217" y="417"/>
                  </a:lnTo>
                  <a:lnTo>
                    <a:pt x="219" y="419"/>
                  </a:lnTo>
                  <a:lnTo>
                    <a:pt x="220" y="421"/>
                  </a:lnTo>
                  <a:lnTo>
                    <a:pt x="222" y="419"/>
                  </a:lnTo>
                  <a:lnTo>
                    <a:pt x="224" y="419"/>
                  </a:lnTo>
                  <a:lnTo>
                    <a:pt x="227" y="416"/>
                  </a:lnTo>
                  <a:lnTo>
                    <a:pt x="227" y="416"/>
                  </a:lnTo>
                  <a:lnTo>
                    <a:pt x="231" y="414"/>
                  </a:lnTo>
                  <a:lnTo>
                    <a:pt x="231" y="414"/>
                  </a:lnTo>
                  <a:lnTo>
                    <a:pt x="232" y="414"/>
                  </a:lnTo>
                  <a:lnTo>
                    <a:pt x="232" y="414"/>
                  </a:lnTo>
                  <a:lnTo>
                    <a:pt x="232" y="414"/>
                  </a:lnTo>
                  <a:lnTo>
                    <a:pt x="232" y="414"/>
                  </a:lnTo>
                  <a:lnTo>
                    <a:pt x="232" y="414"/>
                  </a:lnTo>
                  <a:lnTo>
                    <a:pt x="234" y="412"/>
                  </a:lnTo>
                  <a:lnTo>
                    <a:pt x="234" y="411"/>
                  </a:lnTo>
                  <a:lnTo>
                    <a:pt x="236" y="409"/>
                  </a:lnTo>
                  <a:lnTo>
                    <a:pt x="237" y="409"/>
                  </a:lnTo>
                  <a:lnTo>
                    <a:pt x="239" y="407"/>
                  </a:lnTo>
                  <a:lnTo>
                    <a:pt x="248" y="405"/>
                  </a:lnTo>
                  <a:lnTo>
                    <a:pt x="249" y="405"/>
                  </a:lnTo>
                  <a:lnTo>
                    <a:pt x="249" y="404"/>
                  </a:lnTo>
                  <a:lnTo>
                    <a:pt x="251" y="402"/>
                  </a:lnTo>
                  <a:lnTo>
                    <a:pt x="251" y="402"/>
                  </a:lnTo>
                  <a:lnTo>
                    <a:pt x="253" y="402"/>
                  </a:lnTo>
                  <a:lnTo>
                    <a:pt x="254" y="397"/>
                  </a:lnTo>
                  <a:lnTo>
                    <a:pt x="256" y="397"/>
                  </a:lnTo>
                  <a:lnTo>
                    <a:pt x="258" y="395"/>
                  </a:lnTo>
                  <a:lnTo>
                    <a:pt x="259" y="395"/>
                  </a:lnTo>
                  <a:lnTo>
                    <a:pt x="259" y="395"/>
                  </a:lnTo>
                  <a:lnTo>
                    <a:pt x="261" y="394"/>
                  </a:lnTo>
                  <a:lnTo>
                    <a:pt x="261" y="394"/>
                  </a:lnTo>
                  <a:lnTo>
                    <a:pt x="261" y="392"/>
                  </a:lnTo>
                  <a:lnTo>
                    <a:pt x="261" y="392"/>
                  </a:lnTo>
                  <a:lnTo>
                    <a:pt x="266" y="388"/>
                  </a:lnTo>
                  <a:lnTo>
                    <a:pt x="266" y="387"/>
                  </a:lnTo>
                  <a:lnTo>
                    <a:pt x="271" y="387"/>
                  </a:lnTo>
                  <a:lnTo>
                    <a:pt x="271" y="387"/>
                  </a:lnTo>
                  <a:lnTo>
                    <a:pt x="273" y="385"/>
                  </a:lnTo>
                  <a:lnTo>
                    <a:pt x="273" y="385"/>
                  </a:lnTo>
                  <a:lnTo>
                    <a:pt x="276" y="383"/>
                  </a:lnTo>
                  <a:lnTo>
                    <a:pt x="278" y="383"/>
                  </a:lnTo>
                  <a:lnTo>
                    <a:pt x="278" y="382"/>
                  </a:lnTo>
                  <a:lnTo>
                    <a:pt x="280" y="382"/>
                  </a:lnTo>
                  <a:lnTo>
                    <a:pt x="280" y="380"/>
                  </a:lnTo>
                  <a:lnTo>
                    <a:pt x="282" y="380"/>
                  </a:lnTo>
                  <a:lnTo>
                    <a:pt x="283" y="380"/>
                  </a:lnTo>
                  <a:lnTo>
                    <a:pt x="288" y="377"/>
                  </a:lnTo>
                  <a:lnTo>
                    <a:pt x="295" y="371"/>
                  </a:lnTo>
                  <a:lnTo>
                    <a:pt x="297" y="371"/>
                  </a:lnTo>
                  <a:lnTo>
                    <a:pt x="299" y="371"/>
                  </a:lnTo>
                  <a:lnTo>
                    <a:pt x="300" y="371"/>
                  </a:lnTo>
                  <a:lnTo>
                    <a:pt x="302" y="371"/>
                  </a:lnTo>
                  <a:lnTo>
                    <a:pt x="304" y="371"/>
                  </a:lnTo>
                  <a:lnTo>
                    <a:pt x="304" y="371"/>
                  </a:lnTo>
                  <a:lnTo>
                    <a:pt x="305" y="371"/>
                  </a:lnTo>
                  <a:lnTo>
                    <a:pt x="305" y="371"/>
                  </a:lnTo>
                  <a:lnTo>
                    <a:pt x="307" y="371"/>
                  </a:lnTo>
                  <a:lnTo>
                    <a:pt x="314" y="371"/>
                  </a:lnTo>
                  <a:lnTo>
                    <a:pt x="317" y="370"/>
                  </a:lnTo>
                  <a:lnTo>
                    <a:pt x="317" y="368"/>
                  </a:lnTo>
                  <a:lnTo>
                    <a:pt x="317" y="368"/>
                  </a:lnTo>
                  <a:lnTo>
                    <a:pt x="319" y="366"/>
                  </a:lnTo>
                  <a:lnTo>
                    <a:pt x="321" y="365"/>
                  </a:lnTo>
                  <a:lnTo>
                    <a:pt x="321" y="365"/>
                  </a:lnTo>
                  <a:lnTo>
                    <a:pt x="322" y="365"/>
                  </a:lnTo>
                  <a:lnTo>
                    <a:pt x="322" y="365"/>
                  </a:lnTo>
                  <a:lnTo>
                    <a:pt x="322" y="365"/>
                  </a:lnTo>
                  <a:lnTo>
                    <a:pt x="322" y="363"/>
                  </a:lnTo>
                  <a:lnTo>
                    <a:pt x="322" y="363"/>
                  </a:lnTo>
                  <a:lnTo>
                    <a:pt x="324" y="360"/>
                  </a:lnTo>
                  <a:lnTo>
                    <a:pt x="322" y="358"/>
                  </a:lnTo>
                  <a:lnTo>
                    <a:pt x="317" y="356"/>
                  </a:lnTo>
                  <a:lnTo>
                    <a:pt x="310" y="360"/>
                  </a:lnTo>
                  <a:lnTo>
                    <a:pt x="309" y="361"/>
                  </a:lnTo>
                  <a:lnTo>
                    <a:pt x="305" y="361"/>
                  </a:lnTo>
                  <a:lnTo>
                    <a:pt x="299" y="360"/>
                  </a:lnTo>
                  <a:lnTo>
                    <a:pt x="293" y="360"/>
                  </a:lnTo>
                  <a:lnTo>
                    <a:pt x="292" y="358"/>
                  </a:lnTo>
                  <a:lnTo>
                    <a:pt x="293" y="356"/>
                  </a:lnTo>
                  <a:lnTo>
                    <a:pt x="295" y="354"/>
                  </a:lnTo>
                  <a:lnTo>
                    <a:pt x="300" y="354"/>
                  </a:lnTo>
                  <a:lnTo>
                    <a:pt x="302" y="354"/>
                  </a:lnTo>
                  <a:lnTo>
                    <a:pt x="304" y="354"/>
                  </a:lnTo>
                  <a:lnTo>
                    <a:pt x="304" y="354"/>
                  </a:lnTo>
                  <a:lnTo>
                    <a:pt x="305" y="356"/>
                  </a:lnTo>
                  <a:lnTo>
                    <a:pt x="305" y="356"/>
                  </a:lnTo>
                  <a:lnTo>
                    <a:pt x="307" y="354"/>
                  </a:lnTo>
                  <a:lnTo>
                    <a:pt x="307" y="354"/>
                  </a:lnTo>
                  <a:lnTo>
                    <a:pt x="305" y="354"/>
                  </a:lnTo>
                  <a:lnTo>
                    <a:pt x="305" y="353"/>
                  </a:lnTo>
                  <a:lnTo>
                    <a:pt x="307" y="353"/>
                  </a:lnTo>
                  <a:lnTo>
                    <a:pt x="307" y="351"/>
                  </a:lnTo>
                  <a:lnTo>
                    <a:pt x="309" y="349"/>
                  </a:lnTo>
                  <a:lnTo>
                    <a:pt x="319" y="348"/>
                  </a:lnTo>
                  <a:lnTo>
                    <a:pt x="321" y="346"/>
                  </a:lnTo>
                  <a:lnTo>
                    <a:pt x="321" y="346"/>
                  </a:lnTo>
                  <a:lnTo>
                    <a:pt x="324" y="343"/>
                  </a:lnTo>
                  <a:lnTo>
                    <a:pt x="326" y="343"/>
                  </a:lnTo>
                  <a:lnTo>
                    <a:pt x="326" y="343"/>
                  </a:lnTo>
                  <a:lnTo>
                    <a:pt x="327" y="343"/>
                  </a:lnTo>
                  <a:lnTo>
                    <a:pt x="329" y="341"/>
                  </a:lnTo>
                  <a:lnTo>
                    <a:pt x="331" y="341"/>
                  </a:lnTo>
                  <a:lnTo>
                    <a:pt x="331" y="339"/>
                  </a:lnTo>
                  <a:lnTo>
                    <a:pt x="331" y="337"/>
                  </a:lnTo>
                  <a:lnTo>
                    <a:pt x="332" y="337"/>
                  </a:lnTo>
                  <a:lnTo>
                    <a:pt x="334" y="337"/>
                  </a:lnTo>
                  <a:lnTo>
                    <a:pt x="339" y="337"/>
                  </a:lnTo>
                  <a:lnTo>
                    <a:pt x="339" y="334"/>
                  </a:lnTo>
                  <a:lnTo>
                    <a:pt x="341" y="334"/>
                  </a:lnTo>
                  <a:lnTo>
                    <a:pt x="344" y="336"/>
                  </a:lnTo>
                  <a:lnTo>
                    <a:pt x="346" y="337"/>
                  </a:lnTo>
                  <a:lnTo>
                    <a:pt x="346" y="339"/>
                  </a:lnTo>
                  <a:lnTo>
                    <a:pt x="348" y="343"/>
                  </a:lnTo>
                  <a:lnTo>
                    <a:pt x="349" y="346"/>
                  </a:lnTo>
                  <a:lnTo>
                    <a:pt x="349" y="346"/>
                  </a:lnTo>
                  <a:lnTo>
                    <a:pt x="351" y="346"/>
                  </a:lnTo>
                  <a:lnTo>
                    <a:pt x="353" y="348"/>
                  </a:lnTo>
                  <a:lnTo>
                    <a:pt x="355" y="348"/>
                  </a:lnTo>
                  <a:lnTo>
                    <a:pt x="356" y="351"/>
                  </a:lnTo>
                  <a:lnTo>
                    <a:pt x="358" y="353"/>
                  </a:lnTo>
                  <a:lnTo>
                    <a:pt x="358" y="356"/>
                  </a:lnTo>
                  <a:lnTo>
                    <a:pt x="358" y="360"/>
                  </a:lnTo>
                  <a:lnTo>
                    <a:pt x="353" y="363"/>
                  </a:lnTo>
                  <a:lnTo>
                    <a:pt x="353" y="365"/>
                  </a:lnTo>
                  <a:lnTo>
                    <a:pt x="351" y="366"/>
                  </a:lnTo>
                  <a:lnTo>
                    <a:pt x="349" y="368"/>
                  </a:lnTo>
                  <a:lnTo>
                    <a:pt x="349" y="368"/>
                  </a:lnTo>
                  <a:lnTo>
                    <a:pt x="349" y="370"/>
                  </a:lnTo>
                  <a:lnTo>
                    <a:pt x="349" y="370"/>
                  </a:lnTo>
                  <a:lnTo>
                    <a:pt x="348" y="371"/>
                  </a:lnTo>
                  <a:lnTo>
                    <a:pt x="346" y="371"/>
                  </a:lnTo>
                  <a:lnTo>
                    <a:pt x="346" y="373"/>
                  </a:lnTo>
                  <a:lnTo>
                    <a:pt x="346" y="373"/>
                  </a:lnTo>
                  <a:lnTo>
                    <a:pt x="346" y="375"/>
                  </a:lnTo>
                  <a:lnTo>
                    <a:pt x="346" y="375"/>
                  </a:lnTo>
                  <a:lnTo>
                    <a:pt x="343" y="377"/>
                  </a:lnTo>
                  <a:lnTo>
                    <a:pt x="338" y="378"/>
                  </a:lnTo>
                  <a:lnTo>
                    <a:pt x="334" y="378"/>
                  </a:lnTo>
                  <a:lnTo>
                    <a:pt x="331" y="378"/>
                  </a:lnTo>
                  <a:lnTo>
                    <a:pt x="329" y="378"/>
                  </a:lnTo>
                  <a:lnTo>
                    <a:pt x="326" y="375"/>
                  </a:lnTo>
                  <a:lnTo>
                    <a:pt x="324" y="375"/>
                  </a:lnTo>
                  <a:lnTo>
                    <a:pt x="321" y="375"/>
                  </a:lnTo>
                  <a:lnTo>
                    <a:pt x="321" y="373"/>
                  </a:lnTo>
                  <a:lnTo>
                    <a:pt x="319" y="373"/>
                  </a:lnTo>
                  <a:lnTo>
                    <a:pt x="319" y="373"/>
                  </a:lnTo>
                  <a:lnTo>
                    <a:pt x="319" y="375"/>
                  </a:lnTo>
                  <a:lnTo>
                    <a:pt x="321" y="375"/>
                  </a:lnTo>
                  <a:lnTo>
                    <a:pt x="322" y="375"/>
                  </a:lnTo>
                  <a:lnTo>
                    <a:pt x="324" y="377"/>
                  </a:lnTo>
                  <a:lnTo>
                    <a:pt x="338" y="387"/>
                  </a:lnTo>
                  <a:lnTo>
                    <a:pt x="341" y="388"/>
                  </a:lnTo>
                  <a:lnTo>
                    <a:pt x="343" y="390"/>
                  </a:lnTo>
                  <a:lnTo>
                    <a:pt x="343" y="388"/>
                  </a:lnTo>
                  <a:lnTo>
                    <a:pt x="349" y="388"/>
                  </a:lnTo>
                  <a:lnTo>
                    <a:pt x="351" y="388"/>
                  </a:lnTo>
                  <a:lnTo>
                    <a:pt x="349" y="387"/>
                  </a:lnTo>
                  <a:lnTo>
                    <a:pt x="351" y="385"/>
                  </a:lnTo>
                  <a:lnTo>
                    <a:pt x="353" y="385"/>
                  </a:lnTo>
                  <a:lnTo>
                    <a:pt x="355" y="383"/>
                  </a:lnTo>
                  <a:lnTo>
                    <a:pt x="356" y="383"/>
                  </a:lnTo>
                  <a:lnTo>
                    <a:pt x="356" y="382"/>
                  </a:lnTo>
                  <a:lnTo>
                    <a:pt x="356" y="382"/>
                  </a:lnTo>
                  <a:lnTo>
                    <a:pt x="360" y="380"/>
                  </a:lnTo>
                  <a:lnTo>
                    <a:pt x="366" y="382"/>
                  </a:lnTo>
                  <a:lnTo>
                    <a:pt x="366" y="380"/>
                  </a:lnTo>
                  <a:lnTo>
                    <a:pt x="366" y="377"/>
                  </a:lnTo>
                  <a:lnTo>
                    <a:pt x="366" y="377"/>
                  </a:lnTo>
                  <a:lnTo>
                    <a:pt x="365" y="375"/>
                  </a:lnTo>
                  <a:lnTo>
                    <a:pt x="365" y="373"/>
                  </a:lnTo>
                  <a:lnTo>
                    <a:pt x="365" y="373"/>
                  </a:lnTo>
                  <a:lnTo>
                    <a:pt x="366" y="373"/>
                  </a:lnTo>
                  <a:lnTo>
                    <a:pt x="366" y="373"/>
                  </a:lnTo>
                  <a:lnTo>
                    <a:pt x="368" y="370"/>
                  </a:lnTo>
                  <a:lnTo>
                    <a:pt x="368" y="370"/>
                  </a:lnTo>
                  <a:lnTo>
                    <a:pt x="370" y="368"/>
                  </a:lnTo>
                  <a:lnTo>
                    <a:pt x="370" y="368"/>
                  </a:lnTo>
                  <a:lnTo>
                    <a:pt x="370" y="366"/>
                  </a:lnTo>
                  <a:lnTo>
                    <a:pt x="370" y="366"/>
                  </a:lnTo>
                  <a:lnTo>
                    <a:pt x="373" y="366"/>
                  </a:lnTo>
                  <a:lnTo>
                    <a:pt x="375" y="366"/>
                  </a:lnTo>
                  <a:lnTo>
                    <a:pt x="375" y="368"/>
                  </a:lnTo>
                  <a:lnTo>
                    <a:pt x="377" y="366"/>
                  </a:lnTo>
                  <a:lnTo>
                    <a:pt x="377" y="366"/>
                  </a:lnTo>
                  <a:lnTo>
                    <a:pt x="377" y="366"/>
                  </a:lnTo>
                  <a:lnTo>
                    <a:pt x="380" y="366"/>
                  </a:lnTo>
                  <a:lnTo>
                    <a:pt x="383" y="365"/>
                  </a:lnTo>
                  <a:lnTo>
                    <a:pt x="385" y="366"/>
                  </a:lnTo>
                  <a:lnTo>
                    <a:pt x="387" y="366"/>
                  </a:lnTo>
                  <a:lnTo>
                    <a:pt x="389" y="366"/>
                  </a:lnTo>
                  <a:lnTo>
                    <a:pt x="390" y="370"/>
                  </a:lnTo>
                  <a:lnTo>
                    <a:pt x="392" y="371"/>
                  </a:lnTo>
                  <a:lnTo>
                    <a:pt x="392" y="373"/>
                  </a:lnTo>
                  <a:lnTo>
                    <a:pt x="392" y="375"/>
                  </a:lnTo>
                  <a:lnTo>
                    <a:pt x="392" y="375"/>
                  </a:lnTo>
                  <a:lnTo>
                    <a:pt x="392" y="375"/>
                  </a:lnTo>
                  <a:lnTo>
                    <a:pt x="394" y="377"/>
                  </a:lnTo>
                  <a:lnTo>
                    <a:pt x="395" y="378"/>
                  </a:lnTo>
                  <a:lnTo>
                    <a:pt x="395" y="380"/>
                  </a:lnTo>
                  <a:lnTo>
                    <a:pt x="394" y="380"/>
                  </a:lnTo>
                  <a:lnTo>
                    <a:pt x="394" y="380"/>
                  </a:lnTo>
                  <a:lnTo>
                    <a:pt x="392" y="382"/>
                  </a:lnTo>
                  <a:lnTo>
                    <a:pt x="390" y="382"/>
                  </a:lnTo>
                  <a:lnTo>
                    <a:pt x="389" y="383"/>
                  </a:lnTo>
                  <a:lnTo>
                    <a:pt x="389" y="383"/>
                  </a:lnTo>
                  <a:lnTo>
                    <a:pt x="387" y="382"/>
                  </a:lnTo>
                  <a:lnTo>
                    <a:pt x="387" y="382"/>
                  </a:lnTo>
                  <a:lnTo>
                    <a:pt x="385" y="382"/>
                  </a:lnTo>
                  <a:lnTo>
                    <a:pt x="383" y="383"/>
                  </a:lnTo>
                  <a:lnTo>
                    <a:pt x="383" y="383"/>
                  </a:lnTo>
                  <a:lnTo>
                    <a:pt x="385" y="385"/>
                  </a:lnTo>
                  <a:lnTo>
                    <a:pt x="383" y="387"/>
                  </a:lnTo>
                  <a:lnTo>
                    <a:pt x="383" y="388"/>
                  </a:lnTo>
                  <a:lnTo>
                    <a:pt x="385" y="388"/>
                  </a:lnTo>
                  <a:lnTo>
                    <a:pt x="383" y="390"/>
                  </a:lnTo>
                  <a:lnTo>
                    <a:pt x="382" y="392"/>
                  </a:lnTo>
                  <a:lnTo>
                    <a:pt x="380" y="392"/>
                  </a:lnTo>
                  <a:lnTo>
                    <a:pt x="380" y="392"/>
                  </a:lnTo>
                  <a:lnTo>
                    <a:pt x="380" y="392"/>
                  </a:lnTo>
                  <a:lnTo>
                    <a:pt x="385" y="394"/>
                  </a:lnTo>
                  <a:lnTo>
                    <a:pt x="390" y="395"/>
                  </a:lnTo>
                  <a:lnTo>
                    <a:pt x="392" y="395"/>
                  </a:lnTo>
                  <a:lnTo>
                    <a:pt x="392" y="397"/>
                  </a:lnTo>
                  <a:lnTo>
                    <a:pt x="397" y="404"/>
                  </a:lnTo>
                  <a:lnTo>
                    <a:pt x="399" y="404"/>
                  </a:lnTo>
                  <a:lnTo>
                    <a:pt x="402" y="404"/>
                  </a:lnTo>
                  <a:lnTo>
                    <a:pt x="407" y="402"/>
                  </a:lnTo>
                  <a:lnTo>
                    <a:pt x="411" y="400"/>
                  </a:lnTo>
                  <a:lnTo>
                    <a:pt x="414" y="400"/>
                  </a:lnTo>
                  <a:lnTo>
                    <a:pt x="417" y="402"/>
                  </a:lnTo>
                  <a:lnTo>
                    <a:pt x="419" y="404"/>
                  </a:lnTo>
                  <a:lnTo>
                    <a:pt x="421" y="407"/>
                  </a:lnTo>
                  <a:lnTo>
                    <a:pt x="417" y="405"/>
                  </a:lnTo>
                  <a:lnTo>
                    <a:pt x="414" y="404"/>
                  </a:lnTo>
                  <a:lnTo>
                    <a:pt x="412" y="402"/>
                  </a:lnTo>
                  <a:lnTo>
                    <a:pt x="414" y="404"/>
                  </a:lnTo>
                  <a:lnTo>
                    <a:pt x="417" y="407"/>
                  </a:lnTo>
                  <a:lnTo>
                    <a:pt x="421" y="411"/>
                  </a:lnTo>
                  <a:lnTo>
                    <a:pt x="424" y="417"/>
                  </a:lnTo>
                  <a:lnTo>
                    <a:pt x="426" y="422"/>
                  </a:lnTo>
                  <a:lnTo>
                    <a:pt x="426" y="424"/>
                  </a:lnTo>
                  <a:lnTo>
                    <a:pt x="428" y="424"/>
                  </a:lnTo>
                  <a:lnTo>
                    <a:pt x="433" y="424"/>
                  </a:lnTo>
                  <a:lnTo>
                    <a:pt x="433" y="422"/>
                  </a:lnTo>
                  <a:lnTo>
                    <a:pt x="434" y="421"/>
                  </a:lnTo>
                  <a:lnTo>
                    <a:pt x="434" y="419"/>
                  </a:lnTo>
                  <a:lnTo>
                    <a:pt x="434" y="417"/>
                  </a:lnTo>
                  <a:lnTo>
                    <a:pt x="441" y="417"/>
                  </a:lnTo>
                  <a:lnTo>
                    <a:pt x="450" y="421"/>
                  </a:lnTo>
                  <a:lnTo>
                    <a:pt x="455" y="427"/>
                  </a:lnTo>
                  <a:lnTo>
                    <a:pt x="456" y="431"/>
                  </a:lnTo>
                  <a:lnTo>
                    <a:pt x="458" y="434"/>
                  </a:lnTo>
                  <a:lnTo>
                    <a:pt x="458" y="436"/>
                  </a:lnTo>
                  <a:lnTo>
                    <a:pt x="463" y="436"/>
                  </a:lnTo>
                  <a:lnTo>
                    <a:pt x="463" y="438"/>
                  </a:lnTo>
                  <a:lnTo>
                    <a:pt x="463" y="439"/>
                  </a:lnTo>
                  <a:lnTo>
                    <a:pt x="462" y="439"/>
                  </a:lnTo>
                  <a:lnTo>
                    <a:pt x="462" y="439"/>
                  </a:lnTo>
                  <a:lnTo>
                    <a:pt x="462" y="441"/>
                  </a:lnTo>
                  <a:lnTo>
                    <a:pt x="462" y="443"/>
                  </a:lnTo>
                  <a:lnTo>
                    <a:pt x="463" y="443"/>
                  </a:lnTo>
                  <a:lnTo>
                    <a:pt x="467" y="444"/>
                  </a:lnTo>
                  <a:lnTo>
                    <a:pt x="467" y="444"/>
                  </a:lnTo>
                  <a:lnTo>
                    <a:pt x="468" y="444"/>
                  </a:lnTo>
                  <a:lnTo>
                    <a:pt x="470" y="444"/>
                  </a:lnTo>
                  <a:lnTo>
                    <a:pt x="470" y="443"/>
                  </a:lnTo>
                  <a:lnTo>
                    <a:pt x="472" y="441"/>
                  </a:lnTo>
                  <a:lnTo>
                    <a:pt x="470" y="441"/>
                  </a:lnTo>
                  <a:lnTo>
                    <a:pt x="470" y="439"/>
                  </a:lnTo>
                  <a:lnTo>
                    <a:pt x="472" y="439"/>
                  </a:lnTo>
                  <a:lnTo>
                    <a:pt x="473" y="438"/>
                  </a:lnTo>
                  <a:lnTo>
                    <a:pt x="475" y="438"/>
                  </a:lnTo>
                  <a:lnTo>
                    <a:pt x="475" y="438"/>
                  </a:lnTo>
                  <a:lnTo>
                    <a:pt x="473" y="434"/>
                  </a:lnTo>
                  <a:lnTo>
                    <a:pt x="473" y="434"/>
                  </a:lnTo>
                  <a:lnTo>
                    <a:pt x="472" y="434"/>
                  </a:lnTo>
                  <a:lnTo>
                    <a:pt x="472" y="434"/>
                  </a:lnTo>
                  <a:lnTo>
                    <a:pt x="472" y="434"/>
                  </a:lnTo>
                  <a:lnTo>
                    <a:pt x="470" y="434"/>
                  </a:lnTo>
                  <a:lnTo>
                    <a:pt x="470" y="433"/>
                  </a:lnTo>
                  <a:lnTo>
                    <a:pt x="472" y="429"/>
                  </a:lnTo>
                  <a:lnTo>
                    <a:pt x="472" y="429"/>
                  </a:lnTo>
                  <a:lnTo>
                    <a:pt x="472" y="427"/>
                  </a:lnTo>
                  <a:lnTo>
                    <a:pt x="473" y="427"/>
                  </a:lnTo>
                  <a:lnTo>
                    <a:pt x="475" y="426"/>
                  </a:lnTo>
                  <a:lnTo>
                    <a:pt x="475" y="426"/>
                  </a:lnTo>
                  <a:lnTo>
                    <a:pt x="475" y="424"/>
                  </a:lnTo>
                  <a:lnTo>
                    <a:pt x="475" y="424"/>
                  </a:lnTo>
                  <a:lnTo>
                    <a:pt x="475" y="424"/>
                  </a:lnTo>
                  <a:lnTo>
                    <a:pt x="475" y="424"/>
                  </a:lnTo>
                  <a:lnTo>
                    <a:pt x="475" y="422"/>
                  </a:lnTo>
                  <a:lnTo>
                    <a:pt x="473" y="422"/>
                  </a:lnTo>
                  <a:lnTo>
                    <a:pt x="473" y="422"/>
                  </a:lnTo>
                  <a:lnTo>
                    <a:pt x="473" y="421"/>
                  </a:lnTo>
                  <a:lnTo>
                    <a:pt x="473" y="419"/>
                  </a:lnTo>
                  <a:lnTo>
                    <a:pt x="473" y="417"/>
                  </a:lnTo>
                  <a:lnTo>
                    <a:pt x="473" y="416"/>
                  </a:lnTo>
                  <a:lnTo>
                    <a:pt x="473" y="414"/>
                  </a:lnTo>
                  <a:lnTo>
                    <a:pt x="472" y="414"/>
                  </a:lnTo>
                  <a:lnTo>
                    <a:pt x="470" y="416"/>
                  </a:lnTo>
                  <a:lnTo>
                    <a:pt x="470" y="416"/>
                  </a:lnTo>
                  <a:lnTo>
                    <a:pt x="470" y="417"/>
                  </a:lnTo>
                  <a:lnTo>
                    <a:pt x="470" y="417"/>
                  </a:lnTo>
                  <a:lnTo>
                    <a:pt x="468" y="419"/>
                  </a:lnTo>
                  <a:lnTo>
                    <a:pt x="468" y="419"/>
                  </a:lnTo>
                  <a:lnTo>
                    <a:pt x="468" y="421"/>
                  </a:lnTo>
                  <a:lnTo>
                    <a:pt x="467" y="419"/>
                  </a:lnTo>
                  <a:lnTo>
                    <a:pt x="465" y="421"/>
                  </a:lnTo>
                  <a:lnTo>
                    <a:pt x="463" y="421"/>
                  </a:lnTo>
                  <a:lnTo>
                    <a:pt x="462" y="422"/>
                  </a:lnTo>
                  <a:lnTo>
                    <a:pt x="460" y="424"/>
                  </a:lnTo>
                  <a:lnTo>
                    <a:pt x="460" y="424"/>
                  </a:lnTo>
                  <a:lnTo>
                    <a:pt x="458" y="424"/>
                  </a:lnTo>
                  <a:lnTo>
                    <a:pt x="456" y="424"/>
                  </a:lnTo>
                  <a:lnTo>
                    <a:pt x="458" y="422"/>
                  </a:lnTo>
                  <a:lnTo>
                    <a:pt x="456" y="421"/>
                  </a:lnTo>
                  <a:lnTo>
                    <a:pt x="456" y="421"/>
                  </a:lnTo>
                  <a:lnTo>
                    <a:pt x="456" y="419"/>
                  </a:lnTo>
                  <a:lnTo>
                    <a:pt x="456" y="417"/>
                  </a:lnTo>
                  <a:lnTo>
                    <a:pt x="456" y="417"/>
                  </a:lnTo>
                  <a:lnTo>
                    <a:pt x="456" y="417"/>
                  </a:lnTo>
                  <a:lnTo>
                    <a:pt x="456" y="417"/>
                  </a:lnTo>
                  <a:lnTo>
                    <a:pt x="456" y="416"/>
                  </a:lnTo>
                  <a:lnTo>
                    <a:pt x="455" y="417"/>
                  </a:lnTo>
                  <a:lnTo>
                    <a:pt x="453" y="416"/>
                  </a:lnTo>
                  <a:lnTo>
                    <a:pt x="453" y="416"/>
                  </a:lnTo>
                  <a:lnTo>
                    <a:pt x="453" y="414"/>
                  </a:lnTo>
                  <a:lnTo>
                    <a:pt x="451" y="414"/>
                  </a:lnTo>
                  <a:lnTo>
                    <a:pt x="450" y="411"/>
                  </a:lnTo>
                  <a:lnTo>
                    <a:pt x="453" y="407"/>
                  </a:lnTo>
                  <a:lnTo>
                    <a:pt x="453" y="407"/>
                  </a:lnTo>
                  <a:lnTo>
                    <a:pt x="455" y="407"/>
                  </a:lnTo>
                  <a:lnTo>
                    <a:pt x="463" y="405"/>
                  </a:lnTo>
                  <a:lnTo>
                    <a:pt x="465" y="407"/>
                  </a:lnTo>
                  <a:lnTo>
                    <a:pt x="465" y="407"/>
                  </a:lnTo>
                  <a:lnTo>
                    <a:pt x="467" y="409"/>
                  </a:lnTo>
                  <a:lnTo>
                    <a:pt x="468" y="409"/>
                  </a:lnTo>
                  <a:lnTo>
                    <a:pt x="470" y="409"/>
                  </a:lnTo>
                  <a:lnTo>
                    <a:pt x="470" y="407"/>
                  </a:lnTo>
                  <a:lnTo>
                    <a:pt x="473" y="407"/>
                  </a:lnTo>
                  <a:lnTo>
                    <a:pt x="477" y="407"/>
                  </a:lnTo>
                  <a:lnTo>
                    <a:pt x="479" y="407"/>
                  </a:lnTo>
                  <a:lnTo>
                    <a:pt x="480" y="407"/>
                  </a:lnTo>
                  <a:lnTo>
                    <a:pt x="482" y="407"/>
                  </a:lnTo>
                  <a:lnTo>
                    <a:pt x="487" y="404"/>
                  </a:lnTo>
                  <a:lnTo>
                    <a:pt x="489" y="404"/>
                  </a:lnTo>
                  <a:lnTo>
                    <a:pt x="492" y="404"/>
                  </a:lnTo>
                  <a:lnTo>
                    <a:pt x="504" y="402"/>
                  </a:lnTo>
                  <a:lnTo>
                    <a:pt x="506" y="402"/>
                  </a:lnTo>
                  <a:lnTo>
                    <a:pt x="504" y="404"/>
                  </a:lnTo>
                  <a:lnTo>
                    <a:pt x="506" y="405"/>
                  </a:lnTo>
                  <a:lnTo>
                    <a:pt x="506" y="405"/>
                  </a:lnTo>
                  <a:lnTo>
                    <a:pt x="509" y="402"/>
                  </a:lnTo>
                  <a:lnTo>
                    <a:pt x="509" y="400"/>
                  </a:lnTo>
                  <a:lnTo>
                    <a:pt x="511" y="400"/>
                  </a:lnTo>
                  <a:lnTo>
                    <a:pt x="518" y="395"/>
                  </a:lnTo>
                  <a:lnTo>
                    <a:pt x="526" y="387"/>
                  </a:lnTo>
                  <a:lnTo>
                    <a:pt x="535" y="380"/>
                  </a:lnTo>
                  <a:lnTo>
                    <a:pt x="553" y="365"/>
                  </a:lnTo>
                  <a:lnTo>
                    <a:pt x="570" y="353"/>
                  </a:lnTo>
                  <a:lnTo>
                    <a:pt x="584" y="344"/>
                  </a:lnTo>
                  <a:lnTo>
                    <a:pt x="597" y="339"/>
                  </a:lnTo>
                  <a:lnTo>
                    <a:pt x="616" y="334"/>
                  </a:lnTo>
                  <a:lnTo>
                    <a:pt x="631" y="331"/>
                  </a:lnTo>
                  <a:lnTo>
                    <a:pt x="657" y="329"/>
                  </a:lnTo>
                  <a:lnTo>
                    <a:pt x="667" y="331"/>
                  </a:lnTo>
                  <a:lnTo>
                    <a:pt x="669" y="331"/>
                  </a:lnTo>
                  <a:lnTo>
                    <a:pt x="672" y="329"/>
                  </a:lnTo>
                  <a:lnTo>
                    <a:pt x="674" y="329"/>
                  </a:lnTo>
                  <a:lnTo>
                    <a:pt x="682" y="329"/>
                  </a:lnTo>
                  <a:lnTo>
                    <a:pt x="687" y="327"/>
                  </a:lnTo>
                  <a:lnTo>
                    <a:pt x="699" y="327"/>
                  </a:lnTo>
                  <a:lnTo>
                    <a:pt x="703" y="327"/>
                  </a:lnTo>
                  <a:lnTo>
                    <a:pt x="704" y="327"/>
                  </a:lnTo>
                  <a:lnTo>
                    <a:pt x="706" y="327"/>
                  </a:lnTo>
                  <a:lnTo>
                    <a:pt x="713" y="327"/>
                  </a:lnTo>
                  <a:lnTo>
                    <a:pt x="715" y="327"/>
                  </a:lnTo>
                  <a:lnTo>
                    <a:pt x="715" y="329"/>
                  </a:lnTo>
                  <a:lnTo>
                    <a:pt x="715" y="329"/>
                  </a:lnTo>
                  <a:lnTo>
                    <a:pt x="715" y="331"/>
                  </a:lnTo>
                  <a:lnTo>
                    <a:pt x="715" y="331"/>
                  </a:lnTo>
                  <a:lnTo>
                    <a:pt x="718" y="329"/>
                  </a:lnTo>
                  <a:lnTo>
                    <a:pt x="721" y="327"/>
                  </a:lnTo>
                  <a:lnTo>
                    <a:pt x="733" y="327"/>
                  </a:lnTo>
                  <a:lnTo>
                    <a:pt x="733" y="327"/>
                  </a:lnTo>
                  <a:lnTo>
                    <a:pt x="735" y="327"/>
                  </a:lnTo>
                  <a:lnTo>
                    <a:pt x="735" y="326"/>
                  </a:lnTo>
                  <a:lnTo>
                    <a:pt x="735" y="326"/>
                  </a:lnTo>
                  <a:lnTo>
                    <a:pt x="737" y="324"/>
                  </a:lnTo>
                  <a:lnTo>
                    <a:pt x="742" y="324"/>
                  </a:lnTo>
                  <a:lnTo>
                    <a:pt x="743" y="324"/>
                  </a:lnTo>
                  <a:lnTo>
                    <a:pt x="743" y="322"/>
                  </a:lnTo>
                  <a:lnTo>
                    <a:pt x="743" y="322"/>
                  </a:lnTo>
                  <a:lnTo>
                    <a:pt x="745" y="321"/>
                  </a:lnTo>
                  <a:lnTo>
                    <a:pt x="748" y="321"/>
                  </a:lnTo>
                  <a:lnTo>
                    <a:pt x="750" y="319"/>
                  </a:lnTo>
                  <a:lnTo>
                    <a:pt x="754" y="315"/>
                  </a:lnTo>
                  <a:lnTo>
                    <a:pt x="754" y="314"/>
                  </a:lnTo>
                  <a:lnTo>
                    <a:pt x="757" y="312"/>
                  </a:lnTo>
                  <a:lnTo>
                    <a:pt x="757" y="310"/>
                  </a:lnTo>
                  <a:lnTo>
                    <a:pt x="757" y="309"/>
                  </a:lnTo>
                  <a:lnTo>
                    <a:pt x="754" y="304"/>
                  </a:lnTo>
                  <a:lnTo>
                    <a:pt x="757" y="305"/>
                  </a:lnTo>
                  <a:lnTo>
                    <a:pt x="759" y="305"/>
                  </a:lnTo>
                  <a:lnTo>
                    <a:pt x="759" y="304"/>
                  </a:lnTo>
                  <a:lnTo>
                    <a:pt x="760" y="304"/>
                  </a:lnTo>
                  <a:lnTo>
                    <a:pt x="760" y="305"/>
                  </a:lnTo>
                  <a:lnTo>
                    <a:pt x="759" y="305"/>
                  </a:lnTo>
                  <a:lnTo>
                    <a:pt x="760" y="307"/>
                  </a:lnTo>
                  <a:lnTo>
                    <a:pt x="760" y="307"/>
                  </a:lnTo>
                  <a:lnTo>
                    <a:pt x="759" y="307"/>
                  </a:lnTo>
                  <a:lnTo>
                    <a:pt x="759" y="307"/>
                  </a:lnTo>
                  <a:lnTo>
                    <a:pt x="769" y="307"/>
                  </a:lnTo>
                  <a:lnTo>
                    <a:pt x="774" y="305"/>
                  </a:lnTo>
                  <a:lnTo>
                    <a:pt x="776" y="304"/>
                  </a:lnTo>
                  <a:lnTo>
                    <a:pt x="757" y="297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9931DE81-262B-448C-8794-FBAEB862686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39251" y="5032375"/>
              <a:ext cx="633413" cy="555625"/>
            </a:xfrm>
            <a:custGeom>
              <a:avLst/>
              <a:gdLst>
                <a:gd name="T0" fmla="*/ 366 w 399"/>
                <a:gd name="T1" fmla="*/ 266 h 350"/>
                <a:gd name="T2" fmla="*/ 304 w 399"/>
                <a:gd name="T3" fmla="*/ 312 h 350"/>
                <a:gd name="T4" fmla="*/ 387 w 399"/>
                <a:gd name="T5" fmla="*/ 239 h 350"/>
                <a:gd name="T6" fmla="*/ 383 w 399"/>
                <a:gd name="T7" fmla="*/ 187 h 350"/>
                <a:gd name="T8" fmla="*/ 382 w 399"/>
                <a:gd name="T9" fmla="*/ 139 h 350"/>
                <a:gd name="T10" fmla="*/ 365 w 399"/>
                <a:gd name="T11" fmla="*/ 102 h 350"/>
                <a:gd name="T12" fmla="*/ 329 w 399"/>
                <a:gd name="T13" fmla="*/ 107 h 350"/>
                <a:gd name="T14" fmla="*/ 273 w 399"/>
                <a:gd name="T15" fmla="*/ 120 h 350"/>
                <a:gd name="T16" fmla="*/ 256 w 399"/>
                <a:gd name="T17" fmla="*/ 136 h 350"/>
                <a:gd name="T18" fmla="*/ 234 w 399"/>
                <a:gd name="T19" fmla="*/ 136 h 350"/>
                <a:gd name="T20" fmla="*/ 163 w 399"/>
                <a:gd name="T21" fmla="*/ 119 h 350"/>
                <a:gd name="T22" fmla="*/ 122 w 399"/>
                <a:gd name="T23" fmla="*/ 103 h 350"/>
                <a:gd name="T24" fmla="*/ 78 w 399"/>
                <a:gd name="T25" fmla="*/ 97 h 350"/>
                <a:gd name="T26" fmla="*/ 73 w 399"/>
                <a:gd name="T27" fmla="*/ 134 h 350"/>
                <a:gd name="T28" fmla="*/ 96 w 399"/>
                <a:gd name="T29" fmla="*/ 183 h 350"/>
                <a:gd name="T30" fmla="*/ 125 w 399"/>
                <a:gd name="T31" fmla="*/ 222 h 350"/>
                <a:gd name="T32" fmla="*/ 144 w 399"/>
                <a:gd name="T33" fmla="*/ 239 h 350"/>
                <a:gd name="T34" fmla="*/ 125 w 399"/>
                <a:gd name="T35" fmla="*/ 232 h 350"/>
                <a:gd name="T36" fmla="*/ 127 w 399"/>
                <a:gd name="T37" fmla="*/ 263 h 350"/>
                <a:gd name="T38" fmla="*/ 156 w 399"/>
                <a:gd name="T39" fmla="*/ 299 h 350"/>
                <a:gd name="T40" fmla="*/ 168 w 399"/>
                <a:gd name="T41" fmla="*/ 316 h 350"/>
                <a:gd name="T42" fmla="*/ 183 w 399"/>
                <a:gd name="T43" fmla="*/ 317 h 350"/>
                <a:gd name="T44" fmla="*/ 205 w 399"/>
                <a:gd name="T45" fmla="*/ 328 h 350"/>
                <a:gd name="T46" fmla="*/ 185 w 399"/>
                <a:gd name="T47" fmla="*/ 331 h 350"/>
                <a:gd name="T48" fmla="*/ 208 w 399"/>
                <a:gd name="T49" fmla="*/ 338 h 350"/>
                <a:gd name="T50" fmla="*/ 251 w 399"/>
                <a:gd name="T51" fmla="*/ 348 h 350"/>
                <a:gd name="T52" fmla="*/ 273 w 399"/>
                <a:gd name="T53" fmla="*/ 336 h 350"/>
                <a:gd name="T54" fmla="*/ 280 w 399"/>
                <a:gd name="T55" fmla="*/ 321 h 350"/>
                <a:gd name="T56" fmla="*/ 280 w 399"/>
                <a:gd name="T57" fmla="*/ 316 h 350"/>
                <a:gd name="T58" fmla="*/ 297 w 399"/>
                <a:gd name="T59" fmla="*/ 297 h 350"/>
                <a:gd name="T60" fmla="*/ 310 w 399"/>
                <a:gd name="T61" fmla="*/ 287 h 350"/>
                <a:gd name="T62" fmla="*/ 317 w 399"/>
                <a:gd name="T63" fmla="*/ 280 h 350"/>
                <a:gd name="T64" fmla="*/ 346 w 399"/>
                <a:gd name="T65" fmla="*/ 290 h 350"/>
                <a:gd name="T66" fmla="*/ 329 w 399"/>
                <a:gd name="T67" fmla="*/ 289 h 350"/>
                <a:gd name="T68" fmla="*/ 343 w 399"/>
                <a:gd name="T69" fmla="*/ 312 h 350"/>
                <a:gd name="T70" fmla="*/ 356 w 399"/>
                <a:gd name="T71" fmla="*/ 305 h 350"/>
                <a:gd name="T72" fmla="*/ 354 w 399"/>
                <a:gd name="T73" fmla="*/ 283 h 350"/>
                <a:gd name="T74" fmla="*/ 353 w 399"/>
                <a:gd name="T75" fmla="*/ 270 h 350"/>
                <a:gd name="T76" fmla="*/ 358 w 399"/>
                <a:gd name="T77" fmla="*/ 243 h 350"/>
                <a:gd name="T78" fmla="*/ 370 w 399"/>
                <a:gd name="T79" fmla="*/ 215 h 350"/>
                <a:gd name="T80" fmla="*/ 373 w 399"/>
                <a:gd name="T81" fmla="*/ 212 h 350"/>
                <a:gd name="T82" fmla="*/ 385 w 399"/>
                <a:gd name="T83" fmla="*/ 231 h 350"/>
                <a:gd name="T84" fmla="*/ 191 w 399"/>
                <a:gd name="T85" fmla="*/ 265 h 350"/>
                <a:gd name="T86" fmla="*/ 210 w 399"/>
                <a:gd name="T87" fmla="*/ 270 h 350"/>
                <a:gd name="T88" fmla="*/ 202 w 399"/>
                <a:gd name="T89" fmla="*/ 277 h 350"/>
                <a:gd name="T90" fmla="*/ 203 w 399"/>
                <a:gd name="T91" fmla="*/ 295 h 350"/>
                <a:gd name="T92" fmla="*/ 188 w 399"/>
                <a:gd name="T93" fmla="*/ 277 h 350"/>
                <a:gd name="T94" fmla="*/ 212 w 399"/>
                <a:gd name="T95" fmla="*/ 287 h 350"/>
                <a:gd name="T96" fmla="*/ 290 w 399"/>
                <a:gd name="T97" fmla="*/ 328 h 350"/>
                <a:gd name="T98" fmla="*/ 292 w 399"/>
                <a:gd name="T99" fmla="*/ 331 h 350"/>
                <a:gd name="T100" fmla="*/ 302 w 399"/>
                <a:gd name="T101" fmla="*/ 328 h 350"/>
                <a:gd name="T102" fmla="*/ 23 w 399"/>
                <a:gd name="T103" fmla="*/ 27 h 350"/>
                <a:gd name="T104" fmla="*/ 5 w 399"/>
                <a:gd name="T105" fmla="*/ 10 h 350"/>
                <a:gd name="T106" fmla="*/ 5 w 399"/>
                <a:gd name="T107" fmla="*/ 47 h 350"/>
                <a:gd name="T108" fmla="*/ 371 w 399"/>
                <a:gd name="T109" fmla="*/ 80 h 350"/>
                <a:gd name="T110" fmla="*/ 348 w 399"/>
                <a:gd name="T111" fmla="*/ 29 h 350"/>
                <a:gd name="T112" fmla="*/ 370 w 399"/>
                <a:gd name="T113" fmla="*/ 59 h 350"/>
                <a:gd name="T114" fmla="*/ 377 w 399"/>
                <a:gd name="T115" fmla="*/ 47 h 350"/>
                <a:gd name="T116" fmla="*/ 337 w 399"/>
                <a:gd name="T117" fmla="*/ 25 h 350"/>
                <a:gd name="T118" fmla="*/ 358 w 399"/>
                <a:gd name="T119" fmla="*/ 69 h 350"/>
                <a:gd name="T120" fmla="*/ 390 w 399"/>
                <a:gd name="T121" fmla="*/ 78 h 350"/>
                <a:gd name="T122" fmla="*/ 95 w 399"/>
                <a:gd name="T123" fmla="*/ 69 h 350"/>
                <a:gd name="T124" fmla="*/ 90 w 399"/>
                <a:gd name="T125" fmla="*/ 98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99" h="350">
                  <a:moveTo>
                    <a:pt x="370" y="263"/>
                  </a:moveTo>
                  <a:lnTo>
                    <a:pt x="370" y="261"/>
                  </a:lnTo>
                  <a:lnTo>
                    <a:pt x="370" y="260"/>
                  </a:lnTo>
                  <a:lnTo>
                    <a:pt x="370" y="260"/>
                  </a:lnTo>
                  <a:lnTo>
                    <a:pt x="368" y="260"/>
                  </a:lnTo>
                  <a:lnTo>
                    <a:pt x="366" y="258"/>
                  </a:lnTo>
                  <a:lnTo>
                    <a:pt x="365" y="258"/>
                  </a:lnTo>
                  <a:lnTo>
                    <a:pt x="363" y="260"/>
                  </a:lnTo>
                  <a:lnTo>
                    <a:pt x="361" y="260"/>
                  </a:lnTo>
                  <a:lnTo>
                    <a:pt x="360" y="261"/>
                  </a:lnTo>
                  <a:lnTo>
                    <a:pt x="358" y="263"/>
                  </a:lnTo>
                  <a:lnTo>
                    <a:pt x="358" y="265"/>
                  </a:lnTo>
                  <a:lnTo>
                    <a:pt x="360" y="266"/>
                  </a:lnTo>
                  <a:lnTo>
                    <a:pt x="361" y="266"/>
                  </a:lnTo>
                  <a:lnTo>
                    <a:pt x="360" y="270"/>
                  </a:lnTo>
                  <a:lnTo>
                    <a:pt x="360" y="270"/>
                  </a:lnTo>
                  <a:lnTo>
                    <a:pt x="358" y="272"/>
                  </a:lnTo>
                  <a:lnTo>
                    <a:pt x="358" y="273"/>
                  </a:lnTo>
                  <a:lnTo>
                    <a:pt x="360" y="273"/>
                  </a:lnTo>
                  <a:lnTo>
                    <a:pt x="360" y="272"/>
                  </a:lnTo>
                  <a:lnTo>
                    <a:pt x="361" y="272"/>
                  </a:lnTo>
                  <a:lnTo>
                    <a:pt x="366" y="270"/>
                  </a:lnTo>
                  <a:lnTo>
                    <a:pt x="366" y="270"/>
                  </a:lnTo>
                  <a:lnTo>
                    <a:pt x="365" y="268"/>
                  </a:lnTo>
                  <a:lnTo>
                    <a:pt x="363" y="266"/>
                  </a:lnTo>
                  <a:lnTo>
                    <a:pt x="366" y="266"/>
                  </a:lnTo>
                  <a:lnTo>
                    <a:pt x="370" y="266"/>
                  </a:lnTo>
                  <a:lnTo>
                    <a:pt x="373" y="265"/>
                  </a:lnTo>
                  <a:lnTo>
                    <a:pt x="371" y="263"/>
                  </a:lnTo>
                  <a:lnTo>
                    <a:pt x="370" y="263"/>
                  </a:lnTo>
                  <a:close/>
                  <a:moveTo>
                    <a:pt x="307" y="311"/>
                  </a:moveTo>
                  <a:lnTo>
                    <a:pt x="307" y="309"/>
                  </a:lnTo>
                  <a:lnTo>
                    <a:pt x="307" y="309"/>
                  </a:lnTo>
                  <a:lnTo>
                    <a:pt x="307" y="307"/>
                  </a:lnTo>
                  <a:lnTo>
                    <a:pt x="305" y="307"/>
                  </a:lnTo>
                  <a:lnTo>
                    <a:pt x="305" y="305"/>
                  </a:lnTo>
                  <a:lnTo>
                    <a:pt x="305" y="304"/>
                  </a:lnTo>
                  <a:lnTo>
                    <a:pt x="304" y="304"/>
                  </a:lnTo>
                  <a:lnTo>
                    <a:pt x="302" y="300"/>
                  </a:lnTo>
                  <a:lnTo>
                    <a:pt x="300" y="302"/>
                  </a:lnTo>
                  <a:lnTo>
                    <a:pt x="300" y="304"/>
                  </a:lnTo>
                  <a:lnTo>
                    <a:pt x="300" y="305"/>
                  </a:lnTo>
                  <a:lnTo>
                    <a:pt x="300" y="305"/>
                  </a:lnTo>
                  <a:lnTo>
                    <a:pt x="302" y="305"/>
                  </a:lnTo>
                  <a:lnTo>
                    <a:pt x="302" y="307"/>
                  </a:lnTo>
                  <a:lnTo>
                    <a:pt x="297" y="307"/>
                  </a:lnTo>
                  <a:lnTo>
                    <a:pt x="297" y="307"/>
                  </a:lnTo>
                  <a:lnTo>
                    <a:pt x="297" y="309"/>
                  </a:lnTo>
                  <a:lnTo>
                    <a:pt x="298" y="311"/>
                  </a:lnTo>
                  <a:lnTo>
                    <a:pt x="304" y="311"/>
                  </a:lnTo>
                  <a:lnTo>
                    <a:pt x="305" y="311"/>
                  </a:lnTo>
                  <a:lnTo>
                    <a:pt x="304" y="312"/>
                  </a:lnTo>
                  <a:lnTo>
                    <a:pt x="302" y="314"/>
                  </a:lnTo>
                  <a:lnTo>
                    <a:pt x="302" y="314"/>
                  </a:lnTo>
                  <a:lnTo>
                    <a:pt x="302" y="316"/>
                  </a:lnTo>
                  <a:lnTo>
                    <a:pt x="302" y="317"/>
                  </a:lnTo>
                  <a:lnTo>
                    <a:pt x="304" y="316"/>
                  </a:lnTo>
                  <a:lnTo>
                    <a:pt x="304" y="316"/>
                  </a:lnTo>
                  <a:lnTo>
                    <a:pt x="305" y="316"/>
                  </a:lnTo>
                  <a:lnTo>
                    <a:pt x="305" y="316"/>
                  </a:lnTo>
                  <a:lnTo>
                    <a:pt x="309" y="316"/>
                  </a:lnTo>
                  <a:lnTo>
                    <a:pt x="309" y="316"/>
                  </a:lnTo>
                  <a:lnTo>
                    <a:pt x="309" y="312"/>
                  </a:lnTo>
                  <a:lnTo>
                    <a:pt x="307" y="311"/>
                  </a:lnTo>
                  <a:close/>
                  <a:moveTo>
                    <a:pt x="385" y="236"/>
                  </a:moveTo>
                  <a:lnTo>
                    <a:pt x="385" y="236"/>
                  </a:lnTo>
                  <a:lnTo>
                    <a:pt x="383" y="234"/>
                  </a:lnTo>
                  <a:lnTo>
                    <a:pt x="380" y="234"/>
                  </a:lnTo>
                  <a:lnTo>
                    <a:pt x="378" y="234"/>
                  </a:lnTo>
                  <a:lnTo>
                    <a:pt x="377" y="234"/>
                  </a:lnTo>
                  <a:lnTo>
                    <a:pt x="378" y="236"/>
                  </a:lnTo>
                  <a:lnTo>
                    <a:pt x="378" y="236"/>
                  </a:lnTo>
                  <a:lnTo>
                    <a:pt x="382" y="238"/>
                  </a:lnTo>
                  <a:lnTo>
                    <a:pt x="383" y="238"/>
                  </a:lnTo>
                  <a:lnTo>
                    <a:pt x="383" y="238"/>
                  </a:lnTo>
                  <a:lnTo>
                    <a:pt x="385" y="239"/>
                  </a:lnTo>
                  <a:lnTo>
                    <a:pt x="385" y="239"/>
                  </a:lnTo>
                  <a:lnTo>
                    <a:pt x="387" y="239"/>
                  </a:lnTo>
                  <a:lnTo>
                    <a:pt x="387" y="239"/>
                  </a:lnTo>
                  <a:lnTo>
                    <a:pt x="385" y="238"/>
                  </a:lnTo>
                  <a:lnTo>
                    <a:pt x="385" y="236"/>
                  </a:lnTo>
                  <a:close/>
                  <a:moveTo>
                    <a:pt x="385" y="222"/>
                  </a:moveTo>
                  <a:lnTo>
                    <a:pt x="385" y="222"/>
                  </a:lnTo>
                  <a:lnTo>
                    <a:pt x="387" y="219"/>
                  </a:lnTo>
                  <a:lnTo>
                    <a:pt x="388" y="219"/>
                  </a:lnTo>
                  <a:lnTo>
                    <a:pt x="388" y="219"/>
                  </a:lnTo>
                  <a:lnTo>
                    <a:pt x="388" y="217"/>
                  </a:lnTo>
                  <a:lnTo>
                    <a:pt x="383" y="212"/>
                  </a:lnTo>
                  <a:lnTo>
                    <a:pt x="383" y="209"/>
                  </a:lnTo>
                  <a:lnTo>
                    <a:pt x="385" y="204"/>
                  </a:lnTo>
                  <a:lnTo>
                    <a:pt x="385" y="202"/>
                  </a:lnTo>
                  <a:lnTo>
                    <a:pt x="385" y="200"/>
                  </a:lnTo>
                  <a:lnTo>
                    <a:pt x="385" y="200"/>
                  </a:lnTo>
                  <a:lnTo>
                    <a:pt x="385" y="200"/>
                  </a:lnTo>
                  <a:lnTo>
                    <a:pt x="385" y="199"/>
                  </a:lnTo>
                  <a:lnTo>
                    <a:pt x="382" y="197"/>
                  </a:lnTo>
                  <a:lnTo>
                    <a:pt x="382" y="197"/>
                  </a:lnTo>
                  <a:lnTo>
                    <a:pt x="382" y="195"/>
                  </a:lnTo>
                  <a:lnTo>
                    <a:pt x="382" y="193"/>
                  </a:lnTo>
                  <a:lnTo>
                    <a:pt x="380" y="193"/>
                  </a:lnTo>
                  <a:lnTo>
                    <a:pt x="380" y="192"/>
                  </a:lnTo>
                  <a:lnTo>
                    <a:pt x="382" y="190"/>
                  </a:lnTo>
                  <a:lnTo>
                    <a:pt x="383" y="188"/>
                  </a:lnTo>
                  <a:lnTo>
                    <a:pt x="383" y="187"/>
                  </a:lnTo>
                  <a:lnTo>
                    <a:pt x="382" y="182"/>
                  </a:lnTo>
                  <a:lnTo>
                    <a:pt x="382" y="180"/>
                  </a:lnTo>
                  <a:lnTo>
                    <a:pt x="383" y="178"/>
                  </a:lnTo>
                  <a:lnTo>
                    <a:pt x="383" y="176"/>
                  </a:lnTo>
                  <a:lnTo>
                    <a:pt x="385" y="175"/>
                  </a:lnTo>
                  <a:lnTo>
                    <a:pt x="385" y="173"/>
                  </a:lnTo>
                  <a:lnTo>
                    <a:pt x="383" y="171"/>
                  </a:lnTo>
                  <a:lnTo>
                    <a:pt x="382" y="168"/>
                  </a:lnTo>
                  <a:lnTo>
                    <a:pt x="382" y="168"/>
                  </a:lnTo>
                  <a:lnTo>
                    <a:pt x="382" y="166"/>
                  </a:lnTo>
                  <a:lnTo>
                    <a:pt x="382" y="166"/>
                  </a:lnTo>
                  <a:lnTo>
                    <a:pt x="382" y="165"/>
                  </a:lnTo>
                  <a:lnTo>
                    <a:pt x="382" y="163"/>
                  </a:lnTo>
                  <a:lnTo>
                    <a:pt x="382" y="161"/>
                  </a:lnTo>
                  <a:lnTo>
                    <a:pt x="387" y="149"/>
                  </a:lnTo>
                  <a:lnTo>
                    <a:pt x="388" y="148"/>
                  </a:lnTo>
                  <a:lnTo>
                    <a:pt x="387" y="148"/>
                  </a:lnTo>
                  <a:lnTo>
                    <a:pt x="380" y="153"/>
                  </a:lnTo>
                  <a:lnTo>
                    <a:pt x="380" y="151"/>
                  </a:lnTo>
                  <a:lnTo>
                    <a:pt x="382" y="149"/>
                  </a:lnTo>
                  <a:lnTo>
                    <a:pt x="385" y="146"/>
                  </a:lnTo>
                  <a:lnTo>
                    <a:pt x="385" y="146"/>
                  </a:lnTo>
                  <a:lnTo>
                    <a:pt x="385" y="144"/>
                  </a:lnTo>
                  <a:lnTo>
                    <a:pt x="382" y="141"/>
                  </a:lnTo>
                  <a:lnTo>
                    <a:pt x="382" y="141"/>
                  </a:lnTo>
                  <a:lnTo>
                    <a:pt x="382" y="139"/>
                  </a:lnTo>
                  <a:lnTo>
                    <a:pt x="380" y="137"/>
                  </a:lnTo>
                  <a:lnTo>
                    <a:pt x="380" y="136"/>
                  </a:lnTo>
                  <a:lnTo>
                    <a:pt x="382" y="132"/>
                  </a:lnTo>
                  <a:lnTo>
                    <a:pt x="382" y="132"/>
                  </a:lnTo>
                  <a:lnTo>
                    <a:pt x="382" y="132"/>
                  </a:lnTo>
                  <a:lnTo>
                    <a:pt x="383" y="127"/>
                  </a:lnTo>
                  <a:lnTo>
                    <a:pt x="383" y="127"/>
                  </a:lnTo>
                  <a:lnTo>
                    <a:pt x="383" y="127"/>
                  </a:lnTo>
                  <a:lnTo>
                    <a:pt x="382" y="127"/>
                  </a:lnTo>
                  <a:lnTo>
                    <a:pt x="382" y="125"/>
                  </a:lnTo>
                  <a:lnTo>
                    <a:pt x="382" y="125"/>
                  </a:lnTo>
                  <a:lnTo>
                    <a:pt x="383" y="124"/>
                  </a:lnTo>
                  <a:lnTo>
                    <a:pt x="383" y="124"/>
                  </a:lnTo>
                  <a:lnTo>
                    <a:pt x="385" y="124"/>
                  </a:lnTo>
                  <a:lnTo>
                    <a:pt x="387" y="122"/>
                  </a:lnTo>
                  <a:lnTo>
                    <a:pt x="385" y="120"/>
                  </a:lnTo>
                  <a:lnTo>
                    <a:pt x="385" y="119"/>
                  </a:lnTo>
                  <a:lnTo>
                    <a:pt x="382" y="115"/>
                  </a:lnTo>
                  <a:lnTo>
                    <a:pt x="375" y="109"/>
                  </a:lnTo>
                  <a:lnTo>
                    <a:pt x="375" y="109"/>
                  </a:lnTo>
                  <a:lnTo>
                    <a:pt x="371" y="109"/>
                  </a:lnTo>
                  <a:lnTo>
                    <a:pt x="370" y="109"/>
                  </a:lnTo>
                  <a:lnTo>
                    <a:pt x="368" y="107"/>
                  </a:lnTo>
                  <a:lnTo>
                    <a:pt x="368" y="105"/>
                  </a:lnTo>
                  <a:lnTo>
                    <a:pt x="365" y="103"/>
                  </a:lnTo>
                  <a:lnTo>
                    <a:pt x="365" y="102"/>
                  </a:lnTo>
                  <a:lnTo>
                    <a:pt x="363" y="102"/>
                  </a:lnTo>
                  <a:lnTo>
                    <a:pt x="361" y="102"/>
                  </a:lnTo>
                  <a:lnTo>
                    <a:pt x="361" y="102"/>
                  </a:lnTo>
                  <a:lnTo>
                    <a:pt x="361" y="102"/>
                  </a:lnTo>
                  <a:lnTo>
                    <a:pt x="360" y="100"/>
                  </a:lnTo>
                  <a:lnTo>
                    <a:pt x="360" y="100"/>
                  </a:lnTo>
                  <a:lnTo>
                    <a:pt x="358" y="100"/>
                  </a:lnTo>
                  <a:lnTo>
                    <a:pt x="356" y="100"/>
                  </a:lnTo>
                  <a:lnTo>
                    <a:pt x="356" y="100"/>
                  </a:lnTo>
                  <a:lnTo>
                    <a:pt x="354" y="100"/>
                  </a:lnTo>
                  <a:lnTo>
                    <a:pt x="354" y="102"/>
                  </a:lnTo>
                  <a:lnTo>
                    <a:pt x="353" y="102"/>
                  </a:lnTo>
                  <a:lnTo>
                    <a:pt x="353" y="105"/>
                  </a:lnTo>
                  <a:lnTo>
                    <a:pt x="351" y="107"/>
                  </a:lnTo>
                  <a:lnTo>
                    <a:pt x="351" y="107"/>
                  </a:lnTo>
                  <a:lnTo>
                    <a:pt x="349" y="110"/>
                  </a:lnTo>
                  <a:lnTo>
                    <a:pt x="348" y="112"/>
                  </a:lnTo>
                  <a:lnTo>
                    <a:pt x="344" y="112"/>
                  </a:lnTo>
                  <a:lnTo>
                    <a:pt x="343" y="114"/>
                  </a:lnTo>
                  <a:lnTo>
                    <a:pt x="341" y="112"/>
                  </a:lnTo>
                  <a:lnTo>
                    <a:pt x="337" y="110"/>
                  </a:lnTo>
                  <a:lnTo>
                    <a:pt x="336" y="110"/>
                  </a:lnTo>
                  <a:lnTo>
                    <a:pt x="332" y="110"/>
                  </a:lnTo>
                  <a:lnTo>
                    <a:pt x="332" y="110"/>
                  </a:lnTo>
                  <a:lnTo>
                    <a:pt x="331" y="109"/>
                  </a:lnTo>
                  <a:lnTo>
                    <a:pt x="329" y="107"/>
                  </a:lnTo>
                  <a:lnTo>
                    <a:pt x="327" y="107"/>
                  </a:lnTo>
                  <a:lnTo>
                    <a:pt x="322" y="109"/>
                  </a:lnTo>
                  <a:lnTo>
                    <a:pt x="322" y="110"/>
                  </a:lnTo>
                  <a:lnTo>
                    <a:pt x="322" y="112"/>
                  </a:lnTo>
                  <a:lnTo>
                    <a:pt x="315" y="119"/>
                  </a:lnTo>
                  <a:lnTo>
                    <a:pt x="314" y="120"/>
                  </a:lnTo>
                  <a:lnTo>
                    <a:pt x="310" y="124"/>
                  </a:lnTo>
                  <a:lnTo>
                    <a:pt x="307" y="122"/>
                  </a:lnTo>
                  <a:lnTo>
                    <a:pt x="305" y="122"/>
                  </a:lnTo>
                  <a:lnTo>
                    <a:pt x="305" y="120"/>
                  </a:lnTo>
                  <a:lnTo>
                    <a:pt x="305" y="120"/>
                  </a:lnTo>
                  <a:lnTo>
                    <a:pt x="304" y="120"/>
                  </a:lnTo>
                  <a:lnTo>
                    <a:pt x="302" y="120"/>
                  </a:lnTo>
                  <a:lnTo>
                    <a:pt x="302" y="119"/>
                  </a:lnTo>
                  <a:lnTo>
                    <a:pt x="302" y="119"/>
                  </a:lnTo>
                  <a:lnTo>
                    <a:pt x="300" y="117"/>
                  </a:lnTo>
                  <a:lnTo>
                    <a:pt x="297" y="119"/>
                  </a:lnTo>
                  <a:lnTo>
                    <a:pt x="297" y="117"/>
                  </a:lnTo>
                  <a:lnTo>
                    <a:pt x="290" y="122"/>
                  </a:lnTo>
                  <a:lnTo>
                    <a:pt x="287" y="122"/>
                  </a:lnTo>
                  <a:lnTo>
                    <a:pt x="275" y="122"/>
                  </a:lnTo>
                  <a:lnTo>
                    <a:pt x="275" y="120"/>
                  </a:lnTo>
                  <a:lnTo>
                    <a:pt x="275" y="120"/>
                  </a:lnTo>
                  <a:lnTo>
                    <a:pt x="273" y="120"/>
                  </a:lnTo>
                  <a:lnTo>
                    <a:pt x="273" y="120"/>
                  </a:lnTo>
                  <a:lnTo>
                    <a:pt x="273" y="120"/>
                  </a:lnTo>
                  <a:lnTo>
                    <a:pt x="271" y="120"/>
                  </a:lnTo>
                  <a:lnTo>
                    <a:pt x="271" y="120"/>
                  </a:lnTo>
                  <a:lnTo>
                    <a:pt x="270" y="122"/>
                  </a:lnTo>
                  <a:lnTo>
                    <a:pt x="270" y="122"/>
                  </a:lnTo>
                  <a:lnTo>
                    <a:pt x="270" y="122"/>
                  </a:lnTo>
                  <a:lnTo>
                    <a:pt x="266" y="124"/>
                  </a:lnTo>
                  <a:lnTo>
                    <a:pt x="261" y="124"/>
                  </a:lnTo>
                  <a:lnTo>
                    <a:pt x="258" y="125"/>
                  </a:lnTo>
                  <a:lnTo>
                    <a:pt x="256" y="129"/>
                  </a:lnTo>
                  <a:lnTo>
                    <a:pt x="256" y="131"/>
                  </a:lnTo>
                  <a:lnTo>
                    <a:pt x="258" y="132"/>
                  </a:lnTo>
                  <a:lnTo>
                    <a:pt x="259" y="132"/>
                  </a:lnTo>
                  <a:lnTo>
                    <a:pt x="263" y="134"/>
                  </a:lnTo>
                  <a:lnTo>
                    <a:pt x="264" y="134"/>
                  </a:lnTo>
                  <a:lnTo>
                    <a:pt x="266" y="136"/>
                  </a:lnTo>
                  <a:lnTo>
                    <a:pt x="266" y="136"/>
                  </a:lnTo>
                  <a:lnTo>
                    <a:pt x="266" y="137"/>
                  </a:lnTo>
                  <a:lnTo>
                    <a:pt x="264" y="136"/>
                  </a:lnTo>
                  <a:lnTo>
                    <a:pt x="264" y="136"/>
                  </a:lnTo>
                  <a:lnTo>
                    <a:pt x="263" y="136"/>
                  </a:lnTo>
                  <a:lnTo>
                    <a:pt x="261" y="136"/>
                  </a:lnTo>
                  <a:lnTo>
                    <a:pt x="261" y="136"/>
                  </a:lnTo>
                  <a:lnTo>
                    <a:pt x="261" y="136"/>
                  </a:lnTo>
                  <a:lnTo>
                    <a:pt x="259" y="137"/>
                  </a:lnTo>
                  <a:lnTo>
                    <a:pt x="258" y="136"/>
                  </a:lnTo>
                  <a:lnTo>
                    <a:pt x="256" y="136"/>
                  </a:lnTo>
                  <a:lnTo>
                    <a:pt x="254" y="136"/>
                  </a:lnTo>
                  <a:lnTo>
                    <a:pt x="254" y="134"/>
                  </a:lnTo>
                  <a:lnTo>
                    <a:pt x="254" y="134"/>
                  </a:lnTo>
                  <a:lnTo>
                    <a:pt x="254" y="132"/>
                  </a:lnTo>
                  <a:lnTo>
                    <a:pt x="254" y="131"/>
                  </a:lnTo>
                  <a:lnTo>
                    <a:pt x="253" y="129"/>
                  </a:lnTo>
                  <a:lnTo>
                    <a:pt x="253" y="129"/>
                  </a:lnTo>
                  <a:lnTo>
                    <a:pt x="251" y="129"/>
                  </a:lnTo>
                  <a:lnTo>
                    <a:pt x="251" y="127"/>
                  </a:lnTo>
                  <a:lnTo>
                    <a:pt x="249" y="127"/>
                  </a:lnTo>
                  <a:lnTo>
                    <a:pt x="247" y="129"/>
                  </a:lnTo>
                  <a:lnTo>
                    <a:pt x="247" y="129"/>
                  </a:lnTo>
                  <a:lnTo>
                    <a:pt x="246" y="129"/>
                  </a:lnTo>
                  <a:lnTo>
                    <a:pt x="244" y="131"/>
                  </a:lnTo>
                  <a:lnTo>
                    <a:pt x="242" y="131"/>
                  </a:lnTo>
                  <a:lnTo>
                    <a:pt x="241" y="131"/>
                  </a:lnTo>
                  <a:lnTo>
                    <a:pt x="241" y="131"/>
                  </a:lnTo>
                  <a:lnTo>
                    <a:pt x="241" y="132"/>
                  </a:lnTo>
                  <a:lnTo>
                    <a:pt x="239" y="134"/>
                  </a:lnTo>
                  <a:lnTo>
                    <a:pt x="236" y="136"/>
                  </a:lnTo>
                  <a:lnTo>
                    <a:pt x="236" y="136"/>
                  </a:lnTo>
                  <a:lnTo>
                    <a:pt x="237" y="137"/>
                  </a:lnTo>
                  <a:lnTo>
                    <a:pt x="236" y="137"/>
                  </a:lnTo>
                  <a:lnTo>
                    <a:pt x="234" y="137"/>
                  </a:lnTo>
                  <a:lnTo>
                    <a:pt x="234" y="137"/>
                  </a:lnTo>
                  <a:lnTo>
                    <a:pt x="234" y="136"/>
                  </a:lnTo>
                  <a:lnTo>
                    <a:pt x="232" y="134"/>
                  </a:lnTo>
                  <a:lnTo>
                    <a:pt x="232" y="134"/>
                  </a:lnTo>
                  <a:lnTo>
                    <a:pt x="227" y="136"/>
                  </a:lnTo>
                  <a:lnTo>
                    <a:pt x="222" y="137"/>
                  </a:lnTo>
                  <a:lnTo>
                    <a:pt x="215" y="137"/>
                  </a:lnTo>
                  <a:lnTo>
                    <a:pt x="203" y="136"/>
                  </a:lnTo>
                  <a:lnTo>
                    <a:pt x="195" y="132"/>
                  </a:lnTo>
                  <a:lnTo>
                    <a:pt x="191" y="132"/>
                  </a:lnTo>
                  <a:lnTo>
                    <a:pt x="191" y="132"/>
                  </a:lnTo>
                  <a:lnTo>
                    <a:pt x="190" y="131"/>
                  </a:lnTo>
                  <a:lnTo>
                    <a:pt x="188" y="131"/>
                  </a:lnTo>
                  <a:lnTo>
                    <a:pt x="186" y="131"/>
                  </a:lnTo>
                  <a:lnTo>
                    <a:pt x="183" y="127"/>
                  </a:lnTo>
                  <a:lnTo>
                    <a:pt x="181" y="127"/>
                  </a:lnTo>
                  <a:lnTo>
                    <a:pt x="180" y="127"/>
                  </a:lnTo>
                  <a:lnTo>
                    <a:pt x="180" y="127"/>
                  </a:lnTo>
                  <a:lnTo>
                    <a:pt x="178" y="127"/>
                  </a:lnTo>
                  <a:lnTo>
                    <a:pt x="178" y="125"/>
                  </a:lnTo>
                  <a:lnTo>
                    <a:pt x="176" y="125"/>
                  </a:lnTo>
                  <a:lnTo>
                    <a:pt x="173" y="125"/>
                  </a:lnTo>
                  <a:lnTo>
                    <a:pt x="171" y="125"/>
                  </a:lnTo>
                  <a:lnTo>
                    <a:pt x="169" y="124"/>
                  </a:lnTo>
                  <a:lnTo>
                    <a:pt x="168" y="124"/>
                  </a:lnTo>
                  <a:lnTo>
                    <a:pt x="164" y="122"/>
                  </a:lnTo>
                  <a:lnTo>
                    <a:pt x="163" y="120"/>
                  </a:lnTo>
                  <a:lnTo>
                    <a:pt x="163" y="119"/>
                  </a:lnTo>
                  <a:lnTo>
                    <a:pt x="163" y="117"/>
                  </a:lnTo>
                  <a:lnTo>
                    <a:pt x="161" y="117"/>
                  </a:lnTo>
                  <a:lnTo>
                    <a:pt x="152" y="115"/>
                  </a:lnTo>
                  <a:lnTo>
                    <a:pt x="149" y="115"/>
                  </a:lnTo>
                  <a:lnTo>
                    <a:pt x="146" y="112"/>
                  </a:lnTo>
                  <a:lnTo>
                    <a:pt x="144" y="109"/>
                  </a:lnTo>
                  <a:lnTo>
                    <a:pt x="139" y="110"/>
                  </a:lnTo>
                  <a:lnTo>
                    <a:pt x="137" y="110"/>
                  </a:lnTo>
                  <a:lnTo>
                    <a:pt x="134" y="110"/>
                  </a:lnTo>
                  <a:lnTo>
                    <a:pt x="132" y="109"/>
                  </a:lnTo>
                  <a:lnTo>
                    <a:pt x="130" y="109"/>
                  </a:lnTo>
                  <a:lnTo>
                    <a:pt x="129" y="109"/>
                  </a:lnTo>
                  <a:lnTo>
                    <a:pt x="127" y="109"/>
                  </a:lnTo>
                  <a:lnTo>
                    <a:pt x="127" y="107"/>
                  </a:lnTo>
                  <a:lnTo>
                    <a:pt x="124" y="105"/>
                  </a:lnTo>
                  <a:lnTo>
                    <a:pt x="122" y="105"/>
                  </a:lnTo>
                  <a:lnTo>
                    <a:pt x="122" y="103"/>
                  </a:lnTo>
                  <a:lnTo>
                    <a:pt x="122" y="103"/>
                  </a:lnTo>
                  <a:lnTo>
                    <a:pt x="124" y="102"/>
                  </a:lnTo>
                  <a:lnTo>
                    <a:pt x="125" y="102"/>
                  </a:lnTo>
                  <a:lnTo>
                    <a:pt x="125" y="100"/>
                  </a:lnTo>
                  <a:lnTo>
                    <a:pt x="122" y="98"/>
                  </a:lnTo>
                  <a:lnTo>
                    <a:pt x="120" y="98"/>
                  </a:lnTo>
                  <a:lnTo>
                    <a:pt x="122" y="98"/>
                  </a:lnTo>
                  <a:lnTo>
                    <a:pt x="122" y="102"/>
                  </a:lnTo>
                  <a:lnTo>
                    <a:pt x="122" y="103"/>
                  </a:lnTo>
                  <a:lnTo>
                    <a:pt x="120" y="105"/>
                  </a:lnTo>
                  <a:lnTo>
                    <a:pt x="118" y="105"/>
                  </a:lnTo>
                  <a:lnTo>
                    <a:pt x="110" y="105"/>
                  </a:lnTo>
                  <a:lnTo>
                    <a:pt x="112" y="105"/>
                  </a:lnTo>
                  <a:lnTo>
                    <a:pt x="112" y="107"/>
                  </a:lnTo>
                  <a:lnTo>
                    <a:pt x="110" y="107"/>
                  </a:lnTo>
                  <a:lnTo>
                    <a:pt x="107" y="107"/>
                  </a:lnTo>
                  <a:lnTo>
                    <a:pt x="107" y="105"/>
                  </a:lnTo>
                  <a:lnTo>
                    <a:pt x="105" y="105"/>
                  </a:lnTo>
                  <a:lnTo>
                    <a:pt x="105" y="103"/>
                  </a:lnTo>
                  <a:lnTo>
                    <a:pt x="101" y="103"/>
                  </a:lnTo>
                  <a:lnTo>
                    <a:pt x="100" y="102"/>
                  </a:lnTo>
                  <a:lnTo>
                    <a:pt x="100" y="102"/>
                  </a:lnTo>
                  <a:lnTo>
                    <a:pt x="98" y="100"/>
                  </a:lnTo>
                  <a:lnTo>
                    <a:pt x="96" y="100"/>
                  </a:lnTo>
                  <a:lnTo>
                    <a:pt x="93" y="100"/>
                  </a:lnTo>
                  <a:lnTo>
                    <a:pt x="90" y="100"/>
                  </a:lnTo>
                  <a:lnTo>
                    <a:pt x="84" y="98"/>
                  </a:lnTo>
                  <a:lnTo>
                    <a:pt x="81" y="98"/>
                  </a:lnTo>
                  <a:lnTo>
                    <a:pt x="81" y="98"/>
                  </a:lnTo>
                  <a:lnTo>
                    <a:pt x="79" y="98"/>
                  </a:lnTo>
                  <a:lnTo>
                    <a:pt x="79" y="98"/>
                  </a:lnTo>
                  <a:lnTo>
                    <a:pt x="79" y="98"/>
                  </a:lnTo>
                  <a:lnTo>
                    <a:pt x="79" y="98"/>
                  </a:lnTo>
                  <a:lnTo>
                    <a:pt x="78" y="97"/>
                  </a:lnTo>
                  <a:lnTo>
                    <a:pt x="78" y="97"/>
                  </a:lnTo>
                  <a:lnTo>
                    <a:pt x="76" y="93"/>
                  </a:lnTo>
                  <a:lnTo>
                    <a:pt x="76" y="93"/>
                  </a:lnTo>
                  <a:lnTo>
                    <a:pt x="74" y="92"/>
                  </a:lnTo>
                  <a:lnTo>
                    <a:pt x="73" y="93"/>
                  </a:lnTo>
                  <a:lnTo>
                    <a:pt x="73" y="95"/>
                  </a:lnTo>
                  <a:lnTo>
                    <a:pt x="73" y="97"/>
                  </a:lnTo>
                  <a:lnTo>
                    <a:pt x="74" y="107"/>
                  </a:lnTo>
                  <a:lnTo>
                    <a:pt x="74" y="109"/>
                  </a:lnTo>
                  <a:lnTo>
                    <a:pt x="74" y="112"/>
                  </a:lnTo>
                  <a:lnTo>
                    <a:pt x="73" y="112"/>
                  </a:lnTo>
                  <a:lnTo>
                    <a:pt x="73" y="114"/>
                  </a:lnTo>
                  <a:lnTo>
                    <a:pt x="71" y="114"/>
                  </a:lnTo>
                  <a:lnTo>
                    <a:pt x="69" y="114"/>
                  </a:lnTo>
                  <a:lnTo>
                    <a:pt x="68" y="115"/>
                  </a:lnTo>
                  <a:lnTo>
                    <a:pt x="68" y="115"/>
                  </a:lnTo>
                  <a:lnTo>
                    <a:pt x="66" y="117"/>
                  </a:lnTo>
                  <a:lnTo>
                    <a:pt x="66" y="117"/>
                  </a:lnTo>
                  <a:lnTo>
                    <a:pt x="68" y="119"/>
                  </a:lnTo>
                  <a:lnTo>
                    <a:pt x="68" y="120"/>
                  </a:lnTo>
                  <a:lnTo>
                    <a:pt x="68" y="120"/>
                  </a:lnTo>
                  <a:lnTo>
                    <a:pt x="66" y="122"/>
                  </a:lnTo>
                  <a:lnTo>
                    <a:pt x="66" y="122"/>
                  </a:lnTo>
                  <a:lnTo>
                    <a:pt x="69" y="127"/>
                  </a:lnTo>
                  <a:lnTo>
                    <a:pt x="71" y="129"/>
                  </a:lnTo>
                  <a:lnTo>
                    <a:pt x="71" y="132"/>
                  </a:lnTo>
                  <a:lnTo>
                    <a:pt x="73" y="134"/>
                  </a:lnTo>
                  <a:lnTo>
                    <a:pt x="73" y="137"/>
                  </a:lnTo>
                  <a:lnTo>
                    <a:pt x="73" y="139"/>
                  </a:lnTo>
                  <a:lnTo>
                    <a:pt x="71" y="141"/>
                  </a:lnTo>
                  <a:lnTo>
                    <a:pt x="73" y="142"/>
                  </a:lnTo>
                  <a:lnTo>
                    <a:pt x="79" y="151"/>
                  </a:lnTo>
                  <a:lnTo>
                    <a:pt x="79" y="154"/>
                  </a:lnTo>
                  <a:lnTo>
                    <a:pt x="81" y="156"/>
                  </a:lnTo>
                  <a:lnTo>
                    <a:pt x="78" y="156"/>
                  </a:lnTo>
                  <a:lnTo>
                    <a:pt x="78" y="158"/>
                  </a:lnTo>
                  <a:lnTo>
                    <a:pt x="78" y="158"/>
                  </a:lnTo>
                  <a:lnTo>
                    <a:pt x="78" y="158"/>
                  </a:lnTo>
                  <a:lnTo>
                    <a:pt x="78" y="158"/>
                  </a:lnTo>
                  <a:lnTo>
                    <a:pt x="79" y="159"/>
                  </a:lnTo>
                  <a:lnTo>
                    <a:pt x="79" y="159"/>
                  </a:lnTo>
                  <a:lnTo>
                    <a:pt x="81" y="161"/>
                  </a:lnTo>
                  <a:lnTo>
                    <a:pt x="81" y="161"/>
                  </a:lnTo>
                  <a:lnTo>
                    <a:pt x="83" y="163"/>
                  </a:lnTo>
                  <a:lnTo>
                    <a:pt x="88" y="170"/>
                  </a:lnTo>
                  <a:lnTo>
                    <a:pt x="91" y="178"/>
                  </a:lnTo>
                  <a:lnTo>
                    <a:pt x="91" y="182"/>
                  </a:lnTo>
                  <a:lnTo>
                    <a:pt x="91" y="182"/>
                  </a:lnTo>
                  <a:lnTo>
                    <a:pt x="93" y="183"/>
                  </a:lnTo>
                  <a:lnTo>
                    <a:pt x="93" y="183"/>
                  </a:lnTo>
                  <a:lnTo>
                    <a:pt x="93" y="183"/>
                  </a:lnTo>
                  <a:lnTo>
                    <a:pt x="95" y="183"/>
                  </a:lnTo>
                  <a:lnTo>
                    <a:pt x="96" y="183"/>
                  </a:lnTo>
                  <a:lnTo>
                    <a:pt x="96" y="185"/>
                  </a:lnTo>
                  <a:lnTo>
                    <a:pt x="96" y="185"/>
                  </a:lnTo>
                  <a:lnTo>
                    <a:pt x="98" y="187"/>
                  </a:lnTo>
                  <a:lnTo>
                    <a:pt x="101" y="192"/>
                  </a:lnTo>
                  <a:lnTo>
                    <a:pt x="103" y="192"/>
                  </a:lnTo>
                  <a:lnTo>
                    <a:pt x="103" y="193"/>
                  </a:lnTo>
                  <a:lnTo>
                    <a:pt x="103" y="193"/>
                  </a:lnTo>
                  <a:lnTo>
                    <a:pt x="105" y="195"/>
                  </a:lnTo>
                  <a:lnTo>
                    <a:pt x="105" y="195"/>
                  </a:lnTo>
                  <a:lnTo>
                    <a:pt x="105" y="197"/>
                  </a:lnTo>
                  <a:lnTo>
                    <a:pt x="112" y="202"/>
                  </a:lnTo>
                  <a:lnTo>
                    <a:pt x="117" y="205"/>
                  </a:lnTo>
                  <a:lnTo>
                    <a:pt x="120" y="212"/>
                  </a:lnTo>
                  <a:lnTo>
                    <a:pt x="122" y="219"/>
                  </a:lnTo>
                  <a:lnTo>
                    <a:pt x="118" y="226"/>
                  </a:lnTo>
                  <a:lnTo>
                    <a:pt x="122" y="227"/>
                  </a:lnTo>
                  <a:lnTo>
                    <a:pt x="122" y="227"/>
                  </a:lnTo>
                  <a:lnTo>
                    <a:pt x="124" y="227"/>
                  </a:lnTo>
                  <a:lnTo>
                    <a:pt x="124" y="226"/>
                  </a:lnTo>
                  <a:lnTo>
                    <a:pt x="124" y="226"/>
                  </a:lnTo>
                  <a:lnTo>
                    <a:pt x="124" y="224"/>
                  </a:lnTo>
                  <a:lnTo>
                    <a:pt x="124" y="224"/>
                  </a:lnTo>
                  <a:lnTo>
                    <a:pt x="124" y="224"/>
                  </a:lnTo>
                  <a:lnTo>
                    <a:pt x="125" y="222"/>
                  </a:lnTo>
                  <a:lnTo>
                    <a:pt x="125" y="222"/>
                  </a:lnTo>
                  <a:lnTo>
                    <a:pt x="125" y="222"/>
                  </a:lnTo>
                  <a:lnTo>
                    <a:pt x="127" y="221"/>
                  </a:lnTo>
                  <a:lnTo>
                    <a:pt x="127" y="221"/>
                  </a:lnTo>
                  <a:lnTo>
                    <a:pt x="129" y="221"/>
                  </a:lnTo>
                  <a:lnTo>
                    <a:pt x="129" y="222"/>
                  </a:lnTo>
                  <a:lnTo>
                    <a:pt x="129" y="224"/>
                  </a:lnTo>
                  <a:lnTo>
                    <a:pt x="130" y="226"/>
                  </a:lnTo>
                  <a:lnTo>
                    <a:pt x="130" y="229"/>
                  </a:lnTo>
                  <a:lnTo>
                    <a:pt x="130" y="229"/>
                  </a:lnTo>
                  <a:lnTo>
                    <a:pt x="132" y="231"/>
                  </a:lnTo>
                  <a:lnTo>
                    <a:pt x="134" y="232"/>
                  </a:lnTo>
                  <a:lnTo>
                    <a:pt x="139" y="236"/>
                  </a:lnTo>
                  <a:lnTo>
                    <a:pt x="141" y="238"/>
                  </a:lnTo>
                  <a:lnTo>
                    <a:pt x="141" y="238"/>
                  </a:lnTo>
                  <a:lnTo>
                    <a:pt x="141" y="236"/>
                  </a:lnTo>
                  <a:lnTo>
                    <a:pt x="142" y="236"/>
                  </a:lnTo>
                  <a:lnTo>
                    <a:pt x="142" y="236"/>
                  </a:lnTo>
                  <a:lnTo>
                    <a:pt x="144" y="236"/>
                  </a:lnTo>
                  <a:lnTo>
                    <a:pt x="144" y="238"/>
                  </a:lnTo>
                  <a:lnTo>
                    <a:pt x="144" y="238"/>
                  </a:lnTo>
                  <a:lnTo>
                    <a:pt x="144" y="238"/>
                  </a:lnTo>
                  <a:lnTo>
                    <a:pt x="144" y="239"/>
                  </a:lnTo>
                  <a:lnTo>
                    <a:pt x="144" y="239"/>
                  </a:lnTo>
                  <a:lnTo>
                    <a:pt x="144" y="239"/>
                  </a:lnTo>
                  <a:lnTo>
                    <a:pt x="144" y="239"/>
                  </a:lnTo>
                  <a:lnTo>
                    <a:pt x="144" y="239"/>
                  </a:lnTo>
                  <a:lnTo>
                    <a:pt x="144" y="239"/>
                  </a:lnTo>
                  <a:lnTo>
                    <a:pt x="146" y="239"/>
                  </a:lnTo>
                  <a:lnTo>
                    <a:pt x="144" y="239"/>
                  </a:lnTo>
                  <a:lnTo>
                    <a:pt x="146" y="239"/>
                  </a:lnTo>
                  <a:lnTo>
                    <a:pt x="146" y="238"/>
                  </a:lnTo>
                  <a:lnTo>
                    <a:pt x="147" y="238"/>
                  </a:lnTo>
                  <a:lnTo>
                    <a:pt x="147" y="239"/>
                  </a:lnTo>
                  <a:lnTo>
                    <a:pt x="146" y="241"/>
                  </a:lnTo>
                  <a:lnTo>
                    <a:pt x="144" y="243"/>
                  </a:lnTo>
                  <a:lnTo>
                    <a:pt x="144" y="244"/>
                  </a:lnTo>
                  <a:lnTo>
                    <a:pt x="142" y="246"/>
                  </a:lnTo>
                  <a:lnTo>
                    <a:pt x="141" y="244"/>
                  </a:lnTo>
                  <a:lnTo>
                    <a:pt x="141" y="251"/>
                  </a:lnTo>
                  <a:lnTo>
                    <a:pt x="141" y="253"/>
                  </a:lnTo>
                  <a:lnTo>
                    <a:pt x="141" y="253"/>
                  </a:lnTo>
                  <a:lnTo>
                    <a:pt x="139" y="251"/>
                  </a:lnTo>
                  <a:lnTo>
                    <a:pt x="137" y="248"/>
                  </a:lnTo>
                  <a:lnTo>
                    <a:pt x="137" y="246"/>
                  </a:lnTo>
                  <a:lnTo>
                    <a:pt x="137" y="243"/>
                  </a:lnTo>
                  <a:lnTo>
                    <a:pt x="137" y="241"/>
                  </a:lnTo>
                  <a:lnTo>
                    <a:pt x="135" y="241"/>
                  </a:lnTo>
                  <a:lnTo>
                    <a:pt x="130" y="238"/>
                  </a:lnTo>
                  <a:lnTo>
                    <a:pt x="127" y="236"/>
                  </a:lnTo>
                  <a:lnTo>
                    <a:pt x="127" y="236"/>
                  </a:lnTo>
                  <a:lnTo>
                    <a:pt x="127" y="234"/>
                  </a:lnTo>
                  <a:lnTo>
                    <a:pt x="127" y="234"/>
                  </a:lnTo>
                  <a:lnTo>
                    <a:pt x="125" y="232"/>
                  </a:lnTo>
                  <a:lnTo>
                    <a:pt x="125" y="232"/>
                  </a:lnTo>
                  <a:lnTo>
                    <a:pt x="124" y="232"/>
                  </a:lnTo>
                  <a:lnTo>
                    <a:pt x="120" y="232"/>
                  </a:lnTo>
                  <a:lnTo>
                    <a:pt x="120" y="231"/>
                  </a:lnTo>
                  <a:lnTo>
                    <a:pt x="120" y="229"/>
                  </a:lnTo>
                  <a:lnTo>
                    <a:pt x="118" y="229"/>
                  </a:lnTo>
                  <a:lnTo>
                    <a:pt x="118" y="227"/>
                  </a:lnTo>
                  <a:lnTo>
                    <a:pt x="117" y="226"/>
                  </a:lnTo>
                  <a:lnTo>
                    <a:pt x="115" y="226"/>
                  </a:lnTo>
                  <a:lnTo>
                    <a:pt x="115" y="227"/>
                  </a:lnTo>
                  <a:lnTo>
                    <a:pt x="117" y="229"/>
                  </a:lnTo>
                  <a:lnTo>
                    <a:pt x="117" y="229"/>
                  </a:lnTo>
                  <a:lnTo>
                    <a:pt x="117" y="234"/>
                  </a:lnTo>
                  <a:lnTo>
                    <a:pt x="117" y="238"/>
                  </a:lnTo>
                  <a:lnTo>
                    <a:pt x="118" y="241"/>
                  </a:lnTo>
                  <a:lnTo>
                    <a:pt x="120" y="246"/>
                  </a:lnTo>
                  <a:lnTo>
                    <a:pt x="118" y="248"/>
                  </a:lnTo>
                  <a:lnTo>
                    <a:pt x="120" y="251"/>
                  </a:lnTo>
                  <a:lnTo>
                    <a:pt x="122" y="255"/>
                  </a:lnTo>
                  <a:lnTo>
                    <a:pt x="125" y="256"/>
                  </a:lnTo>
                  <a:lnTo>
                    <a:pt x="122" y="260"/>
                  </a:lnTo>
                  <a:lnTo>
                    <a:pt x="122" y="260"/>
                  </a:lnTo>
                  <a:lnTo>
                    <a:pt x="124" y="261"/>
                  </a:lnTo>
                  <a:lnTo>
                    <a:pt x="125" y="261"/>
                  </a:lnTo>
                  <a:lnTo>
                    <a:pt x="125" y="261"/>
                  </a:lnTo>
                  <a:lnTo>
                    <a:pt x="127" y="263"/>
                  </a:lnTo>
                  <a:lnTo>
                    <a:pt x="127" y="265"/>
                  </a:lnTo>
                  <a:lnTo>
                    <a:pt x="127" y="265"/>
                  </a:lnTo>
                  <a:lnTo>
                    <a:pt x="129" y="265"/>
                  </a:lnTo>
                  <a:lnTo>
                    <a:pt x="129" y="265"/>
                  </a:lnTo>
                  <a:lnTo>
                    <a:pt x="130" y="270"/>
                  </a:lnTo>
                  <a:lnTo>
                    <a:pt x="132" y="270"/>
                  </a:lnTo>
                  <a:lnTo>
                    <a:pt x="132" y="270"/>
                  </a:lnTo>
                  <a:lnTo>
                    <a:pt x="132" y="272"/>
                  </a:lnTo>
                  <a:lnTo>
                    <a:pt x="130" y="273"/>
                  </a:lnTo>
                  <a:lnTo>
                    <a:pt x="130" y="273"/>
                  </a:lnTo>
                  <a:lnTo>
                    <a:pt x="130" y="273"/>
                  </a:lnTo>
                  <a:lnTo>
                    <a:pt x="130" y="273"/>
                  </a:lnTo>
                  <a:lnTo>
                    <a:pt x="130" y="273"/>
                  </a:lnTo>
                  <a:lnTo>
                    <a:pt x="132" y="275"/>
                  </a:lnTo>
                  <a:lnTo>
                    <a:pt x="134" y="275"/>
                  </a:lnTo>
                  <a:lnTo>
                    <a:pt x="134" y="275"/>
                  </a:lnTo>
                  <a:lnTo>
                    <a:pt x="134" y="277"/>
                  </a:lnTo>
                  <a:lnTo>
                    <a:pt x="135" y="282"/>
                  </a:lnTo>
                  <a:lnTo>
                    <a:pt x="137" y="285"/>
                  </a:lnTo>
                  <a:lnTo>
                    <a:pt x="141" y="287"/>
                  </a:lnTo>
                  <a:lnTo>
                    <a:pt x="142" y="290"/>
                  </a:lnTo>
                  <a:lnTo>
                    <a:pt x="144" y="292"/>
                  </a:lnTo>
                  <a:lnTo>
                    <a:pt x="149" y="292"/>
                  </a:lnTo>
                  <a:lnTo>
                    <a:pt x="151" y="292"/>
                  </a:lnTo>
                  <a:lnTo>
                    <a:pt x="154" y="297"/>
                  </a:lnTo>
                  <a:lnTo>
                    <a:pt x="156" y="299"/>
                  </a:lnTo>
                  <a:lnTo>
                    <a:pt x="156" y="299"/>
                  </a:lnTo>
                  <a:lnTo>
                    <a:pt x="158" y="299"/>
                  </a:lnTo>
                  <a:lnTo>
                    <a:pt x="158" y="299"/>
                  </a:lnTo>
                  <a:lnTo>
                    <a:pt x="158" y="299"/>
                  </a:lnTo>
                  <a:lnTo>
                    <a:pt x="158" y="300"/>
                  </a:lnTo>
                  <a:lnTo>
                    <a:pt x="158" y="300"/>
                  </a:lnTo>
                  <a:lnTo>
                    <a:pt x="158" y="302"/>
                  </a:lnTo>
                  <a:lnTo>
                    <a:pt x="158" y="304"/>
                  </a:lnTo>
                  <a:lnTo>
                    <a:pt x="158" y="304"/>
                  </a:lnTo>
                  <a:lnTo>
                    <a:pt x="159" y="304"/>
                  </a:lnTo>
                  <a:lnTo>
                    <a:pt x="161" y="304"/>
                  </a:lnTo>
                  <a:lnTo>
                    <a:pt x="161" y="304"/>
                  </a:lnTo>
                  <a:lnTo>
                    <a:pt x="163" y="304"/>
                  </a:lnTo>
                  <a:lnTo>
                    <a:pt x="161" y="304"/>
                  </a:lnTo>
                  <a:lnTo>
                    <a:pt x="163" y="305"/>
                  </a:lnTo>
                  <a:lnTo>
                    <a:pt x="163" y="307"/>
                  </a:lnTo>
                  <a:lnTo>
                    <a:pt x="163" y="307"/>
                  </a:lnTo>
                  <a:lnTo>
                    <a:pt x="164" y="307"/>
                  </a:lnTo>
                  <a:lnTo>
                    <a:pt x="164" y="309"/>
                  </a:lnTo>
                  <a:lnTo>
                    <a:pt x="164" y="309"/>
                  </a:lnTo>
                  <a:lnTo>
                    <a:pt x="164" y="309"/>
                  </a:lnTo>
                  <a:lnTo>
                    <a:pt x="164" y="311"/>
                  </a:lnTo>
                  <a:lnTo>
                    <a:pt x="166" y="311"/>
                  </a:lnTo>
                  <a:lnTo>
                    <a:pt x="168" y="312"/>
                  </a:lnTo>
                  <a:lnTo>
                    <a:pt x="168" y="312"/>
                  </a:lnTo>
                  <a:lnTo>
                    <a:pt x="168" y="316"/>
                  </a:lnTo>
                  <a:lnTo>
                    <a:pt x="168" y="316"/>
                  </a:lnTo>
                  <a:lnTo>
                    <a:pt x="171" y="319"/>
                  </a:lnTo>
                  <a:lnTo>
                    <a:pt x="171" y="321"/>
                  </a:lnTo>
                  <a:lnTo>
                    <a:pt x="173" y="321"/>
                  </a:lnTo>
                  <a:lnTo>
                    <a:pt x="176" y="321"/>
                  </a:lnTo>
                  <a:lnTo>
                    <a:pt x="178" y="321"/>
                  </a:lnTo>
                  <a:lnTo>
                    <a:pt x="180" y="319"/>
                  </a:lnTo>
                  <a:lnTo>
                    <a:pt x="180" y="319"/>
                  </a:lnTo>
                  <a:lnTo>
                    <a:pt x="178" y="317"/>
                  </a:lnTo>
                  <a:lnTo>
                    <a:pt x="174" y="319"/>
                  </a:lnTo>
                  <a:lnTo>
                    <a:pt x="174" y="317"/>
                  </a:lnTo>
                  <a:lnTo>
                    <a:pt x="174" y="317"/>
                  </a:lnTo>
                  <a:lnTo>
                    <a:pt x="174" y="316"/>
                  </a:lnTo>
                  <a:lnTo>
                    <a:pt x="176" y="316"/>
                  </a:lnTo>
                  <a:lnTo>
                    <a:pt x="176" y="316"/>
                  </a:lnTo>
                  <a:lnTo>
                    <a:pt x="176" y="316"/>
                  </a:lnTo>
                  <a:lnTo>
                    <a:pt x="178" y="316"/>
                  </a:lnTo>
                  <a:lnTo>
                    <a:pt x="178" y="316"/>
                  </a:lnTo>
                  <a:lnTo>
                    <a:pt x="178" y="314"/>
                  </a:lnTo>
                  <a:lnTo>
                    <a:pt x="178" y="312"/>
                  </a:lnTo>
                  <a:lnTo>
                    <a:pt x="178" y="311"/>
                  </a:lnTo>
                  <a:lnTo>
                    <a:pt x="180" y="312"/>
                  </a:lnTo>
                  <a:lnTo>
                    <a:pt x="181" y="314"/>
                  </a:lnTo>
                  <a:lnTo>
                    <a:pt x="181" y="314"/>
                  </a:lnTo>
                  <a:lnTo>
                    <a:pt x="181" y="316"/>
                  </a:lnTo>
                  <a:lnTo>
                    <a:pt x="183" y="317"/>
                  </a:lnTo>
                  <a:lnTo>
                    <a:pt x="183" y="319"/>
                  </a:lnTo>
                  <a:lnTo>
                    <a:pt x="185" y="321"/>
                  </a:lnTo>
                  <a:lnTo>
                    <a:pt x="186" y="321"/>
                  </a:lnTo>
                  <a:lnTo>
                    <a:pt x="188" y="322"/>
                  </a:lnTo>
                  <a:lnTo>
                    <a:pt x="190" y="322"/>
                  </a:lnTo>
                  <a:lnTo>
                    <a:pt x="190" y="321"/>
                  </a:lnTo>
                  <a:lnTo>
                    <a:pt x="190" y="319"/>
                  </a:lnTo>
                  <a:lnTo>
                    <a:pt x="190" y="319"/>
                  </a:lnTo>
                  <a:lnTo>
                    <a:pt x="191" y="319"/>
                  </a:lnTo>
                  <a:lnTo>
                    <a:pt x="191" y="319"/>
                  </a:lnTo>
                  <a:lnTo>
                    <a:pt x="191" y="319"/>
                  </a:lnTo>
                  <a:lnTo>
                    <a:pt x="193" y="321"/>
                  </a:lnTo>
                  <a:lnTo>
                    <a:pt x="193" y="322"/>
                  </a:lnTo>
                  <a:lnTo>
                    <a:pt x="195" y="324"/>
                  </a:lnTo>
                  <a:lnTo>
                    <a:pt x="197" y="322"/>
                  </a:lnTo>
                  <a:lnTo>
                    <a:pt x="198" y="319"/>
                  </a:lnTo>
                  <a:lnTo>
                    <a:pt x="200" y="319"/>
                  </a:lnTo>
                  <a:lnTo>
                    <a:pt x="200" y="319"/>
                  </a:lnTo>
                  <a:lnTo>
                    <a:pt x="202" y="321"/>
                  </a:lnTo>
                  <a:lnTo>
                    <a:pt x="205" y="322"/>
                  </a:lnTo>
                  <a:lnTo>
                    <a:pt x="205" y="322"/>
                  </a:lnTo>
                  <a:lnTo>
                    <a:pt x="205" y="322"/>
                  </a:lnTo>
                  <a:lnTo>
                    <a:pt x="205" y="326"/>
                  </a:lnTo>
                  <a:lnTo>
                    <a:pt x="205" y="328"/>
                  </a:lnTo>
                  <a:lnTo>
                    <a:pt x="205" y="329"/>
                  </a:lnTo>
                  <a:lnTo>
                    <a:pt x="205" y="328"/>
                  </a:lnTo>
                  <a:lnTo>
                    <a:pt x="203" y="328"/>
                  </a:lnTo>
                  <a:lnTo>
                    <a:pt x="202" y="326"/>
                  </a:lnTo>
                  <a:lnTo>
                    <a:pt x="202" y="326"/>
                  </a:lnTo>
                  <a:lnTo>
                    <a:pt x="200" y="326"/>
                  </a:lnTo>
                  <a:lnTo>
                    <a:pt x="200" y="326"/>
                  </a:lnTo>
                  <a:lnTo>
                    <a:pt x="202" y="328"/>
                  </a:lnTo>
                  <a:lnTo>
                    <a:pt x="200" y="328"/>
                  </a:lnTo>
                  <a:lnTo>
                    <a:pt x="200" y="328"/>
                  </a:lnTo>
                  <a:lnTo>
                    <a:pt x="198" y="328"/>
                  </a:lnTo>
                  <a:lnTo>
                    <a:pt x="198" y="328"/>
                  </a:lnTo>
                  <a:lnTo>
                    <a:pt x="200" y="329"/>
                  </a:lnTo>
                  <a:lnTo>
                    <a:pt x="198" y="331"/>
                  </a:lnTo>
                  <a:lnTo>
                    <a:pt x="198" y="329"/>
                  </a:lnTo>
                  <a:lnTo>
                    <a:pt x="197" y="328"/>
                  </a:lnTo>
                  <a:lnTo>
                    <a:pt x="195" y="326"/>
                  </a:lnTo>
                  <a:lnTo>
                    <a:pt x="193" y="326"/>
                  </a:lnTo>
                  <a:lnTo>
                    <a:pt x="185" y="324"/>
                  </a:lnTo>
                  <a:lnTo>
                    <a:pt x="183" y="324"/>
                  </a:lnTo>
                  <a:lnTo>
                    <a:pt x="185" y="326"/>
                  </a:lnTo>
                  <a:lnTo>
                    <a:pt x="185" y="328"/>
                  </a:lnTo>
                  <a:lnTo>
                    <a:pt x="185" y="328"/>
                  </a:lnTo>
                  <a:lnTo>
                    <a:pt x="181" y="326"/>
                  </a:lnTo>
                  <a:lnTo>
                    <a:pt x="180" y="326"/>
                  </a:lnTo>
                  <a:lnTo>
                    <a:pt x="180" y="328"/>
                  </a:lnTo>
                  <a:lnTo>
                    <a:pt x="180" y="328"/>
                  </a:lnTo>
                  <a:lnTo>
                    <a:pt x="185" y="331"/>
                  </a:lnTo>
                  <a:lnTo>
                    <a:pt x="188" y="333"/>
                  </a:lnTo>
                  <a:lnTo>
                    <a:pt x="188" y="336"/>
                  </a:lnTo>
                  <a:lnTo>
                    <a:pt x="188" y="343"/>
                  </a:lnTo>
                  <a:lnTo>
                    <a:pt x="191" y="341"/>
                  </a:lnTo>
                  <a:lnTo>
                    <a:pt x="193" y="341"/>
                  </a:lnTo>
                  <a:lnTo>
                    <a:pt x="193" y="341"/>
                  </a:lnTo>
                  <a:lnTo>
                    <a:pt x="193" y="341"/>
                  </a:lnTo>
                  <a:lnTo>
                    <a:pt x="195" y="341"/>
                  </a:lnTo>
                  <a:lnTo>
                    <a:pt x="195" y="341"/>
                  </a:lnTo>
                  <a:lnTo>
                    <a:pt x="195" y="339"/>
                  </a:lnTo>
                  <a:lnTo>
                    <a:pt x="195" y="339"/>
                  </a:lnTo>
                  <a:lnTo>
                    <a:pt x="195" y="339"/>
                  </a:lnTo>
                  <a:lnTo>
                    <a:pt x="198" y="338"/>
                  </a:lnTo>
                  <a:lnTo>
                    <a:pt x="198" y="338"/>
                  </a:lnTo>
                  <a:lnTo>
                    <a:pt x="200" y="339"/>
                  </a:lnTo>
                  <a:lnTo>
                    <a:pt x="200" y="339"/>
                  </a:lnTo>
                  <a:lnTo>
                    <a:pt x="202" y="341"/>
                  </a:lnTo>
                  <a:lnTo>
                    <a:pt x="202" y="341"/>
                  </a:lnTo>
                  <a:lnTo>
                    <a:pt x="203" y="339"/>
                  </a:lnTo>
                  <a:lnTo>
                    <a:pt x="203" y="338"/>
                  </a:lnTo>
                  <a:lnTo>
                    <a:pt x="203" y="336"/>
                  </a:lnTo>
                  <a:lnTo>
                    <a:pt x="205" y="336"/>
                  </a:lnTo>
                  <a:lnTo>
                    <a:pt x="205" y="336"/>
                  </a:lnTo>
                  <a:lnTo>
                    <a:pt x="207" y="336"/>
                  </a:lnTo>
                  <a:lnTo>
                    <a:pt x="208" y="336"/>
                  </a:lnTo>
                  <a:lnTo>
                    <a:pt x="208" y="338"/>
                  </a:lnTo>
                  <a:lnTo>
                    <a:pt x="208" y="339"/>
                  </a:lnTo>
                  <a:lnTo>
                    <a:pt x="208" y="339"/>
                  </a:lnTo>
                  <a:lnTo>
                    <a:pt x="210" y="341"/>
                  </a:lnTo>
                  <a:lnTo>
                    <a:pt x="212" y="339"/>
                  </a:lnTo>
                  <a:lnTo>
                    <a:pt x="212" y="339"/>
                  </a:lnTo>
                  <a:lnTo>
                    <a:pt x="215" y="338"/>
                  </a:lnTo>
                  <a:lnTo>
                    <a:pt x="215" y="339"/>
                  </a:lnTo>
                  <a:lnTo>
                    <a:pt x="217" y="339"/>
                  </a:lnTo>
                  <a:lnTo>
                    <a:pt x="227" y="341"/>
                  </a:lnTo>
                  <a:lnTo>
                    <a:pt x="229" y="341"/>
                  </a:lnTo>
                  <a:lnTo>
                    <a:pt x="232" y="339"/>
                  </a:lnTo>
                  <a:lnTo>
                    <a:pt x="232" y="339"/>
                  </a:lnTo>
                  <a:lnTo>
                    <a:pt x="234" y="339"/>
                  </a:lnTo>
                  <a:lnTo>
                    <a:pt x="232" y="338"/>
                  </a:lnTo>
                  <a:lnTo>
                    <a:pt x="232" y="336"/>
                  </a:lnTo>
                  <a:lnTo>
                    <a:pt x="232" y="334"/>
                  </a:lnTo>
                  <a:lnTo>
                    <a:pt x="234" y="336"/>
                  </a:lnTo>
                  <a:lnTo>
                    <a:pt x="236" y="338"/>
                  </a:lnTo>
                  <a:lnTo>
                    <a:pt x="236" y="341"/>
                  </a:lnTo>
                  <a:lnTo>
                    <a:pt x="237" y="343"/>
                  </a:lnTo>
                  <a:lnTo>
                    <a:pt x="237" y="343"/>
                  </a:lnTo>
                  <a:lnTo>
                    <a:pt x="244" y="345"/>
                  </a:lnTo>
                  <a:lnTo>
                    <a:pt x="244" y="346"/>
                  </a:lnTo>
                  <a:lnTo>
                    <a:pt x="246" y="348"/>
                  </a:lnTo>
                  <a:lnTo>
                    <a:pt x="246" y="348"/>
                  </a:lnTo>
                  <a:lnTo>
                    <a:pt x="251" y="348"/>
                  </a:lnTo>
                  <a:lnTo>
                    <a:pt x="253" y="346"/>
                  </a:lnTo>
                  <a:lnTo>
                    <a:pt x="254" y="348"/>
                  </a:lnTo>
                  <a:lnTo>
                    <a:pt x="256" y="348"/>
                  </a:lnTo>
                  <a:lnTo>
                    <a:pt x="256" y="348"/>
                  </a:lnTo>
                  <a:lnTo>
                    <a:pt x="256" y="350"/>
                  </a:lnTo>
                  <a:lnTo>
                    <a:pt x="256" y="350"/>
                  </a:lnTo>
                  <a:lnTo>
                    <a:pt x="258" y="350"/>
                  </a:lnTo>
                  <a:lnTo>
                    <a:pt x="259" y="350"/>
                  </a:lnTo>
                  <a:lnTo>
                    <a:pt x="264" y="348"/>
                  </a:lnTo>
                  <a:lnTo>
                    <a:pt x="266" y="346"/>
                  </a:lnTo>
                  <a:lnTo>
                    <a:pt x="266" y="345"/>
                  </a:lnTo>
                  <a:lnTo>
                    <a:pt x="264" y="343"/>
                  </a:lnTo>
                  <a:lnTo>
                    <a:pt x="263" y="343"/>
                  </a:lnTo>
                  <a:lnTo>
                    <a:pt x="263" y="343"/>
                  </a:lnTo>
                  <a:lnTo>
                    <a:pt x="263" y="341"/>
                  </a:lnTo>
                  <a:lnTo>
                    <a:pt x="264" y="341"/>
                  </a:lnTo>
                  <a:lnTo>
                    <a:pt x="264" y="341"/>
                  </a:lnTo>
                  <a:lnTo>
                    <a:pt x="266" y="341"/>
                  </a:lnTo>
                  <a:lnTo>
                    <a:pt x="266" y="341"/>
                  </a:lnTo>
                  <a:lnTo>
                    <a:pt x="268" y="339"/>
                  </a:lnTo>
                  <a:lnTo>
                    <a:pt x="266" y="338"/>
                  </a:lnTo>
                  <a:lnTo>
                    <a:pt x="266" y="338"/>
                  </a:lnTo>
                  <a:lnTo>
                    <a:pt x="266" y="338"/>
                  </a:lnTo>
                  <a:lnTo>
                    <a:pt x="266" y="336"/>
                  </a:lnTo>
                  <a:lnTo>
                    <a:pt x="268" y="336"/>
                  </a:lnTo>
                  <a:lnTo>
                    <a:pt x="273" y="336"/>
                  </a:lnTo>
                  <a:lnTo>
                    <a:pt x="271" y="334"/>
                  </a:lnTo>
                  <a:lnTo>
                    <a:pt x="266" y="333"/>
                  </a:lnTo>
                  <a:lnTo>
                    <a:pt x="264" y="331"/>
                  </a:lnTo>
                  <a:lnTo>
                    <a:pt x="268" y="331"/>
                  </a:lnTo>
                  <a:lnTo>
                    <a:pt x="270" y="331"/>
                  </a:lnTo>
                  <a:lnTo>
                    <a:pt x="271" y="331"/>
                  </a:lnTo>
                  <a:lnTo>
                    <a:pt x="271" y="331"/>
                  </a:lnTo>
                  <a:lnTo>
                    <a:pt x="273" y="328"/>
                  </a:lnTo>
                  <a:lnTo>
                    <a:pt x="275" y="328"/>
                  </a:lnTo>
                  <a:lnTo>
                    <a:pt x="276" y="326"/>
                  </a:lnTo>
                  <a:lnTo>
                    <a:pt x="276" y="324"/>
                  </a:lnTo>
                  <a:lnTo>
                    <a:pt x="275" y="324"/>
                  </a:lnTo>
                  <a:lnTo>
                    <a:pt x="273" y="324"/>
                  </a:lnTo>
                  <a:lnTo>
                    <a:pt x="268" y="324"/>
                  </a:lnTo>
                  <a:lnTo>
                    <a:pt x="270" y="322"/>
                  </a:lnTo>
                  <a:lnTo>
                    <a:pt x="271" y="322"/>
                  </a:lnTo>
                  <a:lnTo>
                    <a:pt x="273" y="321"/>
                  </a:lnTo>
                  <a:lnTo>
                    <a:pt x="275" y="321"/>
                  </a:lnTo>
                  <a:lnTo>
                    <a:pt x="275" y="322"/>
                  </a:lnTo>
                  <a:lnTo>
                    <a:pt x="275" y="322"/>
                  </a:lnTo>
                  <a:lnTo>
                    <a:pt x="276" y="322"/>
                  </a:lnTo>
                  <a:lnTo>
                    <a:pt x="276" y="322"/>
                  </a:lnTo>
                  <a:lnTo>
                    <a:pt x="278" y="322"/>
                  </a:lnTo>
                  <a:lnTo>
                    <a:pt x="278" y="322"/>
                  </a:lnTo>
                  <a:lnTo>
                    <a:pt x="280" y="321"/>
                  </a:lnTo>
                  <a:lnTo>
                    <a:pt x="280" y="321"/>
                  </a:lnTo>
                  <a:lnTo>
                    <a:pt x="280" y="319"/>
                  </a:lnTo>
                  <a:lnTo>
                    <a:pt x="278" y="317"/>
                  </a:lnTo>
                  <a:lnTo>
                    <a:pt x="276" y="316"/>
                  </a:lnTo>
                  <a:lnTo>
                    <a:pt x="271" y="312"/>
                  </a:lnTo>
                  <a:lnTo>
                    <a:pt x="270" y="312"/>
                  </a:lnTo>
                  <a:lnTo>
                    <a:pt x="268" y="312"/>
                  </a:lnTo>
                  <a:lnTo>
                    <a:pt x="268" y="309"/>
                  </a:lnTo>
                  <a:lnTo>
                    <a:pt x="268" y="307"/>
                  </a:lnTo>
                  <a:lnTo>
                    <a:pt x="270" y="305"/>
                  </a:lnTo>
                  <a:lnTo>
                    <a:pt x="270" y="305"/>
                  </a:lnTo>
                  <a:lnTo>
                    <a:pt x="271" y="304"/>
                  </a:lnTo>
                  <a:lnTo>
                    <a:pt x="273" y="304"/>
                  </a:lnTo>
                  <a:lnTo>
                    <a:pt x="273" y="307"/>
                  </a:lnTo>
                  <a:lnTo>
                    <a:pt x="273" y="311"/>
                  </a:lnTo>
                  <a:lnTo>
                    <a:pt x="273" y="311"/>
                  </a:lnTo>
                  <a:lnTo>
                    <a:pt x="276" y="312"/>
                  </a:lnTo>
                  <a:lnTo>
                    <a:pt x="276" y="312"/>
                  </a:lnTo>
                  <a:lnTo>
                    <a:pt x="278" y="311"/>
                  </a:lnTo>
                  <a:lnTo>
                    <a:pt x="280" y="309"/>
                  </a:lnTo>
                  <a:lnTo>
                    <a:pt x="280" y="307"/>
                  </a:lnTo>
                  <a:lnTo>
                    <a:pt x="281" y="311"/>
                  </a:lnTo>
                  <a:lnTo>
                    <a:pt x="281" y="311"/>
                  </a:lnTo>
                  <a:lnTo>
                    <a:pt x="281" y="312"/>
                  </a:lnTo>
                  <a:lnTo>
                    <a:pt x="280" y="312"/>
                  </a:lnTo>
                  <a:lnTo>
                    <a:pt x="280" y="314"/>
                  </a:lnTo>
                  <a:lnTo>
                    <a:pt x="280" y="316"/>
                  </a:lnTo>
                  <a:lnTo>
                    <a:pt x="283" y="316"/>
                  </a:lnTo>
                  <a:lnTo>
                    <a:pt x="285" y="316"/>
                  </a:lnTo>
                  <a:lnTo>
                    <a:pt x="285" y="316"/>
                  </a:lnTo>
                  <a:lnTo>
                    <a:pt x="285" y="317"/>
                  </a:lnTo>
                  <a:lnTo>
                    <a:pt x="285" y="317"/>
                  </a:lnTo>
                  <a:lnTo>
                    <a:pt x="285" y="317"/>
                  </a:lnTo>
                  <a:lnTo>
                    <a:pt x="287" y="319"/>
                  </a:lnTo>
                  <a:lnTo>
                    <a:pt x="288" y="319"/>
                  </a:lnTo>
                  <a:lnTo>
                    <a:pt x="290" y="319"/>
                  </a:lnTo>
                  <a:lnTo>
                    <a:pt x="292" y="319"/>
                  </a:lnTo>
                  <a:lnTo>
                    <a:pt x="293" y="317"/>
                  </a:lnTo>
                  <a:lnTo>
                    <a:pt x="293" y="316"/>
                  </a:lnTo>
                  <a:lnTo>
                    <a:pt x="293" y="312"/>
                  </a:lnTo>
                  <a:lnTo>
                    <a:pt x="293" y="312"/>
                  </a:lnTo>
                  <a:lnTo>
                    <a:pt x="293" y="309"/>
                  </a:lnTo>
                  <a:lnTo>
                    <a:pt x="292" y="307"/>
                  </a:lnTo>
                  <a:lnTo>
                    <a:pt x="293" y="305"/>
                  </a:lnTo>
                  <a:lnTo>
                    <a:pt x="293" y="304"/>
                  </a:lnTo>
                  <a:lnTo>
                    <a:pt x="295" y="304"/>
                  </a:lnTo>
                  <a:lnTo>
                    <a:pt x="297" y="302"/>
                  </a:lnTo>
                  <a:lnTo>
                    <a:pt x="297" y="302"/>
                  </a:lnTo>
                  <a:lnTo>
                    <a:pt x="297" y="300"/>
                  </a:lnTo>
                  <a:lnTo>
                    <a:pt x="293" y="299"/>
                  </a:lnTo>
                  <a:lnTo>
                    <a:pt x="293" y="297"/>
                  </a:lnTo>
                  <a:lnTo>
                    <a:pt x="295" y="295"/>
                  </a:lnTo>
                  <a:lnTo>
                    <a:pt x="297" y="297"/>
                  </a:lnTo>
                  <a:lnTo>
                    <a:pt x="298" y="299"/>
                  </a:lnTo>
                  <a:lnTo>
                    <a:pt x="300" y="299"/>
                  </a:lnTo>
                  <a:lnTo>
                    <a:pt x="300" y="294"/>
                  </a:lnTo>
                  <a:lnTo>
                    <a:pt x="300" y="292"/>
                  </a:lnTo>
                  <a:lnTo>
                    <a:pt x="300" y="290"/>
                  </a:lnTo>
                  <a:lnTo>
                    <a:pt x="302" y="289"/>
                  </a:lnTo>
                  <a:lnTo>
                    <a:pt x="302" y="287"/>
                  </a:lnTo>
                  <a:lnTo>
                    <a:pt x="300" y="285"/>
                  </a:lnTo>
                  <a:lnTo>
                    <a:pt x="298" y="282"/>
                  </a:lnTo>
                  <a:lnTo>
                    <a:pt x="297" y="280"/>
                  </a:lnTo>
                  <a:lnTo>
                    <a:pt x="297" y="278"/>
                  </a:lnTo>
                  <a:lnTo>
                    <a:pt x="295" y="278"/>
                  </a:lnTo>
                  <a:lnTo>
                    <a:pt x="295" y="277"/>
                  </a:lnTo>
                  <a:lnTo>
                    <a:pt x="293" y="277"/>
                  </a:lnTo>
                  <a:lnTo>
                    <a:pt x="295" y="277"/>
                  </a:lnTo>
                  <a:lnTo>
                    <a:pt x="295" y="275"/>
                  </a:lnTo>
                  <a:lnTo>
                    <a:pt x="297" y="275"/>
                  </a:lnTo>
                  <a:lnTo>
                    <a:pt x="297" y="277"/>
                  </a:lnTo>
                  <a:lnTo>
                    <a:pt x="302" y="283"/>
                  </a:lnTo>
                  <a:lnTo>
                    <a:pt x="304" y="283"/>
                  </a:lnTo>
                  <a:lnTo>
                    <a:pt x="305" y="283"/>
                  </a:lnTo>
                  <a:lnTo>
                    <a:pt x="307" y="285"/>
                  </a:lnTo>
                  <a:lnTo>
                    <a:pt x="307" y="287"/>
                  </a:lnTo>
                  <a:lnTo>
                    <a:pt x="307" y="289"/>
                  </a:lnTo>
                  <a:lnTo>
                    <a:pt x="309" y="289"/>
                  </a:lnTo>
                  <a:lnTo>
                    <a:pt x="310" y="287"/>
                  </a:lnTo>
                  <a:lnTo>
                    <a:pt x="312" y="287"/>
                  </a:lnTo>
                  <a:lnTo>
                    <a:pt x="312" y="290"/>
                  </a:lnTo>
                  <a:lnTo>
                    <a:pt x="312" y="292"/>
                  </a:lnTo>
                  <a:lnTo>
                    <a:pt x="312" y="292"/>
                  </a:lnTo>
                  <a:lnTo>
                    <a:pt x="314" y="292"/>
                  </a:lnTo>
                  <a:lnTo>
                    <a:pt x="312" y="294"/>
                  </a:lnTo>
                  <a:lnTo>
                    <a:pt x="312" y="295"/>
                  </a:lnTo>
                  <a:lnTo>
                    <a:pt x="310" y="295"/>
                  </a:lnTo>
                  <a:lnTo>
                    <a:pt x="309" y="295"/>
                  </a:lnTo>
                  <a:lnTo>
                    <a:pt x="309" y="294"/>
                  </a:lnTo>
                  <a:lnTo>
                    <a:pt x="307" y="294"/>
                  </a:lnTo>
                  <a:lnTo>
                    <a:pt x="305" y="294"/>
                  </a:lnTo>
                  <a:lnTo>
                    <a:pt x="305" y="295"/>
                  </a:lnTo>
                  <a:lnTo>
                    <a:pt x="307" y="297"/>
                  </a:lnTo>
                  <a:lnTo>
                    <a:pt x="309" y="299"/>
                  </a:lnTo>
                  <a:lnTo>
                    <a:pt x="309" y="299"/>
                  </a:lnTo>
                  <a:lnTo>
                    <a:pt x="310" y="297"/>
                  </a:lnTo>
                  <a:lnTo>
                    <a:pt x="315" y="297"/>
                  </a:lnTo>
                  <a:lnTo>
                    <a:pt x="317" y="295"/>
                  </a:lnTo>
                  <a:lnTo>
                    <a:pt x="317" y="295"/>
                  </a:lnTo>
                  <a:lnTo>
                    <a:pt x="319" y="292"/>
                  </a:lnTo>
                  <a:lnTo>
                    <a:pt x="315" y="287"/>
                  </a:lnTo>
                  <a:lnTo>
                    <a:pt x="315" y="285"/>
                  </a:lnTo>
                  <a:lnTo>
                    <a:pt x="315" y="282"/>
                  </a:lnTo>
                  <a:lnTo>
                    <a:pt x="315" y="282"/>
                  </a:lnTo>
                  <a:lnTo>
                    <a:pt x="317" y="280"/>
                  </a:lnTo>
                  <a:lnTo>
                    <a:pt x="322" y="278"/>
                  </a:lnTo>
                  <a:lnTo>
                    <a:pt x="322" y="278"/>
                  </a:lnTo>
                  <a:lnTo>
                    <a:pt x="324" y="280"/>
                  </a:lnTo>
                  <a:lnTo>
                    <a:pt x="324" y="280"/>
                  </a:lnTo>
                  <a:lnTo>
                    <a:pt x="324" y="282"/>
                  </a:lnTo>
                  <a:lnTo>
                    <a:pt x="324" y="282"/>
                  </a:lnTo>
                  <a:lnTo>
                    <a:pt x="326" y="283"/>
                  </a:lnTo>
                  <a:lnTo>
                    <a:pt x="326" y="283"/>
                  </a:lnTo>
                  <a:lnTo>
                    <a:pt x="327" y="283"/>
                  </a:lnTo>
                  <a:lnTo>
                    <a:pt x="327" y="283"/>
                  </a:lnTo>
                  <a:lnTo>
                    <a:pt x="329" y="283"/>
                  </a:lnTo>
                  <a:lnTo>
                    <a:pt x="329" y="285"/>
                  </a:lnTo>
                  <a:lnTo>
                    <a:pt x="329" y="285"/>
                  </a:lnTo>
                  <a:lnTo>
                    <a:pt x="331" y="285"/>
                  </a:lnTo>
                  <a:lnTo>
                    <a:pt x="334" y="285"/>
                  </a:lnTo>
                  <a:lnTo>
                    <a:pt x="334" y="285"/>
                  </a:lnTo>
                  <a:lnTo>
                    <a:pt x="336" y="285"/>
                  </a:lnTo>
                  <a:lnTo>
                    <a:pt x="336" y="285"/>
                  </a:lnTo>
                  <a:lnTo>
                    <a:pt x="337" y="287"/>
                  </a:lnTo>
                  <a:lnTo>
                    <a:pt x="343" y="285"/>
                  </a:lnTo>
                  <a:lnTo>
                    <a:pt x="344" y="287"/>
                  </a:lnTo>
                  <a:lnTo>
                    <a:pt x="344" y="287"/>
                  </a:lnTo>
                  <a:lnTo>
                    <a:pt x="343" y="289"/>
                  </a:lnTo>
                  <a:lnTo>
                    <a:pt x="343" y="290"/>
                  </a:lnTo>
                  <a:lnTo>
                    <a:pt x="346" y="290"/>
                  </a:lnTo>
                  <a:lnTo>
                    <a:pt x="346" y="290"/>
                  </a:lnTo>
                  <a:lnTo>
                    <a:pt x="344" y="292"/>
                  </a:lnTo>
                  <a:lnTo>
                    <a:pt x="344" y="292"/>
                  </a:lnTo>
                  <a:lnTo>
                    <a:pt x="343" y="292"/>
                  </a:lnTo>
                  <a:lnTo>
                    <a:pt x="344" y="294"/>
                  </a:lnTo>
                  <a:lnTo>
                    <a:pt x="346" y="295"/>
                  </a:lnTo>
                  <a:lnTo>
                    <a:pt x="348" y="295"/>
                  </a:lnTo>
                  <a:lnTo>
                    <a:pt x="349" y="295"/>
                  </a:lnTo>
                  <a:lnTo>
                    <a:pt x="348" y="297"/>
                  </a:lnTo>
                  <a:lnTo>
                    <a:pt x="346" y="299"/>
                  </a:lnTo>
                  <a:lnTo>
                    <a:pt x="346" y="299"/>
                  </a:lnTo>
                  <a:lnTo>
                    <a:pt x="346" y="299"/>
                  </a:lnTo>
                  <a:lnTo>
                    <a:pt x="344" y="299"/>
                  </a:lnTo>
                  <a:lnTo>
                    <a:pt x="344" y="299"/>
                  </a:lnTo>
                  <a:lnTo>
                    <a:pt x="343" y="299"/>
                  </a:lnTo>
                  <a:lnTo>
                    <a:pt x="343" y="299"/>
                  </a:lnTo>
                  <a:lnTo>
                    <a:pt x="341" y="299"/>
                  </a:lnTo>
                  <a:lnTo>
                    <a:pt x="339" y="299"/>
                  </a:lnTo>
                  <a:lnTo>
                    <a:pt x="337" y="297"/>
                  </a:lnTo>
                  <a:lnTo>
                    <a:pt x="332" y="295"/>
                  </a:lnTo>
                  <a:lnTo>
                    <a:pt x="334" y="294"/>
                  </a:lnTo>
                  <a:lnTo>
                    <a:pt x="334" y="292"/>
                  </a:lnTo>
                  <a:lnTo>
                    <a:pt x="334" y="290"/>
                  </a:lnTo>
                  <a:lnTo>
                    <a:pt x="334" y="290"/>
                  </a:lnTo>
                  <a:lnTo>
                    <a:pt x="332" y="289"/>
                  </a:lnTo>
                  <a:lnTo>
                    <a:pt x="331" y="289"/>
                  </a:lnTo>
                  <a:lnTo>
                    <a:pt x="329" y="289"/>
                  </a:lnTo>
                  <a:lnTo>
                    <a:pt x="329" y="290"/>
                  </a:lnTo>
                  <a:lnTo>
                    <a:pt x="331" y="290"/>
                  </a:lnTo>
                  <a:lnTo>
                    <a:pt x="331" y="292"/>
                  </a:lnTo>
                  <a:lnTo>
                    <a:pt x="331" y="292"/>
                  </a:lnTo>
                  <a:lnTo>
                    <a:pt x="331" y="292"/>
                  </a:lnTo>
                  <a:lnTo>
                    <a:pt x="331" y="292"/>
                  </a:lnTo>
                  <a:lnTo>
                    <a:pt x="331" y="294"/>
                  </a:lnTo>
                  <a:lnTo>
                    <a:pt x="329" y="294"/>
                  </a:lnTo>
                  <a:lnTo>
                    <a:pt x="329" y="294"/>
                  </a:lnTo>
                  <a:lnTo>
                    <a:pt x="326" y="295"/>
                  </a:lnTo>
                  <a:lnTo>
                    <a:pt x="326" y="295"/>
                  </a:lnTo>
                  <a:lnTo>
                    <a:pt x="324" y="297"/>
                  </a:lnTo>
                  <a:lnTo>
                    <a:pt x="326" y="299"/>
                  </a:lnTo>
                  <a:lnTo>
                    <a:pt x="326" y="300"/>
                  </a:lnTo>
                  <a:lnTo>
                    <a:pt x="327" y="300"/>
                  </a:lnTo>
                  <a:lnTo>
                    <a:pt x="329" y="302"/>
                  </a:lnTo>
                  <a:lnTo>
                    <a:pt x="336" y="304"/>
                  </a:lnTo>
                  <a:lnTo>
                    <a:pt x="334" y="305"/>
                  </a:lnTo>
                  <a:lnTo>
                    <a:pt x="332" y="305"/>
                  </a:lnTo>
                  <a:lnTo>
                    <a:pt x="331" y="305"/>
                  </a:lnTo>
                  <a:lnTo>
                    <a:pt x="332" y="309"/>
                  </a:lnTo>
                  <a:lnTo>
                    <a:pt x="337" y="314"/>
                  </a:lnTo>
                  <a:lnTo>
                    <a:pt x="339" y="316"/>
                  </a:lnTo>
                  <a:lnTo>
                    <a:pt x="341" y="314"/>
                  </a:lnTo>
                  <a:lnTo>
                    <a:pt x="343" y="312"/>
                  </a:lnTo>
                  <a:lnTo>
                    <a:pt x="343" y="312"/>
                  </a:lnTo>
                  <a:lnTo>
                    <a:pt x="346" y="312"/>
                  </a:lnTo>
                  <a:lnTo>
                    <a:pt x="344" y="311"/>
                  </a:lnTo>
                  <a:lnTo>
                    <a:pt x="344" y="309"/>
                  </a:lnTo>
                  <a:lnTo>
                    <a:pt x="344" y="307"/>
                  </a:lnTo>
                  <a:lnTo>
                    <a:pt x="346" y="307"/>
                  </a:lnTo>
                  <a:lnTo>
                    <a:pt x="348" y="305"/>
                  </a:lnTo>
                  <a:lnTo>
                    <a:pt x="348" y="307"/>
                  </a:lnTo>
                  <a:lnTo>
                    <a:pt x="348" y="307"/>
                  </a:lnTo>
                  <a:lnTo>
                    <a:pt x="348" y="309"/>
                  </a:lnTo>
                  <a:lnTo>
                    <a:pt x="349" y="311"/>
                  </a:lnTo>
                  <a:lnTo>
                    <a:pt x="354" y="314"/>
                  </a:lnTo>
                  <a:lnTo>
                    <a:pt x="356" y="314"/>
                  </a:lnTo>
                  <a:lnTo>
                    <a:pt x="358" y="314"/>
                  </a:lnTo>
                  <a:lnTo>
                    <a:pt x="358" y="314"/>
                  </a:lnTo>
                  <a:lnTo>
                    <a:pt x="356" y="312"/>
                  </a:lnTo>
                  <a:lnTo>
                    <a:pt x="356" y="312"/>
                  </a:lnTo>
                  <a:lnTo>
                    <a:pt x="356" y="311"/>
                  </a:lnTo>
                  <a:lnTo>
                    <a:pt x="356" y="311"/>
                  </a:lnTo>
                  <a:lnTo>
                    <a:pt x="356" y="311"/>
                  </a:lnTo>
                  <a:lnTo>
                    <a:pt x="358" y="309"/>
                  </a:lnTo>
                  <a:lnTo>
                    <a:pt x="358" y="309"/>
                  </a:lnTo>
                  <a:lnTo>
                    <a:pt x="358" y="307"/>
                  </a:lnTo>
                  <a:lnTo>
                    <a:pt x="356" y="307"/>
                  </a:lnTo>
                  <a:lnTo>
                    <a:pt x="354" y="307"/>
                  </a:lnTo>
                  <a:lnTo>
                    <a:pt x="356" y="305"/>
                  </a:lnTo>
                  <a:lnTo>
                    <a:pt x="356" y="305"/>
                  </a:lnTo>
                  <a:lnTo>
                    <a:pt x="356" y="304"/>
                  </a:lnTo>
                  <a:lnTo>
                    <a:pt x="354" y="304"/>
                  </a:lnTo>
                  <a:lnTo>
                    <a:pt x="353" y="300"/>
                  </a:lnTo>
                  <a:lnTo>
                    <a:pt x="354" y="300"/>
                  </a:lnTo>
                  <a:lnTo>
                    <a:pt x="354" y="295"/>
                  </a:lnTo>
                  <a:lnTo>
                    <a:pt x="354" y="294"/>
                  </a:lnTo>
                  <a:lnTo>
                    <a:pt x="356" y="294"/>
                  </a:lnTo>
                  <a:lnTo>
                    <a:pt x="358" y="292"/>
                  </a:lnTo>
                  <a:lnTo>
                    <a:pt x="358" y="292"/>
                  </a:lnTo>
                  <a:lnTo>
                    <a:pt x="358" y="290"/>
                  </a:lnTo>
                  <a:lnTo>
                    <a:pt x="358" y="290"/>
                  </a:lnTo>
                  <a:lnTo>
                    <a:pt x="358" y="290"/>
                  </a:lnTo>
                  <a:lnTo>
                    <a:pt x="356" y="289"/>
                  </a:lnTo>
                  <a:lnTo>
                    <a:pt x="356" y="289"/>
                  </a:lnTo>
                  <a:lnTo>
                    <a:pt x="356" y="289"/>
                  </a:lnTo>
                  <a:lnTo>
                    <a:pt x="358" y="287"/>
                  </a:lnTo>
                  <a:lnTo>
                    <a:pt x="358" y="287"/>
                  </a:lnTo>
                  <a:lnTo>
                    <a:pt x="358" y="287"/>
                  </a:lnTo>
                  <a:lnTo>
                    <a:pt x="358" y="287"/>
                  </a:lnTo>
                  <a:lnTo>
                    <a:pt x="356" y="285"/>
                  </a:lnTo>
                  <a:lnTo>
                    <a:pt x="356" y="285"/>
                  </a:lnTo>
                  <a:lnTo>
                    <a:pt x="356" y="283"/>
                  </a:lnTo>
                  <a:lnTo>
                    <a:pt x="356" y="283"/>
                  </a:lnTo>
                  <a:lnTo>
                    <a:pt x="354" y="283"/>
                  </a:lnTo>
                  <a:lnTo>
                    <a:pt x="354" y="283"/>
                  </a:lnTo>
                  <a:lnTo>
                    <a:pt x="354" y="283"/>
                  </a:lnTo>
                  <a:lnTo>
                    <a:pt x="353" y="283"/>
                  </a:lnTo>
                  <a:lnTo>
                    <a:pt x="353" y="283"/>
                  </a:lnTo>
                  <a:lnTo>
                    <a:pt x="353" y="282"/>
                  </a:lnTo>
                  <a:lnTo>
                    <a:pt x="351" y="280"/>
                  </a:lnTo>
                  <a:lnTo>
                    <a:pt x="348" y="282"/>
                  </a:lnTo>
                  <a:lnTo>
                    <a:pt x="348" y="283"/>
                  </a:lnTo>
                  <a:lnTo>
                    <a:pt x="349" y="285"/>
                  </a:lnTo>
                  <a:lnTo>
                    <a:pt x="349" y="285"/>
                  </a:lnTo>
                  <a:lnTo>
                    <a:pt x="349" y="285"/>
                  </a:lnTo>
                  <a:lnTo>
                    <a:pt x="348" y="285"/>
                  </a:lnTo>
                  <a:lnTo>
                    <a:pt x="346" y="285"/>
                  </a:lnTo>
                  <a:lnTo>
                    <a:pt x="344" y="285"/>
                  </a:lnTo>
                  <a:lnTo>
                    <a:pt x="344" y="283"/>
                  </a:lnTo>
                  <a:lnTo>
                    <a:pt x="344" y="282"/>
                  </a:lnTo>
                  <a:lnTo>
                    <a:pt x="346" y="280"/>
                  </a:lnTo>
                  <a:lnTo>
                    <a:pt x="346" y="280"/>
                  </a:lnTo>
                  <a:lnTo>
                    <a:pt x="348" y="280"/>
                  </a:lnTo>
                  <a:lnTo>
                    <a:pt x="348" y="280"/>
                  </a:lnTo>
                  <a:lnTo>
                    <a:pt x="348" y="278"/>
                  </a:lnTo>
                  <a:lnTo>
                    <a:pt x="348" y="278"/>
                  </a:lnTo>
                  <a:lnTo>
                    <a:pt x="348" y="275"/>
                  </a:lnTo>
                  <a:lnTo>
                    <a:pt x="348" y="273"/>
                  </a:lnTo>
                  <a:lnTo>
                    <a:pt x="349" y="273"/>
                  </a:lnTo>
                  <a:lnTo>
                    <a:pt x="351" y="273"/>
                  </a:lnTo>
                  <a:lnTo>
                    <a:pt x="353" y="272"/>
                  </a:lnTo>
                  <a:lnTo>
                    <a:pt x="353" y="270"/>
                  </a:lnTo>
                  <a:lnTo>
                    <a:pt x="353" y="268"/>
                  </a:lnTo>
                  <a:lnTo>
                    <a:pt x="353" y="268"/>
                  </a:lnTo>
                  <a:lnTo>
                    <a:pt x="354" y="266"/>
                  </a:lnTo>
                  <a:lnTo>
                    <a:pt x="354" y="265"/>
                  </a:lnTo>
                  <a:lnTo>
                    <a:pt x="353" y="265"/>
                  </a:lnTo>
                  <a:lnTo>
                    <a:pt x="353" y="265"/>
                  </a:lnTo>
                  <a:lnTo>
                    <a:pt x="353" y="263"/>
                  </a:lnTo>
                  <a:lnTo>
                    <a:pt x="353" y="263"/>
                  </a:lnTo>
                  <a:lnTo>
                    <a:pt x="353" y="263"/>
                  </a:lnTo>
                  <a:lnTo>
                    <a:pt x="353" y="261"/>
                  </a:lnTo>
                  <a:lnTo>
                    <a:pt x="353" y="260"/>
                  </a:lnTo>
                  <a:lnTo>
                    <a:pt x="348" y="255"/>
                  </a:lnTo>
                  <a:lnTo>
                    <a:pt x="349" y="255"/>
                  </a:lnTo>
                  <a:lnTo>
                    <a:pt x="349" y="255"/>
                  </a:lnTo>
                  <a:lnTo>
                    <a:pt x="349" y="255"/>
                  </a:lnTo>
                  <a:lnTo>
                    <a:pt x="349" y="253"/>
                  </a:lnTo>
                  <a:lnTo>
                    <a:pt x="351" y="253"/>
                  </a:lnTo>
                  <a:lnTo>
                    <a:pt x="353" y="256"/>
                  </a:lnTo>
                  <a:lnTo>
                    <a:pt x="353" y="256"/>
                  </a:lnTo>
                  <a:lnTo>
                    <a:pt x="354" y="256"/>
                  </a:lnTo>
                  <a:lnTo>
                    <a:pt x="356" y="255"/>
                  </a:lnTo>
                  <a:lnTo>
                    <a:pt x="356" y="253"/>
                  </a:lnTo>
                  <a:lnTo>
                    <a:pt x="358" y="253"/>
                  </a:lnTo>
                  <a:lnTo>
                    <a:pt x="358" y="251"/>
                  </a:lnTo>
                  <a:lnTo>
                    <a:pt x="358" y="246"/>
                  </a:lnTo>
                  <a:lnTo>
                    <a:pt x="358" y="243"/>
                  </a:lnTo>
                  <a:lnTo>
                    <a:pt x="358" y="239"/>
                  </a:lnTo>
                  <a:lnTo>
                    <a:pt x="360" y="238"/>
                  </a:lnTo>
                  <a:lnTo>
                    <a:pt x="360" y="238"/>
                  </a:lnTo>
                  <a:lnTo>
                    <a:pt x="360" y="236"/>
                  </a:lnTo>
                  <a:lnTo>
                    <a:pt x="358" y="236"/>
                  </a:lnTo>
                  <a:lnTo>
                    <a:pt x="356" y="236"/>
                  </a:lnTo>
                  <a:lnTo>
                    <a:pt x="354" y="238"/>
                  </a:lnTo>
                  <a:lnTo>
                    <a:pt x="354" y="238"/>
                  </a:lnTo>
                  <a:lnTo>
                    <a:pt x="356" y="236"/>
                  </a:lnTo>
                  <a:lnTo>
                    <a:pt x="358" y="232"/>
                  </a:lnTo>
                  <a:lnTo>
                    <a:pt x="360" y="231"/>
                  </a:lnTo>
                  <a:lnTo>
                    <a:pt x="358" y="231"/>
                  </a:lnTo>
                  <a:lnTo>
                    <a:pt x="360" y="231"/>
                  </a:lnTo>
                  <a:lnTo>
                    <a:pt x="360" y="229"/>
                  </a:lnTo>
                  <a:lnTo>
                    <a:pt x="360" y="229"/>
                  </a:lnTo>
                  <a:lnTo>
                    <a:pt x="361" y="227"/>
                  </a:lnTo>
                  <a:lnTo>
                    <a:pt x="363" y="226"/>
                  </a:lnTo>
                  <a:lnTo>
                    <a:pt x="365" y="224"/>
                  </a:lnTo>
                  <a:lnTo>
                    <a:pt x="365" y="221"/>
                  </a:lnTo>
                  <a:lnTo>
                    <a:pt x="365" y="219"/>
                  </a:lnTo>
                  <a:lnTo>
                    <a:pt x="365" y="217"/>
                  </a:lnTo>
                  <a:lnTo>
                    <a:pt x="368" y="215"/>
                  </a:lnTo>
                  <a:lnTo>
                    <a:pt x="377" y="217"/>
                  </a:lnTo>
                  <a:lnTo>
                    <a:pt x="371" y="215"/>
                  </a:lnTo>
                  <a:lnTo>
                    <a:pt x="371" y="215"/>
                  </a:lnTo>
                  <a:lnTo>
                    <a:pt x="370" y="215"/>
                  </a:lnTo>
                  <a:lnTo>
                    <a:pt x="370" y="214"/>
                  </a:lnTo>
                  <a:lnTo>
                    <a:pt x="368" y="214"/>
                  </a:lnTo>
                  <a:lnTo>
                    <a:pt x="368" y="214"/>
                  </a:lnTo>
                  <a:lnTo>
                    <a:pt x="370" y="212"/>
                  </a:lnTo>
                  <a:lnTo>
                    <a:pt x="370" y="212"/>
                  </a:lnTo>
                  <a:lnTo>
                    <a:pt x="371" y="212"/>
                  </a:lnTo>
                  <a:lnTo>
                    <a:pt x="370" y="210"/>
                  </a:lnTo>
                  <a:lnTo>
                    <a:pt x="370" y="209"/>
                  </a:lnTo>
                  <a:lnTo>
                    <a:pt x="370" y="209"/>
                  </a:lnTo>
                  <a:lnTo>
                    <a:pt x="371" y="207"/>
                  </a:lnTo>
                  <a:lnTo>
                    <a:pt x="373" y="209"/>
                  </a:lnTo>
                  <a:lnTo>
                    <a:pt x="373" y="209"/>
                  </a:lnTo>
                  <a:lnTo>
                    <a:pt x="375" y="209"/>
                  </a:lnTo>
                  <a:lnTo>
                    <a:pt x="375" y="207"/>
                  </a:lnTo>
                  <a:lnTo>
                    <a:pt x="373" y="205"/>
                  </a:lnTo>
                  <a:lnTo>
                    <a:pt x="373" y="204"/>
                  </a:lnTo>
                  <a:lnTo>
                    <a:pt x="375" y="204"/>
                  </a:lnTo>
                  <a:lnTo>
                    <a:pt x="375" y="204"/>
                  </a:lnTo>
                  <a:lnTo>
                    <a:pt x="375" y="205"/>
                  </a:lnTo>
                  <a:lnTo>
                    <a:pt x="375" y="207"/>
                  </a:lnTo>
                  <a:lnTo>
                    <a:pt x="378" y="207"/>
                  </a:lnTo>
                  <a:lnTo>
                    <a:pt x="378" y="209"/>
                  </a:lnTo>
                  <a:lnTo>
                    <a:pt x="377" y="210"/>
                  </a:lnTo>
                  <a:lnTo>
                    <a:pt x="377" y="210"/>
                  </a:lnTo>
                  <a:lnTo>
                    <a:pt x="375" y="212"/>
                  </a:lnTo>
                  <a:lnTo>
                    <a:pt x="373" y="212"/>
                  </a:lnTo>
                  <a:lnTo>
                    <a:pt x="371" y="214"/>
                  </a:lnTo>
                  <a:lnTo>
                    <a:pt x="377" y="215"/>
                  </a:lnTo>
                  <a:lnTo>
                    <a:pt x="378" y="215"/>
                  </a:lnTo>
                  <a:lnTo>
                    <a:pt x="382" y="219"/>
                  </a:lnTo>
                  <a:lnTo>
                    <a:pt x="383" y="219"/>
                  </a:lnTo>
                  <a:lnTo>
                    <a:pt x="385" y="219"/>
                  </a:lnTo>
                  <a:lnTo>
                    <a:pt x="385" y="221"/>
                  </a:lnTo>
                  <a:lnTo>
                    <a:pt x="383" y="221"/>
                  </a:lnTo>
                  <a:lnTo>
                    <a:pt x="382" y="222"/>
                  </a:lnTo>
                  <a:lnTo>
                    <a:pt x="382" y="222"/>
                  </a:lnTo>
                  <a:lnTo>
                    <a:pt x="383" y="222"/>
                  </a:lnTo>
                  <a:lnTo>
                    <a:pt x="383" y="224"/>
                  </a:lnTo>
                  <a:lnTo>
                    <a:pt x="383" y="224"/>
                  </a:lnTo>
                  <a:lnTo>
                    <a:pt x="383" y="226"/>
                  </a:lnTo>
                  <a:lnTo>
                    <a:pt x="383" y="226"/>
                  </a:lnTo>
                  <a:lnTo>
                    <a:pt x="382" y="227"/>
                  </a:lnTo>
                  <a:lnTo>
                    <a:pt x="382" y="227"/>
                  </a:lnTo>
                  <a:lnTo>
                    <a:pt x="382" y="227"/>
                  </a:lnTo>
                  <a:lnTo>
                    <a:pt x="380" y="229"/>
                  </a:lnTo>
                  <a:lnTo>
                    <a:pt x="380" y="229"/>
                  </a:lnTo>
                  <a:lnTo>
                    <a:pt x="380" y="231"/>
                  </a:lnTo>
                  <a:lnTo>
                    <a:pt x="383" y="231"/>
                  </a:lnTo>
                  <a:lnTo>
                    <a:pt x="383" y="231"/>
                  </a:lnTo>
                  <a:lnTo>
                    <a:pt x="383" y="232"/>
                  </a:lnTo>
                  <a:lnTo>
                    <a:pt x="385" y="232"/>
                  </a:lnTo>
                  <a:lnTo>
                    <a:pt x="385" y="231"/>
                  </a:lnTo>
                  <a:lnTo>
                    <a:pt x="387" y="231"/>
                  </a:lnTo>
                  <a:lnTo>
                    <a:pt x="387" y="229"/>
                  </a:lnTo>
                  <a:lnTo>
                    <a:pt x="388" y="229"/>
                  </a:lnTo>
                  <a:lnTo>
                    <a:pt x="388" y="226"/>
                  </a:lnTo>
                  <a:lnTo>
                    <a:pt x="388" y="224"/>
                  </a:lnTo>
                  <a:lnTo>
                    <a:pt x="385" y="222"/>
                  </a:lnTo>
                  <a:close/>
                  <a:moveTo>
                    <a:pt x="185" y="270"/>
                  </a:moveTo>
                  <a:lnTo>
                    <a:pt x="185" y="270"/>
                  </a:lnTo>
                  <a:lnTo>
                    <a:pt x="186" y="268"/>
                  </a:lnTo>
                  <a:lnTo>
                    <a:pt x="186" y="268"/>
                  </a:lnTo>
                  <a:lnTo>
                    <a:pt x="186" y="266"/>
                  </a:lnTo>
                  <a:lnTo>
                    <a:pt x="186" y="266"/>
                  </a:lnTo>
                  <a:lnTo>
                    <a:pt x="186" y="265"/>
                  </a:lnTo>
                  <a:lnTo>
                    <a:pt x="186" y="265"/>
                  </a:lnTo>
                  <a:lnTo>
                    <a:pt x="186" y="263"/>
                  </a:lnTo>
                  <a:lnTo>
                    <a:pt x="186" y="261"/>
                  </a:lnTo>
                  <a:lnTo>
                    <a:pt x="186" y="261"/>
                  </a:lnTo>
                  <a:lnTo>
                    <a:pt x="188" y="261"/>
                  </a:lnTo>
                  <a:lnTo>
                    <a:pt x="190" y="261"/>
                  </a:lnTo>
                  <a:lnTo>
                    <a:pt x="190" y="263"/>
                  </a:lnTo>
                  <a:lnTo>
                    <a:pt x="190" y="266"/>
                  </a:lnTo>
                  <a:lnTo>
                    <a:pt x="190" y="266"/>
                  </a:lnTo>
                  <a:lnTo>
                    <a:pt x="191" y="266"/>
                  </a:lnTo>
                  <a:lnTo>
                    <a:pt x="191" y="266"/>
                  </a:lnTo>
                  <a:lnTo>
                    <a:pt x="191" y="266"/>
                  </a:lnTo>
                  <a:lnTo>
                    <a:pt x="191" y="265"/>
                  </a:lnTo>
                  <a:lnTo>
                    <a:pt x="191" y="263"/>
                  </a:lnTo>
                  <a:lnTo>
                    <a:pt x="193" y="260"/>
                  </a:lnTo>
                  <a:lnTo>
                    <a:pt x="195" y="260"/>
                  </a:lnTo>
                  <a:lnTo>
                    <a:pt x="195" y="260"/>
                  </a:lnTo>
                  <a:lnTo>
                    <a:pt x="195" y="261"/>
                  </a:lnTo>
                  <a:lnTo>
                    <a:pt x="195" y="263"/>
                  </a:lnTo>
                  <a:lnTo>
                    <a:pt x="195" y="265"/>
                  </a:lnTo>
                  <a:lnTo>
                    <a:pt x="197" y="265"/>
                  </a:lnTo>
                  <a:lnTo>
                    <a:pt x="200" y="265"/>
                  </a:lnTo>
                  <a:lnTo>
                    <a:pt x="200" y="263"/>
                  </a:lnTo>
                  <a:lnTo>
                    <a:pt x="200" y="261"/>
                  </a:lnTo>
                  <a:lnTo>
                    <a:pt x="200" y="260"/>
                  </a:lnTo>
                  <a:lnTo>
                    <a:pt x="202" y="258"/>
                  </a:lnTo>
                  <a:lnTo>
                    <a:pt x="203" y="260"/>
                  </a:lnTo>
                  <a:lnTo>
                    <a:pt x="205" y="263"/>
                  </a:lnTo>
                  <a:lnTo>
                    <a:pt x="207" y="261"/>
                  </a:lnTo>
                  <a:lnTo>
                    <a:pt x="208" y="261"/>
                  </a:lnTo>
                  <a:lnTo>
                    <a:pt x="208" y="263"/>
                  </a:lnTo>
                  <a:lnTo>
                    <a:pt x="208" y="265"/>
                  </a:lnTo>
                  <a:lnTo>
                    <a:pt x="208" y="265"/>
                  </a:lnTo>
                  <a:lnTo>
                    <a:pt x="207" y="265"/>
                  </a:lnTo>
                  <a:lnTo>
                    <a:pt x="207" y="265"/>
                  </a:lnTo>
                  <a:lnTo>
                    <a:pt x="207" y="268"/>
                  </a:lnTo>
                  <a:lnTo>
                    <a:pt x="210" y="268"/>
                  </a:lnTo>
                  <a:lnTo>
                    <a:pt x="210" y="270"/>
                  </a:lnTo>
                  <a:lnTo>
                    <a:pt x="210" y="270"/>
                  </a:lnTo>
                  <a:lnTo>
                    <a:pt x="212" y="270"/>
                  </a:lnTo>
                  <a:lnTo>
                    <a:pt x="212" y="272"/>
                  </a:lnTo>
                  <a:lnTo>
                    <a:pt x="212" y="272"/>
                  </a:lnTo>
                  <a:lnTo>
                    <a:pt x="212" y="272"/>
                  </a:lnTo>
                  <a:lnTo>
                    <a:pt x="212" y="273"/>
                  </a:lnTo>
                  <a:lnTo>
                    <a:pt x="212" y="273"/>
                  </a:lnTo>
                  <a:lnTo>
                    <a:pt x="212" y="275"/>
                  </a:lnTo>
                  <a:lnTo>
                    <a:pt x="215" y="277"/>
                  </a:lnTo>
                  <a:lnTo>
                    <a:pt x="215" y="278"/>
                  </a:lnTo>
                  <a:lnTo>
                    <a:pt x="214" y="278"/>
                  </a:lnTo>
                  <a:lnTo>
                    <a:pt x="212" y="278"/>
                  </a:lnTo>
                  <a:lnTo>
                    <a:pt x="210" y="277"/>
                  </a:lnTo>
                  <a:lnTo>
                    <a:pt x="208" y="277"/>
                  </a:lnTo>
                  <a:lnTo>
                    <a:pt x="208" y="277"/>
                  </a:lnTo>
                  <a:lnTo>
                    <a:pt x="207" y="278"/>
                  </a:lnTo>
                  <a:lnTo>
                    <a:pt x="207" y="280"/>
                  </a:lnTo>
                  <a:lnTo>
                    <a:pt x="207" y="280"/>
                  </a:lnTo>
                  <a:lnTo>
                    <a:pt x="207" y="282"/>
                  </a:lnTo>
                  <a:lnTo>
                    <a:pt x="207" y="282"/>
                  </a:lnTo>
                  <a:lnTo>
                    <a:pt x="205" y="282"/>
                  </a:lnTo>
                  <a:lnTo>
                    <a:pt x="205" y="282"/>
                  </a:lnTo>
                  <a:lnTo>
                    <a:pt x="205" y="280"/>
                  </a:lnTo>
                  <a:lnTo>
                    <a:pt x="203" y="280"/>
                  </a:lnTo>
                  <a:lnTo>
                    <a:pt x="203" y="280"/>
                  </a:lnTo>
                  <a:lnTo>
                    <a:pt x="203" y="278"/>
                  </a:lnTo>
                  <a:lnTo>
                    <a:pt x="202" y="277"/>
                  </a:lnTo>
                  <a:lnTo>
                    <a:pt x="200" y="277"/>
                  </a:lnTo>
                  <a:lnTo>
                    <a:pt x="200" y="275"/>
                  </a:lnTo>
                  <a:lnTo>
                    <a:pt x="200" y="273"/>
                  </a:lnTo>
                  <a:lnTo>
                    <a:pt x="198" y="272"/>
                  </a:lnTo>
                  <a:lnTo>
                    <a:pt x="195" y="272"/>
                  </a:lnTo>
                  <a:lnTo>
                    <a:pt x="193" y="272"/>
                  </a:lnTo>
                  <a:lnTo>
                    <a:pt x="193" y="272"/>
                  </a:lnTo>
                  <a:lnTo>
                    <a:pt x="193" y="272"/>
                  </a:lnTo>
                  <a:lnTo>
                    <a:pt x="191" y="272"/>
                  </a:lnTo>
                  <a:lnTo>
                    <a:pt x="191" y="272"/>
                  </a:lnTo>
                  <a:lnTo>
                    <a:pt x="191" y="272"/>
                  </a:lnTo>
                  <a:lnTo>
                    <a:pt x="190" y="270"/>
                  </a:lnTo>
                  <a:lnTo>
                    <a:pt x="190" y="270"/>
                  </a:lnTo>
                  <a:lnTo>
                    <a:pt x="188" y="272"/>
                  </a:lnTo>
                  <a:lnTo>
                    <a:pt x="186" y="272"/>
                  </a:lnTo>
                  <a:lnTo>
                    <a:pt x="185" y="272"/>
                  </a:lnTo>
                  <a:lnTo>
                    <a:pt x="183" y="272"/>
                  </a:lnTo>
                  <a:lnTo>
                    <a:pt x="183" y="272"/>
                  </a:lnTo>
                  <a:lnTo>
                    <a:pt x="185" y="270"/>
                  </a:lnTo>
                  <a:close/>
                  <a:moveTo>
                    <a:pt x="217" y="297"/>
                  </a:moveTo>
                  <a:lnTo>
                    <a:pt x="214" y="297"/>
                  </a:lnTo>
                  <a:lnTo>
                    <a:pt x="208" y="297"/>
                  </a:lnTo>
                  <a:lnTo>
                    <a:pt x="207" y="297"/>
                  </a:lnTo>
                  <a:lnTo>
                    <a:pt x="203" y="297"/>
                  </a:lnTo>
                  <a:lnTo>
                    <a:pt x="203" y="297"/>
                  </a:lnTo>
                  <a:lnTo>
                    <a:pt x="203" y="295"/>
                  </a:lnTo>
                  <a:lnTo>
                    <a:pt x="203" y="294"/>
                  </a:lnTo>
                  <a:lnTo>
                    <a:pt x="203" y="292"/>
                  </a:lnTo>
                  <a:lnTo>
                    <a:pt x="202" y="290"/>
                  </a:lnTo>
                  <a:lnTo>
                    <a:pt x="202" y="290"/>
                  </a:lnTo>
                  <a:lnTo>
                    <a:pt x="198" y="290"/>
                  </a:lnTo>
                  <a:lnTo>
                    <a:pt x="197" y="290"/>
                  </a:lnTo>
                  <a:lnTo>
                    <a:pt x="195" y="290"/>
                  </a:lnTo>
                  <a:lnTo>
                    <a:pt x="195" y="290"/>
                  </a:lnTo>
                  <a:lnTo>
                    <a:pt x="195" y="289"/>
                  </a:lnTo>
                  <a:lnTo>
                    <a:pt x="195" y="289"/>
                  </a:lnTo>
                  <a:lnTo>
                    <a:pt x="191" y="289"/>
                  </a:lnTo>
                  <a:lnTo>
                    <a:pt x="190" y="285"/>
                  </a:lnTo>
                  <a:lnTo>
                    <a:pt x="188" y="283"/>
                  </a:lnTo>
                  <a:lnTo>
                    <a:pt x="188" y="282"/>
                  </a:lnTo>
                  <a:lnTo>
                    <a:pt x="188" y="280"/>
                  </a:lnTo>
                  <a:lnTo>
                    <a:pt x="186" y="280"/>
                  </a:lnTo>
                  <a:lnTo>
                    <a:pt x="185" y="280"/>
                  </a:lnTo>
                  <a:lnTo>
                    <a:pt x="185" y="280"/>
                  </a:lnTo>
                  <a:lnTo>
                    <a:pt x="185" y="278"/>
                  </a:lnTo>
                  <a:lnTo>
                    <a:pt x="185" y="277"/>
                  </a:lnTo>
                  <a:lnTo>
                    <a:pt x="183" y="275"/>
                  </a:lnTo>
                  <a:lnTo>
                    <a:pt x="185" y="275"/>
                  </a:lnTo>
                  <a:lnTo>
                    <a:pt x="186" y="275"/>
                  </a:lnTo>
                  <a:lnTo>
                    <a:pt x="186" y="275"/>
                  </a:lnTo>
                  <a:lnTo>
                    <a:pt x="188" y="275"/>
                  </a:lnTo>
                  <a:lnTo>
                    <a:pt x="188" y="277"/>
                  </a:lnTo>
                  <a:lnTo>
                    <a:pt x="190" y="277"/>
                  </a:lnTo>
                  <a:lnTo>
                    <a:pt x="190" y="277"/>
                  </a:lnTo>
                  <a:lnTo>
                    <a:pt x="190" y="275"/>
                  </a:lnTo>
                  <a:lnTo>
                    <a:pt x="191" y="275"/>
                  </a:lnTo>
                  <a:lnTo>
                    <a:pt x="191" y="277"/>
                  </a:lnTo>
                  <a:lnTo>
                    <a:pt x="193" y="277"/>
                  </a:lnTo>
                  <a:lnTo>
                    <a:pt x="197" y="280"/>
                  </a:lnTo>
                  <a:lnTo>
                    <a:pt x="197" y="280"/>
                  </a:lnTo>
                  <a:lnTo>
                    <a:pt x="198" y="280"/>
                  </a:lnTo>
                  <a:lnTo>
                    <a:pt x="200" y="280"/>
                  </a:lnTo>
                  <a:lnTo>
                    <a:pt x="202" y="282"/>
                  </a:lnTo>
                  <a:lnTo>
                    <a:pt x="197" y="282"/>
                  </a:lnTo>
                  <a:lnTo>
                    <a:pt x="197" y="282"/>
                  </a:lnTo>
                  <a:lnTo>
                    <a:pt x="197" y="282"/>
                  </a:lnTo>
                  <a:lnTo>
                    <a:pt x="195" y="282"/>
                  </a:lnTo>
                  <a:lnTo>
                    <a:pt x="195" y="282"/>
                  </a:lnTo>
                  <a:lnTo>
                    <a:pt x="193" y="283"/>
                  </a:lnTo>
                  <a:lnTo>
                    <a:pt x="195" y="283"/>
                  </a:lnTo>
                  <a:lnTo>
                    <a:pt x="200" y="287"/>
                  </a:lnTo>
                  <a:lnTo>
                    <a:pt x="202" y="289"/>
                  </a:lnTo>
                  <a:lnTo>
                    <a:pt x="203" y="289"/>
                  </a:lnTo>
                  <a:lnTo>
                    <a:pt x="205" y="287"/>
                  </a:lnTo>
                  <a:lnTo>
                    <a:pt x="210" y="285"/>
                  </a:lnTo>
                  <a:lnTo>
                    <a:pt x="210" y="285"/>
                  </a:lnTo>
                  <a:lnTo>
                    <a:pt x="212" y="285"/>
                  </a:lnTo>
                  <a:lnTo>
                    <a:pt x="212" y="287"/>
                  </a:lnTo>
                  <a:lnTo>
                    <a:pt x="212" y="289"/>
                  </a:lnTo>
                  <a:lnTo>
                    <a:pt x="214" y="290"/>
                  </a:lnTo>
                  <a:lnTo>
                    <a:pt x="215" y="290"/>
                  </a:lnTo>
                  <a:lnTo>
                    <a:pt x="217" y="290"/>
                  </a:lnTo>
                  <a:lnTo>
                    <a:pt x="215" y="292"/>
                  </a:lnTo>
                  <a:lnTo>
                    <a:pt x="214" y="292"/>
                  </a:lnTo>
                  <a:lnTo>
                    <a:pt x="215" y="294"/>
                  </a:lnTo>
                  <a:lnTo>
                    <a:pt x="217" y="294"/>
                  </a:lnTo>
                  <a:lnTo>
                    <a:pt x="217" y="294"/>
                  </a:lnTo>
                  <a:lnTo>
                    <a:pt x="219" y="295"/>
                  </a:lnTo>
                  <a:lnTo>
                    <a:pt x="219" y="295"/>
                  </a:lnTo>
                  <a:lnTo>
                    <a:pt x="217" y="297"/>
                  </a:lnTo>
                  <a:close/>
                  <a:moveTo>
                    <a:pt x="302" y="326"/>
                  </a:moveTo>
                  <a:lnTo>
                    <a:pt x="300" y="324"/>
                  </a:lnTo>
                  <a:lnTo>
                    <a:pt x="300" y="324"/>
                  </a:lnTo>
                  <a:lnTo>
                    <a:pt x="298" y="317"/>
                  </a:lnTo>
                  <a:lnTo>
                    <a:pt x="297" y="317"/>
                  </a:lnTo>
                  <a:lnTo>
                    <a:pt x="297" y="319"/>
                  </a:lnTo>
                  <a:lnTo>
                    <a:pt x="293" y="321"/>
                  </a:lnTo>
                  <a:lnTo>
                    <a:pt x="292" y="322"/>
                  </a:lnTo>
                  <a:lnTo>
                    <a:pt x="292" y="322"/>
                  </a:lnTo>
                  <a:lnTo>
                    <a:pt x="292" y="324"/>
                  </a:lnTo>
                  <a:lnTo>
                    <a:pt x="292" y="326"/>
                  </a:lnTo>
                  <a:lnTo>
                    <a:pt x="292" y="326"/>
                  </a:lnTo>
                  <a:lnTo>
                    <a:pt x="292" y="326"/>
                  </a:lnTo>
                  <a:lnTo>
                    <a:pt x="290" y="328"/>
                  </a:lnTo>
                  <a:lnTo>
                    <a:pt x="290" y="328"/>
                  </a:lnTo>
                  <a:lnTo>
                    <a:pt x="288" y="326"/>
                  </a:lnTo>
                  <a:lnTo>
                    <a:pt x="288" y="324"/>
                  </a:lnTo>
                  <a:lnTo>
                    <a:pt x="287" y="326"/>
                  </a:lnTo>
                  <a:lnTo>
                    <a:pt x="287" y="326"/>
                  </a:lnTo>
                  <a:lnTo>
                    <a:pt x="287" y="326"/>
                  </a:lnTo>
                  <a:lnTo>
                    <a:pt x="287" y="328"/>
                  </a:lnTo>
                  <a:lnTo>
                    <a:pt x="287" y="329"/>
                  </a:lnTo>
                  <a:lnTo>
                    <a:pt x="287" y="333"/>
                  </a:lnTo>
                  <a:lnTo>
                    <a:pt x="287" y="334"/>
                  </a:lnTo>
                  <a:lnTo>
                    <a:pt x="287" y="334"/>
                  </a:lnTo>
                  <a:lnTo>
                    <a:pt x="285" y="334"/>
                  </a:lnTo>
                  <a:lnTo>
                    <a:pt x="281" y="331"/>
                  </a:lnTo>
                  <a:lnTo>
                    <a:pt x="280" y="329"/>
                  </a:lnTo>
                  <a:lnTo>
                    <a:pt x="278" y="331"/>
                  </a:lnTo>
                  <a:lnTo>
                    <a:pt x="280" y="333"/>
                  </a:lnTo>
                  <a:lnTo>
                    <a:pt x="281" y="333"/>
                  </a:lnTo>
                  <a:lnTo>
                    <a:pt x="281" y="334"/>
                  </a:lnTo>
                  <a:lnTo>
                    <a:pt x="283" y="336"/>
                  </a:lnTo>
                  <a:lnTo>
                    <a:pt x="285" y="338"/>
                  </a:lnTo>
                  <a:lnTo>
                    <a:pt x="287" y="338"/>
                  </a:lnTo>
                  <a:lnTo>
                    <a:pt x="287" y="336"/>
                  </a:lnTo>
                  <a:lnTo>
                    <a:pt x="288" y="334"/>
                  </a:lnTo>
                  <a:lnTo>
                    <a:pt x="288" y="331"/>
                  </a:lnTo>
                  <a:lnTo>
                    <a:pt x="290" y="331"/>
                  </a:lnTo>
                  <a:lnTo>
                    <a:pt x="292" y="331"/>
                  </a:lnTo>
                  <a:lnTo>
                    <a:pt x="292" y="331"/>
                  </a:lnTo>
                  <a:lnTo>
                    <a:pt x="290" y="333"/>
                  </a:lnTo>
                  <a:lnTo>
                    <a:pt x="290" y="333"/>
                  </a:lnTo>
                  <a:lnTo>
                    <a:pt x="292" y="333"/>
                  </a:lnTo>
                  <a:lnTo>
                    <a:pt x="292" y="333"/>
                  </a:lnTo>
                  <a:lnTo>
                    <a:pt x="292" y="334"/>
                  </a:lnTo>
                  <a:lnTo>
                    <a:pt x="292" y="334"/>
                  </a:lnTo>
                  <a:lnTo>
                    <a:pt x="292" y="336"/>
                  </a:lnTo>
                  <a:lnTo>
                    <a:pt x="292" y="336"/>
                  </a:lnTo>
                  <a:lnTo>
                    <a:pt x="292" y="336"/>
                  </a:lnTo>
                  <a:lnTo>
                    <a:pt x="292" y="336"/>
                  </a:lnTo>
                  <a:lnTo>
                    <a:pt x="293" y="336"/>
                  </a:lnTo>
                  <a:lnTo>
                    <a:pt x="293" y="336"/>
                  </a:lnTo>
                  <a:lnTo>
                    <a:pt x="293" y="336"/>
                  </a:lnTo>
                  <a:lnTo>
                    <a:pt x="297" y="338"/>
                  </a:lnTo>
                  <a:lnTo>
                    <a:pt x="297" y="338"/>
                  </a:lnTo>
                  <a:lnTo>
                    <a:pt x="298" y="338"/>
                  </a:lnTo>
                  <a:lnTo>
                    <a:pt x="300" y="336"/>
                  </a:lnTo>
                  <a:lnTo>
                    <a:pt x="300" y="333"/>
                  </a:lnTo>
                  <a:lnTo>
                    <a:pt x="300" y="333"/>
                  </a:lnTo>
                  <a:lnTo>
                    <a:pt x="300" y="331"/>
                  </a:lnTo>
                  <a:lnTo>
                    <a:pt x="302" y="331"/>
                  </a:lnTo>
                  <a:lnTo>
                    <a:pt x="302" y="329"/>
                  </a:lnTo>
                  <a:lnTo>
                    <a:pt x="302" y="329"/>
                  </a:lnTo>
                  <a:lnTo>
                    <a:pt x="304" y="328"/>
                  </a:lnTo>
                  <a:lnTo>
                    <a:pt x="302" y="328"/>
                  </a:lnTo>
                  <a:lnTo>
                    <a:pt x="302" y="326"/>
                  </a:lnTo>
                  <a:close/>
                  <a:moveTo>
                    <a:pt x="76" y="80"/>
                  </a:moveTo>
                  <a:lnTo>
                    <a:pt x="76" y="80"/>
                  </a:lnTo>
                  <a:lnTo>
                    <a:pt x="76" y="85"/>
                  </a:lnTo>
                  <a:lnTo>
                    <a:pt x="76" y="86"/>
                  </a:lnTo>
                  <a:lnTo>
                    <a:pt x="78" y="86"/>
                  </a:lnTo>
                  <a:lnTo>
                    <a:pt x="79" y="86"/>
                  </a:lnTo>
                  <a:lnTo>
                    <a:pt x="79" y="81"/>
                  </a:lnTo>
                  <a:lnTo>
                    <a:pt x="81" y="80"/>
                  </a:lnTo>
                  <a:lnTo>
                    <a:pt x="81" y="80"/>
                  </a:lnTo>
                  <a:lnTo>
                    <a:pt x="81" y="73"/>
                  </a:lnTo>
                  <a:lnTo>
                    <a:pt x="81" y="73"/>
                  </a:lnTo>
                  <a:lnTo>
                    <a:pt x="81" y="71"/>
                  </a:lnTo>
                  <a:lnTo>
                    <a:pt x="79" y="71"/>
                  </a:lnTo>
                  <a:lnTo>
                    <a:pt x="79" y="71"/>
                  </a:lnTo>
                  <a:lnTo>
                    <a:pt x="79" y="76"/>
                  </a:lnTo>
                  <a:lnTo>
                    <a:pt x="79" y="76"/>
                  </a:lnTo>
                  <a:lnTo>
                    <a:pt x="78" y="78"/>
                  </a:lnTo>
                  <a:lnTo>
                    <a:pt x="76" y="78"/>
                  </a:lnTo>
                  <a:lnTo>
                    <a:pt x="74" y="78"/>
                  </a:lnTo>
                  <a:lnTo>
                    <a:pt x="74" y="78"/>
                  </a:lnTo>
                  <a:lnTo>
                    <a:pt x="74" y="80"/>
                  </a:lnTo>
                  <a:lnTo>
                    <a:pt x="76" y="80"/>
                  </a:lnTo>
                  <a:close/>
                  <a:moveTo>
                    <a:pt x="25" y="29"/>
                  </a:moveTo>
                  <a:lnTo>
                    <a:pt x="23" y="29"/>
                  </a:lnTo>
                  <a:lnTo>
                    <a:pt x="23" y="27"/>
                  </a:lnTo>
                  <a:lnTo>
                    <a:pt x="22" y="27"/>
                  </a:lnTo>
                  <a:lnTo>
                    <a:pt x="22" y="25"/>
                  </a:lnTo>
                  <a:lnTo>
                    <a:pt x="23" y="22"/>
                  </a:lnTo>
                  <a:lnTo>
                    <a:pt x="23" y="20"/>
                  </a:lnTo>
                  <a:lnTo>
                    <a:pt x="23" y="19"/>
                  </a:lnTo>
                  <a:lnTo>
                    <a:pt x="22" y="15"/>
                  </a:lnTo>
                  <a:lnTo>
                    <a:pt x="22" y="12"/>
                  </a:lnTo>
                  <a:lnTo>
                    <a:pt x="23" y="8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0" y="3"/>
                  </a:lnTo>
                  <a:lnTo>
                    <a:pt x="18" y="3"/>
                  </a:lnTo>
                  <a:lnTo>
                    <a:pt x="15" y="2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8" y="2"/>
                  </a:lnTo>
                  <a:lnTo>
                    <a:pt x="8" y="3"/>
                  </a:lnTo>
                  <a:lnTo>
                    <a:pt x="8" y="5"/>
                  </a:lnTo>
                  <a:lnTo>
                    <a:pt x="8" y="7"/>
                  </a:lnTo>
                  <a:lnTo>
                    <a:pt x="8" y="8"/>
                  </a:lnTo>
                  <a:lnTo>
                    <a:pt x="6" y="8"/>
                  </a:lnTo>
                  <a:lnTo>
                    <a:pt x="5" y="10"/>
                  </a:lnTo>
                  <a:lnTo>
                    <a:pt x="3" y="10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1" y="17"/>
                  </a:lnTo>
                  <a:lnTo>
                    <a:pt x="1" y="17"/>
                  </a:lnTo>
                  <a:lnTo>
                    <a:pt x="1" y="20"/>
                  </a:lnTo>
                  <a:lnTo>
                    <a:pt x="1" y="22"/>
                  </a:lnTo>
                  <a:lnTo>
                    <a:pt x="0" y="24"/>
                  </a:lnTo>
                  <a:lnTo>
                    <a:pt x="0" y="25"/>
                  </a:lnTo>
                  <a:lnTo>
                    <a:pt x="0" y="29"/>
                  </a:lnTo>
                  <a:lnTo>
                    <a:pt x="0" y="30"/>
                  </a:lnTo>
                  <a:lnTo>
                    <a:pt x="0" y="32"/>
                  </a:lnTo>
                  <a:lnTo>
                    <a:pt x="1" y="32"/>
                  </a:lnTo>
                  <a:lnTo>
                    <a:pt x="3" y="34"/>
                  </a:lnTo>
                  <a:lnTo>
                    <a:pt x="3" y="35"/>
                  </a:lnTo>
                  <a:lnTo>
                    <a:pt x="3" y="39"/>
                  </a:lnTo>
                  <a:lnTo>
                    <a:pt x="3" y="41"/>
                  </a:lnTo>
                  <a:lnTo>
                    <a:pt x="1" y="41"/>
                  </a:lnTo>
                  <a:lnTo>
                    <a:pt x="3" y="44"/>
                  </a:lnTo>
                  <a:lnTo>
                    <a:pt x="3" y="46"/>
                  </a:lnTo>
                  <a:lnTo>
                    <a:pt x="5" y="47"/>
                  </a:lnTo>
                  <a:lnTo>
                    <a:pt x="6" y="47"/>
                  </a:lnTo>
                  <a:lnTo>
                    <a:pt x="15" y="44"/>
                  </a:lnTo>
                  <a:lnTo>
                    <a:pt x="17" y="42"/>
                  </a:lnTo>
                  <a:lnTo>
                    <a:pt x="17" y="42"/>
                  </a:lnTo>
                  <a:lnTo>
                    <a:pt x="18" y="42"/>
                  </a:lnTo>
                  <a:lnTo>
                    <a:pt x="18" y="41"/>
                  </a:lnTo>
                  <a:lnTo>
                    <a:pt x="18" y="41"/>
                  </a:lnTo>
                  <a:lnTo>
                    <a:pt x="20" y="41"/>
                  </a:lnTo>
                  <a:lnTo>
                    <a:pt x="22" y="39"/>
                  </a:lnTo>
                  <a:lnTo>
                    <a:pt x="23" y="39"/>
                  </a:lnTo>
                  <a:lnTo>
                    <a:pt x="23" y="39"/>
                  </a:lnTo>
                  <a:lnTo>
                    <a:pt x="23" y="37"/>
                  </a:lnTo>
                  <a:lnTo>
                    <a:pt x="23" y="35"/>
                  </a:lnTo>
                  <a:lnTo>
                    <a:pt x="23" y="35"/>
                  </a:lnTo>
                  <a:lnTo>
                    <a:pt x="25" y="35"/>
                  </a:lnTo>
                  <a:lnTo>
                    <a:pt x="25" y="34"/>
                  </a:lnTo>
                  <a:lnTo>
                    <a:pt x="25" y="32"/>
                  </a:lnTo>
                  <a:lnTo>
                    <a:pt x="25" y="30"/>
                  </a:lnTo>
                  <a:lnTo>
                    <a:pt x="25" y="30"/>
                  </a:lnTo>
                  <a:lnTo>
                    <a:pt x="25" y="29"/>
                  </a:lnTo>
                  <a:lnTo>
                    <a:pt x="25" y="29"/>
                  </a:lnTo>
                  <a:close/>
                  <a:moveTo>
                    <a:pt x="378" y="80"/>
                  </a:moveTo>
                  <a:lnTo>
                    <a:pt x="378" y="80"/>
                  </a:lnTo>
                  <a:lnTo>
                    <a:pt x="378" y="78"/>
                  </a:lnTo>
                  <a:lnTo>
                    <a:pt x="373" y="80"/>
                  </a:lnTo>
                  <a:lnTo>
                    <a:pt x="371" y="80"/>
                  </a:lnTo>
                  <a:lnTo>
                    <a:pt x="368" y="80"/>
                  </a:lnTo>
                  <a:lnTo>
                    <a:pt x="368" y="81"/>
                  </a:lnTo>
                  <a:lnTo>
                    <a:pt x="366" y="81"/>
                  </a:lnTo>
                  <a:lnTo>
                    <a:pt x="366" y="81"/>
                  </a:lnTo>
                  <a:lnTo>
                    <a:pt x="366" y="81"/>
                  </a:lnTo>
                  <a:lnTo>
                    <a:pt x="366" y="83"/>
                  </a:lnTo>
                  <a:lnTo>
                    <a:pt x="366" y="83"/>
                  </a:lnTo>
                  <a:lnTo>
                    <a:pt x="368" y="85"/>
                  </a:lnTo>
                  <a:lnTo>
                    <a:pt x="368" y="85"/>
                  </a:lnTo>
                  <a:lnTo>
                    <a:pt x="368" y="85"/>
                  </a:lnTo>
                  <a:lnTo>
                    <a:pt x="370" y="85"/>
                  </a:lnTo>
                  <a:lnTo>
                    <a:pt x="371" y="85"/>
                  </a:lnTo>
                  <a:lnTo>
                    <a:pt x="371" y="86"/>
                  </a:lnTo>
                  <a:lnTo>
                    <a:pt x="375" y="88"/>
                  </a:lnTo>
                  <a:lnTo>
                    <a:pt x="375" y="86"/>
                  </a:lnTo>
                  <a:lnTo>
                    <a:pt x="375" y="85"/>
                  </a:lnTo>
                  <a:lnTo>
                    <a:pt x="377" y="83"/>
                  </a:lnTo>
                  <a:lnTo>
                    <a:pt x="377" y="83"/>
                  </a:lnTo>
                  <a:lnTo>
                    <a:pt x="377" y="83"/>
                  </a:lnTo>
                  <a:lnTo>
                    <a:pt x="377" y="81"/>
                  </a:lnTo>
                  <a:lnTo>
                    <a:pt x="377" y="81"/>
                  </a:lnTo>
                  <a:lnTo>
                    <a:pt x="378" y="80"/>
                  </a:lnTo>
                  <a:close/>
                  <a:moveTo>
                    <a:pt x="343" y="29"/>
                  </a:moveTo>
                  <a:lnTo>
                    <a:pt x="346" y="27"/>
                  </a:lnTo>
                  <a:lnTo>
                    <a:pt x="348" y="27"/>
                  </a:lnTo>
                  <a:lnTo>
                    <a:pt x="348" y="29"/>
                  </a:lnTo>
                  <a:lnTo>
                    <a:pt x="348" y="30"/>
                  </a:lnTo>
                  <a:lnTo>
                    <a:pt x="349" y="32"/>
                  </a:lnTo>
                  <a:lnTo>
                    <a:pt x="349" y="34"/>
                  </a:lnTo>
                  <a:lnTo>
                    <a:pt x="349" y="35"/>
                  </a:lnTo>
                  <a:lnTo>
                    <a:pt x="348" y="39"/>
                  </a:lnTo>
                  <a:lnTo>
                    <a:pt x="348" y="39"/>
                  </a:lnTo>
                  <a:lnTo>
                    <a:pt x="349" y="39"/>
                  </a:lnTo>
                  <a:lnTo>
                    <a:pt x="351" y="39"/>
                  </a:lnTo>
                  <a:lnTo>
                    <a:pt x="353" y="41"/>
                  </a:lnTo>
                  <a:lnTo>
                    <a:pt x="353" y="42"/>
                  </a:lnTo>
                  <a:lnTo>
                    <a:pt x="353" y="44"/>
                  </a:lnTo>
                  <a:lnTo>
                    <a:pt x="354" y="44"/>
                  </a:lnTo>
                  <a:lnTo>
                    <a:pt x="354" y="44"/>
                  </a:lnTo>
                  <a:lnTo>
                    <a:pt x="356" y="44"/>
                  </a:lnTo>
                  <a:lnTo>
                    <a:pt x="358" y="46"/>
                  </a:lnTo>
                  <a:lnTo>
                    <a:pt x="358" y="46"/>
                  </a:lnTo>
                  <a:lnTo>
                    <a:pt x="360" y="47"/>
                  </a:lnTo>
                  <a:lnTo>
                    <a:pt x="358" y="49"/>
                  </a:lnTo>
                  <a:lnTo>
                    <a:pt x="358" y="51"/>
                  </a:lnTo>
                  <a:lnTo>
                    <a:pt x="360" y="51"/>
                  </a:lnTo>
                  <a:lnTo>
                    <a:pt x="363" y="54"/>
                  </a:lnTo>
                  <a:lnTo>
                    <a:pt x="361" y="56"/>
                  </a:lnTo>
                  <a:lnTo>
                    <a:pt x="361" y="58"/>
                  </a:lnTo>
                  <a:lnTo>
                    <a:pt x="365" y="58"/>
                  </a:lnTo>
                  <a:lnTo>
                    <a:pt x="368" y="59"/>
                  </a:lnTo>
                  <a:lnTo>
                    <a:pt x="370" y="59"/>
                  </a:lnTo>
                  <a:lnTo>
                    <a:pt x="371" y="58"/>
                  </a:lnTo>
                  <a:lnTo>
                    <a:pt x="373" y="58"/>
                  </a:lnTo>
                  <a:lnTo>
                    <a:pt x="373" y="58"/>
                  </a:lnTo>
                  <a:lnTo>
                    <a:pt x="375" y="54"/>
                  </a:lnTo>
                  <a:lnTo>
                    <a:pt x="375" y="54"/>
                  </a:lnTo>
                  <a:lnTo>
                    <a:pt x="377" y="54"/>
                  </a:lnTo>
                  <a:lnTo>
                    <a:pt x="377" y="54"/>
                  </a:lnTo>
                  <a:lnTo>
                    <a:pt x="378" y="54"/>
                  </a:lnTo>
                  <a:lnTo>
                    <a:pt x="380" y="54"/>
                  </a:lnTo>
                  <a:lnTo>
                    <a:pt x="382" y="56"/>
                  </a:lnTo>
                  <a:lnTo>
                    <a:pt x="383" y="56"/>
                  </a:lnTo>
                  <a:lnTo>
                    <a:pt x="385" y="56"/>
                  </a:lnTo>
                  <a:lnTo>
                    <a:pt x="385" y="54"/>
                  </a:lnTo>
                  <a:lnTo>
                    <a:pt x="383" y="54"/>
                  </a:lnTo>
                  <a:lnTo>
                    <a:pt x="382" y="52"/>
                  </a:lnTo>
                  <a:lnTo>
                    <a:pt x="383" y="51"/>
                  </a:lnTo>
                  <a:lnTo>
                    <a:pt x="385" y="52"/>
                  </a:lnTo>
                  <a:lnTo>
                    <a:pt x="387" y="52"/>
                  </a:lnTo>
                  <a:lnTo>
                    <a:pt x="387" y="51"/>
                  </a:lnTo>
                  <a:lnTo>
                    <a:pt x="385" y="47"/>
                  </a:lnTo>
                  <a:lnTo>
                    <a:pt x="383" y="46"/>
                  </a:lnTo>
                  <a:lnTo>
                    <a:pt x="383" y="44"/>
                  </a:lnTo>
                  <a:lnTo>
                    <a:pt x="382" y="46"/>
                  </a:lnTo>
                  <a:lnTo>
                    <a:pt x="380" y="47"/>
                  </a:lnTo>
                  <a:lnTo>
                    <a:pt x="378" y="47"/>
                  </a:lnTo>
                  <a:lnTo>
                    <a:pt x="377" y="47"/>
                  </a:lnTo>
                  <a:lnTo>
                    <a:pt x="378" y="46"/>
                  </a:lnTo>
                  <a:lnTo>
                    <a:pt x="382" y="44"/>
                  </a:lnTo>
                  <a:lnTo>
                    <a:pt x="383" y="42"/>
                  </a:lnTo>
                  <a:lnTo>
                    <a:pt x="383" y="35"/>
                  </a:lnTo>
                  <a:lnTo>
                    <a:pt x="383" y="32"/>
                  </a:lnTo>
                  <a:lnTo>
                    <a:pt x="375" y="32"/>
                  </a:lnTo>
                  <a:lnTo>
                    <a:pt x="371" y="30"/>
                  </a:lnTo>
                  <a:lnTo>
                    <a:pt x="370" y="29"/>
                  </a:lnTo>
                  <a:lnTo>
                    <a:pt x="370" y="27"/>
                  </a:lnTo>
                  <a:lnTo>
                    <a:pt x="353" y="12"/>
                  </a:lnTo>
                  <a:lnTo>
                    <a:pt x="349" y="15"/>
                  </a:lnTo>
                  <a:lnTo>
                    <a:pt x="348" y="15"/>
                  </a:lnTo>
                  <a:lnTo>
                    <a:pt x="348" y="15"/>
                  </a:lnTo>
                  <a:lnTo>
                    <a:pt x="346" y="15"/>
                  </a:lnTo>
                  <a:lnTo>
                    <a:pt x="346" y="13"/>
                  </a:lnTo>
                  <a:lnTo>
                    <a:pt x="346" y="15"/>
                  </a:lnTo>
                  <a:lnTo>
                    <a:pt x="346" y="15"/>
                  </a:lnTo>
                  <a:lnTo>
                    <a:pt x="346" y="17"/>
                  </a:lnTo>
                  <a:lnTo>
                    <a:pt x="348" y="17"/>
                  </a:lnTo>
                  <a:lnTo>
                    <a:pt x="346" y="19"/>
                  </a:lnTo>
                  <a:lnTo>
                    <a:pt x="344" y="19"/>
                  </a:lnTo>
                  <a:lnTo>
                    <a:pt x="346" y="20"/>
                  </a:lnTo>
                  <a:lnTo>
                    <a:pt x="344" y="22"/>
                  </a:lnTo>
                  <a:lnTo>
                    <a:pt x="341" y="22"/>
                  </a:lnTo>
                  <a:lnTo>
                    <a:pt x="339" y="24"/>
                  </a:lnTo>
                  <a:lnTo>
                    <a:pt x="337" y="25"/>
                  </a:lnTo>
                  <a:lnTo>
                    <a:pt x="336" y="25"/>
                  </a:lnTo>
                  <a:lnTo>
                    <a:pt x="341" y="29"/>
                  </a:lnTo>
                  <a:lnTo>
                    <a:pt x="343" y="29"/>
                  </a:lnTo>
                  <a:close/>
                  <a:moveTo>
                    <a:pt x="397" y="71"/>
                  </a:moveTo>
                  <a:lnTo>
                    <a:pt x="395" y="68"/>
                  </a:lnTo>
                  <a:lnTo>
                    <a:pt x="394" y="68"/>
                  </a:lnTo>
                  <a:lnTo>
                    <a:pt x="392" y="68"/>
                  </a:lnTo>
                  <a:lnTo>
                    <a:pt x="392" y="66"/>
                  </a:lnTo>
                  <a:lnTo>
                    <a:pt x="387" y="63"/>
                  </a:lnTo>
                  <a:lnTo>
                    <a:pt x="387" y="63"/>
                  </a:lnTo>
                  <a:lnTo>
                    <a:pt x="385" y="63"/>
                  </a:lnTo>
                  <a:lnTo>
                    <a:pt x="385" y="63"/>
                  </a:lnTo>
                  <a:lnTo>
                    <a:pt x="383" y="64"/>
                  </a:lnTo>
                  <a:lnTo>
                    <a:pt x="383" y="64"/>
                  </a:lnTo>
                  <a:lnTo>
                    <a:pt x="382" y="64"/>
                  </a:lnTo>
                  <a:lnTo>
                    <a:pt x="380" y="64"/>
                  </a:lnTo>
                  <a:lnTo>
                    <a:pt x="375" y="66"/>
                  </a:lnTo>
                  <a:lnTo>
                    <a:pt x="375" y="68"/>
                  </a:lnTo>
                  <a:lnTo>
                    <a:pt x="375" y="68"/>
                  </a:lnTo>
                  <a:lnTo>
                    <a:pt x="371" y="66"/>
                  </a:lnTo>
                  <a:lnTo>
                    <a:pt x="371" y="66"/>
                  </a:lnTo>
                  <a:lnTo>
                    <a:pt x="370" y="66"/>
                  </a:lnTo>
                  <a:lnTo>
                    <a:pt x="365" y="66"/>
                  </a:lnTo>
                  <a:lnTo>
                    <a:pt x="363" y="66"/>
                  </a:lnTo>
                  <a:lnTo>
                    <a:pt x="358" y="69"/>
                  </a:lnTo>
                  <a:lnTo>
                    <a:pt x="358" y="69"/>
                  </a:lnTo>
                  <a:lnTo>
                    <a:pt x="358" y="73"/>
                  </a:lnTo>
                  <a:lnTo>
                    <a:pt x="358" y="73"/>
                  </a:lnTo>
                  <a:lnTo>
                    <a:pt x="358" y="73"/>
                  </a:lnTo>
                  <a:lnTo>
                    <a:pt x="360" y="73"/>
                  </a:lnTo>
                  <a:lnTo>
                    <a:pt x="361" y="73"/>
                  </a:lnTo>
                  <a:lnTo>
                    <a:pt x="361" y="75"/>
                  </a:lnTo>
                  <a:lnTo>
                    <a:pt x="363" y="75"/>
                  </a:lnTo>
                  <a:lnTo>
                    <a:pt x="365" y="75"/>
                  </a:lnTo>
                  <a:lnTo>
                    <a:pt x="370" y="75"/>
                  </a:lnTo>
                  <a:lnTo>
                    <a:pt x="371" y="75"/>
                  </a:lnTo>
                  <a:lnTo>
                    <a:pt x="371" y="75"/>
                  </a:lnTo>
                  <a:lnTo>
                    <a:pt x="373" y="75"/>
                  </a:lnTo>
                  <a:lnTo>
                    <a:pt x="373" y="75"/>
                  </a:lnTo>
                  <a:lnTo>
                    <a:pt x="373" y="75"/>
                  </a:lnTo>
                  <a:lnTo>
                    <a:pt x="375" y="75"/>
                  </a:lnTo>
                  <a:lnTo>
                    <a:pt x="375" y="75"/>
                  </a:lnTo>
                  <a:lnTo>
                    <a:pt x="377" y="75"/>
                  </a:lnTo>
                  <a:lnTo>
                    <a:pt x="377" y="75"/>
                  </a:lnTo>
                  <a:lnTo>
                    <a:pt x="377" y="76"/>
                  </a:lnTo>
                  <a:lnTo>
                    <a:pt x="383" y="73"/>
                  </a:lnTo>
                  <a:lnTo>
                    <a:pt x="385" y="75"/>
                  </a:lnTo>
                  <a:lnTo>
                    <a:pt x="387" y="76"/>
                  </a:lnTo>
                  <a:lnTo>
                    <a:pt x="387" y="80"/>
                  </a:lnTo>
                  <a:lnTo>
                    <a:pt x="388" y="78"/>
                  </a:lnTo>
                  <a:lnTo>
                    <a:pt x="390" y="78"/>
                  </a:lnTo>
                  <a:lnTo>
                    <a:pt x="390" y="78"/>
                  </a:lnTo>
                  <a:lnTo>
                    <a:pt x="392" y="78"/>
                  </a:lnTo>
                  <a:lnTo>
                    <a:pt x="392" y="78"/>
                  </a:lnTo>
                  <a:lnTo>
                    <a:pt x="394" y="76"/>
                  </a:lnTo>
                  <a:lnTo>
                    <a:pt x="394" y="75"/>
                  </a:lnTo>
                  <a:lnTo>
                    <a:pt x="394" y="75"/>
                  </a:lnTo>
                  <a:lnTo>
                    <a:pt x="395" y="75"/>
                  </a:lnTo>
                  <a:lnTo>
                    <a:pt x="397" y="73"/>
                  </a:lnTo>
                  <a:lnTo>
                    <a:pt x="397" y="73"/>
                  </a:lnTo>
                  <a:lnTo>
                    <a:pt x="397" y="75"/>
                  </a:lnTo>
                  <a:lnTo>
                    <a:pt x="399" y="75"/>
                  </a:lnTo>
                  <a:lnTo>
                    <a:pt x="399" y="75"/>
                  </a:lnTo>
                  <a:lnTo>
                    <a:pt x="399" y="73"/>
                  </a:lnTo>
                  <a:lnTo>
                    <a:pt x="397" y="71"/>
                  </a:lnTo>
                  <a:close/>
                  <a:moveTo>
                    <a:pt x="86" y="76"/>
                  </a:moveTo>
                  <a:lnTo>
                    <a:pt x="88" y="76"/>
                  </a:lnTo>
                  <a:lnTo>
                    <a:pt x="91" y="76"/>
                  </a:lnTo>
                  <a:lnTo>
                    <a:pt x="91" y="76"/>
                  </a:lnTo>
                  <a:lnTo>
                    <a:pt x="91" y="76"/>
                  </a:lnTo>
                  <a:lnTo>
                    <a:pt x="93" y="76"/>
                  </a:lnTo>
                  <a:lnTo>
                    <a:pt x="95" y="75"/>
                  </a:lnTo>
                  <a:lnTo>
                    <a:pt x="95" y="75"/>
                  </a:lnTo>
                  <a:lnTo>
                    <a:pt x="95" y="75"/>
                  </a:lnTo>
                  <a:lnTo>
                    <a:pt x="95" y="73"/>
                  </a:lnTo>
                  <a:lnTo>
                    <a:pt x="96" y="71"/>
                  </a:lnTo>
                  <a:lnTo>
                    <a:pt x="96" y="71"/>
                  </a:lnTo>
                  <a:lnTo>
                    <a:pt x="95" y="69"/>
                  </a:lnTo>
                  <a:lnTo>
                    <a:pt x="93" y="69"/>
                  </a:lnTo>
                  <a:lnTo>
                    <a:pt x="93" y="69"/>
                  </a:lnTo>
                  <a:lnTo>
                    <a:pt x="90" y="69"/>
                  </a:lnTo>
                  <a:lnTo>
                    <a:pt x="90" y="69"/>
                  </a:lnTo>
                  <a:lnTo>
                    <a:pt x="88" y="69"/>
                  </a:lnTo>
                  <a:lnTo>
                    <a:pt x="88" y="69"/>
                  </a:lnTo>
                  <a:lnTo>
                    <a:pt x="88" y="69"/>
                  </a:lnTo>
                  <a:lnTo>
                    <a:pt x="90" y="71"/>
                  </a:lnTo>
                  <a:lnTo>
                    <a:pt x="90" y="71"/>
                  </a:lnTo>
                  <a:lnTo>
                    <a:pt x="88" y="71"/>
                  </a:lnTo>
                  <a:lnTo>
                    <a:pt x="88" y="73"/>
                  </a:lnTo>
                  <a:lnTo>
                    <a:pt x="86" y="73"/>
                  </a:lnTo>
                  <a:lnTo>
                    <a:pt x="84" y="73"/>
                  </a:lnTo>
                  <a:lnTo>
                    <a:pt x="84" y="73"/>
                  </a:lnTo>
                  <a:lnTo>
                    <a:pt x="86" y="75"/>
                  </a:lnTo>
                  <a:lnTo>
                    <a:pt x="86" y="76"/>
                  </a:lnTo>
                  <a:close/>
                  <a:moveTo>
                    <a:pt x="93" y="90"/>
                  </a:moveTo>
                  <a:lnTo>
                    <a:pt x="93" y="90"/>
                  </a:lnTo>
                  <a:lnTo>
                    <a:pt x="91" y="90"/>
                  </a:lnTo>
                  <a:lnTo>
                    <a:pt x="88" y="93"/>
                  </a:lnTo>
                  <a:lnTo>
                    <a:pt x="88" y="93"/>
                  </a:lnTo>
                  <a:lnTo>
                    <a:pt x="88" y="98"/>
                  </a:lnTo>
                  <a:lnTo>
                    <a:pt x="88" y="98"/>
                  </a:lnTo>
                  <a:lnTo>
                    <a:pt x="90" y="98"/>
                  </a:lnTo>
                  <a:lnTo>
                    <a:pt x="90" y="98"/>
                  </a:lnTo>
                  <a:lnTo>
                    <a:pt x="90" y="98"/>
                  </a:lnTo>
                  <a:lnTo>
                    <a:pt x="91" y="98"/>
                  </a:lnTo>
                  <a:lnTo>
                    <a:pt x="91" y="98"/>
                  </a:lnTo>
                  <a:lnTo>
                    <a:pt x="93" y="98"/>
                  </a:lnTo>
                  <a:lnTo>
                    <a:pt x="93" y="98"/>
                  </a:lnTo>
                  <a:lnTo>
                    <a:pt x="98" y="97"/>
                  </a:lnTo>
                  <a:lnTo>
                    <a:pt x="100" y="97"/>
                  </a:lnTo>
                  <a:lnTo>
                    <a:pt x="101" y="97"/>
                  </a:lnTo>
                  <a:lnTo>
                    <a:pt x="105" y="97"/>
                  </a:lnTo>
                  <a:lnTo>
                    <a:pt x="105" y="97"/>
                  </a:lnTo>
                  <a:lnTo>
                    <a:pt x="103" y="95"/>
                  </a:lnTo>
                  <a:lnTo>
                    <a:pt x="101" y="95"/>
                  </a:lnTo>
                  <a:lnTo>
                    <a:pt x="100" y="93"/>
                  </a:lnTo>
                  <a:lnTo>
                    <a:pt x="98" y="93"/>
                  </a:lnTo>
                  <a:lnTo>
                    <a:pt x="96" y="92"/>
                  </a:lnTo>
                  <a:lnTo>
                    <a:pt x="96" y="92"/>
                  </a:lnTo>
                  <a:lnTo>
                    <a:pt x="95" y="92"/>
                  </a:lnTo>
                  <a:lnTo>
                    <a:pt x="93" y="90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714B94E2-9DC6-47E5-817F-520C1AD67E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08838" y="3175000"/>
              <a:ext cx="1641475" cy="1652588"/>
            </a:xfrm>
            <a:custGeom>
              <a:avLst/>
              <a:gdLst>
                <a:gd name="T0" fmla="*/ 399 w 1034"/>
                <a:gd name="T1" fmla="*/ 542 h 1041"/>
                <a:gd name="T2" fmla="*/ 477 w 1034"/>
                <a:gd name="T3" fmla="*/ 664 h 1041"/>
                <a:gd name="T4" fmla="*/ 718 w 1034"/>
                <a:gd name="T5" fmla="*/ 735 h 1041"/>
                <a:gd name="T6" fmla="*/ 757 w 1034"/>
                <a:gd name="T7" fmla="*/ 842 h 1041"/>
                <a:gd name="T8" fmla="*/ 742 w 1034"/>
                <a:gd name="T9" fmla="*/ 825 h 1041"/>
                <a:gd name="T10" fmla="*/ 667 w 1034"/>
                <a:gd name="T11" fmla="*/ 839 h 1041"/>
                <a:gd name="T12" fmla="*/ 664 w 1034"/>
                <a:gd name="T13" fmla="*/ 866 h 1041"/>
                <a:gd name="T14" fmla="*/ 700 w 1034"/>
                <a:gd name="T15" fmla="*/ 866 h 1041"/>
                <a:gd name="T16" fmla="*/ 742 w 1034"/>
                <a:gd name="T17" fmla="*/ 859 h 1041"/>
                <a:gd name="T18" fmla="*/ 786 w 1034"/>
                <a:gd name="T19" fmla="*/ 847 h 1041"/>
                <a:gd name="T20" fmla="*/ 146 w 1034"/>
                <a:gd name="T21" fmla="*/ 484 h 1041"/>
                <a:gd name="T22" fmla="*/ 301 w 1034"/>
                <a:gd name="T23" fmla="*/ 519 h 1041"/>
                <a:gd name="T24" fmla="*/ 345 w 1034"/>
                <a:gd name="T25" fmla="*/ 526 h 1041"/>
                <a:gd name="T26" fmla="*/ 382 w 1034"/>
                <a:gd name="T27" fmla="*/ 535 h 1041"/>
                <a:gd name="T28" fmla="*/ 394 w 1034"/>
                <a:gd name="T29" fmla="*/ 531 h 1041"/>
                <a:gd name="T30" fmla="*/ 411 w 1034"/>
                <a:gd name="T31" fmla="*/ 536 h 1041"/>
                <a:gd name="T32" fmla="*/ 419 w 1034"/>
                <a:gd name="T33" fmla="*/ 557 h 1041"/>
                <a:gd name="T34" fmla="*/ 435 w 1034"/>
                <a:gd name="T35" fmla="*/ 557 h 1041"/>
                <a:gd name="T36" fmla="*/ 448 w 1034"/>
                <a:gd name="T37" fmla="*/ 586 h 1041"/>
                <a:gd name="T38" fmla="*/ 438 w 1034"/>
                <a:gd name="T39" fmla="*/ 598 h 1041"/>
                <a:gd name="T40" fmla="*/ 455 w 1034"/>
                <a:gd name="T41" fmla="*/ 618 h 1041"/>
                <a:gd name="T42" fmla="*/ 486 w 1034"/>
                <a:gd name="T43" fmla="*/ 621 h 1041"/>
                <a:gd name="T44" fmla="*/ 501 w 1034"/>
                <a:gd name="T45" fmla="*/ 633 h 1041"/>
                <a:gd name="T46" fmla="*/ 535 w 1034"/>
                <a:gd name="T47" fmla="*/ 686 h 1041"/>
                <a:gd name="T48" fmla="*/ 550 w 1034"/>
                <a:gd name="T49" fmla="*/ 732 h 1041"/>
                <a:gd name="T50" fmla="*/ 555 w 1034"/>
                <a:gd name="T51" fmla="*/ 744 h 1041"/>
                <a:gd name="T52" fmla="*/ 533 w 1034"/>
                <a:gd name="T53" fmla="*/ 728 h 1041"/>
                <a:gd name="T54" fmla="*/ 548 w 1034"/>
                <a:gd name="T55" fmla="*/ 749 h 1041"/>
                <a:gd name="T56" fmla="*/ 591 w 1034"/>
                <a:gd name="T57" fmla="*/ 767 h 1041"/>
                <a:gd name="T58" fmla="*/ 604 w 1034"/>
                <a:gd name="T59" fmla="*/ 754 h 1041"/>
                <a:gd name="T60" fmla="*/ 593 w 1034"/>
                <a:gd name="T61" fmla="*/ 755 h 1041"/>
                <a:gd name="T62" fmla="*/ 611 w 1034"/>
                <a:gd name="T63" fmla="*/ 735 h 1041"/>
                <a:gd name="T64" fmla="*/ 640 w 1034"/>
                <a:gd name="T65" fmla="*/ 691 h 1041"/>
                <a:gd name="T66" fmla="*/ 681 w 1034"/>
                <a:gd name="T67" fmla="*/ 671 h 1041"/>
                <a:gd name="T68" fmla="*/ 703 w 1034"/>
                <a:gd name="T69" fmla="*/ 664 h 1041"/>
                <a:gd name="T70" fmla="*/ 740 w 1034"/>
                <a:gd name="T71" fmla="*/ 603 h 1041"/>
                <a:gd name="T72" fmla="*/ 759 w 1034"/>
                <a:gd name="T73" fmla="*/ 591 h 1041"/>
                <a:gd name="T74" fmla="*/ 759 w 1034"/>
                <a:gd name="T75" fmla="*/ 569 h 1041"/>
                <a:gd name="T76" fmla="*/ 773 w 1034"/>
                <a:gd name="T77" fmla="*/ 604 h 1041"/>
                <a:gd name="T78" fmla="*/ 771 w 1034"/>
                <a:gd name="T79" fmla="*/ 616 h 1041"/>
                <a:gd name="T80" fmla="*/ 766 w 1034"/>
                <a:gd name="T81" fmla="*/ 655 h 1041"/>
                <a:gd name="T82" fmla="*/ 735 w 1034"/>
                <a:gd name="T83" fmla="*/ 691 h 1041"/>
                <a:gd name="T84" fmla="*/ 728 w 1034"/>
                <a:gd name="T85" fmla="*/ 725 h 1041"/>
                <a:gd name="T86" fmla="*/ 725 w 1034"/>
                <a:gd name="T87" fmla="*/ 771 h 1041"/>
                <a:gd name="T88" fmla="*/ 684 w 1034"/>
                <a:gd name="T89" fmla="*/ 788 h 1041"/>
                <a:gd name="T90" fmla="*/ 706 w 1034"/>
                <a:gd name="T91" fmla="*/ 795 h 1041"/>
                <a:gd name="T92" fmla="*/ 754 w 1034"/>
                <a:gd name="T93" fmla="*/ 786 h 1041"/>
                <a:gd name="T94" fmla="*/ 766 w 1034"/>
                <a:gd name="T95" fmla="*/ 737 h 1041"/>
                <a:gd name="T96" fmla="*/ 798 w 1034"/>
                <a:gd name="T97" fmla="*/ 727 h 1041"/>
                <a:gd name="T98" fmla="*/ 822 w 1034"/>
                <a:gd name="T99" fmla="*/ 759 h 1041"/>
                <a:gd name="T100" fmla="*/ 813 w 1034"/>
                <a:gd name="T101" fmla="*/ 805 h 1041"/>
                <a:gd name="T102" fmla="*/ 800 w 1034"/>
                <a:gd name="T103" fmla="*/ 832 h 1041"/>
                <a:gd name="T104" fmla="*/ 859 w 1034"/>
                <a:gd name="T105" fmla="*/ 822 h 1041"/>
                <a:gd name="T106" fmla="*/ 857 w 1034"/>
                <a:gd name="T107" fmla="*/ 815 h 1041"/>
                <a:gd name="T108" fmla="*/ 891 w 1034"/>
                <a:gd name="T109" fmla="*/ 813 h 1041"/>
                <a:gd name="T110" fmla="*/ 890 w 1034"/>
                <a:gd name="T111" fmla="*/ 835 h 1041"/>
                <a:gd name="T112" fmla="*/ 869 w 1034"/>
                <a:gd name="T113" fmla="*/ 822 h 1041"/>
                <a:gd name="T114" fmla="*/ 910 w 1034"/>
                <a:gd name="T115" fmla="*/ 866 h 1041"/>
                <a:gd name="T116" fmla="*/ 936 w 1034"/>
                <a:gd name="T117" fmla="*/ 915 h 1041"/>
                <a:gd name="T118" fmla="*/ 949 w 1034"/>
                <a:gd name="T119" fmla="*/ 992 h 1041"/>
                <a:gd name="T120" fmla="*/ 978 w 1034"/>
                <a:gd name="T121" fmla="*/ 1024 h 1041"/>
                <a:gd name="T122" fmla="*/ 1031 w 1034"/>
                <a:gd name="T123" fmla="*/ 1039 h 10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34" h="1041">
                  <a:moveTo>
                    <a:pt x="644" y="788"/>
                  </a:moveTo>
                  <a:lnTo>
                    <a:pt x="644" y="788"/>
                  </a:lnTo>
                  <a:lnTo>
                    <a:pt x="642" y="788"/>
                  </a:lnTo>
                  <a:lnTo>
                    <a:pt x="640" y="789"/>
                  </a:lnTo>
                  <a:lnTo>
                    <a:pt x="642" y="789"/>
                  </a:lnTo>
                  <a:lnTo>
                    <a:pt x="644" y="791"/>
                  </a:lnTo>
                  <a:lnTo>
                    <a:pt x="645" y="791"/>
                  </a:lnTo>
                  <a:lnTo>
                    <a:pt x="645" y="791"/>
                  </a:lnTo>
                  <a:lnTo>
                    <a:pt x="645" y="791"/>
                  </a:lnTo>
                  <a:lnTo>
                    <a:pt x="645" y="789"/>
                  </a:lnTo>
                  <a:lnTo>
                    <a:pt x="644" y="788"/>
                  </a:lnTo>
                  <a:close/>
                  <a:moveTo>
                    <a:pt x="399" y="538"/>
                  </a:moveTo>
                  <a:lnTo>
                    <a:pt x="396" y="538"/>
                  </a:lnTo>
                  <a:lnTo>
                    <a:pt x="394" y="540"/>
                  </a:lnTo>
                  <a:lnTo>
                    <a:pt x="392" y="542"/>
                  </a:lnTo>
                  <a:lnTo>
                    <a:pt x="392" y="543"/>
                  </a:lnTo>
                  <a:lnTo>
                    <a:pt x="391" y="545"/>
                  </a:lnTo>
                  <a:lnTo>
                    <a:pt x="394" y="545"/>
                  </a:lnTo>
                  <a:lnTo>
                    <a:pt x="396" y="543"/>
                  </a:lnTo>
                  <a:lnTo>
                    <a:pt x="397" y="543"/>
                  </a:lnTo>
                  <a:lnTo>
                    <a:pt x="397" y="543"/>
                  </a:lnTo>
                  <a:lnTo>
                    <a:pt x="397" y="543"/>
                  </a:lnTo>
                  <a:lnTo>
                    <a:pt x="399" y="542"/>
                  </a:lnTo>
                  <a:lnTo>
                    <a:pt x="399" y="542"/>
                  </a:lnTo>
                  <a:lnTo>
                    <a:pt x="399" y="542"/>
                  </a:lnTo>
                  <a:lnTo>
                    <a:pt x="397" y="540"/>
                  </a:lnTo>
                  <a:lnTo>
                    <a:pt x="402" y="538"/>
                  </a:lnTo>
                  <a:lnTo>
                    <a:pt x="402" y="538"/>
                  </a:lnTo>
                  <a:lnTo>
                    <a:pt x="401" y="538"/>
                  </a:lnTo>
                  <a:lnTo>
                    <a:pt x="399" y="538"/>
                  </a:lnTo>
                  <a:close/>
                  <a:moveTo>
                    <a:pt x="477" y="664"/>
                  </a:moveTo>
                  <a:lnTo>
                    <a:pt x="477" y="664"/>
                  </a:lnTo>
                  <a:lnTo>
                    <a:pt x="477" y="664"/>
                  </a:lnTo>
                  <a:lnTo>
                    <a:pt x="475" y="664"/>
                  </a:lnTo>
                  <a:lnTo>
                    <a:pt x="474" y="664"/>
                  </a:lnTo>
                  <a:lnTo>
                    <a:pt x="472" y="664"/>
                  </a:lnTo>
                  <a:lnTo>
                    <a:pt x="472" y="665"/>
                  </a:lnTo>
                  <a:lnTo>
                    <a:pt x="472" y="665"/>
                  </a:lnTo>
                  <a:lnTo>
                    <a:pt x="472" y="667"/>
                  </a:lnTo>
                  <a:lnTo>
                    <a:pt x="472" y="669"/>
                  </a:lnTo>
                  <a:lnTo>
                    <a:pt x="472" y="671"/>
                  </a:lnTo>
                  <a:lnTo>
                    <a:pt x="474" y="671"/>
                  </a:lnTo>
                  <a:lnTo>
                    <a:pt x="475" y="667"/>
                  </a:lnTo>
                  <a:lnTo>
                    <a:pt x="477" y="667"/>
                  </a:lnTo>
                  <a:lnTo>
                    <a:pt x="477" y="667"/>
                  </a:lnTo>
                  <a:lnTo>
                    <a:pt x="479" y="667"/>
                  </a:lnTo>
                  <a:lnTo>
                    <a:pt x="477" y="665"/>
                  </a:lnTo>
                  <a:lnTo>
                    <a:pt x="477" y="664"/>
                  </a:lnTo>
                  <a:close/>
                  <a:moveTo>
                    <a:pt x="620" y="778"/>
                  </a:moveTo>
                  <a:lnTo>
                    <a:pt x="620" y="778"/>
                  </a:lnTo>
                  <a:lnTo>
                    <a:pt x="620" y="778"/>
                  </a:lnTo>
                  <a:lnTo>
                    <a:pt x="618" y="776"/>
                  </a:lnTo>
                  <a:lnTo>
                    <a:pt x="615" y="771"/>
                  </a:lnTo>
                  <a:lnTo>
                    <a:pt x="613" y="771"/>
                  </a:lnTo>
                  <a:lnTo>
                    <a:pt x="611" y="771"/>
                  </a:lnTo>
                  <a:lnTo>
                    <a:pt x="611" y="772"/>
                  </a:lnTo>
                  <a:lnTo>
                    <a:pt x="615" y="776"/>
                  </a:lnTo>
                  <a:lnTo>
                    <a:pt x="616" y="778"/>
                  </a:lnTo>
                  <a:lnTo>
                    <a:pt x="616" y="779"/>
                  </a:lnTo>
                  <a:lnTo>
                    <a:pt x="616" y="781"/>
                  </a:lnTo>
                  <a:lnTo>
                    <a:pt x="620" y="781"/>
                  </a:lnTo>
                  <a:lnTo>
                    <a:pt x="620" y="783"/>
                  </a:lnTo>
                  <a:lnTo>
                    <a:pt x="621" y="781"/>
                  </a:lnTo>
                  <a:lnTo>
                    <a:pt x="621" y="781"/>
                  </a:lnTo>
                  <a:lnTo>
                    <a:pt x="621" y="779"/>
                  </a:lnTo>
                  <a:lnTo>
                    <a:pt x="620" y="778"/>
                  </a:lnTo>
                  <a:close/>
                  <a:moveTo>
                    <a:pt x="720" y="735"/>
                  </a:moveTo>
                  <a:lnTo>
                    <a:pt x="722" y="732"/>
                  </a:lnTo>
                  <a:lnTo>
                    <a:pt x="722" y="730"/>
                  </a:lnTo>
                  <a:lnTo>
                    <a:pt x="718" y="733"/>
                  </a:lnTo>
                  <a:lnTo>
                    <a:pt x="718" y="733"/>
                  </a:lnTo>
                  <a:lnTo>
                    <a:pt x="718" y="735"/>
                  </a:lnTo>
                  <a:lnTo>
                    <a:pt x="720" y="735"/>
                  </a:lnTo>
                  <a:lnTo>
                    <a:pt x="720" y="735"/>
                  </a:lnTo>
                  <a:close/>
                  <a:moveTo>
                    <a:pt x="784" y="845"/>
                  </a:moveTo>
                  <a:lnTo>
                    <a:pt x="783" y="845"/>
                  </a:lnTo>
                  <a:lnTo>
                    <a:pt x="783" y="845"/>
                  </a:lnTo>
                  <a:lnTo>
                    <a:pt x="781" y="844"/>
                  </a:lnTo>
                  <a:lnTo>
                    <a:pt x="781" y="842"/>
                  </a:lnTo>
                  <a:lnTo>
                    <a:pt x="781" y="840"/>
                  </a:lnTo>
                  <a:lnTo>
                    <a:pt x="779" y="840"/>
                  </a:lnTo>
                  <a:lnTo>
                    <a:pt x="776" y="839"/>
                  </a:lnTo>
                  <a:lnTo>
                    <a:pt x="773" y="839"/>
                  </a:lnTo>
                  <a:lnTo>
                    <a:pt x="769" y="839"/>
                  </a:lnTo>
                  <a:lnTo>
                    <a:pt x="767" y="839"/>
                  </a:lnTo>
                  <a:lnTo>
                    <a:pt x="766" y="840"/>
                  </a:lnTo>
                  <a:lnTo>
                    <a:pt x="766" y="842"/>
                  </a:lnTo>
                  <a:lnTo>
                    <a:pt x="766" y="842"/>
                  </a:lnTo>
                  <a:lnTo>
                    <a:pt x="764" y="844"/>
                  </a:lnTo>
                  <a:lnTo>
                    <a:pt x="762" y="845"/>
                  </a:lnTo>
                  <a:lnTo>
                    <a:pt x="761" y="845"/>
                  </a:lnTo>
                  <a:lnTo>
                    <a:pt x="759" y="845"/>
                  </a:lnTo>
                  <a:lnTo>
                    <a:pt x="757" y="845"/>
                  </a:lnTo>
                  <a:lnTo>
                    <a:pt x="757" y="844"/>
                  </a:lnTo>
                  <a:lnTo>
                    <a:pt x="757" y="842"/>
                  </a:lnTo>
                  <a:lnTo>
                    <a:pt x="757" y="842"/>
                  </a:lnTo>
                  <a:lnTo>
                    <a:pt x="757" y="840"/>
                  </a:lnTo>
                  <a:lnTo>
                    <a:pt x="757" y="840"/>
                  </a:lnTo>
                  <a:lnTo>
                    <a:pt x="756" y="839"/>
                  </a:lnTo>
                  <a:lnTo>
                    <a:pt x="756" y="839"/>
                  </a:lnTo>
                  <a:lnTo>
                    <a:pt x="756" y="840"/>
                  </a:lnTo>
                  <a:lnTo>
                    <a:pt x="754" y="840"/>
                  </a:lnTo>
                  <a:lnTo>
                    <a:pt x="751" y="840"/>
                  </a:lnTo>
                  <a:lnTo>
                    <a:pt x="749" y="840"/>
                  </a:lnTo>
                  <a:lnTo>
                    <a:pt x="745" y="839"/>
                  </a:lnTo>
                  <a:lnTo>
                    <a:pt x="742" y="840"/>
                  </a:lnTo>
                  <a:lnTo>
                    <a:pt x="740" y="840"/>
                  </a:lnTo>
                  <a:lnTo>
                    <a:pt x="739" y="839"/>
                  </a:lnTo>
                  <a:lnTo>
                    <a:pt x="744" y="835"/>
                  </a:lnTo>
                  <a:lnTo>
                    <a:pt x="745" y="832"/>
                  </a:lnTo>
                  <a:lnTo>
                    <a:pt x="745" y="832"/>
                  </a:lnTo>
                  <a:lnTo>
                    <a:pt x="744" y="832"/>
                  </a:lnTo>
                  <a:lnTo>
                    <a:pt x="740" y="832"/>
                  </a:lnTo>
                  <a:lnTo>
                    <a:pt x="739" y="832"/>
                  </a:lnTo>
                  <a:lnTo>
                    <a:pt x="739" y="830"/>
                  </a:lnTo>
                  <a:lnTo>
                    <a:pt x="740" y="829"/>
                  </a:lnTo>
                  <a:lnTo>
                    <a:pt x="742" y="829"/>
                  </a:lnTo>
                  <a:lnTo>
                    <a:pt x="744" y="827"/>
                  </a:lnTo>
                  <a:lnTo>
                    <a:pt x="744" y="827"/>
                  </a:lnTo>
                  <a:lnTo>
                    <a:pt x="742" y="825"/>
                  </a:lnTo>
                  <a:lnTo>
                    <a:pt x="740" y="827"/>
                  </a:lnTo>
                  <a:lnTo>
                    <a:pt x="740" y="825"/>
                  </a:lnTo>
                  <a:lnTo>
                    <a:pt x="739" y="827"/>
                  </a:lnTo>
                  <a:lnTo>
                    <a:pt x="735" y="827"/>
                  </a:lnTo>
                  <a:lnTo>
                    <a:pt x="734" y="827"/>
                  </a:lnTo>
                  <a:lnTo>
                    <a:pt x="732" y="827"/>
                  </a:lnTo>
                  <a:lnTo>
                    <a:pt x="730" y="827"/>
                  </a:lnTo>
                  <a:lnTo>
                    <a:pt x="728" y="829"/>
                  </a:lnTo>
                  <a:lnTo>
                    <a:pt x="727" y="829"/>
                  </a:lnTo>
                  <a:lnTo>
                    <a:pt x="727" y="829"/>
                  </a:lnTo>
                  <a:lnTo>
                    <a:pt x="720" y="827"/>
                  </a:lnTo>
                  <a:lnTo>
                    <a:pt x="718" y="825"/>
                  </a:lnTo>
                  <a:lnTo>
                    <a:pt x="717" y="827"/>
                  </a:lnTo>
                  <a:lnTo>
                    <a:pt x="715" y="827"/>
                  </a:lnTo>
                  <a:lnTo>
                    <a:pt x="715" y="829"/>
                  </a:lnTo>
                  <a:lnTo>
                    <a:pt x="713" y="829"/>
                  </a:lnTo>
                  <a:lnTo>
                    <a:pt x="701" y="832"/>
                  </a:lnTo>
                  <a:lnTo>
                    <a:pt x="698" y="834"/>
                  </a:lnTo>
                  <a:lnTo>
                    <a:pt x="696" y="834"/>
                  </a:lnTo>
                  <a:lnTo>
                    <a:pt x="672" y="837"/>
                  </a:lnTo>
                  <a:lnTo>
                    <a:pt x="671" y="837"/>
                  </a:lnTo>
                  <a:lnTo>
                    <a:pt x="671" y="837"/>
                  </a:lnTo>
                  <a:lnTo>
                    <a:pt x="669" y="839"/>
                  </a:lnTo>
                  <a:lnTo>
                    <a:pt x="667" y="839"/>
                  </a:lnTo>
                  <a:lnTo>
                    <a:pt x="662" y="840"/>
                  </a:lnTo>
                  <a:lnTo>
                    <a:pt x="657" y="840"/>
                  </a:lnTo>
                  <a:lnTo>
                    <a:pt x="654" y="840"/>
                  </a:lnTo>
                  <a:lnTo>
                    <a:pt x="654" y="842"/>
                  </a:lnTo>
                  <a:lnTo>
                    <a:pt x="654" y="842"/>
                  </a:lnTo>
                  <a:lnTo>
                    <a:pt x="654" y="844"/>
                  </a:lnTo>
                  <a:lnTo>
                    <a:pt x="652" y="845"/>
                  </a:lnTo>
                  <a:lnTo>
                    <a:pt x="652" y="845"/>
                  </a:lnTo>
                  <a:lnTo>
                    <a:pt x="652" y="845"/>
                  </a:lnTo>
                  <a:lnTo>
                    <a:pt x="652" y="847"/>
                  </a:lnTo>
                  <a:lnTo>
                    <a:pt x="650" y="849"/>
                  </a:lnTo>
                  <a:lnTo>
                    <a:pt x="650" y="851"/>
                  </a:lnTo>
                  <a:lnTo>
                    <a:pt x="650" y="851"/>
                  </a:lnTo>
                  <a:lnTo>
                    <a:pt x="650" y="851"/>
                  </a:lnTo>
                  <a:lnTo>
                    <a:pt x="649" y="852"/>
                  </a:lnTo>
                  <a:lnTo>
                    <a:pt x="649" y="854"/>
                  </a:lnTo>
                  <a:lnTo>
                    <a:pt x="649" y="854"/>
                  </a:lnTo>
                  <a:lnTo>
                    <a:pt x="654" y="857"/>
                  </a:lnTo>
                  <a:lnTo>
                    <a:pt x="655" y="859"/>
                  </a:lnTo>
                  <a:lnTo>
                    <a:pt x="659" y="859"/>
                  </a:lnTo>
                  <a:lnTo>
                    <a:pt x="659" y="859"/>
                  </a:lnTo>
                  <a:lnTo>
                    <a:pt x="662" y="862"/>
                  </a:lnTo>
                  <a:lnTo>
                    <a:pt x="664" y="864"/>
                  </a:lnTo>
                  <a:lnTo>
                    <a:pt x="664" y="866"/>
                  </a:lnTo>
                  <a:lnTo>
                    <a:pt x="664" y="866"/>
                  </a:lnTo>
                  <a:lnTo>
                    <a:pt x="664" y="868"/>
                  </a:lnTo>
                  <a:lnTo>
                    <a:pt x="666" y="868"/>
                  </a:lnTo>
                  <a:lnTo>
                    <a:pt x="667" y="866"/>
                  </a:lnTo>
                  <a:lnTo>
                    <a:pt x="669" y="866"/>
                  </a:lnTo>
                  <a:lnTo>
                    <a:pt x="669" y="866"/>
                  </a:lnTo>
                  <a:lnTo>
                    <a:pt x="669" y="866"/>
                  </a:lnTo>
                  <a:lnTo>
                    <a:pt x="671" y="866"/>
                  </a:lnTo>
                  <a:lnTo>
                    <a:pt x="671" y="866"/>
                  </a:lnTo>
                  <a:lnTo>
                    <a:pt x="672" y="866"/>
                  </a:lnTo>
                  <a:lnTo>
                    <a:pt x="674" y="866"/>
                  </a:lnTo>
                  <a:lnTo>
                    <a:pt x="674" y="866"/>
                  </a:lnTo>
                  <a:lnTo>
                    <a:pt x="676" y="864"/>
                  </a:lnTo>
                  <a:lnTo>
                    <a:pt x="678" y="864"/>
                  </a:lnTo>
                  <a:lnTo>
                    <a:pt x="678" y="864"/>
                  </a:lnTo>
                  <a:lnTo>
                    <a:pt x="679" y="866"/>
                  </a:lnTo>
                  <a:lnTo>
                    <a:pt x="683" y="866"/>
                  </a:lnTo>
                  <a:lnTo>
                    <a:pt x="684" y="866"/>
                  </a:lnTo>
                  <a:lnTo>
                    <a:pt x="691" y="864"/>
                  </a:lnTo>
                  <a:lnTo>
                    <a:pt x="691" y="864"/>
                  </a:lnTo>
                  <a:lnTo>
                    <a:pt x="693" y="864"/>
                  </a:lnTo>
                  <a:lnTo>
                    <a:pt x="696" y="864"/>
                  </a:lnTo>
                  <a:lnTo>
                    <a:pt x="698" y="864"/>
                  </a:lnTo>
                  <a:lnTo>
                    <a:pt x="700" y="866"/>
                  </a:lnTo>
                  <a:lnTo>
                    <a:pt x="701" y="866"/>
                  </a:lnTo>
                  <a:lnTo>
                    <a:pt x="705" y="864"/>
                  </a:lnTo>
                  <a:lnTo>
                    <a:pt x="705" y="862"/>
                  </a:lnTo>
                  <a:lnTo>
                    <a:pt x="705" y="861"/>
                  </a:lnTo>
                  <a:lnTo>
                    <a:pt x="708" y="861"/>
                  </a:lnTo>
                  <a:lnTo>
                    <a:pt x="708" y="861"/>
                  </a:lnTo>
                  <a:lnTo>
                    <a:pt x="710" y="861"/>
                  </a:lnTo>
                  <a:lnTo>
                    <a:pt x="715" y="861"/>
                  </a:lnTo>
                  <a:lnTo>
                    <a:pt x="718" y="862"/>
                  </a:lnTo>
                  <a:lnTo>
                    <a:pt x="722" y="862"/>
                  </a:lnTo>
                  <a:lnTo>
                    <a:pt x="725" y="866"/>
                  </a:lnTo>
                  <a:lnTo>
                    <a:pt x="727" y="868"/>
                  </a:lnTo>
                  <a:lnTo>
                    <a:pt x="728" y="869"/>
                  </a:lnTo>
                  <a:lnTo>
                    <a:pt x="732" y="868"/>
                  </a:lnTo>
                  <a:lnTo>
                    <a:pt x="737" y="864"/>
                  </a:lnTo>
                  <a:lnTo>
                    <a:pt x="740" y="864"/>
                  </a:lnTo>
                  <a:lnTo>
                    <a:pt x="742" y="862"/>
                  </a:lnTo>
                  <a:lnTo>
                    <a:pt x="742" y="862"/>
                  </a:lnTo>
                  <a:lnTo>
                    <a:pt x="742" y="862"/>
                  </a:lnTo>
                  <a:lnTo>
                    <a:pt x="742" y="862"/>
                  </a:lnTo>
                  <a:lnTo>
                    <a:pt x="742" y="861"/>
                  </a:lnTo>
                  <a:lnTo>
                    <a:pt x="742" y="861"/>
                  </a:lnTo>
                  <a:lnTo>
                    <a:pt x="742" y="859"/>
                  </a:lnTo>
                  <a:lnTo>
                    <a:pt x="742" y="859"/>
                  </a:lnTo>
                  <a:lnTo>
                    <a:pt x="742" y="859"/>
                  </a:lnTo>
                  <a:lnTo>
                    <a:pt x="742" y="857"/>
                  </a:lnTo>
                  <a:lnTo>
                    <a:pt x="742" y="856"/>
                  </a:lnTo>
                  <a:lnTo>
                    <a:pt x="744" y="854"/>
                  </a:lnTo>
                  <a:lnTo>
                    <a:pt x="747" y="854"/>
                  </a:lnTo>
                  <a:lnTo>
                    <a:pt x="754" y="851"/>
                  </a:lnTo>
                  <a:lnTo>
                    <a:pt x="757" y="851"/>
                  </a:lnTo>
                  <a:lnTo>
                    <a:pt x="761" y="851"/>
                  </a:lnTo>
                  <a:lnTo>
                    <a:pt x="762" y="851"/>
                  </a:lnTo>
                  <a:lnTo>
                    <a:pt x="764" y="851"/>
                  </a:lnTo>
                  <a:lnTo>
                    <a:pt x="766" y="851"/>
                  </a:lnTo>
                  <a:lnTo>
                    <a:pt x="767" y="851"/>
                  </a:lnTo>
                  <a:lnTo>
                    <a:pt x="769" y="851"/>
                  </a:lnTo>
                  <a:lnTo>
                    <a:pt x="771" y="852"/>
                  </a:lnTo>
                  <a:lnTo>
                    <a:pt x="774" y="854"/>
                  </a:lnTo>
                  <a:lnTo>
                    <a:pt x="776" y="854"/>
                  </a:lnTo>
                  <a:lnTo>
                    <a:pt x="778" y="854"/>
                  </a:lnTo>
                  <a:lnTo>
                    <a:pt x="779" y="854"/>
                  </a:lnTo>
                  <a:lnTo>
                    <a:pt x="781" y="854"/>
                  </a:lnTo>
                  <a:lnTo>
                    <a:pt x="783" y="851"/>
                  </a:lnTo>
                  <a:lnTo>
                    <a:pt x="784" y="851"/>
                  </a:lnTo>
                  <a:lnTo>
                    <a:pt x="786" y="851"/>
                  </a:lnTo>
                  <a:lnTo>
                    <a:pt x="786" y="849"/>
                  </a:lnTo>
                  <a:lnTo>
                    <a:pt x="786" y="847"/>
                  </a:lnTo>
                  <a:lnTo>
                    <a:pt x="786" y="845"/>
                  </a:lnTo>
                  <a:lnTo>
                    <a:pt x="784" y="845"/>
                  </a:lnTo>
                  <a:close/>
                  <a:moveTo>
                    <a:pt x="0" y="0"/>
                  </a:moveTo>
                  <a:lnTo>
                    <a:pt x="0" y="491"/>
                  </a:lnTo>
                  <a:lnTo>
                    <a:pt x="8" y="489"/>
                  </a:lnTo>
                  <a:lnTo>
                    <a:pt x="10" y="489"/>
                  </a:lnTo>
                  <a:lnTo>
                    <a:pt x="12" y="489"/>
                  </a:lnTo>
                  <a:lnTo>
                    <a:pt x="17" y="487"/>
                  </a:lnTo>
                  <a:lnTo>
                    <a:pt x="19" y="487"/>
                  </a:lnTo>
                  <a:lnTo>
                    <a:pt x="25" y="487"/>
                  </a:lnTo>
                  <a:lnTo>
                    <a:pt x="27" y="487"/>
                  </a:lnTo>
                  <a:lnTo>
                    <a:pt x="32" y="487"/>
                  </a:lnTo>
                  <a:lnTo>
                    <a:pt x="39" y="487"/>
                  </a:lnTo>
                  <a:lnTo>
                    <a:pt x="41" y="485"/>
                  </a:lnTo>
                  <a:lnTo>
                    <a:pt x="46" y="485"/>
                  </a:lnTo>
                  <a:lnTo>
                    <a:pt x="65" y="484"/>
                  </a:lnTo>
                  <a:lnTo>
                    <a:pt x="82" y="482"/>
                  </a:lnTo>
                  <a:lnTo>
                    <a:pt x="93" y="482"/>
                  </a:lnTo>
                  <a:lnTo>
                    <a:pt x="98" y="480"/>
                  </a:lnTo>
                  <a:lnTo>
                    <a:pt x="100" y="480"/>
                  </a:lnTo>
                  <a:lnTo>
                    <a:pt x="109" y="480"/>
                  </a:lnTo>
                  <a:lnTo>
                    <a:pt x="114" y="482"/>
                  </a:lnTo>
                  <a:lnTo>
                    <a:pt x="134" y="482"/>
                  </a:lnTo>
                  <a:lnTo>
                    <a:pt x="146" y="484"/>
                  </a:lnTo>
                  <a:lnTo>
                    <a:pt x="155" y="484"/>
                  </a:lnTo>
                  <a:lnTo>
                    <a:pt x="158" y="482"/>
                  </a:lnTo>
                  <a:lnTo>
                    <a:pt x="172" y="479"/>
                  </a:lnTo>
                  <a:lnTo>
                    <a:pt x="180" y="474"/>
                  </a:lnTo>
                  <a:lnTo>
                    <a:pt x="183" y="472"/>
                  </a:lnTo>
                  <a:lnTo>
                    <a:pt x="188" y="472"/>
                  </a:lnTo>
                  <a:lnTo>
                    <a:pt x="202" y="477"/>
                  </a:lnTo>
                  <a:lnTo>
                    <a:pt x="219" y="484"/>
                  </a:lnTo>
                  <a:lnTo>
                    <a:pt x="239" y="494"/>
                  </a:lnTo>
                  <a:lnTo>
                    <a:pt x="251" y="502"/>
                  </a:lnTo>
                  <a:lnTo>
                    <a:pt x="265" y="509"/>
                  </a:lnTo>
                  <a:lnTo>
                    <a:pt x="268" y="511"/>
                  </a:lnTo>
                  <a:lnTo>
                    <a:pt x="272" y="516"/>
                  </a:lnTo>
                  <a:lnTo>
                    <a:pt x="275" y="519"/>
                  </a:lnTo>
                  <a:lnTo>
                    <a:pt x="278" y="519"/>
                  </a:lnTo>
                  <a:lnTo>
                    <a:pt x="282" y="521"/>
                  </a:lnTo>
                  <a:lnTo>
                    <a:pt x="287" y="519"/>
                  </a:lnTo>
                  <a:lnTo>
                    <a:pt x="290" y="518"/>
                  </a:lnTo>
                  <a:lnTo>
                    <a:pt x="292" y="518"/>
                  </a:lnTo>
                  <a:lnTo>
                    <a:pt x="295" y="518"/>
                  </a:lnTo>
                  <a:lnTo>
                    <a:pt x="297" y="519"/>
                  </a:lnTo>
                  <a:lnTo>
                    <a:pt x="299" y="519"/>
                  </a:lnTo>
                  <a:lnTo>
                    <a:pt x="299" y="519"/>
                  </a:lnTo>
                  <a:lnTo>
                    <a:pt x="301" y="519"/>
                  </a:lnTo>
                  <a:lnTo>
                    <a:pt x="299" y="518"/>
                  </a:lnTo>
                  <a:lnTo>
                    <a:pt x="299" y="518"/>
                  </a:lnTo>
                  <a:lnTo>
                    <a:pt x="297" y="516"/>
                  </a:lnTo>
                  <a:lnTo>
                    <a:pt x="299" y="514"/>
                  </a:lnTo>
                  <a:lnTo>
                    <a:pt x="299" y="513"/>
                  </a:lnTo>
                  <a:lnTo>
                    <a:pt x="301" y="513"/>
                  </a:lnTo>
                  <a:lnTo>
                    <a:pt x="302" y="513"/>
                  </a:lnTo>
                  <a:lnTo>
                    <a:pt x="307" y="511"/>
                  </a:lnTo>
                  <a:lnTo>
                    <a:pt x="309" y="511"/>
                  </a:lnTo>
                  <a:lnTo>
                    <a:pt x="316" y="513"/>
                  </a:lnTo>
                  <a:lnTo>
                    <a:pt x="319" y="513"/>
                  </a:lnTo>
                  <a:lnTo>
                    <a:pt x="323" y="513"/>
                  </a:lnTo>
                  <a:lnTo>
                    <a:pt x="326" y="513"/>
                  </a:lnTo>
                  <a:lnTo>
                    <a:pt x="328" y="513"/>
                  </a:lnTo>
                  <a:lnTo>
                    <a:pt x="331" y="516"/>
                  </a:lnTo>
                  <a:lnTo>
                    <a:pt x="333" y="518"/>
                  </a:lnTo>
                  <a:lnTo>
                    <a:pt x="340" y="523"/>
                  </a:lnTo>
                  <a:lnTo>
                    <a:pt x="341" y="523"/>
                  </a:lnTo>
                  <a:lnTo>
                    <a:pt x="341" y="523"/>
                  </a:lnTo>
                  <a:lnTo>
                    <a:pt x="343" y="525"/>
                  </a:lnTo>
                  <a:lnTo>
                    <a:pt x="343" y="526"/>
                  </a:lnTo>
                  <a:lnTo>
                    <a:pt x="343" y="526"/>
                  </a:lnTo>
                  <a:lnTo>
                    <a:pt x="343" y="526"/>
                  </a:lnTo>
                  <a:lnTo>
                    <a:pt x="345" y="526"/>
                  </a:lnTo>
                  <a:lnTo>
                    <a:pt x="345" y="526"/>
                  </a:lnTo>
                  <a:lnTo>
                    <a:pt x="346" y="526"/>
                  </a:lnTo>
                  <a:lnTo>
                    <a:pt x="348" y="526"/>
                  </a:lnTo>
                  <a:lnTo>
                    <a:pt x="350" y="526"/>
                  </a:lnTo>
                  <a:lnTo>
                    <a:pt x="357" y="533"/>
                  </a:lnTo>
                  <a:lnTo>
                    <a:pt x="357" y="533"/>
                  </a:lnTo>
                  <a:lnTo>
                    <a:pt x="357" y="535"/>
                  </a:lnTo>
                  <a:lnTo>
                    <a:pt x="357" y="535"/>
                  </a:lnTo>
                  <a:lnTo>
                    <a:pt x="358" y="535"/>
                  </a:lnTo>
                  <a:lnTo>
                    <a:pt x="358" y="535"/>
                  </a:lnTo>
                  <a:lnTo>
                    <a:pt x="360" y="533"/>
                  </a:lnTo>
                  <a:lnTo>
                    <a:pt x="362" y="533"/>
                  </a:lnTo>
                  <a:lnTo>
                    <a:pt x="362" y="533"/>
                  </a:lnTo>
                  <a:lnTo>
                    <a:pt x="363" y="535"/>
                  </a:lnTo>
                  <a:lnTo>
                    <a:pt x="365" y="535"/>
                  </a:lnTo>
                  <a:lnTo>
                    <a:pt x="367" y="536"/>
                  </a:lnTo>
                  <a:lnTo>
                    <a:pt x="368" y="536"/>
                  </a:lnTo>
                  <a:lnTo>
                    <a:pt x="368" y="536"/>
                  </a:lnTo>
                  <a:lnTo>
                    <a:pt x="370" y="533"/>
                  </a:lnTo>
                  <a:lnTo>
                    <a:pt x="374" y="535"/>
                  </a:lnTo>
                  <a:lnTo>
                    <a:pt x="375" y="535"/>
                  </a:lnTo>
                  <a:lnTo>
                    <a:pt x="380" y="535"/>
                  </a:lnTo>
                  <a:lnTo>
                    <a:pt x="380" y="535"/>
                  </a:lnTo>
                  <a:lnTo>
                    <a:pt x="382" y="535"/>
                  </a:lnTo>
                  <a:lnTo>
                    <a:pt x="382" y="535"/>
                  </a:lnTo>
                  <a:lnTo>
                    <a:pt x="382" y="533"/>
                  </a:lnTo>
                  <a:lnTo>
                    <a:pt x="384" y="533"/>
                  </a:lnTo>
                  <a:lnTo>
                    <a:pt x="385" y="535"/>
                  </a:lnTo>
                  <a:lnTo>
                    <a:pt x="385" y="535"/>
                  </a:lnTo>
                  <a:lnTo>
                    <a:pt x="387" y="535"/>
                  </a:lnTo>
                  <a:lnTo>
                    <a:pt x="387" y="533"/>
                  </a:lnTo>
                  <a:lnTo>
                    <a:pt x="385" y="531"/>
                  </a:lnTo>
                  <a:lnTo>
                    <a:pt x="384" y="531"/>
                  </a:lnTo>
                  <a:lnTo>
                    <a:pt x="382" y="531"/>
                  </a:lnTo>
                  <a:lnTo>
                    <a:pt x="380" y="531"/>
                  </a:lnTo>
                  <a:lnTo>
                    <a:pt x="380" y="530"/>
                  </a:lnTo>
                  <a:lnTo>
                    <a:pt x="380" y="528"/>
                  </a:lnTo>
                  <a:lnTo>
                    <a:pt x="382" y="528"/>
                  </a:lnTo>
                  <a:lnTo>
                    <a:pt x="382" y="528"/>
                  </a:lnTo>
                  <a:lnTo>
                    <a:pt x="384" y="528"/>
                  </a:lnTo>
                  <a:lnTo>
                    <a:pt x="385" y="526"/>
                  </a:lnTo>
                  <a:lnTo>
                    <a:pt x="387" y="528"/>
                  </a:lnTo>
                  <a:lnTo>
                    <a:pt x="387" y="530"/>
                  </a:lnTo>
                  <a:lnTo>
                    <a:pt x="387" y="530"/>
                  </a:lnTo>
                  <a:lnTo>
                    <a:pt x="389" y="530"/>
                  </a:lnTo>
                  <a:lnTo>
                    <a:pt x="392" y="531"/>
                  </a:lnTo>
                  <a:lnTo>
                    <a:pt x="392" y="531"/>
                  </a:lnTo>
                  <a:lnTo>
                    <a:pt x="394" y="531"/>
                  </a:lnTo>
                  <a:lnTo>
                    <a:pt x="394" y="530"/>
                  </a:lnTo>
                  <a:lnTo>
                    <a:pt x="394" y="528"/>
                  </a:lnTo>
                  <a:lnTo>
                    <a:pt x="396" y="526"/>
                  </a:lnTo>
                  <a:lnTo>
                    <a:pt x="397" y="526"/>
                  </a:lnTo>
                  <a:lnTo>
                    <a:pt x="399" y="526"/>
                  </a:lnTo>
                  <a:lnTo>
                    <a:pt x="401" y="526"/>
                  </a:lnTo>
                  <a:lnTo>
                    <a:pt x="402" y="526"/>
                  </a:lnTo>
                  <a:lnTo>
                    <a:pt x="404" y="528"/>
                  </a:lnTo>
                  <a:lnTo>
                    <a:pt x="402" y="528"/>
                  </a:lnTo>
                  <a:lnTo>
                    <a:pt x="402" y="530"/>
                  </a:lnTo>
                  <a:lnTo>
                    <a:pt x="402" y="530"/>
                  </a:lnTo>
                  <a:lnTo>
                    <a:pt x="402" y="530"/>
                  </a:lnTo>
                  <a:lnTo>
                    <a:pt x="402" y="531"/>
                  </a:lnTo>
                  <a:lnTo>
                    <a:pt x="404" y="531"/>
                  </a:lnTo>
                  <a:lnTo>
                    <a:pt x="404" y="531"/>
                  </a:lnTo>
                  <a:lnTo>
                    <a:pt x="404" y="533"/>
                  </a:lnTo>
                  <a:lnTo>
                    <a:pt x="404" y="533"/>
                  </a:lnTo>
                  <a:lnTo>
                    <a:pt x="404" y="533"/>
                  </a:lnTo>
                  <a:lnTo>
                    <a:pt x="404" y="533"/>
                  </a:lnTo>
                  <a:lnTo>
                    <a:pt x="406" y="535"/>
                  </a:lnTo>
                  <a:lnTo>
                    <a:pt x="406" y="535"/>
                  </a:lnTo>
                  <a:lnTo>
                    <a:pt x="408" y="535"/>
                  </a:lnTo>
                  <a:lnTo>
                    <a:pt x="409" y="536"/>
                  </a:lnTo>
                  <a:lnTo>
                    <a:pt x="411" y="536"/>
                  </a:lnTo>
                  <a:lnTo>
                    <a:pt x="411" y="536"/>
                  </a:lnTo>
                  <a:lnTo>
                    <a:pt x="411" y="538"/>
                  </a:lnTo>
                  <a:lnTo>
                    <a:pt x="411" y="540"/>
                  </a:lnTo>
                  <a:lnTo>
                    <a:pt x="411" y="540"/>
                  </a:lnTo>
                  <a:lnTo>
                    <a:pt x="413" y="540"/>
                  </a:lnTo>
                  <a:lnTo>
                    <a:pt x="413" y="540"/>
                  </a:lnTo>
                  <a:lnTo>
                    <a:pt x="414" y="540"/>
                  </a:lnTo>
                  <a:lnTo>
                    <a:pt x="414" y="538"/>
                  </a:lnTo>
                  <a:lnTo>
                    <a:pt x="416" y="538"/>
                  </a:lnTo>
                  <a:lnTo>
                    <a:pt x="416" y="538"/>
                  </a:lnTo>
                  <a:lnTo>
                    <a:pt x="418" y="542"/>
                  </a:lnTo>
                  <a:lnTo>
                    <a:pt x="421" y="545"/>
                  </a:lnTo>
                  <a:lnTo>
                    <a:pt x="423" y="545"/>
                  </a:lnTo>
                  <a:lnTo>
                    <a:pt x="423" y="547"/>
                  </a:lnTo>
                  <a:lnTo>
                    <a:pt x="426" y="550"/>
                  </a:lnTo>
                  <a:lnTo>
                    <a:pt x="426" y="550"/>
                  </a:lnTo>
                  <a:lnTo>
                    <a:pt x="426" y="552"/>
                  </a:lnTo>
                  <a:lnTo>
                    <a:pt x="425" y="553"/>
                  </a:lnTo>
                  <a:lnTo>
                    <a:pt x="423" y="553"/>
                  </a:lnTo>
                  <a:lnTo>
                    <a:pt x="423" y="553"/>
                  </a:lnTo>
                  <a:lnTo>
                    <a:pt x="421" y="552"/>
                  </a:lnTo>
                  <a:lnTo>
                    <a:pt x="421" y="552"/>
                  </a:lnTo>
                  <a:lnTo>
                    <a:pt x="419" y="555"/>
                  </a:lnTo>
                  <a:lnTo>
                    <a:pt x="419" y="557"/>
                  </a:lnTo>
                  <a:lnTo>
                    <a:pt x="419" y="557"/>
                  </a:lnTo>
                  <a:lnTo>
                    <a:pt x="419" y="559"/>
                  </a:lnTo>
                  <a:lnTo>
                    <a:pt x="419" y="560"/>
                  </a:lnTo>
                  <a:lnTo>
                    <a:pt x="419" y="560"/>
                  </a:lnTo>
                  <a:lnTo>
                    <a:pt x="419" y="562"/>
                  </a:lnTo>
                  <a:lnTo>
                    <a:pt x="419" y="562"/>
                  </a:lnTo>
                  <a:lnTo>
                    <a:pt x="418" y="562"/>
                  </a:lnTo>
                  <a:lnTo>
                    <a:pt x="418" y="564"/>
                  </a:lnTo>
                  <a:lnTo>
                    <a:pt x="418" y="564"/>
                  </a:lnTo>
                  <a:lnTo>
                    <a:pt x="419" y="564"/>
                  </a:lnTo>
                  <a:lnTo>
                    <a:pt x="419" y="564"/>
                  </a:lnTo>
                  <a:lnTo>
                    <a:pt x="421" y="564"/>
                  </a:lnTo>
                  <a:lnTo>
                    <a:pt x="423" y="564"/>
                  </a:lnTo>
                  <a:lnTo>
                    <a:pt x="423" y="564"/>
                  </a:lnTo>
                  <a:lnTo>
                    <a:pt x="423" y="564"/>
                  </a:lnTo>
                  <a:lnTo>
                    <a:pt x="423" y="562"/>
                  </a:lnTo>
                  <a:lnTo>
                    <a:pt x="426" y="560"/>
                  </a:lnTo>
                  <a:lnTo>
                    <a:pt x="426" y="560"/>
                  </a:lnTo>
                  <a:lnTo>
                    <a:pt x="428" y="560"/>
                  </a:lnTo>
                  <a:lnTo>
                    <a:pt x="430" y="560"/>
                  </a:lnTo>
                  <a:lnTo>
                    <a:pt x="431" y="560"/>
                  </a:lnTo>
                  <a:lnTo>
                    <a:pt x="433" y="559"/>
                  </a:lnTo>
                  <a:lnTo>
                    <a:pt x="433" y="557"/>
                  </a:lnTo>
                  <a:lnTo>
                    <a:pt x="435" y="557"/>
                  </a:lnTo>
                  <a:lnTo>
                    <a:pt x="436" y="557"/>
                  </a:lnTo>
                  <a:lnTo>
                    <a:pt x="438" y="559"/>
                  </a:lnTo>
                  <a:lnTo>
                    <a:pt x="438" y="557"/>
                  </a:lnTo>
                  <a:lnTo>
                    <a:pt x="440" y="557"/>
                  </a:lnTo>
                  <a:lnTo>
                    <a:pt x="440" y="557"/>
                  </a:lnTo>
                  <a:lnTo>
                    <a:pt x="441" y="557"/>
                  </a:lnTo>
                  <a:lnTo>
                    <a:pt x="441" y="557"/>
                  </a:lnTo>
                  <a:lnTo>
                    <a:pt x="443" y="557"/>
                  </a:lnTo>
                  <a:lnTo>
                    <a:pt x="448" y="560"/>
                  </a:lnTo>
                  <a:lnTo>
                    <a:pt x="450" y="562"/>
                  </a:lnTo>
                  <a:lnTo>
                    <a:pt x="453" y="565"/>
                  </a:lnTo>
                  <a:lnTo>
                    <a:pt x="455" y="569"/>
                  </a:lnTo>
                  <a:lnTo>
                    <a:pt x="457" y="574"/>
                  </a:lnTo>
                  <a:lnTo>
                    <a:pt x="457" y="575"/>
                  </a:lnTo>
                  <a:lnTo>
                    <a:pt x="455" y="577"/>
                  </a:lnTo>
                  <a:lnTo>
                    <a:pt x="455" y="579"/>
                  </a:lnTo>
                  <a:lnTo>
                    <a:pt x="453" y="581"/>
                  </a:lnTo>
                  <a:lnTo>
                    <a:pt x="453" y="581"/>
                  </a:lnTo>
                  <a:lnTo>
                    <a:pt x="452" y="582"/>
                  </a:lnTo>
                  <a:lnTo>
                    <a:pt x="452" y="584"/>
                  </a:lnTo>
                  <a:lnTo>
                    <a:pt x="450" y="584"/>
                  </a:lnTo>
                  <a:lnTo>
                    <a:pt x="450" y="586"/>
                  </a:lnTo>
                  <a:lnTo>
                    <a:pt x="450" y="587"/>
                  </a:lnTo>
                  <a:lnTo>
                    <a:pt x="448" y="586"/>
                  </a:lnTo>
                  <a:lnTo>
                    <a:pt x="448" y="586"/>
                  </a:lnTo>
                  <a:lnTo>
                    <a:pt x="448" y="584"/>
                  </a:lnTo>
                  <a:lnTo>
                    <a:pt x="448" y="584"/>
                  </a:lnTo>
                  <a:lnTo>
                    <a:pt x="448" y="582"/>
                  </a:lnTo>
                  <a:lnTo>
                    <a:pt x="448" y="582"/>
                  </a:lnTo>
                  <a:lnTo>
                    <a:pt x="448" y="581"/>
                  </a:lnTo>
                  <a:lnTo>
                    <a:pt x="450" y="579"/>
                  </a:lnTo>
                  <a:lnTo>
                    <a:pt x="448" y="579"/>
                  </a:lnTo>
                  <a:lnTo>
                    <a:pt x="441" y="579"/>
                  </a:lnTo>
                  <a:lnTo>
                    <a:pt x="438" y="579"/>
                  </a:lnTo>
                  <a:lnTo>
                    <a:pt x="436" y="579"/>
                  </a:lnTo>
                  <a:lnTo>
                    <a:pt x="436" y="579"/>
                  </a:lnTo>
                  <a:lnTo>
                    <a:pt x="436" y="581"/>
                  </a:lnTo>
                  <a:lnTo>
                    <a:pt x="440" y="584"/>
                  </a:lnTo>
                  <a:lnTo>
                    <a:pt x="441" y="587"/>
                  </a:lnTo>
                  <a:lnTo>
                    <a:pt x="441" y="589"/>
                  </a:lnTo>
                  <a:lnTo>
                    <a:pt x="441" y="591"/>
                  </a:lnTo>
                  <a:lnTo>
                    <a:pt x="441" y="592"/>
                  </a:lnTo>
                  <a:lnTo>
                    <a:pt x="438" y="592"/>
                  </a:lnTo>
                  <a:lnTo>
                    <a:pt x="438" y="594"/>
                  </a:lnTo>
                  <a:lnTo>
                    <a:pt x="436" y="596"/>
                  </a:lnTo>
                  <a:lnTo>
                    <a:pt x="436" y="596"/>
                  </a:lnTo>
                  <a:lnTo>
                    <a:pt x="436" y="598"/>
                  </a:lnTo>
                  <a:lnTo>
                    <a:pt x="438" y="598"/>
                  </a:lnTo>
                  <a:lnTo>
                    <a:pt x="441" y="598"/>
                  </a:lnTo>
                  <a:lnTo>
                    <a:pt x="443" y="599"/>
                  </a:lnTo>
                  <a:lnTo>
                    <a:pt x="443" y="599"/>
                  </a:lnTo>
                  <a:lnTo>
                    <a:pt x="443" y="599"/>
                  </a:lnTo>
                  <a:lnTo>
                    <a:pt x="445" y="599"/>
                  </a:lnTo>
                  <a:lnTo>
                    <a:pt x="445" y="598"/>
                  </a:lnTo>
                  <a:lnTo>
                    <a:pt x="447" y="598"/>
                  </a:lnTo>
                  <a:lnTo>
                    <a:pt x="447" y="599"/>
                  </a:lnTo>
                  <a:lnTo>
                    <a:pt x="448" y="599"/>
                  </a:lnTo>
                  <a:lnTo>
                    <a:pt x="448" y="601"/>
                  </a:lnTo>
                  <a:lnTo>
                    <a:pt x="448" y="603"/>
                  </a:lnTo>
                  <a:lnTo>
                    <a:pt x="448" y="604"/>
                  </a:lnTo>
                  <a:lnTo>
                    <a:pt x="445" y="604"/>
                  </a:lnTo>
                  <a:lnTo>
                    <a:pt x="443" y="606"/>
                  </a:lnTo>
                  <a:lnTo>
                    <a:pt x="445" y="606"/>
                  </a:lnTo>
                  <a:lnTo>
                    <a:pt x="445" y="608"/>
                  </a:lnTo>
                  <a:lnTo>
                    <a:pt x="448" y="606"/>
                  </a:lnTo>
                  <a:lnTo>
                    <a:pt x="450" y="608"/>
                  </a:lnTo>
                  <a:lnTo>
                    <a:pt x="452" y="608"/>
                  </a:lnTo>
                  <a:lnTo>
                    <a:pt x="452" y="608"/>
                  </a:lnTo>
                  <a:lnTo>
                    <a:pt x="453" y="613"/>
                  </a:lnTo>
                  <a:lnTo>
                    <a:pt x="453" y="615"/>
                  </a:lnTo>
                  <a:lnTo>
                    <a:pt x="453" y="616"/>
                  </a:lnTo>
                  <a:lnTo>
                    <a:pt x="455" y="618"/>
                  </a:lnTo>
                  <a:lnTo>
                    <a:pt x="460" y="621"/>
                  </a:lnTo>
                  <a:lnTo>
                    <a:pt x="460" y="620"/>
                  </a:lnTo>
                  <a:lnTo>
                    <a:pt x="462" y="620"/>
                  </a:lnTo>
                  <a:lnTo>
                    <a:pt x="462" y="618"/>
                  </a:lnTo>
                  <a:lnTo>
                    <a:pt x="462" y="618"/>
                  </a:lnTo>
                  <a:lnTo>
                    <a:pt x="462" y="616"/>
                  </a:lnTo>
                  <a:lnTo>
                    <a:pt x="462" y="618"/>
                  </a:lnTo>
                  <a:lnTo>
                    <a:pt x="464" y="618"/>
                  </a:lnTo>
                  <a:lnTo>
                    <a:pt x="464" y="618"/>
                  </a:lnTo>
                  <a:lnTo>
                    <a:pt x="465" y="618"/>
                  </a:lnTo>
                  <a:lnTo>
                    <a:pt x="467" y="618"/>
                  </a:lnTo>
                  <a:lnTo>
                    <a:pt x="469" y="616"/>
                  </a:lnTo>
                  <a:lnTo>
                    <a:pt x="472" y="616"/>
                  </a:lnTo>
                  <a:lnTo>
                    <a:pt x="477" y="620"/>
                  </a:lnTo>
                  <a:lnTo>
                    <a:pt x="482" y="621"/>
                  </a:lnTo>
                  <a:lnTo>
                    <a:pt x="482" y="621"/>
                  </a:lnTo>
                  <a:lnTo>
                    <a:pt x="486" y="625"/>
                  </a:lnTo>
                  <a:lnTo>
                    <a:pt x="486" y="623"/>
                  </a:lnTo>
                  <a:lnTo>
                    <a:pt x="486" y="623"/>
                  </a:lnTo>
                  <a:lnTo>
                    <a:pt x="487" y="623"/>
                  </a:lnTo>
                  <a:lnTo>
                    <a:pt x="487" y="623"/>
                  </a:lnTo>
                  <a:lnTo>
                    <a:pt x="487" y="621"/>
                  </a:lnTo>
                  <a:lnTo>
                    <a:pt x="486" y="621"/>
                  </a:lnTo>
                  <a:lnTo>
                    <a:pt x="486" y="621"/>
                  </a:lnTo>
                  <a:lnTo>
                    <a:pt x="486" y="620"/>
                  </a:lnTo>
                  <a:lnTo>
                    <a:pt x="486" y="620"/>
                  </a:lnTo>
                  <a:lnTo>
                    <a:pt x="484" y="620"/>
                  </a:lnTo>
                  <a:lnTo>
                    <a:pt x="482" y="620"/>
                  </a:lnTo>
                  <a:lnTo>
                    <a:pt x="481" y="618"/>
                  </a:lnTo>
                  <a:lnTo>
                    <a:pt x="481" y="618"/>
                  </a:lnTo>
                  <a:lnTo>
                    <a:pt x="481" y="616"/>
                  </a:lnTo>
                  <a:lnTo>
                    <a:pt x="484" y="616"/>
                  </a:lnTo>
                  <a:lnTo>
                    <a:pt x="489" y="618"/>
                  </a:lnTo>
                  <a:lnTo>
                    <a:pt x="491" y="618"/>
                  </a:lnTo>
                  <a:lnTo>
                    <a:pt x="492" y="618"/>
                  </a:lnTo>
                  <a:lnTo>
                    <a:pt x="492" y="620"/>
                  </a:lnTo>
                  <a:lnTo>
                    <a:pt x="494" y="621"/>
                  </a:lnTo>
                  <a:lnTo>
                    <a:pt x="494" y="623"/>
                  </a:lnTo>
                  <a:lnTo>
                    <a:pt x="492" y="623"/>
                  </a:lnTo>
                  <a:lnTo>
                    <a:pt x="491" y="623"/>
                  </a:lnTo>
                  <a:lnTo>
                    <a:pt x="489" y="623"/>
                  </a:lnTo>
                  <a:lnTo>
                    <a:pt x="491" y="625"/>
                  </a:lnTo>
                  <a:lnTo>
                    <a:pt x="491" y="625"/>
                  </a:lnTo>
                  <a:lnTo>
                    <a:pt x="492" y="626"/>
                  </a:lnTo>
                  <a:lnTo>
                    <a:pt x="494" y="626"/>
                  </a:lnTo>
                  <a:lnTo>
                    <a:pt x="498" y="630"/>
                  </a:lnTo>
                  <a:lnTo>
                    <a:pt x="499" y="632"/>
                  </a:lnTo>
                  <a:lnTo>
                    <a:pt x="501" y="633"/>
                  </a:lnTo>
                  <a:lnTo>
                    <a:pt x="503" y="637"/>
                  </a:lnTo>
                  <a:lnTo>
                    <a:pt x="504" y="643"/>
                  </a:lnTo>
                  <a:lnTo>
                    <a:pt x="504" y="645"/>
                  </a:lnTo>
                  <a:lnTo>
                    <a:pt x="506" y="647"/>
                  </a:lnTo>
                  <a:lnTo>
                    <a:pt x="506" y="650"/>
                  </a:lnTo>
                  <a:lnTo>
                    <a:pt x="504" y="652"/>
                  </a:lnTo>
                  <a:lnTo>
                    <a:pt x="504" y="654"/>
                  </a:lnTo>
                  <a:lnTo>
                    <a:pt x="504" y="655"/>
                  </a:lnTo>
                  <a:lnTo>
                    <a:pt x="504" y="657"/>
                  </a:lnTo>
                  <a:lnTo>
                    <a:pt x="503" y="657"/>
                  </a:lnTo>
                  <a:lnTo>
                    <a:pt x="504" y="659"/>
                  </a:lnTo>
                  <a:lnTo>
                    <a:pt x="506" y="659"/>
                  </a:lnTo>
                  <a:lnTo>
                    <a:pt x="508" y="660"/>
                  </a:lnTo>
                  <a:lnTo>
                    <a:pt x="509" y="662"/>
                  </a:lnTo>
                  <a:lnTo>
                    <a:pt x="509" y="662"/>
                  </a:lnTo>
                  <a:lnTo>
                    <a:pt x="511" y="664"/>
                  </a:lnTo>
                  <a:lnTo>
                    <a:pt x="513" y="664"/>
                  </a:lnTo>
                  <a:lnTo>
                    <a:pt x="518" y="667"/>
                  </a:lnTo>
                  <a:lnTo>
                    <a:pt x="523" y="672"/>
                  </a:lnTo>
                  <a:lnTo>
                    <a:pt x="528" y="677"/>
                  </a:lnTo>
                  <a:lnTo>
                    <a:pt x="530" y="679"/>
                  </a:lnTo>
                  <a:lnTo>
                    <a:pt x="531" y="679"/>
                  </a:lnTo>
                  <a:lnTo>
                    <a:pt x="533" y="681"/>
                  </a:lnTo>
                  <a:lnTo>
                    <a:pt x="535" y="686"/>
                  </a:lnTo>
                  <a:lnTo>
                    <a:pt x="538" y="688"/>
                  </a:lnTo>
                  <a:lnTo>
                    <a:pt x="540" y="689"/>
                  </a:lnTo>
                  <a:lnTo>
                    <a:pt x="540" y="691"/>
                  </a:lnTo>
                  <a:lnTo>
                    <a:pt x="540" y="694"/>
                  </a:lnTo>
                  <a:lnTo>
                    <a:pt x="540" y="696"/>
                  </a:lnTo>
                  <a:lnTo>
                    <a:pt x="540" y="696"/>
                  </a:lnTo>
                  <a:lnTo>
                    <a:pt x="540" y="698"/>
                  </a:lnTo>
                  <a:lnTo>
                    <a:pt x="540" y="698"/>
                  </a:lnTo>
                  <a:lnTo>
                    <a:pt x="540" y="699"/>
                  </a:lnTo>
                  <a:lnTo>
                    <a:pt x="540" y="701"/>
                  </a:lnTo>
                  <a:lnTo>
                    <a:pt x="538" y="701"/>
                  </a:lnTo>
                  <a:lnTo>
                    <a:pt x="537" y="701"/>
                  </a:lnTo>
                  <a:lnTo>
                    <a:pt x="537" y="703"/>
                  </a:lnTo>
                  <a:lnTo>
                    <a:pt x="538" y="703"/>
                  </a:lnTo>
                  <a:lnTo>
                    <a:pt x="540" y="705"/>
                  </a:lnTo>
                  <a:lnTo>
                    <a:pt x="543" y="705"/>
                  </a:lnTo>
                  <a:lnTo>
                    <a:pt x="545" y="708"/>
                  </a:lnTo>
                  <a:lnTo>
                    <a:pt x="547" y="713"/>
                  </a:lnTo>
                  <a:lnTo>
                    <a:pt x="548" y="725"/>
                  </a:lnTo>
                  <a:lnTo>
                    <a:pt x="548" y="727"/>
                  </a:lnTo>
                  <a:lnTo>
                    <a:pt x="550" y="728"/>
                  </a:lnTo>
                  <a:lnTo>
                    <a:pt x="550" y="730"/>
                  </a:lnTo>
                  <a:lnTo>
                    <a:pt x="552" y="732"/>
                  </a:lnTo>
                  <a:lnTo>
                    <a:pt x="550" y="732"/>
                  </a:lnTo>
                  <a:lnTo>
                    <a:pt x="550" y="733"/>
                  </a:lnTo>
                  <a:lnTo>
                    <a:pt x="550" y="733"/>
                  </a:lnTo>
                  <a:lnTo>
                    <a:pt x="550" y="735"/>
                  </a:lnTo>
                  <a:lnTo>
                    <a:pt x="550" y="735"/>
                  </a:lnTo>
                  <a:lnTo>
                    <a:pt x="550" y="735"/>
                  </a:lnTo>
                  <a:lnTo>
                    <a:pt x="550" y="737"/>
                  </a:lnTo>
                  <a:lnTo>
                    <a:pt x="550" y="737"/>
                  </a:lnTo>
                  <a:lnTo>
                    <a:pt x="550" y="739"/>
                  </a:lnTo>
                  <a:lnTo>
                    <a:pt x="550" y="739"/>
                  </a:lnTo>
                  <a:lnTo>
                    <a:pt x="552" y="740"/>
                  </a:lnTo>
                  <a:lnTo>
                    <a:pt x="552" y="739"/>
                  </a:lnTo>
                  <a:lnTo>
                    <a:pt x="552" y="739"/>
                  </a:lnTo>
                  <a:lnTo>
                    <a:pt x="554" y="739"/>
                  </a:lnTo>
                  <a:lnTo>
                    <a:pt x="554" y="737"/>
                  </a:lnTo>
                  <a:lnTo>
                    <a:pt x="554" y="737"/>
                  </a:lnTo>
                  <a:lnTo>
                    <a:pt x="555" y="737"/>
                  </a:lnTo>
                  <a:lnTo>
                    <a:pt x="555" y="737"/>
                  </a:lnTo>
                  <a:lnTo>
                    <a:pt x="555" y="739"/>
                  </a:lnTo>
                  <a:lnTo>
                    <a:pt x="555" y="740"/>
                  </a:lnTo>
                  <a:lnTo>
                    <a:pt x="555" y="742"/>
                  </a:lnTo>
                  <a:lnTo>
                    <a:pt x="559" y="742"/>
                  </a:lnTo>
                  <a:lnTo>
                    <a:pt x="560" y="742"/>
                  </a:lnTo>
                  <a:lnTo>
                    <a:pt x="560" y="744"/>
                  </a:lnTo>
                  <a:lnTo>
                    <a:pt x="555" y="744"/>
                  </a:lnTo>
                  <a:lnTo>
                    <a:pt x="554" y="745"/>
                  </a:lnTo>
                  <a:lnTo>
                    <a:pt x="552" y="745"/>
                  </a:lnTo>
                  <a:lnTo>
                    <a:pt x="550" y="745"/>
                  </a:lnTo>
                  <a:lnTo>
                    <a:pt x="548" y="744"/>
                  </a:lnTo>
                  <a:lnTo>
                    <a:pt x="547" y="742"/>
                  </a:lnTo>
                  <a:lnTo>
                    <a:pt x="547" y="742"/>
                  </a:lnTo>
                  <a:lnTo>
                    <a:pt x="547" y="740"/>
                  </a:lnTo>
                  <a:lnTo>
                    <a:pt x="547" y="740"/>
                  </a:lnTo>
                  <a:lnTo>
                    <a:pt x="545" y="739"/>
                  </a:lnTo>
                  <a:lnTo>
                    <a:pt x="543" y="739"/>
                  </a:lnTo>
                  <a:lnTo>
                    <a:pt x="543" y="737"/>
                  </a:lnTo>
                  <a:lnTo>
                    <a:pt x="543" y="735"/>
                  </a:lnTo>
                  <a:lnTo>
                    <a:pt x="545" y="735"/>
                  </a:lnTo>
                  <a:lnTo>
                    <a:pt x="543" y="735"/>
                  </a:lnTo>
                  <a:lnTo>
                    <a:pt x="538" y="733"/>
                  </a:lnTo>
                  <a:lnTo>
                    <a:pt x="537" y="733"/>
                  </a:lnTo>
                  <a:lnTo>
                    <a:pt x="535" y="732"/>
                  </a:lnTo>
                  <a:lnTo>
                    <a:pt x="535" y="730"/>
                  </a:lnTo>
                  <a:lnTo>
                    <a:pt x="535" y="728"/>
                  </a:lnTo>
                  <a:lnTo>
                    <a:pt x="537" y="727"/>
                  </a:lnTo>
                  <a:lnTo>
                    <a:pt x="535" y="727"/>
                  </a:lnTo>
                  <a:lnTo>
                    <a:pt x="535" y="727"/>
                  </a:lnTo>
                  <a:lnTo>
                    <a:pt x="533" y="728"/>
                  </a:lnTo>
                  <a:lnTo>
                    <a:pt x="533" y="728"/>
                  </a:lnTo>
                  <a:lnTo>
                    <a:pt x="533" y="730"/>
                  </a:lnTo>
                  <a:lnTo>
                    <a:pt x="531" y="730"/>
                  </a:lnTo>
                  <a:lnTo>
                    <a:pt x="531" y="732"/>
                  </a:lnTo>
                  <a:lnTo>
                    <a:pt x="530" y="733"/>
                  </a:lnTo>
                  <a:lnTo>
                    <a:pt x="530" y="735"/>
                  </a:lnTo>
                  <a:lnTo>
                    <a:pt x="530" y="737"/>
                  </a:lnTo>
                  <a:lnTo>
                    <a:pt x="526" y="739"/>
                  </a:lnTo>
                  <a:lnTo>
                    <a:pt x="526" y="740"/>
                  </a:lnTo>
                  <a:lnTo>
                    <a:pt x="528" y="742"/>
                  </a:lnTo>
                  <a:lnTo>
                    <a:pt x="528" y="740"/>
                  </a:lnTo>
                  <a:lnTo>
                    <a:pt x="530" y="740"/>
                  </a:lnTo>
                  <a:lnTo>
                    <a:pt x="531" y="739"/>
                  </a:lnTo>
                  <a:lnTo>
                    <a:pt x="533" y="739"/>
                  </a:lnTo>
                  <a:lnTo>
                    <a:pt x="535" y="739"/>
                  </a:lnTo>
                  <a:lnTo>
                    <a:pt x="537" y="739"/>
                  </a:lnTo>
                  <a:lnTo>
                    <a:pt x="538" y="739"/>
                  </a:lnTo>
                  <a:lnTo>
                    <a:pt x="542" y="740"/>
                  </a:lnTo>
                  <a:lnTo>
                    <a:pt x="545" y="744"/>
                  </a:lnTo>
                  <a:lnTo>
                    <a:pt x="547" y="744"/>
                  </a:lnTo>
                  <a:lnTo>
                    <a:pt x="547" y="745"/>
                  </a:lnTo>
                  <a:lnTo>
                    <a:pt x="545" y="749"/>
                  </a:lnTo>
                  <a:lnTo>
                    <a:pt x="545" y="749"/>
                  </a:lnTo>
                  <a:lnTo>
                    <a:pt x="548" y="749"/>
                  </a:lnTo>
                  <a:lnTo>
                    <a:pt x="548" y="749"/>
                  </a:lnTo>
                  <a:lnTo>
                    <a:pt x="550" y="749"/>
                  </a:lnTo>
                  <a:lnTo>
                    <a:pt x="554" y="750"/>
                  </a:lnTo>
                  <a:lnTo>
                    <a:pt x="557" y="752"/>
                  </a:lnTo>
                  <a:lnTo>
                    <a:pt x="559" y="754"/>
                  </a:lnTo>
                  <a:lnTo>
                    <a:pt x="560" y="757"/>
                  </a:lnTo>
                  <a:lnTo>
                    <a:pt x="569" y="766"/>
                  </a:lnTo>
                  <a:lnTo>
                    <a:pt x="571" y="767"/>
                  </a:lnTo>
                  <a:lnTo>
                    <a:pt x="571" y="769"/>
                  </a:lnTo>
                  <a:lnTo>
                    <a:pt x="571" y="771"/>
                  </a:lnTo>
                  <a:lnTo>
                    <a:pt x="571" y="771"/>
                  </a:lnTo>
                  <a:lnTo>
                    <a:pt x="572" y="771"/>
                  </a:lnTo>
                  <a:lnTo>
                    <a:pt x="576" y="771"/>
                  </a:lnTo>
                  <a:lnTo>
                    <a:pt x="576" y="771"/>
                  </a:lnTo>
                  <a:lnTo>
                    <a:pt x="576" y="771"/>
                  </a:lnTo>
                  <a:lnTo>
                    <a:pt x="576" y="769"/>
                  </a:lnTo>
                  <a:lnTo>
                    <a:pt x="576" y="769"/>
                  </a:lnTo>
                  <a:lnTo>
                    <a:pt x="576" y="769"/>
                  </a:lnTo>
                  <a:lnTo>
                    <a:pt x="577" y="769"/>
                  </a:lnTo>
                  <a:lnTo>
                    <a:pt x="577" y="767"/>
                  </a:lnTo>
                  <a:lnTo>
                    <a:pt x="577" y="766"/>
                  </a:lnTo>
                  <a:lnTo>
                    <a:pt x="581" y="764"/>
                  </a:lnTo>
                  <a:lnTo>
                    <a:pt x="584" y="764"/>
                  </a:lnTo>
                  <a:lnTo>
                    <a:pt x="588" y="764"/>
                  </a:lnTo>
                  <a:lnTo>
                    <a:pt x="591" y="767"/>
                  </a:lnTo>
                  <a:lnTo>
                    <a:pt x="591" y="769"/>
                  </a:lnTo>
                  <a:lnTo>
                    <a:pt x="591" y="769"/>
                  </a:lnTo>
                  <a:lnTo>
                    <a:pt x="591" y="769"/>
                  </a:lnTo>
                  <a:lnTo>
                    <a:pt x="593" y="769"/>
                  </a:lnTo>
                  <a:lnTo>
                    <a:pt x="594" y="771"/>
                  </a:lnTo>
                  <a:lnTo>
                    <a:pt x="596" y="771"/>
                  </a:lnTo>
                  <a:lnTo>
                    <a:pt x="596" y="772"/>
                  </a:lnTo>
                  <a:lnTo>
                    <a:pt x="598" y="776"/>
                  </a:lnTo>
                  <a:lnTo>
                    <a:pt x="599" y="776"/>
                  </a:lnTo>
                  <a:lnTo>
                    <a:pt x="601" y="776"/>
                  </a:lnTo>
                  <a:lnTo>
                    <a:pt x="603" y="774"/>
                  </a:lnTo>
                  <a:lnTo>
                    <a:pt x="604" y="774"/>
                  </a:lnTo>
                  <a:lnTo>
                    <a:pt x="603" y="772"/>
                  </a:lnTo>
                  <a:lnTo>
                    <a:pt x="603" y="772"/>
                  </a:lnTo>
                  <a:lnTo>
                    <a:pt x="603" y="771"/>
                  </a:lnTo>
                  <a:lnTo>
                    <a:pt x="603" y="771"/>
                  </a:lnTo>
                  <a:lnTo>
                    <a:pt x="601" y="766"/>
                  </a:lnTo>
                  <a:lnTo>
                    <a:pt x="601" y="764"/>
                  </a:lnTo>
                  <a:lnTo>
                    <a:pt x="601" y="762"/>
                  </a:lnTo>
                  <a:lnTo>
                    <a:pt x="603" y="761"/>
                  </a:lnTo>
                  <a:lnTo>
                    <a:pt x="604" y="761"/>
                  </a:lnTo>
                  <a:lnTo>
                    <a:pt x="604" y="759"/>
                  </a:lnTo>
                  <a:lnTo>
                    <a:pt x="604" y="755"/>
                  </a:lnTo>
                  <a:lnTo>
                    <a:pt x="604" y="754"/>
                  </a:lnTo>
                  <a:lnTo>
                    <a:pt x="604" y="752"/>
                  </a:lnTo>
                  <a:lnTo>
                    <a:pt x="603" y="752"/>
                  </a:lnTo>
                  <a:lnTo>
                    <a:pt x="603" y="754"/>
                  </a:lnTo>
                  <a:lnTo>
                    <a:pt x="603" y="754"/>
                  </a:lnTo>
                  <a:lnTo>
                    <a:pt x="603" y="755"/>
                  </a:lnTo>
                  <a:lnTo>
                    <a:pt x="601" y="757"/>
                  </a:lnTo>
                  <a:lnTo>
                    <a:pt x="601" y="757"/>
                  </a:lnTo>
                  <a:lnTo>
                    <a:pt x="599" y="757"/>
                  </a:lnTo>
                  <a:lnTo>
                    <a:pt x="599" y="755"/>
                  </a:lnTo>
                  <a:lnTo>
                    <a:pt x="598" y="755"/>
                  </a:lnTo>
                  <a:lnTo>
                    <a:pt x="598" y="755"/>
                  </a:lnTo>
                  <a:lnTo>
                    <a:pt x="594" y="759"/>
                  </a:lnTo>
                  <a:lnTo>
                    <a:pt x="593" y="759"/>
                  </a:lnTo>
                  <a:lnTo>
                    <a:pt x="591" y="761"/>
                  </a:lnTo>
                  <a:lnTo>
                    <a:pt x="589" y="761"/>
                  </a:lnTo>
                  <a:lnTo>
                    <a:pt x="588" y="761"/>
                  </a:lnTo>
                  <a:lnTo>
                    <a:pt x="586" y="761"/>
                  </a:lnTo>
                  <a:lnTo>
                    <a:pt x="586" y="759"/>
                  </a:lnTo>
                  <a:lnTo>
                    <a:pt x="586" y="759"/>
                  </a:lnTo>
                  <a:lnTo>
                    <a:pt x="588" y="757"/>
                  </a:lnTo>
                  <a:lnTo>
                    <a:pt x="588" y="757"/>
                  </a:lnTo>
                  <a:lnTo>
                    <a:pt x="589" y="755"/>
                  </a:lnTo>
                  <a:lnTo>
                    <a:pt x="591" y="755"/>
                  </a:lnTo>
                  <a:lnTo>
                    <a:pt x="593" y="755"/>
                  </a:lnTo>
                  <a:lnTo>
                    <a:pt x="594" y="754"/>
                  </a:lnTo>
                  <a:lnTo>
                    <a:pt x="593" y="752"/>
                  </a:lnTo>
                  <a:lnTo>
                    <a:pt x="591" y="752"/>
                  </a:lnTo>
                  <a:lnTo>
                    <a:pt x="591" y="750"/>
                  </a:lnTo>
                  <a:lnTo>
                    <a:pt x="591" y="750"/>
                  </a:lnTo>
                  <a:lnTo>
                    <a:pt x="591" y="749"/>
                  </a:lnTo>
                  <a:lnTo>
                    <a:pt x="591" y="747"/>
                  </a:lnTo>
                  <a:lnTo>
                    <a:pt x="593" y="745"/>
                  </a:lnTo>
                  <a:lnTo>
                    <a:pt x="594" y="744"/>
                  </a:lnTo>
                  <a:lnTo>
                    <a:pt x="596" y="744"/>
                  </a:lnTo>
                  <a:lnTo>
                    <a:pt x="598" y="745"/>
                  </a:lnTo>
                  <a:lnTo>
                    <a:pt x="598" y="744"/>
                  </a:lnTo>
                  <a:lnTo>
                    <a:pt x="598" y="744"/>
                  </a:lnTo>
                  <a:lnTo>
                    <a:pt x="596" y="740"/>
                  </a:lnTo>
                  <a:lnTo>
                    <a:pt x="596" y="739"/>
                  </a:lnTo>
                  <a:lnTo>
                    <a:pt x="598" y="737"/>
                  </a:lnTo>
                  <a:lnTo>
                    <a:pt x="598" y="735"/>
                  </a:lnTo>
                  <a:lnTo>
                    <a:pt x="599" y="735"/>
                  </a:lnTo>
                  <a:lnTo>
                    <a:pt x="599" y="733"/>
                  </a:lnTo>
                  <a:lnTo>
                    <a:pt x="603" y="733"/>
                  </a:lnTo>
                  <a:lnTo>
                    <a:pt x="606" y="732"/>
                  </a:lnTo>
                  <a:lnTo>
                    <a:pt x="610" y="732"/>
                  </a:lnTo>
                  <a:lnTo>
                    <a:pt x="610" y="733"/>
                  </a:lnTo>
                  <a:lnTo>
                    <a:pt x="611" y="735"/>
                  </a:lnTo>
                  <a:lnTo>
                    <a:pt x="611" y="735"/>
                  </a:lnTo>
                  <a:lnTo>
                    <a:pt x="613" y="733"/>
                  </a:lnTo>
                  <a:lnTo>
                    <a:pt x="613" y="732"/>
                  </a:lnTo>
                  <a:lnTo>
                    <a:pt x="613" y="728"/>
                  </a:lnTo>
                  <a:lnTo>
                    <a:pt x="613" y="728"/>
                  </a:lnTo>
                  <a:lnTo>
                    <a:pt x="613" y="727"/>
                  </a:lnTo>
                  <a:lnTo>
                    <a:pt x="613" y="725"/>
                  </a:lnTo>
                  <a:lnTo>
                    <a:pt x="613" y="725"/>
                  </a:lnTo>
                  <a:lnTo>
                    <a:pt x="615" y="723"/>
                  </a:lnTo>
                  <a:lnTo>
                    <a:pt x="613" y="723"/>
                  </a:lnTo>
                  <a:lnTo>
                    <a:pt x="615" y="720"/>
                  </a:lnTo>
                  <a:lnTo>
                    <a:pt x="620" y="718"/>
                  </a:lnTo>
                  <a:lnTo>
                    <a:pt x="623" y="716"/>
                  </a:lnTo>
                  <a:lnTo>
                    <a:pt x="628" y="708"/>
                  </a:lnTo>
                  <a:lnTo>
                    <a:pt x="630" y="706"/>
                  </a:lnTo>
                  <a:lnTo>
                    <a:pt x="632" y="703"/>
                  </a:lnTo>
                  <a:lnTo>
                    <a:pt x="632" y="703"/>
                  </a:lnTo>
                  <a:lnTo>
                    <a:pt x="633" y="701"/>
                  </a:lnTo>
                  <a:lnTo>
                    <a:pt x="633" y="699"/>
                  </a:lnTo>
                  <a:lnTo>
                    <a:pt x="633" y="699"/>
                  </a:lnTo>
                  <a:lnTo>
                    <a:pt x="633" y="698"/>
                  </a:lnTo>
                  <a:lnTo>
                    <a:pt x="635" y="696"/>
                  </a:lnTo>
                  <a:lnTo>
                    <a:pt x="635" y="696"/>
                  </a:lnTo>
                  <a:lnTo>
                    <a:pt x="640" y="691"/>
                  </a:lnTo>
                  <a:lnTo>
                    <a:pt x="642" y="691"/>
                  </a:lnTo>
                  <a:lnTo>
                    <a:pt x="645" y="691"/>
                  </a:lnTo>
                  <a:lnTo>
                    <a:pt x="647" y="689"/>
                  </a:lnTo>
                  <a:lnTo>
                    <a:pt x="650" y="688"/>
                  </a:lnTo>
                  <a:lnTo>
                    <a:pt x="654" y="686"/>
                  </a:lnTo>
                  <a:lnTo>
                    <a:pt x="654" y="682"/>
                  </a:lnTo>
                  <a:lnTo>
                    <a:pt x="654" y="682"/>
                  </a:lnTo>
                  <a:lnTo>
                    <a:pt x="654" y="682"/>
                  </a:lnTo>
                  <a:lnTo>
                    <a:pt x="655" y="681"/>
                  </a:lnTo>
                  <a:lnTo>
                    <a:pt x="661" y="679"/>
                  </a:lnTo>
                  <a:lnTo>
                    <a:pt x="662" y="679"/>
                  </a:lnTo>
                  <a:lnTo>
                    <a:pt x="664" y="679"/>
                  </a:lnTo>
                  <a:lnTo>
                    <a:pt x="664" y="677"/>
                  </a:lnTo>
                  <a:lnTo>
                    <a:pt x="666" y="676"/>
                  </a:lnTo>
                  <a:lnTo>
                    <a:pt x="666" y="676"/>
                  </a:lnTo>
                  <a:lnTo>
                    <a:pt x="669" y="676"/>
                  </a:lnTo>
                  <a:lnTo>
                    <a:pt x="671" y="674"/>
                  </a:lnTo>
                  <a:lnTo>
                    <a:pt x="671" y="674"/>
                  </a:lnTo>
                  <a:lnTo>
                    <a:pt x="672" y="672"/>
                  </a:lnTo>
                  <a:lnTo>
                    <a:pt x="674" y="672"/>
                  </a:lnTo>
                  <a:lnTo>
                    <a:pt x="678" y="672"/>
                  </a:lnTo>
                  <a:lnTo>
                    <a:pt x="679" y="672"/>
                  </a:lnTo>
                  <a:lnTo>
                    <a:pt x="681" y="672"/>
                  </a:lnTo>
                  <a:lnTo>
                    <a:pt x="681" y="671"/>
                  </a:lnTo>
                  <a:lnTo>
                    <a:pt x="686" y="669"/>
                  </a:lnTo>
                  <a:lnTo>
                    <a:pt x="684" y="669"/>
                  </a:lnTo>
                  <a:lnTo>
                    <a:pt x="679" y="669"/>
                  </a:lnTo>
                  <a:lnTo>
                    <a:pt x="679" y="669"/>
                  </a:lnTo>
                  <a:lnTo>
                    <a:pt x="679" y="669"/>
                  </a:lnTo>
                  <a:lnTo>
                    <a:pt x="679" y="667"/>
                  </a:lnTo>
                  <a:lnTo>
                    <a:pt x="679" y="667"/>
                  </a:lnTo>
                  <a:lnTo>
                    <a:pt x="681" y="667"/>
                  </a:lnTo>
                  <a:lnTo>
                    <a:pt x="681" y="667"/>
                  </a:lnTo>
                  <a:lnTo>
                    <a:pt x="683" y="665"/>
                  </a:lnTo>
                  <a:lnTo>
                    <a:pt x="683" y="665"/>
                  </a:lnTo>
                  <a:lnTo>
                    <a:pt x="683" y="664"/>
                  </a:lnTo>
                  <a:lnTo>
                    <a:pt x="684" y="662"/>
                  </a:lnTo>
                  <a:lnTo>
                    <a:pt x="686" y="662"/>
                  </a:lnTo>
                  <a:lnTo>
                    <a:pt x="688" y="664"/>
                  </a:lnTo>
                  <a:lnTo>
                    <a:pt x="688" y="664"/>
                  </a:lnTo>
                  <a:lnTo>
                    <a:pt x="688" y="665"/>
                  </a:lnTo>
                  <a:lnTo>
                    <a:pt x="689" y="665"/>
                  </a:lnTo>
                  <a:lnTo>
                    <a:pt x="689" y="665"/>
                  </a:lnTo>
                  <a:lnTo>
                    <a:pt x="691" y="665"/>
                  </a:lnTo>
                  <a:lnTo>
                    <a:pt x="691" y="665"/>
                  </a:lnTo>
                  <a:lnTo>
                    <a:pt x="696" y="665"/>
                  </a:lnTo>
                  <a:lnTo>
                    <a:pt x="701" y="665"/>
                  </a:lnTo>
                  <a:lnTo>
                    <a:pt x="703" y="664"/>
                  </a:lnTo>
                  <a:lnTo>
                    <a:pt x="705" y="662"/>
                  </a:lnTo>
                  <a:lnTo>
                    <a:pt x="706" y="660"/>
                  </a:lnTo>
                  <a:lnTo>
                    <a:pt x="708" y="660"/>
                  </a:lnTo>
                  <a:lnTo>
                    <a:pt x="711" y="655"/>
                  </a:lnTo>
                  <a:lnTo>
                    <a:pt x="715" y="647"/>
                  </a:lnTo>
                  <a:lnTo>
                    <a:pt x="717" y="645"/>
                  </a:lnTo>
                  <a:lnTo>
                    <a:pt x="720" y="640"/>
                  </a:lnTo>
                  <a:lnTo>
                    <a:pt x="722" y="638"/>
                  </a:lnTo>
                  <a:lnTo>
                    <a:pt x="722" y="637"/>
                  </a:lnTo>
                  <a:lnTo>
                    <a:pt x="722" y="630"/>
                  </a:lnTo>
                  <a:lnTo>
                    <a:pt x="723" y="628"/>
                  </a:lnTo>
                  <a:lnTo>
                    <a:pt x="727" y="623"/>
                  </a:lnTo>
                  <a:lnTo>
                    <a:pt x="727" y="621"/>
                  </a:lnTo>
                  <a:lnTo>
                    <a:pt x="727" y="620"/>
                  </a:lnTo>
                  <a:lnTo>
                    <a:pt x="727" y="618"/>
                  </a:lnTo>
                  <a:lnTo>
                    <a:pt x="728" y="616"/>
                  </a:lnTo>
                  <a:lnTo>
                    <a:pt x="730" y="615"/>
                  </a:lnTo>
                  <a:lnTo>
                    <a:pt x="732" y="613"/>
                  </a:lnTo>
                  <a:lnTo>
                    <a:pt x="734" y="613"/>
                  </a:lnTo>
                  <a:lnTo>
                    <a:pt x="740" y="606"/>
                  </a:lnTo>
                  <a:lnTo>
                    <a:pt x="740" y="606"/>
                  </a:lnTo>
                  <a:lnTo>
                    <a:pt x="740" y="604"/>
                  </a:lnTo>
                  <a:lnTo>
                    <a:pt x="740" y="603"/>
                  </a:lnTo>
                  <a:lnTo>
                    <a:pt x="740" y="603"/>
                  </a:lnTo>
                  <a:lnTo>
                    <a:pt x="742" y="601"/>
                  </a:lnTo>
                  <a:lnTo>
                    <a:pt x="744" y="599"/>
                  </a:lnTo>
                  <a:lnTo>
                    <a:pt x="745" y="599"/>
                  </a:lnTo>
                  <a:lnTo>
                    <a:pt x="747" y="599"/>
                  </a:lnTo>
                  <a:lnTo>
                    <a:pt x="751" y="601"/>
                  </a:lnTo>
                  <a:lnTo>
                    <a:pt x="752" y="603"/>
                  </a:lnTo>
                  <a:lnTo>
                    <a:pt x="752" y="603"/>
                  </a:lnTo>
                  <a:lnTo>
                    <a:pt x="754" y="603"/>
                  </a:lnTo>
                  <a:lnTo>
                    <a:pt x="756" y="603"/>
                  </a:lnTo>
                  <a:lnTo>
                    <a:pt x="756" y="603"/>
                  </a:lnTo>
                  <a:lnTo>
                    <a:pt x="756" y="601"/>
                  </a:lnTo>
                  <a:lnTo>
                    <a:pt x="754" y="599"/>
                  </a:lnTo>
                  <a:lnTo>
                    <a:pt x="754" y="598"/>
                  </a:lnTo>
                  <a:lnTo>
                    <a:pt x="754" y="598"/>
                  </a:lnTo>
                  <a:lnTo>
                    <a:pt x="754" y="596"/>
                  </a:lnTo>
                  <a:lnTo>
                    <a:pt x="754" y="596"/>
                  </a:lnTo>
                  <a:lnTo>
                    <a:pt x="756" y="596"/>
                  </a:lnTo>
                  <a:lnTo>
                    <a:pt x="756" y="596"/>
                  </a:lnTo>
                  <a:lnTo>
                    <a:pt x="756" y="596"/>
                  </a:lnTo>
                  <a:lnTo>
                    <a:pt x="757" y="594"/>
                  </a:lnTo>
                  <a:lnTo>
                    <a:pt x="757" y="592"/>
                  </a:lnTo>
                  <a:lnTo>
                    <a:pt x="759" y="592"/>
                  </a:lnTo>
                  <a:lnTo>
                    <a:pt x="759" y="591"/>
                  </a:lnTo>
                  <a:lnTo>
                    <a:pt x="759" y="591"/>
                  </a:lnTo>
                  <a:lnTo>
                    <a:pt x="759" y="584"/>
                  </a:lnTo>
                  <a:lnTo>
                    <a:pt x="757" y="581"/>
                  </a:lnTo>
                  <a:lnTo>
                    <a:pt x="757" y="581"/>
                  </a:lnTo>
                  <a:lnTo>
                    <a:pt x="757" y="579"/>
                  </a:lnTo>
                  <a:lnTo>
                    <a:pt x="756" y="577"/>
                  </a:lnTo>
                  <a:lnTo>
                    <a:pt x="754" y="577"/>
                  </a:lnTo>
                  <a:lnTo>
                    <a:pt x="754" y="575"/>
                  </a:lnTo>
                  <a:lnTo>
                    <a:pt x="754" y="574"/>
                  </a:lnTo>
                  <a:lnTo>
                    <a:pt x="756" y="570"/>
                  </a:lnTo>
                  <a:lnTo>
                    <a:pt x="754" y="569"/>
                  </a:lnTo>
                  <a:lnTo>
                    <a:pt x="754" y="567"/>
                  </a:lnTo>
                  <a:lnTo>
                    <a:pt x="754" y="565"/>
                  </a:lnTo>
                  <a:lnTo>
                    <a:pt x="754" y="564"/>
                  </a:lnTo>
                  <a:lnTo>
                    <a:pt x="756" y="562"/>
                  </a:lnTo>
                  <a:lnTo>
                    <a:pt x="756" y="562"/>
                  </a:lnTo>
                  <a:lnTo>
                    <a:pt x="756" y="562"/>
                  </a:lnTo>
                  <a:lnTo>
                    <a:pt x="757" y="564"/>
                  </a:lnTo>
                  <a:lnTo>
                    <a:pt x="757" y="565"/>
                  </a:lnTo>
                  <a:lnTo>
                    <a:pt x="757" y="565"/>
                  </a:lnTo>
                  <a:lnTo>
                    <a:pt x="759" y="565"/>
                  </a:lnTo>
                  <a:lnTo>
                    <a:pt x="759" y="565"/>
                  </a:lnTo>
                  <a:lnTo>
                    <a:pt x="761" y="567"/>
                  </a:lnTo>
                  <a:lnTo>
                    <a:pt x="759" y="567"/>
                  </a:lnTo>
                  <a:lnTo>
                    <a:pt x="759" y="569"/>
                  </a:lnTo>
                  <a:lnTo>
                    <a:pt x="759" y="570"/>
                  </a:lnTo>
                  <a:lnTo>
                    <a:pt x="761" y="570"/>
                  </a:lnTo>
                  <a:lnTo>
                    <a:pt x="762" y="572"/>
                  </a:lnTo>
                  <a:lnTo>
                    <a:pt x="762" y="574"/>
                  </a:lnTo>
                  <a:lnTo>
                    <a:pt x="762" y="574"/>
                  </a:lnTo>
                  <a:lnTo>
                    <a:pt x="762" y="575"/>
                  </a:lnTo>
                  <a:lnTo>
                    <a:pt x="762" y="575"/>
                  </a:lnTo>
                  <a:lnTo>
                    <a:pt x="762" y="575"/>
                  </a:lnTo>
                  <a:lnTo>
                    <a:pt x="762" y="577"/>
                  </a:lnTo>
                  <a:lnTo>
                    <a:pt x="762" y="577"/>
                  </a:lnTo>
                  <a:lnTo>
                    <a:pt x="762" y="577"/>
                  </a:lnTo>
                  <a:lnTo>
                    <a:pt x="762" y="577"/>
                  </a:lnTo>
                  <a:lnTo>
                    <a:pt x="764" y="577"/>
                  </a:lnTo>
                  <a:lnTo>
                    <a:pt x="764" y="577"/>
                  </a:lnTo>
                  <a:lnTo>
                    <a:pt x="766" y="579"/>
                  </a:lnTo>
                  <a:lnTo>
                    <a:pt x="766" y="579"/>
                  </a:lnTo>
                  <a:lnTo>
                    <a:pt x="766" y="579"/>
                  </a:lnTo>
                  <a:lnTo>
                    <a:pt x="766" y="579"/>
                  </a:lnTo>
                  <a:lnTo>
                    <a:pt x="769" y="582"/>
                  </a:lnTo>
                  <a:lnTo>
                    <a:pt x="767" y="582"/>
                  </a:lnTo>
                  <a:lnTo>
                    <a:pt x="767" y="584"/>
                  </a:lnTo>
                  <a:lnTo>
                    <a:pt x="767" y="586"/>
                  </a:lnTo>
                  <a:lnTo>
                    <a:pt x="771" y="604"/>
                  </a:lnTo>
                  <a:lnTo>
                    <a:pt x="773" y="604"/>
                  </a:lnTo>
                  <a:lnTo>
                    <a:pt x="773" y="604"/>
                  </a:lnTo>
                  <a:lnTo>
                    <a:pt x="773" y="604"/>
                  </a:lnTo>
                  <a:lnTo>
                    <a:pt x="776" y="604"/>
                  </a:lnTo>
                  <a:lnTo>
                    <a:pt x="776" y="606"/>
                  </a:lnTo>
                  <a:lnTo>
                    <a:pt x="778" y="606"/>
                  </a:lnTo>
                  <a:lnTo>
                    <a:pt x="778" y="608"/>
                  </a:lnTo>
                  <a:lnTo>
                    <a:pt x="778" y="609"/>
                  </a:lnTo>
                  <a:lnTo>
                    <a:pt x="779" y="611"/>
                  </a:lnTo>
                  <a:lnTo>
                    <a:pt x="779" y="611"/>
                  </a:lnTo>
                  <a:lnTo>
                    <a:pt x="779" y="613"/>
                  </a:lnTo>
                  <a:lnTo>
                    <a:pt x="779" y="615"/>
                  </a:lnTo>
                  <a:lnTo>
                    <a:pt x="779" y="615"/>
                  </a:lnTo>
                  <a:lnTo>
                    <a:pt x="779" y="615"/>
                  </a:lnTo>
                  <a:lnTo>
                    <a:pt x="778" y="615"/>
                  </a:lnTo>
                  <a:lnTo>
                    <a:pt x="778" y="616"/>
                  </a:lnTo>
                  <a:lnTo>
                    <a:pt x="776" y="616"/>
                  </a:lnTo>
                  <a:lnTo>
                    <a:pt x="776" y="615"/>
                  </a:lnTo>
                  <a:lnTo>
                    <a:pt x="774" y="615"/>
                  </a:lnTo>
                  <a:lnTo>
                    <a:pt x="774" y="615"/>
                  </a:lnTo>
                  <a:lnTo>
                    <a:pt x="773" y="616"/>
                  </a:lnTo>
                  <a:lnTo>
                    <a:pt x="773" y="616"/>
                  </a:lnTo>
                  <a:lnTo>
                    <a:pt x="773" y="616"/>
                  </a:lnTo>
                  <a:lnTo>
                    <a:pt x="771" y="616"/>
                  </a:lnTo>
                  <a:lnTo>
                    <a:pt x="771" y="616"/>
                  </a:lnTo>
                  <a:lnTo>
                    <a:pt x="766" y="618"/>
                  </a:lnTo>
                  <a:lnTo>
                    <a:pt x="762" y="620"/>
                  </a:lnTo>
                  <a:lnTo>
                    <a:pt x="762" y="621"/>
                  </a:lnTo>
                  <a:lnTo>
                    <a:pt x="761" y="623"/>
                  </a:lnTo>
                  <a:lnTo>
                    <a:pt x="761" y="625"/>
                  </a:lnTo>
                  <a:lnTo>
                    <a:pt x="759" y="626"/>
                  </a:lnTo>
                  <a:lnTo>
                    <a:pt x="761" y="628"/>
                  </a:lnTo>
                  <a:lnTo>
                    <a:pt x="762" y="630"/>
                  </a:lnTo>
                  <a:lnTo>
                    <a:pt x="766" y="633"/>
                  </a:lnTo>
                  <a:lnTo>
                    <a:pt x="766" y="633"/>
                  </a:lnTo>
                  <a:lnTo>
                    <a:pt x="766" y="635"/>
                  </a:lnTo>
                  <a:lnTo>
                    <a:pt x="764" y="638"/>
                  </a:lnTo>
                  <a:lnTo>
                    <a:pt x="764" y="638"/>
                  </a:lnTo>
                  <a:lnTo>
                    <a:pt x="767" y="640"/>
                  </a:lnTo>
                  <a:lnTo>
                    <a:pt x="767" y="640"/>
                  </a:lnTo>
                  <a:lnTo>
                    <a:pt x="769" y="642"/>
                  </a:lnTo>
                  <a:lnTo>
                    <a:pt x="769" y="645"/>
                  </a:lnTo>
                  <a:lnTo>
                    <a:pt x="771" y="647"/>
                  </a:lnTo>
                  <a:lnTo>
                    <a:pt x="771" y="649"/>
                  </a:lnTo>
                  <a:lnTo>
                    <a:pt x="771" y="652"/>
                  </a:lnTo>
                  <a:lnTo>
                    <a:pt x="771" y="654"/>
                  </a:lnTo>
                  <a:lnTo>
                    <a:pt x="769" y="655"/>
                  </a:lnTo>
                  <a:lnTo>
                    <a:pt x="769" y="657"/>
                  </a:lnTo>
                  <a:lnTo>
                    <a:pt x="766" y="655"/>
                  </a:lnTo>
                  <a:lnTo>
                    <a:pt x="764" y="657"/>
                  </a:lnTo>
                  <a:lnTo>
                    <a:pt x="757" y="664"/>
                  </a:lnTo>
                  <a:lnTo>
                    <a:pt x="757" y="664"/>
                  </a:lnTo>
                  <a:lnTo>
                    <a:pt x="756" y="664"/>
                  </a:lnTo>
                  <a:lnTo>
                    <a:pt x="754" y="665"/>
                  </a:lnTo>
                  <a:lnTo>
                    <a:pt x="751" y="671"/>
                  </a:lnTo>
                  <a:lnTo>
                    <a:pt x="751" y="672"/>
                  </a:lnTo>
                  <a:lnTo>
                    <a:pt x="745" y="676"/>
                  </a:lnTo>
                  <a:lnTo>
                    <a:pt x="744" y="677"/>
                  </a:lnTo>
                  <a:lnTo>
                    <a:pt x="742" y="677"/>
                  </a:lnTo>
                  <a:lnTo>
                    <a:pt x="740" y="679"/>
                  </a:lnTo>
                  <a:lnTo>
                    <a:pt x="742" y="679"/>
                  </a:lnTo>
                  <a:lnTo>
                    <a:pt x="742" y="681"/>
                  </a:lnTo>
                  <a:lnTo>
                    <a:pt x="744" y="681"/>
                  </a:lnTo>
                  <a:lnTo>
                    <a:pt x="744" y="682"/>
                  </a:lnTo>
                  <a:lnTo>
                    <a:pt x="744" y="682"/>
                  </a:lnTo>
                  <a:lnTo>
                    <a:pt x="742" y="684"/>
                  </a:lnTo>
                  <a:lnTo>
                    <a:pt x="742" y="684"/>
                  </a:lnTo>
                  <a:lnTo>
                    <a:pt x="740" y="686"/>
                  </a:lnTo>
                  <a:lnTo>
                    <a:pt x="739" y="686"/>
                  </a:lnTo>
                  <a:lnTo>
                    <a:pt x="737" y="688"/>
                  </a:lnTo>
                  <a:lnTo>
                    <a:pt x="735" y="689"/>
                  </a:lnTo>
                  <a:lnTo>
                    <a:pt x="735" y="691"/>
                  </a:lnTo>
                  <a:lnTo>
                    <a:pt x="735" y="691"/>
                  </a:lnTo>
                  <a:lnTo>
                    <a:pt x="735" y="693"/>
                  </a:lnTo>
                  <a:lnTo>
                    <a:pt x="737" y="694"/>
                  </a:lnTo>
                  <a:lnTo>
                    <a:pt x="737" y="694"/>
                  </a:lnTo>
                  <a:lnTo>
                    <a:pt x="737" y="696"/>
                  </a:lnTo>
                  <a:lnTo>
                    <a:pt x="737" y="698"/>
                  </a:lnTo>
                  <a:lnTo>
                    <a:pt x="734" y="701"/>
                  </a:lnTo>
                  <a:lnTo>
                    <a:pt x="734" y="703"/>
                  </a:lnTo>
                  <a:lnTo>
                    <a:pt x="732" y="703"/>
                  </a:lnTo>
                  <a:lnTo>
                    <a:pt x="730" y="701"/>
                  </a:lnTo>
                  <a:lnTo>
                    <a:pt x="728" y="701"/>
                  </a:lnTo>
                  <a:lnTo>
                    <a:pt x="728" y="703"/>
                  </a:lnTo>
                  <a:lnTo>
                    <a:pt x="728" y="703"/>
                  </a:lnTo>
                  <a:lnTo>
                    <a:pt x="728" y="703"/>
                  </a:lnTo>
                  <a:lnTo>
                    <a:pt x="730" y="706"/>
                  </a:lnTo>
                  <a:lnTo>
                    <a:pt x="730" y="708"/>
                  </a:lnTo>
                  <a:lnTo>
                    <a:pt x="732" y="710"/>
                  </a:lnTo>
                  <a:lnTo>
                    <a:pt x="732" y="711"/>
                  </a:lnTo>
                  <a:lnTo>
                    <a:pt x="732" y="713"/>
                  </a:lnTo>
                  <a:lnTo>
                    <a:pt x="730" y="720"/>
                  </a:lnTo>
                  <a:lnTo>
                    <a:pt x="730" y="722"/>
                  </a:lnTo>
                  <a:lnTo>
                    <a:pt x="730" y="723"/>
                  </a:lnTo>
                  <a:lnTo>
                    <a:pt x="730" y="723"/>
                  </a:lnTo>
                  <a:lnTo>
                    <a:pt x="728" y="725"/>
                  </a:lnTo>
                  <a:lnTo>
                    <a:pt x="728" y="725"/>
                  </a:lnTo>
                  <a:lnTo>
                    <a:pt x="728" y="725"/>
                  </a:lnTo>
                  <a:lnTo>
                    <a:pt x="727" y="725"/>
                  </a:lnTo>
                  <a:lnTo>
                    <a:pt x="727" y="725"/>
                  </a:lnTo>
                  <a:lnTo>
                    <a:pt x="725" y="730"/>
                  </a:lnTo>
                  <a:lnTo>
                    <a:pt x="725" y="730"/>
                  </a:lnTo>
                  <a:lnTo>
                    <a:pt x="727" y="730"/>
                  </a:lnTo>
                  <a:lnTo>
                    <a:pt x="727" y="728"/>
                  </a:lnTo>
                  <a:lnTo>
                    <a:pt x="728" y="728"/>
                  </a:lnTo>
                  <a:lnTo>
                    <a:pt x="730" y="730"/>
                  </a:lnTo>
                  <a:lnTo>
                    <a:pt x="730" y="732"/>
                  </a:lnTo>
                  <a:lnTo>
                    <a:pt x="730" y="735"/>
                  </a:lnTo>
                  <a:lnTo>
                    <a:pt x="732" y="737"/>
                  </a:lnTo>
                  <a:lnTo>
                    <a:pt x="732" y="740"/>
                  </a:lnTo>
                  <a:lnTo>
                    <a:pt x="734" y="742"/>
                  </a:lnTo>
                  <a:lnTo>
                    <a:pt x="730" y="750"/>
                  </a:lnTo>
                  <a:lnTo>
                    <a:pt x="730" y="752"/>
                  </a:lnTo>
                  <a:lnTo>
                    <a:pt x="730" y="754"/>
                  </a:lnTo>
                  <a:lnTo>
                    <a:pt x="730" y="755"/>
                  </a:lnTo>
                  <a:lnTo>
                    <a:pt x="730" y="755"/>
                  </a:lnTo>
                  <a:lnTo>
                    <a:pt x="728" y="759"/>
                  </a:lnTo>
                  <a:lnTo>
                    <a:pt x="728" y="762"/>
                  </a:lnTo>
                  <a:lnTo>
                    <a:pt x="728" y="766"/>
                  </a:lnTo>
                  <a:lnTo>
                    <a:pt x="727" y="769"/>
                  </a:lnTo>
                  <a:lnTo>
                    <a:pt x="725" y="771"/>
                  </a:lnTo>
                  <a:lnTo>
                    <a:pt x="723" y="772"/>
                  </a:lnTo>
                  <a:lnTo>
                    <a:pt x="722" y="771"/>
                  </a:lnTo>
                  <a:lnTo>
                    <a:pt x="720" y="771"/>
                  </a:lnTo>
                  <a:lnTo>
                    <a:pt x="715" y="769"/>
                  </a:lnTo>
                  <a:lnTo>
                    <a:pt x="715" y="769"/>
                  </a:lnTo>
                  <a:lnTo>
                    <a:pt x="713" y="767"/>
                  </a:lnTo>
                  <a:lnTo>
                    <a:pt x="711" y="767"/>
                  </a:lnTo>
                  <a:lnTo>
                    <a:pt x="708" y="767"/>
                  </a:lnTo>
                  <a:lnTo>
                    <a:pt x="701" y="769"/>
                  </a:lnTo>
                  <a:lnTo>
                    <a:pt x="698" y="769"/>
                  </a:lnTo>
                  <a:lnTo>
                    <a:pt x="691" y="767"/>
                  </a:lnTo>
                  <a:lnTo>
                    <a:pt x="691" y="767"/>
                  </a:lnTo>
                  <a:lnTo>
                    <a:pt x="691" y="769"/>
                  </a:lnTo>
                  <a:lnTo>
                    <a:pt x="686" y="772"/>
                  </a:lnTo>
                  <a:lnTo>
                    <a:pt x="688" y="774"/>
                  </a:lnTo>
                  <a:lnTo>
                    <a:pt x="688" y="776"/>
                  </a:lnTo>
                  <a:lnTo>
                    <a:pt x="684" y="778"/>
                  </a:lnTo>
                  <a:lnTo>
                    <a:pt x="684" y="778"/>
                  </a:lnTo>
                  <a:lnTo>
                    <a:pt x="684" y="779"/>
                  </a:lnTo>
                  <a:lnTo>
                    <a:pt x="684" y="779"/>
                  </a:lnTo>
                  <a:lnTo>
                    <a:pt x="686" y="781"/>
                  </a:lnTo>
                  <a:lnTo>
                    <a:pt x="686" y="783"/>
                  </a:lnTo>
                  <a:lnTo>
                    <a:pt x="686" y="784"/>
                  </a:lnTo>
                  <a:lnTo>
                    <a:pt x="684" y="788"/>
                  </a:lnTo>
                  <a:lnTo>
                    <a:pt x="684" y="788"/>
                  </a:lnTo>
                  <a:lnTo>
                    <a:pt x="683" y="789"/>
                  </a:lnTo>
                  <a:lnTo>
                    <a:pt x="683" y="789"/>
                  </a:lnTo>
                  <a:lnTo>
                    <a:pt x="681" y="789"/>
                  </a:lnTo>
                  <a:lnTo>
                    <a:pt x="681" y="791"/>
                  </a:lnTo>
                  <a:lnTo>
                    <a:pt x="681" y="791"/>
                  </a:lnTo>
                  <a:lnTo>
                    <a:pt x="679" y="791"/>
                  </a:lnTo>
                  <a:lnTo>
                    <a:pt x="678" y="793"/>
                  </a:lnTo>
                  <a:lnTo>
                    <a:pt x="676" y="795"/>
                  </a:lnTo>
                  <a:lnTo>
                    <a:pt x="676" y="795"/>
                  </a:lnTo>
                  <a:lnTo>
                    <a:pt x="676" y="796"/>
                  </a:lnTo>
                  <a:lnTo>
                    <a:pt x="676" y="796"/>
                  </a:lnTo>
                  <a:lnTo>
                    <a:pt x="676" y="798"/>
                  </a:lnTo>
                  <a:lnTo>
                    <a:pt x="676" y="798"/>
                  </a:lnTo>
                  <a:lnTo>
                    <a:pt x="678" y="800"/>
                  </a:lnTo>
                  <a:lnTo>
                    <a:pt x="678" y="801"/>
                  </a:lnTo>
                  <a:lnTo>
                    <a:pt x="681" y="801"/>
                  </a:lnTo>
                  <a:lnTo>
                    <a:pt x="686" y="800"/>
                  </a:lnTo>
                  <a:lnTo>
                    <a:pt x="688" y="798"/>
                  </a:lnTo>
                  <a:lnTo>
                    <a:pt x="693" y="795"/>
                  </a:lnTo>
                  <a:lnTo>
                    <a:pt x="694" y="795"/>
                  </a:lnTo>
                  <a:lnTo>
                    <a:pt x="700" y="796"/>
                  </a:lnTo>
                  <a:lnTo>
                    <a:pt x="703" y="796"/>
                  </a:lnTo>
                  <a:lnTo>
                    <a:pt x="706" y="795"/>
                  </a:lnTo>
                  <a:lnTo>
                    <a:pt x="706" y="793"/>
                  </a:lnTo>
                  <a:lnTo>
                    <a:pt x="710" y="791"/>
                  </a:lnTo>
                  <a:lnTo>
                    <a:pt x="711" y="789"/>
                  </a:lnTo>
                  <a:lnTo>
                    <a:pt x="718" y="791"/>
                  </a:lnTo>
                  <a:lnTo>
                    <a:pt x="720" y="789"/>
                  </a:lnTo>
                  <a:lnTo>
                    <a:pt x="722" y="788"/>
                  </a:lnTo>
                  <a:lnTo>
                    <a:pt x="723" y="786"/>
                  </a:lnTo>
                  <a:lnTo>
                    <a:pt x="725" y="786"/>
                  </a:lnTo>
                  <a:lnTo>
                    <a:pt x="727" y="786"/>
                  </a:lnTo>
                  <a:lnTo>
                    <a:pt x="730" y="786"/>
                  </a:lnTo>
                  <a:lnTo>
                    <a:pt x="732" y="786"/>
                  </a:lnTo>
                  <a:lnTo>
                    <a:pt x="734" y="786"/>
                  </a:lnTo>
                  <a:lnTo>
                    <a:pt x="734" y="786"/>
                  </a:lnTo>
                  <a:lnTo>
                    <a:pt x="737" y="786"/>
                  </a:lnTo>
                  <a:lnTo>
                    <a:pt x="737" y="786"/>
                  </a:lnTo>
                  <a:lnTo>
                    <a:pt x="739" y="788"/>
                  </a:lnTo>
                  <a:lnTo>
                    <a:pt x="742" y="789"/>
                  </a:lnTo>
                  <a:lnTo>
                    <a:pt x="747" y="791"/>
                  </a:lnTo>
                  <a:lnTo>
                    <a:pt x="749" y="791"/>
                  </a:lnTo>
                  <a:lnTo>
                    <a:pt x="749" y="791"/>
                  </a:lnTo>
                  <a:lnTo>
                    <a:pt x="751" y="788"/>
                  </a:lnTo>
                  <a:lnTo>
                    <a:pt x="754" y="788"/>
                  </a:lnTo>
                  <a:lnTo>
                    <a:pt x="754" y="786"/>
                  </a:lnTo>
                  <a:lnTo>
                    <a:pt x="754" y="786"/>
                  </a:lnTo>
                  <a:lnTo>
                    <a:pt x="754" y="784"/>
                  </a:lnTo>
                  <a:lnTo>
                    <a:pt x="754" y="781"/>
                  </a:lnTo>
                  <a:lnTo>
                    <a:pt x="754" y="779"/>
                  </a:lnTo>
                  <a:lnTo>
                    <a:pt x="756" y="779"/>
                  </a:lnTo>
                  <a:lnTo>
                    <a:pt x="756" y="776"/>
                  </a:lnTo>
                  <a:lnTo>
                    <a:pt x="756" y="774"/>
                  </a:lnTo>
                  <a:lnTo>
                    <a:pt x="757" y="769"/>
                  </a:lnTo>
                  <a:lnTo>
                    <a:pt x="759" y="764"/>
                  </a:lnTo>
                  <a:lnTo>
                    <a:pt x="759" y="764"/>
                  </a:lnTo>
                  <a:lnTo>
                    <a:pt x="759" y="762"/>
                  </a:lnTo>
                  <a:lnTo>
                    <a:pt x="761" y="761"/>
                  </a:lnTo>
                  <a:lnTo>
                    <a:pt x="762" y="761"/>
                  </a:lnTo>
                  <a:lnTo>
                    <a:pt x="762" y="759"/>
                  </a:lnTo>
                  <a:lnTo>
                    <a:pt x="764" y="757"/>
                  </a:lnTo>
                  <a:lnTo>
                    <a:pt x="764" y="755"/>
                  </a:lnTo>
                  <a:lnTo>
                    <a:pt x="764" y="755"/>
                  </a:lnTo>
                  <a:lnTo>
                    <a:pt x="764" y="749"/>
                  </a:lnTo>
                  <a:lnTo>
                    <a:pt x="766" y="747"/>
                  </a:lnTo>
                  <a:lnTo>
                    <a:pt x="766" y="745"/>
                  </a:lnTo>
                  <a:lnTo>
                    <a:pt x="767" y="744"/>
                  </a:lnTo>
                  <a:lnTo>
                    <a:pt x="766" y="740"/>
                  </a:lnTo>
                  <a:lnTo>
                    <a:pt x="766" y="740"/>
                  </a:lnTo>
                  <a:lnTo>
                    <a:pt x="766" y="739"/>
                  </a:lnTo>
                  <a:lnTo>
                    <a:pt x="766" y="737"/>
                  </a:lnTo>
                  <a:lnTo>
                    <a:pt x="766" y="735"/>
                  </a:lnTo>
                  <a:lnTo>
                    <a:pt x="769" y="727"/>
                  </a:lnTo>
                  <a:lnTo>
                    <a:pt x="769" y="725"/>
                  </a:lnTo>
                  <a:lnTo>
                    <a:pt x="776" y="720"/>
                  </a:lnTo>
                  <a:lnTo>
                    <a:pt x="778" y="716"/>
                  </a:lnTo>
                  <a:lnTo>
                    <a:pt x="778" y="715"/>
                  </a:lnTo>
                  <a:lnTo>
                    <a:pt x="778" y="715"/>
                  </a:lnTo>
                  <a:lnTo>
                    <a:pt x="778" y="715"/>
                  </a:lnTo>
                  <a:lnTo>
                    <a:pt x="776" y="711"/>
                  </a:lnTo>
                  <a:lnTo>
                    <a:pt x="776" y="711"/>
                  </a:lnTo>
                  <a:lnTo>
                    <a:pt x="776" y="710"/>
                  </a:lnTo>
                  <a:lnTo>
                    <a:pt x="779" y="705"/>
                  </a:lnTo>
                  <a:lnTo>
                    <a:pt x="781" y="703"/>
                  </a:lnTo>
                  <a:lnTo>
                    <a:pt x="781" y="701"/>
                  </a:lnTo>
                  <a:lnTo>
                    <a:pt x="783" y="701"/>
                  </a:lnTo>
                  <a:lnTo>
                    <a:pt x="784" y="701"/>
                  </a:lnTo>
                  <a:lnTo>
                    <a:pt x="790" y="708"/>
                  </a:lnTo>
                  <a:lnTo>
                    <a:pt x="790" y="710"/>
                  </a:lnTo>
                  <a:lnTo>
                    <a:pt x="788" y="711"/>
                  </a:lnTo>
                  <a:lnTo>
                    <a:pt x="788" y="711"/>
                  </a:lnTo>
                  <a:lnTo>
                    <a:pt x="790" y="713"/>
                  </a:lnTo>
                  <a:lnTo>
                    <a:pt x="793" y="715"/>
                  </a:lnTo>
                  <a:lnTo>
                    <a:pt x="795" y="716"/>
                  </a:lnTo>
                  <a:lnTo>
                    <a:pt x="798" y="727"/>
                  </a:lnTo>
                  <a:lnTo>
                    <a:pt x="800" y="732"/>
                  </a:lnTo>
                  <a:lnTo>
                    <a:pt x="800" y="733"/>
                  </a:lnTo>
                  <a:lnTo>
                    <a:pt x="803" y="735"/>
                  </a:lnTo>
                  <a:lnTo>
                    <a:pt x="805" y="735"/>
                  </a:lnTo>
                  <a:lnTo>
                    <a:pt x="807" y="739"/>
                  </a:lnTo>
                  <a:lnTo>
                    <a:pt x="807" y="740"/>
                  </a:lnTo>
                  <a:lnTo>
                    <a:pt x="810" y="742"/>
                  </a:lnTo>
                  <a:lnTo>
                    <a:pt x="813" y="744"/>
                  </a:lnTo>
                  <a:lnTo>
                    <a:pt x="813" y="745"/>
                  </a:lnTo>
                  <a:lnTo>
                    <a:pt x="813" y="745"/>
                  </a:lnTo>
                  <a:lnTo>
                    <a:pt x="813" y="747"/>
                  </a:lnTo>
                  <a:lnTo>
                    <a:pt x="813" y="747"/>
                  </a:lnTo>
                  <a:lnTo>
                    <a:pt x="813" y="749"/>
                  </a:lnTo>
                  <a:lnTo>
                    <a:pt x="815" y="749"/>
                  </a:lnTo>
                  <a:lnTo>
                    <a:pt x="817" y="750"/>
                  </a:lnTo>
                  <a:lnTo>
                    <a:pt x="817" y="750"/>
                  </a:lnTo>
                  <a:lnTo>
                    <a:pt x="817" y="750"/>
                  </a:lnTo>
                  <a:lnTo>
                    <a:pt x="818" y="752"/>
                  </a:lnTo>
                  <a:lnTo>
                    <a:pt x="818" y="752"/>
                  </a:lnTo>
                  <a:lnTo>
                    <a:pt x="820" y="752"/>
                  </a:lnTo>
                  <a:lnTo>
                    <a:pt x="822" y="754"/>
                  </a:lnTo>
                  <a:lnTo>
                    <a:pt x="822" y="755"/>
                  </a:lnTo>
                  <a:lnTo>
                    <a:pt x="824" y="757"/>
                  </a:lnTo>
                  <a:lnTo>
                    <a:pt x="822" y="759"/>
                  </a:lnTo>
                  <a:lnTo>
                    <a:pt x="822" y="757"/>
                  </a:lnTo>
                  <a:lnTo>
                    <a:pt x="820" y="755"/>
                  </a:lnTo>
                  <a:lnTo>
                    <a:pt x="818" y="755"/>
                  </a:lnTo>
                  <a:lnTo>
                    <a:pt x="818" y="757"/>
                  </a:lnTo>
                  <a:lnTo>
                    <a:pt x="817" y="764"/>
                  </a:lnTo>
                  <a:lnTo>
                    <a:pt x="817" y="767"/>
                  </a:lnTo>
                  <a:lnTo>
                    <a:pt x="818" y="776"/>
                  </a:lnTo>
                  <a:lnTo>
                    <a:pt x="820" y="779"/>
                  </a:lnTo>
                  <a:lnTo>
                    <a:pt x="818" y="781"/>
                  </a:lnTo>
                  <a:lnTo>
                    <a:pt x="817" y="783"/>
                  </a:lnTo>
                  <a:lnTo>
                    <a:pt x="815" y="784"/>
                  </a:lnTo>
                  <a:lnTo>
                    <a:pt x="815" y="789"/>
                  </a:lnTo>
                  <a:lnTo>
                    <a:pt x="815" y="791"/>
                  </a:lnTo>
                  <a:lnTo>
                    <a:pt x="815" y="793"/>
                  </a:lnTo>
                  <a:lnTo>
                    <a:pt x="815" y="793"/>
                  </a:lnTo>
                  <a:lnTo>
                    <a:pt x="817" y="795"/>
                  </a:lnTo>
                  <a:lnTo>
                    <a:pt x="817" y="795"/>
                  </a:lnTo>
                  <a:lnTo>
                    <a:pt x="815" y="796"/>
                  </a:lnTo>
                  <a:lnTo>
                    <a:pt x="815" y="796"/>
                  </a:lnTo>
                  <a:lnTo>
                    <a:pt x="813" y="798"/>
                  </a:lnTo>
                  <a:lnTo>
                    <a:pt x="813" y="798"/>
                  </a:lnTo>
                  <a:lnTo>
                    <a:pt x="813" y="800"/>
                  </a:lnTo>
                  <a:lnTo>
                    <a:pt x="813" y="803"/>
                  </a:lnTo>
                  <a:lnTo>
                    <a:pt x="813" y="805"/>
                  </a:lnTo>
                  <a:lnTo>
                    <a:pt x="812" y="806"/>
                  </a:lnTo>
                  <a:lnTo>
                    <a:pt x="810" y="806"/>
                  </a:lnTo>
                  <a:lnTo>
                    <a:pt x="808" y="808"/>
                  </a:lnTo>
                  <a:lnTo>
                    <a:pt x="808" y="808"/>
                  </a:lnTo>
                  <a:lnTo>
                    <a:pt x="807" y="808"/>
                  </a:lnTo>
                  <a:lnTo>
                    <a:pt x="805" y="810"/>
                  </a:lnTo>
                  <a:lnTo>
                    <a:pt x="803" y="813"/>
                  </a:lnTo>
                  <a:lnTo>
                    <a:pt x="800" y="817"/>
                  </a:lnTo>
                  <a:lnTo>
                    <a:pt x="798" y="818"/>
                  </a:lnTo>
                  <a:lnTo>
                    <a:pt x="790" y="822"/>
                  </a:lnTo>
                  <a:lnTo>
                    <a:pt x="788" y="822"/>
                  </a:lnTo>
                  <a:lnTo>
                    <a:pt x="786" y="823"/>
                  </a:lnTo>
                  <a:lnTo>
                    <a:pt x="784" y="825"/>
                  </a:lnTo>
                  <a:lnTo>
                    <a:pt x="784" y="827"/>
                  </a:lnTo>
                  <a:lnTo>
                    <a:pt x="784" y="829"/>
                  </a:lnTo>
                  <a:lnTo>
                    <a:pt x="784" y="829"/>
                  </a:lnTo>
                  <a:lnTo>
                    <a:pt x="790" y="832"/>
                  </a:lnTo>
                  <a:lnTo>
                    <a:pt x="791" y="834"/>
                  </a:lnTo>
                  <a:lnTo>
                    <a:pt x="793" y="834"/>
                  </a:lnTo>
                  <a:lnTo>
                    <a:pt x="795" y="834"/>
                  </a:lnTo>
                  <a:lnTo>
                    <a:pt x="796" y="832"/>
                  </a:lnTo>
                  <a:lnTo>
                    <a:pt x="798" y="832"/>
                  </a:lnTo>
                  <a:lnTo>
                    <a:pt x="800" y="832"/>
                  </a:lnTo>
                  <a:lnTo>
                    <a:pt x="800" y="832"/>
                  </a:lnTo>
                  <a:lnTo>
                    <a:pt x="813" y="832"/>
                  </a:lnTo>
                  <a:lnTo>
                    <a:pt x="822" y="832"/>
                  </a:lnTo>
                  <a:lnTo>
                    <a:pt x="824" y="830"/>
                  </a:lnTo>
                  <a:lnTo>
                    <a:pt x="827" y="829"/>
                  </a:lnTo>
                  <a:lnTo>
                    <a:pt x="829" y="827"/>
                  </a:lnTo>
                  <a:lnTo>
                    <a:pt x="830" y="825"/>
                  </a:lnTo>
                  <a:lnTo>
                    <a:pt x="830" y="825"/>
                  </a:lnTo>
                  <a:lnTo>
                    <a:pt x="832" y="823"/>
                  </a:lnTo>
                  <a:lnTo>
                    <a:pt x="839" y="822"/>
                  </a:lnTo>
                  <a:lnTo>
                    <a:pt x="844" y="822"/>
                  </a:lnTo>
                  <a:lnTo>
                    <a:pt x="846" y="822"/>
                  </a:lnTo>
                  <a:lnTo>
                    <a:pt x="849" y="823"/>
                  </a:lnTo>
                  <a:lnTo>
                    <a:pt x="851" y="823"/>
                  </a:lnTo>
                  <a:lnTo>
                    <a:pt x="851" y="823"/>
                  </a:lnTo>
                  <a:lnTo>
                    <a:pt x="852" y="823"/>
                  </a:lnTo>
                  <a:lnTo>
                    <a:pt x="854" y="823"/>
                  </a:lnTo>
                  <a:lnTo>
                    <a:pt x="854" y="823"/>
                  </a:lnTo>
                  <a:lnTo>
                    <a:pt x="856" y="823"/>
                  </a:lnTo>
                  <a:lnTo>
                    <a:pt x="857" y="823"/>
                  </a:lnTo>
                  <a:lnTo>
                    <a:pt x="859" y="823"/>
                  </a:lnTo>
                  <a:lnTo>
                    <a:pt x="861" y="823"/>
                  </a:lnTo>
                  <a:lnTo>
                    <a:pt x="861" y="822"/>
                  </a:lnTo>
                  <a:lnTo>
                    <a:pt x="859" y="822"/>
                  </a:lnTo>
                  <a:lnTo>
                    <a:pt x="859" y="822"/>
                  </a:lnTo>
                  <a:lnTo>
                    <a:pt x="857" y="822"/>
                  </a:lnTo>
                  <a:lnTo>
                    <a:pt x="857" y="822"/>
                  </a:lnTo>
                  <a:lnTo>
                    <a:pt x="856" y="822"/>
                  </a:lnTo>
                  <a:lnTo>
                    <a:pt x="854" y="820"/>
                  </a:lnTo>
                  <a:lnTo>
                    <a:pt x="854" y="820"/>
                  </a:lnTo>
                  <a:lnTo>
                    <a:pt x="852" y="820"/>
                  </a:lnTo>
                  <a:lnTo>
                    <a:pt x="846" y="820"/>
                  </a:lnTo>
                  <a:lnTo>
                    <a:pt x="846" y="818"/>
                  </a:lnTo>
                  <a:lnTo>
                    <a:pt x="844" y="817"/>
                  </a:lnTo>
                  <a:lnTo>
                    <a:pt x="844" y="817"/>
                  </a:lnTo>
                  <a:lnTo>
                    <a:pt x="851" y="817"/>
                  </a:lnTo>
                  <a:lnTo>
                    <a:pt x="852" y="817"/>
                  </a:lnTo>
                  <a:lnTo>
                    <a:pt x="852" y="817"/>
                  </a:lnTo>
                  <a:lnTo>
                    <a:pt x="854" y="818"/>
                  </a:lnTo>
                  <a:lnTo>
                    <a:pt x="854" y="818"/>
                  </a:lnTo>
                  <a:lnTo>
                    <a:pt x="859" y="820"/>
                  </a:lnTo>
                  <a:lnTo>
                    <a:pt x="861" y="820"/>
                  </a:lnTo>
                  <a:lnTo>
                    <a:pt x="863" y="820"/>
                  </a:lnTo>
                  <a:lnTo>
                    <a:pt x="864" y="820"/>
                  </a:lnTo>
                  <a:lnTo>
                    <a:pt x="864" y="820"/>
                  </a:lnTo>
                  <a:lnTo>
                    <a:pt x="864" y="818"/>
                  </a:lnTo>
                  <a:lnTo>
                    <a:pt x="863" y="818"/>
                  </a:lnTo>
                  <a:lnTo>
                    <a:pt x="859" y="817"/>
                  </a:lnTo>
                  <a:lnTo>
                    <a:pt x="857" y="815"/>
                  </a:lnTo>
                  <a:lnTo>
                    <a:pt x="857" y="813"/>
                  </a:lnTo>
                  <a:lnTo>
                    <a:pt x="857" y="812"/>
                  </a:lnTo>
                  <a:lnTo>
                    <a:pt x="859" y="810"/>
                  </a:lnTo>
                  <a:lnTo>
                    <a:pt x="864" y="808"/>
                  </a:lnTo>
                  <a:lnTo>
                    <a:pt x="866" y="810"/>
                  </a:lnTo>
                  <a:lnTo>
                    <a:pt x="868" y="810"/>
                  </a:lnTo>
                  <a:lnTo>
                    <a:pt x="869" y="810"/>
                  </a:lnTo>
                  <a:lnTo>
                    <a:pt x="871" y="808"/>
                  </a:lnTo>
                  <a:lnTo>
                    <a:pt x="873" y="806"/>
                  </a:lnTo>
                  <a:lnTo>
                    <a:pt x="878" y="805"/>
                  </a:lnTo>
                  <a:lnTo>
                    <a:pt x="878" y="805"/>
                  </a:lnTo>
                  <a:lnTo>
                    <a:pt x="878" y="803"/>
                  </a:lnTo>
                  <a:lnTo>
                    <a:pt x="878" y="803"/>
                  </a:lnTo>
                  <a:lnTo>
                    <a:pt x="878" y="803"/>
                  </a:lnTo>
                  <a:lnTo>
                    <a:pt x="876" y="803"/>
                  </a:lnTo>
                  <a:lnTo>
                    <a:pt x="881" y="803"/>
                  </a:lnTo>
                  <a:lnTo>
                    <a:pt x="885" y="805"/>
                  </a:lnTo>
                  <a:lnTo>
                    <a:pt x="888" y="806"/>
                  </a:lnTo>
                  <a:lnTo>
                    <a:pt x="888" y="810"/>
                  </a:lnTo>
                  <a:lnTo>
                    <a:pt x="890" y="808"/>
                  </a:lnTo>
                  <a:lnTo>
                    <a:pt x="891" y="808"/>
                  </a:lnTo>
                  <a:lnTo>
                    <a:pt x="893" y="808"/>
                  </a:lnTo>
                  <a:lnTo>
                    <a:pt x="893" y="810"/>
                  </a:lnTo>
                  <a:lnTo>
                    <a:pt x="891" y="813"/>
                  </a:lnTo>
                  <a:lnTo>
                    <a:pt x="891" y="813"/>
                  </a:lnTo>
                  <a:lnTo>
                    <a:pt x="893" y="815"/>
                  </a:lnTo>
                  <a:lnTo>
                    <a:pt x="893" y="815"/>
                  </a:lnTo>
                  <a:lnTo>
                    <a:pt x="893" y="817"/>
                  </a:lnTo>
                  <a:lnTo>
                    <a:pt x="893" y="818"/>
                  </a:lnTo>
                  <a:lnTo>
                    <a:pt x="891" y="818"/>
                  </a:lnTo>
                  <a:lnTo>
                    <a:pt x="886" y="817"/>
                  </a:lnTo>
                  <a:lnTo>
                    <a:pt x="886" y="817"/>
                  </a:lnTo>
                  <a:lnTo>
                    <a:pt x="885" y="817"/>
                  </a:lnTo>
                  <a:lnTo>
                    <a:pt x="885" y="817"/>
                  </a:lnTo>
                  <a:lnTo>
                    <a:pt x="885" y="818"/>
                  </a:lnTo>
                  <a:lnTo>
                    <a:pt x="885" y="818"/>
                  </a:lnTo>
                  <a:lnTo>
                    <a:pt x="881" y="818"/>
                  </a:lnTo>
                  <a:lnTo>
                    <a:pt x="880" y="820"/>
                  </a:lnTo>
                  <a:lnTo>
                    <a:pt x="881" y="820"/>
                  </a:lnTo>
                  <a:lnTo>
                    <a:pt x="881" y="820"/>
                  </a:lnTo>
                  <a:lnTo>
                    <a:pt x="885" y="822"/>
                  </a:lnTo>
                  <a:lnTo>
                    <a:pt x="886" y="822"/>
                  </a:lnTo>
                  <a:lnTo>
                    <a:pt x="891" y="827"/>
                  </a:lnTo>
                  <a:lnTo>
                    <a:pt x="893" y="829"/>
                  </a:lnTo>
                  <a:lnTo>
                    <a:pt x="891" y="830"/>
                  </a:lnTo>
                  <a:lnTo>
                    <a:pt x="890" y="832"/>
                  </a:lnTo>
                  <a:lnTo>
                    <a:pt x="891" y="834"/>
                  </a:lnTo>
                  <a:lnTo>
                    <a:pt x="890" y="835"/>
                  </a:lnTo>
                  <a:lnTo>
                    <a:pt x="888" y="835"/>
                  </a:lnTo>
                  <a:lnTo>
                    <a:pt x="886" y="835"/>
                  </a:lnTo>
                  <a:lnTo>
                    <a:pt x="883" y="835"/>
                  </a:lnTo>
                  <a:lnTo>
                    <a:pt x="881" y="835"/>
                  </a:lnTo>
                  <a:lnTo>
                    <a:pt x="881" y="834"/>
                  </a:lnTo>
                  <a:lnTo>
                    <a:pt x="881" y="834"/>
                  </a:lnTo>
                  <a:lnTo>
                    <a:pt x="883" y="832"/>
                  </a:lnTo>
                  <a:lnTo>
                    <a:pt x="883" y="832"/>
                  </a:lnTo>
                  <a:lnTo>
                    <a:pt x="883" y="830"/>
                  </a:lnTo>
                  <a:lnTo>
                    <a:pt x="883" y="830"/>
                  </a:lnTo>
                  <a:lnTo>
                    <a:pt x="883" y="830"/>
                  </a:lnTo>
                  <a:lnTo>
                    <a:pt x="881" y="830"/>
                  </a:lnTo>
                  <a:lnTo>
                    <a:pt x="881" y="829"/>
                  </a:lnTo>
                  <a:lnTo>
                    <a:pt x="881" y="827"/>
                  </a:lnTo>
                  <a:lnTo>
                    <a:pt x="881" y="827"/>
                  </a:lnTo>
                  <a:lnTo>
                    <a:pt x="881" y="825"/>
                  </a:lnTo>
                  <a:lnTo>
                    <a:pt x="881" y="823"/>
                  </a:lnTo>
                  <a:lnTo>
                    <a:pt x="880" y="822"/>
                  </a:lnTo>
                  <a:lnTo>
                    <a:pt x="880" y="822"/>
                  </a:lnTo>
                  <a:lnTo>
                    <a:pt x="878" y="822"/>
                  </a:lnTo>
                  <a:lnTo>
                    <a:pt x="874" y="818"/>
                  </a:lnTo>
                  <a:lnTo>
                    <a:pt x="873" y="818"/>
                  </a:lnTo>
                  <a:lnTo>
                    <a:pt x="871" y="820"/>
                  </a:lnTo>
                  <a:lnTo>
                    <a:pt x="869" y="822"/>
                  </a:lnTo>
                  <a:lnTo>
                    <a:pt x="868" y="823"/>
                  </a:lnTo>
                  <a:lnTo>
                    <a:pt x="868" y="825"/>
                  </a:lnTo>
                  <a:lnTo>
                    <a:pt x="866" y="825"/>
                  </a:lnTo>
                  <a:lnTo>
                    <a:pt x="864" y="825"/>
                  </a:lnTo>
                  <a:lnTo>
                    <a:pt x="864" y="827"/>
                  </a:lnTo>
                  <a:lnTo>
                    <a:pt x="864" y="827"/>
                  </a:lnTo>
                  <a:lnTo>
                    <a:pt x="866" y="829"/>
                  </a:lnTo>
                  <a:lnTo>
                    <a:pt x="869" y="830"/>
                  </a:lnTo>
                  <a:lnTo>
                    <a:pt x="871" y="830"/>
                  </a:lnTo>
                  <a:lnTo>
                    <a:pt x="876" y="835"/>
                  </a:lnTo>
                  <a:lnTo>
                    <a:pt x="878" y="835"/>
                  </a:lnTo>
                  <a:lnTo>
                    <a:pt x="893" y="847"/>
                  </a:lnTo>
                  <a:lnTo>
                    <a:pt x="897" y="849"/>
                  </a:lnTo>
                  <a:lnTo>
                    <a:pt x="897" y="851"/>
                  </a:lnTo>
                  <a:lnTo>
                    <a:pt x="902" y="852"/>
                  </a:lnTo>
                  <a:lnTo>
                    <a:pt x="902" y="852"/>
                  </a:lnTo>
                  <a:lnTo>
                    <a:pt x="912" y="864"/>
                  </a:lnTo>
                  <a:lnTo>
                    <a:pt x="914" y="864"/>
                  </a:lnTo>
                  <a:lnTo>
                    <a:pt x="914" y="868"/>
                  </a:lnTo>
                  <a:lnTo>
                    <a:pt x="919" y="878"/>
                  </a:lnTo>
                  <a:lnTo>
                    <a:pt x="919" y="881"/>
                  </a:lnTo>
                  <a:lnTo>
                    <a:pt x="919" y="881"/>
                  </a:lnTo>
                  <a:lnTo>
                    <a:pt x="914" y="871"/>
                  </a:lnTo>
                  <a:lnTo>
                    <a:pt x="910" y="866"/>
                  </a:lnTo>
                  <a:lnTo>
                    <a:pt x="905" y="859"/>
                  </a:lnTo>
                  <a:lnTo>
                    <a:pt x="900" y="856"/>
                  </a:lnTo>
                  <a:lnTo>
                    <a:pt x="891" y="849"/>
                  </a:lnTo>
                  <a:lnTo>
                    <a:pt x="861" y="827"/>
                  </a:lnTo>
                  <a:lnTo>
                    <a:pt x="857" y="825"/>
                  </a:lnTo>
                  <a:lnTo>
                    <a:pt x="854" y="825"/>
                  </a:lnTo>
                  <a:lnTo>
                    <a:pt x="859" y="829"/>
                  </a:lnTo>
                  <a:lnTo>
                    <a:pt x="861" y="829"/>
                  </a:lnTo>
                  <a:lnTo>
                    <a:pt x="864" y="832"/>
                  </a:lnTo>
                  <a:lnTo>
                    <a:pt x="866" y="832"/>
                  </a:lnTo>
                  <a:lnTo>
                    <a:pt x="869" y="835"/>
                  </a:lnTo>
                  <a:lnTo>
                    <a:pt x="873" y="835"/>
                  </a:lnTo>
                  <a:lnTo>
                    <a:pt x="874" y="839"/>
                  </a:lnTo>
                  <a:lnTo>
                    <a:pt x="878" y="840"/>
                  </a:lnTo>
                  <a:lnTo>
                    <a:pt x="885" y="845"/>
                  </a:lnTo>
                  <a:lnTo>
                    <a:pt x="900" y="857"/>
                  </a:lnTo>
                  <a:lnTo>
                    <a:pt x="902" y="859"/>
                  </a:lnTo>
                  <a:lnTo>
                    <a:pt x="902" y="861"/>
                  </a:lnTo>
                  <a:lnTo>
                    <a:pt x="905" y="864"/>
                  </a:lnTo>
                  <a:lnTo>
                    <a:pt x="908" y="866"/>
                  </a:lnTo>
                  <a:lnTo>
                    <a:pt x="910" y="868"/>
                  </a:lnTo>
                  <a:lnTo>
                    <a:pt x="915" y="879"/>
                  </a:lnTo>
                  <a:lnTo>
                    <a:pt x="924" y="893"/>
                  </a:lnTo>
                  <a:lnTo>
                    <a:pt x="936" y="915"/>
                  </a:lnTo>
                  <a:lnTo>
                    <a:pt x="936" y="917"/>
                  </a:lnTo>
                  <a:lnTo>
                    <a:pt x="936" y="927"/>
                  </a:lnTo>
                  <a:lnTo>
                    <a:pt x="936" y="932"/>
                  </a:lnTo>
                  <a:lnTo>
                    <a:pt x="934" y="934"/>
                  </a:lnTo>
                  <a:lnTo>
                    <a:pt x="932" y="937"/>
                  </a:lnTo>
                  <a:lnTo>
                    <a:pt x="929" y="939"/>
                  </a:lnTo>
                  <a:lnTo>
                    <a:pt x="919" y="944"/>
                  </a:lnTo>
                  <a:lnTo>
                    <a:pt x="920" y="946"/>
                  </a:lnTo>
                  <a:lnTo>
                    <a:pt x="920" y="946"/>
                  </a:lnTo>
                  <a:lnTo>
                    <a:pt x="922" y="947"/>
                  </a:lnTo>
                  <a:lnTo>
                    <a:pt x="924" y="947"/>
                  </a:lnTo>
                  <a:lnTo>
                    <a:pt x="925" y="949"/>
                  </a:lnTo>
                  <a:lnTo>
                    <a:pt x="925" y="952"/>
                  </a:lnTo>
                  <a:lnTo>
                    <a:pt x="927" y="954"/>
                  </a:lnTo>
                  <a:lnTo>
                    <a:pt x="929" y="958"/>
                  </a:lnTo>
                  <a:lnTo>
                    <a:pt x="929" y="959"/>
                  </a:lnTo>
                  <a:lnTo>
                    <a:pt x="929" y="961"/>
                  </a:lnTo>
                  <a:lnTo>
                    <a:pt x="927" y="963"/>
                  </a:lnTo>
                  <a:lnTo>
                    <a:pt x="925" y="963"/>
                  </a:lnTo>
                  <a:lnTo>
                    <a:pt x="925" y="963"/>
                  </a:lnTo>
                  <a:lnTo>
                    <a:pt x="927" y="966"/>
                  </a:lnTo>
                  <a:lnTo>
                    <a:pt x="931" y="971"/>
                  </a:lnTo>
                  <a:lnTo>
                    <a:pt x="946" y="990"/>
                  </a:lnTo>
                  <a:lnTo>
                    <a:pt x="949" y="992"/>
                  </a:lnTo>
                  <a:lnTo>
                    <a:pt x="949" y="992"/>
                  </a:lnTo>
                  <a:lnTo>
                    <a:pt x="949" y="990"/>
                  </a:lnTo>
                  <a:lnTo>
                    <a:pt x="949" y="990"/>
                  </a:lnTo>
                  <a:lnTo>
                    <a:pt x="951" y="990"/>
                  </a:lnTo>
                  <a:lnTo>
                    <a:pt x="951" y="990"/>
                  </a:lnTo>
                  <a:lnTo>
                    <a:pt x="951" y="990"/>
                  </a:lnTo>
                  <a:lnTo>
                    <a:pt x="953" y="990"/>
                  </a:lnTo>
                  <a:lnTo>
                    <a:pt x="953" y="990"/>
                  </a:lnTo>
                  <a:lnTo>
                    <a:pt x="954" y="992"/>
                  </a:lnTo>
                  <a:lnTo>
                    <a:pt x="956" y="992"/>
                  </a:lnTo>
                  <a:lnTo>
                    <a:pt x="958" y="993"/>
                  </a:lnTo>
                  <a:lnTo>
                    <a:pt x="959" y="995"/>
                  </a:lnTo>
                  <a:lnTo>
                    <a:pt x="959" y="995"/>
                  </a:lnTo>
                  <a:lnTo>
                    <a:pt x="958" y="997"/>
                  </a:lnTo>
                  <a:lnTo>
                    <a:pt x="958" y="997"/>
                  </a:lnTo>
                  <a:lnTo>
                    <a:pt x="959" y="998"/>
                  </a:lnTo>
                  <a:lnTo>
                    <a:pt x="966" y="1003"/>
                  </a:lnTo>
                  <a:lnTo>
                    <a:pt x="968" y="1005"/>
                  </a:lnTo>
                  <a:lnTo>
                    <a:pt x="971" y="1010"/>
                  </a:lnTo>
                  <a:lnTo>
                    <a:pt x="973" y="1012"/>
                  </a:lnTo>
                  <a:lnTo>
                    <a:pt x="976" y="1019"/>
                  </a:lnTo>
                  <a:lnTo>
                    <a:pt x="978" y="1020"/>
                  </a:lnTo>
                  <a:lnTo>
                    <a:pt x="978" y="1022"/>
                  </a:lnTo>
                  <a:lnTo>
                    <a:pt x="978" y="1024"/>
                  </a:lnTo>
                  <a:lnTo>
                    <a:pt x="978" y="1024"/>
                  </a:lnTo>
                  <a:lnTo>
                    <a:pt x="980" y="1025"/>
                  </a:lnTo>
                  <a:lnTo>
                    <a:pt x="980" y="1025"/>
                  </a:lnTo>
                  <a:lnTo>
                    <a:pt x="981" y="1025"/>
                  </a:lnTo>
                  <a:lnTo>
                    <a:pt x="981" y="1025"/>
                  </a:lnTo>
                  <a:lnTo>
                    <a:pt x="981" y="1025"/>
                  </a:lnTo>
                  <a:lnTo>
                    <a:pt x="981" y="1027"/>
                  </a:lnTo>
                  <a:lnTo>
                    <a:pt x="981" y="1027"/>
                  </a:lnTo>
                  <a:lnTo>
                    <a:pt x="983" y="1027"/>
                  </a:lnTo>
                  <a:lnTo>
                    <a:pt x="987" y="1029"/>
                  </a:lnTo>
                  <a:lnTo>
                    <a:pt x="988" y="1029"/>
                  </a:lnTo>
                  <a:lnTo>
                    <a:pt x="995" y="1034"/>
                  </a:lnTo>
                  <a:lnTo>
                    <a:pt x="997" y="1036"/>
                  </a:lnTo>
                  <a:lnTo>
                    <a:pt x="998" y="1036"/>
                  </a:lnTo>
                  <a:lnTo>
                    <a:pt x="998" y="1037"/>
                  </a:lnTo>
                  <a:lnTo>
                    <a:pt x="1000" y="1037"/>
                  </a:lnTo>
                  <a:lnTo>
                    <a:pt x="1002" y="1037"/>
                  </a:lnTo>
                  <a:lnTo>
                    <a:pt x="1002" y="1037"/>
                  </a:lnTo>
                  <a:lnTo>
                    <a:pt x="1004" y="1039"/>
                  </a:lnTo>
                  <a:lnTo>
                    <a:pt x="1005" y="1039"/>
                  </a:lnTo>
                  <a:lnTo>
                    <a:pt x="1007" y="1039"/>
                  </a:lnTo>
                  <a:lnTo>
                    <a:pt x="1009" y="1041"/>
                  </a:lnTo>
                  <a:lnTo>
                    <a:pt x="1029" y="1039"/>
                  </a:lnTo>
                  <a:lnTo>
                    <a:pt x="1031" y="1039"/>
                  </a:lnTo>
                  <a:lnTo>
                    <a:pt x="1031" y="997"/>
                  </a:lnTo>
                  <a:lnTo>
                    <a:pt x="1031" y="954"/>
                  </a:lnTo>
                  <a:lnTo>
                    <a:pt x="1031" y="910"/>
                  </a:lnTo>
                  <a:lnTo>
                    <a:pt x="1031" y="868"/>
                  </a:lnTo>
                  <a:lnTo>
                    <a:pt x="1031" y="781"/>
                  </a:lnTo>
                  <a:lnTo>
                    <a:pt x="1031" y="739"/>
                  </a:lnTo>
                  <a:lnTo>
                    <a:pt x="1031" y="694"/>
                  </a:lnTo>
                  <a:lnTo>
                    <a:pt x="1031" y="688"/>
                  </a:lnTo>
                  <a:lnTo>
                    <a:pt x="1032" y="689"/>
                  </a:lnTo>
                  <a:lnTo>
                    <a:pt x="1034" y="691"/>
                  </a:lnTo>
                  <a:lnTo>
                    <a:pt x="103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3BA0E144-C281-44B5-BEA3-BB06895A78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40738" y="882650"/>
              <a:ext cx="3003550" cy="2725738"/>
            </a:xfrm>
            <a:custGeom>
              <a:avLst/>
              <a:gdLst>
                <a:gd name="T0" fmla="*/ 1022 w 1892"/>
                <a:gd name="T1" fmla="*/ 1119 h 1717"/>
                <a:gd name="T2" fmla="*/ 1056 w 1892"/>
                <a:gd name="T3" fmla="*/ 1069 h 1717"/>
                <a:gd name="T4" fmla="*/ 937 w 1892"/>
                <a:gd name="T5" fmla="*/ 941 h 1717"/>
                <a:gd name="T6" fmla="*/ 1138 w 1892"/>
                <a:gd name="T7" fmla="*/ 1254 h 1717"/>
                <a:gd name="T8" fmla="*/ 1124 w 1892"/>
                <a:gd name="T9" fmla="*/ 1228 h 1717"/>
                <a:gd name="T10" fmla="*/ 1318 w 1892"/>
                <a:gd name="T11" fmla="*/ 1354 h 1717"/>
                <a:gd name="T12" fmla="*/ 1146 w 1892"/>
                <a:gd name="T13" fmla="*/ 1252 h 1717"/>
                <a:gd name="T14" fmla="*/ 1073 w 1892"/>
                <a:gd name="T15" fmla="*/ 1126 h 1717"/>
                <a:gd name="T16" fmla="*/ 1007 w 1892"/>
                <a:gd name="T17" fmla="*/ 1136 h 1717"/>
                <a:gd name="T18" fmla="*/ 122 w 1892"/>
                <a:gd name="T19" fmla="*/ 681 h 1717"/>
                <a:gd name="T20" fmla="*/ 127 w 1892"/>
                <a:gd name="T21" fmla="*/ 627 h 1717"/>
                <a:gd name="T22" fmla="*/ 112 w 1892"/>
                <a:gd name="T23" fmla="*/ 624 h 1717"/>
                <a:gd name="T24" fmla="*/ 1331 w 1892"/>
                <a:gd name="T25" fmla="*/ 1564 h 1717"/>
                <a:gd name="T26" fmla="*/ 1328 w 1892"/>
                <a:gd name="T27" fmla="*/ 1605 h 1717"/>
                <a:gd name="T28" fmla="*/ 1299 w 1892"/>
                <a:gd name="T29" fmla="*/ 1547 h 1717"/>
                <a:gd name="T30" fmla="*/ 1304 w 1892"/>
                <a:gd name="T31" fmla="*/ 1447 h 1717"/>
                <a:gd name="T32" fmla="*/ 1285 w 1892"/>
                <a:gd name="T33" fmla="*/ 1400 h 1717"/>
                <a:gd name="T34" fmla="*/ 1255 w 1892"/>
                <a:gd name="T35" fmla="*/ 1367 h 1717"/>
                <a:gd name="T36" fmla="*/ 1178 w 1892"/>
                <a:gd name="T37" fmla="*/ 1272 h 1717"/>
                <a:gd name="T38" fmla="*/ 1153 w 1892"/>
                <a:gd name="T39" fmla="*/ 1267 h 1717"/>
                <a:gd name="T40" fmla="*/ 1109 w 1892"/>
                <a:gd name="T41" fmla="*/ 1226 h 1717"/>
                <a:gd name="T42" fmla="*/ 1100 w 1892"/>
                <a:gd name="T43" fmla="*/ 1147 h 1717"/>
                <a:gd name="T44" fmla="*/ 1087 w 1892"/>
                <a:gd name="T45" fmla="*/ 1130 h 1717"/>
                <a:gd name="T46" fmla="*/ 1037 w 1892"/>
                <a:gd name="T47" fmla="*/ 1113 h 1717"/>
                <a:gd name="T48" fmla="*/ 1002 w 1892"/>
                <a:gd name="T49" fmla="*/ 1126 h 1717"/>
                <a:gd name="T50" fmla="*/ 983 w 1892"/>
                <a:gd name="T51" fmla="*/ 1063 h 1717"/>
                <a:gd name="T52" fmla="*/ 966 w 1892"/>
                <a:gd name="T53" fmla="*/ 1021 h 1717"/>
                <a:gd name="T54" fmla="*/ 934 w 1892"/>
                <a:gd name="T55" fmla="*/ 996 h 1717"/>
                <a:gd name="T56" fmla="*/ 932 w 1892"/>
                <a:gd name="T57" fmla="*/ 967 h 1717"/>
                <a:gd name="T58" fmla="*/ 919 w 1892"/>
                <a:gd name="T59" fmla="*/ 946 h 1717"/>
                <a:gd name="T60" fmla="*/ 898 w 1892"/>
                <a:gd name="T61" fmla="*/ 945 h 1717"/>
                <a:gd name="T62" fmla="*/ 840 w 1892"/>
                <a:gd name="T63" fmla="*/ 909 h 1717"/>
                <a:gd name="T64" fmla="*/ 776 w 1892"/>
                <a:gd name="T65" fmla="*/ 858 h 1717"/>
                <a:gd name="T66" fmla="*/ 717 w 1892"/>
                <a:gd name="T67" fmla="*/ 805 h 1717"/>
                <a:gd name="T68" fmla="*/ 701 w 1892"/>
                <a:gd name="T69" fmla="*/ 724 h 1717"/>
                <a:gd name="T70" fmla="*/ 674 w 1892"/>
                <a:gd name="T71" fmla="*/ 659 h 1717"/>
                <a:gd name="T72" fmla="*/ 638 w 1892"/>
                <a:gd name="T73" fmla="*/ 624 h 1717"/>
                <a:gd name="T74" fmla="*/ 627 w 1892"/>
                <a:gd name="T75" fmla="*/ 540 h 1717"/>
                <a:gd name="T76" fmla="*/ 608 w 1892"/>
                <a:gd name="T77" fmla="*/ 479 h 1717"/>
                <a:gd name="T78" fmla="*/ 559 w 1892"/>
                <a:gd name="T79" fmla="*/ 425 h 1717"/>
                <a:gd name="T80" fmla="*/ 497 w 1892"/>
                <a:gd name="T81" fmla="*/ 445 h 1717"/>
                <a:gd name="T82" fmla="*/ 469 w 1892"/>
                <a:gd name="T83" fmla="*/ 313 h 1717"/>
                <a:gd name="T84" fmla="*/ 438 w 1892"/>
                <a:gd name="T85" fmla="*/ 257 h 1717"/>
                <a:gd name="T86" fmla="*/ 416 w 1892"/>
                <a:gd name="T87" fmla="*/ 179 h 1717"/>
                <a:gd name="T88" fmla="*/ 396 w 1892"/>
                <a:gd name="T89" fmla="*/ 135 h 1717"/>
                <a:gd name="T90" fmla="*/ 345 w 1892"/>
                <a:gd name="T91" fmla="*/ 216 h 1717"/>
                <a:gd name="T92" fmla="*/ 319 w 1892"/>
                <a:gd name="T93" fmla="*/ 260 h 1717"/>
                <a:gd name="T94" fmla="*/ 329 w 1892"/>
                <a:gd name="T95" fmla="*/ 296 h 1717"/>
                <a:gd name="T96" fmla="*/ 309 w 1892"/>
                <a:gd name="T97" fmla="*/ 325 h 1717"/>
                <a:gd name="T98" fmla="*/ 302 w 1892"/>
                <a:gd name="T99" fmla="*/ 449 h 1717"/>
                <a:gd name="T100" fmla="*/ 287 w 1892"/>
                <a:gd name="T101" fmla="*/ 608 h 1717"/>
                <a:gd name="T102" fmla="*/ 236 w 1892"/>
                <a:gd name="T103" fmla="*/ 712 h 1717"/>
                <a:gd name="T104" fmla="*/ 97 w 1892"/>
                <a:gd name="T105" fmla="*/ 680 h 1717"/>
                <a:gd name="T106" fmla="*/ 954 w 1892"/>
                <a:gd name="T107" fmla="*/ 1690 h 1717"/>
                <a:gd name="T108" fmla="*/ 1068 w 1892"/>
                <a:gd name="T109" fmla="*/ 1671 h 1717"/>
                <a:gd name="T110" fmla="*/ 1156 w 1892"/>
                <a:gd name="T111" fmla="*/ 1714 h 1717"/>
                <a:gd name="T112" fmla="*/ 1194 w 1892"/>
                <a:gd name="T113" fmla="*/ 1695 h 1717"/>
                <a:gd name="T114" fmla="*/ 1204 w 1892"/>
                <a:gd name="T115" fmla="*/ 1663 h 1717"/>
                <a:gd name="T116" fmla="*/ 1256 w 1892"/>
                <a:gd name="T117" fmla="*/ 1643 h 1717"/>
                <a:gd name="T118" fmla="*/ 1335 w 1892"/>
                <a:gd name="T119" fmla="*/ 1629 h 1717"/>
                <a:gd name="T120" fmla="*/ 708 w 1892"/>
                <a:gd name="T121" fmla="*/ 797 h 1717"/>
                <a:gd name="T122" fmla="*/ 365 w 1892"/>
                <a:gd name="T123" fmla="*/ 87 h 1717"/>
                <a:gd name="T124" fmla="*/ 1888 w 1892"/>
                <a:gd name="T125" fmla="*/ 870 h 1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92" h="1717">
                  <a:moveTo>
                    <a:pt x="757" y="855"/>
                  </a:moveTo>
                  <a:lnTo>
                    <a:pt x="757" y="856"/>
                  </a:lnTo>
                  <a:lnTo>
                    <a:pt x="759" y="856"/>
                  </a:lnTo>
                  <a:lnTo>
                    <a:pt x="762" y="855"/>
                  </a:lnTo>
                  <a:lnTo>
                    <a:pt x="762" y="856"/>
                  </a:lnTo>
                  <a:lnTo>
                    <a:pt x="762" y="855"/>
                  </a:lnTo>
                  <a:lnTo>
                    <a:pt x="764" y="855"/>
                  </a:lnTo>
                  <a:lnTo>
                    <a:pt x="764" y="851"/>
                  </a:lnTo>
                  <a:lnTo>
                    <a:pt x="764" y="851"/>
                  </a:lnTo>
                  <a:lnTo>
                    <a:pt x="762" y="851"/>
                  </a:lnTo>
                  <a:lnTo>
                    <a:pt x="762" y="851"/>
                  </a:lnTo>
                  <a:lnTo>
                    <a:pt x="762" y="851"/>
                  </a:lnTo>
                  <a:lnTo>
                    <a:pt x="761" y="851"/>
                  </a:lnTo>
                  <a:lnTo>
                    <a:pt x="761" y="851"/>
                  </a:lnTo>
                  <a:lnTo>
                    <a:pt x="761" y="851"/>
                  </a:lnTo>
                  <a:lnTo>
                    <a:pt x="759" y="851"/>
                  </a:lnTo>
                  <a:lnTo>
                    <a:pt x="757" y="851"/>
                  </a:lnTo>
                  <a:lnTo>
                    <a:pt x="757" y="851"/>
                  </a:lnTo>
                  <a:lnTo>
                    <a:pt x="756" y="853"/>
                  </a:lnTo>
                  <a:lnTo>
                    <a:pt x="756" y="853"/>
                  </a:lnTo>
                  <a:lnTo>
                    <a:pt x="756" y="855"/>
                  </a:lnTo>
                  <a:lnTo>
                    <a:pt x="757" y="855"/>
                  </a:lnTo>
                  <a:close/>
                  <a:moveTo>
                    <a:pt x="953" y="970"/>
                  </a:moveTo>
                  <a:lnTo>
                    <a:pt x="951" y="970"/>
                  </a:lnTo>
                  <a:lnTo>
                    <a:pt x="949" y="972"/>
                  </a:lnTo>
                  <a:lnTo>
                    <a:pt x="949" y="972"/>
                  </a:lnTo>
                  <a:lnTo>
                    <a:pt x="951" y="972"/>
                  </a:lnTo>
                  <a:lnTo>
                    <a:pt x="951" y="973"/>
                  </a:lnTo>
                  <a:lnTo>
                    <a:pt x="951" y="973"/>
                  </a:lnTo>
                  <a:lnTo>
                    <a:pt x="953" y="972"/>
                  </a:lnTo>
                  <a:lnTo>
                    <a:pt x="954" y="970"/>
                  </a:lnTo>
                  <a:lnTo>
                    <a:pt x="954" y="970"/>
                  </a:lnTo>
                  <a:lnTo>
                    <a:pt x="956" y="968"/>
                  </a:lnTo>
                  <a:lnTo>
                    <a:pt x="956" y="968"/>
                  </a:lnTo>
                  <a:lnTo>
                    <a:pt x="954" y="967"/>
                  </a:lnTo>
                  <a:lnTo>
                    <a:pt x="954" y="965"/>
                  </a:lnTo>
                  <a:lnTo>
                    <a:pt x="954" y="963"/>
                  </a:lnTo>
                  <a:lnTo>
                    <a:pt x="954" y="965"/>
                  </a:lnTo>
                  <a:lnTo>
                    <a:pt x="954" y="967"/>
                  </a:lnTo>
                  <a:lnTo>
                    <a:pt x="954" y="968"/>
                  </a:lnTo>
                  <a:lnTo>
                    <a:pt x="953" y="970"/>
                  </a:lnTo>
                  <a:lnTo>
                    <a:pt x="953" y="970"/>
                  </a:lnTo>
                  <a:close/>
                  <a:moveTo>
                    <a:pt x="1022" y="1116"/>
                  </a:moveTo>
                  <a:lnTo>
                    <a:pt x="1022" y="1116"/>
                  </a:lnTo>
                  <a:lnTo>
                    <a:pt x="1022" y="1116"/>
                  </a:lnTo>
                  <a:lnTo>
                    <a:pt x="1022" y="1118"/>
                  </a:lnTo>
                  <a:lnTo>
                    <a:pt x="1022" y="1118"/>
                  </a:lnTo>
                  <a:lnTo>
                    <a:pt x="1022" y="1119"/>
                  </a:lnTo>
                  <a:lnTo>
                    <a:pt x="1024" y="1119"/>
                  </a:lnTo>
                  <a:lnTo>
                    <a:pt x="1026" y="1119"/>
                  </a:lnTo>
                  <a:lnTo>
                    <a:pt x="1026" y="1116"/>
                  </a:lnTo>
                  <a:lnTo>
                    <a:pt x="1027" y="1114"/>
                  </a:lnTo>
                  <a:lnTo>
                    <a:pt x="1027" y="1111"/>
                  </a:lnTo>
                  <a:lnTo>
                    <a:pt x="1026" y="1111"/>
                  </a:lnTo>
                  <a:lnTo>
                    <a:pt x="1026" y="1109"/>
                  </a:lnTo>
                  <a:lnTo>
                    <a:pt x="1026" y="1108"/>
                  </a:lnTo>
                  <a:lnTo>
                    <a:pt x="1026" y="1106"/>
                  </a:lnTo>
                  <a:lnTo>
                    <a:pt x="1026" y="1104"/>
                  </a:lnTo>
                  <a:lnTo>
                    <a:pt x="1024" y="1104"/>
                  </a:lnTo>
                  <a:lnTo>
                    <a:pt x="1024" y="1106"/>
                  </a:lnTo>
                  <a:lnTo>
                    <a:pt x="1024" y="1106"/>
                  </a:lnTo>
                  <a:lnTo>
                    <a:pt x="1024" y="1108"/>
                  </a:lnTo>
                  <a:lnTo>
                    <a:pt x="1022" y="1108"/>
                  </a:lnTo>
                  <a:lnTo>
                    <a:pt x="1022" y="1111"/>
                  </a:lnTo>
                  <a:lnTo>
                    <a:pt x="1022" y="1113"/>
                  </a:lnTo>
                  <a:lnTo>
                    <a:pt x="1020" y="1114"/>
                  </a:lnTo>
                  <a:lnTo>
                    <a:pt x="1022" y="1114"/>
                  </a:lnTo>
                  <a:lnTo>
                    <a:pt x="1022" y="1116"/>
                  </a:lnTo>
                  <a:close/>
                  <a:moveTo>
                    <a:pt x="900" y="929"/>
                  </a:moveTo>
                  <a:lnTo>
                    <a:pt x="900" y="931"/>
                  </a:lnTo>
                  <a:lnTo>
                    <a:pt x="900" y="931"/>
                  </a:lnTo>
                  <a:lnTo>
                    <a:pt x="900" y="931"/>
                  </a:lnTo>
                  <a:lnTo>
                    <a:pt x="900" y="931"/>
                  </a:lnTo>
                  <a:lnTo>
                    <a:pt x="902" y="933"/>
                  </a:lnTo>
                  <a:lnTo>
                    <a:pt x="902" y="929"/>
                  </a:lnTo>
                  <a:lnTo>
                    <a:pt x="902" y="928"/>
                  </a:lnTo>
                  <a:lnTo>
                    <a:pt x="902" y="926"/>
                  </a:lnTo>
                  <a:lnTo>
                    <a:pt x="900" y="924"/>
                  </a:lnTo>
                  <a:lnTo>
                    <a:pt x="898" y="926"/>
                  </a:lnTo>
                  <a:lnTo>
                    <a:pt x="900" y="928"/>
                  </a:lnTo>
                  <a:lnTo>
                    <a:pt x="900" y="929"/>
                  </a:lnTo>
                  <a:close/>
                  <a:moveTo>
                    <a:pt x="1054" y="1072"/>
                  </a:moveTo>
                  <a:lnTo>
                    <a:pt x="1054" y="1072"/>
                  </a:lnTo>
                  <a:lnTo>
                    <a:pt x="1056" y="1072"/>
                  </a:lnTo>
                  <a:lnTo>
                    <a:pt x="1056" y="1072"/>
                  </a:lnTo>
                  <a:lnTo>
                    <a:pt x="1056" y="1072"/>
                  </a:lnTo>
                  <a:lnTo>
                    <a:pt x="1058" y="1074"/>
                  </a:lnTo>
                  <a:lnTo>
                    <a:pt x="1058" y="1072"/>
                  </a:lnTo>
                  <a:lnTo>
                    <a:pt x="1058" y="1072"/>
                  </a:lnTo>
                  <a:lnTo>
                    <a:pt x="1058" y="1072"/>
                  </a:lnTo>
                  <a:lnTo>
                    <a:pt x="1058" y="1072"/>
                  </a:lnTo>
                  <a:lnTo>
                    <a:pt x="1058" y="1072"/>
                  </a:lnTo>
                  <a:lnTo>
                    <a:pt x="1058" y="1072"/>
                  </a:lnTo>
                  <a:lnTo>
                    <a:pt x="1060" y="1070"/>
                  </a:lnTo>
                  <a:lnTo>
                    <a:pt x="1058" y="1070"/>
                  </a:lnTo>
                  <a:lnTo>
                    <a:pt x="1056" y="1069"/>
                  </a:lnTo>
                  <a:lnTo>
                    <a:pt x="1054" y="1067"/>
                  </a:lnTo>
                  <a:lnTo>
                    <a:pt x="1054" y="1067"/>
                  </a:lnTo>
                  <a:lnTo>
                    <a:pt x="1054" y="1069"/>
                  </a:lnTo>
                  <a:lnTo>
                    <a:pt x="1054" y="1070"/>
                  </a:lnTo>
                  <a:lnTo>
                    <a:pt x="1054" y="1070"/>
                  </a:lnTo>
                  <a:lnTo>
                    <a:pt x="1054" y="1070"/>
                  </a:lnTo>
                  <a:lnTo>
                    <a:pt x="1053" y="1070"/>
                  </a:lnTo>
                  <a:lnTo>
                    <a:pt x="1053" y="1072"/>
                  </a:lnTo>
                  <a:lnTo>
                    <a:pt x="1054" y="1072"/>
                  </a:lnTo>
                  <a:lnTo>
                    <a:pt x="1054" y="1072"/>
                  </a:lnTo>
                  <a:close/>
                  <a:moveTo>
                    <a:pt x="944" y="945"/>
                  </a:moveTo>
                  <a:lnTo>
                    <a:pt x="942" y="946"/>
                  </a:lnTo>
                  <a:lnTo>
                    <a:pt x="942" y="948"/>
                  </a:lnTo>
                  <a:lnTo>
                    <a:pt x="944" y="948"/>
                  </a:lnTo>
                  <a:lnTo>
                    <a:pt x="944" y="950"/>
                  </a:lnTo>
                  <a:lnTo>
                    <a:pt x="941" y="951"/>
                  </a:lnTo>
                  <a:lnTo>
                    <a:pt x="941" y="953"/>
                  </a:lnTo>
                  <a:lnTo>
                    <a:pt x="941" y="953"/>
                  </a:lnTo>
                  <a:lnTo>
                    <a:pt x="941" y="953"/>
                  </a:lnTo>
                  <a:lnTo>
                    <a:pt x="942" y="953"/>
                  </a:lnTo>
                  <a:lnTo>
                    <a:pt x="942" y="953"/>
                  </a:lnTo>
                  <a:lnTo>
                    <a:pt x="944" y="951"/>
                  </a:lnTo>
                  <a:lnTo>
                    <a:pt x="944" y="955"/>
                  </a:lnTo>
                  <a:lnTo>
                    <a:pt x="944" y="956"/>
                  </a:lnTo>
                  <a:lnTo>
                    <a:pt x="946" y="955"/>
                  </a:lnTo>
                  <a:lnTo>
                    <a:pt x="947" y="955"/>
                  </a:lnTo>
                  <a:lnTo>
                    <a:pt x="947" y="956"/>
                  </a:lnTo>
                  <a:lnTo>
                    <a:pt x="949" y="955"/>
                  </a:lnTo>
                  <a:lnTo>
                    <a:pt x="949" y="953"/>
                  </a:lnTo>
                  <a:lnTo>
                    <a:pt x="951" y="955"/>
                  </a:lnTo>
                  <a:lnTo>
                    <a:pt x="951" y="955"/>
                  </a:lnTo>
                  <a:lnTo>
                    <a:pt x="953" y="955"/>
                  </a:lnTo>
                  <a:lnTo>
                    <a:pt x="953" y="953"/>
                  </a:lnTo>
                  <a:lnTo>
                    <a:pt x="953" y="953"/>
                  </a:lnTo>
                  <a:lnTo>
                    <a:pt x="951" y="951"/>
                  </a:lnTo>
                  <a:lnTo>
                    <a:pt x="949" y="950"/>
                  </a:lnTo>
                  <a:lnTo>
                    <a:pt x="949" y="948"/>
                  </a:lnTo>
                  <a:lnTo>
                    <a:pt x="947" y="948"/>
                  </a:lnTo>
                  <a:lnTo>
                    <a:pt x="947" y="948"/>
                  </a:lnTo>
                  <a:lnTo>
                    <a:pt x="947" y="945"/>
                  </a:lnTo>
                  <a:lnTo>
                    <a:pt x="947" y="945"/>
                  </a:lnTo>
                  <a:lnTo>
                    <a:pt x="946" y="941"/>
                  </a:lnTo>
                  <a:lnTo>
                    <a:pt x="946" y="941"/>
                  </a:lnTo>
                  <a:lnTo>
                    <a:pt x="944" y="941"/>
                  </a:lnTo>
                  <a:lnTo>
                    <a:pt x="944" y="945"/>
                  </a:lnTo>
                  <a:close/>
                  <a:moveTo>
                    <a:pt x="937" y="941"/>
                  </a:moveTo>
                  <a:lnTo>
                    <a:pt x="937" y="941"/>
                  </a:lnTo>
                  <a:lnTo>
                    <a:pt x="937" y="941"/>
                  </a:lnTo>
                  <a:lnTo>
                    <a:pt x="939" y="941"/>
                  </a:lnTo>
                  <a:lnTo>
                    <a:pt x="939" y="941"/>
                  </a:lnTo>
                  <a:lnTo>
                    <a:pt x="939" y="941"/>
                  </a:lnTo>
                  <a:lnTo>
                    <a:pt x="939" y="941"/>
                  </a:lnTo>
                  <a:lnTo>
                    <a:pt x="939" y="941"/>
                  </a:lnTo>
                  <a:lnTo>
                    <a:pt x="939" y="941"/>
                  </a:lnTo>
                  <a:lnTo>
                    <a:pt x="941" y="941"/>
                  </a:lnTo>
                  <a:lnTo>
                    <a:pt x="941" y="941"/>
                  </a:lnTo>
                  <a:lnTo>
                    <a:pt x="941" y="943"/>
                  </a:lnTo>
                  <a:lnTo>
                    <a:pt x="942" y="941"/>
                  </a:lnTo>
                  <a:lnTo>
                    <a:pt x="942" y="939"/>
                  </a:lnTo>
                  <a:lnTo>
                    <a:pt x="942" y="939"/>
                  </a:lnTo>
                  <a:lnTo>
                    <a:pt x="942" y="938"/>
                  </a:lnTo>
                  <a:lnTo>
                    <a:pt x="942" y="938"/>
                  </a:lnTo>
                  <a:lnTo>
                    <a:pt x="942" y="936"/>
                  </a:lnTo>
                  <a:lnTo>
                    <a:pt x="944" y="934"/>
                  </a:lnTo>
                  <a:lnTo>
                    <a:pt x="944" y="933"/>
                  </a:lnTo>
                  <a:lnTo>
                    <a:pt x="944" y="931"/>
                  </a:lnTo>
                  <a:lnTo>
                    <a:pt x="942" y="933"/>
                  </a:lnTo>
                  <a:lnTo>
                    <a:pt x="942" y="933"/>
                  </a:lnTo>
                  <a:lnTo>
                    <a:pt x="942" y="933"/>
                  </a:lnTo>
                  <a:lnTo>
                    <a:pt x="941" y="934"/>
                  </a:lnTo>
                  <a:lnTo>
                    <a:pt x="941" y="934"/>
                  </a:lnTo>
                  <a:lnTo>
                    <a:pt x="941" y="933"/>
                  </a:lnTo>
                  <a:lnTo>
                    <a:pt x="939" y="933"/>
                  </a:lnTo>
                  <a:lnTo>
                    <a:pt x="939" y="934"/>
                  </a:lnTo>
                  <a:lnTo>
                    <a:pt x="939" y="934"/>
                  </a:lnTo>
                  <a:lnTo>
                    <a:pt x="939" y="934"/>
                  </a:lnTo>
                  <a:lnTo>
                    <a:pt x="939" y="934"/>
                  </a:lnTo>
                  <a:lnTo>
                    <a:pt x="939" y="936"/>
                  </a:lnTo>
                  <a:lnTo>
                    <a:pt x="937" y="938"/>
                  </a:lnTo>
                  <a:lnTo>
                    <a:pt x="936" y="939"/>
                  </a:lnTo>
                  <a:lnTo>
                    <a:pt x="937" y="941"/>
                  </a:lnTo>
                  <a:lnTo>
                    <a:pt x="937" y="941"/>
                  </a:lnTo>
                  <a:close/>
                  <a:moveTo>
                    <a:pt x="1122" y="1230"/>
                  </a:moveTo>
                  <a:lnTo>
                    <a:pt x="1122" y="1230"/>
                  </a:lnTo>
                  <a:lnTo>
                    <a:pt x="1121" y="1230"/>
                  </a:lnTo>
                  <a:lnTo>
                    <a:pt x="1124" y="1237"/>
                  </a:lnTo>
                  <a:lnTo>
                    <a:pt x="1124" y="1238"/>
                  </a:lnTo>
                  <a:lnTo>
                    <a:pt x="1126" y="1238"/>
                  </a:lnTo>
                  <a:lnTo>
                    <a:pt x="1127" y="1240"/>
                  </a:lnTo>
                  <a:lnTo>
                    <a:pt x="1131" y="1243"/>
                  </a:lnTo>
                  <a:lnTo>
                    <a:pt x="1133" y="1245"/>
                  </a:lnTo>
                  <a:lnTo>
                    <a:pt x="1133" y="1249"/>
                  </a:lnTo>
                  <a:lnTo>
                    <a:pt x="1134" y="1250"/>
                  </a:lnTo>
                  <a:lnTo>
                    <a:pt x="1136" y="1252"/>
                  </a:lnTo>
                  <a:lnTo>
                    <a:pt x="1136" y="1252"/>
                  </a:lnTo>
                  <a:lnTo>
                    <a:pt x="1138" y="1254"/>
                  </a:lnTo>
                  <a:lnTo>
                    <a:pt x="1138" y="1254"/>
                  </a:lnTo>
                  <a:lnTo>
                    <a:pt x="1139" y="1254"/>
                  </a:lnTo>
                  <a:lnTo>
                    <a:pt x="1141" y="1254"/>
                  </a:lnTo>
                  <a:lnTo>
                    <a:pt x="1141" y="1254"/>
                  </a:lnTo>
                  <a:lnTo>
                    <a:pt x="1143" y="1252"/>
                  </a:lnTo>
                  <a:lnTo>
                    <a:pt x="1143" y="1252"/>
                  </a:lnTo>
                  <a:lnTo>
                    <a:pt x="1143" y="1252"/>
                  </a:lnTo>
                  <a:lnTo>
                    <a:pt x="1143" y="1252"/>
                  </a:lnTo>
                  <a:lnTo>
                    <a:pt x="1143" y="1250"/>
                  </a:lnTo>
                  <a:lnTo>
                    <a:pt x="1144" y="1250"/>
                  </a:lnTo>
                  <a:lnTo>
                    <a:pt x="1144" y="1250"/>
                  </a:lnTo>
                  <a:lnTo>
                    <a:pt x="1144" y="1250"/>
                  </a:lnTo>
                  <a:lnTo>
                    <a:pt x="1144" y="1247"/>
                  </a:lnTo>
                  <a:lnTo>
                    <a:pt x="1143" y="1245"/>
                  </a:lnTo>
                  <a:lnTo>
                    <a:pt x="1143" y="1243"/>
                  </a:lnTo>
                  <a:lnTo>
                    <a:pt x="1141" y="1243"/>
                  </a:lnTo>
                  <a:lnTo>
                    <a:pt x="1139" y="1240"/>
                  </a:lnTo>
                  <a:lnTo>
                    <a:pt x="1139" y="1238"/>
                  </a:lnTo>
                  <a:lnTo>
                    <a:pt x="1138" y="1237"/>
                  </a:lnTo>
                  <a:lnTo>
                    <a:pt x="1138" y="1235"/>
                  </a:lnTo>
                  <a:lnTo>
                    <a:pt x="1139" y="1230"/>
                  </a:lnTo>
                  <a:lnTo>
                    <a:pt x="1139" y="1228"/>
                  </a:lnTo>
                  <a:lnTo>
                    <a:pt x="1138" y="1230"/>
                  </a:lnTo>
                  <a:lnTo>
                    <a:pt x="1138" y="1232"/>
                  </a:lnTo>
                  <a:lnTo>
                    <a:pt x="1136" y="1232"/>
                  </a:lnTo>
                  <a:lnTo>
                    <a:pt x="1134" y="1232"/>
                  </a:lnTo>
                  <a:lnTo>
                    <a:pt x="1136" y="1230"/>
                  </a:lnTo>
                  <a:lnTo>
                    <a:pt x="1134" y="1230"/>
                  </a:lnTo>
                  <a:lnTo>
                    <a:pt x="1133" y="1230"/>
                  </a:lnTo>
                  <a:lnTo>
                    <a:pt x="1131" y="1230"/>
                  </a:lnTo>
                  <a:lnTo>
                    <a:pt x="1131" y="1228"/>
                  </a:lnTo>
                  <a:lnTo>
                    <a:pt x="1127" y="1228"/>
                  </a:lnTo>
                  <a:lnTo>
                    <a:pt x="1126" y="1226"/>
                  </a:lnTo>
                  <a:lnTo>
                    <a:pt x="1126" y="1226"/>
                  </a:lnTo>
                  <a:lnTo>
                    <a:pt x="1126" y="1226"/>
                  </a:lnTo>
                  <a:lnTo>
                    <a:pt x="1126" y="1225"/>
                  </a:lnTo>
                  <a:lnTo>
                    <a:pt x="1124" y="1225"/>
                  </a:lnTo>
                  <a:lnTo>
                    <a:pt x="1124" y="1225"/>
                  </a:lnTo>
                  <a:lnTo>
                    <a:pt x="1124" y="1225"/>
                  </a:lnTo>
                  <a:lnTo>
                    <a:pt x="1122" y="1225"/>
                  </a:lnTo>
                  <a:lnTo>
                    <a:pt x="1122" y="1225"/>
                  </a:lnTo>
                  <a:lnTo>
                    <a:pt x="1121" y="1225"/>
                  </a:lnTo>
                  <a:lnTo>
                    <a:pt x="1121" y="1225"/>
                  </a:lnTo>
                  <a:lnTo>
                    <a:pt x="1121" y="1226"/>
                  </a:lnTo>
                  <a:lnTo>
                    <a:pt x="1122" y="1226"/>
                  </a:lnTo>
                  <a:lnTo>
                    <a:pt x="1122" y="1226"/>
                  </a:lnTo>
                  <a:lnTo>
                    <a:pt x="1124" y="1228"/>
                  </a:lnTo>
                  <a:lnTo>
                    <a:pt x="1124" y="1228"/>
                  </a:lnTo>
                  <a:lnTo>
                    <a:pt x="1124" y="1230"/>
                  </a:lnTo>
                  <a:lnTo>
                    <a:pt x="1122" y="1230"/>
                  </a:lnTo>
                  <a:close/>
                  <a:moveTo>
                    <a:pt x="1058" y="1079"/>
                  </a:moveTo>
                  <a:lnTo>
                    <a:pt x="1061" y="1080"/>
                  </a:lnTo>
                  <a:lnTo>
                    <a:pt x="1063" y="1080"/>
                  </a:lnTo>
                  <a:lnTo>
                    <a:pt x="1063" y="1079"/>
                  </a:lnTo>
                  <a:lnTo>
                    <a:pt x="1063" y="1079"/>
                  </a:lnTo>
                  <a:lnTo>
                    <a:pt x="1065" y="1077"/>
                  </a:lnTo>
                  <a:lnTo>
                    <a:pt x="1061" y="1077"/>
                  </a:lnTo>
                  <a:lnTo>
                    <a:pt x="1061" y="1077"/>
                  </a:lnTo>
                  <a:lnTo>
                    <a:pt x="1060" y="1077"/>
                  </a:lnTo>
                  <a:lnTo>
                    <a:pt x="1058" y="1077"/>
                  </a:lnTo>
                  <a:lnTo>
                    <a:pt x="1058" y="1079"/>
                  </a:lnTo>
                  <a:close/>
                  <a:moveTo>
                    <a:pt x="1296" y="1389"/>
                  </a:moveTo>
                  <a:lnTo>
                    <a:pt x="1294" y="1393"/>
                  </a:lnTo>
                  <a:lnTo>
                    <a:pt x="1294" y="1393"/>
                  </a:lnTo>
                  <a:lnTo>
                    <a:pt x="1292" y="1395"/>
                  </a:lnTo>
                  <a:lnTo>
                    <a:pt x="1292" y="1395"/>
                  </a:lnTo>
                  <a:lnTo>
                    <a:pt x="1290" y="1396"/>
                  </a:lnTo>
                  <a:lnTo>
                    <a:pt x="1290" y="1401"/>
                  </a:lnTo>
                  <a:lnTo>
                    <a:pt x="1290" y="1403"/>
                  </a:lnTo>
                  <a:lnTo>
                    <a:pt x="1287" y="1405"/>
                  </a:lnTo>
                  <a:lnTo>
                    <a:pt x="1287" y="1406"/>
                  </a:lnTo>
                  <a:lnTo>
                    <a:pt x="1287" y="1408"/>
                  </a:lnTo>
                  <a:lnTo>
                    <a:pt x="1287" y="1412"/>
                  </a:lnTo>
                  <a:lnTo>
                    <a:pt x="1290" y="1412"/>
                  </a:lnTo>
                  <a:lnTo>
                    <a:pt x="1289" y="1413"/>
                  </a:lnTo>
                  <a:lnTo>
                    <a:pt x="1290" y="1418"/>
                  </a:lnTo>
                  <a:lnTo>
                    <a:pt x="1290" y="1420"/>
                  </a:lnTo>
                  <a:lnTo>
                    <a:pt x="1290" y="1422"/>
                  </a:lnTo>
                  <a:lnTo>
                    <a:pt x="1292" y="1423"/>
                  </a:lnTo>
                  <a:lnTo>
                    <a:pt x="1296" y="1427"/>
                  </a:lnTo>
                  <a:lnTo>
                    <a:pt x="1299" y="1427"/>
                  </a:lnTo>
                  <a:lnTo>
                    <a:pt x="1299" y="1423"/>
                  </a:lnTo>
                  <a:lnTo>
                    <a:pt x="1299" y="1420"/>
                  </a:lnTo>
                  <a:lnTo>
                    <a:pt x="1299" y="1418"/>
                  </a:lnTo>
                  <a:lnTo>
                    <a:pt x="1299" y="1415"/>
                  </a:lnTo>
                  <a:lnTo>
                    <a:pt x="1304" y="1398"/>
                  </a:lnTo>
                  <a:lnTo>
                    <a:pt x="1314" y="1381"/>
                  </a:lnTo>
                  <a:lnTo>
                    <a:pt x="1321" y="1366"/>
                  </a:lnTo>
                  <a:lnTo>
                    <a:pt x="1321" y="1364"/>
                  </a:lnTo>
                  <a:lnTo>
                    <a:pt x="1321" y="1362"/>
                  </a:lnTo>
                  <a:lnTo>
                    <a:pt x="1323" y="1361"/>
                  </a:lnTo>
                  <a:lnTo>
                    <a:pt x="1323" y="1359"/>
                  </a:lnTo>
                  <a:lnTo>
                    <a:pt x="1323" y="1357"/>
                  </a:lnTo>
                  <a:lnTo>
                    <a:pt x="1323" y="1356"/>
                  </a:lnTo>
                  <a:lnTo>
                    <a:pt x="1319" y="1354"/>
                  </a:lnTo>
                  <a:lnTo>
                    <a:pt x="1318" y="1354"/>
                  </a:lnTo>
                  <a:lnTo>
                    <a:pt x="1318" y="1352"/>
                  </a:lnTo>
                  <a:lnTo>
                    <a:pt x="1316" y="1347"/>
                  </a:lnTo>
                  <a:lnTo>
                    <a:pt x="1316" y="1347"/>
                  </a:lnTo>
                  <a:lnTo>
                    <a:pt x="1316" y="1335"/>
                  </a:lnTo>
                  <a:lnTo>
                    <a:pt x="1316" y="1332"/>
                  </a:lnTo>
                  <a:lnTo>
                    <a:pt x="1314" y="1332"/>
                  </a:lnTo>
                  <a:lnTo>
                    <a:pt x="1311" y="1335"/>
                  </a:lnTo>
                  <a:lnTo>
                    <a:pt x="1309" y="1337"/>
                  </a:lnTo>
                  <a:lnTo>
                    <a:pt x="1307" y="1337"/>
                  </a:lnTo>
                  <a:lnTo>
                    <a:pt x="1302" y="1342"/>
                  </a:lnTo>
                  <a:lnTo>
                    <a:pt x="1306" y="1342"/>
                  </a:lnTo>
                  <a:lnTo>
                    <a:pt x="1307" y="1345"/>
                  </a:lnTo>
                  <a:lnTo>
                    <a:pt x="1311" y="1349"/>
                  </a:lnTo>
                  <a:lnTo>
                    <a:pt x="1311" y="1350"/>
                  </a:lnTo>
                  <a:lnTo>
                    <a:pt x="1313" y="1354"/>
                  </a:lnTo>
                  <a:lnTo>
                    <a:pt x="1313" y="1357"/>
                  </a:lnTo>
                  <a:lnTo>
                    <a:pt x="1311" y="1361"/>
                  </a:lnTo>
                  <a:lnTo>
                    <a:pt x="1309" y="1364"/>
                  </a:lnTo>
                  <a:lnTo>
                    <a:pt x="1306" y="1366"/>
                  </a:lnTo>
                  <a:lnTo>
                    <a:pt x="1304" y="1367"/>
                  </a:lnTo>
                  <a:lnTo>
                    <a:pt x="1294" y="1374"/>
                  </a:lnTo>
                  <a:lnTo>
                    <a:pt x="1292" y="1376"/>
                  </a:lnTo>
                  <a:lnTo>
                    <a:pt x="1292" y="1376"/>
                  </a:lnTo>
                  <a:lnTo>
                    <a:pt x="1292" y="1378"/>
                  </a:lnTo>
                  <a:lnTo>
                    <a:pt x="1292" y="1378"/>
                  </a:lnTo>
                  <a:lnTo>
                    <a:pt x="1292" y="1378"/>
                  </a:lnTo>
                  <a:lnTo>
                    <a:pt x="1296" y="1378"/>
                  </a:lnTo>
                  <a:lnTo>
                    <a:pt x="1296" y="1379"/>
                  </a:lnTo>
                  <a:lnTo>
                    <a:pt x="1296" y="1379"/>
                  </a:lnTo>
                  <a:lnTo>
                    <a:pt x="1297" y="1379"/>
                  </a:lnTo>
                  <a:lnTo>
                    <a:pt x="1296" y="1383"/>
                  </a:lnTo>
                  <a:lnTo>
                    <a:pt x="1297" y="1386"/>
                  </a:lnTo>
                  <a:lnTo>
                    <a:pt x="1296" y="1389"/>
                  </a:lnTo>
                  <a:lnTo>
                    <a:pt x="1296" y="1389"/>
                  </a:lnTo>
                  <a:close/>
                  <a:moveTo>
                    <a:pt x="1148" y="1255"/>
                  </a:moveTo>
                  <a:lnTo>
                    <a:pt x="1150" y="1257"/>
                  </a:lnTo>
                  <a:lnTo>
                    <a:pt x="1150" y="1259"/>
                  </a:lnTo>
                  <a:lnTo>
                    <a:pt x="1150" y="1260"/>
                  </a:lnTo>
                  <a:lnTo>
                    <a:pt x="1151" y="1262"/>
                  </a:lnTo>
                  <a:lnTo>
                    <a:pt x="1153" y="1260"/>
                  </a:lnTo>
                  <a:lnTo>
                    <a:pt x="1151" y="1259"/>
                  </a:lnTo>
                  <a:lnTo>
                    <a:pt x="1151" y="1257"/>
                  </a:lnTo>
                  <a:lnTo>
                    <a:pt x="1150" y="1255"/>
                  </a:lnTo>
                  <a:lnTo>
                    <a:pt x="1148" y="1254"/>
                  </a:lnTo>
                  <a:lnTo>
                    <a:pt x="1148" y="1250"/>
                  </a:lnTo>
                  <a:lnTo>
                    <a:pt x="1148" y="1250"/>
                  </a:lnTo>
                  <a:lnTo>
                    <a:pt x="1146" y="1252"/>
                  </a:lnTo>
                  <a:lnTo>
                    <a:pt x="1146" y="1252"/>
                  </a:lnTo>
                  <a:lnTo>
                    <a:pt x="1146" y="1252"/>
                  </a:lnTo>
                  <a:lnTo>
                    <a:pt x="1148" y="1255"/>
                  </a:lnTo>
                  <a:close/>
                  <a:moveTo>
                    <a:pt x="1290" y="1388"/>
                  </a:moveTo>
                  <a:lnTo>
                    <a:pt x="1292" y="1386"/>
                  </a:lnTo>
                  <a:lnTo>
                    <a:pt x="1290" y="1384"/>
                  </a:lnTo>
                  <a:lnTo>
                    <a:pt x="1287" y="1381"/>
                  </a:lnTo>
                  <a:lnTo>
                    <a:pt x="1287" y="1383"/>
                  </a:lnTo>
                  <a:lnTo>
                    <a:pt x="1287" y="1384"/>
                  </a:lnTo>
                  <a:lnTo>
                    <a:pt x="1290" y="1388"/>
                  </a:lnTo>
                  <a:close/>
                  <a:moveTo>
                    <a:pt x="1073" y="1126"/>
                  </a:moveTo>
                  <a:lnTo>
                    <a:pt x="1073" y="1126"/>
                  </a:lnTo>
                  <a:lnTo>
                    <a:pt x="1073" y="1126"/>
                  </a:lnTo>
                  <a:lnTo>
                    <a:pt x="1073" y="1126"/>
                  </a:lnTo>
                  <a:lnTo>
                    <a:pt x="1075" y="1128"/>
                  </a:lnTo>
                  <a:lnTo>
                    <a:pt x="1073" y="1128"/>
                  </a:lnTo>
                  <a:lnTo>
                    <a:pt x="1075" y="1130"/>
                  </a:lnTo>
                  <a:lnTo>
                    <a:pt x="1075" y="1130"/>
                  </a:lnTo>
                  <a:lnTo>
                    <a:pt x="1077" y="1130"/>
                  </a:lnTo>
                  <a:lnTo>
                    <a:pt x="1078" y="1130"/>
                  </a:lnTo>
                  <a:lnTo>
                    <a:pt x="1078" y="1130"/>
                  </a:lnTo>
                  <a:lnTo>
                    <a:pt x="1078" y="1128"/>
                  </a:lnTo>
                  <a:lnTo>
                    <a:pt x="1078" y="1128"/>
                  </a:lnTo>
                  <a:lnTo>
                    <a:pt x="1078" y="1128"/>
                  </a:lnTo>
                  <a:lnTo>
                    <a:pt x="1080" y="1126"/>
                  </a:lnTo>
                  <a:lnTo>
                    <a:pt x="1080" y="1126"/>
                  </a:lnTo>
                  <a:lnTo>
                    <a:pt x="1082" y="1126"/>
                  </a:lnTo>
                  <a:lnTo>
                    <a:pt x="1080" y="1125"/>
                  </a:lnTo>
                  <a:lnTo>
                    <a:pt x="1080" y="1125"/>
                  </a:lnTo>
                  <a:lnTo>
                    <a:pt x="1080" y="1125"/>
                  </a:lnTo>
                  <a:lnTo>
                    <a:pt x="1078" y="1125"/>
                  </a:lnTo>
                  <a:lnTo>
                    <a:pt x="1078" y="1123"/>
                  </a:lnTo>
                  <a:lnTo>
                    <a:pt x="1078" y="1123"/>
                  </a:lnTo>
                  <a:lnTo>
                    <a:pt x="1078" y="1121"/>
                  </a:lnTo>
                  <a:lnTo>
                    <a:pt x="1078" y="1121"/>
                  </a:lnTo>
                  <a:lnTo>
                    <a:pt x="1077" y="1119"/>
                  </a:lnTo>
                  <a:lnTo>
                    <a:pt x="1077" y="1119"/>
                  </a:lnTo>
                  <a:lnTo>
                    <a:pt x="1077" y="1119"/>
                  </a:lnTo>
                  <a:lnTo>
                    <a:pt x="1075" y="1118"/>
                  </a:lnTo>
                  <a:lnTo>
                    <a:pt x="1073" y="1119"/>
                  </a:lnTo>
                  <a:lnTo>
                    <a:pt x="1073" y="1119"/>
                  </a:lnTo>
                  <a:lnTo>
                    <a:pt x="1075" y="1119"/>
                  </a:lnTo>
                  <a:lnTo>
                    <a:pt x="1075" y="1121"/>
                  </a:lnTo>
                  <a:lnTo>
                    <a:pt x="1075" y="1121"/>
                  </a:lnTo>
                  <a:lnTo>
                    <a:pt x="1075" y="1123"/>
                  </a:lnTo>
                  <a:lnTo>
                    <a:pt x="1073" y="1125"/>
                  </a:lnTo>
                  <a:lnTo>
                    <a:pt x="1071" y="1126"/>
                  </a:lnTo>
                  <a:lnTo>
                    <a:pt x="1073" y="1126"/>
                  </a:lnTo>
                  <a:lnTo>
                    <a:pt x="1073" y="1126"/>
                  </a:lnTo>
                  <a:close/>
                  <a:moveTo>
                    <a:pt x="1323" y="1536"/>
                  </a:moveTo>
                  <a:lnTo>
                    <a:pt x="1323" y="1537"/>
                  </a:lnTo>
                  <a:lnTo>
                    <a:pt x="1323" y="1539"/>
                  </a:lnTo>
                  <a:lnTo>
                    <a:pt x="1323" y="1544"/>
                  </a:lnTo>
                  <a:lnTo>
                    <a:pt x="1323" y="1551"/>
                  </a:lnTo>
                  <a:lnTo>
                    <a:pt x="1323" y="1553"/>
                  </a:lnTo>
                  <a:lnTo>
                    <a:pt x="1324" y="1553"/>
                  </a:lnTo>
                  <a:lnTo>
                    <a:pt x="1324" y="1554"/>
                  </a:lnTo>
                  <a:lnTo>
                    <a:pt x="1326" y="1556"/>
                  </a:lnTo>
                  <a:lnTo>
                    <a:pt x="1326" y="1558"/>
                  </a:lnTo>
                  <a:lnTo>
                    <a:pt x="1326" y="1559"/>
                  </a:lnTo>
                  <a:lnTo>
                    <a:pt x="1328" y="1561"/>
                  </a:lnTo>
                  <a:lnTo>
                    <a:pt x="1328" y="1561"/>
                  </a:lnTo>
                  <a:lnTo>
                    <a:pt x="1328" y="1559"/>
                  </a:lnTo>
                  <a:lnTo>
                    <a:pt x="1328" y="1558"/>
                  </a:lnTo>
                  <a:lnTo>
                    <a:pt x="1328" y="1558"/>
                  </a:lnTo>
                  <a:lnTo>
                    <a:pt x="1328" y="1554"/>
                  </a:lnTo>
                  <a:lnTo>
                    <a:pt x="1328" y="1554"/>
                  </a:lnTo>
                  <a:lnTo>
                    <a:pt x="1328" y="1549"/>
                  </a:lnTo>
                  <a:lnTo>
                    <a:pt x="1328" y="1546"/>
                  </a:lnTo>
                  <a:lnTo>
                    <a:pt x="1331" y="1536"/>
                  </a:lnTo>
                  <a:lnTo>
                    <a:pt x="1331" y="1534"/>
                  </a:lnTo>
                  <a:lnTo>
                    <a:pt x="1331" y="1532"/>
                  </a:lnTo>
                  <a:lnTo>
                    <a:pt x="1330" y="1532"/>
                  </a:lnTo>
                  <a:lnTo>
                    <a:pt x="1330" y="1532"/>
                  </a:lnTo>
                  <a:lnTo>
                    <a:pt x="1328" y="1534"/>
                  </a:lnTo>
                  <a:lnTo>
                    <a:pt x="1324" y="1534"/>
                  </a:lnTo>
                  <a:lnTo>
                    <a:pt x="1323" y="1536"/>
                  </a:lnTo>
                  <a:lnTo>
                    <a:pt x="1323" y="1536"/>
                  </a:lnTo>
                  <a:close/>
                  <a:moveTo>
                    <a:pt x="1007" y="1136"/>
                  </a:moveTo>
                  <a:lnTo>
                    <a:pt x="1009" y="1136"/>
                  </a:lnTo>
                  <a:lnTo>
                    <a:pt x="1009" y="1138"/>
                  </a:lnTo>
                  <a:lnTo>
                    <a:pt x="1010" y="1136"/>
                  </a:lnTo>
                  <a:lnTo>
                    <a:pt x="1012" y="1135"/>
                  </a:lnTo>
                  <a:lnTo>
                    <a:pt x="1012" y="1133"/>
                  </a:lnTo>
                  <a:lnTo>
                    <a:pt x="1012" y="1133"/>
                  </a:lnTo>
                  <a:lnTo>
                    <a:pt x="1012" y="1131"/>
                  </a:lnTo>
                  <a:lnTo>
                    <a:pt x="1012" y="1131"/>
                  </a:lnTo>
                  <a:lnTo>
                    <a:pt x="1010" y="1130"/>
                  </a:lnTo>
                  <a:lnTo>
                    <a:pt x="1010" y="1130"/>
                  </a:lnTo>
                  <a:lnTo>
                    <a:pt x="1009" y="1130"/>
                  </a:lnTo>
                  <a:lnTo>
                    <a:pt x="1009" y="1130"/>
                  </a:lnTo>
                  <a:lnTo>
                    <a:pt x="1009" y="1133"/>
                  </a:lnTo>
                  <a:lnTo>
                    <a:pt x="1007" y="1133"/>
                  </a:lnTo>
                  <a:lnTo>
                    <a:pt x="1009" y="1135"/>
                  </a:lnTo>
                  <a:lnTo>
                    <a:pt x="1009" y="1135"/>
                  </a:lnTo>
                  <a:lnTo>
                    <a:pt x="1009" y="1136"/>
                  </a:lnTo>
                  <a:lnTo>
                    <a:pt x="1007" y="1136"/>
                  </a:lnTo>
                  <a:close/>
                  <a:moveTo>
                    <a:pt x="93" y="656"/>
                  </a:moveTo>
                  <a:lnTo>
                    <a:pt x="93" y="656"/>
                  </a:lnTo>
                  <a:lnTo>
                    <a:pt x="93" y="656"/>
                  </a:lnTo>
                  <a:lnTo>
                    <a:pt x="93" y="658"/>
                  </a:lnTo>
                  <a:lnTo>
                    <a:pt x="95" y="658"/>
                  </a:lnTo>
                  <a:lnTo>
                    <a:pt x="95" y="658"/>
                  </a:lnTo>
                  <a:lnTo>
                    <a:pt x="95" y="656"/>
                  </a:lnTo>
                  <a:lnTo>
                    <a:pt x="95" y="656"/>
                  </a:lnTo>
                  <a:lnTo>
                    <a:pt x="98" y="656"/>
                  </a:lnTo>
                  <a:lnTo>
                    <a:pt x="98" y="654"/>
                  </a:lnTo>
                  <a:lnTo>
                    <a:pt x="98" y="653"/>
                  </a:lnTo>
                  <a:lnTo>
                    <a:pt x="97" y="653"/>
                  </a:lnTo>
                  <a:lnTo>
                    <a:pt x="95" y="654"/>
                  </a:lnTo>
                  <a:lnTo>
                    <a:pt x="93" y="654"/>
                  </a:lnTo>
                  <a:lnTo>
                    <a:pt x="93" y="654"/>
                  </a:lnTo>
                  <a:lnTo>
                    <a:pt x="93" y="656"/>
                  </a:lnTo>
                  <a:close/>
                  <a:moveTo>
                    <a:pt x="122" y="681"/>
                  </a:moveTo>
                  <a:lnTo>
                    <a:pt x="122" y="680"/>
                  </a:lnTo>
                  <a:lnTo>
                    <a:pt x="124" y="678"/>
                  </a:lnTo>
                  <a:lnTo>
                    <a:pt x="126" y="678"/>
                  </a:lnTo>
                  <a:lnTo>
                    <a:pt x="127" y="678"/>
                  </a:lnTo>
                  <a:lnTo>
                    <a:pt x="127" y="678"/>
                  </a:lnTo>
                  <a:lnTo>
                    <a:pt x="127" y="680"/>
                  </a:lnTo>
                  <a:lnTo>
                    <a:pt x="127" y="680"/>
                  </a:lnTo>
                  <a:lnTo>
                    <a:pt x="127" y="680"/>
                  </a:lnTo>
                  <a:lnTo>
                    <a:pt x="129" y="680"/>
                  </a:lnTo>
                  <a:lnTo>
                    <a:pt x="129" y="680"/>
                  </a:lnTo>
                  <a:lnTo>
                    <a:pt x="129" y="680"/>
                  </a:lnTo>
                  <a:lnTo>
                    <a:pt x="131" y="678"/>
                  </a:lnTo>
                  <a:lnTo>
                    <a:pt x="132" y="678"/>
                  </a:lnTo>
                  <a:lnTo>
                    <a:pt x="134" y="678"/>
                  </a:lnTo>
                  <a:lnTo>
                    <a:pt x="134" y="676"/>
                  </a:lnTo>
                  <a:lnTo>
                    <a:pt x="134" y="676"/>
                  </a:lnTo>
                  <a:lnTo>
                    <a:pt x="134" y="675"/>
                  </a:lnTo>
                  <a:lnTo>
                    <a:pt x="132" y="675"/>
                  </a:lnTo>
                  <a:lnTo>
                    <a:pt x="134" y="673"/>
                  </a:lnTo>
                  <a:lnTo>
                    <a:pt x="132" y="671"/>
                  </a:lnTo>
                  <a:lnTo>
                    <a:pt x="129" y="669"/>
                  </a:lnTo>
                  <a:lnTo>
                    <a:pt x="127" y="668"/>
                  </a:lnTo>
                  <a:lnTo>
                    <a:pt x="127" y="669"/>
                  </a:lnTo>
                  <a:lnTo>
                    <a:pt x="127" y="669"/>
                  </a:lnTo>
                  <a:lnTo>
                    <a:pt x="126" y="671"/>
                  </a:lnTo>
                  <a:lnTo>
                    <a:pt x="124" y="675"/>
                  </a:lnTo>
                  <a:lnTo>
                    <a:pt x="122" y="676"/>
                  </a:lnTo>
                  <a:lnTo>
                    <a:pt x="121" y="676"/>
                  </a:lnTo>
                  <a:lnTo>
                    <a:pt x="121" y="678"/>
                  </a:lnTo>
                  <a:lnTo>
                    <a:pt x="121" y="681"/>
                  </a:lnTo>
                  <a:lnTo>
                    <a:pt x="122" y="681"/>
                  </a:lnTo>
                  <a:lnTo>
                    <a:pt x="122" y="681"/>
                  </a:lnTo>
                  <a:lnTo>
                    <a:pt x="122" y="681"/>
                  </a:lnTo>
                  <a:lnTo>
                    <a:pt x="122" y="681"/>
                  </a:lnTo>
                  <a:lnTo>
                    <a:pt x="122" y="681"/>
                  </a:lnTo>
                  <a:close/>
                  <a:moveTo>
                    <a:pt x="98" y="649"/>
                  </a:moveTo>
                  <a:lnTo>
                    <a:pt x="98" y="649"/>
                  </a:lnTo>
                  <a:lnTo>
                    <a:pt x="100" y="647"/>
                  </a:lnTo>
                  <a:lnTo>
                    <a:pt x="100" y="646"/>
                  </a:lnTo>
                  <a:lnTo>
                    <a:pt x="102" y="646"/>
                  </a:lnTo>
                  <a:lnTo>
                    <a:pt x="102" y="644"/>
                  </a:lnTo>
                  <a:lnTo>
                    <a:pt x="102" y="642"/>
                  </a:lnTo>
                  <a:lnTo>
                    <a:pt x="100" y="641"/>
                  </a:lnTo>
                  <a:lnTo>
                    <a:pt x="102" y="641"/>
                  </a:lnTo>
                  <a:lnTo>
                    <a:pt x="104" y="644"/>
                  </a:lnTo>
                  <a:lnTo>
                    <a:pt x="105" y="646"/>
                  </a:lnTo>
                  <a:lnTo>
                    <a:pt x="105" y="646"/>
                  </a:lnTo>
                  <a:lnTo>
                    <a:pt x="112" y="646"/>
                  </a:lnTo>
                  <a:lnTo>
                    <a:pt x="112" y="646"/>
                  </a:lnTo>
                  <a:lnTo>
                    <a:pt x="115" y="644"/>
                  </a:lnTo>
                  <a:lnTo>
                    <a:pt x="117" y="644"/>
                  </a:lnTo>
                  <a:lnTo>
                    <a:pt x="117" y="642"/>
                  </a:lnTo>
                  <a:lnTo>
                    <a:pt x="119" y="639"/>
                  </a:lnTo>
                  <a:lnTo>
                    <a:pt x="119" y="639"/>
                  </a:lnTo>
                  <a:lnTo>
                    <a:pt x="121" y="639"/>
                  </a:lnTo>
                  <a:lnTo>
                    <a:pt x="122" y="641"/>
                  </a:lnTo>
                  <a:lnTo>
                    <a:pt x="122" y="641"/>
                  </a:lnTo>
                  <a:lnTo>
                    <a:pt x="124" y="641"/>
                  </a:lnTo>
                  <a:lnTo>
                    <a:pt x="124" y="639"/>
                  </a:lnTo>
                  <a:lnTo>
                    <a:pt x="126" y="639"/>
                  </a:lnTo>
                  <a:lnTo>
                    <a:pt x="124" y="637"/>
                  </a:lnTo>
                  <a:lnTo>
                    <a:pt x="124" y="637"/>
                  </a:lnTo>
                  <a:lnTo>
                    <a:pt x="126" y="636"/>
                  </a:lnTo>
                  <a:lnTo>
                    <a:pt x="126" y="636"/>
                  </a:lnTo>
                  <a:lnTo>
                    <a:pt x="126" y="636"/>
                  </a:lnTo>
                  <a:lnTo>
                    <a:pt x="126" y="632"/>
                  </a:lnTo>
                  <a:lnTo>
                    <a:pt x="126" y="632"/>
                  </a:lnTo>
                  <a:lnTo>
                    <a:pt x="127" y="630"/>
                  </a:lnTo>
                  <a:lnTo>
                    <a:pt x="127" y="630"/>
                  </a:lnTo>
                  <a:lnTo>
                    <a:pt x="129" y="632"/>
                  </a:lnTo>
                  <a:lnTo>
                    <a:pt x="129" y="632"/>
                  </a:lnTo>
                  <a:lnTo>
                    <a:pt x="131" y="630"/>
                  </a:lnTo>
                  <a:lnTo>
                    <a:pt x="131" y="630"/>
                  </a:lnTo>
                  <a:lnTo>
                    <a:pt x="131" y="630"/>
                  </a:lnTo>
                  <a:lnTo>
                    <a:pt x="129" y="630"/>
                  </a:lnTo>
                  <a:lnTo>
                    <a:pt x="127" y="629"/>
                  </a:lnTo>
                  <a:lnTo>
                    <a:pt x="127" y="629"/>
                  </a:lnTo>
                  <a:lnTo>
                    <a:pt x="127" y="629"/>
                  </a:lnTo>
                  <a:lnTo>
                    <a:pt x="127" y="627"/>
                  </a:lnTo>
                  <a:lnTo>
                    <a:pt x="131" y="627"/>
                  </a:lnTo>
                  <a:lnTo>
                    <a:pt x="131" y="627"/>
                  </a:lnTo>
                  <a:lnTo>
                    <a:pt x="132" y="625"/>
                  </a:lnTo>
                  <a:lnTo>
                    <a:pt x="132" y="625"/>
                  </a:lnTo>
                  <a:lnTo>
                    <a:pt x="132" y="625"/>
                  </a:lnTo>
                  <a:lnTo>
                    <a:pt x="134" y="625"/>
                  </a:lnTo>
                  <a:lnTo>
                    <a:pt x="134" y="625"/>
                  </a:lnTo>
                  <a:lnTo>
                    <a:pt x="134" y="627"/>
                  </a:lnTo>
                  <a:lnTo>
                    <a:pt x="136" y="627"/>
                  </a:lnTo>
                  <a:lnTo>
                    <a:pt x="138" y="630"/>
                  </a:lnTo>
                  <a:lnTo>
                    <a:pt x="138" y="630"/>
                  </a:lnTo>
                  <a:lnTo>
                    <a:pt x="139" y="630"/>
                  </a:lnTo>
                  <a:lnTo>
                    <a:pt x="141" y="629"/>
                  </a:lnTo>
                  <a:lnTo>
                    <a:pt x="143" y="629"/>
                  </a:lnTo>
                  <a:lnTo>
                    <a:pt x="144" y="629"/>
                  </a:lnTo>
                  <a:lnTo>
                    <a:pt x="146" y="629"/>
                  </a:lnTo>
                  <a:lnTo>
                    <a:pt x="146" y="629"/>
                  </a:lnTo>
                  <a:lnTo>
                    <a:pt x="146" y="629"/>
                  </a:lnTo>
                  <a:lnTo>
                    <a:pt x="146" y="627"/>
                  </a:lnTo>
                  <a:lnTo>
                    <a:pt x="146" y="627"/>
                  </a:lnTo>
                  <a:lnTo>
                    <a:pt x="146" y="625"/>
                  </a:lnTo>
                  <a:lnTo>
                    <a:pt x="148" y="625"/>
                  </a:lnTo>
                  <a:lnTo>
                    <a:pt x="148" y="625"/>
                  </a:lnTo>
                  <a:lnTo>
                    <a:pt x="148" y="627"/>
                  </a:lnTo>
                  <a:lnTo>
                    <a:pt x="149" y="627"/>
                  </a:lnTo>
                  <a:lnTo>
                    <a:pt x="149" y="625"/>
                  </a:lnTo>
                  <a:lnTo>
                    <a:pt x="149" y="624"/>
                  </a:lnTo>
                  <a:lnTo>
                    <a:pt x="149" y="622"/>
                  </a:lnTo>
                  <a:lnTo>
                    <a:pt x="149" y="622"/>
                  </a:lnTo>
                  <a:lnTo>
                    <a:pt x="148" y="622"/>
                  </a:lnTo>
                  <a:lnTo>
                    <a:pt x="148" y="622"/>
                  </a:lnTo>
                  <a:lnTo>
                    <a:pt x="146" y="624"/>
                  </a:lnTo>
                  <a:lnTo>
                    <a:pt x="144" y="624"/>
                  </a:lnTo>
                  <a:lnTo>
                    <a:pt x="144" y="624"/>
                  </a:lnTo>
                  <a:lnTo>
                    <a:pt x="146" y="622"/>
                  </a:lnTo>
                  <a:lnTo>
                    <a:pt x="146" y="622"/>
                  </a:lnTo>
                  <a:lnTo>
                    <a:pt x="143" y="622"/>
                  </a:lnTo>
                  <a:lnTo>
                    <a:pt x="141" y="620"/>
                  </a:lnTo>
                  <a:lnTo>
                    <a:pt x="139" y="620"/>
                  </a:lnTo>
                  <a:lnTo>
                    <a:pt x="139" y="619"/>
                  </a:lnTo>
                  <a:lnTo>
                    <a:pt x="138" y="619"/>
                  </a:lnTo>
                  <a:lnTo>
                    <a:pt x="138" y="617"/>
                  </a:lnTo>
                  <a:lnTo>
                    <a:pt x="136" y="617"/>
                  </a:lnTo>
                  <a:lnTo>
                    <a:pt x="132" y="619"/>
                  </a:lnTo>
                  <a:lnTo>
                    <a:pt x="127" y="620"/>
                  </a:lnTo>
                  <a:lnTo>
                    <a:pt x="117" y="622"/>
                  </a:lnTo>
                  <a:lnTo>
                    <a:pt x="114" y="622"/>
                  </a:lnTo>
                  <a:lnTo>
                    <a:pt x="112" y="624"/>
                  </a:lnTo>
                  <a:lnTo>
                    <a:pt x="110" y="624"/>
                  </a:lnTo>
                  <a:lnTo>
                    <a:pt x="109" y="625"/>
                  </a:lnTo>
                  <a:lnTo>
                    <a:pt x="107" y="627"/>
                  </a:lnTo>
                  <a:lnTo>
                    <a:pt x="107" y="627"/>
                  </a:lnTo>
                  <a:lnTo>
                    <a:pt x="105" y="627"/>
                  </a:lnTo>
                  <a:lnTo>
                    <a:pt x="105" y="629"/>
                  </a:lnTo>
                  <a:lnTo>
                    <a:pt x="105" y="629"/>
                  </a:lnTo>
                  <a:lnTo>
                    <a:pt x="104" y="629"/>
                  </a:lnTo>
                  <a:lnTo>
                    <a:pt x="104" y="630"/>
                  </a:lnTo>
                  <a:lnTo>
                    <a:pt x="104" y="632"/>
                  </a:lnTo>
                  <a:lnTo>
                    <a:pt x="102" y="634"/>
                  </a:lnTo>
                  <a:lnTo>
                    <a:pt x="100" y="636"/>
                  </a:lnTo>
                  <a:lnTo>
                    <a:pt x="100" y="637"/>
                  </a:lnTo>
                  <a:lnTo>
                    <a:pt x="98" y="637"/>
                  </a:lnTo>
                  <a:lnTo>
                    <a:pt x="98" y="641"/>
                  </a:lnTo>
                  <a:lnTo>
                    <a:pt x="98" y="641"/>
                  </a:lnTo>
                  <a:lnTo>
                    <a:pt x="98" y="642"/>
                  </a:lnTo>
                  <a:lnTo>
                    <a:pt x="97" y="642"/>
                  </a:lnTo>
                  <a:lnTo>
                    <a:pt x="97" y="644"/>
                  </a:lnTo>
                  <a:lnTo>
                    <a:pt x="97" y="644"/>
                  </a:lnTo>
                  <a:lnTo>
                    <a:pt x="98" y="646"/>
                  </a:lnTo>
                  <a:lnTo>
                    <a:pt x="98" y="649"/>
                  </a:lnTo>
                  <a:close/>
                  <a:moveTo>
                    <a:pt x="353" y="79"/>
                  </a:moveTo>
                  <a:lnTo>
                    <a:pt x="355" y="80"/>
                  </a:lnTo>
                  <a:lnTo>
                    <a:pt x="355" y="82"/>
                  </a:lnTo>
                  <a:lnTo>
                    <a:pt x="357" y="82"/>
                  </a:lnTo>
                  <a:lnTo>
                    <a:pt x="357" y="82"/>
                  </a:lnTo>
                  <a:lnTo>
                    <a:pt x="358" y="82"/>
                  </a:lnTo>
                  <a:lnTo>
                    <a:pt x="358" y="80"/>
                  </a:lnTo>
                  <a:lnTo>
                    <a:pt x="360" y="80"/>
                  </a:lnTo>
                  <a:lnTo>
                    <a:pt x="360" y="79"/>
                  </a:lnTo>
                  <a:lnTo>
                    <a:pt x="360" y="75"/>
                  </a:lnTo>
                  <a:lnTo>
                    <a:pt x="360" y="75"/>
                  </a:lnTo>
                  <a:lnTo>
                    <a:pt x="360" y="73"/>
                  </a:lnTo>
                  <a:lnTo>
                    <a:pt x="358" y="72"/>
                  </a:lnTo>
                  <a:lnTo>
                    <a:pt x="357" y="72"/>
                  </a:lnTo>
                  <a:lnTo>
                    <a:pt x="357" y="72"/>
                  </a:lnTo>
                  <a:lnTo>
                    <a:pt x="351" y="77"/>
                  </a:lnTo>
                  <a:lnTo>
                    <a:pt x="351" y="79"/>
                  </a:lnTo>
                  <a:lnTo>
                    <a:pt x="353" y="79"/>
                  </a:lnTo>
                  <a:close/>
                  <a:moveTo>
                    <a:pt x="1411" y="1016"/>
                  </a:moveTo>
                  <a:lnTo>
                    <a:pt x="1411" y="1016"/>
                  </a:lnTo>
                  <a:lnTo>
                    <a:pt x="1411" y="1016"/>
                  </a:lnTo>
                  <a:lnTo>
                    <a:pt x="1411" y="1016"/>
                  </a:lnTo>
                  <a:close/>
                  <a:moveTo>
                    <a:pt x="1333" y="1566"/>
                  </a:moveTo>
                  <a:lnTo>
                    <a:pt x="1333" y="1566"/>
                  </a:lnTo>
                  <a:lnTo>
                    <a:pt x="1331" y="1564"/>
                  </a:lnTo>
                  <a:lnTo>
                    <a:pt x="1331" y="1564"/>
                  </a:lnTo>
                  <a:lnTo>
                    <a:pt x="1330" y="1564"/>
                  </a:lnTo>
                  <a:lnTo>
                    <a:pt x="1328" y="1564"/>
                  </a:lnTo>
                  <a:lnTo>
                    <a:pt x="1328" y="1566"/>
                  </a:lnTo>
                  <a:lnTo>
                    <a:pt x="1328" y="1568"/>
                  </a:lnTo>
                  <a:lnTo>
                    <a:pt x="1328" y="1569"/>
                  </a:lnTo>
                  <a:lnTo>
                    <a:pt x="1326" y="1571"/>
                  </a:lnTo>
                  <a:lnTo>
                    <a:pt x="1324" y="1573"/>
                  </a:lnTo>
                  <a:lnTo>
                    <a:pt x="1326" y="1576"/>
                  </a:lnTo>
                  <a:lnTo>
                    <a:pt x="1326" y="1578"/>
                  </a:lnTo>
                  <a:lnTo>
                    <a:pt x="1326" y="1580"/>
                  </a:lnTo>
                  <a:lnTo>
                    <a:pt x="1326" y="1581"/>
                  </a:lnTo>
                  <a:lnTo>
                    <a:pt x="1324" y="1583"/>
                  </a:lnTo>
                  <a:lnTo>
                    <a:pt x="1326" y="1583"/>
                  </a:lnTo>
                  <a:lnTo>
                    <a:pt x="1326" y="1585"/>
                  </a:lnTo>
                  <a:lnTo>
                    <a:pt x="1326" y="1585"/>
                  </a:lnTo>
                  <a:lnTo>
                    <a:pt x="1326" y="1586"/>
                  </a:lnTo>
                  <a:lnTo>
                    <a:pt x="1326" y="1586"/>
                  </a:lnTo>
                  <a:lnTo>
                    <a:pt x="1326" y="1586"/>
                  </a:lnTo>
                  <a:lnTo>
                    <a:pt x="1324" y="1586"/>
                  </a:lnTo>
                  <a:lnTo>
                    <a:pt x="1324" y="1590"/>
                  </a:lnTo>
                  <a:lnTo>
                    <a:pt x="1324" y="1592"/>
                  </a:lnTo>
                  <a:lnTo>
                    <a:pt x="1326" y="1593"/>
                  </a:lnTo>
                  <a:lnTo>
                    <a:pt x="1326" y="1593"/>
                  </a:lnTo>
                  <a:lnTo>
                    <a:pt x="1328" y="1593"/>
                  </a:lnTo>
                  <a:lnTo>
                    <a:pt x="1328" y="1593"/>
                  </a:lnTo>
                  <a:lnTo>
                    <a:pt x="1330" y="1593"/>
                  </a:lnTo>
                  <a:lnTo>
                    <a:pt x="1330" y="1593"/>
                  </a:lnTo>
                  <a:lnTo>
                    <a:pt x="1335" y="1575"/>
                  </a:lnTo>
                  <a:lnTo>
                    <a:pt x="1336" y="1569"/>
                  </a:lnTo>
                  <a:lnTo>
                    <a:pt x="1338" y="1566"/>
                  </a:lnTo>
                  <a:lnTo>
                    <a:pt x="1335" y="1566"/>
                  </a:lnTo>
                  <a:lnTo>
                    <a:pt x="1333" y="1566"/>
                  </a:lnTo>
                  <a:close/>
                  <a:moveTo>
                    <a:pt x="1333" y="1626"/>
                  </a:moveTo>
                  <a:lnTo>
                    <a:pt x="1331" y="1626"/>
                  </a:lnTo>
                  <a:lnTo>
                    <a:pt x="1330" y="1624"/>
                  </a:lnTo>
                  <a:lnTo>
                    <a:pt x="1330" y="1615"/>
                  </a:lnTo>
                  <a:lnTo>
                    <a:pt x="1330" y="1612"/>
                  </a:lnTo>
                  <a:lnTo>
                    <a:pt x="1328" y="1614"/>
                  </a:lnTo>
                  <a:lnTo>
                    <a:pt x="1328" y="1614"/>
                  </a:lnTo>
                  <a:lnTo>
                    <a:pt x="1326" y="1615"/>
                  </a:lnTo>
                  <a:lnTo>
                    <a:pt x="1326" y="1614"/>
                  </a:lnTo>
                  <a:lnTo>
                    <a:pt x="1326" y="1614"/>
                  </a:lnTo>
                  <a:lnTo>
                    <a:pt x="1326" y="1612"/>
                  </a:lnTo>
                  <a:lnTo>
                    <a:pt x="1326" y="1610"/>
                  </a:lnTo>
                  <a:lnTo>
                    <a:pt x="1328" y="1609"/>
                  </a:lnTo>
                  <a:lnTo>
                    <a:pt x="1328" y="1612"/>
                  </a:lnTo>
                  <a:lnTo>
                    <a:pt x="1328" y="1607"/>
                  </a:lnTo>
                  <a:lnTo>
                    <a:pt x="1328" y="1605"/>
                  </a:lnTo>
                  <a:lnTo>
                    <a:pt x="1330" y="1600"/>
                  </a:lnTo>
                  <a:lnTo>
                    <a:pt x="1330" y="1598"/>
                  </a:lnTo>
                  <a:lnTo>
                    <a:pt x="1330" y="1598"/>
                  </a:lnTo>
                  <a:lnTo>
                    <a:pt x="1328" y="1600"/>
                  </a:lnTo>
                  <a:lnTo>
                    <a:pt x="1326" y="1600"/>
                  </a:lnTo>
                  <a:lnTo>
                    <a:pt x="1326" y="1600"/>
                  </a:lnTo>
                  <a:lnTo>
                    <a:pt x="1326" y="1598"/>
                  </a:lnTo>
                  <a:lnTo>
                    <a:pt x="1326" y="1598"/>
                  </a:lnTo>
                  <a:lnTo>
                    <a:pt x="1326" y="1597"/>
                  </a:lnTo>
                  <a:lnTo>
                    <a:pt x="1323" y="1595"/>
                  </a:lnTo>
                  <a:lnTo>
                    <a:pt x="1323" y="1593"/>
                  </a:lnTo>
                  <a:lnTo>
                    <a:pt x="1323" y="1593"/>
                  </a:lnTo>
                  <a:lnTo>
                    <a:pt x="1321" y="1593"/>
                  </a:lnTo>
                  <a:lnTo>
                    <a:pt x="1321" y="1592"/>
                  </a:lnTo>
                  <a:lnTo>
                    <a:pt x="1321" y="1592"/>
                  </a:lnTo>
                  <a:lnTo>
                    <a:pt x="1321" y="1590"/>
                  </a:lnTo>
                  <a:lnTo>
                    <a:pt x="1319" y="1588"/>
                  </a:lnTo>
                  <a:lnTo>
                    <a:pt x="1318" y="1586"/>
                  </a:lnTo>
                  <a:lnTo>
                    <a:pt x="1318" y="1586"/>
                  </a:lnTo>
                  <a:lnTo>
                    <a:pt x="1318" y="1580"/>
                  </a:lnTo>
                  <a:lnTo>
                    <a:pt x="1318" y="1580"/>
                  </a:lnTo>
                  <a:lnTo>
                    <a:pt x="1316" y="1578"/>
                  </a:lnTo>
                  <a:lnTo>
                    <a:pt x="1316" y="1576"/>
                  </a:lnTo>
                  <a:lnTo>
                    <a:pt x="1316" y="1576"/>
                  </a:lnTo>
                  <a:lnTo>
                    <a:pt x="1316" y="1576"/>
                  </a:lnTo>
                  <a:lnTo>
                    <a:pt x="1314" y="1573"/>
                  </a:lnTo>
                  <a:lnTo>
                    <a:pt x="1314" y="1573"/>
                  </a:lnTo>
                  <a:lnTo>
                    <a:pt x="1313" y="1571"/>
                  </a:lnTo>
                  <a:lnTo>
                    <a:pt x="1311" y="1571"/>
                  </a:lnTo>
                  <a:lnTo>
                    <a:pt x="1311" y="1571"/>
                  </a:lnTo>
                  <a:lnTo>
                    <a:pt x="1309" y="1571"/>
                  </a:lnTo>
                  <a:lnTo>
                    <a:pt x="1307" y="1569"/>
                  </a:lnTo>
                  <a:lnTo>
                    <a:pt x="1307" y="1568"/>
                  </a:lnTo>
                  <a:lnTo>
                    <a:pt x="1306" y="1564"/>
                  </a:lnTo>
                  <a:lnTo>
                    <a:pt x="1306" y="1563"/>
                  </a:lnTo>
                  <a:lnTo>
                    <a:pt x="1304" y="1561"/>
                  </a:lnTo>
                  <a:lnTo>
                    <a:pt x="1301" y="1559"/>
                  </a:lnTo>
                  <a:lnTo>
                    <a:pt x="1299" y="1559"/>
                  </a:lnTo>
                  <a:lnTo>
                    <a:pt x="1297" y="1558"/>
                  </a:lnTo>
                  <a:lnTo>
                    <a:pt x="1297" y="1558"/>
                  </a:lnTo>
                  <a:lnTo>
                    <a:pt x="1296" y="1556"/>
                  </a:lnTo>
                  <a:lnTo>
                    <a:pt x="1297" y="1554"/>
                  </a:lnTo>
                  <a:lnTo>
                    <a:pt x="1299" y="1553"/>
                  </a:lnTo>
                  <a:lnTo>
                    <a:pt x="1301" y="1553"/>
                  </a:lnTo>
                  <a:lnTo>
                    <a:pt x="1301" y="1551"/>
                  </a:lnTo>
                  <a:lnTo>
                    <a:pt x="1301" y="1547"/>
                  </a:lnTo>
                  <a:lnTo>
                    <a:pt x="1301" y="1547"/>
                  </a:lnTo>
                  <a:lnTo>
                    <a:pt x="1299" y="1547"/>
                  </a:lnTo>
                  <a:lnTo>
                    <a:pt x="1299" y="1547"/>
                  </a:lnTo>
                  <a:lnTo>
                    <a:pt x="1297" y="1547"/>
                  </a:lnTo>
                  <a:lnTo>
                    <a:pt x="1296" y="1547"/>
                  </a:lnTo>
                  <a:lnTo>
                    <a:pt x="1294" y="1547"/>
                  </a:lnTo>
                  <a:lnTo>
                    <a:pt x="1294" y="1546"/>
                  </a:lnTo>
                  <a:lnTo>
                    <a:pt x="1296" y="1544"/>
                  </a:lnTo>
                  <a:lnTo>
                    <a:pt x="1296" y="1542"/>
                  </a:lnTo>
                  <a:lnTo>
                    <a:pt x="1297" y="1541"/>
                  </a:lnTo>
                  <a:lnTo>
                    <a:pt x="1301" y="1539"/>
                  </a:lnTo>
                  <a:lnTo>
                    <a:pt x="1304" y="1537"/>
                  </a:lnTo>
                  <a:lnTo>
                    <a:pt x="1307" y="1539"/>
                  </a:lnTo>
                  <a:lnTo>
                    <a:pt x="1309" y="1537"/>
                  </a:lnTo>
                  <a:lnTo>
                    <a:pt x="1309" y="1534"/>
                  </a:lnTo>
                  <a:lnTo>
                    <a:pt x="1304" y="1524"/>
                  </a:lnTo>
                  <a:lnTo>
                    <a:pt x="1304" y="1522"/>
                  </a:lnTo>
                  <a:lnTo>
                    <a:pt x="1304" y="1519"/>
                  </a:lnTo>
                  <a:lnTo>
                    <a:pt x="1304" y="1519"/>
                  </a:lnTo>
                  <a:lnTo>
                    <a:pt x="1304" y="1517"/>
                  </a:lnTo>
                  <a:lnTo>
                    <a:pt x="1304" y="1515"/>
                  </a:lnTo>
                  <a:lnTo>
                    <a:pt x="1304" y="1513"/>
                  </a:lnTo>
                  <a:lnTo>
                    <a:pt x="1304" y="1513"/>
                  </a:lnTo>
                  <a:lnTo>
                    <a:pt x="1304" y="1513"/>
                  </a:lnTo>
                  <a:lnTo>
                    <a:pt x="1304" y="1512"/>
                  </a:lnTo>
                  <a:lnTo>
                    <a:pt x="1304" y="1508"/>
                  </a:lnTo>
                  <a:lnTo>
                    <a:pt x="1304" y="1508"/>
                  </a:lnTo>
                  <a:lnTo>
                    <a:pt x="1304" y="1503"/>
                  </a:lnTo>
                  <a:lnTo>
                    <a:pt x="1301" y="1503"/>
                  </a:lnTo>
                  <a:lnTo>
                    <a:pt x="1301" y="1502"/>
                  </a:lnTo>
                  <a:lnTo>
                    <a:pt x="1301" y="1502"/>
                  </a:lnTo>
                  <a:lnTo>
                    <a:pt x="1301" y="1500"/>
                  </a:lnTo>
                  <a:lnTo>
                    <a:pt x="1301" y="1485"/>
                  </a:lnTo>
                  <a:lnTo>
                    <a:pt x="1302" y="1481"/>
                  </a:lnTo>
                  <a:lnTo>
                    <a:pt x="1302" y="1478"/>
                  </a:lnTo>
                  <a:lnTo>
                    <a:pt x="1302" y="1478"/>
                  </a:lnTo>
                  <a:lnTo>
                    <a:pt x="1301" y="1476"/>
                  </a:lnTo>
                  <a:lnTo>
                    <a:pt x="1301" y="1476"/>
                  </a:lnTo>
                  <a:lnTo>
                    <a:pt x="1299" y="1476"/>
                  </a:lnTo>
                  <a:lnTo>
                    <a:pt x="1297" y="1474"/>
                  </a:lnTo>
                  <a:lnTo>
                    <a:pt x="1297" y="1473"/>
                  </a:lnTo>
                  <a:lnTo>
                    <a:pt x="1297" y="1471"/>
                  </a:lnTo>
                  <a:lnTo>
                    <a:pt x="1297" y="1469"/>
                  </a:lnTo>
                  <a:lnTo>
                    <a:pt x="1301" y="1459"/>
                  </a:lnTo>
                  <a:lnTo>
                    <a:pt x="1301" y="1459"/>
                  </a:lnTo>
                  <a:lnTo>
                    <a:pt x="1302" y="1454"/>
                  </a:lnTo>
                  <a:lnTo>
                    <a:pt x="1302" y="1454"/>
                  </a:lnTo>
                  <a:lnTo>
                    <a:pt x="1302" y="1451"/>
                  </a:lnTo>
                  <a:lnTo>
                    <a:pt x="1304" y="1449"/>
                  </a:lnTo>
                  <a:lnTo>
                    <a:pt x="1304" y="1447"/>
                  </a:lnTo>
                  <a:lnTo>
                    <a:pt x="1306" y="1444"/>
                  </a:lnTo>
                  <a:lnTo>
                    <a:pt x="1307" y="1442"/>
                  </a:lnTo>
                  <a:lnTo>
                    <a:pt x="1307" y="1440"/>
                  </a:lnTo>
                  <a:lnTo>
                    <a:pt x="1309" y="1439"/>
                  </a:lnTo>
                  <a:lnTo>
                    <a:pt x="1306" y="1440"/>
                  </a:lnTo>
                  <a:lnTo>
                    <a:pt x="1304" y="1440"/>
                  </a:lnTo>
                  <a:lnTo>
                    <a:pt x="1301" y="1439"/>
                  </a:lnTo>
                  <a:lnTo>
                    <a:pt x="1301" y="1437"/>
                  </a:lnTo>
                  <a:lnTo>
                    <a:pt x="1299" y="1434"/>
                  </a:lnTo>
                  <a:lnTo>
                    <a:pt x="1299" y="1430"/>
                  </a:lnTo>
                  <a:lnTo>
                    <a:pt x="1297" y="1430"/>
                  </a:lnTo>
                  <a:lnTo>
                    <a:pt x="1296" y="1429"/>
                  </a:lnTo>
                  <a:lnTo>
                    <a:pt x="1297" y="1429"/>
                  </a:lnTo>
                  <a:lnTo>
                    <a:pt x="1297" y="1430"/>
                  </a:lnTo>
                  <a:lnTo>
                    <a:pt x="1297" y="1432"/>
                  </a:lnTo>
                  <a:lnTo>
                    <a:pt x="1296" y="1434"/>
                  </a:lnTo>
                  <a:lnTo>
                    <a:pt x="1296" y="1437"/>
                  </a:lnTo>
                  <a:lnTo>
                    <a:pt x="1296" y="1437"/>
                  </a:lnTo>
                  <a:lnTo>
                    <a:pt x="1294" y="1442"/>
                  </a:lnTo>
                  <a:lnTo>
                    <a:pt x="1292" y="1442"/>
                  </a:lnTo>
                  <a:lnTo>
                    <a:pt x="1292" y="1439"/>
                  </a:lnTo>
                  <a:lnTo>
                    <a:pt x="1292" y="1439"/>
                  </a:lnTo>
                  <a:lnTo>
                    <a:pt x="1294" y="1437"/>
                  </a:lnTo>
                  <a:lnTo>
                    <a:pt x="1294" y="1437"/>
                  </a:lnTo>
                  <a:lnTo>
                    <a:pt x="1294" y="1437"/>
                  </a:lnTo>
                  <a:lnTo>
                    <a:pt x="1294" y="1435"/>
                  </a:lnTo>
                  <a:lnTo>
                    <a:pt x="1294" y="1432"/>
                  </a:lnTo>
                  <a:lnTo>
                    <a:pt x="1292" y="1430"/>
                  </a:lnTo>
                  <a:lnTo>
                    <a:pt x="1289" y="1423"/>
                  </a:lnTo>
                  <a:lnTo>
                    <a:pt x="1287" y="1423"/>
                  </a:lnTo>
                  <a:lnTo>
                    <a:pt x="1285" y="1423"/>
                  </a:lnTo>
                  <a:lnTo>
                    <a:pt x="1285" y="1422"/>
                  </a:lnTo>
                  <a:lnTo>
                    <a:pt x="1284" y="1420"/>
                  </a:lnTo>
                  <a:lnTo>
                    <a:pt x="1284" y="1420"/>
                  </a:lnTo>
                  <a:lnTo>
                    <a:pt x="1285" y="1420"/>
                  </a:lnTo>
                  <a:lnTo>
                    <a:pt x="1284" y="1418"/>
                  </a:lnTo>
                  <a:lnTo>
                    <a:pt x="1282" y="1418"/>
                  </a:lnTo>
                  <a:lnTo>
                    <a:pt x="1280" y="1417"/>
                  </a:lnTo>
                  <a:lnTo>
                    <a:pt x="1284" y="1417"/>
                  </a:lnTo>
                  <a:lnTo>
                    <a:pt x="1284" y="1413"/>
                  </a:lnTo>
                  <a:lnTo>
                    <a:pt x="1282" y="1408"/>
                  </a:lnTo>
                  <a:lnTo>
                    <a:pt x="1282" y="1406"/>
                  </a:lnTo>
                  <a:lnTo>
                    <a:pt x="1284" y="1405"/>
                  </a:lnTo>
                  <a:lnTo>
                    <a:pt x="1287" y="1403"/>
                  </a:lnTo>
                  <a:lnTo>
                    <a:pt x="1289" y="1401"/>
                  </a:lnTo>
                  <a:lnTo>
                    <a:pt x="1287" y="1401"/>
                  </a:lnTo>
                  <a:lnTo>
                    <a:pt x="1287" y="1400"/>
                  </a:lnTo>
                  <a:lnTo>
                    <a:pt x="1285" y="1400"/>
                  </a:lnTo>
                  <a:lnTo>
                    <a:pt x="1287" y="1400"/>
                  </a:lnTo>
                  <a:lnTo>
                    <a:pt x="1287" y="1398"/>
                  </a:lnTo>
                  <a:lnTo>
                    <a:pt x="1289" y="1398"/>
                  </a:lnTo>
                  <a:lnTo>
                    <a:pt x="1287" y="1396"/>
                  </a:lnTo>
                  <a:lnTo>
                    <a:pt x="1285" y="1396"/>
                  </a:lnTo>
                  <a:lnTo>
                    <a:pt x="1282" y="1398"/>
                  </a:lnTo>
                  <a:lnTo>
                    <a:pt x="1280" y="1400"/>
                  </a:lnTo>
                  <a:lnTo>
                    <a:pt x="1280" y="1398"/>
                  </a:lnTo>
                  <a:lnTo>
                    <a:pt x="1280" y="1398"/>
                  </a:lnTo>
                  <a:lnTo>
                    <a:pt x="1282" y="1396"/>
                  </a:lnTo>
                  <a:lnTo>
                    <a:pt x="1285" y="1395"/>
                  </a:lnTo>
                  <a:lnTo>
                    <a:pt x="1285" y="1395"/>
                  </a:lnTo>
                  <a:lnTo>
                    <a:pt x="1284" y="1386"/>
                  </a:lnTo>
                  <a:lnTo>
                    <a:pt x="1284" y="1384"/>
                  </a:lnTo>
                  <a:lnTo>
                    <a:pt x="1284" y="1383"/>
                  </a:lnTo>
                  <a:lnTo>
                    <a:pt x="1282" y="1383"/>
                  </a:lnTo>
                  <a:lnTo>
                    <a:pt x="1279" y="1383"/>
                  </a:lnTo>
                  <a:lnTo>
                    <a:pt x="1277" y="1381"/>
                  </a:lnTo>
                  <a:lnTo>
                    <a:pt x="1277" y="1379"/>
                  </a:lnTo>
                  <a:lnTo>
                    <a:pt x="1277" y="1379"/>
                  </a:lnTo>
                  <a:lnTo>
                    <a:pt x="1275" y="1379"/>
                  </a:lnTo>
                  <a:lnTo>
                    <a:pt x="1275" y="1381"/>
                  </a:lnTo>
                  <a:lnTo>
                    <a:pt x="1275" y="1381"/>
                  </a:lnTo>
                  <a:lnTo>
                    <a:pt x="1275" y="1383"/>
                  </a:lnTo>
                  <a:lnTo>
                    <a:pt x="1273" y="1383"/>
                  </a:lnTo>
                  <a:lnTo>
                    <a:pt x="1272" y="1381"/>
                  </a:lnTo>
                  <a:lnTo>
                    <a:pt x="1268" y="1381"/>
                  </a:lnTo>
                  <a:lnTo>
                    <a:pt x="1265" y="1379"/>
                  </a:lnTo>
                  <a:lnTo>
                    <a:pt x="1263" y="1379"/>
                  </a:lnTo>
                  <a:lnTo>
                    <a:pt x="1262" y="1378"/>
                  </a:lnTo>
                  <a:lnTo>
                    <a:pt x="1262" y="1378"/>
                  </a:lnTo>
                  <a:lnTo>
                    <a:pt x="1260" y="1376"/>
                  </a:lnTo>
                  <a:lnTo>
                    <a:pt x="1258" y="1374"/>
                  </a:lnTo>
                  <a:lnTo>
                    <a:pt x="1256" y="1374"/>
                  </a:lnTo>
                  <a:lnTo>
                    <a:pt x="1255" y="1374"/>
                  </a:lnTo>
                  <a:lnTo>
                    <a:pt x="1253" y="1374"/>
                  </a:lnTo>
                  <a:lnTo>
                    <a:pt x="1253" y="1374"/>
                  </a:lnTo>
                  <a:lnTo>
                    <a:pt x="1255" y="1373"/>
                  </a:lnTo>
                  <a:lnTo>
                    <a:pt x="1255" y="1373"/>
                  </a:lnTo>
                  <a:lnTo>
                    <a:pt x="1255" y="1373"/>
                  </a:lnTo>
                  <a:lnTo>
                    <a:pt x="1256" y="1373"/>
                  </a:lnTo>
                  <a:lnTo>
                    <a:pt x="1256" y="1374"/>
                  </a:lnTo>
                  <a:lnTo>
                    <a:pt x="1258" y="1373"/>
                  </a:lnTo>
                  <a:lnTo>
                    <a:pt x="1260" y="1373"/>
                  </a:lnTo>
                  <a:lnTo>
                    <a:pt x="1260" y="1373"/>
                  </a:lnTo>
                  <a:lnTo>
                    <a:pt x="1260" y="1371"/>
                  </a:lnTo>
                  <a:lnTo>
                    <a:pt x="1256" y="1369"/>
                  </a:lnTo>
                  <a:lnTo>
                    <a:pt x="1255" y="1367"/>
                  </a:lnTo>
                  <a:lnTo>
                    <a:pt x="1255" y="1367"/>
                  </a:lnTo>
                  <a:lnTo>
                    <a:pt x="1248" y="1359"/>
                  </a:lnTo>
                  <a:lnTo>
                    <a:pt x="1248" y="1357"/>
                  </a:lnTo>
                  <a:lnTo>
                    <a:pt x="1248" y="1349"/>
                  </a:lnTo>
                  <a:lnTo>
                    <a:pt x="1248" y="1345"/>
                  </a:lnTo>
                  <a:lnTo>
                    <a:pt x="1245" y="1342"/>
                  </a:lnTo>
                  <a:lnTo>
                    <a:pt x="1243" y="1339"/>
                  </a:lnTo>
                  <a:lnTo>
                    <a:pt x="1240" y="1337"/>
                  </a:lnTo>
                  <a:lnTo>
                    <a:pt x="1234" y="1335"/>
                  </a:lnTo>
                  <a:lnTo>
                    <a:pt x="1233" y="1335"/>
                  </a:lnTo>
                  <a:lnTo>
                    <a:pt x="1231" y="1335"/>
                  </a:lnTo>
                  <a:lnTo>
                    <a:pt x="1217" y="1325"/>
                  </a:lnTo>
                  <a:lnTo>
                    <a:pt x="1216" y="1323"/>
                  </a:lnTo>
                  <a:lnTo>
                    <a:pt x="1212" y="1318"/>
                  </a:lnTo>
                  <a:lnTo>
                    <a:pt x="1211" y="1316"/>
                  </a:lnTo>
                  <a:lnTo>
                    <a:pt x="1206" y="1308"/>
                  </a:lnTo>
                  <a:lnTo>
                    <a:pt x="1200" y="1293"/>
                  </a:lnTo>
                  <a:lnTo>
                    <a:pt x="1199" y="1291"/>
                  </a:lnTo>
                  <a:lnTo>
                    <a:pt x="1199" y="1291"/>
                  </a:lnTo>
                  <a:lnTo>
                    <a:pt x="1197" y="1289"/>
                  </a:lnTo>
                  <a:lnTo>
                    <a:pt x="1197" y="1288"/>
                  </a:lnTo>
                  <a:lnTo>
                    <a:pt x="1197" y="1288"/>
                  </a:lnTo>
                  <a:lnTo>
                    <a:pt x="1197" y="1286"/>
                  </a:lnTo>
                  <a:lnTo>
                    <a:pt x="1195" y="1284"/>
                  </a:lnTo>
                  <a:lnTo>
                    <a:pt x="1195" y="1286"/>
                  </a:lnTo>
                  <a:lnTo>
                    <a:pt x="1195" y="1286"/>
                  </a:lnTo>
                  <a:lnTo>
                    <a:pt x="1195" y="1286"/>
                  </a:lnTo>
                  <a:lnTo>
                    <a:pt x="1195" y="1286"/>
                  </a:lnTo>
                  <a:lnTo>
                    <a:pt x="1194" y="1288"/>
                  </a:lnTo>
                  <a:lnTo>
                    <a:pt x="1194" y="1288"/>
                  </a:lnTo>
                  <a:lnTo>
                    <a:pt x="1194" y="1288"/>
                  </a:lnTo>
                  <a:lnTo>
                    <a:pt x="1194" y="1288"/>
                  </a:lnTo>
                  <a:lnTo>
                    <a:pt x="1192" y="1288"/>
                  </a:lnTo>
                  <a:lnTo>
                    <a:pt x="1190" y="1286"/>
                  </a:lnTo>
                  <a:lnTo>
                    <a:pt x="1189" y="1284"/>
                  </a:lnTo>
                  <a:lnTo>
                    <a:pt x="1187" y="1283"/>
                  </a:lnTo>
                  <a:lnTo>
                    <a:pt x="1187" y="1279"/>
                  </a:lnTo>
                  <a:lnTo>
                    <a:pt x="1185" y="1277"/>
                  </a:lnTo>
                  <a:lnTo>
                    <a:pt x="1185" y="1274"/>
                  </a:lnTo>
                  <a:lnTo>
                    <a:pt x="1183" y="1276"/>
                  </a:lnTo>
                  <a:lnTo>
                    <a:pt x="1182" y="1277"/>
                  </a:lnTo>
                  <a:lnTo>
                    <a:pt x="1182" y="1277"/>
                  </a:lnTo>
                  <a:lnTo>
                    <a:pt x="1180" y="1277"/>
                  </a:lnTo>
                  <a:lnTo>
                    <a:pt x="1180" y="1276"/>
                  </a:lnTo>
                  <a:lnTo>
                    <a:pt x="1182" y="1274"/>
                  </a:lnTo>
                  <a:lnTo>
                    <a:pt x="1182" y="1274"/>
                  </a:lnTo>
                  <a:lnTo>
                    <a:pt x="1180" y="1274"/>
                  </a:lnTo>
                  <a:lnTo>
                    <a:pt x="1178" y="1272"/>
                  </a:lnTo>
                  <a:lnTo>
                    <a:pt x="1178" y="1272"/>
                  </a:lnTo>
                  <a:lnTo>
                    <a:pt x="1177" y="1271"/>
                  </a:lnTo>
                  <a:lnTo>
                    <a:pt x="1175" y="1271"/>
                  </a:lnTo>
                  <a:lnTo>
                    <a:pt x="1173" y="1271"/>
                  </a:lnTo>
                  <a:lnTo>
                    <a:pt x="1172" y="1271"/>
                  </a:lnTo>
                  <a:lnTo>
                    <a:pt x="1172" y="1272"/>
                  </a:lnTo>
                  <a:lnTo>
                    <a:pt x="1172" y="1272"/>
                  </a:lnTo>
                  <a:lnTo>
                    <a:pt x="1175" y="1274"/>
                  </a:lnTo>
                  <a:lnTo>
                    <a:pt x="1177" y="1274"/>
                  </a:lnTo>
                  <a:lnTo>
                    <a:pt x="1177" y="1276"/>
                  </a:lnTo>
                  <a:lnTo>
                    <a:pt x="1178" y="1277"/>
                  </a:lnTo>
                  <a:lnTo>
                    <a:pt x="1178" y="1281"/>
                  </a:lnTo>
                  <a:lnTo>
                    <a:pt x="1177" y="1279"/>
                  </a:lnTo>
                  <a:lnTo>
                    <a:pt x="1175" y="1277"/>
                  </a:lnTo>
                  <a:lnTo>
                    <a:pt x="1172" y="1277"/>
                  </a:lnTo>
                  <a:lnTo>
                    <a:pt x="1170" y="1277"/>
                  </a:lnTo>
                  <a:lnTo>
                    <a:pt x="1170" y="1277"/>
                  </a:lnTo>
                  <a:lnTo>
                    <a:pt x="1170" y="1276"/>
                  </a:lnTo>
                  <a:lnTo>
                    <a:pt x="1168" y="1276"/>
                  </a:lnTo>
                  <a:lnTo>
                    <a:pt x="1168" y="1277"/>
                  </a:lnTo>
                  <a:lnTo>
                    <a:pt x="1168" y="1279"/>
                  </a:lnTo>
                  <a:lnTo>
                    <a:pt x="1168" y="1279"/>
                  </a:lnTo>
                  <a:lnTo>
                    <a:pt x="1168" y="1279"/>
                  </a:lnTo>
                  <a:lnTo>
                    <a:pt x="1168" y="1281"/>
                  </a:lnTo>
                  <a:lnTo>
                    <a:pt x="1168" y="1281"/>
                  </a:lnTo>
                  <a:lnTo>
                    <a:pt x="1168" y="1281"/>
                  </a:lnTo>
                  <a:lnTo>
                    <a:pt x="1167" y="1281"/>
                  </a:lnTo>
                  <a:lnTo>
                    <a:pt x="1165" y="1279"/>
                  </a:lnTo>
                  <a:lnTo>
                    <a:pt x="1165" y="1279"/>
                  </a:lnTo>
                  <a:lnTo>
                    <a:pt x="1165" y="1277"/>
                  </a:lnTo>
                  <a:lnTo>
                    <a:pt x="1165" y="1276"/>
                  </a:lnTo>
                  <a:lnTo>
                    <a:pt x="1165" y="1276"/>
                  </a:lnTo>
                  <a:lnTo>
                    <a:pt x="1167" y="1276"/>
                  </a:lnTo>
                  <a:lnTo>
                    <a:pt x="1167" y="1276"/>
                  </a:lnTo>
                  <a:lnTo>
                    <a:pt x="1165" y="1274"/>
                  </a:lnTo>
                  <a:lnTo>
                    <a:pt x="1165" y="1274"/>
                  </a:lnTo>
                  <a:lnTo>
                    <a:pt x="1165" y="1274"/>
                  </a:lnTo>
                  <a:lnTo>
                    <a:pt x="1163" y="1272"/>
                  </a:lnTo>
                  <a:lnTo>
                    <a:pt x="1161" y="1272"/>
                  </a:lnTo>
                  <a:lnTo>
                    <a:pt x="1160" y="1271"/>
                  </a:lnTo>
                  <a:lnTo>
                    <a:pt x="1158" y="1271"/>
                  </a:lnTo>
                  <a:lnTo>
                    <a:pt x="1158" y="1272"/>
                  </a:lnTo>
                  <a:lnTo>
                    <a:pt x="1158" y="1272"/>
                  </a:lnTo>
                  <a:lnTo>
                    <a:pt x="1158" y="1272"/>
                  </a:lnTo>
                  <a:lnTo>
                    <a:pt x="1156" y="1272"/>
                  </a:lnTo>
                  <a:lnTo>
                    <a:pt x="1156" y="1272"/>
                  </a:lnTo>
                  <a:lnTo>
                    <a:pt x="1155" y="1271"/>
                  </a:lnTo>
                  <a:lnTo>
                    <a:pt x="1153" y="1267"/>
                  </a:lnTo>
                  <a:lnTo>
                    <a:pt x="1148" y="1264"/>
                  </a:lnTo>
                  <a:lnTo>
                    <a:pt x="1148" y="1262"/>
                  </a:lnTo>
                  <a:lnTo>
                    <a:pt x="1148" y="1260"/>
                  </a:lnTo>
                  <a:lnTo>
                    <a:pt x="1146" y="1260"/>
                  </a:lnTo>
                  <a:lnTo>
                    <a:pt x="1146" y="1260"/>
                  </a:lnTo>
                  <a:lnTo>
                    <a:pt x="1144" y="1260"/>
                  </a:lnTo>
                  <a:lnTo>
                    <a:pt x="1144" y="1260"/>
                  </a:lnTo>
                  <a:lnTo>
                    <a:pt x="1144" y="1260"/>
                  </a:lnTo>
                  <a:lnTo>
                    <a:pt x="1144" y="1259"/>
                  </a:lnTo>
                  <a:lnTo>
                    <a:pt x="1143" y="1259"/>
                  </a:lnTo>
                  <a:lnTo>
                    <a:pt x="1143" y="1259"/>
                  </a:lnTo>
                  <a:lnTo>
                    <a:pt x="1143" y="1257"/>
                  </a:lnTo>
                  <a:lnTo>
                    <a:pt x="1143" y="1257"/>
                  </a:lnTo>
                  <a:lnTo>
                    <a:pt x="1143" y="1257"/>
                  </a:lnTo>
                  <a:lnTo>
                    <a:pt x="1141" y="1257"/>
                  </a:lnTo>
                  <a:lnTo>
                    <a:pt x="1141" y="1257"/>
                  </a:lnTo>
                  <a:lnTo>
                    <a:pt x="1138" y="1255"/>
                  </a:lnTo>
                  <a:lnTo>
                    <a:pt x="1134" y="1255"/>
                  </a:lnTo>
                  <a:lnTo>
                    <a:pt x="1134" y="1254"/>
                  </a:lnTo>
                  <a:lnTo>
                    <a:pt x="1134" y="1254"/>
                  </a:lnTo>
                  <a:lnTo>
                    <a:pt x="1133" y="1252"/>
                  </a:lnTo>
                  <a:lnTo>
                    <a:pt x="1133" y="1252"/>
                  </a:lnTo>
                  <a:lnTo>
                    <a:pt x="1133" y="1250"/>
                  </a:lnTo>
                  <a:lnTo>
                    <a:pt x="1131" y="1249"/>
                  </a:lnTo>
                  <a:lnTo>
                    <a:pt x="1131" y="1247"/>
                  </a:lnTo>
                  <a:lnTo>
                    <a:pt x="1129" y="1245"/>
                  </a:lnTo>
                  <a:lnTo>
                    <a:pt x="1129" y="1243"/>
                  </a:lnTo>
                  <a:lnTo>
                    <a:pt x="1129" y="1242"/>
                  </a:lnTo>
                  <a:lnTo>
                    <a:pt x="1124" y="1240"/>
                  </a:lnTo>
                  <a:lnTo>
                    <a:pt x="1124" y="1238"/>
                  </a:lnTo>
                  <a:lnTo>
                    <a:pt x="1122" y="1235"/>
                  </a:lnTo>
                  <a:lnTo>
                    <a:pt x="1121" y="1233"/>
                  </a:lnTo>
                  <a:lnTo>
                    <a:pt x="1117" y="1235"/>
                  </a:lnTo>
                  <a:lnTo>
                    <a:pt x="1116" y="1233"/>
                  </a:lnTo>
                  <a:lnTo>
                    <a:pt x="1114" y="1233"/>
                  </a:lnTo>
                  <a:lnTo>
                    <a:pt x="1112" y="1233"/>
                  </a:lnTo>
                  <a:lnTo>
                    <a:pt x="1110" y="1235"/>
                  </a:lnTo>
                  <a:lnTo>
                    <a:pt x="1109" y="1235"/>
                  </a:lnTo>
                  <a:lnTo>
                    <a:pt x="1109" y="1233"/>
                  </a:lnTo>
                  <a:lnTo>
                    <a:pt x="1107" y="1232"/>
                  </a:lnTo>
                  <a:lnTo>
                    <a:pt x="1107" y="1232"/>
                  </a:lnTo>
                  <a:lnTo>
                    <a:pt x="1105" y="1230"/>
                  </a:lnTo>
                  <a:lnTo>
                    <a:pt x="1102" y="1230"/>
                  </a:lnTo>
                  <a:lnTo>
                    <a:pt x="1102" y="1230"/>
                  </a:lnTo>
                  <a:lnTo>
                    <a:pt x="1105" y="1230"/>
                  </a:lnTo>
                  <a:lnTo>
                    <a:pt x="1107" y="1230"/>
                  </a:lnTo>
                  <a:lnTo>
                    <a:pt x="1109" y="1228"/>
                  </a:lnTo>
                  <a:lnTo>
                    <a:pt x="1109" y="1226"/>
                  </a:lnTo>
                  <a:lnTo>
                    <a:pt x="1105" y="1223"/>
                  </a:lnTo>
                  <a:lnTo>
                    <a:pt x="1102" y="1221"/>
                  </a:lnTo>
                  <a:lnTo>
                    <a:pt x="1100" y="1213"/>
                  </a:lnTo>
                  <a:lnTo>
                    <a:pt x="1102" y="1211"/>
                  </a:lnTo>
                  <a:lnTo>
                    <a:pt x="1104" y="1209"/>
                  </a:lnTo>
                  <a:lnTo>
                    <a:pt x="1105" y="1208"/>
                  </a:lnTo>
                  <a:lnTo>
                    <a:pt x="1104" y="1206"/>
                  </a:lnTo>
                  <a:lnTo>
                    <a:pt x="1104" y="1206"/>
                  </a:lnTo>
                  <a:lnTo>
                    <a:pt x="1104" y="1206"/>
                  </a:lnTo>
                  <a:lnTo>
                    <a:pt x="1102" y="1206"/>
                  </a:lnTo>
                  <a:lnTo>
                    <a:pt x="1102" y="1206"/>
                  </a:lnTo>
                  <a:lnTo>
                    <a:pt x="1100" y="1204"/>
                  </a:lnTo>
                  <a:lnTo>
                    <a:pt x="1100" y="1203"/>
                  </a:lnTo>
                  <a:lnTo>
                    <a:pt x="1102" y="1201"/>
                  </a:lnTo>
                  <a:lnTo>
                    <a:pt x="1099" y="1199"/>
                  </a:lnTo>
                  <a:lnTo>
                    <a:pt x="1099" y="1196"/>
                  </a:lnTo>
                  <a:lnTo>
                    <a:pt x="1100" y="1189"/>
                  </a:lnTo>
                  <a:lnTo>
                    <a:pt x="1100" y="1187"/>
                  </a:lnTo>
                  <a:lnTo>
                    <a:pt x="1100" y="1187"/>
                  </a:lnTo>
                  <a:lnTo>
                    <a:pt x="1099" y="1186"/>
                  </a:lnTo>
                  <a:lnTo>
                    <a:pt x="1099" y="1186"/>
                  </a:lnTo>
                  <a:lnTo>
                    <a:pt x="1099" y="1186"/>
                  </a:lnTo>
                  <a:lnTo>
                    <a:pt x="1099" y="1184"/>
                  </a:lnTo>
                  <a:lnTo>
                    <a:pt x="1099" y="1184"/>
                  </a:lnTo>
                  <a:lnTo>
                    <a:pt x="1099" y="1182"/>
                  </a:lnTo>
                  <a:lnTo>
                    <a:pt x="1097" y="1182"/>
                  </a:lnTo>
                  <a:lnTo>
                    <a:pt x="1097" y="1181"/>
                  </a:lnTo>
                  <a:lnTo>
                    <a:pt x="1097" y="1181"/>
                  </a:lnTo>
                  <a:lnTo>
                    <a:pt x="1097" y="1181"/>
                  </a:lnTo>
                  <a:lnTo>
                    <a:pt x="1099" y="1179"/>
                  </a:lnTo>
                  <a:lnTo>
                    <a:pt x="1100" y="1181"/>
                  </a:lnTo>
                  <a:lnTo>
                    <a:pt x="1100" y="1181"/>
                  </a:lnTo>
                  <a:lnTo>
                    <a:pt x="1100" y="1179"/>
                  </a:lnTo>
                  <a:lnTo>
                    <a:pt x="1100" y="1179"/>
                  </a:lnTo>
                  <a:lnTo>
                    <a:pt x="1100" y="1177"/>
                  </a:lnTo>
                  <a:lnTo>
                    <a:pt x="1100" y="1177"/>
                  </a:lnTo>
                  <a:lnTo>
                    <a:pt x="1102" y="1174"/>
                  </a:lnTo>
                  <a:lnTo>
                    <a:pt x="1102" y="1170"/>
                  </a:lnTo>
                  <a:lnTo>
                    <a:pt x="1102" y="1167"/>
                  </a:lnTo>
                  <a:lnTo>
                    <a:pt x="1104" y="1164"/>
                  </a:lnTo>
                  <a:lnTo>
                    <a:pt x="1104" y="1162"/>
                  </a:lnTo>
                  <a:lnTo>
                    <a:pt x="1104" y="1160"/>
                  </a:lnTo>
                  <a:lnTo>
                    <a:pt x="1102" y="1159"/>
                  </a:lnTo>
                  <a:lnTo>
                    <a:pt x="1102" y="1157"/>
                  </a:lnTo>
                  <a:lnTo>
                    <a:pt x="1100" y="1157"/>
                  </a:lnTo>
                  <a:lnTo>
                    <a:pt x="1100" y="1153"/>
                  </a:lnTo>
                  <a:lnTo>
                    <a:pt x="1100" y="1148"/>
                  </a:lnTo>
                  <a:lnTo>
                    <a:pt x="1100" y="1147"/>
                  </a:lnTo>
                  <a:lnTo>
                    <a:pt x="1099" y="1145"/>
                  </a:lnTo>
                  <a:lnTo>
                    <a:pt x="1099" y="1147"/>
                  </a:lnTo>
                  <a:lnTo>
                    <a:pt x="1099" y="1148"/>
                  </a:lnTo>
                  <a:lnTo>
                    <a:pt x="1099" y="1150"/>
                  </a:lnTo>
                  <a:lnTo>
                    <a:pt x="1099" y="1152"/>
                  </a:lnTo>
                  <a:lnTo>
                    <a:pt x="1097" y="1153"/>
                  </a:lnTo>
                  <a:lnTo>
                    <a:pt x="1097" y="1153"/>
                  </a:lnTo>
                  <a:lnTo>
                    <a:pt x="1095" y="1153"/>
                  </a:lnTo>
                  <a:lnTo>
                    <a:pt x="1095" y="1153"/>
                  </a:lnTo>
                  <a:lnTo>
                    <a:pt x="1095" y="1152"/>
                  </a:lnTo>
                  <a:lnTo>
                    <a:pt x="1095" y="1150"/>
                  </a:lnTo>
                  <a:lnTo>
                    <a:pt x="1093" y="1148"/>
                  </a:lnTo>
                  <a:lnTo>
                    <a:pt x="1093" y="1148"/>
                  </a:lnTo>
                  <a:lnTo>
                    <a:pt x="1092" y="1148"/>
                  </a:lnTo>
                  <a:lnTo>
                    <a:pt x="1092" y="1147"/>
                  </a:lnTo>
                  <a:lnTo>
                    <a:pt x="1090" y="1145"/>
                  </a:lnTo>
                  <a:lnTo>
                    <a:pt x="1090" y="1143"/>
                  </a:lnTo>
                  <a:lnTo>
                    <a:pt x="1092" y="1143"/>
                  </a:lnTo>
                  <a:lnTo>
                    <a:pt x="1093" y="1143"/>
                  </a:lnTo>
                  <a:lnTo>
                    <a:pt x="1093" y="1145"/>
                  </a:lnTo>
                  <a:lnTo>
                    <a:pt x="1095" y="1145"/>
                  </a:lnTo>
                  <a:lnTo>
                    <a:pt x="1097" y="1142"/>
                  </a:lnTo>
                  <a:lnTo>
                    <a:pt x="1099" y="1142"/>
                  </a:lnTo>
                  <a:lnTo>
                    <a:pt x="1099" y="1140"/>
                  </a:lnTo>
                  <a:lnTo>
                    <a:pt x="1099" y="1140"/>
                  </a:lnTo>
                  <a:lnTo>
                    <a:pt x="1097" y="1140"/>
                  </a:lnTo>
                  <a:lnTo>
                    <a:pt x="1097" y="1138"/>
                  </a:lnTo>
                  <a:lnTo>
                    <a:pt x="1093" y="1138"/>
                  </a:lnTo>
                  <a:lnTo>
                    <a:pt x="1093" y="1138"/>
                  </a:lnTo>
                  <a:lnTo>
                    <a:pt x="1092" y="1136"/>
                  </a:lnTo>
                  <a:lnTo>
                    <a:pt x="1092" y="1135"/>
                  </a:lnTo>
                  <a:lnTo>
                    <a:pt x="1092" y="1133"/>
                  </a:lnTo>
                  <a:lnTo>
                    <a:pt x="1092" y="1131"/>
                  </a:lnTo>
                  <a:lnTo>
                    <a:pt x="1090" y="1131"/>
                  </a:lnTo>
                  <a:lnTo>
                    <a:pt x="1090" y="1133"/>
                  </a:lnTo>
                  <a:lnTo>
                    <a:pt x="1090" y="1135"/>
                  </a:lnTo>
                  <a:lnTo>
                    <a:pt x="1090" y="1135"/>
                  </a:lnTo>
                  <a:lnTo>
                    <a:pt x="1090" y="1136"/>
                  </a:lnTo>
                  <a:lnTo>
                    <a:pt x="1088" y="1135"/>
                  </a:lnTo>
                  <a:lnTo>
                    <a:pt x="1088" y="1135"/>
                  </a:lnTo>
                  <a:lnTo>
                    <a:pt x="1087" y="1135"/>
                  </a:lnTo>
                  <a:lnTo>
                    <a:pt x="1087" y="1133"/>
                  </a:lnTo>
                  <a:lnTo>
                    <a:pt x="1087" y="1133"/>
                  </a:lnTo>
                  <a:lnTo>
                    <a:pt x="1087" y="1133"/>
                  </a:lnTo>
                  <a:lnTo>
                    <a:pt x="1087" y="1131"/>
                  </a:lnTo>
                  <a:lnTo>
                    <a:pt x="1087" y="1131"/>
                  </a:lnTo>
                  <a:lnTo>
                    <a:pt x="1088" y="1131"/>
                  </a:lnTo>
                  <a:lnTo>
                    <a:pt x="1087" y="1130"/>
                  </a:lnTo>
                  <a:lnTo>
                    <a:pt x="1087" y="1130"/>
                  </a:lnTo>
                  <a:lnTo>
                    <a:pt x="1085" y="1130"/>
                  </a:lnTo>
                  <a:lnTo>
                    <a:pt x="1082" y="1128"/>
                  </a:lnTo>
                  <a:lnTo>
                    <a:pt x="1082" y="1128"/>
                  </a:lnTo>
                  <a:lnTo>
                    <a:pt x="1080" y="1131"/>
                  </a:lnTo>
                  <a:lnTo>
                    <a:pt x="1078" y="1136"/>
                  </a:lnTo>
                  <a:lnTo>
                    <a:pt x="1080" y="1142"/>
                  </a:lnTo>
                  <a:lnTo>
                    <a:pt x="1083" y="1143"/>
                  </a:lnTo>
                  <a:lnTo>
                    <a:pt x="1083" y="1145"/>
                  </a:lnTo>
                  <a:lnTo>
                    <a:pt x="1082" y="1145"/>
                  </a:lnTo>
                  <a:lnTo>
                    <a:pt x="1083" y="1148"/>
                  </a:lnTo>
                  <a:lnTo>
                    <a:pt x="1085" y="1150"/>
                  </a:lnTo>
                  <a:lnTo>
                    <a:pt x="1085" y="1152"/>
                  </a:lnTo>
                  <a:lnTo>
                    <a:pt x="1085" y="1153"/>
                  </a:lnTo>
                  <a:lnTo>
                    <a:pt x="1078" y="1147"/>
                  </a:lnTo>
                  <a:lnTo>
                    <a:pt x="1077" y="1147"/>
                  </a:lnTo>
                  <a:lnTo>
                    <a:pt x="1073" y="1145"/>
                  </a:lnTo>
                  <a:lnTo>
                    <a:pt x="1071" y="1145"/>
                  </a:lnTo>
                  <a:lnTo>
                    <a:pt x="1070" y="1143"/>
                  </a:lnTo>
                  <a:lnTo>
                    <a:pt x="1068" y="1142"/>
                  </a:lnTo>
                  <a:lnTo>
                    <a:pt x="1068" y="1142"/>
                  </a:lnTo>
                  <a:lnTo>
                    <a:pt x="1066" y="1140"/>
                  </a:lnTo>
                  <a:lnTo>
                    <a:pt x="1063" y="1140"/>
                  </a:lnTo>
                  <a:lnTo>
                    <a:pt x="1061" y="1138"/>
                  </a:lnTo>
                  <a:lnTo>
                    <a:pt x="1060" y="1136"/>
                  </a:lnTo>
                  <a:lnTo>
                    <a:pt x="1058" y="1136"/>
                  </a:lnTo>
                  <a:lnTo>
                    <a:pt x="1051" y="1135"/>
                  </a:lnTo>
                  <a:lnTo>
                    <a:pt x="1049" y="1133"/>
                  </a:lnTo>
                  <a:lnTo>
                    <a:pt x="1048" y="1130"/>
                  </a:lnTo>
                  <a:lnTo>
                    <a:pt x="1049" y="1130"/>
                  </a:lnTo>
                  <a:lnTo>
                    <a:pt x="1049" y="1128"/>
                  </a:lnTo>
                  <a:lnTo>
                    <a:pt x="1046" y="1126"/>
                  </a:lnTo>
                  <a:lnTo>
                    <a:pt x="1046" y="1126"/>
                  </a:lnTo>
                  <a:lnTo>
                    <a:pt x="1046" y="1126"/>
                  </a:lnTo>
                  <a:lnTo>
                    <a:pt x="1046" y="1125"/>
                  </a:lnTo>
                  <a:lnTo>
                    <a:pt x="1046" y="1125"/>
                  </a:lnTo>
                  <a:lnTo>
                    <a:pt x="1046" y="1123"/>
                  </a:lnTo>
                  <a:lnTo>
                    <a:pt x="1046" y="1123"/>
                  </a:lnTo>
                  <a:lnTo>
                    <a:pt x="1044" y="1123"/>
                  </a:lnTo>
                  <a:lnTo>
                    <a:pt x="1044" y="1121"/>
                  </a:lnTo>
                  <a:lnTo>
                    <a:pt x="1043" y="1121"/>
                  </a:lnTo>
                  <a:lnTo>
                    <a:pt x="1043" y="1119"/>
                  </a:lnTo>
                  <a:lnTo>
                    <a:pt x="1041" y="1119"/>
                  </a:lnTo>
                  <a:lnTo>
                    <a:pt x="1039" y="1114"/>
                  </a:lnTo>
                  <a:lnTo>
                    <a:pt x="1039" y="1114"/>
                  </a:lnTo>
                  <a:lnTo>
                    <a:pt x="1039" y="1114"/>
                  </a:lnTo>
                  <a:lnTo>
                    <a:pt x="1037" y="1113"/>
                  </a:lnTo>
                  <a:lnTo>
                    <a:pt x="1037" y="1113"/>
                  </a:lnTo>
                  <a:lnTo>
                    <a:pt x="1034" y="1113"/>
                  </a:lnTo>
                  <a:lnTo>
                    <a:pt x="1032" y="1114"/>
                  </a:lnTo>
                  <a:lnTo>
                    <a:pt x="1032" y="1114"/>
                  </a:lnTo>
                  <a:lnTo>
                    <a:pt x="1031" y="1114"/>
                  </a:lnTo>
                  <a:lnTo>
                    <a:pt x="1031" y="1116"/>
                  </a:lnTo>
                  <a:lnTo>
                    <a:pt x="1029" y="1119"/>
                  </a:lnTo>
                  <a:lnTo>
                    <a:pt x="1027" y="1123"/>
                  </a:lnTo>
                  <a:lnTo>
                    <a:pt x="1027" y="1125"/>
                  </a:lnTo>
                  <a:lnTo>
                    <a:pt x="1026" y="1126"/>
                  </a:lnTo>
                  <a:lnTo>
                    <a:pt x="1027" y="1126"/>
                  </a:lnTo>
                  <a:lnTo>
                    <a:pt x="1027" y="1128"/>
                  </a:lnTo>
                  <a:lnTo>
                    <a:pt x="1029" y="1130"/>
                  </a:lnTo>
                  <a:lnTo>
                    <a:pt x="1027" y="1130"/>
                  </a:lnTo>
                  <a:lnTo>
                    <a:pt x="1027" y="1131"/>
                  </a:lnTo>
                  <a:lnTo>
                    <a:pt x="1027" y="1133"/>
                  </a:lnTo>
                  <a:lnTo>
                    <a:pt x="1029" y="1135"/>
                  </a:lnTo>
                  <a:lnTo>
                    <a:pt x="1034" y="1148"/>
                  </a:lnTo>
                  <a:lnTo>
                    <a:pt x="1037" y="1155"/>
                  </a:lnTo>
                  <a:lnTo>
                    <a:pt x="1034" y="1155"/>
                  </a:lnTo>
                  <a:lnTo>
                    <a:pt x="1032" y="1152"/>
                  </a:lnTo>
                  <a:lnTo>
                    <a:pt x="1031" y="1150"/>
                  </a:lnTo>
                  <a:lnTo>
                    <a:pt x="1031" y="1147"/>
                  </a:lnTo>
                  <a:lnTo>
                    <a:pt x="1029" y="1147"/>
                  </a:lnTo>
                  <a:lnTo>
                    <a:pt x="1022" y="1140"/>
                  </a:lnTo>
                  <a:lnTo>
                    <a:pt x="1022" y="1140"/>
                  </a:lnTo>
                  <a:lnTo>
                    <a:pt x="1022" y="1138"/>
                  </a:lnTo>
                  <a:lnTo>
                    <a:pt x="1020" y="1136"/>
                  </a:lnTo>
                  <a:lnTo>
                    <a:pt x="1019" y="1133"/>
                  </a:lnTo>
                  <a:lnTo>
                    <a:pt x="1017" y="1133"/>
                  </a:lnTo>
                  <a:lnTo>
                    <a:pt x="1015" y="1133"/>
                  </a:lnTo>
                  <a:lnTo>
                    <a:pt x="1014" y="1136"/>
                  </a:lnTo>
                  <a:lnTo>
                    <a:pt x="1012" y="1138"/>
                  </a:lnTo>
                  <a:lnTo>
                    <a:pt x="1010" y="1140"/>
                  </a:lnTo>
                  <a:lnTo>
                    <a:pt x="1007" y="1142"/>
                  </a:lnTo>
                  <a:lnTo>
                    <a:pt x="1003" y="1143"/>
                  </a:lnTo>
                  <a:lnTo>
                    <a:pt x="1005" y="1142"/>
                  </a:lnTo>
                  <a:lnTo>
                    <a:pt x="1005" y="1140"/>
                  </a:lnTo>
                  <a:lnTo>
                    <a:pt x="1007" y="1138"/>
                  </a:lnTo>
                  <a:lnTo>
                    <a:pt x="1007" y="1136"/>
                  </a:lnTo>
                  <a:lnTo>
                    <a:pt x="1007" y="1133"/>
                  </a:lnTo>
                  <a:lnTo>
                    <a:pt x="1007" y="1131"/>
                  </a:lnTo>
                  <a:lnTo>
                    <a:pt x="1007" y="1130"/>
                  </a:lnTo>
                  <a:lnTo>
                    <a:pt x="1005" y="1130"/>
                  </a:lnTo>
                  <a:lnTo>
                    <a:pt x="1003" y="1130"/>
                  </a:lnTo>
                  <a:lnTo>
                    <a:pt x="1003" y="1128"/>
                  </a:lnTo>
                  <a:lnTo>
                    <a:pt x="1003" y="1126"/>
                  </a:lnTo>
                  <a:lnTo>
                    <a:pt x="1002" y="1126"/>
                  </a:lnTo>
                  <a:lnTo>
                    <a:pt x="1002" y="1126"/>
                  </a:lnTo>
                  <a:lnTo>
                    <a:pt x="997" y="1125"/>
                  </a:lnTo>
                  <a:lnTo>
                    <a:pt x="997" y="1125"/>
                  </a:lnTo>
                  <a:lnTo>
                    <a:pt x="997" y="1123"/>
                  </a:lnTo>
                  <a:lnTo>
                    <a:pt x="998" y="1121"/>
                  </a:lnTo>
                  <a:lnTo>
                    <a:pt x="998" y="1121"/>
                  </a:lnTo>
                  <a:lnTo>
                    <a:pt x="997" y="1119"/>
                  </a:lnTo>
                  <a:lnTo>
                    <a:pt x="997" y="1118"/>
                  </a:lnTo>
                  <a:lnTo>
                    <a:pt x="997" y="1116"/>
                  </a:lnTo>
                  <a:lnTo>
                    <a:pt x="993" y="1116"/>
                  </a:lnTo>
                  <a:lnTo>
                    <a:pt x="995" y="1116"/>
                  </a:lnTo>
                  <a:lnTo>
                    <a:pt x="995" y="1114"/>
                  </a:lnTo>
                  <a:lnTo>
                    <a:pt x="997" y="1114"/>
                  </a:lnTo>
                  <a:lnTo>
                    <a:pt x="993" y="1108"/>
                  </a:lnTo>
                  <a:lnTo>
                    <a:pt x="992" y="1106"/>
                  </a:lnTo>
                  <a:lnTo>
                    <a:pt x="992" y="1103"/>
                  </a:lnTo>
                  <a:lnTo>
                    <a:pt x="992" y="1101"/>
                  </a:lnTo>
                  <a:lnTo>
                    <a:pt x="988" y="1096"/>
                  </a:lnTo>
                  <a:lnTo>
                    <a:pt x="987" y="1094"/>
                  </a:lnTo>
                  <a:lnTo>
                    <a:pt x="987" y="1092"/>
                  </a:lnTo>
                  <a:lnTo>
                    <a:pt x="987" y="1091"/>
                  </a:lnTo>
                  <a:lnTo>
                    <a:pt x="988" y="1089"/>
                  </a:lnTo>
                  <a:lnTo>
                    <a:pt x="988" y="1089"/>
                  </a:lnTo>
                  <a:lnTo>
                    <a:pt x="988" y="1087"/>
                  </a:lnTo>
                  <a:lnTo>
                    <a:pt x="987" y="1087"/>
                  </a:lnTo>
                  <a:lnTo>
                    <a:pt x="987" y="1086"/>
                  </a:lnTo>
                  <a:lnTo>
                    <a:pt x="987" y="1086"/>
                  </a:lnTo>
                  <a:lnTo>
                    <a:pt x="985" y="1084"/>
                  </a:lnTo>
                  <a:lnTo>
                    <a:pt x="985" y="1082"/>
                  </a:lnTo>
                  <a:lnTo>
                    <a:pt x="983" y="1080"/>
                  </a:lnTo>
                  <a:lnTo>
                    <a:pt x="985" y="1079"/>
                  </a:lnTo>
                  <a:lnTo>
                    <a:pt x="985" y="1077"/>
                  </a:lnTo>
                  <a:lnTo>
                    <a:pt x="987" y="1077"/>
                  </a:lnTo>
                  <a:lnTo>
                    <a:pt x="987" y="1077"/>
                  </a:lnTo>
                  <a:lnTo>
                    <a:pt x="988" y="1077"/>
                  </a:lnTo>
                  <a:lnTo>
                    <a:pt x="988" y="1075"/>
                  </a:lnTo>
                  <a:lnTo>
                    <a:pt x="987" y="1075"/>
                  </a:lnTo>
                  <a:lnTo>
                    <a:pt x="987" y="1074"/>
                  </a:lnTo>
                  <a:lnTo>
                    <a:pt x="985" y="1070"/>
                  </a:lnTo>
                  <a:lnTo>
                    <a:pt x="985" y="1069"/>
                  </a:lnTo>
                  <a:lnTo>
                    <a:pt x="985" y="1067"/>
                  </a:lnTo>
                  <a:lnTo>
                    <a:pt x="990" y="1063"/>
                  </a:lnTo>
                  <a:lnTo>
                    <a:pt x="988" y="1060"/>
                  </a:lnTo>
                  <a:lnTo>
                    <a:pt x="988" y="1060"/>
                  </a:lnTo>
                  <a:lnTo>
                    <a:pt x="988" y="1060"/>
                  </a:lnTo>
                  <a:lnTo>
                    <a:pt x="987" y="1060"/>
                  </a:lnTo>
                  <a:lnTo>
                    <a:pt x="987" y="1063"/>
                  </a:lnTo>
                  <a:lnTo>
                    <a:pt x="985" y="1063"/>
                  </a:lnTo>
                  <a:lnTo>
                    <a:pt x="983" y="1063"/>
                  </a:lnTo>
                  <a:lnTo>
                    <a:pt x="983" y="1063"/>
                  </a:lnTo>
                  <a:lnTo>
                    <a:pt x="981" y="1062"/>
                  </a:lnTo>
                  <a:lnTo>
                    <a:pt x="981" y="1062"/>
                  </a:lnTo>
                  <a:lnTo>
                    <a:pt x="981" y="1062"/>
                  </a:lnTo>
                  <a:lnTo>
                    <a:pt x="980" y="1060"/>
                  </a:lnTo>
                  <a:lnTo>
                    <a:pt x="980" y="1057"/>
                  </a:lnTo>
                  <a:lnTo>
                    <a:pt x="980" y="1057"/>
                  </a:lnTo>
                  <a:lnTo>
                    <a:pt x="978" y="1057"/>
                  </a:lnTo>
                  <a:lnTo>
                    <a:pt x="976" y="1057"/>
                  </a:lnTo>
                  <a:lnTo>
                    <a:pt x="976" y="1055"/>
                  </a:lnTo>
                  <a:lnTo>
                    <a:pt x="973" y="1058"/>
                  </a:lnTo>
                  <a:lnTo>
                    <a:pt x="971" y="1058"/>
                  </a:lnTo>
                  <a:lnTo>
                    <a:pt x="971" y="1055"/>
                  </a:lnTo>
                  <a:lnTo>
                    <a:pt x="971" y="1053"/>
                  </a:lnTo>
                  <a:lnTo>
                    <a:pt x="973" y="1053"/>
                  </a:lnTo>
                  <a:lnTo>
                    <a:pt x="975" y="1052"/>
                  </a:lnTo>
                  <a:lnTo>
                    <a:pt x="976" y="1050"/>
                  </a:lnTo>
                  <a:lnTo>
                    <a:pt x="975" y="1050"/>
                  </a:lnTo>
                  <a:lnTo>
                    <a:pt x="971" y="1050"/>
                  </a:lnTo>
                  <a:lnTo>
                    <a:pt x="971" y="1048"/>
                  </a:lnTo>
                  <a:lnTo>
                    <a:pt x="973" y="1048"/>
                  </a:lnTo>
                  <a:lnTo>
                    <a:pt x="973" y="1048"/>
                  </a:lnTo>
                  <a:lnTo>
                    <a:pt x="973" y="1046"/>
                  </a:lnTo>
                  <a:lnTo>
                    <a:pt x="975" y="1046"/>
                  </a:lnTo>
                  <a:lnTo>
                    <a:pt x="973" y="1043"/>
                  </a:lnTo>
                  <a:lnTo>
                    <a:pt x="971" y="1041"/>
                  </a:lnTo>
                  <a:lnTo>
                    <a:pt x="971" y="1041"/>
                  </a:lnTo>
                  <a:lnTo>
                    <a:pt x="973" y="1040"/>
                  </a:lnTo>
                  <a:lnTo>
                    <a:pt x="973" y="1040"/>
                  </a:lnTo>
                  <a:lnTo>
                    <a:pt x="971" y="1038"/>
                  </a:lnTo>
                  <a:lnTo>
                    <a:pt x="971" y="1038"/>
                  </a:lnTo>
                  <a:lnTo>
                    <a:pt x="970" y="1038"/>
                  </a:lnTo>
                  <a:lnTo>
                    <a:pt x="970" y="1038"/>
                  </a:lnTo>
                  <a:lnTo>
                    <a:pt x="970" y="1038"/>
                  </a:lnTo>
                  <a:lnTo>
                    <a:pt x="970" y="1038"/>
                  </a:lnTo>
                  <a:lnTo>
                    <a:pt x="970" y="1036"/>
                  </a:lnTo>
                  <a:lnTo>
                    <a:pt x="970" y="1036"/>
                  </a:lnTo>
                  <a:lnTo>
                    <a:pt x="970" y="1036"/>
                  </a:lnTo>
                  <a:lnTo>
                    <a:pt x="970" y="1036"/>
                  </a:lnTo>
                  <a:lnTo>
                    <a:pt x="968" y="1036"/>
                  </a:lnTo>
                  <a:lnTo>
                    <a:pt x="968" y="1036"/>
                  </a:lnTo>
                  <a:lnTo>
                    <a:pt x="968" y="1038"/>
                  </a:lnTo>
                  <a:lnTo>
                    <a:pt x="966" y="1038"/>
                  </a:lnTo>
                  <a:lnTo>
                    <a:pt x="966" y="1038"/>
                  </a:lnTo>
                  <a:lnTo>
                    <a:pt x="963" y="1033"/>
                  </a:lnTo>
                  <a:lnTo>
                    <a:pt x="963" y="1029"/>
                  </a:lnTo>
                  <a:lnTo>
                    <a:pt x="966" y="1024"/>
                  </a:lnTo>
                  <a:lnTo>
                    <a:pt x="966" y="1021"/>
                  </a:lnTo>
                  <a:lnTo>
                    <a:pt x="964" y="1019"/>
                  </a:lnTo>
                  <a:lnTo>
                    <a:pt x="964" y="1018"/>
                  </a:lnTo>
                  <a:lnTo>
                    <a:pt x="963" y="1018"/>
                  </a:lnTo>
                  <a:lnTo>
                    <a:pt x="961" y="1018"/>
                  </a:lnTo>
                  <a:lnTo>
                    <a:pt x="961" y="1016"/>
                  </a:lnTo>
                  <a:lnTo>
                    <a:pt x="961" y="1014"/>
                  </a:lnTo>
                  <a:lnTo>
                    <a:pt x="959" y="1014"/>
                  </a:lnTo>
                  <a:lnTo>
                    <a:pt x="956" y="1013"/>
                  </a:lnTo>
                  <a:lnTo>
                    <a:pt x="956" y="1013"/>
                  </a:lnTo>
                  <a:lnTo>
                    <a:pt x="954" y="1011"/>
                  </a:lnTo>
                  <a:lnTo>
                    <a:pt x="953" y="1011"/>
                  </a:lnTo>
                  <a:lnTo>
                    <a:pt x="951" y="1013"/>
                  </a:lnTo>
                  <a:lnTo>
                    <a:pt x="949" y="1013"/>
                  </a:lnTo>
                  <a:lnTo>
                    <a:pt x="949" y="1011"/>
                  </a:lnTo>
                  <a:lnTo>
                    <a:pt x="949" y="1009"/>
                  </a:lnTo>
                  <a:lnTo>
                    <a:pt x="949" y="1009"/>
                  </a:lnTo>
                  <a:lnTo>
                    <a:pt x="949" y="1007"/>
                  </a:lnTo>
                  <a:lnTo>
                    <a:pt x="949" y="1007"/>
                  </a:lnTo>
                  <a:lnTo>
                    <a:pt x="951" y="1007"/>
                  </a:lnTo>
                  <a:lnTo>
                    <a:pt x="953" y="1007"/>
                  </a:lnTo>
                  <a:lnTo>
                    <a:pt x="953" y="1006"/>
                  </a:lnTo>
                  <a:lnTo>
                    <a:pt x="951" y="1006"/>
                  </a:lnTo>
                  <a:lnTo>
                    <a:pt x="949" y="1006"/>
                  </a:lnTo>
                  <a:lnTo>
                    <a:pt x="949" y="1006"/>
                  </a:lnTo>
                  <a:lnTo>
                    <a:pt x="947" y="1006"/>
                  </a:lnTo>
                  <a:lnTo>
                    <a:pt x="947" y="1006"/>
                  </a:lnTo>
                  <a:lnTo>
                    <a:pt x="947" y="1006"/>
                  </a:lnTo>
                  <a:lnTo>
                    <a:pt x="947" y="1006"/>
                  </a:lnTo>
                  <a:lnTo>
                    <a:pt x="944" y="1004"/>
                  </a:lnTo>
                  <a:lnTo>
                    <a:pt x="944" y="1002"/>
                  </a:lnTo>
                  <a:lnTo>
                    <a:pt x="942" y="1002"/>
                  </a:lnTo>
                  <a:lnTo>
                    <a:pt x="941" y="1004"/>
                  </a:lnTo>
                  <a:lnTo>
                    <a:pt x="939" y="1002"/>
                  </a:lnTo>
                  <a:lnTo>
                    <a:pt x="937" y="1002"/>
                  </a:lnTo>
                  <a:lnTo>
                    <a:pt x="937" y="1001"/>
                  </a:lnTo>
                  <a:lnTo>
                    <a:pt x="936" y="1001"/>
                  </a:lnTo>
                  <a:lnTo>
                    <a:pt x="934" y="1002"/>
                  </a:lnTo>
                  <a:lnTo>
                    <a:pt x="934" y="1004"/>
                  </a:lnTo>
                  <a:lnTo>
                    <a:pt x="932" y="1004"/>
                  </a:lnTo>
                  <a:lnTo>
                    <a:pt x="932" y="1004"/>
                  </a:lnTo>
                  <a:lnTo>
                    <a:pt x="932" y="1004"/>
                  </a:lnTo>
                  <a:lnTo>
                    <a:pt x="932" y="1002"/>
                  </a:lnTo>
                  <a:lnTo>
                    <a:pt x="932" y="1002"/>
                  </a:lnTo>
                  <a:lnTo>
                    <a:pt x="932" y="1001"/>
                  </a:lnTo>
                  <a:lnTo>
                    <a:pt x="934" y="1001"/>
                  </a:lnTo>
                  <a:lnTo>
                    <a:pt x="934" y="1001"/>
                  </a:lnTo>
                  <a:lnTo>
                    <a:pt x="934" y="999"/>
                  </a:lnTo>
                  <a:lnTo>
                    <a:pt x="934" y="996"/>
                  </a:lnTo>
                  <a:lnTo>
                    <a:pt x="934" y="996"/>
                  </a:lnTo>
                  <a:lnTo>
                    <a:pt x="932" y="994"/>
                  </a:lnTo>
                  <a:lnTo>
                    <a:pt x="932" y="994"/>
                  </a:lnTo>
                  <a:lnTo>
                    <a:pt x="930" y="994"/>
                  </a:lnTo>
                  <a:lnTo>
                    <a:pt x="930" y="994"/>
                  </a:lnTo>
                  <a:lnTo>
                    <a:pt x="929" y="994"/>
                  </a:lnTo>
                  <a:lnTo>
                    <a:pt x="929" y="994"/>
                  </a:lnTo>
                  <a:lnTo>
                    <a:pt x="929" y="994"/>
                  </a:lnTo>
                  <a:lnTo>
                    <a:pt x="927" y="992"/>
                  </a:lnTo>
                  <a:lnTo>
                    <a:pt x="927" y="990"/>
                  </a:lnTo>
                  <a:lnTo>
                    <a:pt x="925" y="990"/>
                  </a:lnTo>
                  <a:lnTo>
                    <a:pt x="924" y="990"/>
                  </a:lnTo>
                  <a:lnTo>
                    <a:pt x="924" y="987"/>
                  </a:lnTo>
                  <a:lnTo>
                    <a:pt x="922" y="987"/>
                  </a:lnTo>
                  <a:lnTo>
                    <a:pt x="924" y="984"/>
                  </a:lnTo>
                  <a:lnTo>
                    <a:pt x="924" y="984"/>
                  </a:lnTo>
                  <a:lnTo>
                    <a:pt x="922" y="982"/>
                  </a:lnTo>
                  <a:lnTo>
                    <a:pt x="922" y="982"/>
                  </a:lnTo>
                  <a:lnTo>
                    <a:pt x="920" y="982"/>
                  </a:lnTo>
                  <a:lnTo>
                    <a:pt x="920" y="982"/>
                  </a:lnTo>
                  <a:lnTo>
                    <a:pt x="920" y="982"/>
                  </a:lnTo>
                  <a:lnTo>
                    <a:pt x="920" y="980"/>
                  </a:lnTo>
                  <a:lnTo>
                    <a:pt x="920" y="980"/>
                  </a:lnTo>
                  <a:lnTo>
                    <a:pt x="919" y="979"/>
                  </a:lnTo>
                  <a:lnTo>
                    <a:pt x="917" y="977"/>
                  </a:lnTo>
                  <a:lnTo>
                    <a:pt x="917" y="975"/>
                  </a:lnTo>
                  <a:lnTo>
                    <a:pt x="919" y="975"/>
                  </a:lnTo>
                  <a:lnTo>
                    <a:pt x="920" y="975"/>
                  </a:lnTo>
                  <a:lnTo>
                    <a:pt x="922" y="973"/>
                  </a:lnTo>
                  <a:lnTo>
                    <a:pt x="922" y="972"/>
                  </a:lnTo>
                  <a:lnTo>
                    <a:pt x="922" y="968"/>
                  </a:lnTo>
                  <a:lnTo>
                    <a:pt x="920" y="967"/>
                  </a:lnTo>
                  <a:lnTo>
                    <a:pt x="920" y="965"/>
                  </a:lnTo>
                  <a:lnTo>
                    <a:pt x="922" y="967"/>
                  </a:lnTo>
                  <a:lnTo>
                    <a:pt x="924" y="967"/>
                  </a:lnTo>
                  <a:lnTo>
                    <a:pt x="924" y="968"/>
                  </a:lnTo>
                  <a:lnTo>
                    <a:pt x="924" y="968"/>
                  </a:lnTo>
                  <a:lnTo>
                    <a:pt x="925" y="968"/>
                  </a:lnTo>
                  <a:lnTo>
                    <a:pt x="927" y="968"/>
                  </a:lnTo>
                  <a:lnTo>
                    <a:pt x="927" y="968"/>
                  </a:lnTo>
                  <a:lnTo>
                    <a:pt x="929" y="967"/>
                  </a:lnTo>
                  <a:lnTo>
                    <a:pt x="929" y="967"/>
                  </a:lnTo>
                  <a:lnTo>
                    <a:pt x="929" y="965"/>
                  </a:lnTo>
                  <a:lnTo>
                    <a:pt x="929" y="965"/>
                  </a:lnTo>
                  <a:lnTo>
                    <a:pt x="929" y="965"/>
                  </a:lnTo>
                  <a:lnTo>
                    <a:pt x="930" y="965"/>
                  </a:lnTo>
                  <a:lnTo>
                    <a:pt x="930" y="965"/>
                  </a:lnTo>
                  <a:lnTo>
                    <a:pt x="932" y="967"/>
                  </a:lnTo>
                  <a:lnTo>
                    <a:pt x="932" y="967"/>
                  </a:lnTo>
                  <a:lnTo>
                    <a:pt x="932" y="968"/>
                  </a:lnTo>
                  <a:lnTo>
                    <a:pt x="932" y="970"/>
                  </a:lnTo>
                  <a:lnTo>
                    <a:pt x="932" y="970"/>
                  </a:lnTo>
                  <a:lnTo>
                    <a:pt x="932" y="970"/>
                  </a:lnTo>
                  <a:lnTo>
                    <a:pt x="934" y="972"/>
                  </a:lnTo>
                  <a:lnTo>
                    <a:pt x="934" y="972"/>
                  </a:lnTo>
                  <a:lnTo>
                    <a:pt x="936" y="973"/>
                  </a:lnTo>
                  <a:lnTo>
                    <a:pt x="936" y="973"/>
                  </a:lnTo>
                  <a:lnTo>
                    <a:pt x="937" y="972"/>
                  </a:lnTo>
                  <a:lnTo>
                    <a:pt x="937" y="973"/>
                  </a:lnTo>
                  <a:lnTo>
                    <a:pt x="937" y="973"/>
                  </a:lnTo>
                  <a:lnTo>
                    <a:pt x="939" y="973"/>
                  </a:lnTo>
                  <a:lnTo>
                    <a:pt x="939" y="973"/>
                  </a:lnTo>
                  <a:lnTo>
                    <a:pt x="941" y="973"/>
                  </a:lnTo>
                  <a:lnTo>
                    <a:pt x="941" y="973"/>
                  </a:lnTo>
                  <a:lnTo>
                    <a:pt x="941" y="972"/>
                  </a:lnTo>
                  <a:lnTo>
                    <a:pt x="939" y="970"/>
                  </a:lnTo>
                  <a:lnTo>
                    <a:pt x="937" y="968"/>
                  </a:lnTo>
                  <a:lnTo>
                    <a:pt x="941" y="968"/>
                  </a:lnTo>
                  <a:lnTo>
                    <a:pt x="936" y="965"/>
                  </a:lnTo>
                  <a:lnTo>
                    <a:pt x="934" y="963"/>
                  </a:lnTo>
                  <a:lnTo>
                    <a:pt x="932" y="962"/>
                  </a:lnTo>
                  <a:lnTo>
                    <a:pt x="932" y="960"/>
                  </a:lnTo>
                  <a:lnTo>
                    <a:pt x="934" y="960"/>
                  </a:lnTo>
                  <a:lnTo>
                    <a:pt x="934" y="958"/>
                  </a:lnTo>
                  <a:lnTo>
                    <a:pt x="932" y="956"/>
                  </a:lnTo>
                  <a:lnTo>
                    <a:pt x="932" y="956"/>
                  </a:lnTo>
                  <a:lnTo>
                    <a:pt x="932" y="956"/>
                  </a:lnTo>
                  <a:lnTo>
                    <a:pt x="930" y="955"/>
                  </a:lnTo>
                  <a:lnTo>
                    <a:pt x="930" y="955"/>
                  </a:lnTo>
                  <a:lnTo>
                    <a:pt x="930" y="955"/>
                  </a:lnTo>
                  <a:lnTo>
                    <a:pt x="929" y="953"/>
                  </a:lnTo>
                  <a:lnTo>
                    <a:pt x="929" y="953"/>
                  </a:lnTo>
                  <a:lnTo>
                    <a:pt x="929" y="951"/>
                  </a:lnTo>
                  <a:lnTo>
                    <a:pt x="927" y="948"/>
                  </a:lnTo>
                  <a:lnTo>
                    <a:pt x="925" y="948"/>
                  </a:lnTo>
                  <a:lnTo>
                    <a:pt x="925" y="950"/>
                  </a:lnTo>
                  <a:lnTo>
                    <a:pt x="924" y="950"/>
                  </a:lnTo>
                  <a:lnTo>
                    <a:pt x="922" y="950"/>
                  </a:lnTo>
                  <a:lnTo>
                    <a:pt x="919" y="951"/>
                  </a:lnTo>
                  <a:lnTo>
                    <a:pt x="919" y="950"/>
                  </a:lnTo>
                  <a:lnTo>
                    <a:pt x="919" y="950"/>
                  </a:lnTo>
                  <a:lnTo>
                    <a:pt x="919" y="950"/>
                  </a:lnTo>
                  <a:lnTo>
                    <a:pt x="920" y="948"/>
                  </a:lnTo>
                  <a:lnTo>
                    <a:pt x="919" y="948"/>
                  </a:lnTo>
                  <a:lnTo>
                    <a:pt x="917" y="948"/>
                  </a:lnTo>
                  <a:lnTo>
                    <a:pt x="919" y="946"/>
                  </a:lnTo>
                  <a:lnTo>
                    <a:pt x="919" y="946"/>
                  </a:lnTo>
                  <a:lnTo>
                    <a:pt x="919" y="945"/>
                  </a:lnTo>
                  <a:lnTo>
                    <a:pt x="919" y="945"/>
                  </a:lnTo>
                  <a:lnTo>
                    <a:pt x="919" y="945"/>
                  </a:lnTo>
                  <a:lnTo>
                    <a:pt x="917" y="945"/>
                  </a:lnTo>
                  <a:lnTo>
                    <a:pt x="917" y="945"/>
                  </a:lnTo>
                  <a:lnTo>
                    <a:pt x="917" y="943"/>
                  </a:lnTo>
                  <a:lnTo>
                    <a:pt x="917" y="943"/>
                  </a:lnTo>
                  <a:lnTo>
                    <a:pt x="917" y="941"/>
                  </a:lnTo>
                  <a:lnTo>
                    <a:pt x="915" y="943"/>
                  </a:lnTo>
                  <a:lnTo>
                    <a:pt x="915" y="945"/>
                  </a:lnTo>
                  <a:lnTo>
                    <a:pt x="915" y="945"/>
                  </a:lnTo>
                  <a:lnTo>
                    <a:pt x="915" y="946"/>
                  </a:lnTo>
                  <a:lnTo>
                    <a:pt x="914" y="946"/>
                  </a:lnTo>
                  <a:lnTo>
                    <a:pt x="912" y="946"/>
                  </a:lnTo>
                  <a:lnTo>
                    <a:pt x="912" y="945"/>
                  </a:lnTo>
                  <a:lnTo>
                    <a:pt x="914" y="943"/>
                  </a:lnTo>
                  <a:lnTo>
                    <a:pt x="912" y="943"/>
                  </a:lnTo>
                  <a:lnTo>
                    <a:pt x="910" y="941"/>
                  </a:lnTo>
                  <a:lnTo>
                    <a:pt x="910" y="938"/>
                  </a:lnTo>
                  <a:lnTo>
                    <a:pt x="908" y="933"/>
                  </a:lnTo>
                  <a:lnTo>
                    <a:pt x="908" y="933"/>
                  </a:lnTo>
                  <a:lnTo>
                    <a:pt x="907" y="933"/>
                  </a:lnTo>
                  <a:lnTo>
                    <a:pt x="907" y="934"/>
                  </a:lnTo>
                  <a:lnTo>
                    <a:pt x="905" y="934"/>
                  </a:lnTo>
                  <a:lnTo>
                    <a:pt x="903" y="934"/>
                  </a:lnTo>
                  <a:lnTo>
                    <a:pt x="902" y="934"/>
                  </a:lnTo>
                  <a:lnTo>
                    <a:pt x="902" y="933"/>
                  </a:lnTo>
                  <a:lnTo>
                    <a:pt x="900" y="933"/>
                  </a:lnTo>
                  <a:lnTo>
                    <a:pt x="898" y="933"/>
                  </a:lnTo>
                  <a:lnTo>
                    <a:pt x="898" y="934"/>
                  </a:lnTo>
                  <a:lnTo>
                    <a:pt x="898" y="936"/>
                  </a:lnTo>
                  <a:lnTo>
                    <a:pt x="898" y="936"/>
                  </a:lnTo>
                  <a:lnTo>
                    <a:pt x="900" y="938"/>
                  </a:lnTo>
                  <a:lnTo>
                    <a:pt x="900" y="938"/>
                  </a:lnTo>
                  <a:lnTo>
                    <a:pt x="902" y="938"/>
                  </a:lnTo>
                  <a:lnTo>
                    <a:pt x="902" y="939"/>
                  </a:lnTo>
                  <a:lnTo>
                    <a:pt x="902" y="939"/>
                  </a:lnTo>
                  <a:lnTo>
                    <a:pt x="900" y="941"/>
                  </a:lnTo>
                  <a:lnTo>
                    <a:pt x="898" y="941"/>
                  </a:lnTo>
                  <a:lnTo>
                    <a:pt x="898" y="941"/>
                  </a:lnTo>
                  <a:lnTo>
                    <a:pt x="897" y="941"/>
                  </a:lnTo>
                  <a:lnTo>
                    <a:pt x="898" y="943"/>
                  </a:lnTo>
                  <a:lnTo>
                    <a:pt x="900" y="943"/>
                  </a:lnTo>
                  <a:lnTo>
                    <a:pt x="900" y="943"/>
                  </a:lnTo>
                  <a:lnTo>
                    <a:pt x="900" y="945"/>
                  </a:lnTo>
                  <a:lnTo>
                    <a:pt x="900" y="945"/>
                  </a:lnTo>
                  <a:lnTo>
                    <a:pt x="898" y="945"/>
                  </a:lnTo>
                  <a:lnTo>
                    <a:pt x="897" y="945"/>
                  </a:lnTo>
                  <a:lnTo>
                    <a:pt x="895" y="945"/>
                  </a:lnTo>
                  <a:lnTo>
                    <a:pt x="895" y="943"/>
                  </a:lnTo>
                  <a:lnTo>
                    <a:pt x="895" y="943"/>
                  </a:lnTo>
                  <a:lnTo>
                    <a:pt x="893" y="941"/>
                  </a:lnTo>
                  <a:lnTo>
                    <a:pt x="890" y="939"/>
                  </a:lnTo>
                  <a:lnTo>
                    <a:pt x="888" y="939"/>
                  </a:lnTo>
                  <a:lnTo>
                    <a:pt x="888" y="939"/>
                  </a:lnTo>
                  <a:lnTo>
                    <a:pt x="886" y="936"/>
                  </a:lnTo>
                  <a:lnTo>
                    <a:pt x="885" y="936"/>
                  </a:lnTo>
                  <a:lnTo>
                    <a:pt x="883" y="934"/>
                  </a:lnTo>
                  <a:lnTo>
                    <a:pt x="885" y="934"/>
                  </a:lnTo>
                  <a:lnTo>
                    <a:pt x="885" y="933"/>
                  </a:lnTo>
                  <a:lnTo>
                    <a:pt x="885" y="933"/>
                  </a:lnTo>
                  <a:lnTo>
                    <a:pt x="883" y="933"/>
                  </a:lnTo>
                  <a:lnTo>
                    <a:pt x="885" y="931"/>
                  </a:lnTo>
                  <a:lnTo>
                    <a:pt x="886" y="931"/>
                  </a:lnTo>
                  <a:lnTo>
                    <a:pt x="885" y="928"/>
                  </a:lnTo>
                  <a:lnTo>
                    <a:pt x="885" y="926"/>
                  </a:lnTo>
                  <a:lnTo>
                    <a:pt x="885" y="924"/>
                  </a:lnTo>
                  <a:lnTo>
                    <a:pt x="883" y="924"/>
                  </a:lnTo>
                  <a:lnTo>
                    <a:pt x="878" y="923"/>
                  </a:lnTo>
                  <a:lnTo>
                    <a:pt x="871" y="923"/>
                  </a:lnTo>
                  <a:lnTo>
                    <a:pt x="871" y="921"/>
                  </a:lnTo>
                  <a:lnTo>
                    <a:pt x="871" y="921"/>
                  </a:lnTo>
                  <a:lnTo>
                    <a:pt x="868" y="917"/>
                  </a:lnTo>
                  <a:lnTo>
                    <a:pt x="866" y="917"/>
                  </a:lnTo>
                  <a:lnTo>
                    <a:pt x="866" y="917"/>
                  </a:lnTo>
                  <a:lnTo>
                    <a:pt x="864" y="919"/>
                  </a:lnTo>
                  <a:lnTo>
                    <a:pt x="864" y="917"/>
                  </a:lnTo>
                  <a:lnTo>
                    <a:pt x="863" y="917"/>
                  </a:lnTo>
                  <a:lnTo>
                    <a:pt x="863" y="917"/>
                  </a:lnTo>
                  <a:lnTo>
                    <a:pt x="863" y="917"/>
                  </a:lnTo>
                  <a:lnTo>
                    <a:pt x="863" y="919"/>
                  </a:lnTo>
                  <a:lnTo>
                    <a:pt x="863" y="919"/>
                  </a:lnTo>
                  <a:lnTo>
                    <a:pt x="861" y="921"/>
                  </a:lnTo>
                  <a:lnTo>
                    <a:pt x="857" y="921"/>
                  </a:lnTo>
                  <a:lnTo>
                    <a:pt x="856" y="919"/>
                  </a:lnTo>
                  <a:lnTo>
                    <a:pt x="854" y="919"/>
                  </a:lnTo>
                  <a:lnTo>
                    <a:pt x="852" y="917"/>
                  </a:lnTo>
                  <a:lnTo>
                    <a:pt x="849" y="916"/>
                  </a:lnTo>
                  <a:lnTo>
                    <a:pt x="849" y="912"/>
                  </a:lnTo>
                  <a:lnTo>
                    <a:pt x="847" y="906"/>
                  </a:lnTo>
                  <a:lnTo>
                    <a:pt x="846" y="904"/>
                  </a:lnTo>
                  <a:lnTo>
                    <a:pt x="839" y="900"/>
                  </a:lnTo>
                  <a:lnTo>
                    <a:pt x="839" y="907"/>
                  </a:lnTo>
                  <a:lnTo>
                    <a:pt x="839" y="907"/>
                  </a:lnTo>
                  <a:lnTo>
                    <a:pt x="840" y="909"/>
                  </a:lnTo>
                  <a:lnTo>
                    <a:pt x="842" y="914"/>
                  </a:lnTo>
                  <a:lnTo>
                    <a:pt x="835" y="914"/>
                  </a:lnTo>
                  <a:lnTo>
                    <a:pt x="834" y="912"/>
                  </a:lnTo>
                  <a:lnTo>
                    <a:pt x="827" y="907"/>
                  </a:lnTo>
                  <a:lnTo>
                    <a:pt x="825" y="904"/>
                  </a:lnTo>
                  <a:lnTo>
                    <a:pt x="824" y="904"/>
                  </a:lnTo>
                  <a:lnTo>
                    <a:pt x="824" y="902"/>
                  </a:lnTo>
                  <a:lnTo>
                    <a:pt x="825" y="902"/>
                  </a:lnTo>
                  <a:lnTo>
                    <a:pt x="825" y="900"/>
                  </a:lnTo>
                  <a:lnTo>
                    <a:pt x="825" y="899"/>
                  </a:lnTo>
                  <a:lnTo>
                    <a:pt x="825" y="897"/>
                  </a:lnTo>
                  <a:lnTo>
                    <a:pt x="824" y="895"/>
                  </a:lnTo>
                  <a:lnTo>
                    <a:pt x="824" y="892"/>
                  </a:lnTo>
                  <a:lnTo>
                    <a:pt x="822" y="890"/>
                  </a:lnTo>
                  <a:lnTo>
                    <a:pt x="822" y="889"/>
                  </a:lnTo>
                  <a:lnTo>
                    <a:pt x="822" y="887"/>
                  </a:lnTo>
                  <a:lnTo>
                    <a:pt x="817" y="880"/>
                  </a:lnTo>
                  <a:lnTo>
                    <a:pt x="813" y="872"/>
                  </a:lnTo>
                  <a:lnTo>
                    <a:pt x="810" y="868"/>
                  </a:lnTo>
                  <a:lnTo>
                    <a:pt x="808" y="868"/>
                  </a:lnTo>
                  <a:lnTo>
                    <a:pt x="808" y="868"/>
                  </a:lnTo>
                  <a:lnTo>
                    <a:pt x="810" y="870"/>
                  </a:lnTo>
                  <a:lnTo>
                    <a:pt x="812" y="872"/>
                  </a:lnTo>
                  <a:lnTo>
                    <a:pt x="812" y="873"/>
                  </a:lnTo>
                  <a:lnTo>
                    <a:pt x="813" y="875"/>
                  </a:lnTo>
                  <a:lnTo>
                    <a:pt x="813" y="877"/>
                  </a:lnTo>
                  <a:lnTo>
                    <a:pt x="810" y="877"/>
                  </a:lnTo>
                  <a:lnTo>
                    <a:pt x="800" y="877"/>
                  </a:lnTo>
                  <a:lnTo>
                    <a:pt x="796" y="878"/>
                  </a:lnTo>
                  <a:lnTo>
                    <a:pt x="796" y="878"/>
                  </a:lnTo>
                  <a:lnTo>
                    <a:pt x="795" y="878"/>
                  </a:lnTo>
                  <a:lnTo>
                    <a:pt x="793" y="877"/>
                  </a:lnTo>
                  <a:lnTo>
                    <a:pt x="788" y="877"/>
                  </a:lnTo>
                  <a:lnTo>
                    <a:pt x="786" y="877"/>
                  </a:lnTo>
                  <a:lnTo>
                    <a:pt x="786" y="877"/>
                  </a:lnTo>
                  <a:lnTo>
                    <a:pt x="781" y="872"/>
                  </a:lnTo>
                  <a:lnTo>
                    <a:pt x="781" y="872"/>
                  </a:lnTo>
                  <a:lnTo>
                    <a:pt x="779" y="868"/>
                  </a:lnTo>
                  <a:lnTo>
                    <a:pt x="779" y="868"/>
                  </a:lnTo>
                  <a:lnTo>
                    <a:pt x="779" y="866"/>
                  </a:lnTo>
                  <a:lnTo>
                    <a:pt x="779" y="865"/>
                  </a:lnTo>
                  <a:lnTo>
                    <a:pt x="779" y="863"/>
                  </a:lnTo>
                  <a:lnTo>
                    <a:pt x="779" y="863"/>
                  </a:lnTo>
                  <a:lnTo>
                    <a:pt x="779" y="863"/>
                  </a:lnTo>
                  <a:lnTo>
                    <a:pt x="779" y="861"/>
                  </a:lnTo>
                  <a:lnTo>
                    <a:pt x="779" y="861"/>
                  </a:lnTo>
                  <a:lnTo>
                    <a:pt x="778" y="860"/>
                  </a:lnTo>
                  <a:lnTo>
                    <a:pt x="776" y="858"/>
                  </a:lnTo>
                  <a:lnTo>
                    <a:pt x="776" y="856"/>
                  </a:lnTo>
                  <a:lnTo>
                    <a:pt x="776" y="856"/>
                  </a:lnTo>
                  <a:lnTo>
                    <a:pt x="776" y="858"/>
                  </a:lnTo>
                  <a:lnTo>
                    <a:pt x="776" y="860"/>
                  </a:lnTo>
                  <a:lnTo>
                    <a:pt x="776" y="861"/>
                  </a:lnTo>
                  <a:lnTo>
                    <a:pt x="776" y="863"/>
                  </a:lnTo>
                  <a:lnTo>
                    <a:pt x="773" y="866"/>
                  </a:lnTo>
                  <a:lnTo>
                    <a:pt x="771" y="866"/>
                  </a:lnTo>
                  <a:lnTo>
                    <a:pt x="769" y="866"/>
                  </a:lnTo>
                  <a:lnTo>
                    <a:pt x="766" y="868"/>
                  </a:lnTo>
                  <a:lnTo>
                    <a:pt x="764" y="866"/>
                  </a:lnTo>
                  <a:lnTo>
                    <a:pt x="761" y="865"/>
                  </a:lnTo>
                  <a:lnTo>
                    <a:pt x="759" y="863"/>
                  </a:lnTo>
                  <a:lnTo>
                    <a:pt x="759" y="863"/>
                  </a:lnTo>
                  <a:lnTo>
                    <a:pt x="757" y="861"/>
                  </a:lnTo>
                  <a:lnTo>
                    <a:pt x="756" y="860"/>
                  </a:lnTo>
                  <a:lnTo>
                    <a:pt x="754" y="858"/>
                  </a:lnTo>
                  <a:lnTo>
                    <a:pt x="752" y="856"/>
                  </a:lnTo>
                  <a:lnTo>
                    <a:pt x="747" y="858"/>
                  </a:lnTo>
                  <a:lnTo>
                    <a:pt x="744" y="858"/>
                  </a:lnTo>
                  <a:lnTo>
                    <a:pt x="739" y="855"/>
                  </a:lnTo>
                  <a:lnTo>
                    <a:pt x="739" y="855"/>
                  </a:lnTo>
                  <a:lnTo>
                    <a:pt x="737" y="855"/>
                  </a:lnTo>
                  <a:lnTo>
                    <a:pt x="737" y="853"/>
                  </a:lnTo>
                  <a:lnTo>
                    <a:pt x="735" y="853"/>
                  </a:lnTo>
                  <a:lnTo>
                    <a:pt x="734" y="851"/>
                  </a:lnTo>
                  <a:lnTo>
                    <a:pt x="734" y="849"/>
                  </a:lnTo>
                  <a:lnTo>
                    <a:pt x="730" y="849"/>
                  </a:lnTo>
                  <a:lnTo>
                    <a:pt x="728" y="848"/>
                  </a:lnTo>
                  <a:lnTo>
                    <a:pt x="727" y="846"/>
                  </a:lnTo>
                  <a:lnTo>
                    <a:pt x="725" y="844"/>
                  </a:lnTo>
                  <a:lnTo>
                    <a:pt x="723" y="843"/>
                  </a:lnTo>
                  <a:lnTo>
                    <a:pt x="717" y="838"/>
                  </a:lnTo>
                  <a:lnTo>
                    <a:pt x="717" y="836"/>
                  </a:lnTo>
                  <a:lnTo>
                    <a:pt x="715" y="834"/>
                  </a:lnTo>
                  <a:lnTo>
                    <a:pt x="715" y="834"/>
                  </a:lnTo>
                  <a:lnTo>
                    <a:pt x="713" y="834"/>
                  </a:lnTo>
                  <a:lnTo>
                    <a:pt x="713" y="833"/>
                  </a:lnTo>
                  <a:lnTo>
                    <a:pt x="711" y="831"/>
                  </a:lnTo>
                  <a:lnTo>
                    <a:pt x="711" y="829"/>
                  </a:lnTo>
                  <a:lnTo>
                    <a:pt x="711" y="829"/>
                  </a:lnTo>
                  <a:lnTo>
                    <a:pt x="711" y="827"/>
                  </a:lnTo>
                  <a:lnTo>
                    <a:pt x="711" y="827"/>
                  </a:lnTo>
                  <a:lnTo>
                    <a:pt x="711" y="827"/>
                  </a:lnTo>
                  <a:lnTo>
                    <a:pt x="713" y="817"/>
                  </a:lnTo>
                  <a:lnTo>
                    <a:pt x="717" y="812"/>
                  </a:lnTo>
                  <a:lnTo>
                    <a:pt x="717" y="809"/>
                  </a:lnTo>
                  <a:lnTo>
                    <a:pt x="717" y="805"/>
                  </a:lnTo>
                  <a:lnTo>
                    <a:pt x="718" y="800"/>
                  </a:lnTo>
                  <a:lnTo>
                    <a:pt x="715" y="800"/>
                  </a:lnTo>
                  <a:lnTo>
                    <a:pt x="713" y="800"/>
                  </a:lnTo>
                  <a:lnTo>
                    <a:pt x="711" y="800"/>
                  </a:lnTo>
                  <a:lnTo>
                    <a:pt x="711" y="800"/>
                  </a:lnTo>
                  <a:lnTo>
                    <a:pt x="710" y="800"/>
                  </a:lnTo>
                  <a:lnTo>
                    <a:pt x="708" y="799"/>
                  </a:lnTo>
                  <a:lnTo>
                    <a:pt x="706" y="800"/>
                  </a:lnTo>
                  <a:lnTo>
                    <a:pt x="706" y="799"/>
                  </a:lnTo>
                  <a:lnTo>
                    <a:pt x="705" y="792"/>
                  </a:lnTo>
                  <a:lnTo>
                    <a:pt x="705" y="790"/>
                  </a:lnTo>
                  <a:lnTo>
                    <a:pt x="705" y="788"/>
                  </a:lnTo>
                  <a:lnTo>
                    <a:pt x="703" y="787"/>
                  </a:lnTo>
                  <a:lnTo>
                    <a:pt x="703" y="787"/>
                  </a:lnTo>
                  <a:lnTo>
                    <a:pt x="700" y="787"/>
                  </a:lnTo>
                  <a:lnTo>
                    <a:pt x="698" y="787"/>
                  </a:lnTo>
                  <a:lnTo>
                    <a:pt x="696" y="785"/>
                  </a:lnTo>
                  <a:lnTo>
                    <a:pt x="691" y="778"/>
                  </a:lnTo>
                  <a:lnTo>
                    <a:pt x="689" y="776"/>
                  </a:lnTo>
                  <a:lnTo>
                    <a:pt x="689" y="773"/>
                  </a:lnTo>
                  <a:lnTo>
                    <a:pt x="689" y="773"/>
                  </a:lnTo>
                  <a:lnTo>
                    <a:pt x="689" y="771"/>
                  </a:lnTo>
                  <a:lnTo>
                    <a:pt x="689" y="770"/>
                  </a:lnTo>
                  <a:lnTo>
                    <a:pt x="688" y="770"/>
                  </a:lnTo>
                  <a:lnTo>
                    <a:pt x="689" y="768"/>
                  </a:lnTo>
                  <a:lnTo>
                    <a:pt x="689" y="766"/>
                  </a:lnTo>
                  <a:lnTo>
                    <a:pt x="689" y="763"/>
                  </a:lnTo>
                  <a:lnTo>
                    <a:pt x="694" y="756"/>
                  </a:lnTo>
                  <a:lnTo>
                    <a:pt x="696" y="749"/>
                  </a:lnTo>
                  <a:lnTo>
                    <a:pt x="696" y="748"/>
                  </a:lnTo>
                  <a:lnTo>
                    <a:pt x="696" y="748"/>
                  </a:lnTo>
                  <a:lnTo>
                    <a:pt x="698" y="744"/>
                  </a:lnTo>
                  <a:lnTo>
                    <a:pt x="698" y="744"/>
                  </a:lnTo>
                  <a:lnTo>
                    <a:pt x="698" y="743"/>
                  </a:lnTo>
                  <a:lnTo>
                    <a:pt x="696" y="741"/>
                  </a:lnTo>
                  <a:lnTo>
                    <a:pt x="696" y="741"/>
                  </a:lnTo>
                  <a:lnTo>
                    <a:pt x="696" y="739"/>
                  </a:lnTo>
                  <a:lnTo>
                    <a:pt x="696" y="739"/>
                  </a:lnTo>
                  <a:lnTo>
                    <a:pt x="696" y="739"/>
                  </a:lnTo>
                  <a:lnTo>
                    <a:pt x="696" y="737"/>
                  </a:lnTo>
                  <a:lnTo>
                    <a:pt x="696" y="737"/>
                  </a:lnTo>
                  <a:lnTo>
                    <a:pt x="696" y="736"/>
                  </a:lnTo>
                  <a:lnTo>
                    <a:pt x="698" y="736"/>
                  </a:lnTo>
                  <a:lnTo>
                    <a:pt x="696" y="731"/>
                  </a:lnTo>
                  <a:lnTo>
                    <a:pt x="698" y="729"/>
                  </a:lnTo>
                  <a:lnTo>
                    <a:pt x="698" y="727"/>
                  </a:lnTo>
                  <a:lnTo>
                    <a:pt x="701" y="726"/>
                  </a:lnTo>
                  <a:lnTo>
                    <a:pt x="701" y="724"/>
                  </a:lnTo>
                  <a:lnTo>
                    <a:pt x="701" y="722"/>
                  </a:lnTo>
                  <a:lnTo>
                    <a:pt x="700" y="720"/>
                  </a:lnTo>
                  <a:lnTo>
                    <a:pt x="698" y="719"/>
                  </a:lnTo>
                  <a:lnTo>
                    <a:pt x="694" y="715"/>
                  </a:lnTo>
                  <a:lnTo>
                    <a:pt x="694" y="714"/>
                  </a:lnTo>
                  <a:lnTo>
                    <a:pt x="694" y="714"/>
                  </a:lnTo>
                  <a:lnTo>
                    <a:pt x="694" y="709"/>
                  </a:lnTo>
                  <a:lnTo>
                    <a:pt x="694" y="703"/>
                  </a:lnTo>
                  <a:lnTo>
                    <a:pt x="694" y="703"/>
                  </a:lnTo>
                  <a:lnTo>
                    <a:pt x="693" y="703"/>
                  </a:lnTo>
                  <a:lnTo>
                    <a:pt x="691" y="702"/>
                  </a:lnTo>
                  <a:lnTo>
                    <a:pt x="691" y="700"/>
                  </a:lnTo>
                  <a:lnTo>
                    <a:pt x="688" y="695"/>
                  </a:lnTo>
                  <a:lnTo>
                    <a:pt x="686" y="690"/>
                  </a:lnTo>
                  <a:lnTo>
                    <a:pt x="684" y="690"/>
                  </a:lnTo>
                  <a:lnTo>
                    <a:pt x="684" y="686"/>
                  </a:lnTo>
                  <a:lnTo>
                    <a:pt x="684" y="685"/>
                  </a:lnTo>
                  <a:lnTo>
                    <a:pt x="684" y="683"/>
                  </a:lnTo>
                  <a:lnTo>
                    <a:pt x="681" y="676"/>
                  </a:lnTo>
                  <a:lnTo>
                    <a:pt x="679" y="676"/>
                  </a:lnTo>
                  <a:lnTo>
                    <a:pt x="679" y="676"/>
                  </a:lnTo>
                  <a:lnTo>
                    <a:pt x="677" y="675"/>
                  </a:lnTo>
                  <a:lnTo>
                    <a:pt x="677" y="673"/>
                  </a:lnTo>
                  <a:lnTo>
                    <a:pt x="679" y="671"/>
                  </a:lnTo>
                  <a:lnTo>
                    <a:pt x="679" y="669"/>
                  </a:lnTo>
                  <a:lnTo>
                    <a:pt x="681" y="668"/>
                  </a:lnTo>
                  <a:lnTo>
                    <a:pt x="681" y="666"/>
                  </a:lnTo>
                  <a:lnTo>
                    <a:pt x="681" y="666"/>
                  </a:lnTo>
                  <a:lnTo>
                    <a:pt x="683" y="664"/>
                  </a:lnTo>
                  <a:lnTo>
                    <a:pt x="683" y="663"/>
                  </a:lnTo>
                  <a:lnTo>
                    <a:pt x="683" y="663"/>
                  </a:lnTo>
                  <a:lnTo>
                    <a:pt x="683" y="663"/>
                  </a:lnTo>
                  <a:lnTo>
                    <a:pt x="683" y="663"/>
                  </a:lnTo>
                  <a:lnTo>
                    <a:pt x="683" y="663"/>
                  </a:lnTo>
                  <a:lnTo>
                    <a:pt x="684" y="661"/>
                  </a:lnTo>
                  <a:lnTo>
                    <a:pt x="684" y="661"/>
                  </a:lnTo>
                  <a:lnTo>
                    <a:pt x="684" y="661"/>
                  </a:lnTo>
                  <a:lnTo>
                    <a:pt x="684" y="659"/>
                  </a:lnTo>
                  <a:lnTo>
                    <a:pt x="684" y="659"/>
                  </a:lnTo>
                  <a:lnTo>
                    <a:pt x="683" y="658"/>
                  </a:lnTo>
                  <a:lnTo>
                    <a:pt x="681" y="658"/>
                  </a:lnTo>
                  <a:lnTo>
                    <a:pt x="681" y="658"/>
                  </a:lnTo>
                  <a:lnTo>
                    <a:pt x="681" y="659"/>
                  </a:lnTo>
                  <a:lnTo>
                    <a:pt x="679" y="659"/>
                  </a:lnTo>
                  <a:lnTo>
                    <a:pt x="677" y="661"/>
                  </a:lnTo>
                  <a:lnTo>
                    <a:pt x="677" y="661"/>
                  </a:lnTo>
                  <a:lnTo>
                    <a:pt x="676" y="661"/>
                  </a:lnTo>
                  <a:lnTo>
                    <a:pt x="674" y="659"/>
                  </a:lnTo>
                  <a:lnTo>
                    <a:pt x="674" y="661"/>
                  </a:lnTo>
                  <a:lnTo>
                    <a:pt x="671" y="663"/>
                  </a:lnTo>
                  <a:lnTo>
                    <a:pt x="671" y="663"/>
                  </a:lnTo>
                  <a:lnTo>
                    <a:pt x="671" y="663"/>
                  </a:lnTo>
                  <a:lnTo>
                    <a:pt x="669" y="664"/>
                  </a:lnTo>
                  <a:lnTo>
                    <a:pt x="671" y="666"/>
                  </a:lnTo>
                  <a:lnTo>
                    <a:pt x="671" y="668"/>
                  </a:lnTo>
                  <a:lnTo>
                    <a:pt x="671" y="668"/>
                  </a:lnTo>
                  <a:lnTo>
                    <a:pt x="669" y="669"/>
                  </a:lnTo>
                  <a:lnTo>
                    <a:pt x="669" y="668"/>
                  </a:lnTo>
                  <a:lnTo>
                    <a:pt x="669" y="668"/>
                  </a:lnTo>
                  <a:lnTo>
                    <a:pt x="669" y="666"/>
                  </a:lnTo>
                  <a:lnTo>
                    <a:pt x="669" y="666"/>
                  </a:lnTo>
                  <a:lnTo>
                    <a:pt x="667" y="664"/>
                  </a:lnTo>
                  <a:lnTo>
                    <a:pt x="666" y="664"/>
                  </a:lnTo>
                  <a:lnTo>
                    <a:pt x="666" y="663"/>
                  </a:lnTo>
                  <a:lnTo>
                    <a:pt x="666" y="661"/>
                  </a:lnTo>
                  <a:lnTo>
                    <a:pt x="667" y="661"/>
                  </a:lnTo>
                  <a:lnTo>
                    <a:pt x="667" y="661"/>
                  </a:lnTo>
                  <a:lnTo>
                    <a:pt x="669" y="661"/>
                  </a:lnTo>
                  <a:lnTo>
                    <a:pt x="669" y="659"/>
                  </a:lnTo>
                  <a:lnTo>
                    <a:pt x="669" y="659"/>
                  </a:lnTo>
                  <a:lnTo>
                    <a:pt x="667" y="658"/>
                  </a:lnTo>
                  <a:lnTo>
                    <a:pt x="666" y="656"/>
                  </a:lnTo>
                  <a:lnTo>
                    <a:pt x="664" y="653"/>
                  </a:lnTo>
                  <a:lnTo>
                    <a:pt x="664" y="651"/>
                  </a:lnTo>
                  <a:lnTo>
                    <a:pt x="662" y="651"/>
                  </a:lnTo>
                  <a:lnTo>
                    <a:pt x="661" y="651"/>
                  </a:lnTo>
                  <a:lnTo>
                    <a:pt x="661" y="649"/>
                  </a:lnTo>
                  <a:lnTo>
                    <a:pt x="661" y="647"/>
                  </a:lnTo>
                  <a:lnTo>
                    <a:pt x="661" y="647"/>
                  </a:lnTo>
                  <a:lnTo>
                    <a:pt x="659" y="646"/>
                  </a:lnTo>
                  <a:lnTo>
                    <a:pt x="657" y="646"/>
                  </a:lnTo>
                  <a:lnTo>
                    <a:pt x="655" y="644"/>
                  </a:lnTo>
                  <a:lnTo>
                    <a:pt x="652" y="641"/>
                  </a:lnTo>
                  <a:lnTo>
                    <a:pt x="650" y="641"/>
                  </a:lnTo>
                  <a:lnTo>
                    <a:pt x="650" y="639"/>
                  </a:lnTo>
                  <a:lnTo>
                    <a:pt x="650" y="637"/>
                  </a:lnTo>
                  <a:lnTo>
                    <a:pt x="649" y="637"/>
                  </a:lnTo>
                  <a:lnTo>
                    <a:pt x="647" y="636"/>
                  </a:lnTo>
                  <a:lnTo>
                    <a:pt x="647" y="632"/>
                  </a:lnTo>
                  <a:lnTo>
                    <a:pt x="644" y="629"/>
                  </a:lnTo>
                  <a:lnTo>
                    <a:pt x="644" y="629"/>
                  </a:lnTo>
                  <a:lnTo>
                    <a:pt x="644" y="627"/>
                  </a:lnTo>
                  <a:lnTo>
                    <a:pt x="642" y="625"/>
                  </a:lnTo>
                  <a:lnTo>
                    <a:pt x="640" y="624"/>
                  </a:lnTo>
                  <a:lnTo>
                    <a:pt x="638" y="624"/>
                  </a:lnTo>
                  <a:lnTo>
                    <a:pt x="638" y="624"/>
                  </a:lnTo>
                  <a:lnTo>
                    <a:pt x="637" y="624"/>
                  </a:lnTo>
                  <a:lnTo>
                    <a:pt x="637" y="622"/>
                  </a:lnTo>
                  <a:lnTo>
                    <a:pt x="637" y="622"/>
                  </a:lnTo>
                  <a:lnTo>
                    <a:pt x="638" y="619"/>
                  </a:lnTo>
                  <a:lnTo>
                    <a:pt x="638" y="612"/>
                  </a:lnTo>
                  <a:lnTo>
                    <a:pt x="638" y="610"/>
                  </a:lnTo>
                  <a:lnTo>
                    <a:pt x="642" y="607"/>
                  </a:lnTo>
                  <a:lnTo>
                    <a:pt x="642" y="605"/>
                  </a:lnTo>
                  <a:lnTo>
                    <a:pt x="642" y="605"/>
                  </a:lnTo>
                  <a:lnTo>
                    <a:pt x="642" y="602"/>
                  </a:lnTo>
                  <a:lnTo>
                    <a:pt x="642" y="602"/>
                  </a:lnTo>
                  <a:lnTo>
                    <a:pt x="640" y="600"/>
                  </a:lnTo>
                  <a:lnTo>
                    <a:pt x="640" y="600"/>
                  </a:lnTo>
                  <a:lnTo>
                    <a:pt x="640" y="598"/>
                  </a:lnTo>
                  <a:lnTo>
                    <a:pt x="642" y="591"/>
                  </a:lnTo>
                  <a:lnTo>
                    <a:pt x="642" y="588"/>
                  </a:lnTo>
                  <a:lnTo>
                    <a:pt x="640" y="586"/>
                  </a:lnTo>
                  <a:lnTo>
                    <a:pt x="638" y="583"/>
                  </a:lnTo>
                  <a:lnTo>
                    <a:pt x="635" y="578"/>
                  </a:lnTo>
                  <a:lnTo>
                    <a:pt x="633" y="576"/>
                  </a:lnTo>
                  <a:lnTo>
                    <a:pt x="633" y="574"/>
                  </a:lnTo>
                  <a:lnTo>
                    <a:pt x="632" y="573"/>
                  </a:lnTo>
                  <a:lnTo>
                    <a:pt x="633" y="573"/>
                  </a:lnTo>
                  <a:lnTo>
                    <a:pt x="633" y="571"/>
                  </a:lnTo>
                  <a:lnTo>
                    <a:pt x="635" y="569"/>
                  </a:lnTo>
                  <a:lnTo>
                    <a:pt x="635" y="569"/>
                  </a:lnTo>
                  <a:lnTo>
                    <a:pt x="633" y="568"/>
                  </a:lnTo>
                  <a:lnTo>
                    <a:pt x="633" y="568"/>
                  </a:lnTo>
                  <a:lnTo>
                    <a:pt x="633" y="568"/>
                  </a:lnTo>
                  <a:lnTo>
                    <a:pt x="633" y="566"/>
                  </a:lnTo>
                  <a:lnTo>
                    <a:pt x="633" y="563"/>
                  </a:lnTo>
                  <a:lnTo>
                    <a:pt x="633" y="561"/>
                  </a:lnTo>
                  <a:lnTo>
                    <a:pt x="633" y="559"/>
                  </a:lnTo>
                  <a:lnTo>
                    <a:pt x="630" y="552"/>
                  </a:lnTo>
                  <a:lnTo>
                    <a:pt x="628" y="552"/>
                  </a:lnTo>
                  <a:lnTo>
                    <a:pt x="628" y="551"/>
                  </a:lnTo>
                  <a:lnTo>
                    <a:pt x="630" y="549"/>
                  </a:lnTo>
                  <a:lnTo>
                    <a:pt x="630" y="549"/>
                  </a:lnTo>
                  <a:lnTo>
                    <a:pt x="630" y="547"/>
                  </a:lnTo>
                  <a:lnTo>
                    <a:pt x="630" y="546"/>
                  </a:lnTo>
                  <a:lnTo>
                    <a:pt x="628" y="546"/>
                  </a:lnTo>
                  <a:lnTo>
                    <a:pt x="625" y="544"/>
                  </a:lnTo>
                  <a:lnTo>
                    <a:pt x="625" y="544"/>
                  </a:lnTo>
                  <a:lnTo>
                    <a:pt x="625" y="542"/>
                  </a:lnTo>
                  <a:lnTo>
                    <a:pt x="625" y="542"/>
                  </a:lnTo>
                  <a:lnTo>
                    <a:pt x="625" y="540"/>
                  </a:lnTo>
                  <a:lnTo>
                    <a:pt x="625" y="540"/>
                  </a:lnTo>
                  <a:lnTo>
                    <a:pt x="627" y="540"/>
                  </a:lnTo>
                  <a:lnTo>
                    <a:pt x="627" y="539"/>
                  </a:lnTo>
                  <a:lnTo>
                    <a:pt x="625" y="535"/>
                  </a:lnTo>
                  <a:lnTo>
                    <a:pt x="625" y="535"/>
                  </a:lnTo>
                  <a:lnTo>
                    <a:pt x="623" y="535"/>
                  </a:lnTo>
                  <a:lnTo>
                    <a:pt x="623" y="534"/>
                  </a:lnTo>
                  <a:lnTo>
                    <a:pt x="623" y="532"/>
                  </a:lnTo>
                  <a:lnTo>
                    <a:pt x="625" y="530"/>
                  </a:lnTo>
                  <a:lnTo>
                    <a:pt x="625" y="530"/>
                  </a:lnTo>
                  <a:lnTo>
                    <a:pt x="627" y="530"/>
                  </a:lnTo>
                  <a:lnTo>
                    <a:pt x="627" y="530"/>
                  </a:lnTo>
                  <a:lnTo>
                    <a:pt x="627" y="529"/>
                  </a:lnTo>
                  <a:lnTo>
                    <a:pt x="627" y="527"/>
                  </a:lnTo>
                  <a:lnTo>
                    <a:pt x="627" y="527"/>
                  </a:lnTo>
                  <a:lnTo>
                    <a:pt x="628" y="525"/>
                  </a:lnTo>
                  <a:lnTo>
                    <a:pt x="627" y="525"/>
                  </a:lnTo>
                  <a:lnTo>
                    <a:pt x="627" y="523"/>
                  </a:lnTo>
                  <a:lnTo>
                    <a:pt x="628" y="522"/>
                  </a:lnTo>
                  <a:lnTo>
                    <a:pt x="632" y="520"/>
                  </a:lnTo>
                  <a:lnTo>
                    <a:pt x="632" y="518"/>
                  </a:lnTo>
                  <a:lnTo>
                    <a:pt x="632" y="517"/>
                  </a:lnTo>
                  <a:lnTo>
                    <a:pt x="630" y="517"/>
                  </a:lnTo>
                  <a:lnTo>
                    <a:pt x="630" y="518"/>
                  </a:lnTo>
                  <a:lnTo>
                    <a:pt x="628" y="518"/>
                  </a:lnTo>
                  <a:lnTo>
                    <a:pt x="627" y="520"/>
                  </a:lnTo>
                  <a:lnTo>
                    <a:pt x="627" y="520"/>
                  </a:lnTo>
                  <a:lnTo>
                    <a:pt x="625" y="518"/>
                  </a:lnTo>
                  <a:lnTo>
                    <a:pt x="625" y="518"/>
                  </a:lnTo>
                  <a:lnTo>
                    <a:pt x="623" y="515"/>
                  </a:lnTo>
                  <a:lnTo>
                    <a:pt x="623" y="513"/>
                  </a:lnTo>
                  <a:lnTo>
                    <a:pt x="623" y="512"/>
                  </a:lnTo>
                  <a:lnTo>
                    <a:pt x="623" y="505"/>
                  </a:lnTo>
                  <a:lnTo>
                    <a:pt x="625" y="503"/>
                  </a:lnTo>
                  <a:lnTo>
                    <a:pt x="630" y="495"/>
                  </a:lnTo>
                  <a:lnTo>
                    <a:pt x="632" y="493"/>
                  </a:lnTo>
                  <a:lnTo>
                    <a:pt x="628" y="493"/>
                  </a:lnTo>
                  <a:lnTo>
                    <a:pt x="627" y="493"/>
                  </a:lnTo>
                  <a:lnTo>
                    <a:pt x="627" y="493"/>
                  </a:lnTo>
                  <a:lnTo>
                    <a:pt x="621" y="486"/>
                  </a:lnTo>
                  <a:lnTo>
                    <a:pt x="620" y="484"/>
                  </a:lnTo>
                  <a:lnTo>
                    <a:pt x="621" y="483"/>
                  </a:lnTo>
                  <a:lnTo>
                    <a:pt x="620" y="483"/>
                  </a:lnTo>
                  <a:lnTo>
                    <a:pt x="618" y="483"/>
                  </a:lnTo>
                  <a:lnTo>
                    <a:pt x="616" y="483"/>
                  </a:lnTo>
                  <a:lnTo>
                    <a:pt x="615" y="483"/>
                  </a:lnTo>
                  <a:lnTo>
                    <a:pt x="613" y="483"/>
                  </a:lnTo>
                  <a:lnTo>
                    <a:pt x="613" y="483"/>
                  </a:lnTo>
                  <a:lnTo>
                    <a:pt x="611" y="481"/>
                  </a:lnTo>
                  <a:lnTo>
                    <a:pt x="608" y="479"/>
                  </a:lnTo>
                  <a:lnTo>
                    <a:pt x="606" y="479"/>
                  </a:lnTo>
                  <a:lnTo>
                    <a:pt x="604" y="481"/>
                  </a:lnTo>
                  <a:lnTo>
                    <a:pt x="603" y="479"/>
                  </a:lnTo>
                  <a:lnTo>
                    <a:pt x="598" y="476"/>
                  </a:lnTo>
                  <a:lnTo>
                    <a:pt x="598" y="474"/>
                  </a:lnTo>
                  <a:lnTo>
                    <a:pt x="598" y="474"/>
                  </a:lnTo>
                  <a:lnTo>
                    <a:pt x="596" y="469"/>
                  </a:lnTo>
                  <a:lnTo>
                    <a:pt x="596" y="469"/>
                  </a:lnTo>
                  <a:lnTo>
                    <a:pt x="596" y="467"/>
                  </a:lnTo>
                  <a:lnTo>
                    <a:pt x="594" y="467"/>
                  </a:lnTo>
                  <a:lnTo>
                    <a:pt x="594" y="466"/>
                  </a:lnTo>
                  <a:lnTo>
                    <a:pt x="594" y="466"/>
                  </a:lnTo>
                  <a:lnTo>
                    <a:pt x="594" y="464"/>
                  </a:lnTo>
                  <a:lnTo>
                    <a:pt x="594" y="464"/>
                  </a:lnTo>
                  <a:lnTo>
                    <a:pt x="593" y="464"/>
                  </a:lnTo>
                  <a:lnTo>
                    <a:pt x="587" y="464"/>
                  </a:lnTo>
                  <a:lnTo>
                    <a:pt x="584" y="462"/>
                  </a:lnTo>
                  <a:lnTo>
                    <a:pt x="584" y="461"/>
                  </a:lnTo>
                  <a:lnTo>
                    <a:pt x="582" y="461"/>
                  </a:lnTo>
                  <a:lnTo>
                    <a:pt x="581" y="459"/>
                  </a:lnTo>
                  <a:lnTo>
                    <a:pt x="579" y="459"/>
                  </a:lnTo>
                  <a:lnTo>
                    <a:pt x="576" y="459"/>
                  </a:lnTo>
                  <a:lnTo>
                    <a:pt x="574" y="459"/>
                  </a:lnTo>
                  <a:lnTo>
                    <a:pt x="574" y="459"/>
                  </a:lnTo>
                  <a:lnTo>
                    <a:pt x="572" y="456"/>
                  </a:lnTo>
                  <a:lnTo>
                    <a:pt x="572" y="456"/>
                  </a:lnTo>
                  <a:lnTo>
                    <a:pt x="571" y="454"/>
                  </a:lnTo>
                  <a:lnTo>
                    <a:pt x="569" y="452"/>
                  </a:lnTo>
                  <a:lnTo>
                    <a:pt x="569" y="452"/>
                  </a:lnTo>
                  <a:lnTo>
                    <a:pt x="569" y="447"/>
                  </a:lnTo>
                  <a:lnTo>
                    <a:pt x="569" y="445"/>
                  </a:lnTo>
                  <a:lnTo>
                    <a:pt x="571" y="445"/>
                  </a:lnTo>
                  <a:lnTo>
                    <a:pt x="571" y="444"/>
                  </a:lnTo>
                  <a:lnTo>
                    <a:pt x="571" y="442"/>
                  </a:lnTo>
                  <a:lnTo>
                    <a:pt x="571" y="440"/>
                  </a:lnTo>
                  <a:lnTo>
                    <a:pt x="569" y="442"/>
                  </a:lnTo>
                  <a:lnTo>
                    <a:pt x="567" y="442"/>
                  </a:lnTo>
                  <a:lnTo>
                    <a:pt x="565" y="442"/>
                  </a:lnTo>
                  <a:lnTo>
                    <a:pt x="565" y="440"/>
                  </a:lnTo>
                  <a:lnTo>
                    <a:pt x="565" y="437"/>
                  </a:lnTo>
                  <a:lnTo>
                    <a:pt x="565" y="435"/>
                  </a:lnTo>
                  <a:lnTo>
                    <a:pt x="567" y="433"/>
                  </a:lnTo>
                  <a:lnTo>
                    <a:pt x="562" y="428"/>
                  </a:lnTo>
                  <a:lnTo>
                    <a:pt x="562" y="428"/>
                  </a:lnTo>
                  <a:lnTo>
                    <a:pt x="562" y="428"/>
                  </a:lnTo>
                  <a:lnTo>
                    <a:pt x="560" y="427"/>
                  </a:lnTo>
                  <a:lnTo>
                    <a:pt x="560" y="427"/>
                  </a:lnTo>
                  <a:lnTo>
                    <a:pt x="559" y="425"/>
                  </a:lnTo>
                  <a:lnTo>
                    <a:pt x="559" y="425"/>
                  </a:lnTo>
                  <a:lnTo>
                    <a:pt x="557" y="425"/>
                  </a:lnTo>
                  <a:lnTo>
                    <a:pt x="557" y="425"/>
                  </a:lnTo>
                  <a:lnTo>
                    <a:pt x="557" y="427"/>
                  </a:lnTo>
                  <a:lnTo>
                    <a:pt x="557" y="427"/>
                  </a:lnTo>
                  <a:lnTo>
                    <a:pt x="557" y="427"/>
                  </a:lnTo>
                  <a:lnTo>
                    <a:pt x="557" y="428"/>
                  </a:lnTo>
                  <a:lnTo>
                    <a:pt x="555" y="432"/>
                  </a:lnTo>
                  <a:lnTo>
                    <a:pt x="554" y="433"/>
                  </a:lnTo>
                  <a:lnTo>
                    <a:pt x="542" y="439"/>
                  </a:lnTo>
                  <a:lnTo>
                    <a:pt x="542" y="437"/>
                  </a:lnTo>
                  <a:lnTo>
                    <a:pt x="540" y="437"/>
                  </a:lnTo>
                  <a:lnTo>
                    <a:pt x="538" y="437"/>
                  </a:lnTo>
                  <a:lnTo>
                    <a:pt x="538" y="437"/>
                  </a:lnTo>
                  <a:lnTo>
                    <a:pt x="538" y="437"/>
                  </a:lnTo>
                  <a:lnTo>
                    <a:pt x="537" y="433"/>
                  </a:lnTo>
                  <a:lnTo>
                    <a:pt x="535" y="433"/>
                  </a:lnTo>
                  <a:lnTo>
                    <a:pt x="535" y="433"/>
                  </a:lnTo>
                  <a:lnTo>
                    <a:pt x="535" y="433"/>
                  </a:lnTo>
                  <a:lnTo>
                    <a:pt x="535" y="433"/>
                  </a:lnTo>
                  <a:lnTo>
                    <a:pt x="535" y="435"/>
                  </a:lnTo>
                  <a:lnTo>
                    <a:pt x="535" y="433"/>
                  </a:lnTo>
                  <a:lnTo>
                    <a:pt x="533" y="433"/>
                  </a:lnTo>
                  <a:lnTo>
                    <a:pt x="533" y="433"/>
                  </a:lnTo>
                  <a:lnTo>
                    <a:pt x="531" y="433"/>
                  </a:lnTo>
                  <a:lnTo>
                    <a:pt x="531" y="435"/>
                  </a:lnTo>
                  <a:lnTo>
                    <a:pt x="531" y="439"/>
                  </a:lnTo>
                  <a:lnTo>
                    <a:pt x="531" y="440"/>
                  </a:lnTo>
                  <a:lnTo>
                    <a:pt x="531" y="442"/>
                  </a:lnTo>
                  <a:lnTo>
                    <a:pt x="530" y="444"/>
                  </a:lnTo>
                  <a:lnTo>
                    <a:pt x="528" y="445"/>
                  </a:lnTo>
                  <a:lnTo>
                    <a:pt x="526" y="445"/>
                  </a:lnTo>
                  <a:lnTo>
                    <a:pt x="526" y="445"/>
                  </a:lnTo>
                  <a:lnTo>
                    <a:pt x="521" y="450"/>
                  </a:lnTo>
                  <a:lnTo>
                    <a:pt x="518" y="452"/>
                  </a:lnTo>
                  <a:lnTo>
                    <a:pt x="514" y="454"/>
                  </a:lnTo>
                  <a:lnTo>
                    <a:pt x="513" y="454"/>
                  </a:lnTo>
                  <a:lnTo>
                    <a:pt x="511" y="454"/>
                  </a:lnTo>
                  <a:lnTo>
                    <a:pt x="511" y="456"/>
                  </a:lnTo>
                  <a:lnTo>
                    <a:pt x="511" y="454"/>
                  </a:lnTo>
                  <a:lnTo>
                    <a:pt x="509" y="452"/>
                  </a:lnTo>
                  <a:lnTo>
                    <a:pt x="506" y="452"/>
                  </a:lnTo>
                  <a:lnTo>
                    <a:pt x="504" y="452"/>
                  </a:lnTo>
                  <a:lnTo>
                    <a:pt x="504" y="452"/>
                  </a:lnTo>
                  <a:lnTo>
                    <a:pt x="503" y="452"/>
                  </a:lnTo>
                  <a:lnTo>
                    <a:pt x="501" y="450"/>
                  </a:lnTo>
                  <a:lnTo>
                    <a:pt x="499" y="449"/>
                  </a:lnTo>
                  <a:lnTo>
                    <a:pt x="497" y="445"/>
                  </a:lnTo>
                  <a:lnTo>
                    <a:pt x="494" y="440"/>
                  </a:lnTo>
                  <a:lnTo>
                    <a:pt x="491" y="428"/>
                  </a:lnTo>
                  <a:lnTo>
                    <a:pt x="491" y="422"/>
                  </a:lnTo>
                  <a:lnTo>
                    <a:pt x="489" y="420"/>
                  </a:lnTo>
                  <a:lnTo>
                    <a:pt x="489" y="418"/>
                  </a:lnTo>
                  <a:lnTo>
                    <a:pt x="489" y="413"/>
                  </a:lnTo>
                  <a:lnTo>
                    <a:pt x="489" y="411"/>
                  </a:lnTo>
                  <a:lnTo>
                    <a:pt x="484" y="408"/>
                  </a:lnTo>
                  <a:lnTo>
                    <a:pt x="482" y="406"/>
                  </a:lnTo>
                  <a:lnTo>
                    <a:pt x="482" y="406"/>
                  </a:lnTo>
                  <a:lnTo>
                    <a:pt x="482" y="405"/>
                  </a:lnTo>
                  <a:lnTo>
                    <a:pt x="481" y="405"/>
                  </a:lnTo>
                  <a:lnTo>
                    <a:pt x="481" y="401"/>
                  </a:lnTo>
                  <a:lnTo>
                    <a:pt x="481" y="401"/>
                  </a:lnTo>
                  <a:lnTo>
                    <a:pt x="479" y="396"/>
                  </a:lnTo>
                  <a:lnTo>
                    <a:pt x="477" y="396"/>
                  </a:lnTo>
                  <a:lnTo>
                    <a:pt x="477" y="394"/>
                  </a:lnTo>
                  <a:lnTo>
                    <a:pt x="475" y="391"/>
                  </a:lnTo>
                  <a:lnTo>
                    <a:pt x="475" y="389"/>
                  </a:lnTo>
                  <a:lnTo>
                    <a:pt x="475" y="388"/>
                  </a:lnTo>
                  <a:lnTo>
                    <a:pt x="477" y="384"/>
                  </a:lnTo>
                  <a:lnTo>
                    <a:pt x="477" y="379"/>
                  </a:lnTo>
                  <a:lnTo>
                    <a:pt x="479" y="377"/>
                  </a:lnTo>
                  <a:lnTo>
                    <a:pt x="481" y="372"/>
                  </a:lnTo>
                  <a:lnTo>
                    <a:pt x="481" y="371"/>
                  </a:lnTo>
                  <a:lnTo>
                    <a:pt x="481" y="369"/>
                  </a:lnTo>
                  <a:lnTo>
                    <a:pt x="481" y="367"/>
                  </a:lnTo>
                  <a:lnTo>
                    <a:pt x="481" y="362"/>
                  </a:lnTo>
                  <a:lnTo>
                    <a:pt x="481" y="362"/>
                  </a:lnTo>
                  <a:lnTo>
                    <a:pt x="481" y="360"/>
                  </a:lnTo>
                  <a:lnTo>
                    <a:pt x="481" y="360"/>
                  </a:lnTo>
                  <a:lnTo>
                    <a:pt x="479" y="359"/>
                  </a:lnTo>
                  <a:lnTo>
                    <a:pt x="479" y="357"/>
                  </a:lnTo>
                  <a:lnTo>
                    <a:pt x="475" y="355"/>
                  </a:lnTo>
                  <a:lnTo>
                    <a:pt x="475" y="354"/>
                  </a:lnTo>
                  <a:lnTo>
                    <a:pt x="475" y="354"/>
                  </a:lnTo>
                  <a:lnTo>
                    <a:pt x="475" y="342"/>
                  </a:lnTo>
                  <a:lnTo>
                    <a:pt x="474" y="332"/>
                  </a:lnTo>
                  <a:lnTo>
                    <a:pt x="474" y="325"/>
                  </a:lnTo>
                  <a:lnTo>
                    <a:pt x="474" y="321"/>
                  </a:lnTo>
                  <a:lnTo>
                    <a:pt x="472" y="318"/>
                  </a:lnTo>
                  <a:lnTo>
                    <a:pt x="477" y="311"/>
                  </a:lnTo>
                  <a:lnTo>
                    <a:pt x="475" y="311"/>
                  </a:lnTo>
                  <a:lnTo>
                    <a:pt x="474" y="311"/>
                  </a:lnTo>
                  <a:lnTo>
                    <a:pt x="472" y="313"/>
                  </a:lnTo>
                  <a:lnTo>
                    <a:pt x="470" y="313"/>
                  </a:lnTo>
                  <a:lnTo>
                    <a:pt x="469" y="313"/>
                  </a:lnTo>
                  <a:lnTo>
                    <a:pt x="469" y="313"/>
                  </a:lnTo>
                  <a:lnTo>
                    <a:pt x="467" y="313"/>
                  </a:lnTo>
                  <a:lnTo>
                    <a:pt x="467" y="313"/>
                  </a:lnTo>
                  <a:lnTo>
                    <a:pt x="465" y="313"/>
                  </a:lnTo>
                  <a:lnTo>
                    <a:pt x="464" y="313"/>
                  </a:lnTo>
                  <a:lnTo>
                    <a:pt x="464" y="313"/>
                  </a:lnTo>
                  <a:lnTo>
                    <a:pt x="462" y="313"/>
                  </a:lnTo>
                  <a:lnTo>
                    <a:pt x="460" y="315"/>
                  </a:lnTo>
                  <a:lnTo>
                    <a:pt x="462" y="313"/>
                  </a:lnTo>
                  <a:lnTo>
                    <a:pt x="462" y="308"/>
                  </a:lnTo>
                  <a:lnTo>
                    <a:pt x="462" y="303"/>
                  </a:lnTo>
                  <a:lnTo>
                    <a:pt x="462" y="303"/>
                  </a:lnTo>
                  <a:lnTo>
                    <a:pt x="465" y="298"/>
                  </a:lnTo>
                  <a:lnTo>
                    <a:pt x="465" y="298"/>
                  </a:lnTo>
                  <a:lnTo>
                    <a:pt x="465" y="296"/>
                  </a:lnTo>
                  <a:lnTo>
                    <a:pt x="465" y="294"/>
                  </a:lnTo>
                  <a:lnTo>
                    <a:pt x="467" y="293"/>
                  </a:lnTo>
                  <a:lnTo>
                    <a:pt x="467" y="291"/>
                  </a:lnTo>
                  <a:lnTo>
                    <a:pt x="465" y="289"/>
                  </a:lnTo>
                  <a:lnTo>
                    <a:pt x="464" y="289"/>
                  </a:lnTo>
                  <a:lnTo>
                    <a:pt x="462" y="287"/>
                  </a:lnTo>
                  <a:lnTo>
                    <a:pt x="462" y="287"/>
                  </a:lnTo>
                  <a:lnTo>
                    <a:pt x="458" y="287"/>
                  </a:lnTo>
                  <a:lnTo>
                    <a:pt x="457" y="286"/>
                  </a:lnTo>
                  <a:lnTo>
                    <a:pt x="455" y="286"/>
                  </a:lnTo>
                  <a:lnTo>
                    <a:pt x="455" y="284"/>
                  </a:lnTo>
                  <a:lnTo>
                    <a:pt x="453" y="282"/>
                  </a:lnTo>
                  <a:lnTo>
                    <a:pt x="453" y="276"/>
                  </a:lnTo>
                  <a:lnTo>
                    <a:pt x="453" y="276"/>
                  </a:lnTo>
                  <a:lnTo>
                    <a:pt x="452" y="274"/>
                  </a:lnTo>
                  <a:lnTo>
                    <a:pt x="452" y="272"/>
                  </a:lnTo>
                  <a:lnTo>
                    <a:pt x="452" y="272"/>
                  </a:lnTo>
                  <a:lnTo>
                    <a:pt x="448" y="270"/>
                  </a:lnTo>
                  <a:lnTo>
                    <a:pt x="448" y="269"/>
                  </a:lnTo>
                  <a:lnTo>
                    <a:pt x="447" y="269"/>
                  </a:lnTo>
                  <a:lnTo>
                    <a:pt x="445" y="269"/>
                  </a:lnTo>
                  <a:lnTo>
                    <a:pt x="441" y="269"/>
                  </a:lnTo>
                  <a:lnTo>
                    <a:pt x="438" y="269"/>
                  </a:lnTo>
                  <a:lnTo>
                    <a:pt x="436" y="267"/>
                  </a:lnTo>
                  <a:lnTo>
                    <a:pt x="436" y="267"/>
                  </a:lnTo>
                  <a:lnTo>
                    <a:pt x="436" y="264"/>
                  </a:lnTo>
                  <a:lnTo>
                    <a:pt x="436" y="262"/>
                  </a:lnTo>
                  <a:lnTo>
                    <a:pt x="438" y="260"/>
                  </a:lnTo>
                  <a:lnTo>
                    <a:pt x="438" y="260"/>
                  </a:lnTo>
                  <a:lnTo>
                    <a:pt x="436" y="260"/>
                  </a:lnTo>
                  <a:lnTo>
                    <a:pt x="436" y="259"/>
                  </a:lnTo>
                  <a:lnTo>
                    <a:pt x="436" y="259"/>
                  </a:lnTo>
                  <a:lnTo>
                    <a:pt x="438" y="259"/>
                  </a:lnTo>
                  <a:lnTo>
                    <a:pt x="438" y="257"/>
                  </a:lnTo>
                  <a:lnTo>
                    <a:pt x="438" y="255"/>
                  </a:lnTo>
                  <a:lnTo>
                    <a:pt x="436" y="253"/>
                  </a:lnTo>
                  <a:lnTo>
                    <a:pt x="436" y="253"/>
                  </a:lnTo>
                  <a:lnTo>
                    <a:pt x="438" y="252"/>
                  </a:lnTo>
                  <a:lnTo>
                    <a:pt x="438" y="252"/>
                  </a:lnTo>
                  <a:lnTo>
                    <a:pt x="438" y="252"/>
                  </a:lnTo>
                  <a:lnTo>
                    <a:pt x="440" y="250"/>
                  </a:lnTo>
                  <a:lnTo>
                    <a:pt x="447" y="238"/>
                  </a:lnTo>
                  <a:lnTo>
                    <a:pt x="450" y="236"/>
                  </a:lnTo>
                  <a:lnTo>
                    <a:pt x="450" y="236"/>
                  </a:lnTo>
                  <a:lnTo>
                    <a:pt x="452" y="236"/>
                  </a:lnTo>
                  <a:lnTo>
                    <a:pt x="450" y="235"/>
                  </a:lnTo>
                  <a:lnTo>
                    <a:pt x="450" y="235"/>
                  </a:lnTo>
                  <a:lnTo>
                    <a:pt x="447" y="235"/>
                  </a:lnTo>
                  <a:lnTo>
                    <a:pt x="445" y="236"/>
                  </a:lnTo>
                  <a:lnTo>
                    <a:pt x="445" y="235"/>
                  </a:lnTo>
                  <a:lnTo>
                    <a:pt x="440" y="231"/>
                  </a:lnTo>
                  <a:lnTo>
                    <a:pt x="438" y="230"/>
                  </a:lnTo>
                  <a:lnTo>
                    <a:pt x="436" y="231"/>
                  </a:lnTo>
                  <a:lnTo>
                    <a:pt x="433" y="233"/>
                  </a:lnTo>
                  <a:lnTo>
                    <a:pt x="431" y="233"/>
                  </a:lnTo>
                  <a:lnTo>
                    <a:pt x="430" y="233"/>
                  </a:lnTo>
                  <a:lnTo>
                    <a:pt x="428" y="233"/>
                  </a:lnTo>
                  <a:lnTo>
                    <a:pt x="424" y="230"/>
                  </a:lnTo>
                  <a:lnTo>
                    <a:pt x="423" y="230"/>
                  </a:lnTo>
                  <a:lnTo>
                    <a:pt x="419" y="226"/>
                  </a:lnTo>
                  <a:lnTo>
                    <a:pt x="418" y="225"/>
                  </a:lnTo>
                  <a:lnTo>
                    <a:pt x="418" y="223"/>
                  </a:lnTo>
                  <a:lnTo>
                    <a:pt x="418" y="216"/>
                  </a:lnTo>
                  <a:lnTo>
                    <a:pt x="418" y="204"/>
                  </a:lnTo>
                  <a:lnTo>
                    <a:pt x="418" y="204"/>
                  </a:lnTo>
                  <a:lnTo>
                    <a:pt x="416" y="203"/>
                  </a:lnTo>
                  <a:lnTo>
                    <a:pt x="416" y="201"/>
                  </a:lnTo>
                  <a:lnTo>
                    <a:pt x="416" y="197"/>
                  </a:lnTo>
                  <a:lnTo>
                    <a:pt x="416" y="196"/>
                  </a:lnTo>
                  <a:lnTo>
                    <a:pt x="414" y="194"/>
                  </a:lnTo>
                  <a:lnTo>
                    <a:pt x="414" y="194"/>
                  </a:lnTo>
                  <a:lnTo>
                    <a:pt x="416" y="192"/>
                  </a:lnTo>
                  <a:lnTo>
                    <a:pt x="418" y="189"/>
                  </a:lnTo>
                  <a:lnTo>
                    <a:pt x="418" y="187"/>
                  </a:lnTo>
                  <a:lnTo>
                    <a:pt x="419" y="187"/>
                  </a:lnTo>
                  <a:lnTo>
                    <a:pt x="419" y="186"/>
                  </a:lnTo>
                  <a:lnTo>
                    <a:pt x="419" y="186"/>
                  </a:lnTo>
                  <a:lnTo>
                    <a:pt x="418" y="182"/>
                  </a:lnTo>
                  <a:lnTo>
                    <a:pt x="418" y="182"/>
                  </a:lnTo>
                  <a:lnTo>
                    <a:pt x="416" y="180"/>
                  </a:lnTo>
                  <a:lnTo>
                    <a:pt x="416" y="179"/>
                  </a:lnTo>
                  <a:lnTo>
                    <a:pt x="416" y="179"/>
                  </a:lnTo>
                  <a:lnTo>
                    <a:pt x="414" y="179"/>
                  </a:lnTo>
                  <a:lnTo>
                    <a:pt x="413" y="177"/>
                  </a:lnTo>
                  <a:lnTo>
                    <a:pt x="413" y="174"/>
                  </a:lnTo>
                  <a:lnTo>
                    <a:pt x="413" y="172"/>
                  </a:lnTo>
                  <a:lnTo>
                    <a:pt x="413" y="170"/>
                  </a:lnTo>
                  <a:lnTo>
                    <a:pt x="413" y="169"/>
                  </a:lnTo>
                  <a:lnTo>
                    <a:pt x="414" y="167"/>
                  </a:lnTo>
                  <a:lnTo>
                    <a:pt x="413" y="167"/>
                  </a:lnTo>
                  <a:lnTo>
                    <a:pt x="413" y="165"/>
                  </a:lnTo>
                  <a:lnTo>
                    <a:pt x="413" y="162"/>
                  </a:lnTo>
                  <a:lnTo>
                    <a:pt x="411" y="160"/>
                  </a:lnTo>
                  <a:lnTo>
                    <a:pt x="411" y="157"/>
                  </a:lnTo>
                  <a:lnTo>
                    <a:pt x="409" y="157"/>
                  </a:lnTo>
                  <a:lnTo>
                    <a:pt x="409" y="155"/>
                  </a:lnTo>
                  <a:lnTo>
                    <a:pt x="409" y="153"/>
                  </a:lnTo>
                  <a:lnTo>
                    <a:pt x="408" y="152"/>
                  </a:lnTo>
                  <a:lnTo>
                    <a:pt x="408" y="150"/>
                  </a:lnTo>
                  <a:lnTo>
                    <a:pt x="406" y="150"/>
                  </a:lnTo>
                  <a:lnTo>
                    <a:pt x="404" y="150"/>
                  </a:lnTo>
                  <a:lnTo>
                    <a:pt x="402" y="152"/>
                  </a:lnTo>
                  <a:lnTo>
                    <a:pt x="401" y="153"/>
                  </a:lnTo>
                  <a:lnTo>
                    <a:pt x="401" y="152"/>
                  </a:lnTo>
                  <a:lnTo>
                    <a:pt x="401" y="148"/>
                  </a:lnTo>
                  <a:lnTo>
                    <a:pt x="401" y="146"/>
                  </a:lnTo>
                  <a:lnTo>
                    <a:pt x="399" y="146"/>
                  </a:lnTo>
                  <a:lnTo>
                    <a:pt x="399" y="146"/>
                  </a:lnTo>
                  <a:lnTo>
                    <a:pt x="399" y="146"/>
                  </a:lnTo>
                  <a:lnTo>
                    <a:pt x="397" y="143"/>
                  </a:lnTo>
                  <a:lnTo>
                    <a:pt x="397" y="141"/>
                  </a:lnTo>
                  <a:lnTo>
                    <a:pt x="394" y="141"/>
                  </a:lnTo>
                  <a:lnTo>
                    <a:pt x="392" y="141"/>
                  </a:lnTo>
                  <a:lnTo>
                    <a:pt x="392" y="143"/>
                  </a:lnTo>
                  <a:lnTo>
                    <a:pt x="391" y="145"/>
                  </a:lnTo>
                  <a:lnTo>
                    <a:pt x="391" y="146"/>
                  </a:lnTo>
                  <a:lnTo>
                    <a:pt x="389" y="148"/>
                  </a:lnTo>
                  <a:lnTo>
                    <a:pt x="387" y="148"/>
                  </a:lnTo>
                  <a:lnTo>
                    <a:pt x="389" y="146"/>
                  </a:lnTo>
                  <a:lnTo>
                    <a:pt x="389" y="145"/>
                  </a:lnTo>
                  <a:lnTo>
                    <a:pt x="387" y="141"/>
                  </a:lnTo>
                  <a:lnTo>
                    <a:pt x="389" y="140"/>
                  </a:lnTo>
                  <a:lnTo>
                    <a:pt x="389" y="140"/>
                  </a:lnTo>
                  <a:lnTo>
                    <a:pt x="391" y="140"/>
                  </a:lnTo>
                  <a:lnTo>
                    <a:pt x="391" y="138"/>
                  </a:lnTo>
                  <a:lnTo>
                    <a:pt x="392" y="138"/>
                  </a:lnTo>
                  <a:lnTo>
                    <a:pt x="392" y="136"/>
                  </a:lnTo>
                  <a:lnTo>
                    <a:pt x="392" y="135"/>
                  </a:lnTo>
                  <a:lnTo>
                    <a:pt x="394" y="135"/>
                  </a:lnTo>
                  <a:lnTo>
                    <a:pt x="396" y="135"/>
                  </a:lnTo>
                  <a:lnTo>
                    <a:pt x="396" y="135"/>
                  </a:lnTo>
                  <a:lnTo>
                    <a:pt x="396" y="133"/>
                  </a:lnTo>
                  <a:lnTo>
                    <a:pt x="396" y="133"/>
                  </a:lnTo>
                  <a:lnTo>
                    <a:pt x="397" y="131"/>
                  </a:lnTo>
                  <a:lnTo>
                    <a:pt x="397" y="131"/>
                  </a:lnTo>
                  <a:lnTo>
                    <a:pt x="396" y="129"/>
                  </a:lnTo>
                  <a:lnTo>
                    <a:pt x="392" y="128"/>
                  </a:lnTo>
                  <a:lnTo>
                    <a:pt x="391" y="128"/>
                  </a:lnTo>
                  <a:lnTo>
                    <a:pt x="391" y="128"/>
                  </a:lnTo>
                  <a:lnTo>
                    <a:pt x="391" y="126"/>
                  </a:lnTo>
                  <a:lnTo>
                    <a:pt x="391" y="126"/>
                  </a:lnTo>
                  <a:lnTo>
                    <a:pt x="391" y="126"/>
                  </a:lnTo>
                  <a:lnTo>
                    <a:pt x="391" y="126"/>
                  </a:lnTo>
                  <a:lnTo>
                    <a:pt x="391" y="126"/>
                  </a:lnTo>
                  <a:lnTo>
                    <a:pt x="391" y="126"/>
                  </a:lnTo>
                  <a:lnTo>
                    <a:pt x="389" y="126"/>
                  </a:lnTo>
                  <a:lnTo>
                    <a:pt x="389" y="126"/>
                  </a:lnTo>
                  <a:lnTo>
                    <a:pt x="387" y="128"/>
                  </a:lnTo>
                  <a:lnTo>
                    <a:pt x="387" y="128"/>
                  </a:lnTo>
                  <a:lnTo>
                    <a:pt x="384" y="128"/>
                  </a:lnTo>
                  <a:lnTo>
                    <a:pt x="382" y="128"/>
                  </a:lnTo>
                  <a:lnTo>
                    <a:pt x="380" y="129"/>
                  </a:lnTo>
                  <a:lnTo>
                    <a:pt x="380" y="131"/>
                  </a:lnTo>
                  <a:lnTo>
                    <a:pt x="379" y="135"/>
                  </a:lnTo>
                  <a:lnTo>
                    <a:pt x="379" y="136"/>
                  </a:lnTo>
                  <a:lnTo>
                    <a:pt x="379" y="138"/>
                  </a:lnTo>
                  <a:lnTo>
                    <a:pt x="375" y="140"/>
                  </a:lnTo>
                  <a:lnTo>
                    <a:pt x="374" y="143"/>
                  </a:lnTo>
                  <a:lnTo>
                    <a:pt x="372" y="145"/>
                  </a:lnTo>
                  <a:lnTo>
                    <a:pt x="370" y="145"/>
                  </a:lnTo>
                  <a:lnTo>
                    <a:pt x="368" y="145"/>
                  </a:lnTo>
                  <a:lnTo>
                    <a:pt x="367" y="145"/>
                  </a:lnTo>
                  <a:lnTo>
                    <a:pt x="365" y="146"/>
                  </a:lnTo>
                  <a:lnTo>
                    <a:pt x="363" y="146"/>
                  </a:lnTo>
                  <a:lnTo>
                    <a:pt x="363" y="146"/>
                  </a:lnTo>
                  <a:lnTo>
                    <a:pt x="358" y="146"/>
                  </a:lnTo>
                  <a:lnTo>
                    <a:pt x="357" y="148"/>
                  </a:lnTo>
                  <a:lnTo>
                    <a:pt x="357" y="152"/>
                  </a:lnTo>
                  <a:lnTo>
                    <a:pt x="357" y="158"/>
                  </a:lnTo>
                  <a:lnTo>
                    <a:pt x="358" y="165"/>
                  </a:lnTo>
                  <a:lnTo>
                    <a:pt x="357" y="169"/>
                  </a:lnTo>
                  <a:lnTo>
                    <a:pt x="355" y="172"/>
                  </a:lnTo>
                  <a:lnTo>
                    <a:pt x="355" y="174"/>
                  </a:lnTo>
                  <a:lnTo>
                    <a:pt x="355" y="175"/>
                  </a:lnTo>
                  <a:lnTo>
                    <a:pt x="355" y="180"/>
                  </a:lnTo>
                  <a:lnTo>
                    <a:pt x="355" y="182"/>
                  </a:lnTo>
                  <a:lnTo>
                    <a:pt x="345" y="213"/>
                  </a:lnTo>
                  <a:lnTo>
                    <a:pt x="345" y="216"/>
                  </a:lnTo>
                  <a:lnTo>
                    <a:pt x="345" y="218"/>
                  </a:lnTo>
                  <a:lnTo>
                    <a:pt x="345" y="218"/>
                  </a:lnTo>
                  <a:lnTo>
                    <a:pt x="341" y="223"/>
                  </a:lnTo>
                  <a:lnTo>
                    <a:pt x="340" y="230"/>
                  </a:lnTo>
                  <a:lnTo>
                    <a:pt x="340" y="235"/>
                  </a:lnTo>
                  <a:lnTo>
                    <a:pt x="340" y="236"/>
                  </a:lnTo>
                  <a:lnTo>
                    <a:pt x="340" y="236"/>
                  </a:lnTo>
                  <a:lnTo>
                    <a:pt x="341" y="236"/>
                  </a:lnTo>
                  <a:lnTo>
                    <a:pt x="341" y="236"/>
                  </a:lnTo>
                  <a:lnTo>
                    <a:pt x="343" y="238"/>
                  </a:lnTo>
                  <a:lnTo>
                    <a:pt x="343" y="238"/>
                  </a:lnTo>
                  <a:lnTo>
                    <a:pt x="345" y="242"/>
                  </a:lnTo>
                  <a:lnTo>
                    <a:pt x="346" y="242"/>
                  </a:lnTo>
                  <a:lnTo>
                    <a:pt x="346" y="242"/>
                  </a:lnTo>
                  <a:lnTo>
                    <a:pt x="346" y="245"/>
                  </a:lnTo>
                  <a:lnTo>
                    <a:pt x="341" y="242"/>
                  </a:lnTo>
                  <a:lnTo>
                    <a:pt x="341" y="242"/>
                  </a:lnTo>
                  <a:lnTo>
                    <a:pt x="340" y="243"/>
                  </a:lnTo>
                  <a:lnTo>
                    <a:pt x="336" y="248"/>
                  </a:lnTo>
                  <a:lnTo>
                    <a:pt x="336" y="247"/>
                  </a:lnTo>
                  <a:lnTo>
                    <a:pt x="336" y="245"/>
                  </a:lnTo>
                  <a:lnTo>
                    <a:pt x="334" y="240"/>
                  </a:lnTo>
                  <a:lnTo>
                    <a:pt x="334" y="238"/>
                  </a:lnTo>
                  <a:lnTo>
                    <a:pt x="336" y="236"/>
                  </a:lnTo>
                  <a:lnTo>
                    <a:pt x="336" y="235"/>
                  </a:lnTo>
                  <a:lnTo>
                    <a:pt x="333" y="236"/>
                  </a:lnTo>
                  <a:lnTo>
                    <a:pt x="329" y="240"/>
                  </a:lnTo>
                  <a:lnTo>
                    <a:pt x="326" y="243"/>
                  </a:lnTo>
                  <a:lnTo>
                    <a:pt x="326" y="248"/>
                  </a:lnTo>
                  <a:lnTo>
                    <a:pt x="324" y="252"/>
                  </a:lnTo>
                  <a:lnTo>
                    <a:pt x="323" y="255"/>
                  </a:lnTo>
                  <a:lnTo>
                    <a:pt x="323" y="257"/>
                  </a:lnTo>
                  <a:lnTo>
                    <a:pt x="323" y="257"/>
                  </a:lnTo>
                  <a:lnTo>
                    <a:pt x="324" y="259"/>
                  </a:lnTo>
                  <a:lnTo>
                    <a:pt x="324" y="257"/>
                  </a:lnTo>
                  <a:lnTo>
                    <a:pt x="324" y="257"/>
                  </a:lnTo>
                  <a:lnTo>
                    <a:pt x="324" y="257"/>
                  </a:lnTo>
                  <a:lnTo>
                    <a:pt x="326" y="257"/>
                  </a:lnTo>
                  <a:lnTo>
                    <a:pt x="326" y="257"/>
                  </a:lnTo>
                  <a:lnTo>
                    <a:pt x="326" y="259"/>
                  </a:lnTo>
                  <a:lnTo>
                    <a:pt x="326" y="259"/>
                  </a:lnTo>
                  <a:lnTo>
                    <a:pt x="328" y="259"/>
                  </a:lnTo>
                  <a:lnTo>
                    <a:pt x="326" y="260"/>
                  </a:lnTo>
                  <a:lnTo>
                    <a:pt x="326" y="260"/>
                  </a:lnTo>
                  <a:lnTo>
                    <a:pt x="324" y="260"/>
                  </a:lnTo>
                  <a:lnTo>
                    <a:pt x="321" y="259"/>
                  </a:lnTo>
                  <a:lnTo>
                    <a:pt x="319" y="259"/>
                  </a:lnTo>
                  <a:lnTo>
                    <a:pt x="319" y="260"/>
                  </a:lnTo>
                  <a:lnTo>
                    <a:pt x="318" y="265"/>
                  </a:lnTo>
                  <a:lnTo>
                    <a:pt x="309" y="284"/>
                  </a:lnTo>
                  <a:lnTo>
                    <a:pt x="309" y="286"/>
                  </a:lnTo>
                  <a:lnTo>
                    <a:pt x="309" y="287"/>
                  </a:lnTo>
                  <a:lnTo>
                    <a:pt x="311" y="287"/>
                  </a:lnTo>
                  <a:lnTo>
                    <a:pt x="314" y="286"/>
                  </a:lnTo>
                  <a:lnTo>
                    <a:pt x="318" y="286"/>
                  </a:lnTo>
                  <a:lnTo>
                    <a:pt x="318" y="286"/>
                  </a:lnTo>
                  <a:lnTo>
                    <a:pt x="318" y="284"/>
                  </a:lnTo>
                  <a:lnTo>
                    <a:pt x="318" y="284"/>
                  </a:lnTo>
                  <a:lnTo>
                    <a:pt x="314" y="284"/>
                  </a:lnTo>
                  <a:lnTo>
                    <a:pt x="314" y="284"/>
                  </a:lnTo>
                  <a:lnTo>
                    <a:pt x="314" y="279"/>
                  </a:lnTo>
                  <a:lnTo>
                    <a:pt x="314" y="277"/>
                  </a:lnTo>
                  <a:lnTo>
                    <a:pt x="314" y="277"/>
                  </a:lnTo>
                  <a:lnTo>
                    <a:pt x="314" y="277"/>
                  </a:lnTo>
                  <a:lnTo>
                    <a:pt x="314" y="277"/>
                  </a:lnTo>
                  <a:lnTo>
                    <a:pt x="314" y="277"/>
                  </a:lnTo>
                  <a:lnTo>
                    <a:pt x="316" y="277"/>
                  </a:lnTo>
                  <a:lnTo>
                    <a:pt x="318" y="279"/>
                  </a:lnTo>
                  <a:lnTo>
                    <a:pt x="321" y="277"/>
                  </a:lnTo>
                  <a:lnTo>
                    <a:pt x="323" y="279"/>
                  </a:lnTo>
                  <a:lnTo>
                    <a:pt x="321" y="281"/>
                  </a:lnTo>
                  <a:lnTo>
                    <a:pt x="318" y="282"/>
                  </a:lnTo>
                  <a:lnTo>
                    <a:pt x="321" y="284"/>
                  </a:lnTo>
                  <a:lnTo>
                    <a:pt x="323" y="284"/>
                  </a:lnTo>
                  <a:lnTo>
                    <a:pt x="323" y="286"/>
                  </a:lnTo>
                  <a:lnTo>
                    <a:pt x="324" y="287"/>
                  </a:lnTo>
                  <a:lnTo>
                    <a:pt x="324" y="287"/>
                  </a:lnTo>
                  <a:lnTo>
                    <a:pt x="326" y="289"/>
                  </a:lnTo>
                  <a:lnTo>
                    <a:pt x="328" y="289"/>
                  </a:lnTo>
                  <a:lnTo>
                    <a:pt x="329" y="289"/>
                  </a:lnTo>
                  <a:lnTo>
                    <a:pt x="333" y="289"/>
                  </a:lnTo>
                  <a:lnTo>
                    <a:pt x="334" y="289"/>
                  </a:lnTo>
                  <a:lnTo>
                    <a:pt x="334" y="289"/>
                  </a:lnTo>
                  <a:lnTo>
                    <a:pt x="336" y="287"/>
                  </a:lnTo>
                  <a:lnTo>
                    <a:pt x="338" y="287"/>
                  </a:lnTo>
                  <a:lnTo>
                    <a:pt x="340" y="289"/>
                  </a:lnTo>
                  <a:lnTo>
                    <a:pt x="341" y="289"/>
                  </a:lnTo>
                  <a:lnTo>
                    <a:pt x="340" y="289"/>
                  </a:lnTo>
                  <a:lnTo>
                    <a:pt x="338" y="289"/>
                  </a:lnTo>
                  <a:lnTo>
                    <a:pt x="338" y="289"/>
                  </a:lnTo>
                  <a:lnTo>
                    <a:pt x="336" y="291"/>
                  </a:lnTo>
                  <a:lnTo>
                    <a:pt x="334" y="291"/>
                  </a:lnTo>
                  <a:lnTo>
                    <a:pt x="333" y="293"/>
                  </a:lnTo>
                  <a:lnTo>
                    <a:pt x="329" y="294"/>
                  </a:lnTo>
                  <a:lnTo>
                    <a:pt x="328" y="296"/>
                  </a:lnTo>
                  <a:lnTo>
                    <a:pt x="329" y="296"/>
                  </a:lnTo>
                  <a:lnTo>
                    <a:pt x="333" y="296"/>
                  </a:lnTo>
                  <a:lnTo>
                    <a:pt x="334" y="298"/>
                  </a:lnTo>
                  <a:lnTo>
                    <a:pt x="336" y="299"/>
                  </a:lnTo>
                  <a:lnTo>
                    <a:pt x="338" y="299"/>
                  </a:lnTo>
                  <a:lnTo>
                    <a:pt x="340" y="301"/>
                  </a:lnTo>
                  <a:lnTo>
                    <a:pt x="343" y="301"/>
                  </a:lnTo>
                  <a:lnTo>
                    <a:pt x="345" y="301"/>
                  </a:lnTo>
                  <a:lnTo>
                    <a:pt x="343" y="301"/>
                  </a:lnTo>
                  <a:lnTo>
                    <a:pt x="336" y="304"/>
                  </a:lnTo>
                  <a:lnTo>
                    <a:pt x="336" y="304"/>
                  </a:lnTo>
                  <a:lnTo>
                    <a:pt x="336" y="309"/>
                  </a:lnTo>
                  <a:lnTo>
                    <a:pt x="338" y="311"/>
                  </a:lnTo>
                  <a:lnTo>
                    <a:pt x="338" y="313"/>
                  </a:lnTo>
                  <a:lnTo>
                    <a:pt x="338" y="316"/>
                  </a:lnTo>
                  <a:lnTo>
                    <a:pt x="338" y="316"/>
                  </a:lnTo>
                  <a:lnTo>
                    <a:pt x="336" y="313"/>
                  </a:lnTo>
                  <a:lnTo>
                    <a:pt x="334" y="313"/>
                  </a:lnTo>
                  <a:lnTo>
                    <a:pt x="334" y="311"/>
                  </a:lnTo>
                  <a:lnTo>
                    <a:pt x="334" y="309"/>
                  </a:lnTo>
                  <a:lnTo>
                    <a:pt x="334" y="306"/>
                  </a:lnTo>
                  <a:lnTo>
                    <a:pt x="333" y="301"/>
                  </a:lnTo>
                  <a:lnTo>
                    <a:pt x="333" y="299"/>
                  </a:lnTo>
                  <a:lnTo>
                    <a:pt x="331" y="298"/>
                  </a:lnTo>
                  <a:lnTo>
                    <a:pt x="329" y="298"/>
                  </a:lnTo>
                  <a:lnTo>
                    <a:pt x="328" y="299"/>
                  </a:lnTo>
                  <a:lnTo>
                    <a:pt x="328" y="299"/>
                  </a:lnTo>
                  <a:lnTo>
                    <a:pt x="328" y="298"/>
                  </a:lnTo>
                  <a:lnTo>
                    <a:pt x="328" y="296"/>
                  </a:lnTo>
                  <a:lnTo>
                    <a:pt x="328" y="296"/>
                  </a:lnTo>
                  <a:lnTo>
                    <a:pt x="326" y="298"/>
                  </a:lnTo>
                  <a:lnTo>
                    <a:pt x="326" y="299"/>
                  </a:lnTo>
                  <a:lnTo>
                    <a:pt x="326" y="301"/>
                  </a:lnTo>
                  <a:lnTo>
                    <a:pt x="324" y="306"/>
                  </a:lnTo>
                  <a:lnTo>
                    <a:pt x="323" y="308"/>
                  </a:lnTo>
                  <a:lnTo>
                    <a:pt x="323" y="309"/>
                  </a:lnTo>
                  <a:lnTo>
                    <a:pt x="321" y="311"/>
                  </a:lnTo>
                  <a:lnTo>
                    <a:pt x="319" y="313"/>
                  </a:lnTo>
                  <a:lnTo>
                    <a:pt x="316" y="315"/>
                  </a:lnTo>
                  <a:lnTo>
                    <a:pt x="314" y="316"/>
                  </a:lnTo>
                  <a:lnTo>
                    <a:pt x="312" y="316"/>
                  </a:lnTo>
                  <a:lnTo>
                    <a:pt x="312" y="316"/>
                  </a:lnTo>
                  <a:lnTo>
                    <a:pt x="312" y="318"/>
                  </a:lnTo>
                  <a:lnTo>
                    <a:pt x="311" y="318"/>
                  </a:lnTo>
                  <a:lnTo>
                    <a:pt x="309" y="320"/>
                  </a:lnTo>
                  <a:lnTo>
                    <a:pt x="307" y="323"/>
                  </a:lnTo>
                  <a:lnTo>
                    <a:pt x="307" y="323"/>
                  </a:lnTo>
                  <a:lnTo>
                    <a:pt x="307" y="325"/>
                  </a:lnTo>
                  <a:lnTo>
                    <a:pt x="309" y="325"/>
                  </a:lnTo>
                  <a:lnTo>
                    <a:pt x="309" y="325"/>
                  </a:lnTo>
                  <a:lnTo>
                    <a:pt x="309" y="325"/>
                  </a:lnTo>
                  <a:lnTo>
                    <a:pt x="311" y="330"/>
                  </a:lnTo>
                  <a:lnTo>
                    <a:pt x="311" y="335"/>
                  </a:lnTo>
                  <a:lnTo>
                    <a:pt x="311" y="337"/>
                  </a:lnTo>
                  <a:lnTo>
                    <a:pt x="312" y="338"/>
                  </a:lnTo>
                  <a:lnTo>
                    <a:pt x="312" y="340"/>
                  </a:lnTo>
                  <a:lnTo>
                    <a:pt x="314" y="340"/>
                  </a:lnTo>
                  <a:lnTo>
                    <a:pt x="314" y="342"/>
                  </a:lnTo>
                  <a:lnTo>
                    <a:pt x="314" y="342"/>
                  </a:lnTo>
                  <a:lnTo>
                    <a:pt x="314" y="342"/>
                  </a:lnTo>
                  <a:lnTo>
                    <a:pt x="316" y="342"/>
                  </a:lnTo>
                  <a:lnTo>
                    <a:pt x="316" y="343"/>
                  </a:lnTo>
                  <a:lnTo>
                    <a:pt x="316" y="343"/>
                  </a:lnTo>
                  <a:lnTo>
                    <a:pt x="318" y="343"/>
                  </a:lnTo>
                  <a:lnTo>
                    <a:pt x="318" y="345"/>
                  </a:lnTo>
                  <a:lnTo>
                    <a:pt x="318" y="345"/>
                  </a:lnTo>
                  <a:lnTo>
                    <a:pt x="318" y="347"/>
                  </a:lnTo>
                  <a:lnTo>
                    <a:pt x="318" y="347"/>
                  </a:lnTo>
                  <a:lnTo>
                    <a:pt x="316" y="349"/>
                  </a:lnTo>
                  <a:lnTo>
                    <a:pt x="316" y="350"/>
                  </a:lnTo>
                  <a:lnTo>
                    <a:pt x="316" y="350"/>
                  </a:lnTo>
                  <a:lnTo>
                    <a:pt x="314" y="352"/>
                  </a:lnTo>
                  <a:lnTo>
                    <a:pt x="314" y="354"/>
                  </a:lnTo>
                  <a:lnTo>
                    <a:pt x="316" y="355"/>
                  </a:lnTo>
                  <a:lnTo>
                    <a:pt x="314" y="355"/>
                  </a:lnTo>
                  <a:lnTo>
                    <a:pt x="314" y="355"/>
                  </a:lnTo>
                  <a:lnTo>
                    <a:pt x="312" y="355"/>
                  </a:lnTo>
                  <a:lnTo>
                    <a:pt x="312" y="355"/>
                  </a:lnTo>
                  <a:lnTo>
                    <a:pt x="311" y="357"/>
                  </a:lnTo>
                  <a:lnTo>
                    <a:pt x="309" y="362"/>
                  </a:lnTo>
                  <a:lnTo>
                    <a:pt x="309" y="364"/>
                  </a:lnTo>
                  <a:lnTo>
                    <a:pt x="306" y="367"/>
                  </a:lnTo>
                  <a:lnTo>
                    <a:pt x="306" y="367"/>
                  </a:lnTo>
                  <a:lnTo>
                    <a:pt x="306" y="371"/>
                  </a:lnTo>
                  <a:lnTo>
                    <a:pt x="302" y="374"/>
                  </a:lnTo>
                  <a:lnTo>
                    <a:pt x="299" y="391"/>
                  </a:lnTo>
                  <a:lnTo>
                    <a:pt x="297" y="399"/>
                  </a:lnTo>
                  <a:lnTo>
                    <a:pt x="299" y="406"/>
                  </a:lnTo>
                  <a:lnTo>
                    <a:pt x="304" y="413"/>
                  </a:lnTo>
                  <a:lnTo>
                    <a:pt x="306" y="415"/>
                  </a:lnTo>
                  <a:lnTo>
                    <a:pt x="307" y="418"/>
                  </a:lnTo>
                  <a:lnTo>
                    <a:pt x="309" y="422"/>
                  </a:lnTo>
                  <a:lnTo>
                    <a:pt x="309" y="425"/>
                  </a:lnTo>
                  <a:lnTo>
                    <a:pt x="309" y="428"/>
                  </a:lnTo>
                  <a:lnTo>
                    <a:pt x="309" y="432"/>
                  </a:lnTo>
                  <a:lnTo>
                    <a:pt x="304" y="445"/>
                  </a:lnTo>
                  <a:lnTo>
                    <a:pt x="302" y="449"/>
                  </a:lnTo>
                  <a:lnTo>
                    <a:pt x="302" y="452"/>
                  </a:lnTo>
                  <a:lnTo>
                    <a:pt x="302" y="454"/>
                  </a:lnTo>
                  <a:lnTo>
                    <a:pt x="304" y="457"/>
                  </a:lnTo>
                  <a:lnTo>
                    <a:pt x="304" y="459"/>
                  </a:lnTo>
                  <a:lnTo>
                    <a:pt x="304" y="464"/>
                  </a:lnTo>
                  <a:lnTo>
                    <a:pt x="309" y="486"/>
                  </a:lnTo>
                  <a:lnTo>
                    <a:pt x="311" y="488"/>
                  </a:lnTo>
                  <a:lnTo>
                    <a:pt x="312" y="491"/>
                  </a:lnTo>
                  <a:lnTo>
                    <a:pt x="312" y="491"/>
                  </a:lnTo>
                  <a:lnTo>
                    <a:pt x="312" y="493"/>
                  </a:lnTo>
                  <a:lnTo>
                    <a:pt x="312" y="493"/>
                  </a:lnTo>
                  <a:lnTo>
                    <a:pt x="314" y="495"/>
                  </a:lnTo>
                  <a:lnTo>
                    <a:pt x="314" y="496"/>
                  </a:lnTo>
                  <a:lnTo>
                    <a:pt x="314" y="498"/>
                  </a:lnTo>
                  <a:lnTo>
                    <a:pt x="314" y="500"/>
                  </a:lnTo>
                  <a:lnTo>
                    <a:pt x="314" y="501"/>
                  </a:lnTo>
                  <a:lnTo>
                    <a:pt x="314" y="503"/>
                  </a:lnTo>
                  <a:lnTo>
                    <a:pt x="314" y="505"/>
                  </a:lnTo>
                  <a:lnTo>
                    <a:pt x="312" y="505"/>
                  </a:lnTo>
                  <a:lnTo>
                    <a:pt x="312" y="506"/>
                  </a:lnTo>
                  <a:lnTo>
                    <a:pt x="312" y="508"/>
                  </a:lnTo>
                  <a:lnTo>
                    <a:pt x="312" y="510"/>
                  </a:lnTo>
                  <a:lnTo>
                    <a:pt x="312" y="510"/>
                  </a:lnTo>
                  <a:lnTo>
                    <a:pt x="311" y="512"/>
                  </a:lnTo>
                  <a:lnTo>
                    <a:pt x="309" y="513"/>
                  </a:lnTo>
                  <a:lnTo>
                    <a:pt x="309" y="515"/>
                  </a:lnTo>
                  <a:lnTo>
                    <a:pt x="309" y="515"/>
                  </a:lnTo>
                  <a:lnTo>
                    <a:pt x="307" y="517"/>
                  </a:lnTo>
                  <a:lnTo>
                    <a:pt x="307" y="518"/>
                  </a:lnTo>
                  <a:lnTo>
                    <a:pt x="307" y="520"/>
                  </a:lnTo>
                  <a:lnTo>
                    <a:pt x="307" y="522"/>
                  </a:lnTo>
                  <a:lnTo>
                    <a:pt x="299" y="539"/>
                  </a:lnTo>
                  <a:lnTo>
                    <a:pt x="295" y="552"/>
                  </a:lnTo>
                  <a:lnTo>
                    <a:pt x="292" y="571"/>
                  </a:lnTo>
                  <a:lnTo>
                    <a:pt x="292" y="574"/>
                  </a:lnTo>
                  <a:lnTo>
                    <a:pt x="292" y="574"/>
                  </a:lnTo>
                  <a:lnTo>
                    <a:pt x="290" y="576"/>
                  </a:lnTo>
                  <a:lnTo>
                    <a:pt x="290" y="578"/>
                  </a:lnTo>
                  <a:lnTo>
                    <a:pt x="290" y="578"/>
                  </a:lnTo>
                  <a:lnTo>
                    <a:pt x="294" y="586"/>
                  </a:lnTo>
                  <a:lnTo>
                    <a:pt x="295" y="588"/>
                  </a:lnTo>
                  <a:lnTo>
                    <a:pt x="294" y="590"/>
                  </a:lnTo>
                  <a:lnTo>
                    <a:pt x="289" y="598"/>
                  </a:lnTo>
                  <a:lnTo>
                    <a:pt x="289" y="600"/>
                  </a:lnTo>
                  <a:lnTo>
                    <a:pt x="289" y="602"/>
                  </a:lnTo>
                  <a:lnTo>
                    <a:pt x="287" y="603"/>
                  </a:lnTo>
                  <a:lnTo>
                    <a:pt x="287" y="607"/>
                  </a:lnTo>
                  <a:lnTo>
                    <a:pt x="287" y="608"/>
                  </a:lnTo>
                  <a:lnTo>
                    <a:pt x="285" y="612"/>
                  </a:lnTo>
                  <a:lnTo>
                    <a:pt x="285" y="613"/>
                  </a:lnTo>
                  <a:lnTo>
                    <a:pt x="285" y="615"/>
                  </a:lnTo>
                  <a:lnTo>
                    <a:pt x="284" y="617"/>
                  </a:lnTo>
                  <a:lnTo>
                    <a:pt x="282" y="619"/>
                  </a:lnTo>
                  <a:lnTo>
                    <a:pt x="282" y="620"/>
                  </a:lnTo>
                  <a:lnTo>
                    <a:pt x="282" y="620"/>
                  </a:lnTo>
                  <a:lnTo>
                    <a:pt x="284" y="620"/>
                  </a:lnTo>
                  <a:lnTo>
                    <a:pt x="284" y="622"/>
                  </a:lnTo>
                  <a:lnTo>
                    <a:pt x="284" y="622"/>
                  </a:lnTo>
                  <a:lnTo>
                    <a:pt x="284" y="624"/>
                  </a:lnTo>
                  <a:lnTo>
                    <a:pt x="284" y="625"/>
                  </a:lnTo>
                  <a:lnTo>
                    <a:pt x="282" y="629"/>
                  </a:lnTo>
                  <a:lnTo>
                    <a:pt x="280" y="632"/>
                  </a:lnTo>
                  <a:lnTo>
                    <a:pt x="278" y="630"/>
                  </a:lnTo>
                  <a:lnTo>
                    <a:pt x="278" y="632"/>
                  </a:lnTo>
                  <a:lnTo>
                    <a:pt x="277" y="639"/>
                  </a:lnTo>
                  <a:lnTo>
                    <a:pt x="275" y="641"/>
                  </a:lnTo>
                  <a:lnTo>
                    <a:pt x="275" y="642"/>
                  </a:lnTo>
                  <a:lnTo>
                    <a:pt x="275" y="644"/>
                  </a:lnTo>
                  <a:lnTo>
                    <a:pt x="270" y="649"/>
                  </a:lnTo>
                  <a:lnTo>
                    <a:pt x="268" y="651"/>
                  </a:lnTo>
                  <a:lnTo>
                    <a:pt x="268" y="651"/>
                  </a:lnTo>
                  <a:lnTo>
                    <a:pt x="267" y="653"/>
                  </a:lnTo>
                  <a:lnTo>
                    <a:pt x="265" y="653"/>
                  </a:lnTo>
                  <a:lnTo>
                    <a:pt x="265" y="653"/>
                  </a:lnTo>
                  <a:lnTo>
                    <a:pt x="261" y="659"/>
                  </a:lnTo>
                  <a:lnTo>
                    <a:pt x="255" y="669"/>
                  </a:lnTo>
                  <a:lnTo>
                    <a:pt x="253" y="671"/>
                  </a:lnTo>
                  <a:lnTo>
                    <a:pt x="253" y="673"/>
                  </a:lnTo>
                  <a:lnTo>
                    <a:pt x="253" y="675"/>
                  </a:lnTo>
                  <a:lnTo>
                    <a:pt x="255" y="676"/>
                  </a:lnTo>
                  <a:lnTo>
                    <a:pt x="253" y="681"/>
                  </a:lnTo>
                  <a:lnTo>
                    <a:pt x="253" y="683"/>
                  </a:lnTo>
                  <a:lnTo>
                    <a:pt x="253" y="683"/>
                  </a:lnTo>
                  <a:lnTo>
                    <a:pt x="251" y="686"/>
                  </a:lnTo>
                  <a:lnTo>
                    <a:pt x="250" y="688"/>
                  </a:lnTo>
                  <a:lnTo>
                    <a:pt x="250" y="688"/>
                  </a:lnTo>
                  <a:lnTo>
                    <a:pt x="248" y="692"/>
                  </a:lnTo>
                  <a:lnTo>
                    <a:pt x="248" y="700"/>
                  </a:lnTo>
                  <a:lnTo>
                    <a:pt x="244" y="705"/>
                  </a:lnTo>
                  <a:lnTo>
                    <a:pt x="244" y="707"/>
                  </a:lnTo>
                  <a:lnTo>
                    <a:pt x="243" y="709"/>
                  </a:lnTo>
                  <a:lnTo>
                    <a:pt x="241" y="709"/>
                  </a:lnTo>
                  <a:lnTo>
                    <a:pt x="239" y="709"/>
                  </a:lnTo>
                  <a:lnTo>
                    <a:pt x="238" y="710"/>
                  </a:lnTo>
                  <a:lnTo>
                    <a:pt x="236" y="710"/>
                  </a:lnTo>
                  <a:lnTo>
                    <a:pt x="236" y="712"/>
                  </a:lnTo>
                  <a:lnTo>
                    <a:pt x="236" y="714"/>
                  </a:lnTo>
                  <a:lnTo>
                    <a:pt x="234" y="714"/>
                  </a:lnTo>
                  <a:lnTo>
                    <a:pt x="231" y="714"/>
                  </a:lnTo>
                  <a:lnTo>
                    <a:pt x="229" y="715"/>
                  </a:lnTo>
                  <a:lnTo>
                    <a:pt x="228" y="717"/>
                  </a:lnTo>
                  <a:lnTo>
                    <a:pt x="224" y="719"/>
                  </a:lnTo>
                  <a:lnTo>
                    <a:pt x="224" y="720"/>
                  </a:lnTo>
                  <a:lnTo>
                    <a:pt x="222" y="720"/>
                  </a:lnTo>
                  <a:lnTo>
                    <a:pt x="221" y="720"/>
                  </a:lnTo>
                  <a:lnTo>
                    <a:pt x="221" y="720"/>
                  </a:lnTo>
                  <a:lnTo>
                    <a:pt x="217" y="722"/>
                  </a:lnTo>
                  <a:lnTo>
                    <a:pt x="217" y="724"/>
                  </a:lnTo>
                  <a:lnTo>
                    <a:pt x="216" y="724"/>
                  </a:lnTo>
                  <a:lnTo>
                    <a:pt x="211" y="724"/>
                  </a:lnTo>
                  <a:lnTo>
                    <a:pt x="209" y="726"/>
                  </a:lnTo>
                  <a:lnTo>
                    <a:pt x="209" y="726"/>
                  </a:lnTo>
                  <a:lnTo>
                    <a:pt x="209" y="726"/>
                  </a:lnTo>
                  <a:lnTo>
                    <a:pt x="207" y="727"/>
                  </a:lnTo>
                  <a:lnTo>
                    <a:pt x="192" y="731"/>
                  </a:lnTo>
                  <a:lnTo>
                    <a:pt x="182" y="731"/>
                  </a:lnTo>
                  <a:lnTo>
                    <a:pt x="171" y="731"/>
                  </a:lnTo>
                  <a:lnTo>
                    <a:pt x="171" y="731"/>
                  </a:lnTo>
                  <a:lnTo>
                    <a:pt x="168" y="727"/>
                  </a:lnTo>
                  <a:lnTo>
                    <a:pt x="166" y="724"/>
                  </a:lnTo>
                  <a:lnTo>
                    <a:pt x="165" y="722"/>
                  </a:lnTo>
                  <a:lnTo>
                    <a:pt x="156" y="720"/>
                  </a:lnTo>
                  <a:lnTo>
                    <a:pt x="156" y="719"/>
                  </a:lnTo>
                  <a:lnTo>
                    <a:pt x="155" y="719"/>
                  </a:lnTo>
                  <a:lnTo>
                    <a:pt x="153" y="719"/>
                  </a:lnTo>
                  <a:lnTo>
                    <a:pt x="146" y="717"/>
                  </a:lnTo>
                  <a:lnTo>
                    <a:pt x="143" y="715"/>
                  </a:lnTo>
                  <a:lnTo>
                    <a:pt x="141" y="715"/>
                  </a:lnTo>
                  <a:lnTo>
                    <a:pt x="139" y="714"/>
                  </a:lnTo>
                  <a:lnTo>
                    <a:pt x="134" y="710"/>
                  </a:lnTo>
                  <a:lnTo>
                    <a:pt x="131" y="707"/>
                  </a:lnTo>
                  <a:lnTo>
                    <a:pt x="131" y="707"/>
                  </a:lnTo>
                  <a:lnTo>
                    <a:pt x="129" y="705"/>
                  </a:lnTo>
                  <a:lnTo>
                    <a:pt x="126" y="703"/>
                  </a:lnTo>
                  <a:lnTo>
                    <a:pt x="124" y="702"/>
                  </a:lnTo>
                  <a:lnTo>
                    <a:pt x="124" y="702"/>
                  </a:lnTo>
                  <a:lnTo>
                    <a:pt x="121" y="702"/>
                  </a:lnTo>
                  <a:lnTo>
                    <a:pt x="112" y="700"/>
                  </a:lnTo>
                  <a:lnTo>
                    <a:pt x="109" y="700"/>
                  </a:lnTo>
                  <a:lnTo>
                    <a:pt x="105" y="697"/>
                  </a:lnTo>
                  <a:lnTo>
                    <a:pt x="104" y="693"/>
                  </a:lnTo>
                  <a:lnTo>
                    <a:pt x="100" y="686"/>
                  </a:lnTo>
                  <a:lnTo>
                    <a:pt x="98" y="685"/>
                  </a:lnTo>
                  <a:lnTo>
                    <a:pt x="97" y="680"/>
                  </a:lnTo>
                  <a:lnTo>
                    <a:pt x="97" y="675"/>
                  </a:lnTo>
                  <a:lnTo>
                    <a:pt x="98" y="673"/>
                  </a:lnTo>
                  <a:lnTo>
                    <a:pt x="93" y="669"/>
                  </a:lnTo>
                  <a:lnTo>
                    <a:pt x="90" y="668"/>
                  </a:lnTo>
                  <a:lnTo>
                    <a:pt x="88" y="663"/>
                  </a:lnTo>
                  <a:lnTo>
                    <a:pt x="87" y="661"/>
                  </a:lnTo>
                  <a:lnTo>
                    <a:pt x="83" y="659"/>
                  </a:lnTo>
                  <a:lnTo>
                    <a:pt x="75" y="659"/>
                  </a:lnTo>
                  <a:lnTo>
                    <a:pt x="71" y="658"/>
                  </a:lnTo>
                  <a:lnTo>
                    <a:pt x="68" y="656"/>
                  </a:lnTo>
                  <a:lnTo>
                    <a:pt x="65" y="656"/>
                  </a:lnTo>
                  <a:lnTo>
                    <a:pt x="63" y="656"/>
                  </a:lnTo>
                  <a:lnTo>
                    <a:pt x="61" y="654"/>
                  </a:lnTo>
                  <a:lnTo>
                    <a:pt x="59" y="654"/>
                  </a:lnTo>
                  <a:lnTo>
                    <a:pt x="58" y="653"/>
                  </a:lnTo>
                  <a:lnTo>
                    <a:pt x="56" y="651"/>
                  </a:lnTo>
                  <a:lnTo>
                    <a:pt x="54" y="651"/>
                  </a:lnTo>
                  <a:lnTo>
                    <a:pt x="46" y="651"/>
                  </a:lnTo>
                  <a:lnTo>
                    <a:pt x="42" y="653"/>
                  </a:lnTo>
                  <a:lnTo>
                    <a:pt x="37" y="651"/>
                  </a:lnTo>
                  <a:lnTo>
                    <a:pt x="34" y="649"/>
                  </a:lnTo>
                  <a:lnTo>
                    <a:pt x="32" y="647"/>
                  </a:lnTo>
                  <a:lnTo>
                    <a:pt x="25" y="647"/>
                  </a:lnTo>
                  <a:lnTo>
                    <a:pt x="24" y="647"/>
                  </a:lnTo>
                  <a:lnTo>
                    <a:pt x="24" y="647"/>
                  </a:lnTo>
                  <a:lnTo>
                    <a:pt x="24" y="646"/>
                  </a:lnTo>
                  <a:lnTo>
                    <a:pt x="22" y="646"/>
                  </a:lnTo>
                  <a:lnTo>
                    <a:pt x="22" y="646"/>
                  </a:lnTo>
                  <a:lnTo>
                    <a:pt x="20" y="646"/>
                  </a:lnTo>
                  <a:lnTo>
                    <a:pt x="19" y="644"/>
                  </a:lnTo>
                  <a:lnTo>
                    <a:pt x="15" y="644"/>
                  </a:lnTo>
                  <a:lnTo>
                    <a:pt x="12" y="642"/>
                  </a:lnTo>
                  <a:lnTo>
                    <a:pt x="8" y="637"/>
                  </a:lnTo>
                  <a:lnTo>
                    <a:pt x="5" y="636"/>
                  </a:lnTo>
                  <a:lnTo>
                    <a:pt x="0" y="630"/>
                  </a:lnTo>
                  <a:lnTo>
                    <a:pt x="0" y="630"/>
                  </a:lnTo>
                  <a:lnTo>
                    <a:pt x="0" y="1444"/>
                  </a:lnTo>
                  <a:lnTo>
                    <a:pt x="258" y="1444"/>
                  </a:lnTo>
                  <a:lnTo>
                    <a:pt x="258" y="1704"/>
                  </a:lnTo>
                  <a:lnTo>
                    <a:pt x="944" y="1704"/>
                  </a:lnTo>
                  <a:lnTo>
                    <a:pt x="944" y="1704"/>
                  </a:lnTo>
                  <a:lnTo>
                    <a:pt x="946" y="1700"/>
                  </a:lnTo>
                  <a:lnTo>
                    <a:pt x="949" y="1700"/>
                  </a:lnTo>
                  <a:lnTo>
                    <a:pt x="951" y="1699"/>
                  </a:lnTo>
                  <a:lnTo>
                    <a:pt x="953" y="1697"/>
                  </a:lnTo>
                  <a:lnTo>
                    <a:pt x="953" y="1695"/>
                  </a:lnTo>
                  <a:lnTo>
                    <a:pt x="954" y="1692"/>
                  </a:lnTo>
                  <a:lnTo>
                    <a:pt x="954" y="1690"/>
                  </a:lnTo>
                  <a:lnTo>
                    <a:pt x="956" y="1688"/>
                  </a:lnTo>
                  <a:lnTo>
                    <a:pt x="958" y="1688"/>
                  </a:lnTo>
                  <a:lnTo>
                    <a:pt x="959" y="1688"/>
                  </a:lnTo>
                  <a:lnTo>
                    <a:pt x="961" y="1687"/>
                  </a:lnTo>
                  <a:lnTo>
                    <a:pt x="963" y="1687"/>
                  </a:lnTo>
                  <a:lnTo>
                    <a:pt x="964" y="1685"/>
                  </a:lnTo>
                  <a:lnTo>
                    <a:pt x="964" y="1685"/>
                  </a:lnTo>
                  <a:lnTo>
                    <a:pt x="964" y="1683"/>
                  </a:lnTo>
                  <a:lnTo>
                    <a:pt x="966" y="1683"/>
                  </a:lnTo>
                  <a:lnTo>
                    <a:pt x="968" y="1682"/>
                  </a:lnTo>
                  <a:lnTo>
                    <a:pt x="970" y="1682"/>
                  </a:lnTo>
                  <a:lnTo>
                    <a:pt x="970" y="1680"/>
                  </a:lnTo>
                  <a:lnTo>
                    <a:pt x="970" y="1680"/>
                  </a:lnTo>
                  <a:lnTo>
                    <a:pt x="980" y="1676"/>
                  </a:lnTo>
                  <a:lnTo>
                    <a:pt x="981" y="1676"/>
                  </a:lnTo>
                  <a:lnTo>
                    <a:pt x="983" y="1675"/>
                  </a:lnTo>
                  <a:lnTo>
                    <a:pt x="983" y="1673"/>
                  </a:lnTo>
                  <a:lnTo>
                    <a:pt x="987" y="1668"/>
                  </a:lnTo>
                  <a:lnTo>
                    <a:pt x="988" y="1666"/>
                  </a:lnTo>
                  <a:lnTo>
                    <a:pt x="997" y="1666"/>
                  </a:lnTo>
                  <a:lnTo>
                    <a:pt x="998" y="1666"/>
                  </a:lnTo>
                  <a:lnTo>
                    <a:pt x="998" y="1666"/>
                  </a:lnTo>
                  <a:lnTo>
                    <a:pt x="1000" y="1668"/>
                  </a:lnTo>
                  <a:lnTo>
                    <a:pt x="1000" y="1670"/>
                  </a:lnTo>
                  <a:lnTo>
                    <a:pt x="1002" y="1670"/>
                  </a:lnTo>
                  <a:lnTo>
                    <a:pt x="1005" y="1670"/>
                  </a:lnTo>
                  <a:lnTo>
                    <a:pt x="1005" y="1670"/>
                  </a:lnTo>
                  <a:lnTo>
                    <a:pt x="1007" y="1671"/>
                  </a:lnTo>
                  <a:lnTo>
                    <a:pt x="1009" y="1670"/>
                  </a:lnTo>
                  <a:lnTo>
                    <a:pt x="1010" y="1670"/>
                  </a:lnTo>
                  <a:lnTo>
                    <a:pt x="1012" y="1670"/>
                  </a:lnTo>
                  <a:lnTo>
                    <a:pt x="1022" y="1668"/>
                  </a:lnTo>
                  <a:lnTo>
                    <a:pt x="1024" y="1670"/>
                  </a:lnTo>
                  <a:lnTo>
                    <a:pt x="1029" y="1668"/>
                  </a:lnTo>
                  <a:lnTo>
                    <a:pt x="1031" y="1668"/>
                  </a:lnTo>
                  <a:lnTo>
                    <a:pt x="1032" y="1668"/>
                  </a:lnTo>
                  <a:lnTo>
                    <a:pt x="1034" y="1668"/>
                  </a:lnTo>
                  <a:lnTo>
                    <a:pt x="1037" y="1666"/>
                  </a:lnTo>
                  <a:lnTo>
                    <a:pt x="1041" y="1666"/>
                  </a:lnTo>
                  <a:lnTo>
                    <a:pt x="1046" y="1665"/>
                  </a:lnTo>
                  <a:lnTo>
                    <a:pt x="1048" y="1665"/>
                  </a:lnTo>
                  <a:lnTo>
                    <a:pt x="1053" y="1665"/>
                  </a:lnTo>
                  <a:lnTo>
                    <a:pt x="1054" y="1665"/>
                  </a:lnTo>
                  <a:lnTo>
                    <a:pt x="1056" y="1663"/>
                  </a:lnTo>
                  <a:lnTo>
                    <a:pt x="1058" y="1663"/>
                  </a:lnTo>
                  <a:lnTo>
                    <a:pt x="1061" y="1663"/>
                  </a:lnTo>
                  <a:lnTo>
                    <a:pt x="1063" y="1666"/>
                  </a:lnTo>
                  <a:lnTo>
                    <a:pt x="1068" y="1671"/>
                  </a:lnTo>
                  <a:lnTo>
                    <a:pt x="1071" y="1673"/>
                  </a:lnTo>
                  <a:lnTo>
                    <a:pt x="1075" y="1673"/>
                  </a:lnTo>
                  <a:lnTo>
                    <a:pt x="1087" y="1673"/>
                  </a:lnTo>
                  <a:lnTo>
                    <a:pt x="1090" y="1673"/>
                  </a:lnTo>
                  <a:lnTo>
                    <a:pt x="1097" y="1671"/>
                  </a:lnTo>
                  <a:lnTo>
                    <a:pt x="1100" y="1671"/>
                  </a:lnTo>
                  <a:lnTo>
                    <a:pt x="1104" y="1673"/>
                  </a:lnTo>
                  <a:lnTo>
                    <a:pt x="1107" y="1675"/>
                  </a:lnTo>
                  <a:lnTo>
                    <a:pt x="1109" y="1675"/>
                  </a:lnTo>
                  <a:lnTo>
                    <a:pt x="1114" y="1676"/>
                  </a:lnTo>
                  <a:lnTo>
                    <a:pt x="1114" y="1676"/>
                  </a:lnTo>
                  <a:lnTo>
                    <a:pt x="1116" y="1678"/>
                  </a:lnTo>
                  <a:lnTo>
                    <a:pt x="1117" y="1680"/>
                  </a:lnTo>
                  <a:lnTo>
                    <a:pt x="1119" y="1680"/>
                  </a:lnTo>
                  <a:lnTo>
                    <a:pt x="1121" y="1680"/>
                  </a:lnTo>
                  <a:lnTo>
                    <a:pt x="1122" y="1680"/>
                  </a:lnTo>
                  <a:lnTo>
                    <a:pt x="1124" y="1682"/>
                  </a:lnTo>
                  <a:lnTo>
                    <a:pt x="1124" y="1685"/>
                  </a:lnTo>
                  <a:lnTo>
                    <a:pt x="1124" y="1687"/>
                  </a:lnTo>
                  <a:lnTo>
                    <a:pt x="1124" y="1688"/>
                  </a:lnTo>
                  <a:lnTo>
                    <a:pt x="1126" y="1688"/>
                  </a:lnTo>
                  <a:lnTo>
                    <a:pt x="1127" y="1688"/>
                  </a:lnTo>
                  <a:lnTo>
                    <a:pt x="1131" y="1690"/>
                  </a:lnTo>
                  <a:lnTo>
                    <a:pt x="1133" y="1690"/>
                  </a:lnTo>
                  <a:lnTo>
                    <a:pt x="1134" y="1690"/>
                  </a:lnTo>
                  <a:lnTo>
                    <a:pt x="1138" y="1693"/>
                  </a:lnTo>
                  <a:lnTo>
                    <a:pt x="1143" y="1697"/>
                  </a:lnTo>
                  <a:lnTo>
                    <a:pt x="1144" y="1702"/>
                  </a:lnTo>
                  <a:lnTo>
                    <a:pt x="1146" y="1704"/>
                  </a:lnTo>
                  <a:lnTo>
                    <a:pt x="1144" y="1704"/>
                  </a:lnTo>
                  <a:lnTo>
                    <a:pt x="1144" y="1704"/>
                  </a:lnTo>
                  <a:lnTo>
                    <a:pt x="1144" y="1705"/>
                  </a:lnTo>
                  <a:lnTo>
                    <a:pt x="1146" y="1705"/>
                  </a:lnTo>
                  <a:lnTo>
                    <a:pt x="1146" y="1709"/>
                  </a:lnTo>
                  <a:lnTo>
                    <a:pt x="1146" y="1712"/>
                  </a:lnTo>
                  <a:lnTo>
                    <a:pt x="1146" y="1712"/>
                  </a:lnTo>
                  <a:lnTo>
                    <a:pt x="1148" y="1712"/>
                  </a:lnTo>
                  <a:lnTo>
                    <a:pt x="1148" y="1714"/>
                  </a:lnTo>
                  <a:lnTo>
                    <a:pt x="1148" y="1716"/>
                  </a:lnTo>
                  <a:lnTo>
                    <a:pt x="1148" y="1716"/>
                  </a:lnTo>
                  <a:lnTo>
                    <a:pt x="1150" y="1717"/>
                  </a:lnTo>
                  <a:lnTo>
                    <a:pt x="1151" y="1717"/>
                  </a:lnTo>
                  <a:lnTo>
                    <a:pt x="1151" y="1717"/>
                  </a:lnTo>
                  <a:lnTo>
                    <a:pt x="1153" y="1717"/>
                  </a:lnTo>
                  <a:lnTo>
                    <a:pt x="1155" y="1716"/>
                  </a:lnTo>
                  <a:lnTo>
                    <a:pt x="1155" y="1716"/>
                  </a:lnTo>
                  <a:lnTo>
                    <a:pt x="1156" y="1716"/>
                  </a:lnTo>
                  <a:lnTo>
                    <a:pt x="1156" y="1714"/>
                  </a:lnTo>
                  <a:lnTo>
                    <a:pt x="1158" y="1714"/>
                  </a:lnTo>
                  <a:lnTo>
                    <a:pt x="1158" y="1714"/>
                  </a:lnTo>
                  <a:lnTo>
                    <a:pt x="1160" y="1712"/>
                  </a:lnTo>
                  <a:lnTo>
                    <a:pt x="1160" y="1710"/>
                  </a:lnTo>
                  <a:lnTo>
                    <a:pt x="1161" y="1710"/>
                  </a:lnTo>
                  <a:lnTo>
                    <a:pt x="1163" y="1709"/>
                  </a:lnTo>
                  <a:lnTo>
                    <a:pt x="1163" y="1709"/>
                  </a:lnTo>
                  <a:lnTo>
                    <a:pt x="1163" y="1707"/>
                  </a:lnTo>
                  <a:lnTo>
                    <a:pt x="1163" y="1705"/>
                  </a:lnTo>
                  <a:lnTo>
                    <a:pt x="1165" y="1704"/>
                  </a:lnTo>
                  <a:lnTo>
                    <a:pt x="1167" y="1700"/>
                  </a:lnTo>
                  <a:lnTo>
                    <a:pt x="1167" y="1699"/>
                  </a:lnTo>
                  <a:lnTo>
                    <a:pt x="1167" y="1699"/>
                  </a:lnTo>
                  <a:lnTo>
                    <a:pt x="1167" y="1699"/>
                  </a:lnTo>
                  <a:lnTo>
                    <a:pt x="1168" y="1699"/>
                  </a:lnTo>
                  <a:lnTo>
                    <a:pt x="1168" y="1699"/>
                  </a:lnTo>
                  <a:lnTo>
                    <a:pt x="1170" y="1699"/>
                  </a:lnTo>
                  <a:lnTo>
                    <a:pt x="1170" y="1699"/>
                  </a:lnTo>
                  <a:lnTo>
                    <a:pt x="1172" y="1697"/>
                  </a:lnTo>
                  <a:lnTo>
                    <a:pt x="1172" y="1697"/>
                  </a:lnTo>
                  <a:lnTo>
                    <a:pt x="1173" y="1697"/>
                  </a:lnTo>
                  <a:lnTo>
                    <a:pt x="1173" y="1697"/>
                  </a:lnTo>
                  <a:lnTo>
                    <a:pt x="1175" y="1697"/>
                  </a:lnTo>
                  <a:lnTo>
                    <a:pt x="1175" y="1697"/>
                  </a:lnTo>
                  <a:lnTo>
                    <a:pt x="1177" y="1695"/>
                  </a:lnTo>
                  <a:lnTo>
                    <a:pt x="1178" y="1693"/>
                  </a:lnTo>
                  <a:lnTo>
                    <a:pt x="1180" y="1693"/>
                  </a:lnTo>
                  <a:lnTo>
                    <a:pt x="1180" y="1693"/>
                  </a:lnTo>
                  <a:lnTo>
                    <a:pt x="1182" y="1693"/>
                  </a:lnTo>
                  <a:lnTo>
                    <a:pt x="1182" y="1693"/>
                  </a:lnTo>
                  <a:lnTo>
                    <a:pt x="1185" y="1699"/>
                  </a:lnTo>
                  <a:lnTo>
                    <a:pt x="1185" y="1699"/>
                  </a:lnTo>
                  <a:lnTo>
                    <a:pt x="1185" y="1699"/>
                  </a:lnTo>
                  <a:lnTo>
                    <a:pt x="1185" y="1699"/>
                  </a:lnTo>
                  <a:lnTo>
                    <a:pt x="1187" y="1699"/>
                  </a:lnTo>
                  <a:lnTo>
                    <a:pt x="1187" y="1699"/>
                  </a:lnTo>
                  <a:lnTo>
                    <a:pt x="1189" y="1699"/>
                  </a:lnTo>
                  <a:lnTo>
                    <a:pt x="1189" y="1700"/>
                  </a:lnTo>
                  <a:lnTo>
                    <a:pt x="1189" y="1700"/>
                  </a:lnTo>
                  <a:lnTo>
                    <a:pt x="1189" y="1700"/>
                  </a:lnTo>
                  <a:lnTo>
                    <a:pt x="1190" y="1700"/>
                  </a:lnTo>
                  <a:lnTo>
                    <a:pt x="1190" y="1700"/>
                  </a:lnTo>
                  <a:lnTo>
                    <a:pt x="1190" y="1700"/>
                  </a:lnTo>
                  <a:lnTo>
                    <a:pt x="1192" y="1697"/>
                  </a:lnTo>
                  <a:lnTo>
                    <a:pt x="1192" y="1697"/>
                  </a:lnTo>
                  <a:lnTo>
                    <a:pt x="1192" y="1695"/>
                  </a:lnTo>
                  <a:lnTo>
                    <a:pt x="1192" y="1695"/>
                  </a:lnTo>
                  <a:lnTo>
                    <a:pt x="1194" y="1695"/>
                  </a:lnTo>
                  <a:lnTo>
                    <a:pt x="1194" y="1695"/>
                  </a:lnTo>
                  <a:lnTo>
                    <a:pt x="1194" y="1695"/>
                  </a:lnTo>
                  <a:lnTo>
                    <a:pt x="1195" y="1695"/>
                  </a:lnTo>
                  <a:lnTo>
                    <a:pt x="1199" y="1697"/>
                  </a:lnTo>
                  <a:lnTo>
                    <a:pt x="1199" y="1697"/>
                  </a:lnTo>
                  <a:lnTo>
                    <a:pt x="1199" y="1697"/>
                  </a:lnTo>
                  <a:lnTo>
                    <a:pt x="1199" y="1697"/>
                  </a:lnTo>
                  <a:lnTo>
                    <a:pt x="1202" y="1695"/>
                  </a:lnTo>
                  <a:lnTo>
                    <a:pt x="1202" y="1695"/>
                  </a:lnTo>
                  <a:lnTo>
                    <a:pt x="1204" y="1695"/>
                  </a:lnTo>
                  <a:lnTo>
                    <a:pt x="1204" y="1695"/>
                  </a:lnTo>
                  <a:lnTo>
                    <a:pt x="1206" y="1695"/>
                  </a:lnTo>
                  <a:lnTo>
                    <a:pt x="1206" y="1695"/>
                  </a:lnTo>
                  <a:lnTo>
                    <a:pt x="1206" y="1695"/>
                  </a:lnTo>
                  <a:lnTo>
                    <a:pt x="1206" y="1693"/>
                  </a:lnTo>
                  <a:lnTo>
                    <a:pt x="1206" y="1693"/>
                  </a:lnTo>
                  <a:lnTo>
                    <a:pt x="1207" y="1693"/>
                  </a:lnTo>
                  <a:lnTo>
                    <a:pt x="1207" y="1693"/>
                  </a:lnTo>
                  <a:lnTo>
                    <a:pt x="1207" y="1692"/>
                  </a:lnTo>
                  <a:lnTo>
                    <a:pt x="1207" y="1690"/>
                  </a:lnTo>
                  <a:lnTo>
                    <a:pt x="1207" y="1690"/>
                  </a:lnTo>
                  <a:lnTo>
                    <a:pt x="1209" y="1687"/>
                  </a:lnTo>
                  <a:lnTo>
                    <a:pt x="1209" y="1687"/>
                  </a:lnTo>
                  <a:lnTo>
                    <a:pt x="1209" y="1685"/>
                  </a:lnTo>
                  <a:lnTo>
                    <a:pt x="1209" y="1683"/>
                  </a:lnTo>
                  <a:lnTo>
                    <a:pt x="1209" y="1682"/>
                  </a:lnTo>
                  <a:lnTo>
                    <a:pt x="1209" y="1680"/>
                  </a:lnTo>
                  <a:lnTo>
                    <a:pt x="1209" y="1680"/>
                  </a:lnTo>
                  <a:lnTo>
                    <a:pt x="1209" y="1680"/>
                  </a:lnTo>
                  <a:lnTo>
                    <a:pt x="1211" y="1678"/>
                  </a:lnTo>
                  <a:lnTo>
                    <a:pt x="1211" y="1678"/>
                  </a:lnTo>
                  <a:lnTo>
                    <a:pt x="1211" y="1676"/>
                  </a:lnTo>
                  <a:lnTo>
                    <a:pt x="1211" y="1676"/>
                  </a:lnTo>
                  <a:lnTo>
                    <a:pt x="1211" y="1676"/>
                  </a:lnTo>
                  <a:lnTo>
                    <a:pt x="1207" y="1673"/>
                  </a:lnTo>
                  <a:lnTo>
                    <a:pt x="1206" y="1671"/>
                  </a:lnTo>
                  <a:lnTo>
                    <a:pt x="1206" y="1671"/>
                  </a:lnTo>
                  <a:lnTo>
                    <a:pt x="1206" y="1671"/>
                  </a:lnTo>
                  <a:lnTo>
                    <a:pt x="1204" y="1670"/>
                  </a:lnTo>
                  <a:lnTo>
                    <a:pt x="1204" y="1668"/>
                  </a:lnTo>
                  <a:lnTo>
                    <a:pt x="1204" y="1668"/>
                  </a:lnTo>
                  <a:lnTo>
                    <a:pt x="1200" y="1665"/>
                  </a:lnTo>
                  <a:lnTo>
                    <a:pt x="1202" y="1665"/>
                  </a:lnTo>
                  <a:lnTo>
                    <a:pt x="1202" y="1663"/>
                  </a:lnTo>
                  <a:lnTo>
                    <a:pt x="1202" y="1663"/>
                  </a:lnTo>
                  <a:lnTo>
                    <a:pt x="1202" y="1663"/>
                  </a:lnTo>
                  <a:lnTo>
                    <a:pt x="1202" y="1663"/>
                  </a:lnTo>
                  <a:lnTo>
                    <a:pt x="1204" y="1663"/>
                  </a:lnTo>
                  <a:lnTo>
                    <a:pt x="1204" y="1663"/>
                  </a:lnTo>
                  <a:lnTo>
                    <a:pt x="1206" y="1663"/>
                  </a:lnTo>
                  <a:lnTo>
                    <a:pt x="1206" y="1661"/>
                  </a:lnTo>
                  <a:lnTo>
                    <a:pt x="1207" y="1661"/>
                  </a:lnTo>
                  <a:lnTo>
                    <a:pt x="1209" y="1659"/>
                  </a:lnTo>
                  <a:lnTo>
                    <a:pt x="1209" y="1659"/>
                  </a:lnTo>
                  <a:lnTo>
                    <a:pt x="1219" y="1654"/>
                  </a:lnTo>
                  <a:lnTo>
                    <a:pt x="1219" y="1654"/>
                  </a:lnTo>
                  <a:lnTo>
                    <a:pt x="1221" y="1654"/>
                  </a:lnTo>
                  <a:lnTo>
                    <a:pt x="1224" y="1654"/>
                  </a:lnTo>
                  <a:lnTo>
                    <a:pt x="1224" y="1654"/>
                  </a:lnTo>
                  <a:lnTo>
                    <a:pt x="1224" y="1654"/>
                  </a:lnTo>
                  <a:lnTo>
                    <a:pt x="1226" y="1654"/>
                  </a:lnTo>
                  <a:lnTo>
                    <a:pt x="1226" y="1653"/>
                  </a:lnTo>
                  <a:lnTo>
                    <a:pt x="1228" y="1651"/>
                  </a:lnTo>
                  <a:lnTo>
                    <a:pt x="1229" y="1649"/>
                  </a:lnTo>
                  <a:lnTo>
                    <a:pt x="1231" y="1649"/>
                  </a:lnTo>
                  <a:lnTo>
                    <a:pt x="1231" y="1649"/>
                  </a:lnTo>
                  <a:lnTo>
                    <a:pt x="1236" y="1649"/>
                  </a:lnTo>
                  <a:lnTo>
                    <a:pt x="1238" y="1648"/>
                  </a:lnTo>
                  <a:lnTo>
                    <a:pt x="1240" y="1648"/>
                  </a:lnTo>
                  <a:lnTo>
                    <a:pt x="1240" y="1648"/>
                  </a:lnTo>
                  <a:lnTo>
                    <a:pt x="1240" y="1646"/>
                  </a:lnTo>
                  <a:lnTo>
                    <a:pt x="1241" y="1646"/>
                  </a:lnTo>
                  <a:lnTo>
                    <a:pt x="1241" y="1643"/>
                  </a:lnTo>
                  <a:lnTo>
                    <a:pt x="1243" y="1643"/>
                  </a:lnTo>
                  <a:lnTo>
                    <a:pt x="1243" y="1643"/>
                  </a:lnTo>
                  <a:lnTo>
                    <a:pt x="1246" y="1639"/>
                  </a:lnTo>
                  <a:lnTo>
                    <a:pt x="1246" y="1639"/>
                  </a:lnTo>
                  <a:lnTo>
                    <a:pt x="1248" y="1639"/>
                  </a:lnTo>
                  <a:lnTo>
                    <a:pt x="1248" y="1639"/>
                  </a:lnTo>
                  <a:lnTo>
                    <a:pt x="1248" y="1639"/>
                  </a:lnTo>
                  <a:lnTo>
                    <a:pt x="1250" y="1641"/>
                  </a:lnTo>
                  <a:lnTo>
                    <a:pt x="1251" y="1641"/>
                  </a:lnTo>
                  <a:lnTo>
                    <a:pt x="1251" y="1643"/>
                  </a:lnTo>
                  <a:lnTo>
                    <a:pt x="1251" y="1643"/>
                  </a:lnTo>
                  <a:lnTo>
                    <a:pt x="1251" y="1644"/>
                  </a:lnTo>
                  <a:lnTo>
                    <a:pt x="1251" y="1644"/>
                  </a:lnTo>
                  <a:lnTo>
                    <a:pt x="1251" y="1644"/>
                  </a:lnTo>
                  <a:lnTo>
                    <a:pt x="1251" y="1644"/>
                  </a:lnTo>
                  <a:lnTo>
                    <a:pt x="1253" y="1644"/>
                  </a:lnTo>
                  <a:lnTo>
                    <a:pt x="1253" y="1646"/>
                  </a:lnTo>
                  <a:lnTo>
                    <a:pt x="1255" y="1646"/>
                  </a:lnTo>
                  <a:lnTo>
                    <a:pt x="1255" y="1646"/>
                  </a:lnTo>
                  <a:lnTo>
                    <a:pt x="1256" y="1644"/>
                  </a:lnTo>
                  <a:lnTo>
                    <a:pt x="1256" y="1644"/>
                  </a:lnTo>
                  <a:lnTo>
                    <a:pt x="1256" y="1644"/>
                  </a:lnTo>
                  <a:lnTo>
                    <a:pt x="1256" y="1643"/>
                  </a:lnTo>
                  <a:lnTo>
                    <a:pt x="1256" y="1643"/>
                  </a:lnTo>
                  <a:lnTo>
                    <a:pt x="1256" y="1643"/>
                  </a:lnTo>
                  <a:lnTo>
                    <a:pt x="1258" y="1643"/>
                  </a:lnTo>
                  <a:lnTo>
                    <a:pt x="1258" y="1643"/>
                  </a:lnTo>
                  <a:lnTo>
                    <a:pt x="1258" y="1643"/>
                  </a:lnTo>
                  <a:lnTo>
                    <a:pt x="1260" y="1644"/>
                  </a:lnTo>
                  <a:lnTo>
                    <a:pt x="1262" y="1644"/>
                  </a:lnTo>
                  <a:lnTo>
                    <a:pt x="1270" y="1648"/>
                  </a:lnTo>
                  <a:lnTo>
                    <a:pt x="1270" y="1648"/>
                  </a:lnTo>
                  <a:lnTo>
                    <a:pt x="1270" y="1648"/>
                  </a:lnTo>
                  <a:lnTo>
                    <a:pt x="1272" y="1648"/>
                  </a:lnTo>
                  <a:lnTo>
                    <a:pt x="1273" y="1648"/>
                  </a:lnTo>
                  <a:lnTo>
                    <a:pt x="1275" y="1646"/>
                  </a:lnTo>
                  <a:lnTo>
                    <a:pt x="1277" y="1646"/>
                  </a:lnTo>
                  <a:lnTo>
                    <a:pt x="1277" y="1646"/>
                  </a:lnTo>
                  <a:lnTo>
                    <a:pt x="1279" y="1644"/>
                  </a:lnTo>
                  <a:lnTo>
                    <a:pt x="1279" y="1644"/>
                  </a:lnTo>
                  <a:lnTo>
                    <a:pt x="1279" y="1644"/>
                  </a:lnTo>
                  <a:lnTo>
                    <a:pt x="1282" y="1644"/>
                  </a:lnTo>
                  <a:lnTo>
                    <a:pt x="1284" y="1644"/>
                  </a:lnTo>
                  <a:lnTo>
                    <a:pt x="1285" y="1646"/>
                  </a:lnTo>
                  <a:lnTo>
                    <a:pt x="1285" y="1646"/>
                  </a:lnTo>
                  <a:lnTo>
                    <a:pt x="1290" y="1646"/>
                  </a:lnTo>
                  <a:lnTo>
                    <a:pt x="1292" y="1646"/>
                  </a:lnTo>
                  <a:lnTo>
                    <a:pt x="1292" y="1646"/>
                  </a:lnTo>
                  <a:lnTo>
                    <a:pt x="1297" y="1646"/>
                  </a:lnTo>
                  <a:lnTo>
                    <a:pt x="1297" y="1646"/>
                  </a:lnTo>
                  <a:lnTo>
                    <a:pt x="1297" y="1646"/>
                  </a:lnTo>
                  <a:lnTo>
                    <a:pt x="1299" y="1648"/>
                  </a:lnTo>
                  <a:lnTo>
                    <a:pt x="1299" y="1648"/>
                  </a:lnTo>
                  <a:lnTo>
                    <a:pt x="1301" y="1648"/>
                  </a:lnTo>
                  <a:lnTo>
                    <a:pt x="1301" y="1648"/>
                  </a:lnTo>
                  <a:lnTo>
                    <a:pt x="1302" y="1646"/>
                  </a:lnTo>
                  <a:lnTo>
                    <a:pt x="1304" y="1643"/>
                  </a:lnTo>
                  <a:lnTo>
                    <a:pt x="1306" y="1643"/>
                  </a:lnTo>
                  <a:lnTo>
                    <a:pt x="1306" y="1643"/>
                  </a:lnTo>
                  <a:lnTo>
                    <a:pt x="1306" y="1643"/>
                  </a:lnTo>
                  <a:lnTo>
                    <a:pt x="1306" y="1641"/>
                  </a:lnTo>
                  <a:lnTo>
                    <a:pt x="1306" y="1641"/>
                  </a:lnTo>
                  <a:lnTo>
                    <a:pt x="1307" y="1639"/>
                  </a:lnTo>
                  <a:lnTo>
                    <a:pt x="1309" y="1639"/>
                  </a:lnTo>
                  <a:lnTo>
                    <a:pt x="1311" y="1639"/>
                  </a:lnTo>
                  <a:lnTo>
                    <a:pt x="1318" y="1637"/>
                  </a:lnTo>
                  <a:lnTo>
                    <a:pt x="1319" y="1637"/>
                  </a:lnTo>
                  <a:lnTo>
                    <a:pt x="1321" y="1639"/>
                  </a:lnTo>
                  <a:lnTo>
                    <a:pt x="1324" y="1637"/>
                  </a:lnTo>
                  <a:lnTo>
                    <a:pt x="1331" y="1632"/>
                  </a:lnTo>
                  <a:lnTo>
                    <a:pt x="1335" y="1629"/>
                  </a:lnTo>
                  <a:lnTo>
                    <a:pt x="1335" y="1629"/>
                  </a:lnTo>
                  <a:lnTo>
                    <a:pt x="1333" y="1626"/>
                  </a:lnTo>
                  <a:close/>
                  <a:moveTo>
                    <a:pt x="365" y="124"/>
                  </a:moveTo>
                  <a:lnTo>
                    <a:pt x="363" y="119"/>
                  </a:lnTo>
                  <a:lnTo>
                    <a:pt x="362" y="118"/>
                  </a:lnTo>
                  <a:lnTo>
                    <a:pt x="360" y="118"/>
                  </a:lnTo>
                  <a:lnTo>
                    <a:pt x="360" y="119"/>
                  </a:lnTo>
                  <a:lnTo>
                    <a:pt x="360" y="119"/>
                  </a:lnTo>
                  <a:lnTo>
                    <a:pt x="358" y="119"/>
                  </a:lnTo>
                  <a:lnTo>
                    <a:pt x="358" y="121"/>
                  </a:lnTo>
                  <a:lnTo>
                    <a:pt x="357" y="121"/>
                  </a:lnTo>
                  <a:lnTo>
                    <a:pt x="357" y="121"/>
                  </a:lnTo>
                  <a:lnTo>
                    <a:pt x="357" y="121"/>
                  </a:lnTo>
                  <a:lnTo>
                    <a:pt x="355" y="121"/>
                  </a:lnTo>
                  <a:lnTo>
                    <a:pt x="355" y="123"/>
                  </a:lnTo>
                  <a:lnTo>
                    <a:pt x="355" y="123"/>
                  </a:lnTo>
                  <a:lnTo>
                    <a:pt x="353" y="123"/>
                  </a:lnTo>
                  <a:lnTo>
                    <a:pt x="353" y="126"/>
                  </a:lnTo>
                  <a:lnTo>
                    <a:pt x="355" y="128"/>
                  </a:lnTo>
                  <a:lnTo>
                    <a:pt x="355" y="129"/>
                  </a:lnTo>
                  <a:lnTo>
                    <a:pt x="357" y="131"/>
                  </a:lnTo>
                  <a:lnTo>
                    <a:pt x="357" y="131"/>
                  </a:lnTo>
                  <a:lnTo>
                    <a:pt x="360" y="133"/>
                  </a:lnTo>
                  <a:lnTo>
                    <a:pt x="360" y="131"/>
                  </a:lnTo>
                  <a:lnTo>
                    <a:pt x="360" y="131"/>
                  </a:lnTo>
                  <a:lnTo>
                    <a:pt x="362" y="129"/>
                  </a:lnTo>
                  <a:lnTo>
                    <a:pt x="362" y="129"/>
                  </a:lnTo>
                  <a:lnTo>
                    <a:pt x="363" y="129"/>
                  </a:lnTo>
                  <a:lnTo>
                    <a:pt x="365" y="128"/>
                  </a:lnTo>
                  <a:lnTo>
                    <a:pt x="367" y="128"/>
                  </a:lnTo>
                  <a:lnTo>
                    <a:pt x="367" y="128"/>
                  </a:lnTo>
                  <a:lnTo>
                    <a:pt x="368" y="128"/>
                  </a:lnTo>
                  <a:lnTo>
                    <a:pt x="368" y="128"/>
                  </a:lnTo>
                  <a:lnTo>
                    <a:pt x="368" y="128"/>
                  </a:lnTo>
                  <a:lnTo>
                    <a:pt x="368" y="126"/>
                  </a:lnTo>
                  <a:lnTo>
                    <a:pt x="365" y="124"/>
                  </a:lnTo>
                  <a:close/>
                  <a:moveTo>
                    <a:pt x="696" y="776"/>
                  </a:moveTo>
                  <a:lnTo>
                    <a:pt x="696" y="778"/>
                  </a:lnTo>
                  <a:lnTo>
                    <a:pt x="696" y="780"/>
                  </a:lnTo>
                  <a:lnTo>
                    <a:pt x="698" y="780"/>
                  </a:lnTo>
                  <a:lnTo>
                    <a:pt x="698" y="782"/>
                  </a:lnTo>
                  <a:lnTo>
                    <a:pt x="703" y="783"/>
                  </a:lnTo>
                  <a:lnTo>
                    <a:pt x="703" y="785"/>
                  </a:lnTo>
                  <a:lnTo>
                    <a:pt x="705" y="788"/>
                  </a:lnTo>
                  <a:lnTo>
                    <a:pt x="706" y="788"/>
                  </a:lnTo>
                  <a:lnTo>
                    <a:pt x="706" y="793"/>
                  </a:lnTo>
                  <a:lnTo>
                    <a:pt x="708" y="795"/>
                  </a:lnTo>
                  <a:lnTo>
                    <a:pt x="708" y="797"/>
                  </a:lnTo>
                  <a:lnTo>
                    <a:pt x="711" y="797"/>
                  </a:lnTo>
                  <a:lnTo>
                    <a:pt x="713" y="799"/>
                  </a:lnTo>
                  <a:lnTo>
                    <a:pt x="715" y="797"/>
                  </a:lnTo>
                  <a:lnTo>
                    <a:pt x="717" y="795"/>
                  </a:lnTo>
                  <a:lnTo>
                    <a:pt x="717" y="793"/>
                  </a:lnTo>
                  <a:lnTo>
                    <a:pt x="717" y="792"/>
                  </a:lnTo>
                  <a:lnTo>
                    <a:pt x="718" y="792"/>
                  </a:lnTo>
                  <a:lnTo>
                    <a:pt x="718" y="792"/>
                  </a:lnTo>
                  <a:lnTo>
                    <a:pt x="718" y="790"/>
                  </a:lnTo>
                  <a:lnTo>
                    <a:pt x="718" y="790"/>
                  </a:lnTo>
                  <a:lnTo>
                    <a:pt x="717" y="790"/>
                  </a:lnTo>
                  <a:lnTo>
                    <a:pt x="715" y="788"/>
                  </a:lnTo>
                  <a:lnTo>
                    <a:pt x="717" y="788"/>
                  </a:lnTo>
                  <a:lnTo>
                    <a:pt x="717" y="788"/>
                  </a:lnTo>
                  <a:lnTo>
                    <a:pt x="718" y="788"/>
                  </a:lnTo>
                  <a:lnTo>
                    <a:pt x="718" y="787"/>
                  </a:lnTo>
                  <a:lnTo>
                    <a:pt x="717" y="787"/>
                  </a:lnTo>
                  <a:lnTo>
                    <a:pt x="715" y="787"/>
                  </a:lnTo>
                  <a:lnTo>
                    <a:pt x="715" y="787"/>
                  </a:lnTo>
                  <a:lnTo>
                    <a:pt x="713" y="783"/>
                  </a:lnTo>
                  <a:lnTo>
                    <a:pt x="711" y="782"/>
                  </a:lnTo>
                  <a:lnTo>
                    <a:pt x="711" y="780"/>
                  </a:lnTo>
                  <a:lnTo>
                    <a:pt x="713" y="778"/>
                  </a:lnTo>
                  <a:lnTo>
                    <a:pt x="713" y="776"/>
                  </a:lnTo>
                  <a:lnTo>
                    <a:pt x="715" y="776"/>
                  </a:lnTo>
                  <a:lnTo>
                    <a:pt x="713" y="775"/>
                  </a:lnTo>
                  <a:lnTo>
                    <a:pt x="710" y="775"/>
                  </a:lnTo>
                  <a:lnTo>
                    <a:pt x="708" y="775"/>
                  </a:lnTo>
                  <a:lnTo>
                    <a:pt x="708" y="773"/>
                  </a:lnTo>
                  <a:lnTo>
                    <a:pt x="706" y="775"/>
                  </a:lnTo>
                  <a:lnTo>
                    <a:pt x="708" y="778"/>
                  </a:lnTo>
                  <a:lnTo>
                    <a:pt x="706" y="780"/>
                  </a:lnTo>
                  <a:lnTo>
                    <a:pt x="703" y="778"/>
                  </a:lnTo>
                  <a:lnTo>
                    <a:pt x="698" y="776"/>
                  </a:lnTo>
                  <a:lnTo>
                    <a:pt x="696" y="776"/>
                  </a:lnTo>
                  <a:close/>
                  <a:moveTo>
                    <a:pt x="363" y="79"/>
                  </a:moveTo>
                  <a:lnTo>
                    <a:pt x="362" y="80"/>
                  </a:lnTo>
                  <a:lnTo>
                    <a:pt x="362" y="80"/>
                  </a:lnTo>
                  <a:lnTo>
                    <a:pt x="362" y="82"/>
                  </a:lnTo>
                  <a:lnTo>
                    <a:pt x="362" y="82"/>
                  </a:lnTo>
                  <a:lnTo>
                    <a:pt x="362" y="84"/>
                  </a:lnTo>
                  <a:lnTo>
                    <a:pt x="360" y="84"/>
                  </a:lnTo>
                  <a:lnTo>
                    <a:pt x="360" y="84"/>
                  </a:lnTo>
                  <a:lnTo>
                    <a:pt x="362" y="85"/>
                  </a:lnTo>
                  <a:lnTo>
                    <a:pt x="362" y="87"/>
                  </a:lnTo>
                  <a:lnTo>
                    <a:pt x="363" y="87"/>
                  </a:lnTo>
                  <a:lnTo>
                    <a:pt x="363" y="87"/>
                  </a:lnTo>
                  <a:lnTo>
                    <a:pt x="365" y="87"/>
                  </a:lnTo>
                  <a:lnTo>
                    <a:pt x="367" y="87"/>
                  </a:lnTo>
                  <a:lnTo>
                    <a:pt x="367" y="89"/>
                  </a:lnTo>
                  <a:lnTo>
                    <a:pt x="368" y="89"/>
                  </a:lnTo>
                  <a:lnTo>
                    <a:pt x="372" y="85"/>
                  </a:lnTo>
                  <a:lnTo>
                    <a:pt x="372" y="84"/>
                  </a:lnTo>
                  <a:lnTo>
                    <a:pt x="374" y="84"/>
                  </a:lnTo>
                  <a:lnTo>
                    <a:pt x="372" y="82"/>
                  </a:lnTo>
                  <a:lnTo>
                    <a:pt x="370" y="79"/>
                  </a:lnTo>
                  <a:lnTo>
                    <a:pt x="368" y="79"/>
                  </a:lnTo>
                  <a:lnTo>
                    <a:pt x="365" y="79"/>
                  </a:lnTo>
                  <a:lnTo>
                    <a:pt x="363" y="79"/>
                  </a:lnTo>
                  <a:close/>
                  <a:moveTo>
                    <a:pt x="372" y="119"/>
                  </a:moveTo>
                  <a:lnTo>
                    <a:pt x="372" y="118"/>
                  </a:lnTo>
                  <a:lnTo>
                    <a:pt x="368" y="116"/>
                  </a:lnTo>
                  <a:lnTo>
                    <a:pt x="367" y="116"/>
                  </a:lnTo>
                  <a:lnTo>
                    <a:pt x="365" y="118"/>
                  </a:lnTo>
                  <a:lnTo>
                    <a:pt x="365" y="121"/>
                  </a:lnTo>
                  <a:lnTo>
                    <a:pt x="367" y="121"/>
                  </a:lnTo>
                  <a:lnTo>
                    <a:pt x="370" y="121"/>
                  </a:lnTo>
                  <a:lnTo>
                    <a:pt x="372" y="119"/>
                  </a:lnTo>
                  <a:close/>
                  <a:moveTo>
                    <a:pt x="740" y="821"/>
                  </a:moveTo>
                  <a:lnTo>
                    <a:pt x="742" y="821"/>
                  </a:lnTo>
                  <a:lnTo>
                    <a:pt x="742" y="821"/>
                  </a:lnTo>
                  <a:lnTo>
                    <a:pt x="744" y="822"/>
                  </a:lnTo>
                  <a:lnTo>
                    <a:pt x="744" y="822"/>
                  </a:lnTo>
                  <a:lnTo>
                    <a:pt x="745" y="822"/>
                  </a:lnTo>
                  <a:lnTo>
                    <a:pt x="745" y="821"/>
                  </a:lnTo>
                  <a:lnTo>
                    <a:pt x="747" y="821"/>
                  </a:lnTo>
                  <a:lnTo>
                    <a:pt x="747" y="819"/>
                  </a:lnTo>
                  <a:lnTo>
                    <a:pt x="744" y="821"/>
                  </a:lnTo>
                  <a:lnTo>
                    <a:pt x="742" y="819"/>
                  </a:lnTo>
                  <a:lnTo>
                    <a:pt x="742" y="817"/>
                  </a:lnTo>
                  <a:lnTo>
                    <a:pt x="740" y="816"/>
                  </a:lnTo>
                  <a:lnTo>
                    <a:pt x="740" y="816"/>
                  </a:lnTo>
                  <a:lnTo>
                    <a:pt x="739" y="816"/>
                  </a:lnTo>
                  <a:lnTo>
                    <a:pt x="739" y="814"/>
                  </a:lnTo>
                  <a:lnTo>
                    <a:pt x="739" y="816"/>
                  </a:lnTo>
                  <a:lnTo>
                    <a:pt x="739" y="816"/>
                  </a:lnTo>
                  <a:lnTo>
                    <a:pt x="739" y="817"/>
                  </a:lnTo>
                  <a:lnTo>
                    <a:pt x="737" y="819"/>
                  </a:lnTo>
                  <a:lnTo>
                    <a:pt x="737" y="821"/>
                  </a:lnTo>
                  <a:lnTo>
                    <a:pt x="739" y="821"/>
                  </a:lnTo>
                  <a:lnTo>
                    <a:pt x="740" y="821"/>
                  </a:lnTo>
                  <a:close/>
                  <a:moveTo>
                    <a:pt x="1892" y="853"/>
                  </a:moveTo>
                  <a:lnTo>
                    <a:pt x="1890" y="851"/>
                  </a:lnTo>
                  <a:lnTo>
                    <a:pt x="1888" y="853"/>
                  </a:lnTo>
                  <a:lnTo>
                    <a:pt x="1888" y="858"/>
                  </a:lnTo>
                  <a:lnTo>
                    <a:pt x="1888" y="870"/>
                  </a:lnTo>
                  <a:lnTo>
                    <a:pt x="1888" y="870"/>
                  </a:lnTo>
                  <a:lnTo>
                    <a:pt x="1890" y="870"/>
                  </a:lnTo>
                  <a:lnTo>
                    <a:pt x="1892" y="868"/>
                  </a:lnTo>
                  <a:lnTo>
                    <a:pt x="1892" y="866"/>
                  </a:lnTo>
                  <a:lnTo>
                    <a:pt x="1892" y="863"/>
                  </a:lnTo>
                  <a:lnTo>
                    <a:pt x="1892" y="860"/>
                  </a:lnTo>
                  <a:lnTo>
                    <a:pt x="1892" y="856"/>
                  </a:lnTo>
                  <a:lnTo>
                    <a:pt x="1892" y="853"/>
                  </a:lnTo>
                  <a:close/>
                  <a:moveTo>
                    <a:pt x="397" y="17"/>
                  </a:moveTo>
                  <a:lnTo>
                    <a:pt x="399" y="17"/>
                  </a:lnTo>
                  <a:lnTo>
                    <a:pt x="406" y="17"/>
                  </a:lnTo>
                  <a:lnTo>
                    <a:pt x="408" y="17"/>
                  </a:lnTo>
                  <a:lnTo>
                    <a:pt x="408" y="17"/>
                  </a:lnTo>
                  <a:lnTo>
                    <a:pt x="409" y="16"/>
                  </a:lnTo>
                  <a:lnTo>
                    <a:pt x="409" y="14"/>
                  </a:lnTo>
                  <a:lnTo>
                    <a:pt x="411" y="14"/>
                  </a:lnTo>
                  <a:lnTo>
                    <a:pt x="411" y="12"/>
                  </a:lnTo>
                  <a:lnTo>
                    <a:pt x="409" y="12"/>
                  </a:lnTo>
                  <a:lnTo>
                    <a:pt x="406" y="12"/>
                  </a:lnTo>
                  <a:lnTo>
                    <a:pt x="404" y="12"/>
                  </a:lnTo>
                  <a:lnTo>
                    <a:pt x="401" y="12"/>
                  </a:lnTo>
                  <a:lnTo>
                    <a:pt x="399" y="12"/>
                  </a:lnTo>
                  <a:lnTo>
                    <a:pt x="396" y="14"/>
                  </a:lnTo>
                  <a:lnTo>
                    <a:pt x="396" y="16"/>
                  </a:lnTo>
                  <a:lnTo>
                    <a:pt x="396" y="16"/>
                  </a:lnTo>
                  <a:lnTo>
                    <a:pt x="397" y="17"/>
                  </a:lnTo>
                  <a:close/>
                  <a:moveTo>
                    <a:pt x="363" y="6"/>
                  </a:moveTo>
                  <a:lnTo>
                    <a:pt x="367" y="6"/>
                  </a:lnTo>
                  <a:lnTo>
                    <a:pt x="368" y="6"/>
                  </a:lnTo>
                  <a:lnTo>
                    <a:pt x="368" y="4"/>
                  </a:lnTo>
                  <a:lnTo>
                    <a:pt x="368" y="4"/>
                  </a:lnTo>
                  <a:lnTo>
                    <a:pt x="362" y="0"/>
                  </a:lnTo>
                  <a:lnTo>
                    <a:pt x="358" y="2"/>
                  </a:lnTo>
                  <a:lnTo>
                    <a:pt x="357" y="4"/>
                  </a:lnTo>
                  <a:lnTo>
                    <a:pt x="360" y="6"/>
                  </a:lnTo>
                  <a:lnTo>
                    <a:pt x="363" y="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2700000" scaled="0"/>
            </a:gra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BCBC055B-7A57-465C-8826-DC00680A2D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08838" y="1120775"/>
              <a:ext cx="1231900" cy="2054225"/>
            </a:xfrm>
            <a:custGeom>
              <a:avLst/>
              <a:gdLst>
                <a:gd name="T0" fmla="*/ 172 w 776"/>
                <a:gd name="T1" fmla="*/ 83 h 1294"/>
                <a:gd name="T2" fmla="*/ 209 w 776"/>
                <a:gd name="T3" fmla="*/ 24 h 1294"/>
                <a:gd name="T4" fmla="*/ 178 w 776"/>
                <a:gd name="T5" fmla="*/ 29 h 1294"/>
                <a:gd name="T6" fmla="*/ 117 w 776"/>
                <a:gd name="T7" fmla="*/ 22 h 1294"/>
                <a:gd name="T8" fmla="*/ 119 w 776"/>
                <a:gd name="T9" fmla="*/ 44 h 1294"/>
                <a:gd name="T10" fmla="*/ 672 w 776"/>
                <a:gd name="T11" fmla="*/ 246 h 1294"/>
                <a:gd name="T12" fmla="*/ 657 w 776"/>
                <a:gd name="T13" fmla="*/ 30 h 1294"/>
                <a:gd name="T14" fmla="*/ 645 w 776"/>
                <a:gd name="T15" fmla="*/ 41 h 1294"/>
                <a:gd name="T16" fmla="*/ 688 w 776"/>
                <a:gd name="T17" fmla="*/ 409 h 1294"/>
                <a:gd name="T18" fmla="*/ 644 w 776"/>
                <a:gd name="T19" fmla="*/ 78 h 1294"/>
                <a:gd name="T20" fmla="*/ 623 w 776"/>
                <a:gd name="T21" fmla="*/ 59 h 1294"/>
                <a:gd name="T22" fmla="*/ 294 w 776"/>
                <a:gd name="T23" fmla="*/ 100 h 1294"/>
                <a:gd name="T24" fmla="*/ 53 w 776"/>
                <a:gd name="T25" fmla="*/ 334 h 1294"/>
                <a:gd name="T26" fmla="*/ 307 w 776"/>
                <a:gd name="T27" fmla="*/ 3 h 1294"/>
                <a:gd name="T28" fmla="*/ 382 w 776"/>
                <a:gd name="T29" fmla="*/ 44 h 1294"/>
                <a:gd name="T30" fmla="*/ 686 w 776"/>
                <a:gd name="T31" fmla="*/ 275 h 1294"/>
                <a:gd name="T32" fmla="*/ 669 w 776"/>
                <a:gd name="T33" fmla="*/ 261 h 1294"/>
                <a:gd name="T34" fmla="*/ 666 w 776"/>
                <a:gd name="T35" fmla="*/ 233 h 1294"/>
                <a:gd name="T36" fmla="*/ 647 w 776"/>
                <a:gd name="T37" fmla="*/ 244 h 1294"/>
                <a:gd name="T38" fmla="*/ 674 w 776"/>
                <a:gd name="T39" fmla="*/ 285 h 1294"/>
                <a:gd name="T40" fmla="*/ 615 w 776"/>
                <a:gd name="T41" fmla="*/ 217 h 1294"/>
                <a:gd name="T42" fmla="*/ 676 w 776"/>
                <a:gd name="T43" fmla="*/ 399 h 1294"/>
                <a:gd name="T44" fmla="*/ 647 w 776"/>
                <a:gd name="T45" fmla="*/ 402 h 1294"/>
                <a:gd name="T46" fmla="*/ 613 w 776"/>
                <a:gd name="T47" fmla="*/ 238 h 1294"/>
                <a:gd name="T48" fmla="*/ 730 w 776"/>
                <a:gd name="T49" fmla="*/ 448 h 1294"/>
                <a:gd name="T50" fmla="*/ 664 w 776"/>
                <a:gd name="T51" fmla="*/ 421 h 1294"/>
                <a:gd name="T52" fmla="*/ 579 w 776"/>
                <a:gd name="T53" fmla="*/ 356 h 1294"/>
                <a:gd name="T54" fmla="*/ 593 w 776"/>
                <a:gd name="T55" fmla="*/ 278 h 1294"/>
                <a:gd name="T56" fmla="*/ 591 w 776"/>
                <a:gd name="T57" fmla="*/ 224 h 1294"/>
                <a:gd name="T58" fmla="*/ 608 w 776"/>
                <a:gd name="T59" fmla="*/ 200 h 1294"/>
                <a:gd name="T60" fmla="*/ 635 w 776"/>
                <a:gd name="T61" fmla="*/ 183 h 1294"/>
                <a:gd name="T62" fmla="*/ 645 w 776"/>
                <a:gd name="T63" fmla="*/ 173 h 1294"/>
                <a:gd name="T64" fmla="*/ 650 w 776"/>
                <a:gd name="T65" fmla="*/ 153 h 1294"/>
                <a:gd name="T66" fmla="*/ 684 w 776"/>
                <a:gd name="T67" fmla="*/ 122 h 1294"/>
                <a:gd name="T68" fmla="*/ 645 w 776"/>
                <a:gd name="T69" fmla="*/ 86 h 1294"/>
                <a:gd name="T70" fmla="*/ 635 w 776"/>
                <a:gd name="T71" fmla="*/ 110 h 1294"/>
                <a:gd name="T72" fmla="*/ 604 w 776"/>
                <a:gd name="T73" fmla="*/ 110 h 1294"/>
                <a:gd name="T74" fmla="*/ 576 w 776"/>
                <a:gd name="T75" fmla="*/ 107 h 1294"/>
                <a:gd name="T76" fmla="*/ 579 w 776"/>
                <a:gd name="T77" fmla="*/ 83 h 1294"/>
                <a:gd name="T78" fmla="*/ 543 w 776"/>
                <a:gd name="T79" fmla="*/ 102 h 1294"/>
                <a:gd name="T80" fmla="*/ 504 w 776"/>
                <a:gd name="T81" fmla="*/ 98 h 1294"/>
                <a:gd name="T82" fmla="*/ 447 w 776"/>
                <a:gd name="T83" fmla="*/ 88 h 1294"/>
                <a:gd name="T84" fmla="*/ 423 w 776"/>
                <a:gd name="T85" fmla="*/ 66 h 1294"/>
                <a:gd name="T86" fmla="*/ 379 w 776"/>
                <a:gd name="T87" fmla="*/ 68 h 1294"/>
                <a:gd name="T88" fmla="*/ 340 w 776"/>
                <a:gd name="T89" fmla="*/ 32 h 1294"/>
                <a:gd name="T90" fmla="*/ 302 w 776"/>
                <a:gd name="T91" fmla="*/ 27 h 1294"/>
                <a:gd name="T92" fmla="*/ 275 w 776"/>
                <a:gd name="T93" fmla="*/ 25 h 1294"/>
                <a:gd name="T94" fmla="*/ 265 w 776"/>
                <a:gd name="T95" fmla="*/ 19 h 1294"/>
                <a:gd name="T96" fmla="*/ 243 w 776"/>
                <a:gd name="T97" fmla="*/ 30 h 1294"/>
                <a:gd name="T98" fmla="*/ 277 w 776"/>
                <a:gd name="T99" fmla="*/ 42 h 1294"/>
                <a:gd name="T100" fmla="*/ 321 w 776"/>
                <a:gd name="T101" fmla="*/ 100 h 1294"/>
                <a:gd name="T102" fmla="*/ 273 w 776"/>
                <a:gd name="T103" fmla="*/ 109 h 1294"/>
                <a:gd name="T104" fmla="*/ 195 w 776"/>
                <a:gd name="T105" fmla="*/ 97 h 1294"/>
                <a:gd name="T106" fmla="*/ 163 w 776"/>
                <a:gd name="T107" fmla="*/ 119 h 1294"/>
                <a:gd name="T108" fmla="*/ 155 w 776"/>
                <a:gd name="T109" fmla="*/ 137 h 1294"/>
                <a:gd name="T110" fmla="*/ 139 w 776"/>
                <a:gd name="T111" fmla="*/ 148 h 1294"/>
                <a:gd name="T112" fmla="*/ 117 w 776"/>
                <a:gd name="T113" fmla="*/ 153 h 1294"/>
                <a:gd name="T114" fmla="*/ 97 w 776"/>
                <a:gd name="T115" fmla="*/ 214 h 1294"/>
                <a:gd name="T116" fmla="*/ 54 w 776"/>
                <a:gd name="T117" fmla="*/ 265 h 1294"/>
                <a:gd name="T118" fmla="*/ 39 w 776"/>
                <a:gd name="T119" fmla="*/ 304 h 1294"/>
                <a:gd name="T120" fmla="*/ 85 w 776"/>
                <a:gd name="T121" fmla="*/ 324 h 1294"/>
                <a:gd name="T122" fmla="*/ 51 w 776"/>
                <a:gd name="T123" fmla="*/ 362 h 1294"/>
                <a:gd name="T124" fmla="*/ 15 w 776"/>
                <a:gd name="T125" fmla="*/ 351 h 1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76" h="1294">
                  <a:moveTo>
                    <a:pt x="119" y="25"/>
                  </a:moveTo>
                  <a:lnTo>
                    <a:pt x="121" y="29"/>
                  </a:lnTo>
                  <a:lnTo>
                    <a:pt x="121" y="29"/>
                  </a:lnTo>
                  <a:lnTo>
                    <a:pt x="121" y="30"/>
                  </a:lnTo>
                  <a:lnTo>
                    <a:pt x="121" y="30"/>
                  </a:lnTo>
                  <a:lnTo>
                    <a:pt x="121" y="32"/>
                  </a:lnTo>
                  <a:lnTo>
                    <a:pt x="121" y="32"/>
                  </a:lnTo>
                  <a:lnTo>
                    <a:pt x="121" y="32"/>
                  </a:lnTo>
                  <a:lnTo>
                    <a:pt x="121" y="32"/>
                  </a:lnTo>
                  <a:lnTo>
                    <a:pt x="121" y="34"/>
                  </a:lnTo>
                  <a:lnTo>
                    <a:pt x="122" y="36"/>
                  </a:lnTo>
                  <a:lnTo>
                    <a:pt x="124" y="44"/>
                  </a:lnTo>
                  <a:lnTo>
                    <a:pt x="124" y="46"/>
                  </a:lnTo>
                  <a:lnTo>
                    <a:pt x="126" y="49"/>
                  </a:lnTo>
                  <a:lnTo>
                    <a:pt x="126" y="49"/>
                  </a:lnTo>
                  <a:lnTo>
                    <a:pt x="127" y="49"/>
                  </a:lnTo>
                  <a:lnTo>
                    <a:pt x="127" y="49"/>
                  </a:lnTo>
                  <a:lnTo>
                    <a:pt x="129" y="51"/>
                  </a:lnTo>
                  <a:lnTo>
                    <a:pt x="129" y="58"/>
                  </a:lnTo>
                  <a:lnTo>
                    <a:pt x="129" y="59"/>
                  </a:lnTo>
                  <a:lnTo>
                    <a:pt x="131" y="59"/>
                  </a:lnTo>
                  <a:lnTo>
                    <a:pt x="132" y="59"/>
                  </a:lnTo>
                  <a:lnTo>
                    <a:pt x="134" y="61"/>
                  </a:lnTo>
                  <a:lnTo>
                    <a:pt x="134" y="61"/>
                  </a:lnTo>
                  <a:lnTo>
                    <a:pt x="136" y="63"/>
                  </a:lnTo>
                  <a:lnTo>
                    <a:pt x="136" y="63"/>
                  </a:lnTo>
                  <a:lnTo>
                    <a:pt x="139" y="64"/>
                  </a:lnTo>
                  <a:lnTo>
                    <a:pt x="143" y="68"/>
                  </a:lnTo>
                  <a:lnTo>
                    <a:pt x="144" y="68"/>
                  </a:lnTo>
                  <a:lnTo>
                    <a:pt x="144" y="68"/>
                  </a:lnTo>
                  <a:lnTo>
                    <a:pt x="144" y="68"/>
                  </a:lnTo>
                  <a:lnTo>
                    <a:pt x="144" y="69"/>
                  </a:lnTo>
                  <a:lnTo>
                    <a:pt x="144" y="69"/>
                  </a:lnTo>
                  <a:lnTo>
                    <a:pt x="144" y="69"/>
                  </a:lnTo>
                  <a:lnTo>
                    <a:pt x="146" y="71"/>
                  </a:lnTo>
                  <a:lnTo>
                    <a:pt x="148" y="71"/>
                  </a:lnTo>
                  <a:lnTo>
                    <a:pt x="149" y="73"/>
                  </a:lnTo>
                  <a:lnTo>
                    <a:pt x="151" y="73"/>
                  </a:lnTo>
                  <a:lnTo>
                    <a:pt x="151" y="73"/>
                  </a:lnTo>
                  <a:lnTo>
                    <a:pt x="156" y="75"/>
                  </a:lnTo>
                  <a:lnTo>
                    <a:pt x="160" y="76"/>
                  </a:lnTo>
                  <a:lnTo>
                    <a:pt x="163" y="78"/>
                  </a:lnTo>
                  <a:lnTo>
                    <a:pt x="166" y="80"/>
                  </a:lnTo>
                  <a:lnTo>
                    <a:pt x="168" y="83"/>
                  </a:lnTo>
                  <a:lnTo>
                    <a:pt x="170" y="83"/>
                  </a:lnTo>
                  <a:lnTo>
                    <a:pt x="172" y="83"/>
                  </a:lnTo>
                  <a:lnTo>
                    <a:pt x="182" y="75"/>
                  </a:lnTo>
                  <a:lnTo>
                    <a:pt x="190" y="69"/>
                  </a:lnTo>
                  <a:lnTo>
                    <a:pt x="190" y="69"/>
                  </a:lnTo>
                  <a:lnTo>
                    <a:pt x="190" y="68"/>
                  </a:lnTo>
                  <a:lnTo>
                    <a:pt x="192" y="66"/>
                  </a:lnTo>
                  <a:lnTo>
                    <a:pt x="195" y="66"/>
                  </a:lnTo>
                  <a:lnTo>
                    <a:pt x="195" y="66"/>
                  </a:lnTo>
                  <a:lnTo>
                    <a:pt x="197" y="66"/>
                  </a:lnTo>
                  <a:lnTo>
                    <a:pt x="197" y="64"/>
                  </a:lnTo>
                  <a:lnTo>
                    <a:pt x="199" y="63"/>
                  </a:lnTo>
                  <a:lnTo>
                    <a:pt x="200" y="61"/>
                  </a:lnTo>
                  <a:lnTo>
                    <a:pt x="205" y="53"/>
                  </a:lnTo>
                  <a:lnTo>
                    <a:pt x="205" y="53"/>
                  </a:lnTo>
                  <a:lnTo>
                    <a:pt x="207" y="53"/>
                  </a:lnTo>
                  <a:lnTo>
                    <a:pt x="209" y="54"/>
                  </a:lnTo>
                  <a:lnTo>
                    <a:pt x="209" y="54"/>
                  </a:lnTo>
                  <a:lnTo>
                    <a:pt x="211" y="54"/>
                  </a:lnTo>
                  <a:lnTo>
                    <a:pt x="212" y="56"/>
                  </a:lnTo>
                  <a:lnTo>
                    <a:pt x="214" y="54"/>
                  </a:lnTo>
                  <a:lnTo>
                    <a:pt x="212" y="53"/>
                  </a:lnTo>
                  <a:lnTo>
                    <a:pt x="212" y="53"/>
                  </a:lnTo>
                  <a:lnTo>
                    <a:pt x="212" y="51"/>
                  </a:lnTo>
                  <a:lnTo>
                    <a:pt x="212" y="47"/>
                  </a:lnTo>
                  <a:lnTo>
                    <a:pt x="212" y="46"/>
                  </a:lnTo>
                  <a:lnTo>
                    <a:pt x="214" y="44"/>
                  </a:lnTo>
                  <a:lnTo>
                    <a:pt x="216" y="44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9" y="42"/>
                  </a:lnTo>
                  <a:lnTo>
                    <a:pt x="219" y="41"/>
                  </a:lnTo>
                  <a:lnTo>
                    <a:pt x="219" y="39"/>
                  </a:lnTo>
                  <a:lnTo>
                    <a:pt x="219" y="37"/>
                  </a:lnTo>
                  <a:lnTo>
                    <a:pt x="217" y="36"/>
                  </a:lnTo>
                  <a:lnTo>
                    <a:pt x="217" y="36"/>
                  </a:lnTo>
                  <a:lnTo>
                    <a:pt x="216" y="36"/>
                  </a:lnTo>
                  <a:lnTo>
                    <a:pt x="214" y="36"/>
                  </a:lnTo>
                  <a:lnTo>
                    <a:pt x="214" y="37"/>
                  </a:lnTo>
                  <a:lnTo>
                    <a:pt x="214" y="36"/>
                  </a:lnTo>
                  <a:lnTo>
                    <a:pt x="212" y="36"/>
                  </a:lnTo>
                  <a:lnTo>
                    <a:pt x="212" y="34"/>
                  </a:lnTo>
                  <a:lnTo>
                    <a:pt x="212" y="30"/>
                  </a:lnTo>
                  <a:lnTo>
                    <a:pt x="212" y="29"/>
                  </a:lnTo>
                  <a:lnTo>
                    <a:pt x="211" y="29"/>
                  </a:lnTo>
                  <a:lnTo>
                    <a:pt x="211" y="27"/>
                  </a:lnTo>
                  <a:lnTo>
                    <a:pt x="211" y="25"/>
                  </a:lnTo>
                  <a:lnTo>
                    <a:pt x="209" y="24"/>
                  </a:lnTo>
                  <a:lnTo>
                    <a:pt x="209" y="24"/>
                  </a:lnTo>
                  <a:lnTo>
                    <a:pt x="207" y="24"/>
                  </a:lnTo>
                  <a:lnTo>
                    <a:pt x="205" y="25"/>
                  </a:lnTo>
                  <a:lnTo>
                    <a:pt x="204" y="25"/>
                  </a:lnTo>
                  <a:lnTo>
                    <a:pt x="204" y="25"/>
                  </a:lnTo>
                  <a:lnTo>
                    <a:pt x="202" y="24"/>
                  </a:lnTo>
                  <a:lnTo>
                    <a:pt x="202" y="24"/>
                  </a:lnTo>
                  <a:lnTo>
                    <a:pt x="200" y="24"/>
                  </a:lnTo>
                  <a:lnTo>
                    <a:pt x="200" y="24"/>
                  </a:lnTo>
                  <a:lnTo>
                    <a:pt x="200" y="25"/>
                  </a:lnTo>
                  <a:lnTo>
                    <a:pt x="200" y="27"/>
                  </a:lnTo>
                  <a:lnTo>
                    <a:pt x="199" y="27"/>
                  </a:lnTo>
                  <a:lnTo>
                    <a:pt x="197" y="25"/>
                  </a:lnTo>
                  <a:lnTo>
                    <a:pt x="197" y="25"/>
                  </a:lnTo>
                  <a:lnTo>
                    <a:pt x="199" y="24"/>
                  </a:lnTo>
                  <a:lnTo>
                    <a:pt x="199" y="24"/>
                  </a:lnTo>
                  <a:lnTo>
                    <a:pt x="199" y="22"/>
                  </a:lnTo>
                  <a:lnTo>
                    <a:pt x="197" y="20"/>
                  </a:lnTo>
                  <a:lnTo>
                    <a:pt x="195" y="19"/>
                  </a:lnTo>
                  <a:lnTo>
                    <a:pt x="194" y="20"/>
                  </a:lnTo>
                  <a:lnTo>
                    <a:pt x="192" y="20"/>
                  </a:lnTo>
                  <a:lnTo>
                    <a:pt x="190" y="22"/>
                  </a:lnTo>
                  <a:lnTo>
                    <a:pt x="190" y="24"/>
                  </a:lnTo>
                  <a:lnTo>
                    <a:pt x="190" y="27"/>
                  </a:lnTo>
                  <a:lnTo>
                    <a:pt x="190" y="27"/>
                  </a:lnTo>
                  <a:lnTo>
                    <a:pt x="188" y="27"/>
                  </a:lnTo>
                  <a:lnTo>
                    <a:pt x="190" y="29"/>
                  </a:lnTo>
                  <a:lnTo>
                    <a:pt x="190" y="29"/>
                  </a:lnTo>
                  <a:lnTo>
                    <a:pt x="190" y="29"/>
                  </a:lnTo>
                  <a:lnTo>
                    <a:pt x="192" y="29"/>
                  </a:lnTo>
                  <a:lnTo>
                    <a:pt x="192" y="29"/>
                  </a:lnTo>
                  <a:lnTo>
                    <a:pt x="190" y="30"/>
                  </a:lnTo>
                  <a:lnTo>
                    <a:pt x="192" y="32"/>
                  </a:lnTo>
                  <a:lnTo>
                    <a:pt x="192" y="34"/>
                  </a:lnTo>
                  <a:lnTo>
                    <a:pt x="192" y="36"/>
                  </a:lnTo>
                  <a:lnTo>
                    <a:pt x="192" y="37"/>
                  </a:lnTo>
                  <a:lnTo>
                    <a:pt x="192" y="37"/>
                  </a:lnTo>
                  <a:lnTo>
                    <a:pt x="188" y="30"/>
                  </a:lnTo>
                  <a:lnTo>
                    <a:pt x="187" y="29"/>
                  </a:lnTo>
                  <a:lnTo>
                    <a:pt x="187" y="27"/>
                  </a:lnTo>
                  <a:lnTo>
                    <a:pt x="187" y="25"/>
                  </a:lnTo>
                  <a:lnTo>
                    <a:pt x="185" y="24"/>
                  </a:lnTo>
                  <a:lnTo>
                    <a:pt x="183" y="25"/>
                  </a:lnTo>
                  <a:lnTo>
                    <a:pt x="182" y="27"/>
                  </a:lnTo>
                  <a:lnTo>
                    <a:pt x="180" y="29"/>
                  </a:lnTo>
                  <a:lnTo>
                    <a:pt x="178" y="29"/>
                  </a:lnTo>
                  <a:lnTo>
                    <a:pt x="177" y="30"/>
                  </a:lnTo>
                  <a:lnTo>
                    <a:pt x="175" y="37"/>
                  </a:lnTo>
                  <a:lnTo>
                    <a:pt x="175" y="39"/>
                  </a:lnTo>
                  <a:lnTo>
                    <a:pt x="175" y="37"/>
                  </a:lnTo>
                  <a:lnTo>
                    <a:pt x="173" y="34"/>
                  </a:lnTo>
                  <a:lnTo>
                    <a:pt x="173" y="32"/>
                  </a:lnTo>
                  <a:lnTo>
                    <a:pt x="170" y="32"/>
                  </a:lnTo>
                  <a:lnTo>
                    <a:pt x="170" y="30"/>
                  </a:lnTo>
                  <a:lnTo>
                    <a:pt x="168" y="30"/>
                  </a:lnTo>
                  <a:lnTo>
                    <a:pt x="166" y="29"/>
                  </a:lnTo>
                  <a:lnTo>
                    <a:pt x="163" y="30"/>
                  </a:lnTo>
                  <a:lnTo>
                    <a:pt x="161" y="32"/>
                  </a:lnTo>
                  <a:lnTo>
                    <a:pt x="160" y="34"/>
                  </a:lnTo>
                  <a:lnTo>
                    <a:pt x="155" y="34"/>
                  </a:lnTo>
                  <a:lnTo>
                    <a:pt x="149" y="36"/>
                  </a:lnTo>
                  <a:lnTo>
                    <a:pt x="146" y="41"/>
                  </a:lnTo>
                  <a:lnTo>
                    <a:pt x="146" y="39"/>
                  </a:lnTo>
                  <a:lnTo>
                    <a:pt x="144" y="37"/>
                  </a:lnTo>
                  <a:lnTo>
                    <a:pt x="143" y="36"/>
                  </a:lnTo>
                  <a:lnTo>
                    <a:pt x="143" y="36"/>
                  </a:lnTo>
                  <a:lnTo>
                    <a:pt x="144" y="32"/>
                  </a:lnTo>
                  <a:lnTo>
                    <a:pt x="143" y="30"/>
                  </a:lnTo>
                  <a:lnTo>
                    <a:pt x="141" y="32"/>
                  </a:lnTo>
                  <a:lnTo>
                    <a:pt x="138" y="36"/>
                  </a:lnTo>
                  <a:lnTo>
                    <a:pt x="138" y="37"/>
                  </a:lnTo>
                  <a:lnTo>
                    <a:pt x="136" y="37"/>
                  </a:lnTo>
                  <a:lnTo>
                    <a:pt x="136" y="37"/>
                  </a:lnTo>
                  <a:lnTo>
                    <a:pt x="134" y="36"/>
                  </a:lnTo>
                  <a:lnTo>
                    <a:pt x="134" y="34"/>
                  </a:lnTo>
                  <a:lnTo>
                    <a:pt x="138" y="32"/>
                  </a:lnTo>
                  <a:lnTo>
                    <a:pt x="138" y="30"/>
                  </a:lnTo>
                  <a:lnTo>
                    <a:pt x="138" y="29"/>
                  </a:lnTo>
                  <a:lnTo>
                    <a:pt x="138" y="27"/>
                  </a:lnTo>
                  <a:lnTo>
                    <a:pt x="136" y="27"/>
                  </a:lnTo>
                  <a:lnTo>
                    <a:pt x="134" y="25"/>
                  </a:lnTo>
                  <a:lnTo>
                    <a:pt x="134" y="25"/>
                  </a:lnTo>
                  <a:lnTo>
                    <a:pt x="132" y="27"/>
                  </a:lnTo>
                  <a:lnTo>
                    <a:pt x="132" y="27"/>
                  </a:lnTo>
                  <a:lnTo>
                    <a:pt x="131" y="29"/>
                  </a:lnTo>
                  <a:lnTo>
                    <a:pt x="131" y="27"/>
                  </a:lnTo>
                  <a:lnTo>
                    <a:pt x="124" y="20"/>
                  </a:lnTo>
                  <a:lnTo>
                    <a:pt x="121" y="15"/>
                  </a:lnTo>
                  <a:lnTo>
                    <a:pt x="119" y="17"/>
                  </a:lnTo>
                  <a:lnTo>
                    <a:pt x="119" y="19"/>
                  </a:lnTo>
                  <a:lnTo>
                    <a:pt x="117" y="20"/>
                  </a:lnTo>
                  <a:lnTo>
                    <a:pt x="117" y="22"/>
                  </a:lnTo>
                  <a:lnTo>
                    <a:pt x="119" y="24"/>
                  </a:lnTo>
                  <a:lnTo>
                    <a:pt x="119" y="25"/>
                  </a:lnTo>
                  <a:close/>
                  <a:moveTo>
                    <a:pt x="88" y="71"/>
                  </a:moveTo>
                  <a:lnTo>
                    <a:pt x="90" y="73"/>
                  </a:lnTo>
                  <a:lnTo>
                    <a:pt x="92" y="73"/>
                  </a:lnTo>
                  <a:lnTo>
                    <a:pt x="93" y="75"/>
                  </a:lnTo>
                  <a:lnTo>
                    <a:pt x="97" y="75"/>
                  </a:lnTo>
                  <a:lnTo>
                    <a:pt x="98" y="75"/>
                  </a:lnTo>
                  <a:lnTo>
                    <a:pt x="107" y="71"/>
                  </a:lnTo>
                  <a:lnTo>
                    <a:pt x="110" y="69"/>
                  </a:lnTo>
                  <a:lnTo>
                    <a:pt x="112" y="69"/>
                  </a:lnTo>
                  <a:lnTo>
                    <a:pt x="114" y="69"/>
                  </a:lnTo>
                  <a:lnTo>
                    <a:pt x="115" y="69"/>
                  </a:lnTo>
                  <a:lnTo>
                    <a:pt x="117" y="71"/>
                  </a:lnTo>
                  <a:lnTo>
                    <a:pt x="119" y="71"/>
                  </a:lnTo>
                  <a:lnTo>
                    <a:pt x="121" y="71"/>
                  </a:lnTo>
                  <a:lnTo>
                    <a:pt x="124" y="73"/>
                  </a:lnTo>
                  <a:lnTo>
                    <a:pt x="127" y="75"/>
                  </a:lnTo>
                  <a:lnTo>
                    <a:pt x="129" y="75"/>
                  </a:lnTo>
                  <a:lnTo>
                    <a:pt x="131" y="75"/>
                  </a:lnTo>
                  <a:lnTo>
                    <a:pt x="136" y="75"/>
                  </a:lnTo>
                  <a:lnTo>
                    <a:pt x="139" y="73"/>
                  </a:lnTo>
                  <a:lnTo>
                    <a:pt x="141" y="71"/>
                  </a:lnTo>
                  <a:lnTo>
                    <a:pt x="141" y="71"/>
                  </a:lnTo>
                  <a:lnTo>
                    <a:pt x="141" y="69"/>
                  </a:lnTo>
                  <a:lnTo>
                    <a:pt x="141" y="68"/>
                  </a:lnTo>
                  <a:lnTo>
                    <a:pt x="139" y="68"/>
                  </a:lnTo>
                  <a:lnTo>
                    <a:pt x="136" y="64"/>
                  </a:lnTo>
                  <a:lnTo>
                    <a:pt x="134" y="63"/>
                  </a:lnTo>
                  <a:lnTo>
                    <a:pt x="132" y="63"/>
                  </a:lnTo>
                  <a:lnTo>
                    <a:pt x="132" y="63"/>
                  </a:lnTo>
                  <a:lnTo>
                    <a:pt x="129" y="63"/>
                  </a:lnTo>
                  <a:lnTo>
                    <a:pt x="127" y="63"/>
                  </a:lnTo>
                  <a:lnTo>
                    <a:pt x="127" y="63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1"/>
                  </a:lnTo>
                  <a:lnTo>
                    <a:pt x="126" y="59"/>
                  </a:lnTo>
                  <a:lnTo>
                    <a:pt x="126" y="56"/>
                  </a:lnTo>
                  <a:lnTo>
                    <a:pt x="126" y="54"/>
                  </a:lnTo>
                  <a:lnTo>
                    <a:pt x="124" y="51"/>
                  </a:lnTo>
                  <a:lnTo>
                    <a:pt x="121" y="49"/>
                  </a:lnTo>
                  <a:lnTo>
                    <a:pt x="119" y="47"/>
                  </a:lnTo>
                  <a:lnTo>
                    <a:pt x="119" y="44"/>
                  </a:lnTo>
                  <a:lnTo>
                    <a:pt x="119" y="42"/>
                  </a:lnTo>
                  <a:lnTo>
                    <a:pt x="121" y="41"/>
                  </a:lnTo>
                  <a:lnTo>
                    <a:pt x="121" y="41"/>
                  </a:lnTo>
                  <a:lnTo>
                    <a:pt x="119" y="37"/>
                  </a:lnTo>
                  <a:lnTo>
                    <a:pt x="117" y="34"/>
                  </a:lnTo>
                  <a:lnTo>
                    <a:pt x="117" y="32"/>
                  </a:lnTo>
                  <a:lnTo>
                    <a:pt x="115" y="30"/>
                  </a:lnTo>
                  <a:lnTo>
                    <a:pt x="114" y="30"/>
                  </a:lnTo>
                  <a:lnTo>
                    <a:pt x="114" y="32"/>
                  </a:lnTo>
                  <a:lnTo>
                    <a:pt x="112" y="32"/>
                  </a:lnTo>
                  <a:lnTo>
                    <a:pt x="110" y="32"/>
                  </a:lnTo>
                  <a:lnTo>
                    <a:pt x="109" y="32"/>
                  </a:lnTo>
                  <a:lnTo>
                    <a:pt x="105" y="37"/>
                  </a:lnTo>
                  <a:lnTo>
                    <a:pt x="105" y="37"/>
                  </a:lnTo>
                  <a:lnTo>
                    <a:pt x="104" y="39"/>
                  </a:lnTo>
                  <a:lnTo>
                    <a:pt x="102" y="41"/>
                  </a:lnTo>
                  <a:lnTo>
                    <a:pt x="102" y="41"/>
                  </a:lnTo>
                  <a:lnTo>
                    <a:pt x="98" y="44"/>
                  </a:lnTo>
                  <a:lnTo>
                    <a:pt x="100" y="44"/>
                  </a:lnTo>
                  <a:lnTo>
                    <a:pt x="102" y="44"/>
                  </a:lnTo>
                  <a:lnTo>
                    <a:pt x="102" y="44"/>
                  </a:lnTo>
                  <a:lnTo>
                    <a:pt x="104" y="46"/>
                  </a:lnTo>
                  <a:lnTo>
                    <a:pt x="104" y="46"/>
                  </a:lnTo>
                  <a:lnTo>
                    <a:pt x="104" y="47"/>
                  </a:lnTo>
                  <a:lnTo>
                    <a:pt x="104" y="49"/>
                  </a:lnTo>
                  <a:lnTo>
                    <a:pt x="102" y="49"/>
                  </a:lnTo>
                  <a:lnTo>
                    <a:pt x="104" y="58"/>
                  </a:lnTo>
                  <a:lnTo>
                    <a:pt x="104" y="59"/>
                  </a:lnTo>
                  <a:lnTo>
                    <a:pt x="102" y="61"/>
                  </a:lnTo>
                  <a:lnTo>
                    <a:pt x="100" y="63"/>
                  </a:lnTo>
                  <a:lnTo>
                    <a:pt x="98" y="63"/>
                  </a:lnTo>
                  <a:lnTo>
                    <a:pt x="97" y="63"/>
                  </a:lnTo>
                  <a:lnTo>
                    <a:pt x="93" y="61"/>
                  </a:lnTo>
                  <a:lnTo>
                    <a:pt x="92" y="61"/>
                  </a:lnTo>
                  <a:lnTo>
                    <a:pt x="92" y="63"/>
                  </a:lnTo>
                  <a:lnTo>
                    <a:pt x="92" y="66"/>
                  </a:lnTo>
                  <a:lnTo>
                    <a:pt x="92" y="68"/>
                  </a:lnTo>
                  <a:lnTo>
                    <a:pt x="92" y="68"/>
                  </a:lnTo>
                  <a:lnTo>
                    <a:pt x="88" y="68"/>
                  </a:lnTo>
                  <a:lnTo>
                    <a:pt x="88" y="68"/>
                  </a:lnTo>
                  <a:lnTo>
                    <a:pt x="88" y="69"/>
                  </a:lnTo>
                  <a:lnTo>
                    <a:pt x="88" y="69"/>
                  </a:lnTo>
                  <a:lnTo>
                    <a:pt x="88" y="71"/>
                  </a:lnTo>
                  <a:close/>
                  <a:moveTo>
                    <a:pt x="672" y="244"/>
                  </a:moveTo>
                  <a:lnTo>
                    <a:pt x="672" y="244"/>
                  </a:lnTo>
                  <a:lnTo>
                    <a:pt x="672" y="246"/>
                  </a:lnTo>
                  <a:lnTo>
                    <a:pt x="672" y="244"/>
                  </a:lnTo>
                  <a:lnTo>
                    <a:pt x="672" y="244"/>
                  </a:lnTo>
                  <a:lnTo>
                    <a:pt x="674" y="244"/>
                  </a:lnTo>
                  <a:lnTo>
                    <a:pt x="672" y="244"/>
                  </a:lnTo>
                  <a:lnTo>
                    <a:pt x="672" y="244"/>
                  </a:lnTo>
                  <a:close/>
                  <a:moveTo>
                    <a:pt x="525" y="83"/>
                  </a:moveTo>
                  <a:lnTo>
                    <a:pt x="528" y="81"/>
                  </a:lnTo>
                  <a:lnTo>
                    <a:pt x="528" y="81"/>
                  </a:lnTo>
                  <a:lnTo>
                    <a:pt x="526" y="81"/>
                  </a:lnTo>
                  <a:lnTo>
                    <a:pt x="525" y="81"/>
                  </a:lnTo>
                  <a:lnTo>
                    <a:pt x="523" y="81"/>
                  </a:lnTo>
                  <a:lnTo>
                    <a:pt x="521" y="83"/>
                  </a:lnTo>
                  <a:lnTo>
                    <a:pt x="523" y="83"/>
                  </a:lnTo>
                  <a:lnTo>
                    <a:pt x="525" y="83"/>
                  </a:lnTo>
                  <a:close/>
                  <a:moveTo>
                    <a:pt x="511" y="93"/>
                  </a:moveTo>
                  <a:lnTo>
                    <a:pt x="513" y="93"/>
                  </a:lnTo>
                  <a:lnTo>
                    <a:pt x="514" y="92"/>
                  </a:lnTo>
                  <a:lnTo>
                    <a:pt x="516" y="92"/>
                  </a:lnTo>
                  <a:lnTo>
                    <a:pt x="514" y="90"/>
                  </a:lnTo>
                  <a:lnTo>
                    <a:pt x="513" y="90"/>
                  </a:lnTo>
                  <a:lnTo>
                    <a:pt x="509" y="90"/>
                  </a:lnTo>
                  <a:lnTo>
                    <a:pt x="509" y="90"/>
                  </a:lnTo>
                  <a:lnTo>
                    <a:pt x="511" y="92"/>
                  </a:lnTo>
                  <a:lnTo>
                    <a:pt x="511" y="93"/>
                  </a:lnTo>
                  <a:close/>
                  <a:moveTo>
                    <a:pt x="506" y="97"/>
                  </a:moveTo>
                  <a:lnTo>
                    <a:pt x="508" y="98"/>
                  </a:lnTo>
                  <a:lnTo>
                    <a:pt x="509" y="98"/>
                  </a:lnTo>
                  <a:lnTo>
                    <a:pt x="511" y="98"/>
                  </a:lnTo>
                  <a:lnTo>
                    <a:pt x="511" y="97"/>
                  </a:lnTo>
                  <a:lnTo>
                    <a:pt x="511" y="95"/>
                  </a:lnTo>
                  <a:lnTo>
                    <a:pt x="509" y="95"/>
                  </a:lnTo>
                  <a:lnTo>
                    <a:pt x="509" y="93"/>
                  </a:lnTo>
                  <a:lnTo>
                    <a:pt x="508" y="93"/>
                  </a:lnTo>
                  <a:lnTo>
                    <a:pt x="506" y="93"/>
                  </a:lnTo>
                  <a:lnTo>
                    <a:pt x="504" y="92"/>
                  </a:lnTo>
                  <a:lnTo>
                    <a:pt x="506" y="95"/>
                  </a:lnTo>
                  <a:lnTo>
                    <a:pt x="506" y="97"/>
                  </a:lnTo>
                  <a:close/>
                  <a:moveTo>
                    <a:pt x="647" y="42"/>
                  </a:moveTo>
                  <a:lnTo>
                    <a:pt x="649" y="41"/>
                  </a:lnTo>
                  <a:lnTo>
                    <a:pt x="649" y="41"/>
                  </a:lnTo>
                  <a:lnTo>
                    <a:pt x="649" y="41"/>
                  </a:lnTo>
                  <a:lnTo>
                    <a:pt x="649" y="41"/>
                  </a:lnTo>
                  <a:lnTo>
                    <a:pt x="650" y="42"/>
                  </a:lnTo>
                  <a:lnTo>
                    <a:pt x="650" y="41"/>
                  </a:lnTo>
                  <a:lnTo>
                    <a:pt x="655" y="34"/>
                  </a:lnTo>
                  <a:lnTo>
                    <a:pt x="657" y="30"/>
                  </a:lnTo>
                  <a:lnTo>
                    <a:pt x="659" y="27"/>
                  </a:lnTo>
                  <a:lnTo>
                    <a:pt x="661" y="25"/>
                  </a:lnTo>
                  <a:lnTo>
                    <a:pt x="662" y="24"/>
                  </a:lnTo>
                  <a:lnTo>
                    <a:pt x="664" y="20"/>
                  </a:lnTo>
                  <a:lnTo>
                    <a:pt x="664" y="20"/>
                  </a:lnTo>
                  <a:lnTo>
                    <a:pt x="664" y="20"/>
                  </a:lnTo>
                  <a:lnTo>
                    <a:pt x="664" y="20"/>
                  </a:lnTo>
                  <a:lnTo>
                    <a:pt x="666" y="20"/>
                  </a:lnTo>
                  <a:lnTo>
                    <a:pt x="666" y="20"/>
                  </a:lnTo>
                  <a:lnTo>
                    <a:pt x="666" y="19"/>
                  </a:lnTo>
                  <a:lnTo>
                    <a:pt x="666" y="15"/>
                  </a:lnTo>
                  <a:lnTo>
                    <a:pt x="667" y="13"/>
                  </a:lnTo>
                  <a:lnTo>
                    <a:pt x="669" y="8"/>
                  </a:lnTo>
                  <a:lnTo>
                    <a:pt x="669" y="7"/>
                  </a:lnTo>
                  <a:lnTo>
                    <a:pt x="671" y="7"/>
                  </a:lnTo>
                  <a:lnTo>
                    <a:pt x="671" y="5"/>
                  </a:lnTo>
                  <a:lnTo>
                    <a:pt x="671" y="5"/>
                  </a:lnTo>
                  <a:lnTo>
                    <a:pt x="669" y="5"/>
                  </a:lnTo>
                  <a:lnTo>
                    <a:pt x="669" y="5"/>
                  </a:lnTo>
                  <a:lnTo>
                    <a:pt x="667" y="5"/>
                  </a:lnTo>
                  <a:lnTo>
                    <a:pt x="667" y="7"/>
                  </a:lnTo>
                  <a:lnTo>
                    <a:pt x="667" y="5"/>
                  </a:lnTo>
                  <a:lnTo>
                    <a:pt x="667" y="5"/>
                  </a:lnTo>
                  <a:lnTo>
                    <a:pt x="667" y="5"/>
                  </a:lnTo>
                  <a:lnTo>
                    <a:pt x="667" y="5"/>
                  </a:lnTo>
                  <a:lnTo>
                    <a:pt x="666" y="7"/>
                  </a:lnTo>
                  <a:lnTo>
                    <a:pt x="667" y="10"/>
                  </a:lnTo>
                  <a:lnTo>
                    <a:pt x="667" y="10"/>
                  </a:lnTo>
                  <a:lnTo>
                    <a:pt x="666" y="10"/>
                  </a:lnTo>
                  <a:lnTo>
                    <a:pt x="666" y="10"/>
                  </a:lnTo>
                  <a:lnTo>
                    <a:pt x="666" y="13"/>
                  </a:lnTo>
                  <a:lnTo>
                    <a:pt x="664" y="19"/>
                  </a:lnTo>
                  <a:lnTo>
                    <a:pt x="664" y="19"/>
                  </a:lnTo>
                  <a:lnTo>
                    <a:pt x="661" y="20"/>
                  </a:lnTo>
                  <a:lnTo>
                    <a:pt x="655" y="25"/>
                  </a:lnTo>
                  <a:lnTo>
                    <a:pt x="655" y="25"/>
                  </a:lnTo>
                  <a:lnTo>
                    <a:pt x="654" y="30"/>
                  </a:lnTo>
                  <a:lnTo>
                    <a:pt x="654" y="30"/>
                  </a:lnTo>
                  <a:lnTo>
                    <a:pt x="652" y="32"/>
                  </a:lnTo>
                  <a:lnTo>
                    <a:pt x="652" y="34"/>
                  </a:lnTo>
                  <a:lnTo>
                    <a:pt x="650" y="36"/>
                  </a:lnTo>
                  <a:lnTo>
                    <a:pt x="647" y="37"/>
                  </a:lnTo>
                  <a:lnTo>
                    <a:pt x="647" y="39"/>
                  </a:lnTo>
                  <a:lnTo>
                    <a:pt x="647" y="39"/>
                  </a:lnTo>
                  <a:lnTo>
                    <a:pt x="647" y="41"/>
                  </a:lnTo>
                  <a:lnTo>
                    <a:pt x="645" y="41"/>
                  </a:lnTo>
                  <a:lnTo>
                    <a:pt x="647" y="42"/>
                  </a:lnTo>
                  <a:lnTo>
                    <a:pt x="647" y="42"/>
                  </a:lnTo>
                  <a:close/>
                  <a:moveTo>
                    <a:pt x="672" y="100"/>
                  </a:moveTo>
                  <a:lnTo>
                    <a:pt x="674" y="100"/>
                  </a:lnTo>
                  <a:lnTo>
                    <a:pt x="674" y="100"/>
                  </a:lnTo>
                  <a:lnTo>
                    <a:pt x="676" y="98"/>
                  </a:lnTo>
                  <a:lnTo>
                    <a:pt x="676" y="98"/>
                  </a:lnTo>
                  <a:lnTo>
                    <a:pt x="674" y="97"/>
                  </a:lnTo>
                  <a:lnTo>
                    <a:pt x="674" y="95"/>
                  </a:lnTo>
                  <a:lnTo>
                    <a:pt x="672" y="97"/>
                  </a:lnTo>
                  <a:lnTo>
                    <a:pt x="672" y="97"/>
                  </a:lnTo>
                  <a:lnTo>
                    <a:pt x="672" y="100"/>
                  </a:lnTo>
                  <a:lnTo>
                    <a:pt x="672" y="100"/>
                  </a:lnTo>
                  <a:close/>
                  <a:moveTo>
                    <a:pt x="654" y="68"/>
                  </a:moveTo>
                  <a:lnTo>
                    <a:pt x="652" y="69"/>
                  </a:lnTo>
                  <a:lnTo>
                    <a:pt x="650" y="69"/>
                  </a:lnTo>
                  <a:lnTo>
                    <a:pt x="649" y="69"/>
                  </a:lnTo>
                  <a:lnTo>
                    <a:pt x="649" y="69"/>
                  </a:lnTo>
                  <a:lnTo>
                    <a:pt x="647" y="71"/>
                  </a:lnTo>
                  <a:lnTo>
                    <a:pt x="649" y="71"/>
                  </a:lnTo>
                  <a:lnTo>
                    <a:pt x="652" y="71"/>
                  </a:lnTo>
                  <a:lnTo>
                    <a:pt x="654" y="71"/>
                  </a:lnTo>
                  <a:lnTo>
                    <a:pt x="654" y="69"/>
                  </a:lnTo>
                  <a:lnTo>
                    <a:pt x="654" y="69"/>
                  </a:lnTo>
                  <a:lnTo>
                    <a:pt x="655" y="68"/>
                  </a:lnTo>
                  <a:lnTo>
                    <a:pt x="657" y="66"/>
                  </a:lnTo>
                  <a:lnTo>
                    <a:pt x="657" y="66"/>
                  </a:lnTo>
                  <a:lnTo>
                    <a:pt x="657" y="66"/>
                  </a:lnTo>
                  <a:lnTo>
                    <a:pt x="655" y="68"/>
                  </a:lnTo>
                  <a:lnTo>
                    <a:pt x="654" y="68"/>
                  </a:lnTo>
                  <a:close/>
                  <a:moveTo>
                    <a:pt x="688" y="404"/>
                  </a:moveTo>
                  <a:lnTo>
                    <a:pt x="688" y="404"/>
                  </a:lnTo>
                  <a:lnTo>
                    <a:pt x="688" y="404"/>
                  </a:lnTo>
                  <a:lnTo>
                    <a:pt x="686" y="402"/>
                  </a:lnTo>
                  <a:lnTo>
                    <a:pt x="684" y="404"/>
                  </a:lnTo>
                  <a:lnTo>
                    <a:pt x="684" y="404"/>
                  </a:lnTo>
                  <a:lnTo>
                    <a:pt x="684" y="406"/>
                  </a:lnTo>
                  <a:lnTo>
                    <a:pt x="684" y="407"/>
                  </a:lnTo>
                  <a:lnTo>
                    <a:pt x="684" y="409"/>
                  </a:lnTo>
                  <a:lnTo>
                    <a:pt x="684" y="409"/>
                  </a:lnTo>
                  <a:lnTo>
                    <a:pt x="684" y="409"/>
                  </a:lnTo>
                  <a:lnTo>
                    <a:pt x="684" y="409"/>
                  </a:lnTo>
                  <a:lnTo>
                    <a:pt x="684" y="409"/>
                  </a:lnTo>
                  <a:lnTo>
                    <a:pt x="686" y="409"/>
                  </a:lnTo>
                  <a:lnTo>
                    <a:pt x="686" y="409"/>
                  </a:lnTo>
                  <a:lnTo>
                    <a:pt x="688" y="409"/>
                  </a:lnTo>
                  <a:lnTo>
                    <a:pt x="688" y="409"/>
                  </a:lnTo>
                  <a:lnTo>
                    <a:pt x="688" y="409"/>
                  </a:lnTo>
                  <a:lnTo>
                    <a:pt x="688" y="411"/>
                  </a:lnTo>
                  <a:lnTo>
                    <a:pt x="688" y="413"/>
                  </a:lnTo>
                  <a:lnTo>
                    <a:pt x="689" y="414"/>
                  </a:lnTo>
                  <a:lnTo>
                    <a:pt x="689" y="416"/>
                  </a:lnTo>
                  <a:lnTo>
                    <a:pt x="691" y="416"/>
                  </a:lnTo>
                  <a:lnTo>
                    <a:pt x="693" y="416"/>
                  </a:lnTo>
                  <a:lnTo>
                    <a:pt x="693" y="416"/>
                  </a:lnTo>
                  <a:lnTo>
                    <a:pt x="693" y="418"/>
                  </a:lnTo>
                  <a:lnTo>
                    <a:pt x="693" y="418"/>
                  </a:lnTo>
                  <a:lnTo>
                    <a:pt x="694" y="418"/>
                  </a:lnTo>
                  <a:lnTo>
                    <a:pt x="696" y="418"/>
                  </a:lnTo>
                  <a:lnTo>
                    <a:pt x="696" y="416"/>
                  </a:lnTo>
                  <a:lnTo>
                    <a:pt x="698" y="414"/>
                  </a:lnTo>
                  <a:lnTo>
                    <a:pt x="698" y="413"/>
                  </a:lnTo>
                  <a:lnTo>
                    <a:pt x="698" y="413"/>
                  </a:lnTo>
                  <a:lnTo>
                    <a:pt x="696" y="413"/>
                  </a:lnTo>
                  <a:lnTo>
                    <a:pt x="696" y="413"/>
                  </a:lnTo>
                  <a:lnTo>
                    <a:pt x="694" y="411"/>
                  </a:lnTo>
                  <a:lnTo>
                    <a:pt x="694" y="411"/>
                  </a:lnTo>
                  <a:lnTo>
                    <a:pt x="696" y="409"/>
                  </a:lnTo>
                  <a:lnTo>
                    <a:pt x="694" y="404"/>
                  </a:lnTo>
                  <a:lnTo>
                    <a:pt x="694" y="402"/>
                  </a:lnTo>
                  <a:lnTo>
                    <a:pt x="693" y="401"/>
                  </a:lnTo>
                  <a:lnTo>
                    <a:pt x="691" y="401"/>
                  </a:lnTo>
                  <a:lnTo>
                    <a:pt x="691" y="399"/>
                  </a:lnTo>
                  <a:lnTo>
                    <a:pt x="691" y="399"/>
                  </a:lnTo>
                  <a:lnTo>
                    <a:pt x="689" y="399"/>
                  </a:lnTo>
                  <a:lnTo>
                    <a:pt x="688" y="399"/>
                  </a:lnTo>
                  <a:lnTo>
                    <a:pt x="688" y="401"/>
                  </a:lnTo>
                  <a:lnTo>
                    <a:pt x="688" y="404"/>
                  </a:lnTo>
                  <a:lnTo>
                    <a:pt x="688" y="404"/>
                  </a:lnTo>
                  <a:close/>
                  <a:moveTo>
                    <a:pt x="645" y="71"/>
                  </a:moveTo>
                  <a:lnTo>
                    <a:pt x="644" y="73"/>
                  </a:lnTo>
                  <a:lnTo>
                    <a:pt x="644" y="75"/>
                  </a:lnTo>
                  <a:lnTo>
                    <a:pt x="644" y="78"/>
                  </a:lnTo>
                  <a:lnTo>
                    <a:pt x="644" y="80"/>
                  </a:lnTo>
                  <a:lnTo>
                    <a:pt x="644" y="80"/>
                  </a:lnTo>
                  <a:lnTo>
                    <a:pt x="644" y="81"/>
                  </a:lnTo>
                  <a:lnTo>
                    <a:pt x="644" y="81"/>
                  </a:lnTo>
                  <a:lnTo>
                    <a:pt x="644" y="80"/>
                  </a:lnTo>
                  <a:lnTo>
                    <a:pt x="645" y="80"/>
                  </a:lnTo>
                  <a:lnTo>
                    <a:pt x="645" y="78"/>
                  </a:lnTo>
                  <a:lnTo>
                    <a:pt x="644" y="78"/>
                  </a:lnTo>
                  <a:lnTo>
                    <a:pt x="644" y="78"/>
                  </a:lnTo>
                  <a:lnTo>
                    <a:pt x="645" y="73"/>
                  </a:lnTo>
                  <a:lnTo>
                    <a:pt x="645" y="71"/>
                  </a:lnTo>
                  <a:close/>
                  <a:moveTo>
                    <a:pt x="615" y="93"/>
                  </a:moveTo>
                  <a:lnTo>
                    <a:pt x="615" y="95"/>
                  </a:lnTo>
                  <a:lnTo>
                    <a:pt x="616" y="95"/>
                  </a:lnTo>
                  <a:lnTo>
                    <a:pt x="618" y="95"/>
                  </a:lnTo>
                  <a:lnTo>
                    <a:pt x="618" y="95"/>
                  </a:lnTo>
                  <a:lnTo>
                    <a:pt x="620" y="95"/>
                  </a:lnTo>
                  <a:lnTo>
                    <a:pt x="621" y="95"/>
                  </a:lnTo>
                  <a:lnTo>
                    <a:pt x="621" y="93"/>
                  </a:lnTo>
                  <a:lnTo>
                    <a:pt x="623" y="93"/>
                  </a:lnTo>
                  <a:lnTo>
                    <a:pt x="627" y="92"/>
                  </a:lnTo>
                  <a:lnTo>
                    <a:pt x="630" y="90"/>
                  </a:lnTo>
                  <a:lnTo>
                    <a:pt x="630" y="88"/>
                  </a:lnTo>
                  <a:lnTo>
                    <a:pt x="628" y="86"/>
                  </a:lnTo>
                  <a:lnTo>
                    <a:pt x="627" y="88"/>
                  </a:lnTo>
                  <a:lnTo>
                    <a:pt x="625" y="90"/>
                  </a:lnTo>
                  <a:lnTo>
                    <a:pt x="623" y="92"/>
                  </a:lnTo>
                  <a:lnTo>
                    <a:pt x="623" y="92"/>
                  </a:lnTo>
                  <a:lnTo>
                    <a:pt x="621" y="92"/>
                  </a:lnTo>
                  <a:lnTo>
                    <a:pt x="621" y="92"/>
                  </a:lnTo>
                  <a:lnTo>
                    <a:pt x="620" y="92"/>
                  </a:lnTo>
                  <a:lnTo>
                    <a:pt x="621" y="90"/>
                  </a:lnTo>
                  <a:lnTo>
                    <a:pt x="621" y="90"/>
                  </a:lnTo>
                  <a:lnTo>
                    <a:pt x="621" y="90"/>
                  </a:lnTo>
                  <a:lnTo>
                    <a:pt x="620" y="88"/>
                  </a:lnTo>
                  <a:lnTo>
                    <a:pt x="620" y="90"/>
                  </a:lnTo>
                  <a:lnTo>
                    <a:pt x="618" y="92"/>
                  </a:lnTo>
                  <a:lnTo>
                    <a:pt x="616" y="92"/>
                  </a:lnTo>
                  <a:lnTo>
                    <a:pt x="616" y="92"/>
                  </a:lnTo>
                  <a:lnTo>
                    <a:pt x="615" y="92"/>
                  </a:lnTo>
                  <a:lnTo>
                    <a:pt x="615" y="90"/>
                  </a:lnTo>
                  <a:lnTo>
                    <a:pt x="615" y="92"/>
                  </a:lnTo>
                  <a:lnTo>
                    <a:pt x="615" y="92"/>
                  </a:lnTo>
                  <a:lnTo>
                    <a:pt x="615" y="93"/>
                  </a:lnTo>
                  <a:lnTo>
                    <a:pt x="615" y="93"/>
                  </a:lnTo>
                  <a:close/>
                  <a:moveTo>
                    <a:pt x="603" y="64"/>
                  </a:moveTo>
                  <a:lnTo>
                    <a:pt x="604" y="63"/>
                  </a:lnTo>
                  <a:lnTo>
                    <a:pt x="606" y="61"/>
                  </a:lnTo>
                  <a:lnTo>
                    <a:pt x="608" y="59"/>
                  </a:lnTo>
                  <a:lnTo>
                    <a:pt x="606" y="59"/>
                  </a:lnTo>
                  <a:lnTo>
                    <a:pt x="603" y="61"/>
                  </a:lnTo>
                  <a:lnTo>
                    <a:pt x="599" y="63"/>
                  </a:lnTo>
                  <a:lnTo>
                    <a:pt x="601" y="64"/>
                  </a:lnTo>
                  <a:lnTo>
                    <a:pt x="603" y="64"/>
                  </a:lnTo>
                  <a:close/>
                  <a:moveTo>
                    <a:pt x="623" y="59"/>
                  </a:moveTo>
                  <a:lnTo>
                    <a:pt x="623" y="59"/>
                  </a:lnTo>
                  <a:lnTo>
                    <a:pt x="625" y="59"/>
                  </a:lnTo>
                  <a:lnTo>
                    <a:pt x="627" y="58"/>
                  </a:lnTo>
                  <a:lnTo>
                    <a:pt x="628" y="56"/>
                  </a:lnTo>
                  <a:lnTo>
                    <a:pt x="628" y="56"/>
                  </a:lnTo>
                  <a:lnTo>
                    <a:pt x="628" y="56"/>
                  </a:lnTo>
                  <a:lnTo>
                    <a:pt x="630" y="56"/>
                  </a:lnTo>
                  <a:lnTo>
                    <a:pt x="630" y="56"/>
                  </a:lnTo>
                  <a:lnTo>
                    <a:pt x="630" y="56"/>
                  </a:lnTo>
                  <a:lnTo>
                    <a:pt x="632" y="56"/>
                  </a:lnTo>
                  <a:lnTo>
                    <a:pt x="635" y="54"/>
                  </a:lnTo>
                  <a:lnTo>
                    <a:pt x="637" y="51"/>
                  </a:lnTo>
                  <a:lnTo>
                    <a:pt x="637" y="51"/>
                  </a:lnTo>
                  <a:lnTo>
                    <a:pt x="638" y="51"/>
                  </a:lnTo>
                  <a:lnTo>
                    <a:pt x="642" y="47"/>
                  </a:lnTo>
                  <a:lnTo>
                    <a:pt x="644" y="46"/>
                  </a:lnTo>
                  <a:lnTo>
                    <a:pt x="645" y="44"/>
                  </a:lnTo>
                  <a:lnTo>
                    <a:pt x="644" y="42"/>
                  </a:lnTo>
                  <a:lnTo>
                    <a:pt x="644" y="44"/>
                  </a:lnTo>
                  <a:lnTo>
                    <a:pt x="642" y="44"/>
                  </a:lnTo>
                  <a:lnTo>
                    <a:pt x="640" y="47"/>
                  </a:lnTo>
                  <a:lnTo>
                    <a:pt x="637" y="47"/>
                  </a:lnTo>
                  <a:lnTo>
                    <a:pt x="635" y="49"/>
                  </a:lnTo>
                  <a:lnTo>
                    <a:pt x="635" y="51"/>
                  </a:lnTo>
                  <a:lnTo>
                    <a:pt x="635" y="49"/>
                  </a:lnTo>
                  <a:lnTo>
                    <a:pt x="635" y="49"/>
                  </a:lnTo>
                  <a:lnTo>
                    <a:pt x="632" y="53"/>
                  </a:lnTo>
                  <a:lnTo>
                    <a:pt x="632" y="54"/>
                  </a:lnTo>
                  <a:lnTo>
                    <a:pt x="630" y="54"/>
                  </a:lnTo>
                  <a:lnTo>
                    <a:pt x="628" y="54"/>
                  </a:lnTo>
                  <a:lnTo>
                    <a:pt x="628" y="53"/>
                  </a:lnTo>
                  <a:lnTo>
                    <a:pt x="628" y="51"/>
                  </a:lnTo>
                  <a:lnTo>
                    <a:pt x="627" y="53"/>
                  </a:lnTo>
                  <a:lnTo>
                    <a:pt x="625" y="54"/>
                  </a:lnTo>
                  <a:lnTo>
                    <a:pt x="623" y="56"/>
                  </a:lnTo>
                  <a:lnTo>
                    <a:pt x="623" y="56"/>
                  </a:lnTo>
                  <a:lnTo>
                    <a:pt x="621" y="58"/>
                  </a:lnTo>
                  <a:lnTo>
                    <a:pt x="620" y="58"/>
                  </a:lnTo>
                  <a:lnTo>
                    <a:pt x="620" y="58"/>
                  </a:lnTo>
                  <a:lnTo>
                    <a:pt x="618" y="61"/>
                  </a:lnTo>
                  <a:lnTo>
                    <a:pt x="618" y="61"/>
                  </a:lnTo>
                  <a:lnTo>
                    <a:pt x="618" y="61"/>
                  </a:lnTo>
                  <a:lnTo>
                    <a:pt x="618" y="63"/>
                  </a:lnTo>
                  <a:lnTo>
                    <a:pt x="620" y="61"/>
                  </a:lnTo>
                  <a:lnTo>
                    <a:pt x="623" y="59"/>
                  </a:lnTo>
                  <a:close/>
                  <a:moveTo>
                    <a:pt x="294" y="100"/>
                  </a:moveTo>
                  <a:lnTo>
                    <a:pt x="294" y="98"/>
                  </a:lnTo>
                  <a:lnTo>
                    <a:pt x="294" y="97"/>
                  </a:lnTo>
                  <a:lnTo>
                    <a:pt x="292" y="95"/>
                  </a:lnTo>
                  <a:lnTo>
                    <a:pt x="290" y="95"/>
                  </a:lnTo>
                  <a:lnTo>
                    <a:pt x="289" y="95"/>
                  </a:lnTo>
                  <a:lnTo>
                    <a:pt x="289" y="97"/>
                  </a:lnTo>
                  <a:lnTo>
                    <a:pt x="289" y="97"/>
                  </a:lnTo>
                  <a:lnTo>
                    <a:pt x="292" y="100"/>
                  </a:lnTo>
                  <a:lnTo>
                    <a:pt x="294" y="100"/>
                  </a:lnTo>
                  <a:close/>
                  <a:moveTo>
                    <a:pt x="306" y="64"/>
                  </a:moveTo>
                  <a:lnTo>
                    <a:pt x="307" y="64"/>
                  </a:lnTo>
                  <a:lnTo>
                    <a:pt x="309" y="64"/>
                  </a:lnTo>
                  <a:lnTo>
                    <a:pt x="311" y="64"/>
                  </a:lnTo>
                  <a:lnTo>
                    <a:pt x="312" y="64"/>
                  </a:lnTo>
                  <a:lnTo>
                    <a:pt x="312" y="63"/>
                  </a:lnTo>
                  <a:lnTo>
                    <a:pt x="314" y="63"/>
                  </a:lnTo>
                  <a:lnTo>
                    <a:pt x="314" y="61"/>
                  </a:lnTo>
                  <a:lnTo>
                    <a:pt x="314" y="61"/>
                  </a:lnTo>
                  <a:lnTo>
                    <a:pt x="314" y="59"/>
                  </a:lnTo>
                  <a:lnTo>
                    <a:pt x="314" y="58"/>
                  </a:lnTo>
                  <a:lnTo>
                    <a:pt x="312" y="58"/>
                  </a:lnTo>
                  <a:lnTo>
                    <a:pt x="309" y="59"/>
                  </a:lnTo>
                  <a:lnTo>
                    <a:pt x="309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6" y="58"/>
                  </a:lnTo>
                  <a:lnTo>
                    <a:pt x="304" y="58"/>
                  </a:lnTo>
                  <a:lnTo>
                    <a:pt x="302" y="59"/>
                  </a:lnTo>
                  <a:lnTo>
                    <a:pt x="302" y="61"/>
                  </a:lnTo>
                  <a:lnTo>
                    <a:pt x="304" y="63"/>
                  </a:lnTo>
                  <a:lnTo>
                    <a:pt x="306" y="64"/>
                  </a:lnTo>
                  <a:close/>
                  <a:moveTo>
                    <a:pt x="53" y="334"/>
                  </a:moveTo>
                  <a:lnTo>
                    <a:pt x="53" y="336"/>
                  </a:lnTo>
                  <a:lnTo>
                    <a:pt x="54" y="336"/>
                  </a:lnTo>
                  <a:lnTo>
                    <a:pt x="54" y="336"/>
                  </a:lnTo>
                  <a:lnTo>
                    <a:pt x="54" y="334"/>
                  </a:lnTo>
                  <a:lnTo>
                    <a:pt x="54" y="334"/>
                  </a:lnTo>
                  <a:lnTo>
                    <a:pt x="54" y="333"/>
                  </a:lnTo>
                  <a:lnTo>
                    <a:pt x="53" y="333"/>
                  </a:lnTo>
                  <a:lnTo>
                    <a:pt x="53" y="331"/>
                  </a:lnTo>
                  <a:lnTo>
                    <a:pt x="51" y="331"/>
                  </a:lnTo>
                  <a:lnTo>
                    <a:pt x="51" y="331"/>
                  </a:lnTo>
                  <a:lnTo>
                    <a:pt x="51" y="331"/>
                  </a:lnTo>
                  <a:lnTo>
                    <a:pt x="51" y="333"/>
                  </a:lnTo>
                  <a:lnTo>
                    <a:pt x="51" y="333"/>
                  </a:lnTo>
                  <a:lnTo>
                    <a:pt x="53" y="334"/>
                  </a:lnTo>
                  <a:close/>
                  <a:moveTo>
                    <a:pt x="301" y="7"/>
                  </a:moveTo>
                  <a:lnTo>
                    <a:pt x="301" y="8"/>
                  </a:lnTo>
                  <a:lnTo>
                    <a:pt x="301" y="8"/>
                  </a:lnTo>
                  <a:lnTo>
                    <a:pt x="302" y="10"/>
                  </a:lnTo>
                  <a:lnTo>
                    <a:pt x="302" y="10"/>
                  </a:lnTo>
                  <a:lnTo>
                    <a:pt x="304" y="13"/>
                  </a:lnTo>
                  <a:lnTo>
                    <a:pt x="304" y="15"/>
                  </a:lnTo>
                  <a:lnTo>
                    <a:pt x="302" y="15"/>
                  </a:lnTo>
                  <a:lnTo>
                    <a:pt x="302" y="15"/>
                  </a:lnTo>
                  <a:lnTo>
                    <a:pt x="301" y="15"/>
                  </a:lnTo>
                  <a:lnTo>
                    <a:pt x="301" y="17"/>
                  </a:lnTo>
                  <a:lnTo>
                    <a:pt x="301" y="17"/>
                  </a:lnTo>
                  <a:lnTo>
                    <a:pt x="304" y="22"/>
                  </a:lnTo>
                  <a:lnTo>
                    <a:pt x="306" y="24"/>
                  </a:lnTo>
                  <a:lnTo>
                    <a:pt x="307" y="27"/>
                  </a:lnTo>
                  <a:lnTo>
                    <a:pt x="307" y="29"/>
                  </a:lnTo>
                  <a:lnTo>
                    <a:pt x="311" y="32"/>
                  </a:lnTo>
                  <a:lnTo>
                    <a:pt x="311" y="30"/>
                  </a:lnTo>
                  <a:lnTo>
                    <a:pt x="312" y="25"/>
                  </a:lnTo>
                  <a:lnTo>
                    <a:pt x="312" y="24"/>
                  </a:lnTo>
                  <a:lnTo>
                    <a:pt x="312" y="22"/>
                  </a:lnTo>
                  <a:lnTo>
                    <a:pt x="311" y="20"/>
                  </a:lnTo>
                  <a:lnTo>
                    <a:pt x="311" y="19"/>
                  </a:lnTo>
                  <a:lnTo>
                    <a:pt x="312" y="17"/>
                  </a:lnTo>
                  <a:lnTo>
                    <a:pt x="312" y="17"/>
                  </a:lnTo>
                  <a:lnTo>
                    <a:pt x="311" y="17"/>
                  </a:lnTo>
                  <a:lnTo>
                    <a:pt x="309" y="15"/>
                  </a:lnTo>
                  <a:lnTo>
                    <a:pt x="309" y="13"/>
                  </a:lnTo>
                  <a:lnTo>
                    <a:pt x="309" y="13"/>
                  </a:lnTo>
                  <a:lnTo>
                    <a:pt x="311" y="13"/>
                  </a:lnTo>
                  <a:lnTo>
                    <a:pt x="311" y="13"/>
                  </a:lnTo>
                  <a:lnTo>
                    <a:pt x="311" y="12"/>
                  </a:lnTo>
                  <a:lnTo>
                    <a:pt x="311" y="12"/>
                  </a:lnTo>
                  <a:lnTo>
                    <a:pt x="311" y="10"/>
                  </a:lnTo>
                  <a:lnTo>
                    <a:pt x="311" y="8"/>
                  </a:lnTo>
                  <a:lnTo>
                    <a:pt x="309" y="8"/>
                  </a:lnTo>
                  <a:lnTo>
                    <a:pt x="311" y="8"/>
                  </a:lnTo>
                  <a:lnTo>
                    <a:pt x="309" y="7"/>
                  </a:lnTo>
                  <a:lnTo>
                    <a:pt x="309" y="5"/>
                  </a:lnTo>
                  <a:lnTo>
                    <a:pt x="309" y="3"/>
                  </a:lnTo>
                  <a:lnTo>
                    <a:pt x="309" y="3"/>
                  </a:lnTo>
                  <a:lnTo>
                    <a:pt x="309" y="2"/>
                  </a:lnTo>
                  <a:lnTo>
                    <a:pt x="311" y="0"/>
                  </a:lnTo>
                  <a:lnTo>
                    <a:pt x="309" y="0"/>
                  </a:lnTo>
                  <a:lnTo>
                    <a:pt x="307" y="2"/>
                  </a:lnTo>
                  <a:lnTo>
                    <a:pt x="307" y="3"/>
                  </a:lnTo>
                  <a:lnTo>
                    <a:pt x="307" y="5"/>
                  </a:lnTo>
                  <a:lnTo>
                    <a:pt x="306" y="5"/>
                  </a:lnTo>
                  <a:lnTo>
                    <a:pt x="304" y="7"/>
                  </a:lnTo>
                  <a:lnTo>
                    <a:pt x="304" y="7"/>
                  </a:lnTo>
                  <a:lnTo>
                    <a:pt x="302" y="7"/>
                  </a:lnTo>
                  <a:lnTo>
                    <a:pt x="302" y="7"/>
                  </a:lnTo>
                  <a:lnTo>
                    <a:pt x="301" y="5"/>
                  </a:lnTo>
                  <a:lnTo>
                    <a:pt x="299" y="5"/>
                  </a:lnTo>
                  <a:lnTo>
                    <a:pt x="299" y="7"/>
                  </a:lnTo>
                  <a:lnTo>
                    <a:pt x="301" y="7"/>
                  </a:lnTo>
                  <a:close/>
                  <a:moveTo>
                    <a:pt x="46" y="329"/>
                  </a:moveTo>
                  <a:lnTo>
                    <a:pt x="46" y="329"/>
                  </a:lnTo>
                  <a:lnTo>
                    <a:pt x="44" y="329"/>
                  </a:lnTo>
                  <a:lnTo>
                    <a:pt x="44" y="329"/>
                  </a:lnTo>
                  <a:lnTo>
                    <a:pt x="44" y="329"/>
                  </a:lnTo>
                  <a:lnTo>
                    <a:pt x="44" y="331"/>
                  </a:lnTo>
                  <a:lnTo>
                    <a:pt x="46" y="333"/>
                  </a:lnTo>
                  <a:lnTo>
                    <a:pt x="46" y="334"/>
                  </a:lnTo>
                  <a:lnTo>
                    <a:pt x="48" y="339"/>
                  </a:lnTo>
                  <a:lnTo>
                    <a:pt x="49" y="341"/>
                  </a:lnTo>
                  <a:lnTo>
                    <a:pt x="51" y="341"/>
                  </a:lnTo>
                  <a:lnTo>
                    <a:pt x="51" y="343"/>
                  </a:lnTo>
                  <a:lnTo>
                    <a:pt x="51" y="343"/>
                  </a:lnTo>
                  <a:lnTo>
                    <a:pt x="51" y="345"/>
                  </a:lnTo>
                  <a:lnTo>
                    <a:pt x="51" y="339"/>
                  </a:lnTo>
                  <a:lnTo>
                    <a:pt x="51" y="338"/>
                  </a:lnTo>
                  <a:lnTo>
                    <a:pt x="49" y="334"/>
                  </a:lnTo>
                  <a:lnTo>
                    <a:pt x="46" y="329"/>
                  </a:lnTo>
                  <a:close/>
                  <a:moveTo>
                    <a:pt x="379" y="49"/>
                  </a:moveTo>
                  <a:lnTo>
                    <a:pt x="379" y="49"/>
                  </a:lnTo>
                  <a:lnTo>
                    <a:pt x="379" y="49"/>
                  </a:lnTo>
                  <a:lnTo>
                    <a:pt x="379" y="49"/>
                  </a:lnTo>
                  <a:lnTo>
                    <a:pt x="380" y="47"/>
                  </a:lnTo>
                  <a:lnTo>
                    <a:pt x="382" y="46"/>
                  </a:lnTo>
                  <a:lnTo>
                    <a:pt x="382" y="46"/>
                  </a:lnTo>
                  <a:lnTo>
                    <a:pt x="384" y="46"/>
                  </a:lnTo>
                  <a:lnTo>
                    <a:pt x="385" y="46"/>
                  </a:lnTo>
                  <a:lnTo>
                    <a:pt x="387" y="46"/>
                  </a:lnTo>
                  <a:lnTo>
                    <a:pt x="389" y="46"/>
                  </a:lnTo>
                  <a:lnTo>
                    <a:pt x="387" y="46"/>
                  </a:lnTo>
                  <a:lnTo>
                    <a:pt x="387" y="44"/>
                  </a:lnTo>
                  <a:lnTo>
                    <a:pt x="385" y="44"/>
                  </a:lnTo>
                  <a:lnTo>
                    <a:pt x="385" y="42"/>
                  </a:lnTo>
                  <a:lnTo>
                    <a:pt x="384" y="42"/>
                  </a:lnTo>
                  <a:lnTo>
                    <a:pt x="384" y="44"/>
                  </a:lnTo>
                  <a:lnTo>
                    <a:pt x="382" y="44"/>
                  </a:lnTo>
                  <a:lnTo>
                    <a:pt x="379" y="44"/>
                  </a:lnTo>
                  <a:lnTo>
                    <a:pt x="379" y="46"/>
                  </a:lnTo>
                  <a:lnTo>
                    <a:pt x="379" y="46"/>
                  </a:lnTo>
                  <a:lnTo>
                    <a:pt x="379" y="47"/>
                  </a:lnTo>
                  <a:lnTo>
                    <a:pt x="379" y="47"/>
                  </a:lnTo>
                  <a:lnTo>
                    <a:pt x="379" y="49"/>
                  </a:lnTo>
                  <a:close/>
                  <a:moveTo>
                    <a:pt x="375" y="59"/>
                  </a:moveTo>
                  <a:lnTo>
                    <a:pt x="377" y="59"/>
                  </a:lnTo>
                  <a:lnTo>
                    <a:pt x="379" y="59"/>
                  </a:lnTo>
                  <a:lnTo>
                    <a:pt x="379" y="59"/>
                  </a:lnTo>
                  <a:lnTo>
                    <a:pt x="380" y="59"/>
                  </a:lnTo>
                  <a:lnTo>
                    <a:pt x="380" y="58"/>
                  </a:lnTo>
                  <a:lnTo>
                    <a:pt x="379" y="58"/>
                  </a:lnTo>
                  <a:lnTo>
                    <a:pt x="379" y="56"/>
                  </a:lnTo>
                  <a:lnTo>
                    <a:pt x="380" y="56"/>
                  </a:lnTo>
                  <a:lnTo>
                    <a:pt x="384" y="56"/>
                  </a:lnTo>
                  <a:lnTo>
                    <a:pt x="385" y="56"/>
                  </a:lnTo>
                  <a:lnTo>
                    <a:pt x="387" y="54"/>
                  </a:lnTo>
                  <a:lnTo>
                    <a:pt x="385" y="53"/>
                  </a:lnTo>
                  <a:lnTo>
                    <a:pt x="384" y="53"/>
                  </a:lnTo>
                  <a:lnTo>
                    <a:pt x="382" y="53"/>
                  </a:lnTo>
                  <a:lnTo>
                    <a:pt x="380" y="54"/>
                  </a:lnTo>
                  <a:lnTo>
                    <a:pt x="377" y="56"/>
                  </a:lnTo>
                  <a:lnTo>
                    <a:pt x="377" y="56"/>
                  </a:lnTo>
                  <a:lnTo>
                    <a:pt x="375" y="56"/>
                  </a:lnTo>
                  <a:lnTo>
                    <a:pt x="375" y="58"/>
                  </a:lnTo>
                  <a:lnTo>
                    <a:pt x="377" y="59"/>
                  </a:lnTo>
                  <a:lnTo>
                    <a:pt x="375" y="59"/>
                  </a:lnTo>
                  <a:close/>
                  <a:moveTo>
                    <a:pt x="684" y="285"/>
                  </a:moveTo>
                  <a:lnTo>
                    <a:pt x="684" y="285"/>
                  </a:lnTo>
                  <a:lnTo>
                    <a:pt x="684" y="283"/>
                  </a:lnTo>
                  <a:lnTo>
                    <a:pt x="684" y="283"/>
                  </a:lnTo>
                  <a:lnTo>
                    <a:pt x="684" y="282"/>
                  </a:lnTo>
                  <a:lnTo>
                    <a:pt x="686" y="282"/>
                  </a:lnTo>
                  <a:lnTo>
                    <a:pt x="686" y="282"/>
                  </a:lnTo>
                  <a:lnTo>
                    <a:pt x="686" y="280"/>
                  </a:lnTo>
                  <a:lnTo>
                    <a:pt x="684" y="280"/>
                  </a:lnTo>
                  <a:lnTo>
                    <a:pt x="684" y="280"/>
                  </a:lnTo>
                  <a:lnTo>
                    <a:pt x="684" y="278"/>
                  </a:lnTo>
                  <a:lnTo>
                    <a:pt x="684" y="278"/>
                  </a:lnTo>
                  <a:lnTo>
                    <a:pt x="684" y="277"/>
                  </a:lnTo>
                  <a:lnTo>
                    <a:pt x="684" y="277"/>
                  </a:lnTo>
                  <a:lnTo>
                    <a:pt x="684" y="277"/>
                  </a:lnTo>
                  <a:lnTo>
                    <a:pt x="684" y="277"/>
                  </a:lnTo>
                  <a:lnTo>
                    <a:pt x="684" y="277"/>
                  </a:lnTo>
                  <a:lnTo>
                    <a:pt x="686" y="275"/>
                  </a:lnTo>
                  <a:lnTo>
                    <a:pt x="686" y="275"/>
                  </a:lnTo>
                  <a:lnTo>
                    <a:pt x="688" y="273"/>
                  </a:lnTo>
                  <a:lnTo>
                    <a:pt x="686" y="273"/>
                  </a:lnTo>
                  <a:lnTo>
                    <a:pt x="684" y="275"/>
                  </a:lnTo>
                  <a:lnTo>
                    <a:pt x="684" y="275"/>
                  </a:lnTo>
                  <a:lnTo>
                    <a:pt x="683" y="273"/>
                  </a:lnTo>
                  <a:lnTo>
                    <a:pt x="683" y="273"/>
                  </a:lnTo>
                  <a:lnTo>
                    <a:pt x="681" y="275"/>
                  </a:lnTo>
                  <a:lnTo>
                    <a:pt x="681" y="277"/>
                  </a:lnTo>
                  <a:lnTo>
                    <a:pt x="681" y="277"/>
                  </a:lnTo>
                  <a:lnTo>
                    <a:pt x="679" y="278"/>
                  </a:lnTo>
                  <a:lnTo>
                    <a:pt x="679" y="278"/>
                  </a:lnTo>
                  <a:lnTo>
                    <a:pt x="678" y="278"/>
                  </a:lnTo>
                  <a:lnTo>
                    <a:pt x="672" y="275"/>
                  </a:lnTo>
                  <a:lnTo>
                    <a:pt x="671" y="273"/>
                  </a:lnTo>
                  <a:lnTo>
                    <a:pt x="671" y="275"/>
                  </a:lnTo>
                  <a:lnTo>
                    <a:pt x="671" y="277"/>
                  </a:lnTo>
                  <a:lnTo>
                    <a:pt x="671" y="277"/>
                  </a:lnTo>
                  <a:lnTo>
                    <a:pt x="671" y="277"/>
                  </a:lnTo>
                  <a:lnTo>
                    <a:pt x="667" y="277"/>
                  </a:lnTo>
                  <a:lnTo>
                    <a:pt x="666" y="277"/>
                  </a:lnTo>
                  <a:lnTo>
                    <a:pt x="666" y="277"/>
                  </a:lnTo>
                  <a:lnTo>
                    <a:pt x="666" y="277"/>
                  </a:lnTo>
                  <a:lnTo>
                    <a:pt x="664" y="275"/>
                  </a:lnTo>
                  <a:lnTo>
                    <a:pt x="664" y="272"/>
                  </a:lnTo>
                  <a:lnTo>
                    <a:pt x="664" y="270"/>
                  </a:lnTo>
                  <a:lnTo>
                    <a:pt x="664" y="268"/>
                  </a:lnTo>
                  <a:lnTo>
                    <a:pt x="664" y="268"/>
                  </a:lnTo>
                  <a:lnTo>
                    <a:pt x="666" y="266"/>
                  </a:lnTo>
                  <a:lnTo>
                    <a:pt x="666" y="266"/>
                  </a:lnTo>
                  <a:lnTo>
                    <a:pt x="667" y="266"/>
                  </a:lnTo>
                  <a:lnTo>
                    <a:pt x="667" y="268"/>
                  </a:lnTo>
                  <a:lnTo>
                    <a:pt x="667" y="266"/>
                  </a:lnTo>
                  <a:lnTo>
                    <a:pt x="667" y="265"/>
                  </a:lnTo>
                  <a:lnTo>
                    <a:pt x="669" y="265"/>
                  </a:lnTo>
                  <a:lnTo>
                    <a:pt x="671" y="265"/>
                  </a:lnTo>
                  <a:lnTo>
                    <a:pt x="671" y="265"/>
                  </a:lnTo>
                  <a:lnTo>
                    <a:pt x="671" y="265"/>
                  </a:lnTo>
                  <a:lnTo>
                    <a:pt x="671" y="265"/>
                  </a:lnTo>
                  <a:lnTo>
                    <a:pt x="672" y="263"/>
                  </a:lnTo>
                  <a:lnTo>
                    <a:pt x="672" y="263"/>
                  </a:lnTo>
                  <a:lnTo>
                    <a:pt x="672" y="263"/>
                  </a:lnTo>
                  <a:lnTo>
                    <a:pt x="672" y="263"/>
                  </a:lnTo>
                  <a:lnTo>
                    <a:pt x="671" y="263"/>
                  </a:lnTo>
                  <a:lnTo>
                    <a:pt x="671" y="261"/>
                  </a:lnTo>
                  <a:lnTo>
                    <a:pt x="669" y="261"/>
                  </a:lnTo>
                  <a:lnTo>
                    <a:pt x="669" y="261"/>
                  </a:lnTo>
                  <a:lnTo>
                    <a:pt x="669" y="260"/>
                  </a:lnTo>
                  <a:lnTo>
                    <a:pt x="669" y="256"/>
                  </a:lnTo>
                  <a:lnTo>
                    <a:pt x="671" y="255"/>
                  </a:lnTo>
                  <a:lnTo>
                    <a:pt x="674" y="253"/>
                  </a:lnTo>
                  <a:lnTo>
                    <a:pt x="678" y="255"/>
                  </a:lnTo>
                  <a:lnTo>
                    <a:pt x="679" y="249"/>
                  </a:lnTo>
                  <a:lnTo>
                    <a:pt x="679" y="248"/>
                  </a:lnTo>
                  <a:lnTo>
                    <a:pt x="683" y="246"/>
                  </a:lnTo>
                  <a:lnTo>
                    <a:pt x="683" y="244"/>
                  </a:lnTo>
                  <a:lnTo>
                    <a:pt x="683" y="243"/>
                  </a:lnTo>
                  <a:lnTo>
                    <a:pt x="683" y="243"/>
                  </a:lnTo>
                  <a:lnTo>
                    <a:pt x="681" y="241"/>
                  </a:lnTo>
                  <a:lnTo>
                    <a:pt x="681" y="241"/>
                  </a:lnTo>
                  <a:lnTo>
                    <a:pt x="679" y="239"/>
                  </a:lnTo>
                  <a:lnTo>
                    <a:pt x="678" y="241"/>
                  </a:lnTo>
                  <a:lnTo>
                    <a:pt x="676" y="239"/>
                  </a:lnTo>
                  <a:lnTo>
                    <a:pt x="674" y="243"/>
                  </a:lnTo>
                  <a:lnTo>
                    <a:pt x="674" y="243"/>
                  </a:lnTo>
                  <a:lnTo>
                    <a:pt x="674" y="244"/>
                  </a:lnTo>
                  <a:lnTo>
                    <a:pt x="674" y="244"/>
                  </a:lnTo>
                  <a:lnTo>
                    <a:pt x="674" y="244"/>
                  </a:lnTo>
                  <a:lnTo>
                    <a:pt x="676" y="244"/>
                  </a:lnTo>
                  <a:lnTo>
                    <a:pt x="676" y="244"/>
                  </a:lnTo>
                  <a:lnTo>
                    <a:pt x="676" y="246"/>
                  </a:lnTo>
                  <a:lnTo>
                    <a:pt x="674" y="248"/>
                  </a:lnTo>
                  <a:lnTo>
                    <a:pt x="672" y="248"/>
                  </a:lnTo>
                  <a:lnTo>
                    <a:pt x="672" y="248"/>
                  </a:lnTo>
                  <a:lnTo>
                    <a:pt x="667" y="248"/>
                  </a:lnTo>
                  <a:lnTo>
                    <a:pt x="666" y="248"/>
                  </a:lnTo>
                  <a:lnTo>
                    <a:pt x="666" y="246"/>
                  </a:lnTo>
                  <a:lnTo>
                    <a:pt x="664" y="246"/>
                  </a:lnTo>
                  <a:lnTo>
                    <a:pt x="664" y="244"/>
                  </a:lnTo>
                  <a:lnTo>
                    <a:pt x="664" y="243"/>
                  </a:lnTo>
                  <a:lnTo>
                    <a:pt x="666" y="241"/>
                  </a:lnTo>
                  <a:lnTo>
                    <a:pt x="666" y="241"/>
                  </a:lnTo>
                  <a:lnTo>
                    <a:pt x="664" y="241"/>
                  </a:lnTo>
                  <a:lnTo>
                    <a:pt x="664" y="241"/>
                  </a:lnTo>
                  <a:lnTo>
                    <a:pt x="662" y="241"/>
                  </a:lnTo>
                  <a:lnTo>
                    <a:pt x="662" y="239"/>
                  </a:lnTo>
                  <a:lnTo>
                    <a:pt x="661" y="239"/>
                  </a:lnTo>
                  <a:lnTo>
                    <a:pt x="662" y="238"/>
                  </a:lnTo>
                  <a:lnTo>
                    <a:pt x="662" y="238"/>
                  </a:lnTo>
                  <a:lnTo>
                    <a:pt x="664" y="236"/>
                  </a:lnTo>
                  <a:lnTo>
                    <a:pt x="666" y="234"/>
                  </a:lnTo>
                  <a:lnTo>
                    <a:pt x="666" y="233"/>
                  </a:lnTo>
                  <a:lnTo>
                    <a:pt x="666" y="231"/>
                  </a:lnTo>
                  <a:lnTo>
                    <a:pt x="664" y="231"/>
                  </a:lnTo>
                  <a:lnTo>
                    <a:pt x="662" y="231"/>
                  </a:lnTo>
                  <a:lnTo>
                    <a:pt x="661" y="233"/>
                  </a:lnTo>
                  <a:lnTo>
                    <a:pt x="661" y="233"/>
                  </a:lnTo>
                  <a:lnTo>
                    <a:pt x="659" y="236"/>
                  </a:lnTo>
                  <a:lnTo>
                    <a:pt x="659" y="234"/>
                  </a:lnTo>
                  <a:lnTo>
                    <a:pt x="657" y="236"/>
                  </a:lnTo>
                  <a:lnTo>
                    <a:pt x="657" y="236"/>
                  </a:lnTo>
                  <a:lnTo>
                    <a:pt x="657" y="236"/>
                  </a:lnTo>
                  <a:lnTo>
                    <a:pt x="657" y="236"/>
                  </a:lnTo>
                  <a:lnTo>
                    <a:pt x="657" y="236"/>
                  </a:lnTo>
                  <a:lnTo>
                    <a:pt x="657" y="238"/>
                  </a:lnTo>
                  <a:lnTo>
                    <a:pt x="655" y="236"/>
                  </a:lnTo>
                  <a:lnTo>
                    <a:pt x="655" y="236"/>
                  </a:lnTo>
                  <a:lnTo>
                    <a:pt x="655" y="236"/>
                  </a:lnTo>
                  <a:lnTo>
                    <a:pt x="655" y="234"/>
                  </a:lnTo>
                  <a:lnTo>
                    <a:pt x="655" y="234"/>
                  </a:lnTo>
                  <a:lnTo>
                    <a:pt x="657" y="234"/>
                  </a:lnTo>
                  <a:lnTo>
                    <a:pt x="655" y="234"/>
                  </a:lnTo>
                  <a:lnTo>
                    <a:pt x="655" y="234"/>
                  </a:lnTo>
                  <a:lnTo>
                    <a:pt x="654" y="234"/>
                  </a:lnTo>
                  <a:lnTo>
                    <a:pt x="654" y="234"/>
                  </a:lnTo>
                  <a:lnTo>
                    <a:pt x="652" y="234"/>
                  </a:lnTo>
                  <a:lnTo>
                    <a:pt x="652" y="234"/>
                  </a:lnTo>
                  <a:lnTo>
                    <a:pt x="652" y="236"/>
                  </a:lnTo>
                  <a:lnTo>
                    <a:pt x="654" y="236"/>
                  </a:lnTo>
                  <a:lnTo>
                    <a:pt x="654" y="236"/>
                  </a:lnTo>
                  <a:lnTo>
                    <a:pt x="652" y="238"/>
                  </a:lnTo>
                  <a:lnTo>
                    <a:pt x="654" y="238"/>
                  </a:lnTo>
                  <a:lnTo>
                    <a:pt x="655" y="238"/>
                  </a:lnTo>
                  <a:lnTo>
                    <a:pt x="655" y="239"/>
                  </a:lnTo>
                  <a:lnTo>
                    <a:pt x="655" y="241"/>
                  </a:lnTo>
                  <a:lnTo>
                    <a:pt x="655" y="241"/>
                  </a:lnTo>
                  <a:lnTo>
                    <a:pt x="657" y="241"/>
                  </a:lnTo>
                  <a:lnTo>
                    <a:pt x="657" y="243"/>
                  </a:lnTo>
                  <a:lnTo>
                    <a:pt x="655" y="243"/>
                  </a:lnTo>
                  <a:lnTo>
                    <a:pt x="654" y="243"/>
                  </a:lnTo>
                  <a:lnTo>
                    <a:pt x="654" y="244"/>
                  </a:lnTo>
                  <a:lnTo>
                    <a:pt x="654" y="244"/>
                  </a:lnTo>
                  <a:lnTo>
                    <a:pt x="652" y="244"/>
                  </a:lnTo>
                  <a:lnTo>
                    <a:pt x="652" y="246"/>
                  </a:lnTo>
                  <a:lnTo>
                    <a:pt x="650" y="244"/>
                  </a:lnTo>
                  <a:lnTo>
                    <a:pt x="649" y="243"/>
                  </a:lnTo>
                  <a:lnTo>
                    <a:pt x="649" y="243"/>
                  </a:lnTo>
                  <a:lnTo>
                    <a:pt x="647" y="244"/>
                  </a:lnTo>
                  <a:lnTo>
                    <a:pt x="647" y="246"/>
                  </a:lnTo>
                  <a:lnTo>
                    <a:pt x="647" y="246"/>
                  </a:lnTo>
                  <a:lnTo>
                    <a:pt x="645" y="246"/>
                  </a:lnTo>
                  <a:lnTo>
                    <a:pt x="644" y="246"/>
                  </a:lnTo>
                  <a:lnTo>
                    <a:pt x="644" y="248"/>
                  </a:lnTo>
                  <a:lnTo>
                    <a:pt x="640" y="246"/>
                  </a:lnTo>
                  <a:lnTo>
                    <a:pt x="640" y="244"/>
                  </a:lnTo>
                  <a:lnTo>
                    <a:pt x="638" y="246"/>
                  </a:lnTo>
                  <a:lnTo>
                    <a:pt x="638" y="246"/>
                  </a:lnTo>
                  <a:lnTo>
                    <a:pt x="638" y="248"/>
                  </a:lnTo>
                  <a:lnTo>
                    <a:pt x="640" y="249"/>
                  </a:lnTo>
                  <a:lnTo>
                    <a:pt x="640" y="251"/>
                  </a:lnTo>
                  <a:lnTo>
                    <a:pt x="640" y="253"/>
                  </a:lnTo>
                  <a:lnTo>
                    <a:pt x="638" y="258"/>
                  </a:lnTo>
                  <a:lnTo>
                    <a:pt x="638" y="261"/>
                  </a:lnTo>
                  <a:lnTo>
                    <a:pt x="638" y="266"/>
                  </a:lnTo>
                  <a:lnTo>
                    <a:pt x="640" y="268"/>
                  </a:lnTo>
                  <a:lnTo>
                    <a:pt x="640" y="270"/>
                  </a:lnTo>
                  <a:lnTo>
                    <a:pt x="640" y="272"/>
                  </a:lnTo>
                  <a:lnTo>
                    <a:pt x="640" y="272"/>
                  </a:lnTo>
                  <a:lnTo>
                    <a:pt x="640" y="273"/>
                  </a:lnTo>
                  <a:lnTo>
                    <a:pt x="638" y="275"/>
                  </a:lnTo>
                  <a:lnTo>
                    <a:pt x="637" y="277"/>
                  </a:lnTo>
                  <a:lnTo>
                    <a:pt x="635" y="277"/>
                  </a:lnTo>
                  <a:lnTo>
                    <a:pt x="633" y="278"/>
                  </a:lnTo>
                  <a:lnTo>
                    <a:pt x="632" y="278"/>
                  </a:lnTo>
                  <a:lnTo>
                    <a:pt x="632" y="280"/>
                  </a:lnTo>
                  <a:lnTo>
                    <a:pt x="632" y="280"/>
                  </a:lnTo>
                  <a:lnTo>
                    <a:pt x="632" y="282"/>
                  </a:lnTo>
                  <a:lnTo>
                    <a:pt x="632" y="282"/>
                  </a:lnTo>
                  <a:lnTo>
                    <a:pt x="632" y="280"/>
                  </a:lnTo>
                  <a:lnTo>
                    <a:pt x="633" y="280"/>
                  </a:lnTo>
                  <a:lnTo>
                    <a:pt x="635" y="278"/>
                  </a:lnTo>
                  <a:lnTo>
                    <a:pt x="638" y="278"/>
                  </a:lnTo>
                  <a:lnTo>
                    <a:pt x="640" y="278"/>
                  </a:lnTo>
                  <a:lnTo>
                    <a:pt x="640" y="278"/>
                  </a:lnTo>
                  <a:lnTo>
                    <a:pt x="642" y="280"/>
                  </a:lnTo>
                  <a:lnTo>
                    <a:pt x="644" y="280"/>
                  </a:lnTo>
                  <a:lnTo>
                    <a:pt x="659" y="285"/>
                  </a:lnTo>
                  <a:lnTo>
                    <a:pt x="662" y="285"/>
                  </a:lnTo>
                  <a:lnTo>
                    <a:pt x="666" y="283"/>
                  </a:lnTo>
                  <a:lnTo>
                    <a:pt x="666" y="283"/>
                  </a:lnTo>
                  <a:lnTo>
                    <a:pt x="667" y="283"/>
                  </a:lnTo>
                  <a:lnTo>
                    <a:pt x="669" y="283"/>
                  </a:lnTo>
                  <a:lnTo>
                    <a:pt x="672" y="283"/>
                  </a:lnTo>
                  <a:lnTo>
                    <a:pt x="674" y="285"/>
                  </a:lnTo>
                  <a:lnTo>
                    <a:pt x="676" y="285"/>
                  </a:lnTo>
                  <a:lnTo>
                    <a:pt x="676" y="285"/>
                  </a:lnTo>
                  <a:lnTo>
                    <a:pt x="678" y="285"/>
                  </a:lnTo>
                  <a:lnTo>
                    <a:pt x="681" y="287"/>
                  </a:lnTo>
                  <a:lnTo>
                    <a:pt x="681" y="285"/>
                  </a:lnTo>
                  <a:lnTo>
                    <a:pt x="681" y="285"/>
                  </a:lnTo>
                  <a:lnTo>
                    <a:pt x="683" y="285"/>
                  </a:lnTo>
                  <a:lnTo>
                    <a:pt x="684" y="287"/>
                  </a:lnTo>
                  <a:lnTo>
                    <a:pt x="683" y="285"/>
                  </a:lnTo>
                  <a:lnTo>
                    <a:pt x="683" y="285"/>
                  </a:lnTo>
                  <a:lnTo>
                    <a:pt x="684" y="285"/>
                  </a:lnTo>
                  <a:close/>
                  <a:moveTo>
                    <a:pt x="657" y="413"/>
                  </a:moveTo>
                  <a:lnTo>
                    <a:pt x="659" y="413"/>
                  </a:lnTo>
                  <a:lnTo>
                    <a:pt x="659" y="414"/>
                  </a:lnTo>
                  <a:lnTo>
                    <a:pt x="661" y="414"/>
                  </a:lnTo>
                  <a:lnTo>
                    <a:pt x="662" y="411"/>
                  </a:lnTo>
                  <a:lnTo>
                    <a:pt x="664" y="409"/>
                  </a:lnTo>
                  <a:lnTo>
                    <a:pt x="664" y="407"/>
                  </a:lnTo>
                  <a:lnTo>
                    <a:pt x="664" y="407"/>
                  </a:lnTo>
                  <a:lnTo>
                    <a:pt x="662" y="406"/>
                  </a:lnTo>
                  <a:lnTo>
                    <a:pt x="661" y="406"/>
                  </a:lnTo>
                  <a:lnTo>
                    <a:pt x="661" y="404"/>
                  </a:lnTo>
                  <a:lnTo>
                    <a:pt x="659" y="406"/>
                  </a:lnTo>
                  <a:lnTo>
                    <a:pt x="657" y="406"/>
                  </a:lnTo>
                  <a:lnTo>
                    <a:pt x="657" y="407"/>
                  </a:lnTo>
                  <a:lnTo>
                    <a:pt x="655" y="409"/>
                  </a:lnTo>
                  <a:lnTo>
                    <a:pt x="657" y="411"/>
                  </a:lnTo>
                  <a:lnTo>
                    <a:pt x="657" y="413"/>
                  </a:lnTo>
                  <a:close/>
                  <a:moveTo>
                    <a:pt x="618" y="214"/>
                  </a:moveTo>
                  <a:lnTo>
                    <a:pt x="620" y="216"/>
                  </a:lnTo>
                  <a:lnTo>
                    <a:pt x="620" y="214"/>
                  </a:lnTo>
                  <a:lnTo>
                    <a:pt x="620" y="214"/>
                  </a:lnTo>
                  <a:lnTo>
                    <a:pt x="620" y="214"/>
                  </a:lnTo>
                  <a:lnTo>
                    <a:pt x="618" y="214"/>
                  </a:lnTo>
                  <a:lnTo>
                    <a:pt x="618" y="212"/>
                  </a:lnTo>
                  <a:lnTo>
                    <a:pt x="616" y="210"/>
                  </a:lnTo>
                  <a:lnTo>
                    <a:pt x="616" y="209"/>
                  </a:lnTo>
                  <a:lnTo>
                    <a:pt x="615" y="207"/>
                  </a:lnTo>
                  <a:lnTo>
                    <a:pt x="613" y="205"/>
                  </a:lnTo>
                  <a:lnTo>
                    <a:pt x="611" y="205"/>
                  </a:lnTo>
                  <a:lnTo>
                    <a:pt x="613" y="207"/>
                  </a:lnTo>
                  <a:lnTo>
                    <a:pt x="615" y="209"/>
                  </a:lnTo>
                  <a:lnTo>
                    <a:pt x="615" y="210"/>
                  </a:lnTo>
                  <a:lnTo>
                    <a:pt x="615" y="212"/>
                  </a:lnTo>
                  <a:lnTo>
                    <a:pt x="615" y="217"/>
                  </a:lnTo>
                  <a:lnTo>
                    <a:pt x="615" y="217"/>
                  </a:lnTo>
                  <a:lnTo>
                    <a:pt x="616" y="219"/>
                  </a:lnTo>
                  <a:lnTo>
                    <a:pt x="616" y="219"/>
                  </a:lnTo>
                  <a:lnTo>
                    <a:pt x="616" y="221"/>
                  </a:lnTo>
                  <a:lnTo>
                    <a:pt x="616" y="221"/>
                  </a:lnTo>
                  <a:lnTo>
                    <a:pt x="616" y="221"/>
                  </a:lnTo>
                  <a:lnTo>
                    <a:pt x="616" y="221"/>
                  </a:lnTo>
                  <a:lnTo>
                    <a:pt x="616" y="219"/>
                  </a:lnTo>
                  <a:lnTo>
                    <a:pt x="616" y="217"/>
                  </a:lnTo>
                  <a:lnTo>
                    <a:pt x="616" y="216"/>
                  </a:lnTo>
                  <a:lnTo>
                    <a:pt x="618" y="216"/>
                  </a:lnTo>
                  <a:lnTo>
                    <a:pt x="618" y="214"/>
                  </a:lnTo>
                  <a:close/>
                  <a:moveTo>
                    <a:pt x="577" y="338"/>
                  </a:moveTo>
                  <a:lnTo>
                    <a:pt x="577" y="338"/>
                  </a:lnTo>
                  <a:lnTo>
                    <a:pt x="577" y="338"/>
                  </a:lnTo>
                  <a:lnTo>
                    <a:pt x="577" y="339"/>
                  </a:lnTo>
                  <a:lnTo>
                    <a:pt x="579" y="339"/>
                  </a:lnTo>
                  <a:lnTo>
                    <a:pt x="581" y="338"/>
                  </a:lnTo>
                  <a:lnTo>
                    <a:pt x="582" y="338"/>
                  </a:lnTo>
                  <a:lnTo>
                    <a:pt x="582" y="338"/>
                  </a:lnTo>
                  <a:lnTo>
                    <a:pt x="584" y="338"/>
                  </a:lnTo>
                  <a:lnTo>
                    <a:pt x="584" y="336"/>
                  </a:lnTo>
                  <a:lnTo>
                    <a:pt x="582" y="334"/>
                  </a:lnTo>
                  <a:lnTo>
                    <a:pt x="582" y="333"/>
                  </a:lnTo>
                  <a:lnTo>
                    <a:pt x="581" y="333"/>
                  </a:lnTo>
                  <a:lnTo>
                    <a:pt x="579" y="334"/>
                  </a:lnTo>
                  <a:lnTo>
                    <a:pt x="579" y="334"/>
                  </a:lnTo>
                  <a:lnTo>
                    <a:pt x="579" y="336"/>
                  </a:lnTo>
                  <a:lnTo>
                    <a:pt x="579" y="336"/>
                  </a:lnTo>
                  <a:lnTo>
                    <a:pt x="577" y="338"/>
                  </a:lnTo>
                  <a:close/>
                  <a:moveTo>
                    <a:pt x="679" y="399"/>
                  </a:moveTo>
                  <a:lnTo>
                    <a:pt x="681" y="397"/>
                  </a:lnTo>
                  <a:lnTo>
                    <a:pt x="679" y="394"/>
                  </a:lnTo>
                  <a:lnTo>
                    <a:pt x="679" y="392"/>
                  </a:lnTo>
                  <a:lnTo>
                    <a:pt x="679" y="390"/>
                  </a:lnTo>
                  <a:lnTo>
                    <a:pt x="678" y="390"/>
                  </a:lnTo>
                  <a:lnTo>
                    <a:pt x="678" y="392"/>
                  </a:lnTo>
                  <a:lnTo>
                    <a:pt x="676" y="394"/>
                  </a:lnTo>
                  <a:lnTo>
                    <a:pt x="676" y="396"/>
                  </a:lnTo>
                  <a:lnTo>
                    <a:pt x="676" y="396"/>
                  </a:lnTo>
                  <a:lnTo>
                    <a:pt x="676" y="396"/>
                  </a:lnTo>
                  <a:lnTo>
                    <a:pt x="678" y="396"/>
                  </a:lnTo>
                  <a:lnTo>
                    <a:pt x="678" y="397"/>
                  </a:lnTo>
                  <a:lnTo>
                    <a:pt x="676" y="397"/>
                  </a:lnTo>
                  <a:lnTo>
                    <a:pt x="676" y="397"/>
                  </a:lnTo>
                  <a:lnTo>
                    <a:pt x="676" y="399"/>
                  </a:lnTo>
                  <a:lnTo>
                    <a:pt x="676" y="399"/>
                  </a:lnTo>
                  <a:lnTo>
                    <a:pt x="676" y="399"/>
                  </a:lnTo>
                  <a:lnTo>
                    <a:pt x="676" y="399"/>
                  </a:lnTo>
                  <a:lnTo>
                    <a:pt x="676" y="401"/>
                  </a:lnTo>
                  <a:lnTo>
                    <a:pt x="676" y="401"/>
                  </a:lnTo>
                  <a:lnTo>
                    <a:pt x="676" y="401"/>
                  </a:lnTo>
                  <a:lnTo>
                    <a:pt x="676" y="401"/>
                  </a:lnTo>
                  <a:lnTo>
                    <a:pt x="676" y="401"/>
                  </a:lnTo>
                  <a:lnTo>
                    <a:pt x="676" y="402"/>
                  </a:lnTo>
                  <a:lnTo>
                    <a:pt x="676" y="402"/>
                  </a:lnTo>
                  <a:lnTo>
                    <a:pt x="678" y="401"/>
                  </a:lnTo>
                  <a:lnTo>
                    <a:pt x="678" y="401"/>
                  </a:lnTo>
                  <a:lnTo>
                    <a:pt x="679" y="401"/>
                  </a:lnTo>
                  <a:lnTo>
                    <a:pt x="678" y="399"/>
                  </a:lnTo>
                  <a:lnTo>
                    <a:pt x="678" y="399"/>
                  </a:lnTo>
                  <a:lnTo>
                    <a:pt x="679" y="399"/>
                  </a:lnTo>
                  <a:close/>
                  <a:moveTo>
                    <a:pt x="671" y="404"/>
                  </a:moveTo>
                  <a:lnTo>
                    <a:pt x="672" y="406"/>
                  </a:lnTo>
                  <a:lnTo>
                    <a:pt x="672" y="406"/>
                  </a:lnTo>
                  <a:lnTo>
                    <a:pt x="674" y="407"/>
                  </a:lnTo>
                  <a:lnTo>
                    <a:pt x="674" y="406"/>
                  </a:lnTo>
                  <a:lnTo>
                    <a:pt x="674" y="404"/>
                  </a:lnTo>
                  <a:lnTo>
                    <a:pt x="674" y="404"/>
                  </a:lnTo>
                  <a:lnTo>
                    <a:pt x="672" y="402"/>
                  </a:lnTo>
                  <a:lnTo>
                    <a:pt x="671" y="402"/>
                  </a:lnTo>
                  <a:lnTo>
                    <a:pt x="667" y="402"/>
                  </a:lnTo>
                  <a:lnTo>
                    <a:pt x="666" y="402"/>
                  </a:lnTo>
                  <a:lnTo>
                    <a:pt x="667" y="406"/>
                  </a:lnTo>
                  <a:lnTo>
                    <a:pt x="667" y="407"/>
                  </a:lnTo>
                  <a:lnTo>
                    <a:pt x="666" y="409"/>
                  </a:lnTo>
                  <a:lnTo>
                    <a:pt x="666" y="411"/>
                  </a:lnTo>
                  <a:lnTo>
                    <a:pt x="667" y="413"/>
                  </a:lnTo>
                  <a:lnTo>
                    <a:pt x="667" y="411"/>
                  </a:lnTo>
                  <a:lnTo>
                    <a:pt x="669" y="411"/>
                  </a:lnTo>
                  <a:lnTo>
                    <a:pt x="671" y="409"/>
                  </a:lnTo>
                  <a:lnTo>
                    <a:pt x="671" y="409"/>
                  </a:lnTo>
                  <a:lnTo>
                    <a:pt x="671" y="409"/>
                  </a:lnTo>
                  <a:lnTo>
                    <a:pt x="671" y="409"/>
                  </a:lnTo>
                  <a:lnTo>
                    <a:pt x="671" y="407"/>
                  </a:lnTo>
                  <a:lnTo>
                    <a:pt x="671" y="407"/>
                  </a:lnTo>
                  <a:lnTo>
                    <a:pt x="671" y="406"/>
                  </a:lnTo>
                  <a:lnTo>
                    <a:pt x="671" y="406"/>
                  </a:lnTo>
                  <a:lnTo>
                    <a:pt x="671" y="404"/>
                  </a:lnTo>
                  <a:close/>
                  <a:moveTo>
                    <a:pt x="645" y="401"/>
                  </a:moveTo>
                  <a:lnTo>
                    <a:pt x="647" y="402"/>
                  </a:lnTo>
                  <a:lnTo>
                    <a:pt x="647" y="402"/>
                  </a:lnTo>
                  <a:lnTo>
                    <a:pt x="647" y="402"/>
                  </a:lnTo>
                  <a:lnTo>
                    <a:pt x="649" y="402"/>
                  </a:lnTo>
                  <a:lnTo>
                    <a:pt x="650" y="402"/>
                  </a:lnTo>
                  <a:lnTo>
                    <a:pt x="650" y="401"/>
                  </a:lnTo>
                  <a:lnTo>
                    <a:pt x="650" y="402"/>
                  </a:lnTo>
                  <a:lnTo>
                    <a:pt x="652" y="402"/>
                  </a:lnTo>
                  <a:lnTo>
                    <a:pt x="654" y="402"/>
                  </a:lnTo>
                  <a:lnTo>
                    <a:pt x="655" y="401"/>
                  </a:lnTo>
                  <a:lnTo>
                    <a:pt x="655" y="396"/>
                  </a:lnTo>
                  <a:lnTo>
                    <a:pt x="655" y="394"/>
                  </a:lnTo>
                  <a:lnTo>
                    <a:pt x="655" y="392"/>
                  </a:lnTo>
                  <a:lnTo>
                    <a:pt x="654" y="392"/>
                  </a:lnTo>
                  <a:lnTo>
                    <a:pt x="652" y="392"/>
                  </a:lnTo>
                  <a:lnTo>
                    <a:pt x="650" y="394"/>
                  </a:lnTo>
                  <a:lnTo>
                    <a:pt x="649" y="394"/>
                  </a:lnTo>
                  <a:lnTo>
                    <a:pt x="649" y="394"/>
                  </a:lnTo>
                  <a:lnTo>
                    <a:pt x="649" y="394"/>
                  </a:lnTo>
                  <a:lnTo>
                    <a:pt x="649" y="396"/>
                  </a:lnTo>
                  <a:lnTo>
                    <a:pt x="649" y="396"/>
                  </a:lnTo>
                  <a:lnTo>
                    <a:pt x="647" y="397"/>
                  </a:lnTo>
                  <a:lnTo>
                    <a:pt x="645" y="397"/>
                  </a:lnTo>
                  <a:lnTo>
                    <a:pt x="647" y="399"/>
                  </a:lnTo>
                  <a:lnTo>
                    <a:pt x="647" y="399"/>
                  </a:lnTo>
                  <a:lnTo>
                    <a:pt x="647" y="401"/>
                  </a:lnTo>
                  <a:lnTo>
                    <a:pt x="645" y="401"/>
                  </a:lnTo>
                  <a:close/>
                  <a:moveTo>
                    <a:pt x="625" y="239"/>
                  </a:moveTo>
                  <a:lnTo>
                    <a:pt x="627" y="239"/>
                  </a:lnTo>
                  <a:lnTo>
                    <a:pt x="627" y="238"/>
                  </a:lnTo>
                  <a:lnTo>
                    <a:pt x="628" y="238"/>
                  </a:lnTo>
                  <a:lnTo>
                    <a:pt x="628" y="238"/>
                  </a:lnTo>
                  <a:lnTo>
                    <a:pt x="628" y="238"/>
                  </a:lnTo>
                  <a:lnTo>
                    <a:pt x="628" y="236"/>
                  </a:lnTo>
                  <a:lnTo>
                    <a:pt x="627" y="236"/>
                  </a:lnTo>
                  <a:lnTo>
                    <a:pt x="627" y="234"/>
                  </a:lnTo>
                  <a:lnTo>
                    <a:pt x="625" y="234"/>
                  </a:lnTo>
                  <a:lnTo>
                    <a:pt x="625" y="234"/>
                  </a:lnTo>
                  <a:lnTo>
                    <a:pt x="625" y="233"/>
                  </a:lnTo>
                  <a:lnTo>
                    <a:pt x="623" y="233"/>
                  </a:lnTo>
                  <a:lnTo>
                    <a:pt x="621" y="233"/>
                  </a:lnTo>
                  <a:lnTo>
                    <a:pt x="621" y="233"/>
                  </a:lnTo>
                  <a:lnTo>
                    <a:pt x="620" y="233"/>
                  </a:lnTo>
                  <a:lnTo>
                    <a:pt x="618" y="234"/>
                  </a:lnTo>
                  <a:lnTo>
                    <a:pt x="618" y="236"/>
                  </a:lnTo>
                  <a:lnTo>
                    <a:pt x="618" y="238"/>
                  </a:lnTo>
                  <a:lnTo>
                    <a:pt x="618" y="239"/>
                  </a:lnTo>
                  <a:lnTo>
                    <a:pt x="616" y="239"/>
                  </a:lnTo>
                  <a:lnTo>
                    <a:pt x="613" y="238"/>
                  </a:lnTo>
                  <a:lnTo>
                    <a:pt x="613" y="246"/>
                  </a:lnTo>
                  <a:lnTo>
                    <a:pt x="613" y="246"/>
                  </a:lnTo>
                  <a:lnTo>
                    <a:pt x="616" y="248"/>
                  </a:lnTo>
                  <a:lnTo>
                    <a:pt x="616" y="246"/>
                  </a:lnTo>
                  <a:lnTo>
                    <a:pt x="616" y="243"/>
                  </a:lnTo>
                  <a:lnTo>
                    <a:pt x="616" y="241"/>
                  </a:lnTo>
                  <a:lnTo>
                    <a:pt x="618" y="241"/>
                  </a:lnTo>
                  <a:lnTo>
                    <a:pt x="620" y="241"/>
                  </a:lnTo>
                  <a:lnTo>
                    <a:pt x="620" y="244"/>
                  </a:lnTo>
                  <a:lnTo>
                    <a:pt x="621" y="246"/>
                  </a:lnTo>
                  <a:lnTo>
                    <a:pt x="621" y="246"/>
                  </a:lnTo>
                  <a:lnTo>
                    <a:pt x="621" y="246"/>
                  </a:lnTo>
                  <a:lnTo>
                    <a:pt x="621" y="248"/>
                  </a:lnTo>
                  <a:lnTo>
                    <a:pt x="621" y="248"/>
                  </a:lnTo>
                  <a:lnTo>
                    <a:pt x="620" y="248"/>
                  </a:lnTo>
                  <a:lnTo>
                    <a:pt x="621" y="249"/>
                  </a:lnTo>
                  <a:lnTo>
                    <a:pt x="621" y="248"/>
                  </a:lnTo>
                  <a:lnTo>
                    <a:pt x="623" y="248"/>
                  </a:lnTo>
                  <a:lnTo>
                    <a:pt x="625" y="248"/>
                  </a:lnTo>
                  <a:lnTo>
                    <a:pt x="625" y="246"/>
                  </a:lnTo>
                  <a:lnTo>
                    <a:pt x="625" y="244"/>
                  </a:lnTo>
                  <a:lnTo>
                    <a:pt x="625" y="243"/>
                  </a:lnTo>
                  <a:lnTo>
                    <a:pt x="627" y="243"/>
                  </a:lnTo>
                  <a:lnTo>
                    <a:pt x="627" y="243"/>
                  </a:lnTo>
                  <a:lnTo>
                    <a:pt x="627" y="241"/>
                  </a:lnTo>
                  <a:lnTo>
                    <a:pt x="625" y="241"/>
                  </a:lnTo>
                  <a:lnTo>
                    <a:pt x="625" y="241"/>
                  </a:lnTo>
                  <a:lnTo>
                    <a:pt x="625" y="239"/>
                  </a:lnTo>
                  <a:lnTo>
                    <a:pt x="625" y="239"/>
                  </a:lnTo>
                  <a:close/>
                  <a:moveTo>
                    <a:pt x="771" y="477"/>
                  </a:moveTo>
                  <a:lnTo>
                    <a:pt x="767" y="474"/>
                  </a:lnTo>
                  <a:lnTo>
                    <a:pt x="764" y="470"/>
                  </a:lnTo>
                  <a:lnTo>
                    <a:pt x="762" y="469"/>
                  </a:lnTo>
                  <a:lnTo>
                    <a:pt x="762" y="469"/>
                  </a:lnTo>
                  <a:lnTo>
                    <a:pt x="757" y="460"/>
                  </a:lnTo>
                  <a:lnTo>
                    <a:pt x="756" y="460"/>
                  </a:lnTo>
                  <a:lnTo>
                    <a:pt x="754" y="455"/>
                  </a:lnTo>
                  <a:lnTo>
                    <a:pt x="752" y="455"/>
                  </a:lnTo>
                  <a:lnTo>
                    <a:pt x="749" y="453"/>
                  </a:lnTo>
                  <a:lnTo>
                    <a:pt x="745" y="452"/>
                  </a:lnTo>
                  <a:lnTo>
                    <a:pt x="737" y="448"/>
                  </a:lnTo>
                  <a:lnTo>
                    <a:pt x="735" y="448"/>
                  </a:lnTo>
                  <a:lnTo>
                    <a:pt x="734" y="448"/>
                  </a:lnTo>
                  <a:lnTo>
                    <a:pt x="732" y="448"/>
                  </a:lnTo>
                  <a:lnTo>
                    <a:pt x="730" y="448"/>
                  </a:lnTo>
                  <a:lnTo>
                    <a:pt x="730" y="448"/>
                  </a:lnTo>
                  <a:lnTo>
                    <a:pt x="728" y="446"/>
                  </a:lnTo>
                  <a:lnTo>
                    <a:pt x="727" y="446"/>
                  </a:lnTo>
                  <a:lnTo>
                    <a:pt x="727" y="446"/>
                  </a:lnTo>
                  <a:lnTo>
                    <a:pt x="725" y="446"/>
                  </a:lnTo>
                  <a:lnTo>
                    <a:pt x="725" y="445"/>
                  </a:lnTo>
                  <a:lnTo>
                    <a:pt x="725" y="445"/>
                  </a:lnTo>
                  <a:lnTo>
                    <a:pt x="723" y="445"/>
                  </a:lnTo>
                  <a:lnTo>
                    <a:pt x="722" y="445"/>
                  </a:lnTo>
                  <a:lnTo>
                    <a:pt x="720" y="443"/>
                  </a:lnTo>
                  <a:lnTo>
                    <a:pt x="715" y="440"/>
                  </a:lnTo>
                  <a:lnTo>
                    <a:pt x="711" y="436"/>
                  </a:lnTo>
                  <a:lnTo>
                    <a:pt x="711" y="436"/>
                  </a:lnTo>
                  <a:lnTo>
                    <a:pt x="711" y="435"/>
                  </a:lnTo>
                  <a:lnTo>
                    <a:pt x="706" y="431"/>
                  </a:lnTo>
                  <a:lnTo>
                    <a:pt x="705" y="431"/>
                  </a:lnTo>
                  <a:lnTo>
                    <a:pt x="705" y="431"/>
                  </a:lnTo>
                  <a:lnTo>
                    <a:pt x="703" y="431"/>
                  </a:lnTo>
                  <a:lnTo>
                    <a:pt x="703" y="431"/>
                  </a:lnTo>
                  <a:lnTo>
                    <a:pt x="701" y="429"/>
                  </a:lnTo>
                  <a:lnTo>
                    <a:pt x="696" y="429"/>
                  </a:lnTo>
                  <a:lnTo>
                    <a:pt x="693" y="426"/>
                  </a:lnTo>
                  <a:lnTo>
                    <a:pt x="689" y="424"/>
                  </a:lnTo>
                  <a:lnTo>
                    <a:pt x="688" y="421"/>
                  </a:lnTo>
                  <a:lnTo>
                    <a:pt x="688" y="421"/>
                  </a:lnTo>
                  <a:lnTo>
                    <a:pt x="684" y="423"/>
                  </a:lnTo>
                  <a:lnTo>
                    <a:pt x="683" y="424"/>
                  </a:lnTo>
                  <a:lnTo>
                    <a:pt x="683" y="426"/>
                  </a:lnTo>
                  <a:lnTo>
                    <a:pt x="683" y="428"/>
                  </a:lnTo>
                  <a:lnTo>
                    <a:pt x="683" y="428"/>
                  </a:lnTo>
                  <a:lnTo>
                    <a:pt x="681" y="428"/>
                  </a:lnTo>
                  <a:lnTo>
                    <a:pt x="681" y="428"/>
                  </a:lnTo>
                  <a:lnTo>
                    <a:pt x="679" y="426"/>
                  </a:lnTo>
                  <a:lnTo>
                    <a:pt x="678" y="426"/>
                  </a:lnTo>
                  <a:lnTo>
                    <a:pt x="678" y="426"/>
                  </a:lnTo>
                  <a:lnTo>
                    <a:pt x="674" y="426"/>
                  </a:lnTo>
                  <a:lnTo>
                    <a:pt x="671" y="424"/>
                  </a:lnTo>
                  <a:lnTo>
                    <a:pt x="669" y="424"/>
                  </a:lnTo>
                  <a:lnTo>
                    <a:pt x="669" y="426"/>
                  </a:lnTo>
                  <a:lnTo>
                    <a:pt x="667" y="428"/>
                  </a:lnTo>
                  <a:lnTo>
                    <a:pt x="666" y="428"/>
                  </a:lnTo>
                  <a:lnTo>
                    <a:pt x="664" y="428"/>
                  </a:lnTo>
                  <a:lnTo>
                    <a:pt x="664" y="426"/>
                  </a:lnTo>
                  <a:lnTo>
                    <a:pt x="664" y="424"/>
                  </a:lnTo>
                  <a:lnTo>
                    <a:pt x="666" y="423"/>
                  </a:lnTo>
                  <a:lnTo>
                    <a:pt x="666" y="421"/>
                  </a:lnTo>
                  <a:lnTo>
                    <a:pt x="664" y="421"/>
                  </a:lnTo>
                  <a:lnTo>
                    <a:pt x="664" y="421"/>
                  </a:lnTo>
                  <a:lnTo>
                    <a:pt x="661" y="416"/>
                  </a:lnTo>
                  <a:lnTo>
                    <a:pt x="661" y="414"/>
                  </a:lnTo>
                  <a:lnTo>
                    <a:pt x="655" y="413"/>
                  </a:lnTo>
                  <a:lnTo>
                    <a:pt x="655" y="411"/>
                  </a:lnTo>
                  <a:lnTo>
                    <a:pt x="654" y="409"/>
                  </a:lnTo>
                  <a:lnTo>
                    <a:pt x="654" y="409"/>
                  </a:lnTo>
                  <a:lnTo>
                    <a:pt x="654" y="407"/>
                  </a:lnTo>
                  <a:lnTo>
                    <a:pt x="652" y="409"/>
                  </a:lnTo>
                  <a:lnTo>
                    <a:pt x="652" y="409"/>
                  </a:lnTo>
                  <a:lnTo>
                    <a:pt x="650" y="409"/>
                  </a:lnTo>
                  <a:lnTo>
                    <a:pt x="649" y="409"/>
                  </a:lnTo>
                  <a:lnTo>
                    <a:pt x="647" y="407"/>
                  </a:lnTo>
                  <a:lnTo>
                    <a:pt x="645" y="407"/>
                  </a:lnTo>
                  <a:lnTo>
                    <a:pt x="644" y="406"/>
                  </a:lnTo>
                  <a:lnTo>
                    <a:pt x="638" y="401"/>
                  </a:lnTo>
                  <a:lnTo>
                    <a:pt x="637" y="401"/>
                  </a:lnTo>
                  <a:lnTo>
                    <a:pt x="633" y="401"/>
                  </a:lnTo>
                  <a:lnTo>
                    <a:pt x="632" y="399"/>
                  </a:lnTo>
                  <a:lnTo>
                    <a:pt x="628" y="396"/>
                  </a:lnTo>
                  <a:lnTo>
                    <a:pt x="627" y="396"/>
                  </a:lnTo>
                  <a:lnTo>
                    <a:pt x="627" y="394"/>
                  </a:lnTo>
                  <a:lnTo>
                    <a:pt x="625" y="387"/>
                  </a:lnTo>
                  <a:lnTo>
                    <a:pt x="623" y="384"/>
                  </a:lnTo>
                  <a:lnTo>
                    <a:pt x="623" y="384"/>
                  </a:lnTo>
                  <a:lnTo>
                    <a:pt x="623" y="382"/>
                  </a:lnTo>
                  <a:lnTo>
                    <a:pt x="621" y="382"/>
                  </a:lnTo>
                  <a:lnTo>
                    <a:pt x="618" y="380"/>
                  </a:lnTo>
                  <a:lnTo>
                    <a:pt x="615" y="379"/>
                  </a:lnTo>
                  <a:lnTo>
                    <a:pt x="613" y="377"/>
                  </a:lnTo>
                  <a:lnTo>
                    <a:pt x="611" y="377"/>
                  </a:lnTo>
                  <a:lnTo>
                    <a:pt x="611" y="377"/>
                  </a:lnTo>
                  <a:lnTo>
                    <a:pt x="608" y="373"/>
                  </a:lnTo>
                  <a:lnTo>
                    <a:pt x="606" y="373"/>
                  </a:lnTo>
                  <a:lnTo>
                    <a:pt x="603" y="372"/>
                  </a:lnTo>
                  <a:lnTo>
                    <a:pt x="603" y="372"/>
                  </a:lnTo>
                  <a:lnTo>
                    <a:pt x="599" y="370"/>
                  </a:lnTo>
                  <a:lnTo>
                    <a:pt x="596" y="367"/>
                  </a:lnTo>
                  <a:lnTo>
                    <a:pt x="593" y="365"/>
                  </a:lnTo>
                  <a:lnTo>
                    <a:pt x="591" y="362"/>
                  </a:lnTo>
                  <a:lnTo>
                    <a:pt x="586" y="360"/>
                  </a:lnTo>
                  <a:lnTo>
                    <a:pt x="584" y="360"/>
                  </a:lnTo>
                  <a:lnTo>
                    <a:pt x="584" y="358"/>
                  </a:lnTo>
                  <a:lnTo>
                    <a:pt x="582" y="356"/>
                  </a:lnTo>
                  <a:lnTo>
                    <a:pt x="581" y="356"/>
                  </a:lnTo>
                  <a:lnTo>
                    <a:pt x="579" y="356"/>
                  </a:lnTo>
                  <a:lnTo>
                    <a:pt x="577" y="355"/>
                  </a:lnTo>
                  <a:lnTo>
                    <a:pt x="577" y="355"/>
                  </a:lnTo>
                  <a:lnTo>
                    <a:pt x="574" y="353"/>
                  </a:lnTo>
                  <a:lnTo>
                    <a:pt x="574" y="351"/>
                  </a:lnTo>
                  <a:lnTo>
                    <a:pt x="572" y="351"/>
                  </a:lnTo>
                  <a:lnTo>
                    <a:pt x="571" y="351"/>
                  </a:lnTo>
                  <a:lnTo>
                    <a:pt x="571" y="351"/>
                  </a:lnTo>
                  <a:lnTo>
                    <a:pt x="567" y="350"/>
                  </a:lnTo>
                  <a:lnTo>
                    <a:pt x="564" y="350"/>
                  </a:lnTo>
                  <a:lnTo>
                    <a:pt x="557" y="343"/>
                  </a:lnTo>
                  <a:lnTo>
                    <a:pt x="555" y="339"/>
                  </a:lnTo>
                  <a:lnTo>
                    <a:pt x="552" y="331"/>
                  </a:lnTo>
                  <a:lnTo>
                    <a:pt x="550" y="328"/>
                  </a:lnTo>
                  <a:lnTo>
                    <a:pt x="550" y="324"/>
                  </a:lnTo>
                  <a:lnTo>
                    <a:pt x="550" y="324"/>
                  </a:lnTo>
                  <a:lnTo>
                    <a:pt x="548" y="323"/>
                  </a:lnTo>
                  <a:lnTo>
                    <a:pt x="550" y="323"/>
                  </a:lnTo>
                  <a:lnTo>
                    <a:pt x="550" y="323"/>
                  </a:lnTo>
                  <a:lnTo>
                    <a:pt x="552" y="323"/>
                  </a:lnTo>
                  <a:lnTo>
                    <a:pt x="554" y="323"/>
                  </a:lnTo>
                  <a:lnTo>
                    <a:pt x="554" y="323"/>
                  </a:lnTo>
                  <a:lnTo>
                    <a:pt x="555" y="323"/>
                  </a:lnTo>
                  <a:lnTo>
                    <a:pt x="555" y="321"/>
                  </a:lnTo>
                  <a:lnTo>
                    <a:pt x="555" y="321"/>
                  </a:lnTo>
                  <a:lnTo>
                    <a:pt x="559" y="319"/>
                  </a:lnTo>
                  <a:lnTo>
                    <a:pt x="560" y="317"/>
                  </a:lnTo>
                  <a:lnTo>
                    <a:pt x="562" y="317"/>
                  </a:lnTo>
                  <a:lnTo>
                    <a:pt x="562" y="316"/>
                  </a:lnTo>
                  <a:lnTo>
                    <a:pt x="564" y="311"/>
                  </a:lnTo>
                  <a:lnTo>
                    <a:pt x="565" y="309"/>
                  </a:lnTo>
                  <a:lnTo>
                    <a:pt x="569" y="300"/>
                  </a:lnTo>
                  <a:lnTo>
                    <a:pt x="571" y="299"/>
                  </a:lnTo>
                  <a:lnTo>
                    <a:pt x="572" y="297"/>
                  </a:lnTo>
                  <a:lnTo>
                    <a:pt x="574" y="297"/>
                  </a:lnTo>
                  <a:lnTo>
                    <a:pt x="576" y="295"/>
                  </a:lnTo>
                  <a:lnTo>
                    <a:pt x="581" y="287"/>
                  </a:lnTo>
                  <a:lnTo>
                    <a:pt x="582" y="283"/>
                  </a:lnTo>
                  <a:lnTo>
                    <a:pt x="584" y="282"/>
                  </a:lnTo>
                  <a:lnTo>
                    <a:pt x="584" y="282"/>
                  </a:lnTo>
                  <a:lnTo>
                    <a:pt x="586" y="280"/>
                  </a:lnTo>
                  <a:lnTo>
                    <a:pt x="588" y="280"/>
                  </a:lnTo>
                  <a:lnTo>
                    <a:pt x="588" y="280"/>
                  </a:lnTo>
                  <a:lnTo>
                    <a:pt x="589" y="280"/>
                  </a:lnTo>
                  <a:lnTo>
                    <a:pt x="589" y="280"/>
                  </a:lnTo>
                  <a:lnTo>
                    <a:pt x="591" y="278"/>
                  </a:lnTo>
                  <a:lnTo>
                    <a:pt x="593" y="278"/>
                  </a:lnTo>
                  <a:lnTo>
                    <a:pt x="594" y="277"/>
                  </a:lnTo>
                  <a:lnTo>
                    <a:pt x="596" y="278"/>
                  </a:lnTo>
                  <a:lnTo>
                    <a:pt x="594" y="273"/>
                  </a:lnTo>
                  <a:lnTo>
                    <a:pt x="596" y="258"/>
                  </a:lnTo>
                  <a:lnTo>
                    <a:pt x="599" y="256"/>
                  </a:lnTo>
                  <a:lnTo>
                    <a:pt x="603" y="253"/>
                  </a:lnTo>
                  <a:lnTo>
                    <a:pt x="603" y="251"/>
                  </a:lnTo>
                  <a:lnTo>
                    <a:pt x="603" y="249"/>
                  </a:lnTo>
                  <a:lnTo>
                    <a:pt x="603" y="249"/>
                  </a:lnTo>
                  <a:lnTo>
                    <a:pt x="603" y="248"/>
                  </a:lnTo>
                  <a:lnTo>
                    <a:pt x="603" y="248"/>
                  </a:lnTo>
                  <a:lnTo>
                    <a:pt x="603" y="248"/>
                  </a:lnTo>
                  <a:lnTo>
                    <a:pt x="604" y="246"/>
                  </a:lnTo>
                  <a:lnTo>
                    <a:pt x="604" y="244"/>
                  </a:lnTo>
                  <a:lnTo>
                    <a:pt x="603" y="244"/>
                  </a:lnTo>
                  <a:lnTo>
                    <a:pt x="606" y="239"/>
                  </a:lnTo>
                  <a:lnTo>
                    <a:pt x="608" y="236"/>
                  </a:lnTo>
                  <a:lnTo>
                    <a:pt x="608" y="234"/>
                  </a:lnTo>
                  <a:lnTo>
                    <a:pt x="610" y="233"/>
                  </a:lnTo>
                  <a:lnTo>
                    <a:pt x="610" y="233"/>
                  </a:lnTo>
                  <a:lnTo>
                    <a:pt x="610" y="231"/>
                  </a:lnTo>
                  <a:lnTo>
                    <a:pt x="610" y="231"/>
                  </a:lnTo>
                  <a:lnTo>
                    <a:pt x="608" y="231"/>
                  </a:lnTo>
                  <a:lnTo>
                    <a:pt x="608" y="231"/>
                  </a:lnTo>
                  <a:lnTo>
                    <a:pt x="608" y="231"/>
                  </a:lnTo>
                  <a:lnTo>
                    <a:pt x="606" y="231"/>
                  </a:lnTo>
                  <a:lnTo>
                    <a:pt x="606" y="233"/>
                  </a:lnTo>
                  <a:lnTo>
                    <a:pt x="606" y="233"/>
                  </a:lnTo>
                  <a:lnTo>
                    <a:pt x="606" y="233"/>
                  </a:lnTo>
                  <a:lnTo>
                    <a:pt x="603" y="238"/>
                  </a:lnTo>
                  <a:lnTo>
                    <a:pt x="601" y="239"/>
                  </a:lnTo>
                  <a:lnTo>
                    <a:pt x="598" y="239"/>
                  </a:lnTo>
                  <a:lnTo>
                    <a:pt x="594" y="239"/>
                  </a:lnTo>
                  <a:lnTo>
                    <a:pt x="593" y="236"/>
                  </a:lnTo>
                  <a:lnTo>
                    <a:pt x="594" y="234"/>
                  </a:lnTo>
                  <a:lnTo>
                    <a:pt x="596" y="233"/>
                  </a:lnTo>
                  <a:lnTo>
                    <a:pt x="596" y="233"/>
                  </a:lnTo>
                  <a:lnTo>
                    <a:pt x="596" y="233"/>
                  </a:lnTo>
                  <a:lnTo>
                    <a:pt x="596" y="231"/>
                  </a:lnTo>
                  <a:lnTo>
                    <a:pt x="594" y="233"/>
                  </a:lnTo>
                  <a:lnTo>
                    <a:pt x="593" y="231"/>
                  </a:lnTo>
                  <a:lnTo>
                    <a:pt x="591" y="227"/>
                  </a:lnTo>
                  <a:lnTo>
                    <a:pt x="589" y="226"/>
                  </a:lnTo>
                  <a:lnTo>
                    <a:pt x="589" y="224"/>
                  </a:lnTo>
                  <a:lnTo>
                    <a:pt x="591" y="224"/>
                  </a:lnTo>
                  <a:lnTo>
                    <a:pt x="591" y="224"/>
                  </a:lnTo>
                  <a:lnTo>
                    <a:pt x="591" y="222"/>
                  </a:lnTo>
                  <a:lnTo>
                    <a:pt x="591" y="222"/>
                  </a:lnTo>
                  <a:lnTo>
                    <a:pt x="593" y="221"/>
                  </a:lnTo>
                  <a:lnTo>
                    <a:pt x="591" y="219"/>
                  </a:lnTo>
                  <a:lnTo>
                    <a:pt x="591" y="216"/>
                  </a:lnTo>
                  <a:lnTo>
                    <a:pt x="591" y="214"/>
                  </a:lnTo>
                  <a:lnTo>
                    <a:pt x="593" y="212"/>
                  </a:lnTo>
                  <a:lnTo>
                    <a:pt x="594" y="212"/>
                  </a:lnTo>
                  <a:lnTo>
                    <a:pt x="598" y="216"/>
                  </a:lnTo>
                  <a:lnTo>
                    <a:pt x="598" y="214"/>
                  </a:lnTo>
                  <a:lnTo>
                    <a:pt x="598" y="214"/>
                  </a:lnTo>
                  <a:lnTo>
                    <a:pt x="599" y="214"/>
                  </a:lnTo>
                  <a:lnTo>
                    <a:pt x="601" y="212"/>
                  </a:lnTo>
                  <a:lnTo>
                    <a:pt x="601" y="212"/>
                  </a:lnTo>
                  <a:lnTo>
                    <a:pt x="601" y="212"/>
                  </a:lnTo>
                  <a:lnTo>
                    <a:pt x="599" y="210"/>
                  </a:lnTo>
                  <a:lnTo>
                    <a:pt x="599" y="210"/>
                  </a:lnTo>
                  <a:lnTo>
                    <a:pt x="599" y="210"/>
                  </a:lnTo>
                  <a:lnTo>
                    <a:pt x="599" y="212"/>
                  </a:lnTo>
                  <a:lnTo>
                    <a:pt x="598" y="212"/>
                  </a:lnTo>
                  <a:lnTo>
                    <a:pt x="598" y="210"/>
                  </a:lnTo>
                  <a:lnTo>
                    <a:pt x="598" y="210"/>
                  </a:lnTo>
                  <a:lnTo>
                    <a:pt x="598" y="210"/>
                  </a:lnTo>
                  <a:lnTo>
                    <a:pt x="598" y="210"/>
                  </a:lnTo>
                  <a:lnTo>
                    <a:pt x="598" y="209"/>
                  </a:lnTo>
                  <a:lnTo>
                    <a:pt x="598" y="209"/>
                  </a:lnTo>
                  <a:lnTo>
                    <a:pt x="596" y="207"/>
                  </a:lnTo>
                  <a:lnTo>
                    <a:pt x="596" y="207"/>
                  </a:lnTo>
                  <a:lnTo>
                    <a:pt x="594" y="207"/>
                  </a:lnTo>
                  <a:lnTo>
                    <a:pt x="594" y="204"/>
                  </a:lnTo>
                  <a:lnTo>
                    <a:pt x="596" y="200"/>
                  </a:lnTo>
                  <a:lnTo>
                    <a:pt x="596" y="200"/>
                  </a:lnTo>
                  <a:lnTo>
                    <a:pt x="596" y="199"/>
                  </a:lnTo>
                  <a:lnTo>
                    <a:pt x="598" y="199"/>
                  </a:lnTo>
                  <a:lnTo>
                    <a:pt x="599" y="197"/>
                  </a:lnTo>
                  <a:lnTo>
                    <a:pt x="599" y="199"/>
                  </a:lnTo>
                  <a:lnTo>
                    <a:pt x="601" y="200"/>
                  </a:lnTo>
                  <a:lnTo>
                    <a:pt x="601" y="197"/>
                  </a:lnTo>
                  <a:lnTo>
                    <a:pt x="603" y="195"/>
                  </a:lnTo>
                  <a:lnTo>
                    <a:pt x="604" y="193"/>
                  </a:lnTo>
                  <a:lnTo>
                    <a:pt x="606" y="195"/>
                  </a:lnTo>
                  <a:lnTo>
                    <a:pt x="606" y="197"/>
                  </a:lnTo>
                  <a:lnTo>
                    <a:pt x="606" y="200"/>
                  </a:lnTo>
                  <a:lnTo>
                    <a:pt x="608" y="202"/>
                  </a:lnTo>
                  <a:lnTo>
                    <a:pt x="608" y="202"/>
                  </a:lnTo>
                  <a:lnTo>
                    <a:pt x="608" y="200"/>
                  </a:lnTo>
                  <a:lnTo>
                    <a:pt x="608" y="197"/>
                  </a:lnTo>
                  <a:lnTo>
                    <a:pt x="608" y="195"/>
                  </a:lnTo>
                  <a:lnTo>
                    <a:pt x="608" y="195"/>
                  </a:lnTo>
                  <a:lnTo>
                    <a:pt x="608" y="193"/>
                  </a:lnTo>
                  <a:lnTo>
                    <a:pt x="610" y="193"/>
                  </a:lnTo>
                  <a:lnTo>
                    <a:pt x="611" y="193"/>
                  </a:lnTo>
                  <a:lnTo>
                    <a:pt x="611" y="193"/>
                  </a:lnTo>
                  <a:lnTo>
                    <a:pt x="610" y="193"/>
                  </a:lnTo>
                  <a:lnTo>
                    <a:pt x="615" y="185"/>
                  </a:lnTo>
                  <a:lnTo>
                    <a:pt x="616" y="185"/>
                  </a:lnTo>
                  <a:lnTo>
                    <a:pt x="616" y="188"/>
                  </a:lnTo>
                  <a:lnTo>
                    <a:pt x="616" y="190"/>
                  </a:lnTo>
                  <a:lnTo>
                    <a:pt x="616" y="192"/>
                  </a:lnTo>
                  <a:lnTo>
                    <a:pt x="616" y="193"/>
                  </a:lnTo>
                  <a:lnTo>
                    <a:pt x="616" y="195"/>
                  </a:lnTo>
                  <a:lnTo>
                    <a:pt x="618" y="195"/>
                  </a:lnTo>
                  <a:lnTo>
                    <a:pt x="620" y="195"/>
                  </a:lnTo>
                  <a:lnTo>
                    <a:pt x="621" y="195"/>
                  </a:lnTo>
                  <a:lnTo>
                    <a:pt x="621" y="193"/>
                  </a:lnTo>
                  <a:lnTo>
                    <a:pt x="621" y="193"/>
                  </a:lnTo>
                  <a:lnTo>
                    <a:pt x="621" y="193"/>
                  </a:lnTo>
                  <a:lnTo>
                    <a:pt x="621" y="192"/>
                  </a:lnTo>
                  <a:lnTo>
                    <a:pt x="623" y="192"/>
                  </a:lnTo>
                  <a:lnTo>
                    <a:pt x="623" y="193"/>
                  </a:lnTo>
                  <a:lnTo>
                    <a:pt x="625" y="192"/>
                  </a:lnTo>
                  <a:lnTo>
                    <a:pt x="625" y="190"/>
                  </a:lnTo>
                  <a:lnTo>
                    <a:pt x="623" y="190"/>
                  </a:lnTo>
                  <a:lnTo>
                    <a:pt x="623" y="188"/>
                  </a:lnTo>
                  <a:lnTo>
                    <a:pt x="623" y="187"/>
                  </a:lnTo>
                  <a:lnTo>
                    <a:pt x="625" y="187"/>
                  </a:lnTo>
                  <a:lnTo>
                    <a:pt x="625" y="187"/>
                  </a:lnTo>
                  <a:lnTo>
                    <a:pt x="627" y="188"/>
                  </a:lnTo>
                  <a:lnTo>
                    <a:pt x="628" y="190"/>
                  </a:lnTo>
                  <a:lnTo>
                    <a:pt x="630" y="188"/>
                  </a:lnTo>
                  <a:lnTo>
                    <a:pt x="630" y="188"/>
                  </a:lnTo>
                  <a:lnTo>
                    <a:pt x="632" y="187"/>
                  </a:lnTo>
                  <a:lnTo>
                    <a:pt x="630" y="185"/>
                  </a:lnTo>
                  <a:lnTo>
                    <a:pt x="630" y="185"/>
                  </a:lnTo>
                  <a:lnTo>
                    <a:pt x="630" y="183"/>
                  </a:lnTo>
                  <a:lnTo>
                    <a:pt x="630" y="182"/>
                  </a:lnTo>
                  <a:lnTo>
                    <a:pt x="630" y="180"/>
                  </a:lnTo>
                  <a:lnTo>
                    <a:pt x="632" y="180"/>
                  </a:lnTo>
                  <a:lnTo>
                    <a:pt x="633" y="180"/>
                  </a:lnTo>
                  <a:lnTo>
                    <a:pt x="635" y="180"/>
                  </a:lnTo>
                  <a:lnTo>
                    <a:pt x="635" y="180"/>
                  </a:lnTo>
                  <a:lnTo>
                    <a:pt x="635" y="183"/>
                  </a:lnTo>
                  <a:lnTo>
                    <a:pt x="635" y="187"/>
                  </a:lnTo>
                  <a:lnTo>
                    <a:pt x="635" y="188"/>
                  </a:lnTo>
                  <a:lnTo>
                    <a:pt x="637" y="190"/>
                  </a:lnTo>
                  <a:lnTo>
                    <a:pt x="637" y="193"/>
                  </a:lnTo>
                  <a:lnTo>
                    <a:pt x="637" y="195"/>
                  </a:lnTo>
                  <a:lnTo>
                    <a:pt x="637" y="195"/>
                  </a:lnTo>
                  <a:lnTo>
                    <a:pt x="635" y="195"/>
                  </a:lnTo>
                  <a:lnTo>
                    <a:pt x="633" y="195"/>
                  </a:lnTo>
                  <a:lnTo>
                    <a:pt x="633" y="195"/>
                  </a:lnTo>
                  <a:lnTo>
                    <a:pt x="633" y="197"/>
                  </a:lnTo>
                  <a:lnTo>
                    <a:pt x="633" y="199"/>
                  </a:lnTo>
                  <a:lnTo>
                    <a:pt x="633" y="199"/>
                  </a:lnTo>
                  <a:lnTo>
                    <a:pt x="632" y="200"/>
                  </a:lnTo>
                  <a:lnTo>
                    <a:pt x="632" y="200"/>
                  </a:lnTo>
                  <a:lnTo>
                    <a:pt x="632" y="200"/>
                  </a:lnTo>
                  <a:lnTo>
                    <a:pt x="633" y="202"/>
                  </a:lnTo>
                  <a:lnTo>
                    <a:pt x="632" y="202"/>
                  </a:lnTo>
                  <a:lnTo>
                    <a:pt x="633" y="202"/>
                  </a:lnTo>
                  <a:lnTo>
                    <a:pt x="635" y="200"/>
                  </a:lnTo>
                  <a:lnTo>
                    <a:pt x="637" y="199"/>
                  </a:lnTo>
                  <a:lnTo>
                    <a:pt x="638" y="197"/>
                  </a:lnTo>
                  <a:lnTo>
                    <a:pt x="640" y="195"/>
                  </a:lnTo>
                  <a:lnTo>
                    <a:pt x="642" y="193"/>
                  </a:lnTo>
                  <a:lnTo>
                    <a:pt x="642" y="193"/>
                  </a:lnTo>
                  <a:lnTo>
                    <a:pt x="642" y="195"/>
                  </a:lnTo>
                  <a:lnTo>
                    <a:pt x="642" y="195"/>
                  </a:lnTo>
                  <a:lnTo>
                    <a:pt x="642" y="197"/>
                  </a:lnTo>
                  <a:lnTo>
                    <a:pt x="644" y="195"/>
                  </a:lnTo>
                  <a:lnTo>
                    <a:pt x="644" y="195"/>
                  </a:lnTo>
                  <a:lnTo>
                    <a:pt x="644" y="192"/>
                  </a:lnTo>
                  <a:lnTo>
                    <a:pt x="645" y="190"/>
                  </a:lnTo>
                  <a:lnTo>
                    <a:pt x="647" y="187"/>
                  </a:lnTo>
                  <a:lnTo>
                    <a:pt x="649" y="187"/>
                  </a:lnTo>
                  <a:lnTo>
                    <a:pt x="650" y="185"/>
                  </a:lnTo>
                  <a:lnTo>
                    <a:pt x="652" y="180"/>
                  </a:lnTo>
                  <a:lnTo>
                    <a:pt x="649" y="178"/>
                  </a:lnTo>
                  <a:lnTo>
                    <a:pt x="649" y="178"/>
                  </a:lnTo>
                  <a:lnTo>
                    <a:pt x="649" y="176"/>
                  </a:lnTo>
                  <a:lnTo>
                    <a:pt x="649" y="176"/>
                  </a:lnTo>
                  <a:lnTo>
                    <a:pt x="647" y="176"/>
                  </a:lnTo>
                  <a:lnTo>
                    <a:pt x="647" y="176"/>
                  </a:lnTo>
                  <a:lnTo>
                    <a:pt x="645" y="176"/>
                  </a:lnTo>
                  <a:lnTo>
                    <a:pt x="645" y="175"/>
                  </a:lnTo>
                  <a:lnTo>
                    <a:pt x="645" y="175"/>
                  </a:lnTo>
                  <a:lnTo>
                    <a:pt x="645" y="173"/>
                  </a:lnTo>
                  <a:lnTo>
                    <a:pt x="645" y="173"/>
                  </a:lnTo>
                  <a:lnTo>
                    <a:pt x="647" y="173"/>
                  </a:lnTo>
                  <a:lnTo>
                    <a:pt x="647" y="171"/>
                  </a:lnTo>
                  <a:lnTo>
                    <a:pt x="649" y="173"/>
                  </a:lnTo>
                  <a:lnTo>
                    <a:pt x="649" y="173"/>
                  </a:lnTo>
                  <a:lnTo>
                    <a:pt x="649" y="173"/>
                  </a:lnTo>
                  <a:lnTo>
                    <a:pt x="650" y="171"/>
                  </a:lnTo>
                  <a:lnTo>
                    <a:pt x="650" y="171"/>
                  </a:lnTo>
                  <a:lnTo>
                    <a:pt x="650" y="171"/>
                  </a:lnTo>
                  <a:lnTo>
                    <a:pt x="652" y="171"/>
                  </a:lnTo>
                  <a:lnTo>
                    <a:pt x="652" y="175"/>
                  </a:lnTo>
                  <a:lnTo>
                    <a:pt x="654" y="175"/>
                  </a:lnTo>
                  <a:lnTo>
                    <a:pt x="655" y="173"/>
                  </a:lnTo>
                  <a:lnTo>
                    <a:pt x="655" y="173"/>
                  </a:lnTo>
                  <a:lnTo>
                    <a:pt x="657" y="173"/>
                  </a:lnTo>
                  <a:lnTo>
                    <a:pt x="657" y="175"/>
                  </a:lnTo>
                  <a:lnTo>
                    <a:pt x="657" y="175"/>
                  </a:lnTo>
                  <a:lnTo>
                    <a:pt x="657" y="175"/>
                  </a:lnTo>
                  <a:lnTo>
                    <a:pt x="659" y="176"/>
                  </a:lnTo>
                  <a:lnTo>
                    <a:pt x="659" y="176"/>
                  </a:lnTo>
                  <a:lnTo>
                    <a:pt x="659" y="175"/>
                  </a:lnTo>
                  <a:lnTo>
                    <a:pt x="659" y="173"/>
                  </a:lnTo>
                  <a:lnTo>
                    <a:pt x="659" y="171"/>
                  </a:lnTo>
                  <a:lnTo>
                    <a:pt x="659" y="171"/>
                  </a:lnTo>
                  <a:lnTo>
                    <a:pt x="657" y="170"/>
                  </a:lnTo>
                  <a:lnTo>
                    <a:pt x="652" y="168"/>
                  </a:lnTo>
                  <a:lnTo>
                    <a:pt x="650" y="168"/>
                  </a:lnTo>
                  <a:lnTo>
                    <a:pt x="650" y="168"/>
                  </a:lnTo>
                  <a:lnTo>
                    <a:pt x="650" y="166"/>
                  </a:lnTo>
                  <a:lnTo>
                    <a:pt x="650" y="165"/>
                  </a:lnTo>
                  <a:lnTo>
                    <a:pt x="649" y="165"/>
                  </a:lnTo>
                  <a:lnTo>
                    <a:pt x="645" y="163"/>
                  </a:lnTo>
                  <a:lnTo>
                    <a:pt x="645" y="161"/>
                  </a:lnTo>
                  <a:lnTo>
                    <a:pt x="645" y="159"/>
                  </a:lnTo>
                  <a:lnTo>
                    <a:pt x="644" y="158"/>
                  </a:lnTo>
                  <a:lnTo>
                    <a:pt x="644" y="156"/>
                  </a:lnTo>
                  <a:lnTo>
                    <a:pt x="644" y="154"/>
                  </a:lnTo>
                  <a:lnTo>
                    <a:pt x="645" y="156"/>
                  </a:lnTo>
                  <a:lnTo>
                    <a:pt x="649" y="159"/>
                  </a:lnTo>
                  <a:lnTo>
                    <a:pt x="650" y="159"/>
                  </a:lnTo>
                  <a:lnTo>
                    <a:pt x="650" y="158"/>
                  </a:lnTo>
                  <a:lnTo>
                    <a:pt x="650" y="158"/>
                  </a:lnTo>
                  <a:lnTo>
                    <a:pt x="650" y="156"/>
                  </a:lnTo>
                  <a:lnTo>
                    <a:pt x="650" y="154"/>
                  </a:lnTo>
                  <a:lnTo>
                    <a:pt x="649" y="153"/>
                  </a:lnTo>
                  <a:lnTo>
                    <a:pt x="650" y="153"/>
                  </a:lnTo>
                  <a:lnTo>
                    <a:pt x="650" y="153"/>
                  </a:lnTo>
                  <a:lnTo>
                    <a:pt x="652" y="153"/>
                  </a:lnTo>
                  <a:lnTo>
                    <a:pt x="652" y="153"/>
                  </a:lnTo>
                  <a:lnTo>
                    <a:pt x="652" y="154"/>
                  </a:lnTo>
                  <a:lnTo>
                    <a:pt x="652" y="154"/>
                  </a:lnTo>
                  <a:lnTo>
                    <a:pt x="654" y="158"/>
                  </a:lnTo>
                  <a:lnTo>
                    <a:pt x="654" y="158"/>
                  </a:lnTo>
                  <a:lnTo>
                    <a:pt x="654" y="159"/>
                  </a:lnTo>
                  <a:lnTo>
                    <a:pt x="654" y="161"/>
                  </a:lnTo>
                  <a:lnTo>
                    <a:pt x="655" y="161"/>
                  </a:lnTo>
                  <a:lnTo>
                    <a:pt x="657" y="159"/>
                  </a:lnTo>
                  <a:lnTo>
                    <a:pt x="657" y="158"/>
                  </a:lnTo>
                  <a:lnTo>
                    <a:pt x="657" y="158"/>
                  </a:lnTo>
                  <a:lnTo>
                    <a:pt x="657" y="156"/>
                  </a:lnTo>
                  <a:lnTo>
                    <a:pt x="657" y="156"/>
                  </a:lnTo>
                  <a:lnTo>
                    <a:pt x="655" y="153"/>
                  </a:lnTo>
                  <a:lnTo>
                    <a:pt x="655" y="153"/>
                  </a:lnTo>
                  <a:lnTo>
                    <a:pt x="655" y="151"/>
                  </a:lnTo>
                  <a:lnTo>
                    <a:pt x="657" y="149"/>
                  </a:lnTo>
                  <a:lnTo>
                    <a:pt x="661" y="149"/>
                  </a:lnTo>
                  <a:lnTo>
                    <a:pt x="662" y="149"/>
                  </a:lnTo>
                  <a:lnTo>
                    <a:pt x="662" y="148"/>
                  </a:lnTo>
                  <a:lnTo>
                    <a:pt x="662" y="144"/>
                  </a:lnTo>
                  <a:lnTo>
                    <a:pt x="664" y="143"/>
                  </a:lnTo>
                  <a:lnTo>
                    <a:pt x="666" y="139"/>
                  </a:lnTo>
                  <a:lnTo>
                    <a:pt x="667" y="137"/>
                  </a:lnTo>
                  <a:lnTo>
                    <a:pt x="669" y="137"/>
                  </a:lnTo>
                  <a:lnTo>
                    <a:pt x="667" y="136"/>
                  </a:lnTo>
                  <a:lnTo>
                    <a:pt x="667" y="132"/>
                  </a:lnTo>
                  <a:lnTo>
                    <a:pt x="667" y="131"/>
                  </a:lnTo>
                  <a:lnTo>
                    <a:pt x="669" y="129"/>
                  </a:lnTo>
                  <a:lnTo>
                    <a:pt x="669" y="129"/>
                  </a:lnTo>
                  <a:lnTo>
                    <a:pt x="671" y="127"/>
                  </a:lnTo>
                  <a:lnTo>
                    <a:pt x="671" y="127"/>
                  </a:lnTo>
                  <a:lnTo>
                    <a:pt x="672" y="127"/>
                  </a:lnTo>
                  <a:lnTo>
                    <a:pt x="672" y="129"/>
                  </a:lnTo>
                  <a:lnTo>
                    <a:pt x="672" y="129"/>
                  </a:lnTo>
                  <a:lnTo>
                    <a:pt x="672" y="131"/>
                  </a:lnTo>
                  <a:lnTo>
                    <a:pt x="672" y="131"/>
                  </a:lnTo>
                  <a:lnTo>
                    <a:pt x="671" y="132"/>
                  </a:lnTo>
                  <a:lnTo>
                    <a:pt x="669" y="134"/>
                  </a:lnTo>
                  <a:lnTo>
                    <a:pt x="671" y="136"/>
                  </a:lnTo>
                  <a:lnTo>
                    <a:pt x="671" y="136"/>
                  </a:lnTo>
                  <a:lnTo>
                    <a:pt x="671" y="134"/>
                  </a:lnTo>
                  <a:lnTo>
                    <a:pt x="683" y="122"/>
                  </a:lnTo>
                  <a:lnTo>
                    <a:pt x="683" y="122"/>
                  </a:lnTo>
                  <a:lnTo>
                    <a:pt x="684" y="122"/>
                  </a:lnTo>
                  <a:lnTo>
                    <a:pt x="684" y="120"/>
                  </a:lnTo>
                  <a:lnTo>
                    <a:pt x="686" y="120"/>
                  </a:lnTo>
                  <a:lnTo>
                    <a:pt x="686" y="120"/>
                  </a:lnTo>
                  <a:lnTo>
                    <a:pt x="686" y="120"/>
                  </a:lnTo>
                  <a:lnTo>
                    <a:pt x="688" y="119"/>
                  </a:lnTo>
                  <a:lnTo>
                    <a:pt x="686" y="119"/>
                  </a:lnTo>
                  <a:lnTo>
                    <a:pt x="684" y="119"/>
                  </a:lnTo>
                  <a:lnTo>
                    <a:pt x="684" y="119"/>
                  </a:lnTo>
                  <a:lnTo>
                    <a:pt x="684" y="115"/>
                  </a:lnTo>
                  <a:lnTo>
                    <a:pt x="684" y="114"/>
                  </a:lnTo>
                  <a:lnTo>
                    <a:pt x="679" y="109"/>
                  </a:lnTo>
                  <a:lnTo>
                    <a:pt x="679" y="109"/>
                  </a:lnTo>
                  <a:lnTo>
                    <a:pt x="672" y="105"/>
                  </a:lnTo>
                  <a:lnTo>
                    <a:pt x="671" y="103"/>
                  </a:lnTo>
                  <a:lnTo>
                    <a:pt x="669" y="103"/>
                  </a:lnTo>
                  <a:lnTo>
                    <a:pt x="667" y="103"/>
                  </a:lnTo>
                  <a:lnTo>
                    <a:pt x="662" y="105"/>
                  </a:lnTo>
                  <a:lnTo>
                    <a:pt x="662" y="107"/>
                  </a:lnTo>
                  <a:lnTo>
                    <a:pt x="662" y="107"/>
                  </a:lnTo>
                  <a:lnTo>
                    <a:pt x="664" y="107"/>
                  </a:lnTo>
                  <a:lnTo>
                    <a:pt x="666" y="107"/>
                  </a:lnTo>
                  <a:lnTo>
                    <a:pt x="667" y="109"/>
                  </a:lnTo>
                  <a:lnTo>
                    <a:pt x="667" y="109"/>
                  </a:lnTo>
                  <a:lnTo>
                    <a:pt x="669" y="109"/>
                  </a:lnTo>
                  <a:lnTo>
                    <a:pt x="669" y="110"/>
                  </a:lnTo>
                  <a:lnTo>
                    <a:pt x="667" y="112"/>
                  </a:lnTo>
                  <a:lnTo>
                    <a:pt x="666" y="114"/>
                  </a:lnTo>
                  <a:lnTo>
                    <a:pt x="662" y="114"/>
                  </a:lnTo>
                  <a:lnTo>
                    <a:pt x="661" y="112"/>
                  </a:lnTo>
                  <a:lnTo>
                    <a:pt x="661" y="110"/>
                  </a:lnTo>
                  <a:lnTo>
                    <a:pt x="659" y="109"/>
                  </a:lnTo>
                  <a:lnTo>
                    <a:pt x="657" y="107"/>
                  </a:lnTo>
                  <a:lnTo>
                    <a:pt x="655" y="105"/>
                  </a:lnTo>
                  <a:lnTo>
                    <a:pt x="654" y="102"/>
                  </a:lnTo>
                  <a:lnTo>
                    <a:pt x="654" y="102"/>
                  </a:lnTo>
                  <a:lnTo>
                    <a:pt x="655" y="100"/>
                  </a:lnTo>
                  <a:lnTo>
                    <a:pt x="654" y="97"/>
                  </a:lnTo>
                  <a:lnTo>
                    <a:pt x="654" y="95"/>
                  </a:lnTo>
                  <a:lnTo>
                    <a:pt x="652" y="93"/>
                  </a:lnTo>
                  <a:lnTo>
                    <a:pt x="649" y="90"/>
                  </a:lnTo>
                  <a:lnTo>
                    <a:pt x="649" y="88"/>
                  </a:lnTo>
                  <a:lnTo>
                    <a:pt x="647" y="90"/>
                  </a:lnTo>
                  <a:lnTo>
                    <a:pt x="645" y="90"/>
                  </a:lnTo>
                  <a:lnTo>
                    <a:pt x="645" y="88"/>
                  </a:lnTo>
                  <a:lnTo>
                    <a:pt x="644" y="86"/>
                  </a:lnTo>
                  <a:lnTo>
                    <a:pt x="645" y="86"/>
                  </a:lnTo>
                  <a:lnTo>
                    <a:pt x="645" y="86"/>
                  </a:lnTo>
                  <a:lnTo>
                    <a:pt x="647" y="86"/>
                  </a:lnTo>
                  <a:lnTo>
                    <a:pt x="650" y="85"/>
                  </a:lnTo>
                  <a:lnTo>
                    <a:pt x="652" y="85"/>
                  </a:lnTo>
                  <a:lnTo>
                    <a:pt x="652" y="85"/>
                  </a:lnTo>
                  <a:lnTo>
                    <a:pt x="654" y="83"/>
                  </a:lnTo>
                  <a:lnTo>
                    <a:pt x="654" y="81"/>
                  </a:lnTo>
                  <a:lnTo>
                    <a:pt x="655" y="81"/>
                  </a:lnTo>
                  <a:lnTo>
                    <a:pt x="654" y="80"/>
                  </a:lnTo>
                  <a:lnTo>
                    <a:pt x="654" y="80"/>
                  </a:lnTo>
                  <a:lnTo>
                    <a:pt x="654" y="78"/>
                  </a:lnTo>
                  <a:lnTo>
                    <a:pt x="652" y="81"/>
                  </a:lnTo>
                  <a:lnTo>
                    <a:pt x="650" y="83"/>
                  </a:lnTo>
                  <a:lnTo>
                    <a:pt x="649" y="85"/>
                  </a:lnTo>
                  <a:lnTo>
                    <a:pt x="645" y="85"/>
                  </a:lnTo>
                  <a:lnTo>
                    <a:pt x="644" y="83"/>
                  </a:lnTo>
                  <a:lnTo>
                    <a:pt x="644" y="83"/>
                  </a:lnTo>
                  <a:lnTo>
                    <a:pt x="640" y="85"/>
                  </a:lnTo>
                  <a:lnTo>
                    <a:pt x="640" y="86"/>
                  </a:lnTo>
                  <a:lnTo>
                    <a:pt x="638" y="86"/>
                  </a:lnTo>
                  <a:lnTo>
                    <a:pt x="637" y="90"/>
                  </a:lnTo>
                  <a:lnTo>
                    <a:pt x="633" y="92"/>
                  </a:lnTo>
                  <a:lnTo>
                    <a:pt x="632" y="93"/>
                  </a:lnTo>
                  <a:lnTo>
                    <a:pt x="632" y="93"/>
                  </a:lnTo>
                  <a:lnTo>
                    <a:pt x="630" y="93"/>
                  </a:lnTo>
                  <a:lnTo>
                    <a:pt x="628" y="93"/>
                  </a:lnTo>
                  <a:lnTo>
                    <a:pt x="628" y="95"/>
                  </a:lnTo>
                  <a:lnTo>
                    <a:pt x="623" y="100"/>
                  </a:lnTo>
                  <a:lnTo>
                    <a:pt x="623" y="102"/>
                  </a:lnTo>
                  <a:lnTo>
                    <a:pt x="620" y="102"/>
                  </a:lnTo>
                  <a:lnTo>
                    <a:pt x="618" y="103"/>
                  </a:lnTo>
                  <a:lnTo>
                    <a:pt x="618" y="103"/>
                  </a:lnTo>
                  <a:lnTo>
                    <a:pt x="618" y="105"/>
                  </a:lnTo>
                  <a:lnTo>
                    <a:pt x="620" y="105"/>
                  </a:lnTo>
                  <a:lnTo>
                    <a:pt x="621" y="105"/>
                  </a:lnTo>
                  <a:lnTo>
                    <a:pt x="623" y="105"/>
                  </a:lnTo>
                  <a:lnTo>
                    <a:pt x="625" y="107"/>
                  </a:lnTo>
                  <a:lnTo>
                    <a:pt x="625" y="107"/>
                  </a:lnTo>
                  <a:lnTo>
                    <a:pt x="627" y="107"/>
                  </a:lnTo>
                  <a:lnTo>
                    <a:pt x="628" y="107"/>
                  </a:lnTo>
                  <a:lnTo>
                    <a:pt x="630" y="107"/>
                  </a:lnTo>
                  <a:lnTo>
                    <a:pt x="632" y="107"/>
                  </a:lnTo>
                  <a:lnTo>
                    <a:pt x="633" y="107"/>
                  </a:lnTo>
                  <a:lnTo>
                    <a:pt x="635" y="109"/>
                  </a:lnTo>
                  <a:lnTo>
                    <a:pt x="635" y="110"/>
                  </a:lnTo>
                  <a:lnTo>
                    <a:pt x="635" y="110"/>
                  </a:lnTo>
                  <a:lnTo>
                    <a:pt x="632" y="115"/>
                  </a:lnTo>
                  <a:lnTo>
                    <a:pt x="630" y="122"/>
                  </a:lnTo>
                  <a:lnTo>
                    <a:pt x="628" y="124"/>
                  </a:lnTo>
                  <a:lnTo>
                    <a:pt x="625" y="127"/>
                  </a:lnTo>
                  <a:lnTo>
                    <a:pt x="621" y="127"/>
                  </a:lnTo>
                  <a:lnTo>
                    <a:pt x="620" y="129"/>
                  </a:lnTo>
                  <a:lnTo>
                    <a:pt x="618" y="129"/>
                  </a:lnTo>
                  <a:lnTo>
                    <a:pt x="618" y="129"/>
                  </a:lnTo>
                  <a:lnTo>
                    <a:pt x="616" y="127"/>
                  </a:lnTo>
                  <a:lnTo>
                    <a:pt x="616" y="126"/>
                  </a:lnTo>
                  <a:lnTo>
                    <a:pt x="615" y="126"/>
                  </a:lnTo>
                  <a:lnTo>
                    <a:pt x="611" y="127"/>
                  </a:lnTo>
                  <a:lnTo>
                    <a:pt x="611" y="127"/>
                  </a:lnTo>
                  <a:lnTo>
                    <a:pt x="611" y="127"/>
                  </a:lnTo>
                  <a:lnTo>
                    <a:pt x="610" y="127"/>
                  </a:lnTo>
                  <a:lnTo>
                    <a:pt x="610" y="127"/>
                  </a:lnTo>
                  <a:lnTo>
                    <a:pt x="610" y="126"/>
                  </a:lnTo>
                  <a:lnTo>
                    <a:pt x="610" y="126"/>
                  </a:lnTo>
                  <a:lnTo>
                    <a:pt x="610" y="126"/>
                  </a:lnTo>
                  <a:lnTo>
                    <a:pt x="608" y="126"/>
                  </a:lnTo>
                  <a:lnTo>
                    <a:pt x="608" y="127"/>
                  </a:lnTo>
                  <a:lnTo>
                    <a:pt x="608" y="127"/>
                  </a:lnTo>
                  <a:lnTo>
                    <a:pt x="608" y="129"/>
                  </a:lnTo>
                  <a:lnTo>
                    <a:pt x="606" y="129"/>
                  </a:lnTo>
                  <a:lnTo>
                    <a:pt x="604" y="129"/>
                  </a:lnTo>
                  <a:lnTo>
                    <a:pt x="604" y="126"/>
                  </a:lnTo>
                  <a:lnTo>
                    <a:pt x="604" y="124"/>
                  </a:lnTo>
                  <a:lnTo>
                    <a:pt x="604" y="122"/>
                  </a:lnTo>
                  <a:lnTo>
                    <a:pt x="604" y="122"/>
                  </a:lnTo>
                  <a:lnTo>
                    <a:pt x="603" y="122"/>
                  </a:lnTo>
                  <a:lnTo>
                    <a:pt x="603" y="122"/>
                  </a:lnTo>
                  <a:lnTo>
                    <a:pt x="603" y="122"/>
                  </a:lnTo>
                  <a:lnTo>
                    <a:pt x="601" y="120"/>
                  </a:lnTo>
                  <a:lnTo>
                    <a:pt x="601" y="120"/>
                  </a:lnTo>
                  <a:lnTo>
                    <a:pt x="603" y="119"/>
                  </a:lnTo>
                  <a:lnTo>
                    <a:pt x="604" y="115"/>
                  </a:lnTo>
                  <a:lnTo>
                    <a:pt x="606" y="114"/>
                  </a:lnTo>
                  <a:lnTo>
                    <a:pt x="606" y="112"/>
                  </a:lnTo>
                  <a:lnTo>
                    <a:pt x="606" y="112"/>
                  </a:lnTo>
                  <a:lnTo>
                    <a:pt x="608" y="112"/>
                  </a:lnTo>
                  <a:lnTo>
                    <a:pt x="608" y="112"/>
                  </a:lnTo>
                  <a:lnTo>
                    <a:pt x="610" y="110"/>
                  </a:lnTo>
                  <a:lnTo>
                    <a:pt x="608" y="109"/>
                  </a:lnTo>
                  <a:lnTo>
                    <a:pt x="606" y="109"/>
                  </a:lnTo>
                  <a:lnTo>
                    <a:pt x="604" y="110"/>
                  </a:lnTo>
                  <a:lnTo>
                    <a:pt x="604" y="110"/>
                  </a:lnTo>
                  <a:lnTo>
                    <a:pt x="603" y="112"/>
                  </a:lnTo>
                  <a:lnTo>
                    <a:pt x="601" y="112"/>
                  </a:lnTo>
                  <a:lnTo>
                    <a:pt x="599" y="110"/>
                  </a:lnTo>
                  <a:lnTo>
                    <a:pt x="599" y="109"/>
                  </a:lnTo>
                  <a:lnTo>
                    <a:pt x="598" y="109"/>
                  </a:lnTo>
                  <a:lnTo>
                    <a:pt x="598" y="109"/>
                  </a:lnTo>
                  <a:lnTo>
                    <a:pt x="598" y="107"/>
                  </a:lnTo>
                  <a:lnTo>
                    <a:pt x="598" y="107"/>
                  </a:lnTo>
                  <a:lnTo>
                    <a:pt x="598" y="105"/>
                  </a:lnTo>
                  <a:lnTo>
                    <a:pt x="599" y="105"/>
                  </a:lnTo>
                  <a:lnTo>
                    <a:pt x="601" y="103"/>
                  </a:lnTo>
                  <a:lnTo>
                    <a:pt x="603" y="103"/>
                  </a:lnTo>
                  <a:lnTo>
                    <a:pt x="603" y="102"/>
                  </a:lnTo>
                  <a:lnTo>
                    <a:pt x="603" y="102"/>
                  </a:lnTo>
                  <a:lnTo>
                    <a:pt x="603" y="100"/>
                  </a:lnTo>
                  <a:lnTo>
                    <a:pt x="604" y="100"/>
                  </a:lnTo>
                  <a:lnTo>
                    <a:pt x="604" y="98"/>
                  </a:lnTo>
                  <a:lnTo>
                    <a:pt x="606" y="98"/>
                  </a:lnTo>
                  <a:lnTo>
                    <a:pt x="608" y="97"/>
                  </a:lnTo>
                  <a:lnTo>
                    <a:pt x="608" y="95"/>
                  </a:lnTo>
                  <a:lnTo>
                    <a:pt x="606" y="97"/>
                  </a:lnTo>
                  <a:lnTo>
                    <a:pt x="601" y="102"/>
                  </a:lnTo>
                  <a:lnTo>
                    <a:pt x="599" y="102"/>
                  </a:lnTo>
                  <a:lnTo>
                    <a:pt x="598" y="102"/>
                  </a:lnTo>
                  <a:lnTo>
                    <a:pt x="598" y="102"/>
                  </a:lnTo>
                  <a:lnTo>
                    <a:pt x="598" y="102"/>
                  </a:lnTo>
                  <a:lnTo>
                    <a:pt x="596" y="103"/>
                  </a:lnTo>
                  <a:lnTo>
                    <a:pt x="596" y="105"/>
                  </a:lnTo>
                  <a:lnTo>
                    <a:pt x="596" y="103"/>
                  </a:lnTo>
                  <a:lnTo>
                    <a:pt x="594" y="103"/>
                  </a:lnTo>
                  <a:lnTo>
                    <a:pt x="594" y="103"/>
                  </a:lnTo>
                  <a:lnTo>
                    <a:pt x="594" y="102"/>
                  </a:lnTo>
                  <a:lnTo>
                    <a:pt x="594" y="102"/>
                  </a:lnTo>
                  <a:lnTo>
                    <a:pt x="593" y="102"/>
                  </a:lnTo>
                  <a:lnTo>
                    <a:pt x="589" y="105"/>
                  </a:lnTo>
                  <a:lnTo>
                    <a:pt x="586" y="107"/>
                  </a:lnTo>
                  <a:lnTo>
                    <a:pt x="586" y="109"/>
                  </a:lnTo>
                  <a:lnTo>
                    <a:pt x="584" y="112"/>
                  </a:lnTo>
                  <a:lnTo>
                    <a:pt x="584" y="112"/>
                  </a:lnTo>
                  <a:lnTo>
                    <a:pt x="582" y="110"/>
                  </a:lnTo>
                  <a:lnTo>
                    <a:pt x="582" y="112"/>
                  </a:lnTo>
                  <a:lnTo>
                    <a:pt x="581" y="115"/>
                  </a:lnTo>
                  <a:lnTo>
                    <a:pt x="581" y="112"/>
                  </a:lnTo>
                  <a:lnTo>
                    <a:pt x="579" y="110"/>
                  </a:lnTo>
                  <a:lnTo>
                    <a:pt x="576" y="109"/>
                  </a:lnTo>
                  <a:lnTo>
                    <a:pt x="576" y="107"/>
                  </a:lnTo>
                  <a:lnTo>
                    <a:pt x="574" y="103"/>
                  </a:lnTo>
                  <a:lnTo>
                    <a:pt x="574" y="102"/>
                  </a:lnTo>
                  <a:lnTo>
                    <a:pt x="576" y="102"/>
                  </a:lnTo>
                  <a:lnTo>
                    <a:pt x="576" y="102"/>
                  </a:lnTo>
                  <a:lnTo>
                    <a:pt x="579" y="98"/>
                  </a:lnTo>
                  <a:lnTo>
                    <a:pt x="579" y="98"/>
                  </a:lnTo>
                  <a:lnTo>
                    <a:pt x="582" y="95"/>
                  </a:lnTo>
                  <a:lnTo>
                    <a:pt x="586" y="92"/>
                  </a:lnTo>
                  <a:lnTo>
                    <a:pt x="588" y="90"/>
                  </a:lnTo>
                  <a:lnTo>
                    <a:pt x="591" y="88"/>
                  </a:lnTo>
                  <a:lnTo>
                    <a:pt x="594" y="86"/>
                  </a:lnTo>
                  <a:lnTo>
                    <a:pt x="596" y="86"/>
                  </a:lnTo>
                  <a:lnTo>
                    <a:pt x="596" y="85"/>
                  </a:lnTo>
                  <a:lnTo>
                    <a:pt x="594" y="85"/>
                  </a:lnTo>
                  <a:lnTo>
                    <a:pt x="591" y="86"/>
                  </a:lnTo>
                  <a:lnTo>
                    <a:pt x="591" y="88"/>
                  </a:lnTo>
                  <a:lnTo>
                    <a:pt x="584" y="88"/>
                  </a:lnTo>
                  <a:lnTo>
                    <a:pt x="582" y="88"/>
                  </a:lnTo>
                  <a:lnTo>
                    <a:pt x="582" y="88"/>
                  </a:lnTo>
                  <a:lnTo>
                    <a:pt x="581" y="88"/>
                  </a:lnTo>
                  <a:lnTo>
                    <a:pt x="581" y="88"/>
                  </a:lnTo>
                  <a:lnTo>
                    <a:pt x="582" y="86"/>
                  </a:lnTo>
                  <a:lnTo>
                    <a:pt x="582" y="86"/>
                  </a:lnTo>
                  <a:lnTo>
                    <a:pt x="586" y="86"/>
                  </a:lnTo>
                  <a:lnTo>
                    <a:pt x="588" y="85"/>
                  </a:lnTo>
                  <a:lnTo>
                    <a:pt x="589" y="81"/>
                  </a:lnTo>
                  <a:lnTo>
                    <a:pt x="596" y="76"/>
                  </a:lnTo>
                  <a:lnTo>
                    <a:pt x="598" y="73"/>
                  </a:lnTo>
                  <a:lnTo>
                    <a:pt x="598" y="69"/>
                  </a:lnTo>
                  <a:lnTo>
                    <a:pt x="596" y="69"/>
                  </a:lnTo>
                  <a:lnTo>
                    <a:pt x="594" y="68"/>
                  </a:lnTo>
                  <a:lnTo>
                    <a:pt x="593" y="68"/>
                  </a:lnTo>
                  <a:lnTo>
                    <a:pt x="591" y="69"/>
                  </a:lnTo>
                  <a:lnTo>
                    <a:pt x="593" y="71"/>
                  </a:lnTo>
                  <a:lnTo>
                    <a:pt x="593" y="73"/>
                  </a:lnTo>
                  <a:lnTo>
                    <a:pt x="593" y="73"/>
                  </a:lnTo>
                  <a:lnTo>
                    <a:pt x="593" y="76"/>
                  </a:lnTo>
                  <a:lnTo>
                    <a:pt x="591" y="76"/>
                  </a:lnTo>
                  <a:lnTo>
                    <a:pt x="591" y="76"/>
                  </a:lnTo>
                  <a:lnTo>
                    <a:pt x="589" y="76"/>
                  </a:lnTo>
                  <a:lnTo>
                    <a:pt x="589" y="78"/>
                  </a:lnTo>
                  <a:lnTo>
                    <a:pt x="589" y="78"/>
                  </a:lnTo>
                  <a:lnTo>
                    <a:pt x="588" y="80"/>
                  </a:lnTo>
                  <a:lnTo>
                    <a:pt x="584" y="81"/>
                  </a:lnTo>
                  <a:lnTo>
                    <a:pt x="581" y="83"/>
                  </a:lnTo>
                  <a:lnTo>
                    <a:pt x="579" y="83"/>
                  </a:lnTo>
                  <a:lnTo>
                    <a:pt x="577" y="83"/>
                  </a:lnTo>
                  <a:lnTo>
                    <a:pt x="576" y="83"/>
                  </a:lnTo>
                  <a:lnTo>
                    <a:pt x="574" y="85"/>
                  </a:lnTo>
                  <a:lnTo>
                    <a:pt x="574" y="85"/>
                  </a:lnTo>
                  <a:lnTo>
                    <a:pt x="574" y="85"/>
                  </a:lnTo>
                  <a:lnTo>
                    <a:pt x="574" y="86"/>
                  </a:lnTo>
                  <a:lnTo>
                    <a:pt x="572" y="86"/>
                  </a:lnTo>
                  <a:lnTo>
                    <a:pt x="572" y="86"/>
                  </a:lnTo>
                  <a:lnTo>
                    <a:pt x="571" y="85"/>
                  </a:lnTo>
                  <a:lnTo>
                    <a:pt x="571" y="85"/>
                  </a:lnTo>
                  <a:lnTo>
                    <a:pt x="571" y="85"/>
                  </a:lnTo>
                  <a:lnTo>
                    <a:pt x="569" y="85"/>
                  </a:lnTo>
                  <a:lnTo>
                    <a:pt x="567" y="86"/>
                  </a:lnTo>
                  <a:lnTo>
                    <a:pt x="567" y="88"/>
                  </a:lnTo>
                  <a:lnTo>
                    <a:pt x="567" y="92"/>
                  </a:lnTo>
                  <a:lnTo>
                    <a:pt x="565" y="93"/>
                  </a:lnTo>
                  <a:lnTo>
                    <a:pt x="567" y="93"/>
                  </a:lnTo>
                  <a:lnTo>
                    <a:pt x="569" y="93"/>
                  </a:lnTo>
                  <a:lnTo>
                    <a:pt x="572" y="92"/>
                  </a:lnTo>
                  <a:lnTo>
                    <a:pt x="572" y="90"/>
                  </a:lnTo>
                  <a:lnTo>
                    <a:pt x="574" y="92"/>
                  </a:lnTo>
                  <a:lnTo>
                    <a:pt x="574" y="92"/>
                  </a:lnTo>
                  <a:lnTo>
                    <a:pt x="574" y="93"/>
                  </a:lnTo>
                  <a:lnTo>
                    <a:pt x="572" y="93"/>
                  </a:lnTo>
                  <a:lnTo>
                    <a:pt x="571" y="95"/>
                  </a:lnTo>
                  <a:lnTo>
                    <a:pt x="571" y="95"/>
                  </a:lnTo>
                  <a:lnTo>
                    <a:pt x="567" y="97"/>
                  </a:lnTo>
                  <a:lnTo>
                    <a:pt x="565" y="97"/>
                  </a:lnTo>
                  <a:lnTo>
                    <a:pt x="565" y="97"/>
                  </a:lnTo>
                  <a:lnTo>
                    <a:pt x="564" y="93"/>
                  </a:lnTo>
                  <a:lnTo>
                    <a:pt x="562" y="97"/>
                  </a:lnTo>
                  <a:lnTo>
                    <a:pt x="560" y="97"/>
                  </a:lnTo>
                  <a:lnTo>
                    <a:pt x="559" y="98"/>
                  </a:lnTo>
                  <a:lnTo>
                    <a:pt x="557" y="98"/>
                  </a:lnTo>
                  <a:lnTo>
                    <a:pt x="555" y="98"/>
                  </a:lnTo>
                  <a:lnTo>
                    <a:pt x="554" y="98"/>
                  </a:lnTo>
                  <a:lnTo>
                    <a:pt x="555" y="97"/>
                  </a:lnTo>
                  <a:lnTo>
                    <a:pt x="552" y="97"/>
                  </a:lnTo>
                  <a:lnTo>
                    <a:pt x="548" y="97"/>
                  </a:lnTo>
                  <a:lnTo>
                    <a:pt x="547" y="98"/>
                  </a:lnTo>
                  <a:lnTo>
                    <a:pt x="545" y="100"/>
                  </a:lnTo>
                  <a:lnTo>
                    <a:pt x="545" y="100"/>
                  </a:lnTo>
                  <a:lnTo>
                    <a:pt x="545" y="100"/>
                  </a:lnTo>
                  <a:lnTo>
                    <a:pt x="545" y="102"/>
                  </a:lnTo>
                  <a:lnTo>
                    <a:pt x="543" y="102"/>
                  </a:lnTo>
                  <a:lnTo>
                    <a:pt x="543" y="102"/>
                  </a:lnTo>
                  <a:lnTo>
                    <a:pt x="540" y="103"/>
                  </a:lnTo>
                  <a:lnTo>
                    <a:pt x="538" y="105"/>
                  </a:lnTo>
                  <a:lnTo>
                    <a:pt x="540" y="105"/>
                  </a:lnTo>
                  <a:lnTo>
                    <a:pt x="543" y="107"/>
                  </a:lnTo>
                  <a:lnTo>
                    <a:pt x="543" y="109"/>
                  </a:lnTo>
                  <a:lnTo>
                    <a:pt x="545" y="109"/>
                  </a:lnTo>
                  <a:lnTo>
                    <a:pt x="547" y="109"/>
                  </a:lnTo>
                  <a:lnTo>
                    <a:pt x="547" y="109"/>
                  </a:lnTo>
                  <a:lnTo>
                    <a:pt x="547" y="110"/>
                  </a:lnTo>
                  <a:lnTo>
                    <a:pt x="545" y="110"/>
                  </a:lnTo>
                  <a:lnTo>
                    <a:pt x="543" y="110"/>
                  </a:lnTo>
                  <a:lnTo>
                    <a:pt x="542" y="109"/>
                  </a:lnTo>
                  <a:lnTo>
                    <a:pt x="540" y="109"/>
                  </a:lnTo>
                  <a:lnTo>
                    <a:pt x="540" y="109"/>
                  </a:lnTo>
                  <a:lnTo>
                    <a:pt x="538" y="109"/>
                  </a:lnTo>
                  <a:lnTo>
                    <a:pt x="535" y="109"/>
                  </a:lnTo>
                  <a:lnTo>
                    <a:pt x="533" y="109"/>
                  </a:lnTo>
                  <a:lnTo>
                    <a:pt x="535" y="110"/>
                  </a:lnTo>
                  <a:lnTo>
                    <a:pt x="537" y="112"/>
                  </a:lnTo>
                  <a:lnTo>
                    <a:pt x="537" y="114"/>
                  </a:lnTo>
                  <a:lnTo>
                    <a:pt x="535" y="114"/>
                  </a:lnTo>
                  <a:lnTo>
                    <a:pt x="535" y="112"/>
                  </a:lnTo>
                  <a:lnTo>
                    <a:pt x="533" y="112"/>
                  </a:lnTo>
                  <a:lnTo>
                    <a:pt x="531" y="110"/>
                  </a:lnTo>
                  <a:lnTo>
                    <a:pt x="531" y="110"/>
                  </a:lnTo>
                  <a:lnTo>
                    <a:pt x="530" y="110"/>
                  </a:lnTo>
                  <a:lnTo>
                    <a:pt x="528" y="110"/>
                  </a:lnTo>
                  <a:lnTo>
                    <a:pt x="526" y="110"/>
                  </a:lnTo>
                  <a:lnTo>
                    <a:pt x="525" y="112"/>
                  </a:lnTo>
                  <a:lnTo>
                    <a:pt x="525" y="112"/>
                  </a:lnTo>
                  <a:lnTo>
                    <a:pt x="523" y="112"/>
                  </a:lnTo>
                  <a:lnTo>
                    <a:pt x="521" y="109"/>
                  </a:lnTo>
                  <a:lnTo>
                    <a:pt x="521" y="109"/>
                  </a:lnTo>
                  <a:lnTo>
                    <a:pt x="520" y="109"/>
                  </a:lnTo>
                  <a:lnTo>
                    <a:pt x="518" y="107"/>
                  </a:lnTo>
                  <a:lnTo>
                    <a:pt x="516" y="107"/>
                  </a:lnTo>
                  <a:lnTo>
                    <a:pt x="516" y="105"/>
                  </a:lnTo>
                  <a:lnTo>
                    <a:pt x="514" y="102"/>
                  </a:lnTo>
                  <a:lnTo>
                    <a:pt x="514" y="102"/>
                  </a:lnTo>
                  <a:lnTo>
                    <a:pt x="514" y="102"/>
                  </a:lnTo>
                  <a:lnTo>
                    <a:pt x="513" y="102"/>
                  </a:lnTo>
                  <a:lnTo>
                    <a:pt x="511" y="100"/>
                  </a:lnTo>
                  <a:lnTo>
                    <a:pt x="511" y="100"/>
                  </a:lnTo>
                  <a:lnTo>
                    <a:pt x="506" y="100"/>
                  </a:lnTo>
                  <a:lnTo>
                    <a:pt x="504" y="100"/>
                  </a:lnTo>
                  <a:lnTo>
                    <a:pt x="504" y="98"/>
                  </a:lnTo>
                  <a:lnTo>
                    <a:pt x="504" y="97"/>
                  </a:lnTo>
                  <a:lnTo>
                    <a:pt x="503" y="93"/>
                  </a:lnTo>
                  <a:lnTo>
                    <a:pt x="503" y="92"/>
                  </a:lnTo>
                  <a:lnTo>
                    <a:pt x="503" y="92"/>
                  </a:lnTo>
                  <a:lnTo>
                    <a:pt x="501" y="93"/>
                  </a:lnTo>
                  <a:lnTo>
                    <a:pt x="501" y="93"/>
                  </a:lnTo>
                  <a:lnTo>
                    <a:pt x="499" y="92"/>
                  </a:lnTo>
                  <a:lnTo>
                    <a:pt x="499" y="92"/>
                  </a:lnTo>
                  <a:lnTo>
                    <a:pt x="499" y="90"/>
                  </a:lnTo>
                  <a:lnTo>
                    <a:pt x="498" y="90"/>
                  </a:lnTo>
                  <a:lnTo>
                    <a:pt x="498" y="88"/>
                  </a:lnTo>
                  <a:lnTo>
                    <a:pt x="498" y="88"/>
                  </a:lnTo>
                  <a:lnTo>
                    <a:pt x="498" y="86"/>
                  </a:lnTo>
                  <a:lnTo>
                    <a:pt x="498" y="85"/>
                  </a:lnTo>
                  <a:lnTo>
                    <a:pt x="498" y="85"/>
                  </a:lnTo>
                  <a:lnTo>
                    <a:pt x="496" y="85"/>
                  </a:lnTo>
                  <a:lnTo>
                    <a:pt x="492" y="85"/>
                  </a:lnTo>
                  <a:lnTo>
                    <a:pt x="491" y="85"/>
                  </a:lnTo>
                  <a:lnTo>
                    <a:pt x="491" y="86"/>
                  </a:lnTo>
                  <a:lnTo>
                    <a:pt x="486" y="92"/>
                  </a:lnTo>
                  <a:lnTo>
                    <a:pt x="482" y="93"/>
                  </a:lnTo>
                  <a:lnTo>
                    <a:pt x="482" y="95"/>
                  </a:lnTo>
                  <a:lnTo>
                    <a:pt x="481" y="93"/>
                  </a:lnTo>
                  <a:lnTo>
                    <a:pt x="479" y="93"/>
                  </a:lnTo>
                  <a:lnTo>
                    <a:pt x="475" y="95"/>
                  </a:lnTo>
                  <a:lnTo>
                    <a:pt x="467" y="93"/>
                  </a:lnTo>
                  <a:lnTo>
                    <a:pt x="464" y="93"/>
                  </a:lnTo>
                  <a:lnTo>
                    <a:pt x="460" y="90"/>
                  </a:lnTo>
                  <a:lnTo>
                    <a:pt x="455" y="86"/>
                  </a:lnTo>
                  <a:lnTo>
                    <a:pt x="453" y="86"/>
                  </a:lnTo>
                  <a:lnTo>
                    <a:pt x="453" y="88"/>
                  </a:lnTo>
                  <a:lnTo>
                    <a:pt x="453" y="88"/>
                  </a:lnTo>
                  <a:lnTo>
                    <a:pt x="453" y="90"/>
                  </a:lnTo>
                  <a:lnTo>
                    <a:pt x="452" y="92"/>
                  </a:lnTo>
                  <a:lnTo>
                    <a:pt x="448" y="93"/>
                  </a:lnTo>
                  <a:lnTo>
                    <a:pt x="448" y="95"/>
                  </a:lnTo>
                  <a:lnTo>
                    <a:pt x="447" y="95"/>
                  </a:lnTo>
                  <a:lnTo>
                    <a:pt x="447" y="95"/>
                  </a:lnTo>
                  <a:lnTo>
                    <a:pt x="447" y="95"/>
                  </a:lnTo>
                  <a:lnTo>
                    <a:pt x="447" y="93"/>
                  </a:lnTo>
                  <a:lnTo>
                    <a:pt x="447" y="93"/>
                  </a:lnTo>
                  <a:lnTo>
                    <a:pt x="447" y="92"/>
                  </a:lnTo>
                  <a:lnTo>
                    <a:pt x="447" y="90"/>
                  </a:lnTo>
                  <a:lnTo>
                    <a:pt x="447" y="90"/>
                  </a:lnTo>
                  <a:lnTo>
                    <a:pt x="447" y="88"/>
                  </a:lnTo>
                  <a:lnTo>
                    <a:pt x="447" y="88"/>
                  </a:lnTo>
                  <a:lnTo>
                    <a:pt x="445" y="88"/>
                  </a:lnTo>
                  <a:lnTo>
                    <a:pt x="445" y="86"/>
                  </a:lnTo>
                  <a:lnTo>
                    <a:pt x="445" y="86"/>
                  </a:lnTo>
                  <a:lnTo>
                    <a:pt x="447" y="86"/>
                  </a:lnTo>
                  <a:lnTo>
                    <a:pt x="447" y="86"/>
                  </a:lnTo>
                  <a:lnTo>
                    <a:pt x="448" y="85"/>
                  </a:lnTo>
                  <a:lnTo>
                    <a:pt x="448" y="85"/>
                  </a:lnTo>
                  <a:lnTo>
                    <a:pt x="447" y="83"/>
                  </a:lnTo>
                  <a:lnTo>
                    <a:pt x="445" y="83"/>
                  </a:lnTo>
                  <a:lnTo>
                    <a:pt x="445" y="83"/>
                  </a:lnTo>
                  <a:lnTo>
                    <a:pt x="445" y="81"/>
                  </a:lnTo>
                  <a:lnTo>
                    <a:pt x="443" y="80"/>
                  </a:lnTo>
                  <a:lnTo>
                    <a:pt x="443" y="78"/>
                  </a:lnTo>
                  <a:lnTo>
                    <a:pt x="441" y="80"/>
                  </a:lnTo>
                  <a:lnTo>
                    <a:pt x="438" y="83"/>
                  </a:lnTo>
                  <a:lnTo>
                    <a:pt x="438" y="81"/>
                  </a:lnTo>
                  <a:lnTo>
                    <a:pt x="438" y="81"/>
                  </a:lnTo>
                  <a:lnTo>
                    <a:pt x="438" y="80"/>
                  </a:lnTo>
                  <a:lnTo>
                    <a:pt x="438" y="80"/>
                  </a:lnTo>
                  <a:lnTo>
                    <a:pt x="438" y="78"/>
                  </a:lnTo>
                  <a:lnTo>
                    <a:pt x="438" y="78"/>
                  </a:lnTo>
                  <a:lnTo>
                    <a:pt x="438" y="78"/>
                  </a:lnTo>
                  <a:lnTo>
                    <a:pt x="436" y="78"/>
                  </a:lnTo>
                  <a:lnTo>
                    <a:pt x="436" y="76"/>
                  </a:lnTo>
                  <a:lnTo>
                    <a:pt x="436" y="76"/>
                  </a:lnTo>
                  <a:lnTo>
                    <a:pt x="435" y="75"/>
                  </a:lnTo>
                  <a:lnTo>
                    <a:pt x="433" y="76"/>
                  </a:lnTo>
                  <a:lnTo>
                    <a:pt x="433" y="76"/>
                  </a:lnTo>
                  <a:lnTo>
                    <a:pt x="431" y="78"/>
                  </a:lnTo>
                  <a:lnTo>
                    <a:pt x="431" y="78"/>
                  </a:lnTo>
                  <a:lnTo>
                    <a:pt x="430" y="80"/>
                  </a:lnTo>
                  <a:lnTo>
                    <a:pt x="426" y="81"/>
                  </a:lnTo>
                  <a:lnTo>
                    <a:pt x="421" y="80"/>
                  </a:lnTo>
                  <a:lnTo>
                    <a:pt x="418" y="76"/>
                  </a:lnTo>
                  <a:lnTo>
                    <a:pt x="416" y="75"/>
                  </a:lnTo>
                  <a:lnTo>
                    <a:pt x="418" y="73"/>
                  </a:lnTo>
                  <a:lnTo>
                    <a:pt x="419" y="71"/>
                  </a:lnTo>
                  <a:lnTo>
                    <a:pt x="421" y="71"/>
                  </a:lnTo>
                  <a:lnTo>
                    <a:pt x="423" y="69"/>
                  </a:lnTo>
                  <a:lnTo>
                    <a:pt x="423" y="69"/>
                  </a:lnTo>
                  <a:lnTo>
                    <a:pt x="425" y="69"/>
                  </a:lnTo>
                  <a:lnTo>
                    <a:pt x="425" y="68"/>
                  </a:lnTo>
                  <a:lnTo>
                    <a:pt x="426" y="68"/>
                  </a:lnTo>
                  <a:lnTo>
                    <a:pt x="425" y="66"/>
                  </a:lnTo>
                  <a:lnTo>
                    <a:pt x="423" y="64"/>
                  </a:lnTo>
                  <a:lnTo>
                    <a:pt x="423" y="66"/>
                  </a:lnTo>
                  <a:lnTo>
                    <a:pt x="421" y="66"/>
                  </a:lnTo>
                  <a:lnTo>
                    <a:pt x="419" y="66"/>
                  </a:lnTo>
                  <a:lnTo>
                    <a:pt x="418" y="66"/>
                  </a:lnTo>
                  <a:lnTo>
                    <a:pt x="418" y="66"/>
                  </a:lnTo>
                  <a:lnTo>
                    <a:pt x="418" y="64"/>
                  </a:lnTo>
                  <a:lnTo>
                    <a:pt x="416" y="64"/>
                  </a:lnTo>
                  <a:lnTo>
                    <a:pt x="416" y="64"/>
                  </a:lnTo>
                  <a:lnTo>
                    <a:pt x="414" y="64"/>
                  </a:lnTo>
                  <a:lnTo>
                    <a:pt x="411" y="68"/>
                  </a:lnTo>
                  <a:lnTo>
                    <a:pt x="409" y="69"/>
                  </a:lnTo>
                  <a:lnTo>
                    <a:pt x="408" y="69"/>
                  </a:lnTo>
                  <a:lnTo>
                    <a:pt x="406" y="69"/>
                  </a:lnTo>
                  <a:lnTo>
                    <a:pt x="404" y="69"/>
                  </a:lnTo>
                  <a:lnTo>
                    <a:pt x="404" y="69"/>
                  </a:lnTo>
                  <a:lnTo>
                    <a:pt x="402" y="73"/>
                  </a:lnTo>
                  <a:lnTo>
                    <a:pt x="402" y="73"/>
                  </a:lnTo>
                  <a:lnTo>
                    <a:pt x="401" y="73"/>
                  </a:lnTo>
                  <a:lnTo>
                    <a:pt x="399" y="73"/>
                  </a:lnTo>
                  <a:lnTo>
                    <a:pt x="399" y="75"/>
                  </a:lnTo>
                  <a:lnTo>
                    <a:pt x="397" y="75"/>
                  </a:lnTo>
                  <a:lnTo>
                    <a:pt x="397" y="73"/>
                  </a:lnTo>
                  <a:lnTo>
                    <a:pt x="397" y="73"/>
                  </a:lnTo>
                  <a:lnTo>
                    <a:pt x="397" y="73"/>
                  </a:lnTo>
                  <a:lnTo>
                    <a:pt x="396" y="71"/>
                  </a:lnTo>
                  <a:lnTo>
                    <a:pt x="396" y="71"/>
                  </a:lnTo>
                  <a:lnTo>
                    <a:pt x="396" y="71"/>
                  </a:lnTo>
                  <a:lnTo>
                    <a:pt x="392" y="73"/>
                  </a:lnTo>
                  <a:lnTo>
                    <a:pt x="392" y="73"/>
                  </a:lnTo>
                  <a:lnTo>
                    <a:pt x="391" y="76"/>
                  </a:lnTo>
                  <a:lnTo>
                    <a:pt x="391" y="78"/>
                  </a:lnTo>
                  <a:lnTo>
                    <a:pt x="391" y="76"/>
                  </a:lnTo>
                  <a:lnTo>
                    <a:pt x="391" y="75"/>
                  </a:lnTo>
                  <a:lnTo>
                    <a:pt x="391" y="71"/>
                  </a:lnTo>
                  <a:lnTo>
                    <a:pt x="392" y="69"/>
                  </a:lnTo>
                  <a:lnTo>
                    <a:pt x="391" y="68"/>
                  </a:lnTo>
                  <a:lnTo>
                    <a:pt x="391" y="68"/>
                  </a:lnTo>
                  <a:lnTo>
                    <a:pt x="389" y="69"/>
                  </a:lnTo>
                  <a:lnTo>
                    <a:pt x="387" y="69"/>
                  </a:lnTo>
                  <a:lnTo>
                    <a:pt x="387" y="69"/>
                  </a:lnTo>
                  <a:lnTo>
                    <a:pt x="385" y="71"/>
                  </a:lnTo>
                  <a:lnTo>
                    <a:pt x="385" y="71"/>
                  </a:lnTo>
                  <a:lnTo>
                    <a:pt x="382" y="69"/>
                  </a:lnTo>
                  <a:lnTo>
                    <a:pt x="380" y="69"/>
                  </a:lnTo>
                  <a:lnTo>
                    <a:pt x="380" y="69"/>
                  </a:lnTo>
                  <a:lnTo>
                    <a:pt x="380" y="69"/>
                  </a:lnTo>
                  <a:lnTo>
                    <a:pt x="379" y="68"/>
                  </a:lnTo>
                  <a:lnTo>
                    <a:pt x="380" y="68"/>
                  </a:lnTo>
                  <a:lnTo>
                    <a:pt x="380" y="68"/>
                  </a:lnTo>
                  <a:lnTo>
                    <a:pt x="380" y="66"/>
                  </a:lnTo>
                  <a:lnTo>
                    <a:pt x="380" y="66"/>
                  </a:lnTo>
                  <a:lnTo>
                    <a:pt x="380" y="64"/>
                  </a:lnTo>
                  <a:lnTo>
                    <a:pt x="379" y="66"/>
                  </a:lnTo>
                  <a:lnTo>
                    <a:pt x="379" y="66"/>
                  </a:lnTo>
                  <a:lnTo>
                    <a:pt x="377" y="68"/>
                  </a:lnTo>
                  <a:lnTo>
                    <a:pt x="377" y="68"/>
                  </a:lnTo>
                  <a:lnTo>
                    <a:pt x="377" y="68"/>
                  </a:lnTo>
                  <a:lnTo>
                    <a:pt x="374" y="68"/>
                  </a:lnTo>
                  <a:lnTo>
                    <a:pt x="372" y="68"/>
                  </a:lnTo>
                  <a:lnTo>
                    <a:pt x="372" y="68"/>
                  </a:lnTo>
                  <a:lnTo>
                    <a:pt x="372" y="66"/>
                  </a:lnTo>
                  <a:lnTo>
                    <a:pt x="374" y="64"/>
                  </a:lnTo>
                  <a:lnTo>
                    <a:pt x="374" y="64"/>
                  </a:lnTo>
                  <a:lnTo>
                    <a:pt x="375" y="63"/>
                  </a:lnTo>
                  <a:lnTo>
                    <a:pt x="375" y="63"/>
                  </a:lnTo>
                  <a:lnTo>
                    <a:pt x="375" y="63"/>
                  </a:lnTo>
                  <a:lnTo>
                    <a:pt x="374" y="63"/>
                  </a:lnTo>
                  <a:lnTo>
                    <a:pt x="372" y="63"/>
                  </a:lnTo>
                  <a:lnTo>
                    <a:pt x="370" y="63"/>
                  </a:lnTo>
                  <a:lnTo>
                    <a:pt x="368" y="64"/>
                  </a:lnTo>
                  <a:lnTo>
                    <a:pt x="367" y="66"/>
                  </a:lnTo>
                  <a:lnTo>
                    <a:pt x="362" y="64"/>
                  </a:lnTo>
                  <a:lnTo>
                    <a:pt x="360" y="64"/>
                  </a:lnTo>
                  <a:lnTo>
                    <a:pt x="358" y="63"/>
                  </a:lnTo>
                  <a:lnTo>
                    <a:pt x="358" y="63"/>
                  </a:lnTo>
                  <a:lnTo>
                    <a:pt x="357" y="61"/>
                  </a:lnTo>
                  <a:lnTo>
                    <a:pt x="353" y="54"/>
                  </a:lnTo>
                  <a:lnTo>
                    <a:pt x="351" y="51"/>
                  </a:lnTo>
                  <a:lnTo>
                    <a:pt x="351" y="49"/>
                  </a:lnTo>
                  <a:lnTo>
                    <a:pt x="351" y="47"/>
                  </a:lnTo>
                  <a:lnTo>
                    <a:pt x="351" y="47"/>
                  </a:lnTo>
                  <a:lnTo>
                    <a:pt x="350" y="46"/>
                  </a:lnTo>
                  <a:lnTo>
                    <a:pt x="350" y="46"/>
                  </a:lnTo>
                  <a:lnTo>
                    <a:pt x="350" y="46"/>
                  </a:lnTo>
                  <a:lnTo>
                    <a:pt x="348" y="46"/>
                  </a:lnTo>
                  <a:lnTo>
                    <a:pt x="348" y="42"/>
                  </a:lnTo>
                  <a:lnTo>
                    <a:pt x="346" y="41"/>
                  </a:lnTo>
                  <a:lnTo>
                    <a:pt x="343" y="37"/>
                  </a:lnTo>
                  <a:lnTo>
                    <a:pt x="341" y="37"/>
                  </a:lnTo>
                  <a:lnTo>
                    <a:pt x="341" y="36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0" y="32"/>
                  </a:lnTo>
                  <a:lnTo>
                    <a:pt x="338" y="32"/>
                  </a:lnTo>
                  <a:lnTo>
                    <a:pt x="338" y="32"/>
                  </a:lnTo>
                  <a:lnTo>
                    <a:pt x="338" y="32"/>
                  </a:lnTo>
                  <a:lnTo>
                    <a:pt x="338" y="32"/>
                  </a:lnTo>
                  <a:lnTo>
                    <a:pt x="336" y="32"/>
                  </a:lnTo>
                  <a:lnTo>
                    <a:pt x="335" y="30"/>
                  </a:lnTo>
                  <a:lnTo>
                    <a:pt x="335" y="30"/>
                  </a:lnTo>
                  <a:lnTo>
                    <a:pt x="335" y="30"/>
                  </a:lnTo>
                  <a:lnTo>
                    <a:pt x="333" y="32"/>
                  </a:lnTo>
                  <a:lnTo>
                    <a:pt x="336" y="34"/>
                  </a:lnTo>
                  <a:lnTo>
                    <a:pt x="336" y="36"/>
                  </a:lnTo>
                  <a:lnTo>
                    <a:pt x="336" y="37"/>
                  </a:lnTo>
                  <a:lnTo>
                    <a:pt x="336" y="39"/>
                  </a:lnTo>
                  <a:lnTo>
                    <a:pt x="335" y="39"/>
                  </a:lnTo>
                  <a:lnTo>
                    <a:pt x="333" y="37"/>
                  </a:lnTo>
                  <a:lnTo>
                    <a:pt x="331" y="37"/>
                  </a:lnTo>
                  <a:lnTo>
                    <a:pt x="329" y="37"/>
                  </a:lnTo>
                  <a:lnTo>
                    <a:pt x="331" y="39"/>
                  </a:lnTo>
                  <a:lnTo>
                    <a:pt x="331" y="39"/>
                  </a:lnTo>
                  <a:lnTo>
                    <a:pt x="329" y="39"/>
                  </a:lnTo>
                  <a:lnTo>
                    <a:pt x="329" y="39"/>
                  </a:lnTo>
                  <a:lnTo>
                    <a:pt x="329" y="41"/>
                  </a:lnTo>
                  <a:lnTo>
                    <a:pt x="328" y="41"/>
                  </a:lnTo>
                  <a:lnTo>
                    <a:pt x="328" y="41"/>
                  </a:lnTo>
                  <a:lnTo>
                    <a:pt x="326" y="41"/>
                  </a:lnTo>
                  <a:lnTo>
                    <a:pt x="326" y="44"/>
                  </a:lnTo>
                  <a:lnTo>
                    <a:pt x="324" y="46"/>
                  </a:lnTo>
                  <a:lnTo>
                    <a:pt x="323" y="46"/>
                  </a:lnTo>
                  <a:lnTo>
                    <a:pt x="321" y="47"/>
                  </a:lnTo>
                  <a:lnTo>
                    <a:pt x="316" y="46"/>
                  </a:lnTo>
                  <a:lnTo>
                    <a:pt x="314" y="44"/>
                  </a:lnTo>
                  <a:lnTo>
                    <a:pt x="312" y="41"/>
                  </a:lnTo>
                  <a:lnTo>
                    <a:pt x="311" y="37"/>
                  </a:lnTo>
                  <a:lnTo>
                    <a:pt x="307" y="36"/>
                  </a:lnTo>
                  <a:lnTo>
                    <a:pt x="307" y="34"/>
                  </a:lnTo>
                  <a:lnTo>
                    <a:pt x="306" y="32"/>
                  </a:lnTo>
                  <a:lnTo>
                    <a:pt x="306" y="32"/>
                  </a:lnTo>
                  <a:lnTo>
                    <a:pt x="306" y="30"/>
                  </a:lnTo>
                  <a:lnTo>
                    <a:pt x="304" y="32"/>
                  </a:lnTo>
                  <a:lnTo>
                    <a:pt x="304" y="32"/>
                  </a:lnTo>
                  <a:lnTo>
                    <a:pt x="304" y="32"/>
                  </a:lnTo>
                  <a:lnTo>
                    <a:pt x="304" y="32"/>
                  </a:lnTo>
                  <a:lnTo>
                    <a:pt x="302" y="30"/>
                  </a:lnTo>
                  <a:lnTo>
                    <a:pt x="302" y="30"/>
                  </a:lnTo>
                  <a:lnTo>
                    <a:pt x="304" y="29"/>
                  </a:lnTo>
                  <a:lnTo>
                    <a:pt x="302" y="27"/>
                  </a:lnTo>
                  <a:lnTo>
                    <a:pt x="299" y="24"/>
                  </a:lnTo>
                  <a:lnTo>
                    <a:pt x="297" y="20"/>
                  </a:lnTo>
                  <a:lnTo>
                    <a:pt x="295" y="22"/>
                  </a:lnTo>
                  <a:lnTo>
                    <a:pt x="294" y="25"/>
                  </a:lnTo>
                  <a:lnTo>
                    <a:pt x="294" y="27"/>
                  </a:lnTo>
                  <a:lnTo>
                    <a:pt x="292" y="27"/>
                  </a:lnTo>
                  <a:lnTo>
                    <a:pt x="290" y="27"/>
                  </a:lnTo>
                  <a:lnTo>
                    <a:pt x="292" y="24"/>
                  </a:lnTo>
                  <a:lnTo>
                    <a:pt x="292" y="22"/>
                  </a:lnTo>
                  <a:lnTo>
                    <a:pt x="292" y="22"/>
                  </a:lnTo>
                  <a:lnTo>
                    <a:pt x="292" y="22"/>
                  </a:lnTo>
                  <a:lnTo>
                    <a:pt x="292" y="22"/>
                  </a:lnTo>
                  <a:lnTo>
                    <a:pt x="289" y="15"/>
                  </a:lnTo>
                  <a:lnTo>
                    <a:pt x="289" y="13"/>
                  </a:lnTo>
                  <a:lnTo>
                    <a:pt x="289" y="13"/>
                  </a:lnTo>
                  <a:lnTo>
                    <a:pt x="287" y="13"/>
                  </a:lnTo>
                  <a:lnTo>
                    <a:pt x="287" y="15"/>
                  </a:lnTo>
                  <a:lnTo>
                    <a:pt x="287" y="15"/>
                  </a:lnTo>
                  <a:lnTo>
                    <a:pt x="285" y="17"/>
                  </a:lnTo>
                  <a:lnTo>
                    <a:pt x="285" y="17"/>
                  </a:lnTo>
                  <a:lnTo>
                    <a:pt x="285" y="17"/>
                  </a:lnTo>
                  <a:lnTo>
                    <a:pt x="284" y="15"/>
                  </a:lnTo>
                  <a:lnTo>
                    <a:pt x="282" y="17"/>
                  </a:lnTo>
                  <a:lnTo>
                    <a:pt x="282" y="19"/>
                  </a:lnTo>
                  <a:lnTo>
                    <a:pt x="282" y="22"/>
                  </a:lnTo>
                  <a:lnTo>
                    <a:pt x="284" y="25"/>
                  </a:lnTo>
                  <a:lnTo>
                    <a:pt x="284" y="25"/>
                  </a:lnTo>
                  <a:lnTo>
                    <a:pt x="282" y="25"/>
                  </a:lnTo>
                  <a:lnTo>
                    <a:pt x="280" y="24"/>
                  </a:lnTo>
                  <a:lnTo>
                    <a:pt x="280" y="20"/>
                  </a:lnTo>
                  <a:lnTo>
                    <a:pt x="278" y="19"/>
                  </a:lnTo>
                  <a:lnTo>
                    <a:pt x="277" y="19"/>
                  </a:lnTo>
                  <a:lnTo>
                    <a:pt x="277" y="17"/>
                  </a:lnTo>
                  <a:lnTo>
                    <a:pt x="275" y="15"/>
                  </a:lnTo>
                  <a:lnTo>
                    <a:pt x="275" y="13"/>
                  </a:lnTo>
                  <a:lnTo>
                    <a:pt x="272" y="13"/>
                  </a:lnTo>
                  <a:lnTo>
                    <a:pt x="272" y="15"/>
                  </a:lnTo>
                  <a:lnTo>
                    <a:pt x="272" y="17"/>
                  </a:lnTo>
                  <a:lnTo>
                    <a:pt x="272" y="17"/>
                  </a:lnTo>
                  <a:lnTo>
                    <a:pt x="273" y="19"/>
                  </a:lnTo>
                  <a:lnTo>
                    <a:pt x="275" y="20"/>
                  </a:lnTo>
                  <a:lnTo>
                    <a:pt x="275" y="22"/>
                  </a:lnTo>
                  <a:lnTo>
                    <a:pt x="273" y="22"/>
                  </a:lnTo>
                  <a:lnTo>
                    <a:pt x="275" y="24"/>
                  </a:lnTo>
                  <a:lnTo>
                    <a:pt x="275" y="25"/>
                  </a:lnTo>
                  <a:lnTo>
                    <a:pt x="275" y="25"/>
                  </a:lnTo>
                  <a:lnTo>
                    <a:pt x="275" y="27"/>
                  </a:lnTo>
                  <a:lnTo>
                    <a:pt x="275" y="27"/>
                  </a:lnTo>
                  <a:lnTo>
                    <a:pt x="275" y="29"/>
                  </a:lnTo>
                  <a:lnTo>
                    <a:pt x="275" y="29"/>
                  </a:lnTo>
                  <a:lnTo>
                    <a:pt x="275" y="29"/>
                  </a:lnTo>
                  <a:lnTo>
                    <a:pt x="275" y="29"/>
                  </a:lnTo>
                  <a:lnTo>
                    <a:pt x="277" y="29"/>
                  </a:lnTo>
                  <a:lnTo>
                    <a:pt x="277" y="29"/>
                  </a:lnTo>
                  <a:lnTo>
                    <a:pt x="278" y="30"/>
                  </a:lnTo>
                  <a:lnTo>
                    <a:pt x="278" y="32"/>
                  </a:lnTo>
                  <a:lnTo>
                    <a:pt x="278" y="32"/>
                  </a:lnTo>
                  <a:lnTo>
                    <a:pt x="278" y="34"/>
                  </a:lnTo>
                  <a:lnTo>
                    <a:pt x="277" y="34"/>
                  </a:lnTo>
                  <a:lnTo>
                    <a:pt x="277" y="32"/>
                  </a:lnTo>
                  <a:lnTo>
                    <a:pt x="275" y="32"/>
                  </a:lnTo>
                  <a:lnTo>
                    <a:pt x="275" y="34"/>
                  </a:lnTo>
                  <a:lnTo>
                    <a:pt x="277" y="37"/>
                  </a:lnTo>
                  <a:lnTo>
                    <a:pt x="277" y="37"/>
                  </a:lnTo>
                  <a:lnTo>
                    <a:pt x="273" y="37"/>
                  </a:lnTo>
                  <a:lnTo>
                    <a:pt x="272" y="36"/>
                  </a:lnTo>
                  <a:lnTo>
                    <a:pt x="272" y="34"/>
                  </a:lnTo>
                  <a:lnTo>
                    <a:pt x="272" y="30"/>
                  </a:lnTo>
                  <a:lnTo>
                    <a:pt x="270" y="29"/>
                  </a:lnTo>
                  <a:lnTo>
                    <a:pt x="270" y="30"/>
                  </a:lnTo>
                  <a:lnTo>
                    <a:pt x="270" y="30"/>
                  </a:lnTo>
                  <a:lnTo>
                    <a:pt x="270" y="30"/>
                  </a:lnTo>
                  <a:lnTo>
                    <a:pt x="270" y="32"/>
                  </a:lnTo>
                  <a:lnTo>
                    <a:pt x="270" y="32"/>
                  </a:lnTo>
                  <a:lnTo>
                    <a:pt x="270" y="32"/>
                  </a:lnTo>
                  <a:lnTo>
                    <a:pt x="268" y="32"/>
                  </a:lnTo>
                  <a:lnTo>
                    <a:pt x="268" y="32"/>
                  </a:lnTo>
                  <a:lnTo>
                    <a:pt x="268" y="32"/>
                  </a:lnTo>
                  <a:lnTo>
                    <a:pt x="268" y="30"/>
                  </a:lnTo>
                  <a:lnTo>
                    <a:pt x="268" y="27"/>
                  </a:lnTo>
                  <a:lnTo>
                    <a:pt x="268" y="27"/>
                  </a:lnTo>
                  <a:lnTo>
                    <a:pt x="268" y="25"/>
                  </a:lnTo>
                  <a:lnTo>
                    <a:pt x="268" y="24"/>
                  </a:lnTo>
                  <a:lnTo>
                    <a:pt x="268" y="24"/>
                  </a:lnTo>
                  <a:lnTo>
                    <a:pt x="268" y="22"/>
                  </a:lnTo>
                  <a:lnTo>
                    <a:pt x="268" y="22"/>
                  </a:lnTo>
                  <a:lnTo>
                    <a:pt x="268" y="20"/>
                  </a:lnTo>
                  <a:lnTo>
                    <a:pt x="268" y="22"/>
                  </a:lnTo>
                  <a:lnTo>
                    <a:pt x="267" y="22"/>
                  </a:lnTo>
                  <a:lnTo>
                    <a:pt x="267" y="22"/>
                  </a:lnTo>
                  <a:lnTo>
                    <a:pt x="265" y="22"/>
                  </a:lnTo>
                  <a:lnTo>
                    <a:pt x="265" y="19"/>
                  </a:lnTo>
                  <a:lnTo>
                    <a:pt x="263" y="19"/>
                  </a:lnTo>
                  <a:lnTo>
                    <a:pt x="261" y="17"/>
                  </a:lnTo>
                  <a:lnTo>
                    <a:pt x="260" y="15"/>
                  </a:lnTo>
                  <a:lnTo>
                    <a:pt x="260" y="15"/>
                  </a:lnTo>
                  <a:lnTo>
                    <a:pt x="258" y="15"/>
                  </a:lnTo>
                  <a:lnTo>
                    <a:pt x="258" y="13"/>
                  </a:lnTo>
                  <a:lnTo>
                    <a:pt x="256" y="13"/>
                  </a:lnTo>
                  <a:lnTo>
                    <a:pt x="256" y="15"/>
                  </a:lnTo>
                  <a:lnTo>
                    <a:pt x="258" y="17"/>
                  </a:lnTo>
                  <a:lnTo>
                    <a:pt x="258" y="19"/>
                  </a:lnTo>
                  <a:lnTo>
                    <a:pt x="256" y="17"/>
                  </a:lnTo>
                  <a:lnTo>
                    <a:pt x="256" y="19"/>
                  </a:lnTo>
                  <a:lnTo>
                    <a:pt x="256" y="20"/>
                  </a:lnTo>
                  <a:lnTo>
                    <a:pt x="256" y="22"/>
                  </a:lnTo>
                  <a:lnTo>
                    <a:pt x="255" y="24"/>
                  </a:lnTo>
                  <a:lnTo>
                    <a:pt x="255" y="24"/>
                  </a:lnTo>
                  <a:lnTo>
                    <a:pt x="253" y="24"/>
                  </a:lnTo>
                  <a:lnTo>
                    <a:pt x="253" y="24"/>
                  </a:lnTo>
                  <a:lnTo>
                    <a:pt x="250" y="20"/>
                  </a:lnTo>
                  <a:lnTo>
                    <a:pt x="250" y="19"/>
                  </a:lnTo>
                  <a:lnTo>
                    <a:pt x="250" y="19"/>
                  </a:lnTo>
                  <a:lnTo>
                    <a:pt x="248" y="17"/>
                  </a:lnTo>
                  <a:lnTo>
                    <a:pt x="248" y="19"/>
                  </a:lnTo>
                  <a:lnTo>
                    <a:pt x="248" y="20"/>
                  </a:lnTo>
                  <a:lnTo>
                    <a:pt x="248" y="20"/>
                  </a:lnTo>
                  <a:lnTo>
                    <a:pt x="248" y="20"/>
                  </a:lnTo>
                  <a:lnTo>
                    <a:pt x="248" y="22"/>
                  </a:lnTo>
                  <a:lnTo>
                    <a:pt x="248" y="22"/>
                  </a:lnTo>
                  <a:lnTo>
                    <a:pt x="246" y="20"/>
                  </a:lnTo>
                  <a:lnTo>
                    <a:pt x="246" y="20"/>
                  </a:lnTo>
                  <a:lnTo>
                    <a:pt x="245" y="20"/>
                  </a:lnTo>
                  <a:lnTo>
                    <a:pt x="243" y="20"/>
                  </a:lnTo>
                  <a:lnTo>
                    <a:pt x="243" y="22"/>
                  </a:lnTo>
                  <a:lnTo>
                    <a:pt x="245" y="24"/>
                  </a:lnTo>
                  <a:lnTo>
                    <a:pt x="246" y="25"/>
                  </a:lnTo>
                  <a:lnTo>
                    <a:pt x="245" y="27"/>
                  </a:lnTo>
                  <a:lnTo>
                    <a:pt x="243" y="27"/>
                  </a:lnTo>
                  <a:lnTo>
                    <a:pt x="241" y="25"/>
                  </a:lnTo>
                  <a:lnTo>
                    <a:pt x="241" y="25"/>
                  </a:lnTo>
                  <a:lnTo>
                    <a:pt x="241" y="27"/>
                  </a:lnTo>
                  <a:lnTo>
                    <a:pt x="241" y="29"/>
                  </a:lnTo>
                  <a:lnTo>
                    <a:pt x="239" y="29"/>
                  </a:lnTo>
                  <a:lnTo>
                    <a:pt x="238" y="29"/>
                  </a:lnTo>
                  <a:lnTo>
                    <a:pt x="239" y="29"/>
                  </a:lnTo>
                  <a:lnTo>
                    <a:pt x="243" y="30"/>
                  </a:lnTo>
                  <a:lnTo>
                    <a:pt x="243" y="30"/>
                  </a:lnTo>
                  <a:lnTo>
                    <a:pt x="246" y="29"/>
                  </a:lnTo>
                  <a:lnTo>
                    <a:pt x="246" y="29"/>
                  </a:lnTo>
                  <a:lnTo>
                    <a:pt x="248" y="29"/>
                  </a:lnTo>
                  <a:lnTo>
                    <a:pt x="250" y="30"/>
                  </a:lnTo>
                  <a:lnTo>
                    <a:pt x="251" y="30"/>
                  </a:lnTo>
                  <a:lnTo>
                    <a:pt x="253" y="30"/>
                  </a:lnTo>
                  <a:lnTo>
                    <a:pt x="253" y="30"/>
                  </a:lnTo>
                  <a:lnTo>
                    <a:pt x="251" y="32"/>
                  </a:lnTo>
                  <a:lnTo>
                    <a:pt x="253" y="32"/>
                  </a:lnTo>
                  <a:lnTo>
                    <a:pt x="253" y="34"/>
                  </a:lnTo>
                  <a:lnTo>
                    <a:pt x="256" y="32"/>
                  </a:lnTo>
                  <a:lnTo>
                    <a:pt x="256" y="32"/>
                  </a:lnTo>
                  <a:lnTo>
                    <a:pt x="256" y="34"/>
                  </a:lnTo>
                  <a:lnTo>
                    <a:pt x="256" y="36"/>
                  </a:lnTo>
                  <a:lnTo>
                    <a:pt x="255" y="36"/>
                  </a:lnTo>
                  <a:lnTo>
                    <a:pt x="255" y="37"/>
                  </a:lnTo>
                  <a:lnTo>
                    <a:pt x="255" y="37"/>
                  </a:lnTo>
                  <a:lnTo>
                    <a:pt x="256" y="37"/>
                  </a:lnTo>
                  <a:lnTo>
                    <a:pt x="256" y="37"/>
                  </a:lnTo>
                  <a:lnTo>
                    <a:pt x="256" y="37"/>
                  </a:lnTo>
                  <a:lnTo>
                    <a:pt x="258" y="39"/>
                  </a:lnTo>
                  <a:lnTo>
                    <a:pt x="260" y="39"/>
                  </a:lnTo>
                  <a:lnTo>
                    <a:pt x="261" y="39"/>
                  </a:lnTo>
                  <a:lnTo>
                    <a:pt x="263" y="41"/>
                  </a:lnTo>
                  <a:lnTo>
                    <a:pt x="263" y="41"/>
                  </a:lnTo>
                  <a:lnTo>
                    <a:pt x="263" y="41"/>
                  </a:lnTo>
                  <a:lnTo>
                    <a:pt x="261" y="41"/>
                  </a:lnTo>
                  <a:lnTo>
                    <a:pt x="261" y="42"/>
                  </a:lnTo>
                  <a:lnTo>
                    <a:pt x="261" y="42"/>
                  </a:lnTo>
                  <a:lnTo>
                    <a:pt x="261" y="44"/>
                  </a:lnTo>
                  <a:lnTo>
                    <a:pt x="261" y="44"/>
                  </a:lnTo>
                  <a:lnTo>
                    <a:pt x="263" y="44"/>
                  </a:lnTo>
                  <a:lnTo>
                    <a:pt x="263" y="46"/>
                  </a:lnTo>
                  <a:lnTo>
                    <a:pt x="265" y="46"/>
                  </a:lnTo>
                  <a:lnTo>
                    <a:pt x="267" y="47"/>
                  </a:lnTo>
                  <a:lnTo>
                    <a:pt x="268" y="47"/>
                  </a:lnTo>
                  <a:lnTo>
                    <a:pt x="270" y="47"/>
                  </a:lnTo>
                  <a:lnTo>
                    <a:pt x="272" y="47"/>
                  </a:lnTo>
                  <a:lnTo>
                    <a:pt x="273" y="44"/>
                  </a:lnTo>
                  <a:lnTo>
                    <a:pt x="273" y="44"/>
                  </a:lnTo>
                  <a:lnTo>
                    <a:pt x="275" y="44"/>
                  </a:lnTo>
                  <a:lnTo>
                    <a:pt x="275" y="44"/>
                  </a:lnTo>
                  <a:lnTo>
                    <a:pt x="275" y="44"/>
                  </a:lnTo>
                  <a:lnTo>
                    <a:pt x="275" y="44"/>
                  </a:lnTo>
                  <a:lnTo>
                    <a:pt x="277" y="44"/>
                  </a:lnTo>
                  <a:lnTo>
                    <a:pt x="277" y="42"/>
                  </a:lnTo>
                  <a:lnTo>
                    <a:pt x="278" y="42"/>
                  </a:lnTo>
                  <a:lnTo>
                    <a:pt x="278" y="42"/>
                  </a:lnTo>
                  <a:lnTo>
                    <a:pt x="280" y="42"/>
                  </a:lnTo>
                  <a:lnTo>
                    <a:pt x="282" y="42"/>
                  </a:lnTo>
                  <a:lnTo>
                    <a:pt x="284" y="42"/>
                  </a:lnTo>
                  <a:lnTo>
                    <a:pt x="285" y="42"/>
                  </a:lnTo>
                  <a:lnTo>
                    <a:pt x="289" y="41"/>
                  </a:lnTo>
                  <a:lnTo>
                    <a:pt x="290" y="41"/>
                  </a:lnTo>
                  <a:lnTo>
                    <a:pt x="294" y="41"/>
                  </a:lnTo>
                  <a:lnTo>
                    <a:pt x="295" y="41"/>
                  </a:lnTo>
                  <a:lnTo>
                    <a:pt x="301" y="44"/>
                  </a:lnTo>
                  <a:lnTo>
                    <a:pt x="302" y="46"/>
                  </a:lnTo>
                  <a:lnTo>
                    <a:pt x="304" y="47"/>
                  </a:lnTo>
                  <a:lnTo>
                    <a:pt x="304" y="47"/>
                  </a:lnTo>
                  <a:lnTo>
                    <a:pt x="304" y="49"/>
                  </a:lnTo>
                  <a:lnTo>
                    <a:pt x="306" y="49"/>
                  </a:lnTo>
                  <a:lnTo>
                    <a:pt x="307" y="51"/>
                  </a:lnTo>
                  <a:lnTo>
                    <a:pt x="306" y="51"/>
                  </a:lnTo>
                  <a:lnTo>
                    <a:pt x="306" y="53"/>
                  </a:lnTo>
                  <a:lnTo>
                    <a:pt x="306" y="53"/>
                  </a:lnTo>
                  <a:lnTo>
                    <a:pt x="307" y="54"/>
                  </a:lnTo>
                  <a:lnTo>
                    <a:pt x="309" y="56"/>
                  </a:lnTo>
                  <a:lnTo>
                    <a:pt x="309" y="56"/>
                  </a:lnTo>
                  <a:lnTo>
                    <a:pt x="311" y="58"/>
                  </a:lnTo>
                  <a:lnTo>
                    <a:pt x="314" y="58"/>
                  </a:lnTo>
                  <a:lnTo>
                    <a:pt x="319" y="59"/>
                  </a:lnTo>
                  <a:lnTo>
                    <a:pt x="319" y="59"/>
                  </a:lnTo>
                  <a:lnTo>
                    <a:pt x="318" y="59"/>
                  </a:lnTo>
                  <a:lnTo>
                    <a:pt x="316" y="61"/>
                  </a:lnTo>
                  <a:lnTo>
                    <a:pt x="314" y="64"/>
                  </a:lnTo>
                  <a:lnTo>
                    <a:pt x="314" y="66"/>
                  </a:lnTo>
                  <a:lnTo>
                    <a:pt x="311" y="69"/>
                  </a:lnTo>
                  <a:lnTo>
                    <a:pt x="309" y="69"/>
                  </a:lnTo>
                  <a:lnTo>
                    <a:pt x="311" y="71"/>
                  </a:lnTo>
                  <a:lnTo>
                    <a:pt x="314" y="73"/>
                  </a:lnTo>
                  <a:lnTo>
                    <a:pt x="314" y="75"/>
                  </a:lnTo>
                  <a:lnTo>
                    <a:pt x="314" y="76"/>
                  </a:lnTo>
                  <a:lnTo>
                    <a:pt x="314" y="78"/>
                  </a:lnTo>
                  <a:lnTo>
                    <a:pt x="312" y="90"/>
                  </a:lnTo>
                  <a:lnTo>
                    <a:pt x="312" y="93"/>
                  </a:lnTo>
                  <a:lnTo>
                    <a:pt x="312" y="95"/>
                  </a:lnTo>
                  <a:lnTo>
                    <a:pt x="314" y="97"/>
                  </a:lnTo>
                  <a:lnTo>
                    <a:pt x="318" y="98"/>
                  </a:lnTo>
                  <a:lnTo>
                    <a:pt x="319" y="98"/>
                  </a:lnTo>
                  <a:lnTo>
                    <a:pt x="319" y="100"/>
                  </a:lnTo>
                  <a:lnTo>
                    <a:pt x="321" y="100"/>
                  </a:lnTo>
                  <a:lnTo>
                    <a:pt x="321" y="100"/>
                  </a:lnTo>
                  <a:lnTo>
                    <a:pt x="323" y="100"/>
                  </a:lnTo>
                  <a:lnTo>
                    <a:pt x="324" y="100"/>
                  </a:lnTo>
                  <a:lnTo>
                    <a:pt x="321" y="102"/>
                  </a:lnTo>
                  <a:lnTo>
                    <a:pt x="318" y="100"/>
                  </a:lnTo>
                  <a:lnTo>
                    <a:pt x="314" y="100"/>
                  </a:lnTo>
                  <a:lnTo>
                    <a:pt x="311" y="98"/>
                  </a:lnTo>
                  <a:lnTo>
                    <a:pt x="309" y="97"/>
                  </a:lnTo>
                  <a:lnTo>
                    <a:pt x="307" y="97"/>
                  </a:lnTo>
                  <a:lnTo>
                    <a:pt x="306" y="97"/>
                  </a:lnTo>
                  <a:lnTo>
                    <a:pt x="301" y="100"/>
                  </a:lnTo>
                  <a:lnTo>
                    <a:pt x="299" y="102"/>
                  </a:lnTo>
                  <a:lnTo>
                    <a:pt x="297" y="102"/>
                  </a:lnTo>
                  <a:lnTo>
                    <a:pt x="295" y="105"/>
                  </a:lnTo>
                  <a:lnTo>
                    <a:pt x="295" y="109"/>
                  </a:lnTo>
                  <a:lnTo>
                    <a:pt x="297" y="115"/>
                  </a:lnTo>
                  <a:lnTo>
                    <a:pt x="295" y="117"/>
                  </a:lnTo>
                  <a:lnTo>
                    <a:pt x="294" y="120"/>
                  </a:lnTo>
                  <a:lnTo>
                    <a:pt x="292" y="122"/>
                  </a:lnTo>
                  <a:lnTo>
                    <a:pt x="292" y="119"/>
                  </a:lnTo>
                  <a:lnTo>
                    <a:pt x="292" y="119"/>
                  </a:lnTo>
                  <a:lnTo>
                    <a:pt x="292" y="119"/>
                  </a:lnTo>
                  <a:lnTo>
                    <a:pt x="294" y="117"/>
                  </a:lnTo>
                  <a:lnTo>
                    <a:pt x="294" y="117"/>
                  </a:lnTo>
                  <a:lnTo>
                    <a:pt x="294" y="115"/>
                  </a:lnTo>
                  <a:lnTo>
                    <a:pt x="295" y="115"/>
                  </a:lnTo>
                  <a:lnTo>
                    <a:pt x="295" y="115"/>
                  </a:lnTo>
                  <a:lnTo>
                    <a:pt x="295" y="115"/>
                  </a:lnTo>
                  <a:lnTo>
                    <a:pt x="294" y="114"/>
                  </a:lnTo>
                  <a:lnTo>
                    <a:pt x="294" y="112"/>
                  </a:lnTo>
                  <a:lnTo>
                    <a:pt x="292" y="107"/>
                  </a:lnTo>
                  <a:lnTo>
                    <a:pt x="290" y="107"/>
                  </a:lnTo>
                  <a:lnTo>
                    <a:pt x="290" y="107"/>
                  </a:lnTo>
                  <a:lnTo>
                    <a:pt x="289" y="107"/>
                  </a:lnTo>
                  <a:lnTo>
                    <a:pt x="287" y="107"/>
                  </a:lnTo>
                  <a:lnTo>
                    <a:pt x="284" y="109"/>
                  </a:lnTo>
                  <a:lnTo>
                    <a:pt x="282" y="109"/>
                  </a:lnTo>
                  <a:lnTo>
                    <a:pt x="282" y="105"/>
                  </a:lnTo>
                  <a:lnTo>
                    <a:pt x="282" y="105"/>
                  </a:lnTo>
                  <a:lnTo>
                    <a:pt x="282" y="103"/>
                  </a:lnTo>
                  <a:lnTo>
                    <a:pt x="280" y="102"/>
                  </a:lnTo>
                  <a:lnTo>
                    <a:pt x="278" y="103"/>
                  </a:lnTo>
                  <a:lnTo>
                    <a:pt x="278" y="103"/>
                  </a:lnTo>
                  <a:lnTo>
                    <a:pt x="278" y="105"/>
                  </a:lnTo>
                  <a:lnTo>
                    <a:pt x="277" y="107"/>
                  </a:lnTo>
                  <a:lnTo>
                    <a:pt x="273" y="109"/>
                  </a:lnTo>
                  <a:lnTo>
                    <a:pt x="273" y="109"/>
                  </a:lnTo>
                  <a:lnTo>
                    <a:pt x="272" y="110"/>
                  </a:lnTo>
                  <a:lnTo>
                    <a:pt x="268" y="112"/>
                  </a:lnTo>
                  <a:lnTo>
                    <a:pt x="265" y="114"/>
                  </a:lnTo>
                  <a:lnTo>
                    <a:pt x="263" y="115"/>
                  </a:lnTo>
                  <a:lnTo>
                    <a:pt x="263" y="115"/>
                  </a:lnTo>
                  <a:lnTo>
                    <a:pt x="261" y="114"/>
                  </a:lnTo>
                  <a:lnTo>
                    <a:pt x="258" y="114"/>
                  </a:lnTo>
                  <a:lnTo>
                    <a:pt x="256" y="112"/>
                  </a:lnTo>
                  <a:lnTo>
                    <a:pt x="253" y="112"/>
                  </a:lnTo>
                  <a:lnTo>
                    <a:pt x="251" y="110"/>
                  </a:lnTo>
                  <a:lnTo>
                    <a:pt x="251" y="110"/>
                  </a:lnTo>
                  <a:lnTo>
                    <a:pt x="251" y="109"/>
                  </a:lnTo>
                  <a:lnTo>
                    <a:pt x="250" y="109"/>
                  </a:lnTo>
                  <a:lnTo>
                    <a:pt x="250" y="107"/>
                  </a:lnTo>
                  <a:lnTo>
                    <a:pt x="248" y="107"/>
                  </a:lnTo>
                  <a:lnTo>
                    <a:pt x="248" y="109"/>
                  </a:lnTo>
                  <a:lnTo>
                    <a:pt x="246" y="109"/>
                  </a:lnTo>
                  <a:lnTo>
                    <a:pt x="245" y="110"/>
                  </a:lnTo>
                  <a:lnTo>
                    <a:pt x="243" y="110"/>
                  </a:lnTo>
                  <a:lnTo>
                    <a:pt x="239" y="112"/>
                  </a:lnTo>
                  <a:lnTo>
                    <a:pt x="233" y="114"/>
                  </a:lnTo>
                  <a:lnTo>
                    <a:pt x="226" y="114"/>
                  </a:lnTo>
                  <a:lnTo>
                    <a:pt x="226" y="114"/>
                  </a:lnTo>
                  <a:lnTo>
                    <a:pt x="224" y="114"/>
                  </a:lnTo>
                  <a:lnTo>
                    <a:pt x="222" y="114"/>
                  </a:lnTo>
                  <a:lnTo>
                    <a:pt x="221" y="114"/>
                  </a:lnTo>
                  <a:lnTo>
                    <a:pt x="217" y="114"/>
                  </a:lnTo>
                  <a:lnTo>
                    <a:pt x="216" y="114"/>
                  </a:lnTo>
                  <a:lnTo>
                    <a:pt x="212" y="114"/>
                  </a:lnTo>
                  <a:lnTo>
                    <a:pt x="211" y="114"/>
                  </a:lnTo>
                  <a:lnTo>
                    <a:pt x="209" y="114"/>
                  </a:lnTo>
                  <a:lnTo>
                    <a:pt x="207" y="112"/>
                  </a:lnTo>
                  <a:lnTo>
                    <a:pt x="205" y="110"/>
                  </a:lnTo>
                  <a:lnTo>
                    <a:pt x="202" y="109"/>
                  </a:lnTo>
                  <a:lnTo>
                    <a:pt x="200" y="105"/>
                  </a:lnTo>
                  <a:lnTo>
                    <a:pt x="200" y="102"/>
                  </a:lnTo>
                  <a:lnTo>
                    <a:pt x="200" y="97"/>
                  </a:lnTo>
                  <a:lnTo>
                    <a:pt x="200" y="97"/>
                  </a:lnTo>
                  <a:lnTo>
                    <a:pt x="199" y="95"/>
                  </a:lnTo>
                  <a:lnTo>
                    <a:pt x="199" y="93"/>
                  </a:lnTo>
                  <a:lnTo>
                    <a:pt x="199" y="93"/>
                  </a:lnTo>
                  <a:lnTo>
                    <a:pt x="197" y="93"/>
                  </a:lnTo>
                  <a:lnTo>
                    <a:pt x="197" y="93"/>
                  </a:lnTo>
                  <a:lnTo>
                    <a:pt x="195" y="95"/>
                  </a:lnTo>
                  <a:lnTo>
                    <a:pt x="195" y="97"/>
                  </a:lnTo>
                  <a:lnTo>
                    <a:pt x="195" y="100"/>
                  </a:lnTo>
                  <a:lnTo>
                    <a:pt x="195" y="102"/>
                  </a:lnTo>
                  <a:lnTo>
                    <a:pt x="195" y="103"/>
                  </a:lnTo>
                  <a:lnTo>
                    <a:pt x="194" y="103"/>
                  </a:lnTo>
                  <a:lnTo>
                    <a:pt x="194" y="105"/>
                  </a:lnTo>
                  <a:lnTo>
                    <a:pt x="194" y="107"/>
                  </a:lnTo>
                  <a:lnTo>
                    <a:pt x="194" y="107"/>
                  </a:lnTo>
                  <a:lnTo>
                    <a:pt x="195" y="109"/>
                  </a:lnTo>
                  <a:lnTo>
                    <a:pt x="192" y="109"/>
                  </a:lnTo>
                  <a:lnTo>
                    <a:pt x="192" y="109"/>
                  </a:lnTo>
                  <a:lnTo>
                    <a:pt x="192" y="107"/>
                  </a:lnTo>
                  <a:lnTo>
                    <a:pt x="190" y="107"/>
                  </a:lnTo>
                  <a:lnTo>
                    <a:pt x="188" y="107"/>
                  </a:lnTo>
                  <a:lnTo>
                    <a:pt x="187" y="103"/>
                  </a:lnTo>
                  <a:lnTo>
                    <a:pt x="185" y="105"/>
                  </a:lnTo>
                  <a:lnTo>
                    <a:pt x="183" y="103"/>
                  </a:lnTo>
                  <a:lnTo>
                    <a:pt x="182" y="102"/>
                  </a:lnTo>
                  <a:lnTo>
                    <a:pt x="182" y="102"/>
                  </a:lnTo>
                  <a:lnTo>
                    <a:pt x="180" y="102"/>
                  </a:lnTo>
                  <a:lnTo>
                    <a:pt x="180" y="103"/>
                  </a:lnTo>
                  <a:lnTo>
                    <a:pt x="180" y="103"/>
                  </a:lnTo>
                  <a:lnTo>
                    <a:pt x="178" y="103"/>
                  </a:lnTo>
                  <a:lnTo>
                    <a:pt x="177" y="102"/>
                  </a:lnTo>
                  <a:lnTo>
                    <a:pt x="177" y="102"/>
                  </a:lnTo>
                  <a:lnTo>
                    <a:pt x="175" y="102"/>
                  </a:lnTo>
                  <a:lnTo>
                    <a:pt x="173" y="102"/>
                  </a:lnTo>
                  <a:lnTo>
                    <a:pt x="173" y="103"/>
                  </a:lnTo>
                  <a:lnTo>
                    <a:pt x="172" y="105"/>
                  </a:lnTo>
                  <a:lnTo>
                    <a:pt x="173" y="107"/>
                  </a:lnTo>
                  <a:lnTo>
                    <a:pt x="175" y="109"/>
                  </a:lnTo>
                  <a:lnTo>
                    <a:pt x="175" y="110"/>
                  </a:lnTo>
                  <a:lnTo>
                    <a:pt x="175" y="115"/>
                  </a:lnTo>
                  <a:lnTo>
                    <a:pt x="175" y="117"/>
                  </a:lnTo>
                  <a:lnTo>
                    <a:pt x="177" y="119"/>
                  </a:lnTo>
                  <a:lnTo>
                    <a:pt x="177" y="119"/>
                  </a:lnTo>
                  <a:lnTo>
                    <a:pt x="177" y="120"/>
                  </a:lnTo>
                  <a:lnTo>
                    <a:pt x="175" y="120"/>
                  </a:lnTo>
                  <a:lnTo>
                    <a:pt x="166" y="119"/>
                  </a:lnTo>
                  <a:lnTo>
                    <a:pt x="166" y="119"/>
                  </a:lnTo>
                  <a:lnTo>
                    <a:pt x="166" y="117"/>
                  </a:lnTo>
                  <a:lnTo>
                    <a:pt x="165" y="117"/>
                  </a:lnTo>
                  <a:lnTo>
                    <a:pt x="165" y="117"/>
                  </a:lnTo>
                  <a:lnTo>
                    <a:pt x="163" y="117"/>
                  </a:lnTo>
                  <a:lnTo>
                    <a:pt x="163" y="119"/>
                  </a:lnTo>
                  <a:lnTo>
                    <a:pt x="163" y="119"/>
                  </a:lnTo>
                  <a:lnTo>
                    <a:pt x="163" y="119"/>
                  </a:lnTo>
                  <a:lnTo>
                    <a:pt x="160" y="120"/>
                  </a:lnTo>
                  <a:lnTo>
                    <a:pt x="160" y="122"/>
                  </a:lnTo>
                  <a:lnTo>
                    <a:pt x="160" y="122"/>
                  </a:lnTo>
                  <a:lnTo>
                    <a:pt x="158" y="124"/>
                  </a:lnTo>
                  <a:lnTo>
                    <a:pt x="158" y="126"/>
                  </a:lnTo>
                  <a:lnTo>
                    <a:pt x="158" y="126"/>
                  </a:lnTo>
                  <a:lnTo>
                    <a:pt x="158" y="127"/>
                  </a:lnTo>
                  <a:lnTo>
                    <a:pt x="158" y="127"/>
                  </a:lnTo>
                  <a:lnTo>
                    <a:pt x="160" y="129"/>
                  </a:lnTo>
                  <a:lnTo>
                    <a:pt x="160" y="127"/>
                  </a:lnTo>
                  <a:lnTo>
                    <a:pt x="161" y="127"/>
                  </a:lnTo>
                  <a:lnTo>
                    <a:pt x="163" y="127"/>
                  </a:lnTo>
                  <a:lnTo>
                    <a:pt x="163" y="129"/>
                  </a:lnTo>
                  <a:lnTo>
                    <a:pt x="163" y="129"/>
                  </a:lnTo>
                  <a:lnTo>
                    <a:pt x="163" y="131"/>
                  </a:lnTo>
                  <a:lnTo>
                    <a:pt x="165" y="131"/>
                  </a:lnTo>
                  <a:lnTo>
                    <a:pt x="166" y="131"/>
                  </a:lnTo>
                  <a:lnTo>
                    <a:pt x="166" y="131"/>
                  </a:lnTo>
                  <a:lnTo>
                    <a:pt x="168" y="132"/>
                  </a:lnTo>
                  <a:lnTo>
                    <a:pt x="170" y="134"/>
                  </a:lnTo>
                  <a:lnTo>
                    <a:pt x="170" y="136"/>
                  </a:lnTo>
                  <a:lnTo>
                    <a:pt x="168" y="134"/>
                  </a:lnTo>
                  <a:lnTo>
                    <a:pt x="166" y="132"/>
                  </a:lnTo>
                  <a:lnTo>
                    <a:pt x="163" y="132"/>
                  </a:lnTo>
                  <a:lnTo>
                    <a:pt x="163" y="132"/>
                  </a:lnTo>
                  <a:lnTo>
                    <a:pt x="161" y="132"/>
                  </a:lnTo>
                  <a:lnTo>
                    <a:pt x="161" y="134"/>
                  </a:lnTo>
                  <a:lnTo>
                    <a:pt x="163" y="136"/>
                  </a:lnTo>
                  <a:lnTo>
                    <a:pt x="165" y="137"/>
                  </a:lnTo>
                  <a:lnTo>
                    <a:pt x="166" y="139"/>
                  </a:lnTo>
                  <a:lnTo>
                    <a:pt x="168" y="141"/>
                  </a:lnTo>
                  <a:lnTo>
                    <a:pt x="170" y="143"/>
                  </a:lnTo>
                  <a:lnTo>
                    <a:pt x="166" y="141"/>
                  </a:lnTo>
                  <a:lnTo>
                    <a:pt x="165" y="141"/>
                  </a:lnTo>
                  <a:lnTo>
                    <a:pt x="163" y="141"/>
                  </a:lnTo>
                  <a:lnTo>
                    <a:pt x="163" y="143"/>
                  </a:lnTo>
                  <a:lnTo>
                    <a:pt x="163" y="143"/>
                  </a:lnTo>
                  <a:lnTo>
                    <a:pt x="163" y="144"/>
                  </a:lnTo>
                  <a:lnTo>
                    <a:pt x="161" y="143"/>
                  </a:lnTo>
                  <a:lnTo>
                    <a:pt x="160" y="137"/>
                  </a:lnTo>
                  <a:lnTo>
                    <a:pt x="156" y="136"/>
                  </a:lnTo>
                  <a:lnTo>
                    <a:pt x="155" y="136"/>
                  </a:lnTo>
                  <a:lnTo>
                    <a:pt x="155" y="137"/>
                  </a:lnTo>
                  <a:lnTo>
                    <a:pt x="155" y="137"/>
                  </a:lnTo>
                  <a:lnTo>
                    <a:pt x="155" y="139"/>
                  </a:lnTo>
                  <a:lnTo>
                    <a:pt x="155" y="137"/>
                  </a:lnTo>
                  <a:lnTo>
                    <a:pt x="155" y="132"/>
                  </a:lnTo>
                  <a:lnTo>
                    <a:pt x="153" y="129"/>
                  </a:lnTo>
                  <a:lnTo>
                    <a:pt x="153" y="127"/>
                  </a:lnTo>
                  <a:lnTo>
                    <a:pt x="155" y="126"/>
                  </a:lnTo>
                  <a:lnTo>
                    <a:pt x="153" y="126"/>
                  </a:lnTo>
                  <a:lnTo>
                    <a:pt x="149" y="124"/>
                  </a:lnTo>
                  <a:lnTo>
                    <a:pt x="148" y="124"/>
                  </a:lnTo>
                  <a:lnTo>
                    <a:pt x="146" y="124"/>
                  </a:lnTo>
                  <a:lnTo>
                    <a:pt x="144" y="122"/>
                  </a:lnTo>
                  <a:lnTo>
                    <a:pt x="141" y="122"/>
                  </a:lnTo>
                  <a:lnTo>
                    <a:pt x="139" y="122"/>
                  </a:lnTo>
                  <a:lnTo>
                    <a:pt x="136" y="124"/>
                  </a:lnTo>
                  <a:lnTo>
                    <a:pt x="136" y="124"/>
                  </a:lnTo>
                  <a:lnTo>
                    <a:pt x="138" y="124"/>
                  </a:lnTo>
                  <a:lnTo>
                    <a:pt x="138" y="124"/>
                  </a:lnTo>
                  <a:lnTo>
                    <a:pt x="139" y="126"/>
                  </a:lnTo>
                  <a:lnTo>
                    <a:pt x="139" y="127"/>
                  </a:lnTo>
                  <a:lnTo>
                    <a:pt x="138" y="127"/>
                  </a:lnTo>
                  <a:lnTo>
                    <a:pt x="138" y="127"/>
                  </a:lnTo>
                  <a:lnTo>
                    <a:pt x="138" y="129"/>
                  </a:lnTo>
                  <a:lnTo>
                    <a:pt x="139" y="131"/>
                  </a:lnTo>
                  <a:lnTo>
                    <a:pt x="138" y="132"/>
                  </a:lnTo>
                  <a:lnTo>
                    <a:pt x="136" y="137"/>
                  </a:lnTo>
                  <a:lnTo>
                    <a:pt x="136" y="139"/>
                  </a:lnTo>
                  <a:lnTo>
                    <a:pt x="136" y="139"/>
                  </a:lnTo>
                  <a:lnTo>
                    <a:pt x="139" y="139"/>
                  </a:lnTo>
                  <a:lnTo>
                    <a:pt x="139" y="139"/>
                  </a:lnTo>
                  <a:lnTo>
                    <a:pt x="139" y="141"/>
                  </a:lnTo>
                  <a:lnTo>
                    <a:pt x="139" y="141"/>
                  </a:lnTo>
                  <a:lnTo>
                    <a:pt x="139" y="141"/>
                  </a:lnTo>
                  <a:lnTo>
                    <a:pt x="139" y="143"/>
                  </a:lnTo>
                  <a:lnTo>
                    <a:pt x="138" y="143"/>
                  </a:lnTo>
                  <a:lnTo>
                    <a:pt x="138" y="143"/>
                  </a:lnTo>
                  <a:lnTo>
                    <a:pt x="136" y="143"/>
                  </a:lnTo>
                  <a:lnTo>
                    <a:pt x="136" y="143"/>
                  </a:lnTo>
                  <a:lnTo>
                    <a:pt x="134" y="143"/>
                  </a:lnTo>
                  <a:lnTo>
                    <a:pt x="134" y="143"/>
                  </a:lnTo>
                  <a:lnTo>
                    <a:pt x="136" y="143"/>
                  </a:lnTo>
                  <a:lnTo>
                    <a:pt x="136" y="144"/>
                  </a:lnTo>
                  <a:lnTo>
                    <a:pt x="136" y="144"/>
                  </a:lnTo>
                  <a:lnTo>
                    <a:pt x="138" y="146"/>
                  </a:lnTo>
                  <a:lnTo>
                    <a:pt x="138" y="146"/>
                  </a:lnTo>
                  <a:lnTo>
                    <a:pt x="138" y="146"/>
                  </a:lnTo>
                  <a:lnTo>
                    <a:pt x="138" y="146"/>
                  </a:lnTo>
                  <a:lnTo>
                    <a:pt x="138" y="148"/>
                  </a:lnTo>
                  <a:lnTo>
                    <a:pt x="139" y="148"/>
                  </a:lnTo>
                  <a:lnTo>
                    <a:pt x="139" y="148"/>
                  </a:lnTo>
                  <a:lnTo>
                    <a:pt x="139" y="146"/>
                  </a:lnTo>
                  <a:lnTo>
                    <a:pt x="139" y="146"/>
                  </a:lnTo>
                  <a:lnTo>
                    <a:pt x="146" y="148"/>
                  </a:lnTo>
                  <a:lnTo>
                    <a:pt x="146" y="149"/>
                  </a:lnTo>
                  <a:lnTo>
                    <a:pt x="146" y="149"/>
                  </a:lnTo>
                  <a:lnTo>
                    <a:pt x="144" y="149"/>
                  </a:lnTo>
                  <a:lnTo>
                    <a:pt x="144" y="149"/>
                  </a:lnTo>
                  <a:lnTo>
                    <a:pt x="143" y="149"/>
                  </a:lnTo>
                  <a:lnTo>
                    <a:pt x="143" y="149"/>
                  </a:lnTo>
                  <a:lnTo>
                    <a:pt x="141" y="149"/>
                  </a:lnTo>
                  <a:lnTo>
                    <a:pt x="141" y="149"/>
                  </a:lnTo>
                  <a:lnTo>
                    <a:pt x="141" y="149"/>
                  </a:lnTo>
                  <a:lnTo>
                    <a:pt x="141" y="151"/>
                  </a:lnTo>
                  <a:lnTo>
                    <a:pt x="141" y="151"/>
                  </a:lnTo>
                  <a:lnTo>
                    <a:pt x="139" y="149"/>
                  </a:lnTo>
                  <a:lnTo>
                    <a:pt x="139" y="149"/>
                  </a:lnTo>
                  <a:lnTo>
                    <a:pt x="138" y="149"/>
                  </a:lnTo>
                  <a:lnTo>
                    <a:pt x="138" y="149"/>
                  </a:lnTo>
                  <a:lnTo>
                    <a:pt x="138" y="149"/>
                  </a:lnTo>
                  <a:lnTo>
                    <a:pt x="136" y="148"/>
                  </a:lnTo>
                  <a:lnTo>
                    <a:pt x="136" y="148"/>
                  </a:lnTo>
                  <a:lnTo>
                    <a:pt x="134" y="148"/>
                  </a:lnTo>
                  <a:lnTo>
                    <a:pt x="131" y="141"/>
                  </a:lnTo>
                  <a:lnTo>
                    <a:pt x="131" y="141"/>
                  </a:lnTo>
                  <a:lnTo>
                    <a:pt x="129" y="141"/>
                  </a:lnTo>
                  <a:lnTo>
                    <a:pt x="129" y="143"/>
                  </a:lnTo>
                  <a:lnTo>
                    <a:pt x="129" y="143"/>
                  </a:lnTo>
                  <a:lnTo>
                    <a:pt x="131" y="146"/>
                  </a:lnTo>
                  <a:lnTo>
                    <a:pt x="129" y="144"/>
                  </a:lnTo>
                  <a:lnTo>
                    <a:pt x="126" y="143"/>
                  </a:lnTo>
                  <a:lnTo>
                    <a:pt x="126" y="143"/>
                  </a:lnTo>
                  <a:lnTo>
                    <a:pt x="124" y="143"/>
                  </a:lnTo>
                  <a:lnTo>
                    <a:pt x="122" y="144"/>
                  </a:lnTo>
                  <a:lnTo>
                    <a:pt x="122" y="144"/>
                  </a:lnTo>
                  <a:lnTo>
                    <a:pt x="121" y="144"/>
                  </a:lnTo>
                  <a:lnTo>
                    <a:pt x="121" y="146"/>
                  </a:lnTo>
                  <a:lnTo>
                    <a:pt x="121" y="148"/>
                  </a:lnTo>
                  <a:lnTo>
                    <a:pt x="121" y="148"/>
                  </a:lnTo>
                  <a:lnTo>
                    <a:pt x="119" y="148"/>
                  </a:lnTo>
                  <a:lnTo>
                    <a:pt x="117" y="148"/>
                  </a:lnTo>
                  <a:lnTo>
                    <a:pt x="117" y="146"/>
                  </a:lnTo>
                  <a:lnTo>
                    <a:pt x="115" y="149"/>
                  </a:lnTo>
                  <a:lnTo>
                    <a:pt x="115" y="151"/>
                  </a:lnTo>
                  <a:lnTo>
                    <a:pt x="117" y="153"/>
                  </a:lnTo>
                  <a:lnTo>
                    <a:pt x="117" y="153"/>
                  </a:lnTo>
                  <a:lnTo>
                    <a:pt x="117" y="156"/>
                  </a:lnTo>
                  <a:lnTo>
                    <a:pt x="117" y="161"/>
                  </a:lnTo>
                  <a:lnTo>
                    <a:pt x="115" y="163"/>
                  </a:lnTo>
                  <a:lnTo>
                    <a:pt x="115" y="165"/>
                  </a:lnTo>
                  <a:lnTo>
                    <a:pt x="114" y="166"/>
                  </a:lnTo>
                  <a:lnTo>
                    <a:pt x="112" y="168"/>
                  </a:lnTo>
                  <a:lnTo>
                    <a:pt x="110" y="168"/>
                  </a:lnTo>
                  <a:lnTo>
                    <a:pt x="107" y="170"/>
                  </a:lnTo>
                  <a:lnTo>
                    <a:pt x="105" y="170"/>
                  </a:lnTo>
                  <a:lnTo>
                    <a:pt x="104" y="170"/>
                  </a:lnTo>
                  <a:lnTo>
                    <a:pt x="104" y="168"/>
                  </a:lnTo>
                  <a:lnTo>
                    <a:pt x="104" y="168"/>
                  </a:lnTo>
                  <a:lnTo>
                    <a:pt x="102" y="166"/>
                  </a:lnTo>
                  <a:lnTo>
                    <a:pt x="102" y="168"/>
                  </a:lnTo>
                  <a:lnTo>
                    <a:pt x="100" y="168"/>
                  </a:lnTo>
                  <a:lnTo>
                    <a:pt x="100" y="168"/>
                  </a:lnTo>
                  <a:lnTo>
                    <a:pt x="98" y="168"/>
                  </a:lnTo>
                  <a:lnTo>
                    <a:pt x="97" y="170"/>
                  </a:lnTo>
                  <a:lnTo>
                    <a:pt x="97" y="173"/>
                  </a:lnTo>
                  <a:lnTo>
                    <a:pt x="98" y="175"/>
                  </a:lnTo>
                  <a:lnTo>
                    <a:pt x="97" y="176"/>
                  </a:lnTo>
                  <a:lnTo>
                    <a:pt x="97" y="178"/>
                  </a:lnTo>
                  <a:lnTo>
                    <a:pt x="97" y="178"/>
                  </a:lnTo>
                  <a:lnTo>
                    <a:pt x="97" y="188"/>
                  </a:lnTo>
                  <a:lnTo>
                    <a:pt x="97" y="188"/>
                  </a:lnTo>
                  <a:lnTo>
                    <a:pt x="98" y="190"/>
                  </a:lnTo>
                  <a:lnTo>
                    <a:pt x="100" y="190"/>
                  </a:lnTo>
                  <a:lnTo>
                    <a:pt x="100" y="190"/>
                  </a:lnTo>
                  <a:lnTo>
                    <a:pt x="105" y="195"/>
                  </a:lnTo>
                  <a:lnTo>
                    <a:pt x="107" y="197"/>
                  </a:lnTo>
                  <a:lnTo>
                    <a:pt x="107" y="199"/>
                  </a:lnTo>
                  <a:lnTo>
                    <a:pt x="109" y="200"/>
                  </a:lnTo>
                  <a:lnTo>
                    <a:pt x="110" y="200"/>
                  </a:lnTo>
                  <a:lnTo>
                    <a:pt x="112" y="200"/>
                  </a:lnTo>
                  <a:lnTo>
                    <a:pt x="114" y="202"/>
                  </a:lnTo>
                  <a:lnTo>
                    <a:pt x="114" y="202"/>
                  </a:lnTo>
                  <a:lnTo>
                    <a:pt x="115" y="205"/>
                  </a:lnTo>
                  <a:lnTo>
                    <a:pt x="114" y="205"/>
                  </a:lnTo>
                  <a:lnTo>
                    <a:pt x="112" y="204"/>
                  </a:lnTo>
                  <a:lnTo>
                    <a:pt x="110" y="202"/>
                  </a:lnTo>
                  <a:lnTo>
                    <a:pt x="109" y="204"/>
                  </a:lnTo>
                  <a:lnTo>
                    <a:pt x="107" y="204"/>
                  </a:lnTo>
                  <a:lnTo>
                    <a:pt x="105" y="205"/>
                  </a:lnTo>
                  <a:lnTo>
                    <a:pt x="100" y="212"/>
                  </a:lnTo>
                  <a:lnTo>
                    <a:pt x="98" y="214"/>
                  </a:lnTo>
                  <a:lnTo>
                    <a:pt x="97" y="214"/>
                  </a:lnTo>
                  <a:lnTo>
                    <a:pt x="92" y="217"/>
                  </a:lnTo>
                  <a:lnTo>
                    <a:pt x="90" y="219"/>
                  </a:lnTo>
                  <a:lnTo>
                    <a:pt x="85" y="221"/>
                  </a:lnTo>
                  <a:lnTo>
                    <a:pt x="83" y="221"/>
                  </a:lnTo>
                  <a:lnTo>
                    <a:pt x="80" y="219"/>
                  </a:lnTo>
                  <a:lnTo>
                    <a:pt x="80" y="219"/>
                  </a:lnTo>
                  <a:lnTo>
                    <a:pt x="78" y="217"/>
                  </a:lnTo>
                  <a:lnTo>
                    <a:pt x="78" y="216"/>
                  </a:lnTo>
                  <a:lnTo>
                    <a:pt x="78" y="214"/>
                  </a:lnTo>
                  <a:lnTo>
                    <a:pt x="78" y="212"/>
                  </a:lnTo>
                  <a:lnTo>
                    <a:pt x="76" y="212"/>
                  </a:lnTo>
                  <a:lnTo>
                    <a:pt x="76" y="214"/>
                  </a:lnTo>
                  <a:lnTo>
                    <a:pt x="76" y="216"/>
                  </a:lnTo>
                  <a:lnTo>
                    <a:pt x="75" y="217"/>
                  </a:lnTo>
                  <a:lnTo>
                    <a:pt x="75" y="217"/>
                  </a:lnTo>
                  <a:lnTo>
                    <a:pt x="73" y="219"/>
                  </a:lnTo>
                  <a:lnTo>
                    <a:pt x="73" y="219"/>
                  </a:lnTo>
                  <a:lnTo>
                    <a:pt x="71" y="221"/>
                  </a:lnTo>
                  <a:lnTo>
                    <a:pt x="71" y="221"/>
                  </a:lnTo>
                  <a:lnTo>
                    <a:pt x="71" y="224"/>
                  </a:lnTo>
                  <a:lnTo>
                    <a:pt x="71" y="226"/>
                  </a:lnTo>
                  <a:lnTo>
                    <a:pt x="70" y="227"/>
                  </a:lnTo>
                  <a:lnTo>
                    <a:pt x="68" y="233"/>
                  </a:lnTo>
                  <a:lnTo>
                    <a:pt x="68" y="234"/>
                  </a:lnTo>
                  <a:lnTo>
                    <a:pt x="68" y="238"/>
                  </a:lnTo>
                  <a:lnTo>
                    <a:pt x="68" y="239"/>
                  </a:lnTo>
                  <a:lnTo>
                    <a:pt x="68" y="241"/>
                  </a:lnTo>
                  <a:lnTo>
                    <a:pt x="68" y="241"/>
                  </a:lnTo>
                  <a:lnTo>
                    <a:pt x="68" y="241"/>
                  </a:lnTo>
                  <a:lnTo>
                    <a:pt x="70" y="239"/>
                  </a:lnTo>
                  <a:lnTo>
                    <a:pt x="70" y="239"/>
                  </a:lnTo>
                  <a:lnTo>
                    <a:pt x="71" y="241"/>
                  </a:lnTo>
                  <a:lnTo>
                    <a:pt x="70" y="243"/>
                  </a:lnTo>
                  <a:lnTo>
                    <a:pt x="65" y="246"/>
                  </a:lnTo>
                  <a:lnTo>
                    <a:pt x="63" y="248"/>
                  </a:lnTo>
                  <a:lnTo>
                    <a:pt x="61" y="249"/>
                  </a:lnTo>
                  <a:lnTo>
                    <a:pt x="61" y="251"/>
                  </a:lnTo>
                  <a:lnTo>
                    <a:pt x="63" y="251"/>
                  </a:lnTo>
                  <a:lnTo>
                    <a:pt x="63" y="253"/>
                  </a:lnTo>
                  <a:lnTo>
                    <a:pt x="65" y="253"/>
                  </a:lnTo>
                  <a:lnTo>
                    <a:pt x="65" y="255"/>
                  </a:lnTo>
                  <a:lnTo>
                    <a:pt x="65" y="258"/>
                  </a:lnTo>
                  <a:lnTo>
                    <a:pt x="63" y="260"/>
                  </a:lnTo>
                  <a:lnTo>
                    <a:pt x="63" y="263"/>
                  </a:lnTo>
                  <a:lnTo>
                    <a:pt x="59" y="263"/>
                  </a:lnTo>
                  <a:lnTo>
                    <a:pt x="54" y="265"/>
                  </a:lnTo>
                  <a:lnTo>
                    <a:pt x="53" y="263"/>
                  </a:lnTo>
                  <a:lnTo>
                    <a:pt x="53" y="261"/>
                  </a:lnTo>
                  <a:lnTo>
                    <a:pt x="51" y="261"/>
                  </a:lnTo>
                  <a:lnTo>
                    <a:pt x="53" y="265"/>
                  </a:lnTo>
                  <a:lnTo>
                    <a:pt x="53" y="266"/>
                  </a:lnTo>
                  <a:lnTo>
                    <a:pt x="51" y="270"/>
                  </a:lnTo>
                  <a:lnTo>
                    <a:pt x="51" y="268"/>
                  </a:lnTo>
                  <a:lnTo>
                    <a:pt x="49" y="268"/>
                  </a:lnTo>
                  <a:lnTo>
                    <a:pt x="49" y="268"/>
                  </a:lnTo>
                  <a:lnTo>
                    <a:pt x="48" y="268"/>
                  </a:lnTo>
                  <a:lnTo>
                    <a:pt x="46" y="268"/>
                  </a:lnTo>
                  <a:lnTo>
                    <a:pt x="46" y="266"/>
                  </a:lnTo>
                  <a:lnTo>
                    <a:pt x="46" y="266"/>
                  </a:lnTo>
                  <a:lnTo>
                    <a:pt x="46" y="265"/>
                  </a:lnTo>
                  <a:lnTo>
                    <a:pt x="44" y="266"/>
                  </a:lnTo>
                  <a:lnTo>
                    <a:pt x="44" y="266"/>
                  </a:lnTo>
                  <a:lnTo>
                    <a:pt x="42" y="265"/>
                  </a:lnTo>
                  <a:lnTo>
                    <a:pt x="42" y="265"/>
                  </a:lnTo>
                  <a:lnTo>
                    <a:pt x="42" y="266"/>
                  </a:lnTo>
                  <a:lnTo>
                    <a:pt x="42" y="268"/>
                  </a:lnTo>
                  <a:lnTo>
                    <a:pt x="42" y="268"/>
                  </a:lnTo>
                  <a:lnTo>
                    <a:pt x="42" y="272"/>
                  </a:lnTo>
                  <a:lnTo>
                    <a:pt x="42" y="273"/>
                  </a:lnTo>
                  <a:lnTo>
                    <a:pt x="42" y="275"/>
                  </a:lnTo>
                  <a:lnTo>
                    <a:pt x="41" y="277"/>
                  </a:lnTo>
                  <a:lnTo>
                    <a:pt x="37" y="280"/>
                  </a:lnTo>
                  <a:lnTo>
                    <a:pt x="36" y="282"/>
                  </a:lnTo>
                  <a:lnTo>
                    <a:pt x="36" y="283"/>
                  </a:lnTo>
                  <a:lnTo>
                    <a:pt x="36" y="283"/>
                  </a:lnTo>
                  <a:lnTo>
                    <a:pt x="36" y="285"/>
                  </a:lnTo>
                  <a:lnTo>
                    <a:pt x="36" y="285"/>
                  </a:lnTo>
                  <a:lnTo>
                    <a:pt x="36" y="287"/>
                  </a:lnTo>
                  <a:lnTo>
                    <a:pt x="32" y="289"/>
                  </a:lnTo>
                  <a:lnTo>
                    <a:pt x="32" y="290"/>
                  </a:lnTo>
                  <a:lnTo>
                    <a:pt x="31" y="297"/>
                  </a:lnTo>
                  <a:lnTo>
                    <a:pt x="32" y="297"/>
                  </a:lnTo>
                  <a:lnTo>
                    <a:pt x="36" y="299"/>
                  </a:lnTo>
                  <a:lnTo>
                    <a:pt x="36" y="300"/>
                  </a:lnTo>
                  <a:lnTo>
                    <a:pt x="37" y="300"/>
                  </a:lnTo>
                  <a:lnTo>
                    <a:pt x="37" y="302"/>
                  </a:lnTo>
                  <a:lnTo>
                    <a:pt x="37" y="302"/>
                  </a:lnTo>
                  <a:lnTo>
                    <a:pt x="39" y="302"/>
                  </a:lnTo>
                  <a:lnTo>
                    <a:pt x="39" y="302"/>
                  </a:lnTo>
                  <a:lnTo>
                    <a:pt x="39" y="302"/>
                  </a:lnTo>
                  <a:lnTo>
                    <a:pt x="39" y="304"/>
                  </a:lnTo>
                  <a:lnTo>
                    <a:pt x="39" y="304"/>
                  </a:lnTo>
                  <a:lnTo>
                    <a:pt x="39" y="304"/>
                  </a:lnTo>
                  <a:lnTo>
                    <a:pt x="41" y="304"/>
                  </a:lnTo>
                  <a:lnTo>
                    <a:pt x="41" y="304"/>
                  </a:lnTo>
                  <a:lnTo>
                    <a:pt x="46" y="307"/>
                  </a:lnTo>
                  <a:lnTo>
                    <a:pt x="48" y="309"/>
                  </a:lnTo>
                  <a:lnTo>
                    <a:pt x="49" y="309"/>
                  </a:lnTo>
                  <a:lnTo>
                    <a:pt x="49" y="309"/>
                  </a:lnTo>
                  <a:lnTo>
                    <a:pt x="51" y="309"/>
                  </a:lnTo>
                  <a:lnTo>
                    <a:pt x="51" y="311"/>
                  </a:lnTo>
                  <a:lnTo>
                    <a:pt x="51" y="311"/>
                  </a:lnTo>
                  <a:lnTo>
                    <a:pt x="53" y="311"/>
                  </a:lnTo>
                  <a:lnTo>
                    <a:pt x="54" y="311"/>
                  </a:lnTo>
                  <a:lnTo>
                    <a:pt x="58" y="311"/>
                  </a:lnTo>
                  <a:lnTo>
                    <a:pt x="59" y="311"/>
                  </a:lnTo>
                  <a:lnTo>
                    <a:pt x="63" y="309"/>
                  </a:lnTo>
                  <a:lnTo>
                    <a:pt x="65" y="307"/>
                  </a:lnTo>
                  <a:lnTo>
                    <a:pt x="66" y="307"/>
                  </a:lnTo>
                  <a:lnTo>
                    <a:pt x="68" y="307"/>
                  </a:lnTo>
                  <a:lnTo>
                    <a:pt x="68" y="307"/>
                  </a:lnTo>
                  <a:lnTo>
                    <a:pt x="65" y="311"/>
                  </a:lnTo>
                  <a:lnTo>
                    <a:pt x="63" y="311"/>
                  </a:lnTo>
                  <a:lnTo>
                    <a:pt x="63" y="312"/>
                  </a:lnTo>
                  <a:lnTo>
                    <a:pt x="59" y="312"/>
                  </a:lnTo>
                  <a:lnTo>
                    <a:pt x="56" y="312"/>
                  </a:lnTo>
                  <a:lnTo>
                    <a:pt x="53" y="314"/>
                  </a:lnTo>
                  <a:lnTo>
                    <a:pt x="51" y="314"/>
                  </a:lnTo>
                  <a:lnTo>
                    <a:pt x="51" y="314"/>
                  </a:lnTo>
                  <a:lnTo>
                    <a:pt x="51" y="316"/>
                  </a:lnTo>
                  <a:lnTo>
                    <a:pt x="53" y="319"/>
                  </a:lnTo>
                  <a:lnTo>
                    <a:pt x="54" y="321"/>
                  </a:lnTo>
                  <a:lnTo>
                    <a:pt x="56" y="323"/>
                  </a:lnTo>
                  <a:lnTo>
                    <a:pt x="58" y="323"/>
                  </a:lnTo>
                  <a:lnTo>
                    <a:pt x="58" y="324"/>
                  </a:lnTo>
                  <a:lnTo>
                    <a:pt x="58" y="326"/>
                  </a:lnTo>
                  <a:lnTo>
                    <a:pt x="61" y="329"/>
                  </a:lnTo>
                  <a:lnTo>
                    <a:pt x="63" y="329"/>
                  </a:lnTo>
                  <a:lnTo>
                    <a:pt x="65" y="329"/>
                  </a:lnTo>
                  <a:lnTo>
                    <a:pt x="65" y="329"/>
                  </a:lnTo>
                  <a:lnTo>
                    <a:pt x="68" y="328"/>
                  </a:lnTo>
                  <a:lnTo>
                    <a:pt x="70" y="328"/>
                  </a:lnTo>
                  <a:lnTo>
                    <a:pt x="68" y="328"/>
                  </a:lnTo>
                  <a:lnTo>
                    <a:pt x="66" y="331"/>
                  </a:lnTo>
                  <a:lnTo>
                    <a:pt x="70" y="331"/>
                  </a:lnTo>
                  <a:lnTo>
                    <a:pt x="76" y="328"/>
                  </a:lnTo>
                  <a:lnTo>
                    <a:pt x="83" y="326"/>
                  </a:lnTo>
                  <a:lnTo>
                    <a:pt x="85" y="324"/>
                  </a:lnTo>
                  <a:lnTo>
                    <a:pt x="85" y="323"/>
                  </a:lnTo>
                  <a:lnTo>
                    <a:pt x="87" y="324"/>
                  </a:lnTo>
                  <a:lnTo>
                    <a:pt x="85" y="328"/>
                  </a:lnTo>
                  <a:lnTo>
                    <a:pt x="85" y="331"/>
                  </a:lnTo>
                  <a:lnTo>
                    <a:pt x="83" y="329"/>
                  </a:lnTo>
                  <a:lnTo>
                    <a:pt x="82" y="329"/>
                  </a:lnTo>
                  <a:lnTo>
                    <a:pt x="80" y="329"/>
                  </a:lnTo>
                  <a:lnTo>
                    <a:pt x="80" y="329"/>
                  </a:lnTo>
                  <a:lnTo>
                    <a:pt x="76" y="333"/>
                  </a:lnTo>
                  <a:lnTo>
                    <a:pt x="75" y="333"/>
                  </a:lnTo>
                  <a:lnTo>
                    <a:pt x="75" y="333"/>
                  </a:lnTo>
                  <a:lnTo>
                    <a:pt x="75" y="333"/>
                  </a:lnTo>
                  <a:lnTo>
                    <a:pt x="75" y="333"/>
                  </a:lnTo>
                  <a:lnTo>
                    <a:pt x="73" y="334"/>
                  </a:lnTo>
                  <a:lnTo>
                    <a:pt x="71" y="334"/>
                  </a:lnTo>
                  <a:lnTo>
                    <a:pt x="70" y="334"/>
                  </a:lnTo>
                  <a:lnTo>
                    <a:pt x="68" y="336"/>
                  </a:lnTo>
                  <a:lnTo>
                    <a:pt x="66" y="334"/>
                  </a:lnTo>
                  <a:lnTo>
                    <a:pt x="63" y="334"/>
                  </a:lnTo>
                  <a:lnTo>
                    <a:pt x="61" y="334"/>
                  </a:lnTo>
                  <a:lnTo>
                    <a:pt x="59" y="334"/>
                  </a:lnTo>
                  <a:lnTo>
                    <a:pt x="58" y="333"/>
                  </a:lnTo>
                  <a:lnTo>
                    <a:pt x="56" y="333"/>
                  </a:lnTo>
                  <a:lnTo>
                    <a:pt x="56" y="333"/>
                  </a:lnTo>
                  <a:lnTo>
                    <a:pt x="56" y="338"/>
                  </a:lnTo>
                  <a:lnTo>
                    <a:pt x="54" y="339"/>
                  </a:lnTo>
                  <a:lnTo>
                    <a:pt x="54" y="341"/>
                  </a:lnTo>
                  <a:lnTo>
                    <a:pt x="53" y="343"/>
                  </a:lnTo>
                  <a:lnTo>
                    <a:pt x="54" y="343"/>
                  </a:lnTo>
                  <a:lnTo>
                    <a:pt x="54" y="350"/>
                  </a:lnTo>
                  <a:lnTo>
                    <a:pt x="56" y="353"/>
                  </a:lnTo>
                  <a:lnTo>
                    <a:pt x="58" y="355"/>
                  </a:lnTo>
                  <a:lnTo>
                    <a:pt x="63" y="362"/>
                  </a:lnTo>
                  <a:lnTo>
                    <a:pt x="63" y="362"/>
                  </a:lnTo>
                  <a:lnTo>
                    <a:pt x="63" y="363"/>
                  </a:lnTo>
                  <a:lnTo>
                    <a:pt x="63" y="363"/>
                  </a:lnTo>
                  <a:lnTo>
                    <a:pt x="61" y="363"/>
                  </a:lnTo>
                  <a:lnTo>
                    <a:pt x="61" y="363"/>
                  </a:lnTo>
                  <a:lnTo>
                    <a:pt x="58" y="365"/>
                  </a:lnTo>
                  <a:lnTo>
                    <a:pt x="58" y="363"/>
                  </a:lnTo>
                  <a:lnTo>
                    <a:pt x="58" y="362"/>
                  </a:lnTo>
                  <a:lnTo>
                    <a:pt x="58" y="360"/>
                  </a:lnTo>
                  <a:lnTo>
                    <a:pt x="58" y="360"/>
                  </a:lnTo>
                  <a:lnTo>
                    <a:pt x="56" y="358"/>
                  </a:lnTo>
                  <a:lnTo>
                    <a:pt x="54" y="360"/>
                  </a:lnTo>
                  <a:lnTo>
                    <a:pt x="51" y="362"/>
                  </a:lnTo>
                  <a:lnTo>
                    <a:pt x="51" y="360"/>
                  </a:lnTo>
                  <a:lnTo>
                    <a:pt x="51" y="356"/>
                  </a:lnTo>
                  <a:lnTo>
                    <a:pt x="51" y="356"/>
                  </a:lnTo>
                  <a:lnTo>
                    <a:pt x="51" y="355"/>
                  </a:lnTo>
                  <a:lnTo>
                    <a:pt x="49" y="351"/>
                  </a:lnTo>
                  <a:lnTo>
                    <a:pt x="49" y="351"/>
                  </a:lnTo>
                  <a:lnTo>
                    <a:pt x="48" y="350"/>
                  </a:lnTo>
                  <a:lnTo>
                    <a:pt x="46" y="348"/>
                  </a:lnTo>
                  <a:lnTo>
                    <a:pt x="44" y="348"/>
                  </a:lnTo>
                  <a:lnTo>
                    <a:pt x="42" y="343"/>
                  </a:lnTo>
                  <a:lnTo>
                    <a:pt x="42" y="343"/>
                  </a:lnTo>
                  <a:lnTo>
                    <a:pt x="41" y="341"/>
                  </a:lnTo>
                  <a:lnTo>
                    <a:pt x="32" y="339"/>
                  </a:lnTo>
                  <a:lnTo>
                    <a:pt x="31" y="336"/>
                  </a:lnTo>
                  <a:lnTo>
                    <a:pt x="29" y="336"/>
                  </a:lnTo>
                  <a:lnTo>
                    <a:pt x="25" y="336"/>
                  </a:lnTo>
                  <a:lnTo>
                    <a:pt x="24" y="338"/>
                  </a:lnTo>
                  <a:lnTo>
                    <a:pt x="22" y="338"/>
                  </a:lnTo>
                  <a:lnTo>
                    <a:pt x="22" y="336"/>
                  </a:lnTo>
                  <a:lnTo>
                    <a:pt x="22" y="334"/>
                  </a:lnTo>
                  <a:lnTo>
                    <a:pt x="20" y="333"/>
                  </a:lnTo>
                  <a:lnTo>
                    <a:pt x="19" y="334"/>
                  </a:lnTo>
                  <a:lnTo>
                    <a:pt x="19" y="336"/>
                  </a:lnTo>
                  <a:lnTo>
                    <a:pt x="20" y="341"/>
                  </a:lnTo>
                  <a:lnTo>
                    <a:pt x="20" y="346"/>
                  </a:lnTo>
                  <a:lnTo>
                    <a:pt x="20" y="348"/>
                  </a:lnTo>
                  <a:lnTo>
                    <a:pt x="22" y="348"/>
                  </a:lnTo>
                  <a:lnTo>
                    <a:pt x="22" y="350"/>
                  </a:lnTo>
                  <a:lnTo>
                    <a:pt x="24" y="355"/>
                  </a:lnTo>
                  <a:lnTo>
                    <a:pt x="22" y="356"/>
                  </a:lnTo>
                  <a:lnTo>
                    <a:pt x="20" y="356"/>
                  </a:lnTo>
                  <a:lnTo>
                    <a:pt x="19" y="368"/>
                  </a:lnTo>
                  <a:lnTo>
                    <a:pt x="19" y="367"/>
                  </a:lnTo>
                  <a:lnTo>
                    <a:pt x="19" y="365"/>
                  </a:lnTo>
                  <a:lnTo>
                    <a:pt x="19" y="363"/>
                  </a:lnTo>
                  <a:lnTo>
                    <a:pt x="19" y="362"/>
                  </a:lnTo>
                  <a:lnTo>
                    <a:pt x="17" y="362"/>
                  </a:lnTo>
                  <a:lnTo>
                    <a:pt x="15" y="367"/>
                  </a:lnTo>
                  <a:lnTo>
                    <a:pt x="14" y="367"/>
                  </a:lnTo>
                  <a:lnTo>
                    <a:pt x="15" y="362"/>
                  </a:lnTo>
                  <a:lnTo>
                    <a:pt x="17" y="358"/>
                  </a:lnTo>
                  <a:lnTo>
                    <a:pt x="17" y="356"/>
                  </a:lnTo>
                  <a:lnTo>
                    <a:pt x="17" y="356"/>
                  </a:lnTo>
                  <a:lnTo>
                    <a:pt x="15" y="353"/>
                  </a:lnTo>
                  <a:lnTo>
                    <a:pt x="15" y="353"/>
                  </a:lnTo>
                  <a:lnTo>
                    <a:pt x="15" y="351"/>
                  </a:lnTo>
                  <a:lnTo>
                    <a:pt x="15" y="350"/>
                  </a:lnTo>
                  <a:lnTo>
                    <a:pt x="17" y="348"/>
                  </a:lnTo>
                  <a:lnTo>
                    <a:pt x="15" y="346"/>
                  </a:lnTo>
                  <a:lnTo>
                    <a:pt x="15" y="345"/>
                  </a:lnTo>
                  <a:lnTo>
                    <a:pt x="14" y="343"/>
                  </a:lnTo>
                  <a:lnTo>
                    <a:pt x="12" y="343"/>
                  </a:lnTo>
                  <a:lnTo>
                    <a:pt x="10" y="343"/>
                  </a:lnTo>
                  <a:lnTo>
                    <a:pt x="10" y="341"/>
                  </a:lnTo>
                  <a:lnTo>
                    <a:pt x="10" y="341"/>
                  </a:lnTo>
                  <a:lnTo>
                    <a:pt x="10" y="339"/>
                  </a:lnTo>
                  <a:lnTo>
                    <a:pt x="8" y="339"/>
                  </a:lnTo>
                  <a:lnTo>
                    <a:pt x="8" y="338"/>
                  </a:lnTo>
                  <a:lnTo>
                    <a:pt x="5" y="336"/>
                  </a:lnTo>
                  <a:lnTo>
                    <a:pt x="2" y="336"/>
                  </a:lnTo>
                  <a:lnTo>
                    <a:pt x="0" y="336"/>
                  </a:lnTo>
                  <a:lnTo>
                    <a:pt x="0" y="443"/>
                  </a:lnTo>
                  <a:lnTo>
                    <a:pt x="2" y="443"/>
                  </a:lnTo>
                  <a:lnTo>
                    <a:pt x="3" y="443"/>
                  </a:lnTo>
                  <a:lnTo>
                    <a:pt x="5" y="445"/>
                  </a:lnTo>
                  <a:lnTo>
                    <a:pt x="3" y="446"/>
                  </a:lnTo>
                  <a:lnTo>
                    <a:pt x="2" y="448"/>
                  </a:lnTo>
                  <a:lnTo>
                    <a:pt x="0" y="448"/>
                  </a:lnTo>
                  <a:lnTo>
                    <a:pt x="0" y="448"/>
                  </a:lnTo>
                  <a:lnTo>
                    <a:pt x="0" y="450"/>
                  </a:lnTo>
                  <a:lnTo>
                    <a:pt x="0" y="448"/>
                  </a:lnTo>
                  <a:lnTo>
                    <a:pt x="2" y="448"/>
                  </a:lnTo>
                  <a:lnTo>
                    <a:pt x="2" y="450"/>
                  </a:lnTo>
                  <a:lnTo>
                    <a:pt x="2" y="450"/>
                  </a:lnTo>
                  <a:lnTo>
                    <a:pt x="2" y="452"/>
                  </a:lnTo>
                  <a:lnTo>
                    <a:pt x="2" y="452"/>
                  </a:lnTo>
                  <a:lnTo>
                    <a:pt x="2" y="452"/>
                  </a:lnTo>
                  <a:lnTo>
                    <a:pt x="2" y="452"/>
                  </a:lnTo>
                  <a:lnTo>
                    <a:pt x="0" y="452"/>
                  </a:lnTo>
                  <a:lnTo>
                    <a:pt x="0" y="452"/>
                  </a:lnTo>
                  <a:lnTo>
                    <a:pt x="0" y="1294"/>
                  </a:lnTo>
                  <a:lnTo>
                    <a:pt x="776" y="1294"/>
                  </a:lnTo>
                  <a:lnTo>
                    <a:pt x="776" y="480"/>
                  </a:lnTo>
                  <a:lnTo>
                    <a:pt x="771" y="47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2700000" scaled="0"/>
            </a:gra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F7C18297-2B44-42F7-8D27-3EF49D18F75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850313" y="3468688"/>
              <a:ext cx="1725613" cy="1281113"/>
            </a:xfrm>
            <a:custGeom>
              <a:avLst/>
              <a:gdLst>
                <a:gd name="T0" fmla="*/ 1046 w 1087"/>
                <a:gd name="T1" fmla="*/ 14 h 807"/>
                <a:gd name="T2" fmla="*/ 1012 w 1087"/>
                <a:gd name="T3" fmla="*/ 19 h 807"/>
                <a:gd name="T4" fmla="*/ 990 w 1087"/>
                <a:gd name="T5" fmla="*/ 10 h 807"/>
                <a:gd name="T6" fmla="*/ 949 w 1087"/>
                <a:gd name="T7" fmla="*/ 32 h 807"/>
                <a:gd name="T8" fmla="*/ 951 w 1087"/>
                <a:gd name="T9" fmla="*/ 53 h 807"/>
                <a:gd name="T10" fmla="*/ 936 w 1087"/>
                <a:gd name="T11" fmla="*/ 66 h 807"/>
                <a:gd name="T12" fmla="*/ 915 w 1087"/>
                <a:gd name="T13" fmla="*/ 68 h 807"/>
                <a:gd name="T14" fmla="*/ 895 w 1087"/>
                <a:gd name="T15" fmla="*/ 88 h 807"/>
                <a:gd name="T16" fmla="*/ 866 w 1087"/>
                <a:gd name="T17" fmla="*/ 56 h 807"/>
                <a:gd name="T18" fmla="*/ 788 w 1087"/>
                <a:gd name="T19" fmla="*/ 36 h 807"/>
                <a:gd name="T20" fmla="*/ 722 w 1087"/>
                <a:gd name="T21" fmla="*/ 47 h 807"/>
                <a:gd name="T22" fmla="*/ 3 w 1087"/>
                <a:gd name="T23" fmla="*/ 509 h 807"/>
                <a:gd name="T24" fmla="*/ 39 w 1087"/>
                <a:gd name="T25" fmla="*/ 520 h 807"/>
                <a:gd name="T26" fmla="*/ 92 w 1087"/>
                <a:gd name="T27" fmla="*/ 516 h 807"/>
                <a:gd name="T28" fmla="*/ 121 w 1087"/>
                <a:gd name="T29" fmla="*/ 535 h 807"/>
                <a:gd name="T30" fmla="*/ 141 w 1087"/>
                <a:gd name="T31" fmla="*/ 572 h 807"/>
                <a:gd name="T32" fmla="*/ 156 w 1087"/>
                <a:gd name="T33" fmla="*/ 557 h 807"/>
                <a:gd name="T34" fmla="*/ 197 w 1087"/>
                <a:gd name="T35" fmla="*/ 572 h 807"/>
                <a:gd name="T36" fmla="*/ 207 w 1087"/>
                <a:gd name="T37" fmla="*/ 606 h 807"/>
                <a:gd name="T38" fmla="*/ 250 w 1087"/>
                <a:gd name="T39" fmla="*/ 633 h 807"/>
                <a:gd name="T40" fmla="*/ 301 w 1087"/>
                <a:gd name="T41" fmla="*/ 672 h 807"/>
                <a:gd name="T42" fmla="*/ 338 w 1087"/>
                <a:gd name="T43" fmla="*/ 676 h 807"/>
                <a:gd name="T44" fmla="*/ 428 w 1087"/>
                <a:gd name="T45" fmla="*/ 677 h 807"/>
                <a:gd name="T46" fmla="*/ 464 w 1087"/>
                <a:gd name="T47" fmla="*/ 681 h 807"/>
                <a:gd name="T48" fmla="*/ 508 w 1087"/>
                <a:gd name="T49" fmla="*/ 686 h 807"/>
                <a:gd name="T50" fmla="*/ 535 w 1087"/>
                <a:gd name="T51" fmla="*/ 683 h 807"/>
                <a:gd name="T52" fmla="*/ 574 w 1087"/>
                <a:gd name="T53" fmla="*/ 672 h 807"/>
                <a:gd name="T54" fmla="*/ 606 w 1087"/>
                <a:gd name="T55" fmla="*/ 700 h 807"/>
                <a:gd name="T56" fmla="*/ 622 w 1087"/>
                <a:gd name="T57" fmla="*/ 730 h 807"/>
                <a:gd name="T58" fmla="*/ 778 w 1087"/>
                <a:gd name="T59" fmla="*/ 786 h 807"/>
                <a:gd name="T60" fmla="*/ 769 w 1087"/>
                <a:gd name="T61" fmla="*/ 766 h 807"/>
                <a:gd name="T62" fmla="*/ 779 w 1087"/>
                <a:gd name="T63" fmla="*/ 718 h 807"/>
                <a:gd name="T64" fmla="*/ 783 w 1087"/>
                <a:gd name="T65" fmla="*/ 684 h 807"/>
                <a:gd name="T66" fmla="*/ 795 w 1087"/>
                <a:gd name="T67" fmla="*/ 652 h 807"/>
                <a:gd name="T68" fmla="*/ 820 w 1087"/>
                <a:gd name="T69" fmla="*/ 613 h 807"/>
                <a:gd name="T70" fmla="*/ 835 w 1087"/>
                <a:gd name="T71" fmla="*/ 601 h 807"/>
                <a:gd name="T72" fmla="*/ 842 w 1087"/>
                <a:gd name="T73" fmla="*/ 587 h 807"/>
                <a:gd name="T74" fmla="*/ 846 w 1087"/>
                <a:gd name="T75" fmla="*/ 554 h 807"/>
                <a:gd name="T76" fmla="*/ 875 w 1087"/>
                <a:gd name="T77" fmla="*/ 514 h 807"/>
                <a:gd name="T78" fmla="*/ 875 w 1087"/>
                <a:gd name="T79" fmla="*/ 504 h 807"/>
                <a:gd name="T80" fmla="*/ 888 w 1087"/>
                <a:gd name="T81" fmla="*/ 486 h 807"/>
                <a:gd name="T82" fmla="*/ 880 w 1087"/>
                <a:gd name="T83" fmla="*/ 467 h 807"/>
                <a:gd name="T84" fmla="*/ 900 w 1087"/>
                <a:gd name="T85" fmla="*/ 457 h 807"/>
                <a:gd name="T86" fmla="*/ 907 w 1087"/>
                <a:gd name="T87" fmla="*/ 447 h 807"/>
                <a:gd name="T88" fmla="*/ 931 w 1087"/>
                <a:gd name="T89" fmla="*/ 411 h 807"/>
                <a:gd name="T90" fmla="*/ 956 w 1087"/>
                <a:gd name="T91" fmla="*/ 390 h 807"/>
                <a:gd name="T92" fmla="*/ 993 w 1087"/>
                <a:gd name="T93" fmla="*/ 365 h 807"/>
                <a:gd name="T94" fmla="*/ 995 w 1087"/>
                <a:gd name="T95" fmla="*/ 336 h 807"/>
                <a:gd name="T96" fmla="*/ 1029 w 1087"/>
                <a:gd name="T97" fmla="*/ 285 h 807"/>
                <a:gd name="T98" fmla="*/ 1039 w 1087"/>
                <a:gd name="T99" fmla="*/ 236 h 807"/>
                <a:gd name="T100" fmla="*/ 1049 w 1087"/>
                <a:gd name="T101" fmla="*/ 165 h 807"/>
                <a:gd name="T102" fmla="*/ 1061 w 1087"/>
                <a:gd name="T103" fmla="*/ 126 h 807"/>
                <a:gd name="T104" fmla="*/ 1073 w 1087"/>
                <a:gd name="T105" fmla="*/ 75 h 807"/>
                <a:gd name="T106" fmla="*/ 710 w 1087"/>
                <a:gd name="T107" fmla="*/ 384 h 807"/>
                <a:gd name="T108" fmla="*/ 708 w 1087"/>
                <a:gd name="T109" fmla="*/ 397 h 807"/>
                <a:gd name="T110" fmla="*/ 703 w 1087"/>
                <a:gd name="T111" fmla="*/ 397 h 807"/>
                <a:gd name="T112" fmla="*/ 691 w 1087"/>
                <a:gd name="T113" fmla="*/ 504 h 807"/>
                <a:gd name="T114" fmla="*/ 705 w 1087"/>
                <a:gd name="T115" fmla="*/ 623 h 807"/>
                <a:gd name="T116" fmla="*/ 696 w 1087"/>
                <a:gd name="T117" fmla="*/ 642 h 807"/>
                <a:gd name="T118" fmla="*/ 693 w 1087"/>
                <a:gd name="T119" fmla="*/ 669 h 807"/>
                <a:gd name="T120" fmla="*/ 671 w 1087"/>
                <a:gd name="T121" fmla="*/ 652 h 807"/>
                <a:gd name="T122" fmla="*/ 672 w 1087"/>
                <a:gd name="T123" fmla="*/ 620 h 807"/>
                <a:gd name="T124" fmla="*/ 710 w 1087"/>
                <a:gd name="T125" fmla="*/ 613 h 8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87" h="807">
                  <a:moveTo>
                    <a:pt x="1087" y="44"/>
                  </a:moveTo>
                  <a:lnTo>
                    <a:pt x="1083" y="41"/>
                  </a:lnTo>
                  <a:lnTo>
                    <a:pt x="1083" y="39"/>
                  </a:lnTo>
                  <a:lnTo>
                    <a:pt x="1082" y="30"/>
                  </a:lnTo>
                  <a:lnTo>
                    <a:pt x="1082" y="27"/>
                  </a:lnTo>
                  <a:lnTo>
                    <a:pt x="1083" y="15"/>
                  </a:lnTo>
                  <a:lnTo>
                    <a:pt x="1083" y="10"/>
                  </a:lnTo>
                  <a:lnTo>
                    <a:pt x="1083" y="8"/>
                  </a:lnTo>
                  <a:lnTo>
                    <a:pt x="1082" y="5"/>
                  </a:lnTo>
                  <a:lnTo>
                    <a:pt x="1082" y="3"/>
                  </a:lnTo>
                  <a:lnTo>
                    <a:pt x="1078" y="3"/>
                  </a:lnTo>
                  <a:lnTo>
                    <a:pt x="1077" y="0"/>
                  </a:lnTo>
                  <a:lnTo>
                    <a:pt x="1073" y="3"/>
                  </a:lnTo>
                  <a:lnTo>
                    <a:pt x="1066" y="8"/>
                  </a:lnTo>
                  <a:lnTo>
                    <a:pt x="1063" y="10"/>
                  </a:lnTo>
                  <a:lnTo>
                    <a:pt x="1061" y="8"/>
                  </a:lnTo>
                  <a:lnTo>
                    <a:pt x="1060" y="8"/>
                  </a:lnTo>
                  <a:lnTo>
                    <a:pt x="1053" y="10"/>
                  </a:lnTo>
                  <a:lnTo>
                    <a:pt x="1051" y="10"/>
                  </a:lnTo>
                  <a:lnTo>
                    <a:pt x="1049" y="10"/>
                  </a:lnTo>
                  <a:lnTo>
                    <a:pt x="1048" y="12"/>
                  </a:lnTo>
                  <a:lnTo>
                    <a:pt x="1048" y="12"/>
                  </a:lnTo>
                  <a:lnTo>
                    <a:pt x="1048" y="14"/>
                  </a:lnTo>
                  <a:lnTo>
                    <a:pt x="1048" y="14"/>
                  </a:lnTo>
                  <a:lnTo>
                    <a:pt x="1048" y="14"/>
                  </a:lnTo>
                  <a:lnTo>
                    <a:pt x="1046" y="14"/>
                  </a:lnTo>
                  <a:lnTo>
                    <a:pt x="1044" y="17"/>
                  </a:lnTo>
                  <a:lnTo>
                    <a:pt x="1043" y="19"/>
                  </a:lnTo>
                  <a:lnTo>
                    <a:pt x="1043" y="19"/>
                  </a:lnTo>
                  <a:lnTo>
                    <a:pt x="1041" y="19"/>
                  </a:lnTo>
                  <a:lnTo>
                    <a:pt x="1041" y="19"/>
                  </a:lnTo>
                  <a:lnTo>
                    <a:pt x="1039" y="17"/>
                  </a:lnTo>
                  <a:lnTo>
                    <a:pt x="1039" y="17"/>
                  </a:lnTo>
                  <a:lnTo>
                    <a:pt x="1039" y="17"/>
                  </a:lnTo>
                  <a:lnTo>
                    <a:pt x="1034" y="17"/>
                  </a:lnTo>
                  <a:lnTo>
                    <a:pt x="1034" y="17"/>
                  </a:lnTo>
                  <a:lnTo>
                    <a:pt x="1032" y="17"/>
                  </a:lnTo>
                  <a:lnTo>
                    <a:pt x="1027" y="17"/>
                  </a:lnTo>
                  <a:lnTo>
                    <a:pt x="1027" y="17"/>
                  </a:lnTo>
                  <a:lnTo>
                    <a:pt x="1026" y="15"/>
                  </a:lnTo>
                  <a:lnTo>
                    <a:pt x="1024" y="15"/>
                  </a:lnTo>
                  <a:lnTo>
                    <a:pt x="1021" y="15"/>
                  </a:lnTo>
                  <a:lnTo>
                    <a:pt x="1021" y="15"/>
                  </a:lnTo>
                  <a:lnTo>
                    <a:pt x="1021" y="15"/>
                  </a:lnTo>
                  <a:lnTo>
                    <a:pt x="1019" y="17"/>
                  </a:lnTo>
                  <a:lnTo>
                    <a:pt x="1019" y="17"/>
                  </a:lnTo>
                  <a:lnTo>
                    <a:pt x="1017" y="17"/>
                  </a:lnTo>
                  <a:lnTo>
                    <a:pt x="1015" y="19"/>
                  </a:lnTo>
                  <a:lnTo>
                    <a:pt x="1014" y="19"/>
                  </a:lnTo>
                  <a:lnTo>
                    <a:pt x="1012" y="19"/>
                  </a:lnTo>
                  <a:lnTo>
                    <a:pt x="1012" y="19"/>
                  </a:lnTo>
                  <a:lnTo>
                    <a:pt x="1012" y="19"/>
                  </a:lnTo>
                  <a:lnTo>
                    <a:pt x="1004" y="15"/>
                  </a:lnTo>
                  <a:lnTo>
                    <a:pt x="1002" y="15"/>
                  </a:lnTo>
                  <a:lnTo>
                    <a:pt x="1000" y="14"/>
                  </a:lnTo>
                  <a:lnTo>
                    <a:pt x="1000" y="14"/>
                  </a:lnTo>
                  <a:lnTo>
                    <a:pt x="1000" y="14"/>
                  </a:lnTo>
                  <a:lnTo>
                    <a:pt x="998" y="14"/>
                  </a:lnTo>
                  <a:lnTo>
                    <a:pt x="998" y="14"/>
                  </a:lnTo>
                  <a:lnTo>
                    <a:pt x="998" y="14"/>
                  </a:lnTo>
                  <a:lnTo>
                    <a:pt x="998" y="15"/>
                  </a:lnTo>
                  <a:lnTo>
                    <a:pt x="998" y="15"/>
                  </a:lnTo>
                  <a:lnTo>
                    <a:pt x="998" y="15"/>
                  </a:lnTo>
                  <a:lnTo>
                    <a:pt x="997" y="17"/>
                  </a:lnTo>
                  <a:lnTo>
                    <a:pt x="997" y="17"/>
                  </a:lnTo>
                  <a:lnTo>
                    <a:pt x="995" y="17"/>
                  </a:lnTo>
                  <a:lnTo>
                    <a:pt x="995" y="15"/>
                  </a:lnTo>
                  <a:lnTo>
                    <a:pt x="993" y="15"/>
                  </a:lnTo>
                  <a:lnTo>
                    <a:pt x="993" y="15"/>
                  </a:lnTo>
                  <a:lnTo>
                    <a:pt x="993" y="15"/>
                  </a:lnTo>
                  <a:lnTo>
                    <a:pt x="993" y="15"/>
                  </a:lnTo>
                  <a:lnTo>
                    <a:pt x="993" y="14"/>
                  </a:lnTo>
                  <a:lnTo>
                    <a:pt x="993" y="14"/>
                  </a:lnTo>
                  <a:lnTo>
                    <a:pt x="993" y="12"/>
                  </a:lnTo>
                  <a:lnTo>
                    <a:pt x="992" y="12"/>
                  </a:lnTo>
                  <a:lnTo>
                    <a:pt x="990" y="10"/>
                  </a:lnTo>
                  <a:lnTo>
                    <a:pt x="990" y="10"/>
                  </a:lnTo>
                  <a:lnTo>
                    <a:pt x="990" y="10"/>
                  </a:lnTo>
                  <a:lnTo>
                    <a:pt x="988" y="10"/>
                  </a:lnTo>
                  <a:lnTo>
                    <a:pt x="988" y="10"/>
                  </a:lnTo>
                  <a:lnTo>
                    <a:pt x="985" y="14"/>
                  </a:lnTo>
                  <a:lnTo>
                    <a:pt x="985" y="14"/>
                  </a:lnTo>
                  <a:lnTo>
                    <a:pt x="983" y="14"/>
                  </a:lnTo>
                  <a:lnTo>
                    <a:pt x="983" y="17"/>
                  </a:lnTo>
                  <a:lnTo>
                    <a:pt x="982" y="17"/>
                  </a:lnTo>
                  <a:lnTo>
                    <a:pt x="982" y="19"/>
                  </a:lnTo>
                  <a:lnTo>
                    <a:pt x="982" y="19"/>
                  </a:lnTo>
                  <a:lnTo>
                    <a:pt x="980" y="19"/>
                  </a:lnTo>
                  <a:lnTo>
                    <a:pt x="978" y="20"/>
                  </a:lnTo>
                  <a:lnTo>
                    <a:pt x="973" y="20"/>
                  </a:lnTo>
                  <a:lnTo>
                    <a:pt x="973" y="20"/>
                  </a:lnTo>
                  <a:lnTo>
                    <a:pt x="971" y="20"/>
                  </a:lnTo>
                  <a:lnTo>
                    <a:pt x="970" y="22"/>
                  </a:lnTo>
                  <a:lnTo>
                    <a:pt x="968" y="24"/>
                  </a:lnTo>
                  <a:lnTo>
                    <a:pt x="968" y="25"/>
                  </a:lnTo>
                  <a:lnTo>
                    <a:pt x="966" y="25"/>
                  </a:lnTo>
                  <a:lnTo>
                    <a:pt x="966" y="25"/>
                  </a:lnTo>
                  <a:lnTo>
                    <a:pt x="966" y="25"/>
                  </a:lnTo>
                  <a:lnTo>
                    <a:pt x="963" y="25"/>
                  </a:lnTo>
                  <a:lnTo>
                    <a:pt x="961" y="25"/>
                  </a:lnTo>
                  <a:lnTo>
                    <a:pt x="961" y="25"/>
                  </a:lnTo>
                  <a:lnTo>
                    <a:pt x="951" y="30"/>
                  </a:lnTo>
                  <a:lnTo>
                    <a:pt x="951" y="30"/>
                  </a:lnTo>
                  <a:lnTo>
                    <a:pt x="949" y="32"/>
                  </a:lnTo>
                  <a:lnTo>
                    <a:pt x="948" y="32"/>
                  </a:lnTo>
                  <a:lnTo>
                    <a:pt x="948" y="34"/>
                  </a:lnTo>
                  <a:lnTo>
                    <a:pt x="946" y="34"/>
                  </a:lnTo>
                  <a:lnTo>
                    <a:pt x="946" y="34"/>
                  </a:lnTo>
                  <a:lnTo>
                    <a:pt x="944" y="34"/>
                  </a:lnTo>
                  <a:lnTo>
                    <a:pt x="944" y="34"/>
                  </a:lnTo>
                  <a:lnTo>
                    <a:pt x="944" y="34"/>
                  </a:lnTo>
                  <a:lnTo>
                    <a:pt x="944" y="34"/>
                  </a:lnTo>
                  <a:lnTo>
                    <a:pt x="944" y="36"/>
                  </a:lnTo>
                  <a:lnTo>
                    <a:pt x="942" y="36"/>
                  </a:lnTo>
                  <a:lnTo>
                    <a:pt x="946" y="39"/>
                  </a:lnTo>
                  <a:lnTo>
                    <a:pt x="946" y="39"/>
                  </a:lnTo>
                  <a:lnTo>
                    <a:pt x="946" y="41"/>
                  </a:lnTo>
                  <a:lnTo>
                    <a:pt x="948" y="42"/>
                  </a:lnTo>
                  <a:lnTo>
                    <a:pt x="948" y="42"/>
                  </a:lnTo>
                  <a:lnTo>
                    <a:pt x="948" y="42"/>
                  </a:lnTo>
                  <a:lnTo>
                    <a:pt x="949" y="44"/>
                  </a:lnTo>
                  <a:lnTo>
                    <a:pt x="953" y="47"/>
                  </a:lnTo>
                  <a:lnTo>
                    <a:pt x="953" y="47"/>
                  </a:lnTo>
                  <a:lnTo>
                    <a:pt x="953" y="47"/>
                  </a:lnTo>
                  <a:lnTo>
                    <a:pt x="953" y="49"/>
                  </a:lnTo>
                  <a:lnTo>
                    <a:pt x="953" y="49"/>
                  </a:lnTo>
                  <a:lnTo>
                    <a:pt x="951" y="51"/>
                  </a:lnTo>
                  <a:lnTo>
                    <a:pt x="951" y="51"/>
                  </a:lnTo>
                  <a:lnTo>
                    <a:pt x="951" y="51"/>
                  </a:lnTo>
                  <a:lnTo>
                    <a:pt x="951" y="53"/>
                  </a:lnTo>
                  <a:lnTo>
                    <a:pt x="951" y="54"/>
                  </a:lnTo>
                  <a:lnTo>
                    <a:pt x="951" y="56"/>
                  </a:lnTo>
                  <a:lnTo>
                    <a:pt x="951" y="58"/>
                  </a:lnTo>
                  <a:lnTo>
                    <a:pt x="951" y="58"/>
                  </a:lnTo>
                  <a:lnTo>
                    <a:pt x="949" y="61"/>
                  </a:lnTo>
                  <a:lnTo>
                    <a:pt x="949" y="61"/>
                  </a:lnTo>
                  <a:lnTo>
                    <a:pt x="949" y="63"/>
                  </a:lnTo>
                  <a:lnTo>
                    <a:pt x="949" y="64"/>
                  </a:lnTo>
                  <a:lnTo>
                    <a:pt x="949" y="64"/>
                  </a:lnTo>
                  <a:lnTo>
                    <a:pt x="948" y="64"/>
                  </a:lnTo>
                  <a:lnTo>
                    <a:pt x="948" y="64"/>
                  </a:lnTo>
                  <a:lnTo>
                    <a:pt x="948" y="66"/>
                  </a:lnTo>
                  <a:lnTo>
                    <a:pt x="948" y="66"/>
                  </a:lnTo>
                  <a:lnTo>
                    <a:pt x="948" y="66"/>
                  </a:lnTo>
                  <a:lnTo>
                    <a:pt x="946" y="66"/>
                  </a:lnTo>
                  <a:lnTo>
                    <a:pt x="946" y="66"/>
                  </a:lnTo>
                  <a:lnTo>
                    <a:pt x="944" y="66"/>
                  </a:lnTo>
                  <a:lnTo>
                    <a:pt x="944" y="66"/>
                  </a:lnTo>
                  <a:lnTo>
                    <a:pt x="941" y="68"/>
                  </a:lnTo>
                  <a:lnTo>
                    <a:pt x="941" y="68"/>
                  </a:lnTo>
                  <a:lnTo>
                    <a:pt x="941" y="68"/>
                  </a:lnTo>
                  <a:lnTo>
                    <a:pt x="941" y="68"/>
                  </a:lnTo>
                  <a:lnTo>
                    <a:pt x="937" y="66"/>
                  </a:lnTo>
                  <a:lnTo>
                    <a:pt x="936" y="66"/>
                  </a:lnTo>
                  <a:lnTo>
                    <a:pt x="936" y="66"/>
                  </a:lnTo>
                  <a:lnTo>
                    <a:pt x="936" y="66"/>
                  </a:lnTo>
                  <a:lnTo>
                    <a:pt x="934" y="66"/>
                  </a:lnTo>
                  <a:lnTo>
                    <a:pt x="934" y="66"/>
                  </a:lnTo>
                  <a:lnTo>
                    <a:pt x="934" y="68"/>
                  </a:lnTo>
                  <a:lnTo>
                    <a:pt x="934" y="68"/>
                  </a:lnTo>
                  <a:lnTo>
                    <a:pt x="932" y="71"/>
                  </a:lnTo>
                  <a:lnTo>
                    <a:pt x="932" y="71"/>
                  </a:lnTo>
                  <a:lnTo>
                    <a:pt x="932" y="71"/>
                  </a:lnTo>
                  <a:lnTo>
                    <a:pt x="931" y="71"/>
                  </a:lnTo>
                  <a:lnTo>
                    <a:pt x="931" y="71"/>
                  </a:lnTo>
                  <a:lnTo>
                    <a:pt x="931" y="71"/>
                  </a:lnTo>
                  <a:lnTo>
                    <a:pt x="931" y="70"/>
                  </a:lnTo>
                  <a:lnTo>
                    <a:pt x="929" y="70"/>
                  </a:lnTo>
                  <a:lnTo>
                    <a:pt x="929" y="70"/>
                  </a:lnTo>
                  <a:lnTo>
                    <a:pt x="927" y="70"/>
                  </a:lnTo>
                  <a:lnTo>
                    <a:pt x="927" y="70"/>
                  </a:lnTo>
                  <a:lnTo>
                    <a:pt x="927" y="70"/>
                  </a:lnTo>
                  <a:lnTo>
                    <a:pt x="927" y="70"/>
                  </a:lnTo>
                  <a:lnTo>
                    <a:pt x="924" y="64"/>
                  </a:lnTo>
                  <a:lnTo>
                    <a:pt x="924" y="64"/>
                  </a:lnTo>
                  <a:lnTo>
                    <a:pt x="922" y="64"/>
                  </a:lnTo>
                  <a:lnTo>
                    <a:pt x="922" y="64"/>
                  </a:lnTo>
                  <a:lnTo>
                    <a:pt x="920" y="64"/>
                  </a:lnTo>
                  <a:lnTo>
                    <a:pt x="919" y="66"/>
                  </a:lnTo>
                  <a:lnTo>
                    <a:pt x="917" y="68"/>
                  </a:lnTo>
                  <a:lnTo>
                    <a:pt x="917" y="68"/>
                  </a:lnTo>
                  <a:lnTo>
                    <a:pt x="915" y="68"/>
                  </a:lnTo>
                  <a:lnTo>
                    <a:pt x="915" y="68"/>
                  </a:lnTo>
                  <a:lnTo>
                    <a:pt x="914" y="68"/>
                  </a:lnTo>
                  <a:lnTo>
                    <a:pt x="914" y="68"/>
                  </a:lnTo>
                  <a:lnTo>
                    <a:pt x="912" y="70"/>
                  </a:lnTo>
                  <a:lnTo>
                    <a:pt x="912" y="70"/>
                  </a:lnTo>
                  <a:lnTo>
                    <a:pt x="910" y="70"/>
                  </a:lnTo>
                  <a:lnTo>
                    <a:pt x="910" y="70"/>
                  </a:lnTo>
                  <a:lnTo>
                    <a:pt x="909" y="70"/>
                  </a:lnTo>
                  <a:lnTo>
                    <a:pt x="909" y="70"/>
                  </a:lnTo>
                  <a:lnTo>
                    <a:pt x="909" y="70"/>
                  </a:lnTo>
                  <a:lnTo>
                    <a:pt x="909" y="71"/>
                  </a:lnTo>
                  <a:lnTo>
                    <a:pt x="907" y="75"/>
                  </a:lnTo>
                  <a:lnTo>
                    <a:pt x="905" y="76"/>
                  </a:lnTo>
                  <a:lnTo>
                    <a:pt x="905" y="78"/>
                  </a:lnTo>
                  <a:lnTo>
                    <a:pt x="905" y="80"/>
                  </a:lnTo>
                  <a:lnTo>
                    <a:pt x="905" y="80"/>
                  </a:lnTo>
                  <a:lnTo>
                    <a:pt x="903" y="81"/>
                  </a:lnTo>
                  <a:lnTo>
                    <a:pt x="902" y="81"/>
                  </a:lnTo>
                  <a:lnTo>
                    <a:pt x="902" y="83"/>
                  </a:lnTo>
                  <a:lnTo>
                    <a:pt x="900" y="85"/>
                  </a:lnTo>
                  <a:lnTo>
                    <a:pt x="900" y="85"/>
                  </a:lnTo>
                  <a:lnTo>
                    <a:pt x="898" y="85"/>
                  </a:lnTo>
                  <a:lnTo>
                    <a:pt x="898" y="87"/>
                  </a:lnTo>
                  <a:lnTo>
                    <a:pt x="897" y="87"/>
                  </a:lnTo>
                  <a:lnTo>
                    <a:pt x="897" y="87"/>
                  </a:lnTo>
                  <a:lnTo>
                    <a:pt x="895" y="88"/>
                  </a:lnTo>
                  <a:lnTo>
                    <a:pt x="893" y="88"/>
                  </a:lnTo>
                  <a:lnTo>
                    <a:pt x="893" y="88"/>
                  </a:lnTo>
                  <a:lnTo>
                    <a:pt x="892" y="88"/>
                  </a:lnTo>
                  <a:lnTo>
                    <a:pt x="890" y="87"/>
                  </a:lnTo>
                  <a:lnTo>
                    <a:pt x="890" y="87"/>
                  </a:lnTo>
                  <a:lnTo>
                    <a:pt x="890" y="85"/>
                  </a:lnTo>
                  <a:lnTo>
                    <a:pt x="890" y="83"/>
                  </a:lnTo>
                  <a:lnTo>
                    <a:pt x="888" y="83"/>
                  </a:lnTo>
                  <a:lnTo>
                    <a:pt x="888" y="83"/>
                  </a:lnTo>
                  <a:lnTo>
                    <a:pt x="888" y="80"/>
                  </a:lnTo>
                  <a:lnTo>
                    <a:pt x="888" y="76"/>
                  </a:lnTo>
                  <a:lnTo>
                    <a:pt x="886" y="76"/>
                  </a:lnTo>
                  <a:lnTo>
                    <a:pt x="886" y="75"/>
                  </a:lnTo>
                  <a:lnTo>
                    <a:pt x="886" y="75"/>
                  </a:lnTo>
                  <a:lnTo>
                    <a:pt x="888" y="75"/>
                  </a:lnTo>
                  <a:lnTo>
                    <a:pt x="886" y="73"/>
                  </a:lnTo>
                  <a:lnTo>
                    <a:pt x="885" y="68"/>
                  </a:lnTo>
                  <a:lnTo>
                    <a:pt x="880" y="64"/>
                  </a:lnTo>
                  <a:lnTo>
                    <a:pt x="876" y="61"/>
                  </a:lnTo>
                  <a:lnTo>
                    <a:pt x="875" y="61"/>
                  </a:lnTo>
                  <a:lnTo>
                    <a:pt x="873" y="61"/>
                  </a:lnTo>
                  <a:lnTo>
                    <a:pt x="869" y="59"/>
                  </a:lnTo>
                  <a:lnTo>
                    <a:pt x="868" y="59"/>
                  </a:lnTo>
                  <a:lnTo>
                    <a:pt x="866" y="59"/>
                  </a:lnTo>
                  <a:lnTo>
                    <a:pt x="866" y="58"/>
                  </a:lnTo>
                  <a:lnTo>
                    <a:pt x="866" y="56"/>
                  </a:lnTo>
                  <a:lnTo>
                    <a:pt x="866" y="53"/>
                  </a:lnTo>
                  <a:lnTo>
                    <a:pt x="864" y="51"/>
                  </a:lnTo>
                  <a:lnTo>
                    <a:pt x="863" y="51"/>
                  </a:lnTo>
                  <a:lnTo>
                    <a:pt x="861" y="51"/>
                  </a:lnTo>
                  <a:lnTo>
                    <a:pt x="859" y="51"/>
                  </a:lnTo>
                  <a:lnTo>
                    <a:pt x="858" y="49"/>
                  </a:lnTo>
                  <a:lnTo>
                    <a:pt x="856" y="47"/>
                  </a:lnTo>
                  <a:lnTo>
                    <a:pt x="856" y="47"/>
                  </a:lnTo>
                  <a:lnTo>
                    <a:pt x="851" y="46"/>
                  </a:lnTo>
                  <a:lnTo>
                    <a:pt x="849" y="46"/>
                  </a:lnTo>
                  <a:lnTo>
                    <a:pt x="846" y="44"/>
                  </a:lnTo>
                  <a:lnTo>
                    <a:pt x="842" y="42"/>
                  </a:lnTo>
                  <a:lnTo>
                    <a:pt x="839" y="42"/>
                  </a:lnTo>
                  <a:lnTo>
                    <a:pt x="832" y="44"/>
                  </a:lnTo>
                  <a:lnTo>
                    <a:pt x="829" y="44"/>
                  </a:lnTo>
                  <a:lnTo>
                    <a:pt x="817" y="44"/>
                  </a:lnTo>
                  <a:lnTo>
                    <a:pt x="813" y="44"/>
                  </a:lnTo>
                  <a:lnTo>
                    <a:pt x="810" y="42"/>
                  </a:lnTo>
                  <a:lnTo>
                    <a:pt x="805" y="37"/>
                  </a:lnTo>
                  <a:lnTo>
                    <a:pt x="803" y="34"/>
                  </a:lnTo>
                  <a:lnTo>
                    <a:pt x="800" y="34"/>
                  </a:lnTo>
                  <a:lnTo>
                    <a:pt x="798" y="34"/>
                  </a:lnTo>
                  <a:lnTo>
                    <a:pt x="796" y="36"/>
                  </a:lnTo>
                  <a:lnTo>
                    <a:pt x="795" y="36"/>
                  </a:lnTo>
                  <a:lnTo>
                    <a:pt x="790" y="36"/>
                  </a:lnTo>
                  <a:lnTo>
                    <a:pt x="788" y="36"/>
                  </a:lnTo>
                  <a:lnTo>
                    <a:pt x="783" y="37"/>
                  </a:lnTo>
                  <a:lnTo>
                    <a:pt x="779" y="37"/>
                  </a:lnTo>
                  <a:lnTo>
                    <a:pt x="776" y="39"/>
                  </a:lnTo>
                  <a:lnTo>
                    <a:pt x="774" y="39"/>
                  </a:lnTo>
                  <a:lnTo>
                    <a:pt x="773" y="39"/>
                  </a:lnTo>
                  <a:lnTo>
                    <a:pt x="771" y="39"/>
                  </a:lnTo>
                  <a:lnTo>
                    <a:pt x="766" y="41"/>
                  </a:lnTo>
                  <a:lnTo>
                    <a:pt x="764" y="39"/>
                  </a:lnTo>
                  <a:lnTo>
                    <a:pt x="754" y="41"/>
                  </a:lnTo>
                  <a:lnTo>
                    <a:pt x="752" y="41"/>
                  </a:lnTo>
                  <a:lnTo>
                    <a:pt x="751" y="41"/>
                  </a:lnTo>
                  <a:lnTo>
                    <a:pt x="749" y="42"/>
                  </a:lnTo>
                  <a:lnTo>
                    <a:pt x="747" y="41"/>
                  </a:lnTo>
                  <a:lnTo>
                    <a:pt x="747" y="41"/>
                  </a:lnTo>
                  <a:lnTo>
                    <a:pt x="744" y="41"/>
                  </a:lnTo>
                  <a:lnTo>
                    <a:pt x="742" y="41"/>
                  </a:lnTo>
                  <a:lnTo>
                    <a:pt x="742" y="39"/>
                  </a:lnTo>
                  <a:lnTo>
                    <a:pt x="740" y="37"/>
                  </a:lnTo>
                  <a:lnTo>
                    <a:pt x="740" y="37"/>
                  </a:lnTo>
                  <a:lnTo>
                    <a:pt x="739" y="37"/>
                  </a:lnTo>
                  <a:lnTo>
                    <a:pt x="730" y="37"/>
                  </a:lnTo>
                  <a:lnTo>
                    <a:pt x="729" y="39"/>
                  </a:lnTo>
                  <a:lnTo>
                    <a:pt x="725" y="44"/>
                  </a:lnTo>
                  <a:lnTo>
                    <a:pt x="725" y="46"/>
                  </a:lnTo>
                  <a:lnTo>
                    <a:pt x="723" y="47"/>
                  </a:lnTo>
                  <a:lnTo>
                    <a:pt x="722" y="47"/>
                  </a:lnTo>
                  <a:lnTo>
                    <a:pt x="712" y="51"/>
                  </a:lnTo>
                  <a:lnTo>
                    <a:pt x="712" y="51"/>
                  </a:lnTo>
                  <a:lnTo>
                    <a:pt x="712" y="53"/>
                  </a:lnTo>
                  <a:lnTo>
                    <a:pt x="710" y="53"/>
                  </a:lnTo>
                  <a:lnTo>
                    <a:pt x="708" y="54"/>
                  </a:lnTo>
                  <a:lnTo>
                    <a:pt x="706" y="54"/>
                  </a:lnTo>
                  <a:lnTo>
                    <a:pt x="706" y="56"/>
                  </a:lnTo>
                  <a:lnTo>
                    <a:pt x="706" y="56"/>
                  </a:lnTo>
                  <a:lnTo>
                    <a:pt x="705" y="58"/>
                  </a:lnTo>
                  <a:lnTo>
                    <a:pt x="703" y="58"/>
                  </a:lnTo>
                  <a:lnTo>
                    <a:pt x="701" y="59"/>
                  </a:lnTo>
                  <a:lnTo>
                    <a:pt x="700" y="59"/>
                  </a:lnTo>
                  <a:lnTo>
                    <a:pt x="698" y="59"/>
                  </a:lnTo>
                  <a:lnTo>
                    <a:pt x="696" y="61"/>
                  </a:lnTo>
                  <a:lnTo>
                    <a:pt x="696" y="63"/>
                  </a:lnTo>
                  <a:lnTo>
                    <a:pt x="695" y="66"/>
                  </a:lnTo>
                  <a:lnTo>
                    <a:pt x="695" y="68"/>
                  </a:lnTo>
                  <a:lnTo>
                    <a:pt x="693" y="70"/>
                  </a:lnTo>
                  <a:lnTo>
                    <a:pt x="691" y="71"/>
                  </a:lnTo>
                  <a:lnTo>
                    <a:pt x="688" y="71"/>
                  </a:lnTo>
                  <a:lnTo>
                    <a:pt x="686" y="75"/>
                  </a:lnTo>
                  <a:lnTo>
                    <a:pt x="686" y="75"/>
                  </a:lnTo>
                  <a:lnTo>
                    <a:pt x="0" y="75"/>
                  </a:lnTo>
                  <a:lnTo>
                    <a:pt x="0" y="506"/>
                  </a:lnTo>
                  <a:lnTo>
                    <a:pt x="2" y="509"/>
                  </a:lnTo>
                  <a:lnTo>
                    <a:pt x="3" y="509"/>
                  </a:lnTo>
                  <a:lnTo>
                    <a:pt x="12" y="509"/>
                  </a:lnTo>
                  <a:lnTo>
                    <a:pt x="14" y="511"/>
                  </a:lnTo>
                  <a:lnTo>
                    <a:pt x="14" y="511"/>
                  </a:lnTo>
                  <a:lnTo>
                    <a:pt x="15" y="511"/>
                  </a:lnTo>
                  <a:lnTo>
                    <a:pt x="15" y="513"/>
                  </a:lnTo>
                  <a:lnTo>
                    <a:pt x="17" y="513"/>
                  </a:lnTo>
                  <a:lnTo>
                    <a:pt x="19" y="513"/>
                  </a:lnTo>
                  <a:lnTo>
                    <a:pt x="19" y="511"/>
                  </a:lnTo>
                  <a:lnTo>
                    <a:pt x="20" y="511"/>
                  </a:lnTo>
                  <a:lnTo>
                    <a:pt x="20" y="511"/>
                  </a:lnTo>
                  <a:lnTo>
                    <a:pt x="22" y="511"/>
                  </a:lnTo>
                  <a:lnTo>
                    <a:pt x="22" y="511"/>
                  </a:lnTo>
                  <a:lnTo>
                    <a:pt x="22" y="513"/>
                  </a:lnTo>
                  <a:lnTo>
                    <a:pt x="24" y="513"/>
                  </a:lnTo>
                  <a:lnTo>
                    <a:pt x="24" y="513"/>
                  </a:lnTo>
                  <a:lnTo>
                    <a:pt x="26" y="514"/>
                  </a:lnTo>
                  <a:lnTo>
                    <a:pt x="26" y="514"/>
                  </a:lnTo>
                  <a:lnTo>
                    <a:pt x="27" y="516"/>
                  </a:lnTo>
                  <a:lnTo>
                    <a:pt x="27" y="516"/>
                  </a:lnTo>
                  <a:lnTo>
                    <a:pt x="29" y="516"/>
                  </a:lnTo>
                  <a:lnTo>
                    <a:pt x="31" y="516"/>
                  </a:lnTo>
                  <a:lnTo>
                    <a:pt x="34" y="516"/>
                  </a:lnTo>
                  <a:lnTo>
                    <a:pt x="34" y="516"/>
                  </a:lnTo>
                  <a:lnTo>
                    <a:pt x="36" y="518"/>
                  </a:lnTo>
                  <a:lnTo>
                    <a:pt x="37" y="518"/>
                  </a:lnTo>
                  <a:lnTo>
                    <a:pt x="39" y="520"/>
                  </a:lnTo>
                  <a:lnTo>
                    <a:pt x="44" y="520"/>
                  </a:lnTo>
                  <a:lnTo>
                    <a:pt x="44" y="520"/>
                  </a:lnTo>
                  <a:lnTo>
                    <a:pt x="44" y="521"/>
                  </a:lnTo>
                  <a:lnTo>
                    <a:pt x="46" y="523"/>
                  </a:lnTo>
                  <a:lnTo>
                    <a:pt x="46" y="523"/>
                  </a:lnTo>
                  <a:lnTo>
                    <a:pt x="46" y="523"/>
                  </a:lnTo>
                  <a:lnTo>
                    <a:pt x="49" y="523"/>
                  </a:lnTo>
                  <a:lnTo>
                    <a:pt x="49" y="521"/>
                  </a:lnTo>
                  <a:lnTo>
                    <a:pt x="51" y="520"/>
                  </a:lnTo>
                  <a:lnTo>
                    <a:pt x="54" y="518"/>
                  </a:lnTo>
                  <a:lnTo>
                    <a:pt x="56" y="516"/>
                  </a:lnTo>
                  <a:lnTo>
                    <a:pt x="61" y="514"/>
                  </a:lnTo>
                  <a:lnTo>
                    <a:pt x="65" y="513"/>
                  </a:lnTo>
                  <a:lnTo>
                    <a:pt x="66" y="514"/>
                  </a:lnTo>
                  <a:lnTo>
                    <a:pt x="70" y="516"/>
                  </a:lnTo>
                  <a:lnTo>
                    <a:pt x="71" y="516"/>
                  </a:lnTo>
                  <a:lnTo>
                    <a:pt x="76" y="516"/>
                  </a:lnTo>
                  <a:lnTo>
                    <a:pt x="78" y="516"/>
                  </a:lnTo>
                  <a:lnTo>
                    <a:pt x="80" y="514"/>
                  </a:lnTo>
                  <a:lnTo>
                    <a:pt x="80" y="514"/>
                  </a:lnTo>
                  <a:lnTo>
                    <a:pt x="82" y="514"/>
                  </a:lnTo>
                  <a:lnTo>
                    <a:pt x="82" y="514"/>
                  </a:lnTo>
                  <a:lnTo>
                    <a:pt x="83" y="514"/>
                  </a:lnTo>
                  <a:lnTo>
                    <a:pt x="88" y="514"/>
                  </a:lnTo>
                  <a:lnTo>
                    <a:pt x="90" y="514"/>
                  </a:lnTo>
                  <a:lnTo>
                    <a:pt x="92" y="516"/>
                  </a:lnTo>
                  <a:lnTo>
                    <a:pt x="93" y="520"/>
                  </a:lnTo>
                  <a:lnTo>
                    <a:pt x="95" y="520"/>
                  </a:lnTo>
                  <a:lnTo>
                    <a:pt x="97" y="518"/>
                  </a:lnTo>
                  <a:lnTo>
                    <a:pt x="97" y="518"/>
                  </a:lnTo>
                  <a:lnTo>
                    <a:pt x="99" y="518"/>
                  </a:lnTo>
                  <a:lnTo>
                    <a:pt x="100" y="518"/>
                  </a:lnTo>
                  <a:lnTo>
                    <a:pt x="100" y="520"/>
                  </a:lnTo>
                  <a:lnTo>
                    <a:pt x="102" y="521"/>
                  </a:lnTo>
                  <a:lnTo>
                    <a:pt x="104" y="521"/>
                  </a:lnTo>
                  <a:lnTo>
                    <a:pt x="105" y="521"/>
                  </a:lnTo>
                  <a:lnTo>
                    <a:pt x="105" y="521"/>
                  </a:lnTo>
                  <a:lnTo>
                    <a:pt x="107" y="521"/>
                  </a:lnTo>
                  <a:lnTo>
                    <a:pt x="107" y="523"/>
                  </a:lnTo>
                  <a:lnTo>
                    <a:pt x="107" y="525"/>
                  </a:lnTo>
                  <a:lnTo>
                    <a:pt x="107" y="528"/>
                  </a:lnTo>
                  <a:lnTo>
                    <a:pt x="109" y="528"/>
                  </a:lnTo>
                  <a:lnTo>
                    <a:pt x="109" y="528"/>
                  </a:lnTo>
                  <a:lnTo>
                    <a:pt x="109" y="528"/>
                  </a:lnTo>
                  <a:lnTo>
                    <a:pt x="110" y="530"/>
                  </a:lnTo>
                  <a:lnTo>
                    <a:pt x="112" y="531"/>
                  </a:lnTo>
                  <a:lnTo>
                    <a:pt x="114" y="533"/>
                  </a:lnTo>
                  <a:lnTo>
                    <a:pt x="116" y="533"/>
                  </a:lnTo>
                  <a:lnTo>
                    <a:pt x="117" y="533"/>
                  </a:lnTo>
                  <a:lnTo>
                    <a:pt x="119" y="533"/>
                  </a:lnTo>
                  <a:lnTo>
                    <a:pt x="121" y="533"/>
                  </a:lnTo>
                  <a:lnTo>
                    <a:pt x="121" y="535"/>
                  </a:lnTo>
                  <a:lnTo>
                    <a:pt x="121" y="537"/>
                  </a:lnTo>
                  <a:lnTo>
                    <a:pt x="119" y="540"/>
                  </a:lnTo>
                  <a:lnTo>
                    <a:pt x="117" y="542"/>
                  </a:lnTo>
                  <a:lnTo>
                    <a:pt x="117" y="543"/>
                  </a:lnTo>
                  <a:lnTo>
                    <a:pt x="119" y="550"/>
                  </a:lnTo>
                  <a:lnTo>
                    <a:pt x="119" y="552"/>
                  </a:lnTo>
                  <a:lnTo>
                    <a:pt x="126" y="555"/>
                  </a:lnTo>
                  <a:lnTo>
                    <a:pt x="126" y="557"/>
                  </a:lnTo>
                  <a:lnTo>
                    <a:pt x="126" y="557"/>
                  </a:lnTo>
                  <a:lnTo>
                    <a:pt x="126" y="557"/>
                  </a:lnTo>
                  <a:lnTo>
                    <a:pt x="126" y="559"/>
                  </a:lnTo>
                  <a:lnTo>
                    <a:pt x="126" y="559"/>
                  </a:lnTo>
                  <a:lnTo>
                    <a:pt x="126" y="560"/>
                  </a:lnTo>
                  <a:lnTo>
                    <a:pt x="129" y="562"/>
                  </a:lnTo>
                  <a:lnTo>
                    <a:pt x="131" y="567"/>
                  </a:lnTo>
                  <a:lnTo>
                    <a:pt x="131" y="567"/>
                  </a:lnTo>
                  <a:lnTo>
                    <a:pt x="131" y="569"/>
                  </a:lnTo>
                  <a:lnTo>
                    <a:pt x="131" y="570"/>
                  </a:lnTo>
                  <a:lnTo>
                    <a:pt x="133" y="570"/>
                  </a:lnTo>
                  <a:lnTo>
                    <a:pt x="133" y="570"/>
                  </a:lnTo>
                  <a:lnTo>
                    <a:pt x="134" y="570"/>
                  </a:lnTo>
                  <a:lnTo>
                    <a:pt x="136" y="572"/>
                  </a:lnTo>
                  <a:lnTo>
                    <a:pt x="138" y="572"/>
                  </a:lnTo>
                  <a:lnTo>
                    <a:pt x="138" y="572"/>
                  </a:lnTo>
                  <a:lnTo>
                    <a:pt x="139" y="572"/>
                  </a:lnTo>
                  <a:lnTo>
                    <a:pt x="141" y="572"/>
                  </a:lnTo>
                  <a:lnTo>
                    <a:pt x="141" y="572"/>
                  </a:lnTo>
                  <a:lnTo>
                    <a:pt x="141" y="570"/>
                  </a:lnTo>
                  <a:lnTo>
                    <a:pt x="139" y="569"/>
                  </a:lnTo>
                  <a:lnTo>
                    <a:pt x="139" y="567"/>
                  </a:lnTo>
                  <a:lnTo>
                    <a:pt x="141" y="567"/>
                  </a:lnTo>
                  <a:lnTo>
                    <a:pt x="143" y="567"/>
                  </a:lnTo>
                  <a:lnTo>
                    <a:pt x="144" y="567"/>
                  </a:lnTo>
                  <a:lnTo>
                    <a:pt x="144" y="567"/>
                  </a:lnTo>
                  <a:lnTo>
                    <a:pt x="146" y="567"/>
                  </a:lnTo>
                  <a:lnTo>
                    <a:pt x="146" y="565"/>
                  </a:lnTo>
                  <a:lnTo>
                    <a:pt x="146" y="565"/>
                  </a:lnTo>
                  <a:lnTo>
                    <a:pt x="146" y="565"/>
                  </a:lnTo>
                  <a:lnTo>
                    <a:pt x="146" y="564"/>
                  </a:lnTo>
                  <a:lnTo>
                    <a:pt x="146" y="564"/>
                  </a:lnTo>
                  <a:lnTo>
                    <a:pt x="146" y="562"/>
                  </a:lnTo>
                  <a:lnTo>
                    <a:pt x="146" y="562"/>
                  </a:lnTo>
                  <a:lnTo>
                    <a:pt x="146" y="562"/>
                  </a:lnTo>
                  <a:lnTo>
                    <a:pt x="148" y="559"/>
                  </a:lnTo>
                  <a:lnTo>
                    <a:pt x="148" y="557"/>
                  </a:lnTo>
                  <a:lnTo>
                    <a:pt x="150" y="555"/>
                  </a:lnTo>
                  <a:lnTo>
                    <a:pt x="151" y="555"/>
                  </a:lnTo>
                  <a:lnTo>
                    <a:pt x="153" y="555"/>
                  </a:lnTo>
                  <a:lnTo>
                    <a:pt x="155" y="555"/>
                  </a:lnTo>
                  <a:lnTo>
                    <a:pt x="155" y="555"/>
                  </a:lnTo>
                  <a:lnTo>
                    <a:pt x="155" y="555"/>
                  </a:lnTo>
                  <a:lnTo>
                    <a:pt x="156" y="557"/>
                  </a:lnTo>
                  <a:lnTo>
                    <a:pt x="158" y="557"/>
                  </a:lnTo>
                  <a:lnTo>
                    <a:pt x="160" y="559"/>
                  </a:lnTo>
                  <a:lnTo>
                    <a:pt x="160" y="559"/>
                  </a:lnTo>
                  <a:lnTo>
                    <a:pt x="160" y="560"/>
                  </a:lnTo>
                  <a:lnTo>
                    <a:pt x="161" y="562"/>
                  </a:lnTo>
                  <a:lnTo>
                    <a:pt x="161" y="562"/>
                  </a:lnTo>
                  <a:lnTo>
                    <a:pt x="161" y="564"/>
                  </a:lnTo>
                  <a:lnTo>
                    <a:pt x="165" y="562"/>
                  </a:lnTo>
                  <a:lnTo>
                    <a:pt x="165" y="562"/>
                  </a:lnTo>
                  <a:lnTo>
                    <a:pt x="165" y="560"/>
                  </a:lnTo>
                  <a:lnTo>
                    <a:pt x="166" y="560"/>
                  </a:lnTo>
                  <a:lnTo>
                    <a:pt x="168" y="564"/>
                  </a:lnTo>
                  <a:lnTo>
                    <a:pt x="170" y="564"/>
                  </a:lnTo>
                  <a:lnTo>
                    <a:pt x="172" y="564"/>
                  </a:lnTo>
                  <a:lnTo>
                    <a:pt x="172" y="562"/>
                  </a:lnTo>
                  <a:lnTo>
                    <a:pt x="173" y="562"/>
                  </a:lnTo>
                  <a:lnTo>
                    <a:pt x="177" y="564"/>
                  </a:lnTo>
                  <a:lnTo>
                    <a:pt x="183" y="565"/>
                  </a:lnTo>
                  <a:lnTo>
                    <a:pt x="185" y="565"/>
                  </a:lnTo>
                  <a:lnTo>
                    <a:pt x="190" y="567"/>
                  </a:lnTo>
                  <a:lnTo>
                    <a:pt x="192" y="569"/>
                  </a:lnTo>
                  <a:lnTo>
                    <a:pt x="194" y="569"/>
                  </a:lnTo>
                  <a:lnTo>
                    <a:pt x="195" y="569"/>
                  </a:lnTo>
                  <a:lnTo>
                    <a:pt x="195" y="570"/>
                  </a:lnTo>
                  <a:lnTo>
                    <a:pt x="195" y="572"/>
                  </a:lnTo>
                  <a:lnTo>
                    <a:pt x="197" y="572"/>
                  </a:lnTo>
                  <a:lnTo>
                    <a:pt x="199" y="572"/>
                  </a:lnTo>
                  <a:lnTo>
                    <a:pt x="200" y="572"/>
                  </a:lnTo>
                  <a:lnTo>
                    <a:pt x="202" y="574"/>
                  </a:lnTo>
                  <a:lnTo>
                    <a:pt x="202" y="574"/>
                  </a:lnTo>
                  <a:lnTo>
                    <a:pt x="202" y="576"/>
                  </a:lnTo>
                  <a:lnTo>
                    <a:pt x="202" y="576"/>
                  </a:lnTo>
                  <a:lnTo>
                    <a:pt x="202" y="577"/>
                  </a:lnTo>
                  <a:lnTo>
                    <a:pt x="202" y="579"/>
                  </a:lnTo>
                  <a:lnTo>
                    <a:pt x="202" y="579"/>
                  </a:lnTo>
                  <a:lnTo>
                    <a:pt x="202" y="581"/>
                  </a:lnTo>
                  <a:lnTo>
                    <a:pt x="202" y="581"/>
                  </a:lnTo>
                  <a:lnTo>
                    <a:pt x="200" y="581"/>
                  </a:lnTo>
                  <a:lnTo>
                    <a:pt x="200" y="581"/>
                  </a:lnTo>
                  <a:lnTo>
                    <a:pt x="200" y="582"/>
                  </a:lnTo>
                  <a:lnTo>
                    <a:pt x="200" y="582"/>
                  </a:lnTo>
                  <a:lnTo>
                    <a:pt x="202" y="584"/>
                  </a:lnTo>
                  <a:lnTo>
                    <a:pt x="202" y="584"/>
                  </a:lnTo>
                  <a:lnTo>
                    <a:pt x="202" y="586"/>
                  </a:lnTo>
                  <a:lnTo>
                    <a:pt x="200" y="587"/>
                  </a:lnTo>
                  <a:lnTo>
                    <a:pt x="200" y="587"/>
                  </a:lnTo>
                  <a:lnTo>
                    <a:pt x="200" y="589"/>
                  </a:lnTo>
                  <a:lnTo>
                    <a:pt x="202" y="591"/>
                  </a:lnTo>
                  <a:lnTo>
                    <a:pt x="202" y="596"/>
                  </a:lnTo>
                  <a:lnTo>
                    <a:pt x="204" y="599"/>
                  </a:lnTo>
                  <a:lnTo>
                    <a:pt x="206" y="603"/>
                  </a:lnTo>
                  <a:lnTo>
                    <a:pt x="207" y="606"/>
                  </a:lnTo>
                  <a:lnTo>
                    <a:pt x="207" y="606"/>
                  </a:lnTo>
                  <a:lnTo>
                    <a:pt x="209" y="608"/>
                  </a:lnTo>
                  <a:lnTo>
                    <a:pt x="211" y="608"/>
                  </a:lnTo>
                  <a:lnTo>
                    <a:pt x="219" y="610"/>
                  </a:lnTo>
                  <a:lnTo>
                    <a:pt x="221" y="611"/>
                  </a:lnTo>
                  <a:lnTo>
                    <a:pt x="223" y="611"/>
                  </a:lnTo>
                  <a:lnTo>
                    <a:pt x="223" y="613"/>
                  </a:lnTo>
                  <a:lnTo>
                    <a:pt x="223" y="615"/>
                  </a:lnTo>
                  <a:lnTo>
                    <a:pt x="223" y="616"/>
                  </a:lnTo>
                  <a:lnTo>
                    <a:pt x="223" y="618"/>
                  </a:lnTo>
                  <a:lnTo>
                    <a:pt x="223" y="618"/>
                  </a:lnTo>
                  <a:lnTo>
                    <a:pt x="221" y="620"/>
                  </a:lnTo>
                  <a:lnTo>
                    <a:pt x="223" y="620"/>
                  </a:lnTo>
                  <a:lnTo>
                    <a:pt x="223" y="621"/>
                  </a:lnTo>
                  <a:lnTo>
                    <a:pt x="223" y="621"/>
                  </a:lnTo>
                  <a:lnTo>
                    <a:pt x="228" y="625"/>
                  </a:lnTo>
                  <a:lnTo>
                    <a:pt x="234" y="625"/>
                  </a:lnTo>
                  <a:lnTo>
                    <a:pt x="239" y="627"/>
                  </a:lnTo>
                  <a:lnTo>
                    <a:pt x="239" y="627"/>
                  </a:lnTo>
                  <a:lnTo>
                    <a:pt x="239" y="628"/>
                  </a:lnTo>
                  <a:lnTo>
                    <a:pt x="239" y="628"/>
                  </a:lnTo>
                  <a:lnTo>
                    <a:pt x="243" y="628"/>
                  </a:lnTo>
                  <a:lnTo>
                    <a:pt x="243" y="628"/>
                  </a:lnTo>
                  <a:lnTo>
                    <a:pt x="245" y="630"/>
                  </a:lnTo>
                  <a:lnTo>
                    <a:pt x="246" y="632"/>
                  </a:lnTo>
                  <a:lnTo>
                    <a:pt x="250" y="633"/>
                  </a:lnTo>
                  <a:lnTo>
                    <a:pt x="255" y="635"/>
                  </a:lnTo>
                  <a:lnTo>
                    <a:pt x="256" y="635"/>
                  </a:lnTo>
                  <a:lnTo>
                    <a:pt x="258" y="638"/>
                  </a:lnTo>
                  <a:lnTo>
                    <a:pt x="260" y="638"/>
                  </a:lnTo>
                  <a:lnTo>
                    <a:pt x="263" y="640"/>
                  </a:lnTo>
                  <a:lnTo>
                    <a:pt x="267" y="642"/>
                  </a:lnTo>
                  <a:lnTo>
                    <a:pt x="272" y="647"/>
                  </a:lnTo>
                  <a:lnTo>
                    <a:pt x="273" y="649"/>
                  </a:lnTo>
                  <a:lnTo>
                    <a:pt x="273" y="649"/>
                  </a:lnTo>
                  <a:lnTo>
                    <a:pt x="275" y="650"/>
                  </a:lnTo>
                  <a:lnTo>
                    <a:pt x="277" y="650"/>
                  </a:lnTo>
                  <a:lnTo>
                    <a:pt x="277" y="650"/>
                  </a:lnTo>
                  <a:lnTo>
                    <a:pt x="277" y="650"/>
                  </a:lnTo>
                  <a:lnTo>
                    <a:pt x="279" y="652"/>
                  </a:lnTo>
                  <a:lnTo>
                    <a:pt x="280" y="654"/>
                  </a:lnTo>
                  <a:lnTo>
                    <a:pt x="280" y="654"/>
                  </a:lnTo>
                  <a:lnTo>
                    <a:pt x="282" y="655"/>
                  </a:lnTo>
                  <a:lnTo>
                    <a:pt x="282" y="655"/>
                  </a:lnTo>
                  <a:lnTo>
                    <a:pt x="285" y="655"/>
                  </a:lnTo>
                  <a:lnTo>
                    <a:pt x="285" y="655"/>
                  </a:lnTo>
                  <a:lnTo>
                    <a:pt x="289" y="657"/>
                  </a:lnTo>
                  <a:lnTo>
                    <a:pt x="290" y="660"/>
                  </a:lnTo>
                  <a:lnTo>
                    <a:pt x="294" y="669"/>
                  </a:lnTo>
                  <a:lnTo>
                    <a:pt x="296" y="671"/>
                  </a:lnTo>
                  <a:lnTo>
                    <a:pt x="297" y="672"/>
                  </a:lnTo>
                  <a:lnTo>
                    <a:pt x="301" y="672"/>
                  </a:lnTo>
                  <a:lnTo>
                    <a:pt x="309" y="683"/>
                  </a:lnTo>
                  <a:lnTo>
                    <a:pt x="311" y="683"/>
                  </a:lnTo>
                  <a:lnTo>
                    <a:pt x="314" y="684"/>
                  </a:lnTo>
                  <a:lnTo>
                    <a:pt x="316" y="684"/>
                  </a:lnTo>
                  <a:lnTo>
                    <a:pt x="318" y="686"/>
                  </a:lnTo>
                  <a:lnTo>
                    <a:pt x="319" y="686"/>
                  </a:lnTo>
                  <a:lnTo>
                    <a:pt x="319" y="686"/>
                  </a:lnTo>
                  <a:lnTo>
                    <a:pt x="319" y="686"/>
                  </a:lnTo>
                  <a:lnTo>
                    <a:pt x="321" y="686"/>
                  </a:lnTo>
                  <a:lnTo>
                    <a:pt x="321" y="686"/>
                  </a:lnTo>
                  <a:lnTo>
                    <a:pt x="321" y="688"/>
                  </a:lnTo>
                  <a:lnTo>
                    <a:pt x="321" y="688"/>
                  </a:lnTo>
                  <a:lnTo>
                    <a:pt x="324" y="688"/>
                  </a:lnTo>
                  <a:lnTo>
                    <a:pt x="328" y="688"/>
                  </a:lnTo>
                  <a:lnTo>
                    <a:pt x="329" y="688"/>
                  </a:lnTo>
                  <a:lnTo>
                    <a:pt x="333" y="684"/>
                  </a:lnTo>
                  <a:lnTo>
                    <a:pt x="335" y="683"/>
                  </a:lnTo>
                  <a:lnTo>
                    <a:pt x="336" y="684"/>
                  </a:lnTo>
                  <a:lnTo>
                    <a:pt x="340" y="686"/>
                  </a:lnTo>
                  <a:lnTo>
                    <a:pt x="341" y="684"/>
                  </a:lnTo>
                  <a:lnTo>
                    <a:pt x="343" y="684"/>
                  </a:lnTo>
                  <a:lnTo>
                    <a:pt x="341" y="683"/>
                  </a:lnTo>
                  <a:lnTo>
                    <a:pt x="341" y="681"/>
                  </a:lnTo>
                  <a:lnTo>
                    <a:pt x="340" y="679"/>
                  </a:lnTo>
                  <a:lnTo>
                    <a:pt x="338" y="677"/>
                  </a:lnTo>
                  <a:lnTo>
                    <a:pt x="338" y="676"/>
                  </a:lnTo>
                  <a:lnTo>
                    <a:pt x="341" y="672"/>
                  </a:lnTo>
                  <a:lnTo>
                    <a:pt x="341" y="667"/>
                  </a:lnTo>
                  <a:lnTo>
                    <a:pt x="341" y="667"/>
                  </a:lnTo>
                  <a:lnTo>
                    <a:pt x="343" y="666"/>
                  </a:lnTo>
                  <a:lnTo>
                    <a:pt x="345" y="666"/>
                  </a:lnTo>
                  <a:lnTo>
                    <a:pt x="355" y="664"/>
                  </a:lnTo>
                  <a:lnTo>
                    <a:pt x="363" y="664"/>
                  </a:lnTo>
                  <a:lnTo>
                    <a:pt x="365" y="664"/>
                  </a:lnTo>
                  <a:lnTo>
                    <a:pt x="369" y="666"/>
                  </a:lnTo>
                  <a:lnTo>
                    <a:pt x="374" y="666"/>
                  </a:lnTo>
                  <a:lnTo>
                    <a:pt x="377" y="666"/>
                  </a:lnTo>
                  <a:lnTo>
                    <a:pt x="382" y="662"/>
                  </a:lnTo>
                  <a:lnTo>
                    <a:pt x="387" y="662"/>
                  </a:lnTo>
                  <a:lnTo>
                    <a:pt x="391" y="662"/>
                  </a:lnTo>
                  <a:lnTo>
                    <a:pt x="394" y="664"/>
                  </a:lnTo>
                  <a:lnTo>
                    <a:pt x="408" y="674"/>
                  </a:lnTo>
                  <a:lnTo>
                    <a:pt x="411" y="676"/>
                  </a:lnTo>
                  <a:lnTo>
                    <a:pt x="416" y="676"/>
                  </a:lnTo>
                  <a:lnTo>
                    <a:pt x="421" y="674"/>
                  </a:lnTo>
                  <a:lnTo>
                    <a:pt x="423" y="674"/>
                  </a:lnTo>
                  <a:lnTo>
                    <a:pt x="425" y="674"/>
                  </a:lnTo>
                  <a:lnTo>
                    <a:pt x="426" y="674"/>
                  </a:lnTo>
                  <a:lnTo>
                    <a:pt x="428" y="676"/>
                  </a:lnTo>
                  <a:lnTo>
                    <a:pt x="428" y="676"/>
                  </a:lnTo>
                  <a:lnTo>
                    <a:pt x="428" y="677"/>
                  </a:lnTo>
                  <a:lnTo>
                    <a:pt x="428" y="677"/>
                  </a:lnTo>
                  <a:lnTo>
                    <a:pt x="430" y="677"/>
                  </a:lnTo>
                  <a:lnTo>
                    <a:pt x="433" y="677"/>
                  </a:lnTo>
                  <a:lnTo>
                    <a:pt x="433" y="677"/>
                  </a:lnTo>
                  <a:lnTo>
                    <a:pt x="431" y="677"/>
                  </a:lnTo>
                  <a:lnTo>
                    <a:pt x="431" y="676"/>
                  </a:lnTo>
                  <a:lnTo>
                    <a:pt x="431" y="676"/>
                  </a:lnTo>
                  <a:lnTo>
                    <a:pt x="431" y="674"/>
                  </a:lnTo>
                  <a:lnTo>
                    <a:pt x="433" y="674"/>
                  </a:lnTo>
                  <a:lnTo>
                    <a:pt x="435" y="674"/>
                  </a:lnTo>
                  <a:lnTo>
                    <a:pt x="436" y="674"/>
                  </a:lnTo>
                  <a:lnTo>
                    <a:pt x="436" y="676"/>
                  </a:lnTo>
                  <a:lnTo>
                    <a:pt x="438" y="677"/>
                  </a:lnTo>
                  <a:lnTo>
                    <a:pt x="438" y="677"/>
                  </a:lnTo>
                  <a:lnTo>
                    <a:pt x="442" y="676"/>
                  </a:lnTo>
                  <a:lnTo>
                    <a:pt x="443" y="677"/>
                  </a:lnTo>
                  <a:lnTo>
                    <a:pt x="445" y="677"/>
                  </a:lnTo>
                  <a:lnTo>
                    <a:pt x="447" y="679"/>
                  </a:lnTo>
                  <a:lnTo>
                    <a:pt x="448" y="681"/>
                  </a:lnTo>
                  <a:lnTo>
                    <a:pt x="448" y="681"/>
                  </a:lnTo>
                  <a:lnTo>
                    <a:pt x="450" y="681"/>
                  </a:lnTo>
                  <a:lnTo>
                    <a:pt x="450" y="679"/>
                  </a:lnTo>
                  <a:lnTo>
                    <a:pt x="452" y="679"/>
                  </a:lnTo>
                  <a:lnTo>
                    <a:pt x="453" y="679"/>
                  </a:lnTo>
                  <a:lnTo>
                    <a:pt x="457" y="681"/>
                  </a:lnTo>
                  <a:lnTo>
                    <a:pt x="462" y="681"/>
                  </a:lnTo>
                  <a:lnTo>
                    <a:pt x="464" y="681"/>
                  </a:lnTo>
                  <a:lnTo>
                    <a:pt x="467" y="676"/>
                  </a:lnTo>
                  <a:lnTo>
                    <a:pt x="469" y="674"/>
                  </a:lnTo>
                  <a:lnTo>
                    <a:pt x="469" y="676"/>
                  </a:lnTo>
                  <a:lnTo>
                    <a:pt x="470" y="676"/>
                  </a:lnTo>
                  <a:lnTo>
                    <a:pt x="470" y="676"/>
                  </a:lnTo>
                  <a:lnTo>
                    <a:pt x="472" y="676"/>
                  </a:lnTo>
                  <a:lnTo>
                    <a:pt x="472" y="674"/>
                  </a:lnTo>
                  <a:lnTo>
                    <a:pt x="474" y="674"/>
                  </a:lnTo>
                  <a:lnTo>
                    <a:pt x="474" y="674"/>
                  </a:lnTo>
                  <a:lnTo>
                    <a:pt x="476" y="676"/>
                  </a:lnTo>
                  <a:lnTo>
                    <a:pt x="477" y="676"/>
                  </a:lnTo>
                  <a:lnTo>
                    <a:pt x="484" y="676"/>
                  </a:lnTo>
                  <a:lnTo>
                    <a:pt x="486" y="677"/>
                  </a:lnTo>
                  <a:lnTo>
                    <a:pt x="487" y="679"/>
                  </a:lnTo>
                  <a:lnTo>
                    <a:pt x="489" y="681"/>
                  </a:lnTo>
                  <a:lnTo>
                    <a:pt x="491" y="681"/>
                  </a:lnTo>
                  <a:lnTo>
                    <a:pt x="494" y="681"/>
                  </a:lnTo>
                  <a:lnTo>
                    <a:pt x="496" y="681"/>
                  </a:lnTo>
                  <a:lnTo>
                    <a:pt x="496" y="683"/>
                  </a:lnTo>
                  <a:lnTo>
                    <a:pt x="498" y="683"/>
                  </a:lnTo>
                  <a:lnTo>
                    <a:pt x="501" y="683"/>
                  </a:lnTo>
                  <a:lnTo>
                    <a:pt x="501" y="683"/>
                  </a:lnTo>
                  <a:lnTo>
                    <a:pt x="501" y="684"/>
                  </a:lnTo>
                  <a:lnTo>
                    <a:pt x="503" y="684"/>
                  </a:lnTo>
                  <a:lnTo>
                    <a:pt x="506" y="684"/>
                  </a:lnTo>
                  <a:lnTo>
                    <a:pt x="508" y="686"/>
                  </a:lnTo>
                  <a:lnTo>
                    <a:pt x="511" y="686"/>
                  </a:lnTo>
                  <a:lnTo>
                    <a:pt x="513" y="688"/>
                  </a:lnTo>
                  <a:lnTo>
                    <a:pt x="513" y="686"/>
                  </a:lnTo>
                  <a:lnTo>
                    <a:pt x="513" y="686"/>
                  </a:lnTo>
                  <a:lnTo>
                    <a:pt x="515" y="684"/>
                  </a:lnTo>
                  <a:lnTo>
                    <a:pt x="516" y="684"/>
                  </a:lnTo>
                  <a:lnTo>
                    <a:pt x="516" y="684"/>
                  </a:lnTo>
                  <a:lnTo>
                    <a:pt x="518" y="684"/>
                  </a:lnTo>
                  <a:lnTo>
                    <a:pt x="520" y="686"/>
                  </a:lnTo>
                  <a:lnTo>
                    <a:pt x="525" y="679"/>
                  </a:lnTo>
                  <a:lnTo>
                    <a:pt x="521" y="676"/>
                  </a:lnTo>
                  <a:lnTo>
                    <a:pt x="521" y="674"/>
                  </a:lnTo>
                  <a:lnTo>
                    <a:pt x="521" y="674"/>
                  </a:lnTo>
                  <a:lnTo>
                    <a:pt x="523" y="674"/>
                  </a:lnTo>
                  <a:lnTo>
                    <a:pt x="525" y="676"/>
                  </a:lnTo>
                  <a:lnTo>
                    <a:pt x="526" y="676"/>
                  </a:lnTo>
                  <a:lnTo>
                    <a:pt x="526" y="676"/>
                  </a:lnTo>
                  <a:lnTo>
                    <a:pt x="528" y="676"/>
                  </a:lnTo>
                  <a:lnTo>
                    <a:pt x="530" y="677"/>
                  </a:lnTo>
                  <a:lnTo>
                    <a:pt x="532" y="679"/>
                  </a:lnTo>
                  <a:lnTo>
                    <a:pt x="533" y="679"/>
                  </a:lnTo>
                  <a:lnTo>
                    <a:pt x="535" y="679"/>
                  </a:lnTo>
                  <a:lnTo>
                    <a:pt x="537" y="679"/>
                  </a:lnTo>
                  <a:lnTo>
                    <a:pt x="538" y="681"/>
                  </a:lnTo>
                  <a:lnTo>
                    <a:pt x="540" y="681"/>
                  </a:lnTo>
                  <a:lnTo>
                    <a:pt x="535" y="683"/>
                  </a:lnTo>
                  <a:lnTo>
                    <a:pt x="532" y="683"/>
                  </a:lnTo>
                  <a:lnTo>
                    <a:pt x="532" y="683"/>
                  </a:lnTo>
                  <a:lnTo>
                    <a:pt x="535" y="683"/>
                  </a:lnTo>
                  <a:lnTo>
                    <a:pt x="540" y="681"/>
                  </a:lnTo>
                  <a:lnTo>
                    <a:pt x="540" y="681"/>
                  </a:lnTo>
                  <a:lnTo>
                    <a:pt x="542" y="681"/>
                  </a:lnTo>
                  <a:lnTo>
                    <a:pt x="543" y="681"/>
                  </a:lnTo>
                  <a:lnTo>
                    <a:pt x="543" y="683"/>
                  </a:lnTo>
                  <a:lnTo>
                    <a:pt x="545" y="683"/>
                  </a:lnTo>
                  <a:lnTo>
                    <a:pt x="547" y="683"/>
                  </a:lnTo>
                  <a:lnTo>
                    <a:pt x="547" y="677"/>
                  </a:lnTo>
                  <a:lnTo>
                    <a:pt x="549" y="676"/>
                  </a:lnTo>
                  <a:lnTo>
                    <a:pt x="549" y="676"/>
                  </a:lnTo>
                  <a:lnTo>
                    <a:pt x="550" y="674"/>
                  </a:lnTo>
                  <a:lnTo>
                    <a:pt x="552" y="672"/>
                  </a:lnTo>
                  <a:lnTo>
                    <a:pt x="552" y="672"/>
                  </a:lnTo>
                  <a:lnTo>
                    <a:pt x="555" y="672"/>
                  </a:lnTo>
                  <a:lnTo>
                    <a:pt x="555" y="672"/>
                  </a:lnTo>
                  <a:lnTo>
                    <a:pt x="557" y="672"/>
                  </a:lnTo>
                  <a:lnTo>
                    <a:pt x="559" y="672"/>
                  </a:lnTo>
                  <a:lnTo>
                    <a:pt x="559" y="672"/>
                  </a:lnTo>
                  <a:lnTo>
                    <a:pt x="560" y="672"/>
                  </a:lnTo>
                  <a:lnTo>
                    <a:pt x="562" y="674"/>
                  </a:lnTo>
                  <a:lnTo>
                    <a:pt x="562" y="676"/>
                  </a:lnTo>
                  <a:lnTo>
                    <a:pt x="564" y="676"/>
                  </a:lnTo>
                  <a:lnTo>
                    <a:pt x="574" y="672"/>
                  </a:lnTo>
                  <a:lnTo>
                    <a:pt x="574" y="672"/>
                  </a:lnTo>
                  <a:lnTo>
                    <a:pt x="576" y="672"/>
                  </a:lnTo>
                  <a:lnTo>
                    <a:pt x="577" y="671"/>
                  </a:lnTo>
                  <a:lnTo>
                    <a:pt x="577" y="671"/>
                  </a:lnTo>
                  <a:lnTo>
                    <a:pt x="579" y="672"/>
                  </a:lnTo>
                  <a:lnTo>
                    <a:pt x="581" y="672"/>
                  </a:lnTo>
                  <a:lnTo>
                    <a:pt x="591" y="676"/>
                  </a:lnTo>
                  <a:lnTo>
                    <a:pt x="594" y="677"/>
                  </a:lnTo>
                  <a:lnTo>
                    <a:pt x="594" y="677"/>
                  </a:lnTo>
                  <a:lnTo>
                    <a:pt x="594" y="677"/>
                  </a:lnTo>
                  <a:lnTo>
                    <a:pt x="596" y="679"/>
                  </a:lnTo>
                  <a:lnTo>
                    <a:pt x="596" y="679"/>
                  </a:lnTo>
                  <a:lnTo>
                    <a:pt x="598" y="681"/>
                  </a:lnTo>
                  <a:lnTo>
                    <a:pt x="598" y="681"/>
                  </a:lnTo>
                  <a:lnTo>
                    <a:pt x="599" y="681"/>
                  </a:lnTo>
                  <a:lnTo>
                    <a:pt x="603" y="683"/>
                  </a:lnTo>
                  <a:lnTo>
                    <a:pt x="603" y="683"/>
                  </a:lnTo>
                  <a:lnTo>
                    <a:pt x="603" y="684"/>
                  </a:lnTo>
                  <a:lnTo>
                    <a:pt x="601" y="686"/>
                  </a:lnTo>
                  <a:lnTo>
                    <a:pt x="603" y="688"/>
                  </a:lnTo>
                  <a:lnTo>
                    <a:pt x="606" y="689"/>
                  </a:lnTo>
                  <a:lnTo>
                    <a:pt x="606" y="691"/>
                  </a:lnTo>
                  <a:lnTo>
                    <a:pt x="605" y="694"/>
                  </a:lnTo>
                  <a:lnTo>
                    <a:pt x="605" y="698"/>
                  </a:lnTo>
                  <a:lnTo>
                    <a:pt x="606" y="698"/>
                  </a:lnTo>
                  <a:lnTo>
                    <a:pt x="606" y="700"/>
                  </a:lnTo>
                  <a:lnTo>
                    <a:pt x="608" y="705"/>
                  </a:lnTo>
                  <a:lnTo>
                    <a:pt x="608" y="705"/>
                  </a:lnTo>
                  <a:lnTo>
                    <a:pt x="610" y="706"/>
                  </a:lnTo>
                  <a:lnTo>
                    <a:pt x="610" y="708"/>
                  </a:lnTo>
                  <a:lnTo>
                    <a:pt x="610" y="708"/>
                  </a:lnTo>
                  <a:lnTo>
                    <a:pt x="608" y="710"/>
                  </a:lnTo>
                  <a:lnTo>
                    <a:pt x="608" y="710"/>
                  </a:lnTo>
                  <a:lnTo>
                    <a:pt x="608" y="711"/>
                  </a:lnTo>
                  <a:lnTo>
                    <a:pt x="610" y="713"/>
                  </a:lnTo>
                  <a:lnTo>
                    <a:pt x="613" y="715"/>
                  </a:lnTo>
                  <a:lnTo>
                    <a:pt x="613" y="717"/>
                  </a:lnTo>
                  <a:lnTo>
                    <a:pt x="615" y="717"/>
                  </a:lnTo>
                  <a:lnTo>
                    <a:pt x="615" y="718"/>
                  </a:lnTo>
                  <a:lnTo>
                    <a:pt x="615" y="720"/>
                  </a:lnTo>
                  <a:lnTo>
                    <a:pt x="615" y="720"/>
                  </a:lnTo>
                  <a:lnTo>
                    <a:pt x="615" y="720"/>
                  </a:lnTo>
                  <a:lnTo>
                    <a:pt x="615" y="723"/>
                  </a:lnTo>
                  <a:lnTo>
                    <a:pt x="615" y="725"/>
                  </a:lnTo>
                  <a:lnTo>
                    <a:pt x="615" y="725"/>
                  </a:lnTo>
                  <a:lnTo>
                    <a:pt x="616" y="725"/>
                  </a:lnTo>
                  <a:lnTo>
                    <a:pt x="616" y="727"/>
                  </a:lnTo>
                  <a:lnTo>
                    <a:pt x="616" y="727"/>
                  </a:lnTo>
                  <a:lnTo>
                    <a:pt x="618" y="727"/>
                  </a:lnTo>
                  <a:lnTo>
                    <a:pt x="620" y="727"/>
                  </a:lnTo>
                  <a:lnTo>
                    <a:pt x="622" y="730"/>
                  </a:lnTo>
                  <a:lnTo>
                    <a:pt x="622" y="730"/>
                  </a:lnTo>
                  <a:lnTo>
                    <a:pt x="622" y="734"/>
                  </a:lnTo>
                  <a:lnTo>
                    <a:pt x="620" y="735"/>
                  </a:lnTo>
                  <a:lnTo>
                    <a:pt x="620" y="737"/>
                  </a:lnTo>
                  <a:lnTo>
                    <a:pt x="613" y="744"/>
                  </a:lnTo>
                  <a:lnTo>
                    <a:pt x="613" y="745"/>
                  </a:lnTo>
                  <a:lnTo>
                    <a:pt x="615" y="745"/>
                  </a:lnTo>
                  <a:lnTo>
                    <a:pt x="616" y="745"/>
                  </a:lnTo>
                  <a:lnTo>
                    <a:pt x="622" y="745"/>
                  </a:lnTo>
                  <a:lnTo>
                    <a:pt x="623" y="747"/>
                  </a:lnTo>
                  <a:lnTo>
                    <a:pt x="642" y="754"/>
                  </a:lnTo>
                  <a:lnTo>
                    <a:pt x="661" y="762"/>
                  </a:lnTo>
                  <a:lnTo>
                    <a:pt x="698" y="776"/>
                  </a:lnTo>
                  <a:lnTo>
                    <a:pt x="717" y="784"/>
                  </a:lnTo>
                  <a:lnTo>
                    <a:pt x="754" y="800"/>
                  </a:lnTo>
                  <a:lnTo>
                    <a:pt x="773" y="807"/>
                  </a:lnTo>
                  <a:lnTo>
                    <a:pt x="773" y="805"/>
                  </a:lnTo>
                  <a:lnTo>
                    <a:pt x="771" y="801"/>
                  </a:lnTo>
                  <a:lnTo>
                    <a:pt x="771" y="798"/>
                  </a:lnTo>
                  <a:lnTo>
                    <a:pt x="771" y="795"/>
                  </a:lnTo>
                  <a:lnTo>
                    <a:pt x="773" y="791"/>
                  </a:lnTo>
                  <a:lnTo>
                    <a:pt x="771" y="788"/>
                  </a:lnTo>
                  <a:lnTo>
                    <a:pt x="771" y="788"/>
                  </a:lnTo>
                  <a:lnTo>
                    <a:pt x="771" y="786"/>
                  </a:lnTo>
                  <a:lnTo>
                    <a:pt x="773" y="784"/>
                  </a:lnTo>
                  <a:lnTo>
                    <a:pt x="776" y="784"/>
                  </a:lnTo>
                  <a:lnTo>
                    <a:pt x="778" y="786"/>
                  </a:lnTo>
                  <a:lnTo>
                    <a:pt x="779" y="786"/>
                  </a:lnTo>
                  <a:lnTo>
                    <a:pt x="779" y="786"/>
                  </a:lnTo>
                  <a:lnTo>
                    <a:pt x="776" y="781"/>
                  </a:lnTo>
                  <a:lnTo>
                    <a:pt x="776" y="781"/>
                  </a:lnTo>
                  <a:lnTo>
                    <a:pt x="776" y="778"/>
                  </a:lnTo>
                  <a:lnTo>
                    <a:pt x="774" y="776"/>
                  </a:lnTo>
                  <a:lnTo>
                    <a:pt x="774" y="776"/>
                  </a:lnTo>
                  <a:lnTo>
                    <a:pt x="771" y="774"/>
                  </a:lnTo>
                  <a:lnTo>
                    <a:pt x="769" y="773"/>
                  </a:lnTo>
                  <a:lnTo>
                    <a:pt x="769" y="773"/>
                  </a:lnTo>
                  <a:lnTo>
                    <a:pt x="769" y="773"/>
                  </a:lnTo>
                  <a:lnTo>
                    <a:pt x="768" y="774"/>
                  </a:lnTo>
                  <a:lnTo>
                    <a:pt x="766" y="773"/>
                  </a:lnTo>
                  <a:lnTo>
                    <a:pt x="764" y="773"/>
                  </a:lnTo>
                  <a:lnTo>
                    <a:pt x="764" y="771"/>
                  </a:lnTo>
                  <a:lnTo>
                    <a:pt x="764" y="771"/>
                  </a:lnTo>
                  <a:lnTo>
                    <a:pt x="766" y="771"/>
                  </a:lnTo>
                  <a:lnTo>
                    <a:pt x="766" y="769"/>
                  </a:lnTo>
                  <a:lnTo>
                    <a:pt x="768" y="767"/>
                  </a:lnTo>
                  <a:lnTo>
                    <a:pt x="769" y="769"/>
                  </a:lnTo>
                  <a:lnTo>
                    <a:pt x="769" y="769"/>
                  </a:lnTo>
                  <a:lnTo>
                    <a:pt x="769" y="769"/>
                  </a:lnTo>
                  <a:lnTo>
                    <a:pt x="769" y="767"/>
                  </a:lnTo>
                  <a:lnTo>
                    <a:pt x="769" y="767"/>
                  </a:lnTo>
                  <a:lnTo>
                    <a:pt x="769" y="766"/>
                  </a:lnTo>
                  <a:lnTo>
                    <a:pt x="769" y="766"/>
                  </a:lnTo>
                  <a:lnTo>
                    <a:pt x="769" y="766"/>
                  </a:lnTo>
                  <a:lnTo>
                    <a:pt x="768" y="764"/>
                  </a:lnTo>
                  <a:lnTo>
                    <a:pt x="768" y="762"/>
                  </a:lnTo>
                  <a:lnTo>
                    <a:pt x="768" y="761"/>
                  </a:lnTo>
                  <a:lnTo>
                    <a:pt x="769" y="761"/>
                  </a:lnTo>
                  <a:lnTo>
                    <a:pt x="769" y="759"/>
                  </a:lnTo>
                  <a:lnTo>
                    <a:pt x="768" y="757"/>
                  </a:lnTo>
                  <a:lnTo>
                    <a:pt x="768" y="757"/>
                  </a:lnTo>
                  <a:lnTo>
                    <a:pt x="766" y="757"/>
                  </a:lnTo>
                  <a:lnTo>
                    <a:pt x="768" y="754"/>
                  </a:lnTo>
                  <a:lnTo>
                    <a:pt x="769" y="752"/>
                  </a:lnTo>
                  <a:lnTo>
                    <a:pt x="769" y="750"/>
                  </a:lnTo>
                  <a:lnTo>
                    <a:pt x="769" y="749"/>
                  </a:lnTo>
                  <a:lnTo>
                    <a:pt x="769" y="747"/>
                  </a:lnTo>
                  <a:lnTo>
                    <a:pt x="771" y="745"/>
                  </a:lnTo>
                  <a:lnTo>
                    <a:pt x="773" y="744"/>
                  </a:lnTo>
                  <a:lnTo>
                    <a:pt x="773" y="740"/>
                  </a:lnTo>
                  <a:lnTo>
                    <a:pt x="773" y="739"/>
                  </a:lnTo>
                  <a:lnTo>
                    <a:pt x="774" y="737"/>
                  </a:lnTo>
                  <a:lnTo>
                    <a:pt x="774" y="735"/>
                  </a:lnTo>
                  <a:lnTo>
                    <a:pt x="778" y="730"/>
                  </a:lnTo>
                  <a:lnTo>
                    <a:pt x="779" y="727"/>
                  </a:lnTo>
                  <a:lnTo>
                    <a:pt x="779" y="725"/>
                  </a:lnTo>
                  <a:lnTo>
                    <a:pt x="779" y="723"/>
                  </a:lnTo>
                  <a:lnTo>
                    <a:pt x="779" y="720"/>
                  </a:lnTo>
                  <a:lnTo>
                    <a:pt x="779" y="718"/>
                  </a:lnTo>
                  <a:lnTo>
                    <a:pt x="781" y="717"/>
                  </a:lnTo>
                  <a:lnTo>
                    <a:pt x="781" y="717"/>
                  </a:lnTo>
                  <a:lnTo>
                    <a:pt x="781" y="717"/>
                  </a:lnTo>
                  <a:lnTo>
                    <a:pt x="781" y="713"/>
                  </a:lnTo>
                  <a:lnTo>
                    <a:pt x="781" y="711"/>
                  </a:lnTo>
                  <a:lnTo>
                    <a:pt x="781" y="710"/>
                  </a:lnTo>
                  <a:lnTo>
                    <a:pt x="783" y="708"/>
                  </a:lnTo>
                  <a:lnTo>
                    <a:pt x="785" y="706"/>
                  </a:lnTo>
                  <a:lnTo>
                    <a:pt x="786" y="706"/>
                  </a:lnTo>
                  <a:lnTo>
                    <a:pt x="786" y="705"/>
                  </a:lnTo>
                  <a:lnTo>
                    <a:pt x="786" y="705"/>
                  </a:lnTo>
                  <a:lnTo>
                    <a:pt x="786" y="703"/>
                  </a:lnTo>
                  <a:lnTo>
                    <a:pt x="786" y="701"/>
                  </a:lnTo>
                  <a:lnTo>
                    <a:pt x="786" y="701"/>
                  </a:lnTo>
                  <a:lnTo>
                    <a:pt x="788" y="700"/>
                  </a:lnTo>
                  <a:lnTo>
                    <a:pt x="786" y="698"/>
                  </a:lnTo>
                  <a:lnTo>
                    <a:pt x="785" y="693"/>
                  </a:lnTo>
                  <a:lnTo>
                    <a:pt x="785" y="691"/>
                  </a:lnTo>
                  <a:lnTo>
                    <a:pt x="785" y="689"/>
                  </a:lnTo>
                  <a:lnTo>
                    <a:pt x="786" y="686"/>
                  </a:lnTo>
                  <a:lnTo>
                    <a:pt x="786" y="684"/>
                  </a:lnTo>
                  <a:lnTo>
                    <a:pt x="785" y="684"/>
                  </a:lnTo>
                  <a:lnTo>
                    <a:pt x="783" y="683"/>
                  </a:lnTo>
                  <a:lnTo>
                    <a:pt x="783" y="684"/>
                  </a:lnTo>
                  <a:lnTo>
                    <a:pt x="783" y="684"/>
                  </a:lnTo>
                  <a:lnTo>
                    <a:pt x="783" y="684"/>
                  </a:lnTo>
                  <a:lnTo>
                    <a:pt x="781" y="684"/>
                  </a:lnTo>
                  <a:lnTo>
                    <a:pt x="783" y="683"/>
                  </a:lnTo>
                  <a:lnTo>
                    <a:pt x="783" y="683"/>
                  </a:lnTo>
                  <a:lnTo>
                    <a:pt x="783" y="683"/>
                  </a:lnTo>
                  <a:lnTo>
                    <a:pt x="785" y="681"/>
                  </a:lnTo>
                  <a:lnTo>
                    <a:pt x="786" y="683"/>
                  </a:lnTo>
                  <a:lnTo>
                    <a:pt x="788" y="683"/>
                  </a:lnTo>
                  <a:lnTo>
                    <a:pt x="788" y="679"/>
                  </a:lnTo>
                  <a:lnTo>
                    <a:pt x="788" y="672"/>
                  </a:lnTo>
                  <a:lnTo>
                    <a:pt x="788" y="671"/>
                  </a:lnTo>
                  <a:lnTo>
                    <a:pt x="788" y="669"/>
                  </a:lnTo>
                  <a:lnTo>
                    <a:pt x="788" y="667"/>
                  </a:lnTo>
                  <a:lnTo>
                    <a:pt x="788" y="667"/>
                  </a:lnTo>
                  <a:lnTo>
                    <a:pt x="791" y="664"/>
                  </a:lnTo>
                  <a:lnTo>
                    <a:pt x="791" y="664"/>
                  </a:lnTo>
                  <a:lnTo>
                    <a:pt x="793" y="664"/>
                  </a:lnTo>
                  <a:lnTo>
                    <a:pt x="795" y="664"/>
                  </a:lnTo>
                  <a:lnTo>
                    <a:pt x="795" y="662"/>
                  </a:lnTo>
                  <a:lnTo>
                    <a:pt x="795" y="660"/>
                  </a:lnTo>
                  <a:lnTo>
                    <a:pt x="795" y="659"/>
                  </a:lnTo>
                  <a:lnTo>
                    <a:pt x="795" y="659"/>
                  </a:lnTo>
                  <a:lnTo>
                    <a:pt x="795" y="657"/>
                  </a:lnTo>
                  <a:lnTo>
                    <a:pt x="793" y="655"/>
                  </a:lnTo>
                  <a:lnTo>
                    <a:pt x="791" y="654"/>
                  </a:lnTo>
                  <a:lnTo>
                    <a:pt x="793" y="652"/>
                  </a:lnTo>
                  <a:lnTo>
                    <a:pt x="795" y="652"/>
                  </a:lnTo>
                  <a:lnTo>
                    <a:pt x="796" y="654"/>
                  </a:lnTo>
                  <a:lnTo>
                    <a:pt x="798" y="654"/>
                  </a:lnTo>
                  <a:lnTo>
                    <a:pt x="800" y="652"/>
                  </a:lnTo>
                  <a:lnTo>
                    <a:pt x="802" y="650"/>
                  </a:lnTo>
                  <a:lnTo>
                    <a:pt x="803" y="645"/>
                  </a:lnTo>
                  <a:lnTo>
                    <a:pt x="807" y="640"/>
                  </a:lnTo>
                  <a:lnTo>
                    <a:pt x="808" y="638"/>
                  </a:lnTo>
                  <a:lnTo>
                    <a:pt x="810" y="638"/>
                  </a:lnTo>
                  <a:lnTo>
                    <a:pt x="810" y="637"/>
                  </a:lnTo>
                  <a:lnTo>
                    <a:pt x="810" y="633"/>
                  </a:lnTo>
                  <a:lnTo>
                    <a:pt x="810" y="630"/>
                  </a:lnTo>
                  <a:lnTo>
                    <a:pt x="810" y="630"/>
                  </a:lnTo>
                  <a:lnTo>
                    <a:pt x="812" y="628"/>
                  </a:lnTo>
                  <a:lnTo>
                    <a:pt x="813" y="627"/>
                  </a:lnTo>
                  <a:lnTo>
                    <a:pt x="813" y="627"/>
                  </a:lnTo>
                  <a:lnTo>
                    <a:pt x="813" y="625"/>
                  </a:lnTo>
                  <a:lnTo>
                    <a:pt x="817" y="623"/>
                  </a:lnTo>
                  <a:lnTo>
                    <a:pt x="817" y="623"/>
                  </a:lnTo>
                  <a:lnTo>
                    <a:pt x="817" y="623"/>
                  </a:lnTo>
                  <a:lnTo>
                    <a:pt x="817" y="621"/>
                  </a:lnTo>
                  <a:lnTo>
                    <a:pt x="817" y="621"/>
                  </a:lnTo>
                  <a:lnTo>
                    <a:pt x="817" y="618"/>
                  </a:lnTo>
                  <a:lnTo>
                    <a:pt x="817" y="616"/>
                  </a:lnTo>
                  <a:lnTo>
                    <a:pt x="817" y="616"/>
                  </a:lnTo>
                  <a:lnTo>
                    <a:pt x="820" y="613"/>
                  </a:lnTo>
                  <a:lnTo>
                    <a:pt x="820" y="613"/>
                  </a:lnTo>
                  <a:lnTo>
                    <a:pt x="822" y="611"/>
                  </a:lnTo>
                  <a:lnTo>
                    <a:pt x="822" y="611"/>
                  </a:lnTo>
                  <a:lnTo>
                    <a:pt x="822" y="610"/>
                  </a:lnTo>
                  <a:lnTo>
                    <a:pt x="822" y="610"/>
                  </a:lnTo>
                  <a:lnTo>
                    <a:pt x="825" y="608"/>
                  </a:lnTo>
                  <a:lnTo>
                    <a:pt x="827" y="606"/>
                  </a:lnTo>
                  <a:lnTo>
                    <a:pt x="829" y="606"/>
                  </a:lnTo>
                  <a:lnTo>
                    <a:pt x="834" y="606"/>
                  </a:lnTo>
                  <a:lnTo>
                    <a:pt x="835" y="608"/>
                  </a:lnTo>
                  <a:lnTo>
                    <a:pt x="835" y="608"/>
                  </a:lnTo>
                  <a:lnTo>
                    <a:pt x="837" y="608"/>
                  </a:lnTo>
                  <a:lnTo>
                    <a:pt x="837" y="606"/>
                  </a:lnTo>
                  <a:lnTo>
                    <a:pt x="837" y="606"/>
                  </a:lnTo>
                  <a:lnTo>
                    <a:pt x="837" y="606"/>
                  </a:lnTo>
                  <a:lnTo>
                    <a:pt x="839" y="606"/>
                  </a:lnTo>
                  <a:lnTo>
                    <a:pt x="839" y="606"/>
                  </a:lnTo>
                  <a:lnTo>
                    <a:pt x="841" y="606"/>
                  </a:lnTo>
                  <a:lnTo>
                    <a:pt x="841" y="604"/>
                  </a:lnTo>
                  <a:lnTo>
                    <a:pt x="841" y="603"/>
                  </a:lnTo>
                  <a:lnTo>
                    <a:pt x="841" y="603"/>
                  </a:lnTo>
                  <a:lnTo>
                    <a:pt x="841" y="601"/>
                  </a:lnTo>
                  <a:lnTo>
                    <a:pt x="839" y="601"/>
                  </a:lnTo>
                  <a:lnTo>
                    <a:pt x="839" y="603"/>
                  </a:lnTo>
                  <a:lnTo>
                    <a:pt x="837" y="603"/>
                  </a:lnTo>
                  <a:lnTo>
                    <a:pt x="835" y="601"/>
                  </a:lnTo>
                  <a:lnTo>
                    <a:pt x="835" y="601"/>
                  </a:lnTo>
                  <a:lnTo>
                    <a:pt x="835" y="599"/>
                  </a:lnTo>
                  <a:lnTo>
                    <a:pt x="835" y="599"/>
                  </a:lnTo>
                  <a:lnTo>
                    <a:pt x="834" y="598"/>
                  </a:lnTo>
                  <a:lnTo>
                    <a:pt x="834" y="598"/>
                  </a:lnTo>
                  <a:lnTo>
                    <a:pt x="834" y="594"/>
                  </a:lnTo>
                  <a:lnTo>
                    <a:pt x="834" y="593"/>
                  </a:lnTo>
                  <a:lnTo>
                    <a:pt x="837" y="593"/>
                  </a:lnTo>
                  <a:lnTo>
                    <a:pt x="839" y="591"/>
                  </a:lnTo>
                  <a:lnTo>
                    <a:pt x="841" y="591"/>
                  </a:lnTo>
                  <a:lnTo>
                    <a:pt x="842" y="593"/>
                  </a:lnTo>
                  <a:lnTo>
                    <a:pt x="842" y="593"/>
                  </a:lnTo>
                  <a:lnTo>
                    <a:pt x="842" y="594"/>
                  </a:lnTo>
                  <a:lnTo>
                    <a:pt x="842" y="596"/>
                  </a:lnTo>
                  <a:lnTo>
                    <a:pt x="842" y="598"/>
                  </a:lnTo>
                  <a:lnTo>
                    <a:pt x="842" y="598"/>
                  </a:lnTo>
                  <a:lnTo>
                    <a:pt x="844" y="599"/>
                  </a:lnTo>
                  <a:lnTo>
                    <a:pt x="844" y="599"/>
                  </a:lnTo>
                  <a:lnTo>
                    <a:pt x="846" y="598"/>
                  </a:lnTo>
                  <a:lnTo>
                    <a:pt x="847" y="598"/>
                  </a:lnTo>
                  <a:lnTo>
                    <a:pt x="847" y="596"/>
                  </a:lnTo>
                  <a:lnTo>
                    <a:pt x="849" y="593"/>
                  </a:lnTo>
                  <a:lnTo>
                    <a:pt x="847" y="593"/>
                  </a:lnTo>
                  <a:lnTo>
                    <a:pt x="846" y="591"/>
                  </a:lnTo>
                  <a:lnTo>
                    <a:pt x="844" y="591"/>
                  </a:lnTo>
                  <a:lnTo>
                    <a:pt x="842" y="589"/>
                  </a:lnTo>
                  <a:lnTo>
                    <a:pt x="842" y="587"/>
                  </a:lnTo>
                  <a:lnTo>
                    <a:pt x="842" y="586"/>
                  </a:lnTo>
                  <a:lnTo>
                    <a:pt x="842" y="586"/>
                  </a:lnTo>
                  <a:lnTo>
                    <a:pt x="842" y="586"/>
                  </a:lnTo>
                  <a:lnTo>
                    <a:pt x="839" y="584"/>
                  </a:lnTo>
                  <a:lnTo>
                    <a:pt x="839" y="584"/>
                  </a:lnTo>
                  <a:lnTo>
                    <a:pt x="841" y="584"/>
                  </a:lnTo>
                  <a:lnTo>
                    <a:pt x="842" y="582"/>
                  </a:lnTo>
                  <a:lnTo>
                    <a:pt x="842" y="582"/>
                  </a:lnTo>
                  <a:lnTo>
                    <a:pt x="841" y="582"/>
                  </a:lnTo>
                  <a:lnTo>
                    <a:pt x="839" y="581"/>
                  </a:lnTo>
                  <a:lnTo>
                    <a:pt x="839" y="581"/>
                  </a:lnTo>
                  <a:lnTo>
                    <a:pt x="837" y="579"/>
                  </a:lnTo>
                  <a:lnTo>
                    <a:pt x="837" y="579"/>
                  </a:lnTo>
                  <a:lnTo>
                    <a:pt x="839" y="579"/>
                  </a:lnTo>
                  <a:lnTo>
                    <a:pt x="842" y="574"/>
                  </a:lnTo>
                  <a:lnTo>
                    <a:pt x="844" y="572"/>
                  </a:lnTo>
                  <a:lnTo>
                    <a:pt x="846" y="572"/>
                  </a:lnTo>
                  <a:lnTo>
                    <a:pt x="847" y="569"/>
                  </a:lnTo>
                  <a:lnTo>
                    <a:pt x="849" y="559"/>
                  </a:lnTo>
                  <a:lnTo>
                    <a:pt x="851" y="557"/>
                  </a:lnTo>
                  <a:lnTo>
                    <a:pt x="854" y="557"/>
                  </a:lnTo>
                  <a:lnTo>
                    <a:pt x="852" y="557"/>
                  </a:lnTo>
                  <a:lnTo>
                    <a:pt x="851" y="555"/>
                  </a:lnTo>
                  <a:lnTo>
                    <a:pt x="849" y="554"/>
                  </a:lnTo>
                  <a:lnTo>
                    <a:pt x="847" y="554"/>
                  </a:lnTo>
                  <a:lnTo>
                    <a:pt x="846" y="554"/>
                  </a:lnTo>
                  <a:lnTo>
                    <a:pt x="844" y="554"/>
                  </a:lnTo>
                  <a:lnTo>
                    <a:pt x="844" y="552"/>
                  </a:lnTo>
                  <a:lnTo>
                    <a:pt x="844" y="552"/>
                  </a:lnTo>
                  <a:lnTo>
                    <a:pt x="847" y="548"/>
                  </a:lnTo>
                  <a:lnTo>
                    <a:pt x="847" y="548"/>
                  </a:lnTo>
                  <a:lnTo>
                    <a:pt x="847" y="548"/>
                  </a:lnTo>
                  <a:lnTo>
                    <a:pt x="849" y="548"/>
                  </a:lnTo>
                  <a:lnTo>
                    <a:pt x="849" y="550"/>
                  </a:lnTo>
                  <a:lnTo>
                    <a:pt x="849" y="552"/>
                  </a:lnTo>
                  <a:lnTo>
                    <a:pt x="849" y="552"/>
                  </a:lnTo>
                  <a:lnTo>
                    <a:pt x="851" y="550"/>
                  </a:lnTo>
                  <a:lnTo>
                    <a:pt x="852" y="548"/>
                  </a:lnTo>
                  <a:lnTo>
                    <a:pt x="854" y="547"/>
                  </a:lnTo>
                  <a:lnTo>
                    <a:pt x="854" y="547"/>
                  </a:lnTo>
                  <a:lnTo>
                    <a:pt x="854" y="540"/>
                  </a:lnTo>
                  <a:lnTo>
                    <a:pt x="856" y="533"/>
                  </a:lnTo>
                  <a:lnTo>
                    <a:pt x="856" y="531"/>
                  </a:lnTo>
                  <a:lnTo>
                    <a:pt x="863" y="525"/>
                  </a:lnTo>
                  <a:lnTo>
                    <a:pt x="863" y="523"/>
                  </a:lnTo>
                  <a:lnTo>
                    <a:pt x="863" y="523"/>
                  </a:lnTo>
                  <a:lnTo>
                    <a:pt x="869" y="520"/>
                  </a:lnTo>
                  <a:lnTo>
                    <a:pt x="869" y="520"/>
                  </a:lnTo>
                  <a:lnTo>
                    <a:pt x="871" y="518"/>
                  </a:lnTo>
                  <a:lnTo>
                    <a:pt x="871" y="518"/>
                  </a:lnTo>
                  <a:lnTo>
                    <a:pt x="873" y="514"/>
                  </a:lnTo>
                  <a:lnTo>
                    <a:pt x="875" y="514"/>
                  </a:lnTo>
                  <a:lnTo>
                    <a:pt x="876" y="513"/>
                  </a:lnTo>
                  <a:lnTo>
                    <a:pt x="876" y="513"/>
                  </a:lnTo>
                  <a:lnTo>
                    <a:pt x="876" y="511"/>
                  </a:lnTo>
                  <a:lnTo>
                    <a:pt x="873" y="511"/>
                  </a:lnTo>
                  <a:lnTo>
                    <a:pt x="873" y="511"/>
                  </a:lnTo>
                  <a:lnTo>
                    <a:pt x="873" y="511"/>
                  </a:lnTo>
                  <a:lnTo>
                    <a:pt x="875" y="511"/>
                  </a:lnTo>
                  <a:lnTo>
                    <a:pt x="875" y="509"/>
                  </a:lnTo>
                  <a:lnTo>
                    <a:pt x="875" y="509"/>
                  </a:lnTo>
                  <a:lnTo>
                    <a:pt x="876" y="509"/>
                  </a:lnTo>
                  <a:lnTo>
                    <a:pt x="876" y="508"/>
                  </a:lnTo>
                  <a:lnTo>
                    <a:pt x="876" y="509"/>
                  </a:lnTo>
                  <a:lnTo>
                    <a:pt x="880" y="508"/>
                  </a:lnTo>
                  <a:lnTo>
                    <a:pt x="881" y="508"/>
                  </a:lnTo>
                  <a:lnTo>
                    <a:pt x="881" y="506"/>
                  </a:lnTo>
                  <a:lnTo>
                    <a:pt x="880" y="506"/>
                  </a:lnTo>
                  <a:lnTo>
                    <a:pt x="875" y="506"/>
                  </a:lnTo>
                  <a:lnTo>
                    <a:pt x="873" y="508"/>
                  </a:lnTo>
                  <a:lnTo>
                    <a:pt x="873" y="508"/>
                  </a:lnTo>
                  <a:lnTo>
                    <a:pt x="873" y="506"/>
                  </a:lnTo>
                  <a:lnTo>
                    <a:pt x="871" y="506"/>
                  </a:lnTo>
                  <a:lnTo>
                    <a:pt x="869" y="506"/>
                  </a:lnTo>
                  <a:lnTo>
                    <a:pt x="869" y="504"/>
                  </a:lnTo>
                  <a:lnTo>
                    <a:pt x="871" y="504"/>
                  </a:lnTo>
                  <a:lnTo>
                    <a:pt x="873" y="504"/>
                  </a:lnTo>
                  <a:lnTo>
                    <a:pt x="875" y="504"/>
                  </a:lnTo>
                  <a:lnTo>
                    <a:pt x="876" y="503"/>
                  </a:lnTo>
                  <a:lnTo>
                    <a:pt x="876" y="503"/>
                  </a:lnTo>
                  <a:lnTo>
                    <a:pt x="876" y="501"/>
                  </a:lnTo>
                  <a:lnTo>
                    <a:pt x="878" y="501"/>
                  </a:lnTo>
                  <a:lnTo>
                    <a:pt x="880" y="501"/>
                  </a:lnTo>
                  <a:lnTo>
                    <a:pt x="881" y="504"/>
                  </a:lnTo>
                  <a:lnTo>
                    <a:pt x="883" y="504"/>
                  </a:lnTo>
                  <a:lnTo>
                    <a:pt x="883" y="504"/>
                  </a:lnTo>
                  <a:lnTo>
                    <a:pt x="883" y="503"/>
                  </a:lnTo>
                  <a:lnTo>
                    <a:pt x="885" y="501"/>
                  </a:lnTo>
                  <a:lnTo>
                    <a:pt x="885" y="499"/>
                  </a:lnTo>
                  <a:lnTo>
                    <a:pt x="886" y="496"/>
                  </a:lnTo>
                  <a:lnTo>
                    <a:pt x="886" y="494"/>
                  </a:lnTo>
                  <a:lnTo>
                    <a:pt x="885" y="492"/>
                  </a:lnTo>
                  <a:lnTo>
                    <a:pt x="885" y="492"/>
                  </a:lnTo>
                  <a:lnTo>
                    <a:pt x="885" y="494"/>
                  </a:lnTo>
                  <a:lnTo>
                    <a:pt x="885" y="494"/>
                  </a:lnTo>
                  <a:lnTo>
                    <a:pt x="883" y="494"/>
                  </a:lnTo>
                  <a:lnTo>
                    <a:pt x="881" y="492"/>
                  </a:lnTo>
                  <a:lnTo>
                    <a:pt x="881" y="492"/>
                  </a:lnTo>
                  <a:lnTo>
                    <a:pt x="883" y="491"/>
                  </a:lnTo>
                  <a:lnTo>
                    <a:pt x="883" y="489"/>
                  </a:lnTo>
                  <a:lnTo>
                    <a:pt x="885" y="489"/>
                  </a:lnTo>
                  <a:lnTo>
                    <a:pt x="886" y="489"/>
                  </a:lnTo>
                  <a:lnTo>
                    <a:pt x="886" y="489"/>
                  </a:lnTo>
                  <a:lnTo>
                    <a:pt x="888" y="486"/>
                  </a:lnTo>
                  <a:lnTo>
                    <a:pt x="888" y="484"/>
                  </a:lnTo>
                  <a:lnTo>
                    <a:pt x="888" y="482"/>
                  </a:lnTo>
                  <a:lnTo>
                    <a:pt x="888" y="482"/>
                  </a:lnTo>
                  <a:lnTo>
                    <a:pt x="886" y="480"/>
                  </a:lnTo>
                  <a:lnTo>
                    <a:pt x="886" y="480"/>
                  </a:lnTo>
                  <a:lnTo>
                    <a:pt x="890" y="479"/>
                  </a:lnTo>
                  <a:lnTo>
                    <a:pt x="888" y="477"/>
                  </a:lnTo>
                  <a:lnTo>
                    <a:pt x="890" y="474"/>
                  </a:lnTo>
                  <a:lnTo>
                    <a:pt x="890" y="470"/>
                  </a:lnTo>
                  <a:lnTo>
                    <a:pt x="890" y="472"/>
                  </a:lnTo>
                  <a:lnTo>
                    <a:pt x="888" y="474"/>
                  </a:lnTo>
                  <a:lnTo>
                    <a:pt x="886" y="475"/>
                  </a:lnTo>
                  <a:lnTo>
                    <a:pt x="885" y="475"/>
                  </a:lnTo>
                  <a:lnTo>
                    <a:pt x="886" y="474"/>
                  </a:lnTo>
                  <a:lnTo>
                    <a:pt x="888" y="470"/>
                  </a:lnTo>
                  <a:lnTo>
                    <a:pt x="888" y="469"/>
                  </a:lnTo>
                  <a:lnTo>
                    <a:pt x="886" y="469"/>
                  </a:lnTo>
                  <a:lnTo>
                    <a:pt x="883" y="470"/>
                  </a:lnTo>
                  <a:lnTo>
                    <a:pt x="880" y="470"/>
                  </a:lnTo>
                  <a:lnTo>
                    <a:pt x="880" y="470"/>
                  </a:lnTo>
                  <a:lnTo>
                    <a:pt x="881" y="470"/>
                  </a:lnTo>
                  <a:lnTo>
                    <a:pt x="881" y="470"/>
                  </a:lnTo>
                  <a:lnTo>
                    <a:pt x="881" y="469"/>
                  </a:lnTo>
                  <a:lnTo>
                    <a:pt x="883" y="469"/>
                  </a:lnTo>
                  <a:lnTo>
                    <a:pt x="881" y="467"/>
                  </a:lnTo>
                  <a:lnTo>
                    <a:pt x="880" y="467"/>
                  </a:lnTo>
                  <a:lnTo>
                    <a:pt x="881" y="465"/>
                  </a:lnTo>
                  <a:lnTo>
                    <a:pt x="881" y="464"/>
                  </a:lnTo>
                  <a:lnTo>
                    <a:pt x="883" y="465"/>
                  </a:lnTo>
                  <a:lnTo>
                    <a:pt x="883" y="467"/>
                  </a:lnTo>
                  <a:lnTo>
                    <a:pt x="885" y="467"/>
                  </a:lnTo>
                  <a:lnTo>
                    <a:pt x="888" y="465"/>
                  </a:lnTo>
                  <a:lnTo>
                    <a:pt x="888" y="465"/>
                  </a:lnTo>
                  <a:lnTo>
                    <a:pt x="890" y="465"/>
                  </a:lnTo>
                  <a:lnTo>
                    <a:pt x="892" y="467"/>
                  </a:lnTo>
                  <a:lnTo>
                    <a:pt x="892" y="465"/>
                  </a:lnTo>
                  <a:lnTo>
                    <a:pt x="893" y="465"/>
                  </a:lnTo>
                  <a:lnTo>
                    <a:pt x="893" y="464"/>
                  </a:lnTo>
                  <a:lnTo>
                    <a:pt x="897" y="465"/>
                  </a:lnTo>
                  <a:lnTo>
                    <a:pt x="897" y="464"/>
                  </a:lnTo>
                  <a:lnTo>
                    <a:pt x="897" y="464"/>
                  </a:lnTo>
                  <a:lnTo>
                    <a:pt x="898" y="464"/>
                  </a:lnTo>
                  <a:lnTo>
                    <a:pt x="898" y="464"/>
                  </a:lnTo>
                  <a:lnTo>
                    <a:pt x="898" y="462"/>
                  </a:lnTo>
                  <a:lnTo>
                    <a:pt x="900" y="462"/>
                  </a:lnTo>
                  <a:lnTo>
                    <a:pt x="900" y="462"/>
                  </a:lnTo>
                  <a:lnTo>
                    <a:pt x="900" y="460"/>
                  </a:lnTo>
                  <a:lnTo>
                    <a:pt x="900" y="460"/>
                  </a:lnTo>
                  <a:lnTo>
                    <a:pt x="900" y="458"/>
                  </a:lnTo>
                  <a:lnTo>
                    <a:pt x="900" y="458"/>
                  </a:lnTo>
                  <a:lnTo>
                    <a:pt x="900" y="458"/>
                  </a:lnTo>
                  <a:lnTo>
                    <a:pt x="900" y="457"/>
                  </a:lnTo>
                  <a:lnTo>
                    <a:pt x="900" y="457"/>
                  </a:lnTo>
                  <a:lnTo>
                    <a:pt x="902" y="453"/>
                  </a:lnTo>
                  <a:lnTo>
                    <a:pt x="903" y="453"/>
                  </a:lnTo>
                  <a:lnTo>
                    <a:pt x="905" y="450"/>
                  </a:lnTo>
                  <a:lnTo>
                    <a:pt x="905" y="450"/>
                  </a:lnTo>
                  <a:lnTo>
                    <a:pt x="903" y="450"/>
                  </a:lnTo>
                  <a:lnTo>
                    <a:pt x="903" y="450"/>
                  </a:lnTo>
                  <a:lnTo>
                    <a:pt x="902" y="452"/>
                  </a:lnTo>
                  <a:lnTo>
                    <a:pt x="900" y="450"/>
                  </a:lnTo>
                  <a:lnTo>
                    <a:pt x="900" y="450"/>
                  </a:lnTo>
                  <a:lnTo>
                    <a:pt x="898" y="450"/>
                  </a:lnTo>
                  <a:lnTo>
                    <a:pt x="898" y="448"/>
                  </a:lnTo>
                  <a:lnTo>
                    <a:pt x="900" y="448"/>
                  </a:lnTo>
                  <a:lnTo>
                    <a:pt x="900" y="448"/>
                  </a:lnTo>
                  <a:lnTo>
                    <a:pt x="902" y="447"/>
                  </a:lnTo>
                  <a:lnTo>
                    <a:pt x="902" y="447"/>
                  </a:lnTo>
                  <a:lnTo>
                    <a:pt x="902" y="447"/>
                  </a:lnTo>
                  <a:lnTo>
                    <a:pt x="900" y="447"/>
                  </a:lnTo>
                  <a:lnTo>
                    <a:pt x="900" y="445"/>
                  </a:lnTo>
                  <a:lnTo>
                    <a:pt x="903" y="443"/>
                  </a:lnTo>
                  <a:lnTo>
                    <a:pt x="907" y="441"/>
                  </a:lnTo>
                  <a:lnTo>
                    <a:pt x="909" y="443"/>
                  </a:lnTo>
                  <a:lnTo>
                    <a:pt x="907" y="445"/>
                  </a:lnTo>
                  <a:lnTo>
                    <a:pt x="907" y="447"/>
                  </a:lnTo>
                  <a:lnTo>
                    <a:pt x="907" y="448"/>
                  </a:lnTo>
                  <a:lnTo>
                    <a:pt x="907" y="447"/>
                  </a:lnTo>
                  <a:lnTo>
                    <a:pt x="910" y="443"/>
                  </a:lnTo>
                  <a:lnTo>
                    <a:pt x="910" y="443"/>
                  </a:lnTo>
                  <a:lnTo>
                    <a:pt x="910" y="441"/>
                  </a:lnTo>
                  <a:lnTo>
                    <a:pt x="910" y="440"/>
                  </a:lnTo>
                  <a:lnTo>
                    <a:pt x="914" y="438"/>
                  </a:lnTo>
                  <a:lnTo>
                    <a:pt x="914" y="436"/>
                  </a:lnTo>
                  <a:lnTo>
                    <a:pt x="915" y="435"/>
                  </a:lnTo>
                  <a:lnTo>
                    <a:pt x="915" y="433"/>
                  </a:lnTo>
                  <a:lnTo>
                    <a:pt x="915" y="431"/>
                  </a:lnTo>
                  <a:lnTo>
                    <a:pt x="917" y="431"/>
                  </a:lnTo>
                  <a:lnTo>
                    <a:pt x="917" y="430"/>
                  </a:lnTo>
                  <a:lnTo>
                    <a:pt x="919" y="430"/>
                  </a:lnTo>
                  <a:lnTo>
                    <a:pt x="919" y="424"/>
                  </a:lnTo>
                  <a:lnTo>
                    <a:pt x="919" y="423"/>
                  </a:lnTo>
                  <a:lnTo>
                    <a:pt x="919" y="423"/>
                  </a:lnTo>
                  <a:lnTo>
                    <a:pt x="922" y="421"/>
                  </a:lnTo>
                  <a:lnTo>
                    <a:pt x="924" y="421"/>
                  </a:lnTo>
                  <a:lnTo>
                    <a:pt x="924" y="419"/>
                  </a:lnTo>
                  <a:lnTo>
                    <a:pt x="924" y="418"/>
                  </a:lnTo>
                  <a:lnTo>
                    <a:pt x="925" y="416"/>
                  </a:lnTo>
                  <a:lnTo>
                    <a:pt x="925" y="416"/>
                  </a:lnTo>
                  <a:lnTo>
                    <a:pt x="927" y="414"/>
                  </a:lnTo>
                  <a:lnTo>
                    <a:pt x="927" y="414"/>
                  </a:lnTo>
                  <a:lnTo>
                    <a:pt x="929" y="413"/>
                  </a:lnTo>
                  <a:lnTo>
                    <a:pt x="929" y="413"/>
                  </a:lnTo>
                  <a:lnTo>
                    <a:pt x="931" y="411"/>
                  </a:lnTo>
                  <a:lnTo>
                    <a:pt x="931" y="407"/>
                  </a:lnTo>
                  <a:lnTo>
                    <a:pt x="932" y="407"/>
                  </a:lnTo>
                  <a:lnTo>
                    <a:pt x="934" y="407"/>
                  </a:lnTo>
                  <a:lnTo>
                    <a:pt x="939" y="406"/>
                  </a:lnTo>
                  <a:lnTo>
                    <a:pt x="942" y="404"/>
                  </a:lnTo>
                  <a:lnTo>
                    <a:pt x="946" y="402"/>
                  </a:lnTo>
                  <a:lnTo>
                    <a:pt x="953" y="401"/>
                  </a:lnTo>
                  <a:lnTo>
                    <a:pt x="956" y="401"/>
                  </a:lnTo>
                  <a:lnTo>
                    <a:pt x="958" y="401"/>
                  </a:lnTo>
                  <a:lnTo>
                    <a:pt x="958" y="401"/>
                  </a:lnTo>
                  <a:lnTo>
                    <a:pt x="958" y="399"/>
                  </a:lnTo>
                  <a:lnTo>
                    <a:pt x="959" y="399"/>
                  </a:lnTo>
                  <a:lnTo>
                    <a:pt x="959" y="399"/>
                  </a:lnTo>
                  <a:lnTo>
                    <a:pt x="961" y="399"/>
                  </a:lnTo>
                  <a:lnTo>
                    <a:pt x="963" y="399"/>
                  </a:lnTo>
                  <a:lnTo>
                    <a:pt x="963" y="397"/>
                  </a:lnTo>
                  <a:lnTo>
                    <a:pt x="963" y="396"/>
                  </a:lnTo>
                  <a:lnTo>
                    <a:pt x="963" y="396"/>
                  </a:lnTo>
                  <a:lnTo>
                    <a:pt x="965" y="396"/>
                  </a:lnTo>
                  <a:lnTo>
                    <a:pt x="963" y="394"/>
                  </a:lnTo>
                  <a:lnTo>
                    <a:pt x="963" y="394"/>
                  </a:lnTo>
                  <a:lnTo>
                    <a:pt x="961" y="394"/>
                  </a:lnTo>
                  <a:lnTo>
                    <a:pt x="954" y="394"/>
                  </a:lnTo>
                  <a:lnTo>
                    <a:pt x="954" y="394"/>
                  </a:lnTo>
                  <a:lnTo>
                    <a:pt x="953" y="392"/>
                  </a:lnTo>
                  <a:lnTo>
                    <a:pt x="956" y="390"/>
                  </a:lnTo>
                  <a:lnTo>
                    <a:pt x="956" y="390"/>
                  </a:lnTo>
                  <a:lnTo>
                    <a:pt x="958" y="389"/>
                  </a:lnTo>
                  <a:lnTo>
                    <a:pt x="959" y="389"/>
                  </a:lnTo>
                  <a:lnTo>
                    <a:pt x="959" y="389"/>
                  </a:lnTo>
                  <a:lnTo>
                    <a:pt x="961" y="390"/>
                  </a:lnTo>
                  <a:lnTo>
                    <a:pt x="961" y="390"/>
                  </a:lnTo>
                  <a:lnTo>
                    <a:pt x="963" y="390"/>
                  </a:lnTo>
                  <a:lnTo>
                    <a:pt x="963" y="390"/>
                  </a:lnTo>
                  <a:lnTo>
                    <a:pt x="963" y="392"/>
                  </a:lnTo>
                  <a:lnTo>
                    <a:pt x="965" y="392"/>
                  </a:lnTo>
                  <a:lnTo>
                    <a:pt x="965" y="392"/>
                  </a:lnTo>
                  <a:lnTo>
                    <a:pt x="966" y="392"/>
                  </a:lnTo>
                  <a:lnTo>
                    <a:pt x="966" y="392"/>
                  </a:lnTo>
                  <a:lnTo>
                    <a:pt x="965" y="390"/>
                  </a:lnTo>
                  <a:lnTo>
                    <a:pt x="965" y="389"/>
                  </a:lnTo>
                  <a:lnTo>
                    <a:pt x="966" y="387"/>
                  </a:lnTo>
                  <a:lnTo>
                    <a:pt x="968" y="385"/>
                  </a:lnTo>
                  <a:lnTo>
                    <a:pt x="971" y="384"/>
                  </a:lnTo>
                  <a:lnTo>
                    <a:pt x="973" y="384"/>
                  </a:lnTo>
                  <a:lnTo>
                    <a:pt x="976" y="379"/>
                  </a:lnTo>
                  <a:lnTo>
                    <a:pt x="978" y="377"/>
                  </a:lnTo>
                  <a:lnTo>
                    <a:pt x="982" y="375"/>
                  </a:lnTo>
                  <a:lnTo>
                    <a:pt x="993" y="370"/>
                  </a:lnTo>
                  <a:lnTo>
                    <a:pt x="993" y="368"/>
                  </a:lnTo>
                  <a:lnTo>
                    <a:pt x="993" y="367"/>
                  </a:lnTo>
                  <a:lnTo>
                    <a:pt x="993" y="365"/>
                  </a:lnTo>
                  <a:lnTo>
                    <a:pt x="993" y="363"/>
                  </a:lnTo>
                  <a:lnTo>
                    <a:pt x="993" y="363"/>
                  </a:lnTo>
                  <a:lnTo>
                    <a:pt x="993" y="362"/>
                  </a:lnTo>
                  <a:lnTo>
                    <a:pt x="993" y="362"/>
                  </a:lnTo>
                  <a:lnTo>
                    <a:pt x="993" y="362"/>
                  </a:lnTo>
                  <a:lnTo>
                    <a:pt x="995" y="360"/>
                  </a:lnTo>
                  <a:lnTo>
                    <a:pt x="995" y="360"/>
                  </a:lnTo>
                  <a:lnTo>
                    <a:pt x="995" y="360"/>
                  </a:lnTo>
                  <a:lnTo>
                    <a:pt x="993" y="358"/>
                  </a:lnTo>
                  <a:lnTo>
                    <a:pt x="993" y="358"/>
                  </a:lnTo>
                  <a:lnTo>
                    <a:pt x="993" y="357"/>
                  </a:lnTo>
                  <a:lnTo>
                    <a:pt x="993" y="355"/>
                  </a:lnTo>
                  <a:lnTo>
                    <a:pt x="993" y="355"/>
                  </a:lnTo>
                  <a:lnTo>
                    <a:pt x="993" y="353"/>
                  </a:lnTo>
                  <a:lnTo>
                    <a:pt x="995" y="351"/>
                  </a:lnTo>
                  <a:lnTo>
                    <a:pt x="995" y="351"/>
                  </a:lnTo>
                  <a:lnTo>
                    <a:pt x="997" y="350"/>
                  </a:lnTo>
                  <a:lnTo>
                    <a:pt x="997" y="350"/>
                  </a:lnTo>
                  <a:lnTo>
                    <a:pt x="995" y="350"/>
                  </a:lnTo>
                  <a:lnTo>
                    <a:pt x="995" y="348"/>
                  </a:lnTo>
                  <a:lnTo>
                    <a:pt x="993" y="346"/>
                  </a:lnTo>
                  <a:lnTo>
                    <a:pt x="992" y="345"/>
                  </a:lnTo>
                  <a:lnTo>
                    <a:pt x="992" y="345"/>
                  </a:lnTo>
                  <a:lnTo>
                    <a:pt x="992" y="343"/>
                  </a:lnTo>
                  <a:lnTo>
                    <a:pt x="992" y="341"/>
                  </a:lnTo>
                  <a:lnTo>
                    <a:pt x="995" y="336"/>
                  </a:lnTo>
                  <a:lnTo>
                    <a:pt x="995" y="334"/>
                  </a:lnTo>
                  <a:lnTo>
                    <a:pt x="997" y="333"/>
                  </a:lnTo>
                  <a:lnTo>
                    <a:pt x="1004" y="324"/>
                  </a:lnTo>
                  <a:lnTo>
                    <a:pt x="1007" y="323"/>
                  </a:lnTo>
                  <a:lnTo>
                    <a:pt x="1012" y="319"/>
                  </a:lnTo>
                  <a:lnTo>
                    <a:pt x="1014" y="317"/>
                  </a:lnTo>
                  <a:lnTo>
                    <a:pt x="1012" y="316"/>
                  </a:lnTo>
                  <a:lnTo>
                    <a:pt x="1014" y="314"/>
                  </a:lnTo>
                  <a:lnTo>
                    <a:pt x="1017" y="309"/>
                  </a:lnTo>
                  <a:lnTo>
                    <a:pt x="1019" y="309"/>
                  </a:lnTo>
                  <a:lnTo>
                    <a:pt x="1019" y="307"/>
                  </a:lnTo>
                  <a:lnTo>
                    <a:pt x="1019" y="307"/>
                  </a:lnTo>
                  <a:lnTo>
                    <a:pt x="1019" y="307"/>
                  </a:lnTo>
                  <a:lnTo>
                    <a:pt x="1019" y="307"/>
                  </a:lnTo>
                  <a:lnTo>
                    <a:pt x="1019" y="306"/>
                  </a:lnTo>
                  <a:lnTo>
                    <a:pt x="1019" y="304"/>
                  </a:lnTo>
                  <a:lnTo>
                    <a:pt x="1019" y="304"/>
                  </a:lnTo>
                  <a:lnTo>
                    <a:pt x="1021" y="302"/>
                  </a:lnTo>
                  <a:lnTo>
                    <a:pt x="1022" y="302"/>
                  </a:lnTo>
                  <a:lnTo>
                    <a:pt x="1021" y="299"/>
                  </a:lnTo>
                  <a:lnTo>
                    <a:pt x="1022" y="295"/>
                  </a:lnTo>
                  <a:lnTo>
                    <a:pt x="1024" y="292"/>
                  </a:lnTo>
                  <a:lnTo>
                    <a:pt x="1026" y="290"/>
                  </a:lnTo>
                  <a:lnTo>
                    <a:pt x="1027" y="289"/>
                  </a:lnTo>
                  <a:lnTo>
                    <a:pt x="1029" y="287"/>
                  </a:lnTo>
                  <a:lnTo>
                    <a:pt x="1029" y="285"/>
                  </a:lnTo>
                  <a:lnTo>
                    <a:pt x="1029" y="284"/>
                  </a:lnTo>
                  <a:lnTo>
                    <a:pt x="1027" y="282"/>
                  </a:lnTo>
                  <a:lnTo>
                    <a:pt x="1027" y="282"/>
                  </a:lnTo>
                  <a:lnTo>
                    <a:pt x="1027" y="280"/>
                  </a:lnTo>
                  <a:lnTo>
                    <a:pt x="1027" y="280"/>
                  </a:lnTo>
                  <a:lnTo>
                    <a:pt x="1031" y="273"/>
                  </a:lnTo>
                  <a:lnTo>
                    <a:pt x="1031" y="272"/>
                  </a:lnTo>
                  <a:lnTo>
                    <a:pt x="1031" y="267"/>
                  </a:lnTo>
                  <a:lnTo>
                    <a:pt x="1031" y="265"/>
                  </a:lnTo>
                  <a:lnTo>
                    <a:pt x="1032" y="261"/>
                  </a:lnTo>
                  <a:lnTo>
                    <a:pt x="1036" y="255"/>
                  </a:lnTo>
                  <a:lnTo>
                    <a:pt x="1038" y="255"/>
                  </a:lnTo>
                  <a:lnTo>
                    <a:pt x="1038" y="253"/>
                  </a:lnTo>
                  <a:lnTo>
                    <a:pt x="1039" y="251"/>
                  </a:lnTo>
                  <a:lnTo>
                    <a:pt x="1039" y="250"/>
                  </a:lnTo>
                  <a:lnTo>
                    <a:pt x="1038" y="250"/>
                  </a:lnTo>
                  <a:lnTo>
                    <a:pt x="1038" y="248"/>
                  </a:lnTo>
                  <a:lnTo>
                    <a:pt x="1038" y="246"/>
                  </a:lnTo>
                  <a:lnTo>
                    <a:pt x="1038" y="244"/>
                  </a:lnTo>
                  <a:lnTo>
                    <a:pt x="1039" y="241"/>
                  </a:lnTo>
                  <a:lnTo>
                    <a:pt x="1041" y="241"/>
                  </a:lnTo>
                  <a:lnTo>
                    <a:pt x="1041" y="239"/>
                  </a:lnTo>
                  <a:lnTo>
                    <a:pt x="1041" y="238"/>
                  </a:lnTo>
                  <a:lnTo>
                    <a:pt x="1041" y="238"/>
                  </a:lnTo>
                  <a:lnTo>
                    <a:pt x="1039" y="236"/>
                  </a:lnTo>
                  <a:lnTo>
                    <a:pt x="1039" y="236"/>
                  </a:lnTo>
                  <a:lnTo>
                    <a:pt x="1039" y="236"/>
                  </a:lnTo>
                  <a:lnTo>
                    <a:pt x="1039" y="238"/>
                  </a:lnTo>
                  <a:lnTo>
                    <a:pt x="1038" y="238"/>
                  </a:lnTo>
                  <a:lnTo>
                    <a:pt x="1036" y="236"/>
                  </a:lnTo>
                  <a:lnTo>
                    <a:pt x="1036" y="236"/>
                  </a:lnTo>
                  <a:lnTo>
                    <a:pt x="1036" y="236"/>
                  </a:lnTo>
                  <a:lnTo>
                    <a:pt x="1036" y="234"/>
                  </a:lnTo>
                  <a:lnTo>
                    <a:pt x="1036" y="234"/>
                  </a:lnTo>
                  <a:lnTo>
                    <a:pt x="1034" y="231"/>
                  </a:lnTo>
                  <a:lnTo>
                    <a:pt x="1034" y="217"/>
                  </a:lnTo>
                  <a:lnTo>
                    <a:pt x="1034" y="216"/>
                  </a:lnTo>
                  <a:lnTo>
                    <a:pt x="1034" y="216"/>
                  </a:lnTo>
                  <a:lnTo>
                    <a:pt x="1034" y="214"/>
                  </a:lnTo>
                  <a:lnTo>
                    <a:pt x="1034" y="214"/>
                  </a:lnTo>
                  <a:lnTo>
                    <a:pt x="1036" y="202"/>
                  </a:lnTo>
                  <a:lnTo>
                    <a:pt x="1038" y="200"/>
                  </a:lnTo>
                  <a:lnTo>
                    <a:pt x="1039" y="197"/>
                  </a:lnTo>
                  <a:lnTo>
                    <a:pt x="1039" y="195"/>
                  </a:lnTo>
                  <a:lnTo>
                    <a:pt x="1041" y="194"/>
                  </a:lnTo>
                  <a:lnTo>
                    <a:pt x="1044" y="188"/>
                  </a:lnTo>
                  <a:lnTo>
                    <a:pt x="1046" y="185"/>
                  </a:lnTo>
                  <a:lnTo>
                    <a:pt x="1044" y="182"/>
                  </a:lnTo>
                  <a:lnTo>
                    <a:pt x="1049" y="175"/>
                  </a:lnTo>
                  <a:lnTo>
                    <a:pt x="1051" y="171"/>
                  </a:lnTo>
                  <a:lnTo>
                    <a:pt x="1051" y="166"/>
                  </a:lnTo>
                  <a:lnTo>
                    <a:pt x="1049" y="165"/>
                  </a:lnTo>
                  <a:lnTo>
                    <a:pt x="1049" y="163"/>
                  </a:lnTo>
                  <a:lnTo>
                    <a:pt x="1051" y="163"/>
                  </a:lnTo>
                  <a:lnTo>
                    <a:pt x="1051" y="161"/>
                  </a:lnTo>
                  <a:lnTo>
                    <a:pt x="1051" y="160"/>
                  </a:lnTo>
                  <a:lnTo>
                    <a:pt x="1053" y="160"/>
                  </a:lnTo>
                  <a:lnTo>
                    <a:pt x="1055" y="154"/>
                  </a:lnTo>
                  <a:lnTo>
                    <a:pt x="1056" y="153"/>
                  </a:lnTo>
                  <a:lnTo>
                    <a:pt x="1056" y="151"/>
                  </a:lnTo>
                  <a:lnTo>
                    <a:pt x="1056" y="148"/>
                  </a:lnTo>
                  <a:lnTo>
                    <a:pt x="1056" y="148"/>
                  </a:lnTo>
                  <a:lnTo>
                    <a:pt x="1058" y="146"/>
                  </a:lnTo>
                  <a:lnTo>
                    <a:pt x="1058" y="144"/>
                  </a:lnTo>
                  <a:lnTo>
                    <a:pt x="1058" y="141"/>
                  </a:lnTo>
                  <a:lnTo>
                    <a:pt x="1058" y="141"/>
                  </a:lnTo>
                  <a:lnTo>
                    <a:pt x="1058" y="139"/>
                  </a:lnTo>
                  <a:lnTo>
                    <a:pt x="1058" y="137"/>
                  </a:lnTo>
                  <a:lnTo>
                    <a:pt x="1061" y="134"/>
                  </a:lnTo>
                  <a:lnTo>
                    <a:pt x="1061" y="132"/>
                  </a:lnTo>
                  <a:lnTo>
                    <a:pt x="1060" y="131"/>
                  </a:lnTo>
                  <a:lnTo>
                    <a:pt x="1060" y="129"/>
                  </a:lnTo>
                  <a:lnTo>
                    <a:pt x="1060" y="129"/>
                  </a:lnTo>
                  <a:lnTo>
                    <a:pt x="1061" y="127"/>
                  </a:lnTo>
                  <a:lnTo>
                    <a:pt x="1061" y="127"/>
                  </a:lnTo>
                  <a:lnTo>
                    <a:pt x="1061" y="127"/>
                  </a:lnTo>
                  <a:lnTo>
                    <a:pt x="1061" y="126"/>
                  </a:lnTo>
                  <a:lnTo>
                    <a:pt x="1061" y="126"/>
                  </a:lnTo>
                  <a:lnTo>
                    <a:pt x="1061" y="124"/>
                  </a:lnTo>
                  <a:lnTo>
                    <a:pt x="1061" y="122"/>
                  </a:lnTo>
                  <a:lnTo>
                    <a:pt x="1063" y="120"/>
                  </a:lnTo>
                  <a:lnTo>
                    <a:pt x="1063" y="115"/>
                  </a:lnTo>
                  <a:lnTo>
                    <a:pt x="1065" y="114"/>
                  </a:lnTo>
                  <a:lnTo>
                    <a:pt x="1065" y="114"/>
                  </a:lnTo>
                  <a:lnTo>
                    <a:pt x="1063" y="112"/>
                  </a:lnTo>
                  <a:lnTo>
                    <a:pt x="1063" y="110"/>
                  </a:lnTo>
                  <a:lnTo>
                    <a:pt x="1065" y="109"/>
                  </a:lnTo>
                  <a:lnTo>
                    <a:pt x="1065" y="109"/>
                  </a:lnTo>
                  <a:lnTo>
                    <a:pt x="1065" y="107"/>
                  </a:lnTo>
                  <a:lnTo>
                    <a:pt x="1063" y="105"/>
                  </a:lnTo>
                  <a:lnTo>
                    <a:pt x="1063" y="102"/>
                  </a:lnTo>
                  <a:lnTo>
                    <a:pt x="1063" y="98"/>
                  </a:lnTo>
                  <a:lnTo>
                    <a:pt x="1065" y="95"/>
                  </a:lnTo>
                  <a:lnTo>
                    <a:pt x="1068" y="88"/>
                  </a:lnTo>
                  <a:lnTo>
                    <a:pt x="1070" y="88"/>
                  </a:lnTo>
                  <a:lnTo>
                    <a:pt x="1070" y="88"/>
                  </a:lnTo>
                  <a:lnTo>
                    <a:pt x="1072" y="87"/>
                  </a:lnTo>
                  <a:lnTo>
                    <a:pt x="1072" y="87"/>
                  </a:lnTo>
                  <a:lnTo>
                    <a:pt x="1072" y="87"/>
                  </a:lnTo>
                  <a:lnTo>
                    <a:pt x="1070" y="81"/>
                  </a:lnTo>
                  <a:lnTo>
                    <a:pt x="1070" y="81"/>
                  </a:lnTo>
                  <a:lnTo>
                    <a:pt x="1072" y="80"/>
                  </a:lnTo>
                  <a:lnTo>
                    <a:pt x="1072" y="76"/>
                  </a:lnTo>
                  <a:lnTo>
                    <a:pt x="1073" y="75"/>
                  </a:lnTo>
                  <a:lnTo>
                    <a:pt x="1078" y="70"/>
                  </a:lnTo>
                  <a:lnTo>
                    <a:pt x="1083" y="64"/>
                  </a:lnTo>
                  <a:lnTo>
                    <a:pt x="1085" y="63"/>
                  </a:lnTo>
                  <a:lnTo>
                    <a:pt x="1085" y="59"/>
                  </a:lnTo>
                  <a:lnTo>
                    <a:pt x="1085" y="56"/>
                  </a:lnTo>
                  <a:lnTo>
                    <a:pt x="1085" y="53"/>
                  </a:lnTo>
                  <a:lnTo>
                    <a:pt x="1087" y="51"/>
                  </a:lnTo>
                  <a:lnTo>
                    <a:pt x="1087" y="49"/>
                  </a:lnTo>
                  <a:lnTo>
                    <a:pt x="1087" y="49"/>
                  </a:lnTo>
                  <a:lnTo>
                    <a:pt x="1087" y="47"/>
                  </a:lnTo>
                  <a:lnTo>
                    <a:pt x="1087" y="47"/>
                  </a:lnTo>
                  <a:lnTo>
                    <a:pt x="1087" y="46"/>
                  </a:lnTo>
                  <a:lnTo>
                    <a:pt x="1087" y="44"/>
                  </a:lnTo>
                  <a:lnTo>
                    <a:pt x="1087" y="44"/>
                  </a:lnTo>
                  <a:close/>
                  <a:moveTo>
                    <a:pt x="696" y="390"/>
                  </a:moveTo>
                  <a:lnTo>
                    <a:pt x="698" y="390"/>
                  </a:lnTo>
                  <a:lnTo>
                    <a:pt x="700" y="389"/>
                  </a:lnTo>
                  <a:lnTo>
                    <a:pt x="701" y="385"/>
                  </a:lnTo>
                  <a:lnTo>
                    <a:pt x="703" y="385"/>
                  </a:lnTo>
                  <a:lnTo>
                    <a:pt x="703" y="384"/>
                  </a:lnTo>
                  <a:lnTo>
                    <a:pt x="705" y="384"/>
                  </a:lnTo>
                  <a:lnTo>
                    <a:pt x="706" y="384"/>
                  </a:lnTo>
                  <a:lnTo>
                    <a:pt x="708" y="385"/>
                  </a:lnTo>
                  <a:lnTo>
                    <a:pt x="708" y="385"/>
                  </a:lnTo>
                  <a:lnTo>
                    <a:pt x="710" y="385"/>
                  </a:lnTo>
                  <a:lnTo>
                    <a:pt x="710" y="384"/>
                  </a:lnTo>
                  <a:lnTo>
                    <a:pt x="710" y="380"/>
                  </a:lnTo>
                  <a:lnTo>
                    <a:pt x="712" y="379"/>
                  </a:lnTo>
                  <a:lnTo>
                    <a:pt x="713" y="377"/>
                  </a:lnTo>
                  <a:lnTo>
                    <a:pt x="713" y="384"/>
                  </a:lnTo>
                  <a:lnTo>
                    <a:pt x="713" y="385"/>
                  </a:lnTo>
                  <a:lnTo>
                    <a:pt x="713" y="385"/>
                  </a:lnTo>
                  <a:lnTo>
                    <a:pt x="715" y="384"/>
                  </a:lnTo>
                  <a:lnTo>
                    <a:pt x="715" y="385"/>
                  </a:lnTo>
                  <a:lnTo>
                    <a:pt x="715" y="387"/>
                  </a:lnTo>
                  <a:lnTo>
                    <a:pt x="713" y="387"/>
                  </a:lnTo>
                  <a:lnTo>
                    <a:pt x="712" y="387"/>
                  </a:lnTo>
                  <a:lnTo>
                    <a:pt x="712" y="387"/>
                  </a:lnTo>
                  <a:lnTo>
                    <a:pt x="710" y="389"/>
                  </a:lnTo>
                  <a:lnTo>
                    <a:pt x="710" y="389"/>
                  </a:lnTo>
                  <a:lnTo>
                    <a:pt x="708" y="389"/>
                  </a:lnTo>
                  <a:lnTo>
                    <a:pt x="706" y="389"/>
                  </a:lnTo>
                  <a:lnTo>
                    <a:pt x="706" y="387"/>
                  </a:lnTo>
                  <a:lnTo>
                    <a:pt x="705" y="387"/>
                  </a:lnTo>
                  <a:lnTo>
                    <a:pt x="703" y="387"/>
                  </a:lnTo>
                  <a:lnTo>
                    <a:pt x="703" y="389"/>
                  </a:lnTo>
                  <a:lnTo>
                    <a:pt x="705" y="392"/>
                  </a:lnTo>
                  <a:lnTo>
                    <a:pt x="706" y="394"/>
                  </a:lnTo>
                  <a:lnTo>
                    <a:pt x="710" y="396"/>
                  </a:lnTo>
                  <a:lnTo>
                    <a:pt x="710" y="396"/>
                  </a:lnTo>
                  <a:lnTo>
                    <a:pt x="710" y="397"/>
                  </a:lnTo>
                  <a:lnTo>
                    <a:pt x="708" y="397"/>
                  </a:lnTo>
                  <a:lnTo>
                    <a:pt x="708" y="397"/>
                  </a:lnTo>
                  <a:lnTo>
                    <a:pt x="706" y="396"/>
                  </a:lnTo>
                  <a:lnTo>
                    <a:pt x="705" y="397"/>
                  </a:lnTo>
                  <a:lnTo>
                    <a:pt x="705" y="397"/>
                  </a:lnTo>
                  <a:lnTo>
                    <a:pt x="705" y="399"/>
                  </a:lnTo>
                  <a:lnTo>
                    <a:pt x="706" y="399"/>
                  </a:lnTo>
                  <a:lnTo>
                    <a:pt x="708" y="399"/>
                  </a:lnTo>
                  <a:lnTo>
                    <a:pt x="710" y="399"/>
                  </a:lnTo>
                  <a:lnTo>
                    <a:pt x="710" y="401"/>
                  </a:lnTo>
                  <a:lnTo>
                    <a:pt x="712" y="401"/>
                  </a:lnTo>
                  <a:lnTo>
                    <a:pt x="710" y="402"/>
                  </a:lnTo>
                  <a:lnTo>
                    <a:pt x="710" y="402"/>
                  </a:lnTo>
                  <a:lnTo>
                    <a:pt x="710" y="402"/>
                  </a:lnTo>
                  <a:lnTo>
                    <a:pt x="710" y="409"/>
                  </a:lnTo>
                  <a:lnTo>
                    <a:pt x="710" y="411"/>
                  </a:lnTo>
                  <a:lnTo>
                    <a:pt x="708" y="411"/>
                  </a:lnTo>
                  <a:lnTo>
                    <a:pt x="708" y="411"/>
                  </a:lnTo>
                  <a:lnTo>
                    <a:pt x="708" y="409"/>
                  </a:lnTo>
                  <a:lnTo>
                    <a:pt x="708" y="407"/>
                  </a:lnTo>
                  <a:lnTo>
                    <a:pt x="708" y="406"/>
                  </a:lnTo>
                  <a:lnTo>
                    <a:pt x="708" y="404"/>
                  </a:lnTo>
                  <a:lnTo>
                    <a:pt x="708" y="402"/>
                  </a:lnTo>
                  <a:lnTo>
                    <a:pt x="706" y="401"/>
                  </a:lnTo>
                  <a:lnTo>
                    <a:pt x="703" y="401"/>
                  </a:lnTo>
                  <a:lnTo>
                    <a:pt x="701" y="399"/>
                  </a:lnTo>
                  <a:lnTo>
                    <a:pt x="703" y="397"/>
                  </a:lnTo>
                  <a:lnTo>
                    <a:pt x="703" y="396"/>
                  </a:lnTo>
                  <a:lnTo>
                    <a:pt x="701" y="396"/>
                  </a:lnTo>
                  <a:lnTo>
                    <a:pt x="700" y="397"/>
                  </a:lnTo>
                  <a:lnTo>
                    <a:pt x="700" y="394"/>
                  </a:lnTo>
                  <a:lnTo>
                    <a:pt x="700" y="392"/>
                  </a:lnTo>
                  <a:lnTo>
                    <a:pt x="698" y="392"/>
                  </a:lnTo>
                  <a:lnTo>
                    <a:pt x="698" y="394"/>
                  </a:lnTo>
                  <a:lnTo>
                    <a:pt x="696" y="394"/>
                  </a:lnTo>
                  <a:lnTo>
                    <a:pt x="696" y="392"/>
                  </a:lnTo>
                  <a:lnTo>
                    <a:pt x="696" y="390"/>
                  </a:lnTo>
                  <a:close/>
                  <a:moveTo>
                    <a:pt x="686" y="497"/>
                  </a:moveTo>
                  <a:lnTo>
                    <a:pt x="688" y="497"/>
                  </a:lnTo>
                  <a:lnTo>
                    <a:pt x="688" y="497"/>
                  </a:lnTo>
                  <a:lnTo>
                    <a:pt x="688" y="497"/>
                  </a:lnTo>
                  <a:lnTo>
                    <a:pt x="689" y="497"/>
                  </a:lnTo>
                  <a:lnTo>
                    <a:pt x="691" y="497"/>
                  </a:lnTo>
                  <a:lnTo>
                    <a:pt x="695" y="496"/>
                  </a:lnTo>
                  <a:lnTo>
                    <a:pt x="696" y="496"/>
                  </a:lnTo>
                  <a:lnTo>
                    <a:pt x="695" y="497"/>
                  </a:lnTo>
                  <a:lnTo>
                    <a:pt x="691" y="499"/>
                  </a:lnTo>
                  <a:lnTo>
                    <a:pt x="691" y="501"/>
                  </a:lnTo>
                  <a:lnTo>
                    <a:pt x="691" y="503"/>
                  </a:lnTo>
                  <a:lnTo>
                    <a:pt x="693" y="504"/>
                  </a:lnTo>
                  <a:lnTo>
                    <a:pt x="693" y="504"/>
                  </a:lnTo>
                  <a:lnTo>
                    <a:pt x="691" y="504"/>
                  </a:lnTo>
                  <a:lnTo>
                    <a:pt x="691" y="504"/>
                  </a:lnTo>
                  <a:lnTo>
                    <a:pt x="689" y="504"/>
                  </a:lnTo>
                  <a:lnTo>
                    <a:pt x="689" y="501"/>
                  </a:lnTo>
                  <a:lnTo>
                    <a:pt x="688" y="499"/>
                  </a:lnTo>
                  <a:lnTo>
                    <a:pt x="688" y="503"/>
                  </a:lnTo>
                  <a:lnTo>
                    <a:pt x="686" y="504"/>
                  </a:lnTo>
                  <a:lnTo>
                    <a:pt x="686" y="504"/>
                  </a:lnTo>
                  <a:lnTo>
                    <a:pt x="686" y="501"/>
                  </a:lnTo>
                  <a:lnTo>
                    <a:pt x="686" y="497"/>
                  </a:lnTo>
                  <a:close/>
                  <a:moveTo>
                    <a:pt x="723" y="620"/>
                  </a:moveTo>
                  <a:lnTo>
                    <a:pt x="722" y="620"/>
                  </a:lnTo>
                  <a:lnTo>
                    <a:pt x="722" y="621"/>
                  </a:lnTo>
                  <a:lnTo>
                    <a:pt x="720" y="621"/>
                  </a:lnTo>
                  <a:lnTo>
                    <a:pt x="720" y="621"/>
                  </a:lnTo>
                  <a:lnTo>
                    <a:pt x="718" y="621"/>
                  </a:lnTo>
                  <a:lnTo>
                    <a:pt x="713" y="621"/>
                  </a:lnTo>
                  <a:lnTo>
                    <a:pt x="712" y="621"/>
                  </a:lnTo>
                  <a:lnTo>
                    <a:pt x="712" y="621"/>
                  </a:lnTo>
                  <a:lnTo>
                    <a:pt x="710" y="621"/>
                  </a:lnTo>
                  <a:lnTo>
                    <a:pt x="710" y="623"/>
                  </a:lnTo>
                  <a:lnTo>
                    <a:pt x="710" y="623"/>
                  </a:lnTo>
                  <a:lnTo>
                    <a:pt x="708" y="623"/>
                  </a:lnTo>
                  <a:lnTo>
                    <a:pt x="708" y="623"/>
                  </a:lnTo>
                  <a:lnTo>
                    <a:pt x="706" y="623"/>
                  </a:lnTo>
                  <a:lnTo>
                    <a:pt x="706" y="623"/>
                  </a:lnTo>
                  <a:lnTo>
                    <a:pt x="706" y="623"/>
                  </a:lnTo>
                  <a:lnTo>
                    <a:pt x="705" y="623"/>
                  </a:lnTo>
                  <a:lnTo>
                    <a:pt x="705" y="623"/>
                  </a:lnTo>
                  <a:lnTo>
                    <a:pt x="705" y="623"/>
                  </a:lnTo>
                  <a:lnTo>
                    <a:pt x="703" y="627"/>
                  </a:lnTo>
                  <a:lnTo>
                    <a:pt x="703" y="627"/>
                  </a:lnTo>
                  <a:lnTo>
                    <a:pt x="701" y="627"/>
                  </a:lnTo>
                  <a:lnTo>
                    <a:pt x="701" y="627"/>
                  </a:lnTo>
                  <a:lnTo>
                    <a:pt x="701" y="628"/>
                  </a:lnTo>
                  <a:lnTo>
                    <a:pt x="701" y="628"/>
                  </a:lnTo>
                  <a:lnTo>
                    <a:pt x="701" y="628"/>
                  </a:lnTo>
                  <a:lnTo>
                    <a:pt x="701" y="628"/>
                  </a:lnTo>
                  <a:lnTo>
                    <a:pt x="701" y="630"/>
                  </a:lnTo>
                  <a:lnTo>
                    <a:pt x="701" y="630"/>
                  </a:lnTo>
                  <a:lnTo>
                    <a:pt x="701" y="632"/>
                  </a:lnTo>
                  <a:lnTo>
                    <a:pt x="700" y="632"/>
                  </a:lnTo>
                  <a:lnTo>
                    <a:pt x="700" y="632"/>
                  </a:lnTo>
                  <a:lnTo>
                    <a:pt x="701" y="633"/>
                  </a:lnTo>
                  <a:lnTo>
                    <a:pt x="701" y="633"/>
                  </a:lnTo>
                  <a:lnTo>
                    <a:pt x="701" y="633"/>
                  </a:lnTo>
                  <a:lnTo>
                    <a:pt x="701" y="635"/>
                  </a:lnTo>
                  <a:lnTo>
                    <a:pt x="701" y="635"/>
                  </a:lnTo>
                  <a:lnTo>
                    <a:pt x="701" y="637"/>
                  </a:lnTo>
                  <a:lnTo>
                    <a:pt x="700" y="638"/>
                  </a:lnTo>
                  <a:lnTo>
                    <a:pt x="700" y="640"/>
                  </a:lnTo>
                  <a:lnTo>
                    <a:pt x="700" y="640"/>
                  </a:lnTo>
                  <a:lnTo>
                    <a:pt x="700" y="640"/>
                  </a:lnTo>
                  <a:lnTo>
                    <a:pt x="696" y="642"/>
                  </a:lnTo>
                  <a:lnTo>
                    <a:pt x="696" y="642"/>
                  </a:lnTo>
                  <a:lnTo>
                    <a:pt x="696" y="644"/>
                  </a:lnTo>
                  <a:lnTo>
                    <a:pt x="696" y="645"/>
                  </a:lnTo>
                  <a:lnTo>
                    <a:pt x="696" y="650"/>
                  </a:lnTo>
                  <a:lnTo>
                    <a:pt x="698" y="652"/>
                  </a:lnTo>
                  <a:lnTo>
                    <a:pt x="698" y="654"/>
                  </a:lnTo>
                  <a:lnTo>
                    <a:pt x="696" y="655"/>
                  </a:lnTo>
                  <a:lnTo>
                    <a:pt x="696" y="657"/>
                  </a:lnTo>
                  <a:lnTo>
                    <a:pt x="696" y="657"/>
                  </a:lnTo>
                  <a:lnTo>
                    <a:pt x="698" y="660"/>
                  </a:lnTo>
                  <a:lnTo>
                    <a:pt x="698" y="662"/>
                  </a:lnTo>
                  <a:lnTo>
                    <a:pt x="698" y="662"/>
                  </a:lnTo>
                  <a:lnTo>
                    <a:pt x="698" y="664"/>
                  </a:lnTo>
                  <a:lnTo>
                    <a:pt x="696" y="664"/>
                  </a:lnTo>
                  <a:lnTo>
                    <a:pt x="696" y="666"/>
                  </a:lnTo>
                  <a:lnTo>
                    <a:pt x="696" y="666"/>
                  </a:lnTo>
                  <a:lnTo>
                    <a:pt x="696" y="666"/>
                  </a:lnTo>
                  <a:lnTo>
                    <a:pt x="695" y="666"/>
                  </a:lnTo>
                  <a:lnTo>
                    <a:pt x="695" y="666"/>
                  </a:lnTo>
                  <a:lnTo>
                    <a:pt x="695" y="667"/>
                  </a:lnTo>
                  <a:lnTo>
                    <a:pt x="695" y="667"/>
                  </a:lnTo>
                  <a:lnTo>
                    <a:pt x="693" y="669"/>
                  </a:lnTo>
                  <a:lnTo>
                    <a:pt x="693" y="669"/>
                  </a:lnTo>
                  <a:lnTo>
                    <a:pt x="693" y="669"/>
                  </a:lnTo>
                  <a:lnTo>
                    <a:pt x="693" y="669"/>
                  </a:lnTo>
                  <a:lnTo>
                    <a:pt x="693" y="669"/>
                  </a:lnTo>
                  <a:lnTo>
                    <a:pt x="691" y="669"/>
                  </a:lnTo>
                  <a:lnTo>
                    <a:pt x="691" y="669"/>
                  </a:lnTo>
                  <a:lnTo>
                    <a:pt x="689" y="669"/>
                  </a:lnTo>
                  <a:lnTo>
                    <a:pt x="684" y="667"/>
                  </a:lnTo>
                  <a:lnTo>
                    <a:pt x="683" y="667"/>
                  </a:lnTo>
                  <a:lnTo>
                    <a:pt x="683" y="666"/>
                  </a:lnTo>
                  <a:lnTo>
                    <a:pt x="683" y="666"/>
                  </a:lnTo>
                  <a:lnTo>
                    <a:pt x="683" y="666"/>
                  </a:lnTo>
                  <a:lnTo>
                    <a:pt x="681" y="662"/>
                  </a:lnTo>
                  <a:lnTo>
                    <a:pt x="679" y="660"/>
                  </a:lnTo>
                  <a:lnTo>
                    <a:pt x="679" y="657"/>
                  </a:lnTo>
                  <a:lnTo>
                    <a:pt x="679" y="654"/>
                  </a:lnTo>
                  <a:lnTo>
                    <a:pt x="679" y="654"/>
                  </a:lnTo>
                  <a:lnTo>
                    <a:pt x="679" y="654"/>
                  </a:lnTo>
                  <a:lnTo>
                    <a:pt x="678" y="654"/>
                  </a:lnTo>
                  <a:lnTo>
                    <a:pt x="678" y="654"/>
                  </a:lnTo>
                  <a:lnTo>
                    <a:pt x="678" y="654"/>
                  </a:lnTo>
                  <a:lnTo>
                    <a:pt x="676" y="654"/>
                  </a:lnTo>
                  <a:lnTo>
                    <a:pt x="676" y="655"/>
                  </a:lnTo>
                  <a:lnTo>
                    <a:pt x="676" y="655"/>
                  </a:lnTo>
                  <a:lnTo>
                    <a:pt x="676" y="655"/>
                  </a:lnTo>
                  <a:lnTo>
                    <a:pt x="674" y="655"/>
                  </a:lnTo>
                  <a:lnTo>
                    <a:pt x="674" y="655"/>
                  </a:lnTo>
                  <a:lnTo>
                    <a:pt x="674" y="655"/>
                  </a:lnTo>
                  <a:lnTo>
                    <a:pt x="671" y="652"/>
                  </a:lnTo>
                  <a:lnTo>
                    <a:pt x="671" y="652"/>
                  </a:lnTo>
                  <a:lnTo>
                    <a:pt x="671" y="652"/>
                  </a:lnTo>
                  <a:lnTo>
                    <a:pt x="671" y="650"/>
                  </a:lnTo>
                  <a:lnTo>
                    <a:pt x="671" y="650"/>
                  </a:lnTo>
                  <a:lnTo>
                    <a:pt x="671" y="649"/>
                  </a:lnTo>
                  <a:lnTo>
                    <a:pt x="671" y="649"/>
                  </a:lnTo>
                  <a:lnTo>
                    <a:pt x="671" y="649"/>
                  </a:lnTo>
                  <a:lnTo>
                    <a:pt x="669" y="647"/>
                  </a:lnTo>
                  <a:lnTo>
                    <a:pt x="669" y="647"/>
                  </a:lnTo>
                  <a:lnTo>
                    <a:pt x="669" y="645"/>
                  </a:lnTo>
                  <a:lnTo>
                    <a:pt x="669" y="644"/>
                  </a:lnTo>
                  <a:lnTo>
                    <a:pt x="669" y="642"/>
                  </a:lnTo>
                  <a:lnTo>
                    <a:pt x="669" y="640"/>
                  </a:lnTo>
                  <a:lnTo>
                    <a:pt x="669" y="638"/>
                  </a:lnTo>
                  <a:lnTo>
                    <a:pt x="669" y="635"/>
                  </a:lnTo>
                  <a:lnTo>
                    <a:pt x="669" y="633"/>
                  </a:lnTo>
                  <a:lnTo>
                    <a:pt x="669" y="630"/>
                  </a:lnTo>
                  <a:lnTo>
                    <a:pt x="671" y="627"/>
                  </a:lnTo>
                  <a:lnTo>
                    <a:pt x="671" y="627"/>
                  </a:lnTo>
                  <a:lnTo>
                    <a:pt x="671" y="623"/>
                  </a:lnTo>
                  <a:lnTo>
                    <a:pt x="672" y="623"/>
                  </a:lnTo>
                  <a:lnTo>
                    <a:pt x="672" y="623"/>
                  </a:lnTo>
                  <a:lnTo>
                    <a:pt x="671" y="621"/>
                  </a:lnTo>
                  <a:lnTo>
                    <a:pt x="671" y="621"/>
                  </a:lnTo>
                  <a:lnTo>
                    <a:pt x="671" y="621"/>
                  </a:lnTo>
                  <a:lnTo>
                    <a:pt x="671" y="620"/>
                  </a:lnTo>
                  <a:lnTo>
                    <a:pt x="672" y="620"/>
                  </a:lnTo>
                  <a:lnTo>
                    <a:pt x="672" y="620"/>
                  </a:lnTo>
                  <a:lnTo>
                    <a:pt x="672" y="618"/>
                  </a:lnTo>
                  <a:lnTo>
                    <a:pt x="674" y="618"/>
                  </a:lnTo>
                  <a:lnTo>
                    <a:pt x="683" y="611"/>
                  </a:lnTo>
                  <a:lnTo>
                    <a:pt x="698" y="603"/>
                  </a:lnTo>
                  <a:lnTo>
                    <a:pt x="700" y="603"/>
                  </a:lnTo>
                  <a:lnTo>
                    <a:pt x="705" y="604"/>
                  </a:lnTo>
                  <a:lnTo>
                    <a:pt x="705" y="606"/>
                  </a:lnTo>
                  <a:lnTo>
                    <a:pt x="705" y="606"/>
                  </a:lnTo>
                  <a:lnTo>
                    <a:pt x="705" y="606"/>
                  </a:lnTo>
                  <a:lnTo>
                    <a:pt x="705" y="608"/>
                  </a:lnTo>
                  <a:lnTo>
                    <a:pt x="705" y="608"/>
                  </a:lnTo>
                  <a:lnTo>
                    <a:pt x="705" y="608"/>
                  </a:lnTo>
                  <a:lnTo>
                    <a:pt x="705" y="610"/>
                  </a:lnTo>
                  <a:lnTo>
                    <a:pt x="705" y="610"/>
                  </a:lnTo>
                  <a:lnTo>
                    <a:pt x="706" y="610"/>
                  </a:lnTo>
                  <a:lnTo>
                    <a:pt x="706" y="610"/>
                  </a:lnTo>
                  <a:lnTo>
                    <a:pt x="708" y="610"/>
                  </a:lnTo>
                  <a:lnTo>
                    <a:pt x="708" y="610"/>
                  </a:lnTo>
                  <a:lnTo>
                    <a:pt x="708" y="611"/>
                  </a:lnTo>
                  <a:lnTo>
                    <a:pt x="710" y="611"/>
                  </a:lnTo>
                  <a:lnTo>
                    <a:pt x="710" y="611"/>
                  </a:lnTo>
                  <a:lnTo>
                    <a:pt x="710" y="611"/>
                  </a:lnTo>
                  <a:lnTo>
                    <a:pt x="710" y="613"/>
                  </a:lnTo>
                  <a:lnTo>
                    <a:pt x="710" y="613"/>
                  </a:lnTo>
                  <a:lnTo>
                    <a:pt x="710" y="613"/>
                  </a:lnTo>
                  <a:lnTo>
                    <a:pt x="712" y="613"/>
                  </a:lnTo>
                  <a:lnTo>
                    <a:pt x="715" y="615"/>
                  </a:lnTo>
                  <a:lnTo>
                    <a:pt x="717" y="616"/>
                  </a:lnTo>
                  <a:lnTo>
                    <a:pt x="717" y="616"/>
                  </a:lnTo>
                  <a:lnTo>
                    <a:pt x="718" y="616"/>
                  </a:lnTo>
                  <a:lnTo>
                    <a:pt x="723" y="618"/>
                  </a:lnTo>
                  <a:lnTo>
                    <a:pt x="723" y="618"/>
                  </a:lnTo>
                  <a:lnTo>
                    <a:pt x="723" y="618"/>
                  </a:lnTo>
                  <a:lnTo>
                    <a:pt x="723" y="62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2700000" scaled="0"/>
            </a:gra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ADD39B84-5E2D-4BBC-BE0F-7E9C044F86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912351" y="4425950"/>
              <a:ext cx="85725" cy="104775"/>
            </a:xfrm>
            <a:custGeom>
              <a:avLst/>
              <a:gdLst>
                <a:gd name="T0" fmla="*/ 48 w 54"/>
                <a:gd name="T1" fmla="*/ 13 h 66"/>
                <a:gd name="T2" fmla="*/ 43 w 54"/>
                <a:gd name="T3" fmla="*/ 10 h 66"/>
                <a:gd name="T4" fmla="*/ 41 w 54"/>
                <a:gd name="T5" fmla="*/ 10 h 66"/>
                <a:gd name="T6" fmla="*/ 41 w 54"/>
                <a:gd name="T7" fmla="*/ 8 h 66"/>
                <a:gd name="T8" fmla="*/ 39 w 54"/>
                <a:gd name="T9" fmla="*/ 7 h 66"/>
                <a:gd name="T10" fmla="*/ 36 w 54"/>
                <a:gd name="T11" fmla="*/ 7 h 66"/>
                <a:gd name="T12" fmla="*/ 36 w 54"/>
                <a:gd name="T13" fmla="*/ 5 h 66"/>
                <a:gd name="T14" fmla="*/ 36 w 54"/>
                <a:gd name="T15" fmla="*/ 3 h 66"/>
                <a:gd name="T16" fmla="*/ 31 w 54"/>
                <a:gd name="T17" fmla="*/ 0 h 66"/>
                <a:gd name="T18" fmla="*/ 5 w 54"/>
                <a:gd name="T19" fmla="*/ 15 h 66"/>
                <a:gd name="T20" fmla="*/ 3 w 54"/>
                <a:gd name="T21" fmla="*/ 17 h 66"/>
                <a:gd name="T22" fmla="*/ 2 w 54"/>
                <a:gd name="T23" fmla="*/ 18 h 66"/>
                <a:gd name="T24" fmla="*/ 3 w 54"/>
                <a:gd name="T25" fmla="*/ 20 h 66"/>
                <a:gd name="T26" fmla="*/ 2 w 54"/>
                <a:gd name="T27" fmla="*/ 24 h 66"/>
                <a:gd name="T28" fmla="*/ 0 w 54"/>
                <a:gd name="T29" fmla="*/ 32 h 66"/>
                <a:gd name="T30" fmla="*/ 0 w 54"/>
                <a:gd name="T31" fmla="*/ 39 h 66"/>
                <a:gd name="T32" fmla="*/ 0 w 54"/>
                <a:gd name="T33" fmla="*/ 44 h 66"/>
                <a:gd name="T34" fmla="*/ 2 w 54"/>
                <a:gd name="T35" fmla="*/ 46 h 66"/>
                <a:gd name="T36" fmla="*/ 2 w 54"/>
                <a:gd name="T37" fmla="*/ 47 h 66"/>
                <a:gd name="T38" fmla="*/ 2 w 54"/>
                <a:gd name="T39" fmla="*/ 49 h 66"/>
                <a:gd name="T40" fmla="*/ 5 w 54"/>
                <a:gd name="T41" fmla="*/ 52 h 66"/>
                <a:gd name="T42" fmla="*/ 7 w 54"/>
                <a:gd name="T43" fmla="*/ 52 h 66"/>
                <a:gd name="T44" fmla="*/ 9 w 54"/>
                <a:gd name="T45" fmla="*/ 51 h 66"/>
                <a:gd name="T46" fmla="*/ 10 w 54"/>
                <a:gd name="T47" fmla="*/ 51 h 66"/>
                <a:gd name="T48" fmla="*/ 10 w 54"/>
                <a:gd name="T49" fmla="*/ 57 h 66"/>
                <a:gd name="T50" fmla="*/ 14 w 54"/>
                <a:gd name="T51" fmla="*/ 63 h 66"/>
                <a:gd name="T52" fmla="*/ 15 w 54"/>
                <a:gd name="T53" fmla="*/ 64 h 66"/>
                <a:gd name="T54" fmla="*/ 22 w 54"/>
                <a:gd name="T55" fmla="*/ 66 h 66"/>
                <a:gd name="T56" fmla="*/ 24 w 54"/>
                <a:gd name="T57" fmla="*/ 66 h 66"/>
                <a:gd name="T58" fmla="*/ 26 w 54"/>
                <a:gd name="T59" fmla="*/ 64 h 66"/>
                <a:gd name="T60" fmla="*/ 26 w 54"/>
                <a:gd name="T61" fmla="*/ 63 h 66"/>
                <a:gd name="T62" fmla="*/ 27 w 54"/>
                <a:gd name="T63" fmla="*/ 63 h 66"/>
                <a:gd name="T64" fmla="*/ 29 w 54"/>
                <a:gd name="T65" fmla="*/ 59 h 66"/>
                <a:gd name="T66" fmla="*/ 27 w 54"/>
                <a:gd name="T67" fmla="*/ 54 h 66"/>
                <a:gd name="T68" fmla="*/ 29 w 54"/>
                <a:gd name="T69" fmla="*/ 51 h 66"/>
                <a:gd name="T70" fmla="*/ 27 w 54"/>
                <a:gd name="T71" fmla="*/ 42 h 66"/>
                <a:gd name="T72" fmla="*/ 27 w 54"/>
                <a:gd name="T73" fmla="*/ 39 h 66"/>
                <a:gd name="T74" fmla="*/ 31 w 54"/>
                <a:gd name="T75" fmla="*/ 37 h 66"/>
                <a:gd name="T76" fmla="*/ 32 w 54"/>
                <a:gd name="T77" fmla="*/ 32 h 66"/>
                <a:gd name="T78" fmla="*/ 32 w 54"/>
                <a:gd name="T79" fmla="*/ 30 h 66"/>
                <a:gd name="T80" fmla="*/ 31 w 54"/>
                <a:gd name="T81" fmla="*/ 29 h 66"/>
                <a:gd name="T82" fmla="*/ 32 w 54"/>
                <a:gd name="T83" fmla="*/ 27 h 66"/>
                <a:gd name="T84" fmla="*/ 32 w 54"/>
                <a:gd name="T85" fmla="*/ 25 h 66"/>
                <a:gd name="T86" fmla="*/ 32 w 54"/>
                <a:gd name="T87" fmla="*/ 24 h 66"/>
                <a:gd name="T88" fmla="*/ 36 w 54"/>
                <a:gd name="T89" fmla="*/ 20 h 66"/>
                <a:gd name="T90" fmla="*/ 37 w 54"/>
                <a:gd name="T91" fmla="*/ 20 h 66"/>
                <a:gd name="T92" fmla="*/ 39 w 54"/>
                <a:gd name="T93" fmla="*/ 20 h 66"/>
                <a:gd name="T94" fmla="*/ 41 w 54"/>
                <a:gd name="T95" fmla="*/ 20 h 66"/>
                <a:gd name="T96" fmla="*/ 43 w 54"/>
                <a:gd name="T97" fmla="*/ 18 h 66"/>
                <a:gd name="T98" fmla="*/ 51 w 54"/>
                <a:gd name="T99" fmla="*/ 18 h 66"/>
                <a:gd name="T100" fmla="*/ 53 w 54"/>
                <a:gd name="T101" fmla="*/ 17 h 66"/>
                <a:gd name="T102" fmla="*/ 54 w 54"/>
                <a:gd name="T103" fmla="*/ 1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4" h="66">
                  <a:moveTo>
                    <a:pt x="54" y="15"/>
                  </a:moveTo>
                  <a:lnTo>
                    <a:pt x="49" y="13"/>
                  </a:lnTo>
                  <a:lnTo>
                    <a:pt x="48" y="13"/>
                  </a:lnTo>
                  <a:lnTo>
                    <a:pt x="48" y="13"/>
                  </a:lnTo>
                  <a:lnTo>
                    <a:pt x="46" y="12"/>
                  </a:lnTo>
                  <a:lnTo>
                    <a:pt x="43" y="10"/>
                  </a:lnTo>
                  <a:lnTo>
                    <a:pt x="41" y="10"/>
                  </a:lnTo>
                  <a:lnTo>
                    <a:pt x="41" y="10"/>
                  </a:lnTo>
                  <a:lnTo>
                    <a:pt x="41" y="10"/>
                  </a:lnTo>
                  <a:lnTo>
                    <a:pt x="41" y="8"/>
                  </a:lnTo>
                  <a:lnTo>
                    <a:pt x="41" y="8"/>
                  </a:lnTo>
                  <a:lnTo>
                    <a:pt x="41" y="8"/>
                  </a:lnTo>
                  <a:lnTo>
                    <a:pt x="39" y="8"/>
                  </a:lnTo>
                  <a:lnTo>
                    <a:pt x="39" y="7"/>
                  </a:lnTo>
                  <a:lnTo>
                    <a:pt x="39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6" y="7"/>
                  </a:lnTo>
                  <a:lnTo>
                    <a:pt x="36" y="7"/>
                  </a:lnTo>
                  <a:lnTo>
                    <a:pt x="36" y="5"/>
                  </a:lnTo>
                  <a:lnTo>
                    <a:pt x="36" y="5"/>
                  </a:lnTo>
                  <a:lnTo>
                    <a:pt x="36" y="5"/>
                  </a:lnTo>
                  <a:lnTo>
                    <a:pt x="36" y="3"/>
                  </a:lnTo>
                  <a:lnTo>
                    <a:pt x="36" y="3"/>
                  </a:lnTo>
                  <a:lnTo>
                    <a:pt x="36" y="3"/>
                  </a:lnTo>
                  <a:lnTo>
                    <a:pt x="36" y="1"/>
                  </a:lnTo>
                  <a:lnTo>
                    <a:pt x="31" y="0"/>
                  </a:lnTo>
                  <a:lnTo>
                    <a:pt x="29" y="0"/>
                  </a:lnTo>
                  <a:lnTo>
                    <a:pt x="14" y="8"/>
                  </a:lnTo>
                  <a:lnTo>
                    <a:pt x="5" y="15"/>
                  </a:lnTo>
                  <a:lnTo>
                    <a:pt x="3" y="15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2" y="17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2" y="2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0" y="27"/>
                  </a:lnTo>
                  <a:lnTo>
                    <a:pt x="0" y="30"/>
                  </a:lnTo>
                  <a:lnTo>
                    <a:pt x="0" y="32"/>
                  </a:lnTo>
                  <a:lnTo>
                    <a:pt x="0" y="35"/>
                  </a:lnTo>
                  <a:lnTo>
                    <a:pt x="0" y="37"/>
                  </a:lnTo>
                  <a:lnTo>
                    <a:pt x="0" y="39"/>
                  </a:lnTo>
                  <a:lnTo>
                    <a:pt x="0" y="41"/>
                  </a:lnTo>
                  <a:lnTo>
                    <a:pt x="0" y="42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" y="46"/>
                  </a:lnTo>
                  <a:lnTo>
                    <a:pt x="2" y="46"/>
                  </a:lnTo>
                  <a:lnTo>
                    <a:pt x="2" y="46"/>
                  </a:lnTo>
                  <a:lnTo>
                    <a:pt x="2" y="47"/>
                  </a:lnTo>
                  <a:lnTo>
                    <a:pt x="2" y="47"/>
                  </a:lnTo>
                  <a:lnTo>
                    <a:pt x="2" y="49"/>
                  </a:lnTo>
                  <a:lnTo>
                    <a:pt x="2" y="49"/>
                  </a:lnTo>
                  <a:lnTo>
                    <a:pt x="2" y="49"/>
                  </a:lnTo>
                  <a:lnTo>
                    <a:pt x="5" y="52"/>
                  </a:lnTo>
                  <a:lnTo>
                    <a:pt x="5" y="52"/>
                  </a:lnTo>
                  <a:lnTo>
                    <a:pt x="5" y="52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7" y="51"/>
                  </a:lnTo>
                  <a:lnTo>
                    <a:pt x="9" y="51"/>
                  </a:lnTo>
                  <a:lnTo>
                    <a:pt x="9" y="51"/>
                  </a:lnTo>
                  <a:lnTo>
                    <a:pt x="9" y="51"/>
                  </a:lnTo>
                  <a:lnTo>
                    <a:pt x="10" y="51"/>
                  </a:lnTo>
                  <a:lnTo>
                    <a:pt x="10" y="51"/>
                  </a:lnTo>
                  <a:lnTo>
                    <a:pt x="10" y="51"/>
                  </a:lnTo>
                  <a:lnTo>
                    <a:pt x="10" y="54"/>
                  </a:lnTo>
                  <a:lnTo>
                    <a:pt x="10" y="57"/>
                  </a:lnTo>
                  <a:lnTo>
                    <a:pt x="12" y="59"/>
                  </a:lnTo>
                  <a:lnTo>
                    <a:pt x="14" y="63"/>
                  </a:lnTo>
                  <a:lnTo>
                    <a:pt x="14" y="63"/>
                  </a:lnTo>
                  <a:lnTo>
                    <a:pt x="14" y="63"/>
                  </a:lnTo>
                  <a:lnTo>
                    <a:pt x="14" y="64"/>
                  </a:lnTo>
                  <a:lnTo>
                    <a:pt x="15" y="64"/>
                  </a:lnTo>
                  <a:lnTo>
                    <a:pt x="20" y="66"/>
                  </a:lnTo>
                  <a:lnTo>
                    <a:pt x="22" y="66"/>
                  </a:lnTo>
                  <a:lnTo>
                    <a:pt x="22" y="66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26" y="64"/>
                  </a:lnTo>
                  <a:lnTo>
                    <a:pt x="26" y="64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7" y="63"/>
                  </a:lnTo>
                  <a:lnTo>
                    <a:pt x="27" y="63"/>
                  </a:lnTo>
                  <a:lnTo>
                    <a:pt x="27" y="63"/>
                  </a:lnTo>
                  <a:lnTo>
                    <a:pt x="27" y="61"/>
                  </a:lnTo>
                  <a:lnTo>
                    <a:pt x="29" y="61"/>
                  </a:lnTo>
                  <a:lnTo>
                    <a:pt x="29" y="59"/>
                  </a:lnTo>
                  <a:lnTo>
                    <a:pt x="29" y="59"/>
                  </a:lnTo>
                  <a:lnTo>
                    <a:pt x="29" y="57"/>
                  </a:lnTo>
                  <a:lnTo>
                    <a:pt x="27" y="54"/>
                  </a:lnTo>
                  <a:lnTo>
                    <a:pt x="27" y="54"/>
                  </a:lnTo>
                  <a:lnTo>
                    <a:pt x="27" y="52"/>
                  </a:lnTo>
                  <a:lnTo>
                    <a:pt x="29" y="51"/>
                  </a:lnTo>
                  <a:lnTo>
                    <a:pt x="29" y="49"/>
                  </a:lnTo>
                  <a:lnTo>
                    <a:pt x="27" y="47"/>
                  </a:lnTo>
                  <a:lnTo>
                    <a:pt x="27" y="42"/>
                  </a:lnTo>
                  <a:lnTo>
                    <a:pt x="27" y="41"/>
                  </a:lnTo>
                  <a:lnTo>
                    <a:pt x="27" y="39"/>
                  </a:lnTo>
                  <a:lnTo>
                    <a:pt x="27" y="39"/>
                  </a:lnTo>
                  <a:lnTo>
                    <a:pt x="31" y="37"/>
                  </a:lnTo>
                  <a:lnTo>
                    <a:pt x="31" y="37"/>
                  </a:lnTo>
                  <a:lnTo>
                    <a:pt x="31" y="37"/>
                  </a:lnTo>
                  <a:lnTo>
                    <a:pt x="31" y="35"/>
                  </a:lnTo>
                  <a:lnTo>
                    <a:pt x="32" y="34"/>
                  </a:lnTo>
                  <a:lnTo>
                    <a:pt x="32" y="32"/>
                  </a:lnTo>
                  <a:lnTo>
                    <a:pt x="32" y="32"/>
                  </a:lnTo>
                  <a:lnTo>
                    <a:pt x="32" y="30"/>
                  </a:lnTo>
                  <a:lnTo>
                    <a:pt x="32" y="30"/>
                  </a:lnTo>
                  <a:lnTo>
                    <a:pt x="32" y="30"/>
                  </a:lnTo>
                  <a:lnTo>
                    <a:pt x="31" y="29"/>
                  </a:lnTo>
                  <a:lnTo>
                    <a:pt x="31" y="29"/>
                  </a:lnTo>
                  <a:lnTo>
                    <a:pt x="32" y="29"/>
                  </a:lnTo>
                  <a:lnTo>
                    <a:pt x="32" y="27"/>
                  </a:lnTo>
                  <a:lnTo>
                    <a:pt x="32" y="27"/>
                  </a:lnTo>
                  <a:lnTo>
                    <a:pt x="32" y="25"/>
                  </a:lnTo>
                  <a:lnTo>
                    <a:pt x="32" y="25"/>
                  </a:lnTo>
                  <a:lnTo>
                    <a:pt x="32" y="25"/>
                  </a:lnTo>
                  <a:lnTo>
                    <a:pt x="32" y="25"/>
                  </a:lnTo>
                  <a:lnTo>
                    <a:pt x="32" y="24"/>
                  </a:lnTo>
                  <a:lnTo>
                    <a:pt x="32" y="24"/>
                  </a:lnTo>
                  <a:lnTo>
                    <a:pt x="34" y="24"/>
                  </a:lnTo>
                  <a:lnTo>
                    <a:pt x="34" y="24"/>
                  </a:lnTo>
                  <a:lnTo>
                    <a:pt x="36" y="20"/>
                  </a:lnTo>
                  <a:lnTo>
                    <a:pt x="36" y="20"/>
                  </a:lnTo>
                  <a:lnTo>
                    <a:pt x="36" y="20"/>
                  </a:lnTo>
                  <a:lnTo>
                    <a:pt x="37" y="20"/>
                  </a:lnTo>
                  <a:lnTo>
                    <a:pt x="37" y="20"/>
                  </a:lnTo>
                  <a:lnTo>
                    <a:pt x="37" y="20"/>
                  </a:lnTo>
                  <a:lnTo>
                    <a:pt x="39" y="20"/>
                  </a:lnTo>
                  <a:lnTo>
                    <a:pt x="39" y="20"/>
                  </a:lnTo>
                  <a:lnTo>
                    <a:pt x="41" y="20"/>
                  </a:lnTo>
                  <a:lnTo>
                    <a:pt x="41" y="20"/>
                  </a:lnTo>
                  <a:lnTo>
                    <a:pt x="41" y="18"/>
                  </a:lnTo>
                  <a:lnTo>
                    <a:pt x="43" y="18"/>
                  </a:lnTo>
                  <a:lnTo>
                    <a:pt x="43" y="18"/>
                  </a:lnTo>
                  <a:lnTo>
                    <a:pt x="44" y="18"/>
                  </a:lnTo>
                  <a:lnTo>
                    <a:pt x="49" y="18"/>
                  </a:lnTo>
                  <a:lnTo>
                    <a:pt x="51" y="18"/>
                  </a:lnTo>
                  <a:lnTo>
                    <a:pt x="51" y="18"/>
                  </a:lnTo>
                  <a:lnTo>
                    <a:pt x="53" y="18"/>
                  </a:lnTo>
                  <a:lnTo>
                    <a:pt x="53" y="17"/>
                  </a:lnTo>
                  <a:lnTo>
                    <a:pt x="54" y="17"/>
                  </a:lnTo>
                  <a:lnTo>
                    <a:pt x="54" y="15"/>
                  </a:lnTo>
                  <a:lnTo>
                    <a:pt x="54" y="15"/>
                  </a:lnTo>
                  <a:lnTo>
                    <a:pt x="54" y="15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FF719E5-3951-4502-948D-6A2803862C5B}"/>
              </a:ext>
            </a:extLst>
          </p:cNvPr>
          <p:cNvSpPr/>
          <p:nvPr/>
        </p:nvSpPr>
        <p:spPr>
          <a:xfrm>
            <a:off x="947078" y="2413490"/>
            <a:ext cx="2380754" cy="1519980"/>
          </a:xfrm>
          <a:prstGeom prst="roundRect">
            <a:avLst>
              <a:gd name="adj" fmla="val 1721"/>
            </a:avLst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chemeClr val="accent1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FF53916-7FCE-4CBA-9563-046AF8D8F219}"/>
              </a:ext>
            </a:extLst>
          </p:cNvPr>
          <p:cNvSpPr/>
          <p:nvPr/>
        </p:nvSpPr>
        <p:spPr>
          <a:xfrm>
            <a:off x="3428649" y="4027651"/>
            <a:ext cx="2380754" cy="1519980"/>
          </a:xfrm>
          <a:prstGeom prst="roundRect">
            <a:avLst>
              <a:gd name="adj" fmla="val 1721"/>
            </a:avLst>
          </a:prstGeom>
          <a:gradFill>
            <a:gsLst>
              <a:gs pos="100000">
                <a:schemeClr val="accent4">
                  <a:lumMod val="75000"/>
                </a:schemeClr>
              </a:gs>
              <a:gs pos="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B05FAA0D-2A17-46A4-AB0F-4F0EBD55D2DB}"/>
              </a:ext>
            </a:extLst>
          </p:cNvPr>
          <p:cNvSpPr/>
          <p:nvPr/>
        </p:nvSpPr>
        <p:spPr>
          <a:xfrm>
            <a:off x="947078" y="4027651"/>
            <a:ext cx="2380754" cy="1519980"/>
          </a:xfrm>
          <a:prstGeom prst="roundRect">
            <a:avLst>
              <a:gd name="adj" fmla="val 1721"/>
            </a:avLst>
          </a:prstGeom>
          <a:gradFill>
            <a:gsLst>
              <a:gs pos="100000">
                <a:schemeClr val="accent3">
                  <a:lumMod val="75000"/>
                </a:schemeClr>
              </a:gs>
              <a:gs pos="0">
                <a:schemeClr val="accent3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9CFAB98B-D746-4EF7-BB9E-02E9E6099134}"/>
              </a:ext>
            </a:extLst>
          </p:cNvPr>
          <p:cNvSpPr/>
          <p:nvPr/>
        </p:nvSpPr>
        <p:spPr>
          <a:xfrm>
            <a:off x="3428649" y="2413490"/>
            <a:ext cx="2380754" cy="1519980"/>
          </a:xfrm>
          <a:prstGeom prst="roundRect">
            <a:avLst>
              <a:gd name="adj" fmla="val 1721"/>
            </a:avLst>
          </a:prstGeom>
          <a:gradFill>
            <a:gsLst>
              <a:gs pos="100000">
                <a:schemeClr val="accent2">
                  <a:lumMod val="75000"/>
                </a:schemeClr>
              </a:gs>
              <a:gs pos="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059309D-5B3E-4196-9432-8815597F203F}"/>
              </a:ext>
            </a:extLst>
          </p:cNvPr>
          <p:cNvGrpSpPr/>
          <p:nvPr/>
        </p:nvGrpSpPr>
        <p:grpSpPr>
          <a:xfrm>
            <a:off x="1525542" y="2654867"/>
            <a:ext cx="1744400" cy="1037227"/>
            <a:chOff x="1177771" y="3857882"/>
            <a:chExt cx="1744400" cy="1037227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6633B35-9F3A-472B-BDB4-EBD27B1EB04A}"/>
                </a:ext>
              </a:extLst>
            </p:cNvPr>
            <p:cNvSpPr/>
            <p:nvPr/>
          </p:nvSpPr>
          <p:spPr>
            <a:xfrm>
              <a:off x="1177771" y="4137979"/>
              <a:ext cx="1744400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</a:t>
              </a:r>
            </a:p>
          </p:txBody>
        </p:sp>
        <p:sp>
          <p:nvSpPr>
            <p:cNvPr id="20" name="Text Placeholder 2">
              <a:extLst>
                <a:ext uri="{FF2B5EF4-FFF2-40B4-BE49-F238E27FC236}">
                  <a16:creationId xmlns:a16="http://schemas.microsoft.com/office/drawing/2014/main" id="{43707DA7-07C0-4507-B4BE-A4FCDC77780E}"/>
                </a:ext>
              </a:extLst>
            </p:cNvPr>
            <p:cNvSpPr txBox="1">
              <a:spLocks/>
            </p:cNvSpPr>
            <p:nvPr/>
          </p:nvSpPr>
          <p:spPr>
            <a:xfrm>
              <a:off x="1177771" y="3857882"/>
              <a:ext cx="1680924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400" b="1" dirty="0">
                  <a:solidFill>
                    <a:schemeClr val="bg1"/>
                  </a:solidFill>
                  <a:latin typeface="Raleway" panose="020B0503030101060003" pitchFamily="34" charset="0"/>
                </a:rPr>
                <a:t>Title Here #1</a:t>
              </a:r>
              <a:endParaRPr lang="id-ID" sz="1400" b="1" dirty="0">
                <a:solidFill>
                  <a:schemeClr val="bg1"/>
                </a:solidFill>
                <a:latin typeface="Raleway" panose="020B0503030101060003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7E9EE25-F2DA-41A3-B65E-E3B78CCA33A4}"/>
              </a:ext>
            </a:extLst>
          </p:cNvPr>
          <p:cNvGrpSpPr/>
          <p:nvPr/>
        </p:nvGrpSpPr>
        <p:grpSpPr>
          <a:xfrm>
            <a:off x="3998328" y="4279847"/>
            <a:ext cx="1744400" cy="1037227"/>
            <a:chOff x="1177771" y="3857882"/>
            <a:chExt cx="1744400" cy="1037227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EECA88D-E62F-4AAF-BC90-991161AAD4C9}"/>
                </a:ext>
              </a:extLst>
            </p:cNvPr>
            <p:cNvSpPr/>
            <p:nvPr/>
          </p:nvSpPr>
          <p:spPr>
            <a:xfrm>
              <a:off x="1177771" y="4137979"/>
              <a:ext cx="1744400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</a:t>
              </a:r>
            </a:p>
          </p:txBody>
        </p:sp>
        <p:sp>
          <p:nvSpPr>
            <p:cNvPr id="34" name="Text Placeholder 2">
              <a:extLst>
                <a:ext uri="{FF2B5EF4-FFF2-40B4-BE49-F238E27FC236}">
                  <a16:creationId xmlns:a16="http://schemas.microsoft.com/office/drawing/2014/main" id="{ECD57B4B-62FD-4AD7-B945-800FEA75AE48}"/>
                </a:ext>
              </a:extLst>
            </p:cNvPr>
            <p:cNvSpPr txBox="1">
              <a:spLocks/>
            </p:cNvSpPr>
            <p:nvPr/>
          </p:nvSpPr>
          <p:spPr>
            <a:xfrm>
              <a:off x="1177771" y="3857882"/>
              <a:ext cx="1744400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400" b="1" dirty="0">
                  <a:solidFill>
                    <a:schemeClr val="bg1"/>
                  </a:solidFill>
                  <a:latin typeface="Raleway" panose="020B0503030101060003" pitchFamily="34" charset="0"/>
                </a:rPr>
                <a:t>Title Here #4</a:t>
              </a:r>
              <a:endParaRPr lang="id-ID" sz="1400" b="1" dirty="0">
                <a:solidFill>
                  <a:schemeClr val="bg1"/>
                </a:solidFill>
                <a:latin typeface="Raleway" panose="020B0503030101060003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9A90ADC-59FC-4CC4-AD0E-660092A6F423}"/>
              </a:ext>
            </a:extLst>
          </p:cNvPr>
          <p:cNvGrpSpPr/>
          <p:nvPr/>
        </p:nvGrpSpPr>
        <p:grpSpPr>
          <a:xfrm>
            <a:off x="1476896" y="4277466"/>
            <a:ext cx="1744400" cy="1037227"/>
            <a:chOff x="1177771" y="3857882"/>
            <a:chExt cx="1744400" cy="1037227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C618CBC-BDB3-4B14-B4C9-B2492CFCCF30}"/>
                </a:ext>
              </a:extLst>
            </p:cNvPr>
            <p:cNvSpPr/>
            <p:nvPr/>
          </p:nvSpPr>
          <p:spPr>
            <a:xfrm>
              <a:off x="1177771" y="4137979"/>
              <a:ext cx="1744400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</a:t>
              </a:r>
            </a:p>
          </p:txBody>
        </p:sp>
        <p:sp>
          <p:nvSpPr>
            <p:cNvPr id="42" name="Text Placeholder 2">
              <a:extLst>
                <a:ext uri="{FF2B5EF4-FFF2-40B4-BE49-F238E27FC236}">
                  <a16:creationId xmlns:a16="http://schemas.microsoft.com/office/drawing/2014/main" id="{25A4D528-7FF8-436B-9069-FB6A837145F1}"/>
                </a:ext>
              </a:extLst>
            </p:cNvPr>
            <p:cNvSpPr txBox="1">
              <a:spLocks/>
            </p:cNvSpPr>
            <p:nvPr/>
          </p:nvSpPr>
          <p:spPr>
            <a:xfrm>
              <a:off x="1177771" y="3857882"/>
              <a:ext cx="1744400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400" b="1" dirty="0">
                  <a:solidFill>
                    <a:schemeClr val="bg1"/>
                  </a:solidFill>
                  <a:latin typeface="Raleway" panose="020B0503030101060003" pitchFamily="34" charset="0"/>
                </a:rPr>
                <a:t>Title Here #3</a:t>
              </a:r>
              <a:endParaRPr lang="id-ID" sz="1400" b="1" dirty="0">
                <a:solidFill>
                  <a:schemeClr val="bg1"/>
                </a:solidFill>
                <a:latin typeface="Raleway" panose="020B0503030101060003" pitchFamily="34" charset="0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1177005-EB9D-42E6-B988-C56093262066}"/>
              </a:ext>
            </a:extLst>
          </p:cNvPr>
          <p:cNvGrpSpPr/>
          <p:nvPr/>
        </p:nvGrpSpPr>
        <p:grpSpPr>
          <a:xfrm>
            <a:off x="3965790" y="2654867"/>
            <a:ext cx="1744400" cy="1037227"/>
            <a:chOff x="1177771" y="3857882"/>
            <a:chExt cx="1744400" cy="1037227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B6683F8-5095-4F32-9693-DF5993BA5BBF}"/>
                </a:ext>
              </a:extLst>
            </p:cNvPr>
            <p:cNvSpPr/>
            <p:nvPr/>
          </p:nvSpPr>
          <p:spPr>
            <a:xfrm>
              <a:off x="1177771" y="4137979"/>
              <a:ext cx="1744400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</a:t>
              </a:r>
            </a:p>
          </p:txBody>
        </p:sp>
        <p:sp>
          <p:nvSpPr>
            <p:cNvPr id="48" name="Text Placeholder 2">
              <a:extLst>
                <a:ext uri="{FF2B5EF4-FFF2-40B4-BE49-F238E27FC236}">
                  <a16:creationId xmlns:a16="http://schemas.microsoft.com/office/drawing/2014/main" id="{7EA0758A-787A-4950-911F-70F38860513D}"/>
                </a:ext>
              </a:extLst>
            </p:cNvPr>
            <p:cNvSpPr txBox="1">
              <a:spLocks/>
            </p:cNvSpPr>
            <p:nvPr/>
          </p:nvSpPr>
          <p:spPr>
            <a:xfrm>
              <a:off x="1177771" y="3857882"/>
              <a:ext cx="1744400" cy="475747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400" b="1" dirty="0">
                  <a:solidFill>
                    <a:schemeClr val="bg1"/>
                  </a:solidFill>
                  <a:latin typeface="Raleway" panose="020B0503030101060003" pitchFamily="34" charset="0"/>
                </a:rPr>
                <a:t>Title Here #2</a:t>
              </a:r>
              <a:endParaRPr lang="id-ID" sz="1400" b="1" dirty="0">
                <a:solidFill>
                  <a:schemeClr val="bg1"/>
                </a:solidFill>
                <a:latin typeface="Raleway" panose="020B0503030101060003" pitchFamily="34" charset="0"/>
              </a:endParaRPr>
            </a:p>
          </p:txBody>
        </p:sp>
      </p:grpSp>
      <p:sp>
        <p:nvSpPr>
          <p:cNvPr id="51" name="Freeform 19">
            <a:extLst>
              <a:ext uri="{FF2B5EF4-FFF2-40B4-BE49-F238E27FC236}">
                <a16:creationId xmlns:a16="http://schemas.microsoft.com/office/drawing/2014/main" id="{2689D71E-512E-4F57-AF61-89B278161AD2}"/>
              </a:ext>
            </a:extLst>
          </p:cNvPr>
          <p:cNvSpPr>
            <a:spLocks noEditPoints="1"/>
          </p:cNvSpPr>
          <p:nvPr/>
        </p:nvSpPr>
        <p:spPr bwMode="auto">
          <a:xfrm>
            <a:off x="1114526" y="2688208"/>
            <a:ext cx="338777" cy="318950"/>
          </a:xfrm>
          <a:custGeom>
            <a:avLst/>
            <a:gdLst>
              <a:gd name="T0" fmla="*/ 164 w 216"/>
              <a:gd name="T1" fmla="*/ 81 h 203"/>
              <a:gd name="T2" fmla="*/ 179 w 216"/>
              <a:gd name="T3" fmla="*/ 124 h 203"/>
              <a:gd name="T4" fmla="*/ 108 w 216"/>
              <a:gd name="T5" fmla="*/ 195 h 203"/>
              <a:gd name="T6" fmla="*/ 37 w 216"/>
              <a:gd name="T7" fmla="*/ 124 h 203"/>
              <a:gd name="T8" fmla="*/ 52 w 216"/>
              <a:gd name="T9" fmla="*/ 81 h 203"/>
              <a:gd name="T10" fmla="*/ 46 w 216"/>
              <a:gd name="T11" fmla="*/ 77 h 203"/>
              <a:gd name="T12" fmla="*/ 29 w 216"/>
              <a:gd name="T13" fmla="*/ 124 h 203"/>
              <a:gd name="T14" fmla="*/ 108 w 216"/>
              <a:gd name="T15" fmla="*/ 203 h 203"/>
              <a:gd name="T16" fmla="*/ 187 w 216"/>
              <a:gd name="T17" fmla="*/ 124 h 203"/>
              <a:gd name="T18" fmla="*/ 171 w 216"/>
              <a:gd name="T19" fmla="*/ 77 h 203"/>
              <a:gd name="T20" fmla="*/ 164 w 216"/>
              <a:gd name="T21" fmla="*/ 81 h 203"/>
              <a:gd name="T22" fmla="*/ 215 w 216"/>
              <a:gd name="T23" fmla="*/ 44 h 203"/>
              <a:gd name="T24" fmla="*/ 216 w 216"/>
              <a:gd name="T25" fmla="*/ 39 h 203"/>
              <a:gd name="T26" fmla="*/ 108 w 216"/>
              <a:gd name="T27" fmla="*/ 0 h 203"/>
              <a:gd name="T28" fmla="*/ 0 w 216"/>
              <a:gd name="T29" fmla="*/ 39 h 203"/>
              <a:gd name="T30" fmla="*/ 108 w 216"/>
              <a:gd name="T31" fmla="*/ 78 h 203"/>
              <a:gd name="T32" fmla="*/ 208 w 216"/>
              <a:gd name="T33" fmla="*/ 54 h 203"/>
              <a:gd name="T34" fmla="*/ 208 w 216"/>
              <a:gd name="T35" fmla="*/ 119 h 203"/>
              <a:gd name="T36" fmla="*/ 216 w 216"/>
              <a:gd name="T37" fmla="*/ 119 h 203"/>
              <a:gd name="T38" fmla="*/ 216 w 216"/>
              <a:gd name="T39" fmla="*/ 47 h 203"/>
              <a:gd name="T40" fmla="*/ 214 w 216"/>
              <a:gd name="T41" fmla="*/ 47 h 203"/>
              <a:gd name="T42" fmla="*/ 215 w 216"/>
              <a:gd name="T43" fmla="*/ 44 h 203"/>
              <a:gd name="T44" fmla="*/ 208 w 216"/>
              <a:gd name="T45" fmla="*/ 42 h 203"/>
              <a:gd name="T46" fmla="*/ 108 w 216"/>
              <a:gd name="T47" fmla="*/ 70 h 203"/>
              <a:gd name="T48" fmla="*/ 8 w 216"/>
              <a:gd name="T49" fmla="*/ 39 h 203"/>
              <a:gd name="T50" fmla="*/ 108 w 216"/>
              <a:gd name="T51" fmla="*/ 8 h 203"/>
              <a:gd name="T52" fmla="*/ 208 w 216"/>
              <a:gd name="T53" fmla="*/ 39 h 203"/>
              <a:gd name="T54" fmla="*/ 208 w 216"/>
              <a:gd name="T55" fmla="*/ 42 h 203"/>
              <a:gd name="T56" fmla="*/ 76 w 216"/>
              <a:gd name="T57" fmla="*/ 107 h 203"/>
              <a:gd name="T58" fmla="*/ 92 w 216"/>
              <a:gd name="T59" fmla="*/ 123 h 203"/>
              <a:gd name="T60" fmla="*/ 100 w 216"/>
              <a:gd name="T61" fmla="*/ 123 h 203"/>
              <a:gd name="T62" fmla="*/ 76 w 216"/>
              <a:gd name="T63" fmla="*/ 99 h 203"/>
              <a:gd name="T64" fmla="*/ 52 w 216"/>
              <a:gd name="T65" fmla="*/ 123 h 203"/>
              <a:gd name="T66" fmla="*/ 60 w 216"/>
              <a:gd name="T67" fmla="*/ 123 h 203"/>
              <a:gd name="T68" fmla="*/ 76 w 216"/>
              <a:gd name="T69" fmla="*/ 107 h 203"/>
              <a:gd name="T70" fmla="*/ 140 w 216"/>
              <a:gd name="T71" fmla="*/ 107 h 203"/>
              <a:gd name="T72" fmla="*/ 156 w 216"/>
              <a:gd name="T73" fmla="*/ 123 h 203"/>
              <a:gd name="T74" fmla="*/ 164 w 216"/>
              <a:gd name="T75" fmla="*/ 123 h 203"/>
              <a:gd name="T76" fmla="*/ 140 w 216"/>
              <a:gd name="T77" fmla="*/ 99 h 203"/>
              <a:gd name="T78" fmla="*/ 116 w 216"/>
              <a:gd name="T79" fmla="*/ 123 h 203"/>
              <a:gd name="T80" fmla="*/ 124 w 216"/>
              <a:gd name="T81" fmla="*/ 123 h 203"/>
              <a:gd name="T82" fmla="*/ 140 w 216"/>
              <a:gd name="T83" fmla="*/ 107 h 203"/>
              <a:gd name="T84" fmla="*/ 112 w 216"/>
              <a:gd name="T85" fmla="*/ 131 h 203"/>
              <a:gd name="T86" fmla="*/ 104 w 216"/>
              <a:gd name="T87" fmla="*/ 131 h 203"/>
              <a:gd name="T88" fmla="*/ 104 w 216"/>
              <a:gd name="T89" fmla="*/ 151 h 203"/>
              <a:gd name="T90" fmla="*/ 112 w 216"/>
              <a:gd name="T91" fmla="*/ 151 h 203"/>
              <a:gd name="T92" fmla="*/ 112 w 216"/>
              <a:gd name="T93" fmla="*/ 131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16" h="203">
                <a:moveTo>
                  <a:pt x="164" y="81"/>
                </a:moveTo>
                <a:cubicBezTo>
                  <a:pt x="174" y="94"/>
                  <a:pt x="179" y="109"/>
                  <a:pt x="179" y="124"/>
                </a:cubicBezTo>
                <a:cubicBezTo>
                  <a:pt x="179" y="163"/>
                  <a:pt x="147" y="195"/>
                  <a:pt x="108" y="195"/>
                </a:cubicBezTo>
                <a:cubicBezTo>
                  <a:pt x="69" y="195"/>
                  <a:pt x="37" y="163"/>
                  <a:pt x="37" y="124"/>
                </a:cubicBezTo>
                <a:cubicBezTo>
                  <a:pt x="37" y="109"/>
                  <a:pt x="42" y="94"/>
                  <a:pt x="52" y="81"/>
                </a:cubicBezTo>
                <a:cubicBezTo>
                  <a:pt x="46" y="77"/>
                  <a:pt x="46" y="77"/>
                  <a:pt x="46" y="77"/>
                </a:cubicBezTo>
                <a:cubicBezTo>
                  <a:pt x="35" y="90"/>
                  <a:pt x="29" y="107"/>
                  <a:pt x="29" y="124"/>
                </a:cubicBezTo>
                <a:cubicBezTo>
                  <a:pt x="29" y="168"/>
                  <a:pt x="65" y="203"/>
                  <a:pt x="108" y="203"/>
                </a:cubicBezTo>
                <a:cubicBezTo>
                  <a:pt x="151" y="203"/>
                  <a:pt x="187" y="168"/>
                  <a:pt x="187" y="124"/>
                </a:cubicBezTo>
                <a:cubicBezTo>
                  <a:pt x="187" y="107"/>
                  <a:pt x="181" y="90"/>
                  <a:pt x="171" y="77"/>
                </a:cubicBezTo>
                <a:lnTo>
                  <a:pt x="164" y="81"/>
                </a:lnTo>
                <a:close/>
                <a:moveTo>
                  <a:pt x="215" y="44"/>
                </a:moveTo>
                <a:cubicBezTo>
                  <a:pt x="216" y="43"/>
                  <a:pt x="216" y="41"/>
                  <a:pt x="216" y="39"/>
                </a:cubicBezTo>
                <a:cubicBezTo>
                  <a:pt x="216" y="14"/>
                  <a:pt x="160" y="0"/>
                  <a:pt x="108" y="0"/>
                </a:cubicBezTo>
                <a:cubicBezTo>
                  <a:pt x="56" y="0"/>
                  <a:pt x="0" y="14"/>
                  <a:pt x="0" y="39"/>
                </a:cubicBezTo>
                <a:cubicBezTo>
                  <a:pt x="0" y="64"/>
                  <a:pt x="56" y="78"/>
                  <a:pt x="108" y="78"/>
                </a:cubicBezTo>
                <a:cubicBezTo>
                  <a:pt x="154" y="78"/>
                  <a:pt x="192" y="68"/>
                  <a:pt x="208" y="54"/>
                </a:cubicBezTo>
                <a:cubicBezTo>
                  <a:pt x="208" y="119"/>
                  <a:pt x="208" y="119"/>
                  <a:pt x="208" y="119"/>
                </a:cubicBezTo>
                <a:cubicBezTo>
                  <a:pt x="216" y="119"/>
                  <a:pt x="216" y="119"/>
                  <a:pt x="216" y="119"/>
                </a:cubicBezTo>
                <a:cubicBezTo>
                  <a:pt x="216" y="47"/>
                  <a:pt x="216" y="47"/>
                  <a:pt x="216" y="47"/>
                </a:cubicBezTo>
                <a:cubicBezTo>
                  <a:pt x="214" y="47"/>
                  <a:pt x="214" y="47"/>
                  <a:pt x="214" y="47"/>
                </a:cubicBezTo>
                <a:cubicBezTo>
                  <a:pt x="214" y="46"/>
                  <a:pt x="215" y="45"/>
                  <a:pt x="215" y="44"/>
                </a:cubicBezTo>
                <a:close/>
                <a:moveTo>
                  <a:pt x="208" y="42"/>
                </a:moveTo>
                <a:cubicBezTo>
                  <a:pt x="203" y="55"/>
                  <a:pt x="164" y="70"/>
                  <a:pt x="108" y="70"/>
                </a:cubicBezTo>
                <a:cubicBezTo>
                  <a:pt x="49" y="70"/>
                  <a:pt x="8" y="54"/>
                  <a:pt x="8" y="39"/>
                </a:cubicBezTo>
                <a:cubicBezTo>
                  <a:pt x="8" y="25"/>
                  <a:pt x="49" y="8"/>
                  <a:pt x="108" y="8"/>
                </a:cubicBezTo>
                <a:cubicBezTo>
                  <a:pt x="167" y="8"/>
                  <a:pt x="208" y="25"/>
                  <a:pt x="208" y="39"/>
                </a:cubicBezTo>
                <a:cubicBezTo>
                  <a:pt x="208" y="40"/>
                  <a:pt x="208" y="41"/>
                  <a:pt x="208" y="42"/>
                </a:cubicBezTo>
                <a:close/>
                <a:moveTo>
                  <a:pt x="76" y="107"/>
                </a:moveTo>
                <a:cubicBezTo>
                  <a:pt x="85" y="107"/>
                  <a:pt x="92" y="111"/>
                  <a:pt x="92" y="123"/>
                </a:cubicBezTo>
                <a:cubicBezTo>
                  <a:pt x="100" y="123"/>
                  <a:pt x="100" y="123"/>
                  <a:pt x="100" y="123"/>
                </a:cubicBezTo>
                <a:cubicBezTo>
                  <a:pt x="100" y="107"/>
                  <a:pt x="89" y="99"/>
                  <a:pt x="76" y="99"/>
                </a:cubicBezTo>
                <a:cubicBezTo>
                  <a:pt x="63" y="99"/>
                  <a:pt x="52" y="107"/>
                  <a:pt x="52" y="123"/>
                </a:cubicBezTo>
                <a:cubicBezTo>
                  <a:pt x="60" y="123"/>
                  <a:pt x="60" y="123"/>
                  <a:pt x="60" y="123"/>
                </a:cubicBezTo>
                <a:cubicBezTo>
                  <a:pt x="60" y="111"/>
                  <a:pt x="67" y="107"/>
                  <a:pt x="76" y="107"/>
                </a:cubicBezTo>
                <a:close/>
                <a:moveTo>
                  <a:pt x="140" y="107"/>
                </a:moveTo>
                <a:cubicBezTo>
                  <a:pt x="149" y="107"/>
                  <a:pt x="156" y="111"/>
                  <a:pt x="156" y="123"/>
                </a:cubicBezTo>
                <a:cubicBezTo>
                  <a:pt x="164" y="123"/>
                  <a:pt x="164" y="123"/>
                  <a:pt x="164" y="123"/>
                </a:cubicBezTo>
                <a:cubicBezTo>
                  <a:pt x="164" y="107"/>
                  <a:pt x="153" y="99"/>
                  <a:pt x="140" y="99"/>
                </a:cubicBezTo>
                <a:cubicBezTo>
                  <a:pt x="127" y="99"/>
                  <a:pt x="116" y="107"/>
                  <a:pt x="116" y="123"/>
                </a:cubicBezTo>
                <a:cubicBezTo>
                  <a:pt x="124" y="123"/>
                  <a:pt x="124" y="123"/>
                  <a:pt x="124" y="123"/>
                </a:cubicBezTo>
                <a:cubicBezTo>
                  <a:pt x="124" y="111"/>
                  <a:pt x="131" y="107"/>
                  <a:pt x="140" y="107"/>
                </a:cubicBezTo>
                <a:close/>
                <a:moveTo>
                  <a:pt x="112" y="131"/>
                </a:moveTo>
                <a:cubicBezTo>
                  <a:pt x="104" y="131"/>
                  <a:pt x="104" y="131"/>
                  <a:pt x="104" y="131"/>
                </a:cubicBezTo>
                <a:cubicBezTo>
                  <a:pt x="104" y="151"/>
                  <a:pt x="104" y="151"/>
                  <a:pt x="104" y="151"/>
                </a:cubicBezTo>
                <a:cubicBezTo>
                  <a:pt x="112" y="151"/>
                  <a:pt x="112" y="151"/>
                  <a:pt x="112" y="151"/>
                </a:cubicBezTo>
                <a:lnTo>
                  <a:pt x="112" y="1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Freeform 20">
            <a:extLst>
              <a:ext uri="{FF2B5EF4-FFF2-40B4-BE49-F238E27FC236}">
                <a16:creationId xmlns:a16="http://schemas.microsoft.com/office/drawing/2014/main" id="{FC81EE29-2FCE-4664-81F8-D918BCDB00A2}"/>
              </a:ext>
            </a:extLst>
          </p:cNvPr>
          <p:cNvSpPr>
            <a:spLocks noEditPoints="1"/>
          </p:cNvSpPr>
          <p:nvPr/>
        </p:nvSpPr>
        <p:spPr bwMode="auto">
          <a:xfrm>
            <a:off x="3583994" y="2690542"/>
            <a:ext cx="308606" cy="307744"/>
          </a:xfrm>
          <a:custGeom>
            <a:avLst/>
            <a:gdLst>
              <a:gd name="T0" fmla="*/ 195 w 196"/>
              <a:gd name="T1" fmla="*/ 69 h 196"/>
              <a:gd name="T2" fmla="*/ 193 w 196"/>
              <a:gd name="T3" fmla="*/ 68 h 196"/>
              <a:gd name="T4" fmla="*/ 193 w 196"/>
              <a:gd name="T5" fmla="*/ 67 h 196"/>
              <a:gd name="T6" fmla="*/ 142 w 196"/>
              <a:gd name="T7" fmla="*/ 54 h 196"/>
              <a:gd name="T8" fmla="*/ 129 w 196"/>
              <a:gd name="T9" fmla="*/ 3 h 196"/>
              <a:gd name="T10" fmla="*/ 128 w 196"/>
              <a:gd name="T11" fmla="*/ 3 h 196"/>
              <a:gd name="T12" fmla="*/ 128 w 196"/>
              <a:gd name="T13" fmla="*/ 1 h 196"/>
              <a:gd name="T14" fmla="*/ 122 w 196"/>
              <a:gd name="T15" fmla="*/ 1 h 196"/>
              <a:gd name="T16" fmla="*/ 21 w 196"/>
              <a:gd name="T17" fmla="*/ 102 h 196"/>
              <a:gd name="T18" fmla="*/ 21 w 196"/>
              <a:gd name="T19" fmla="*/ 102 h 196"/>
              <a:gd name="T20" fmla="*/ 20 w 196"/>
              <a:gd name="T21" fmla="*/ 103 h 196"/>
              <a:gd name="T22" fmla="*/ 20 w 196"/>
              <a:gd name="T23" fmla="*/ 104 h 196"/>
              <a:gd name="T24" fmla="*/ 20 w 196"/>
              <a:gd name="T25" fmla="*/ 104 h 196"/>
              <a:gd name="T26" fmla="*/ 0 w 196"/>
              <a:gd name="T27" fmla="*/ 191 h 196"/>
              <a:gd name="T28" fmla="*/ 1 w 196"/>
              <a:gd name="T29" fmla="*/ 195 h 196"/>
              <a:gd name="T30" fmla="*/ 5 w 196"/>
              <a:gd name="T31" fmla="*/ 196 h 196"/>
              <a:gd name="T32" fmla="*/ 92 w 196"/>
              <a:gd name="T33" fmla="*/ 176 h 196"/>
              <a:gd name="T34" fmla="*/ 92 w 196"/>
              <a:gd name="T35" fmla="*/ 176 h 196"/>
              <a:gd name="T36" fmla="*/ 93 w 196"/>
              <a:gd name="T37" fmla="*/ 176 h 196"/>
              <a:gd name="T38" fmla="*/ 94 w 196"/>
              <a:gd name="T39" fmla="*/ 175 h 196"/>
              <a:gd name="T40" fmla="*/ 94 w 196"/>
              <a:gd name="T41" fmla="*/ 175 h 196"/>
              <a:gd name="T42" fmla="*/ 195 w 196"/>
              <a:gd name="T43" fmla="*/ 74 h 196"/>
              <a:gd name="T44" fmla="*/ 195 w 196"/>
              <a:gd name="T45" fmla="*/ 69 h 196"/>
              <a:gd name="T46" fmla="*/ 91 w 196"/>
              <a:gd name="T47" fmla="*/ 167 h 196"/>
              <a:gd name="T48" fmla="*/ 84 w 196"/>
              <a:gd name="T49" fmla="*/ 160 h 196"/>
              <a:gd name="T50" fmla="*/ 63 w 196"/>
              <a:gd name="T51" fmla="*/ 139 h 196"/>
              <a:gd name="T52" fmla="*/ 140 w 196"/>
              <a:gd name="T53" fmla="*/ 62 h 196"/>
              <a:gd name="T54" fmla="*/ 184 w 196"/>
              <a:gd name="T55" fmla="*/ 73 h 196"/>
              <a:gd name="T56" fmla="*/ 91 w 196"/>
              <a:gd name="T57" fmla="*/ 167 h 196"/>
              <a:gd name="T58" fmla="*/ 123 w 196"/>
              <a:gd name="T59" fmla="*/ 12 h 196"/>
              <a:gd name="T60" fmla="*/ 134 w 196"/>
              <a:gd name="T61" fmla="*/ 56 h 196"/>
              <a:gd name="T62" fmla="*/ 57 w 196"/>
              <a:gd name="T63" fmla="*/ 133 h 196"/>
              <a:gd name="T64" fmla="*/ 29 w 196"/>
              <a:gd name="T65" fmla="*/ 105 h 196"/>
              <a:gd name="T66" fmla="*/ 123 w 196"/>
              <a:gd name="T67" fmla="*/ 12 h 196"/>
              <a:gd name="T68" fmla="*/ 15 w 196"/>
              <a:gd name="T69" fmla="*/ 163 h 196"/>
              <a:gd name="T70" fmla="*/ 33 w 196"/>
              <a:gd name="T71" fmla="*/ 181 h 196"/>
              <a:gd name="T72" fmla="*/ 9 w 196"/>
              <a:gd name="T73" fmla="*/ 187 h 196"/>
              <a:gd name="T74" fmla="*/ 15 w 196"/>
              <a:gd name="T75" fmla="*/ 163 h 196"/>
              <a:gd name="T76" fmla="*/ 42 w 196"/>
              <a:gd name="T77" fmla="*/ 179 h 196"/>
              <a:gd name="T78" fmla="*/ 17 w 196"/>
              <a:gd name="T79" fmla="*/ 154 h 196"/>
              <a:gd name="T80" fmla="*/ 26 w 196"/>
              <a:gd name="T81" fmla="*/ 113 h 196"/>
              <a:gd name="T82" fmla="*/ 55 w 196"/>
              <a:gd name="T83" fmla="*/ 141 h 196"/>
              <a:gd name="T84" fmla="*/ 55 w 196"/>
              <a:gd name="T85" fmla="*/ 142 h 196"/>
              <a:gd name="T86" fmla="*/ 55 w 196"/>
              <a:gd name="T87" fmla="*/ 142 h 196"/>
              <a:gd name="T88" fmla="*/ 62 w 196"/>
              <a:gd name="T89" fmla="*/ 149 h 196"/>
              <a:gd name="T90" fmla="*/ 83 w 196"/>
              <a:gd name="T91" fmla="*/ 170 h 196"/>
              <a:gd name="T92" fmla="*/ 42 w 196"/>
              <a:gd name="T93" fmla="*/ 179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96" h="196">
                <a:moveTo>
                  <a:pt x="195" y="69"/>
                </a:moveTo>
                <a:cubicBezTo>
                  <a:pt x="194" y="68"/>
                  <a:pt x="194" y="68"/>
                  <a:pt x="193" y="68"/>
                </a:cubicBezTo>
                <a:cubicBezTo>
                  <a:pt x="193" y="67"/>
                  <a:pt x="193" y="67"/>
                  <a:pt x="193" y="67"/>
                </a:cubicBezTo>
                <a:cubicBezTo>
                  <a:pt x="142" y="54"/>
                  <a:pt x="142" y="54"/>
                  <a:pt x="142" y="54"/>
                </a:cubicBezTo>
                <a:cubicBezTo>
                  <a:pt x="129" y="3"/>
                  <a:pt x="129" y="3"/>
                  <a:pt x="129" y="3"/>
                </a:cubicBezTo>
                <a:cubicBezTo>
                  <a:pt x="128" y="3"/>
                  <a:pt x="128" y="3"/>
                  <a:pt x="128" y="3"/>
                </a:cubicBezTo>
                <a:cubicBezTo>
                  <a:pt x="128" y="2"/>
                  <a:pt x="128" y="2"/>
                  <a:pt x="128" y="1"/>
                </a:cubicBezTo>
                <a:cubicBezTo>
                  <a:pt x="126" y="0"/>
                  <a:pt x="123" y="0"/>
                  <a:pt x="122" y="1"/>
                </a:cubicBezTo>
                <a:cubicBezTo>
                  <a:pt x="21" y="102"/>
                  <a:pt x="21" y="102"/>
                  <a:pt x="21" y="102"/>
                </a:cubicBezTo>
                <a:cubicBezTo>
                  <a:pt x="21" y="102"/>
                  <a:pt x="21" y="102"/>
                  <a:pt x="21" y="102"/>
                </a:cubicBezTo>
                <a:cubicBezTo>
                  <a:pt x="20" y="103"/>
                  <a:pt x="20" y="103"/>
                  <a:pt x="20" y="103"/>
                </a:cubicBezTo>
                <a:cubicBezTo>
                  <a:pt x="20" y="104"/>
                  <a:pt x="20" y="104"/>
                  <a:pt x="20" y="104"/>
                </a:cubicBezTo>
                <a:cubicBezTo>
                  <a:pt x="20" y="104"/>
                  <a:pt x="20" y="104"/>
                  <a:pt x="20" y="104"/>
                </a:cubicBezTo>
                <a:cubicBezTo>
                  <a:pt x="0" y="191"/>
                  <a:pt x="0" y="191"/>
                  <a:pt x="0" y="191"/>
                </a:cubicBezTo>
                <a:cubicBezTo>
                  <a:pt x="0" y="192"/>
                  <a:pt x="0" y="194"/>
                  <a:pt x="1" y="195"/>
                </a:cubicBezTo>
                <a:cubicBezTo>
                  <a:pt x="2" y="196"/>
                  <a:pt x="4" y="196"/>
                  <a:pt x="5" y="196"/>
                </a:cubicBezTo>
                <a:cubicBezTo>
                  <a:pt x="92" y="176"/>
                  <a:pt x="92" y="176"/>
                  <a:pt x="92" y="176"/>
                </a:cubicBezTo>
                <a:cubicBezTo>
                  <a:pt x="92" y="176"/>
                  <a:pt x="92" y="176"/>
                  <a:pt x="92" y="176"/>
                </a:cubicBezTo>
                <a:cubicBezTo>
                  <a:pt x="92" y="176"/>
                  <a:pt x="93" y="176"/>
                  <a:pt x="93" y="176"/>
                </a:cubicBezTo>
                <a:cubicBezTo>
                  <a:pt x="93" y="176"/>
                  <a:pt x="93" y="176"/>
                  <a:pt x="94" y="175"/>
                </a:cubicBezTo>
                <a:cubicBezTo>
                  <a:pt x="94" y="175"/>
                  <a:pt x="94" y="175"/>
                  <a:pt x="94" y="175"/>
                </a:cubicBezTo>
                <a:cubicBezTo>
                  <a:pt x="195" y="74"/>
                  <a:pt x="195" y="74"/>
                  <a:pt x="195" y="74"/>
                </a:cubicBezTo>
                <a:cubicBezTo>
                  <a:pt x="196" y="73"/>
                  <a:pt x="196" y="70"/>
                  <a:pt x="195" y="69"/>
                </a:cubicBezTo>
                <a:close/>
                <a:moveTo>
                  <a:pt x="91" y="167"/>
                </a:moveTo>
                <a:cubicBezTo>
                  <a:pt x="84" y="160"/>
                  <a:pt x="84" y="160"/>
                  <a:pt x="84" y="160"/>
                </a:cubicBezTo>
                <a:cubicBezTo>
                  <a:pt x="63" y="139"/>
                  <a:pt x="63" y="139"/>
                  <a:pt x="63" y="139"/>
                </a:cubicBezTo>
                <a:cubicBezTo>
                  <a:pt x="140" y="62"/>
                  <a:pt x="140" y="62"/>
                  <a:pt x="140" y="62"/>
                </a:cubicBezTo>
                <a:cubicBezTo>
                  <a:pt x="184" y="73"/>
                  <a:pt x="184" y="73"/>
                  <a:pt x="184" y="73"/>
                </a:cubicBezTo>
                <a:lnTo>
                  <a:pt x="91" y="167"/>
                </a:lnTo>
                <a:close/>
                <a:moveTo>
                  <a:pt x="123" y="12"/>
                </a:moveTo>
                <a:cubicBezTo>
                  <a:pt x="134" y="56"/>
                  <a:pt x="134" y="56"/>
                  <a:pt x="134" y="56"/>
                </a:cubicBezTo>
                <a:cubicBezTo>
                  <a:pt x="57" y="133"/>
                  <a:pt x="57" y="133"/>
                  <a:pt x="57" y="133"/>
                </a:cubicBezTo>
                <a:cubicBezTo>
                  <a:pt x="29" y="105"/>
                  <a:pt x="29" y="105"/>
                  <a:pt x="29" y="105"/>
                </a:cubicBezTo>
                <a:lnTo>
                  <a:pt x="123" y="12"/>
                </a:lnTo>
                <a:close/>
                <a:moveTo>
                  <a:pt x="15" y="163"/>
                </a:moveTo>
                <a:cubicBezTo>
                  <a:pt x="33" y="181"/>
                  <a:pt x="33" y="181"/>
                  <a:pt x="33" y="181"/>
                </a:cubicBezTo>
                <a:cubicBezTo>
                  <a:pt x="9" y="187"/>
                  <a:pt x="9" y="187"/>
                  <a:pt x="9" y="187"/>
                </a:cubicBezTo>
                <a:lnTo>
                  <a:pt x="15" y="163"/>
                </a:lnTo>
                <a:close/>
                <a:moveTo>
                  <a:pt x="42" y="179"/>
                </a:moveTo>
                <a:cubicBezTo>
                  <a:pt x="17" y="154"/>
                  <a:pt x="17" y="154"/>
                  <a:pt x="17" y="154"/>
                </a:cubicBezTo>
                <a:cubicBezTo>
                  <a:pt x="26" y="113"/>
                  <a:pt x="26" y="113"/>
                  <a:pt x="26" y="113"/>
                </a:cubicBezTo>
                <a:cubicBezTo>
                  <a:pt x="55" y="141"/>
                  <a:pt x="55" y="141"/>
                  <a:pt x="55" y="141"/>
                </a:cubicBezTo>
                <a:cubicBezTo>
                  <a:pt x="55" y="142"/>
                  <a:pt x="55" y="142"/>
                  <a:pt x="55" y="142"/>
                </a:cubicBezTo>
                <a:cubicBezTo>
                  <a:pt x="55" y="142"/>
                  <a:pt x="55" y="142"/>
                  <a:pt x="55" y="142"/>
                </a:cubicBezTo>
                <a:cubicBezTo>
                  <a:pt x="62" y="149"/>
                  <a:pt x="62" y="149"/>
                  <a:pt x="62" y="149"/>
                </a:cubicBezTo>
                <a:cubicBezTo>
                  <a:pt x="83" y="170"/>
                  <a:pt x="83" y="170"/>
                  <a:pt x="83" y="170"/>
                </a:cubicBezTo>
                <a:lnTo>
                  <a:pt x="42" y="1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21">
            <a:extLst>
              <a:ext uri="{FF2B5EF4-FFF2-40B4-BE49-F238E27FC236}">
                <a16:creationId xmlns:a16="http://schemas.microsoft.com/office/drawing/2014/main" id="{EA7FDC99-5E1C-4B38-8307-6D4350B29491}"/>
              </a:ext>
            </a:extLst>
          </p:cNvPr>
          <p:cNvSpPr>
            <a:spLocks noEditPoints="1"/>
          </p:cNvSpPr>
          <p:nvPr/>
        </p:nvSpPr>
        <p:spPr bwMode="auto">
          <a:xfrm>
            <a:off x="3665350" y="4253329"/>
            <a:ext cx="219817" cy="346535"/>
          </a:xfrm>
          <a:custGeom>
            <a:avLst/>
            <a:gdLst>
              <a:gd name="T0" fmla="*/ 140 w 140"/>
              <a:gd name="T1" fmla="*/ 214 h 220"/>
              <a:gd name="T2" fmla="*/ 131 w 140"/>
              <a:gd name="T3" fmla="*/ 167 h 220"/>
              <a:gd name="T4" fmla="*/ 127 w 140"/>
              <a:gd name="T5" fmla="*/ 164 h 220"/>
              <a:gd name="T6" fmla="*/ 104 w 140"/>
              <a:gd name="T7" fmla="*/ 164 h 220"/>
              <a:gd name="T8" fmla="*/ 104 w 140"/>
              <a:gd name="T9" fmla="*/ 76 h 220"/>
              <a:gd name="T10" fmla="*/ 124 w 140"/>
              <a:gd name="T11" fmla="*/ 76 h 220"/>
              <a:gd name="T12" fmla="*/ 128 w 140"/>
              <a:gd name="T13" fmla="*/ 72 h 220"/>
              <a:gd name="T14" fmla="*/ 128 w 140"/>
              <a:gd name="T15" fmla="*/ 52 h 220"/>
              <a:gd name="T16" fmla="*/ 124 w 140"/>
              <a:gd name="T17" fmla="*/ 48 h 220"/>
              <a:gd name="T18" fmla="*/ 16 w 140"/>
              <a:gd name="T19" fmla="*/ 48 h 220"/>
              <a:gd name="T20" fmla="*/ 12 w 140"/>
              <a:gd name="T21" fmla="*/ 52 h 220"/>
              <a:gd name="T22" fmla="*/ 12 w 140"/>
              <a:gd name="T23" fmla="*/ 72 h 220"/>
              <a:gd name="T24" fmla="*/ 16 w 140"/>
              <a:gd name="T25" fmla="*/ 76 h 220"/>
              <a:gd name="T26" fmla="*/ 36 w 140"/>
              <a:gd name="T27" fmla="*/ 76 h 220"/>
              <a:gd name="T28" fmla="*/ 36 w 140"/>
              <a:gd name="T29" fmla="*/ 164 h 220"/>
              <a:gd name="T30" fmla="*/ 13 w 140"/>
              <a:gd name="T31" fmla="*/ 164 h 220"/>
              <a:gd name="T32" fmla="*/ 9 w 140"/>
              <a:gd name="T33" fmla="*/ 167 h 220"/>
              <a:gd name="T34" fmla="*/ 0 w 140"/>
              <a:gd name="T35" fmla="*/ 215 h 220"/>
              <a:gd name="T36" fmla="*/ 1 w 140"/>
              <a:gd name="T37" fmla="*/ 219 h 220"/>
              <a:gd name="T38" fmla="*/ 4 w 140"/>
              <a:gd name="T39" fmla="*/ 220 h 220"/>
              <a:gd name="T40" fmla="*/ 136 w 140"/>
              <a:gd name="T41" fmla="*/ 220 h 220"/>
              <a:gd name="T42" fmla="*/ 136 w 140"/>
              <a:gd name="T43" fmla="*/ 220 h 220"/>
              <a:gd name="T44" fmla="*/ 140 w 140"/>
              <a:gd name="T45" fmla="*/ 216 h 220"/>
              <a:gd name="T46" fmla="*/ 140 w 140"/>
              <a:gd name="T47" fmla="*/ 214 h 220"/>
              <a:gd name="T48" fmla="*/ 20 w 140"/>
              <a:gd name="T49" fmla="*/ 68 h 220"/>
              <a:gd name="T50" fmla="*/ 20 w 140"/>
              <a:gd name="T51" fmla="*/ 56 h 220"/>
              <a:gd name="T52" fmla="*/ 120 w 140"/>
              <a:gd name="T53" fmla="*/ 56 h 220"/>
              <a:gd name="T54" fmla="*/ 120 w 140"/>
              <a:gd name="T55" fmla="*/ 68 h 220"/>
              <a:gd name="T56" fmla="*/ 100 w 140"/>
              <a:gd name="T57" fmla="*/ 68 h 220"/>
              <a:gd name="T58" fmla="*/ 96 w 140"/>
              <a:gd name="T59" fmla="*/ 72 h 220"/>
              <a:gd name="T60" fmla="*/ 96 w 140"/>
              <a:gd name="T61" fmla="*/ 164 h 220"/>
              <a:gd name="T62" fmla="*/ 88 w 140"/>
              <a:gd name="T63" fmla="*/ 164 h 220"/>
              <a:gd name="T64" fmla="*/ 88 w 140"/>
              <a:gd name="T65" fmla="*/ 72 h 220"/>
              <a:gd name="T66" fmla="*/ 84 w 140"/>
              <a:gd name="T67" fmla="*/ 68 h 220"/>
              <a:gd name="T68" fmla="*/ 56 w 140"/>
              <a:gd name="T69" fmla="*/ 68 h 220"/>
              <a:gd name="T70" fmla="*/ 52 w 140"/>
              <a:gd name="T71" fmla="*/ 72 h 220"/>
              <a:gd name="T72" fmla="*/ 52 w 140"/>
              <a:gd name="T73" fmla="*/ 164 h 220"/>
              <a:gd name="T74" fmla="*/ 44 w 140"/>
              <a:gd name="T75" fmla="*/ 164 h 220"/>
              <a:gd name="T76" fmla="*/ 44 w 140"/>
              <a:gd name="T77" fmla="*/ 72 h 220"/>
              <a:gd name="T78" fmla="*/ 40 w 140"/>
              <a:gd name="T79" fmla="*/ 68 h 220"/>
              <a:gd name="T80" fmla="*/ 20 w 140"/>
              <a:gd name="T81" fmla="*/ 68 h 220"/>
              <a:gd name="T82" fmla="*/ 80 w 140"/>
              <a:gd name="T83" fmla="*/ 76 h 220"/>
              <a:gd name="T84" fmla="*/ 80 w 140"/>
              <a:gd name="T85" fmla="*/ 164 h 220"/>
              <a:gd name="T86" fmla="*/ 60 w 140"/>
              <a:gd name="T87" fmla="*/ 164 h 220"/>
              <a:gd name="T88" fmla="*/ 60 w 140"/>
              <a:gd name="T89" fmla="*/ 76 h 220"/>
              <a:gd name="T90" fmla="*/ 80 w 140"/>
              <a:gd name="T91" fmla="*/ 76 h 220"/>
              <a:gd name="T92" fmla="*/ 9 w 140"/>
              <a:gd name="T93" fmla="*/ 212 h 220"/>
              <a:gd name="T94" fmla="*/ 17 w 140"/>
              <a:gd name="T95" fmla="*/ 172 h 220"/>
              <a:gd name="T96" fmla="*/ 123 w 140"/>
              <a:gd name="T97" fmla="*/ 172 h 220"/>
              <a:gd name="T98" fmla="*/ 131 w 140"/>
              <a:gd name="T99" fmla="*/ 212 h 220"/>
              <a:gd name="T100" fmla="*/ 9 w 140"/>
              <a:gd name="T101" fmla="*/ 212 h 220"/>
              <a:gd name="T102" fmla="*/ 59 w 140"/>
              <a:gd name="T103" fmla="*/ 40 h 220"/>
              <a:gd name="T104" fmla="*/ 72 w 140"/>
              <a:gd name="T105" fmla="*/ 33 h 220"/>
              <a:gd name="T106" fmla="*/ 85 w 140"/>
              <a:gd name="T107" fmla="*/ 40 h 220"/>
              <a:gd name="T108" fmla="*/ 83 w 140"/>
              <a:gd name="T109" fmla="*/ 25 h 220"/>
              <a:gd name="T110" fmla="*/ 93 w 140"/>
              <a:gd name="T111" fmla="*/ 15 h 220"/>
              <a:gd name="T112" fmla="*/ 79 w 140"/>
              <a:gd name="T113" fmla="*/ 13 h 220"/>
              <a:gd name="T114" fmla="*/ 72 w 140"/>
              <a:gd name="T115" fmla="*/ 0 h 220"/>
              <a:gd name="T116" fmla="*/ 65 w 140"/>
              <a:gd name="T117" fmla="*/ 13 h 220"/>
              <a:gd name="T118" fmla="*/ 51 w 140"/>
              <a:gd name="T119" fmla="*/ 15 h 220"/>
              <a:gd name="T120" fmla="*/ 61 w 140"/>
              <a:gd name="T121" fmla="*/ 25 h 220"/>
              <a:gd name="T122" fmla="*/ 59 w 140"/>
              <a:gd name="T123" fmla="*/ 40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40" h="220">
                <a:moveTo>
                  <a:pt x="140" y="214"/>
                </a:moveTo>
                <a:cubicBezTo>
                  <a:pt x="131" y="167"/>
                  <a:pt x="131" y="167"/>
                  <a:pt x="131" y="167"/>
                </a:cubicBezTo>
                <a:cubicBezTo>
                  <a:pt x="130" y="165"/>
                  <a:pt x="128" y="164"/>
                  <a:pt x="127" y="164"/>
                </a:cubicBezTo>
                <a:cubicBezTo>
                  <a:pt x="104" y="164"/>
                  <a:pt x="104" y="164"/>
                  <a:pt x="104" y="164"/>
                </a:cubicBezTo>
                <a:cubicBezTo>
                  <a:pt x="104" y="76"/>
                  <a:pt x="104" y="76"/>
                  <a:pt x="104" y="76"/>
                </a:cubicBezTo>
                <a:cubicBezTo>
                  <a:pt x="124" y="76"/>
                  <a:pt x="124" y="76"/>
                  <a:pt x="124" y="76"/>
                </a:cubicBezTo>
                <a:cubicBezTo>
                  <a:pt x="126" y="76"/>
                  <a:pt x="128" y="74"/>
                  <a:pt x="128" y="72"/>
                </a:cubicBezTo>
                <a:cubicBezTo>
                  <a:pt x="128" y="52"/>
                  <a:pt x="128" y="52"/>
                  <a:pt x="128" y="52"/>
                </a:cubicBezTo>
                <a:cubicBezTo>
                  <a:pt x="128" y="50"/>
                  <a:pt x="126" y="48"/>
                  <a:pt x="124" y="48"/>
                </a:cubicBezTo>
                <a:cubicBezTo>
                  <a:pt x="16" y="48"/>
                  <a:pt x="16" y="48"/>
                  <a:pt x="16" y="48"/>
                </a:cubicBezTo>
                <a:cubicBezTo>
                  <a:pt x="14" y="48"/>
                  <a:pt x="12" y="50"/>
                  <a:pt x="12" y="52"/>
                </a:cubicBezTo>
                <a:cubicBezTo>
                  <a:pt x="12" y="72"/>
                  <a:pt x="12" y="72"/>
                  <a:pt x="12" y="72"/>
                </a:cubicBezTo>
                <a:cubicBezTo>
                  <a:pt x="12" y="74"/>
                  <a:pt x="14" y="76"/>
                  <a:pt x="16" y="76"/>
                </a:cubicBezTo>
                <a:cubicBezTo>
                  <a:pt x="36" y="76"/>
                  <a:pt x="36" y="76"/>
                  <a:pt x="36" y="76"/>
                </a:cubicBezTo>
                <a:cubicBezTo>
                  <a:pt x="36" y="164"/>
                  <a:pt x="36" y="164"/>
                  <a:pt x="36" y="164"/>
                </a:cubicBezTo>
                <a:cubicBezTo>
                  <a:pt x="13" y="164"/>
                  <a:pt x="13" y="164"/>
                  <a:pt x="13" y="164"/>
                </a:cubicBezTo>
                <a:cubicBezTo>
                  <a:pt x="11" y="164"/>
                  <a:pt x="10" y="165"/>
                  <a:pt x="9" y="167"/>
                </a:cubicBezTo>
                <a:cubicBezTo>
                  <a:pt x="0" y="215"/>
                  <a:pt x="0" y="215"/>
                  <a:pt x="0" y="215"/>
                </a:cubicBezTo>
                <a:cubicBezTo>
                  <a:pt x="0" y="216"/>
                  <a:pt x="0" y="218"/>
                  <a:pt x="1" y="219"/>
                </a:cubicBezTo>
                <a:cubicBezTo>
                  <a:pt x="2" y="219"/>
                  <a:pt x="3" y="220"/>
                  <a:pt x="4" y="220"/>
                </a:cubicBezTo>
                <a:cubicBezTo>
                  <a:pt x="136" y="220"/>
                  <a:pt x="136" y="220"/>
                  <a:pt x="136" y="220"/>
                </a:cubicBezTo>
                <a:cubicBezTo>
                  <a:pt x="136" y="220"/>
                  <a:pt x="136" y="220"/>
                  <a:pt x="136" y="220"/>
                </a:cubicBezTo>
                <a:cubicBezTo>
                  <a:pt x="138" y="220"/>
                  <a:pt x="140" y="218"/>
                  <a:pt x="140" y="216"/>
                </a:cubicBezTo>
                <a:cubicBezTo>
                  <a:pt x="140" y="215"/>
                  <a:pt x="140" y="215"/>
                  <a:pt x="140" y="214"/>
                </a:cubicBezTo>
                <a:close/>
                <a:moveTo>
                  <a:pt x="20" y="68"/>
                </a:moveTo>
                <a:cubicBezTo>
                  <a:pt x="20" y="56"/>
                  <a:pt x="20" y="56"/>
                  <a:pt x="20" y="56"/>
                </a:cubicBezTo>
                <a:cubicBezTo>
                  <a:pt x="120" y="56"/>
                  <a:pt x="120" y="56"/>
                  <a:pt x="120" y="56"/>
                </a:cubicBezTo>
                <a:cubicBezTo>
                  <a:pt x="120" y="68"/>
                  <a:pt x="120" y="68"/>
                  <a:pt x="120" y="68"/>
                </a:cubicBezTo>
                <a:cubicBezTo>
                  <a:pt x="100" y="68"/>
                  <a:pt x="100" y="68"/>
                  <a:pt x="100" y="68"/>
                </a:cubicBezTo>
                <a:cubicBezTo>
                  <a:pt x="98" y="68"/>
                  <a:pt x="96" y="70"/>
                  <a:pt x="96" y="72"/>
                </a:cubicBezTo>
                <a:cubicBezTo>
                  <a:pt x="96" y="164"/>
                  <a:pt x="96" y="164"/>
                  <a:pt x="96" y="164"/>
                </a:cubicBezTo>
                <a:cubicBezTo>
                  <a:pt x="88" y="164"/>
                  <a:pt x="88" y="164"/>
                  <a:pt x="88" y="164"/>
                </a:cubicBezTo>
                <a:cubicBezTo>
                  <a:pt x="88" y="72"/>
                  <a:pt x="88" y="72"/>
                  <a:pt x="88" y="72"/>
                </a:cubicBezTo>
                <a:cubicBezTo>
                  <a:pt x="88" y="70"/>
                  <a:pt x="86" y="68"/>
                  <a:pt x="84" y="68"/>
                </a:cubicBezTo>
                <a:cubicBezTo>
                  <a:pt x="56" y="68"/>
                  <a:pt x="56" y="68"/>
                  <a:pt x="56" y="68"/>
                </a:cubicBezTo>
                <a:cubicBezTo>
                  <a:pt x="54" y="68"/>
                  <a:pt x="52" y="70"/>
                  <a:pt x="52" y="72"/>
                </a:cubicBezTo>
                <a:cubicBezTo>
                  <a:pt x="52" y="164"/>
                  <a:pt x="52" y="164"/>
                  <a:pt x="52" y="164"/>
                </a:cubicBezTo>
                <a:cubicBezTo>
                  <a:pt x="44" y="164"/>
                  <a:pt x="44" y="164"/>
                  <a:pt x="44" y="164"/>
                </a:cubicBezTo>
                <a:cubicBezTo>
                  <a:pt x="44" y="72"/>
                  <a:pt x="44" y="72"/>
                  <a:pt x="44" y="72"/>
                </a:cubicBezTo>
                <a:cubicBezTo>
                  <a:pt x="44" y="70"/>
                  <a:pt x="42" y="68"/>
                  <a:pt x="40" y="68"/>
                </a:cubicBezTo>
                <a:lnTo>
                  <a:pt x="20" y="68"/>
                </a:lnTo>
                <a:close/>
                <a:moveTo>
                  <a:pt x="80" y="76"/>
                </a:moveTo>
                <a:cubicBezTo>
                  <a:pt x="80" y="164"/>
                  <a:pt x="80" y="164"/>
                  <a:pt x="80" y="164"/>
                </a:cubicBezTo>
                <a:cubicBezTo>
                  <a:pt x="60" y="164"/>
                  <a:pt x="60" y="164"/>
                  <a:pt x="60" y="164"/>
                </a:cubicBezTo>
                <a:cubicBezTo>
                  <a:pt x="60" y="76"/>
                  <a:pt x="60" y="76"/>
                  <a:pt x="60" y="76"/>
                </a:cubicBezTo>
                <a:lnTo>
                  <a:pt x="80" y="76"/>
                </a:lnTo>
                <a:close/>
                <a:moveTo>
                  <a:pt x="9" y="212"/>
                </a:moveTo>
                <a:cubicBezTo>
                  <a:pt x="17" y="172"/>
                  <a:pt x="17" y="172"/>
                  <a:pt x="17" y="172"/>
                </a:cubicBezTo>
                <a:cubicBezTo>
                  <a:pt x="123" y="172"/>
                  <a:pt x="123" y="172"/>
                  <a:pt x="123" y="172"/>
                </a:cubicBezTo>
                <a:cubicBezTo>
                  <a:pt x="131" y="212"/>
                  <a:pt x="131" y="212"/>
                  <a:pt x="131" y="212"/>
                </a:cubicBezTo>
                <a:lnTo>
                  <a:pt x="9" y="212"/>
                </a:lnTo>
                <a:close/>
                <a:moveTo>
                  <a:pt x="59" y="40"/>
                </a:moveTo>
                <a:cubicBezTo>
                  <a:pt x="72" y="33"/>
                  <a:pt x="72" y="33"/>
                  <a:pt x="72" y="33"/>
                </a:cubicBezTo>
                <a:cubicBezTo>
                  <a:pt x="85" y="40"/>
                  <a:pt x="85" y="40"/>
                  <a:pt x="85" y="40"/>
                </a:cubicBezTo>
                <a:cubicBezTo>
                  <a:pt x="83" y="25"/>
                  <a:pt x="83" y="25"/>
                  <a:pt x="83" y="25"/>
                </a:cubicBezTo>
                <a:cubicBezTo>
                  <a:pt x="93" y="15"/>
                  <a:pt x="93" y="15"/>
                  <a:pt x="93" y="15"/>
                </a:cubicBezTo>
                <a:cubicBezTo>
                  <a:pt x="79" y="13"/>
                  <a:pt x="79" y="13"/>
                  <a:pt x="79" y="13"/>
                </a:cubicBezTo>
                <a:cubicBezTo>
                  <a:pt x="72" y="0"/>
                  <a:pt x="72" y="0"/>
                  <a:pt x="72" y="0"/>
                </a:cubicBezTo>
                <a:cubicBezTo>
                  <a:pt x="65" y="13"/>
                  <a:pt x="65" y="13"/>
                  <a:pt x="65" y="13"/>
                </a:cubicBezTo>
                <a:cubicBezTo>
                  <a:pt x="51" y="15"/>
                  <a:pt x="51" y="15"/>
                  <a:pt x="51" y="15"/>
                </a:cubicBezTo>
                <a:cubicBezTo>
                  <a:pt x="61" y="25"/>
                  <a:pt x="61" y="25"/>
                  <a:pt x="61" y="25"/>
                </a:cubicBezTo>
                <a:lnTo>
                  <a:pt x="59" y="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Freeform 31">
            <a:extLst>
              <a:ext uri="{FF2B5EF4-FFF2-40B4-BE49-F238E27FC236}">
                <a16:creationId xmlns:a16="http://schemas.microsoft.com/office/drawing/2014/main" id="{89E12C90-5C18-4105-B812-3DAA648D9A61}"/>
              </a:ext>
            </a:extLst>
          </p:cNvPr>
          <p:cNvSpPr>
            <a:spLocks noEditPoints="1"/>
          </p:cNvSpPr>
          <p:nvPr/>
        </p:nvSpPr>
        <p:spPr bwMode="auto">
          <a:xfrm>
            <a:off x="1111886" y="4277466"/>
            <a:ext cx="326709" cy="322398"/>
          </a:xfrm>
          <a:custGeom>
            <a:avLst/>
            <a:gdLst>
              <a:gd name="T0" fmla="*/ 196 w 208"/>
              <a:gd name="T1" fmla="*/ 174 h 205"/>
              <a:gd name="T2" fmla="*/ 196 w 208"/>
              <a:gd name="T3" fmla="*/ 61 h 205"/>
              <a:gd name="T4" fmla="*/ 197 w 208"/>
              <a:gd name="T5" fmla="*/ 57 h 205"/>
              <a:gd name="T6" fmla="*/ 192 w 208"/>
              <a:gd name="T7" fmla="*/ 50 h 205"/>
              <a:gd name="T8" fmla="*/ 108 w 208"/>
              <a:gd name="T9" fmla="*/ 3 h 205"/>
              <a:gd name="T10" fmla="*/ 90 w 208"/>
              <a:gd name="T11" fmla="*/ 3 h 205"/>
              <a:gd name="T12" fmla="*/ 5 w 208"/>
              <a:gd name="T13" fmla="*/ 50 h 205"/>
              <a:gd name="T14" fmla="*/ 0 w 208"/>
              <a:gd name="T15" fmla="*/ 57 h 205"/>
              <a:gd name="T16" fmla="*/ 5 w 208"/>
              <a:gd name="T17" fmla="*/ 65 h 205"/>
              <a:gd name="T18" fmla="*/ 33 w 208"/>
              <a:gd name="T19" fmla="*/ 80 h 205"/>
              <a:gd name="T20" fmla="*/ 33 w 208"/>
              <a:gd name="T21" fmla="*/ 121 h 205"/>
              <a:gd name="T22" fmla="*/ 77 w 208"/>
              <a:gd name="T23" fmla="*/ 165 h 205"/>
              <a:gd name="T24" fmla="*/ 125 w 208"/>
              <a:gd name="T25" fmla="*/ 165 h 205"/>
              <a:gd name="T26" fmla="*/ 168 w 208"/>
              <a:gd name="T27" fmla="*/ 121 h 205"/>
              <a:gd name="T28" fmla="*/ 168 w 208"/>
              <a:gd name="T29" fmla="*/ 78 h 205"/>
              <a:gd name="T30" fmla="*/ 188 w 208"/>
              <a:gd name="T31" fmla="*/ 67 h 205"/>
              <a:gd name="T32" fmla="*/ 188 w 208"/>
              <a:gd name="T33" fmla="*/ 174 h 205"/>
              <a:gd name="T34" fmla="*/ 176 w 208"/>
              <a:gd name="T35" fmla="*/ 189 h 205"/>
              <a:gd name="T36" fmla="*/ 192 w 208"/>
              <a:gd name="T37" fmla="*/ 205 h 205"/>
              <a:gd name="T38" fmla="*/ 208 w 208"/>
              <a:gd name="T39" fmla="*/ 189 h 205"/>
              <a:gd name="T40" fmla="*/ 196 w 208"/>
              <a:gd name="T41" fmla="*/ 174 h 205"/>
              <a:gd name="T42" fmla="*/ 160 w 208"/>
              <a:gd name="T43" fmla="*/ 121 h 205"/>
              <a:gd name="T44" fmla="*/ 125 w 208"/>
              <a:gd name="T45" fmla="*/ 157 h 205"/>
              <a:gd name="T46" fmla="*/ 77 w 208"/>
              <a:gd name="T47" fmla="*/ 157 h 205"/>
              <a:gd name="T48" fmla="*/ 41 w 208"/>
              <a:gd name="T49" fmla="*/ 121 h 205"/>
              <a:gd name="T50" fmla="*/ 41 w 208"/>
              <a:gd name="T51" fmla="*/ 85 h 205"/>
              <a:gd name="T52" fmla="*/ 90 w 208"/>
              <a:gd name="T53" fmla="*/ 112 h 205"/>
              <a:gd name="T54" fmla="*/ 99 w 208"/>
              <a:gd name="T55" fmla="*/ 114 h 205"/>
              <a:gd name="T56" fmla="*/ 108 w 208"/>
              <a:gd name="T57" fmla="*/ 112 h 205"/>
              <a:gd name="T58" fmla="*/ 160 w 208"/>
              <a:gd name="T59" fmla="*/ 82 h 205"/>
              <a:gd name="T60" fmla="*/ 160 w 208"/>
              <a:gd name="T61" fmla="*/ 121 h 205"/>
              <a:gd name="T62" fmla="*/ 104 w 208"/>
              <a:gd name="T63" fmla="*/ 105 h 205"/>
              <a:gd name="T64" fmla="*/ 94 w 208"/>
              <a:gd name="T65" fmla="*/ 105 h 205"/>
              <a:gd name="T66" fmla="*/ 9 w 208"/>
              <a:gd name="T67" fmla="*/ 58 h 205"/>
              <a:gd name="T68" fmla="*/ 8 w 208"/>
              <a:gd name="T69" fmla="*/ 57 h 205"/>
              <a:gd name="T70" fmla="*/ 9 w 208"/>
              <a:gd name="T71" fmla="*/ 57 h 205"/>
              <a:gd name="T72" fmla="*/ 94 w 208"/>
              <a:gd name="T73" fmla="*/ 10 h 205"/>
              <a:gd name="T74" fmla="*/ 104 w 208"/>
              <a:gd name="T75" fmla="*/ 10 h 205"/>
              <a:gd name="T76" fmla="*/ 189 w 208"/>
              <a:gd name="T77" fmla="*/ 57 h 205"/>
              <a:gd name="T78" fmla="*/ 189 w 208"/>
              <a:gd name="T79" fmla="*/ 57 h 205"/>
              <a:gd name="T80" fmla="*/ 188 w 208"/>
              <a:gd name="T81" fmla="*/ 57 h 205"/>
              <a:gd name="T82" fmla="*/ 188 w 208"/>
              <a:gd name="T83" fmla="*/ 58 h 205"/>
              <a:gd name="T84" fmla="*/ 104 w 208"/>
              <a:gd name="T85" fmla="*/ 105 h 205"/>
              <a:gd name="T86" fmla="*/ 192 w 208"/>
              <a:gd name="T87" fmla="*/ 197 h 205"/>
              <a:gd name="T88" fmla="*/ 184 w 208"/>
              <a:gd name="T89" fmla="*/ 189 h 205"/>
              <a:gd name="T90" fmla="*/ 192 w 208"/>
              <a:gd name="T91" fmla="*/ 181 h 205"/>
              <a:gd name="T92" fmla="*/ 200 w 208"/>
              <a:gd name="T93" fmla="*/ 189 h 205"/>
              <a:gd name="T94" fmla="*/ 192 w 208"/>
              <a:gd name="T95" fmla="*/ 197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08" h="205">
                <a:moveTo>
                  <a:pt x="196" y="174"/>
                </a:moveTo>
                <a:cubicBezTo>
                  <a:pt x="196" y="61"/>
                  <a:pt x="196" y="61"/>
                  <a:pt x="196" y="61"/>
                </a:cubicBezTo>
                <a:cubicBezTo>
                  <a:pt x="197" y="60"/>
                  <a:pt x="197" y="59"/>
                  <a:pt x="197" y="57"/>
                </a:cubicBezTo>
                <a:cubicBezTo>
                  <a:pt x="197" y="54"/>
                  <a:pt x="196" y="52"/>
                  <a:pt x="192" y="50"/>
                </a:cubicBezTo>
                <a:cubicBezTo>
                  <a:pt x="108" y="3"/>
                  <a:pt x="108" y="3"/>
                  <a:pt x="108" y="3"/>
                </a:cubicBezTo>
                <a:cubicBezTo>
                  <a:pt x="103" y="0"/>
                  <a:pt x="95" y="0"/>
                  <a:pt x="90" y="3"/>
                </a:cubicBezTo>
                <a:cubicBezTo>
                  <a:pt x="5" y="50"/>
                  <a:pt x="5" y="50"/>
                  <a:pt x="5" y="50"/>
                </a:cubicBezTo>
                <a:cubicBezTo>
                  <a:pt x="2" y="52"/>
                  <a:pt x="0" y="54"/>
                  <a:pt x="0" y="57"/>
                </a:cubicBezTo>
                <a:cubicBezTo>
                  <a:pt x="0" y="60"/>
                  <a:pt x="2" y="63"/>
                  <a:pt x="5" y="65"/>
                </a:cubicBezTo>
                <a:cubicBezTo>
                  <a:pt x="33" y="80"/>
                  <a:pt x="33" y="80"/>
                  <a:pt x="33" y="80"/>
                </a:cubicBezTo>
                <a:cubicBezTo>
                  <a:pt x="33" y="121"/>
                  <a:pt x="33" y="121"/>
                  <a:pt x="33" y="121"/>
                </a:cubicBezTo>
                <a:cubicBezTo>
                  <a:pt x="33" y="145"/>
                  <a:pt x="53" y="165"/>
                  <a:pt x="77" y="165"/>
                </a:cubicBezTo>
                <a:cubicBezTo>
                  <a:pt x="125" y="165"/>
                  <a:pt x="125" y="165"/>
                  <a:pt x="125" y="165"/>
                </a:cubicBezTo>
                <a:cubicBezTo>
                  <a:pt x="149" y="165"/>
                  <a:pt x="168" y="145"/>
                  <a:pt x="168" y="121"/>
                </a:cubicBezTo>
                <a:cubicBezTo>
                  <a:pt x="168" y="78"/>
                  <a:pt x="168" y="78"/>
                  <a:pt x="168" y="78"/>
                </a:cubicBezTo>
                <a:cubicBezTo>
                  <a:pt x="188" y="67"/>
                  <a:pt x="188" y="67"/>
                  <a:pt x="188" y="67"/>
                </a:cubicBezTo>
                <a:cubicBezTo>
                  <a:pt x="188" y="174"/>
                  <a:pt x="188" y="174"/>
                  <a:pt x="188" y="174"/>
                </a:cubicBezTo>
                <a:cubicBezTo>
                  <a:pt x="181" y="175"/>
                  <a:pt x="176" y="182"/>
                  <a:pt x="176" y="189"/>
                </a:cubicBezTo>
                <a:cubicBezTo>
                  <a:pt x="176" y="198"/>
                  <a:pt x="183" y="205"/>
                  <a:pt x="192" y="205"/>
                </a:cubicBezTo>
                <a:cubicBezTo>
                  <a:pt x="201" y="205"/>
                  <a:pt x="208" y="198"/>
                  <a:pt x="208" y="189"/>
                </a:cubicBezTo>
                <a:cubicBezTo>
                  <a:pt x="208" y="182"/>
                  <a:pt x="203" y="175"/>
                  <a:pt x="196" y="174"/>
                </a:cubicBezTo>
                <a:close/>
                <a:moveTo>
                  <a:pt x="160" y="121"/>
                </a:moveTo>
                <a:cubicBezTo>
                  <a:pt x="160" y="141"/>
                  <a:pt x="144" y="157"/>
                  <a:pt x="125" y="157"/>
                </a:cubicBezTo>
                <a:cubicBezTo>
                  <a:pt x="77" y="157"/>
                  <a:pt x="77" y="157"/>
                  <a:pt x="77" y="157"/>
                </a:cubicBezTo>
                <a:cubicBezTo>
                  <a:pt x="57" y="157"/>
                  <a:pt x="41" y="141"/>
                  <a:pt x="41" y="121"/>
                </a:cubicBezTo>
                <a:cubicBezTo>
                  <a:pt x="41" y="85"/>
                  <a:pt x="41" y="85"/>
                  <a:pt x="41" y="85"/>
                </a:cubicBezTo>
                <a:cubicBezTo>
                  <a:pt x="90" y="112"/>
                  <a:pt x="90" y="112"/>
                  <a:pt x="90" y="112"/>
                </a:cubicBezTo>
                <a:cubicBezTo>
                  <a:pt x="92" y="113"/>
                  <a:pt x="95" y="114"/>
                  <a:pt x="99" y="114"/>
                </a:cubicBezTo>
                <a:cubicBezTo>
                  <a:pt x="102" y="114"/>
                  <a:pt x="105" y="113"/>
                  <a:pt x="108" y="112"/>
                </a:cubicBezTo>
                <a:cubicBezTo>
                  <a:pt x="160" y="82"/>
                  <a:pt x="160" y="82"/>
                  <a:pt x="160" y="82"/>
                </a:cubicBezTo>
                <a:lnTo>
                  <a:pt x="160" y="121"/>
                </a:lnTo>
                <a:close/>
                <a:moveTo>
                  <a:pt x="104" y="105"/>
                </a:moveTo>
                <a:cubicBezTo>
                  <a:pt x="101" y="106"/>
                  <a:pt x="96" y="106"/>
                  <a:pt x="94" y="105"/>
                </a:cubicBezTo>
                <a:cubicBezTo>
                  <a:pt x="9" y="58"/>
                  <a:pt x="9" y="58"/>
                  <a:pt x="9" y="58"/>
                </a:cubicBezTo>
                <a:cubicBezTo>
                  <a:pt x="9" y="58"/>
                  <a:pt x="8" y="57"/>
                  <a:pt x="8" y="57"/>
                </a:cubicBezTo>
                <a:cubicBezTo>
                  <a:pt x="8" y="57"/>
                  <a:pt x="9" y="57"/>
                  <a:pt x="9" y="57"/>
                </a:cubicBezTo>
                <a:cubicBezTo>
                  <a:pt x="94" y="10"/>
                  <a:pt x="94" y="10"/>
                  <a:pt x="94" y="10"/>
                </a:cubicBezTo>
                <a:cubicBezTo>
                  <a:pt x="96" y="9"/>
                  <a:pt x="101" y="9"/>
                  <a:pt x="104" y="10"/>
                </a:cubicBezTo>
                <a:cubicBezTo>
                  <a:pt x="189" y="57"/>
                  <a:pt x="189" y="57"/>
                  <a:pt x="189" y="57"/>
                </a:cubicBezTo>
                <a:cubicBezTo>
                  <a:pt x="189" y="57"/>
                  <a:pt x="189" y="57"/>
                  <a:pt x="189" y="57"/>
                </a:cubicBezTo>
                <a:cubicBezTo>
                  <a:pt x="188" y="57"/>
                  <a:pt x="188" y="57"/>
                  <a:pt x="188" y="57"/>
                </a:cubicBezTo>
                <a:cubicBezTo>
                  <a:pt x="188" y="58"/>
                  <a:pt x="188" y="58"/>
                  <a:pt x="188" y="58"/>
                </a:cubicBezTo>
                <a:lnTo>
                  <a:pt x="104" y="105"/>
                </a:lnTo>
                <a:close/>
                <a:moveTo>
                  <a:pt x="192" y="197"/>
                </a:moveTo>
                <a:cubicBezTo>
                  <a:pt x="188" y="197"/>
                  <a:pt x="184" y="193"/>
                  <a:pt x="184" y="189"/>
                </a:cubicBezTo>
                <a:cubicBezTo>
                  <a:pt x="184" y="185"/>
                  <a:pt x="188" y="181"/>
                  <a:pt x="192" y="181"/>
                </a:cubicBezTo>
                <a:cubicBezTo>
                  <a:pt x="197" y="181"/>
                  <a:pt x="200" y="185"/>
                  <a:pt x="200" y="189"/>
                </a:cubicBezTo>
                <a:cubicBezTo>
                  <a:pt x="200" y="193"/>
                  <a:pt x="197" y="197"/>
                  <a:pt x="192" y="1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8E15F74-2B19-456E-8366-FB87FD52462F}"/>
              </a:ext>
            </a:extLst>
          </p:cNvPr>
          <p:cNvGrpSpPr/>
          <p:nvPr/>
        </p:nvGrpSpPr>
        <p:grpSpPr>
          <a:xfrm>
            <a:off x="3665237" y="611918"/>
            <a:ext cx="4861527" cy="1034175"/>
            <a:chOff x="650273" y="660974"/>
            <a:chExt cx="4861527" cy="1034175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FFFF8F86-E6AD-4D61-8C5E-295E83B62D49}"/>
                </a:ext>
              </a:extLst>
            </p:cNvPr>
            <p:cNvSpPr/>
            <p:nvPr/>
          </p:nvSpPr>
          <p:spPr>
            <a:xfrm>
              <a:off x="2023952" y="660974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2B9671A6-55A0-42FF-A6FD-D5F59F2FA531}"/>
                </a:ext>
              </a:extLst>
            </p:cNvPr>
            <p:cNvSpPr/>
            <p:nvPr/>
          </p:nvSpPr>
          <p:spPr>
            <a:xfrm>
              <a:off x="2937036" y="1632522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E164BC8-D09F-4332-85A0-58CD6A876D87}"/>
                </a:ext>
              </a:extLst>
            </p:cNvPr>
            <p:cNvSpPr txBox="1"/>
            <p:nvPr/>
          </p:nvSpPr>
          <p:spPr>
            <a:xfrm>
              <a:off x="650273" y="935512"/>
              <a:ext cx="48615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Australia Map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5643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9" presetClass="entr" presetSubtype="0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9" presetClass="entr" presetSubtype="0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9" presetClass="entr" presetSubtype="0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3" grpId="0" animBg="1"/>
      <p:bldP spid="35" grpId="0" animBg="1"/>
      <p:bldP spid="43" grpId="0" animBg="1"/>
      <p:bldP spid="51" grpId="0" animBg="1"/>
      <p:bldP spid="52" grpId="0" animBg="1"/>
      <p:bldP spid="53" grpId="0" animBg="1"/>
      <p:bldP spid="54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33DF3022-908F-4017-AB5D-EF9D690303D4}"/>
              </a:ext>
            </a:extLst>
          </p:cNvPr>
          <p:cNvGrpSpPr/>
          <p:nvPr/>
        </p:nvGrpSpPr>
        <p:grpSpPr>
          <a:xfrm>
            <a:off x="6096000" y="1583467"/>
            <a:ext cx="5236192" cy="4302168"/>
            <a:chOff x="5552416" y="1318053"/>
            <a:chExt cx="4963184" cy="4077859"/>
          </a:xfrm>
          <a:solidFill>
            <a:schemeClr val="bg1">
              <a:lumMod val="85000"/>
            </a:schemeClr>
          </a:solidFill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D335A21A-E3F0-4318-BF59-CBDEA7E72F6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2416" y="2320751"/>
              <a:ext cx="751185" cy="1177080"/>
            </a:xfrm>
            <a:custGeom>
              <a:avLst/>
              <a:gdLst>
                <a:gd name="T0" fmla="*/ 668 w 672"/>
                <a:gd name="T1" fmla="*/ 1023 h 1053"/>
                <a:gd name="T2" fmla="*/ 663 w 672"/>
                <a:gd name="T3" fmla="*/ 992 h 1053"/>
                <a:gd name="T4" fmla="*/ 663 w 672"/>
                <a:gd name="T5" fmla="*/ 956 h 1053"/>
                <a:gd name="T6" fmla="*/ 637 w 672"/>
                <a:gd name="T7" fmla="*/ 964 h 1053"/>
                <a:gd name="T8" fmla="*/ 604 w 672"/>
                <a:gd name="T9" fmla="*/ 949 h 1053"/>
                <a:gd name="T10" fmla="*/ 590 w 672"/>
                <a:gd name="T11" fmla="*/ 945 h 1053"/>
                <a:gd name="T12" fmla="*/ 573 w 672"/>
                <a:gd name="T13" fmla="*/ 945 h 1053"/>
                <a:gd name="T14" fmla="*/ 578 w 672"/>
                <a:gd name="T15" fmla="*/ 923 h 1053"/>
                <a:gd name="T16" fmla="*/ 578 w 672"/>
                <a:gd name="T17" fmla="*/ 909 h 1053"/>
                <a:gd name="T18" fmla="*/ 585 w 672"/>
                <a:gd name="T19" fmla="*/ 888 h 1053"/>
                <a:gd name="T20" fmla="*/ 571 w 672"/>
                <a:gd name="T21" fmla="*/ 866 h 1053"/>
                <a:gd name="T22" fmla="*/ 561 w 672"/>
                <a:gd name="T23" fmla="*/ 845 h 1053"/>
                <a:gd name="T24" fmla="*/ 556 w 672"/>
                <a:gd name="T25" fmla="*/ 822 h 1053"/>
                <a:gd name="T26" fmla="*/ 549 w 672"/>
                <a:gd name="T27" fmla="*/ 800 h 1053"/>
                <a:gd name="T28" fmla="*/ 535 w 672"/>
                <a:gd name="T29" fmla="*/ 793 h 1053"/>
                <a:gd name="T30" fmla="*/ 530 w 672"/>
                <a:gd name="T31" fmla="*/ 781 h 1053"/>
                <a:gd name="T32" fmla="*/ 540 w 672"/>
                <a:gd name="T33" fmla="*/ 762 h 1053"/>
                <a:gd name="T34" fmla="*/ 538 w 672"/>
                <a:gd name="T35" fmla="*/ 746 h 1053"/>
                <a:gd name="T36" fmla="*/ 535 w 672"/>
                <a:gd name="T37" fmla="*/ 736 h 1053"/>
                <a:gd name="T38" fmla="*/ 535 w 672"/>
                <a:gd name="T39" fmla="*/ 724 h 1053"/>
                <a:gd name="T40" fmla="*/ 547 w 672"/>
                <a:gd name="T41" fmla="*/ 710 h 1053"/>
                <a:gd name="T42" fmla="*/ 542 w 672"/>
                <a:gd name="T43" fmla="*/ 691 h 1053"/>
                <a:gd name="T44" fmla="*/ 547 w 672"/>
                <a:gd name="T45" fmla="*/ 679 h 1053"/>
                <a:gd name="T46" fmla="*/ 559 w 672"/>
                <a:gd name="T47" fmla="*/ 658 h 1053"/>
                <a:gd name="T48" fmla="*/ 552 w 672"/>
                <a:gd name="T49" fmla="*/ 649 h 1053"/>
                <a:gd name="T50" fmla="*/ 561 w 672"/>
                <a:gd name="T51" fmla="*/ 642 h 1053"/>
                <a:gd name="T52" fmla="*/ 552 w 672"/>
                <a:gd name="T53" fmla="*/ 623 h 1053"/>
                <a:gd name="T54" fmla="*/ 545 w 672"/>
                <a:gd name="T55" fmla="*/ 608 h 1053"/>
                <a:gd name="T56" fmla="*/ 549 w 672"/>
                <a:gd name="T57" fmla="*/ 582 h 1053"/>
                <a:gd name="T58" fmla="*/ 542 w 672"/>
                <a:gd name="T59" fmla="*/ 563 h 1053"/>
                <a:gd name="T60" fmla="*/ 530 w 672"/>
                <a:gd name="T61" fmla="*/ 566 h 1053"/>
                <a:gd name="T62" fmla="*/ 530 w 672"/>
                <a:gd name="T63" fmla="*/ 549 h 1053"/>
                <a:gd name="T64" fmla="*/ 523 w 672"/>
                <a:gd name="T65" fmla="*/ 523 h 1053"/>
                <a:gd name="T66" fmla="*/ 526 w 672"/>
                <a:gd name="T67" fmla="*/ 507 h 1053"/>
                <a:gd name="T68" fmla="*/ 530 w 672"/>
                <a:gd name="T69" fmla="*/ 497 h 1053"/>
                <a:gd name="T70" fmla="*/ 528 w 672"/>
                <a:gd name="T71" fmla="*/ 485 h 1053"/>
                <a:gd name="T72" fmla="*/ 545 w 672"/>
                <a:gd name="T73" fmla="*/ 474 h 1053"/>
                <a:gd name="T74" fmla="*/ 556 w 672"/>
                <a:gd name="T75" fmla="*/ 466 h 1053"/>
                <a:gd name="T76" fmla="*/ 566 w 672"/>
                <a:gd name="T77" fmla="*/ 452 h 1053"/>
                <a:gd name="T78" fmla="*/ 571 w 672"/>
                <a:gd name="T79" fmla="*/ 431 h 1053"/>
                <a:gd name="T80" fmla="*/ 566 w 672"/>
                <a:gd name="T81" fmla="*/ 419 h 1053"/>
                <a:gd name="T82" fmla="*/ 556 w 672"/>
                <a:gd name="T83" fmla="*/ 414 h 1053"/>
                <a:gd name="T84" fmla="*/ 533 w 672"/>
                <a:gd name="T85" fmla="*/ 407 h 1053"/>
                <a:gd name="T86" fmla="*/ 549 w 672"/>
                <a:gd name="T87" fmla="*/ 386 h 1053"/>
                <a:gd name="T88" fmla="*/ 556 w 672"/>
                <a:gd name="T89" fmla="*/ 365 h 1053"/>
                <a:gd name="T90" fmla="*/ 561 w 672"/>
                <a:gd name="T91" fmla="*/ 343 h 1053"/>
                <a:gd name="T92" fmla="*/ 566 w 672"/>
                <a:gd name="T93" fmla="*/ 324 h 1053"/>
                <a:gd name="T94" fmla="*/ 538 w 672"/>
                <a:gd name="T95" fmla="*/ 303 h 1053"/>
                <a:gd name="T96" fmla="*/ 504 w 672"/>
                <a:gd name="T97" fmla="*/ 277 h 1053"/>
                <a:gd name="T98" fmla="*/ 516 w 672"/>
                <a:gd name="T99" fmla="*/ 268 h 1053"/>
                <a:gd name="T100" fmla="*/ 523 w 672"/>
                <a:gd name="T101" fmla="*/ 249 h 1053"/>
                <a:gd name="T102" fmla="*/ 528 w 672"/>
                <a:gd name="T103" fmla="*/ 230 h 1053"/>
                <a:gd name="T104" fmla="*/ 561 w 672"/>
                <a:gd name="T105" fmla="*/ 178 h 1053"/>
                <a:gd name="T106" fmla="*/ 580 w 672"/>
                <a:gd name="T107" fmla="*/ 130 h 1053"/>
                <a:gd name="T108" fmla="*/ 556 w 672"/>
                <a:gd name="T109" fmla="*/ 71 h 1053"/>
                <a:gd name="T110" fmla="*/ 549 w 672"/>
                <a:gd name="T111" fmla="*/ 73 h 1053"/>
                <a:gd name="T112" fmla="*/ 523 w 672"/>
                <a:gd name="T113" fmla="*/ 19 h 1053"/>
                <a:gd name="T114" fmla="*/ 433 w 672"/>
                <a:gd name="T115" fmla="*/ 97 h 1053"/>
                <a:gd name="T116" fmla="*/ 242 w 672"/>
                <a:gd name="T117" fmla="*/ 358 h 1053"/>
                <a:gd name="T118" fmla="*/ 45 w 672"/>
                <a:gd name="T119" fmla="*/ 635 h 1053"/>
                <a:gd name="T120" fmla="*/ 242 w 672"/>
                <a:gd name="T121" fmla="*/ 874 h 1053"/>
                <a:gd name="T122" fmla="*/ 672 w 672"/>
                <a:gd name="T123" fmla="*/ 1049 h 10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72" h="1053">
                  <a:moveTo>
                    <a:pt x="672" y="1049"/>
                  </a:moveTo>
                  <a:lnTo>
                    <a:pt x="672" y="1049"/>
                  </a:lnTo>
                  <a:lnTo>
                    <a:pt x="670" y="1049"/>
                  </a:lnTo>
                  <a:lnTo>
                    <a:pt x="668" y="1049"/>
                  </a:lnTo>
                  <a:lnTo>
                    <a:pt x="665" y="1049"/>
                  </a:lnTo>
                  <a:lnTo>
                    <a:pt x="665" y="1049"/>
                  </a:lnTo>
                  <a:lnTo>
                    <a:pt x="665" y="1046"/>
                  </a:lnTo>
                  <a:lnTo>
                    <a:pt x="668" y="1044"/>
                  </a:lnTo>
                  <a:lnTo>
                    <a:pt x="670" y="1044"/>
                  </a:lnTo>
                  <a:lnTo>
                    <a:pt x="670" y="1042"/>
                  </a:lnTo>
                  <a:lnTo>
                    <a:pt x="670" y="1039"/>
                  </a:lnTo>
                  <a:lnTo>
                    <a:pt x="670" y="1039"/>
                  </a:lnTo>
                  <a:lnTo>
                    <a:pt x="670" y="1037"/>
                  </a:lnTo>
                  <a:lnTo>
                    <a:pt x="670" y="1037"/>
                  </a:lnTo>
                  <a:lnTo>
                    <a:pt x="670" y="1037"/>
                  </a:lnTo>
                  <a:lnTo>
                    <a:pt x="670" y="1035"/>
                  </a:lnTo>
                  <a:lnTo>
                    <a:pt x="670" y="1035"/>
                  </a:lnTo>
                  <a:lnTo>
                    <a:pt x="668" y="1032"/>
                  </a:lnTo>
                  <a:lnTo>
                    <a:pt x="668" y="1032"/>
                  </a:lnTo>
                  <a:lnTo>
                    <a:pt x="668" y="1030"/>
                  </a:lnTo>
                  <a:lnTo>
                    <a:pt x="668" y="1027"/>
                  </a:lnTo>
                  <a:lnTo>
                    <a:pt x="668" y="1025"/>
                  </a:lnTo>
                  <a:lnTo>
                    <a:pt x="668" y="1025"/>
                  </a:lnTo>
                  <a:lnTo>
                    <a:pt x="668" y="1023"/>
                  </a:lnTo>
                  <a:lnTo>
                    <a:pt x="668" y="1020"/>
                  </a:lnTo>
                  <a:lnTo>
                    <a:pt x="668" y="1018"/>
                  </a:lnTo>
                  <a:lnTo>
                    <a:pt x="668" y="1018"/>
                  </a:lnTo>
                  <a:lnTo>
                    <a:pt x="668" y="1016"/>
                  </a:lnTo>
                  <a:lnTo>
                    <a:pt x="670" y="1013"/>
                  </a:lnTo>
                  <a:lnTo>
                    <a:pt x="670" y="1011"/>
                  </a:lnTo>
                  <a:lnTo>
                    <a:pt x="670" y="1011"/>
                  </a:lnTo>
                  <a:lnTo>
                    <a:pt x="670" y="1009"/>
                  </a:lnTo>
                  <a:lnTo>
                    <a:pt x="670" y="1006"/>
                  </a:lnTo>
                  <a:lnTo>
                    <a:pt x="670" y="1004"/>
                  </a:lnTo>
                  <a:lnTo>
                    <a:pt x="668" y="1004"/>
                  </a:lnTo>
                  <a:lnTo>
                    <a:pt x="665" y="1004"/>
                  </a:lnTo>
                  <a:lnTo>
                    <a:pt x="665" y="1004"/>
                  </a:lnTo>
                  <a:lnTo>
                    <a:pt x="665" y="1004"/>
                  </a:lnTo>
                  <a:lnTo>
                    <a:pt x="663" y="1004"/>
                  </a:lnTo>
                  <a:lnTo>
                    <a:pt x="663" y="1004"/>
                  </a:lnTo>
                  <a:lnTo>
                    <a:pt x="663" y="1001"/>
                  </a:lnTo>
                  <a:lnTo>
                    <a:pt x="663" y="1001"/>
                  </a:lnTo>
                  <a:lnTo>
                    <a:pt x="663" y="999"/>
                  </a:lnTo>
                  <a:lnTo>
                    <a:pt x="665" y="999"/>
                  </a:lnTo>
                  <a:lnTo>
                    <a:pt x="665" y="997"/>
                  </a:lnTo>
                  <a:lnTo>
                    <a:pt x="665" y="994"/>
                  </a:lnTo>
                  <a:lnTo>
                    <a:pt x="663" y="994"/>
                  </a:lnTo>
                  <a:lnTo>
                    <a:pt x="663" y="992"/>
                  </a:lnTo>
                  <a:lnTo>
                    <a:pt x="661" y="987"/>
                  </a:lnTo>
                  <a:lnTo>
                    <a:pt x="661" y="982"/>
                  </a:lnTo>
                  <a:lnTo>
                    <a:pt x="663" y="980"/>
                  </a:lnTo>
                  <a:lnTo>
                    <a:pt x="665" y="980"/>
                  </a:lnTo>
                  <a:lnTo>
                    <a:pt x="668" y="978"/>
                  </a:lnTo>
                  <a:lnTo>
                    <a:pt x="668" y="978"/>
                  </a:lnTo>
                  <a:lnTo>
                    <a:pt x="670" y="975"/>
                  </a:lnTo>
                  <a:lnTo>
                    <a:pt x="670" y="975"/>
                  </a:lnTo>
                  <a:lnTo>
                    <a:pt x="670" y="973"/>
                  </a:lnTo>
                  <a:lnTo>
                    <a:pt x="670" y="971"/>
                  </a:lnTo>
                  <a:lnTo>
                    <a:pt x="670" y="971"/>
                  </a:lnTo>
                  <a:lnTo>
                    <a:pt x="672" y="966"/>
                  </a:lnTo>
                  <a:lnTo>
                    <a:pt x="672" y="961"/>
                  </a:lnTo>
                  <a:lnTo>
                    <a:pt x="672" y="959"/>
                  </a:lnTo>
                  <a:lnTo>
                    <a:pt x="670" y="959"/>
                  </a:lnTo>
                  <a:lnTo>
                    <a:pt x="668" y="959"/>
                  </a:lnTo>
                  <a:lnTo>
                    <a:pt x="668" y="959"/>
                  </a:lnTo>
                  <a:lnTo>
                    <a:pt x="668" y="959"/>
                  </a:lnTo>
                  <a:lnTo>
                    <a:pt x="665" y="959"/>
                  </a:lnTo>
                  <a:lnTo>
                    <a:pt x="665" y="959"/>
                  </a:lnTo>
                  <a:lnTo>
                    <a:pt x="665" y="959"/>
                  </a:lnTo>
                  <a:lnTo>
                    <a:pt x="665" y="959"/>
                  </a:lnTo>
                  <a:lnTo>
                    <a:pt x="663" y="956"/>
                  </a:lnTo>
                  <a:lnTo>
                    <a:pt x="663" y="956"/>
                  </a:lnTo>
                  <a:lnTo>
                    <a:pt x="661" y="956"/>
                  </a:lnTo>
                  <a:lnTo>
                    <a:pt x="661" y="956"/>
                  </a:lnTo>
                  <a:lnTo>
                    <a:pt x="658" y="959"/>
                  </a:lnTo>
                  <a:lnTo>
                    <a:pt x="658" y="961"/>
                  </a:lnTo>
                  <a:lnTo>
                    <a:pt x="658" y="964"/>
                  </a:lnTo>
                  <a:lnTo>
                    <a:pt x="656" y="964"/>
                  </a:lnTo>
                  <a:lnTo>
                    <a:pt x="656" y="964"/>
                  </a:lnTo>
                  <a:lnTo>
                    <a:pt x="653" y="964"/>
                  </a:lnTo>
                  <a:lnTo>
                    <a:pt x="653" y="964"/>
                  </a:lnTo>
                  <a:lnTo>
                    <a:pt x="653" y="964"/>
                  </a:lnTo>
                  <a:lnTo>
                    <a:pt x="651" y="964"/>
                  </a:lnTo>
                  <a:lnTo>
                    <a:pt x="651" y="961"/>
                  </a:lnTo>
                  <a:lnTo>
                    <a:pt x="649" y="961"/>
                  </a:lnTo>
                  <a:lnTo>
                    <a:pt x="649" y="961"/>
                  </a:lnTo>
                  <a:lnTo>
                    <a:pt x="646" y="961"/>
                  </a:lnTo>
                  <a:lnTo>
                    <a:pt x="646" y="961"/>
                  </a:lnTo>
                  <a:lnTo>
                    <a:pt x="646" y="961"/>
                  </a:lnTo>
                  <a:lnTo>
                    <a:pt x="644" y="961"/>
                  </a:lnTo>
                  <a:lnTo>
                    <a:pt x="644" y="961"/>
                  </a:lnTo>
                  <a:lnTo>
                    <a:pt x="642" y="961"/>
                  </a:lnTo>
                  <a:lnTo>
                    <a:pt x="642" y="961"/>
                  </a:lnTo>
                  <a:lnTo>
                    <a:pt x="642" y="961"/>
                  </a:lnTo>
                  <a:lnTo>
                    <a:pt x="639" y="964"/>
                  </a:lnTo>
                  <a:lnTo>
                    <a:pt x="637" y="964"/>
                  </a:lnTo>
                  <a:lnTo>
                    <a:pt x="635" y="964"/>
                  </a:lnTo>
                  <a:lnTo>
                    <a:pt x="635" y="964"/>
                  </a:lnTo>
                  <a:lnTo>
                    <a:pt x="632" y="964"/>
                  </a:lnTo>
                  <a:lnTo>
                    <a:pt x="630" y="961"/>
                  </a:lnTo>
                  <a:lnTo>
                    <a:pt x="630" y="959"/>
                  </a:lnTo>
                  <a:lnTo>
                    <a:pt x="627" y="959"/>
                  </a:lnTo>
                  <a:lnTo>
                    <a:pt x="625" y="956"/>
                  </a:lnTo>
                  <a:lnTo>
                    <a:pt x="625" y="956"/>
                  </a:lnTo>
                  <a:lnTo>
                    <a:pt x="623" y="956"/>
                  </a:lnTo>
                  <a:lnTo>
                    <a:pt x="620" y="954"/>
                  </a:lnTo>
                  <a:lnTo>
                    <a:pt x="620" y="952"/>
                  </a:lnTo>
                  <a:lnTo>
                    <a:pt x="618" y="949"/>
                  </a:lnTo>
                  <a:lnTo>
                    <a:pt x="618" y="949"/>
                  </a:lnTo>
                  <a:lnTo>
                    <a:pt x="618" y="947"/>
                  </a:lnTo>
                  <a:lnTo>
                    <a:pt x="616" y="947"/>
                  </a:lnTo>
                  <a:lnTo>
                    <a:pt x="613" y="947"/>
                  </a:lnTo>
                  <a:lnTo>
                    <a:pt x="611" y="947"/>
                  </a:lnTo>
                  <a:lnTo>
                    <a:pt x="611" y="949"/>
                  </a:lnTo>
                  <a:lnTo>
                    <a:pt x="609" y="952"/>
                  </a:lnTo>
                  <a:lnTo>
                    <a:pt x="609" y="952"/>
                  </a:lnTo>
                  <a:lnTo>
                    <a:pt x="606" y="952"/>
                  </a:lnTo>
                  <a:lnTo>
                    <a:pt x="604" y="949"/>
                  </a:lnTo>
                  <a:lnTo>
                    <a:pt x="604" y="949"/>
                  </a:lnTo>
                  <a:lnTo>
                    <a:pt x="604" y="949"/>
                  </a:lnTo>
                  <a:lnTo>
                    <a:pt x="606" y="947"/>
                  </a:lnTo>
                  <a:lnTo>
                    <a:pt x="606" y="947"/>
                  </a:lnTo>
                  <a:lnTo>
                    <a:pt x="606" y="947"/>
                  </a:lnTo>
                  <a:lnTo>
                    <a:pt x="606" y="945"/>
                  </a:lnTo>
                  <a:lnTo>
                    <a:pt x="604" y="945"/>
                  </a:lnTo>
                  <a:lnTo>
                    <a:pt x="604" y="945"/>
                  </a:lnTo>
                  <a:lnTo>
                    <a:pt x="601" y="945"/>
                  </a:lnTo>
                  <a:lnTo>
                    <a:pt x="601" y="945"/>
                  </a:lnTo>
                  <a:lnTo>
                    <a:pt x="601" y="945"/>
                  </a:lnTo>
                  <a:lnTo>
                    <a:pt x="601" y="945"/>
                  </a:lnTo>
                  <a:lnTo>
                    <a:pt x="599" y="945"/>
                  </a:lnTo>
                  <a:lnTo>
                    <a:pt x="599" y="947"/>
                  </a:lnTo>
                  <a:lnTo>
                    <a:pt x="599" y="947"/>
                  </a:lnTo>
                  <a:lnTo>
                    <a:pt x="599" y="947"/>
                  </a:lnTo>
                  <a:lnTo>
                    <a:pt x="599" y="949"/>
                  </a:lnTo>
                  <a:lnTo>
                    <a:pt x="597" y="949"/>
                  </a:lnTo>
                  <a:lnTo>
                    <a:pt x="594" y="949"/>
                  </a:lnTo>
                  <a:lnTo>
                    <a:pt x="594" y="949"/>
                  </a:lnTo>
                  <a:lnTo>
                    <a:pt x="592" y="949"/>
                  </a:lnTo>
                  <a:lnTo>
                    <a:pt x="592" y="949"/>
                  </a:lnTo>
                  <a:lnTo>
                    <a:pt x="590" y="949"/>
                  </a:lnTo>
                  <a:lnTo>
                    <a:pt x="590" y="947"/>
                  </a:lnTo>
                  <a:lnTo>
                    <a:pt x="590" y="947"/>
                  </a:lnTo>
                  <a:lnTo>
                    <a:pt x="590" y="945"/>
                  </a:lnTo>
                  <a:lnTo>
                    <a:pt x="590" y="945"/>
                  </a:lnTo>
                  <a:lnTo>
                    <a:pt x="587" y="945"/>
                  </a:lnTo>
                  <a:lnTo>
                    <a:pt x="587" y="945"/>
                  </a:lnTo>
                  <a:lnTo>
                    <a:pt x="587" y="945"/>
                  </a:lnTo>
                  <a:lnTo>
                    <a:pt x="585" y="945"/>
                  </a:lnTo>
                  <a:lnTo>
                    <a:pt x="582" y="945"/>
                  </a:lnTo>
                  <a:lnTo>
                    <a:pt x="580" y="947"/>
                  </a:lnTo>
                  <a:lnTo>
                    <a:pt x="580" y="947"/>
                  </a:lnTo>
                  <a:lnTo>
                    <a:pt x="580" y="947"/>
                  </a:lnTo>
                  <a:lnTo>
                    <a:pt x="578" y="947"/>
                  </a:lnTo>
                  <a:lnTo>
                    <a:pt x="578" y="947"/>
                  </a:lnTo>
                  <a:lnTo>
                    <a:pt x="578" y="945"/>
                  </a:lnTo>
                  <a:lnTo>
                    <a:pt x="578" y="945"/>
                  </a:lnTo>
                  <a:lnTo>
                    <a:pt x="578" y="945"/>
                  </a:lnTo>
                  <a:lnTo>
                    <a:pt x="575" y="942"/>
                  </a:lnTo>
                  <a:lnTo>
                    <a:pt x="575" y="942"/>
                  </a:lnTo>
                  <a:lnTo>
                    <a:pt x="575" y="942"/>
                  </a:lnTo>
                  <a:lnTo>
                    <a:pt x="575" y="942"/>
                  </a:lnTo>
                  <a:lnTo>
                    <a:pt x="573" y="942"/>
                  </a:lnTo>
                  <a:lnTo>
                    <a:pt x="573" y="942"/>
                  </a:lnTo>
                  <a:lnTo>
                    <a:pt x="573" y="945"/>
                  </a:lnTo>
                  <a:lnTo>
                    <a:pt x="573" y="945"/>
                  </a:lnTo>
                  <a:lnTo>
                    <a:pt x="573" y="945"/>
                  </a:lnTo>
                  <a:lnTo>
                    <a:pt x="573" y="945"/>
                  </a:lnTo>
                  <a:lnTo>
                    <a:pt x="573" y="945"/>
                  </a:lnTo>
                  <a:lnTo>
                    <a:pt x="571" y="942"/>
                  </a:lnTo>
                  <a:lnTo>
                    <a:pt x="571" y="942"/>
                  </a:lnTo>
                  <a:lnTo>
                    <a:pt x="571" y="942"/>
                  </a:lnTo>
                  <a:lnTo>
                    <a:pt x="571" y="940"/>
                  </a:lnTo>
                  <a:lnTo>
                    <a:pt x="571" y="940"/>
                  </a:lnTo>
                  <a:lnTo>
                    <a:pt x="571" y="937"/>
                  </a:lnTo>
                  <a:lnTo>
                    <a:pt x="573" y="937"/>
                  </a:lnTo>
                  <a:lnTo>
                    <a:pt x="573" y="937"/>
                  </a:lnTo>
                  <a:lnTo>
                    <a:pt x="573" y="937"/>
                  </a:lnTo>
                  <a:lnTo>
                    <a:pt x="573" y="935"/>
                  </a:lnTo>
                  <a:lnTo>
                    <a:pt x="573" y="935"/>
                  </a:lnTo>
                  <a:lnTo>
                    <a:pt x="573" y="933"/>
                  </a:lnTo>
                  <a:lnTo>
                    <a:pt x="573" y="933"/>
                  </a:lnTo>
                  <a:lnTo>
                    <a:pt x="573" y="930"/>
                  </a:lnTo>
                  <a:lnTo>
                    <a:pt x="575" y="928"/>
                  </a:lnTo>
                  <a:lnTo>
                    <a:pt x="575" y="928"/>
                  </a:lnTo>
                  <a:lnTo>
                    <a:pt x="575" y="928"/>
                  </a:lnTo>
                  <a:lnTo>
                    <a:pt x="575" y="928"/>
                  </a:lnTo>
                  <a:lnTo>
                    <a:pt x="575" y="926"/>
                  </a:lnTo>
                  <a:lnTo>
                    <a:pt x="575" y="926"/>
                  </a:lnTo>
                  <a:lnTo>
                    <a:pt x="575" y="926"/>
                  </a:lnTo>
                  <a:lnTo>
                    <a:pt x="575" y="926"/>
                  </a:lnTo>
                  <a:lnTo>
                    <a:pt x="578" y="923"/>
                  </a:lnTo>
                  <a:lnTo>
                    <a:pt x="578" y="921"/>
                  </a:lnTo>
                  <a:lnTo>
                    <a:pt x="578" y="921"/>
                  </a:lnTo>
                  <a:lnTo>
                    <a:pt x="578" y="919"/>
                  </a:lnTo>
                  <a:lnTo>
                    <a:pt x="578" y="919"/>
                  </a:lnTo>
                  <a:lnTo>
                    <a:pt x="578" y="916"/>
                  </a:lnTo>
                  <a:lnTo>
                    <a:pt x="578" y="916"/>
                  </a:lnTo>
                  <a:lnTo>
                    <a:pt x="578" y="916"/>
                  </a:lnTo>
                  <a:lnTo>
                    <a:pt x="578" y="916"/>
                  </a:lnTo>
                  <a:lnTo>
                    <a:pt x="578" y="916"/>
                  </a:lnTo>
                  <a:lnTo>
                    <a:pt x="575" y="916"/>
                  </a:lnTo>
                  <a:lnTo>
                    <a:pt x="575" y="916"/>
                  </a:lnTo>
                  <a:lnTo>
                    <a:pt x="573" y="916"/>
                  </a:lnTo>
                  <a:lnTo>
                    <a:pt x="573" y="916"/>
                  </a:lnTo>
                  <a:lnTo>
                    <a:pt x="573" y="916"/>
                  </a:lnTo>
                  <a:lnTo>
                    <a:pt x="573" y="914"/>
                  </a:lnTo>
                  <a:lnTo>
                    <a:pt x="573" y="914"/>
                  </a:lnTo>
                  <a:lnTo>
                    <a:pt x="573" y="914"/>
                  </a:lnTo>
                  <a:lnTo>
                    <a:pt x="573" y="911"/>
                  </a:lnTo>
                  <a:lnTo>
                    <a:pt x="573" y="911"/>
                  </a:lnTo>
                  <a:lnTo>
                    <a:pt x="575" y="911"/>
                  </a:lnTo>
                  <a:lnTo>
                    <a:pt x="575" y="911"/>
                  </a:lnTo>
                  <a:lnTo>
                    <a:pt x="575" y="911"/>
                  </a:lnTo>
                  <a:lnTo>
                    <a:pt x="578" y="911"/>
                  </a:lnTo>
                  <a:lnTo>
                    <a:pt x="578" y="909"/>
                  </a:lnTo>
                  <a:lnTo>
                    <a:pt x="578" y="909"/>
                  </a:lnTo>
                  <a:lnTo>
                    <a:pt x="578" y="909"/>
                  </a:lnTo>
                  <a:lnTo>
                    <a:pt x="578" y="907"/>
                  </a:lnTo>
                  <a:lnTo>
                    <a:pt x="578" y="907"/>
                  </a:lnTo>
                  <a:lnTo>
                    <a:pt x="580" y="907"/>
                  </a:lnTo>
                  <a:lnTo>
                    <a:pt x="580" y="907"/>
                  </a:lnTo>
                  <a:lnTo>
                    <a:pt x="580" y="904"/>
                  </a:lnTo>
                  <a:lnTo>
                    <a:pt x="580" y="904"/>
                  </a:lnTo>
                  <a:lnTo>
                    <a:pt x="580" y="902"/>
                  </a:lnTo>
                  <a:lnTo>
                    <a:pt x="580" y="902"/>
                  </a:lnTo>
                  <a:lnTo>
                    <a:pt x="582" y="902"/>
                  </a:lnTo>
                  <a:lnTo>
                    <a:pt x="582" y="900"/>
                  </a:lnTo>
                  <a:lnTo>
                    <a:pt x="582" y="897"/>
                  </a:lnTo>
                  <a:lnTo>
                    <a:pt x="582" y="897"/>
                  </a:lnTo>
                  <a:lnTo>
                    <a:pt x="582" y="895"/>
                  </a:lnTo>
                  <a:lnTo>
                    <a:pt x="582" y="895"/>
                  </a:lnTo>
                  <a:lnTo>
                    <a:pt x="582" y="893"/>
                  </a:lnTo>
                  <a:lnTo>
                    <a:pt x="582" y="893"/>
                  </a:lnTo>
                  <a:lnTo>
                    <a:pt x="582" y="893"/>
                  </a:lnTo>
                  <a:lnTo>
                    <a:pt x="582" y="890"/>
                  </a:lnTo>
                  <a:lnTo>
                    <a:pt x="585" y="890"/>
                  </a:lnTo>
                  <a:lnTo>
                    <a:pt x="585" y="890"/>
                  </a:lnTo>
                  <a:lnTo>
                    <a:pt x="585" y="888"/>
                  </a:lnTo>
                  <a:lnTo>
                    <a:pt x="585" y="888"/>
                  </a:lnTo>
                  <a:lnTo>
                    <a:pt x="585" y="888"/>
                  </a:lnTo>
                  <a:lnTo>
                    <a:pt x="582" y="885"/>
                  </a:lnTo>
                  <a:lnTo>
                    <a:pt x="582" y="885"/>
                  </a:lnTo>
                  <a:lnTo>
                    <a:pt x="582" y="885"/>
                  </a:lnTo>
                  <a:lnTo>
                    <a:pt x="585" y="883"/>
                  </a:lnTo>
                  <a:lnTo>
                    <a:pt x="585" y="883"/>
                  </a:lnTo>
                  <a:lnTo>
                    <a:pt x="585" y="881"/>
                  </a:lnTo>
                  <a:lnTo>
                    <a:pt x="585" y="878"/>
                  </a:lnTo>
                  <a:lnTo>
                    <a:pt x="585" y="878"/>
                  </a:lnTo>
                  <a:lnTo>
                    <a:pt x="582" y="878"/>
                  </a:lnTo>
                  <a:lnTo>
                    <a:pt x="582" y="876"/>
                  </a:lnTo>
                  <a:lnTo>
                    <a:pt x="582" y="874"/>
                  </a:lnTo>
                  <a:lnTo>
                    <a:pt x="580" y="874"/>
                  </a:lnTo>
                  <a:lnTo>
                    <a:pt x="580" y="871"/>
                  </a:lnTo>
                  <a:lnTo>
                    <a:pt x="578" y="871"/>
                  </a:lnTo>
                  <a:lnTo>
                    <a:pt x="578" y="871"/>
                  </a:lnTo>
                  <a:lnTo>
                    <a:pt x="575" y="871"/>
                  </a:lnTo>
                  <a:lnTo>
                    <a:pt x="573" y="871"/>
                  </a:lnTo>
                  <a:lnTo>
                    <a:pt x="571" y="869"/>
                  </a:lnTo>
                  <a:lnTo>
                    <a:pt x="571" y="869"/>
                  </a:lnTo>
                  <a:lnTo>
                    <a:pt x="571" y="869"/>
                  </a:lnTo>
                  <a:lnTo>
                    <a:pt x="571" y="869"/>
                  </a:lnTo>
                  <a:lnTo>
                    <a:pt x="571" y="869"/>
                  </a:lnTo>
                  <a:lnTo>
                    <a:pt x="571" y="866"/>
                  </a:lnTo>
                  <a:lnTo>
                    <a:pt x="568" y="866"/>
                  </a:lnTo>
                  <a:lnTo>
                    <a:pt x="568" y="866"/>
                  </a:lnTo>
                  <a:lnTo>
                    <a:pt x="568" y="864"/>
                  </a:lnTo>
                  <a:lnTo>
                    <a:pt x="566" y="864"/>
                  </a:lnTo>
                  <a:lnTo>
                    <a:pt x="566" y="864"/>
                  </a:lnTo>
                  <a:lnTo>
                    <a:pt x="568" y="862"/>
                  </a:lnTo>
                  <a:lnTo>
                    <a:pt x="568" y="862"/>
                  </a:lnTo>
                  <a:lnTo>
                    <a:pt x="568" y="859"/>
                  </a:lnTo>
                  <a:lnTo>
                    <a:pt x="566" y="859"/>
                  </a:lnTo>
                  <a:lnTo>
                    <a:pt x="566" y="859"/>
                  </a:lnTo>
                  <a:lnTo>
                    <a:pt x="566" y="859"/>
                  </a:lnTo>
                  <a:lnTo>
                    <a:pt x="564" y="857"/>
                  </a:lnTo>
                  <a:lnTo>
                    <a:pt x="564" y="855"/>
                  </a:lnTo>
                  <a:lnTo>
                    <a:pt x="564" y="852"/>
                  </a:lnTo>
                  <a:lnTo>
                    <a:pt x="564" y="850"/>
                  </a:lnTo>
                  <a:lnTo>
                    <a:pt x="561" y="850"/>
                  </a:lnTo>
                  <a:lnTo>
                    <a:pt x="561" y="850"/>
                  </a:lnTo>
                  <a:lnTo>
                    <a:pt x="561" y="848"/>
                  </a:lnTo>
                  <a:lnTo>
                    <a:pt x="561" y="848"/>
                  </a:lnTo>
                  <a:lnTo>
                    <a:pt x="559" y="848"/>
                  </a:lnTo>
                  <a:lnTo>
                    <a:pt x="559" y="848"/>
                  </a:lnTo>
                  <a:lnTo>
                    <a:pt x="559" y="845"/>
                  </a:lnTo>
                  <a:lnTo>
                    <a:pt x="559" y="845"/>
                  </a:lnTo>
                  <a:lnTo>
                    <a:pt x="561" y="845"/>
                  </a:lnTo>
                  <a:lnTo>
                    <a:pt x="561" y="843"/>
                  </a:lnTo>
                  <a:lnTo>
                    <a:pt x="561" y="843"/>
                  </a:lnTo>
                  <a:lnTo>
                    <a:pt x="561" y="840"/>
                  </a:lnTo>
                  <a:lnTo>
                    <a:pt x="561" y="840"/>
                  </a:lnTo>
                  <a:lnTo>
                    <a:pt x="561" y="838"/>
                  </a:lnTo>
                  <a:lnTo>
                    <a:pt x="561" y="838"/>
                  </a:lnTo>
                  <a:lnTo>
                    <a:pt x="561" y="838"/>
                  </a:lnTo>
                  <a:lnTo>
                    <a:pt x="561" y="836"/>
                  </a:lnTo>
                  <a:lnTo>
                    <a:pt x="561" y="833"/>
                  </a:lnTo>
                  <a:lnTo>
                    <a:pt x="561" y="833"/>
                  </a:lnTo>
                  <a:lnTo>
                    <a:pt x="561" y="831"/>
                  </a:lnTo>
                  <a:lnTo>
                    <a:pt x="559" y="831"/>
                  </a:lnTo>
                  <a:lnTo>
                    <a:pt x="559" y="831"/>
                  </a:lnTo>
                  <a:lnTo>
                    <a:pt x="556" y="831"/>
                  </a:lnTo>
                  <a:lnTo>
                    <a:pt x="556" y="829"/>
                  </a:lnTo>
                  <a:lnTo>
                    <a:pt x="556" y="829"/>
                  </a:lnTo>
                  <a:lnTo>
                    <a:pt x="556" y="829"/>
                  </a:lnTo>
                  <a:lnTo>
                    <a:pt x="556" y="826"/>
                  </a:lnTo>
                  <a:lnTo>
                    <a:pt x="559" y="826"/>
                  </a:lnTo>
                  <a:lnTo>
                    <a:pt x="559" y="824"/>
                  </a:lnTo>
                  <a:lnTo>
                    <a:pt x="559" y="824"/>
                  </a:lnTo>
                  <a:lnTo>
                    <a:pt x="559" y="822"/>
                  </a:lnTo>
                  <a:lnTo>
                    <a:pt x="559" y="822"/>
                  </a:lnTo>
                  <a:lnTo>
                    <a:pt x="556" y="822"/>
                  </a:lnTo>
                  <a:lnTo>
                    <a:pt x="556" y="819"/>
                  </a:lnTo>
                  <a:lnTo>
                    <a:pt x="556" y="819"/>
                  </a:lnTo>
                  <a:lnTo>
                    <a:pt x="556" y="817"/>
                  </a:lnTo>
                  <a:lnTo>
                    <a:pt x="556" y="817"/>
                  </a:lnTo>
                  <a:lnTo>
                    <a:pt x="556" y="817"/>
                  </a:lnTo>
                  <a:lnTo>
                    <a:pt x="554" y="814"/>
                  </a:lnTo>
                  <a:lnTo>
                    <a:pt x="556" y="814"/>
                  </a:lnTo>
                  <a:lnTo>
                    <a:pt x="556" y="814"/>
                  </a:lnTo>
                  <a:lnTo>
                    <a:pt x="556" y="814"/>
                  </a:lnTo>
                  <a:lnTo>
                    <a:pt x="556" y="812"/>
                  </a:lnTo>
                  <a:lnTo>
                    <a:pt x="556" y="812"/>
                  </a:lnTo>
                  <a:lnTo>
                    <a:pt x="556" y="810"/>
                  </a:lnTo>
                  <a:lnTo>
                    <a:pt x="554" y="810"/>
                  </a:lnTo>
                  <a:lnTo>
                    <a:pt x="554" y="810"/>
                  </a:lnTo>
                  <a:lnTo>
                    <a:pt x="554" y="807"/>
                  </a:lnTo>
                  <a:lnTo>
                    <a:pt x="554" y="807"/>
                  </a:lnTo>
                  <a:lnTo>
                    <a:pt x="554" y="807"/>
                  </a:lnTo>
                  <a:lnTo>
                    <a:pt x="554" y="805"/>
                  </a:lnTo>
                  <a:lnTo>
                    <a:pt x="554" y="805"/>
                  </a:lnTo>
                  <a:lnTo>
                    <a:pt x="554" y="803"/>
                  </a:lnTo>
                  <a:lnTo>
                    <a:pt x="554" y="803"/>
                  </a:lnTo>
                  <a:lnTo>
                    <a:pt x="554" y="803"/>
                  </a:lnTo>
                  <a:lnTo>
                    <a:pt x="552" y="803"/>
                  </a:lnTo>
                  <a:lnTo>
                    <a:pt x="549" y="800"/>
                  </a:lnTo>
                  <a:lnTo>
                    <a:pt x="549" y="800"/>
                  </a:lnTo>
                  <a:lnTo>
                    <a:pt x="547" y="800"/>
                  </a:lnTo>
                  <a:lnTo>
                    <a:pt x="545" y="803"/>
                  </a:lnTo>
                  <a:lnTo>
                    <a:pt x="545" y="803"/>
                  </a:lnTo>
                  <a:lnTo>
                    <a:pt x="545" y="803"/>
                  </a:lnTo>
                  <a:lnTo>
                    <a:pt x="542" y="805"/>
                  </a:lnTo>
                  <a:lnTo>
                    <a:pt x="542" y="805"/>
                  </a:lnTo>
                  <a:lnTo>
                    <a:pt x="542" y="805"/>
                  </a:lnTo>
                  <a:lnTo>
                    <a:pt x="540" y="803"/>
                  </a:lnTo>
                  <a:lnTo>
                    <a:pt x="540" y="803"/>
                  </a:lnTo>
                  <a:lnTo>
                    <a:pt x="540" y="803"/>
                  </a:lnTo>
                  <a:lnTo>
                    <a:pt x="540" y="800"/>
                  </a:lnTo>
                  <a:lnTo>
                    <a:pt x="540" y="800"/>
                  </a:lnTo>
                  <a:lnTo>
                    <a:pt x="540" y="800"/>
                  </a:lnTo>
                  <a:lnTo>
                    <a:pt x="540" y="798"/>
                  </a:lnTo>
                  <a:lnTo>
                    <a:pt x="540" y="798"/>
                  </a:lnTo>
                  <a:lnTo>
                    <a:pt x="540" y="798"/>
                  </a:lnTo>
                  <a:lnTo>
                    <a:pt x="540" y="798"/>
                  </a:lnTo>
                  <a:lnTo>
                    <a:pt x="538" y="795"/>
                  </a:lnTo>
                  <a:lnTo>
                    <a:pt x="538" y="795"/>
                  </a:lnTo>
                  <a:lnTo>
                    <a:pt x="538" y="795"/>
                  </a:lnTo>
                  <a:lnTo>
                    <a:pt x="538" y="795"/>
                  </a:lnTo>
                  <a:lnTo>
                    <a:pt x="535" y="793"/>
                  </a:lnTo>
                  <a:lnTo>
                    <a:pt x="535" y="793"/>
                  </a:lnTo>
                  <a:lnTo>
                    <a:pt x="535" y="793"/>
                  </a:lnTo>
                  <a:lnTo>
                    <a:pt x="533" y="793"/>
                  </a:lnTo>
                  <a:lnTo>
                    <a:pt x="533" y="793"/>
                  </a:lnTo>
                  <a:lnTo>
                    <a:pt x="533" y="793"/>
                  </a:lnTo>
                  <a:lnTo>
                    <a:pt x="530" y="793"/>
                  </a:lnTo>
                  <a:lnTo>
                    <a:pt x="530" y="793"/>
                  </a:lnTo>
                  <a:lnTo>
                    <a:pt x="530" y="793"/>
                  </a:lnTo>
                  <a:lnTo>
                    <a:pt x="530" y="791"/>
                  </a:lnTo>
                  <a:lnTo>
                    <a:pt x="528" y="791"/>
                  </a:lnTo>
                  <a:lnTo>
                    <a:pt x="528" y="788"/>
                  </a:lnTo>
                  <a:lnTo>
                    <a:pt x="528" y="788"/>
                  </a:lnTo>
                  <a:lnTo>
                    <a:pt x="528" y="788"/>
                  </a:lnTo>
                  <a:lnTo>
                    <a:pt x="526" y="788"/>
                  </a:lnTo>
                  <a:lnTo>
                    <a:pt x="526" y="788"/>
                  </a:lnTo>
                  <a:lnTo>
                    <a:pt x="528" y="786"/>
                  </a:lnTo>
                  <a:lnTo>
                    <a:pt x="528" y="786"/>
                  </a:lnTo>
                  <a:lnTo>
                    <a:pt x="530" y="786"/>
                  </a:lnTo>
                  <a:lnTo>
                    <a:pt x="530" y="786"/>
                  </a:lnTo>
                  <a:lnTo>
                    <a:pt x="533" y="786"/>
                  </a:lnTo>
                  <a:lnTo>
                    <a:pt x="533" y="784"/>
                  </a:lnTo>
                  <a:lnTo>
                    <a:pt x="533" y="784"/>
                  </a:lnTo>
                  <a:lnTo>
                    <a:pt x="530" y="784"/>
                  </a:lnTo>
                  <a:lnTo>
                    <a:pt x="530" y="781"/>
                  </a:lnTo>
                  <a:lnTo>
                    <a:pt x="530" y="781"/>
                  </a:lnTo>
                  <a:lnTo>
                    <a:pt x="530" y="781"/>
                  </a:lnTo>
                  <a:lnTo>
                    <a:pt x="530" y="779"/>
                  </a:lnTo>
                  <a:lnTo>
                    <a:pt x="530" y="779"/>
                  </a:lnTo>
                  <a:lnTo>
                    <a:pt x="530" y="779"/>
                  </a:lnTo>
                  <a:lnTo>
                    <a:pt x="530" y="777"/>
                  </a:lnTo>
                  <a:lnTo>
                    <a:pt x="533" y="777"/>
                  </a:lnTo>
                  <a:lnTo>
                    <a:pt x="533" y="777"/>
                  </a:lnTo>
                  <a:lnTo>
                    <a:pt x="533" y="774"/>
                  </a:lnTo>
                  <a:lnTo>
                    <a:pt x="533" y="774"/>
                  </a:lnTo>
                  <a:lnTo>
                    <a:pt x="533" y="774"/>
                  </a:lnTo>
                  <a:lnTo>
                    <a:pt x="533" y="772"/>
                  </a:lnTo>
                  <a:lnTo>
                    <a:pt x="535" y="772"/>
                  </a:lnTo>
                  <a:lnTo>
                    <a:pt x="538" y="772"/>
                  </a:lnTo>
                  <a:lnTo>
                    <a:pt x="538" y="772"/>
                  </a:lnTo>
                  <a:lnTo>
                    <a:pt x="538" y="769"/>
                  </a:lnTo>
                  <a:lnTo>
                    <a:pt x="538" y="769"/>
                  </a:lnTo>
                  <a:lnTo>
                    <a:pt x="535" y="767"/>
                  </a:lnTo>
                  <a:lnTo>
                    <a:pt x="535" y="767"/>
                  </a:lnTo>
                  <a:lnTo>
                    <a:pt x="535" y="765"/>
                  </a:lnTo>
                  <a:lnTo>
                    <a:pt x="538" y="765"/>
                  </a:lnTo>
                  <a:lnTo>
                    <a:pt x="538" y="765"/>
                  </a:lnTo>
                  <a:lnTo>
                    <a:pt x="538" y="765"/>
                  </a:lnTo>
                  <a:lnTo>
                    <a:pt x="538" y="765"/>
                  </a:lnTo>
                  <a:lnTo>
                    <a:pt x="540" y="762"/>
                  </a:lnTo>
                  <a:lnTo>
                    <a:pt x="540" y="765"/>
                  </a:lnTo>
                  <a:lnTo>
                    <a:pt x="540" y="765"/>
                  </a:lnTo>
                  <a:lnTo>
                    <a:pt x="540" y="765"/>
                  </a:lnTo>
                  <a:lnTo>
                    <a:pt x="542" y="765"/>
                  </a:lnTo>
                  <a:lnTo>
                    <a:pt x="542" y="765"/>
                  </a:lnTo>
                  <a:lnTo>
                    <a:pt x="545" y="762"/>
                  </a:lnTo>
                  <a:lnTo>
                    <a:pt x="545" y="760"/>
                  </a:lnTo>
                  <a:lnTo>
                    <a:pt x="542" y="758"/>
                  </a:lnTo>
                  <a:lnTo>
                    <a:pt x="540" y="758"/>
                  </a:lnTo>
                  <a:lnTo>
                    <a:pt x="540" y="755"/>
                  </a:lnTo>
                  <a:lnTo>
                    <a:pt x="540" y="755"/>
                  </a:lnTo>
                  <a:lnTo>
                    <a:pt x="538" y="753"/>
                  </a:lnTo>
                  <a:lnTo>
                    <a:pt x="538" y="750"/>
                  </a:lnTo>
                  <a:lnTo>
                    <a:pt x="538" y="750"/>
                  </a:lnTo>
                  <a:lnTo>
                    <a:pt x="535" y="750"/>
                  </a:lnTo>
                  <a:lnTo>
                    <a:pt x="535" y="750"/>
                  </a:lnTo>
                  <a:lnTo>
                    <a:pt x="533" y="750"/>
                  </a:lnTo>
                  <a:lnTo>
                    <a:pt x="533" y="748"/>
                  </a:lnTo>
                  <a:lnTo>
                    <a:pt x="533" y="748"/>
                  </a:lnTo>
                  <a:lnTo>
                    <a:pt x="535" y="748"/>
                  </a:lnTo>
                  <a:lnTo>
                    <a:pt x="535" y="748"/>
                  </a:lnTo>
                  <a:lnTo>
                    <a:pt x="538" y="746"/>
                  </a:lnTo>
                  <a:lnTo>
                    <a:pt x="538" y="746"/>
                  </a:lnTo>
                  <a:lnTo>
                    <a:pt x="538" y="746"/>
                  </a:lnTo>
                  <a:lnTo>
                    <a:pt x="538" y="746"/>
                  </a:lnTo>
                  <a:lnTo>
                    <a:pt x="538" y="743"/>
                  </a:lnTo>
                  <a:lnTo>
                    <a:pt x="538" y="743"/>
                  </a:lnTo>
                  <a:lnTo>
                    <a:pt x="538" y="743"/>
                  </a:lnTo>
                  <a:lnTo>
                    <a:pt x="538" y="743"/>
                  </a:lnTo>
                  <a:lnTo>
                    <a:pt x="538" y="743"/>
                  </a:lnTo>
                  <a:lnTo>
                    <a:pt x="538" y="743"/>
                  </a:lnTo>
                  <a:lnTo>
                    <a:pt x="538" y="743"/>
                  </a:lnTo>
                  <a:lnTo>
                    <a:pt x="538" y="741"/>
                  </a:lnTo>
                  <a:lnTo>
                    <a:pt x="538" y="741"/>
                  </a:lnTo>
                  <a:lnTo>
                    <a:pt x="538" y="741"/>
                  </a:lnTo>
                  <a:lnTo>
                    <a:pt x="538" y="741"/>
                  </a:lnTo>
                  <a:lnTo>
                    <a:pt x="538" y="741"/>
                  </a:lnTo>
                  <a:lnTo>
                    <a:pt x="538" y="741"/>
                  </a:lnTo>
                  <a:lnTo>
                    <a:pt x="538" y="739"/>
                  </a:lnTo>
                  <a:lnTo>
                    <a:pt x="538" y="739"/>
                  </a:lnTo>
                  <a:lnTo>
                    <a:pt x="538" y="739"/>
                  </a:lnTo>
                  <a:lnTo>
                    <a:pt x="538" y="739"/>
                  </a:lnTo>
                  <a:lnTo>
                    <a:pt x="538" y="739"/>
                  </a:lnTo>
                  <a:lnTo>
                    <a:pt x="535" y="739"/>
                  </a:lnTo>
                  <a:lnTo>
                    <a:pt x="535" y="739"/>
                  </a:lnTo>
                  <a:lnTo>
                    <a:pt x="535" y="739"/>
                  </a:lnTo>
                  <a:lnTo>
                    <a:pt x="535" y="739"/>
                  </a:lnTo>
                  <a:lnTo>
                    <a:pt x="535" y="736"/>
                  </a:lnTo>
                  <a:lnTo>
                    <a:pt x="535" y="736"/>
                  </a:lnTo>
                  <a:lnTo>
                    <a:pt x="535" y="736"/>
                  </a:lnTo>
                  <a:lnTo>
                    <a:pt x="535" y="736"/>
                  </a:lnTo>
                  <a:lnTo>
                    <a:pt x="535" y="734"/>
                  </a:lnTo>
                  <a:lnTo>
                    <a:pt x="535" y="734"/>
                  </a:lnTo>
                  <a:lnTo>
                    <a:pt x="535" y="734"/>
                  </a:lnTo>
                  <a:lnTo>
                    <a:pt x="535" y="734"/>
                  </a:lnTo>
                  <a:lnTo>
                    <a:pt x="535" y="734"/>
                  </a:lnTo>
                  <a:lnTo>
                    <a:pt x="535" y="734"/>
                  </a:lnTo>
                  <a:lnTo>
                    <a:pt x="535" y="734"/>
                  </a:lnTo>
                  <a:lnTo>
                    <a:pt x="535" y="734"/>
                  </a:lnTo>
                  <a:lnTo>
                    <a:pt x="538" y="734"/>
                  </a:lnTo>
                  <a:lnTo>
                    <a:pt x="538" y="734"/>
                  </a:lnTo>
                  <a:lnTo>
                    <a:pt x="538" y="734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538" y="732"/>
                  </a:lnTo>
                  <a:lnTo>
                    <a:pt x="538" y="729"/>
                  </a:lnTo>
                  <a:lnTo>
                    <a:pt x="538" y="729"/>
                  </a:lnTo>
                  <a:lnTo>
                    <a:pt x="538" y="727"/>
                  </a:lnTo>
                  <a:lnTo>
                    <a:pt x="538" y="727"/>
                  </a:lnTo>
                  <a:lnTo>
                    <a:pt x="538" y="724"/>
                  </a:lnTo>
                  <a:lnTo>
                    <a:pt x="535" y="724"/>
                  </a:lnTo>
                  <a:lnTo>
                    <a:pt x="535" y="722"/>
                  </a:lnTo>
                  <a:lnTo>
                    <a:pt x="535" y="722"/>
                  </a:lnTo>
                  <a:lnTo>
                    <a:pt x="538" y="720"/>
                  </a:lnTo>
                  <a:lnTo>
                    <a:pt x="538" y="720"/>
                  </a:lnTo>
                  <a:lnTo>
                    <a:pt x="540" y="720"/>
                  </a:lnTo>
                  <a:lnTo>
                    <a:pt x="540" y="720"/>
                  </a:lnTo>
                  <a:lnTo>
                    <a:pt x="540" y="720"/>
                  </a:lnTo>
                  <a:lnTo>
                    <a:pt x="540" y="720"/>
                  </a:lnTo>
                  <a:lnTo>
                    <a:pt x="540" y="717"/>
                  </a:lnTo>
                  <a:lnTo>
                    <a:pt x="540" y="717"/>
                  </a:lnTo>
                  <a:lnTo>
                    <a:pt x="540" y="717"/>
                  </a:lnTo>
                  <a:lnTo>
                    <a:pt x="542" y="717"/>
                  </a:lnTo>
                  <a:lnTo>
                    <a:pt x="542" y="715"/>
                  </a:lnTo>
                  <a:lnTo>
                    <a:pt x="542" y="715"/>
                  </a:lnTo>
                  <a:lnTo>
                    <a:pt x="542" y="715"/>
                  </a:lnTo>
                  <a:lnTo>
                    <a:pt x="542" y="715"/>
                  </a:lnTo>
                  <a:lnTo>
                    <a:pt x="545" y="715"/>
                  </a:lnTo>
                  <a:lnTo>
                    <a:pt x="545" y="715"/>
                  </a:lnTo>
                  <a:lnTo>
                    <a:pt x="545" y="713"/>
                  </a:lnTo>
                  <a:lnTo>
                    <a:pt x="545" y="713"/>
                  </a:lnTo>
                  <a:lnTo>
                    <a:pt x="545" y="713"/>
                  </a:lnTo>
                  <a:lnTo>
                    <a:pt x="547" y="710"/>
                  </a:lnTo>
                  <a:lnTo>
                    <a:pt x="547" y="710"/>
                  </a:lnTo>
                  <a:lnTo>
                    <a:pt x="547" y="710"/>
                  </a:lnTo>
                  <a:lnTo>
                    <a:pt x="549" y="710"/>
                  </a:lnTo>
                  <a:lnTo>
                    <a:pt x="549" y="710"/>
                  </a:lnTo>
                  <a:lnTo>
                    <a:pt x="549" y="708"/>
                  </a:lnTo>
                  <a:lnTo>
                    <a:pt x="549" y="706"/>
                  </a:lnTo>
                  <a:lnTo>
                    <a:pt x="547" y="706"/>
                  </a:lnTo>
                  <a:lnTo>
                    <a:pt x="545" y="706"/>
                  </a:lnTo>
                  <a:lnTo>
                    <a:pt x="545" y="706"/>
                  </a:lnTo>
                  <a:lnTo>
                    <a:pt x="545" y="706"/>
                  </a:lnTo>
                  <a:lnTo>
                    <a:pt x="545" y="703"/>
                  </a:lnTo>
                  <a:lnTo>
                    <a:pt x="542" y="703"/>
                  </a:lnTo>
                  <a:lnTo>
                    <a:pt x="542" y="703"/>
                  </a:lnTo>
                  <a:lnTo>
                    <a:pt x="542" y="701"/>
                  </a:lnTo>
                  <a:lnTo>
                    <a:pt x="542" y="701"/>
                  </a:lnTo>
                  <a:lnTo>
                    <a:pt x="545" y="701"/>
                  </a:lnTo>
                  <a:lnTo>
                    <a:pt x="542" y="698"/>
                  </a:lnTo>
                  <a:lnTo>
                    <a:pt x="542" y="696"/>
                  </a:lnTo>
                  <a:lnTo>
                    <a:pt x="545" y="696"/>
                  </a:lnTo>
                  <a:lnTo>
                    <a:pt x="545" y="694"/>
                  </a:lnTo>
                  <a:lnTo>
                    <a:pt x="545" y="691"/>
                  </a:lnTo>
                  <a:lnTo>
                    <a:pt x="545" y="691"/>
                  </a:lnTo>
                  <a:lnTo>
                    <a:pt x="545" y="691"/>
                  </a:lnTo>
                  <a:lnTo>
                    <a:pt x="542" y="691"/>
                  </a:lnTo>
                  <a:lnTo>
                    <a:pt x="542" y="691"/>
                  </a:lnTo>
                  <a:lnTo>
                    <a:pt x="542" y="691"/>
                  </a:lnTo>
                  <a:lnTo>
                    <a:pt x="542" y="689"/>
                  </a:lnTo>
                  <a:lnTo>
                    <a:pt x="542" y="689"/>
                  </a:lnTo>
                  <a:lnTo>
                    <a:pt x="542" y="687"/>
                  </a:lnTo>
                  <a:lnTo>
                    <a:pt x="542" y="684"/>
                  </a:lnTo>
                  <a:lnTo>
                    <a:pt x="542" y="684"/>
                  </a:lnTo>
                  <a:lnTo>
                    <a:pt x="540" y="684"/>
                  </a:lnTo>
                  <a:lnTo>
                    <a:pt x="540" y="684"/>
                  </a:lnTo>
                  <a:lnTo>
                    <a:pt x="538" y="684"/>
                  </a:lnTo>
                  <a:lnTo>
                    <a:pt x="538" y="682"/>
                  </a:lnTo>
                  <a:lnTo>
                    <a:pt x="538" y="682"/>
                  </a:lnTo>
                  <a:lnTo>
                    <a:pt x="538" y="682"/>
                  </a:lnTo>
                  <a:lnTo>
                    <a:pt x="538" y="682"/>
                  </a:lnTo>
                  <a:lnTo>
                    <a:pt x="538" y="682"/>
                  </a:lnTo>
                  <a:lnTo>
                    <a:pt x="540" y="682"/>
                  </a:lnTo>
                  <a:lnTo>
                    <a:pt x="540" y="679"/>
                  </a:lnTo>
                  <a:lnTo>
                    <a:pt x="540" y="679"/>
                  </a:lnTo>
                  <a:lnTo>
                    <a:pt x="540" y="679"/>
                  </a:lnTo>
                  <a:lnTo>
                    <a:pt x="542" y="679"/>
                  </a:lnTo>
                  <a:lnTo>
                    <a:pt x="542" y="677"/>
                  </a:lnTo>
                  <a:lnTo>
                    <a:pt x="545" y="677"/>
                  </a:lnTo>
                  <a:lnTo>
                    <a:pt x="545" y="677"/>
                  </a:lnTo>
                  <a:lnTo>
                    <a:pt x="547" y="677"/>
                  </a:lnTo>
                  <a:lnTo>
                    <a:pt x="547" y="677"/>
                  </a:lnTo>
                  <a:lnTo>
                    <a:pt x="547" y="679"/>
                  </a:lnTo>
                  <a:lnTo>
                    <a:pt x="549" y="677"/>
                  </a:lnTo>
                  <a:lnTo>
                    <a:pt x="549" y="677"/>
                  </a:lnTo>
                  <a:lnTo>
                    <a:pt x="552" y="677"/>
                  </a:lnTo>
                  <a:lnTo>
                    <a:pt x="552" y="677"/>
                  </a:lnTo>
                  <a:lnTo>
                    <a:pt x="552" y="675"/>
                  </a:lnTo>
                  <a:lnTo>
                    <a:pt x="552" y="675"/>
                  </a:lnTo>
                  <a:lnTo>
                    <a:pt x="554" y="672"/>
                  </a:lnTo>
                  <a:lnTo>
                    <a:pt x="554" y="672"/>
                  </a:lnTo>
                  <a:lnTo>
                    <a:pt x="554" y="672"/>
                  </a:lnTo>
                  <a:lnTo>
                    <a:pt x="556" y="670"/>
                  </a:lnTo>
                  <a:lnTo>
                    <a:pt x="556" y="670"/>
                  </a:lnTo>
                  <a:lnTo>
                    <a:pt x="559" y="670"/>
                  </a:lnTo>
                  <a:lnTo>
                    <a:pt x="559" y="668"/>
                  </a:lnTo>
                  <a:lnTo>
                    <a:pt x="559" y="668"/>
                  </a:lnTo>
                  <a:lnTo>
                    <a:pt x="559" y="665"/>
                  </a:lnTo>
                  <a:lnTo>
                    <a:pt x="559" y="663"/>
                  </a:lnTo>
                  <a:lnTo>
                    <a:pt x="559" y="663"/>
                  </a:lnTo>
                  <a:lnTo>
                    <a:pt x="559" y="661"/>
                  </a:lnTo>
                  <a:lnTo>
                    <a:pt x="559" y="661"/>
                  </a:lnTo>
                  <a:lnTo>
                    <a:pt x="559" y="661"/>
                  </a:lnTo>
                  <a:lnTo>
                    <a:pt x="559" y="661"/>
                  </a:lnTo>
                  <a:lnTo>
                    <a:pt x="559" y="658"/>
                  </a:lnTo>
                  <a:lnTo>
                    <a:pt x="559" y="658"/>
                  </a:lnTo>
                  <a:lnTo>
                    <a:pt x="559" y="658"/>
                  </a:lnTo>
                  <a:lnTo>
                    <a:pt x="559" y="656"/>
                  </a:lnTo>
                  <a:lnTo>
                    <a:pt x="559" y="656"/>
                  </a:lnTo>
                  <a:lnTo>
                    <a:pt x="559" y="656"/>
                  </a:lnTo>
                  <a:lnTo>
                    <a:pt x="556" y="656"/>
                  </a:lnTo>
                  <a:lnTo>
                    <a:pt x="556" y="656"/>
                  </a:lnTo>
                  <a:lnTo>
                    <a:pt x="556" y="653"/>
                  </a:lnTo>
                  <a:lnTo>
                    <a:pt x="554" y="653"/>
                  </a:lnTo>
                  <a:lnTo>
                    <a:pt x="554" y="653"/>
                  </a:lnTo>
                  <a:lnTo>
                    <a:pt x="554" y="653"/>
                  </a:lnTo>
                  <a:lnTo>
                    <a:pt x="554" y="653"/>
                  </a:lnTo>
                  <a:lnTo>
                    <a:pt x="554" y="653"/>
                  </a:lnTo>
                  <a:lnTo>
                    <a:pt x="556" y="653"/>
                  </a:lnTo>
                  <a:lnTo>
                    <a:pt x="556" y="653"/>
                  </a:lnTo>
                  <a:lnTo>
                    <a:pt x="556" y="651"/>
                  </a:lnTo>
                  <a:lnTo>
                    <a:pt x="556" y="651"/>
                  </a:lnTo>
                  <a:lnTo>
                    <a:pt x="556" y="651"/>
                  </a:lnTo>
                  <a:lnTo>
                    <a:pt x="556" y="651"/>
                  </a:lnTo>
                  <a:lnTo>
                    <a:pt x="556" y="649"/>
                  </a:lnTo>
                  <a:lnTo>
                    <a:pt x="556" y="649"/>
                  </a:lnTo>
                  <a:lnTo>
                    <a:pt x="556" y="646"/>
                  </a:lnTo>
                  <a:lnTo>
                    <a:pt x="556" y="646"/>
                  </a:lnTo>
                  <a:lnTo>
                    <a:pt x="554" y="646"/>
                  </a:lnTo>
                  <a:lnTo>
                    <a:pt x="554" y="649"/>
                  </a:lnTo>
                  <a:lnTo>
                    <a:pt x="552" y="649"/>
                  </a:lnTo>
                  <a:lnTo>
                    <a:pt x="549" y="649"/>
                  </a:lnTo>
                  <a:lnTo>
                    <a:pt x="549" y="649"/>
                  </a:lnTo>
                  <a:lnTo>
                    <a:pt x="549" y="646"/>
                  </a:lnTo>
                  <a:lnTo>
                    <a:pt x="549" y="646"/>
                  </a:lnTo>
                  <a:lnTo>
                    <a:pt x="549" y="646"/>
                  </a:lnTo>
                  <a:lnTo>
                    <a:pt x="549" y="644"/>
                  </a:lnTo>
                  <a:lnTo>
                    <a:pt x="549" y="644"/>
                  </a:lnTo>
                  <a:lnTo>
                    <a:pt x="549" y="644"/>
                  </a:lnTo>
                  <a:lnTo>
                    <a:pt x="552" y="642"/>
                  </a:lnTo>
                  <a:lnTo>
                    <a:pt x="552" y="642"/>
                  </a:lnTo>
                  <a:lnTo>
                    <a:pt x="554" y="642"/>
                  </a:lnTo>
                  <a:lnTo>
                    <a:pt x="554" y="642"/>
                  </a:lnTo>
                  <a:lnTo>
                    <a:pt x="554" y="642"/>
                  </a:lnTo>
                  <a:lnTo>
                    <a:pt x="554" y="642"/>
                  </a:lnTo>
                  <a:lnTo>
                    <a:pt x="554" y="642"/>
                  </a:lnTo>
                  <a:lnTo>
                    <a:pt x="554" y="642"/>
                  </a:lnTo>
                  <a:lnTo>
                    <a:pt x="556" y="642"/>
                  </a:lnTo>
                  <a:lnTo>
                    <a:pt x="556" y="642"/>
                  </a:lnTo>
                  <a:lnTo>
                    <a:pt x="556" y="642"/>
                  </a:lnTo>
                  <a:lnTo>
                    <a:pt x="556" y="642"/>
                  </a:lnTo>
                  <a:lnTo>
                    <a:pt x="556" y="642"/>
                  </a:lnTo>
                  <a:lnTo>
                    <a:pt x="559" y="642"/>
                  </a:lnTo>
                  <a:lnTo>
                    <a:pt x="559" y="642"/>
                  </a:lnTo>
                  <a:lnTo>
                    <a:pt x="561" y="642"/>
                  </a:lnTo>
                  <a:lnTo>
                    <a:pt x="561" y="639"/>
                  </a:lnTo>
                  <a:lnTo>
                    <a:pt x="561" y="639"/>
                  </a:lnTo>
                  <a:lnTo>
                    <a:pt x="561" y="639"/>
                  </a:lnTo>
                  <a:lnTo>
                    <a:pt x="559" y="639"/>
                  </a:lnTo>
                  <a:lnTo>
                    <a:pt x="559" y="639"/>
                  </a:lnTo>
                  <a:lnTo>
                    <a:pt x="559" y="639"/>
                  </a:lnTo>
                  <a:lnTo>
                    <a:pt x="556" y="637"/>
                  </a:lnTo>
                  <a:lnTo>
                    <a:pt x="556" y="637"/>
                  </a:lnTo>
                  <a:lnTo>
                    <a:pt x="556" y="637"/>
                  </a:lnTo>
                  <a:lnTo>
                    <a:pt x="556" y="635"/>
                  </a:lnTo>
                  <a:lnTo>
                    <a:pt x="554" y="635"/>
                  </a:lnTo>
                  <a:lnTo>
                    <a:pt x="554" y="632"/>
                  </a:lnTo>
                  <a:lnTo>
                    <a:pt x="552" y="630"/>
                  </a:lnTo>
                  <a:lnTo>
                    <a:pt x="552" y="630"/>
                  </a:lnTo>
                  <a:lnTo>
                    <a:pt x="552" y="627"/>
                  </a:lnTo>
                  <a:lnTo>
                    <a:pt x="552" y="627"/>
                  </a:lnTo>
                  <a:lnTo>
                    <a:pt x="552" y="627"/>
                  </a:lnTo>
                  <a:lnTo>
                    <a:pt x="552" y="625"/>
                  </a:lnTo>
                  <a:lnTo>
                    <a:pt x="552" y="625"/>
                  </a:lnTo>
                  <a:lnTo>
                    <a:pt x="552" y="625"/>
                  </a:lnTo>
                  <a:lnTo>
                    <a:pt x="552" y="623"/>
                  </a:lnTo>
                  <a:lnTo>
                    <a:pt x="552" y="623"/>
                  </a:lnTo>
                  <a:lnTo>
                    <a:pt x="552" y="623"/>
                  </a:lnTo>
                  <a:lnTo>
                    <a:pt x="552" y="623"/>
                  </a:lnTo>
                  <a:lnTo>
                    <a:pt x="552" y="623"/>
                  </a:lnTo>
                  <a:lnTo>
                    <a:pt x="549" y="623"/>
                  </a:lnTo>
                  <a:lnTo>
                    <a:pt x="549" y="623"/>
                  </a:lnTo>
                  <a:lnTo>
                    <a:pt x="549" y="623"/>
                  </a:lnTo>
                  <a:lnTo>
                    <a:pt x="549" y="623"/>
                  </a:lnTo>
                  <a:lnTo>
                    <a:pt x="549" y="623"/>
                  </a:lnTo>
                  <a:lnTo>
                    <a:pt x="549" y="620"/>
                  </a:lnTo>
                  <a:lnTo>
                    <a:pt x="549" y="620"/>
                  </a:lnTo>
                  <a:lnTo>
                    <a:pt x="549" y="620"/>
                  </a:lnTo>
                  <a:lnTo>
                    <a:pt x="547" y="618"/>
                  </a:lnTo>
                  <a:lnTo>
                    <a:pt x="547" y="618"/>
                  </a:lnTo>
                  <a:lnTo>
                    <a:pt x="545" y="616"/>
                  </a:lnTo>
                  <a:lnTo>
                    <a:pt x="545" y="613"/>
                  </a:lnTo>
                  <a:lnTo>
                    <a:pt x="545" y="611"/>
                  </a:lnTo>
                  <a:lnTo>
                    <a:pt x="547" y="611"/>
                  </a:lnTo>
                  <a:lnTo>
                    <a:pt x="547" y="611"/>
                  </a:lnTo>
                  <a:lnTo>
                    <a:pt x="547" y="611"/>
                  </a:lnTo>
                  <a:lnTo>
                    <a:pt x="547" y="608"/>
                  </a:lnTo>
                  <a:lnTo>
                    <a:pt x="547" y="608"/>
                  </a:lnTo>
                  <a:lnTo>
                    <a:pt x="547" y="608"/>
                  </a:lnTo>
                  <a:lnTo>
                    <a:pt x="547" y="608"/>
                  </a:lnTo>
                  <a:lnTo>
                    <a:pt x="545" y="608"/>
                  </a:lnTo>
                  <a:lnTo>
                    <a:pt x="545" y="608"/>
                  </a:lnTo>
                  <a:lnTo>
                    <a:pt x="545" y="608"/>
                  </a:lnTo>
                  <a:lnTo>
                    <a:pt x="545" y="606"/>
                  </a:lnTo>
                  <a:lnTo>
                    <a:pt x="545" y="606"/>
                  </a:lnTo>
                  <a:lnTo>
                    <a:pt x="545" y="604"/>
                  </a:lnTo>
                  <a:lnTo>
                    <a:pt x="545" y="604"/>
                  </a:lnTo>
                  <a:lnTo>
                    <a:pt x="545" y="604"/>
                  </a:lnTo>
                  <a:lnTo>
                    <a:pt x="545" y="601"/>
                  </a:lnTo>
                  <a:lnTo>
                    <a:pt x="545" y="601"/>
                  </a:lnTo>
                  <a:lnTo>
                    <a:pt x="545" y="599"/>
                  </a:lnTo>
                  <a:lnTo>
                    <a:pt x="545" y="597"/>
                  </a:lnTo>
                  <a:lnTo>
                    <a:pt x="547" y="597"/>
                  </a:lnTo>
                  <a:lnTo>
                    <a:pt x="549" y="597"/>
                  </a:lnTo>
                  <a:lnTo>
                    <a:pt x="549" y="594"/>
                  </a:lnTo>
                  <a:lnTo>
                    <a:pt x="549" y="594"/>
                  </a:lnTo>
                  <a:lnTo>
                    <a:pt x="547" y="592"/>
                  </a:lnTo>
                  <a:lnTo>
                    <a:pt x="547" y="592"/>
                  </a:lnTo>
                  <a:lnTo>
                    <a:pt x="549" y="592"/>
                  </a:lnTo>
                  <a:lnTo>
                    <a:pt x="549" y="590"/>
                  </a:lnTo>
                  <a:lnTo>
                    <a:pt x="549" y="587"/>
                  </a:lnTo>
                  <a:lnTo>
                    <a:pt x="549" y="587"/>
                  </a:lnTo>
                  <a:lnTo>
                    <a:pt x="547" y="585"/>
                  </a:lnTo>
                  <a:lnTo>
                    <a:pt x="547" y="585"/>
                  </a:lnTo>
                  <a:lnTo>
                    <a:pt x="547" y="585"/>
                  </a:lnTo>
                  <a:lnTo>
                    <a:pt x="549" y="582"/>
                  </a:lnTo>
                  <a:lnTo>
                    <a:pt x="549" y="582"/>
                  </a:lnTo>
                  <a:lnTo>
                    <a:pt x="549" y="580"/>
                  </a:lnTo>
                  <a:lnTo>
                    <a:pt x="549" y="580"/>
                  </a:lnTo>
                  <a:lnTo>
                    <a:pt x="549" y="580"/>
                  </a:lnTo>
                  <a:lnTo>
                    <a:pt x="549" y="580"/>
                  </a:lnTo>
                  <a:lnTo>
                    <a:pt x="549" y="578"/>
                  </a:lnTo>
                  <a:lnTo>
                    <a:pt x="549" y="578"/>
                  </a:lnTo>
                  <a:lnTo>
                    <a:pt x="549" y="578"/>
                  </a:lnTo>
                  <a:lnTo>
                    <a:pt x="549" y="578"/>
                  </a:lnTo>
                  <a:lnTo>
                    <a:pt x="549" y="578"/>
                  </a:lnTo>
                  <a:lnTo>
                    <a:pt x="549" y="575"/>
                  </a:lnTo>
                  <a:lnTo>
                    <a:pt x="549" y="575"/>
                  </a:lnTo>
                  <a:lnTo>
                    <a:pt x="549" y="575"/>
                  </a:lnTo>
                  <a:lnTo>
                    <a:pt x="549" y="575"/>
                  </a:lnTo>
                  <a:lnTo>
                    <a:pt x="549" y="573"/>
                  </a:lnTo>
                  <a:lnTo>
                    <a:pt x="549" y="571"/>
                  </a:lnTo>
                  <a:lnTo>
                    <a:pt x="547" y="571"/>
                  </a:lnTo>
                  <a:lnTo>
                    <a:pt x="547" y="571"/>
                  </a:lnTo>
                  <a:lnTo>
                    <a:pt x="545" y="568"/>
                  </a:lnTo>
                  <a:lnTo>
                    <a:pt x="545" y="568"/>
                  </a:lnTo>
                  <a:lnTo>
                    <a:pt x="545" y="568"/>
                  </a:lnTo>
                  <a:lnTo>
                    <a:pt x="545" y="566"/>
                  </a:lnTo>
                  <a:lnTo>
                    <a:pt x="545" y="566"/>
                  </a:lnTo>
                  <a:lnTo>
                    <a:pt x="545" y="566"/>
                  </a:lnTo>
                  <a:lnTo>
                    <a:pt x="542" y="563"/>
                  </a:lnTo>
                  <a:lnTo>
                    <a:pt x="542" y="566"/>
                  </a:lnTo>
                  <a:lnTo>
                    <a:pt x="542" y="566"/>
                  </a:lnTo>
                  <a:lnTo>
                    <a:pt x="542" y="566"/>
                  </a:lnTo>
                  <a:lnTo>
                    <a:pt x="540" y="566"/>
                  </a:lnTo>
                  <a:lnTo>
                    <a:pt x="540" y="568"/>
                  </a:lnTo>
                  <a:lnTo>
                    <a:pt x="540" y="568"/>
                  </a:lnTo>
                  <a:lnTo>
                    <a:pt x="538" y="568"/>
                  </a:lnTo>
                  <a:lnTo>
                    <a:pt x="538" y="568"/>
                  </a:lnTo>
                  <a:lnTo>
                    <a:pt x="538" y="568"/>
                  </a:lnTo>
                  <a:lnTo>
                    <a:pt x="538" y="568"/>
                  </a:lnTo>
                  <a:lnTo>
                    <a:pt x="535" y="568"/>
                  </a:lnTo>
                  <a:lnTo>
                    <a:pt x="535" y="568"/>
                  </a:lnTo>
                  <a:lnTo>
                    <a:pt x="535" y="568"/>
                  </a:lnTo>
                  <a:lnTo>
                    <a:pt x="535" y="568"/>
                  </a:lnTo>
                  <a:lnTo>
                    <a:pt x="535" y="568"/>
                  </a:lnTo>
                  <a:lnTo>
                    <a:pt x="535" y="568"/>
                  </a:lnTo>
                  <a:lnTo>
                    <a:pt x="535" y="568"/>
                  </a:lnTo>
                  <a:lnTo>
                    <a:pt x="533" y="568"/>
                  </a:lnTo>
                  <a:lnTo>
                    <a:pt x="533" y="568"/>
                  </a:lnTo>
                  <a:lnTo>
                    <a:pt x="530" y="568"/>
                  </a:lnTo>
                  <a:lnTo>
                    <a:pt x="530" y="568"/>
                  </a:lnTo>
                  <a:lnTo>
                    <a:pt x="530" y="568"/>
                  </a:lnTo>
                  <a:lnTo>
                    <a:pt x="530" y="568"/>
                  </a:lnTo>
                  <a:lnTo>
                    <a:pt x="530" y="566"/>
                  </a:lnTo>
                  <a:lnTo>
                    <a:pt x="530" y="566"/>
                  </a:lnTo>
                  <a:lnTo>
                    <a:pt x="528" y="566"/>
                  </a:lnTo>
                  <a:lnTo>
                    <a:pt x="528" y="566"/>
                  </a:lnTo>
                  <a:lnTo>
                    <a:pt x="526" y="566"/>
                  </a:lnTo>
                  <a:lnTo>
                    <a:pt x="526" y="566"/>
                  </a:lnTo>
                  <a:lnTo>
                    <a:pt x="526" y="566"/>
                  </a:lnTo>
                  <a:lnTo>
                    <a:pt x="526" y="566"/>
                  </a:lnTo>
                  <a:lnTo>
                    <a:pt x="523" y="566"/>
                  </a:lnTo>
                  <a:lnTo>
                    <a:pt x="523" y="563"/>
                  </a:lnTo>
                  <a:lnTo>
                    <a:pt x="526" y="563"/>
                  </a:lnTo>
                  <a:lnTo>
                    <a:pt x="526" y="563"/>
                  </a:lnTo>
                  <a:lnTo>
                    <a:pt x="526" y="561"/>
                  </a:lnTo>
                  <a:lnTo>
                    <a:pt x="526" y="561"/>
                  </a:lnTo>
                  <a:lnTo>
                    <a:pt x="528" y="559"/>
                  </a:lnTo>
                  <a:lnTo>
                    <a:pt x="533" y="556"/>
                  </a:lnTo>
                  <a:lnTo>
                    <a:pt x="535" y="556"/>
                  </a:lnTo>
                  <a:lnTo>
                    <a:pt x="535" y="552"/>
                  </a:lnTo>
                  <a:lnTo>
                    <a:pt x="533" y="552"/>
                  </a:lnTo>
                  <a:lnTo>
                    <a:pt x="533" y="552"/>
                  </a:lnTo>
                  <a:lnTo>
                    <a:pt x="533" y="552"/>
                  </a:lnTo>
                  <a:lnTo>
                    <a:pt x="533" y="552"/>
                  </a:lnTo>
                  <a:lnTo>
                    <a:pt x="530" y="552"/>
                  </a:lnTo>
                  <a:lnTo>
                    <a:pt x="530" y="549"/>
                  </a:lnTo>
                  <a:lnTo>
                    <a:pt x="530" y="549"/>
                  </a:lnTo>
                  <a:lnTo>
                    <a:pt x="530" y="547"/>
                  </a:lnTo>
                  <a:lnTo>
                    <a:pt x="530" y="547"/>
                  </a:lnTo>
                  <a:lnTo>
                    <a:pt x="530" y="547"/>
                  </a:lnTo>
                  <a:lnTo>
                    <a:pt x="530" y="547"/>
                  </a:lnTo>
                  <a:lnTo>
                    <a:pt x="530" y="545"/>
                  </a:lnTo>
                  <a:lnTo>
                    <a:pt x="528" y="545"/>
                  </a:lnTo>
                  <a:lnTo>
                    <a:pt x="530" y="545"/>
                  </a:lnTo>
                  <a:lnTo>
                    <a:pt x="530" y="542"/>
                  </a:lnTo>
                  <a:lnTo>
                    <a:pt x="530" y="542"/>
                  </a:lnTo>
                  <a:lnTo>
                    <a:pt x="530" y="540"/>
                  </a:lnTo>
                  <a:lnTo>
                    <a:pt x="530" y="540"/>
                  </a:lnTo>
                  <a:lnTo>
                    <a:pt x="530" y="540"/>
                  </a:lnTo>
                  <a:lnTo>
                    <a:pt x="530" y="537"/>
                  </a:lnTo>
                  <a:lnTo>
                    <a:pt x="530" y="537"/>
                  </a:lnTo>
                  <a:lnTo>
                    <a:pt x="530" y="535"/>
                  </a:lnTo>
                  <a:lnTo>
                    <a:pt x="530" y="535"/>
                  </a:lnTo>
                  <a:lnTo>
                    <a:pt x="528" y="535"/>
                  </a:lnTo>
                  <a:lnTo>
                    <a:pt x="528" y="535"/>
                  </a:lnTo>
                  <a:lnTo>
                    <a:pt x="526" y="533"/>
                  </a:lnTo>
                  <a:lnTo>
                    <a:pt x="526" y="530"/>
                  </a:lnTo>
                  <a:lnTo>
                    <a:pt x="526" y="528"/>
                  </a:lnTo>
                  <a:lnTo>
                    <a:pt x="523" y="526"/>
                  </a:lnTo>
                  <a:lnTo>
                    <a:pt x="523" y="526"/>
                  </a:lnTo>
                  <a:lnTo>
                    <a:pt x="523" y="523"/>
                  </a:lnTo>
                  <a:lnTo>
                    <a:pt x="521" y="523"/>
                  </a:lnTo>
                  <a:lnTo>
                    <a:pt x="521" y="523"/>
                  </a:lnTo>
                  <a:lnTo>
                    <a:pt x="521" y="523"/>
                  </a:lnTo>
                  <a:lnTo>
                    <a:pt x="519" y="521"/>
                  </a:lnTo>
                  <a:lnTo>
                    <a:pt x="519" y="521"/>
                  </a:lnTo>
                  <a:lnTo>
                    <a:pt x="519" y="521"/>
                  </a:lnTo>
                  <a:lnTo>
                    <a:pt x="516" y="521"/>
                  </a:lnTo>
                  <a:lnTo>
                    <a:pt x="516" y="521"/>
                  </a:lnTo>
                  <a:lnTo>
                    <a:pt x="516" y="521"/>
                  </a:lnTo>
                  <a:lnTo>
                    <a:pt x="516" y="521"/>
                  </a:lnTo>
                  <a:lnTo>
                    <a:pt x="516" y="519"/>
                  </a:lnTo>
                  <a:lnTo>
                    <a:pt x="516" y="519"/>
                  </a:lnTo>
                  <a:lnTo>
                    <a:pt x="516" y="519"/>
                  </a:lnTo>
                  <a:lnTo>
                    <a:pt x="516" y="516"/>
                  </a:lnTo>
                  <a:lnTo>
                    <a:pt x="516" y="516"/>
                  </a:lnTo>
                  <a:lnTo>
                    <a:pt x="516" y="516"/>
                  </a:lnTo>
                  <a:lnTo>
                    <a:pt x="516" y="514"/>
                  </a:lnTo>
                  <a:lnTo>
                    <a:pt x="519" y="514"/>
                  </a:lnTo>
                  <a:lnTo>
                    <a:pt x="521" y="514"/>
                  </a:lnTo>
                  <a:lnTo>
                    <a:pt x="521" y="514"/>
                  </a:lnTo>
                  <a:lnTo>
                    <a:pt x="523" y="514"/>
                  </a:lnTo>
                  <a:lnTo>
                    <a:pt x="523" y="511"/>
                  </a:lnTo>
                  <a:lnTo>
                    <a:pt x="523" y="509"/>
                  </a:lnTo>
                  <a:lnTo>
                    <a:pt x="526" y="507"/>
                  </a:lnTo>
                  <a:lnTo>
                    <a:pt x="526" y="507"/>
                  </a:lnTo>
                  <a:lnTo>
                    <a:pt x="526" y="507"/>
                  </a:lnTo>
                  <a:lnTo>
                    <a:pt x="528" y="507"/>
                  </a:lnTo>
                  <a:lnTo>
                    <a:pt x="528" y="507"/>
                  </a:lnTo>
                  <a:lnTo>
                    <a:pt x="528" y="507"/>
                  </a:lnTo>
                  <a:lnTo>
                    <a:pt x="530" y="507"/>
                  </a:lnTo>
                  <a:lnTo>
                    <a:pt x="530" y="504"/>
                  </a:lnTo>
                  <a:lnTo>
                    <a:pt x="530" y="504"/>
                  </a:lnTo>
                  <a:lnTo>
                    <a:pt x="530" y="504"/>
                  </a:lnTo>
                  <a:lnTo>
                    <a:pt x="533" y="504"/>
                  </a:lnTo>
                  <a:lnTo>
                    <a:pt x="533" y="504"/>
                  </a:lnTo>
                  <a:lnTo>
                    <a:pt x="533" y="504"/>
                  </a:lnTo>
                  <a:lnTo>
                    <a:pt x="535" y="504"/>
                  </a:lnTo>
                  <a:lnTo>
                    <a:pt x="535" y="504"/>
                  </a:lnTo>
                  <a:lnTo>
                    <a:pt x="535" y="502"/>
                  </a:lnTo>
                  <a:lnTo>
                    <a:pt x="535" y="502"/>
                  </a:lnTo>
                  <a:lnTo>
                    <a:pt x="535" y="500"/>
                  </a:lnTo>
                  <a:lnTo>
                    <a:pt x="535" y="500"/>
                  </a:lnTo>
                  <a:lnTo>
                    <a:pt x="535" y="500"/>
                  </a:lnTo>
                  <a:lnTo>
                    <a:pt x="535" y="497"/>
                  </a:lnTo>
                  <a:lnTo>
                    <a:pt x="533" y="497"/>
                  </a:lnTo>
                  <a:lnTo>
                    <a:pt x="533" y="497"/>
                  </a:lnTo>
                  <a:lnTo>
                    <a:pt x="533" y="497"/>
                  </a:lnTo>
                  <a:lnTo>
                    <a:pt x="530" y="497"/>
                  </a:lnTo>
                  <a:lnTo>
                    <a:pt x="530" y="495"/>
                  </a:lnTo>
                  <a:lnTo>
                    <a:pt x="530" y="495"/>
                  </a:lnTo>
                  <a:lnTo>
                    <a:pt x="530" y="492"/>
                  </a:lnTo>
                  <a:lnTo>
                    <a:pt x="533" y="492"/>
                  </a:lnTo>
                  <a:lnTo>
                    <a:pt x="533" y="490"/>
                  </a:lnTo>
                  <a:lnTo>
                    <a:pt x="533" y="490"/>
                  </a:lnTo>
                  <a:lnTo>
                    <a:pt x="533" y="488"/>
                  </a:lnTo>
                  <a:lnTo>
                    <a:pt x="533" y="488"/>
                  </a:lnTo>
                  <a:lnTo>
                    <a:pt x="533" y="488"/>
                  </a:lnTo>
                  <a:lnTo>
                    <a:pt x="533" y="488"/>
                  </a:lnTo>
                  <a:lnTo>
                    <a:pt x="530" y="488"/>
                  </a:lnTo>
                  <a:lnTo>
                    <a:pt x="530" y="488"/>
                  </a:lnTo>
                  <a:lnTo>
                    <a:pt x="530" y="488"/>
                  </a:lnTo>
                  <a:lnTo>
                    <a:pt x="530" y="488"/>
                  </a:lnTo>
                  <a:lnTo>
                    <a:pt x="528" y="488"/>
                  </a:lnTo>
                  <a:lnTo>
                    <a:pt x="528" y="488"/>
                  </a:lnTo>
                  <a:lnTo>
                    <a:pt x="528" y="488"/>
                  </a:lnTo>
                  <a:lnTo>
                    <a:pt x="528" y="488"/>
                  </a:lnTo>
                  <a:lnTo>
                    <a:pt x="526" y="485"/>
                  </a:lnTo>
                  <a:lnTo>
                    <a:pt x="526" y="485"/>
                  </a:lnTo>
                  <a:lnTo>
                    <a:pt x="526" y="483"/>
                  </a:lnTo>
                  <a:lnTo>
                    <a:pt x="526" y="483"/>
                  </a:lnTo>
                  <a:lnTo>
                    <a:pt x="528" y="483"/>
                  </a:lnTo>
                  <a:lnTo>
                    <a:pt x="528" y="485"/>
                  </a:lnTo>
                  <a:lnTo>
                    <a:pt x="528" y="483"/>
                  </a:lnTo>
                  <a:lnTo>
                    <a:pt x="530" y="483"/>
                  </a:lnTo>
                  <a:lnTo>
                    <a:pt x="528" y="483"/>
                  </a:lnTo>
                  <a:lnTo>
                    <a:pt x="528" y="483"/>
                  </a:lnTo>
                  <a:lnTo>
                    <a:pt x="528" y="481"/>
                  </a:lnTo>
                  <a:lnTo>
                    <a:pt x="528" y="481"/>
                  </a:lnTo>
                  <a:lnTo>
                    <a:pt x="528" y="481"/>
                  </a:lnTo>
                  <a:lnTo>
                    <a:pt x="528" y="481"/>
                  </a:lnTo>
                  <a:lnTo>
                    <a:pt x="530" y="481"/>
                  </a:lnTo>
                  <a:lnTo>
                    <a:pt x="530" y="481"/>
                  </a:lnTo>
                  <a:lnTo>
                    <a:pt x="530" y="481"/>
                  </a:lnTo>
                  <a:lnTo>
                    <a:pt x="533" y="481"/>
                  </a:lnTo>
                  <a:lnTo>
                    <a:pt x="533" y="481"/>
                  </a:lnTo>
                  <a:lnTo>
                    <a:pt x="533" y="478"/>
                  </a:lnTo>
                  <a:lnTo>
                    <a:pt x="535" y="478"/>
                  </a:lnTo>
                  <a:lnTo>
                    <a:pt x="535" y="478"/>
                  </a:lnTo>
                  <a:lnTo>
                    <a:pt x="535" y="478"/>
                  </a:lnTo>
                  <a:lnTo>
                    <a:pt x="538" y="481"/>
                  </a:lnTo>
                  <a:lnTo>
                    <a:pt x="538" y="481"/>
                  </a:lnTo>
                  <a:lnTo>
                    <a:pt x="538" y="481"/>
                  </a:lnTo>
                  <a:lnTo>
                    <a:pt x="540" y="478"/>
                  </a:lnTo>
                  <a:lnTo>
                    <a:pt x="540" y="476"/>
                  </a:lnTo>
                  <a:lnTo>
                    <a:pt x="542" y="474"/>
                  </a:lnTo>
                  <a:lnTo>
                    <a:pt x="545" y="474"/>
                  </a:lnTo>
                  <a:lnTo>
                    <a:pt x="545" y="474"/>
                  </a:lnTo>
                  <a:lnTo>
                    <a:pt x="547" y="474"/>
                  </a:lnTo>
                  <a:lnTo>
                    <a:pt x="547" y="474"/>
                  </a:lnTo>
                  <a:lnTo>
                    <a:pt x="547" y="474"/>
                  </a:lnTo>
                  <a:lnTo>
                    <a:pt x="547" y="471"/>
                  </a:lnTo>
                  <a:lnTo>
                    <a:pt x="549" y="471"/>
                  </a:lnTo>
                  <a:lnTo>
                    <a:pt x="549" y="471"/>
                  </a:lnTo>
                  <a:lnTo>
                    <a:pt x="549" y="471"/>
                  </a:lnTo>
                  <a:lnTo>
                    <a:pt x="549" y="471"/>
                  </a:lnTo>
                  <a:lnTo>
                    <a:pt x="549" y="471"/>
                  </a:lnTo>
                  <a:lnTo>
                    <a:pt x="552" y="471"/>
                  </a:lnTo>
                  <a:lnTo>
                    <a:pt x="552" y="471"/>
                  </a:lnTo>
                  <a:lnTo>
                    <a:pt x="552" y="471"/>
                  </a:lnTo>
                  <a:lnTo>
                    <a:pt x="552" y="471"/>
                  </a:lnTo>
                  <a:lnTo>
                    <a:pt x="552" y="471"/>
                  </a:lnTo>
                  <a:lnTo>
                    <a:pt x="552" y="471"/>
                  </a:lnTo>
                  <a:lnTo>
                    <a:pt x="552" y="471"/>
                  </a:lnTo>
                  <a:lnTo>
                    <a:pt x="554" y="471"/>
                  </a:lnTo>
                  <a:lnTo>
                    <a:pt x="554" y="471"/>
                  </a:lnTo>
                  <a:lnTo>
                    <a:pt x="554" y="469"/>
                  </a:lnTo>
                  <a:lnTo>
                    <a:pt x="554" y="469"/>
                  </a:lnTo>
                  <a:lnTo>
                    <a:pt x="554" y="469"/>
                  </a:lnTo>
                  <a:lnTo>
                    <a:pt x="554" y="469"/>
                  </a:lnTo>
                  <a:lnTo>
                    <a:pt x="556" y="466"/>
                  </a:lnTo>
                  <a:lnTo>
                    <a:pt x="556" y="466"/>
                  </a:lnTo>
                  <a:lnTo>
                    <a:pt x="556" y="466"/>
                  </a:lnTo>
                  <a:lnTo>
                    <a:pt x="556" y="466"/>
                  </a:lnTo>
                  <a:lnTo>
                    <a:pt x="559" y="464"/>
                  </a:lnTo>
                  <a:lnTo>
                    <a:pt x="559" y="464"/>
                  </a:lnTo>
                  <a:lnTo>
                    <a:pt x="559" y="464"/>
                  </a:lnTo>
                  <a:lnTo>
                    <a:pt x="559" y="464"/>
                  </a:lnTo>
                  <a:lnTo>
                    <a:pt x="561" y="464"/>
                  </a:lnTo>
                  <a:lnTo>
                    <a:pt x="561" y="464"/>
                  </a:lnTo>
                  <a:lnTo>
                    <a:pt x="561" y="462"/>
                  </a:lnTo>
                  <a:lnTo>
                    <a:pt x="564" y="462"/>
                  </a:lnTo>
                  <a:lnTo>
                    <a:pt x="564" y="462"/>
                  </a:lnTo>
                  <a:lnTo>
                    <a:pt x="564" y="462"/>
                  </a:lnTo>
                  <a:lnTo>
                    <a:pt x="564" y="462"/>
                  </a:lnTo>
                  <a:lnTo>
                    <a:pt x="566" y="459"/>
                  </a:lnTo>
                  <a:lnTo>
                    <a:pt x="566" y="459"/>
                  </a:lnTo>
                  <a:lnTo>
                    <a:pt x="566" y="459"/>
                  </a:lnTo>
                  <a:lnTo>
                    <a:pt x="566" y="457"/>
                  </a:lnTo>
                  <a:lnTo>
                    <a:pt x="566" y="457"/>
                  </a:lnTo>
                  <a:lnTo>
                    <a:pt x="566" y="457"/>
                  </a:lnTo>
                  <a:lnTo>
                    <a:pt x="566" y="455"/>
                  </a:lnTo>
                  <a:lnTo>
                    <a:pt x="566" y="455"/>
                  </a:lnTo>
                  <a:lnTo>
                    <a:pt x="566" y="452"/>
                  </a:lnTo>
                  <a:lnTo>
                    <a:pt x="566" y="452"/>
                  </a:lnTo>
                  <a:lnTo>
                    <a:pt x="566" y="452"/>
                  </a:lnTo>
                  <a:lnTo>
                    <a:pt x="566" y="450"/>
                  </a:lnTo>
                  <a:lnTo>
                    <a:pt x="566" y="450"/>
                  </a:lnTo>
                  <a:lnTo>
                    <a:pt x="566" y="450"/>
                  </a:lnTo>
                  <a:lnTo>
                    <a:pt x="566" y="450"/>
                  </a:lnTo>
                  <a:lnTo>
                    <a:pt x="566" y="448"/>
                  </a:lnTo>
                  <a:lnTo>
                    <a:pt x="566" y="448"/>
                  </a:lnTo>
                  <a:lnTo>
                    <a:pt x="566" y="448"/>
                  </a:lnTo>
                  <a:lnTo>
                    <a:pt x="566" y="445"/>
                  </a:lnTo>
                  <a:lnTo>
                    <a:pt x="566" y="443"/>
                  </a:lnTo>
                  <a:lnTo>
                    <a:pt x="566" y="440"/>
                  </a:lnTo>
                  <a:lnTo>
                    <a:pt x="564" y="440"/>
                  </a:lnTo>
                  <a:lnTo>
                    <a:pt x="564" y="438"/>
                  </a:lnTo>
                  <a:lnTo>
                    <a:pt x="564" y="438"/>
                  </a:lnTo>
                  <a:lnTo>
                    <a:pt x="564" y="436"/>
                  </a:lnTo>
                  <a:lnTo>
                    <a:pt x="564" y="436"/>
                  </a:lnTo>
                  <a:lnTo>
                    <a:pt x="564" y="436"/>
                  </a:lnTo>
                  <a:lnTo>
                    <a:pt x="564" y="433"/>
                  </a:lnTo>
                  <a:lnTo>
                    <a:pt x="564" y="433"/>
                  </a:lnTo>
                  <a:lnTo>
                    <a:pt x="564" y="433"/>
                  </a:lnTo>
                  <a:lnTo>
                    <a:pt x="566" y="431"/>
                  </a:lnTo>
                  <a:lnTo>
                    <a:pt x="566" y="431"/>
                  </a:lnTo>
                  <a:lnTo>
                    <a:pt x="568" y="431"/>
                  </a:lnTo>
                  <a:lnTo>
                    <a:pt x="571" y="431"/>
                  </a:lnTo>
                  <a:lnTo>
                    <a:pt x="571" y="431"/>
                  </a:lnTo>
                  <a:lnTo>
                    <a:pt x="573" y="431"/>
                  </a:lnTo>
                  <a:lnTo>
                    <a:pt x="573" y="431"/>
                  </a:lnTo>
                  <a:lnTo>
                    <a:pt x="573" y="431"/>
                  </a:lnTo>
                  <a:lnTo>
                    <a:pt x="575" y="431"/>
                  </a:lnTo>
                  <a:lnTo>
                    <a:pt x="575" y="429"/>
                  </a:lnTo>
                  <a:lnTo>
                    <a:pt x="575" y="429"/>
                  </a:lnTo>
                  <a:lnTo>
                    <a:pt x="575" y="429"/>
                  </a:lnTo>
                  <a:lnTo>
                    <a:pt x="575" y="426"/>
                  </a:lnTo>
                  <a:lnTo>
                    <a:pt x="575" y="426"/>
                  </a:lnTo>
                  <a:lnTo>
                    <a:pt x="573" y="426"/>
                  </a:lnTo>
                  <a:lnTo>
                    <a:pt x="571" y="426"/>
                  </a:lnTo>
                  <a:lnTo>
                    <a:pt x="571" y="424"/>
                  </a:lnTo>
                  <a:lnTo>
                    <a:pt x="571" y="424"/>
                  </a:lnTo>
                  <a:lnTo>
                    <a:pt x="571" y="421"/>
                  </a:lnTo>
                  <a:lnTo>
                    <a:pt x="571" y="421"/>
                  </a:lnTo>
                  <a:lnTo>
                    <a:pt x="571" y="421"/>
                  </a:lnTo>
                  <a:lnTo>
                    <a:pt x="571" y="419"/>
                  </a:lnTo>
                  <a:lnTo>
                    <a:pt x="571" y="419"/>
                  </a:lnTo>
                  <a:lnTo>
                    <a:pt x="571" y="419"/>
                  </a:lnTo>
                  <a:lnTo>
                    <a:pt x="568" y="419"/>
                  </a:lnTo>
                  <a:lnTo>
                    <a:pt x="568" y="419"/>
                  </a:lnTo>
                  <a:lnTo>
                    <a:pt x="566" y="419"/>
                  </a:lnTo>
                  <a:lnTo>
                    <a:pt x="566" y="419"/>
                  </a:lnTo>
                  <a:lnTo>
                    <a:pt x="564" y="421"/>
                  </a:lnTo>
                  <a:lnTo>
                    <a:pt x="564" y="421"/>
                  </a:lnTo>
                  <a:lnTo>
                    <a:pt x="561" y="421"/>
                  </a:lnTo>
                  <a:lnTo>
                    <a:pt x="561" y="421"/>
                  </a:lnTo>
                  <a:lnTo>
                    <a:pt x="559" y="421"/>
                  </a:lnTo>
                  <a:lnTo>
                    <a:pt x="559" y="424"/>
                  </a:lnTo>
                  <a:lnTo>
                    <a:pt x="559" y="424"/>
                  </a:lnTo>
                  <a:lnTo>
                    <a:pt x="559" y="424"/>
                  </a:lnTo>
                  <a:lnTo>
                    <a:pt x="559" y="424"/>
                  </a:lnTo>
                  <a:lnTo>
                    <a:pt x="556" y="424"/>
                  </a:lnTo>
                  <a:lnTo>
                    <a:pt x="556" y="424"/>
                  </a:lnTo>
                  <a:lnTo>
                    <a:pt x="556" y="424"/>
                  </a:lnTo>
                  <a:lnTo>
                    <a:pt x="556" y="424"/>
                  </a:lnTo>
                  <a:lnTo>
                    <a:pt x="554" y="424"/>
                  </a:lnTo>
                  <a:lnTo>
                    <a:pt x="554" y="424"/>
                  </a:lnTo>
                  <a:lnTo>
                    <a:pt x="552" y="424"/>
                  </a:lnTo>
                  <a:lnTo>
                    <a:pt x="552" y="421"/>
                  </a:lnTo>
                  <a:lnTo>
                    <a:pt x="554" y="421"/>
                  </a:lnTo>
                  <a:lnTo>
                    <a:pt x="554" y="419"/>
                  </a:lnTo>
                  <a:lnTo>
                    <a:pt x="556" y="419"/>
                  </a:lnTo>
                  <a:lnTo>
                    <a:pt x="559" y="417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6" y="414"/>
                  </a:lnTo>
                  <a:lnTo>
                    <a:pt x="556" y="412"/>
                  </a:lnTo>
                  <a:lnTo>
                    <a:pt x="554" y="412"/>
                  </a:lnTo>
                  <a:lnTo>
                    <a:pt x="552" y="412"/>
                  </a:lnTo>
                  <a:lnTo>
                    <a:pt x="549" y="412"/>
                  </a:lnTo>
                  <a:lnTo>
                    <a:pt x="549" y="412"/>
                  </a:lnTo>
                  <a:lnTo>
                    <a:pt x="547" y="412"/>
                  </a:lnTo>
                  <a:lnTo>
                    <a:pt x="547" y="412"/>
                  </a:lnTo>
                  <a:lnTo>
                    <a:pt x="545" y="412"/>
                  </a:lnTo>
                  <a:lnTo>
                    <a:pt x="545" y="412"/>
                  </a:lnTo>
                  <a:lnTo>
                    <a:pt x="545" y="412"/>
                  </a:lnTo>
                  <a:lnTo>
                    <a:pt x="545" y="412"/>
                  </a:lnTo>
                  <a:lnTo>
                    <a:pt x="545" y="412"/>
                  </a:lnTo>
                  <a:lnTo>
                    <a:pt x="545" y="412"/>
                  </a:lnTo>
                  <a:lnTo>
                    <a:pt x="542" y="412"/>
                  </a:lnTo>
                  <a:lnTo>
                    <a:pt x="542" y="412"/>
                  </a:lnTo>
                  <a:lnTo>
                    <a:pt x="542" y="412"/>
                  </a:lnTo>
                  <a:lnTo>
                    <a:pt x="542" y="412"/>
                  </a:lnTo>
                  <a:lnTo>
                    <a:pt x="540" y="414"/>
                  </a:lnTo>
                  <a:lnTo>
                    <a:pt x="540" y="412"/>
                  </a:lnTo>
                  <a:lnTo>
                    <a:pt x="538" y="412"/>
                  </a:lnTo>
                  <a:lnTo>
                    <a:pt x="538" y="410"/>
                  </a:lnTo>
                  <a:lnTo>
                    <a:pt x="535" y="410"/>
                  </a:lnTo>
                  <a:lnTo>
                    <a:pt x="535" y="410"/>
                  </a:lnTo>
                  <a:lnTo>
                    <a:pt x="533" y="407"/>
                  </a:lnTo>
                  <a:lnTo>
                    <a:pt x="535" y="407"/>
                  </a:lnTo>
                  <a:lnTo>
                    <a:pt x="535" y="405"/>
                  </a:lnTo>
                  <a:lnTo>
                    <a:pt x="538" y="403"/>
                  </a:lnTo>
                  <a:lnTo>
                    <a:pt x="538" y="403"/>
                  </a:lnTo>
                  <a:lnTo>
                    <a:pt x="538" y="400"/>
                  </a:lnTo>
                  <a:lnTo>
                    <a:pt x="538" y="400"/>
                  </a:lnTo>
                  <a:lnTo>
                    <a:pt x="535" y="400"/>
                  </a:lnTo>
                  <a:lnTo>
                    <a:pt x="535" y="400"/>
                  </a:lnTo>
                  <a:lnTo>
                    <a:pt x="535" y="398"/>
                  </a:lnTo>
                  <a:lnTo>
                    <a:pt x="538" y="398"/>
                  </a:lnTo>
                  <a:lnTo>
                    <a:pt x="538" y="395"/>
                  </a:lnTo>
                  <a:lnTo>
                    <a:pt x="538" y="395"/>
                  </a:lnTo>
                  <a:lnTo>
                    <a:pt x="540" y="395"/>
                  </a:lnTo>
                  <a:lnTo>
                    <a:pt x="540" y="395"/>
                  </a:lnTo>
                  <a:lnTo>
                    <a:pt x="542" y="395"/>
                  </a:lnTo>
                  <a:lnTo>
                    <a:pt x="545" y="393"/>
                  </a:lnTo>
                  <a:lnTo>
                    <a:pt x="545" y="393"/>
                  </a:lnTo>
                  <a:lnTo>
                    <a:pt x="545" y="391"/>
                  </a:lnTo>
                  <a:lnTo>
                    <a:pt x="545" y="391"/>
                  </a:lnTo>
                  <a:lnTo>
                    <a:pt x="547" y="388"/>
                  </a:lnTo>
                  <a:lnTo>
                    <a:pt x="547" y="388"/>
                  </a:lnTo>
                  <a:lnTo>
                    <a:pt x="547" y="388"/>
                  </a:lnTo>
                  <a:lnTo>
                    <a:pt x="547" y="386"/>
                  </a:lnTo>
                  <a:lnTo>
                    <a:pt x="549" y="386"/>
                  </a:lnTo>
                  <a:lnTo>
                    <a:pt x="549" y="386"/>
                  </a:lnTo>
                  <a:lnTo>
                    <a:pt x="549" y="384"/>
                  </a:lnTo>
                  <a:lnTo>
                    <a:pt x="549" y="381"/>
                  </a:lnTo>
                  <a:lnTo>
                    <a:pt x="547" y="381"/>
                  </a:lnTo>
                  <a:lnTo>
                    <a:pt x="545" y="379"/>
                  </a:lnTo>
                  <a:lnTo>
                    <a:pt x="545" y="379"/>
                  </a:lnTo>
                  <a:lnTo>
                    <a:pt x="542" y="379"/>
                  </a:lnTo>
                  <a:lnTo>
                    <a:pt x="542" y="376"/>
                  </a:lnTo>
                  <a:lnTo>
                    <a:pt x="545" y="376"/>
                  </a:lnTo>
                  <a:lnTo>
                    <a:pt x="545" y="374"/>
                  </a:lnTo>
                  <a:lnTo>
                    <a:pt x="547" y="374"/>
                  </a:lnTo>
                  <a:lnTo>
                    <a:pt x="547" y="374"/>
                  </a:lnTo>
                  <a:lnTo>
                    <a:pt x="547" y="372"/>
                  </a:lnTo>
                  <a:lnTo>
                    <a:pt x="549" y="372"/>
                  </a:lnTo>
                  <a:lnTo>
                    <a:pt x="549" y="369"/>
                  </a:lnTo>
                  <a:lnTo>
                    <a:pt x="549" y="369"/>
                  </a:lnTo>
                  <a:lnTo>
                    <a:pt x="552" y="369"/>
                  </a:lnTo>
                  <a:lnTo>
                    <a:pt x="552" y="367"/>
                  </a:lnTo>
                  <a:lnTo>
                    <a:pt x="554" y="369"/>
                  </a:lnTo>
                  <a:lnTo>
                    <a:pt x="554" y="369"/>
                  </a:lnTo>
                  <a:lnTo>
                    <a:pt x="554" y="369"/>
                  </a:lnTo>
                  <a:lnTo>
                    <a:pt x="556" y="369"/>
                  </a:lnTo>
                  <a:lnTo>
                    <a:pt x="556" y="367"/>
                  </a:lnTo>
                  <a:lnTo>
                    <a:pt x="556" y="365"/>
                  </a:lnTo>
                  <a:lnTo>
                    <a:pt x="556" y="362"/>
                  </a:lnTo>
                  <a:lnTo>
                    <a:pt x="559" y="362"/>
                  </a:lnTo>
                  <a:lnTo>
                    <a:pt x="559" y="362"/>
                  </a:lnTo>
                  <a:lnTo>
                    <a:pt x="561" y="362"/>
                  </a:lnTo>
                  <a:lnTo>
                    <a:pt x="561" y="360"/>
                  </a:lnTo>
                  <a:lnTo>
                    <a:pt x="561" y="360"/>
                  </a:lnTo>
                  <a:lnTo>
                    <a:pt x="561" y="358"/>
                  </a:lnTo>
                  <a:lnTo>
                    <a:pt x="561" y="358"/>
                  </a:lnTo>
                  <a:lnTo>
                    <a:pt x="561" y="358"/>
                  </a:lnTo>
                  <a:lnTo>
                    <a:pt x="561" y="358"/>
                  </a:lnTo>
                  <a:lnTo>
                    <a:pt x="561" y="355"/>
                  </a:lnTo>
                  <a:lnTo>
                    <a:pt x="561" y="355"/>
                  </a:lnTo>
                  <a:lnTo>
                    <a:pt x="561" y="355"/>
                  </a:lnTo>
                  <a:lnTo>
                    <a:pt x="561" y="353"/>
                  </a:lnTo>
                  <a:lnTo>
                    <a:pt x="561" y="353"/>
                  </a:lnTo>
                  <a:lnTo>
                    <a:pt x="561" y="353"/>
                  </a:lnTo>
                  <a:lnTo>
                    <a:pt x="559" y="350"/>
                  </a:lnTo>
                  <a:lnTo>
                    <a:pt x="561" y="350"/>
                  </a:lnTo>
                  <a:lnTo>
                    <a:pt x="561" y="350"/>
                  </a:lnTo>
                  <a:lnTo>
                    <a:pt x="561" y="350"/>
                  </a:lnTo>
                  <a:lnTo>
                    <a:pt x="561" y="348"/>
                  </a:lnTo>
                  <a:lnTo>
                    <a:pt x="561" y="348"/>
                  </a:lnTo>
                  <a:lnTo>
                    <a:pt x="561" y="346"/>
                  </a:lnTo>
                  <a:lnTo>
                    <a:pt x="561" y="343"/>
                  </a:lnTo>
                  <a:lnTo>
                    <a:pt x="564" y="343"/>
                  </a:lnTo>
                  <a:lnTo>
                    <a:pt x="564" y="343"/>
                  </a:lnTo>
                  <a:lnTo>
                    <a:pt x="564" y="343"/>
                  </a:lnTo>
                  <a:lnTo>
                    <a:pt x="566" y="341"/>
                  </a:lnTo>
                  <a:lnTo>
                    <a:pt x="566" y="341"/>
                  </a:lnTo>
                  <a:lnTo>
                    <a:pt x="568" y="339"/>
                  </a:lnTo>
                  <a:lnTo>
                    <a:pt x="568" y="339"/>
                  </a:lnTo>
                  <a:lnTo>
                    <a:pt x="568" y="339"/>
                  </a:lnTo>
                  <a:lnTo>
                    <a:pt x="568" y="336"/>
                  </a:lnTo>
                  <a:lnTo>
                    <a:pt x="566" y="336"/>
                  </a:lnTo>
                  <a:lnTo>
                    <a:pt x="568" y="336"/>
                  </a:lnTo>
                  <a:lnTo>
                    <a:pt x="568" y="334"/>
                  </a:lnTo>
                  <a:lnTo>
                    <a:pt x="568" y="334"/>
                  </a:lnTo>
                  <a:lnTo>
                    <a:pt x="568" y="334"/>
                  </a:lnTo>
                  <a:lnTo>
                    <a:pt x="568" y="332"/>
                  </a:lnTo>
                  <a:lnTo>
                    <a:pt x="568" y="332"/>
                  </a:lnTo>
                  <a:lnTo>
                    <a:pt x="568" y="332"/>
                  </a:lnTo>
                  <a:lnTo>
                    <a:pt x="568" y="332"/>
                  </a:lnTo>
                  <a:lnTo>
                    <a:pt x="568" y="332"/>
                  </a:lnTo>
                  <a:lnTo>
                    <a:pt x="568" y="329"/>
                  </a:lnTo>
                  <a:lnTo>
                    <a:pt x="568" y="329"/>
                  </a:lnTo>
                  <a:lnTo>
                    <a:pt x="568" y="329"/>
                  </a:lnTo>
                  <a:lnTo>
                    <a:pt x="566" y="327"/>
                  </a:lnTo>
                  <a:lnTo>
                    <a:pt x="566" y="324"/>
                  </a:lnTo>
                  <a:lnTo>
                    <a:pt x="566" y="324"/>
                  </a:lnTo>
                  <a:lnTo>
                    <a:pt x="564" y="324"/>
                  </a:lnTo>
                  <a:lnTo>
                    <a:pt x="564" y="322"/>
                  </a:lnTo>
                  <a:lnTo>
                    <a:pt x="564" y="322"/>
                  </a:lnTo>
                  <a:lnTo>
                    <a:pt x="564" y="322"/>
                  </a:lnTo>
                  <a:lnTo>
                    <a:pt x="566" y="320"/>
                  </a:lnTo>
                  <a:lnTo>
                    <a:pt x="566" y="320"/>
                  </a:lnTo>
                  <a:lnTo>
                    <a:pt x="568" y="320"/>
                  </a:lnTo>
                  <a:lnTo>
                    <a:pt x="568" y="320"/>
                  </a:lnTo>
                  <a:lnTo>
                    <a:pt x="568" y="322"/>
                  </a:lnTo>
                  <a:lnTo>
                    <a:pt x="571" y="322"/>
                  </a:lnTo>
                  <a:lnTo>
                    <a:pt x="573" y="322"/>
                  </a:lnTo>
                  <a:lnTo>
                    <a:pt x="575" y="322"/>
                  </a:lnTo>
                  <a:lnTo>
                    <a:pt x="571" y="320"/>
                  </a:lnTo>
                  <a:lnTo>
                    <a:pt x="568" y="320"/>
                  </a:lnTo>
                  <a:lnTo>
                    <a:pt x="566" y="317"/>
                  </a:lnTo>
                  <a:lnTo>
                    <a:pt x="564" y="317"/>
                  </a:lnTo>
                  <a:lnTo>
                    <a:pt x="561" y="315"/>
                  </a:lnTo>
                  <a:lnTo>
                    <a:pt x="556" y="313"/>
                  </a:lnTo>
                  <a:lnTo>
                    <a:pt x="552" y="310"/>
                  </a:lnTo>
                  <a:lnTo>
                    <a:pt x="549" y="310"/>
                  </a:lnTo>
                  <a:lnTo>
                    <a:pt x="545" y="308"/>
                  </a:lnTo>
                  <a:lnTo>
                    <a:pt x="542" y="305"/>
                  </a:lnTo>
                  <a:lnTo>
                    <a:pt x="538" y="303"/>
                  </a:lnTo>
                  <a:lnTo>
                    <a:pt x="535" y="301"/>
                  </a:lnTo>
                  <a:lnTo>
                    <a:pt x="530" y="298"/>
                  </a:lnTo>
                  <a:lnTo>
                    <a:pt x="530" y="298"/>
                  </a:lnTo>
                  <a:lnTo>
                    <a:pt x="526" y="296"/>
                  </a:lnTo>
                  <a:lnTo>
                    <a:pt x="521" y="294"/>
                  </a:lnTo>
                  <a:lnTo>
                    <a:pt x="519" y="294"/>
                  </a:lnTo>
                  <a:lnTo>
                    <a:pt x="516" y="291"/>
                  </a:lnTo>
                  <a:lnTo>
                    <a:pt x="514" y="289"/>
                  </a:lnTo>
                  <a:lnTo>
                    <a:pt x="511" y="289"/>
                  </a:lnTo>
                  <a:lnTo>
                    <a:pt x="509" y="287"/>
                  </a:lnTo>
                  <a:lnTo>
                    <a:pt x="504" y="284"/>
                  </a:lnTo>
                  <a:lnTo>
                    <a:pt x="504" y="284"/>
                  </a:lnTo>
                  <a:lnTo>
                    <a:pt x="504" y="284"/>
                  </a:lnTo>
                  <a:lnTo>
                    <a:pt x="504" y="284"/>
                  </a:lnTo>
                  <a:lnTo>
                    <a:pt x="502" y="284"/>
                  </a:lnTo>
                  <a:lnTo>
                    <a:pt x="502" y="284"/>
                  </a:lnTo>
                  <a:lnTo>
                    <a:pt x="502" y="284"/>
                  </a:lnTo>
                  <a:lnTo>
                    <a:pt x="502" y="282"/>
                  </a:lnTo>
                  <a:lnTo>
                    <a:pt x="504" y="282"/>
                  </a:lnTo>
                  <a:lnTo>
                    <a:pt x="504" y="282"/>
                  </a:lnTo>
                  <a:lnTo>
                    <a:pt x="504" y="279"/>
                  </a:lnTo>
                  <a:lnTo>
                    <a:pt x="504" y="279"/>
                  </a:lnTo>
                  <a:lnTo>
                    <a:pt x="504" y="279"/>
                  </a:lnTo>
                  <a:lnTo>
                    <a:pt x="504" y="277"/>
                  </a:lnTo>
                  <a:lnTo>
                    <a:pt x="504" y="277"/>
                  </a:lnTo>
                  <a:lnTo>
                    <a:pt x="504" y="277"/>
                  </a:lnTo>
                  <a:lnTo>
                    <a:pt x="507" y="277"/>
                  </a:lnTo>
                  <a:lnTo>
                    <a:pt x="507" y="275"/>
                  </a:lnTo>
                  <a:lnTo>
                    <a:pt x="507" y="275"/>
                  </a:lnTo>
                  <a:lnTo>
                    <a:pt x="507" y="275"/>
                  </a:lnTo>
                  <a:lnTo>
                    <a:pt x="507" y="275"/>
                  </a:lnTo>
                  <a:lnTo>
                    <a:pt x="507" y="275"/>
                  </a:lnTo>
                  <a:lnTo>
                    <a:pt x="507" y="275"/>
                  </a:lnTo>
                  <a:lnTo>
                    <a:pt x="507" y="275"/>
                  </a:lnTo>
                  <a:lnTo>
                    <a:pt x="507" y="272"/>
                  </a:lnTo>
                  <a:lnTo>
                    <a:pt x="509" y="272"/>
                  </a:lnTo>
                  <a:lnTo>
                    <a:pt x="509" y="272"/>
                  </a:lnTo>
                  <a:lnTo>
                    <a:pt x="509" y="272"/>
                  </a:lnTo>
                  <a:lnTo>
                    <a:pt x="509" y="270"/>
                  </a:lnTo>
                  <a:lnTo>
                    <a:pt x="509" y="270"/>
                  </a:lnTo>
                  <a:lnTo>
                    <a:pt x="509" y="268"/>
                  </a:lnTo>
                  <a:lnTo>
                    <a:pt x="511" y="268"/>
                  </a:lnTo>
                  <a:lnTo>
                    <a:pt x="511" y="268"/>
                  </a:lnTo>
                  <a:lnTo>
                    <a:pt x="511" y="268"/>
                  </a:lnTo>
                  <a:lnTo>
                    <a:pt x="514" y="268"/>
                  </a:lnTo>
                  <a:lnTo>
                    <a:pt x="514" y="268"/>
                  </a:lnTo>
                  <a:lnTo>
                    <a:pt x="514" y="268"/>
                  </a:lnTo>
                  <a:lnTo>
                    <a:pt x="516" y="268"/>
                  </a:lnTo>
                  <a:lnTo>
                    <a:pt x="516" y="265"/>
                  </a:lnTo>
                  <a:lnTo>
                    <a:pt x="516" y="265"/>
                  </a:lnTo>
                  <a:lnTo>
                    <a:pt x="519" y="263"/>
                  </a:lnTo>
                  <a:lnTo>
                    <a:pt x="519" y="263"/>
                  </a:lnTo>
                  <a:lnTo>
                    <a:pt x="519" y="263"/>
                  </a:lnTo>
                  <a:lnTo>
                    <a:pt x="519" y="263"/>
                  </a:lnTo>
                  <a:lnTo>
                    <a:pt x="521" y="261"/>
                  </a:lnTo>
                  <a:lnTo>
                    <a:pt x="521" y="261"/>
                  </a:lnTo>
                  <a:lnTo>
                    <a:pt x="521" y="261"/>
                  </a:lnTo>
                  <a:lnTo>
                    <a:pt x="521" y="258"/>
                  </a:lnTo>
                  <a:lnTo>
                    <a:pt x="521" y="258"/>
                  </a:lnTo>
                  <a:lnTo>
                    <a:pt x="521" y="256"/>
                  </a:lnTo>
                  <a:lnTo>
                    <a:pt x="521" y="256"/>
                  </a:lnTo>
                  <a:lnTo>
                    <a:pt x="521" y="256"/>
                  </a:lnTo>
                  <a:lnTo>
                    <a:pt x="523" y="256"/>
                  </a:lnTo>
                  <a:lnTo>
                    <a:pt x="523" y="256"/>
                  </a:lnTo>
                  <a:lnTo>
                    <a:pt x="523" y="253"/>
                  </a:lnTo>
                  <a:lnTo>
                    <a:pt x="523" y="253"/>
                  </a:lnTo>
                  <a:lnTo>
                    <a:pt x="521" y="253"/>
                  </a:lnTo>
                  <a:lnTo>
                    <a:pt x="521" y="253"/>
                  </a:lnTo>
                  <a:lnTo>
                    <a:pt x="521" y="251"/>
                  </a:lnTo>
                  <a:lnTo>
                    <a:pt x="521" y="251"/>
                  </a:lnTo>
                  <a:lnTo>
                    <a:pt x="523" y="251"/>
                  </a:lnTo>
                  <a:lnTo>
                    <a:pt x="523" y="249"/>
                  </a:lnTo>
                  <a:lnTo>
                    <a:pt x="526" y="249"/>
                  </a:lnTo>
                  <a:lnTo>
                    <a:pt x="526" y="246"/>
                  </a:lnTo>
                  <a:lnTo>
                    <a:pt x="526" y="246"/>
                  </a:lnTo>
                  <a:lnTo>
                    <a:pt x="528" y="246"/>
                  </a:lnTo>
                  <a:lnTo>
                    <a:pt x="528" y="246"/>
                  </a:lnTo>
                  <a:lnTo>
                    <a:pt x="528" y="246"/>
                  </a:lnTo>
                  <a:lnTo>
                    <a:pt x="528" y="244"/>
                  </a:lnTo>
                  <a:lnTo>
                    <a:pt x="528" y="244"/>
                  </a:lnTo>
                  <a:lnTo>
                    <a:pt x="528" y="244"/>
                  </a:lnTo>
                  <a:lnTo>
                    <a:pt x="528" y="244"/>
                  </a:lnTo>
                  <a:lnTo>
                    <a:pt x="528" y="244"/>
                  </a:lnTo>
                  <a:lnTo>
                    <a:pt x="528" y="242"/>
                  </a:lnTo>
                  <a:lnTo>
                    <a:pt x="528" y="242"/>
                  </a:lnTo>
                  <a:lnTo>
                    <a:pt x="530" y="239"/>
                  </a:lnTo>
                  <a:lnTo>
                    <a:pt x="530" y="239"/>
                  </a:lnTo>
                  <a:lnTo>
                    <a:pt x="530" y="237"/>
                  </a:lnTo>
                  <a:lnTo>
                    <a:pt x="530" y="234"/>
                  </a:lnTo>
                  <a:lnTo>
                    <a:pt x="530" y="234"/>
                  </a:lnTo>
                  <a:lnTo>
                    <a:pt x="530" y="232"/>
                  </a:lnTo>
                  <a:lnTo>
                    <a:pt x="530" y="232"/>
                  </a:lnTo>
                  <a:lnTo>
                    <a:pt x="528" y="232"/>
                  </a:lnTo>
                  <a:lnTo>
                    <a:pt x="528" y="232"/>
                  </a:lnTo>
                  <a:lnTo>
                    <a:pt x="528" y="230"/>
                  </a:lnTo>
                  <a:lnTo>
                    <a:pt x="528" y="230"/>
                  </a:lnTo>
                  <a:lnTo>
                    <a:pt x="528" y="230"/>
                  </a:lnTo>
                  <a:lnTo>
                    <a:pt x="528" y="230"/>
                  </a:lnTo>
                  <a:lnTo>
                    <a:pt x="528" y="230"/>
                  </a:lnTo>
                  <a:lnTo>
                    <a:pt x="528" y="227"/>
                  </a:lnTo>
                  <a:lnTo>
                    <a:pt x="528" y="227"/>
                  </a:lnTo>
                  <a:lnTo>
                    <a:pt x="528" y="227"/>
                  </a:lnTo>
                  <a:lnTo>
                    <a:pt x="528" y="227"/>
                  </a:lnTo>
                  <a:lnTo>
                    <a:pt x="528" y="227"/>
                  </a:lnTo>
                  <a:lnTo>
                    <a:pt x="528" y="227"/>
                  </a:lnTo>
                  <a:lnTo>
                    <a:pt x="528" y="227"/>
                  </a:lnTo>
                  <a:lnTo>
                    <a:pt x="530" y="225"/>
                  </a:lnTo>
                  <a:lnTo>
                    <a:pt x="530" y="225"/>
                  </a:lnTo>
                  <a:lnTo>
                    <a:pt x="530" y="225"/>
                  </a:lnTo>
                  <a:lnTo>
                    <a:pt x="530" y="225"/>
                  </a:lnTo>
                  <a:lnTo>
                    <a:pt x="530" y="225"/>
                  </a:lnTo>
                  <a:lnTo>
                    <a:pt x="530" y="223"/>
                  </a:lnTo>
                  <a:lnTo>
                    <a:pt x="530" y="223"/>
                  </a:lnTo>
                  <a:lnTo>
                    <a:pt x="533" y="220"/>
                  </a:lnTo>
                  <a:lnTo>
                    <a:pt x="533" y="218"/>
                  </a:lnTo>
                  <a:lnTo>
                    <a:pt x="538" y="211"/>
                  </a:lnTo>
                  <a:lnTo>
                    <a:pt x="542" y="206"/>
                  </a:lnTo>
                  <a:lnTo>
                    <a:pt x="547" y="199"/>
                  </a:lnTo>
                  <a:lnTo>
                    <a:pt x="552" y="192"/>
                  </a:lnTo>
                  <a:lnTo>
                    <a:pt x="561" y="178"/>
                  </a:lnTo>
                  <a:lnTo>
                    <a:pt x="566" y="168"/>
                  </a:lnTo>
                  <a:lnTo>
                    <a:pt x="571" y="161"/>
                  </a:lnTo>
                  <a:lnTo>
                    <a:pt x="573" y="159"/>
                  </a:lnTo>
                  <a:lnTo>
                    <a:pt x="575" y="154"/>
                  </a:lnTo>
                  <a:lnTo>
                    <a:pt x="578" y="149"/>
                  </a:lnTo>
                  <a:lnTo>
                    <a:pt x="580" y="147"/>
                  </a:lnTo>
                  <a:lnTo>
                    <a:pt x="582" y="145"/>
                  </a:lnTo>
                  <a:lnTo>
                    <a:pt x="582" y="142"/>
                  </a:lnTo>
                  <a:lnTo>
                    <a:pt x="585" y="140"/>
                  </a:lnTo>
                  <a:lnTo>
                    <a:pt x="587" y="135"/>
                  </a:lnTo>
                  <a:lnTo>
                    <a:pt x="590" y="133"/>
                  </a:lnTo>
                  <a:lnTo>
                    <a:pt x="590" y="133"/>
                  </a:lnTo>
                  <a:lnTo>
                    <a:pt x="590" y="130"/>
                  </a:lnTo>
                  <a:lnTo>
                    <a:pt x="587" y="130"/>
                  </a:lnTo>
                  <a:lnTo>
                    <a:pt x="587" y="133"/>
                  </a:lnTo>
                  <a:lnTo>
                    <a:pt x="587" y="133"/>
                  </a:lnTo>
                  <a:lnTo>
                    <a:pt x="587" y="133"/>
                  </a:lnTo>
                  <a:lnTo>
                    <a:pt x="585" y="130"/>
                  </a:lnTo>
                  <a:lnTo>
                    <a:pt x="585" y="130"/>
                  </a:lnTo>
                  <a:lnTo>
                    <a:pt x="585" y="130"/>
                  </a:lnTo>
                  <a:lnTo>
                    <a:pt x="582" y="130"/>
                  </a:lnTo>
                  <a:lnTo>
                    <a:pt x="582" y="133"/>
                  </a:lnTo>
                  <a:lnTo>
                    <a:pt x="582" y="130"/>
                  </a:lnTo>
                  <a:lnTo>
                    <a:pt x="580" y="130"/>
                  </a:lnTo>
                  <a:lnTo>
                    <a:pt x="578" y="128"/>
                  </a:lnTo>
                  <a:lnTo>
                    <a:pt x="578" y="123"/>
                  </a:lnTo>
                  <a:lnTo>
                    <a:pt x="575" y="123"/>
                  </a:lnTo>
                  <a:lnTo>
                    <a:pt x="575" y="123"/>
                  </a:lnTo>
                  <a:lnTo>
                    <a:pt x="575" y="121"/>
                  </a:lnTo>
                  <a:lnTo>
                    <a:pt x="575" y="121"/>
                  </a:lnTo>
                  <a:lnTo>
                    <a:pt x="575" y="118"/>
                  </a:lnTo>
                  <a:lnTo>
                    <a:pt x="571" y="118"/>
                  </a:lnTo>
                  <a:lnTo>
                    <a:pt x="571" y="116"/>
                  </a:lnTo>
                  <a:lnTo>
                    <a:pt x="568" y="114"/>
                  </a:lnTo>
                  <a:lnTo>
                    <a:pt x="566" y="109"/>
                  </a:lnTo>
                  <a:lnTo>
                    <a:pt x="568" y="109"/>
                  </a:lnTo>
                  <a:lnTo>
                    <a:pt x="568" y="109"/>
                  </a:lnTo>
                  <a:lnTo>
                    <a:pt x="568" y="109"/>
                  </a:lnTo>
                  <a:lnTo>
                    <a:pt x="566" y="107"/>
                  </a:lnTo>
                  <a:lnTo>
                    <a:pt x="559" y="95"/>
                  </a:lnTo>
                  <a:lnTo>
                    <a:pt x="556" y="88"/>
                  </a:lnTo>
                  <a:lnTo>
                    <a:pt x="554" y="83"/>
                  </a:lnTo>
                  <a:lnTo>
                    <a:pt x="554" y="78"/>
                  </a:lnTo>
                  <a:lnTo>
                    <a:pt x="554" y="76"/>
                  </a:lnTo>
                  <a:lnTo>
                    <a:pt x="556" y="76"/>
                  </a:lnTo>
                  <a:lnTo>
                    <a:pt x="556" y="73"/>
                  </a:lnTo>
                  <a:lnTo>
                    <a:pt x="559" y="71"/>
                  </a:lnTo>
                  <a:lnTo>
                    <a:pt x="556" y="71"/>
                  </a:lnTo>
                  <a:lnTo>
                    <a:pt x="556" y="71"/>
                  </a:lnTo>
                  <a:lnTo>
                    <a:pt x="554" y="71"/>
                  </a:lnTo>
                  <a:lnTo>
                    <a:pt x="556" y="71"/>
                  </a:lnTo>
                  <a:lnTo>
                    <a:pt x="556" y="71"/>
                  </a:lnTo>
                  <a:lnTo>
                    <a:pt x="556" y="71"/>
                  </a:lnTo>
                  <a:lnTo>
                    <a:pt x="556" y="71"/>
                  </a:lnTo>
                  <a:lnTo>
                    <a:pt x="554" y="73"/>
                  </a:lnTo>
                  <a:lnTo>
                    <a:pt x="554" y="73"/>
                  </a:lnTo>
                  <a:lnTo>
                    <a:pt x="552" y="73"/>
                  </a:lnTo>
                  <a:lnTo>
                    <a:pt x="552" y="73"/>
                  </a:lnTo>
                  <a:lnTo>
                    <a:pt x="552" y="73"/>
                  </a:lnTo>
                  <a:lnTo>
                    <a:pt x="552" y="76"/>
                  </a:lnTo>
                  <a:lnTo>
                    <a:pt x="552" y="76"/>
                  </a:lnTo>
                  <a:lnTo>
                    <a:pt x="552" y="76"/>
                  </a:lnTo>
                  <a:lnTo>
                    <a:pt x="552" y="73"/>
                  </a:lnTo>
                  <a:lnTo>
                    <a:pt x="549" y="73"/>
                  </a:lnTo>
                  <a:lnTo>
                    <a:pt x="549" y="73"/>
                  </a:lnTo>
                  <a:lnTo>
                    <a:pt x="552" y="73"/>
                  </a:lnTo>
                  <a:lnTo>
                    <a:pt x="552" y="73"/>
                  </a:lnTo>
                  <a:lnTo>
                    <a:pt x="549" y="71"/>
                  </a:lnTo>
                  <a:lnTo>
                    <a:pt x="549" y="71"/>
                  </a:lnTo>
                  <a:lnTo>
                    <a:pt x="549" y="71"/>
                  </a:lnTo>
                  <a:lnTo>
                    <a:pt x="549" y="71"/>
                  </a:lnTo>
                  <a:lnTo>
                    <a:pt x="549" y="73"/>
                  </a:lnTo>
                  <a:lnTo>
                    <a:pt x="547" y="71"/>
                  </a:lnTo>
                  <a:lnTo>
                    <a:pt x="547" y="71"/>
                  </a:lnTo>
                  <a:lnTo>
                    <a:pt x="549" y="69"/>
                  </a:lnTo>
                  <a:lnTo>
                    <a:pt x="549" y="66"/>
                  </a:lnTo>
                  <a:lnTo>
                    <a:pt x="549" y="64"/>
                  </a:lnTo>
                  <a:lnTo>
                    <a:pt x="549" y="62"/>
                  </a:lnTo>
                  <a:lnTo>
                    <a:pt x="547" y="55"/>
                  </a:lnTo>
                  <a:lnTo>
                    <a:pt x="547" y="52"/>
                  </a:lnTo>
                  <a:lnTo>
                    <a:pt x="547" y="50"/>
                  </a:lnTo>
                  <a:lnTo>
                    <a:pt x="547" y="50"/>
                  </a:lnTo>
                  <a:lnTo>
                    <a:pt x="547" y="45"/>
                  </a:lnTo>
                  <a:lnTo>
                    <a:pt x="547" y="43"/>
                  </a:lnTo>
                  <a:lnTo>
                    <a:pt x="545" y="40"/>
                  </a:lnTo>
                  <a:lnTo>
                    <a:pt x="545" y="40"/>
                  </a:lnTo>
                  <a:lnTo>
                    <a:pt x="545" y="38"/>
                  </a:lnTo>
                  <a:lnTo>
                    <a:pt x="538" y="29"/>
                  </a:lnTo>
                  <a:lnTo>
                    <a:pt x="535" y="29"/>
                  </a:lnTo>
                  <a:lnTo>
                    <a:pt x="535" y="26"/>
                  </a:lnTo>
                  <a:lnTo>
                    <a:pt x="538" y="29"/>
                  </a:lnTo>
                  <a:lnTo>
                    <a:pt x="540" y="31"/>
                  </a:lnTo>
                  <a:lnTo>
                    <a:pt x="540" y="31"/>
                  </a:lnTo>
                  <a:lnTo>
                    <a:pt x="533" y="21"/>
                  </a:lnTo>
                  <a:lnTo>
                    <a:pt x="528" y="19"/>
                  </a:lnTo>
                  <a:lnTo>
                    <a:pt x="523" y="19"/>
                  </a:lnTo>
                  <a:lnTo>
                    <a:pt x="521" y="14"/>
                  </a:lnTo>
                  <a:lnTo>
                    <a:pt x="514" y="10"/>
                  </a:lnTo>
                  <a:lnTo>
                    <a:pt x="511" y="5"/>
                  </a:lnTo>
                  <a:lnTo>
                    <a:pt x="511" y="5"/>
                  </a:lnTo>
                  <a:lnTo>
                    <a:pt x="511" y="5"/>
                  </a:lnTo>
                  <a:lnTo>
                    <a:pt x="509" y="5"/>
                  </a:lnTo>
                  <a:lnTo>
                    <a:pt x="509" y="5"/>
                  </a:lnTo>
                  <a:lnTo>
                    <a:pt x="509" y="5"/>
                  </a:lnTo>
                  <a:lnTo>
                    <a:pt x="509" y="5"/>
                  </a:lnTo>
                  <a:lnTo>
                    <a:pt x="509" y="5"/>
                  </a:lnTo>
                  <a:lnTo>
                    <a:pt x="509" y="5"/>
                  </a:lnTo>
                  <a:lnTo>
                    <a:pt x="509" y="5"/>
                  </a:lnTo>
                  <a:lnTo>
                    <a:pt x="509" y="5"/>
                  </a:lnTo>
                  <a:lnTo>
                    <a:pt x="507" y="2"/>
                  </a:lnTo>
                  <a:lnTo>
                    <a:pt x="507" y="0"/>
                  </a:lnTo>
                  <a:lnTo>
                    <a:pt x="500" y="12"/>
                  </a:lnTo>
                  <a:lnTo>
                    <a:pt x="490" y="24"/>
                  </a:lnTo>
                  <a:lnTo>
                    <a:pt x="483" y="33"/>
                  </a:lnTo>
                  <a:lnTo>
                    <a:pt x="474" y="45"/>
                  </a:lnTo>
                  <a:lnTo>
                    <a:pt x="467" y="55"/>
                  </a:lnTo>
                  <a:lnTo>
                    <a:pt x="457" y="66"/>
                  </a:lnTo>
                  <a:lnTo>
                    <a:pt x="450" y="76"/>
                  </a:lnTo>
                  <a:lnTo>
                    <a:pt x="443" y="88"/>
                  </a:lnTo>
                  <a:lnTo>
                    <a:pt x="433" y="97"/>
                  </a:lnTo>
                  <a:lnTo>
                    <a:pt x="426" y="109"/>
                  </a:lnTo>
                  <a:lnTo>
                    <a:pt x="417" y="118"/>
                  </a:lnTo>
                  <a:lnTo>
                    <a:pt x="410" y="130"/>
                  </a:lnTo>
                  <a:lnTo>
                    <a:pt x="400" y="140"/>
                  </a:lnTo>
                  <a:lnTo>
                    <a:pt x="393" y="152"/>
                  </a:lnTo>
                  <a:lnTo>
                    <a:pt x="386" y="163"/>
                  </a:lnTo>
                  <a:lnTo>
                    <a:pt x="377" y="173"/>
                  </a:lnTo>
                  <a:lnTo>
                    <a:pt x="370" y="185"/>
                  </a:lnTo>
                  <a:lnTo>
                    <a:pt x="360" y="194"/>
                  </a:lnTo>
                  <a:lnTo>
                    <a:pt x="353" y="206"/>
                  </a:lnTo>
                  <a:lnTo>
                    <a:pt x="346" y="218"/>
                  </a:lnTo>
                  <a:lnTo>
                    <a:pt x="336" y="227"/>
                  </a:lnTo>
                  <a:lnTo>
                    <a:pt x="329" y="239"/>
                  </a:lnTo>
                  <a:lnTo>
                    <a:pt x="320" y="249"/>
                  </a:lnTo>
                  <a:lnTo>
                    <a:pt x="313" y="261"/>
                  </a:lnTo>
                  <a:lnTo>
                    <a:pt x="306" y="270"/>
                  </a:lnTo>
                  <a:lnTo>
                    <a:pt x="296" y="282"/>
                  </a:lnTo>
                  <a:lnTo>
                    <a:pt x="289" y="294"/>
                  </a:lnTo>
                  <a:lnTo>
                    <a:pt x="282" y="303"/>
                  </a:lnTo>
                  <a:lnTo>
                    <a:pt x="272" y="315"/>
                  </a:lnTo>
                  <a:lnTo>
                    <a:pt x="265" y="327"/>
                  </a:lnTo>
                  <a:lnTo>
                    <a:pt x="256" y="336"/>
                  </a:lnTo>
                  <a:lnTo>
                    <a:pt x="249" y="348"/>
                  </a:lnTo>
                  <a:lnTo>
                    <a:pt x="242" y="358"/>
                  </a:lnTo>
                  <a:lnTo>
                    <a:pt x="232" y="369"/>
                  </a:lnTo>
                  <a:lnTo>
                    <a:pt x="225" y="381"/>
                  </a:lnTo>
                  <a:lnTo>
                    <a:pt x="218" y="391"/>
                  </a:lnTo>
                  <a:lnTo>
                    <a:pt x="209" y="403"/>
                  </a:lnTo>
                  <a:lnTo>
                    <a:pt x="201" y="414"/>
                  </a:lnTo>
                  <a:lnTo>
                    <a:pt x="194" y="424"/>
                  </a:lnTo>
                  <a:lnTo>
                    <a:pt x="185" y="436"/>
                  </a:lnTo>
                  <a:lnTo>
                    <a:pt x="178" y="448"/>
                  </a:lnTo>
                  <a:lnTo>
                    <a:pt x="171" y="457"/>
                  </a:lnTo>
                  <a:lnTo>
                    <a:pt x="161" y="469"/>
                  </a:lnTo>
                  <a:lnTo>
                    <a:pt x="154" y="481"/>
                  </a:lnTo>
                  <a:lnTo>
                    <a:pt x="147" y="490"/>
                  </a:lnTo>
                  <a:lnTo>
                    <a:pt x="140" y="502"/>
                  </a:lnTo>
                  <a:lnTo>
                    <a:pt x="130" y="514"/>
                  </a:lnTo>
                  <a:lnTo>
                    <a:pt x="123" y="523"/>
                  </a:lnTo>
                  <a:lnTo>
                    <a:pt x="116" y="535"/>
                  </a:lnTo>
                  <a:lnTo>
                    <a:pt x="107" y="547"/>
                  </a:lnTo>
                  <a:lnTo>
                    <a:pt x="93" y="568"/>
                  </a:lnTo>
                  <a:lnTo>
                    <a:pt x="86" y="580"/>
                  </a:lnTo>
                  <a:lnTo>
                    <a:pt x="76" y="590"/>
                  </a:lnTo>
                  <a:lnTo>
                    <a:pt x="69" y="601"/>
                  </a:lnTo>
                  <a:lnTo>
                    <a:pt x="62" y="613"/>
                  </a:lnTo>
                  <a:lnTo>
                    <a:pt x="55" y="625"/>
                  </a:lnTo>
                  <a:lnTo>
                    <a:pt x="45" y="635"/>
                  </a:lnTo>
                  <a:lnTo>
                    <a:pt x="38" y="646"/>
                  </a:lnTo>
                  <a:lnTo>
                    <a:pt x="31" y="658"/>
                  </a:lnTo>
                  <a:lnTo>
                    <a:pt x="24" y="670"/>
                  </a:lnTo>
                  <a:lnTo>
                    <a:pt x="15" y="679"/>
                  </a:lnTo>
                  <a:lnTo>
                    <a:pt x="7" y="691"/>
                  </a:lnTo>
                  <a:lnTo>
                    <a:pt x="0" y="701"/>
                  </a:lnTo>
                  <a:lnTo>
                    <a:pt x="15" y="720"/>
                  </a:lnTo>
                  <a:lnTo>
                    <a:pt x="22" y="715"/>
                  </a:lnTo>
                  <a:lnTo>
                    <a:pt x="31" y="736"/>
                  </a:lnTo>
                  <a:lnTo>
                    <a:pt x="50" y="732"/>
                  </a:lnTo>
                  <a:lnTo>
                    <a:pt x="74" y="743"/>
                  </a:lnTo>
                  <a:lnTo>
                    <a:pt x="74" y="746"/>
                  </a:lnTo>
                  <a:lnTo>
                    <a:pt x="57" y="762"/>
                  </a:lnTo>
                  <a:lnTo>
                    <a:pt x="57" y="772"/>
                  </a:lnTo>
                  <a:lnTo>
                    <a:pt x="74" y="784"/>
                  </a:lnTo>
                  <a:lnTo>
                    <a:pt x="93" y="793"/>
                  </a:lnTo>
                  <a:lnTo>
                    <a:pt x="112" y="805"/>
                  </a:lnTo>
                  <a:lnTo>
                    <a:pt x="130" y="814"/>
                  </a:lnTo>
                  <a:lnTo>
                    <a:pt x="147" y="824"/>
                  </a:lnTo>
                  <a:lnTo>
                    <a:pt x="166" y="836"/>
                  </a:lnTo>
                  <a:lnTo>
                    <a:pt x="185" y="845"/>
                  </a:lnTo>
                  <a:lnTo>
                    <a:pt x="204" y="855"/>
                  </a:lnTo>
                  <a:lnTo>
                    <a:pt x="223" y="864"/>
                  </a:lnTo>
                  <a:lnTo>
                    <a:pt x="242" y="874"/>
                  </a:lnTo>
                  <a:lnTo>
                    <a:pt x="261" y="883"/>
                  </a:lnTo>
                  <a:lnTo>
                    <a:pt x="280" y="893"/>
                  </a:lnTo>
                  <a:lnTo>
                    <a:pt x="299" y="902"/>
                  </a:lnTo>
                  <a:lnTo>
                    <a:pt x="317" y="911"/>
                  </a:lnTo>
                  <a:lnTo>
                    <a:pt x="336" y="919"/>
                  </a:lnTo>
                  <a:lnTo>
                    <a:pt x="355" y="928"/>
                  </a:lnTo>
                  <a:lnTo>
                    <a:pt x="374" y="937"/>
                  </a:lnTo>
                  <a:lnTo>
                    <a:pt x="396" y="947"/>
                  </a:lnTo>
                  <a:lnTo>
                    <a:pt x="414" y="954"/>
                  </a:lnTo>
                  <a:lnTo>
                    <a:pt x="433" y="964"/>
                  </a:lnTo>
                  <a:lnTo>
                    <a:pt x="452" y="971"/>
                  </a:lnTo>
                  <a:lnTo>
                    <a:pt x="474" y="978"/>
                  </a:lnTo>
                  <a:lnTo>
                    <a:pt x="493" y="987"/>
                  </a:lnTo>
                  <a:lnTo>
                    <a:pt x="511" y="994"/>
                  </a:lnTo>
                  <a:lnTo>
                    <a:pt x="533" y="1001"/>
                  </a:lnTo>
                  <a:lnTo>
                    <a:pt x="552" y="1011"/>
                  </a:lnTo>
                  <a:lnTo>
                    <a:pt x="573" y="1018"/>
                  </a:lnTo>
                  <a:lnTo>
                    <a:pt x="592" y="1025"/>
                  </a:lnTo>
                  <a:lnTo>
                    <a:pt x="613" y="1032"/>
                  </a:lnTo>
                  <a:lnTo>
                    <a:pt x="632" y="1039"/>
                  </a:lnTo>
                  <a:lnTo>
                    <a:pt x="653" y="1046"/>
                  </a:lnTo>
                  <a:lnTo>
                    <a:pt x="672" y="1053"/>
                  </a:lnTo>
                  <a:lnTo>
                    <a:pt x="672" y="1051"/>
                  </a:lnTo>
                  <a:lnTo>
                    <a:pt x="672" y="1049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E0581AD-8587-40E2-BE7B-80294176F1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63872" y="2357639"/>
              <a:ext cx="13414" cy="11178"/>
            </a:xfrm>
            <a:custGeom>
              <a:avLst/>
              <a:gdLst>
                <a:gd name="T0" fmla="*/ 0 w 12"/>
                <a:gd name="T1" fmla="*/ 3 h 10"/>
                <a:gd name="T2" fmla="*/ 0 w 12"/>
                <a:gd name="T3" fmla="*/ 3 h 10"/>
                <a:gd name="T4" fmla="*/ 2 w 12"/>
                <a:gd name="T5" fmla="*/ 3 h 10"/>
                <a:gd name="T6" fmla="*/ 2 w 12"/>
                <a:gd name="T7" fmla="*/ 3 h 10"/>
                <a:gd name="T8" fmla="*/ 2 w 12"/>
                <a:gd name="T9" fmla="*/ 3 h 10"/>
                <a:gd name="T10" fmla="*/ 2 w 12"/>
                <a:gd name="T11" fmla="*/ 5 h 10"/>
                <a:gd name="T12" fmla="*/ 2 w 12"/>
                <a:gd name="T13" fmla="*/ 5 h 10"/>
                <a:gd name="T14" fmla="*/ 2 w 12"/>
                <a:gd name="T15" fmla="*/ 5 h 10"/>
                <a:gd name="T16" fmla="*/ 2 w 12"/>
                <a:gd name="T17" fmla="*/ 7 h 10"/>
                <a:gd name="T18" fmla="*/ 2 w 12"/>
                <a:gd name="T19" fmla="*/ 7 h 10"/>
                <a:gd name="T20" fmla="*/ 2 w 12"/>
                <a:gd name="T21" fmla="*/ 10 h 10"/>
                <a:gd name="T22" fmla="*/ 5 w 12"/>
                <a:gd name="T23" fmla="*/ 7 h 10"/>
                <a:gd name="T24" fmla="*/ 7 w 12"/>
                <a:gd name="T25" fmla="*/ 7 h 10"/>
                <a:gd name="T26" fmla="*/ 7 w 12"/>
                <a:gd name="T27" fmla="*/ 7 h 10"/>
                <a:gd name="T28" fmla="*/ 9 w 12"/>
                <a:gd name="T29" fmla="*/ 7 h 10"/>
                <a:gd name="T30" fmla="*/ 12 w 12"/>
                <a:gd name="T31" fmla="*/ 10 h 10"/>
                <a:gd name="T32" fmla="*/ 12 w 12"/>
                <a:gd name="T33" fmla="*/ 7 h 10"/>
                <a:gd name="T34" fmla="*/ 12 w 12"/>
                <a:gd name="T35" fmla="*/ 7 h 10"/>
                <a:gd name="T36" fmla="*/ 12 w 12"/>
                <a:gd name="T37" fmla="*/ 5 h 10"/>
                <a:gd name="T38" fmla="*/ 12 w 12"/>
                <a:gd name="T39" fmla="*/ 5 h 10"/>
                <a:gd name="T40" fmla="*/ 12 w 12"/>
                <a:gd name="T41" fmla="*/ 3 h 10"/>
                <a:gd name="T42" fmla="*/ 9 w 12"/>
                <a:gd name="T43" fmla="*/ 0 h 10"/>
                <a:gd name="T44" fmla="*/ 9 w 12"/>
                <a:gd name="T45" fmla="*/ 0 h 10"/>
                <a:gd name="T46" fmla="*/ 7 w 12"/>
                <a:gd name="T47" fmla="*/ 0 h 10"/>
                <a:gd name="T48" fmla="*/ 5 w 12"/>
                <a:gd name="T49" fmla="*/ 0 h 10"/>
                <a:gd name="T50" fmla="*/ 0 w 12"/>
                <a:gd name="T51" fmla="*/ 3 h 10"/>
                <a:gd name="T52" fmla="*/ 0 w 12"/>
                <a:gd name="T53" fmla="*/ 3 h 10"/>
                <a:gd name="T54" fmla="*/ 0 w 12"/>
                <a:gd name="T55" fmla="*/ 3 h 10"/>
                <a:gd name="T56" fmla="*/ 0 w 12"/>
                <a:gd name="T5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" h="10">
                  <a:moveTo>
                    <a:pt x="0" y="3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10"/>
                  </a:lnTo>
                  <a:lnTo>
                    <a:pt x="5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9" y="7"/>
                  </a:lnTo>
                  <a:lnTo>
                    <a:pt x="12" y="10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3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7ED3F6D9-0A75-47AD-A7BA-4081E44AEF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3454" y="3652091"/>
              <a:ext cx="567860" cy="1142427"/>
            </a:xfrm>
            <a:custGeom>
              <a:avLst/>
              <a:gdLst>
                <a:gd name="T0" fmla="*/ 485 w 508"/>
                <a:gd name="T1" fmla="*/ 1020 h 1022"/>
                <a:gd name="T2" fmla="*/ 447 w 508"/>
                <a:gd name="T3" fmla="*/ 1020 h 1022"/>
                <a:gd name="T4" fmla="*/ 407 w 508"/>
                <a:gd name="T5" fmla="*/ 1018 h 1022"/>
                <a:gd name="T6" fmla="*/ 369 w 508"/>
                <a:gd name="T7" fmla="*/ 1018 h 1022"/>
                <a:gd name="T8" fmla="*/ 343 w 508"/>
                <a:gd name="T9" fmla="*/ 1015 h 1022"/>
                <a:gd name="T10" fmla="*/ 303 w 508"/>
                <a:gd name="T11" fmla="*/ 1013 h 1022"/>
                <a:gd name="T12" fmla="*/ 265 w 508"/>
                <a:gd name="T13" fmla="*/ 1011 h 1022"/>
                <a:gd name="T14" fmla="*/ 224 w 508"/>
                <a:gd name="T15" fmla="*/ 1008 h 1022"/>
                <a:gd name="T16" fmla="*/ 187 w 508"/>
                <a:gd name="T17" fmla="*/ 1006 h 1022"/>
                <a:gd name="T18" fmla="*/ 146 w 508"/>
                <a:gd name="T19" fmla="*/ 1001 h 1022"/>
                <a:gd name="T20" fmla="*/ 109 w 508"/>
                <a:gd name="T21" fmla="*/ 996 h 1022"/>
                <a:gd name="T22" fmla="*/ 68 w 508"/>
                <a:gd name="T23" fmla="*/ 994 h 1022"/>
                <a:gd name="T24" fmla="*/ 30 w 508"/>
                <a:gd name="T25" fmla="*/ 989 h 1022"/>
                <a:gd name="T26" fmla="*/ 0 w 508"/>
                <a:gd name="T27" fmla="*/ 985 h 1022"/>
                <a:gd name="T28" fmla="*/ 7 w 508"/>
                <a:gd name="T29" fmla="*/ 923 h 1022"/>
                <a:gd name="T30" fmla="*/ 19 w 508"/>
                <a:gd name="T31" fmla="*/ 831 h 1022"/>
                <a:gd name="T32" fmla="*/ 33 w 508"/>
                <a:gd name="T33" fmla="*/ 738 h 1022"/>
                <a:gd name="T34" fmla="*/ 45 w 508"/>
                <a:gd name="T35" fmla="*/ 646 h 1022"/>
                <a:gd name="T36" fmla="*/ 56 w 508"/>
                <a:gd name="T37" fmla="*/ 554 h 1022"/>
                <a:gd name="T38" fmla="*/ 71 w 508"/>
                <a:gd name="T39" fmla="*/ 461 h 1022"/>
                <a:gd name="T40" fmla="*/ 83 w 508"/>
                <a:gd name="T41" fmla="*/ 369 h 1022"/>
                <a:gd name="T42" fmla="*/ 97 w 508"/>
                <a:gd name="T43" fmla="*/ 277 h 1022"/>
                <a:gd name="T44" fmla="*/ 109 w 508"/>
                <a:gd name="T45" fmla="*/ 184 h 1022"/>
                <a:gd name="T46" fmla="*/ 123 w 508"/>
                <a:gd name="T47" fmla="*/ 92 h 1022"/>
                <a:gd name="T48" fmla="*/ 137 w 508"/>
                <a:gd name="T49" fmla="*/ 0 h 1022"/>
                <a:gd name="T50" fmla="*/ 203 w 508"/>
                <a:gd name="T51" fmla="*/ 9 h 1022"/>
                <a:gd name="T52" fmla="*/ 272 w 508"/>
                <a:gd name="T53" fmla="*/ 16 h 1022"/>
                <a:gd name="T54" fmla="*/ 340 w 508"/>
                <a:gd name="T55" fmla="*/ 21 h 1022"/>
                <a:gd name="T56" fmla="*/ 409 w 508"/>
                <a:gd name="T57" fmla="*/ 26 h 1022"/>
                <a:gd name="T58" fmla="*/ 475 w 508"/>
                <a:gd name="T59" fmla="*/ 28 h 1022"/>
                <a:gd name="T60" fmla="*/ 499 w 508"/>
                <a:gd name="T61" fmla="*/ 49 h 1022"/>
                <a:gd name="T62" fmla="*/ 497 w 508"/>
                <a:gd name="T63" fmla="*/ 121 h 1022"/>
                <a:gd name="T64" fmla="*/ 492 w 508"/>
                <a:gd name="T65" fmla="*/ 274 h 1022"/>
                <a:gd name="T66" fmla="*/ 490 w 508"/>
                <a:gd name="T67" fmla="*/ 371 h 1022"/>
                <a:gd name="T68" fmla="*/ 490 w 508"/>
                <a:gd name="T69" fmla="*/ 445 h 1022"/>
                <a:gd name="T70" fmla="*/ 492 w 508"/>
                <a:gd name="T71" fmla="*/ 502 h 1022"/>
                <a:gd name="T72" fmla="*/ 492 w 508"/>
                <a:gd name="T73" fmla="*/ 561 h 1022"/>
                <a:gd name="T74" fmla="*/ 494 w 508"/>
                <a:gd name="T75" fmla="*/ 618 h 1022"/>
                <a:gd name="T76" fmla="*/ 497 w 508"/>
                <a:gd name="T77" fmla="*/ 677 h 1022"/>
                <a:gd name="T78" fmla="*/ 499 w 508"/>
                <a:gd name="T79" fmla="*/ 734 h 1022"/>
                <a:gd name="T80" fmla="*/ 499 w 508"/>
                <a:gd name="T81" fmla="*/ 793 h 1022"/>
                <a:gd name="T82" fmla="*/ 501 w 508"/>
                <a:gd name="T83" fmla="*/ 850 h 1022"/>
                <a:gd name="T84" fmla="*/ 504 w 508"/>
                <a:gd name="T85" fmla="*/ 909 h 1022"/>
                <a:gd name="T86" fmla="*/ 506 w 508"/>
                <a:gd name="T87" fmla="*/ 966 h 1022"/>
                <a:gd name="T88" fmla="*/ 508 w 508"/>
                <a:gd name="T89" fmla="*/ 1022 h 1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08" h="1022">
                  <a:moveTo>
                    <a:pt x="508" y="1022"/>
                  </a:moveTo>
                  <a:lnTo>
                    <a:pt x="499" y="1020"/>
                  </a:lnTo>
                  <a:lnTo>
                    <a:pt x="485" y="1020"/>
                  </a:lnTo>
                  <a:lnTo>
                    <a:pt x="473" y="1020"/>
                  </a:lnTo>
                  <a:lnTo>
                    <a:pt x="459" y="1020"/>
                  </a:lnTo>
                  <a:lnTo>
                    <a:pt x="447" y="1020"/>
                  </a:lnTo>
                  <a:lnTo>
                    <a:pt x="433" y="1020"/>
                  </a:lnTo>
                  <a:lnTo>
                    <a:pt x="421" y="1020"/>
                  </a:lnTo>
                  <a:lnTo>
                    <a:pt x="407" y="1018"/>
                  </a:lnTo>
                  <a:lnTo>
                    <a:pt x="395" y="1018"/>
                  </a:lnTo>
                  <a:lnTo>
                    <a:pt x="381" y="1018"/>
                  </a:lnTo>
                  <a:lnTo>
                    <a:pt x="369" y="1018"/>
                  </a:lnTo>
                  <a:lnTo>
                    <a:pt x="355" y="1015"/>
                  </a:lnTo>
                  <a:lnTo>
                    <a:pt x="352" y="1015"/>
                  </a:lnTo>
                  <a:lnTo>
                    <a:pt x="343" y="1015"/>
                  </a:lnTo>
                  <a:lnTo>
                    <a:pt x="329" y="1015"/>
                  </a:lnTo>
                  <a:lnTo>
                    <a:pt x="317" y="1013"/>
                  </a:lnTo>
                  <a:lnTo>
                    <a:pt x="303" y="1013"/>
                  </a:lnTo>
                  <a:lnTo>
                    <a:pt x="291" y="1013"/>
                  </a:lnTo>
                  <a:lnTo>
                    <a:pt x="277" y="1011"/>
                  </a:lnTo>
                  <a:lnTo>
                    <a:pt x="265" y="1011"/>
                  </a:lnTo>
                  <a:lnTo>
                    <a:pt x="251" y="1011"/>
                  </a:lnTo>
                  <a:lnTo>
                    <a:pt x="239" y="1008"/>
                  </a:lnTo>
                  <a:lnTo>
                    <a:pt x="224" y="1008"/>
                  </a:lnTo>
                  <a:lnTo>
                    <a:pt x="213" y="1006"/>
                  </a:lnTo>
                  <a:lnTo>
                    <a:pt x="198" y="1006"/>
                  </a:lnTo>
                  <a:lnTo>
                    <a:pt x="187" y="1006"/>
                  </a:lnTo>
                  <a:lnTo>
                    <a:pt x="172" y="1003"/>
                  </a:lnTo>
                  <a:lnTo>
                    <a:pt x="161" y="1003"/>
                  </a:lnTo>
                  <a:lnTo>
                    <a:pt x="146" y="1001"/>
                  </a:lnTo>
                  <a:lnTo>
                    <a:pt x="135" y="999"/>
                  </a:lnTo>
                  <a:lnTo>
                    <a:pt x="120" y="999"/>
                  </a:lnTo>
                  <a:lnTo>
                    <a:pt x="109" y="996"/>
                  </a:lnTo>
                  <a:lnTo>
                    <a:pt x="94" y="996"/>
                  </a:lnTo>
                  <a:lnTo>
                    <a:pt x="83" y="994"/>
                  </a:lnTo>
                  <a:lnTo>
                    <a:pt x="68" y="994"/>
                  </a:lnTo>
                  <a:lnTo>
                    <a:pt x="56" y="992"/>
                  </a:lnTo>
                  <a:lnTo>
                    <a:pt x="42" y="989"/>
                  </a:lnTo>
                  <a:lnTo>
                    <a:pt x="30" y="989"/>
                  </a:lnTo>
                  <a:lnTo>
                    <a:pt x="16" y="987"/>
                  </a:lnTo>
                  <a:lnTo>
                    <a:pt x="4" y="985"/>
                  </a:lnTo>
                  <a:lnTo>
                    <a:pt x="0" y="985"/>
                  </a:lnTo>
                  <a:lnTo>
                    <a:pt x="0" y="985"/>
                  </a:lnTo>
                  <a:lnTo>
                    <a:pt x="2" y="954"/>
                  </a:lnTo>
                  <a:lnTo>
                    <a:pt x="7" y="923"/>
                  </a:lnTo>
                  <a:lnTo>
                    <a:pt x="12" y="892"/>
                  </a:lnTo>
                  <a:lnTo>
                    <a:pt x="16" y="861"/>
                  </a:lnTo>
                  <a:lnTo>
                    <a:pt x="19" y="831"/>
                  </a:lnTo>
                  <a:lnTo>
                    <a:pt x="23" y="800"/>
                  </a:lnTo>
                  <a:lnTo>
                    <a:pt x="28" y="769"/>
                  </a:lnTo>
                  <a:lnTo>
                    <a:pt x="33" y="738"/>
                  </a:lnTo>
                  <a:lnTo>
                    <a:pt x="35" y="708"/>
                  </a:lnTo>
                  <a:lnTo>
                    <a:pt x="40" y="677"/>
                  </a:lnTo>
                  <a:lnTo>
                    <a:pt x="45" y="646"/>
                  </a:lnTo>
                  <a:lnTo>
                    <a:pt x="49" y="615"/>
                  </a:lnTo>
                  <a:lnTo>
                    <a:pt x="52" y="584"/>
                  </a:lnTo>
                  <a:lnTo>
                    <a:pt x="56" y="554"/>
                  </a:lnTo>
                  <a:lnTo>
                    <a:pt x="61" y="523"/>
                  </a:lnTo>
                  <a:lnTo>
                    <a:pt x="66" y="492"/>
                  </a:lnTo>
                  <a:lnTo>
                    <a:pt x="71" y="461"/>
                  </a:lnTo>
                  <a:lnTo>
                    <a:pt x="73" y="431"/>
                  </a:lnTo>
                  <a:lnTo>
                    <a:pt x="78" y="400"/>
                  </a:lnTo>
                  <a:lnTo>
                    <a:pt x="83" y="369"/>
                  </a:lnTo>
                  <a:lnTo>
                    <a:pt x="87" y="338"/>
                  </a:lnTo>
                  <a:lnTo>
                    <a:pt x="92" y="308"/>
                  </a:lnTo>
                  <a:lnTo>
                    <a:pt x="97" y="277"/>
                  </a:lnTo>
                  <a:lnTo>
                    <a:pt x="101" y="246"/>
                  </a:lnTo>
                  <a:lnTo>
                    <a:pt x="104" y="215"/>
                  </a:lnTo>
                  <a:lnTo>
                    <a:pt x="109" y="184"/>
                  </a:lnTo>
                  <a:lnTo>
                    <a:pt x="113" y="154"/>
                  </a:lnTo>
                  <a:lnTo>
                    <a:pt x="118" y="123"/>
                  </a:lnTo>
                  <a:lnTo>
                    <a:pt x="123" y="92"/>
                  </a:lnTo>
                  <a:lnTo>
                    <a:pt x="127" y="61"/>
                  </a:lnTo>
                  <a:lnTo>
                    <a:pt x="132" y="31"/>
                  </a:lnTo>
                  <a:lnTo>
                    <a:pt x="137" y="0"/>
                  </a:lnTo>
                  <a:lnTo>
                    <a:pt x="158" y="5"/>
                  </a:lnTo>
                  <a:lnTo>
                    <a:pt x="182" y="7"/>
                  </a:lnTo>
                  <a:lnTo>
                    <a:pt x="203" y="9"/>
                  </a:lnTo>
                  <a:lnTo>
                    <a:pt x="227" y="12"/>
                  </a:lnTo>
                  <a:lnTo>
                    <a:pt x="248" y="14"/>
                  </a:lnTo>
                  <a:lnTo>
                    <a:pt x="272" y="16"/>
                  </a:lnTo>
                  <a:lnTo>
                    <a:pt x="295" y="19"/>
                  </a:lnTo>
                  <a:lnTo>
                    <a:pt x="317" y="19"/>
                  </a:lnTo>
                  <a:lnTo>
                    <a:pt x="340" y="21"/>
                  </a:lnTo>
                  <a:lnTo>
                    <a:pt x="362" y="23"/>
                  </a:lnTo>
                  <a:lnTo>
                    <a:pt x="385" y="23"/>
                  </a:lnTo>
                  <a:lnTo>
                    <a:pt x="409" y="26"/>
                  </a:lnTo>
                  <a:lnTo>
                    <a:pt x="430" y="26"/>
                  </a:lnTo>
                  <a:lnTo>
                    <a:pt x="454" y="28"/>
                  </a:lnTo>
                  <a:lnTo>
                    <a:pt x="475" y="28"/>
                  </a:lnTo>
                  <a:lnTo>
                    <a:pt x="499" y="28"/>
                  </a:lnTo>
                  <a:lnTo>
                    <a:pt x="499" y="40"/>
                  </a:lnTo>
                  <a:lnTo>
                    <a:pt x="499" y="49"/>
                  </a:lnTo>
                  <a:lnTo>
                    <a:pt x="499" y="59"/>
                  </a:lnTo>
                  <a:lnTo>
                    <a:pt x="499" y="71"/>
                  </a:lnTo>
                  <a:lnTo>
                    <a:pt x="497" y="121"/>
                  </a:lnTo>
                  <a:lnTo>
                    <a:pt x="494" y="173"/>
                  </a:lnTo>
                  <a:lnTo>
                    <a:pt x="494" y="222"/>
                  </a:lnTo>
                  <a:lnTo>
                    <a:pt x="492" y="274"/>
                  </a:lnTo>
                  <a:lnTo>
                    <a:pt x="492" y="308"/>
                  </a:lnTo>
                  <a:lnTo>
                    <a:pt x="490" y="341"/>
                  </a:lnTo>
                  <a:lnTo>
                    <a:pt x="490" y="371"/>
                  </a:lnTo>
                  <a:lnTo>
                    <a:pt x="487" y="405"/>
                  </a:lnTo>
                  <a:lnTo>
                    <a:pt x="490" y="423"/>
                  </a:lnTo>
                  <a:lnTo>
                    <a:pt x="490" y="445"/>
                  </a:lnTo>
                  <a:lnTo>
                    <a:pt x="490" y="464"/>
                  </a:lnTo>
                  <a:lnTo>
                    <a:pt x="490" y="483"/>
                  </a:lnTo>
                  <a:lnTo>
                    <a:pt x="492" y="502"/>
                  </a:lnTo>
                  <a:lnTo>
                    <a:pt x="492" y="521"/>
                  </a:lnTo>
                  <a:lnTo>
                    <a:pt x="492" y="539"/>
                  </a:lnTo>
                  <a:lnTo>
                    <a:pt x="492" y="561"/>
                  </a:lnTo>
                  <a:lnTo>
                    <a:pt x="492" y="580"/>
                  </a:lnTo>
                  <a:lnTo>
                    <a:pt x="494" y="599"/>
                  </a:lnTo>
                  <a:lnTo>
                    <a:pt x="494" y="618"/>
                  </a:lnTo>
                  <a:lnTo>
                    <a:pt x="494" y="637"/>
                  </a:lnTo>
                  <a:lnTo>
                    <a:pt x="497" y="655"/>
                  </a:lnTo>
                  <a:lnTo>
                    <a:pt x="497" y="677"/>
                  </a:lnTo>
                  <a:lnTo>
                    <a:pt x="497" y="696"/>
                  </a:lnTo>
                  <a:lnTo>
                    <a:pt x="497" y="715"/>
                  </a:lnTo>
                  <a:lnTo>
                    <a:pt x="499" y="734"/>
                  </a:lnTo>
                  <a:lnTo>
                    <a:pt x="499" y="753"/>
                  </a:lnTo>
                  <a:lnTo>
                    <a:pt x="499" y="771"/>
                  </a:lnTo>
                  <a:lnTo>
                    <a:pt x="499" y="793"/>
                  </a:lnTo>
                  <a:lnTo>
                    <a:pt x="501" y="812"/>
                  </a:lnTo>
                  <a:lnTo>
                    <a:pt x="501" y="831"/>
                  </a:lnTo>
                  <a:lnTo>
                    <a:pt x="501" y="850"/>
                  </a:lnTo>
                  <a:lnTo>
                    <a:pt x="504" y="869"/>
                  </a:lnTo>
                  <a:lnTo>
                    <a:pt x="504" y="890"/>
                  </a:lnTo>
                  <a:lnTo>
                    <a:pt x="504" y="909"/>
                  </a:lnTo>
                  <a:lnTo>
                    <a:pt x="506" y="928"/>
                  </a:lnTo>
                  <a:lnTo>
                    <a:pt x="506" y="947"/>
                  </a:lnTo>
                  <a:lnTo>
                    <a:pt x="506" y="966"/>
                  </a:lnTo>
                  <a:lnTo>
                    <a:pt x="508" y="985"/>
                  </a:lnTo>
                  <a:lnTo>
                    <a:pt x="508" y="1006"/>
                  </a:lnTo>
                  <a:lnTo>
                    <a:pt x="508" y="1022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7671309F-5BB9-426D-8F85-AB4F283DA1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12441" y="3222842"/>
              <a:ext cx="1519137" cy="1693519"/>
            </a:xfrm>
            <a:custGeom>
              <a:avLst/>
              <a:gdLst>
                <a:gd name="T0" fmla="*/ 1143 w 1359"/>
                <a:gd name="T1" fmla="*/ 841 h 1515"/>
                <a:gd name="T2" fmla="*/ 838 w 1359"/>
                <a:gd name="T3" fmla="*/ 1262 h 1515"/>
                <a:gd name="T4" fmla="*/ 483 w 1359"/>
                <a:gd name="T5" fmla="*/ 211 h 1515"/>
                <a:gd name="T6" fmla="*/ 1131 w 1359"/>
                <a:gd name="T7" fmla="*/ 950 h 1515"/>
                <a:gd name="T8" fmla="*/ 852 w 1359"/>
                <a:gd name="T9" fmla="*/ 1255 h 1515"/>
                <a:gd name="T10" fmla="*/ 717 w 1359"/>
                <a:gd name="T11" fmla="*/ 1463 h 1515"/>
                <a:gd name="T12" fmla="*/ 897 w 1359"/>
                <a:gd name="T13" fmla="*/ 1392 h 1515"/>
                <a:gd name="T14" fmla="*/ 952 w 1359"/>
                <a:gd name="T15" fmla="*/ 1122 h 1515"/>
                <a:gd name="T16" fmla="*/ 1049 w 1359"/>
                <a:gd name="T17" fmla="*/ 1063 h 1515"/>
                <a:gd name="T18" fmla="*/ 1323 w 1359"/>
                <a:gd name="T19" fmla="*/ 973 h 1515"/>
                <a:gd name="T20" fmla="*/ 999 w 1359"/>
                <a:gd name="T21" fmla="*/ 618 h 1515"/>
                <a:gd name="T22" fmla="*/ 992 w 1359"/>
                <a:gd name="T23" fmla="*/ 692 h 1515"/>
                <a:gd name="T24" fmla="*/ 916 w 1359"/>
                <a:gd name="T25" fmla="*/ 718 h 1515"/>
                <a:gd name="T26" fmla="*/ 857 w 1359"/>
                <a:gd name="T27" fmla="*/ 661 h 1515"/>
                <a:gd name="T28" fmla="*/ 769 w 1359"/>
                <a:gd name="T29" fmla="*/ 616 h 1515"/>
                <a:gd name="T30" fmla="*/ 741 w 1359"/>
                <a:gd name="T31" fmla="*/ 531 h 1515"/>
                <a:gd name="T32" fmla="*/ 734 w 1359"/>
                <a:gd name="T33" fmla="*/ 471 h 1515"/>
                <a:gd name="T34" fmla="*/ 892 w 1359"/>
                <a:gd name="T35" fmla="*/ 417 h 1515"/>
                <a:gd name="T36" fmla="*/ 817 w 1359"/>
                <a:gd name="T37" fmla="*/ 334 h 1515"/>
                <a:gd name="T38" fmla="*/ 781 w 1359"/>
                <a:gd name="T39" fmla="*/ 235 h 1515"/>
                <a:gd name="T40" fmla="*/ 724 w 1359"/>
                <a:gd name="T41" fmla="*/ 145 h 1515"/>
                <a:gd name="T42" fmla="*/ 670 w 1359"/>
                <a:gd name="T43" fmla="*/ 123 h 1515"/>
                <a:gd name="T44" fmla="*/ 630 w 1359"/>
                <a:gd name="T45" fmla="*/ 69 h 1515"/>
                <a:gd name="T46" fmla="*/ 604 w 1359"/>
                <a:gd name="T47" fmla="*/ 22 h 1515"/>
                <a:gd name="T48" fmla="*/ 601 w 1359"/>
                <a:gd name="T49" fmla="*/ 78 h 1515"/>
                <a:gd name="T50" fmla="*/ 630 w 1359"/>
                <a:gd name="T51" fmla="*/ 138 h 1515"/>
                <a:gd name="T52" fmla="*/ 642 w 1359"/>
                <a:gd name="T53" fmla="*/ 197 h 1515"/>
                <a:gd name="T54" fmla="*/ 604 w 1359"/>
                <a:gd name="T55" fmla="*/ 216 h 1515"/>
                <a:gd name="T56" fmla="*/ 568 w 1359"/>
                <a:gd name="T57" fmla="*/ 256 h 1515"/>
                <a:gd name="T58" fmla="*/ 554 w 1359"/>
                <a:gd name="T59" fmla="*/ 270 h 1515"/>
                <a:gd name="T60" fmla="*/ 464 w 1359"/>
                <a:gd name="T61" fmla="*/ 254 h 1515"/>
                <a:gd name="T62" fmla="*/ 467 w 1359"/>
                <a:gd name="T63" fmla="*/ 211 h 1515"/>
                <a:gd name="T64" fmla="*/ 438 w 1359"/>
                <a:gd name="T65" fmla="*/ 166 h 1515"/>
                <a:gd name="T66" fmla="*/ 403 w 1359"/>
                <a:gd name="T67" fmla="*/ 107 h 1515"/>
                <a:gd name="T68" fmla="*/ 367 w 1359"/>
                <a:gd name="T69" fmla="*/ 69 h 1515"/>
                <a:gd name="T70" fmla="*/ 303 w 1359"/>
                <a:gd name="T71" fmla="*/ 71 h 1515"/>
                <a:gd name="T72" fmla="*/ 258 w 1359"/>
                <a:gd name="T73" fmla="*/ 55 h 1515"/>
                <a:gd name="T74" fmla="*/ 185 w 1359"/>
                <a:gd name="T75" fmla="*/ 5 h 1515"/>
                <a:gd name="T76" fmla="*/ 78 w 1359"/>
                <a:gd name="T77" fmla="*/ 43 h 1515"/>
                <a:gd name="T78" fmla="*/ 36 w 1359"/>
                <a:gd name="T79" fmla="*/ 126 h 1515"/>
                <a:gd name="T80" fmla="*/ 76 w 1359"/>
                <a:gd name="T81" fmla="*/ 223 h 1515"/>
                <a:gd name="T82" fmla="*/ 100 w 1359"/>
                <a:gd name="T83" fmla="*/ 287 h 1515"/>
                <a:gd name="T84" fmla="*/ 90 w 1359"/>
                <a:gd name="T85" fmla="*/ 348 h 1515"/>
                <a:gd name="T86" fmla="*/ 112 w 1359"/>
                <a:gd name="T87" fmla="*/ 405 h 1515"/>
                <a:gd name="T88" fmla="*/ 246 w 1359"/>
                <a:gd name="T89" fmla="*/ 568 h 1515"/>
                <a:gd name="T90" fmla="*/ 147 w 1359"/>
                <a:gd name="T91" fmla="*/ 758 h 1515"/>
                <a:gd name="T92" fmla="*/ 187 w 1359"/>
                <a:gd name="T93" fmla="*/ 805 h 1515"/>
                <a:gd name="T94" fmla="*/ 201 w 1359"/>
                <a:gd name="T95" fmla="*/ 852 h 1515"/>
                <a:gd name="T96" fmla="*/ 237 w 1359"/>
                <a:gd name="T97" fmla="*/ 919 h 1515"/>
                <a:gd name="T98" fmla="*/ 246 w 1359"/>
                <a:gd name="T99" fmla="*/ 997 h 1515"/>
                <a:gd name="T100" fmla="*/ 254 w 1359"/>
                <a:gd name="T101" fmla="*/ 1094 h 1515"/>
                <a:gd name="T102" fmla="*/ 493 w 1359"/>
                <a:gd name="T103" fmla="*/ 1482 h 1515"/>
                <a:gd name="T104" fmla="*/ 675 w 1359"/>
                <a:gd name="T105" fmla="*/ 1458 h 1515"/>
                <a:gd name="T106" fmla="*/ 788 w 1359"/>
                <a:gd name="T107" fmla="*/ 1309 h 1515"/>
                <a:gd name="T108" fmla="*/ 805 w 1359"/>
                <a:gd name="T109" fmla="*/ 1141 h 1515"/>
                <a:gd name="T110" fmla="*/ 888 w 1359"/>
                <a:gd name="T111" fmla="*/ 1037 h 1515"/>
                <a:gd name="T112" fmla="*/ 952 w 1359"/>
                <a:gd name="T113" fmla="*/ 897 h 1515"/>
                <a:gd name="T114" fmla="*/ 1096 w 1359"/>
                <a:gd name="T115" fmla="*/ 812 h 1515"/>
                <a:gd name="T116" fmla="*/ 1217 w 1359"/>
                <a:gd name="T117" fmla="*/ 755 h 1515"/>
                <a:gd name="T118" fmla="*/ 1273 w 1359"/>
                <a:gd name="T119" fmla="*/ 718 h 1515"/>
                <a:gd name="T120" fmla="*/ 1300 w 1359"/>
                <a:gd name="T121" fmla="*/ 635 h 1515"/>
                <a:gd name="T122" fmla="*/ 1328 w 1359"/>
                <a:gd name="T123" fmla="*/ 559 h 1515"/>
                <a:gd name="T124" fmla="*/ 1321 w 1359"/>
                <a:gd name="T125" fmla="*/ 1011 h 1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59" h="1515">
                  <a:moveTo>
                    <a:pt x="848" y="1222"/>
                  </a:moveTo>
                  <a:lnTo>
                    <a:pt x="848" y="1219"/>
                  </a:lnTo>
                  <a:lnTo>
                    <a:pt x="850" y="1219"/>
                  </a:lnTo>
                  <a:lnTo>
                    <a:pt x="850" y="1219"/>
                  </a:lnTo>
                  <a:lnTo>
                    <a:pt x="852" y="1215"/>
                  </a:lnTo>
                  <a:lnTo>
                    <a:pt x="852" y="1215"/>
                  </a:lnTo>
                  <a:lnTo>
                    <a:pt x="850" y="1215"/>
                  </a:lnTo>
                  <a:lnTo>
                    <a:pt x="850" y="1215"/>
                  </a:lnTo>
                  <a:lnTo>
                    <a:pt x="848" y="1215"/>
                  </a:lnTo>
                  <a:lnTo>
                    <a:pt x="848" y="1217"/>
                  </a:lnTo>
                  <a:lnTo>
                    <a:pt x="848" y="1217"/>
                  </a:lnTo>
                  <a:lnTo>
                    <a:pt x="845" y="1219"/>
                  </a:lnTo>
                  <a:lnTo>
                    <a:pt x="848" y="1219"/>
                  </a:lnTo>
                  <a:lnTo>
                    <a:pt x="848" y="1219"/>
                  </a:lnTo>
                  <a:lnTo>
                    <a:pt x="848" y="1222"/>
                  </a:lnTo>
                  <a:close/>
                  <a:moveTo>
                    <a:pt x="706" y="1473"/>
                  </a:moveTo>
                  <a:lnTo>
                    <a:pt x="706" y="1473"/>
                  </a:lnTo>
                  <a:lnTo>
                    <a:pt x="706" y="1475"/>
                  </a:lnTo>
                  <a:lnTo>
                    <a:pt x="703" y="1475"/>
                  </a:lnTo>
                  <a:lnTo>
                    <a:pt x="703" y="1475"/>
                  </a:lnTo>
                  <a:lnTo>
                    <a:pt x="698" y="1477"/>
                  </a:lnTo>
                  <a:lnTo>
                    <a:pt x="698" y="1477"/>
                  </a:lnTo>
                  <a:lnTo>
                    <a:pt x="698" y="1477"/>
                  </a:lnTo>
                  <a:lnTo>
                    <a:pt x="696" y="1480"/>
                  </a:lnTo>
                  <a:lnTo>
                    <a:pt x="696" y="1480"/>
                  </a:lnTo>
                  <a:lnTo>
                    <a:pt x="696" y="1480"/>
                  </a:lnTo>
                  <a:lnTo>
                    <a:pt x="696" y="1482"/>
                  </a:lnTo>
                  <a:lnTo>
                    <a:pt x="698" y="1482"/>
                  </a:lnTo>
                  <a:lnTo>
                    <a:pt x="698" y="1482"/>
                  </a:lnTo>
                  <a:lnTo>
                    <a:pt x="698" y="1482"/>
                  </a:lnTo>
                  <a:lnTo>
                    <a:pt x="698" y="1482"/>
                  </a:lnTo>
                  <a:lnTo>
                    <a:pt x="703" y="1482"/>
                  </a:lnTo>
                  <a:lnTo>
                    <a:pt x="703" y="1480"/>
                  </a:lnTo>
                  <a:lnTo>
                    <a:pt x="706" y="1480"/>
                  </a:lnTo>
                  <a:lnTo>
                    <a:pt x="706" y="1477"/>
                  </a:lnTo>
                  <a:lnTo>
                    <a:pt x="708" y="1477"/>
                  </a:lnTo>
                  <a:lnTo>
                    <a:pt x="708" y="1477"/>
                  </a:lnTo>
                  <a:lnTo>
                    <a:pt x="708" y="1475"/>
                  </a:lnTo>
                  <a:lnTo>
                    <a:pt x="708" y="1475"/>
                  </a:lnTo>
                  <a:lnTo>
                    <a:pt x="710" y="1473"/>
                  </a:lnTo>
                  <a:lnTo>
                    <a:pt x="710" y="1473"/>
                  </a:lnTo>
                  <a:lnTo>
                    <a:pt x="710" y="1473"/>
                  </a:lnTo>
                  <a:lnTo>
                    <a:pt x="710" y="1473"/>
                  </a:lnTo>
                  <a:lnTo>
                    <a:pt x="710" y="1470"/>
                  </a:lnTo>
                  <a:lnTo>
                    <a:pt x="710" y="1470"/>
                  </a:lnTo>
                  <a:lnTo>
                    <a:pt x="706" y="1473"/>
                  </a:lnTo>
                  <a:lnTo>
                    <a:pt x="706" y="1473"/>
                  </a:lnTo>
                  <a:close/>
                  <a:moveTo>
                    <a:pt x="1245" y="857"/>
                  </a:moveTo>
                  <a:lnTo>
                    <a:pt x="1245" y="855"/>
                  </a:lnTo>
                  <a:lnTo>
                    <a:pt x="1245" y="855"/>
                  </a:lnTo>
                  <a:lnTo>
                    <a:pt x="1245" y="852"/>
                  </a:lnTo>
                  <a:lnTo>
                    <a:pt x="1245" y="852"/>
                  </a:lnTo>
                  <a:lnTo>
                    <a:pt x="1243" y="850"/>
                  </a:lnTo>
                  <a:lnTo>
                    <a:pt x="1243" y="850"/>
                  </a:lnTo>
                  <a:lnTo>
                    <a:pt x="1238" y="848"/>
                  </a:lnTo>
                  <a:lnTo>
                    <a:pt x="1238" y="848"/>
                  </a:lnTo>
                  <a:lnTo>
                    <a:pt x="1236" y="848"/>
                  </a:lnTo>
                  <a:lnTo>
                    <a:pt x="1236" y="848"/>
                  </a:lnTo>
                  <a:lnTo>
                    <a:pt x="1236" y="845"/>
                  </a:lnTo>
                  <a:lnTo>
                    <a:pt x="1233" y="845"/>
                  </a:lnTo>
                  <a:lnTo>
                    <a:pt x="1233" y="845"/>
                  </a:lnTo>
                  <a:lnTo>
                    <a:pt x="1231" y="845"/>
                  </a:lnTo>
                  <a:lnTo>
                    <a:pt x="1231" y="845"/>
                  </a:lnTo>
                  <a:lnTo>
                    <a:pt x="1231" y="843"/>
                  </a:lnTo>
                  <a:lnTo>
                    <a:pt x="1226" y="843"/>
                  </a:lnTo>
                  <a:lnTo>
                    <a:pt x="1226" y="841"/>
                  </a:lnTo>
                  <a:lnTo>
                    <a:pt x="1224" y="841"/>
                  </a:lnTo>
                  <a:lnTo>
                    <a:pt x="1224" y="843"/>
                  </a:lnTo>
                  <a:lnTo>
                    <a:pt x="1221" y="843"/>
                  </a:lnTo>
                  <a:lnTo>
                    <a:pt x="1221" y="843"/>
                  </a:lnTo>
                  <a:lnTo>
                    <a:pt x="1219" y="843"/>
                  </a:lnTo>
                  <a:lnTo>
                    <a:pt x="1217" y="843"/>
                  </a:lnTo>
                  <a:lnTo>
                    <a:pt x="1212" y="845"/>
                  </a:lnTo>
                  <a:lnTo>
                    <a:pt x="1207" y="845"/>
                  </a:lnTo>
                  <a:lnTo>
                    <a:pt x="1207" y="845"/>
                  </a:lnTo>
                  <a:lnTo>
                    <a:pt x="1207" y="845"/>
                  </a:lnTo>
                  <a:lnTo>
                    <a:pt x="1205" y="845"/>
                  </a:lnTo>
                  <a:lnTo>
                    <a:pt x="1205" y="845"/>
                  </a:lnTo>
                  <a:lnTo>
                    <a:pt x="1205" y="845"/>
                  </a:lnTo>
                  <a:lnTo>
                    <a:pt x="1202" y="843"/>
                  </a:lnTo>
                  <a:lnTo>
                    <a:pt x="1202" y="843"/>
                  </a:lnTo>
                  <a:lnTo>
                    <a:pt x="1200" y="843"/>
                  </a:lnTo>
                  <a:lnTo>
                    <a:pt x="1200" y="843"/>
                  </a:lnTo>
                  <a:lnTo>
                    <a:pt x="1198" y="843"/>
                  </a:lnTo>
                  <a:lnTo>
                    <a:pt x="1195" y="843"/>
                  </a:lnTo>
                  <a:lnTo>
                    <a:pt x="1195" y="843"/>
                  </a:lnTo>
                  <a:lnTo>
                    <a:pt x="1195" y="843"/>
                  </a:lnTo>
                  <a:lnTo>
                    <a:pt x="1193" y="843"/>
                  </a:lnTo>
                  <a:lnTo>
                    <a:pt x="1193" y="843"/>
                  </a:lnTo>
                  <a:lnTo>
                    <a:pt x="1188" y="841"/>
                  </a:lnTo>
                  <a:lnTo>
                    <a:pt x="1188" y="841"/>
                  </a:lnTo>
                  <a:lnTo>
                    <a:pt x="1188" y="841"/>
                  </a:lnTo>
                  <a:lnTo>
                    <a:pt x="1188" y="841"/>
                  </a:lnTo>
                  <a:lnTo>
                    <a:pt x="1188" y="841"/>
                  </a:lnTo>
                  <a:lnTo>
                    <a:pt x="1186" y="841"/>
                  </a:lnTo>
                  <a:lnTo>
                    <a:pt x="1186" y="841"/>
                  </a:lnTo>
                  <a:lnTo>
                    <a:pt x="1184" y="838"/>
                  </a:lnTo>
                  <a:lnTo>
                    <a:pt x="1181" y="838"/>
                  </a:lnTo>
                  <a:lnTo>
                    <a:pt x="1179" y="838"/>
                  </a:lnTo>
                  <a:lnTo>
                    <a:pt x="1176" y="838"/>
                  </a:lnTo>
                  <a:lnTo>
                    <a:pt x="1172" y="838"/>
                  </a:lnTo>
                  <a:lnTo>
                    <a:pt x="1172" y="838"/>
                  </a:lnTo>
                  <a:lnTo>
                    <a:pt x="1169" y="838"/>
                  </a:lnTo>
                  <a:lnTo>
                    <a:pt x="1167" y="841"/>
                  </a:lnTo>
                  <a:lnTo>
                    <a:pt x="1167" y="841"/>
                  </a:lnTo>
                  <a:lnTo>
                    <a:pt x="1162" y="838"/>
                  </a:lnTo>
                  <a:lnTo>
                    <a:pt x="1160" y="841"/>
                  </a:lnTo>
                  <a:lnTo>
                    <a:pt x="1160" y="841"/>
                  </a:lnTo>
                  <a:lnTo>
                    <a:pt x="1155" y="838"/>
                  </a:lnTo>
                  <a:lnTo>
                    <a:pt x="1155" y="838"/>
                  </a:lnTo>
                  <a:lnTo>
                    <a:pt x="1150" y="841"/>
                  </a:lnTo>
                  <a:lnTo>
                    <a:pt x="1143" y="841"/>
                  </a:lnTo>
                  <a:lnTo>
                    <a:pt x="1139" y="841"/>
                  </a:lnTo>
                  <a:lnTo>
                    <a:pt x="1129" y="843"/>
                  </a:lnTo>
                  <a:lnTo>
                    <a:pt x="1122" y="845"/>
                  </a:lnTo>
                  <a:lnTo>
                    <a:pt x="1117" y="848"/>
                  </a:lnTo>
                  <a:lnTo>
                    <a:pt x="1113" y="848"/>
                  </a:lnTo>
                  <a:lnTo>
                    <a:pt x="1098" y="852"/>
                  </a:lnTo>
                  <a:lnTo>
                    <a:pt x="1096" y="852"/>
                  </a:lnTo>
                  <a:lnTo>
                    <a:pt x="1094" y="852"/>
                  </a:lnTo>
                  <a:lnTo>
                    <a:pt x="1094" y="852"/>
                  </a:lnTo>
                  <a:lnTo>
                    <a:pt x="1087" y="852"/>
                  </a:lnTo>
                  <a:lnTo>
                    <a:pt x="1082" y="855"/>
                  </a:lnTo>
                  <a:lnTo>
                    <a:pt x="1082" y="855"/>
                  </a:lnTo>
                  <a:lnTo>
                    <a:pt x="1082" y="855"/>
                  </a:lnTo>
                  <a:lnTo>
                    <a:pt x="1082" y="857"/>
                  </a:lnTo>
                  <a:lnTo>
                    <a:pt x="1082" y="857"/>
                  </a:lnTo>
                  <a:lnTo>
                    <a:pt x="1079" y="857"/>
                  </a:lnTo>
                  <a:lnTo>
                    <a:pt x="1079" y="857"/>
                  </a:lnTo>
                  <a:lnTo>
                    <a:pt x="1077" y="860"/>
                  </a:lnTo>
                  <a:lnTo>
                    <a:pt x="1072" y="864"/>
                  </a:lnTo>
                  <a:lnTo>
                    <a:pt x="1070" y="867"/>
                  </a:lnTo>
                  <a:lnTo>
                    <a:pt x="1070" y="869"/>
                  </a:lnTo>
                  <a:lnTo>
                    <a:pt x="1072" y="869"/>
                  </a:lnTo>
                  <a:lnTo>
                    <a:pt x="1072" y="869"/>
                  </a:lnTo>
                  <a:lnTo>
                    <a:pt x="1075" y="869"/>
                  </a:lnTo>
                  <a:lnTo>
                    <a:pt x="1075" y="871"/>
                  </a:lnTo>
                  <a:lnTo>
                    <a:pt x="1077" y="871"/>
                  </a:lnTo>
                  <a:lnTo>
                    <a:pt x="1079" y="871"/>
                  </a:lnTo>
                  <a:lnTo>
                    <a:pt x="1079" y="871"/>
                  </a:lnTo>
                  <a:lnTo>
                    <a:pt x="1079" y="869"/>
                  </a:lnTo>
                  <a:lnTo>
                    <a:pt x="1079" y="869"/>
                  </a:lnTo>
                  <a:lnTo>
                    <a:pt x="1082" y="869"/>
                  </a:lnTo>
                  <a:lnTo>
                    <a:pt x="1084" y="869"/>
                  </a:lnTo>
                  <a:lnTo>
                    <a:pt x="1084" y="871"/>
                  </a:lnTo>
                  <a:lnTo>
                    <a:pt x="1094" y="871"/>
                  </a:lnTo>
                  <a:lnTo>
                    <a:pt x="1101" y="869"/>
                  </a:lnTo>
                  <a:lnTo>
                    <a:pt x="1108" y="869"/>
                  </a:lnTo>
                  <a:lnTo>
                    <a:pt x="1120" y="871"/>
                  </a:lnTo>
                  <a:lnTo>
                    <a:pt x="1127" y="874"/>
                  </a:lnTo>
                  <a:lnTo>
                    <a:pt x="1129" y="876"/>
                  </a:lnTo>
                  <a:lnTo>
                    <a:pt x="1131" y="876"/>
                  </a:lnTo>
                  <a:lnTo>
                    <a:pt x="1131" y="876"/>
                  </a:lnTo>
                  <a:lnTo>
                    <a:pt x="1134" y="879"/>
                  </a:lnTo>
                  <a:lnTo>
                    <a:pt x="1134" y="881"/>
                  </a:lnTo>
                  <a:lnTo>
                    <a:pt x="1134" y="881"/>
                  </a:lnTo>
                  <a:lnTo>
                    <a:pt x="1136" y="881"/>
                  </a:lnTo>
                  <a:lnTo>
                    <a:pt x="1139" y="883"/>
                  </a:lnTo>
                  <a:lnTo>
                    <a:pt x="1139" y="883"/>
                  </a:lnTo>
                  <a:lnTo>
                    <a:pt x="1146" y="883"/>
                  </a:lnTo>
                  <a:lnTo>
                    <a:pt x="1148" y="883"/>
                  </a:lnTo>
                  <a:lnTo>
                    <a:pt x="1150" y="883"/>
                  </a:lnTo>
                  <a:lnTo>
                    <a:pt x="1150" y="883"/>
                  </a:lnTo>
                  <a:lnTo>
                    <a:pt x="1153" y="883"/>
                  </a:lnTo>
                  <a:lnTo>
                    <a:pt x="1158" y="883"/>
                  </a:lnTo>
                  <a:lnTo>
                    <a:pt x="1162" y="883"/>
                  </a:lnTo>
                  <a:lnTo>
                    <a:pt x="1165" y="883"/>
                  </a:lnTo>
                  <a:lnTo>
                    <a:pt x="1169" y="883"/>
                  </a:lnTo>
                  <a:lnTo>
                    <a:pt x="1181" y="881"/>
                  </a:lnTo>
                  <a:lnTo>
                    <a:pt x="1193" y="881"/>
                  </a:lnTo>
                  <a:lnTo>
                    <a:pt x="1202" y="876"/>
                  </a:lnTo>
                  <a:lnTo>
                    <a:pt x="1210" y="876"/>
                  </a:lnTo>
                  <a:lnTo>
                    <a:pt x="1212" y="874"/>
                  </a:lnTo>
                  <a:lnTo>
                    <a:pt x="1214" y="874"/>
                  </a:lnTo>
                  <a:lnTo>
                    <a:pt x="1217" y="876"/>
                  </a:lnTo>
                  <a:lnTo>
                    <a:pt x="1217" y="876"/>
                  </a:lnTo>
                  <a:lnTo>
                    <a:pt x="1219" y="874"/>
                  </a:lnTo>
                  <a:lnTo>
                    <a:pt x="1224" y="869"/>
                  </a:lnTo>
                  <a:lnTo>
                    <a:pt x="1229" y="869"/>
                  </a:lnTo>
                  <a:lnTo>
                    <a:pt x="1238" y="864"/>
                  </a:lnTo>
                  <a:lnTo>
                    <a:pt x="1238" y="862"/>
                  </a:lnTo>
                  <a:lnTo>
                    <a:pt x="1240" y="862"/>
                  </a:lnTo>
                  <a:lnTo>
                    <a:pt x="1240" y="862"/>
                  </a:lnTo>
                  <a:lnTo>
                    <a:pt x="1243" y="860"/>
                  </a:lnTo>
                  <a:lnTo>
                    <a:pt x="1243" y="857"/>
                  </a:lnTo>
                  <a:lnTo>
                    <a:pt x="1245" y="857"/>
                  </a:lnTo>
                  <a:lnTo>
                    <a:pt x="1245" y="857"/>
                  </a:lnTo>
                  <a:lnTo>
                    <a:pt x="1245" y="857"/>
                  </a:lnTo>
                  <a:lnTo>
                    <a:pt x="1245" y="857"/>
                  </a:lnTo>
                  <a:close/>
                  <a:moveTo>
                    <a:pt x="703" y="1466"/>
                  </a:moveTo>
                  <a:lnTo>
                    <a:pt x="706" y="1468"/>
                  </a:lnTo>
                  <a:lnTo>
                    <a:pt x="706" y="1468"/>
                  </a:lnTo>
                  <a:lnTo>
                    <a:pt x="706" y="1468"/>
                  </a:lnTo>
                  <a:lnTo>
                    <a:pt x="706" y="1468"/>
                  </a:lnTo>
                  <a:lnTo>
                    <a:pt x="708" y="1468"/>
                  </a:lnTo>
                  <a:lnTo>
                    <a:pt x="708" y="1468"/>
                  </a:lnTo>
                  <a:lnTo>
                    <a:pt x="708" y="1468"/>
                  </a:lnTo>
                  <a:lnTo>
                    <a:pt x="710" y="1468"/>
                  </a:lnTo>
                  <a:lnTo>
                    <a:pt x="710" y="1468"/>
                  </a:lnTo>
                  <a:lnTo>
                    <a:pt x="710" y="1466"/>
                  </a:lnTo>
                  <a:lnTo>
                    <a:pt x="710" y="1466"/>
                  </a:lnTo>
                  <a:lnTo>
                    <a:pt x="713" y="1466"/>
                  </a:lnTo>
                  <a:lnTo>
                    <a:pt x="713" y="1466"/>
                  </a:lnTo>
                  <a:lnTo>
                    <a:pt x="713" y="1466"/>
                  </a:lnTo>
                  <a:lnTo>
                    <a:pt x="710" y="1466"/>
                  </a:lnTo>
                  <a:lnTo>
                    <a:pt x="710" y="1466"/>
                  </a:lnTo>
                  <a:lnTo>
                    <a:pt x="710" y="1466"/>
                  </a:lnTo>
                  <a:lnTo>
                    <a:pt x="710" y="1466"/>
                  </a:lnTo>
                  <a:lnTo>
                    <a:pt x="708" y="1463"/>
                  </a:lnTo>
                  <a:lnTo>
                    <a:pt x="708" y="1463"/>
                  </a:lnTo>
                  <a:lnTo>
                    <a:pt x="708" y="1463"/>
                  </a:lnTo>
                  <a:lnTo>
                    <a:pt x="703" y="1466"/>
                  </a:lnTo>
                  <a:lnTo>
                    <a:pt x="703" y="1466"/>
                  </a:lnTo>
                  <a:lnTo>
                    <a:pt x="703" y="1466"/>
                  </a:lnTo>
                  <a:lnTo>
                    <a:pt x="703" y="1466"/>
                  </a:lnTo>
                  <a:lnTo>
                    <a:pt x="703" y="1466"/>
                  </a:lnTo>
                  <a:lnTo>
                    <a:pt x="703" y="1466"/>
                  </a:lnTo>
                  <a:close/>
                  <a:moveTo>
                    <a:pt x="831" y="1279"/>
                  </a:moveTo>
                  <a:lnTo>
                    <a:pt x="833" y="1274"/>
                  </a:lnTo>
                  <a:lnTo>
                    <a:pt x="836" y="1269"/>
                  </a:lnTo>
                  <a:lnTo>
                    <a:pt x="836" y="1267"/>
                  </a:lnTo>
                  <a:lnTo>
                    <a:pt x="838" y="1267"/>
                  </a:lnTo>
                  <a:lnTo>
                    <a:pt x="838" y="1262"/>
                  </a:lnTo>
                  <a:lnTo>
                    <a:pt x="838" y="1262"/>
                  </a:lnTo>
                  <a:lnTo>
                    <a:pt x="838" y="1260"/>
                  </a:lnTo>
                  <a:lnTo>
                    <a:pt x="838" y="1260"/>
                  </a:lnTo>
                  <a:lnTo>
                    <a:pt x="836" y="1260"/>
                  </a:lnTo>
                  <a:lnTo>
                    <a:pt x="836" y="1260"/>
                  </a:lnTo>
                  <a:lnTo>
                    <a:pt x="833" y="1260"/>
                  </a:lnTo>
                  <a:lnTo>
                    <a:pt x="831" y="1264"/>
                  </a:lnTo>
                  <a:lnTo>
                    <a:pt x="829" y="1269"/>
                  </a:lnTo>
                  <a:lnTo>
                    <a:pt x="826" y="1276"/>
                  </a:lnTo>
                  <a:lnTo>
                    <a:pt x="824" y="1279"/>
                  </a:lnTo>
                  <a:lnTo>
                    <a:pt x="826" y="1281"/>
                  </a:lnTo>
                  <a:lnTo>
                    <a:pt x="829" y="1279"/>
                  </a:lnTo>
                  <a:lnTo>
                    <a:pt x="831" y="1279"/>
                  </a:lnTo>
                  <a:close/>
                  <a:moveTo>
                    <a:pt x="703" y="1463"/>
                  </a:moveTo>
                  <a:lnTo>
                    <a:pt x="703" y="1463"/>
                  </a:lnTo>
                  <a:lnTo>
                    <a:pt x="703" y="1463"/>
                  </a:lnTo>
                  <a:lnTo>
                    <a:pt x="706" y="1463"/>
                  </a:lnTo>
                  <a:lnTo>
                    <a:pt x="706" y="1463"/>
                  </a:lnTo>
                  <a:lnTo>
                    <a:pt x="706" y="1463"/>
                  </a:lnTo>
                  <a:lnTo>
                    <a:pt x="706" y="1463"/>
                  </a:lnTo>
                  <a:lnTo>
                    <a:pt x="710" y="1458"/>
                  </a:lnTo>
                  <a:lnTo>
                    <a:pt x="713" y="1458"/>
                  </a:lnTo>
                  <a:lnTo>
                    <a:pt x="713" y="1456"/>
                  </a:lnTo>
                  <a:lnTo>
                    <a:pt x="713" y="1456"/>
                  </a:lnTo>
                  <a:lnTo>
                    <a:pt x="717" y="1456"/>
                  </a:lnTo>
                  <a:lnTo>
                    <a:pt x="724" y="1456"/>
                  </a:lnTo>
                  <a:lnTo>
                    <a:pt x="724" y="1456"/>
                  </a:lnTo>
                  <a:lnTo>
                    <a:pt x="724" y="1454"/>
                  </a:lnTo>
                  <a:lnTo>
                    <a:pt x="727" y="1454"/>
                  </a:lnTo>
                  <a:lnTo>
                    <a:pt x="727" y="1454"/>
                  </a:lnTo>
                  <a:lnTo>
                    <a:pt x="727" y="1454"/>
                  </a:lnTo>
                  <a:lnTo>
                    <a:pt x="727" y="1451"/>
                  </a:lnTo>
                  <a:lnTo>
                    <a:pt x="727" y="1451"/>
                  </a:lnTo>
                  <a:lnTo>
                    <a:pt x="727" y="1451"/>
                  </a:lnTo>
                  <a:lnTo>
                    <a:pt x="727" y="1451"/>
                  </a:lnTo>
                  <a:lnTo>
                    <a:pt x="727" y="1449"/>
                  </a:lnTo>
                  <a:lnTo>
                    <a:pt x="727" y="1449"/>
                  </a:lnTo>
                  <a:lnTo>
                    <a:pt x="727" y="1449"/>
                  </a:lnTo>
                  <a:lnTo>
                    <a:pt x="727" y="1447"/>
                  </a:lnTo>
                  <a:lnTo>
                    <a:pt x="727" y="1447"/>
                  </a:lnTo>
                  <a:lnTo>
                    <a:pt x="727" y="1444"/>
                  </a:lnTo>
                  <a:lnTo>
                    <a:pt x="724" y="1444"/>
                  </a:lnTo>
                  <a:lnTo>
                    <a:pt x="724" y="1442"/>
                  </a:lnTo>
                  <a:lnTo>
                    <a:pt x="727" y="1442"/>
                  </a:lnTo>
                  <a:lnTo>
                    <a:pt x="727" y="1440"/>
                  </a:lnTo>
                  <a:lnTo>
                    <a:pt x="727" y="1440"/>
                  </a:lnTo>
                  <a:lnTo>
                    <a:pt x="727" y="1440"/>
                  </a:lnTo>
                  <a:lnTo>
                    <a:pt x="727" y="1437"/>
                  </a:lnTo>
                  <a:lnTo>
                    <a:pt x="724" y="1432"/>
                  </a:lnTo>
                  <a:lnTo>
                    <a:pt x="724" y="1430"/>
                  </a:lnTo>
                  <a:lnTo>
                    <a:pt x="724" y="1430"/>
                  </a:lnTo>
                  <a:lnTo>
                    <a:pt x="724" y="1428"/>
                  </a:lnTo>
                  <a:lnTo>
                    <a:pt x="724" y="1428"/>
                  </a:lnTo>
                  <a:lnTo>
                    <a:pt x="724" y="1430"/>
                  </a:lnTo>
                  <a:lnTo>
                    <a:pt x="722" y="1430"/>
                  </a:lnTo>
                  <a:lnTo>
                    <a:pt x="722" y="1430"/>
                  </a:lnTo>
                  <a:lnTo>
                    <a:pt x="722" y="1430"/>
                  </a:lnTo>
                  <a:lnTo>
                    <a:pt x="722" y="1432"/>
                  </a:lnTo>
                  <a:lnTo>
                    <a:pt x="720" y="1437"/>
                  </a:lnTo>
                  <a:lnTo>
                    <a:pt x="717" y="1437"/>
                  </a:lnTo>
                  <a:lnTo>
                    <a:pt x="717" y="1440"/>
                  </a:lnTo>
                  <a:lnTo>
                    <a:pt x="717" y="1442"/>
                  </a:lnTo>
                  <a:lnTo>
                    <a:pt x="717" y="1442"/>
                  </a:lnTo>
                  <a:lnTo>
                    <a:pt x="717" y="1444"/>
                  </a:lnTo>
                  <a:lnTo>
                    <a:pt x="717" y="1447"/>
                  </a:lnTo>
                  <a:lnTo>
                    <a:pt x="715" y="1449"/>
                  </a:lnTo>
                  <a:lnTo>
                    <a:pt x="713" y="1451"/>
                  </a:lnTo>
                  <a:lnTo>
                    <a:pt x="713" y="1451"/>
                  </a:lnTo>
                  <a:lnTo>
                    <a:pt x="713" y="1451"/>
                  </a:lnTo>
                  <a:lnTo>
                    <a:pt x="710" y="1451"/>
                  </a:lnTo>
                  <a:lnTo>
                    <a:pt x="710" y="1451"/>
                  </a:lnTo>
                  <a:lnTo>
                    <a:pt x="710" y="1451"/>
                  </a:lnTo>
                  <a:lnTo>
                    <a:pt x="708" y="1454"/>
                  </a:lnTo>
                  <a:lnTo>
                    <a:pt x="708" y="1454"/>
                  </a:lnTo>
                  <a:lnTo>
                    <a:pt x="708" y="1454"/>
                  </a:lnTo>
                  <a:lnTo>
                    <a:pt x="708" y="1456"/>
                  </a:lnTo>
                  <a:lnTo>
                    <a:pt x="708" y="1456"/>
                  </a:lnTo>
                  <a:lnTo>
                    <a:pt x="706" y="1458"/>
                  </a:lnTo>
                  <a:lnTo>
                    <a:pt x="703" y="1461"/>
                  </a:lnTo>
                  <a:lnTo>
                    <a:pt x="703" y="1463"/>
                  </a:lnTo>
                  <a:lnTo>
                    <a:pt x="703" y="1463"/>
                  </a:lnTo>
                  <a:lnTo>
                    <a:pt x="703" y="1463"/>
                  </a:lnTo>
                  <a:close/>
                  <a:moveTo>
                    <a:pt x="471" y="206"/>
                  </a:moveTo>
                  <a:lnTo>
                    <a:pt x="474" y="209"/>
                  </a:lnTo>
                  <a:lnTo>
                    <a:pt x="476" y="211"/>
                  </a:lnTo>
                  <a:lnTo>
                    <a:pt x="476" y="211"/>
                  </a:lnTo>
                  <a:lnTo>
                    <a:pt x="476" y="211"/>
                  </a:lnTo>
                  <a:lnTo>
                    <a:pt x="476" y="213"/>
                  </a:lnTo>
                  <a:lnTo>
                    <a:pt x="476" y="213"/>
                  </a:lnTo>
                  <a:lnTo>
                    <a:pt x="476" y="216"/>
                  </a:lnTo>
                  <a:lnTo>
                    <a:pt x="476" y="216"/>
                  </a:lnTo>
                  <a:lnTo>
                    <a:pt x="476" y="216"/>
                  </a:lnTo>
                  <a:lnTo>
                    <a:pt x="478" y="218"/>
                  </a:lnTo>
                  <a:lnTo>
                    <a:pt x="478" y="218"/>
                  </a:lnTo>
                  <a:lnTo>
                    <a:pt x="478" y="218"/>
                  </a:lnTo>
                  <a:lnTo>
                    <a:pt x="478" y="220"/>
                  </a:lnTo>
                  <a:lnTo>
                    <a:pt x="478" y="223"/>
                  </a:lnTo>
                  <a:lnTo>
                    <a:pt x="478" y="223"/>
                  </a:lnTo>
                  <a:lnTo>
                    <a:pt x="478" y="223"/>
                  </a:lnTo>
                  <a:lnTo>
                    <a:pt x="481" y="220"/>
                  </a:lnTo>
                  <a:lnTo>
                    <a:pt x="478" y="218"/>
                  </a:lnTo>
                  <a:lnTo>
                    <a:pt x="481" y="220"/>
                  </a:lnTo>
                  <a:lnTo>
                    <a:pt x="483" y="220"/>
                  </a:lnTo>
                  <a:lnTo>
                    <a:pt x="483" y="218"/>
                  </a:lnTo>
                  <a:lnTo>
                    <a:pt x="483" y="218"/>
                  </a:lnTo>
                  <a:lnTo>
                    <a:pt x="483" y="216"/>
                  </a:lnTo>
                  <a:lnTo>
                    <a:pt x="483" y="213"/>
                  </a:lnTo>
                  <a:lnTo>
                    <a:pt x="483" y="213"/>
                  </a:lnTo>
                  <a:lnTo>
                    <a:pt x="483" y="213"/>
                  </a:lnTo>
                  <a:lnTo>
                    <a:pt x="483" y="211"/>
                  </a:lnTo>
                  <a:lnTo>
                    <a:pt x="483" y="211"/>
                  </a:lnTo>
                  <a:lnTo>
                    <a:pt x="483" y="211"/>
                  </a:lnTo>
                  <a:lnTo>
                    <a:pt x="483" y="211"/>
                  </a:lnTo>
                  <a:lnTo>
                    <a:pt x="483" y="209"/>
                  </a:lnTo>
                  <a:lnTo>
                    <a:pt x="481" y="209"/>
                  </a:lnTo>
                  <a:lnTo>
                    <a:pt x="481" y="211"/>
                  </a:lnTo>
                  <a:lnTo>
                    <a:pt x="481" y="209"/>
                  </a:lnTo>
                  <a:lnTo>
                    <a:pt x="478" y="209"/>
                  </a:lnTo>
                  <a:lnTo>
                    <a:pt x="478" y="204"/>
                  </a:lnTo>
                  <a:lnTo>
                    <a:pt x="478" y="204"/>
                  </a:lnTo>
                  <a:lnTo>
                    <a:pt x="476" y="204"/>
                  </a:lnTo>
                  <a:lnTo>
                    <a:pt x="476" y="204"/>
                  </a:lnTo>
                  <a:lnTo>
                    <a:pt x="474" y="204"/>
                  </a:lnTo>
                  <a:lnTo>
                    <a:pt x="471" y="206"/>
                  </a:lnTo>
                  <a:lnTo>
                    <a:pt x="471" y="206"/>
                  </a:lnTo>
                  <a:lnTo>
                    <a:pt x="471" y="206"/>
                  </a:lnTo>
                  <a:close/>
                  <a:moveTo>
                    <a:pt x="717" y="1437"/>
                  </a:moveTo>
                  <a:lnTo>
                    <a:pt x="717" y="1435"/>
                  </a:lnTo>
                  <a:lnTo>
                    <a:pt x="720" y="1435"/>
                  </a:lnTo>
                  <a:lnTo>
                    <a:pt x="720" y="1432"/>
                  </a:lnTo>
                  <a:lnTo>
                    <a:pt x="720" y="1432"/>
                  </a:lnTo>
                  <a:lnTo>
                    <a:pt x="720" y="1432"/>
                  </a:lnTo>
                  <a:lnTo>
                    <a:pt x="720" y="1432"/>
                  </a:lnTo>
                  <a:lnTo>
                    <a:pt x="720" y="1432"/>
                  </a:lnTo>
                  <a:lnTo>
                    <a:pt x="715" y="1435"/>
                  </a:lnTo>
                  <a:lnTo>
                    <a:pt x="715" y="1435"/>
                  </a:lnTo>
                  <a:lnTo>
                    <a:pt x="715" y="1435"/>
                  </a:lnTo>
                  <a:lnTo>
                    <a:pt x="715" y="1435"/>
                  </a:lnTo>
                  <a:lnTo>
                    <a:pt x="713" y="1435"/>
                  </a:lnTo>
                  <a:lnTo>
                    <a:pt x="713" y="1437"/>
                  </a:lnTo>
                  <a:lnTo>
                    <a:pt x="710" y="1440"/>
                  </a:lnTo>
                  <a:lnTo>
                    <a:pt x="710" y="1440"/>
                  </a:lnTo>
                  <a:lnTo>
                    <a:pt x="708" y="1444"/>
                  </a:lnTo>
                  <a:lnTo>
                    <a:pt x="708" y="1447"/>
                  </a:lnTo>
                  <a:lnTo>
                    <a:pt x="706" y="1447"/>
                  </a:lnTo>
                  <a:lnTo>
                    <a:pt x="706" y="1449"/>
                  </a:lnTo>
                  <a:lnTo>
                    <a:pt x="706" y="1449"/>
                  </a:lnTo>
                  <a:lnTo>
                    <a:pt x="706" y="1451"/>
                  </a:lnTo>
                  <a:lnTo>
                    <a:pt x="708" y="1451"/>
                  </a:lnTo>
                  <a:lnTo>
                    <a:pt x="708" y="1451"/>
                  </a:lnTo>
                  <a:lnTo>
                    <a:pt x="713" y="1449"/>
                  </a:lnTo>
                  <a:lnTo>
                    <a:pt x="713" y="1449"/>
                  </a:lnTo>
                  <a:lnTo>
                    <a:pt x="715" y="1447"/>
                  </a:lnTo>
                  <a:lnTo>
                    <a:pt x="715" y="1447"/>
                  </a:lnTo>
                  <a:lnTo>
                    <a:pt x="715" y="1447"/>
                  </a:lnTo>
                  <a:lnTo>
                    <a:pt x="715" y="1444"/>
                  </a:lnTo>
                  <a:lnTo>
                    <a:pt x="717" y="1440"/>
                  </a:lnTo>
                  <a:lnTo>
                    <a:pt x="717" y="1440"/>
                  </a:lnTo>
                  <a:lnTo>
                    <a:pt x="717" y="1437"/>
                  </a:lnTo>
                  <a:lnTo>
                    <a:pt x="717" y="1437"/>
                  </a:lnTo>
                  <a:close/>
                  <a:moveTo>
                    <a:pt x="706" y="1454"/>
                  </a:moveTo>
                  <a:lnTo>
                    <a:pt x="706" y="1454"/>
                  </a:lnTo>
                  <a:lnTo>
                    <a:pt x="703" y="1456"/>
                  </a:lnTo>
                  <a:lnTo>
                    <a:pt x="703" y="1456"/>
                  </a:lnTo>
                  <a:lnTo>
                    <a:pt x="703" y="1456"/>
                  </a:lnTo>
                  <a:lnTo>
                    <a:pt x="703" y="1456"/>
                  </a:lnTo>
                  <a:lnTo>
                    <a:pt x="703" y="1456"/>
                  </a:lnTo>
                  <a:lnTo>
                    <a:pt x="703" y="1458"/>
                  </a:lnTo>
                  <a:lnTo>
                    <a:pt x="703" y="1458"/>
                  </a:lnTo>
                  <a:lnTo>
                    <a:pt x="703" y="1458"/>
                  </a:lnTo>
                  <a:lnTo>
                    <a:pt x="703" y="1458"/>
                  </a:lnTo>
                  <a:lnTo>
                    <a:pt x="706" y="1456"/>
                  </a:lnTo>
                  <a:lnTo>
                    <a:pt x="706" y="1456"/>
                  </a:lnTo>
                  <a:lnTo>
                    <a:pt x="706" y="1454"/>
                  </a:lnTo>
                  <a:lnTo>
                    <a:pt x="706" y="1454"/>
                  </a:lnTo>
                  <a:lnTo>
                    <a:pt x="706" y="1454"/>
                  </a:lnTo>
                  <a:close/>
                  <a:moveTo>
                    <a:pt x="1141" y="971"/>
                  </a:moveTo>
                  <a:lnTo>
                    <a:pt x="1139" y="971"/>
                  </a:lnTo>
                  <a:lnTo>
                    <a:pt x="1136" y="971"/>
                  </a:lnTo>
                  <a:lnTo>
                    <a:pt x="1136" y="971"/>
                  </a:lnTo>
                  <a:lnTo>
                    <a:pt x="1134" y="968"/>
                  </a:lnTo>
                  <a:lnTo>
                    <a:pt x="1134" y="966"/>
                  </a:lnTo>
                  <a:lnTo>
                    <a:pt x="1136" y="964"/>
                  </a:lnTo>
                  <a:lnTo>
                    <a:pt x="1139" y="964"/>
                  </a:lnTo>
                  <a:lnTo>
                    <a:pt x="1139" y="961"/>
                  </a:lnTo>
                  <a:lnTo>
                    <a:pt x="1139" y="961"/>
                  </a:lnTo>
                  <a:lnTo>
                    <a:pt x="1136" y="961"/>
                  </a:lnTo>
                  <a:lnTo>
                    <a:pt x="1136" y="961"/>
                  </a:lnTo>
                  <a:lnTo>
                    <a:pt x="1134" y="961"/>
                  </a:lnTo>
                  <a:lnTo>
                    <a:pt x="1134" y="959"/>
                  </a:lnTo>
                  <a:lnTo>
                    <a:pt x="1129" y="957"/>
                  </a:lnTo>
                  <a:lnTo>
                    <a:pt x="1124" y="957"/>
                  </a:lnTo>
                  <a:lnTo>
                    <a:pt x="1124" y="957"/>
                  </a:lnTo>
                  <a:lnTo>
                    <a:pt x="1122" y="957"/>
                  </a:lnTo>
                  <a:lnTo>
                    <a:pt x="1122" y="957"/>
                  </a:lnTo>
                  <a:lnTo>
                    <a:pt x="1122" y="957"/>
                  </a:lnTo>
                  <a:lnTo>
                    <a:pt x="1120" y="957"/>
                  </a:lnTo>
                  <a:lnTo>
                    <a:pt x="1120" y="957"/>
                  </a:lnTo>
                  <a:lnTo>
                    <a:pt x="1120" y="957"/>
                  </a:lnTo>
                  <a:lnTo>
                    <a:pt x="1120" y="957"/>
                  </a:lnTo>
                  <a:lnTo>
                    <a:pt x="1120" y="954"/>
                  </a:lnTo>
                  <a:lnTo>
                    <a:pt x="1122" y="954"/>
                  </a:lnTo>
                  <a:lnTo>
                    <a:pt x="1122" y="954"/>
                  </a:lnTo>
                  <a:lnTo>
                    <a:pt x="1122" y="954"/>
                  </a:lnTo>
                  <a:lnTo>
                    <a:pt x="1120" y="954"/>
                  </a:lnTo>
                  <a:lnTo>
                    <a:pt x="1120" y="954"/>
                  </a:lnTo>
                  <a:lnTo>
                    <a:pt x="1120" y="952"/>
                  </a:lnTo>
                  <a:lnTo>
                    <a:pt x="1117" y="952"/>
                  </a:lnTo>
                  <a:lnTo>
                    <a:pt x="1115" y="954"/>
                  </a:lnTo>
                  <a:lnTo>
                    <a:pt x="1113" y="957"/>
                  </a:lnTo>
                  <a:lnTo>
                    <a:pt x="1113" y="957"/>
                  </a:lnTo>
                  <a:lnTo>
                    <a:pt x="1113" y="957"/>
                  </a:lnTo>
                  <a:lnTo>
                    <a:pt x="1115" y="954"/>
                  </a:lnTo>
                  <a:lnTo>
                    <a:pt x="1115" y="952"/>
                  </a:lnTo>
                  <a:lnTo>
                    <a:pt x="1110" y="952"/>
                  </a:lnTo>
                  <a:lnTo>
                    <a:pt x="1108" y="952"/>
                  </a:lnTo>
                  <a:lnTo>
                    <a:pt x="1110" y="952"/>
                  </a:lnTo>
                  <a:lnTo>
                    <a:pt x="1124" y="950"/>
                  </a:lnTo>
                  <a:lnTo>
                    <a:pt x="1127" y="950"/>
                  </a:lnTo>
                  <a:lnTo>
                    <a:pt x="1129" y="950"/>
                  </a:lnTo>
                  <a:lnTo>
                    <a:pt x="1129" y="950"/>
                  </a:lnTo>
                  <a:lnTo>
                    <a:pt x="1131" y="952"/>
                  </a:lnTo>
                  <a:lnTo>
                    <a:pt x="1134" y="952"/>
                  </a:lnTo>
                  <a:lnTo>
                    <a:pt x="1134" y="950"/>
                  </a:lnTo>
                  <a:lnTo>
                    <a:pt x="1131" y="950"/>
                  </a:lnTo>
                  <a:lnTo>
                    <a:pt x="1131" y="950"/>
                  </a:lnTo>
                  <a:lnTo>
                    <a:pt x="1129" y="947"/>
                  </a:lnTo>
                  <a:lnTo>
                    <a:pt x="1127" y="942"/>
                  </a:lnTo>
                  <a:lnTo>
                    <a:pt x="1124" y="942"/>
                  </a:lnTo>
                  <a:lnTo>
                    <a:pt x="1120" y="940"/>
                  </a:lnTo>
                  <a:lnTo>
                    <a:pt x="1120" y="940"/>
                  </a:lnTo>
                  <a:lnTo>
                    <a:pt x="1120" y="938"/>
                  </a:lnTo>
                  <a:lnTo>
                    <a:pt x="1120" y="938"/>
                  </a:lnTo>
                  <a:lnTo>
                    <a:pt x="1117" y="938"/>
                  </a:lnTo>
                  <a:lnTo>
                    <a:pt x="1117" y="938"/>
                  </a:lnTo>
                  <a:lnTo>
                    <a:pt x="1115" y="938"/>
                  </a:lnTo>
                  <a:lnTo>
                    <a:pt x="1113" y="938"/>
                  </a:lnTo>
                  <a:lnTo>
                    <a:pt x="1113" y="938"/>
                  </a:lnTo>
                  <a:lnTo>
                    <a:pt x="1108" y="935"/>
                  </a:lnTo>
                  <a:lnTo>
                    <a:pt x="1108" y="935"/>
                  </a:lnTo>
                  <a:lnTo>
                    <a:pt x="1105" y="935"/>
                  </a:lnTo>
                  <a:lnTo>
                    <a:pt x="1105" y="935"/>
                  </a:lnTo>
                  <a:lnTo>
                    <a:pt x="1105" y="935"/>
                  </a:lnTo>
                  <a:lnTo>
                    <a:pt x="1103" y="935"/>
                  </a:lnTo>
                  <a:lnTo>
                    <a:pt x="1101" y="933"/>
                  </a:lnTo>
                  <a:lnTo>
                    <a:pt x="1098" y="933"/>
                  </a:lnTo>
                  <a:lnTo>
                    <a:pt x="1096" y="933"/>
                  </a:lnTo>
                  <a:lnTo>
                    <a:pt x="1096" y="933"/>
                  </a:lnTo>
                  <a:lnTo>
                    <a:pt x="1091" y="935"/>
                  </a:lnTo>
                  <a:lnTo>
                    <a:pt x="1089" y="935"/>
                  </a:lnTo>
                  <a:lnTo>
                    <a:pt x="1087" y="933"/>
                  </a:lnTo>
                  <a:lnTo>
                    <a:pt x="1084" y="933"/>
                  </a:lnTo>
                  <a:lnTo>
                    <a:pt x="1082" y="933"/>
                  </a:lnTo>
                  <a:lnTo>
                    <a:pt x="1079" y="933"/>
                  </a:lnTo>
                  <a:lnTo>
                    <a:pt x="1075" y="933"/>
                  </a:lnTo>
                  <a:lnTo>
                    <a:pt x="1061" y="938"/>
                  </a:lnTo>
                  <a:lnTo>
                    <a:pt x="1056" y="940"/>
                  </a:lnTo>
                  <a:lnTo>
                    <a:pt x="1049" y="942"/>
                  </a:lnTo>
                  <a:lnTo>
                    <a:pt x="1042" y="945"/>
                  </a:lnTo>
                  <a:lnTo>
                    <a:pt x="1039" y="947"/>
                  </a:lnTo>
                  <a:lnTo>
                    <a:pt x="1034" y="950"/>
                  </a:lnTo>
                  <a:lnTo>
                    <a:pt x="1025" y="957"/>
                  </a:lnTo>
                  <a:lnTo>
                    <a:pt x="1016" y="961"/>
                  </a:lnTo>
                  <a:lnTo>
                    <a:pt x="1008" y="966"/>
                  </a:lnTo>
                  <a:lnTo>
                    <a:pt x="997" y="980"/>
                  </a:lnTo>
                  <a:lnTo>
                    <a:pt x="992" y="983"/>
                  </a:lnTo>
                  <a:lnTo>
                    <a:pt x="980" y="997"/>
                  </a:lnTo>
                  <a:lnTo>
                    <a:pt x="971" y="1009"/>
                  </a:lnTo>
                  <a:lnTo>
                    <a:pt x="963" y="1016"/>
                  </a:lnTo>
                  <a:lnTo>
                    <a:pt x="961" y="1021"/>
                  </a:lnTo>
                  <a:lnTo>
                    <a:pt x="959" y="1023"/>
                  </a:lnTo>
                  <a:lnTo>
                    <a:pt x="952" y="1028"/>
                  </a:lnTo>
                  <a:lnTo>
                    <a:pt x="949" y="1032"/>
                  </a:lnTo>
                  <a:lnTo>
                    <a:pt x="947" y="1032"/>
                  </a:lnTo>
                  <a:lnTo>
                    <a:pt x="947" y="1035"/>
                  </a:lnTo>
                  <a:lnTo>
                    <a:pt x="945" y="1037"/>
                  </a:lnTo>
                  <a:lnTo>
                    <a:pt x="945" y="1037"/>
                  </a:lnTo>
                  <a:lnTo>
                    <a:pt x="935" y="1051"/>
                  </a:lnTo>
                  <a:lnTo>
                    <a:pt x="935" y="1051"/>
                  </a:lnTo>
                  <a:lnTo>
                    <a:pt x="933" y="1054"/>
                  </a:lnTo>
                  <a:lnTo>
                    <a:pt x="930" y="1054"/>
                  </a:lnTo>
                  <a:lnTo>
                    <a:pt x="930" y="1056"/>
                  </a:lnTo>
                  <a:lnTo>
                    <a:pt x="928" y="1058"/>
                  </a:lnTo>
                  <a:lnTo>
                    <a:pt x="928" y="1058"/>
                  </a:lnTo>
                  <a:lnTo>
                    <a:pt x="926" y="1061"/>
                  </a:lnTo>
                  <a:lnTo>
                    <a:pt x="926" y="1061"/>
                  </a:lnTo>
                  <a:lnTo>
                    <a:pt x="921" y="1068"/>
                  </a:lnTo>
                  <a:lnTo>
                    <a:pt x="921" y="1073"/>
                  </a:lnTo>
                  <a:lnTo>
                    <a:pt x="919" y="1073"/>
                  </a:lnTo>
                  <a:lnTo>
                    <a:pt x="916" y="1075"/>
                  </a:lnTo>
                  <a:lnTo>
                    <a:pt x="916" y="1077"/>
                  </a:lnTo>
                  <a:lnTo>
                    <a:pt x="914" y="1084"/>
                  </a:lnTo>
                  <a:lnTo>
                    <a:pt x="911" y="1087"/>
                  </a:lnTo>
                  <a:lnTo>
                    <a:pt x="909" y="1089"/>
                  </a:lnTo>
                  <a:lnTo>
                    <a:pt x="909" y="1092"/>
                  </a:lnTo>
                  <a:lnTo>
                    <a:pt x="909" y="1092"/>
                  </a:lnTo>
                  <a:lnTo>
                    <a:pt x="907" y="1096"/>
                  </a:lnTo>
                  <a:lnTo>
                    <a:pt x="904" y="1096"/>
                  </a:lnTo>
                  <a:lnTo>
                    <a:pt x="902" y="1099"/>
                  </a:lnTo>
                  <a:lnTo>
                    <a:pt x="902" y="1099"/>
                  </a:lnTo>
                  <a:lnTo>
                    <a:pt x="902" y="1101"/>
                  </a:lnTo>
                  <a:lnTo>
                    <a:pt x="897" y="1110"/>
                  </a:lnTo>
                  <a:lnTo>
                    <a:pt x="892" y="1115"/>
                  </a:lnTo>
                  <a:lnTo>
                    <a:pt x="890" y="1125"/>
                  </a:lnTo>
                  <a:lnTo>
                    <a:pt x="888" y="1132"/>
                  </a:lnTo>
                  <a:lnTo>
                    <a:pt x="885" y="1139"/>
                  </a:lnTo>
                  <a:lnTo>
                    <a:pt x="885" y="1141"/>
                  </a:lnTo>
                  <a:lnTo>
                    <a:pt x="885" y="1141"/>
                  </a:lnTo>
                  <a:lnTo>
                    <a:pt x="883" y="1144"/>
                  </a:lnTo>
                  <a:lnTo>
                    <a:pt x="881" y="1144"/>
                  </a:lnTo>
                  <a:lnTo>
                    <a:pt x="881" y="1146"/>
                  </a:lnTo>
                  <a:lnTo>
                    <a:pt x="878" y="1158"/>
                  </a:lnTo>
                  <a:lnTo>
                    <a:pt x="878" y="1158"/>
                  </a:lnTo>
                  <a:lnTo>
                    <a:pt x="878" y="1160"/>
                  </a:lnTo>
                  <a:lnTo>
                    <a:pt x="881" y="1160"/>
                  </a:lnTo>
                  <a:lnTo>
                    <a:pt x="881" y="1160"/>
                  </a:lnTo>
                  <a:lnTo>
                    <a:pt x="881" y="1163"/>
                  </a:lnTo>
                  <a:lnTo>
                    <a:pt x="881" y="1163"/>
                  </a:lnTo>
                  <a:lnTo>
                    <a:pt x="878" y="1165"/>
                  </a:lnTo>
                  <a:lnTo>
                    <a:pt x="876" y="1174"/>
                  </a:lnTo>
                  <a:lnTo>
                    <a:pt x="874" y="1186"/>
                  </a:lnTo>
                  <a:lnTo>
                    <a:pt x="871" y="1193"/>
                  </a:lnTo>
                  <a:lnTo>
                    <a:pt x="869" y="1196"/>
                  </a:lnTo>
                  <a:lnTo>
                    <a:pt x="869" y="1196"/>
                  </a:lnTo>
                  <a:lnTo>
                    <a:pt x="869" y="1198"/>
                  </a:lnTo>
                  <a:lnTo>
                    <a:pt x="869" y="1198"/>
                  </a:lnTo>
                  <a:lnTo>
                    <a:pt x="869" y="1198"/>
                  </a:lnTo>
                  <a:lnTo>
                    <a:pt x="866" y="1200"/>
                  </a:lnTo>
                  <a:lnTo>
                    <a:pt x="866" y="1200"/>
                  </a:lnTo>
                  <a:lnTo>
                    <a:pt x="866" y="1203"/>
                  </a:lnTo>
                  <a:lnTo>
                    <a:pt x="866" y="1210"/>
                  </a:lnTo>
                  <a:lnTo>
                    <a:pt x="866" y="1212"/>
                  </a:lnTo>
                  <a:lnTo>
                    <a:pt x="862" y="1219"/>
                  </a:lnTo>
                  <a:lnTo>
                    <a:pt x="862" y="1224"/>
                  </a:lnTo>
                  <a:lnTo>
                    <a:pt x="862" y="1231"/>
                  </a:lnTo>
                  <a:lnTo>
                    <a:pt x="857" y="1241"/>
                  </a:lnTo>
                  <a:lnTo>
                    <a:pt x="852" y="1255"/>
                  </a:lnTo>
                  <a:lnTo>
                    <a:pt x="852" y="1255"/>
                  </a:lnTo>
                  <a:lnTo>
                    <a:pt x="850" y="1257"/>
                  </a:lnTo>
                  <a:lnTo>
                    <a:pt x="845" y="1262"/>
                  </a:lnTo>
                  <a:lnTo>
                    <a:pt x="843" y="1264"/>
                  </a:lnTo>
                  <a:lnTo>
                    <a:pt x="843" y="1267"/>
                  </a:lnTo>
                  <a:lnTo>
                    <a:pt x="843" y="1267"/>
                  </a:lnTo>
                  <a:lnTo>
                    <a:pt x="843" y="1267"/>
                  </a:lnTo>
                  <a:lnTo>
                    <a:pt x="840" y="1269"/>
                  </a:lnTo>
                  <a:lnTo>
                    <a:pt x="840" y="1269"/>
                  </a:lnTo>
                  <a:lnTo>
                    <a:pt x="840" y="1269"/>
                  </a:lnTo>
                  <a:lnTo>
                    <a:pt x="840" y="1271"/>
                  </a:lnTo>
                  <a:lnTo>
                    <a:pt x="838" y="1271"/>
                  </a:lnTo>
                  <a:lnTo>
                    <a:pt x="838" y="1271"/>
                  </a:lnTo>
                  <a:lnTo>
                    <a:pt x="838" y="1271"/>
                  </a:lnTo>
                  <a:lnTo>
                    <a:pt x="836" y="1271"/>
                  </a:lnTo>
                  <a:lnTo>
                    <a:pt x="836" y="1271"/>
                  </a:lnTo>
                  <a:lnTo>
                    <a:pt x="833" y="1276"/>
                  </a:lnTo>
                  <a:lnTo>
                    <a:pt x="831" y="1279"/>
                  </a:lnTo>
                  <a:lnTo>
                    <a:pt x="826" y="1281"/>
                  </a:lnTo>
                  <a:lnTo>
                    <a:pt x="824" y="1283"/>
                  </a:lnTo>
                  <a:lnTo>
                    <a:pt x="824" y="1283"/>
                  </a:lnTo>
                  <a:lnTo>
                    <a:pt x="824" y="1288"/>
                  </a:lnTo>
                  <a:lnTo>
                    <a:pt x="821" y="1288"/>
                  </a:lnTo>
                  <a:lnTo>
                    <a:pt x="821" y="1290"/>
                  </a:lnTo>
                  <a:lnTo>
                    <a:pt x="819" y="1293"/>
                  </a:lnTo>
                  <a:lnTo>
                    <a:pt x="819" y="1293"/>
                  </a:lnTo>
                  <a:lnTo>
                    <a:pt x="798" y="1312"/>
                  </a:lnTo>
                  <a:lnTo>
                    <a:pt x="795" y="1314"/>
                  </a:lnTo>
                  <a:lnTo>
                    <a:pt x="793" y="1312"/>
                  </a:lnTo>
                  <a:lnTo>
                    <a:pt x="791" y="1312"/>
                  </a:lnTo>
                  <a:lnTo>
                    <a:pt x="791" y="1312"/>
                  </a:lnTo>
                  <a:lnTo>
                    <a:pt x="788" y="1312"/>
                  </a:lnTo>
                  <a:lnTo>
                    <a:pt x="788" y="1316"/>
                  </a:lnTo>
                  <a:lnTo>
                    <a:pt x="786" y="1319"/>
                  </a:lnTo>
                  <a:lnTo>
                    <a:pt x="784" y="1321"/>
                  </a:lnTo>
                  <a:lnTo>
                    <a:pt x="784" y="1324"/>
                  </a:lnTo>
                  <a:lnTo>
                    <a:pt x="784" y="1324"/>
                  </a:lnTo>
                  <a:lnTo>
                    <a:pt x="784" y="1326"/>
                  </a:lnTo>
                  <a:lnTo>
                    <a:pt x="781" y="1326"/>
                  </a:lnTo>
                  <a:lnTo>
                    <a:pt x="779" y="1326"/>
                  </a:lnTo>
                  <a:lnTo>
                    <a:pt x="774" y="1331"/>
                  </a:lnTo>
                  <a:lnTo>
                    <a:pt x="774" y="1333"/>
                  </a:lnTo>
                  <a:lnTo>
                    <a:pt x="774" y="1335"/>
                  </a:lnTo>
                  <a:lnTo>
                    <a:pt x="774" y="1335"/>
                  </a:lnTo>
                  <a:lnTo>
                    <a:pt x="774" y="1340"/>
                  </a:lnTo>
                  <a:lnTo>
                    <a:pt x="774" y="1342"/>
                  </a:lnTo>
                  <a:lnTo>
                    <a:pt x="767" y="1347"/>
                  </a:lnTo>
                  <a:lnTo>
                    <a:pt x="765" y="1350"/>
                  </a:lnTo>
                  <a:lnTo>
                    <a:pt x="762" y="1352"/>
                  </a:lnTo>
                  <a:lnTo>
                    <a:pt x="762" y="1352"/>
                  </a:lnTo>
                  <a:lnTo>
                    <a:pt x="760" y="1359"/>
                  </a:lnTo>
                  <a:lnTo>
                    <a:pt x="758" y="1361"/>
                  </a:lnTo>
                  <a:lnTo>
                    <a:pt x="755" y="1364"/>
                  </a:lnTo>
                  <a:lnTo>
                    <a:pt x="755" y="1366"/>
                  </a:lnTo>
                  <a:lnTo>
                    <a:pt x="755" y="1369"/>
                  </a:lnTo>
                  <a:lnTo>
                    <a:pt x="758" y="1369"/>
                  </a:lnTo>
                  <a:lnTo>
                    <a:pt x="755" y="1373"/>
                  </a:lnTo>
                  <a:lnTo>
                    <a:pt x="753" y="1373"/>
                  </a:lnTo>
                  <a:lnTo>
                    <a:pt x="748" y="1378"/>
                  </a:lnTo>
                  <a:lnTo>
                    <a:pt x="748" y="1380"/>
                  </a:lnTo>
                  <a:lnTo>
                    <a:pt x="746" y="1380"/>
                  </a:lnTo>
                  <a:lnTo>
                    <a:pt x="743" y="1380"/>
                  </a:lnTo>
                  <a:lnTo>
                    <a:pt x="743" y="1383"/>
                  </a:lnTo>
                  <a:lnTo>
                    <a:pt x="741" y="1383"/>
                  </a:lnTo>
                  <a:lnTo>
                    <a:pt x="741" y="1385"/>
                  </a:lnTo>
                  <a:lnTo>
                    <a:pt x="741" y="1387"/>
                  </a:lnTo>
                  <a:lnTo>
                    <a:pt x="739" y="1387"/>
                  </a:lnTo>
                  <a:lnTo>
                    <a:pt x="739" y="1390"/>
                  </a:lnTo>
                  <a:lnTo>
                    <a:pt x="734" y="1392"/>
                  </a:lnTo>
                  <a:lnTo>
                    <a:pt x="734" y="1392"/>
                  </a:lnTo>
                  <a:lnTo>
                    <a:pt x="734" y="1395"/>
                  </a:lnTo>
                  <a:lnTo>
                    <a:pt x="734" y="1395"/>
                  </a:lnTo>
                  <a:lnTo>
                    <a:pt x="734" y="1395"/>
                  </a:lnTo>
                  <a:lnTo>
                    <a:pt x="734" y="1397"/>
                  </a:lnTo>
                  <a:lnTo>
                    <a:pt x="734" y="1397"/>
                  </a:lnTo>
                  <a:lnTo>
                    <a:pt x="734" y="1399"/>
                  </a:lnTo>
                  <a:lnTo>
                    <a:pt x="734" y="1402"/>
                  </a:lnTo>
                  <a:lnTo>
                    <a:pt x="734" y="1402"/>
                  </a:lnTo>
                  <a:lnTo>
                    <a:pt x="734" y="1404"/>
                  </a:lnTo>
                  <a:lnTo>
                    <a:pt x="734" y="1406"/>
                  </a:lnTo>
                  <a:lnTo>
                    <a:pt x="734" y="1406"/>
                  </a:lnTo>
                  <a:lnTo>
                    <a:pt x="734" y="1411"/>
                  </a:lnTo>
                  <a:lnTo>
                    <a:pt x="727" y="1425"/>
                  </a:lnTo>
                  <a:lnTo>
                    <a:pt x="727" y="1425"/>
                  </a:lnTo>
                  <a:lnTo>
                    <a:pt x="727" y="1430"/>
                  </a:lnTo>
                  <a:lnTo>
                    <a:pt x="727" y="1432"/>
                  </a:lnTo>
                  <a:lnTo>
                    <a:pt x="729" y="1435"/>
                  </a:lnTo>
                  <a:lnTo>
                    <a:pt x="729" y="1435"/>
                  </a:lnTo>
                  <a:lnTo>
                    <a:pt x="729" y="1437"/>
                  </a:lnTo>
                  <a:lnTo>
                    <a:pt x="729" y="1437"/>
                  </a:lnTo>
                  <a:lnTo>
                    <a:pt x="729" y="1440"/>
                  </a:lnTo>
                  <a:lnTo>
                    <a:pt x="727" y="1440"/>
                  </a:lnTo>
                  <a:lnTo>
                    <a:pt x="727" y="1444"/>
                  </a:lnTo>
                  <a:lnTo>
                    <a:pt x="727" y="1447"/>
                  </a:lnTo>
                  <a:lnTo>
                    <a:pt x="727" y="1447"/>
                  </a:lnTo>
                  <a:lnTo>
                    <a:pt x="729" y="1449"/>
                  </a:lnTo>
                  <a:lnTo>
                    <a:pt x="732" y="1451"/>
                  </a:lnTo>
                  <a:lnTo>
                    <a:pt x="732" y="1451"/>
                  </a:lnTo>
                  <a:lnTo>
                    <a:pt x="732" y="1454"/>
                  </a:lnTo>
                  <a:lnTo>
                    <a:pt x="729" y="1456"/>
                  </a:lnTo>
                  <a:lnTo>
                    <a:pt x="729" y="1456"/>
                  </a:lnTo>
                  <a:lnTo>
                    <a:pt x="729" y="1456"/>
                  </a:lnTo>
                  <a:lnTo>
                    <a:pt x="729" y="1456"/>
                  </a:lnTo>
                  <a:lnTo>
                    <a:pt x="727" y="1456"/>
                  </a:lnTo>
                  <a:lnTo>
                    <a:pt x="727" y="1456"/>
                  </a:lnTo>
                  <a:lnTo>
                    <a:pt x="724" y="1456"/>
                  </a:lnTo>
                  <a:lnTo>
                    <a:pt x="720" y="1458"/>
                  </a:lnTo>
                  <a:lnTo>
                    <a:pt x="720" y="1458"/>
                  </a:lnTo>
                  <a:lnTo>
                    <a:pt x="720" y="1458"/>
                  </a:lnTo>
                  <a:lnTo>
                    <a:pt x="717" y="1461"/>
                  </a:lnTo>
                  <a:lnTo>
                    <a:pt x="717" y="1461"/>
                  </a:lnTo>
                  <a:lnTo>
                    <a:pt x="717" y="1463"/>
                  </a:lnTo>
                  <a:lnTo>
                    <a:pt x="717" y="1463"/>
                  </a:lnTo>
                  <a:lnTo>
                    <a:pt x="715" y="1468"/>
                  </a:lnTo>
                  <a:lnTo>
                    <a:pt x="713" y="1468"/>
                  </a:lnTo>
                  <a:lnTo>
                    <a:pt x="713" y="1468"/>
                  </a:lnTo>
                  <a:lnTo>
                    <a:pt x="713" y="1470"/>
                  </a:lnTo>
                  <a:lnTo>
                    <a:pt x="710" y="1470"/>
                  </a:lnTo>
                  <a:lnTo>
                    <a:pt x="708" y="1477"/>
                  </a:lnTo>
                  <a:lnTo>
                    <a:pt x="708" y="1480"/>
                  </a:lnTo>
                  <a:lnTo>
                    <a:pt x="706" y="1482"/>
                  </a:lnTo>
                  <a:lnTo>
                    <a:pt x="698" y="1484"/>
                  </a:lnTo>
                  <a:lnTo>
                    <a:pt x="698" y="1484"/>
                  </a:lnTo>
                  <a:lnTo>
                    <a:pt x="696" y="1487"/>
                  </a:lnTo>
                  <a:lnTo>
                    <a:pt x="696" y="1489"/>
                  </a:lnTo>
                  <a:lnTo>
                    <a:pt x="691" y="1492"/>
                  </a:lnTo>
                  <a:lnTo>
                    <a:pt x="689" y="1492"/>
                  </a:lnTo>
                  <a:lnTo>
                    <a:pt x="689" y="1494"/>
                  </a:lnTo>
                  <a:lnTo>
                    <a:pt x="689" y="1496"/>
                  </a:lnTo>
                  <a:lnTo>
                    <a:pt x="687" y="1496"/>
                  </a:lnTo>
                  <a:lnTo>
                    <a:pt x="687" y="1496"/>
                  </a:lnTo>
                  <a:lnTo>
                    <a:pt x="687" y="1496"/>
                  </a:lnTo>
                  <a:lnTo>
                    <a:pt x="687" y="1499"/>
                  </a:lnTo>
                  <a:lnTo>
                    <a:pt x="687" y="1499"/>
                  </a:lnTo>
                  <a:lnTo>
                    <a:pt x="687" y="1499"/>
                  </a:lnTo>
                  <a:lnTo>
                    <a:pt x="687" y="1503"/>
                  </a:lnTo>
                  <a:lnTo>
                    <a:pt x="684" y="1506"/>
                  </a:lnTo>
                  <a:lnTo>
                    <a:pt x="677" y="1513"/>
                  </a:lnTo>
                  <a:lnTo>
                    <a:pt x="672" y="1515"/>
                  </a:lnTo>
                  <a:lnTo>
                    <a:pt x="672" y="1515"/>
                  </a:lnTo>
                  <a:lnTo>
                    <a:pt x="680" y="1513"/>
                  </a:lnTo>
                  <a:lnTo>
                    <a:pt x="684" y="1511"/>
                  </a:lnTo>
                  <a:lnTo>
                    <a:pt x="691" y="1511"/>
                  </a:lnTo>
                  <a:lnTo>
                    <a:pt x="696" y="1508"/>
                  </a:lnTo>
                  <a:lnTo>
                    <a:pt x="703" y="1506"/>
                  </a:lnTo>
                  <a:lnTo>
                    <a:pt x="715" y="1501"/>
                  </a:lnTo>
                  <a:lnTo>
                    <a:pt x="720" y="1499"/>
                  </a:lnTo>
                  <a:lnTo>
                    <a:pt x="727" y="1496"/>
                  </a:lnTo>
                  <a:lnTo>
                    <a:pt x="732" y="1494"/>
                  </a:lnTo>
                  <a:lnTo>
                    <a:pt x="739" y="1494"/>
                  </a:lnTo>
                  <a:lnTo>
                    <a:pt x="743" y="1492"/>
                  </a:lnTo>
                  <a:lnTo>
                    <a:pt x="755" y="1487"/>
                  </a:lnTo>
                  <a:lnTo>
                    <a:pt x="762" y="1484"/>
                  </a:lnTo>
                  <a:lnTo>
                    <a:pt x="767" y="1482"/>
                  </a:lnTo>
                  <a:lnTo>
                    <a:pt x="774" y="1480"/>
                  </a:lnTo>
                  <a:lnTo>
                    <a:pt x="786" y="1475"/>
                  </a:lnTo>
                  <a:lnTo>
                    <a:pt x="803" y="1470"/>
                  </a:lnTo>
                  <a:lnTo>
                    <a:pt x="810" y="1468"/>
                  </a:lnTo>
                  <a:lnTo>
                    <a:pt x="814" y="1466"/>
                  </a:lnTo>
                  <a:lnTo>
                    <a:pt x="821" y="1463"/>
                  </a:lnTo>
                  <a:lnTo>
                    <a:pt x="826" y="1461"/>
                  </a:lnTo>
                  <a:lnTo>
                    <a:pt x="833" y="1458"/>
                  </a:lnTo>
                  <a:lnTo>
                    <a:pt x="838" y="1456"/>
                  </a:lnTo>
                  <a:lnTo>
                    <a:pt x="845" y="1454"/>
                  </a:lnTo>
                  <a:lnTo>
                    <a:pt x="850" y="1451"/>
                  </a:lnTo>
                  <a:lnTo>
                    <a:pt x="857" y="1449"/>
                  </a:lnTo>
                  <a:lnTo>
                    <a:pt x="862" y="1447"/>
                  </a:lnTo>
                  <a:lnTo>
                    <a:pt x="862" y="1444"/>
                  </a:lnTo>
                  <a:lnTo>
                    <a:pt x="862" y="1444"/>
                  </a:lnTo>
                  <a:lnTo>
                    <a:pt x="862" y="1442"/>
                  </a:lnTo>
                  <a:lnTo>
                    <a:pt x="862" y="1437"/>
                  </a:lnTo>
                  <a:lnTo>
                    <a:pt x="862" y="1437"/>
                  </a:lnTo>
                  <a:lnTo>
                    <a:pt x="862" y="1435"/>
                  </a:lnTo>
                  <a:lnTo>
                    <a:pt x="862" y="1435"/>
                  </a:lnTo>
                  <a:lnTo>
                    <a:pt x="862" y="1430"/>
                  </a:lnTo>
                  <a:lnTo>
                    <a:pt x="862" y="1428"/>
                  </a:lnTo>
                  <a:lnTo>
                    <a:pt x="859" y="1428"/>
                  </a:lnTo>
                  <a:lnTo>
                    <a:pt x="859" y="1428"/>
                  </a:lnTo>
                  <a:lnTo>
                    <a:pt x="859" y="1428"/>
                  </a:lnTo>
                  <a:lnTo>
                    <a:pt x="862" y="1425"/>
                  </a:lnTo>
                  <a:lnTo>
                    <a:pt x="862" y="1423"/>
                  </a:lnTo>
                  <a:lnTo>
                    <a:pt x="862" y="1421"/>
                  </a:lnTo>
                  <a:lnTo>
                    <a:pt x="864" y="1421"/>
                  </a:lnTo>
                  <a:lnTo>
                    <a:pt x="864" y="1418"/>
                  </a:lnTo>
                  <a:lnTo>
                    <a:pt x="866" y="1418"/>
                  </a:lnTo>
                  <a:lnTo>
                    <a:pt x="871" y="1421"/>
                  </a:lnTo>
                  <a:lnTo>
                    <a:pt x="874" y="1421"/>
                  </a:lnTo>
                  <a:lnTo>
                    <a:pt x="876" y="1421"/>
                  </a:lnTo>
                  <a:lnTo>
                    <a:pt x="876" y="1418"/>
                  </a:lnTo>
                  <a:lnTo>
                    <a:pt x="876" y="1416"/>
                  </a:lnTo>
                  <a:lnTo>
                    <a:pt x="876" y="1413"/>
                  </a:lnTo>
                  <a:lnTo>
                    <a:pt x="878" y="1413"/>
                  </a:lnTo>
                  <a:lnTo>
                    <a:pt x="878" y="1411"/>
                  </a:lnTo>
                  <a:lnTo>
                    <a:pt x="878" y="1411"/>
                  </a:lnTo>
                  <a:lnTo>
                    <a:pt x="881" y="1411"/>
                  </a:lnTo>
                  <a:lnTo>
                    <a:pt x="881" y="1409"/>
                  </a:lnTo>
                  <a:lnTo>
                    <a:pt x="881" y="1409"/>
                  </a:lnTo>
                  <a:lnTo>
                    <a:pt x="881" y="1406"/>
                  </a:lnTo>
                  <a:lnTo>
                    <a:pt x="883" y="1406"/>
                  </a:lnTo>
                  <a:lnTo>
                    <a:pt x="885" y="1406"/>
                  </a:lnTo>
                  <a:lnTo>
                    <a:pt x="890" y="1413"/>
                  </a:lnTo>
                  <a:lnTo>
                    <a:pt x="890" y="1413"/>
                  </a:lnTo>
                  <a:lnTo>
                    <a:pt x="892" y="1413"/>
                  </a:lnTo>
                  <a:lnTo>
                    <a:pt x="892" y="1411"/>
                  </a:lnTo>
                  <a:lnTo>
                    <a:pt x="890" y="1411"/>
                  </a:lnTo>
                  <a:lnTo>
                    <a:pt x="890" y="1409"/>
                  </a:lnTo>
                  <a:lnTo>
                    <a:pt x="890" y="1409"/>
                  </a:lnTo>
                  <a:lnTo>
                    <a:pt x="892" y="1406"/>
                  </a:lnTo>
                  <a:lnTo>
                    <a:pt x="892" y="1406"/>
                  </a:lnTo>
                  <a:lnTo>
                    <a:pt x="892" y="1404"/>
                  </a:lnTo>
                  <a:lnTo>
                    <a:pt x="890" y="1402"/>
                  </a:lnTo>
                  <a:lnTo>
                    <a:pt x="890" y="1399"/>
                  </a:lnTo>
                  <a:lnTo>
                    <a:pt x="890" y="1397"/>
                  </a:lnTo>
                  <a:lnTo>
                    <a:pt x="890" y="1397"/>
                  </a:lnTo>
                  <a:lnTo>
                    <a:pt x="890" y="1395"/>
                  </a:lnTo>
                  <a:lnTo>
                    <a:pt x="892" y="1395"/>
                  </a:lnTo>
                  <a:lnTo>
                    <a:pt x="892" y="1395"/>
                  </a:lnTo>
                  <a:lnTo>
                    <a:pt x="895" y="1397"/>
                  </a:lnTo>
                  <a:lnTo>
                    <a:pt x="897" y="1397"/>
                  </a:lnTo>
                  <a:lnTo>
                    <a:pt x="900" y="1397"/>
                  </a:lnTo>
                  <a:lnTo>
                    <a:pt x="900" y="1395"/>
                  </a:lnTo>
                  <a:lnTo>
                    <a:pt x="900" y="1395"/>
                  </a:lnTo>
                  <a:lnTo>
                    <a:pt x="900" y="1392"/>
                  </a:lnTo>
                  <a:lnTo>
                    <a:pt x="897" y="1392"/>
                  </a:lnTo>
                  <a:lnTo>
                    <a:pt x="895" y="1392"/>
                  </a:lnTo>
                  <a:lnTo>
                    <a:pt x="892" y="1390"/>
                  </a:lnTo>
                  <a:lnTo>
                    <a:pt x="892" y="1390"/>
                  </a:lnTo>
                  <a:lnTo>
                    <a:pt x="892" y="1387"/>
                  </a:lnTo>
                  <a:lnTo>
                    <a:pt x="892" y="1380"/>
                  </a:lnTo>
                  <a:lnTo>
                    <a:pt x="895" y="1371"/>
                  </a:lnTo>
                  <a:lnTo>
                    <a:pt x="895" y="1371"/>
                  </a:lnTo>
                  <a:lnTo>
                    <a:pt x="900" y="1369"/>
                  </a:lnTo>
                  <a:lnTo>
                    <a:pt x="900" y="1366"/>
                  </a:lnTo>
                  <a:lnTo>
                    <a:pt x="900" y="1364"/>
                  </a:lnTo>
                  <a:lnTo>
                    <a:pt x="902" y="1364"/>
                  </a:lnTo>
                  <a:lnTo>
                    <a:pt x="902" y="1364"/>
                  </a:lnTo>
                  <a:lnTo>
                    <a:pt x="902" y="1361"/>
                  </a:lnTo>
                  <a:lnTo>
                    <a:pt x="902" y="1361"/>
                  </a:lnTo>
                  <a:lnTo>
                    <a:pt x="902" y="1359"/>
                  </a:lnTo>
                  <a:lnTo>
                    <a:pt x="902" y="1357"/>
                  </a:lnTo>
                  <a:lnTo>
                    <a:pt x="902" y="1357"/>
                  </a:lnTo>
                  <a:lnTo>
                    <a:pt x="902" y="1357"/>
                  </a:lnTo>
                  <a:lnTo>
                    <a:pt x="900" y="1357"/>
                  </a:lnTo>
                  <a:lnTo>
                    <a:pt x="900" y="1354"/>
                  </a:lnTo>
                  <a:lnTo>
                    <a:pt x="900" y="1354"/>
                  </a:lnTo>
                  <a:lnTo>
                    <a:pt x="902" y="1352"/>
                  </a:lnTo>
                  <a:lnTo>
                    <a:pt x="904" y="1347"/>
                  </a:lnTo>
                  <a:lnTo>
                    <a:pt x="904" y="1345"/>
                  </a:lnTo>
                  <a:lnTo>
                    <a:pt x="904" y="1340"/>
                  </a:lnTo>
                  <a:lnTo>
                    <a:pt x="904" y="1338"/>
                  </a:lnTo>
                  <a:lnTo>
                    <a:pt x="904" y="1338"/>
                  </a:lnTo>
                  <a:lnTo>
                    <a:pt x="902" y="1338"/>
                  </a:lnTo>
                  <a:lnTo>
                    <a:pt x="902" y="1338"/>
                  </a:lnTo>
                  <a:lnTo>
                    <a:pt x="900" y="1338"/>
                  </a:lnTo>
                  <a:lnTo>
                    <a:pt x="900" y="1335"/>
                  </a:lnTo>
                  <a:lnTo>
                    <a:pt x="900" y="1333"/>
                  </a:lnTo>
                  <a:lnTo>
                    <a:pt x="900" y="1333"/>
                  </a:lnTo>
                  <a:lnTo>
                    <a:pt x="900" y="1331"/>
                  </a:lnTo>
                  <a:lnTo>
                    <a:pt x="900" y="1331"/>
                  </a:lnTo>
                  <a:lnTo>
                    <a:pt x="900" y="1331"/>
                  </a:lnTo>
                  <a:lnTo>
                    <a:pt x="900" y="1331"/>
                  </a:lnTo>
                  <a:lnTo>
                    <a:pt x="897" y="1331"/>
                  </a:lnTo>
                  <a:lnTo>
                    <a:pt x="897" y="1331"/>
                  </a:lnTo>
                  <a:lnTo>
                    <a:pt x="897" y="1328"/>
                  </a:lnTo>
                  <a:lnTo>
                    <a:pt x="897" y="1328"/>
                  </a:lnTo>
                  <a:lnTo>
                    <a:pt x="897" y="1328"/>
                  </a:lnTo>
                  <a:lnTo>
                    <a:pt x="900" y="1326"/>
                  </a:lnTo>
                  <a:lnTo>
                    <a:pt x="900" y="1324"/>
                  </a:lnTo>
                  <a:lnTo>
                    <a:pt x="900" y="1321"/>
                  </a:lnTo>
                  <a:lnTo>
                    <a:pt x="897" y="1321"/>
                  </a:lnTo>
                  <a:lnTo>
                    <a:pt x="897" y="1319"/>
                  </a:lnTo>
                  <a:lnTo>
                    <a:pt x="895" y="1319"/>
                  </a:lnTo>
                  <a:lnTo>
                    <a:pt x="895" y="1316"/>
                  </a:lnTo>
                  <a:lnTo>
                    <a:pt x="895" y="1312"/>
                  </a:lnTo>
                  <a:lnTo>
                    <a:pt x="895" y="1309"/>
                  </a:lnTo>
                  <a:lnTo>
                    <a:pt x="895" y="1307"/>
                  </a:lnTo>
                  <a:lnTo>
                    <a:pt x="895" y="1307"/>
                  </a:lnTo>
                  <a:lnTo>
                    <a:pt x="895" y="1307"/>
                  </a:lnTo>
                  <a:lnTo>
                    <a:pt x="895" y="1305"/>
                  </a:lnTo>
                  <a:lnTo>
                    <a:pt x="895" y="1302"/>
                  </a:lnTo>
                  <a:lnTo>
                    <a:pt x="895" y="1300"/>
                  </a:lnTo>
                  <a:lnTo>
                    <a:pt x="897" y="1300"/>
                  </a:lnTo>
                  <a:lnTo>
                    <a:pt x="900" y="1295"/>
                  </a:lnTo>
                  <a:lnTo>
                    <a:pt x="900" y="1293"/>
                  </a:lnTo>
                  <a:lnTo>
                    <a:pt x="897" y="1286"/>
                  </a:lnTo>
                  <a:lnTo>
                    <a:pt x="895" y="1276"/>
                  </a:lnTo>
                  <a:lnTo>
                    <a:pt x="895" y="1271"/>
                  </a:lnTo>
                  <a:lnTo>
                    <a:pt x="892" y="1269"/>
                  </a:lnTo>
                  <a:lnTo>
                    <a:pt x="895" y="1267"/>
                  </a:lnTo>
                  <a:lnTo>
                    <a:pt x="895" y="1257"/>
                  </a:lnTo>
                  <a:lnTo>
                    <a:pt x="897" y="1248"/>
                  </a:lnTo>
                  <a:lnTo>
                    <a:pt x="900" y="1238"/>
                  </a:lnTo>
                  <a:lnTo>
                    <a:pt x="902" y="1226"/>
                  </a:lnTo>
                  <a:lnTo>
                    <a:pt x="904" y="1217"/>
                  </a:lnTo>
                  <a:lnTo>
                    <a:pt x="907" y="1208"/>
                  </a:lnTo>
                  <a:lnTo>
                    <a:pt x="907" y="1198"/>
                  </a:lnTo>
                  <a:lnTo>
                    <a:pt x="909" y="1189"/>
                  </a:lnTo>
                  <a:lnTo>
                    <a:pt x="909" y="1186"/>
                  </a:lnTo>
                  <a:lnTo>
                    <a:pt x="911" y="1186"/>
                  </a:lnTo>
                  <a:lnTo>
                    <a:pt x="911" y="1186"/>
                  </a:lnTo>
                  <a:lnTo>
                    <a:pt x="921" y="1184"/>
                  </a:lnTo>
                  <a:lnTo>
                    <a:pt x="923" y="1186"/>
                  </a:lnTo>
                  <a:lnTo>
                    <a:pt x="923" y="1189"/>
                  </a:lnTo>
                  <a:lnTo>
                    <a:pt x="926" y="1193"/>
                  </a:lnTo>
                  <a:lnTo>
                    <a:pt x="926" y="1196"/>
                  </a:lnTo>
                  <a:lnTo>
                    <a:pt x="926" y="1196"/>
                  </a:lnTo>
                  <a:lnTo>
                    <a:pt x="926" y="1196"/>
                  </a:lnTo>
                  <a:lnTo>
                    <a:pt x="926" y="1196"/>
                  </a:lnTo>
                  <a:lnTo>
                    <a:pt x="930" y="1193"/>
                  </a:lnTo>
                  <a:lnTo>
                    <a:pt x="933" y="1189"/>
                  </a:lnTo>
                  <a:lnTo>
                    <a:pt x="937" y="1186"/>
                  </a:lnTo>
                  <a:lnTo>
                    <a:pt x="940" y="1184"/>
                  </a:lnTo>
                  <a:lnTo>
                    <a:pt x="947" y="1177"/>
                  </a:lnTo>
                  <a:lnTo>
                    <a:pt x="949" y="1174"/>
                  </a:lnTo>
                  <a:lnTo>
                    <a:pt x="949" y="1172"/>
                  </a:lnTo>
                  <a:lnTo>
                    <a:pt x="949" y="1170"/>
                  </a:lnTo>
                  <a:lnTo>
                    <a:pt x="952" y="1167"/>
                  </a:lnTo>
                  <a:lnTo>
                    <a:pt x="952" y="1165"/>
                  </a:lnTo>
                  <a:lnTo>
                    <a:pt x="954" y="1163"/>
                  </a:lnTo>
                  <a:lnTo>
                    <a:pt x="954" y="1160"/>
                  </a:lnTo>
                  <a:lnTo>
                    <a:pt x="954" y="1158"/>
                  </a:lnTo>
                  <a:lnTo>
                    <a:pt x="954" y="1155"/>
                  </a:lnTo>
                  <a:lnTo>
                    <a:pt x="954" y="1153"/>
                  </a:lnTo>
                  <a:lnTo>
                    <a:pt x="952" y="1151"/>
                  </a:lnTo>
                  <a:lnTo>
                    <a:pt x="952" y="1148"/>
                  </a:lnTo>
                  <a:lnTo>
                    <a:pt x="949" y="1146"/>
                  </a:lnTo>
                  <a:lnTo>
                    <a:pt x="947" y="1139"/>
                  </a:lnTo>
                  <a:lnTo>
                    <a:pt x="945" y="1137"/>
                  </a:lnTo>
                  <a:lnTo>
                    <a:pt x="945" y="1132"/>
                  </a:lnTo>
                  <a:lnTo>
                    <a:pt x="942" y="1129"/>
                  </a:lnTo>
                  <a:lnTo>
                    <a:pt x="942" y="1127"/>
                  </a:lnTo>
                  <a:lnTo>
                    <a:pt x="945" y="1125"/>
                  </a:lnTo>
                  <a:lnTo>
                    <a:pt x="947" y="1125"/>
                  </a:lnTo>
                  <a:lnTo>
                    <a:pt x="949" y="1122"/>
                  </a:lnTo>
                  <a:lnTo>
                    <a:pt x="949" y="1122"/>
                  </a:lnTo>
                  <a:lnTo>
                    <a:pt x="952" y="1122"/>
                  </a:lnTo>
                  <a:lnTo>
                    <a:pt x="954" y="1120"/>
                  </a:lnTo>
                  <a:lnTo>
                    <a:pt x="956" y="1120"/>
                  </a:lnTo>
                  <a:lnTo>
                    <a:pt x="956" y="1120"/>
                  </a:lnTo>
                  <a:lnTo>
                    <a:pt x="954" y="1118"/>
                  </a:lnTo>
                  <a:lnTo>
                    <a:pt x="954" y="1118"/>
                  </a:lnTo>
                  <a:lnTo>
                    <a:pt x="954" y="1118"/>
                  </a:lnTo>
                  <a:lnTo>
                    <a:pt x="954" y="1115"/>
                  </a:lnTo>
                  <a:lnTo>
                    <a:pt x="954" y="1115"/>
                  </a:lnTo>
                  <a:lnTo>
                    <a:pt x="954" y="1115"/>
                  </a:lnTo>
                  <a:lnTo>
                    <a:pt x="954" y="1115"/>
                  </a:lnTo>
                  <a:lnTo>
                    <a:pt x="956" y="1113"/>
                  </a:lnTo>
                  <a:lnTo>
                    <a:pt x="959" y="1110"/>
                  </a:lnTo>
                  <a:lnTo>
                    <a:pt x="963" y="1110"/>
                  </a:lnTo>
                  <a:lnTo>
                    <a:pt x="966" y="1108"/>
                  </a:lnTo>
                  <a:lnTo>
                    <a:pt x="971" y="1108"/>
                  </a:lnTo>
                  <a:lnTo>
                    <a:pt x="973" y="1106"/>
                  </a:lnTo>
                  <a:lnTo>
                    <a:pt x="975" y="1103"/>
                  </a:lnTo>
                  <a:lnTo>
                    <a:pt x="980" y="1103"/>
                  </a:lnTo>
                  <a:lnTo>
                    <a:pt x="980" y="1101"/>
                  </a:lnTo>
                  <a:lnTo>
                    <a:pt x="980" y="1103"/>
                  </a:lnTo>
                  <a:lnTo>
                    <a:pt x="982" y="1103"/>
                  </a:lnTo>
                  <a:lnTo>
                    <a:pt x="982" y="1103"/>
                  </a:lnTo>
                  <a:lnTo>
                    <a:pt x="982" y="1106"/>
                  </a:lnTo>
                  <a:lnTo>
                    <a:pt x="982" y="1106"/>
                  </a:lnTo>
                  <a:lnTo>
                    <a:pt x="982" y="1106"/>
                  </a:lnTo>
                  <a:lnTo>
                    <a:pt x="982" y="1108"/>
                  </a:lnTo>
                  <a:lnTo>
                    <a:pt x="985" y="1108"/>
                  </a:lnTo>
                  <a:lnTo>
                    <a:pt x="985" y="1106"/>
                  </a:lnTo>
                  <a:lnTo>
                    <a:pt x="987" y="1106"/>
                  </a:lnTo>
                  <a:lnTo>
                    <a:pt x="987" y="1106"/>
                  </a:lnTo>
                  <a:lnTo>
                    <a:pt x="990" y="1106"/>
                  </a:lnTo>
                  <a:lnTo>
                    <a:pt x="992" y="1106"/>
                  </a:lnTo>
                  <a:lnTo>
                    <a:pt x="992" y="1108"/>
                  </a:lnTo>
                  <a:lnTo>
                    <a:pt x="992" y="1108"/>
                  </a:lnTo>
                  <a:lnTo>
                    <a:pt x="994" y="1108"/>
                  </a:lnTo>
                  <a:lnTo>
                    <a:pt x="994" y="1108"/>
                  </a:lnTo>
                  <a:lnTo>
                    <a:pt x="994" y="1108"/>
                  </a:lnTo>
                  <a:lnTo>
                    <a:pt x="997" y="1108"/>
                  </a:lnTo>
                  <a:lnTo>
                    <a:pt x="997" y="1108"/>
                  </a:lnTo>
                  <a:lnTo>
                    <a:pt x="997" y="1108"/>
                  </a:lnTo>
                  <a:lnTo>
                    <a:pt x="997" y="1108"/>
                  </a:lnTo>
                  <a:lnTo>
                    <a:pt x="997" y="1108"/>
                  </a:lnTo>
                  <a:lnTo>
                    <a:pt x="999" y="1108"/>
                  </a:lnTo>
                  <a:lnTo>
                    <a:pt x="999" y="1110"/>
                  </a:lnTo>
                  <a:lnTo>
                    <a:pt x="999" y="1108"/>
                  </a:lnTo>
                  <a:lnTo>
                    <a:pt x="999" y="1106"/>
                  </a:lnTo>
                  <a:lnTo>
                    <a:pt x="999" y="1103"/>
                  </a:lnTo>
                  <a:lnTo>
                    <a:pt x="999" y="1103"/>
                  </a:lnTo>
                  <a:lnTo>
                    <a:pt x="1001" y="1103"/>
                  </a:lnTo>
                  <a:lnTo>
                    <a:pt x="1001" y="1103"/>
                  </a:lnTo>
                  <a:lnTo>
                    <a:pt x="1004" y="1103"/>
                  </a:lnTo>
                  <a:lnTo>
                    <a:pt x="1004" y="1103"/>
                  </a:lnTo>
                  <a:lnTo>
                    <a:pt x="1004" y="1101"/>
                  </a:lnTo>
                  <a:lnTo>
                    <a:pt x="1004" y="1101"/>
                  </a:lnTo>
                  <a:lnTo>
                    <a:pt x="1006" y="1101"/>
                  </a:lnTo>
                  <a:lnTo>
                    <a:pt x="1006" y="1101"/>
                  </a:lnTo>
                  <a:lnTo>
                    <a:pt x="1008" y="1101"/>
                  </a:lnTo>
                  <a:lnTo>
                    <a:pt x="1008" y="1101"/>
                  </a:lnTo>
                  <a:lnTo>
                    <a:pt x="1008" y="1101"/>
                  </a:lnTo>
                  <a:lnTo>
                    <a:pt x="1008" y="1099"/>
                  </a:lnTo>
                  <a:lnTo>
                    <a:pt x="1011" y="1099"/>
                  </a:lnTo>
                  <a:lnTo>
                    <a:pt x="1011" y="1099"/>
                  </a:lnTo>
                  <a:lnTo>
                    <a:pt x="1011" y="1096"/>
                  </a:lnTo>
                  <a:lnTo>
                    <a:pt x="1011" y="1096"/>
                  </a:lnTo>
                  <a:lnTo>
                    <a:pt x="1013" y="1094"/>
                  </a:lnTo>
                  <a:lnTo>
                    <a:pt x="1013" y="1094"/>
                  </a:lnTo>
                  <a:lnTo>
                    <a:pt x="1016" y="1094"/>
                  </a:lnTo>
                  <a:lnTo>
                    <a:pt x="1016" y="1094"/>
                  </a:lnTo>
                  <a:lnTo>
                    <a:pt x="1018" y="1094"/>
                  </a:lnTo>
                  <a:lnTo>
                    <a:pt x="1020" y="1094"/>
                  </a:lnTo>
                  <a:lnTo>
                    <a:pt x="1020" y="1094"/>
                  </a:lnTo>
                  <a:lnTo>
                    <a:pt x="1020" y="1092"/>
                  </a:lnTo>
                  <a:lnTo>
                    <a:pt x="1018" y="1092"/>
                  </a:lnTo>
                  <a:lnTo>
                    <a:pt x="1018" y="1089"/>
                  </a:lnTo>
                  <a:lnTo>
                    <a:pt x="1018" y="1089"/>
                  </a:lnTo>
                  <a:lnTo>
                    <a:pt x="1018" y="1087"/>
                  </a:lnTo>
                  <a:lnTo>
                    <a:pt x="1020" y="1084"/>
                  </a:lnTo>
                  <a:lnTo>
                    <a:pt x="1020" y="1084"/>
                  </a:lnTo>
                  <a:lnTo>
                    <a:pt x="1023" y="1084"/>
                  </a:lnTo>
                  <a:lnTo>
                    <a:pt x="1023" y="1084"/>
                  </a:lnTo>
                  <a:lnTo>
                    <a:pt x="1023" y="1084"/>
                  </a:lnTo>
                  <a:lnTo>
                    <a:pt x="1023" y="1082"/>
                  </a:lnTo>
                  <a:lnTo>
                    <a:pt x="1023" y="1082"/>
                  </a:lnTo>
                  <a:lnTo>
                    <a:pt x="1025" y="1082"/>
                  </a:lnTo>
                  <a:lnTo>
                    <a:pt x="1025" y="1080"/>
                  </a:lnTo>
                  <a:lnTo>
                    <a:pt x="1027" y="1080"/>
                  </a:lnTo>
                  <a:lnTo>
                    <a:pt x="1030" y="1077"/>
                  </a:lnTo>
                  <a:lnTo>
                    <a:pt x="1030" y="1075"/>
                  </a:lnTo>
                  <a:lnTo>
                    <a:pt x="1030" y="1075"/>
                  </a:lnTo>
                  <a:lnTo>
                    <a:pt x="1030" y="1075"/>
                  </a:lnTo>
                  <a:lnTo>
                    <a:pt x="1030" y="1075"/>
                  </a:lnTo>
                  <a:lnTo>
                    <a:pt x="1032" y="1073"/>
                  </a:lnTo>
                  <a:lnTo>
                    <a:pt x="1032" y="1073"/>
                  </a:lnTo>
                  <a:lnTo>
                    <a:pt x="1034" y="1073"/>
                  </a:lnTo>
                  <a:lnTo>
                    <a:pt x="1034" y="1073"/>
                  </a:lnTo>
                  <a:lnTo>
                    <a:pt x="1037" y="1070"/>
                  </a:lnTo>
                  <a:lnTo>
                    <a:pt x="1037" y="1070"/>
                  </a:lnTo>
                  <a:lnTo>
                    <a:pt x="1034" y="1066"/>
                  </a:lnTo>
                  <a:lnTo>
                    <a:pt x="1037" y="1063"/>
                  </a:lnTo>
                  <a:lnTo>
                    <a:pt x="1042" y="1063"/>
                  </a:lnTo>
                  <a:lnTo>
                    <a:pt x="1044" y="1063"/>
                  </a:lnTo>
                  <a:lnTo>
                    <a:pt x="1046" y="1063"/>
                  </a:lnTo>
                  <a:lnTo>
                    <a:pt x="1046" y="1063"/>
                  </a:lnTo>
                  <a:lnTo>
                    <a:pt x="1046" y="1063"/>
                  </a:lnTo>
                  <a:lnTo>
                    <a:pt x="1046" y="1063"/>
                  </a:lnTo>
                  <a:lnTo>
                    <a:pt x="1046" y="1063"/>
                  </a:lnTo>
                  <a:lnTo>
                    <a:pt x="1046" y="1063"/>
                  </a:lnTo>
                  <a:lnTo>
                    <a:pt x="1046" y="1063"/>
                  </a:lnTo>
                  <a:lnTo>
                    <a:pt x="1049" y="1063"/>
                  </a:lnTo>
                  <a:lnTo>
                    <a:pt x="1049" y="1063"/>
                  </a:lnTo>
                  <a:lnTo>
                    <a:pt x="1049" y="1063"/>
                  </a:lnTo>
                  <a:lnTo>
                    <a:pt x="1049" y="1063"/>
                  </a:lnTo>
                  <a:lnTo>
                    <a:pt x="1049" y="1063"/>
                  </a:lnTo>
                  <a:lnTo>
                    <a:pt x="1049" y="1063"/>
                  </a:lnTo>
                  <a:lnTo>
                    <a:pt x="1049" y="1061"/>
                  </a:lnTo>
                  <a:lnTo>
                    <a:pt x="1049" y="1061"/>
                  </a:lnTo>
                  <a:lnTo>
                    <a:pt x="1049" y="1061"/>
                  </a:lnTo>
                  <a:lnTo>
                    <a:pt x="1046" y="1061"/>
                  </a:lnTo>
                  <a:lnTo>
                    <a:pt x="1049" y="1061"/>
                  </a:lnTo>
                  <a:lnTo>
                    <a:pt x="1049" y="1058"/>
                  </a:lnTo>
                  <a:lnTo>
                    <a:pt x="1053" y="1056"/>
                  </a:lnTo>
                  <a:lnTo>
                    <a:pt x="1058" y="1056"/>
                  </a:lnTo>
                  <a:lnTo>
                    <a:pt x="1061" y="1056"/>
                  </a:lnTo>
                  <a:lnTo>
                    <a:pt x="1061" y="1054"/>
                  </a:lnTo>
                  <a:lnTo>
                    <a:pt x="1063" y="1047"/>
                  </a:lnTo>
                  <a:lnTo>
                    <a:pt x="1063" y="1044"/>
                  </a:lnTo>
                  <a:lnTo>
                    <a:pt x="1063" y="1044"/>
                  </a:lnTo>
                  <a:lnTo>
                    <a:pt x="1063" y="1044"/>
                  </a:lnTo>
                  <a:lnTo>
                    <a:pt x="1065" y="1044"/>
                  </a:lnTo>
                  <a:lnTo>
                    <a:pt x="1065" y="1042"/>
                  </a:lnTo>
                  <a:lnTo>
                    <a:pt x="1065" y="1039"/>
                  </a:lnTo>
                  <a:lnTo>
                    <a:pt x="1065" y="1042"/>
                  </a:lnTo>
                  <a:lnTo>
                    <a:pt x="1065" y="1044"/>
                  </a:lnTo>
                  <a:lnTo>
                    <a:pt x="1068" y="1044"/>
                  </a:lnTo>
                  <a:lnTo>
                    <a:pt x="1068" y="1044"/>
                  </a:lnTo>
                  <a:lnTo>
                    <a:pt x="1072" y="1047"/>
                  </a:lnTo>
                  <a:lnTo>
                    <a:pt x="1075" y="1047"/>
                  </a:lnTo>
                  <a:lnTo>
                    <a:pt x="1082" y="1047"/>
                  </a:lnTo>
                  <a:lnTo>
                    <a:pt x="1087" y="1047"/>
                  </a:lnTo>
                  <a:lnTo>
                    <a:pt x="1089" y="1044"/>
                  </a:lnTo>
                  <a:lnTo>
                    <a:pt x="1091" y="1044"/>
                  </a:lnTo>
                  <a:lnTo>
                    <a:pt x="1094" y="1044"/>
                  </a:lnTo>
                  <a:lnTo>
                    <a:pt x="1094" y="1047"/>
                  </a:lnTo>
                  <a:lnTo>
                    <a:pt x="1094" y="1047"/>
                  </a:lnTo>
                  <a:lnTo>
                    <a:pt x="1094" y="1047"/>
                  </a:lnTo>
                  <a:lnTo>
                    <a:pt x="1096" y="1047"/>
                  </a:lnTo>
                  <a:lnTo>
                    <a:pt x="1098" y="1047"/>
                  </a:lnTo>
                  <a:lnTo>
                    <a:pt x="1098" y="1047"/>
                  </a:lnTo>
                  <a:lnTo>
                    <a:pt x="1101" y="1047"/>
                  </a:lnTo>
                  <a:lnTo>
                    <a:pt x="1105" y="1042"/>
                  </a:lnTo>
                  <a:lnTo>
                    <a:pt x="1110" y="1037"/>
                  </a:lnTo>
                  <a:lnTo>
                    <a:pt x="1115" y="1030"/>
                  </a:lnTo>
                  <a:lnTo>
                    <a:pt x="1117" y="1025"/>
                  </a:lnTo>
                  <a:lnTo>
                    <a:pt x="1117" y="1023"/>
                  </a:lnTo>
                  <a:lnTo>
                    <a:pt x="1117" y="1023"/>
                  </a:lnTo>
                  <a:lnTo>
                    <a:pt x="1115" y="1021"/>
                  </a:lnTo>
                  <a:lnTo>
                    <a:pt x="1115" y="1021"/>
                  </a:lnTo>
                  <a:lnTo>
                    <a:pt x="1115" y="1021"/>
                  </a:lnTo>
                  <a:lnTo>
                    <a:pt x="1115" y="1021"/>
                  </a:lnTo>
                  <a:lnTo>
                    <a:pt x="1117" y="1021"/>
                  </a:lnTo>
                  <a:lnTo>
                    <a:pt x="1117" y="1021"/>
                  </a:lnTo>
                  <a:lnTo>
                    <a:pt x="1117" y="1018"/>
                  </a:lnTo>
                  <a:lnTo>
                    <a:pt x="1124" y="1013"/>
                  </a:lnTo>
                  <a:lnTo>
                    <a:pt x="1124" y="1011"/>
                  </a:lnTo>
                  <a:lnTo>
                    <a:pt x="1124" y="1011"/>
                  </a:lnTo>
                  <a:lnTo>
                    <a:pt x="1124" y="1006"/>
                  </a:lnTo>
                  <a:lnTo>
                    <a:pt x="1124" y="1006"/>
                  </a:lnTo>
                  <a:lnTo>
                    <a:pt x="1124" y="1006"/>
                  </a:lnTo>
                  <a:lnTo>
                    <a:pt x="1124" y="1004"/>
                  </a:lnTo>
                  <a:lnTo>
                    <a:pt x="1124" y="1004"/>
                  </a:lnTo>
                  <a:lnTo>
                    <a:pt x="1124" y="1004"/>
                  </a:lnTo>
                  <a:lnTo>
                    <a:pt x="1124" y="1004"/>
                  </a:lnTo>
                  <a:lnTo>
                    <a:pt x="1124" y="1002"/>
                  </a:lnTo>
                  <a:lnTo>
                    <a:pt x="1124" y="1002"/>
                  </a:lnTo>
                  <a:lnTo>
                    <a:pt x="1122" y="1002"/>
                  </a:lnTo>
                  <a:lnTo>
                    <a:pt x="1122" y="1002"/>
                  </a:lnTo>
                  <a:lnTo>
                    <a:pt x="1122" y="1002"/>
                  </a:lnTo>
                  <a:lnTo>
                    <a:pt x="1124" y="999"/>
                  </a:lnTo>
                  <a:lnTo>
                    <a:pt x="1124" y="999"/>
                  </a:lnTo>
                  <a:lnTo>
                    <a:pt x="1129" y="992"/>
                  </a:lnTo>
                  <a:lnTo>
                    <a:pt x="1131" y="990"/>
                  </a:lnTo>
                  <a:lnTo>
                    <a:pt x="1134" y="987"/>
                  </a:lnTo>
                  <a:lnTo>
                    <a:pt x="1139" y="985"/>
                  </a:lnTo>
                  <a:lnTo>
                    <a:pt x="1139" y="985"/>
                  </a:lnTo>
                  <a:lnTo>
                    <a:pt x="1139" y="983"/>
                  </a:lnTo>
                  <a:lnTo>
                    <a:pt x="1139" y="983"/>
                  </a:lnTo>
                  <a:lnTo>
                    <a:pt x="1139" y="980"/>
                  </a:lnTo>
                  <a:lnTo>
                    <a:pt x="1139" y="980"/>
                  </a:lnTo>
                  <a:lnTo>
                    <a:pt x="1139" y="978"/>
                  </a:lnTo>
                  <a:lnTo>
                    <a:pt x="1141" y="978"/>
                  </a:lnTo>
                  <a:lnTo>
                    <a:pt x="1141" y="976"/>
                  </a:lnTo>
                  <a:lnTo>
                    <a:pt x="1141" y="976"/>
                  </a:lnTo>
                  <a:lnTo>
                    <a:pt x="1141" y="973"/>
                  </a:lnTo>
                  <a:lnTo>
                    <a:pt x="1141" y="973"/>
                  </a:lnTo>
                  <a:lnTo>
                    <a:pt x="1141" y="973"/>
                  </a:lnTo>
                  <a:lnTo>
                    <a:pt x="1143" y="971"/>
                  </a:lnTo>
                  <a:lnTo>
                    <a:pt x="1141" y="971"/>
                  </a:lnTo>
                  <a:lnTo>
                    <a:pt x="1141" y="971"/>
                  </a:lnTo>
                  <a:close/>
                  <a:moveTo>
                    <a:pt x="620" y="126"/>
                  </a:moveTo>
                  <a:lnTo>
                    <a:pt x="620" y="126"/>
                  </a:lnTo>
                  <a:lnTo>
                    <a:pt x="620" y="123"/>
                  </a:lnTo>
                  <a:lnTo>
                    <a:pt x="620" y="126"/>
                  </a:lnTo>
                  <a:close/>
                  <a:moveTo>
                    <a:pt x="1326" y="966"/>
                  </a:moveTo>
                  <a:lnTo>
                    <a:pt x="1318" y="971"/>
                  </a:lnTo>
                  <a:lnTo>
                    <a:pt x="1318" y="973"/>
                  </a:lnTo>
                  <a:lnTo>
                    <a:pt x="1316" y="973"/>
                  </a:lnTo>
                  <a:lnTo>
                    <a:pt x="1314" y="985"/>
                  </a:lnTo>
                  <a:lnTo>
                    <a:pt x="1316" y="983"/>
                  </a:lnTo>
                  <a:lnTo>
                    <a:pt x="1316" y="983"/>
                  </a:lnTo>
                  <a:lnTo>
                    <a:pt x="1316" y="980"/>
                  </a:lnTo>
                  <a:lnTo>
                    <a:pt x="1318" y="976"/>
                  </a:lnTo>
                  <a:lnTo>
                    <a:pt x="1318" y="973"/>
                  </a:lnTo>
                  <a:lnTo>
                    <a:pt x="1318" y="973"/>
                  </a:lnTo>
                  <a:lnTo>
                    <a:pt x="1321" y="971"/>
                  </a:lnTo>
                  <a:lnTo>
                    <a:pt x="1323" y="971"/>
                  </a:lnTo>
                  <a:lnTo>
                    <a:pt x="1323" y="973"/>
                  </a:lnTo>
                  <a:lnTo>
                    <a:pt x="1323" y="976"/>
                  </a:lnTo>
                  <a:lnTo>
                    <a:pt x="1321" y="978"/>
                  </a:lnTo>
                  <a:lnTo>
                    <a:pt x="1321" y="978"/>
                  </a:lnTo>
                  <a:lnTo>
                    <a:pt x="1321" y="978"/>
                  </a:lnTo>
                  <a:lnTo>
                    <a:pt x="1323" y="978"/>
                  </a:lnTo>
                  <a:lnTo>
                    <a:pt x="1326" y="976"/>
                  </a:lnTo>
                  <a:lnTo>
                    <a:pt x="1326" y="973"/>
                  </a:lnTo>
                  <a:lnTo>
                    <a:pt x="1323" y="973"/>
                  </a:lnTo>
                  <a:lnTo>
                    <a:pt x="1326" y="971"/>
                  </a:lnTo>
                  <a:lnTo>
                    <a:pt x="1326" y="971"/>
                  </a:lnTo>
                  <a:lnTo>
                    <a:pt x="1326" y="968"/>
                  </a:lnTo>
                  <a:lnTo>
                    <a:pt x="1326" y="968"/>
                  </a:lnTo>
                  <a:lnTo>
                    <a:pt x="1326" y="966"/>
                  </a:lnTo>
                  <a:close/>
                  <a:moveTo>
                    <a:pt x="1356" y="535"/>
                  </a:moveTo>
                  <a:lnTo>
                    <a:pt x="1356" y="533"/>
                  </a:lnTo>
                  <a:lnTo>
                    <a:pt x="1352" y="528"/>
                  </a:lnTo>
                  <a:lnTo>
                    <a:pt x="1349" y="523"/>
                  </a:lnTo>
                  <a:lnTo>
                    <a:pt x="1347" y="521"/>
                  </a:lnTo>
                  <a:lnTo>
                    <a:pt x="1344" y="514"/>
                  </a:lnTo>
                  <a:lnTo>
                    <a:pt x="1340" y="509"/>
                  </a:lnTo>
                  <a:lnTo>
                    <a:pt x="1335" y="502"/>
                  </a:lnTo>
                  <a:lnTo>
                    <a:pt x="1335" y="502"/>
                  </a:lnTo>
                  <a:lnTo>
                    <a:pt x="1333" y="497"/>
                  </a:lnTo>
                  <a:lnTo>
                    <a:pt x="1330" y="493"/>
                  </a:lnTo>
                  <a:lnTo>
                    <a:pt x="1328" y="493"/>
                  </a:lnTo>
                  <a:lnTo>
                    <a:pt x="1323" y="497"/>
                  </a:lnTo>
                  <a:lnTo>
                    <a:pt x="1318" y="500"/>
                  </a:lnTo>
                  <a:lnTo>
                    <a:pt x="1314" y="502"/>
                  </a:lnTo>
                  <a:lnTo>
                    <a:pt x="1309" y="507"/>
                  </a:lnTo>
                  <a:lnTo>
                    <a:pt x="1297" y="514"/>
                  </a:lnTo>
                  <a:lnTo>
                    <a:pt x="1292" y="516"/>
                  </a:lnTo>
                  <a:lnTo>
                    <a:pt x="1285" y="521"/>
                  </a:lnTo>
                  <a:lnTo>
                    <a:pt x="1273" y="528"/>
                  </a:lnTo>
                  <a:lnTo>
                    <a:pt x="1264" y="535"/>
                  </a:lnTo>
                  <a:lnTo>
                    <a:pt x="1252" y="542"/>
                  </a:lnTo>
                  <a:lnTo>
                    <a:pt x="1240" y="549"/>
                  </a:lnTo>
                  <a:lnTo>
                    <a:pt x="1229" y="557"/>
                  </a:lnTo>
                  <a:lnTo>
                    <a:pt x="1217" y="561"/>
                  </a:lnTo>
                  <a:lnTo>
                    <a:pt x="1202" y="571"/>
                  </a:lnTo>
                  <a:lnTo>
                    <a:pt x="1188" y="580"/>
                  </a:lnTo>
                  <a:lnTo>
                    <a:pt x="1174" y="587"/>
                  </a:lnTo>
                  <a:lnTo>
                    <a:pt x="1160" y="597"/>
                  </a:lnTo>
                  <a:lnTo>
                    <a:pt x="1146" y="604"/>
                  </a:lnTo>
                  <a:lnTo>
                    <a:pt x="1131" y="613"/>
                  </a:lnTo>
                  <a:lnTo>
                    <a:pt x="1117" y="620"/>
                  </a:lnTo>
                  <a:lnTo>
                    <a:pt x="1103" y="628"/>
                  </a:lnTo>
                  <a:lnTo>
                    <a:pt x="1094" y="635"/>
                  </a:lnTo>
                  <a:lnTo>
                    <a:pt x="1084" y="639"/>
                  </a:lnTo>
                  <a:lnTo>
                    <a:pt x="1075" y="644"/>
                  </a:lnTo>
                  <a:lnTo>
                    <a:pt x="1065" y="649"/>
                  </a:lnTo>
                  <a:lnTo>
                    <a:pt x="1056" y="654"/>
                  </a:lnTo>
                  <a:lnTo>
                    <a:pt x="1044" y="661"/>
                  </a:lnTo>
                  <a:lnTo>
                    <a:pt x="1039" y="663"/>
                  </a:lnTo>
                  <a:lnTo>
                    <a:pt x="1034" y="665"/>
                  </a:lnTo>
                  <a:lnTo>
                    <a:pt x="1025" y="670"/>
                  </a:lnTo>
                  <a:lnTo>
                    <a:pt x="1025" y="670"/>
                  </a:lnTo>
                  <a:lnTo>
                    <a:pt x="1023" y="673"/>
                  </a:lnTo>
                  <a:lnTo>
                    <a:pt x="1020" y="673"/>
                  </a:lnTo>
                  <a:lnTo>
                    <a:pt x="1018" y="673"/>
                  </a:lnTo>
                  <a:lnTo>
                    <a:pt x="1018" y="673"/>
                  </a:lnTo>
                  <a:lnTo>
                    <a:pt x="1013" y="673"/>
                  </a:lnTo>
                  <a:lnTo>
                    <a:pt x="1013" y="670"/>
                  </a:lnTo>
                  <a:lnTo>
                    <a:pt x="1013" y="668"/>
                  </a:lnTo>
                  <a:lnTo>
                    <a:pt x="1016" y="668"/>
                  </a:lnTo>
                  <a:lnTo>
                    <a:pt x="1018" y="668"/>
                  </a:lnTo>
                  <a:lnTo>
                    <a:pt x="1020" y="668"/>
                  </a:lnTo>
                  <a:lnTo>
                    <a:pt x="1023" y="668"/>
                  </a:lnTo>
                  <a:lnTo>
                    <a:pt x="1023" y="668"/>
                  </a:lnTo>
                  <a:lnTo>
                    <a:pt x="1020" y="665"/>
                  </a:lnTo>
                  <a:lnTo>
                    <a:pt x="1020" y="665"/>
                  </a:lnTo>
                  <a:lnTo>
                    <a:pt x="1018" y="663"/>
                  </a:lnTo>
                  <a:lnTo>
                    <a:pt x="1016" y="661"/>
                  </a:lnTo>
                  <a:lnTo>
                    <a:pt x="1013" y="656"/>
                  </a:lnTo>
                  <a:lnTo>
                    <a:pt x="1011" y="654"/>
                  </a:lnTo>
                  <a:lnTo>
                    <a:pt x="1008" y="651"/>
                  </a:lnTo>
                  <a:lnTo>
                    <a:pt x="1006" y="651"/>
                  </a:lnTo>
                  <a:lnTo>
                    <a:pt x="1006" y="651"/>
                  </a:lnTo>
                  <a:lnTo>
                    <a:pt x="1004" y="651"/>
                  </a:lnTo>
                  <a:lnTo>
                    <a:pt x="1004" y="649"/>
                  </a:lnTo>
                  <a:lnTo>
                    <a:pt x="1004" y="649"/>
                  </a:lnTo>
                  <a:lnTo>
                    <a:pt x="1004" y="649"/>
                  </a:lnTo>
                  <a:lnTo>
                    <a:pt x="1006" y="649"/>
                  </a:lnTo>
                  <a:lnTo>
                    <a:pt x="1004" y="647"/>
                  </a:lnTo>
                  <a:lnTo>
                    <a:pt x="1004" y="647"/>
                  </a:lnTo>
                  <a:lnTo>
                    <a:pt x="1001" y="647"/>
                  </a:lnTo>
                  <a:lnTo>
                    <a:pt x="999" y="649"/>
                  </a:lnTo>
                  <a:lnTo>
                    <a:pt x="997" y="649"/>
                  </a:lnTo>
                  <a:lnTo>
                    <a:pt x="997" y="649"/>
                  </a:lnTo>
                  <a:lnTo>
                    <a:pt x="994" y="649"/>
                  </a:lnTo>
                  <a:lnTo>
                    <a:pt x="990" y="649"/>
                  </a:lnTo>
                  <a:lnTo>
                    <a:pt x="990" y="649"/>
                  </a:lnTo>
                  <a:lnTo>
                    <a:pt x="990" y="649"/>
                  </a:lnTo>
                  <a:lnTo>
                    <a:pt x="992" y="647"/>
                  </a:lnTo>
                  <a:lnTo>
                    <a:pt x="994" y="647"/>
                  </a:lnTo>
                  <a:lnTo>
                    <a:pt x="992" y="644"/>
                  </a:lnTo>
                  <a:lnTo>
                    <a:pt x="992" y="644"/>
                  </a:lnTo>
                  <a:lnTo>
                    <a:pt x="990" y="642"/>
                  </a:lnTo>
                  <a:lnTo>
                    <a:pt x="990" y="642"/>
                  </a:lnTo>
                  <a:lnTo>
                    <a:pt x="990" y="642"/>
                  </a:lnTo>
                  <a:lnTo>
                    <a:pt x="987" y="642"/>
                  </a:lnTo>
                  <a:lnTo>
                    <a:pt x="987" y="642"/>
                  </a:lnTo>
                  <a:lnTo>
                    <a:pt x="987" y="644"/>
                  </a:lnTo>
                  <a:lnTo>
                    <a:pt x="987" y="644"/>
                  </a:lnTo>
                  <a:lnTo>
                    <a:pt x="987" y="644"/>
                  </a:lnTo>
                  <a:lnTo>
                    <a:pt x="985" y="644"/>
                  </a:lnTo>
                  <a:lnTo>
                    <a:pt x="982" y="644"/>
                  </a:lnTo>
                  <a:lnTo>
                    <a:pt x="982" y="644"/>
                  </a:lnTo>
                  <a:lnTo>
                    <a:pt x="982" y="642"/>
                  </a:lnTo>
                  <a:lnTo>
                    <a:pt x="982" y="639"/>
                  </a:lnTo>
                  <a:lnTo>
                    <a:pt x="982" y="635"/>
                  </a:lnTo>
                  <a:lnTo>
                    <a:pt x="982" y="635"/>
                  </a:lnTo>
                  <a:lnTo>
                    <a:pt x="985" y="632"/>
                  </a:lnTo>
                  <a:lnTo>
                    <a:pt x="985" y="628"/>
                  </a:lnTo>
                  <a:lnTo>
                    <a:pt x="987" y="625"/>
                  </a:lnTo>
                  <a:lnTo>
                    <a:pt x="990" y="625"/>
                  </a:lnTo>
                  <a:lnTo>
                    <a:pt x="992" y="623"/>
                  </a:lnTo>
                  <a:lnTo>
                    <a:pt x="994" y="620"/>
                  </a:lnTo>
                  <a:lnTo>
                    <a:pt x="994" y="620"/>
                  </a:lnTo>
                  <a:lnTo>
                    <a:pt x="997" y="618"/>
                  </a:lnTo>
                  <a:lnTo>
                    <a:pt x="999" y="618"/>
                  </a:lnTo>
                  <a:lnTo>
                    <a:pt x="999" y="616"/>
                  </a:lnTo>
                  <a:lnTo>
                    <a:pt x="1001" y="616"/>
                  </a:lnTo>
                  <a:lnTo>
                    <a:pt x="1001" y="616"/>
                  </a:lnTo>
                  <a:lnTo>
                    <a:pt x="1004" y="613"/>
                  </a:lnTo>
                  <a:lnTo>
                    <a:pt x="1004" y="613"/>
                  </a:lnTo>
                  <a:lnTo>
                    <a:pt x="1006" y="613"/>
                  </a:lnTo>
                  <a:lnTo>
                    <a:pt x="1006" y="613"/>
                  </a:lnTo>
                  <a:lnTo>
                    <a:pt x="1008" y="611"/>
                  </a:lnTo>
                  <a:lnTo>
                    <a:pt x="1006" y="609"/>
                  </a:lnTo>
                  <a:lnTo>
                    <a:pt x="1004" y="609"/>
                  </a:lnTo>
                  <a:lnTo>
                    <a:pt x="1001" y="606"/>
                  </a:lnTo>
                  <a:lnTo>
                    <a:pt x="1001" y="606"/>
                  </a:lnTo>
                  <a:lnTo>
                    <a:pt x="999" y="606"/>
                  </a:lnTo>
                  <a:lnTo>
                    <a:pt x="999" y="606"/>
                  </a:lnTo>
                  <a:lnTo>
                    <a:pt x="997" y="606"/>
                  </a:lnTo>
                  <a:lnTo>
                    <a:pt x="997" y="606"/>
                  </a:lnTo>
                  <a:lnTo>
                    <a:pt x="994" y="606"/>
                  </a:lnTo>
                  <a:lnTo>
                    <a:pt x="994" y="606"/>
                  </a:lnTo>
                  <a:lnTo>
                    <a:pt x="992" y="606"/>
                  </a:lnTo>
                  <a:lnTo>
                    <a:pt x="992" y="604"/>
                  </a:lnTo>
                  <a:lnTo>
                    <a:pt x="990" y="599"/>
                  </a:lnTo>
                  <a:lnTo>
                    <a:pt x="990" y="594"/>
                  </a:lnTo>
                  <a:lnTo>
                    <a:pt x="987" y="592"/>
                  </a:lnTo>
                  <a:lnTo>
                    <a:pt x="987" y="590"/>
                  </a:lnTo>
                  <a:lnTo>
                    <a:pt x="985" y="587"/>
                  </a:lnTo>
                  <a:lnTo>
                    <a:pt x="982" y="587"/>
                  </a:lnTo>
                  <a:lnTo>
                    <a:pt x="980" y="587"/>
                  </a:lnTo>
                  <a:lnTo>
                    <a:pt x="980" y="585"/>
                  </a:lnTo>
                  <a:lnTo>
                    <a:pt x="978" y="585"/>
                  </a:lnTo>
                  <a:lnTo>
                    <a:pt x="978" y="583"/>
                  </a:lnTo>
                  <a:lnTo>
                    <a:pt x="978" y="583"/>
                  </a:lnTo>
                  <a:lnTo>
                    <a:pt x="975" y="580"/>
                  </a:lnTo>
                  <a:lnTo>
                    <a:pt x="973" y="580"/>
                  </a:lnTo>
                  <a:lnTo>
                    <a:pt x="971" y="583"/>
                  </a:lnTo>
                  <a:lnTo>
                    <a:pt x="968" y="583"/>
                  </a:lnTo>
                  <a:lnTo>
                    <a:pt x="968" y="585"/>
                  </a:lnTo>
                  <a:lnTo>
                    <a:pt x="966" y="585"/>
                  </a:lnTo>
                  <a:lnTo>
                    <a:pt x="963" y="587"/>
                  </a:lnTo>
                  <a:lnTo>
                    <a:pt x="963" y="590"/>
                  </a:lnTo>
                  <a:lnTo>
                    <a:pt x="963" y="592"/>
                  </a:lnTo>
                  <a:lnTo>
                    <a:pt x="966" y="594"/>
                  </a:lnTo>
                  <a:lnTo>
                    <a:pt x="966" y="594"/>
                  </a:lnTo>
                  <a:lnTo>
                    <a:pt x="968" y="597"/>
                  </a:lnTo>
                  <a:lnTo>
                    <a:pt x="968" y="599"/>
                  </a:lnTo>
                  <a:lnTo>
                    <a:pt x="968" y="602"/>
                  </a:lnTo>
                  <a:lnTo>
                    <a:pt x="968" y="602"/>
                  </a:lnTo>
                  <a:lnTo>
                    <a:pt x="968" y="604"/>
                  </a:lnTo>
                  <a:lnTo>
                    <a:pt x="971" y="606"/>
                  </a:lnTo>
                  <a:lnTo>
                    <a:pt x="971" y="609"/>
                  </a:lnTo>
                  <a:lnTo>
                    <a:pt x="968" y="609"/>
                  </a:lnTo>
                  <a:lnTo>
                    <a:pt x="966" y="609"/>
                  </a:lnTo>
                  <a:lnTo>
                    <a:pt x="966" y="609"/>
                  </a:lnTo>
                  <a:lnTo>
                    <a:pt x="963" y="611"/>
                  </a:lnTo>
                  <a:lnTo>
                    <a:pt x="961" y="613"/>
                  </a:lnTo>
                  <a:lnTo>
                    <a:pt x="961" y="616"/>
                  </a:lnTo>
                  <a:lnTo>
                    <a:pt x="961" y="618"/>
                  </a:lnTo>
                  <a:lnTo>
                    <a:pt x="963" y="618"/>
                  </a:lnTo>
                  <a:lnTo>
                    <a:pt x="963" y="620"/>
                  </a:lnTo>
                  <a:lnTo>
                    <a:pt x="966" y="620"/>
                  </a:lnTo>
                  <a:lnTo>
                    <a:pt x="966" y="623"/>
                  </a:lnTo>
                  <a:lnTo>
                    <a:pt x="968" y="625"/>
                  </a:lnTo>
                  <a:lnTo>
                    <a:pt x="968" y="628"/>
                  </a:lnTo>
                  <a:lnTo>
                    <a:pt x="968" y="630"/>
                  </a:lnTo>
                  <a:lnTo>
                    <a:pt x="968" y="630"/>
                  </a:lnTo>
                  <a:lnTo>
                    <a:pt x="971" y="632"/>
                  </a:lnTo>
                  <a:lnTo>
                    <a:pt x="973" y="635"/>
                  </a:lnTo>
                  <a:lnTo>
                    <a:pt x="973" y="637"/>
                  </a:lnTo>
                  <a:lnTo>
                    <a:pt x="973" y="637"/>
                  </a:lnTo>
                  <a:lnTo>
                    <a:pt x="973" y="637"/>
                  </a:lnTo>
                  <a:lnTo>
                    <a:pt x="973" y="639"/>
                  </a:lnTo>
                  <a:lnTo>
                    <a:pt x="973" y="639"/>
                  </a:lnTo>
                  <a:lnTo>
                    <a:pt x="975" y="642"/>
                  </a:lnTo>
                  <a:lnTo>
                    <a:pt x="975" y="642"/>
                  </a:lnTo>
                  <a:lnTo>
                    <a:pt x="975" y="642"/>
                  </a:lnTo>
                  <a:lnTo>
                    <a:pt x="978" y="644"/>
                  </a:lnTo>
                  <a:lnTo>
                    <a:pt x="980" y="644"/>
                  </a:lnTo>
                  <a:lnTo>
                    <a:pt x="982" y="647"/>
                  </a:lnTo>
                  <a:lnTo>
                    <a:pt x="982" y="649"/>
                  </a:lnTo>
                  <a:lnTo>
                    <a:pt x="985" y="649"/>
                  </a:lnTo>
                  <a:lnTo>
                    <a:pt x="985" y="649"/>
                  </a:lnTo>
                  <a:lnTo>
                    <a:pt x="985" y="651"/>
                  </a:lnTo>
                  <a:lnTo>
                    <a:pt x="987" y="651"/>
                  </a:lnTo>
                  <a:lnTo>
                    <a:pt x="987" y="651"/>
                  </a:lnTo>
                  <a:lnTo>
                    <a:pt x="987" y="654"/>
                  </a:lnTo>
                  <a:lnTo>
                    <a:pt x="987" y="654"/>
                  </a:lnTo>
                  <a:lnTo>
                    <a:pt x="987" y="656"/>
                  </a:lnTo>
                  <a:lnTo>
                    <a:pt x="987" y="658"/>
                  </a:lnTo>
                  <a:lnTo>
                    <a:pt x="987" y="661"/>
                  </a:lnTo>
                  <a:lnTo>
                    <a:pt x="990" y="663"/>
                  </a:lnTo>
                  <a:lnTo>
                    <a:pt x="990" y="665"/>
                  </a:lnTo>
                  <a:lnTo>
                    <a:pt x="992" y="665"/>
                  </a:lnTo>
                  <a:lnTo>
                    <a:pt x="992" y="668"/>
                  </a:lnTo>
                  <a:lnTo>
                    <a:pt x="994" y="668"/>
                  </a:lnTo>
                  <a:lnTo>
                    <a:pt x="994" y="670"/>
                  </a:lnTo>
                  <a:lnTo>
                    <a:pt x="994" y="673"/>
                  </a:lnTo>
                  <a:lnTo>
                    <a:pt x="992" y="673"/>
                  </a:lnTo>
                  <a:lnTo>
                    <a:pt x="992" y="675"/>
                  </a:lnTo>
                  <a:lnTo>
                    <a:pt x="990" y="675"/>
                  </a:lnTo>
                  <a:lnTo>
                    <a:pt x="990" y="675"/>
                  </a:lnTo>
                  <a:lnTo>
                    <a:pt x="990" y="677"/>
                  </a:lnTo>
                  <a:lnTo>
                    <a:pt x="990" y="680"/>
                  </a:lnTo>
                  <a:lnTo>
                    <a:pt x="990" y="682"/>
                  </a:lnTo>
                  <a:lnTo>
                    <a:pt x="990" y="682"/>
                  </a:lnTo>
                  <a:lnTo>
                    <a:pt x="990" y="682"/>
                  </a:lnTo>
                  <a:lnTo>
                    <a:pt x="990" y="684"/>
                  </a:lnTo>
                  <a:lnTo>
                    <a:pt x="992" y="684"/>
                  </a:lnTo>
                  <a:lnTo>
                    <a:pt x="992" y="684"/>
                  </a:lnTo>
                  <a:lnTo>
                    <a:pt x="992" y="687"/>
                  </a:lnTo>
                  <a:lnTo>
                    <a:pt x="994" y="687"/>
                  </a:lnTo>
                  <a:lnTo>
                    <a:pt x="992" y="689"/>
                  </a:lnTo>
                  <a:lnTo>
                    <a:pt x="992" y="689"/>
                  </a:lnTo>
                  <a:lnTo>
                    <a:pt x="992" y="692"/>
                  </a:lnTo>
                  <a:lnTo>
                    <a:pt x="994" y="694"/>
                  </a:lnTo>
                  <a:lnTo>
                    <a:pt x="994" y="696"/>
                  </a:lnTo>
                  <a:lnTo>
                    <a:pt x="997" y="699"/>
                  </a:lnTo>
                  <a:lnTo>
                    <a:pt x="997" y="701"/>
                  </a:lnTo>
                  <a:lnTo>
                    <a:pt x="997" y="701"/>
                  </a:lnTo>
                  <a:lnTo>
                    <a:pt x="997" y="703"/>
                  </a:lnTo>
                  <a:lnTo>
                    <a:pt x="999" y="703"/>
                  </a:lnTo>
                  <a:lnTo>
                    <a:pt x="999" y="706"/>
                  </a:lnTo>
                  <a:lnTo>
                    <a:pt x="1001" y="706"/>
                  </a:lnTo>
                  <a:lnTo>
                    <a:pt x="1001" y="706"/>
                  </a:lnTo>
                  <a:lnTo>
                    <a:pt x="1001" y="706"/>
                  </a:lnTo>
                  <a:lnTo>
                    <a:pt x="1004" y="706"/>
                  </a:lnTo>
                  <a:lnTo>
                    <a:pt x="1004" y="706"/>
                  </a:lnTo>
                  <a:lnTo>
                    <a:pt x="1004" y="708"/>
                  </a:lnTo>
                  <a:lnTo>
                    <a:pt x="1004" y="708"/>
                  </a:lnTo>
                  <a:lnTo>
                    <a:pt x="1004" y="710"/>
                  </a:lnTo>
                  <a:lnTo>
                    <a:pt x="1004" y="710"/>
                  </a:lnTo>
                  <a:lnTo>
                    <a:pt x="1004" y="713"/>
                  </a:lnTo>
                  <a:lnTo>
                    <a:pt x="1004" y="713"/>
                  </a:lnTo>
                  <a:lnTo>
                    <a:pt x="1004" y="715"/>
                  </a:lnTo>
                  <a:lnTo>
                    <a:pt x="1001" y="715"/>
                  </a:lnTo>
                  <a:lnTo>
                    <a:pt x="1001" y="718"/>
                  </a:lnTo>
                  <a:lnTo>
                    <a:pt x="999" y="718"/>
                  </a:lnTo>
                  <a:lnTo>
                    <a:pt x="999" y="720"/>
                  </a:lnTo>
                  <a:lnTo>
                    <a:pt x="999" y="722"/>
                  </a:lnTo>
                  <a:lnTo>
                    <a:pt x="999" y="725"/>
                  </a:lnTo>
                  <a:lnTo>
                    <a:pt x="999" y="725"/>
                  </a:lnTo>
                  <a:lnTo>
                    <a:pt x="999" y="725"/>
                  </a:lnTo>
                  <a:lnTo>
                    <a:pt x="999" y="727"/>
                  </a:lnTo>
                  <a:lnTo>
                    <a:pt x="999" y="727"/>
                  </a:lnTo>
                  <a:lnTo>
                    <a:pt x="999" y="727"/>
                  </a:lnTo>
                  <a:lnTo>
                    <a:pt x="997" y="727"/>
                  </a:lnTo>
                  <a:lnTo>
                    <a:pt x="997" y="727"/>
                  </a:lnTo>
                  <a:lnTo>
                    <a:pt x="997" y="727"/>
                  </a:lnTo>
                  <a:lnTo>
                    <a:pt x="997" y="727"/>
                  </a:lnTo>
                  <a:lnTo>
                    <a:pt x="997" y="729"/>
                  </a:lnTo>
                  <a:lnTo>
                    <a:pt x="997" y="729"/>
                  </a:lnTo>
                  <a:lnTo>
                    <a:pt x="997" y="729"/>
                  </a:lnTo>
                  <a:lnTo>
                    <a:pt x="997" y="729"/>
                  </a:lnTo>
                  <a:lnTo>
                    <a:pt x="994" y="729"/>
                  </a:lnTo>
                  <a:lnTo>
                    <a:pt x="994" y="727"/>
                  </a:lnTo>
                  <a:lnTo>
                    <a:pt x="992" y="725"/>
                  </a:lnTo>
                  <a:lnTo>
                    <a:pt x="990" y="722"/>
                  </a:lnTo>
                  <a:lnTo>
                    <a:pt x="987" y="722"/>
                  </a:lnTo>
                  <a:lnTo>
                    <a:pt x="987" y="722"/>
                  </a:lnTo>
                  <a:lnTo>
                    <a:pt x="985" y="722"/>
                  </a:lnTo>
                  <a:lnTo>
                    <a:pt x="982" y="720"/>
                  </a:lnTo>
                  <a:lnTo>
                    <a:pt x="982" y="718"/>
                  </a:lnTo>
                  <a:lnTo>
                    <a:pt x="982" y="718"/>
                  </a:lnTo>
                  <a:lnTo>
                    <a:pt x="982" y="715"/>
                  </a:lnTo>
                  <a:lnTo>
                    <a:pt x="985" y="715"/>
                  </a:lnTo>
                  <a:lnTo>
                    <a:pt x="985" y="713"/>
                  </a:lnTo>
                  <a:lnTo>
                    <a:pt x="987" y="710"/>
                  </a:lnTo>
                  <a:lnTo>
                    <a:pt x="985" y="708"/>
                  </a:lnTo>
                  <a:lnTo>
                    <a:pt x="982" y="708"/>
                  </a:lnTo>
                  <a:lnTo>
                    <a:pt x="980" y="708"/>
                  </a:lnTo>
                  <a:lnTo>
                    <a:pt x="978" y="708"/>
                  </a:lnTo>
                  <a:lnTo>
                    <a:pt x="975" y="708"/>
                  </a:lnTo>
                  <a:lnTo>
                    <a:pt x="973" y="708"/>
                  </a:lnTo>
                  <a:lnTo>
                    <a:pt x="971" y="708"/>
                  </a:lnTo>
                  <a:lnTo>
                    <a:pt x="968" y="706"/>
                  </a:lnTo>
                  <a:lnTo>
                    <a:pt x="966" y="706"/>
                  </a:lnTo>
                  <a:lnTo>
                    <a:pt x="966" y="703"/>
                  </a:lnTo>
                  <a:lnTo>
                    <a:pt x="966" y="701"/>
                  </a:lnTo>
                  <a:lnTo>
                    <a:pt x="966" y="701"/>
                  </a:lnTo>
                  <a:lnTo>
                    <a:pt x="963" y="699"/>
                  </a:lnTo>
                  <a:lnTo>
                    <a:pt x="961" y="699"/>
                  </a:lnTo>
                  <a:lnTo>
                    <a:pt x="959" y="699"/>
                  </a:lnTo>
                  <a:lnTo>
                    <a:pt x="956" y="699"/>
                  </a:lnTo>
                  <a:lnTo>
                    <a:pt x="954" y="696"/>
                  </a:lnTo>
                  <a:lnTo>
                    <a:pt x="952" y="696"/>
                  </a:lnTo>
                  <a:lnTo>
                    <a:pt x="949" y="694"/>
                  </a:lnTo>
                  <a:lnTo>
                    <a:pt x="947" y="694"/>
                  </a:lnTo>
                  <a:lnTo>
                    <a:pt x="945" y="694"/>
                  </a:lnTo>
                  <a:lnTo>
                    <a:pt x="942" y="694"/>
                  </a:lnTo>
                  <a:lnTo>
                    <a:pt x="940" y="696"/>
                  </a:lnTo>
                  <a:lnTo>
                    <a:pt x="937" y="696"/>
                  </a:lnTo>
                  <a:lnTo>
                    <a:pt x="935" y="696"/>
                  </a:lnTo>
                  <a:lnTo>
                    <a:pt x="935" y="696"/>
                  </a:lnTo>
                  <a:lnTo>
                    <a:pt x="935" y="696"/>
                  </a:lnTo>
                  <a:lnTo>
                    <a:pt x="933" y="696"/>
                  </a:lnTo>
                  <a:lnTo>
                    <a:pt x="933" y="696"/>
                  </a:lnTo>
                  <a:lnTo>
                    <a:pt x="933" y="696"/>
                  </a:lnTo>
                  <a:lnTo>
                    <a:pt x="930" y="696"/>
                  </a:lnTo>
                  <a:lnTo>
                    <a:pt x="930" y="696"/>
                  </a:lnTo>
                  <a:lnTo>
                    <a:pt x="928" y="699"/>
                  </a:lnTo>
                  <a:lnTo>
                    <a:pt x="928" y="699"/>
                  </a:lnTo>
                  <a:lnTo>
                    <a:pt x="928" y="699"/>
                  </a:lnTo>
                  <a:lnTo>
                    <a:pt x="926" y="699"/>
                  </a:lnTo>
                  <a:lnTo>
                    <a:pt x="926" y="701"/>
                  </a:lnTo>
                  <a:lnTo>
                    <a:pt x="926" y="703"/>
                  </a:lnTo>
                  <a:lnTo>
                    <a:pt x="926" y="703"/>
                  </a:lnTo>
                  <a:lnTo>
                    <a:pt x="926" y="706"/>
                  </a:lnTo>
                  <a:lnTo>
                    <a:pt x="926" y="706"/>
                  </a:lnTo>
                  <a:lnTo>
                    <a:pt x="928" y="708"/>
                  </a:lnTo>
                  <a:lnTo>
                    <a:pt x="928" y="713"/>
                  </a:lnTo>
                  <a:lnTo>
                    <a:pt x="928" y="715"/>
                  </a:lnTo>
                  <a:lnTo>
                    <a:pt x="928" y="715"/>
                  </a:lnTo>
                  <a:lnTo>
                    <a:pt x="926" y="715"/>
                  </a:lnTo>
                  <a:lnTo>
                    <a:pt x="926" y="715"/>
                  </a:lnTo>
                  <a:lnTo>
                    <a:pt x="923" y="713"/>
                  </a:lnTo>
                  <a:lnTo>
                    <a:pt x="923" y="713"/>
                  </a:lnTo>
                  <a:lnTo>
                    <a:pt x="921" y="713"/>
                  </a:lnTo>
                  <a:lnTo>
                    <a:pt x="921" y="713"/>
                  </a:lnTo>
                  <a:lnTo>
                    <a:pt x="919" y="713"/>
                  </a:lnTo>
                  <a:lnTo>
                    <a:pt x="916" y="713"/>
                  </a:lnTo>
                  <a:lnTo>
                    <a:pt x="916" y="713"/>
                  </a:lnTo>
                  <a:lnTo>
                    <a:pt x="916" y="713"/>
                  </a:lnTo>
                  <a:lnTo>
                    <a:pt x="916" y="715"/>
                  </a:lnTo>
                  <a:lnTo>
                    <a:pt x="914" y="715"/>
                  </a:lnTo>
                  <a:lnTo>
                    <a:pt x="916" y="718"/>
                  </a:lnTo>
                  <a:lnTo>
                    <a:pt x="916" y="718"/>
                  </a:lnTo>
                  <a:lnTo>
                    <a:pt x="916" y="720"/>
                  </a:lnTo>
                  <a:lnTo>
                    <a:pt x="916" y="720"/>
                  </a:lnTo>
                  <a:lnTo>
                    <a:pt x="916" y="720"/>
                  </a:lnTo>
                  <a:lnTo>
                    <a:pt x="916" y="720"/>
                  </a:lnTo>
                  <a:lnTo>
                    <a:pt x="914" y="720"/>
                  </a:lnTo>
                  <a:lnTo>
                    <a:pt x="914" y="720"/>
                  </a:lnTo>
                  <a:lnTo>
                    <a:pt x="914" y="720"/>
                  </a:lnTo>
                  <a:lnTo>
                    <a:pt x="911" y="722"/>
                  </a:lnTo>
                  <a:lnTo>
                    <a:pt x="911" y="722"/>
                  </a:lnTo>
                  <a:lnTo>
                    <a:pt x="909" y="722"/>
                  </a:lnTo>
                  <a:lnTo>
                    <a:pt x="907" y="722"/>
                  </a:lnTo>
                  <a:lnTo>
                    <a:pt x="904" y="722"/>
                  </a:lnTo>
                  <a:lnTo>
                    <a:pt x="902" y="722"/>
                  </a:lnTo>
                  <a:lnTo>
                    <a:pt x="900" y="720"/>
                  </a:lnTo>
                  <a:lnTo>
                    <a:pt x="900" y="718"/>
                  </a:lnTo>
                  <a:lnTo>
                    <a:pt x="900" y="715"/>
                  </a:lnTo>
                  <a:lnTo>
                    <a:pt x="897" y="713"/>
                  </a:lnTo>
                  <a:lnTo>
                    <a:pt x="897" y="713"/>
                  </a:lnTo>
                  <a:lnTo>
                    <a:pt x="895" y="713"/>
                  </a:lnTo>
                  <a:lnTo>
                    <a:pt x="892" y="713"/>
                  </a:lnTo>
                  <a:lnTo>
                    <a:pt x="892" y="715"/>
                  </a:lnTo>
                  <a:lnTo>
                    <a:pt x="890" y="713"/>
                  </a:lnTo>
                  <a:lnTo>
                    <a:pt x="890" y="713"/>
                  </a:lnTo>
                  <a:lnTo>
                    <a:pt x="888" y="713"/>
                  </a:lnTo>
                  <a:lnTo>
                    <a:pt x="888" y="713"/>
                  </a:lnTo>
                  <a:lnTo>
                    <a:pt x="885" y="710"/>
                  </a:lnTo>
                  <a:lnTo>
                    <a:pt x="885" y="710"/>
                  </a:lnTo>
                  <a:lnTo>
                    <a:pt x="885" y="710"/>
                  </a:lnTo>
                  <a:lnTo>
                    <a:pt x="883" y="710"/>
                  </a:lnTo>
                  <a:lnTo>
                    <a:pt x="883" y="708"/>
                  </a:lnTo>
                  <a:lnTo>
                    <a:pt x="883" y="710"/>
                  </a:lnTo>
                  <a:lnTo>
                    <a:pt x="881" y="710"/>
                  </a:lnTo>
                  <a:lnTo>
                    <a:pt x="883" y="713"/>
                  </a:lnTo>
                  <a:lnTo>
                    <a:pt x="883" y="715"/>
                  </a:lnTo>
                  <a:lnTo>
                    <a:pt x="883" y="715"/>
                  </a:lnTo>
                  <a:lnTo>
                    <a:pt x="885" y="718"/>
                  </a:lnTo>
                  <a:lnTo>
                    <a:pt x="885" y="718"/>
                  </a:lnTo>
                  <a:lnTo>
                    <a:pt x="885" y="718"/>
                  </a:lnTo>
                  <a:lnTo>
                    <a:pt x="885" y="720"/>
                  </a:lnTo>
                  <a:lnTo>
                    <a:pt x="885" y="720"/>
                  </a:lnTo>
                  <a:lnTo>
                    <a:pt x="885" y="722"/>
                  </a:lnTo>
                  <a:lnTo>
                    <a:pt x="885" y="722"/>
                  </a:lnTo>
                  <a:lnTo>
                    <a:pt x="888" y="725"/>
                  </a:lnTo>
                  <a:lnTo>
                    <a:pt x="888" y="725"/>
                  </a:lnTo>
                  <a:lnTo>
                    <a:pt x="888" y="725"/>
                  </a:lnTo>
                  <a:lnTo>
                    <a:pt x="885" y="725"/>
                  </a:lnTo>
                  <a:lnTo>
                    <a:pt x="885" y="725"/>
                  </a:lnTo>
                  <a:lnTo>
                    <a:pt x="885" y="725"/>
                  </a:lnTo>
                  <a:lnTo>
                    <a:pt x="883" y="725"/>
                  </a:lnTo>
                  <a:lnTo>
                    <a:pt x="883" y="725"/>
                  </a:lnTo>
                  <a:lnTo>
                    <a:pt x="881" y="722"/>
                  </a:lnTo>
                  <a:lnTo>
                    <a:pt x="878" y="722"/>
                  </a:lnTo>
                  <a:lnTo>
                    <a:pt x="878" y="720"/>
                  </a:lnTo>
                  <a:lnTo>
                    <a:pt x="876" y="718"/>
                  </a:lnTo>
                  <a:lnTo>
                    <a:pt x="876" y="715"/>
                  </a:lnTo>
                  <a:lnTo>
                    <a:pt x="874" y="715"/>
                  </a:lnTo>
                  <a:lnTo>
                    <a:pt x="874" y="713"/>
                  </a:lnTo>
                  <a:lnTo>
                    <a:pt x="871" y="713"/>
                  </a:lnTo>
                  <a:lnTo>
                    <a:pt x="871" y="710"/>
                  </a:lnTo>
                  <a:lnTo>
                    <a:pt x="871" y="710"/>
                  </a:lnTo>
                  <a:lnTo>
                    <a:pt x="871" y="708"/>
                  </a:lnTo>
                  <a:lnTo>
                    <a:pt x="871" y="708"/>
                  </a:lnTo>
                  <a:lnTo>
                    <a:pt x="874" y="706"/>
                  </a:lnTo>
                  <a:lnTo>
                    <a:pt x="874" y="706"/>
                  </a:lnTo>
                  <a:lnTo>
                    <a:pt x="876" y="703"/>
                  </a:lnTo>
                  <a:lnTo>
                    <a:pt x="876" y="703"/>
                  </a:lnTo>
                  <a:lnTo>
                    <a:pt x="874" y="703"/>
                  </a:lnTo>
                  <a:lnTo>
                    <a:pt x="874" y="703"/>
                  </a:lnTo>
                  <a:lnTo>
                    <a:pt x="874" y="701"/>
                  </a:lnTo>
                  <a:lnTo>
                    <a:pt x="871" y="701"/>
                  </a:lnTo>
                  <a:lnTo>
                    <a:pt x="871" y="701"/>
                  </a:lnTo>
                  <a:lnTo>
                    <a:pt x="871" y="699"/>
                  </a:lnTo>
                  <a:lnTo>
                    <a:pt x="871" y="699"/>
                  </a:lnTo>
                  <a:lnTo>
                    <a:pt x="869" y="699"/>
                  </a:lnTo>
                  <a:lnTo>
                    <a:pt x="869" y="696"/>
                  </a:lnTo>
                  <a:lnTo>
                    <a:pt x="869" y="696"/>
                  </a:lnTo>
                  <a:lnTo>
                    <a:pt x="866" y="696"/>
                  </a:lnTo>
                  <a:lnTo>
                    <a:pt x="866" y="696"/>
                  </a:lnTo>
                  <a:lnTo>
                    <a:pt x="866" y="694"/>
                  </a:lnTo>
                  <a:lnTo>
                    <a:pt x="866" y="694"/>
                  </a:lnTo>
                  <a:lnTo>
                    <a:pt x="866" y="694"/>
                  </a:lnTo>
                  <a:lnTo>
                    <a:pt x="869" y="694"/>
                  </a:lnTo>
                  <a:lnTo>
                    <a:pt x="869" y="692"/>
                  </a:lnTo>
                  <a:lnTo>
                    <a:pt x="866" y="692"/>
                  </a:lnTo>
                  <a:lnTo>
                    <a:pt x="864" y="689"/>
                  </a:lnTo>
                  <a:lnTo>
                    <a:pt x="864" y="689"/>
                  </a:lnTo>
                  <a:lnTo>
                    <a:pt x="864" y="687"/>
                  </a:lnTo>
                  <a:lnTo>
                    <a:pt x="862" y="687"/>
                  </a:lnTo>
                  <a:lnTo>
                    <a:pt x="862" y="687"/>
                  </a:lnTo>
                  <a:lnTo>
                    <a:pt x="862" y="684"/>
                  </a:lnTo>
                  <a:lnTo>
                    <a:pt x="862" y="684"/>
                  </a:lnTo>
                  <a:lnTo>
                    <a:pt x="862" y="684"/>
                  </a:lnTo>
                  <a:lnTo>
                    <a:pt x="862" y="682"/>
                  </a:lnTo>
                  <a:lnTo>
                    <a:pt x="859" y="682"/>
                  </a:lnTo>
                  <a:lnTo>
                    <a:pt x="859" y="680"/>
                  </a:lnTo>
                  <a:lnTo>
                    <a:pt x="859" y="680"/>
                  </a:lnTo>
                  <a:lnTo>
                    <a:pt x="859" y="677"/>
                  </a:lnTo>
                  <a:lnTo>
                    <a:pt x="862" y="677"/>
                  </a:lnTo>
                  <a:lnTo>
                    <a:pt x="864" y="677"/>
                  </a:lnTo>
                  <a:lnTo>
                    <a:pt x="864" y="677"/>
                  </a:lnTo>
                  <a:lnTo>
                    <a:pt x="862" y="675"/>
                  </a:lnTo>
                  <a:lnTo>
                    <a:pt x="862" y="673"/>
                  </a:lnTo>
                  <a:lnTo>
                    <a:pt x="859" y="673"/>
                  </a:lnTo>
                  <a:lnTo>
                    <a:pt x="859" y="670"/>
                  </a:lnTo>
                  <a:lnTo>
                    <a:pt x="857" y="670"/>
                  </a:lnTo>
                  <a:lnTo>
                    <a:pt x="857" y="668"/>
                  </a:lnTo>
                  <a:lnTo>
                    <a:pt x="857" y="665"/>
                  </a:lnTo>
                  <a:lnTo>
                    <a:pt x="859" y="665"/>
                  </a:lnTo>
                  <a:lnTo>
                    <a:pt x="859" y="663"/>
                  </a:lnTo>
                  <a:lnTo>
                    <a:pt x="859" y="661"/>
                  </a:lnTo>
                  <a:lnTo>
                    <a:pt x="859" y="661"/>
                  </a:lnTo>
                  <a:lnTo>
                    <a:pt x="857" y="661"/>
                  </a:lnTo>
                  <a:lnTo>
                    <a:pt x="855" y="658"/>
                  </a:lnTo>
                  <a:lnTo>
                    <a:pt x="855" y="658"/>
                  </a:lnTo>
                  <a:lnTo>
                    <a:pt x="852" y="656"/>
                  </a:lnTo>
                  <a:lnTo>
                    <a:pt x="850" y="656"/>
                  </a:lnTo>
                  <a:lnTo>
                    <a:pt x="850" y="654"/>
                  </a:lnTo>
                  <a:lnTo>
                    <a:pt x="848" y="654"/>
                  </a:lnTo>
                  <a:lnTo>
                    <a:pt x="848" y="654"/>
                  </a:lnTo>
                  <a:lnTo>
                    <a:pt x="845" y="654"/>
                  </a:lnTo>
                  <a:lnTo>
                    <a:pt x="845" y="654"/>
                  </a:lnTo>
                  <a:lnTo>
                    <a:pt x="845" y="654"/>
                  </a:lnTo>
                  <a:lnTo>
                    <a:pt x="843" y="654"/>
                  </a:lnTo>
                  <a:lnTo>
                    <a:pt x="843" y="656"/>
                  </a:lnTo>
                  <a:lnTo>
                    <a:pt x="845" y="656"/>
                  </a:lnTo>
                  <a:lnTo>
                    <a:pt x="845" y="658"/>
                  </a:lnTo>
                  <a:lnTo>
                    <a:pt x="845" y="661"/>
                  </a:lnTo>
                  <a:lnTo>
                    <a:pt x="845" y="663"/>
                  </a:lnTo>
                  <a:lnTo>
                    <a:pt x="845" y="663"/>
                  </a:lnTo>
                  <a:lnTo>
                    <a:pt x="843" y="665"/>
                  </a:lnTo>
                  <a:lnTo>
                    <a:pt x="843" y="665"/>
                  </a:lnTo>
                  <a:lnTo>
                    <a:pt x="840" y="665"/>
                  </a:lnTo>
                  <a:lnTo>
                    <a:pt x="840" y="665"/>
                  </a:lnTo>
                  <a:lnTo>
                    <a:pt x="840" y="668"/>
                  </a:lnTo>
                  <a:lnTo>
                    <a:pt x="840" y="670"/>
                  </a:lnTo>
                  <a:lnTo>
                    <a:pt x="843" y="675"/>
                  </a:lnTo>
                  <a:lnTo>
                    <a:pt x="845" y="677"/>
                  </a:lnTo>
                  <a:lnTo>
                    <a:pt x="845" y="677"/>
                  </a:lnTo>
                  <a:lnTo>
                    <a:pt x="845" y="680"/>
                  </a:lnTo>
                  <a:lnTo>
                    <a:pt x="848" y="682"/>
                  </a:lnTo>
                  <a:lnTo>
                    <a:pt x="848" y="684"/>
                  </a:lnTo>
                  <a:lnTo>
                    <a:pt x="845" y="687"/>
                  </a:lnTo>
                  <a:lnTo>
                    <a:pt x="845" y="687"/>
                  </a:lnTo>
                  <a:lnTo>
                    <a:pt x="843" y="689"/>
                  </a:lnTo>
                  <a:lnTo>
                    <a:pt x="843" y="692"/>
                  </a:lnTo>
                  <a:lnTo>
                    <a:pt x="843" y="692"/>
                  </a:lnTo>
                  <a:lnTo>
                    <a:pt x="840" y="692"/>
                  </a:lnTo>
                  <a:lnTo>
                    <a:pt x="838" y="689"/>
                  </a:lnTo>
                  <a:lnTo>
                    <a:pt x="838" y="687"/>
                  </a:lnTo>
                  <a:lnTo>
                    <a:pt x="836" y="687"/>
                  </a:lnTo>
                  <a:lnTo>
                    <a:pt x="836" y="689"/>
                  </a:lnTo>
                  <a:lnTo>
                    <a:pt x="838" y="692"/>
                  </a:lnTo>
                  <a:lnTo>
                    <a:pt x="838" y="694"/>
                  </a:lnTo>
                  <a:lnTo>
                    <a:pt x="838" y="694"/>
                  </a:lnTo>
                  <a:lnTo>
                    <a:pt x="838" y="694"/>
                  </a:lnTo>
                  <a:lnTo>
                    <a:pt x="836" y="692"/>
                  </a:lnTo>
                  <a:lnTo>
                    <a:pt x="836" y="692"/>
                  </a:lnTo>
                  <a:lnTo>
                    <a:pt x="833" y="692"/>
                  </a:lnTo>
                  <a:lnTo>
                    <a:pt x="833" y="694"/>
                  </a:lnTo>
                  <a:lnTo>
                    <a:pt x="831" y="694"/>
                  </a:lnTo>
                  <a:lnTo>
                    <a:pt x="831" y="694"/>
                  </a:lnTo>
                  <a:lnTo>
                    <a:pt x="829" y="694"/>
                  </a:lnTo>
                  <a:lnTo>
                    <a:pt x="829" y="694"/>
                  </a:lnTo>
                  <a:lnTo>
                    <a:pt x="826" y="694"/>
                  </a:lnTo>
                  <a:lnTo>
                    <a:pt x="826" y="689"/>
                  </a:lnTo>
                  <a:lnTo>
                    <a:pt x="826" y="687"/>
                  </a:lnTo>
                  <a:lnTo>
                    <a:pt x="824" y="684"/>
                  </a:lnTo>
                  <a:lnTo>
                    <a:pt x="824" y="682"/>
                  </a:lnTo>
                  <a:lnTo>
                    <a:pt x="821" y="680"/>
                  </a:lnTo>
                  <a:lnTo>
                    <a:pt x="821" y="680"/>
                  </a:lnTo>
                  <a:lnTo>
                    <a:pt x="819" y="677"/>
                  </a:lnTo>
                  <a:lnTo>
                    <a:pt x="819" y="675"/>
                  </a:lnTo>
                  <a:lnTo>
                    <a:pt x="819" y="673"/>
                  </a:lnTo>
                  <a:lnTo>
                    <a:pt x="819" y="670"/>
                  </a:lnTo>
                  <a:lnTo>
                    <a:pt x="819" y="670"/>
                  </a:lnTo>
                  <a:lnTo>
                    <a:pt x="819" y="668"/>
                  </a:lnTo>
                  <a:lnTo>
                    <a:pt x="819" y="665"/>
                  </a:lnTo>
                  <a:lnTo>
                    <a:pt x="819" y="663"/>
                  </a:lnTo>
                  <a:lnTo>
                    <a:pt x="819" y="661"/>
                  </a:lnTo>
                  <a:lnTo>
                    <a:pt x="819" y="658"/>
                  </a:lnTo>
                  <a:lnTo>
                    <a:pt x="817" y="658"/>
                  </a:lnTo>
                  <a:lnTo>
                    <a:pt x="817" y="656"/>
                  </a:lnTo>
                  <a:lnTo>
                    <a:pt x="814" y="656"/>
                  </a:lnTo>
                  <a:lnTo>
                    <a:pt x="814" y="654"/>
                  </a:lnTo>
                  <a:lnTo>
                    <a:pt x="812" y="651"/>
                  </a:lnTo>
                  <a:lnTo>
                    <a:pt x="812" y="649"/>
                  </a:lnTo>
                  <a:lnTo>
                    <a:pt x="812" y="647"/>
                  </a:lnTo>
                  <a:lnTo>
                    <a:pt x="812" y="644"/>
                  </a:lnTo>
                  <a:lnTo>
                    <a:pt x="812" y="639"/>
                  </a:lnTo>
                  <a:lnTo>
                    <a:pt x="812" y="639"/>
                  </a:lnTo>
                  <a:lnTo>
                    <a:pt x="810" y="637"/>
                  </a:lnTo>
                  <a:lnTo>
                    <a:pt x="810" y="637"/>
                  </a:lnTo>
                  <a:lnTo>
                    <a:pt x="807" y="637"/>
                  </a:lnTo>
                  <a:lnTo>
                    <a:pt x="807" y="635"/>
                  </a:lnTo>
                  <a:lnTo>
                    <a:pt x="805" y="635"/>
                  </a:lnTo>
                  <a:lnTo>
                    <a:pt x="805" y="635"/>
                  </a:lnTo>
                  <a:lnTo>
                    <a:pt x="805" y="635"/>
                  </a:lnTo>
                  <a:lnTo>
                    <a:pt x="805" y="635"/>
                  </a:lnTo>
                  <a:lnTo>
                    <a:pt x="803" y="637"/>
                  </a:lnTo>
                  <a:lnTo>
                    <a:pt x="803" y="637"/>
                  </a:lnTo>
                  <a:lnTo>
                    <a:pt x="803" y="637"/>
                  </a:lnTo>
                  <a:lnTo>
                    <a:pt x="803" y="637"/>
                  </a:lnTo>
                  <a:lnTo>
                    <a:pt x="800" y="637"/>
                  </a:lnTo>
                  <a:lnTo>
                    <a:pt x="800" y="635"/>
                  </a:lnTo>
                  <a:lnTo>
                    <a:pt x="798" y="635"/>
                  </a:lnTo>
                  <a:lnTo>
                    <a:pt x="798" y="635"/>
                  </a:lnTo>
                  <a:lnTo>
                    <a:pt x="795" y="632"/>
                  </a:lnTo>
                  <a:lnTo>
                    <a:pt x="795" y="632"/>
                  </a:lnTo>
                  <a:lnTo>
                    <a:pt x="795" y="632"/>
                  </a:lnTo>
                  <a:lnTo>
                    <a:pt x="793" y="630"/>
                  </a:lnTo>
                  <a:lnTo>
                    <a:pt x="793" y="630"/>
                  </a:lnTo>
                  <a:lnTo>
                    <a:pt x="793" y="628"/>
                  </a:lnTo>
                  <a:lnTo>
                    <a:pt x="793" y="628"/>
                  </a:lnTo>
                  <a:lnTo>
                    <a:pt x="791" y="625"/>
                  </a:lnTo>
                  <a:lnTo>
                    <a:pt x="788" y="625"/>
                  </a:lnTo>
                  <a:lnTo>
                    <a:pt x="786" y="628"/>
                  </a:lnTo>
                  <a:lnTo>
                    <a:pt x="784" y="628"/>
                  </a:lnTo>
                  <a:lnTo>
                    <a:pt x="781" y="628"/>
                  </a:lnTo>
                  <a:lnTo>
                    <a:pt x="779" y="630"/>
                  </a:lnTo>
                  <a:lnTo>
                    <a:pt x="777" y="630"/>
                  </a:lnTo>
                  <a:lnTo>
                    <a:pt x="774" y="630"/>
                  </a:lnTo>
                  <a:lnTo>
                    <a:pt x="772" y="628"/>
                  </a:lnTo>
                  <a:lnTo>
                    <a:pt x="769" y="623"/>
                  </a:lnTo>
                  <a:lnTo>
                    <a:pt x="769" y="616"/>
                  </a:lnTo>
                  <a:lnTo>
                    <a:pt x="767" y="613"/>
                  </a:lnTo>
                  <a:lnTo>
                    <a:pt x="767" y="611"/>
                  </a:lnTo>
                  <a:lnTo>
                    <a:pt x="765" y="611"/>
                  </a:lnTo>
                  <a:lnTo>
                    <a:pt x="765" y="611"/>
                  </a:lnTo>
                  <a:lnTo>
                    <a:pt x="762" y="611"/>
                  </a:lnTo>
                  <a:lnTo>
                    <a:pt x="762" y="611"/>
                  </a:lnTo>
                  <a:lnTo>
                    <a:pt x="760" y="611"/>
                  </a:lnTo>
                  <a:lnTo>
                    <a:pt x="760" y="611"/>
                  </a:lnTo>
                  <a:lnTo>
                    <a:pt x="758" y="611"/>
                  </a:lnTo>
                  <a:lnTo>
                    <a:pt x="758" y="609"/>
                  </a:lnTo>
                  <a:lnTo>
                    <a:pt x="758" y="609"/>
                  </a:lnTo>
                  <a:lnTo>
                    <a:pt x="758" y="606"/>
                  </a:lnTo>
                  <a:lnTo>
                    <a:pt x="755" y="606"/>
                  </a:lnTo>
                  <a:lnTo>
                    <a:pt x="755" y="606"/>
                  </a:lnTo>
                  <a:lnTo>
                    <a:pt x="753" y="604"/>
                  </a:lnTo>
                  <a:lnTo>
                    <a:pt x="753" y="604"/>
                  </a:lnTo>
                  <a:lnTo>
                    <a:pt x="753" y="604"/>
                  </a:lnTo>
                  <a:lnTo>
                    <a:pt x="751" y="604"/>
                  </a:lnTo>
                  <a:lnTo>
                    <a:pt x="748" y="602"/>
                  </a:lnTo>
                  <a:lnTo>
                    <a:pt x="746" y="602"/>
                  </a:lnTo>
                  <a:lnTo>
                    <a:pt x="743" y="602"/>
                  </a:lnTo>
                  <a:lnTo>
                    <a:pt x="741" y="599"/>
                  </a:lnTo>
                  <a:lnTo>
                    <a:pt x="741" y="599"/>
                  </a:lnTo>
                  <a:lnTo>
                    <a:pt x="741" y="597"/>
                  </a:lnTo>
                  <a:lnTo>
                    <a:pt x="741" y="594"/>
                  </a:lnTo>
                  <a:lnTo>
                    <a:pt x="741" y="594"/>
                  </a:lnTo>
                  <a:lnTo>
                    <a:pt x="741" y="592"/>
                  </a:lnTo>
                  <a:lnTo>
                    <a:pt x="741" y="592"/>
                  </a:lnTo>
                  <a:lnTo>
                    <a:pt x="741" y="590"/>
                  </a:lnTo>
                  <a:lnTo>
                    <a:pt x="741" y="590"/>
                  </a:lnTo>
                  <a:lnTo>
                    <a:pt x="743" y="587"/>
                  </a:lnTo>
                  <a:lnTo>
                    <a:pt x="743" y="587"/>
                  </a:lnTo>
                  <a:lnTo>
                    <a:pt x="743" y="585"/>
                  </a:lnTo>
                  <a:lnTo>
                    <a:pt x="743" y="585"/>
                  </a:lnTo>
                  <a:lnTo>
                    <a:pt x="743" y="583"/>
                  </a:lnTo>
                  <a:lnTo>
                    <a:pt x="743" y="583"/>
                  </a:lnTo>
                  <a:lnTo>
                    <a:pt x="746" y="583"/>
                  </a:lnTo>
                  <a:lnTo>
                    <a:pt x="746" y="583"/>
                  </a:lnTo>
                  <a:lnTo>
                    <a:pt x="746" y="580"/>
                  </a:lnTo>
                  <a:lnTo>
                    <a:pt x="746" y="580"/>
                  </a:lnTo>
                  <a:lnTo>
                    <a:pt x="746" y="580"/>
                  </a:lnTo>
                  <a:lnTo>
                    <a:pt x="746" y="578"/>
                  </a:lnTo>
                  <a:lnTo>
                    <a:pt x="748" y="578"/>
                  </a:lnTo>
                  <a:lnTo>
                    <a:pt x="748" y="578"/>
                  </a:lnTo>
                  <a:lnTo>
                    <a:pt x="748" y="578"/>
                  </a:lnTo>
                  <a:lnTo>
                    <a:pt x="748" y="576"/>
                  </a:lnTo>
                  <a:lnTo>
                    <a:pt x="746" y="576"/>
                  </a:lnTo>
                  <a:lnTo>
                    <a:pt x="746" y="576"/>
                  </a:lnTo>
                  <a:lnTo>
                    <a:pt x="746" y="576"/>
                  </a:lnTo>
                  <a:lnTo>
                    <a:pt x="746" y="576"/>
                  </a:lnTo>
                  <a:lnTo>
                    <a:pt x="746" y="573"/>
                  </a:lnTo>
                  <a:lnTo>
                    <a:pt x="746" y="571"/>
                  </a:lnTo>
                  <a:lnTo>
                    <a:pt x="743" y="571"/>
                  </a:lnTo>
                  <a:lnTo>
                    <a:pt x="741" y="571"/>
                  </a:lnTo>
                  <a:lnTo>
                    <a:pt x="741" y="568"/>
                  </a:lnTo>
                  <a:lnTo>
                    <a:pt x="739" y="568"/>
                  </a:lnTo>
                  <a:lnTo>
                    <a:pt x="736" y="566"/>
                  </a:lnTo>
                  <a:lnTo>
                    <a:pt x="736" y="566"/>
                  </a:lnTo>
                  <a:lnTo>
                    <a:pt x="736" y="564"/>
                  </a:lnTo>
                  <a:lnTo>
                    <a:pt x="736" y="564"/>
                  </a:lnTo>
                  <a:lnTo>
                    <a:pt x="734" y="561"/>
                  </a:lnTo>
                  <a:lnTo>
                    <a:pt x="734" y="561"/>
                  </a:lnTo>
                  <a:lnTo>
                    <a:pt x="734" y="561"/>
                  </a:lnTo>
                  <a:lnTo>
                    <a:pt x="732" y="561"/>
                  </a:lnTo>
                  <a:lnTo>
                    <a:pt x="732" y="559"/>
                  </a:lnTo>
                  <a:lnTo>
                    <a:pt x="732" y="557"/>
                  </a:lnTo>
                  <a:lnTo>
                    <a:pt x="729" y="554"/>
                  </a:lnTo>
                  <a:lnTo>
                    <a:pt x="729" y="552"/>
                  </a:lnTo>
                  <a:lnTo>
                    <a:pt x="729" y="552"/>
                  </a:lnTo>
                  <a:lnTo>
                    <a:pt x="732" y="549"/>
                  </a:lnTo>
                  <a:lnTo>
                    <a:pt x="732" y="549"/>
                  </a:lnTo>
                  <a:lnTo>
                    <a:pt x="734" y="547"/>
                  </a:lnTo>
                  <a:lnTo>
                    <a:pt x="736" y="547"/>
                  </a:lnTo>
                  <a:lnTo>
                    <a:pt x="739" y="549"/>
                  </a:lnTo>
                  <a:lnTo>
                    <a:pt x="741" y="549"/>
                  </a:lnTo>
                  <a:lnTo>
                    <a:pt x="743" y="552"/>
                  </a:lnTo>
                  <a:lnTo>
                    <a:pt x="746" y="549"/>
                  </a:lnTo>
                  <a:lnTo>
                    <a:pt x="746" y="549"/>
                  </a:lnTo>
                  <a:lnTo>
                    <a:pt x="746" y="547"/>
                  </a:lnTo>
                  <a:lnTo>
                    <a:pt x="746" y="547"/>
                  </a:lnTo>
                  <a:lnTo>
                    <a:pt x="746" y="547"/>
                  </a:lnTo>
                  <a:lnTo>
                    <a:pt x="746" y="545"/>
                  </a:lnTo>
                  <a:lnTo>
                    <a:pt x="746" y="545"/>
                  </a:lnTo>
                  <a:lnTo>
                    <a:pt x="746" y="542"/>
                  </a:lnTo>
                  <a:lnTo>
                    <a:pt x="746" y="542"/>
                  </a:lnTo>
                  <a:lnTo>
                    <a:pt x="746" y="540"/>
                  </a:lnTo>
                  <a:lnTo>
                    <a:pt x="746" y="540"/>
                  </a:lnTo>
                  <a:lnTo>
                    <a:pt x="746" y="540"/>
                  </a:lnTo>
                  <a:lnTo>
                    <a:pt x="746" y="540"/>
                  </a:lnTo>
                  <a:lnTo>
                    <a:pt x="748" y="538"/>
                  </a:lnTo>
                  <a:lnTo>
                    <a:pt x="748" y="538"/>
                  </a:lnTo>
                  <a:lnTo>
                    <a:pt x="751" y="538"/>
                  </a:lnTo>
                  <a:lnTo>
                    <a:pt x="751" y="538"/>
                  </a:lnTo>
                  <a:lnTo>
                    <a:pt x="753" y="538"/>
                  </a:lnTo>
                  <a:lnTo>
                    <a:pt x="753" y="535"/>
                  </a:lnTo>
                  <a:lnTo>
                    <a:pt x="753" y="533"/>
                  </a:lnTo>
                  <a:lnTo>
                    <a:pt x="753" y="533"/>
                  </a:lnTo>
                  <a:lnTo>
                    <a:pt x="751" y="533"/>
                  </a:lnTo>
                  <a:lnTo>
                    <a:pt x="748" y="533"/>
                  </a:lnTo>
                  <a:lnTo>
                    <a:pt x="748" y="533"/>
                  </a:lnTo>
                  <a:lnTo>
                    <a:pt x="746" y="533"/>
                  </a:lnTo>
                  <a:lnTo>
                    <a:pt x="746" y="533"/>
                  </a:lnTo>
                  <a:lnTo>
                    <a:pt x="746" y="535"/>
                  </a:lnTo>
                  <a:lnTo>
                    <a:pt x="743" y="535"/>
                  </a:lnTo>
                  <a:lnTo>
                    <a:pt x="743" y="535"/>
                  </a:lnTo>
                  <a:lnTo>
                    <a:pt x="743" y="535"/>
                  </a:lnTo>
                  <a:lnTo>
                    <a:pt x="743" y="533"/>
                  </a:lnTo>
                  <a:lnTo>
                    <a:pt x="743" y="533"/>
                  </a:lnTo>
                  <a:lnTo>
                    <a:pt x="743" y="533"/>
                  </a:lnTo>
                  <a:lnTo>
                    <a:pt x="743" y="531"/>
                  </a:lnTo>
                  <a:lnTo>
                    <a:pt x="743" y="531"/>
                  </a:lnTo>
                  <a:lnTo>
                    <a:pt x="741" y="531"/>
                  </a:lnTo>
                  <a:lnTo>
                    <a:pt x="741" y="531"/>
                  </a:lnTo>
                  <a:lnTo>
                    <a:pt x="739" y="528"/>
                  </a:lnTo>
                  <a:lnTo>
                    <a:pt x="736" y="528"/>
                  </a:lnTo>
                  <a:lnTo>
                    <a:pt x="734" y="528"/>
                  </a:lnTo>
                  <a:lnTo>
                    <a:pt x="734" y="526"/>
                  </a:lnTo>
                  <a:lnTo>
                    <a:pt x="734" y="526"/>
                  </a:lnTo>
                  <a:lnTo>
                    <a:pt x="734" y="523"/>
                  </a:lnTo>
                  <a:lnTo>
                    <a:pt x="734" y="523"/>
                  </a:lnTo>
                  <a:lnTo>
                    <a:pt x="734" y="523"/>
                  </a:lnTo>
                  <a:lnTo>
                    <a:pt x="734" y="523"/>
                  </a:lnTo>
                  <a:lnTo>
                    <a:pt x="732" y="521"/>
                  </a:lnTo>
                  <a:lnTo>
                    <a:pt x="732" y="521"/>
                  </a:lnTo>
                  <a:lnTo>
                    <a:pt x="729" y="521"/>
                  </a:lnTo>
                  <a:lnTo>
                    <a:pt x="729" y="521"/>
                  </a:lnTo>
                  <a:lnTo>
                    <a:pt x="727" y="519"/>
                  </a:lnTo>
                  <a:lnTo>
                    <a:pt x="727" y="516"/>
                  </a:lnTo>
                  <a:lnTo>
                    <a:pt x="724" y="516"/>
                  </a:lnTo>
                  <a:lnTo>
                    <a:pt x="722" y="514"/>
                  </a:lnTo>
                  <a:lnTo>
                    <a:pt x="722" y="514"/>
                  </a:lnTo>
                  <a:lnTo>
                    <a:pt x="720" y="512"/>
                  </a:lnTo>
                  <a:lnTo>
                    <a:pt x="720" y="512"/>
                  </a:lnTo>
                  <a:lnTo>
                    <a:pt x="717" y="509"/>
                  </a:lnTo>
                  <a:lnTo>
                    <a:pt x="717" y="507"/>
                  </a:lnTo>
                  <a:lnTo>
                    <a:pt x="717" y="505"/>
                  </a:lnTo>
                  <a:lnTo>
                    <a:pt x="720" y="505"/>
                  </a:lnTo>
                  <a:lnTo>
                    <a:pt x="720" y="502"/>
                  </a:lnTo>
                  <a:lnTo>
                    <a:pt x="722" y="502"/>
                  </a:lnTo>
                  <a:lnTo>
                    <a:pt x="722" y="502"/>
                  </a:lnTo>
                  <a:lnTo>
                    <a:pt x="724" y="502"/>
                  </a:lnTo>
                  <a:lnTo>
                    <a:pt x="724" y="502"/>
                  </a:lnTo>
                  <a:lnTo>
                    <a:pt x="724" y="505"/>
                  </a:lnTo>
                  <a:lnTo>
                    <a:pt x="724" y="505"/>
                  </a:lnTo>
                  <a:lnTo>
                    <a:pt x="724" y="505"/>
                  </a:lnTo>
                  <a:lnTo>
                    <a:pt x="724" y="505"/>
                  </a:lnTo>
                  <a:lnTo>
                    <a:pt x="724" y="507"/>
                  </a:lnTo>
                  <a:lnTo>
                    <a:pt x="724" y="507"/>
                  </a:lnTo>
                  <a:lnTo>
                    <a:pt x="724" y="507"/>
                  </a:lnTo>
                  <a:lnTo>
                    <a:pt x="727" y="509"/>
                  </a:lnTo>
                  <a:lnTo>
                    <a:pt x="727" y="509"/>
                  </a:lnTo>
                  <a:lnTo>
                    <a:pt x="729" y="509"/>
                  </a:lnTo>
                  <a:lnTo>
                    <a:pt x="729" y="509"/>
                  </a:lnTo>
                  <a:lnTo>
                    <a:pt x="732" y="509"/>
                  </a:lnTo>
                  <a:lnTo>
                    <a:pt x="734" y="509"/>
                  </a:lnTo>
                  <a:lnTo>
                    <a:pt x="736" y="512"/>
                  </a:lnTo>
                  <a:lnTo>
                    <a:pt x="739" y="512"/>
                  </a:lnTo>
                  <a:lnTo>
                    <a:pt x="739" y="512"/>
                  </a:lnTo>
                  <a:lnTo>
                    <a:pt x="741" y="512"/>
                  </a:lnTo>
                  <a:lnTo>
                    <a:pt x="741" y="512"/>
                  </a:lnTo>
                  <a:lnTo>
                    <a:pt x="743" y="512"/>
                  </a:lnTo>
                  <a:lnTo>
                    <a:pt x="743" y="512"/>
                  </a:lnTo>
                  <a:lnTo>
                    <a:pt x="746" y="514"/>
                  </a:lnTo>
                  <a:lnTo>
                    <a:pt x="746" y="514"/>
                  </a:lnTo>
                  <a:lnTo>
                    <a:pt x="746" y="516"/>
                  </a:lnTo>
                  <a:lnTo>
                    <a:pt x="748" y="516"/>
                  </a:lnTo>
                  <a:lnTo>
                    <a:pt x="751" y="519"/>
                  </a:lnTo>
                  <a:lnTo>
                    <a:pt x="753" y="519"/>
                  </a:lnTo>
                  <a:lnTo>
                    <a:pt x="755" y="519"/>
                  </a:lnTo>
                  <a:lnTo>
                    <a:pt x="758" y="519"/>
                  </a:lnTo>
                  <a:lnTo>
                    <a:pt x="760" y="519"/>
                  </a:lnTo>
                  <a:lnTo>
                    <a:pt x="762" y="519"/>
                  </a:lnTo>
                  <a:lnTo>
                    <a:pt x="765" y="519"/>
                  </a:lnTo>
                  <a:lnTo>
                    <a:pt x="765" y="516"/>
                  </a:lnTo>
                  <a:lnTo>
                    <a:pt x="762" y="516"/>
                  </a:lnTo>
                  <a:lnTo>
                    <a:pt x="762" y="516"/>
                  </a:lnTo>
                  <a:lnTo>
                    <a:pt x="762" y="514"/>
                  </a:lnTo>
                  <a:lnTo>
                    <a:pt x="762" y="514"/>
                  </a:lnTo>
                  <a:lnTo>
                    <a:pt x="762" y="514"/>
                  </a:lnTo>
                  <a:lnTo>
                    <a:pt x="765" y="514"/>
                  </a:lnTo>
                  <a:lnTo>
                    <a:pt x="765" y="514"/>
                  </a:lnTo>
                  <a:lnTo>
                    <a:pt x="767" y="509"/>
                  </a:lnTo>
                  <a:lnTo>
                    <a:pt x="762" y="507"/>
                  </a:lnTo>
                  <a:lnTo>
                    <a:pt x="758" y="505"/>
                  </a:lnTo>
                  <a:lnTo>
                    <a:pt x="755" y="502"/>
                  </a:lnTo>
                  <a:lnTo>
                    <a:pt x="753" y="500"/>
                  </a:lnTo>
                  <a:lnTo>
                    <a:pt x="755" y="500"/>
                  </a:lnTo>
                  <a:lnTo>
                    <a:pt x="755" y="497"/>
                  </a:lnTo>
                  <a:lnTo>
                    <a:pt x="755" y="497"/>
                  </a:lnTo>
                  <a:lnTo>
                    <a:pt x="755" y="495"/>
                  </a:lnTo>
                  <a:lnTo>
                    <a:pt x="755" y="495"/>
                  </a:lnTo>
                  <a:lnTo>
                    <a:pt x="753" y="495"/>
                  </a:lnTo>
                  <a:lnTo>
                    <a:pt x="753" y="495"/>
                  </a:lnTo>
                  <a:lnTo>
                    <a:pt x="753" y="493"/>
                  </a:lnTo>
                  <a:lnTo>
                    <a:pt x="751" y="493"/>
                  </a:lnTo>
                  <a:lnTo>
                    <a:pt x="751" y="493"/>
                  </a:lnTo>
                  <a:lnTo>
                    <a:pt x="751" y="493"/>
                  </a:lnTo>
                  <a:lnTo>
                    <a:pt x="748" y="490"/>
                  </a:lnTo>
                  <a:lnTo>
                    <a:pt x="748" y="490"/>
                  </a:lnTo>
                  <a:lnTo>
                    <a:pt x="748" y="490"/>
                  </a:lnTo>
                  <a:lnTo>
                    <a:pt x="748" y="490"/>
                  </a:lnTo>
                  <a:lnTo>
                    <a:pt x="746" y="488"/>
                  </a:lnTo>
                  <a:lnTo>
                    <a:pt x="746" y="488"/>
                  </a:lnTo>
                  <a:lnTo>
                    <a:pt x="746" y="488"/>
                  </a:lnTo>
                  <a:lnTo>
                    <a:pt x="746" y="486"/>
                  </a:lnTo>
                  <a:lnTo>
                    <a:pt x="746" y="486"/>
                  </a:lnTo>
                  <a:lnTo>
                    <a:pt x="746" y="483"/>
                  </a:lnTo>
                  <a:lnTo>
                    <a:pt x="746" y="483"/>
                  </a:lnTo>
                  <a:lnTo>
                    <a:pt x="743" y="481"/>
                  </a:lnTo>
                  <a:lnTo>
                    <a:pt x="746" y="481"/>
                  </a:lnTo>
                  <a:lnTo>
                    <a:pt x="746" y="481"/>
                  </a:lnTo>
                  <a:lnTo>
                    <a:pt x="746" y="481"/>
                  </a:lnTo>
                  <a:lnTo>
                    <a:pt x="746" y="478"/>
                  </a:lnTo>
                  <a:lnTo>
                    <a:pt x="743" y="478"/>
                  </a:lnTo>
                  <a:lnTo>
                    <a:pt x="743" y="476"/>
                  </a:lnTo>
                  <a:lnTo>
                    <a:pt x="741" y="476"/>
                  </a:lnTo>
                  <a:lnTo>
                    <a:pt x="739" y="476"/>
                  </a:lnTo>
                  <a:lnTo>
                    <a:pt x="739" y="476"/>
                  </a:lnTo>
                  <a:lnTo>
                    <a:pt x="736" y="474"/>
                  </a:lnTo>
                  <a:lnTo>
                    <a:pt x="736" y="474"/>
                  </a:lnTo>
                  <a:lnTo>
                    <a:pt x="734" y="474"/>
                  </a:lnTo>
                  <a:lnTo>
                    <a:pt x="734" y="471"/>
                  </a:lnTo>
                  <a:lnTo>
                    <a:pt x="734" y="471"/>
                  </a:lnTo>
                  <a:lnTo>
                    <a:pt x="734" y="471"/>
                  </a:lnTo>
                  <a:lnTo>
                    <a:pt x="734" y="471"/>
                  </a:lnTo>
                  <a:lnTo>
                    <a:pt x="736" y="469"/>
                  </a:lnTo>
                  <a:lnTo>
                    <a:pt x="739" y="469"/>
                  </a:lnTo>
                  <a:lnTo>
                    <a:pt x="741" y="471"/>
                  </a:lnTo>
                  <a:lnTo>
                    <a:pt x="743" y="474"/>
                  </a:lnTo>
                  <a:lnTo>
                    <a:pt x="743" y="474"/>
                  </a:lnTo>
                  <a:lnTo>
                    <a:pt x="746" y="474"/>
                  </a:lnTo>
                  <a:lnTo>
                    <a:pt x="746" y="474"/>
                  </a:lnTo>
                  <a:lnTo>
                    <a:pt x="748" y="474"/>
                  </a:lnTo>
                  <a:lnTo>
                    <a:pt x="751" y="474"/>
                  </a:lnTo>
                  <a:lnTo>
                    <a:pt x="753" y="474"/>
                  </a:lnTo>
                  <a:lnTo>
                    <a:pt x="755" y="476"/>
                  </a:lnTo>
                  <a:lnTo>
                    <a:pt x="755" y="478"/>
                  </a:lnTo>
                  <a:lnTo>
                    <a:pt x="758" y="478"/>
                  </a:lnTo>
                  <a:lnTo>
                    <a:pt x="758" y="478"/>
                  </a:lnTo>
                  <a:lnTo>
                    <a:pt x="760" y="478"/>
                  </a:lnTo>
                  <a:lnTo>
                    <a:pt x="760" y="478"/>
                  </a:lnTo>
                  <a:lnTo>
                    <a:pt x="760" y="478"/>
                  </a:lnTo>
                  <a:lnTo>
                    <a:pt x="762" y="478"/>
                  </a:lnTo>
                  <a:lnTo>
                    <a:pt x="762" y="481"/>
                  </a:lnTo>
                  <a:lnTo>
                    <a:pt x="762" y="481"/>
                  </a:lnTo>
                  <a:lnTo>
                    <a:pt x="767" y="483"/>
                  </a:lnTo>
                  <a:lnTo>
                    <a:pt x="769" y="486"/>
                  </a:lnTo>
                  <a:lnTo>
                    <a:pt x="774" y="486"/>
                  </a:lnTo>
                  <a:lnTo>
                    <a:pt x="777" y="488"/>
                  </a:lnTo>
                  <a:lnTo>
                    <a:pt x="779" y="488"/>
                  </a:lnTo>
                  <a:lnTo>
                    <a:pt x="779" y="486"/>
                  </a:lnTo>
                  <a:lnTo>
                    <a:pt x="781" y="486"/>
                  </a:lnTo>
                  <a:lnTo>
                    <a:pt x="781" y="488"/>
                  </a:lnTo>
                  <a:lnTo>
                    <a:pt x="784" y="488"/>
                  </a:lnTo>
                  <a:lnTo>
                    <a:pt x="786" y="488"/>
                  </a:lnTo>
                  <a:lnTo>
                    <a:pt x="786" y="488"/>
                  </a:lnTo>
                  <a:lnTo>
                    <a:pt x="788" y="488"/>
                  </a:lnTo>
                  <a:lnTo>
                    <a:pt x="788" y="488"/>
                  </a:lnTo>
                  <a:lnTo>
                    <a:pt x="788" y="488"/>
                  </a:lnTo>
                  <a:lnTo>
                    <a:pt x="788" y="488"/>
                  </a:lnTo>
                  <a:lnTo>
                    <a:pt x="788" y="486"/>
                  </a:lnTo>
                  <a:lnTo>
                    <a:pt x="791" y="486"/>
                  </a:lnTo>
                  <a:lnTo>
                    <a:pt x="791" y="486"/>
                  </a:lnTo>
                  <a:lnTo>
                    <a:pt x="793" y="486"/>
                  </a:lnTo>
                  <a:lnTo>
                    <a:pt x="793" y="486"/>
                  </a:lnTo>
                  <a:lnTo>
                    <a:pt x="793" y="486"/>
                  </a:lnTo>
                  <a:lnTo>
                    <a:pt x="795" y="486"/>
                  </a:lnTo>
                  <a:lnTo>
                    <a:pt x="795" y="486"/>
                  </a:lnTo>
                  <a:lnTo>
                    <a:pt x="798" y="486"/>
                  </a:lnTo>
                  <a:lnTo>
                    <a:pt x="798" y="488"/>
                  </a:lnTo>
                  <a:lnTo>
                    <a:pt x="798" y="488"/>
                  </a:lnTo>
                  <a:lnTo>
                    <a:pt x="798" y="488"/>
                  </a:lnTo>
                  <a:lnTo>
                    <a:pt x="800" y="490"/>
                  </a:lnTo>
                  <a:lnTo>
                    <a:pt x="803" y="493"/>
                  </a:lnTo>
                  <a:lnTo>
                    <a:pt x="805" y="493"/>
                  </a:lnTo>
                  <a:lnTo>
                    <a:pt x="805" y="493"/>
                  </a:lnTo>
                  <a:lnTo>
                    <a:pt x="807" y="495"/>
                  </a:lnTo>
                  <a:lnTo>
                    <a:pt x="810" y="495"/>
                  </a:lnTo>
                  <a:lnTo>
                    <a:pt x="812" y="497"/>
                  </a:lnTo>
                  <a:lnTo>
                    <a:pt x="812" y="497"/>
                  </a:lnTo>
                  <a:lnTo>
                    <a:pt x="814" y="497"/>
                  </a:lnTo>
                  <a:lnTo>
                    <a:pt x="817" y="495"/>
                  </a:lnTo>
                  <a:lnTo>
                    <a:pt x="817" y="493"/>
                  </a:lnTo>
                  <a:lnTo>
                    <a:pt x="819" y="490"/>
                  </a:lnTo>
                  <a:lnTo>
                    <a:pt x="821" y="490"/>
                  </a:lnTo>
                  <a:lnTo>
                    <a:pt x="821" y="488"/>
                  </a:lnTo>
                  <a:lnTo>
                    <a:pt x="824" y="488"/>
                  </a:lnTo>
                  <a:lnTo>
                    <a:pt x="824" y="488"/>
                  </a:lnTo>
                  <a:lnTo>
                    <a:pt x="826" y="488"/>
                  </a:lnTo>
                  <a:lnTo>
                    <a:pt x="826" y="488"/>
                  </a:lnTo>
                  <a:lnTo>
                    <a:pt x="826" y="488"/>
                  </a:lnTo>
                  <a:lnTo>
                    <a:pt x="829" y="488"/>
                  </a:lnTo>
                  <a:lnTo>
                    <a:pt x="829" y="488"/>
                  </a:lnTo>
                  <a:lnTo>
                    <a:pt x="831" y="488"/>
                  </a:lnTo>
                  <a:lnTo>
                    <a:pt x="833" y="488"/>
                  </a:lnTo>
                  <a:lnTo>
                    <a:pt x="836" y="486"/>
                  </a:lnTo>
                  <a:lnTo>
                    <a:pt x="838" y="486"/>
                  </a:lnTo>
                  <a:lnTo>
                    <a:pt x="843" y="483"/>
                  </a:lnTo>
                  <a:lnTo>
                    <a:pt x="845" y="481"/>
                  </a:lnTo>
                  <a:lnTo>
                    <a:pt x="848" y="476"/>
                  </a:lnTo>
                  <a:lnTo>
                    <a:pt x="852" y="474"/>
                  </a:lnTo>
                  <a:lnTo>
                    <a:pt x="855" y="474"/>
                  </a:lnTo>
                  <a:lnTo>
                    <a:pt x="857" y="471"/>
                  </a:lnTo>
                  <a:lnTo>
                    <a:pt x="859" y="471"/>
                  </a:lnTo>
                  <a:lnTo>
                    <a:pt x="862" y="471"/>
                  </a:lnTo>
                  <a:lnTo>
                    <a:pt x="864" y="471"/>
                  </a:lnTo>
                  <a:lnTo>
                    <a:pt x="864" y="469"/>
                  </a:lnTo>
                  <a:lnTo>
                    <a:pt x="866" y="467"/>
                  </a:lnTo>
                  <a:lnTo>
                    <a:pt x="869" y="464"/>
                  </a:lnTo>
                  <a:lnTo>
                    <a:pt x="869" y="464"/>
                  </a:lnTo>
                  <a:lnTo>
                    <a:pt x="871" y="464"/>
                  </a:lnTo>
                  <a:lnTo>
                    <a:pt x="874" y="462"/>
                  </a:lnTo>
                  <a:lnTo>
                    <a:pt x="876" y="464"/>
                  </a:lnTo>
                  <a:lnTo>
                    <a:pt x="878" y="464"/>
                  </a:lnTo>
                  <a:lnTo>
                    <a:pt x="881" y="464"/>
                  </a:lnTo>
                  <a:lnTo>
                    <a:pt x="883" y="464"/>
                  </a:lnTo>
                  <a:lnTo>
                    <a:pt x="888" y="464"/>
                  </a:lnTo>
                  <a:lnTo>
                    <a:pt x="892" y="464"/>
                  </a:lnTo>
                  <a:lnTo>
                    <a:pt x="897" y="464"/>
                  </a:lnTo>
                  <a:lnTo>
                    <a:pt x="902" y="462"/>
                  </a:lnTo>
                  <a:lnTo>
                    <a:pt x="907" y="462"/>
                  </a:lnTo>
                  <a:lnTo>
                    <a:pt x="909" y="460"/>
                  </a:lnTo>
                  <a:lnTo>
                    <a:pt x="909" y="455"/>
                  </a:lnTo>
                  <a:lnTo>
                    <a:pt x="907" y="450"/>
                  </a:lnTo>
                  <a:lnTo>
                    <a:pt x="907" y="445"/>
                  </a:lnTo>
                  <a:lnTo>
                    <a:pt x="904" y="441"/>
                  </a:lnTo>
                  <a:lnTo>
                    <a:pt x="904" y="436"/>
                  </a:lnTo>
                  <a:lnTo>
                    <a:pt x="902" y="431"/>
                  </a:lnTo>
                  <a:lnTo>
                    <a:pt x="902" y="426"/>
                  </a:lnTo>
                  <a:lnTo>
                    <a:pt x="902" y="424"/>
                  </a:lnTo>
                  <a:lnTo>
                    <a:pt x="900" y="422"/>
                  </a:lnTo>
                  <a:lnTo>
                    <a:pt x="900" y="422"/>
                  </a:lnTo>
                  <a:lnTo>
                    <a:pt x="897" y="422"/>
                  </a:lnTo>
                  <a:lnTo>
                    <a:pt x="895" y="419"/>
                  </a:lnTo>
                  <a:lnTo>
                    <a:pt x="892" y="419"/>
                  </a:lnTo>
                  <a:lnTo>
                    <a:pt x="892" y="417"/>
                  </a:lnTo>
                  <a:lnTo>
                    <a:pt x="890" y="415"/>
                  </a:lnTo>
                  <a:lnTo>
                    <a:pt x="890" y="412"/>
                  </a:lnTo>
                  <a:lnTo>
                    <a:pt x="890" y="410"/>
                  </a:lnTo>
                  <a:lnTo>
                    <a:pt x="890" y="407"/>
                  </a:lnTo>
                  <a:lnTo>
                    <a:pt x="890" y="405"/>
                  </a:lnTo>
                  <a:lnTo>
                    <a:pt x="890" y="403"/>
                  </a:lnTo>
                  <a:lnTo>
                    <a:pt x="892" y="403"/>
                  </a:lnTo>
                  <a:lnTo>
                    <a:pt x="895" y="400"/>
                  </a:lnTo>
                  <a:lnTo>
                    <a:pt x="895" y="398"/>
                  </a:lnTo>
                  <a:lnTo>
                    <a:pt x="897" y="396"/>
                  </a:lnTo>
                  <a:lnTo>
                    <a:pt x="900" y="393"/>
                  </a:lnTo>
                  <a:lnTo>
                    <a:pt x="902" y="389"/>
                  </a:lnTo>
                  <a:lnTo>
                    <a:pt x="902" y="386"/>
                  </a:lnTo>
                  <a:lnTo>
                    <a:pt x="900" y="384"/>
                  </a:lnTo>
                  <a:lnTo>
                    <a:pt x="897" y="384"/>
                  </a:lnTo>
                  <a:lnTo>
                    <a:pt x="897" y="384"/>
                  </a:lnTo>
                  <a:lnTo>
                    <a:pt x="895" y="381"/>
                  </a:lnTo>
                  <a:lnTo>
                    <a:pt x="895" y="381"/>
                  </a:lnTo>
                  <a:lnTo>
                    <a:pt x="892" y="379"/>
                  </a:lnTo>
                  <a:lnTo>
                    <a:pt x="892" y="374"/>
                  </a:lnTo>
                  <a:lnTo>
                    <a:pt x="892" y="374"/>
                  </a:lnTo>
                  <a:lnTo>
                    <a:pt x="890" y="372"/>
                  </a:lnTo>
                  <a:lnTo>
                    <a:pt x="888" y="372"/>
                  </a:lnTo>
                  <a:lnTo>
                    <a:pt x="885" y="374"/>
                  </a:lnTo>
                  <a:lnTo>
                    <a:pt x="885" y="377"/>
                  </a:lnTo>
                  <a:lnTo>
                    <a:pt x="883" y="377"/>
                  </a:lnTo>
                  <a:lnTo>
                    <a:pt x="881" y="374"/>
                  </a:lnTo>
                  <a:lnTo>
                    <a:pt x="881" y="374"/>
                  </a:lnTo>
                  <a:lnTo>
                    <a:pt x="878" y="374"/>
                  </a:lnTo>
                  <a:lnTo>
                    <a:pt x="876" y="374"/>
                  </a:lnTo>
                  <a:lnTo>
                    <a:pt x="876" y="374"/>
                  </a:lnTo>
                  <a:lnTo>
                    <a:pt x="874" y="374"/>
                  </a:lnTo>
                  <a:lnTo>
                    <a:pt x="874" y="372"/>
                  </a:lnTo>
                  <a:lnTo>
                    <a:pt x="871" y="372"/>
                  </a:lnTo>
                  <a:lnTo>
                    <a:pt x="871" y="370"/>
                  </a:lnTo>
                  <a:lnTo>
                    <a:pt x="871" y="370"/>
                  </a:lnTo>
                  <a:lnTo>
                    <a:pt x="869" y="367"/>
                  </a:lnTo>
                  <a:lnTo>
                    <a:pt x="869" y="367"/>
                  </a:lnTo>
                  <a:lnTo>
                    <a:pt x="866" y="365"/>
                  </a:lnTo>
                  <a:lnTo>
                    <a:pt x="866" y="365"/>
                  </a:lnTo>
                  <a:lnTo>
                    <a:pt x="864" y="365"/>
                  </a:lnTo>
                  <a:lnTo>
                    <a:pt x="859" y="362"/>
                  </a:lnTo>
                  <a:lnTo>
                    <a:pt x="857" y="362"/>
                  </a:lnTo>
                  <a:lnTo>
                    <a:pt x="852" y="360"/>
                  </a:lnTo>
                  <a:lnTo>
                    <a:pt x="850" y="355"/>
                  </a:lnTo>
                  <a:lnTo>
                    <a:pt x="848" y="353"/>
                  </a:lnTo>
                  <a:lnTo>
                    <a:pt x="848" y="351"/>
                  </a:lnTo>
                  <a:lnTo>
                    <a:pt x="848" y="351"/>
                  </a:lnTo>
                  <a:lnTo>
                    <a:pt x="850" y="348"/>
                  </a:lnTo>
                  <a:lnTo>
                    <a:pt x="850" y="348"/>
                  </a:lnTo>
                  <a:lnTo>
                    <a:pt x="850" y="346"/>
                  </a:lnTo>
                  <a:lnTo>
                    <a:pt x="850" y="346"/>
                  </a:lnTo>
                  <a:lnTo>
                    <a:pt x="850" y="344"/>
                  </a:lnTo>
                  <a:lnTo>
                    <a:pt x="852" y="344"/>
                  </a:lnTo>
                  <a:lnTo>
                    <a:pt x="852" y="344"/>
                  </a:lnTo>
                  <a:lnTo>
                    <a:pt x="852" y="344"/>
                  </a:lnTo>
                  <a:lnTo>
                    <a:pt x="855" y="341"/>
                  </a:lnTo>
                  <a:lnTo>
                    <a:pt x="855" y="341"/>
                  </a:lnTo>
                  <a:lnTo>
                    <a:pt x="855" y="341"/>
                  </a:lnTo>
                  <a:lnTo>
                    <a:pt x="855" y="339"/>
                  </a:lnTo>
                  <a:lnTo>
                    <a:pt x="855" y="339"/>
                  </a:lnTo>
                  <a:lnTo>
                    <a:pt x="855" y="339"/>
                  </a:lnTo>
                  <a:lnTo>
                    <a:pt x="852" y="339"/>
                  </a:lnTo>
                  <a:lnTo>
                    <a:pt x="852" y="341"/>
                  </a:lnTo>
                  <a:lnTo>
                    <a:pt x="850" y="341"/>
                  </a:lnTo>
                  <a:lnTo>
                    <a:pt x="850" y="341"/>
                  </a:lnTo>
                  <a:lnTo>
                    <a:pt x="850" y="344"/>
                  </a:lnTo>
                  <a:lnTo>
                    <a:pt x="848" y="344"/>
                  </a:lnTo>
                  <a:lnTo>
                    <a:pt x="848" y="344"/>
                  </a:lnTo>
                  <a:lnTo>
                    <a:pt x="845" y="344"/>
                  </a:lnTo>
                  <a:lnTo>
                    <a:pt x="845" y="344"/>
                  </a:lnTo>
                  <a:lnTo>
                    <a:pt x="843" y="344"/>
                  </a:lnTo>
                  <a:lnTo>
                    <a:pt x="843" y="344"/>
                  </a:lnTo>
                  <a:lnTo>
                    <a:pt x="840" y="344"/>
                  </a:lnTo>
                  <a:lnTo>
                    <a:pt x="840" y="346"/>
                  </a:lnTo>
                  <a:lnTo>
                    <a:pt x="838" y="346"/>
                  </a:lnTo>
                  <a:lnTo>
                    <a:pt x="838" y="346"/>
                  </a:lnTo>
                  <a:lnTo>
                    <a:pt x="836" y="346"/>
                  </a:lnTo>
                  <a:lnTo>
                    <a:pt x="836" y="344"/>
                  </a:lnTo>
                  <a:lnTo>
                    <a:pt x="836" y="344"/>
                  </a:lnTo>
                  <a:lnTo>
                    <a:pt x="836" y="344"/>
                  </a:lnTo>
                  <a:lnTo>
                    <a:pt x="833" y="344"/>
                  </a:lnTo>
                  <a:lnTo>
                    <a:pt x="833" y="344"/>
                  </a:lnTo>
                  <a:lnTo>
                    <a:pt x="833" y="344"/>
                  </a:lnTo>
                  <a:lnTo>
                    <a:pt x="833" y="344"/>
                  </a:lnTo>
                  <a:lnTo>
                    <a:pt x="833" y="341"/>
                  </a:lnTo>
                  <a:lnTo>
                    <a:pt x="833" y="341"/>
                  </a:lnTo>
                  <a:lnTo>
                    <a:pt x="833" y="341"/>
                  </a:lnTo>
                  <a:lnTo>
                    <a:pt x="833" y="341"/>
                  </a:lnTo>
                  <a:lnTo>
                    <a:pt x="833" y="341"/>
                  </a:lnTo>
                  <a:lnTo>
                    <a:pt x="831" y="341"/>
                  </a:lnTo>
                  <a:lnTo>
                    <a:pt x="831" y="341"/>
                  </a:lnTo>
                  <a:lnTo>
                    <a:pt x="831" y="344"/>
                  </a:lnTo>
                  <a:lnTo>
                    <a:pt x="831" y="344"/>
                  </a:lnTo>
                  <a:lnTo>
                    <a:pt x="829" y="346"/>
                  </a:lnTo>
                  <a:lnTo>
                    <a:pt x="829" y="348"/>
                  </a:lnTo>
                  <a:lnTo>
                    <a:pt x="826" y="346"/>
                  </a:lnTo>
                  <a:lnTo>
                    <a:pt x="826" y="346"/>
                  </a:lnTo>
                  <a:lnTo>
                    <a:pt x="826" y="344"/>
                  </a:lnTo>
                  <a:lnTo>
                    <a:pt x="824" y="341"/>
                  </a:lnTo>
                  <a:lnTo>
                    <a:pt x="824" y="339"/>
                  </a:lnTo>
                  <a:lnTo>
                    <a:pt x="826" y="339"/>
                  </a:lnTo>
                  <a:lnTo>
                    <a:pt x="826" y="336"/>
                  </a:lnTo>
                  <a:lnTo>
                    <a:pt x="829" y="336"/>
                  </a:lnTo>
                  <a:lnTo>
                    <a:pt x="829" y="334"/>
                  </a:lnTo>
                  <a:lnTo>
                    <a:pt x="826" y="332"/>
                  </a:lnTo>
                  <a:lnTo>
                    <a:pt x="824" y="332"/>
                  </a:lnTo>
                  <a:lnTo>
                    <a:pt x="821" y="332"/>
                  </a:lnTo>
                  <a:lnTo>
                    <a:pt x="819" y="332"/>
                  </a:lnTo>
                  <a:lnTo>
                    <a:pt x="819" y="334"/>
                  </a:lnTo>
                  <a:lnTo>
                    <a:pt x="819" y="334"/>
                  </a:lnTo>
                  <a:lnTo>
                    <a:pt x="817" y="334"/>
                  </a:lnTo>
                  <a:lnTo>
                    <a:pt x="817" y="334"/>
                  </a:lnTo>
                  <a:lnTo>
                    <a:pt x="817" y="334"/>
                  </a:lnTo>
                  <a:lnTo>
                    <a:pt x="814" y="334"/>
                  </a:lnTo>
                  <a:lnTo>
                    <a:pt x="814" y="334"/>
                  </a:lnTo>
                  <a:lnTo>
                    <a:pt x="814" y="334"/>
                  </a:lnTo>
                  <a:lnTo>
                    <a:pt x="814" y="332"/>
                  </a:lnTo>
                  <a:lnTo>
                    <a:pt x="814" y="332"/>
                  </a:lnTo>
                  <a:lnTo>
                    <a:pt x="812" y="332"/>
                  </a:lnTo>
                  <a:lnTo>
                    <a:pt x="812" y="332"/>
                  </a:lnTo>
                  <a:lnTo>
                    <a:pt x="812" y="329"/>
                  </a:lnTo>
                  <a:lnTo>
                    <a:pt x="812" y="327"/>
                  </a:lnTo>
                  <a:lnTo>
                    <a:pt x="810" y="325"/>
                  </a:lnTo>
                  <a:lnTo>
                    <a:pt x="810" y="325"/>
                  </a:lnTo>
                  <a:lnTo>
                    <a:pt x="807" y="325"/>
                  </a:lnTo>
                  <a:lnTo>
                    <a:pt x="807" y="325"/>
                  </a:lnTo>
                  <a:lnTo>
                    <a:pt x="807" y="325"/>
                  </a:lnTo>
                  <a:lnTo>
                    <a:pt x="805" y="322"/>
                  </a:lnTo>
                  <a:lnTo>
                    <a:pt x="805" y="322"/>
                  </a:lnTo>
                  <a:lnTo>
                    <a:pt x="807" y="322"/>
                  </a:lnTo>
                  <a:lnTo>
                    <a:pt x="807" y="322"/>
                  </a:lnTo>
                  <a:lnTo>
                    <a:pt x="807" y="322"/>
                  </a:lnTo>
                  <a:lnTo>
                    <a:pt x="810" y="320"/>
                  </a:lnTo>
                  <a:lnTo>
                    <a:pt x="812" y="320"/>
                  </a:lnTo>
                  <a:lnTo>
                    <a:pt x="814" y="320"/>
                  </a:lnTo>
                  <a:lnTo>
                    <a:pt x="817" y="318"/>
                  </a:lnTo>
                  <a:lnTo>
                    <a:pt x="817" y="315"/>
                  </a:lnTo>
                  <a:lnTo>
                    <a:pt x="817" y="315"/>
                  </a:lnTo>
                  <a:lnTo>
                    <a:pt x="817" y="313"/>
                  </a:lnTo>
                  <a:lnTo>
                    <a:pt x="814" y="313"/>
                  </a:lnTo>
                  <a:lnTo>
                    <a:pt x="812" y="313"/>
                  </a:lnTo>
                  <a:lnTo>
                    <a:pt x="812" y="313"/>
                  </a:lnTo>
                  <a:lnTo>
                    <a:pt x="812" y="310"/>
                  </a:lnTo>
                  <a:lnTo>
                    <a:pt x="810" y="308"/>
                  </a:lnTo>
                  <a:lnTo>
                    <a:pt x="810" y="308"/>
                  </a:lnTo>
                  <a:lnTo>
                    <a:pt x="807" y="308"/>
                  </a:lnTo>
                  <a:lnTo>
                    <a:pt x="807" y="308"/>
                  </a:lnTo>
                  <a:lnTo>
                    <a:pt x="807" y="306"/>
                  </a:lnTo>
                  <a:lnTo>
                    <a:pt x="805" y="306"/>
                  </a:lnTo>
                  <a:lnTo>
                    <a:pt x="805" y="306"/>
                  </a:lnTo>
                  <a:lnTo>
                    <a:pt x="803" y="306"/>
                  </a:lnTo>
                  <a:lnTo>
                    <a:pt x="803" y="303"/>
                  </a:lnTo>
                  <a:lnTo>
                    <a:pt x="800" y="303"/>
                  </a:lnTo>
                  <a:lnTo>
                    <a:pt x="800" y="303"/>
                  </a:lnTo>
                  <a:lnTo>
                    <a:pt x="798" y="301"/>
                  </a:lnTo>
                  <a:lnTo>
                    <a:pt x="795" y="301"/>
                  </a:lnTo>
                  <a:lnTo>
                    <a:pt x="795" y="299"/>
                  </a:lnTo>
                  <a:lnTo>
                    <a:pt x="795" y="296"/>
                  </a:lnTo>
                  <a:lnTo>
                    <a:pt x="793" y="296"/>
                  </a:lnTo>
                  <a:lnTo>
                    <a:pt x="793" y="294"/>
                  </a:lnTo>
                  <a:lnTo>
                    <a:pt x="795" y="291"/>
                  </a:lnTo>
                  <a:lnTo>
                    <a:pt x="795" y="291"/>
                  </a:lnTo>
                  <a:lnTo>
                    <a:pt x="798" y="289"/>
                  </a:lnTo>
                  <a:lnTo>
                    <a:pt x="795" y="289"/>
                  </a:lnTo>
                  <a:lnTo>
                    <a:pt x="793" y="287"/>
                  </a:lnTo>
                  <a:lnTo>
                    <a:pt x="793" y="284"/>
                  </a:lnTo>
                  <a:lnTo>
                    <a:pt x="795" y="282"/>
                  </a:lnTo>
                  <a:lnTo>
                    <a:pt x="795" y="282"/>
                  </a:lnTo>
                  <a:lnTo>
                    <a:pt x="795" y="282"/>
                  </a:lnTo>
                  <a:lnTo>
                    <a:pt x="798" y="282"/>
                  </a:lnTo>
                  <a:lnTo>
                    <a:pt x="798" y="280"/>
                  </a:lnTo>
                  <a:lnTo>
                    <a:pt x="798" y="280"/>
                  </a:lnTo>
                  <a:lnTo>
                    <a:pt x="798" y="280"/>
                  </a:lnTo>
                  <a:lnTo>
                    <a:pt x="798" y="277"/>
                  </a:lnTo>
                  <a:lnTo>
                    <a:pt x="795" y="277"/>
                  </a:lnTo>
                  <a:lnTo>
                    <a:pt x="795" y="277"/>
                  </a:lnTo>
                  <a:lnTo>
                    <a:pt x="793" y="275"/>
                  </a:lnTo>
                  <a:lnTo>
                    <a:pt x="793" y="275"/>
                  </a:lnTo>
                  <a:lnTo>
                    <a:pt x="793" y="273"/>
                  </a:lnTo>
                  <a:lnTo>
                    <a:pt x="793" y="270"/>
                  </a:lnTo>
                  <a:lnTo>
                    <a:pt x="793" y="270"/>
                  </a:lnTo>
                  <a:lnTo>
                    <a:pt x="793" y="270"/>
                  </a:lnTo>
                  <a:lnTo>
                    <a:pt x="793" y="270"/>
                  </a:lnTo>
                  <a:lnTo>
                    <a:pt x="791" y="268"/>
                  </a:lnTo>
                  <a:lnTo>
                    <a:pt x="791" y="268"/>
                  </a:lnTo>
                  <a:lnTo>
                    <a:pt x="791" y="265"/>
                  </a:lnTo>
                  <a:lnTo>
                    <a:pt x="791" y="265"/>
                  </a:lnTo>
                  <a:lnTo>
                    <a:pt x="791" y="265"/>
                  </a:lnTo>
                  <a:lnTo>
                    <a:pt x="791" y="263"/>
                  </a:lnTo>
                  <a:lnTo>
                    <a:pt x="791" y="261"/>
                  </a:lnTo>
                  <a:lnTo>
                    <a:pt x="791" y="261"/>
                  </a:lnTo>
                  <a:lnTo>
                    <a:pt x="791" y="258"/>
                  </a:lnTo>
                  <a:lnTo>
                    <a:pt x="791" y="256"/>
                  </a:lnTo>
                  <a:lnTo>
                    <a:pt x="791" y="256"/>
                  </a:lnTo>
                  <a:lnTo>
                    <a:pt x="788" y="256"/>
                  </a:lnTo>
                  <a:lnTo>
                    <a:pt x="788" y="254"/>
                  </a:lnTo>
                  <a:lnTo>
                    <a:pt x="788" y="254"/>
                  </a:lnTo>
                  <a:lnTo>
                    <a:pt x="788" y="251"/>
                  </a:lnTo>
                  <a:lnTo>
                    <a:pt x="788" y="251"/>
                  </a:lnTo>
                  <a:lnTo>
                    <a:pt x="788" y="249"/>
                  </a:lnTo>
                  <a:lnTo>
                    <a:pt x="786" y="246"/>
                  </a:lnTo>
                  <a:lnTo>
                    <a:pt x="786" y="246"/>
                  </a:lnTo>
                  <a:lnTo>
                    <a:pt x="784" y="246"/>
                  </a:lnTo>
                  <a:lnTo>
                    <a:pt x="784" y="246"/>
                  </a:lnTo>
                  <a:lnTo>
                    <a:pt x="784" y="249"/>
                  </a:lnTo>
                  <a:lnTo>
                    <a:pt x="784" y="251"/>
                  </a:lnTo>
                  <a:lnTo>
                    <a:pt x="786" y="254"/>
                  </a:lnTo>
                  <a:lnTo>
                    <a:pt x="784" y="254"/>
                  </a:lnTo>
                  <a:lnTo>
                    <a:pt x="781" y="251"/>
                  </a:lnTo>
                  <a:lnTo>
                    <a:pt x="781" y="249"/>
                  </a:lnTo>
                  <a:lnTo>
                    <a:pt x="781" y="246"/>
                  </a:lnTo>
                  <a:lnTo>
                    <a:pt x="781" y="246"/>
                  </a:lnTo>
                  <a:lnTo>
                    <a:pt x="781" y="244"/>
                  </a:lnTo>
                  <a:lnTo>
                    <a:pt x="779" y="244"/>
                  </a:lnTo>
                  <a:lnTo>
                    <a:pt x="779" y="242"/>
                  </a:lnTo>
                  <a:lnTo>
                    <a:pt x="779" y="242"/>
                  </a:lnTo>
                  <a:lnTo>
                    <a:pt x="779" y="242"/>
                  </a:lnTo>
                  <a:lnTo>
                    <a:pt x="781" y="239"/>
                  </a:lnTo>
                  <a:lnTo>
                    <a:pt x="781" y="239"/>
                  </a:lnTo>
                  <a:lnTo>
                    <a:pt x="781" y="239"/>
                  </a:lnTo>
                  <a:lnTo>
                    <a:pt x="781" y="237"/>
                  </a:lnTo>
                  <a:lnTo>
                    <a:pt x="784" y="237"/>
                  </a:lnTo>
                  <a:lnTo>
                    <a:pt x="781" y="235"/>
                  </a:lnTo>
                  <a:lnTo>
                    <a:pt x="781" y="235"/>
                  </a:lnTo>
                  <a:lnTo>
                    <a:pt x="779" y="232"/>
                  </a:lnTo>
                  <a:lnTo>
                    <a:pt x="777" y="232"/>
                  </a:lnTo>
                  <a:lnTo>
                    <a:pt x="777" y="230"/>
                  </a:lnTo>
                  <a:lnTo>
                    <a:pt x="777" y="228"/>
                  </a:lnTo>
                  <a:lnTo>
                    <a:pt x="774" y="225"/>
                  </a:lnTo>
                  <a:lnTo>
                    <a:pt x="772" y="225"/>
                  </a:lnTo>
                  <a:lnTo>
                    <a:pt x="772" y="223"/>
                  </a:lnTo>
                  <a:lnTo>
                    <a:pt x="772" y="220"/>
                  </a:lnTo>
                  <a:lnTo>
                    <a:pt x="772" y="218"/>
                  </a:lnTo>
                  <a:lnTo>
                    <a:pt x="772" y="216"/>
                  </a:lnTo>
                  <a:lnTo>
                    <a:pt x="774" y="216"/>
                  </a:lnTo>
                  <a:lnTo>
                    <a:pt x="774" y="213"/>
                  </a:lnTo>
                  <a:lnTo>
                    <a:pt x="774" y="211"/>
                  </a:lnTo>
                  <a:lnTo>
                    <a:pt x="774" y="209"/>
                  </a:lnTo>
                  <a:lnTo>
                    <a:pt x="772" y="206"/>
                  </a:lnTo>
                  <a:lnTo>
                    <a:pt x="772" y="204"/>
                  </a:lnTo>
                  <a:lnTo>
                    <a:pt x="769" y="204"/>
                  </a:lnTo>
                  <a:lnTo>
                    <a:pt x="769" y="204"/>
                  </a:lnTo>
                  <a:lnTo>
                    <a:pt x="769" y="206"/>
                  </a:lnTo>
                  <a:lnTo>
                    <a:pt x="769" y="206"/>
                  </a:lnTo>
                  <a:lnTo>
                    <a:pt x="769" y="209"/>
                  </a:lnTo>
                  <a:lnTo>
                    <a:pt x="769" y="209"/>
                  </a:lnTo>
                  <a:lnTo>
                    <a:pt x="769" y="211"/>
                  </a:lnTo>
                  <a:lnTo>
                    <a:pt x="769" y="211"/>
                  </a:lnTo>
                  <a:lnTo>
                    <a:pt x="769" y="213"/>
                  </a:lnTo>
                  <a:lnTo>
                    <a:pt x="769" y="213"/>
                  </a:lnTo>
                  <a:lnTo>
                    <a:pt x="767" y="211"/>
                  </a:lnTo>
                  <a:lnTo>
                    <a:pt x="765" y="209"/>
                  </a:lnTo>
                  <a:lnTo>
                    <a:pt x="765" y="209"/>
                  </a:lnTo>
                  <a:lnTo>
                    <a:pt x="765" y="209"/>
                  </a:lnTo>
                  <a:lnTo>
                    <a:pt x="765" y="211"/>
                  </a:lnTo>
                  <a:lnTo>
                    <a:pt x="765" y="213"/>
                  </a:lnTo>
                  <a:lnTo>
                    <a:pt x="765" y="213"/>
                  </a:lnTo>
                  <a:lnTo>
                    <a:pt x="762" y="213"/>
                  </a:lnTo>
                  <a:lnTo>
                    <a:pt x="762" y="211"/>
                  </a:lnTo>
                  <a:lnTo>
                    <a:pt x="762" y="211"/>
                  </a:lnTo>
                  <a:lnTo>
                    <a:pt x="760" y="211"/>
                  </a:lnTo>
                  <a:lnTo>
                    <a:pt x="760" y="211"/>
                  </a:lnTo>
                  <a:lnTo>
                    <a:pt x="760" y="211"/>
                  </a:lnTo>
                  <a:lnTo>
                    <a:pt x="760" y="211"/>
                  </a:lnTo>
                  <a:lnTo>
                    <a:pt x="758" y="211"/>
                  </a:lnTo>
                  <a:lnTo>
                    <a:pt x="758" y="209"/>
                  </a:lnTo>
                  <a:lnTo>
                    <a:pt x="755" y="209"/>
                  </a:lnTo>
                  <a:lnTo>
                    <a:pt x="755" y="206"/>
                  </a:lnTo>
                  <a:lnTo>
                    <a:pt x="753" y="206"/>
                  </a:lnTo>
                  <a:lnTo>
                    <a:pt x="753" y="206"/>
                  </a:lnTo>
                  <a:lnTo>
                    <a:pt x="753" y="206"/>
                  </a:lnTo>
                  <a:lnTo>
                    <a:pt x="751" y="206"/>
                  </a:lnTo>
                  <a:lnTo>
                    <a:pt x="751" y="206"/>
                  </a:lnTo>
                  <a:lnTo>
                    <a:pt x="751" y="209"/>
                  </a:lnTo>
                  <a:lnTo>
                    <a:pt x="751" y="209"/>
                  </a:lnTo>
                  <a:lnTo>
                    <a:pt x="751" y="211"/>
                  </a:lnTo>
                  <a:lnTo>
                    <a:pt x="751" y="211"/>
                  </a:lnTo>
                  <a:lnTo>
                    <a:pt x="748" y="211"/>
                  </a:lnTo>
                  <a:lnTo>
                    <a:pt x="743" y="206"/>
                  </a:lnTo>
                  <a:lnTo>
                    <a:pt x="741" y="204"/>
                  </a:lnTo>
                  <a:lnTo>
                    <a:pt x="739" y="202"/>
                  </a:lnTo>
                  <a:lnTo>
                    <a:pt x="736" y="202"/>
                  </a:lnTo>
                  <a:lnTo>
                    <a:pt x="736" y="199"/>
                  </a:lnTo>
                  <a:lnTo>
                    <a:pt x="734" y="199"/>
                  </a:lnTo>
                  <a:lnTo>
                    <a:pt x="734" y="197"/>
                  </a:lnTo>
                  <a:lnTo>
                    <a:pt x="732" y="194"/>
                  </a:lnTo>
                  <a:lnTo>
                    <a:pt x="732" y="194"/>
                  </a:lnTo>
                  <a:lnTo>
                    <a:pt x="729" y="194"/>
                  </a:lnTo>
                  <a:lnTo>
                    <a:pt x="729" y="194"/>
                  </a:lnTo>
                  <a:lnTo>
                    <a:pt x="727" y="194"/>
                  </a:lnTo>
                  <a:lnTo>
                    <a:pt x="727" y="194"/>
                  </a:lnTo>
                  <a:lnTo>
                    <a:pt x="727" y="194"/>
                  </a:lnTo>
                  <a:lnTo>
                    <a:pt x="724" y="194"/>
                  </a:lnTo>
                  <a:lnTo>
                    <a:pt x="724" y="194"/>
                  </a:lnTo>
                  <a:lnTo>
                    <a:pt x="724" y="194"/>
                  </a:lnTo>
                  <a:lnTo>
                    <a:pt x="722" y="197"/>
                  </a:lnTo>
                  <a:lnTo>
                    <a:pt x="722" y="194"/>
                  </a:lnTo>
                  <a:lnTo>
                    <a:pt x="720" y="194"/>
                  </a:lnTo>
                  <a:lnTo>
                    <a:pt x="720" y="192"/>
                  </a:lnTo>
                  <a:lnTo>
                    <a:pt x="717" y="190"/>
                  </a:lnTo>
                  <a:lnTo>
                    <a:pt x="717" y="185"/>
                  </a:lnTo>
                  <a:lnTo>
                    <a:pt x="717" y="183"/>
                  </a:lnTo>
                  <a:lnTo>
                    <a:pt x="720" y="183"/>
                  </a:lnTo>
                  <a:lnTo>
                    <a:pt x="722" y="180"/>
                  </a:lnTo>
                  <a:lnTo>
                    <a:pt x="722" y="180"/>
                  </a:lnTo>
                  <a:lnTo>
                    <a:pt x="722" y="178"/>
                  </a:lnTo>
                  <a:lnTo>
                    <a:pt x="722" y="178"/>
                  </a:lnTo>
                  <a:lnTo>
                    <a:pt x="722" y="175"/>
                  </a:lnTo>
                  <a:lnTo>
                    <a:pt x="722" y="175"/>
                  </a:lnTo>
                  <a:lnTo>
                    <a:pt x="722" y="173"/>
                  </a:lnTo>
                  <a:lnTo>
                    <a:pt x="722" y="173"/>
                  </a:lnTo>
                  <a:lnTo>
                    <a:pt x="720" y="171"/>
                  </a:lnTo>
                  <a:lnTo>
                    <a:pt x="720" y="171"/>
                  </a:lnTo>
                  <a:lnTo>
                    <a:pt x="720" y="168"/>
                  </a:lnTo>
                  <a:lnTo>
                    <a:pt x="720" y="168"/>
                  </a:lnTo>
                  <a:lnTo>
                    <a:pt x="720" y="168"/>
                  </a:lnTo>
                  <a:lnTo>
                    <a:pt x="720" y="166"/>
                  </a:lnTo>
                  <a:lnTo>
                    <a:pt x="722" y="166"/>
                  </a:lnTo>
                  <a:lnTo>
                    <a:pt x="722" y="164"/>
                  </a:lnTo>
                  <a:lnTo>
                    <a:pt x="722" y="164"/>
                  </a:lnTo>
                  <a:lnTo>
                    <a:pt x="724" y="161"/>
                  </a:lnTo>
                  <a:lnTo>
                    <a:pt x="722" y="161"/>
                  </a:lnTo>
                  <a:lnTo>
                    <a:pt x="722" y="159"/>
                  </a:lnTo>
                  <a:lnTo>
                    <a:pt x="722" y="157"/>
                  </a:lnTo>
                  <a:lnTo>
                    <a:pt x="724" y="157"/>
                  </a:lnTo>
                  <a:lnTo>
                    <a:pt x="727" y="154"/>
                  </a:lnTo>
                  <a:lnTo>
                    <a:pt x="727" y="154"/>
                  </a:lnTo>
                  <a:lnTo>
                    <a:pt x="729" y="152"/>
                  </a:lnTo>
                  <a:lnTo>
                    <a:pt x="727" y="149"/>
                  </a:lnTo>
                  <a:lnTo>
                    <a:pt x="727" y="149"/>
                  </a:lnTo>
                  <a:lnTo>
                    <a:pt x="727" y="149"/>
                  </a:lnTo>
                  <a:lnTo>
                    <a:pt x="724" y="147"/>
                  </a:lnTo>
                  <a:lnTo>
                    <a:pt x="724" y="147"/>
                  </a:lnTo>
                  <a:lnTo>
                    <a:pt x="724" y="147"/>
                  </a:lnTo>
                  <a:lnTo>
                    <a:pt x="724" y="145"/>
                  </a:lnTo>
                  <a:lnTo>
                    <a:pt x="722" y="145"/>
                  </a:lnTo>
                  <a:lnTo>
                    <a:pt x="720" y="145"/>
                  </a:lnTo>
                  <a:lnTo>
                    <a:pt x="720" y="145"/>
                  </a:lnTo>
                  <a:lnTo>
                    <a:pt x="720" y="147"/>
                  </a:lnTo>
                  <a:lnTo>
                    <a:pt x="720" y="149"/>
                  </a:lnTo>
                  <a:lnTo>
                    <a:pt x="717" y="149"/>
                  </a:lnTo>
                  <a:lnTo>
                    <a:pt x="717" y="149"/>
                  </a:lnTo>
                  <a:lnTo>
                    <a:pt x="715" y="149"/>
                  </a:lnTo>
                  <a:lnTo>
                    <a:pt x="715" y="149"/>
                  </a:lnTo>
                  <a:lnTo>
                    <a:pt x="713" y="147"/>
                  </a:lnTo>
                  <a:lnTo>
                    <a:pt x="710" y="147"/>
                  </a:lnTo>
                  <a:lnTo>
                    <a:pt x="710" y="145"/>
                  </a:lnTo>
                  <a:lnTo>
                    <a:pt x="710" y="142"/>
                  </a:lnTo>
                  <a:lnTo>
                    <a:pt x="710" y="140"/>
                  </a:lnTo>
                  <a:lnTo>
                    <a:pt x="710" y="138"/>
                  </a:lnTo>
                  <a:lnTo>
                    <a:pt x="710" y="138"/>
                  </a:lnTo>
                  <a:lnTo>
                    <a:pt x="713" y="135"/>
                  </a:lnTo>
                  <a:lnTo>
                    <a:pt x="713" y="135"/>
                  </a:lnTo>
                  <a:lnTo>
                    <a:pt x="715" y="133"/>
                  </a:lnTo>
                  <a:lnTo>
                    <a:pt x="715" y="133"/>
                  </a:lnTo>
                  <a:lnTo>
                    <a:pt x="715" y="133"/>
                  </a:lnTo>
                  <a:lnTo>
                    <a:pt x="717" y="133"/>
                  </a:lnTo>
                  <a:lnTo>
                    <a:pt x="717" y="133"/>
                  </a:lnTo>
                  <a:lnTo>
                    <a:pt x="717" y="130"/>
                  </a:lnTo>
                  <a:lnTo>
                    <a:pt x="720" y="130"/>
                  </a:lnTo>
                  <a:lnTo>
                    <a:pt x="722" y="128"/>
                  </a:lnTo>
                  <a:lnTo>
                    <a:pt x="724" y="128"/>
                  </a:lnTo>
                  <a:lnTo>
                    <a:pt x="727" y="126"/>
                  </a:lnTo>
                  <a:lnTo>
                    <a:pt x="729" y="123"/>
                  </a:lnTo>
                  <a:lnTo>
                    <a:pt x="729" y="121"/>
                  </a:lnTo>
                  <a:lnTo>
                    <a:pt x="729" y="121"/>
                  </a:lnTo>
                  <a:lnTo>
                    <a:pt x="727" y="119"/>
                  </a:lnTo>
                  <a:lnTo>
                    <a:pt x="724" y="116"/>
                  </a:lnTo>
                  <a:lnTo>
                    <a:pt x="724" y="116"/>
                  </a:lnTo>
                  <a:lnTo>
                    <a:pt x="722" y="116"/>
                  </a:lnTo>
                  <a:lnTo>
                    <a:pt x="722" y="116"/>
                  </a:lnTo>
                  <a:lnTo>
                    <a:pt x="720" y="116"/>
                  </a:lnTo>
                  <a:lnTo>
                    <a:pt x="720" y="116"/>
                  </a:lnTo>
                  <a:lnTo>
                    <a:pt x="717" y="116"/>
                  </a:lnTo>
                  <a:lnTo>
                    <a:pt x="717" y="116"/>
                  </a:lnTo>
                  <a:lnTo>
                    <a:pt x="715" y="116"/>
                  </a:lnTo>
                  <a:lnTo>
                    <a:pt x="713" y="116"/>
                  </a:lnTo>
                  <a:lnTo>
                    <a:pt x="713" y="116"/>
                  </a:lnTo>
                  <a:lnTo>
                    <a:pt x="710" y="119"/>
                  </a:lnTo>
                  <a:lnTo>
                    <a:pt x="710" y="119"/>
                  </a:lnTo>
                  <a:lnTo>
                    <a:pt x="710" y="121"/>
                  </a:lnTo>
                  <a:lnTo>
                    <a:pt x="710" y="121"/>
                  </a:lnTo>
                  <a:lnTo>
                    <a:pt x="710" y="121"/>
                  </a:lnTo>
                  <a:lnTo>
                    <a:pt x="710" y="123"/>
                  </a:lnTo>
                  <a:lnTo>
                    <a:pt x="708" y="123"/>
                  </a:lnTo>
                  <a:lnTo>
                    <a:pt x="708" y="123"/>
                  </a:lnTo>
                  <a:lnTo>
                    <a:pt x="708" y="123"/>
                  </a:lnTo>
                  <a:lnTo>
                    <a:pt x="706" y="126"/>
                  </a:lnTo>
                  <a:lnTo>
                    <a:pt x="706" y="128"/>
                  </a:lnTo>
                  <a:lnTo>
                    <a:pt x="703" y="130"/>
                  </a:lnTo>
                  <a:lnTo>
                    <a:pt x="703" y="133"/>
                  </a:lnTo>
                  <a:lnTo>
                    <a:pt x="703" y="135"/>
                  </a:lnTo>
                  <a:lnTo>
                    <a:pt x="701" y="135"/>
                  </a:lnTo>
                  <a:lnTo>
                    <a:pt x="701" y="135"/>
                  </a:lnTo>
                  <a:lnTo>
                    <a:pt x="698" y="135"/>
                  </a:lnTo>
                  <a:lnTo>
                    <a:pt x="698" y="135"/>
                  </a:lnTo>
                  <a:lnTo>
                    <a:pt x="696" y="135"/>
                  </a:lnTo>
                  <a:lnTo>
                    <a:pt x="696" y="135"/>
                  </a:lnTo>
                  <a:lnTo>
                    <a:pt x="696" y="135"/>
                  </a:lnTo>
                  <a:lnTo>
                    <a:pt x="694" y="133"/>
                  </a:lnTo>
                  <a:lnTo>
                    <a:pt x="694" y="133"/>
                  </a:lnTo>
                  <a:lnTo>
                    <a:pt x="694" y="130"/>
                  </a:lnTo>
                  <a:lnTo>
                    <a:pt x="694" y="130"/>
                  </a:lnTo>
                  <a:lnTo>
                    <a:pt x="691" y="128"/>
                  </a:lnTo>
                  <a:lnTo>
                    <a:pt x="689" y="128"/>
                  </a:lnTo>
                  <a:lnTo>
                    <a:pt x="689" y="128"/>
                  </a:lnTo>
                  <a:lnTo>
                    <a:pt x="687" y="128"/>
                  </a:lnTo>
                  <a:lnTo>
                    <a:pt x="687" y="130"/>
                  </a:lnTo>
                  <a:lnTo>
                    <a:pt x="684" y="130"/>
                  </a:lnTo>
                  <a:lnTo>
                    <a:pt x="684" y="130"/>
                  </a:lnTo>
                  <a:lnTo>
                    <a:pt x="682" y="130"/>
                  </a:lnTo>
                  <a:lnTo>
                    <a:pt x="682" y="130"/>
                  </a:lnTo>
                  <a:lnTo>
                    <a:pt x="680" y="130"/>
                  </a:lnTo>
                  <a:lnTo>
                    <a:pt x="680" y="133"/>
                  </a:lnTo>
                  <a:lnTo>
                    <a:pt x="680" y="133"/>
                  </a:lnTo>
                  <a:lnTo>
                    <a:pt x="677" y="133"/>
                  </a:lnTo>
                  <a:lnTo>
                    <a:pt x="675" y="133"/>
                  </a:lnTo>
                  <a:lnTo>
                    <a:pt x="672" y="133"/>
                  </a:lnTo>
                  <a:lnTo>
                    <a:pt x="670" y="130"/>
                  </a:lnTo>
                  <a:lnTo>
                    <a:pt x="670" y="133"/>
                  </a:lnTo>
                  <a:lnTo>
                    <a:pt x="670" y="133"/>
                  </a:lnTo>
                  <a:lnTo>
                    <a:pt x="668" y="135"/>
                  </a:lnTo>
                  <a:lnTo>
                    <a:pt x="668" y="135"/>
                  </a:lnTo>
                  <a:lnTo>
                    <a:pt x="668" y="138"/>
                  </a:lnTo>
                  <a:lnTo>
                    <a:pt x="665" y="138"/>
                  </a:lnTo>
                  <a:lnTo>
                    <a:pt x="665" y="135"/>
                  </a:lnTo>
                  <a:lnTo>
                    <a:pt x="663" y="135"/>
                  </a:lnTo>
                  <a:lnTo>
                    <a:pt x="663" y="135"/>
                  </a:lnTo>
                  <a:lnTo>
                    <a:pt x="665" y="135"/>
                  </a:lnTo>
                  <a:lnTo>
                    <a:pt x="665" y="133"/>
                  </a:lnTo>
                  <a:lnTo>
                    <a:pt x="665" y="133"/>
                  </a:lnTo>
                  <a:lnTo>
                    <a:pt x="663" y="133"/>
                  </a:lnTo>
                  <a:lnTo>
                    <a:pt x="663" y="130"/>
                  </a:lnTo>
                  <a:lnTo>
                    <a:pt x="663" y="130"/>
                  </a:lnTo>
                  <a:lnTo>
                    <a:pt x="663" y="130"/>
                  </a:lnTo>
                  <a:lnTo>
                    <a:pt x="663" y="130"/>
                  </a:lnTo>
                  <a:lnTo>
                    <a:pt x="663" y="128"/>
                  </a:lnTo>
                  <a:lnTo>
                    <a:pt x="661" y="128"/>
                  </a:lnTo>
                  <a:lnTo>
                    <a:pt x="661" y="126"/>
                  </a:lnTo>
                  <a:lnTo>
                    <a:pt x="663" y="123"/>
                  </a:lnTo>
                  <a:lnTo>
                    <a:pt x="663" y="123"/>
                  </a:lnTo>
                  <a:lnTo>
                    <a:pt x="665" y="121"/>
                  </a:lnTo>
                  <a:lnTo>
                    <a:pt x="668" y="121"/>
                  </a:lnTo>
                  <a:lnTo>
                    <a:pt x="668" y="123"/>
                  </a:lnTo>
                  <a:lnTo>
                    <a:pt x="668" y="123"/>
                  </a:lnTo>
                  <a:lnTo>
                    <a:pt x="668" y="123"/>
                  </a:lnTo>
                  <a:lnTo>
                    <a:pt x="670" y="123"/>
                  </a:lnTo>
                  <a:lnTo>
                    <a:pt x="670" y="123"/>
                  </a:lnTo>
                  <a:lnTo>
                    <a:pt x="672" y="123"/>
                  </a:lnTo>
                  <a:lnTo>
                    <a:pt x="672" y="123"/>
                  </a:lnTo>
                  <a:lnTo>
                    <a:pt x="675" y="123"/>
                  </a:lnTo>
                  <a:lnTo>
                    <a:pt x="675" y="123"/>
                  </a:lnTo>
                  <a:lnTo>
                    <a:pt x="675" y="123"/>
                  </a:lnTo>
                  <a:lnTo>
                    <a:pt x="677" y="123"/>
                  </a:lnTo>
                  <a:lnTo>
                    <a:pt x="677" y="123"/>
                  </a:lnTo>
                  <a:lnTo>
                    <a:pt x="680" y="123"/>
                  </a:lnTo>
                  <a:lnTo>
                    <a:pt x="680" y="123"/>
                  </a:lnTo>
                  <a:lnTo>
                    <a:pt x="682" y="121"/>
                  </a:lnTo>
                  <a:lnTo>
                    <a:pt x="682" y="121"/>
                  </a:lnTo>
                  <a:lnTo>
                    <a:pt x="682" y="121"/>
                  </a:lnTo>
                  <a:lnTo>
                    <a:pt x="684" y="119"/>
                  </a:lnTo>
                  <a:lnTo>
                    <a:pt x="684" y="116"/>
                  </a:lnTo>
                  <a:lnTo>
                    <a:pt x="682" y="116"/>
                  </a:lnTo>
                  <a:lnTo>
                    <a:pt x="682" y="114"/>
                  </a:lnTo>
                  <a:lnTo>
                    <a:pt x="680" y="114"/>
                  </a:lnTo>
                  <a:lnTo>
                    <a:pt x="680" y="114"/>
                  </a:lnTo>
                  <a:lnTo>
                    <a:pt x="680" y="114"/>
                  </a:lnTo>
                  <a:lnTo>
                    <a:pt x="677" y="114"/>
                  </a:lnTo>
                  <a:lnTo>
                    <a:pt x="677" y="114"/>
                  </a:lnTo>
                  <a:lnTo>
                    <a:pt x="675" y="114"/>
                  </a:lnTo>
                  <a:lnTo>
                    <a:pt x="675" y="114"/>
                  </a:lnTo>
                  <a:lnTo>
                    <a:pt x="672" y="114"/>
                  </a:lnTo>
                  <a:lnTo>
                    <a:pt x="670" y="112"/>
                  </a:lnTo>
                  <a:lnTo>
                    <a:pt x="670" y="112"/>
                  </a:lnTo>
                  <a:lnTo>
                    <a:pt x="670" y="109"/>
                  </a:lnTo>
                  <a:lnTo>
                    <a:pt x="668" y="109"/>
                  </a:lnTo>
                  <a:lnTo>
                    <a:pt x="668" y="109"/>
                  </a:lnTo>
                  <a:lnTo>
                    <a:pt x="668" y="109"/>
                  </a:lnTo>
                  <a:lnTo>
                    <a:pt x="665" y="107"/>
                  </a:lnTo>
                  <a:lnTo>
                    <a:pt x="665" y="107"/>
                  </a:lnTo>
                  <a:lnTo>
                    <a:pt x="665" y="104"/>
                  </a:lnTo>
                  <a:lnTo>
                    <a:pt x="665" y="104"/>
                  </a:lnTo>
                  <a:lnTo>
                    <a:pt x="665" y="102"/>
                  </a:lnTo>
                  <a:lnTo>
                    <a:pt x="665" y="102"/>
                  </a:lnTo>
                  <a:lnTo>
                    <a:pt x="663" y="102"/>
                  </a:lnTo>
                  <a:lnTo>
                    <a:pt x="663" y="102"/>
                  </a:lnTo>
                  <a:lnTo>
                    <a:pt x="663" y="100"/>
                  </a:lnTo>
                  <a:lnTo>
                    <a:pt x="661" y="100"/>
                  </a:lnTo>
                  <a:lnTo>
                    <a:pt x="661" y="97"/>
                  </a:lnTo>
                  <a:lnTo>
                    <a:pt x="661" y="97"/>
                  </a:lnTo>
                  <a:lnTo>
                    <a:pt x="661" y="97"/>
                  </a:lnTo>
                  <a:lnTo>
                    <a:pt x="661" y="95"/>
                  </a:lnTo>
                  <a:lnTo>
                    <a:pt x="658" y="95"/>
                  </a:lnTo>
                  <a:lnTo>
                    <a:pt x="658" y="93"/>
                  </a:lnTo>
                  <a:lnTo>
                    <a:pt x="658" y="93"/>
                  </a:lnTo>
                  <a:lnTo>
                    <a:pt x="658" y="90"/>
                  </a:lnTo>
                  <a:lnTo>
                    <a:pt x="658" y="90"/>
                  </a:lnTo>
                  <a:lnTo>
                    <a:pt x="658" y="90"/>
                  </a:lnTo>
                  <a:lnTo>
                    <a:pt x="658" y="90"/>
                  </a:lnTo>
                  <a:lnTo>
                    <a:pt x="658" y="88"/>
                  </a:lnTo>
                  <a:lnTo>
                    <a:pt x="656" y="88"/>
                  </a:lnTo>
                  <a:lnTo>
                    <a:pt x="656" y="88"/>
                  </a:lnTo>
                  <a:lnTo>
                    <a:pt x="658" y="86"/>
                  </a:lnTo>
                  <a:lnTo>
                    <a:pt x="658" y="86"/>
                  </a:lnTo>
                  <a:lnTo>
                    <a:pt x="658" y="83"/>
                  </a:lnTo>
                  <a:lnTo>
                    <a:pt x="658" y="83"/>
                  </a:lnTo>
                  <a:lnTo>
                    <a:pt x="658" y="83"/>
                  </a:lnTo>
                  <a:lnTo>
                    <a:pt x="661" y="81"/>
                  </a:lnTo>
                  <a:lnTo>
                    <a:pt x="661" y="81"/>
                  </a:lnTo>
                  <a:lnTo>
                    <a:pt x="661" y="81"/>
                  </a:lnTo>
                  <a:lnTo>
                    <a:pt x="661" y="78"/>
                  </a:lnTo>
                  <a:lnTo>
                    <a:pt x="658" y="78"/>
                  </a:lnTo>
                  <a:lnTo>
                    <a:pt x="656" y="78"/>
                  </a:lnTo>
                  <a:lnTo>
                    <a:pt x="653" y="78"/>
                  </a:lnTo>
                  <a:lnTo>
                    <a:pt x="653" y="81"/>
                  </a:lnTo>
                  <a:lnTo>
                    <a:pt x="653" y="83"/>
                  </a:lnTo>
                  <a:lnTo>
                    <a:pt x="653" y="83"/>
                  </a:lnTo>
                  <a:lnTo>
                    <a:pt x="651" y="86"/>
                  </a:lnTo>
                  <a:lnTo>
                    <a:pt x="651" y="88"/>
                  </a:lnTo>
                  <a:lnTo>
                    <a:pt x="651" y="88"/>
                  </a:lnTo>
                  <a:lnTo>
                    <a:pt x="649" y="90"/>
                  </a:lnTo>
                  <a:lnTo>
                    <a:pt x="649" y="90"/>
                  </a:lnTo>
                  <a:lnTo>
                    <a:pt x="646" y="90"/>
                  </a:lnTo>
                  <a:lnTo>
                    <a:pt x="646" y="90"/>
                  </a:lnTo>
                  <a:lnTo>
                    <a:pt x="644" y="90"/>
                  </a:lnTo>
                  <a:lnTo>
                    <a:pt x="644" y="88"/>
                  </a:lnTo>
                  <a:lnTo>
                    <a:pt x="644" y="88"/>
                  </a:lnTo>
                  <a:lnTo>
                    <a:pt x="642" y="88"/>
                  </a:lnTo>
                  <a:lnTo>
                    <a:pt x="642" y="88"/>
                  </a:lnTo>
                  <a:lnTo>
                    <a:pt x="642" y="88"/>
                  </a:lnTo>
                  <a:lnTo>
                    <a:pt x="642" y="88"/>
                  </a:lnTo>
                  <a:lnTo>
                    <a:pt x="642" y="86"/>
                  </a:lnTo>
                  <a:lnTo>
                    <a:pt x="642" y="86"/>
                  </a:lnTo>
                  <a:lnTo>
                    <a:pt x="642" y="88"/>
                  </a:lnTo>
                  <a:lnTo>
                    <a:pt x="642" y="88"/>
                  </a:lnTo>
                  <a:lnTo>
                    <a:pt x="639" y="86"/>
                  </a:lnTo>
                  <a:lnTo>
                    <a:pt x="639" y="86"/>
                  </a:lnTo>
                  <a:lnTo>
                    <a:pt x="637" y="83"/>
                  </a:lnTo>
                  <a:lnTo>
                    <a:pt x="637" y="81"/>
                  </a:lnTo>
                  <a:lnTo>
                    <a:pt x="637" y="81"/>
                  </a:lnTo>
                  <a:lnTo>
                    <a:pt x="637" y="81"/>
                  </a:lnTo>
                  <a:lnTo>
                    <a:pt x="637" y="81"/>
                  </a:lnTo>
                  <a:lnTo>
                    <a:pt x="637" y="78"/>
                  </a:lnTo>
                  <a:lnTo>
                    <a:pt x="637" y="78"/>
                  </a:lnTo>
                  <a:lnTo>
                    <a:pt x="637" y="78"/>
                  </a:lnTo>
                  <a:lnTo>
                    <a:pt x="637" y="78"/>
                  </a:lnTo>
                  <a:lnTo>
                    <a:pt x="635" y="78"/>
                  </a:lnTo>
                  <a:lnTo>
                    <a:pt x="635" y="76"/>
                  </a:lnTo>
                  <a:lnTo>
                    <a:pt x="635" y="76"/>
                  </a:lnTo>
                  <a:lnTo>
                    <a:pt x="635" y="74"/>
                  </a:lnTo>
                  <a:lnTo>
                    <a:pt x="635" y="74"/>
                  </a:lnTo>
                  <a:lnTo>
                    <a:pt x="635" y="71"/>
                  </a:lnTo>
                  <a:lnTo>
                    <a:pt x="635" y="71"/>
                  </a:lnTo>
                  <a:lnTo>
                    <a:pt x="632" y="71"/>
                  </a:lnTo>
                  <a:lnTo>
                    <a:pt x="632" y="71"/>
                  </a:lnTo>
                  <a:lnTo>
                    <a:pt x="632" y="69"/>
                  </a:lnTo>
                  <a:lnTo>
                    <a:pt x="632" y="69"/>
                  </a:lnTo>
                  <a:lnTo>
                    <a:pt x="632" y="69"/>
                  </a:lnTo>
                  <a:lnTo>
                    <a:pt x="630" y="69"/>
                  </a:lnTo>
                  <a:lnTo>
                    <a:pt x="630" y="67"/>
                  </a:lnTo>
                  <a:lnTo>
                    <a:pt x="630" y="67"/>
                  </a:lnTo>
                  <a:lnTo>
                    <a:pt x="630" y="67"/>
                  </a:lnTo>
                  <a:lnTo>
                    <a:pt x="630" y="67"/>
                  </a:lnTo>
                  <a:lnTo>
                    <a:pt x="630" y="67"/>
                  </a:lnTo>
                  <a:lnTo>
                    <a:pt x="630" y="67"/>
                  </a:lnTo>
                  <a:lnTo>
                    <a:pt x="627" y="64"/>
                  </a:lnTo>
                  <a:lnTo>
                    <a:pt x="627" y="64"/>
                  </a:lnTo>
                  <a:lnTo>
                    <a:pt x="627" y="64"/>
                  </a:lnTo>
                  <a:lnTo>
                    <a:pt x="627" y="64"/>
                  </a:lnTo>
                  <a:lnTo>
                    <a:pt x="627" y="64"/>
                  </a:lnTo>
                  <a:lnTo>
                    <a:pt x="627" y="64"/>
                  </a:lnTo>
                  <a:lnTo>
                    <a:pt x="627" y="62"/>
                  </a:lnTo>
                  <a:lnTo>
                    <a:pt x="627" y="62"/>
                  </a:lnTo>
                  <a:lnTo>
                    <a:pt x="627" y="59"/>
                  </a:lnTo>
                  <a:lnTo>
                    <a:pt x="627" y="59"/>
                  </a:lnTo>
                  <a:lnTo>
                    <a:pt x="627" y="59"/>
                  </a:lnTo>
                  <a:lnTo>
                    <a:pt x="627" y="59"/>
                  </a:lnTo>
                  <a:lnTo>
                    <a:pt x="627" y="57"/>
                  </a:lnTo>
                  <a:lnTo>
                    <a:pt x="625" y="57"/>
                  </a:lnTo>
                  <a:lnTo>
                    <a:pt x="627" y="55"/>
                  </a:lnTo>
                  <a:lnTo>
                    <a:pt x="627" y="55"/>
                  </a:lnTo>
                  <a:lnTo>
                    <a:pt x="630" y="55"/>
                  </a:lnTo>
                  <a:lnTo>
                    <a:pt x="630" y="52"/>
                  </a:lnTo>
                  <a:lnTo>
                    <a:pt x="627" y="50"/>
                  </a:lnTo>
                  <a:lnTo>
                    <a:pt x="625" y="50"/>
                  </a:lnTo>
                  <a:lnTo>
                    <a:pt x="625" y="50"/>
                  </a:lnTo>
                  <a:lnTo>
                    <a:pt x="623" y="50"/>
                  </a:lnTo>
                  <a:lnTo>
                    <a:pt x="623" y="50"/>
                  </a:lnTo>
                  <a:lnTo>
                    <a:pt x="623" y="50"/>
                  </a:lnTo>
                  <a:lnTo>
                    <a:pt x="620" y="50"/>
                  </a:lnTo>
                  <a:lnTo>
                    <a:pt x="620" y="50"/>
                  </a:lnTo>
                  <a:lnTo>
                    <a:pt x="620" y="52"/>
                  </a:lnTo>
                  <a:lnTo>
                    <a:pt x="620" y="52"/>
                  </a:lnTo>
                  <a:lnTo>
                    <a:pt x="618" y="52"/>
                  </a:lnTo>
                  <a:lnTo>
                    <a:pt x="618" y="50"/>
                  </a:lnTo>
                  <a:lnTo>
                    <a:pt x="618" y="50"/>
                  </a:lnTo>
                  <a:lnTo>
                    <a:pt x="616" y="50"/>
                  </a:lnTo>
                  <a:lnTo>
                    <a:pt x="616" y="48"/>
                  </a:lnTo>
                  <a:lnTo>
                    <a:pt x="616" y="48"/>
                  </a:lnTo>
                  <a:lnTo>
                    <a:pt x="613" y="48"/>
                  </a:lnTo>
                  <a:lnTo>
                    <a:pt x="613" y="48"/>
                  </a:lnTo>
                  <a:lnTo>
                    <a:pt x="613" y="48"/>
                  </a:lnTo>
                  <a:lnTo>
                    <a:pt x="613" y="45"/>
                  </a:lnTo>
                  <a:lnTo>
                    <a:pt x="613" y="45"/>
                  </a:lnTo>
                  <a:lnTo>
                    <a:pt x="616" y="45"/>
                  </a:lnTo>
                  <a:lnTo>
                    <a:pt x="616" y="45"/>
                  </a:lnTo>
                  <a:lnTo>
                    <a:pt x="618" y="45"/>
                  </a:lnTo>
                  <a:lnTo>
                    <a:pt x="618" y="45"/>
                  </a:lnTo>
                  <a:lnTo>
                    <a:pt x="618" y="45"/>
                  </a:lnTo>
                  <a:lnTo>
                    <a:pt x="618" y="43"/>
                  </a:lnTo>
                  <a:lnTo>
                    <a:pt x="618" y="43"/>
                  </a:lnTo>
                  <a:lnTo>
                    <a:pt x="620" y="43"/>
                  </a:lnTo>
                  <a:lnTo>
                    <a:pt x="620" y="43"/>
                  </a:lnTo>
                  <a:lnTo>
                    <a:pt x="620" y="41"/>
                  </a:lnTo>
                  <a:lnTo>
                    <a:pt x="620" y="41"/>
                  </a:lnTo>
                  <a:lnTo>
                    <a:pt x="618" y="41"/>
                  </a:lnTo>
                  <a:lnTo>
                    <a:pt x="618" y="41"/>
                  </a:lnTo>
                  <a:lnTo>
                    <a:pt x="618" y="38"/>
                  </a:lnTo>
                  <a:lnTo>
                    <a:pt x="618" y="38"/>
                  </a:lnTo>
                  <a:lnTo>
                    <a:pt x="618" y="38"/>
                  </a:lnTo>
                  <a:lnTo>
                    <a:pt x="620" y="38"/>
                  </a:lnTo>
                  <a:lnTo>
                    <a:pt x="620" y="36"/>
                  </a:lnTo>
                  <a:lnTo>
                    <a:pt x="623" y="36"/>
                  </a:lnTo>
                  <a:lnTo>
                    <a:pt x="623" y="36"/>
                  </a:lnTo>
                  <a:lnTo>
                    <a:pt x="623" y="36"/>
                  </a:lnTo>
                  <a:lnTo>
                    <a:pt x="620" y="33"/>
                  </a:lnTo>
                  <a:lnTo>
                    <a:pt x="620" y="33"/>
                  </a:lnTo>
                  <a:lnTo>
                    <a:pt x="618" y="31"/>
                  </a:lnTo>
                  <a:lnTo>
                    <a:pt x="616" y="31"/>
                  </a:lnTo>
                  <a:lnTo>
                    <a:pt x="616" y="31"/>
                  </a:lnTo>
                  <a:lnTo>
                    <a:pt x="613" y="33"/>
                  </a:lnTo>
                  <a:lnTo>
                    <a:pt x="613" y="33"/>
                  </a:lnTo>
                  <a:lnTo>
                    <a:pt x="611" y="33"/>
                  </a:lnTo>
                  <a:lnTo>
                    <a:pt x="609" y="31"/>
                  </a:lnTo>
                  <a:lnTo>
                    <a:pt x="606" y="31"/>
                  </a:lnTo>
                  <a:lnTo>
                    <a:pt x="606" y="29"/>
                  </a:lnTo>
                  <a:lnTo>
                    <a:pt x="606" y="26"/>
                  </a:lnTo>
                  <a:lnTo>
                    <a:pt x="609" y="24"/>
                  </a:lnTo>
                  <a:lnTo>
                    <a:pt x="609" y="24"/>
                  </a:lnTo>
                  <a:lnTo>
                    <a:pt x="609" y="22"/>
                  </a:lnTo>
                  <a:lnTo>
                    <a:pt x="611" y="22"/>
                  </a:lnTo>
                  <a:lnTo>
                    <a:pt x="611" y="22"/>
                  </a:lnTo>
                  <a:lnTo>
                    <a:pt x="613" y="22"/>
                  </a:lnTo>
                  <a:lnTo>
                    <a:pt x="613" y="19"/>
                  </a:lnTo>
                  <a:lnTo>
                    <a:pt x="613" y="19"/>
                  </a:lnTo>
                  <a:lnTo>
                    <a:pt x="616" y="19"/>
                  </a:lnTo>
                  <a:lnTo>
                    <a:pt x="616" y="19"/>
                  </a:lnTo>
                  <a:lnTo>
                    <a:pt x="616" y="19"/>
                  </a:lnTo>
                  <a:lnTo>
                    <a:pt x="616" y="19"/>
                  </a:lnTo>
                  <a:lnTo>
                    <a:pt x="613" y="17"/>
                  </a:lnTo>
                  <a:lnTo>
                    <a:pt x="611" y="17"/>
                  </a:lnTo>
                  <a:lnTo>
                    <a:pt x="611" y="17"/>
                  </a:lnTo>
                  <a:lnTo>
                    <a:pt x="609" y="17"/>
                  </a:lnTo>
                  <a:lnTo>
                    <a:pt x="606" y="17"/>
                  </a:lnTo>
                  <a:lnTo>
                    <a:pt x="609" y="19"/>
                  </a:lnTo>
                  <a:lnTo>
                    <a:pt x="609" y="19"/>
                  </a:lnTo>
                  <a:lnTo>
                    <a:pt x="609" y="19"/>
                  </a:lnTo>
                  <a:lnTo>
                    <a:pt x="609" y="19"/>
                  </a:lnTo>
                  <a:lnTo>
                    <a:pt x="609" y="19"/>
                  </a:lnTo>
                  <a:lnTo>
                    <a:pt x="606" y="19"/>
                  </a:lnTo>
                  <a:lnTo>
                    <a:pt x="606" y="19"/>
                  </a:lnTo>
                  <a:lnTo>
                    <a:pt x="604" y="19"/>
                  </a:lnTo>
                  <a:lnTo>
                    <a:pt x="604" y="19"/>
                  </a:lnTo>
                  <a:lnTo>
                    <a:pt x="601" y="19"/>
                  </a:lnTo>
                  <a:lnTo>
                    <a:pt x="601" y="19"/>
                  </a:lnTo>
                  <a:lnTo>
                    <a:pt x="601" y="19"/>
                  </a:lnTo>
                  <a:lnTo>
                    <a:pt x="601" y="19"/>
                  </a:lnTo>
                  <a:lnTo>
                    <a:pt x="601" y="22"/>
                  </a:lnTo>
                  <a:lnTo>
                    <a:pt x="601" y="22"/>
                  </a:lnTo>
                  <a:lnTo>
                    <a:pt x="601" y="22"/>
                  </a:lnTo>
                  <a:lnTo>
                    <a:pt x="604" y="22"/>
                  </a:lnTo>
                  <a:lnTo>
                    <a:pt x="604" y="24"/>
                  </a:lnTo>
                  <a:lnTo>
                    <a:pt x="604" y="26"/>
                  </a:lnTo>
                  <a:lnTo>
                    <a:pt x="604" y="26"/>
                  </a:lnTo>
                  <a:lnTo>
                    <a:pt x="604" y="29"/>
                  </a:lnTo>
                  <a:lnTo>
                    <a:pt x="601" y="31"/>
                  </a:lnTo>
                  <a:lnTo>
                    <a:pt x="606" y="33"/>
                  </a:lnTo>
                  <a:lnTo>
                    <a:pt x="606" y="33"/>
                  </a:lnTo>
                  <a:lnTo>
                    <a:pt x="606" y="33"/>
                  </a:lnTo>
                  <a:lnTo>
                    <a:pt x="606" y="36"/>
                  </a:lnTo>
                  <a:lnTo>
                    <a:pt x="604" y="36"/>
                  </a:lnTo>
                  <a:lnTo>
                    <a:pt x="606" y="38"/>
                  </a:lnTo>
                  <a:lnTo>
                    <a:pt x="606" y="38"/>
                  </a:lnTo>
                  <a:lnTo>
                    <a:pt x="606" y="41"/>
                  </a:lnTo>
                  <a:lnTo>
                    <a:pt x="606" y="41"/>
                  </a:lnTo>
                  <a:lnTo>
                    <a:pt x="604" y="41"/>
                  </a:lnTo>
                  <a:lnTo>
                    <a:pt x="604" y="41"/>
                  </a:lnTo>
                  <a:lnTo>
                    <a:pt x="606" y="41"/>
                  </a:lnTo>
                  <a:lnTo>
                    <a:pt x="606" y="41"/>
                  </a:lnTo>
                  <a:lnTo>
                    <a:pt x="606" y="43"/>
                  </a:lnTo>
                  <a:lnTo>
                    <a:pt x="606" y="43"/>
                  </a:lnTo>
                  <a:lnTo>
                    <a:pt x="606" y="43"/>
                  </a:lnTo>
                  <a:lnTo>
                    <a:pt x="606" y="43"/>
                  </a:lnTo>
                  <a:lnTo>
                    <a:pt x="606" y="43"/>
                  </a:lnTo>
                  <a:lnTo>
                    <a:pt x="606" y="43"/>
                  </a:lnTo>
                  <a:lnTo>
                    <a:pt x="604" y="43"/>
                  </a:lnTo>
                  <a:lnTo>
                    <a:pt x="604" y="45"/>
                  </a:lnTo>
                  <a:lnTo>
                    <a:pt x="604" y="45"/>
                  </a:lnTo>
                  <a:lnTo>
                    <a:pt x="604" y="45"/>
                  </a:lnTo>
                  <a:lnTo>
                    <a:pt x="606" y="45"/>
                  </a:lnTo>
                  <a:lnTo>
                    <a:pt x="606" y="45"/>
                  </a:lnTo>
                  <a:lnTo>
                    <a:pt x="606" y="50"/>
                  </a:lnTo>
                  <a:lnTo>
                    <a:pt x="606" y="50"/>
                  </a:lnTo>
                  <a:lnTo>
                    <a:pt x="604" y="52"/>
                  </a:lnTo>
                  <a:lnTo>
                    <a:pt x="604" y="52"/>
                  </a:lnTo>
                  <a:lnTo>
                    <a:pt x="606" y="52"/>
                  </a:lnTo>
                  <a:lnTo>
                    <a:pt x="606" y="52"/>
                  </a:lnTo>
                  <a:lnTo>
                    <a:pt x="606" y="55"/>
                  </a:lnTo>
                  <a:lnTo>
                    <a:pt x="606" y="55"/>
                  </a:lnTo>
                  <a:lnTo>
                    <a:pt x="609" y="55"/>
                  </a:lnTo>
                  <a:lnTo>
                    <a:pt x="609" y="55"/>
                  </a:lnTo>
                  <a:lnTo>
                    <a:pt x="611" y="55"/>
                  </a:lnTo>
                  <a:lnTo>
                    <a:pt x="609" y="55"/>
                  </a:lnTo>
                  <a:lnTo>
                    <a:pt x="609" y="55"/>
                  </a:lnTo>
                  <a:lnTo>
                    <a:pt x="609" y="57"/>
                  </a:lnTo>
                  <a:lnTo>
                    <a:pt x="606" y="57"/>
                  </a:lnTo>
                  <a:lnTo>
                    <a:pt x="611" y="57"/>
                  </a:lnTo>
                  <a:lnTo>
                    <a:pt x="611" y="59"/>
                  </a:lnTo>
                  <a:lnTo>
                    <a:pt x="611" y="59"/>
                  </a:lnTo>
                  <a:lnTo>
                    <a:pt x="611" y="59"/>
                  </a:lnTo>
                  <a:lnTo>
                    <a:pt x="609" y="59"/>
                  </a:lnTo>
                  <a:lnTo>
                    <a:pt x="609" y="59"/>
                  </a:lnTo>
                  <a:lnTo>
                    <a:pt x="609" y="59"/>
                  </a:lnTo>
                  <a:lnTo>
                    <a:pt x="609" y="59"/>
                  </a:lnTo>
                  <a:lnTo>
                    <a:pt x="609" y="59"/>
                  </a:lnTo>
                  <a:lnTo>
                    <a:pt x="609" y="59"/>
                  </a:lnTo>
                  <a:lnTo>
                    <a:pt x="609" y="59"/>
                  </a:lnTo>
                  <a:lnTo>
                    <a:pt x="609" y="59"/>
                  </a:lnTo>
                  <a:lnTo>
                    <a:pt x="609" y="59"/>
                  </a:lnTo>
                  <a:lnTo>
                    <a:pt x="609" y="62"/>
                  </a:lnTo>
                  <a:lnTo>
                    <a:pt x="609" y="62"/>
                  </a:lnTo>
                  <a:lnTo>
                    <a:pt x="609" y="62"/>
                  </a:lnTo>
                  <a:lnTo>
                    <a:pt x="609" y="62"/>
                  </a:lnTo>
                  <a:lnTo>
                    <a:pt x="609" y="62"/>
                  </a:lnTo>
                  <a:lnTo>
                    <a:pt x="606" y="62"/>
                  </a:lnTo>
                  <a:lnTo>
                    <a:pt x="606" y="64"/>
                  </a:lnTo>
                  <a:lnTo>
                    <a:pt x="609" y="62"/>
                  </a:lnTo>
                  <a:lnTo>
                    <a:pt x="611" y="64"/>
                  </a:lnTo>
                  <a:lnTo>
                    <a:pt x="611" y="64"/>
                  </a:lnTo>
                  <a:lnTo>
                    <a:pt x="611" y="67"/>
                  </a:lnTo>
                  <a:lnTo>
                    <a:pt x="611" y="67"/>
                  </a:lnTo>
                  <a:lnTo>
                    <a:pt x="609" y="64"/>
                  </a:lnTo>
                  <a:lnTo>
                    <a:pt x="609" y="67"/>
                  </a:lnTo>
                  <a:lnTo>
                    <a:pt x="609" y="64"/>
                  </a:lnTo>
                  <a:lnTo>
                    <a:pt x="606" y="64"/>
                  </a:lnTo>
                  <a:lnTo>
                    <a:pt x="606" y="67"/>
                  </a:lnTo>
                  <a:lnTo>
                    <a:pt x="609" y="67"/>
                  </a:lnTo>
                  <a:lnTo>
                    <a:pt x="609" y="67"/>
                  </a:lnTo>
                  <a:lnTo>
                    <a:pt x="609" y="67"/>
                  </a:lnTo>
                  <a:lnTo>
                    <a:pt x="611" y="69"/>
                  </a:lnTo>
                  <a:lnTo>
                    <a:pt x="609" y="69"/>
                  </a:lnTo>
                  <a:lnTo>
                    <a:pt x="609" y="69"/>
                  </a:lnTo>
                  <a:lnTo>
                    <a:pt x="609" y="69"/>
                  </a:lnTo>
                  <a:lnTo>
                    <a:pt x="611" y="69"/>
                  </a:lnTo>
                  <a:lnTo>
                    <a:pt x="616" y="71"/>
                  </a:lnTo>
                  <a:lnTo>
                    <a:pt x="618" y="71"/>
                  </a:lnTo>
                  <a:lnTo>
                    <a:pt x="618" y="71"/>
                  </a:lnTo>
                  <a:lnTo>
                    <a:pt x="620" y="71"/>
                  </a:lnTo>
                  <a:lnTo>
                    <a:pt x="623" y="71"/>
                  </a:lnTo>
                  <a:lnTo>
                    <a:pt x="623" y="71"/>
                  </a:lnTo>
                  <a:lnTo>
                    <a:pt x="620" y="71"/>
                  </a:lnTo>
                  <a:lnTo>
                    <a:pt x="618" y="71"/>
                  </a:lnTo>
                  <a:lnTo>
                    <a:pt x="616" y="71"/>
                  </a:lnTo>
                  <a:lnTo>
                    <a:pt x="613" y="71"/>
                  </a:lnTo>
                  <a:lnTo>
                    <a:pt x="611" y="71"/>
                  </a:lnTo>
                  <a:lnTo>
                    <a:pt x="611" y="71"/>
                  </a:lnTo>
                  <a:lnTo>
                    <a:pt x="606" y="71"/>
                  </a:lnTo>
                  <a:lnTo>
                    <a:pt x="606" y="71"/>
                  </a:lnTo>
                  <a:lnTo>
                    <a:pt x="606" y="71"/>
                  </a:lnTo>
                  <a:lnTo>
                    <a:pt x="604" y="74"/>
                  </a:lnTo>
                  <a:lnTo>
                    <a:pt x="604" y="74"/>
                  </a:lnTo>
                  <a:lnTo>
                    <a:pt x="604" y="74"/>
                  </a:lnTo>
                  <a:lnTo>
                    <a:pt x="604" y="74"/>
                  </a:lnTo>
                  <a:lnTo>
                    <a:pt x="606" y="76"/>
                  </a:lnTo>
                  <a:lnTo>
                    <a:pt x="606" y="76"/>
                  </a:lnTo>
                  <a:lnTo>
                    <a:pt x="606" y="76"/>
                  </a:lnTo>
                  <a:lnTo>
                    <a:pt x="604" y="76"/>
                  </a:lnTo>
                  <a:lnTo>
                    <a:pt x="604" y="76"/>
                  </a:lnTo>
                  <a:lnTo>
                    <a:pt x="604" y="76"/>
                  </a:lnTo>
                  <a:lnTo>
                    <a:pt x="604" y="78"/>
                  </a:lnTo>
                  <a:lnTo>
                    <a:pt x="604" y="78"/>
                  </a:lnTo>
                  <a:lnTo>
                    <a:pt x="604" y="78"/>
                  </a:lnTo>
                  <a:lnTo>
                    <a:pt x="601" y="78"/>
                  </a:lnTo>
                  <a:lnTo>
                    <a:pt x="601" y="78"/>
                  </a:lnTo>
                  <a:lnTo>
                    <a:pt x="601" y="78"/>
                  </a:lnTo>
                  <a:lnTo>
                    <a:pt x="601" y="78"/>
                  </a:lnTo>
                  <a:lnTo>
                    <a:pt x="601" y="78"/>
                  </a:lnTo>
                  <a:lnTo>
                    <a:pt x="604" y="81"/>
                  </a:lnTo>
                  <a:lnTo>
                    <a:pt x="604" y="81"/>
                  </a:lnTo>
                  <a:lnTo>
                    <a:pt x="601" y="83"/>
                  </a:lnTo>
                  <a:lnTo>
                    <a:pt x="601" y="86"/>
                  </a:lnTo>
                  <a:lnTo>
                    <a:pt x="604" y="86"/>
                  </a:lnTo>
                  <a:lnTo>
                    <a:pt x="604" y="88"/>
                  </a:lnTo>
                  <a:lnTo>
                    <a:pt x="609" y="93"/>
                  </a:lnTo>
                  <a:lnTo>
                    <a:pt x="616" y="100"/>
                  </a:lnTo>
                  <a:lnTo>
                    <a:pt x="616" y="100"/>
                  </a:lnTo>
                  <a:lnTo>
                    <a:pt x="618" y="100"/>
                  </a:lnTo>
                  <a:lnTo>
                    <a:pt x="620" y="97"/>
                  </a:lnTo>
                  <a:lnTo>
                    <a:pt x="625" y="97"/>
                  </a:lnTo>
                  <a:lnTo>
                    <a:pt x="627" y="97"/>
                  </a:lnTo>
                  <a:lnTo>
                    <a:pt x="627" y="97"/>
                  </a:lnTo>
                  <a:lnTo>
                    <a:pt x="632" y="100"/>
                  </a:lnTo>
                  <a:lnTo>
                    <a:pt x="635" y="102"/>
                  </a:lnTo>
                  <a:lnTo>
                    <a:pt x="637" y="102"/>
                  </a:lnTo>
                  <a:lnTo>
                    <a:pt x="639" y="102"/>
                  </a:lnTo>
                  <a:lnTo>
                    <a:pt x="639" y="102"/>
                  </a:lnTo>
                  <a:lnTo>
                    <a:pt x="637" y="102"/>
                  </a:lnTo>
                  <a:lnTo>
                    <a:pt x="637" y="102"/>
                  </a:lnTo>
                  <a:lnTo>
                    <a:pt x="637" y="102"/>
                  </a:lnTo>
                  <a:lnTo>
                    <a:pt x="630" y="102"/>
                  </a:lnTo>
                  <a:lnTo>
                    <a:pt x="630" y="100"/>
                  </a:lnTo>
                  <a:lnTo>
                    <a:pt x="630" y="100"/>
                  </a:lnTo>
                  <a:lnTo>
                    <a:pt x="627" y="100"/>
                  </a:lnTo>
                  <a:lnTo>
                    <a:pt x="627" y="100"/>
                  </a:lnTo>
                  <a:lnTo>
                    <a:pt x="627" y="100"/>
                  </a:lnTo>
                  <a:lnTo>
                    <a:pt x="627" y="100"/>
                  </a:lnTo>
                  <a:lnTo>
                    <a:pt x="627" y="100"/>
                  </a:lnTo>
                  <a:lnTo>
                    <a:pt x="625" y="100"/>
                  </a:lnTo>
                  <a:lnTo>
                    <a:pt x="620" y="102"/>
                  </a:lnTo>
                  <a:lnTo>
                    <a:pt x="620" y="102"/>
                  </a:lnTo>
                  <a:lnTo>
                    <a:pt x="618" y="104"/>
                  </a:lnTo>
                  <a:lnTo>
                    <a:pt x="616" y="104"/>
                  </a:lnTo>
                  <a:lnTo>
                    <a:pt x="613" y="104"/>
                  </a:lnTo>
                  <a:lnTo>
                    <a:pt x="611" y="104"/>
                  </a:lnTo>
                  <a:lnTo>
                    <a:pt x="613" y="107"/>
                  </a:lnTo>
                  <a:lnTo>
                    <a:pt x="616" y="107"/>
                  </a:lnTo>
                  <a:lnTo>
                    <a:pt x="616" y="107"/>
                  </a:lnTo>
                  <a:lnTo>
                    <a:pt x="618" y="107"/>
                  </a:lnTo>
                  <a:lnTo>
                    <a:pt x="618" y="107"/>
                  </a:lnTo>
                  <a:lnTo>
                    <a:pt x="616" y="107"/>
                  </a:lnTo>
                  <a:lnTo>
                    <a:pt x="616" y="107"/>
                  </a:lnTo>
                  <a:lnTo>
                    <a:pt x="620" y="107"/>
                  </a:lnTo>
                  <a:lnTo>
                    <a:pt x="623" y="109"/>
                  </a:lnTo>
                  <a:lnTo>
                    <a:pt x="620" y="109"/>
                  </a:lnTo>
                  <a:lnTo>
                    <a:pt x="620" y="109"/>
                  </a:lnTo>
                  <a:lnTo>
                    <a:pt x="620" y="112"/>
                  </a:lnTo>
                  <a:lnTo>
                    <a:pt x="623" y="112"/>
                  </a:lnTo>
                  <a:lnTo>
                    <a:pt x="623" y="114"/>
                  </a:lnTo>
                  <a:lnTo>
                    <a:pt x="623" y="114"/>
                  </a:lnTo>
                  <a:lnTo>
                    <a:pt x="625" y="114"/>
                  </a:lnTo>
                  <a:lnTo>
                    <a:pt x="630" y="119"/>
                  </a:lnTo>
                  <a:lnTo>
                    <a:pt x="630" y="119"/>
                  </a:lnTo>
                  <a:lnTo>
                    <a:pt x="620" y="114"/>
                  </a:lnTo>
                  <a:lnTo>
                    <a:pt x="618" y="114"/>
                  </a:lnTo>
                  <a:lnTo>
                    <a:pt x="616" y="116"/>
                  </a:lnTo>
                  <a:lnTo>
                    <a:pt x="618" y="116"/>
                  </a:lnTo>
                  <a:lnTo>
                    <a:pt x="618" y="119"/>
                  </a:lnTo>
                  <a:lnTo>
                    <a:pt x="620" y="119"/>
                  </a:lnTo>
                  <a:lnTo>
                    <a:pt x="620" y="121"/>
                  </a:lnTo>
                  <a:lnTo>
                    <a:pt x="620" y="121"/>
                  </a:lnTo>
                  <a:lnTo>
                    <a:pt x="623" y="121"/>
                  </a:lnTo>
                  <a:lnTo>
                    <a:pt x="625" y="121"/>
                  </a:lnTo>
                  <a:lnTo>
                    <a:pt x="625" y="123"/>
                  </a:lnTo>
                  <a:lnTo>
                    <a:pt x="625" y="123"/>
                  </a:lnTo>
                  <a:lnTo>
                    <a:pt x="623" y="123"/>
                  </a:lnTo>
                  <a:lnTo>
                    <a:pt x="623" y="123"/>
                  </a:lnTo>
                  <a:lnTo>
                    <a:pt x="623" y="123"/>
                  </a:lnTo>
                  <a:lnTo>
                    <a:pt x="623" y="123"/>
                  </a:lnTo>
                  <a:lnTo>
                    <a:pt x="623" y="126"/>
                  </a:lnTo>
                  <a:lnTo>
                    <a:pt x="623" y="126"/>
                  </a:lnTo>
                  <a:lnTo>
                    <a:pt x="623" y="126"/>
                  </a:lnTo>
                  <a:lnTo>
                    <a:pt x="620" y="126"/>
                  </a:lnTo>
                  <a:lnTo>
                    <a:pt x="620" y="126"/>
                  </a:lnTo>
                  <a:lnTo>
                    <a:pt x="620" y="126"/>
                  </a:lnTo>
                  <a:lnTo>
                    <a:pt x="620" y="126"/>
                  </a:lnTo>
                  <a:lnTo>
                    <a:pt x="623" y="128"/>
                  </a:lnTo>
                  <a:lnTo>
                    <a:pt x="623" y="130"/>
                  </a:lnTo>
                  <a:lnTo>
                    <a:pt x="618" y="126"/>
                  </a:lnTo>
                  <a:lnTo>
                    <a:pt x="618" y="126"/>
                  </a:lnTo>
                  <a:lnTo>
                    <a:pt x="616" y="126"/>
                  </a:lnTo>
                  <a:lnTo>
                    <a:pt x="613" y="126"/>
                  </a:lnTo>
                  <a:lnTo>
                    <a:pt x="613" y="126"/>
                  </a:lnTo>
                  <a:lnTo>
                    <a:pt x="616" y="128"/>
                  </a:lnTo>
                  <a:lnTo>
                    <a:pt x="616" y="128"/>
                  </a:lnTo>
                  <a:lnTo>
                    <a:pt x="616" y="128"/>
                  </a:lnTo>
                  <a:lnTo>
                    <a:pt x="616" y="130"/>
                  </a:lnTo>
                  <a:lnTo>
                    <a:pt x="618" y="130"/>
                  </a:lnTo>
                  <a:lnTo>
                    <a:pt x="618" y="130"/>
                  </a:lnTo>
                  <a:lnTo>
                    <a:pt x="618" y="130"/>
                  </a:lnTo>
                  <a:lnTo>
                    <a:pt x="620" y="130"/>
                  </a:lnTo>
                  <a:lnTo>
                    <a:pt x="620" y="133"/>
                  </a:lnTo>
                  <a:lnTo>
                    <a:pt x="618" y="133"/>
                  </a:lnTo>
                  <a:lnTo>
                    <a:pt x="620" y="133"/>
                  </a:lnTo>
                  <a:lnTo>
                    <a:pt x="620" y="135"/>
                  </a:lnTo>
                  <a:lnTo>
                    <a:pt x="620" y="135"/>
                  </a:lnTo>
                  <a:lnTo>
                    <a:pt x="625" y="138"/>
                  </a:lnTo>
                  <a:lnTo>
                    <a:pt x="625" y="140"/>
                  </a:lnTo>
                  <a:lnTo>
                    <a:pt x="627" y="140"/>
                  </a:lnTo>
                  <a:lnTo>
                    <a:pt x="627" y="140"/>
                  </a:lnTo>
                  <a:lnTo>
                    <a:pt x="627" y="140"/>
                  </a:lnTo>
                  <a:lnTo>
                    <a:pt x="630" y="140"/>
                  </a:lnTo>
                  <a:lnTo>
                    <a:pt x="630" y="138"/>
                  </a:lnTo>
                  <a:lnTo>
                    <a:pt x="630" y="138"/>
                  </a:lnTo>
                  <a:lnTo>
                    <a:pt x="630" y="138"/>
                  </a:lnTo>
                  <a:lnTo>
                    <a:pt x="630" y="138"/>
                  </a:lnTo>
                  <a:lnTo>
                    <a:pt x="630" y="135"/>
                  </a:lnTo>
                  <a:lnTo>
                    <a:pt x="630" y="135"/>
                  </a:lnTo>
                  <a:lnTo>
                    <a:pt x="630" y="135"/>
                  </a:lnTo>
                  <a:lnTo>
                    <a:pt x="630" y="135"/>
                  </a:lnTo>
                  <a:lnTo>
                    <a:pt x="630" y="135"/>
                  </a:lnTo>
                  <a:lnTo>
                    <a:pt x="632" y="135"/>
                  </a:lnTo>
                  <a:lnTo>
                    <a:pt x="635" y="135"/>
                  </a:lnTo>
                  <a:lnTo>
                    <a:pt x="637" y="138"/>
                  </a:lnTo>
                  <a:lnTo>
                    <a:pt x="639" y="135"/>
                  </a:lnTo>
                  <a:lnTo>
                    <a:pt x="642" y="135"/>
                  </a:lnTo>
                  <a:lnTo>
                    <a:pt x="642" y="135"/>
                  </a:lnTo>
                  <a:lnTo>
                    <a:pt x="639" y="138"/>
                  </a:lnTo>
                  <a:lnTo>
                    <a:pt x="637" y="138"/>
                  </a:lnTo>
                  <a:lnTo>
                    <a:pt x="635" y="138"/>
                  </a:lnTo>
                  <a:lnTo>
                    <a:pt x="632" y="138"/>
                  </a:lnTo>
                  <a:lnTo>
                    <a:pt x="632" y="138"/>
                  </a:lnTo>
                  <a:lnTo>
                    <a:pt x="632" y="138"/>
                  </a:lnTo>
                  <a:lnTo>
                    <a:pt x="632" y="140"/>
                  </a:lnTo>
                  <a:lnTo>
                    <a:pt x="630" y="140"/>
                  </a:lnTo>
                  <a:lnTo>
                    <a:pt x="630" y="142"/>
                  </a:lnTo>
                  <a:lnTo>
                    <a:pt x="632" y="142"/>
                  </a:lnTo>
                  <a:lnTo>
                    <a:pt x="632" y="142"/>
                  </a:lnTo>
                  <a:lnTo>
                    <a:pt x="635" y="142"/>
                  </a:lnTo>
                  <a:lnTo>
                    <a:pt x="635" y="142"/>
                  </a:lnTo>
                  <a:lnTo>
                    <a:pt x="635" y="142"/>
                  </a:lnTo>
                  <a:lnTo>
                    <a:pt x="637" y="145"/>
                  </a:lnTo>
                  <a:lnTo>
                    <a:pt x="637" y="145"/>
                  </a:lnTo>
                  <a:lnTo>
                    <a:pt x="630" y="145"/>
                  </a:lnTo>
                  <a:lnTo>
                    <a:pt x="627" y="142"/>
                  </a:lnTo>
                  <a:lnTo>
                    <a:pt x="627" y="142"/>
                  </a:lnTo>
                  <a:lnTo>
                    <a:pt x="625" y="142"/>
                  </a:lnTo>
                  <a:lnTo>
                    <a:pt x="625" y="145"/>
                  </a:lnTo>
                  <a:lnTo>
                    <a:pt x="625" y="145"/>
                  </a:lnTo>
                  <a:lnTo>
                    <a:pt x="623" y="147"/>
                  </a:lnTo>
                  <a:lnTo>
                    <a:pt x="625" y="147"/>
                  </a:lnTo>
                  <a:lnTo>
                    <a:pt x="625" y="147"/>
                  </a:lnTo>
                  <a:lnTo>
                    <a:pt x="625" y="147"/>
                  </a:lnTo>
                  <a:lnTo>
                    <a:pt x="623" y="147"/>
                  </a:lnTo>
                  <a:lnTo>
                    <a:pt x="623" y="149"/>
                  </a:lnTo>
                  <a:lnTo>
                    <a:pt x="630" y="149"/>
                  </a:lnTo>
                  <a:lnTo>
                    <a:pt x="630" y="149"/>
                  </a:lnTo>
                  <a:lnTo>
                    <a:pt x="630" y="149"/>
                  </a:lnTo>
                  <a:lnTo>
                    <a:pt x="630" y="149"/>
                  </a:lnTo>
                  <a:lnTo>
                    <a:pt x="632" y="152"/>
                  </a:lnTo>
                  <a:lnTo>
                    <a:pt x="632" y="152"/>
                  </a:lnTo>
                  <a:lnTo>
                    <a:pt x="632" y="152"/>
                  </a:lnTo>
                  <a:lnTo>
                    <a:pt x="632" y="152"/>
                  </a:lnTo>
                  <a:lnTo>
                    <a:pt x="630" y="152"/>
                  </a:lnTo>
                  <a:lnTo>
                    <a:pt x="627" y="149"/>
                  </a:lnTo>
                  <a:lnTo>
                    <a:pt x="620" y="149"/>
                  </a:lnTo>
                  <a:lnTo>
                    <a:pt x="620" y="149"/>
                  </a:lnTo>
                  <a:lnTo>
                    <a:pt x="620" y="152"/>
                  </a:lnTo>
                  <a:lnTo>
                    <a:pt x="623" y="152"/>
                  </a:lnTo>
                  <a:lnTo>
                    <a:pt x="623" y="154"/>
                  </a:lnTo>
                  <a:lnTo>
                    <a:pt x="623" y="157"/>
                  </a:lnTo>
                  <a:lnTo>
                    <a:pt x="623" y="157"/>
                  </a:lnTo>
                  <a:lnTo>
                    <a:pt x="620" y="157"/>
                  </a:lnTo>
                  <a:lnTo>
                    <a:pt x="620" y="159"/>
                  </a:lnTo>
                  <a:lnTo>
                    <a:pt x="620" y="159"/>
                  </a:lnTo>
                  <a:lnTo>
                    <a:pt x="620" y="161"/>
                  </a:lnTo>
                  <a:lnTo>
                    <a:pt x="623" y="161"/>
                  </a:lnTo>
                  <a:lnTo>
                    <a:pt x="623" y="161"/>
                  </a:lnTo>
                  <a:lnTo>
                    <a:pt x="625" y="161"/>
                  </a:lnTo>
                  <a:lnTo>
                    <a:pt x="630" y="161"/>
                  </a:lnTo>
                  <a:lnTo>
                    <a:pt x="630" y="161"/>
                  </a:lnTo>
                  <a:lnTo>
                    <a:pt x="630" y="161"/>
                  </a:lnTo>
                  <a:lnTo>
                    <a:pt x="630" y="161"/>
                  </a:lnTo>
                  <a:lnTo>
                    <a:pt x="630" y="164"/>
                  </a:lnTo>
                  <a:lnTo>
                    <a:pt x="627" y="164"/>
                  </a:lnTo>
                  <a:lnTo>
                    <a:pt x="625" y="166"/>
                  </a:lnTo>
                  <a:lnTo>
                    <a:pt x="625" y="166"/>
                  </a:lnTo>
                  <a:lnTo>
                    <a:pt x="620" y="166"/>
                  </a:lnTo>
                  <a:lnTo>
                    <a:pt x="620" y="166"/>
                  </a:lnTo>
                  <a:lnTo>
                    <a:pt x="620" y="166"/>
                  </a:lnTo>
                  <a:lnTo>
                    <a:pt x="620" y="166"/>
                  </a:lnTo>
                  <a:lnTo>
                    <a:pt x="620" y="173"/>
                  </a:lnTo>
                  <a:lnTo>
                    <a:pt x="620" y="173"/>
                  </a:lnTo>
                  <a:lnTo>
                    <a:pt x="620" y="173"/>
                  </a:lnTo>
                  <a:lnTo>
                    <a:pt x="625" y="173"/>
                  </a:lnTo>
                  <a:lnTo>
                    <a:pt x="625" y="175"/>
                  </a:lnTo>
                  <a:lnTo>
                    <a:pt x="625" y="175"/>
                  </a:lnTo>
                  <a:lnTo>
                    <a:pt x="627" y="178"/>
                  </a:lnTo>
                  <a:lnTo>
                    <a:pt x="627" y="180"/>
                  </a:lnTo>
                  <a:lnTo>
                    <a:pt x="627" y="180"/>
                  </a:lnTo>
                  <a:lnTo>
                    <a:pt x="630" y="178"/>
                  </a:lnTo>
                  <a:lnTo>
                    <a:pt x="632" y="178"/>
                  </a:lnTo>
                  <a:lnTo>
                    <a:pt x="632" y="180"/>
                  </a:lnTo>
                  <a:lnTo>
                    <a:pt x="632" y="180"/>
                  </a:lnTo>
                  <a:lnTo>
                    <a:pt x="635" y="180"/>
                  </a:lnTo>
                  <a:lnTo>
                    <a:pt x="635" y="180"/>
                  </a:lnTo>
                  <a:lnTo>
                    <a:pt x="637" y="180"/>
                  </a:lnTo>
                  <a:lnTo>
                    <a:pt x="637" y="183"/>
                  </a:lnTo>
                  <a:lnTo>
                    <a:pt x="639" y="183"/>
                  </a:lnTo>
                  <a:lnTo>
                    <a:pt x="639" y="183"/>
                  </a:lnTo>
                  <a:lnTo>
                    <a:pt x="639" y="185"/>
                  </a:lnTo>
                  <a:lnTo>
                    <a:pt x="642" y="185"/>
                  </a:lnTo>
                  <a:lnTo>
                    <a:pt x="639" y="185"/>
                  </a:lnTo>
                  <a:lnTo>
                    <a:pt x="639" y="185"/>
                  </a:lnTo>
                  <a:lnTo>
                    <a:pt x="639" y="185"/>
                  </a:lnTo>
                  <a:lnTo>
                    <a:pt x="639" y="187"/>
                  </a:lnTo>
                  <a:lnTo>
                    <a:pt x="639" y="187"/>
                  </a:lnTo>
                  <a:lnTo>
                    <a:pt x="639" y="187"/>
                  </a:lnTo>
                  <a:lnTo>
                    <a:pt x="639" y="187"/>
                  </a:lnTo>
                  <a:lnTo>
                    <a:pt x="639" y="190"/>
                  </a:lnTo>
                  <a:lnTo>
                    <a:pt x="639" y="190"/>
                  </a:lnTo>
                  <a:lnTo>
                    <a:pt x="639" y="190"/>
                  </a:lnTo>
                  <a:lnTo>
                    <a:pt x="639" y="192"/>
                  </a:lnTo>
                  <a:lnTo>
                    <a:pt x="639" y="194"/>
                  </a:lnTo>
                  <a:lnTo>
                    <a:pt x="639" y="197"/>
                  </a:lnTo>
                  <a:lnTo>
                    <a:pt x="639" y="197"/>
                  </a:lnTo>
                  <a:lnTo>
                    <a:pt x="642" y="197"/>
                  </a:lnTo>
                  <a:lnTo>
                    <a:pt x="642" y="197"/>
                  </a:lnTo>
                  <a:lnTo>
                    <a:pt x="642" y="197"/>
                  </a:lnTo>
                  <a:lnTo>
                    <a:pt x="642" y="197"/>
                  </a:lnTo>
                  <a:lnTo>
                    <a:pt x="642" y="199"/>
                  </a:lnTo>
                  <a:lnTo>
                    <a:pt x="642" y="199"/>
                  </a:lnTo>
                  <a:lnTo>
                    <a:pt x="642" y="199"/>
                  </a:lnTo>
                  <a:lnTo>
                    <a:pt x="642" y="199"/>
                  </a:lnTo>
                  <a:lnTo>
                    <a:pt x="642" y="202"/>
                  </a:lnTo>
                  <a:lnTo>
                    <a:pt x="642" y="202"/>
                  </a:lnTo>
                  <a:lnTo>
                    <a:pt x="642" y="202"/>
                  </a:lnTo>
                  <a:lnTo>
                    <a:pt x="642" y="204"/>
                  </a:lnTo>
                  <a:lnTo>
                    <a:pt x="642" y="204"/>
                  </a:lnTo>
                  <a:lnTo>
                    <a:pt x="642" y="204"/>
                  </a:lnTo>
                  <a:lnTo>
                    <a:pt x="642" y="206"/>
                  </a:lnTo>
                  <a:lnTo>
                    <a:pt x="642" y="209"/>
                  </a:lnTo>
                  <a:lnTo>
                    <a:pt x="642" y="209"/>
                  </a:lnTo>
                  <a:lnTo>
                    <a:pt x="642" y="209"/>
                  </a:lnTo>
                  <a:lnTo>
                    <a:pt x="642" y="209"/>
                  </a:lnTo>
                  <a:lnTo>
                    <a:pt x="639" y="209"/>
                  </a:lnTo>
                  <a:lnTo>
                    <a:pt x="639" y="206"/>
                  </a:lnTo>
                  <a:lnTo>
                    <a:pt x="642" y="204"/>
                  </a:lnTo>
                  <a:lnTo>
                    <a:pt x="642" y="202"/>
                  </a:lnTo>
                  <a:lnTo>
                    <a:pt x="639" y="199"/>
                  </a:lnTo>
                  <a:lnTo>
                    <a:pt x="639" y="197"/>
                  </a:lnTo>
                  <a:lnTo>
                    <a:pt x="637" y="197"/>
                  </a:lnTo>
                  <a:lnTo>
                    <a:pt x="637" y="194"/>
                  </a:lnTo>
                  <a:lnTo>
                    <a:pt x="637" y="194"/>
                  </a:lnTo>
                  <a:lnTo>
                    <a:pt x="637" y="194"/>
                  </a:lnTo>
                  <a:lnTo>
                    <a:pt x="635" y="192"/>
                  </a:lnTo>
                  <a:lnTo>
                    <a:pt x="637" y="192"/>
                  </a:lnTo>
                  <a:lnTo>
                    <a:pt x="637" y="190"/>
                  </a:lnTo>
                  <a:lnTo>
                    <a:pt x="637" y="190"/>
                  </a:lnTo>
                  <a:lnTo>
                    <a:pt x="635" y="190"/>
                  </a:lnTo>
                  <a:lnTo>
                    <a:pt x="635" y="190"/>
                  </a:lnTo>
                  <a:lnTo>
                    <a:pt x="635" y="187"/>
                  </a:lnTo>
                  <a:lnTo>
                    <a:pt x="635" y="187"/>
                  </a:lnTo>
                  <a:lnTo>
                    <a:pt x="637" y="187"/>
                  </a:lnTo>
                  <a:lnTo>
                    <a:pt x="635" y="187"/>
                  </a:lnTo>
                  <a:lnTo>
                    <a:pt x="635" y="185"/>
                  </a:lnTo>
                  <a:lnTo>
                    <a:pt x="635" y="185"/>
                  </a:lnTo>
                  <a:lnTo>
                    <a:pt x="635" y="183"/>
                  </a:lnTo>
                  <a:lnTo>
                    <a:pt x="635" y="183"/>
                  </a:lnTo>
                  <a:lnTo>
                    <a:pt x="632" y="183"/>
                  </a:lnTo>
                  <a:lnTo>
                    <a:pt x="632" y="183"/>
                  </a:lnTo>
                  <a:lnTo>
                    <a:pt x="630" y="183"/>
                  </a:lnTo>
                  <a:lnTo>
                    <a:pt x="630" y="183"/>
                  </a:lnTo>
                  <a:lnTo>
                    <a:pt x="630" y="183"/>
                  </a:lnTo>
                  <a:lnTo>
                    <a:pt x="627" y="183"/>
                  </a:lnTo>
                  <a:lnTo>
                    <a:pt x="627" y="183"/>
                  </a:lnTo>
                  <a:lnTo>
                    <a:pt x="627" y="183"/>
                  </a:lnTo>
                  <a:lnTo>
                    <a:pt x="625" y="183"/>
                  </a:lnTo>
                  <a:lnTo>
                    <a:pt x="625" y="183"/>
                  </a:lnTo>
                  <a:lnTo>
                    <a:pt x="625" y="180"/>
                  </a:lnTo>
                  <a:lnTo>
                    <a:pt x="623" y="178"/>
                  </a:lnTo>
                  <a:lnTo>
                    <a:pt x="623" y="178"/>
                  </a:lnTo>
                  <a:lnTo>
                    <a:pt x="623" y="178"/>
                  </a:lnTo>
                  <a:lnTo>
                    <a:pt x="620" y="178"/>
                  </a:lnTo>
                  <a:lnTo>
                    <a:pt x="618" y="178"/>
                  </a:lnTo>
                  <a:lnTo>
                    <a:pt x="618" y="178"/>
                  </a:lnTo>
                  <a:lnTo>
                    <a:pt x="616" y="175"/>
                  </a:lnTo>
                  <a:lnTo>
                    <a:pt x="613" y="175"/>
                  </a:lnTo>
                  <a:lnTo>
                    <a:pt x="611" y="175"/>
                  </a:lnTo>
                  <a:lnTo>
                    <a:pt x="609" y="173"/>
                  </a:lnTo>
                  <a:lnTo>
                    <a:pt x="609" y="173"/>
                  </a:lnTo>
                  <a:lnTo>
                    <a:pt x="609" y="173"/>
                  </a:lnTo>
                  <a:lnTo>
                    <a:pt x="609" y="173"/>
                  </a:lnTo>
                  <a:lnTo>
                    <a:pt x="606" y="173"/>
                  </a:lnTo>
                  <a:lnTo>
                    <a:pt x="606" y="173"/>
                  </a:lnTo>
                  <a:lnTo>
                    <a:pt x="606" y="173"/>
                  </a:lnTo>
                  <a:lnTo>
                    <a:pt x="606" y="173"/>
                  </a:lnTo>
                  <a:lnTo>
                    <a:pt x="606" y="173"/>
                  </a:lnTo>
                  <a:lnTo>
                    <a:pt x="606" y="175"/>
                  </a:lnTo>
                  <a:lnTo>
                    <a:pt x="606" y="175"/>
                  </a:lnTo>
                  <a:lnTo>
                    <a:pt x="606" y="175"/>
                  </a:lnTo>
                  <a:lnTo>
                    <a:pt x="604" y="175"/>
                  </a:lnTo>
                  <a:lnTo>
                    <a:pt x="604" y="178"/>
                  </a:lnTo>
                  <a:lnTo>
                    <a:pt x="604" y="178"/>
                  </a:lnTo>
                  <a:lnTo>
                    <a:pt x="606" y="178"/>
                  </a:lnTo>
                  <a:lnTo>
                    <a:pt x="606" y="180"/>
                  </a:lnTo>
                  <a:lnTo>
                    <a:pt x="606" y="183"/>
                  </a:lnTo>
                  <a:lnTo>
                    <a:pt x="606" y="183"/>
                  </a:lnTo>
                  <a:lnTo>
                    <a:pt x="606" y="183"/>
                  </a:lnTo>
                  <a:lnTo>
                    <a:pt x="606" y="183"/>
                  </a:lnTo>
                  <a:lnTo>
                    <a:pt x="609" y="183"/>
                  </a:lnTo>
                  <a:lnTo>
                    <a:pt x="609" y="185"/>
                  </a:lnTo>
                  <a:lnTo>
                    <a:pt x="606" y="187"/>
                  </a:lnTo>
                  <a:lnTo>
                    <a:pt x="606" y="187"/>
                  </a:lnTo>
                  <a:lnTo>
                    <a:pt x="606" y="187"/>
                  </a:lnTo>
                  <a:lnTo>
                    <a:pt x="606" y="192"/>
                  </a:lnTo>
                  <a:lnTo>
                    <a:pt x="606" y="192"/>
                  </a:lnTo>
                  <a:lnTo>
                    <a:pt x="606" y="192"/>
                  </a:lnTo>
                  <a:lnTo>
                    <a:pt x="604" y="192"/>
                  </a:lnTo>
                  <a:lnTo>
                    <a:pt x="606" y="192"/>
                  </a:lnTo>
                  <a:lnTo>
                    <a:pt x="606" y="194"/>
                  </a:lnTo>
                  <a:lnTo>
                    <a:pt x="606" y="194"/>
                  </a:lnTo>
                  <a:lnTo>
                    <a:pt x="606" y="194"/>
                  </a:lnTo>
                  <a:lnTo>
                    <a:pt x="606" y="197"/>
                  </a:lnTo>
                  <a:lnTo>
                    <a:pt x="606" y="199"/>
                  </a:lnTo>
                  <a:lnTo>
                    <a:pt x="606" y="199"/>
                  </a:lnTo>
                  <a:lnTo>
                    <a:pt x="609" y="202"/>
                  </a:lnTo>
                  <a:lnTo>
                    <a:pt x="609" y="202"/>
                  </a:lnTo>
                  <a:lnTo>
                    <a:pt x="609" y="204"/>
                  </a:lnTo>
                  <a:lnTo>
                    <a:pt x="609" y="204"/>
                  </a:lnTo>
                  <a:lnTo>
                    <a:pt x="609" y="204"/>
                  </a:lnTo>
                  <a:lnTo>
                    <a:pt x="609" y="206"/>
                  </a:lnTo>
                  <a:lnTo>
                    <a:pt x="611" y="206"/>
                  </a:lnTo>
                  <a:lnTo>
                    <a:pt x="611" y="209"/>
                  </a:lnTo>
                  <a:lnTo>
                    <a:pt x="611" y="209"/>
                  </a:lnTo>
                  <a:lnTo>
                    <a:pt x="609" y="209"/>
                  </a:lnTo>
                  <a:lnTo>
                    <a:pt x="604" y="211"/>
                  </a:lnTo>
                  <a:lnTo>
                    <a:pt x="604" y="213"/>
                  </a:lnTo>
                  <a:lnTo>
                    <a:pt x="604" y="213"/>
                  </a:lnTo>
                  <a:lnTo>
                    <a:pt x="604" y="216"/>
                  </a:lnTo>
                  <a:lnTo>
                    <a:pt x="604" y="216"/>
                  </a:lnTo>
                  <a:lnTo>
                    <a:pt x="604" y="218"/>
                  </a:lnTo>
                  <a:lnTo>
                    <a:pt x="604" y="218"/>
                  </a:lnTo>
                  <a:lnTo>
                    <a:pt x="604" y="218"/>
                  </a:lnTo>
                  <a:lnTo>
                    <a:pt x="604" y="216"/>
                  </a:lnTo>
                  <a:lnTo>
                    <a:pt x="604" y="216"/>
                  </a:lnTo>
                  <a:lnTo>
                    <a:pt x="601" y="216"/>
                  </a:lnTo>
                  <a:lnTo>
                    <a:pt x="601" y="213"/>
                  </a:lnTo>
                  <a:lnTo>
                    <a:pt x="599" y="213"/>
                  </a:lnTo>
                  <a:lnTo>
                    <a:pt x="597" y="213"/>
                  </a:lnTo>
                  <a:lnTo>
                    <a:pt x="597" y="216"/>
                  </a:lnTo>
                  <a:lnTo>
                    <a:pt x="597" y="216"/>
                  </a:lnTo>
                  <a:lnTo>
                    <a:pt x="597" y="220"/>
                  </a:lnTo>
                  <a:lnTo>
                    <a:pt x="597" y="220"/>
                  </a:lnTo>
                  <a:lnTo>
                    <a:pt x="597" y="223"/>
                  </a:lnTo>
                  <a:lnTo>
                    <a:pt x="594" y="223"/>
                  </a:lnTo>
                  <a:lnTo>
                    <a:pt x="597" y="223"/>
                  </a:lnTo>
                  <a:lnTo>
                    <a:pt x="597" y="225"/>
                  </a:lnTo>
                  <a:lnTo>
                    <a:pt x="597" y="225"/>
                  </a:lnTo>
                  <a:lnTo>
                    <a:pt x="597" y="225"/>
                  </a:lnTo>
                  <a:lnTo>
                    <a:pt x="597" y="228"/>
                  </a:lnTo>
                  <a:lnTo>
                    <a:pt x="597" y="228"/>
                  </a:lnTo>
                  <a:lnTo>
                    <a:pt x="597" y="228"/>
                  </a:lnTo>
                  <a:lnTo>
                    <a:pt x="597" y="228"/>
                  </a:lnTo>
                  <a:lnTo>
                    <a:pt x="597" y="228"/>
                  </a:lnTo>
                  <a:lnTo>
                    <a:pt x="594" y="228"/>
                  </a:lnTo>
                  <a:lnTo>
                    <a:pt x="594" y="228"/>
                  </a:lnTo>
                  <a:lnTo>
                    <a:pt x="594" y="230"/>
                  </a:lnTo>
                  <a:lnTo>
                    <a:pt x="592" y="230"/>
                  </a:lnTo>
                  <a:lnTo>
                    <a:pt x="592" y="232"/>
                  </a:lnTo>
                  <a:lnTo>
                    <a:pt x="592" y="232"/>
                  </a:lnTo>
                  <a:lnTo>
                    <a:pt x="590" y="235"/>
                  </a:lnTo>
                  <a:lnTo>
                    <a:pt x="590" y="235"/>
                  </a:lnTo>
                  <a:lnTo>
                    <a:pt x="590" y="239"/>
                  </a:lnTo>
                  <a:lnTo>
                    <a:pt x="587" y="239"/>
                  </a:lnTo>
                  <a:lnTo>
                    <a:pt x="585" y="242"/>
                  </a:lnTo>
                  <a:lnTo>
                    <a:pt x="585" y="242"/>
                  </a:lnTo>
                  <a:lnTo>
                    <a:pt x="585" y="242"/>
                  </a:lnTo>
                  <a:lnTo>
                    <a:pt x="585" y="244"/>
                  </a:lnTo>
                  <a:lnTo>
                    <a:pt x="585" y="246"/>
                  </a:lnTo>
                  <a:lnTo>
                    <a:pt x="582" y="246"/>
                  </a:lnTo>
                  <a:lnTo>
                    <a:pt x="582" y="249"/>
                  </a:lnTo>
                  <a:lnTo>
                    <a:pt x="582" y="249"/>
                  </a:lnTo>
                  <a:lnTo>
                    <a:pt x="582" y="249"/>
                  </a:lnTo>
                  <a:lnTo>
                    <a:pt x="582" y="251"/>
                  </a:lnTo>
                  <a:lnTo>
                    <a:pt x="582" y="254"/>
                  </a:lnTo>
                  <a:lnTo>
                    <a:pt x="582" y="256"/>
                  </a:lnTo>
                  <a:lnTo>
                    <a:pt x="582" y="258"/>
                  </a:lnTo>
                  <a:lnTo>
                    <a:pt x="585" y="261"/>
                  </a:lnTo>
                  <a:lnTo>
                    <a:pt x="585" y="263"/>
                  </a:lnTo>
                  <a:lnTo>
                    <a:pt x="587" y="263"/>
                  </a:lnTo>
                  <a:lnTo>
                    <a:pt x="587" y="265"/>
                  </a:lnTo>
                  <a:lnTo>
                    <a:pt x="587" y="265"/>
                  </a:lnTo>
                  <a:lnTo>
                    <a:pt x="587" y="268"/>
                  </a:lnTo>
                  <a:lnTo>
                    <a:pt x="587" y="270"/>
                  </a:lnTo>
                  <a:lnTo>
                    <a:pt x="587" y="273"/>
                  </a:lnTo>
                  <a:lnTo>
                    <a:pt x="587" y="275"/>
                  </a:lnTo>
                  <a:lnTo>
                    <a:pt x="590" y="275"/>
                  </a:lnTo>
                  <a:lnTo>
                    <a:pt x="590" y="275"/>
                  </a:lnTo>
                  <a:lnTo>
                    <a:pt x="590" y="275"/>
                  </a:lnTo>
                  <a:lnTo>
                    <a:pt x="587" y="275"/>
                  </a:lnTo>
                  <a:lnTo>
                    <a:pt x="587" y="275"/>
                  </a:lnTo>
                  <a:lnTo>
                    <a:pt x="587" y="275"/>
                  </a:lnTo>
                  <a:lnTo>
                    <a:pt x="587" y="273"/>
                  </a:lnTo>
                  <a:lnTo>
                    <a:pt x="585" y="273"/>
                  </a:lnTo>
                  <a:lnTo>
                    <a:pt x="585" y="270"/>
                  </a:lnTo>
                  <a:lnTo>
                    <a:pt x="585" y="268"/>
                  </a:lnTo>
                  <a:lnTo>
                    <a:pt x="585" y="268"/>
                  </a:lnTo>
                  <a:lnTo>
                    <a:pt x="585" y="263"/>
                  </a:lnTo>
                  <a:lnTo>
                    <a:pt x="582" y="261"/>
                  </a:lnTo>
                  <a:lnTo>
                    <a:pt x="580" y="258"/>
                  </a:lnTo>
                  <a:lnTo>
                    <a:pt x="580" y="256"/>
                  </a:lnTo>
                  <a:lnTo>
                    <a:pt x="580" y="251"/>
                  </a:lnTo>
                  <a:lnTo>
                    <a:pt x="580" y="249"/>
                  </a:lnTo>
                  <a:lnTo>
                    <a:pt x="578" y="249"/>
                  </a:lnTo>
                  <a:lnTo>
                    <a:pt x="578" y="246"/>
                  </a:lnTo>
                  <a:lnTo>
                    <a:pt x="575" y="246"/>
                  </a:lnTo>
                  <a:lnTo>
                    <a:pt x="575" y="246"/>
                  </a:lnTo>
                  <a:lnTo>
                    <a:pt x="573" y="246"/>
                  </a:lnTo>
                  <a:lnTo>
                    <a:pt x="573" y="246"/>
                  </a:lnTo>
                  <a:lnTo>
                    <a:pt x="573" y="246"/>
                  </a:lnTo>
                  <a:lnTo>
                    <a:pt x="573" y="246"/>
                  </a:lnTo>
                  <a:lnTo>
                    <a:pt x="573" y="244"/>
                  </a:lnTo>
                  <a:lnTo>
                    <a:pt x="571" y="242"/>
                  </a:lnTo>
                  <a:lnTo>
                    <a:pt x="573" y="239"/>
                  </a:lnTo>
                  <a:lnTo>
                    <a:pt x="571" y="237"/>
                  </a:lnTo>
                  <a:lnTo>
                    <a:pt x="571" y="237"/>
                  </a:lnTo>
                  <a:lnTo>
                    <a:pt x="571" y="235"/>
                  </a:lnTo>
                  <a:lnTo>
                    <a:pt x="568" y="232"/>
                  </a:lnTo>
                  <a:lnTo>
                    <a:pt x="568" y="232"/>
                  </a:lnTo>
                  <a:lnTo>
                    <a:pt x="568" y="232"/>
                  </a:lnTo>
                  <a:lnTo>
                    <a:pt x="568" y="232"/>
                  </a:lnTo>
                  <a:lnTo>
                    <a:pt x="568" y="232"/>
                  </a:lnTo>
                  <a:lnTo>
                    <a:pt x="566" y="232"/>
                  </a:lnTo>
                  <a:lnTo>
                    <a:pt x="566" y="232"/>
                  </a:lnTo>
                  <a:lnTo>
                    <a:pt x="564" y="232"/>
                  </a:lnTo>
                  <a:lnTo>
                    <a:pt x="564" y="232"/>
                  </a:lnTo>
                  <a:lnTo>
                    <a:pt x="564" y="232"/>
                  </a:lnTo>
                  <a:lnTo>
                    <a:pt x="564" y="232"/>
                  </a:lnTo>
                  <a:lnTo>
                    <a:pt x="564" y="235"/>
                  </a:lnTo>
                  <a:lnTo>
                    <a:pt x="564" y="235"/>
                  </a:lnTo>
                  <a:lnTo>
                    <a:pt x="564" y="237"/>
                  </a:lnTo>
                  <a:lnTo>
                    <a:pt x="564" y="239"/>
                  </a:lnTo>
                  <a:lnTo>
                    <a:pt x="566" y="239"/>
                  </a:lnTo>
                  <a:lnTo>
                    <a:pt x="568" y="244"/>
                  </a:lnTo>
                  <a:lnTo>
                    <a:pt x="568" y="246"/>
                  </a:lnTo>
                  <a:lnTo>
                    <a:pt x="571" y="246"/>
                  </a:lnTo>
                  <a:lnTo>
                    <a:pt x="568" y="249"/>
                  </a:lnTo>
                  <a:lnTo>
                    <a:pt x="568" y="251"/>
                  </a:lnTo>
                  <a:lnTo>
                    <a:pt x="571" y="254"/>
                  </a:lnTo>
                  <a:lnTo>
                    <a:pt x="568" y="254"/>
                  </a:lnTo>
                  <a:lnTo>
                    <a:pt x="568" y="256"/>
                  </a:lnTo>
                  <a:lnTo>
                    <a:pt x="566" y="256"/>
                  </a:lnTo>
                  <a:lnTo>
                    <a:pt x="568" y="258"/>
                  </a:lnTo>
                  <a:lnTo>
                    <a:pt x="568" y="263"/>
                  </a:lnTo>
                  <a:lnTo>
                    <a:pt x="568" y="263"/>
                  </a:lnTo>
                  <a:lnTo>
                    <a:pt x="568" y="265"/>
                  </a:lnTo>
                  <a:lnTo>
                    <a:pt x="566" y="265"/>
                  </a:lnTo>
                  <a:lnTo>
                    <a:pt x="566" y="268"/>
                  </a:lnTo>
                  <a:lnTo>
                    <a:pt x="566" y="270"/>
                  </a:lnTo>
                  <a:lnTo>
                    <a:pt x="566" y="273"/>
                  </a:lnTo>
                  <a:lnTo>
                    <a:pt x="566" y="270"/>
                  </a:lnTo>
                  <a:lnTo>
                    <a:pt x="564" y="270"/>
                  </a:lnTo>
                  <a:lnTo>
                    <a:pt x="564" y="265"/>
                  </a:lnTo>
                  <a:lnTo>
                    <a:pt x="566" y="258"/>
                  </a:lnTo>
                  <a:lnTo>
                    <a:pt x="566" y="258"/>
                  </a:lnTo>
                  <a:lnTo>
                    <a:pt x="568" y="254"/>
                  </a:lnTo>
                  <a:lnTo>
                    <a:pt x="568" y="251"/>
                  </a:lnTo>
                  <a:lnTo>
                    <a:pt x="568" y="249"/>
                  </a:lnTo>
                  <a:lnTo>
                    <a:pt x="566" y="246"/>
                  </a:lnTo>
                  <a:lnTo>
                    <a:pt x="566" y="246"/>
                  </a:lnTo>
                  <a:lnTo>
                    <a:pt x="566" y="246"/>
                  </a:lnTo>
                  <a:lnTo>
                    <a:pt x="564" y="244"/>
                  </a:lnTo>
                  <a:lnTo>
                    <a:pt x="564" y="244"/>
                  </a:lnTo>
                  <a:lnTo>
                    <a:pt x="564" y="244"/>
                  </a:lnTo>
                  <a:lnTo>
                    <a:pt x="561" y="242"/>
                  </a:lnTo>
                  <a:lnTo>
                    <a:pt x="561" y="242"/>
                  </a:lnTo>
                  <a:lnTo>
                    <a:pt x="561" y="242"/>
                  </a:lnTo>
                  <a:lnTo>
                    <a:pt x="561" y="242"/>
                  </a:lnTo>
                  <a:lnTo>
                    <a:pt x="561" y="242"/>
                  </a:lnTo>
                  <a:lnTo>
                    <a:pt x="561" y="242"/>
                  </a:lnTo>
                  <a:lnTo>
                    <a:pt x="561" y="239"/>
                  </a:lnTo>
                  <a:lnTo>
                    <a:pt x="559" y="237"/>
                  </a:lnTo>
                  <a:lnTo>
                    <a:pt x="559" y="235"/>
                  </a:lnTo>
                  <a:lnTo>
                    <a:pt x="559" y="235"/>
                  </a:lnTo>
                  <a:lnTo>
                    <a:pt x="559" y="232"/>
                  </a:lnTo>
                  <a:lnTo>
                    <a:pt x="556" y="232"/>
                  </a:lnTo>
                  <a:lnTo>
                    <a:pt x="556" y="232"/>
                  </a:lnTo>
                  <a:lnTo>
                    <a:pt x="554" y="232"/>
                  </a:lnTo>
                  <a:lnTo>
                    <a:pt x="554" y="232"/>
                  </a:lnTo>
                  <a:lnTo>
                    <a:pt x="554" y="232"/>
                  </a:lnTo>
                  <a:lnTo>
                    <a:pt x="554" y="230"/>
                  </a:lnTo>
                  <a:lnTo>
                    <a:pt x="552" y="228"/>
                  </a:lnTo>
                  <a:lnTo>
                    <a:pt x="549" y="228"/>
                  </a:lnTo>
                  <a:lnTo>
                    <a:pt x="549" y="230"/>
                  </a:lnTo>
                  <a:lnTo>
                    <a:pt x="552" y="232"/>
                  </a:lnTo>
                  <a:lnTo>
                    <a:pt x="552" y="232"/>
                  </a:lnTo>
                  <a:lnTo>
                    <a:pt x="552" y="232"/>
                  </a:lnTo>
                  <a:lnTo>
                    <a:pt x="552" y="235"/>
                  </a:lnTo>
                  <a:lnTo>
                    <a:pt x="549" y="235"/>
                  </a:lnTo>
                  <a:lnTo>
                    <a:pt x="549" y="235"/>
                  </a:lnTo>
                  <a:lnTo>
                    <a:pt x="547" y="235"/>
                  </a:lnTo>
                  <a:lnTo>
                    <a:pt x="547" y="235"/>
                  </a:lnTo>
                  <a:lnTo>
                    <a:pt x="547" y="235"/>
                  </a:lnTo>
                  <a:lnTo>
                    <a:pt x="547" y="237"/>
                  </a:lnTo>
                  <a:lnTo>
                    <a:pt x="547" y="239"/>
                  </a:lnTo>
                  <a:lnTo>
                    <a:pt x="547" y="239"/>
                  </a:lnTo>
                  <a:lnTo>
                    <a:pt x="549" y="244"/>
                  </a:lnTo>
                  <a:lnTo>
                    <a:pt x="549" y="244"/>
                  </a:lnTo>
                  <a:lnTo>
                    <a:pt x="549" y="246"/>
                  </a:lnTo>
                  <a:lnTo>
                    <a:pt x="549" y="246"/>
                  </a:lnTo>
                  <a:lnTo>
                    <a:pt x="549" y="246"/>
                  </a:lnTo>
                  <a:lnTo>
                    <a:pt x="549" y="246"/>
                  </a:lnTo>
                  <a:lnTo>
                    <a:pt x="549" y="249"/>
                  </a:lnTo>
                  <a:lnTo>
                    <a:pt x="552" y="249"/>
                  </a:lnTo>
                  <a:lnTo>
                    <a:pt x="552" y="249"/>
                  </a:lnTo>
                  <a:lnTo>
                    <a:pt x="552" y="254"/>
                  </a:lnTo>
                  <a:lnTo>
                    <a:pt x="552" y="254"/>
                  </a:lnTo>
                  <a:lnTo>
                    <a:pt x="552" y="256"/>
                  </a:lnTo>
                  <a:lnTo>
                    <a:pt x="552" y="258"/>
                  </a:lnTo>
                  <a:lnTo>
                    <a:pt x="554" y="258"/>
                  </a:lnTo>
                  <a:lnTo>
                    <a:pt x="554" y="261"/>
                  </a:lnTo>
                  <a:lnTo>
                    <a:pt x="552" y="263"/>
                  </a:lnTo>
                  <a:lnTo>
                    <a:pt x="552" y="263"/>
                  </a:lnTo>
                  <a:lnTo>
                    <a:pt x="552" y="265"/>
                  </a:lnTo>
                  <a:lnTo>
                    <a:pt x="554" y="268"/>
                  </a:lnTo>
                  <a:lnTo>
                    <a:pt x="554" y="270"/>
                  </a:lnTo>
                  <a:lnTo>
                    <a:pt x="556" y="273"/>
                  </a:lnTo>
                  <a:lnTo>
                    <a:pt x="556" y="273"/>
                  </a:lnTo>
                  <a:lnTo>
                    <a:pt x="556" y="275"/>
                  </a:lnTo>
                  <a:lnTo>
                    <a:pt x="556" y="275"/>
                  </a:lnTo>
                  <a:lnTo>
                    <a:pt x="554" y="277"/>
                  </a:lnTo>
                  <a:lnTo>
                    <a:pt x="554" y="277"/>
                  </a:lnTo>
                  <a:lnTo>
                    <a:pt x="554" y="277"/>
                  </a:lnTo>
                  <a:lnTo>
                    <a:pt x="554" y="280"/>
                  </a:lnTo>
                  <a:lnTo>
                    <a:pt x="554" y="280"/>
                  </a:lnTo>
                  <a:lnTo>
                    <a:pt x="554" y="280"/>
                  </a:lnTo>
                  <a:lnTo>
                    <a:pt x="552" y="282"/>
                  </a:lnTo>
                  <a:lnTo>
                    <a:pt x="547" y="287"/>
                  </a:lnTo>
                  <a:lnTo>
                    <a:pt x="545" y="289"/>
                  </a:lnTo>
                  <a:lnTo>
                    <a:pt x="542" y="291"/>
                  </a:lnTo>
                  <a:lnTo>
                    <a:pt x="535" y="299"/>
                  </a:lnTo>
                  <a:lnTo>
                    <a:pt x="533" y="303"/>
                  </a:lnTo>
                  <a:lnTo>
                    <a:pt x="530" y="306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23" y="320"/>
                  </a:lnTo>
                  <a:lnTo>
                    <a:pt x="526" y="310"/>
                  </a:lnTo>
                  <a:lnTo>
                    <a:pt x="528" y="306"/>
                  </a:lnTo>
                  <a:lnTo>
                    <a:pt x="533" y="303"/>
                  </a:lnTo>
                  <a:lnTo>
                    <a:pt x="533" y="303"/>
                  </a:lnTo>
                  <a:lnTo>
                    <a:pt x="533" y="301"/>
                  </a:lnTo>
                  <a:lnTo>
                    <a:pt x="533" y="299"/>
                  </a:lnTo>
                  <a:lnTo>
                    <a:pt x="533" y="299"/>
                  </a:lnTo>
                  <a:lnTo>
                    <a:pt x="533" y="299"/>
                  </a:lnTo>
                  <a:lnTo>
                    <a:pt x="538" y="294"/>
                  </a:lnTo>
                  <a:lnTo>
                    <a:pt x="542" y="289"/>
                  </a:lnTo>
                  <a:lnTo>
                    <a:pt x="549" y="282"/>
                  </a:lnTo>
                  <a:lnTo>
                    <a:pt x="552" y="282"/>
                  </a:lnTo>
                  <a:lnTo>
                    <a:pt x="554" y="273"/>
                  </a:lnTo>
                  <a:lnTo>
                    <a:pt x="554" y="273"/>
                  </a:lnTo>
                  <a:lnTo>
                    <a:pt x="554" y="273"/>
                  </a:lnTo>
                  <a:lnTo>
                    <a:pt x="554" y="270"/>
                  </a:lnTo>
                  <a:lnTo>
                    <a:pt x="554" y="270"/>
                  </a:lnTo>
                  <a:lnTo>
                    <a:pt x="552" y="270"/>
                  </a:lnTo>
                  <a:lnTo>
                    <a:pt x="552" y="268"/>
                  </a:lnTo>
                  <a:lnTo>
                    <a:pt x="552" y="268"/>
                  </a:lnTo>
                  <a:lnTo>
                    <a:pt x="552" y="268"/>
                  </a:lnTo>
                  <a:lnTo>
                    <a:pt x="549" y="261"/>
                  </a:lnTo>
                  <a:lnTo>
                    <a:pt x="549" y="251"/>
                  </a:lnTo>
                  <a:lnTo>
                    <a:pt x="547" y="246"/>
                  </a:lnTo>
                  <a:lnTo>
                    <a:pt x="547" y="246"/>
                  </a:lnTo>
                  <a:lnTo>
                    <a:pt x="547" y="244"/>
                  </a:lnTo>
                  <a:lnTo>
                    <a:pt x="547" y="244"/>
                  </a:lnTo>
                  <a:lnTo>
                    <a:pt x="547" y="242"/>
                  </a:lnTo>
                  <a:lnTo>
                    <a:pt x="547" y="242"/>
                  </a:lnTo>
                  <a:lnTo>
                    <a:pt x="545" y="242"/>
                  </a:lnTo>
                  <a:lnTo>
                    <a:pt x="545" y="239"/>
                  </a:lnTo>
                  <a:lnTo>
                    <a:pt x="545" y="237"/>
                  </a:lnTo>
                  <a:lnTo>
                    <a:pt x="542" y="235"/>
                  </a:lnTo>
                  <a:lnTo>
                    <a:pt x="542" y="235"/>
                  </a:lnTo>
                  <a:lnTo>
                    <a:pt x="542" y="237"/>
                  </a:lnTo>
                  <a:lnTo>
                    <a:pt x="540" y="237"/>
                  </a:lnTo>
                  <a:lnTo>
                    <a:pt x="540" y="237"/>
                  </a:lnTo>
                  <a:lnTo>
                    <a:pt x="540" y="235"/>
                  </a:lnTo>
                  <a:lnTo>
                    <a:pt x="540" y="235"/>
                  </a:lnTo>
                  <a:lnTo>
                    <a:pt x="538" y="232"/>
                  </a:lnTo>
                  <a:lnTo>
                    <a:pt x="538" y="232"/>
                  </a:lnTo>
                  <a:lnTo>
                    <a:pt x="535" y="232"/>
                  </a:lnTo>
                  <a:lnTo>
                    <a:pt x="535" y="232"/>
                  </a:lnTo>
                  <a:lnTo>
                    <a:pt x="533" y="230"/>
                  </a:lnTo>
                  <a:lnTo>
                    <a:pt x="533" y="228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0" y="225"/>
                  </a:lnTo>
                  <a:lnTo>
                    <a:pt x="528" y="225"/>
                  </a:lnTo>
                  <a:lnTo>
                    <a:pt x="528" y="225"/>
                  </a:lnTo>
                  <a:lnTo>
                    <a:pt x="528" y="223"/>
                  </a:lnTo>
                  <a:lnTo>
                    <a:pt x="528" y="220"/>
                  </a:lnTo>
                  <a:lnTo>
                    <a:pt x="528" y="220"/>
                  </a:lnTo>
                  <a:lnTo>
                    <a:pt x="528" y="218"/>
                  </a:lnTo>
                  <a:lnTo>
                    <a:pt x="526" y="218"/>
                  </a:lnTo>
                  <a:lnTo>
                    <a:pt x="526" y="218"/>
                  </a:lnTo>
                  <a:lnTo>
                    <a:pt x="526" y="218"/>
                  </a:lnTo>
                  <a:lnTo>
                    <a:pt x="523" y="216"/>
                  </a:lnTo>
                  <a:lnTo>
                    <a:pt x="523" y="216"/>
                  </a:lnTo>
                  <a:lnTo>
                    <a:pt x="523" y="216"/>
                  </a:lnTo>
                  <a:lnTo>
                    <a:pt x="519" y="216"/>
                  </a:lnTo>
                  <a:lnTo>
                    <a:pt x="519" y="216"/>
                  </a:lnTo>
                  <a:lnTo>
                    <a:pt x="516" y="216"/>
                  </a:lnTo>
                  <a:lnTo>
                    <a:pt x="511" y="213"/>
                  </a:lnTo>
                  <a:lnTo>
                    <a:pt x="509" y="213"/>
                  </a:lnTo>
                  <a:lnTo>
                    <a:pt x="507" y="216"/>
                  </a:lnTo>
                  <a:lnTo>
                    <a:pt x="504" y="216"/>
                  </a:lnTo>
                  <a:lnTo>
                    <a:pt x="504" y="216"/>
                  </a:lnTo>
                  <a:lnTo>
                    <a:pt x="504" y="213"/>
                  </a:lnTo>
                  <a:lnTo>
                    <a:pt x="504" y="213"/>
                  </a:lnTo>
                  <a:lnTo>
                    <a:pt x="502" y="213"/>
                  </a:lnTo>
                  <a:lnTo>
                    <a:pt x="500" y="220"/>
                  </a:lnTo>
                  <a:lnTo>
                    <a:pt x="495" y="223"/>
                  </a:lnTo>
                  <a:lnTo>
                    <a:pt x="495" y="220"/>
                  </a:lnTo>
                  <a:lnTo>
                    <a:pt x="495" y="220"/>
                  </a:lnTo>
                  <a:lnTo>
                    <a:pt x="495" y="220"/>
                  </a:lnTo>
                  <a:lnTo>
                    <a:pt x="490" y="223"/>
                  </a:lnTo>
                  <a:lnTo>
                    <a:pt x="488" y="225"/>
                  </a:lnTo>
                  <a:lnTo>
                    <a:pt x="485" y="225"/>
                  </a:lnTo>
                  <a:lnTo>
                    <a:pt x="483" y="225"/>
                  </a:lnTo>
                  <a:lnTo>
                    <a:pt x="483" y="228"/>
                  </a:lnTo>
                  <a:lnTo>
                    <a:pt x="483" y="228"/>
                  </a:lnTo>
                  <a:lnTo>
                    <a:pt x="481" y="230"/>
                  </a:lnTo>
                  <a:lnTo>
                    <a:pt x="481" y="230"/>
                  </a:lnTo>
                  <a:lnTo>
                    <a:pt x="481" y="230"/>
                  </a:lnTo>
                  <a:lnTo>
                    <a:pt x="481" y="232"/>
                  </a:lnTo>
                  <a:lnTo>
                    <a:pt x="481" y="232"/>
                  </a:lnTo>
                  <a:lnTo>
                    <a:pt x="481" y="235"/>
                  </a:lnTo>
                  <a:lnTo>
                    <a:pt x="478" y="239"/>
                  </a:lnTo>
                  <a:lnTo>
                    <a:pt x="476" y="242"/>
                  </a:lnTo>
                  <a:lnTo>
                    <a:pt x="476" y="244"/>
                  </a:lnTo>
                  <a:lnTo>
                    <a:pt x="474" y="246"/>
                  </a:lnTo>
                  <a:lnTo>
                    <a:pt x="474" y="246"/>
                  </a:lnTo>
                  <a:lnTo>
                    <a:pt x="476" y="246"/>
                  </a:lnTo>
                  <a:lnTo>
                    <a:pt x="476" y="249"/>
                  </a:lnTo>
                  <a:lnTo>
                    <a:pt x="476" y="249"/>
                  </a:lnTo>
                  <a:lnTo>
                    <a:pt x="474" y="249"/>
                  </a:lnTo>
                  <a:lnTo>
                    <a:pt x="474" y="249"/>
                  </a:lnTo>
                  <a:lnTo>
                    <a:pt x="474" y="249"/>
                  </a:lnTo>
                  <a:lnTo>
                    <a:pt x="474" y="249"/>
                  </a:lnTo>
                  <a:lnTo>
                    <a:pt x="474" y="249"/>
                  </a:lnTo>
                  <a:lnTo>
                    <a:pt x="474" y="251"/>
                  </a:lnTo>
                  <a:lnTo>
                    <a:pt x="474" y="251"/>
                  </a:lnTo>
                  <a:lnTo>
                    <a:pt x="474" y="254"/>
                  </a:lnTo>
                  <a:lnTo>
                    <a:pt x="474" y="254"/>
                  </a:lnTo>
                  <a:lnTo>
                    <a:pt x="474" y="258"/>
                  </a:lnTo>
                  <a:lnTo>
                    <a:pt x="474" y="258"/>
                  </a:lnTo>
                  <a:lnTo>
                    <a:pt x="474" y="261"/>
                  </a:lnTo>
                  <a:lnTo>
                    <a:pt x="474" y="261"/>
                  </a:lnTo>
                  <a:lnTo>
                    <a:pt x="471" y="261"/>
                  </a:lnTo>
                  <a:lnTo>
                    <a:pt x="471" y="261"/>
                  </a:lnTo>
                  <a:lnTo>
                    <a:pt x="469" y="258"/>
                  </a:lnTo>
                  <a:lnTo>
                    <a:pt x="469" y="258"/>
                  </a:lnTo>
                  <a:lnTo>
                    <a:pt x="469" y="258"/>
                  </a:lnTo>
                  <a:lnTo>
                    <a:pt x="469" y="258"/>
                  </a:lnTo>
                  <a:lnTo>
                    <a:pt x="469" y="256"/>
                  </a:lnTo>
                  <a:lnTo>
                    <a:pt x="469" y="256"/>
                  </a:lnTo>
                  <a:lnTo>
                    <a:pt x="469" y="256"/>
                  </a:lnTo>
                  <a:lnTo>
                    <a:pt x="469" y="254"/>
                  </a:lnTo>
                  <a:lnTo>
                    <a:pt x="469" y="254"/>
                  </a:lnTo>
                  <a:lnTo>
                    <a:pt x="469" y="254"/>
                  </a:lnTo>
                  <a:lnTo>
                    <a:pt x="469" y="251"/>
                  </a:lnTo>
                  <a:lnTo>
                    <a:pt x="469" y="251"/>
                  </a:lnTo>
                  <a:lnTo>
                    <a:pt x="467" y="251"/>
                  </a:lnTo>
                  <a:lnTo>
                    <a:pt x="467" y="251"/>
                  </a:lnTo>
                  <a:lnTo>
                    <a:pt x="464" y="254"/>
                  </a:lnTo>
                  <a:lnTo>
                    <a:pt x="464" y="254"/>
                  </a:lnTo>
                  <a:lnTo>
                    <a:pt x="464" y="256"/>
                  </a:lnTo>
                  <a:lnTo>
                    <a:pt x="464" y="254"/>
                  </a:lnTo>
                  <a:lnTo>
                    <a:pt x="462" y="251"/>
                  </a:lnTo>
                  <a:lnTo>
                    <a:pt x="462" y="251"/>
                  </a:lnTo>
                  <a:lnTo>
                    <a:pt x="462" y="249"/>
                  </a:lnTo>
                  <a:lnTo>
                    <a:pt x="462" y="249"/>
                  </a:lnTo>
                  <a:lnTo>
                    <a:pt x="462" y="246"/>
                  </a:lnTo>
                  <a:lnTo>
                    <a:pt x="459" y="249"/>
                  </a:lnTo>
                  <a:lnTo>
                    <a:pt x="459" y="249"/>
                  </a:lnTo>
                  <a:lnTo>
                    <a:pt x="459" y="249"/>
                  </a:lnTo>
                  <a:lnTo>
                    <a:pt x="459" y="251"/>
                  </a:lnTo>
                  <a:lnTo>
                    <a:pt x="457" y="254"/>
                  </a:lnTo>
                  <a:lnTo>
                    <a:pt x="457" y="254"/>
                  </a:lnTo>
                  <a:lnTo>
                    <a:pt x="457" y="254"/>
                  </a:lnTo>
                  <a:lnTo>
                    <a:pt x="457" y="251"/>
                  </a:lnTo>
                  <a:lnTo>
                    <a:pt x="455" y="251"/>
                  </a:lnTo>
                  <a:lnTo>
                    <a:pt x="452" y="254"/>
                  </a:lnTo>
                  <a:lnTo>
                    <a:pt x="452" y="254"/>
                  </a:lnTo>
                  <a:lnTo>
                    <a:pt x="450" y="251"/>
                  </a:lnTo>
                  <a:lnTo>
                    <a:pt x="450" y="254"/>
                  </a:lnTo>
                  <a:lnTo>
                    <a:pt x="448" y="254"/>
                  </a:lnTo>
                  <a:lnTo>
                    <a:pt x="448" y="254"/>
                  </a:lnTo>
                  <a:lnTo>
                    <a:pt x="448" y="251"/>
                  </a:lnTo>
                  <a:lnTo>
                    <a:pt x="452" y="251"/>
                  </a:lnTo>
                  <a:lnTo>
                    <a:pt x="455" y="249"/>
                  </a:lnTo>
                  <a:lnTo>
                    <a:pt x="455" y="249"/>
                  </a:lnTo>
                  <a:lnTo>
                    <a:pt x="455" y="246"/>
                  </a:lnTo>
                  <a:lnTo>
                    <a:pt x="455" y="246"/>
                  </a:lnTo>
                  <a:lnTo>
                    <a:pt x="455" y="246"/>
                  </a:lnTo>
                  <a:lnTo>
                    <a:pt x="457" y="246"/>
                  </a:lnTo>
                  <a:lnTo>
                    <a:pt x="457" y="244"/>
                  </a:lnTo>
                  <a:lnTo>
                    <a:pt x="459" y="242"/>
                  </a:lnTo>
                  <a:lnTo>
                    <a:pt x="459" y="242"/>
                  </a:lnTo>
                  <a:lnTo>
                    <a:pt x="459" y="242"/>
                  </a:lnTo>
                  <a:lnTo>
                    <a:pt x="457" y="239"/>
                  </a:lnTo>
                  <a:lnTo>
                    <a:pt x="459" y="239"/>
                  </a:lnTo>
                  <a:lnTo>
                    <a:pt x="459" y="239"/>
                  </a:lnTo>
                  <a:lnTo>
                    <a:pt x="459" y="239"/>
                  </a:lnTo>
                  <a:lnTo>
                    <a:pt x="462" y="239"/>
                  </a:lnTo>
                  <a:lnTo>
                    <a:pt x="462" y="242"/>
                  </a:lnTo>
                  <a:lnTo>
                    <a:pt x="464" y="242"/>
                  </a:lnTo>
                  <a:lnTo>
                    <a:pt x="464" y="242"/>
                  </a:lnTo>
                  <a:lnTo>
                    <a:pt x="464" y="239"/>
                  </a:lnTo>
                  <a:lnTo>
                    <a:pt x="464" y="239"/>
                  </a:lnTo>
                  <a:lnTo>
                    <a:pt x="462" y="237"/>
                  </a:lnTo>
                  <a:lnTo>
                    <a:pt x="462" y="237"/>
                  </a:lnTo>
                  <a:lnTo>
                    <a:pt x="459" y="235"/>
                  </a:lnTo>
                  <a:lnTo>
                    <a:pt x="459" y="232"/>
                  </a:lnTo>
                  <a:lnTo>
                    <a:pt x="457" y="232"/>
                  </a:lnTo>
                  <a:lnTo>
                    <a:pt x="455" y="232"/>
                  </a:lnTo>
                  <a:lnTo>
                    <a:pt x="455" y="230"/>
                  </a:lnTo>
                  <a:lnTo>
                    <a:pt x="455" y="230"/>
                  </a:lnTo>
                  <a:lnTo>
                    <a:pt x="455" y="230"/>
                  </a:lnTo>
                  <a:lnTo>
                    <a:pt x="455" y="228"/>
                  </a:lnTo>
                  <a:lnTo>
                    <a:pt x="452" y="225"/>
                  </a:lnTo>
                  <a:lnTo>
                    <a:pt x="452" y="223"/>
                  </a:lnTo>
                  <a:lnTo>
                    <a:pt x="452" y="223"/>
                  </a:lnTo>
                  <a:lnTo>
                    <a:pt x="455" y="223"/>
                  </a:lnTo>
                  <a:lnTo>
                    <a:pt x="459" y="228"/>
                  </a:lnTo>
                  <a:lnTo>
                    <a:pt x="459" y="228"/>
                  </a:lnTo>
                  <a:lnTo>
                    <a:pt x="459" y="228"/>
                  </a:lnTo>
                  <a:lnTo>
                    <a:pt x="462" y="228"/>
                  </a:lnTo>
                  <a:lnTo>
                    <a:pt x="462" y="228"/>
                  </a:lnTo>
                  <a:lnTo>
                    <a:pt x="464" y="230"/>
                  </a:lnTo>
                  <a:lnTo>
                    <a:pt x="464" y="232"/>
                  </a:lnTo>
                  <a:lnTo>
                    <a:pt x="464" y="232"/>
                  </a:lnTo>
                  <a:lnTo>
                    <a:pt x="464" y="232"/>
                  </a:lnTo>
                  <a:lnTo>
                    <a:pt x="464" y="232"/>
                  </a:lnTo>
                  <a:lnTo>
                    <a:pt x="464" y="230"/>
                  </a:lnTo>
                  <a:lnTo>
                    <a:pt x="464" y="230"/>
                  </a:lnTo>
                  <a:lnTo>
                    <a:pt x="467" y="230"/>
                  </a:lnTo>
                  <a:lnTo>
                    <a:pt x="467" y="232"/>
                  </a:lnTo>
                  <a:lnTo>
                    <a:pt x="467" y="232"/>
                  </a:lnTo>
                  <a:lnTo>
                    <a:pt x="467" y="235"/>
                  </a:lnTo>
                  <a:lnTo>
                    <a:pt x="467" y="237"/>
                  </a:lnTo>
                  <a:lnTo>
                    <a:pt x="469" y="242"/>
                  </a:lnTo>
                  <a:lnTo>
                    <a:pt x="471" y="242"/>
                  </a:lnTo>
                  <a:lnTo>
                    <a:pt x="471" y="242"/>
                  </a:lnTo>
                  <a:lnTo>
                    <a:pt x="476" y="239"/>
                  </a:lnTo>
                  <a:lnTo>
                    <a:pt x="476" y="237"/>
                  </a:lnTo>
                  <a:lnTo>
                    <a:pt x="476" y="235"/>
                  </a:lnTo>
                  <a:lnTo>
                    <a:pt x="474" y="235"/>
                  </a:lnTo>
                  <a:lnTo>
                    <a:pt x="474" y="232"/>
                  </a:lnTo>
                  <a:lnTo>
                    <a:pt x="474" y="230"/>
                  </a:lnTo>
                  <a:lnTo>
                    <a:pt x="474" y="230"/>
                  </a:lnTo>
                  <a:lnTo>
                    <a:pt x="474" y="230"/>
                  </a:lnTo>
                  <a:lnTo>
                    <a:pt x="476" y="232"/>
                  </a:lnTo>
                  <a:lnTo>
                    <a:pt x="476" y="232"/>
                  </a:lnTo>
                  <a:lnTo>
                    <a:pt x="476" y="230"/>
                  </a:lnTo>
                  <a:lnTo>
                    <a:pt x="476" y="230"/>
                  </a:lnTo>
                  <a:lnTo>
                    <a:pt x="476" y="228"/>
                  </a:lnTo>
                  <a:lnTo>
                    <a:pt x="474" y="225"/>
                  </a:lnTo>
                  <a:lnTo>
                    <a:pt x="467" y="216"/>
                  </a:lnTo>
                  <a:lnTo>
                    <a:pt x="469" y="216"/>
                  </a:lnTo>
                  <a:lnTo>
                    <a:pt x="469" y="216"/>
                  </a:lnTo>
                  <a:lnTo>
                    <a:pt x="469" y="216"/>
                  </a:lnTo>
                  <a:lnTo>
                    <a:pt x="469" y="216"/>
                  </a:lnTo>
                  <a:lnTo>
                    <a:pt x="471" y="218"/>
                  </a:lnTo>
                  <a:lnTo>
                    <a:pt x="471" y="218"/>
                  </a:lnTo>
                  <a:lnTo>
                    <a:pt x="471" y="218"/>
                  </a:lnTo>
                  <a:lnTo>
                    <a:pt x="471" y="216"/>
                  </a:lnTo>
                  <a:lnTo>
                    <a:pt x="471" y="213"/>
                  </a:lnTo>
                  <a:lnTo>
                    <a:pt x="474" y="211"/>
                  </a:lnTo>
                  <a:lnTo>
                    <a:pt x="471" y="209"/>
                  </a:lnTo>
                  <a:lnTo>
                    <a:pt x="471" y="209"/>
                  </a:lnTo>
                  <a:lnTo>
                    <a:pt x="471" y="209"/>
                  </a:lnTo>
                  <a:lnTo>
                    <a:pt x="469" y="209"/>
                  </a:lnTo>
                  <a:lnTo>
                    <a:pt x="469" y="209"/>
                  </a:lnTo>
                  <a:lnTo>
                    <a:pt x="469" y="211"/>
                  </a:lnTo>
                  <a:lnTo>
                    <a:pt x="469" y="211"/>
                  </a:lnTo>
                  <a:lnTo>
                    <a:pt x="469" y="211"/>
                  </a:lnTo>
                  <a:lnTo>
                    <a:pt x="469" y="211"/>
                  </a:lnTo>
                  <a:lnTo>
                    <a:pt x="469" y="211"/>
                  </a:lnTo>
                  <a:lnTo>
                    <a:pt x="467" y="211"/>
                  </a:lnTo>
                  <a:lnTo>
                    <a:pt x="467" y="209"/>
                  </a:lnTo>
                  <a:lnTo>
                    <a:pt x="467" y="209"/>
                  </a:lnTo>
                  <a:lnTo>
                    <a:pt x="467" y="211"/>
                  </a:lnTo>
                  <a:lnTo>
                    <a:pt x="467" y="211"/>
                  </a:lnTo>
                  <a:lnTo>
                    <a:pt x="467" y="211"/>
                  </a:lnTo>
                  <a:lnTo>
                    <a:pt x="467" y="211"/>
                  </a:lnTo>
                  <a:lnTo>
                    <a:pt x="467" y="211"/>
                  </a:lnTo>
                  <a:lnTo>
                    <a:pt x="467" y="213"/>
                  </a:lnTo>
                  <a:lnTo>
                    <a:pt x="464" y="213"/>
                  </a:lnTo>
                  <a:lnTo>
                    <a:pt x="464" y="213"/>
                  </a:lnTo>
                  <a:lnTo>
                    <a:pt x="464" y="211"/>
                  </a:lnTo>
                  <a:lnTo>
                    <a:pt x="464" y="211"/>
                  </a:lnTo>
                  <a:lnTo>
                    <a:pt x="462" y="211"/>
                  </a:lnTo>
                  <a:lnTo>
                    <a:pt x="462" y="211"/>
                  </a:lnTo>
                  <a:lnTo>
                    <a:pt x="462" y="209"/>
                  </a:lnTo>
                  <a:lnTo>
                    <a:pt x="462" y="209"/>
                  </a:lnTo>
                  <a:lnTo>
                    <a:pt x="462" y="209"/>
                  </a:lnTo>
                  <a:lnTo>
                    <a:pt x="462" y="206"/>
                  </a:lnTo>
                  <a:lnTo>
                    <a:pt x="464" y="202"/>
                  </a:lnTo>
                  <a:lnTo>
                    <a:pt x="464" y="202"/>
                  </a:lnTo>
                  <a:lnTo>
                    <a:pt x="464" y="202"/>
                  </a:lnTo>
                  <a:lnTo>
                    <a:pt x="464" y="202"/>
                  </a:lnTo>
                  <a:lnTo>
                    <a:pt x="464" y="202"/>
                  </a:lnTo>
                  <a:lnTo>
                    <a:pt x="467" y="204"/>
                  </a:lnTo>
                  <a:lnTo>
                    <a:pt x="467" y="204"/>
                  </a:lnTo>
                  <a:lnTo>
                    <a:pt x="467" y="204"/>
                  </a:lnTo>
                  <a:lnTo>
                    <a:pt x="467" y="204"/>
                  </a:lnTo>
                  <a:lnTo>
                    <a:pt x="467" y="204"/>
                  </a:lnTo>
                  <a:lnTo>
                    <a:pt x="467" y="202"/>
                  </a:lnTo>
                  <a:lnTo>
                    <a:pt x="467" y="202"/>
                  </a:lnTo>
                  <a:lnTo>
                    <a:pt x="467" y="202"/>
                  </a:lnTo>
                  <a:lnTo>
                    <a:pt x="467" y="199"/>
                  </a:lnTo>
                  <a:lnTo>
                    <a:pt x="467" y="199"/>
                  </a:lnTo>
                  <a:lnTo>
                    <a:pt x="467" y="199"/>
                  </a:lnTo>
                  <a:lnTo>
                    <a:pt x="467" y="199"/>
                  </a:lnTo>
                  <a:lnTo>
                    <a:pt x="467" y="199"/>
                  </a:lnTo>
                  <a:lnTo>
                    <a:pt x="469" y="199"/>
                  </a:lnTo>
                  <a:lnTo>
                    <a:pt x="471" y="199"/>
                  </a:lnTo>
                  <a:lnTo>
                    <a:pt x="471" y="199"/>
                  </a:lnTo>
                  <a:lnTo>
                    <a:pt x="471" y="197"/>
                  </a:lnTo>
                  <a:lnTo>
                    <a:pt x="471" y="197"/>
                  </a:lnTo>
                  <a:lnTo>
                    <a:pt x="471" y="194"/>
                  </a:lnTo>
                  <a:lnTo>
                    <a:pt x="471" y="194"/>
                  </a:lnTo>
                  <a:lnTo>
                    <a:pt x="469" y="194"/>
                  </a:lnTo>
                  <a:lnTo>
                    <a:pt x="469" y="194"/>
                  </a:lnTo>
                  <a:lnTo>
                    <a:pt x="469" y="192"/>
                  </a:lnTo>
                  <a:lnTo>
                    <a:pt x="469" y="192"/>
                  </a:lnTo>
                  <a:lnTo>
                    <a:pt x="469" y="192"/>
                  </a:lnTo>
                  <a:lnTo>
                    <a:pt x="467" y="190"/>
                  </a:lnTo>
                  <a:lnTo>
                    <a:pt x="467" y="190"/>
                  </a:lnTo>
                  <a:lnTo>
                    <a:pt x="467" y="190"/>
                  </a:lnTo>
                  <a:lnTo>
                    <a:pt x="464" y="192"/>
                  </a:lnTo>
                  <a:lnTo>
                    <a:pt x="464" y="192"/>
                  </a:lnTo>
                  <a:lnTo>
                    <a:pt x="462" y="192"/>
                  </a:lnTo>
                  <a:lnTo>
                    <a:pt x="464" y="192"/>
                  </a:lnTo>
                  <a:lnTo>
                    <a:pt x="462" y="190"/>
                  </a:lnTo>
                  <a:lnTo>
                    <a:pt x="459" y="190"/>
                  </a:lnTo>
                  <a:lnTo>
                    <a:pt x="459" y="190"/>
                  </a:lnTo>
                  <a:lnTo>
                    <a:pt x="457" y="190"/>
                  </a:lnTo>
                  <a:lnTo>
                    <a:pt x="457" y="194"/>
                  </a:lnTo>
                  <a:lnTo>
                    <a:pt x="455" y="194"/>
                  </a:lnTo>
                  <a:lnTo>
                    <a:pt x="455" y="194"/>
                  </a:lnTo>
                  <a:lnTo>
                    <a:pt x="452" y="197"/>
                  </a:lnTo>
                  <a:lnTo>
                    <a:pt x="452" y="197"/>
                  </a:lnTo>
                  <a:lnTo>
                    <a:pt x="452" y="197"/>
                  </a:lnTo>
                  <a:lnTo>
                    <a:pt x="452" y="197"/>
                  </a:lnTo>
                  <a:lnTo>
                    <a:pt x="452" y="197"/>
                  </a:lnTo>
                  <a:lnTo>
                    <a:pt x="452" y="199"/>
                  </a:lnTo>
                  <a:lnTo>
                    <a:pt x="448" y="199"/>
                  </a:lnTo>
                  <a:lnTo>
                    <a:pt x="448" y="199"/>
                  </a:lnTo>
                  <a:lnTo>
                    <a:pt x="448" y="199"/>
                  </a:lnTo>
                  <a:lnTo>
                    <a:pt x="445" y="199"/>
                  </a:lnTo>
                  <a:lnTo>
                    <a:pt x="445" y="197"/>
                  </a:lnTo>
                  <a:lnTo>
                    <a:pt x="450" y="194"/>
                  </a:lnTo>
                  <a:lnTo>
                    <a:pt x="450" y="192"/>
                  </a:lnTo>
                  <a:lnTo>
                    <a:pt x="450" y="192"/>
                  </a:lnTo>
                  <a:lnTo>
                    <a:pt x="450" y="192"/>
                  </a:lnTo>
                  <a:lnTo>
                    <a:pt x="448" y="192"/>
                  </a:lnTo>
                  <a:lnTo>
                    <a:pt x="448" y="192"/>
                  </a:lnTo>
                  <a:lnTo>
                    <a:pt x="448" y="190"/>
                  </a:lnTo>
                  <a:lnTo>
                    <a:pt x="448" y="190"/>
                  </a:lnTo>
                  <a:lnTo>
                    <a:pt x="448" y="190"/>
                  </a:lnTo>
                  <a:lnTo>
                    <a:pt x="448" y="190"/>
                  </a:lnTo>
                  <a:lnTo>
                    <a:pt x="445" y="187"/>
                  </a:lnTo>
                  <a:lnTo>
                    <a:pt x="445" y="187"/>
                  </a:lnTo>
                  <a:lnTo>
                    <a:pt x="445" y="187"/>
                  </a:lnTo>
                  <a:lnTo>
                    <a:pt x="445" y="187"/>
                  </a:lnTo>
                  <a:lnTo>
                    <a:pt x="443" y="187"/>
                  </a:lnTo>
                  <a:lnTo>
                    <a:pt x="443" y="185"/>
                  </a:lnTo>
                  <a:lnTo>
                    <a:pt x="443" y="185"/>
                  </a:lnTo>
                  <a:lnTo>
                    <a:pt x="441" y="185"/>
                  </a:lnTo>
                  <a:lnTo>
                    <a:pt x="441" y="185"/>
                  </a:lnTo>
                  <a:lnTo>
                    <a:pt x="441" y="185"/>
                  </a:lnTo>
                  <a:lnTo>
                    <a:pt x="441" y="185"/>
                  </a:lnTo>
                  <a:lnTo>
                    <a:pt x="441" y="185"/>
                  </a:lnTo>
                  <a:lnTo>
                    <a:pt x="441" y="185"/>
                  </a:lnTo>
                  <a:lnTo>
                    <a:pt x="441" y="183"/>
                  </a:lnTo>
                  <a:lnTo>
                    <a:pt x="441" y="178"/>
                  </a:lnTo>
                  <a:lnTo>
                    <a:pt x="441" y="175"/>
                  </a:lnTo>
                  <a:lnTo>
                    <a:pt x="443" y="175"/>
                  </a:lnTo>
                  <a:lnTo>
                    <a:pt x="443" y="173"/>
                  </a:lnTo>
                  <a:lnTo>
                    <a:pt x="443" y="173"/>
                  </a:lnTo>
                  <a:lnTo>
                    <a:pt x="445" y="171"/>
                  </a:lnTo>
                  <a:lnTo>
                    <a:pt x="443" y="168"/>
                  </a:lnTo>
                  <a:lnTo>
                    <a:pt x="443" y="166"/>
                  </a:lnTo>
                  <a:lnTo>
                    <a:pt x="443" y="166"/>
                  </a:lnTo>
                  <a:lnTo>
                    <a:pt x="441" y="166"/>
                  </a:lnTo>
                  <a:lnTo>
                    <a:pt x="438" y="166"/>
                  </a:lnTo>
                  <a:lnTo>
                    <a:pt x="438" y="166"/>
                  </a:lnTo>
                  <a:lnTo>
                    <a:pt x="438" y="166"/>
                  </a:lnTo>
                  <a:lnTo>
                    <a:pt x="438" y="166"/>
                  </a:lnTo>
                  <a:lnTo>
                    <a:pt x="438" y="166"/>
                  </a:lnTo>
                  <a:lnTo>
                    <a:pt x="436" y="166"/>
                  </a:lnTo>
                  <a:lnTo>
                    <a:pt x="436" y="166"/>
                  </a:lnTo>
                  <a:lnTo>
                    <a:pt x="436" y="166"/>
                  </a:lnTo>
                  <a:lnTo>
                    <a:pt x="436" y="164"/>
                  </a:lnTo>
                  <a:lnTo>
                    <a:pt x="438" y="161"/>
                  </a:lnTo>
                  <a:lnTo>
                    <a:pt x="438" y="159"/>
                  </a:lnTo>
                  <a:lnTo>
                    <a:pt x="438" y="159"/>
                  </a:lnTo>
                  <a:lnTo>
                    <a:pt x="438" y="159"/>
                  </a:lnTo>
                  <a:lnTo>
                    <a:pt x="436" y="159"/>
                  </a:lnTo>
                  <a:lnTo>
                    <a:pt x="436" y="159"/>
                  </a:lnTo>
                  <a:lnTo>
                    <a:pt x="436" y="159"/>
                  </a:lnTo>
                  <a:lnTo>
                    <a:pt x="436" y="159"/>
                  </a:lnTo>
                  <a:lnTo>
                    <a:pt x="433" y="157"/>
                  </a:lnTo>
                  <a:lnTo>
                    <a:pt x="433" y="157"/>
                  </a:lnTo>
                  <a:lnTo>
                    <a:pt x="433" y="157"/>
                  </a:lnTo>
                  <a:lnTo>
                    <a:pt x="433" y="154"/>
                  </a:lnTo>
                  <a:lnTo>
                    <a:pt x="433" y="154"/>
                  </a:lnTo>
                  <a:lnTo>
                    <a:pt x="433" y="154"/>
                  </a:lnTo>
                  <a:lnTo>
                    <a:pt x="433" y="152"/>
                  </a:lnTo>
                  <a:lnTo>
                    <a:pt x="433" y="152"/>
                  </a:lnTo>
                  <a:lnTo>
                    <a:pt x="431" y="149"/>
                  </a:lnTo>
                  <a:lnTo>
                    <a:pt x="426" y="152"/>
                  </a:lnTo>
                  <a:lnTo>
                    <a:pt x="424" y="149"/>
                  </a:lnTo>
                  <a:lnTo>
                    <a:pt x="424" y="149"/>
                  </a:lnTo>
                  <a:lnTo>
                    <a:pt x="424" y="149"/>
                  </a:lnTo>
                  <a:lnTo>
                    <a:pt x="424" y="147"/>
                  </a:lnTo>
                  <a:lnTo>
                    <a:pt x="424" y="145"/>
                  </a:lnTo>
                  <a:lnTo>
                    <a:pt x="422" y="145"/>
                  </a:lnTo>
                  <a:lnTo>
                    <a:pt x="422" y="145"/>
                  </a:lnTo>
                  <a:lnTo>
                    <a:pt x="417" y="147"/>
                  </a:lnTo>
                  <a:lnTo>
                    <a:pt x="414" y="149"/>
                  </a:lnTo>
                  <a:lnTo>
                    <a:pt x="410" y="152"/>
                  </a:lnTo>
                  <a:lnTo>
                    <a:pt x="407" y="154"/>
                  </a:lnTo>
                  <a:lnTo>
                    <a:pt x="405" y="154"/>
                  </a:lnTo>
                  <a:lnTo>
                    <a:pt x="403" y="152"/>
                  </a:lnTo>
                  <a:lnTo>
                    <a:pt x="403" y="152"/>
                  </a:lnTo>
                  <a:lnTo>
                    <a:pt x="398" y="154"/>
                  </a:lnTo>
                  <a:lnTo>
                    <a:pt x="398" y="154"/>
                  </a:lnTo>
                  <a:lnTo>
                    <a:pt x="396" y="154"/>
                  </a:lnTo>
                  <a:lnTo>
                    <a:pt x="396" y="154"/>
                  </a:lnTo>
                  <a:lnTo>
                    <a:pt x="393" y="157"/>
                  </a:lnTo>
                  <a:lnTo>
                    <a:pt x="391" y="159"/>
                  </a:lnTo>
                  <a:lnTo>
                    <a:pt x="388" y="159"/>
                  </a:lnTo>
                  <a:lnTo>
                    <a:pt x="381" y="159"/>
                  </a:lnTo>
                  <a:lnTo>
                    <a:pt x="379" y="159"/>
                  </a:lnTo>
                  <a:lnTo>
                    <a:pt x="377" y="159"/>
                  </a:lnTo>
                  <a:lnTo>
                    <a:pt x="374" y="159"/>
                  </a:lnTo>
                  <a:lnTo>
                    <a:pt x="372" y="159"/>
                  </a:lnTo>
                  <a:lnTo>
                    <a:pt x="370" y="159"/>
                  </a:lnTo>
                  <a:lnTo>
                    <a:pt x="365" y="159"/>
                  </a:lnTo>
                  <a:lnTo>
                    <a:pt x="367" y="159"/>
                  </a:lnTo>
                  <a:lnTo>
                    <a:pt x="384" y="157"/>
                  </a:lnTo>
                  <a:lnTo>
                    <a:pt x="384" y="159"/>
                  </a:lnTo>
                  <a:lnTo>
                    <a:pt x="386" y="159"/>
                  </a:lnTo>
                  <a:lnTo>
                    <a:pt x="386" y="159"/>
                  </a:lnTo>
                  <a:lnTo>
                    <a:pt x="396" y="152"/>
                  </a:lnTo>
                  <a:lnTo>
                    <a:pt x="398" y="152"/>
                  </a:lnTo>
                  <a:lnTo>
                    <a:pt x="396" y="152"/>
                  </a:lnTo>
                  <a:lnTo>
                    <a:pt x="396" y="152"/>
                  </a:lnTo>
                  <a:lnTo>
                    <a:pt x="396" y="152"/>
                  </a:lnTo>
                  <a:lnTo>
                    <a:pt x="398" y="149"/>
                  </a:lnTo>
                  <a:lnTo>
                    <a:pt x="414" y="145"/>
                  </a:lnTo>
                  <a:lnTo>
                    <a:pt x="417" y="145"/>
                  </a:lnTo>
                  <a:lnTo>
                    <a:pt x="419" y="145"/>
                  </a:lnTo>
                  <a:lnTo>
                    <a:pt x="419" y="142"/>
                  </a:lnTo>
                  <a:lnTo>
                    <a:pt x="419" y="142"/>
                  </a:lnTo>
                  <a:lnTo>
                    <a:pt x="417" y="142"/>
                  </a:lnTo>
                  <a:lnTo>
                    <a:pt x="414" y="142"/>
                  </a:lnTo>
                  <a:lnTo>
                    <a:pt x="414" y="140"/>
                  </a:lnTo>
                  <a:lnTo>
                    <a:pt x="414" y="138"/>
                  </a:lnTo>
                  <a:lnTo>
                    <a:pt x="414" y="138"/>
                  </a:lnTo>
                  <a:lnTo>
                    <a:pt x="417" y="138"/>
                  </a:lnTo>
                  <a:lnTo>
                    <a:pt x="419" y="138"/>
                  </a:lnTo>
                  <a:lnTo>
                    <a:pt x="419" y="138"/>
                  </a:lnTo>
                  <a:lnTo>
                    <a:pt x="419" y="138"/>
                  </a:lnTo>
                  <a:lnTo>
                    <a:pt x="419" y="138"/>
                  </a:lnTo>
                  <a:lnTo>
                    <a:pt x="419" y="138"/>
                  </a:lnTo>
                  <a:lnTo>
                    <a:pt x="422" y="135"/>
                  </a:lnTo>
                  <a:lnTo>
                    <a:pt x="422" y="135"/>
                  </a:lnTo>
                  <a:lnTo>
                    <a:pt x="422" y="133"/>
                  </a:lnTo>
                  <a:lnTo>
                    <a:pt x="422" y="133"/>
                  </a:lnTo>
                  <a:lnTo>
                    <a:pt x="422" y="130"/>
                  </a:lnTo>
                  <a:lnTo>
                    <a:pt x="422" y="130"/>
                  </a:lnTo>
                  <a:lnTo>
                    <a:pt x="419" y="128"/>
                  </a:lnTo>
                  <a:lnTo>
                    <a:pt x="419" y="126"/>
                  </a:lnTo>
                  <a:lnTo>
                    <a:pt x="419" y="126"/>
                  </a:lnTo>
                  <a:lnTo>
                    <a:pt x="419" y="126"/>
                  </a:lnTo>
                  <a:lnTo>
                    <a:pt x="417" y="126"/>
                  </a:lnTo>
                  <a:lnTo>
                    <a:pt x="417" y="126"/>
                  </a:lnTo>
                  <a:lnTo>
                    <a:pt x="417" y="123"/>
                  </a:lnTo>
                  <a:lnTo>
                    <a:pt x="417" y="121"/>
                  </a:lnTo>
                  <a:lnTo>
                    <a:pt x="417" y="121"/>
                  </a:lnTo>
                  <a:lnTo>
                    <a:pt x="414" y="121"/>
                  </a:lnTo>
                  <a:lnTo>
                    <a:pt x="414" y="121"/>
                  </a:lnTo>
                  <a:lnTo>
                    <a:pt x="414" y="119"/>
                  </a:lnTo>
                  <a:lnTo>
                    <a:pt x="410" y="119"/>
                  </a:lnTo>
                  <a:lnTo>
                    <a:pt x="410" y="116"/>
                  </a:lnTo>
                  <a:lnTo>
                    <a:pt x="410" y="119"/>
                  </a:lnTo>
                  <a:lnTo>
                    <a:pt x="407" y="119"/>
                  </a:lnTo>
                  <a:lnTo>
                    <a:pt x="407" y="116"/>
                  </a:lnTo>
                  <a:lnTo>
                    <a:pt x="407" y="116"/>
                  </a:lnTo>
                  <a:lnTo>
                    <a:pt x="407" y="116"/>
                  </a:lnTo>
                  <a:lnTo>
                    <a:pt x="407" y="114"/>
                  </a:lnTo>
                  <a:lnTo>
                    <a:pt x="407" y="112"/>
                  </a:lnTo>
                  <a:lnTo>
                    <a:pt x="407" y="112"/>
                  </a:lnTo>
                  <a:lnTo>
                    <a:pt x="407" y="112"/>
                  </a:lnTo>
                  <a:lnTo>
                    <a:pt x="405" y="109"/>
                  </a:lnTo>
                  <a:lnTo>
                    <a:pt x="405" y="109"/>
                  </a:lnTo>
                  <a:lnTo>
                    <a:pt x="403" y="109"/>
                  </a:lnTo>
                  <a:lnTo>
                    <a:pt x="403" y="109"/>
                  </a:lnTo>
                  <a:lnTo>
                    <a:pt x="403" y="107"/>
                  </a:lnTo>
                  <a:lnTo>
                    <a:pt x="403" y="107"/>
                  </a:lnTo>
                  <a:lnTo>
                    <a:pt x="403" y="104"/>
                  </a:lnTo>
                  <a:lnTo>
                    <a:pt x="403" y="104"/>
                  </a:lnTo>
                  <a:lnTo>
                    <a:pt x="400" y="102"/>
                  </a:lnTo>
                  <a:lnTo>
                    <a:pt x="398" y="102"/>
                  </a:lnTo>
                  <a:lnTo>
                    <a:pt x="396" y="100"/>
                  </a:lnTo>
                  <a:lnTo>
                    <a:pt x="398" y="100"/>
                  </a:lnTo>
                  <a:lnTo>
                    <a:pt x="400" y="95"/>
                  </a:lnTo>
                  <a:lnTo>
                    <a:pt x="403" y="95"/>
                  </a:lnTo>
                  <a:lnTo>
                    <a:pt x="400" y="93"/>
                  </a:lnTo>
                  <a:lnTo>
                    <a:pt x="400" y="93"/>
                  </a:lnTo>
                  <a:lnTo>
                    <a:pt x="400" y="93"/>
                  </a:lnTo>
                  <a:lnTo>
                    <a:pt x="398" y="93"/>
                  </a:lnTo>
                  <a:lnTo>
                    <a:pt x="398" y="90"/>
                  </a:lnTo>
                  <a:lnTo>
                    <a:pt x="398" y="88"/>
                  </a:lnTo>
                  <a:lnTo>
                    <a:pt x="398" y="88"/>
                  </a:lnTo>
                  <a:lnTo>
                    <a:pt x="396" y="86"/>
                  </a:lnTo>
                  <a:lnTo>
                    <a:pt x="396" y="86"/>
                  </a:lnTo>
                  <a:lnTo>
                    <a:pt x="396" y="86"/>
                  </a:lnTo>
                  <a:lnTo>
                    <a:pt x="396" y="83"/>
                  </a:lnTo>
                  <a:lnTo>
                    <a:pt x="396" y="83"/>
                  </a:lnTo>
                  <a:lnTo>
                    <a:pt x="398" y="83"/>
                  </a:lnTo>
                  <a:lnTo>
                    <a:pt x="398" y="78"/>
                  </a:lnTo>
                  <a:lnTo>
                    <a:pt x="398" y="78"/>
                  </a:lnTo>
                  <a:lnTo>
                    <a:pt x="400" y="76"/>
                  </a:lnTo>
                  <a:lnTo>
                    <a:pt x="403" y="74"/>
                  </a:lnTo>
                  <a:lnTo>
                    <a:pt x="403" y="71"/>
                  </a:lnTo>
                  <a:lnTo>
                    <a:pt x="403" y="71"/>
                  </a:lnTo>
                  <a:lnTo>
                    <a:pt x="403" y="69"/>
                  </a:lnTo>
                  <a:lnTo>
                    <a:pt x="403" y="67"/>
                  </a:lnTo>
                  <a:lnTo>
                    <a:pt x="400" y="67"/>
                  </a:lnTo>
                  <a:lnTo>
                    <a:pt x="400" y="64"/>
                  </a:lnTo>
                  <a:lnTo>
                    <a:pt x="400" y="64"/>
                  </a:lnTo>
                  <a:lnTo>
                    <a:pt x="400" y="62"/>
                  </a:lnTo>
                  <a:lnTo>
                    <a:pt x="400" y="59"/>
                  </a:lnTo>
                  <a:lnTo>
                    <a:pt x="398" y="62"/>
                  </a:lnTo>
                  <a:lnTo>
                    <a:pt x="398" y="62"/>
                  </a:lnTo>
                  <a:lnTo>
                    <a:pt x="396" y="59"/>
                  </a:lnTo>
                  <a:lnTo>
                    <a:pt x="396" y="57"/>
                  </a:lnTo>
                  <a:lnTo>
                    <a:pt x="393" y="57"/>
                  </a:lnTo>
                  <a:lnTo>
                    <a:pt x="393" y="57"/>
                  </a:lnTo>
                  <a:lnTo>
                    <a:pt x="393" y="55"/>
                  </a:lnTo>
                  <a:lnTo>
                    <a:pt x="388" y="52"/>
                  </a:lnTo>
                  <a:lnTo>
                    <a:pt x="388" y="50"/>
                  </a:lnTo>
                  <a:lnTo>
                    <a:pt x="386" y="50"/>
                  </a:lnTo>
                  <a:lnTo>
                    <a:pt x="386" y="50"/>
                  </a:lnTo>
                  <a:lnTo>
                    <a:pt x="384" y="50"/>
                  </a:lnTo>
                  <a:lnTo>
                    <a:pt x="384" y="50"/>
                  </a:lnTo>
                  <a:lnTo>
                    <a:pt x="384" y="52"/>
                  </a:lnTo>
                  <a:lnTo>
                    <a:pt x="384" y="52"/>
                  </a:lnTo>
                  <a:lnTo>
                    <a:pt x="381" y="52"/>
                  </a:lnTo>
                  <a:lnTo>
                    <a:pt x="384" y="55"/>
                  </a:lnTo>
                  <a:lnTo>
                    <a:pt x="384" y="55"/>
                  </a:lnTo>
                  <a:lnTo>
                    <a:pt x="384" y="55"/>
                  </a:lnTo>
                  <a:lnTo>
                    <a:pt x="384" y="57"/>
                  </a:lnTo>
                  <a:lnTo>
                    <a:pt x="384" y="57"/>
                  </a:lnTo>
                  <a:lnTo>
                    <a:pt x="384" y="57"/>
                  </a:lnTo>
                  <a:lnTo>
                    <a:pt x="384" y="59"/>
                  </a:lnTo>
                  <a:lnTo>
                    <a:pt x="384" y="62"/>
                  </a:lnTo>
                  <a:lnTo>
                    <a:pt x="384" y="62"/>
                  </a:lnTo>
                  <a:lnTo>
                    <a:pt x="386" y="62"/>
                  </a:lnTo>
                  <a:lnTo>
                    <a:pt x="386" y="64"/>
                  </a:lnTo>
                  <a:lnTo>
                    <a:pt x="388" y="64"/>
                  </a:lnTo>
                  <a:lnTo>
                    <a:pt x="388" y="67"/>
                  </a:lnTo>
                  <a:lnTo>
                    <a:pt x="388" y="69"/>
                  </a:lnTo>
                  <a:lnTo>
                    <a:pt x="388" y="69"/>
                  </a:lnTo>
                  <a:lnTo>
                    <a:pt x="386" y="69"/>
                  </a:lnTo>
                  <a:lnTo>
                    <a:pt x="384" y="67"/>
                  </a:lnTo>
                  <a:lnTo>
                    <a:pt x="384" y="67"/>
                  </a:lnTo>
                  <a:lnTo>
                    <a:pt x="381" y="69"/>
                  </a:lnTo>
                  <a:lnTo>
                    <a:pt x="381" y="71"/>
                  </a:lnTo>
                  <a:lnTo>
                    <a:pt x="381" y="74"/>
                  </a:lnTo>
                  <a:lnTo>
                    <a:pt x="381" y="74"/>
                  </a:lnTo>
                  <a:lnTo>
                    <a:pt x="379" y="76"/>
                  </a:lnTo>
                  <a:lnTo>
                    <a:pt x="379" y="76"/>
                  </a:lnTo>
                  <a:lnTo>
                    <a:pt x="381" y="76"/>
                  </a:lnTo>
                  <a:lnTo>
                    <a:pt x="381" y="76"/>
                  </a:lnTo>
                  <a:lnTo>
                    <a:pt x="381" y="74"/>
                  </a:lnTo>
                  <a:lnTo>
                    <a:pt x="384" y="74"/>
                  </a:lnTo>
                  <a:lnTo>
                    <a:pt x="384" y="76"/>
                  </a:lnTo>
                  <a:lnTo>
                    <a:pt x="381" y="76"/>
                  </a:lnTo>
                  <a:lnTo>
                    <a:pt x="381" y="78"/>
                  </a:lnTo>
                  <a:lnTo>
                    <a:pt x="381" y="78"/>
                  </a:lnTo>
                  <a:lnTo>
                    <a:pt x="381" y="78"/>
                  </a:lnTo>
                  <a:lnTo>
                    <a:pt x="379" y="78"/>
                  </a:lnTo>
                  <a:lnTo>
                    <a:pt x="379" y="78"/>
                  </a:lnTo>
                  <a:lnTo>
                    <a:pt x="379" y="76"/>
                  </a:lnTo>
                  <a:lnTo>
                    <a:pt x="377" y="76"/>
                  </a:lnTo>
                  <a:lnTo>
                    <a:pt x="377" y="76"/>
                  </a:lnTo>
                  <a:lnTo>
                    <a:pt x="377" y="78"/>
                  </a:lnTo>
                  <a:lnTo>
                    <a:pt x="374" y="78"/>
                  </a:lnTo>
                  <a:lnTo>
                    <a:pt x="374" y="78"/>
                  </a:lnTo>
                  <a:lnTo>
                    <a:pt x="374" y="76"/>
                  </a:lnTo>
                  <a:lnTo>
                    <a:pt x="372" y="76"/>
                  </a:lnTo>
                  <a:lnTo>
                    <a:pt x="370" y="76"/>
                  </a:lnTo>
                  <a:lnTo>
                    <a:pt x="370" y="76"/>
                  </a:lnTo>
                  <a:lnTo>
                    <a:pt x="372" y="76"/>
                  </a:lnTo>
                  <a:lnTo>
                    <a:pt x="372" y="74"/>
                  </a:lnTo>
                  <a:lnTo>
                    <a:pt x="372" y="74"/>
                  </a:lnTo>
                  <a:lnTo>
                    <a:pt x="372" y="74"/>
                  </a:lnTo>
                  <a:lnTo>
                    <a:pt x="370" y="74"/>
                  </a:lnTo>
                  <a:lnTo>
                    <a:pt x="370" y="74"/>
                  </a:lnTo>
                  <a:lnTo>
                    <a:pt x="370" y="74"/>
                  </a:lnTo>
                  <a:lnTo>
                    <a:pt x="370" y="71"/>
                  </a:lnTo>
                  <a:lnTo>
                    <a:pt x="370" y="71"/>
                  </a:lnTo>
                  <a:lnTo>
                    <a:pt x="370" y="71"/>
                  </a:lnTo>
                  <a:lnTo>
                    <a:pt x="370" y="71"/>
                  </a:lnTo>
                  <a:lnTo>
                    <a:pt x="370" y="69"/>
                  </a:lnTo>
                  <a:lnTo>
                    <a:pt x="370" y="69"/>
                  </a:lnTo>
                  <a:lnTo>
                    <a:pt x="370" y="69"/>
                  </a:lnTo>
                  <a:lnTo>
                    <a:pt x="370" y="69"/>
                  </a:lnTo>
                  <a:lnTo>
                    <a:pt x="367" y="69"/>
                  </a:lnTo>
                  <a:lnTo>
                    <a:pt x="367" y="69"/>
                  </a:lnTo>
                  <a:lnTo>
                    <a:pt x="367" y="67"/>
                  </a:lnTo>
                  <a:lnTo>
                    <a:pt x="367" y="67"/>
                  </a:lnTo>
                  <a:lnTo>
                    <a:pt x="367" y="64"/>
                  </a:lnTo>
                  <a:lnTo>
                    <a:pt x="367" y="64"/>
                  </a:lnTo>
                  <a:lnTo>
                    <a:pt x="365" y="67"/>
                  </a:lnTo>
                  <a:lnTo>
                    <a:pt x="365" y="67"/>
                  </a:lnTo>
                  <a:lnTo>
                    <a:pt x="365" y="67"/>
                  </a:lnTo>
                  <a:lnTo>
                    <a:pt x="365" y="64"/>
                  </a:lnTo>
                  <a:lnTo>
                    <a:pt x="365" y="64"/>
                  </a:lnTo>
                  <a:lnTo>
                    <a:pt x="365" y="62"/>
                  </a:lnTo>
                  <a:lnTo>
                    <a:pt x="365" y="62"/>
                  </a:lnTo>
                  <a:lnTo>
                    <a:pt x="365" y="62"/>
                  </a:lnTo>
                  <a:lnTo>
                    <a:pt x="362" y="62"/>
                  </a:lnTo>
                  <a:lnTo>
                    <a:pt x="362" y="62"/>
                  </a:lnTo>
                  <a:lnTo>
                    <a:pt x="362" y="62"/>
                  </a:lnTo>
                  <a:lnTo>
                    <a:pt x="362" y="59"/>
                  </a:lnTo>
                  <a:lnTo>
                    <a:pt x="362" y="59"/>
                  </a:lnTo>
                  <a:lnTo>
                    <a:pt x="360" y="59"/>
                  </a:lnTo>
                  <a:lnTo>
                    <a:pt x="360" y="62"/>
                  </a:lnTo>
                  <a:lnTo>
                    <a:pt x="360" y="62"/>
                  </a:lnTo>
                  <a:lnTo>
                    <a:pt x="360" y="62"/>
                  </a:lnTo>
                  <a:lnTo>
                    <a:pt x="358" y="62"/>
                  </a:lnTo>
                  <a:lnTo>
                    <a:pt x="358" y="62"/>
                  </a:lnTo>
                  <a:lnTo>
                    <a:pt x="358" y="62"/>
                  </a:lnTo>
                  <a:lnTo>
                    <a:pt x="355" y="62"/>
                  </a:lnTo>
                  <a:lnTo>
                    <a:pt x="355" y="62"/>
                  </a:lnTo>
                  <a:lnTo>
                    <a:pt x="355" y="62"/>
                  </a:lnTo>
                  <a:lnTo>
                    <a:pt x="353" y="62"/>
                  </a:lnTo>
                  <a:lnTo>
                    <a:pt x="355" y="64"/>
                  </a:lnTo>
                  <a:lnTo>
                    <a:pt x="355" y="64"/>
                  </a:lnTo>
                  <a:lnTo>
                    <a:pt x="353" y="64"/>
                  </a:lnTo>
                  <a:lnTo>
                    <a:pt x="353" y="64"/>
                  </a:lnTo>
                  <a:lnTo>
                    <a:pt x="351" y="64"/>
                  </a:lnTo>
                  <a:lnTo>
                    <a:pt x="351" y="64"/>
                  </a:lnTo>
                  <a:lnTo>
                    <a:pt x="351" y="64"/>
                  </a:lnTo>
                  <a:lnTo>
                    <a:pt x="353" y="67"/>
                  </a:lnTo>
                  <a:lnTo>
                    <a:pt x="353" y="67"/>
                  </a:lnTo>
                  <a:lnTo>
                    <a:pt x="353" y="67"/>
                  </a:lnTo>
                  <a:lnTo>
                    <a:pt x="353" y="67"/>
                  </a:lnTo>
                  <a:lnTo>
                    <a:pt x="351" y="67"/>
                  </a:lnTo>
                  <a:lnTo>
                    <a:pt x="351" y="67"/>
                  </a:lnTo>
                  <a:lnTo>
                    <a:pt x="351" y="69"/>
                  </a:lnTo>
                  <a:lnTo>
                    <a:pt x="353" y="69"/>
                  </a:lnTo>
                  <a:lnTo>
                    <a:pt x="353" y="69"/>
                  </a:lnTo>
                  <a:lnTo>
                    <a:pt x="353" y="69"/>
                  </a:lnTo>
                  <a:lnTo>
                    <a:pt x="351" y="69"/>
                  </a:lnTo>
                  <a:lnTo>
                    <a:pt x="351" y="69"/>
                  </a:lnTo>
                  <a:lnTo>
                    <a:pt x="351" y="69"/>
                  </a:lnTo>
                  <a:lnTo>
                    <a:pt x="351" y="69"/>
                  </a:lnTo>
                  <a:lnTo>
                    <a:pt x="348" y="69"/>
                  </a:lnTo>
                  <a:lnTo>
                    <a:pt x="348" y="69"/>
                  </a:lnTo>
                  <a:lnTo>
                    <a:pt x="348" y="69"/>
                  </a:lnTo>
                  <a:lnTo>
                    <a:pt x="348" y="69"/>
                  </a:lnTo>
                  <a:lnTo>
                    <a:pt x="348" y="69"/>
                  </a:lnTo>
                  <a:lnTo>
                    <a:pt x="348" y="69"/>
                  </a:lnTo>
                  <a:lnTo>
                    <a:pt x="348" y="69"/>
                  </a:lnTo>
                  <a:lnTo>
                    <a:pt x="348" y="69"/>
                  </a:lnTo>
                  <a:lnTo>
                    <a:pt x="348" y="69"/>
                  </a:lnTo>
                  <a:lnTo>
                    <a:pt x="348" y="71"/>
                  </a:lnTo>
                  <a:lnTo>
                    <a:pt x="346" y="71"/>
                  </a:lnTo>
                  <a:lnTo>
                    <a:pt x="348" y="71"/>
                  </a:lnTo>
                  <a:lnTo>
                    <a:pt x="348" y="71"/>
                  </a:lnTo>
                  <a:lnTo>
                    <a:pt x="348" y="71"/>
                  </a:lnTo>
                  <a:lnTo>
                    <a:pt x="348" y="71"/>
                  </a:lnTo>
                  <a:lnTo>
                    <a:pt x="348" y="74"/>
                  </a:lnTo>
                  <a:lnTo>
                    <a:pt x="348" y="74"/>
                  </a:lnTo>
                  <a:lnTo>
                    <a:pt x="346" y="71"/>
                  </a:lnTo>
                  <a:lnTo>
                    <a:pt x="343" y="74"/>
                  </a:lnTo>
                  <a:lnTo>
                    <a:pt x="343" y="74"/>
                  </a:lnTo>
                  <a:lnTo>
                    <a:pt x="343" y="71"/>
                  </a:lnTo>
                  <a:lnTo>
                    <a:pt x="343" y="71"/>
                  </a:lnTo>
                  <a:lnTo>
                    <a:pt x="343" y="71"/>
                  </a:lnTo>
                  <a:lnTo>
                    <a:pt x="339" y="71"/>
                  </a:lnTo>
                  <a:lnTo>
                    <a:pt x="336" y="71"/>
                  </a:lnTo>
                  <a:lnTo>
                    <a:pt x="336" y="71"/>
                  </a:lnTo>
                  <a:lnTo>
                    <a:pt x="339" y="71"/>
                  </a:lnTo>
                  <a:lnTo>
                    <a:pt x="339" y="71"/>
                  </a:lnTo>
                  <a:lnTo>
                    <a:pt x="339" y="74"/>
                  </a:lnTo>
                  <a:lnTo>
                    <a:pt x="339" y="74"/>
                  </a:lnTo>
                  <a:lnTo>
                    <a:pt x="339" y="74"/>
                  </a:lnTo>
                  <a:lnTo>
                    <a:pt x="336" y="74"/>
                  </a:lnTo>
                  <a:lnTo>
                    <a:pt x="336" y="74"/>
                  </a:lnTo>
                  <a:lnTo>
                    <a:pt x="336" y="74"/>
                  </a:lnTo>
                  <a:lnTo>
                    <a:pt x="336" y="74"/>
                  </a:lnTo>
                  <a:lnTo>
                    <a:pt x="334" y="74"/>
                  </a:lnTo>
                  <a:lnTo>
                    <a:pt x="332" y="74"/>
                  </a:lnTo>
                  <a:lnTo>
                    <a:pt x="332" y="74"/>
                  </a:lnTo>
                  <a:lnTo>
                    <a:pt x="329" y="71"/>
                  </a:lnTo>
                  <a:lnTo>
                    <a:pt x="329" y="71"/>
                  </a:lnTo>
                  <a:lnTo>
                    <a:pt x="325" y="71"/>
                  </a:lnTo>
                  <a:lnTo>
                    <a:pt x="322" y="71"/>
                  </a:lnTo>
                  <a:lnTo>
                    <a:pt x="322" y="74"/>
                  </a:lnTo>
                  <a:lnTo>
                    <a:pt x="322" y="74"/>
                  </a:lnTo>
                  <a:lnTo>
                    <a:pt x="320" y="74"/>
                  </a:lnTo>
                  <a:lnTo>
                    <a:pt x="320" y="74"/>
                  </a:lnTo>
                  <a:lnTo>
                    <a:pt x="320" y="74"/>
                  </a:lnTo>
                  <a:lnTo>
                    <a:pt x="317" y="74"/>
                  </a:lnTo>
                  <a:lnTo>
                    <a:pt x="317" y="74"/>
                  </a:lnTo>
                  <a:lnTo>
                    <a:pt x="317" y="74"/>
                  </a:lnTo>
                  <a:lnTo>
                    <a:pt x="317" y="71"/>
                  </a:lnTo>
                  <a:lnTo>
                    <a:pt x="315" y="71"/>
                  </a:lnTo>
                  <a:lnTo>
                    <a:pt x="315" y="74"/>
                  </a:lnTo>
                  <a:lnTo>
                    <a:pt x="310" y="76"/>
                  </a:lnTo>
                  <a:lnTo>
                    <a:pt x="313" y="76"/>
                  </a:lnTo>
                  <a:lnTo>
                    <a:pt x="310" y="76"/>
                  </a:lnTo>
                  <a:lnTo>
                    <a:pt x="310" y="76"/>
                  </a:lnTo>
                  <a:lnTo>
                    <a:pt x="310" y="76"/>
                  </a:lnTo>
                  <a:lnTo>
                    <a:pt x="306" y="74"/>
                  </a:lnTo>
                  <a:lnTo>
                    <a:pt x="306" y="74"/>
                  </a:lnTo>
                  <a:lnTo>
                    <a:pt x="306" y="71"/>
                  </a:lnTo>
                  <a:lnTo>
                    <a:pt x="303" y="71"/>
                  </a:lnTo>
                  <a:lnTo>
                    <a:pt x="303" y="71"/>
                  </a:lnTo>
                  <a:lnTo>
                    <a:pt x="301" y="71"/>
                  </a:lnTo>
                  <a:lnTo>
                    <a:pt x="301" y="74"/>
                  </a:lnTo>
                  <a:lnTo>
                    <a:pt x="303" y="74"/>
                  </a:lnTo>
                  <a:lnTo>
                    <a:pt x="303" y="76"/>
                  </a:lnTo>
                  <a:lnTo>
                    <a:pt x="306" y="76"/>
                  </a:lnTo>
                  <a:lnTo>
                    <a:pt x="303" y="76"/>
                  </a:lnTo>
                  <a:lnTo>
                    <a:pt x="303" y="76"/>
                  </a:lnTo>
                  <a:lnTo>
                    <a:pt x="303" y="78"/>
                  </a:lnTo>
                  <a:lnTo>
                    <a:pt x="303" y="78"/>
                  </a:lnTo>
                  <a:lnTo>
                    <a:pt x="301" y="78"/>
                  </a:lnTo>
                  <a:lnTo>
                    <a:pt x="301" y="76"/>
                  </a:lnTo>
                  <a:lnTo>
                    <a:pt x="301" y="74"/>
                  </a:lnTo>
                  <a:lnTo>
                    <a:pt x="301" y="74"/>
                  </a:lnTo>
                  <a:lnTo>
                    <a:pt x="301" y="74"/>
                  </a:lnTo>
                  <a:lnTo>
                    <a:pt x="301" y="74"/>
                  </a:lnTo>
                  <a:lnTo>
                    <a:pt x="299" y="71"/>
                  </a:lnTo>
                  <a:lnTo>
                    <a:pt x="299" y="74"/>
                  </a:lnTo>
                  <a:lnTo>
                    <a:pt x="299" y="74"/>
                  </a:lnTo>
                  <a:lnTo>
                    <a:pt x="299" y="76"/>
                  </a:lnTo>
                  <a:lnTo>
                    <a:pt x="299" y="74"/>
                  </a:lnTo>
                  <a:lnTo>
                    <a:pt x="299" y="71"/>
                  </a:lnTo>
                  <a:lnTo>
                    <a:pt x="299" y="69"/>
                  </a:lnTo>
                  <a:lnTo>
                    <a:pt x="294" y="69"/>
                  </a:lnTo>
                  <a:lnTo>
                    <a:pt x="291" y="69"/>
                  </a:lnTo>
                  <a:lnTo>
                    <a:pt x="291" y="69"/>
                  </a:lnTo>
                  <a:lnTo>
                    <a:pt x="291" y="67"/>
                  </a:lnTo>
                  <a:lnTo>
                    <a:pt x="291" y="67"/>
                  </a:lnTo>
                  <a:lnTo>
                    <a:pt x="291" y="64"/>
                  </a:lnTo>
                  <a:lnTo>
                    <a:pt x="291" y="64"/>
                  </a:lnTo>
                  <a:lnTo>
                    <a:pt x="289" y="64"/>
                  </a:lnTo>
                  <a:lnTo>
                    <a:pt x="289" y="64"/>
                  </a:lnTo>
                  <a:lnTo>
                    <a:pt x="287" y="67"/>
                  </a:lnTo>
                  <a:lnTo>
                    <a:pt x="287" y="67"/>
                  </a:lnTo>
                  <a:lnTo>
                    <a:pt x="284" y="67"/>
                  </a:lnTo>
                  <a:lnTo>
                    <a:pt x="284" y="64"/>
                  </a:lnTo>
                  <a:lnTo>
                    <a:pt x="287" y="64"/>
                  </a:lnTo>
                  <a:lnTo>
                    <a:pt x="287" y="64"/>
                  </a:lnTo>
                  <a:lnTo>
                    <a:pt x="284" y="64"/>
                  </a:lnTo>
                  <a:lnTo>
                    <a:pt x="284" y="64"/>
                  </a:lnTo>
                  <a:lnTo>
                    <a:pt x="289" y="62"/>
                  </a:lnTo>
                  <a:lnTo>
                    <a:pt x="291" y="62"/>
                  </a:lnTo>
                  <a:lnTo>
                    <a:pt x="291" y="59"/>
                  </a:lnTo>
                  <a:lnTo>
                    <a:pt x="291" y="59"/>
                  </a:lnTo>
                  <a:lnTo>
                    <a:pt x="291" y="59"/>
                  </a:lnTo>
                  <a:lnTo>
                    <a:pt x="291" y="59"/>
                  </a:lnTo>
                  <a:lnTo>
                    <a:pt x="291" y="57"/>
                  </a:lnTo>
                  <a:lnTo>
                    <a:pt x="291" y="57"/>
                  </a:lnTo>
                  <a:lnTo>
                    <a:pt x="287" y="59"/>
                  </a:lnTo>
                  <a:lnTo>
                    <a:pt x="284" y="59"/>
                  </a:lnTo>
                  <a:lnTo>
                    <a:pt x="282" y="59"/>
                  </a:lnTo>
                  <a:lnTo>
                    <a:pt x="280" y="59"/>
                  </a:lnTo>
                  <a:lnTo>
                    <a:pt x="280" y="59"/>
                  </a:lnTo>
                  <a:lnTo>
                    <a:pt x="282" y="57"/>
                  </a:lnTo>
                  <a:lnTo>
                    <a:pt x="284" y="55"/>
                  </a:lnTo>
                  <a:lnTo>
                    <a:pt x="284" y="55"/>
                  </a:lnTo>
                  <a:lnTo>
                    <a:pt x="282" y="55"/>
                  </a:lnTo>
                  <a:lnTo>
                    <a:pt x="282" y="55"/>
                  </a:lnTo>
                  <a:lnTo>
                    <a:pt x="282" y="55"/>
                  </a:lnTo>
                  <a:lnTo>
                    <a:pt x="280" y="52"/>
                  </a:lnTo>
                  <a:lnTo>
                    <a:pt x="282" y="52"/>
                  </a:lnTo>
                  <a:lnTo>
                    <a:pt x="282" y="52"/>
                  </a:lnTo>
                  <a:lnTo>
                    <a:pt x="280" y="50"/>
                  </a:lnTo>
                  <a:lnTo>
                    <a:pt x="280" y="50"/>
                  </a:lnTo>
                  <a:lnTo>
                    <a:pt x="280" y="52"/>
                  </a:lnTo>
                  <a:lnTo>
                    <a:pt x="277" y="52"/>
                  </a:lnTo>
                  <a:lnTo>
                    <a:pt x="277" y="50"/>
                  </a:lnTo>
                  <a:lnTo>
                    <a:pt x="280" y="50"/>
                  </a:lnTo>
                  <a:lnTo>
                    <a:pt x="284" y="48"/>
                  </a:lnTo>
                  <a:lnTo>
                    <a:pt x="284" y="45"/>
                  </a:lnTo>
                  <a:lnTo>
                    <a:pt x="284" y="45"/>
                  </a:lnTo>
                  <a:lnTo>
                    <a:pt x="284" y="45"/>
                  </a:lnTo>
                  <a:lnTo>
                    <a:pt x="284" y="45"/>
                  </a:lnTo>
                  <a:lnTo>
                    <a:pt x="287" y="45"/>
                  </a:lnTo>
                  <a:lnTo>
                    <a:pt x="287" y="45"/>
                  </a:lnTo>
                  <a:lnTo>
                    <a:pt x="289" y="43"/>
                  </a:lnTo>
                  <a:lnTo>
                    <a:pt x="287" y="43"/>
                  </a:lnTo>
                  <a:lnTo>
                    <a:pt x="287" y="43"/>
                  </a:lnTo>
                  <a:lnTo>
                    <a:pt x="287" y="41"/>
                  </a:lnTo>
                  <a:lnTo>
                    <a:pt x="284" y="41"/>
                  </a:lnTo>
                  <a:lnTo>
                    <a:pt x="287" y="41"/>
                  </a:lnTo>
                  <a:lnTo>
                    <a:pt x="284" y="41"/>
                  </a:lnTo>
                  <a:lnTo>
                    <a:pt x="282" y="38"/>
                  </a:lnTo>
                  <a:lnTo>
                    <a:pt x="280" y="38"/>
                  </a:lnTo>
                  <a:lnTo>
                    <a:pt x="277" y="38"/>
                  </a:lnTo>
                  <a:lnTo>
                    <a:pt x="275" y="38"/>
                  </a:lnTo>
                  <a:lnTo>
                    <a:pt x="275" y="38"/>
                  </a:lnTo>
                  <a:lnTo>
                    <a:pt x="272" y="38"/>
                  </a:lnTo>
                  <a:lnTo>
                    <a:pt x="270" y="38"/>
                  </a:lnTo>
                  <a:lnTo>
                    <a:pt x="265" y="38"/>
                  </a:lnTo>
                  <a:lnTo>
                    <a:pt x="265" y="38"/>
                  </a:lnTo>
                  <a:lnTo>
                    <a:pt x="265" y="38"/>
                  </a:lnTo>
                  <a:lnTo>
                    <a:pt x="268" y="41"/>
                  </a:lnTo>
                  <a:lnTo>
                    <a:pt x="268" y="41"/>
                  </a:lnTo>
                  <a:lnTo>
                    <a:pt x="268" y="41"/>
                  </a:lnTo>
                  <a:lnTo>
                    <a:pt x="268" y="41"/>
                  </a:lnTo>
                  <a:lnTo>
                    <a:pt x="270" y="43"/>
                  </a:lnTo>
                  <a:lnTo>
                    <a:pt x="270" y="43"/>
                  </a:lnTo>
                  <a:lnTo>
                    <a:pt x="270" y="43"/>
                  </a:lnTo>
                  <a:lnTo>
                    <a:pt x="268" y="43"/>
                  </a:lnTo>
                  <a:lnTo>
                    <a:pt x="270" y="45"/>
                  </a:lnTo>
                  <a:lnTo>
                    <a:pt x="270" y="45"/>
                  </a:lnTo>
                  <a:lnTo>
                    <a:pt x="270" y="48"/>
                  </a:lnTo>
                  <a:lnTo>
                    <a:pt x="270" y="48"/>
                  </a:lnTo>
                  <a:lnTo>
                    <a:pt x="270" y="48"/>
                  </a:lnTo>
                  <a:lnTo>
                    <a:pt x="268" y="48"/>
                  </a:lnTo>
                  <a:lnTo>
                    <a:pt x="268" y="48"/>
                  </a:lnTo>
                  <a:lnTo>
                    <a:pt x="265" y="50"/>
                  </a:lnTo>
                  <a:lnTo>
                    <a:pt x="265" y="50"/>
                  </a:lnTo>
                  <a:lnTo>
                    <a:pt x="265" y="50"/>
                  </a:lnTo>
                  <a:lnTo>
                    <a:pt x="261" y="50"/>
                  </a:lnTo>
                  <a:lnTo>
                    <a:pt x="258" y="52"/>
                  </a:lnTo>
                  <a:lnTo>
                    <a:pt x="258" y="55"/>
                  </a:lnTo>
                  <a:lnTo>
                    <a:pt x="258" y="52"/>
                  </a:lnTo>
                  <a:lnTo>
                    <a:pt x="258" y="50"/>
                  </a:lnTo>
                  <a:lnTo>
                    <a:pt x="261" y="50"/>
                  </a:lnTo>
                  <a:lnTo>
                    <a:pt x="263" y="50"/>
                  </a:lnTo>
                  <a:lnTo>
                    <a:pt x="265" y="50"/>
                  </a:lnTo>
                  <a:lnTo>
                    <a:pt x="265" y="48"/>
                  </a:lnTo>
                  <a:lnTo>
                    <a:pt x="265" y="48"/>
                  </a:lnTo>
                  <a:lnTo>
                    <a:pt x="265" y="45"/>
                  </a:lnTo>
                  <a:lnTo>
                    <a:pt x="265" y="43"/>
                  </a:lnTo>
                  <a:lnTo>
                    <a:pt x="265" y="41"/>
                  </a:lnTo>
                  <a:lnTo>
                    <a:pt x="265" y="41"/>
                  </a:lnTo>
                  <a:lnTo>
                    <a:pt x="265" y="41"/>
                  </a:lnTo>
                  <a:lnTo>
                    <a:pt x="265" y="41"/>
                  </a:lnTo>
                  <a:lnTo>
                    <a:pt x="263" y="41"/>
                  </a:lnTo>
                  <a:lnTo>
                    <a:pt x="263" y="41"/>
                  </a:lnTo>
                  <a:lnTo>
                    <a:pt x="263" y="38"/>
                  </a:lnTo>
                  <a:lnTo>
                    <a:pt x="263" y="38"/>
                  </a:lnTo>
                  <a:lnTo>
                    <a:pt x="261" y="38"/>
                  </a:lnTo>
                  <a:lnTo>
                    <a:pt x="261" y="36"/>
                  </a:lnTo>
                  <a:lnTo>
                    <a:pt x="258" y="36"/>
                  </a:lnTo>
                  <a:lnTo>
                    <a:pt x="258" y="38"/>
                  </a:lnTo>
                  <a:lnTo>
                    <a:pt x="256" y="38"/>
                  </a:lnTo>
                  <a:lnTo>
                    <a:pt x="256" y="38"/>
                  </a:lnTo>
                  <a:lnTo>
                    <a:pt x="256" y="41"/>
                  </a:lnTo>
                  <a:lnTo>
                    <a:pt x="256" y="41"/>
                  </a:lnTo>
                  <a:lnTo>
                    <a:pt x="254" y="38"/>
                  </a:lnTo>
                  <a:lnTo>
                    <a:pt x="254" y="38"/>
                  </a:lnTo>
                  <a:lnTo>
                    <a:pt x="254" y="36"/>
                  </a:lnTo>
                  <a:lnTo>
                    <a:pt x="256" y="36"/>
                  </a:lnTo>
                  <a:lnTo>
                    <a:pt x="254" y="36"/>
                  </a:lnTo>
                  <a:lnTo>
                    <a:pt x="254" y="36"/>
                  </a:lnTo>
                  <a:lnTo>
                    <a:pt x="254" y="36"/>
                  </a:lnTo>
                  <a:lnTo>
                    <a:pt x="256" y="33"/>
                  </a:lnTo>
                  <a:lnTo>
                    <a:pt x="256" y="33"/>
                  </a:lnTo>
                  <a:lnTo>
                    <a:pt x="256" y="33"/>
                  </a:lnTo>
                  <a:lnTo>
                    <a:pt x="254" y="31"/>
                  </a:lnTo>
                  <a:lnTo>
                    <a:pt x="254" y="31"/>
                  </a:lnTo>
                  <a:lnTo>
                    <a:pt x="251" y="31"/>
                  </a:lnTo>
                  <a:lnTo>
                    <a:pt x="251" y="29"/>
                  </a:lnTo>
                  <a:lnTo>
                    <a:pt x="251" y="29"/>
                  </a:lnTo>
                  <a:lnTo>
                    <a:pt x="249" y="29"/>
                  </a:lnTo>
                  <a:lnTo>
                    <a:pt x="244" y="29"/>
                  </a:lnTo>
                  <a:lnTo>
                    <a:pt x="237" y="29"/>
                  </a:lnTo>
                  <a:lnTo>
                    <a:pt x="235" y="29"/>
                  </a:lnTo>
                  <a:lnTo>
                    <a:pt x="232" y="29"/>
                  </a:lnTo>
                  <a:lnTo>
                    <a:pt x="232" y="29"/>
                  </a:lnTo>
                  <a:lnTo>
                    <a:pt x="232" y="31"/>
                  </a:lnTo>
                  <a:lnTo>
                    <a:pt x="232" y="33"/>
                  </a:lnTo>
                  <a:lnTo>
                    <a:pt x="235" y="36"/>
                  </a:lnTo>
                  <a:lnTo>
                    <a:pt x="237" y="38"/>
                  </a:lnTo>
                  <a:lnTo>
                    <a:pt x="237" y="41"/>
                  </a:lnTo>
                  <a:lnTo>
                    <a:pt x="237" y="38"/>
                  </a:lnTo>
                  <a:lnTo>
                    <a:pt x="235" y="38"/>
                  </a:lnTo>
                  <a:lnTo>
                    <a:pt x="232" y="33"/>
                  </a:lnTo>
                  <a:lnTo>
                    <a:pt x="232" y="36"/>
                  </a:lnTo>
                  <a:lnTo>
                    <a:pt x="230" y="38"/>
                  </a:lnTo>
                  <a:lnTo>
                    <a:pt x="230" y="41"/>
                  </a:lnTo>
                  <a:lnTo>
                    <a:pt x="230" y="41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1"/>
                  </a:lnTo>
                  <a:lnTo>
                    <a:pt x="230" y="29"/>
                  </a:lnTo>
                  <a:lnTo>
                    <a:pt x="230" y="29"/>
                  </a:lnTo>
                  <a:lnTo>
                    <a:pt x="230" y="29"/>
                  </a:lnTo>
                  <a:lnTo>
                    <a:pt x="230" y="26"/>
                  </a:lnTo>
                  <a:lnTo>
                    <a:pt x="232" y="26"/>
                  </a:lnTo>
                  <a:lnTo>
                    <a:pt x="230" y="24"/>
                  </a:lnTo>
                  <a:lnTo>
                    <a:pt x="230" y="24"/>
                  </a:lnTo>
                  <a:lnTo>
                    <a:pt x="230" y="22"/>
                  </a:lnTo>
                  <a:lnTo>
                    <a:pt x="230" y="22"/>
                  </a:lnTo>
                  <a:lnTo>
                    <a:pt x="228" y="22"/>
                  </a:lnTo>
                  <a:lnTo>
                    <a:pt x="228" y="19"/>
                  </a:lnTo>
                  <a:lnTo>
                    <a:pt x="230" y="19"/>
                  </a:lnTo>
                  <a:lnTo>
                    <a:pt x="228" y="19"/>
                  </a:lnTo>
                  <a:lnTo>
                    <a:pt x="228" y="19"/>
                  </a:lnTo>
                  <a:lnTo>
                    <a:pt x="225" y="19"/>
                  </a:lnTo>
                  <a:lnTo>
                    <a:pt x="225" y="17"/>
                  </a:lnTo>
                  <a:lnTo>
                    <a:pt x="225" y="15"/>
                  </a:lnTo>
                  <a:lnTo>
                    <a:pt x="225" y="15"/>
                  </a:lnTo>
                  <a:lnTo>
                    <a:pt x="223" y="15"/>
                  </a:lnTo>
                  <a:lnTo>
                    <a:pt x="220" y="15"/>
                  </a:lnTo>
                  <a:lnTo>
                    <a:pt x="220" y="12"/>
                  </a:lnTo>
                  <a:lnTo>
                    <a:pt x="218" y="15"/>
                  </a:lnTo>
                  <a:lnTo>
                    <a:pt x="218" y="15"/>
                  </a:lnTo>
                  <a:lnTo>
                    <a:pt x="218" y="17"/>
                  </a:lnTo>
                  <a:lnTo>
                    <a:pt x="218" y="17"/>
                  </a:lnTo>
                  <a:lnTo>
                    <a:pt x="220" y="17"/>
                  </a:lnTo>
                  <a:lnTo>
                    <a:pt x="218" y="17"/>
                  </a:lnTo>
                  <a:lnTo>
                    <a:pt x="213" y="19"/>
                  </a:lnTo>
                  <a:lnTo>
                    <a:pt x="213" y="19"/>
                  </a:lnTo>
                  <a:lnTo>
                    <a:pt x="213" y="17"/>
                  </a:lnTo>
                  <a:lnTo>
                    <a:pt x="213" y="17"/>
                  </a:lnTo>
                  <a:lnTo>
                    <a:pt x="213" y="17"/>
                  </a:lnTo>
                  <a:lnTo>
                    <a:pt x="211" y="15"/>
                  </a:lnTo>
                  <a:lnTo>
                    <a:pt x="211" y="15"/>
                  </a:lnTo>
                  <a:lnTo>
                    <a:pt x="209" y="15"/>
                  </a:lnTo>
                  <a:lnTo>
                    <a:pt x="206" y="15"/>
                  </a:lnTo>
                  <a:lnTo>
                    <a:pt x="206" y="15"/>
                  </a:lnTo>
                  <a:lnTo>
                    <a:pt x="206" y="15"/>
                  </a:lnTo>
                  <a:lnTo>
                    <a:pt x="204" y="15"/>
                  </a:lnTo>
                  <a:lnTo>
                    <a:pt x="204" y="12"/>
                  </a:lnTo>
                  <a:lnTo>
                    <a:pt x="197" y="10"/>
                  </a:lnTo>
                  <a:lnTo>
                    <a:pt x="197" y="10"/>
                  </a:lnTo>
                  <a:lnTo>
                    <a:pt x="197" y="7"/>
                  </a:lnTo>
                  <a:lnTo>
                    <a:pt x="194" y="7"/>
                  </a:lnTo>
                  <a:lnTo>
                    <a:pt x="194" y="7"/>
                  </a:lnTo>
                  <a:lnTo>
                    <a:pt x="190" y="7"/>
                  </a:lnTo>
                  <a:lnTo>
                    <a:pt x="190" y="7"/>
                  </a:lnTo>
                  <a:lnTo>
                    <a:pt x="187" y="5"/>
                  </a:lnTo>
                  <a:lnTo>
                    <a:pt x="187" y="5"/>
                  </a:lnTo>
                  <a:lnTo>
                    <a:pt x="185" y="5"/>
                  </a:lnTo>
                  <a:lnTo>
                    <a:pt x="185" y="5"/>
                  </a:lnTo>
                  <a:lnTo>
                    <a:pt x="185" y="5"/>
                  </a:lnTo>
                  <a:lnTo>
                    <a:pt x="185" y="5"/>
                  </a:lnTo>
                  <a:lnTo>
                    <a:pt x="183" y="5"/>
                  </a:lnTo>
                  <a:lnTo>
                    <a:pt x="183" y="5"/>
                  </a:lnTo>
                  <a:lnTo>
                    <a:pt x="183" y="5"/>
                  </a:lnTo>
                  <a:lnTo>
                    <a:pt x="183" y="5"/>
                  </a:lnTo>
                  <a:lnTo>
                    <a:pt x="180" y="5"/>
                  </a:lnTo>
                  <a:lnTo>
                    <a:pt x="180" y="5"/>
                  </a:lnTo>
                  <a:lnTo>
                    <a:pt x="180" y="5"/>
                  </a:lnTo>
                  <a:lnTo>
                    <a:pt x="178" y="5"/>
                  </a:lnTo>
                  <a:lnTo>
                    <a:pt x="178" y="5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1" y="0"/>
                  </a:lnTo>
                  <a:lnTo>
                    <a:pt x="171" y="0"/>
                  </a:lnTo>
                  <a:lnTo>
                    <a:pt x="168" y="0"/>
                  </a:lnTo>
                  <a:lnTo>
                    <a:pt x="164" y="3"/>
                  </a:lnTo>
                  <a:lnTo>
                    <a:pt x="164" y="5"/>
                  </a:lnTo>
                  <a:lnTo>
                    <a:pt x="164" y="5"/>
                  </a:lnTo>
                  <a:lnTo>
                    <a:pt x="164" y="7"/>
                  </a:lnTo>
                  <a:lnTo>
                    <a:pt x="164" y="10"/>
                  </a:lnTo>
                  <a:lnTo>
                    <a:pt x="164" y="10"/>
                  </a:lnTo>
                  <a:lnTo>
                    <a:pt x="164" y="12"/>
                  </a:lnTo>
                  <a:lnTo>
                    <a:pt x="164" y="15"/>
                  </a:lnTo>
                  <a:lnTo>
                    <a:pt x="161" y="15"/>
                  </a:lnTo>
                  <a:lnTo>
                    <a:pt x="159" y="17"/>
                  </a:lnTo>
                  <a:lnTo>
                    <a:pt x="159" y="19"/>
                  </a:lnTo>
                  <a:lnTo>
                    <a:pt x="159" y="19"/>
                  </a:lnTo>
                  <a:lnTo>
                    <a:pt x="157" y="19"/>
                  </a:lnTo>
                  <a:lnTo>
                    <a:pt x="157" y="19"/>
                  </a:lnTo>
                  <a:lnTo>
                    <a:pt x="154" y="19"/>
                  </a:lnTo>
                  <a:lnTo>
                    <a:pt x="154" y="19"/>
                  </a:lnTo>
                  <a:lnTo>
                    <a:pt x="154" y="19"/>
                  </a:lnTo>
                  <a:lnTo>
                    <a:pt x="154" y="22"/>
                  </a:lnTo>
                  <a:lnTo>
                    <a:pt x="154" y="24"/>
                  </a:lnTo>
                  <a:lnTo>
                    <a:pt x="154" y="24"/>
                  </a:lnTo>
                  <a:lnTo>
                    <a:pt x="152" y="26"/>
                  </a:lnTo>
                  <a:lnTo>
                    <a:pt x="152" y="26"/>
                  </a:lnTo>
                  <a:lnTo>
                    <a:pt x="152" y="26"/>
                  </a:lnTo>
                  <a:lnTo>
                    <a:pt x="152" y="29"/>
                  </a:lnTo>
                  <a:lnTo>
                    <a:pt x="152" y="29"/>
                  </a:lnTo>
                  <a:lnTo>
                    <a:pt x="149" y="29"/>
                  </a:lnTo>
                  <a:lnTo>
                    <a:pt x="140" y="33"/>
                  </a:lnTo>
                  <a:lnTo>
                    <a:pt x="138" y="33"/>
                  </a:lnTo>
                  <a:lnTo>
                    <a:pt x="138" y="36"/>
                  </a:lnTo>
                  <a:lnTo>
                    <a:pt x="138" y="38"/>
                  </a:lnTo>
                  <a:lnTo>
                    <a:pt x="138" y="38"/>
                  </a:lnTo>
                  <a:lnTo>
                    <a:pt x="140" y="41"/>
                  </a:lnTo>
                  <a:lnTo>
                    <a:pt x="142" y="41"/>
                  </a:lnTo>
                  <a:lnTo>
                    <a:pt x="145" y="41"/>
                  </a:lnTo>
                  <a:lnTo>
                    <a:pt x="147" y="43"/>
                  </a:lnTo>
                  <a:lnTo>
                    <a:pt x="149" y="43"/>
                  </a:lnTo>
                  <a:lnTo>
                    <a:pt x="149" y="43"/>
                  </a:lnTo>
                  <a:lnTo>
                    <a:pt x="147" y="43"/>
                  </a:lnTo>
                  <a:lnTo>
                    <a:pt x="145" y="43"/>
                  </a:lnTo>
                  <a:lnTo>
                    <a:pt x="140" y="43"/>
                  </a:lnTo>
                  <a:lnTo>
                    <a:pt x="140" y="43"/>
                  </a:lnTo>
                  <a:lnTo>
                    <a:pt x="138" y="41"/>
                  </a:lnTo>
                  <a:lnTo>
                    <a:pt x="138" y="41"/>
                  </a:lnTo>
                  <a:lnTo>
                    <a:pt x="138" y="41"/>
                  </a:lnTo>
                  <a:lnTo>
                    <a:pt x="135" y="41"/>
                  </a:lnTo>
                  <a:lnTo>
                    <a:pt x="133" y="38"/>
                  </a:lnTo>
                  <a:lnTo>
                    <a:pt x="126" y="36"/>
                  </a:lnTo>
                  <a:lnTo>
                    <a:pt x="123" y="36"/>
                  </a:lnTo>
                  <a:lnTo>
                    <a:pt x="123" y="38"/>
                  </a:lnTo>
                  <a:lnTo>
                    <a:pt x="123" y="38"/>
                  </a:lnTo>
                  <a:lnTo>
                    <a:pt x="123" y="38"/>
                  </a:lnTo>
                  <a:lnTo>
                    <a:pt x="123" y="41"/>
                  </a:lnTo>
                  <a:lnTo>
                    <a:pt x="121" y="41"/>
                  </a:lnTo>
                  <a:lnTo>
                    <a:pt x="121" y="41"/>
                  </a:lnTo>
                  <a:lnTo>
                    <a:pt x="121" y="38"/>
                  </a:lnTo>
                  <a:lnTo>
                    <a:pt x="121" y="36"/>
                  </a:lnTo>
                  <a:lnTo>
                    <a:pt x="119" y="36"/>
                  </a:lnTo>
                  <a:lnTo>
                    <a:pt x="112" y="36"/>
                  </a:lnTo>
                  <a:lnTo>
                    <a:pt x="107" y="41"/>
                  </a:lnTo>
                  <a:lnTo>
                    <a:pt x="107" y="41"/>
                  </a:lnTo>
                  <a:lnTo>
                    <a:pt x="104" y="45"/>
                  </a:lnTo>
                  <a:lnTo>
                    <a:pt x="102" y="50"/>
                  </a:lnTo>
                  <a:lnTo>
                    <a:pt x="102" y="50"/>
                  </a:lnTo>
                  <a:lnTo>
                    <a:pt x="100" y="52"/>
                  </a:lnTo>
                  <a:lnTo>
                    <a:pt x="100" y="55"/>
                  </a:lnTo>
                  <a:lnTo>
                    <a:pt x="97" y="55"/>
                  </a:lnTo>
                  <a:lnTo>
                    <a:pt x="97" y="57"/>
                  </a:lnTo>
                  <a:lnTo>
                    <a:pt x="95" y="57"/>
                  </a:lnTo>
                  <a:lnTo>
                    <a:pt x="95" y="55"/>
                  </a:lnTo>
                  <a:lnTo>
                    <a:pt x="97" y="55"/>
                  </a:lnTo>
                  <a:lnTo>
                    <a:pt x="97" y="52"/>
                  </a:lnTo>
                  <a:lnTo>
                    <a:pt x="97" y="52"/>
                  </a:lnTo>
                  <a:lnTo>
                    <a:pt x="100" y="50"/>
                  </a:lnTo>
                  <a:lnTo>
                    <a:pt x="100" y="48"/>
                  </a:lnTo>
                  <a:lnTo>
                    <a:pt x="104" y="45"/>
                  </a:lnTo>
                  <a:lnTo>
                    <a:pt x="102" y="43"/>
                  </a:lnTo>
                  <a:lnTo>
                    <a:pt x="100" y="43"/>
                  </a:lnTo>
                  <a:lnTo>
                    <a:pt x="93" y="43"/>
                  </a:lnTo>
                  <a:lnTo>
                    <a:pt x="90" y="43"/>
                  </a:lnTo>
                  <a:lnTo>
                    <a:pt x="88" y="43"/>
                  </a:lnTo>
                  <a:lnTo>
                    <a:pt x="88" y="43"/>
                  </a:lnTo>
                  <a:lnTo>
                    <a:pt x="86" y="43"/>
                  </a:lnTo>
                  <a:lnTo>
                    <a:pt x="86" y="43"/>
                  </a:lnTo>
                  <a:lnTo>
                    <a:pt x="86" y="43"/>
                  </a:lnTo>
                  <a:lnTo>
                    <a:pt x="83" y="43"/>
                  </a:lnTo>
                  <a:lnTo>
                    <a:pt x="83" y="43"/>
                  </a:lnTo>
                  <a:lnTo>
                    <a:pt x="83" y="43"/>
                  </a:lnTo>
                  <a:lnTo>
                    <a:pt x="83" y="43"/>
                  </a:lnTo>
                  <a:lnTo>
                    <a:pt x="81" y="43"/>
                  </a:lnTo>
                  <a:lnTo>
                    <a:pt x="81" y="45"/>
                  </a:lnTo>
                  <a:lnTo>
                    <a:pt x="81" y="45"/>
                  </a:lnTo>
                  <a:lnTo>
                    <a:pt x="81" y="45"/>
                  </a:lnTo>
                  <a:lnTo>
                    <a:pt x="81" y="45"/>
                  </a:lnTo>
                  <a:lnTo>
                    <a:pt x="78" y="43"/>
                  </a:lnTo>
                  <a:lnTo>
                    <a:pt x="78" y="43"/>
                  </a:lnTo>
                  <a:lnTo>
                    <a:pt x="78" y="43"/>
                  </a:lnTo>
                  <a:lnTo>
                    <a:pt x="76" y="43"/>
                  </a:lnTo>
                  <a:lnTo>
                    <a:pt x="74" y="41"/>
                  </a:lnTo>
                  <a:lnTo>
                    <a:pt x="71" y="43"/>
                  </a:lnTo>
                  <a:lnTo>
                    <a:pt x="67" y="41"/>
                  </a:lnTo>
                  <a:lnTo>
                    <a:pt x="64" y="43"/>
                  </a:lnTo>
                  <a:lnTo>
                    <a:pt x="60" y="41"/>
                  </a:lnTo>
                  <a:lnTo>
                    <a:pt x="57" y="41"/>
                  </a:lnTo>
                  <a:lnTo>
                    <a:pt x="57" y="41"/>
                  </a:lnTo>
                  <a:lnTo>
                    <a:pt x="55" y="41"/>
                  </a:lnTo>
                  <a:lnTo>
                    <a:pt x="55" y="41"/>
                  </a:lnTo>
                  <a:lnTo>
                    <a:pt x="55" y="41"/>
                  </a:lnTo>
                  <a:lnTo>
                    <a:pt x="52" y="41"/>
                  </a:lnTo>
                  <a:lnTo>
                    <a:pt x="52" y="41"/>
                  </a:lnTo>
                  <a:lnTo>
                    <a:pt x="50" y="38"/>
                  </a:lnTo>
                  <a:lnTo>
                    <a:pt x="50" y="38"/>
                  </a:lnTo>
                  <a:lnTo>
                    <a:pt x="43" y="41"/>
                  </a:lnTo>
                  <a:lnTo>
                    <a:pt x="43" y="41"/>
                  </a:lnTo>
                  <a:lnTo>
                    <a:pt x="41" y="41"/>
                  </a:lnTo>
                  <a:lnTo>
                    <a:pt x="41" y="38"/>
                  </a:lnTo>
                  <a:lnTo>
                    <a:pt x="41" y="38"/>
                  </a:lnTo>
                  <a:lnTo>
                    <a:pt x="38" y="41"/>
                  </a:lnTo>
                  <a:lnTo>
                    <a:pt x="38" y="41"/>
                  </a:lnTo>
                  <a:lnTo>
                    <a:pt x="38" y="43"/>
                  </a:lnTo>
                  <a:lnTo>
                    <a:pt x="38" y="43"/>
                  </a:lnTo>
                  <a:lnTo>
                    <a:pt x="36" y="41"/>
                  </a:lnTo>
                  <a:lnTo>
                    <a:pt x="36" y="41"/>
                  </a:lnTo>
                  <a:lnTo>
                    <a:pt x="36" y="41"/>
                  </a:lnTo>
                  <a:lnTo>
                    <a:pt x="33" y="43"/>
                  </a:lnTo>
                  <a:lnTo>
                    <a:pt x="33" y="43"/>
                  </a:lnTo>
                  <a:lnTo>
                    <a:pt x="33" y="43"/>
                  </a:lnTo>
                  <a:lnTo>
                    <a:pt x="33" y="43"/>
                  </a:lnTo>
                  <a:lnTo>
                    <a:pt x="33" y="43"/>
                  </a:lnTo>
                  <a:lnTo>
                    <a:pt x="33" y="41"/>
                  </a:lnTo>
                  <a:lnTo>
                    <a:pt x="31" y="41"/>
                  </a:lnTo>
                  <a:lnTo>
                    <a:pt x="31" y="41"/>
                  </a:lnTo>
                  <a:lnTo>
                    <a:pt x="29" y="43"/>
                  </a:lnTo>
                  <a:lnTo>
                    <a:pt x="29" y="43"/>
                  </a:lnTo>
                  <a:lnTo>
                    <a:pt x="26" y="43"/>
                  </a:lnTo>
                  <a:lnTo>
                    <a:pt x="24" y="43"/>
                  </a:lnTo>
                  <a:lnTo>
                    <a:pt x="24" y="43"/>
                  </a:lnTo>
                  <a:lnTo>
                    <a:pt x="24" y="43"/>
                  </a:lnTo>
                  <a:lnTo>
                    <a:pt x="24" y="43"/>
                  </a:lnTo>
                  <a:lnTo>
                    <a:pt x="24" y="43"/>
                  </a:lnTo>
                  <a:lnTo>
                    <a:pt x="22" y="43"/>
                  </a:lnTo>
                  <a:lnTo>
                    <a:pt x="22" y="41"/>
                  </a:lnTo>
                  <a:lnTo>
                    <a:pt x="22" y="41"/>
                  </a:lnTo>
                  <a:lnTo>
                    <a:pt x="19" y="41"/>
                  </a:lnTo>
                  <a:lnTo>
                    <a:pt x="17" y="43"/>
                  </a:lnTo>
                  <a:lnTo>
                    <a:pt x="17" y="43"/>
                  </a:lnTo>
                  <a:lnTo>
                    <a:pt x="17" y="45"/>
                  </a:lnTo>
                  <a:lnTo>
                    <a:pt x="17" y="45"/>
                  </a:lnTo>
                  <a:lnTo>
                    <a:pt x="15" y="48"/>
                  </a:lnTo>
                  <a:lnTo>
                    <a:pt x="15" y="50"/>
                  </a:lnTo>
                  <a:lnTo>
                    <a:pt x="15" y="52"/>
                  </a:lnTo>
                  <a:lnTo>
                    <a:pt x="15" y="55"/>
                  </a:lnTo>
                  <a:lnTo>
                    <a:pt x="12" y="55"/>
                  </a:lnTo>
                  <a:lnTo>
                    <a:pt x="10" y="55"/>
                  </a:lnTo>
                  <a:lnTo>
                    <a:pt x="10" y="55"/>
                  </a:lnTo>
                  <a:lnTo>
                    <a:pt x="7" y="62"/>
                  </a:lnTo>
                  <a:lnTo>
                    <a:pt x="7" y="62"/>
                  </a:lnTo>
                  <a:lnTo>
                    <a:pt x="5" y="62"/>
                  </a:lnTo>
                  <a:lnTo>
                    <a:pt x="5" y="62"/>
                  </a:lnTo>
                  <a:lnTo>
                    <a:pt x="5" y="64"/>
                  </a:lnTo>
                  <a:lnTo>
                    <a:pt x="3" y="64"/>
                  </a:lnTo>
                  <a:lnTo>
                    <a:pt x="3" y="64"/>
                  </a:lnTo>
                  <a:lnTo>
                    <a:pt x="0" y="69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3" y="81"/>
                  </a:lnTo>
                  <a:lnTo>
                    <a:pt x="3" y="83"/>
                  </a:lnTo>
                  <a:lnTo>
                    <a:pt x="3" y="83"/>
                  </a:lnTo>
                  <a:lnTo>
                    <a:pt x="3" y="86"/>
                  </a:lnTo>
                  <a:lnTo>
                    <a:pt x="5" y="88"/>
                  </a:lnTo>
                  <a:lnTo>
                    <a:pt x="5" y="90"/>
                  </a:lnTo>
                  <a:lnTo>
                    <a:pt x="5" y="90"/>
                  </a:lnTo>
                  <a:lnTo>
                    <a:pt x="7" y="97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2" y="102"/>
                  </a:lnTo>
                  <a:lnTo>
                    <a:pt x="12" y="102"/>
                  </a:lnTo>
                  <a:lnTo>
                    <a:pt x="15" y="104"/>
                  </a:lnTo>
                  <a:lnTo>
                    <a:pt x="15" y="107"/>
                  </a:lnTo>
                  <a:lnTo>
                    <a:pt x="15" y="107"/>
                  </a:lnTo>
                  <a:lnTo>
                    <a:pt x="15" y="109"/>
                  </a:lnTo>
                  <a:lnTo>
                    <a:pt x="15" y="112"/>
                  </a:lnTo>
                  <a:lnTo>
                    <a:pt x="17" y="112"/>
                  </a:lnTo>
                  <a:lnTo>
                    <a:pt x="17" y="114"/>
                  </a:lnTo>
                  <a:lnTo>
                    <a:pt x="19" y="114"/>
                  </a:lnTo>
                  <a:lnTo>
                    <a:pt x="19" y="114"/>
                  </a:lnTo>
                  <a:lnTo>
                    <a:pt x="19" y="116"/>
                  </a:lnTo>
                  <a:lnTo>
                    <a:pt x="19" y="116"/>
                  </a:lnTo>
                  <a:lnTo>
                    <a:pt x="22" y="116"/>
                  </a:lnTo>
                  <a:lnTo>
                    <a:pt x="22" y="116"/>
                  </a:lnTo>
                  <a:lnTo>
                    <a:pt x="22" y="119"/>
                  </a:lnTo>
                  <a:lnTo>
                    <a:pt x="22" y="119"/>
                  </a:lnTo>
                  <a:lnTo>
                    <a:pt x="22" y="119"/>
                  </a:lnTo>
                  <a:lnTo>
                    <a:pt x="22" y="121"/>
                  </a:lnTo>
                  <a:lnTo>
                    <a:pt x="22" y="121"/>
                  </a:lnTo>
                  <a:lnTo>
                    <a:pt x="24" y="123"/>
                  </a:lnTo>
                  <a:lnTo>
                    <a:pt x="24" y="123"/>
                  </a:lnTo>
                  <a:lnTo>
                    <a:pt x="26" y="123"/>
                  </a:lnTo>
                  <a:lnTo>
                    <a:pt x="31" y="123"/>
                  </a:lnTo>
                  <a:lnTo>
                    <a:pt x="31" y="121"/>
                  </a:lnTo>
                  <a:lnTo>
                    <a:pt x="31" y="121"/>
                  </a:lnTo>
                  <a:lnTo>
                    <a:pt x="33" y="123"/>
                  </a:lnTo>
                  <a:lnTo>
                    <a:pt x="36" y="126"/>
                  </a:lnTo>
                  <a:lnTo>
                    <a:pt x="36" y="126"/>
                  </a:lnTo>
                  <a:lnTo>
                    <a:pt x="38" y="128"/>
                  </a:lnTo>
                  <a:lnTo>
                    <a:pt x="38" y="128"/>
                  </a:lnTo>
                  <a:lnTo>
                    <a:pt x="43" y="128"/>
                  </a:lnTo>
                  <a:lnTo>
                    <a:pt x="45" y="128"/>
                  </a:lnTo>
                  <a:lnTo>
                    <a:pt x="45" y="128"/>
                  </a:lnTo>
                  <a:lnTo>
                    <a:pt x="43" y="128"/>
                  </a:lnTo>
                  <a:lnTo>
                    <a:pt x="43" y="128"/>
                  </a:lnTo>
                  <a:lnTo>
                    <a:pt x="43" y="128"/>
                  </a:lnTo>
                  <a:lnTo>
                    <a:pt x="43" y="130"/>
                  </a:lnTo>
                  <a:lnTo>
                    <a:pt x="45" y="128"/>
                  </a:lnTo>
                  <a:lnTo>
                    <a:pt x="48" y="130"/>
                  </a:lnTo>
                  <a:lnTo>
                    <a:pt x="50" y="130"/>
                  </a:lnTo>
                  <a:lnTo>
                    <a:pt x="45" y="133"/>
                  </a:lnTo>
                  <a:lnTo>
                    <a:pt x="43" y="130"/>
                  </a:lnTo>
                  <a:lnTo>
                    <a:pt x="43" y="130"/>
                  </a:lnTo>
                  <a:lnTo>
                    <a:pt x="43" y="133"/>
                  </a:lnTo>
                  <a:lnTo>
                    <a:pt x="43" y="133"/>
                  </a:lnTo>
                  <a:lnTo>
                    <a:pt x="43" y="135"/>
                  </a:lnTo>
                  <a:lnTo>
                    <a:pt x="45" y="135"/>
                  </a:lnTo>
                  <a:lnTo>
                    <a:pt x="48" y="138"/>
                  </a:lnTo>
                  <a:lnTo>
                    <a:pt x="48" y="138"/>
                  </a:lnTo>
                  <a:lnTo>
                    <a:pt x="48" y="140"/>
                  </a:lnTo>
                  <a:lnTo>
                    <a:pt x="43" y="140"/>
                  </a:lnTo>
                  <a:lnTo>
                    <a:pt x="45" y="142"/>
                  </a:lnTo>
                  <a:lnTo>
                    <a:pt x="45" y="142"/>
                  </a:lnTo>
                  <a:lnTo>
                    <a:pt x="43" y="142"/>
                  </a:lnTo>
                  <a:lnTo>
                    <a:pt x="43" y="142"/>
                  </a:lnTo>
                  <a:lnTo>
                    <a:pt x="41" y="142"/>
                  </a:lnTo>
                  <a:lnTo>
                    <a:pt x="41" y="142"/>
                  </a:lnTo>
                  <a:lnTo>
                    <a:pt x="41" y="142"/>
                  </a:lnTo>
                  <a:lnTo>
                    <a:pt x="43" y="147"/>
                  </a:lnTo>
                  <a:lnTo>
                    <a:pt x="43" y="149"/>
                  </a:lnTo>
                  <a:lnTo>
                    <a:pt x="45" y="152"/>
                  </a:lnTo>
                  <a:lnTo>
                    <a:pt x="45" y="157"/>
                  </a:lnTo>
                  <a:lnTo>
                    <a:pt x="48" y="157"/>
                  </a:lnTo>
                  <a:lnTo>
                    <a:pt x="48" y="157"/>
                  </a:lnTo>
                  <a:lnTo>
                    <a:pt x="48" y="157"/>
                  </a:lnTo>
                  <a:lnTo>
                    <a:pt x="48" y="159"/>
                  </a:lnTo>
                  <a:lnTo>
                    <a:pt x="48" y="159"/>
                  </a:lnTo>
                  <a:lnTo>
                    <a:pt x="48" y="161"/>
                  </a:lnTo>
                  <a:lnTo>
                    <a:pt x="48" y="161"/>
                  </a:lnTo>
                  <a:lnTo>
                    <a:pt x="50" y="161"/>
                  </a:lnTo>
                  <a:lnTo>
                    <a:pt x="50" y="164"/>
                  </a:lnTo>
                  <a:lnTo>
                    <a:pt x="50" y="164"/>
                  </a:lnTo>
                  <a:lnTo>
                    <a:pt x="50" y="166"/>
                  </a:lnTo>
                  <a:lnTo>
                    <a:pt x="48" y="166"/>
                  </a:lnTo>
                  <a:lnTo>
                    <a:pt x="48" y="168"/>
                  </a:lnTo>
                  <a:lnTo>
                    <a:pt x="48" y="168"/>
                  </a:lnTo>
                  <a:lnTo>
                    <a:pt x="48" y="168"/>
                  </a:lnTo>
                  <a:lnTo>
                    <a:pt x="50" y="175"/>
                  </a:lnTo>
                  <a:lnTo>
                    <a:pt x="50" y="175"/>
                  </a:lnTo>
                  <a:lnTo>
                    <a:pt x="50" y="175"/>
                  </a:lnTo>
                  <a:lnTo>
                    <a:pt x="50" y="178"/>
                  </a:lnTo>
                  <a:lnTo>
                    <a:pt x="50" y="178"/>
                  </a:lnTo>
                  <a:lnTo>
                    <a:pt x="50" y="178"/>
                  </a:lnTo>
                  <a:lnTo>
                    <a:pt x="48" y="178"/>
                  </a:lnTo>
                  <a:lnTo>
                    <a:pt x="48" y="178"/>
                  </a:lnTo>
                  <a:lnTo>
                    <a:pt x="48" y="180"/>
                  </a:lnTo>
                  <a:lnTo>
                    <a:pt x="45" y="187"/>
                  </a:lnTo>
                  <a:lnTo>
                    <a:pt x="45" y="187"/>
                  </a:lnTo>
                  <a:lnTo>
                    <a:pt x="45" y="190"/>
                  </a:lnTo>
                  <a:lnTo>
                    <a:pt x="43" y="192"/>
                  </a:lnTo>
                  <a:lnTo>
                    <a:pt x="43" y="194"/>
                  </a:lnTo>
                  <a:lnTo>
                    <a:pt x="43" y="197"/>
                  </a:lnTo>
                  <a:lnTo>
                    <a:pt x="41" y="197"/>
                  </a:lnTo>
                  <a:lnTo>
                    <a:pt x="41" y="199"/>
                  </a:lnTo>
                  <a:lnTo>
                    <a:pt x="43" y="204"/>
                  </a:lnTo>
                  <a:lnTo>
                    <a:pt x="48" y="202"/>
                  </a:lnTo>
                  <a:lnTo>
                    <a:pt x="48" y="202"/>
                  </a:lnTo>
                  <a:lnTo>
                    <a:pt x="50" y="199"/>
                  </a:lnTo>
                  <a:lnTo>
                    <a:pt x="52" y="197"/>
                  </a:lnTo>
                  <a:lnTo>
                    <a:pt x="55" y="197"/>
                  </a:lnTo>
                  <a:lnTo>
                    <a:pt x="52" y="202"/>
                  </a:lnTo>
                  <a:lnTo>
                    <a:pt x="55" y="199"/>
                  </a:lnTo>
                  <a:lnTo>
                    <a:pt x="57" y="199"/>
                  </a:lnTo>
                  <a:lnTo>
                    <a:pt x="55" y="202"/>
                  </a:lnTo>
                  <a:lnTo>
                    <a:pt x="55" y="204"/>
                  </a:lnTo>
                  <a:lnTo>
                    <a:pt x="55" y="204"/>
                  </a:lnTo>
                  <a:lnTo>
                    <a:pt x="67" y="192"/>
                  </a:lnTo>
                  <a:lnTo>
                    <a:pt x="69" y="192"/>
                  </a:lnTo>
                  <a:lnTo>
                    <a:pt x="69" y="192"/>
                  </a:lnTo>
                  <a:lnTo>
                    <a:pt x="62" y="199"/>
                  </a:lnTo>
                  <a:lnTo>
                    <a:pt x="62" y="202"/>
                  </a:lnTo>
                  <a:lnTo>
                    <a:pt x="64" y="199"/>
                  </a:lnTo>
                  <a:lnTo>
                    <a:pt x="67" y="199"/>
                  </a:lnTo>
                  <a:lnTo>
                    <a:pt x="69" y="199"/>
                  </a:lnTo>
                  <a:lnTo>
                    <a:pt x="67" y="202"/>
                  </a:lnTo>
                  <a:lnTo>
                    <a:pt x="67" y="204"/>
                  </a:lnTo>
                  <a:lnTo>
                    <a:pt x="64" y="206"/>
                  </a:lnTo>
                  <a:lnTo>
                    <a:pt x="64" y="206"/>
                  </a:lnTo>
                  <a:lnTo>
                    <a:pt x="64" y="209"/>
                  </a:lnTo>
                  <a:lnTo>
                    <a:pt x="62" y="211"/>
                  </a:lnTo>
                  <a:lnTo>
                    <a:pt x="62" y="213"/>
                  </a:lnTo>
                  <a:lnTo>
                    <a:pt x="62" y="213"/>
                  </a:lnTo>
                  <a:lnTo>
                    <a:pt x="64" y="216"/>
                  </a:lnTo>
                  <a:lnTo>
                    <a:pt x="67" y="216"/>
                  </a:lnTo>
                  <a:lnTo>
                    <a:pt x="71" y="218"/>
                  </a:lnTo>
                  <a:lnTo>
                    <a:pt x="71" y="218"/>
                  </a:lnTo>
                  <a:lnTo>
                    <a:pt x="74" y="218"/>
                  </a:lnTo>
                  <a:lnTo>
                    <a:pt x="74" y="216"/>
                  </a:lnTo>
                  <a:lnTo>
                    <a:pt x="74" y="216"/>
                  </a:lnTo>
                  <a:lnTo>
                    <a:pt x="74" y="216"/>
                  </a:lnTo>
                  <a:lnTo>
                    <a:pt x="76" y="216"/>
                  </a:lnTo>
                  <a:lnTo>
                    <a:pt x="81" y="213"/>
                  </a:lnTo>
                  <a:lnTo>
                    <a:pt x="81" y="216"/>
                  </a:lnTo>
                  <a:lnTo>
                    <a:pt x="83" y="216"/>
                  </a:lnTo>
                  <a:lnTo>
                    <a:pt x="76" y="218"/>
                  </a:lnTo>
                  <a:lnTo>
                    <a:pt x="76" y="218"/>
                  </a:lnTo>
                  <a:lnTo>
                    <a:pt x="76" y="218"/>
                  </a:lnTo>
                  <a:lnTo>
                    <a:pt x="76" y="220"/>
                  </a:lnTo>
                  <a:lnTo>
                    <a:pt x="76" y="220"/>
                  </a:lnTo>
                  <a:lnTo>
                    <a:pt x="76" y="223"/>
                  </a:lnTo>
                  <a:lnTo>
                    <a:pt x="74" y="225"/>
                  </a:lnTo>
                  <a:lnTo>
                    <a:pt x="71" y="228"/>
                  </a:lnTo>
                  <a:lnTo>
                    <a:pt x="71" y="230"/>
                  </a:lnTo>
                  <a:lnTo>
                    <a:pt x="71" y="232"/>
                  </a:lnTo>
                  <a:lnTo>
                    <a:pt x="74" y="235"/>
                  </a:lnTo>
                  <a:lnTo>
                    <a:pt x="76" y="235"/>
                  </a:lnTo>
                  <a:lnTo>
                    <a:pt x="78" y="235"/>
                  </a:lnTo>
                  <a:lnTo>
                    <a:pt x="78" y="235"/>
                  </a:lnTo>
                  <a:lnTo>
                    <a:pt x="78" y="235"/>
                  </a:lnTo>
                  <a:lnTo>
                    <a:pt x="78" y="235"/>
                  </a:lnTo>
                  <a:lnTo>
                    <a:pt x="78" y="237"/>
                  </a:lnTo>
                  <a:lnTo>
                    <a:pt x="81" y="237"/>
                  </a:lnTo>
                  <a:lnTo>
                    <a:pt x="81" y="237"/>
                  </a:lnTo>
                  <a:lnTo>
                    <a:pt x="81" y="237"/>
                  </a:lnTo>
                  <a:lnTo>
                    <a:pt x="81" y="239"/>
                  </a:lnTo>
                  <a:lnTo>
                    <a:pt x="81" y="242"/>
                  </a:lnTo>
                  <a:lnTo>
                    <a:pt x="83" y="242"/>
                  </a:lnTo>
                  <a:lnTo>
                    <a:pt x="83" y="242"/>
                  </a:lnTo>
                  <a:lnTo>
                    <a:pt x="83" y="239"/>
                  </a:lnTo>
                  <a:lnTo>
                    <a:pt x="86" y="239"/>
                  </a:lnTo>
                  <a:lnTo>
                    <a:pt x="83" y="242"/>
                  </a:lnTo>
                  <a:lnTo>
                    <a:pt x="83" y="242"/>
                  </a:lnTo>
                  <a:lnTo>
                    <a:pt x="86" y="242"/>
                  </a:lnTo>
                  <a:lnTo>
                    <a:pt x="86" y="242"/>
                  </a:lnTo>
                  <a:lnTo>
                    <a:pt x="90" y="244"/>
                  </a:lnTo>
                  <a:lnTo>
                    <a:pt x="88" y="246"/>
                  </a:lnTo>
                  <a:lnTo>
                    <a:pt x="88" y="246"/>
                  </a:lnTo>
                  <a:lnTo>
                    <a:pt x="86" y="246"/>
                  </a:lnTo>
                  <a:lnTo>
                    <a:pt x="88" y="246"/>
                  </a:lnTo>
                  <a:lnTo>
                    <a:pt x="88" y="249"/>
                  </a:lnTo>
                  <a:lnTo>
                    <a:pt x="90" y="249"/>
                  </a:lnTo>
                  <a:lnTo>
                    <a:pt x="90" y="251"/>
                  </a:lnTo>
                  <a:lnTo>
                    <a:pt x="95" y="251"/>
                  </a:lnTo>
                  <a:lnTo>
                    <a:pt x="95" y="251"/>
                  </a:lnTo>
                  <a:lnTo>
                    <a:pt x="93" y="251"/>
                  </a:lnTo>
                  <a:lnTo>
                    <a:pt x="93" y="251"/>
                  </a:lnTo>
                  <a:lnTo>
                    <a:pt x="93" y="251"/>
                  </a:lnTo>
                  <a:lnTo>
                    <a:pt x="90" y="254"/>
                  </a:lnTo>
                  <a:lnTo>
                    <a:pt x="90" y="254"/>
                  </a:lnTo>
                  <a:lnTo>
                    <a:pt x="90" y="254"/>
                  </a:lnTo>
                  <a:lnTo>
                    <a:pt x="90" y="254"/>
                  </a:lnTo>
                  <a:lnTo>
                    <a:pt x="88" y="254"/>
                  </a:lnTo>
                  <a:lnTo>
                    <a:pt x="88" y="256"/>
                  </a:lnTo>
                  <a:lnTo>
                    <a:pt x="88" y="256"/>
                  </a:lnTo>
                  <a:lnTo>
                    <a:pt x="88" y="256"/>
                  </a:lnTo>
                  <a:lnTo>
                    <a:pt x="88" y="256"/>
                  </a:lnTo>
                  <a:lnTo>
                    <a:pt x="88" y="258"/>
                  </a:lnTo>
                  <a:lnTo>
                    <a:pt x="88" y="258"/>
                  </a:lnTo>
                  <a:lnTo>
                    <a:pt x="88" y="261"/>
                  </a:lnTo>
                  <a:lnTo>
                    <a:pt x="88" y="258"/>
                  </a:lnTo>
                  <a:lnTo>
                    <a:pt x="90" y="258"/>
                  </a:lnTo>
                  <a:lnTo>
                    <a:pt x="90" y="261"/>
                  </a:lnTo>
                  <a:lnTo>
                    <a:pt x="90" y="261"/>
                  </a:lnTo>
                  <a:lnTo>
                    <a:pt x="95" y="258"/>
                  </a:lnTo>
                  <a:lnTo>
                    <a:pt x="97" y="258"/>
                  </a:lnTo>
                  <a:lnTo>
                    <a:pt x="97" y="258"/>
                  </a:lnTo>
                  <a:lnTo>
                    <a:pt x="97" y="256"/>
                  </a:lnTo>
                  <a:lnTo>
                    <a:pt x="97" y="256"/>
                  </a:lnTo>
                  <a:lnTo>
                    <a:pt x="97" y="256"/>
                  </a:lnTo>
                  <a:lnTo>
                    <a:pt x="97" y="256"/>
                  </a:lnTo>
                  <a:lnTo>
                    <a:pt x="100" y="256"/>
                  </a:lnTo>
                  <a:lnTo>
                    <a:pt x="100" y="256"/>
                  </a:lnTo>
                  <a:lnTo>
                    <a:pt x="100" y="258"/>
                  </a:lnTo>
                  <a:lnTo>
                    <a:pt x="102" y="258"/>
                  </a:lnTo>
                  <a:lnTo>
                    <a:pt x="102" y="258"/>
                  </a:lnTo>
                  <a:lnTo>
                    <a:pt x="104" y="256"/>
                  </a:lnTo>
                  <a:lnTo>
                    <a:pt x="107" y="254"/>
                  </a:lnTo>
                  <a:lnTo>
                    <a:pt x="107" y="256"/>
                  </a:lnTo>
                  <a:lnTo>
                    <a:pt x="104" y="258"/>
                  </a:lnTo>
                  <a:lnTo>
                    <a:pt x="104" y="258"/>
                  </a:lnTo>
                  <a:lnTo>
                    <a:pt x="102" y="258"/>
                  </a:lnTo>
                  <a:lnTo>
                    <a:pt x="102" y="261"/>
                  </a:lnTo>
                  <a:lnTo>
                    <a:pt x="104" y="261"/>
                  </a:lnTo>
                  <a:lnTo>
                    <a:pt x="104" y="261"/>
                  </a:lnTo>
                  <a:lnTo>
                    <a:pt x="107" y="261"/>
                  </a:lnTo>
                  <a:lnTo>
                    <a:pt x="107" y="261"/>
                  </a:lnTo>
                  <a:lnTo>
                    <a:pt x="104" y="261"/>
                  </a:lnTo>
                  <a:lnTo>
                    <a:pt x="102" y="261"/>
                  </a:lnTo>
                  <a:lnTo>
                    <a:pt x="102" y="263"/>
                  </a:lnTo>
                  <a:lnTo>
                    <a:pt x="104" y="263"/>
                  </a:lnTo>
                  <a:lnTo>
                    <a:pt x="104" y="263"/>
                  </a:lnTo>
                  <a:lnTo>
                    <a:pt x="102" y="263"/>
                  </a:lnTo>
                  <a:lnTo>
                    <a:pt x="102" y="265"/>
                  </a:lnTo>
                  <a:lnTo>
                    <a:pt x="102" y="265"/>
                  </a:lnTo>
                  <a:lnTo>
                    <a:pt x="102" y="268"/>
                  </a:lnTo>
                  <a:lnTo>
                    <a:pt x="102" y="268"/>
                  </a:lnTo>
                  <a:lnTo>
                    <a:pt x="102" y="268"/>
                  </a:lnTo>
                  <a:lnTo>
                    <a:pt x="102" y="268"/>
                  </a:lnTo>
                  <a:lnTo>
                    <a:pt x="102" y="268"/>
                  </a:lnTo>
                  <a:lnTo>
                    <a:pt x="102" y="268"/>
                  </a:lnTo>
                  <a:lnTo>
                    <a:pt x="100" y="268"/>
                  </a:lnTo>
                  <a:lnTo>
                    <a:pt x="100" y="270"/>
                  </a:lnTo>
                  <a:lnTo>
                    <a:pt x="100" y="270"/>
                  </a:lnTo>
                  <a:lnTo>
                    <a:pt x="102" y="270"/>
                  </a:lnTo>
                  <a:lnTo>
                    <a:pt x="102" y="270"/>
                  </a:lnTo>
                  <a:lnTo>
                    <a:pt x="104" y="273"/>
                  </a:lnTo>
                  <a:lnTo>
                    <a:pt x="104" y="273"/>
                  </a:lnTo>
                  <a:lnTo>
                    <a:pt x="109" y="277"/>
                  </a:lnTo>
                  <a:lnTo>
                    <a:pt x="109" y="277"/>
                  </a:lnTo>
                  <a:lnTo>
                    <a:pt x="109" y="280"/>
                  </a:lnTo>
                  <a:lnTo>
                    <a:pt x="109" y="280"/>
                  </a:lnTo>
                  <a:lnTo>
                    <a:pt x="104" y="280"/>
                  </a:lnTo>
                  <a:lnTo>
                    <a:pt x="104" y="280"/>
                  </a:lnTo>
                  <a:lnTo>
                    <a:pt x="104" y="282"/>
                  </a:lnTo>
                  <a:lnTo>
                    <a:pt x="104" y="282"/>
                  </a:lnTo>
                  <a:lnTo>
                    <a:pt x="104" y="284"/>
                  </a:lnTo>
                  <a:lnTo>
                    <a:pt x="104" y="284"/>
                  </a:lnTo>
                  <a:lnTo>
                    <a:pt x="102" y="284"/>
                  </a:lnTo>
                  <a:lnTo>
                    <a:pt x="102" y="284"/>
                  </a:lnTo>
                  <a:lnTo>
                    <a:pt x="102" y="284"/>
                  </a:lnTo>
                  <a:lnTo>
                    <a:pt x="100" y="284"/>
                  </a:lnTo>
                  <a:lnTo>
                    <a:pt x="100" y="287"/>
                  </a:lnTo>
                  <a:lnTo>
                    <a:pt x="102" y="287"/>
                  </a:lnTo>
                  <a:lnTo>
                    <a:pt x="102" y="287"/>
                  </a:lnTo>
                  <a:lnTo>
                    <a:pt x="102" y="287"/>
                  </a:lnTo>
                  <a:lnTo>
                    <a:pt x="104" y="287"/>
                  </a:lnTo>
                  <a:lnTo>
                    <a:pt x="102" y="289"/>
                  </a:lnTo>
                  <a:lnTo>
                    <a:pt x="102" y="289"/>
                  </a:lnTo>
                  <a:lnTo>
                    <a:pt x="102" y="289"/>
                  </a:lnTo>
                  <a:lnTo>
                    <a:pt x="102" y="289"/>
                  </a:lnTo>
                  <a:lnTo>
                    <a:pt x="102" y="289"/>
                  </a:lnTo>
                  <a:lnTo>
                    <a:pt x="102" y="291"/>
                  </a:lnTo>
                  <a:lnTo>
                    <a:pt x="102" y="291"/>
                  </a:lnTo>
                  <a:lnTo>
                    <a:pt x="102" y="291"/>
                  </a:lnTo>
                  <a:lnTo>
                    <a:pt x="104" y="291"/>
                  </a:lnTo>
                  <a:lnTo>
                    <a:pt x="107" y="291"/>
                  </a:lnTo>
                  <a:lnTo>
                    <a:pt x="107" y="291"/>
                  </a:lnTo>
                  <a:lnTo>
                    <a:pt x="107" y="294"/>
                  </a:lnTo>
                  <a:lnTo>
                    <a:pt x="109" y="294"/>
                  </a:lnTo>
                  <a:lnTo>
                    <a:pt x="109" y="296"/>
                  </a:lnTo>
                  <a:lnTo>
                    <a:pt x="109" y="296"/>
                  </a:lnTo>
                  <a:lnTo>
                    <a:pt x="112" y="299"/>
                  </a:lnTo>
                  <a:lnTo>
                    <a:pt x="116" y="299"/>
                  </a:lnTo>
                  <a:lnTo>
                    <a:pt x="116" y="299"/>
                  </a:lnTo>
                  <a:lnTo>
                    <a:pt x="112" y="299"/>
                  </a:lnTo>
                  <a:lnTo>
                    <a:pt x="109" y="299"/>
                  </a:lnTo>
                  <a:lnTo>
                    <a:pt x="107" y="299"/>
                  </a:lnTo>
                  <a:lnTo>
                    <a:pt x="107" y="296"/>
                  </a:lnTo>
                  <a:lnTo>
                    <a:pt x="107" y="294"/>
                  </a:lnTo>
                  <a:lnTo>
                    <a:pt x="102" y="291"/>
                  </a:lnTo>
                  <a:lnTo>
                    <a:pt x="102" y="291"/>
                  </a:lnTo>
                  <a:lnTo>
                    <a:pt x="100" y="291"/>
                  </a:lnTo>
                  <a:lnTo>
                    <a:pt x="100" y="291"/>
                  </a:lnTo>
                  <a:lnTo>
                    <a:pt x="100" y="291"/>
                  </a:lnTo>
                  <a:lnTo>
                    <a:pt x="100" y="291"/>
                  </a:lnTo>
                  <a:lnTo>
                    <a:pt x="100" y="294"/>
                  </a:lnTo>
                  <a:lnTo>
                    <a:pt x="97" y="294"/>
                  </a:lnTo>
                  <a:lnTo>
                    <a:pt x="97" y="294"/>
                  </a:lnTo>
                  <a:lnTo>
                    <a:pt x="95" y="291"/>
                  </a:lnTo>
                  <a:lnTo>
                    <a:pt x="95" y="291"/>
                  </a:lnTo>
                  <a:lnTo>
                    <a:pt x="90" y="291"/>
                  </a:lnTo>
                  <a:lnTo>
                    <a:pt x="93" y="291"/>
                  </a:lnTo>
                  <a:lnTo>
                    <a:pt x="93" y="294"/>
                  </a:lnTo>
                  <a:lnTo>
                    <a:pt x="93" y="294"/>
                  </a:lnTo>
                  <a:lnTo>
                    <a:pt x="93" y="294"/>
                  </a:lnTo>
                  <a:lnTo>
                    <a:pt x="93" y="294"/>
                  </a:lnTo>
                  <a:lnTo>
                    <a:pt x="90" y="294"/>
                  </a:lnTo>
                  <a:lnTo>
                    <a:pt x="93" y="296"/>
                  </a:lnTo>
                  <a:lnTo>
                    <a:pt x="93" y="296"/>
                  </a:lnTo>
                  <a:lnTo>
                    <a:pt x="93" y="299"/>
                  </a:lnTo>
                  <a:lnTo>
                    <a:pt x="95" y="299"/>
                  </a:lnTo>
                  <a:lnTo>
                    <a:pt x="95" y="299"/>
                  </a:lnTo>
                  <a:lnTo>
                    <a:pt x="97" y="299"/>
                  </a:lnTo>
                  <a:lnTo>
                    <a:pt x="97" y="303"/>
                  </a:lnTo>
                  <a:lnTo>
                    <a:pt x="97" y="303"/>
                  </a:lnTo>
                  <a:lnTo>
                    <a:pt x="97" y="306"/>
                  </a:lnTo>
                  <a:lnTo>
                    <a:pt x="97" y="306"/>
                  </a:lnTo>
                  <a:lnTo>
                    <a:pt x="95" y="310"/>
                  </a:lnTo>
                  <a:lnTo>
                    <a:pt x="93" y="313"/>
                  </a:lnTo>
                  <a:lnTo>
                    <a:pt x="95" y="315"/>
                  </a:lnTo>
                  <a:lnTo>
                    <a:pt x="95" y="315"/>
                  </a:lnTo>
                  <a:lnTo>
                    <a:pt x="95" y="315"/>
                  </a:lnTo>
                  <a:lnTo>
                    <a:pt x="95" y="318"/>
                  </a:lnTo>
                  <a:lnTo>
                    <a:pt x="93" y="318"/>
                  </a:lnTo>
                  <a:lnTo>
                    <a:pt x="93" y="320"/>
                  </a:lnTo>
                  <a:lnTo>
                    <a:pt x="95" y="320"/>
                  </a:lnTo>
                  <a:lnTo>
                    <a:pt x="95" y="320"/>
                  </a:lnTo>
                  <a:lnTo>
                    <a:pt x="95" y="320"/>
                  </a:lnTo>
                  <a:lnTo>
                    <a:pt x="97" y="320"/>
                  </a:lnTo>
                  <a:lnTo>
                    <a:pt x="97" y="318"/>
                  </a:lnTo>
                  <a:lnTo>
                    <a:pt x="100" y="315"/>
                  </a:lnTo>
                  <a:lnTo>
                    <a:pt x="100" y="318"/>
                  </a:lnTo>
                  <a:lnTo>
                    <a:pt x="100" y="318"/>
                  </a:lnTo>
                  <a:lnTo>
                    <a:pt x="100" y="318"/>
                  </a:lnTo>
                  <a:lnTo>
                    <a:pt x="100" y="318"/>
                  </a:lnTo>
                  <a:lnTo>
                    <a:pt x="100" y="318"/>
                  </a:lnTo>
                  <a:lnTo>
                    <a:pt x="102" y="318"/>
                  </a:lnTo>
                  <a:lnTo>
                    <a:pt x="102" y="318"/>
                  </a:lnTo>
                  <a:lnTo>
                    <a:pt x="102" y="318"/>
                  </a:lnTo>
                  <a:lnTo>
                    <a:pt x="102" y="318"/>
                  </a:lnTo>
                  <a:lnTo>
                    <a:pt x="102" y="318"/>
                  </a:lnTo>
                  <a:lnTo>
                    <a:pt x="102" y="318"/>
                  </a:lnTo>
                  <a:lnTo>
                    <a:pt x="104" y="318"/>
                  </a:lnTo>
                  <a:lnTo>
                    <a:pt x="104" y="318"/>
                  </a:lnTo>
                  <a:lnTo>
                    <a:pt x="100" y="320"/>
                  </a:lnTo>
                  <a:lnTo>
                    <a:pt x="100" y="322"/>
                  </a:lnTo>
                  <a:lnTo>
                    <a:pt x="102" y="322"/>
                  </a:lnTo>
                  <a:lnTo>
                    <a:pt x="102" y="325"/>
                  </a:lnTo>
                  <a:lnTo>
                    <a:pt x="102" y="325"/>
                  </a:lnTo>
                  <a:lnTo>
                    <a:pt x="102" y="327"/>
                  </a:lnTo>
                  <a:lnTo>
                    <a:pt x="97" y="327"/>
                  </a:lnTo>
                  <a:lnTo>
                    <a:pt x="97" y="327"/>
                  </a:lnTo>
                  <a:lnTo>
                    <a:pt x="100" y="327"/>
                  </a:lnTo>
                  <a:lnTo>
                    <a:pt x="100" y="327"/>
                  </a:lnTo>
                  <a:lnTo>
                    <a:pt x="102" y="329"/>
                  </a:lnTo>
                  <a:lnTo>
                    <a:pt x="100" y="329"/>
                  </a:lnTo>
                  <a:lnTo>
                    <a:pt x="97" y="332"/>
                  </a:lnTo>
                  <a:lnTo>
                    <a:pt x="97" y="332"/>
                  </a:lnTo>
                  <a:lnTo>
                    <a:pt x="95" y="334"/>
                  </a:lnTo>
                  <a:lnTo>
                    <a:pt x="95" y="334"/>
                  </a:lnTo>
                  <a:lnTo>
                    <a:pt x="93" y="339"/>
                  </a:lnTo>
                  <a:lnTo>
                    <a:pt x="90" y="339"/>
                  </a:lnTo>
                  <a:lnTo>
                    <a:pt x="93" y="341"/>
                  </a:lnTo>
                  <a:lnTo>
                    <a:pt x="93" y="344"/>
                  </a:lnTo>
                  <a:lnTo>
                    <a:pt x="93" y="344"/>
                  </a:lnTo>
                  <a:lnTo>
                    <a:pt x="93" y="344"/>
                  </a:lnTo>
                  <a:lnTo>
                    <a:pt x="90" y="344"/>
                  </a:lnTo>
                  <a:lnTo>
                    <a:pt x="90" y="346"/>
                  </a:lnTo>
                  <a:lnTo>
                    <a:pt x="93" y="346"/>
                  </a:lnTo>
                  <a:lnTo>
                    <a:pt x="93" y="348"/>
                  </a:lnTo>
                  <a:lnTo>
                    <a:pt x="93" y="348"/>
                  </a:lnTo>
                  <a:lnTo>
                    <a:pt x="93" y="351"/>
                  </a:lnTo>
                  <a:lnTo>
                    <a:pt x="90" y="351"/>
                  </a:lnTo>
                  <a:lnTo>
                    <a:pt x="90" y="348"/>
                  </a:lnTo>
                  <a:lnTo>
                    <a:pt x="88" y="351"/>
                  </a:lnTo>
                  <a:lnTo>
                    <a:pt x="90" y="353"/>
                  </a:lnTo>
                  <a:lnTo>
                    <a:pt x="90" y="353"/>
                  </a:lnTo>
                  <a:lnTo>
                    <a:pt x="90" y="355"/>
                  </a:lnTo>
                  <a:lnTo>
                    <a:pt x="90" y="355"/>
                  </a:lnTo>
                  <a:lnTo>
                    <a:pt x="90" y="353"/>
                  </a:lnTo>
                  <a:lnTo>
                    <a:pt x="88" y="353"/>
                  </a:lnTo>
                  <a:lnTo>
                    <a:pt x="88" y="353"/>
                  </a:lnTo>
                  <a:lnTo>
                    <a:pt x="88" y="355"/>
                  </a:lnTo>
                  <a:lnTo>
                    <a:pt x="88" y="355"/>
                  </a:lnTo>
                  <a:lnTo>
                    <a:pt x="88" y="355"/>
                  </a:lnTo>
                  <a:lnTo>
                    <a:pt x="88" y="355"/>
                  </a:lnTo>
                  <a:lnTo>
                    <a:pt x="88" y="358"/>
                  </a:lnTo>
                  <a:lnTo>
                    <a:pt x="88" y="358"/>
                  </a:lnTo>
                  <a:lnTo>
                    <a:pt x="88" y="358"/>
                  </a:lnTo>
                  <a:lnTo>
                    <a:pt x="88" y="358"/>
                  </a:lnTo>
                  <a:lnTo>
                    <a:pt x="88" y="360"/>
                  </a:lnTo>
                  <a:lnTo>
                    <a:pt x="88" y="360"/>
                  </a:lnTo>
                  <a:lnTo>
                    <a:pt x="88" y="362"/>
                  </a:lnTo>
                  <a:lnTo>
                    <a:pt x="88" y="362"/>
                  </a:lnTo>
                  <a:lnTo>
                    <a:pt x="88" y="362"/>
                  </a:lnTo>
                  <a:lnTo>
                    <a:pt x="88" y="362"/>
                  </a:lnTo>
                  <a:lnTo>
                    <a:pt x="88" y="360"/>
                  </a:lnTo>
                  <a:lnTo>
                    <a:pt x="90" y="360"/>
                  </a:lnTo>
                  <a:lnTo>
                    <a:pt x="90" y="360"/>
                  </a:lnTo>
                  <a:lnTo>
                    <a:pt x="90" y="362"/>
                  </a:lnTo>
                  <a:lnTo>
                    <a:pt x="90" y="365"/>
                  </a:lnTo>
                  <a:lnTo>
                    <a:pt x="90" y="365"/>
                  </a:lnTo>
                  <a:lnTo>
                    <a:pt x="90" y="365"/>
                  </a:lnTo>
                  <a:lnTo>
                    <a:pt x="90" y="367"/>
                  </a:lnTo>
                  <a:lnTo>
                    <a:pt x="90" y="367"/>
                  </a:lnTo>
                  <a:lnTo>
                    <a:pt x="88" y="367"/>
                  </a:lnTo>
                  <a:lnTo>
                    <a:pt x="88" y="370"/>
                  </a:lnTo>
                  <a:lnTo>
                    <a:pt x="88" y="367"/>
                  </a:lnTo>
                  <a:lnTo>
                    <a:pt x="88" y="367"/>
                  </a:lnTo>
                  <a:lnTo>
                    <a:pt x="88" y="365"/>
                  </a:lnTo>
                  <a:lnTo>
                    <a:pt x="88" y="365"/>
                  </a:lnTo>
                  <a:lnTo>
                    <a:pt x="86" y="365"/>
                  </a:lnTo>
                  <a:lnTo>
                    <a:pt x="86" y="365"/>
                  </a:lnTo>
                  <a:lnTo>
                    <a:pt x="83" y="365"/>
                  </a:lnTo>
                  <a:lnTo>
                    <a:pt x="83" y="367"/>
                  </a:lnTo>
                  <a:lnTo>
                    <a:pt x="86" y="370"/>
                  </a:lnTo>
                  <a:lnTo>
                    <a:pt x="83" y="370"/>
                  </a:lnTo>
                  <a:lnTo>
                    <a:pt x="83" y="370"/>
                  </a:lnTo>
                  <a:lnTo>
                    <a:pt x="81" y="367"/>
                  </a:lnTo>
                  <a:lnTo>
                    <a:pt x="81" y="367"/>
                  </a:lnTo>
                  <a:lnTo>
                    <a:pt x="78" y="367"/>
                  </a:lnTo>
                  <a:lnTo>
                    <a:pt x="78" y="367"/>
                  </a:lnTo>
                  <a:lnTo>
                    <a:pt x="78" y="370"/>
                  </a:lnTo>
                  <a:lnTo>
                    <a:pt x="81" y="367"/>
                  </a:lnTo>
                  <a:lnTo>
                    <a:pt x="81" y="370"/>
                  </a:lnTo>
                  <a:lnTo>
                    <a:pt x="81" y="370"/>
                  </a:lnTo>
                  <a:lnTo>
                    <a:pt x="81" y="370"/>
                  </a:lnTo>
                  <a:lnTo>
                    <a:pt x="81" y="372"/>
                  </a:lnTo>
                  <a:lnTo>
                    <a:pt x="81" y="374"/>
                  </a:lnTo>
                  <a:lnTo>
                    <a:pt x="83" y="377"/>
                  </a:lnTo>
                  <a:lnTo>
                    <a:pt x="83" y="377"/>
                  </a:lnTo>
                  <a:lnTo>
                    <a:pt x="86" y="377"/>
                  </a:lnTo>
                  <a:lnTo>
                    <a:pt x="86" y="379"/>
                  </a:lnTo>
                  <a:lnTo>
                    <a:pt x="86" y="379"/>
                  </a:lnTo>
                  <a:lnTo>
                    <a:pt x="86" y="381"/>
                  </a:lnTo>
                  <a:lnTo>
                    <a:pt x="86" y="381"/>
                  </a:lnTo>
                  <a:lnTo>
                    <a:pt x="86" y="381"/>
                  </a:lnTo>
                  <a:lnTo>
                    <a:pt x="86" y="381"/>
                  </a:lnTo>
                  <a:lnTo>
                    <a:pt x="86" y="381"/>
                  </a:lnTo>
                  <a:lnTo>
                    <a:pt x="83" y="381"/>
                  </a:lnTo>
                  <a:lnTo>
                    <a:pt x="83" y="381"/>
                  </a:lnTo>
                  <a:lnTo>
                    <a:pt x="83" y="384"/>
                  </a:lnTo>
                  <a:lnTo>
                    <a:pt x="83" y="384"/>
                  </a:lnTo>
                  <a:lnTo>
                    <a:pt x="86" y="384"/>
                  </a:lnTo>
                  <a:lnTo>
                    <a:pt x="88" y="386"/>
                  </a:lnTo>
                  <a:lnTo>
                    <a:pt x="88" y="386"/>
                  </a:lnTo>
                  <a:lnTo>
                    <a:pt x="88" y="386"/>
                  </a:lnTo>
                  <a:lnTo>
                    <a:pt x="90" y="389"/>
                  </a:lnTo>
                  <a:lnTo>
                    <a:pt x="90" y="389"/>
                  </a:lnTo>
                  <a:lnTo>
                    <a:pt x="88" y="389"/>
                  </a:lnTo>
                  <a:lnTo>
                    <a:pt x="88" y="389"/>
                  </a:lnTo>
                  <a:lnTo>
                    <a:pt x="88" y="389"/>
                  </a:lnTo>
                  <a:lnTo>
                    <a:pt x="88" y="391"/>
                  </a:lnTo>
                  <a:lnTo>
                    <a:pt x="88" y="391"/>
                  </a:lnTo>
                  <a:lnTo>
                    <a:pt x="86" y="391"/>
                  </a:lnTo>
                  <a:lnTo>
                    <a:pt x="86" y="391"/>
                  </a:lnTo>
                  <a:lnTo>
                    <a:pt x="86" y="393"/>
                  </a:lnTo>
                  <a:lnTo>
                    <a:pt x="86" y="393"/>
                  </a:lnTo>
                  <a:lnTo>
                    <a:pt x="86" y="396"/>
                  </a:lnTo>
                  <a:lnTo>
                    <a:pt x="88" y="396"/>
                  </a:lnTo>
                  <a:lnTo>
                    <a:pt x="88" y="398"/>
                  </a:lnTo>
                  <a:lnTo>
                    <a:pt x="90" y="398"/>
                  </a:lnTo>
                  <a:lnTo>
                    <a:pt x="90" y="396"/>
                  </a:lnTo>
                  <a:lnTo>
                    <a:pt x="93" y="396"/>
                  </a:lnTo>
                  <a:lnTo>
                    <a:pt x="93" y="396"/>
                  </a:lnTo>
                  <a:lnTo>
                    <a:pt x="93" y="398"/>
                  </a:lnTo>
                  <a:lnTo>
                    <a:pt x="93" y="398"/>
                  </a:lnTo>
                  <a:lnTo>
                    <a:pt x="95" y="398"/>
                  </a:lnTo>
                  <a:lnTo>
                    <a:pt x="95" y="398"/>
                  </a:lnTo>
                  <a:lnTo>
                    <a:pt x="95" y="398"/>
                  </a:lnTo>
                  <a:lnTo>
                    <a:pt x="97" y="400"/>
                  </a:lnTo>
                  <a:lnTo>
                    <a:pt x="97" y="400"/>
                  </a:lnTo>
                  <a:lnTo>
                    <a:pt x="100" y="400"/>
                  </a:lnTo>
                  <a:lnTo>
                    <a:pt x="100" y="400"/>
                  </a:lnTo>
                  <a:lnTo>
                    <a:pt x="97" y="398"/>
                  </a:lnTo>
                  <a:lnTo>
                    <a:pt x="95" y="396"/>
                  </a:lnTo>
                  <a:lnTo>
                    <a:pt x="93" y="396"/>
                  </a:lnTo>
                  <a:lnTo>
                    <a:pt x="95" y="393"/>
                  </a:lnTo>
                  <a:lnTo>
                    <a:pt x="97" y="396"/>
                  </a:lnTo>
                  <a:lnTo>
                    <a:pt x="100" y="398"/>
                  </a:lnTo>
                  <a:lnTo>
                    <a:pt x="102" y="400"/>
                  </a:lnTo>
                  <a:lnTo>
                    <a:pt x="102" y="400"/>
                  </a:lnTo>
                  <a:lnTo>
                    <a:pt x="104" y="400"/>
                  </a:lnTo>
                  <a:lnTo>
                    <a:pt x="107" y="403"/>
                  </a:lnTo>
                  <a:lnTo>
                    <a:pt x="109" y="403"/>
                  </a:lnTo>
                  <a:lnTo>
                    <a:pt x="112" y="405"/>
                  </a:lnTo>
                  <a:lnTo>
                    <a:pt x="112" y="405"/>
                  </a:lnTo>
                  <a:lnTo>
                    <a:pt x="112" y="405"/>
                  </a:lnTo>
                  <a:lnTo>
                    <a:pt x="114" y="405"/>
                  </a:lnTo>
                  <a:lnTo>
                    <a:pt x="114" y="405"/>
                  </a:lnTo>
                  <a:lnTo>
                    <a:pt x="116" y="405"/>
                  </a:lnTo>
                  <a:lnTo>
                    <a:pt x="116" y="405"/>
                  </a:lnTo>
                  <a:lnTo>
                    <a:pt x="119" y="405"/>
                  </a:lnTo>
                  <a:lnTo>
                    <a:pt x="119" y="407"/>
                  </a:lnTo>
                  <a:lnTo>
                    <a:pt x="119" y="410"/>
                  </a:lnTo>
                  <a:lnTo>
                    <a:pt x="119" y="410"/>
                  </a:lnTo>
                  <a:lnTo>
                    <a:pt x="121" y="410"/>
                  </a:lnTo>
                  <a:lnTo>
                    <a:pt x="131" y="412"/>
                  </a:lnTo>
                  <a:lnTo>
                    <a:pt x="135" y="415"/>
                  </a:lnTo>
                  <a:lnTo>
                    <a:pt x="135" y="415"/>
                  </a:lnTo>
                  <a:lnTo>
                    <a:pt x="140" y="415"/>
                  </a:lnTo>
                  <a:lnTo>
                    <a:pt x="140" y="415"/>
                  </a:lnTo>
                  <a:lnTo>
                    <a:pt x="145" y="417"/>
                  </a:lnTo>
                  <a:lnTo>
                    <a:pt x="149" y="417"/>
                  </a:lnTo>
                  <a:lnTo>
                    <a:pt x="149" y="417"/>
                  </a:lnTo>
                  <a:lnTo>
                    <a:pt x="149" y="419"/>
                  </a:lnTo>
                  <a:lnTo>
                    <a:pt x="149" y="419"/>
                  </a:lnTo>
                  <a:lnTo>
                    <a:pt x="149" y="419"/>
                  </a:lnTo>
                  <a:lnTo>
                    <a:pt x="149" y="422"/>
                  </a:lnTo>
                  <a:lnTo>
                    <a:pt x="152" y="422"/>
                  </a:lnTo>
                  <a:lnTo>
                    <a:pt x="154" y="422"/>
                  </a:lnTo>
                  <a:lnTo>
                    <a:pt x="154" y="422"/>
                  </a:lnTo>
                  <a:lnTo>
                    <a:pt x="154" y="422"/>
                  </a:lnTo>
                  <a:lnTo>
                    <a:pt x="157" y="424"/>
                  </a:lnTo>
                  <a:lnTo>
                    <a:pt x="157" y="424"/>
                  </a:lnTo>
                  <a:lnTo>
                    <a:pt x="159" y="424"/>
                  </a:lnTo>
                  <a:lnTo>
                    <a:pt x="161" y="424"/>
                  </a:lnTo>
                  <a:lnTo>
                    <a:pt x="161" y="424"/>
                  </a:lnTo>
                  <a:lnTo>
                    <a:pt x="166" y="426"/>
                  </a:lnTo>
                  <a:lnTo>
                    <a:pt x="168" y="429"/>
                  </a:lnTo>
                  <a:lnTo>
                    <a:pt x="168" y="431"/>
                  </a:lnTo>
                  <a:lnTo>
                    <a:pt x="171" y="431"/>
                  </a:lnTo>
                  <a:lnTo>
                    <a:pt x="171" y="433"/>
                  </a:lnTo>
                  <a:lnTo>
                    <a:pt x="171" y="433"/>
                  </a:lnTo>
                  <a:lnTo>
                    <a:pt x="173" y="433"/>
                  </a:lnTo>
                  <a:lnTo>
                    <a:pt x="173" y="433"/>
                  </a:lnTo>
                  <a:lnTo>
                    <a:pt x="173" y="433"/>
                  </a:lnTo>
                  <a:lnTo>
                    <a:pt x="173" y="433"/>
                  </a:lnTo>
                  <a:lnTo>
                    <a:pt x="173" y="433"/>
                  </a:lnTo>
                  <a:lnTo>
                    <a:pt x="173" y="433"/>
                  </a:lnTo>
                  <a:lnTo>
                    <a:pt x="175" y="433"/>
                  </a:lnTo>
                  <a:lnTo>
                    <a:pt x="175" y="436"/>
                  </a:lnTo>
                  <a:lnTo>
                    <a:pt x="180" y="441"/>
                  </a:lnTo>
                  <a:lnTo>
                    <a:pt x="180" y="441"/>
                  </a:lnTo>
                  <a:lnTo>
                    <a:pt x="180" y="441"/>
                  </a:lnTo>
                  <a:lnTo>
                    <a:pt x="180" y="441"/>
                  </a:lnTo>
                  <a:lnTo>
                    <a:pt x="183" y="443"/>
                  </a:lnTo>
                  <a:lnTo>
                    <a:pt x="185" y="443"/>
                  </a:lnTo>
                  <a:lnTo>
                    <a:pt x="185" y="445"/>
                  </a:lnTo>
                  <a:lnTo>
                    <a:pt x="185" y="445"/>
                  </a:lnTo>
                  <a:lnTo>
                    <a:pt x="187" y="448"/>
                  </a:lnTo>
                  <a:lnTo>
                    <a:pt x="187" y="448"/>
                  </a:lnTo>
                  <a:lnTo>
                    <a:pt x="187" y="448"/>
                  </a:lnTo>
                  <a:lnTo>
                    <a:pt x="190" y="450"/>
                  </a:lnTo>
                  <a:lnTo>
                    <a:pt x="194" y="455"/>
                  </a:lnTo>
                  <a:lnTo>
                    <a:pt x="197" y="460"/>
                  </a:lnTo>
                  <a:lnTo>
                    <a:pt x="197" y="460"/>
                  </a:lnTo>
                  <a:lnTo>
                    <a:pt x="199" y="464"/>
                  </a:lnTo>
                  <a:lnTo>
                    <a:pt x="204" y="467"/>
                  </a:lnTo>
                  <a:lnTo>
                    <a:pt x="204" y="469"/>
                  </a:lnTo>
                  <a:lnTo>
                    <a:pt x="206" y="469"/>
                  </a:lnTo>
                  <a:lnTo>
                    <a:pt x="206" y="469"/>
                  </a:lnTo>
                  <a:lnTo>
                    <a:pt x="206" y="471"/>
                  </a:lnTo>
                  <a:lnTo>
                    <a:pt x="206" y="471"/>
                  </a:lnTo>
                  <a:lnTo>
                    <a:pt x="206" y="471"/>
                  </a:lnTo>
                  <a:lnTo>
                    <a:pt x="206" y="471"/>
                  </a:lnTo>
                  <a:lnTo>
                    <a:pt x="206" y="474"/>
                  </a:lnTo>
                  <a:lnTo>
                    <a:pt x="209" y="474"/>
                  </a:lnTo>
                  <a:lnTo>
                    <a:pt x="209" y="474"/>
                  </a:lnTo>
                  <a:lnTo>
                    <a:pt x="209" y="474"/>
                  </a:lnTo>
                  <a:lnTo>
                    <a:pt x="216" y="486"/>
                  </a:lnTo>
                  <a:lnTo>
                    <a:pt x="220" y="493"/>
                  </a:lnTo>
                  <a:lnTo>
                    <a:pt x="220" y="495"/>
                  </a:lnTo>
                  <a:lnTo>
                    <a:pt x="220" y="495"/>
                  </a:lnTo>
                  <a:lnTo>
                    <a:pt x="223" y="495"/>
                  </a:lnTo>
                  <a:lnTo>
                    <a:pt x="223" y="497"/>
                  </a:lnTo>
                  <a:lnTo>
                    <a:pt x="223" y="497"/>
                  </a:lnTo>
                  <a:lnTo>
                    <a:pt x="223" y="497"/>
                  </a:lnTo>
                  <a:lnTo>
                    <a:pt x="225" y="500"/>
                  </a:lnTo>
                  <a:lnTo>
                    <a:pt x="225" y="500"/>
                  </a:lnTo>
                  <a:lnTo>
                    <a:pt x="225" y="505"/>
                  </a:lnTo>
                  <a:lnTo>
                    <a:pt x="225" y="505"/>
                  </a:lnTo>
                  <a:lnTo>
                    <a:pt x="225" y="507"/>
                  </a:lnTo>
                  <a:lnTo>
                    <a:pt x="228" y="509"/>
                  </a:lnTo>
                  <a:lnTo>
                    <a:pt x="228" y="514"/>
                  </a:lnTo>
                  <a:lnTo>
                    <a:pt x="230" y="516"/>
                  </a:lnTo>
                  <a:lnTo>
                    <a:pt x="232" y="521"/>
                  </a:lnTo>
                  <a:lnTo>
                    <a:pt x="235" y="523"/>
                  </a:lnTo>
                  <a:lnTo>
                    <a:pt x="235" y="526"/>
                  </a:lnTo>
                  <a:lnTo>
                    <a:pt x="235" y="526"/>
                  </a:lnTo>
                  <a:lnTo>
                    <a:pt x="235" y="528"/>
                  </a:lnTo>
                  <a:lnTo>
                    <a:pt x="237" y="531"/>
                  </a:lnTo>
                  <a:lnTo>
                    <a:pt x="237" y="533"/>
                  </a:lnTo>
                  <a:lnTo>
                    <a:pt x="239" y="542"/>
                  </a:lnTo>
                  <a:lnTo>
                    <a:pt x="242" y="547"/>
                  </a:lnTo>
                  <a:lnTo>
                    <a:pt x="242" y="549"/>
                  </a:lnTo>
                  <a:lnTo>
                    <a:pt x="242" y="549"/>
                  </a:lnTo>
                  <a:lnTo>
                    <a:pt x="242" y="552"/>
                  </a:lnTo>
                  <a:lnTo>
                    <a:pt x="242" y="552"/>
                  </a:lnTo>
                  <a:lnTo>
                    <a:pt x="244" y="554"/>
                  </a:lnTo>
                  <a:lnTo>
                    <a:pt x="244" y="554"/>
                  </a:lnTo>
                  <a:lnTo>
                    <a:pt x="244" y="557"/>
                  </a:lnTo>
                  <a:lnTo>
                    <a:pt x="244" y="559"/>
                  </a:lnTo>
                  <a:lnTo>
                    <a:pt x="246" y="561"/>
                  </a:lnTo>
                  <a:lnTo>
                    <a:pt x="246" y="561"/>
                  </a:lnTo>
                  <a:lnTo>
                    <a:pt x="246" y="564"/>
                  </a:lnTo>
                  <a:lnTo>
                    <a:pt x="246" y="566"/>
                  </a:lnTo>
                  <a:lnTo>
                    <a:pt x="246" y="568"/>
                  </a:lnTo>
                  <a:lnTo>
                    <a:pt x="246" y="573"/>
                  </a:lnTo>
                  <a:lnTo>
                    <a:pt x="246" y="573"/>
                  </a:lnTo>
                  <a:lnTo>
                    <a:pt x="246" y="580"/>
                  </a:lnTo>
                  <a:lnTo>
                    <a:pt x="249" y="580"/>
                  </a:lnTo>
                  <a:lnTo>
                    <a:pt x="249" y="583"/>
                  </a:lnTo>
                  <a:lnTo>
                    <a:pt x="249" y="590"/>
                  </a:lnTo>
                  <a:lnTo>
                    <a:pt x="249" y="592"/>
                  </a:lnTo>
                  <a:lnTo>
                    <a:pt x="246" y="594"/>
                  </a:lnTo>
                  <a:lnTo>
                    <a:pt x="246" y="597"/>
                  </a:lnTo>
                  <a:lnTo>
                    <a:pt x="244" y="597"/>
                  </a:lnTo>
                  <a:lnTo>
                    <a:pt x="244" y="599"/>
                  </a:lnTo>
                  <a:lnTo>
                    <a:pt x="244" y="599"/>
                  </a:lnTo>
                  <a:lnTo>
                    <a:pt x="244" y="599"/>
                  </a:lnTo>
                  <a:lnTo>
                    <a:pt x="244" y="602"/>
                  </a:lnTo>
                  <a:lnTo>
                    <a:pt x="244" y="602"/>
                  </a:lnTo>
                  <a:lnTo>
                    <a:pt x="244" y="604"/>
                  </a:lnTo>
                  <a:lnTo>
                    <a:pt x="242" y="609"/>
                  </a:lnTo>
                  <a:lnTo>
                    <a:pt x="239" y="620"/>
                  </a:lnTo>
                  <a:lnTo>
                    <a:pt x="235" y="628"/>
                  </a:lnTo>
                  <a:lnTo>
                    <a:pt x="235" y="632"/>
                  </a:lnTo>
                  <a:lnTo>
                    <a:pt x="235" y="630"/>
                  </a:lnTo>
                  <a:lnTo>
                    <a:pt x="237" y="630"/>
                  </a:lnTo>
                  <a:lnTo>
                    <a:pt x="237" y="628"/>
                  </a:lnTo>
                  <a:lnTo>
                    <a:pt x="237" y="628"/>
                  </a:lnTo>
                  <a:lnTo>
                    <a:pt x="239" y="628"/>
                  </a:lnTo>
                  <a:lnTo>
                    <a:pt x="239" y="628"/>
                  </a:lnTo>
                  <a:lnTo>
                    <a:pt x="239" y="630"/>
                  </a:lnTo>
                  <a:lnTo>
                    <a:pt x="237" y="632"/>
                  </a:lnTo>
                  <a:lnTo>
                    <a:pt x="237" y="635"/>
                  </a:lnTo>
                  <a:lnTo>
                    <a:pt x="235" y="639"/>
                  </a:lnTo>
                  <a:lnTo>
                    <a:pt x="220" y="665"/>
                  </a:lnTo>
                  <a:lnTo>
                    <a:pt x="220" y="665"/>
                  </a:lnTo>
                  <a:lnTo>
                    <a:pt x="220" y="665"/>
                  </a:lnTo>
                  <a:lnTo>
                    <a:pt x="218" y="675"/>
                  </a:lnTo>
                  <a:lnTo>
                    <a:pt x="216" y="677"/>
                  </a:lnTo>
                  <a:lnTo>
                    <a:pt x="213" y="680"/>
                  </a:lnTo>
                  <a:lnTo>
                    <a:pt x="209" y="687"/>
                  </a:lnTo>
                  <a:lnTo>
                    <a:pt x="206" y="687"/>
                  </a:lnTo>
                  <a:lnTo>
                    <a:pt x="206" y="687"/>
                  </a:lnTo>
                  <a:lnTo>
                    <a:pt x="201" y="692"/>
                  </a:lnTo>
                  <a:lnTo>
                    <a:pt x="199" y="699"/>
                  </a:lnTo>
                  <a:lnTo>
                    <a:pt x="199" y="699"/>
                  </a:lnTo>
                  <a:lnTo>
                    <a:pt x="199" y="699"/>
                  </a:lnTo>
                  <a:lnTo>
                    <a:pt x="197" y="701"/>
                  </a:lnTo>
                  <a:lnTo>
                    <a:pt x="194" y="703"/>
                  </a:lnTo>
                  <a:lnTo>
                    <a:pt x="194" y="706"/>
                  </a:lnTo>
                  <a:lnTo>
                    <a:pt x="194" y="706"/>
                  </a:lnTo>
                  <a:lnTo>
                    <a:pt x="192" y="706"/>
                  </a:lnTo>
                  <a:lnTo>
                    <a:pt x="190" y="710"/>
                  </a:lnTo>
                  <a:lnTo>
                    <a:pt x="187" y="710"/>
                  </a:lnTo>
                  <a:lnTo>
                    <a:pt x="185" y="713"/>
                  </a:lnTo>
                  <a:lnTo>
                    <a:pt x="185" y="713"/>
                  </a:lnTo>
                  <a:lnTo>
                    <a:pt x="183" y="715"/>
                  </a:lnTo>
                  <a:lnTo>
                    <a:pt x="183" y="718"/>
                  </a:lnTo>
                  <a:lnTo>
                    <a:pt x="180" y="718"/>
                  </a:lnTo>
                  <a:lnTo>
                    <a:pt x="178" y="720"/>
                  </a:lnTo>
                  <a:lnTo>
                    <a:pt x="173" y="722"/>
                  </a:lnTo>
                  <a:lnTo>
                    <a:pt x="173" y="725"/>
                  </a:lnTo>
                  <a:lnTo>
                    <a:pt x="171" y="729"/>
                  </a:lnTo>
                  <a:lnTo>
                    <a:pt x="171" y="729"/>
                  </a:lnTo>
                  <a:lnTo>
                    <a:pt x="154" y="739"/>
                  </a:lnTo>
                  <a:lnTo>
                    <a:pt x="154" y="741"/>
                  </a:lnTo>
                  <a:lnTo>
                    <a:pt x="154" y="741"/>
                  </a:lnTo>
                  <a:lnTo>
                    <a:pt x="152" y="741"/>
                  </a:lnTo>
                  <a:lnTo>
                    <a:pt x="152" y="741"/>
                  </a:lnTo>
                  <a:lnTo>
                    <a:pt x="149" y="744"/>
                  </a:lnTo>
                  <a:lnTo>
                    <a:pt x="147" y="744"/>
                  </a:lnTo>
                  <a:lnTo>
                    <a:pt x="147" y="746"/>
                  </a:lnTo>
                  <a:lnTo>
                    <a:pt x="145" y="746"/>
                  </a:lnTo>
                  <a:lnTo>
                    <a:pt x="145" y="746"/>
                  </a:lnTo>
                  <a:lnTo>
                    <a:pt x="145" y="746"/>
                  </a:lnTo>
                  <a:lnTo>
                    <a:pt x="142" y="748"/>
                  </a:lnTo>
                  <a:lnTo>
                    <a:pt x="142" y="748"/>
                  </a:lnTo>
                  <a:lnTo>
                    <a:pt x="140" y="751"/>
                  </a:lnTo>
                  <a:lnTo>
                    <a:pt x="140" y="751"/>
                  </a:lnTo>
                  <a:lnTo>
                    <a:pt x="140" y="751"/>
                  </a:lnTo>
                  <a:lnTo>
                    <a:pt x="140" y="748"/>
                  </a:lnTo>
                  <a:lnTo>
                    <a:pt x="140" y="748"/>
                  </a:lnTo>
                  <a:lnTo>
                    <a:pt x="140" y="748"/>
                  </a:lnTo>
                  <a:lnTo>
                    <a:pt x="140" y="748"/>
                  </a:lnTo>
                  <a:lnTo>
                    <a:pt x="140" y="748"/>
                  </a:lnTo>
                  <a:lnTo>
                    <a:pt x="140" y="751"/>
                  </a:lnTo>
                  <a:lnTo>
                    <a:pt x="140" y="751"/>
                  </a:lnTo>
                  <a:lnTo>
                    <a:pt x="140" y="753"/>
                  </a:lnTo>
                  <a:lnTo>
                    <a:pt x="140" y="753"/>
                  </a:lnTo>
                  <a:lnTo>
                    <a:pt x="138" y="753"/>
                  </a:lnTo>
                  <a:lnTo>
                    <a:pt x="135" y="755"/>
                  </a:lnTo>
                  <a:lnTo>
                    <a:pt x="135" y="758"/>
                  </a:lnTo>
                  <a:lnTo>
                    <a:pt x="135" y="758"/>
                  </a:lnTo>
                  <a:lnTo>
                    <a:pt x="138" y="755"/>
                  </a:lnTo>
                  <a:lnTo>
                    <a:pt x="140" y="755"/>
                  </a:lnTo>
                  <a:lnTo>
                    <a:pt x="138" y="755"/>
                  </a:lnTo>
                  <a:lnTo>
                    <a:pt x="140" y="755"/>
                  </a:lnTo>
                  <a:lnTo>
                    <a:pt x="140" y="755"/>
                  </a:lnTo>
                  <a:lnTo>
                    <a:pt x="140" y="755"/>
                  </a:lnTo>
                  <a:lnTo>
                    <a:pt x="140" y="755"/>
                  </a:lnTo>
                  <a:lnTo>
                    <a:pt x="140" y="758"/>
                  </a:lnTo>
                  <a:lnTo>
                    <a:pt x="140" y="758"/>
                  </a:lnTo>
                  <a:lnTo>
                    <a:pt x="145" y="758"/>
                  </a:lnTo>
                  <a:lnTo>
                    <a:pt x="145" y="758"/>
                  </a:lnTo>
                  <a:lnTo>
                    <a:pt x="145" y="760"/>
                  </a:lnTo>
                  <a:lnTo>
                    <a:pt x="145" y="760"/>
                  </a:lnTo>
                  <a:lnTo>
                    <a:pt x="142" y="763"/>
                  </a:lnTo>
                  <a:lnTo>
                    <a:pt x="145" y="763"/>
                  </a:lnTo>
                  <a:lnTo>
                    <a:pt x="145" y="763"/>
                  </a:lnTo>
                  <a:lnTo>
                    <a:pt x="145" y="760"/>
                  </a:lnTo>
                  <a:lnTo>
                    <a:pt x="145" y="760"/>
                  </a:lnTo>
                  <a:lnTo>
                    <a:pt x="145" y="760"/>
                  </a:lnTo>
                  <a:lnTo>
                    <a:pt x="145" y="760"/>
                  </a:lnTo>
                  <a:lnTo>
                    <a:pt x="145" y="760"/>
                  </a:lnTo>
                  <a:lnTo>
                    <a:pt x="145" y="760"/>
                  </a:lnTo>
                  <a:lnTo>
                    <a:pt x="147" y="758"/>
                  </a:lnTo>
                  <a:lnTo>
                    <a:pt x="147" y="758"/>
                  </a:lnTo>
                  <a:lnTo>
                    <a:pt x="149" y="760"/>
                  </a:lnTo>
                  <a:lnTo>
                    <a:pt x="149" y="760"/>
                  </a:lnTo>
                  <a:lnTo>
                    <a:pt x="147" y="763"/>
                  </a:lnTo>
                  <a:lnTo>
                    <a:pt x="145" y="763"/>
                  </a:lnTo>
                  <a:lnTo>
                    <a:pt x="145" y="763"/>
                  </a:lnTo>
                  <a:lnTo>
                    <a:pt x="147" y="763"/>
                  </a:lnTo>
                  <a:lnTo>
                    <a:pt x="149" y="765"/>
                  </a:lnTo>
                  <a:lnTo>
                    <a:pt x="149" y="767"/>
                  </a:lnTo>
                  <a:lnTo>
                    <a:pt x="149" y="767"/>
                  </a:lnTo>
                  <a:lnTo>
                    <a:pt x="149" y="767"/>
                  </a:lnTo>
                  <a:lnTo>
                    <a:pt x="149" y="767"/>
                  </a:lnTo>
                  <a:lnTo>
                    <a:pt x="152" y="767"/>
                  </a:lnTo>
                  <a:lnTo>
                    <a:pt x="152" y="767"/>
                  </a:lnTo>
                  <a:lnTo>
                    <a:pt x="152" y="767"/>
                  </a:lnTo>
                  <a:lnTo>
                    <a:pt x="152" y="770"/>
                  </a:lnTo>
                  <a:lnTo>
                    <a:pt x="152" y="770"/>
                  </a:lnTo>
                  <a:lnTo>
                    <a:pt x="154" y="770"/>
                  </a:lnTo>
                  <a:lnTo>
                    <a:pt x="154" y="770"/>
                  </a:lnTo>
                  <a:lnTo>
                    <a:pt x="154" y="772"/>
                  </a:lnTo>
                  <a:lnTo>
                    <a:pt x="154" y="774"/>
                  </a:lnTo>
                  <a:lnTo>
                    <a:pt x="154" y="774"/>
                  </a:lnTo>
                  <a:lnTo>
                    <a:pt x="157" y="774"/>
                  </a:lnTo>
                  <a:lnTo>
                    <a:pt x="157" y="774"/>
                  </a:lnTo>
                  <a:lnTo>
                    <a:pt x="157" y="774"/>
                  </a:lnTo>
                  <a:lnTo>
                    <a:pt x="154" y="774"/>
                  </a:lnTo>
                  <a:lnTo>
                    <a:pt x="154" y="774"/>
                  </a:lnTo>
                  <a:lnTo>
                    <a:pt x="154" y="777"/>
                  </a:lnTo>
                  <a:lnTo>
                    <a:pt x="154" y="777"/>
                  </a:lnTo>
                  <a:lnTo>
                    <a:pt x="157" y="777"/>
                  </a:lnTo>
                  <a:lnTo>
                    <a:pt x="154" y="777"/>
                  </a:lnTo>
                  <a:lnTo>
                    <a:pt x="154" y="777"/>
                  </a:lnTo>
                  <a:lnTo>
                    <a:pt x="154" y="779"/>
                  </a:lnTo>
                  <a:lnTo>
                    <a:pt x="154" y="779"/>
                  </a:lnTo>
                  <a:lnTo>
                    <a:pt x="157" y="779"/>
                  </a:lnTo>
                  <a:lnTo>
                    <a:pt x="159" y="779"/>
                  </a:lnTo>
                  <a:lnTo>
                    <a:pt x="159" y="781"/>
                  </a:lnTo>
                  <a:lnTo>
                    <a:pt x="159" y="784"/>
                  </a:lnTo>
                  <a:lnTo>
                    <a:pt x="161" y="784"/>
                  </a:lnTo>
                  <a:lnTo>
                    <a:pt x="161" y="784"/>
                  </a:lnTo>
                  <a:lnTo>
                    <a:pt x="161" y="784"/>
                  </a:lnTo>
                  <a:lnTo>
                    <a:pt x="161" y="784"/>
                  </a:lnTo>
                  <a:lnTo>
                    <a:pt x="161" y="784"/>
                  </a:lnTo>
                  <a:lnTo>
                    <a:pt x="161" y="786"/>
                  </a:lnTo>
                  <a:lnTo>
                    <a:pt x="164" y="786"/>
                  </a:lnTo>
                  <a:lnTo>
                    <a:pt x="168" y="786"/>
                  </a:lnTo>
                  <a:lnTo>
                    <a:pt x="168" y="786"/>
                  </a:lnTo>
                  <a:lnTo>
                    <a:pt x="168" y="786"/>
                  </a:lnTo>
                  <a:lnTo>
                    <a:pt x="168" y="786"/>
                  </a:lnTo>
                  <a:lnTo>
                    <a:pt x="168" y="786"/>
                  </a:lnTo>
                  <a:lnTo>
                    <a:pt x="166" y="786"/>
                  </a:lnTo>
                  <a:lnTo>
                    <a:pt x="166" y="789"/>
                  </a:lnTo>
                  <a:lnTo>
                    <a:pt x="168" y="789"/>
                  </a:lnTo>
                  <a:lnTo>
                    <a:pt x="168" y="789"/>
                  </a:lnTo>
                  <a:lnTo>
                    <a:pt x="166" y="791"/>
                  </a:lnTo>
                  <a:lnTo>
                    <a:pt x="166" y="791"/>
                  </a:lnTo>
                  <a:lnTo>
                    <a:pt x="166" y="793"/>
                  </a:lnTo>
                  <a:lnTo>
                    <a:pt x="166" y="791"/>
                  </a:lnTo>
                  <a:lnTo>
                    <a:pt x="168" y="791"/>
                  </a:lnTo>
                  <a:lnTo>
                    <a:pt x="171" y="791"/>
                  </a:lnTo>
                  <a:lnTo>
                    <a:pt x="171" y="793"/>
                  </a:lnTo>
                  <a:lnTo>
                    <a:pt x="173" y="793"/>
                  </a:lnTo>
                  <a:lnTo>
                    <a:pt x="173" y="793"/>
                  </a:lnTo>
                  <a:lnTo>
                    <a:pt x="173" y="791"/>
                  </a:lnTo>
                  <a:lnTo>
                    <a:pt x="173" y="793"/>
                  </a:lnTo>
                  <a:lnTo>
                    <a:pt x="175" y="793"/>
                  </a:lnTo>
                  <a:lnTo>
                    <a:pt x="178" y="791"/>
                  </a:lnTo>
                  <a:lnTo>
                    <a:pt x="180" y="789"/>
                  </a:lnTo>
                  <a:lnTo>
                    <a:pt x="183" y="789"/>
                  </a:lnTo>
                  <a:lnTo>
                    <a:pt x="183" y="789"/>
                  </a:lnTo>
                  <a:lnTo>
                    <a:pt x="183" y="789"/>
                  </a:lnTo>
                  <a:lnTo>
                    <a:pt x="183" y="791"/>
                  </a:lnTo>
                  <a:lnTo>
                    <a:pt x="183" y="791"/>
                  </a:lnTo>
                  <a:lnTo>
                    <a:pt x="180" y="791"/>
                  </a:lnTo>
                  <a:lnTo>
                    <a:pt x="180" y="793"/>
                  </a:lnTo>
                  <a:lnTo>
                    <a:pt x="180" y="793"/>
                  </a:lnTo>
                  <a:lnTo>
                    <a:pt x="180" y="793"/>
                  </a:lnTo>
                  <a:lnTo>
                    <a:pt x="180" y="793"/>
                  </a:lnTo>
                  <a:lnTo>
                    <a:pt x="180" y="793"/>
                  </a:lnTo>
                  <a:lnTo>
                    <a:pt x="183" y="793"/>
                  </a:lnTo>
                  <a:lnTo>
                    <a:pt x="183" y="793"/>
                  </a:lnTo>
                  <a:lnTo>
                    <a:pt x="183" y="793"/>
                  </a:lnTo>
                  <a:lnTo>
                    <a:pt x="183" y="793"/>
                  </a:lnTo>
                  <a:lnTo>
                    <a:pt x="183" y="793"/>
                  </a:lnTo>
                  <a:lnTo>
                    <a:pt x="180" y="793"/>
                  </a:lnTo>
                  <a:lnTo>
                    <a:pt x="180" y="793"/>
                  </a:lnTo>
                  <a:lnTo>
                    <a:pt x="180" y="796"/>
                  </a:lnTo>
                  <a:lnTo>
                    <a:pt x="183" y="796"/>
                  </a:lnTo>
                  <a:lnTo>
                    <a:pt x="180" y="796"/>
                  </a:lnTo>
                  <a:lnTo>
                    <a:pt x="180" y="796"/>
                  </a:lnTo>
                  <a:lnTo>
                    <a:pt x="178" y="796"/>
                  </a:lnTo>
                  <a:lnTo>
                    <a:pt x="180" y="798"/>
                  </a:lnTo>
                  <a:lnTo>
                    <a:pt x="173" y="798"/>
                  </a:lnTo>
                  <a:lnTo>
                    <a:pt x="173" y="800"/>
                  </a:lnTo>
                  <a:lnTo>
                    <a:pt x="175" y="800"/>
                  </a:lnTo>
                  <a:lnTo>
                    <a:pt x="180" y="798"/>
                  </a:lnTo>
                  <a:lnTo>
                    <a:pt x="183" y="798"/>
                  </a:lnTo>
                  <a:lnTo>
                    <a:pt x="183" y="800"/>
                  </a:lnTo>
                  <a:lnTo>
                    <a:pt x="183" y="800"/>
                  </a:lnTo>
                  <a:lnTo>
                    <a:pt x="183" y="800"/>
                  </a:lnTo>
                  <a:lnTo>
                    <a:pt x="187" y="800"/>
                  </a:lnTo>
                  <a:lnTo>
                    <a:pt x="187" y="800"/>
                  </a:lnTo>
                  <a:lnTo>
                    <a:pt x="187" y="800"/>
                  </a:lnTo>
                  <a:lnTo>
                    <a:pt x="192" y="803"/>
                  </a:lnTo>
                  <a:lnTo>
                    <a:pt x="192" y="803"/>
                  </a:lnTo>
                  <a:lnTo>
                    <a:pt x="187" y="803"/>
                  </a:lnTo>
                  <a:lnTo>
                    <a:pt x="187" y="805"/>
                  </a:lnTo>
                  <a:lnTo>
                    <a:pt x="187" y="805"/>
                  </a:lnTo>
                  <a:lnTo>
                    <a:pt x="187" y="805"/>
                  </a:lnTo>
                  <a:lnTo>
                    <a:pt x="187" y="805"/>
                  </a:lnTo>
                  <a:lnTo>
                    <a:pt x="187" y="805"/>
                  </a:lnTo>
                  <a:lnTo>
                    <a:pt x="187" y="805"/>
                  </a:lnTo>
                  <a:lnTo>
                    <a:pt x="187" y="805"/>
                  </a:lnTo>
                  <a:lnTo>
                    <a:pt x="185" y="807"/>
                  </a:lnTo>
                  <a:lnTo>
                    <a:pt x="185" y="807"/>
                  </a:lnTo>
                  <a:lnTo>
                    <a:pt x="187" y="805"/>
                  </a:lnTo>
                  <a:lnTo>
                    <a:pt x="187" y="807"/>
                  </a:lnTo>
                  <a:lnTo>
                    <a:pt x="190" y="807"/>
                  </a:lnTo>
                  <a:lnTo>
                    <a:pt x="187" y="807"/>
                  </a:lnTo>
                  <a:lnTo>
                    <a:pt x="190" y="807"/>
                  </a:lnTo>
                  <a:lnTo>
                    <a:pt x="190" y="807"/>
                  </a:lnTo>
                  <a:lnTo>
                    <a:pt x="190" y="810"/>
                  </a:lnTo>
                  <a:lnTo>
                    <a:pt x="187" y="810"/>
                  </a:lnTo>
                  <a:lnTo>
                    <a:pt x="185" y="810"/>
                  </a:lnTo>
                  <a:lnTo>
                    <a:pt x="187" y="810"/>
                  </a:lnTo>
                  <a:lnTo>
                    <a:pt x="190" y="810"/>
                  </a:lnTo>
                  <a:lnTo>
                    <a:pt x="192" y="812"/>
                  </a:lnTo>
                  <a:lnTo>
                    <a:pt x="192" y="812"/>
                  </a:lnTo>
                  <a:lnTo>
                    <a:pt x="190" y="812"/>
                  </a:lnTo>
                  <a:lnTo>
                    <a:pt x="187" y="812"/>
                  </a:lnTo>
                  <a:lnTo>
                    <a:pt x="187" y="815"/>
                  </a:lnTo>
                  <a:lnTo>
                    <a:pt x="190" y="815"/>
                  </a:lnTo>
                  <a:lnTo>
                    <a:pt x="190" y="815"/>
                  </a:lnTo>
                  <a:lnTo>
                    <a:pt x="190" y="815"/>
                  </a:lnTo>
                  <a:lnTo>
                    <a:pt x="190" y="817"/>
                  </a:lnTo>
                  <a:lnTo>
                    <a:pt x="194" y="817"/>
                  </a:lnTo>
                  <a:lnTo>
                    <a:pt x="199" y="817"/>
                  </a:lnTo>
                  <a:lnTo>
                    <a:pt x="199" y="819"/>
                  </a:lnTo>
                  <a:lnTo>
                    <a:pt x="199" y="819"/>
                  </a:lnTo>
                  <a:lnTo>
                    <a:pt x="197" y="817"/>
                  </a:lnTo>
                  <a:lnTo>
                    <a:pt x="194" y="817"/>
                  </a:lnTo>
                  <a:lnTo>
                    <a:pt x="192" y="819"/>
                  </a:lnTo>
                  <a:lnTo>
                    <a:pt x="192" y="819"/>
                  </a:lnTo>
                  <a:lnTo>
                    <a:pt x="192" y="819"/>
                  </a:lnTo>
                  <a:lnTo>
                    <a:pt x="192" y="819"/>
                  </a:lnTo>
                  <a:lnTo>
                    <a:pt x="194" y="819"/>
                  </a:lnTo>
                  <a:lnTo>
                    <a:pt x="192" y="822"/>
                  </a:lnTo>
                  <a:lnTo>
                    <a:pt x="192" y="822"/>
                  </a:lnTo>
                  <a:lnTo>
                    <a:pt x="192" y="822"/>
                  </a:lnTo>
                  <a:lnTo>
                    <a:pt x="194" y="822"/>
                  </a:lnTo>
                  <a:lnTo>
                    <a:pt x="194" y="826"/>
                  </a:lnTo>
                  <a:lnTo>
                    <a:pt x="194" y="826"/>
                  </a:lnTo>
                  <a:lnTo>
                    <a:pt x="194" y="826"/>
                  </a:lnTo>
                  <a:lnTo>
                    <a:pt x="194" y="829"/>
                  </a:lnTo>
                  <a:lnTo>
                    <a:pt x="194" y="829"/>
                  </a:lnTo>
                  <a:lnTo>
                    <a:pt x="192" y="829"/>
                  </a:lnTo>
                  <a:lnTo>
                    <a:pt x="190" y="831"/>
                  </a:lnTo>
                  <a:lnTo>
                    <a:pt x="190" y="831"/>
                  </a:lnTo>
                  <a:lnTo>
                    <a:pt x="192" y="831"/>
                  </a:lnTo>
                  <a:lnTo>
                    <a:pt x="194" y="831"/>
                  </a:lnTo>
                  <a:lnTo>
                    <a:pt x="194" y="831"/>
                  </a:lnTo>
                  <a:lnTo>
                    <a:pt x="197" y="831"/>
                  </a:lnTo>
                  <a:lnTo>
                    <a:pt x="197" y="831"/>
                  </a:lnTo>
                  <a:lnTo>
                    <a:pt x="197" y="831"/>
                  </a:lnTo>
                  <a:lnTo>
                    <a:pt x="199" y="831"/>
                  </a:lnTo>
                  <a:lnTo>
                    <a:pt x="197" y="834"/>
                  </a:lnTo>
                  <a:lnTo>
                    <a:pt x="197" y="834"/>
                  </a:lnTo>
                  <a:lnTo>
                    <a:pt x="197" y="834"/>
                  </a:lnTo>
                  <a:lnTo>
                    <a:pt x="197" y="834"/>
                  </a:lnTo>
                  <a:lnTo>
                    <a:pt x="197" y="834"/>
                  </a:lnTo>
                  <a:lnTo>
                    <a:pt x="199" y="834"/>
                  </a:lnTo>
                  <a:lnTo>
                    <a:pt x="199" y="834"/>
                  </a:lnTo>
                  <a:lnTo>
                    <a:pt x="199" y="834"/>
                  </a:lnTo>
                  <a:lnTo>
                    <a:pt x="199" y="836"/>
                  </a:lnTo>
                  <a:lnTo>
                    <a:pt x="199" y="836"/>
                  </a:lnTo>
                  <a:lnTo>
                    <a:pt x="197" y="836"/>
                  </a:lnTo>
                  <a:lnTo>
                    <a:pt x="197" y="836"/>
                  </a:lnTo>
                  <a:lnTo>
                    <a:pt x="197" y="838"/>
                  </a:lnTo>
                  <a:lnTo>
                    <a:pt x="197" y="838"/>
                  </a:lnTo>
                  <a:lnTo>
                    <a:pt x="197" y="841"/>
                  </a:lnTo>
                  <a:lnTo>
                    <a:pt x="197" y="838"/>
                  </a:lnTo>
                  <a:lnTo>
                    <a:pt x="199" y="838"/>
                  </a:lnTo>
                  <a:lnTo>
                    <a:pt x="199" y="838"/>
                  </a:lnTo>
                  <a:lnTo>
                    <a:pt x="199" y="838"/>
                  </a:lnTo>
                  <a:lnTo>
                    <a:pt x="201" y="838"/>
                  </a:lnTo>
                  <a:lnTo>
                    <a:pt x="201" y="838"/>
                  </a:lnTo>
                  <a:lnTo>
                    <a:pt x="204" y="838"/>
                  </a:lnTo>
                  <a:lnTo>
                    <a:pt x="204" y="838"/>
                  </a:lnTo>
                  <a:lnTo>
                    <a:pt x="204" y="841"/>
                  </a:lnTo>
                  <a:lnTo>
                    <a:pt x="204" y="841"/>
                  </a:lnTo>
                  <a:lnTo>
                    <a:pt x="206" y="841"/>
                  </a:lnTo>
                  <a:lnTo>
                    <a:pt x="206" y="841"/>
                  </a:lnTo>
                  <a:lnTo>
                    <a:pt x="204" y="843"/>
                  </a:lnTo>
                  <a:lnTo>
                    <a:pt x="204" y="843"/>
                  </a:lnTo>
                  <a:lnTo>
                    <a:pt x="201" y="841"/>
                  </a:lnTo>
                  <a:lnTo>
                    <a:pt x="201" y="841"/>
                  </a:lnTo>
                  <a:lnTo>
                    <a:pt x="199" y="843"/>
                  </a:lnTo>
                  <a:lnTo>
                    <a:pt x="201" y="843"/>
                  </a:lnTo>
                  <a:lnTo>
                    <a:pt x="201" y="843"/>
                  </a:lnTo>
                  <a:lnTo>
                    <a:pt x="201" y="845"/>
                  </a:lnTo>
                  <a:lnTo>
                    <a:pt x="204" y="845"/>
                  </a:lnTo>
                  <a:lnTo>
                    <a:pt x="204" y="845"/>
                  </a:lnTo>
                  <a:lnTo>
                    <a:pt x="204" y="845"/>
                  </a:lnTo>
                  <a:lnTo>
                    <a:pt x="204" y="848"/>
                  </a:lnTo>
                  <a:lnTo>
                    <a:pt x="204" y="848"/>
                  </a:lnTo>
                  <a:lnTo>
                    <a:pt x="201" y="848"/>
                  </a:lnTo>
                  <a:lnTo>
                    <a:pt x="201" y="848"/>
                  </a:lnTo>
                  <a:lnTo>
                    <a:pt x="201" y="845"/>
                  </a:lnTo>
                  <a:lnTo>
                    <a:pt x="199" y="845"/>
                  </a:lnTo>
                  <a:lnTo>
                    <a:pt x="201" y="845"/>
                  </a:lnTo>
                  <a:lnTo>
                    <a:pt x="201" y="845"/>
                  </a:lnTo>
                  <a:lnTo>
                    <a:pt x="199" y="845"/>
                  </a:lnTo>
                  <a:lnTo>
                    <a:pt x="199" y="845"/>
                  </a:lnTo>
                  <a:lnTo>
                    <a:pt x="197" y="848"/>
                  </a:lnTo>
                  <a:lnTo>
                    <a:pt x="197" y="848"/>
                  </a:lnTo>
                  <a:lnTo>
                    <a:pt x="199" y="850"/>
                  </a:lnTo>
                  <a:lnTo>
                    <a:pt x="199" y="850"/>
                  </a:lnTo>
                  <a:lnTo>
                    <a:pt x="199" y="850"/>
                  </a:lnTo>
                  <a:lnTo>
                    <a:pt x="201" y="852"/>
                  </a:lnTo>
                  <a:lnTo>
                    <a:pt x="201" y="852"/>
                  </a:lnTo>
                  <a:lnTo>
                    <a:pt x="201" y="852"/>
                  </a:lnTo>
                  <a:lnTo>
                    <a:pt x="201" y="852"/>
                  </a:lnTo>
                  <a:lnTo>
                    <a:pt x="201" y="852"/>
                  </a:lnTo>
                  <a:lnTo>
                    <a:pt x="201" y="852"/>
                  </a:lnTo>
                  <a:lnTo>
                    <a:pt x="204" y="852"/>
                  </a:lnTo>
                  <a:lnTo>
                    <a:pt x="204" y="852"/>
                  </a:lnTo>
                  <a:lnTo>
                    <a:pt x="204" y="852"/>
                  </a:lnTo>
                  <a:lnTo>
                    <a:pt x="204" y="852"/>
                  </a:lnTo>
                  <a:lnTo>
                    <a:pt x="206" y="852"/>
                  </a:lnTo>
                  <a:lnTo>
                    <a:pt x="206" y="855"/>
                  </a:lnTo>
                  <a:lnTo>
                    <a:pt x="206" y="855"/>
                  </a:lnTo>
                  <a:lnTo>
                    <a:pt x="209" y="855"/>
                  </a:lnTo>
                  <a:lnTo>
                    <a:pt x="209" y="855"/>
                  </a:lnTo>
                  <a:lnTo>
                    <a:pt x="209" y="857"/>
                  </a:lnTo>
                  <a:lnTo>
                    <a:pt x="209" y="857"/>
                  </a:lnTo>
                  <a:lnTo>
                    <a:pt x="209" y="857"/>
                  </a:lnTo>
                  <a:lnTo>
                    <a:pt x="209" y="860"/>
                  </a:lnTo>
                  <a:lnTo>
                    <a:pt x="209" y="860"/>
                  </a:lnTo>
                  <a:lnTo>
                    <a:pt x="209" y="862"/>
                  </a:lnTo>
                  <a:lnTo>
                    <a:pt x="211" y="862"/>
                  </a:lnTo>
                  <a:lnTo>
                    <a:pt x="211" y="862"/>
                  </a:lnTo>
                  <a:lnTo>
                    <a:pt x="211" y="864"/>
                  </a:lnTo>
                  <a:lnTo>
                    <a:pt x="211" y="864"/>
                  </a:lnTo>
                  <a:lnTo>
                    <a:pt x="211" y="864"/>
                  </a:lnTo>
                  <a:lnTo>
                    <a:pt x="211" y="867"/>
                  </a:lnTo>
                  <a:lnTo>
                    <a:pt x="213" y="867"/>
                  </a:lnTo>
                  <a:lnTo>
                    <a:pt x="213" y="867"/>
                  </a:lnTo>
                  <a:lnTo>
                    <a:pt x="213" y="867"/>
                  </a:lnTo>
                  <a:lnTo>
                    <a:pt x="216" y="867"/>
                  </a:lnTo>
                  <a:lnTo>
                    <a:pt x="216" y="867"/>
                  </a:lnTo>
                  <a:lnTo>
                    <a:pt x="213" y="867"/>
                  </a:lnTo>
                  <a:lnTo>
                    <a:pt x="213" y="869"/>
                  </a:lnTo>
                  <a:lnTo>
                    <a:pt x="213" y="869"/>
                  </a:lnTo>
                  <a:lnTo>
                    <a:pt x="216" y="869"/>
                  </a:lnTo>
                  <a:lnTo>
                    <a:pt x="216" y="869"/>
                  </a:lnTo>
                  <a:lnTo>
                    <a:pt x="216" y="869"/>
                  </a:lnTo>
                  <a:lnTo>
                    <a:pt x="216" y="869"/>
                  </a:lnTo>
                  <a:lnTo>
                    <a:pt x="213" y="871"/>
                  </a:lnTo>
                  <a:lnTo>
                    <a:pt x="213" y="871"/>
                  </a:lnTo>
                  <a:lnTo>
                    <a:pt x="216" y="871"/>
                  </a:lnTo>
                  <a:lnTo>
                    <a:pt x="216" y="871"/>
                  </a:lnTo>
                  <a:lnTo>
                    <a:pt x="216" y="871"/>
                  </a:lnTo>
                  <a:lnTo>
                    <a:pt x="216" y="871"/>
                  </a:lnTo>
                  <a:lnTo>
                    <a:pt x="216" y="874"/>
                  </a:lnTo>
                  <a:lnTo>
                    <a:pt x="216" y="874"/>
                  </a:lnTo>
                  <a:lnTo>
                    <a:pt x="216" y="874"/>
                  </a:lnTo>
                  <a:lnTo>
                    <a:pt x="216" y="876"/>
                  </a:lnTo>
                  <a:lnTo>
                    <a:pt x="216" y="886"/>
                  </a:lnTo>
                  <a:lnTo>
                    <a:pt x="216" y="886"/>
                  </a:lnTo>
                  <a:lnTo>
                    <a:pt x="218" y="883"/>
                  </a:lnTo>
                  <a:lnTo>
                    <a:pt x="218" y="883"/>
                  </a:lnTo>
                  <a:lnTo>
                    <a:pt x="218" y="883"/>
                  </a:lnTo>
                  <a:lnTo>
                    <a:pt x="218" y="886"/>
                  </a:lnTo>
                  <a:lnTo>
                    <a:pt x="218" y="888"/>
                  </a:lnTo>
                  <a:lnTo>
                    <a:pt x="218" y="888"/>
                  </a:lnTo>
                  <a:lnTo>
                    <a:pt x="216" y="888"/>
                  </a:lnTo>
                  <a:lnTo>
                    <a:pt x="218" y="890"/>
                  </a:lnTo>
                  <a:lnTo>
                    <a:pt x="220" y="890"/>
                  </a:lnTo>
                  <a:lnTo>
                    <a:pt x="220" y="890"/>
                  </a:lnTo>
                  <a:lnTo>
                    <a:pt x="223" y="888"/>
                  </a:lnTo>
                  <a:lnTo>
                    <a:pt x="223" y="888"/>
                  </a:lnTo>
                  <a:lnTo>
                    <a:pt x="223" y="888"/>
                  </a:lnTo>
                  <a:lnTo>
                    <a:pt x="223" y="888"/>
                  </a:lnTo>
                  <a:lnTo>
                    <a:pt x="223" y="888"/>
                  </a:lnTo>
                  <a:lnTo>
                    <a:pt x="223" y="888"/>
                  </a:lnTo>
                  <a:lnTo>
                    <a:pt x="223" y="888"/>
                  </a:lnTo>
                  <a:lnTo>
                    <a:pt x="225" y="888"/>
                  </a:lnTo>
                  <a:lnTo>
                    <a:pt x="225" y="890"/>
                  </a:lnTo>
                  <a:lnTo>
                    <a:pt x="225" y="890"/>
                  </a:lnTo>
                  <a:lnTo>
                    <a:pt x="225" y="890"/>
                  </a:lnTo>
                  <a:lnTo>
                    <a:pt x="228" y="890"/>
                  </a:lnTo>
                  <a:lnTo>
                    <a:pt x="228" y="890"/>
                  </a:lnTo>
                  <a:lnTo>
                    <a:pt x="228" y="890"/>
                  </a:lnTo>
                  <a:lnTo>
                    <a:pt x="228" y="890"/>
                  </a:lnTo>
                  <a:lnTo>
                    <a:pt x="228" y="893"/>
                  </a:lnTo>
                  <a:lnTo>
                    <a:pt x="225" y="890"/>
                  </a:lnTo>
                  <a:lnTo>
                    <a:pt x="225" y="893"/>
                  </a:lnTo>
                  <a:lnTo>
                    <a:pt x="223" y="893"/>
                  </a:lnTo>
                  <a:lnTo>
                    <a:pt x="225" y="893"/>
                  </a:lnTo>
                  <a:lnTo>
                    <a:pt x="225" y="895"/>
                  </a:lnTo>
                  <a:lnTo>
                    <a:pt x="223" y="895"/>
                  </a:lnTo>
                  <a:lnTo>
                    <a:pt x="223" y="897"/>
                  </a:lnTo>
                  <a:lnTo>
                    <a:pt x="225" y="897"/>
                  </a:lnTo>
                  <a:lnTo>
                    <a:pt x="225" y="900"/>
                  </a:lnTo>
                  <a:lnTo>
                    <a:pt x="228" y="900"/>
                  </a:lnTo>
                  <a:lnTo>
                    <a:pt x="228" y="900"/>
                  </a:lnTo>
                  <a:lnTo>
                    <a:pt x="228" y="900"/>
                  </a:lnTo>
                  <a:lnTo>
                    <a:pt x="230" y="900"/>
                  </a:lnTo>
                  <a:lnTo>
                    <a:pt x="230" y="900"/>
                  </a:lnTo>
                  <a:lnTo>
                    <a:pt x="235" y="897"/>
                  </a:lnTo>
                  <a:lnTo>
                    <a:pt x="235" y="897"/>
                  </a:lnTo>
                  <a:lnTo>
                    <a:pt x="232" y="902"/>
                  </a:lnTo>
                  <a:lnTo>
                    <a:pt x="232" y="905"/>
                  </a:lnTo>
                  <a:lnTo>
                    <a:pt x="232" y="905"/>
                  </a:lnTo>
                  <a:lnTo>
                    <a:pt x="232" y="905"/>
                  </a:lnTo>
                  <a:lnTo>
                    <a:pt x="235" y="902"/>
                  </a:lnTo>
                  <a:lnTo>
                    <a:pt x="235" y="902"/>
                  </a:lnTo>
                  <a:lnTo>
                    <a:pt x="235" y="905"/>
                  </a:lnTo>
                  <a:lnTo>
                    <a:pt x="235" y="905"/>
                  </a:lnTo>
                  <a:lnTo>
                    <a:pt x="235" y="905"/>
                  </a:lnTo>
                  <a:lnTo>
                    <a:pt x="235" y="907"/>
                  </a:lnTo>
                  <a:lnTo>
                    <a:pt x="230" y="907"/>
                  </a:lnTo>
                  <a:lnTo>
                    <a:pt x="230" y="909"/>
                  </a:lnTo>
                  <a:lnTo>
                    <a:pt x="230" y="909"/>
                  </a:lnTo>
                  <a:lnTo>
                    <a:pt x="232" y="912"/>
                  </a:lnTo>
                  <a:lnTo>
                    <a:pt x="232" y="912"/>
                  </a:lnTo>
                  <a:lnTo>
                    <a:pt x="235" y="912"/>
                  </a:lnTo>
                  <a:lnTo>
                    <a:pt x="235" y="912"/>
                  </a:lnTo>
                  <a:lnTo>
                    <a:pt x="235" y="914"/>
                  </a:lnTo>
                  <a:lnTo>
                    <a:pt x="235" y="914"/>
                  </a:lnTo>
                  <a:lnTo>
                    <a:pt x="232" y="914"/>
                  </a:lnTo>
                  <a:lnTo>
                    <a:pt x="232" y="914"/>
                  </a:lnTo>
                  <a:lnTo>
                    <a:pt x="235" y="914"/>
                  </a:lnTo>
                  <a:lnTo>
                    <a:pt x="237" y="914"/>
                  </a:lnTo>
                  <a:lnTo>
                    <a:pt x="237" y="916"/>
                  </a:lnTo>
                  <a:lnTo>
                    <a:pt x="237" y="919"/>
                  </a:lnTo>
                  <a:lnTo>
                    <a:pt x="237" y="919"/>
                  </a:lnTo>
                  <a:lnTo>
                    <a:pt x="237" y="919"/>
                  </a:lnTo>
                  <a:lnTo>
                    <a:pt x="239" y="919"/>
                  </a:lnTo>
                  <a:lnTo>
                    <a:pt x="239" y="916"/>
                  </a:lnTo>
                  <a:lnTo>
                    <a:pt x="239" y="919"/>
                  </a:lnTo>
                  <a:lnTo>
                    <a:pt x="242" y="919"/>
                  </a:lnTo>
                  <a:lnTo>
                    <a:pt x="239" y="921"/>
                  </a:lnTo>
                  <a:lnTo>
                    <a:pt x="239" y="921"/>
                  </a:lnTo>
                  <a:lnTo>
                    <a:pt x="242" y="921"/>
                  </a:lnTo>
                  <a:lnTo>
                    <a:pt x="242" y="921"/>
                  </a:lnTo>
                  <a:lnTo>
                    <a:pt x="242" y="921"/>
                  </a:lnTo>
                  <a:lnTo>
                    <a:pt x="242" y="921"/>
                  </a:lnTo>
                  <a:lnTo>
                    <a:pt x="242" y="923"/>
                  </a:lnTo>
                  <a:lnTo>
                    <a:pt x="239" y="923"/>
                  </a:lnTo>
                  <a:lnTo>
                    <a:pt x="239" y="926"/>
                  </a:lnTo>
                  <a:lnTo>
                    <a:pt x="239" y="926"/>
                  </a:lnTo>
                  <a:lnTo>
                    <a:pt x="239" y="926"/>
                  </a:lnTo>
                  <a:lnTo>
                    <a:pt x="242" y="926"/>
                  </a:lnTo>
                  <a:lnTo>
                    <a:pt x="242" y="926"/>
                  </a:lnTo>
                  <a:lnTo>
                    <a:pt x="242" y="926"/>
                  </a:lnTo>
                  <a:lnTo>
                    <a:pt x="242" y="926"/>
                  </a:lnTo>
                  <a:lnTo>
                    <a:pt x="242" y="926"/>
                  </a:lnTo>
                  <a:lnTo>
                    <a:pt x="244" y="926"/>
                  </a:lnTo>
                  <a:lnTo>
                    <a:pt x="244" y="926"/>
                  </a:lnTo>
                  <a:lnTo>
                    <a:pt x="244" y="926"/>
                  </a:lnTo>
                  <a:lnTo>
                    <a:pt x="246" y="926"/>
                  </a:lnTo>
                  <a:lnTo>
                    <a:pt x="246" y="926"/>
                  </a:lnTo>
                  <a:lnTo>
                    <a:pt x="246" y="926"/>
                  </a:lnTo>
                  <a:lnTo>
                    <a:pt x="249" y="926"/>
                  </a:lnTo>
                  <a:lnTo>
                    <a:pt x="251" y="926"/>
                  </a:lnTo>
                  <a:lnTo>
                    <a:pt x="251" y="926"/>
                  </a:lnTo>
                  <a:lnTo>
                    <a:pt x="251" y="926"/>
                  </a:lnTo>
                  <a:lnTo>
                    <a:pt x="251" y="926"/>
                  </a:lnTo>
                  <a:lnTo>
                    <a:pt x="254" y="928"/>
                  </a:lnTo>
                  <a:lnTo>
                    <a:pt x="254" y="928"/>
                  </a:lnTo>
                  <a:lnTo>
                    <a:pt x="251" y="928"/>
                  </a:lnTo>
                  <a:lnTo>
                    <a:pt x="251" y="931"/>
                  </a:lnTo>
                  <a:lnTo>
                    <a:pt x="254" y="931"/>
                  </a:lnTo>
                  <a:lnTo>
                    <a:pt x="256" y="931"/>
                  </a:lnTo>
                  <a:lnTo>
                    <a:pt x="256" y="931"/>
                  </a:lnTo>
                  <a:lnTo>
                    <a:pt x="256" y="931"/>
                  </a:lnTo>
                  <a:lnTo>
                    <a:pt x="254" y="933"/>
                  </a:lnTo>
                  <a:lnTo>
                    <a:pt x="254" y="933"/>
                  </a:lnTo>
                  <a:lnTo>
                    <a:pt x="256" y="933"/>
                  </a:lnTo>
                  <a:lnTo>
                    <a:pt x="256" y="935"/>
                  </a:lnTo>
                  <a:lnTo>
                    <a:pt x="256" y="935"/>
                  </a:lnTo>
                  <a:lnTo>
                    <a:pt x="256" y="935"/>
                  </a:lnTo>
                  <a:lnTo>
                    <a:pt x="256" y="938"/>
                  </a:lnTo>
                  <a:lnTo>
                    <a:pt x="256" y="938"/>
                  </a:lnTo>
                  <a:lnTo>
                    <a:pt x="256" y="938"/>
                  </a:lnTo>
                  <a:lnTo>
                    <a:pt x="258" y="940"/>
                  </a:lnTo>
                  <a:lnTo>
                    <a:pt x="258" y="940"/>
                  </a:lnTo>
                  <a:lnTo>
                    <a:pt x="258" y="942"/>
                  </a:lnTo>
                  <a:lnTo>
                    <a:pt x="258" y="945"/>
                  </a:lnTo>
                  <a:lnTo>
                    <a:pt x="258" y="947"/>
                  </a:lnTo>
                  <a:lnTo>
                    <a:pt x="258" y="950"/>
                  </a:lnTo>
                  <a:lnTo>
                    <a:pt x="258" y="947"/>
                  </a:lnTo>
                  <a:lnTo>
                    <a:pt x="261" y="947"/>
                  </a:lnTo>
                  <a:lnTo>
                    <a:pt x="263" y="947"/>
                  </a:lnTo>
                  <a:lnTo>
                    <a:pt x="263" y="947"/>
                  </a:lnTo>
                  <a:lnTo>
                    <a:pt x="265" y="947"/>
                  </a:lnTo>
                  <a:lnTo>
                    <a:pt x="265" y="947"/>
                  </a:lnTo>
                  <a:lnTo>
                    <a:pt x="265" y="947"/>
                  </a:lnTo>
                  <a:lnTo>
                    <a:pt x="268" y="950"/>
                  </a:lnTo>
                  <a:lnTo>
                    <a:pt x="263" y="950"/>
                  </a:lnTo>
                  <a:lnTo>
                    <a:pt x="261" y="950"/>
                  </a:lnTo>
                  <a:lnTo>
                    <a:pt x="258" y="950"/>
                  </a:lnTo>
                  <a:lnTo>
                    <a:pt x="258" y="952"/>
                  </a:lnTo>
                  <a:lnTo>
                    <a:pt x="261" y="954"/>
                  </a:lnTo>
                  <a:lnTo>
                    <a:pt x="261" y="954"/>
                  </a:lnTo>
                  <a:lnTo>
                    <a:pt x="261" y="957"/>
                  </a:lnTo>
                  <a:lnTo>
                    <a:pt x="261" y="957"/>
                  </a:lnTo>
                  <a:lnTo>
                    <a:pt x="261" y="959"/>
                  </a:lnTo>
                  <a:lnTo>
                    <a:pt x="261" y="961"/>
                  </a:lnTo>
                  <a:lnTo>
                    <a:pt x="261" y="961"/>
                  </a:lnTo>
                  <a:lnTo>
                    <a:pt x="261" y="964"/>
                  </a:lnTo>
                  <a:lnTo>
                    <a:pt x="261" y="964"/>
                  </a:lnTo>
                  <a:lnTo>
                    <a:pt x="258" y="966"/>
                  </a:lnTo>
                  <a:lnTo>
                    <a:pt x="258" y="966"/>
                  </a:lnTo>
                  <a:lnTo>
                    <a:pt x="258" y="966"/>
                  </a:lnTo>
                  <a:lnTo>
                    <a:pt x="258" y="966"/>
                  </a:lnTo>
                  <a:lnTo>
                    <a:pt x="258" y="966"/>
                  </a:lnTo>
                  <a:lnTo>
                    <a:pt x="258" y="968"/>
                  </a:lnTo>
                  <a:lnTo>
                    <a:pt x="258" y="968"/>
                  </a:lnTo>
                  <a:lnTo>
                    <a:pt x="256" y="968"/>
                  </a:lnTo>
                  <a:lnTo>
                    <a:pt x="256" y="971"/>
                  </a:lnTo>
                  <a:lnTo>
                    <a:pt x="256" y="971"/>
                  </a:lnTo>
                  <a:lnTo>
                    <a:pt x="256" y="971"/>
                  </a:lnTo>
                  <a:lnTo>
                    <a:pt x="258" y="973"/>
                  </a:lnTo>
                  <a:lnTo>
                    <a:pt x="256" y="973"/>
                  </a:lnTo>
                  <a:lnTo>
                    <a:pt x="256" y="973"/>
                  </a:lnTo>
                  <a:lnTo>
                    <a:pt x="256" y="973"/>
                  </a:lnTo>
                  <a:lnTo>
                    <a:pt x="256" y="976"/>
                  </a:lnTo>
                  <a:lnTo>
                    <a:pt x="256" y="978"/>
                  </a:lnTo>
                  <a:lnTo>
                    <a:pt x="251" y="980"/>
                  </a:lnTo>
                  <a:lnTo>
                    <a:pt x="249" y="980"/>
                  </a:lnTo>
                  <a:lnTo>
                    <a:pt x="249" y="983"/>
                  </a:lnTo>
                  <a:lnTo>
                    <a:pt x="249" y="983"/>
                  </a:lnTo>
                  <a:lnTo>
                    <a:pt x="251" y="985"/>
                  </a:lnTo>
                  <a:lnTo>
                    <a:pt x="251" y="987"/>
                  </a:lnTo>
                  <a:lnTo>
                    <a:pt x="254" y="987"/>
                  </a:lnTo>
                  <a:lnTo>
                    <a:pt x="254" y="990"/>
                  </a:lnTo>
                  <a:lnTo>
                    <a:pt x="254" y="990"/>
                  </a:lnTo>
                  <a:lnTo>
                    <a:pt x="254" y="992"/>
                  </a:lnTo>
                  <a:lnTo>
                    <a:pt x="254" y="992"/>
                  </a:lnTo>
                  <a:lnTo>
                    <a:pt x="251" y="995"/>
                  </a:lnTo>
                  <a:lnTo>
                    <a:pt x="251" y="995"/>
                  </a:lnTo>
                  <a:lnTo>
                    <a:pt x="251" y="995"/>
                  </a:lnTo>
                  <a:lnTo>
                    <a:pt x="249" y="995"/>
                  </a:lnTo>
                  <a:lnTo>
                    <a:pt x="249" y="995"/>
                  </a:lnTo>
                  <a:lnTo>
                    <a:pt x="249" y="995"/>
                  </a:lnTo>
                  <a:lnTo>
                    <a:pt x="246" y="997"/>
                  </a:lnTo>
                  <a:lnTo>
                    <a:pt x="246" y="997"/>
                  </a:lnTo>
                  <a:lnTo>
                    <a:pt x="246" y="997"/>
                  </a:lnTo>
                  <a:lnTo>
                    <a:pt x="246" y="999"/>
                  </a:lnTo>
                  <a:lnTo>
                    <a:pt x="246" y="999"/>
                  </a:lnTo>
                  <a:lnTo>
                    <a:pt x="246" y="999"/>
                  </a:lnTo>
                  <a:lnTo>
                    <a:pt x="249" y="1002"/>
                  </a:lnTo>
                  <a:lnTo>
                    <a:pt x="249" y="1004"/>
                  </a:lnTo>
                  <a:lnTo>
                    <a:pt x="251" y="1004"/>
                  </a:lnTo>
                  <a:lnTo>
                    <a:pt x="254" y="1004"/>
                  </a:lnTo>
                  <a:lnTo>
                    <a:pt x="254" y="1006"/>
                  </a:lnTo>
                  <a:lnTo>
                    <a:pt x="254" y="1006"/>
                  </a:lnTo>
                  <a:lnTo>
                    <a:pt x="256" y="1006"/>
                  </a:lnTo>
                  <a:lnTo>
                    <a:pt x="256" y="1006"/>
                  </a:lnTo>
                  <a:lnTo>
                    <a:pt x="258" y="1009"/>
                  </a:lnTo>
                  <a:lnTo>
                    <a:pt x="258" y="1009"/>
                  </a:lnTo>
                  <a:lnTo>
                    <a:pt x="261" y="1009"/>
                  </a:lnTo>
                  <a:lnTo>
                    <a:pt x="261" y="1009"/>
                  </a:lnTo>
                  <a:lnTo>
                    <a:pt x="261" y="1009"/>
                  </a:lnTo>
                  <a:lnTo>
                    <a:pt x="263" y="1009"/>
                  </a:lnTo>
                  <a:lnTo>
                    <a:pt x="263" y="1011"/>
                  </a:lnTo>
                  <a:lnTo>
                    <a:pt x="263" y="1013"/>
                  </a:lnTo>
                  <a:lnTo>
                    <a:pt x="263" y="1016"/>
                  </a:lnTo>
                  <a:lnTo>
                    <a:pt x="263" y="1018"/>
                  </a:lnTo>
                  <a:lnTo>
                    <a:pt x="265" y="1018"/>
                  </a:lnTo>
                  <a:lnTo>
                    <a:pt x="270" y="1018"/>
                  </a:lnTo>
                  <a:lnTo>
                    <a:pt x="270" y="1018"/>
                  </a:lnTo>
                  <a:lnTo>
                    <a:pt x="268" y="1021"/>
                  </a:lnTo>
                  <a:lnTo>
                    <a:pt x="268" y="1021"/>
                  </a:lnTo>
                  <a:lnTo>
                    <a:pt x="265" y="1021"/>
                  </a:lnTo>
                  <a:lnTo>
                    <a:pt x="265" y="1023"/>
                  </a:lnTo>
                  <a:lnTo>
                    <a:pt x="265" y="1025"/>
                  </a:lnTo>
                  <a:lnTo>
                    <a:pt x="263" y="1028"/>
                  </a:lnTo>
                  <a:lnTo>
                    <a:pt x="263" y="1028"/>
                  </a:lnTo>
                  <a:lnTo>
                    <a:pt x="263" y="1030"/>
                  </a:lnTo>
                  <a:lnTo>
                    <a:pt x="263" y="1030"/>
                  </a:lnTo>
                  <a:lnTo>
                    <a:pt x="263" y="1032"/>
                  </a:lnTo>
                  <a:lnTo>
                    <a:pt x="265" y="1032"/>
                  </a:lnTo>
                  <a:lnTo>
                    <a:pt x="268" y="1032"/>
                  </a:lnTo>
                  <a:lnTo>
                    <a:pt x="265" y="1032"/>
                  </a:lnTo>
                  <a:lnTo>
                    <a:pt x="265" y="1035"/>
                  </a:lnTo>
                  <a:lnTo>
                    <a:pt x="265" y="1037"/>
                  </a:lnTo>
                  <a:lnTo>
                    <a:pt x="265" y="1037"/>
                  </a:lnTo>
                  <a:lnTo>
                    <a:pt x="263" y="1039"/>
                  </a:lnTo>
                  <a:lnTo>
                    <a:pt x="263" y="1039"/>
                  </a:lnTo>
                  <a:lnTo>
                    <a:pt x="265" y="1042"/>
                  </a:lnTo>
                  <a:lnTo>
                    <a:pt x="265" y="1044"/>
                  </a:lnTo>
                  <a:lnTo>
                    <a:pt x="265" y="1047"/>
                  </a:lnTo>
                  <a:lnTo>
                    <a:pt x="268" y="1047"/>
                  </a:lnTo>
                  <a:lnTo>
                    <a:pt x="268" y="1047"/>
                  </a:lnTo>
                  <a:lnTo>
                    <a:pt x="270" y="1049"/>
                  </a:lnTo>
                  <a:lnTo>
                    <a:pt x="270" y="1049"/>
                  </a:lnTo>
                  <a:lnTo>
                    <a:pt x="268" y="1049"/>
                  </a:lnTo>
                  <a:lnTo>
                    <a:pt x="268" y="1049"/>
                  </a:lnTo>
                  <a:lnTo>
                    <a:pt x="263" y="1047"/>
                  </a:lnTo>
                  <a:lnTo>
                    <a:pt x="263" y="1044"/>
                  </a:lnTo>
                  <a:lnTo>
                    <a:pt x="263" y="1044"/>
                  </a:lnTo>
                  <a:lnTo>
                    <a:pt x="263" y="1042"/>
                  </a:lnTo>
                  <a:lnTo>
                    <a:pt x="263" y="1042"/>
                  </a:lnTo>
                  <a:lnTo>
                    <a:pt x="263" y="1039"/>
                  </a:lnTo>
                  <a:lnTo>
                    <a:pt x="263" y="1039"/>
                  </a:lnTo>
                  <a:lnTo>
                    <a:pt x="261" y="1037"/>
                  </a:lnTo>
                  <a:lnTo>
                    <a:pt x="258" y="1032"/>
                  </a:lnTo>
                  <a:lnTo>
                    <a:pt x="258" y="1032"/>
                  </a:lnTo>
                  <a:lnTo>
                    <a:pt x="256" y="1030"/>
                  </a:lnTo>
                  <a:lnTo>
                    <a:pt x="256" y="1030"/>
                  </a:lnTo>
                  <a:lnTo>
                    <a:pt x="256" y="1028"/>
                  </a:lnTo>
                  <a:lnTo>
                    <a:pt x="256" y="1025"/>
                  </a:lnTo>
                  <a:lnTo>
                    <a:pt x="254" y="1025"/>
                  </a:lnTo>
                  <a:lnTo>
                    <a:pt x="254" y="1025"/>
                  </a:lnTo>
                  <a:lnTo>
                    <a:pt x="249" y="1023"/>
                  </a:lnTo>
                  <a:lnTo>
                    <a:pt x="249" y="1023"/>
                  </a:lnTo>
                  <a:lnTo>
                    <a:pt x="246" y="1021"/>
                  </a:lnTo>
                  <a:lnTo>
                    <a:pt x="246" y="1021"/>
                  </a:lnTo>
                  <a:lnTo>
                    <a:pt x="246" y="1021"/>
                  </a:lnTo>
                  <a:lnTo>
                    <a:pt x="244" y="1021"/>
                  </a:lnTo>
                  <a:lnTo>
                    <a:pt x="244" y="1023"/>
                  </a:lnTo>
                  <a:lnTo>
                    <a:pt x="244" y="1023"/>
                  </a:lnTo>
                  <a:lnTo>
                    <a:pt x="244" y="1023"/>
                  </a:lnTo>
                  <a:lnTo>
                    <a:pt x="239" y="1023"/>
                  </a:lnTo>
                  <a:lnTo>
                    <a:pt x="239" y="1023"/>
                  </a:lnTo>
                  <a:lnTo>
                    <a:pt x="237" y="1023"/>
                  </a:lnTo>
                  <a:lnTo>
                    <a:pt x="237" y="1021"/>
                  </a:lnTo>
                  <a:lnTo>
                    <a:pt x="237" y="1018"/>
                  </a:lnTo>
                  <a:lnTo>
                    <a:pt x="237" y="1013"/>
                  </a:lnTo>
                  <a:lnTo>
                    <a:pt x="237" y="1013"/>
                  </a:lnTo>
                  <a:lnTo>
                    <a:pt x="235" y="1013"/>
                  </a:lnTo>
                  <a:lnTo>
                    <a:pt x="232" y="1013"/>
                  </a:lnTo>
                  <a:lnTo>
                    <a:pt x="232" y="1013"/>
                  </a:lnTo>
                  <a:lnTo>
                    <a:pt x="228" y="1023"/>
                  </a:lnTo>
                  <a:lnTo>
                    <a:pt x="225" y="1025"/>
                  </a:lnTo>
                  <a:lnTo>
                    <a:pt x="223" y="1025"/>
                  </a:lnTo>
                  <a:lnTo>
                    <a:pt x="223" y="1028"/>
                  </a:lnTo>
                  <a:lnTo>
                    <a:pt x="225" y="1030"/>
                  </a:lnTo>
                  <a:lnTo>
                    <a:pt x="228" y="1032"/>
                  </a:lnTo>
                  <a:lnTo>
                    <a:pt x="228" y="1032"/>
                  </a:lnTo>
                  <a:lnTo>
                    <a:pt x="228" y="1032"/>
                  </a:lnTo>
                  <a:lnTo>
                    <a:pt x="230" y="1042"/>
                  </a:lnTo>
                  <a:lnTo>
                    <a:pt x="232" y="1051"/>
                  </a:lnTo>
                  <a:lnTo>
                    <a:pt x="235" y="1061"/>
                  </a:lnTo>
                  <a:lnTo>
                    <a:pt x="237" y="1073"/>
                  </a:lnTo>
                  <a:lnTo>
                    <a:pt x="239" y="1077"/>
                  </a:lnTo>
                  <a:lnTo>
                    <a:pt x="242" y="1080"/>
                  </a:lnTo>
                  <a:lnTo>
                    <a:pt x="242" y="1080"/>
                  </a:lnTo>
                  <a:lnTo>
                    <a:pt x="244" y="1080"/>
                  </a:lnTo>
                  <a:lnTo>
                    <a:pt x="244" y="1082"/>
                  </a:lnTo>
                  <a:lnTo>
                    <a:pt x="246" y="1084"/>
                  </a:lnTo>
                  <a:lnTo>
                    <a:pt x="251" y="1089"/>
                  </a:lnTo>
                  <a:lnTo>
                    <a:pt x="251" y="1089"/>
                  </a:lnTo>
                  <a:lnTo>
                    <a:pt x="254" y="1089"/>
                  </a:lnTo>
                  <a:lnTo>
                    <a:pt x="254" y="1092"/>
                  </a:lnTo>
                  <a:lnTo>
                    <a:pt x="256" y="1094"/>
                  </a:lnTo>
                  <a:lnTo>
                    <a:pt x="254" y="1094"/>
                  </a:lnTo>
                  <a:lnTo>
                    <a:pt x="254" y="1094"/>
                  </a:lnTo>
                  <a:lnTo>
                    <a:pt x="254" y="1094"/>
                  </a:lnTo>
                  <a:lnTo>
                    <a:pt x="254" y="1092"/>
                  </a:lnTo>
                  <a:lnTo>
                    <a:pt x="254" y="1092"/>
                  </a:lnTo>
                  <a:lnTo>
                    <a:pt x="251" y="1089"/>
                  </a:lnTo>
                  <a:lnTo>
                    <a:pt x="249" y="1089"/>
                  </a:lnTo>
                  <a:lnTo>
                    <a:pt x="249" y="1087"/>
                  </a:lnTo>
                  <a:lnTo>
                    <a:pt x="246" y="1084"/>
                  </a:lnTo>
                  <a:lnTo>
                    <a:pt x="239" y="1080"/>
                  </a:lnTo>
                  <a:lnTo>
                    <a:pt x="239" y="1082"/>
                  </a:lnTo>
                  <a:lnTo>
                    <a:pt x="244" y="1092"/>
                  </a:lnTo>
                  <a:lnTo>
                    <a:pt x="246" y="1101"/>
                  </a:lnTo>
                  <a:lnTo>
                    <a:pt x="249" y="1110"/>
                  </a:lnTo>
                  <a:lnTo>
                    <a:pt x="251" y="1120"/>
                  </a:lnTo>
                  <a:lnTo>
                    <a:pt x="254" y="1132"/>
                  </a:lnTo>
                  <a:lnTo>
                    <a:pt x="256" y="1141"/>
                  </a:lnTo>
                  <a:lnTo>
                    <a:pt x="261" y="1151"/>
                  </a:lnTo>
                  <a:lnTo>
                    <a:pt x="263" y="1160"/>
                  </a:lnTo>
                  <a:lnTo>
                    <a:pt x="265" y="1170"/>
                  </a:lnTo>
                  <a:lnTo>
                    <a:pt x="268" y="1182"/>
                  </a:lnTo>
                  <a:lnTo>
                    <a:pt x="270" y="1191"/>
                  </a:lnTo>
                  <a:lnTo>
                    <a:pt x="272" y="1200"/>
                  </a:lnTo>
                  <a:lnTo>
                    <a:pt x="275" y="1210"/>
                  </a:lnTo>
                  <a:lnTo>
                    <a:pt x="280" y="1219"/>
                  </a:lnTo>
                  <a:lnTo>
                    <a:pt x="282" y="1229"/>
                  </a:lnTo>
                  <a:lnTo>
                    <a:pt x="284" y="1241"/>
                  </a:lnTo>
                  <a:lnTo>
                    <a:pt x="287" y="1250"/>
                  </a:lnTo>
                  <a:lnTo>
                    <a:pt x="289" y="1260"/>
                  </a:lnTo>
                  <a:lnTo>
                    <a:pt x="291" y="1269"/>
                  </a:lnTo>
                  <a:lnTo>
                    <a:pt x="294" y="1279"/>
                  </a:lnTo>
                  <a:lnTo>
                    <a:pt x="299" y="1290"/>
                  </a:lnTo>
                  <a:lnTo>
                    <a:pt x="301" y="1300"/>
                  </a:lnTo>
                  <a:lnTo>
                    <a:pt x="303" y="1309"/>
                  </a:lnTo>
                  <a:lnTo>
                    <a:pt x="306" y="1319"/>
                  </a:lnTo>
                  <a:lnTo>
                    <a:pt x="308" y="1328"/>
                  </a:lnTo>
                  <a:lnTo>
                    <a:pt x="310" y="1338"/>
                  </a:lnTo>
                  <a:lnTo>
                    <a:pt x="313" y="1350"/>
                  </a:lnTo>
                  <a:lnTo>
                    <a:pt x="315" y="1354"/>
                  </a:lnTo>
                  <a:lnTo>
                    <a:pt x="315" y="1359"/>
                  </a:lnTo>
                  <a:lnTo>
                    <a:pt x="317" y="1361"/>
                  </a:lnTo>
                  <a:lnTo>
                    <a:pt x="317" y="1364"/>
                  </a:lnTo>
                  <a:lnTo>
                    <a:pt x="317" y="1366"/>
                  </a:lnTo>
                  <a:lnTo>
                    <a:pt x="317" y="1369"/>
                  </a:lnTo>
                  <a:lnTo>
                    <a:pt x="320" y="1371"/>
                  </a:lnTo>
                  <a:lnTo>
                    <a:pt x="320" y="1373"/>
                  </a:lnTo>
                  <a:lnTo>
                    <a:pt x="320" y="1376"/>
                  </a:lnTo>
                  <a:lnTo>
                    <a:pt x="320" y="1378"/>
                  </a:lnTo>
                  <a:lnTo>
                    <a:pt x="320" y="1380"/>
                  </a:lnTo>
                  <a:lnTo>
                    <a:pt x="320" y="1383"/>
                  </a:lnTo>
                  <a:lnTo>
                    <a:pt x="320" y="1387"/>
                  </a:lnTo>
                  <a:lnTo>
                    <a:pt x="322" y="1390"/>
                  </a:lnTo>
                  <a:lnTo>
                    <a:pt x="322" y="1392"/>
                  </a:lnTo>
                  <a:lnTo>
                    <a:pt x="325" y="1395"/>
                  </a:lnTo>
                  <a:lnTo>
                    <a:pt x="327" y="1395"/>
                  </a:lnTo>
                  <a:lnTo>
                    <a:pt x="329" y="1397"/>
                  </a:lnTo>
                  <a:lnTo>
                    <a:pt x="329" y="1397"/>
                  </a:lnTo>
                  <a:lnTo>
                    <a:pt x="332" y="1399"/>
                  </a:lnTo>
                  <a:lnTo>
                    <a:pt x="332" y="1399"/>
                  </a:lnTo>
                  <a:lnTo>
                    <a:pt x="332" y="1402"/>
                  </a:lnTo>
                  <a:lnTo>
                    <a:pt x="334" y="1404"/>
                  </a:lnTo>
                  <a:lnTo>
                    <a:pt x="334" y="1406"/>
                  </a:lnTo>
                  <a:lnTo>
                    <a:pt x="334" y="1411"/>
                  </a:lnTo>
                  <a:lnTo>
                    <a:pt x="334" y="1413"/>
                  </a:lnTo>
                  <a:lnTo>
                    <a:pt x="336" y="1416"/>
                  </a:lnTo>
                  <a:lnTo>
                    <a:pt x="341" y="1418"/>
                  </a:lnTo>
                  <a:lnTo>
                    <a:pt x="343" y="1421"/>
                  </a:lnTo>
                  <a:lnTo>
                    <a:pt x="346" y="1425"/>
                  </a:lnTo>
                  <a:lnTo>
                    <a:pt x="348" y="1428"/>
                  </a:lnTo>
                  <a:lnTo>
                    <a:pt x="353" y="1430"/>
                  </a:lnTo>
                  <a:lnTo>
                    <a:pt x="355" y="1432"/>
                  </a:lnTo>
                  <a:lnTo>
                    <a:pt x="360" y="1435"/>
                  </a:lnTo>
                  <a:lnTo>
                    <a:pt x="365" y="1444"/>
                  </a:lnTo>
                  <a:lnTo>
                    <a:pt x="367" y="1447"/>
                  </a:lnTo>
                  <a:lnTo>
                    <a:pt x="372" y="1449"/>
                  </a:lnTo>
                  <a:lnTo>
                    <a:pt x="372" y="1449"/>
                  </a:lnTo>
                  <a:lnTo>
                    <a:pt x="374" y="1451"/>
                  </a:lnTo>
                  <a:lnTo>
                    <a:pt x="374" y="1454"/>
                  </a:lnTo>
                  <a:lnTo>
                    <a:pt x="374" y="1454"/>
                  </a:lnTo>
                  <a:lnTo>
                    <a:pt x="379" y="1458"/>
                  </a:lnTo>
                  <a:lnTo>
                    <a:pt x="381" y="1461"/>
                  </a:lnTo>
                  <a:lnTo>
                    <a:pt x="384" y="1463"/>
                  </a:lnTo>
                  <a:lnTo>
                    <a:pt x="393" y="1466"/>
                  </a:lnTo>
                  <a:lnTo>
                    <a:pt x="396" y="1468"/>
                  </a:lnTo>
                  <a:lnTo>
                    <a:pt x="396" y="1468"/>
                  </a:lnTo>
                  <a:lnTo>
                    <a:pt x="398" y="1470"/>
                  </a:lnTo>
                  <a:lnTo>
                    <a:pt x="398" y="1470"/>
                  </a:lnTo>
                  <a:lnTo>
                    <a:pt x="417" y="1470"/>
                  </a:lnTo>
                  <a:lnTo>
                    <a:pt x="419" y="1470"/>
                  </a:lnTo>
                  <a:lnTo>
                    <a:pt x="422" y="1470"/>
                  </a:lnTo>
                  <a:lnTo>
                    <a:pt x="422" y="1470"/>
                  </a:lnTo>
                  <a:lnTo>
                    <a:pt x="422" y="1470"/>
                  </a:lnTo>
                  <a:lnTo>
                    <a:pt x="424" y="1470"/>
                  </a:lnTo>
                  <a:lnTo>
                    <a:pt x="426" y="1468"/>
                  </a:lnTo>
                  <a:lnTo>
                    <a:pt x="436" y="1468"/>
                  </a:lnTo>
                  <a:lnTo>
                    <a:pt x="441" y="1468"/>
                  </a:lnTo>
                  <a:lnTo>
                    <a:pt x="448" y="1466"/>
                  </a:lnTo>
                  <a:lnTo>
                    <a:pt x="459" y="1468"/>
                  </a:lnTo>
                  <a:lnTo>
                    <a:pt x="462" y="1468"/>
                  </a:lnTo>
                  <a:lnTo>
                    <a:pt x="462" y="1468"/>
                  </a:lnTo>
                  <a:lnTo>
                    <a:pt x="464" y="1468"/>
                  </a:lnTo>
                  <a:lnTo>
                    <a:pt x="476" y="1470"/>
                  </a:lnTo>
                  <a:lnTo>
                    <a:pt x="481" y="1473"/>
                  </a:lnTo>
                  <a:lnTo>
                    <a:pt x="483" y="1473"/>
                  </a:lnTo>
                  <a:lnTo>
                    <a:pt x="483" y="1473"/>
                  </a:lnTo>
                  <a:lnTo>
                    <a:pt x="485" y="1473"/>
                  </a:lnTo>
                  <a:lnTo>
                    <a:pt x="485" y="1473"/>
                  </a:lnTo>
                  <a:lnTo>
                    <a:pt x="488" y="1475"/>
                  </a:lnTo>
                  <a:lnTo>
                    <a:pt x="490" y="1475"/>
                  </a:lnTo>
                  <a:lnTo>
                    <a:pt x="490" y="1477"/>
                  </a:lnTo>
                  <a:lnTo>
                    <a:pt x="493" y="1477"/>
                  </a:lnTo>
                  <a:lnTo>
                    <a:pt x="493" y="1480"/>
                  </a:lnTo>
                  <a:lnTo>
                    <a:pt x="493" y="1482"/>
                  </a:lnTo>
                  <a:lnTo>
                    <a:pt x="493" y="1482"/>
                  </a:lnTo>
                  <a:lnTo>
                    <a:pt x="495" y="1484"/>
                  </a:lnTo>
                  <a:lnTo>
                    <a:pt x="497" y="1484"/>
                  </a:lnTo>
                  <a:lnTo>
                    <a:pt x="500" y="1487"/>
                  </a:lnTo>
                  <a:lnTo>
                    <a:pt x="502" y="1487"/>
                  </a:lnTo>
                  <a:lnTo>
                    <a:pt x="504" y="1487"/>
                  </a:lnTo>
                  <a:lnTo>
                    <a:pt x="507" y="1489"/>
                  </a:lnTo>
                  <a:lnTo>
                    <a:pt x="509" y="1489"/>
                  </a:lnTo>
                  <a:lnTo>
                    <a:pt x="511" y="1489"/>
                  </a:lnTo>
                  <a:lnTo>
                    <a:pt x="514" y="1489"/>
                  </a:lnTo>
                  <a:lnTo>
                    <a:pt x="516" y="1489"/>
                  </a:lnTo>
                  <a:lnTo>
                    <a:pt x="516" y="1489"/>
                  </a:lnTo>
                  <a:lnTo>
                    <a:pt x="519" y="1487"/>
                  </a:lnTo>
                  <a:lnTo>
                    <a:pt x="519" y="1484"/>
                  </a:lnTo>
                  <a:lnTo>
                    <a:pt x="516" y="1484"/>
                  </a:lnTo>
                  <a:lnTo>
                    <a:pt x="516" y="1482"/>
                  </a:lnTo>
                  <a:lnTo>
                    <a:pt x="516" y="1482"/>
                  </a:lnTo>
                  <a:lnTo>
                    <a:pt x="516" y="1480"/>
                  </a:lnTo>
                  <a:lnTo>
                    <a:pt x="516" y="1480"/>
                  </a:lnTo>
                  <a:lnTo>
                    <a:pt x="516" y="1480"/>
                  </a:lnTo>
                  <a:lnTo>
                    <a:pt x="519" y="1477"/>
                  </a:lnTo>
                  <a:lnTo>
                    <a:pt x="519" y="1477"/>
                  </a:lnTo>
                  <a:lnTo>
                    <a:pt x="521" y="1477"/>
                  </a:lnTo>
                  <a:lnTo>
                    <a:pt x="523" y="1480"/>
                  </a:lnTo>
                  <a:lnTo>
                    <a:pt x="523" y="1480"/>
                  </a:lnTo>
                  <a:lnTo>
                    <a:pt x="526" y="1482"/>
                  </a:lnTo>
                  <a:lnTo>
                    <a:pt x="526" y="1484"/>
                  </a:lnTo>
                  <a:lnTo>
                    <a:pt x="528" y="1487"/>
                  </a:lnTo>
                  <a:lnTo>
                    <a:pt x="528" y="1489"/>
                  </a:lnTo>
                  <a:lnTo>
                    <a:pt x="530" y="1489"/>
                  </a:lnTo>
                  <a:lnTo>
                    <a:pt x="530" y="1489"/>
                  </a:lnTo>
                  <a:lnTo>
                    <a:pt x="530" y="1489"/>
                  </a:lnTo>
                  <a:lnTo>
                    <a:pt x="533" y="1492"/>
                  </a:lnTo>
                  <a:lnTo>
                    <a:pt x="533" y="1492"/>
                  </a:lnTo>
                  <a:lnTo>
                    <a:pt x="533" y="1494"/>
                  </a:lnTo>
                  <a:lnTo>
                    <a:pt x="535" y="1496"/>
                  </a:lnTo>
                  <a:lnTo>
                    <a:pt x="535" y="1496"/>
                  </a:lnTo>
                  <a:lnTo>
                    <a:pt x="538" y="1499"/>
                  </a:lnTo>
                  <a:lnTo>
                    <a:pt x="538" y="1499"/>
                  </a:lnTo>
                  <a:lnTo>
                    <a:pt x="540" y="1501"/>
                  </a:lnTo>
                  <a:lnTo>
                    <a:pt x="540" y="1501"/>
                  </a:lnTo>
                  <a:lnTo>
                    <a:pt x="540" y="1503"/>
                  </a:lnTo>
                  <a:lnTo>
                    <a:pt x="542" y="1503"/>
                  </a:lnTo>
                  <a:lnTo>
                    <a:pt x="545" y="1503"/>
                  </a:lnTo>
                  <a:lnTo>
                    <a:pt x="549" y="1503"/>
                  </a:lnTo>
                  <a:lnTo>
                    <a:pt x="552" y="1503"/>
                  </a:lnTo>
                  <a:lnTo>
                    <a:pt x="554" y="1503"/>
                  </a:lnTo>
                  <a:lnTo>
                    <a:pt x="554" y="1503"/>
                  </a:lnTo>
                  <a:lnTo>
                    <a:pt x="556" y="1503"/>
                  </a:lnTo>
                  <a:lnTo>
                    <a:pt x="556" y="1503"/>
                  </a:lnTo>
                  <a:lnTo>
                    <a:pt x="556" y="1503"/>
                  </a:lnTo>
                  <a:lnTo>
                    <a:pt x="556" y="1503"/>
                  </a:lnTo>
                  <a:lnTo>
                    <a:pt x="559" y="1506"/>
                  </a:lnTo>
                  <a:lnTo>
                    <a:pt x="561" y="1506"/>
                  </a:lnTo>
                  <a:lnTo>
                    <a:pt x="561" y="1506"/>
                  </a:lnTo>
                  <a:lnTo>
                    <a:pt x="564" y="1506"/>
                  </a:lnTo>
                  <a:lnTo>
                    <a:pt x="564" y="1506"/>
                  </a:lnTo>
                  <a:lnTo>
                    <a:pt x="564" y="1503"/>
                  </a:lnTo>
                  <a:lnTo>
                    <a:pt x="566" y="1503"/>
                  </a:lnTo>
                  <a:lnTo>
                    <a:pt x="566" y="1503"/>
                  </a:lnTo>
                  <a:lnTo>
                    <a:pt x="566" y="1501"/>
                  </a:lnTo>
                  <a:lnTo>
                    <a:pt x="566" y="1501"/>
                  </a:lnTo>
                  <a:lnTo>
                    <a:pt x="566" y="1501"/>
                  </a:lnTo>
                  <a:lnTo>
                    <a:pt x="566" y="1499"/>
                  </a:lnTo>
                  <a:lnTo>
                    <a:pt x="566" y="1499"/>
                  </a:lnTo>
                  <a:lnTo>
                    <a:pt x="571" y="1496"/>
                  </a:lnTo>
                  <a:lnTo>
                    <a:pt x="573" y="1496"/>
                  </a:lnTo>
                  <a:lnTo>
                    <a:pt x="578" y="1496"/>
                  </a:lnTo>
                  <a:lnTo>
                    <a:pt x="580" y="1496"/>
                  </a:lnTo>
                  <a:lnTo>
                    <a:pt x="580" y="1499"/>
                  </a:lnTo>
                  <a:lnTo>
                    <a:pt x="582" y="1499"/>
                  </a:lnTo>
                  <a:lnTo>
                    <a:pt x="582" y="1499"/>
                  </a:lnTo>
                  <a:lnTo>
                    <a:pt x="585" y="1499"/>
                  </a:lnTo>
                  <a:lnTo>
                    <a:pt x="585" y="1501"/>
                  </a:lnTo>
                  <a:lnTo>
                    <a:pt x="587" y="1501"/>
                  </a:lnTo>
                  <a:lnTo>
                    <a:pt x="587" y="1501"/>
                  </a:lnTo>
                  <a:lnTo>
                    <a:pt x="587" y="1501"/>
                  </a:lnTo>
                  <a:lnTo>
                    <a:pt x="590" y="1503"/>
                  </a:lnTo>
                  <a:lnTo>
                    <a:pt x="592" y="1503"/>
                  </a:lnTo>
                  <a:lnTo>
                    <a:pt x="592" y="1503"/>
                  </a:lnTo>
                  <a:lnTo>
                    <a:pt x="594" y="1503"/>
                  </a:lnTo>
                  <a:lnTo>
                    <a:pt x="597" y="1501"/>
                  </a:lnTo>
                  <a:lnTo>
                    <a:pt x="597" y="1501"/>
                  </a:lnTo>
                  <a:lnTo>
                    <a:pt x="599" y="1501"/>
                  </a:lnTo>
                  <a:lnTo>
                    <a:pt x="599" y="1496"/>
                  </a:lnTo>
                  <a:lnTo>
                    <a:pt x="599" y="1496"/>
                  </a:lnTo>
                  <a:lnTo>
                    <a:pt x="601" y="1494"/>
                  </a:lnTo>
                  <a:lnTo>
                    <a:pt x="601" y="1492"/>
                  </a:lnTo>
                  <a:lnTo>
                    <a:pt x="606" y="1492"/>
                  </a:lnTo>
                  <a:lnTo>
                    <a:pt x="618" y="1482"/>
                  </a:lnTo>
                  <a:lnTo>
                    <a:pt x="620" y="1477"/>
                  </a:lnTo>
                  <a:lnTo>
                    <a:pt x="623" y="1477"/>
                  </a:lnTo>
                  <a:lnTo>
                    <a:pt x="635" y="1470"/>
                  </a:lnTo>
                  <a:lnTo>
                    <a:pt x="637" y="1468"/>
                  </a:lnTo>
                  <a:lnTo>
                    <a:pt x="637" y="1468"/>
                  </a:lnTo>
                  <a:lnTo>
                    <a:pt x="639" y="1466"/>
                  </a:lnTo>
                  <a:lnTo>
                    <a:pt x="639" y="1466"/>
                  </a:lnTo>
                  <a:lnTo>
                    <a:pt x="651" y="1461"/>
                  </a:lnTo>
                  <a:lnTo>
                    <a:pt x="653" y="1461"/>
                  </a:lnTo>
                  <a:lnTo>
                    <a:pt x="653" y="1458"/>
                  </a:lnTo>
                  <a:lnTo>
                    <a:pt x="656" y="1458"/>
                  </a:lnTo>
                  <a:lnTo>
                    <a:pt x="656" y="1458"/>
                  </a:lnTo>
                  <a:lnTo>
                    <a:pt x="656" y="1458"/>
                  </a:lnTo>
                  <a:lnTo>
                    <a:pt x="656" y="1458"/>
                  </a:lnTo>
                  <a:lnTo>
                    <a:pt x="658" y="1456"/>
                  </a:lnTo>
                  <a:lnTo>
                    <a:pt x="658" y="1458"/>
                  </a:lnTo>
                  <a:lnTo>
                    <a:pt x="661" y="1458"/>
                  </a:lnTo>
                  <a:lnTo>
                    <a:pt x="665" y="1458"/>
                  </a:lnTo>
                  <a:lnTo>
                    <a:pt x="668" y="1458"/>
                  </a:lnTo>
                  <a:lnTo>
                    <a:pt x="670" y="1458"/>
                  </a:lnTo>
                  <a:lnTo>
                    <a:pt x="675" y="1458"/>
                  </a:lnTo>
                  <a:lnTo>
                    <a:pt x="675" y="1458"/>
                  </a:lnTo>
                  <a:lnTo>
                    <a:pt x="675" y="1461"/>
                  </a:lnTo>
                  <a:lnTo>
                    <a:pt x="675" y="1463"/>
                  </a:lnTo>
                  <a:lnTo>
                    <a:pt x="675" y="1468"/>
                  </a:lnTo>
                  <a:lnTo>
                    <a:pt x="675" y="1473"/>
                  </a:lnTo>
                  <a:lnTo>
                    <a:pt x="677" y="1477"/>
                  </a:lnTo>
                  <a:lnTo>
                    <a:pt x="677" y="1480"/>
                  </a:lnTo>
                  <a:lnTo>
                    <a:pt x="677" y="1484"/>
                  </a:lnTo>
                  <a:lnTo>
                    <a:pt x="680" y="1484"/>
                  </a:lnTo>
                  <a:lnTo>
                    <a:pt x="682" y="1487"/>
                  </a:lnTo>
                  <a:lnTo>
                    <a:pt x="684" y="1487"/>
                  </a:lnTo>
                  <a:lnTo>
                    <a:pt x="687" y="1489"/>
                  </a:lnTo>
                  <a:lnTo>
                    <a:pt x="687" y="1489"/>
                  </a:lnTo>
                  <a:lnTo>
                    <a:pt x="687" y="1489"/>
                  </a:lnTo>
                  <a:lnTo>
                    <a:pt x="689" y="1489"/>
                  </a:lnTo>
                  <a:lnTo>
                    <a:pt x="689" y="1489"/>
                  </a:lnTo>
                  <a:lnTo>
                    <a:pt x="689" y="1487"/>
                  </a:lnTo>
                  <a:lnTo>
                    <a:pt x="689" y="1487"/>
                  </a:lnTo>
                  <a:lnTo>
                    <a:pt x="694" y="1484"/>
                  </a:lnTo>
                  <a:lnTo>
                    <a:pt x="694" y="1482"/>
                  </a:lnTo>
                  <a:lnTo>
                    <a:pt x="694" y="1482"/>
                  </a:lnTo>
                  <a:lnTo>
                    <a:pt x="696" y="1477"/>
                  </a:lnTo>
                  <a:lnTo>
                    <a:pt x="696" y="1477"/>
                  </a:lnTo>
                  <a:lnTo>
                    <a:pt x="698" y="1475"/>
                  </a:lnTo>
                  <a:lnTo>
                    <a:pt x="703" y="1473"/>
                  </a:lnTo>
                  <a:lnTo>
                    <a:pt x="706" y="1470"/>
                  </a:lnTo>
                  <a:lnTo>
                    <a:pt x="706" y="1470"/>
                  </a:lnTo>
                  <a:lnTo>
                    <a:pt x="706" y="1470"/>
                  </a:lnTo>
                  <a:lnTo>
                    <a:pt x="706" y="1470"/>
                  </a:lnTo>
                  <a:lnTo>
                    <a:pt x="706" y="1468"/>
                  </a:lnTo>
                  <a:lnTo>
                    <a:pt x="703" y="1468"/>
                  </a:lnTo>
                  <a:lnTo>
                    <a:pt x="701" y="1466"/>
                  </a:lnTo>
                  <a:lnTo>
                    <a:pt x="701" y="1463"/>
                  </a:lnTo>
                  <a:lnTo>
                    <a:pt x="701" y="1463"/>
                  </a:lnTo>
                  <a:lnTo>
                    <a:pt x="698" y="1463"/>
                  </a:lnTo>
                  <a:lnTo>
                    <a:pt x="698" y="1463"/>
                  </a:lnTo>
                  <a:lnTo>
                    <a:pt x="696" y="1463"/>
                  </a:lnTo>
                  <a:lnTo>
                    <a:pt x="696" y="1463"/>
                  </a:lnTo>
                  <a:lnTo>
                    <a:pt x="694" y="1463"/>
                  </a:lnTo>
                  <a:lnTo>
                    <a:pt x="684" y="1463"/>
                  </a:lnTo>
                  <a:lnTo>
                    <a:pt x="682" y="1463"/>
                  </a:lnTo>
                  <a:lnTo>
                    <a:pt x="680" y="1463"/>
                  </a:lnTo>
                  <a:lnTo>
                    <a:pt x="680" y="1463"/>
                  </a:lnTo>
                  <a:lnTo>
                    <a:pt x="677" y="1461"/>
                  </a:lnTo>
                  <a:lnTo>
                    <a:pt x="677" y="1461"/>
                  </a:lnTo>
                  <a:lnTo>
                    <a:pt x="675" y="1461"/>
                  </a:lnTo>
                  <a:lnTo>
                    <a:pt x="677" y="1461"/>
                  </a:lnTo>
                  <a:lnTo>
                    <a:pt x="680" y="1461"/>
                  </a:lnTo>
                  <a:lnTo>
                    <a:pt x="680" y="1461"/>
                  </a:lnTo>
                  <a:lnTo>
                    <a:pt x="682" y="1461"/>
                  </a:lnTo>
                  <a:lnTo>
                    <a:pt x="687" y="1458"/>
                  </a:lnTo>
                  <a:lnTo>
                    <a:pt x="687" y="1458"/>
                  </a:lnTo>
                  <a:lnTo>
                    <a:pt x="689" y="1458"/>
                  </a:lnTo>
                  <a:lnTo>
                    <a:pt x="689" y="1461"/>
                  </a:lnTo>
                  <a:lnTo>
                    <a:pt x="691" y="1461"/>
                  </a:lnTo>
                  <a:lnTo>
                    <a:pt x="691" y="1461"/>
                  </a:lnTo>
                  <a:lnTo>
                    <a:pt x="694" y="1461"/>
                  </a:lnTo>
                  <a:lnTo>
                    <a:pt x="694" y="1461"/>
                  </a:lnTo>
                  <a:lnTo>
                    <a:pt x="698" y="1461"/>
                  </a:lnTo>
                  <a:lnTo>
                    <a:pt x="701" y="1458"/>
                  </a:lnTo>
                  <a:lnTo>
                    <a:pt x="701" y="1458"/>
                  </a:lnTo>
                  <a:lnTo>
                    <a:pt x="701" y="1456"/>
                  </a:lnTo>
                  <a:lnTo>
                    <a:pt x="703" y="1456"/>
                  </a:lnTo>
                  <a:lnTo>
                    <a:pt x="703" y="1454"/>
                  </a:lnTo>
                  <a:lnTo>
                    <a:pt x="703" y="1454"/>
                  </a:lnTo>
                  <a:lnTo>
                    <a:pt x="703" y="1454"/>
                  </a:lnTo>
                  <a:lnTo>
                    <a:pt x="706" y="1451"/>
                  </a:lnTo>
                  <a:lnTo>
                    <a:pt x="706" y="1451"/>
                  </a:lnTo>
                  <a:lnTo>
                    <a:pt x="706" y="1447"/>
                  </a:lnTo>
                  <a:lnTo>
                    <a:pt x="710" y="1437"/>
                  </a:lnTo>
                  <a:lnTo>
                    <a:pt x="713" y="1432"/>
                  </a:lnTo>
                  <a:lnTo>
                    <a:pt x="722" y="1428"/>
                  </a:lnTo>
                  <a:lnTo>
                    <a:pt x="727" y="1423"/>
                  </a:lnTo>
                  <a:lnTo>
                    <a:pt x="727" y="1418"/>
                  </a:lnTo>
                  <a:lnTo>
                    <a:pt x="727" y="1416"/>
                  </a:lnTo>
                  <a:lnTo>
                    <a:pt x="729" y="1413"/>
                  </a:lnTo>
                  <a:lnTo>
                    <a:pt x="732" y="1411"/>
                  </a:lnTo>
                  <a:lnTo>
                    <a:pt x="732" y="1409"/>
                  </a:lnTo>
                  <a:lnTo>
                    <a:pt x="732" y="1399"/>
                  </a:lnTo>
                  <a:lnTo>
                    <a:pt x="732" y="1397"/>
                  </a:lnTo>
                  <a:lnTo>
                    <a:pt x="732" y="1395"/>
                  </a:lnTo>
                  <a:lnTo>
                    <a:pt x="732" y="1392"/>
                  </a:lnTo>
                  <a:lnTo>
                    <a:pt x="732" y="1390"/>
                  </a:lnTo>
                  <a:lnTo>
                    <a:pt x="736" y="1390"/>
                  </a:lnTo>
                  <a:lnTo>
                    <a:pt x="736" y="1387"/>
                  </a:lnTo>
                  <a:lnTo>
                    <a:pt x="739" y="1385"/>
                  </a:lnTo>
                  <a:lnTo>
                    <a:pt x="739" y="1383"/>
                  </a:lnTo>
                  <a:lnTo>
                    <a:pt x="739" y="1378"/>
                  </a:lnTo>
                  <a:lnTo>
                    <a:pt x="739" y="1376"/>
                  </a:lnTo>
                  <a:lnTo>
                    <a:pt x="741" y="1371"/>
                  </a:lnTo>
                  <a:lnTo>
                    <a:pt x="746" y="1369"/>
                  </a:lnTo>
                  <a:lnTo>
                    <a:pt x="748" y="1366"/>
                  </a:lnTo>
                  <a:lnTo>
                    <a:pt x="751" y="1364"/>
                  </a:lnTo>
                  <a:lnTo>
                    <a:pt x="755" y="1364"/>
                  </a:lnTo>
                  <a:lnTo>
                    <a:pt x="755" y="1361"/>
                  </a:lnTo>
                  <a:lnTo>
                    <a:pt x="758" y="1359"/>
                  </a:lnTo>
                  <a:lnTo>
                    <a:pt x="762" y="1347"/>
                  </a:lnTo>
                  <a:lnTo>
                    <a:pt x="765" y="1347"/>
                  </a:lnTo>
                  <a:lnTo>
                    <a:pt x="767" y="1345"/>
                  </a:lnTo>
                  <a:lnTo>
                    <a:pt x="767" y="1342"/>
                  </a:lnTo>
                  <a:lnTo>
                    <a:pt x="769" y="1342"/>
                  </a:lnTo>
                  <a:lnTo>
                    <a:pt x="772" y="1340"/>
                  </a:lnTo>
                  <a:lnTo>
                    <a:pt x="772" y="1338"/>
                  </a:lnTo>
                  <a:lnTo>
                    <a:pt x="772" y="1338"/>
                  </a:lnTo>
                  <a:lnTo>
                    <a:pt x="772" y="1331"/>
                  </a:lnTo>
                  <a:lnTo>
                    <a:pt x="772" y="1331"/>
                  </a:lnTo>
                  <a:lnTo>
                    <a:pt x="772" y="1328"/>
                  </a:lnTo>
                  <a:lnTo>
                    <a:pt x="777" y="1326"/>
                  </a:lnTo>
                  <a:lnTo>
                    <a:pt x="781" y="1324"/>
                  </a:lnTo>
                  <a:lnTo>
                    <a:pt x="781" y="1321"/>
                  </a:lnTo>
                  <a:lnTo>
                    <a:pt x="784" y="1319"/>
                  </a:lnTo>
                  <a:lnTo>
                    <a:pt x="788" y="1312"/>
                  </a:lnTo>
                  <a:lnTo>
                    <a:pt x="788" y="1309"/>
                  </a:lnTo>
                  <a:lnTo>
                    <a:pt x="791" y="1309"/>
                  </a:lnTo>
                  <a:lnTo>
                    <a:pt x="791" y="1309"/>
                  </a:lnTo>
                  <a:lnTo>
                    <a:pt x="793" y="1309"/>
                  </a:lnTo>
                  <a:lnTo>
                    <a:pt x="793" y="1309"/>
                  </a:lnTo>
                  <a:lnTo>
                    <a:pt x="793" y="1309"/>
                  </a:lnTo>
                  <a:lnTo>
                    <a:pt x="798" y="1309"/>
                  </a:lnTo>
                  <a:lnTo>
                    <a:pt x="798" y="1309"/>
                  </a:lnTo>
                  <a:lnTo>
                    <a:pt x="800" y="1305"/>
                  </a:lnTo>
                  <a:lnTo>
                    <a:pt x="803" y="1305"/>
                  </a:lnTo>
                  <a:lnTo>
                    <a:pt x="807" y="1300"/>
                  </a:lnTo>
                  <a:lnTo>
                    <a:pt x="810" y="1297"/>
                  </a:lnTo>
                  <a:lnTo>
                    <a:pt x="817" y="1295"/>
                  </a:lnTo>
                  <a:lnTo>
                    <a:pt x="817" y="1295"/>
                  </a:lnTo>
                  <a:lnTo>
                    <a:pt x="817" y="1293"/>
                  </a:lnTo>
                  <a:lnTo>
                    <a:pt x="819" y="1293"/>
                  </a:lnTo>
                  <a:lnTo>
                    <a:pt x="821" y="1288"/>
                  </a:lnTo>
                  <a:lnTo>
                    <a:pt x="821" y="1288"/>
                  </a:lnTo>
                  <a:lnTo>
                    <a:pt x="821" y="1286"/>
                  </a:lnTo>
                  <a:lnTo>
                    <a:pt x="821" y="1286"/>
                  </a:lnTo>
                  <a:lnTo>
                    <a:pt x="821" y="1283"/>
                  </a:lnTo>
                  <a:lnTo>
                    <a:pt x="821" y="1281"/>
                  </a:lnTo>
                  <a:lnTo>
                    <a:pt x="829" y="1262"/>
                  </a:lnTo>
                  <a:lnTo>
                    <a:pt x="831" y="1260"/>
                  </a:lnTo>
                  <a:lnTo>
                    <a:pt x="836" y="1255"/>
                  </a:lnTo>
                  <a:lnTo>
                    <a:pt x="838" y="1253"/>
                  </a:lnTo>
                  <a:lnTo>
                    <a:pt x="840" y="1248"/>
                  </a:lnTo>
                  <a:lnTo>
                    <a:pt x="840" y="1245"/>
                  </a:lnTo>
                  <a:lnTo>
                    <a:pt x="840" y="1238"/>
                  </a:lnTo>
                  <a:lnTo>
                    <a:pt x="840" y="1238"/>
                  </a:lnTo>
                  <a:lnTo>
                    <a:pt x="843" y="1236"/>
                  </a:lnTo>
                  <a:lnTo>
                    <a:pt x="843" y="1231"/>
                  </a:lnTo>
                  <a:lnTo>
                    <a:pt x="843" y="1226"/>
                  </a:lnTo>
                  <a:lnTo>
                    <a:pt x="843" y="1224"/>
                  </a:lnTo>
                  <a:lnTo>
                    <a:pt x="843" y="1224"/>
                  </a:lnTo>
                  <a:lnTo>
                    <a:pt x="843" y="1222"/>
                  </a:lnTo>
                  <a:lnTo>
                    <a:pt x="840" y="1217"/>
                  </a:lnTo>
                  <a:lnTo>
                    <a:pt x="840" y="1215"/>
                  </a:lnTo>
                  <a:lnTo>
                    <a:pt x="843" y="1217"/>
                  </a:lnTo>
                  <a:lnTo>
                    <a:pt x="843" y="1217"/>
                  </a:lnTo>
                  <a:lnTo>
                    <a:pt x="843" y="1217"/>
                  </a:lnTo>
                  <a:lnTo>
                    <a:pt x="845" y="1215"/>
                  </a:lnTo>
                  <a:lnTo>
                    <a:pt x="845" y="1212"/>
                  </a:lnTo>
                  <a:lnTo>
                    <a:pt x="848" y="1212"/>
                  </a:lnTo>
                  <a:lnTo>
                    <a:pt x="850" y="1210"/>
                  </a:lnTo>
                  <a:lnTo>
                    <a:pt x="850" y="1210"/>
                  </a:lnTo>
                  <a:lnTo>
                    <a:pt x="852" y="1208"/>
                  </a:lnTo>
                  <a:lnTo>
                    <a:pt x="852" y="1208"/>
                  </a:lnTo>
                  <a:lnTo>
                    <a:pt x="855" y="1205"/>
                  </a:lnTo>
                  <a:lnTo>
                    <a:pt x="855" y="1203"/>
                  </a:lnTo>
                  <a:lnTo>
                    <a:pt x="855" y="1203"/>
                  </a:lnTo>
                  <a:lnTo>
                    <a:pt x="855" y="1200"/>
                  </a:lnTo>
                  <a:lnTo>
                    <a:pt x="855" y="1200"/>
                  </a:lnTo>
                  <a:lnTo>
                    <a:pt x="852" y="1198"/>
                  </a:lnTo>
                  <a:lnTo>
                    <a:pt x="852" y="1198"/>
                  </a:lnTo>
                  <a:lnTo>
                    <a:pt x="852" y="1196"/>
                  </a:lnTo>
                  <a:lnTo>
                    <a:pt x="852" y="1196"/>
                  </a:lnTo>
                  <a:lnTo>
                    <a:pt x="855" y="1193"/>
                  </a:lnTo>
                  <a:lnTo>
                    <a:pt x="855" y="1191"/>
                  </a:lnTo>
                  <a:lnTo>
                    <a:pt x="855" y="1191"/>
                  </a:lnTo>
                  <a:lnTo>
                    <a:pt x="855" y="1189"/>
                  </a:lnTo>
                  <a:lnTo>
                    <a:pt x="855" y="1189"/>
                  </a:lnTo>
                  <a:lnTo>
                    <a:pt x="855" y="1189"/>
                  </a:lnTo>
                  <a:lnTo>
                    <a:pt x="857" y="1186"/>
                  </a:lnTo>
                  <a:lnTo>
                    <a:pt x="857" y="1186"/>
                  </a:lnTo>
                  <a:lnTo>
                    <a:pt x="859" y="1184"/>
                  </a:lnTo>
                  <a:lnTo>
                    <a:pt x="859" y="1184"/>
                  </a:lnTo>
                  <a:lnTo>
                    <a:pt x="859" y="1179"/>
                  </a:lnTo>
                  <a:lnTo>
                    <a:pt x="859" y="1177"/>
                  </a:lnTo>
                  <a:lnTo>
                    <a:pt x="862" y="1177"/>
                  </a:lnTo>
                  <a:lnTo>
                    <a:pt x="862" y="1174"/>
                  </a:lnTo>
                  <a:lnTo>
                    <a:pt x="862" y="1174"/>
                  </a:lnTo>
                  <a:lnTo>
                    <a:pt x="862" y="1170"/>
                  </a:lnTo>
                  <a:lnTo>
                    <a:pt x="862" y="1167"/>
                  </a:lnTo>
                  <a:lnTo>
                    <a:pt x="862" y="1163"/>
                  </a:lnTo>
                  <a:lnTo>
                    <a:pt x="862" y="1160"/>
                  </a:lnTo>
                  <a:lnTo>
                    <a:pt x="862" y="1158"/>
                  </a:lnTo>
                  <a:lnTo>
                    <a:pt x="862" y="1158"/>
                  </a:lnTo>
                  <a:lnTo>
                    <a:pt x="862" y="1158"/>
                  </a:lnTo>
                  <a:lnTo>
                    <a:pt x="859" y="1155"/>
                  </a:lnTo>
                  <a:lnTo>
                    <a:pt x="862" y="1155"/>
                  </a:lnTo>
                  <a:lnTo>
                    <a:pt x="862" y="1155"/>
                  </a:lnTo>
                  <a:lnTo>
                    <a:pt x="862" y="1153"/>
                  </a:lnTo>
                  <a:lnTo>
                    <a:pt x="862" y="1153"/>
                  </a:lnTo>
                  <a:lnTo>
                    <a:pt x="859" y="1148"/>
                  </a:lnTo>
                  <a:lnTo>
                    <a:pt x="859" y="1146"/>
                  </a:lnTo>
                  <a:lnTo>
                    <a:pt x="859" y="1144"/>
                  </a:lnTo>
                  <a:lnTo>
                    <a:pt x="859" y="1141"/>
                  </a:lnTo>
                  <a:lnTo>
                    <a:pt x="859" y="1141"/>
                  </a:lnTo>
                  <a:lnTo>
                    <a:pt x="855" y="1141"/>
                  </a:lnTo>
                  <a:lnTo>
                    <a:pt x="852" y="1141"/>
                  </a:lnTo>
                  <a:lnTo>
                    <a:pt x="852" y="1141"/>
                  </a:lnTo>
                  <a:lnTo>
                    <a:pt x="848" y="1139"/>
                  </a:lnTo>
                  <a:lnTo>
                    <a:pt x="845" y="1137"/>
                  </a:lnTo>
                  <a:lnTo>
                    <a:pt x="845" y="1137"/>
                  </a:lnTo>
                  <a:lnTo>
                    <a:pt x="840" y="1137"/>
                  </a:lnTo>
                  <a:lnTo>
                    <a:pt x="840" y="1137"/>
                  </a:lnTo>
                  <a:lnTo>
                    <a:pt x="836" y="1139"/>
                  </a:lnTo>
                  <a:lnTo>
                    <a:pt x="833" y="1141"/>
                  </a:lnTo>
                  <a:lnTo>
                    <a:pt x="829" y="1139"/>
                  </a:lnTo>
                  <a:lnTo>
                    <a:pt x="824" y="1137"/>
                  </a:lnTo>
                  <a:lnTo>
                    <a:pt x="824" y="1139"/>
                  </a:lnTo>
                  <a:lnTo>
                    <a:pt x="821" y="1139"/>
                  </a:lnTo>
                  <a:lnTo>
                    <a:pt x="821" y="1139"/>
                  </a:lnTo>
                  <a:lnTo>
                    <a:pt x="821" y="1137"/>
                  </a:lnTo>
                  <a:lnTo>
                    <a:pt x="819" y="1137"/>
                  </a:lnTo>
                  <a:lnTo>
                    <a:pt x="819" y="1137"/>
                  </a:lnTo>
                  <a:lnTo>
                    <a:pt x="817" y="1137"/>
                  </a:lnTo>
                  <a:lnTo>
                    <a:pt x="814" y="1139"/>
                  </a:lnTo>
                  <a:lnTo>
                    <a:pt x="812" y="1139"/>
                  </a:lnTo>
                  <a:lnTo>
                    <a:pt x="812" y="1137"/>
                  </a:lnTo>
                  <a:lnTo>
                    <a:pt x="807" y="1139"/>
                  </a:lnTo>
                  <a:lnTo>
                    <a:pt x="805" y="1141"/>
                  </a:lnTo>
                  <a:lnTo>
                    <a:pt x="798" y="1144"/>
                  </a:lnTo>
                  <a:lnTo>
                    <a:pt x="795" y="1146"/>
                  </a:lnTo>
                  <a:lnTo>
                    <a:pt x="793" y="1148"/>
                  </a:lnTo>
                  <a:lnTo>
                    <a:pt x="793" y="1148"/>
                  </a:lnTo>
                  <a:lnTo>
                    <a:pt x="791" y="1148"/>
                  </a:lnTo>
                  <a:lnTo>
                    <a:pt x="791" y="1148"/>
                  </a:lnTo>
                  <a:lnTo>
                    <a:pt x="791" y="1146"/>
                  </a:lnTo>
                  <a:lnTo>
                    <a:pt x="788" y="1146"/>
                  </a:lnTo>
                  <a:lnTo>
                    <a:pt x="791" y="1146"/>
                  </a:lnTo>
                  <a:lnTo>
                    <a:pt x="793" y="1144"/>
                  </a:lnTo>
                  <a:lnTo>
                    <a:pt x="793" y="1144"/>
                  </a:lnTo>
                  <a:lnTo>
                    <a:pt x="793" y="1141"/>
                  </a:lnTo>
                  <a:lnTo>
                    <a:pt x="791" y="1141"/>
                  </a:lnTo>
                  <a:lnTo>
                    <a:pt x="791" y="1141"/>
                  </a:lnTo>
                  <a:lnTo>
                    <a:pt x="786" y="1141"/>
                  </a:lnTo>
                  <a:lnTo>
                    <a:pt x="781" y="1141"/>
                  </a:lnTo>
                  <a:lnTo>
                    <a:pt x="779" y="1141"/>
                  </a:lnTo>
                  <a:lnTo>
                    <a:pt x="777" y="1144"/>
                  </a:lnTo>
                  <a:lnTo>
                    <a:pt x="777" y="1141"/>
                  </a:lnTo>
                  <a:lnTo>
                    <a:pt x="779" y="1141"/>
                  </a:lnTo>
                  <a:lnTo>
                    <a:pt x="779" y="1139"/>
                  </a:lnTo>
                  <a:lnTo>
                    <a:pt x="786" y="1139"/>
                  </a:lnTo>
                  <a:lnTo>
                    <a:pt x="788" y="1139"/>
                  </a:lnTo>
                  <a:lnTo>
                    <a:pt x="791" y="1139"/>
                  </a:lnTo>
                  <a:lnTo>
                    <a:pt x="791" y="1139"/>
                  </a:lnTo>
                  <a:lnTo>
                    <a:pt x="791" y="1139"/>
                  </a:lnTo>
                  <a:lnTo>
                    <a:pt x="791" y="1137"/>
                  </a:lnTo>
                  <a:lnTo>
                    <a:pt x="793" y="1137"/>
                  </a:lnTo>
                  <a:lnTo>
                    <a:pt x="793" y="1137"/>
                  </a:lnTo>
                  <a:lnTo>
                    <a:pt x="798" y="1139"/>
                  </a:lnTo>
                  <a:lnTo>
                    <a:pt x="798" y="1139"/>
                  </a:lnTo>
                  <a:lnTo>
                    <a:pt x="800" y="1139"/>
                  </a:lnTo>
                  <a:lnTo>
                    <a:pt x="803" y="1137"/>
                  </a:lnTo>
                  <a:lnTo>
                    <a:pt x="814" y="1137"/>
                  </a:lnTo>
                  <a:lnTo>
                    <a:pt x="814" y="1137"/>
                  </a:lnTo>
                  <a:lnTo>
                    <a:pt x="814" y="1134"/>
                  </a:lnTo>
                  <a:lnTo>
                    <a:pt x="817" y="1134"/>
                  </a:lnTo>
                  <a:lnTo>
                    <a:pt x="824" y="1137"/>
                  </a:lnTo>
                  <a:lnTo>
                    <a:pt x="824" y="1137"/>
                  </a:lnTo>
                  <a:lnTo>
                    <a:pt x="826" y="1134"/>
                  </a:lnTo>
                  <a:lnTo>
                    <a:pt x="829" y="1134"/>
                  </a:lnTo>
                  <a:lnTo>
                    <a:pt x="831" y="1137"/>
                  </a:lnTo>
                  <a:lnTo>
                    <a:pt x="833" y="1137"/>
                  </a:lnTo>
                  <a:lnTo>
                    <a:pt x="836" y="1137"/>
                  </a:lnTo>
                  <a:lnTo>
                    <a:pt x="838" y="1134"/>
                  </a:lnTo>
                  <a:lnTo>
                    <a:pt x="840" y="1134"/>
                  </a:lnTo>
                  <a:lnTo>
                    <a:pt x="843" y="1134"/>
                  </a:lnTo>
                  <a:lnTo>
                    <a:pt x="848" y="1137"/>
                  </a:lnTo>
                  <a:lnTo>
                    <a:pt x="848" y="1137"/>
                  </a:lnTo>
                  <a:lnTo>
                    <a:pt x="850" y="1137"/>
                  </a:lnTo>
                  <a:lnTo>
                    <a:pt x="852" y="1139"/>
                  </a:lnTo>
                  <a:lnTo>
                    <a:pt x="855" y="1139"/>
                  </a:lnTo>
                  <a:lnTo>
                    <a:pt x="855" y="1139"/>
                  </a:lnTo>
                  <a:lnTo>
                    <a:pt x="857" y="1139"/>
                  </a:lnTo>
                  <a:lnTo>
                    <a:pt x="859" y="1139"/>
                  </a:lnTo>
                  <a:lnTo>
                    <a:pt x="862" y="1139"/>
                  </a:lnTo>
                  <a:lnTo>
                    <a:pt x="862" y="1139"/>
                  </a:lnTo>
                  <a:lnTo>
                    <a:pt x="862" y="1137"/>
                  </a:lnTo>
                  <a:lnTo>
                    <a:pt x="864" y="1137"/>
                  </a:lnTo>
                  <a:lnTo>
                    <a:pt x="864" y="1129"/>
                  </a:lnTo>
                  <a:lnTo>
                    <a:pt x="864" y="1129"/>
                  </a:lnTo>
                  <a:lnTo>
                    <a:pt x="864" y="1127"/>
                  </a:lnTo>
                  <a:lnTo>
                    <a:pt x="864" y="1127"/>
                  </a:lnTo>
                  <a:lnTo>
                    <a:pt x="864" y="1127"/>
                  </a:lnTo>
                  <a:lnTo>
                    <a:pt x="864" y="1127"/>
                  </a:lnTo>
                  <a:lnTo>
                    <a:pt x="866" y="1127"/>
                  </a:lnTo>
                  <a:lnTo>
                    <a:pt x="866" y="1127"/>
                  </a:lnTo>
                  <a:lnTo>
                    <a:pt x="866" y="1125"/>
                  </a:lnTo>
                  <a:lnTo>
                    <a:pt x="866" y="1122"/>
                  </a:lnTo>
                  <a:lnTo>
                    <a:pt x="869" y="1122"/>
                  </a:lnTo>
                  <a:lnTo>
                    <a:pt x="869" y="1120"/>
                  </a:lnTo>
                  <a:lnTo>
                    <a:pt x="869" y="1120"/>
                  </a:lnTo>
                  <a:lnTo>
                    <a:pt x="871" y="1118"/>
                  </a:lnTo>
                  <a:lnTo>
                    <a:pt x="869" y="1113"/>
                  </a:lnTo>
                  <a:lnTo>
                    <a:pt x="871" y="1106"/>
                  </a:lnTo>
                  <a:lnTo>
                    <a:pt x="874" y="1101"/>
                  </a:lnTo>
                  <a:lnTo>
                    <a:pt x="871" y="1099"/>
                  </a:lnTo>
                  <a:lnTo>
                    <a:pt x="871" y="1099"/>
                  </a:lnTo>
                  <a:lnTo>
                    <a:pt x="871" y="1094"/>
                  </a:lnTo>
                  <a:lnTo>
                    <a:pt x="871" y="1089"/>
                  </a:lnTo>
                  <a:lnTo>
                    <a:pt x="871" y="1089"/>
                  </a:lnTo>
                  <a:lnTo>
                    <a:pt x="871" y="1089"/>
                  </a:lnTo>
                  <a:lnTo>
                    <a:pt x="874" y="1089"/>
                  </a:lnTo>
                  <a:lnTo>
                    <a:pt x="874" y="1089"/>
                  </a:lnTo>
                  <a:lnTo>
                    <a:pt x="876" y="1087"/>
                  </a:lnTo>
                  <a:lnTo>
                    <a:pt x="876" y="1084"/>
                  </a:lnTo>
                  <a:lnTo>
                    <a:pt x="874" y="1073"/>
                  </a:lnTo>
                  <a:lnTo>
                    <a:pt x="874" y="1070"/>
                  </a:lnTo>
                  <a:lnTo>
                    <a:pt x="876" y="1070"/>
                  </a:lnTo>
                  <a:lnTo>
                    <a:pt x="878" y="1068"/>
                  </a:lnTo>
                  <a:lnTo>
                    <a:pt x="878" y="1068"/>
                  </a:lnTo>
                  <a:lnTo>
                    <a:pt x="878" y="1066"/>
                  </a:lnTo>
                  <a:lnTo>
                    <a:pt x="878" y="1066"/>
                  </a:lnTo>
                  <a:lnTo>
                    <a:pt x="878" y="1063"/>
                  </a:lnTo>
                  <a:lnTo>
                    <a:pt x="878" y="1063"/>
                  </a:lnTo>
                  <a:lnTo>
                    <a:pt x="878" y="1063"/>
                  </a:lnTo>
                  <a:lnTo>
                    <a:pt x="881" y="1061"/>
                  </a:lnTo>
                  <a:lnTo>
                    <a:pt x="881" y="1061"/>
                  </a:lnTo>
                  <a:lnTo>
                    <a:pt x="883" y="1056"/>
                  </a:lnTo>
                  <a:lnTo>
                    <a:pt x="883" y="1054"/>
                  </a:lnTo>
                  <a:lnTo>
                    <a:pt x="883" y="1054"/>
                  </a:lnTo>
                  <a:lnTo>
                    <a:pt x="883" y="1054"/>
                  </a:lnTo>
                  <a:lnTo>
                    <a:pt x="883" y="1054"/>
                  </a:lnTo>
                  <a:lnTo>
                    <a:pt x="890" y="1049"/>
                  </a:lnTo>
                  <a:lnTo>
                    <a:pt x="890" y="1049"/>
                  </a:lnTo>
                  <a:lnTo>
                    <a:pt x="888" y="1049"/>
                  </a:lnTo>
                  <a:lnTo>
                    <a:pt x="888" y="1047"/>
                  </a:lnTo>
                  <a:lnTo>
                    <a:pt x="890" y="1044"/>
                  </a:lnTo>
                  <a:lnTo>
                    <a:pt x="888" y="1042"/>
                  </a:lnTo>
                  <a:lnTo>
                    <a:pt x="888" y="1039"/>
                  </a:lnTo>
                  <a:lnTo>
                    <a:pt x="888" y="1037"/>
                  </a:lnTo>
                  <a:lnTo>
                    <a:pt x="888" y="1037"/>
                  </a:lnTo>
                  <a:lnTo>
                    <a:pt x="890" y="1035"/>
                  </a:lnTo>
                  <a:lnTo>
                    <a:pt x="892" y="1032"/>
                  </a:lnTo>
                  <a:lnTo>
                    <a:pt x="892" y="1032"/>
                  </a:lnTo>
                  <a:lnTo>
                    <a:pt x="892" y="1030"/>
                  </a:lnTo>
                  <a:lnTo>
                    <a:pt x="895" y="1030"/>
                  </a:lnTo>
                  <a:lnTo>
                    <a:pt x="895" y="1025"/>
                  </a:lnTo>
                  <a:lnTo>
                    <a:pt x="897" y="1025"/>
                  </a:lnTo>
                  <a:lnTo>
                    <a:pt x="895" y="1025"/>
                  </a:lnTo>
                  <a:lnTo>
                    <a:pt x="895" y="1023"/>
                  </a:lnTo>
                  <a:lnTo>
                    <a:pt x="892" y="1021"/>
                  </a:lnTo>
                  <a:lnTo>
                    <a:pt x="892" y="1021"/>
                  </a:lnTo>
                  <a:lnTo>
                    <a:pt x="892" y="1021"/>
                  </a:lnTo>
                  <a:lnTo>
                    <a:pt x="895" y="1021"/>
                  </a:lnTo>
                  <a:lnTo>
                    <a:pt x="895" y="1023"/>
                  </a:lnTo>
                  <a:lnTo>
                    <a:pt x="897" y="1023"/>
                  </a:lnTo>
                  <a:lnTo>
                    <a:pt x="900" y="1025"/>
                  </a:lnTo>
                  <a:lnTo>
                    <a:pt x="900" y="1028"/>
                  </a:lnTo>
                  <a:lnTo>
                    <a:pt x="897" y="1032"/>
                  </a:lnTo>
                  <a:lnTo>
                    <a:pt x="900" y="1030"/>
                  </a:lnTo>
                  <a:lnTo>
                    <a:pt x="900" y="1030"/>
                  </a:lnTo>
                  <a:lnTo>
                    <a:pt x="900" y="1030"/>
                  </a:lnTo>
                  <a:lnTo>
                    <a:pt x="902" y="1028"/>
                  </a:lnTo>
                  <a:lnTo>
                    <a:pt x="902" y="1025"/>
                  </a:lnTo>
                  <a:lnTo>
                    <a:pt x="907" y="1023"/>
                  </a:lnTo>
                  <a:lnTo>
                    <a:pt x="909" y="1021"/>
                  </a:lnTo>
                  <a:lnTo>
                    <a:pt x="907" y="1018"/>
                  </a:lnTo>
                  <a:lnTo>
                    <a:pt x="907" y="1018"/>
                  </a:lnTo>
                  <a:lnTo>
                    <a:pt x="907" y="1018"/>
                  </a:lnTo>
                  <a:lnTo>
                    <a:pt x="907" y="1018"/>
                  </a:lnTo>
                  <a:lnTo>
                    <a:pt x="904" y="1018"/>
                  </a:lnTo>
                  <a:lnTo>
                    <a:pt x="902" y="1018"/>
                  </a:lnTo>
                  <a:lnTo>
                    <a:pt x="900" y="1018"/>
                  </a:lnTo>
                  <a:lnTo>
                    <a:pt x="900" y="1018"/>
                  </a:lnTo>
                  <a:lnTo>
                    <a:pt x="900" y="1016"/>
                  </a:lnTo>
                  <a:lnTo>
                    <a:pt x="904" y="1016"/>
                  </a:lnTo>
                  <a:lnTo>
                    <a:pt x="904" y="1016"/>
                  </a:lnTo>
                  <a:lnTo>
                    <a:pt x="904" y="1013"/>
                  </a:lnTo>
                  <a:lnTo>
                    <a:pt x="904" y="1013"/>
                  </a:lnTo>
                  <a:lnTo>
                    <a:pt x="904" y="1013"/>
                  </a:lnTo>
                  <a:lnTo>
                    <a:pt x="907" y="1013"/>
                  </a:lnTo>
                  <a:lnTo>
                    <a:pt x="907" y="1013"/>
                  </a:lnTo>
                  <a:lnTo>
                    <a:pt x="907" y="1011"/>
                  </a:lnTo>
                  <a:lnTo>
                    <a:pt x="907" y="1009"/>
                  </a:lnTo>
                  <a:lnTo>
                    <a:pt x="907" y="1006"/>
                  </a:lnTo>
                  <a:lnTo>
                    <a:pt x="909" y="1006"/>
                  </a:lnTo>
                  <a:lnTo>
                    <a:pt x="909" y="1006"/>
                  </a:lnTo>
                  <a:lnTo>
                    <a:pt x="909" y="1004"/>
                  </a:lnTo>
                  <a:lnTo>
                    <a:pt x="909" y="1004"/>
                  </a:lnTo>
                  <a:lnTo>
                    <a:pt x="911" y="1004"/>
                  </a:lnTo>
                  <a:lnTo>
                    <a:pt x="911" y="1002"/>
                  </a:lnTo>
                  <a:lnTo>
                    <a:pt x="914" y="1002"/>
                  </a:lnTo>
                  <a:lnTo>
                    <a:pt x="916" y="999"/>
                  </a:lnTo>
                  <a:lnTo>
                    <a:pt x="919" y="999"/>
                  </a:lnTo>
                  <a:lnTo>
                    <a:pt x="923" y="999"/>
                  </a:lnTo>
                  <a:lnTo>
                    <a:pt x="923" y="999"/>
                  </a:lnTo>
                  <a:lnTo>
                    <a:pt x="923" y="997"/>
                  </a:lnTo>
                  <a:lnTo>
                    <a:pt x="923" y="997"/>
                  </a:lnTo>
                  <a:lnTo>
                    <a:pt x="923" y="997"/>
                  </a:lnTo>
                  <a:lnTo>
                    <a:pt x="926" y="995"/>
                  </a:lnTo>
                  <a:lnTo>
                    <a:pt x="926" y="995"/>
                  </a:lnTo>
                  <a:lnTo>
                    <a:pt x="928" y="992"/>
                  </a:lnTo>
                  <a:lnTo>
                    <a:pt x="930" y="992"/>
                  </a:lnTo>
                  <a:lnTo>
                    <a:pt x="930" y="992"/>
                  </a:lnTo>
                  <a:lnTo>
                    <a:pt x="930" y="992"/>
                  </a:lnTo>
                  <a:lnTo>
                    <a:pt x="933" y="990"/>
                  </a:lnTo>
                  <a:lnTo>
                    <a:pt x="935" y="987"/>
                  </a:lnTo>
                  <a:lnTo>
                    <a:pt x="942" y="985"/>
                  </a:lnTo>
                  <a:lnTo>
                    <a:pt x="942" y="983"/>
                  </a:lnTo>
                  <a:lnTo>
                    <a:pt x="945" y="973"/>
                  </a:lnTo>
                  <a:lnTo>
                    <a:pt x="945" y="971"/>
                  </a:lnTo>
                  <a:lnTo>
                    <a:pt x="945" y="968"/>
                  </a:lnTo>
                  <a:lnTo>
                    <a:pt x="945" y="966"/>
                  </a:lnTo>
                  <a:lnTo>
                    <a:pt x="942" y="964"/>
                  </a:lnTo>
                  <a:lnTo>
                    <a:pt x="942" y="961"/>
                  </a:lnTo>
                  <a:lnTo>
                    <a:pt x="940" y="957"/>
                  </a:lnTo>
                  <a:lnTo>
                    <a:pt x="940" y="957"/>
                  </a:lnTo>
                  <a:lnTo>
                    <a:pt x="940" y="954"/>
                  </a:lnTo>
                  <a:lnTo>
                    <a:pt x="940" y="952"/>
                  </a:lnTo>
                  <a:lnTo>
                    <a:pt x="940" y="950"/>
                  </a:lnTo>
                  <a:lnTo>
                    <a:pt x="940" y="950"/>
                  </a:lnTo>
                  <a:lnTo>
                    <a:pt x="940" y="947"/>
                  </a:lnTo>
                  <a:lnTo>
                    <a:pt x="940" y="947"/>
                  </a:lnTo>
                  <a:lnTo>
                    <a:pt x="937" y="945"/>
                  </a:lnTo>
                  <a:lnTo>
                    <a:pt x="937" y="945"/>
                  </a:lnTo>
                  <a:lnTo>
                    <a:pt x="937" y="942"/>
                  </a:lnTo>
                  <a:lnTo>
                    <a:pt x="937" y="940"/>
                  </a:lnTo>
                  <a:lnTo>
                    <a:pt x="937" y="938"/>
                  </a:lnTo>
                  <a:lnTo>
                    <a:pt x="937" y="935"/>
                  </a:lnTo>
                  <a:lnTo>
                    <a:pt x="937" y="935"/>
                  </a:lnTo>
                  <a:lnTo>
                    <a:pt x="937" y="933"/>
                  </a:lnTo>
                  <a:lnTo>
                    <a:pt x="940" y="933"/>
                  </a:lnTo>
                  <a:lnTo>
                    <a:pt x="940" y="935"/>
                  </a:lnTo>
                  <a:lnTo>
                    <a:pt x="942" y="935"/>
                  </a:lnTo>
                  <a:lnTo>
                    <a:pt x="942" y="933"/>
                  </a:lnTo>
                  <a:lnTo>
                    <a:pt x="942" y="931"/>
                  </a:lnTo>
                  <a:lnTo>
                    <a:pt x="942" y="928"/>
                  </a:lnTo>
                  <a:lnTo>
                    <a:pt x="942" y="926"/>
                  </a:lnTo>
                  <a:lnTo>
                    <a:pt x="942" y="926"/>
                  </a:lnTo>
                  <a:lnTo>
                    <a:pt x="942" y="923"/>
                  </a:lnTo>
                  <a:lnTo>
                    <a:pt x="942" y="923"/>
                  </a:lnTo>
                  <a:lnTo>
                    <a:pt x="940" y="923"/>
                  </a:lnTo>
                  <a:lnTo>
                    <a:pt x="940" y="921"/>
                  </a:lnTo>
                  <a:lnTo>
                    <a:pt x="940" y="921"/>
                  </a:lnTo>
                  <a:lnTo>
                    <a:pt x="940" y="919"/>
                  </a:lnTo>
                  <a:lnTo>
                    <a:pt x="942" y="916"/>
                  </a:lnTo>
                  <a:lnTo>
                    <a:pt x="947" y="912"/>
                  </a:lnTo>
                  <a:lnTo>
                    <a:pt x="947" y="909"/>
                  </a:lnTo>
                  <a:lnTo>
                    <a:pt x="949" y="909"/>
                  </a:lnTo>
                  <a:lnTo>
                    <a:pt x="949" y="902"/>
                  </a:lnTo>
                  <a:lnTo>
                    <a:pt x="949" y="900"/>
                  </a:lnTo>
                  <a:lnTo>
                    <a:pt x="949" y="897"/>
                  </a:lnTo>
                  <a:lnTo>
                    <a:pt x="952" y="897"/>
                  </a:lnTo>
                  <a:lnTo>
                    <a:pt x="949" y="897"/>
                  </a:lnTo>
                  <a:lnTo>
                    <a:pt x="949" y="897"/>
                  </a:lnTo>
                  <a:lnTo>
                    <a:pt x="949" y="895"/>
                  </a:lnTo>
                  <a:lnTo>
                    <a:pt x="949" y="895"/>
                  </a:lnTo>
                  <a:lnTo>
                    <a:pt x="949" y="895"/>
                  </a:lnTo>
                  <a:lnTo>
                    <a:pt x="952" y="895"/>
                  </a:lnTo>
                  <a:lnTo>
                    <a:pt x="954" y="895"/>
                  </a:lnTo>
                  <a:lnTo>
                    <a:pt x="954" y="895"/>
                  </a:lnTo>
                  <a:lnTo>
                    <a:pt x="954" y="895"/>
                  </a:lnTo>
                  <a:lnTo>
                    <a:pt x="956" y="895"/>
                  </a:lnTo>
                  <a:lnTo>
                    <a:pt x="959" y="895"/>
                  </a:lnTo>
                  <a:lnTo>
                    <a:pt x="959" y="895"/>
                  </a:lnTo>
                  <a:lnTo>
                    <a:pt x="959" y="895"/>
                  </a:lnTo>
                  <a:lnTo>
                    <a:pt x="959" y="893"/>
                  </a:lnTo>
                  <a:lnTo>
                    <a:pt x="961" y="893"/>
                  </a:lnTo>
                  <a:lnTo>
                    <a:pt x="961" y="893"/>
                  </a:lnTo>
                  <a:lnTo>
                    <a:pt x="961" y="890"/>
                  </a:lnTo>
                  <a:lnTo>
                    <a:pt x="959" y="890"/>
                  </a:lnTo>
                  <a:lnTo>
                    <a:pt x="959" y="893"/>
                  </a:lnTo>
                  <a:lnTo>
                    <a:pt x="956" y="893"/>
                  </a:lnTo>
                  <a:lnTo>
                    <a:pt x="956" y="893"/>
                  </a:lnTo>
                  <a:lnTo>
                    <a:pt x="954" y="893"/>
                  </a:lnTo>
                  <a:lnTo>
                    <a:pt x="954" y="893"/>
                  </a:lnTo>
                  <a:lnTo>
                    <a:pt x="952" y="890"/>
                  </a:lnTo>
                  <a:lnTo>
                    <a:pt x="952" y="888"/>
                  </a:lnTo>
                  <a:lnTo>
                    <a:pt x="954" y="886"/>
                  </a:lnTo>
                  <a:lnTo>
                    <a:pt x="954" y="883"/>
                  </a:lnTo>
                  <a:lnTo>
                    <a:pt x="956" y="883"/>
                  </a:lnTo>
                  <a:lnTo>
                    <a:pt x="956" y="883"/>
                  </a:lnTo>
                  <a:lnTo>
                    <a:pt x="956" y="883"/>
                  </a:lnTo>
                  <a:lnTo>
                    <a:pt x="959" y="883"/>
                  </a:lnTo>
                  <a:lnTo>
                    <a:pt x="959" y="883"/>
                  </a:lnTo>
                  <a:lnTo>
                    <a:pt x="959" y="886"/>
                  </a:lnTo>
                  <a:lnTo>
                    <a:pt x="959" y="886"/>
                  </a:lnTo>
                  <a:lnTo>
                    <a:pt x="959" y="886"/>
                  </a:lnTo>
                  <a:lnTo>
                    <a:pt x="959" y="886"/>
                  </a:lnTo>
                  <a:lnTo>
                    <a:pt x="963" y="888"/>
                  </a:lnTo>
                  <a:lnTo>
                    <a:pt x="963" y="886"/>
                  </a:lnTo>
                  <a:lnTo>
                    <a:pt x="966" y="883"/>
                  </a:lnTo>
                  <a:lnTo>
                    <a:pt x="968" y="883"/>
                  </a:lnTo>
                  <a:lnTo>
                    <a:pt x="971" y="881"/>
                  </a:lnTo>
                  <a:lnTo>
                    <a:pt x="971" y="881"/>
                  </a:lnTo>
                  <a:lnTo>
                    <a:pt x="973" y="883"/>
                  </a:lnTo>
                  <a:lnTo>
                    <a:pt x="973" y="883"/>
                  </a:lnTo>
                  <a:lnTo>
                    <a:pt x="975" y="881"/>
                  </a:lnTo>
                  <a:lnTo>
                    <a:pt x="978" y="881"/>
                  </a:lnTo>
                  <a:lnTo>
                    <a:pt x="975" y="881"/>
                  </a:lnTo>
                  <a:lnTo>
                    <a:pt x="975" y="879"/>
                  </a:lnTo>
                  <a:lnTo>
                    <a:pt x="973" y="876"/>
                  </a:lnTo>
                  <a:lnTo>
                    <a:pt x="975" y="876"/>
                  </a:lnTo>
                  <a:lnTo>
                    <a:pt x="975" y="879"/>
                  </a:lnTo>
                  <a:lnTo>
                    <a:pt x="975" y="879"/>
                  </a:lnTo>
                  <a:lnTo>
                    <a:pt x="978" y="879"/>
                  </a:lnTo>
                  <a:lnTo>
                    <a:pt x="978" y="876"/>
                  </a:lnTo>
                  <a:lnTo>
                    <a:pt x="978" y="876"/>
                  </a:lnTo>
                  <a:lnTo>
                    <a:pt x="978" y="871"/>
                  </a:lnTo>
                  <a:lnTo>
                    <a:pt x="980" y="869"/>
                  </a:lnTo>
                  <a:lnTo>
                    <a:pt x="980" y="869"/>
                  </a:lnTo>
                  <a:lnTo>
                    <a:pt x="982" y="869"/>
                  </a:lnTo>
                  <a:lnTo>
                    <a:pt x="985" y="869"/>
                  </a:lnTo>
                  <a:lnTo>
                    <a:pt x="987" y="869"/>
                  </a:lnTo>
                  <a:lnTo>
                    <a:pt x="992" y="867"/>
                  </a:lnTo>
                  <a:lnTo>
                    <a:pt x="997" y="862"/>
                  </a:lnTo>
                  <a:lnTo>
                    <a:pt x="1001" y="860"/>
                  </a:lnTo>
                  <a:lnTo>
                    <a:pt x="1004" y="857"/>
                  </a:lnTo>
                  <a:lnTo>
                    <a:pt x="1013" y="852"/>
                  </a:lnTo>
                  <a:lnTo>
                    <a:pt x="1013" y="852"/>
                  </a:lnTo>
                  <a:lnTo>
                    <a:pt x="1013" y="850"/>
                  </a:lnTo>
                  <a:lnTo>
                    <a:pt x="1013" y="850"/>
                  </a:lnTo>
                  <a:lnTo>
                    <a:pt x="1018" y="850"/>
                  </a:lnTo>
                  <a:lnTo>
                    <a:pt x="1018" y="850"/>
                  </a:lnTo>
                  <a:lnTo>
                    <a:pt x="1020" y="850"/>
                  </a:lnTo>
                  <a:lnTo>
                    <a:pt x="1020" y="850"/>
                  </a:lnTo>
                  <a:lnTo>
                    <a:pt x="1023" y="848"/>
                  </a:lnTo>
                  <a:lnTo>
                    <a:pt x="1027" y="848"/>
                  </a:lnTo>
                  <a:lnTo>
                    <a:pt x="1032" y="845"/>
                  </a:lnTo>
                  <a:lnTo>
                    <a:pt x="1032" y="843"/>
                  </a:lnTo>
                  <a:lnTo>
                    <a:pt x="1034" y="843"/>
                  </a:lnTo>
                  <a:lnTo>
                    <a:pt x="1032" y="843"/>
                  </a:lnTo>
                  <a:lnTo>
                    <a:pt x="1034" y="845"/>
                  </a:lnTo>
                  <a:lnTo>
                    <a:pt x="1034" y="845"/>
                  </a:lnTo>
                  <a:lnTo>
                    <a:pt x="1034" y="845"/>
                  </a:lnTo>
                  <a:lnTo>
                    <a:pt x="1034" y="845"/>
                  </a:lnTo>
                  <a:lnTo>
                    <a:pt x="1037" y="843"/>
                  </a:lnTo>
                  <a:lnTo>
                    <a:pt x="1046" y="838"/>
                  </a:lnTo>
                  <a:lnTo>
                    <a:pt x="1051" y="834"/>
                  </a:lnTo>
                  <a:lnTo>
                    <a:pt x="1053" y="831"/>
                  </a:lnTo>
                  <a:lnTo>
                    <a:pt x="1053" y="831"/>
                  </a:lnTo>
                  <a:lnTo>
                    <a:pt x="1056" y="829"/>
                  </a:lnTo>
                  <a:lnTo>
                    <a:pt x="1056" y="829"/>
                  </a:lnTo>
                  <a:lnTo>
                    <a:pt x="1058" y="829"/>
                  </a:lnTo>
                  <a:lnTo>
                    <a:pt x="1061" y="829"/>
                  </a:lnTo>
                  <a:lnTo>
                    <a:pt x="1061" y="829"/>
                  </a:lnTo>
                  <a:lnTo>
                    <a:pt x="1068" y="829"/>
                  </a:lnTo>
                  <a:lnTo>
                    <a:pt x="1072" y="826"/>
                  </a:lnTo>
                  <a:lnTo>
                    <a:pt x="1072" y="826"/>
                  </a:lnTo>
                  <a:lnTo>
                    <a:pt x="1075" y="824"/>
                  </a:lnTo>
                  <a:lnTo>
                    <a:pt x="1075" y="824"/>
                  </a:lnTo>
                  <a:lnTo>
                    <a:pt x="1077" y="822"/>
                  </a:lnTo>
                  <a:lnTo>
                    <a:pt x="1079" y="819"/>
                  </a:lnTo>
                  <a:lnTo>
                    <a:pt x="1087" y="815"/>
                  </a:lnTo>
                  <a:lnTo>
                    <a:pt x="1089" y="815"/>
                  </a:lnTo>
                  <a:lnTo>
                    <a:pt x="1089" y="815"/>
                  </a:lnTo>
                  <a:lnTo>
                    <a:pt x="1089" y="815"/>
                  </a:lnTo>
                  <a:lnTo>
                    <a:pt x="1091" y="812"/>
                  </a:lnTo>
                  <a:lnTo>
                    <a:pt x="1094" y="812"/>
                  </a:lnTo>
                  <a:lnTo>
                    <a:pt x="1094" y="812"/>
                  </a:lnTo>
                  <a:lnTo>
                    <a:pt x="1096" y="815"/>
                  </a:lnTo>
                  <a:lnTo>
                    <a:pt x="1096" y="815"/>
                  </a:lnTo>
                  <a:lnTo>
                    <a:pt x="1096" y="815"/>
                  </a:lnTo>
                  <a:lnTo>
                    <a:pt x="1096" y="815"/>
                  </a:lnTo>
                  <a:lnTo>
                    <a:pt x="1096" y="812"/>
                  </a:lnTo>
                  <a:lnTo>
                    <a:pt x="1098" y="812"/>
                  </a:lnTo>
                  <a:lnTo>
                    <a:pt x="1098" y="812"/>
                  </a:lnTo>
                  <a:lnTo>
                    <a:pt x="1101" y="812"/>
                  </a:lnTo>
                  <a:lnTo>
                    <a:pt x="1101" y="812"/>
                  </a:lnTo>
                  <a:lnTo>
                    <a:pt x="1103" y="810"/>
                  </a:lnTo>
                  <a:lnTo>
                    <a:pt x="1105" y="810"/>
                  </a:lnTo>
                  <a:lnTo>
                    <a:pt x="1105" y="810"/>
                  </a:lnTo>
                  <a:lnTo>
                    <a:pt x="1108" y="810"/>
                  </a:lnTo>
                  <a:lnTo>
                    <a:pt x="1108" y="810"/>
                  </a:lnTo>
                  <a:lnTo>
                    <a:pt x="1110" y="812"/>
                  </a:lnTo>
                  <a:lnTo>
                    <a:pt x="1110" y="812"/>
                  </a:lnTo>
                  <a:lnTo>
                    <a:pt x="1110" y="812"/>
                  </a:lnTo>
                  <a:lnTo>
                    <a:pt x="1113" y="810"/>
                  </a:lnTo>
                  <a:lnTo>
                    <a:pt x="1113" y="810"/>
                  </a:lnTo>
                  <a:lnTo>
                    <a:pt x="1113" y="807"/>
                  </a:lnTo>
                  <a:lnTo>
                    <a:pt x="1113" y="807"/>
                  </a:lnTo>
                  <a:lnTo>
                    <a:pt x="1115" y="807"/>
                  </a:lnTo>
                  <a:lnTo>
                    <a:pt x="1117" y="805"/>
                  </a:lnTo>
                  <a:lnTo>
                    <a:pt x="1120" y="803"/>
                  </a:lnTo>
                  <a:lnTo>
                    <a:pt x="1122" y="803"/>
                  </a:lnTo>
                  <a:lnTo>
                    <a:pt x="1122" y="800"/>
                  </a:lnTo>
                  <a:lnTo>
                    <a:pt x="1122" y="800"/>
                  </a:lnTo>
                  <a:lnTo>
                    <a:pt x="1120" y="800"/>
                  </a:lnTo>
                  <a:lnTo>
                    <a:pt x="1120" y="800"/>
                  </a:lnTo>
                  <a:lnTo>
                    <a:pt x="1120" y="798"/>
                  </a:lnTo>
                  <a:lnTo>
                    <a:pt x="1122" y="798"/>
                  </a:lnTo>
                  <a:lnTo>
                    <a:pt x="1127" y="796"/>
                  </a:lnTo>
                  <a:lnTo>
                    <a:pt x="1127" y="796"/>
                  </a:lnTo>
                  <a:lnTo>
                    <a:pt x="1127" y="796"/>
                  </a:lnTo>
                  <a:lnTo>
                    <a:pt x="1127" y="793"/>
                  </a:lnTo>
                  <a:lnTo>
                    <a:pt x="1127" y="793"/>
                  </a:lnTo>
                  <a:lnTo>
                    <a:pt x="1127" y="793"/>
                  </a:lnTo>
                  <a:lnTo>
                    <a:pt x="1129" y="793"/>
                  </a:lnTo>
                  <a:lnTo>
                    <a:pt x="1129" y="793"/>
                  </a:lnTo>
                  <a:lnTo>
                    <a:pt x="1129" y="793"/>
                  </a:lnTo>
                  <a:lnTo>
                    <a:pt x="1131" y="793"/>
                  </a:lnTo>
                  <a:lnTo>
                    <a:pt x="1131" y="793"/>
                  </a:lnTo>
                  <a:lnTo>
                    <a:pt x="1136" y="791"/>
                  </a:lnTo>
                  <a:lnTo>
                    <a:pt x="1136" y="791"/>
                  </a:lnTo>
                  <a:lnTo>
                    <a:pt x="1139" y="789"/>
                  </a:lnTo>
                  <a:lnTo>
                    <a:pt x="1139" y="789"/>
                  </a:lnTo>
                  <a:lnTo>
                    <a:pt x="1139" y="789"/>
                  </a:lnTo>
                  <a:lnTo>
                    <a:pt x="1139" y="789"/>
                  </a:lnTo>
                  <a:lnTo>
                    <a:pt x="1141" y="786"/>
                  </a:lnTo>
                  <a:lnTo>
                    <a:pt x="1143" y="784"/>
                  </a:lnTo>
                  <a:lnTo>
                    <a:pt x="1143" y="786"/>
                  </a:lnTo>
                  <a:lnTo>
                    <a:pt x="1141" y="789"/>
                  </a:lnTo>
                  <a:lnTo>
                    <a:pt x="1141" y="789"/>
                  </a:lnTo>
                  <a:lnTo>
                    <a:pt x="1150" y="784"/>
                  </a:lnTo>
                  <a:lnTo>
                    <a:pt x="1155" y="781"/>
                  </a:lnTo>
                  <a:lnTo>
                    <a:pt x="1155" y="781"/>
                  </a:lnTo>
                  <a:lnTo>
                    <a:pt x="1158" y="781"/>
                  </a:lnTo>
                  <a:lnTo>
                    <a:pt x="1158" y="781"/>
                  </a:lnTo>
                  <a:lnTo>
                    <a:pt x="1158" y="781"/>
                  </a:lnTo>
                  <a:lnTo>
                    <a:pt x="1158" y="781"/>
                  </a:lnTo>
                  <a:lnTo>
                    <a:pt x="1158" y="779"/>
                  </a:lnTo>
                  <a:lnTo>
                    <a:pt x="1158" y="779"/>
                  </a:lnTo>
                  <a:lnTo>
                    <a:pt x="1158" y="779"/>
                  </a:lnTo>
                  <a:lnTo>
                    <a:pt x="1160" y="779"/>
                  </a:lnTo>
                  <a:lnTo>
                    <a:pt x="1160" y="779"/>
                  </a:lnTo>
                  <a:lnTo>
                    <a:pt x="1160" y="779"/>
                  </a:lnTo>
                  <a:lnTo>
                    <a:pt x="1160" y="779"/>
                  </a:lnTo>
                  <a:lnTo>
                    <a:pt x="1160" y="779"/>
                  </a:lnTo>
                  <a:lnTo>
                    <a:pt x="1160" y="779"/>
                  </a:lnTo>
                  <a:lnTo>
                    <a:pt x="1162" y="777"/>
                  </a:lnTo>
                  <a:lnTo>
                    <a:pt x="1162" y="777"/>
                  </a:lnTo>
                  <a:lnTo>
                    <a:pt x="1162" y="777"/>
                  </a:lnTo>
                  <a:lnTo>
                    <a:pt x="1162" y="777"/>
                  </a:lnTo>
                  <a:lnTo>
                    <a:pt x="1165" y="777"/>
                  </a:lnTo>
                  <a:lnTo>
                    <a:pt x="1165" y="777"/>
                  </a:lnTo>
                  <a:lnTo>
                    <a:pt x="1169" y="777"/>
                  </a:lnTo>
                  <a:lnTo>
                    <a:pt x="1169" y="777"/>
                  </a:lnTo>
                  <a:lnTo>
                    <a:pt x="1174" y="777"/>
                  </a:lnTo>
                  <a:lnTo>
                    <a:pt x="1181" y="774"/>
                  </a:lnTo>
                  <a:lnTo>
                    <a:pt x="1181" y="772"/>
                  </a:lnTo>
                  <a:lnTo>
                    <a:pt x="1181" y="772"/>
                  </a:lnTo>
                  <a:lnTo>
                    <a:pt x="1181" y="772"/>
                  </a:lnTo>
                  <a:lnTo>
                    <a:pt x="1184" y="772"/>
                  </a:lnTo>
                  <a:lnTo>
                    <a:pt x="1184" y="770"/>
                  </a:lnTo>
                  <a:lnTo>
                    <a:pt x="1184" y="770"/>
                  </a:lnTo>
                  <a:lnTo>
                    <a:pt x="1184" y="770"/>
                  </a:lnTo>
                  <a:lnTo>
                    <a:pt x="1186" y="770"/>
                  </a:lnTo>
                  <a:lnTo>
                    <a:pt x="1188" y="770"/>
                  </a:lnTo>
                  <a:lnTo>
                    <a:pt x="1188" y="770"/>
                  </a:lnTo>
                  <a:lnTo>
                    <a:pt x="1191" y="770"/>
                  </a:lnTo>
                  <a:lnTo>
                    <a:pt x="1193" y="772"/>
                  </a:lnTo>
                  <a:lnTo>
                    <a:pt x="1193" y="772"/>
                  </a:lnTo>
                  <a:lnTo>
                    <a:pt x="1195" y="774"/>
                  </a:lnTo>
                  <a:lnTo>
                    <a:pt x="1195" y="774"/>
                  </a:lnTo>
                  <a:lnTo>
                    <a:pt x="1198" y="774"/>
                  </a:lnTo>
                  <a:lnTo>
                    <a:pt x="1200" y="770"/>
                  </a:lnTo>
                  <a:lnTo>
                    <a:pt x="1202" y="767"/>
                  </a:lnTo>
                  <a:lnTo>
                    <a:pt x="1202" y="767"/>
                  </a:lnTo>
                  <a:lnTo>
                    <a:pt x="1202" y="765"/>
                  </a:lnTo>
                  <a:lnTo>
                    <a:pt x="1205" y="765"/>
                  </a:lnTo>
                  <a:lnTo>
                    <a:pt x="1205" y="765"/>
                  </a:lnTo>
                  <a:lnTo>
                    <a:pt x="1205" y="767"/>
                  </a:lnTo>
                  <a:lnTo>
                    <a:pt x="1205" y="767"/>
                  </a:lnTo>
                  <a:lnTo>
                    <a:pt x="1202" y="767"/>
                  </a:lnTo>
                  <a:lnTo>
                    <a:pt x="1200" y="772"/>
                  </a:lnTo>
                  <a:lnTo>
                    <a:pt x="1200" y="774"/>
                  </a:lnTo>
                  <a:lnTo>
                    <a:pt x="1198" y="774"/>
                  </a:lnTo>
                  <a:lnTo>
                    <a:pt x="1198" y="777"/>
                  </a:lnTo>
                  <a:lnTo>
                    <a:pt x="1198" y="777"/>
                  </a:lnTo>
                  <a:lnTo>
                    <a:pt x="1198" y="777"/>
                  </a:lnTo>
                  <a:lnTo>
                    <a:pt x="1200" y="777"/>
                  </a:lnTo>
                  <a:lnTo>
                    <a:pt x="1202" y="774"/>
                  </a:lnTo>
                  <a:lnTo>
                    <a:pt x="1202" y="772"/>
                  </a:lnTo>
                  <a:lnTo>
                    <a:pt x="1205" y="770"/>
                  </a:lnTo>
                  <a:lnTo>
                    <a:pt x="1210" y="765"/>
                  </a:lnTo>
                  <a:lnTo>
                    <a:pt x="1212" y="763"/>
                  </a:lnTo>
                  <a:lnTo>
                    <a:pt x="1217" y="755"/>
                  </a:lnTo>
                  <a:lnTo>
                    <a:pt x="1221" y="753"/>
                  </a:lnTo>
                  <a:lnTo>
                    <a:pt x="1221" y="753"/>
                  </a:lnTo>
                  <a:lnTo>
                    <a:pt x="1224" y="753"/>
                  </a:lnTo>
                  <a:lnTo>
                    <a:pt x="1224" y="753"/>
                  </a:lnTo>
                  <a:lnTo>
                    <a:pt x="1224" y="753"/>
                  </a:lnTo>
                  <a:lnTo>
                    <a:pt x="1224" y="751"/>
                  </a:lnTo>
                  <a:lnTo>
                    <a:pt x="1226" y="751"/>
                  </a:lnTo>
                  <a:lnTo>
                    <a:pt x="1226" y="751"/>
                  </a:lnTo>
                  <a:lnTo>
                    <a:pt x="1226" y="751"/>
                  </a:lnTo>
                  <a:lnTo>
                    <a:pt x="1226" y="751"/>
                  </a:lnTo>
                  <a:lnTo>
                    <a:pt x="1226" y="751"/>
                  </a:lnTo>
                  <a:lnTo>
                    <a:pt x="1226" y="748"/>
                  </a:lnTo>
                  <a:lnTo>
                    <a:pt x="1229" y="748"/>
                  </a:lnTo>
                  <a:lnTo>
                    <a:pt x="1229" y="748"/>
                  </a:lnTo>
                  <a:lnTo>
                    <a:pt x="1229" y="748"/>
                  </a:lnTo>
                  <a:lnTo>
                    <a:pt x="1229" y="748"/>
                  </a:lnTo>
                  <a:lnTo>
                    <a:pt x="1229" y="748"/>
                  </a:lnTo>
                  <a:lnTo>
                    <a:pt x="1229" y="746"/>
                  </a:lnTo>
                  <a:lnTo>
                    <a:pt x="1229" y="746"/>
                  </a:lnTo>
                  <a:lnTo>
                    <a:pt x="1231" y="746"/>
                  </a:lnTo>
                  <a:lnTo>
                    <a:pt x="1231" y="746"/>
                  </a:lnTo>
                  <a:lnTo>
                    <a:pt x="1231" y="746"/>
                  </a:lnTo>
                  <a:lnTo>
                    <a:pt x="1233" y="746"/>
                  </a:lnTo>
                  <a:lnTo>
                    <a:pt x="1233" y="746"/>
                  </a:lnTo>
                  <a:lnTo>
                    <a:pt x="1233" y="746"/>
                  </a:lnTo>
                  <a:lnTo>
                    <a:pt x="1233" y="746"/>
                  </a:lnTo>
                  <a:lnTo>
                    <a:pt x="1233" y="746"/>
                  </a:lnTo>
                  <a:lnTo>
                    <a:pt x="1233" y="746"/>
                  </a:lnTo>
                  <a:lnTo>
                    <a:pt x="1233" y="746"/>
                  </a:lnTo>
                  <a:lnTo>
                    <a:pt x="1233" y="746"/>
                  </a:lnTo>
                  <a:lnTo>
                    <a:pt x="1233" y="746"/>
                  </a:lnTo>
                  <a:lnTo>
                    <a:pt x="1236" y="746"/>
                  </a:lnTo>
                  <a:lnTo>
                    <a:pt x="1236" y="746"/>
                  </a:lnTo>
                  <a:lnTo>
                    <a:pt x="1238" y="739"/>
                  </a:lnTo>
                  <a:lnTo>
                    <a:pt x="1238" y="736"/>
                  </a:lnTo>
                  <a:lnTo>
                    <a:pt x="1240" y="736"/>
                  </a:lnTo>
                  <a:lnTo>
                    <a:pt x="1238" y="736"/>
                  </a:lnTo>
                  <a:lnTo>
                    <a:pt x="1238" y="739"/>
                  </a:lnTo>
                  <a:lnTo>
                    <a:pt x="1238" y="739"/>
                  </a:lnTo>
                  <a:lnTo>
                    <a:pt x="1238" y="741"/>
                  </a:lnTo>
                  <a:lnTo>
                    <a:pt x="1240" y="741"/>
                  </a:lnTo>
                  <a:lnTo>
                    <a:pt x="1240" y="741"/>
                  </a:lnTo>
                  <a:lnTo>
                    <a:pt x="1243" y="741"/>
                  </a:lnTo>
                  <a:lnTo>
                    <a:pt x="1243" y="739"/>
                  </a:lnTo>
                  <a:lnTo>
                    <a:pt x="1243" y="739"/>
                  </a:lnTo>
                  <a:lnTo>
                    <a:pt x="1243" y="736"/>
                  </a:lnTo>
                  <a:lnTo>
                    <a:pt x="1243" y="736"/>
                  </a:lnTo>
                  <a:lnTo>
                    <a:pt x="1243" y="736"/>
                  </a:lnTo>
                  <a:lnTo>
                    <a:pt x="1245" y="736"/>
                  </a:lnTo>
                  <a:lnTo>
                    <a:pt x="1245" y="736"/>
                  </a:lnTo>
                  <a:lnTo>
                    <a:pt x="1245" y="739"/>
                  </a:lnTo>
                  <a:lnTo>
                    <a:pt x="1247" y="736"/>
                  </a:lnTo>
                  <a:lnTo>
                    <a:pt x="1247" y="736"/>
                  </a:lnTo>
                  <a:lnTo>
                    <a:pt x="1247" y="734"/>
                  </a:lnTo>
                  <a:lnTo>
                    <a:pt x="1247" y="732"/>
                  </a:lnTo>
                  <a:lnTo>
                    <a:pt x="1250" y="736"/>
                  </a:lnTo>
                  <a:lnTo>
                    <a:pt x="1250" y="734"/>
                  </a:lnTo>
                  <a:lnTo>
                    <a:pt x="1252" y="732"/>
                  </a:lnTo>
                  <a:lnTo>
                    <a:pt x="1252" y="732"/>
                  </a:lnTo>
                  <a:lnTo>
                    <a:pt x="1255" y="729"/>
                  </a:lnTo>
                  <a:lnTo>
                    <a:pt x="1255" y="729"/>
                  </a:lnTo>
                  <a:lnTo>
                    <a:pt x="1255" y="729"/>
                  </a:lnTo>
                  <a:lnTo>
                    <a:pt x="1257" y="727"/>
                  </a:lnTo>
                  <a:lnTo>
                    <a:pt x="1257" y="729"/>
                  </a:lnTo>
                  <a:lnTo>
                    <a:pt x="1257" y="729"/>
                  </a:lnTo>
                  <a:lnTo>
                    <a:pt x="1257" y="729"/>
                  </a:lnTo>
                  <a:lnTo>
                    <a:pt x="1257" y="727"/>
                  </a:lnTo>
                  <a:lnTo>
                    <a:pt x="1257" y="727"/>
                  </a:lnTo>
                  <a:lnTo>
                    <a:pt x="1257" y="727"/>
                  </a:lnTo>
                  <a:lnTo>
                    <a:pt x="1259" y="727"/>
                  </a:lnTo>
                  <a:lnTo>
                    <a:pt x="1259" y="727"/>
                  </a:lnTo>
                  <a:lnTo>
                    <a:pt x="1259" y="727"/>
                  </a:lnTo>
                  <a:lnTo>
                    <a:pt x="1259" y="727"/>
                  </a:lnTo>
                  <a:lnTo>
                    <a:pt x="1262" y="727"/>
                  </a:lnTo>
                  <a:lnTo>
                    <a:pt x="1262" y="727"/>
                  </a:lnTo>
                  <a:lnTo>
                    <a:pt x="1262" y="727"/>
                  </a:lnTo>
                  <a:lnTo>
                    <a:pt x="1262" y="727"/>
                  </a:lnTo>
                  <a:lnTo>
                    <a:pt x="1262" y="727"/>
                  </a:lnTo>
                  <a:lnTo>
                    <a:pt x="1262" y="727"/>
                  </a:lnTo>
                  <a:lnTo>
                    <a:pt x="1262" y="725"/>
                  </a:lnTo>
                  <a:lnTo>
                    <a:pt x="1262" y="725"/>
                  </a:lnTo>
                  <a:lnTo>
                    <a:pt x="1264" y="725"/>
                  </a:lnTo>
                  <a:lnTo>
                    <a:pt x="1264" y="722"/>
                  </a:lnTo>
                  <a:lnTo>
                    <a:pt x="1262" y="720"/>
                  </a:lnTo>
                  <a:lnTo>
                    <a:pt x="1262" y="720"/>
                  </a:lnTo>
                  <a:lnTo>
                    <a:pt x="1264" y="720"/>
                  </a:lnTo>
                  <a:lnTo>
                    <a:pt x="1264" y="722"/>
                  </a:lnTo>
                  <a:lnTo>
                    <a:pt x="1264" y="722"/>
                  </a:lnTo>
                  <a:lnTo>
                    <a:pt x="1266" y="720"/>
                  </a:lnTo>
                  <a:lnTo>
                    <a:pt x="1266" y="722"/>
                  </a:lnTo>
                  <a:lnTo>
                    <a:pt x="1266" y="722"/>
                  </a:lnTo>
                  <a:lnTo>
                    <a:pt x="1266" y="722"/>
                  </a:lnTo>
                  <a:lnTo>
                    <a:pt x="1266" y="725"/>
                  </a:lnTo>
                  <a:lnTo>
                    <a:pt x="1266" y="725"/>
                  </a:lnTo>
                  <a:lnTo>
                    <a:pt x="1266" y="722"/>
                  </a:lnTo>
                  <a:lnTo>
                    <a:pt x="1266" y="720"/>
                  </a:lnTo>
                  <a:lnTo>
                    <a:pt x="1269" y="718"/>
                  </a:lnTo>
                  <a:lnTo>
                    <a:pt x="1269" y="718"/>
                  </a:lnTo>
                  <a:lnTo>
                    <a:pt x="1269" y="718"/>
                  </a:lnTo>
                  <a:lnTo>
                    <a:pt x="1271" y="720"/>
                  </a:lnTo>
                  <a:lnTo>
                    <a:pt x="1271" y="720"/>
                  </a:lnTo>
                  <a:lnTo>
                    <a:pt x="1271" y="720"/>
                  </a:lnTo>
                  <a:lnTo>
                    <a:pt x="1271" y="722"/>
                  </a:lnTo>
                  <a:lnTo>
                    <a:pt x="1273" y="720"/>
                  </a:lnTo>
                  <a:lnTo>
                    <a:pt x="1273" y="722"/>
                  </a:lnTo>
                  <a:lnTo>
                    <a:pt x="1273" y="722"/>
                  </a:lnTo>
                  <a:lnTo>
                    <a:pt x="1273" y="722"/>
                  </a:lnTo>
                  <a:lnTo>
                    <a:pt x="1273" y="720"/>
                  </a:lnTo>
                  <a:lnTo>
                    <a:pt x="1273" y="720"/>
                  </a:lnTo>
                  <a:lnTo>
                    <a:pt x="1273" y="720"/>
                  </a:lnTo>
                  <a:lnTo>
                    <a:pt x="1273" y="720"/>
                  </a:lnTo>
                  <a:lnTo>
                    <a:pt x="1273" y="718"/>
                  </a:lnTo>
                  <a:lnTo>
                    <a:pt x="1273" y="718"/>
                  </a:lnTo>
                  <a:lnTo>
                    <a:pt x="1276" y="718"/>
                  </a:lnTo>
                  <a:lnTo>
                    <a:pt x="1276" y="718"/>
                  </a:lnTo>
                  <a:lnTo>
                    <a:pt x="1276" y="718"/>
                  </a:lnTo>
                  <a:lnTo>
                    <a:pt x="1278" y="718"/>
                  </a:lnTo>
                  <a:lnTo>
                    <a:pt x="1278" y="715"/>
                  </a:lnTo>
                  <a:lnTo>
                    <a:pt x="1278" y="713"/>
                  </a:lnTo>
                  <a:lnTo>
                    <a:pt x="1278" y="713"/>
                  </a:lnTo>
                  <a:lnTo>
                    <a:pt x="1281" y="713"/>
                  </a:lnTo>
                  <a:lnTo>
                    <a:pt x="1281" y="713"/>
                  </a:lnTo>
                  <a:lnTo>
                    <a:pt x="1281" y="713"/>
                  </a:lnTo>
                  <a:lnTo>
                    <a:pt x="1281" y="710"/>
                  </a:lnTo>
                  <a:lnTo>
                    <a:pt x="1281" y="710"/>
                  </a:lnTo>
                  <a:lnTo>
                    <a:pt x="1281" y="708"/>
                  </a:lnTo>
                  <a:lnTo>
                    <a:pt x="1283" y="706"/>
                  </a:lnTo>
                  <a:lnTo>
                    <a:pt x="1283" y="703"/>
                  </a:lnTo>
                  <a:lnTo>
                    <a:pt x="1283" y="703"/>
                  </a:lnTo>
                  <a:lnTo>
                    <a:pt x="1281" y="701"/>
                  </a:lnTo>
                  <a:lnTo>
                    <a:pt x="1281" y="703"/>
                  </a:lnTo>
                  <a:lnTo>
                    <a:pt x="1283" y="703"/>
                  </a:lnTo>
                  <a:lnTo>
                    <a:pt x="1283" y="706"/>
                  </a:lnTo>
                  <a:lnTo>
                    <a:pt x="1281" y="706"/>
                  </a:lnTo>
                  <a:lnTo>
                    <a:pt x="1281" y="703"/>
                  </a:lnTo>
                  <a:lnTo>
                    <a:pt x="1281" y="703"/>
                  </a:lnTo>
                  <a:lnTo>
                    <a:pt x="1281" y="703"/>
                  </a:lnTo>
                  <a:lnTo>
                    <a:pt x="1278" y="703"/>
                  </a:lnTo>
                  <a:lnTo>
                    <a:pt x="1278" y="703"/>
                  </a:lnTo>
                  <a:lnTo>
                    <a:pt x="1278" y="701"/>
                  </a:lnTo>
                  <a:lnTo>
                    <a:pt x="1278" y="701"/>
                  </a:lnTo>
                  <a:lnTo>
                    <a:pt x="1278" y="696"/>
                  </a:lnTo>
                  <a:lnTo>
                    <a:pt x="1278" y="694"/>
                  </a:lnTo>
                  <a:lnTo>
                    <a:pt x="1278" y="694"/>
                  </a:lnTo>
                  <a:lnTo>
                    <a:pt x="1281" y="694"/>
                  </a:lnTo>
                  <a:lnTo>
                    <a:pt x="1281" y="694"/>
                  </a:lnTo>
                  <a:lnTo>
                    <a:pt x="1281" y="692"/>
                  </a:lnTo>
                  <a:lnTo>
                    <a:pt x="1281" y="692"/>
                  </a:lnTo>
                  <a:lnTo>
                    <a:pt x="1281" y="692"/>
                  </a:lnTo>
                  <a:lnTo>
                    <a:pt x="1283" y="689"/>
                  </a:lnTo>
                  <a:lnTo>
                    <a:pt x="1285" y="687"/>
                  </a:lnTo>
                  <a:lnTo>
                    <a:pt x="1288" y="684"/>
                  </a:lnTo>
                  <a:lnTo>
                    <a:pt x="1288" y="684"/>
                  </a:lnTo>
                  <a:lnTo>
                    <a:pt x="1288" y="684"/>
                  </a:lnTo>
                  <a:lnTo>
                    <a:pt x="1288" y="682"/>
                  </a:lnTo>
                  <a:lnTo>
                    <a:pt x="1288" y="682"/>
                  </a:lnTo>
                  <a:lnTo>
                    <a:pt x="1288" y="680"/>
                  </a:lnTo>
                  <a:lnTo>
                    <a:pt x="1288" y="680"/>
                  </a:lnTo>
                  <a:lnTo>
                    <a:pt x="1288" y="680"/>
                  </a:lnTo>
                  <a:lnTo>
                    <a:pt x="1288" y="677"/>
                  </a:lnTo>
                  <a:lnTo>
                    <a:pt x="1288" y="677"/>
                  </a:lnTo>
                  <a:lnTo>
                    <a:pt x="1288" y="675"/>
                  </a:lnTo>
                  <a:lnTo>
                    <a:pt x="1288" y="675"/>
                  </a:lnTo>
                  <a:lnTo>
                    <a:pt x="1288" y="675"/>
                  </a:lnTo>
                  <a:lnTo>
                    <a:pt x="1288" y="673"/>
                  </a:lnTo>
                  <a:lnTo>
                    <a:pt x="1288" y="670"/>
                  </a:lnTo>
                  <a:lnTo>
                    <a:pt x="1288" y="670"/>
                  </a:lnTo>
                  <a:lnTo>
                    <a:pt x="1288" y="668"/>
                  </a:lnTo>
                  <a:lnTo>
                    <a:pt x="1288" y="668"/>
                  </a:lnTo>
                  <a:lnTo>
                    <a:pt x="1288" y="668"/>
                  </a:lnTo>
                  <a:lnTo>
                    <a:pt x="1288" y="668"/>
                  </a:lnTo>
                  <a:lnTo>
                    <a:pt x="1288" y="668"/>
                  </a:lnTo>
                  <a:lnTo>
                    <a:pt x="1288" y="668"/>
                  </a:lnTo>
                  <a:lnTo>
                    <a:pt x="1288" y="665"/>
                  </a:lnTo>
                  <a:lnTo>
                    <a:pt x="1288" y="665"/>
                  </a:lnTo>
                  <a:lnTo>
                    <a:pt x="1288" y="665"/>
                  </a:lnTo>
                  <a:lnTo>
                    <a:pt x="1288" y="665"/>
                  </a:lnTo>
                  <a:lnTo>
                    <a:pt x="1290" y="663"/>
                  </a:lnTo>
                  <a:lnTo>
                    <a:pt x="1290" y="663"/>
                  </a:lnTo>
                  <a:lnTo>
                    <a:pt x="1290" y="661"/>
                  </a:lnTo>
                  <a:lnTo>
                    <a:pt x="1290" y="658"/>
                  </a:lnTo>
                  <a:lnTo>
                    <a:pt x="1290" y="658"/>
                  </a:lnTo>
                  <a:lnTo>
                    <a:pt x="1290" y="658"/>
                  </a:lnTo>
                  <a:lnTo>
                    <a:pt x="1290" y="656"/>
                  </a:lnTo>
                  <a:lnTo>
                    <a:pt x="1290" y="656"/>
                  </a:lnTo>
                  <a:lnTo>
                    <a:pt x="1290" y="656"/>
                  </a:lnTo>
                  <a:lnTo>
                    <a:pt x="1290" y="654"/>
                  </a:lnTo>
                  <a:lnTo>
                    <a:pt x="1290" y="654"/>
                  </a:lnTo>
                  <a:lnTo>
                    <a:pt x="1290" y="654"/>
                  </a:lnTo>
                  <a:lnTo>
                    <a:pt x="1290" y="654"/>
                  </a:lnTo>
                  <a:lnTo>
                    <a:pt x="1292" y="654"/>
                  </a:lnTo>
                  <a:lnTo>
                    <a:pt x="1295" y="654"/>
                  </a:lnTo>
                  <a:lnTo>
                    <a:pt x="1295" y="651"/>
                  </a:lnTo>
                  <a:lnTo>
                    <a:pt x="1292" y="651"/>
                  </a:lnTo>
                  <a:lnTo>
                    <a:pt x="1295" y="647"/>
                  </a:lnTo>
                  <a:lnTo>
                    <a:pt x="1295" y="644"/>
                  </a:lnTo>
                  <a:lnTo>
                    <a:pt x="1292" y="639"/>
                  </a:lnTo>
                  <a:lnTo>
                    <a:pt x="1292" y="639"/>
                  </a:lnTo>
                  <a:lnTo>
                    <a:pt x="1292" y="637"/>
                  </a:lnTo>
                  <a:lnTo>
                    <a:pt x="1292" y="637"/>
                  </a:lnTo>
                  <a:lnTo>
                    <a:pt x="1295" y="639"/>
                  </a:lnTo>
                  <a:lnTo>
                    <a:pt x="1295" y="639"/>
                  </a:lnTo>
                  <a:lnTo>
                    <a:pt x="1295" y="642"/>
                  </a:lnTo>
                  <a:lnTo>
                    <a:pt x="1295" y="644"/>
                  </a:lnTo>
                  <a:lnTo>
                    <a:pt x="1295" y="644"/>
                  </a:lnTo>
                  <a:lnTo>
                    <a:pt x="1297" y="647"/>
                  </a:lnTo>
                  <a:lnTo>
                    <a:pt x="1300" y="649"/>
                  </a:lnTo>
                  <a:lnTo>
                    <a:pt x="1300" y="647"/>
                  </a:lnTo>
                  <a:lnTo>
                    <a:pt x="1302" y="647"/>
                  </a:lnTo>
                  <a:lnTo>
                    <a:pt x="1302" y="647"/>
                  </a:lnTo>
                  <a:lnTo>
                    <a:pt x="1300" y="647"/>
                  </a:lnTo>
                  <a:lnTo>
                    <a:pt x="1300" y="647"/>
                  </a:lnTo>
                  <a:lnTo>
                    <a:pt x="1300" y="644"/>
                  </a:lnTo>
                  <a:lnTo>
                    <a:pt x="1300" y="644"/>
                  </a:lnTo>
                  <a:lnTo>
                    <a:pt x="1302" y="644"/>
                  </a:lnTo>
                  <a:lnTo>
                    <a:pt x="1302" y="642"/>
                  </a:lnTo>
                  <a:lnTo>
                    <a:pt x="1300" y="642"/>
                  </a:lnTo>
                  <a:lnTo>
                    <a:pt x="1300" y="642"/>
                  </a:lnTo>
                  <a:lnTo>
                    <a:pt x="1302" y="639"/>
                  </a:lnTo>
                  <a:lnTo>
                    <a:pt x="1302" y="639"/>
                  </a:lnTo>
                  <a:lnTo>
                    <a:pt x="1300" y="637"/>
                  </a:lnTo>
                  <a:lnTo>
                    <a:pt x="1300" y="637"/>
                  </a:lnTo>
                  <a:lnTo>
                    <a:pt x="1297" y="635"/>
                  </a:lnTo>
                  <a:lnTo>
                    <a:pt x="1300" y="635"/>
                  </a:lnTo>
                  <a:lnTo>
                    <a:pt x="1297" y="635"/>
                  </a:lnTo>
                  <a:lnTo>
                    <a:pt x="1297" y="635"/>
                  </a:lnTo>
                  <a:lnTo>
                    <a:pt x="1297" y="635"/>
                  </a:lnTo>
                  <a:lnTo>
                    <a:pt x="1297" y="632"/>
                  </a:lnTo>
                  <a:lnTo>
                    <a:pt x="1297" y="632"/>
                  </a:lnTo>
                  <a:lnTo>
                    <a:pt x="1297" y="632"/>
                  </a:lnTo>
                  <a:lnTo>
                    <a:pt x="1295" y="630"/>
                  </a:lnTo>
                  <a:lnTo>
                    <a:pt x="1295" y="630"/>
                  </a:lnTo>
                  <a:lnTo>
                    <a:pt x="1295" y="630"/>
                  </a:lnTo>
                  <a:lnTo>
                    <a:pt x="1295" y="630"/>
                  </a:lnTo>
                  <a:lnTo>
                    <a:pt x="1295" y="630"/>
                  </a:lnTo>
                  <a:lnTo>
                    <a:pt x="1295" y="628"/>
                  </a:lnTo>
                  <a:lnTo>
                    <a:pt x="1295" y="628"/>
                  </a:lnTo>
                  <a:lnTo>
                    <a:pt x="1292" y="625"/>
                  </a:lnTo>
                  <a:lnTo>
                    <a:pt x="1292" y="625"/>
                  </a:lnTo>
                  <a:lnTo>
                    <a:pt x="1292" y="625"/>
                  </a:lnTo>
                  <a:lnTo>
                    <a:pt x="1292" y="625"/>
                  </a:lnTo>
                  <a:lnTo>
                    <a:pt x="1290" y="625"/>
                  </a:lnTo>
                  <a:lnTo>
                    <a:pt x="1290" y="625"/>
                  </a:lnTo>
                  <a:lnTo>
                    <a:pt x="1290" y="625"/>
                  </a:lnTo>
                  <a:lnTo>
                    <a:pt x="1290" y="625"/>
                  </a:lnTo>
                  <a:lnTo>
                    <a:pt x="1290" y="625"/>
                  </a:lnTo>
                  <a:lnTo>
                    <a:pt x="1290" y="625"/>
                  </a:lnTo>
                  <a:lnTo>
                    <a:pt x="1290" y="625"/>
                  </a:lnTo>
                  <a:lnTo>
                    <a:pt x="1290" y="623"/>
                  </a:lnTo>
                  <a:lnTo>
                    <a:pt x="1290" y="623"/>
                  </a:lnTo>
                  <a:lnTo>
                    <a:pt x="1290" y="623"/>
                  </a:lnTo>
                  <a:lnTo>
                    <a:pt x="1292" y="620"/>
                  </a:lnTo>
                  <a:lnTo>
                    <a:pt x="1292" y="620"/>
                  </a:lnTo>
                  <a:lnTo>
                    <a:pt x="1292" y="620"/>
                  </a:lnTo>
                  <a:lnTo>
                    <a:pt x="1295" y="620"/>
                  </a:lnTo>
                  <a:lnTo>
                    <a:pt x="1295" y="623"/>
                  </a:lnTo>
                  <a:lnTo>
                    <a:pt x="1295" y="625"/>
                  </a:lnTo>
                  <a:lnTo>
                    <a:pt x="1297" y="625"/>
                  </a:lnTo>
                  <a:lnTo>
                    <a:pt x="1297" y="623"/>
                  </a:lnTo>
                  <a:lnTo>
                    <a:pt x="1297" y="620"/>
                  </a:lnTo>
                  <a:lnTo>
                    <a:pt x="1297" y="620"/>
                  </a:lnTo>
                  <a:lnTo>
                    <a:pt x="1297" y="618"/>
                  </a:lnTo>
                  <a:lnTo>
                    <a:pt x="1297" y="618"/>
                  </a:lnTo>
                  <a:lnTo>
                    <a:pt x="1295" y="618"/>
                  </a:lnTo>
                  <a:lnTo>
                    <a:pt x="1295" y="618"/>
                  </a:lnTo>
                  <a:lnTo>
                    <a:pt x="1295" y="618"/>
                  </a:lnTo>
                  <a:lnTo>
                    <a:pt x="1295" y="616"/>
                  </a:lnTo>
                  <a:lnTo>
                    <a:pt x="1295" y="616"/>
                  </a:lnTo>
                  <a:lnTo>
                    <a:pt x="1295" y="616"/>
                  </a:lnTo>
                  <a:lnTo>
                    <a:pt x="1295" y="616"/>
                  </a:lnTo>
                  <a:lnTo>
                    <a:pt x="1295" y="616"/>
                  </a:lnTo>
                  <a:lnTo>
                    <a:pt x="1297" y="613"/>
                  </a:lnTo>
                  <a:lnTo>
                    <a:pt x="1295" y="613"/>
                  </a:lnTo>
                  <a:lnTo>
                    <a:pt x="1297" y="613"/>
                  </a:lnTo>
                  <a:lnTo>
                    <a:pt x="1300" y="611"/>
                  </a:lnTo>
                  <a:lnTo>
                    <a:pt x="1300" y="609"/>
                  </a:lnTo>
                  <a:lnTo>
                    <a:pt x="1300" y="606"/>
                  </a:lnTo>
                  <a:lnTo>
                    <a:pt x="1300" y="606"/>
                  </a:lnTo>
                  <a:lnTo>
                    <a:pt x="1300" y="604"/>
                  </a:lnTo>
                  <a:lnTo>
                    <a:pt x="1302" y="604"/>
                  </a:lnTo>
                  <a:lnTo>
                    <a:pt x="1302" y="604"/>
                  </a:lnTo>
                  <a:lnTo>
                    <a:pt x="1300" y="602"/>
                  </a:lnTo>
                  <a:lnTo>
                    <a:pt x="1300" y="602"/>
                  </a:lnTo>
                  <a:lnTo>
                    <a:pt x="1302" y="599"/>
                  </a:lnTo>
                  <a:lnTo>
                    <a:pt x="1297" y="599"/>
                  </a:lnTo>
                  <a:lnTo>
                    <a:pt x="1297" y="599"/>
                  </a:lnTo>
                  <a:lnTo>
                    <a:pt x="1295" y="599"/>
                  </a:lnTo>
                  <a:lnTo>
                    <a:pt x="1295" y="599"/>
                  </a:lnTo>
                  <a:lnTo>
                    <a:pt x="1295" y="597"/>
                  </a:lnTo>
                  <a:lnTo>
                    <a:pt x="1295" y="597"/>
                  </a:lnTo>
                  <a:lnTo>
                    <a:pt x="1295" y="597"/>
                  </a:lnTo>
                  <a:lnTo>
                    <a:pt x="1295" y="597"/>
                  </a:lnTo>
                  <a:lnTo>
                    <a:pt x="1297" y="597"/>
                  </a:lnTo>
                  <a:lnTo>
                    <a:pt x="1297" y="597"/>
                  </a:lnTo>
                  <a:lnTo>
                    <a:pt x="1297" y="597"/>
                  </a:lnTo>
                  <a:lnTo>
                    <a:pt x="1297" y="597"/>
                  </a:lnTo>
                  <a:lnTo>
                    <a:pt x="1297" y="597"/>
                  </a:lnTo>
                  <a:lnTo>
                    <a:pt x="1295" y="594"/>
                  </a:lnTo>
                  <a:lnTo>
                    <a:pt x="1295" y="594"/>
                  </a:lnTo>
                  <a:lnTo>
                    <a:pt x="1295" y="594"/>
                  </a:lnTo>
                  <a:lnTo>
                    <a:pt x="1295" y="594"/>
                  </a:lnTo>
                  <a:lnTo>
                    <a:pt x="1297" y="594"/>
                  </a:lnTo>
                  <a:lnTo>
                    <a:pt x="1297" y="594"/>
                  </a:lnTo>
                  <a:lnTo>
                    <a:pt x="1300" y="594"/>
                  </a:lnTo>
                  <a:lnTo>
                    <a:pt x="1302" y="585"/>
                  </a:lnTo>
                  <a:lnTo>
                    <a:pt x="1304" y="585"/>
                  </a:lnTo>
                  <a:lnTo>
                    <a:pt x="1309" y="585"/>
                  </a:lnTo>
                  <a:lnTo>
                    <a:pt x="1311" y="585"/>
                  </a:lnTo>
                  <a:lnTo>
                    <a:pt x="1309" y="583"/>
                  </a:lnTo>
                  <a:lnTo>
                    <a:pt x="1309" y="580"/>
                  </a:lnTo>
                  <a:lnTo>
                    <a:pt x="1307" y="580"/>
                  </a:lnTo>
                  <a:lnTo>
                    <a:pt x="1309" y="578"/>
                  </a:lnTo>
                  <a:lnTo>
                    <a:pt x="1309" y="578"/>
                  </a:lnTo>
                  <a:lnTo>
                    <a:pt x="1309" y="580"/>
                  </a:lnTo>
                  <a:lnTo>
                    <a:pt x="1311" y="583"/>
                  </a:lnTo>
                  <a:lnTo>
                    <a:pt x="1311" y="583"/>
                  </a:lnTo>
                  <a:lnTo>
                    <a:pt x="1314" y="583"/>
                  </a:lnTo>
                  <a:lnTo>
                    <a:pt x="1316" y="580"/>
                  </a:lnTo>
                  <a:lnTo>
                    <a:pt x="1316" y="578"/>
                  </a:lnTo>
                  <a:lnTo>
                    <a:pt x="1316" y="578"/>
                  </a:lnTo>
                  <a:lnTo>
                    <a:pt x="1316" y="578"/>
                  </a:lnTo>
                  <a:lnTo>
                    <a:pt x="1316" y="578"/>
                  </a:lnTo>
                  <a:lnTo>
                    <a:pt x="1318" y="578"/>
                  </a:lnTo>
                  <a:lnTo>
                    <a:pt x="1318" y="576"/>
                  </a:lnTo>
                  <a:lnTo>
                    <a:pt x="1321" y="573"/>
                  </a:lnTo>
                  <a:lnTo>
                    <a:pt x="1321" y="573"/>
                  </a:lnTo>
                  <a:lnTo>
                    <a:pt x="1323" y="571"/>
                  </a:lnTo>
                  <a:lnTo>
                    <a:pt x="1323" y="571"/>
                  </a:lnTo>
                  <a:lnTo>
                    <a:pt x="1323" y="566"/>
                  </a:lnTo>
                  <a:lnTo>
                    <a:pt x="1323" y="561"/>
                  </a:lnTo>
                  <a:lnTo>
                    <a:pt x="1326" y="561"/>
                  </a:lnTo>
                  <a:lnTo>
                    <a:pt x="1326" y="559"/>
                  </a:lnTo>
                  <a:lnTo>
                    <a:pt x="1326" y="557"/>
                  </a:lnTo>
                  <a:lnTo>
                    <a:pt x="1326" y="559"/>
                  </a:lnTo>
                  <a:lnTo>
                    <a:pt x="1326" y="559"/>
                  </a:lnTo>
                  <a:lnTo>
                    <a:pt x="1328" y="559"/>
                  </a:lnTo>
                  <a:lnTo>
                    <a:pt x="1328" y="559"/>
                  </a:lnTo>
                  <a:lnTo>
                    <a:pt x="1328" y="559"/>
                  </a:lnTo>
                  <a:lnTo>
                    <a:pt x="1328" y="559"/>
                  </a:lnTo>
                  <a:lnTo>
                    <a:pt x="1328" y="557"/>
                  </a:lnTo>
                  <a:lnTo>
                    <a:pt x="1326" y="554"/>
                  </a:lnTo>
                  <a:lnTo>
                    <a:pt x="1328" y="552"/>
                  </a:lnTo>
                  <a:lnTo>
                    <a:pt x="1328" y="552"/>
                  </a:lnTo>
                  <a:lnTo>
                    <a:pt x="1328" y="549"/>
                  </a:lnTo>
                  <a:lnTo>
                    <a:pt x="1328" y="552"/>
                  </a:lnTo>
                  <a:lnTo>
                    <a:pt x="1330" y="552"/>
                  </a:lnTo>
                  <a:lnTo>
                    <a:pt x="1330" y="554"/>
                  </a:lnTo>
                  <a:lnTo>
                    <a:pt x="1330" y="554"/>
                  </a:lnTo>
                  <a:lnTo>
                    <a:pt x="1330" y="554"/>
                  </a:lnTo>
                  <a:lnTo>
                    <a:pt x="1333" y="554"/>
                  </a:lnTo>
                  <a:lnTo>
                    <a:pt x="1333" y="552"/>
                  </a:lnTo>
                  <a:lnTo>
                    <a:pt x="1333" y="549"/>
                  </a:lnTo>
                  <a:lnTo>
                    <a:pt x="1335" y="547"/>
                  </a:lnTo>
                  <a:lnTo>
                    <a:pt x="1335" y="549"/>
                  </a:lnTo>
                  <a:lnTo>
                    <a:pt x="1335" y="552"/>
                  </a:lnTo>
                  <a:lnTo>
                    <a:pt x="1335" y="552"/>
                  </a:lnTo>
                  <a:lnTo>
                    <a:pt x="1337" y="547"/>
                  </a:lnTo>
                  <a:lnTo>
                    <a:pt x="1337" y="547"/>
                  </a:lnTo>
                  <a:lnTo>
                    <a:pt x="1337" y="547"/>
                  </a:lnTo>
                  <a:lnTo>
                    <a:pt x="1337" y="545"/>
                  </a:lnTo>
                  <a:lnTo>
                    <a:pt x="1337" y="545"/>
                  </a:lnTo>
                  <a:lnTo>
                    <a:pt x="1340" y="545"/>
                  </a:lnTo>
                  <a:lnTo>
                    <a:pt x="1340" y="547"/>
                  </a:lnTo>
                  <a:lnTo>
                    <a:pt x="1340" y="547"/>
                  </a:lnTo>
                  <a:lnTo>
                    <a:pt x="1342" y="547"/>
                  </a:lnTo>
                  <a:lnTo>
                    <a:pt x="1342" y="545"/>
                  </a:lnTo>
                  <a:lnTo>
                    <a:pt x="1340" y="545"/>
                  </a:lnTo>
                  <a:lnTo>
                    <a:pt x="1340" y="545"/>
                  </a:lnTo>
                  <a:lnTo>
                    <a:pt x="1340" y="542"/>
                  </a:lnTo>
                  <a:lnTo>
                    <a:pt x="1340" y="542"/>
                  </a:lnTo>
                  <a:lnTo>
                    <a:pt x="1342" y="542"/>
                  </a:lnTo>
                  <a:lnTo>
                    <a:pt x="1342" y="542"/>
                  </a:lnTo>
                  <a:lnTo>
                    <a:pt x="1342" y="540"/>
                  </a:lnTo>
                  <a:lnTo>
                    <a:pt x="1347" y="538"/>
                  </a:lnTo>
                  <a:lnTo>
                    <a:pt x="1347" y="535"/>
                  </a:lnTo>
                  <a:lnTo>
                    <a:pt x="1349" y="535"/>
                  </a:lnTo>
                  <a:lnTo>
                    <a:pt x="1349" y="538"/>
                  </a:lnTo>
                  <a:lnTo>
                    <a:pt x="1352" y="540"/>
                  </a:lnTo>
                  <a:lnTo>
                    <a:pt x="1354" y="540"/>
                  </a:lnTo>
                  <a:lnTo>
                    <a:pt x="1356" y="540"/>
                  </a:lnTo>
                  <a:lnTo>
                    <a:pt x="1356" y="540"/>
                  </a:lnTo>
                  <a:lnTo>
                    <a:pt x="1356" y="538"/>
                  </a:lnTo>
                  <a:lnTo>
                    <a:pt x="1359" y="538"/>
                  </a:lnTo>
                  <a:lnTo>
                    <a:pt x="1356" y="535"/>
                  </a:lnTo>
                  <a:close/>
                  <a:moveTo>
                    <a:pt x="1314" y="985"/>
                  </a:moveTo>
                  <a:lnTo>
                    <a:pt x="1314" y="985"/>
                  </a:lnTo>
                  <a:lnTo>
                    <a:pt x="1314" y="985"/>
                  </a:lnTo>
                  <a:lnTo>
                    <a:pt x="1314" y="985"/>
                  </a:lnTo>
                  <a:close/>
                  <a:moveTo>
                    <a:pt x="1295" y="668"/>
                  </a:moveTo>
                  <a:lnTo>
                    <a:pt x="1295" y="668"/>
                  </a:lnTo>
                  <a:lnTo>
                    <a:pt x="1292" y="665"/>
                  </a:lnTo>
                  <a:lnTo>
                    <a:pt x="1290" y="665"/>
                  </a:lnTo>
                  <a:lnTo>
                    <a:pt x="1290" y="665"/>
                  </a:lnTo>
                  <a:lnTo>
                    <a:pt x="1290" y="668"/>
                  </a:lnTo>
                  <a:lnTo>
                    <a:pt x="1290" y="668"/>
                  </a:lnTo>
                  <a:lnTo>
                    <a:pt x="1292" y="668"/>
                  </a:lnTo>
                  <a:lnTo>
                    <a:pt x="1292" y="668"/>
                  </a:lnTo>
                  <a:lnTo>
                    <a:pt x="1292" y="668"/>
                  </a:lnTo>
                  <a:lnTo>
                    <a:pt x="1292" y="668"/>
                  </a:lnTo>
                  <a:lnTo>
                    <a:pt x="1292" y="668"/>
                  </a:lnTo>
                  <a:lnTo>
                    <a:pt x="1292" y="668"/>
                  </a:lnTo>
                  <a:lnTo>
                    <a:pt x="1292" y="668"/>
                  </a:lnTo>
                  <a:lnTo>
                    <a:pt x="1295" y="668"/>
                  </a:lnTo>
                  <a:lnTo>
                    <a:pt x="1295" y="673"/>
                  </a:lnTo>
                  <a:lnTo>
                    <a:pt x="1295" y="673"/>
                  </a:lnTo>
                  <a:lnTo>
                    <a:pt x="1295" y="675"/>
                  </a:lnTo>
                  <a:lnTo>
                    <a:pt x="1297" y="673"/>
                  </a:lnTo>
                  <a:lnTo>
                    <a:pt x="1297" y="673"/>
                  </a:lnTo>
                  <a:lnTo>
                    <a:pt x="1297" y="673"/>
                  </a:lnTo>
                  <a:lnTo>
                    <a:pt x="1297" y="670"/>
                  </a:lnTo>
                  <a:lnTo>
                    <a:pt x="1297" y="670"/>
                  </a:lnTo>
                  <a:lnTo>
                    <a:pt x="1297" y="670"/>
                  </a:lnTo>
                  <a:lnTo>
                    <a:pt x="1297" y="670"/>
                  </a:lnTo>
                  <a:lnTo>
                    <a:pt x="1295" y="668"/>
                  </a:lnTo>
                  <a:close/>
                  <a:moveTo>
                    <a:pt x="1089" y="824"/>
                  </a:moveTo>
                  <a:lnTo>
                    <a:pt x="1089" y="824"/>
                  </a:lnTo>
                  <a:lnTo>
                    <a:pt x="1089" y="824"/>
                  </a:lnTo>
                  <a:lnTo>
                    <a:pt x="1087" y="822"/>
                  </a:lnTo>
                  <a:lnTo>
                    <a:pt x="1087" y="822"/>
                  </a:lnTo>
                  <a:lnTo>
                    <a:pt x="1087" y="822"/>
                  </a:lnTo>
                  <a:lnTo>
                    <a:pt x="1084" y="822"/>
                  </a:lnTo>
                  <a:lnTo>
                    <a:pt x="1084" y="824"/>
                  </a:lnTo>
                  <a:lnTo>
                    <a:pt x="1087" y="824"/>
                  </a:lnTo>
                  <a:lnTo>
                    <a:pt x="1087" y="826"/>
                  </a:lnTo>
                  <a:lnTo>
                    <a:pt x="1089" y="824"/>
                  </a:lnTo>
                  <a:close/>
                  <a:moveTo>
                    <a:pt x="1311" y="997"/>
                  </a:moveTo>
                  <a:lnTo>
                    <a:pt x="1309" y="999"/>
                  </a:lnTo>
                  <a:lnTo>
                    <a:pt x="1309" y="999"/>
                  </a:lnTo>
                  <a:lnTo>
                    <a:pt x="1307" y="1002"/>
                  </a:lnTo>
                  <a:lnTo>
                    <a:pt x="1307" y="1002"/>
                  </a:lnTo>
                  <a:lnTo>
                    <a:pt x="1307" y="1004"/>
                  </a:lnTo>
                  <a:lnTo>
                    <a:pt x="1309" y="1009"/>
                  </a:lnTo>
                  <a:lnTo>
                    <a:pt x="1309" y="1011"/>
                  </a:lnTo>
                  <a:lnTo>
                    <a:pt x="1309" y="1011"/>
                  </a:lnTo>
                  <a:lnTo>
                    <a:pt x="1309" y="1016"/>
                  </a:lnTo>
                  <a:lnTo>
                    <a:pt x="1309" y="1018"/>
                  </a:lnTo>
                  <a:lnTo>
                    <a:pt x="1311" y="1018"/>
                  </a:lnTo>
                  <a:lnTo>
                    <a:pt x="1311" y="1018"/>
                  </a:lnTo>
                  <a:lnTo>
                    <a:pt x="1316" y="1018"/>
                  </a:lnTo>
                  <a:lnTo>
                    <a:pt x="1316" y="1016"/>
                  </a:lnTo>
                  <a:lnTo>
                    <a:pt x="1318" y="1013"/>
                  </a:lnTo>
                  <a:lnTo>
                    <a:pt x="1318" y="1016"/>
                  </a:lnTo>
                  <a:lnTo>
                    <a:pt x="1318" y="1013"/>
                  </a:lnTo>
                  <a:lnTo>
                    <a:pt x="1321" y="1013"/>
                  </a:lnTo>
                  <a:lnTo>
                    <a:pt x="1321" y="1011"/>
                  </a:lnTo>
                  <a:lnTo>
                    <a:pt x="1321" y="1009"/>
                  </a:lnTo>
                  <a:lnTo>
                    <a:pt x="1321" y="1011"/>
                  </a:lnTo>
                  <a:lnTo>
                    <a:pt x="1321" y="1011"/>
                  </a:lnTo>
                  <a:lnTo>
                    <a:pt x="1321" y="1013"/>
                  </a:lnTo>
                  <a:lnTo>
                    <a:pt x="1318" y="1013"/>
                  </a:lnTo>
                  <a:lnTo>
                    <a:pt x="1316" y="1013"/>
                  </a:lnTo>
                  <a:lnTo>
                    <a:pt x="1316" y="1013"/>
                  </a:lnTo>
                  <a:lnTo>
                    <a:pt x="1314" y="1011"/>
                  </a:lnTo>
                  <a:lnTo>
                    <a:pt x="1314" y="1013"/>
                  </a:lnTo>
                  <a:lnTo>
                    <a:pt x="1314" y="1013"/>
                  </a:lnTo>
                  <a:lnTo>
                    <a:pt x="1311" y="1013"/>
                  </a:lnTo>
                  <a:lnTo>
                    <a:pt x="1311" y="1013"/>
                  </a:lnTo>
                  <a:lnTo>
                    <a:pt x="1311" y="1011"/>
                  </a:lnTo>
                  <a:lnTo>
                    <a:pt x="1311" y="1009"/>
                  </a:lnTo>
                  <a:lnTo>
                    <a:pt x="1311" y="1009"/>
                  </a:lnTo>
                  <a:lnTo>
                    <a:pt x="1311" y="1006"/>
                  </a:lnTo>
                  <a:lnTo>
                    <a:pt x="1311" y="1006"/>
                  </a:lnTo>
                  <a:lnTo>
                    <a:pt x="1314" y="1004"/>
                  </a:lnTo>
                  <a:lnTo>
                    <a:pt x="1314" y="1004"/>
                  </a:lnTo>
                  <a:lnTo>
                    <a:pt x="1314" y="1002"/>
                  </a:lnTo>
                  <a:lnTo>
                    <a:pt x="1311" y="999"/>
                  </a:lnTo>
                  <a:lnTo>
                    <a:pt x="1314" y="999"/>
                  </a:lnTo>
                  <a:lnTo>
                    <a:pt x="1316" y="997"/>
                  </a:lnTo>
                  <a:lnTo>
                    <a:pt x="1316" y="997"/>
                  </a:lnTo>
                  <a:lnTo>
                    <a:pt x="1316" y="990"/>
                  </a:lnTo>
                  <a:lnTo>
                    <a:pt x="1316" y="985"/>
                  </a:lnTo>
                  <a:lnTo>
                    <a:pt x="1316" y="983"/>
                  </a:lnTo>
                  <a:lnTo>
                    <a:pt x="1318" y="980"/>
                  </a:lnTo>
                  <a:lnTo>
                    <a:pt x="1316" y="980"/>
                  </a:lnTo>
                  <a:lnTo>
                    <a:pt x="1316" y="985"/>
                  </a:lnTo>
                  <a:lnTo>
                    <a:pt x="1314" y="997"/>
                  </a:lnTo>
                  <a:lnTo>
                    <a:pt x="1314" y="999"/>
                  </a:lnTo>
                  <a:lnTo>
                    <a:pt x="1311" y="999"/>
                  </a:lnTo>
                  <a:lnTo>
                    <a:pt x="1311" y="997"/>
                  </a:lnTo>
                  <a:lnTo>
                    <a:pt x="1311" y="995"/>
                  </a:lnTo>
                  <a:lnTo>
                    <a:pt x="1314" y="992"/>
                  </a:lnTo>
                  <a:lnTo>
                    <a:pt x="1314" y="990"/>
                  </a:lnTo>
                  <a:lnTo>
                    <a:pt x="1314" y="985"/>
                  </a:lnTo>
                  <a:lnTo>
                    <a:pt x="1311" y="997"/>
                  </a:lnTo>
                  <a:lnTo>
                    <a:pt x="1311" y="997"/>
                  </a:lnTo>
                  <a:close/>
                  <a:moveTo>
                    <a:pt x="1307" y="590"/>
                  </a:moveTo>
                  <a:lnTo>
                    <a:pt x="1307" y="590"/>
                  </a:lnTo>
                  <a:lnTo>
                    <a:pt x="1304" y="587"/>
                  </a:lnTo>
                  <a:lnTo>
                    <a:pt x="1304" y="587"/>
                  </a:lnTo>
                  <a:lnTo>
                    <a:pt x="1304" y="587"/>
                  </a:lnTo>
                  <a:lnTo>
                    <a:pt x="1302" y="590"/>
                  </a:lnTo>
                  <a:lnTo>
                    <a:pt x="1302" y="590"/>
                  </a:lnTo>
                  <a:lnTo>
                    <a:pt x="1300" y="592"/>
                  </a:lnTo>
                  <a:lnTo>
                    <a:pt x="1300" y="594"/>
                  </a:lnTo>
                  <a:lnTo>
                    <a:pt x="1300" y="594"/>
                  </a:lnTo>
                  <a:lnTo>
                    <a:pt x="1304" y="594"/>
                  </a:lnTo>
                  <a:lnTo>
                    <a:pt x="1304" y="592"/>
                  </a:lnTo>
                  <a:lnTo>
                    <a:pt x="1307" y="590"/>
                  </a:lnTo>
                  <a:lnTo>
                    <a:pt x="1307" y="590"/>
                  </a:lnTo>
                  <a:lnTo>
                    <a:pt x="1307" y="590"/>
                  </a:lnTo>
                  <a:lnTo>
                    <a:pt x="1307" y="590"/>
                  </a:lnTo>
                  <a:close/>
                  <a:moveTo>
                    <a:pt x="1314" y="959"/>
                  </a:moveTo>
                  <a:lnTo>
                    <a:pt x="1316" y="957"/>
                  </a:lnTo>
                  <a:lnTo>
                    <a:pt x="1316" y="957"/>
                  </a:lnTo>
                  <a:lnTo>
                    <a:pt x="1316" y="957"/>
                  </a:lnTo>
                  <a:lnTo>
                    <a:pt x="1316" y="957"/>
                  </a:lnTo>
                  <a:lnTo>
                    <a:pt x="1316" y="957"/>
                  </a:lnTo>
                  <a:lnTo>
                    <a:pt x="1316" y="957"/>
                  </a:lnTo>
                  <a:lnTo>
                    <a:pt x="1314" y="957"/>
                  </a:lnTo>
                  <a:lnTo>
                    <a:pt x="1314" y="959"/>
                  </a:lnTo>
                  <a:lnTo>
                    <a:pt x="1314" y="959"/>
                  </a:lnTo>
                  <a:lnTo>
                    <a:pt x="1314" y="959"/>
                  </a:lnTo>
                  <a:lnTo>
                    <a:pt x="1314" y="959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65C0FDC3-51D4-41BA-AEE1-8469CFD64456}"/>
                </a:ext>
              </a:extLst>
            </p:cNvPr>
            <p:cNvSpPr>
              <a:spLocks/>
            </p:cNvSpPr>
            <p:nvPr/>
          </p:nvSpPr>
          <p:spPr bwMode="auto">
            <a:xfrm>
              <a:off x="8756129" y="4376447"/>
              <a:ext cx="23475" cy="50303"/>
            </a:xfrm>
            <a:custGeom>
              <a:avLst/>
              <a:gdLst>
                <a:gd name="T0" fmla="*/ 2 w 21"/>
                <a:gd name="T1" fmla="*/ 12 h 45"/>
                <a:gd name="T2" fmla="*/ 2 w 21"/>
                <a:gd name="T3" fmla="*/ 15 h 45"/>
                <a:gd name="T4" fmla="*/ 2 w 21"/>
                <a:gd name="T5" fmla="*/ 15 h 45"/>
                <a:gd name="T6" fmla="*/ 5 w 21"/>
                <a:gd name="T7" fmla="*/ 17 h 45"/>
                <a:gd name="T8" fmla="*/ 5 w 21"/>
                <a:gd name="T9" fmla="*/ 19 h 45"/>
                <a:gd name="T10" fmla="*/ 2 w 21"/>
                <a:gd name="T11" fmla="*/ 24 h 45"/>
                <a:gd name="T12" fmla="*/ 2 w 21"/>
                <a:gd name="T13" fmla="*/ 29 h 45"/>
                <a:gd name="T14" fmla="*/ 5 w 21"/>
                <a:gd name="T15" fmla="*/ 31 h 45"/>
                <a:gd name="T16" fmla="*/ 7 w 21"/>
                <a:gd name="T17" fmla="*/ 34 h 45"/>
                <a:gd name="T18" fmla="*/ 7 w 21"/>
                <a:gd name="T19" fmla="*/ 36 h 45"/>
                <a:gd name="T20" fmla="*/ 12 w 21"/>
                <a:gd name="T21" fmla="*/ 38 h 45"/>
                <a:gd name="T22" fmla="*/ 19 w 21"/>
                <a:gd name="T23" fmla="*/ 43 h 45"/>
                <a:gd name="T24" fmla="*/ 21 w 21"/>
                <a:gd name="T25" fmla="*/ 43 h 45"/>
                <a:gd name="T26" fmla="*/ 21 w 21"/>
                <a:gd name="T27" fmla="*/ 45 h 45"/>
                <a:gd name="T28" fmla="*/ 19 w 21"/>
                <a:gd name="T29" fmla="*/ 41 h 45"/>
                <a:gd name="T30" fmla="*/ 17 w 21"/>
                <a:gd name="T31" fmla="*/ 29 h 45"/>
                <a:gd name="T32" fmla="*/ 14 w 21"/>
                <a:gd name="T33" fmla="*/ 19 h 45"/>
                <a:gd name="T34" fmla="*/ 12 w 21"/>
                <a:gd name="T35" fmla="*/ 10 h 45"/>
                <a:gd name="T36" fmla="*/ 10 w 21"/>
                <a:gd name="T37" fmla="*/ 0 h 45"/>
                <a:gd name="T38" fmla="*/ 10 w 21"/>
                <a:gd name="T39" fmla="*/ 3 h 45"/>
                <a:gd name="T40" fmla="*/ 5 w 21"/>
                <a:gd name="T41" fmla="*/ 3 h 45"/>
                <a:gd name="T42" fmla="*/ 5 w 21"/>
                <a:gd name="T43" fmla="*/ 3 h 45"/>
                <a:gd name="T44" fmla="*/ 5 w 21"/>
                <a:gd name="T45" fmla="*/ 5 h 45"/>
                <a:gd name="T46" fmla="*/ 2 w 21"/>
                <a:gd name="T47" fmla="*/ 7 h 45"/>
                <a:gd name="T48" fmla="*/ 2 w 21"/>
                <a:gd name="T49" fmla="*/ 10 h 45"/>
                <a:gd name="T50" fmla="*/ 0 w 21"/>
                <a:gd name="T51" fmla="*/ 10 h 45"/>
                <a:gd name="T52" fmla="*/ 0 w 21"/>
                <a:gd name="T53" fmla="*/ 10 h 45"/>
                <a:gd name="T54" fmla="*/ 2 w 21"/>
                <a:gd name="T55" fmla="*/ 1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" h="45">
                  <a:moveTo>
                    <a:pt x="2" y="12"/>
                  </a:moveTo>
                  <a:lnTo>
                    <a:pt x="2" y="15"/>
                  </a:lnTo>
                  <a:lnTo>
                    <a:pt x="2" y="15"/>
                  </a:lnTo>
                  <a:lnTo>
                    <a:pt x="5" y="17"/>
                  </a:lnTo>
                  <a:lnTo>
                    <a:pt x="5" y="19"/>
                  </a:lnTo>
                  <a:lnTo>
                    <a:pt x="2" y="24"/>
                  </a:lnTo>
                  <a:lnTo>
                    <a:pt x="2" y="29"/>
                  </a:lnTo>
                  <a:lnTo>
                    <a:pt x="5" y="31"/>
                  </a:lnTo>
                  <a:lnTo>
                    <a:pt x="7" y="34"/>
                  </a:lnTo>
                  <a:lnTo>
                    <a:pt x="7" y="36"/>
                  </a:lnTo>
                  <a:lnTo>
                    <a:pt x="12" y="38"/>
                  </a:lnTo>
                  <a:lnTo>
                    <a:pt x="19" y="43"/>
                  </a:lnTo>
                  <a:lnTo>
                    <a:pt x="21" y="43"/>
                  </a:lnTo>
                  <a:lnTo>
                    <a:pt x="21" y="45"/>
                  </a:lnTo>
                  <a:lnTo>
                    <a:pt x="19" y="41"/>
                  </a:lnTo>
                  <a:lnTo>
                    <a:pt x="17" y="29"/>
                  </a:lnTo>
                  <a:lnTo>
                    <a:pt x="14" y="19"/>
                  </a:lnTo>
                  <a:lnTo>
                    <a:pt x="12" y="10"/>
                  </a:lnTo>
                  <a:lnTo>
                    <a:pt x="10" y="0"/>
                  </a:lnTo>
                  <a:lnTo>
                    <a:pt x="10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5"/>
                  </a:lnTo>
                  <a:lnTo>
                    <a:pt x="2" y="7"/>
                  </a:lnTo>
                  <a:lnTo>
                    <a:pt x="2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12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20D88912-96A4-4453-B355-C312EC7DC957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0320" y="3956142"/>
              <a:ext cx="1490073" cy="1439770"/>
            </a:xfrm>
            <a:custGeom>
              <a:avLst/>
              <a:gdLst>
                <a:gd name="T0" fmla="*/ 1302 w 1333"/>
                <a:gd name="T1" fmla="*/ 802 h 1288"/>
                <a:gd name="T2" fmla="*/ 1243 w 1333"/>
                <a:gd name="T3" fmla="*/ 845 h 1288"/>
                <a:gd name="T4" fmla="*/ 1212 w 1333"/>
                <a:gd name="T5" fmla="*/ 845 h 1288"/>
                <a:gd name="T6" fmla="*/ 1186 w 1333"/>
                <a:gd name="T7" fmla="*/ 845 h 1288"/>
                <a:gd name="T8" fmla="*/ 1162 w 1333"/>
                <a:gd name="T9" fmla="*/ 824 h 1288"/>
                <a:gd name="T10" fmla="*/ 1139 w 1333"/>
                <a:gd name="T11" fmla="*/ 821 h 1288"/>
                <a:gd name="T12" fmla="*/ 1068 w 1333"/>
                <a:gd name="T13" fmla="*/ 814 h 1288"/>
                <a:gd name="T14" fmla="*/ 994 w 1333"/>
                <a:gd name="T15" fmla="*/ 772 h 1288"/>
                <a:gd name="T16" fmla="*/ 966 w 1333"/>
                <a:gd name="T17" fmla="*/ 722 h 1288"/>
                <a:gd name="T18" fmla="*/ 930 w 1333"/>
                <a:gd name="T19" fmla="*/ 585 h 1288"/>
                <a:gd name="T20" fmla="*/ 874 w 1333"/>
                <a:gd name="T21" fmla="*/ 414 h 1288"/>
                <a:gd name="T22" fmla="*/ 821 w 1333"/>
                <a:gd name="T23" fmla="*/ 412 h 1288"/>
                <a:gd name="T24" fmla="*/ 805 w 1333"/>
                <a:gd name="T25" fmla="*/ 433 h 1288"/>
                <a:gd name="T26" fmla="*/ 824 w 1333"/>
                <a:gd name="T27" fmla="*/ 400 h 1288"/>
                <a:gd name="T28" fmla="*/ 807 w 1333"/>
                <a:gd name="T29" fmla="*/ 369 h 1288"/>
                <a:gd name="T30" fmla="*/ 781 w 1333"/>
                <a:gd name="T31" fmla="*/ 350 h 1288"/>
                <a:gd name="T32" fmla="*/ 729 w 1333"/>
                <a:gd name="T33" fmla="*/ 346 h 1288"/>
                <a:gd name="T34" fmla="*/ 743 w 1333"/>
                <a:gd name="T35" fmla="*/ 327 h 1288"/>
                <a:gd name="T36" fmla="*/ 698 w 1333"/>
                <a:gd name="T37" fmla="*/ 286 h 1288"/>
                <a:gd name="T38" fmla="*/ 694 w 1333"/>
                <a:gd name="T39" fmla="*/ 251 h 1288"/>
                <a:gd name="T40" fmla="*/ 679 w 1333"/>
                <a:gd name="T41" fmla="*/ 204 h 1288"/>
                <a:gd name="T42" fmla="*/ 653 w 1333"/>
                <a:gd name="T43" fmla="*/ 163 h 1288"/>
                <a:gd name="T44" fmla="*/ 649 w 1333"/>
                <a:gd name="T45" fmla="*/ 109 h 1288"/>
                <a:gd name="T46" fmla="*/ 642 w 1333"/>
                <a:gd name="T47" fmla="*/ 95 h 1288"/>
                <a:gd name="T48" fmla="*/ 630 w 1333"/>
                <a:gd name="T49" fmla="*/ 92 h 1288"/>
                <a:gd name="T50" fmla="*/ 611 w 1333"/>
                <a:gd name="T51" fmla="*/ 95 h 1288"/>
                <a:gd name="T52" fmla="*/ 571 w 1333"/>
                <a:gd name="T53" fmla="*/ 97 h 1288"/>
                <a:gd name="T54" fmla="*/ 578 w 1333"/>
                <a:gd name="T55" fmla="*/ 99 h 1288"/>
                <a:gd name="T56" fmla="*/ 559 w 1333"/>
                <a:gd name="T57" fmla="*/ 92 h 1288"/>
                <a:gd name="T58" fmla="*/ 490 w 1333"/>
                <a:gd name="T59" fmla="*/ 135 h 1288"/>
                <a:gd name="T60" fmla="*/ 495 w 1333"/>
                <a:gd name="T61" fmla="*/ 109 h 1288"/>
                <a:gd name="T62" fmla="*/ 455 w 1333"/>
                <a:gd name="T63" fmla="*/ 83 h 1288"/>
                <a:gd name="T64" fmla="*/ 388 w 1333"/>
                <a:gd name="T65" fmla="*/ 69 h 1288"/>
                <a:gd name="T66" fmla="*/ 360 w 1333"/>
                <a:gd name="T67" fmla="*/ 59 h 1288"/>
                <a:gd name="T68" fmla="*/ 313 w 1333"/>
                <a:gd name="T69" fmla="*/ 24 h 1288"/>
                <a:gd name="T70" fmla="*/ 284 w 1333"/>
                <a:gd name="T71" fmla="*/ 2 h 1288"/>
                <a:gd name="T72" fmla="*/ 100 w 1333"/>
                <a:gd name="T73" fmla="*/ 270 h 1288"/>
                <a:gd name="T74" fmla="*/ 5 w 1333"/>
                <a:gd name="T75" fmla="*/ 471 h 1288"/>
                <a:gd name="T76" fmla="*/ 41 w 1333"/>
                <a:gd name="T77" fmla="*/ 720 h 1288"/>
                <a:gd name="T78" fmla="*/ 76 w 1333"/>
                <a:gd name="T79" fmla="*/ 765 h 1288"/>
                <a:gd name="T80" fmla="*/ 138 w 1333"/>
                <a:gd name="T81" fmla="*/ 765 h 1288"/>
                <a:gd name="T82" fmla="*/ 187 w 1333"/>
                <a:gd name="T83" fmla="*/ 786 h 1288"/>
                <a:gd name="T84" fmla="*/ 216 w 1333"/>
                <a:gd name="T85" fmla="*/ 793 h 1288"/>
                <a:gd name="T86" fmla="*/ 251 w 1333"/>
                <a:gd name="T87" fmla="*/ 810 h 1288"/>
                <a:gd name="T88" fmla="*/ 291 w 1333"/>
                <a:gd name="T89" fmla="*/ 800 h 1288"/>
                <a:gd name="T90" fmla="*/ 343 w 1333"/>
                <a:gd name="T91" fmla="*/ 802 h 1288"/>
                <a:gd name="T92" fmla="*/ 429 w 1333"/>
                <a:gd name="T93" fmla="*/ 762 h 1288"/>
                <a:gd name="T94" fmla="*/ 618 w 1333"/>
                <a:gd name="T95" fmla="*/ 836 h 1288"/>
                <a:gd name="T96" fmla="*/ 689 w 1333"/>
                <a:gd name="T97" fmla="*/ 888 h 1288"/>
                <a:gd name="T98" fmla="*/ 717 w 1333"/>
                <a:gd name="T99" fmla="*/ 897 h 1288"/>
                <a:gd name="T100" fmla="*/ 753 w 1333"/>
                <a:gd name="T101" fmla="*/ 907 h 1288"/>
                <a:gd name="T102" fmla="*/ 869 w 1333"/>
                <a:gd name="T103" fmla="*/ 1056 h 1288"/>
                <a:gd name="T104" fmla="*/ 885 w 1333"/>
                <a:gd name="T105" fmla="*/ 1184 h 1288"/>
                <a:gd name="T106" fmla="*/ 855 w 1333"/>
                <a:gd name="T107" fmla="*/ 1247 h 1288"/>
                <a:gd name="T108" fmla="*/ 982 w 1333"/>
                <a:gd name="T109" fmla="*/ 1217 h 1288"/>
                <a:gd name="T110" fmla="*/ 1110 w 1333"/>
                <a:gd name="T111" fmla="*/ 1117 h 1288"/>
                <a:gd name="T112" fmla="*/ 1094 w 1333"/>
                <a:gd name="T113" fmla="*/ 1091 h 1288"/>
                <a:gd name="T114" fmla="*/ 1226 w 1333"/>
                <a:gd name="T115" fmla="*/ 1018 h 1288"/>
                <a:gd name="T116" fmla="*/ 1250 w 1333"/>
                <a:gd name="T117" fmla="*/ 954 h 1288"/>
                <a:gd name="T118" fmla="*/ 1302 w 1333"/>
                <a:gd name="T119" fmla="*/ 869 h 1288"/>
                <a:gd name="T120" fmla="*/ 1333 w 1333"/>
                <a:gd name="T121" fmla="*/ 833 h 1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33" h="1288">
                  <a:moveTo>
                    <a:pt x="1333" y="833"/>
                  </a:moveTo>
                  <a:lnTo>
                    <a:pt x="1330" y="831"/>
                  </a:lnTo>
                  <a:lnTo>
                    <a:pt x="1328" y="831"/>
                  </a:lnTo>
                  <a:lnTo>
                    <a:pt x="1326" y="828"/>
                  </a:lnTo>
                  <a:lnTo>
                    <a:pt x="1323" y="828"/>
                  </a:lnTo>
                  <a:lnTo>
                    <a:pt x="1323" y="824"/>
                  </a:lnTo>
                  <a:lnTo>
                    <a:pt x="1323" y="821"/>
                  </a:lnTo>
                  <a:lnTo>
                    <a:pt x="1321" y="817"/>
                  </a:lnTo>
                  <a:lnTo>
                    <a:pt x="1321" y="812"/>
                  </a:lnTo>
                  <a:lnTo>
                    <a:pt x="1321" y="807"/>
                  </a:lnTo>
                  <a:lnTo>
                    <a:pt x="1321" y="805"/>
                  </a:lnTo>
                  <a:lnTo>
                    <a:pt x="1321" y="802"/>
                  </a:lnTo>
                  <a:lnTo>
                    <a:pt x="1321" y="802"/>
                  </a:lnTo>
                  <a:lnTo>
                    <a:pt x="1316" y="802"/>
                  </a:lnTo>
                  <a:lnTo>
                    <a:pt x="1314" y="802"/>
                  </a:lnTo>
                  <a:lnTo>
                    <a:pt x="1311" y="802"/>
                  </a:lnTo>
                  <a:lnTo>
                    <a:pt x="1307" y="802"/>
                  </a:lnTo>
                  <a:lnTo>
                    <a:pt x="1304" y="802"/>
                  </a:lnTo>
                  <a:lnTo>
                    <a:pt x="1304" y="800"/>
                  </a:lnTo>
                  <a:lnTo>
                    <a:pt x="1302" y="802"/>
                  </a:lnTo>
                  <a:lnTo>
                    <a:pt x="1302" y="802"/>
                  </a:lnTo>
                  <a:lnTo>
                    <a:pt x="1302" y="802"/>
                  </a:lnTo>
                  <a:lnTo>
                    <a:pt x="1302" y="802"/>
                  </a:lnTo>
                  <a:lnTo>
                    <a:pt x="1299" y="802"/>
                  </a:lnTo>
                  <a:lnTo>
                    <a:pt x="1299" y="805"/>
                  </a:lnTo>
                  <a:lnTo>
                    <a:pt x="1297" y="805"/>
                  </a:lnTo>
                  <a:lnTo>
                    <a:pt x="1285" y="810"/>
                  </a:lnTo>
                  <a:lnTo>
                    <a:pt x="1285" y="810"/>
                  </a:lnTo>
                  <a:lnTo>
                    <a:pt x="1283" y="812"/>
                  </a:lnTo>
                  <a:lnTo>
                    <a:pt x="1283" y="812"/>
                  </a:lnTo>
                  <a:lnTo>
                    <a:pt x="1281" y="814"/>
                  </a:lnTo>
                  <a:lnTo>
                    <a:pt x="1269" y="821"/>
                  </a:lnTo>
                  <a:lnTo>
                    <a:pt x="1266" y="821"/>
                  </a:lnTo>
                  <a:lnTo>
                    <a:pt x="1264" y="826"/>
                  </a:lnTo>
                  <a:lnTo>
                    <a:pt x="1252" y="836"/>
                  </a:lnTo>
                  <a:lnTo>
                    <a:pt x="1247" y="836"/>
                  </a:lnTo>
                  <a:lnTo>
                    <a:pt x="1247" y="838"/>
                  </a:lnTo>
                  <a:lnTo>
                    <a:pt x="1245" y="840"/>
                  </a:lnTo>
                  <a:lnTo>
                    <a:pt x="1245" y="840"/>
                  </a:lnTo>
                  <a:lnTo>
                    <a:pt x="1245" y="845"/>
                  </a:lnTo>
                  <a:lnTo>
                    <a:pt x="1243" y="845"/>
                  </a:lnTo>
                  <a:lnTo>
                    <a:pt x="1243" y="845"/>
                  </a:lnTo>
                  <a:lnTo>
                    <a:pt x="1240" y="847"/>
                  </a:lnTo>
                  <a:lnTo>
                    <a:pt x="1238" y="847"/>
                  </a:lnTo>
                  <a:lnTo>
                    <a:pt x="1238" y="847"/>
                  </a:lnTo>
                  <a:lnTo>
                    <a:pt x="1236" y="847"/>
                  </a:lnTo>
                  <a:lnTo>
                    <a:pt x="1233" y="845"/>
                  </a:lnTo>
                  <a:lnTo>
                    <a:pt x="1233" y="845"/>
                  </a:lnTo>
                  <a:lnTo>
                    <a:pt x="1233" y="845"/>
                  </a:lnTo>
                  <a:lnTo>
                    <a:pt x="1231" y="845"/>
                  </a:lnTo>
                  <a:lnTo>
                    <a:pt x="1231" y="843"/>
                  </a:lnTo>
                  <a:lnTo>
                    <a:pt x="1228" y="843"/>
                  </a:lnTo>
                  <a:lnTo>
                    <a:pt x="1228" y="843"/>
                  </a:lnTo>
                  <a:lnTo>
                    <a:pt x="1226" y="843"/>
                  </a:lnTo>
                  <a:lnTo>
                    <a:pt x="1226" y="840"/>
                  </a:lnTo>
                  <a:lnTo>
                    <a:pt x="1224" y="840"/>
                  </a:lnTo>
                  <a:lnTo>
                    <a:pt x="1219" y="840"/>
                  </a:lnTo>
                  <a:lnTo>
                    <a:pt x="1217" y="840"/>
                  </a:lnTo>
                  <a:lnTo>
                    <a:pt x="1212" y="843"/>
                  </a:lnTo>
                  <a:lnTo>
                    <a:pt x="1212" y="843"/>
                  </a:lnTo>
                  <a:lnTo>
                    <a:pt x="1212" y="845"/>
                  </a:lnTo>
                  <a:lnTo>
                    <a:pt x="1212" y="845"/>
                  </a:lnTo>
                  <a:lnTo>
                    <a:pt x="1212" y="845"/>
                  </a:lnTo>
                  <a:lnTo>
                    <a:pt x="1212" y="847"/>
                  </a:lnTo>
                  <a:lnTo>
                    <a:pt x="1212" y="847"/>
                  </a:lnTo>
                  <a:lnTo>
                    <a:pt x="1210" y="847"/>
                  </a:lnTo>
                  <a:lnTo>
                    <a:pt x="1210" y="850"/>
                  </a:lnTo>
                  <a:lnTo>
                    <a:pt x="1210" y="850"/>
                  </a:lnTo>
                  <a:lnTo>
                    <a:pt x="1207" y="850"/>
                  </a:lnTo>
                  <a:lnTo>
                    <a:pt x="1207" y="850"/>
                  </a:lnTo>
                  <a:lnTo>
                    <a:pt x="1205" y="850"/>
                  </a:lnTo>
                  <a:lnTo>
                    <a:pt x="1202" y="847"/>
                  </a:lnTo>
                  <a:lnTo>
                    <a:pt x="1202" y="847"/>
                  </a:lnTo>
                  <a:lnTo>
                    <a:pt x="1202" y="847"/>
                  </a:lnTo>
                  <a:lnTo>
                    <a:pt x="1202" y="847"/>
                  </a:lnTo>
                  <a:lnTo>
                    <a:pt x="1200" y="847"/>
                  </a:lnTo>
                  <a:lnTo>
                    <a:pt x="1200" y="847"/>
                  </a:lnTo>
                  <a:lnTo>
                    <a:pt x="1198" y="847"/>
                  </a:lnTo>
                  <a:lnTo>
                    <a:pt x="1195" y="847"/>
                  </a:lnTo>
                  <a:lnTo>
                    <a:pt x="1191" y="847"/>
                  </a:lnTo>
                  <a:lnTo>
                    <a:pt x="1188" y="847"/>
                  </a:lnTo>
                  <a:lnTo>
                    <a:pt x="1186" y="847"/>
                  </a:lnTo>
                  <a:lnTo>
                    <a:pt x="1186" y="845"/>
                  </a:lnTo>
                  <a:lnTo>
                    <a:pt x="1186" y="845"/>
                  </a:lnTo>
                  <a:lnTo>
                    <a:pt x="1184" y="843"/>
                  </a:lnTo>
                  <a:lnTo>
                    <a:pt x="1184" y="843"/>
                  </a:lnTo>
                  <a:lnTo>
                    <a:pt x="1181" y="840"/>
                  </a:lnTo>
                  <a:lnTo>
                    <a:pt x="1181" y="840"/>
                  </a:lnTo>
                  <a:lnTo>
                    <a:pt x="1179" y="838"/>
                  </a:lnTo>
                  <a:lnTo>
                    <a:pt x="1179" y="836"/>
                  </a:lnTo>
                  <a:lnTo>
                    <a:pt x="1179" y="836"/>
                  </a:lnTo>
                  <a:lnTo>
                    <a:pt x="1176" y="833"/>
                  </a:lnTo>
                  <a:lnTo>
                    <a:pt x="1176" y="833"/>
                  </a:lnTo>
                  <a:lnTo>
                    <a:pt x="1176" y="833"/>
                  </a:lnTo>
                  <a:lnTo>
                    <a:pt x="1174" y="833"/>
                  </a:lnTo>
                  <a:lnTo>
                    <a:pt x="1174" y="831"/>
                  </a:lnTo>
                  <a:lnTo>
                    <a:pt x="1172" y="828"/>
                  </a:lnTo>
                  <a:lnTo>
                    <a:pt x="1172" y="826"/>
                  </a:lnTo>
                  <a:lnTo>
                    <a:pt x="1169" y="824"/>
                  </a:lnTo>
                  <a:lnTo>
                    <a:pt x="1169" y="824"/>
                  </a:lnTo>
                  <a:lnTo>
                    <a:pt x="1167" y="821"/>
                  </a:lnTo>
                  <a:lnTo>
                    <a:pt x="1165" y="821"/>
                  </a:lnTo>
                  <a:lnTo>
                    <a:pt x="1165" y="821"/>
                  </a:lnTo>
                  <a:lnTo>
                    <a:pt x="1162" y="824"/>
                  </a:lnTo>
                  <a:lnTo>
                    <a:pt x="1162" y="824"/>
                  </a:lnTo>
                  <a:lnTo>
                    <a:pt x="1162" y="824"/>
                  </a:lnTo>
                  <a:lnTo>
                    <a:pt x="1162" y="826"/>
                  </a:lnTo>
                  <a:lnTo>
                    <a:pt x="1162" y="826"/>
                  </a:lnTo>
                  <a:lnTo>
                    <a:pt x="1162" y="828"/>
                  </a:lnTo>
                  <a:lnTo>
                    <a:pt x="1165" y="828"/>
                  </a:lnTo>
                  <a:lnTo>
                    <a:pt x="1165" y="831"/>
                  </a:lnTo>
                  <a:lnTo>
                    <a:pt x="1162" y="833"/>
                  </a:lnTo>
                  <a:lnTo>
                    <a:pt x="1162" y="833"/>
                  </a:lnTo>
                  <a:lnTo>
                    <a:pt x="1160" y="833"/>
                  </a:lnTo>
                  <a:lnTo>
                    <a:pt x="1157" y="833"/>
                  </a:lnTo>
                  <a:lnTo>
                    <a:pt x="1155" y="833"/>
                  </a:lnTo>
                  <a:lnTo>
                    <a:pt x="1153" y="833"/>
                  </a:lnTo>
                  <a:lnTo>
                    <a:pt x="1150" y="831"/>
                  </a:lnTo>
                  <a:lnTo>
                    <a:pt x="1148" y="831"/>
                  </a:lnTo>
                  <a:lnTo>
                    <a:pt x="1146" y="831"/>
                  </a:lnTo>
                  <a:lnTo>
                    <a:pt x="1143" y="828"/>
                  </a:lnTo>
                  <a:lnTo>
                    <a:pt x="1141" y="828"/>
                  </a:lnTo>
                  <a:lnTo>
                    <a:pt x="1139" y="826"/>
                  </a:lnTo>
                  <a:lnTo>
                    <a:pt x="1139" y="826"/>
                  </a:lnTo>
                  <a:lnTo>
                    <a:pt x="1139" y="824"/>
                  </a:lnTo>
                  <a:lnTo>
                    <a:pt x="1139" y="821"/>
                  </a:lnTo>
                  <a:lnTo>
                    <a:pt x="1136" y="821"/>
                  </a:lnTo>
                  <a:lnTo>
                    <a:pt x="1136" y="819"/>
                  </a:lnTo>
                  <a:lnTo>
                    <a:pt x="1134" y="819"/>
                  </a:lnTo>
                  <a:lnTo>
                    <a:pt x="1131" y="817"/>
                  </a:lnTo>
                  <a:lnTo>
                    <a:pt x="1131" y="817"/>
                  </a:lnTo>
                  <a:lnTo>
                    <a:pt x="1129" y="817"/>
                  </a:lnTo>
                  <a:lnTo>
                    <a:pt x="1129" y="817"/>
                  </a:lnTo>
                  <a:lnTo>
                    <a:pt x="1127" y="817"/>
                  </a:lnTo>
                  <a:lnTo>
                    <a:pt x="1122" y="814"/>
                  </a:lnTo>
                  <a:lnTo>
                    <a:pt x="1110" y="812"/>
                  </a:lnTo>
                  <a:lnTo>
                    <a:pt x="1108" y="812"/>
                  </a:lnTo>
                  <a:lnTo>
                    <a:pt x="1108" y="812"/>
                  </a:lnTo>
                  <a:lnTo>
                    <a:pt x="1105" y="812"/>
                  </a:lnTo>
                  <a:lnTo>
                    <a:pt x="1094" y="810"/>
                  </a:lnTo>
                  <a:lnTo>
                    <a:pt x="1087" y="812"/>
                  </a:lnTo>
                  <a:lnTo>
                    <a:pt x="1082" y="812"/>
                  </a:lnTo>
                  <a:lnTo>
                    <a:pt x="1072" y="812"/>
                  </a:lnTo>
                  <a:lnTo>
                    <a:pt x="1070" y="814"/>
                  </a:lnTo>
                  <a:lnTo>
                    <a:pt x="1068" y="814"/>
                  </a:lnTo>
                  <a:lnTo>
                    <a:pt x="1068" y="814"/>
                  </a:lnTo>
                  <a:lnTo>
                    <a:pt x="1068" y="814"/>
                  </a:lnTo>
                  <a:lnTo>
                    <a:pt x="1065" y="814"/>
                  </a:lnTo>
                  <a:lnTo>
                    <a:pt x="1063" y="814"/>
                  </a:lnTo>
                  <a:lnTo>
                    <a:pt x="1044" y="814"/>
                  </a:lnTo>
                  <a:lnTo>
                    <a:pt x="1044" y="814"/>
                  </a:lnTo>
                  <a:lnTo>
                    <a:pt x="1042" y="812"/>
                  </a:lnTo>
                  <a:lnTo>
                    <a:pt x="1042" y="812"/>
                  </a:lnTo>
                  <a:lnTo>
                    <a:pt x="1039" y="810"/>
                  </a:lnTo>
                  <a:lnTo>
                    <a:pt x="1030" y="807"/>
                  </a:lnTo>
                  <a:lnTo>
                    <a:pt x="1027" y="805"/>
                  </a:lnTo>
                  <a:lnTo>
                    <a:pt x="1025" y="802"/>
                  </a:lnTo>
                  <a:lnTo>
                    <a:pt x="1020" y="798"/>
                  </a:lnTo>
                  <a:lnTo>
                    <a:pt x="1020" y="798"/>
                  </a:lnTo>
                  <a:lnTo>
                    <a:pt x="1020" y="795"/>
                  </a:lnTo>
                  <a:lnTo>
                    <a:pt x="1018" y="793"/>
                  </a:lnTo>
                  <a:lnTo>
                    <a:pt x="1018" y="793"/>
                  </a:lnTo>
                  <a:lnTo>
                    <a:pt x="1013" y="791"/>
                  </a:lnTo>
                  <a:lnTo>
                    <a:pt x="1011" y="788"/>
                  </a:lnTo>
                  <a:lnTo>
                    <a:pt x="1006" y="779"/>
                  </a:lnTo>
                  <a:lnTo>
                    <a:pt x="1001" y="776"/>
                  </a:lnTo>
                  <a:lnTo>
                    <a:pt x="999" y="774"/>
                  </a:lnTo>
                  <a:lnTo>
                    <a:pt x="994" y="772"/>
                  </a:lnTo>
                  <a:lnTo>
                    <a:pt x="992" y="769"/>
                  </a:lnTo>
                  <a:lnTo>
                    <a:pt x="989" y="765"/>
                  </a:lnTo>
                  <a:lnTo>
                    <a:pt x="987" y="762"/>
                  </a:lnTo>
                  <a:lnTo>
                    <a:pt x="982" y="760"/>
                  </a:lnTo>
                  <a:lnTo>
                    <a:pt x="980" y="757"/>
                  </a:lnTo>
                  <a:lnTo>
                    <a:pt x="980" y="755"/>
                  </a:lnTo>
                  <a:lnTo>
                    <a:pt x="980" y="750"/>
                  </a:lnTo>
                  <a:lnTo>
                    <a:pt x="980" y="748"/>
                  </a:lnTo>
                  <a:lnTo>
                    <a:pt x="978" y="746"/>
                  </a:lnTo>
                  <a:lnTo>
                    <a:pt x="978" y="743"/>
                  </a:lnTo>
                  <a:lnTo>
                    <a:pt x="978" y="743"/>
                  </a:lnTo>
                  <a:lnTo>
                    <a:pt x="975" y="741"/>
                  </a:lnTo>
                  <a:lnTo>
                    <a:pt x="975" y="741"/>
                  </a:lnTo>
                  <a:lnTo>
                    <a:pt x="973" y="739"/>
                  </a:lnTo>
                  <a:lnTo>
                    <a:pt x="971" y="739"/>
                  </a:lnTo>
                  <a:lnTo>
                    <a:pt x="968" y="736"/>
                  </a:lnTo>
                  <a:lnTo>
                    <a:pt x="968" y="734"/>
                  </a:lnTo>
                  <a:lnTo>
                    <a:pt x="966" y="731"/>
                  </a:lnTo>
                  <a:lnTo>
                    <a:pt x="966" y="727"/>
                  </a:lnTo>
                  <a:lnTo>
                    <a:pt x="966" y="724"/>
                  </a:lnTo>
                  <a:lnTo>
                    <a:pt x="966" y="722"/>
                  </a:lnTo>
                  <a:lnTo>
                    <a:pt x="966" y="720"/>
                  </a:lnTo>
                  <a:lnTo>
                    <a:pt x="966" y="717"/>
                  </a:lnTo>
                  <a:lnTo>
                    <a:pt x="966" y="715"/>
                  </a:lnTo>
                  <a:lnTo>
                    <a:pt x="963" y="713"/>
                  </a:lnTo>
                  <a:lnTo>
                    <a:pt x="963" y="710"/>
                  </a:lnTo>
                  <a:lnTo>
                    <a:pt x="963" y="708"/>
                  </a:lnTo>
                  <a:lnTo>
                    <a:pt x="963" y="705"/>
                  </a:lnTo>
                  <a:lnTo>
                    <a:pt x="961" y="703"/>
                  </a:lnTo>
                  <a:lnTo>
                    <a:pt x="961" y="698"/>
                  </a:lnTo>
                  <a:lnTo>
                    <a:pt x="959" y="694"/>
                  </a:lnTo>
                  <a:lnTo>
                    <a:pt x="956" y="682"/>
                  </a:lnTo>
                  <a:lnTo>
                    <a:pt x="954" y="672"/>
                  </a:lnTo>
                  <a:lnTo>
                    <a:pt x="952" y="663"/>
                  </a:lnTo>
                  <a:lnTo>
                    <a:pt x="949" y="653"/>
                  </a:lnTo>
                  <a:lnTo>
                    <a:pt x="947" y="644"/>
                  </a:lnTo>
                  <a:lnTo>
                    <a:pt x="945" y="634"/>
                  </a:lnTo>
                  <a:lnTo>
                    <a:pt x="940" y="623"/>
                  </a:lnTo>
                  <a:lnTo>
                    <a:pt x="937" y="613"/>
                  </a:lnTo>
                  <a:lnTo>
                    <a:pt x="935" y="604"/>
                  </a:lnTo>
                  <a:lnTo>
                    <a:pt x="933" y="594"/>
                  </a:lnTo>
                  <a:lnTo>
                    <a:pt x="930" y="585"/>
                  </a:lnTo>
                  <a:lnTo>
                    <a:pt x="928" y="573"/>
                  </a:lnTo>
                  <a:lnTo>
                    <a:pt x="926" y="563"/>
                  </a:lnTo>
                  <a:lnTo>
                    <a:pt x="921" y="554"/>
                  </a:lnTo>
                  <a:lnTo>
                    <a:pt x="918" y="544"/>
                  </a:lnTo>
                  <a:lnTo>
                    <a:pt x="916" y="535"/>
                  </a:lnTo>
                  <a:lnTo>
                    <a:pt x="914" y="526"/>
                  </a:lnTo>
                  <a:lnTo>
                    <a:pt x="911" y="514"/>
                  </a:lnTo>
                  <a:lnTo>
                    <a:pt x="909" y="504"/>
                  </a:lnTo>
                  <a:lnTo>
                    <a:pt x="907" y="495"/>
                  </a:lnTo>
                  <a:lnTo>
                    <a:pt x="902" y="485"/>
                  </a:lnTo>
                  <a:lnTo>
                    <a:pt x="900" y="476"/>
                  </a:lnTo>
                  <a:lnTo>
                    <a:pt x="897" y="464"/>
                  </a:lnTo>
                  <a:lnTo>
                    <a:pt x="895" y="454"/>
                  </a:lnTo>
                  <a:lnTo>
                    <a:pt x="892" y="445"/>
                  </a:lnTo>
                  <a:lnTo>
                    <a:pt x="890" y="436"/>
                  </a:lnTo>
                  <a:lnTo>
                    <a:pt x="885" y="426"/>
                  </a:lnTo>
                  <a:lnTo>
                    <a:pt x="885" y="424"/>
                  </a:lnTo>
                  <a:lnTo>
                    <a:pt x="883" y="419"/>
                  </a:lnTo>
                  <a:lnTo>
                    <a:pt x="874" y="417"/>
                  </a:lnTo>
                  <a:lnTo>
                    <a:pt x="874" y="417"/>
                  </a:lnTo>
                  <a:lnTo>
                    <a:pt x="874" y="414"/>
                  </a:lnTo>
                  <a:lnTo>
                    <a:pt x="869" y="410"/>
                  </a:lnTo>
                  <a:lnTo>
                    <a:pt x="866" y="410"/>
                  </a:lnTo>
                  <a:lnTo>
                    <a:pt x="859" y="407"/>
                  </a:lnTo>
                  <a:lnTo>
                    <a:pt x="857" y="405"/>
                  </a:lnTo>
                  <a:lnTo>
                    <a:pt x="852" y="402"/>
                  </a:lnTo>
                  <a:lnTo>
                    <a:pt x="852" y="402"/>
                  </a:lnTo>
                  <a:lnTo>
                    <a:pt x="847" y="402"/>
                  </a:lnTo>
                  <a:lnTo>
                    <a:pt x="847" y="402"/>
                  </a:lnTo>
                  <a:lnTo>
                    <a:pt x="845" y="400"/>
                  </a:lnTo>
                  <a:lnTo>
                    <a:pt x="845" y="400"/>
                  </a:lnTo>
                  <a:lnTo>
                    <a:pt x="843" y="400"/>
                  </a:lnTo>
                  <a:lnTo>
                    <a:pt x="840" y="402"/>
                  </a:lnTo>
                  <a:lnTo>
                    <a:pt x="838" y="400"/>
                  </a:lnTo>
                  <a:lnTo>
                    <a:pt x="838" y="400"/>
                  </a:lnTo>
                  <a:lnTo>
                    <a:pt x="829" y="400"/>
                  </a:lnTo>
                  <a:lnTo>
                    <a:pt x="829" y="400"/>
                  </a:lnTo>
                  <a:lnTo>
                    <a:pt x="826" y="402"/>
                  </a:lnTo>
                  <a:lnTo>
                    <a:pt x="824" y="407"/>
                  </a:lnTo>
                  <a:lnTo>
                    <a:pt x="821" y="410"/>
                  </a:lnTo>
                  <a:lnTo>
                    <a:pt x="821" y="412"/>
                  </a:lnTo>
                  <a:lnTo>
                    <a:pt x="821" y="412"/>
                  </a:lnTo>
                  <a:lnTo>
                    <a:pt x="819" y="414"/>
                  </a:lnTo>
                  <a:lnTo>
                    <a:pt x="817" y="419"/>
                  </a:lnTo>
                  <a:lnTo>
                    <a:pt x="817" y="419"/>
                  </a:lnTo>
                  <a:lnTo>
                    <a:pt x="817" y="419"/>
                  </a:lnTo>
                  <a:lnTo>
                    <a:pt x="817" y="421"/>
                  </a:lnTo>
                  <a:lnTo>
                    <a:pt x="817" y="421"/>
                  </a:lnTo>
                  <a:lnTo>
                    <a:pt x="817" y="421"/>
                  </a:lnTo>
                  <a:lnTo>
                    <a:pt x="814" y="424"/>
                  </a:lnTo>
                  <a:lnTo>
                    <a:pt x="812" y="424"/>
                  </a:lnTo>
                  <a:lnTo>
                    <a:pt x="810" y="424"/>
                  </a:lnTo>
                  <a:lnTo>
                    <a:pt x="810" y="426"/>
                  </a:lnTo>
                  <a:lnTo>
                    <a:pt x="807" y="428"/>
                  </a:lnTo>
                  <a:lnTo>
                    <a:pt x="807" y="436"/>
                  </a:lnTo>
                  <a:lnTo>
                    <a:pt x="805" y="438"/>
                  </a:lnTo>
                  <a:lnTo>
                    <a:pt x="805" y="438"/>
                  </a:lnTo>
                  <a:lnTo>
                    <a:pt x="807" y="436"/>
                  </a:lnTo>
                  <a:lnTo>
                    <a:pt x="807" y="436"/>
                  </a:lnTo>
                  <a:lnTo>
                    <a:pt x="807" y="433"/>
                  </a:lnTo>
                  <a:lnTo>
                    <a:pt x="805" y="433"/>
                  </a:lnTo>
                  <a:lnTo>
                    <a:pt x="805" y="433"/>
                  </a:lnTo>
                  <a:lnTo>
                    <a:pt x="805" y="433"/>
                  </a:lnTo>
                  <a:lnTo>
                    <a:pt x="805" y="436"/>
                  </a:lnTo>
                  <a:lnTo>
                    <a:pt x="803" y="436"/>
                  </a:lnTo>
                  <a:lnTo>
                    <a:pt x="803" y="433"/>
                  </a:lnTo>
                  <a:lnTo>
                    <a:pt x="803" y="433"/>
                  </a:lnTo>
                  <a:lnTo>
                    <a:pt x="803" y="431"/>
                  </a:lnTo>
                  <a:lnTo>
                    <a:pt x="807" y="428"/>
                  </a:lnTo>
                  <a:lnTo>
                    <a:pt x="807" y="428"/>
                  </a:lnTo>
                  <a:lnTo>
                    <a:pt x="807" y="426"/>
                  </a:lnTo>
                  <a:lnTo>
                    <a:pt x="807" y="424"/>
                  </a:lnTo>
                  <a:lnTo>
                    <a:pt x="810" y="424"/>
                  </a:lnTo>
                  <a:lnTo>
                    <a:pt x="812" y="419"/>
                  </a:lnTo>
                  <a:lnTo>
                    <a:pt x="812" y="419"/>
                  </a:lnTo>
                  <a:lnTo>
                    <a:pt x="814" y="419"/>
                  </a:lnTo>
                  <a:lnTo>
                    <a:pt x="814" y="417"/>
                  </a:lnTo>
                  <a:lnTo>
                    <a:pt x="814" y="417"/>
                  </a:lnTo>
                  <a:lnTo>
                    <a:pt x="814" y="414"/>
                  </a:lnTo>
                  <a:lnTo>
                    <a:pt x="814" y="414"/>
                  </a:lnTo>
                  <a:lnTo>
                    <a:pt x="814" y="410"/>
                  </a:lnTo>
                  <a:lnTo>
                    <a:pt x="817" y="407"/>
                  </a:lnTo>
                  <a:lnTo>
                    <a:pt x="819" y="405"/>
                  </a:lnTo>
                  <a:lnTo>
                    <a:pt x="824" y="400"/>
                  </a:lnTo>
                  <a:lnTo>
                    <a:pt x="826" y="400"/>
                  </a:lnTo>
                  <a:lnTo>
                    <a:pt x="826" y="400"/>
                  </a:lnTo>
                  <a:lnTo>
                    <a:pt x="826" y="398"/>
                  </a:lnTo>
                  <a:lnTo>
                    <a:pt x="824" y="395"/>
                  </a:lnTo>
                  <a:lnTo>
                    <a:pt x="824" y="391"/>
                  </a:lnTo>
                  <a:lnTo>
                    <a:pt x="824" y="388"/>
                  </a:lnTo>
                  <a:lnTo>
                    <a:pt x="821" y="388"/>
                  </a:lnTo>
                  <a:lnTo>
                    <a:pt x="821" y="388"/>
                  </a:lnTo>
                  <a:lnTo>
                    <a:pt x="819" y="388"/>
                  </a:lnTo>
                  <a:lnTo>
                    <a:pt x="819" y="386"/>
                  </a:lnTo>
                  <a:lnTo>
                    <a:pt x="817" y="386"/>
                  </a:lnTo>
                  <a:lnTo>
                    <a:pt x="814" y="381"/>
                  </a:lnTo>
                  <a:lnTo>
                    <a:pt x="812" y="379"/>
                  </a:lnTo>
                  <a:lnTo>
                    <a:pt x="810" y="374"/>
                  </a:lnTo>
                  <a:lnTo>
                    <a:pt x="810" y="374"/>
                  </a:lnTo>
                  <a:lnTo>
                    <a:pt x="810" y="372"/>
                  </a:lnTo>
                  <a:lnTo>
                    <a:pt x="810" y="372"/>
                  </a:lnTo>
                  <a:lnTo>
                    <a:pt x="810" y="372"/>
                  </a:lnTo>
                  <a:lnTo>
                    <a:pt x="807" y="369"/>
                  </a:lnTo>
                  <a:lnTo>
                    <a:pt x="807" y="369"/>
                  </a:lnTo>
                  <a:lnTo>
                    <a:pt x="807" y="369"/>
                  </a:lnTo>
                  <a:lnTo>
                    <a:pt x="805" y="369"/>
                  </a:lnTo>
                  <a:lnTo>
                    <a:pt x="805" y="367"/>
                  </a:lnTo>
                  <a:lnTo>
                    <a:pt x="803" y="365"/>
                  </a:lnTo>
                  <a:lnTo>
                    <a:pt x="800" y="365"/>
                  </a:lnTo>
                  <a:lnTo>
                    <a:pt x="798" y="362"/>
                  </a:lnTo>
                  <a:lnTo>
                    <a:pt x="795" y="362"/>
                  </a:lnTo>
                  <a:lnTo>
                    <a:pt x="795" y="360"/>
                  </a:lnTo>
                  <a:lnTo>
                    <a:pt x="793" y="360"/>
                  </a:lnTo>
                  <a:lnTo>
                    <a:pt x="793" y="360"/>
                  </a:lnTo>
                  <a:lnTo>
                    <a:pt x="793" y="360"/>
                  </a:lnTo>
                  <a:lnTo>
                    <a:pt x="793" y="360"/>
                  </a:lnTo>
                  <a:lnTo>
                    <a:pt x="793" y="357"/>
                  </a:lnTo>
                  <a:lnTo>
                    <a:pt x="793" y="357"/>
                  </a:lnTo>
                  <a:lnTo>
                    <a:pt x="791" y="360"/>
                  </a:lnTo>
                  <a:lnTo>
                    <a:pt x="791" y="360"/>
                  </a:lnTo>
                  <a:lnTo>
                    <a:pt x="788" y="357"/>
                  </a:lnTo>
                  <a:lnTo>
                    <a:pt x="786" y="357"/>
                  </a:lnTo>
                  <a:lnTo>
                    <a:pt x="786" y="355"/>
                  </a:lnTo>
                  <a:lnTo>
                    <a:pt x="786" y="355"/>
                  </a:lnTo>
                  <a:lnTo>
                    <a:pt x="784" y="353"/>
                  </a:lnTo>
                  <a:lnTo>
                    <a:pt x="781" y="350"/>
                  </a:lnTo>
                  <a:lnTo>
                    <a:pt x="781" y="350"/>
                  </a:lnTo>
                  <a:lnTo>
                    <a:pt x="781" y="350"/>
                  </a:lnTo>
                  <a:lnTo>
                    <a:pt x="777" y="350"/>
                  </a:lnTo>
                  <a:lnTo>
                    <a:pt x="777" y="348"/>
                  </a:lnTo>
                  <a:lnTo>
                    <a:pt x="774" y="348"/>
                  </a:lnTo>
                  <a:lnTo>
                    <a:pt x="774" y="348"/>
                  </a:lnTo>
                  <a:lnTo>
                    <a:pt x="772" y="348"/>
                  </a:lnTo>
                  <a:lnTo>
                    <a:pt x="772" y="348"/>
                  </a:lnTo>
                  <a:lnTo>
                    <a:pt x="767" y="348"/>
                  </a:lnTo>
                  <a:lnTo>
                    <a:pt x="765" y="346"/>
                  </a:lnTo>
                  <a:lnTo>
                    <a:pt x="760" y="346"/>
                  </a:lnTo>
                  <a:lnTo>
                    <a:pt x="758" y="346"/>
                  </a:lnTo>
                  <a:lnTo>
                    <a:pt x="753" y="341"/>
                  </a:lnTo>
                  <a:lnTo>
                    <a:pt x="750" y="339"/>
                  </a:lnTo>
                  <a:lnTo>
                    <a:pt x="748" y="336"/>
                  </a:lnTo>
                  <a:lnTo>
                    <a:pt x="736" y="339"/>
                  </a:lnTo>
                  <a:lnTo>
                    <a:pt x="734" y="341"/>
                  </a:lnTo>
                  <a:lnTo>
                    <a:pt x="732" y="343"/>
                  </a:lnTo>
                  <a:lnTo>
                    <a:pt x="732" y="343"/>
                  </a:lnTo>
                  <a:lnTo>
                    <a:pt x="729" y="346"/>
                  </a:lnTo>
                  <a:lnTo>
                    <a:pt x="729" y="346"/>
                  </a:lnTo>
                  <a:lnTo>
                    <a:pt x="729" y="343"/>
                  </a:lnTo>
                  <a:lnTo>
                    <a:pt x="732" y="341"/>
                  </a:lnTo>
                  <a:lnTo>
                    <a:pt x="732" y="341"/>
                  </a:lnTo>
                  <a:lnTo>
                    <a:pt x="729" y="341"/>
                  </a:lnTo>
                  <a:lnTo>
                    <a:pt x="729" y="341"/>
                  </a:lnTo>
                  <a:lnTo>
                    <a:pt x="729" y="341"/>
                  </a:lnTo>
                  <a:lnTo>
                    <a:pt x="729" y="341"/>
                  </a:lnTo>
                  <a:lnTo>
                    <a:pt x="732" y="339"/>
                  </a:lnTo>
                  <a:lnTo>
                    <a:pt x="732" y="339"/>
                  </a:lnTo>
                  <a:lnTo>
                    <a:pt x="734" y="339"/>
                  </a:lnTo>
                  <a:lnTo>
                    <a:pt x="734" y="339"/>
                  </a:lnTo>
                  <a:lnTo>
                    <a:pt x="734" y="339"/>
                  </a:lnTo>
                  <a:lnTo>
                    <a:pt x="734" y="336"/>
                  </a:lnTo>
                  <a:lnTo>
                    <a:pt x="736" y="336"/>
                  </a:lnTo>
                  <a:lnTo>
                    <a:pt x="741" y="331"/>
                  </a:lnTo>
                  <a:lnTo>
                    <a:pt x="743" y="331"/>
                  </a:lnTo>
                  <a:lnTo>
                    <a:pt x="748" y="331"/>
                  </a:lnTo>
                  <a:lnTo>
                    <a:pt x="748" y="329"/>
                  </a:lnTo>
                  <a:lnTo>
                    <a:pt x="743" y="329"/>
                  </a:lnTo>
                  <a:lnTo>
                    <a:pt x="743" y="327"/>
                  </a:lnTo>
                  <a:lnTo>
                    <a:pt x="743" y="327"/>
                  </a:lnTo>
                  <a:lnTo>
                    <a:pt x="741" y="324"/>
                  </a:lnTo>
                  <a:lnTo>
                    <a:pt x="741" y="322"/>
                  </a:lnTo>
                  <a:lnTo>
                    <a:pt x="741" y="320"/>
                  </a:lnTo>
                  <a:lnTo>
                    <a:pt x="741" y="320"/>
                  </a:lnTo>
                  <a:lnTo>
                    <a:pt x="741" y="317"/>
                  </a:lnTo>
                  <a:lnTo>
                    <a:pt x="734" y="315"/>
                  </a:lnTo>
                  <a:lnTo>
                    <a:pt x="732" y="315"/>
                  </a:lnTo>
                  <a:lnTo>
                    <a:pt x="732" y="312"/>
                  </a:lnTo>
                  <a:lnTo>
                    <a:pt x="722" y="305"/>
                  </a:lnTo>
                  <a:lnTo>
                    <a:pt x="720" y="303"/>
                  </a:lnTo>
                  <a:lnTo>
                    <a:pt x="717" y="303"/>
                  </a:lnTo>
                  <a:lnTo>
                    <a:pt x="717" y="303"/>
                  </a:lnTo>
                  <a:lnTo>
                    <a:pt x="713" y="298"/>
                  </a:lnTo>
                  <a:lnTo>
                    <a:pt x="710" y="296"/>
                  </a:lnTo>
                  <a:lnTo>
                    <a:pt x="710" y="294"/>
                  </a:lnTo>
                  <a:lnTo>
                    <a:pt x="710" y="294"/>
                  </a:lnTo>
                  <a:lnTo>
                    <a:pt x="706" y="291"/>
                  </a:lnTo>
                  <a:lnTo>
                    <a:pt x="701" y="286"/>
                  </a:lnTo>
                  <a:lnTo>
                    <a:pt x="701" y="286"/>
                  </a:lnTo>
                  <a:lnTo>
                    <a:pt x="698" y="286"/>
                  </a:lnTo>
                  <a:lnTo>
                    <a:pt x="698" y="286"/>
                  </a:lnTo>
                  <a:lnTo>
                    <a:pt x="696" y="286"/>
                  </a:lnTo>
                  <a:lnTo>
                    <a:pt x="696" y="286"/>
                  </a:lnTo>
                  <a:lnTo>
                    <a:pt x="694" y="284"/>
                  </a:lnTo>
                  <a:lnTo>
                    <a:pt x="691" y="282"/>
                  </a:lnTo>
                  <a:lnTo>
                    <a:pt x="689" y="282"/>
                  </a:lnTo>
                  <a:lnTo>
                    <a:pt x="691" y="282"/>
                  </a:lnTo>
                  <a:lnTo>
                    <a:pt x="691" y="279"/>
                  </a:lnTo>
                  <a:lnTo>
                    <a:pt x="689" y="279"/>
                  </a:lnTo>
                  <a:lnTo>
                    <a:pt x="689" y="277"/>
                  </a:lnTo>
                  <a:lnTo>
                    <a:pt x="689" y="277"/>
                  </a:lnTo>
                  <a:lnTo>
                    <a:pt x="687" y="270"/>
                  </a:lnTo>
                  <a:lnTo>
                    <a:pt x="687" y="267"/>
                  </a:lnTo>
                  <a:lnTo>
                    <a:pt x="687" y="260"/>
                  </a:lnTo>
                  <a:lnTo>
                    <a:pt x="687" y="260"/>
                  </a:lnTo>
                  <a:lnTo>
                    <a:pt x="687" y="258"/>
                  </a:lnTo>
                  <a:lnTo>
                    <a:pt x="689" y="258"/>
                  </a:lnTo>
                  <a:lnTo>
                    <a:pt x="689" y="258"/>
                  </a:lnTo>
                  <a:lnTo>
                    <a:pt x="689" y="258"/>
                  </a:lnTo>
                  <a:lnTo>
                    <a:pt x="691" y="256"/>
                  </a:lnTo>
                  <a:lnTo>
                    <a:pt x="694" y="253"/>
                  </a:lnTo>
                  <a:lnTo>
                    <a:pt x="694" y="251"/>
                  </a:lnTo>
                  <a:lnTo>
                    <a:pt x="691" y="251"/>
                  </a:lnTo>
                  <a:lnTo>
                    <a:pt x="687" y="239"/>
                  </a:lnTo>
                  <a:lnTo>
                    <a:pt x="687" y="237"/>
                  </a:lnTo>
                  <a:lnTo>
                    <a:pt x="684" y="234"/>
                  </a:lnTo>
                  <a:lnTo>
                    <a:pt x="684" y="234"/>
                  </a:lnTo>
                  <a:lnTo>
                    <a:pt x="682" y="232"/>
                  </a:lnTo>
                  <a:lnTo>
                    <a:pt x="682" y="230"/>
                  </a:lnTo>
                  <a:lnTo>
                    <a:pt x="682" y="230"/>
                  </a:lnTo>
                  <a:lnTo>
                    <a:pt x="682" y="227"/>
                  </a:lnTo>
                  <a:lnTo>
                    <a:pt x="682" y="227"/>
                  </a:lnTo>
                  <a:lnTo>
                    <a:pt x="679" y="225"/>
                  </a:lnTo>
                  <a:lnTo>
                    <a:pt x="679" y="223"/>
                  </a:lnTo>
                  <a:lnTo>
                    <a:pt x="679" y="220"/>
                  </a:lnTo>
                  <a:lnTo>
                    <a:pt x="679" y="220"/>
                  </a:lnTo>
                  <a:lnTo>
                    <a:pt x="679" y="218"/>
                  </a:lnTo>
                  <a:lnTo>
                    <a:pt x="682" y="213"/>
                  </a:lnTo>
                  <a:lnTo>
                    <a:pt x="682" y="211"/>
                  </a:lnTo>
                  <a:lnTo>
                    <a:pt x="682" y="208"/>
                  </a:lnTo>
                  <a:lnTo>
                    <a:pt x="679" y="206"/>
                  </a:lnTo>
                  <a:lnTo>
                    <a:pt x="679" y="204"/>
                  </a:lnTo>
                  <a:lnTo>
                    <a:pt x="679" y="204"/>
                  </a:lnTo>
                  <a:lnTo>
                    <a:pt x="677" y="199"/>
                  </a:lnTo>
                  <a:lnTo>
                    <a:pt x="677" y="199"/>
                  </a:lnTo>
                  <a:lnTo>
                    <a:pt x="675" y="196"/>
                  </a:lnTo>
                  <a:lnTo>
                    <a:pt x="670" y="185"/>
                  </a:lnTo>
                  <a:lnTo>
                    <a:pt x="668" y="185"/>
                  </a:lnTo>
                  <a:lnTo>
                    <a:pt x="663" y="180"/>
                  </a:lnTo>
                  <a:lnTo>
                    <a:pt x="663" y="180"/>
                  </a:lnTo>
                  <a:lnTo>
                    <a:pt x="663" y="180"/>
                  </a:lnTo>
                  <a:lnTo>
                    <a:pt x="663" y="180"/>
                  </a:lnTo>
                  <a:lnTo>
                    <a:pt x="661" y="182"/>
                  </a:lnTo>
                  <a:lnTo>
                    <a:pt x="661" y="182"/>
                  </a:lnTo>
                  <a:lnTo>
                    <a:pt x="661" y="182"/>
                  </a:lnTo>
                  <a:lnTo>
                    <a:pt x="661" y="180"/>
                  </a:lnTo>
                  <a:lnTo>
                    <a:pt x="661" y="180"/>
                  </a:lnTo>
                  <a:lnTo>
                    <a:pt x="658" y="175"/>
                  </a:lnTo>
                  <a:lnTo>
                    <a:pt x="656" y="175"/>
                  </a:lnTo>
                  <a:lnTo>
                    <a:pt x="656" y="175"/>
                  </a:lnTo>
                  <a:lnTo>
                    <a:pt x="656" y="173"/>
                  </a:lnTo>
                  <a:lnTo>
                    <a:pt x="653" y="166"/>
                  </a:lnTo>
                  <a:lnTo>
                    <a:pt x="653" y="166"/>
                  </a:lnTo>
                  <a:lnTo>
                    <a:pt x="653" y="163"/>
                  </a:lnTo>
                  <a:lnTo>
                    <a:pt x="653" y="163"/>
                  </a:lnTo>
                  <a:lnTo>
                    <a:pt x="653" y="163"/>
                  </a:lnTo>
                  <a:lnTo>
                    <a:pt x="651" y="161"/>
                  </a:lnTo>
                  <a:lnTo>
                    <a:pt x="651" y="161"/>
                  </a:lnTo>
                  <a:lnTo>
                    <a:pt x="653" y="159"/>
                  </a:lnTo>
                  <a:lnTo>
                    <a:pt x="653" y="159"/>
                  </a:lnTo>
                  <a:lnTo>
                    <a:pt x="653" y="156"/>
                  </a:lnTo>
                  <a:lnTo>
                    <a:pt x="653" y="154"/>
                  </a:lnTo>
                  <a:lnTo>
                    <a:pt x="653" y="149"/>
                  </a:lnTo>
                  <a:lnTo>
                    <a:pt x="653" y="140"/>
                  </a:lnTo>
                  <a:lnTo>
                    <a:pt x="653" y="128"/>
                  </a:lnTo>
                  <a:lnTo>
                    <a:pt x="653" y="116"/>
                  </a:lnTo>
                  <a:lnTo>
                    <a:pt x="653" y="114"/>
                  </a:lnTo>
                  <a:lnTo>
                    <a:pt x="653" y="114"/>
                  </a:lnTo>
                  <a:lnTo>
                    <a:pt x="651" y="114"/>
                  </a:lnTo>
                  <a:lnTo>
                    <a:pt x="651" y="114"/>
                  </a:lnTo>
                  <a:lnTo>
                    <a:pt x="651" y="114"/>
                  </a:lnTo>
                  <a:lnTo>
                    <a:pt x="651" y="111"/>
                  </a:lnTo>
                  <a:lnTo>
                    <a:pt x="649" y="109"/>
                  </a:lnTo>
                  <a:lnTo>
                    <a:pt x="649" y="109"/>
                  </a:lnTo>
                  <a:lnTo>
                    <a:pt x="649" y="109"/>
                  </a:lnTo>
                  <a:lnTo>
                    <a:pt x="649" y="109"/>
                  </a:lnTo>
                  <a:lnTo>
                    <a:pt x="649" y="107"/>
                  </a:lnTo>
                  <a:lnTo>
                    <a:pt x="649" y="107"/>
                  </a:lnTo>
                  <a:lnTo>
                    <a:pt x="649" y="107"/>
                  </a:lnTo>
                  <a:lnTo>
                    <a:pt x="649" y="107"/>
                  </a:lnTo>
                  <a:lnTo>
                    <a:pt x="649" y="107"/>
                  </a:lnTo>
                  <a:lnTo>
                    <a:pt x="649" y="104"/>
                  </a:lnTo>
                  <a:lnTo>
                    <a:pt x="649" y="104"/>
                  </a:lnTo>
                  <a:lnTo>
                    <a:pt x="646" y="102"/>
                  </a:lnTo>
                  <a:lnTo>
                    <a:pt x="646" y="99"/>
                  </a:lnTo>
                  <a:lnTo>
                    <a:pt x="646" y="99"/>
                  </a:lnTo>
                  <a:lnTo>
                    <a:pt x="646" y="95"/>
                  </a:lnTo>
                  <a:lnTo>
                    <a:pt x="646" y="95"/>
                  </a:lnTo>
                  <a:lnTo>
                    <a:pt x="644" y="92"/>
                  </a:lnTo>
                  <a:lnTo>
                    <a:pt x="642" y="92"/>
                  </a:lnTo>
                  <a:lnTo>
                    <a:pt x="639" y="90"/>
                  </a:lnTo>
                  <a:lnTo>
                    <a:pt x="639" y="90"/>
                  </a:lnTo>
                  <a:lnTo>
                    <a:pt x="639" y="90"/>
                  </a:lnTo>
                  <a:lnTo>
                    <a:pt x="642" y="92"/>
                  </a:lnTo>
                  <a:lnTo>
                    <a:pt x="642" y="92"/>
                  </a:lnTo>
                  <a:lnTo>
                    <a:pt x="642" y="95"/>
                  </a:lnTo>
                  <a:lnTo>
                    <a:pt x="642" y="97"/>
                  </a:lnTo>
                  <a:lnTo>
                    <a:pt x="642" y="97"/>
                  </a:lnTo>
                  <a:lnTo>
                    <a:pt x="642" y="97"/>
                  </a:lnTo>
                  <a:lnTo>
                    <a:pt x="642" y="97"/>
                  </a:lnTo>
                  <a:lnTo>
                    <a:pt x="639" y="97"/>
                  </a:lnTo>
                  <a:lnTo>
                    <a:pt x="637" y="97"/>
                  </a:lnTo>
                  <a:lnTo>
                    <a:pt x="637" y="97"/>
                  </a:lnTo>
                  <a:lnTo>
                    <a:pt x="637" y="95"/>
                  </a:lnTo>
                  <a:lnTo>
                    <a:pt x="637" y="95"/>
                  </a:lnTo>
                  <a:lnTo>
                    <a:pt x="637" y="95"/>
                  </a:lnTo>
                  <a:lnTo>
                    <a:pt x="637" y="95"/>
                  </a:lnTo>
                  <a:lnTo>
                    <a:pt x="637" y="95"/>
                  </a:lnTo>
                  <a:lnTo>
                    <a:pt x="637" y="95"/>
                  </a:lnTo>
                  <a:lnTo>
                    <a:pt x="635" y="92"/>
                  </a:lnTo>
                  <a:lnTo>
                    <a:pt x="635" y="92"/>
                  </a:lnTo>
                  <a:lnTo>
                    <a:pt x="635" y="92"/>
                  </a:lnTo>
                  <a:lnTo>
                    <a:pt x="632" y="92"/>
                  </a:lnTo>
                  <a:lnTo>
                    <a:pt x="632" y="92"/>
                  </a:lnTo>
                  <a:lnTo>
                    <a:pt x="632" y="92"/>
                  </a:lnTo>
                  <a:lnTo>
                    <a:pt x="630" y="92"/>
                  </a:lnTo>
                  <a:lnTo>
                    <a:pt x="630" y="92"/>
                  </a:lnTo>
                  <a:lnTo>
                    <a:pt x="630" y="92"/>
                  </a:lnTo>
                  <a:lnTo>
                    <a:pt x="630" y="92"/>
                  </a:lnTo>
                  <a:lnTo>
                    <a:pt x="630" y="92"/>
                  </a:lnTo>
                  <a:lnTo>
                    <a:pt x="630" y="92"/>
                  </a:lnTo>
                  <a:lnTo>
                    <a:pt x="625" y="92"/>
                  </a:lnTo>
                  <a:lnTo>
                    <a:pt x="625" y="92"/>
                  </a:lnTo>
                  <a:lnTo>
                    <a:pt x="623" y="92"/>
                  </a:lnTo>
                  <a:lnTo>
                    <a:pt x="620" y="95"/>
                  </a:lnTo>
                  <a:lnTo>
                    <a:pt x="618" y="95"/>
                  </a:lnTo>
                  <a:lnTo>
                    <a:pt x="616" y="97"/>
                  </a:lnTo>
                  <a:lnTo>
                    <a:pt x="616" y="97"/>
                  </a:lnTo>
                  <a:lnTo>
                    <a:pt x="613" y="95"/>
                  </a:lnTo>
                  <a:lnTo>
                    <a:pt x="613" y="95"/>
                  </a:lnTo>
                  <a:lnTo>
                    <a:pt x="613" y="97"/>
                  </a:lnTo>
                  <a:lnTo>
                    <a:pt x="611" y="99"/>
                  </a:lnTo>
                  <a:lnTo>
                    <a:pt x="611" y="102"/>
                  </a:lnTo>
                  <a:lnTo>
                    <a:pt x="611" y="99"/>
                  </a:lnTo>
                  <a:lnTo>
                    <a:pt x="611" y="97"/>
                  </a:lnTo>
                  <a:lnTo>
                    <a:pt x="611" y="97"/>
                  </a:lnTo>
                  <a:lnTo>
                    <a:pt x="611" y="95"/>
                  </a:lnTo>
                  <a:lnTo>
                    <a:pt x="611" y="95"/>
                  </a:lnTo>
                  <a:lnTo>
                    <a:pt x="611" y="95"/>
                  </a:lnTo>
                  <a:lnTo>
                    <a:pt x="608" y="90"/>
                  </a:lnTo>
                  <a:lnTo>
                    <a:pt x="606" y="90"/>
                  </a:lnTo>
                  <a:lnTo>
                    <a:pt x="604" y="90"/>
                  </a:lnTo>
                  <a:lnTo>
                    <a:pt x="601" y="92"/>
                  </a:lnTo>
                  <a:lnTo>
                    <a:pt x="597" y="95"/>
                  </a:lnTo>
                  <a:lnTo>
                    <a:pt x="597" y="95"/>
                  </a:lnTo>
                  <a:lnTo>
                    <a:pt x="597" y="95"/>
                  </a:lnTo>
                  <a:lnTo>
                    <a:pt x="594" y="95"/>
                  </a:lnTo>
                  <a:lnTo>
                    <a:pt x="594" y="95"/>
                  </a:lnTo>
                  <a:lnTo>
                    <a:pt x="594" y="95"/>
                  </a:lnTo>
                  <a:lnTo>
                    <a:pt x="592" y="95"/>
                  </a:lnTo>
                  <a:lnTo>
                    <a:pt x="585" y="95"/>
                  </a:lnTo>
                  <a:lnTo>
                    <a:pt x="585" y="95"/>
                  </a:lnTo>
                  <a:lnTo>
                    <a:pt x="582" y="95"/>
                  </a:lnTo>
                  <a:lnTo>
                    <a:pt x="580" y="95"/>
                  </a:lnTo>
                  <a:lnTo>
                    <a:pt x="580" y="95"/>
                  </a:lnTo>
                  <a:lnTo>
                    <a:pt x="575" y="95"/>
                  </a:lnTo>
                  <a:lnTo>
                    <a:pt x="568" y="95"/>
                  </a:lnTo>
                  <a:lnTo>
                    <a:pt x="568" y="95"/>
                  </a:lnTo>
                  <a:lnTo>
                    <a:pt x="571" y="97"/>
                  </a:lnTo>
                  <a:lnTo>
                    <a:pt x="571" y="97"/>
                  </a:lnTo>
                  <a:lnTo>
                    <a:pt x="571" y="97"/>
                  </a:lnTo>
                  <a:lnTo>
                    <a:pt x="573" y="97"/>
                  </a:lnTo>
                  <a:lnTo>
                    <a:pt x="575" y="97"/>
                  </a:lnTo>
                  <a:lnTo>
                    <a:pt x="575" y="97"/>
                  </a:lnTo>
                  <a:lnTo>
                    <a:pt x="575" y="99"/>
                  </a:lnTo>
                  <a:lnTo>
                    <a:pt x="578" y="99"/>
                  </a:lnTo>
                  <a:lnTo>
                    <a:pt x="578" y="102"/>
                  </a:lnTo>
                  <a:lnTo>
                    <a:pt x="578" y="102"/>
                  </a:lnTo>
                  <a:lnTo>
                    <a:pt x="578" y="102"/>
                  </a:lnTo>
                  <a:lnTo>
                    <a:pt x="578" y="104"/>
                  </a:lnTo>
                  <a:lnTo>
                    <a:pt x="580" y="104"/>
                  </a:lnTo>
                  <a:lnTo>
                    <a:pt x="580" y="107"/>
                  </a:lnTo>
                  <a:lnTo>
                    <a:pt x="578" y="104"/>
                  </a:lnTo>
                  <a:lnTo>
                    <a:pt x="578" y="104"/>
                  </a:lnTo>
                  <a:lnTo>
                    <a:pt x="578" y="104"/>
                  </a:lnTo>
                  <a:lnTo>
                    <a:pt x="578" y="104"/>
                  </a:lnTo>
                  <a:lnTo>
                    <a:pt x="578" y="102"/>
                  </a:lnTo>
                  <a:lnTo>
                    <a:pt x="578" y="102"/>
                  </a:lnTo>
                  <a:lnTo>
                    <a:pt x="578" y="99"/>
                  </a:lnTo>
                  <a:lnTo>
                    <a:pt x="578" y="99"/>
                  </a:lnTo>
                  <a:lnTo>
                    <a:pt x="575" y="99"/>
                  </a:lnTo>
                  <a:lnTo>
                    <a:pt x="575" y="99"/>
                  </a:lnTo>
                  <a:lnTo>
                    <a:pt x="575" y="97"/>
                  </a:lnTo>
                  <a:lnTo>
                    <a:pt x="575" y="97"/>
                  </a:lnTo>
                  <a:lnTo>
                    <a:pt x="573" y="97"/>
                  </a:lnTo>
                  <a:lnTo>
                    <a:pt x="573" y="97"/>
                  </a:lnTo>
                  <a:lnTo>
                    <a:pt x="573" y="99"/>
                  </a:lnTo>
                  <a:lnTo>
                    <a:pt x="571" y="97"/>
                  </a:lnTo>
                  <a:lnTo>
                    <a:pt x="571" y="97"/>
                  </a:lnTo>
                  <a:lnTo>
                    <a:pt x="571" y="97"/>
                  </a:lnTo>
                  <a:lnTo>
                    <a:pt x="571" y="97"/>
                  </a:lnTo>
                  <a:lnTo>
                    <a:pt x="571" y="97"/>
                  </a:lnTo>
                  <a:lnTo>
                    <a:pt x="571" y="99"/>
                  </a:lnTo>
                  <a:lnTo>
                    <a:pt x="568" y="99"/>
                  </a:lnTo>
                  <a:lnTo>
                    <a:pt x="568" y="99"/>
                  </a:lnTo>
                  <a:lnTo>
                    <a:pt x="568" y="99"/>
                  </a:lnTo>
                  <a:lnTo>
                    <a:pt x="568" y="97"/>
                  </a:lnTo>
                  <a:lnTo>
                    <a:pt x="568" y="97"/>
                  </a:lnTo>
                  <a:lnTo>
                    <a:pt x="566" y="95"/>
                  </a:lnTo>
                  <a:lnTo>
                    <a:pt x="561" y="95"/>
                  </a:lnTo>
                  <a:lnTo>
                    <a:pt x="559" y="92"/>
                  </a:lnTo>
                  <a:lnTo>
                    <a:pt x="556" y="92"/>
                  </a:lnTo>
                  <a:lnTo>
                    <a:pt x="554" y="92"/>
                  </a:lnTo>
                  <a:lnTo>
                    <a:pt x="549" y="99"/>
                  </a:lnTo>
                  <a:lnTo>
                    <a:pt x="549" y="99"/>
                  </a:lnTo>
                  <a:lnTo>
                    <a:pt x="547" y="99"/>
                  </a:lnTo>
                  <a:lnTo>
                    <a:pt x="545" y="97"/>
                  </a:lnTo>
                  <a:lnTo>
                    <a:pt x="542" y="99"/>
                  </a:lnTo>
                  <a:lnTo>
                    <a:pt x="533" y="102"/>
                  </a:lnTo>
                  <a:lnTo>
                    <a:pt x="533" y="102"/>
                  </a:lnTo>
                  <a:lnTo>
                    <a:pt x="530" y="104"/>
                  </a:lnTo>
                  <a:lnTo>
                    <a:pt x="526" y="107"/>
                  </a:lnTo>
                  <a:lnTo>
                    <a:pt x="523" y="107"/>
                  </a:lnTo>
                  <a:lnTo>
                    <a:pt x="507" y="107"/>
                  </a:lnTo>
                  <a:lnTo>
                    <a:pt x="500" y="107"/>
                  </a:lnTo>
                  <a:lnTo>
                    <a:pt x="497" y="109"/>
                  </a:lnTo>
                  <a:lnTo>
                    <a:pt x="495" y="111"/>
                  </a:lnTo>
                  <a:lnTo>
                    <a:pt x="495" y="114"/>
                  </a:lnTo>
                  <a:lnTo>
                    <a:pt x="490" y="125"/>
                  </a:lnTo>
                  <a:lnTo>
                    <a:pt x="490" y="128"/>
                  </a:lnTo>
                  <a:lnTo>
                    <a:pt x="490" y="133"/>
                  </a:lnTo>
                  <a:lnTo>
                    <a:pt x="490" y="135"/>
                  </a:lnTo>
                  <a:lnTo>
                    <a:pt x="488" y="137"/>
                  </a:lnTo>
                  <a:lnTo>
                    <a:pt x="488" y="137"/>
                  </a:lnTo>
                  <a:lnTo>
                    <a:pt x="488" y="135"/>
                  </a:lnTo>
                  <a:lnTo>
                    <a:pt x="488" y="133"/>
                  </a:lnTo>
                  <a:lnTo>
                    <a:pt x="488" y="130"/>
                  </a:lnTo>
                  <a:lnTo>
                    <a:pt x="488" y="130"/>
                  </a:lnTo>
                  <a:lnTo>
                    <a:pt x="488" y="130"/>
                  </a:lnTo>
                  <a:lnTo>
                    <a:pt x="488" y="128"/>
                  </a:lnTo>
                  <a:lnTo>
                    <a:pt x="488" y="128"/>
                  </a:lnTo>
                  <a:lnTo>
                    <a:pt x="488" y="125"/>
                  </a:lnTo>
                  <a:lnTo>
                    <a:pt x="490" y="123"/>
                  </a:lnTo>
                  <a:lnTo>
                    <a:pt x="490" y="121"/>
                  </a:lnTo>
                  <a:lnTo>
                    <a:pt x="490" y="116"/>
                  </a:lnTo>
                  <a:lnTo>
                    <a:pt x="490" y="116"/>
                  </a:lnTo>
                  <a:lnTo>
                    <a:pt x="490" y="114"/>
                  </a:lnTo>
                  <a:lnTo>
                    <a:pt x="493" y="114"/>
                  </a:lnTo>
                  <a:lnTo>
                    <a:pt x="493" y="114"/>
                  </a:lnTo>
                  <a:lnTo>
                    <a:pt x="493" y="111"/>
                  </a:lnTo>
                  <a:lnTo>
                    <a:pt x="493" y="111"/>
                  </a:lnTo>
                  <a:lnTo>
                    <a:pt x="493" y="109"/>
                  </a:lnTo>
                  <a:lnTo>
                    <a:pt x="495" y="109"/>
                  </a:lnTo>
                  <a:lnTo>
                    <a:pt x="495" y="109"/>
                  </a:lnTo>
                  <a:lnTo>
                    <a:pt x="497" y="107"/>
                  </a:lnTo>
                  <a:lnTo>
                    <a:pt x="497" y="104"/>
                  </a:lnTo>
                  <a:lnTo>
                    <a:pt x="495" y="102"/>
                  </a:lnTo>
                  <a:lnTo>
                    <a:pt x="495" y="102"/>
                  </a:lnTo>
                  <a:lnTo>
                    <a:pt x="488" y="102"/>
                  </a:lnTo>
                  <a:lnTo>
                    <a:pt x="485" y="102"/>
                  </a:lnTo>
                  <a:lnTo>
                    <a:pt x="476" y="97"/>
                  </a:lnTo>
                  <a:lnTo>
                    <a:pt x="474" y="95"/>
                  </a:lnTo>
                  <a:lnTo>
                    <a:pt x="474" y="95"/>
                  </a:lnTo>
                  <a:lnTo>
                    <a:pt x="474" y="92"/>
                  </a:lnTo>
                  <a:lnTo>
                    <a:pt x="471" y="90"/>
                  </a:lnTo>
                  <a:lnTo>
                    <a:pt x="471" y="90"/>
                  </a:lnTo>
                  <a:lnTo>
                    <a:pt x="469" y="88"/>
                  </a:lnTo>
                  <a:lnTo>
                    <a:pt x="464" y="88"/>
                  </a:lnTo>
                  <a:lnTo>
                    <a:pt x="462" y="85"/>
                  </a:lnTo>
                  <a:lnTo>
                    <a:pt x="462" y="85"/>
                  </a:lnTo>
                  <a:lnTo>
                    <a:pt x="459" y="83"/>
                  </a:lnTo>
                  <a:lnTo>
                    <a:pt x="459" y="83"/>
                  </a:lnTo>
                  <a:lnTo>
                    <a:pt x="457" y="83"/>
                  </a:lnTo>
                  <a:lnTo>
                    <a:pt x="455" y="83"/>
                  </a:lnTo>
                  <a:lnTo>
                    <a:pt x="450" y="80"/>
                  </a:lnTo>
                  <a:lnTo>
                    <a:pt x="445" y="80"/>
                  </a:lnTo>
                  <a:lnTo>
                    <a:pt x="443" y="80"/>
                  </a:lnTo>
                  <a:lnTo>
                    <a:pt x="431" y="80"/>
                  </a:lnTo>
                  <a:lnTo>
                    <a:pt x="417" y="73"/>
                  </a:lnTo>
                  <a:lnTo>
                    <a:pt x="410" y="73"/>
                  </a:lnTo>
                  <a:lnTo>
                    <a:pt x="410" y="73"/>
                  </a:lnTo>
                  <a:lnTo>
                    <a:pt x="407" y="71"/>
                  </a:lnTo>
                  <a:lnTo>
                    <a:pt x="405" y="71"/>
                  </a:lnTo>
                  <a:lnTo>
                    <a:pt x="403" y="71"/>
                  </a:lnTo>
                  <a:lnTo>
                    <a:pt x="403" y="71"/>
                  </a:lnTo>
                  <a:lnTo>
                    <a:pt x="398" y="69"/>
                  </a:lnTo>
                  <a:lnTo>
                    <a:pt x="398" y="69"/>
                  </a:lnTo>
                  <a:lnTo>
                    <a:pt x="396" y="71"/>
                  </a:lnTo>
                  <a:lnTo>
                    <a:pt x="393" y="69"/>
                  </a:lnTo>
                  <a:lnTo>
                    <a:pt x="393" y="69"/>
                  </a:lnTo>
                  <a:lnTo>
                    <a:pt x="393" y="69"/>
                  </a:lnTo>
                  <a:lnTo>
                    <a:pt x="393" y="69"/>
                  </a:lnTo>
                  <a:lnTo>
                    <a:pt x="393" y="69"/>
                  </a:lnTo>
                  <a:lnTo>
                    <a:pt x="393" y="69"/>
                  </a:lnTo>
                  <a:lnTo>
                    <a:pt x="388" y="69"/>
                  </a:lnTo>
                  <a:lnTo>
                    <a:pt x="374" y="69"/>
                  </a:lnTo>
                  <a:lnTo>
                    <a:pt x="374" y="71"/>
                  </a:lnTo>
                  <a:lnTo>
                    <a:pt x="374" y="66"/>
                  </a:lnTo>
                  <a:lnTo>
                    <a:pt x="372" y="66"/>
                  </a:lnTo>
                  <a:lnTo>
                    <a:pt x="372" y="64"/>
                  </a:lnTo>
                  <a:lnTo>
                    <a:pt x="367" y="66"/>
                  </a:lnTo>
                  <a:lnTo>
                    <a:pt x="365" y="64"/>
                  </a:lnTo>
                  <a:lnTo>
                    <a:pt x="365" y="64"/>
                  </a:lnTo>
                  <a:lnTo>
                    <a:pt x="365" y="62"/>
                  </a:lnTo>
                  <a:lnTo>
                    <a:pt x="362" y="62"/>
                  </a:lnTo>
                  <a:lnTo>
                    <a:pt x="362" y="62"/>
                  </a:lnTo>
                  <a:lnTo>
                    <a:pt x="360" y="64"/>
                  </a:lnTo>
                  <a:lnTo>
                    <a:pt x="360" y="64"/>
                  </a:lnTo>
                  <a:lnTo>
                    <a:pt x="360" y="66"/>
                  </a:lnTo>
                  <a:lnTo>
                    <a:pt x="360" y="66"/>
                  </a:lnTo>
                  <a:lnTo>
                    <a:pt x="360" y="66"/>
                  </a:lnTo>
                  <a:lnTo>
                    <a:pt x="358" y="64"/>
                  </a:lnTo>
                  <a:lnTo>
                    <a:pt x="360" y="62"/>
                  </a:lnTo>
                  <a:lnTo>
                    <a:pt x="360" y="62"/>
                  </a:lnTo>
                  <a:lnTo>
                    <a:pt x="360" y="59"/>
                  </a:lnTo>
                  <a:lnTo>
                    <a:pt x="360" y="59"/>
                  </a:lnTo>
                  <a:lnTo>
                    <a:pt x="358" y="59"/>
                  </a:lnTo>
                  <a:lnTo>
                    <a:pt x="358" y="59"/>
                  </a:lnTo>
                  <a:lnTo>
                    <a:pt x="355" y="57"/>
                  </a:lnTo>
                  <a:lnTo>
                    <a:pt x="355" y="54"/>
                  </a:lnTo>
                  <a:lnTo>
                    <a:pt x="353" y="54"/>
                  </a:lnTo>
                  <a:lnTo>
                    <a:pt x="353" y="54"/>
                  </a:lnTo>
                  <a:lnTo>
                    <a:pt x="353" y="52"/>
                  </a:lnTo>
                  <a:lnTo>
                    <a:pt x="353" y="52"/>
                  </a:lnTo>
                  <a:lnTo>
                    <a:pt x="351" y="52"/>
                  </a:lnTo>
                  <a:lnTo>
                    <a:pt x="343" y="40"/>
                  </a:lnTo>
                  <a:lnTo>
                    <a:pt x="339" y="36"/>
                  </a:lnTo>
                  <a:lnTo>
                    <a:pt x="336" y="36"/>
                  </a:lnTo>
                  <a:lnTo>
                    <a:pt x="336" y="33"/>
                  </a:lnTo>
                  <a:lnTo>
                    <a:pt x="336" y="33"/>
                  </a:lnTo>
                  <a:lnTo>
                    <a:pt x="334" y="31"/>
                  </a:lnTo>
                  <a:lnTo>
                    <a:pt x="334" y="31"/>
                  </a:lnTo>
                  <a:lnTo>
                    <a:pt x="332" y="28"/>
                  </a:lnTo>
                  <a:lnTo>
                    <a:pt x="329" y="28"/>
                  </a:lnTo>
                  <a:lnTo>
                    <a:pt x="317" y="26"/>
                  </a:lnTo>
                  <a:lnTo>
                    <a:pt x="315" y="24"/>
                  </a:lnTo>
                  <a:lnTo>
                    <a:pt x="313" y="24"/>
                  </a:lnTo>
                  <a:lnTo>
                    <a:pt x="313" y="21"/>
                  </a:lnTo>
                  <a:lnTo>
                    <a:pt x="313" y="21"/>
                  </a:lnTo>
                  <a:lnTo>
                    <a:pt x="313" y="21"/>
                  </a:lnTo>
                  <a:lnTo>
                    <a:pt x="310" y="21"/>
                  </a:lnTo>
                  <a:lnTo>
                    <a:pt x="310" y="21"/>
                  </a:lnTo>
                  <a:lnTo>
                    <a:pt x="308" y="19"/>
                  </a:lnTo>
                  <a:lnTo>
                    <a:pt x="306" y="17"/>
                  </a:lnTo>
                  <a:lnTo>
                    <a:pt x="306" y="17"/>
                  </a:lnTo>
                  <a:lnTo>
                    <a:pt x="303" y="17"/>
                  </a:lnTo>
                  <a:lnTo>
                    <a:pt x="301" y="14"/>
                  </a:lnTo>
                  <a:lnTo>
                    <a:pt x="298" y="14"/>
                  </a:lnTo>
                  <a:lnTo>
                    <a:pt x="298" y="12"/>
                  </a:lnTo>
                  <a:lnTo>
                    <a:pt x="296" y="12"/>
                  </a:lnTo>
                  <a:lnTo>
                    <a:pt x="294" y="9"/>
                  </a:lnTo>
                  <a:lnTo>
                    <a:pt x="289" y="7"/>
                  </a:lnTo>
                  <a:lnTo>
                    <a:pt x="287" y="5"/>
                  </a:lnTo>
                  <a:lnTo>
                    <a:pt x="289" y="2"/>
                  </a:lnTo>
                  <a:lnTo>
                    <a:pt x="287" y="2"/>
                  </a:lnTo>
                  <a:lnTo>
                    <a:pt x="287" y="2"/>
                  </a:lnTo>
                  <a:lnTo>
                    <a:pt x="284" y="2"/>
                  </a:lnTo>
                  <a:lnTo>
                    <a:pt x="284" y="2"/>
                  </a:lnTo>
                  <a:lnTo>
                    <a:pt x="284" y="0"/>
                  </a:lnTo>
                  <a:lnTo>
                    <a:pt x="284" y="0"/>
                  </a:lnTo>
                  <a:lnTo>
                    <a:pt x="284" y="0"/>
                  </a:lnTo>
                  <a:lnTo>
                    <a:pt x="284" y="0"/>
                  </a:lnTo>
                  <a:lnTo>
                    <a:pt x="282" y="2"/>
                  </a:lnTo>
                  <a:lnTo>
                    <a:pt x="282" y="2"/>
                  </a:lnTo>
                  <a:lnTo>
                    <a:pt x="270" y="19"/>
                  </a:lnTo>
                  <a:lnTo>
                    <a:pt x="258" y="36"/>
                  </a:lnTo>
                  <a:lnTo>
                    <a:pt x="249" y="50"/>
                  </a:lnTo>
                  <a:lnTo>
                    <a:pt x="239" y="66"/>
                  </a:lnTo>
                  <a:lnTo>
                    <a:pt x="223" y="88"/>
                  </a:lnTo>
                  <a:lnTo>
                    <a:pt x="209" y="111"/>
                  </a:lnTo>
                  <a:lnTo>
                    <a:pt x="194" y="133"/>
                  </a:lnTo>
                  <a:lnTo>
                    <a:pt x="178" y="154"/>
                  </a:lnTo>
                  <a:lnTo>
                    <a:pt x="166" y="175"/>
                  </a:lnTo>
                  <a:lnTo>
                    <a:pt x="152" y="194"/>
                  </a:lnTo>
                  <a:lnTo>
                    <a:pt x="138" y="215"/>
                  </a:lnTo>
                  <a:lnTo>
                    <a:pt x="123" y="237"/>
                  </a:lnTo>
                  <a:lnTo>
                    <a:pt x="116" y="249"/>
                  </a:lnTo>
                  <a:lnTo>
                    <a:pt x="107" y="260"/>
                  </a:lnTo>
                  <a:lnTo>
                    <a:pt x="100" y="270"/>
                  </a:lnTo>
                  <a:lnTo>
                    <a:pt x="93" y="282"/>
                  </a:lnTo>
                  <a:lnTo>
                    <a:pt x="88" y="291"/>
                  </a:lnTo>
                  <a:lnTo>
                    <a:pt x="81" y="298"/>
                  </a:lnTo>
                  <a:lnTo>
                    <a:pt x="76" y="308"/>
                  </a:lnTo>
                  <a:lnTo>
                    <a:pt x="69" y="315"/>
                  </a:lnTo>
                  <a:lnTo>
                    <a:pt x="59" y="329"/>
                  </a:lnTo>
                  <a:lnTo>
                    <a:pt x="48" y="341"/>
                  </a:lnTo>
                  <a:lnTo>
                    <a:pt x="36" y="355"/>
                  </a:lnTo>
                  <a:lnTo>
                    <a:pt x="24" y="369"/>
                  </a:lnTo>
                  <a:lnTo>
                    <a:pt x="22" y="372"/>
                  </a:lnTo>
                  <a:lnTo>
                    <a:pt x="19" y="374"/>
                  </a:lnTo>
                  <a:lnTo>
                    <a:pt x="15" y="376"/>
                  </a:lnTo>
                  <a:lnTo>
                    <a:pt x="12" y="381"/>
                  </a:lnTo>
                  <a:lnTo>
                    <a:pt x="10" y="383"/>
                  </a:lnTo>
                  <a:lnTo>
                    <a:pt x="7" y="388"/>
                  </a:lnTo>
                  <a:lnTo>
                    <a:pt x="5" y="391"/>
                  </a:lnTo>
                  <a:lnTo>
                    <a:pt x="0" y="393"/>
                  </a:lnTo>
                  <a:lnTo>
                    <a:pt x="0" y="395"/>
                  </a:lnTo>
                  <a:lnTo>
                    <a:pt x="0" y="400"/>
                  </a:lnTo>
                  <a:lnTo>
                    <a:pt x="3" y="436"/>
                  </a:lnTo>
                  <a:lnTo>
                    <a:pt x="5" y="471"/>
                  </a:lnTo>
                  <a:lnTo>
                    <a:pt x="7" y="507"/>
                  </a:lnTo>
                  <a:lnTo>
                    <a:pt x="10" y="542"/>
                  </a:lnTo>
                  <a:lnTo>
                    <a:pt x="10" y="570"/>
                  </a:lnTo>
                  <a:lnTo>
                    <a:pt x="12" y="597"/>
                  </a:lnTo>
                  <a:lnTo>
                    <a:pt x="15" y="625"/>
                  </a:lnTo>
                  <a:lnTo>
                    <a:pt x="17" y="651"/>
                  </a:lnTo>
                  <a:lnTo>
                    <a:pt x="17" y="660"/>
                  </a:lnTo>
                  <a:lnTo>
                    <a:pt x="17" y="672"/>
                  </a:lnTo>
                  <a:lnTo>
                    <a:pt x="17" y="677"/>
                  </a:lnTo>
                  <a:lnTo>
                    <a:pt x="17" y="684"/>
                  </a:lnTo>
                  <a:lnTo>
                    <a:pt x="19" y="694"/>
                  </a:lnTo>
                  <a:lnTo>
                    <a:pt x="19" y="703"/>
                  </a:lnTo>
                  <a:lnTo>
                    <a:pt x="19" y="708"/>
                  </a:lnTo>
                  <a:lnTo>
                    <a:pt x="22" y="708"/>
                  </a:lnTo>
                  <a:lnTo>
                    <a:pt x="29" y="708"/>
                  </a:lnTo>
                  <a:lnTo>
                    <a:pt x="33" y="708"/>
                  </a:lnTo>
                  <a:lnTo>
                    <a:pt x="38" y="710"/>
                  </a:lnTo>
                  <a:lnTo>
                    <a:pt x="38" y="713"/>
                  </a:lnTo>
                  <a:lnTo>
                    <a:pt x="38" y="713"/>
                  </a:lnTo>
                  <a:lnTo>
                    <a:pt x="41" y="717"/>
                  </a:lnTo>
                  <a:lnTo>
                    <a:pt x="41" y="720"/>
                  </a:lnTo>
                  <a:lnTo>
                    <a:pt x="41" y="720"/>
                  </a:lnTo>
                  <a:lnTo>
                    <a:pt x="41" y="724"/>
                  </a:lnTo>
                  <a:lnTo>
                    <a:pt x="41" y="727"/>
                  </a:lnTo>
                  <a:lnTo>
                    <a:pt x="43" y="727"/>
                  </a:lnTo>
                  <a:lnTo>
                    <a:pt x="45" y="736"/>
                  </a:lnTo>
                  <a:lnTo>
                    <a:pt x="48" y="746"/>
                  </a:lnTo>
                  <a:lnTo>
                    <a:pt x="48" y="750"/>
                  </a:lnTo>
                  <a:lnTo>
                    <a:pt x="48" y="753"/>
                  </a:lnTo>
                  <a:lnTo>
                    <a:pt x="48" y="755"/>
                  </a:lnTo>
                  <a:lnTo>
                    <a:pt x="50" y="755"/>
                  </a:lnTo>
                  <a:lnTo>
                    <a:pt x="50" y="757"/>
                  </a:lnTo>
                  <a:lnTo>
                    <a:pt x="50" y="760"/>
                  </a:lnTo>
                  <a:lnTo>
                    <a:pt x="57" y="762"/>
                  </a:lnTo>
                  <a:lnTo>
                    <a:pt x="62" y="765"/>
                  </a:lnTo>
                  <a:lnTo>
                    <a:pt x="64" y="765"/>
                  </a:lnTo>
                  <a:lnTo>
                    <a:pt x="74" y="762"/>
                  </a:lnTo>
                  <a:lnTo>
                    <a:pt x="74" y="762"/>
                  </a:lnTo>
                  <a:lnTo>
                    <a:pt x="76" y="765"/>
                  </a:lnTo>
                  <a:lnTo>
                    <a:pt x="76" y="765"/>
                  </a:lnTo>
                  <a:lnTo>
                    <a:pt x="76" y="765"/>
                  </a:lnTo>
                  <a:lnTo>
                    <a:pt x="76" y="765"/>
                  </a:lnTo>
                  <a:lnTo>
                    <a:pt x="76" y="765"/>
                  </a:lnTo>
                  <a:lnTo>
                    <a:pt x="76" y="767"/>
                  </a:lnTo>
                  <a:lnTo>
                    <a:pt x="78" y="767"/>
                  </a:lnTo>
                  <a:lnTo>
                    <a:pt x="78" y="769"/>
                  </a:lnTo>
                  <a:lnTo>
                    <a:pt x="90" y="769"/>
                  </a:lnTo>
                  <a:lnTo>
                    <a:pt x="100" y="769"/>
                  </a:lnTo>
                  <a:lnTo>
                    <a:pt x="102" y="769"/>
                  </a:lnTo>
                  <a:lnTo>
                    <a:pt x="104" y="776"/>
                  </a:lnTo>
                  <a:lnTo>
                    <a:pt x="107" y="779"/>
                  </a:lnTo>
                  <a:lnTo>
                    <a:pt x="107" y="779"/>
                  </a:lnTo>
                  <a:lnTo>
                    <a:pt x="116" y="776"/>
                  </a:lnTo>
                  <a:lnTo>
                    <a:pt x="116" y="776"/>
                  </a:lnTo>
                  <a:lnTo>
                    <a:pt x="119" y="776"/>
                  </a:lnTo>
                  <a:lnTo>
                    <a:pt x="123" y="774"/>
                  </a:lnTo>
                  <a:lnTo>
                    <a:pt x="126" y="774"/>
                  </a:lnTo>
                  <a:lnTo>
                    <a:pt x="126" y="772"/>
                  </a:lnTo>
                  <a:lnTo>
                    <a:pt x="126" y="772"/>
                  </a:lnTo>
                  <a:lnTo>
                    <a:pt x="126" y="769"/>
                  </a:lnTo>
                  <a:lnTo>
                    <a:pt x="128" y="769"/>
                  </a:lnTo>
                  <a:lnTo>
                    <a:pt x="128" y="767"/>
                  </a:lnTo>
                  <a:lnTo>
                    <a:pt x="138" y="765"/>
                  </a:lnTo>
                  <a:lnTo>
                    <a:pt x="145" y="765"/>
                  </a:lnTo>
                  <a:lnTo>
                    <a:pt x="154" y="765"/>
                  </a:lnTo>
                  <a:lnTo>
                    <a:pt x="154" y="767"/>
                  </a:lnTo>
                  <a:lnTo>
                    <a:pt x="159" y="769"/>
                  </a:lnTo>
                  <a:lnTo>
                    <a:pt x="168" y="769"/>
                  </a:lnTo>
                  <a:lnTo>
                    <a:pt x="173" y="772"/>
                  </a:lnTo>
                  <a:lnTo>
                    <a:pt x="175" y="772"/>
                  </a:lnTo>
                  <a:lnTo>
                    <a:pt x="175" y="774"/>
                  </a:lnTo>
                  <a:lnTo>
                    <a:pt x="173" y="774"/>
                  </a:lnTo>
                  <a:lnTo>
                    <a:pt x="171" y="776"/>
                  </a:lnTo>
                  <a:lnTo>
                    <a:pt x="171" y="776"/>
                  </a:lnTo>
                  <a:lnTo>
                    <a:pt x="171" y="779"/>
                  </a:lnTo>
                  <a:lnTo>
                    <a:pt x="171" y="779"/>
                  </a:lnTo>
                  <a:lnTo>
                    <a:pt x="173" y="779"/>
                  </a:lnTo>
                  <a:lnTo>
                    <a:pt x="173" y="779"/>
                  </a:lnTo>
                  <a:lnTo>
                    <a:pt x="180" y="779"/>
                  </a:lnTo>
                  <a:lnTo>
                    <a:pt x="183" y="779"/>
                  </a:lnTo>
                  <a:lnTo>
                    <a:pt x="185" y="779"/>
                  </a:lnTo>
                  <a:lnTo>
                    <a:pt x="185" y="781"/>
                  </a:lnTo>
                  <a:lnTo>
                    <a:pt x="185" y="784"/>
                  </a:lnTo>
                  <a:lnTo>
                    <a:pt x="187" y="786"/>
                  </a:lnTo>
                  <a:lnTo>
                    <a:pt x="187" y="788"/>
                  </a:lnTo>
                  <a:lnTo>
                    <a:pt x="187" y="791"/>
                  </a:lnTo>
                  <a:lnTo>
                    <a:pt x="190" y="793"/>
                  </a:lnTo>
                  <a:lnTo>
                    <a:pt x="192" y="798"/>
                  </a:lnTo>
                  <a:lnTo>
                    <a:pt x="192" y="798"/>
                  </a:lnTo>
                  <a:lnTo>
                    <a:pt x="194" y="798"/>
                  </a:lnTo>
                  <a:lnTo>
                    <a:pt x="194" y="798"/>
                  </a:lnTo>
                  <a:lnTo>
                    <a:pt x="197" y="795"/>
                  </a:lnTo>
                  <a:lnTo>
                    <a:pt x="197" y="795"/>
                  </a:lnTo>
                  <a:lnTo>
                    <a:pt x="197" y="793"/>
                  </a:lnTo>
                  <a:lnTo>
                    <a:pt x="197" y="791"/>
                  </a:lnTo>
                  <a:lnTo>
                    <a:pt x="197" y="788"/>
                  </a:lnTo>
                  <a:lnTo>
                    <a:pt x="197" y="788"/>
                  </a:lnTo>
                  <a:lnTo>
                    <a:pt x="199" y="786"/>
                  </a:lnTo>
                  <a:lnTo>
                    <a:pt x="204" y="786"/>
                  </a:lnTo>
                  <a:lnTo>
                    <a:pt x="211" y="786"/>
                  </a:lnTo>
                  <a:lnTo>
                    <a:pt x="211" y="786"/>
                  </a:lnTo>
                  <a:lnTo>
                    <a:pt x="213" y="788"/>
                  </a:lnTo>
                  <a:lnTo>
                    <a:pt x="213" y="791"/>
                  </a:lnTo>
                  <a:lnTo>
                    <a:pt x="213" y="793"/>
                  </a:lnTo>
                  <a:lnTo>
                    <a:pt x="216" y="793"/>
                  </a:lnTo>
                  <a:lnTo>
                    <a:pt x="216" y="793"/>
                  </a:lnTo>
                  <a:lnTo>
                    <a:pt x="218" y="795"/>
                  </a:lnTo>
                  <a:lnTo>
                    <a:pt x="225" y="798"/>
                  </a:lnTo>
                  <a:lnTo>
                    <a:pt x="230" y="798"/>
                  </a:lnTo>
                  <a:lnTo>
                    <a:pt x="230" y="798"/>
                  </a:lnTo>
                  <a:lnTo>
                    <a:pt x="232" y="798"/>
                  </a:lnTo>
                  <a:lnTo>
                    <a:pt x="235" y="800"/>
                  </a:lnTo>
                  <a:lnTo>
                    <a:pt x="232" y="805"/>
                  </a:lnTo>
                  <a:lnTo>
                    <a:pt x="235" y="805"/>
                  </a:lnTo>
                  <a:lnTo>
                    <a:pt x="239" y="805"/>
                  </a:lnTo>
                  <a:lnTo>
                    <a:pt x="242" y="805"/>
                  </a:lnTo>
                  <a:lnTo>
                    <a:pt x="242" y="805"/>
                  </a:lnTo>
                  <a:lnTo>
                    <a:pt x="242" y="805"/>
                  </a:lnTo>
                  <a:lnTo>
                    <a:pt x="242" y="807"/>
                  </a:lnTo>
                  <a:lnTo>
                    <a:pt x="242" y="807"/>
                  </a:lnTo>
                  <a:lnTo>
                    <a:pt x="242" y="807"/>
                  </a:lnTo>
                  <a:lnTo>
                    <a:pt x="242" y="810"/>
                  </a:lnTo>
                  <a:lnTo>
                    <a:pt x="246" y="807"/>
                  </a:lnTo>
                  <a:lnTo>
                    <a:pt x="249" y="807"/>
                  </a:lnTo>
                  <a:lnTo>
                    <a:pt x="251" y="810"/>
                  </a:lnTo>
                  <a:lnTo>
                    <a:pt x="251" y="810"/>
                  </a:lnTo>
                  <a:lnTo>
                    <a:pt x="256" y="807"/>
                  </a:lnTo>
                  <a:lnTo>
                    <a:pt x="261" y="805"/>
                  </a:lnTo>
                  <a:lnTo>
                    <a:pt x="263" y="802"/>
                  </a:lnTo>
                  <a:lnTo>
                    <a:pt x="263" y="800"/>
                  </a:lnTo>
                  <a:lnTo>
                    <a:pt x="272" y="795"/>
                  </a:lnTo>
                  <a:lnTo>
                    <a:pt x="275" y="793"/>
                  </a:lnTo>
                  <a:lnTo>
                    <a:pt x="275" y="791"/>
                  </a:lnTo>
                  <a:lnTo>
                    <a:pt x="280" y="788"/>
                  </a:lnTo>
                  <a:lnTo>
                    <a:pt x="282" y="788"/>
                  </a:lnTo>
                  <a:lnTo>
                    <a:pt x="284" y="788"/>
                  </a:lnTo>
                  <a:lnTo>
                    <a:pt x="284" y="788"/>
                  </a:lnTo>
                  <a:lnTo>
                    <a:pt x="284" y="791"/>
                  </a:lnTo>
                  <a:lnTo>
                    <a:pt x="284" y="791"/>
                  </a:lnTo>
                  <a:lnTo>
                    <a:pt x="284" y="793"/>
                  </a:lnTo>
                  <a:lnTo>
                    <a:pt x="287" y="793"/>
                  </a:lnTo>
                  <a:lnTo>
                    <a:pt x="287" y="793"/>
                  </a:lnTo>
                  <a:lnTo>
                    <a:pt x="287" y="793"/>
                  </a:lnTo>
                  <a:lnTo>
                    <a:pt x="287" y="795"/>
                  </a:lnTo>
                  <a:lnTo>
                    <a:pt x="289" y="798"/>
                  </a:lnTo>
                  <a:lnTo>
                    <a:pt x="289" y="798"/>
                  </a:lnTo>
                  <a:lnTo>
                    <a:pt x="291" y="800"/>
                  </a:lnTo>
                  <a:lnTo>
                    <a:pt x="294" y="800"/>
                  </a:lnTo>
                  <a:lnTo>
                    <a:pt x="298" y="798"/>
                  </a:lnTo>
                  <a:lnTo>
                    <a:pt x="301" y="798"/>
                  </a:lnTo>
                  <a:lnTo>
                    <a:pt x="301" y="798"/>
                  </a:lnTo>
                  <a:lnTo>
                    <a:pt x="303" y="798"/>
                  </a:lnTo>
                  <a:lnTo>
                    <a:pt x="303" y="798"/>
                  </a:lnTo>
                  <a:lnTo>
                    <a:pt x="306" y="798"/>
                  </a:lnTo>
                  <a:lnTo>
                    <a:pt x="306" y="798"/>
                  </a:lnTo>
                  <a:lnTo>
                    <a:pt x="308" y="798"/>
                  </a:lnTo>
                  <a:lnTo>
                    <a:pt x="308" y="798"/>
                  </a:lnTo>
                  <a:lnTo>
                    <a:pt x="308" y="798"/>
                  </a:lnTo>
                  <a:lnTo>
                    <a:pt x="308" y="798"/>
                  </a:lnTo>
                  <a:lnTo>
                    <a:pt x="325" y="793"/>
                  </a:lnTo>
                  <a:lnTo>
                    <a:pt x="329" y="793"/>
                  </a:lnTo>
                  <a:lnTo>
                    <a:pt x="332" y="793"/>
                  </a:lnTo>
                  <a:lnTo>
                    <a:pt x="332" y="795"/>
                  </a:lnTo>
                  <a:lnTo>
                    <a:pt x="336" y="800"/>
                  </a:lnTo>
                  <a:lnTo>
                    <a:pt x="336" y="800"/>
                  </a:lnTo>
                  <a:lnTo>
                    <a:pt x="339" y="800"/>
                  </a:lnTo>
                  <a:lnTo>
                    <a:pt x="341" y="802"/>
                  </a:lnTo>
                  <a:lnTo>
                    <a:pt x="343" y="802"/>
                  </a:lnTo>
                  <a:lnTo>
                    <a:pt x="348" y="800"/>
                  </a:lnTo>
                  <a:lnTo>
                    <a:pt x="351" y="798"/>
                  </a:lnTo>
                  <a:lnTo>
                    <a:pt x="351" y="798"/>
                  </a:lnTo>
                  <a:lnTo>
                    <a:pt x="353" y="798"/>
                  </a:lnTo>
                  <a:lnTo>
                    <a:pt x="353" y="800"/>
                  </a:lnTo>
                  <a:lnTo>
                    <a:pt x="355" y="800"/>
                  </a:lnTo>
                  <a:lnTo>
                    <a:pt x="358" y="798"/>
                  </a:lnTo>
                  <a:lnTo>
                    <a:pt x="358" y="798"/>
                  </a:lnTo>
                  <a:lnTo>
                    <a:pt x="362" y="800"/>
                  </a:lnTo>
                  <a:lnTo>
                    <a:pt x="367" y="798"/>
                  </a:lnTo>
                  <a:lnTo>
                    <a:pt x="369" y="798"/>
                  </a:lnTo>
                  <a:lnTo>
                    <a:pt x="374" y="798"/>
                  </a:lnTo>
                  <a:lnTo>
                    <a:pt x="377" y="798"/>
                  </a:lnTo>
                  <a:lnTo>
                    <a:pt x="377" y="798"/>
                  </a:lnTo>
                  <a:lnTo>
                    <a:pt x="381" y="793"/>
                  </a:lnTo>
                  <a:lnTo>
                    <a:pt x="391" y="788"/>
                  </a:lnTo>
                  <a:lnTo>
                    <a:pt x="400" y="779"/>
                  </a:lnTo>
                  <a:lnTo>
                    <a:pt x="407" y="774"/>
                  </a:lnTo>
                  <a:lnTo>
                    <a:pt x="414" y="767"/>
                  </a:lnTo>
                  <a:lnTo>
                    <a:pt x="419" y="767"/>
                  </a:lnTo>
                  <a:lnTo>
                    <a:pt x="429" y="762"/>
                  </a:lnTo>
                  <a:lnTo>
                    <a:pt x="431" y="762"/>
                  </a:lnTo>
                  <a:lnTo>
                    <a:pt x="431" y="762"/>
                  </a:lnTo>
                  <a:lnTo>
                    <a:pt x="445" y="767"/>
                  </a:lnTo>
                  <a:lnTo>
                    <a:pt x="457" y="772"/>
                  </a:lnTo>
                  <a:lnTo>
                    <a:pt x="469" y="776"/>
                  </a:lnTo>
                  <a:lnTo>
                    <a:pt x="481" y="781"/>
                  </a:lnTo>
                  <a:lnTo>
                    <a:pt x="493" y="786"/>
                  </a:lnTo>
                  <a:lnTo>
                    <a:pt x="504" y="791"/>
                  </a:lnTo>
                  <a:lnTo>
                    <a:pt x="519" y="795"/>
                  </a:lnTo>
                  <a:lnTo>
                    <a:pt x="530" y="800"/>
                  </a:lnTo>
                  <a:lnTo>
                    <a:pt x="537" y="802"/>
                  </a:lnTo>
                  <a:lnTo>
                    <a:pt x="545" y="805"/>
                  </a:lnTo>
                  <a:lnTo>
                    <a:pt x="552" y="810"/>
                  </a:lnTo>
                  <a:lnTo>
                    <a:pt x="564" y="814"/>
                  </a:lnTo>
                  <a:lnTo>
                    <a:pt x="571" y="817"/>
                  </a:lnTo>
                  <a:lnTo>
                    <a:pt x="578" y="819"/>
                  </a:lnTo>
                  <a:lnTo>
                    <a:pt x="585" y="821"/>
                  </a:lnTo>
                  <a:lnTo>
                    <a:pt x="594" y="826"/>
                  </a:lnTo>
                  <a:lnTo>
                    <a:pt x="601" y="828"/>
                  </a:lnTo>
                  <a:lnTo>
                    <a:pt x="611" y="831"/>
                  </a:lnTo>
                  <a:lnTo>
                    <a:pt x="618" y="836"/>
                  </a:lnTo>
                  <a:lnTo>
                    <a:pt x="627" y="838"/>
                  </a:lnTo>
                  <a:lnTo>
                    <a:pt x="637" y="840"/>
                  </a:lnTo>
                  <a:lnTo>
                    <a:pt x="644" y="845"/>
                  </a:lnTo>
                  <a:lnTo>
                    <a:pt x="653" y="847"/>
                  </a:lnTo>
                  <a:lnTo>
                    <a:pt x="653" y="847"/>
                  </a:lnTo>
                  <a:lnTo>
                    <a:pt x="656" y="850"/>
                  </a:lnTo>
                  <a:lnTo>
                    <a:pt x="656" y="850"/>
                  </a:lnTo>
                  <a:lnTo>
                    <a:pt x="658" y="850"/>
                  </a:lnTo>
                  <a:lnTo>
                    <a:pt x="658" y="850"/>
                  </a:lnTo>
                  <a:lnTo>
                    <a:pt x="658" y="850"/>
                  </a:lnTo>
                  <a:lnTo>
                    <a:pt x="661" y="852"/>
                  </a:lnTo>
                  <a:lnTo>
                    <a:pt x="661" y="852"/>
                  </a:lnTo>
                  <a:lnTo>
                    <a:pt x="663" y="852"/>
                  </a:lnTo>
                  <a:lnTo>
                    <a:pt x="663" y="855"/>
                  </a:lnTo>
                  <a:lnTo>
                    <a:pt x="665" y="859"/>
                  </a:lnTo>
                  <a:lnTo>
                    <a:pt x="668" y="864"/>
                  </a:lnTo>
                  <a:lnTo>
                    <a:pt x="670" y="871"/>
                  </a:lnTo>
                  <a:lnTo>
                    <a:pt x="672" y="873"/>
                  </a:lnTo>
                  <a:lnTo>
                    <a:pt x="679" y="878"/>
                  </a:lnTo>
                  <a:lnTo>
                    <a:pt x="687" y="885"/>
                  </a:lnTo>
                  <a:lnTo>
                    <a:pt x="689" y="888"/>
                  </a:lnTo>
                  <a:lnTo>
                    <a:pt x="689" y="888"/>
                  </a:lnTo>
                  <a:lnTo>
                    <a:pt x="691" y="888"/>
                  </a:lnTo>
                  <a:lnTo>
                    <a:pt x="694" y="885"/>
                  </a:lnTo>
                  <a:lnTo>
                    <a:pt x="694" y="885"/>
                  </a:lnTo>
                  <a:lnTo>
                    <a:pt x="694" y="885"/>
                  </a:lnTo>
                  <a:lnTo>
                    <a:pt x="694" y="883"/>
                  </a:lnTo>
                  <a:lnTo>
                    <a:pt x="696" y="881"/>
                  </a:lnTo>
                  <a:lnTo>
                    <a:pt x="698" y="881"/>
                  </a:lnTo>
                  <a:lnTo>
                    <a:pt x="701" y="878"/>
                  </a:lnTo>
                  <a:lnTo>
                    <a:pt x="703" y="881"/>
                  </a:lnTo>
                  <a:lnTo>
                    <a:pt x="706" y="878"/>
                  </a:lnTo>
                  <a:lnTo>
                    <a:pt x="708" y="876"/>
                  </a:lnTo>
                  <a:lnTo>
                    <a:pt x="713" y="876"/>
                  </a:lnTo>
                  <a:lnTo>
                    <a:pt x="715" y="876"/>
                  </a:lnTo>
                  <a:lnTo>
                    <a:pt x="713" y="885"/>
                  </a:lnTo>
                  <a:lnTo>
                    <a:pt x="715" y="888"/>
                  </a:lnTo>
                  <a:lnTo>
                    <a:pt x="715" y="890"/>
                  </a:lnTo>
                  <a:lnTo>
                    <a:pt x="717" y="892"/>
                  </a:lnTo>
                  <a:lnTo>
                    <a:pt x="717" y="892"/>
                  </a:lnTo>
                  <a:lnTo>
                    <a:pt x="717" y="895"/>
                  </a:lnTo>
                  <a:lnTo>
                    <a:pt x="717" y="897"/>
                  </a:lnTo>
                  <a:lnTo>
                    <a:pt x="720" y="897"/>
                  </a:lnTo>
                  <a:lnTo>
                    <a:pt x="720" y="900"/>
                  </a:lnTo>
                  <a:lnTo>
                    <a:pt x="720" y="902"/>
                  </a:lnTo>
                  <a:lnTo>
                    <a:pt x="720" y="902"/>
                  </a:lnTo>
                  <a:lnTo>
                    <a:pt x="722" y="904"/>
                  </a:lnTo>
                  <a:lnTo>
                    <a:pt x="724" y="907"/>
                  </a:lnTo>
                  <a:lnTo>
                    <a:pt x="727" y="909"/>
                  </a:lnTo>
                  <a:lnTo>
                    <a:pt x="727" y="911"/>
                  </a:lnTo>
                  <a:lnTo>
                    <a:pt x="729" y="911"/>
                  </a:lnTo>
                  <a:lnTo>
                    <a:pt x="729" y="911"/>
                  </a:lnTo>
                  <a:lnTo>
                    <a:pt x="732" y="914"/>
                  </a:lnTo>
                  <a:lnTo>
                    <a:pt x="732" y="916"/>
                  </a:lnTo>
                  <a:lnTo>
                    <a:pt x="734" y="916"/>
                  </a:lnTo>
                  <a:lnTo>
                    <a:pt x="734" y="914"/>
                  </a:lnTo>
                  <a:lnTo>
                    <a:pt x="736" y="909"/>
                  </a:lnTo>
                  <a:lnTo>
                    <a:pt x="736" y="909"/>
                  </a:lnTo>
                  <a:lnTo>
                    <a:pt x="739" y="909"/>
                  </a:lnTo>
                  <a:lnTo>
                    <a:pt x="739" y="909"/>
                  </a:lnTo>
                  <a:lnTo>
                    <a:pt x="743" y="909"/>
                  </a:lnTo>
                  <a:lnTo>
                    <a:pt x="748" y="907"/>
                  </a:lnTo>
                  <a:lnTo>
                    <a:pt x="753" y="907"/>
                  </a:lnTo>
                  <a:lnTo>
                    <a:pt x="755" y="907"/>
                  </a:lnTo>
                  <a:lnTo>
                    <a:pt x="760" y="911"/>
                  </a:lnTo>
                  <a:lnTo>
                    <a:pt x="760" y="911"/>
                  </a:lnTo>
                  <a:lnTo>
                    <a:pt x="762" y="911"/>
                  </a:lnTo>
                  <a:lnTo>
                    <a:pt x="762" y="914"/>
                  </a:lnTo>
                  <a:lnTo>
                    <a:pt x="765" y="916"/>
                  </a:lnTo>
                  <a:lnTo>
                    <a:pt x="762" y="921"/>
                  </a:lnTo>
                  <a:lnTo>
                    <a:pt x="760" y="928"/>
                  </a:lnTo>
                  <a:lnTo>
                    <a:pt x="760" y="933"/>
                  </a:lnTo>
                  <a:lnTo>
                    <a:pt x="765" y="935"/>
                  </a:lnTo>
                  <a:lnTo>
                    <a:pt x="772" y="937"/>
                  </a:lnTo>
                  <a:lnTo>
                    <a:pt x="786" y="942"/>
                  </a:lnTo>
                  <a:lnTo>
                    <a:pt x="800" y="947"/>
                  </a:lnTo>
                  <a:lnTo>
                    <a:pt x="817" y="954"/>
                  </a:lnTo>
                  <a:lnTo>
                    <a:pt x="829" y="959"/>
                  </a:lnTo>
                  <a:lnTo>
                    <a:pt x="833" y="961"/>
                  </a:lnTo>
                  <a:lnTo>
                    <a:pt x="833" y="966"/>
                  </a:lnTo>
                  <a:lnTo>
                    <a:pt x="840" y="982"/>
                  </a:lnTo>
                  <a:lnTo>
                    <a:pt x="847" y="1001"/>
                  </a:lnTo>
                  <a:lnTo>
                    <a:pt x="862" y="1037"/>
                  </a:lnTo>
                  <a:lnTo>
                    <a:pt x="869" y="1056"/>
                  </a:lnTo>
                  <a:lnTo>
                    <a:pt x="876" y="1072"/>
                  </a:lnTo>
                  <a:lnTo>
                    <a:pt x="883" y="1091"/>
                  </a:lnTo>
                  <a:lnTo>
                    <a:pt x="890" y="1108"/>
                  </a:lnTo>
                  <a:lnTo>
                    <a:pt x="892" y="1110"/>
                  </a:lnTo>
                  <a:lnTo>
                    <a:pt x="892" y="1113"/>
                  </a:lnTo>
                  <a:lnTo>
                    <a:pt x="892" y="1115"/>
                  </a:lnTo>
                  <a:lnTo>
                    <a:pt x="890" y="1120"/>
                  </a:lnTo>
                  <a:lnTo>
                    <a:pt x="890" y="1127"/>
                  </a:lnTo>
                  <a:lnTo>
                    <a:pt x="890" y="1131"/>
                  </a:lnTo>
                  <a:lnTo>
                    <a:pt x="888" y="1139"/>
                  </a:lnTo>
                  <a:lnTo>
                    <a:pt x="888" y="1143"/>
                  </a:lnTo>
                  <a:lnTo>
                    <a:pt x="888" y="1150"/>
                  </a:lnTo>
                  <a:lnTo>
                    <a:pt x="885" y="1155"/>
                  </a:lnTo>
                  <a:lnTo>
                    <a:pt x="885" y="1162"/>
                  </a:lnTo>
                  <a:lnTo>
                    <a:pt x="885" y="1165"/>
                  </a:lnTo>
                  <a:lnTo>
                    <a:pt x="885" y="1169"/>
                  </a:lnTo>
                  <a:lnTo>
                    <a:pt x="885" y="1172"/>
                  </a:lnTo>
                  <a:lnTo>
                    <a:pt x="885" y="1174"/>
                  </a:lnTo>
                  <a:lnTo>
                    <a:pt x="885" y="1179"/>
                  </a:lnTo>
                  <a:lnTo>
                    <a:pt x="885" y="1179"/>
                  </a:lnTo>
                  <a:lnTo>
                    <a:pt x="885" y="1184"/>
                  </a:lnTo>
                  <a:lnTo>
                    <a:pt x="885" y="1184"/>
                  </a:lnTo>
                  <a:lnTo>
                    <a:pt x="885" y="1186"/>
                  </a:lnTo>
                  <a:lnTo>
                    <a:pt x="885" y="1186"/>
                  </a:lnTo>
                  <a:lnTo>
                    <a:pt x="885" y="1188"/>
                  </a:lnTo>
                  <a:lnTo>
                    <a:pt x="885" y="1188"/>
                  </a:lnTo>
                  <a:lnTo>
                    <a:pt x="888" y="1193"/>
                  </a:lnTo>
                  <a:lnTo>
                    <a:pt x="885" y="1200"/>
                  </a:lnTo>
                  <a:lnTo>
                    <a:pt x="885" y="1203"/>
                  </a:lnTo>
                  <a:lnTo>
                    <a:pt x="885" y="1205"/>
                  </a:lnTo>
                  <a:lnTo>
                    <a:pt x="883" y="1207"/>
                  </a:lnTo>
                  <a:lnTo>
                    <a:pt x="881" y="1210"/>
                  </a:lnTo>
                  <a:lnTo>
                    <a:pt x="878" y="1210"/>
                  </a:lnTo>
                  <a:lnTo>
                    <a:pt x="876" y="1214"/>
                  </a:lnTo>
                  <a:lnTo>
                    <a:pt x="871" y="1224"/>
                  </a:lnTo>
                  <a:lnTo>
                    <a:pt x="871" y="1226"/>
                  </a:lnTo>
                  <a:lnTo>
                    <a:pt x="864" y="1231"/>
                  </a:lnTo>
                  <a:lnTo>
                    <a:pt x="857" y="1236"/>
                  </a:lnTo>
                  <a:lnTo>
                    <a:pt x="855" y="1238"/>
                  </a:lnTo>
                  <a:lnTo>
                    <a:pt x="855" y="1240"/>
                  </a:lnTo>
                  <a:lnTo>
                    <a:pt x="855" y="1245"/>
                  </a:lnTo>
                  <a:lnTo>
                    <a:pt x="855" y="1247"/>
                  </a:lnTo>
                  <a:lnTo>
                    <a:pt x="855" y="1255"/>
                  </a:lnTo>
                  <a:lnTo>
                    <a:pt x="855" y="1262"/>
                  </a:lnTo>
                  <a:lnTo>
                    <a:pt x="857" y="1266"/>
                  </a:lnTo>
                  <a:lnTo>
                    <a:pt x="859" y="1274"/>
                  </a:lnTo>
                  <a:lnTo>
                    <a:pt x="862" y="1276"/>
                  </a:lnTo>
                  <a:lnTo>
                    <a:pt x="864" y="1278"/>
                  </a:lnTo>
                  <a:lnTo>
                    <a:pt x="871" y="1281"/>
                  </a:lnTo>
                  <a:lnTo>
                    <a:pt x="881" y="1285"/>
                  </a:lnTo>
                  <a:lnTo>
                    <a:pt x="890" y="1288"/>
                  </a:lnTo>
                  <a:lnTo>
                    <a:pt x="895" y="1288"/>
                  </a:lnTo>
                  <a:lnTo>
                    <a:pt x="909" y="1285"/>
                  </a:lnTo>
                  <a:lnTo>
                    <a:pt x="909" y="1285"/>
                  </a:lnTo>
                  <a:lnTo>
                    <a:pt x="918" y="1276"/>
                  </a:lnTo>
                  <a:lnTo>
                    <a:pt x="926" y="1269"/>
                  </a:lnTo>
                  <a:lnTo>
                    <a:pt x="935" y="1262"/>
                  </a:lnTo>
                  <a:lnTo>
                    <a:pt x="942" y="1252"/>
                  </a:lnTo>
                  <a:lnTo>
                    <a:pt x="952" y="1245"/>
                  </a:lnTo>
                  <a:lnTo>
                    <a:pt x="959" y="1236"/>
                  </a:lnTo>
                  <a:lnTo>
                    <a:pt x="966" y="1229"/>
                  </a:lnTo>
                  <a:lnTo>
                    <a:pt x="975" y="1221"/>
                  </a:lnTo>
                  <a:lnTo>
                    <a:pt x="982" y="1217"/>
                  </a:lnTo>
                  <a:lnTo>
                    <a:pt x="989" y="1212"/>
                  </a:lnTo>
                  <a:lnTo>
                    <a:pt x="999" y="1210"/>
                  </a:lnTo>
                  <a:lnTo>
                    <a:pt x="1006" y="1205"/>
                  </a:lnTo>
                  <a:lnTo>
                    <a:pt x="1013" y="1203"/>
                  </a:lnTo>
                  <a:lnTo>
                    <a:pt x="1020" y="1198"/>
                  </a:lnTo>
                  <a:lnTo>
                    <a:pt x="1023" y="1198"/>
                  </a:lnTo>
                  <a:lnTo>
                    <a:pt x="1030" y="1195"/>
                  </a:lnTo>
                  <a:lnTo>
                    <a:pt x="1037" y="1191"/>
                  </a:lnTo>
                  <a:lnTo>
                    <a:pt x="1046" y="1184"/>
                  </a:lnTo>
                  <a:lnTo>
                    <a:pt x="1056" y="1176"/>
                  </a:lnTo>
                  <a:lnTo>
                    <a:pt x="1063" y="1169"/>
                  </a:lnTo>
                  <a:lnTo>
                    <a:pt x="1065" y="1167"/>
                  </a:lnTo>
                  <a:lnTo>
                    <a:pt x="1072" y="1162"/>
                  </a:lnTo>
                  <a:lnTo>
                    <a:pt x="1082" y="1153"/>
                  </a:lnTo>
                  <a:lnTo>
                    <a:pt x="1089" y="1146"/>
                  </a:lnTo>
                  <a:lnTo>
                    <a:pt x="1098" y="1139"/>
                  </a:lnTo>
                  <a:lnTo>
                    <a:pt x="1108" y="1131"/>
                  </a:lnTo>
                  <a:lnTo>
                    <a:pt x="1110" y="1127"/>
                  </a:lnTo>
                  <a:lnTo>
                    <a:pt x="1110" y="1122"/>
                  </a:lnTo>
                  <a:lnTo>
                    <a:pt x="1110" y="1117"/>
                  </a:lnTo>
                  <a:lnTo>
                    <a:pt x="1110" y="1117"/>
                  </a:lnTo>
                  <a:lnTo>
                    <a:pt x="1108" y="1117"/>
                  </a:lnTo>
                  <a:lnTo>
                    <a:pt x="1108" y="1117"/>
                  </a:lnTo>
                  <a:lnTo>
                    <a:pt x="1105" y="1115"/>
                  </a:lnTo>
                  <a:lnTo>
                    <a:pt x="1103" y="1115"/>
                  </a:lnTo>
                  <a:lnTo>
                    <a:pt x="1103" y="1115"/>
                  </a:lnTo>
                  <a:lnTo>
                    <a:pt x="1101" y="1113"/>
                  </a:lnTo>
                  <a:lnTo>
                    <a:pt x="1101" y="1110"/>
                  </a:lnTo>
                  <a:lnTo>
                    <a:pt x="1101" y="1110"/>
                  </a:lnTo>
                  <a:lnTo>
                    <a:pt x="1101" y="1110"/>
                  </a:lnTo>
                  <a:lnTo>
                    <a:pt x="1101" y="1108"/>
                  </a:lnTo>
                  <a:lnTo>
                    <a:pt x="1098" y="1108"/>
                  </a:lnTo>
                  <a:lnTo>
                    <a:pt x="1098" y="1108"/>
                  </a:lnTo>
                  <a:lnTo>
                    <a:pt x="1098" y="1105"/>
                  </a:lnTo>
                  <a:lnTo>
                    <a:pt x="1098" y="1105"/>
                  </a:lnTo>
                  <a:lnTo>
                    <a:pt x="1096" y="1105"/>
                  </a:lnTo>
                  <a:lnTo>
                    <a:pt x="1096" y="1103"/>
                  </a:lnTo>
                  <a:lnTo>
                    <a:pt x="1096" y="1103"/>
                  </a:lnTo>
                  <a:lnTo>
                    <a:pt x="1096" y="1101"/>
                  </a:lnTo>
                  <a:lnTo>
                    <a:pt x="1096" y="1101"/>
                  </a:lnTo>
                  <a:lnTo>
                    <a:pt x="1096" y="1101"/>
                  </a:lnTo>
                  <a:lnTo>
                    <a:pt x="1094" y="1091"/>
                  </a:lnTo>
                  <a:lnTo>
                    <a:pt x="1094" y="1091"/>
                  </a:lnTo>
                  <a:lnTo>
                    <a:pt x="1091" y="1084"/>
                  </a:lnTo>
                  <a:lnTo>
                    <a:pt x="1082" y="1075"/>
                  </a:lnTo>
                  <a:lnTo>
                    <a:pt x="1087" y="1072"/>
                  </a:lnTo>
                  <a:lnTo>
                    <a:pt x="1094" y="1065"/>
                  </a:lnTo>
                  <a:lnTo>
                    <a:pt x="1105" y="1056"/>
                  </a:lnTo>
                  <a:lnTo>
                    <a:pt x="1108" y="1053"/>
                  </a:lnTo>
                  <a:lnTo>
                    <a:pt x="1124" y="1049"/>
                  </a:lnTo>
                  <a:lnTo>
                    <a:pt x="1139" y="1044"/>
                  </a:lnTo>
                  <a:lnTo>
                    <a:pt x="1153" y="1042"/>
                  </a:lnTo>
                  <a:lnTo>
                    <a:pt x="1167" y="1037"/>
                  </a:lnTo>
                  <a:lnTo>
                    <a:pt x="1181" y="1032"/>
                  </a:lnTo>
                  <a:lnTo>
                    <a:pt x="1195" y="1030"/>
                  </a:lnTo>
                  <a:lnTo>
                    <a:pt x="1210" y="1025"/>
                  </a:lnTo>
                  <a:lnTo>
                    <a:pt x="1224" y="1020"/>
                  </a:lnTo>
                  <a:lnTo>
                    <a:pt x="1224" y="1020"/>
                  </a:lnTo>
                  <a:lnTo>
                    <a:pt x="1224" y="1020"/>
                  </a:lnTo>
                  <a:lnTo>
                    <a:pt x="1226" y="1020"/>
                  </a:lnTo>
                  <a:lnTo>
                    <a:pt x="1226" y="1020"/>
                  </a:lnTo>
                  <a:lnTo>
                    <a:pt x="1226" y="1018"/>
                  </a:lnTo>
                  <a:lnTo>
                    <a:pt x="1226" y="1018"/>
                  </a:lnTo>
                  <a:lnTo>
                    <a:pt x="1226" y="1018"/>
                  </a:lnTo>
                  <a:lnTo>
                    <a:pt x="1226" y="1018"/>
                  </a:lnTo>
                  <a:lnTo>
                    <a:pt x="1228" y="1013"/>
                  </a:lnTo>
                  <a:lnTo>
                    <a:pt x="1228" y="1006"/>
                  </a:lnTo>
                  <a:lnTo>
                    <a:pt x="1231" y="1001"/>
                  </a:lnTo>
                  <a:lnTo>
                    <a:pt x="1231" y="997"/>
                  </a:lnTo>
                  <a:lnTo>
                    <a:pt x="1233" y="989"/>
                  </a:lnTo>
                  <a:lnTo>
                    <a:pt x="1233" y="985"/>
                  </a:lnTo>
                  <a:lnTo>
                    <a:pt x="1236" y="980"/>
                  </a:lnTo>
                  <a:lnTo>
                    <a:pt x="1236" y="973"/>
                  </a:lnTo>
                  <a:lnTo>
                    <a:pt x="1238" y="971"/>
                  </a:lnTo>
                  <a:lnTo>
                    <a:pt x="1240" y="966"/>
                  </a:lnTo>
                  <a:lnTo>
                    <a:pt x="1240" y="966"/>
                  </a:lnTo>
                  <a:lnTo>
                    <a:pt x="1240" y="963"/>
                  </a:lnTo>
                  <a:lnTo>
                    <a:pt x="1240" y="963"/>
                  </a:lnTo>
                  <a:lnTo>
                    <a:pt x="1243" y="963"/>
                  </a:lnTo>
                  <a:lnTo>
                    <a:pt x="1243" y="961"/>
                  </a:lnTo>
                  <a:lnTo>
                    <a:pt x="1247" y="956"/>
                  </a:lnTo>
                  <a:lnTo>
                    <a:pt x="1250" y="956"/>
                  </a:lnTo>
                  <a:lnTo>
                    <a:pt x="1250" y="954"/>
                  </a:lnTo>
                  <a:lnTo>
                    <a:pt x="1250" y="954"/>
                  </a:lnTo>
                  <a:lnTo>
                    <a:pt x="1247" y="952"/>
                  </a:lnTo>
                  <a:lnTo>
                    <a:pt x="1247" y="952"/>
                  </a:lnTo>
                  <a:lnTo>
                    <a:pt x="1250" y="949"/>
                  </a:lnTo>
                  <a:lnTo>
                    <a:pt x="1252" y="942"/>
                  </a:lnTo>
                  <a:lnTo>
                    <a:pt x="1262" y="935"/>
                  </a:lnTo>
                  <a:lnTo>
                    <a:pt x="1264" y="933"/>
                  </a:lnTo>
                  <a:lnTo>
                    <a:pt x="1264" y="933"/>
                  </a:lnTo>
                  <a:lnTo>
                    <a:pt x="1264" y="930"/>
                  </a:lnTo>
                  <a:lnTo>
                    <a:pt x="1264" y="928"/>
                  </a:lnTo>
                  <a:lnTo>
                    <a:pt x="1266" y="926"/>
                  </a:lnTo>
                  <a:lnTo>
                    <a:pt x="1269" y="921"/>
                  </a:lnTo>
                  <a:lnTo>
                    <a:pt x="1269" y="916"/>
                  </a:lnTo>
                  <a:lnTo>
                    <a:pt x="1276" y="907"/>
                  </a:lnTo>
                  <a:lnTo>
                    <a:pt x="1281" y="897"/>
                  </a:lnTo>
                  <a:lnTo>
                    <a:pt x="1285" y="888"/>
                  </a:lnTo>
                  <a:lnTo>
                    <a:pt x="1288" y="883"/>
                  </a:lnTo>
                  <a:lnTo>
                    <a:pt x="1295" y="873"/>
                  </a:lnTo>
                  <a:lnTo>
                    <a:pt x="1297" y="873"/>
                  </a:lnTo>
                  <a:lnTo>
                    <a:pt x="1299" y="871"/>
                  </a:lnTo>
                  <a:lnTo>
                    <a:pt x="1299" y="869"/>
                  </a:lnTo>
                  <a:lnTo>
                    <a:pt x="1302" y="869"/>
                  </a:lnTo>
                  <a:lnTo>
                    <a:pt x="1304" y="866"/>
                  </a:lnTo>
                  <a:lnTo>
                    <a:pt x="1307" y="864"/>
                  </a:lnTo>
                  <a:lnTo>
                    <a:pt x="1307" y="862"/>
                  </a:lnTo>
                  <a:lnTo>
                    <a:pt x="1309" y="862"/>
                  </a:lnTo>
                  <a:lnTo>
                    <a:pt x="1316" y="859"/>
                  </a:lnTo>
                  <a:lnTo>
                    <a:pt x="1318" y="859"/>
                  </a:lnTo>
                  <a:lnTo>
                    <a:pt x="1321" y="855"/>
                  </a:lnTo>
                  <a:lnTo>
                    <a:pt x="1326" y="850"/>
                  </a:lnTo>
                  <a:lnTo>
                    <a:pt x="1326" y="847"/>
                  </a:lnTo>
                  <a:lnTo>
                    <a:pt x="1326" y="847"/>
                  </a:lnTo>
                  <a:lnTo>
                    <a:pt x="1326" y="845"/>
                  </a:lnTo>
                  <a:lnTo>
                    <a:pt x="1328" y="843"/>
                  </a:lnTo>
                  <a:lnTo>
                    <a:pt x="1328" y="840"/>
                  </a:lnTo>
                  <a:lnTo>
                    <a:pt x="1328" y="840"/>
                  </a:lnTo>
                  <a:lnTo>
                    <a:pt x="1328" y="838"/>
                  </a:lnTo>
                  <a:lnTo>
                    <a:pt x="1330" y="838"/>
                  </a:lnTo>
                  <a:lnTo>
                    <a:pt x="1330" y="838"/>
                  </a:lnTo>
                  <a:lnTo>
                    <a:pt x="1333" y="836"/>
                  </a:lnTo>
                  <a:lnTo>
                    <a:pt x="1333" y="836"/>
                  </a:lnTo>
                  <a:lnTo>
                    <a:pt x="1333" y="836"/>
                  </a:lnTo>
                  <a:lnTo>
                    <a:pt x="1333" y="833"/>
                  </a:lnTo>
                  <a:lnTo>
                    <a:pt x="1333" y="83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9F6BA1FA-9551-4B05-B53B-8FF64C82F8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08257" y="1318053"/>
              <a:ext cx="2497242" cy="3034920"/>
            </a:xfrm>
            <a:custGeom>
              <a:avLst/>
              <a:gdLst>
                <a:gd name="T0" fmla="*/ 493 w 2234"/>
                <a:gd name="T1" fmla="*/ 677 h 2715"/>
                <a:gd name="T2" fmla="*/ 538 w 2234"/>
                <a:gd name="T3" fmla="*/ 1309 h 2715"/>
                <a:gd name="T4" fmla="*/ 559 w 2234"/>
                <a:gd name="T5" fmla="*/ 1037 h 2715"/>
                <a:gd name="T6" fmla="*/ 493 w 2234"/>
                <a:gd name="T7" fmla="*/ 904 h 2715"/>
                <a:gd name="T8" fmla="*/ 1309 w 2234"/>
                <a:gd name="T9" fmla="*/ 1321 h 2715"/>
                <a:gd name="T10" fmla="*/ 1174 w 2234"/>
                <a:gd name="T11" fmla="*/ 1413 h 2715"/>
                <a:gd name="T12" fmla="*/ 987 w 2234"/>
                <a:gd name="T13" fmla="*/ 1243 h 2715"/>
                <a:gd name="T14" fmla="*/ 836 w 2234"/>
                <a:gd name="T15" fmla="*/ 1101 h 2715"/>
                <a:gd name="T16" fmla="*/ 876 w 2234"/>
                <a:gd name="T17" fmla="*/ 1394 h 2715"/>
                <a:gd name="T18" fmla="*/ 767 w 2234"/>
                <a:gd name="T19" fmla="*/ 1375 h 2715"/>
                <a:gd name="T20" fmla="*/ 412 w 2234"/>
                <a:gd name="T21" fmla="*/ 1354 h 2715"/>
                <a:gd name="T22" fmla="*/ 396 w 2234"/>
                <a:gd name="T23" fmla="*/ 1465 h 2715"/>
                <a:gd name="T24" fmla="*/ 611 w 2234"/>
                <a:gd name="T25" fmla="*/ 2116 h 2715"/>
                <a:gd name="T26" fmla="*/ 1070 w 2234"/>
                <a:gd name="T27" fmla="*/ 1790 h 2715"/>
                <a:gd name="T28" fmla="*/ 1188 w 2234"/>
                <a:gd name="T29" fmla="*/ 1657 h 2715"/>
                <a:gd name="T30" fmla="*/ 1219 w 2234"/>
                <a:gd name="T31" fmla="*/ 1191 h 2715"/>
                <a:gd name="T32" fmla="*/ 1387 w 2234"/>
                <a:gd name="T33" fmla="*/ 1155 h 2715"/>
                <a:gd name="T34" fmla="*/ 1430 w 2234"/>
                <a:gd name="T35" fmla="*/ 1704 h 2715"/>
                <a:gd name="T36" fmla="*/ 1385 w 2234"/>
                <a:gd name="T37" fmla="*/ 1799 h 2715"/>
                <a:gd name="T38" fmla="*/ 954 w 2234"/>
                <a:gd name="T39" fmla="*/ 873 h 2715"/>
                <a:gd name="T40" fmla="*/ 796 w 2234"/>
                <a:gd name="T41" fmla="*/ 987 h 2715"/>
                <a:gd name="T42" fmla="*/ 673 w 2234"/>
                <a:gd name="T43" fmla="*/ 992 h 2715"/>
                <a:gd name="T44" fmla="*/ 632 w 2234"/>
                <a:gd name="T45" fmla="*/ 658 h 2715"/>
                <a:gd name="T46" fmla="*/ 1479 w 2234"/>
                <a:gd name="T47" fmla="*/ 942 h 2715"/>
                <a:gd name="T48" fmla="*/ 907 w 2234"/>
                <a:gd name="T49" fmla="*/ 689 h 2715"/>
                <a:gd name="T50" fmla="*/ 916 w 2234"/>
                <a:gd name="T51" fmla="*/ 800 h 2715"/>
                <a:gd name="T52" fmla="*/ 1517 w 2234"/>
                <a:gd name="T53" fmla="*/ 987 h 2715"/>
                <a:gd name="T54" fmla="*/ 1023 w 2234"/>
                <a:gd name="T55" fmla="*/ 180 h 2715"/>
                <a:gd name="T56" fmla="*/ 990 w 2234"/>
                <a:gd name="T57" fmla="*/ 478 h 2715"/>
                <a:gd name="T58" fmla="*/ 971 w 2234"/>
                <a:gd name="T59" fmla="*/ 632 h 2715"/>
                <a:gd name="T60" fmla="*/ 1139 w 2234"/>
                <a:gd name="T61" fmla="*/ 490 h 2715"/>
                <a:gd name="T62" fmla="*/ 1169 w 2234"/>
                <a:gd name="T63" fmla="*/ 161 h 2715"/>
                <a:gd name="T64" fmla="*/ 928 w 2234"/>
                <a:gd name="T65" fmla="*/ 109 h 2715"/>
                <a:gd name="T66" fmla="*/ 710 w 2234"/>
                <a:gd name="T67" fmla="*/ 478 h 2715"/>
                <a:gd name="T68" fmla="*/ 800 w 2234"/>
                <a:gd name="T69" fmla="*/ 525 h 2715"/>
                <a:gd name="T70" fmla="*/ 919 w 2234"/>
                <a:gd name="T71" fmla="*/ 476 h 2715"/>
                <a:gd name="T72" fmla="*/ 774 w 2234"/>
                <a:gd name="T73" fmla="*/ 322 h 2715"/>
                <a:gd name="T74" fmla="*/ 694 w 2234"/>
                <a:gd name="T75" fmla="*/ 765 h 2715"/>
                <a:gd name="T76" fmla="*/ 637 w 2234"/>
                <a:gd name="T77" fmla="*/ 722 h 2715"/>
                <a:gd name="T78" fmla="*/ 883 w 2234"/>
                <a:gd name="T79" fmla="*/ 570 h 2715"/>
                <a:gd name="T80" fmla="*/ 1709 w 2234"/>
                <a:gd name="T81" fmla="*/ 2277 h 2715"/>
                <a:gd name="T82" fmla="*/ 1974 w 2234"/>
                <a:gd name="T83" fmla="*/ 1536 h 2715"/>
                <a:gd name="T84" fmla="*/ 2088 w 2234"/>
                <a:gd name="T85" fmla="*/ 1489 h 2715"/>
                <a:gd name="T86" fmla="*/ 1891 w 2234"/>
                <a:gd name="T87" fmla="*/ 1345 h 2715"/>
                <a:gd name="T88" fmla="*/ 1917 w 2234"/>
                <a:gd name="T89" fmla="*/ 1266 h 2715"/>
                <a:gd name="T90" fmla="*/ 2017 w 2234"/>
                <a:gd name="T91" fmla="*/ 1290 h 2715"/>
                <a:gd name="T92" fmla="*/ 1976 w 2234"/>
                <a:gd name="T93" fmla="*/ 1181 h 2715"/>
                <a:gd name="T94" fmla="*/ 1792 w 2234"/>
                <a:gd name="T95" fmla="*/ 1148 h 2715"/>
                <a:gd name="T96" fmla="*/ 1669 w 2234"/>
                <a:gd name="T97" fmla="*/ 1046 h 2715"/>
                <a:gd name="T98" fmla="*/ 1522 w 2234"/>
                <a:gd name="T99" fmla="*/ 1004 h 2715"/>
                <a:gd name="T100" fmla="*/ 1394 w 2234"/>
                <a:gd name="T101" fmla="*/ 914 h 2715"/>
                <a:gd name="T102" fmla="*/ 1143 w 2234"/>
                <a:gd name="T103" fmla="*/ 852 h 2715"/>
                <a:gd name="T104" fmla="*/ 1125 w 2234"/>
                <a:gd name="T105" fmla="*/ 1051 h 2715"/>
                <a:gd name="T106" fmla="*/ 1120 w 2234"/>
                <a:gd name="T107" fmla="*/ 1143 h 2715"/>
                <a:gd name="T108" fmla="*/ 1404 w 2234"/>
                <a:gd name="T109" fmla="*/ 1134 h 2715"/>
                <a:gd name="T110" fmla="*/ 1662 w 2234"/>
                <a:gd name="T111" fmla="*/ 1292 h 2715"/>
                <a:gd name="T112" fmla="*/ 1610 w 2234"/>
                <a:gd name="T113" fmla="*/ 1591 h 2715"/>
                <a:gd name="T114" fmla="*/ 1756 w 2234"/>
                <a:gd name="T115" fmla="*/ 1558 h 2715"/>
                <a:gd name="T116" fmla="*/ 1976 w 2234"/>
                <a:gd name="T117" fmla="*/ 1638 h 2715"/>
                <a:gd name="T118" fmla="*/ 2230 w 2234"/>
                <a:gd name="T119" fmla="*/ 1714 h 2715"/>
                <a:gd name="T120" fmla="*/ 1726 w 2234"/>
                <a:gd name="T121" fmla="*/ 2616 h 2715"/>
                <a:gd name="T122" fmla="*/ 1714 w 2234"/>
                <a:gd name="T123" fmla="*/ 1532 h 2715"/>
                <a:gd name="T124" fmla="*/ 1598 w 2234"/>
                <a:gd name="T125" fmla="*/ 2043 h 2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34" h="2715">
                  <a:moveTo>
                    <a:pt x="225" y="1278"/>
                  </a:moveTo>
                  <a:lnTo>
                    <a:pt x="225" y="1278"/>
                  </a:lnTo>
                  <a:lnTo>
                    <a:pt x="225" y="1278"/>
                  </a:lnTo>
                  <a:lnTo>
                    <a:pt x="225" y="1281"/>
                  </a:lnTo>
                  <a:lnTo>
                    <a:pt x="225" y="1281"/>
                  </a:lnTo>
                  <a:lnTo>
                    <a:pt x="228" y="1281"/>
                  </a:lnTo>
                  <a:lnTo>
                    <a:pt x="228" y="1281"/>
                  </a:lnTo>
                  <a:lnTo>
                    <a:pt x="230" y="1281"/>
                  </a:lnTo>
                  <a:lnTo>
                    <a:pt x="228" y="1281"/>
                  </a:lnTo>
                  <a:lnTo>
                    <a:pt x="225" y="1278"/>
                  </a:lnTo>
                  <a:lnTo>
                    <a:pt x="225" y="1278"/>
                  </a:lnTo>
                  <a:close/>
                  <a:moveTo>
                    <a:pt x="1030" y="1887"/>
                  </a:moveTo>
                  <a:lnTo>
                    <a:pt x="1030" y="1887"/>
                  </a:lnTo>
                  <a:lnTo>
                    <a:pt x="1027" y="1887"/>
                  </a:lnTo>
                  <a:lnTo>
                    <a:pt x="1027" y="1887"/>
                  </a:lnTo>
                  <a:lnTo>
                    <a:pt x="1027" y="1884"/>
                  </a:lnTo>
                  <a:lnTo>
                    <a:pt x="1025" y="1887"/>
                  </a:lnTo>
                  <a:lnTo>
                    <a:pt x="1025" y="1887"/>
                  </a:lnTo>
                  <a:lnTo>
                    <a:pt x="1025" y="1887"/>
                  </a:lnTo>
                  <a:lnTo>
                    <a:pt x="1025" y="1887"/>
                  </a:lnTo>
                  <a:lnTo>
                    <a:pt x="1025" y="1887"/>
                  </a:lnTo>
                  <a:lnTo>
                    <a:pt x="1025" y="1889"/>
                  </a:lnTo>
                  <a:lnTo>
                    <a:pt x="1025" y="1889"/>
                  </a:lnTo>
                  <a:lnTo>
                    <a:pt x="1027" y="1887"/>
                  </a:lnTo>
                  <a:lnTo>
                    <a:pt x="1027" y="1887"/>
                  </a:lnTo>
                  <a:lnTo>
                    <a:pt x="1030" y="1889"/>
                  </a:lnTo>
                  <a:lnTo>
                    <a:pt x="1027" y="1889"/>
                  </a:lnTo>
                  <a:lnTo>
                    <a:pt x="1027" y="1889"/>
                  </a:lnTo>
                  <a:lnTo>
                    <a:pt x="1025" y="1891"/>
                  </a:lnTo>
                  <a:lnTo>
                    <a:pt x="1027" y="1891"/>
                  </a:lnTo>
                  <a:lnTo>
                    <a:pt x="1030" y="1889"/>
                  </a:lnTo>
                  <a:lnTo>
                    <a:pt x="1030" y="1891"/>
                  </a:lnTo>
                  <a:lnTo>
                    <a:pt x="1032" y="1889"/>
                  </a:lnTo>
                  <a:lnTo>
                    <a:pt x="1035" y="1887"/>
                  </a:lnTo>
                  <a:lnTo>
                    <a:pt x="1035" y="1887"/>
                  </a:lnTo>
                  <a:lnTo>
                    <a:pt x="1035" y="1887"/>
                  </a:lnTo>
                  <a:lnTo>
                    <a:pt x="1030" y="1887"/>
                  </a:lnTo>
                  <a:close/>
                  <a:moveTo>
                    <a:pt x="1001" y="1934"/>
                  </a:moveTo>
                  <a:lnTo>
                    <a:pt x="1001" y="1934"/>
                  </a:lnTo>
                  <a:lnTo>
                    <a:pt x="1001" y="1934"/>
                  </a:lnTo>
                  <a:lnTo>
                    <a:pt x="1001" y="1932"/>
                  </a:lnTo>
                  <a:lnTo>
                    <a:pt x="999" y="1932"/>
                  </a:lnTo>
                  <a:lnTo>
                    <a:pt x="999" y="1932"/>
                  </a:lnTo>
                  <a:lnTo>
                    <a:pt x="999" y="1934"/>
                  </a:lnTo>
                  <a:lnTo>
                    <a:pt x="994" y="1934"/>
                  </a:lnTo>
                  <a:lnTo>
                    <a:pt x="994" y="1934"/>
                  </a:lnTo>
                  <a:lnTo>
                    <a:pt x="994" y="1934"/>
                  </a:lnTo>
                  <a:lnTo>
                    <a:pt x="994" y="1936"/>
                  </a:lnTo>
                  <a:lnTo>
                    <a:pt x="994" y="1936"/>
                  </a:lnTo>
                  <a:lnTo>
                    <a:pt x="997" y="1936"/>
                  </a:lnTo>
                  <a:lnTo>
                    <a:pt x="997" y="1936"/>
                  </a:lnTo>
                  <a:lnTo>
                    <a:pt x="999" y="1939"/>
                  </a:lnTo>
                  <a:lnTo>
                    <a:pt x="999" y="1941"/>
                  </a:lnTo>
                  <a:lnTo>
                    <a:pt x="1001" y="1941"/>
                  </a:lnTo>
                  <a:lnTo>
                    <a:pt x="1004" y="1939"/>
                  </a:lnTo>
                  <a:lnTo>
                    <a:pt x="1004" y="1936"/>
                  </a:lnTo>
                  <a:lnTo>
                    <a:pt x="1004" y="1936"/>
                  </a:lnTo>
                  <a:lnTo>
                    <a:pt x="1004" y="1936"/>
                  </a:lnTo>
                  <a:lnTo>
                    <a:pt x="1001" y="1934"/>
                  </a:lnTo>
                  <a:close/>
                  <a:moveTo>
                    <a:pt x="495" y="717"/>
                  </a:moveTo>
                  <a:lnTo>
                    <a:pt x="495" y="717"/>
                  </a:lnTo>
                  <a:lnTo>
                    <a:pt x="497" y="717"/>
                  </a:lnTo>
                  <a:lnTo>
                    <a:pt x="495" y="717"/>
                  </a:lnTo>
                  <a:close/>
                  <a:moveTo>
                    <a:pt x="306" y="1347"/>
                  </a:moveTo>
                  <a:lnTo>
                    <a:pt x="306" y="1347"/>
                  </a:lnTo>
                  <a:lnTo>
                    <a:pt x="306" y="1347"/>
                  </a:lnTo>
                  <a:lnTo>
                    <a:pt x="303" y="1347"/>
                  </a:lnTo>
                  <a:lnTo>
                    <a:pt x="303" y="1349"/>
                  </a:lnTo>
                  <a:lnTo>
                    <a:pt x="303" y="1349"/>
                  </a:lnTo>
                  <a:lnTo>
                    <a:pt x="303" y="1349"/>
                  </a:lnTo>
                  <a:lnTo>
                    <a:pt x="301" y="1349"/>
                  </a:lnTo>
                  <a:lnTo>
                    <a:pt x="301" y="1352"/>
                  </a:lnTo>
                  <a:lnTo>
                    <a:pt x="303" y="1354"/>
                  </a:lnTo>
                  <a:lnTo>
                    <a:pt x="306" y="1354"/>
                  </a:lnTo>
                  <a:lnTo>
                    <a:pt x="306" y="1354"/>
                  </a:lnTo>
                  <a:lnTo>
                    <a:pt x="306" y="1352"/>
                  </a:lnTo>
                  <a:lnTo>
                    <a:pt x="308" y="1349"/>
                  </a:lnTo>
                  <a:lnTo>
                    <a:pt x="308" y="1349"/>
                  </a:lnTo>
                  <a:lnTo>
                    <a:pt x="308" y="1349"/>
                  </a:lnTo>
                  <a:lnTo>
                    <a:pt x="310" y="1349"/>
                  </a:lnTo>
                  <a:lnTo>
                    <a:pt x="310" y="1349"/>
                  </a:lnTo>
                  <a:lnTo>
                    <a:pt x="313" y="1349"/>
                  </a:lnTo>
                  <a:lnTo>
                    <a:pt x="313" y="1347"/>
                  </a:lnTo>
                  <a:lnTo>
                    <a:pt x="310" y="1347"/>
                  </a:lnTo>
                  <a:lnTo>
                    <a:pt x="306" y="1347"/>
                  </a:lnTo>
                  <a:lnTo>
                    <a:pt x="306" y="1347"/>
                  </a:lnTo>
                  <a:close/>
                  <a:moveTo>
                    <a:pt x="235" y="1371"/>
                  </a:moveTo>
                  <a:lnTo>
                    <a:pt x="237" y="1371"/>
                  </a:lnTo>
                  <a:lnTo>
                    <a:pt x="244" y="1373"/>
                  </a:lnTo>
                  <a:lnTo>
                    <a:pt x="244" y="1371"/>
                  </a:lnTo>
                  <a:lnTo>
                    <a:pt x="247" y="1371"/>
                  </a:lnTo>
                  <a:lnTo>
                    <a:pt x="247" y="1368"/>
                  </a:lnTo>
                  <a:lnTo>
                    <a:pt x="244" y="1368"/>
                  </a:lnTo>
                  <a:lnTo>
                    <a:pt x="239" y="1368"/>
                  </a:lnTo>
                  <a:lnTo>
                    <a:pt x="239" y="1371"/>
                  </a:lnTo>
                  <a:lnTo>
                    <a:pt x="239" y="1371"/>
                  </a:lnTo>
                  <a:lnTo>
                    <a:pt x="239" y="1371"/>
                  </a:lnTo>
                  <a:lnTo>
                    <a:pt x="242" y="1371"/>
                  </a:lnTo>
                  <a:lnTo>
                    <a:pt x="242" y="1371"/>
                  </a:lnTo>
                  <a:lnTo>
                    <a:pt x="239" y="1371"/>
                  </a:lnTo>
                  <a:lnTo>
                    <a:pt x="235" y="1371"/>
                  </a:lnTo>
                  <a:lnTo>
                    <a:pt x="235" y="1371"/>
                  </a:lnTo>
                  <a:lnTo>
                    <a:pt x="235" y="1371"/>
                  </a:lnTo>
                  <a:close/>
                  <a:moveTo>
                    <a:pt x="230" y="1300"/>
                  </a:moveTo>
                  <a:lnTo>
                    <a:pt x="230" y="1300"/>
                  </a:lnTo>
                  <a:lnTo>
                    <a:pt x="230" y="1300"/>
                  </a:lnTo>
                  <a:lnTo>
                    <a:pt x="230" y="1300"/>
                  </a:lnTo>
                  <a:lnTo>
                    <a:pt x="230" y="1300"/>
                  </a:lnTo>
                  <a:lnTo>
                    <a:pt x="232" y="1304"/>
                  </a:lnTo>
                  <a:lnTo>
                    <a:pt x="232" y="1304"/>
                  </a:lnTo>
                  <a:lnTo>
                    <a:pt x="232" y="1304"/>
                  </a:lnTo>
                  <a:lnTo>
                    <a:pt x="232" y="1302"/>
                  </a:lnTo>
                  <a:lnTo>
                    <a:pt x="230" y="1300"/>
                  </a:lnTo>
                  <a:lnTo>
                    <a:pt x="230" y="1300"/>
                  </a:lnTo>
                  <a:close/>
                  <a:moveTo>
                    <a:pt x="242" y="1309"/>
                  </a:moveTo>
                  <a:lnTo>
                    <a:pt x="242" y="1309"/>
                  </a:lnTo>
                  <a:lnTo>
                    <a:pt x="239" y="1307"/>
                  </a:lnTo>
                  <a:lnTo>
                    <a:pt x="237" y="1307"/>
                  </a:lnTo>
                  <a:lnTo>
                    <a:pt x="237" y="1307"/>
                  </a:lnTo>
                  <a:lnTo>
                    <a:pt x="235" y="1307"/>
                  </a:lnTo>
                  <a:lnTo>
                    <a:pt x="235" y="1307"/>
                  </a:lnTo>
                  <a:lnTo>
                    <a:pt x="235" y="1307"/>
                  </a:lnTo>
                  <a:lnTo>
                    <a:pt x="242" y="1309"/>
                  </a:lnTo>
                  <a:close/>
                  <a:moveTo>
                    <a:pt x="822" y="1101"/>
                  </a:moveTo>
                  <a:lnTo>
                    <a:pt x="822" y="1101"/>
                  </a:lnTo>
                  <a:lnTo>
                    <a:pt x="822" y="1101"/>
                  </a:lnTo>
                  <a:lnTo>
                    <a:pt x="822" y="1101"/>
                  </a:lnTo>
                  <a:close/>
                  <a:moveTo>
                    <a:pt x="817" y="1174"/>
                  </a:moveTo>
                  <a:lnTo>
                    <a:pt x="819" y="1174"/>
                  </a:lnTo>
                  <a:lnTo>
                    <a:pt x="819" y="1174"/>
                  </a:lnTo>
                  <a:lnTo>
                    <a:pt x="817" y="1174"/>
                  </a:lnTo>
                  <a:close/>
                  <a:moveTo>
                    <a:pt x="890" y="1297"/>
                  </a:moveTo>
                  <a:lnTo>
                    <a:pt x="890" y="1297"/>
                  </a:lnTo>
                  <a:lnTo>
                    <a:pt x="890" y="1297"/>
                  </a:lnTo>
                  <a:lnTo>
                    <a:pt x="890" y="1297"/>
                  </a:lnTo>
                  <a:close/>
                  <a:moveTo>
                    <a:pt x="1056" y="1863"/>
                  </a:moveTo>
                  <a:lnTo>
                    <a:pt x="1054" y="1861"/>
                  </a:lnTo>
                  <a:lnTo>
                    <a:pt x="1054" y="1861"/>
                  </a:lnTo>
                  <a:lnTo>
                    <a:pt x="1051" y="1861"/>
                  </a:lnTo>
                  <a:lnTo>
                    <a:pt x="1051" y="1861"/>
                  </a:lnTo>
                  <a:lnTo>
                    <a:pt x="1051" y="1861"/>
                  </a:lnTo>
                  <a:lnTo>
                    <a:pt x="1051" y="1861"/>
                  </a:lnTo>
                  <a:lnTo>
                    <a:pt x="1051" y="1861"/>
                  </a:lnTo>
                  <a:lnTo>
                    <a:pt x="1051" y="1861"/>
                  </a:lnTo>
                  <a:lnTo>
                    <a:pt x="1056" y="1863"/>
                  </a:lnTo>
                  <a:lnTo>
                    <a:pt x="1056" y="1863"/>
                  </a:lnTo>
                  <a:lnTo>
                    <a:pt x="1056" y="1863"/>
                  </a:lnTo>
                  <a:lnTo>
                    <a:pt x="1056" y="1863"/>
                  </a:lnTo>
                  <a:close/>
                  <a:moveTo>
                    <a:pt x="1255" y="1444"/>
                  </a:moveTo>
                  <a:lnTo>
                    <a:pt x="1255" y="1444"/>
                  </a:lnTo>
                  <a:lnTo>
                    <a:pt x="1255" y="1444"/>
                  </a:lnTo>
                  <a:lnTo>
                    <a:pt x="1255" y="1444"/>
                  </a:lnTo>
                  <a:close/>
                  <a:moveTo>
                    <a:pt x="514" y="518"/>
                  </a:moveTo>
                  <a:lnTo>
                    <a:pt x="514" y="518"/>
                  </a:lnTo>
                  <a:lnTo>
                    <a:pt x="514" y="516"/>
                  </a:lnTo>
                  <a:lnTo>
                    <a:pt x="516" y="514"/>
                  </a:lnTo>
                  <a:lnTo>
                    <a:pt x="516" y="511"/>
                  </a:lnTo>
                  <a:lnTo>
                    <a:pt x="516" y="509"/>
                  </a:lnTo>
                  <a:lnTo>
                    <a:pt x="514" y="507"/>
                  </a:lnTo>
                  <a:lnTo>
                    <a:pt x="509" y="507"/>
                  </a:lnTo>
                  <a:lnTo>
                    <a:pt x="507" y="514"/>
                  </a:lnTo>
                  <a:lnTo>
                    <a:pt x="507" y="521"/>
                  </a:lnTo>
                  <a:lnTo>
                    <a:pt x="512" y="518"/>
                  </a:lnTo>
                  <a:lnTo>
                    <a:pt x="514" y="518"/>
                  </a:lnTo>
                  <a:close/>
                  <a:moveTo>
                    <a:pt x="890" y="1335"/>
                  </a:moveTo>
                  <a:lnTo>
                    <a:pt x="890" y="1335"/>
                  </a:lnTo>
                  <a:lnTo>
                    <a:pt x="890" y="1335"/>
                  </a:lnTo>
                  <a:lnTo>
                    <a:pt x="890" y="1335"/>
                  </a:lnTo>
                  <a:close/>
                  <a:moveTo>
                    <a:pt x="1009" y="1908"/>
                  </a:moveTo>
                  <a:lnTo>
                    <a:pt x="1009" y="1908"/>
                  </a:lnTo>
                  <a:lnTo>
                    <a:pt x="1009" y="1908"/>
                  </a:lnTo>
                  <a:lnTo>
                    <a:pt x="1009" y="1908"/>
                  </a:lnTo>
                  <a:close/>
                  <a:moveTo>
                    <a:pt x="758" y="1423"/>
                  </a:moveTo>
                  <a:lnTo>
                    <a:pt x="758" y="1423"/>
                  </a:lnTo>
                  <a:lnTo>
                    <a:pt x="758" y="1423"/>
                  </a:lnTo>
                  <a:lnTo>
                    <a:pt x="758" y="1423"/>
                  </a:lnTo>
                  <a:close/>
                  <a:moveTo>
                    <a:pt x="632" y="1250"/>
                  </a:moveTo>
                  <a:lnTo>
                    <a:pt x="630" y="1252"/>
                  </a:lnTo>
                  <a:lnTo>
                    <a:pt x="630" y="1252"/>
                  </a:lnTo>
                  <a:lnTo>
                    <a:pt x="630" y="1255"/>
                  </a:lnTo>
                  <a:lnTo>
                    <a:pt x="630" y="1255"/>
                  </a:lnTo>
                  <a:lnTo>
                    <a:pt x="632" y="1257"/>
                  </a:lnTo>
                  <a:lnTo>
                    <a:pt x="632" y="1257"/>
                  </a:lnTo>
                  <a:lnTo>
                    <a:pt x="635" y="1257"/>
                  </a:lnTo>
                  <a:lnTo>
                    <a:pt x="635" y="1252"/>
                  </a:lnTo>
                  <a:lnTo>
                    <a:pt x="635" y="1252"/>
                  </a:lnTo>
                  <a:lnTo>
                    <a:pt x="632" y="1250"/>
                  </a:lnTo>
                  <a:close/>
                  <a:moveTo>
                    <a:pt x="325" y="1385"/>
                  </a:moveTo>
                  <a:lnTo>
                    <a:pt x="320" y="1387"/>
                  </a:lnTo>
                  <a:lnTo>
                    <a:pt x="320" y="1387"/>
                  </a:lnTo>
                  <a:lnTo>
                    <a:pt x="320" y="1389"/>
                  </a:lnTo>
                  <a:lnTo>
                    <a:pt x="320" y="1389"/>
                  </a:lnTo>
                  <a:lnTo>
                    <a:pt x="325" y="1387"/>
                  </a:lnTo>
                  <a:lnTo>
                    <a:pt x="327" y="1387"/>
                  </a:lnTo>
                  <a:lnTo>
                    <a:pt x="327" y="1387"/>
                  </a:lnTo>
                  <a:lnTo>
                    <a:pt x="329" y="1382"/>
                  </a:lnTo>
                  <a:lnTo>
                    <a:pt x="329" y="1382"/>
                  </a:lnTo>
                  <a:lnTo>
                    <a:pt x="329" y="1382"/>
                  </a:lnTo>
                  <a:lnTo>
                    <a:pt x="329" y="1382"/>
                  </a:lnTo>
                  <a:lnTo>
                    <a:pt x="329" y="1382"/>
                  </a:lnTo>
                  <a:lnTo>
                    <a:pt x="329" y="1382"/>
                  </a:lnTo>
                  <a:lnTo>
                    <a:pt x="325" y="1385"/>
                  </a:lnTo>
                  <a:close/>
                  <a:moveTo>
                    <a:pt x="462" y="783"/>
                  </a:moveTo>
                  <a:lnTo>
                    <a:pt x="469" y="786"/>
                  </a:lnTo>
                  <a:lnTo>
                    <a:pt x="471" y="786"/>
                  </a:lnTo>
                  <a:lnTo>
                    <a:pt x="474" y="783"/>
                  </a:lnTo>
                  <a:lnTo>
                    <a:pt x="474" y="783"/>
                  </a:lnTo>
                  <a:lnTo>
                    <a:pt x="474" y="781"/>
                  </a:lnTo>
                  <a:lnTo>
                    <a:pt x="474" y="781"/>
                  </a:lnTo>
                  <a:lnTo>
                    <a:pt x="474" y="781"/>
                  </a:lnTo>
                  <a:lnTo>
                    <a:pt x="476" y="779"/>
                  </a:lnTo>
                  <a:lnTo>
                    <a:pt x="476" y="779"/>
                  </a:lnTo>
                  <a:lnTo>
                    <a:pt x="483" y="776"/>
                  </a:lnTo>
                  <a:lnTo>
                    <a:pt x="486" y="776"/>
                  </a:lnTo>
                  <a:lnTo>
                    <a:pt x="483" y="774"/>
                  </a:lnTo>
                  <a:lnTo>
                    <a:pt x="486" y="776"/>
                  </a:lnTo>
                  <a:lnTo>
                    <a:pt x="486" y="774"/>
                  </a:lnTo>
                  <a:lnTo>
                    <a:pt x="486" y="774"/>
                  </a:lnTo>
                  <a:lnTo>
                    <a:pt x="486" y="774"/>
                  </a:lnTo>
                  <a:lnTo>
                    <a:pt x="486" y="774"/>
                  </a:lnTo>
                  <a:lnTo>
                    <a:pt x="488" y="772"/>
                  </a:lnTo>
                  <a:lnTo>
                    <a:pt x="488" y="772"/>
                  </a:lnTo>
                  <a:lnTo>
                    <a:pt x="488" y="772"/>
                  </a:lnTo>
                  <a:lnTo>
                    <a:pt x="490" y="769"/>
                  </a:lnTo>
                  <a:lnTo>
                    <a:pt x="495" y="772"/>
                  </a:lnTo>
                  <a:lnTo>
                    <a:pt x="495" y="774"/>
                  </a:lnTo>
                  <a:lnTo>
                    <a:pt x="495" y="776"/>
                  </a:lnTo>
                  <a:lnTo>
                    <a:pt x="497" y="779"/>
                  </a:lnTo>
                  <a:lnTo>
                    <a:pt x="490" y="776"/>
                  </a:lnTo>
                  <a:lnTo>
                    <a:pt x="490" y="776"/>
                  </a:lnTo>
                  <a:lnTo>
                    <a:pt x="495" y="781"/>
                  </a:lnTo>
                  <a:lnTo>
                    <a:pt x="495" y="781"/>
                  </a:lnTo>
                  <a:lnTo>
                    <a:pt x="495" y="783"/>
                  </a:lnTo>
                  <a:lnTo>
                    <a:pt x="497" y="783"/>
                  </a:lnTo>
                  <a:lnTo>
                    <a:pt x="497" y="783"/>
                  </a:lnTo>
                  <a:lnTo>
                    <a:pt x="507" y="783"/>
                  </a:lnTo>
                  <a:lnTo>
                    <a:pt x="509" y="783"/>
                  </a:lnTo>
                  <a:lnTo>
                    <a:pt x="509" y="783"/>
                  </a:lnTo>
                  <a:lnTo>
                    <a:pt x="509" y="783"/>
                  </a:lnTo>
                  <a:lnTo>
                    <a:pt x="509" y="783"/>
                  </a:lnTo>
                  <a:lnTo>
                    <a:pt x="507" y="783"/>
                  </a:lnTo>
                  <a:lnTo>
                    <a:pt x="509" y="781"/>
                  </a:lnTo>
                  <a:lnTo>
                    <a:pt x="509" y="781"/>
                  </a:lnTo>
                  <a:lnTo>
                    <a:pt x="509" y="779"/>
                  </a:lnTo>
                  <a:lnTo>
                    <a:pt x="509" y="779"/>
                  </a:lnTo>
                  <a:lnTo>
                    <a:pt x="509" y="779"/>
                  </a:lnTo>
                  <a:lnTo>
                    <a:pt x="509" y="776"/>
                  </a:lnTo>
                  <a:lnTo>
                    <a:pt x="509" y="776"/>
                  </a:lnTo>
                  <a:lnTo>
                    <a:pt x="512" y="776"/>
                  </a:lnTo>
                  <a:lnTo>
                    <a:pt x="512" y="776"/>
                  </a:lnTo>
                  <a:lnTo>
                    <a:pt x="512" y="779"/>
                  </a:lnTo>
                  <a:lnTo>
                    <a:pt x="512" y="779"/>
                  </a:lnTo>
                  <a:lnTo>
                    <a:pt x="512" y="779"/>
                  </a:lnTo>
                  <a:lnTo>
                    <a:pt x="512" y="779"/>
                  </a:lnTo>
                  <a:lnTo>
                    <a:pt x="514" y="779"/>
                  </a:lnTo>
                  <a:lnTo>
                    <a:pt x="514" y="776"/>
                  </a:lnTo>
                  <a:lnTo>
                    <a:pt x="516" y="774"/>
                  </a:lnTo>
                  <a:lnTo>
                    <a:pt x="516" y="774"/>
                  </a:lnTo>
                  <a:lnTo>
                    <a:pt x="516" y="772"/>
                  </a:lnTo>
                  <a:lnTo>
                    <a:pt x="516" y="772"/>
                  </a:lnTo>
                  <a:lnTo>
                    <a:pt x="516" y="772"/>
                  </a:lnTo>
                  <a:lnTo>
                    <a:pt x="516" y="772"/>
                  </a:lnTo>
                  <a:lnTo>
                    <a:pt x="516" y="769"/>
                  </a:lnTo>
                  <a:lnTo>
                    <a:pt x="516" y="769"/>
                  </a:lnTo>
                  <a:lnTo>
                    <a:pt x="516" y="772"/>
                  </a:lnTo>
                  <a:lnTo>
                    <a:pt x="516" y="772"/>
                  </a:lnTo>
                  <a:lnTo>
                    <a:pt x="516" y="774"/>
                  </a:lnTo>
                  <a:lnTo>
                    <a:pt x="516" y="776"/>
                  </a:lnTo>
                  <a:lnTo>
                    <a:pt x="516" y="776"/>
                  </a:lnTo>
                  <a:lnTo>
                    <a:pt x="516" y="776"/>
                  </a:lnTo>
                  <a:lnTo>
                    <a:pt x="516" y="779"/>
                  </a:lnTo>
                  <a:lnTo>
                    <a:pt x="516" y="779"/>
                  </a:lnTo>
                  <a:lnTo>
                    <a:pt x="516" y="781"/>
                  </a:lnTo>
                  <a:lnTo>
                    <a:pt x="521" y="783"/>
                  </a:lnTo>
                  <a:lnTo>
                    <a:pt x="526" y="786"/>
                  </a:lnTo>
                  <a:lnTo>
                    <a:pt x="526" y="788"/>
                  </a:lnTo>
                  <a:lnTo>
                    <a:pt x="533" y="788"/>
                  </a:lnTo>
                  <a:lnTo>
                    <a:pt x="538" y="783"/>
                  </a:lnTo>
                  <a:lnTo>
                    <a:pt x="538" y="783"/>
                  </a:lnTo>
                  <a:lnTo>
                    <a:pt x="538" y="781"/>
                  </a:lnTo>
                  <a:lnTo>
                    <a:pt x="538" y="781"/>
                  </a:lnTo>
                  <a:lnTo>
                    <a:pt x="538" y="781"/>
                  </a:lnTo>
                  <a:lnTo>
                    <a:pt x="540" y="781"/>
                  </a:lnTo>
                  <a:lnTo>
                    <a:pt x="557" y="779"/>
                  </a:lnTo>
                  <a:lnTo>
                    <a:pt x="559" y="779"/>
                  </a:lnTo>
                  <a:lnTo>
                    <a:pt x="559" y="776"/>
                  </a:lnTo>
                  <a:lnTo>
                    <a:pt x="557" y="776"/>
                  </a:lnTo>
                  <a:lnTo>
                    <a:pt x="557" y="776"/>
                  </a:lnTo>
                  <a:lnTo>
                    <a:pt x="557" y="774"/>
                  </a:lnTo>
                  <a:lnTo>
                    <a:pt x="557" y="774"/>
                  </a:lnTo>
                  <a:lnTo>
                    <a:pt x="557" y="774"/>
                  </a:lnTo>
                  <a:lnTo>
                    <a:pt x="557" y="772"/>
                  </a:lnTo>
                  <a:lnTo>
                    <a:pt x="559" y="772"/>
                  </a:lnTo>
                  <a:lnTo>
                    <a:pt x="561" y="772"/>
                  </a:lnTo>
                  <a:lnTo>
                    <a:pt x="561" y="769"/>
                  </a:lnTo>
                  <a:lnTo>
                    <a:pt x="561" y="769"/>
                  </a:lnTo>
                  <a:lnTo>
                    <a:pt x="561" y="769"/>
                  </a:lnTo>
                  <a:lnTo>
                    <a:pt x="564" y="767"/>
                  </a:lnTo>
                  <a:lnTo>
                    <a:pt x="561" y="765"/>
                  </a:lnTo>
                  <a:lnTo>
                    <a:pt x="561" y="765"/>
                  </a:lnTo>
                  <a:lnTo>
                    <a:pt x="561" y="760"/>
                  </a:lnTo>
                  <a:lnTo>
                    <a:pt x="561" y="760"/>
                  </a:lnTo>
                  <a:lnTo>
                    <a:pt x="564" y="760"/>
                  </a:lnTo>
                  <a:lnTo>
                    <a:pt x="564" y="757"/>
                  </a:lnTo>
                  <a:lnTo>
                    <a:pt x="566" y="757"/>
                  </a:lnTo>
                  <a:lnTo>
                    <a:pt x="566" y="755"/>
                  </a:lnTo>
                  <a:lnTo>
                    <a:pt x="566" y="755"/>
                  </a:lnTo>
                  <a:lnTo>
                    <a:pt x="568" y="755"/>
                  </a:lnTo>
                  <a:lnTo>
                    <a:pt x="568" y="753"/>
                  </a:lnTo>
                  <a:lnTo>
                    <a:pt x="568" y="753"/>
                  </a:lnTo>
                  <a:lnTo>
                    <a:pt x="568" y="753"/>
                  </a:lnTo>
                  <a:lnTo>
                    <a:pt x="568" y="750"/>
                  </a:lnTo>
                  <a:lnTo>
                    <a:pt x="568" y="750"/>
                  </a:lnTo>
                  <a:lnTo>
                    <a:pt x="568" y="750"/>
                  </a:lnTo>
                  <a:lnTo>
                    <a:pt x="568" y="748"/>
                  </a:lnTo>
                  <a:lnTo>
                    <a:pt x="568" y="748"/>
                  </a:lnTo>
                  <a:lnTo>
                    <a:pt x="568" y="746"/>
                  </a:lnTo>
                  <a:lnTo>
                    <a:pt x="571" y="746"/>
                  </a:lnTo>
                  <a:lnTo>
                    <a:pt x="571" y="743"/>
                  </a:lnTo>
                  <a:lnTo>
                    <a:pt x="571" y="743"/>
                  </a:lnTo>
                  <a:lnTo>
                    <a:pt x="571" y="743"/>
                  </a:lnTo>
                  <a:lnTo>
                    <a:pt x="568" y="741"/>
                  </a:lnTo>
                  <a:lnTo>
                    <a:pt x="568" y="741"/>
                  </a:lnTo>
                  <a:lnTo>
                    <a:pt x="568" y="741"/>
                  </a:lnTo>
                  <a:lnTo>
                    <a:pt x="568" y="741"/>
                  </a:lnTo>
                  <a:lnTo>
                    <a:pt x="571" y="741"/>
                  </a:lnTo>
                  <a:lnTo>
                    <a:pt x="568" y="739"/>
                  </a:lnTo>
                  <a:lnTo>
                    <a:pt x="568" y="739"/>
                  </a:lnTo>
                  <a:lnTo>
                    <a:pt x="568" y="739"/>
                  </a:lnTo>
                  <a:lnTo>
                    <a:pt x="568" y="739"/>
                  </a:lnTo>
                  <a:lnTo>
                    <a:pt x="571" y="736"/>
                  </a:lnTo>
                  <a:lnTo>
                    <a:pt x="573" y="736"/>
                  </a:lnTo>
                  <a:lnTo>
                    <a:pt x="573" y="736"/>
                  </a:lnTo>
                  <a:lnTo>
                    <a:pt x="573" y="736"/>
                  </a:lnTo>
                  <a:lnTo>
                    <a:pt x="576" y="734"/>
                  </a:lnTo>
                  <a:lnTo>
                    <a:pt x="576" y="731"/>
                  </a:lnTo>
                  <a:lnTo>
                    <a:pt x="576" y="731"/>
                  </a:lnTo>
                  <a:lnTo>
                    <a:pt x="576" y="729"/>
                  </a:lnTo>
                  <a:lnTo>
                    <a:pt x="576" y="729"/>
                  </a:lnTo>
                  <a:lnTo>
                    <a:pt x="578" y="729"/>
                  </a:lnTo>
                  <a:lnTo>
                    <a:pt x="578" y="727"/>
                  </a:lnTo>
                  <a:lnTo>
                    <a:pt x="578" y="727"/>
                  </a:lnTo>
                  <a:lnTo>
                    <a:pt x="578" y="727"/>
                  </a:lnTo>
                  <a:lnTo>
                    <a:pt x="578" y="727"/>
                  </a:lnTo>
                  <a:lnTo>
                    <a:pt x="578" y="724"/>
                  </a:lnTo>
                  <a:lnTo>
                    <a:pt x="578" y="722"/>
                  </a:lnTo>
                  <a:lnTo>
                    <a:pt x="578" y="722"/>
                  </a:lnTo>
                  <a:lnTo>
                    <a:pt x="576" y="720"/>
                  </a:lnTo>
                  <a:lnTo>
                    <a:pt x="578" y="720"/>
                  </a:lnTo>
                  <a:lnTo>
                    <a:pt x="578" y="717"/>
                  </a:lnTo>
                  <a:lnTo>
                    <a:pt x="578" y="715"/>
                  </a:lnTo>
                  <a:lnTo>
                    <a:pt x="578" y="712"/>
                  </a:lnTo>
                  <a:lnTo>
                    <a:pt x="578" y="710"/>
                  </a:lnTo>
                  <a:lnTo>
                    <a:pt x="576" y="708"/>
                  </a:lnTo>
                  <a:lnTo>
                    <a:pt x="576" y="703"/>
                  </a:lnTo>
                  <a:lnTo>
                    <a:pt x="571" y="698"/>
                  </a:lnTo>
                  <a:lnTo>
                    <a:pt x="559" y="691"/>
                  </a:lnTo>
                  <a:lnTo>
                    <a:pt x="554" y="689"/>
                  </a:lnTo>
                  <a:lnTo>
                    <a:pt x="552" y="689"/>
                  </a:lnTo>
                  <a:lnTo>
                    <a:pt x="552" y="691"/>
                  </a:lnTo>
                  <a:lnTo>
                    <a:pt x="552" y="694"/>
                  </a:lnTo>
                  <a:lnTo>
                    <a:pt x="549" y="694"/>
                  </a:lnTo>
                  <a:lnTo>
                    <a:pt x="547" y="696"/>
                  </a:lnTo>
                  <a:lnTo>
                    <a:pt x="547" y="698"/>
                  </a:lnTo>
                  <a:lnTo>
                    <a:pt x="545" y="701"/>
                  </a:lnTo>
                  <a:lnTo>
                    <a:pt x="545" y="701"/>
                  </a:lnTo>
                  <a:lnTo>
                    <a:pt x="545" y="703"/>
                  </a:lnTo>
                  <a:lnTo>
                    <a:pt x="545" y="705"/>
                  </a:lnTo>
                  <a:lnTo>
                    <a:pt x="545" y="708"/>
                  </a:lnTo>
                  <a:lnTo>
                    <a:pt x="545" y="708"/>
                  </a:lnTo>
                  <a:lnTo>
                    <a:pt x="545" y="710"/>
                  </a:lnTo>
                  <a:lnTo>
                    <a:pt x="549" y="710"/>
                  </a:lnTo>
                  <a:lnTo>
                    <a:pt x="549" y="712"/>
                  </a:lnTo>
                  <a:lnTo>
                    <a:pt x="547" y="712"/>
                  </a:lnTo>
                  <a:lnTo>
                    <a:pt x="545" y="712"/>
                  </a:lnTo>
                  <a:lnTo>
                    <a:pt x="545" y="715"/>
                  </a:lnTo>
                  <a:lnTo>
                    <a:pt x="545" y="715"/>
                  </a:lnTo>
                  <a:lnTo>
                    <a:pt x="545" y="717"/>
                  </a:lnTo>
                  <a:lnTo>
                    <a:pt x="542" y="717"/>
                  </a:lnTo>
                  <a:lnTo>
                    <a:pt x="542" y="720"/>
                  </a:lnTo>
                  <a:lnTo>
                    <a:pt x="542" y="720"/>
                  </a:lnTo>
                  <a:lnTo>
                    <a:pt x="542" y="720"/>
                  </a:lnTo>
                  <a:lnTo>
                    <a:pt x="542" y="722"/>
                  </a:lnTo>
                  <a:lnTo>
                    <a:pt x="542" y="722"/>
                  </a:lnTo>
                  <a:lnTo>
                    <a:pt x="542" y="722"/>
                  </a:lnTo>
                  <a:lnTo>
                    <a:pt x="542" y="724"/>
                  </a:lnTo>
                  <a:lnTo>
                    <a:pt x="542" y="724"/>
                  </a:lnTo>
                  <a:lnTo>
                    <a:pt x="542" y="724"/>
                  </a:lnTo>
                  <a:lnTo>
                    <a:pt x="542" y="724"/>
                  </a:lnTo>
                  <a:lnTo>
                    <a:pt x="542" y="722"/>
                  </a:lnTo>
                  <a:lnTo>
                    <a:pt x="542" y="722"/>
                  </a:lnTo>
                  <a:lnTo>
                    <a:pt x="542" y="720"/>
                  </a:lnTo>
                  <a:lnTo>
                    <a:pt x="542" y="717"/>
                  </a:lnTo>
                  <a:lnTo>
                    <a:pt x="542" y="715"/>
                  </a:lnTo>
                  <a:lnTo>
                    <a:pt x="540" y="715"/>
                  </a:lnTo>
                  <a:lnTo>
                    <a:pt x="540" y="715"/>
                  </a:lnTo>
                  <a:lnTo>
                    <a:pt x="540" y="712"/>
                  </a:lnTo>
                  <a:lnTo>
                    <a:pt x="542" y="712"/>
                  </a:lnTo>
                  <a:lnTo>
                    <a:pt x="542" y="712"/>
                  </a:lnTo>
                  <a:lnTo>
                    <a:pt x="542" y="712"/>
                  </a:lnTo>
                  <a:lnTo>
                    <a:pt x="542" y="710"/>
                  </a:lnTo>
                  <a:lnTo>
                    <a:pt x="540" y="710"/>
                  </a:lnTo>
                  <a:lnTo>
                    <a:pt x="540" y="710"/>
                  </a:lnTo>
                  <a:lnTo>
                    <a:pt x="540" y="708"/>
                  </a:lnTo>
                  <a:lnTo>
                    <a:pt x="540" y="708"/>
                  </a:lnTo>
                  <a:lnTo>
                    <a:pt x="540" y="705"/>
                  </a:lnTo>
                  <a:lnTo>
                    <a:pt x="540" y="705"/>
                  </a:lnTo>
                  <a:lnTo>
                    <a:pt x="540" y="705"/>
                  </a:lnTo>
                  <a:lnTo>
                    <a:pt x="542" y="703"/>
                  </a:lnTo>
                  <a:lnTo>
                    <a:pt x="540" y="703"/>
                  </a:lnTo>
                  <a:lnTo>
                    <a:pt x="540" y="703"/>
                  </a:lnTo>
                  <a:lnTo>
                    <a:pt x="538" y="701"/>
                  </a:lnTo>
                  <a:lnTo>
                    <a:pt x="535" y="701"/>
                  </a:lnTo>
                  <a:lnTo>
                    <a:pt x="535" y="701"/>
                  </a:lnTo>
                  <a:lnTo>
                    <a:pt x="526" y="703"/>
                  </a:lnTo>
                  <a:lnTo>
                    <a:pt x="526" y="703"/>
                  </a:lnTo>
                  <a:lnTo>
                    <a:pt x="526" y="703"/>
                  </a:lnTo>
                  <a:lnTo>
                    <a:pt x="523" y="708"/>
                  </a:lnTo>
                  <a:lnTo>
                    <a:pt x="521" y="708"/>
                  </a:lnTo>
                  <a:lnTo>
                    <a:pt x="521" y="710"/>
                  </a:lnTo>
                  <a:lnTo>
                    <a:pt x="519" y="710"/>
                  </a:lnTo>
                  <a:lnTo>
                    <a:pt x="519" y="710"/>
                  </a:lnTo>
                  <a:lnTo>
                    <a:pt x="519" y="710"/>
                  </a:lnTo>
                  <a:lnTo>
                    <a:pt x="519" y="708"/>
                  </a:lnTo>
                  <a:lnTo>
                    <a:pt x="519" y="708"/>
                  </a:lnTo>
                  <a:lnTo>
                    <a:pt x="519" y="705"/>
                  </a:lnTo>
                  <a:lnTo>
                    <a:pt x="521" y="703"/>
                  </a:lnTo>
                  <a:lnTo>
                    <a:pt x="521" y="703"/>
                  </a:lnTo>
                  <a:lnTo>
                    <a:pt x="521" y="703"/>
                  </a:lnTo>
                  <a:lnTo>
                    <a:pt x="521" y="703"/>
                  </a:lnTo>
                  <a:lnTo>
                    <a:pt x="521" y="703"/>
                  </a:lnTo>
                  <a:lnTo>
                    <a:pt x="521" y="703"/>
                  </a:lnTo>
                  <a:lnTo>
                    <a:pt x="523" y="701"/>
                  </a:lnTo>
                  <a:lnTo>
                    <a:pt x="526" y="701"/>
                  </a:lnTo>
                  <a:lnTo>
                    <a:pt x="526" y="701"/>
                  </a:lnTo>
                  <a:lnTo>
                    <a:pt x="526" y="698"/>
                  </a:lnTo>
                  <a:lnTo>
                    <a:pt x="526" y="698"/>
                  </a:lnTo>
                  <a:lnTo>
                    <a:pt x="526" y="698"/>
                  </a:lnTo>
                  <a:lnTo>
                    <a:pt x="528" y="696"/>
                  </a:lnTo>
                  <a:lnTo>
                    <a:pt x="528" y="696"/>
                  </a:lnTo>
                  <a:lnTo>
                    <a:pt x="528" y="696"/>
                  </a:lnTo>
                  <a:lnTo>
                    <a:pt x="528" y="694"/>
                  </a:lnTo>
                  <a:lnTo>
                    <a:pt x="528" y="691"/>
                  </a:lnTo>
                  <a:lnTo>
                    <a:pt x="528" y="691"/>
                  </a:lnTo>
                  <a:lnTo>
                    <a:pt x="528" y="691"/>
                  </a:lnTo>
                  <a:lnTo>
                    <a:pt x="528" y="689"/>
                  </a:lnTo>
                  <a:lnTo>
                    <a:pt x="528" y="689"/>
                  </a:lnTo>
                  <a:lnTo>
                    <a:pt x="526" y="686"/>
                  </a:lnTo>
                  <a:lnTo>
                    <a:pt x="523" y="686"/>
                  </a:lnTo>
                  <a:lnTo>
                    <a:pt x="521" y="686"/>
                  </a:lnTo>
                  <a:lnTo>
                    <a:pt x="519" y="686"/>
                  </a:lnTo>
                  <a:lnTo>
                    <a:pt x="514" y="686"/>
                  </a:lnTo>
                  <a:lnTo>
                    <a:pt x="512" y="686"/>
                  </a:lnTo>
                  <a:lnTo>
                    <a:pt x="512" y="686"/>
                  </a:lnTo>
                  <a:lnTo>
                    <a:pt x="512" y="684"/>
                  </a:lnTo>
                  <a:lnTo>
                    <a:pt x="514" y="684"/>
                  </a:lnTo>
                  <a:lnTo>
                    <a:pt x="514" y="684"/>
                  </a:lnTo>
                  <a:lnTo>
                    <a:pt x="514" y="682"/>
                  </a:lnTo>
                  <a:lnTo>
                    <a:pt x="512" y="682"/>
                  </a:lnTo>
                  <a:lnTo>
                    <a:pt x="512" y="682"/>
                  </a:lnTo>
                  <a:lnTo>
                    <a:pt x="514" y="682"/>
                  </a:lnTo>
                  <a:lnTo>
                    <a:pt x="514" y="679"/>
                  </a:lnTo>
                  <a:lnTo>
                    <a:pt x="514" y="679"/>
                  </a:lnTo>
                  <a:lnTo>
                    <a:pt x="514" y="677"/>
                  </a:lnTo>
                  <a:lnTo>
                    <a:pt x="514" y="677"/>
                  </a:lnTo>
                  <a:lnTo>
                    <a:pt x="516" y="675"/>
                  </a:lnTo>
                  <a:lnTo>
                    <a:pt x="521" y="672"/>
                  </a:lnTo>
                  <a:lnTo>
                    <a:pt x="521" y="672"/>
                  </a:lnTo>
                  <a:lnTo>
                    <a:pt x="519" y="670"/>
                  </a:lnTo>
                  <a:lnTo>
                    <a:pt x="519" y="670"/>
                  </a:lnTo>
                  <a:lnTo>
                    <a:pt x="521" y="668"/>
                  </a:lnTo>
                  <a:lnTo>
                    <a:pt x="521" y="670"/>
                  </a:lnTo>
                  <a:lnTo>
                    <a:pt x="521" y="668"/>
                  </a:lnTo>
                  <a:lnTo>
                    <a:pt x="521" y="668"/>
                  </a:lnTo>
                  <a:lnTo>
                    <a:pt x="521" y="668"/>
                  </a:lnTo>
                  <a:lnTo>
                    <a:pt x="523" y="668"/>
                  </a:lnTo>
                  <a:lnTo>
                    <a:pt x="523" y="668"/>
                  </a:lnTo>
                  <a:lnTo>
                    <a:pt x="521" y="663"/>
                  </a:lnTo>
                  <a:lnTo>
                    <a:pt x="521" y="663"/>
                  </a:lnTo>
                  <a:lnTo>
                    <a:pt x="521" y="660"/>
                  </a:lnTo>
                  <a:lnTo>
                    <a:pt x="521" y="660"/>
                  </a:lnTo>
                  <a:lnTo>
                    <a:pt x="521" y="660"/>
                  </a:lnTo>
                  <a:lnTo>
                    <a:pt x="521" y="660"/>
                  </a:lnTo>
                  <a:lnTo>
                    <a:pt x="521" y="660"/>
                  </a:lnTo>
                  <a:lnTo>
                    <a:pt x="521" y="660"/>
                  </a:lnTo>
                  <a:lnTo>
                    <a:pt x="521" y="660"/>
                  </a:lnTo>
                  <a:lnTo>
                    <a:pt x="521" y="658"/>
                  </a:lnTo>
                  <a:lnTo>
                    <a:pt x="519" y="656"/>
                  </a:lnTo>
                  <a:lnTo>
                    <a:pt x="519" y="656"/>
                  </a:lnTo>
                  <a:lnTo>
                    <a:pt x="516" y="656"/>
                  </a:lnTo>
                  <a:lnTo>
                    <a:pt x="516" y="656"/>
                  </a:lnTo>
                  <a:lnTo>
                    <a:pt x="514" y="656"/>
                  </a:lnTo>
                  <a:lnTo>
                    <a:pt x="514" y="656"/>
                  </a:lnTo>
                  <a:lnTo>
                    <a:pt x="514" y="656"/>
                  </a:lnTo>
                  <a:lnTo>
                    <a:pt x="514" y="653"/>
                  </a:lnTo>
                  <a:lnTo>
                    <a:pt x="514" y="651"/>
                  </a:lnTo>
                  <a:lnTo>
                    <a:pt x="516" y="651"/>
                  </a:lnTo>
                  <a:lnTo>
                    <a:pt x="516" y="651"/>
                  </a:lnTo>
                  <a:lnTo>
                    <a:pt x="516" y="651"/>
                  </a:lnTo>
                  <a:lnTo>
                    <a:pt x="514" y="649"/>
                  </a:lnTo>
                  <a:lnTo>
                    <a:pt x="514" y="649"/>
                  </a:lnTo>
                  <a:lnTo>
                    <a:pt x="514" y="649"/>
                  </a:lnTo>
                  <a:lnTo>
                    <a:pt x="516" y="646"/>
                  </a:lnTo>
                  <a:lnTo>
                    <a:pt x="516" y="646"/>
                  </a:lnTo>
                  <a:lnTo>
                    <a:pt x="516" y="646"/>
                  </a:lnTo>
                  <a:lnTo>
                    <a:pt x="514" y="646"/>
                  </a:lnTo>
                  <a:lnTo>
                    <a:pt x="514" y="646"/>
                  </a:lnTo>
                  <a:lnTo>
                    <a:pt x="514" y="644"/>
                  </a:lnTo>
                  <a:lnTo>
                    <a:pt x="516" y="644"/>
                  </a:lnTo>
                  <a:lnTo>
                    <a:pt x="516" y="644"/>
                  </a:lnTo>
                  <a:lnTo>
                    <a:pt x="516" y="641"/>
                  </a:lnTo>
                  <a:lnTo>
                    <a:pt x="516" y="641"/>
                  </a:lnTo>
                  <a:lnTo>
                    <a:pt x="516" y="641"/>
                  </a:lnTo>
                  <a:lnTo>
                    <a:pt x="514" y="639"/>
                  </a:lnTo>
                  <a:lnTo>
                    <a:pt x="514" y="639"/>
                  </a:lnTo>
                  <a:lnTo>
                    <a:pt x="514" y="639"/>
                  </a:lnTo>
                  <a:lnTo>
                    <a:pt x="514" y="637"/>
                  </a:lnTo>
                  <a:lnTo>
                    <a:pt x="514" y="634"/>
                  </a:lnTo>
                  <a:lnTo>
                    <a:pt x="514" y="634"/>
                  </a:lnTo>
                  <a:lnTo>
                    <a:pt x="516" y="634"/>
                  </a:lnTo>
                  <a:lnTo>
                    <a:pt x="516" y="634"/>
                  </a:lnTo>
                  <a:lnTo>
                    <a:pt x="516" y="634"/>
                  </a:lnTo>
                  <a:lnTo>
                    <a:pt x="519" y="632"/>
                  </a:lnTo>
                  <a:lnTo>
                    <a:pt x="519" y="632"/>
                  </a:lnTo>
                  <a:lnTo>
                    <a:pt x="521" y="630"/>
                  </a:lnTo>
                  <a:lnTo>
                    <a:pt x="521" y="627"/>
                  </a:lnTo>
                  <a:lnTo>
                    <a:pt x="521" y="625"/>
                  </a:lnTo>
                  <a:lnTo>
                    <a:pt x="519" y="625"/>
                  </a:lnTo>
                  <a:lnTo>
                    <a:pt x="516" y="625"/>
                  </a:lnTo>
                  <a:lnTo>
                    <a:pt x="516" y="623"/>
                  </a:lnTo>
                  <a:lnTo>
                    <a:pt x="516" y="623"/>
                  </a:lnTo>
                  <a:lnTo>
                    <a:pt x="516" y="620"/>
                  </a:lnTo>
                  <a:lnTo>
                    <a:pt x="516" y="620"/>
                  </a:lnTo>
                  <a:lnTo>
                    <a:pt x="516" y="618"/>
                  </a:lnTo>
                  <a:lnTo>
                    <a:pt x="516" y="618"/>
                  </a:lnTo>
                  <a:lnTo>
                    <a:pt x="516" y="615"/>
                  </a:lnTo>
                  <a:lnTo>
                    <a:pt x="516" y="615"/>
                  </a:lnTo>
                  <a:lnTo>
                    <a:pt x="516" y="615"/>
                  </a:lnTo>
                  <a:lnTo>
                    <a:pt x="514" y="615"/>
                  </a:lnTo>
                  <a:lnTo>
                    <a:pt x="514" y="615"/>
                  </a:lnTo>
                  <a:lnTo>
                    <a:pt x="514" y="618"/>
                  </a:lnTo>
                  <a:lnTo>
                    <a:pt x="514" y="618"/>
                  </a:lnTo>
                  <a:lnTo>
                    <a:pt x="512" y="620"/>
                  </a:lnTo>
                  <a:lnTo>
                    <a:pt x="512" y="618"/>
                  </a:lnTo>
                  <a:lnTo>
                    <a:pt x="509" y="618"/>
                  </a:lnTo>
                  <a:lnTo>
                    <a:pt x="507" y="618"/>
                  </a:lnTo>
                  <a:lnTo>
                    <a:pt x="507" y="618"/>
                  </a:lnTo>
                  <a:lnTo>
                    <a:pt x="507" y="618"/>
                  </a:lnTo>
                  <a:lnTo>
                    <a:pt x="505" y="620"/>
                  </a:lnTo>
                  <a:lnTo>
                    <a:pt x="505" y="620"/>
                  </a:lnTo>
                  <a:lnTo>
                    <a:pt x="502" y="620"/>
                  </a:lnTo>
                  <a:lnTo>
                    <a:pt x="502" y="623"/>
                  </a:lnTo>
                  <a:lnTo>
                    <a:pt x="502" y="623"/>
                  </a:lnTo>
                  <a:lnTo>
                    <a:pt x="502" y="623"/>
                  </a:lnTo>
                  <a:lnTo>
                    <a:pt x="502" y="623"/>
                  </a:lnTo>
                  <a:lnTo>
                    <a:pt x="500" y="625"/>
                  </a:lnTo>
                  <a:lnTo>
                    <a:pt x="497" y="625"/>
                  </a:lnTo>
                  <a:lnTo>
                    <a:pt x="497" y="627"/>
                  </a:lnTo>
                  <a:lnTo>
                    <a:pt x="497" y="627"/>
                  </a:lnTo>
                  <a:lnTo>
                    <a:pt x="497" y="630"/>
                  </a:lnTo>
                  <a:lnTo>
                    <a:pt x="495" y="632"/>
                  </a:lnTo>
                  <a:lnTo>
                    <a:pt x="495" y="634"/>
                  </a:lnTo>
                  <a:lnTo>
                    <a:pt x="495" y="632"/>
                  </a:lnTo>
                  <a:lnTo>
                    <a:pt x="493" y="634"/>
                  </a:lnTo>
                  <a:lnTo>
                    <a:pt x="493" y="634"/>
                  </a:lnTo>
                  <a:lnTo>
                    <a:pt x="493" y="637"/>
                  </a:lnTo>
                  <a:lnTo>
                    <a:pt x="493" y="637"/>
                  </a:lnTo>
                  <a:lnTo>
                    <a:pt x="490" y="634"/>
                  </a:lnTo>
                  <a:lnTo>
                    <a:pt x="490" y="637"/>
                  </a:lnTo>
                  <a:lnTo>
                    <a:pt x="490" y="637"/>
                  </a:lnTo>
                  <a:lnTo>
                    <a:pt x="490" y="637"/>
                  </a:lnTo>
                  <a:lnTo>
                    <a:pt x="490" y="639"/>
                  </a:lnTo>
                  <a:lnTo>
                    <a:pt x="488" y="639"/>
                  </a:lnTo>
                  <a:lnTo>
                    <a:pt x="488" y="639"/>
                  </a:lnTo>
                  <a:lnTo>
                    <a:pt x="488" y="639"/>
                  </a:lnTo>
                  <a:lnTo>
                    <a:pt x="488" y="641"/>
                  </a:lnTo>
                  <a:lnTo>
                    <a:pt x="490" y="641"/>
                  </a:lnTo>
                  <a:lnTo>
                    <a:pt x="490" y="641"/>
                  </a:lnTo>
                  <a:lnTo>
                    <a:pt x="488" y="644"/>
                  </a:lnTo>
                  <a:lnTo>
                    <a:pt x="488" y="644"/>
                  </a:lnTo>
                  <a:lnTo>
                    <a:pt x="488" y="644"/>
                  </a:lnTo>
                  <a:lnTo>
                    <a:pt x="486" y="644"/>
                  </a:lnTo>
                  <a:lnTo>
                    <a:pt x="486" y="644"/>
                  </a:lnTo>
                  <a:lnTo>
                    <a:pt x="483" y="644"/>
                  </a:lnTo>
                  <a:lnTo>
                    <a:pt x="483" y="646"/>
                  </a:lnTo>
                  <a:lnTo>
                    <a:pt x="481" y="665"/>
                  </a:lnTo>
                  <a:lnTo>
                    <a:pt x="481" y="668"/>
                  </a:lnTo>
                  <a:lnTo>
                    <a:pt x="481" y="670"/>
                  </a:lnTo>
                  <a:lnTo>
                    <a:pt x="481" y="670"/>
                  </a:lnTo>
                  <a:lnTo>
                    <a:pt x="481" y="670"/>
                  </a:lnTo>
                  <a:lnTo>
                    <a:pt x="483" y="670"/>
                  </a:lnTo>
                  <a:lnTo>
                    <a:pt x="483" y="668"/>
                  </a:lnTo>
                  <a:lnTo>
                    <a:pt x="483" y="668"/>
                  </a:lnTo>
                  <a:lnTo>
                    <a:pt x="483" y="665"/>
                  </a:lnTo>
                  <a:lnTo>
                    <a:pt x="483" y="665"/>
                  </a:lnTo>
                  <a:lnTo>
                    <a:pt x="486" y="668"/>
                  </a:lnTo>
                  <a:lnTo>
                    <a:pt x="486" y="668"/>
                  </a:lnTo>
                  <a:lnTo>
                    <a:pt x="486" y="670"/>
                  </a:lnTo>
                  <a:lnTo>
                    <a:pt x="486" y="670"/>
                  </a:lnTo>
                  <a:lnTo>
                    <a:pt x="486" y="670"/>
                  </a:lnTo>
                  <a:lnTo>
                    <a:pt x="486" y="670"/>
                  </a:lnTo>
                  <a:lnTo>
                    <a:pt x="486" y="670"/>
                  </a:lnTo>
                  <a:lnTo>
                    <a:pt x="490" y="672"/>
                  </a:lnTo>
                  <a:lnTo>
                    <a:pt x="490" y="672"/>
                  </a:lnTo>
                  <a:lnTo>
                    <a:pt x="490" y="672"/>
                  </a:lnTo>
                  <a:lnTo>
                    <a:pt x="490" y="672"/>
                  </a:lnTo>
                  <a:lnTo>
                    <a:pt x="490" y="672"/>
                  </a:lnTo>
                  <a:lnTo>
                    <a:pt x="490" y="675"/>
                  </a:lnTo>
                  <a:lnTo>
                    <a:pt x="490" y="675"/>
                  </a:lnTo>
                  <a:lnTo>
                    <a:pt x="490" y="675"/>
                  </a:lnTo>
                  <a:lnTo>
                    <a:pt x="493" y="677"/>
                  </a:lnTo>
                  <a:lnTo>
                    <a:pt x="493" y="677"/>
                  </a:lnTo>
                  <a:lnTo>
                    <a:pt x="493" y="679"/>
                  </a:lnTo>
                  <a:lnTo>
                    <a:pt x="493" y="679"/>
                  </a:lnTo>
                  <a:lnTo>
                    <a:pt x="493" y="679"/>
                  </a:lnTo>
                  <a:lnTo>
                    <a:pt x="490" y="679"/>
                  </a:lnTo>
                  <a:lnTo>
                    <a:pt x="490" y="682"/>
                  </a:lnTo>
                  <a:lnTo>
                    <a:pt x="490" y="682"/>
                  </a:lnTo>
                  <a:lnTo>
                    <a:pt x="490" y="682"/>
                  </a:lnTo>
                  <a:lnTo>
                    <a:pt x="493" y="682"/>
                  </a:lnTo>
                  <a:lnTo>
                    <a:pt x="493" y="684"/>
                  </a:lnTo>
                  <a:lnTo>
                    <a:pt x="493" y="684"/>
                  </a:lnTo>
                  <a:lnTo>
                    <a:pt x="493" y="684"/>
                  </a:lnTo>
                  <a:lnTo>
                    <a:pt x="490" y="684"/>
                  </a:lnTo>
                  <a:lnTo>
                    <a:pt x="490" y="684"/>
                  </a:lnTo>
                  <a:lnTo>
                    <a:pt x="490" y="684"/>
                  </a:lnTo>
                  <a:lnTo>
                    <a:pt x="490" y="686"/>
                  </a:lnTo>
                  <a:lnTo>
                    <a:pt x="490" y="686"/>
                  </a:lnTo>
                  <a:lnTo>
                    <a:pt x="486" y="689"/>
                  </a:lnTo>
                  <a:lnTo>
                    <a:pt x="486" y="689"/>
                  </a:lnTo>
                  <a:lnTo>
                    <a:pt x="483" y="691"/>
                  </a:lnTo>
                  <a:lnTo>
                    <a:pt x="483" y="691"/>
                  </a:lnTo>
                  <a:lnTo>
                    <a:pt x="476" y="694"/>
                  </a:lnTo>
                  <a:lnTo>
                    <a:pt x="476" y="694"/>
                  </a:lnTo>
                  <a:lnTo>
                    <a:pt x="474" y="696"/>
                  </a:lnTo>
                  <a:lnTo>
                    <a:pt x="476" y="698"/>
                  </a:lnTo>
                  <a:lnTo>
                    <a:pt x="476" y="698"/>
                  </a:lnTo>
                  <a:lnTo>
                    <a:pt x="478" y="698"/>
                  </a:lnTo>
                  <a:lnTo>
                    <a:pt x="478" y="698"/>
                  </a:lnTo>
                  <a:lnTo>
                    <a:pt x="478" y="698"/>
                  </a:lnTo>
                  <a:lnTo>
                    <a:pt x="481" y="698"/>
                  </a:lnTo>
                  <a:lnTo>
                    <a:pt x="481" y="698"/>
                  </a:lnTo>
                  <a:lnTo>
                    <a:pt x="481" y="698"/>
                  </a:lnTo>
                  <a:lnTo>
                    <a:pt x="481" y="698"/>
                  </a:lnTo>
                  <a:lnTo>
                    <a:pt x="483" y="698"/>
                  </a:lnTo>
                  <a:lnTo>
                    <a:pt x="481" y="698"/>
                  </a:lnTo>
                  <a:lnTo>
                    <a:pt x="481" y="701"/>
                  </a:lnTo>
                  <a:lnTo>
                    <a:pt x="481" y="701"/>
                  </a:lnTo>
                  <a:lnTo>
                    <a:pt x="481" y="701"/>
                  </a:lnTo>
                  <a:lnTo>
                    <a:pt x="483" y="701"/>
                  </a:lnTo>
                  <a:lnTo>
                    <a:pt x="481" y="703"/>
                  </a:lnTo>
                  <a:lnTo>
                    <a:pt x="481" y="703"/>
                  </a:lnTo>
                  <a:lnTo>
                    <a:pt x="481" y="703"/>
                  </a:lnTo>
                  <a:lnTo>
                    <a:pt x="488" y="705"/>
                  </a:lnTo>
                  <a:lnTo>
                    <a:pt x="486" y="705"/>
                  </a:lnTo>
                  <a:lnTo>
                    <a:pt x="486" y="705"/>
                  </a:lnTo>
                  <a:lnTo>
                    <a:pt x="486" y="708"/>
                  </a:lnTo>
                  <a:lnTo>
                    <a:pt x="493" y="710"/>
                  </a:lnTo>
                  <a:lnTo>
                    <a:pt x="493" y="712"/>
                  </a:lnTo>
                  <a:lnTo>
                    <a:pt x="493" y="712"/>
                  </a:lnTo>
                  <a:lnTo>
                    <a:pt x="493" y="712"/>
                  </a:lnTo>
                  <a:lnTo>
                    <a:pt x="493" y="712"/>
                  </a:lnTo>
                  <a:lnTo>
                    <a:pt x="495" y="712"/>
                  </a:lnTo>
                  <a:lnTo>
                    <a:pt x="495" y="712"/>
                  </a:lnTo>
                  <a:lnTo>
                    <a:pt x="495" y="715"/>
                  </a:lnTo>
                  <a:lnTo>
                    <a:pt x="495" y="715"/>
                  </a:lnTo>
                  <a:lnTo>
                    <a:pt x="497" y="715"/>
                  </a:lnTo>
                  <a:lnTo>
                    <a:pt x="497" y="717"/>
                  </a:lnTo>
                  <a:lnTo>
                    <a:pt x="497" y="717"/>
                  </a:lnTo>
                  <a:lnTo>
                    <a:pt x="497" y="717"/>
                  </a:lnTo>
                  <a:lnTo>
                    <a:pt x="495" y="717"/>
                  </a:lnTo>
                  <a:lnTo>
                    <a:pt x="495" y="717"/>
                  </a:lnTo>
                  <a:lnTo>
                    <a:pt x="495" y="717"/>
                  </a:lnTo>
                  <a:lnTo>
                    <a:pt x="495" y="717"/>
                  </a:lnTo>
                  <a:lnTo>
                    <a:pt x="497" y="717"/>
                  </a:lnTo>
                  <a:lnTo>
                    <a:pt x="497" y="722"/>
                  </a:lnTo>
                  <a:lnTo>
                    <a:pt x="497" y="722"/>
                  </a:lnTo>
                  <a:lnTo>
                    <a:pt x="495" y="724"/>
                  </a:lnTo>
                  <a:lnTo>
                    <a:pt x="495" y="724"/>
                  </a:lnTo>
                  <a:lnTo>
                    <a:pt x="495" y="727"/>
                  </a:lnTo>
                  <a:lnTo>
                    <a:pt x="495" y="727"/>
                  </a:lnTo>
                  <a:lnTo>
                    <a:pt x="495" y="727"/>
                  </a:lnTo>
                  <a:lnTo>
                    <a:pt x="497" y="727"/>
                  </a:lnTo>
                  <a:lnTo>
                    <a:pt x="495" y="727"/>
                  </a:lnTo>
                  <a:lnTo>
                    <a:pt x="495" y="727"/>
                  </a:lnTo>
                  <a:lnTo>
                    <a:pt x="493" y="727"/>
                  </a:lnTo>
                  <a:lnTo>
                    <a:pt x="493" y="727"/>
                  </a:lnTo>
                  <a:lnTo>
                    <a:pt x="493" y="729"/>
                  </a:lnTo>
                  <a:lnTo>
                    <a:pt x="493" y="729"/>
                  </a:lnTo>
                  <a:lnTo>
                    <a:pt x="495" y="729"/>
                  </a:lnTo>
                  <a:lnTo>
                    <a:pt x="495" y="734"/>
                  </a:lnTo>
                  <a:lnTo>
                    <a:pt x="495" y="734"/>
                  </a:lnTo>
                  <a:lnTo>
                    <a:pt x="493" y="734"/>
                  </a:lnTo>
                  <a:lnTo>
                    <a:pt x="493" y="734"/>
                  </a:lnTo>
                  <a:lnTo>
                    <a:pt x="490" y="731"/>
                  </a:lnTo>
                  <a:lnTo>
                    <a:pt x="469" y="724"/>
                  </a:lnTo>
                  <a:lnTo>
                    <a:pt x="467" y="741"/>
                  </a:lnTo>
                  <a:lnTo>
                    <a:pt x="464" y="760"/>
                  </a:lnTo>
                  <a:lnTo>
                    <a:pt x="460" y="779"/>
                  </a:lnTo>
                  <a:lnTo>
                    <a:pt x="460" y="786"/>
                  </a:lnTo>
                  <a:lnTo>
                    <a:pt x="460" y="786"/>
                  </a:lnTo>
                  <a:lnTo>
                    <a:pt x="462" y="783"/>
                  </a:lnTo>
                  <a:close/>
                  <a:moveTo>
                    <a:pt x="341" y="1335"/>
                  </a:moveTo>
                  <a:lnTo>
                    <a:pt x="341" y="1335"/>
                  </a:lnTo>
                  <a:lnTo>
                    <a:pt x="341" y="1335"/>
                  </a:lnTo>
                  <a:lnTo>
                    <a:pt x="341" y="1333"/>
                  </a:lnTo>
                  <a:lnTo>
                    <a:pt x="341" y="1330"/>
                  </a:lnTo>
                  <a:lnTo>
                    <a:pt x="339" y="1330"/>
                  </a:lnTo>
                  <a:lnTo>
                    <a:pt x="339" y="1330"/>
                  </a:lnTo>
                  <a:lnTo>
                    <a:pt x="332" y="1333"/>
                  </a:lnTo>
                  <a:lnTo>
                    <a:pt x="329" y="1333"/>
                  </a:lnTo>
                  <a:lnTo>
                    <a:pt x="329" y="1335"/>
                  </a:lnTo>
                  <a:lnTo>
                    <a:pt x="329" y="1335"/>
                  </a:lnTo>
                  <a:lnTo>
                    <a:pt x="334" y="1337"/>
                  </a:lnTo>
                  <a:lnTo>
                    <a:pt x="341" y="1335"/>
                  </a:lnTo>
                  <a:close/>
                  <a:moveTo>
                    <a:pt x="396" y="1392"/>
                  </a:moveTo>
                  <a:lnTo>
                    <a:pt x="396" y="1389"/>
                  </a:lnTo>
                  <a:lnTo>
                    <a:pt x="393" y="1389"/>
                  </a:lnTo>
                  <a:lnTo>
                    <a:pt x="393" y="1387"/>
                  </a:lnTo>
                  <a:lnTo>
                    <a:pt x="393" y="1387"/>
                  </a:lnTo>
                  <a:lnTo>
                    <a:pt x="393" y="1387"/>
                  </a:lnTo>
                  <a:lnTo>
                    <a:pt x="391" y="1389"/>
                  </a:lnTo>
                  <a:lnTo>
                    <a:pt x="391" y="1389"/>
                  </a:lnTo>
                  <a:lnTo>
                    <a:pt x="391" y="1387"/>
                  </a:lnTo>
                  <a:lnTo>
                    <a:pt x="389" y="1387"/>
                  </a:lnTo>
                  <a:lnTo>
                    <a:pt x="389" y="1389"/>
                  </a:lnTo>
                  <a:lnTo>
                    <a:pt x="391" y="1389"/>
                  </a:lnTo>
                  <a:lnTo>
                    <a:pt x="386" y="1387"/>
                  </a:lnTo>
                  <a:lnTo>
                    <a:pt x="386" y="1385"/>
                  </a:lnTo>
                  <a:lnTo>
                    <a:pt x="386" y="1389"/>
                  </a:lnTo>
                  <a:lnTo>
                    <a:pt x="386" y="1392"/>
                  </a:lnTo>
                  <a:lnTo>
                    <a:pt x="393" y="1397"/>
                  </a:lnTo>
                  <a:lnTo>
                    <a:pt x="393" y="1399"/>
                  </a:lnTo>
                  <a:lnTo>
                    <a:pt x="396" y="1397"/>
                  </a:lnTo>
                  <a:lnTo>
                    <a:pt x="396" y="1397"/>
                  </a:lnTo>
                  <a:lnTo>
                    <a:pt x="396" y="1394"/>
                  </a:lnTo>
                  <a:lnTo>
                    <a:pt x="393" y="1394"/>
                  </a:lnTo>
                  <a:lnTo>
                    <a:pt x="396" y="1392"/>
                  </a:lnTo>
                  <a:lnTo>
                    <a:pt x="396" y="1392"/>
                  </a:lnTo>
                  <a:close/>
                  <a:moveTo>
                    <a:pt x="552" y="1356"/>
                  </a:moveTo>
                  <a:lnTo>
                    <a:pt x="549" y="1354"/>
                  </a:lnTo>
                  <a:lnTo>
                    <a:pt x="549" y="1354"/>
                  </a:lnTo>
                  <a:lnTo>
                    <a:pt x="547" y="1352"/>
                  </a:lnTo>
                  <a:lnTo>
                    <a:pt x="545" y="1349"/>
                  </a:lnTo>
                  <a:lnTo>
                    <a:pt x="545" y="1349"/>
                  </a:lnTo>
                  <a:lnTo>
                    <a:pt x="538" y="1347"/>
                  </a:lnTo>
                  <a:lnTo>
                    <a:pt x="535" y="1349"/>
                  </a:lnTo>
                  <a:lnTo>
                    <a:pt x="531" y="1352"/>
                  </a:lnTo>
                  <a:lnTo>
                    <a:pt x="531" y="1352"/>
                  </a:lnTo>
                  <a:lnTo>
                    <a:pt x="533" y="1352"/>
                  </a:lnTo>
                  <a:lnTo>
                    <a:pt x="533" y="1354"/>
                  </a:lnTo>
                  <a:lnTo>
                    <a:pt x="535" y="1359"/>
                  </a:lnTo>
                  <a:lnTo>
                    <a:pt x="538" y="1361"/>
                  </a:lnTo>
                  <a:lnTo>
                    <a:pt x="540" y="1361"/>
                  </a:lnTo>
                  <a:lnTo>
                    <a:pt x="540" y="1363"/>
                  </a:lnTo>
                  <a:lnTo>
                    <a:pt x="542" y="1363"/>
                  </a:lnTo>
                  <a:lnTo>
                    <a:pt x="545" y="1366"/>
                  </a:lnTo>
                  <a:lnTo>
                    <a:pt x="549" y="1366"/>
                  </a:lnTo>
                  <a:lnTo>
                    <a:pt x="552" y="1363"/>
                  </a:lnTo>
                  <a:lnTo>
                    <a:pt x="552" y="1361"/>
                  </a:lnTo>
                  <a:lnTo>
                    <a:pt x="552" y="1356"/>
                  </a:lnTo>
                  <a:lnTo>
                    <a:pt x="552" y="1356"/>
                  </a:lnTo>
                  <a:lnTo>
                    <a:pt x="552" y="1356"/>
                  </a:lnTo>
                  <a:close/>
                  <a:moveTo>
                    <a:pt x="379" y="1385"/>
                  </a:moveTo>
                  <a:lnTo>
                    <a:pt x="381" y="1387"/>
                  </a:lnTo>
                  <a:lnTo>
                    <a:pt x="381" y="1387"/>
                  </a:lnTo>
                  <a:lnTo>
                    <a:pt x="381" y="1385"/>
                  </a:lnTo>
                  <a:lnTo>
                    <a:pt x="381" y="1382"/>
                  </a:lnTo>
                  <a:lnTo>
                    <a:pt x="381" y="1380"/>
                  </a:lnTo>
                  <a:lnTo>
                    <a:pt x="381" y="1380"/>
                  </a:lnTo>
                  <a:lnTo>
                    <a:pt x="379" y="1380"/>
                  </a:lnTo>
                  <a:lnTo>
                    <a:pt x="379" y="1380"/>
                  </a:lnTo>
                  <a:lnTo>
                    <a:pt x="379" y="1378"/>
                  </a:lnTo>
                  <a:lnTo>
                    <a:pt x="379" y="1378"/>
                  </a:lnTo>
                  <a:lnTo>
                    <a:pt x="379" y="1378"/>
                  </a:lnTo>
                  <a:lnTo>
                    <a:pt x="379" y="1375"/>
                  </a:lnTo>
                  <a:lnTo>
                    <a:pt x="377" y="1375"/>
                  </a:lnTo>
                  <a:lnTo>
                    <a:pt x="377" y="1375"/>
                  </a:lnTo>
                  <a:lnTo>
                    <a:pt x="377" y="1378"/>
                  </a:lnTo>
                  <a:lnTo>
                    <a:pt x="377" y="1378"/>
                  </a:lnTo>
                  <a:lnTo>
                    <a:pt x="377" y="1378"/>
                  </a:lnTo>
                  <a:lnTo>
                    <a:pt x="377" y="1378"/>
                  </a:lnTo>
                  <a:lnTo>
                    <a:pt x="377" y="1380"/>
                  </a:lnTo>
                  <a:lnTo>
                    <a:pt x="377" y="1380"/>
                  </a:lnTo>
                  <a:lnTo>
                    <a:pt x="377" y="1380"/>
                  </a:lnTo>
                  <a:lnTo>
                    <a:pt x="374" y="1380"/>
                  </a:lnTo>
                  <a:lnTo>
                    <a:pt x="374" y="1380"/>
                  </a:lnTo>
                  <a:lnTo>
                    <a:pt x="374" y="1380"/>
                  </a:lnTo>
                  <a:lnTo>
                    <a:pt x="379" y="1385"/>
                  </a:lnTo>
                  <a:close/>
                  <a:moveTo>
                    <a:pt x="360" y="1373"/>
                  </a:moveTo>
                  <a:lnTo>
                    <a:pt x="358" y="1373"/>
                  </a:lnTo>
                  <a:lnTo>
                    <a:pt x="355" y="1373"/>
                  </a:lnTo>
                  <a:lnTo>
                    <a:pt x="353" y="1373"/>
                  </a:lnTo>
                  <a:lnTo>
                    <a:pt x="351" y="1375"/>
                  </a:lnTo>
                  <a:lnTo>
                    <a:pt x="351" y="1378"/>
                  </a:lnTo>
                  <a:lnTo>
                    <a:pt x="351" y="1378"/>
                  </a:lnTo>
                  <a:lnTo>
                    <a:pt x="351" y="1378"/>
                  </a:lnTo>
                  <a:lnTo>
                    <a:pt x="353" y="1375"/>
                  </a:lnTo>
                  <a:lnTo>
                    <a:pt x="353" y="1375"/>
                  </a:lnTo>
                  <a:lnTo>
                    <a:pt x="355" y="1375"/>
                  </a:lnTo>
                  <a:lnTo>
                    <a:pt x="355" y="1375"/>
                  </a:lnTo>
                  <a:lnTo>
                    <a:pt x="358" y="1375"/>
                  </a:lnTo>
                  <a:lnTo>
                    <a:pt x="360" y="1375"/>
                  </a:lnTo>
                  <a:lnTo>
                    <a:pt x="363" y="1375"/>
                  </a:lnTo>
                  <a:lnTo>
                    <a:pt x="365" y="1371"/>
                  </a:lnTo>
                  <a:lnTo>
                    <a:pt x="365" y="1371"/>
                  </a:lnTo>
                  <a:lnTo>
                    <a:pt x="365" y="1371"/>
                  </a:lnTo>
                  <a:lnTo>
                    <a:pt x="363" y="1371"/>
                  </a:lnTo>
                  <a:lnTo>
                    <a:pt x="360" y="1371"/>
                  </a:lnTo>
                  <a:lnTo>
                    <a:pt x="360" y="1373"/>
                  </a:lnTo>
                  <a:close/>
                  <a:moveTo>
                    <a:pt x="377" y="1363"/>
                  </a:moveTo>
                  <a:lnTo>
                    <a:pt x="377" y="1361"/>
                  </a:lnTo>
                  <a:lnTo>
                    <a:pt x="374" y="1361"/>
                  </a:lnTo>
                  <a:lnTo>
                    <a:pt x="367" y="1366"/>
                  </a:lnTo>
                  <a:lnTo>
                    <a:pt x="365" y="1368"/>
                  </a:lnTo>
                  <a:lnTo>
                    <a:pt x="365" y="1371"/>
                  </a:lnTo>
                  <a:lnTo>
                    <a:pt x="367" y="1371"/>
                  </a:lnTo>
                  <a:lnTo>
                    <a:pt x="372" y="1368"/>
                  </a:lnTo>
                  <a:lnTo>
                    <a:pt x="372" y="1368"/>
                  </a:lnTo>
                  <a:lnTo>
                    <a:pt x="372" y="1366"/>
                  </a:lnTo>
                  <a:lnTo>
                    <a:pt x="372" y="1366"/>
                  </a:lnTo>
                  <a:lnTo>
                    <a:pt x="372" y="1363"/>
                  </a:lnTo>
                  <a:lnTo>
                    <a:pt x="374" y="1363"/>
                  </a:lnTo>
                  <a:lnTo>
                    <a:pt x="374" y="1363"/>
                  </a:lnTo>
                  <a:lnTo>
                    <a:pt x="374" y="1363"/>
                  </a:lnTo>
                  <a:lnTo>
                    <a:pt x="377" y="1363"/>
                  </a:lnTo>
                  <a:lnTo>
                    <a:pt x="377" y="1363"/>
                  </a:lnTo>
                  <a:close/>
                  <a:moveTo>
                    <a:pt x="346" y="1333"/>
                  </a:moveTo>
                  <a:lnTo>
                    <a:pt x="348" y="1333"/>
                  </a:lnTo>
                  <a:lnTo>
                    <a:pt x="348" y="1330"/>
                  </a:lnTo>
                  <a:lnTo>
                    <a:pt x="344" y="1330"/>
                  </a:lnTo>
                  <a:lnTo>
                    <a:pt x="344" y="1330"/>
                  </a:lnTo>
                  <a:lnTo>
                    <a:pt x="346" y="1330"/>
                  </a:lnTo>
                  <a:lnTo>
                    <a:pt x="346" y="1330"/>
                  </a:lnTo>
                  <a:lnTo>
                    <a:pt x="346" y="1330"/>
                  </a:lnTo>
                  <a:lnTo>
                    <a:pt x="346" y="1330"/>
                  </a:lnTo>
                  <a:lnTo>
                    <a:pt x="346" y="1328"/>
                  </a:lnTo>
                  <a:lnTo>
                    <a:pt x="346" y="1328"/>
                  </a:lnTo>
                  <a:lnTo>
                    <a:pt x="344" y="1328"/>
                  </a:lnTo>
                  <a:lnTo>
                    <a:pt x="344" y="1328"/>
                  </a:lnTo>
                  <a:lnTo>
                    <a:pt x="341" y="1328"/>
                  </a:lnTo>
                  <a:lnTo>
                    <a:pt x="341" y="1328"/>
                  </a:lnTo>
                  <a:lnTo>
                    <a:pt x="341" y="1330"/>
                  </a:lnTo>
                  <a:lnTo>
                    <a:pt x="341" y="1330"/>
                  </a:lnTo>
                  <a:lnTo>
                    <a:pt x="341" y="1330"/>
                  </a:lnTo>
                  <a:lnTo>
                    <a:pt x="344" y="1333"/>
                  </a:lnTo>
                  <a:lnTo>
                    <a:pt x="346" y="1333"/>
                  </a:lnTo>
                  <a:close/>
                  <a:moveTo>
                    <a:pt x="668" y="1278"/>
                  </a:moveTo>
                  <a:lnTo>
                    <a:pt x="668" y="1276"/>
                  </a:lnTo>
                  <a:lnTo>
                    <a:pt x="668" y="1276"/>
                  </a:lnTo>
                  <a:lnTo>
                    <a:pt x="668" y="1276"/>
                  </a:lnTo>
                  <a:lnTo>
                    <a:pt x="670" y="1276"/>
                  </a:lnTo>
                  <a:lnTo>
                    <a:pt x="670" y="1276"/>
                  </a:lnTo>
                  <a:lnTo>
                    <a:pt x="670" y="1276"/>
                  </a:lnTo>
                  <a:lnTo>
                    <a:pt x="670" y="1276"/>
                  </a:lnTo>
                  <a:lnTo>
                    <a:pt x="670" y="1276"/>
                  </a:lnTo>
                  <a:lnTo>
                    <a:pt x="670" y="1276"/>
                  </a:lnTo>
                  <a:lnTo>
                    <a:pt x="670" y="1276"/>
                  </a:lnTo>
                  <a:lnTo>
                    <a:pt x="670" y="1273"/>
                  </a:lnTo>
                  <a:lnTo>
                    <a:pt x="670" y="1273"/>
                  </a:lnTo>
                  <a:lnTo>
                    <a:pt x="670" y="1273"/>
                  </a:lnTo>
                  <a:lnTo>
                    <a:pt x="668" y="1271"/>
                  </a:lnTo>
                  <a:lnTo>
                    <a:pt x="668" y="1271"/>
                  </a:lnTo>
                  <a:lnTo>
                    <a:pt x="668" y="1271"/>
                  </a:lnTo>
                  <a:lnTo>
                    <a:pt x="668" y="1271"/>
                  </a:lnTo>
                  <a:lnTo>
                    <a:pt x="668" y="1271"/>
                  </a:lnTo>
                  <a:lnTo>
                    <a:pt x="668" y="1269"/>
                  </a:lnTo>
                  <a:lnTo>
                    <a:pt x="668" y="1269"/>
                  </a:lnTo>
                  <a:lnTo>
                    <a:pt x="665" y="1269"/>
                  </a:lnTo>
                  <a:lnTo>
                    <a:pt x="665" y="1269"/>
                  </a:lnTo>
                  <a:lnTo>
                    <a:pt x="663" y="1266"/>
                  </a:lnTo>
                  <a:lnTo>
                    <a:pt x="665" y="1266"/>
                  </a:lnTo>
                  <a:lnTo>
                    <a:pt x="663" y="1266"/>
                  </a:lnTo>
                  <a:lnTo>
                    <a:pt x="663" y="1266"/>
                  </a:lnTo>
                  <a:lnTo>
                    <a:pt x="663" y="1269"/>
                  </a:lnTo>
                  <a:lnTo>
                    <a:pt x="663" y="1269"/>
                  </a:lnTo>
                  <a:lnTo>
                    <a:pt x="663" y="1269"/>
                  </a:lnTo>
                  <a:lnTo>
                    <a:pt x="661" y="1266"/>
                  </a:lnTo>
                  <a:lnTo>
                    <a:pt x="661" y="1266"/>
                  </a:lnTo>
                  <a:lnTo>
                    <a:pt x="661" y="1266"/>
                  </a:lnTo>
                  <a:lnTo>
                    <a:pt x="661" y="1264"/>
                  </a:lnTo>
                  <a:lnTo>
                    <a:pt x="661" y="1264"/>
                  </a:lnTo>
                  <a:lnTo>
                    <a:pt x="661" y="1264"/>
                  </a:lnTo>
                  <a:lnTo>
                    <a:pt x="658" y="1266"/>
                  </a:lnTo>
                  <a:lnTo>
                    <a:pt x="658" y="1266"/>
                  </a:lnTo>
                  <a:lnTo>
                    <a:pt x="658" y="1266"/>
                  </a:lnTo>
                  <a:lnTo>
                    <a:pt x="658" y="1269"/>
                  </a:lnTo>
                  <a:lnTo>
                    <a:pt x="658" y="1269"/>
                  </a:lnTo>
                  <a:lnTo>
                    <a:pt x="658" y="1269"/>
                  </a:lnTo>
                  <a:lnTo>
                    <a:pt x="658" y="1271"/>
                  </a:lnTo>
                  <a:lnTo>
                    <a:pt x="661" y="1273"/>
                  </a:lnTo>
                  <a:lnTo>
                    <a:pt x="661" y="1273"/>
                  </a:lnTo>
                  <a:lnTo>
                    <a:pt x="661" y="1273"/>
                  </a:lnTo>
                  <a:lnTo>
                    <a:pt x="661" y="1273"/>
                  </a:lnTo>
                  <a:lnTo>
                    <a:pt x="661" y="1271"/>
                  </a:lnTo>
                  <a:lnTo>
                    <a:pt x="663" y="1271"/>
                  </a:lnTo>
                  <a:lnTo>
                    <a:pt x="663" y="1273"/>
                  </a:lnTo>
                  <a:lnTo>
                    <a:pt x="663" y="1276"/>
                  </a:lnTo>
                  <a:lnTo>
                    <a:pt x="663" y="1278"/>
                  </a:lnTo>
                  <a:lnTo>
                    <a:pt x="661" y="1278"/>
                  </a:lnTo>
                  <a:lnTo>
                    <a:pt x="661" y="1276"/>
                  </a:lnTo>
                  <a:lnTo>
                    <a:pt x="661" y="1278"/>
                  </a:lnTo>
                  <a:lnTo>
                    <a:pt x="661" y="1278"/>
                  </a:lnTo>
                  <a:lnTo>
                    <a:pt x="663" y="1278"/>
                  </a:lnTo>
                  <a:lnTo>
                    <a:pt x="663" y="1281"/>
                  </a:lnTo>
                  <a:lnTo>
                    <a:pt x="661" y="1281"/>
                  </a:lnTo>
                  <a:lnTo>
                    <a:pt x="661" y="1283"/>
                  </a:lnTo>
                  <a:lnTo>
                    <a:pt x="661" y="1283"/>
                  </a:lnTo>
                  <a:lnTo>
                    <a:pt x="661" y="1283"/>
                  </a:lnTo>
                  <a:lnTo>
                    <a:pt x="663" y="1283"/>
                  </a:lnTo>
                  <a:lnTo>
                    <a:pt x="663" y="1283"/>
                  </a:lnTo>
                  <a:lnTo>
                    <a:pt x="663" y="1283"/>
                  </a:lnTo>
                  <a:lnTo>
                    <a:pt x="663" y="1283"/>
                  </a:lnTo>
                  <a:lnTo>
                    <a:pt x="663" y="1281"/>
                  </a:lnTo>
                  <a:lnTo>
                    <a:pt x="663" y="1281"/>
                  </a:lnTo>
                  <a:lnTo>
                    <a:pt x="663" y="1281"/>
                  </a:lnTo>
                  <a:lnTo>
                    <a:pt x="663" y="1281"/>
                  </a:lnTo>
                  <a:lnTo>
                    <a:pt x="665" y="1281"/>
                  </a:lnTo>
                  <a:lnTo>
                    <a:pt x="665" y="1281"/>
                  </a:lnTo>
                  <a:lnTo>
                    <a:pt x="665" y="1281"/>
                  </a:lnTo>
                  <a:lnTo>
                    <a:pt x="668" y="1281"/>
                  </a:lnTo>
                  <a:lnTo>
                    <a:pt x="665" y="1281"/>
                  </a:lnTo>
                  <a:lnTo>
                    <a:pt x="665" y="1278"/>
                  </a:lnTo>
                  <a:lnTo>
                    <a:pt x="668" y="1278"/>
                  </a:lnTo>
                  <a:close/>
                  <a:moveTo>
                    <a:pt x="171" y="1200"/>
                  </a:moveTo>
                  <a:lnTo>
                    <a:pt x="171" y="1200"/>
                  </a:lnTo>
                  <a:lnTo>
                    <a:pt x="168" y="1200"/>
                  </a:lnTo>
                  <a:lnTo>
                    <a:pt x="168" y="1200"/>
                  </a:lnTo>
                  <a:lnTo>
                    <a:pt x="168" y="1198"/>
                  </a:lnTo>
                  <a:lnTo>
                    <a:pt x="166" y="1198"/>
                  </a:lnTo>
                  <a:lnTo>
                    <a:pt x="166" y="1198"/>
                  </a:lnTo>
                  <a:lnTo>
                    <a:pt x="166" y="1198"/>
                  </a:lnTo>
                  <a:lnTo>
                    <a:pt x="166" y="1198"/>
                  </a:lnTo>
                  <a:lnTo>
                    <a:pt x="166" y="1200"/>
                  </a:lnTo>
                  <a:lnTo>
                    <a:pt x="164" y="1200"/>
                  </a:lnTo>
                  <a:lnTo>
                    <a:pt x="164" y="1202"/>
                  </a:lnTo>
                  <a:lnTo>
                    <a:pt x="166" y="1205"/>
                  </a:lnTo>
                  <a:lnTo>
                    <a:pt x="166" y="1207"/>
                  </a:lnTo>
                  <a:lnTo>
                    <a:pt x="168" y="1207"/>
                  </a:lnTo>
                  <a:lnTo>
                    <a:pt x="168" y="1207"/>
                  </a:lnTo>
                  <a:lnTo>
                    <a:pt x="168" y="1205"/>
                  </a:lnTo>
                  <a:lnTo>
                    <a:pt x="168" y="1205"/>
                  </a:lnTo>
                  <a:lnTo>
                    <a:pt x="171" y="1205"/>
                  </a:lnTo>
                  <a:lnTo>
                    <a:pt x="173" y="1207"/>
                  </a:lnTo>
                  <a:lnTo>
                    <a:pt x="173" y="1207"/>
                  </a:lnTo>
                  <a:lnTo>
                    <a:pt x="173" y="1207"/>
                  </a:lnTo>
                  <a:lnTo>
                    <a:pt x="171" y="1210"/>
                  </a:lnTo>
                  <a:lnTo>
                    <a:pt x="171" y="1210"/>
                  </a:lnTo>
                  <a:lnTo>
                    <a:pt x="171" y="1210"/>
                  </a:lnTo>
                  <a:lnTo>
                    <a:pt x="171" y="1212"/>
                  </a:lnTo>
                  <a:lnTo>
                    <a:pt x="171" y="1212"/>
                  </a:lnTo>
                  <a:lnTo>
                    <a:pt x="171" y="1212"/>
                  </a:lnTo>
                  <a:lnTo>
                    <a:pt x="168" y="1214"/>
                  </a:lnTo>
                  <a:lnTo>
                    <a:pt x="168" y="1214"/>
                  </a:lnTo>
                  <a:lnTo>
                    <a:pt x="171" y="1219"/>
                  </a:lnTo>
                  <a:lnTo>
                    <a:pt x="173" y="1221"/>
                  </a:lnTo>
                  <a:lnTo>
                    <a:pt x="180" y="1229"/>
                  </a:lnTo>
                  <a:lnTo>
                    <a:pt x="185" y="1231"/>
                  </a:lnTo>
                  <a:lnTo>
                    <a:pt x="185" y="1231"/>
                  </a:lnTo>
                  <a:lnTo>
                    <a:pt x="185" y="1231"/>
                  </a:lnTo>
                  <a:lnTo>
                    <a:pt x="185" y="1231"/>
                  </a:lnTo>
                  <a:lnTo>
                    <a:pt x="185" y="1233"/>
                  </a:lnTo>
                  <a:lnTo>
                    <a:pt x="185" y="1233"/>
                  </a:lnTo>
                  <a:lnTo>
                    <a:pt x="209" y="1243"/>
                  </a:lnTo>
                  <a:lnTo>
                    <a:pt x="211" y="1245"/>
                  </a:lnTo>
                  <a:lnTo>
                    <a:pt x="213" y="1243"/>
                  </a:lnTo>
                  <a:lnTo>
                    <a:pt x="213" y="1243"/>
                  </a:lnTo>
                  <a:lnTo>
                    <a:pt x="216" y="1240"/>
                  </a:lnTo>
                  <a:lnTo>
                    <a:pt x="216" y="1240"/>
                  </a:lnTo>
                  <a:lnTo>
                    <a:pt x="218" y="1243"/>
                  </a:lnTo>
                  <a:lnTo>
                    <a:pt x="218" y="1243"/>
                  </a:lnTo>
                  <a:lnTo>
                    <a:pt x="218" y="1245"/>
                  </a:lnTo>
                  <a:lnTo>
                    <a:pt x="221" y="1245"/>
                  </a:lnTo>
                  <a:lnTo>
                    <a:pt x="235" y="1245"/>
                  </a:lnTo>
                  <a:lnTo>
                    <a:pt x="239" y="1247"/>
                  </a:lnTo>
                  <a:lnTo>
                    <a:pt x="239" y="1247"/>
                  </a:lnTo>
                  <a:lnTo>
                    <a:pt x="242" y="1247"/>
                  </a:lnTo>
                  <a:lnTo>
                    <a:pt x="244" y="1250"/>
                  </a:lnTo>
                  <a:lnTo>
                    <a:pt x="247" y="1250"/>
                  </a:lnTo>
                  <a:lnTo>
                    <a:pt x="249" y="1250"/>
                  </a:lnTo>
                  <a:lnTo>
                    <a:pt x="249" y="1252"/>
                  </a:lnTo>
                  <a:lnTo>
                    <a:pt x="251" y="1252"/>
                  </a:lnTo>
                  <a:lnTo>
                    <a:pt x="251" y="1252"/>
                  </a:lnTo>
                  <a:lnTo>
                    <a:pt x="261" y="1257"/>
                  </a:lnTo>
                  <a:lnTo>
                    <a:pt x="261" y="1259"/>
                  </a:lnTo>
                  <a:lnTo>
                    <a:pt x="261" y="1259"/>
                  </a:lnTo>
                  <a:lnTo>
                    <a:pt x="258" y="1259"/>
                  </a:lnTo>
                  <a:lnTo>
                    <a:pt x="256" y="1257"/>
                  </a:lnTo>
                  <a:lnTo>
                    <a:pt x="256" y="1257"/>
                  </a:lnTo>
                  <a:lnTo>
                    <a:pt x="256" y="1259"/>
                  </a:lnTo>
                  <a:lnTo>
                    <a:pt x="256" y="1259"/>
                  </a:lnTo>
                  <a:lnTo>
                    <a:pt x="256" y="1259"/>
                  </a:lnTo>
                  <a:lnTo>
                    <a:pt x="256" y="1259"/>
                  </a:lnTo>
                  <a:lnTo>
                    <a:pt x="256" y="1262"/>
                  </a:lnTo>
                  <a:lnTo>
                    <a:pt x="256" y="1262"/>
                  </a:lnTo>
                  <a:lnTo>
                    <a:pt x="256" y="1264"/>
                  </a:lnTo>
                  <a:lnTo>
                    <a:pt x="256" y="1264"/>
                  </a:lnTo>
                  <a:lnTo>
                    <a:pt x="256" y="1264"/>
                  </a:lnTo>
                  <a:lnTo>
                    <a:pt x="256" y="1264"/>
                  </a:lnTo>
                  <a:lnTo>
                    <a:pt x="256" y="1264"/>
                  </a:lnTo>
                  <a:lnTo>
                    <a:pt x="256" y="1264"/>
                  </a:lnTo>
                  <a:lnTo>
                    <a:pt x="256" y="1264"/>
                  </a:lnTo>
                  <a:lnTo>
                    <a:pt x="256" y="1266"/>
                  </a:lnTo>
                  <a:lnTo>
                    <a:pt x="256" y="1266"/>
                  </a:lnTo>
                  <a:lnTo>
                    <a:pt x="256" y="1269"/>
                  </a:lnTo>
                  <a:lnTo>
                    <a:pt x="258" y="1271"/>
                  </a:lnTo>
                  <a:lnTo>
                    <a:pt x="258" y="1271"/>
                  </a:lnTo>
                  <a:lnTo>
                    <a:pt x="256" y="1271"/>
                  </a:lnTo>
                  <a:lnTo>
                    <a:pt x="256" y="1271"/>
                  </a:lnTo>
                  <a:lnTo>
                    <a:pt x="254" y="1271"/>
                  </a:lnTo>
                  <a:lnTo>
                    <a:pt x="256" y="1273"/>
                  </a:lnTo>
                  <a:lnTo>
                    <a:pt x="256" y="1273"/>
                  </a:lnTo>
                  <a:lnTo>
                    <a:pt x="256" y="1276"/>
                  </a:lnTo>
                  <a:lnTo>
                    <a:pt x="256" y="1278"/>
                  </a:lnTo>
                  <a:lnTo>
                    <a:pt x="256" y="1278"/>
                  </a:lnTo>
                  <a:lnTo>
                    <a:pt x="256" y="1278"/>
                  </a:lnTo>
                  <a:lnTo>
                    <a:pt x="256" y="1278"/>
                  </a:lnTo>
                  <a:lnTo>
                    <a:pt x="254" y="1278"/>
                  </a:lnTo>
                  <a:lnTo>
                    <a:pt x="254" y="1281"/>
                  </a:lnTo>
                  <a:lnTo>
                    <a:pt x="254" y="1281"/>
                  </a:lnTo>
                  <a:lnTo>
                    <a:pt x="251" y="1283"/>
                  </a:lnTo>
                  <a:lnTo>
                    <a:pt x="251" y="1283"/>
                  </a:lnTo>
                  <a:lnTo>
                    <a:pt x="251" y="1285"/>
                  </a:lnTo>
                  <a:lnTo>
                    <a:pt x="251" y="1288"/>
                  </a:lnTo>
                  <a:lnTo>
                    <a:pt x="251" y="1288"/>
                  </a:lnTo>
                  <a:lnTo>
                    <a:pt x="251" y="1288"/>
                  </a:lnTo>
                  <a:lnTo>
                    <a:pt x="249" y="1290"/>
                  </a:lnTo>
                  <a:lnTo>
                    <a:pt x="249" y="1290"/>
                  </a:lnTo>
                  <a:lnTo>
                    <a:pt x="249" y="1290"/>
                  </a:lnTo>
                  <a:lnTo>
                    <a:pt x="249" y="1292"/>
                  </a:lnTo>
                  <a:lnTo>
                    <a:pt x="249" y="1292"/>
                  </a:lnTo>
                  <a:lnTo>
                    <a:pt x="251" y="1295"/>
                  </a:lnTo>
                  <a:lnTo>
                    <a:pt x="251" y="1295"/>
                  </a:lnTo>
                  <a:lnTo>
                    <a:pt x="251" y="1297"/>
                  </a:lnTo>
                  <a:lnTo>
                    <a:pt x="251" y="1297"/>
                  </a:lnTo>
                  <a:lnTo>
                    <a:pt x="254" y="1302"/>
                  </a:lnTo>
                  <a:lnTo>
                    <a:pt x="254" y="1302"/>
                  </a:lnTo>
                  <a:lnTo>
                    <a:pt x="254" y="1304"/>
                  </a:lnTo>
                  <a:lnTo>
                    <a:pt x="254" y="1304"/>
                  </a:lnTo>
                  <a:lnTo>
                    <a:pt x="254" y="1307"/>
                  </a:lnTo>
                  <a:lnTo>
                    <a:pt x="254" y="1309"/>
                  </a:lnTo>
                  <a:lnTo>
                    <a:pt x="254" y="1309"/>
                  </a:lnTo>
                  <a:lnTo>
                    <a:pt x="256" y="1309"/>
                  </a:lnTo>
                  <a:lnTo>
                    <a:pt x="256" y="1311"/>
                  </a:lnTo>
                  <a:lnTo>
                    <a:pt x="256" y="1311"/>
                  </a:lnTo>
                  <a:lnTo>
                    <a:pt x="258" y="1314"/>
                  </a:lnTo>
                  <a:lnTo>
                    <a:pt x="258" y="1316"/>
                  </a:lnTo>
                  <a:lnTo>
                    <a:pt x="261" y="1316"/>
                  </a:lnTo>
                  <a:lnTo>
                    <a:pt x="263" y="1318"/>
                  </a:lnTo>
                  <a:lnTo>
                    <a:pt x="263" y="1321"/>
                  </a:lnTo>
                  <a:lnTo>
                    <a:pt x="263" y="1323"/>
                  </a:lnTo>
                  <a:lnTo>
                    <a:pt x="263" y="1323"/>
                  </a:lnTo>
                  <a:lnTo>
                    <a:pt x="258" y="1321"/>
                  </a:lnTo>
                  <a:lnTo>
                    <a:pt x="256" y="1321"/>
                  </a:lnTo>
                  <a:lnTo>
                    <a:pt x="256" y="1321"/>
                  </a:lnTo>
                  <a:lnTo>
                    <a:pt x="256" y="1323"/>
                  </a:lnTo>
                  <a:lnTo>
                    <a:pt x="256" y="1323"/>
                  </a:lnTo>
                  <a:lnTo>
                    <a:pt x="256" y="1326"/>
                  </a:lnTo>
                  <a:lnTo>
                    <a:pt x="268" y="1326"/>
                  </a:lnTo>
                  <a:lnTo>
                    <a:pt x="273" y="1328"/>
                  </a:lnTo>
                  <a:lnTo>
                    <a:pt x="275" y="1326"/>
                  </a:lnTo>
                  <a:lnTo>
                    <a:pt x="275" y="1326"/>
                  </a:lnTo>
                  <a:lnTo>
                    <a:pt x="277" y="1326"/>
                  </a:lnTo>
                  <a:lnTo>
                    <a:pt x="277" y="1326"/>
                  </a:lnTo>
                  <a:lnTo>
                    <a:pt x="277" y="1323"/>
                  </a:lnTo>
                  <a:lnTo>
                    <a:pt x="280" y="1323"/>
                  </a:lnTo>
                  <a:lnTo>
                    <a:pt x="280" y="1323"/>
                  </a:lnTo>
                  <a:lnTo>
                    <a:pt x="287" y="1326"/>
                  </a:lnTo>
                  <a:lnTo>
                    <a:pt x="287" y="1326"/>
                  </a:lnTo>
                  <a:lnTo>
                    <a:pt x="287" y="1326"/>
                  </a:lnTo>
                  <a:lnTo>
                    <a:pt x="289" y="1323"/>
                  </a:lnTo>
                  <a:lnTo>
                    <a:pt x="289" y="1323"/>
                  </a:lnTo>
                  <a:lnTo>
                    <a:pt x="289" y="1326"/>
                  </a:lnTo>
                  <a:lnTo>
                    <a:pt x="292" y="1326"/>
                  </a:lnTo>
                  <a:lnTo>
                    <a:pt x="315" y="1326"/>
                  </a:lnTo>
                  <a:lnTo>
                    <a:pt x="320" y="1330"/>
                  </a:lnTo>
                  <a:lnTo>
                    <a:pt x="325" y="1330"/>
                  </a:lnTo>
                  <a:lnTo>
                    <a:pt x="327" y="1328"/>
                  </a:lnTo>
                  <a:lnTo>
                    <a:pt x="325" y="1326"/>
                  </a:lnTo>
                  <a:lnTo>
                    <a:pt x="320" y="1326"/>
                  </a:lnTo>
                  <a:lnTo>
                    <a:pt x="320" y="1323"/>
                  </a:lnTo>
                  <a:lnTo>
                    <a:pt x="322" y="1323"/>
                  </a:lnTo>
                  <a:lnTo>
                    <a:pt x="329" y="1326"/>
                  </a:lnTo>
                  <a:lnTo>
                    <a:pt x="329" y="1326"/>
                  </a:lnTo>
                  <a:lnTo>
                    <a:pt x="332" y="1323"/>
                  </a:lnTo>
                  <a:lnTo>
                    <a:pt x="336" y="1323"/>
                  </a:lnTo>
                  <a:lnTo>
                    <a:pt x="339" y="1323"/>
                  </a:lnTo>
                  <a:lnTo>
                    <a:pt x="339" y="1326"/>
                  </a:lnTo>
                  <a:lnTo>
                    <a:pt x="339" y="1326"/>
                  </a:lnTo>
                  <a:lnTo>
                    <a:pt x="334" y="1326"/>
                  </a:lnTo>
                  <a:lnTo>
                    <a:pt x="332" y="1326"/>
                  </a:lnTo>
                  <a:lnTo>
                    <a:pt x="332" y="1328"/>
                  </a:lnTo>
                  <a:lnTo>
                    <a:pt x="334" y="1328"/>
                  </a:lnTo>
                  <a:lnTo>
                    <a:pt x="341" y="1328"/>
                  </a:lnTo>
                  <a:lnTo>
                    <a:pt x="344" y="1328"/>
                  </a:lnTo>
                  <a:lnTo>
                    <a:pt x="344" y="1328"/>
                  </a:lnTo>
                  <a:lnTo>
                    <a:pt x="346" y="1326"/>
                  </a:lnTo>
                  <a:lnTo>
                    <a:pt x="348" y="1326"/>
                  </a:lnTo>
                  <a:lnTo>
                    <a:pt x="353" y="1326"/>
                  </a:lnTo>
                  <a:lnTo>
                    <a:pt x="353" y="1328"/>
                  </a:lnTo>
                  <a:lnTo>
                    <a:pt x="353" y="1328"/>
                  </a:lnTo>
                  <a:lnTo>
                    <a:pt x="353" y="1330"/>
                  </a:lnTo>
                  <a:lnTo>
                    <a:pt x="355" y="1330"/>
                  </a:lnTo>
                  <a:lnTo>
                    <a:pt x="358" y="1328"/>
                  </a:lnTo>
                  <a:lnTo>
                    <a:pt x="360" y="1326"/>
                  </a:lnTo>
                  <a:lnTo>
                    <a:pt x="363" y="1326"/>
                  </a:lnTo>
                  <a:lnTo>
                    <a:pt x="367" y="1328"/>
                  </a:lnTo>
                  <a:lnTo>
                    <a:pt x="370" y="1326"/>
                  </a:lnTo>
                  <a:lnTo>
                    <a:pt x="374" y="1328"/>
                  </a:lnTo>
                  <a:lnTo>
                    <a:pt x="379" y="1328"/>
                  </a:lnTo>
                  <a:lnTo>
                    <a:pt x="391" y="1323"/>
                  </a:lnTo>
                  <a:lnTo>
                    <a:pt x="400" y="1323"/>
                  </a:lnTo>
                  <a:lnTo>
                    <a:pt x="403" y="1321"/>
                  </a:lnTo>
                  <a:lnTo>
                    <a:pt x="405" y="1321"/>
                  </a:lnTo>
                  <a:lnTo>
                    <a:pt x="407" y="1318"/>
                  </a:lnTo>
                  <a:lnTo>
                    <a:pt x="410" y="1318"/>
                  </a:lnTo>
                  <a:lnTo>
                    <a:pt x="415" y="1314"/>
                  </a:lnTo>
                  <a:lnTo>
                    <a:pt x="417" y="1311"/>
                  </a:lnTo>
                  <a:lnTo>
                    <a:pt x="417" y="1311"/>
                  </a:lnTo>
                  <a:lnTo>
                    <a:pt x="419" y="1311"/>
                  </a:lnTo>
                  <a:lnTo>
                    <a:pt x="419" y="1309"/>
                  </a:lnTo>
                  <a:lnTo>
                    <a:pt x="419" y="1309"/>
                  </a:lnTo>
                  <a:lnTo>
                    <a:pt x="419" y="1307"/>
                  </a:lnTo>
                  <a:lnTo>
                    <a:pt x="419" y="1307"/>
                  </a:lnTo>
                  <a:lnTo>
                    <a:pt x="419" y="1307"/>
                  </a:lnTo>
                  <a:lnTo>
                    <a:pt x="419" y="1304"/>
                  </a:lnTo>
                  <a:lnTo>
                    <a:pt x="426" y="1304"/>
                  </a:lnTo>
                  <a:lnTo>
                    <a:pt x="429" y="1307"/>
                  </a:lnTo>
                  <a:lnTo>
                    <a:pt x="438" y="1307"/>
                  </a:lnTo>
                  <a:lnTo>
                    <a:pt x="441" y="1307"/>
                  </a:lnTo>
                  <a:lnTo>
                    <a:pt x="455" y="1304"/>
                  </a:lnTo>
                  <a:lnTo>
                    <a:pt x="460" y="1302"/>
                  </a:lnTo>
                  <a:lnTo>
                    <a:pt x="462" y="1300"/>
                  </a:lnTo>
                  <a:lnTo>
                    <a:pt x="467" y="1292"/>
                  </a:lnTo>
                  <a:lnTo>
                    <a:pt x="469" y="1290"/>
                  </a:lnTo>
                  <a:lnTo>
                    <a:pt x="471" y="1292"/>
                  </a:lnTo>
                  <a:lnTo>
                    <a:pt x="471" y="1292"/>
                  </a:lnTo>
                  <a:lnTo>
                    <a:pt x="471" y="1292"/>
                  </a:lnTo>
                  <a:lnTo>
                    <a:pt x="471" y="1290"/>
                  </a:lnTo>
                  <a:lnTo>
                    <a:pt x="471" y="1290"/>
                  </a:lnTo>
                  <a:lnTo>
                    <a:pt x="471" y="1288"/>
                  </a:lnTo>
                  <a:lnTo>
                    <a:pt x="474" y="1288"/>
                  </a:lnTo>
                  <a:lnTo>
                    <a:pt x="474" y="1288"/>
                  </a:lnTo>
                  <a:lnTo>
                    <a:pt x="476" y="1288"/>
                  </a:lnTo>
                  <a:lnTo>
                    <a:pt x="476" y="1285"/>
                  </a:lnTo>
                  <a:lnTo>
                    <a:pt x="476" y="1285"/>
                  </a:lnTo>
                  <a:lnTo>
                    <a:pt x="476" y="1283"/>
                  </a:lnTo>
                  <a:lnTo>
                    <a:pt x="476" y="1283"/>
                  </a:lnTo>
                  <a:lnTo>
                    <a:pt x="476" y="1281"/>
                  </a:lnTo>
                  <a:lnTo>
                    <a:pt x="474" y="1276"/>
                  </a:lnTo>
                  <a:lnTo>
                    <a:pt x="474" y="1276"/>
                  </a:lnTo>
                  <a:lnTo>
                    <a:pt x="476" y="1273"/>
                  </a:lnTo>
                  <a:lnTo>
                    <a:pt x="476" y="1273"/>
                  </a:lnTo>
                  <a:lnTo>
                    <a:pt x="483" y="1273"/>
                  </a:lnTo>
                  <a:lnTo>
                    <a:pt x="483" y="1273"/>
                  </a:lnTo>
                  <a:lnTo>
                    <a:pt x="483" y="1271"/>
                  </a:lnTo>
                  <a:lnTo>
                    <a:pt x="483" y="1271"/>
                  </a:lnTo>
                  <a:lnTo>
                    <a:pt x="483" y="1271"/>
                  </a:lnTo>
                  <a:lnTo>
                    <a:pt x="483" y="1269"/>
                  </a:lnTo>
                  <a:lnTo>
                    <a:pt x="483" y="1269"/>
                  </a:lnTo>
                  <a:lnTo>
                    <a:pt x="483" y="1269"/>
                  </a:lnTo>
                  <a:lnTo>
                    <a:pt x="483" y="1266"/>
                  </a:lnTo>
                  <a:lnTo>
                    <a:pt x="483" y="1266"/>
                  </a:lnTo>
                  <a:lnTo>
                    <a:pt x="486" y="1266"/>
                  </a:lnTo>
                  <a:lnTo>
                    <a:pt x="486" y="1266"/>
                  </a:lnTo>
                  <a:lnTo>
                    <a:pt x="486" y="1266"/>
                  </a:lnTo>
                  <a:lnTo>
                    <a:pt x="486" y="1266"/>
                  </a:lnTo>
                  <a:lnTo>
                    <a:pt x="488" y="1264"/>
                  </a:lnTo>
                  <a:lnTo>
                    <a:pt x="490" y="1262"/>
                  </a:lnTo>
                  <a:lnTo>
                    <a:pt x="490" y="1264"/>
                  </a:lnTo>
                  <a:lnTo>
                    <a:pt x="493" y="1264"/>
                  </a:lnTo>
                  <a:lnTo>
                    <a:pt x="493" y="1269"/>
                  </a:lnTo>
                  <a:lnTo>
                    <a:pt x="495" y="1269"/>
                  </a:lnTo>
                  <a:lnTo>
                    <a:pt x="495" y="1269"/>
                  </a:lnTo>
                  <a:lnTo>
                    <a:pt x="495" y="1269"/>
                  </a:lnTo>
                  <a:lnTo>
                    <a:pt x="497" y="1271"/>
                  </a:lnTo>
                  <a:lnTo>
                    <a:pt x="497" y="1271"/>
                  </a:lnTo>
                  <a:lnTo>
                    <a:pt x="497" y="1271"/>
                  </a:lnTo>
                  <a:lnTo>
                    <a:pt x="497" y="1273"/>
                  </a:lnTo>
                  <a:lnTo>
                    <a:pt x="497" y="1273"/>
                  </a:lnTo>
                  <a:lnTo>
                    <a:pt x="497" y="1273"/>
                  </a:lnTo>
                  <a:lnTo>
                    <a:pt x="497" y="1278"/>
                  </a:lnTo>
                  <a:lnTo>
                    <a:pt x="497" y="1278"/>
                  </a:lnTo>
                  <a:lnTo>
                    <a:pt x="497" y="1278"/>
                  </a:lnTo>
                  <a:lnTo>
                    <a:pt x="497" y="1281"/>
                  </a:lnTo>
                  <a:lnTo>
                    <a:pt x="497" y="1281"/>
                  </a:lnTo>
                  <a:lnTo>
                    <a:pt x="497" y="1283"/>
                  </a:lnTo>
                  <a:lnTo>
                    <a:pt x="497" y="1283"/>
                  </a:lnTo>
                  <a:lnTo>
                    <a:pt x="493" y="1285"/>
                  </a:lnTo>
                  <a:lnTo>
                    <a:pt x="493" y="1288"/>
                  </a:lnTo>
                  <a:lnTo>
                    <a:pt x="493" y="1288"/>
                  </a:lnTo>
                  <a:lnTo>
                    <a:pt x="493" y="1290"/>
                  </a:lnTo>
                  <a:lnTo>
                    <a:pt x="493" y="1290"/>
                  </a:lnTo>
                  <a:lnTo>
                    <a:pt x="493" y="1290"/>
                  </a:lnTo>
                  <a:lnTo>
                    <a:pt x="495" y="1292"/>
                  </a:lnTo>
                  <a:lnTo>
                    <a:pt x="497" y="1295"/>
                  </a:lnTo>
                  <a:lnTo>
                    <a:pt x="502" y="1295"/>
                  </a:lnTo>
                  <a:lnTo>
                    <a:pt x="505" y="1295"/>
                  </a:lnTo>
                  <a:lnTo>
                    <a:pt x="507" y="1295"/>
                  </a:lnTo>
                  <a:lnTo>
                    <a:pt x="507" y="1295"/>
                  </a:lnTo>
                  <a:lnTo>
                    <a:pt x="507" y="1295"/>
                  </a:lnTo>
                  <a:lnTo>
                    <a:pt x="509" y="1292"/>
                  </a:lnTo>
                  <a:lnTo>
                    <a:pt x="521" y="1297"/>
                  </a:lnTo>
                  <a:lnTo>
                    <a:pt x="521" y="1297"/>
                  </a:lnTo>
                  <a:lnTo>
                    <a:pt x="521" y="1297"/>
                  </a:lnTo>
                  <a:lnTo>
                    <a:pt x="521" y="1300"/>
                  </a:lnTo>
                  <a:lnTo>
                    <a:pt x="523" y="1300"/>
                  </a:lnTo>
                  <a:lnTo>
                    <a:pt x="523" y="1302"/>
                  </a:lnTo>
                  <a:lnTo>
                    <a:pt x="528" y="1302"/>
                  </a:lnTo>
                  <a:lnTo>
                    <a:pt x="531" y="1304"/>
                  </a:lnTo>
                  <a:lnTo>
                    <a:pt x="535" y="1304"/>
                  </a:lnTo>
                  <a:lnTo>
                    <a:pt x="535" y="1304"/>
                  </a:lnTo>
                  <a:lnTo>
                    <a:pt x="535" y="1304"/>
                  </a:lnTo>
                  <a:lnTo>
                    <a:pt x="535" y="1302"/>
                  </a:lnTo>
                  <a:lnTo>
                    <a:pt x="533" y="1302"/>
                  </a:lnTo>
                  <a:lnTo>
                    <a:pt x="535" y="1302"/>
                  </a:lnTo>
                  <a:lnTo>
                    <a:pt x="535" y="1302"/>
                  </a:lnTo>
                  <a:lnTo>
                    <a:pt x="538" y="1302"/>
                  </a:lnTo>
                  <a:lnTo>
                    <a:pt x="540" y="1304"/>
                  </a:lnTo>
                  <a:lnTo>
                    <a:pt x="540" y="1304"/>
                  </a:lnTo>
                  <a:lnTo>
                    <a:pt x="540" y="1307"/>
                  </a:lnTo>
                  <a:lnTo>
                    <a:pt x="538" y="1309"/>
                  </a:lnTo>
                  <a:lnTo>
                    <a:pt x="535" y="1309"/>
                  </a:lnTo>
                  <a:lnTo>
                    <a:pt x="535" y="1309"/>
                  </a:lnTo>
                  <a:lnTo>
                    <a:pt x="535" y="1311"/>
                  </a:lnTo>
                  <a:lnTo>
                    <a:pt x="535" y="1311"/>
                  </a:lnTo>
                  <a:lnTo>
                    <a:pt x="533" y="1311"/>
                  </a:lnTo>
                  <a:lnTo>
                    <a:pt x="531" y="1311"/>
                  </a:lnTo>
                  <a:lnTo>
                    <a:pt x="531" y="1314"/>
                  </a:lnTo>
                  <a:lnTo>
                    <a:pt x="528" y="1314"/>
                  </a:lnTo>
                  <a:lnTo>
                    <a:pt x="528" y="1314"/>
                  </a:lnTo>
                  <a:lnTo>
                    <a:pt x="528" y="1314"/>
                  </a:lnTo>
                  <a:lnTo>
                    <a:pt x="528" y="1314"/>
                  </a:lnTo>
                  <a:lnTo>
                    <a:pt x="528" y="1316"/>
                  </a:lnTo>
                  <a:lnTo>
                    <a:pt x="531" y="1316"/>
                  </a:lnTo>
                  <a:lnTo>
                    <a:pt x="531" y="1318"/>
                  </a:lnTo>
                  <a:lnTo>
                    <a:pt x="533" y="1321"/>
                  </a:lnTo>
                  <a:lnTo>
                    <a:pt x="549" y="1323"/>
                  </a:lnTo>
                  <a:lnTo>
                    <a:pt x="552" y="1323"/>
                  </a:lnTo>
                  <a:lnTo>
                    <a:pt x="554" y="1321"/>
                  </a:lnTo>
                  <a:lnTo>
                    <a:pt x="554" y="1318"/>
                  </a:lnTo>
                  <a:lnTo>
                    <a:pt x="554" y="1318"/>
                  </a:lnTo>
                  <a:lnTo>
                    <a:pt x="554" y="1318"/>
                  </a:lnTo>
                  <a:lnTo>
                    <a:pt x="554" y="1318"/>
                  </a:lnTo>
                  <a:lnTo>
                    <a:pt x="557" y="1318"/>
                  </a:lnTo>
                  <a:lnTo>
                    <a:pt x="559" y="1321"/>
                  </a:lnTo>
                  <a:lnTo>
                    <a:pt x="561" y="1321"/>
                  </a:lnTo>
                  <a:lnTo>
                    <a:pt x="561" y="1321"/>
                  </a:lnTo>
                  <a:lnTo>
                    <a:pt x="559" y="1318"/>
                  </a:lnTo>
                  <a:lnTo>
                    <a:pt x="559" y="1318"/>
                  </a:lnTo>
                  <a:lnTo>
                    <a:pt x="561" y="1316"/>
                  </a:lnTo>
                  <a:lnTo>
                    <a:pt x="561" y="1318"/>
                  </a:lnTo>
                  <a:lnTo>
                    <a:pt x="561" y="1318"/>
                  </a:lnTo>
                  <a:lnTo>
                    <a:pt x="561" y="1318"/>
                  </a:lnTo>
                  <a:lnTo>
                    <a:pt x="561" y="1321"/>
                  </a:lnTo>
                  <a:lnTo>
                    <a:pt x="561" y="1321"/>
                  </a:lnTo>
                  <a:lnTo>
                    <a:pt x="561" y="1321"/>
                  </a:lnTo>
                  <a:lnTo>
                    <a:pt x="561" y="1323"/>
                  </a:lnTo>
                  <a:lnTo>
                    <a:pt x="564" y="1323"/>
                  </a:lnTo>
                  <a:lnTo>
                    <a:pt x="566" y="1326"/>
                  </a:lnTo>
                  <a:lnTo>
                    <a:pt x="566" y="1326"/>
                  </a:lnTo>
                  <a:lnTo>
                    <a:pt x="571" y="1326"/>
                  </a:lnTo>
                  <a:lnTo>
                    <a:pt x="571" y="1326"/>
                  </a:lnTo>
                  <a:lnTo>
                    <a:pt x="573" y="1328"/>
                  </a:lnTo>
                  <a:lnTo>
                    <a:pt x="576" y="1328"/>
                  </a:lnTo>
                  <a:lnTo>
                    <a:pt x="576" y="1328"/>
                  </a:lnTo>
                  <a:lnTo>
                    <a:pt x="578" y="1328"/>
                  </a:lnTo>
                  <a:lnTo>
                    <a:pt x="578" y="1328"/>
                  </a:lnTo>
                  <a:lnTo>
                    <a:pt x="583" y="1330"/>
                  </a:lnTo>
                  <a:lnTo>
                    <a:pt x="583" y="1330"/>
                  </a:lnTo>
                  <a:lnTo>
                    <a:pt x="583" y="1328"/>
                  </a:lnTo>
                  <a:lnTo>
                    <a:pt x="583" y="1328"/>
                  </a:lnTo>
                  <a:lnTo>
                    <a:pt x="585" y="1330"/>
                  </a:lnTo>
                  <a:lnTo>
                    <a:pt x="585" y="1330"/>
                  </a:lnTo>
                  <a:lnTo>
                    <a:pt x="587" y="1333"/>
                  </a:lnTo>
                  <a:lnTo>
                    <a:pt x="587" y="1333"/>
                  </a:lnTo>
                  <a:lnTo>
                    <a:pt x="590" y="1333"/>
                  </a:lnTo>
                  <a:lnTo>
                    <a:pt x="590" y="1333"/>
                  </a:lnTo>
                  <a:lnTo>
                    <a:pt x="590" y="1333"/>
                  </a:lnTo>
                  <a:lnTo>
                    <a:pt x="590" y="1330"/>
                  </a:lnTo>
                  <a:lnTo>
                    <a:pt x="590" y="1330"/>
                  </a:lnTo>
                  <a:lnTo>
                    <a:pt x="592" y="1330"/>
                  </a:lnTo>
                  <a:lnTo>
                    <a:pt x="597" y="1328"/>
                  </a:lnTo>
                  <a:lnTo>
                    <a:pt x="597" y="1328"/>
                  </a:lnTo>
                  <a:lnTo>
                    <a:pt x="597" y="1328"/>
                  </a:lnTo>
                  <a:lnTo>
                    <a:pt x="599" y="1330"/>
                  </a:lnTo>
                  <a:lnTo>
                    <a:pt x="599" y="1330"/>
                  </a:lnTo>
                  <a:lnTo>
                    <a:pt x="599" y="1330"/>
                  </a:lnTo>
                  <a:lnTo>
                    <a:pt x="602" y="1333"/>
                  </a:lnTo>
                  <a:lnTo>
                    <a:pt x="604" y="1333"/>
                  </a:lnTo>
                  <a:lnTo>
                    <a:pt x="604" y="1333"/>
                  </a:lnTo>
                  <a:lnTo>
                    <a:pt x="606" y="1330"/>
                  </a:lnTo>
                  <a:lnTo>
                    <a:pt x="609" y="1330"/>
                  </a:lnTo>
                  <a:lnTo>
                    <a:pt x="611" y="1330"/>
                  </a:lnTo>
                  <a:lnTo>
                    <a:pt x="611" y="1330"/>
                  </a:lnTo>
                  <a:lnTo>
                    <a:pt x="613" y="1328"/>
                  </a:lnTo>
                  <a:lnTo>
                    <a:pt x="611" y="1328"/>
                  </a:lnTo>
                  <a:lnTo>
                    <a:pt x="611" y="1326"/>
                  </a:lnTo>
                  <a:lnTo>
                    <a:pt x="611" y="1326"/>
                  </a:lnTo>
                  <a:lnTo>
                    <a:pt x="611" y="1323"/>
                  </a:lnTo>
                  <a:lnTo>
                    <a:pt x="611" y="1323"/>
                  </a:lnTo>
                  <a:lnTo>
                    <a:pt x="613" y="1326"/>
                  </a:lnTo>
                  <a:lnTo>
                    <a:pt x="613" y="1328"/>
                  </a:lnTo>
                  <a:lnTo>
                    <a:pt x="616" y="1328"/>
                  </a:lnTo>
                  <a:lnTo>
                    <a:pt x="618" y="1328"/>
                  </a:lnTo>
                  <a:lnTo>
                    <a:pt x="620" y="1326"/>
                  </a:lnTo>
                  <a:lnTo>
                    <a:pt x="620" y="1326"/>
                  </a:lnTo>
                  <a:lnTo>
                    <a:pt x="620" y="1326"/>
                  </a:lnTo>
                  <a:lnTo>
                    <a:pt x="620" y="1326"/>
                  </a:lnTo>
                  <a:lnTo>
                    <a:pt x="623" y="1323"/>
                  </a:lnTo>
                  <a:lnTo>
                    <a:pt x="623" y="1323"/>
                  </a:lnTo>
                  <a:lnTo>
                    <a:pt x="623" y="1323"/>
                  </a:lnTo>
                  <a:lnTo>
                    <a:pt x="623" y="1321"/>
                  </a:lnTo>
                  <a:lnTo>
                    <a:pt x="623" y="1321"/>
                  </a:lnTo>
                  <a:lnTo>
                    <a:pt x="623" y="1318"/>
                  </a:lnTo>
                  <a:lnTo>
                    <a:pt x="623" y="1318"/>
                  </a:lnTo>
                  <a:lnTo>
                    <a:pt x="625" y="1321"/>
                  </a:lnTo>
                  <a:lnTo>
                    <a:pt x="625" y="1321"/>
                  </a:lnTo>
                  <a:lnTo>
                    <a:pt x="630" y="1321"/>
                  </a:lnTo>
                  <a:lnTo>
                    <a:pt x="630" y="1321"/>
                  </a:lnTo>
                  <a:lnTo>
                    <a:pt x="630" y="1318"/>
                  </a:lnTo>
                  <a:lnTo>
                    <a:pt x="632" y="1318"/>
                  </a:lnTo>
                  <a:lnTo>
                    <a:pt x="632" y="1316"/>
                  </a:lnTo>
                  <a:lnTo>
                    <a:pt x="635" y="1316"/>
                  </a:lnTo>
                  <a:lnTo>
                    <a:pt x="635" y="1316"/>
                  </a:lnTo>
                  <a:lnTo>
                    <a:pt x="635" y="1316"/>
                  </a:lnTo>
                  <a:lnTo>
                    <a:pt x="635" y="1316"/>
                  </a:lnTo>
                  <a:lnTo>
                    <a:pt x="635" y="1318"/>
                  </a:lnTo>
                  <a:lnTo>
                    <a:pt x="637" y="1318"/>
                  </a:lnTo>
                  <a:lnTo>
                    <a:pt x="637" y="1318"/>
                  </a:lnTo>
                  <a:lnTo>
                    <a:pt x="642" y="1316"/>
                  </a:lnTo>
                  <a:lnTo>
                    <a:pt x="642" y="1316"/>
                  </a:lnTo>
                  <a:lnTo>
                    <a:pt x="642" y="1316"/>
                  </a:lnTo>
                  <a:lnTo>
                    <a:pt x="642" y="1314"/>
                  </a:lnTo>
                  <a:lnTo>
                    <a:pt x="642" y="1314"/>
                  </a:lnTo>
                  <a:lnTo>
                    <a:pt x="642" y="1314"/>
                  </a:lnTo>
                  <a:lnTo>
                    <a:pt x="642" y="1311"/>
                  </a:lnTo>
                  <a:lnTo>
                    <a:pt x="644" y="1307"/>
                  </a:lnTo>
                  <a:lnTo>
                    <a:pt x="644" y="1304"/>
                  </a:lnTo>
                  <a:lnTo>
                    <a:pt x="644" y="1302"/>
                  </a:lnTo>
                  <a:lnTo>
                    <a:pt x="644" y="1300"/>
                  </a:lnTo>
                  <a:lnTo>
                    <a:pt x="644" y="1297"/>
                  </a:lnTo>
                  <a:lnTo>
                    <a:pt x="642" y="1297"/>
                  </a:lnTo>
                  <a:lnTo>
                    <a:pt x="639" y="1295"/>
                  </a:lnTo>
                  <a:lnTo>
                    <a:pt x="639" y="1292"/>
                  </a:lnTo>
                  <a:lnTo>
                    <a:pt x="639" y="1292"/>
                  </a:lnTo>
                  <a:lnTo>
                    <a:pt x="639" y="1292"/>
                  </a:lnTo>
                  <a:lnTo>
                    <a:pt x="637" y="1295"/>
                  </a:lnTo>
                  <a:lnTo>
                    <a:pt x="637" y="1295"/>
                  </a:lnTo>
                  <a:lnTo>
                    <a:pt x="635" y="1295"/>
                  </a:lnTo>
                  <a:lnTo>
                    <a:pt x="635" y="1297"/>
                  </a:lnTo>
                  <a:lnTo>
                    <a:pt x="635" y="1300"/>
                  </a:lnTo>
                  <a:lnTo>
                    <a:pt x="635" y="1300"/>
                  </a:lnTo>
                  <a:lnTo>
                    <a:pt x="632" y="1300"/>
                  </a:lnTo>
                  <a:lnTo>
                    <a:pt x="632" y="1300"/>
                  </a:lnTo>
                  <a:lnTo>
                    <a:pt x="632" y="1297"/>
                  </a:lnTo>
                  <a:lnTo>
                    <a:pt x="632" y="1297"/>
                  </a:lnTo>
                  <a:lnTo>
                    <a:pt x="630" y="1297"/>
                  </a:lnTo>
                  <a:lnTo>
                    <a:pt x="630" y="1295"/>
                  </a:lnTo>
                  <a:lnTo>
                    <a:pt x="630" y="1295"/>
                  </a:lnTo>
                  <a:lnTo>
                    <a:pt x="630" y="1295"/>
                  </a:lnTo>
                  <a:lnTo>
                    <a:pt x="630" y="1292"/>
                  </a:lnTo>
                  <a:lnTo>
                    <a:pt x="630" y="1292"/>
                  </a:lnTo>
                  <a:lnTo>
                    <a:pt x="630" y="1292"/>
                  </a:lnTo>
                  <a:lnTo>
                    <a:pt x="630" y="1290"/>
                  </a:lnTo>
                  <a:lnTo>
                    <a:pt x="630" y="1290"/>
                  </a:lnTo>
                  <a:lnTo>
                    <a:pt x="632" y="1292"/>
                  </a:lnTo>
                  <a:lnTo>
                    <a:pt x="632" y="1292"/>
                  </a:lnTo>
                  <a:lnTo>
                    <a:pt x="632" y="1295"/>
                  </a:lnTo>
                  <a:lnTo>
                    <a:pt x="635" y="1295"/>
                  </a:lnTo>
                  <a:lnTo>
                    <a:pt x="635" y="1295"/>
                  </a:lnTo>
                  <a:lnTo>
                    <a:pt x="635" y="1292"/>
                  </a:lnTo>
                  <a:lnTo>
                    <a:pt x="635" y="1290"/>
                  </a:lnTo>
                  <a:lnTo>
                    <a:pt x="635" y="1290"/>
                  </a:lnTo>
                  <a:lnTo>
                    <a:pt x="635" y="1290"/>
                  </a:lnTo>
                  <a:lnTo>
                    <a:pt x="635" y="1288"/>
                  </a:lnTo>
                  <a:lnTo>
                    <a:pt x="635" y="1288"/>
                  </a:lnTo>
                  <a:lnTo>
                    <a:pt x="635" y="1285"/>
                  </a:lnTo>
                  <a:lnTo>
                    <a:pt x="635" y="1285"/>
                  </a:lnTo>
                  <a:lnTo>
                    <a:pt x="632" y="1285"/>
                  </a:lnTo>
                  <a:lnTo>
                    <a:pt x="632" y="1288"/>
                  </a:lnTo>
                  <a:lnTo>
                    <a:pt x="632" y="1288"/>
                  </a:lnTo>
                  <a:lnTo>
                    <a:pt x="632" y="1288"/>
                  </a:lnTo>
                  <a:lnTo>
                    <a:pt x="632" y="1288"/>
                  </a:lnTo>
                  <a:lnTo>
                    <a:pt x="632" y="1285"/>
                  </a:lnTo>
                  <a:lnTo>
                    <a:pt x="632" y="1285"/>
                  </a:lnTo>
                  <a:lnTo>
                    <a:pt x="632" y="1285"/>
                  </a:lnTo>
                  <a:lnTo>
                    <a:pt x="632" y="1283"/>
                  </a:lnTo>
                  <a:lnTo>
                    <a:pt x="632" y="1283"/>
                  </a:lnTo>
                  <a:lnTo>
                    <a:pt x="637" y="1285"/>
                  </a:lnTo>
                  <a:lnTo>
                    <a:pt x="639" y="1281"/>
                  </a:lnTo>
                  <a:lnTo>
                    <a:pt x="639" y="1278"/>
                  </a:lnTo>
                  <a:lnTo>
                    <a:pt x="639" y="1276"/>
                  </a:lnTo>
                  <a:lnTo>
                    <a:pt x="635" y="1273"/>
                  </a:lnTo>
                  <a:lnTo>
                    <a:pt x="635" y="1273"/>
                  </a:lnTo>
                  <a:lnTo>
                    <a:pt x="630" y="1273"/>
                  </a:lnTo>
                  <a:lnTo>
                    <a:pt x="628" y="1271"/>
                  </a:lnTo>
                  <a:lnTo>
                    <a:pt x="628" y="1271"/>
                  </a:lnTo>
                  <a:lnTo>
                    <a:pt x="625" y="1271"/>
                  </a:lnTo>
                  <a:lnTo>
                    <a:pt x="625" y="1273"/>
                  </a:lnTo>
                  <a:lnTo>
                    <a:pt x="623" y="1273"/>
                  </a:lnTo>
                  <a:lnTo>
                    <a:pt x="623" y="1273"/>
                  </a:lnTo>
                  <a:lnTo>
                    <a:pt x="620" y="1278"/>
                  </a:lnTo>
                  <a:lnTo>
                    <a:pt x="620" y="1278"/>
                  </a:lnTo>
                  <a:lnTo>
                    <a:pt x="616" y="1278"/>
                  </a:lnTo>
                  <a:lnTo>
                    <a:pt x="616" y="1281"/>
                  </a:lnTo>
                  <a:lnTo>
                    <a:pt x="613" y="1281"/>
                  </a:lnTo>
                  <a:lnTo>
                    <a:pt x="611" y="1281"/>
                  </a:lnTo>
                  <a:lnTo>
                    <a:pt x="609" y="1281"/>
                  </a:lnTo>
                  <a:lnTo>
                    <a:pt x="609" y="1281"/>
                  </a:lnTo>
                  <a:lnTo>
                    <a:pt x="609" y="1283"/>
                  </a:lnTo>
                  <a:lnTo>
                    <a:pt x="609" y="1283"/>
                  </a:lnTo>
                  <a:lnTo>
                    <a:pt x="609" y="1283"/>
                  </a:lnTo>
                  <a:lnTo>
                    <a:pt x="609" y="1283"/>
                  </a:lnTo>
                  <a:lnTo>
                    <a:pt x="609" y="1283"/>
                  </a:lnTo>
                  <a:lnTo>
                    <a:pt x="609" y="1283"/>
                  </a:lnTo>
                  <a:lnTo>
                    <a:pt x="609" y="1285"/>
                  </a:lnTo>
                  <a:lnTo>
                    <a:pt x="609" y="1285"/>
                  </a:lnTo>
                  <a:lnTo>
                    <a:pt x="609" y="1288"/>
                  </a:lnTo>
                  <a:lnTo>
                    <a:pt x="606" y="1288"/>
                  </a:lnTo>
                  <a:lnTo>
                    <a:pt x="606" y="1288"/>
                  </a:lnTo>
                  <a:lnTo>
                    <a:pt x="604" y="1295"/>
                  </a:lnTo>
                  <a:lnTo>
                    <a:pt x="602" y="1297"/>
                  </a:lnTo>
                  <a:lnTo>
                    <a:pt x="602" y="1297"/>
                  </a:lnTo>
                  <a:lnTo>
                    <a:pt x="599" y="1300"/>
                  </a:lnTo>
                  <a:lnTo>
                    <a:pt x="599" y="1300"/>
                  </a:lnTo>
                  <a:lnTo>
                    <a:pt x="599" y="1300"/>
                  </a:lnTo>
                  <a:lnTo>
                    <a:pt x="599" y="1302"/>
                  </a:lnTo>
                  <a:lnTo>
                    <a:pt x="599" y="1304"/>
                  </a:lnTo>
                  <a:lnTo>
                    <a:pt x="599" y="1304"/>
                  </a:lnTo>
                  <a:lnTo>
                    <a:pt x="597" y="1304"/>
                  </a:lnTo>
                  <a:lnTo>
                    <a:pt x="597" y="1304"/>
                  </a:lnTo>
                  <a:lnTo>
                    <a:pt x="597" y="1302"/>
                  </a:lnTo>
                  <a:lnTo>
                    <a:pt x="597" y="1302"/>
                  </a:lnTo>
                  <a:lnTo>
                    <a:pt x="597" y="1302"/>
                  </a:lnTo>
                  <a:lnTo>
                    <a:pt x="597" y="1300"/>
                  </a:lnTo>
                  <a:lnTo>
                    <a:pt x="597" y="1300"/>
                  </a:lnTo>
                  <a:lnTo>
                    <a:pt x="597" y="1300"/>
                  </a:lnTo>
                  <a:lnTo>
                    <a:pt x="597" y="1297"/>
                  </a:lnTo>
                  <a:lnTo>
                    <a:pt x="597" y="1297"/>
                  </a:lnTo>
                  <a:lnTo>
                    <a:pt x="597" y="1297"/>
                  </a:lnTo>
                  <a:lnTo>
                    <a:pt x="597" y="1295"/>
                  </a:lnTo>
                  <a:lnTo>
                    <a:pt x="602" y="1292"/>
                  </a:lnTo>
                  <a:lnTo>
                    <a:pt x="604" y="1292"/>
                  </a:lnTo>
                  <a:lnTo>
                    <a:pt x="604" y="1290"/>
                  </a:lnTo>
                  <a:lnTo>
                    <a:pt x="604" y="1285"/>
                  </a:lnTo>
                  <a:lnTo>
                    <a:pt x="604" y="1285"/>
                  </a:lnTo>
                  <a:lnTo>
                    <a:pt x="604" y="1283"/>
                  </a:lnTo>
                  <a:lnTo>
                    <a:pt x="604" y="1281"/>
                  </a:lnTo>
                  <a:lnTo>
                    <a:pt x="604" y="1278"/>
                  </a:lnTo>
                  <a:lnTo>
                    <a:pt x="606" y="1278"/>
                  </a:lnTo>
                  <a:lnTo>
                    <a:pt x="604" y="1276"/>
                  </a:lnTo>
                  <a:lnTo>
                    <a:pt x="604" y="1276"/>
                  </a:lnTo>
                  <a:lnTo>
                    <a:pt x="604" y="1276"/>
                  </a:lnTo>
                  <a:lnTo>
                    <a:pt x="604" y="1273"/>
                  </a:lnTo>
                  <a:lnTo>
                    <a:pt x="604" y="1273"/>
                  </a:lnTo>
                  <a:lnTo>
                    <a:pt x="604" y="1271"/>
                  </a:lnTo>
                  <a:lnTo>
                    <a:pt x="604" y="1271"/>
                  </a:lnTo>
                  <a:lnTo>
                    <a:pt x="604" y="1269"/>
                  </a:lnTo>
                  <a:lnTo>
                    <a:pt x="604" y="1269"/>
                  </a:lnTo>
                  <a:lnTo>
                    <a:pt x="602" y="1269"/>
                  </a:lnTo>
                  <a:lnTo>
                    <a:pt x="602" y="1269"/>
                  </a:lnTo>
                  <a:lnTo>
                    <a:pt x="602" y="1271"/>
                  </a:lnTo>
                  <a:lnTo>
                    <a:pt x="602" y="1273"/>
                  </a:lnTo>
                  <a:lnTo>
                    <a:pt x="602" y="1273"/>
                  </a:lnTo>
                  <a:lnTo>
                    <a:pt x="602" y="1276"/>
                  </a:lnTo>
                  <a:lnTo>
                    <a:pt x="602" y="1276"/>
                  </a:lnTo>
                  <a:lnTo>
                    <a:pt x="602" y="1276"/>
                  </a:lnTo>
                  <a:lnTo>
                    <a:pt x="599" y="1271"/>
                  </a:lnTo>
                  <a:lnTo>
                    <a:pt x="599" y="1266"/>
                  </a:lnTo>
                  <a:lnTo>
                    <a:pt x="599" y="1266"/>
                  </a:lnTo>
                  <a:lnTo>
                    <a:pt x="594" y="1264"/>
                  </a:lnTo>
                  <a:lnTo>
                    <a:pt x="592" y="1259"/>
                  </a:lnTo>
                  <a:lnTo>
                    <a:pt x="590" y="1259"/>
                  </a:lnTo>
                  <a:lnTo>
                    <a:pt x="590" y="1257"/>
                  </a:lnTo>
                  <a:lnTo>
                    <a:pt x="590" y="1255"/>
                  </a:lnTo>
                  <a:lnTo>
                    <a:pt x="590" y="1252"/>
                  </a:lnTo>
                  <a:lnTo>
                    <a:pt x="592" y="1252"/>
                  </a:lnTo>
                  <a:lnTo>
                    <a:pt x="592" y="1252"/>
                  </a:lnTo>
                  <a:lnTo>
                    <a:pt x="592" y="1252"/>
                  </a:lnTo>
                  <a:lnTo>
                    <a:pt x="594" y="1252"/>
                  </a:lnTo>
                  <a:lnTo>
                    <a:pt x="594" y="1255"/>
                  </a:lnTo>
                  <a:lnTo>
                    <a:pt x="594" y="1255"/>
                  </a:lnTo>
                  <a:lnTo>
                    <a:pt x="594" y="1255"/>
                  </a:lnTo>
                  <a:lnTo>
                    <a:pt x="597" y="1252"/>
                  </a:lnTo>
                  <a:lnTo>
                    <a:pt x="597" y="1252"/>
                  </a:lnTo>
                  <a:lnTo>
                    <a:pt x="597" y="1255"/>
                  </a:lnTo>
                  <a:lnTo>
                    <a:pt x="599" y="1257"/>
                  </a:lnTo>
                  <a:lnTo>
                    <a:pt x="602" y="1259"/>
                  </a:lnTo>
                  <a:lnTo>
                    <a:pt x="604" y="1262"/>
                  </a:lnTo>
                  <a:lnTo>
                    <a:pt x="604" y="1262"/>
                  </a:lnTo>
                  <a:lnTo>
                    <a:pt x="606" y="1264"/>
                  </a:lnTo>
                  <a:lnTo>
                    <a:pt x="609" y="1266"/>
                  </a:lnTo>
                  <a:lnTo>
                    <a:pt x="611" y="1266"/>
                  </a:lnTo>
                  <a:lnTo>
                    <a:pt x="613" y="1269"/>
                  </a:lnTo>
                  <a:lnTo>
                    <a:pt x="616" y="1266"/>
                  </a:lnTo>
                  <a:lnTo>
                    <a:pt x="616" y="1266"/>
                  </a:lnTo>
                  <a:lnTo>
                    <a:pt x="618" y="1266"/>
                  </a:lnTo>
                  <a:lnTo>
                    <a:pt x="620" y="1266"/>
                  </a:lnTo>
                  <a:lnTo>
                    <a:pt x="620" y="1266"/>
                  </a:lnTo>
                  <a:lnTo>
                    <a:pt x="620" y="1266"/>
                  </a:lnTo>
                  <a:lnTo>
                    <a:pt x="620" y="1264"/>
                  </a:lnTo>
                  <a:lnTo>
                    <a:pt x="620" y="1264"/>
                  </a:lnTo>
                  <a:lnTo>
                    <a:pt x="620" y="1264"/>
                  </a:lnTo>
                  <a:lnTo>
                    <a:pt x="620" y="1264"/>
                  </a:lnTo>
                  <a:lnTo>
                    <a:pt x="620" y="1264"/>
                  </a:lnTo>
                  <a:lnTo>
                    <a:pt x="623" y="1262"/>
                  </a:lnTo>
                  <a:lnTo>
                    <a:pt x="623" y="1262"/>
                  </a:lnTo>
                  <a:lnTo>
                    <a:pt x="620" y="1259"/>
                  </a:lnTo>
                  <a:lnTo>
                    <a:pt x="623" y="1257"/>
                  </a:lnTo>
                  <a:lnTo>
                    <a:pt x="623" y="1255"/>
                  </a:lnTo>
                  <a:lnTo>
                    <a:pt x="620" y="1255"/>
                  </a:lnTo>
                  <a:lnTo>
                    <a:pt x="618" y="1252"/>
                  </a:lnTo>
                  <a:lnTo>
                    <a:pt x="616" y="1247"/>
                  </a:lnTo>
                  <a:lnTo>
                    <a:pt x="616" y="1247"/>
                  </a:lnTo>
                  <a:lnTo>
                    <a:pt x="618" y="1247"/>
                  </a:lnTo>
                  <a:lnTo>
                    <a:pt x="618" y="1247"/>
                  </a:lnTo>
                  <a:lnTo>
                    <a:pt x="618" y="1247"/>
                  </a:lnTo>
                  <a:lnTo>
                    <a:pt x="618" y="1250"/>
                  </a:lnTo>
                  <a:lnTo>
                    <a:pt x="620" y="1250"/>
                  </a:lnTo>
                  <a:lnTo>
                    <a:pt x="620" y="1250"/>
                  </a:lnTo>
                  <a:lnTo>
                    <a:pt x="620" y="1250"/>
                  </a:lnTo>
                  <a:lnTo>
                    <a:pt x="620" y="1247"/>
                  </a:lnTo>
                  <a:lnTo>
                    <a:pt x="623" y="1245"/>
                  </a:lnTo>
                  <a:lnTo>
                    <a:pt x="623" y="1245"/>
                  </a:lnTo>
                  <a:lnTo>
                    <a:pt x="623" y="1245"/>
                  </a:lnTo>
                  <a:lnTo>
                    <a:pt x="623" y="1245"/>
                  </a:lnTo>
                  <a:lnTo>
                    <a:pt x="623" y="1245"/>
                  </a:lnTo>
                  <a:lnTo>
                    <a:pt x="625" y="1247"/>
                  </a:lnTo>
                  <a:lnTo>
                    <a:pt x="625" y="1247"/>
                  </a:lnTo>
                  <a:lnTo>
                    <a:pt x="625" y="1247"/>
                  </a:lnTo>
                  <a:lnTo>
                    <a:pt x="625" y="1245"/>
                  </a:lnTo>
                  <a:lnTo>
                    <a:pt x="625" y="1245"/>
                  </a:lnTo>
                  <a:lnTo>
                    <a:pt x="625" y="1245"/>
                  </a:lnTo>
                  <a:lnTo>
                    <a:pt x="625" y="1243"/>
                  </a:lnTo>
                  <a:lnTo>
                    <a:pt x="625" y="1243"/>
                  </a:lnTo>
                  <a:lnTo>
                    <a:pt x="628" y="1245"/>
                  </a:lnTo>
                  <a:lnTo>
                    <a:pt x="628" y="1245"/>
                  </a:lnTo>
                  <a:lnTo>
                    <a:pt x="628" y="1247"/>
                  </a:lnTo>
                  <a:lnTo>
                    <a:pt x="625" y="1247"/>
                  </a:lnTo>
                  <a:lnTo>
                    <a:pt x="625" y="1247"/>
                  </a:lnTo>
                  <a:lnTo>
                    <a:pt x="628" y="1247"/>
                  </a:lnTo>
                  <a:lnTo>
                    <a:pt x="628" y="1247"/>
                  </a:lnTo>
                  <a:lnTo>
                    <a:pt x="628" y="1247"/>
                  </a:lnTo>
                  <a:lnTo>
                    <a:pt x="628" y="1245"/>
                  </a:lnTo>
                  <a:lnTo>
                    <a:pt x="630" y="1245"/>
                  </a:lnTo>
                  <a:lnTo>
                    <a:pt x="628" y="1245"/>
                  </a:lnTo>
                  <a:lnTo>
                    <a:pt x="628" y="1243"/>
                  </a:lnTo>
                  <a:lnTo>
                    <a:pt x="628" y="1243"/>
                  </a:lnTo>
                  <a:lnTo>
                    <a:pt x="628" y="1240"/>
                  </a:lnTo>
                  <a:lnTo>
                    <a:pt x="630" y="1240"/>
                  </a:lnTo>
                  <a:lnTo>
                    <a:pt x="630" y="1240"/>
                  </a:lnTo>
                  <a:lnTo>
                    <a:pt x="630" y="1236"/>
                  </a:lnTo>
                  <a:lnTo>
                    <a:pt x="630" y="1236"/>
                  </a:lnTo>
                  <a:lnTo>
                    <a:pt x="632" y="1233"/>
                  </a:lnTo>
                  <a:lnTo>
                    <a:pt x="632" y="1236"/>
                  </a:lnTo>
                  <a:lnTo>
                    <a:pt x="632" y="1236"/>
                  </a:lnTo>
                  <a:lnTo>
                    <a:pt x="632" y="1238"/>
                  </a:lnTo>
                  <a:lnTo>
                    <a:pt x="632" y="1240"/>
                  </a:lnTo>
                  <a:lnTo>
                    <a:pt x="632" y="1240"/>
                  </a:lnTo>
                  <a:lnTo>
                    <a:pt x="632" y="1240"/>
                  </a:lnTo>
                  <a:lnTo>
                    <a:pt x="632" y="1243"/>
                  </a:lnTo>
                  <a:lnTo>
                    <a:pt x="635" y="1243"/>
                  </a:lnTo>
                  <a:lnTo>
                    <a:pt x="635" y="1243"/>
                  </a:lnTo>
                  <a:lnTo>
                    <a:pt x="635" y="1243"/>
                  </a:lnTo>
                  <a:lnTo>
                    <a:pt x="637" y="1240"/>
                  </a:lnTo>
                  <a:lnTo>
                    <a:pt x="637" y="1240"/>
                  </a:lnTo>
                  <a:lnTo>
                    <a:pt x="637" y="1240"/>
                  </a:lnTo>
                  <a:lnTo>
                    <a:pt x="637" y="1243"/>
                  </a:lnTo>
                  <a:lnTo>
                    <a:pt x="637" y="1245"/>
                  </a:lnTo>
                  <a:lnTo>
                    <a:pt x="637" y="1245"/>
                  </a:lnTo>
                  <a:lnTo>
                    <a:pt x="637" y="1245"/>
                  </a:lnTo>
                  <a:lnTo>
                    <a:pt x="639" y="1247"/>
                  </a:lnTo>
                  <a:lnTo>
                    <a:pt x="639" y="1247"/>
                  </a:lnTo>
                  <a:lnTo>
                    <a:pt x="639" y="1250"/>
                  </a:lnTo>
                  <a:lnTo>
                    <a:pt x="642" y="1252"/>
                  </a:lnTo>
                  <a:lnTo>
                    <a:pt x="642" y="1250"/>
                  </a:lnTo>
                  <a:lnTo>
                    <a:pt x="642" y="1250"/>
                  </a:lnTo>
                  <a:lnTo>
                    <a:pt x="642" y="1250"/>
                  </a:lnTo>
                  <a:lnTo>
                    <a:pt x="644" y="1250"/>
                  </a:lnTo>
                  <a:lnTo>
                    <a:pt x="646" y="1255"/>
                  </a:lnTo>
                  <a:lnTo>
                    <a:pt x="649" y="1257"/>
                  </a:lnTo>
                  <a:lnTo>
                    <a:pt x="649" y="1257"/>
                  </a:lnTo>
                  <a:lnTo>
                    <a:pt x="649" y="1257"/>
                  </a:lnTo>
                  <a:lnTo>
                    <a:pt x="649" y="1259"/>
                  </a:lnTo>
                  <a:lnTo>
                    <a:pt x="649" y="1259"/>
                  </a:lnTo>
                  <a:lnTo>
                    <a:pt x="649" y="1257"/>
                  </a:lnTo>
                  <a:lnTo>
                    <a:pt x="649" y="1255"/>
                  </a:lnTo>
                  <a:lnTo>
                    <a:pt x="651" y="1252"/>
                  </a:lnTo>
                  <a:lnTo>
                    <a:pt x="651" y="1250"/>
                  </a:lnTo>
                  <a:lnTo>
                    <a:pt x="651" y="1247"/>
                  </a:lnTo>
                  <a:lnTo>
                    <a:pt x="654" y="1245"/>
                  </a:lnTo>
                  <a:lnTo>
                    <a:pt x="656" y="1238"/>
                  </a:lnTo>
                  <a:lnTo>
                    <a:pt x="656" y="1236"/>
                  </a:lnTo>
                  <a:lnTo>
                    <a:pt x="656" y="1236"/>
                  </a:lnTo>
                  <a:lnTo>
                    <a:pt x="656" y="1236"/>
                  </a:lnTo>
                  <a:lnTo>
                    <a:pt x="656" y="1238"/>
                  </a:lnTo>
                  <a:lnTo>
                    <a:pt x="656" y="1240"/>
                  </a:lnTo>
                  <a:lnTo>
                    <a:pt x="656" y="1243"/>
                  </a:lnTo>
                  <a:lnTo>
                    <a:pt x="656" y="1243"/>
                  </a:lnTo>
                  <a:lnTo>
                    <a:pt x="656" y="1247"/>
                  </a:lnTo>
                  <a:lnTo>
                    <a:pt x="658" y="1252"/>
                  </a:lnTo>
                  <a:lnTo>
                    <a:pt x="658" y="1252"/>
                  </a:lnTo>
                  <a:lnTo>
                    <a:pt x="658" y="1255"/>
                  </a:lnTo>
                  <a:lnTo>
                    <a:pt x="661" y="1257"/>
                  </a:lnTo>
                  <a:lnTo>
                    <a:pt x="661" y="1257"/>
                  </a:lnTo>
                  <a:lnTo>
                    <a:pt x="663" y="1257"/>
                  </a:lnTo>
                  <a:lnTo>
                    <a:pt x="665" y="1257"/>
                  </a:lnTo>
                  <a:lnTo>
                    <a:pt x="665" y="1257"/>
                  </a:lnTo>
                  <a:lnTo>
                    <a:pt x="665" y="1255"/>
                  </a:lnTo>
                  <a:lnTo>
                    <a:pt x="665" y="1255"/>
                  </a:lnTo>
                  <a:lnTo>
                    <a:pt x="665" y="1257"/>
                  </a:lnTo>
                  <a:lnTo>
                    <a:pt x="665" y="1257"/>
                  </a:lnTo>
                  <a:lnTo>
                    <a:pt x="668" y="1257"/>
                  </a:lnTo>
                  <a:lnTo>
                    <a:pt x="668" y="1259"/>
                  </a:lnTo>
                  <a:lnTo>
                    <a:pt x="668" y="1257"/>
                  </a:lnTo>
                  <a:lnTo>
                    <a:pt x="670" y="1257"/>
                  </a:lnTo>
                  <a:lnTo>
                    <a:pt x="670" y="1257"/>
                  </a:lnTo>
                  <a:lnTo>
                    <a:pt x="673" y="1255"/>
                  </a:lnTo>
                  <a:lnTo>
                    <a:pt x="673" y="1252"/>
                  </a:lnTo>
                  <a:lnTo>
                    <a:pt x="673" y="1252"/>
                  </a:lnTo>
                  <a:lnTo>
                    <a:pt x="673" y="1250"/>
                  </a:lnTo>
                  <a:lnTo>
                    <a:pt x="673" y="1250"/>
                  </a:lnTo>
                  <a:lnTo>
                    <a:pt x="673" y="1250"/>
                  </a:lnTo>
                  <a:lnTo>
                    <a:pt x="675" y="1247"/>
                  </a:lnTo>
                  <a:lnTo>
                    <a:pt x="675" y="1245"/>
                  </a:lnTo>
                  <a:lnTo>
                    <a:pt x="675" y="1240"/>
                  </a:lnTo>
                  <a:lnTo>
                    <a:pt x="675" y="1238"/>
                  </a:lnTo>
                  <a:lnTo>
                    <a:pt x="675" y="1238"/>
                  </a:lnTo>
                  <a:lnTo>
                    <a:pt x="673" y="1236"/>
                  </a:lnTo>
                  <a:lnTo>
                    <a:pt x="673" y="1236"/>
                  </a:lnTo>
                  <a:lnTo>
                    <a:pt x="673" y="1236"/>
                  </a:lnTo>
                  <a:lnTo>
                    <a:pt x="673" y="1236"/>
                  </a:lnTo>
                  <a:lnTo>
                    <a:pt x="673" y="1236"/>
                  </a:lnTo>
                  <a:lnTo>
                    <a:pt x="673" y="1236"/>
                  </a:lnTo>
                  <a:lnTo>
                    <a:pt x="673" y="1233"/>
                  </a:lnTo>
                  <a:lnTo>
                    <a:pt x="673" y="1233"/>
                  </a:lnTo>
                  <a:lnTo>
                    <a:pt x="673" y="1231"/>
                  </a:lnTo>
                  <a:lnTo>
                    <a:pt x="673" y="1231"/>
                  </a:lnTo>
                  <a:lnTo>
                    <a:pt x="673" y="1229"/>
                  </a:lnTo>
                  <a:lnTo>
                    <a:pt x="673" y="1229"/>
                  </a:lnTo>
                  <a:lnTo>
                    <a:pt x="673" y="1226"/>
                  </a:lnTo>
                  <a:lnTo>
                    <a:pt x="673" y="1226"/>
                  </a:lnTo>
                  <a:lnTo>
                    <a:pt x="673" y="1226"/>
                  </a:lnTo>
                  <a:lnTo>
                    <a:pt x="673" y="1224"/>
                  </a:lnTo>
                  <a:lnTo>
                    <a:pt x="670" y="1221"/>
                  </a:lnTo>
                  <a:lnTo>
                    <a:pt x="670" y="1221"/>
                  </a:lnTo>
                  <a:lnTo>
                    <a:pt x="670" y="1219"/>
                  </a:lnTo>
                  <a:lnTo>
                    <a:pt x="673" y="1217"/>
                  </a:lnTo>
                  <a:lnTo>
                    <a:pt x="673" y="1214"/>
                  </a:lnTo>
                  <a:lnTo>
                    <a:pt x="673" y="1214"/>
                  </a:lnTo>
                  <a:lnTo>
                    <a:pt x="670" y="1212"/>
                  </a:lnTo>
                  <a:lnTo>
                    <a:pt x="670" y="1212"/>
                  </a:lnTo>
                  <a:lnTo>
                    <a:pt x="670" y="1212"/>
                  </a:lnTo>
                  <a:lnTo>
                    <a:pt x="668" y="1210"/>
                  </a:lnTo>
                  <a:lnTo>
                    <a:pt x="668" y="1212"/>
                  </a:lnTo>
                  <a:lnTo>
                    <a:pt x="668" y="1212"/>
                  </a:lnTo>
                  <a:lnTo>
                    <a:pt x="668" y="1212"/>
                  </a:lnTo>
                  <a:lnTo>
                    <a:pt x="665" y="1214"/>
                  </a:lnTo>
                  <a:lnTo>
                    <a:pt x="665" y="1214"/>
                  </a:lnTo>
                  <a:lnTo>
                    <a:pt x="665" y="1214"/>
                  </a:lnTo>
                  <a:lnTo>
                    <a:pt x="663" y="1217"/>
                  </a:lnTo>
                  <a:lnTo>
                    <a:pt x="663" y="1217"/>
                  </a:lnTo>
                  <a:lnTo>
                    <a:pt x="663" y="1217"/>
                  </a:lnTo>
                  <a:lnTo>
                    <a:pt x="661" y="1212"/>
                  </a:lnTo>
                  <a:lnTo>
                    <a:pt x="658" y="1212"/>
                  </a:lnTo>
                  <a:lnTo>
                    <a:pt x="658" y="1214"/>
                  </a:lnTo>
                  <a:lnTo>
                    <a:pt x="658" y="1217"/>
                  </a:lnTo>
                  <a:lnTo>
                    <a:pt x="658" y="1217"/>
                  </a:lnTo>
                  <a:lnTo>
                    <a:pt x="656" y="1217"/>
                  </a:lnTo>
                  <a:lnTo>
                    <a:pt x="656" y="1217"/>
                  </a:lnTo>
                  <a:lnTo>
                    <a:pt x="656" y="1217"/>
                  </a:lnTo>
                  <a:lnTo>
                    <a:pt x="654" y="1217"/>
                  </a:lnTo>
                  <a:lnTo>
                    <a:pt x="654" y="1219"/>
                  </a:lnTo>
                  <a:lnTo>
                    <a:pt x="654" y="1217"/>
                  </a:lnTo>
                  <a:lnTo>
                    <a:pt x="654" y="1217"/>
                  </a:lnTo>
                  <a:lnTo>
                    <a:pt x="651" y="1214"/>
                  </a:lnTo>
                  <a:lnTo>
                    <a:pt x="651" y="1212"/>
                  </a:lnTo>
                  <a:lnTo>
                    <a:pt x="651" y="1210"/>
                  </a:lnTo>
                  <a:lnTo>
                    <a:pt x="651" y="1207"/>
                  </a:lnTo>
                  <a:lnTo>
                    <a:pt x="651" y="1207"/>
                  </a:lnTo>
                  <a:lnTo>
                    <a:pt x="651" y="1205"/>
                  </a:lnTo>
                  <a:lnTo>
                    <a:pt x="654" y="1205"/>
                  </a:lnTo>
                  <a:lnTo>
                    <a:pt x="654" y="1202"/>
                  </a:lnTo>
                  <a:lnTo>
                    <a:pt x="651" y="1202"/>
                  </a:lnTo>
                  <a:lnTo>
                    <a:pt x="651" y="1202"/>
                  </a:lnTo>
                  <a:lnTo>
                    <a:pt x="651" y="1202"/>
                  </a:lnTo>
                  <a:lnTo>
                    <a:pt x="651" y="1200"/>
                  </a:lnTo>
                  <a:lnTo>
                    <a:pt x="649" y="1200"/>
                  </a:lnTo>
                  <a:lnTo>
                    <a:pt x="646" y="1200"/>
                  </a:lnTo>
                  <a:lnTo>
                    <a:pt x="646" y="1200"/>
                  </a:lnTo>
                  <a:lnTo>
                    <a:pt x="646" y="1205"/>
                  </a:lnTo>
                  <a:lnTo>
                    <a:pt x="644" y="1205"/>
                  </a:lnTo>
                  <a:lnTo>
                    <a:pt x="642" y="1205"/>
                  </a:lnTo>
                  <a:lnTo>
                    <a:pt x="642" y="1205"/>
                  </a:lnTo>
                  <a:lnTo>
                    <a:pt x="639" y="1200"/>
                  </a:lnTo>
                  <a:lnTo>
                    <a:pt x="637" y="1200"/>
                  </a:lnTo>
                  <a:lnTo>
                    <a:pt x="637" y="1198"/>
                  </a:lnTo>
                  <a:lnTo>
                    <a:pt x="637" y="1198"/>
                  </a:lnTo>
                  <a:lnTo>
                    <a:pt x="637" y="1198"/>
                  </a:lnTo>
                  <a:lnTo>
                    <a:pt x="635" y="1198"/>
                  </a:lnTo>
                  <a:lnTo>
                    <a:pt x="635" y="1198"/>
                  </a:lnTo>
                  <a:lnTo>
                    <a:pt x="635" y="1198"/>
                  </a:lnTo>
                  <a:lnTo>
                    <a:pt x="635" y="1198"/>
                  </a:lnTo>
                  <a:lnTo>
                    <a:pt x="635" y="1198"/>
                  </a:lnTo>
                  <a:lnTo>
                    <a:pt x="632" y="1195"/>
                  </a:lnTo>
                  <a:lnTo>
                    <a:pt x="628" y="1191"/>
                  </a:lnTo>
                  <a:lnTo>
                    <a:pt x="625" y="1188"/>
                  </a:lnTo>
                  <a:lnTo>
                    <a:pt x="623" y="1186"/>
                  </a:lnTo>
                  <a:lnTo>
                    <a:pt x="620" y="1186"/>
                  </a:lnTo>
                  <a:lnTo>
                    <a:pt x="620" y="1184"/>
                  </a:lnTo>
                  <a:lnTo>
                    <a:pt x="618" y="1184"/>
                  </a:lnTo>
                  <a:lnTo>
                    <a:pt x="618" y="1184"/>
                  </a:lnTo>
                  <a:lnTo>
                    <a:pt x="613" y="1181"/>
                  </a:lnTo>
                  <a:lnTo>
                    <a:pt x="613" y="1179"/>
                  </a:lnTo>
                  <a:lnTo>
                    <a:pt x="616" y="1176"/>
                  </a:lnTo>
                  <a:lnTo>
                    <a:pt x="616" y="1176"/>
                  </a:lnTo>
                  <a:lnTo>
                    <a:pt x="613" y="1174"/>
                  </a:lnTo>
                  <a:lnTo>
                    <a:pt x="613" y="1174"/>
                  </a:lnTo>
                  <a:lnTo>
                    <a:pt x="613" y="1172"/>
                  </a:lnTo>
                  <a:lnTo>
                    <a:pt x="611" y="1172"/>
                  </a:lnTo>
                  <a:lnTo>
                    <a:pt x="611" y="1169"/>
                  </a:lnTo>
                  <a:lnTo>
                    <a:pt x="611" y="1169"/>
                  </a:lnTo>
                  <a:lnTo>
                    <a:pt x="609" y="1167"/>
                  </a:lnTo>
                  <a:lnTo>
                    <a:pt x="606" y="1167"/>
                  </a:lnTo>
                  <a:lnTo>
                    <a:pt x="606" y="1167"/>
                  </a:lnTo>
                  <a:lnTo>
                    <a:pt x="606" y="1169"/>
                  </a:lnTo>
                  <a:lnTo>
                    <a:pt x="606" y="1172"/>
                  </a:lnTo>
                  <a:lnTo>
                    <a:pt x="606" y="1172"/>
                  </a:lnTo>
                  <a:lnTo>
                    <a:pt x="606" y="1174"/>
                  </a:lnTo>
                  <a:lnTo>
                    <a:pt x="606" y="1176"/>
                  </a:lnTo>
                  <a:lnTo>
                    <a:pt x="606" y="1176"/>
                  </a:lnTo>
                  <a:lnTo>
                    <a:pt x="606" y="1176"/>
                  </a:lnTo>
                  <a:lnTo>
                    <a:pt x="609" y="1179"/>
                  </a:lnTo>
                  <a:lnTo>
                    <a:pt x="609" y="1179"/>
                  </a:lnTo>
                  <a:lnTo>
                    <a:pt x="611" y="1179"/>
                  </a:lnTo>
                  <a:lnTo>
                    <a:pt x="611" y="1181"/>
                  </a:lnTo>
                  <a:lnTo>
                    <a:pt x="611" y="1184"/>
                  </a:lnTo>
                  <a:lnTo>
                    <a:pt x="611" y="1184"/>
                  </a:lnTo>
                  <a:lnTo>
                    <a:pt x="606" y="1181"/>
                  </a:lnTo>
                  <a:lnTo>
                    <a:pt x="604" y="1179"/>
                  </a:lnTo>
                  <a:lnTo>
                    <a:pt x="604" y="1176"/>
                  </a:lnTo>
                  <a:lnTo>
                    <a:pt x="602" y="1176"/>
                  </a:lnTo>
                  <a:lnTo>
                    <a:pt x="602" y="1174"/>
                  </a:lnTo>
                  <a:lnTo>
                    <a:pt x="602" y="1174"/>
                  </a:lnTo>
                  <a:lnTo>
                    <a:pt x="594" y="1172"/>
                  </a:lnTo>
                  <a:lnTo>
                    <a:pt x="592" y="1172"/>
                  </a:lnTo>
                  <a:lnTo>
                    <a:pt x="592" y="1172"/>
                  </a:lnTo>
                  <a:lnTo>
                    <a:pt x="590" y="1167"/>
                  </a:lnTo>
                  <a:lnTo>
                    <a:pt x="590" y="1167"/>
                  </a:lnTo>
                  <a:lnTo>
                    <a:pt x="590" y="1165"/>
                  </a:lnTo>
                  <a:lnTo>
                    <a:pt x="590" y="1165"/>
                  </a:lnTo>
                  <a:lnTo>
                    <a:pt x="587" y="1162"/>
                  </a:lnTo>
                  <a:lnTo>
                    <a:pt x="587" y="1162"/>
                  </a:lnTo>
                  <a:lnTo>
                    <a:pt x="585" y="1160"/>
                  </a:lnTo>
                  <a:lnTo>
                    <a:pt x="585" y="1160"/>
                  </a:lnTo>
                  <a:lnTo>
                    <a:pt x="585" y="1160"/>
                  </a:lnTo>
                  <a:lnTo>
                    <a:pt x="583" y="1160"/>
                  </a:lnTo>
                  <a:lnTo>
                    <a:pt x="580" y="1160"/>
                  </a:lnTo>
                  <a:lnTo>
                    <a:pt x="580" y="1158"/>
                  </a:lnTo>
                  <a:lnTo>
                    <a:pt x="580" y="1155"/>
                  </a:lnTo>
                  <a:lnTo>
                    <a:pt x="578" y="1146"/>
                  </a:lnTo>
                  <a:lnTo>
                    <a:pt x="578" y="1143"/>
                  </a:lnTo>
                  <a:lnTo>
                    <a:pt x="576" y="1141"/>
                  </a:lnTo>
                  <a:lnTo>
                    <a:pt x="576" y="1139"/>
                  </a:lnTo>
                  <a:lnTo>
                    <a:pt x="573" y="1139"/>
                  </a:lnTo>
                  <a:lnTo>
                    <a:pt x="564" y="1129"/>
                  </a:lnTo>
                  <a:lnTo>
                    <a:pt x="564" y="1129"/>
                  </a:lnTo>
                  <a:lnTo>
                    <a:pt x="564" y="1127"/>
                  </a:lnTo>
                  <a:lnTo>
                    <a:pt x="564" y="1127"/>
                  </a:lnTo>
                  <a:lnTo>
                    <a:pt x="564" y="1124"/>
                  </a:lnTo>
                  <a:lnTo>
                    <a:pt x="564" y="1124"/>
                  </a:lnTo>
                  <a:lnTo>
                    <a:pt x="564" y="1122"/>
                  </a:lnTo>
                  <a:lnTo>
                    <a:pt x="566" y="1122"/>
                  </a:lnTo>
                  <a:lnTo>
                    <a:pt x="568" y="1120"/>
                  </a:lnTo>
                  <a:lnTo>
                    <a:pt x="568" y="1117"/>
                  </a:lnTo>
                  <a:lnTo>
                    <a:pt x="571" y="1115"/>
                  </a:lnTo>
                  <a:lnTo>
                    <a:pt x="571" y="1113"/>
                  </a:lnTo>
                  <a:lnTo>
                    <a:pt x="568" y="1110"/>
                  </a:lnTo>
                  <a:lnTo>
                    <a:pt x="568" y="1108"/>
                  </a:lnTo>
                  <a:lnTo>
                    <a:pt x="568" y="1105"/>
                  </a:lnTo>
                  <a:lnTo>
                    <a:pt x="571" y="1105"/>
                  </a:lnTo>
                  <a:lnTo>
                    <a:pt x="571" y="1103"/>
                  </a:lnTo>
                  <a:lnTo>
                    <a:pt x="571" y="1103"/>
                  </a:lnTo>
                  <a:lnTo>
                    <a:pt x="576" y="1105"/>
                  </a:lnTo>
                  <a:lnTo>
                    <a:pt x="576" y="1105"/>
                  </a:lnTo>
                  <a:lnTo>
                    <a:pt x="576" y="1105"/>
                  </a:lnTo>
                  <a:lnTo>
                    <a:pt x="576" y="1103"/>
                  </a:lnTo>
                  <a:lnTo>
                    <a:pt x="573" y="1101"/>
                  </a:lnTo>
                  <a:lnTo>
                    <a:pt x="573" y="1098"/>
                  </a:lnTo>
                  <a:lnTo>
                    <a:pt x="573" y="1098"/>
                  </a:lnTo>
                  <a:lnTo>
                    <a:pt x="576" y="1096"/>
                  </a:lnTo>
                  <a:lnTo>
                    <a:pt x="573" y="1094"/>
                  </a:lnTo>
                  <a:lnTo>
                    <a:pt x="573" y="1094"/>
                  </a:lnTo>
                  <a:lnTo>
                    <a:pt x="573" y="1091"/>
                  </a:lnTo>
                  <a:lnTo>
                    <a:pt x="573" y="1086"/>
                  </a:lnTo>
                  <a:lnTo>
                    <a:pt x="573" y="1086"/>
                  </a:lnTo>
                  <a:lnTo>
                    <a:pt x="573" y="1084"/>
                  </a:lnTo>
                  <a:lnTo>
                    <a:pt x="571" y="1077"/>
                  </a:lnTo>
                  <a:lnTo>
                    <a:pt x="571" y="1075"/>
                  </a:lnTo>
                  <a:lnTo>
                    <a:pt x="571" y="1075"/>
                  </a:lnTo>
                  <a:lnTo>
                    <a:pt x="571" y="1075"/>
                  </a:lnTo>
                  <a:lnTo>
                    <a:pt x="571" y="1072"/>
                  </a:lnTo>
                  <a:lnTo>
                    <a:pt x="571" y="1072"/>
                  </a:lnTo>
                  <a:lnTo>
                    <a:pt x="568" y="1070"/>
                  </a:lnTo>
                  <a:lnTo>
                    <a:pt x="568" y="1068"/>
                  </a:lnTo>
                  <a:lnTo>
                    <a:pt x="568" y="1068"/>
                  </a:lnTo>
                  <a:lnTo>
                    <a:pt x="568" y="1068"/>
                  </a:lnTo>
                  <a:lnTo>
                    <a:pt x="568" y="1065"/>
                  </a:lnTo>
                  <a:lnTo>
                    <a:pt x="568" y="1065"/>
                  </a:lnTo>
                  <a:lnTo>
                    <a:pt x="568" y="1065"/>
                  </a:lnTo>
                  <a:lnTo>
                    <a:pt x="566" y="1063"/>
                  </a:lnTo>
                  <a:lnTo>
                    <a:pt x="566" y="1063"/>
                  </a:lnTo>
                  <a:lnTo>
                    <a:pt x="564" y="1063"/>
                  </a:lnTo>
                  <a:lnTo>
                    <a:pt x="564" y="1060"/>
                  </a:lnTo>
                  <a:lnTo>
                    <a:pt x="564" y="1060"/>
                  </a:lnTo>
                  <a:lnTo>
                    <a:pt x="564" y="1058"/>
                  </a:lnTo>
                  <a:lnTo>
                    <a:pt x="564" y="1056"/>
                  </a:lnTo>
                  <a:lnTo>
                    <a:pt x="564" y="1053"/>
                  </a:lnTo>
                  <a:lnTo>
                    <a:pt x="564" y="1053"/>
                  </a:lnTo>
                  <a:lnTo>
                    <a:pt x="561" y="1046"/>
                  </a:lnTo>
                  <a:lnTo>
                    <a:pt x="561" y="1046"/>
                  </a:lnTo>
                  <a:lnTo>
                    <a:pt x="561" y="1046"/>
                  </a:lnTo>
                  <a:lnTo>
                    <a:pt x="561" y="1044"/>
                  </a:lnTo>
                  <a:lnTo>
                    <a:pt x="561" y="1044"/>
                  </a:lnTo>
                  <a:lnTo>
                    <a:pt x="561" y="1042"/>
                  </a:lnTo>
                  <a:lnTo>
                    <a:pt x="561" y="1042"/>
                  </a:lnTo>
                  <a:lnTo>
                    <a:pt x="559" y="1042"/>
                  </a:lnTo>
                  <a:lnTo>
                    <a:pt x="559" y="1042"/>
                  </a:lnTo>
                  <a:lnTo>
                    <a:pt x="559" y="1039"/>
                  </a:lnTo>
                  <a:lnTo>
                    <a:pt x="559" y="1039"/>
                  </a:lnTo>
                  <a:lnTo>
                    <a:pt x="559" y="1037"/>
                  </a:lnTo>
                  <a:lnTo>
                    <a:pt x="559" y="1037"/>
                  </a:lnTo>
                  <a:lnTo>
                    <a:pt x="559" y="1034"/>
                  </a:lnTo>
                  <a:lnTo>
                    <a:pt x="561" y="1034"/>
                  </a:lnTo>
                  <a:lnTo>
                    <a:pt x="561" y="1032"/>
                  </a:lnTo>
                  <a:lnTo>
                    <a:pt x="561" y="1032"/>
                  </a:lnTo>
                  <a:lnTo>
                    <a:pt x="561" y="1030"/>
                  </a:lnTo>
                  <a:lnTo>
                    <a:pt x="561" y="1030"/>
                  </a:lnTo>
                  <a:lnTo>
                    <a:pt x="559" y="1027"/>
                  </a:lnTo>
                  <a:lnTo>
                    <a:pt x="559" y="1027"/>
                  </a:lnTo>
                  <a:lnTo>
                    <a:pt x="559" y="1025"/>
                  </a:lnTo>
                  <a:lnTo>
                    <a:pt x="559" y="1025"/>
                  </a:lnTo>
                  <a:lnTo>
                    <a:pt x="559" y="1023"/>
                  </a:lnTo>
                  <a:lnTo>
                    <a:pt x="557" y="1020"/>
                  </a:lnTo>
                  <a:lnTo>
                    <a:pt x="557" y="1020"/>
                  </a:lnTo>
                  <a:lnTo>
                    <a:pt x="557" y="1018"/>
                  </a:lnTo>
                  <a:lnTo>
                    <a:pt x="557" y="1018"/>
                  </a:lnTo>
                  <a:lnTo>
                    <a:pt x="557" y="1018"/>
                  </a:lnTo>
                  <a:lnTo>
                    <a:pt x="557" y="1015"/>
                  </a:lnTo>
                  <a:lnTo>
                    <a:pt x="557" y="1013"/>
                  </a:lnTo>
                  <a:lnTo>
                    <a:pt x="554" y="1011"/>
                  </a:lnTo>
                  <a:lnTo>
                    <a:pt x="554" y="1008"/>
                  </a:lnTo>
                  <a:lnTo>
                    <a:pt x="554" y="1006"/>
                  </a:lnTo>
                  <a:lnTo>
                    <a:pt x="554" y="1006"/>
                  </a:lnTo>
                  <a:lnTo>
                    <a:pt x="554" y="1006"/>
                  </a:lnTo>
                  <a:lnTo>
                    <a:pt x="557" y="1006"/>
                  </a:lnTo>
                  <a:lnTo>
                    <a:pt x="557" y="1008"/>
                  </a:lnTo>
                  <a:lnTo>
                    <a:pt x="557" y="1006"/>
                  </a:lnTo>
                  <a:lnTo>
                    <a:pt x="557" y="1006"/>
                  </a:lnTo>
                  <a:lnTo>
                    <a:pt x="557" y="1004"/>
                  </a:lnTo>
                  <a:lnTo>
                    <a:pt x="557" y="1004"/>
                  </a:lnTo>
                  <a:lnTo>
                    <a:pt x="557" y="1004"/>
                  </a:lnTo>
                  <a:lnTo>
                    <a:pt x="557" y="1001"/>
                  </a:lnTo>
                  <a:lnTo>
                    <a:pt x="557" y="1001"/>
                  </a:lnTo>
                  <a:lnTo>
                    <a:pt x="557" y="1001"/>
                  </a:lnTo>
                  <a:lnTo>
                    <a:pt x="557" y="1001"/>
                  </a:lnTo>
                  <a:lnTo>
                    <a:pt x="557" y="999"/>
                  </a:lnTo>
                  <a:lnTo>
                    <a:pt x="557" y="999"/>
                  </a:lnTo>
                  <a:lnTo>
                    <a:pt x="557" y="999"/>
                  </a:lnTo>
                  <a:lnTo>
                    <a:pt x="554" y="997"/>
                  </a:lnTo>
                  <a:lnTo>
                    <a:pt x="554" y="997"/>
                  </a:lnTo>
                  <a:lnTo>
                    <a:pt x="554" y="994"/>
                  </a:lnTo>
                  <a:lnTo>
                    <a:pt x="554" y="994"/>
                  </a:lnTo>
                  <a:lnTo>
                    <a:pt x="554" y="992"/>
                  </a:lnTo>
                  <a:lnTo>
                    <a:pt x="557" y="992"/>
                  </a:lnTo>
                  <a:lnTo>
                    <a:pt x="557" y="989"/>
                  </a:lnTo>
                  <a:lnTo>
                    <a:pt x="557" y="989"/>
                  </a:lnTo>
                  <a:lnTo>
                    <a:pt x="557" y="989"/>
                  </a:lnTo>
                  <a:lnTo>
                    <a:pt x="554" y="987"/>
                  </a:lnTo>
                  <a:lnTo>
                    <a:pt x="554" y="987"/>
                  </a:lnTo>
                  <a:lnTo>
                    <a:pt x="552" y="985"/>
                  </a:lnTo>
                  <a:lnTo>
                    <a:pt x="552" y="985"/>
                  </a:lnTo>
                  <a:lnTo>
                    <a:pt x="552" y="982"/>
                  </a:lnTo>
                  <a:lnTo>
                    <a:pt x="552" y="982"/>
                  </a:lnTo>
                  <a:lnTo>
                    <a:pt x="552" y="982"/>
                  </a:lnTo>
                  <a:lnTo>
                    <a:pt x="549" y="978"/>
                  </a:lnTo>
                  <a:lnTo>
                    <a:pt x="552" y="978"/>
                  </a:lnTo>
                  <a:lnTo>
                    <a:pt x="552" y="978"/>
                  </a:lnTo>
                  <a:lnTo>
                    <a:pt x="552" y="980"/>
                  </a:lnTo>
                  <a:lnTo>
                    <a:pt x="554" y="980"/>
                  </a:lnTo>
                  <a:lnTo>
                    <a:pt x="554" y="982"/>
                  </a:lnTo>
                  <a:lnTo>
                    <a:pt x="554" y="982"/>
                  </a:lnTo>
                  <a:lnTo>
                    <a:pt x="554" y="982"/>
                  </a:lnTo>
                  <a:lnTo>
                    <a:pt x="554" y="982"/>
                  </a:lnTo>
                  <a:lnTo>
                    <a:pt x="557" y="982"/>
                  </a:lnTo>
                  <a:lnTo>
                    <a:pt x="554" y="980"/>
                  </a:lnTo>
                  <a:lnTo>
                    <a:pt x="554" y="980"/>
                  </a:lnTo>
                  <a:lnTo>
                    <a:pt x="554" y="980"/>
                  </a:lnTo>
                  <a:lnTo>
                    <a:pt x="554" y="978"/>
                  </a:lnTo>
                  <a:lnTo>
                    <a:pt x="554" y="978"/>
                  </a:lnTo>
                  <a:lnTo>
                    <a:pt x="554" y="978"/>
                  </a:lnTo>
                  <a:lnTo>
                    <a:pt x="554" y="978"/>
                  </a:lnTo>
                  <a:lnTo>
                    <a:pt x="554" y="973"/>
                  </a:lnTo>
                  <a:lnTo>
                    <a:pt x="552" y="973"/>
                  </a:lnTo>
                  <a:lnTo>
                    <a:pt x="552" y="970"/>
                  </a:lnTo>
                  <a:lnTo>
                    <a:pt x="552" y="970"/>
                  </a:lnTo>
                  <a:lnTo>
                    <a:pt x="549" y="970"/>
                  </a:lnTo>
                  <a:lnTo>
                    <a:pt x="549" y="970"/>
                  </a:lnTo>
                  <a:lnTo>
                    <a:pt x="549" y="970"/>
                  </a:lnTo>
                  <a:lnTo>
                    <a:pt x="549" y="970"/>
                  </a:lnTo>
                  <a:lnTo>
                    <a:pt x="552" y="970"/>
                  </a:lnTo>
                  <a:lnTo>
                    <a:pt x="552" y="968"/>
                  </a:lnTo>
                  <a:lnTo>
                    <a:pt x="552" y="968"/>
                  </a:lnTo>
                  <a:lnTo>
                    <a:pt x="549" y="968"/>
                  </a:lnTo>
                  <a:lnTo>
                    <a:pt x="549" y="968"/>
                  </a:lnTo>
                  <a:lnTo>
                    <a:pt x="549" y="966"/>
                  </a:lnTo>
                  <a:lnTo>
                    <a:pt x="549" y="966"/>
                  </a:lnTo>
                  <a:lnTo>
                    <a:pt x="549" y="966"/>
                  </a:lnTo>
                  <a:lnTo>
                    <a:pt x="549" y="963"/>
                  </a:lnTo>
                  <a:lnTo>
                    <a:pt x="549" y="963"/>
                  </a:lnTo>
                  <a:lnTo>
                    <a:pt x="545" y="961"/>
                  </a:lnTo>
                  <a:lnTo>
                    <a:pt x="545" y="959"/>
                  </a:lnTo>
                  <a:lnTo>
                    <a:pt x="545" y="959"/>
                  </a:lnTo>
                  <a:lnTo>
                    <a:pt x="545" y="956"/>
                  </a:lnTo>
                  <a:lnTo>
                    <a:pt x="545" y="956"/>
                  </a:lnTo>
                  <a:lnTo>
                    <a:pt x="545" y="954"/>
                  </a:lnTo>
                  <a:lnTo>
                    <a:pt x="545" y="952"/>
                  </a:lnTo>
                  <a:lnTo>
                    <a:pt x="542" y="952"/>
                  </a:lnTo>
                  <a:lnTo>
                    <a:pt x="542" y="952"/>
                  </a:lnTo>
                  <a:lnTo>
                    <a:pt x="542" y="952"/>
                  </a:lnTo>
                  <a:lnTo>
                    <a:pt x="540" y="954"/>
                  </a:lnTo>
                  <a:lnTo>
                    <a:pt x="540" y="954"/>
                  </a:lnTo>
                  <a:lnTo>
                    <a:pt x="540" y="954"/>
                  </a:lnTo>
                  <a:lnTo>
                    <a:pt x="538" y="954"/>
                  </a:lnTo>
                  <a:lnTo>
                    <a:pt x="535" y="949"/>
                  </a:lnTo>
                  <a:lnTo>
                    <a:pt x="533" y="949"/>
                  </a:lnTo>
                  <a:lnTo>
                    <a:pt x="533" y="949"/>
                  </a:lnTo>
                  <a:lnTo>
                    <a:pt x="533" y="947"/>
                  </a:lnTo>
                  <a:lnTo>
                    <a:pt x="533" y="947"/>
                  </a:lnTo>
                  <a:lnTo>
                    <a:pt x="533" y="947"/>
                  </a:lnTo>
                  <a:lnTo>
                    <a:pt x="531" y="944"/>
                  </a:lnTo>
                  <a:lnTo>
                    <a:pt x="531" y="944"/>
                  </a:lnTo>
                  <a:lnTo>
                    <a:pt x="531" y="942"/>
                  </a:lnTo>
                  <a:lnTo>
                    <a:pt x="531" y="942"/>
                  </a:lnTo>
                  <a:lnTo>
                    <a:pt x="528" y="940"/>
                  </a:lnTo>
                  <a:lnTo>
                    <a:pt x="528" y="940"/>
                  </a:lnTo>
                  <a:lnTo>
                    <a:pt x="528" y="940"/>
                  </a:lnTo>
                  <a:lnTo>
                    <a:pt x="528" y="937"/>
                  </a:lnTo>
                  <a:lnTo>
                    <a:pt x="528" y="937"/>
                  </a:lnTo>
                  <a:lnTo>
                    <a:pt x="528" y="937"/>
                  </a:lnTo>
                  <a:lnTo>
                    <a:pt x="528" y="935"/>
                  </a:lnTo>
                  <a:lnTo>
                    <a:pt x="528" y="935"/>
                  </a:lnTo>
                  <a:lnTo>
                    <a:pt x="528" y="935"/>
                  </a:lnTo>
                  <a:lnTo>
                    <a:pt x="526" y="935"/>
                  </a:lnTo>
                  <a:lnTo>
                    <a:pt x="526" y="935"/>
                  </a:lnTo>
                  <a:lnTo>
                    <a:pt x="526" y="937"/>
                  </a:lnTo>
                  <a:lnTo>
                    <a:pt x="526" y="937"/>
                  </a:lnTo>
                  <a:lnTo>
                    <a:pt x="526" y="937"/>
                  </a:lnTo>
                  <a:lnTo>
                    <a:pt x="523" y="935"/>
                  </a:lnTo>
                  <a:lnTo>
                    <a:pt x="523" y="935"/>
                  </a:lnTo>
                  <a:lnTo>
                    <a:pt x="521" y="933"/>
                  </a:lnTo>
                  <a:lnTo>
                    <a:pt x="521" y="930"/>
                  </a:lnTo>
                  <a:lnTo>
                    <a:pt x="521" y="928"/>
                  </a:lnTo>
                  <a:lnTo>
                    <a:pt x="519" y="928"/>
                  </a:lnTo>
                  <a:lnTo>
                    <a:pt x="519" y="928"/>
                  </a:lnTo>
                  <a:lnTo>
                    <a:pt x="516" y="928"/>
                  </a:lnTo>
                  <a:lnTo>
                    <a:pt x="516" y="930"/>
                  </a:lnTo>
                  <a:lnTo>
                    <a:pt x="516" y="928"/>
                  </a:lnTo>
                  <a:lnTo>
                    <a:pt x="514" y="928"/>
                  </a:lnTo>
                  <a:lnTo>
                    <a:pt x="514" y="928"/>
                  </a:lnTo>
                  <a:lnTo>
                    <a:pt x="514" y="930"/>
                  </a:lnTo>
                  <a:lnTo>
                    <a:pt x="512" y="930"/>
                  </a:lnTo>
                  <a:lnTo>
                    <a:pt x="512" y="930"/>
                  </a:lnTo>
                  <a:lnTo>
                    <a:pt x="512" y="933"/>
                  </a:lnTo>
                  <a:lnTo>
                    <a:pt x="512" y="933"/>
                  </a:lnTo>
                  <a:lnTo>
                    <a:pt x="514" y="937"/>
                  </a:lnTo>
                  <a:lnTo>
                    <a:pt x="514" y="937"/>
                  </a:lnTo>
                  <a:lnTo>
                    <a:pt x="514" y="940"/>
                  </a:lnTo>
                  <a:lnTo>
                    <a:pt x="512" y="940"/>
                  </a:lnTo>
                  <a:lnTo>
                    <a:pt x="509" y="937"/>
                  </a:lnTo>
                  <a:lnTo>
                    <a:pt x="509" y="935"/>
                  </a:lnTo>
                  <a:lnTo>
                    <a:pt x="507" y="935"/>
                  </a:lnTo>
                  <a:lnTo>
                    <a:pt x="507" y="933"/>
                  </a:lnTo>
                  <a:lnTo>
                    <a:pt x="507" y="933"/>
                  </a:lnTo>
                  <a:lnTo>
                    <a:pt x="502" y="928"/>
                  </a:lnTo>
                  <a:lnTo>
                    <a:pt x="502" y="928"/>
                  </a:lnTo>
                  <a:lnTo>
                    <a:pt x="497" y="926"/>
                  </a:lnTo>
                  <a:lnTo>
                    <a:pt x="495" y="926"/>
                  </a:lnTo>
                  <a:lnTo>
                    <a:pt x="488" y="921"/>
                  </a:lnTo>
                  <a:lnTo>
                    <a:pt x="488" y="921"/>
                  </a:lnTo>
                  <a:lnTo>
                    <a:pt x="488" y="923"/>
                  </a:lnTo>
                  <a:lnTo>
                    <a:pt x="488" y="923"/>
                  </a:lnTo>
                  <a:lnTo>
                    <a:pt x="488" y="926"/>
                  </a:lnTo>
                  <a:lnTo>
                    <a:pt x="486" y="926"/>
                  </a:lnTo>
                  <a:lnTo>
                    <a:pt x="486" y="926"/>
                  </a:lnTo>
                  <a:lnTo>
                    <a:pt x="486" y="926"/>
                  </a:lnTo>
                  <a:lnTo>
                    <a:pt x="486" y="926"/>
                  </a:lnTo>
                  <a:lnTo>
                    <a:pt x="486" y="926"/>
                  </a:lnTo>
                  <a:lnTo>
                    <a:pt x="486" y="928"/>
                  </a:lnTo>
                  <a:lnTo>
                    <a:pt x="486" y="928"/>
                  </a:lnTo>
                  <a:lnTo>
                    <a:pt x="486" y="928"/>
                  </a:lnTo>
                  <a:lnTo>
                    <a:pt x="486" y="930"/>
                  </a:lnTo>
                  <a:lnTo>
                    <a:pt x="486" y="930"/>
                  </a:lnTo>
                  <a:lnTo>
                    <a:pt x="486" y="930"/>
                  </a:lnTo>
                  <a:lnTo>
                    <a:pt x="490" y="935"/>
                  </a:lnTo>
                  <a:lnTo>
                    <a:pt x="490" y="935"/>
                  </a:lnTo>
                  <a:lnTo>
                    <a:pt x="486" y="935"/>
                  </a:lnTo>
                  <a:lnTo>
                    <a:pt x="483" y="935"/>
                  </a:lnTo>
                  <a:lnTo>
                    <a:pt x="481" y="935"/>
                  </a:lnTo>
                  <a:lnTo>
                    <a:pt x="478" y="940"/>
                  </a:lnTo>
                  <a:lnTo>
                    <a:pt x="478" y="942"/>
                  </a:lnTo>
                  <a:lnTo>
                    <a:pt x="481" y="947"/>
                  </a:lnTo>
                  <a:lnTo>
                    <a:pt x="481" y="947"/>
                  </a:lnTo>
                  <a:lnTo>
                    <a:pt x="481" y="947"/>
                  </a:lnTo>
                  <a:lnTo>
                    <a:pt x="478" y="947"/>
                  </a:lnTo>
                  <a:lnTo>
                    <a:pt x="478" y="947"/>
                  </a:lnTo>
                  <a:lnTo>
                    <a:pt x="478" y="949"/>
                  </a:lnTo>
                  <a:lnTo>
                    <a:pt x="481" y="952"/>
                  </a:lnTo>
                  <a:lnTo>
                    <a:pt x="481" y="954"/>
                  </a:lnTo>
                  <a:lnTo>
                    <a:pt x="481" y="954"/>
                  </a:lnTo>
                  <a:lnTo>
                    <a:pt x="481" y="954"/>
                  </a:lnTo>
                  <a:lnTo>
                    <a:pt x="481" y="956"/>
                  </a:lnTo>
                  <a:lnTo>
                    <a:pt x="481" y="956"/>
                  </a:lnTo>
                  <a:lnTo>
                    <a:pt x="481" y="956"/>
                  </a:lnTo>
                  <a:lnTo>
                    <a:pt x="481" y="959"/>
                  </a:lnTo>
                  <a:lnTo>
                    <a:pt x="481" y="959"/>
                  </a:lnTo>
                  <a:lnTo>
                    <a:pt x="481" y="961"/>
                  </a:lnTo>
                  <a:lnTo>
                    <a:pt x="481" y="961"/>
                  </a:lnTo>
                  <a:lnTo>
                    <a:pt x="481" y="961"/>
                  </a:lnTo>
                  <a:lnTo>
                    <a:pt x="481" y="963"/>
                  </a:lnTo>
                  <a:lnTo>
                    <a:pt x="481" y="963"/>
                  </a:lnTo>
                  <a:lnTo>
                    <a:pt x="481" y="966"/>
                  </a:lnTo>
                  <a:lnTo>
                    <a:pt x="481" y="970"/>
                  </a:lnTo>
                  <a:lnTo>
                    <a:pt x="481" y="970"/>
                  </a:lnTo>
                  <a:lnTo>
                    <a:pt x="481" y="973"/>
                  </a:lnTo>
                  <a:lnTo>
                    <a:pt x="481" y="973"/>
                  </a:lnTo>
                  <a:lnTo>
                    <a:pt x="481" y="973"/>
                  </a:lnTo>
                  <a:lnTo>
                    <a:pt x="481" y="975"/>
                  </a:lnTo>
                  <a:lnTo>
                    <a:pt x="481" y="975"/>
                  </a:lnTo>
                  <a:lnTo>
                    <a:pt x="481" y="978"/>
                  </a:lnTo>
                  <a:lnTo>
                    <a:pt x="481" y="978"/>
                  </a:lnTo>
                  <a:lnTo>
                    <a:pt x="481" y="980"/>
                  </a:lnTo>
                  <a:lnTo>
                    <a:pt x="481" y="982"/>
                  </a:lnTo>
                  <a:lnTo>
                    <a:pt x="481" y="985"/>
                  </a:lnTo>
                  <a:lnTo>
                    <a:pt x="481" y="985"/>
                  </a:lnTo>
                  <a:lnTo>
                    <a:pt x="481" y="985"/>
                  </a:lnTo>
                  <a:lnTo>
                    <a:pt x="481" y="985"/>
                  </a:lnTo>
                  <a:lnTo>
                    <a:pt x="481" y="985"/>
                  </a:lnTo>
                  <a:lnTo>
                    <a:pt x="483" y="987"/>
                  </a:lnTo>
                  <a:lnTo>
                    <a:pt x="483" y="987"/>
                  </a:lnTo>
                  <a:lnTo>
                    <a:pt x="483" y="989"/>
                  </a:lnTo>
                  <a:lnTo>
                    <a:pt x="483" y="992"/>
                  </a:lnTo>
                  <a:lnTo>
                    <a:pt x="483" y="992"/>
                  </a:lnTo>
                  <a:lnTo>
                    <a:pt x="483" y="992"/>
                  </a:lnTo>
                  <a:lnTo>
                    <a:pt x="483" y="994"/>
                  </a:lnTo>
                  <a:lnTo>
                    <a:pt x="481" y="994"/>
                  </a:lnTo>
                  <a:lnTo>
                    <a:pt x="481" y="997"/>
                  </a:lnTo>
                  <a:lnTo>
                    <a:pt x="481" y="999"/>
                  </a:lnTo>
                  <a:lnTo>
                    <a:pt x="483" y="999"/>
                  </a:lnTo>
                  <a:lnTo>
                    <a:pt x="486" y="999"/>
                  </a:lnTo>
                  <a:lnTo>
                    <a:pt x="483" y="1001"/>
                  </a:lnTo>
                  <a:lnTo>
                    <a:pt x="481" y="1001"/>
                  </a:lnTo>
                  <a:lnTo>
                    <a:pt x="481" y="1004"/>
                  </a:lnTo>
                  <a:lnTo>
                    <a:pt x="483" y="1004"/>
                  </a:lnTo>
                  <a:lnTo>
                    <a:pt x="483" y="1006"/>
                  </a:lnTo>
                  <a:lnTo>
                    <a:pt x="483" y="1006"/>
                  </a:lnTo>
                  <a:lnTo>
                    <a:pt x="483" y="1008"/>
                  </a:lnTo>
                  <a:lnTo>
                    <a:pt x="483" y="1008"/>
                  </a:lnTo>
                  <a:lnTo>
                    <a:pt x="481" y="1008"/>
                  </a:lnTo>
                  <a:lnTo>
                    <a:pt x="483" y="1011"/>
                  </a:lnTo>
                  <a:lnTo>
                    <a:pt x="483" y="1011"/>
                  </a:lnTo>
                  <a:lnTo>
                    <a:pt x="486" y="1011"/>
                  </a:lnTo>
                  <a:lnTo>
                    <a:pt x="486" y="1013"/>
                  </a:lnTo>
                  <a:lnTo>
                    <a:pt x="483" y="1015"/>
                  </a:lnTo>
                  <a:lnTo>
                    <a:pt x="483" y="1015"/>
                  </a:lnTo>
                  <a:lnTo>
                    <a:pt x="483" y="1015"/>
                  </a:lnTo>
                  <a:lnTo>
                    <a:pt x="483" y="1013"/>
                  </a:lnTo>
                  <a:lnTo>
                    <a:pt x="481" y="1013"/>
                  </a:lnTo>
                  <a:lnTo>
                    <a:pt x="481" y="1013"/>
                  </a:lnTo>
                  <a:lnTo>
                    <a:pt x="481" y="1013"/>
                  </a:lnTo>
                  <a:lnTo>
                    <a:pt x="481" y="1015"/>
                  </a:lnTo>
                  <a:lnTo>
                    <a:pt x="481" y="1018"/>
                  </a:lnTo>
                  <a:lnTo>
                    <a:pt x="481" y="1018"/>
                  </a:lnTo>
                  <a:lnTo>
                    <a:pt x="481" y="1020"/>
                  </a:lnTo>
                  <a:lnTo>
                    <a:pt x="481" y="1025"/>
                  </a:lnTo>
                  <a:lnTo>
                    <a:pt x="481" y="1025"/>
                  </a:lnTo>
                  <a:lnTo>
                    <a:pt x="481" y="1025"/>
                  </a:lnTo>
                  <a:lnTo>
                    <a:pt x="481" y="1027"/>
                  </a:lnTo>
                  <a:lnTo>
                    <a:pt x="481" y="1027"/>
                  </a:lnTo>
                  <a:lnTo>
                    <a:pt x="486" y="1030"/>
                  </a:lnTo>
                  <a:lnTo>
                    <a:pt x="483" y="1030"/>
                  </a:lnTo>
                  <a:lnTo>
                    <a:pt x="483" y="1030"/>
                  </a:lnTo>
                  <a:lnTo>
                    <a:pt x="483" y="1030"/>
                  </a:lnTo>
                  <a:lnTo>
                    <a:pt x="486" y="1032"/>
                  </a:lnTo>
                  <a:lnTo>
                    <a:pt x="486" y="1032"/>
                  </a:lnTo>
                  <a:lnTo>
                    <a:pt x="486" y="1032"/>
                  </a:lnTo>
                  <a:lnTo>
                    <a:pt x="483" y="1034"/>
                  </a:lnTo>
                  <a:lnTo>
                    <a:pt x="483" y="1034"/>
                  </a:lnTo>
                  <a:lnTo>
                    <a:pt x="483" y="1034"/>
                  </a:lnTo>
                  <a:lnTo>
                    <a:pt x="483" y="1037"/>
                  </a:lnTo>
                  <a:lnTo>
                    <a:pt x="483" y="1039"/>
                  </a:lnTo>
                  <a:lnTo>
                    <a:pt x="486" y="1039"/>
                  </a:lnTo>
                  <a:lnTo>
                    <a:pt x="486" y="1039"/>
                  </a:lnTo>
                  <a:lnTo>
                    <a:pt x="488" y="1042"/>
                  </a:lnTo>
                  <a:lnTo>
                    <a:pt x="488" y="1042"/>
                  </a:lnTo>
                  <a:lnTo>
                    <a:pt x="490" y="1044"/>
                  </a:lnTo>
                  <a:lnTo>
                    <a:pt x="490" y="1044"/>
                  </a:lnTo>
                  <a:lnTo>
                    <a:pt x="490" y="1046"/>
                  </a:lnTo>
                  <a:lnTo>
                    <a:pt x="488" y="1049"/>
                  </a:lnTo>
                  <a:lnTo>
                    <a:pt x="490" y="1049"/>
                  </a:lnTo>
                  <a:lnTo>
                    <a:pt x="490" y="1049"/>
                  </a:lnTo>
                  <a:lnTo>
                    <a:pt x="493" y="1049"/>
                  </a:lnTo>
                  <a:lnTo>
                    <a:pt x="493" y="1051"/>
                  </a:lnTo>
                  <a:lnTo>
                    <a:pt x="493" y="1051"/>
                  </a:lnTo>
                  <a:lnTo>
                    <a:pt x="493" y="1053"/>
                  </a:lnTo>
                  <a:lnTo>
                    <a:pt x="490" y="1053"/>
                  </a:lnTo>
                  <a:lnTo>
                    <a:pt x="488" y="1051"/>
                  </a:lnTo>
                  <a:lnTo>
                    <a:pt x="488" y="1051"/>
                  </a:lnTo>
                  <a:lnTo>
                    <a:pt x="488" y="1051"/>
                  </a:lnTo>
                  <a:lnTo>
                    <a:pt x="486" y="1053"/>
                  </a:lnTo>
                  <a:lnTo>
                    <a:pt x="488" y="1053"/>
                  </a:lnTo>
                  <a:lnTo>
                    <a:pt x="488" y="1056"/>
                  </a:lnTo>
                  <a:lnTo>
                    <a:pt x="490" y="1056"/>
                  </a:lnTo>
                  <a:lnTo>
                    <a:pt x="490" y="1056"/>
                  </a:lnTo>
                  <a:lnTo>
                    <a:pt x="493" y="1058"/>
                  </a:lnTo>
                  <a:lnTo>
                    <a:pt x="493" y="1058"/>
                  </a:lnTo>
                  <a:lnTo>
                    <a:pt x="486" y="1060"/>
                  </a:lnTo>
                  <a:lnTo>
                    <a:pt x="483" y="1060"/>
                  </a:lnTo>
                  <a:lnTo>
                    <a:pt x="481" y="1063"/>
                  </a:lnTo>
                  <a:lnTo>
                    <a:pt x="481" y="1065"/>
                  </a:lnTo>
                  <a:lnTo>
                    <a:pt x="478" y="1065"/>
                  </a:lnTo>
                  <a:lnTo>
                    <a:pt x="478" y="1065"/>
                  </a:lnTo>
                  <a:lnTo>
                    <a:pt x="476" y="1065"/>
                  </a:lnTo>
                  <a:lnTo>
                    <a:pt x="476" y="1063"/>
                  </a:lnTo>
                  <a:lnTo>
                    <a:pt x="474" y="1065"/>
                  </a:lnTo>
                  <a:lnTo>
                    <a:pt x="474" y="1068"/>
                  </a:lnTo>
                  <a:lnTo>
                    <a:pt x="474" y="1068"/>
                  </a:lnTo>
                  <a:lnTo>
                    <a:pt x="474" y="1070"/>
                  </a:lnTo>
                  <a:lnTo>
                    <a:pt x="476" y="1070"/>
                  </a:lnTo>
                  <a:lnTo>
                    <a:pt x="476" y="1070"/>
                  </a:lnTo>
                  <a:lnTo>
                    <a:pt x="476" y="1072"/>
                  </a:lnTo>
                  <a:lnTo>
                    <a:pt x="476" y="1075"/>
                  </a:lnTo>
                  <a:lnTo>
                    <a:pt x="476" y="1075"/>
                  </a:lnTo>
                  <a:lnTo>
                    <a:pt x="474" y="1075"/>
                  </a:lnTo>
                  <a:lnTo>
                    <a:pt x="474" y="1075"/>
                  </a:lnTo>
                  <a:lnTo>
                    <a:pt x="474" y="1075"/>
                  </a:lnTo>
                  <a:lnTo>
                    <a:pt x="474" y="1075"/>
                  </a:lnTo>
                  <a:lnTo>
                    <a:pt x="474" y="1075"/>
                  </a:lnTo>
                  <a:lnTo>
                    <a:pt x="471" y="1072"/>
                  </a:lnTo>
                  <a:lnTo>
                    <a:pt x="469" y="1072"/>
                  </a:lnTo>
                  <a:lnTo>
                    <a:pt x="469" y="1070"/>
                  </a:lnTo>
                  <a:lnTo>
                    <a:pt x="469" y="1068"/>
                  </a:lnTo>
                  <a:lnTo>
                    <a:pt x="469" y="1065"/>
                  </a:lnTo>
                  <a:lnTo>
                    <a:pt x="469" y="1065"/>
                  </a:lnTo>
                  <a:lnTo>
                    <a:pt x="467" y="1063"/>
                  </a:lnTo>
                  <a:lnTo>
                    <a:pt x="464" y="1065"/>
                  </a:lnTo>
                  <a:lnTo>
                    <a:pt x="462" y="1063"/>
                  </a:lnTo>
                  <a:lnTo>
                    <a:pt x="464" y="1063"/>
                  </a:lnTo>
                  <a:lnTo>
                    <a:pt x="464" y="1063"/>
                  </a:lnTo>
                  <a:lnTo>
                    <a:pt x="464" y="1060"/>
                  </a:lnTo>
                  <a:lnTo>
                    <a:pt x="464" y="1060"/>
                  </a:lnTo>
                  <a:lnTo>
                    <a:pt x="464" y="1060"/>
                  </a:lnTo>
                  <a:lnTo>
                    <a:pt x="464" y="1060"/>
                  </a:lnTo>
                  <a:lnTo>
                    <a:pt x="464" y="1058"/>
                  </a:lnTo>
                  <a:lnTo>
                    <a:pt x="464" y="1058"/>
                  </a:lnTo>
                  <a:lnTo>
                    <a:pt x="462" y="1058"/>
                  </a:lnTo>
                  <a:lnTo>
                    <a:pt x="462" y="1056"/>
                  </a:lnTo>
                  <a:lnTo>
                    <a:pt x="464" y="1053"/>
                  </a:lnTo>
                  <a:lnTo>
                    <a:pt x="464" y="1053"/>
                  </a:lnTo>
                  <a:lnTo>
                    <a:pt x="464" y="1053"/>
                  </a:lnTo>
                  <a:lnTo>
                    <a:pt x="464" y="1051"/>
                  </a:lnTo>
                  <a:lnTo>
                    <a:pt x="464" y="1051"/>
                  </a:lnTo>
                  <a:lnTo>
                    <a:pt x="464" y="1051"/>
                  </a:lnTo>
                  <a:lnTo>
                    <a:pt x="464" y="1049"/>
                  </a:lnTo>
                  <a:lnTo>
                    <a:pt x="464" y="1049"/>
                  </a:lnTo>
                  <a:lnTo>
                    <a:pt x="464" y="1049"/>
                  </a:lnTo>
                  <a:lnTo>
                    <a:pt x="467" y="1046"/>
                  </a:lnTo>
                  <a:lnTo>
                    <a:pt x="467" y="1044"/>
                  </a:lnTo>
                  <a:lnTo>
                    <a:pt x="467" y="1042"/>
                  </a:lnTo>
                  <a:lnTo>
                    <a:pt x="467" y="1042"/>
                  </a:lnTo>
                  <a:lnTo>
                    <a:pt x="467" y="1042"/>
                  </a:lnTo>
                  <a:lnTo>
                    <a:pt x="464" y="1044"/>
                  </a:lnTo>
                  <a:lnTo>
                    <a:pt x="462" y="1044"/>
                  </a:lnTo>
                  <a:lnTo>
                    <a:pt x="462" y="1044"/>
                  </a:lnTo>
                  <a:lnTo>
                    <a:pt x="464" y="1042"/>
                  </a:lnTo>
                  <a:lnTo>
                    <a:pt x="464" y="1039"/>
                  </a:lnTo>
                  <a:lnTo>
                    <a:pt x="462" y="1039"/>
                  </a:lnTo>
                  <a:lnTo>
                    <a:pt x="462" y="1039"/>
                  </a:lnTo>
                  <a:lnTo>
                    <a:pt x="462" y="1037"/>
                  </a:lnTo>
                  <a:lnTo>
                    <a:pt x="462" y="1034"/>
                  </a:lnTo>
                  <a:lnTo>
                    <a:pt x="462" y="1032"/>
                  </a:lnTo>
                  <a:lnTo>
                    <a:pt x="462" y="1032"/>
                  </a:lnTo>
                  <a:lnTo>
                    <a:pt x="462" y="1030"/>
                  </a:lnTo>
                  <a:lnTo>
                    <a:pt x="462" y="1030"/>
                  </a:lnTo>
                  <a:lnTo>
                    <a:pt x="462" y="1027"/>
                  </a:lnTo>
                  <a:lnTo>
                    <a:pt x="462" y="1027"/>
                  </a:lnTo>
                  <a:lnTo>
                    <a:pt x="462" y="1027"/>
                  </a:lnTo>
                  <a:lnTo>
                    <a:pt x="462" y="1027"/>
                  </a:lnTo>
                  <a:lnTo>
                    <a:pt x="462" y="1027"/>
                  </a:lnTo>
                  <a:lnTo>
                    <a:pt x="462" y="1027"/>
                  </a:lnTo>
                  <a:lnTo>
                    <a:pt x="464" y="1025"/>
                  </a:lnTo>
                  <a:lnTo>
                    <a:pt x="464" y="1025"/>
                  </a:lnTo>
                  <a:lnTo>
                    <a:pt x="464" y="1025"/>
                  </a:lnTo>
                  <a:lnTo>
                    <a:pt x="462" y="1025"/>
                  </a:lnTo>
                  <a:lnTo>
                    <a:pt x="462" y="1025"/>
                  </a:lnTo>
                  <a:lnTo>
                    <a:pt x="462" y="1025"/>
                  </a:lnTo>
                  <a:lnTo>
                    <a:pt x="462" y="1025"/>
                  </a:lnTo>
                  <a:lnTo>
                    <a:pt x="462" y="1025"/>
                  </a:lnTo>
                  <a:lnTo>
                    <a:pt x="460" y="1025"/>
                  </a:lnTo>
                  <a:lnTo>
                    <a:pt x="460" y="1025"/>
                  </a:lnTo>
                  <a:lnTo>
                    <a:pt x="460" y="1025"/>
                  </a:lnTo>
                  <a:lnTo>
                    <a:pt x="460" y="1023"/>
                  </a:lnTo>
                  <a:lnTo>
                    <a:pt x="460" y="1020"/>
                  </a:lnTo>
                  <a:lnTo>
                    <a:pt x="460" y="1020"/>
                  </a:lnTo>
                  <a:lnTo>
                    <a:pt x="460" y="1013"/>
                  </a:lnTo>
                  <a:lnTo>
                    <a:pt x="460" y="1011"/>
                  </a:lnTo>
                  <a:lnTo>
                    <a:pt x="460" y="1008"/>
                  </a:lnTo>
                  <a:lnTo>
                    <a:pt x="460" y="1008"/>
                  </a:lnTo>
                  <a:lnTo>
                    <a:pt x="460" y="1006"/>
                  </a:lnTo>
                  <a:lnTo>
                    <a:pt x="460" y="1004"/>
                  </a:lnTo>
                  <a:lnTo>
                    <a:pt x="460" y="1004"/>
                  </a:lnTo>
                  <a:lnTo>
                    <a:pt x="460" y="1001"/>
                  </a:lnTo>
                  <a:lnTo>
                    <a:pt x="460" y="999"/>
                  </a:lnTo>
                  <a:lnTo>
                    <a:pt x="462" y="999"/>
                  </a:lnTo>
                  <a:lnTo>
                    <a:pt x="462" y="997"/>
                  </a:lnTo>
                  <a:lnTo>
                    <a:pt x="462" y="997"/>
                  </a:lnTo>
                  <a:lnTo>
                    <a:pt x="462" y="997"/>
                  </a:lnTo>
                  <a:lnTo>
                    <a:pt x="462" y="997"/>
                  </a:lnTo>
                  <a:lnTo>
                    <a:pt x="462" y="994"/>
                  </a:lnTo>
                  <a:lnTo>
                    <a:pt x="462" y="992"/>
                  </a:lnTo>
                  <a:lnTo>
                    <a:pt x="462" y="992"/>
                  </a:lnTo>
                  <a:lnTo>
                    <a:pt x="462" y="989"/>
                  </a:lnTo>
                  <a:lnTo>
                    <a:pt x="462" y="987"/>
                  </a:lnTo>
                  <a:lnTo>
                    <a:pt x="462" y="987"/>
                  </a:lnTo>
                  <a:lnTo>
                    <a:pt x="457" y="985"/>
                  </a:lnTo>
                  <a:lnTo>
                    <a:pt x="455" y="985"/>
                  </a:lnTo>
                  <a:lnTo>
                    <a:pt x="457" y="985"/>
                  </a:lnTo>
                  <a:lnTo>
                    <a:pt x="457" y="987"/>
                  </a:lnTo>
                  <a:lnTo>
                    <a:pt x="457" y="987"/>
                  </a:lnTo>
                  <a:lnTo>
                    <a:pt x="455" y="987"/>
                  </a:lnTo>
                  <a:lnTo>
                    <a:pt x="455" y="987"/>
                  </a:lnTo>
                  <a:lnTo>
                    <a:pt x="452" y="987"/>
                  </a:lnTo>
                  <a:lnTo>
                    <a:pt x="450" y="987"/>
                  </a:lnTo>
                  <a:lnTo>
                    <a:pt x="450" y="985"/>
                  </a:lnTo>
                  <a:lnTo>
                    <a:pt x="452" y="985"/>
                  </a:lnTo>
                  <a:lnTo>
                    <a:pt x="452" y="985"/>
                  </a:lnTo>
                  <a:lnTo>
                    <a:pt x="452" y="985"/>
                  </a:lnTo>
                  <a:lnTo>
                    <a:pt x="452" y="982"/>
                  </a:lnTo>
                  <a:lnTo>
                    <a:pt x="452" y="982"/>
                  </a:lnTo>
                  <a:lnTo>
                    <a:pt x="452" y="982"/>
                  </a:lnTo>
                  <a:lnTo>
                    <a:pt x="452" y="980"/>
                  </a:lnTo>
                  <a:lnTo>
                    <a:pt x="452" y="980"/>
                  </a:lnTo>
                  <a:lnTo>
                    <a:pt x="455" y="980"/>
                  </a:lnTo>
                  <a:lnTo>
                    <a:pt x="455" y="978"/>
                  </a:lnTo>
                  <a:lnTo>
                    <a:pt x="455" y="978"/>
                  </a:lnTo>
                  <a:lnTo>
                    <a:pt x="452" y="975"/>
                  </a:lnTo>
                  <a:lnTo>
                    <a:pt x="450" y="973"/>
                  </a:lnTo>
                  <a:lnTo>
                    <a:pt x="450" y="973"/>
                  </a:lnTo>
                  <a:lnTo>
                    <a:pt x="450" y="970"/>
                  </a:lnTo>
                  <a:lnTo>
                    <a:pt x="450" y="970"/>
                  </a:lnTo>
                  <a:lnTo>
                    <a:pt x="452" y="970"/>
                  </a:lnTo>
                  <a:lnTo>
                    <a:pt x="450" y="970"/>
                  </a:lnTo>
                  <a:lnTo>
                    <a:pt x="450" y="968"/>
                  </a:lnTo>
                  <a:lnTo>
                    <a:pt x="450" y="968"/>
                  </a:lnTo>
                  <a:lnTo>
                    <a:pt x="443" y="968"/>
                  </a:lnTo>
                  <a:lnTo>
                    <a:pt x="445" y="968"/>
                  </a:lnTo>
                  <a:lnTo>
                    <a:pt x="445" y="968"/>
                  </a:lnTo>
                  <a:lnTo>
                    <a:pt x="436" y="956"/>
                  </a:lnTo>
                  <a:lnTo>
                    <a:pt x="436" y="956"/>
                  </a:lnTo>
                  <a:lnTo>
                    <a:pt x="438" y="956"/>
                  </a:lnTo>
                  <a:lnTo>
                    <a:pt x="441" y="954"/>
                  </a:lnTo>
                  <a:lnTo>
                    <a:pt x="438" y="954"/>
                  </a:lnTo>
                  <a:lnTo>
                    <a:pt x="436" y="952"/>
                  </a:lnTo>
                  <a:lnTo>
                    <a:pt x="436" y="954"/>
                  </a:lnTo>
                  <a:lnTo>
                    <a:pt x="434" y="954"/>
                  </a:lnTo>
                  <a:lnTo>
                    <a:pt x="434" y="952"/>
                  </a:lnTo>
                  <a:lnTo>
                    <a:pt x="434" y="952"/>
                  </a:lnTo>
                  <a:lnTo>
                    <a:pt x="434" y="952"/>
                  </a:lnTo>
                  <a:lnTo>
                    <a:pt x="434" y="949"/>
                  </a:lnTo>
                  <a:lnTo>
                    <a:pt x="434" y="949"/>
                  </a:lnTo>
                  <a:lnTo>
                    <a:pt x="434" y="949"/>
                  </a:lnTo>
                  <a:lnTo>
                    <a:pt x="431" y="947"/>
                  </a:lnTo>
                  <a:lnTo>
                    <a:pt x="431" y="952"/>
                  </a:lnTo>
                  <a:lnTo>
                    <a:pt x="426" y="966"/>
                  </a:lnTo>
                  <a:lnTo>
                    <a:pt x="429" y="966"/>
                  </a:lnTo>
                  <a:lnTo>
                    <a:pt x="429" y="968"/>
                  </a:lnTo>
                  <a:lnTo>
                    <a:pt x="429" y="968"/>
                  </a:lnTo>
                  <a:lnTo>
                    <a:pt x="434" y="970"/>
                  </a:lnTo>
                  <a:lnTo>
                    <a:pt x="434" y="970"/>
                  </a:lnTo>
                  <a:lnTo>
                    <a:pt x="431" y="970"/>
                  </a:lnTo>
                  <a:lnTo>
                    <a:pt x="431" y="970"/>
                  </a:lnTo>
                  <a:lnTo>
                    <a:pt x="431" y="973"/>
                  </a:lnTo>
                  <a:lnTo>
                    <a:pt x="431" y="973"/>
                  </a:lnTo>
                  <a:lnTo>
                    <a:pt x="431" y="973"/>
                  </a:lnTo>
                  <a:lnTo>
                    <a:pt x="431" y="973"/>
                  </a:lnTo>
                  <a:lnTo>
                    <a:pt x="431" y="975"/>
                  </a:lnTo>
                  <a:lnTo>
                    <a:pt x="431" y="975"/>
                  </a:lnTo>
                  <a:lnTo>
                    <a:pt x="429" y="975"/>
                  </a:lnTo>
                  <a:lnTo>
                    <a:pt x="426" y="970"/>
                  </a:lnTo>
                  <a:lnTo>
                    <a:pt x="426" y="978"/>
                  </a:lnTo>
                  <a:lnTo>
                    <a:pt x="426" y="980"/>
                  </a:lnTo>
                  <a:lnTo>
                    <a:pt x="426" y="980"/>
                  </a:lnTo>
                  <a:lnTo>
                    <a:pt x="426" y="982"/>
                  </a:lnTo>
                  <a:lnTo>
                    <a:pt x="426" y="985"/>
                  </a:lnTo>
                  <a:lnTo>
                    <a:pt x="429" y="985"/>
                  </a:lnTo>
                  <a:lnTo>
                    <a:pt x="429" y="987"/>
                  </a:lnTo>
                  <a:lnTo>
                    <a:pt x="429" y="987"/>
                  </a:lnTo>
                  <a:lnTo>
                    <a:pt x="429" y="987"/>
                  </a:lnTo>
                  <a:lnTo>
                    <a:pt x="429" y="989"/>
                  </a:lnTo>
                  <a:lnTo>
                    <a:pt x="429" y="989"/>
                  </a:lnTo>
                  <a:lnTo>
                    <a:pt x="429" y="989"/>
                  </a:lnTo>
                  <a:lnTo>
                    <a:pt x="429" y="989"/>
                  </a:lnTo>
                  <a:lnTo>
                    <a:pt x="426" y="989"/>
                  </a:lnTo>
                  <a:lnTo>
                    <a:pt x="424" y="987"/>
                  </a:lnTo>
                  <a:lnTo>
                    <a:pt x="424" y="987"/>
                  </a:lnTo>
                  <a:lnTo>
                    <a:pt x="424" y="989"/>
                  </a:lnTo>
                  <a:lnTo>
                    <a:pt x="424" y="989"/>
                  </a:lnTo>
                  <a:lnTo>
                    <a:pt x="429" y="994"/>
                  </a:lnTo>
                  <a:lnTo>
                    <a:pt x="429" y="994"/>
                  </a:lnTo>
                  <a:lnTo>
                    <a:pt x="429" y="997"/>
                  </a:lnTo>
                  <a:lnTo>
                    <a:pt x="426" y="994"/>
                  </a:lnTo>
                  <a:lnTo>
                    <a:pt x="426" y="994"/>
                  </a:lnTo>
                  <a:lnTo>
                    <a:pt x="424" y="992"/>
                  </a:lnTo>
                  <a:lnTo>
                    <a:pt x="424" y="992"/>
                  </a:lnTo>
                  <a:lnTo>
                    <a:pt x="419" y="1008"/>
                  </a:lnTo>
                  <a:lnTo>
                    <a:pt x="419" y="1018"/>
                  </a:lnTo>
                  <a:lnTo>
                    <a:pt x="417" y="1032"/>
                  </a:lnTo>
                  <a:lnTo>
                    <a:pt x="415" y="1046"/>
                  </a:lnTo>
                  <a:lnTo>
                    <a:pt x="410" y="1063"/>
                  </a:lnTo>
                  <a:lnTo>
                    <a:pt x="410" y="1075"/>
                  </a:lnTo>
                  <a:lnTo>
                    <a:pt x="407" y="1086"/>
                  </a:lnTo>
                  <a:lnTo>
                    <a:pt x="403" y="1105"/>
                  </a:lnTo>
                  <a:lnTo>
                    <a:pt x="400" y="1127"/>
                  </a:lnTo>
                  <a:lnTo>
                    <a:pt x="398" y="1146"/>
                  </a:lnTo>
                  <a:lnTo>
                    <a:pt x="393" y="1167"/>
                  </a:lnTo>
                  <a:lnTo>
                    <a:pt x="391" y="1179"/>
                  </a:lnTo>
                  <a:lnTo>
                    <a:pt x="389" y="1191"/>
                  </a:lnTo>
                  <a:lnTo>
                    <a:pt x="386" y="1207"/>
                  </a:lnTo>
                  <a:lnTo>
                    <a:pt x="381" y="1205"/>
                  </a:lnTo>
                  <a:lnTo>
                    <a:pt x="377" y="1205"/>
                  </a:lnTo>
                  <a:lnTo>
                    <a:pt x="372" y="1205"/>
                  </a:lnTo>
                  <a:lnTo>
                    <a:pt x="367" y="1205"/>
                  </a:lnTo>
                  <a:lnTo>
                    <a:pt x="353" y="1202"/>
                  </a:lnTo>
                  <a:lnTo>
                    <a:pt x="339" y="1200"/>
                  </a:lnTo>
                  <a:lnTo>
                    <a:pt x="322" y="1198"/>
                  </a:lnTo>
                  <a:lnTo>
                    <a:pt x="308" y="1195"/>
                  </a:lnTo>
                  <a:lnTo>
                    <a:pt x="308" y="1195"/>
                  </a:lnTo>
                  <a:lnTo>
                    <a:pt x="308" y="1198"/>
                  </a:lnTo>
                  <a:lnTo>
                    <a:pt x="308" y="1200"/>
                  </a:lnTo>
                  <a:lnTo>
                    <a:pt x="308" y="1202"/>
                  </a:lnTo>
                  <a:lnTo>
                    <a:pt x="306" y="1202"/>
                  </a:lnTo>
                  <a:lnTo>
                    <a:pt x="306" y="1202"/>
                  </a:lnTo>
                  <a:lnTo>
                    <a:pt x="303" y="1202"/>
                  </a:lnTo>
                  <a:lnTo>
                    <a:pt x="303" y="1202"/>
                  </a:lnTo>
                  <a:lnTo>
                    <a:pt x="306" y="1202"/>
                  </a:lnTo>
                  <a:lnTo>
                    <a:pt x="306" y="1205"/>
                  </a:lnTo>
                  <a:lnTo>
                    <a:pt x="308" y="1205"/>
                  </a:lnTo>
                  <a:lnTo>
                    <a:pt x="308" y="1205"/>
                  </a:lnTo>
                  <a:lnTo>
                    <a:pt x="308" y="1205"/>
                  </a:lnTo>
                  <a:lnTo>
                    <a:pt x="310" y="1205"/>
                  </a:lnTo>
                  <a:lnTo>
                    <a:pt x="310" y="1205"/>
                  </a:lnTo>
                  <a:lnTo>
                    <a:pt x="310" y="1205"/>
                  </a:lnTo>
                  <a:lnTo>
                    <a:pt x="310" y="1205"/>
                  </a:lnTo>
                  <a:lnTo>
                    <a:pt x="310" y="1207"/>
                  </a:lnTo>
                  <a:lnTo>
                    <a:pt x="308" y="1207"/>
                  </a:lnTo>
                  <a:lnTo>
                    <a:pt x="308" y="1207"/>
                  </a:lnTo>
                  <a:lnTo>
                    <a:pt x="308" y="1207"/>
                  </a:lnTo>
                  <a:lnTo>
                    <a:pt x="308" y="1207"/>
                  </a:lnTo>
                  <a:lnTo>
                    <a:pt x="308" y="1207"/>
                  </a:lnTo>
                  <a:lnTo>
                    <a:pt x="306" y="1207"/>
                  </a:lnTo>
                  <a:lnTo>
                    <a:pt x="306" y="1207"/>
                  </a:lnTo>
                  <a:lnTo>
                    <a:pt x="306" y="1207"/>
                  </a:lnTo>
                  <a:lnTo>
                    <a:pt x="303" y="1207"/>
                  </a:lnTo>
                  <a:lnTo>
                    <a:pt x="303" y="1207"/>
                  </a:lnTo>
                  <a:lnTo>
                    <a:pt x="303" y="1207"/>
                  </a:lnTo>
                  <a:lnTo>
                    <a:pt x="301" y="1207"/>
                  </a:lnTo>
                  <a:lnTo>
                    <a:pt x="301" y="1207"/>
                  </a:lnTo>
                  <a:lnTo>
                    <a:pt x="299" y="1207"/>
                  </a:lnTo>
                  <a:lnTo>
                    <a:pt x="299" y="1207"/>
                  </a:lnTo>
                  <a:lnTo>
                    <a:pt x="296" y="1207"/>
                  </a:lnTo>
                  <a:lnTo>
                    <a:pt x="296" y="1207"/>
                  </a:lnTo>
                  <a:lnTo>
                    <a:pt x="294" y="1207"/>
                  </a:lnTo>
                  <a:lnTo>
                    <a:pt x="294" y="1207"/>
                  </a:lnTo>
                  <a:lnTo>
                    <a:pt x="294" y="1207"/>
                  </a:lnTo>
                  <a:lnTo>
                    <a:pt x="294" y="1205"/>
                  </a:lnTo>
                  <a:lnTo>
                    <a:pt x="294" y="1202"/>
                  </a:lnTo>
                  <a:lnTo>
                    <a:pt x="296" y="1200"/>
                  </a:lnTo>
                  <a:lnTo>
                    <a:pt x="296" y="1198"/>
                  </a:lnTo>
                  <a:lnTo>
                    <a:pt x="296" y="1195"/>
                  </a:lnTo>
                  <a:lnTo>
                    <a:pt x="296" y="1195"/>
                  </a:lnTo>
                  <a:lnTo>
                    <a:pt x="296" y="1193"/>
                  </a:lnTo>
                  <a:lnTo>
                    <a:pt x="296" y="1193"/>
                  </a:lnTo>
                  <a:lnTo>
                    <a:pt x="296" y="1193"/>
                  </a:lnTo>
                  <a:lnTo>
                    <a:pt x="296" y="1193"/>
                  </a:lnTo>
                  <a:lnTo>
                    <a:pt x="296" y="1193"/>
                  </a:lnTo>
                  <a:lnTo>
                    <a:pt x="294" y="1193"/>
                  </a:lnTo>
                  <a:lnTo>
                    <a:pt x="294" y="1193"/>
                  </a:lnTo>
                  <a:lnTo>
                    <a:pt x="292" y="1191"/>
                  </a:lnTo>
                  <a:lnTo>
                    <a:pt x="289" y="1191"/>
                  </a:lnTo>
                  <a:lnTo>
                    <a:pt x="287" y="1191"/>
                  </a:lnTo>
                  <a:lnTo>
                    <a:pt x="284" y="1191"/>
                  </a:lnTo>
                  <a:lnTo>
                    <a:pt x="277" y="1188"/>
                  </a:lnTo>
                  <a:lnTo>
                    <a:pt x="270" y="1188"/>
                  </a:lnTo>
                  <a:lnTo>
                    <a:pt x="256" y="1184"/>
                  </a:lnTo>
                  <a:lnTo>
                    <a:pt x="237" y="1181"/>
                  </a:lnTo>
                  <a:lnTo>
                    <a:pt x="218" y="1176"/>
                  </a:lnTo>
                  <a:lnTo>
                    <a:pt x="202" y="1174"/>
                  </a:lnTo>
                  <a:lnTo>
                    <a:pt x="185" y="1169"/>
                  </a:lnTo>
                  <a:lnTo>
                    <a:pt x="180" y="1169"/>
                  </a:lnTo>
                  <a:lnTo>
                    <a:pt x="176" y="1167"/>
                  </a:lnTo>
                  <a:lnTo>
                    <a:pt x="171" y="1167"/>
                  </a:lnTo>
                  <a:lnTo>
                    <a:pt x="171" y="1165"/>
                  </a:lnTo>
                  <a:lnTo>
                    <a:pt x="166" y="1165"/>
                  </a:lnTo>
                  <a:lnTo>
                    <a:pt x="166" y="1167"/>
                  </a:lnTo>
                  <a:lnTo>
                    <a:pt x="166" y="1169"/>
                  </a:lnTo>
                  <a:lnTo>
                    <a:pt x="164" y="1172"/>
                  </a:lnTo>
                  <a:lnTo>
                    <a:pt x="164" y="1174"/>
                  </a:lnTo>
                  <a:lnTo>
                    <a:pt x="164" y="1176"/>
                  </a:lnTo>
                  <a:lnTo>
                    <a:pt x="164" y="1176"/>
                  </a:lnTo>
                  <a:lnTo>
                    <a:pt x="164" y="1176"/>
                  </a:lnTo>
                  <a:lnTo>
                    <a:pt x="164" y="1179"/>
                  </a:lnTo>
                  <a:lnTo>
                    <a:pt x="166" y="1179"/>
                  </a:lnTo>
                  <a:lnTo>
                    <a:pt x="166" y="1184"/>
                  </a:lnTo>
                  <a:lnTo>
                    <a:pt x="168" y="1186"/>
                  </a:lnTo>
                  <a:lnTo>
                    <a:pt x="168" y="1191"/>
                  </a:lnTo>
                  <a:lnTo>
                    <a:pt x="171" y="1193"/>
                  </a:lnTo>
                  <a:lnTo>
                    <a:pt x="171" y="1195"/>
                  </a:lnTo>
                  <a:lnTo>
                    <a:pt x="171" y="1195"/>
                  </a:lnTo>
                  <a:lnTo>
                    <a:pt x="173" y="1198"/>
                  </a:lnTo>
                  <a:lnTo>
                    <a:pt x="173" y="1200"/>
                  </a:lnTo>
                  <a:lnTo>
                    <a:pt x="171" y="1200"/>
                  </a:lnTo>
                  <a:lnTo>
                    <a:pt x="171" y="1200"/>
                  </a:lnTo>
                  <a:close/>
                  <a:moveTo>
                    <a:pt x="398" y="987"/>
                  </a:moveTo>
                  <a:lnTo>
                    <a:pt x="398" y="987"/>
                  </a:lnTo>
                  <a:lnTo>
                    <a:pt x="398" y="987"/>
                  </a:lnTo>
                  <a:lnTo>
                    <a:pt x="398" y="987"/>
                  </a:lnTo>
                  <a:close/>
                  <a:moveTo>
                    <a:pt x="493" y="897"/>
                  </a:moveTo>
                  <a:lnTo>
                    <a:pt x="490" y="899"/>
                  </a:lnTo>
                  <a:lnTo>
                    <a:pt x="490" y="902"/>
                  </a:lnTo>
                  <a:lnTo>
                    <a:pt x="490" y="902"/>
                  </a:lnTo>
                  <a:lnTo>
                    <a:pt x="490" y="904"/>
                  </a:lnTo>
                  <a:lnTo>
                    <a:pt x="490" y="904"/>
                  </a:lnTo>
                  <a:lnTo>
                    <a:pt x="493" y="904"/>
                  </a:lnTo>
                  <a:lnTo>
                    <a:pt x="500" y="904"/>
                  </a:lnTo>
                  <a:lnTo>
                    <a:pt x="500" y="904"/>
                  </a:lnTo>
                  <a:lnTo>
                    <a:pt x="502" y="904"/>
                  </a:lnTo>
                  <a:lnTo>
                    <a:pt x="502" y="904"/>
                  </a:lnTo>
                  <a:lnTo>
                    <a:pt x="502" y="902"/>
                  </a:lnTo>
                  <a:lnTo>
                    <a:pt x="502" y="902"/>
                  </a:lnTo>
                  <a:lnTo>
                    <a:pt x="502" y="899"/>
                  </a:lnTo>
                  <a:lnTo>
                    <a:pt x="497" y="897"/>
                  </a:lnTo>
                  <a:lnTo>
                    <a:pt x="493" y="897"/>
                  </a:lnTo>
                  <a:close/>
                  <a:moveTo>
                    <a:pt x="644" y="1347"/>
                  </a:moveTo>
                  <a:lnTo>
                    <a:pt x="644" y="1347"/>
                  </a:lnTo>
                  <a:lnTo>
                    <a:pt x="646" y="1347"/>
                  </a:lnTo>
                  <a:lnTo>
                    <a:pt x="646" y="1345"/>
                  </a:lnTo>
                  <a:lnTo>
                    <a:pt x="646" y="1342"/>
                  </a:lnTo>
                  <a:lnTo>
                    <a:pt x="646" y="1342"/>
                  </a:lnTo>
                  <a:lnTo>
                    <a:pt x="646" y="1340"/>
                  </a:lnTo>
                  <a:lnTo>
                    <a:pt x="646" y="1340"/>
                  </a:lnTo>
                  <a:lnTo>
                    <a:pt x="646" y="1337"/>
                  </a:lnTo>
                  <a:lnTo>
                    <a:pt x="646" y="1337"/>
                  </a:lnTo>
                  <a:lnTo>
                    <a:pt x="644" y="1335"/>
                  </a:lnTo>
                  <a:lnTo>
                    <a:pt x="644" y="1335"/>
                  </a:lnTo>
                  <a:lnTo>
                    <a:pt x="644" y="1335"/>
                  </a:lnTo>
                  <a:lnTo>
                    <a:pt x="642" y="1335"/>
                  </a:lnTo>
                  <a:lnTo>
                    <a:pt x="637" y="1330"/>
                  </a:lnTo>
                  <a:lnTo>
                    <a:pt x="635" y="1330"/>
                  </a:lnTo>
                  <a:lnTo>
                    <a:pt x="635" y="1333"/>
                  </a:lnTo>
                  <a:lnTo>
                    <a:pt x="635" y="1335"/>
                  </a:lnTo>
                  <a:lnTo>
                    <a:pt x="635" y="1335"/>
                  </a:lnTo>
                  <a:lnTo>
                    <a:pt x="635" y="1335"/>
                  </a:lnTo>
                  <a:lnTo>
                    <a:pt x="635" y="1335"/>
                  </a:lnTo>
                  <a:lnTo>
                    <a:pt x="632" y="1337"/>
                  </a:lnTo>
                  <a:lnTo>
                    <a:pt x="632" y="1337"/>
                  </a:lnTo>
                  <a:lnTo>
                    <a:pt x="630" y="1340"/>
                  </a:lnTo>
                  <a:lnTo>
                    <a:pt x="628" y="1340"/>
                  </a:lnTo>
                  <a:lnTo>
                    <a:pt x="628" y="1342"/>
                  </a:lnTo>
                  <a:lnTo>
                    <a:pt x="625" y="1342"/>
                  </a:lnTo>
                  <a:lnTo>
                    <a:pt x="623" y="1342"/>
                  </a:lnTo>
                  <a:lnTo>
                    <a:pt x="625" y="1345"/>
                  </a:lnTo>
                  <a:lnTo>
                    <a:pt x="628" y="1347"/>
                  </a:lnTo>
                  <a:lnTo>
                    <a:pt x="628" y="1347"/>
                  </a:lnTo>
                  <a:lnTo>
                    <a:pt x="630" y="1347"/>
                  </a:lnTo>
                  <a:lnTo>
                    <a:pt x="630" y="1347"/>
                  </a:lnTo>
                  <a:lnTo>
                    <a:pt x="630" y="1347"/>
                  </a:lnTo>
                  <a:lnTo>
                    <a:pt x="630" y="1347"/>
                  </a:lnTo>
                  <a:lnTo>
                    <a:pt x="632" y="1349"/>
                  </a:lnTo>
                  <a:lnTo>
                    <a:pt x="632" y="1349"/>
                  </a:lnTo>
                  <a:lnTo>
                    <a:pt x="632" y="1349"/>
                  </a:lnTo>
                  <a:lnTo>
                    <a:pt x="632" y="1349"/>
                  </a:lnTo>
                  <a:lnTo>
                    <a:pt x="632" y="1349"/>
                  </a:lnTo>
                  <a:lnTo>
                    <a:pt x="635" y="1349"/>
                  </a:lnTo>
                  <a:lnTo>
                    <a:pt x="635" y="1349"/>
                  </a:lnTo>
                  <a:lnTo>
                    <a:pt x="637" y="1352"/>
                  </a:lnTo>
                  <a:lnTo>
                    <a:pt x="637" y="1352"/>
                  </a:lnTo>
                  <a:lnTo>
                    <a:pt x="637" y="1352"/>
                  </a:lnTo>
                  <a:lnTo>
                    <a:pt x="639" y="1354"/>
                  </a:lnTo>
                  <a:lnTo>
                    <a:pt x="639" y="1354"/>
                  </a:lnTo>
                  <a:lnTo>
                    <a:pt x="642" y="1354"/>
                  </a:lnTo>
                  <a:lnTo>
                    <a:pt x="642" y="1352"/>
                  </a:lnTo>
                  <a:lnTo>
                    <a:pt x="642" y="1352"/>
                  </a:lnTo>
                  <a:lnTo>
                    <a:pt x="642" y="1349"/>
                  </a:lnTo>
                  <a:lnTo>
                    <a:pt x="642" y="1349"/>
                  </a:lnTo>
                  <a:lnTo>
                    <a:pt x="642" y="1347"/>
                  </a:lnTo>
                  <a:lnTo>
                    <a:pt x="642" y="1347"/>
                  </a:lnTo>
                  <a:lnTo>
                    <a:pt x="644" y="1347"/>
                  </a:lnTo>
                  <a:lnTo>
                    <a:pt x="644" y="1347"/>
                  </a:lnTo>
                  <a:close/>
                  <a:moveTo>
                    <a:pt x="1219" y="1534"/>
                  </a:moveTo>
                  <a:lnTo>
                    <a:pt x="1222" y="1529"/>
                  </a:lnTo>
                  <a:lnTo>
                    <a:pt x="1222" y="1529"/>
                  </a:lnTo>
                  <a:lnTo>
                    <a:pt x="1222" y="1529"/>
                  </a:lnTo>
                  <a:lnTo>
                    <a:pt x="1222" y="1527"/>
                  </a:lnTo>
                  <a:lnTo>
                    <a:pt x="1222" y="1527"/>
                  </a:lnTo>
                  <a:lnTo>
                    <a:pt x="1219" y="1524"/>
                  </a:lnTo>
                  <a:lnTo>
                    <a:pt x="1219" y="1524"/>
                  </a:lnTo>
                  <a:lnTo>
                    <a:pt x="1219" y="1522"/>
                  </a:lnTo>
                  <a:lnTo>
                    <a:pt x="1222" y="1520"/>
                  </a:lnTo>
                  <a:lnTo>
                    <a:pt x="1222" y="1520"/>
                  </a:lnTo>
                  <a:lnTo>
                    <a:pt x="1222" y="1517"/>
                  </a:lnTo>
                  <a:lnTo>
                    <a:pt x="1219" y="1515"/>
                  </a:lnTo>
                  <a:lnTo>
                    <a:pt x="1207" y="1513"/>
                  </a:lnTo>
                  <a:lnTo>
                    <a:pt x="1205" y="1510"/>
                  </a:lnTo>
                  <a:lnTo>
                    <a:pt x="1203" y="1510"/>
                  </a:lnTo>
                  <a:lnTo>
                    <a:pt x="1198" y="1510"/>
                  </a:lnTo>
                  <a:lnTo>
                    <a:pt x="1195" y="1510"/>
                  </a:lnTo>
                  <a:lnTo>
                    <a:pt x="1193" y="1510"/>
                  </a:lnTo>
                  <a:lnTo>
                    <a:pt x="1191" y="1510"/>
                  </a:lnTo>
                  <a:lnTo>
                    <a:pt x="1191" y="1505"/>
                  </a:lnTo>
                  <a:lnTo>
                    <a:pt x="1186" y="1501"/>
                  </a:lnTo>
                  <a:lnTo>
                    <a:pt x="1184" y="1501"/>
                  </a:lnTo>
                  <a:lnTo>
                    <a:pt x="1184" y="1498"/>
                  </a:lnTo>
                  <a:lnTo>
                    <a:pt x="1188" y="1501"/>
                  </a:lnTo>
                  <a:lnTo>
                    <a:pt x="1191" y="1498"/>
                  </a:lnTo>
                  <a:lnTo>
                    <a:pt x="1186" y="1496"/>
                  </a:lnTo>
                  <a:lnTo>
                    <a:pt x="1184" y="1494"/>
                  </a:lnTo>
                  <a:lnTo>
                    <a:pt x="1184" y="1491"/>
                  </a:lnTo>
                  <a:lnTo>
                    <a:pt x="1188" y="1494"/>
                  </a:lnTo>
                  <a:lnTo>
                    <a:pt x="1188" y="1494"/>
                  </a:lnTo>
                  <a:lnTo>
                    <a:pt x="1191" y="1491"/>
                  </a:lnTo>
                  <a:lnTo>
                    <a:pt x="1191" y="1491"/>
                  </a:lnTo>
                  <a:lnTo>
                    <a:pt x="1188" y="1489"/>
                  </a:lnTo>
                  <a:lnTo>
                    <a:pt x="1191" y="1489"/>
                  </a:lnTo>
                  <a:lnTo>
                    <a:pt x="1193" y="1489"/>
                  </a:lnTo>
                  <a:lnTo>
                    <a:pt x="1198" y="1491"/>
                  </a:lnTo>
                  <a:lnTo>
                    <a:pt x="1198" y="1491"/>
                  </a:lnTo>
                  <a:lnTo>
                    <a:pt x="1198" y="1491"/>
                  </a:lnTo>
                  <a:lnTo>
                    <a:pt x="1198" y="1489"/>
                  </a:lnTo>
                  <a:lnTo>
                    <a:pt x="1198" y="1489"/>
                  </a:lnTo>
                  <a:lnTo>
                    <a:pt x="1198" y="1487"/>
                  </a:lnTo>
                  <a:lnTo>
                    <a:pt x="1200" y="1487"/>
                  </a:lnTo>
                  <a:lnTo>
                    <a:pt x="1200" y="1489"/>
                  </a:lnTo>
                  <a:lnTo>
                    <a:pt x="1200" y="1489"/>
                  </a:lnTo>
                  <a:lnTo>
                    <a:pt x="1203" y="1489"/>
                  </a:lnTo>
                  <a:lnTo>
                    <a:pt x="1205" y="1489"/>
                  </a:lnTo>
                  <a:lnTo>
                    <a:pt x="1205" y="1489"/>
                  </a:lnTo>
                  <a:lnTo>
                    <a:pt x="1207" y="1491"/>
                  </a:lnTo>
                  <a:lnTo>
                    <a:pt x="1207" y="1491"/>
                  </a:lnTo>
                  <a:lnTo>
                    <a:pt x="1214" y="1489"/>
                  </a:lnTo>
                  <a:lnTo>
                    <a:pt x="1217" y="1489"/>
                  </a:lnTo>
                  <a:lnTo>
                    <a:pt x="1217" y="1489"/>
                  </a:lnTo>
                  <a:lnTo>
                    <a:pt x="1219" y="1487"/>
                  </a:lnTo>
                  <a:lnTo>
                    <a:pt x="1219" y="1487"/>
                  </a:lnTo>
                  <a:lnTo>
                    <a:pt x="1222" y="1484"/>
                  </a:lnTo>
                  <a:lnTo>
                    <a:pt x="1226" y="1479"/>
                  </a:lnTo>
                  <a:lnTo>
                    <a:pt x="1229" y="1479"/>
                  </a:lnTo>
                  <a:lnTo>
                    <a:pt x="1231" y="1482"/>
                  </a:lnTo>
                  <a:lnTo>
                    <a:pt x="1233" y="1484"/>
                  </a:lnTo>
                  <a:lnTo>
                    <a:pt x="1233" y="1484"/>
                  </a:lnTo>
                  <a:lnTo>
                    <a:pt x="1236" y="1487"/>
                  </a:lnTo>
                  <a:lnTo>
                    <a:pt x="1236" y="1487"/>
                  </a:lnTo>
                  <a:lnTo>
                    <a:pt x="1236" y="1487"/>
                  </a:lnTo>
                  <a:lnTo>
                    <a:pt x="1238" y="1491"/>
                  </a:lnTo>
                  <a:lnTo>
                    <a:pt x="1238" y="1494"/>
                  </a:lnTo>
                  <a:lnTo>
                    <a:pt x="1238" y="1494"/>
                  </a:lnTo>
                  <a:lnTo>
                    <a:pt x="1238" y="1496"/>
                  </a:lnTo>
                  <a:lnTo>
                    <a:pt x="1240" y="1498"/>
                  </a:lnTo>
                  <a:lnTo>
                    <a:pt x="1240" y="1498"/>
                  </a:lnTo>
                  <a:lnTo>
                    <a:pt x="1240" y="1501"/>
                  </a:lnTo>
                  <a:lnTo>
                    <a:pt x="1240" y="1501"/>
                  </a:lnTo>
                  <a:lnTo>
                    <a:pt x="1240" y="1501"/>
                  </a:lnTo>
                  <a:lnTo>
                    <a:pt x="1240" y="1501"/>
                  </a:lnTo>
                  <a:lnTo>
                    <a:pt x="1240" y="1503"/>
                  </a:lnTo>
                  <a:lnTo>
                    <a:pt x="1243" y="1503"/>
                  </a:lnTo>
                  <a:lnTo>
                    <a:pt x="1243" y="1503"/>
                  </a:lnTo>
                  <a:lnTo>
                    <a:pt x="1243" y="1505"/>
                  </a:lnTo>
                  <a:lnTo>
                    <a:pt x="1245" y="1505"/>
                  </a:lnTo>
                  <a:lnTo>
                    <a:pt x="1245" y="1505"/>
                  </a:lnTo>
                  <a:lnTo>
                    <a:pt x="1245" y="1503"/>
                  </a:lnTo>
                  <a:lnTo>
                    <a:pt x="1248" y="1503"/>
                  </a:lnTo>
                  <a:lnTo>
                    <a:pt x="1248" y="1501"/>
                  </a:lnTo>
                  <a:lnTo>
                    <a:pt x="1248" y="1501"/>
                  </a:lnTo>
                  <a:lnTo>
                    <a:pt x="1248" y="1501"/>
                  </a:lnTo>
                  <a:lnTo>
                    <a:pt x="1248" y="1498"/>
                  </a:lnTo>
                  <a:lnTo>
                    <a:pt x="1248" y="1498"/>
                  </a:lnTo>
                  <a:lnTo>
                    <a:pt x="1248" y="1498"/>
                  </a:lnTo>
                  <a:lnTo>
                    <a:pt x="1248" y="1498"/>
                  </a:lnTo>
                  <a:lnTo>
                    <a:pt x="1248" y="1501"/>
                  </a:lnTo>
                  <a:lnTo>
                    <a:pt x="1250" y="1501"/>
                  </a:lnTo>
                  <a:lnTo>
                    <a:pt x="1250" y="1501"/>
                  </a:lnTo>
                  <a:lnTo>
                    <a:pt x="1250" y="1503"/>
                  </a:lnTo>
                  <a:lnTo>
                    <a:pt x="1250" y="1503"/>
                  </a:lnTo>
                  <a:lnTo>
                    <a:pt x="1252" y="1503"/>
                  </a:lnTo>
                  <a:lnTo>
                    <a:pt x="1252" y="1503"/>
                  </a:lnTo>
                  <a:lnTo>
                    <a:pt x="1255" y="1503"/>
                  </a:lnTo>
                  <a:lnTo>
                    <a:pt x="1255" y="1503"/>
                  </a:lnTo>
                  <a:lnTo>
                    <a:pt x="1255" y="1503"/>
                  </a:lnTo>
                  <a:lnTo>
                    <a:pt x="1257" y="1503"/>
                  </a:lnTo>
                  <a:lnTo>
                    <a:pt x="1257" y="1501"/>
                  </a:lnTo>
                  <a:lnTo>
                    <a:pt x="1257" y="1503"/>
                  </a:lnTo>
                  <a:lnTo>
                    <a:pt x="1259" y="1503"/>
                  </a:lnTo>
                  <a:lnTo>
                    <a:pt x="1262" y="1505"/>
                  </a:lnTo>
                  <a:lnTo>
                    <a:pt x="1262" y="1505"/>
                  </a:lnTo>
                  <a:lnTo>
                    <a:pt x="1269" y="1505"/>
                  </a:lnTo>
                  <a:lnTo>
                    <a:pt x="1271" y="1505"/>
                  </a:lnTo>
                  <a:lnTo>
                    <a:pt x="1274" y="1508"/>
                  </a:lnTo>
                  <a:lnTo>
                    <a:pt x="1274" y="1508"/>
                  </a:lnTo>
                  <a:lnTo>
                    <a:pt x="1276" y="1508"/>
                  </a:lnTo>
                  <a:lnTo>
                    <a:pt x="1276" y="1505"/>
                  </a:lnTo>
                  <a:lnTo>
                    <a:pt x="1276" y="1505"/>
                  </a:lnTo>
                  <a:lnTo>
                    <a:pt x="1276" y="1503"/>
                  </a:lnTo>
                  <a:lnTo>
                    <a:pt x="1274" y="1503"/>
                  </a:lnTo>
                  <a:lnTo>
                    <a:pt x="1271" y="1498"/>
                  </a:lnTo>
                  <a:lnTo>
                    <a:pt x="1269" y="1496"/>
                  </a:lnTo>
                  <a:lnTo>
                    <a:pt x="1269" y="1496"/>
                  </a:lnTo>
                  <a:lnTo>
                    <a:pt x="1266" y="1496"/>
                  </a:lnTo>
                  <a:lnTo>
                    <a:pt x="1266" y="1496"/>
                  </a:lnTo>
                  <a:lnTo>
                    <a:pt x="1266" y="1496"/>
                  </a:lnTo>
                  <a:lnTo>
                    <a:pt x="1264" y="1494"/>
                  </a:lnTo>
                  <a:lnTo>
                    <a:pt x="1264" y="1494"/>
                  </a:lnTo>
                  <a:lnTo>
                    <a:pt x="1264" y="1491"/>
                  </a:lnTo>
                  <a:lnTo>
                    <a:pt x="1266" y="1489"/>
                  </a:lnTo>
                  <a:lnTo>
                    <a:pt x="1266" y="1487"/>
                  </a:lnTo>
                  <a:lnTo>
                    <a:pt x="1269" y="1489"/>
                  </a:lnTo>
                  <a:lnTo>
                    <a:pt x="1266" y="1489"/>
                  </a:lnTo>
                  <a:lnTo>
                    <a:pt x="1269" y="1489"/>
                  </a:lnTo>
                  <a:lnTo>
                    <a:pt x="1271" y="1489"/>
                  </a:lnTo>
                  <a:lnTo>
                    <a:pt x="1271" y="1491"/>
                  </a:lnTo>
                  <a:lnTo>
                    <a:pt x="1274" y="1491"/>
                  </a:lnTo>
                  <a:lnTo>
                    <a:pt x="1274" y="1494"/>
                  </a:lnTo>
                  <a:lnTo>
                    <a:pt x="1274" y="1494"/>
                  </a:lnTo>
                  <a:lnTo>
                    <a:pt x="1274" y="1496"/>
                  </a:lnTo>
                  <a:lnTo>
                    <a:pt x="1274" y="1496"/>
                  </a:lnTo>
                  <a:lnTo>
                    <a:pt x="1276" y="1496"/>
                  </a:lnTo>
                  <a:lnTo>
                    <a:pt x="1276" y="1496"/>
                  </a:lnTo>
                  <a:lnTo>
                    <a:pt x="1276" y="1496"/>
                  </a:lnTo>
                  <a:lnTo>
                    <a:pt x="1278" y="1496"/>
                  </a:lnTo>
                  <a:lnTo>
                    <a:pt x="1276" y="1496"/>
                  </a:lnTo>
                  <a:lnTo>
                    <a:pt x="1276" y="1494"/>
                  </a:lnTo>
                  <a:lnTo>
                    <a:pt x="1278" y="1494"/>
                  </a:lnTo>
                  <a:lnTo>
                    <a:pt x="1278" y="1491"/>
                  </a:lnTo>
                  <a:lnTo>
                    <a:pt x="1281" y="1491"/>
                  </a:lnTo>
                  <a:lnTo>
                    <a:pt x="1281" y="1491"/>
                  </a:lnTo>
                  <a:lnTo>
                    <a:pt x="1283" y="1494"/>
                  </a:lnTo>
                  <a:lnTo>
                    <a:pt x="1283" y="1494"/>
                  </a:lnTo>
                  <a:lnTo>
                    <a:pt x="1283" y="1496"/>
                  </a:lnTo>
                  <a:lnTo>
                    <a:pt x="1283" y="1496"/>
                  </a:lnTo>
                  <a:lnTo>
                    <a:pt x="1283" y="1496"/>
                  </a:lnTo>
                  <a:lnTo>
                    <a:pt x="1285" y="1496"/>
                  </a:lnTo>
                  <a:lnTo>
                    <a:pt x="1285" y="1498"/>
                  </a:lnTo>
                  <a:lnTo>
                    <a:pt x="1290" y="1498"/>
                  </a:lnTo>
                  <a:lnTo>
                    <a:pt x="1290" y="1498"/>
                  </a:lnTo>
                  <a:lnTo>
                    <a:pt x="1290" y="1501"/>
                  </a:lnTo>
                  <a:lnTo>
                    <a:pt x="1293" y="1501"/>
                  </a:lnTo>
                  <a:lnTo>
                    <a:pt x="1295" y="1498"/>
                  </a:lnTo>
                  <a:lnTo>
                    <a:pt x="1297" y="1498"/>
                  </a:lnTo>
                  <a:lnTo>
                    <a:pt x="1297" y="1498"/>
                  </a:lnTo>
                  <a:lnTo>
                    <a:pt x="1297" y="1498"/>
                  </a:lnTo>
                  <a:lnTo>
                    <a:pt x="1297" y="1501"/>
                  </a:lnTo>
                  <a:lnTo>
                    <a:pt x="1297" y="1501"/>
                  </a:lnTo>
                  <a:lnTo>
                    <a:pt x="1297" y="1501"/>
                  </a:lnTo>
                  <a:lnTo>
                    <a:pt x="1297" y="1501"/>
                  </a:lnTo>
                  <a:lnTo>
                    <a:pt x="1297" y="1503"/>
                  </a:lnTo>
                  <a:lnTo>
                    <a:pt x="1297" y="1503"/>
                  </a:lnTo>
                  <a:lnTo>
                    <a:pt x="1297" y="1503"/>
                  </a:lnTo>
                  <a:lnTo>
                    <a:pt x="1297" y="1503"/>
                  </a:lnTo>
                  <a:lnTo>
                    <a:pt x="1300" y="1501"/>
                  </a:lnTo>
                  <a:lnTo>
                    <a:pt x="1300" y="1501"/>
                  </a:lnTo>
                  <a:lnTo>
                    <a:pt x="1302" y="1498"/>
                  </a:lnTo>
                  <a:lnTo>
                    <a:pt x="1302" y="1498"/>
                  </a:lnTo>
                  <a:lnTo>
                    <a:pt x="1300" y="1496"/>
                  </a:lnTo>
                  <a:lnTo>
                    <a:pt x="1297" y="1494"/>
                  </a:lnTo>
                  <a:lnTo>
                    <a:pt x="1297" y="1494"/>
                  </a:lnTo>
                  <a:lnTo>
                    <a:pt x="1295" y="1491"/>
                  </a:lnTo>
                  <a:lnTo>
                    <a:pt x="1295" y="1491"/>
                  </a:lnTo>
                  <a:lnTo>
                    <a:pt x="1293" y="1491"/>
                  </a:lnTo>
                  <a:lnTo>
                    <a:pt x="1293" y="1489"/>
                  </a:lnTo>
                  <a:lnTo>
                    <a:pt x="1293" y="1489"/>
                  </a:lnTo>
                  <a:lnTo>
                    <a:pt x="1290" y="1487"/>
                  </a:lnTo>
                  <a:lnTo>
                    <a:pt x="1290" y="1484"/>
                  </a:lnTo>
                  <a:lnTo>
                    <a:pt x="1290" y="1482"/>
                  </a:lnTo>
                  <a:lnTo>
                    <a:pt x="1288" y="1479"/>
                  </a:lnTo>
                  <a:lnTo>
                    <a:pt x="1288" y="1477"/>
                  </a:lnTo>
                  <a:lnTo>
                    <a:pt x="1285" y="1477"/>
                  </a:lnTo>
                  <a:lnTo>
                    <a:pt x="1285" y="1477"/>
                  </a:lnTo>
                  <a:lnTo>
                    <a:pt x="1283" y="1477"/>
                  </a:lnTo>
                  <a:lnTo>
                    <a:pt x="1283" y="1477"/>
                  </a:lnTo>
                  <a:lnTo>
                    <a:pt x="1281" y="1475"/>
                  </a:lnTo>
                  <a:lnTo>
                    <a:pt x="1281" y="1475"/>
                  </a:lnTo>
                  <a:lnTo>
                    <a:pt x="1274" y="1468"/>
                  </a:lnTo>
                  <a:lnTo>
                    <a:pt x="1274" y="1468"/>
                  </a:lnTo>
                  <a:lnTo>
                    <a:pt x="1274" y="1468"/>
                  </a:lnTo>
                  <a:lnTo>
                    <a:pt x="1274" y="1468"/>
                  </a:lnTo>
                  <a:lnTo>
                    <a:pt x="1274" y="1468"/>
                  </a:lnTo>
                  <a:lnTo>
                    <a:pt x="1274" y="1465"/>
                  </a:lnTo>
                  <a:lnTo>
                    <a:pt x="1274" y="1463"/>
                  </a:lnTo>
                  <a:lnTo>
                    <a:pt x="1274" y="1463"/>
                  </a:lnTo>
                  <a:lnTo>
                    <a:pt x="1274" y="1463"/>
                  </a:lnTo>
                  <a:lnTo>
                    <a:pt x="1274" y="1460"/>
                  </a:lnTo>
                  <a:lnTo>
                    <a:pt x="1274" y="1460"/>
                  </a:lnTo>
                  <a:lnTo>
                    <a:pt x="1274" y="1460"/>
                  </a:lnTo>
                  <a:lnTo>
                    <a:pt x="1274" y="1460"/>
                  </a:lnTo>
                  <a:lnTo>
                    <a:pt x="1271" y="1460"/>
                  </a:lnTo>
                  <a:lnTo>
                    <a:pt x="1271" y="1460"/>
                  </a:lnTo>
                  <a:lnTo>
                    <a:pt x="1269" y="1460"/>
                  </a:lnTo>
                  <a:lnTo>
                    <a:pt x="1269" y="1460"/>
                  </a:lnTo>
                  <a:lnTo>
                    <a:pt x="1269" y="1460"/>
                  </a:lnTo>
                  <a:lnTo>
                    <a:pt x="1269" y="1463"/>
                  </a:lnTo>
                  <a:lnTo>
                    <a:pt x="1269" y="1463"/>
                  </a:lnTo>
                  <a:lnTo>
                    <a:pt x="1266" y="1460"/>
                  </a:lnTo>
                  <a:lnTo>
                    <a:pt x="1266" y="1460"/>
                  </a:lnTo>
                  <a:lnTo>
                    <a:pt x="1266" y="1460"/>
                  </a:lnTo>
                  <a:lnTo>
                    <a:pt x="1264" y="1460"/>
                  </a:lnTo>
                  <a:lnTo>
                    <a:pt x="1262" y="1460"/>
                  </a:lnTo>
                  <a:lnTo>
                    <a:pt x="1264" y="1458"/>
                  </a:lnTo>
                  <a:lnTo>
                    <a:pt x="1264" y="1456"/>
                  </a:lnTo>
                  <a:lnTo>
                    <a:pt x="1266" y="1453"/>
                  </a:lnTo>
                  <a:lnTo>
                    <a:pt x="1264" y="1453"/>
                  </a:lnTo>
                  <a:lnTo>
                    <a:pt x="1262" y="1453"/>
                  </a:lnTo>
                  <a:lnTo>
                    <a:pt x="1262" y="1453"/>
                  </a:lnTo>
                  <a:lnTo>
                    <a:pt x="1259" y="1451"/>
                  </a:lnTo>
                  <a:lnTo>
                    <a:pt x="1257" y="1451"/>
                  </a:lnTo>
                  <a:lnTo>
                    <a:pt x="1252" y="1451"/>
                  </a:lnTo>
                  <a:lnTo>
                    <a:pt x="1252" y="1451"/>
                  </a:lnTo>
                  <a:lnTo>
                    <a:pt x="1252" y="1449"/>
                  </a:lnTo>
                  <a:lnTo>
                    <a:pt x="1257" y="1451"/>
                  </a:lnTo>
                  <a:lnTo>
                    <a:pt x="1259" y="1451"/>
                  </a:lnTo>
                  <a:lnTo>
                    <a:pt x="1257" y="1449"/>
                  </a:lnTo>
                  <a:lnTo>
                    <a:pt x="1252" y="1446"/>
                  </a:lnTo>
                  <a:lnTo>
                    <a:pt x="1250" y="1446"/>
                  </a:lnTo>
                  <a:lnTo>
                    <a:pt x="1248" y="1446"/>
                  </a:lnTo>
                  <a:lnTo>
                    <a:pt x="1255" y="1444"/>
                  </a:lnTo>
                  <a:lnTo>
                    <a:pt x="1252" y="1444"/>
                  </a:lnTo>
                  <a:lnTo>
                    <a:pt x="1252" y="1444"/>
                  </a:lnTo>
                  <a:lnTo>
                    <a:pt x="1252" y="1442"/>
                  </a:lnTo>
                  <a:lnTo>
                    <a:pt x="1248" y="1444"/>
                  </a:lnTo>
                  <a:lnTo>
                    <a:pt x="1248" y="1444"/>
                  </a:lnTo>
                  <a:lnTo>
                    <a:pt x="1248" y="1442"/>
                  </a:lnTo>
                  <a:lnTo>
                    <a:pt x="1248" y="1442"/>
                  </a:lnTo>
                  <a:lnTo>
                    <a:pt x="1245" y="1442"/>
                  </a:lnTo>
                  <a:lnTo>
                    <a:pt x="1243" y="1444"/>
                  </a:lnTo>
                  <a:lnTo>
                    <a:pt x="1243" y="1444"/>
                  </a:lnTo>
                  <a:lnTo>
                    <a:pt x="1243" y="1444"/>
                  </a:lnTo>
                  <a:lnTo>
                    <a:pt x="1243" y="1444"/>
                  </a:lnTo>
                  <a:lnTo>
                    <a:pt x="1243" y="1446"/>
                  </a:lnTo>
                  <a:lnTo>
                    <a:pt x="1243" y="1446"/>
                  </a:lnTo>
                  <a:lnTo>
                    <a:pt x="1240" y="1446"/>
                  </a:lnTo>
                  <a:lnTo>
                    <a:pt x="1238" y="1446"/>
                  </a:lnTo>
                  <a:lnTo>
                    <a:pt x="1240" y="1446"/>
                  </a:lnTo>
                  <a:lnTo>
                    <a:pt x="1243" y="1446"/>
                  </a:lnTo>
                  <a:lnTo>
                    <a:pt x="1243" y="1446"/>
                  </a:lnTo>
                  <a:lnTo>
                    <a:pt x="1243" y="1446"/>
                  </a:lnTo>
                  <a:lnTo>
                    <a:pt x="1243" y="1449"/>
                  </a:lnTo>
                  <a:lnTo>
                    <a:pt x="1243" y="1451"/>
                  </a:lnTo>
                  <a:lnTo>
                    <a:pt x="1240" y="1451"/>
                  </a:lnTo>
                  <a:lnTo>
                    <a:pt x="1240" y="1451"/>
                  </a:lnTo>
                  <a:lnTo>
                    <a:pt x="1238" y="1451"/>
                  </a:lnTo>
                  <a:lnTo>
                    <a:pt x="1238" y="1453"/>
                  </a:lnTo>
                  <a:lnTo>
                    <a:pt x="1238" y="1453"/>
                  </a:lnTo>
                  <a:lnTo>
                    <a:pt x="1238" y="1453"/>
                  </a:lnTo>
                  <a:lnTo>
                    <a:pt x="1236" y="1453"/>
                  </a:lnTo>
                  <a:lnTo>
                    <a:pt x="1236" y="1453"/>
                  </a:lnTo>
                  <a:lnTo>
                    <a:pt x="1233" y="1453"/>
                  </a:lnTo>
                  <a:lnTo>
                    <a:pt x="1233" y="1453"/>
                  </a:lnTo>
                  <a:lnTo>
                    <a:pt x="1231" y="1451"/>
                  </a:lnTo>
                  <a:lnTo>
                    <a:pt x="1233" y="1451"/>
                  </a:lnTo>
                  <a:lnTo>
                    <a:pt x="1233" y="1451"/>
                  </a:lnTo>
                  <a:lnTo>
                    <a:pt x="1233" y="1449"/>
                  </a:lnTo>
                  <a:lnTo>
                    <a:pt x="1233" y="1449"/>
                  </a:lnTo>
                  <a:lnTo>
                    <a:pt x="1233" y="1449"/>
                  </a:lnTo>
                  <a:lnTo>
                    <a:pt x="1231" y="1449"/>
                  </a:lnTo>
                  <a:lnTo>
                    <a:pt x="1231" y="1449"/>
                  </a:lnTo>
                  <a:lnTo>
                    <a:pt x="1238" y="1442"/>
                  </a:lnTo>
                  <a:lnTo>
                    <a:pt x="1250" y="1439"/>
                  </a:lnTo>
                  <a:lnTo>
                    <a:pt x="1250" y="1437"/>
                  </a:lnTo>
                  <a:lnTo>
                    <a:pt x="1248" y="1437"/>
                  </a:lnTo>
                  <a:lnTo>
                    <a:pt x="1245" y="1437"/>
                  </a:lnTo>
                  <a:lnTo>
                    <a:pt x="1245" y="1437"/>
                  </a:lnTo>
                  <a:lnTo>
                    <a:pt x="1245" y="1437"/>
                  </a:lnTo>
                  <a:lnTo>
                    <a:pt x="1243" y="1439"/>
                  </a:lnTo>
                  <a:lnTo>
                    <a:pt x="1243" y="1439"/>
                  </a:lnTo>
                  <a:lnTo>
                    <a:pt x="1240" y="1439"/>
                  </a:lnTo>
                  <a:lnTo>
                    <a:pt x="1243" y="1439"/>
                  </a:lnTo>
                  <a:lnTo>
                    <a:pt x="1243" y="1437"/>
                  </a:lnTo>
                  <a:lnTo>
                    <a:pt x="1243" y="1437"/>
                  </a:lnTo>
                  <a:lnTo>
                    <a:pt x="1240" y="1437"/>
                  </a:lnTo>
                  <a:lnTo>
                    <a:pt x="1238" y="1437"/>
                  </a:lnTo>
                  <a:lnTo>
                    <a:pt x="1238" y="1437"/>
                  </a:lnTo>
                  <a:lnTo>
                    <a:pt x="1238" y="1434"/>
                  </a:lnTo>
                  <a:lnTo>
                    <a:pt x="1240" y="1434"/>
                  </a:lnTo>
                  <a:lnTo>
                    <a:pt x="1238" y="1434"/>
                  </a:lnTo>
                  <a:lnTo>
                    <a:pt x="1238" y="1434"/>
                  </a:lnTo>
                  <a:lnTo>
                    <a:pt x="1238" y="1434"/>
                  </a:lnTo>
                  <a:lnTo>
                    <a:pt x="1243" y="1434"/>
                  </a:lnTo>
                  <a:lnTo>
                    <a:pt x="1243" y="1434"/>
                  </a:lnTo>
                  <a:lnTo>
                    <a:pt x="1259" y="1437"/>
                  </a:lnTo>
                  <a:lnTo>
                    <a:pt x="1259" y="1439"/>
                  </a:lnTo>
                  <a:lnTo>
                    <a:pt x="1255" y="1437"/>
                  </a:lnTo>
                  <a:lnTo>
                    <a:pt x="1252" y="1437"/>
                  </a:lnTo>
                  <a:lnTo>
                    <a:pt x="1252" y="1439"/>
                  </a:lnTo>
                  <a:lnTo>
                    <a:pt x="1255" y="1442"/>
                  </a:lnTo>
                  <a:lnTo>
                    <a:pt x="1257" y="1442"/>
                  </a:lnTo>
                  <a:lnTo>
                    <a:pt x="1257" y="1439"/>
                  </a:lnTo>
                  <a:lnTo>
                    <a:pt x="1259" y="1442"/>
                  </a:lnTo>
                  <a:lnTo>
                    <a:pt x="1259" y="1442"/>
                  </a:lnTo>
                  <a:lnTo>
                    <a:pt x="1259" y="1442"/>
                  </a:lnTo>
                  <a:lnTo>
                    <a:pt x="1259" y="1444"/>
                  </a:lnTo>
                  <a:lnTo>
                    <a:pt x="1259" y="1444"/>
                  </a:lnTo>
                  <a:lnTo>
                    <a:pt x="1262" y="1446"/>
                  </a:lnTo>
                  <a:lnTo>
                    <a:pt x="1266" y="1449"/>
                  </a:lnTo>
                  <a:lnTo>
                    <a:pt x="1266" y="1449"/>
                  </a:lnTo>
                  <a:lnTo>
                    <a:pt x="1262" y="1449"/>
                  </a:lnTo>
                  <a:lnTo>
                    <a:pt x="1259" y="1451"/>
                  </a:lnTo>
                  <a:lnTo>
                    <a:pt x="1262" y="1451"/>
                  </a:lnTo>
                  <a:lnTo>
                    <a:pt x="1266" y="1451"/>
                  </a:lnTo>
                  <a:lnTo>
                    <a:pt x="1266" y="1453"/>
                  </a:lnTo>
                  <a:lnTo>
                    <a:pt x="1266" y="1456"/>
                  </a:lnTo>
                  <a:lnTo>
                    <a:pt x="1266" y="1456"/>
                  </a:lnTo>
                  <a:lnTo>
                    <a:pt x="1269" y="1458"/>
                  </a:lnTo>
                  <a:lnTo>
                    <a:pt x="1274" y="1458"/>
                  </a:lnTo>
                  <a:lnTo>
                    <a:pt x="1276" y="1456"/>
                  </a:lnTo>
                  <a:lnTo>
                    <a:pt x="1274" y="1453"/>
                  </a:lnTo>
                  <a:lnTo>
                    <a:pt x="1276" y="1451"/>
                  </a:lnTo>
                  <a:lnTo>
                    <a:pt x="1276" y="1451"/>
                  </a:lnTo>
                  <a:lnTo>
                    <a:pt x="1276" y="1451"/>
                  </a:lnTo>
                  <a:lnTo>
                    <a:pt x="1276" y="1449"/>
                  </a:lnTo>
                  <a:lnTo>
                    <a:pt x="1278" y="1449"/>
                  </a:lnTo>
                  <a:lnTo>
                    <a:pt x="1278" y="1446"/>
                  </a:lnTo>
                  <a:lnTo>
                    <a:pt x="1278" y="1446"/>
                  </a:lnTo>
                  <a:lnTo>
                    <a:pt x="1278" y="1442"/>
                  </a:lnTo>
                  <a:lnTo>
                    <a:pt x="1278" y="1442"/>
                  </a:lnTo>
                  <a:lnTo>
                    <a:pt x="1278" y="1442"/>
                  </a:lnTo>
                  <a:lnTo>
                    <a:pt x="1278" y="1444"/>
                  </a:lnTo>
                  <a:lnTo>
                    <a:pt x="1281" y="1444"/>
                  </a:lnTo>
                  <a:lnTo>
                    <a:pt x="1281" y="1446"/>
                  </a:lnTo>
                  <a:lnTo>
                    <a:pt x="1281" y="1449"/>
                  </a:lnTo>
                  <a:lnTo>
                    <a:pt x="1278" y="1451"/>
                  </a:lnTo>
                  <a:lnTo>
                    <a:pt x="1278" y="1453"/>
                  </a:lnTo>
                  <a:lnTo>
                    <a:pt x="1281" y="1453"/>
                  </a:lnTo>
                  <a:lnTo>
                    <a:pt x="1281" y="1453"/>
                  </a:lnTo>
                  <a:lnTo>
                    <a:pt x="1281" y="1453"/>
                  </a:lnTo>
                  <a:lnTo>
                    <a:pt x="1281" y="1456"/>
                  </a:lnTo>
                  <a:lnTo>
                    <a:pt x="1281" y="1456"/>
                  </a:lnTo>
                  <a:lnTo>
                    <a:pt x="1281" y="1456"/>
                  </a:lnTo>
                  <a:lnTo>
                    <a:pt x="1283" y="1456"/>
                  </a:lnTo>
                  <a:lnTo>
                    <a:pt x="1283" y="1456"/>
                  </a:lnTo>
                  <a:lnTo>
                    <a:pt x="1285" y="1458"/>
                  </a:lnTo>
                  <a:lnTo>
                    <a:pt x="1283" y="1458"/>
                  </a:lnTo>
                  <a:lnTo>
                    <a:pt x="1283" y="1460"/>
                  </a:lnTo>
                  <a:lnTo>
                    <a:pt x="1283" y="1460"/>
                  </a:lnTo>
                  <a:lnTo>
                    <a:pt x="1283" y="1460"/>
                  </a:lnTo>
                  <a:lnTo>
                    <a:pt x="1283" y="1460"/>
                  </a:lnTo>
                  <a:lnTo>
                    <a:pt x="1283" y="1458"/>
                  </a:lnTo>
                  <a:lnTo>
                    <a:pt x="1283" y="1458"/>
                  </a:lnTo>
                  <a:lnTo>
                    <a:pt x="1281" y="1456"/>
                  </a:lnTo>
                  <a:lnTo>
                    <a:pt x="1281" y="1456"/>
                  </a:lnTo>
                  <a:lnTo>
                    <a:pt x="1278" y="1458"/>
                  </a:lnTo>
                  <a:lnTo>
                    <a:pt x="1278" y="1458"/>
                  </a:lnTo>
                  <a:lnTo>
                    <a:pt x="1278" y="1460"/>
                  </a:lnTo>
                  <a:lnTo>
                    <a:pt x="1278" y="1460"/>
                  </a:lnTo>
                  <a:lnTo>
                    <a:pt x="1281" y="1460"/>
                  </a:lnTo>
                  <a:lnTo>
                    <a:pt x="1281" y="1463"/>
                  </a:lnTo>
                  <a:lnTo>
                    <a:pt x="1281" y="1463"/>
                  </a:lnTo>
                  <a:lnTo>
                    <a:pt x="1281" y="1465"/>
                  </a:lnTo>
                  <a:lnTo>
                    <a:pt x="1281" y="1465"/>
                  </a:lnTo>
                  <a:lnTo>
                    <a:pt x="1283" y="1468"/>
                  </a:lnTo>
                  <a:lnTo>
                    <a:pt x="1283" y="1468"/>
                  </a:lnTo>
                  <a:lnTo>
                    <a:pt x="1283" y="1468"/>
                  </a:lnTo>
                  <a:lnTo>
                    <a:pt x="1283" y="1465"/>
                  </a:lnTo>
                  <a:lnTo>
                    <a:pt x="1285" y="1465"/>
                  </a:lnTo>
                  <a:lnTo>
                    <a:pt x="1285" y="1468"/>
                  </a:lnTo>
                  <a:lnTo>
                    <a:pt x="1288" y="1470"/>
                  </a:lnTo>
                  <a:lnTo>
                    <a:pt x="1293" y="1470"/>
                  </a:lnTo>
                  <a:lnTo>
                    <a:pt x="1295" y="1470"/>
                  </a:lnTo>
                  <a:lnTo>
                    <a:pt x="1295" y="1470"/>
                  </a:lnTo>
                  <a:lnTo>
                    <a:pt x="1295" y="1472"/>
                  </a:lnTo>
                  <a:lnTo>
                    <a:pt x="1297" y="1475"/>
                  </a:lnTo>
                  <a:lnTo>
                    <a:pt x="1300" y="1477"/>
                  </a:lnTo>
                  <a:lnTo>
                    <a:pt x="1300" y="1477"/>
                  </a:lnTo>
                  <a:lnTo>
                    <a:pt x="1302" y="1479"/>
                  </a:lnTo>
                  <a:lnTo>
                    <a:pt x="1302" y="1479"/>
                  </a:lnTo>
                  <a:lnTo>
                    <a:pt x="1302" y="1482"/>
                  </a:lnTo>
                  <a:lnTo>
                    <a:pt x="1302" y="1482"/>
                  </a:lnTo>
                  <a:lnTo>
                    <a:pt x="1300" y="1479"/>
                  </a:lnTo>
                  <a:lnTo>
                    <a:pt x="1300" y="1479"/>
                  </a:lnTo>
                  <a:lnTo>
                    <a:pt x="1300" y="1477"/>
                  </a:lnTo>
                  <a:lnTo>
                    <a:pt x="1300" y="1477"/>
                  </a:lnTo>
                  <a:lnTo>
                    <a:pt x="1297" y="1477"/>
                  </a:lnTo>
                  <a:lnTo>
                    <a:pt x="1297" y="1477"/>
                  </a:lnTo>
                  <a:lnTo>
                    <a:pt x="1297" y="1479"/>
                  </a:lnTo>
                  <a:lnTo>
                    <a:pt x="1297" y="1479"/>
                  </a:lnTo>
                  <a:lnTo>
                    <a:pt x="1297" y="1479"/>
                  </a:lnTo>
                  <a:lnTo>
                    <a:pt x="1297" y="1479"/>
                  </a:lnTo>
                  <a:lnTo>
                    <a:pt x="1297" y="1479"/>
                  </a:lnTo>
                  <a:lnTo>
                    <a:pt x="1302" y="1482"/>
                  </a:lnTo>
                  <a:lnTo>
                    <a:pt x="1302" y="1484"/>
                  </a:lnTo>
                  <a:lnTo>
                    <a:pt x="1302" y="1484"/>
                  </a:lnTo>
                  <a:lnTo>
                    <a:pt x="1302" y="1484"/>
                  </a:lnTo>
                  <a:lnTo>
                    <a:pt x="1304" y="1482"/>
                  </a:lnTo>
                  <a:lnTo>
                    <a:pt x="1307" y="1484"/>
                  </a:lnTo>
                  <a:lnTo>
                    <a:pt x="1309" y="1482"/>
                  </a:lnTo>
                  <a:lnTo>
                    <a:pt x="1309" y="1484"/>
                  </a:lnTo>
                  <a:lnTo>
                    <a:pt x="1309" y="1479"/>
                  </a:lnTo>
                  <a:lnTo>
                    <a:pt x="1311" y="1479"/>
                  </a:lnTo>
                  <a:lnTo>
                    <a:pt x="1311" y="1479"/>
                  </a:lnTo>
                  <a:lnTo>
                    <a:pt x="1311" y="1477"/>
                  </a:lnTo>
                  <a:lnTo>
                    <a:pt x="1316" y="1472"/>
                  </a:lnTo>
                  <a:lnTo>
                    <a:pt x="1316" y="1472"/>
                  </a:lnTo>
                  <a:lnTo>
                    <a:pt x="1316" y="1472"/>
                  </a:lnTo>
                  <a:lnTo>
                    <a:pt x="1316" y="1470"/>
                  </a:lnTo>
                  <a:lnTo>
                    <a:pt x="1319" y="1468"/>
                  </a:lnTo>
                  <a:lnTo>
                    <a:pt x="1319" y="1465"/>
                  </a:lnTo>
                  <a:lnTo>
                    <a:pt x="1319" y="1463"/>
                  </a:lnTo>
                  <a:lnTo>
                    <a:pt x="1316" y="1463"/>
                  </a:lnTo>
                  <a:lnTo>
                    <a:pt x="1319" y="1463"/>
                  </a:lnTo>
                  <a:lnTo>
                    <a:pt x="1321" y="1460"/>
                  </a:lnTo>
                  <a:lnTo>
                    <a:pt x="1323" y="1460"/>
                  </a:lnTo>
                  <a:lnTo>
                    <a:pt x="1330" y="1458"/>
                  </a:lnTo>
                  <a:lnTo>
                    <a:pt x="1333" y="1458"/>
                  </a:lnTo>
                  <a:lnTo>
                    <a:pt x="1330" y="1456"/>
                  </a:lnTo>
                  <a:lnTo>
                    <a:pt x="1330" y="1453"/>
                  </a:lnTo>
                  <a:lnTo>
                    <a:pt x="1333" y="1453"/>
                  </a:lnTo>
                  <a:lnTo>
                    <a:pt x="1333" y="1451"/>
                  </a:lnTo>
                  <a:lnTo>
                    <a:pt x="1333" y="1449"/>
                  </a:lnTo>
                  <a:lnTo>
                    <a:pt x="1333" y="1449"/>
                  </a:lnTo>
                  <a:lnTo>
                    <a:pt x="1333" y="1446"/>
                  </a:lnTo>
                  <a:lnTo>
                    <a:pt x="1335" y="1444"/>
                  </a:lnTo>
                  <a:lnTo>
                    <a:pt x="1335" y="1444"/>
                  </a:lnTo>
                  <a:lnTo>
                    <a:pt x="1335" y="1444"/>
                  </a:lnTo>
                  <a:lnTo>
                    <a:pt x="1335" y="1442"/>
                  </a:lnTo>
                  <a:lnTo>
                    <a:pt x="1335" y="1442"/>
                  </a:lnTo>
                  <a:lnTo>
                    <a:pt x="1342" y="1442"/>
                  </a:lnTo>
                  <a:lnTo>
                    <a:pt x="1342" y="1439"/>
                  </a:lnTo>
                  <a:lnTo>
                    <a:pt x="1342" y="1439"/>
                  </a:lnTo>
                  <a:lnTo>
                    <a:pt x="1342" y="1439"/>
                  </a:lnTo>
                  <a:lnTo>
                    <a:pt x="1340" y="1437"/>
                  </a:lnTo>
                  <a:lnTo>
                    <a:pt x="1340" y="1437"/>
                  </a:lnTo>
                  <a:lnTo>
                    <a:pt x="1342" y="1434"/>
                  </a:lnTo>
                  <a:lnTo>
                    <a:pt x="1342" y="1432"/>
                  </a:lnTo>
                  <a:lnTo>
                    <a:pt x="1342" y="1430"/>
                  </a:lnTo>
                  <a:lnTo>
                    <a:pt x="1342" y="1430"/>
                  </a:lnTo>
                  <a:lnTo>
                    <a:pt x="1342" y="1430"/>
                  </a:lnTo>
                  <a:lnTo>
                    <a:pt x="1342" y="1430"/>
                  </a:lnTo>
                  <a:lnTo>
                    <a:pt x="1342" y="1427"/>
                  </a:lnTo>
                  <a:lnTo>
                    <a:pt x="1345" y="1423"/>
                  </a:lnTo>
                  <a:lnTo>
                    <a:pt x="1342" y="1423"/>
                  </a:lnTo>
                  <a:lnTo>
                    <a:pt x="1342" y="1423"/>
                  </a:lnTo>
                  <a:lnTo>
                    <a:pt x="1342" y="1423"/>
                  </a:lnTo>
                  <a:lnTo>
                    <a:pt x="1342" y="1420"/>
                  </a:lnTo>
                  <a:lnTo>
                    <a:pt x="1342" y="1420"/>
                  </a:lnTo>
                  <a:lnTo>
                    <a:pt x="1342" y="1420"/>
                  </a:lnTo>
                  <a:lnTo>
                    <a:pt x="1342" y="1420"/>
                  </a:lnTo>
                  <a:lnTo>
                    <a:pt x="1342" y="1418"/>
                  </a:lnTo>
                  <a:lnTo>
                    <a:pt x="1342" y="1418"/>
                  </a:lnTo>
                  <a:lnTo>
                    <a:pt x="1345" y="1418"/>
                  </a:lnTo>
                  <a:lnTo>
                    <a:pt x="1345" y="1416"/>
                  </a:lnTo>
                  <a:lnTo>
                    <a:pt x="1347" y="1416"/>
                  </a:lnTo>
                  <a:lnTo>
                    <a:pt x="1347" y="1413"/>
                  </a:lnTo>
                  <a:lnTo>
                    <a:pt x="1352" y="1416"/>
                  </a:lnTo>
                  <a:lnTo>
                    <a:pt x="1354" y="1413"/>
                  </a:lnTo>
                  <a:lnTo>
                    <a:pt x="1354" y="1413"/>
                  </a:lnTo>
                  <a:lnTo>
                    <a:pt x="1354" y="1411"/>
                  </a:lnTo>
                  <a:lnTo>
                    <a:pt x="1354" y="1411"/>
                  </a:lnTo>
                  <a:lnTo>
                    <a:pt x="1359" y="1411"/>
                  </a:lnTo>
                  <a:lnTo>
                    <a:pt x="1359" y="1411"/>
                  </a:lnTo>
                  <a:lnTo>
                    <a:pt x="1359" y="1408"/>
                  </a:lnTo>
                  <a:lnTo>
                    <a:pt x="1359" y="1406"/>
                  </a:lnTo>
                  <a:lnTo>
                    <a:pt x="1359" y="1406"/>
                  </a:lnTo>
                  <a:lnTo>
                    <a:pt x="1359" y="1406"/>
                  </a:lnTo>
                  <a:lnTo>
                    <a:pt x="1359" y="1406"/>
                  </a:lnTo>
                  <a:lnTo>
                    <a:pt x="1359" y="1404"/>
                  </a:lnTo>
                  <a:lnTo>
                    <a:pt x="1359" y="1404"/>
                  </a:lnTo>
                  <a:lnTo>
                    <a:pt x="1359" y="1404"/>
                  </a:lnTo>
                  <a:lnTo>
                    <a:pt x="1359" y="1404"/>
                  </a:lnTo>
                  <a:lnTo>
                    <a:pt x="1359" y="1404"/>
                  </a:lnTo>
                  <a:lnTo>
                    <a:pt x="1359" y="1401"/>
                  </a:lnTo>
                  <a:lnTo>
                    <a:pt x="1359" y="1401"/>
                  </a:lnTo>
                  <a:lnTo>
                    <a:pt x="1359" y="1401"/>
                  </a:lnTo>
                  <a:lnTo>
                    <a:pt x="1359" y="1399"/>
                  </a:lnTo>
                  <a:lnTo>
                    <a:pt x="1359" y="1399"/>
                  </a:lnTo>
                  <a:lnTo>
                    <a:pt x="1359" y="1399"/>
                  </a:lnTo>
                  <a:lnTo>
                    <a:pt x="1359" y="1394"/>
                  </a:lnTo>
                  <a:lnTo>
                    <a:pt x="1359" y="1392"/>
                  </a:lnTo>
                  <a:lnTo>
                    <a:pt x="1356" y="1387"/>
                  </a:lnTo>
                  <a:lnTo>
                    <a:pt x="1356" y="1385"/>
                  </a:lnTo>
                  <a:lnTo>
                    <a:pt x="1356" y="1380"/>
                  </a:lnTo>
                  <a:lnTo>
                    <a:pt x="1356" y="1378"/>
                  </a:lnTo>
                  <a:lnTo>
                    <a:pt x="1356" y="1378"/>
                  </a:lnTo>
                  <a:lnTo>
                    <a:pt x="1356" y="1375"/>
                  </a:lnTo>
                  <a:lnTo>
                    <a:pt x="1356" y="1373"/>
                  </a:lnTo>
                  <a:lnTo>
                    <a:pt x="1356" y="1368"/>
                  </a:lnTo>
                  <a:lnTo>
                    <a:pt x="1354" y="1366"/>
                  </a:lnTo>
                  <a:lnTo>
                    <a:pt x="1352" y="1366"/>
                  </a:lnTo>
                  <a:lnTo>
                    <a:pt x="1352" y="1366"/>
                  </a:lnTo>
                  <a:lnTo>
                    <a:pt x="1352" y="1363"/>
                  </a:lnTo>
                  <a:lnTo>
                    <a:pt x="1349" y="1363"/>
                  </a:lnTo>
                  <a:lnTo>
                    <a:pt x="1347" y="1361"/>
                  </a:lnTo>
                  <a:lnTo>
                    <a:pt x="1347" y="1359"/>
                  </a:lnTo>
                  <a:lnTo>
                    <a:pt x="1345" y="1356"/>
                  </a:lnTo>
                  <a:lnTo>
                    <a:pt x="1340" y="1354"/>
                  </a:lnTo>
                  <a:lnTo>
                    <a:pt x="1335" y="1354"/>
                  </a:lnTo>
                  <a:lnTo>
                    <a:pt x="1333" y="1349"/>
                  </a:lnTo>
                  <a:lnTo>
                    <a:pt x="1333" y="1349"/>
                  </a:lnTo>
                  <a:lnTo>
                    <a:pt x="1330" y="1349"/>
                  </a:lnTo>
                  <a:lnTo>
                    <a:pt x="1330" y="1349"/>
                  </a:lnTo>
                  <a:lnTo>
                    <a:pt x="1328" y="1347"/>
                  </a:lnTo>
                  <a:lnTo>
                    <a:pt x="1328" y="1347"/>
                  </a:lnTo>
                  <a:lnTo>
                    <a:pt x="1328" y="1347"/>
                  </a:lnTo>
                  <a:lnTo>
                    <a:pt x="1328" y="1345"/>
                  </a:lnTo>
                  <a:lnTo>
                    <a:pt x="1328" y="1345"/>
                  </a:lnTo>
                  <a:lnTo>
                    <a:pt x="1328" y="1345"/>
                  </a:lnTo>
                  <a:lnTo>
                    <a:pt x="1326" y="1345"/>
                  </a:lnTo>
                  <a:lnTo>
                    <a:pt x="1323" y="1345"/>
                  </a:lnTo>
                  <a:lnTo>
                    <a:pt x="1321" y="1342"/>
                  </a:lnTo>
                  <a:lnTo>
                    <a:pt x="1321" y="1342"/>
                  </a:lnTo>
                  <a:lnTo>
                    <a:pt x="1321" y="1342"/>
                  </a:lnTo>
                  <a:lnTo>
                    <a:pt x="1321" y="1342"/>
                  </a:lnTo>
                  <a:lnTo>
                    <a:pt x="1321" y="1342"/>
                  </a:lnTo>
                  <a:lnTo>
                    <a:pt x="1319" y="1340"/>
                  </a:lnTo>
                  <a:lnTo>
                    <a:pt x="1316" y="1340"/>
                  </a:lnTo>
                  <a:lnTo>
                    <a:pt x="1316" y="1340"/>
                  </a:lnTo>
                  <a:lnTo>
                    <a:pt x="1316" y="1337"/>
                  </a:lnTo>
                  <a:lnTo>
                    <a:pt x="1314" y="1337"/>
                  </a:lnTo>
                  <a:lnTo>
                    <a:pt x="1314" y="1335"/>
                  </a:lnTo>
                  <a:lnTo>
                    <a:pt x="1314" y="1335"/>
                  </a:lnTo>
                  <a:lnTo>
                    <a:pt x="1314" y="1335"/>
                  </a:lnTo>
                  <a:lnTo>
                    <a:pt x="1314" y="1335"/>
                  </a:lnTo>
                  <a:lnTo>
                    <a:pt x="1314" y="1335"/>
                  </a:lnTo>
                  <a:lnTo>
                    <a:pt x="1314" y="1335"/>
                  </a:lnTo>
                  <a:lnTo>
                    <a:pt x="1311" y="1333"/>
                  </a:lnTo>
                  <a:lnTo>
                    <a:pt x="1311" y="1330"/>
                  </a:lnTo>
                  <a:lnTo>
                    <a:pt x="1309" y="1330"/>
                  </a:lnTo>
                  <a:lnTo>
                    <a:pt x="1311" y="1330"/>
                  </a:lnTo>
                  <a:lnTo>
                    <a:pt x="1311" y="1328"/>
                  </a:lnTo>
                  <a:lnTo>
                    <a:pt x="1311" y="1328"/>
                  </a:lnTo>
                  <a:lnTo>
                    <a:pt x="1311" y="1328"/>
                  </a:lnTo>
                  <a:lnTo>
                    <a:pt x="1311" y="1328"/>
                  </a:lnTo>
                  <a:lnTo>
                    <a:pt x="1311" y="1326"/>
                  </a:lnTo>
                  <a:lnTo>
                    <a:pt x="1311" y="1326"/>
                  </a:lnTo>
                  <a:lnTo>
                    <a:pt x="1311" y="1323"/>
                  </a:lnTo>
                  <a:lnTo>
                    <a:pt x="1311" y="1323"/>
                  </a:lnTo>
                  <a:lnTo>
                    <a:pt x="1311" y="1323"/>
                  </a:lnTo>
                  <a:lnTo>
                    <a:pt x="1309" y="1321"/>
                  </a:lnTo>
                  <a:lnTo>
                    <a:pt x="1309" y="1321"/>
                  </a:lnTo>
                  <a:lnTo>
                    <a:pt x="1311" y="1318"/>
                  </a:lnTo>
                  <a:lnTo>
                    <a:pt x="1311" y="1318"/>
                  </a:lnTo>
                  <a:lnTo>
                    <a:pt x="1311" y="1311"/>
                  </a:lnTo>
                  <a:lnTo>
                    <a:pt x="1311" y="1311"/>
                  </a:lnTo>
                  <a:lnTo>
                    <a:pt x="1309" y="1311"/>
                  </a:lnTo>
                  <a:lnTo>
                    <a:pt x="1309" y="1311"/>
                  </a:lnTo>
                  <a:lnTo>
                    <a:pt x="1309" y="1311"/>
                  </a:lnTo>
                  <a:lnTo>
                    <a:pt x="1309" y="1314"/>
                  </a:lnTo>
                  <a:lnTo>
                    <a:pt x="1309" y="1314"/>
                  </a:lnTo>
                  <a:lnTo>
                    <a:pt x="1309" y="1316"/>
                  </a:lnTo>
                  <a:lnTo>
                    <a:pt x="1309" y="1316"/>
                  </a:lnTo>
                  <a:lnTo>
                    <a:pt x="1309" y="1316"/>
                  </a:lnTo>
                  <a:lnTo>
                    <a:pt x="1309" y="1316"/>
                  </a:lnTo>
                  <a:lnTo>
                    <a:pt x="1309" y="1316"/>
                  </a:lnTo>
                  <a:lnTo>
                    <a:pt x="1309" y="1318"/>
                  </a:lnTo>
                  <a:lnTo>
                    <a:pt x="1309" y="1318"/>
                  </a:lnTo>
                  <a:lnTo>
                    <a:pt x="1307" y="1321"/>
                  </a:lnTo>
                  <a:lnTo>
                    <a:pt x="1307" y="1321"/>
                  </a:lnTo>
                  <a:lnTo>
                    <a:pt x="1302" y="1318"/>
                  </a:lnTo>
                  <a:lnTo>
                    <a:pt x="1302" y="1318"/>
                  </a:lnTo>
                  <a:lnTo>
                    <a:pt x="1300" y="1318"/>
                  </a:lnTo>
                  <a:lnTo>
                    <a:pt x="1300" y="1318"/>
                  </a:lnTo>
                  <a:lnTo>
                    <a:pt x="1302" y="1314"/>
                  </a:lnTo>
                  <a:lnTo>
                    <a:pt x="1302" y="1311"/>
                  </a:lnTo>
                  <a:lnTo>
                    <a:pt x="1302" y="1309"/>
                  </a:lnTo>
                  <a:lnTo>
                    <a:pt x="1300" y="1307"/>
                  </a:lnTo>
                  <a:lnTo>
                    <a:pt x="1300" y="1307"/>
                  </a:lnTo>
                  <a:lnTo>
                    <a:pt x="1297" y="1309"/>
                  </a:lnTo>
                  <a:lnTo>
                    <a:pt x="1295" y="1309"/>
                  </a:lnTo>
                  <a:lnTo>
                    <a:pt x="1295" y="1309"/>
                  </a:lnTo>
                  <a:lnTo>
                    <a:pt x="1293" y="1307"/>
                  </a:lnTo>
                  <a:lnTo>
                    <a:pt x="1293" y="1307"/>
                  </a:lnTo>
                  <a:lnTo>
                    <a:pt x="1293" y="1307"/>
                  </a:lnTo>
                  <a:lnTo>
                    <a:pt x="1295" y="1304"/>
                  </a:lnTo>
                  <a:lnTo>
                    <a:pt x="1297" y="1304"/>
                  </a:lnTo>
                  <a:lnTo>
                    <a:pt x="1295" y="1302"/>
                  </a:lnTo>
                  <a:lnTo>
                    <a:pt x="1290" y="1300"/>
                  </a:lnTo>
                  <a:lnTo>
                    <a:pt x="1290" y="1300"/>
                  </a:lnTo>
                  <a:lnTo>
                    <a:pt x="1290" y="1300"/>
                  </a:lnTo>
                  <a:lnTo>
                    <a:pt x="1290" y="1300"/>
                  </a:lnTo>
                  <a:lnTo>
                    <a:pt x="1288" y="1297"/>
                  </a:lnTo>
                  <a:lnTo>
                    <a:pt x="1285" y="1300"/>
                  </a:lnTo>
                  <a:lnTo>
                    <a:pt x="1285" y="1300"/>
                  </a:lnTo>
                  <a:lnTo>
                    <a:pt x="1285" y="1300"/>
                  </a:lnTo>
                  <a:lnTo>
                    <a:pt x="1285" y="1300"/>
                  </a:lnTo>
                  <a:lnTo>
                    <a:pt x="1283" y="1297"/>
                  </a:lnTo>
                  <a:lnTo>
                    <a:pt x="1283" y="1297"/>
                  </a:lnTo>
                  <a:lnTo>
                    <a:pt x="1283" y="1297"/>
                  </a:lnTo>
                  <a:lnTo>
                    <a:pt x="1285" y="1297"/>
                  </a:lnTo>
                  <a:lnTo>
                    <a:pt x="1288" y="1297"/>
                  </a:lnTo>
                  <a:lnTo>
                    <a:pt x="1288" y="1295"/>
                  </a:lnTo>
                  <a:lnTo>
                    <a:pt x="1288" y="1295"/>
                  </a:lnTo>
                  <a:lnTo>
                    <a:pt x="1285" y="1292"/>
                  </a:lnTo>
                  <a:lnTo>
                    <a:pt x="1285" y="1292"/>
                  </a:lnTo>
                  <a:lnTo>
                    <a:pt x="1285" y="1292"/>
                  </a:lnTo>
                  <a:lnTo>
                    <a:pt x="1285" y="1292"/>
                  </a:lnTo>
                  <a:lnTo>
                    <a:pt x="1283" y="1292"/>
                  </a:lnTo>
                  <a:lnTo>
                    <a:pt x="1283" y="1292"/>
                  </a:lnTo>
                  <a:lnTo>
                    <a:pt x="1283" y="1290"/>
                  </a:lnTo>
                  <a:lnTo>
                    <a:pt x="1283" y="1290"/>
                  </a:lnTo>
                  <a:lnTo>
                    <a:pt x="1283" y="1290"/>
                  </a:lnTo>
                  <a:lnTo>
                    <a:pt x="1288" y="1292"/>
                  </a:lnTo>
                  <a:lnTo>
                    <a:pt x="1290" y="1292"/>
                  </a:lnTo>
                  <a:lnTo>
                    <a:pt x="1295" y="1292"/>
                  </a:lnTo>
                  <a:lnTo>
                    <a:pt x="1297" y="1292"/>
                  </a:lnTo>
                  <a:lnTo>
                    <a:pt x="1297" y="1290"/>
                  </a:lnTo>
                  <a:lnTo>
                    <a:pt x="1297" y="1290"/>
                  </a:lnTo>
                  <a:lnTo>
                    <a:pt x="1297" y="1288"/>
                  </a:lnTo>
                  <a:lnTo>
                    <a:pt x="1297" y="1288"/>
                  </a:lnTo>
                  <a:lnTo>
                    <a:pt x="1295" y="1288"/>
                  </a:lnTo>
                  <a:lnTo>
                    <a:pt x="1295" y="1285"/>
                  </a:lnTo>
                  <a:lnTo>
                    <a:pt x="1293" y="1285"/>
                  </a:lnTo>
                  <a:lnTo>
                    <a:pt x="1295" y="1285"/>
                  </a:lnTo>
                  <a:lnTo>
                    <a:pt x="1300" y="1288"/>
                  </a:lnTo>
                  <a:lnTo>
                    <a:pt x="1300" y="1288"/>
                  </a:lnTo>
                  <a:lnTo>
                    <a:pt x="1302" y="1288"/>
                  </a:lnTo>
                  <a:lnTo>
                    <a:pt x="1304" y="1292"/>
                  </a:lnTo>
                  <a:lnTo>
                    <a:pt x="1304" y="1292"/>
                  </a:lnTo>
                  <a:lnTo>
                    <a:pt x="1307" y="1292"/>
                  </a:lnTo>
                  <a:lnTo>
                    <a:pt x="1307" y="1292"/>
                  </a:lnTo>
                  <a:lnTo>
                    <a:pt x="1307" y="1290"/>
                  </a:lnTo>
                  <a:lnTo>
                    <a:pt x="1309" y="1288"/>
                  </a:lnTo>
                  <a:lnTo>
                    <a:pt x="1309" y="1288"/>
                  </a:lnTo>
                  <a:lnTo>
                    <a:pt x="1309" y="1288"/>
                  </a:lnTo>
                  <a:lnTo>
                    <a:pt x="1309" y="1285"/>
                  </a:lnTo>
                  <a:lnTo>
                    <a:pt x="1309" y="1285"/>
                  </a:lnTo>
                  <a:lnTo>
                    <a:pt x="1309" y="1283"/>
                  </a:lnTo>
                  <a:lnTo>
                    <a:pt x="1309" y="1283"/>
                  </a:lnTo>
                  <a:lnTo>
                    <a:pt x="1311" y="1283"/>
                  </a:lnTo>
                  <a:lnTo>
                    <a:pt x="1314" y="1283"/>
                  </a:lnTo>
                  <a:lnTo>
                    <a:pt x="1314" y="1283"/>
                  </a:lnTo>
                  <a:lnTo>
                    <a:pt x="1316" y="1283"/>
                  </a:lnTo>
                  <a:lnTo>
                    <a:pt x="1319" y="1276"/>
                  </a:lnTo>
                  <a:lnTo>
                    <a:pt x="1319" y="1276"/>
                  </a:lnTo>
                  <a:lnTo>
                    <a:pt x="1321" y="1273"/>
                  </a:lnTo>
                  <a:lnTo>
                    <a:pt x="1321" y="1273"/>
                  </a:lnTo>
                  <a:lnTo>
                    <a:pt x="1321" y="1271"/>
                  </a:lnTo>
                  <a:lnTo>
                    <a:pt x="1323" y="1269"/>
                  </a:lnTo>
                  <a:lnTo>
                    <a:pt x="1323" y="1269"/>
                  </a:lnTo>
                  <a:lnTo>
                    <a:pt x="1323" y="1266"/>
                  </a:lnTo>
                  <a:lnTo>
                    <a:pt x="1323" y="1266"/>
                  </a:lnTo>
                  <a:lnTo>
                    <a:pt x="1323" y="1266"/>
                  </a:lnTo>
                  <a:lnTo>
                    <a:pt x="1323" y="1264"/>
                  </a:lnTo>
                  <a:lnTo>
                    <a:pt x="1321" y="1262"/>
                  </a:lnTo>
                  <a:lnTo>
                    <a:pt x="1321" y="1259"/>
                  </a:lnTo>
                  <a:lnTo>
                    <a:pt x="1321" y="1259"/>
                  </a:lnTo>
                  <a:lnTo>
                    <a:pt x="1321" y="1257"/>
                  </a:lnTo>
                  <a:lnTo>
                    <a:pt x="1321" y="1257"/>
                  </a:lnTo>
                  <a:lnTo>
                    <a:pt x="1321" y="1257"/>
                  </a:lnTo>
                  <a:lnTo>
                    <a:pt x="1321" y="1257"/>
                  </a:lnTo>
                  <a:lnTo>
                    <a:pt x="1319" y="1255"/>
                  </a:lnTo>
                  <a:lnTo>
                    <a:pt x="1319" y="1255"/>
                  </a:lnTo>
                  <a:lnTo>
                    <a:pt x="1319" y="1255"/>
                  </a:lnTo>
                  <a:lnTo>
                    <a:pt x="1319" y="1255"/>
                  </a:lnTo>
                  <a:lnTo>
                    <a:pt x="1314" y="1250"/>
                  </a:lnTo>
                  <a:lnTo>
                    <a:pt x="1314" y="1250"/>
                  </a:lnTo>
                  <a:lnTo>
                    <a:pt x="1314" y="1250"/>
                  </a:lnTo>
                  <a:lnTo>
                    <a:pt x="1311" y="1250"/>
                  </a:lnTo>
                  <a:lnTo>
                    <a:pt x="1311" y="1250"/>
                  </a:lnTo>
                  <a:lnTo>
                    <a:pt x="1311" y="1250"/>
                  </a:lnTo>
                  <a:lnTo>
                    <a:pt x="1311" y="1252"/>
                  </a:lnTo>
                  <a:lnTo>
                    <a:pt x="1309" y="1252"/>
                  </a:lnTo>
                  <a:lnTo>
                    <a:pt x="1309" y="1252"/>
                  </a:lnTo>
                  <a:lnTo>
                    <a:pt x="1309" y="1255"/>
                  </a:lnTo>
                  <a:lnTo>
                    <a:pt x="1309" y="1255"/>
                  </a:lnTo>
                  <a:lnTo>
                    <a:pt x="1309" y="1255"/>
                  </a:lnTo>
                  <a:lnTo>
                    <a:pt x="1309" y="1255"/>
                  </a:lnTo>
                  <a:lnTo>
                    <a:pt x="1307" y="1255"/>
                  </a:lnTo>
                  <a:lnTo>
                    <a:pt x="1307" y="1255"/>
                  </a:lnTo>
                  <a:lnTo>
                    <a:pt x="1307" y="1252"/>
                  </a:lnTo>
                  <a:lnTo>
                    <a:pt x="1307" y="1252"/>
                  </a:lnTo>
                  <a:lnTo>
                    <a:pt x="1307" y="1252"/>
                  </a:lnTo>
                  <a:lnTo>
                    <a:pt x="1307" y="1252"/>
                  </a:lnTo>
                  <a:lnTo>
                    <a:pt x="1307" y="1252"/>
                  </a:lnTo>
                  <a:lnTo>
                    <a:pt x="1307" y="1252"/>
                  </a:lnTo>
                  <a:lnTo>
                    <a:pt x="1307" y="1252"/>
                  </a:lnTo>
                  <a:lnTo>
                    <a:pt x="1304" y="1250"/>
                  </a:lnTo>
                  <a:lnTo>
                    <a:pt x="1304" y="1250"/>
                  </a:lnTo>
                  <a:lnTo>
                    <a:pt x="1302" y="1250"/>
                  </a:lnTo>
                  <a:lnTo>
                    <a:pt x="1302" y="1250"/>
                  </a:lnTo>
                  <a:lnTo>
                    <a:pt x="1300" y="1250"/>
                  </a:lnTo>
                  <a:lnTo>
                    <a:pt x="1300" y="1250"/>
                  </a:lnTo>
                  <a:lnTo>
                    <a:pt x="1300" y="1250"/>
                  </a:lnTo>
                  <a:lnTo>
                    <a:pt x="1300" y="1250"/>
                  </a:lnTo>
                  <a:lnTo>
                    <a:pt x="1300" y="1250"/>
                  </a:lnTo>
                  <a:lnTo>
                    <a:pt x="1297" y="1250"/>
                  </a:lnTo>
                  <a:lnTo>
                    <a:pt x="1297" y="1252"/>
                  </a:lnTo>
                  <a:lnTo>
                    <a:pt x="1293" y="1255"/>
                  </a:lnTo>
                  <a:lnTo>
                    <a:pt x="1293" y="1252"/>
                  </a:lnTo>
                  <a:lnTo>
                    <a:pt x="1295" y="1250"/>
                  </a:lnTo>
                  <a:lnTo>
                    <a:pt x="1300" y="1247"/>
                  </a:lnTo>
                  <a:lnTo>
                    <a:pt x="1302" y="1245"/>
                  </a:lnTo>
                  <a:lnTo>
                    <a:pt x="1302" y="1245"/>
                  </a:lnTo>
                  <a:lnTo>
                    <a:pt x="1302" y="1245"/>
                  </a:lnTo>
                  <a:lnTo>
                    <a:pt x="1302" y="1243"/>
                  </a:lnTo>
                  <a:lnTo>
                    <a:pt x="1300" y="1243"/>
                  </a:lnTo>
                  <a:lnTo>
                    <a:pt x="1300" y="1243"/>
                  </a:lnTo>
                  <a:lnTo>
                    <a:pt x="1302" y="1243"/>
                  </a:lnTo>
                  <a:lnTo>
                    <a:pt x="1302" y="1243"/>
                  </a:lnTo>
                  <a:lnTo>
                    <a:pt x="1304" y="1243"/>
                  </a:lnTo>
                  <a:lnTo>
                    <a:pt x="1304" y="1240"/>
                  </a:lnTo>
                  <a:lnTo>
                    <a:pt x="1304" y="1240"/>
                  </a:lnTo>
                  <a:lnTo>
                    <a:pt x="1304" y="1236"/>
                  </a:lnTo>
                  <a:lnTo>
                    <a:pt x="1304" y="1233"/>
                  </a:lnTo>
                  <a:lnTo>
                    <a:pt x="1307" y="1231"/>
                  </a:lnTo>
                  <a:lnTo>
                    <a:pt x="1307" y="1231"/>
                  </a:lnTo>
                  <a:lnTo>
                    <a:pt x="1309" y="1231"/>
                  </a:lnTo>
                  <a:lnTo>
                    <a:pt x="1311" y="1231"/>
                  </a:lnTo>
                  <a:lnTo>
                    <a:pt x="1311" y="1229"/>
                  </a:lnTo>
                  <a:lnTo>
                    <a:pt x="1311" y="1229"/>
                  </a:lnTo>
                  <a:lnTo>
                    <a:pt x="1309" y="1229"/>
                  </a:lnTo>
                  <a:lnTo>
                    <a:pt x="1309" y="1226"/>
                  </a:lnTo>
                  <a:lnTo>
                    <a:pt x="1307" y="1221"/>
                  </a:lnTo>
                  <a:lnTo>
                    <a:pt x="1307" y="1221"/>
                  </a:lnTo>
                  <a:lnTo>
                    <a:pt x="1307" y="1221"/>
                  </a:lnTo>
                  <a:lnTo>
                    <a:pt x="1304" y="1221"/>
                  </a:lnTo>
                  <a:lnTo>
                    <a:pt x="1304" y="1221"/>
                  </a:lnTo>
                  <a:lnTo>
                    <a:pt x="1302" y="1221"/>
                  </a:lnTo>
                  <a:lnTo>
                    <a:pt x="1302" y="1221"/>
                  </a:lnTo>
                  <a:lnTo>
                    <a:pt x="1295" y="1219"/>
                  </a:lnTo>
                  <a:lnTo>
                    <a:pt x="1293" y="1219"/>
                  </a:lnTo>
                  <a:lnTo>
                    <a:pt x="1283" y="1219"/>
                  </a:lnTo>
                  <a:lnTo>
                    <a:pt x="1283" y="1221"/>
                  </a:lnTo>
                  <a:lnTo>
                    <a:pt x="1283" y="1221"/>
                  </a:lnTo>
                  <a:lnTo>
                    <a:pt x="1283" y="1221"/>
                  </a:lnTo>
                  <a:lnTo>
                    <a:pt x="1283" y="1224"/>
                  </a:lnTo>
                  <a:lnTo>
                    <a:pt x="1276" y="1226"/>
                  </a:lnTo>
                  <a:lnTo>
                    <a:pt x="1276" y="1226"/>
                  </a:lnTo>
                  <a:lnTo>
                    <a:pt x="1274" y="1224"/>
                  </a:lnTo>
                  <a:lnTo>
                    <a:pt x="1276" y="1224"/>
                  </a:lnTo>
                  <a:lnTo>
                    <a:pt x="1276" y="1221"/>
                  </a:lnTo>
                  <a:lnTo>
                    <a:pt x="1276" y="1221"/>
                  </a:lnTo>
                  <a:lnTo>
                    <a:pt x="1276" y="1219"/>
                  </a:lnTo>
                  <a:lnTo>
                    <a:pt x="1278" y="1219"/>
                  </a:lnTo>
                  <a:lnTo>
                    <a:pt x="1278" y="1219"/>
                  </a:lnTo>
                  <a:lnTo>
                    <a:pt x="1278" y="1219"/>
                  </a:lnTo>
                  <a:lnTo>
                    <a:pt x="1276" y="1217"/>
                  </a:lnTo>
                  <a:lnTo>
                    <a:pt x="1274" y="1217"/>
                  </a:lnTo>
                  <a:lnTo>
                    <a:pt x="1271" y="1214"/>
                  </a:lnTo>
                  <a:lnTo>
                    <a:pt x="1269" y="1212"/>
                  </a:lnTo>
                  <a:lnTo>
                    <a:pt x="1269" y="1212"/>
                  </a:lnTo>
                  <a:lnTo>
                    <a:pt x="1269" y="1212"/>
                  </a:lnTo>
                  <a:lnTo>
                    <a:pt x="1271" y="1212"/>
                  </a:lnTo>
                  <a:lnTo>
                    <a:pt x="1274" y="1212"/>
                  </a:lnTo>
                  <a:lnTo>
                    <a:pt x="1271" y="1212"/>
                  </a:lnTo>
                  <a:lnTo>
                    <a:pt x="1271" y="1210"/>
                  </a:lnTo>
                  <a:lnTo>
                    <a:pt x="1240" y="1207"/>
                  </a:lnTo>
                  <a:lnTo>
                    <a:pt x="1238" y="1207"/>
                  </a:lnTo>
                  <a:lnTo>
                    <a:pt x="1236" y="1207"/>
                  </a:lnTo>
                  <a:lnTo>
                    <a:pt x="1236" y="1207"/>
                  </a:lnTo>
                  <a:lnTo>
                    <a:pt x="1236" y="1207"/>
                  </a:lnTo>
                  <a:lnTo>
                    <a:pt x="1238" y="1205"/>
                  </a:lnTo>
                  <a:lnTo>
                    <a:pt x="1262" y="1205"/>
                  </a:lnTo>
                  <a:lnTo>
                    <a:pt x="1262" y="1205"/>
                  </a:lnTo>
                  <a:lnTo>
                    <a:pt x="1259" y="1202"/>
                  </a:lnTo>
                  <a:lnTo>
                    <a:pt x="1257" y="1200"/>
                  </a:lnTo>
                  <a:lnTo>
                    <a:pt x="1257" y="1200"/>
                  </a:lnTo>
                  <a:lnTo>
                    <a:pt x="1252" y="1200"/>
                  </a:lnTo>
                  <a:lnTo>
                    <a:pt x="1257" y="1198"/>
                  </a:lnTo>
                  <a:lnTo>
                    <a:pt x="1257" y="1198"/>
                  </a:lnTo>
                  <a:lnTo>
                    <a:pt x="1255" y="1195"/>
                  </a:lnTo>
                  <a:lnTo>
                    <a:pt x="1255" y="1195"/>
                  </a:lnTo>
                  <a:lnTo>
                    <a:pt x="1255" y="1195"/>
                  </a:lnTo>
                  <a:lnTo>
                    <a:pt x="1257" y="1195"/>
                  </a:lnTo>
                  <a:lnTo>
                    <a:pt x="1255" y="1195"/>
                  </a:lnTo>
                  <a:lnTo>
                    <a:pt x="1255" y="1193"/>
                  </a:lnTo>
                  <a:lnTo>
                    <a:pt x="1255" y="1193"/>
                  </a:lnTo>
                  <a:lnTo>
                    <a:pt x="1255" y="1193"/>
                  </a:lnTo>
                  <a:lnTo>
                    <a:pt x="1259" y="1193"/>
                  </a:lnTo>
                  <a:lnTo>
                    <a:pt x="1262" y="1193"/>
                  </a:lnTo>
                  <a:lnTo>
                    <a:pt x="1262" y="1193"/>
                  </a:lnTo>
                  <a:lnTo>
                    <a:pt x="1266" y="1191"/>
                  </a:lnTo>
                  <a:lnTo>
                    <a:pt x="1262" y="1191"/>
                  </a:lnTo>
                  <a:lnTo>
                    <a:pt x="1255" y="1191"/>
                  </a:lnTo>
                  <a:lnTo>
                    <a:pt x="1255" y="1191"/>
                  </a:lnTo>
                  <a:lnTo>
                    <a:pt x="1255" y="1188"/>
                  </a:lnTo>
                  <a:lnTo>
                    <a:pt x="1255" y="1188"/>
                  </a:lnTo>
                  <a:lnTo>
                    <a:pt x="1252" y="1188"/>
                  </a:lnTo>
                  <a:lnTo>
                    <a:pt x="1250" y="1188"/>
                  </a:lnTo>
                  <a:lnTo>
                    <a:pt x="1252" y="1191"/>
                  </a:lnTo>
                  <a:lnTo>
                    <a:pt x="1252" y="1191"/>
                  </a:lnTo>
                  <a:lnTo>
                    <a:pt x="1252" y="1191"/>
                  </a:lnTo>
                  <a:lnTo>
                    <a:pt x="1252" y="1191"/>
                  </a:lnTo>
                  <a:lnTo>
                    <a:pt x="1252" y="1191"/>
                  </a:lnTo>
                  <a:lnTo>
                    <a:pt x="1245" y="1191"/>
                  </a:lnTo>
                  <a:lnTo>
                    <a:pt x="1240" y="1193"/>
                  </a:lnTo>
                  <a:lnTo>
                    <a:pt x="1233" y="1193"/>
                  </a:lnTo>
                  <a:lnTo>
                    <a:pt x="1233" y="1193"/>
                  </a:lnTo>
                  <a:lnTo>
                    <a:pt x="1231" y="1195"/>
                  </a:lnTo>
                  <a:lnTo>
                    <a:pt x="1231" y="1195"/>
                  </a:lnTo>
                  <a:lnTo>
                    <a:pt x="1229" y="1195"/>
                  </a:lnTo>
                  <a:lnTo>
                    <a:pt x="1226" y="1195"/>
                  </a:lnTo>
                  <a:lnTo>
                    <a:pt x="1219" y="1195"/>
                  </a:lnTo>
                  <a:lnTo>
                    <a:pt x="1219" y="1195"/>
                  </a:lnTo>
                  <a:lnTo>
                    <a:pt x="1217" y="1195"/>
                  </a:lnTo>
                  <a:lnTo>
                    <a:pt x="1217" y="1195"/>
                  </a:lnTo>
                  <a:lnTo>
                    <a:pt x="1207" y="1193"/>
                  </a:lnTo>
                  <a:lnTo>
                    <a:pt x="1203" y="1188"/>
                  </a:lnTo>
                  <a:lnTo>
                    <a:pt x="1200" y="1188"/>
                  </a:lnTo>
                  <a:lnTo>
                    <a:pt x="1198" y="1188"/>
                  </a:lnTo>
                  <a:lnTo>
                    <a:pt x="1198" y="1188"/>
                  </a:lnTo>
                  <a:lnTo>
                    <a:pt x="1198" y="1188"/>
                  </a:lnTo>
                  <a:lnTo>
                    <a:pt x="1198" y="1188"/>
                  </a:lnTo>
                  <a:lnTo>
                    <a:pt x="1198" y="1188"/>
                  </a:lnTo>
                  <a:lnTo>
                    <a:pt x="1195" y="1188"/>
                  </a:lnTo>
                  <a:lnTo>
                    <a:pt x="1186" y="1191"/>
                  </a:lnTo>
                  <a:lnTo>
                    <a:pt x="1184" y="1191"/>
                  </a:lnTo>
                  <a:lnTo>
                    <a:pt x="1184" y="1193"/>
                  </a:lnTo>
                  <a:lnTo>
                    <a:pt x="1181" y="1191"/>
                  </a:lnTo>
                  <a:lnTo>
                    <a:pt x="1179" y="1191"/>
                  </a:lnTo>
                  <a:lnTo>
                    <a:pt x="1181" y="1193"/>
                  </a:lnTo>
                  <a:lnTo>
                    <a:pt x="1181" y="1193"/>
                  </a:lnTo>
                  <a:lnTo>
                    <a:pt x="1181" y="1195"/>
                  </a:lnTo>
                  <a:lnTo>
                    <a:pt x="1179" y="1195"/>
                  </a:lnTo>
                  <a:lnTo>
                    <a:pt x="1177" y="1198"/>
                  </a:lnTo>
                  <a:lnTo>
                    <a:pt x="1177" y="1198"/>
                  </a:lnTo>
                  <a:lnTo>
                    <a:pt x="1177" y="1200"/>
                  </a:lnTo>
                  <a:lnTo>
                    <a:pt x="1174" y="1200"/>
                  </a:lnTo>
                  <a:lnTo>
                    <a:pt x="1172" y="1198"/>
                  </a:lnTo>
                  <a:lnTo>
                    <a:pt x="1167" y="1195"/>
                  </a:lnTo>
                  <a:lnTo>
                    <a:pt x="1165" y="1195"/>
                  </a:lnTo>
                  <a:lnTo>
                    <a:pt x="1158" y="1195"/>
                  </a:lnTo>
                  <a:lnTo>
                    <a:pt x="1158" y="1195"/>
                  </a:lnTo>
                  <a:lnTo>
                    <a:pt x="1158" y="1198"/>
                  </a:lnTo>
                  <a:lnTo>
                    <a:pt x="1165" y="1198"/>
                  </a:lnTo>
                  <a:lnTo>
                    <a:pt x="1165" y="1198"/>
                  </a:lnTo>
                  <a:lnTo>
                    <a:pt x="1167" y="1198"/>
                  </a:lnTo>
                  <a:lnTo>
                    <a:pt x="1167" y="1200"/>
                  </a:lnTo>
                  <a:lnTo>
                    <a:pt x="1167" y="1200"/>
                  </a:lnTo>
                  <a:lnTo>
                    <a:pt x="1167" y="1202"/>
                  </a:lnTo>
                  <a:lnTo>
                    <a:pt x="1167" y="1202"/>
                  </a:lnTo>
                  <a:lnTo>
                    <a:pt x="1167" y="1202"/>
                  </a:lnTo>
                  <a:lnTo>
                    <a:pt x="1165" y="1202"/>
                  </a:lnTo>
                  <a:lnTo>
                    <a:pt x="1165" y="1200"/>
                  </a:lnTo>
                  <a:lnTo>
                    <a:pt x="1165" y="1200"/>
                  </a:lnTo>
                  <a:lnTo>
                    <a:pt x="1162" y="1202"/>
                  </a:lnTo>
                  <a:lnTo>
                    <a:pt x="1162" y="1205"/>
                  </a:lnTo>
                  <a:lnTo>
                    <a:pt x="1165" y="1205"/>
                  </a:lnTo>
                  <a:lnTo>
                    <a:pt x="1165" y="1205"/>
                  </a:lnTo>
                  <a:lnTo>
                    <a:pt x="1165" y="1207"/>
                  </a:lnTo>
                  <a:lnTo>
                    <a:pt x="1165" y="1210"/>
                  </a:lnTo>
                  <a:lnTo>
                    <a:pt x="1165" y="1210"/>
                  </a:lnTo>
                  <a:lnTo>
                    <a:pt x="1165" y="1210"/>
                  </a:lnTo>
                  <a:lnTo>
                    <a:pt x="1162" y="1212"/>
                  </a:lnTo>
                  <a:lnTo>
                    <a:pt x="1165" y="1217"/>
                  </a:lnTo>
                  <a:lnTo>
                    <a:pt x="1169" y="1219"/>
                  </a:lnTo>
                  <a:lnTo>
                    <a:pt x="1167" y="1219"/>
                  </a:lnTo>
                  <a:lnTo>
                    <a:pt x="1167" y="1221"/>
                  </a:lnTo>
                  <a:lnTo>
                    <a:pt x="1167" y="1221"/>
                  </a:lnTo>
                  <a:lnTo>
                    <a:pt x="1167" y="1224"/>
                  </a:lnTo>
                  <a:lnTo>
                    <a:pt x="1167" y="1224"/>
                  </a:lnTo>
                  <a:lnTo>
                    <a:pt x="1167" y="1226"/>
                  </a:lnTo>
                  <a:lnTo>
                    <a:pt x="1167" y="1229"/>
                  </a:lnTo>
                  <a:lnTo>
                    <a:pt x="1167" y="1229"/>
                  </a:lnTo>
                  <a:lnTo>
                    <a:pt x="1169" y="1231"/>
                  </a:lnTo>
                  <a:lnTo>
                    <a:pt x="1169" y="1231"/>
                  </a:lnTo>
                  <a:lnTo>
                    <a:pt x="1169" y="1231"/>
                  </a:lnTo>
                  <a:lnTo>
                    <a:pt x="1172" y="1229"/>
                  </a:lnTo>
                  <a:lnTo>
                    <a:pt x="1172" y="1229"/>
                  </a:lnTo>
                  <a:lnTo>
                    <a:pt x="1172" y="1229"/>
                  </a:lnTo>
                  <a:lnTo>
                    <a:pt x="1172" y="1229"/>
                  </a:lnTo>
                  <a:lnTo>
                    <a:pt x="1174" y="1229"/>
                  </a:lnTo>
                  <a:lnTo>
                    <a:pt x="1174" y="1231"/>
                  </a:lnTo>
                  <a:lnTo>
                    <a:pt x="1172" y="1231"/>
                  </a:lnTo>
                  <a:lnTo>
                    <a:pt x="1172" y="1231"/>
                  </a:lnTo>
                  <a:lnTo>
                    <a:pt x="1174" y="1231"/>
                  </a:lnTo>
                  <a:lnTo>
                    <a:pt x="1174" y="1233"/>
                  </a:lnTo>
                  <a:lnTo>
                    <a:pt x="1172" y="1233"/>
                  </a:lnTo>
                  <a:lnTo>
                    <a:pt x="1169" y="1233"/>
                  </a:lnTo>
                  <a:lnTo>
                    <a:pt x="1169" y="1233"/>
                  </a:lnTo>
                  <a:lnTo>
                    <a:pt x="1169" y="1236"/>
                  </a:lnTo>
                  <a:lnTo>
                    <a:pt x="1172" y="1236"/>
                  </a:lnTo>
                  <a:lnTo>
                    <a:pt x="1172" y="1236"/>
                  </a:lnTo>
                  <a:lnTo>
                    <a:pt x="1172" y="1238"/>
                  </a:lnTo>
                  <a:lnTo>
                    <a:pt x="1172" y="1238"/>
                  </a:lnTo>
                  <a:lnTo>
                    <a:pt x="1172" y="1238"/>
                  </a:lnTo>
                  <a:lnTo>
                    <a:pt x="1172" y="1238"/>
                  </a:lnTo>
                  <a:lnTo>
                    <a:pt x="1172" y="1238"/>
                  </a:lnTo>
                  <a:lnTo>
                    <a:pt x="1174" y="1240"/>
                  </a:lnTo>
                  <a:lnTo>
                    <a:pt x="1174" y="1240"/>
                  </a:lnTo>
                  <a:lnTo>
                    <a:pt x="1177" y="1240"/>
                  </a:lnTo>
                  <a:lnTo>
                    <a:pt x="1177" y="1240"/>
                  </a:lnTo>
                  <a:lnTo>
                    <a:pt x="1177" y="1243"/>
                  </a:lnTo>
                  <a:lnTo>
                    <a:pt x="1177" y="1243"/>
                  </a:lnTo>
                  <a:lnTo>
                    <a:pt x="1174" y="1243"/>
                  </a:lnTo>
                  <a:lnTo>
                    <a:pt x="1172" y="1240"/>
                  </a:lnTo>
                  <a:lnTo>
                    <a:pt x="1172" y="1240"/>
                  </a:lnTo>
                  <a:lnTo>
                    <a:pt x="1172" y="1243"/>
                  </a:lnTo>
                  <a:lnTo>
                    <a:pt x="1172" y="1243"/>
                  </a:lnTo>
                  <a:lnTo>
                    <a:pt x="1172" y="1243"/>
                  </a:lnTo>
                  <a:lnTo>
                    <a:pt x="1174" y="1245"/>
                  </a:lnTo>
                  <a:lnTo>
                    <a:pt x="1174" y="1245"/>
                  </a:lnTo>
                  <a:lnTo>
                    <a:pt x="1174" y="1245"/>
                  </a:lnTo>
                  <a:lnTo>
                    <a:pt x="1174" y="1245"/>
                  </a:lnTo>
                  <a:lnTo>
                    <a:pt x="1174" y="1245"/>
                  </a:lnTo>
                  <a:lnTo>
                    <a:pt x="1177" y="1250"/>
                  </a:lnTo>
                  <a:lnTo>
                    <a:pt x="1177" y="1250"/>
                  </a:lnTo>
                  <a:lnTo>
                    <a:pt x="1179" y="1250"/>
                  </a:lnTo>
                  <a:lnTo>
                    <a:pt x="1181" y="1250"/>
                  </a:lnTo>
                  <a:lnTo>
                    <a:pt x="1184" y="1252"/>
                  </a:lnTo>
                  <a:lnTo>
                    <a:pt x="1184" y="1252"/>
                  </a:lnTo>
                  <a:lnTo>
                    <a:pt x="1181" y="1255"/>
                  </a:lnTo>
                  <a:lnTo>
                    <a:pt x="1181" y="1255"/>
                  </a:lnTo>
                  <a:lnTo>
                    <a:pt x="1181" y="1255"/>
                  </a:lnTo>
                  <a:lnTo>
                    <a:pt x="1184" y="1257"/>
                  </a:lnTo>
                  <a:lnTo>
                    <a:pt x="1184" y="1257"/>
                  </a:lnTo>
                  <a:lnTo>
                    <a:pt x="1186" y="1255"/>
                  </a:lnTo>
                  <a:lnTo>
                    <a:pt x="1186" y="1255"/>
                  </a:lnTo>
                  <a:lnTo>
                    <a:pt x="1186" y="1255"/>
                  </a:lnTo>
                  <a:lnTo>
                    <a:pt x="1184" y="1252"/>
                  </a:lnTo>
                  <a:lnTo>
                    <a:pt x="1186" y="1252"/>
                  </a:lnTo>
                  <a:lnTo>
                    <a:pt x="1191" y="1250"/>
                  </a:lnTo>
                  <a:lnTo>
                    <a:pt x="1191" y="1250"/>
                  </a:lnTo>
                  <a:lnTo>
                    <a:pt x="1191" y="1252"/>
                  </a:lnTo>
                  <a:lnTo>
                    <a:pt x="1188" y="1252"/>
                  </a:lnTo>
                  <a:lnTo>
                    <a:pt x="1188" y="1255"/>
                  </a:lnTo>
                  <a:lnTo>
                    <a:pt x="1188" y="1257"/>
                  </a:lnTo>
                  <a:lnTo>
                    <a:pt x="1188" y="1257"/>
                  </a:lnTo>
                  <a:lnTo>
                    <a:pt x="1191" y="1255"/>
                  </a:lnTo>
                  <a:lnTo>
                    <a:pt x="1193" y="1255"/>
                  </a:lnTo>
                  <a:lnTo>
                    <a:pt x="1193" y="1255"/>
                  </a:lnTo>
                  <a:lnTo>
                    <a:pt x="1191" y="1257"/>
                  </a:lnTo>
                  <a:lnTo>
                    <a:pt x="1193" y="1257"/>
                  </a:lnTo>
                  <a:lnTo>
                    <a:pt x="1193" y="1257"/>
                  </a:lnTo>
                  <a:lnTo>
                    <a:pt x="1193" y="1257"/>
                  </a:lnTo>
                  <a:lnTo>
                    <a:pt x="1195" y="1259"/>
                  </a:lnTo>
                  <a:lnTo>
                    <a:pt x="1195" y="1259"/>
                  </a:lnTo>
                  <a:lnTo>
                    <a:pt x="1200" y="1257"/>
                  </a:lnTo>
                  <a:lnTo>
                    <a:pt x="1200" y="1257"/>
                  </a:lnTo>
                  <a:lnTo>
                    <a:pt x="1200" y="1257"/>
                  </a:lnTo>
                  <a:lnTo>
                    <a:pt x="1200" y="1259"/>
                  </a:lnTo>
                  <a:lnTo>
                    <a:pt x="1200" y="1259"/>
                  </a:lnTo>
                  <a:lnTo>
                    <a:pt x="1200" y="1259"/>
                  </a:lnTo>
                  <a:lnTo>
                    <a:pt x="1203" y="1262"/>
                  </a:lnTo>
                  <a:lnTo>
                    <a:pt x="1203" y="1262"/>
                  </a:lnTo>
                  <a:lnTo>
                    <a:pt x="1203" y="1262"/>
                  </a:lnTo>
                  <a:lnTo>
                    <a:pt x="1203" y="1259"/>
                  </a:lnTo>
                  <a:lnTo>
                    <a:pt x="1205" y="1259"/>
                  </a:lnTo>
                  <a:lnTo>
                    <a:pt x="1205" y="1262"/>
                  </a:lnTo>
                  <a:lnTo>
                    <a:pt x="1205" y="1262"/>
                  </a:lnTo>
                  <a:lnTo>
                    <a:pt x="1207" y="1259"/>
                  </a:lnTo>
                  <a:lnTo>
                    <a:pt x="1210" y="1262"/>
                  </a:lnTo>
                  <a:lnTo>
                    <a:pt x="1210" y="1262"/>
                  </a:lnTo>
                  <a:lnTo>
                    <a:pt x="1210" y="1264"/>
                  </a:lnTo>
                  <a:lnTo>
                    <a:pt x="1207" y="1264"/>
                  </a:lnTo>
                  <a:lnTo>
                    <a:pt x="1207" y="1264"/>
                  </a:lnTo>
                  <a:lnTo>
                    <a:pt x="1207" y="1264"/>
                  </a:lnTo>
                  <a:lnTo>
                    <a:pt x="1205" y="1262"/>
                  </a:lnTo>
                  <a:lnTo>
                    <a:pt x="1203" y="1264"/>
                  </a:lnTo>
                  <a:lnTo>
                    <a:pt x="1200" y="1262"/>
                  </a:lnTo>
                  <a:lnTo>
                    <a:pt x="1200" y="1264"/>
                  </a:lnTo>
                  <a:lnTo>
                    <a:pt x="1200" y="1264"/>
                  </a:lnTo>
                  <a:lnTo>
                    <a:pt x="1200" y="1264"/>
                  </a:lnTo>
                  <a:lnTo>
                    <a:pt x="1195" y="1264"/>
                  </a:lnTo>
                  <a:lnTo>
                    <a:pt x="1195" y="1264"/>
                  </a:lnTo>
                  <a:lnTo>
                    <a:pt x="1195" y="1266"/>
                  </a:lnTo>
                  <a:lnTo>
                    <a:pt x="1195" y="1266"/>
                  </a:lnTo>
                  <a:lnTo>
                    <a:pt x="1195" y="1266"/>
                  </a:lnTo>
                  <a:lnTo>
                    <a:pt x="1195" y="1266"/>
                  </a:lnTo>
                  <a:lnTo>
                    <a:pt x="1198" y="1266"/>
                  </a:lnTo>
                  <a:lnTo>
                    <a:pt x="1198" y="1269"/>
                  </a:lnTo>
                  <a:lnTo>
                    <a:pt x="1200" y="1269"/>
                  </a:lnTo>
                  <a:lnTo>
                    <a:pt x="1203" y="1269"/>
                  </a:lnTo>
                  <a:lnTo>
                    <a:pt x="1203" y="1269"/>
                  </a:lnTo>
                  <a:lnTo>
                    <a:pt x="1203" y="1271"/>
                  </a:lnTo>
                  <a:lnTo>
                    <a:pt x="1203" y="1271"/>
                  </a:lnTo>
                  <a:lnTo>
                    <a:pt x="1200" y="1271"/>
                  </a:lnTo>
                  <a:lnTo>
                    <a:pt x="1198" y="1271"/>
                  </a:lnTo>
                  <a:lnTo>
                    <a:pt x="1198" y="1271"/>
                  </a:lnTo>
                  <a:lnTo>
                    <a:pt x="1198" y="1271"/>
                  </a:lnTo>
                  <a:lnTo>
                    <a:pt x="1193" y="1269"/>
                  </a:lnTo>
                  <a:lnTo>
                    <a:pt x="1191" y="1271"/>
                  </a:lnTo>
                  <a:lnTo>
                    <a:pt x="1191" y="1271"/>
                  </a:lnTo>
                  <a:lnTo>
                    <a:pt x="1195" y="1273"/>
                  </a:lnTo>
                  <a:lnTo>
                    <a:pt x="1195" y="1273"/>
                  </a:lnTo>
                  <a:lnTo>
                    <a:pt x="1193" y="1273"/>
                  </a:lnTo>
                  <a:lnTo>
                    <a:pt x="1193" y="1273"/>
                  </a:lnTo>
                  <a:lnTo>
                    <a:pt x="1195" y="1276"/>
                  </a:lnTo>
                  <a:lnTo>
                    <a:pt x="1195" y="1276"/>
                  </a:lnTo>
                  <a:lnTo>
                    <a:pt x="1198" y="1276"/>
                  </a:lnTo>
                  <a:lnTo>
                    <a:pt x="1198" y="1276"/>
                  </a:lnTo>
                  <a:lnTo>
                    <a:pt x="1195" y="1276"/>
                  </a:lnTo>
                  <a:lnTo>
                    <a:pt x="1195" y="1276"/>
                  </a:lnTo>
                  <a:lnTo>
                    <a:pt x="1195" y="1278"/>
                  </a:lnTo>
                  <a:lnTo>
                    <a:pt x="1195" y="1278"/>
                  </a:lnTo>
                  <a:lnTo>
                    <a:pt x="1195" y="1278"/>
                  </a:lnTo>
                  <a:lnTo>
                    <a:pt x="1191" y="1278"/>
                  </a:lnTo>
                  <a:lnTo>
                    <a:pt x="1191" y="1278"/>
                  </a:lnTo>
                  <a:lnTo>
                    <a:pt x="1193" y="1281"/>
                  </a:lnTo>
                  <a:lnTo>
                    <a:pt x="1193" y="1281"/>
                  </a:lnTo>
                  <a:lnTo>
                    <a:pt x="1198" y="1283"/>
                  </a:lnTo>
                  <a:lnTo>
                    <a:pt x="1200" y="1283"/>
                  </a:lnTo>
                  <a:lnTo>
                    <a:pt x="1200" y="1281"/>
                  </a:lnTo>
                  <a:lnTo>
                    <a:pt x="1200" y="1281"/>
                  </a:lnTo>
                  <a:lnTo>
                    <a:pt x="1203" y="1281"/>
                  </a:lnTo>
                  <a:lnTo>
                    <a:pt x="1205" y="1281"/>
                  </a:lnTo>
                  <a:lnTo>
                    <a:pt x="1205" y="1283"/>
                  </a:lnTo>
                  <a:lnTo>
                    <a:pt x="1205" y="1283"/>
                  </a:lnTo>
                  <a:lnTo>
                    <a:pt x="1207" y="1283"/>
                  </a:lnTo>
                  <a:lnTo>
                    <a:pt x="1207" y="1283"/>
                  </a:lnTo>
                  <a:lnTo>
                    <a:pt x="1207" y="1285"/>
                  </a:lnTo>
                  <a:lnTo>
                    <a:pt x="1207" y="1285"/>
                  </a:lnTo>
                  <a:lnTo>
                    <a:pt x="1207" y="1288"/>
                  </a:lnTo>
                  <a:lnTo>
                    <a:pt x="1207" y="1288"/>
                  </a:lnTo>
                  <a:lnTo>
                    <a:pt x="1207" y="1288"/>
                  </a:lnTo>
                  <a:lnTo>
                    <a:pt x="1203" y="1288"/>
                  </a:lnTo>
                  <a:lnTo>
                    <a:pt x="1203" y="1285"/>
                  </a:lnTo>
                  <a:lnTo>
                    <a:pt x="1200" y="1285"/>
                  </a:lnTo>
                  <a:lnTo>
                    <a:pt x="1195" y="1288"/>
                  </a:lnTo>
                  <a:lnTo>
                    <a:pt x="1193" y="1288"/>
                  </a:lnTo>
                  <a:lnTo>
                    <a:pt x="1191" y="1288"/>
                  </a:lnTo>
                  <a:lnTo>
                    <a:pt x="1191" y="1290"/>
                  </a:lnTo>
                  <a:lnTo>
                    <a:pt x="1193" y="1290"/>
                  </a:lnTo>
                  <a:lnTo>
                    <a:pt x="1193" y="1290"/>
                  </a:lnTo>
                  <a:lnTo>
                    <a:pt x="1193" y="1292"/>
                  </a:lnTo>
                  <a:lnTo>
                    <a:pt x="1188" y="1292"/>
                  </a:lnTo>
                  <a:lnTo>
                    <a:pt x="1188" y="1290"/>
                  </a:lnTo>
                  <a:lnTo>
                    <a:pt x="1188" y="1290"/>
                  </a:lnTo>
                  <a:lnTo>
                    <a:pt x="1188" y="1290"/>
                  </a:lnTo>
                  <a:lnTo>
                    <a:pt x="1188" y="1290"/>
                  </a:lnTo>
                  <a:lnTo>
                    <a:pt x="1186" y="1288"/>
                  </a:lnTo>
                  <a:lnTo>
                    <a:pt x="1181" y="1288"/>
                  </a:lnTo>
                  <a:lnTo>
                    <a:pt x="1184" y="1290"/>
                  </a:lnTo>
                  <a:lnTo>
                    <a:pt x="1184" y="1290"/>
                  </a:lnTo>
                  <a:lnTo>
                    <a:pt x="1184" y="1292"/>
                  </a:lnTo>
                  <a:lnTo>
                    <a:pt x="1184" y="1292"/>
                  </a:lnTo>
                  <a:lnTo>
                    <a:pt x="1181" y="1292"/>
                  </a:lnTo>
                  <a:lnTo>
                    <a:pt x="1179" y="1292"/>
                  </a:lnTo>
                  <a:lnTo>
                    <a:pt x="1179" y="1292"/>
                  </a:lnTo>
                  <a:lnTo>
                    <a:pt x="1179" y="1295"/>
                  </a:lnTo>
                  <a:lnTo>
                    <a:pt x="1179" y="1297"/>
                  </a:lnTo>
                  <a:lnTo>
                    <a:pt x="1179" y="1297"/>
                  </a:lnTo>
                  <a:lnTo>
                    <a:pt x="1179" y="1300"/>
                  </a:lnTo>
                  <a:lnTo>
                    <a:pt x="1179" y="1300"/>
                  </a:lnTo>
                  <a:lnTo>
                    <a:pt x="1179" y="1300"/>
                  </a:lnTo>
                  <a:lnTo>
                    <a:pt x="1179" y="1302"/>
                  </a:lnTo>
                  <a:lnTo>
                    <a:pt x="1179" y="1302"/>
                  </a:lnTo>
                  <a:lnTo>
                    <a:pt x="1179" y="1304"/>
                  </a:lnTo>
                  <a:lnTo>
                    <a:pt x="1179" y="1304"/>
                  </a:lnTo>
                  <a:lnTo>
                    <a:pt x="1179" y="1307"/>
                  </a:lnTo>
                  <a:lnTo>
                    <a:pt x="1179" y="1307"/>
                  </a:lnTo>
                  <a:lnTo>
                    <a:pt x="1179" y="1309"/>
                  </a:lnTo>
                  <a:lnTo>
                    <a:pt x="1179" y="1309"/>
                  </a:lnTo>
                  <a:lnTo>
                    <a:pt x="1181" y="1309"/>
                  </a:lnTo>
                  <a:lnTo>
                    <a:pt x="1181" y="1311"/>
                  </a:lnTo>
                  <a:lnTo>
                    <a:pt x="1181" y="1311"/>
                  </a:lnTo>
                  <a:lnTo>
                    <a:pt x="1181" y="1311"/>
                  </a:lnTo>
                  <a:lnTo>
                    <a:pt x="1181" y="1311"/>
                  </a:lnTo>
                  <a:lnTo>
                    <a:pt x="1181" y="1311"/>
                  </a:lnTo>
                  <a:lnTo>
                    <a:pt x="1181" y="1314"/>
                  </a:lnTo>
                  <a:lnTo>
                    <a:pt x="1181" y="1314"/>
                  </a:lnTo>
                  <a:lnTo>
                    <a:pt x="1181" y="1316"/>
                  </a:lnTo>
                  <a:lnTo>
                    <a:pt x="1181" y="1316"/>
                  </a:lnTo>
                  <a:lnTo>
                    <a:pt x="1181" y="1316"/>
                  </a:lnTo>
                  <a:lnTo>
                    <a:pt x="1181" y="1316"/>
                  </a:lnTo>
                  <a:lnTo>
                    <a:pt x="1184" y="1318"/>
                  </a:lnTo>
                  <a:lnTo>
                    <a:pt x="1184" y="1318"/>
                  </a:lnTo>
                  <a:lnTo>
                    <a:pt x="1184" y="1318"/>
                  </a:lnTo>
                  <a:lnTo>
                    <a:pt x="1184" y="1318"/>
                  </a:lnTo>
                  <a:lnTo>
                    <a:pt x="1181" y="1318"/>
                  </a:lnTo>
                  <a:lnTo>
                    <a:pt x="1181" y="1321"/>
                  </a:lnTo>
                  <a:lnTo>
                    <a:pt x="1181" y="1321"/>
                  </a:lnTo>
                  <a:lnTo>
                    <a:pt x="1184" y="1321"/>
                  </a:lnTo>
                  <a:lnTo>
                    <a:pt x="1184" y="1321"/>
                  </a:lnTo>
                  <a:lnTo>
                    <a:pt x="1184" y="1323"/>
                  </a:lnTo>
                  <a:lnTo>
                    <a:pt x="1181" y="1328"/>
                  </a:lnTo>
                  <a:lnTo>
                    <a:pt x="1181" y="1330"/>
                  </a:lnTo>
                  <a:lnTo>
                    <a:pt x="1181" y="1330"/>
                  </a:lnTo>
                  <a:lnTo>
                    <a:pt x="1181" y="1330"/>
                  </a:lnTo>
                  <a:lnTo>
                    <a:pt x="1181" y="1333"/>
                  </a:lnTo>
                  <a:lnTo>
                    <a:pt x="1184" y="1333"/>
                  </a:lnTo>
                  <a:lnTo>
                    <a:pt x="1184" y="1333"/>
                  </a:lnTo>
                  <a:lnTo>
                    <a:pt x="1184" y="1335"/>
                  </a:lnTo>
                  <a:lnTo>
                    <a:pt x="1181" y="1335"/>
                  </a:lnTo>
                  <a:lnTo>
                    <a:pt x="1181" y="1335"/>
                  </a:lnTo>
                  <a:lnTo>
                    <a:pt x="1184" y="1337"/>
                  </a:lnTo>
                  <a:lnTo>
                    <a:pt x="1184" y="1337"/>
                  </a:lnTo>
                  <a:lnTo>
                    <a:pt x="1184" y="1340"/>
                  </a:lnTo>
                  <a:lnTo>
                    <a:pt x="1186" y="1340"/>
                  </a:lnTo>
                  <a:lnTo>
                    <a:pt x="1184" y="1340"/>
                  </a:lnTo>
                  <a:lnTo>
                    <a:pt x="1184" y="1340"/>
                  </a:lnTo>
                  <a:lnTo>
                    <a:pt x="1184" y="1340"/>
                  </a:lnTo>
                  <a:lnTo>
                    <a:pt x="1184" y="1342"/>
                  </a:lnTo>
                  <a:lnTo>
                    <a:pt x="1181" y="1342"/>
                  </a:lnTo>
                  <a:lnTo>
                    <a:pt x="1181" y="1342"/>
                  </a:lnTo>
                  <a:lnTo>
                    <a:pt x="1184" y="1345"/>
                  </a:lnTo>
                  <a:lnTo>
                    <a:pt x="1184" y="1345"/>
                  </a:lnTo>
                  <a:lnTo>
                    <a:pt x="1184" y="1345"/>
                  </a:lnTo>
                  <a:lnTo>
                    <a:pt x="1184" y="1347"/>
                  </a:lnTo>
                  <a:lnTo>
                    <a:pt x="1184" y="1347"/>
                  </a:lnTo>
                  <a:lnTo>
                    <a:pt x="1184" y="1347"/>
                  </a:lnTo>
                  <a:lnTo>
                    <a:pt x="1184" y="1349"/>
                  </a:lnTo>
                  <a:lnTo>
                    <a:pt x="1184" y="1349"/>
                  </a:lnTo>
                  <a:lnTo>
                    <a:pt x="1184" y="1349"/>
                  </a:lnTo>
                  <a:lnTo>
                    <a:pt x="1184" y="1352"/>
                  </a:lnTo>
                  <a:lnTo>
                    <a:pt x="1184" y="1352"/>
                  </a:lnTo>
                  <a:lnTo>
                    <a:pt x="1184" y="1354"/>
                  </a:lnTo>
                  <a:lnTo>
                    <a:pt x="1184" y="1354"/>
                  </a:lnTo>
                  <a:lnTo>
                    <a:pt x="1181" y="1359"/>
                  </a:lnTo>
                  <a:lnTo>
                    <a:pt x="1181" y="1359"/>
                  </a:lnTo>
                  <a:lnTo>
                    <a:pt x="1181" y="1359"/>
                  </a:lnTo>
                  <a:lnTo>
                    <a:pt x="1181" y="1359"/>
                  </a:lnTo>
                  <a:lnTo>
                    <a:pt x="1181" y="1361"/>
                  </a:lnTo>
                  <a:lnTo>
                    <a:pt x="1179" y="1361"/>
                  </a:lnTo>
                  <a:lnTo>
                    <a:pt x="1179" y="1361"/>
                  </a:lnTo>
                  <a:lnTo>
                    <a:pt x="1179" y="1361"/>
                  </a:lnTo>
                  <a:lnTo>
                    <a:pt x="1179" y="1359"/>
                  </a:lnTo>
                  <a:lnTo>
                    <a:pt x="1179" y="1359"/>
                  </a:lnTo>
                  <a:lnTo>
                    <a:pt x="1179" y="1359"/>
                  </a:lnTo>
                  <a:lnTo>
                    <a:pt x="1179" y="1359"/>
                  </a:lnTo>
                  <a:lnTo>
                    <a:pt x="1177" y="1359"/>
                  </a:lnTo>
                  <a:lnTo>
                    <a:pt x="1177" y="1359"/>
                  </a:lnTo>
                  <a:lnTo>
                    <a:pt x="1179" y="1361"/>
                  </a:lnTo>
                  <a:lnTo>
                    <a:pt x="1179" y="1361"/>
                  </a:lnTo>
                  <a:lnTo>
                    <a:pt x="1179" y="1363"/>
                  </a:lnTo>
                  <a:lnTo>
                    <a:pt x="1179" y="1363"/>
                  </a:lnTo>
                  <a:lnTo>
                    <a:pt x="1179" y="1363"/>
                  </a:lnTo>
                  <a:lnTo>
                    <a:pt x="1179" y="1366"/>
                  </a:lnTo>
                  <a:lnTo>
                    <a:pt x="1179" y="1366"/>
                  </a:lnTo>
                  <a:lnTo>
                    <a:pt x="1179" y="1368"/>
                  </a:lnTo>
                  <a:lnTo>
                    <a:pt x="1177" y="1368"/>
                  </a:lnTo>
                  <a:lnTo>
                    <a:pt x="1177" y="1371"/>
                  </a:lnTo>
                  <a:lnTo>
                    <a:pt x="1177" y="1371"/>
                  </a:lnTo>
                  <a:lnTo>
                    <a:pt x="1174" y="1373"/>
                  </a:lnTo>
                  <a:lnTo>
                    <a:pt x="1174" y="1375"/>
                  </a:lnTo>
                  <a:lnTo>
                    <a:pt x="1172" y="1378"/>
                  </a:lnTo>
                  <a:lnTo>
                    <a:pt x="1172" y="1387"/>
                  </a:lnTo>
                  <a:lnTo>
                    <a:pt x="1169" y="1389"/>
                  </a:lnTo>
                  <a:lnTo>
                    <a:pt x="1172" y="1392"/>
                  </a:lnTo>
                  <a:lnTo>
                    <a:pt x="1172" y="1392"/>
                  </a:lnTo>
                  <a:lnTo>
                    <a:pt x="1172" y="1392"/>
                  </a:lnTo>
                  <a:lnTo>
                    <a:pt x="1172" y="1394"/>
                  </a:lnTo>
                  <a:lnTo>
                    <a:pt x="1172" y="1394"/>
                  </a:lnTo>
                  <a:lnTo>
                    <a:pt x="1174" y="1397"/>
                  </a:lnTo>
                  <a:lnTo>
                    <a:pt x="1174" y="1397"/>
                  </a:lnTo>
                  <a:lnTo>
                    <a:pt x="1174" y="1399"/>
                  </a:lnTo>
                  <a:lnTo>
                    <a:pt x="1174" y="1399"/>
                  </a:lnTo>
                  <a:lnTo>
                    <a:pt x="1174" y="1399"/>
                  </a:lnTo>
                  <a:lnTo>
                    <a:pt x="1174" y="1401"/>
                  </a:lnTo>
                  <a:lnTo>
                    <a:pt x="1174" y="1401"/>
                  </a:lnTo>
                  <a:lnTo>
                    <a:pt x="1174" y="1401"/>
                  </a:lnTo>
                  <a:lnTo>
                    <a:pt x="1174" y="1404"/>
                  </a:lnTo>
                  <a:lnTo>
                    <a:pt x="1174" y="1406"/>
                  </a:lnTo>
                  <a:lnTo>
                    <a:pt x="1174" y="1406"/>
                  </a:lnTo>
                  <a:lnTo>
                    <a:pt x="1177" y="1406"/>
                  </a:lnTo>
                  <a:lnTo>
                    <a:pt x="1177" y="1408"/>
                  </a:lnTo>
                  <a:lnTo>
                    <a:pt x="1177" y="1408"/>
                  </a:lnTo>
                  <a:lnTo>
                    <a:pt x="1177" y="1411"/>
                  </a:lnTo>
                  <a:lnTo>
                    <a:pt x="1174" y="1411"/>
                  </a:lnTo>
                  <a:lnTo>
                    <a:pt x="1174" y="1411"/>
                  </a:lnTo>
                  <a:lnTo>
                    <a:pt x="1174" y="1413"/>
                  </a:lnTo>
                  <a:lnTo>
                    <a:pt x="1174" y="1413"/>
                  </a:lnTo>
                  <a:lnTo>
                    <a:pt x="1177" y="1413"/>
                  </a:lnTo>
                  <a:lnTo>
                    <a:pt x="1177" y="1416"/>
                  </a:lnTo>
                  <a:lnTo>
                    <a:pt x="1177" y="1416"/>
                  </a:lnTo>
                  <a:lnTo>
                    <a:pt x="1177" y="1418"/>
                  </a:lnTo>
                  <a:lnTo>
                    <a:pt x="1177" y="1420"/>
                  </a:lnTo>
                  <a:lnTo>
                    <a:pt x="1174" y="1420"/>
                  </a:lnTo>
                  <a:lnTo>
                    <a:pt x="1174" y="1418"/>
                  </a:lnTo>
                  <a:lnTo>
                    <a:pt x="1174" y="1418"/>
                  </a:lnTo>
                  <a:lnTo>
                    <a:pt x="1174" y="1418"/>
                  </a:lnTo>
                  <a:lnTo>
                    <a:pt x="1174" y="1416"/>
                  </a:lnTo>
                  <a:lnTo>
                    <a:pt x="1174" y="1416"/>
                  </a:lnTo>
                  <a:lnTo>
                    <a:pt x="1172" y="1413"/>
                  </a:lnTo>
                  <a:lnTo>
                    <a:pt x="1172" y="1416"/>
                  </a:lnTo>
                  <a:lnTo>
                    <a:pt x="1174" y="1418"/>
                  </a:lnTo>
                  <a:lnTo>
                    <a:pt x="1172" y="1418"/>
                  </a:lnTo>
                  <a:lnTo>
                    <a:pt x="1172" y="1418"/>
                  </a:lnTo>
                  <a:lnTo>
                    <a:pt x="1169" y="1416"/>
                  </a:lnTo>
                  <a:lnTo>
                    <a:pt x="1167" y="1416"/>
                  </a:lnTo>
                  <a:lnTo>
                    <a:pt x="1165" y="1416"/>
                  </a:lnTo>
                  <a:lnTo>
                    <a:pt x="1162" y="1418"/>
                  </a:lnTo>
                  <a:lnTo>
                    <a:pt x="1162" y="1418"/>
                  </a:lnTo>
                  <a:lnTo>
                    <a:pt x="1162" y="1420"/>
                  </a:lnTo>
                  <a:lnTo>
                    <a:pt x="1162" y="1420"/>
                  </a:lnTo>
                  <a:lnTo>
                    <a:pt x="1162" y="1423"/>
                  </a:lnTo>
                  <a:lnTo>
                    <a:pt x="1162" y="1423"/>
                  </a:lnTo>
                  <a:lnTo>
                    <a:pt x="1162" y="1423"/>
                  </a:lnTo>
                  <a:lnTo>
                    <a:pt x="1162" y="1425"/>
                  </a:lnTo>
                  <a:lnTo>
                    <a:pt x="1162" y="1425"/>
                  </a:lnTo>
                  <a:lnTo>
                    <a:pt x="1160" y="1425"/>
                  </a:lnTo>
                  <a:lnTo>
                    <a:pt x="1160" y="1423"/>
                  </a:lnTo>
                  <a:lnTo>
                    <a:pt x="1160" y="1423"/>
                  </a:lnTo>
                  <a:lnTo>
                    <a:pt x="1160" y="1423"/>
                  </a:lnTo>
                  <a:lnTo>
                    <a:pt x="1158" y="1423"/>
                  </a:lnTo>
                  <a:lnTo>
                    <a:pt x="1158" y="1423"/>
                  </a:lnTo>
                  <a:lnTo>
                    <a:pt x="1158" y="1423"/>
                  </a:lnTo>
                  <a:lnTo>
                    <a:pt x="1158" y="1425"/>
                  </a:lnTo>
                  <a:lnTo>
                    <a:pt x="1158" y="1425"/>
                  </a:lnTo>
                  <a:lnTo>
                    <a:pt x="1160" y="1425"/>
                  </a:lnTo>
                  <a:lnTo>
                    <a:pt x="1160" y="1425"/>
                  </a:lnTo>
                  <a:lnTo>
                    <a:pt x="1162" y="1427"/>
                  </a:lnTo>
                  <a:lnTo>
                    <a:pt x="1162" y="1427"/>
                  </a:lnTo>
                  <a:lnTo>
                    <a:pt x="1162" y="1430"/>
                  </a:lnTo>
                  <a:lnTo>
                    <a:pt x="1165" y="1430"/>
                  </a:lnTo>
                  <a:lnTo>
                    <a:pt x="1162" y="1432"/>
                  </a:lnTo>
                  <a:lnTo>
                    <a:pt x="1162" y="1432"/>
                  </a:lnTo>
                  <a:lnTo>
                    <a:pt x="1162" y="1432"/>
                  </a:lnTo>
                  <a:lnTo>
                    <a:pt x="1160" y="1430"/>
                  </a:lnTo>
                  <a:lnTo>
                    <a:pt x="1160" y="1430"/>
                  </a:lnTo>
                  <a:lnTo>
                    <a:pt x="1160" y="1432"/>
                  </a:lnTo>
                  <a:lnTo>
                    <a:pt x="1160" y="1434"/>
                  </a:lnTo>
                  <a:lnTo>
                    <a:pt x="1160" y="1434"/>
                  </a:lnTo>
                  <a:lnTo>
                    <a:pt x="1160" y="1434"/>
                  </a:lnTo>
                  <a:lnTo>
                    <a:pt x="1160" y="1437"/>
                  </a:lnTo>
                  <a:lnTo>
                    <a:pt x="1160" y="1437"/>
                  </a:lnTo>
                  <a:lnTo>
                    <a:pt x="1160" y="1437"/>
                  </a:lnTo>
                  <a:lnTo>
                    <a:pt x="1160" y="1437"/>
                  </a:lnTo>
                  <a:lnTo>
                    <a:pt x="1160" y="1434"/>
                  </a:lnTo>
                  <a:lnTo>
                    <a:pt x="1158" y="1434"/>
                  </a:lnTo>
                  <a:lnTo>
                    <a:pt x="1158" y="1432"/>
                  </a:lnTo>
                  <a:lnTo>
                    <a:pt x="1155" y="1434"/>
                  </a:lnTo>
                  <a:lnTo>
                    <a:pt x="1155" y="1434"/>
                  </a:lnTo>
                  <a:lnTo>
                    <a:pt x="1155" y="1434"/>
                  </a:lnTo>
                  <a:lnTo>
                    <a:pt x="1155" y="1434"/>
                  </a:lnTo>
                  <a:lnTo>
                    <a:pt x="1155" y="1434"/>
                  </a:lnTo>
                  <a:lnTo>
                    <a:pt x="1155" y="1437"/>
                  </a:lnTo>
                  <a:lnTo>
                    <a:pt x="1155" y="1437"/>
                  </a:lnTo>
                  <a:lnTo>
                    <a:pt x="1155" y="1437"/>
                  </a:lnTo>
                  <a:lnTo>
                    <a:pt x="1155" y="1437"/>
                  </a:lnTo>
                  <a:lnTo>
                    <a:pt x="1155" y="1437"/>
                  </a:lnTo>
                  <a:lnTo>
                    <a:pt x="1155" y="1439"/>
                  </a:lnTo>
                  <a:lnTo>
                    <a:pt x="1155" y="1439"/>
                  </a:lnTo>
                  <a:lnTo>
                    <a:pt x="1155" y="1446"/>
                  </a:lnTo>
                  <a:lnTo>
                    <a:pt x="1155" y="1446"/>
                  </a:lnTo>
                  <a:lnTo>
                    <a:pt x="1155" y="1446"/>
                  </a:lnTo>
                  <a:lnTo>
                    <a:pt x="1153" y="1444"/>
                  </a:lnTo>
                  <a:lnTo>
                    <a:pt x="1153" y="1444"/>
                  </a:lnTo>
                  <a:lnTo>
                    <a:pt x="1153" y="1442"/>
                  </a:lnTo>
                  <a:lnTo>
                    <a:pt x="1153" y="1439"/>
                  </a:lnTo>
                  <a:lnTo>
                    <a:pt x="1153" y="1439"/>
                  </a:lnTo>
                  <a:lnTo>
                    <a:pt x="1151" y="1439"/>
                  </a:lnTo>
                  <a:lnTo>
                    <a:pt x="1151" y="1439"/>
                  </a:lnTo>
                  <a:lnTo>
                    <a:pt x="1148" y="1439"/>
                  </a:lnTo>
                  <a:lnTo>
                    <a:pt x="1148" y="1442"/>
                  </a:lnTo>
                  <a:lnTo>
                    <a:pt x="1148" y="1444"/>
                  </a:lnTo>
                  <a:lnTo>
                    <a:pt x="1148" y="1444"/>
                  </a:lnTo>
                  <a:lnTo>
                    <a:pt x="1148" y="1446"/>
                  </a:lnTo>
                  <a:lnTo>
                    <a:pt x="1146" y="1446"/>
                  </a:lnTo>
                  <a:lnTo>
                    <a:pt x="1146" y="1444"/>
                  </a:lnTo>
                  <a:lnTo>
                    <a:pt x="1146" y="1444"/>
                  </a:lnTo>
                  <a:lnTo>
                    <a:pt x="1146" y="1442"/>
                  </a:lnTo>
                  <a:lnTo>
                    <a:pt x="1146" y="1442"/>
                  </a:lnTo>
                  <a:lnTo>
                    <a:pt x="1146" y="1442"/>
                  </a:lnTo>
                  <a:lnTo>
                    <a:pt x="1146" y="1442"/>
                  </a:lnTo>
                  <a:lnTo>
                    <a:pt x="1146" y="1439"/>
                  </a:lnTo>
                  <a:lnTo>
                    <a:pt x="1146" y="1439"/>
                  </a:lnTo>
                  <a:lnTo>
                    <a:pt x="1146" y="1439"/>
                  </a:lnTo>
                  <a:lnTo>
                    <a:pt x="1148" y="1437"/>
                  </a:lnTo>
                  <a:lnTo>
                    <a:pt x="1148" y="1434"/>
                  </a:lnTo>
                  <a:lnTo>
                    <a:pt x="1148" y="1434"/>
                  </a:lnTo>
                  <a:lnTo>
                    <a:pt x="1151" y="1434"/>
                  </a:lnTo>
                  <a:lnTo>
                    <a:pt x="1151" y="1432"/>
                  </a:lnTo>
                  <a:lnTo>
                    <a:pt x="1148" y="1432"/>
                  </a:lnTo>
                  <a:lnTo>
                    <a:pt x="1148" y="1432"/>
                  </a:lnTo>
                  <a:lnTo>
                    <a:pt x="1148" y="1432"/>
                  </a:lnTo>
                  <a:lnTo>
                    <a:pt x="1148" y="1432"/>
                  </a:lnTo>
                  <a:lnTo>
                    <a:pt x="1146" y="1432"/>
                  </a:lnTo>
                  <a:lnTo>
                    <a:pt x="1146" y="1432"/>
                  </a:lnTo>
                  <a:lnTo>
                    <a:pt x="1146" y="1427"/>
                  </a:lnTo>
                  <a:lnTo>
                    <a:pt x="1143" y="1425"/>
                  </a:lnTo>
                  <a:lnTo>
                    <a:pt x="1143" y="1425"/>
                  </a:lnTo>
                  <a:lnTo>
                    <a:pt x="1139" y="1423"/>
                  </a:lnTo>
                  <a:lnTo>
                    <a:pt x="1136" y="1420"/>
                  </a:lnTo>
                  <a:lnTo>
                    <a:pt x="1136" y="1420"/>
                  </a:lnTo>
                  <a:lnTo>
                    <a:pt x="1136" y="1418"/>
                  </a:lnTo>
                  <a:lnTo>
                    <a:pt x="1134" y="1416"/>
                  </a:lnTo>
                  <a:lnTo>
                    <a:pt x="1129" y="1413"/>
                  </a:lnTo>
                  <a:lnTo>
                    <a:pt x="1127" y="1411"/>
                  </a:lnTo>
                  <a:lnTo>
                    <a:pt x="1127" y="1411"/>
                  </a:lnTo>
                  <a:lnTo>
                    <a:pt x="1127" y="1408"/>
                  </a:lnTo>
                  <a:lnTo>
                    <a:pt x="1125" y="1408"/>
                  </a:lnTo>
                  <a:lnTo>
                    <a:pt x="1125" y="1406"/>
                  </a:lnTo>
                  <a:lnTo>
                    <a:pt x="1122" y="1404"/>
                  </a:lnTo>
                  <a:lnTo>
                    <a:pt x="1117" y="1404"/>
                  </a:lnTo>
                  <a:lnTo>
                    <a:pt x="1117" y="1404"/>
                  </a:lnTo>
                  <a:lnTo>
                    <a:pt x="1117" y="1401"/>
                  </a:lnTo>
                  <a:lnTo>
                    <a:pt x="1115" y="1401"/>
                  </a:lnTo>
                  <a:lnTo>
                    <a:pt x="1115" y="1401"/>
                  </a:lnTo>
                  <a:lnTo>
                    <a:pt x="1113" y="1399"/>
                  </a:lnTo>
                  <a:lnTo>
                    <a:pt x="1113" y="1397"/>
                  </a:lnTo>
                  <a:lnTo>
                    <a:pt x="1113" y="1394"/>
                  </a:lnTo>
                  <a:lnTo>
                    <a:pt x="1110" y="1392"/>
                  </a:lnTo>
                  <a:lnTo>
                    <a:pt x="1108" y="1392"/>
                  </a:lnTo>
                  <a:lnTo>
                    <a:pt x="1108" y="1389"/>
                  </a:lnTo>
                  <a:lnTo>
                    <a:pt x="1108" y="1387"/>
                  </a:lnTo>
                  <a:lnTo>
                    <a:pt x="1108" y="1387"/>
                  </a:lnTo>
                  <a:lnTo>
                    <a:pt x="1106" y="1385"/>
                  </a:lnTo>
                  <a:lnTo>
                    <a:pt x="1106" y="1382"/>
                  </a:lnTo>
                  <a:lnTo>
                    <a:pt x="1103" y="1378"/>
                  </a:lnTo>
                  <a:lnTo>
                    <a:pt x="1103" y="1378"/>
                  </a:lnTo>
                  <a:lnTo>
                    <a:pt x="1103" y="1375"/>
                  </a:lnTo>
                  <a:lnTo>
                    <a:pt x="1103" y="1373"/>
                  </a:lnTo>
                  <a:lnTo>
                    <a:pt x="1103" y="1373"/>
                  </a:lnTo>
                  <a:lnTo>
                    <a:pt x="1101" y="1373"/>
                  </a:lnTo>
                  <a:lnTo>
                    <a:pt x="1101" y="1373"/>
                  </a:lnTo>
                  <a:lnTo>
                    <a:pt x="1101" y="1371"/>
                  </a:lnTo>
                  <a:lnTo>
                    <a:pt x="1101" y="1371"/>
                  </a:lnTo>
                  <a:lnTo>
                    <a:pt x="1101" y="1371"/>
                  </a:lnTo>
                  <a:lnTo>
                    <a:pt x="1103" y="1371"/>
                  </a:lnTo>
                  <a:lnTo>
                    <a:pt x="1103" y="1368"/>
                  </a:lnTo>
                  <a:lnTo>
                    <a:pt x="1103" y="1368"/>
                  </a:lnTo>
                  <a:lnTo>
                    <a:pt x="1103" y="1368"/>
                  </a:lnTo>
                  <a:lnTo>
                    <a:pt x="1103" y="1368"/>
                  </a:lnTo>
                  <a:lnTo>
                    <a:pt x="1101" y="1368"/>
                  </a:lnTo>
                  <a:lnTo>
                    <a:pt x="1101" y="1366"/>
                  </a:lnTo>
                  <a:lnTo>
                    <a:pt x="1101" y="1366"/>
                  </a:lnTo>
                  <a:lnTo>
                    <a:pt x="1103" y="1366"/>
                  </a:lnTo>
                  <a:lnTo>
                    <a:pt x="1103" y="1363"/>
                  </a:lnTo>
                  <a:lnTo>
                    <a:pt x="1103" y="1363"/>
                  </a:lnTo>
                  <a:lnTo>
                    <a:pt x="1103" y="1361"/>
                  </a:lnTo>
                  <a:lnTo>
                    <a:pt x="1101" y="1359"/>
                  </a:lnTo>
                  <a:lnTo>
                    <a:pt x="1101" y="1356"/>
                  </a:lnTo>
                  <a:lnTo>
                    <a:pt x="1101" y="1356"/>
                  </a:lnTo>
                  <a:lnTo>
                    <a:pt x="1101" y="1356"/>
                  </a:lnTo>
                  <a:lnTo>
                    <a:pt x="1101" y="1354"/>
                  </a:lnTo>
                  <a:lnTo>
                    <a:pt x="1098" y="1354"/>
                  </a:lnTo>
                  <a:lnTo>
                    <a:pt x="1096" y="1352"/>
                  </a:lnTo>
                  <a:lnTo>
                    <a:pt x="1096" y="1349"/>
                  </a:lnTo>
                  <a:lnTo>
                    <a:pt x="1096" y="1349"/>
                  </a:lnTo>
                  <a:lnTo>
                    <a:pt x="1096" y="1349"/>
                  </a:lnTo>
                  <a:lnTo>
                    <a:pt x="1096" y="1349"/>
                  </a:lnTo>
                  <a:lnTo>
                    <a:pt x="1098" y="1347"/>
                  </a:lnTo>
                  <a:lnTo>
                    <a:pt x="1098" y="1345"/>
                  </a:lnTo>
                  <a:lnTo>
                    <a:pt x="1101" y="1345"/>
                  </a:lnTo>
                  <a:lnTo>
                    <a:pt x="1101" y="1342"/>
                  </a:lnTo>
                  <a:lnTo>
                    <a:pt x="1101" y="1342"/>
                  </a:lnTo>
                  <a:lnTo>
                    <a:pt x="1101" y="1342"/>
                  </a:lnTo>
                  <a:lnTo>
                    <a:pt x="1101" y="1340"/>
                  </a:lnTo>
                  <a:lnTo>
                    <a:pt x="1101" y="1340"/>
                  </a:lnTo>
                  <a:lnTo>
                    <a:pt x="1101" y="1340"/>
                  </a:lnTo>
                  <a:lnTo>
                    <a:pt x="1101" y="1340"/>
                  </a:lnTo>
                  <a:lnTo>
                    <a:pt x="1103" y="1340"/>
                  </a:lnTo>
                  <a:lnTo>
                    <a:pt x="1103" y="1342"/>
                  </a:lnTo>
                  <a:lnTo>
                    <a:pt x="1103" y="1349"/>
                  </a:lnTo>
                  <a:lnTo>
                    <a:pt x="1103" y="1349"/>
                  </a:lnTo>
                  <a:lnTo>
                    <a:pt x="1103" y="1352"/>
                  </a:lnTo>
                  <a:lnTo>
                    <a:pt x="1106" y="1352"/>
                  </a:lnTo>
                  <a:lnTo>
                    <a:pt x="1106" y="1352"/>
                  </a:lnTo>
                  <a:lnTo>
                    <a:pt x="1106" y="1352"/>
                  </a:lnTo>
                  <a:lnTo>
                    <a:pt x="1106" y="1352"/>
                  </a:lnTo>
                  <a:lnTo>
                    <a:pt x="1106" y="1352"/>
                  </a:lnTo>
                  <a:lnTo>
                    <a:pt x="1106" y="1352"/>
                  </a:lnTo>
                  <a:lnTo>
                    <a:pt x="1106" y="1352"/>
                  </a:lnTo>
                  <a:lnTo>
                    <a:pt x="1108" y="1352"/>
                  </a:lnTo>
                  <a:lnTo>
                    <a:pt x="1108" y="1352"/>
                  </a:lnTo>
                  <a:lnTo>
                    <a:pt x="1110" y="1352"/>
                  </a:lnTo>
                  <a:lnTo>
                    <a:pt x="1110" y="1352"/>
                  </a:lnTo>
                  <a:lnTo>
                    <a:pt x="1113" y="1354"/>
                  </a:lnTo>
                  <a:lnTo>
                    <a:pt x="1113" y="1354"/>
                  </a:lnTo>
                  <a:lnTo>
                    <a:pt x="1113" y="1352"/>
                  </a:lnTo>
                  <a:lnTo>
                    <a:pt x="1115" y="1349"/>
                  </a:lnTo>
                  <a:lnTo>
                    <a:pt x="1115" y="1349"/>
                  </a:lnTo>
                  <a:lnTo>
                    <a:pt x="1115" y="1349"/>
                  </a:lnTo>
                  <a:lnTo>
                    <a:pt x="1115" y="1347"/>
                  </a:lnTo>
                  <a:lnTo>
                    <a:pt x="1115" y="1345"/>
                  </a:lnTo>
                  <a:lnTo>
                    <a:pt x="1115" y="1345"/>
                  </a:lnTo>
                  <a:lnTo>
                    <a:pt x="1115" y="1345"/>
                  </a:lnTo>
                  <a:lnTo>
                    <a:pt x="1115" y="1345"/>
                  </a:lnTo>
                  <a:lnTo>
                    <a:pt x="1115" y="1342"/>
                  </a:lnTo>
                  <a:lnTo>
                    <a:pt x="1115" y="1342"/>
                  </a:lnTo>
                  <a:lnTo>
                    <a:pt x="1115" y="1342"/>
                  </a:lnTo>
                  <a:lnTo>
                    <a:pt x="1115" y="1342"/>
                  </a:lnTo>
                  <a:lnTo>
                    <a:pt x="1115" y="1340"/>
                  </a:lnTo>
                  <a:lnTo>
                    <a:pt x="1115" y="1340"/>
                  </a:lnTo>
                  <a:lnTo>
                    <a:pt x="1115" y="1337"/>
                  </a:lnTo>
                  <a:lnTo>
                    <a:pt x="1115" y="1337"/>
                  </a:lnTo>
                  <a:lnTo>
                    <a:pt x="1115" y="1335"/>
                  </a:lnTo>
                  <a:lnTo>
                    <a:pt x="1113" y="1333"/>
                  </a:lnTo>
                  <a:lnTo>
                    <a:pt x="1113" y="1333"/>
                  </a:lnTo>
                  <a:lnTo>
                    <a:pt x="1113" y="1330"/>
                  </a:lnTo>
                  <a:lnTo>
                    <a:pt x="1113" y="1330"/>
                  </a:lnTo>
                  <a:lnTo>
                    <a:pt x="1110" y="1328"/>
                  </a:lnTo>
                  <a:lnTo>
                    <a:pt x="1110" y="1328"/>
                  </a:lnTo>
                  <a:lnTo>
                    <a:pt x="1110" y="1326"/>
                  </a:lnTo>
                  <a:lnTo>
                    <a:pt x="1108" y="1323"/>
                  </a:lnTo>
                  <a:lnTo>
                    <a:pt x="1108" y="1323"/>
                  </a:lnTo>
                  <a:lnTo>
                    <a:pt x="1108" y="1321"/>
                  </a:lnTo>
                  <a:lnTo>
                    <a:pt x="1106" y="1321"/>
                  </a:lnTo>
                  <a:lnTo>
                    <a:pt x="1106" y="1318"/>
                  </a:lnTo>
                  <a:lnTo>
                    <a:pt x="1106" y="1316"/>
                  </a:lnTo>
                  <a:lnTo>
                    <a:pt x="1106" y="1314"/>
                  </a:lnTo>
                  <a:lnTo>
                    <a:pt x="1106" y="1314"/>
                  </a:lnTo>
                  <a:lnTo>
                    <a:pt x="1106" y="1311"/>
                  </a:lnTo>
                  <a:lnTo>
                    <a:pt x="1103" y="1307"/>
                  </a:lnTo>
                  <a:lnTo>
                    <a:pt x="1101" y="1304"/>
                  </a:lnTo>
                  <a:lnTo>
                    <a:pt x="1101" y="1302"/>
                  </a:lnTo>
                  <a:lnTo>
                    <a:pt x="1091" y="1292"/>
                  </a:lnTo>
                  <a:lnTo>
                    <a:pt x="1082" y="1288"/>
                  </a:lnTo>
                  <a:lnTo>
                    <a:pt x="1080" y="1285"/>
                  </a:lnTo>
                  <a:lnTo>
                    <a:pt x="1080" y="1285"/>
                  </a:lnTo>
                  <a:lnTo>
                    <a:pt x="1072" y="1281"/>
                  </a:lnTo>
                  <a:lnTo>
                    <a:pt x="1068" y="1276"/>
                  </a:lnTo>
                  <a:lnTo>
                    <a:pt x="1068" y="1276"/>
                  </a:lnTo>
                  <a:lnTo>
                    <a:pt x="1065" y="1273"/>
                  </a:lnTo>
                  <a:lnTo>
                    <a:pt x="1065" y="1273"/>
                  </a:lnTo>
                  <a:lnTo>
                    <a:pt x="1065" y="1273"/>
                  </a:lnTo>
                  <a:lnTo>
                    <a:pt x="1065" y="1271"/>
                  </a:lnTo>
                  <a:lnTo>
                    <a:pt x="1063" y="1271"/>
                  </a:lnTo>
                  <a:lnTo>
                    <a:pt x="1063" y="1271"/>
                  </a:lnTo>
                  <a:lnTo>
                    <a:pt x="1063" y="1269"/>
                  </a:lnTo>
                  <a:lnTo>
                    <a:pt x="1063" y="1269"/>
                  </a:lnTo>
                  <a:lnTo>
                    <a:pt x="1061" y="1266"/>
                  </a:lnTo>
                  <a:lnTo>
                    <a:pt x="1054" y="1266"/>
                  </a:lnTo>
                  <a:lnTo>
                    <a:pt x="1051" y="1269"/>
                  </a:lnTo>
                  <a:lnTo>
                    <a:pt x="1051" y="1269"/>
                  </a:lnTo>
                  <a:lnTo>
                    <a:pt x="1051" y="1269"/>
                  </a:lnTo>
                  <a:lnTo>
                    <a:pt x="1049" y="1271"/>
                  </a:lnTo>
                  <a:lnTo>
                    <a:pt x="1049" y="1273"/>
                  </a:lnTo>
                  <a:lnTo>
                    <a:pt x="1049" y="1273"/>
                  </a:lnTo>
                  <a:lnTo>
                    <a:pt x="1049" y="1276"/>
                  </a:lnTo>
                  <a:lnTo>
                    <a:pt x="1049" y="1276"/>
                  </a:lnTo>
                  <a:lnTo>
                    <a:pt x="1049" y="1278"/>
                  </a:lnTo>
                  <a:lnTo>
                    <a:pt x="1049" y="1278"/>
                  </a:lnTo>
                  <a:lnTo>
                    <a:pt x="1046" y="1283"/>
                  </a:lnTo>
                  <a:lnTo>
                    <a:pt x="1042" y="1288"/>
                  </a:lnTo>
                  <a:lnTo>
                    <a:pt x="1042" y="1290"/>
                  </a:lnTo>
                  <a:lnTo>
                    <a:pt x="1042" y="1292"/>
                  </a:lnTo>
                  <a:lnTo>
                    <a:pt x="1042" y="1295"/>
                  </a:lnTo>
                  <a:lnTo>
                    <a:pt x="1042" y="1297"/>
                  </a:lnTo>
                  <a:lnTo>
                    <a:pt x="1042" y="1297"/>
                  </a:lnTo>
                  <a:lnTo>
                    <a:pt x="1042" y="1300"/>
                  </a:lnTo>
                  <a:lnTo>
                    <a:pt x="1042" y="1302"/>
                  </a:lnTo>
                  <a:lnTo>
                    <a:pt x="1044" y="1304"/>
                  </a:lnTo>
                  <a:lnTo>
                    <a:pt x="1044" y="1307"/>
                  </a:lnTo>
                  <a:lnTo>
                    <a:pt x="1044" y="1307"/>
                  </a:lnTo>
                  <a:lnTo>
                    <a:pt x="1044" y="1307"/>
                  </a:lnTo>
                  <a:lnTo>
                    <a:pt x="1044" y="1307"/>
                  </a:lnTo>
                  <a:lnTo>
                    <a:pt x="1044" y="1307"/>
                  </a:lnTo>
                  <a:lnTo>
                    <a:pt x="1044" y="1309"/>
                  </a:lnTo>
                  <a:lnTo>
                    <a:pt x="1044" y="1309"/>
                  </a:lnTo>
                  <a:lnTo>
                    <a:pt x="1044" y="1311"/>
                  </a:lnTo>
                  <a:lnTo>
                    <a:pt x="1044" y="1311"/>
                  </a:lnTo>
                  <a:lnTo>
                    <a:pt x="1044" y="1311"/>
                  </a:lnTo>
                  <a:lnTo>
                    <a:pt x="1044" y="1311"/>
                  </a:lnTo>
                  <a:lnTo>
                    <a:pt x="1046" y="1314"/>
                  </a:lnTo>
                  <a:lnTo>
                    <a:pt x="1046" y="1314"/>
                  </a:lnTo>
                  <a:lnTo>
                    <a:pt x="1046" y="1316"/>
                  </a:lnTo>
                  <a:lnTo>
                    <a:pt x="1046" y="1316"/>
                  </a:lnTo>
                  <a:lnTo>
                    <a:pt x="1046" y="1318"/>
                  </a:lnTo>
                  <a:lnTo>
                    <a:pt x="1046" y="1321"/>
                  </a:lnTo>
                  <a:lnTo>
                    <a:pt x="1046" y="1321"/>
                  </a:lnTo>
                  <a:lnTo>
                    <a:pt x="1046" y="1323"/>
                  </a:lnTo>
                  <a:lnTo>
                    <a:pt x="1046" y="1323"/>
                  </a:lnTo>
                  <a:lnTo>
                    <a:pt x="1046" y="1323"/>
                  </a:lnTo>
                  <a:lnTo>
                    <a:pt x="1046" y="1323"/>
                  </a:lnTo>
                  <a:lnTo>
                    <a:pt x="1046" y="1326"/>
                  </a:lnTo>
                  <a:lnTo>
                    <a:pt x="1046" y="1326"/>
                  </a:lnTo>
                  <a:lnTo>
                    <a:pt x="1044" y="1326"/>
                  </a:lnTo>
                  <a:lnTo>
                    <a:pt x="1046" y="1323"/>
                  </a:lnTo>
                  <a:lnTo>
                    <a:pt x="1044" y="1321"/>
                  </a:lnTo>
                  <a:lnTo>
                    <a:pt x="1044" y="1318"/>
                  </a:lnTo>
                  <a:lnTo>
                    <a:pt x="1044" y="1318"/>
                  </a:lnTo>
                  <a:lnTo>
                    <a:pt x="1042" y="1318"/>
                  </a:lnTo>
                  <a:lnTo>
                    <a:pt x="1042" y="1318"/>
                  </a:lnTo>
                  <a:lnTo>
                    <a:pt x="1042" y="1321"/>
                  </a:lnTo>
                  <a:lnTo>
                    <a:pt x="1042" y="1321"/>
                  </a:lnTo>
                  <a:lnTo>
                    <a:pt x="1039" y="1323"/>
                  </a:lnTo>
                  <a:lnTo>
                    <a:pt x="1042" y="1326"/>
                  </a:lnTo>
                  <a:lnTo>
                    <a:pt x="1039" y="1326"/>
                  </a:lnTo>
                  <a:lnTo>
                    <a:pt x="1039" y="1326"/>
                  </a:lnTo>
                  <a:lnTo>
                    <a:pt x="1039" y="1328"/>
                  </a:lnTo>
                  <a:lnTo>
                    <a:pt x="1039" y="1328"/>
                  </a:lnTo>
                  <a:lnTo>
                    <a:pt x="1039" y="1330"/>
                  </a:lnTo>
                  <a:lnTo>
                    <a:pt x="1042" y="1333"/>
                  </a:lnTo>
                  <a:lnTo>
                    <a:pt x="1042" y="1333"/>
                  </a:lnTo>
                  <a:lnTo>
                    <a:pt x="1044" y="1333"/>
                  </a:lnTo>
                  <a:lnTo>
                    <a:pt x="1044" y="1333"/>
                  </a:lnTo>
                  <a:lnTo>
                    <a:pt x="1044" y="1335"/>
                  </a:lnTo>
                  <a:lnTo>
                    <a:pt x="1044" y="1335"/>
                  </a:lnTo>
                  <a:lnTo>
                    <a:pt x="1044" y="1337"/>
                  </a:lnTo>
                  <a:lnTo>
                    <a:pt x="1044" y="1337"/>
                  </a:lnTo>
                  <a:lnTo>
                    <a:pt x="1044" y="1337"/>
                  </a:lnTo>
                  <a:lnTo>
                    <a:pt x="1044" y="1340"/>
                  </a:lnTo>
                  <a:lnTo>
                    <a:pt x="1044" y="1340"/>
                  </a:lnTo>
                  <a:lnTo>
                    <a:pt x="1042" y="1340"/>
                  </a:lnTo>
                  <a:lnTo>
                    <a:pt x="1042" y="1340"/>
                  </a:lnTo>
                  <a:lnTo>
                    <a:pt x="1042" y="1340"/>
                  </a:lnTo>
                  <a:lnTo>
                    <a:pt x="1044" y="1340"/>
                  </a:lnTo>
                  <a:lnTo>
                    <a:pt x="1042" y="1342"/>
                  </a:lnTo>
                  <a:lnTo>
                    <a:pt x="1042" y="1342"/>
                  </a:lnTo>
                  <a:lnTo>
                    <a:pt x="1039" y="1345"/>
                  </a:lnTo>
                  <a:lnTo>
                    <a:pt x="1042" y="1345"/>
                  </a:lnTo>
                  <a:lnTo>
                    <a:pt x="1039" y="1345"/>
                  </a:lnTo>
                  <a:lnTo>
                    <a:pt x="1042" y="1345"/>
                  </a:lnTo>
                  <a:lnTo>
                    <a:pt x="1042" y="1347"/>
                  </a:lnTo>
                  <a:lnTo>
                    <a:pt x="1042" y="1347"/>
                  </a:lnTo>
                  <a:lnTo>
                    <a:pt x="1042" y="1349"/>
                  </a:lnTo>
                  <a:lnTo>
                    <a:pt x="1042" y="1349"/>
                  </a:lnTo>
                  <a:lnTo>
                    <a:pt x="1039" y="1349"/>
                  </a:lnTo>
                  <a:lnTo>
                    <a:pt x="1039" y="1352"/>
                  </a:lnTo>
                  <a:lnTo>
                    <a:pt x="1039" y="1352"/>
                  </a:lnTo>
                  <a:lnTo>
                    <a:pt x="1037" y="1354"/>
                  </a:lnTo>
                  <a:lnTo>
                    <a:pt x="1037" y="1354"/>
                  </a:lnTo>
                  <a:lnTo>
                    <a:pt x="1037" y="1356"/>
                  </a:lnTo>
                  <a:lnTo>
                    <a:pt x="1037" y="1356"/>
                  </a:lnTo>
                  <a:lnTo>
                    <a:pt x="1037" y="1356"/>
                  </a:lnTo>
                  <a:lnTo>
                    <a:pt x="1037" y="1356"/>
                  </a:lnTo>
                  <a:lnTo>
                    <a:pt x="1037" y="1359"/>
                  </a:lnTo>
                  <a:lnTo>
                    <a:pt x="1039" y="1359"/>
                  </a:lnTo>
                  <a:lnTo>
                    <a:pt x="1039" y="1359"/>
                  </a:lnTo>
                  <a:lnTo>
                    <a:pt x="1037" y="1361"/>
                  </a:lnTo>
                  <a:lnTo>
                    <a:pt x="1037" y="1361"/>
                  </a:lnTo>
                  <a:lnTo>
                    <a:pt x="1035" y="1363"/>
                  </a:lnTo>
                  <a:lnTo>
                    <a:pt x="1035" y="1361"/>
                  </a:lnTo>
                  <a:lnTo>
                    <a:pt x="1035" y="1361"/>
                  </a:lnTo>
                  <a:lnTo>
                    <a:pt x="1032" y="1359"/>
                  </a:lnTo>
                  <a:lnTo>
                    <a:pt x="1032" y="1359"/>
                  </a:lnTo>
                  <a:lnTo>
                    <a:pt x="1032" y="1356"/>
                  </a:lnTo>
                  <a:lnTo>
                    <a:pt x="1032" y="1356"/>
                  </a:lnTo>
                  <a:lnTo>
                    <a:pt x="1032" y="1354"/>
                  </a:lnTo>
                  <a:lnTo>
                    <a:pt x="1032" y="1354"/>
                  </a:lnTo>
                  <a:lnTo>
                    <a:pt x="1032" y="1354"/>
                  </a:lnTo>
                  <a:lnTo>
                    <a:pt x="1032" y="1354"/>
                  </a:lnTo>
                  <a:lnTo>
                    <a:pt x="1032" y="1354"/>
                  </a:lnTo>
                  <a:lnTo>
                    <a:pt x="1030" y="1352"/>
                  </a:lnTo>
                  <a:lnTo>
                    <a:pt x="1027" y="1354"/>
                  </a:lnTo>
                  <a:lnTo>
                    <a:pt x="1025" y="1354"/>
                  </a:lnTo>
                  <a:lnTo>
                    <a:pt x="1030" y="1352"/>
                  </a:lnTo>
                  <a:lnTo>
                    <a:pt x="1030" y="1352"/>
                  </a:lnTo>
                  <a:lnTo>
                    <a:pt x="1030" y="1349"/>
                  </a:lnTo>
                  <a:lnTo>
                    <a:pt x="1023" y="1347"/>
                  </a:lnTo>
                  <a:lnTo>
                    <a:pt x="1020" y="1347"/>
                  </a:lnTo>
                  <a:lnTo>
                    <a:pt x="1020" y="1347"/>
                  </a:lnTo>
                  <a:lnTo>
                    <a:pt x="1020" y="1345"/>
                  </a:lnTo>
                  <a:lnTo>
                    <a:pt x="1020" y="1345"/>
                  </a:lnTo>
                  <a:lnTo>
                    <a:pt x="1020" y="1345"/>
                  </a:lnTo>
                  <a:lnTo>
                    <a:pt x="1020" y="1345"/>
                  </a:lnTo>
                  <a:lnTo>
                    <a:pt x="1023" y="1342"/>
                  </a:lnTo>
                  <a:lnTo>
                    <a:pt x="1023" y="1342"/>
                  </a:lnTo>
                  <a:lnTo>
                    <a:pt x="1023" y="1337"/>
                  </a:lnTo>
                  <a:lnTo>
                    <a:pt x="1023" y="1337"/>
                  </a:lnTo>
                  <a:lnTo>
                    <a:pt x="1023" y="1337"/>
                  </a:lnTo>
                  <a:lnTo>
                    <a:pt x="1023" y="1337"/>
                  </a:lnTo>
                  <a:lnTo>
                    <a:pt x="1023" y="1335"/>
                  </a:lnTo>
                  <a:lnTo>
                    <a:pt x="1020" y="1335"/>
                  </a:lnTo>
                  <a:lnTo>
                    <a:pt x="1020" y="1335"/>
                  </a:lnTo>
                  <a:lnTo>
                    <a:pt x="1020" y="1335"/>
                  </a:lnTo>
                  <a:lnTo>
                    <a:pt x="1020" y="1335"/>
                  </a:lnTo>
                  <a:lnTo>
                    <a:pt x="1020" y="1333"/>
                  </a:lnTo>
                  <a:lnTo>
                    <a:pt x="1020" y="1333"/>
                  </a:lnTo>
                  <a:lnTo>
                    <a:pt x="1020" y="1333"/>
                  </a:lnTo>
                  <a:lnTo>
                    <a:pt x="1023" y="1333"/>
                  </a:lnTo>
                  <a:lnTo>
                    <a:pt x="1020" y="1330"/>
                  </a:lnTo>
                  <a:lnTo>
                    <a:pt x="1020" y="1330"/>
                  </a:lnTo>
                  <a:lnTo>
                    <a:pt x="1020" y="1330"/>
                  </a:lnTo>
                  <a:lnTo>
                    <a:pt x="1018" y="1330"/>
                  </a:lnTo>
                  <a:lnTo>
                    <a:pt x="1020" y="1328"/>
                  </a:lnTo>
                  <a:lnTo>
                    <a:pt x="1020" y="1328"/>
                  </a:lnTo>
                  <a:lnTo>
                    <a:pt x="1020" y="1328"/>
                  </a:lnTo>
                  <a:lnTo>
                    <a:pt x="1020" y="1326"/>
                  </a:lnTo>
                  <a:lnTo>
                    <a:pt x="1020" y="1326"/>
                  </a:lnTo>
                  <a:lnTo>
                    <a:pt x="1020" y="1323"/>
                  </a:lnTo>
                  <a:lnTo>
                    <a:pt x="1020" y="1323"/>
                  </a:lnTo>
                  <a:lnTo>
                    <a:pt x="1020" y="1321"/>
                  </a:lnTo>
                  <a:lnTo>
                    <a:pt x="1020" y="1321"/>
                  </a:lnTo>
                  <a:lnTo>
                    <a:pt x="1018" y="1321"/>
                  </a:lnTo>
                  <a:lnTo>
                    <a:pt x="1018" y="1321"/>
                  </a:lnTo>
                  <a:lnTo>
                    <a:pt x="1018" y="1318"/>
                  </a:lnTo>
                  <a:lnTo>
                    <a:pt x="1018" y="1318"/>
                  </a:lnTo>
                  <a:lnTo>
                    <a:pt x="1018" y="1316"/>
                  </a:lnTo>
                  <a:lnTo>
                    <a:pt x="1018" y="1316"/>
                  </a:lnTo>
                  <a:lnTo>
                    <a:pt x="1018" y="1316"/>
                  </a:lnTo>
                  <a:lnTo>
                    <a:pt x="1018" y="1316"/>
                  </a:lnTo>
                  <a:lnTo>
                    <a:pt x="1020" y="1316"/>
                  </a:lnTo>
                  <a:lnTo>
                    <a:pt x="1020" y="1316"/>
                  </a:lnTo>
                  <a:lnTo>
                    <a:pt x="1020" y="1314"/>
                  </a:lnTo>
                  <a:lnTo>
                    <a:pt x="1020" y="1314"/>
                  </a:lnTo>
                  <a:lnTo>
                    <a:pt x="1020" y="1314"/>
                  </a:lnTo>
                  <a:lnTo>
                    <a:pt x="1020" y="1314"/>
                  </a:lnTo>
                  <a:lnTo>
                    <a:pt x="1020" y="1314"/>
                  </a:lnTo>
                  <a:lnTo>
                    <a:pt x="1020" y="1311"/>
                  </a:lnTo>
                  <a:lnTo>
                    <a:pt x="1020" y="1311"/>
                  </a:lnTo>
                  <a:lnTo>
                    <a:pt x="1020" y="1311"/>
                  </a:lnTo>
                  <a:lnTo>
                    <a:pt x="1020" y="1311"/>
                  </a:lnTo>
                  <a:lnTo>
                    <a:pt x="1018" y="1311"/>
                  </a:lnTo>
                  <a:lnTo>
                    <a:pt x="1016" y="1314"/>
                  </a:lnTo>
                  <a:lnTo>
                    <a:pt x="1016" y="1314"/>
                  </a:lnTo>
                  <a:lnTo>
                    <a:pt x="1016" y="1311"/>
                  </a:lnTo>
                  <a:lnTo>
                    <a:pt x="1016" y="1311"/>
                  </a:lnTo>
                  <a:lnTo>
                    <a:pt x="1018" y="1311"/>
                  </a:lnTo>
                  <a:lnTo>
                    <a:pt x="1018" y="1309"/>
                  </a:lnTo>
                  <a:lnTo>
                    <a:pt x="1020" y="1309"/>
                  </a:lnTo>
                  <a:lnTo>
                    <a:pt x="1020" y="1309"/>
                  </a:lnTo>
                  <a:lnTo>
                    <a:pt x="1020" y="1309"/>
                  </a:lnTo>
                  <a:lnTo>
                    <a:pt x="1020" y="1309"/>
                  </a:lnTo>
                  <a:lnTo>
                    <a:pt x="1018" y="1309"/>
                  </a:lnTo>
                  <a:lnTo>
                    <a:pt x="1018" y="1309"/>
                  </a:lnTo>
                  <a:lnTo>
                    <a:pt x="1020" y="1307"/>
                  </a:lnTo>
                  <a:lnTo>
                    <a:pt x="1020" y="1307"/>
                  </a:lnTo>
                  <a:lnTo>
                    <a:pt x="1018" y="1307"/>
                  </a:lnTo>
                  <a:lnTo>
                    <a:pt x="1016" y="1304"/>
                  </a:lnTo>
                  <a:lnTo>
                    <a:pt x="1013" y="1304"/>
                  </a:lnTo>
                  <a:lnTo>
                    <a:pt x="1013" y="1304"/>
                  </a:lnTo>
                  <a:lnTo>
                    <a:pt x="1013" y="1304"/>
                  </a:lnTo>
                  <a:lnTo>
                    <a:pt x="1013" y="1304"/>
                  </a:lnTo>
                  <a:lnTo>
                    <a:pt x="1013" y="1302"/>
                  </a:lnTo>
                  <a:lnTo>
                    <a:pt x="1013" y="1302"/>
                  </a:lnTo>
                  <a:lnTo>
                    <a:pt x="1013" y="1302"/>
                  </a:lnTo>
                  <a:lnTo>
                    <a:pt x="1013" y="1302"/>
                  </a:lnTo>
                  <a:lnTo>
                    <a:pt x="1013" y="1297"/>
                  </a:lnTo>
                  <a:lnTo>
                    <a:pt x="1011" y="1297"/>
                  </a:lnTo>
                  <a:lnTo>
                    <a:pt x="1011" y="1297"/>
                  </a:lnTo>
                  <a:lnTo>
                    <a:pt x="1009" y="1297"/>
                  </a:lnTo>
                  <a:lnTo>
                    <a:pt x="1009" y="1297"/>
                  </a:lnTo>
                  <a:lnTo>
                    <a:pt x="1009" y="1295"/>
                  </a:lnTo>
                  <a:lnTo>
                    <a:pt x="1009" y="1295"/>
                  </a:lnTo>
                  <a:lnTo>
                    <a:pt x="1009" y="1292"/>
                  </a:lnTo>
                  <a:lnTo>
                    <a:pt x="1009" y="1290"/>
                  </a:lnTo>
                  <a:lnTo>
                    <a:pt x="1009" y="1290"/>
                  </a:lnTo>
                  <a:lnTo>
                    <a:pt x="1006" y="1288"/>
                  </a:lnTo>
                  <a:lnTo>
                    <a:pt x="1006" y="1288"/>
                  </a:lnTo>
                  <a:lnTo>
                    <a:pt x="1006" y="1288"/>
                  </a:lnTo>
                  <a:lnTo>
                    <a:pt x="1004" y="1285"/>
                  </a:lnTo>
                  <a:lnTo>
                    <a:pt x="1004" y="1285"/>
                  </a:lnTo>
                  <a:lnTo>
                    <a:pt x="1001" y="1285"/>
                  </a:lnTo>
                  <a:lnTo>
                    <a:pt x="994" y="1278"/>
                  </a:lnTo>
                  <a:lnTo>
                    <a:pt x="992" y="1278"/>
                  </a:lnTo>
                  <a:lnTo>
                    <a:pt x="992" y="1278"/>
                  </a:lnTo>
                  <a:lnTo>
                    <a:pt x="992" y="1276"/>
                  </a:lnTo>
                  <a:lnTo>
                    <a:pt x="990" y="1276"/>
                  </a:lnTo>
                  <a:lnTo>
                    <a:pt x="990" y="1276"/>
                  </a:lnTo>
                  <a:lnTo>
                    <a:pt x="987" y="1273"/>
                  </a:lnTo>
                  <a:lnTo>
                    <a:pt x="983" y="1271"/>
                  </a:lnTo>
                  <a:lnTo>
                    <a:pt x="980" y="1269"/>
                  </a:lnTo>
                  <a:lnTo>
                    <a:pt x="980" y="1269"/>
                  </a:lnTo>
                  <a:lnTo>
                    <a:pt x="987" y="1273"/>
                  </a:lnTo>
                  <a:lnTo>
                    <a:pt x="990" y="1273"/>
                  </a:lnTo>
                  <a:lnTo>
                    <a:pt x="990" y="1273"/>
                  </a:lnTo>
                  <a:lnTo>
                    <a:pt x="992" y="1271"/>
                  </a:lnTo>
                  <a:lnTo>
                    <a:pt x="994" y="1269"/>
                  </a:lnTo>
                  <a:lnTo>
                    <a:pt x="994" y="1266"/>
                  </a:lnTo>
                  <a:lnTo>
                    <a:pt x="997" y="1266"/>
                  </a:lnTo>
                  <a:lnTo>
                    <a:pt x="997" y="1266"/>
                  </a:lnTo>
                  <a:lnTo>
                    <a:pt x="994" y="1269"/>
                  </a:lnTo>
                  <a:lnTo>
                    <a:pt x="994" y="1269"/>
                  </a:lnTo>
                  <a:lnTo>
                    <a:pt x="994" y="1269"/>
                  </a:lnTo>
                  <a:lnTo>
                    <a:pt x="994" y="1271"/>
                  </a:lnTo>
                  <a:lnTo>
                    <a:pt x="994" y="1271"/>
                  </a:lnTo>
                  <a:lnTo>
                    <a:pt x="994" y="1273"/>
                  </a:lnTo>
                  <a:lnTo>
                    <a:pt x="992" y="1273"/>
                  </a:lnTo>
                  <a:lnTo>
                    <a:pt x="992" y="1276"/>
                  </a:lnTo>
                  <a:lnTo>
                    <a:pt x="994" y="1276"/>
                  </a:lnTo>
                  <a:lnTo>
                    <a:pt x="997" y="1271"/>
                  </a:lnTo>
                  <a:lnTo>
                    <a:pt x="999" y="1271"/>
                  </a:lnTo>
                  <a:lnTo>
                    <a:pt x="999" y="1273"/>
                  </a:lnTo>
                  <a:lnTo>
                    <a:pt x="997" y="1273"/>
                  </a:lnTo>
                  <a:lnTo>
                    <a:pt x="997" y="1273"/>
                  </a:lnTo>
                  <a:lnTo>
                    <a:pt x="997" y="1273"/>
                  </a:lnTo>
                  <a:lnTo>
                    <a:pt x="997" y="1273"/>
                  </a:lnTo>
                  <a:lnTo>
                    <a:pt x="997" y="1273"/>
                  </a:lnTo>
                  <a:lnTo>
                    <a:pt x="997" y="1273"/>
                  </a:lnTo>
                  <a:lnTo>
                    <a:pt x="997" y="1273"/>
                  </a:lnTo>
                  <a:lnTo>
                    <a:pt x="997" y="1276"/>
                  </a:lnTo>
                  <a:lnTo>
                    <a:pt x="997" y="1276"/>
                  </a:lnTo>
                  <a:lnTo>
                    <a:pt x="997" y="1276"/>
                  </a:lnTo>
                  <a:lnTo>
                    <a:pt x="997" y="1276"/>
                  </a:lnTo>
                  <a:lnTo>
                    <a:pt x="997" y="1276"/>
                  </a:lnTo>
                  <a:lnTo>
                    <a:pt x="997" y="1276"/>
                  </a:lnTo>
                  <a:lnTo>
                    <a:pt x="999" y="1273"/>
                  </a:lnTo>
                  <a:lnTo>
                    <a:pt x="999" y="1273"/>
                  </a:lnTo>
                  <a:lnTo>
                    <a:pt x="999" y="1273"/>
                  </a:lnTo>
                  <a:lnTo>
                    <a:pt x="999" y="1276"/>
                  </a:lnTo>
                  <a:lnTo>
                    <a:pt x="999" y="1276"/>
                  </a:lnTo>
                  <a:lnTo>
                    <a:pt x="1001" y="1276"/>
                  </a:lnTo>
                  <a:lnTo>
                    <a:pt x="1001" y="1273"/>
                  </a:lnTo>
                  <a:lnTo>
                    <a:pt x="1001" y="1273"/>
                  </a:lnTo>
                  <a:lnTo>
                    <a:pt x="1001" y="1273"/>
                  </a:lnTo>
                  <a:lnTo>
                    <a:pt x="1001" y="1271"/>
                  </a:lnTo>
                  <a:lnTo>
                    <a:pt x="1001" y="1271"/>
                  </a:lnTo>
                  <a:lnTo>
                    <a:pt x="1001" y="1271"/>
                  </a:lnTo>
                  <a:lnTo>
                    <a:pt x="1001" y="1271"/>
                  </a:lnTo>
                  <a:lnTo>
                    <a:pt x="1001" y="1269"/>
                  </a:lnTo>
                  <a:lnTo>
                    <a:pt x="1001" y="1269"/>
                  </a:lnTo>
                  <a:lnTo>
                    <a:pt x="1001" y="1266"/>
                  </a:lnTo>
                  <a:lnTo>
                    <a:pt x="1001" y="1266"/>
                  </a:lnTo>
                  <a:lnTo>
                    <a:pt x="1001" y="1266"/>
                  </a:lnTo>
                  <a:lnTo>
                    <a:pt x="1001" y="1266"/>
                  </a:lnTo>
                  <a:lnTo>
                    <a:pt x="1004" y="1264"/>
                  </a:lnTo>
                  <a:lnTo>
                    <a:pt x="1004" y="1262"/>
                  </a:lnTo>
                  <a:lnTo>
                    <a:pt x="1004" y="1262"/>
                  </a:lnTo>
                  <a:lnTo>
                    <a:pt x="1006" y="1262"/>
                  </a:lnTo>
                  <a:lnTo>
                    <a:pt x="1006" y="1262"/>
                  </a:lnTo>
                  <a:lnTo>
                    <a:pt x="1006" y="1262"/>
                  </a:lnTo>
                  <a:lnTo>
                    <a:pt x="1006" y="1259"/>
                  </a:lnTo>
                  <a:lnTo>
                    <a:pt x="1006" y="1259"/>
                  </a:lnTo>
                  <a:lnTo>
                    <a:pt x="1006" y="1259"/>
                  </a:lnTo>
                  <a:lnTo>
                    <a:pt x="1006" y="1259"/>
                  </a:lnTo>
                  <a:lnTo>
                    <a:pt x="1006" y="1259"/>
                  </a:lnTo>
                  <a:lnTo>
                    <a:pt x="1004" y="1259"/>
                  </a:lnTo>
                  <a:lnTo>
                    <a:pt x="1004" y="1257"/>
                  </a:lnTo>
                  <a:lnTo>
                    <a:pt x="1004" y="1257"/>
                  </a:lnTo>
                  <a:lnTo>
                    <a:pt x="1004" y="1257"/>
                  </a:lnTo>
                  <a:lnTo>
                    <a:pt x="1004" y="1257"/>
                  </a:lnTo>
                  <a:lnTo>
                    <a:pt x="1006" y="1257"/>
                  </a:lnTo>
                  <a:lnTo>
                    <a:pt x="1006" y="1257"/>
                  </a:lnTo>
                  <a:lnTo>
                    <a:pt x="1006" y="1257"/>
                  </a:lnTo>
                  <a:lnTo>
                    <a:pt x="1006" y="1259"/>
                  </a:lnTo>
                  <a:lnTo>
                    <a:pt x="1006" y="1257"/>
                  </a:lnTo>
                  <a:lnTo>
                    <a:pt x="1006" y="1257"/>
                  </a:lnTo>
                  <a:lnTo>
                    <a:pt x="1006" y="1259"/>
                  </a:lnTo>
                  <a:lnTo>
                    <a:pt x="1006" y="1259"/>
                  </a:lnTo>
                  <a:lnTo>
                    <a:pt x="1006" y="1259"/>
                  </a:lnTo>
                  <a:lnTo>
                    <a:pt x="1009" y="1259"/>
                  </a:lnTo>
                  <a:lnTo>
                    <a:pt x="1009" y="1259"/>
                  </a:lnTo>
                  <a:lnTo>
                    <a:pt x="1009" y="1259"/>
                  </a:lnTo>
                  <a:lnTo>
                    <a:pt x="1011" y="1257"/>
                  </a:lnTo>
                  <a:lnTo>
                    <a:pt x="1011" y="1257"/>
                  </a:lnTo>
                  <a:lnTo>
                    <a:pt x="1016" y="1257"/>
                  </a:lnTo>
                  <a:lnTo>
                    <a:pt x="1016" y="1257"/>
                  </a:lnTo>
                  <a:lnTo>
                    <a:pt x="1016" y="1257"/>
                  </a:lnTo>
                  <a:lnTo>
                    <a:pt x="1016" y="1257"/>
                  </a:lnTo>
                  <a:lnTo>
                    <a:pt x="1013" y="1257"/>
                  </a:lnTo>
                  <a:lnTo>
                    <a:pt x="1013" y="1257"/>
                  </a:lnTo>
                  <a:lnTo>
                    <a:pt x="1013" y="1257"/>
                  </a:lnTo>
                  <a:lnTo>
                    <a:pt x="1013" y="1257"/>
                  </a:lnTo>
                  <a:lnTo>
                    <a:pt x="1013" y="1255"/>
                  </a:lnTo>
                  <a:lnTo>
                    <a:pt x="1013" y="1255"/>
                  </a:lnTo>
                  <a:lnTo>
                    <a:pt x="1013" y="1255"/>
                  </a:lnTo>
                  <a:lnTo>
                    <a:pt x="1013" y="1255"/>
                  </a:lnTo>
                  <a:lnTo>
                    <a:pt x="1013" y="1255"/>
                  </a:lnTo>
                  <a:lnTo>
                    <a:pt x="1011" y="1255"/>
                  </a:lnTo>
                  <a:lnTo>
                    <a:pt x="1011" y="1255"/>
                  </a:lnTo>
                  <a:lnTo>
                    <a:pt x="1011" y="1252"/>
                  </a:lnTo>
                  <a:lnTo>
                    <a:pt x="1011" y="1252"/>
                  </a:lnTo>
                  <a:lnTo>
                    <a:pt x="1009" y="1252"/>
                  </a:lnTo>
                  <a:lnTo>
                    <a:pt x="1004" y="1250"/>
                  </a:lnTo>
                  <a:lnTo>
                    <a:pt x="1001" y="1250"/>
                  </a:lnTo>
                  <a:lnTo>
                    <a:pt x="1001" y="1250"/>
                  </a:lnTo>
                  <a:lnTo>
                    <a:pt x="1001" y="1252"/>
                  </a:lnTo>
                  <a:lnTo>
                    <a:pt x="1001" y="1255"/>
                  </a:lnTo>
                  <a:lnTo>
                    <a:pt x="997" y="1255"/>
                  </a:lnTo>
                  <a:lnTo>
                    <a:pt x="997" y="1255"/>
                  </a:lnTo>
                  <a:lnTo>
                    <a:pt x="997" y="1252"/>
                  </a:lnTo>
                  <a:lnTo>
                    <a:pt x="997" y="1252"/>
                  </a:lnTo>
                  <a:lnTo>
                    <a:pt x="997" y="1250"/>
                  </a:lnTo>
                  <a:lnTo>
                    <a:pt x="994" y="1252"/>
                  </a:lnTo>
                  <a:lnTo>
                    <a:pt x="992" y="1252"/>
                  </a:lnTo>
                  <a:lnTo>
                    <a:pt x="990" y="1255"/>
                  </a:lnTo>
                  <a:lnTo>
                    <a:pt x="990" y="1255"/>
                  </a:lnTo>
                  <a:lnTo>
                    <a:pt x="987" y="1252"/>
                  </a:lnTo>
                  <a:lnTo>
                    <a:pt x="987" y="1250"/>
                  </a:lnTo>
                  <a:lnTo>
                    <a:pt x="987" y="1250"/>
                  </a:lnTo>
                  <a:lnTo>
                    <a:pt x="985" y="1250"/>
                  </a:lnTo>
                  <a:lnTo>
                    <a:pt x="983" y="1252"/>
                  </a:lnTo>
                  <a:lnTo>
                    <a:pt x="983" y="1252"/>
                  </a:lnTo>
                  <a:lnTo>
                    <a:pt x="983" y="1255"/>
                  </a:lnTo>
                  <a:lnTo>
                    <a:pt x="983" y="1255"/>
                  </a:lnTo>
                  <a:lnTo>
                    <a:pt x="975" y="1255"/>
                  </a:lnTo>
                  <a:lnTo>
                    <a:pt x="975" y="1255"/>
                  </a:lnTo>
                  <a:lnTo>
                    <a:pt x="975" y="1255"/>
                  </a:lnTo>
                  <a:lnTo>
                    <a:pt x="975" y="1257"/>
                  </a:lnTo>
                  <a:lnTo>
                    <a:pt x="975" y="1255"/>
                  </a:lnTo>
                  <a:lnTo>
                    <a:pt x="975" y="1255"/>
                  </a:lnTo>
                  <a:lnTo>
                    <a:pt x="980" y="1252"/>
                  </a:lnTo>
                  <a:lnTo>
                    <a:pt x="983" y="1250"/>
                  </a:lnTo>
                  <a:lnTo>
                    <a:pt x="985" y="1245"/>
                  </a:lnTo>
                  <a:lnTo>
                    <a:pt x="985" y="1245"/>
                  </a:lnTo>
                  <a:lnTo>
                    <a:pt x="987" y="1245"/>
                  </a:lnTo>
                  <a:lnTo>
                    <a:pt x="987" y="1245"/>
                  </a:lnTo>
                  <a:lnTo>
                    <a:pt x="987" y="1243"/>
                  </a:lnTo>
                  <a:lnTo>
                    <a:pt x="987" y="1243"/>
                  </a:lnTo>
                  <a:lnTo>
                    <a:pt x="985" y="1243"/>
                  </a:lnTo>
                  <a:lnTo>
                    <a:pt x="985" y="1243"/>
                  </a:lnTo>
                  <a:lnTo>
                    <a:pt x="985" y="1243"/>
                  </a:lnTo>
                  <a:lnTo>
                    <a:pt x="983" y="1243"/>
                  </a:lnTo>
                  <a:lnTo>
                    <a:pt x="983" y="1243"/>
                  </a:lnTo>
                  <a:lnTo>
                    <a:pt x="983" y="1243"/>
                  </a:lnTo>
                  <a:lnTo>
                    <a:pt x="983" y="1243"/>
                  </a:lnTo>
                  <a:lnTo>
                    <a:pt x="980" y="1243"/>
                  </a:lnTo>
                  <a:lnTo>
                    <a:pt x="980" y="1243"/>
                  </a:lnTo>
                  <a:lnTo>
                    <a:pt x="980" y="1243"/>
                  </a:lnTo>
                  <a:lnTo>
                    <a:pt x="980" y="1243"/>
                  </a:lnTo>
                  <a:lnTo>
                    <a:pt x="978" y="1240"/>
                  </a:lnTo>
                  <a:lnTo>
                    <a:pt x="975" y="1243"/>
                  </a:lnTo>
                  <a:lnTo>
                    <a:pt x="975" y="1243"/>
                  </a:lnTo>
                  <a:lnTo>
                    <a:pt x="975" y="1243"/>
                  </a:lnTo>
                  <a:lnTo>
                    <a:pt x="975" y="1245"/>
                  </a:lnTo>
                  <a:lnTo>
                    <a:pt x="975" y="1245"/>
                  </a:lnTo>
                  <a:lnTo>
                    <a:pt x="973" y="1245"/>
                  </a:lnTo>
                  <a:lnTo>
                    <a:pt x="973" y="1245"/>
                  </a:lnTo>
                  <a:lnTo>
                    <a:pt x="973" y="1245"/>
                  </a:lnTo>
                  <a:lnTo>
                    <a:pt x="973" y="1247"/>
                  </a:lnTo>
                  <a:lnTo>
                    <a:pt x="973" y="1247"/>
                  </a:lnTo>
                  <a:lnTo>
                    <a:pt x="973" y="1247"/>
                  </a:lnTo>
                  <a:lnTo>
                    <a:pt x="973" y="1247"/>
                  </a:lnTo>
                  <a:lnTo>
                    <a:pt x="973" y="1250"/>
                  </a:lnTo>
                  <a:lnTo>
                    <a:pt x="973" y="1250"/>
                  </a:lnTo>
                  <a:lnTo>
                    <a:pt x="971" y="1252"/>
                  </a:lnTo>
                  <a:lnTo>
                    <a:pt x="971" y="1252"/>
                  </a:lnTo>
                  <a:lnTo>
                    <a:pt x="968" y="1252"/>
                  </a:lnTo>
                  <a:lnTo>
                    <a:pt x="968" y="1252"/>
                  </a:lnTo>
                  <a:lnTo>
                    <a:pt x="971" y="1255"/>
                  </a:lnTo>
                  <a:lnTo>
                    <a:pt x="968" y="1255"/>
                  </a:lnTo>
                  <a:lnTo>
                    <a:pt x="968" y="1255"/>
                  </a:lnTo>
                  <a:lnTo>
                    <a:pt x="966" y="1257"/>
                  </a:lnTo>
                  <a:lnTo>
                    <a:pt x="968" y="1259"/>
                  </a:lnTo>
                  <a:lnTo>
                    <a:pt x="966" y="1259"/>
                  </a:lnTo>
                  <a:lnTo>
                    <a:pt x="964" y="1257"/>
                  </a:lnTo>
                  <a:lnTo>
                    <a:pt x="964" y="1257"/>
                  </a:lnTo>
                  <a:lnTo>
                    <a:pt x="961" y="1255"/>
                  </a:lnTo>
                  <a:lnTo>
                    <a:pt x="956" y="1255"/>
                  </a:lnTo>
                  <a:lnTo>
                    <a:pt x="956" y="1255"/>
                  </a:lnTo>
                  <a:lnTo>
                    <a:pt x="956" y="1252"/>
                  </a:lnTo>
                  <a:lnTo>
                    <a:pt x="956" y="1252"/>
                  </a:lnTo>
                  <a:lnTo>
                    <a:pt x="956" y="1252"/>
                  </a:lnTo>
                  <a:lnTo>
                    <a:pt x="954" y="1252"/>
                  </a:lnTo>
                  <a:lnTo>
                    <a:pt x="954" y="1252"/>
                  </a:lnTo>
                  <a:lnTo>
                    <a:pt x="954" y="1252"/>
                  </a:lnTo>
                  <a:lnTo>
                    <a:pt x="954" y="1252"/>
                  </a:lnTo>
                  <a:lnTo>
                    <a:pt x="954" y="1250"/>
                  </a:lnTo>
                  <a:lnTo>
                    <a:pt x="954" y="1252"/>
                  </a:lnTo>
                  <a:lnTo>
                    <a:pt x="954" y="1252"/>
                  </a:lnTo>
                  <a:lnTo>
                    <a:pt x="954" y="1250"/>
                  </a:lnTo>
                  <a:lnTo>
                    <a:pt x="952" y="1250"/>
                  </a:lnTo>
                  <a:lnTo>
                    <a:pt x="949" y="1247"/>
                  </a:lnTo>
                  <a:lnTo>
                    <a:pt x="949" y="1247"/>
                  </a:lnTo>
                  <a:lnTo>
                    <a:pt x="949" y="1247"/>
                  </a:lnTo>
                  <a:lnTo>
                    <a:pt x="949" y="1247"/>
                  </a:lnTo>
                  <a:lnTo>
                    <a:pt x="952" y="1247"/>
                  </a:lnTo>
                  <a:lnTo>
                    <a:pt x="952" y="1247"/>
                  </a:lnTo>
                  <a:lnTo>
                    <a:pt x="952" y="1247"/>
                  </a:lnTo>
                  <a:lnTo>
                    <a:pt x="956" y="1247"/>
                  </a:lnTo>
                  <a:lnTo>
                    <a:pt x="956" y="1247"/>
                  </a:lnTo>
                  <a:lnTo>
                    <a:pt x="956" y="1247"/>
                  </a:lnTo>
                  <a:lnTo>
                    <a:pt x="954" y="1247"/>
                  </a:lnTo>
                  <a:lnTo>
                    <a:pt x="952" y="1245"/>
                  </a:lnTo>
                  <a:lnTo>
                    <a:pt x="949" y="1245"/>
                  </a:lnTo>
                  <a:lnTo>
                    <a:pt x="947" y="1245"/>
                  </a:lnTo>
                  <a:lnTo>
                    <a:pt x="949" y="1245"/>
                  </a:lnTo>
                  <a:lnTo>
                    <a:pt x="949" y="1245"/>
                  </a:lnTo>
                  <a:lnTo>
                    <a:pt x="949" y="1245"/>
                  </a:lnTo>
                  <a:lnTo>
                    <a:pt x="947" y="1245"/>
                  </a:lnTo>
                  <a:lnTo>
                    <a:pt x="947" y="1245"/>
                  </a:lnTo>
                  <a:lnTo>
                    <a:pt x="947" y="1245"/>
                  </a:lnTo>
                  <a:lnTo>
                    <a:pt x="947" y="1245"/>
                  </a:lnTo>
                  <a:lnTo>
                    <a:pt x="947" y="1243"/>
                  </a:lnTo>
                  <a:lnTo>
                    <a:pt x="947" y="1243"/>
                  </a:lnTo>
                  <a:lnTo>
                    <a:pt x="947" y="1243"/>
                  </a:lnTo>
                  <a:lnTo>
                    <a:pt x="947" y="1243"/>
                  </a:lnTo>
                  <a:lnTo>
                    <a:pt x="947" y="1240"/>
                  </a:lnTo>
                  <a:lnTo>
                    <a:pt x="947" y="1240"/>
                  </a:lnTo>
                  <a:lnTo>
                    <a:pt x="947" y="1243"/>
                  </a:lnTo>
                  <a:lnTo>
                    <a:pt x="947" y="1243"/>
                  </a:lnTo>
                  <a:lnTo>
                    <a:pt x="947" y="1243"/>
                  </a:lnTo>
                  <a:lnTo>
                    <a:pt x="947" y="1243"/>
                  </a:lnTo>
                  <a:lnTo>
                    <a:pt x="945" y="1243"/>
                  </a:lnTo>
                  <a:lnTo>
                    <a:pt x="945" y="1243"/>
                  </a:lnTo>
                  <a:lnTo>
                    <a:pt x="945" y="1243"/>
                  </a:lnTo>
                  <a:lnTo>
                    <a:pt x="940" y="1245"/>
                  </a:lnTo>
                  <a:lnTo>
                    <a:pt x="938" y="1247"/>
                  </a:lnTo>
                  <a:lnTo>
                    <a:pt x="938" y="1247"/>
                  </a:lnTo>
                  <a:lnTo>
                    <a:pt x="938" y="1247"/>
                  </a:lnTo>
                  <a:lnTo>
                    <a:pt x="935" y="1245"/>
                  </a:lnTo>
                  <a:lnTo>
                    <a:pt x="933" y="1247"/>
                  </a:lnTo>
                  <a:lnTo>
                    <a:pt x="930" y="1247"/>
                  </a:lnTo>
                  <a:lnTo>
                    <a:pt x="930" y="1245"/>
                  </a:lnTo>
                  <a:lnTo>
                    <a:pt x="928" y="1245"/>
                  </a:lnTo>
                  <a:lnTo>
                    <a:pt x="930" y="1245"/>
                  </a:lnTo>
                  <a:lnTo>
                    <a:pt x="933" y="1245"/>
                  </a:lnTo>
                  <a:lnTo>
                    <a:pt x="935" y="1245"/>
                  </a:lnTo>
                  <a:lnTo>
                    <a:pt x="935" y="1245"/>
                  </a:lnTo>
                  <a:lnTo>
                    <a:pt x="938" y="1243"/>
                  </a:lnTo>
                  <a:lnTo>
                    <a:pt x="938" y="1243"/>
                  </a:lnTo>
                  <a:lnTo>
                    <a:pt x="942" y="1243"/>
                  </a:lnTo>
                  <a:lnTo>
                    <a:pt x="942" y="1240"/>
                  </a:lnTo>
                  <a:lnTo>
                    <a:pt x="930" y="1243"/>
                  </a:lnTo>
                  <a:lnTo>
                    <a:pt x="930" y="1243"/>
                  </a:lnTo>
                  <a:lnTo>
                    <a:pt x="930" y="1243"/>
                  </a:lnTo>
                  <a:lnTo>
                    <a:pt x="935" y="1238"/>
                  </a:lnTo>
                  <a:lnTo>
                    <a:pt x="938" y="1238"/>
                  </a:lnTo>
                  <a:lnTo>
                    <a:pt x="935" y="1236"/>
                  </a:lnTo>
                  <a:lnTo>
                    <a:pt x="935" y="1236"/>
                  </a:lnTo>
                  <a:lnTo>
                    <a:pt x="938" y="1236"/>
                  </a:lnTo>
                  <a:lnTo>
                    <a:pt x="938" y="1236"/>
                  </a:lnTo>
                  <a:lnTo>
                    <a:pt x="938" y="1238"/>
                  </a:lnTo>
                  <a:lnTo>
                    <a:pt x="940" y="1238"/>
                  </a:lnTo>
                  <a:lnTo>
                    <a:pt x="940" y="1238"/>
                  </a:lnTo>
                  <a:lnTo>
                    <a:pt x="940" y="1236"/>
                  </a:lnTo>
                  <a:lnTo>
                    <a:pt x="940" y="1236"/>
                  </a:lnTo>
                  <a:lnTo>
                    <a:pt x="940" y="1236"/>
                  </a:lnTo>
                  <a:lnTo>
                    <a:pt x="940" y="1233"/>
                  </a:lnTo>
                  <a:lnTo>
                    <a:pt x="940" y="1233"/>
                  </a:lnTo>
                  <a:lnTo>
                    <a:pt x="940" y="1233"/>
                  </a:lnTo>
                  <a:lnTo>
                    <a:pt x="940" y="1233"/>
                  </a:lnTo>
                  <a:lnTo>
                    <a:pt x="940" y="1233"/>
                  </a:lnTo>
                  <a:lnTo>
                    <a:pt x="942" y="1231"/>
                  </a:lnTo>
                  <a:lnTo>
                    <a:pt x="942" y="1231"/>
                  </a:lnTo>
                  <a:lnTo>
                    <a:pt x="942" y="1231"/>
                  </a:lnTo>
                  <a:lnTo>
                    <a:pt x="942" y="1231"/>
                  </a:lnTo>
                  <a:lnTo>
                    <a:pt x="945" y="1231"/>
                  </a:lnTo>
                  <a:lnTo>
                    <a:pt x="945" y="1229"/>
                  </a:lnTo>
                  <a:lnTo>
                    <a:pt x="945" y="1229"/>
                  </a:lnTo>
                  <a:lnTo>
                    <a:pt x="945" y="1229"/>
                  </a:lnTo>
                  <a:lnTo>
                    <a:pt x="945" y="1229"/>
                  </a:lnTo>
                  <a:lnTo>
                    <a:pt x="945" y="1229"/>
                  </a:lnTo>
                  <a:lnTo>
                    <a:pt x="947" y="1226"/>
                  </a:lnTo>
                  <a:lnTo>
                    <a:pt x="949" y="1224"/>
                  </a:lnTo>
                  <a:lnTo>
                    <a:pt x="947" y="1224"/>
                  </a:lnTo>
                  <a:lnTo>
                    <a:pt x="947" y="1224"/>
                  </a:lnTo>
                  <a:lnTo>
                    <a:pt x="947" y="1224"/>
                  </a:lnTo>
                  <a:lnTo>
                    <a:pt x="949" y="1224"/>
                  </a:lnTo>
                  <a:lnTo>
                    <a:pt x="949" y="1224"/>
                  </a:lnTo>
                  <a:lnTo>
                    <a:pt x="952" y="1217"/>
                  </a:lnTo>
                  <a:lnTo>
                    <a:pt x="952" y="1217"/>
                  </a:lnTo>
                  <a:lnTo>
                    <a:pt x="952" y="1217"/>
                  </a:lnTo>
                  <a:lnTo>
                    <a:pt x="952" y="1214"/>
                  </a:lnTo>
                  <a:lnTo>
                    <a:pt x="954" y="1214"/>
                  </a:lnTo>
                  <a:lnTo>
                    <a:pt x="954" y="1214"/>
                  </a:lnTo>
                  <a:lnTo>
                    <a:pt x="954" y="1214"/>
                  </a:lnTo>
                  <a:lnTo>
                    <a:pt x="956" y="1212"/>
                  </a:lnTo>
                  <a:lnTo>
                    <a:pt x="956" y="1212"/>
                  </a:lnTo>
                  <a:lnTo>
                    <a:pt x="954" y="1210"/>
                  </a:lnTo>
                  <a:lnTo>
                    <a:pt x="952" y="1207"/>
                  </a:lnTo>
                  <a:lnTo>
                    <a:pt x="949" y="1207"/>
                  </a:lnTo>
                  <a:lnTo>
                    <a:pt x="945" y="1207"/>
                  </a:lnTo>
                  <a:lnTo>
                    <a:pt x="940" y="1210"/>
                  </a:lnTo>
                  <a:lnTo>
                    <a:pt x="940" y="1212"/>
                  </a:lnTo>
                  <a:lnTo>
                    <a:pt x="940" y="1212"/>
                  </a:lnTo>
                  <a:lnTo>
                    <a:pt x="940" y="1212"/>
                  </a:lnTo>
                  <a:lnTo>
                    <a:pt x="938" y="1210"/>
                  </a:lnTo>
                  <a:lnTo>
                    <a:pt x="938" y="1210"/>
                  </a:lnTo>
                  <a:lnTo>
                    <a:pt x="935" y="1210"/>
                  </a:lnTo>
                  <a:lnTo>
                    <a:pt x="935" y="1210"/>
                  </a:lnTo>
                  <a:lnTo>
                    <a:pt x="938" y="1207"/>
                  </a:lnTo>
                  <a:lnTo>
                    <a:pt x="940" y="1207"/>
                  </a:lnTo>
                  <a:lnTo>
                    <a:pt x="940" y="1205"/>
                  </a:lnTo>
                  <a:lnTo>
                    <a:pt x="940" y="1205"/>
                  </a:lnTo>
                  <a:lnTo>
                    <a:pt x="940" y="1202"/>
                  </a:lnTo>
                  <a:lnTo>
                    <a:pt x="942" y="1202"/>
                  </a:lnTo>
                  <a:lnTo>
                    <a:pt x="940" y="1202"/>
                  </a:lnTo>
                  <a:lnTo>
                    <a:pt x="940" y="1200"/>
                  </a:lnTo>
                  <a:lnTo>
                    <a:pt x="940" y="1200"/>
                  </a:lnTo>
                  <a:lnTo>
                    <a:pt x="938" y="1200"/>
                  </a:lnTo>
                  <a:lnTo>
                    <a:pt x="938" y="1200"/>
                  </a:lnTo>
                  <a:lnTo>
                    <a:pt x="940" y="1200"/>
                  </a:lnTo>
                  <a:lnTo>
                    <a:pt x="942" y="1200"/>
                  </a:lnTo>
                  <a:lnTo>
                    <a:pt x="942" y="1198"/>
                  </a:lnTo>
                  <a:lnTo>
                    <a:pt x="942" y="1198"/>
                  </a:lnTo>
                  <a:lnTo>
                    <a:pt x="942" y="1200"/>
                  </a:lnTo>
                  <a:lnTo>
                    <a:pt x="945" y="1200"/>
                  </a:lnTo>
                  <a:lnTo>
                    <a:pt x="945" y="1198"/>
                  </a:lnTo>
                  <a:lnTo>
                    <a:pt x="945" y="1198"/>
                  </a:lnTo>
                  <a:lnTo>
                    <a:pt x="945" y="1198"/>
                  </a:lnTo>
                  <a:lnTo>
                    <a:pt x="945" y="1198"/>
                  </a:lnTo>
                  <a:lnTo>
                    <a:pt x="945" y="1198"/>
                  </a:lnTo>
                  <a:lnTo>
                    <a:pt x="945" y="1195"/>
                  </a:lnTo>
                  <a:lnTo>
                    <a:pt x="942" y="1195"/>
                  </a:lnTo>
                  <a:lnTo>
                    <a:pt x="940" y="1195"/>
                  </a:lnTo>
                  <a:lnTo>
                    <a:pt x="942" y="1195"/>
                  </a:lnTo>
                  <a:lnTo>
                    <a:pt x="942" y="1195"/>
                  </a:lnTo>
                  <a:lnTo>
                    <a:pt x="942" y="1193"/>
                  </a:lnTo>
                  <a:lnTo>
                    <a:pt x="942" y="1193"/>
                  </a:lnTo>
                  <a:lnTo>
                    <a:pt x="945" y="1195"/>
                  </a:lnTo>
                  <a:lnTo>
                    <a:pt x="945" y="1198"/>
                  </a:lnTo>
                  <a:lnTo>
                    <a:pt x="945" y="1198"/>
                  </a:lnTo>
                  <a:lnTo>
                    <a:pt x="945" y="1198"/>
                  </a:lnTo>
                  <a:lnTo>
                    <a:pt x="947" y="1200"/>
                  </a:lnTo>
                  <a:lnTo>
                    <a:pt x="949" y="1200"/>
                  </a:lnTo>
                  <a:lnTo>
                    <a:pt x="949" y="1200"/>
                  </a:lnTo>
                  <a:lnTo>
                    <a:pt x="952" y="1200"/>
                  </a:lnTo>
                  <a:lnTo>
                    <a:pt x="952" y="1202"/>
                  </a:lnTo>
                  <a:lnTo>
                    <a:pt x="952" y="1202"/>
                  </a:lnTo>
                  <a:lnTo>
                    <a:pt x="954" y="1205"/>
                  </a:lnTo>
                  <a:lnTo>
                    <a:pt x="956" y="1202"/>
                  </a:lnTo>
                  <a:lnTo>
                    <a:pt x="959" y="1202"/>
                  </a:lnTo>
                  <a:lnTo>
                    <a:pt x="959" y="1202"/>
                  </a:lnTo>
                  <a:lnTo>
                    <a:pt x="964" y="1202"/>
                  </a:lnTo>
                  <a:lnTo>
                    <a:pt x="968" y="1200"/>
                  </a:lnTo>
                  <a:lnTo>
                    <a:pt x="968" y="1200"/>
                  </a:lnTo>
                  <a:lnTo>
                    <a:pt x="968" y="1200"/>
                  </a:lnTo>
                  <a:lnTo>
                    <a:pt x="968" y="1198"/>
                  </a:lnTo>
                  <a:lnTo>
                    <a:pt x="968" y="1198"/>
                  </a:lnTo>
                  <a:lnTo>
                    <a:pt x="966" y="1195"/>
                  </a:lnTo>
                  <a:lnTo>
                    <a:pt x="964" y="1193"/>
                  </a:lnTo>
                  <a:lnTo>
                    <a:pt x="964" y="1193"/>
                  </a:lnTo>
                  <a:lnTo>
                    <a:pt x="964" y="1193"/>
                  </a:lnTo>
                  <a:lnTo>
                    <a:pt x="964" y="1193"/>
                  </a:lnTo>
                  <a:lnTo>
                    <a:pt x="964" y="1193"/>
                  </a:lnTo>
                  <a:lnTo>
                    <a:pt x="964" y="1195"/>
                  </a:lnTo>
                  <a:lnTo>
                    <a:pt x="961" y="1195"/>
                  </a:lnTo>
                  <a:lnTo>
                    <a:pt x="961" y="1195"/>
                  </a:lnTo>
                  <a:lnTo>
                    <a:pt x="961" y="1195"/>
                  </a:lnTo>
                  <a:lnTo>
                    <a:pt x="961" y="1193"/>
                  </a:lnTo>
                  <a:lnTo>
                    <a:pt x="961" y="1191"/>
                  </a:lnTo>
                  <a:lnTo>
                    <a:pt x="959" y="1186"/>
                  </a:lnTo>
                  <a:lnTo>
                    <a:pt x="961" y="1186"/>
                  </a:lnTo>
                  <a:lnTo>
                    <a:pt x="961" y="1186"/>
                  </a:lnTo>
                  <a:lnTo>
                    <a:pt x="961" y="1186"/>
                  </a:lnTo>
                  <a:lnTo>
                    <a:pt x="961" y="1184"/>
                  </a:lnTo>
                  <a:lnTo>
                    <a:pt x="959" y="1184"/>
                  </a:lnTo>
                  <a:lnTo>
                    <a:pt x="959" y="1184"/>
                  </a:lnTo>
                  <a:lnTo>
                    <a:pt x="959" y="1181"/>
                  </a:lnTo>
                  <a:lnTo>
                    <a:pt x="959" y="1181"/>
                  </a:lnTo>
                  <a:lnTo>
                    <a:pt x="959" y="1184"/>
                  </a:lnTo>
                  <a:lnTo>
                    <a:pt x="959" y="1184"/>
                  </a:lnTo>
                  <a:lnTo>
                    <a:pt x="959" y="1184"/>
                  </a:lnTo>
                  <a:lnTo>
                    <a:pt x="956" y="1184"/>
                  </a:lnTo>
                  <a:lnTo>
                    <a:pt x="956" y="1184"/>
                  </a:lnTo>
                  <a:lnTo>
                    <a:pt x="956" y="1184"/>
                  </a:lnTo>
                  <a:lnTo>
                    <a:pt x="956" y="1181"/>
                  </a:lnTo>
                  <a:lnTo>
                    <a:pt x="954" y="1181"/>
                  </a:lnTo>
                  <a:lnTo>
                    <a:pt x="954" y="1181"/>
                  </a:lnTo>
                  <a:lnTo>
                    <a:pt x="954" y="1184"/>
                  </a:lnTo>
                  <a:lnTo>
                    <a:pt x="954" y="1184"/>
                  </a:lnTo>
                  <a:lnTo>
                    <a:pt x="954" y="1186"/>
                  </a:lnTo>
                  <a:lnTo>
                    <a:pt x="956" y="1188"/>
                  </a:lnTo>
                  <a:lnTo>
                    <a:pt x="954" y="1188"/>
                  </a:lnTo>
                  <a:lnTo>
                    <a:pt x="954" y="1188"/>
                  </a:lnTo>
                  <a:lnTo>
                    <a:pt x="954" y="1188"/>
                  </a:lnTo>
                  <a:lnTo>
                    <a:pt x="954" y="1188"/>
                  </a:lnTo>
                  <a:lnTo>
                    <a:pt x="954" y="1188"/>
                  </a:lnTo>
                  <a:lnTo>
                    <a:pt x="954" y="1191"/>
                  </a:lnTo>
                  <a:lnTo>
                    <a:pt x="954" y="1191"/>
                  </a:lnTo>
                  <a:lnTo>
                    <a:pt x="954" y="1191"/>
                  </a:lnTo>
                  <a:lnTo>
                    <a:pt x="954" y="1191"/>
                  </a:lnTo>
                  <a:lnTo>
                    <a:pt x="954" y="1191"/>
                  </a:lnTo>
                  <a:lnTo>
                    <a:pt x="954" y="1191"/>
                  </a:lnTo>
                  <a:lnTo>
                    <a:pt x="954" y="1191"/>
                  </a:lnTo>
                  <a:lnTo>
                    <a:pt x="952" y="1191"/>
                  </a:lnTo>
                  <a:lnTo>
                    <a:pt x="952" y="1188"/>
                  </a:lnTo>
                  <a:lnTo>
                    <a:pt x="952" y="1188"/>
                  </a:lnTo>
                  <a:lnTo>
                    <a:pt x="952" y="1188"/>
                  </a:lnTo>
                  <a:lnTo>
                    <a:pt x="949" y="1188"/>
                  </a:lnTo>
                  <a:lnTo>
                    <a:pt x="949" y="1188"/>
                  </a:lnTo>
                  <a:lnTo>
                    <a:pt x="949" y="1188"/>
                  </a:lnTo>
                  <a:lnTo>
                    <a:pt x="949" y="1188"/>
                  </a:lnTo>
                  <a:lnTo>
                    <a:pt x="952" y="1186"/>
                  </a:lnTo>
                  <a:lnTo>
                    <a:pt x="952" y="1186"/>
                  </a:lnTo>
                  <a:lnTo>
                    <a:pt x="952" y="1186"/>
                  </a:lnTo>
                  <a:lnTo>
                    <a:pt x="952" y="1184"/>
                  </a:lnTo>
                  <a:lnTo>
                    <a:pt x="952" y="1184"/>
                  </a:lnTo>
                  <a:lnTo>
                    <a:pt x="952" y="1181"/>
                  </a:lnTo>
                  <a:lnTo>
                    <a:pt x="952" y="1181"/>
                  </a:lnTo>
                  <a:lnTo>
                    <a:pt x="952" y="1181"/>
                  </a:lnTo>
                  <a:lnTo>
                    <a:pt x="949" y="1181"/>
                  </a:lnTo>
                  <a:lnTo>
                    <a:pt x="949" y="1181"/>
                  </a:lnTo>
                  <a:lnTo>
                    <a:pt x="949" y="1181"/>
                  </a:lnTo>
                  <a:lnTo>
                    <a:pt x="949" y="1181"/>
                  </a:lnTo>
                  <a:lnTo>
                    <a:pt x="949" y="1179"/>
                  </a:lnTo>
                  <a:lnTo>
                    <a:pt x="949" y="1179"/>
                  </a:lnTo>
                  <a:lnTo>
                    <a:pt x="949" y="1181"/>
                  </a:lnTo>
                  <a:lnTo>
                    <a:pt x="949" y="1181"/>
                  </a:lnTo>
                  <a:lnTo>
                    <a:pt x="949" y="1179"/>
                  </a:lnTo>
                  <a:lnTo>
                    <a:pt x="949" y="1179"/>
                  </a:lnTo>
                  <a:lnTo>
                    <a:pt x="949" y="1179"/>
                  </a:lnTo>
                  <a:lnTo>
                    <a:pt x="945" y="1176"/>
                  </a:lnTo>
                  <a:lnTo>
                    <a:pt x="945" y="1176"/>
                  </a:lnTo>
                  <a:lnTo>
                    <a:pt x="945" y="1176"/>
                  </a:lnTo>
                  <a:lnTo>
                    <a:pt x="947" y="1176"/>
                  </a:lnTo>
                  <a:lnTo>
                    <a:pt x="947" y="1176"/>
                  </a:lnTo>
                  <a:lnTo>
                    <a:pt x="947" y="1176"/>
                  </a:lnTo>
                  <a:lnTo>
                    <a:pt x="947" y="1174"/>
                  </a:lnTo>
                  <a:lnTo>
                    <a:pt x="947" y="1174"/>
                  </a:lnTo>
                  <a:lnTo>
                    <a:pt x="947" y="1174"/>
                  </a:lnTo>
                  <a:lnTo>
                    <a:pt x="945" y="1174"/>
                  </a:lnTo>
                  <a:lnTo>
                    <a:pt x="945" y="1174"/>
                  </a:lnTo>
                  <a:lnTo>
                    <a:pt x="945" y="1174"/>
                  </a:lnTo>
                  <a:lnTo>
                    <a:pt x="942" y="1172"/>
                  </a:lnTo>
                  <a:lnTo>
                    <a:pt x="940" y="1172"/>
                  </a:lnTo>
                  <a:lnTo>
                    <a:pt x="942" y="1172"/>
                  </a:lnTo>
                  <a:lnTo>
                    <a:pt x="942" y="1172"/>
                  </a:lnTo>
                  <a:lnTo>
                    <a:pt x="942" y="1172"/>
                  </a:lnTo>
                  <a:lnTo>
                    <a:pt x="942" y="1172"/>
                  </a:lnTo>
                  <a:lnTo>
                    <a:pt x="942" y="1169"/>
                  </a:lnTo>
                  <a:lnTo>
                    <a:pt x="942" y="1169"/>
                  </a:lnTo>
                  <a:lnTo>
                    <a:pt x="942" y="1169"/>
                  </a:lnTo>
                  <a:lnTo>
                    <a:pt x="942" y="1169"/>
                  </a:lnTo>
                  <a:lnTo>
                    <a:pt x="942" y="1169"/>
                  </a:lnTo>
                  <a:lnTo>
                    <a:pt x="940" y="1169"/>
                  </a:lnTo>
                  <a:lnTo>
                    <a:pt x="940" y="1167"/>
                  </a:lnTo>
                  <a:lnTo>
                    <a:pt x="940" y="1167"/>
                  </a:lnTo>
                  <a:lnTo>
                    <a:pt x="940" y="1165"/>
                  </a:lnTo>
                  <a:lnTo>
                    <a:pt x="940" y="1165"/>
                  </a:lnTo>
                  <a:lnTo>
                    <a:pt x="940" y="1165"/>
                  </a:lnTo>
                  <a:lnTo>
                    <a:pt x="942" y="1165"/>
                  </a:lnTo>
                  <a:lnTo>
                    <a:pt x="942" y="1165"/>
                  </a:lnTo>
                  <a:lnTo>
                    <a:pt x="942" y="1165"/>
                  </a:lnTo>
                  <a:lnTo>
                    <a:pt x="945" y="1165"/>
                  </a:lnTo>
                  <a:lnTo>
                    <a:pt x="942" y="1162"/>
                  </a:lnTo>
                  <a:lnTo>
                    <a:pt x="942" y="1162"/>
                  </a:lnTo>
                  <a:lnTo>
                    <a:pt x="940" y="1160"/>
                  </a:lnTo>
                  <a:lnTo>
                    <a:pt x="940" y="1162"/>
                  </a:lnTo>
                  <a:lnTo>
                    <a:pt x="940" y="1165"/>
                  </a:lnTo>
                  <a:lnTo>
                    <a:pt x="940" y="1165"/>
                  </a:lnTo>
                  <a:lnTo>
                    <a:pt x="938" y="1165"/>
                  </a:lnTo>
                  <a:lnTo>
                    <a:pt x="938" y="1162"/>
                  </a:lnTo>
                  <a:lnTo>
                    <a:pt x="938" y="1162"/>
                  </a:lnTo>
                  <a:lnTo>
                    <a:pt x="938" y="1162"/>
                  </a:lnTo>
                  <a:lnTo>
                    <a:pt x="938" y="1160"/>
                  </a:lnTo>
                  <a:lnTo>
                    <a:pt x="938" y="1160"/>
                  </a:lnTo>
                  <a:lnTo>
                    <a:pt x="938" y="1160"/>
                  </a:lnTo>
                  <a:lnTo>
                    <a:pt x="938" y="1160"/>
                  </a:lnTo>
                  <a:lnTo>
                    <a:pt x="935" y="1158"/>
                  </a:lnTo>
                  <a:lnTo>
                    <a:pt x="935" y="1158"/>
                  </a:lnTo>
                  <a:lnTo>
                    <a:pt x="935" y="1158"/>
                  </a:lnTo>
                  <a:lnTo>
                    <a:pt x="935" y="1158"/>
                  </a:lnTo>
                  <a:lnTo>
                    <a:pt x="935" y="1158"/>
                  </a:lnTo>
                  <a:lnTo>
                    <a:pt x="935" y="1158"/>
                  </a:lnTo>
                  <a:lnTo>
                    <a:pt x="928" y="1155"/>
                  </a:lnTo>
                  <a:lnTo>
                    <a:pt x="928" y="1158"/>
                  </a:lnTo>
                  <a:lnTo>
                    <a:pt x="926" y="1158"/>
                  </a:lnTo>
                  <a:lnTo>
                    <a:pt x="928" y="1155"/>
                  </a:lnTo>
                  <a:lnTo>
                    <a:pt x="926" y="1158"/>
                  </a:lnTo>
                  <a:lnTo>
                    <a:pt x="926" y="1155"/>
                  </a:lnTo>
                  <a:lnTo>
                    <a:pt x="926" y="1155"/>
                  </a:lnTo>
                  <a:lnTo>
                    <a:pt x="928" y="1155"/>
                  </a:lnTo>
                  <a:lnTo>
                    <a:pt x="926" y="1153"/>
                  </a:lnTo>
                  <a:lnTo>
                    <a:pt x="926" y="1153"/>
                  </a:lnTo>
                  <a:lnTo>
                    <a:pt x="926" y="1153"/>
                  </a:lnTo>
                  <a:lnTo>
                    <a:pt x="926" y="1153"/>
                  </a:lnTo>
                  <a:lnTo>
                    <a:pt x="926" y="1153"/>
                  </a:lnTo>
                  <a:lnTo>
                    <a:pt x="926" y="1150"/>
                  </a:lnTo>
                  <a:lnTo>
                    <a:pt x="926" y="1153"/>
                  </a:lnTo>
                  <a:lnTo>
                    <a:pt x="926" y="1150"/>
                  </a:lnTo>
                  <a:lnTo>
                    <a:pt x="926" y="1150"/>
                  </a:lnTo>
                  <a:lnTo>
                    <a:pt x="926" y="1150"/>
                  </a:lnTo>
                  <a:lnTo>
                    <a:pt x="926" y="1150"/>
                  </a:lnTo>
                  <a:lnTo>
                    <a:pt x="926" y="1148"/>
                  </a:lnTo>
                  <a:lnTo>
                    <a:pt x="923" y="1148"/>
                  </a:lnTo>
                  <a:lnTo>
                    <a:pt x="923" y="1148"/>
                  </a:lnTo>
                  <a:lnTo>
                    <a:pt x="921" y="1146"/>
                  </a:lnTo>
                  <a:lnTo>
                    <a:pt x="916" y="1146"/>
                  </a:lnTo>
                  <a:lnTo>
                    <a:pt x="914" y="1143"/>
                  </a:lnTo>
                  <a:lnTo>
                    <a:pt x="914" y="1143"/>
                  </a:lnTo>
                  <a:lnTo>
                    <a:pt x="914" y="1141"/>
                  </a:lnTo>
                  <a:lnTo>
                    <a:pt x="914" y="1141"/>
                  </a:lnTo>
                  <a:lnTo>
                    <a:pt x="914" y="1141"/>
                  </a:lnTo>
                  <a:lnTo>
                    <a:pt x="916" y="1143"/>
                  </a:lnTo>
                  <a:lnTo>
                    <a:pt x="916" y="1143"/>
                  </a:lnTo>
                  <a:lnTo>
                    <a:pt x="919" y="1143"/>
                  </a:lnTo>
                  <a:lnTo>
                    <a:pt x="919" y="1143"/>
                  </a:lnTo>
                  <a:lnTo>
                    <a:pt x="919" y="1141"/>
                  </a:lnTo>
                  <a:lnTo>
                    <a:pt x="919" y="1141"/>
                  </a:lnTo>
                  <a:lnTo>
                    <a:pt x="919" y="1141"/>
                  </a:lnTo>
                  <a:lnTo>
                    <a:pt x="916" y="1139"/>
                  </a:lnTo>
                  <a:lnTo>
                    <a:pt x="916" y="1136"/>
                  </a:lnTo>
                  <a:lnTo>
                    <a:pt x="916" y="1136"/>
                  </a:lnTo>
                  <a:lnTo>
                    <a:pt x="916" y="1134"/>
                  </a:lnTo>
                  <a:lnTo>
                    <a:pt x="916" y="1131"/>
                  </a:lnTo>
                  <a:lnTo>
                    <a:pt x="916" y="1129"/>
                  </a:lnTo>
                  <a:lnTo>
                    <a:pt x="916" y="1127"/>
                  </a:lnTo>
                  <a:lnTo>
                    <a:pt x="916" y="1127"/>
                  </a:lnTo>
                  <a:lnTo>
                    <a:pt x="916" y="1124"/>
                  </a:lnTo>
                  <a:lnTo>
                    <a:pt x="916" y="1124"/>
                  </a:lnTo>
                  <a:lnTo>
                    <a:pt x="916" y="1122"/>
                  </a:lnTo>
                  <a:lnTo>
                    <a:pt x="916" y="1122"/>
                  </a:lnTo>
                  <a:lnTo>
                    <a:pt x="916" y="1120"/>
                  </a:lnTo>
                  <a:lnTo>
                    <a:pt x="916" y="1120"/>
                  </a:lnTo>
                  <a:lnTo>
                    <a:pt x="916" y="1120"/>
                  </a:lnTo>
                  <a:lnTo>
                    <a:pt x="916" y="1120"/>
                  </a:lnTo>
                  <a:lnTo>
                    <a:pt x="916" y="1120"/>
                  </a:lnTo>
                  <a:lnTo>
                    <a:pt x="916" y="1117"/>
                  </a:lnTo>
                  <a:lnTo>
                    <a:pt x="916" y="1117"/>
                  </a:lnTo>
                  <a:lnTo>
                    <a:pt x="916" y="1115"/>
                  </a:lnTo>
                  <a:lnTo>
                    <a:pt x="916" y="1115"/>
                  </a:lnTo>
                  <a:lnTo>
                    <a:pt x="914" y="1113"/>
                  </a:lnTo>
                  <a:lnTo>
                    <a:pt x="914" y="1110"/>
                  </a:lnTo>
                  <a:lnTo>
                    <a:pt x="914" y="1110"/>
                  </a:lnTo>
                  <a:lnTo>
                    <a:pt x="914" y="1108"/>
                  </a:lnTo>
                  <a:lnTo>
                    <a:pt x="912" y="1108"/>
                  </a:lnTo>
                  <a:lnTo>
                    <a:pt x="912" y="1103"/>
                  </a:lnTo>
                  <a:lnTo>
                    <a:pt x="912" y="1103"/>
                  </a:lnTo>
                  <a:lnTo>
                    <a:pt x="909" y="1103"/>
                  </a:lnTo>
                  <a:lnTo>
                    <a:pt x="909" y="1101"/>
                  </a:lnTo>
                  <a:lnTo>
                    <a:pt x="912" y="1101"/>
                  </a:lnTo>
                  <a:lnTo>
                    <a:pt x="909" y="1101"/>
                  </a:lnTo>
                  <a:lnTo>
                    <a:pt x="909" y="1098"/>
                  </a:lnTo>
                  <a:lnTo>
                    <a:pt x="909" y="1098"/>
                  </a:lnTo>
                  <a:lnTo>
                    <a:pt x="909" y="1098"/>
                  </a:lnTo>
                  <a:lnTo>
                    <a:pt x="907" y="1098"/>
                  </a:lnTo>
                  <a:lnTo>
                    <a:pt x="904" y="1096"/>
                  </a:lnTo>
                  <a:lnTo>
                    <a:pt x="904" y="1096"/>
                  </a:lnTo>
                  <a:lnTo>
                    <a:pt x="904" y="1096"/>
                  </a:lnTo>
                  <a:lnTo>
                    <a:pt x="904" y="1094"/>
                  </a:lnTo>
                  <a:lnTo>
                    <a:pt x="904" y="1094"/>
                  </a:lnTo>
                  <a:lnTo>
                    <a:pt x="904" y="1094"/>
                  </a:lnTo>
                  <a:lnTo>
                    <a:pt x="904" y="1094"/>
                  </a:lnTo>
                  <a:lnTo>
                    <a:pt x="902" y="1091"/>
                  </a:lnTo>
                  <a:lnTo>
                    <a:pt x="902" y="1091"/>
                  </a:lnTo>
                  <a:lnTo>
                    <a:pt x="902" y="1091"/>
                  </a:lnTo>
                  <a:lnTo>
                    <a:pt x="902" y="1091"/>
                  </a:lnTo>
                  <a:lnTo>
                    <a:pt x="902" y="1089"/>
                  </a:lnTo>
                  <a:lnTo>
                    <a:pt x="900" y="1089"/>
                  </a:lnTo>
                  <a:lnTo>
                    <a:pt x="897" y="1086"/>
                  </a:lnTo>
                  <a:lnTo>
                    <a:pt x="897" y="1086"/>
                  </a:lnTo>
                  <a:lnTo>
                    <a:pt x="897" y="1086"/>
                  </a:lnTo>
                  <a:lnTo>
                    <a:pt x="897" y="1084"/>
                  </a:lnTo>
                  <a:lnTo>
                    <a:pt x="895" y="1084"/>
                  </a:lnTo>
                  <a:lnTo>
                    <a:pt x="893" y="1084"/>
                  </a:lnTo>
                  <a:lnTo>
                    <a:pt x="888" y="1082"/>
                  </a:lnTo>
                  <a:lnTo>
                    <a:pt x="885" y="1077"/>
                  </a:lnTo>
                  <a:lnTo>
                    <a:pt x="883" y="1075"/>
                  </a:lnTo>
                  <a:lnTo>
                    <a:pt x="883" y="1075"/>
                  </a:lnTo>
                  <a:lnTo>
                    <a:pt x="885" y="1070"/>
                  </a:lnTo>
                  <a:lnTo>
                    <a:pt x="885" y="1070"/>
                  </a:lnTo>
                  <a:lnTo>
                    <a:pt x="885" y="1068"/>
                  </a:lnTo>
                  <a:lnTo>
                    <a:pt x="885" y="1065"/>
                  </a:lnTo>
                  <a:lnTo>
                    <a:pt x="883" y="1063"/>
                  </a:lnTo>
                  <a:lnTo>
                    <a:pt x="881" y="1063"/>
                  </a:lnTo>
                  <a:lnTo>
                    <a:pt x="881" y="1065"/>
                  </a:lnTo>
                  <a:lnTo>
                    <a:pt x="881" y="1065"/>
                  </a:lnTo>
                  <a:lnTo>
                    <a:pt x="881" y="1068"/>
                  </a:lnTo>
                  <a:lnTo>
                    <a:pt x="878" y="1068"/>
                  </a:lnTo>
                  <a:lnTo>
                    <a:pt x="878" y="1068"/>
                  </a:lnTo>
                  <a:lnTo>
                    <a:pt x="876" y="1065"/>
                  </a:lnTo>
                  <a:lnTo>
                    <a:pt x="876" y="1065"/>
                  </a:lnTo>
                  <a:lnTo>
                    <a:pt x="874" y="1063"/>
                  </a:lnTo>
                  <a:lnTo>
                    <a:pt x="874" y="1065"/>
                  </a:lnTo>
                  <a:lnTo>
                    <a:pt x="871" y="1065"/>
                  </a:lnTo>
                  <a:lnTo>
                    <a:pt x="871" y="1065"/>
                  </a:lnTo>
                  <a:lnTo>
                    <a:pt x="871" y="1063"/>
                  </a:lnTo>
                  <a:lnTo>
                    <a:pt x="871" y="1063"/>
                  </a:lnTo>
                  <a:lnTo>
                    <a:pt x="869" y="1065"/>
                  </a:lnTo>
                  <a:lnTo>
                    <a:pt x="869" y="1068"/>
                  </a:lnTo>
                  <a:lnTo>
                    <a:pt x="869" y="1070"/>
                  </a:lnTo>
                  <a:lnTo>
                    <a:pt x="867" y="1075"/>
                  </a:lnTo>
                  <a:lnTo>
                    <a:pt x="864" y="1075"/>
                  </a:lnTo>
                  <a:lnTo>
                    <a:pt x="864" y="1075"/>
                  </a:lnTo>
                  <a:lnTo>
                    <a:pt x="867" y="1070"/>
                  </a:lnTo>
                  <a:lnTo>
                    <a:pt x="864" y="1070"/>
                  </a:lnTo>
                  <a:lnTo>
                    <a:pt x="864" y="1068"/>
                  </a:lnTo>
                  <a:lnTo>
                    <a:pt x="864" y="1068"/>
                  </a:lnTo>
                  <a:lnTo>
                    <a:pt x="864" y="1065"/>
                  </a:lnTo>
                  <a:lnTo>
                    <a:pt x="864" y="1065"/>
                  </a:lnTo>
                  <a:lnTo>
                    <a:pt x="864" y="1065"/>
                  </a:lnTo>
                  <a:lnTo>
                    <a:pt x="864" y="1065"/>
                  </a:lnTo>
                  <a:lnTo>
                    <a:pt x="867" y="1065"/>
                  </a:lnTo>
                  <a:lnTo>
                    <a:pt x="867" y="1065"/>
                  </a:lnTo>
                  <a:lnTo>
                    <a:pt x="867" y="1065"/>
                  </a:lnTo>
                  <a:lnTo>
                    <a:pt x="867" y="1063"/>
                  </a:lnTo>
                  <a:lnTo>
                    <a:pt x="864" y="1063"/>
                  </a:lnTo>
                  <a:lnTo>
                    <a:pt x="864" y="1063"/>
                  </a:lnTo>
                  <a:lnTo>
                    <a:pt x="864" y="1063"/>
                  </a:lnTo>
                  <a:lnTo>
                    <a:pt x="864" y="1063"/>
                  </a:lnTo>
                  <a:lnTo>
                    <a:pt x="864" y="1063"/>
                  </a:lnTo>
                  <a:lnTo>
                    <a:pt x="864" y="1065"/>
                  </a:lnTo>
                  <a:lnTo>
                    <a:pt x="862" y="1063"/>
                  </a:lnTo>
                  <a:lnTo>
                    <a:pt x="862" y="1063"/>
                  </a:lnTo>
                  <a:lnTo>
                    <a:pt x="862" y="1063"/>
                  </a:lnTo>
                  <a:lnTo>
                    <a:pt x="862" y="1060"/>
                  </a:lnTo>
                  <a:lnTo>
                    <a:pt x="862" y="1060"/>
                  </a:lnTo>
                  <a:lnTo>
                    <a:pt x="862" y="1063"/>
                  </a:lnTo>
                  <a:lnTo>
                    <a:pt x="862" y="1063"/>
                  </a:lnTo>
                  <a:lnTo>
                    <a:pt x="862" y="1065"/>
                  </a:lnTo>
                  <a:lnTo>
                    <a:pt x="859" y="1068"/>
                  </a:lnTo>
                  <a:lnTo>
                    <a:pt x="859" y="1070"/>
                  </a:lnTo>
                  <a:lnTo>
                    <a:pt x="859" y="1068"/>
                  </a:lnTo>
                  <a:lnTo>
                    <a:pt x="859" y="1068"/>
                  </a:lnTo>
                  <a:lnTo>
                    <a:pt x="859" y="1068"/>
                  </a:lnTo>
                  <a:lnTo>
                    <a:pt x="859" y="1068"/>
                  </a:lnTo>
                  <a:lnTo>
                    <a:pt x="859" y="1068"/>
                  </a:lnTo>
                  <a:lnTo>
                    <a:pt x="859" y="1065"/>
                  </a:lnTo>
                  <a:lnTo>
                    <a:pt x="859" y="1065"/>
                  </a:lnTo>
                  <a:lnTo>
                    <a:pt x="857" y="1063"/>
                  </a:lnTo>
                  <a:lnTo>
                    <a:pt x="859" y="1060"/>
                  </a:lnTo>
                  <a:lnTo>
                    <a:pt x="859" y="1060"/>
                  </a:lnTo>
                  <a:lnTo>
                    <a:pt x="862" y="1058"/>
                  </a:lnTo>
                  <a:lnTo>
                    <a:pt x="862" y="1058"/>
                  </a:lnTo>
                  <a:lnTo>
                    <a:pt x="862" y="1058"/>
                  </a:lnTo>
                  <a:lnTo>
                    <a:pt x="862" y="1056"/>
                  </a:lnTo>
                  <a:lnTo>
                    <a:pt x="862" y="1056"/>
                  </a:lnTo>
                  <a:lnTo>
                    <a:pt x="862" y="1056"/>
                  </a:lnTo>
                  <a:lnTo>
                    <a:pt x="862" y="1056"/>
                  </a:lnTo>
                  <a:lnTo>
                    <a:pt x="862" y="1053"/>
                  </a:lnTo>
                  <a:lnTo>
                    <a:pt x="862" y="1053"/>
                  </a:lnTo>
                  <a:lnTo>
                    <a:pt x="864" y="1053"/>
                  </a:lnTo>
                  <a:lnTo>
                    <a:pt x="864" y="1053"/>
                  </a:lnTo>
                  <a:lnTo>
                    <a:pt x="864" y="1051"/>
                  </a:lnTo>
                  <a:lnTo>
                    <a:pt x="864" y="1051"/>
                  </a:lnTo>
                  <a:lnTo>
                    <a:pt x="862" y="1051"/>
                  </a:lnTo>
                  <a:lnTo>
                    <a:pt x="862" y="1049"/>
                  </a:lnTo>
                  <a:lnTo>
                    <a:pt x="862" y="1049"/>
                  </a:lnTo>
                  <a:lnTo>
                    <a:pt x="859" y="1049"/>
                  </a:lnTo>
                  <a:lnTo>
                    <a:pt x="859" y="1046"/>
                  </a:lnTo>
                  <a:lnTo>
                    <a:pt x="859" y="1046"/>
                  </a:lnTo>
                  <a:lnTo>
                    <a:pt x="841" y="1051"/>
                  </a:lnTo>
                  <a:lnTo>
                    <a:pt x="841" y="1053"/>
                  </a:lnTo>
                  <a:lnTo>
                    <a:pt x="841" y="1053"/>
                  </a:lnTo>
                  <a:lnTo>
                    <a:pt x="841" y="1053"/>
                  </a:lnTo>
                  <a:lnTo>
                    <a:pt x="841" y="1053"/>
                  </a:lnTo>
                  <a:lnTo>
                    <a:pt x="841" y="1053"/>
                  </a:lnTo>
                  <a:lnTo>
                    <a:pt x="841" y="1056"/>
                  </a:lnTo>
                  <a:lnTo>
                    <a:pt x="838" y="1056"/>
                  </a:lnTo>
                  <a:lnTo>
                    <a:pt x="841" y="1056"/>
                  </a:lnTo>
                  <a:lnTo>
                    <a:pt x="841" y="1058"/>
                  </a:lnTo>
                  <a:lnTo>
                    <a:pt x="841" y="1058"/>
                  </a:lnTo>
                  <a:lnTo>
                    <a:pt x="841" y="1058"/>
                  </a:lnTo>
                  <a:lnTo>
                    <a:pt x="841" y="1058"/>
                  </a:lnTo>
                  <a:lnTo>
                    <a:pt x="841" y="1058"/>
                  </a:lnTo>
                  <a:lnTo>
                    <a:pt x="841" y="1060"/>
                  </a:lnTo>
                  <a:lnTo>
                    <a:pt x="841" y="1060"/>
                  </a:lnTo>
                  <a:lnTo>
                    <a:pt x="843" y="1060"/>
                  </a:lnTo>
                  <a:lnTo>
                    <a:pt x="843" y="1060"/>
                  </a:lnTo>
                  <a:lnTo>
                    <a:pt x="843" y="1060"/>
                  </a:lnTo>
                  <a:lnTo>
                    <a:pt x="852" y="1060"/>
                  </a:lnTo>
                  <a:lnTo>
                    <a:pt x="852" y="1060"/>
                  </a:lnTo>
                  <a:lnTo>
                    <a:pt x="855" y="1060"/>
                  </a:lnTo>
                  <a:lnTo>
                    <a:pt x="857" y="1058"/>
                  </a:lnTo>
                  <a:lnTo>
                    <a:pt x="857" y="1058"/>
                  </a:lnTo>
                  <a:lnTo>
                    <a:pt x="857" y="1060"/>
                  </a:lnTo>
                  <a:lnTo>
                    <a:pt x="855" y="1060"/>
                  </a:lnTo>
                  <a:lnTo>
                    <a:pt x="855" y="1063"/>
                  </a:lnTo>
                  <a:lnTo>
                    <a:pt x="852" y="1060"/>
                  </a:lnTo>
                  <a:lnTo>
                    <a:pt x="852" y="1060"/>
                  </a:lnTo>
                  <a:lnTo>
                    <a:pt x="848" y="1060"/>
                  </a:lnTo>
                  <a:lnTo>
                    <a:pt x="848" y="1060"/>
                  </a:lnTo>
                  <a:lnTo>
                    <a:pt x="845" y="1060"/>
                  </a:lnTo>
                  <a:lnTo>
                    <a:pt x="845" y="1060"/>
                  </a:lnTo>
                  <a:lnTo>
                    <a:pt x="845" y="1060"/>
                  </a:lnTo>
                  <a:lnTo>
                    <a:pt x="843" y="1063"/>
                  </a:lnTo>
                  <a:lnTo>
                    <a:pt x="841" y="1063"/>
                  </a:lnTo>
                  <a:lnTo>
                    <a:pt x="841" y="1063"/>
                  </a:lnTo>
                  <a:lnTo>
                    <a:pt x="841" y="1065"/>
                  </a:lnTo>
                  <a:lnTo>
                    <a:pt x="841" y="1065"/>
                  </a:lnTo>
                  <a:lnTo>
                    <a:pt x="841" y="1068"/>
                  </a:lnTo>
                  <a:lnTo>
                    <a:pt x="838" y="1068"/>
                  </a:lnTo>
                  <a:lnTo>
                    <a:pt x="838" y="1068"/>
                  </a:lnTo>
                  <a:lnTo>
                    <a:pt x="838" y="1070"/>
                  </a:lnTo>
                  <a:lnTo>
                    <a:pt x="841" y="1070"/>
                  </a:lnTo>
                  <a:lnTo>
                    <a:pt x="841" y="1070"/>
                  </a:lnTo>
                  <a:lnTo>
                    <a:pt x="841" y="1072"/>
                  </a:lnTo>
                  <a:lnTo>
                    <a:pt x="838" y="1072"/>
                  </a:lnTo>
                  <a:lnTo>
                    <a:pt x="833" y="1072"/>
                  </a:lnTo>
                  <a:lnTo>
                    <a:pt x="833" y="1072"/>
                  </a:lnTo>
                  <a:lnTo>
                    <a:pt x="831" y="1075"/>
                  </a:lnTo>
                  <a:lnTo>
                    <a:pt x="831" y="1075"/>
                  </a:lnTo>
                  <a:lnTo>
                    <a:pt x="831" y="1075"/>
                  </a:lnTo>
                  <a:lnTo>
                    <a:pt x="831" y="1077"/>
                  </a:lnTo>
                  <a:lnTo>
                    <a:pt x="831" y="1077"/>
                  </a:lnTo>
                  <a:lnTo>
                    <a:pt x="829" y="1077"/>
                  </a:lnTo>
                  <a:lnTo>
                    <a:pt x="829" y="1077"/>
                  </a:lnTo>
                  <a:lnTo>
                    <a:pt x="829" y="1077"/>
                  </a:lnTo>
                  <a:lnTo>
                    <a:pt x="829" y="1079"/>
                  </a:lnTo>
                  <a:lnTo>
                    <a:pt x="829" y="1079"/>
                  </a:lnTo>
                  <a:lnTo>
                    <a:pt x="826" y="1082"/>
                  </a:lnTo>
                  <a:lnTo>
                    <a:pt x="826" y="1082"/>
                  </a:lnTo>
                  <a:lnTo>
                    <a:pt x="826" y="1082"/>
                  </a:lnTo>
                  <a:lnTo>
                    <a:pt x="824" y="1082"/>
                  </a:lnTo>
                  <a:lnTo>
                    <a:pt x="824" y="1082"/>
                  </a:lnTo>
                  <a:lnTo>
                    <a:pt x="822" y="1084"/>
                  </a:lnTo>
                  <a:lnTo>
                    <a:pt x="822" y="1084"/>
                  </a:lnTo>
                  <a:lnTo>
                    <a:pt x="822" y="1084"/>
                  </a:lnTo>
                  <a:lnTo>
                    <a:pt x="824" y="1084"/>
                  </a:lnTo>
                  <a:lnTo>
                    <a:pt x="824" y="1084"/>
                  </a:lnTo>
                  <a:lnTo>
                    <a:pt x="824" y="1086"/>
                  </a:lnTo>
                  <a:lnTo>
                    <a:pt x="822" y="1086"/>
                  </a:lnTo>
                  <a:lnTo>
                    <a:pt x="822" y="1089"/>
                  </a:lnTo>
                  <a:lnTo>
                    <a:pt x="822" y="1089"/>
                  </a:lnTo>
                  <a:lnTo>
                    <a:pt x="824" y="1089"/>
                  </a:lnTo>
                  <a:lnTo>
                    <a:pt x="824" y="1089"/>
                  </a:lnTo>
                  <a:lnTo>
                    <a:pt x="826" y="1091"/>
                  </a:lnTo>
                  <a:lnTo>
                    <a:pt x="826" y="1091"/>
                  </a:lnTo>
                  <a:lnTo>
                    <a:pt x="829" y="1091"/>
                  </a:lnTo>
                  <a:lnTo>
                    <a:pt x="831" y="1091"/>
                  </a:lnTo>
                  <a:lnTo>
                    <a:pt x="831" y="1094"/>
                  </a:lnTo>
                  <a:lnTo>
                    <a:pt x="836" y="1094"/>
                  </a:lnTo>
                  <a:lnTo>
                    <a:pt x="836" y="1091"/>
                  </a:lnTo>
                  <a:lnTo>
                    <a:pt x="836" y="1091"/>
                  </a:lnTo>
                  <a:lnTo>
                    <a:pt x="838" y="1091"/>
                  </a:lnTo>
                  <a:lnTo>
                    <a:pt x="836" y="1094"/>
                  </a:lnTo>
                  <a:lnTo>
                    <a:pt x="836" y="1094"/>
                  </a:lnTo>
                  <a:lnTo>
                    <a:pt x="836" y="1094"/>
                  </a:lnTo>
                  <a:lnTo>
                    <a:pt x="836" y="1094"/>
                  </a:lnTo>
                  <a:lnTo>
                    <a:pt x="836" y="1094"/>
                  </a:lnTo>
                  <a:lnTo>
                    <a:pt x="836" y="1096"/>
                  </a:lnTo>
                  <a:lnTo>
                    <a:pt x="836" y="1096"/>
                  </a:lnTo>
                  <a:lnTo>
                    <a:pt x="836" y="1096"/>
                  </a:lnTo>
                  <a:lnTo>
                    <a:pt x="833" y="1096"/>
                  </a:lnTo>
                  <a:lnTo>
                    <a:pt x="833" y="1098"/>
                  </a:lnTo>
                  <a:lnTo>
                    <a:pt x="833" y="1098"/>
                  </a:lnTo>
                  <a:lnTo>
                    <a:pt x="833" y="1098"/>
                  </a:lnTo>
                  <a:lnTo>
                    <a:pt x="836" y="1101"/>
                  </a:lnTo>
                  <a:lnTo>
                    <a:pt x="836" y="1101"/>
                  </a:lnTo>
                  <a:lnTo>
                    <a:pt x="836" y="1101"/>
                  </a:lnTo>
                  <a:lnTo>
                    <a:pt x="836" y="1103"/>
                  </a:lnTo>
                  <a:lnTo>
                    <a:pt x="838" y="1103"/>
                  </a:lnTo>
                  <a:lnTo>
                    <a:pt x="838" y="1103"/>
                  </a:lnTo>
                  <a:lnTo>
                    <a:pt x="836" y="1103"/>
                  </a:lnTo>
                  <a:lnTo>
                    <a:pt x="836" y="1103"/>
                  </a:lnTo>
                  <a:lnTo>
                    <a:pt x="836" y="1105"/>
                  </a:lnTo>
                  <a:lnTo>
                    <a:pt x="833" y="1105"/>
                  </a:lnTo>
                  <a:lnTo>
                    <a:pt x="833" y="1105"/>
                  </a:lnTo>
                  <a:lnTo>
                    <a:pt x="836" y="1105"/>
                  </a:lnTo>
                  <a:lnTo>
                    <a:pt x="836" y="1108"/>
                  </a:lnTo>
                  <a:lnTo>
                    <a:pt x="836" y="1108"/>
                  </a:lnTo>
                  <a:lnTo>
                    <a:pt x="836" y="1108"/>
                  </a:lnTo>
                  <a:lnTo>
                    <a:pt x="836" y="1108"/>
                  </a:lnTo>
                  <a:lnTo>
                    <a:pt x="836" y="1110"/>
                  </a:lnTo>
                  <a:lnTo>
                    <a:pt x="833" y="1110"/>
                  </a:lnTo>
                  <a:lnTo>
                    <a:pt x="833" y="1110"/>
                  </a:lnTo>
                  <a:lnTo>
                    <a:pt x="833" y="1110"/>
                  </a:lnTo>
                  <a:lnTo>
                    <a:pt x="833" y="1110"/>
                  </a:lnTo>
                  <a:lnTo>
                    <a:pt x="831" y="1110"/>
                  </a:lnTo>
                  <a:lnTo>
                    <a:pt x="826" y="1105"/>
                  </a:lnTo>
                  <a:lnTo>
                    <a:pt x="824" y="1103"/>
                  </a:lnTo>
                  <a:lnTo>
                    <a:pt x="824" y="1103"/>
                  </a:lnTo>
                  <a:lnTo>
                    <a:pt x="824" y="1103"/>
                  </a:lnTo>
                  <a:lnTo>
                    <a:pt x="824" y="1101"/>
                  </a:lnTo>
                  <a:lnTo>
                    <a:pt x="822" y="1101"/>
                  </a:lnTo>
                  <a:lnTo>
                    <a:pt x="817" y="1101"/>
                  </a:lnTo>
                  <a:lnTo>
                    <a:pt x="815" y="1103"/>
                  </a:lnTo>
                  <a:lnTo>
                    <a:pt x="815" y="1103"/>
                  </a:lnTo>
                  <a:lnTo>
                    <a:pt x="815" y="1105"/>
                  </a:lnTo>
                  <a:lnTo>
                    <a:pt x="812" y="1108"/>
                  </a:lnTo>
                  <a:lnTo>
                    <a:pt x="812" y="1110"/>
                  </a:lnTo>
                  <a:lnTo>
                    <a:pt x="812" y="1110"/>
                  </a:lnTo>
                  <a:lnTo>
                    <a:pt x="812" y="1110"/>
                  </a:lnTo>
                  <a:lnTo>
                    <a:pt x="812" y="1110"/>
                  </a:lnTo>
                  <a:lnTo>
                    <a:pt x="807" y="1110"/>
                  </a:lnTo>
                  <a:lnTo>
                    <a:pt x="807" y="1113"/>
                  </a:lnTo>
                  <a:lnTo>
                    <a:pt x="807" y="1113"/>
                  </a:lnTo>
                  <a:lnTo>
                    <a:pt x="807" y="1113"/>
                  </a:lnTo>
                  <a:lnTo>
                    <a:pt x="807" y="1113"/>
                  </a:lnTo>
                  <a:lnTo>
                    <a:pt x="807" y="1115"/>
                  </a:lnTo>
                  <a:lnTo>
                    <a:pt x="807" y="1115"/>
                  </a:lnTo>
                  <a:lnTo>
                    <a:pt x="807" y="1115"/>
                  </a:lnTo>
                  <a:lnTo>
                    <a:pt x="807" y="1115"/>
                  </a:lnTo>
                  <a:lnTo>
                    <a:pt x="810" y="1115"/>
                  </a:lnTo>
                  <a:lnTo>
                    <a:pt x="807" y="1117"/>
                  </a:lnTo>
                  <a:lnTo>
                    <a:pt x="807" y="1120"/>
                  </a:lnTo>
                  <a:lnTo>
                    <a:pt x="807" y="1120"/>
                  </a:lnTo>
                  <a:lnTo>
                    <a:pt x="810" y="1122"/>
                  </a:lnTo>
                  <a:lnTo>
                    <a:pt x="810" y="1124"/>
                  </a:lnTo>
                  <a:lnTo>
                    <a:pt x="810" y="1124"/>
                  </a:lnTo>
                  <a:lnTo>
                    <a:pt x="810" y="1124"/>
                  </a:lnTo>
                  <a:lnTo>
                    <a:pt x="810" y="1122"/>
                  </a:lnTo>
                  <a:lnTo>
                    <a:pt x="807" y="1122"/>
                  </a:lnTo>
                  <a:lnTo>
                    <a:pt x="807" y="1124"/>
                  </a:lnTo>
                  <a:lnTo>
                    <a:pt x="805" y="1124"/>
                  </a:lnTo>
                  <a:lnTo>
                    <a:pt x="805" y="1124"/>
                  </a:lnTo>
                  <a:lnTo>
                    <a:pt x="805" y="1127"/>
                  </a:lnTo>
                  <a:lnTo>
                    <a:pt x="807" y="1127"/>
                  </a:lnTo>
                  <a:lnTo>
                    <a:pt x="807" y="1129"/>
                  </a:lnTo>
                  <a:lnTo>
                    <a:pt x="810" y="1129"/>
                  </a:lnTo>
                  <a:lnTo>
                    <a:pt x="810" y="1129"/>
                  </a:lnTo>
                  <a:lnTo>
                    <a:pt x="810" y="1129"/>
                  </a:lnTo>
                  <a:lnTo>
                    <a:pt x="810" y="1129"/>
                  </a:lnTo>
                  <a:lnTo>
                    <a:pt x="810" y="1127"/>
                  </a:lnTo>
                  <a:lnTo>
                    <a:pt x="810" y="1127"/>
                  </a:lnTo>
                  <a:lnTo>
                    <a:pt x="810" y="1127"/>
                  </a:lnTo>
                  <a:lnTo>
                    <a:pt x="810" y="1127"/>
                  </a:lnTo>
                  <a:lnTo>
                    <a:pt x="810" y="1127"/>
                  </a:lnTo>
                  <a:lnTo>
                    <a:pt x="812" y="1129"/>
                  </a:lnTo>
                  <a:lnTo>
                    <a:pt x="812" y="1129"/>
                  </a:lnTo>
                  <a:lnTo>
                    <a:pt x="812" y="1129"/>
                  </a:lnTo>
                  <a:lnTo>
                    <a:pt x="812" y="1129"/>
                  </a:lnTo>
                  <a:lnTo>
                    <a:pt x="810" y="1131"/>
                  </a:lnTo>
                  <a:lnTo>
                    <a:pt x="810" y="1134"/>
                  </a:lnTo>
                  <a:lnTo>
                    <a:pt x="810" y="1134"/>
                  </a:lnTo>
                  <a:lnTo>
                    <a:pt x="807" y="1134"/>
                  </a:lnTo>
                  <a:lnTo>
                    <a:pt x="807" y="1134"/>
                  </a:lnTo>
                  <a:lnTo>
                    <a:pt x="807" y="1136"/>
                  </a:lnTo>
                  <a:lnTo>
                    <a:pt x="807" y="1136"/>
                  </a:lnTo>
                  <a:lnTo>
                    <a:pt x="807" y="1136"/>
                  </a:lnTo>
                  <a:lnTo>
                    <a:pt x="807" y="1136"/>
                  </a:lnTo>
                  <a:lnTo>
                    <a:pt x="807" y="1139"/>
                  </a:lnTo>
                  <a:lnTo>
                    <a:pt x="807" y="1139"/>
                  </a:lnTo>
                  <a:lnTo>
                    <a:pt x="807" y="1139"/>
                  </a:lnTo>
                  <a:lnTo>
                    <a:pt x="807" y="1143"/>
                  </a:lnTo>
                  <a:lnTo>
                    <a:pt x="807" y="1146"/>
                  </a:lnTo>
                  <a:lnTo>
                    <a:pt x="805" y="1150"/>
                  </a:lnTo>
                  <a:lnTo>
                    <a:pt x="805" y="1153"/>
                  </a:lnTo>
                  <a:lnTo>
                    <a:pt x="805" y="1155"/>
                  </a:lnTo>
                  <a:lnTo>
                    <a:pt x="807" y="1158"/>
                  </a:lnTo>
                  <a:lnTo>
                    <a:pt x="810" y="1160"/>
                  </a:lnTo>
                  <a:lnTo>
                    <a:pt x="812" y="1160"/>
                  </a:lnTo>
                  <a:lnTo>
                    <a:pt x="812" y="1162"/>
                  </a:lnTo>
                  <a:lnTo>
                    <a:pt x="812" y="1162"/>
                  </a:lnTo>
                  <a:lnTo>
                    <a:pt x="812" y="1165"/>
                  </a:lnTo>
                  <a:lnTo>
                    <a:pt x="815" y="1167"/>
                  </a:lnTo>
                  <a:lnTo>
                    <a:pt x="817" y="1169"/>
                  </a:lnTo>
                  <a:lnTo>
                    <a:pt x="819" y="1169"/>
                  </a:lnTo>
                  <a:lnTo>
                    <a:pt x="822" y="1169"/>
                  </a:lnTo>
                  <a:lnTo>
                    <a:pt x="819" y="1169"/>
                  </a:lnTo>
                  <a:lnTo>
                    <a:pt x="822" y="1169"/>
                  </a:lnTo>
                  <a:lnTo>
                    <a:pt x="822" y="1167"/>
                  </a:lnTo>
                  <a:lnTo>
                    <a:pt x="829" y="1162"/>
                  </a:lnTo>
                  <a:lnTo>
                    <a:pt x="831" y="1162"/>
                  </a:lnTo>
                  <a:lnTo>
                    <a:pt x="831" y="1162"/>
                  </a:lnTo>
                  <a:lnTo>
                    <a:pt x="829" y="1162"/>
                  </a:lnTo>
                  <a:lnTo>
                    <a:pt x="829" y="1165"/>
                  </a:lnTo>
                  <a:lnTo>
                    <a:pt x="826" y="1165"/>
                  </a:lnTo>
                  <a:lnTo>
                    <a:pt x="826" y="1165"/>
                  </a:lnTo>
                  <a:lnTo>
                    <a:pt x="824" y="1169"/>
                  </a:lnTo>
                  <a:lnTo>
                    <a:pt x="824" y="1169"/>
                  </a:lnTo>
                  <a:lnTo>
                    <a:pt x="824" y="1172"/>
                  </a:lnTo>
                  <a:lnTo>
                    <a:pt x="824" y="1172"/>
                  </a:lnTo>
                  <a:lnTo>
                    <a:pt x="826" y="1174"/>
                  </a:lnTo>
                  <a:lnTo>
                    <a:pt x="826" y="1174"/>
                  </a:lnTo>
                  <a:lnTo>
                    <a:pt x="829" y="1174"/>
                  </a:lnTo>
                  <a:lnTo>
                    <a:pt x="831" y="1176"/>
                  </a:lnTo>
                  <a:lnTo>
                    <a:pt x="831" y="1176"/>
                  </a:lnTo>
                  <a:lnTo>
                    <a:pt x="831" y="1176"/>
                  </a:lnTo>
                  <a:lnTo>
                    <a:pt x="831" y="1176"/>
                  </a:lnTo>
                  <a:lnTo>
                    <a:pt x="831" y="1179"/>
                  </a:lnTo>
                  <a:lnTo>
                    <a:pt x="831" y="1179"/>
                  </a:lnTo>
                  <a:lnTo>
                    <a:pt x="831" y="1176"/>
                  </a:lnTo>
                  <a:lnTo>
                    <a:pt x="831" y="1176"/>
                  </a:lnTo>
                  <a:lnTo>
                    <a:pt x="831" y="1176"/>
                  </a:lnTo>
                  <a:lnTo>
                    <a:pt x="826" y="1174"/>
                  </a:lnTo>
                  <a:lnTo>
                    <a:pt x="824" y="1174"/>
                  </a:lnTo>
                  <a:lnTo>
                    <a:pt x="824" y="1172"/>
                  </a:lnTo>
                  <a:lnTo>
                    <a:pt x="822" y="1174"/>
                  </a:lnTo>
                  <a:lnTo>
                    <a:pt x="822" y="1174"/>
                  </a:lnTo>
                  <a:lnTo>
                    <a:pt x="822" y="1176"/>
                  </a:lnTo>
                  <a:lnTo>
                    <a:pt x="822" y="1176"/>
                  </a:lnTo>
                  <a:lnTo>
                    <a:pt x="822" y="1179"/>
                  </a:lnTo>
                  <a:lnTo>
                    <a:pt x="819" y="1179"/>
                  </a:lnTo>
                  <a:lnTo>
                    <a:pt x="819" y="1179"/>
                  </a:lnTo>
                  <a:lnTo>
                    <a:pt x="819" y="1176"/>
                  </a:lnTo>
                  <a:lnTo>
                    <a:pt x="819" y="1176"/>
                  </a:lnTo>
                  <a:lnTo>
                    <a:pt x="819" y="1174"/>
                  </a:lnTo>
                  <a:lnTo>
                    <a:pt x="819" y="1174"/>
                  </a:lnTo>
                  <a:lnTo>
                    <a:pt x="817" y="1176"/>
                  </a:lnTo>
                  <a:lnTo>
                    <a:pt x="817" y="1179"/>
                  </a:lnTo>
                  <a:lnTo>
                    <a:pt x="817" y="1184"/>
                  </a:lnTo>
                  <a:lnTo>
                    <a:pt x="817" y="1186"/>
                  </a:lnTo>
                  <a:lnTo>
                    <a:pt x="817" y="1188"/>
                  </a:lnTo>
                  <a:lnTo>
                    <a:pt x="817" y="1188"/>
                  </a:lnTo>
                  <a:lnTo>
                    <a:pt x="815" y="1191"/>
                  </a:lnTo>
                  <a:lnTo>
                    <a:pt x="815" y="1191"/>
                  </a:lnTo>
                  <a:lnTo>
                    <a:pt x="815" y="1188"/>
                  </a:lnTo>
                  <a:lnTo>
                    <a:pt x="815" y="1188"/>
                  </a:lnTo>
                  <a:lnTo>
                    <a:pt x="812" y="1191"/>
                  </a:lnTo>
                  <a:lnTo>
                    <a:pt x="810" y="1193"/>
                  </a:lnTo>
                  <a:lnTo>
                    <a:pt x="810" y="1195"/>
                  </a:lnTo>
                  <a:lnTo>
                    <a:pt x="810" y="1198"/>
                  </a:lnTo>
                  <a:lnTo>
                    <a:pt x="810" y="1205"/>
                  </a:lnTo>
                  <a:lnTo>
                    <a:pt x="810" y="1207"/>
                  </a:lnTo>
                  <a:lnTo>
                    <a:pt x="812" y="1210"/>
                  </a:lnTo>
                  <a:lnTo>
                    <a:pt x="812" y="1212"/>
                  </a:lnTo>
                  <a:lnTo>
                    <a:pt x="812" y="1212"/>
                  </a:lnTo>
                  <a:lnTo>
                    <a:pt x="812" y="1214"/>
                  </a:lnTo>
                  <a:lnTo>
                    <a:pt x="812" y="1214"/>
                  </a:lnTo>
                  <a:lnTo>
                    <a:pt x="812" y="1214"/>
                  </a:lnTo>
                  <a:lnTo>
                    <a:pt x="812" y="1217"/>
                  </a:lnTo>
                  <a:lnTo>
                    <a:pt x="822" y="1229"/>
                  </a:lnTo>
                  <a:lnTo>
                    <a:pt x="822" y="1229"/>
                  </a:lnTo>
                  <a:lnTo>
                    <a:pt x="822" y="1229"/>
                  </a:lnTo>
                  <a:lnTo>
                    <a:pt x="824" y="1229"/>
                  </a:lnTo>
                  <a:lnTo>
                    <a:pt x="824" y="1229"/>
                  </a:lnTo>
                  <a:lnTo>
                    <a:pt x="824" y="1229"/>
                  </a:lnTo>
                  <a:lnTo>
                    <a:pt x="824" y="1229"/>
                  </a:lnTo>
                  <a:lnTo>
                    <a:pt x="824" y="1229"/>
                  </a:lnTo>
                  <a:lnTo>
                    <a:pt x="826" y="1229"/>
                  </a:lnTo>
                  <a:lnTo>
                    <a:pt x="826" y="1231"/>
                  </a:lnTo>
                  <a:lnTo>
                    <a:pt x="826" y="1231"/>
                  </a:lnTo>
                  <a:lnTo>
                    <a:pt x="826" y="1231"/>
                  </a:lnTo>
                  <a:lnTo>
                    <a:pt x="826" y="1233"/>
                  </a:lnTo>
                  <a:lnTo>
                    <a:pt x="826" y="1233"/>
                  </a:lnTo>
                  <a:lnTo>
                    <a:pt x="826" y="1233"/>
                  </a:lnTo>
                  <a:lnTo>
                    <a:pt x="826" y="1233"/>
                  </a:lnTo>
                  <a:lnTo>
                    <a:pt x="826" y="1236"/>
                  </a:lnTo>
                  <a:lnTo>
                    <a:pt x="826" y="1236"/>
                  </a:lnTo>
                  <a:lnTo>
                    <a:pt x="826" y="1238"/>
                  </a:lnTo>
                  <a:lnTo>
                    <a:pt x="826" y="1238"/>
                  </a:lnTo>
                  <a:lnTo>
                    <a:pt x="824" y="1236"/>
                  </a:lnTo>
                  <a:lnTo>
                    <a:pt x="824" y="1236"/>
                  </a:lnTo>
                  <a:lnTo>
                    <a:pt x="824" y="1238"/>
                  </a:lnTo>
                  <a:lnTo>
                    <a:pt x="824" y="1238"/>
                  </a:lnTo>
                  <a:lnTo>
                    <a:pt x="826" y="1238"/>
                  </a:lnTo>
                  <a:lnTo>
                    <a:pt x="829" y="1240"/>
                  </a:lnTo>
                  <a:lnTo>
                    <a:pt x="831" y="1243"/>
                  </a:lnTo>
                  <a:lnTo>
                    <a:pt x="831" y="1243"/>
                  </a:lnTo>
                  <a:lnTo>
                    <a:pt x="831" y="1243"/>
                  </a:lnTo>
                  <a:lnTo>
                    <a:pt x="831" y="1243"/>
                  </a:lnTo>
                  <a:lnTo>
                    <a:pt x="833" y="1243"/>
                  </a:lnTo>
                  <a:lnTo>
                    <a:pt x="833" y="1245"/>
                  </a:lnTo>
                  <a:lnTo>
                    <a:pt x="836" y="1245"/>
                  </a:lnTo>
                  <a:lnTo>
                    <a:pt x="836" y="1243"/>
                  </a:lnTo>
                  <a:lnTo>
                    <a:pt x="836" y="1243"/>
                  </a:lnTo>
                  <a:lnTo>
                    <a:pt x="836" y="1243"/>
                  </a:lnTo>
                  <a:lnTo>
                    <a:pt x="836" y="1243"/>
                  </a:lnTo>
                  <a:lnTo>
                    <a:pt x="836" y="1243"/>
                  </a:lnTo>
                  <a:lnTo>
                    <a:pt x="836" y="1243"/>
                  </a:lnTo>
                  <a:lnTo>
                    <a:pt x="836" y="1245"/>
                  </a:lnTo>
                  <a:lnTo>
                    <a:pt x="836" y="1245"/>
                  </a:lnTo>
                  <a:lnTo>
                    <a:pt x="836" y="1247"/>
                  </a:lnTo>
                  <a:lnTo>
                    <a:pt x="838" y="1247"/>
                  </a:lnTo>
                  <a:lnTo>
                    <a:pt x="838" y="1245"/>
                  </a:lnTo>
                  <a:lnTo>
                    <a:pt x="838" y="1245"/>
                  </a:lnTo>
                  <a:lnTo>
                    <a:pt x="838" y="1243"/>
                  </a:lnTo>
                  <a:lnTo>
                    <a:pt x="838" y="1243"/>
                  </a:lnTo>
                  <a:lnTo>
                    <a:pt x="841" y="1243"/>
                  </a:lnTo>
                  <a:lnTo>
                    <a:pt x="841" y="1243"/>
                  </a:lnTo>
                  <a:lnTo>
                    <a:pt x="843" y="1247"/>
                  </a:lnTo>
                  <a:lnTo>
                    <a:pt x="845" y="1247"/>
                  </a:lnTo>
                  <a:lnTo>
                    <a:pt x="845" y="1247"/>
                  </a:lnTo>
                  <a:lnTo>
                    <a:pt x="848" y="1250"/>
                  </a:lnTo>
                  <a:lnTo>
                    <a:pt x="848" y="1250"/>
                  </a:lnTo>
                  <a:lnTo>
                    <a:pt x="850" y="1252"/>
                  </a:lnTo>
                  <a:lnTo>
                    <a:pt x="855" y="1255"/>
                  </a:lnTo>
                  <a:lnTo>
                    <a:pt x="857" y="1255"/>
                  </a:lnTo>
                  <a:lnTo>
                    <a:pt x="857" y="1255"/>
                  </a:lnTo>
                  <a:lnTo>
                    <a:pt x="857" y="1257"/>
                  </a:lnTo>
                  <a:lnTo>
                    <a:pt x="859" y="1257"/>
                  </a:lnTo>
                  <a:lnTo>
                    <a:pt x="859" y="1257"/>
                  </a:lnTo>
                  <a:lnTo>
                    <a:pt x="862" y="1257"/>
                  </a:lnTo>
                  <a:lnTo>
                    <a:pt x="864" y="1257"/>
                  </a:lnTo>
                  <a:lnTo>
                    <a:pt x="862" y="1257"/>
                  </a:lnTo>
                  <a:lnTo>
                    <a:pt x="864" y="1257"/>
                  </a:lnTo>
                  <a:lnTo>
                    <a:pt x="864" y="1257"/>
                  </a:lnTo>
                  <a:lnTo>
                    <a:pt x="864" y="1257"/>
                  </a:lnTo>
                  <a:lnTo>
                    <a:pt x="864" y="1259"/>
                  </a:lnTo>
                  <a:lnTo>
                    <a:pt x="864" y="1259"/>
                  </a:lnTo>
                  <a:lnTo>
                    <a:pt x="867" y="1259"/>
                  </a:lnTo>
                  <a:lnTo>
                    <a:pt x="869" y="1259"/>
                  </a:lnTo>
                  <a:lnTo>
                    <a:pt x="871" y="1259"/>
                  </a:lnTo>
                  <a:lnTo>
                    <a:pt x="871" y="1259"/>
                  </a:lnTo>
                  <a:lnTo>
                    <a:pt x="871" y="1257"/>
                  </a:lnTo>
                  <a:lnTo>
                    <a:pt x="871" y="1255"/>
                  </a:lnTo>
                  <a:lnTo>
                    <a:pt x="871" y="1255"/>
                  </a:lnTo>
                  <a:lnTo>
                    <a:pt x="871" y="1252"/>
                  </a:lnTo>
                  <a:lnTo>
                    <a:pt x="871" y="1252"/>
                  </a:lnTo>
                  <a:lnTo>
                    <a:pt x="874" y="1250"/>
                  </a:lnTo>
                  <a:lnTo>
                    <a:pt x="874" y="1252"/>
                  </a:lnTo>
                  <a:lnTo>
                    <a:pt x="874" y="1252"/>
                  </a:lnTo>
                  <a:lnTo>
                    <a:pt x="874" y="1252"/>
                  </a:lnTo>
                  <a:lnTo>
                    <a:pt x="876" y="1252"/>
                  </a:lnTo>
                  <a:lnTo>
                    <a:pt x="876" y="1255"/>
                  </a:lnTo>
                  <a:lnTo>
                    <a:pt x="876" y="1255"/>
                  </a:lnTo>
                  <a:lnTo>
                    <a:pt x="876" y="1255"/>
                  </a:lnTo>
                  <a:lnTo>
                    <a:pt x="876" y="1252"/>
                  </a:lnTo>
                  <a:lnTo>
                    <a:pt x="876" y="1252"/>
                  </a:lnTo>
                  <a:lnTo>
                    <a:pt x="876" y="1252"/>
                  </a:lnTo>
                  <a:lnTo>
                    <a:pt x="876" y="1255"/>
                  </a:lnTo>
                  <a:lnTo>
                    <a:pt x="878" y="1255"/>
                  </a:lnTo>
                  <a:lnTo>
                    <a:pt x="878" y="1255"/>
                  </a:lnTo>
                  <a:lnTo>
                    <a:pt x="878" y="1257"/>
                  </a:lnTo>
                  <a:lnTo>
                    <a:pt x="878" y="1257"/>
                  </a:lnTo>
                  <a:lnTo>
                    <a:pt x="878" y="1257"/>
                  </a:lnTo>
                  <a:lnTo>
                    <a:pt x="878" y="1259"/>
                  </a:lnTo>
                  <a:lnTo>
                    <a:pt x="881" y="1264"/>
                  </a:lnTo>
                  <a:lnTo>
                    <a:pt x="883" y="1264"/>
                  </a:lnTo>
                  <a:lnTo>
                    <a:pt x="883" y="1266"/>
                  </a:lnTo>
                  <a:lnTo>
                    <a:pt x="883" y="1266"/>
                  </a:lnTo>
                  <a:lnTo>
                    <a:pt x="885" y="1269"/>
                  </a:lnTo>
                  <a:lnTo>
                    <a:pt x="885" y="1269"/>
                  </a:lnTo>
                  <a:lnTo>
                    <a:pt x="893" y="1271"/>
                  </a:lnTo>
                  <a:lnTo>
                    <a:pt x="897" y="1269"/>
                  </a:lnTo>
                  <a:lnTo>
                    <a:pt x="900" y="1271"/>
                  </a:lnTo>
                  <a:lnTo>
                    <a:pt x="900" y="1269"/>
                  </a:lnTo>
                  <a:lnTo>
                    <a:pt x="902" y="1269"/>
                  </a:lnTo>
                  <a:lnTo>
                    <a:pt x="900" y="1266"/>
                  </a:lnTo>
                  <a:lnTo>
                    <a:pt x="900" y="1266"/>
                  </a:lnTo>
                  <a:lnTo>
                    <a:pt x="900" y="1266"/>
                  </a:lnTo>
                  <a:lnTo>
                    <a:pt x="902" y="1264"/>
                  </a:lnTo>
                  <a:lnTo>
                    <a:pt x="902" y="1264"/>
                  </a:lnTo>
                  <a:lnTo>
                    <a:pt x="902" y="1264"/>
                  </a:lnTo>
                  <a:lnTo>
                    <a:pt x="902" y="1266"/>
                  </a:lnTo>
                  <a:lnTo>
                    <a:pt x="902" y="1266"/>
                  </a:lnTo>
                  <a:lnTo>
                    <a:pt x="904" y="1266"/>
                  </a:lnTo>
                  <a:lnTo>
                    <a:pt x="904" y="1264"/>
                  </a:lnTo>
                  <a:lnTo>
                    <a:pt x="907" y="1262"/>
                  </a:lnTo>
                  <a:lnTo>
                    <a:pt x="907" y="1262"/>
                  </a:lnTo>
                  <a:lnTo>
                    <a:pt x="912" y="1262"/>
                  </a:lnTo>
                  <a:lnTo>
                    <a:pt x="912" y="1262"/>
                  </a:lnTo>
                  <a:lnTo>
                    <a:pt x="912" y="1262"/>
                  </a:lnTo>
                  <a:lnTo>
                    <a:pt x="914" y="1264"/>
                  </a:lnTo>
                  <a:lnTo>
                    <a:pt x="914" y="1264"/>
                  </a:lnTo>
                  <a:lnTo>
                    <a:pt x="914" y="1264"/>
                  </a:lnTo>
                  <a:lnTo>
                    <a:pt x="914" y="1264"/>
                  </a:lnTo>
                  <a:lnTo>
                    <a:pt x="914" y="1264"/>
                  </a:lnTo>
                  <a:lnTo>
                    <a:pt x="914" y="1264"/>
                  </a:lnTo>
                  <a:lnTo>
                    <a:pt x="914" y="1264"/>
                  </a:lnTo>
                  <a:lnTo>
                    <a:pt x="914" y="1266"/>
                  </a:lnTo>
                  <a:lnTo>
                    <a:pt x="914" y="1266"/>
                  </a:lnTo>
                  <a:lnTo>
                    <a:pt x="914" y="1266"/>
                  </a:lnTo>
                  <a:lnTo>
                    <a:pt x="914" y="1266"/>
                  </a:lnTo>
                  <a:lnTo>
                    <a:pt x="914" y="1266"/>
                  </a:lnTo>
                  <a:lnTo>
                    <a:pt x="914" y="1269"/>
                  </a:lnTo>
                  <a:lnTo>
                    <a:pt x="912" y="1271"/>
                  </a:lnTo>
                  <a:lnTo>
                    <a:pt x="912" y="1273"/>
                  </a:lnTo>
                  <a:lnTo>
                    <a:pt x="912" y="1276"/>
                  </a:lnTo>
                  <a:lnTo>
                    <a:pt x="912" y="1276"/>
                  </a:lnTo>
                  <a:lnTo>
                    <a:pt x="914" y="1276"/>
                  </a:lnTo>
                  <a:lnTo>
                    <a:pt x="914" y="1276"/>
                  </a:lnTo>
                  <a:lnTo>
                    <a:pt x="916" y="1273"/>
                  </a:lnTo>
                  <a:lnTo>
                    <a:pt x="919" y="1273"/>
                  </a:lnTo>
                  <a:lnTo>
                    <a:pt x="916" y="1276"/>
                  </a:lnTo>
                  <a:lnTo>
                    <a:pt x="916" y="1276"/>
                  </a:lnTo>
                  <a:lnTo>
                    <a:pt x="916" y="1278"/>
                  </a:lnTo>
                  <a:lnTo>
                    <a:pt x="914" y="1278"/>
                  </a:lnTo>
                  <a:lnTo>
                    <a:pt x="912" y="1281"/>
                  </a:lnTo>
                  <a:lnTo>
                    <a:pt x="912" y="1283"/>
                  </a:lnTo>
                  <a:lnTo>
                    <a:pt x="909" y="1283"/>
                  </a:lnTo>
                  <a:lnTo>
                    <a:pt x="909" y="1285"/>
                  </a:lnTo>
                  <a:lnTo>
                    <a:pt x="909" y="1283"/>
                  </a:lnTo>
                  <a:lnTo>
                    <a:pt x="912" y="1283"/>
                  </a:lnTo>
                  <a:lnTo>
                    <a:pt x="912" y="1283"/>
                  </a:lnTo>
                  <a:lnTo>
                    <a:pt x="912" y="1283"/>
                  </a:lnTo>
                  <a:lnTo>
                    <a:pt x="909" y="1285"/>
                  </a:lnTo>
                  <a:lnTo>
                    <a:pt x="909" y="1288"/>
                  </a:lnTo>
                  <a:lnTo>
                    <a:pt x="907" y="1290"/>
                  </a:lnTo>
                  <a:lnTo>
                    <a:pt x="907" y="1290"/>
                  </a:lnTo>
                  <a:lnTo>
                    <a:pt x="907" y="1292"/>
                  </a:lnTo>
                  <a:lnTo>
                    <a:pt x="904" y="1292"/>
                  </a:lnTo>
                  <a:lnTo>
                    <a:pt x="904" y="1292"/>
                  </a:lnTo>
                  <a:lnTo>
                    <a:pt x="904" y="1292"/>
                  </a:lnTo>
                  <a:lnTo>
                    <a:pt x="904" y="1292"/>
                  </a:lnTo>
                  <a:lnTo>
                    <a:pt x="904" y="1290"/>
                  </a:lnTo>
                  <a:lnTo>
                    <a:pt x="904" y="1290"/>
                  </a:lnTo>
                  <a:lnTo>
                    <a:pt x="904" y="1288"/>
                  </a:lnTo>
                  <a:lnTo>
                    <a:pt x="904" y="1288"/>
                  </a:lnTo>
                  <a:lnTo>
                    <a:pt x="904" y="1290"/>
                  </a:lnTo>
                  <a:lnTo>
                    <a:pt x="902" y="1290"/>
                  </a:lnTo>
                  <a:lnTo>
                    <a:pt x="902" y="1288"/>
                  </a:lnTo>
                  <a:lnTo>
                    <a:pt x="902" y="1288"/>
                  </a:lnTo>
                  <a:lnTo>
                    <a:pt x="904" y="1288"/>
                  </a:lnTo>
                  <a:lnTo>
                    <a:pt x="904" y="1285"/>
                  </a:lnTo>
                  <a:lnTo>
                    <a:pt x="904" y="1285"/>
                  </a:lnTo>
                  <a:lnTo>
                    <a:pt x="902" y="1285"/>
                  </a:lnTo>
                  <a:lnTo>
                    <a:pt x="902" y="1285"/>
                  </a:lnTo>
                  <a:lnTo>
                    <a:pt x="904" y="1281"/>
                  </a:lnTo>
                  <a:lnTo>
                    <a:pt x="904" y="1281"/>
                  </a:lnTo>
                  <a:lnTo>
                    <a:pt x="907" y="1278"/>
                  </a:lnTo>
                  <a:lnTo>
                    <a:pt x="907" y="1278"/>
                  </a:lnTo>
                  <a:lnTo>
                    <a:pt x="907" y="1276"/>
                  </a:lnTo>
                  <a:lnTo>
                    <a:pt x="909" y="1276"/>
                  </a:lnTo>
                  <a:lnTo>
                    <a:pt x="909" y="1276"/>
                  </a:lnTo>
                  <a:lnTo>
                    <a:pt x="909" y="1273"/>
                  </a:lnTo>
                  <a:lnTo>
                    <a:pt x="909" y="1273"/>
                  </a:lnTo>
                  <a:lnTo>
                    <a:pt x="912" y="1273"/>
                  </a:lnTo>
                  <a:lnTo>
                    <a:pt x="912" y="1269"/>
                  </a:lnTo>
                  <a:lnTo>
                    <a:pt x="912" y="1269"/>
                  </a:lnTo>
                  <a:lnTo>
                    <a:pt x="909" y="1269"/>
                  </a:lnTo>
                  <a:lnTo>
                    <a:pt x="907" y="1271"/>
                  </a:lnTo>
                  <a:lnTo>
                    <a:pt x="904" y="1273"/>
                  </a:lnTo>
                  <a:lnTo>
                    <a:pt x="904" y="1276"/>
                  </a:lnTo>
                  <a:lnTo>
                    <a:pt x="904" y="1276"/>
                  </a:lnTo>
                  <a:lnTo>
                    <a:pt x="902" y="1278"/>
                  </a:lnTo>
                  <a:lnTo>
                    <a:pt x="902" y="1278"/>
                  </a:lnTo>
                  <a:lnTo>
                    <a:pt x="902" y="1278"/>
                  </a:lnTo>
                  <a:lnTo>
                    <a:pt x="900" y="1276"/>
                  </a:lnTo>
                  <a:lnTo>
                    <a:pt x="900" y="1276"/>
                  </a:lnTo>
                  <a:lnTo>
                    <a:pt x="897" y="1276"/>
                  </a:lnTo>
                  <a:lnTo>
                    <a:pt x="895" y="1278"/>
                  </a:lnTo>
                  <a:lnTo>
                    <a:pt x="890" y="1281"/>
                  </a:lnTo>
                  <a:lnTo>
                    <a:pt x="888" y="1281"/>
                  </a:lnTo>
                  <a:lnTo>
                    <a:pt x="888" y="1283"/>
                  </a:lnTo>
                  <a:lnTo>
                    <a:pt x="888" y="1283"/>
                  </a:lnTo>
                  <a:lnTo>
                    <a:pt x="890" y="1285"/>
                  </a:lnTo>
                  <a:lnTo>
                    <a:pt x="890" y="1285"/>
                  </a:lnTo>
                  <a:lnTo>
                    <a:pt x="888" y="1288"/>
                  </a:lnTo>
                  <a:lnTo>
                    <a:pt x="888" y="1288"/>
                  </a:lnTo>
                  <a:lnTo>
                    <a:pt x="890" y="1288"/>
                  </a:lnTo>
                  <a:lnTo>
                    <a:pt x="890" y="1290"/>
                  </a:lnTo>
                  <a:lnTo>
                    <a:pt x="890" y="1290"/>
                  </a:lnTo>
                  <a:lnTo>
                    <a:pt x="888" y="1292"/>
                  </a:lnTo>
                  <a:lnTo>
                    <a:pt x="888" y="1295"/>
                  </a:lnTo>
                  <a:lnTo>
                    <a:pt x="888" y="1295"/>
                  </a:lnTo>
                  <a:lnTo>
                    <a:pt x="890" y="1297"/>
                  </a:lnTo>
                  <a:lnTo>
                    <a:pt x="890" y="1297"/>
                  </a:lnTo>
                  <a:lnTo>
                    <a:pt x="895" y="1297"/>
                  </a:lnTo>
                  <a:lnTo>
                    <a:pt x="897" y="1295"/>
                  </a:lnTo>
                  <a:lnTo>
                    <a:pt x="900" y="1295"/>
                  </a:lnTo>
                  <a:lnTo>
                    <a:pt x="897" y="1297"/>
                  </a:lnTo>
                  <a:lnTo>
                    <a:pt x="897" y="1297"/>
                  </a:lnTo>
                  <a:lnTo>
                    <a:pt x="895" y="1297"/>
                  </a:lnTo>
                  <a:lnTo>
                    <a:pt x="895" y="1300"/>
                  </a:lnTo>
                  <a:lnTo>
                    <a:pt x="895" y="1300"/>
                  </a:lnTo>
                  <a:lnTo>
                    <a:pt x="895" y="1302"/>
                  </a:lnTo>
                  <a:lnTo>
                    <a:pt x="895" y="1302"/>
                  </a:lnTo>
                  <a:lnTo>
                    <a:pt x="895" y="1304"/>
                  </a:lnTo>
                  <a:lnTo>
                    <a:pt x="895" y="1304"/>
                  </a:lnTo>
                  <a:lnTo>
                    <a:pt x="893" y="1307"/>
                  </a:lnTo>
                  <a:lnTo>
                    <a:pt x="893" y="1307"/>
                  </a:lnTo>
                  <a:lnTo>
                    <a:pt x="890" y="1307"/>
                  </a:lnTo>
                  <a:lnTo>
                    <a:pt x="890" y="1307"/>
                  </a:lnTo>
                  <a:lnTo>
                    <a:pt x="890" y="1307"/>
                  </a:lnTo>
                  <a:lnTo>
                    <a:pt x="888" y="1309"/>
                  </a:lnTo>
                  <a:lnTo>
                    <a:pt x="888" y="1311"/>
                  </a:lnTo>
                  <a:lnTo>
                    <a:pt x="888" y="1314"/>
                  </a:lnTo>
                  <a:lnTo>
                    <a:pt x="888" y="1314"/>
                  </a:lnTo>
                  <a:lnTo>
                    <a:pt x="885" y="1314"/>
                  </a:lnTo>
                  <a:lnTo>
                    <a:pt x="885" y="1316"/>
                  </a:lnTo>
                  <a:lnTo>
                    <a:pt x="885" y="1314"/>
                  </a:lnTo>
                  <a:lnTo>
                    <a:pt x="883" y="1311"/>
                  </a:lnTo>
                  <a:lnTo>
                    <a:pt x="883" y="1311"/>
                  </a:lnTo>
                  <a:lnTo>
                    <a:pt x="881" y="1314"/>
                  </a:lnTo>
                  <a:lnTo>
                    <a:pt x="881" y="1314"/>
                  </a:lnTo>
                  <a:lnTo>
                    <a:pt x="881" y="1314"/>
                  </a:lnTo>
                  <a:lnTo>
                    <a:pt x="881" y="1316"/>
                  </a:lnTo>
                  <a:lnTo>
                    <a:pt x="883" y="1316"/>
                  </a:lnTo>
                  <a:lnTo>
                    <a:pt x="883" y="1316"/>
                  </a:lnTo>
                  <a:lnTo>
                    <a:pt x="883" y="1318"/>
                  </a:lnTo>
                  <a:lnTo>
                    <a:pt x="883" y="1318"/>
                  </a:lnTo>
                  <a:lnTo>
                    <a:pt x="883" y="1318"/>
                  </a:lnTo>
                  <a:lnTo>
                    <a:pt x="883" y="1318"/>
                  </a:lnTo>
                  <a:lnTo>
                    <a:pt x="883" y="1321"/>
                  </a:lnTo>
                  <a:lnTo>
                    <a:pt x="883" y="1321"/>
                  </a:lnTo>
                  <a:lnTo>
                    <a:pt x="883" y="1323"/>
                  </a:lnTo>
                  <a:lnTo>
                    <a:pt x="883" y="1323"/>
                  </a:lnTo>
                  <a:lnTo>
                    <a:pt x="883" y="1326"/>
                  </a:lnTo>
                  <a:lnTo>
                    <a:pt x="881" y="1330"/>
                  </a:lnTo>
                  <a:lnTo>
                    <a:pt x="881" y="1333"/>
                  </a:lnTo>
                  <a:lnTo>
                    <a:pt x="883" y="1330"/>
                  </a:lnTo>
                  <a:lnTo>
                    <a:pt x="885" y="1330"/>
                  </a:lnTo>
                  <a:lnTo>
                    <a:pt x="885" y="1333"/>
                  </a:lnTo>
                  <a:lnTo>
                    <a:pt x="885" y="1333"/>
                  </a:lnTo>
                  <a:lnTo>
                    <a:pt x="885" y="1333"/>
                  </a:lnTo>
                  <a:lnTo>
                    <a:pt x="885" y="1335"/>
                  </a:lnTo>
                  <a:lnTo>
                    <a:pt x="885" y="1335"/>
                  </a:lnTo>
                  <a:lnTo>
                    <a:pt x="888" y="1333"/>
                  </a:lnTo>
                  <a:lnTo>
                    <a:pt x="888" y="1333"/>
                  </a:lnTo>
                  <a:lnTo>
                    <a:pt x="888" y="1333"/>
                  </a:lnTo>
                  <a:lnTo>
                    <a:pt x="888" y="1333"/>
                  </a:lnTo>
                  <a:lnTo>
                    <a:pt x="890" y="1335"/>
                  </a:lnTo>
                  <a:lnTo>
                    <a:pt x="893" y="1330"/>
                  </a:lnTo>
                  <a:lnTo>
                    <a:pt x="900" y="1330"/>
                  </a:lnTo>
                  <a:lnTo>
                    <a:pt x="900" y="1330"/>
                  </a:lnTo>
                  <a:lnTo>
                    <a:pt x="900" y="1330"/>
                  </a:lnTo>
                  <a:lnTo>
                    <a:pt x="900" y="1328"/>
                  </a:lnTo>
                  <a:lnTo>
                    <a:pt x="902" y="1326"/>
                  </a:lnTo>
                  <a:lnTo>
                    <a:pt x="902" y="1326"/>
                  </a:lnTo>
                  <a:lnTo>
                    <a:pt x="904" y="1323"/>
                  </a:lnTo>
                  <a:lnTo>
                    <a:pt x="904" y="1321"/>
                  </a:lnTo>
                  <a:lnTo>
                    <a:pt x="904" y="1321"/>
                  </a:lnTo>
                  <a:lnTo>
                    <a:pt x="907" y="1321"/>
                  </a:lnTo>
                  <a:lnTo>
                    <a:pt x="907" y="1318"/>
                  </a:lnTo>
                  <a:lnTo>
                    <a:pt x="907" y="1316"/>
                  </a:lnTo>
                  <a:lnTo>
                    <a:pt x="904" y="1321"/>
                  </a:lnTo>
                  <a:lnTo>
                    <a:pt x="904" y="1321"/>
                  </a:lnTo>
                  <a:lnTo>
                    <a:pt x="904" y="1321"/>
                  </a:lnTo>
                  <a:lnTo>
                    <a:pt x="904" y="1321"/>
                  </a:lnTo>
                  <a:lnTo>
                    <a:pt x="904" y="1318"/>
                  </a:lnTo>
                  <a:lnTo>
                    <a:pt x="904" y="1318"/>
                  </a:lnTo>
                  <a:lnTo>
                    <a:pt x="904" y="1318"/>
                  </a:lnTo>
                  <a:lnTo>
                    <a:pt x="904" y="1318"/>
                  </a:lnTo>
                  <a:lnTo>
                    <a:pt x="902" y="1321"/>
                  </a:lnTo>
                  <a:lnTo>
                    <a:pt x="902" y="1321"/>
                  </a:lnTo>
                  <a:lnTo>
                    <a:pt x="902" y="1323"/>
                  </a:lnTo>
                  <a:lnTo>
                    <a:pt x="902" y="1323"/>
                  </a:lnTo>
                  <a:lnTo>
                    <a:pt x="900" y="1323"/>
                  </a:lnTo>
                  <a:lnTo>
                    <a:pt x="900" y="1323"/>
                  </a:lnTo>
                  <a:lnTo>
                    <a:pt x="900" y="1321"/>
                  </a:lnTo>
                  <a:lnTo>
                    <a:pt x="900" y="1321"/>
                  </a:lnTo>
                  <a:lnTo>
                    <a:pt x="900" y="1321"/>
                  </a:lnTo>
                  <a:lnTo>
                    <a:pt x="900" y="1321"/>
                  </a:lnTo>
                  <a:lnTo>
                    <a:pt x="900" y="1321"/>
                  </a:lnTo>
                  <a:lnTo>
                    <a:pt x="900" y="1321"/>
                  </a:lnTo>
                  <a:lnTo>
                    <a:pt x="900" y="1318"/>
                  </a:lnTo>
                  <a:lnTo>
                    <a:pt x="900" y="1318"/>
                  </a:lnTo>
                  <a:lnTo>
                    <a:pt x="900" y="1318"/>
                  </a:lnTo>
                  <a:lnTo>
                    <a:pt x="900" y="1316"/>
                  </a:lnTo>
                  <a:lnTo>
                    <a:pt x="902" y="1314"/>
                  </a:lnTo>
                  <a:lnTo>
                    <a:pt x="902" y="1314"/>
                  </a:lnTo>
                  <a:lnTo>
                    <a:pt x="902" y="1314"/>
                  </a:lnTo>
                  <a:lnTo>
                    <a:pt x="902" y="1311"/>
                  </a:lnTo>
                  <a:lnTo>
                    <a:pt x="902" y="1311"/>
                  </a:lnTo>
                  <a:lnTo>
                    <a:pt x="902" y="1311"/>
                  </a:lnTo>
                  <a:lnTo>
                    <a:pt x="904" y="1309"/>
                  </a:lnTo>
                  <a:lnTo>
                    <a:pt x="902" y="1309"/>
                  </a:lnTo>
                  <a:lnTo>
                    <a:pt x="902" y="1309"/>
                  </a:lnTo>
                  <a:lnTo>
                    <a:pt x="902" y="1309"/>
                  </a:lnTo>
                  <a:lnTo>
                    <a:pt x="902" y="1309"/>
                  </a:lnTo>
                  <a:lnTo>
                    <a:pt x="902" y="1309"/>
                  </a:lnTo>
                  <a:lnTo>
                    <a:pt x="902" y="1309"/>
                  </a:lnTo>
                  <a:lnTo>
                    <a:pt x="902" y="1309"/>
                  </a:lnTo>
                  <a:lnTo>
                    <a:pt x="902" y="1309"/>
                  </a:lnTo>
                  <a:lnTo>
                    <a:pt x="904" y="1307"/>
                  </a:lnTo>
                  <a:lnTo>
                    <a:pt x="904" y="1307"/>
                  </a:lnTo>
                  <a:lnTo>
                    <a:pt x="902" y="1307"/>
                  </a:lnTo>
                  <a:lnTo>
                    <a:pt x="902" y="1307"/>
                  </a:lnTo>
                  <a:lnTo>
                    <a:pt x="904" y="1304"/>
                  </a:lnTo>
                  <a:lnTo>
                    <a:pt x="904" y="1302"/>
                  </a:lnTo>
                  <a:lnTo>
                    <a:pt x="907" y="1302"/>
                  </a:lnTo>
                  <a:lnTo>
                    <a:pt x="907" y="1302"/>
                  </a:lnTo>
                  <a:lnTo>
                    <a:pt x="904" y="1304"/>
                  </a:lnTo>
                  <a:lnTo>
                    <a:pt x="904" y="1307"/>
                  </a:lnTo>
                  <a:lnTo>
                    <a:pt x="904" y="1309"/>
                  </a:lnTo>
                  <a:lnTo>
                    <a:pt x="904" y="1307"/>
                  </a:lnTo>
                  <a:lnTo>
                    <a:pt x="904" y="1307"/>
                  </a:lnTo>
                  <a:lnTo>
                    <a:pt x="907" y="1307"/>
                  </a:lnTo>
                  <a:lnTo>
                    <a:pt x="907" y="1309"/>
                  </a:lnTo>
                  <a:lnTo>
                    <a:pt x="907" y="1309"/>
                  </a:lnTo>
                  <a:lnTo>
                    <a:pt x="904" y="1309"/>
                  </a:lnTo>
                  <a:lnTo>
                    <a:pt x="904" y="1309"/>
                  </a:lnTo>
                  <a:lnTo>
                    <a:pt x="904" y="1311"/>
                  </a:lnTo>
                  <a:lnTo>
                    <a:pt x="907" y="1311"/>
                  </a:lnTo>
                  <a:lnTo>
                    <a:pt x="907" y="1311"/>
                  </a:lnTo>
                  <a:lnTo>
                    <a:pt x="907" y="1311"/>
                  </a:lnTo>
                  <a:lnTo>
                    <a:pt x="909" y="1309"/>
                  </a:lnTo>
                  <a:lnTo>
                    <a:pt x="909" y="1311"/>
                  </a:lnTo>
                  <a:lnTo>
                    <a:pt x="909" y="1309"/>
                  </a:lnTo>
                  <a:lnTo>
                    <a:pt x="909" y="1309"/>
                  </a:lnTo>
                  <a:lnTo>
                    <a:pt x="909" y="1311"/>
                  </a:lnTo>
                  <a:lnTo>
                    <a:pt x="909" y="1311"/>
                  </a:lnTo>
                  <a:lnTo>
                    <a:pt x="912" y="1311"/>
                  </a:lnTo>
                  <a:lnTo>
                    <a:pt x="912" y="1311"/>
                  </a:lnTo>
                  <a:lnTo>
                    <a:pt x="912" y="1309"/>
                  </a:lnTo>
                  <a:lnTo>
                    <a:pt x="914" y="1311"/>
                  </a:lnTo>
                  <a:lnTo>
                    <a:pt x="914" y="1311"/>
                  </a:lnTo>
                  <a:lnTo>
                    <a:pt x="914" y="1311"/>
                  </a:lnTo>
                  <a:lnTo>
                    <a:pt x="912" y="1314"/>
                  </a:lnTo>
                  <a:lnTo>
                    <a:pt x="914" y="1314"/>
                  </a:lnTo>
                  <a:lnTo>
                    <a:pt x="914" y="1314"/>
                  </a:lnTo>
                  <a:lnTo>
                    <a:pt x="914" y="1316"/>
                  </a:lnTo>
                  <a:lnTo>
                    <a:pt x="914" y="1316"/>
                  </a:lnTo>
                  <a:lnTo>
                    <a:pt x="914" y="1318"/>
                  </a:lnTo>
                  <a:lnTo>
                    <a:pt x="916" y="1318"/>
                  </a:lnTo>
                  <a:lnTo>
                    <a:pt x="916" y="1318"/>
                  </a:lnTo>
                  <a:lnTo>
                    <a:pt x="916" y="1321"/>
                  </a:lnTo>
                  <a:lnTo>
                    <a:pt x="916" y="1323"/>
                  </a:lnTo>
                  <a:lnTo>
                    <a:pt x="914" y="1323"/>
                  </a:lnTo>
                  <a:lnTo>
                    <a:pt x="914" y="1326"/>
                  </a:lnTo>
                  <a:lnTo>
                    <a:pt x="914" y="1326"/>
                  </a:lnTo>
                  <a:lnTo>
                    <a:pt x="914" y="1328"/>
                  </a:lnTo>
                  <a:lnTo>
                    <a:pt x="914" y="1328"/>
                  </a:lnTo>
                  <a:lnTo>
                    <a:pt x="914" y="1328"/>
                  </a:lnTo>
                  <a:lnTo>
                    <a:pt x="914" y="1328"/>
                  </a:lnTo>
                  <a:lnTo>
                    <a:pt x="914" y="1330"/>
                  </a:lnTo>
                  <a:lnTo>
                    <a:pt x="914" y="1330"/>
                  </a:lnTo>
                  <a:lnTo>
                    <a:pt x="914" y="1330"/>
                  </a:lnTo>
                  <a:lnTo>
                    <a:pt x="914" y="1330"/>
                  </a:lnTo>
                  <a:lnTo>
                    <a:pt x="914" y="1333"/>
                  </a:lnTo>
                  <a:lnTo>
                    <a:pt x="914" y="1335"/>
                  </a:lnTo>
                  <a:lnTo>
                    <a:pt x="914" y="1337"/>
                  </a:lnTo>
                  <a:lnTo>
                    <a:pt x="914" y="1337"/>
                  </a:lnTo>
                  <a:lnTo>
                    <a:pt x="914" y="1340"/>
                  </a:lnTo>
                  <a:lnTo>
                    <a:pt x="914" y="1340"/>
                  </a:lnTo>
                  <a:lnTo>
                    <a:pt x="914" y="1340"/>
                  </a:lnTo>
                  <a:lnTo>
                    <a:pt x="914" y="1340"/>
                  </a:lnTo>
                  <a:lnTo>
                    <a:pt x="912" y="1342"/>
                  </a:lnTo>
                  <a:lnTo>
                    <a:pt x="912" y="1342"/>
                  </a:lnTo>
                  <a:lnTo>
                    <a:pt x="914" y="1342"/>
                  </a:lnTo>
                  <a:lnTo>
                    <a:pt x="914" y="1340"/>
                  </a:lnTo>
                  <a:lnTo>
                    <a:pt x="916" y="1340"/>
                  </a:lnTo>
                  <a:lnTo>
                    <a:pt x="919" y="1342"/>
                  </a:lnTo>
                  <a:lnTo>
                    <a:pt x="923" y="1340"/>
                  </a:lnTo>
                  <a:lnTo>
                    <a:pt x="926" y="1340"/>
                  </a:lnTo>
                  <a:lnTo>
                    <a:pt x="923" y="1342"/>
                  </a:lnTo>
                  <a:lnTo>
                    <a:pt x="921" y="1342"/>
                  </a:lnTo>
                  <a:lnTo>
                    <a:pt x="919" y="1342"/>
                  </a:lnTo>
                  <a:lnTo>
                    <a:pt x="919" y="1345"/>
                  </a:lnTo>
                  <a:lnTo>
                    <a:pt x="919" y="1345"/>
                  </a:lnTo>
                  <a:lnTo>
                    <a:pt x="919" y="1345"/>
                  </a:lnTo>
                  <a:lnTo>
                    <a:pt x="919" y="1345"/>
                  </a:lnTo>
                  <a:lnTo>
                    <a:pt x="919" y="1347"/>
                  </a:lnTo>
                  <a:lnTo>
                    <a:pt x="919" y="1347"/>
                  </a:lnTo>
                  <a:lnTo>
                    <a:pt x="919" y="1347"/>
                  </a:lnTo>
                  <a:lnTo>
                    <a:pt x="916" y="1347"/>
                  </a:lnTo>
                  <a:lnTo>
                    <a:pt x="916" y="1349"/>
                  </a:lnTo>
                  <a:lnTo>
                    <a:pt x="916" y="1349"/>
                  </a:lnTo>
                  <a:lnTo>
                    <a:pt x="914" y="1349"/>
                  </a:lnTo>
                  <a:lnTo>
                    <a:pt x="914" y="1352"/>
                  </a:lnTo>
                  <a:lnTo>
                    <a:pt x="907" y="1354"/>
                  </a:lnTo>
                  <a:lnTo>
                    <a:pt x="902" y="1361"/>
                  </a:lnTo>
                  <a:lnTo>
                    <a:pt x="902" y="1361"/>
                  </a:lnTo>
                  <a:lnTo>
                    <a:pt x="902" y="1361"/>
                  </a:lnTo>
                  <a:lnTo>
                    <a:pt x="902" y="1361"/>
                  </a:lnTo>
                  <a:lnTo>
                    <a:pt x="902" y="1363"/>
                  </a:lnTo>
                  <a:lnTo>
                    <a:pt x="900" y="1363"/>
                  </a:lnTo>
                  <a:lnTo>
                    <a:pt x="900" y="1363"/>
                  </a:lnTo>
                  <a:lnTo>
                    <a:pt x="900" y="1363"/>
                  </a:lnTo>
                  <a:lnTo>
                    <a:pt x="900" y="1366"/>
                  </a:lnTo>
                  <a:lnTo>
                    <a:pt x="900" y="1366"/>
                  </a:lnTo>
                  <a:lnTo>
                    <a:pt x="900" y="1368"/>
                  </a:lnTo>
                  <a:lnTo>
                    <a:pt x="900" y="1371"/>
                  </a:lnTo>
                  <a:lnTo>
                    <a:pt x="900" y="1373"/>
                  </a:lnTo>
                  <a:lnTo>
                    <a:pt x="900" y="1373"/>
                  </a:lnTo>
                  <a:lnTo>
                    <a:pt x="900" y="1375"/>
                  </a:lnTo>
                  <a:lnTo>
                    <a:pt x="895" y="1375"/>
                  </a:lnTo>
                  <a:lnTo>
                    <a:pt x="895" y="1378"/>
                  </a:lnTo>
                  <a:lnTo>
                    <a:pt x="895" y="1378"/>
                  </a:lnTo>
                  <a:lnTo>
                    <a:pt x="895" y="1378"/>
                  </a:lnTo>
                  <a:lnTo>
                    <a:pt x="893" y="1380"/>
                  </a:lnTo>
                  <a:lnTo>
                    <a:pt x="893" y="1380"/>
                  </a:lnTo>
                  <a:lnTo>
                    <a:pt x="893" y="1380"/>
                  </a:lnTo>
                  <a:lnTo>
                    <a:pt x="893" y="1382"/>
                  </a:lnTo>
                  <a:lnTo>
                    <a:pt x="893" y="1382"/>
                  </a:lnTo>
                  <a:lnTo>
                    <a:pt x="888" y="1385"/>
                  </a:lnTo>
                  <a:lnTo>
                    <a:pt x="885" y="1387"/>
                  </a:lnTo>
                  <a:lnTo>
                    <a:pt x="885" y="1389"/>
                  </a:lnTo>
                  <a:lnTo>
                    <a:pt x="885" y="1389"/>
                  </a:lnTo>
                  <a:lnTo>
                    <a:pt x="885" y="1389"/>
                  </a:lnTo>
                  <a:lnTo>
                    <a:pt x="885" y="1392"/>
                  </a:lnTo>
                  <a:lnTo>
                    <a:pt x="885" y="1392"/>
                  </a:lnTo>
                  <a:lnTo>
                    <a:pt x="883" y="1394"/>
                  </a:lnTo>
                  <a:lnTo>
                    <a:pt x="881" y="1397"/>
                  </a:lnTo>
                  <a:lnTo>
                    <a:pt x="878" y="1397"/>
                  </a:lnTo>
                  <a:lnTo>
                    <a:pt x="878" y="1394"/>
                  </a:lnTo>
                  <a:lnTo>
                    <a:pt x="876" y="1394"/>
                  </a:lnTo>
                  <a:lnTo>
                    <a:pt x="876" y="1394"/>
                  </a:lnTo>
                  <a:lnTo>
                    <a:pt x="874" y="1394"/>
                  </a:lnTo>
                  <a:lnTo>
                    <a:pt x="874" y="1394"/>
                  </a:lnTo>
                  <a:lnTo>
                    <a:pt x="871" y="1392"/>
                  </a:lnTo>
                  <a:lnTo>
                    <a:pt x="871" y="1392"/>
                  </a:lnTo>
                  <a:lnTo>
                    <a:pt x="869" y="1392"/>
                  </a:lnTo>
                  <a:lnTo>
                    <a:pt x="867" y="1397"/>
                  </a:lnTo>
                  <a:lnTo>
                    <a:pt x="864" y="1397"/>
                  </a:lnTo>
                  <a:lnTo>
                    <a:pt x="864" y="1397"/>
                  </a:lnTo>
                  <a:lnTo>
                    <a:pt x="867" y="1397"/>
                  </a:lnTo>
                  <a:lnTo>
                    <a:pt x="867" y="1394"/>
                  </a:lnTo>
                  <a:lnTo>
                    <a:pt x="867" y="1394"/>
                  </a:lnTo>
                  <a:lnTo>
                    <a:pt x="867" y="1394"/>
                  </a:lnTo>
                  <a:lnTo>
                    <a:pt x="867" y="1392"/>
                  </a:lnTo>
                  <a:lnTo>
                    <a:pt x="867" y="1392"/>
                  </a:lnTo>
                  <a:lnTo>
                    <a:pt x="864" y="1394"/>
                  </a:lnTo>
                  <a:lnTo>
                    <a:pt x="859" y="1394"/>
                  </a:lnTo>
                  <a:lnTo>
                    <a:pt x="857" y="1394"/>
                  </a:lnTo>
                  <a:lnTo>
                    <a:pt x="859" y="1394"/>
                  </a:lnTo>
                  <a:lnTo>
                    <a:pt x="859" y="1397"/>
                  </a:lnTo>
                  <a:lnTo>
                    <a:pt x="859" y="1394"/>
                  </a:lnTo>
                  <a:lnTo>
                    <a:pt x="859" y="1397"/>
                  </a:lnTo>
                  <a:lnTo>
                    <a:pt x="859" y="1397"/>
                  </a:lnTo>
                  <a:lnTo>
                    <a:pt x="859" y="1399"/>
                  </a:lnTo>
                  <a:lnTo>
                    <a:pt x="859" y="1399"/>
                  </a:lnTo>
                  <a:lnTo>
                    <a:pt x="859" y="1399"/>
                  </a:lnTo>
                  <a:lnTo>
                    <a:pt x="859" y="1401"/>
                  </a:lnTo>
                  <a:lnTo>
                    <a:pt x="859" y="1404"/>
                  </a:lnTo>
                  <a:lnTo>
                    <a:pt x="857" y="1406"/>
                  </a:lnTo>
                  <a:lnTo>
                    <a:pt x="857" y="1406"/>
                  </a:lnTo>
                  <a:lnTo>
                    <a:pt x="855" y="1408"/>
                  </a:lnTo>
                  <a:lnTo>
                    <a:pt x="857" y="1411"/>
                  </a:lnTo>
                  <a:lnTo>
                    <a:pt x="857" y="1413"/>
                  </a:lnTo>
                  <a:lnTo>
                    <a:pt x="857" y="1418"/>
                  </a:lnTo>
                  <a:lnTo>
                    <a:pt x="857" y="1420"/>
                  </a:lnTo>
                  <a:lnTo>
                    <a:pt x="855" y="1420"/>
                  </a:lnTo>
                  <a:lnTo>
                    <a:pt x="855" y="1420"/>
                  </a:lnTo>
                  <a:lnTo>
                    <a:pt x="855" y="1420"/>
                  </a:lnTo>
                  <a:lnTo>
                    <a:pt x="855" y="1420"/>
                  </a:lnTo>
                  <a:lnTo>
                    <a:pt x="855" y="1420"/>
                  </a:lnTo>
                  <a:lnTo>
                    <a:pt x="852" y="1423"/>
                  </a:lnTo>
                  <a:lnTo>
                    <a:pt x="852" y="1423"/>
                  </a:lnTo>
                  <a:lnTo>
                    <a:pt x="852" y="1425"/>
                  </a:lnTo>
                  <a:lnTo>
                    <a:pt x="852" y="1425"/>
                  </a:lnTo>
                  <a:lnTo>
                    <a:pt x="852" y="1425"/>
                  </a:lnTo>
                  <a:lnTo>
                    <a:pt x="852" y="1427"/>
                  </a:lnTo>
                  <a:lnTo>
                    <a:pt x="852" y="1427"/>
                  </a:lnTo>
                  <a:lnTo>
                    <a:pt x="855" y="1427"/>
                  </a:lnTo>
                  <a:lnTo>
                    <a:pt x="855" y="1427"/>
                  </a:lnTo>
                  <a:lnTo>
                    <a:pt x="857" y="1430"/>
                  </a:lnTo>
                  <a:lnTo>
                    <a:pt x="857" y="1430"/>
                  </a:lnTo>
                  <a:lnTo>
                    <a:pt x="857" y="1432"/>
                  </a:lnTo>
                  <a:lnTo>
                    <a:pt x="859" y="1432"/>
                  </a:lnTo>
                  <a:lnTo>
                    <a:pt x="859" y="1432"/>
                  </a:lnTo>
                  <a:lnTo>
                    <a:pt x="862" y="1432"/>
                  </a:lnTo>
                  <a:lnTo>
                    <a:pt x="862" y="1434"/>
                  </a:lnTo>
                  <a:lnTo>
                    <a:pt x="862" y="1434"/>
                  </a:lnTo>
                  <a:lnTo>
                    <a:pt x="867" y="1439"/>
                  </a:lnTo>
                  <a:lnTo>
                    <a:pt x="867" y="1439"/>
                  </a:lnTo>
                  <a:lnTo>
                    <a:pt x="867" y="1442"/>
                  </a:lnTo>
                  <a:lnTo>
                    <a:pt x="867" y="1444"/>
                  </a:lnTo>
                  <a:lnTo>
                    <a:pt x="867" y="1444"/>
                  </a:lnTo>
                  <a:lnTo>
                    <a:pt x="867" y="1444"/>
                  </a:lnTo>
                  <a:lnTo>
                    <a:pt x="864" y="1446"/>
                  </a:lnTo>
                  <a:lnTo>
                    <a:pt x="864" y="1446"/>
                  </a:lnTo>
                  <a:lnTo>
                    <a:pt x="864" y="1446"/>
                  </a:lnTo>
                  <a:lnTo>
                    <a:pt x="864" y="1449"/>
                  </a:lnTo>
                  <a:lnTo>
                    <a:pt x="864" y="1449"/>
                  </a:lnTo>
                  <a:lnTo>
                    <a:pt x="864" y="1449"/>
                  </a:lnTo>
                  <a:lnTo>
                    <a:pt x="867" y="1449"/>
                  </a:lnTo>
                  <a:lnTo>
                    <a:pt x="867" y="1451"/>
                  </a:lnTo>
                  <a:lnTo>
                    <a:pt x="867" y="1453"/>
                  </a:lnTo>
                  <a:lnTo>
                    <a:pt x="867" y="1453"/>
                  </a:lnTo>
                  <a:lnTo>
                    <a:pt x="867" y="1453"/>
                  </a:lnTo>
                  <a:lnTo>
                    <a:pt x="867" y="1456"/>
                  </a:lnTo>
                  <a:lnTo>
                    <a:pt x="867" y="1456"/>
                  </a:lnTo>
                  <a:lnTo>
                    <a:pt x="869" y="1458"/>
                  </a:lnTo>
                  <a:lnTo>
                    <a:pt x="869" y="1460"/>
                  </a:lnTo>
                  <a:lnTo>
                    <a:pt x="874" y="1463"/>
                  </a:lnTo>
                  <a:lnTo>
                    <a:pt x="874" y="1463"/>
                  </a:lnTo>
                  <a:lnTo>
                    <a:pt x="874" y="1465"/>
                  </a:lnTo>
                  <a:lnTo>
                    <a:pt x="871" y="1465"/>
                  </a:lnTo>
                  <a:lnTo>
                    <a:pt x="871" y="1465"/>
                  </a:lnTo>
                  <a:lnTo>
                    <a:pt x="871" y="1468"/>
                  </a:lnTo>
                  <a:lnTo>
                    <a:pt x="871" y="1468"/>
                  </a:lnTo>
                  <a:lnTo>
                    <a:pt x="871" y="1470"/>
                  </a:lnTo>
                  <a:lnTo>
                    <a:pt x="871" y="1470"/>
                  </a:lnTo>
                  <a:lnTo>
                    <a:pt x="871" y="1470"/>
                  </a:lnTo>
                  <a:lnTo>
                    <a:pt x="871" y="1470"/>
                  </a:lnTo>
                  <a:lnTo>
                    <a:pt x="869" y="1475"/>
                  </a:lnTo>
                  <a:lnTo>
                    <a:pt x="869" y="1475"/>
                  </a:lnTo>
                  <a:lnTo>
                    <a:pt x="869" y="1475"/>
                  </a:lnTo>
                  <a:lnTo>
                    <a:pt x="869" y="1477"/>
                  </a:lnTo>
                  <a:lnTo>
                    <a:pt x="869" y="1477"/>
                  </a:lnTo>
                  <a:lnTo>
                    <a:pt x="869" y="1479"/>
                  </a:lnTo>
                  <a:lnTo>
                    <a:pt x="869" y="1479"/>
                  </a:lnTo>
                  <a:lnTo>
                    <a:pt x="869" y="1479"/>
                  </a:lnTo>
                  <a:lnTo>
                    <a:pt x="869" y="1482"/>
                  </a:lnTo>
                  <a:lnTo>
                    <a:pt x="869" y="1482"/>
                  </a:lnTo>
                  <a:lnTo>
                    <a:pt x="871" y="1484"/>
                  </a:lnTo>
                  <a:lnTo>
                    <a:pt x="871" y="1487"/>
                  </a:lnTo>
                  <a:lnTo>
                    <a:pt x="871" y="1489"/>
                  </a:lnTo>
                  <a:lnTo>
                    <a:pt x="871" y="1489"/>
                  </a:lnTo>
                  <a:lnTo>
                    <a:pt x="874" y="1489"/>
                  </a:lnTo>
                  <a:lnTo>
                    <a:pt x="874" y="1489"/>
                  </a:lnTo>
                  <a:lnTo>
                    <a:pt x="874" y="1491"/>
                  </a:lnTo>
                  <a:lnTo>
                    <a:pt x="874" y="1491"/>
                  </a:lnTo>
                  <a:lnTo>
                    <a:pt x="874" y="1494"/>
                  </a:lnTo>
                  <a:lnTo>
                    <a:pt x="874" y="1494"/>
                  </a:lnTo>
                  <a:lnTo>
                    <a:pt x="874" y="1496"/>
                  </a:lnTo>
                  <a:lnTo>
                    <a:pt x="871" y="1496"/>
                  </a:lnTo>
                  <a:lnTo>
                    <a:pt x="871" y="1498"/>
                  </a:lnTo>
                  <a:lnTo>
                    <a:pt x="871" y="1498"/>
                  </a:lnTo>
                  <a:lnTo>
                    <a:pt x="869" y="1498"/>
                  </a:lnTo>
                  <a:lnTo>
                    <a:pt x="869" y="1496"/>
                  </a:lnTo>
                  <a:lnTo>
                    <a:pt x="869" y="1496"/>
                  </a:lnTo>
                  <a:lnTo>
                    <a:pt x="869" y="1494"/>
                  </a:lnTo>
                  <a:lnTo>
                    <a:pt x="867" y="1496"/>
                  </a:lnTo>
                  <a:lnTo>
                    <a:pt x="867" y="1496"/>
                  </a:lnTo>
                  <a:lnTo>
                    <a:pt x="867" y="1496"/>
                  </a:lnTo>
                  <a:lnTo>
                    <a:pt x="864" y="1496"/>
                  </a:lnTo>
                  <a:lnTo>
                    <a:pt x="864" y="1498"/>
                  </a:lnTo>
                  <a:lnTo>
                    <a:pt x="862" y="1496"/>
                  </a:lnTo>
                  <a:lnTo>
                    <a:pt x="859" y="1496"/>
                  </a:lnTo>
                  <a:lnTo>
                    <a:pt x="857" y="1498"/>
                  </a:lnTo>
                  <a:lnTo>
                    <a:pt x="855" y="1498"/>
                  </a:lnTo>
                  <a:lnTo>
                    <a:pt x="855" y="1498"/>
                  </a:lnTo>
                  <a:lnTo>
                    <a:pt x="855" y="1496"/>
                  </a:lnTo>
                  <a:lnTo>
                    <a:pt x="855" y="1496"/>
                  </a:lnTo>
                  <a:lnTo>
                    <a:pt x="855" y="1496"/>
                  </a:lnTo>
                  <a:lnTo>
                    <a:pt x="855" y="1496"/>
                  </a:lnTo>
                  <a:lnTo>
                    <a:pt x="852" y="1494"/>
                  </a:lnTo>
                  <a:lnTo>
                    <a:pt x="852" y="1494"/>
                  </a:lnTo>
                  <a:lnTo>
                    <a:pt x="852" y="1496"/>
                  </a:lnTo>
                  <a:lnTo>
                    <a:pt x="850" y="1496"/>
                  </a:lnTo>
                  <a:lnTo>
                    <a:pt x="850" y="1494"/>
                  </a:lnTo>
                  <a:lnTo>
                    <a:pt x="848" y="1494"/>
                  </a:lnTo>
                  <a:lnTo>
                    <a:pt x="845" y="1494"/>
                  </a:lnTo>
                  <a:lnTo>
                    <a:pt x="843" y="1496"/>
                  </a:lnTo>
                  <a:lnTo>
                    <a:pt x="843" y="1496"/>
                  </a:lnTo>
                  <a:lnTo>
                    <a:pt x="843" y="1498"/>
                  </a:lnTo>
                  <a:lnTo>
                    <a:pt x="843" y="1498"/>
                  </a:lnTo>
                  <a:lnTo>
                    <a:pt x="843" y="1498"/>
                  </a:lnTo>
                  <a:lnTo>
                    <a:pt x="845" y="1501"/>
                  </a:lnTo>
                  <a:lnTo>
                    <a:pt x="845" y="1501"/>
                  </a:lnTo>
                  <a:lnTo>
                    <a:pt x="845" y="1501"/>
                  </a:lnTo>
                  <a:lnTo>
                    <a:pt x="848" y="1503"/>
                  </a:lnTo>
                  <a:lnTo>
                    <a:pt x="848" y="1503"/>
                  </a:lnTo>
                  <a:lnTo>
                    <a:pt x="850" y="1505"/>
                  </a:lnTo>
                  <a:lnTo>
                    <a:pt x="850" y="1505"/>
                  </a:lnTo>
                  <a:lnTo>
                    <a:pt x="850" y="1508"/>
                  </a:lnTo>
                  <a:lnTo>
                    <a:pt x="852" y="1510"/>
                  </a:lnTo>
                  <a:lnTo>
                    <a:pt x="852" y="1510"/>
                  </a:lnTo>
                  <a:lnTo>
                    <a:pt x="855" y="1513"/>
                  </a:lnTo>
                  <a:lnTo>
                    <a:pt x="855" y="1513"/>
                  </a:lnTo>
                  <a:lnTo>
                    <a:pt x="857" y="1515"/>
                  </a:lnTo>
                  <a:lnTo>
                    <a:pt x="857" y="1517"/>
                  </a:lnTo>
                  <a:lnTo>
                    <a:pt x="857" y="1517"/>
                  </a:lnTo>
                  <a:lnTo>
                    <a:pt x="857" y="1517"/>
                  </a:lnTo>
                  <a:lnTo>
                    <a:pt x="859" y="1517"/>
                  </a:lnTo>
                  <a:lnTo>
                    <a:pt x="859" y="1517"/>
                  </a:lnTo>
                  <a:lnTo>
                    <a:pt x="859" y="1517"/>
                  </a:lnTo>
                  <a:lnTo>
                    <a:pt x="859" y="1517"/>
                  </a:lnTo>
                  <a:lnTo>
                    <a:pt x="859" y="1515"/>
                  </a:lnTo>
                  <a:lnTo>
                    <a:pt x="859" y="1513"/>
                  </a:lnTo>
                  <a:lnTo>
                    <a:pt x="859" y="1513"/>
                  </a:lnTo>
                  <a:lnTo>
                    <a:pt x="859" y="1513"/>
                  </a:lnTo>
                  <a:lnTo>
                    <a:pt x="859" y="1513"/>
                  </a:lnTo>
                  <a:lnTo>
                    <a:pt x="862" y="1515"/>
                  </a:lnTo>
                  <a:lnTo>
                    <a:pt x="862" y="1517"/>
                  </a:lnTo>
                  <a:lnTo>
                    <a:pt x="862" y="1517"/>
                  </a:lnTo>
                  <a:lnTo>
                    <a:pt x="862" y="1520"/>
                  </a:lnTo>
                  <a:lnTo>
                    <a:pt x="859" y="1520"/>
                  </a:lnTo>
                  <a:lnTo>
                    <a:pt x="859" y="1520"/>
                  </a:lnTo>
                  <a:lnTo>
                    <a:pt x="859" y="1520"/>
                  </a:lnTo>
                  <a:lnTo>
                    <a:pt x="857" y="1520"/>
                  </a:lnTo>
                  <a:lnTo>
                    <a:pt x="857" y="1524"/>
                  </a:lnTo>
                  <a:lnTo>
                    <a:pt x="855" y="1527"/>
                  </a:lnTo>
                  <a:lnTo>
                    <a:pt x="855" y="1522"/>
                  </a:lnTo>
                  <a:lnTo>
                    <a:pt x="857" y="1522"/>
                  </a:lnTo>
                  <a:lnTo>
                    <a:pt x="857" y="1520"/>
                  </a:lnTo>
                  <a:lnTo>
                    <a:pt x="855" y="1517"/>
                  </a:lnTo>
                  <a:lnTo>
                    <a:pt x="855" y="1517"/>
                  </a:lnTo>
                  <a:lnTo>
                    <a:pt x="855" y="1515"/>
                  </a:lnTo>
                  <a:lnTo>
                    <a:pt x="852" y="1513"/>
                  </a:lnTo>
                  <a:lnTo>
                    <a:pt x="852" y="1513"/>
                  </a:lnTo>
                  <a:lnTo>
                    <a:pt x="852" y="1510"/>
                  </a:lnTo>
                  <a:lnTo>
                    <a:pt x="852" y="1510"/>
                  </a:lnTo>
                  <a:lnTo>
                    <a:pt x="845" y="1505"/>
                  </a:lnTo>
                  <a:lnTo>
                    <a:pt x="845" y="1505"/>
                  </a:lnTo>
                  <a:lnTo>
                    <a:pt x="843" y="1505"/>
                  </a:lnTo>
                  <a:lnTo>
                    <a:pt x="843" y="1505"/>
                  </a:lnTo>
                  <a:lnTo>
                    <a:pt x="843" y="1503"/>
                  </a:lnTo>
                  <a:lnTo>
                    <a:pt x="843" y="1501"/>
                  </a:lnTo>
                  <a:lnTo>
                    <a:pt x="843" y="1501"/>
                  </a:lnTo>
                  <a:lnTo>
                    <a:pt x="841" y="1498"/>
                  </a:lnTo>
                  <a:lnTo>
                    <a:pt x="838" y="1498"/>
                  </a:lnTo>
                  <a:lnTo>
                    <a:pt x="838" y="1496"/>
                  </a:lnTo>
                  <a:lnTo>
                    <a:pt x="836" y="1496"/>
                  </a:lnTo>
                  <a:lnTo>
                    <a:pt x="836" y="1494"/>
                  </a:lnTo>
                  <a:lnTo>
                    <a:pt x="836" y="1494"/>
                  </a:lnTo>
                  <a:lnTo>
                    <a:pt x="831" y="1491"/>
                  </a:lnTo>
                  <a:lnTo>
                    <a:pt x="831" y="1491"/>
                  </a:lnTo>
                  <a:lnTo>
                    <a:pt x="831" y="1489"/>
                  </a:lnTo>
                  <a:lnTo>
                    <a:pt x="829" y="1487"/>
                  </a:lnTo>
                  <a:lnTo>
                    <a:pt x="829" y="1484"/>
                  </a:lnTo>
                  <a:lnTo>
                    <a:pt x="831" y="1482"/>
                  </a:lnTo>
                  <a:lnTo>
                    <a:pt x="831" y="1484"/>
                  </a:lnTo>
                  <a:lnTo>
                    <a:pt x="833" y="1484"/>
                  </a:lnTo>
                  <a:lnTo>
                    <a:pt x="833" y="1484"/>
                  </a:lnTo>
                  <a:lnTo>
                    <a:pt x="833" y="1484"/>
                  </a:lnTo>
                  <a:lnTo>
                    <a:pt x="836" y="1484"/>
                  </a:lnTo>
                  <a:lnTo>
                    <a:pt x="836" y="1484"/>
                  </a:lnTo>
                  <a:lnTo>
                    <a:pt x="836" y="1487"/>
                  </a:lnTo>
                  <a:lnTo>
                    <a:pt x="836" y="1489"/>
                  </a:lnTo>
                  <a:lnTo>
                    <a:pt x="836" y="1491"/>
                  </a:lnTo>
                  <a:lnTo>
                    <a:pt x="838" y="1491"/>
                  </a:lnTo>
                  <a:lnTo>
                    <a:pt x="841" y="1491"/>
                  </a:lnTo>
                  <a:lnTo>
                    <a:pt x="843" y="1491"/>
                  </a:lnTo>
                  <a:lnTo>
                    <a:pt x="843" y="1491"/>
                  </a:lnTo>
                  <a:lnTo>
                    <a:pt x="841" y="1494"/>
                  </a:lnTo>
                  <a:lnTo>
                    <a:pt x="841" y="1494"/>
                  </a:lnTo>
                  <a:lnTo>
                    <a:pt x="841" y="1494"/>
                  </a:lnTo>
                  <a:lnTo>
                    <a:pt x="843" y="1494"/>
                  </a:lnTo>
                  <a:lnTo>
                    <a:pt x="843" y="1494"/>
                  </a:lnTo>
                  <a:lnTo>
                    <a:pt x="845" y="1494"/>
                  </a:lnTo>
                  <a:lnTo>
                    <a:pt x="845" y="1491"/>
                  </a:lnTo>
                  <a:lnTo>
                    <a:pt x="845" y="1491"/>
                  </a:lnTo>
                  <a:lnTo>
                    <a:pt x="845" y="1489"/>
                  </a:lnTo>
                  <a:lnTo>
                    <a:pt x="845" y="1489"/>
                  </a:lnTo>
                  <a:lnTo>
                    <a:pt x="848" y="1484"/>
                  </a:lnTo>
                  <a:lnTo>
                    <a:pt x="848" y="1484"/>
                  </a:lnTo>
                  <a:lnTo>
                    <a:pt x="848" y="1484"/>
                  </a:lnTo>
                  <a:lnTo>
                    <a:pt x="848" y="1484"/>
                  </a:lnTo>
                  <a:lnTo>
                    <a:pt x="848" y="1487"/>
                  </a:lnTo>
                  <a:lnTo>
                    <a:pt x="848" y="1487"/>
                  </a:lnTo>
                  <a:lnTo>
                    <a:pt x="845" y="1489"/>
                  </a:lnTo>
                  <a:lnTo>
                    <a:pt x="848" y="1489"/>
                  </a:lnTo>
                  <a:lnTo>
                    <a:pt x="848" y="1491"/>
                  </a:lnTo>
                  <a:lnTo>
                    <a:pt x="848" y="1491"/>
                  </a:lnTo>
                  <a:lnTo>
                    <a:pt x="848" y="1494"/>
                  </a:lnTo>
                  <a:lnTo>
                    <a:pt x="850" y="1494"/>
                  </a:lnTo>
                  <a:lnTo>
                    <a:pt x="850" y="1494"/>
                  </a:lnTo>
                  <a:lnTo>
                    <a:pt x="855" y="1494"/>
                  </a:lnTo>
                  <a:lnTo>
                    <a:pt x="859" y="1491"/>
                  </a:lnTo>
                  <a:lnTo>
                    <a:pt x="859" y="1491"/>
                  </a:lnTo>
                  <a:lnTo>
                    <a:pt x="859" y="1491"/>
                  </a:lnTo>
                  <a:lnTo>
                    <a:pt x="859" y="1491"/>
                  </a:lnTo>
                  <a:lnTo>
                    <a:pt x="859" y="1491"/>
                  </a:lnTo>
                  <a:lnTo>
                    <a:pt x="859" y="1491"/>
                  </a:lnTo>
                  <a:lnTo>
                    <a:pt x="862" y="1494"/>
                  </a:lnTo>
                  <a:lnTo>
                    <a:pt x="864" y="1494"/>
                  </a:lnTo>
                  <a:lnTo>
                    <a:pt x="867" y="1494"/>
                  </a:lnTo>
                  <a:lnTo>
                    <a:pt x="867" y="1494"/>
                  </a:lnTo>
                  <a:lnTo>
                    <a:pt x="867" y="1491"/>
                  </a:lnTo>
                  <a:lnTo>
                    <a:pt x="869" y="1491"/>
                  </a:lnTo>
                  <a:lnTo>
                    <a:pt x="869" y="1491"/>
                  </a:lnTo>
                  <a:lnTo>
                    <a:pt x="869" y="1491"/>
                  </a:lnTo>
                  <a:lnTo>
                    <a:pt x="869" y="1491"/>
                  </a:lnTo>
                  <a:lnTo>
                    <a:pt x="869" y="1491"/>
                  </a:lnTo>
                  <a:lnTo>
                    <a:pt x="871" y="1489"/>
                  </a:lnTo>
                  <a:lnTo>
                    <a:pt x="871" y="1487"/>
                  </a:lnTo>
                  <a:lnTo>
                    <a:pt x="869" y="1484"/>
                  </a:lnTo>
                  <a:lnTo>
                    <a:pt x="869" y="1484"/>
                  </a:lnTo>
                  <a:lnTo>
                    <a:pt x="869" y="1484"/>
                  </a:lnTo>
                  <a:lnTo>
                    <a:pt x="867" y="1484"/>
                  </a:lnTo>
                  <a:lnTo>
                    <a:pt x="867" y="1482"/>
                  </a:lnTo>
                  <a:lnTo>
                    <a:pt x="867" y="1482"/>
                  </a:lnTo>
                  <a:lnTo>
                    <a:pt x="867" y="1479"/>
                  </a:lnTo>
                  <a:lnTo>
                    <a:pt x="867" y="1479"/>
                  </a:lnTo>
                  <a:lnTo>
                    <a:pt x="867" y="1477"/>
                  </a:lnTo>
                  <a:lnTo>
                    <a:pt x="867" y="1477"/>
                  </a:lnTo>
                  <a:lnTo>
                    <a:pt x="867" y="1477"/>
                  </a:lnTo>
                  <a:lnTo>
                    <a:pt x="867" y="1475"/>
                  </a:lnTo>
                  <a:lnTo>
                    <a:pt x="867" y="1475"/>
                  </a:lnTo>
                  <a:lnTo>
                    <a:pt x="867" y="1475"/>
                  </a:lnTo>
                  <a:lnTo>
                    <a:pt x="867" y="1472"/>
                  </a:lnTo>
                  <a:lnTo>
                    <a:pt x="867" y="1472"/>
                  </a:lnTo>
                  <a:lnTo>
                    <a:pt x="864" y="1470"/>
                  </a:lnTo>
                  <a:lnTo>
                    <a:pt x="864" y="1472"/>
                  </a:lnTo>
                  <a:lnTo>
                    <a:pt x="864" y="1475"/>
                  </a:lnTo>
                  <a:lnTo>
                    <a:pt x="864" y="1475"/>
                  </a:lnTo>
                  <a:lnTo>
                    <a:pt x="864" y="1477"/>
                  </a:lnTo>
                  <a:lnTo>
                    <a:pt x="864" y="1477"/>
                  </a:lnTo>
                  <a:lnTo>
                    <a:pt x="864" y="1477"/>
                  </a:lnTo>
                  <a:lnTo>
                    <a:pt x="864" y="1477"/>
                  </a:lnTo>
                  <a:lnTo>
                    <a:pt x="864" y="1475"/>
                  </a:lnTo>
                  <a:lnTo>
                    <a:pt x="864" y="1475"/>
                  </a:lnTo>
                  <a:lnTo>
                    <a:pt x="864" y="1475"/>
                  </a:lnTo>
                  <a:lnTo>
                    <a:pt x="864" y="1472"/>
                  </a:lnTo>
                  <a:lnTo>
                    <a:pt x="864" y="1472"/>
                  </a:lnTo>
                  <a:lnTo>
                    <a:pt x="864" y="1472"/>
                  </a:lnTo>
                  <a:lnTo>
                    <a:pt x="862" y="1472"/>
                  </a:lnTo>
                  <a:lnTo>
                    <a:pt x="864" y="1472"/>
                  </a:lnTo>
                  <a:lnTo>
                    <a:pt x="864" y="1472"/>
                  </a:lnTo>
                  <a:lnTo>
                    <a:pt x="862" y="1470"/>
                  </a:lnTo>
                  <a:lnTo>
                    <a:pt x="859" y="1472"/>
                  </a:lnTo>
                  <a:lnTo>
                    <a:pt x="857" y="1470"/>
                  </a:lnTo>
                  <a:lnTo>
                    <a:pt x="857" y="1470"/>
                  </a:lnTo>
                  <a:lnTo>
                    <a:pt x="857" y="1470"/>
                  </a:lnTo>
                  <a:lnTo>
                    <a:pt x="857" y="1470"/>
                  </a:lnTo>
                  <a:lnTo>
                    <a:pt x="855" y="1472"/>
                  </a:lnTo>
                  <a:lnTo>
                    <a:pt x="855" y="1472"/>
                  </a:lnTo>
                  <a:lnTo>
                    <a:pt x="855" y="1472"/>
                  </a:lnTo>
                  <a:lnTo>
                    <a:pt x="852" y="1475"/>
                  </a:lnTo>
                  <a:lnTo>
                    <a:pt x="850" y="1475"/>
                  </a:lnTo>
                  <a:lnTo>
                    <a:pt x="852" y="1472"/>
                  </a:lnTo>
                  <a:lnTo>
                    <a:pt x="859" y="1463"/>
                  </a:lnTo>
                  <a:lnTo>
                    <a:pt x="859" y="1460"/>
                  </a:lnTo>
                  <a:lnTo>
                    <a:pt x="859" y="1458"/>
                  </a:lnTo>
                  <a:lnTo>
                    <a:pt x="859" y="1458"/>
                  </a:lnTo>
                  <a:lnTo>
                    <a:pt x="859" y="1458"/>
                  </a:lnTo>
                  <a:lnTo>
                    <a:pt x="859" y="1458"/>
                  </a:lnTo>
                  <a:lnTo>
                    <a:pt x="859" y="1456"/>
                  </a:lnTo>
                  <a:lnTo>
                    <a:pt x="859" y="1456"/>
                  </a:lnTo>
                  <a:lnTo>
                    <a:pt x="857" y="1456"/>
                  </a:lnTo>
                  <a:lnTo>
                    <a:pt x="857" y="1456"/>
                  </a:lnTo>
                  <a:lnTo>
                    <a:pt x="857" y="1456"/>
                  </a:lnTo>
                  <a:lnTo>
                    <a:pt x="857" y="1458"/>
                  </a:lnTo>
                  <a:lnTo>
                    <a:pt x="857" y="1458"/>
                  </a:lnTo>
                  <a:lnTo>
                    <a:pt x="857" y="1460"/>
                  </a:lnTo>
                  <a:lnTo>
                    <a:pt x="855" y="1460"/>
                  </a:lnTo>
                  <a:lnTo>
                    <a:pt x="855" y="1458"/>
                  </a:lnTo>
                  <a:lnTo>
                    <a:pt x="855" y="1458"/>
                  </a:lnTo>
                  <a:lnTo>
                    <a:pt x="855" y="1458"/>
                  </a:lnTo>
                  <a:lnTo>
                    <a:pt x="855" y="1456"/>
                  </a:lnTo>
                  <a:lnTo>
                    <a:pt x="852" y="1456"/>
                  </a:lnTo>
                  <a:lnTo>
                    <a:pt x="852" y="1456"/>
                  </a:lnTo>
                  <a:lnTo>
                    <a:pt x="852" y="1458"/>
                  </a:lnTo>
                  <a:lnTo>
                    <a:pt x="852" y="1458"/>
                  </a:lnTo>
                  <a:lnTo>
                    <a:pt x="848" y="1465"/>
                  </a:lnTo>
                  <a:lnTo>
                    <a:pt x="848" y="1465"/>
                  </a:lnTo>
                  <a:lnTo>
                    <a:pt x="848" y="1465"/>
                  </a:lnTo>
                  <a:lnTo>
                    <a:pt x="848" y="1465"/>
                  </a:lnTo>
                  <a:lnTo>
                    <a:pt x="848" y="1463"/>
                  </a:lnTo>
                  <a:lnTo>
                    <a:pt x="845" y="1463"/>
                  </a:lnTo>
                  <a:lnTo>
                    <a:pt x="845" y="1465"/>
                  </a:lnTo>
                  <a:lnTo>
                    <a:pt x="845" y="1468"/>
                  </a:lnTo>
                  <a:lnTo>
                    <a:pt x="843" y="1470"/>
                  </a:lnTo>
                  <a:lnTo>
                    <a:pt x="843" y="1470"/>
                  </a:lnTo>
                  <a:lnTo>
                    <a:pt x="841" y="1470"/>
                  </a:lnTo>
                  <a:lnTo>
                    <a:pt x="841" y="1470"/>
                  </a:lnTo>
                  <a:lnTo>
                    <a:pt x="841" y="1468"/>
                  </a:lnTo>
                  <a:lnTo>
                    <a:pt x="841" y="1468"/>
                  </a:lnTo>
                  <a:lnTo>
                    <a:pt x="841" y="1468"/>
                  </a:lnTo>
                  <a:lnTo>
                    <a:pt x="841" y="1468"/>
                  </a:lnTo>
                  <a:lnTo>
                    <a:pt x="838" y="1468"/>
                  </a:lnTo>
                  <a:lnTo>
                    <a:pt x="838" y="1468"/>
                  </a:lnTo>
                  <a:lnTo>
                    <a:pt x="838" y="1468"/>
                  </a:lnTo>
                  <a:lnTo>
                    <a:pt x="836" y="1468"/>
                  </a:lnTo>
                  <a:lnTo>
                    <a:pt x="836" y="1468"/>
                  </a:lnTo>
                  <a:lnTo>
                    <a:pt x="836" y="1465"/>
                  </a:lnTo>
                  <a:lnTo>
                    <a:pt x="836" y="1463"/>
                  </a:lnTo>
                  <a:lnTo>
                    <a:pt x="836" y="1463"/>
                  </a:lnTo>
                  <a:lnTo>
                    <a:pt x="836" y="1460"/>
                  </a:lnTo>
                  <a:lnTo>
                    <a:pt x="838" y="1460"/>
                  </a:lnTo>
                  <a:lnTo>
                    <a:pt x="838" y="1458"/>
                  </a:lnTo>
                  <a:lnTo>
                    <a:pt x="841" y="1456"/>
                  </a:lnTo>
                  <a:lnTo>
                    <a:pt x="841" y="1456"/>
                  </a:lnTo>
                  <a:lnTo>
                    <a:pt x="841" y="1453"/>
                  </a:lnTo>
                  <a:lnTo>
                    <a:pt x="841" y="1453"/>
                  </a:lnTo>
                  <a:lnTo>
                    <a:pt x="841" y="1453"/>
                  </a:lnTo>
                  <a:lnTo>
                    <a:pt x="841" y="1451"/>
                  </a:lnTo>
                  <a:lnTo>
                    <a:pt x="841" y="1451"/>
                  </a:lnTo>
                  <a:lnTo>
                    <a:pt x="841" y="1451"/>
                  </a:lnTo>
                  <a:lnTo>
                    <a:pt x="841" y="1451"/>
                  </a:lnTo>
                  <a:lnTo>
                    <a:pt x="841" y="1449"/>
                  </a:lnTo>
                  <a:lnTo>
                    <a:pt x="838" y="1449"/>
                  </a:lnTo>
                  <a:lnTo>
                    <a:pt x="838" y="1449"/>
                  </a:lnTo>
                  <a:lnTo>
                    <a:pt x="838" y="1451"/>
                  </a:lnTo>
                  <a:lnTo>
                    <a:pt x="838" y="1451"/>
                  </a:lnTo>
                  <a:lnTo>
                    <a:pt x="838" y="1451"/>
                  </a:lnTo>
                  <a:lnTo>
                    <a:pt x="836" y="1453"/>
                  </a:lnTo>
                  <a:lnTo>
                    <a:pt x="836" y="1453"/>
                  </a:lnTo>
                  <a:lnTo>
                    <a:pt x="836" y="1453"/>
                  </a:lnTo>
                  <a:lnTo>
                    <a:pt x="833" y="1451"/>
                  </a:lnTo>
                  <a:lnTo>
                    <a:pt x="833" y="1451"/>
                  </a:lnTo>
                  <a:lnTo>
                    <a:pt x="831" y="1451"/>
                  </a:lnTo>
                  <a:lnTo>
                    <a:pt x="831" y="1451"/>
                  </a:lnTo>
                  <a:lnTo>
                    <a:pt x="831" y="1451"/>
                  </a:lnTo>
                  <a:lnTo>
                    <a:pt x="831" y="1451"/>
                  </a:lnTo>
                  <a:lnTo>
                    <a:pt x="831" y="1449"/>
                  </a:lnTo>
                  <a:lnTo>
                    <a:pt x="831" y="1449"/>
                  </a:lnTo>
                  <a:lnTo>
                    <a:pt x="831" y="1446"/>
                  </a:lnTo>
                  <a:lnTo>
                    <a:pt x="829" y="1446"/>
                  </a:lnTo>
                  <a:lnTo>
                    <a:pt x="829" y="1446"/>
                  </a:lnTo>
                  <a:lnTo>
                    <a:pt x="829" y="1446"/>
                  </a:lnTo>
                  <a:lnTo>
                    <a:pt x="829" y="1449"/>
                  </a:lnTo>
                  <a:lnTo>
                    <a:pt x="826" y="1449"/>
                  </a:lnTo>
                  <a:lnTo>
                    <a:pt x="826" y="1449"/>
                  </a:lnTo>
                  <a:lnTo>
                    <a:pt x="826" y="1446"/>
                  </a:lnTo>
                  <a:lnTo>
                    <a:pt x="826" y="1444"/>
                  </a:lnTo>
                  <a:lnTo>
                    <a:pt x="829" y="1444"/>
                  </a:lnTo>
                  <a:lnTo>
                    <a:pt x="829" y="1442"/>
                  </a:lnTo>
                  <a:lnTo>
                    <a:pt x="829" y="1442"/>
                  </a:lnTo>
                  <a:lnTo>
                    <a:pt x="826" y="1442"/>
                  </a:lnTo>
                  <a:lnTo>
                    <a:pt x="829" y="1442"/>
                  </a:lnTo>
                  <a:lnTo>
                    <a:pt x="831" y="1439"/>
                  </a:lnTo>
                  <a:lnTo>
                    <a:pt x="831" y="1437"/>
                  </a:lnTo>
                  <a:lnTo>
                    <a:pt x="831" y="1434"/>
                  </a:lnTo>
                  <a:lnTo>
                    <a:pt x="831" y="1432"/>
                  </a:lnTo>
                  <a:lnTo>
                    <a:pt x="831" y="1430"/>
                  </a:lnTo>
                  <a:lnTo>
                    <a:pt x="831" y="1430"/>
                  </a:lnTo>
                  <a:lnTo>
                    <a:pt x="831" y="1430"/>
                  </a:lnTo>
                  <a:lnTo>
                    <a:pt x="831" y="1430"/>
                  </a:lnTo>
                  <a:lnTo>
                    <a:pt x="831" y="1430"/>
                  </a:lnTo>
                  <a:lnTo>
                    <a:pt x="831" y="1432"/>
                  </a:lnTo>
                  <a:lnTo>
                    <a:pt x="833" y="1432"/>
                  </a:lnTo>
                  <a:lnTo>
                    <a:pt x="833" y="1434"/>
                  </a:lnTo>
                  <a:lnTo>
                    <a:pt x="833" y="1434"/>
                  </a:lnTo>
                  <a:lnTo>
                    <a:pt x="833" y="1434"/>
                  </a:lnTo>
                  <a:lnTo>
                    <a:pt x="836" y="1434"/>
                  </a:lnTo>
                  <a:lnTo>
                    <a:pt x="836" y="1434"/>
                  </a:lnTo>
                  <a:lnTo>
                    <a:pt x="836" y="1427"/>
                  </a:lnTo>
                  <a:lnTo>
                    <a:pt x="836" y="1430"/>
                  </a:lnTo>
                  <a:lnTo>
                    <a:pt x="836" y="1430"/>
                  </a:lnTo>
                  <a:lnTo>
                    <a:pt x="833" y="1430"/>
                  </a:lnTo>
                  <a:lnTo>
                    <a:pt x="833" y="1430"/>
                  </a:lnTo>
                  <a:lnTo>
                    <a:pt x="833" y="1427"/>
                  </a:lnTo>
                  <a:lnTo>
                    <a:pt x="836" y="1427"/>
                  </a:lnTo>
                  <a:lnTo>
                    <a:pt x="836" y="1425"/>
                  </a:lnTo>
                  <a:lnTo>
                    <a:pt x="836" y="1425"/>
                  </a:lnTo>
                  <a:lnTo>
                    <a:pt x="833" y="1423"/>
                  </a:lnTo>
                  <a:lnTo>
                    <a:pt x="833" y="1420"/>
                  </a:lnTo>
                  <a:lnTo>
                    <a:pt x="833" y="1418"/>
                  </a:lnTo>
                  <a:lnTo>
                    <a:pt x="833" y="1418"/>
                  </a:lnTo>
                  <a:lnTo>
                    <a:pt x="833" y="1416"/>
                  </a:lnTo>
                  <a:lnTo>
                    <a:pt x="836" y="1416"/>
                  </a:lnTo>
                  <a:lnTo>
                    <a:pt x="836" y="1413"/>
                  </a:lnTo>
                  <a:lnTo>
                    <a:pt x="836" y="1411"/>
                  </a:lnTo>
                  <a:lnTo>
                    <a:pt x="836" y="1411"/>
                  </a:lnTo>
                  <a:lnTo>
                    <a:pt x="836" y="1408"/>
                  </a:lnTo>
                  <a:lnTo>
                    <a:pt x="836" y="1408"/>
                  </a:lnTo>
                  <a:lnTo>
                    <a:pt x="836" y="1408"/>
                  </a:lnTo>
                  <a:lnTo>
                    <a:pt x="836" y="1406"/>
                  </a:lnTo>
                  <a:lnTo>
                    <a:pt x="836" y="1404"/>
                  </a:lnTo>
                  <a:lnTo>
                    <a:pt x="838" y="1401"/>
                  </a:lnTo>
                  <a:lnTo>
                    <a:pt x="838" y="1401"/>
                  </a:lnTo>
                  <a:lnTo>
                    <a:pt x="838" y="1399"/>
                  </a:lnTo>
                  <a:lnTo>
                    <a:pt x="838" y="1394"/>
                  </a:lnTo>
                  <a:lnTo>
                    <a:pt x="838" y="1392"/>
                  </a:lnTo>
                  <a:lnTo>
                    <a:pt x="836" y="1389"/>
                  </a:lnTo>
                  <a:lnTo>
                    <a:pt x="838" y="1387"/>
                  </a:lnTo>
                  <a:lnTo>
                    <a:pt x="838" y="1385"/>
                  </a:lnTo>
                  <a:lnTo>
                    <a:pt x="841" y="1380"/>
                  </a:lnTo>
                  <a:lnTo>
                    <a:pt x="843" y="1378"/>
                  </a:lnTo>
                  <a:lnTo>
                    <a:pt x="843" y="1375"/>
                  </a:lnTo>
                  <a:lnTo>
                    <a:pt x="843" y="1375"/>
                  </a:lnTo>
                  <a:lnTo>
                    <a:pt x="841" y="1375"/>
                  </a:lnTo>
                  <a:lnTo>
                    <a:pt x="841" y="1375"/>
                  </a:lnTo>
                  <a:lnTo>
                    <a:pt x="841" y="1378"/>
                  </a:lnTo>
                  <a:lnTo>
                    <a:pt x="838" y="1378"/>
                  </a:lnTo>
                  <a:lnTo>
                    <a:pt x="838" y="1380"/>
                  </a:lnTo>
                  <a:lnTo>
                    <a:pt x="833" y="1382"/>
                  </a:lnTo>
                  <a:lnTo>
                    <a:pt x="831" y="1382"/>
                  </a:lnTo>
                  <a:lnTo>
                    <a:pt x="829" y="1385"/>
                  </a:lnTo>
                  <a:lnTo>
                    <a:pt x="829" y="1385"/>
                  </a:lnTo>
                  <a:lnTo>
                    <a:pt x="829" y="1385"/>
                  </a:lnTo>
                  <a:lnTo>
                    <a:pt x="829" y="1385"/>
                  </a:lnTo>
                  <a:lnTo>
                    <a:pt x="826" y="1387"/>
                  </a:lnTo>
                  <a:lnTo>
                    <a:pt x="824" y="1389"/>
                  </a:lnTo>
                  <a:lnTo>
                    <a:pt x="822" y="1392"/>
                  </a:lnTo>
                  <a:lnTo>
                    <a:pt x="822" y="1394"/>
                  </a:lnTo>
                  <a:lnTo>
                    <a:pt x="822" y="1394"/>
                  </a:lnTo>
                  <a:lnTo>
                    <a:pt x="824" y="1394"/>
                  </a:lnTo>
                  <a:lnTo>
                    <a:pt x="824" y="1397"/>
                  </a:lnTo>
                  <a:lnTo>
                    <a:pt x="824" y="1397"/>
                  </a:lnTo>
                  <a:lnTo>
                    <a:pt x="824" y="1399"/>
                  </a:lnTo>
                  <a:lnTo>
                    <a:pt x="824" y="1399"/>
                  </a:lnTo>
                  <a:lnTo>
                    <a:pt x="822" y="1399"/>
                  </a:lnTo>
                  <a:lnTo>
                    <a:pt x="822" y="1399"/>
                  </a:lnTo>
                  <a:lnTo>
                    <a:pt x="819" y="1397"/>
                  </a:lnTo>
                  <a:lnTo>
                    <a:pt x="819" y="1397"/>
                  </a:lnTo>
                  <a:lnTo>
                    <a:pt x="819" y="1397"/>
                  </a:lnTo>
                  <a:lnTo>
                    <a:pt x="817" y="1397"/>
                  </a:lnTo>
                  <a:lnTo>
                    <a:pt x="817" y="1397"/>
                  </a:lnTo>
                  <a:lnTo>
                    <a:pt x="817" y="1399"/>
                  </a:lnTo>
                  <a:lnTo>
                    <a:pt x="817" y="1399"/>
                  </a:lnTo>
                  <a:lnTo>
                    <a:pt x="817" y="1401"/>
                  </a:lnTo>
                  <a:lnTo>
                    <a:pt x="817" y="1401"/>
                  </a:lnTo>
                  <a:lnTo>
                    <a:pt x="815" y="1401"/>
                  </a:lnTo>
                  <a:lnTo>
                    <a:pt x="812" y="1401"/>
                  </a:lnTo>
                  <a:lnTo>
                    <a:pt x="812" y="1399"/>
                  </a:lnTo>
                  <a:lnTo>
                    <a:pt x="812" y="1397"/>
                  </a:lnTo>
                  <a:lnTo>
                    <a:pt x="815" y="1397"/>
                  </a:lnTo>
                  <a:lnTo>
                    <a:pt x="815" y="1394"/>
                  </a:lnTo>
                  <a:lnTo>
                    <a:pt x="817" y="1394"/>
                  </a:lnTo>
                  <a:lnTo>
                    <a:pt x="817" y="1394"/>
                  </a:lnTo>
                  <a:lnTo>
                    <a:pt x="817" y="1394"/>
                  </a:lnTo>
                  <a:lnTo>
                    <a:pt x="817" y="1394"/>
                  </a:lnTo>
                  <a:lnTo>
                    <a:pt x="817" y="1392"/>
                  </a:lnTo>
                  <a:lnTo>
                    <a:pt x="819" y="1392"/>
                  </a:lnTo>
                  <a:lnTo>
                    <a:pt x="817" y="1389"/>
                  </a:lnTo>
                  <a:lnTo>
                    <a:pt x="822" y="1385"/>
                  </a:lnTo>
                  <a:lnTo>
                    <a:pt x="822" y="1382"/>
                  </a:lnTo>
                  <a:lnTo>
                    <a:pt x="822" y="1382"/>
                  </a:lnTo>
                  <a:lnTo>
                    <a:pt x="822" y="1380"/>
                  </a:lnTo>
                  <a:lnTo>
                    <a:pt x="822" y="1378"/>
                  </a:lnTo>
                  <a:lnTo>
                    <a:pt x="824" y="1378"/>
                  </a:lnTo>
                  <a:lnTo>
                    <a:pt x="824" y="1375"/>
                  </a:lnTo>
                  <a:lnTo>
                    <a:pt x="824" y="1375"/>
                  </a:lnTo>
                  <a:lnTo>
                    <a:pt x="822" y="1375"/>
                  </a:lnTo>
                  <a:lnTo>
                    <a:pt x="819" y="1380"/>
                  </a:lnTo>
                  <a:lnTo>
                    <a:pt x="817" y="1382"/>
                  </a:lnTo>
                  <a:lnTo>
                    <a:pt x="817" y="1385"/>
                  </a:lnTo>
                  <a:lnTo>
                    <a:pt x="819" y="1385"/>
                  </a:lnTo>
                  <a:lnTo>
                    <a:pt x="819" y="1387"/>
                  </a:lnTo>
                  <a:lnTo>
                    <a:pt x="817" y="1385"/>
                  </a:lnTo>
                  <a:lnTo>
                    <a:pt x="817" y="1385"/>
                  </a:lnTo>
                  <a:lnTo>
                    <a:pt x="817" y="1385"/>
                  </a:lnTo>
                  <a:lnTo>
                    <a:pt x="815" y="1382"/>
                  </a:lnTo>
                  <a:lnTo>
                    <a:pt x="817" y="1382"/>
                  </a:lnTo>
                  <a:lnTo>
                    <a:pt x="817" y="1380"/>
                  </a:lnTo>
                  <a:lnTo>
                    <a:pt x="817" y="1380"/>
                  </a:lnTo>
                  <a:lnTo>
                    <a:pt x="817" y="1380"/>
                  </a:lnTo>
                  <a:lnTo>
                    <a:pt x="817" y="1380"/>
                  </a:lnTo>
                  <a:lnTo>
                    <a:pt x="817" y="1380"/>
                  </a:lnTo>
                  <a:lnTo>
                    <a:pt x="817" y="1380"/>
                  </a:lnTo>
                  <a:lnTo>
                    <a:pt x="817" y="1378"/>
                  </a:lnTo>
                  <a:lnTo>
                    <a:pt x="815" y="1378"/>
                  </a:lnTo>
                  <a:lnTo>
                    <a:pt x="807" y="1382"/>
                  </a:lnTo>
                  <a:lnTo>
                    <a:pt x="807" y="1382"/>
                  </a:lnTo>
                  <a:lnTo>
                    <a:pt x="807" y="1382"/>
                  </a:lnTo>
                  <a:lnTo>
                    <a:pt x="805" y="1380"/>
                  </a:lnTo>
                  <a:lnTo>
                    <a:pt x="803" y="1380"/>
                  </a:lnTo>
                  <a:lnTo>
                    <a:pt x="803" y="1380"/>
                  </a:lnTo>
                  <a:lnTo>
                    <a:pt x="803" y="1378"/>
                  </a:lnTo>
                  <a:lnTo>
                    <a:pt x="803" y="1378"/>
                  </a:lnTo>
                  <a:lnTo>
                    <a:pt x="803" y="1375"/>
                  </a:lnTo>
                  <a:lnTo>
                    <a:pt x="805" y="1378"/>
                  </a:lnTo>
                  <a:lnTo>
                    <a:pt x="805" y="1378"/>
                  </a:lnTo>
                  <a:lnTo>
                    <a:pt x="805" y="1375"/>
                  </a:lnTo>
                  <a:lnTo>
                    <a:pt x="805" y="1375"/>
                  </a:lnTo>
                  <a:lnTo>
                    <a:pt x="805" y="1375"/>
                  </a:lnTo>
                  <a:lnTo>
                    <a:pt x="805" y="1373"/>
                  </a:lnTo>
                  <a:lnTo>
                    <a:pt x="805" y="1373"/>
                  </a:lnTo>
                  <a:lnTo>
                    <a:pt x="800" y="1371"/>
                  </a:lnTo>
                  <a:lnTo>
                    <a:pt x="798" y="1371"/>
                  </a:lnTo>
                  <a:lnTo>
                    <a:pt x="798" y="1368"/>
                  </a:lnTo>
                  <a:lnTo>
                    <a:pt x="798" y="1368"/>
                  </a:lnTo>
                  <a:lnTo>
                    <a:pt x="800" y="1368"/>
                  </a:lnTo>
                  <a:lnTo>
                    <a:pt x="800" y="1368"/>
                  </a:lnTo>
                  <a:lnTo>
                    <a:pt x="800" y="1368"/>
                  </a:lnTo>
                  <a:lnTo>
                    <a:pt x="796" y="1363"/>
                  </a:lnTo>
                  <a:lnTo>
                    <a:pt x="796" y="1361"/>
                  </a:lnTo>
                  <a:lnTo>
                    <a:pt x="788" y="1359"/>
                  </a:lnTo>
                  <a:lnTo>
                    <a:pt x="784" y="1359"/>
                  </a:lnTo>
                  <a:lnTo>
                    <a:pt x="784" y="1359"/>
                  </a:lnTo>
                  <a:lnTo>
                    <a:pt x="784" y="1361"/>
                  </a:lnTo>
                  <a:lnTo>
                    <a:pt x="784" y="1361"/>
                  </a:lnTo>
                  <a:lnTo>
                    <a:pt x="784" y="1363"/>
                  </a:lnTo>
                  <a:lnTo>
                    <a:pt x="784" y="1363"/>
                  </a:lnTo>
                  <a:lnTo>
                    <a:pt x="784" y="1363"/>
                  </a:lnTo>
                  <a:lnTo>
                    <a:pt x="784" y="1363"/>
                  </a:lnTo>
                  <a:lnTo>
                    <a:pt x="784" y="1363"/>
                  </a:lnTo>
                  <a:lnTo>
                    <a:pt x="784" y="1363"/>
                  </a:lnTo>
                  <a:lnTo>
                    <a:pt x="784" y="1363"/>
                  </a:lnTo>
                  <a:lnTo>
                    <a:pt x="786" y="1363"/>
                  </a:lnTo>
                  <a:lnTo>
                    <a:pt x="786" y="1363"/>
                  </a:lnTo>
                  <a:lnTo>
                    <a:pt x="786" y="1363"/>
                  </a:lnTo>
                  <a:lnTo>
                    <a:pt x="786" y="1363"/>
                  </a:lnTo>
                  <a:lnTo>
                    <a:pt x="786" y="1366"/>
                  </a:lnTo>
                  <a:lnTo>
                    <a:pt x="786" y="1366"/>
                  </a:lnTo>
                  <a:lnTo>
                    <a:pt x="786" y="1366"/>
                  </a:lnTo>
                  <a:lnTo>
                    <a:pt x="786" y="1366"/>
                  </a:lnTo>
                  <a:lnTo>
                    <a:pt x="786" y="1366"/>
                  </a:lnTo>
                  <a:lnTo>
                    <a:pt x="784" y="1366"/>
                  </a:lnTo>
                  <a:lnTo>
                    <a:pt x="784" y="1366"/>
                  </a:lnTo>
                  <a:lnTo>
                    <a:pt x="781" y="1363"/>
                  </a:lnTo>
                  <a:lnTo>
                    <a:pt x="781" y="1361"/>
                  </a:lnTo>
                  <a:lnTo>
                    <a:pt x="781" y="1361"/>
                  </a:lnTo>
                  <a:lnTo>
                    <a:pt x="781" y="1361"/>
                  </a:lnTo>
                  <a:lnTo>
                    <a:pt x="781" y="1361"/>
                  </a:lnTo>
                  <a:lnTo>
                    <a:pt x="781" y="1359"/>
                  </a:lnTo>
                  <a:lnTo>
                    <a:pt x="781" y="1359"/>
                  </a:lnTo>
                  <a:lnTo>
                    <a:pt x="781" y="1359"/>
                  </a:lnTo>
                  <a:lnTo>
                    <a:pt x="781" y="1359"/>
                  </a:lnTo>
                  <a:lnTo>
                    <a:pt x="779" y="1356"/>
                  </a:lnTo>
                  <a:lnTo>
                    <a:pt x="777" y="1356"/>
                  </a:lnTo>
                  <a:lnTo>
                    <a:pt x="774" y="1356"/>
                  </a:lnTo>
                  <a:lnTo>
                    <a:pt x="774" y="1356"/>
                  </a:lnTo>
                  <a:lnTo>
                    <a:pt x="772" y="1356"/>
                  </a:lnTo>
                  <a:lnTo>
                    <a:pt x="772" y="1356"/>
                  </a:lnTo>
                  <a:lnTo>
                    <a:pt x="772" y="1356"/>
                  </a:lnTo>
                  <a:lnTo>
                    <a:pt x="770" y="1356"/>
                  </a:lnTo>
                  <a:lnTo>
                    <a:pt x="770" y="1356"/>
                  </a:lnTo>
                  <a:lnTo>
                    <a:pt x="770" y="1356"/>
                  </a:lnTo>
                  <a:lnTo>
                    <a:pt x="770" y="1359"/>
                  </a:lnTo>
                  <a:lnTo>
                    <a:pt x="770" y="1359"/>
                  </a:lnTo>
                  <a:lnTo>
                    <a:pt x="770" y="1361"/>
                  </a:lnTo>
                  <a:lnTo>
                    <a:pt x="770" y="1361"/>
                  </a:lnTo>
                  <a:lnTo>
                    <a:pt x="774" y="1363"/>
                  </a:lnTo>
                  <a:lnTo>
                    <a:pt x="774" y="1366"/>
                  </a:lnTo>
                  <a:lnTo>
                    <a:pt x="774" y="1366"/>
                  </a:lnTo>
                  <a:lnTo>
                    <a:pt x="774" y="1366"/>
                  </a:lnTo>
                  <a:lnTo>
                    <a:pt x="774" y="1368"/>
                  </a:lnTo>
                  <a:lnTo>
                    <a:pt x="774" y="1368"/>
                  </a:lnTo>
                  <a:lnTo>
                    <a:pt x="777" y="1368"/>
                  </a:lnTo>
                  <a:lnTo>
                    <a:pt x="779" y="1368"/>
                  </a:lnTo>
                  <a:lnTo>
                    <a:pt x="779" y="1371"/>
                  </a:lnTo>
                  <a:lnTo>
                    <a:pt x="779" y="1371"/>
                  </a:lnTo>
                  <a:lnTo>
                    <a:pt x="777" y="1371"/>
                  </a:lnTo>
                  <a:lnTo>
                    <a:pt x="774" y="1371"/>
                  </a:lnTo>
                  <a:lnTo>
                    <a:pt x="774" y="1371"/>
                  </a:lnTo>
                  <a:lnTo>
                    <a:pt x="774" y="1373"/>
                  </a:lnTo>
                  <a:lnTo>
                    <a:pt x="767" y="1373"/>
                  </a:lnTo>
                  <a:lnTo>
                    <a:pt x="767" y="1373"/>
                  </a:lnTo>
                  <a:lnTo>
                    <a:pt x="767" y="1373"/>
                  </a:lnTo>
                  <a:lnTo>
                    <a:pt x="767" y="1373"/>
                  </a:lnTo>
                  <a:lnTo>
                    <a:pt x="767" y="1375"/>
                  </a:lnTo>
                  <a:lnTo>
                    <a:pt x="767" y="1375"/>
                  </a:lnTo>
                  <a:lnTo>
                    <a:pt x="767" y="1375"/>
                  </a:lnTo>
                  <a:lnTo>
                    <a:pt x="767" y="1375"/>
                  </a:lnTo>
                  <a:lnTo>
                    <a:pt x="765" y="1375"/>
                  </a:lnTo>
                  <a:lnTo>
                    <a:pt x="765" y="1375"/>
                  </a:lnTo>
                  <a:lnTo>
                    <a:pt x="765" y="1375"/>
                  </a:lnTo>
                  <a:lnTo>
                    <a:pt x="765" y="1378"/>
                  </a:lnTo>
                  <a:lnTo>
                    <a:pt x="762" y="1378"/>
                  </a:lnTo>
                  <a:lnTo>
                    <a:pt x="762" y="1375"/>
                  </a:lnTo>
                  <a:lnTo>
                    <a:pt x="760" y="1373"/>
                  </a:lnTo>
                  <a:lnTo>
                    <a:pt x="755" y="1371"/>
                  </a:lnTo>
                  <a:lnTo>
                    <a:pt x="755" y="1371"/>
                  </a:lnTo>
                  <a:lnTo>
                    <a:pt x="755" y="1371"/>
                  </a:lnTo>
                  <a:lnTo>
                    <a:pt x="753" y="1368"/>
                  </a:lnTo>
                  <a:lnTo>
                    <a:pt x="753" y="1368"/>
                  </a:lnTo>
                  <a:lnTo>
                    <a:pt x="753" y="1368"/>
                  </a:lnTo>
                  <a:lnTo>
                    <a:pt x="753" y="1368"/>
                  </a:lnTo>
                  <a:lnTo>
                    <a:pt x="753" y="1368"/>
                  </a:lnTo>
                  <a:lnTo>
                    <a:pt x="755" y="1373"/>
                  </a:lnTo>
                  <a:lnTo>
                    <a:pt x="755" y="1373"/>
                  </a:lnTo>
                  <a:lnTo>
                    <a:pt x="753" y="1373"/>
                  </a:lnTo>
                  <a:lnTo>
                    <a:pt x="753" y="1373"/>
                  </a:lnTo>
                  <a:lnTo>
                    <a:pt x="753" y="1373"/>
                  </a:lnTo>
                  <a:lnTo>
                    <a:pt x="753" y="1373"/>
                  </a:lnTo>
                  <a:lnTo>
                    <a:pt x="753" y="1373"/>
                  </a:lnTo>
                  <a:lnTo>
                    <a:pt x="753" y="1375"/>
                  </a:lnTo>
                  <a:lnTo>
                    <a:pt x="753" y="1375"/>
                  </a:lnTo>
                  <a:lnTo>
                    <a:pt x="753" y="1375"/>
                  </a:lnTo>
                  <a:lnTo>
                    <a:pt x="748" y="1371"/>
                  </a:lnTo>
                  <a:lnTo>
                    <a:pt x="748" y="1371"/>
                  </a:lnTo>
                  <a:lnTo>
                    <a:pt x="748" y="1371"/>
                  </a:lnTo>
                  <a:lnTo>
                    <a:pt x="746" y="1371"/>
                  </a:lnTo>
                  <a:lnTo>
                    <a:pt x="746" y="1371"/>
                  </a:lnTo>
                  <a:lnTo>
                    <a:pt x="746" y="1373"/>
                  </a:lnTo>
                  <a:lnTo>
                    <a:pt x="746" y="1373"/>
                  </a:lnTo>
                  <a:lnTo>
                    <a:pt x="748" y="1373"/>
                  </a:lnTo>
                  <a:lnTo>
                    <a:pt x="751" y="1380"/>
                  </a:lnTo>
                  <a:lnTo>
                    <a:pt x="753" y="1380"/>
                  </a:lnTo>
                  <a:lnTo>
                    <a:pt x="753" y="1382"/>
                  </a:lnTo>
                  <a:lnTo>
                    <a:pt x="753" y="1385"/>
                  </a:lnTo>
                  <a:lnTo>
                    <a:pt x="753" y="1385"/>
                  </a:lnTo>
                  <a:lnTo>
                    <a:pt x="753" y="1385"/>
                  </a:lnTo>
                  <a:lnTo>
                    <a:pt x="753" y="1385"/>
                  </a:lnTo>
                  <a:lnTo>
                    <a:pt x="753" y="1385"/>
                  </a:lnTo>
                  <a:lnTo>
                    <a:pt x="758" y="1387"/>
                  </a:lnTo>
                  <a:lnTo>
                    <a:pt x="760" y="1389"/>
                  </a:lnTo>
                  <a:lnTo>
                    <a:pt x="760" y="1389"/>
                  </a:lnTo>
                  <a:lnTo>
                    <a:pt x="760" y="1389"/>
                  </a:lnTo>
                  <a:lnTo>
                    <a:pt x="760" y="1394"/>
                  </a:lnTo>
                  <a:lnTo>
                    <a:pt x="758" y="1397"/>
                  </a:lnTo>
                  <a:lnTo>
                    <a:pt x="758" y="1397"/>
                  </a:lnTo>
                  <a:lnTo>
                    <a:pt x="755" y="1394"/>
                  </a:lnTo>
                  <a:lnTo>
                    <a:pt x="755" y="1394"/>
                  </a:lnTo>
                  <a:lnTo>
                    <a:pt x="755" y="1392"/>
                  </a:lnTo>
                  <a:lnTo>
                    <a:pt x="755" y="1389"/>
                  </a:lnTo>
                  <a:lnTo>
                    <a:pt x="755" y="1389"/>
                  </a:lnTo>
                  <a:lnTo>
                    <a:pt x="755" y="1389"/>
                  </a:lnTo>
                  <a:lnTo>
                    <a:pt x="755" y="1389"/>
                  </a:lnTo>
                  <a:lnTo>
                    <a:pt x="755" y="1389"/>
                  </a:lnTo>
                  <a:lnTo>
                    <a:pt x="755" y="1387"/>
                  </a:lnTo>
                  <a:lnTo>
                    <a:pt x="753" y="1389"/>
                  </a:lnTo>
                  <a:lnTo>
                    <a:pt x="753" y="1389"/>
                  </a:lnTo>
                  <a:lnTo>
                    <a:pt x="753" y="1392"/>
                  </a:lnTo>
                  <a:lnTo>
                    <a:pt x="751" y="1392"/>
                  </a:lnTo>
                  <a:lnTo>
                    <a:pt x="751" y="1392"/>
                  </a:lnTo>
                  <a:lnTo>
                    <a:pt x="751" y="1392"/>
                  </a:lnTo>
                  <a:lnTo>
                    <a:pt x="751" y="1392"/>
                  </a:lnTo>
                  <a:lnTo>
                    <a:pt x="753" y="1394"/>
                  </a:lnTo>
                  <a:lnTo>
                    <a:pt x="753" y="1397"/>
                  </a:lnTo>
                  <a:lnTo>
                    <a:pt x="755" y="1399"/>
                  </a:lnTo>
                  <a:lnTo>
                    <a:pt x="755" y="1399"/>
                  </a:lnTo>
                  <a:lnTo>
                    <a:pt x="758" y="1404"/>
                  </a:lnTo>
                  <a:lnTo>
                    <a:pt x="758" y="1404"/>
                  </a:lnTo>
                  <a:lnTo>
                    <a:pt x="758" y="1404"/>
                  </a:lnTo>
                  <a:lnTo>
                    <a:pt x="760" y="1406"/>
                  </a:lnTo>
                  <a:lnTo>
                    <a:pt x="762" y="1408"/>
                  </a:lnTo>
                  <a:lnTo>
                    <a:pt x="762" y="1411"/>
                  </a:lnTo>
                  <a:lnTo>
                    <a:pt x="765" y="1411"/>
                  </a:lnTo>
                  <a:lnTo>
                    <a:pt x="765" y="1411"/>
                  </a:lnTo>
                  <a:lnTo>
                    <a:pt x="765" y="1413"/>
                  </a:lnTo>
                  <a:lnTo>
                    <a:pt x="765" y="1413"/>
                  </a:lnTo>
                  <a:lnTo>
                    <a:pt x="765" y="1413"/>
                  </a:lnTo>
                  <a:lnTo>
                    <a:pt x="765" y="1416"/>
                  </a:lnTo>
                  <a:lnTo>
                    <a:pt x="765" y="1416"/>
                  </a:lnTo>
                  <a:lnTo>
                    <a:pt x="767" y="1418"/>
                  </a:lnTo>
                  <a:lnTo>
                    <a:pt x="770" y="1418"/>
                  </a:lnTo>
                  <a:lnTo>
                    <a:pt x="770" y="1420"/>
                  </a:lnTo>
                  <a:lnTo>
                    <a:pt x="770" y="1418"/>
                  </a:lnTo>
                  <a:lnTo>
                    <a:pt x="770" y="1418"/>
                  </a:lnTo>
                  <a:lnTo>
                    <a:pt x="770" y="1416"/>
                  </a:lnTo>
                  <a:lnTo>
                    <a:pt x="770" y="1413"/>
                  </a:lnTo>
                  <a:lnTo>
                    <a:pt x="770" y="1411"/>
                  </a:lnTo>
                  <a:lnTo>
                    <a:pt x="772" y="1408"/>
                  </a:lnTo>
                  <a:lnTo>
                    <a:pt x="772" y="1408"/>
                  </a:lnTo>
                  <a:lnTo>
                    <a:pt x="772" y="1408"/>
                  </a:lnTo>
                  <a:lnTo>
                    <a:pt x="772" y="1411"/>
                  </a:lnTo>
                  <a:lnTo>
                    <a:pt x="774" y="1411"/>
                  </a:lnTo>
                  <a:lnTo>
                    <a:pt x="777" y="1406"/>
                  </a:lnTo>
                  <a:lnTo>
                    <a:pt x="777" y="1406"/>
                  </a:lnTo>
                  <a:lnTo>
                    <a:pt x="777" y="1406"/>
                  </a:lnTo>
                  <a:lnTo>
                    <a:pt x="779" y="1406"/>
                  </a:lnTo>
                  <a:lnTo>
                    <a:pt x="779" y="1406"/>
                  </a:lnTo>
                  <a:lnTo>
                    <a:pt x="779" y="1406"/>
                  </a:lnTo>
                  <a:lnTo>
                    <a:pt x="779" y="1406"/>
                  </a:lnTo>
                  <a:lnTo>
                    <a:pt x="779" y="1406"/>
                  </a:lnTo>
                  <a:lnTo>
                    <a:pt x="779" y="1406"/>
                  </a:lnTo>
                  <a:lnTo>
                    <a:pt x="781" y="1406"/>
                  </a:lnTo>
                  <a:lnTo>
                    <a:pt x="781" y="1406"/>
                  </a:lnTo>
                  <a:lnTo>
                    <a:pt x="781" y="1406"/>
                  </a:lnTo>
                  <a:lnTo>
                    <a:pt x="781" y="1406"/>
                  </a:lnTo>
                  <a:lnTo>
                    <a:pt x="781" y="1404"/>
                  </a:lnTo>
                  <a:lnTo>
                    <a:pt x="781" y="1404"/>
                  </a:lnTo>
                  <a:lnTo>
                    <a:pt x="781" y="1401"/>
                  </a:lnTo>
                  <a:lnTo>
                    <a:pt x="784" y="1401"/>
                  </a:lnTo>
                  <a:lnTo>
                    <a:pt x="784" y="1404"/>
                  </a:lnTo>
                  <a:lnTo>
                    <a:pt x="784" y="1404"/>
                  </a:lnTo>
                  <a:lnTo>
                    <a:pt x="786" y="1406"/>
                  </a:lnTo>
                  <a:lnTo>
                    <a:pt x="791" y="1408"/>
                  </a:lnTo>
                  <a:lnTo>
                    <a:pt x="791" y="1411"/>
                  </a:lnTo>
                  <a:lnTo>
                    <a:pt x="793" y="1413"/>
                  </a:lnTo>
                  <a:lnTo>
                    <a:pt x="793" y="1416"/>
                  </a:lnTo>
                  <a:lnTo>
                    <a:pt x="796" y="1416"/>
                  </a:lnTo>
                  <a:lnTo>
                    <a:pt x="796" y="1413"/>
                  </a:lnTo>
                  <a:lnTo>
                    <a:pt x="798" y="1411"/>
                  </a:lnTo>
                  <a:lnTo>
                    <a:pt x="798" y="1411"/>
                  </a:lnTo>
                  <a:lnTo>
                    <a:pt x="798" y="1411"/>
                  </a:lnTo>
                  <a:lnTo>
                    <a:pt x="798" y="1413"/>
                  </a:lnTo>
                  <a:lnTo>
                    <a:pt x="798" y="1413"/>
                  </a:lnTo>
                  <a:lnTo>
                    <a:pt x="800" y="1416"/>
                  </a:lnTo>
                  <a:lnTo>
                    <a:pt x="800" y="1416"/>
                  </a:lnTo>
                  <a:lnTo>
                    <a:pt x="800" y="1416"/>
                  </a:lnTo>
                  <a:lnTo>
                    <a:pt x="800" y="1416"/>
                  </a:lnTo>
                  <a:lnTo>
                    <a:pt x="800" y="1418"/>
                  </a:lnTo>
                  <a:lnTo>
                    <a:pt x="803" y="1420"/>
                  </a:lnTo>
                  <a:lnTo>
                    <a:pt x="803" y="1423"/>
                  </a:lnTo>
                  <a:lnTo>
                    <a:pt x="803" y="1423"/>
                  </a:lnTo>
                  <a:lnTo>
                    <a:pt x="800" y="1427"/>
                  </a:lnTo>
                  <a:lnTo>
                    <a:pt x="800" y="1430"/>
                  </a:lnTo>
                  <a:lnTo>
                    <a:pt x="800" y="1430"/>
                  </a:lnTo>
                  <a:lnTo>
                    <a:pt x="803" y="1427"/>
                  </a:lnTo>
                  <a:lnTo>
                    <a:pt x="803" y="1430"/>
                  </a:lnTo>
                  <a:lnTo>
                    <a:pt x="805" y="1430"/>
                  </a:lnTo>
                  <a:lnTo>
                    <a:pt x="805" y="1430"/>
                  </a:lnTo>
                  <a:lnTo>
                    <a:pt x="805" y="1432"/>
                  </a:lnTo>
                  <a:lnTo>
                    <a:pt x="803" y="1432"/>
                  </a:lnTo>
                  <a:lnTo>
                    <a:pt x="800" y="1432"/>
                  </a:lnTo>
                  <a:lnTo>
                    <a:pt x="800" y="1434"/>
                  </a:lnTo>
                  <a:lnTo>
                    <a:pt x="800" y="1437"/>
                  </a:lnTo>
                  <a:lnTo>
                    <a:pt x="800" y="1437"/>
                  </a:lnTo>
                  <a:lnTo>
                    <a:pt x="798" y="1434"/>
                  </a:lnTo>
                  <a:lnTo>
                    <a:pt x="798" y="1432"/>
                  </a:lnTo>
                  <a:lnTo>
                    <a:pt x="798" y="1434"/>
                  </a:lnTo>
                  <a:lnTo>
                    <a:pt x="796" y="1434"/>
                  </a:lnTo>
                  <a:lnTo>
                    <a:pt x="796" y="1437"/>
                  </a:lnTo>
                  <a:lnTo>
                    <a:pt x="793" y="1437"/>
                  </a:lnTo>
                  <a:lnTo>
                    <a:pt x="793" y="1439"/>
                  </a:lnTo>
                  <a:lnTo>
                    <a:pt x="791" y="1439"/>
                  </a:lnTo>
                  <a:lnTo>
                    <a:pt x="788" y="1439"/>
                  </a:lnTo>
                  <a:lnTo>
                    <a:pt x="786" y="1439"/>
                  </a:lnTo>
                  <a:lnTo>
                    <a:pt x="786" y="1437"/>
                  </a:lnTo>
                  <a:lnTo>
                    <a:pt x="786" y="1437"/>
                  </a:lnTo>
                  <a:lnTo>
                    <a:pt x="784" y="1434"/>
                  </a:lnTo>
                  <a:lnTo>
                    <a:pt x="784" y="1434"/>
                  </a:lnTo>
                  <a:lnTo>
                    <a:pt x="781" y="1434"/>
                  </a:lnTo>
                  <a:lnTo>
                    <a:pt x="781" y="1434"/>
                  </a:lnTo>
                  <a:lnTo>
                    <a:pt x="781" y="1434"/>
                  </a:lnTo>
                  <a:lnTo>
                    <a:pt x="781" y="1434"/>
                  </a:lnTo>
                  <a:lnTo>
                    <a:pt x="779" y="1432"/>
                  </a:lnTo>
                  <a:lnTo>
                    <a:pt x="779" y="1432"/>
                  </a:lnTo>
                  <a:lnTo>
                    <a:pt x="777" y="1432"/>
                  </a:lnTo>
                  <a:lnTo>
                    <a:pt x="774" y="1432"/>
                  </a:lnTo>
                  <a:lnTo>
                    <a:pt x="774" y="1430"/>
                  </a:lnTo>
                  <a:lnTo>
                    <a:pt x="772" y="1427"/>
                  </a:lnTo>
                  <a:lnTo>
                    <a:pt x="772" y="1427"/>
                  </a:lnTo>
                  <a:lnTo>
                    <a:pt x="772" y="1425"/>
                  </a:lnTo>
                  <a:lnTo>
                    <a:pt x="770" y="1425"/>
                  </a:lnTo>
                  <a:lnTo>
                    <a:pt x="770" y="1425"/>
                  </a:lnTo>
                  <a:lnTo>
                    <a:pt x="770" y="1425"/>
                  </a:lnTo>
                  <a:lnTo>
                    <a:pt x="770" y="1425"/>
                  </a:lnTo>
                  <a:lnTo>
                    <a:pt x="770" y="1425"/>
                  </a:lnTo>
                  <a:lnTo>
                    <a:pt x="765" y="1418"/>
                  </a:lnTo>
                  <a:lnTo>
                    <a:pt x="765" y="1418"/>
                  </a:lnTo>
                  <a:lnTo>
                    <a:pt x="765" y="1416"/>
                  </a:lnTo>
                  <a:lnTo>
                    <a:pt x="765" y="1416"/>
                  </a:lnTo>
                  <a:lnTo>
                    <a:pt x="765" y="1416"/>
                  </a:lnTo>
                  <a:lnTo>
                    <a:pt x="762" y="1413"/>
                  </a:lnTo>
                  <a:lnTo>
                    <a:pt x="762" y="1413"/>
                  </a:lnTo>
                  <a:lnTo>
                    <a:pt x="762" y="1411"/>
                  </a:lnTo>
                  <a:lnTo>
                    <a:pt x="760" y="1408"/>
                  </a:lnTo>
                  <a:lnTo>
                    <a:pt x="760" y="1408"/>
                  </a:lnTo>
                  <a:lnTo>
                    <a:pt x="753" y="1401"/>
                  </a:lnTo>
                  <a:lnTo>
                    <a:pt x="753" y="1399"/>
                  </a:lnTo>
                  <a:lnTo>
                    <a:pt x="753" y="1399"/>
                  </a:lnTo>
                  <a:lnTo>
                    <a:pt x="753" y="1397"/>
                  </a:lnTo>
                  <a:lnTo>
                    <a:pt x="751" y="1397"/>
                  </a:lnTo>
                  <a:lnTo>
                    <a:pt x="751" y="1397"/>
                  </a:lnTo>
                  <a:lnTo>
                    <a:pt x="751" y="1397"/>
                  </a:lnTo>
                  <a:lnTo>
                    <a:pt x="751" y="1399"/>
                  </a:lnTo>
                  <a:lnTo>
                    <a:pt x="748" y="1399"/>
                  </a:lnTo>
                  <a:lnTo>
                    <a:pt x="746" y="1399"/>
                  </a:lnTo>
                  <a:lnTo>
                    <a:pt x="746" y="1399"/>
                  </a:lnTo>
                  <a:lnTo>
                    <a:pt x="746" y="1399"/>
                  </a:lnTo>
                  <a:lnTo>
                    <a:pt x="746" y="1401"/>
                  </a:lnTo>
                  <a:lnTo>
                    <a:pt x="746" y="1401"/>
                  </a:lnTo>
                  <a:lnTo>
                    <a:pt x="746" y="1408"/>
                  </a:lnTo>
                  <a:lnTo>
                    <a:pt x="746" y="1411"/>
                  </a:lnTo>
                  <a:lnTo>
                    <a:pt x="748" y="1413"/>
                  </a:lnTo>
                  <a:lnTo>
                    <a:pt x="751" y="1413"/>
                  </a:lnTo>
                  <a:lnTo>
                    <a:pt x="753" y="1416"/>
                  </a:lnTo>
                  <a:lnTo>
                    <a:pt x="753" y="1416"/>
                  </a:lnTo>
                  <a:lnTo>
                    <a:pt x="755" y="1416"/>
                  </a:lnTo>
                  <a:lnTo>
                    <a:pt x="755" y="1416"/>
                  </a:lnTo>
                  <a:lnTo>
                    <a:pt x="755" y="1416"/>
                  </a:lnTo>
                  <a:lnTo>
                    <a:pt x="755" y="1416"/>
                  </a:lnTo>
                  <a:lnTo>
                    <a:pt x="755" y="1416"/>
                  </a:lnTo>
                  <a:lnTo>
                    <a:pt x="755" y="1418"/>
                  </a:lnTo>
                  <a:lnTo>
                    <a:pt x="758" y="1418"/>
                  </a:lnTo>
                  <a:lnTo>
                    <a:pt x="758" y="1418"/>
                  </a:lnTo>
                  <a:lnTo>
                    <a:pt x="758" y="1420"/>
                  </a:lnTo>
                  <a:lnTo>
                    <a:pt x="760" y="1420"/>
                  </a:lnTo>
                  <a:lnTo>
                    <a:pt x="760" y="1423"/>
                  </a:lnTo>
                  <a:lnTo>
                    <a:pt x="760" y="1423"/>
                  </a:lnTo>
                  <a:lnTo>
                    <a:pt x="758" y="1423"/>
                  </a:lnTo>
                  <a:lnTo>
                    <a:pt x="758" y="1423"/>
                  </a:lnTo>
                  <a:lnTo>
                    <a:pt x="758" y="1423"/>
                  </a:lnTo>
                  <a:lnTo>
                    <a:pt x="751" y="1425"/>
                  </a:lnTo>
                  <a:lnTo>
                    <a:pt x="751" y="1425"/>
                  </a:lnTo>
                  <a:lnTo>
                    <a:pt x="751" y="1423"/>
                  </a:lnTo>
                  <a:lnTo>
                    <a:pt x="751" y="1423"/>
                  </a:lnTo>
                  <a:lnTo>
                    <a:pt x="748" y="1423"/>
                  </a:lnTo>
                  <a:lnTo>
                    <a:pt x="748" y="1423"/>
                  </a:lnTo>
                  <a:lnTo>
                    <a:pt x="748" y="1423"/>
                  </a:lnTo>
                  <a:lnTo>
                    <a:pt x="748" y="1423"/>
                  </a:lnTo>
                  <a:lnTo>
                    <a:pt x="748" y="1423"/>
                  </a:lnTo>
                  <a:lnTo>
                    <a:pt x="746" y="1427"/>
                  </a:lnTo>
                  <a:lnTo>
                    <a:pt x="746" y="1427"/>
                  </a:lnTo>
                  <a:lnTo>
                    <a:pt x="741" y="1427"/>
                  </a:lnTo>
                  <a:lnTo>
                    <a:pt x="741" y="1427"/>
                  </a:lnTo>
                  <a:lnTo>
                    <a:pt x="741" y="1427"/>
                  </a:lnTo>
                  <a:lnTo>
                    <a:pt x="741" y="1427"/>
                  </a:lnTo>
                  <a:lnTo>
                    <a:pt x="741" y="1430"/>
                  </a:lnTo>
                  <a:lnTo>
                    <a:pt x="739" y="1432"/>
                  </a:lnTo>
                  <a:lnTo>
                    <a:pt x="739" y="1432"/>
                  </a:lnTo>
                  <a:lnTo>
                    <a:pt x="739" y="1430"/>
                  </a:lnTo>
                  <a:lnTo>
                    <a:pt x="736" y="1430"/>
                  </a:lnTo>
                  <a:lnTo>
                    <a:pt x="736" y="1430"/>
                  </a:lnTo>
                  <a:lnTo>
                    <a:pt x="734" y="1430"/>
                  </a:lnTo>
                  <a:lnTo>
                    <a:pt x="734" y="1430"/>
                  </a:lnTo>
                  <a:lnTo>
                    <a:pt x="732" y="1430"/>
                  </a:lnTo>
                  <a:lnTo>
                    <a:pt x="732" y="1430"/>
                  </a:lnTo>
                  <a:lnTo>
                    <a:pt x="732" y="1430"/>
                  </a:lnTo>
                  <a:lnTo>
                    <a:pt x="732" y="1430"/>
                  </a:lnTo>
                  <a:lnTo>
                    <a:pt x="729" y="1430"/>
                  </a:lnTo>
                  <a:lnTo>
                    <a:pt x="729" y="1430"/>
                  </a:lnTo>
                  <a:lnTo>
                    <a:pt x="729" y="1430"/>
                  </a:lnTo>
                  <a:lnTo>
                    <a:pt x="729" y="1430"/>
                  </a:lnTo>
                  <a:lnTo>
                    <a:pt x="727" y="1427"/>
                  </a:lnTo>
                  <a:lnTo>
                    <a:pt x="727" y="1427"/>
                  </a:lnTo>
                  <a:lnTo>
                    <a:pt x="725" y="1425"/>
                  </a:lnTo>
                  <a:lnTo>
                    <a:pt x="725" y="1425"/>
                  </a:lnTo>
                  <a:lnTo>
                    <a:pt x="725" y="1425"/>
                  </a:lnTo>
                  <a:lnTo>
                    <a:pt x="722" y="1425"/>
                  </a:lnTo>
                  <a:lnTo>
                    <a:pt x="722" y="1423"/>
                  </a:lnTo>
                  <a:lnTo>
                    <a:pt x="722" y="1423"/>
                  </a:lnTo>
                  <a:lnTo>
                    <a:pt x="722" y="1423"/>
                  </a:lnTo>
                  <a:lnTo>
                    <a:pt x="722" y="1425"/>
                  </a:lnTo>
                  <a:lnTo>
                    <a:pt x="720" y="1425"/>
                  </a:lnTo>
                  <a:lnTo>
                    <a:pt x="720" y="1425"/>
                  </a:lnTo>
                  <a:lnTo>
                    <a:pt x="720" y="1425"/>
                  </a:lnTo>
                  <a:lnTo>
                    <a:pt x="720" y="1425"/>
                  </a:lnTo>
                  <a:lnTo>
                    <a:pt x="720" y="1423"/>
                  </a:lnTo>
                  <a:lnTo>
                    <a:pt x="720" y="1423"/>
                  </a:lnTo>
                  <a:lnTo>
                    <a:pt x="720" y="1423"/>
                  </a:lnTo>
                  <a:lnTo>
                    <a:pt x="717" y="1423"/>
                  </a:lnTo>
                  <a:lnTo>
                    <a:pt x="717" y="1423"/>
                  </a:lnTo>
                  <a:lnTo>
                    <a:pt x="715" y="1423"/>
                  </a:lnTo>
                  <a:lnTo>
                    <a:pt x="715" y="1423"/>
                  </a:lnTo>
                  <a:lnTo>
                    <a:pt x="715" y="1423"/>
                  </a:lnTo>
                  <a:lnTo>
                    <a:pt x="715" y="1423"/>
                  </a:lnTo>
                  <a:lnTo>
                    <a:pt x="713" y="1423"/>
                  </a:lnTo>
                  <a:lnTo>
                    <a:pt x="710" y="1420"/>
                  </a:lnTo>
                  <a:lnTo>
                    <a:pt x="710" y="1420"/>
                  </a:lnTo>
                  <a:lnTo>
                    <a:pt x="710" y="1423"/>
                  </a:lnTo>
                  <a:lnTo>
                    <a:pt x="708" y="1423"/>
                  </a:lnTo>
                  <a:lnTo>
                    <a:pt x="706" y="1423"/>
                  </a:lnTo>
                  <a:lnTo>
                    <a:pt x="706" y="1420"/>
                  </a:lnTo>
                  <a:lnTo>
                    <a:pt x="706" y="1420"/>
                  </a:lnTo>
                  <a:lnTo>
                    <a:pt x="706" y="1420"/>
                  </a:lnTo>
                  <a:lnTo>
                    <a:pt x="703" y="1423"/>
                  </a:lnTo>
                  <a:lnTo>
                    <a:pt x="703" y="1423"/>
                  </a:lnTo>
                  <a:lnTo>
                    <a:pt x="703" y="1423"/>
                  </a:lnTo>
                  <a:lnTo>
                    <a:pt x="701" y="1420"/>
                  </a:lnTo>
                  <a:lnTo>
                    <a:pt x="701" y="1420"/>
                  </a:lnTo>
                  <a:lnTo>
                    <a:pt x="699" y="1423"/>
                  </a:lnTo>
                  <a:lnTo>
                    <a:pt x="699" y="1420"/>
                  </a:lnTo>
                  <a:lnTo>
                    <a:pt x="696" y="1420"/>
                  </a:lnTo>
                  <a:lnTo>
                    <a:pt x="696" y="1418"/>
                  </a:lnTo>
                  <a:lnTo>
                    <a:pt x="689" y="1418"/>
                  </a:lnTo>
                  <a:lnTo>
                    <a:pt x="687" y="1420"/>
                  </a:lnTo>
                  <a:lnTo>
                    <a:pt x="684" y="1423"/>
                  </a:lnTo>
                  <a:lnTo>
                    <a:pt x="682" y="1423"/>
                  </a:lnTo>
                  <a:lnTo>
                    <a:pt x="682" y="1423"/>
                  </a:lnTo>
                  <a:lnTo>
                    <a:pt x="682" y="1423"/>
                  </a:lnTo>
                  <a:lnTo>
                    <a:pt x="682" y="1420"/>
                  </a:lnTo>
                  <a:lnTo>
                    <a:pt x="682" y="1420"/>
                  </a:lnTo>
                  <a:lnTo>
                    <a:pt x="682" y="1418"/>
                  </a:lnTo>
                  <a:lnTo>
                    <a:pt x="682" y="1418"/>
                  </a:lnTo>
                  <a:lnTo>
                    <a:pt x="680" y="1420"/>
                  </a:lnTo>
                  <a:lnTo>
                    <a:pt x="680" y="1420"/>
                  </a:lnTo>
                  <a:lnTo>
                    <a:pt x="677" y="1418"/>
                  </a:lnTo>
                  <a:lnTo>
                    <a:pt x="677" y="1418"/>
                  </a:lnTo>
                  <a:lnTo>
                    <a:pt x="677" y="1418"/>
                  </a:lnTo>
                  <a:lnTo>
                    <a:pt x="677" y="1420"/>
                  </a:lnTo>
                  <a:lnTo>
                    <a:pt x="677" y="1420"/>
                  </a:lnTo>
                  <a:lnTo>
                    <a:pt x="677" y="1420"/>
                  </a:lnTo>
                  <a:lnTo>
                    <a:pt x="675" y="1420"/>
                  </a:lnTo>
                  <a:lnTo>
                    <a:pt x="675" y="1423"/>
                  </a:lnTo>
                  <a:lnTo>
                    <a:pt x="673" y="1423"/>
                  </a:lnTo>
                  <a:lnTo>
                    <a:pt x="673" y="1423"/>
                  </a:lnTo>
                  <a:lnTo>
                    <a:pt x="673" y="1423"/>
                  </a:lnTo>
                  <a:lnTo>
                    <a:pt x="673" y="1420"/>
                  </a:lnTo>
                  <a:lnTo>
                    <a:pt x="670" y="1420"/>
                  </a:lnTo>
                  <a:lnTo>
                    <a:pt x="670" y="1420"/>
                  </a:lnTo>
                  <a:lnTo>
                    <a:pt x="670" y="1420"/>
                  </a:lnTo>
                  <a:lnTo>
                    <a:pt x="670" y="1423"/>
                  </a:lnTo>
                  <a:lnTo>
                    <a:pt x="670" y="1425"/>
                  </a:lnTo>
                  <a:lnTo>
                    <a:pt x="670" y="1425"/>
                  </a:lnTo>
                  <a:lnTo>
                    <a:pt x="670" y="1427"/>
                  </a:lnTo>
                  <a:lnTo>
                    <a:pt x="668" y="1427"/>
                  </a:lnTo>
                  <a:lnTo>
                    <a:pt x="663" y="1427"/>
                  </a:lnTo>
                  <a:lnTo>
                    <a:pt x="663" y="1427"/>
                  </a:lnTo>
                  <a:lnTo>
                    <a:pt x="663" y="1427"/>
                  </a:lnTo>
                  <a:lnTo>
                    <a:pt x="663" y="1425"/>
                  </a:lnTo>
                  <a:lnTo>
                    <a:pt x="663" y="1425"/>
                  </a:lnTo>
                  <a:lnTo>
                    <a:pt x="663" y="1425"/>
                  </a:lnTo>
                  <a:lnTo>
                    <a:pt x="663" y="1425"/>
                  </a:lnTo>
                  <a:lnTo>
                    <a:pt x="663" y="1425"/>
                  </a:lnTo>
                  <a:lnTo>
                    <a:pt x="663" y="1425"/>
                  </a:lnTo>
                  <a:lnTo>
                    <a:pt x="663" y="1427"/>
                  </a:lnTo>
                  <a:lnTo>
                    <a:pt x="661" y="1427"/>
                  </a:lnTo>
                  <a:lnTo>
                    <a:pt x="661" y="1427"/>
                  </a:lnTo>
                  <a:lnTo>
                    <a:pt x="661" y="1425"/>
                  </a:lnTo>
                  <a:lnTo>
                    <a:pt x="658" y="1425"/>
                  </a:lnTo>
                  <a:lnTo>
                    <a:pt x="658" y="1425"/>
                  </a:lnTo>
                  <a:lnTo>
                    <a:pt x="658" y="1427"/>
                  </a:lnTo>
                  <a:lnTo>
                    <a:pt x="658" y="1427"/>
                  </a:lnTo>
                  <a:lnTo>
                    <a:pt x="658" y="1430"/>
                  </a:lnTo>
                  <a:lnTo>
                    <a:pt x="658" y="1430"/>
                  </a:lnTo>
                  <a:lnTo>
                    <a:pt x="656" y="1430"/>
                  </a:lnTo>
                  <a:lnTo>
                    <a:pt x="656" y="1430"/>
                  </a:lnTo>
                  <a:lnTo>
                    <a:pt x="654" y="1430"/>
                  </a:lnTo>
                  <a:lnTo>
                    <a:pt x="654" y="1430"/>
                  </a:lnTo>
                  <a:lnTo>
                    <a:pt x="654" y="1430"/>
                  </a:lnTo>
                  <a:lnTo>
                    <a:pt x="651" y="1427"/>
                  </a:lnTo>
                  <a:lnTo>
                    <a:pt x="651" y="1427"/>
                  </a:lnTo>
                  <a:lnTo>
                    <a:pt x="651" y="1430"/>
                  </a:lnTo>
                  <a:lnTo>
                    <a:pt x="651" y="1430"/>
                  </a:lnTo>
                  <a:lnTo>
                    <a:pt x="654" y="1432"/>
                  </a:lnTo>
                  <a:lnTo>
                    <a:pt x="654" y="1432"/>
                  </a:lnTo>
                  <a:lnTo>
                    <a:pt x="654" y="1432"/>
                  </a:lnTo>
                  <a:lnTo>
                    <a:pt x="651" y="1432"/>
                  </a:lnTo>
                  <a:lnTo>
                    <a:pt x="651" y="1432"/>
                  </a:lnTo>
                  <a:lnTo>
                    <a:pt x="651" y="1432"/>
                  </a:lnTo>
                  <a:lnTo>
                    <a:pt x="651" y="1432"/>
                  </a:lnTo>
                  <a:lnTo>
                    <a:pt x="649" y="1432"/>
                  </a:lnTo>
                  <a:lnTo>
                    <a:pt x="649" y="1432"/>
                  </a:lnTo>
                  <a:lnTo>
                    <a:pt x="646" y="1432"/>
                  </a:lnTo>
                  <a:lnTo>
                    <a:pt x="646" y="1432"/>
                  </a:lnTo>
                  <a:lnTo>
                    <a:pt x="646" y="1432"/>
                  </a:lnTo>
                  <a:lnTo>
                    <a:pt x="644" y="1432"/>
                  </a:lnTo>
                  <a:lnTo>
                    <a:pt x="644" y="1432"/>
                  </a:lnTo>
                  <a:lnTo>
                    <a:pt x="642" y="1432"/>
                  </a:lnTo>
                  <a:lnTo>
                    <a:pt x="642" y="1430"/>
                  </a:lnTo>
                  <a:lnTo>
                    <a:pt x="642" y="1430"/>
                  </a:lnTo>
                  <a:lnTo>
                    <a:pt x="639" y="1430"/>
                  </a:lnTo>
                  <a:lnTo>
                    <a:pt x="639" y="1430"/>
                  </a:lnTo>
                  <a:lnTo>
                    <a:pt x="639" y="1430"/>
                  </a:lnTo>
                  <a:lnTo>
                    <a:pt x="639" y="1430"/>
                  </a:lnTo>
                  <a:lnTo>
                    <a:pt x="639" y="1430"/>
                  </a:lnTo>
                  <a:lnTo>
                    <a:pt x="639" y="1430"/>
                  </a:lnTo>
                  <a:lnTo>
                    <a:pt x="639" y="1430"/>
                  </a:lnTo>
                  <a:lnTo>
                    <a:pt x="639" y="1430"/>
                  </a:lnTo>
                  <a:lnTo>
                    <a:pt x="637" y="1427"/>
                  </a:lnTo>
                  <a:lnTo>
                    <a:pt x="637" y="1427"/>
                  </a:lnTo>
                  <a:lnTo>
                    <a:pt x="637" y="1427"/>
                  </a:lnTo>
                  <a:lnTo>
                    <a:pt x="637" y="1427"/>
                  </a:lnTo>
                  <a:lnTo>
                    <a:pt x="635" y="1425"/>
                  </a:lnTo>
                  <a:lnTo>
                    <a:pt x="635" y="1425"/>
                  </a:lnTo>
                  <a:lnTo>
                    <a:pt x="635" y="1423"/>
                  </a:lnTo>
                  <a:lnTo>
                    <a:pt x="635" y="1423"/>
                  </a:lnTo>
                  <a:lnTo>
                    <a:pt x="632" y="1423"/>
                  </a:lnTo>
                  <a:lnTo>
                    <a:pt x="632" y="1423"/>
                  </a:lnTo>
                  <a:lnTo>
                    <a:pt x="632" y="1423"/>
                  </a:lnTo>
                  <a:lnTo>
                    <a:pt x="632" y="1425"/>
                  </a:lnTo>
                  <a:lnTo>
                    <a:pt x="632" y="1425"/>
                  </a:lnTo>
                  <a:lnTo>
                    <a:pt x="632" y="1425"/>
                  </a:lnTo>
                  <a:lnTo>
                    <a:pt x="632" y="1425"/>
                  </a:lnTo>
                  <a:lnTo>
                    <a:pt x="632" y="1425"/>
                  </a:lnTo>
                  <a:lnTo>
                    <a:pt x="632" y="1427"/>
                  </a:lnTo>
                  <a:lnTo>
                    <a:pt x="630" y="1427"/>
                  </a:lnTo>
                  <a:lnTo>
                    <a:pt x="630" y="1427"/>
                  </a:lnTo>
                  <a:lnTo>
                    <a:pt x="630" y="1425"/>
                  </a:lnTo>
                  <a:lnTo>
                    <a:pt x="628" y="1425"/>
                  </a:lnTo>
                  <a:lnTo>
                    <a:pt x="628" y="1425"/>
                  </a:lnTo>
                  <a:lnTo>
                    <a:pt x="628" y="1425"/>
                  </a:lnTo>
                  <a:lnTo>
                    <a:pt x="625" y="1427"/>
                  </a:lnTo>
                  <a:lnTo>
                    <a:pt x="625" y="1427"/>
                  </a:lnTo>
                  <a:lnTo>
                    <a:pt x="625" y="1427"/>
                  </a:lnTo>
                  <a:lnTo>
                    <a:pt x="625" y="1430"/>
                  </a:lnTo>
                  <a:lnTo>
                    <a:pt x="625" y="1430"/>
                  </a:lnTo>
                  <a:lnTo>
                    <a:pt x="625" y="1430"/>
                  </a:lnTo>
                  <a:lnTo>
                    <a:pt x="625" y="1432"/>
                  </a:lnTo>
                  <a:lnTo>
                    <a:pt x="625" y="1432"/>
                  </a:lnTo>
                  <a:lnTo>
                    <a:pt x="625" y="1430"/>
                  </a:lnTo>
                  <a:lnTo>
                    <a:pt x="623" y="1427"/>
                  </a:lnTo>
                  <a:lnTo>
                    <a:pt x="623" y="1427"/>
                  </a:lnTo>
                  <a:lnTo>
                    <a:pt x="623" y="1430"/>
                  </a:lnTo>
                  <a:lnTo>
                    <a:pt x="620" y="1425"/>
                  </a:lnTo>
                  <a:lnTo>
                    <a:pt x="616" y="1423"/>
                  </a:lnTo>
                  <a:lnTo>
                    <a:pt x="613" y="1423"/>
                  </a:lnTo>
                  <a:lnTo>
                    <a:pt x="606" y="1420"/>
                  </a:lnTo>
                  <a:lnTo>
                    <a:pt x="604" y="1418"/>
                  </a:lnTo>
                  <a:lnTo>
                    <a:pt x="602" y="1413"/>
                  </a:lnTo>
                  <a:lnTo>
                    <a:pt x="602" y="1413"/>
                  </a:lnTo>
                  <a:lnTo>
                    <a:pt x="602" y="1411"/>
                  </a:lnTo>
                  <a:lnTo>
                    <a:pt x="599" y="1411"/>
                  </a:lnTo>
                  <a:lnTo>
                    <a:pt x="599" y="1408"/>
                  </a:lnTo>
                  <a:lnTo>
                    <a:pt x="597" y="1411"/>
                  </a:lnTo>
                  <a:lnTo>
                    <a:pt x="597" y="1411"/>
                  </a:lnTo>
                  <a:lnTo>
                    <a:pt x="594" y="1408"/>
                  </a:lnTo>
                  <a:lnTo>
                    <a:pt x="594" y="1408"/>
                  </a:lnTo>
                  <a:lnTo>
                    <a:pt x="594" y="1406"/>
                  </a:lnTo>
                  <a:lnTo>
                    <a:pt x="592" y="1406"/>
                  </a:lnTo>
                  <a:lnTo>
                    <a:pt x="592" y="1406"/>
                  </a:lnTo>
                  <a:lnTo>
                    <a:pt x="592" y="1406"/>
                  </a:lnTo>
                  <a:lnTo>
                    <a:pt x="590" y="1406"/>
                  </a:lnTo>
                  <a:lnTo>
                    <a:pt x="590" y="1406"/>
                  </a:lnTo>
                  <a:lnTo>
                    <a:pt x="590" y="1404"/>
                  </a:lnTo>
                  <a:lnTo>
                    <a:pt x="587" y="1401"/>
                  </a:lnTo>
                  <a:lnTo>
                    <a:pt x="587" y="1401"/>
                  </a:lnTo>
                  <a:lnTo>
                    <a:pt x="587" y="1401"/>
                  </a:lnTo>
                  <a:lnTo>
                    <a:pt x="587" y="1401"/>
                  </a:lnTo>
                  <a:lnTo>
                    <a:pt x="587" y="1401"/>
                  </a:lnTo>
                  <a:lnTo>
                    <a:pt x="587" y="1399"/>
                  </a:lnTo>
                  <a:lnTo>
                    <a:pt x="587" y="1399"/>
                  </a:lnTo>
                  <a:lnTo>
                    <a:pt x="585" y="1397"/>
                  </a:lnTo>
                  <a:lnTo>
                    <a:pt x="585" y="1397"/>
                  </a:lnTo>
                  <a:lnTo>
                    <a:pt x="587" y="1394"/>
                  </a:lnTo>
                  <a:lnTo>
                    <a:pt x="587" y="1394"/>
                  </a:lnTo>
                  <a:lnTo>
                    <a:pt x="587" y="1394"/>
                  </a:lnTo>
                  <a:lnTo>
                    <a:pt x="587" y="1392"/>
                  </a:lnTo>
                  <a:lnTo>
                    <a:pt x="587" y="1389"/>
                  </a:lnTo>
                  <a:lnTo>
                    <a:pt x="587" y="1389"/>
                  </a:lnTo>
                  <a:lnTo>
                    <a:pt x="585" y="1389"/>
                  </a:lnTo>
                  <a:lnTo>
                    <a:pt x="585" y="1387"/>
                  </a:lnTo>
                  <a:lnTo>
                    <a:pt x="585" y="1387"/>
                  </a:lnTo>
                  <a:lnTo>
                    <a:pt x="580" y="1389"/>
                  </a:lnTo>
                  <a:lnTo>
                    <a:pt x="580" y="1392"/>
                  </a:lnTo>
                  <a:lnTo>
                    <a:pt x="580" y="1392"/>
                  </a:lnTo>
                  <a:lnTo>
                    <a:pt x="580" y="1392"/>
                  </a:lnTo>
                  <a:lnTo>
                    <a:pt x="580" y="1394"/>
                  </a:lnTo>
                  <a:lnTo>
                    <a:pt x="580" y="1394"/>
                  </a:lnTo>
                  <a:lnTo>
                    <a:pt x="580" y="1397"/>
                  </a:lnTo>
                  <a:lnTo>
                    <a:pt x="580" y="1397"/>
                  </a:lnTo>
                  <a:lnTo>
                    <a:pt x="580" y="1397"/>
                  </a:lnTo>
                  <a:lnTo>
                    <a:pt x="580" y="1397"/>
                  </a:lnTo>
                  <a:lnTo>
                    <a:pt x="578" y="1397"/>
                  </a:lnTo>
                  <a:lnTo>
                    <a:pt x="578" y="1397"/>
                  </a:lnTo>
                  <a:lnTo>
                    <a:pt x="576" y="1397"/>
                  </a:lnTo>
                  <a:lnTo>
                    <a:pt x="576" y="1397"/>
                  </a:lnTo>
                  <a:lnTo>
                    <a:pt x="573" y="1397"/>
                  </a:lnTo>
                  <a:lnTo>
                    <a:pt x="573" y="1399"/>
                  </a:lnTo>
                  <a:lnTo>
                    <a:pt x="573" y="1399"/>
                  </a:lnTo>
                  <a:lnTo>
                    <a:pt x="571" y="1399"/>
                  </a:lnTo>
                  <a:lnTo>
                    <a:pt x="571" y="1399"/>
                  </a:lnTo>
                  <a:lnTo>
                    <a:pt x="568" y="1399"/>
                  </a:lnTo>
                  <a:lnTo>
                    <a:pt x="564" y="1397"/>
                  </a:lnTo>
                  <a:lnTo>
                    <a:pt x="559" y="1399"/>
                  </a:lnTo>
                  <a:lnTo>
                    <a:pt x="557" y="1399"/>
                  </a:lnTo>
                  <a:lnTo>
                    <a:pt x="554" y="1397"/>
                  </a:lnTo>
                  <a:lnTo>
                    <a:pt x="554" y="1397"/>
                  </a:lnTo>
                  <a:lnTo>
                    <a:pt x="554" y="1397"/>
                  </a:lnTo>
                  <a:lnTo>
                    <a:pt x="552" y="1397"/>
                  </a:lnTo>
                  <a:lnTo>
                    <a:pt x="552" y="1397"/>
                  </a:lnTo>
                  <a:lnTo>
                    <a:pt x="547" y="1397"/>
                  </a:lnTo>
                  <a:lnTo>
                    <a:pt x="547" y="1397"/>
                  </a:lnTo>
                  <a:lnTo>
                    <a:pt x="547" y="1397"/>
                  </a:lnTo>
                  <a:lnTo>
                    <a:pt x="547" y="1394"/>
                  </a:lnTo>
                  <a:lnTo>
                    <a:pt x="547" y="1394"/>
                  </a:lnTo>
                  <a:lnTo>
                    <a:pt x="547" y="1394"/>
                  </a:lnTo>
                  <a:lnTo>
                    <a:pt x="547" y="1394"/>
                  </a:lnTo>
                  <a:lnTo>
                    <a:pt x="545" y="1394"/>
                  </a:lnTo>
                  <a:lnTo>
                    <a:pt x="545" y="1392"/>
                  </a:lnTo>
                  <a:lnTo>
                    <a:pt x="545" y="1392"/>
                  </a:lnTo>
                  <a:lnTo>
                    <a:pt x="545" y="1389"/>
                  </a:lnTo>
                  <a:lnTo>
                    <a:pt x="545" y="1387"/>
                  </a:lnTo>
                  <a:lnTo>
                    <a:pt x="542" y="1387"/>
                  </a:lnTo>
                  <a:lnTo>
                    <a:pt x="545" y="1382"/>
                  </a:lnTo>
                  <a:lnTo>
                    <a:pt x="545" y="1380"/>
                  </a:lnTo>
                  <a:lnTo>
                    <a:pt x="545" y="1378"/>
                  </a:lnTo>
                  <a:lnTo>
                    <a:pt x="540" y="1378"/>
                  </a:lnTo>
                  <a:lnTo>
                    <a:pt x="538" y="1378"/>
                  </a:lnTo>
                  <a:lnTo>
                    <a:pt x="538" y="1375"/>
                  </a:lnTo>
                  <a:lnTo>
                    <a:pt x="538" y="1378"/>
                  </a:lnTo>
                  <a:lnTo>
                    <a:pt x="538" y="1378"/>
                  </a:lnTo>
                  <a:lnTo>
                    <a:pt x="535" y="1380"/>
                  </a:lnTo>
                  <a:lnTo>
                    <a:pt x="535" y="1380"/>
                  </a:lnTo>
                  <a:lnTo>
                    <a:pt x="533" y="1378"/>
                  </a:lnTo>
                  <a:lnTo>
                    <a:pt x="533" y="1378"/>
                  </a:lnTo>
                  <a:lnTo>
                    <a:pt x="533" y="1378"/>
                  </a:lnTo>
                  <a:lnTo>
                    <a:pt x="538" y="1375"/>
                  </a:lnTo>
                  <a:lnTo>
                    <a:pt x="538" y="1373"/>
                  </a:lnTo>
                  <a:lnTo>
                    <a:pt x="538" y="1373"/>
                  </a:lnTo>
                  <a:lnTo>
                    <a:pt x="538" y="1371"/>
                  </a:lnTo>
                  <a:lnTo>
                    <a:pt x="538" y="1371"/>
                  </a:lnTo>
                  <a:lnTo>
                    <a:pt x="535" y="1371"/>
                  </a:lnTo>
                  <a:lnTo>
                    <a:pt x="535" y="1368"/>
                  </a:lnTo>
                  <a:lnTo>
                    <a:pt x="535" y="1371"/>
                  </a:lnTo>
                  <a:lnTo>
                    <a:pt x="535" y="1373"/>
                  </a:lnTo>
                  <a:lnTo>
                    <a:pt x="533" y="1373"/>
                  </a:lnTo>
                  <a:lnTo>
                    <a:pt x="533" y="1373"/>
                  </a:lnTo>
                  <a:lnTo>
                    <a:pt x="533" y="1371"/>
                  </a:lnTo>
                  <a:lnTo>
                    <a:pt x="533" y="1371"/>
                  </a:lnTo>
                  <a:lnTo>
                    <a:pt x="533" y="1371"/>
                  </a:lnTo>
                  <a:lnTo>
                    <a:pt x="531" y="1371"/>
                  </a:lnTo>
                  <a:lnTo>
                    <a:pt x="531" y="1373"/>
                  </a:lnTo>
                  <a:lnTo>
                    <a:pt x="528" y="1373"/>
                  </a:lnTo>
                  <a:lnTo>
                    <a:pt x="531" y="1373"/>
                  </a:lnTo>
                  <a:lnTo>
                    <a:pt x="533" y="1375"/>
                  </a:lnTo>
                  <a:lnTo>
                    <a:pt x="531" y="1375"/>
                  </a:lnTo>
                  <a:lnTo>
                    <a:pt x="528" y="1375"/>
                  </a:lnTo>
                  <a:lnTo>
                    <a:pt x="521" y="1368"/>
                  </a:lnTo>
                  <a:lnTo>
                    <a:pt x="521" y="1366"/>
                  </a:lnTo>
                  <a:lnTo>
                    <a:pt x="521" y="1363"/>
                  </a:lnTo>
                  <a:lnTo>
                    <a:pt x="521" y="1363"/>
                  </a:lnTo>
                  <a:lnTo>
                    <a:pt x="521" y="1363"/>
                  </a:lnTo>
                  <a:lnTo>
                    <a:pt x="521" y="1361"/>
                  </a:lnTo>
                  <a:lnTo>
                    <a:pt x="521" y="1361"/>
                  </a:lnTo>
                  <a:lnTo>
                    <a:pt x="514" y="1361"/>
                  </a:lnTo>
                  <a:lnTo>
                    <a:pt x="514" y="1361"/>
                  </a:lnTo>
                  <a:lnTo>
                    <a:pt x="514" y="1361"/>
                  </a:lnTo>
                  <a:lnTo>
                    <a:pt x="514" y="1359"/>
                  </a:lnTo>
                  <a:lnTo>
                    <a:pt x="514" y="1359"/>
                  </a:lnTo>
                  <a:lnTo>
                    <a:pt x="516" y="1356"/>
                  </a:lnTo>
                  <a:lnTo>
                    <a:pt x="516" y="1356"/>
                  </a:lnTo>
                  <a:lnTo>
                    <a:pt x="516" y="1356"/>
                  </a:lnTo>
                  <a:lnTo>
                    <a:pt x="516" y="1356"/>
                  </a:lnTo>
                  <a:lnTo>
                    <a:pt x="516" y="1356"/>
                  </a:lnTo>
                  <a:lnTo>
                    <a:pt x="519" y="1356"/>
                  </a:lnTo>
                  <a:lnTo>
                    <a:pt x="519" y="1354"/>
                  </a:lnTo>
                  <a:lnTo>
                    <a:pt x="519" y="1354"/>
                  </a:lnTo>
                  <a:lnTo>
                    <a:pt x="519" y="1354"/>
                  </a:lnTo>
                  <a:lnTo>
                    <a:pt x="521" y="1356"/>
                  </a:lnTo>
                  <a:lnTo>
                    <a:pt x="521" y="1356"/>
                  </a:lnTo>
                  <a:lnTo>
                    <a:pt x="521" y="1356"/>
                  </a:lnTo>
                  <a:lnTo>
                    <a:pt x="521" y="1356"/>
                  </a:lnTo>
                  <a:lnTo>
                    <a:pt x="523" y="1356"/>
                  </a:lnTo>
                  <a:lnTo>
                    <a:pt x="523" y="1354"/>
                  </a:lnTo>
                  <a:lnTo>
                    <a:pt x="523" y="1354"/>
                  </a:lnTo>
                  <a:lnTo>
                    <a:pt x="521" y="1354"/>
                  </a:lnTo>
                  <a:lnTo>
                    <a:pt x="521" y="1352"/>
                  </a:lnTo>
                  <a:lnTo>
                    <a:pt x="519" y="1352"/>
                  </a:lnTo>
                  <a:lnTo>
                    <a:pt x="519" y="1345"/>
                  </a:lnTo>
                  <a:lnTo>
                    <a:pt x="519" y="1345"/>
                  </a:lnTo>
                  <a:lnTo>
                    <a:pt x="516" y="1342"/>
                  </a:lnTo>
                  <a:lnTo>
                    <a:pt x="516" y="1340"/>
                  </a:lnTo>
                  <a:lnTo>
                    <a:pt x="516" y="1340"/>
                  </a:lnTo>
                  <a:lnTo>
                    <a:pt x="516" y="1337"/>
                  </a:lnTo>
                  <a:lnTo>
                    <a:pt x="516" y="1337"/>
                  </a:lnTo>
                  <a:lnTo>
                    <a:pt x="519" y="1337"/>
                  </a:lnTo>
                  <a:lnTo>
                    <a:pt x="519" y="1337"/>
                  </a:lnTo>
                  <a:lnTo>
                    <a:pt x="519" y="1337"/>
                  </a:lnTo>
                  <a:lnTo>
                    <a:pt x="519" y="1337"/>
                  </a:lnTo>
                  <a:lnTo>
                    <a:pt x="519" y="1335"/>
                  </a:lnTo>
                  <a:lnTo>
                    <a:pt x="519" y="1333"/>
                  </a:lnTo>
                  <a:lnTo>
                    <a:pt x="519" y="1333"/>
                  </a:lnTo>
                  <a:lnTo>
                    <a:pt x="516" y="1328"/>
                  </a:lnTo>
                  <a:lnTo>
                    <a:pt x="514" y="1323"/>
                  </a:lnTo>
                  <a:lnTo>
                    <a:pt x="512" y="1323"/>
                  </a:lnTo>
                  <a:lnTo>
                    <a:pt x="512" y="1321"/>
                  </a:lnTo>
                  <a:lnTo>
                    <a:pt x="509" y="1318"/>
                  </a:lnTo>
                  <a:lnTo>
                    <a:pt x="509" y="1318"/>
                  </a:lnTo>
                  <a:lnTo>
                    <a:pt x="502" y="1318"/>
                  </a:lnTo>
                  <a:lnTo>
                    <a:pt x="497" y="1314"/>
                  </a:lnTo>
                  <a:lnTo>
                    <a:pt x="495" y="1314"/>
                  </a:lnTo>
                  <a:lnTo>
                    <a:pt x="495" y="1314"/>
                  </a:lnTo>
                  <a:lnTo>
                    <a:pt x="495" y="1316"/>
                  </a:lnTo>
                  <a:lnTo>
                    <a:pt x="495" y="1316"/>
                  </a:lnTo>
                  <a:lnTo>
                    <a:pt x="493" y="1316"/>
                  </a:lnTo>
                  <a:lnTo>
                    <a:pt x="490" y="1318"/>
                  </a:lnTo>
                  <a:lnTo>
                    <a:pt x="488" y="1318"/>
                  </a:lnTo>
                  <a:lnTo>
                    <a:pt x="483" y="1321"/>
                  </a:lnTo>
                  <a:lnTo>
                    <a:pt x="481" y="1323"/>
                  </a:lnTo>
                  <a:lnTo>
                    <a:pt x="478" y="1323"/>
                  </a:lnTo>
                  <a:lnTo>
                    <a:pt x="476" y="1323"/>
                  </a:lnTo>
                  <a:lnTo>
                    <a:pt x="476" y="1323"/>
                  </a:lnTo>
                  <a:lnTo>
                    <a:pt x="474" y="1323"/>
                  </a:lnTo>
                  <a:lnTo>
                    <a:pt x="471" y="1323"/>
                  </a:lnTo>
                  <a:lnTo>
                    <a:pt x="467" y="1328"/>
                  </a:lnTo>
                  <a:lnTo>
                    <a:pt x="464" y="1328"/>
                  </a:lnTo>
                  <a:lnTo>
                    <a:pt x="462" y="1328"/>
                  </a:lnTo>
                  <a:lnTo>
                    <a:pt x="462" y="1328"/>
                  </a:lnTo>
                  <a:lnTo>
                    <a:pt x="457" y="1330"/>
                  </a:lnTo>
                  <a:lnTo>
                    <a:pt x="455" y="1330"/>
                  </a:lnTo>
                  <a:lnTo>
                    <a:pt x="452" y="1333"/>
                  </a:lnTo>
                  <a:lnTo>
                    <a:pt x="448" y="1333"/>
                  </a:lnTo>
                  <a:lnTo>
                    <a:pt x="443" y="1335"/>
                  </a:lnTo>
                  <a:lnTo>
                    <a:pt x="441" y="1333"/>
                  </a:lnTo>
                  <a:lnTo>
                    <a:pt x="424" y="1335"/>
                  </a:lnTo>
                  <a:lnTo>
                    <a:pt x="422" y="1335"/>
                  </a:lnTo>
                  <a:lnTo>
                    <a:pt x="419" y="1340"/>
                  </a:lnTo>
                  <a:lnTo>
                    <a:pt x="412" y="1354"/>
                  </a:lnTo>
                  <a:lnTo>
                    <a:pt x="405" y="1356"/>
                  </a:lnTo>
                  <a:lnTo>
                    <a:pt x="405" y="1356"/>
                  </a:lnTo>
                  <a:lnTo>
                    <a:pt x="405" y="1356"/>
                  </a:lnTo>
                  <a:lnTo>
                    <a:pt x="405" y="1359"/>
                  </a:lnTo>
                  <a:lnTo>
                    <a:pt x="405" y="1359"/>
                  </a:lnTo>
                  <a:lnTo>
                    <a:pt x="405" y="1361"/>
                  </a:lnTo>
                  <a:lnTo>
                    <a:pt x="405" y="1361"/>
                  </a:lnTo>
                  <a:lnTo>
                    <a:pt x="405" y="1361"/>
                  </a:lnTo>
                  <a:lnTo>
                    <a:pt x="403" y="1363"/>
                  </a:lnTo>
                  <a:lnTo>
                    <a:pt x="403" y="1363"/>
                  </a:lnTo>
                  <a:lnTo>
                    <a:pt x="403" y="1363"/>
                  </a:lnTo>
                  <a:lnTo>
                    <a:pt x="403" y="1363"/>
                  </a:lnTo>
                  <a:lnTo>
                    <a:pt x="403" y="1366"/>
                  </a:lnTo>
                  <a:lnTo>
                    <a:pt x="403" y="1366"/>
                  </a:lnTo>
                  <a:lnTo>
                    <a:pt x="405" y="1366"/>
                  </a:lnTo>
                  <a:lnTo>
                    <a:pt x="405" y="1366"/>
                  </a:lnTo>
                  <a:lnTo>
                    <a:pt x="405" y="1366"/>
                  </a:lnTo>
                  <a:lnTo>
                    <a:pt x="405" y="1366"/>
                  </a:lnTo>
                  <a:lnTo>
                    <a:pt x="410" y="1366"/>
                  </a:lnTo>
                  <a:lnTo>
                    <a:pt x="410" y="1366"/>
                  </a:lnTo>
                  <a:lnTo>
                    <a:pt x="410" y="1363"/>
                  </a:lnTo>
                  <a:lnTo>
                    <a:pt x="412" y="1363"/>
                  </a:lnTo>
                  <a:lnTo>
                    <a:pt x="415" y="1361"/>
                  </a:lnTo>
                  <a:lnTo>
                    <a:pt x="415" y="1361"/>
                  </a:lnTo>
                  <a:lnTo>
                    <a:pt x="417" y="1361"/>
                  </a:lnTo>
                  <a:lnTo>
                    <a:pt x="417" y="1363"/>
                  </a:lnTo>
                  <a:lnTo>
                    <a:pt x="417" y="1366"/>
                  </a:lnTo>
                  <a:lnTo>
                    <a:pt x="415" y="1366"/>
                  </a:lnTo>
                  <a:lnTo>
                    <a:pt x="415" y="1368"/>
                  </a:lnTo>
                  <a:lnTo>
                    <a:pt x="415" y="1371"/>
                  </a:lnTo>
                  <a:lnTo>
                    <a:pt x="412" y="1371"/>
                  </a:lnTo>
                  <a:lnTo>
                    <a:pt x="412" y="1373"/>
                  </a:lnTo>
                  <a:lnTo>
                    <a:pt x="415" y="1373"/>
                  </a:lnTo>
                  <a:lnTo>
                    <a:pt x="415" y="1373"/>
                  </a:lnTo>
                  <a:lnTo>
                    <a:pt x="415" y="1373"/>
                  </a:lnTo>
                  <a:lnTo>
                    <a:pt x="415" y="1373"/>
                  </a:lnTo>
                  <a:lnTo>
                    <a:pt x="415" y="1371"/>
                  </a:lnTo>
                  <a:lnTo>
                    <a:pt x="415" y="1371"/>
                  </a:lnTo>
                  <a:lnTo>
                    <a:pt x="415" y="1371"/>
                  </a:lnTo>
                  <a:lnTo>
                    <a:pt x="417" y="1368"/>
                  </a:lnTo>
                  <a:lnTo>
                    <a:pt x="417" y="1368"/>
                  </a:lnTo>
                  <a:lnTo>
                    <a:pt x="417" y="1368"/>
                  </a:lnTo>
                  <a:lnTo>
                    <a:pt x="417" y="1368"/>
                  </a:lnTo>
                  <a:lnTo>
                    <a:pt x="417" y="1368"/>
                  </a:lnTo>
                  <a:lnTo>
                    <a:pt x="417" y="1371"/>
                  </a:lnTo>
                  <a:lnTo>
                    <a:pt x="417" y="1371"/>
                  </a:lnTo>
                  <a:lnTo>
                    <a:pt x="417" y="1373"/>
                  </a:lnTo>
                  <a:lnTo>
                    <a:pt x="417" y="1375"/>
                  </a:lnTo>
                  <a:lnTo>
                    <a:pt x="417" y="1378"/>
                  </a:lnTo>
                  <a:lnTo>
                    <a:pt x="415" y="1378"/>
                  </a:lnTo>
                  <a:lnTo>
                    <a:pt x="415" y="1375"/>
                  </a:lnTo>
                  <a:lnTo>
                    <a:pt x="415" y="1375"/>
                  </a:lnTo>
                  <a:lnTo>
                    <a:pt x="417" y="1375"/>
                  </a:lnTo>
                  <a:lnTo>
                    <a:pt x="415" y="1375"/>
                  </a:lnTo>
                  <a:lnTo>
                    <a:pt x="415" y="1373"/>
                  </a:lnTo>
                  <a:lnTo>
                    <a:pt x="415" y="1375"/>
                  </a:lnTo>
                  <a:lnTo>
                    <a:pt x="415" y="1375"/>
                  </a:lnTo>
                  <a:lnTo>
                    <a:pt x="412" y="1375"/>
                  </a:lnTo>
                  <a:lnTo>
                    <a:pt x="412" y="1378"/>
                  </a:lnTo>
                  <a:lnTo>
                    <a:pt x="415" y="1378"/>
                  </a:lnTo>
                  <a:lnTo>
                    <a:pt x="415" y="1380"/>
                  </a:lnTo>
                  <a:lnTo>
                    <a:pt x="419" y="1378"/>
                  </a:lnTo>
                  <a:lnTo>
                    <a:pt x="422" y="1375"/>
                  </a:lnTo>
                  <a:lnTo>
                    <a:pt x="424" y="1375"/>
                  </a:lnTo>
                  <a:lnTo>
                    <a:pt x="429" y="1375"/>
                  </a:lnTo>
                  <a:lnTo>
                    <a:pt x="429" y="1378"/>
                  </a:lnTo>
                  <a:lnTo>
                    <a:pt x="431" y="1378"/>
                  </a:lnTo>
                  <a:lnTo>
                    <a:pt x="431" y="1378"/>
                  </a:lnTo>
                  <a:lnTo>
                    <a:pt x="431" y="1378"/>
                  </a:lnTo>
                  <a:lnTo>
                    <a:pt x="434" y="1375"/>
                  </a:lnTo>
                  <a:lnTo>
                    <a:pt x="434" y="1375"/>
                  </a:lnTo>
                  <a:lnTo>
                    <a:pt x="434" y="1375"/>
                  </a:lnTo>
                  <a:lnTo>
                    <a:pt x="438" y="1375"/>
                  </a:lnTo>
                  <a:lnTo>
                    <a:pt x="441" y="1378"/>
                  </a:lnTo>
                  <a:lnTo>
                    <a:pt x="441" y="1378"/>
                  </a:lnTo>
                  <a:lnTo>
                    <a:pt x="443" y="1375"/>
                  </a:lnTo>
                  <a:lnTo>
                    <a:pt x="441" y="1375"/>
                  </a:lnTo>
                  <a:lnTo>
                    <a:pt x="438" y="1373"/>
                  </a:lnTo>
                  <a:lnTo>
                    <a:pt x="438" y="1373"/>
                  </a:lnTo>
                  <a:lnTo>
                    <a:pt x="438" y="1373"/>
                  </a:lnTo>
                  <a:lnTo>
                    <a:pt x="438" y="1371"/>
                  </a:lnTo>
                  <a:lnTo>
                    <a:pt x="438" y="1371"/>
                  </a:lnTo>
                  <a:lnTo>
                    <a:pt x="436" y="1371"/>
                  </a:lnTo>
                  <a:lnTo>
                    <a:pt x="436" y="1371"/>
                  </a:lnTo>
                  <a:lnTo>
                    <a:pt x="436" y="1371"/>
                  </a:lnTo>
                  <a:lnTo>
                    <a:pt x="436" y="1368"/>
                  </a:lnTo>
                  <a:lnTo>
                    <a:pt x="434" y="1368"/>
                  </a:lnTo>
                  <a:lnTo>
                    <a:pt x="434" y="1368"/>
                  </a:lnTo>
                  <a:lnTo>
                    <a:pt x="434" y="1366"/>
                  </a:lnTo>
                  <a:lnTo>
                    <a:pt x="434" y="1366"/>
                  </a:lnTo>
                  <a:lnTo>
                    <a:pt x="436" y="1363"/>
                  </a:lnTo>
                  <a:lnTo>
                    <a:pt x="436" y="1361"/>
                  </a:lnTo>
                  <a:lnTo>
                    <a:pt x="436" y="1361"/>
                  </a:lnTo>
                  <a:lnTo>
                    <a:pt x="438" y="1361"/>
                  </a:lnTo>
                  <a:lnTo>
                    <a:pt x="438" y="1361"/>
                  </a:lnTo>
                  <a:lnTo>
                    <a:pt x="438" y="1361"/>
                  </a:lnTo>
                  <a:lnTo>
                    <a:pt x="441" y="1361"/>
                  </a:lnTo>
                  <a:lnTo>
                    <a:pt x="441" y="1361"/>
                  </a:lnTo>
                  <a:lnTo>
                    <a:pt x="445" y="1361"/>
                  </a:lnTo>
                  <a:lnTo>
                    <a:pt x="448" y="1361"/>
                  </a:lnTo>
                  <a:lnTo>
                    <a:pt x="448" y="1363"/>
                  </a:lnTo>
                  <a:lnTo>
                    <a:pt x="448" y="1363"/>
                  </a:lnTo>
                  <a:lnTo>
                    <a:pt x="452" y="1363"/>
                  </a:lnTo>
                  <a:lnTo>
                    <a:pt x="452" y="1363"/>
                  </a:lnTo>
                  <a:lnTo>
                    <a:pt x="455" y="1366"/>
                  </a:lnTo>
                  <a:lnTo>
                    <a:pt x="455" y="1368"/>
                  </a:lnTo>
                  <a:lnTo>
                    <a:pt x="455" y="1371"/>
                  </a:lnTo>
                  <a:lnTo>
                    <a:pt x="457" y="1368"/>
                  </a:lnTo>
                  <a:lnTo>
                    <a:pt x="460" y="1371"/>
                  </a:lnTo>
                  <a:lnTo>
                    <a:pt x="460" y="1368"/>
                  </a:lnTo>
                  <a:lnTo>
                    <a:pt x="460" y="1368"/>
                  </a:lnTo>
                  <a:lnTo>
                    <a:pt x="460" y="1366"/>
                  </a:lnTo>
                  <a:lnTo>
                    <a:pt x="460" y="1366"/>
                  </a:lnTo>
                  <a:lnTo>
                    <a:pt x="460" y="1366"/>
                  </a:lnTo>
                  <a:lnTo>
                    <a:pt x="462" y="1366"/>
                  </a:lnTo>
                  <a:lnTo>
                    <a:pt x="462" y="1363"/>
                  </a:lnTo>
                  <a:lnTo>
                    <a:pt x="464" y="1363"/>
                  </a:lnTo>
                  <a:lnTo>
                    <a:pt x="464" y="1361"/>
                  </a:lnTo>
                  <a:lnTo>
                    <a:pt x="464" y="1361"/>
                  </a:lnTo>
                  <a:lnTo>
                    <a:pt x="467" y="1361"/>
                  </a:lnTo>
                  <a:lnTo>
                    <a:pt x="467" y="1361"/>
                  </a:lnTo>
                  <a:lnTo>
                    <a:pt x="469" y="1361"/>
                  </a:lnTo>
                  <a:lnTo>
                    <a:pt x="469" y="1361"/>
                  </a:lnTo>
                  <a:lnTo>
                    <a:pt x="471" y="1361"/>
                  </a:lnTo>
                  <a:lnTo>
                    <a:pt x="471" y="1361"/>
                  </a:lnTo>
                  <a:lnTo>
                    <a:pt x="471" y="1359"/>
                  </a:lnTo>
                  <a:lnTo>
                    <a:pt x="471" y="1359"/>
                  </a:lnTo>
                  <a:lnTo>
                    <a:pt x="471" y="1359"/>
                  </a:lnTo>
                  <a:lnTo>
                    <a:pt x="474" y="1361"/>
                  </a:lnTo>
                  <a:lnTo>
                    <a:pt x="474" y="1363"/>
                  </a:lnTo>
                  <a:lnTo>
                    <a:pt x="474" y="1363"/>
                  </a:lnTo>
                  <a:lnTo>
                    <a:pt x="474" y="1363"/>
                  </a:lnTo>
                  <a:lnTo>
                    <a:pt x="476" y="1363"/>
                  </a:lnTo>
                  <a:lnTo>
                    <a:pt x="476" y="1363"/>
                  </a:lnTo>
                  <a:lnTo>
                    <a:pt x="476" y="1366"/>
                  </a:lnTo>
                  <a:lnTo>
                    <a:pt x="476" y="1366"/>
                  </a:lnTo>
                  <a:lnTo>
                    <a:pt x="476" y="1366"/>
                  </a:lnTo>
                  <a:lnTo>
                    <a:pt x="478" y="1368"/>
                  </a:lnTo>
                  <a:lnTo>
                    <a:pt x="478" y="1368"/>
                  </a:lnTo>
                  <a:lnTo>
                    <a:pt x="478" y="1368"/>
                  </a:lnTo>
                  <a:lnTo>
                    <a:pt x="478" y="1368"/>
                  </a:lnTo>
                  <a:lnTo>
                    <a:pt x="481" y="1368"/>
                  </a:lnTo>
                  <a:lnTo>
                    <a:pt x="481" y="1368"/>
                  </a:lnTo>
                  <a:lnTo>
                    <a:pt x="478" y="1366"/>
                  </a:lnTo>
                  <a:lnTo>
                    <a:pt x="478" y="1366"/>
                  </a:lnTo>
                  <a:lnTo>
                    <a:pt x="478" y="1363"/>
                  </a:lnTo>
                  <a:lnTo>
                    <a:pt x="481" y="1363"/>
                  </a:lnTo>
                  <a:lnTo>
                    <a:pt x="481" y="1361"/>
                  </a:lnTo>
                  <a:lnTo>
                    <a:pt x="483" y="1361"/>
                  </a:lnTo>
                  <a:lnTo>
                    <a:pt x="483" y="1359"/>
                  </a:lnTo>
                  <a:lnTo>
                    <a:pt x="481" y="1359"/>
                  </a:lnTo>
                  <a:lnTo>
                    <a:pt x="478" y="1359"/>
                  </a:lnTo>
                  <a:lnTo>
                    <a:pt x="478" y="1356"/>
                  </a:lnTo>
                  <a:lnTo>
                    <a:pt x="478" y="1356"/>
                  </a:lnTo>
                  <a:lnTo>
                    <a:pt x="478" y="1354"/>
                  </a:lnTo>
                  <a:lnTo>
                    <a:pt x="478" y="1354"/>
                  </a:lnTo>
                  <a:lnTo>
                    <a:pt x="478" y="1354"/>
                  </a:lnTo>
                  <a:lnTo>
                    <a:pt x="481" y="1354"/>
                  </a:lnTo>
                  <a:lnTo>
                    <a:pt x="481" y="1354"/>
                  </a:lnTo>
                  <a:lnTo>
                    <a:pt x="481" y="1354"/>
                  </a:lnTo>
                  <a:lnTo>
                    <a:pt x="481" y="1356"/>
                  </a:lnTo>
                  <a:lnTo>
                    <a:pt x="481" y="1356"/>
                  </a:lnTo>
                  <a:lnTo>
                    <a:pt x="483" y="1354"/>
                  </a:lnTo>
                  <a:lnTo>
                    <a:pt x="483" y="1354"/>
                  </a:lnTo>
                  <a:lnTo>
                    <a:pt x="481" y="1352"/>
                  </a:lnTo>
                  <a:lnTo>
                    <a:pt x="481" y="1352"/>
                  </a:lnTo>
                  <a:lnTo>
                    <a:pt x="481" y="1352"/>
                  </a:lnTo>
                  <a:lnTo>
                    <a:pt x="483" y="1352"/>
                  </a:lnTo>
                  <a:lnTo>
                    <a:pt x="486" y="1349"/>
                  </a:lnTo>
                  <a:lnTo>
                    <a:pt x="481" y="1349"/>
                  </a:lnTo>
                  <a:lnTo>
                    <a:pt x="483" y="1349"/>
                  </a:lnTo>
                  <a:lnTo>
                    <a:pt x="497" y="1345"/>
                  </a:lnTo>
                  <a:lnTo>
                    <a:pt x="497" y="1345"/>
                  </a:lnTo>
                  <a:lnTo>
                    <a:pt x="500" y="1342"/>
                  </a:lnTo>
                  <a:lnTo>
                    <a:pt x="500" y="1342"/>
                  </a:lnTo>
                  <a:lnTo>
                    <a:pt x="502" y="1340"/>
                  </a:lnTo>
                  <a:lnTo>
                    <a:pt x="505" y="1340"/>
                  </a:lnTo>
                  <a:lnTo>
                    <a:pt x="507" y="1342"/>
                  </a:lnTo>
                  <a:lnTo>
                    <a:pt x="507" y="1345"/>
                  </a:lnTo>
                  <a:lnTo>
                    <a:pt x="509" y="1342"/>
                  </a:lnTo>
                  <a:lnTo>
                    <a:pt x="509" y="1342"/>
                  </a:lnTo>
                  <a:lnTo>
                    <a:pt x="509" y="1342"/>
                  </a:lnTo>
                  <a:lnTo>
                    <a:pt x="512" y="1342"/>
                  </a:lnTo>
                  <a:lnTo>
                    <a:pt x="512" y="1342"/>
                  </a:lnTo>
                  <a:lnTo>
                    <a:pt x="512" y="1342"/>
                  </a:lnTo>
                  <a:lnTo>
                    <a:pt x="512" y="1342"/>
                  </a:lnTo>
                  <a:lnTo>
                    <a:pt x="512" y="1342"/>
                  </a:lnTo>
                  <a:lnTo>
                    <a:pt x="512" y="1342"/>
                  </a:lnTo>
                  <a:lnTo>
                    <a:pt x="512" y="1345"/>
                  </a:lnTo>
                  <a:lnTo>
                    <a:pt x="512" y="1345"/>
                  </a:lnTo>
                  <a:lnTo>
                    <a:pt x="509" y="1345"/>
                  </a:lnTo>
                  <a:lnTo>
                    <a:pt x="509" y="1347"/>
                  </a:lnTo>
                  <a:lnTo>
                    <a:pt x="509" y="1347"/>
                  </a:lnTo>
                  <a:lnTo>
                    <a:pt x="507" y="1349"/>
                  </a:lnTo>
                  <a:lnTo>
                    <a:pt x="507" y="1352"/>
                  </a:lnTo>
                  <a:lnTo>
                    <a:pt x="507" y="1352"/>
                  </a:lnTo>
                  <a:lnTo>
                    <a:pt x="509" y="1352"/>
                  </a:lnTo>
                  <a:lnTo>
                    <a:pt x="509" y="1352"/>
                  </a:lnTo>
                  <a:lnTo>
                    <a:pt x="509" y="1354"/>
                  </a:lnTo>
                  <a:lnTo>
                    <a:pt x="509" y="1354"/>
                  </a:lnTo>
                  <a:lnTo>
                    <a:pt x="509" y="1356"/>
                  </a:lnTo>
                  <a:lnTo>
                    <a:pt x="509" y="1356"/>
                  </a:lnTo>
                  <a:lnTo>
                    <a:pt x="509" y="1359"/>
                  </a:lnTo>
                  <a:lnTo>
                    <a:pt x="509" y="1361"/>
                  </a:lnTo>
                  <a:lnTo>
                    <a:pt x="507" y="1361"/>
                  </a:lnTo>
                  <a:lnTo>
                    <a:pt x="507" y="1361"/>
                  </a:lnTo>
                  <a:lnTo>
                    <a:pt x="507" y="1359"/>
                  </a:lnTo>
                  <a:lnTo>
                    <a:pt x="505" y="1359"/>
                  </a:lnTo>
                  <a:lnTo>
                    <a:pt x="505" y="1356"/>
                  </a:lnTo>
                  <a:lnTo>
                    <a:pt x="505" y="1356"/>
                  </a:lnTo>
                  <a:lnTo>
                    <a:pt x="505" y="1359"/>
                  </a:lnTo>
                  <a:lnTo>
                    <a:pt x="505" y="1359"/>
                  </a:lnTo>
                  <a:lnTo>
                    <a:pt x="505" y="1359"/>
                  </a:lnTo>
                  <a:lnTo>
                    <a:pt x="502" y="1361"/>
                  </a:lnTo>
                  <a:lnTo>
                    <a:pt x="502" y="1361"/>
                  </a:lnTo>
                  <a:lnTo>
                    <a:pt x="500" y="1359"/>
                  </a:lnTo>
                  <a:lnTo>
                    <a:pt x="500" y="1359"/>
                  </a:lnTo>
                  <a:lnTo>
                    <a:pt x="500" y="1359"/>
                  </a:lnTo>
                  <a:lnTo>
                    <a:pt x="500" y="1361"/>
                  </a:lnTo>
                  <a:lnTo>
                    <a:pt x="500" y="1361"/>
                  </a:lnTo>
                  <a:lnTo>
                    <a:pt x="500" y="1361"/>
                  </a:lnTo>
                  <a:lnTo>
                    <a:pt x="497" y="1361"/>
                  </a:lnTo>
                  <a:lnTo>
                    <a:pt x="497" y="1361"/>
                  </a:lnTo>
                  <a:lnTo>
                    <a:pt x="497" y="1361"/>
                  </a:lnTo>
                  <a:lnTo>
                    <a:pt x="497" y="1361"/>
                  </a:lnTo>
                  <a:lnTo>
                    <a:pt x="495" y="1361"/>
                  </a:lnTo>
                  <a:lnTo>
                    <a:pt x="495" y="1363"/>
                  </a:lnTo>
                  <a:lnTo>
                    <a:pt x="493" y="1363"/>
                  </a:lnTo>
                  <a:lnTo>
                    <a:pt x="493" y="1363"/>
                  </a:lnTo>
                  <a:lnTo>
                    <a:pt x="493" y="1363"/>
                  </a:lnTo>
                  <a:lnTo>
                    <a:pt x="493" y="1361"/>
                  </a:lnTo>
                  <a:lnTo>
                    <a:pt x="493" y="1361"/>
                  </a:lnTo>
                  <a:lnTo>
                    <a:pt x="490" y="1361"/>
                  </a:lnTo>
                  <a:lnTo>
                    <a:pt x="490" y="1361"/>
                  </a:lnTo>
                  <a:lnTo>
                    <a:pt x="488" y="1363"/>
                  </a:lnTo>
                  <a:lnTo>
                    <a:pt x="486" y="1366"/>
                  </a:lnTo>
                  <a:lnTo>
                    <a:pt x="483" y="1363"/>
                  </a:lnTo>
                  <a:lnTo>
                    <a:pt x="483" y="1363"/>
                  </a:lnTo>
                  <a:lnTo>
                    <a:pt x="483" y="1366"/>
                  </a:lnTo>
                  <a:lnTo>
                    <a:pt x="483" y="1368"/>
                  </a:lnTo>
                  <a:lnTo>
                    <a:pt x="483" y="1368"/>
                  </a:lnTo>
                  <a:lnTo>
                    <a:pt x="483" y="1371"/>
                  </a:lnTo>
                  <a:lnTo>
                    <a:pt x="483" y="1371"/>
                  </a:lnTo>
                  <a:lnTo>
                    <a:pt x="481" y="1373"/>
                  </a:lnTo>
                  <a:lnTo>
                    <a:pt x="481" y="1373"/>
                  </a:lnTo>
                  <a:lnTo>
                    <a:pt x="481" y="1375"/>
                  </a:lnTo>
                  <a:lnTo>
                    <a:pt x="486" y="1380"/>
                  </a:lnTo>
                  <a:lnTo>
                    <a:pt x="486" y="1380"/>
                  </a:lnTo>
                  <a:lnTo>
                    <a:pt x="483" y="1380"/>
                  </a:lnTo>
                  <a:lnTo>
                    <a:pt x="483" y="1380"/>
                  </a:lnTo>
                  <a:lnTo>
                    <a:pt x="483" y="1380"/>
                  </a:lnTo>
                  <a:lnTo>
                    <a:pt x="481" y="1382"/>
                  </a:lnTo>
                  <a:lnTo>
                    <a:pt x="481" y="1382"/>
                  </a:lnTo>
                  <a:lnTo>
                    <a:pt x="481" y="1380"/>
                  </a:lnTo>
                  <a:lnTo>
                    <a:pt x="481" y="1378"/>
                  </a:lnTo>
                  <a:lnTo>
                    <a:pt x="481" y="1378"/>
                  </a:lnTo>
                  <a:lnTo>
                    <a:pt x="476" y="1373"/>
                  </a:lnTo>
                  <a:lnTo>
                    <a:pt x="476" y="1373"/>
                  </a:lnTo>
                  <a:lnTo>
                    <a:pt x="476" y="1373"/>
                  </a:lnTo>
                  <a:lnTo>
                    <a:pt x="476" y="1375"/>
                  </a:lnTo>
                  <a:lnTo>
                    <a:pt x="476" y="1378"/>
                  </a:lnTo>
                  <a:lnTo>
                    <a:pt x="474" y="1380"/>
                  </a:lnTo>
                  <a:lnTo>
                    <a:pt x="474" y="1380"/>
                  </a:lnTo>
                  <a:lnTo>
                    <a:pt x="474" y="1378"/>
                  </a:lnTo>
                  <a:lnTo>
                    <a:pt x="474" y="1378"/>
                  </a:lnTo>
                  <a:lnTo>
                    <a:pt x="474" y="1375"/>
                  </a:lnTo>
                  <a:lnTo>
                    <a:pt x="474" y="1375"/>
                  </a:lnTo>
                  <a:lnTo>
                    <a:pt x="471" y="1375"/>
                  </a:lnTo>
                  <a:lnTo>
                    <a:pt x="471" y="1375"/>
                  </a:lnTo>
                  <a:lnTo>
                    <a:pt x="469" y="1375"/>
                  </a:lnTo>
                  <a:lnTo>
                    <a:pt x="469" y="1378"/>
                  </a:lnTo>
                  <a:lnTo>
                    <a:pt x="471" y="1380"/>
                  </a:lnTo>
                  <a:lnTo>
                    <a:pt x="471" y="1382"/>
                  </a:lnTo>
                  <a:lnTo>
                    <a:pt x="471" y="1385"/>
                  </a:lnTo>
                  <a:lnTo>
                    <a:pt x="471" y="1385"/>
                  </a:lnTo>
                  <a:lnTo>
                    <a:pt x="467" y="1382"/>
                  </a:lnTo>
                  <a:lnTo>
                    <a:pt x="464" y="1382"/>
                  </a:lnTo>
                  <a:lnTo>
                    <a:pt x="462" y="1385"/>
                  </a:lnTo>
                  <a:lnTo>
                    <a:pt x="464" y="1385"/>
                  </a:lnTo>
                  <a:lnTo>
                    <a:pt x="462" y="1385"/>
                  </a:lnTo>
                  <a:lnTo>
                    <a:pt x="462" y="1385"/>
                  </a:lnTo>
                  <a:lnTo>
                    <a:pt x="457" y="1385"/>
                  </a:lnTo>
                  <a:lnTo>
                    <a:pt x="457" y="1385"/>
                  </a:lnTo>
                  <a:lnTo>
                    <a:pt x="457" y="1385"/>
                  </a:lnTo>
                  <a:lnTo>
                    <a:pt x="460" y="1382"/>
                  </a:lnTo>
                  <a:lnTo>
                    <a:pt x="457" y="1382"/>
                  </a:lnTo>
                  <a:lnTo>
                    <a:pt x="455" y="1382"/>
                  </a:lnTo>
                  <a:lnTo>
                    <a:pt x="452" y="1387"/>
                  </a:lnTo>
                  <a:lnTo>
                    <a:pt x="448" y="1389"/>
                  </a:lnTo>
                  <a:lnTo>
                    <a:pt x="448" y="1389"/>
                  </a:lnTo>
                  <a:lnTo>
                    <a:pt x="445" y="1387"/>
                  </a:lnTo>
                  <a:lnTo>
                    <a:pt x="441" y="1385"/>
                  </a:lnTo>
                  <a:lnTo>
                    <a:pt x="441" y="1387"/>
                  </a:lnTo>
                  <a:lnTo>
                    <a:pt x="438" y="1387"/>
                  </a:lnTo>
                  <a:lnTo>
                    <a:pt x="438" y="1387"/>
                  </a:lnTo>
                  <a:lnTo>
                    <a:pt x="438" y="1387"/>
                  </a:lnTo>
                  <a:lnTo>
                    <a:pt x="436" y="1389"/>
                  </a:lnTo>
                  <a:lnTo>
                    <a:pt x="436" y="1389"/>
                  </a:lnTo>
                  <a:lnTo>
                    <a:pt x="436" y="1389"/>
                  </a:lnTo>
                  <a:lnTo>
                    <a:pt x="436" y="1392"/>
                  </a:lnTo>
                  <a:lnTo>
                    <a:pt x="436" y="1392"/>
                  </a:lnTo>
                  <a:lnTo>
                    <a:pt x="434" y="1392"/>
                  </a:lnTo>
                  <a:lnTo>
                    <a:pt x="434" y="1392"/>
                  </a:lnTo>
                  <a:lnTo>
                    <a:pt x="434" y="1389"/>
                  </a:lnTo>
                  <a:lnTo>
                    <a:pt x="434" y="1389"/>
                  </a:lnTo>
                  <a:lnTo>
                    <a:pt x="434" y="1387"/>
                  </a:lnTo>
                  <a:lnTo>
                    <a:pt x="436" y="1387"/>
                  </a:lnTo>
                  <a:lnTo>
                    <a:pt x="436" y="1387"/>
                  </a:lnTo>
                  <a:lnTo>
                    <a:pt x="434" y="1387"/>
                  </a:lnTo>
                  <a:lnTo>
                    <a:pt x="434" y="1387"/>
                  </a:lnTo>
                  <a:lnTo>
                    <a:pt x="434" y="1385"/>
                  </a:lnTo>
                  <a:lnTo>
                    <a:pt x="436" y="1387"/>
                  </a:lnTo>
                  <a:lnTo>
                    <a:pt x="436" y="1385"/>
                  </a:lnTo>
                  <a:lnTo>
                    <a:pt x="438" y="1385"/>
                  </a:lnTo>
                  <a:lnTo>
                    <a:pt x="436" y="1382"/>
                  </a:lnTo>
                  <a:lnTo>
                    <a:pt x="436" y="1382"/>
                  </a:lnTo>
                  <a:lnTo>
                    <a:pt x="434" y="1382"/>
                  </a:lnTo>
                  <a:lnTo>
                    <a:pt x="434" y="1382"/>
                  </a:lnTo>
                  <a:lnTo>
                    <a:pt x="434" y="1382"/>
                  </a:lnTo>
                  <a:lnTo>
                    <a:pt x="434" y="1382"/>
                  </a:lnTo>
                  <a:lnTo>
                    <a:pt x="434" y="1382"/>
                  </a:lnTo>
                  <a:lnTo>
                    <a:pt x="434" y="1382"/>
                  </a:lnTo>
                  <a:lnTo>
                    <a:pt x="431" y="1382"/>
                  </a:lnTo>
                  <a:lnTo>
                    <a:pt x="431" y="1385"/>
                  </a:lnTo>
                  <a:lnTo>
                    <a:pt x="431" y="1387"/>
                  </a:lnTo>
                  <a:lnTo>
                    <a:pt x="431" y="1389"/>
                  </a:lnTo>
                  <a:lnTo>
                    <a:pt x="431" y="1389"/>
                  </a:lnTo>
                  <a:lnTo>
                    <a:pt x="429" y="1389"/>
                  </a:lnTo>
                  <a:lnTo>
                    <a:pt x="429" y="1389"/>
                  </a:lnTo>
                  <a:lnTo>
                    <a:pt x="429" y="1392"/>
                  </a:lnTo>
                  <a:lnTo>
                    <a:pt x="431" y="1392"/>
                  </a:lnTo>
                  <a:lnTo>
                    <a:pt x="431" y="1392"/>
                  </a:lnTo>
                  <a:lnTo>
                    <a:pt x="431" y="1392"/>
                  </a:lnTo>
                  <a:lnTo>
                    <a:pt x="431" y="1394"/>
                  </a:lnTo>
                  <a:lnTo>
                    <a:pt x="434" y="1394"/>
                  </a:lnTo>
                  <a:lnTo>
                    <a:pt x="434" y="1394"/>
                  </a:lnTo>
                  <a:lnTo>
                    <a:pt x="434" y="1394"/>
                  </a:lnTo>
                  <a:lnTo>
                    <a:pt x="434" y="1394"/>
                  </a:lnTo>
                  <a:lnTo>
                    <a:pt x="436" y="1394"/>
                  </a:lnTo>
                  <a:lnTo>
                    <a:pt x="438" y="1397"/>
                  </a:lnTo>
                  <a:lnTo>
                    <a:pt x="438" y="1397"/>
                  </a:lnTo>
                  <a:lnTo>
                    <a:pt x="438" y="1397"/>
                  </a:lnTo>
                  <a:lnTo>
                    <a:pt x="436" y="1399"/>
                  </a:lnTo>
                  <a:lnTo>
                    <a:pt x="436" y="1399"/>
                  </a:lnTo>
                  <a:lnTo>
                    <a:pt x="436" y="1401"/>
                  </a:lnTo>
                  <a:lnTo>
                    <a:pt x="434" y="1401"/>
                  </a:lnTo>
                  <a:lnTo>
                    <a:pt x="429" y="1404"/>
                  </a:lnTo>
                  <a:lnTo>
                    <a:pt x="426" y="1404"/>
                  </a:lnTo>
                  <a:lnTo>
                    <a:pt x="426" y="1404"/>
                  </a:lnTo>
                  <a:lnTo>
                    <a:pt x="426" y="1404"/>
                  </a:lnTo>
                  <a:lnTo>
                    <a:pt x="426" y="1406"/>
                  </a:lnTo>
                  <a:lnTo>
                    <a:pt x="426" y="1406"/>
                  </a:lnTo>
                  <a:lnTo>
                    <a:pt x="424" y="1411"/>
                  </a:lnTo>
                  <a:lnTo>
                    <a:pt x="424" y="1411"/>
                  </a:lnTo>
                  <a:lnTo>
                    <a:pt x="424" y="1413"/>
                  </a:lnTo>
                  <a:lnTo>
                    <a:pt x="424" y="1416"/>
                  </a:lnTo>
                  <a:lnTo>
                    <a:pt x="424" y="1416"/>
                  </a:lnTo>
                  <a:lnTo>
                    <a:pt x="424" y="1418"/>
                  </a:lnTo>
                  <a:lnTo>
                    <a:pt x="424" y="1418"/>
                  </a:lnTo>
                  <a:lnTo>
                    <a:pt x="424" y="1420"/>
                  </a:lnTo>
                  <a:lnTo>
                    <a:pt x="426" y="1423"/>
                  </a:lnTo>
                  <a:lnTo>
                    <a:pt x="429" y="1425"/>
                  </a:lnTo>
                  <a:lnTo>
                    <a:pt x="431" y="1427"/>
                  </a:lnTo>
                  <a:lnTo>
                    <a:pt x="431" y="1430"/>
                  </a:lnTo>
                  <a:lnTo>
                    <a:pt x="434" y="1432"/>
                  </a:lnTo>
                  <a:lnTo>
                    <a:pt x="434" y="1432"/>
                  </a:lnTo>
                  <a:lnTo>
                    <a:pt x="434" y="1432"/>
                  </a:lnTo>
                  <a:lnTo>
                    <a:pt x="434" y="1434"/>
                  </a:lnTo>
                  <a:lnTo>
                    <a:pt x="434" y="1434"/>
                  </a:lnTo>
                  <a:lnTo>
                    <a:pt x="436" y="1434"/>
                  </a:lnTo>
                  <a:lnTo>
                    <a:pt x="436" y="1437"/>
                  </a:lnTo>
                  <a:lnTo>
                    <a:pt x="436" y="1437"/>
                  </a:lnTo>
                  <a:lnTo>
                    <a:pt x="436" y="1437"/>
                  </a:lnTo>
                  <a:lnTo>
                    <a:pt x="434" y="1439"/>
                  </a:lnTo>
                  <a:lnTo>
                    <a:pt x="434" y="1444"/>
                  </a:lnTo>
                  <a:lnTo>
                    <a:pt x="431" y="1444"/>
                  </a:lnTo>
                  <a:lnTo>
                    <a:pt x="431" y="1444"/>
                  </a:lnTo>
                  <a:lnTo>
                    <a:pt x="431" y="1442"/>
                  </a:lnTo>
                  <a:lnTo>
                    <a:pt x="431" y="1442"/>
                  </a:lnTo>
                  <a:lnTo>
                    <a:pt x="429" y="1442"/>
                  </a:lnTo>
                  <a:lnTo>
                    <a:pt x="429" y="1444"/>
                  </a:lnTo>
                  <a:lnTo>
                    <a:pt x="431" y="1446"/>
                  </a:lnTo>
                  <a:lnTo>
                    <a:pt x="431" y="1446"/>
                  </a:lnTo>
                  <a:lnTo>
                    <a:pt x="434" y="1453"/>
                  </a:lnTo>
                  <a:lnTo>
                    <a:pt x="434" y="1456"/>
                  </a:lnTo>
                  <a:lnTo>
                    <a:pt x="434" y="1460"/>
                  </a:lnTo>
                  <a:lnTo>
                    <a:pt x="434" y="1460"/>
                  </a:lnTo>
                  <a:lnTo>
                    <a:pt x="438" y="1468"/>
                  </a:lnTo>
                  <a:lnTo>
                    <a:pt x="438" y="1468"/>
                  </a:lnTo>
                  <a:lnTo>
                    <a:pt x="441" y="1468"/>
                  </a:lnTo>
                  <a:lnTo>
                    <a:pt x="441" y="1470"/>
                  </a:lnTo>
                  <a:lnTo>
                    <a:pt x="443" y="1470"/>
                  </a:lnTo>
                  <a:lnTo>
                    <a:pt x="443" y="1470"/>
                  </a:lnTo>
                  <a:lnTo>
                    <a:pt x="443" y="1470"/>
                  </a:lnTo>
                  <a:lnTo>
                    <a:pt x="445" y="1470"/>
                  </a:lnTo>
                  <a:lnTo>
                    <a:pt x="445" y="1470"/>
                  </a:lnTo>
                  <a:lnTo>
                    <a:pt x="443" y="1472"/>
                  </a:lnTo>
                  <a:lnTo>
                    <a:pt x="443" y="1472"/>
                  </a:lnTo>
                  <a:lnTo>
                    <a:pt x="443" y="1475"/>
                  </a:lnTo>
                  <a:lnTo>
                    <a:pt x="438" y="1475"/>
                  </a:lnTo>
                  <a:lnTo>
                    <a:pt x="438" y="1477"/>
                  </a:lnTo>
                  <a:lnTo>
                    <a:pt x="436" y="1477"/>
                  </a:lnTo>
                  <a:lnTo>
                    <a:pt x="438" y="1477"/>
                  </a:lnTo>
                  <a:lnTo>
                    <a:pt x="441" y="1479"/>
                  </a:lnTo>
                  <a:lnTo>
                    <a:pt x="441" y="1482"/>
                  </a:lnTo>
                  <a:lnTo>
                    <a:pt x="445" y="1491"/>
                  </a:lnTo>
                  <a:lnTo>
                    <a:pt x="443" y="1491"/>
                  </a:lnTo>
                  <a:lnTo>
                    <a:pt x="445" y="1496"/>
                  </a:lnTo>
                  <a:lnTo>
                    <a:pt x="445" y="1498"/>
                  </a:lnTo>
                  <a:lnTo>
                    <a:pt x="445" y="1496"/>
                  </a:lnTo>
                  <a:lnTo>
                    <a:pt x="445" y="1496"/>
                  </a:lnTo>
                  <a:lnTo>
                    <a:pt x="443" y="1496"/>
                  </a:lnTo>
                  <a:lnTo>
                    <a:pt x="443" y="1494"/>
                  </a:lnTo>
                  <a:lnTo>
                    <a:pt x="443" y="1491"/>
                  </a:lnTo>
                  <a:lnTo>
                    <a:pt x="443" y="1491"/>
                  </a:lnTo>
                  <a:lnTo>
                    <a:pt x="443" y="1489"/>
                  </a:lnTo>
                  <a:lnTo>
                    <a:pt x="438" y="1487"/>
                  </a:lnTo>
                  <a:lnTo>
                    <a:pt x="438" y="1484"/>
                  </a:lnTo>
                  <a:lnTo>
                    <a:pt x="438" y="1484"/>
                  </a:lnTo>
                  <a:lnTo>
                    <a:pt x="438" y="1484"/>
                  </a:lnTo>
                  <a:lnTo>
                    <a:pt x="436" y="1482"/>
                  </a:lnTo>
                  <a:lnTo>
                    <a:pt x="436" y="1482"/>
                  </a:lnTo>
                  <a:lnTo>
                    <a:pt x="436" y="1484"/>
                  </a:lnTo>
                  <a:lnTo>
                    <a:pt x="436" y="1484"/>
                  </a:lnTo>
                  <a:lnTo>
                    <a:pt x="436" y="1489"/>
                  </a:lnTo>
                  <a:lnTo>
                    <a:pt x="436" y="1489"/>
                  </a:lnTo>
                  <a:lnTo>
                    <a:pt x="436" y="1491"/>
                  </a:lnTo>
                  <a:lnTo>
                    <a:pt x="436" y="1491"/>
                  </a:lnTo>
                  <a:lnTo>
                    <a:pt x="434" y="1491"/>
                  </a:lnTo>
                  <a:lnTo>
                    <a:pt x="434" y="1491"/>
                  </a:lnTo>
                  <a:lnTo>
                    <a:pt x="434" y="1491"/>
                  </a:lnTo>
                  <a:lnTo>
                    <a:pt x="434" y="1491"/>
                  </a:lnTo>
                  <a:lnTo>
                    <a:pt x="434" y="1494"/>
                  </a:lnTo>
                  <a:lnTo>
                    <a:pt x="434" y="1496"/>
                  </a:lnTo>
                  <a:lnTo>
                    <a:pt x="434" y="1498"/>
                  </a:lnTo>
                  <a:lnTo>
                    <a:pt x="434" y="1496"/>
                  </a:lnTo>
                  <a:lnTo>
                    <a:pt x="434" y="1496"/>
                  </a:lnTo>
                  <a:lnTo>
                    <a:pt x="431" y="1494"/>
                  </a:lnTo>
                  <a:lnTo>
                    <a:pt x="431" y="1494"/>
                  </a:lnTo>
                  <a:lnTo>
                    <a:pt x="431" y="1496"/>
                  </a:lnTo>
                  <a:lnTo>
                    <a:pt x="431" y="1496"/>
                  </a:lnTo>
                  <a:lnTo>
                    <a:pt x="431" y="1496"/>
                  </a:lnTo>
                  <a:lnTo>
                    <a:pt x="429" y="1494"/>
                  </a:lnTo>
                  <a:lnTo>
                    <a:pt x="429" y="1494"/>
                  </a:lnTo>
                  <a:lnTo>
                    <a:pt x="429" y="1494"/>
                  </a:lnTo>
                  <a:lnTo>
                    <a:pt x="431" y="1491"/>
                  </a:lnTo>
                  <a:lnTo>
                    <a:pt x="431" y="1491"/>
                  </a:lnTo>
                  <a:lnTo>
                    <a:pt x="431" y="1491"/>
                  </a:lnTo>
                  <a:lnTo>
                    <a:pt x="429" y="1489"/>
                  </a:lnTo>
                  <a:lnTo>
                    <a:pt x="429" y="1489"/>
                  </a:lnTo>
                  <a:lnTo>
                    <a:pt x="429" y="1489"/>
                  </a:lnTo>
                  <a:lnTo>
                    <a:pt x="429" y="1491"/>
                  </a:lnTo>
                  <a:lnTo>
                    <a:pt x="429" y="1489"/>
                  </a:lnTo>
                  <a:lnTo>
                    <a:pt x="426" y="1489"/>
                  </a:lnTo>
                  <a:lnTo>
                    <a:pt x="426" y="1487"/>
                  </a:lnTo>
                  <a:lnTo>
                    <a:pt x="426" y="1484"/>
                  </a:lnTo>
                  <a:lnTo>
                    <a:pt x="426" y="1484"/>
                  </a:lnTo>
                  <a:lnTo>
                    <a:pt x="426" y="1484"/>
                  </a:lnTo>
                  <a:lnTo>
                    <a:pt x="426" y="1484"/>
                  </a:lnTo>
                  <a:lnTo>
                    <a:pt x="429" y="1484"/>
                  </a:lnTo>
                  <a:lnTo>
                    <a:pt x="429" y="1487"/>
                  </a:lnTo>
                  <a:lnTo>
                    <a:pt x="429" y="1487"/>
                  </a:lnTo>
                  <a:lnTo>
                    <a:pt x="429" y="1487"/>
                  </a:lnTo>
                  <a:lnTo>
                    <a:pt x="431" y="1487"/>
                  </a:lnTo>
                  <a:lnTo>
                    <a:pt x="431" y="1487"/>
                  </a:lnTo>
                  <a:lnTo>
                    <a:pt x="431" y="1487"/>
                  </a:lnTo>
                  <a:lnTo>
                    <a:pt x="431" y="1487"/>
                  </a:lnTo>
                  <a:lnTo>
                    <a:pt x="434" y="1487"/>
                  </a:lnTo>
                  <a:lnTo>
                    <a:pt x="434" y="1479"/>
                  </a:lnTo>
                  <a:lnTo>
                    <a:pt x="434" y="1479"/>
                  </a:lnTo>
                  <a:lnTo>
                    <a:pt x="434" y="1479"/>
                  </a:lnTo>
                  <a:lnTo>
                    <a:pt x="431" y="1477"/>
                  </a:lnTo>
                  <a:lnTo>
                    <a:pt x="431" y="1477"/>
                  </a:lnTo>
                  <a:lnTo>
                    <a:pt x="429" y="1472"/>
                  </a:lnTo>
                  <a:lnTo>
                    <a:pt x="429" y="1472"/>
                  </a:lnTo>
                  <a:lnTo>
                    <a:pt x="429" y="1472"/>
                  </a:lnTo>
                  <a:lnTo>
                    <a:pt x="429" y="1472"/>
                  </a:lnTo>
                  <a:lnTo>
                    <a:pt x="429" y="1475"/>
                  </a:lnTo>
                  <a:lnTo>
                    <a:pt x="429" y="1475"/>
                  </a:lnTo>
                  <a:lnTo>
                    <a:pt x="429" y="1475"/>
                  </a:lnTo>
                  <a:lnTo>
                    <a:pt x="429" y="1479"/>
                  </a:lnTo>
                  <a:lnTo>
                    <a:pt x="429" y="1479"/>
                  </a:lnTo>
                  <a:lnTo>
                    <a:pt x="429" y="1479"/>
                  </a:lnTo>
                  <a:lnTo>
                    <a:pt x="429" y="1479"/>
                  </a:lnTo>
                  <a:lnTo>
                    <a:pt x="429" y="1482"/>
                  </a:lnTo>
                  <a:lnTo>
                    <a:pt x="429" y="1482"/>
                  </a:lnTo>
                  <a:lnTo>
                    <a:pt x="429" y="1482"/>
                  </a:lnTo>
                  <a:lnTo>
                    <a:pt x="429" y="1482"/>
                  </a:lnTo>
                  <a:lnTo>
                    <a:pt x="426" y="1482"/>
                  </a:lnTo>
                  <a:lnTo>
                    <a:pt x="424" y="1479"/>
                  </a:lnTo>
                  <a:lnTo>
                    <a:pt x="424" y="1479"/>
                  </a:lnTo>
                  <a:lnTo>
                    <a:pt x="424" y="1479"/>
                  </a:lnTo>
                  <a:lnTo>
                    <a:pt x="424" y="1482"/>
                  </a:lnTo>
                  <a:lnTo>
                    <a:pt x="424" y="1482"/>
                  </a:lnTo>
                  <a:lnTo>
                    <a:pt x="424" y="1484"/>
                  </a:lnTo>
                  <a:lnTo>
                    <a:pt x="424" y="1487"/>
                  </a:lnTo>
                  <a:lnTo>
                    <a:pt x="424" y="1491"/>
                  </a:lnTo>
                  <a:lnTo>
                    <a:pt x="424" y="1494"/>
                  </a:lnTo>
                  <a:lnTo>
                    <a:pt x="424" y="1496"/>
                  </a:lnTo>
                  <a:lnTo>
                    <a:pt x="424" y="1498"/>
                  </a:lnTo>
                  <a:lnTo>
                    <a:pt x="424" y="1498"/>
                  </a:lnTo>
                  <a:lnTo>
                    <a:pt x="424" y="1498"/>
                  </a:lnTo>
                  <a:lnTo>
                    <a:pt x="424" y="1501"/>
                  </a:lnTo>
                  <a:lnTo>
                    <a:pt x="422" y="1501"/>
                  </a:lnTo>
                  <a:lnTo>
                    <a:pt x="422" y="1501"/>
                  </a:lnTo>
                  <a:lnTo>
                    <a:pt x="419" y="1501"/>
                  </a:lnTo>
                  <a:lnTo>
                    <a:pt x="422" y="1503"/>
                  </a:lnTo>
                  <a:lnTo>
                    <a:pt x="424" y="1505"/>
                  </a:lnTo>
                  <a:lnTo>
                    <a:pt x="424" y="1510"/>
                  </a:lnTo>
                  <a:lnTo>
                    <a:pt x="426" y="1513"/>
                  </a:lnTo>
                  <a:lnTo>
                    <a:pt x="426" y="1513"/>
                  </a:lnTo>
                  <a:lnTo>
                    <a:pt x="426" y="1515"/>
                  </a:lnTo>
                  <a:lnTo>
                    <a:pt x="426" y="1515"/>
                  </a:lnTo>
                  <a:lnTo>
                    <a:pt x="426" y="1517"/>
                  </a:lnTo>
                  <a:lnTo>
                    <a:pt x="429" y="1517"/>
                  </a:lnTo>
                  <a:lnTo>
                    <a:pt x="429" y="1520"/>
                  </a:lnTo>
                  <a:lnTo>
                    <a:pt x="429" y="1520"/>
                  </a:lnTo>
                  <a:lnTo>
                    <a:pt x="431" y="1520"/>
                  </a:lnTo>
                  <a:lnTo>
                    <a:pt x="431" y="1522"/>
                  </a:lnTo>
                  <a:lnTo>
                    <a:pt x="431" y="1524"/>
                  </a:lnTo>
                  <a:lnTo>
                    <a:pt x="431" y="1524"/>
                  </a:lnTo>
                  <a:lnTo>
                    <a:pt x="436" y="1532"/>
                  </a:lnTo>
                  <a:lnTo>
                    <a:pt x="436" y="1534"/>
                  </a:lnTo>
                  <a:lnTo>
                    <a:pt x="436" y="1534"/>
                  </a:lnTo>
                  <a:lnTo>
                    <a:pt x="438" y="1536"/>
                  </a:lnTo>
                  <a:lnTo>
                    <a:pt x="436" y="1539"/>
                  </a:lnTo>
                  <a:lnTo>
                    <a:pt x="436" y="1539"/>
                  </a:lnTo>
                  <a:lnTo>
                    <a:pt x="434" y="1539"/>
                  </a:lnTo>
                  <a:lnTo>
                    <a:pt x="431" y="1532"/>
                  </a:lnTo>
                  <a:lnTo>
                    <a:pt x="431" y="1529"/>
                  </a:lnTo>
                  <a:lnTo>
                    <a:pt x="429" y="1529"/>
                  </a:lnTo>
                  <a:lnTo>
                    <a:pt x="429" y="1527"/>
                  </a:lnTo>
                  <a:lnTo>
                    <a:pt x="429" y="1522"/>
                  </a:lnTo>
                  <a:lnTo>
                    <a:pt x="426" y="1520"/>
                  </a:lnTo>
                  <a:lnTo>
                    <a:pt x="426" y="1520"/>
                  </a:lnTo>
                  <a:lnTo>
                    <a:pt x="426" y="1520"/>
                  </a:lnTo>
                  <a:lnTo>
                    <a:pt x="426" y="1522"/>
                  </a:lnTo>
                  <a:lnTo>
                    <a:pt x="426" y="1522"/>
                  </a:lnTo>
                  <a:lnTo>
                    <a:pt x="424" y="1520"/>
                  </a:lnTo>
                  <a:lnTo>
                    <a:pt x="424" y="1520"/>
                  </a:lnTo>
                  <a:lnTo>
                    <a:pt x="424" y="1517"/>
                  </a:lnTo>
                  <a:lnTo>
                    <a:pt x="422" y="1513"/>
                  </a:lnTo>
                  <a:lnTo>
                    <a:pt x="422" y="1513"/>
                  </a:lnTo>
                  <a:lnTo>
                    <a:pt x="422" y="1510"/>
                  </a:lnTo>
                  <a:lnTo>
                    <a:pt x="422" y="1510"/>
                  </a:lnTo>
                  <a:lnTo>
                    <a:pt x="422" y="1510"/>
                  </a:lnTo>
                  <a:lnTo>
                    <a:pt x="422" y="1510"/>
                  </a:lnTo>
                  <a:lnTo>
                    <a:pt x="419" y="1505"/>
                  </a:lnTo>
                  <a:lnTo>
                    <a:pt x="419" y="1501"/>
                  </a:lnTo>
                  <a:lnTo>
                    <a:pt x="417" y="1501"/>
                  </a:lnTo>
                  <a:lnTo>
                    <a:pt x="417" y="1501"/>
                  </a:lnTo>
                  <a:lnTo>
                    <a:pt x="417" y="1501"/>
                  </a:lnTo>
                  <a:lnTo>
                    <a:pt x="417" y="1503"/>
                  </a:lnTo>
                  <a:lnTo>
                    <a:pt x="417" y="1503"/>
                  </a:lnTo>
                  <a:lnTo>
                    <a:pt x="417" y="1505"/>
                  </a:lnTo>
                  <a:lnTo>
                    <a:pt x="417" y="1505"/>
                  </a:lnTo>
                  <a:lnTo>
                    <a:pt x="417" y="1508"/>
                  </a:lnTo>
                  <a:lnTo>
                    <a:pt x="417" y="1508"/>
                  </a:lnTo>
                  <a:lnTo>
                    <a:pt x="417" y="1508"/>
                  </a:lnTo>
                  <a:lnTo>
                    <a:pt x="415" y="1508"/>
                  </a:lnTo>
                  <a:lnTo>
                    <a:pt x="415" y="1508"/>
                  </a:lnTo>
                  <a:lnTo>
                    <a:pt x="415" y="1505"/>
                  </a:lnTo>
                  <a:lnTo>
                    <a:pt x="415" y="1505"/>
                  </a:lnTo>
                  <a:lnTo>
                    <a:pt x="415" y="1503"/>
                  </a:lnTo>
                  <a:lnTo>
                    <a:pt x="415" y="1503"/>
                  </a:lnTo>
                  <a:lnTo>
                    <a:pt x="415" y="1501"/>
                  </a:lnTo>
                  <a:lnTo>
                    <a:pt x="415" y="1498"/>
                  </a:lnTo>
                  <a:lnTo>
                    <a:pt x="415" y="1498"/>
                  </a:lnTo>
                  <a:lnTo>
                    <a:pt x="415" y="1496"/>
                  </a:lnTo>
                  <a:lnTo>
                    <a:pt x="415" y="1496"/>
                  </a:lnTo>
                  <a:lnTo>
                    <a:pt x="415" y="1496"/>
                  </a:lnTo>
                  <a:lnTo>
                    <a:pt x="415" y="1494"/>
                  </a:lnTo>
                  <a:lnTo>
                    <a:pt x="415" y="1494"/>
                  </a:lnTo>
                  <a:lnTo>
                    <a:pt x="412" y="1491"/>
                  </a:lnTo>
                  <a:lnTo>
                    <a:pt x="407" y="1491"/>
                  </a:lnTo>
                  <a:lnTo>
                    <a:pt x="405" y="1491"/>
                  </a:lnTo>
                  <a:lnTo>
                    <a:pt x="407" y="1491"/>
                  </a:lnTo>
                  <a:lnTo>
                    <a:pt x="407" y="1491"/>
                  </a:lnTo>
                  <a:lnTo>
                    <a:pt x="410" y="1491"/>
                  </a:lnTo>
                  <a:lnTo>
                    <a:pt x="410" y="1489"/>
                  </a:lnTo>
                  <a:lnTo>
                    <a:pt x="410" y="1489"/>
                  </a:lnTo>
                  <a:lnTo>
                    <a:pt x="410" y="1487"/>
                  </a:lnTo>
                  <a:lnTo>
                    <a:pt x="410" y="1484"/>
                  </a:lnTo>
                  <a:lnTo>
                    <a:pt x="410" y="1484"/>
                  </a:lnTo>
                  <a:lnTo>
                    <a:pt x="410" y="1482"/>
                  </a:lnTo>
                  <a:lnTo>
                    <a:pt x="410" y="1482"/>
                  </a:lnTo>
                  <a:lnTo>
                    <a:pt x="410" y="1479"/>
                  </a:lnTo>
                  <a:lnTo>
                    <a:pt x="407" y="1479"/>
                  </a:lnTo>
                  <a:lnTo>
                    <a:pt x="407" y="1479"/>
                  </a:lnTo>
                  <a:lnTo>
                    <a:pt x="405" y="1479"/>
                  </a:lnTo>
                  <a:lnTo>
                    <a:pt x="403" y="1477"/>
                  </a:lnTo>
                  <a:lnTo>
                    <a:pt x="403" y="1477"/>
                  </a:lnTo>
                  <a:lnTo>
                    <a:pt x="403" y="1475"/>
                  </a:lnTo>
                  <a:lnTo>
                    <a:pt x="400" y="1472"/>
                  </a:lnTo>
                  <a:lnTo>
                    <a:pt x="400" y="1472"/>
                  </a:lnTo>
                  <a:lnTo>
                    <a:pt x="400" y="1472"/>
                  </a:lnTo>
                  <a:lnTo>
                    <a:pt x="400" y="1472"/>
                  </a:lnTo>
                  <a:lnTo>
                    <a:pt x="400" y="1470"/>
                  </a:lnTo>
                  <a:lnTo>
                    <a:pt x="400" y="1470"/>
                  </a:lnTo>
                  <a:lnTo>
                    <a:pt x="400" y="1470"/>
                  </a:lnTo>
                  <a:lnTo>
                    <a:pt x="398" y="1470"/>
                  </a:lnTo>
                  <a:lnTo>
                    <a:pt x="398" y="1470"/>
                  </a:lnTo>
                  <a:lnTo>
                    <a:pt x="398" y="1472"/>
                  </a:lnTo>
                  <a:lnTo>
                    <a:pt x="398" y="1472"/>
                  </a:lnTo>
                  <a:lnTo>
                    <a:pt x="398" y="1472"/>
                  </a:lnTo>
                  <a:lnTo>
                    <a:pt x="398" y="1472"/>
                  </a:lnTo>
                  <a:lnTo>
                    <a:pt x="398" y="1472"/>
                  </a:lnTo>
                  <a:lnTo>
                    <a:pt x="398" y="1472"/>
                  </a:lnTo>
                  <a:lnTo>
                    <a:pt x="396" y="1472"/>
                  </a:lnTo>
                  <a:lnTo>
                    <a:pt x="396" y="1470"/>
                  </a:lnTo>
                  <a:lnTo>
                    <a:pt x="396" y="1465"/>
                  </a:lnTo>
                  <a:lnTo>
                    <a:pt x="396" y="1465"/>
                  </a:lnTo>
                  <a:lnTo>
                    <a:pt x="396" y="1465"/>
                  </a:lnTo>
                  <a:lnTo>
                    <a:pt x="396" y="1463"/>
                  </a:lnTo>
                  <a:lnTo>
                    <a:pt x="396" y="1463"/>
                  </a:lnTo>
                  <a:lnTo>
                    <a:pt x="396" y="1463"/>
                  </a:lnTo>
                  <a:lnTo>
                    <a:pt x="398" y="1463"/>
                  </a:lnTo>
                  <a:lnTo>
                    <a:pt x="398" y="1468"/>
                  </a:lnTo>
                  <a:lnTo>
                    <a:pt x="398" y="1468"/>
                  </a:lnTo>
                  <a:lnTo>
                    <a:pt x="400" y="1470"/>
                  </a:lnTo>
                  <a:lnTo>
                    <a:pt x="403" y="1472"/>
                  </a:lnTo>
                  <a:lnTo>
                    <a:pt x="405" y="1475"/>
                  </a:lnTo>
                  <a:lnTo>
                    <a:pt x="407" y="1475"/>
                  </a:lnTo>
                  <a:lnTo>
                    <a:pt x="410" y="1475"/>
                  </a:lnTo>
                  <a:lnTo>
                    <a:pt x="410" y="1472"/>
                  </a:lnTo>
                  <a:lnTo>
                    <a:pt x="410" y="1472"/>
                  </a:lnTo>
                  <a:lnTo>
                    <a:pt x="410" y="1472"/>
                  </a:lnTo>
                  <a:lnTo>
                    <a:pt x="410" y="1472"/>
                  </a:lnTo>
                  <a:lnTo>
                    <a:pt x="410" y="1472"/>
                  </a:lnTo>
                  <a:lnTo>
                    <a:pt x="410" y="1470"/>
                  </a:lnTo>
                  <a:lnTo>
                    <a:pt x="410" y="1470"/>
                  </a:lnTo>
                  <a:lnTo>
                    <a:pt x="412" y="1470"/>
                  </a:lnTo>
                  <a:lnTo>
                    <a:pt x="412" y="1472"/>
                  </a:lnTo>
                  <a:lnTo>
                    <a:pt x="412" y="1472"/>
                  </a:lnTo>
                  <a:lnTo>
                    <a:pt x="415" y="1472"/>
                  </a:lnTo>
                  <a:lnTo>
                    <a:pt x="415" y="1472"/>
                  </a:lnTo>
                  <a:lnTo>
                    <a:pt x="415" y="1470"/>
                  </a:lnTo>
                  <a:lnTo>
                    <a:pt x="415" y="1470"/>
                  </a:lnTo>
                  <a:lnTo>
                    <a:pt x="417" y="1472"/>
                  </a:lnTo>
                  <a:lnTo>
                    <a:pt x="417" y="1472"/>
                  </a:lnTo>
                  <a:lnTo>
                    <a:pt x="419" y="1472"/>
                  </a:lnTo>
                  <a:lnTo>
                    <a:pt x="419" y="1475"/>
                  </a:lnTo>
                  <a:lnTo>
                    <a:pt x="419" y="1475"/>
                  </a:lnTo>
                  <a:lnTo>
                    <a:pt x="419" y="1475"/>
                  </a:lnTo>
                  <a:lnTo>
                    <a:pt x="419" y="1472"/>
                  </a:lnTo>
                  <a:lnTo>
                    <a:pt x="419" y="1470"/>
                  </a:lnTo>
                  <a:lnTo>
                    <a:pt x="419" y="1468"/>
                  </a:lnTo>
                  <a:lnTo>
                    <a:pt x="422" y="1468"/>
                  </a:lnTo>
                  <a:lnTo>
                    <a:pt x="422" y="1465"/>
                  </a:lnTo>
                  <a:lnTo>
                    <a:pt x="422" y="1463"/>
                  </a:lnTo>
                  <a:lnTo>
                    <a:pt x="419" y="1460"/>
                  </a:lnTo>
                  <a:lnTo>
                    <a:pt x="419" y="1458"/>
                  </a:lnTo>
                  <a:lnTo>
                    <a:pt x="419" y="1458"/>
                  </a:lnTo>
                  <a:lnTo>
                    <a:pt x="419" y="1456"/>
                  </a:lnTo>
                  <a:lnTo>
                    <a:pt x="419" y="1453"/>
                  </a:lnTo>
                  <a:lnTo>
                    <a:pt x="410" y="1444"/>
                  </a:lnTo>
                  <a:lnTo>
                    <a:pt x="410" y="1442"/>
                  </a:lnTo>
                  <a:lnTo>
                    <a:pt x="410" y="1442"/>
                  </a:lnTo>
                  <a:lnTo>
                    <a:pt x="410" y="1439"/>
                  </a:lnTo>
                  <a:lnTo>
                    <a:pt x="410" y="1439"/>
                  </a:lnTo>
                  <a:lnTo>
                    <a:pt x="407" y="1437"/>
                  </a:lnTo>
                  <a:lnTo>
                    <a:pt x="407" y="1437"/>
                  </a:lnTo>
                  <a:lnTo>
                    <a:pt x="405" y="1437"/>
                  </a:lnTo>
                  <a:lnTo>
                    <a:pt x="405" y="1439"/>
                  </a:lnTo>
                  <a:lnTo>
                    <a:pt x="405" y="1439"/>
                  </a:lnTo>
                  <a:lnTo>
                    <a:pt x="405" y="1439"/>
                  </a:lnTo>
                  <a:lnTo>
                    <a:pt x="405" y="1439"/>
                  </a:lnTo>
                  <a:lnTo>
                    <a:pt x="405" y="1439"/>
                  </a:lnTo>
                  <a:lnTo>
                    <a:pt x="405" y="1439"/>
                  </a:lnTo>
                  <a:lnTo>
                    <a:pt x="405" y="1439"/>
                  </a:lnTo>
                  <a:lnTo>
                    <a:pt x="405" y="1442"/>
                  </a:lnTo>
                  <a:lnTo>
                    <a:pt x="405" y="1442"/>
                  </a:lnTo>
                  <a:lnTo>
                    <a:pt x="405" y="1442"/>
                  </a:lnTo>
                  <a:lnTo>
                    <a:pt x="405" y="1442"/>
                  </a:lnTo>
                  <a:lnTo>
                    <a:pt x="405" y="1442"/>
                  </a:lnTo>
                  <a:lnTo>
                    <a:pt x="405" y="1444"/>
                  </a:lnTo>
                  <a:lnTo>
                    <a:pt x="405" y="1446"/>
                  </a:lnTo>
                  <a:lnTo>
                    <a:pt x="403" y="1446"/>
                  </a:lnTo>
                  <a:lnTo>
                    <a:pt x="403" y="1446"/>
                  </a:lnTo>
                  <a:lnTo>
                    <a:pt x="403" y="1444"/>
                  </a:lnTo>
                  <a:lnTo>
                    <a:pt x="403" y="1442"/>
                  </a:lnTo>
                  <a:lnTo>
                    <a:pt x="403" y="1439"/>
                  </a:lnTo>
                  <a:lnTo>
                    <a:pt x="403" y="1437"/>
                  </a:lnTo>
                  <a:lnTo>
                    <a:pt x="403" y="1434"/>
                  </a:lnTo>
                  <a:lnTo>
                    <a:pt x="403" y="1434"/>
                  </a:lnTo>
                  <a:lnTo>
                    <a:pt x="403" y="1434"/>
                  </a:lnTo>
                  <a:lnTo>
                    <a:pt x="403" y="1432"/>
                  </a:lnTo>
                  <a:lnTo>
                    <a:pt x="403" y="1432"/>
                  </a:lnTo>
                  <a:lnTo>
                    <a:pt x="400" y="1425"/>
                  </a:lnTo>
                  <a:lnTo>
                    <a:pt x="400" y="1425"/>
                  </a:lnTo>
                  <a:lnTo>
                    <a:pt x="403" y="1423"/>
                  </a:lnTo>
                  <a:lnTo>
                    <a:pt x="403" y="1423"/>
                  </a:lnTo>
                  <a:lnTo>
                    <a:pt x="400" y="1420"/>
                  </a:lnTo>
                  <a:lnTo>
                    <a:pt x="400" y="1420"/>
                  </a:lnTo>
                  <a:lnTo>
                    <a:pt x="398" y="1420"/>
                  </a:lnTo>
                  <a:lnTo>
                    <a:pt x="396" y="1420"/>
                  </a:lnTo>
                  <a:lnTo>
                    <a:pt x="396" y="1423"/>
                  </a:lnTo>
                  <a:lnTo>
                    <a:pt x="393" y="1434"/>
                  </a:lnTo>
                  <a:lnTo>
                    <a:pt x="393" y="1439"/>
                  </a:lnTo>
                  <a:lnTo>
                    <a:pt x="393" y="1442"/>
                  </a:lnTo>
                  <a:lnTo>
                    <a:pt x="391" y="1444"/>
                  </a:lnTo>
                  <a:lnTo>
                    <a:pt x="391" y="1444"/>
                  </a:lnTo>
                  <a:lnTo>
                    <a:pt x="391" y="1442"/>
                  </a:lnTo>
                  <a:lnTo>
                    <a:pt x="391" y="1439"/>
                  </a:lnTo>
                  <a:lnTo>
                    <a:pt x="389" y="1439"/>
                  </a:lnTo>
                  <a:lnTo>
                    <a:pt x="386" y="1437"/>
                  </a:lnTo>
                  <a:lnTo>
                    <a:pt x="389" y="1437"/>
                  </a:lnTo>
                  <a:lnTo>
                    <a:pt x="386" y="1434"/>
                  </a:lnTo>
                  <a:lnTo>
                    <a:pt x="386" y="1434"/>
                  </a:lnTo>
                  <a:lnTo>
                    <a:pt x="384" y="1434"/>
                  </a:lnTo>
                  <a:lnTo>
                    <a:pt x="384" y="1432"/>
                  </a:lnTo>
                  <a:lnTo>
                    <a:pt x="384" y="1432"/>
                  </a:lnTo>
                  <a:lnTo>
                    <a:pt x="386" y="1430"/>
                  </a:lnTo>
                  <a:lnTo>
                    <a:pt x="386" y="1430"/>
                  </a:lnTo>
                  <a:lnTo>
                    <a:pt x="389" y="1430"/>
                  </a:lnTo>
                  <a:lnTo>
                    <a:pt x="389" y="1427"/>
                  </a:lnTo>
                  <a:lnTo>
                    <a:pt x="389" y="1427"/>
                  </a:lnTo>
                  <a:lnTo>
                    <a:pt x="389" y="1423"/>
                  </a:lnTo>
                  <a:lnTo>
                    <a:pt x="389" y="1423"/>
                  </a:lnTo>
                  <a:lnTo>
                    <a:pt x="389" y="1423"/>
                  </a:lnTo>
                  <a:lnTo>
                    <a:pt x="389" y="1416"/>
                  </a:lnTo>
                  <a:lnTo>
                    <a:pt x="389" y="1416"/>
                  </a:lnTo>
                  <a:lnTo>
                    <a:pt x="389" y="1416"/>
                  </a:lnTo>
                  <a:lnTo>
                    <a:pt x="386" y="1411"/>
                  </a:lnTo>
                  <a:lnTo>
                    <a:pt x="386" y="1411"/>
                  </a:lnTo>
                  <a:lnTo>
                    <a:pt x="386" y="1411"/>
                  </a:lnTo>
                  <a:lnTo>
                    <a:pt x="386" y="1411"/>
                  </a:lnTo>
                  <a:lnTo>
                    <a:pt x="386" y="1411"/>
                  </a:lnTo>
                  <a:lnTo>
                    <a:pt x="379" y="1408"/>
                  </a:lnTo>
                  <a:lnTo>
                    <a:pt x="379" y="1408"/>
                  </a:lnTo>
                  <a:lnTo>
                    <a:pt x="379" y="1408"/>
                  </a:lnTo>
                  <a:lnTo>
                    <a:pt x="379" y="1408"/>
                  </a:lnTo>
                  <a:lnTo>
                    <a:pt x="379" y="1408"/>
                  </a:lnTo>
                  <a:lnTo>
                    <a:pt x="377" y="1408"/>
                  </a:lnTo>
                  <a:lnTo>
                    <a:pt x="377" y="1408"/>
                  </a:lnTo>
                  <a:lnTo>
                    <a:pt x="377" y="1408"/>
                  </a:lnTo>
                  <a:lnTo>
                    <a:pt x="374" y="1406"/>
                  </a:lnTo>
                  <a:lnTo>
                    <a:pt x="377" y="1406"/>
                  </a:lnTo>
                  <a:lnTo>
                    <a:pt x="377" y="1406"/>
                  </a:lnTo>
                  <a:lnTo>
                    <a:pt x="377" y="1406"/>
                  </a:lnTo>
                  <a:lnTo>
                    <a:pt x="374" y="1404"/>
                  </a:lnTo>
                  <a:lnTo>
                    <a:pt x="374" y="1406"/>
                  </a:lnTo>
                  <a:lnTo>
                    <a:pt x="374" y="1406"/>
                  </a:lnTo>
                  <a:lnTo>
                    <a:pt x="374" y="1406"/>
                  </a:lnTo>
                  <a:lnTo>
                    <a:pt x="372" y="1406"/>
                  </a:lnTo>
                  <a:lnTo>
                    <a:pt x="372" y="1408"/>
                  </a:lnTo>
                  <a:lnTo>
                    <a:pt x="372" y="1408"/>
                  </a:lnTo>
                  <a:lnTo>
                    <a:pt x="372" y="1411"/>
                  </a:lnTo>
                  <a:lnTo>
                    <a:pt x="370" y="1411"/>
                  </a:lnTo>
                  <a:lnTo>
                    <a:pt x="370" y="1411"/>
                  </a:lnTo>
                  <a:lnTo>
                    <a:pt x="365" y="1408"/>
                  </a:lnTo>
                  <a:lnTo>
                    <a:pt x="363" y="1406"/>
                  </a:lnTo>
                  <a:lnTo>
                    <a:pt x="363" y="1406"/>
                  </a:lnTo>
                  <a:lnTo>
                    <a:pt x="365" y="1406"/>
                  </a:lnTo>
                  <a:lnTo>
                    <a:pt x="367" y="1406"/>
                  </a:lnTo>
                  <a:lnTo>
                    <a:pt x="367" y="1406"/>
                  </a:lnTo>
                  <a:lnTo>
                    <a:pt x="367" y="1406"/>
                  </a:lnTo>
                  <a:lnTo>
                    <a:pt x="365" y="1404"/>
                  </a:lnTo>
                  <a:lnTo>
                    <a:pt x="365" y="1401"/>
                  </a:lnTo>
                  <a:lnTo>
                    <a:pt x="365" y="1401"/>
                  </a:lnTo>
                  <a:lnTo>
                    <a:pt x="365" y="1399"/>
                  </a:lnTo>
                  <a:lnTo>
                    <a:pt x="365" y="1399"/>
                  </a:lnTo>
                  <a:lnTo>
                    <a:pt x="363" y="1397"/>
                  </a:lnTo>
                  <a:lnTo>
                    <a:pt x="363" y="1394"/>
                  </a:lnTo>
                  <a:lnTo>
                    <a:pt x="360" y="1392"/>
                  </a:lnTo>
                  <a:lnTo>
                    <a:pt x="358" y="1392"/>
                  </a:lnTo>
                  <a:lnTo>
                    <a:pt x="358" y="1392"/>
                  </a:lnTo>
                  <a:lnTo>
                    <a:pt x="358" y="1394"/>
                  </a:lnTo>
                  <a:lnTo>
                    <a:pt x="360" y="1394"/>
                  </a:lnTo>
                  <a:lnTo>
                    <a:pt x="358" y="1397"/>
                  </a:lnTo>
                  <a:lnTo>
                    <a:pt x="358" y="1397"/>
                  </a:lnTo>
                  <a:lnTo>
                    <a:pt x="355" y="1394"/>
                  </a:lnTo>
                  <a:lnTo>
                    <a:pt x="355" y="1392"/>
                  </a:lnTo>
                  <a:lnTo>
                    <a:pt x="358" y="1387"/>
                  </a:lnTo>
                  <a:lnTo>
                    <a:pt x="358" y="1385"/>
                  </a:lnTo>
                  <a:lnTo>
                    <a:pt x="358" y="1382"/>
                  </a:lnTo>
                  <a:lnTo>
                    <a:pt x="358" y="1382"/>
                  </a:lnTo>
                  <a:lnTo>
                    <a:pt x="355" y="1380"/>
                  </a:lnTo>
                  <a:lnTo>
                    <a:pt x="355" y="1380"/>
                  </a:lnTo>
                  <a:lnTo>
                    <a:pt x="353" y="1380"/>
                  </a:lnTo>
                  <a:lnTo>
                    <a:pt x="353" y="1380"/>
                  </a:lnTo>
                  <a:lnTo>
                    <a:pt x="353" y="1380"/>
                  </a:lnTo>
                  <a:lnTo>
                    <a:pt x="351" y="1382"/>
                  </a:lnTo>
                  <a:lnTo>
                    <a:pt x="351" y="1385"/>
                  </a:lnTo>
                  <a:lnTo>
                    <a:pt x="353" y="1387"/>
                  </a:lnTo>
                  <a:lnTo>
                    <a:pt x="351" y="1387"/>
                  </a:lnTo>
                  <a:lnTo>
                    <a:pt x="351" y="1387"/>
                  </a:lnTo>
                  <a:lnTo>
                    <a:pt x="351" y="1385"/>
                  </a:lnTo>
                  <a:lnTo>
                    <a:pt x="348" y="1385"/>
                  </a:lnTo>
                  <a:lnTo>
                    <a:pt x="346" y="1382"/>
                  </a:lnTo>
                  <a:lnTo>
                    <a:pt x="346" y="1382"/>
                  </a:lnTo>
                  <a:lnTo>
                    <a:pt x="346" y="1385"/>
                  </a:lnTo>
                  <a:lnTo>
                    <a:pt x="346" y="1385"/>
                  </a:lnTo>
                  <a:lnTo>
                    <a:pt x="344" y="1385"/>
                  </a:lnTo>
                  <a:lnTo>
                    <a:pt x="339" y="1387"/>
                  </a:lnTo>
                  <a:lnTo>
                    <a:pt x="336" y="1389"/>
                  </a:lnTo>
                  <a:lnTo>
                    <a:pt x="334" y="1389"/>
                  </a:lnTo>
                  <a:lnTo>
                    <a:pt x="332" y="1389"/>
                  </a:lnTo>
                  <a:lnTo>
                    <a:pt x="332" y="1389"/>
                  </a:lnTo>
                  <a:lnTo>
                    <a:pt x="329" y="1389"/>
                  </a:lnTo>
                  <a:lnTo>
                    <a:pt x="329" y="1392"/>
                  </a:lnTo>
                  <a:lnTo>
                    <a:pt x="329" y="1392"/>
                  </a:lnTo>
                  <a:lnTo>
                    <a:pt x="329" y="1392"/>
                  </a:lnTo>
                  <a:lnTo>
                    <a:pt x="327" y="1394"/>
                  </a:lnTo>
                  <a:lnTo>
                    <a:pt x="327" y="1394"/>
                  </a:lnTo>
                  <a:lnTo>
                    <a:pt x="325" y="1394"/>
                  </a:lnTo>
                  <a:lnTo>
                    <a:pt x="320" y="1397"/>
                  </a:lnTo>
                  <a:lnTo>
                    <a:pt x="320" y="1397"/>
                  </a:lnTo>
                  <a:lnTo>
                    <a:pt x="318" y="1397"/>
                  </a:lnTo>
                  <a:lnTo>
                    <a:pt x="318" y="1397"/>
                  </a:lnTo>
                  <a:lnTo>
                    <a:pt x="318" y="1394"/>
                  </a:lnTo>
                  <a:lnTo>
                    <a:pt x="318" y="1394"/>
                  </a:lnTo>
                  <a:lnTo>
                    <a:pt x="315" y="1397"/>
                  </a:lnTo>
                  <a:lnTo>
                    <a:pt x="313" y="1397"/>
                  </a:lnTo>
                  <a:lnTo>
                    <a:pt x="313" y="1397"/>
                  </a:lnTo>
                  <a:lnTo>
                    <a:pt x="313" y="1397"/>
                  </a:lnTo>
                  <a:lnTo>
                    <a:pt x="315" y="1397"/>
                  </a:lnTo>
                  <a:lnTo>
                    <a:pt x="315" y="1394"/>
                  </a:lnTo>
                  <a:lnTo>
                    <a:pt x="315" y="1394"/>
                  </a:lnTo>
                  <a:lnTo>
                    <a:pt x="315" y="1394"/>
                  </a:lnTo>
                  <a:lnTo>
                    <a:pt x="313" y="1394"/>
                  </a:lnTo>
                  <a:lnTo>
                    <a:pt x="313" y="1394"/>
                  </a:lnTo>
                  <a:lnTo>
                    <a:pt x="315" y="1394"/>
                  </a:lnTo>
                  <a:lnTo>
                    <a:pt x="315" y="1392"/>
                  </a:lnTo>
                  <a:lnTo>
                    <a:pt x="315" y="1392"/>
                  </a:lnTo>
                  <a:lnTo>
                    <a:pt x="315" y="1392"/>
                  </a:lnTo>
                  <a:lnTo>
                    <a:pt x="315" y="1389"/>
                  </a:lnTo>
                  <a:lnTo>
                    <a:pt x="315" y="1389"/>
                  </a:lnTo>
                  <a:lnTo>
                    <a:pt x="315" y="1389"/>
                  </a:lnTo>
                  <a:lnTo>
                    <a:pt x="310" y="1389"/>
                  </a:lnTo>
                  <a:lnTo>
                    <a:pt x="310" y="1392"/>
                  </a:lnTo>
                  <a:lnTo>
                    <a:pt x="310" y="1392"/>
                  </a:lnTo>
                  <a:lnTo>
                    <a:pt x="308" y="1394"/>
                  </a:lnTo>
                  <a:lnTo>
                    <a:pt x="308" y="1394"/>
                  </a:lnTo>
                  <a:lnTo>
                    <a:pt x="306" y="1397"/>
                  </a:lnTo>
                  <a:lnTo>
                    <a:pt x="306" y="1397"/>
                  </a:lnTo>
                  <a:lnTo>
                    <a:pt x="303" y="1397"/>
                  </a:lnTo>
                  <a:lnTo>
                    <a:pt x="303" y="1397"/>
                  </a:lnTo>
                  <a:lnTo>
                    <a:pt x="306" y="1394"/>
                  </a:lnTo>
                  <a:lnTo>
                    <a:pt x="303" y="1394"/>
                  </a:lnTo>
                  <a:lnTo>
                    <a:pt x="301" y="1394"/>
                  </a:lnTo>
                  <a:lnTo>
                    <a:pt x="301" y="1394"/>
                  </a:lnTo>
                  <a:lnTo>
                    <a:pt x="301" y="1394"/>
                  </a:lnTo>
                  <a:lnTo>
                    <a:pt x="301" y="1397"/>
                  </a:lnTo>
                  <a:lnTo>
                    <a:pt x="301" y="1397"/>
                  </a:lnTo>
                  <a:lnTo>
                    <a:pt x="301" y="1399"/>
                  </a:lnTo>
                  <a:lnTo>
                    <a:pt x="301" y="1399"/>
                  </a:lnTo>
                  <a:lnTo>
                    <a:pt x="289" y="1392"/>
                  </a:lnTo>
                  <a:lnTo>
                    <a:pt x="289" y="1394"/>
                  </a:lnTo>
                  <a:lnTo>
                    <a:pt x="289" y="1394"/>
                  </a:lnTo>
                  <a:lnTo>
                    <a:pt x="289" y="1394"/>
                  </a:lnTo>
                  <a:lnTo>
                    <a:pt x="289" y="1394"/>
                  </a:lnTo>
                  <a:lnTo>
                    <a:pt x="289" y="1394"/>
                  </a:lnTo>
                  <a:lnTo>
                    <a:pt x="289" y="1394"/>
                  </a:lnTo>
                  <a:lnTo>
                    <a:pt x="287" y="1397"/>
                  </a:lnTo>
                  <a:lnTo>
                    <a:pt x="287" y="1397"/>
                  </a:lnTo>
                  <a:lnTo>
                    <a:pt x="289" y="1397"/>
                  </a:lnTo>
                  <a:lnTo>
                    <a:pt x="289" y="1397"/>
                  </a:lnTo>
                  <a:lnTo>
                    <a:pt x="289" y="1399"/>
                  </a:lnTo>
                  <a:lnTo>
                    <a:pt x="289" y="1399"/>
                  </a:lnTo>
                  <a:lnTo>
                    <a:pt x="289" y="1399"/>
                  </a:lnTo>
                  <a:lnTo>
                    <a:pt x="289" y="1399"/>
                  </a:lnTo>
                  <a:lnTo>
                    <a:pt x="287" y="1399"/>
                  </a:lnTo>
                  <a:lnTo>
                    <a:pt x="287" y="1399"/>
                  </a:lnTo>
                  <a:lnTo>
                    <a:pt x="284" y="1399"/>
                  </a:lnTo>
                  <a:lnTo>
                    <a:pt x="284" y="1397"/>
                  </a:lnTo>
                  <a:lnTo>
                    <a:pt x="287" y="1397"/>
                  </a:lnTo>
                  <a:lnTo>
                    <a:pt x="287" y="1394"/>
                  </a:lnTo>
                  <a:lnTo>
                    <a:pt x="284" y="1394"/>
                  </a:lnTo>
                  <a:lnTo>
                    <a:pt x="280" y="1394"/>
                  </a:lnTo>
                  <a:lnTo>
                    <a:pt x="275" y="1392"/>
                  </a:lnTo>
                  <a:lnTo>
                    <a:pt x="273" y="1392"/>
                  </a:lnTo>
                  <a:lnTo>
                    <a:pt x="273" y="1394"/>
                  </a:lnTo>
                  <a:lnTo>
                    <a:pt x="273" y="1397"/>
                  </a:lnTo>
                  <a:lnTo>
                    <a:pt x="273" y="1397"/>
                  </a:lnTo>
                  <a:lnTo>
                    <a:pt x="270" y="1397"/>
                  </a:lnTo>
                  <a:lnTo>
                    <a:pt x="258" y="1394"/>
                  </a:lnTo>
                  <a:lnTo>
                    <a:pt x="256" y="1394"/>
                  </a:lnTo>
                  <a:lnTo>
                    <a:pt x="249" y="1394"/>
                  </a:lnTo>
                  <a:lnTo>
                    <a:pt x="247" y="1394"/>
                  </a:lnTo>
                  <a:lnTo>
                    <a:pt x="244" y="1389"/>
                  </a:lnTo>
                  <a:lnTo>
                    <a:pt x="239" y="1389"/>
                  </a:lnTo>
                  <a:lnTo>
                    <a:pt x="228" y="1387"/>
                  </a:lnTo>
                  <a:lnTo>
                    <a:pt x="221" y="1387"/>
                  </a:lnTo>
                  <a:lnTo>
                    <a:pt x="218" y="1385"/>
                  </a:lnTo>
                  <a:lnTo>
                    <a:pt x="218" y="1382"/>
                  </a:lnTo>
                  <a:lnTo>
                    <a:pt x="211" y="1380"/>
                  </a:lnTo>
                  <a:lnTo>
                    <a:pt x="211" y="1380"/>
                  </a:lnTo>
                  <a:lnTo>
                    <a:pt x="209" y="1382"/>
                  </a:lnTo>
                  <a:lnTo>
                    <a:pt x="206" y="1380"/>
                  </a:lnTo>
                  <a:lnTo>
                    <a:pt x="204" y="1380"/>
                  </a:lnTo>
                  <a:lnTo>
                    <a:pt x="199" y="1373"/>
                  </a:lnTo>
                  <a:lnTo>
                    <a:pt x="199" y="1373"/>
                  </a:lnTo>
                  <a:lnTo>
                    <a:pt x="199" y="1375"/>
                  </a:lnTo>
                  <a:lnTo>
                    <a:pt x="199" y="1375"/>
                  </a:lnTo>
                  <a:lnTo>
                    <a:pt x="199" y="1375"/>
                  </a:lnTo>
                  <a:lnTo>
                    <a:pt x="197" y="1375"/>
                  </a:lnTo>
                  <a:lnTo>
                    <a:pt x="197" y="1375"/>
                  </a:lnTo>
                  <a:lnTo>
                    <a:pt x="197" y="1373"/>
                  </a:lnTo>
                  <a:lnTo>
                    <a:pt x="195" y="1373"/>
                  </a:lnTo>
                  <a:lnTo>
                    <a:pt x="195" y="1371"/>
                  </a:lnTo>
                  <a:lnTo>
                    <a:pt x="192" y="1371"/>
                  </a:lnTo>
                  <a:lnTo>
                    <a:pt x="185" y="1371"/>
                  </a:lnTo>
                  <a:lnTo>
                    <a:pt x="180" y="1368"/>
                  </a:lnTo>
                  <a:lnTo>
                    <a:pt x="180" y="1368"/>
                  </a:lnTo>
                  <a:lnTo>
                    <a:pt x="178" y="1366"/>
                  </a:lnTo>
                  <a:lnTo>
                    <a:pt x="178" y="1366"/>
                  </a:lnTo>
                  <a:lnTo>
                    <a:pt x="178" y="1363"/>
                  </a:lnTo>
                  <a:lnTo>
                    <a:pt x="178" y="1363"/>
                  </a:lnTo>
                  <a:lnTo>
                    <a:pt x="176" y="1361"/>
                  </a:lnTo>
                  <a:lnTo>
                    <a:pt x="176" y="1361"/>
                  </a:lnTo>
                  <a:lnTo>
                    <a:pt x="178" y="1361"/>
                  </a:lnTo>
                  <a:lnTo>
                    <a:pt x="178" y="1361"/>
                  </a:lnTo>
                  <a:lnTo>
                    <a:pt x="178" y="1361"/>
                  </a:lnTo>
                  <a:lnTo>
                    <a:pt x="173" y="1361"/>
                  </a:lnTo>
                  <a:lnTo>
                    <a:pt x="171" y="1359"/>
                  </a:lnTo>
                  <a:lnTo>
                    <a:pt x="168" y="1359"/>
                  </a:lnTo>
                  <a:lnTo>
                    <a:pt x="168" y="1356"/>
                  </a:lnTo>
                  <a:lnTo>
                    <a:pt x="168" y="1356"/>
                  </a:lnTo>
                  <a:lnTo>
                    <a:pt x="168" y="1354"/>
                  </a:lnTo>
                  <a:lnTo>
                    <a:pt x="171" y="1354"/>
                  </a:lnTo>
                  <a:lnTo>
                    <a:pt x="171" y="1354"/>
                  </a:lnTo>
                  <a:lnTo>
                    <a:pt x="178" y="1352"/>
                  </a:lnTo>
                  <a:lnTo>
                    <a:pt x="180" y="1354"/>
                  </a:lnTo>
                  <a:lnTo>
                    <a:pt x="183" y="1352"/>
                  </a:lnTo>
                  <a:lnTo>
                    <a:pt x="183" y="1352"/>
                  </a:lnTo>
                  <a:lnTo>
                    <a:pt x="185" y="1352"/>
                  </a:lnTo>
                  <a:lnTo>
                    <a:pt x="185" y="1349"/>
                  </a:lnTo>
                  <a:lnTo>
                    <a:pt x="185" y="1349"/>
                  </a:lnTo>
                  <a:lnTo>
                    <a:pt x="183" y="1349"/>
                  </a:lnTo>
                  <a:lnTo>
                    <a:pt x="183" y="1349"/>
                  </a:lnTo>
                  <a:lnTo>
                    <a:pt x="183" y="1349"/>
                  </a:lnTo>
                  <a:lnTo>
                    <a:pt x="180" y="1347"/>
                  </a:lnTo>
                  <a:lnTo>
                    <a:pt x="183" y="1347"/>
                  </a:lnTo>
                  <a:lnTo>
                    <a:pt x="183" y="1345"/>
                  </a:lnTo>
                  <a:lnTo>
                    <a:pt x="183" y="1342"/>
                  </a:lnTo>
                  <a:lnTo>
                    <a:pt x="183" y="1342"/>
                  </a:lnTo>
                  <a:lnTo>
                    <a:pt x="185" y="1342"/>
                  </a:lnTo>
                  <a:lnTo>
                    <a:pt x="185" y="1340"/>
                  </a:lnTo>
                  <a:lnTo>
                    <a:pt x="185" y="1340"/>
                  </a:lnTo>
                  <a:lnTo>
                    <a:pt x="185" y="1337"/>
                  </a:lnTo>
                  <a:lnTo>
                    <a:pt x="185" y="1337"/>
                  </a:lnTo>
                  <a:lnTo>
                    <a:pt x="185" y="1335"/>
                  </a:lnTo>
                  <a:lnTo>
                    <a:pt x="195" y="1340"/>
                  </a:lnTo>
                  <a:lnTo>
                    <a:pt x="197" y="1340"/>
                  </a:lnTo>
                  <a:lnTo>
                    <a:pt x="197" y="1340"/>
                  </a:lnTo>
                  <a:lnTo>
                    <a:pt x="199" y="1337"/>
                  </a:lnTo>
                  <a:lnTo>
                    <a:pt x="199" y="1337"/>
                  </a:lnTo>
                  <a:lnTo>
                    <a:pt x="199" y="1337"/>
                  </a:lnTo>
                  <a:lnTo>
                    <a:pt x="202" y="1337"/>
                  </a:lnTo>
                  <a:lnTo>
                    <a:pt x="199" y="1333"/>
                  </a:lnTo>
                  <a:lnTo>
                    <a:pt x="197" y="1333"/>
                  </a:lnTo>
                  <a:lnTo>
                    <a:pt x="197" y="1330"/>
                  </a:lnTo>
                  <a:lnTo>
                    <a:pt x="197" y="1328"/>
                  </a:lnTo>
                  <a:lnTo>
                    <a:pt x="197" y="1328"/>
                  </a:lnTo>
                  <a:lnTo>
                    <a:pt x="197" y="1328"/>
                  </a:lnTo>
                  <a:lnTo>
                    <a:pt x="199" y="1330"/>
                  </a:lnTo>
                  <a:lnTo>
                    <a:pt x="206" y="1333"/>
                  </a:lnTo>
                  <a:lnTo>
                    <a:pt x="213" y="1333"/>
                  </a:lnTo>
                  <a:lnTo>
                    <a:pt x="213" y="1333"/>
                  </a:lnTo>
                  <a:lnTo>
                    <a:pt x="213" y="1335"/>
                  </a:lnTo>
                  <a:lnTo>
                    <a:pt x="213" y="1335"/>
                  </a:lnTo>
                  <a:lnTo>
                    <a:pt x="216" y="1335"/>
                  </a:lnTo>
                  <a:lnTo>
                    <a:pt x="216" y="1337"/>
                  </a:lnTo>
                  <a:lnTo>
                    <a:pt x="216" y="1337"/>
                  </a:lnTo>
                  <a:lnTo>
                    <a:pt x="218" y="1337"/>
                  </a:lnTo>
                  <a:lnTo>
                    <a:pt x="218" y="1337"/>
                  </a:lnTo>
                  <a:lnTo>
                    <a:pt x="221" y="1335"/>
                  </a:lnTo>
                  <a:lnTo>
                    <a:pt x="221" y="1335"/>
                  </a:lnTo>
                  <a:lnTo>
                    <a:pt x="221" y="1335"/>
                  </a:lnTo>
                  <a:lnTo>
                    <a:pt x="225" y="1337"/>
                  </a:lnTo>
                  <a:lnTo>
                    <a:pt x="225" y="1337"/>
                  </a:lnTo>
                  <a:lnTo>
                    <a:pt x="228" y="1337"/>
                  </a:lnTo>
                  <a:lnTo>
                    <a:pt x="228" y="1335"/>
                  </a:lnTo>
                  <a:lnTo>
                    <a:pt x="228" y="1335"/>
                  </a:lnTo>
                  <a:lnTo>
                    <a:pt x="228" y="1333"/>
                  </a:lnTo>
                  <a:lnTo>
                    <a:pt x="228" y="1330"/>
                  </a:lnTo>
                  <a:lnTo>
                    <a:pt x="230" y="1328"/>
                  </a:lnTo>
                  <a:lnTo>
                    <a:pt x="232" y="1328"/>
                  </a:lnTo>
                  <a:lnTo>
                    <a:pt x="232" y="1326"/>
                  </a:lnTo>
                  <a:lnTo>
                    <a:pt x="232" y="1326"/>
                  </a:lnTo>
                  <a:lnTo>
                    <a:pt x="232" y="1326"/>
                  </a:lnTo>
                  <a:lnTo>
                    <a:pt x="232" y="1326"/>
                  </a:lnTo>
                  <a:lnTo>
                    <a:pt x="232" y="1326"/>
                  </a:lnTo>
                  <a:lnTo>
                    <a:pt x="232" y="1321"/>
                  </a:lnTo>
                  <a:lnTo>
                    <a:pt x="232" y="1321"/>
                  </a:lnTo>
                  <a:lnTo>
                    <a:pt x="232" y="1321"/>
                  </a:lnTo>
                  <a:lnTo>
                    <a:pt x="230" y="1323"/>
                  </a:lnTo>
                  <a:lnTo>
                    <a:pt x="230" y="1323"/>
                  </a:lnTo>
                  <a:lnTo>
                    <a:pt x="230" y="1326"/>
                  </a:lnTo>
                  <a:lnTo>
                    <a:pt x="228" y="1326"/>
                  </a:lnTo>
                  <a:lnTo>
                    <a:pt x="228" y="1323"/>
                  </a:lnTo>
                  <a:lnTo>
                    <a:pt x="228" y="1323"/>
                  </a:lnTo>
                  <a:lnTo>
                    <a:pt x="228" y="1321"/>
                  </a:lnTo>
                  <a:lnTo>
                    <a:pt x="228" y="1321"/>
                  </a:lnTo>
                  <a:lnTo>
                    <a:pt x="230" y="1321"/>
                  </a:lnTo>
                  <a:lnTo>
                    <a:pt x="230" y="1318"/>
                  </a:lnTo>
                  <a:lnTo>
                    <a:pt x="230" y="1318"/>
                  </a:lnTo>
                  <a:lnTo>
                    <a:pt x="230" y="1316"/>
                  </a:lnTo>
                  <a:lnTo>
                    <a:pt x="230" y="1316"/>
                  </a:lnTo>
                  <a:lnTo>
                    <a:pt x="230" y="1314"/>
                  </a:lnTo>
                  <a:lnTo>
                    <a:pt x="228" y="1314"/>
                  </a:lnTo>
                  <a:lnTo>
                    <a:pt x="228" y="1314"/>
                  </a:lnTo>
                  <a:lnTo>
                    <a:pt x="228" y="1314"/>
                  </a:lnTo>
                  <a:lnTo>
                    <a:pt x="228" y="1311"/>
                  </a:lnTo>
                  <a:lnTo>
                    <a:pt x="228" y="1311"/>
                  </a:lnTo>
                  <a:lnTo>
                    <a:pt x="228" y="1311"/>
                  </a:lnTo>
                  <a:lnTo>
                    <a:pt x="228" y="1309"/>
                  </a:lnTo>
                  <a:lnTo>
                    <a:pt x="228" y="1309"/>
                  </a:lnTo>
                  <a:lnTo>
                    <a:pt x="223" y="1304"/>
                  </a:lnTo>
                  <a:lnTo>
                    <a:pt x="221" y="1304"/>
                  </a:lnTo>
                  <a:lnTo>
                    <a:pt x="221" y="1302"/>
                  </a:lnTo>
                  <a:lnTo>
                    <a:pt x="221" y="1302"/>
                  </a:lnTo>
                  <a:lnTo>
                    <a:pt x="221" y="1300"/>
                  </a:lnTo>
                  <a:lnTo>
                    <a:pt x="221" y="1300"/>
                  </a:lnTo>
                  <a:lnTo>
                    <a:pt x="221" y="1297"/>
                  </a:lnTo>
                  <a:lnTo>
                    <a:pt x="221" y="1297"/>
                  </a:lnTo>
                  <a:lnTo>
                    <a:pt x="221" y="1297"/>
                  </a:lnTo>
                  <a:lnTo>
                    <a:pt x="221" y="1295"/>
                  </a:lnTo>
                  <a:lnTo>
                    <a:pt x="213" y="1290"/>
                  </a:lnTo>
                  <a:lnTo>
                    <a:pt x="213" y="1288"/>
                  </a:lnTo>
                  <a:lnTo>
                    <a:pt x="213" y="1285"/>
                  </a:lnTo>
                  <a:lnTo>
                    <a:pt x="211" y="1283"/>
                  </a:lnTo>
                  <a:lnTo>
                    <a:pt x="209" y="1278"/>
                  </a:lnTo>
                  <a:lnTo>
                    <a:pt x="206" y="1276"/>
                  </a:lnTo>
                  <a:lnTo>
                    <a:pt x="204" y="1278"/>
                  </a:lnTo>
                  <a:lnTo>
                    <a:pt x="204" y="1278"/>
                  </a:lnTo>
                  <a:lnTo>
                    <a:pt x="204" y="1278"/>
                  </a:lnTo>
                  <a:lnTo>
                    <a:pt x="204" y="1278"/>
                  </a:lnTo>
                  <a:lnTo>
                    <a:pt x="204" y="1278"/>
                  </a:lnTo>
                  <a:lnTo>
                    <a:pt x="202" y="1273"/>
                  </a:lnTo>
                  <a:lnTo>
                    <a:pt x="197" y="1271"/>
                  </a:lnTo>
                  <a:lnTo>
                    <a:pt x="195" y="1269"/>
                  </a:lnTo>
                  <a:lnTo>
                    <a:pt x="195" y="1269"/>
                  </a:lnTo>
                  <a:lnTo>
                    <a:pt x="195" y="1269"/>
                  </a:lnTo>
                  <a:lnTo>
                    <a:pt x="195" y="1269"/>
                  </a:lnTo>
                  <a:lnTo>
                    <a:pt x="192" y="1266"/>
                  </a:lnTo>
                  <a:lnTo>
                    <a:pt x="192" y="1264"/>
                  </a:lnTo>
                  <a:lnTo>
                    <a:pt x="190" y="1264"/>
                  </a:lnTo>
                  <a:lnTo>
                    <a:pt x="187" y="1264"/>
                  </a:lnTo>
                  <a:lnTo>
                    <a:pt x="185" y="1264"/>
                  </a:lnTo>
                  <a:lnTo>
                    <a:pt x="185" y="1262"/>
                  </a:lnTo>
                  <a:lnTo>
                    <a:pt x="180" y="1259"/>
                  </a:lnTo>
                  <a:lnTo>
                    <a:pt x="180" y="1259"/>
                  </a:lnTo>
                  <a:lnTo>
                    <a:pt x="180" y="1259"/>
                  </a:lnTo>
                  <a:lnTo>
                    <a:pt x="180" y="1262"/>
                  </a:lnTo>
                  <a:lnTo>
                    <a:pt x="183" y="1262"/>
                  </a:lnTo>
                  <a:lnTo>
                    <a:pt x="183" y="1264"/>
                  </a:lnTo>
                  <a:lnTo>
                    <a:pt x="185" y="1266"/>
                  </a:lnTo>
                  <a:lnTo>
                    <a:pt x="183" y="1266"/>
                  </a:lnTo>
                  <a:lnTo>
                    <a:pt x="180" y="1266"/>
                  </a:lnTo>
                  <a:lnTo>
                    <a:pt x="180" y="1266"/>
                  </a:lnTo>
                  <a:lnTo>
                    <a:pt x="180" y="1266"/>
                  </a:lnTo>
                  <a:lnTo>
                    <a:pt x="180" y="1266"/>
                  </a:lnTo>
                  <a:lnTo>
                    <a:pt x="173" y="1259"/>
                  </a:lnTo>
                  <a:lnTo>
                    <a:pt x="171" y="1259"/>
                  </a:lnTo>
                  <a:lnTo>
                    <a:pt x="168" y="1259"/>
                  </a:lnTo>
                  <a:lnTo>
                    <a:pt x="168" y="1259"/>
                  </a:lnTo>
                  <a:lnTo>
                    <a:pt x="166" y="1259"/>
                  </a:lnTo>
                  <a:lnTo>
                    <a:pt x="166" y="1262"/>
                  </a:lnTo>
                  <a:lnTo>
                    <a:pt x="166" y="1262"/>
                  </a:lnTo>
                  <a:lnTo>
                    <a:pt x="173" y="1269"/>
                  </a:lnTo>
                  <a:lnTo>
                    <a:pt x="173" y="1269"/>
                  </a:lnTo>
                  <a:lnTo>
                    <a:pt x="171" y="1269"/>
                  </a:lnTo>
                  <a:lnTo>
                    <a:pt x="171" y="1271"/>
                  </a:lnTo>
                  <a:lnTo>
                    <a:pt x="176" y="1276"/>
                  </a:lnTo>
                  <a:lnTo>
                    <a:pt x="176" y="1276"/>
                  </a:lnTo>
                  <a:lnTo>
                    <a:pt x="168" y="1271"/>
                  </a:lnTo>
                  <a:lnTo>
                    <a:pt x="166" y="1271"/>
                  </a:lnTo>
                  <a:lnTo>
                    <a:pt x="166" y="1271"/>
                  </a:lnTo>
                  <a:lnTo>
                    <a:pt x="164" y="1266"/>
                  </a:lnTo>
                  <a:lnTo>
                    <a:pt x="164" y="1266"/>
                  </a:lnTo>
                  <a:lnTo>
                    <a:pt x="161" y="1266"/>
                  </a:lnTo>
                  <a:lnTo>
                    <a:pt x="161" y="1266"/>
                  </a:lnTo>
                  <a:lnTo>
                    <a:pt x="159" y="1266"/>
                  </a:lnTo>
                  <a:lnTo>
                    <a:pt x="152" y="1264"/>
                  </a:lnTo>
                  <a:lnTo>
                    <a:pt x="152" y="1264"/>
                  </a:lnTo>
                  <a:lnTo>
                    <a:pt x="150" y="1262"/>
                  </a:lnTo>
                  <a:lnTo>
                    <a:pt x="150" y="1262"/>
                  </a:lnTo>
                  <a:lnTo>
                    <a:pt x="150" y="1262"/>
                  </a:lnTo>
                  <a:lnTo>
                    <a:pt x="150" y="1262"/>
                  </a:lnTo>
                  <a:lnTo>
                    <a:pt x="150" y="1262"/>
                  </a:lnTo>
                  <a:lnTo>
                    <a:pt x="147" y="1262"/>
                  </a:lnTo>
                  <a:lnTo>
                    <a:pt x="147" y="1262"/>
                  </a:lnTo>
                  <a:lnTo>
                    <a:pt x="147" y="1257"/>
                  </a:lnTo>
                  <a:lnTo>
                    <a:pt x="145" y="1257"/>
                  </a:lnTo>
                  <a:lnTo>
                    <a:pt x="145" y="1257"/>
                  </a:lnTo>
                  <a:lnTo>
                    <a:pt x="145" y="1257"/>
                  </a:lnTo>
                  <a:lnTo>
                    <a:pt x="145" y="1259"/>
                  </a:lnTo>
                  <a:lnTo>
                    <a:pt x="145" y="1259"/>
                  </a:lnTo>
                  <a:lnTo>
                    <a:pt x="145" y="1259"/>
                  </a:lnTo>
                  <a:lnTo>
                    <a:pt x="142" y="1259"/>
                  </a:lnTo>
                  <a:lnTo>
                    <a:pt x="142" y="1259"/>
                  </a:lnTo>
                  <a:lnTo>
                    <a:pt x="142" y="1259"/>
                  </a:lnTo>
                  <a:lnTo>
                    <a:pt x="140" y="1259"/>
                  </a:lnTo>
                  <a:lnTo>
                    <a:pt x="138" y="1259"/>
                  </a:lnTo>
                  <a:lnTo>
                    <a:pt x="135" y="1257"/>
                  </a:lnTo>
                  <a:lnTo>
                    <a:pt x="133" y="1252"/>
                  </a:lnTo>
                  <a:lnTo>
                    <a:pt x="124" y="1247"/>
                  </a:lnTo>
                  <a:lnTo>
                    <a:pt x="119" y="1245"/>
                  </a:lnTo>
                  <a:lnTo>
                    <a:pt x="114" y="1240"/>
                  </a:lnTo>
                  <a:lnTo>
                    <a:pt x="109" y="1236"/>
                  </a:lnTo>
                  <a:lnTo>
                    <a:pt x="102" y="1229"/>
                  </a:lnTo>
                  <a:lnTo>
                    <a:pt x="100" y="1221"/>
                  </a:lnTo>
                  <a:lnTo>
                    <a:pt x="100" y="1219"/>
                  </a:lnTo>
                  <a:lnTo>
                    <a:pt x="100" y="1219"/>
                  </a:lnTo>
                  <a:lnTo>
                    <a:pt x="93" y="1214"/>
                  </a:lnTo>
                  <a:lnTo>
                    <a:pt x="83" y="1207"/>
                  </a:lnTo>
                  <a:lnTo>
                    <a:pt x="76" y="1205"/>
                  </a:lnTo>
                  <a:lnTo>
                    <a:pt x="69" y="1200"/>
                  </a:lnTo>
                  <a:lnTo>
                    <a:pt x="67" y="1200"/>
                  </a:lnTo>
                  <a:lnTo>
                    <a:pt x="60" y="1198"/>
                  </a:lnTo>
                  <a:lnTo>
                    <a:pt x="60" y="1195"/>
                  </a:lnTo>
                  <a:lnTo>
                    <a:pt x="57" y="1193"/>
                  </a:lnTo>
                  <a:lnTo>
                    <a:pt x="55" y="1191"/>
                  </a:lnTo>
                  <a:lnTo>
                    <a:pt x="45" y="1176"/>
                  </a:lnTo>
                  <a:lnTo>
                    <a:pt x="45" y="1174"/>
                  </a:lnTo>
                  <a:lnTo>
                    <a:pt x="45" y="1174"/>
                  </a:lnTo>
                  <a:lnTo>
                    <a:pt x="38" y="1193"/>
                  </a:lnTo>
                  <a:lnTo>
                    <a:pt x="34" y="1210"/>
                  </a:lnTo>
                  <a:lnTo>
                    <a:pt x="26" y="1229"/>
                  </a:lnTo>
                  <a:lnTo>
                    <a:pt x="19" y="1247"/>
                  </a:lnTo>
                  <a:lnTo>
                    <a:pt x="17" y="1259"/>
                  </a:lnTo>
                  <a:lnTo>
                    <a:pt x="12" y="1269"/>
                  </a:lnTo>
                  <a:lnTo>
                    <a:pt x="8" y="1281"/>
                  </a:lnTo>
                  <a:lnTo>
                    <a:pt x="5" y="1292"/>
                  </a:lnTo>
                  <a:lnTo>
                    <a:pt x="3" y="1295"/>
                  </a:lnTo>
                  <a:lnTo>
                    <a:pt x="3" y="1297"/>
                  </a:lnTo>
                  <a:lnTo>
                    <a:pt x="0" y="1302"/>
                  </a:lnTo>
                  <a:lnTo>
                    <a:pt x="0" y="1304"/>
                  </a:lnTo>
                  <a:lnTo>
                    <a:pt x="0" y="1304"/>
                  </a:lnTo>
                  <a:lnTo>
                    <a:pt x="0" y="1307"/>
                  </a:lnTo>
                  <a:lnTo>
                    <a:pt x="0" y="1307"/>
                  </a:lnTo>
                  <a:lnTo>
                    <a:pt x="0" y="1307"/>
                  </a:lnTo>
                  <a:lnTo>
                    <a:pt x="8" y="1314"/>
                  </a:lnTo>
                  <a:lnTo>
                    <a:pt x="12" y="1323"/>
                  </a:lnTo>
                  <a:lnTo>
                    <a:pt x="17" y="1330"/>
                  </a:lnTo>
                  <a:lnTo>
                    <a:pt x="22" y="1337"/>
                  </a:lnTo>
                  <a:lnTo>
                    <a:pt x="36" y="1356"/>
                  </a:lnTo>
                  <a:lnTo>
                    <a:pt x="48" y="1373"/>
                  </a:lnTo>
                  <a:lnTo>
                    <a:pt x="60" y="1389"/>
                  </a:lnTo>
                  <a:lnTo>
                    <a:pt x="74" y="1408"/>
                  </a:lnTo>
                  <a:lnTo>
                    <a:pt x="90" y="1427"/>
                  </a:lnTo>
                  <a:lnTo>
                    <a:pt x="107" y="1449"/>
                  </a:lnTo>
                  <a:lnTo>
                    <a:pt x="124" y="1468"/>
                  </a:lnTo>
                  <a:lnTo>
                    <a:pt x="140" y="1489"/>
                  </a:lnTo>
                  <a:lnTo>
                    <a:pt x="154" y="1505"/>
                  </a:lnTo>
                  <a:lnTo>
                    <a:pt x="168" y="1522"/>
                  </a:lnTo>
                  <a:lnTo>
                    <a:pt x="185" y="1541"/>
                  </a:lnTo>
                  <a:lnTo>
                    <a:pt x="199" y="1558"/>
                  </a:lnTo>
                  <a:lnTo>
                    <a:pt x="206" y="1565"/>
                  </a:lnTo>
                  <a:lnTo>
                    <a:pt x="213" y="1572"/>
                  </a:lnTo>
                  <a:lnTo>
                    <a:pt x="221" y="1579"/>
                  </a:lnTo>
                  <a:lnTo>
                    <a:pt x="230" y="1588"/>
                  </a:lnTo>
                  <a:lnTo>
                    <a:pt x="230" y="1588"/>
                  </a:lnTo>
                  <a:lnTo>
                    <a:pt x="232" y="1588"/>
                  </a:lnTo>
                  <a:lnTo>
                    <a:pt x="232" y="1588"/>
                  </a:lnTo>
                  <a:lnTo>
                    <a:pt x="235" y="1588"/>
                  </a:lnTo>
                  <a:lnTo>
                    <a:pt x="239" y="1588"/>
                  </a:lnTo>
                  <a:lnTo>
                    <a:pt x="244" y="1591"/>
                  </a:lnTo>
                  <a:lnTo>
                    <a:pt x="249" y="1591"/>
                  </a:lnTo>
                  <a:lnTo>
                    <a:pt x="254" y="1591"/>
                  </a:lnTo>
                  <a:lnTo>
                    <a:pt x="263" y="1593"/>
                  </a:lnTo>
                  <a:lnTo>
                    <a:pt x="273" y="1595"/>
                  </a:lnTo>
                  <a:lnTo>
                    <a:pt x="282" y="1595"/>
                  </a:lnTo>
                  <a:lnTo>
                    <a:pt x="294" y="1598"/>
                  </a:lnTo>
                  <a:lnTo>
                    <a:pt x="294" y="1598"/>
                  </a:lnTo>
                  <a:lnTo>
                    <a:pt x="296" y="1598"/>
                  </a:lnTo>
                  <a:lnTo>
                    <a:pt x="299" y="1598"/>
                  </a:lnTo>
                  <a:lnTo>
                    <a:pt x="299" y="1600"/>
                  </a:lnTo>
                  <a:lnTo>
                    <a:pt x="301" y="1605"/>
                  </a:lnTo>
                  <a:lnTo>
                    <a:pt x="306" y="1610"/>
                  </a:lnTo>
                  <a:lnTo>
                    <a:pt x="308" y="1614"/>
                  </a:lnTo>
                  <a:lnTo>
                    <a:pt x="310" y="1621"/>
                  </a:lnTo>
                  <a:lnTo>
                    <a:pt x="315" y="1626"/>
                  </a:lnTo>
                  <a:lnTo>
                    <a:pt x="320" y="1633"/>
                  </a:lnTo>
                  <a:lnTo>
                    <a:pt x="322" y="1640"/>
                  </a:lnTo>
                  <a:lnTo>
                    <a:pt x="327" y="1647"/>
                  </a:lnTo>
                  <a:lnTo>
                    <a:pt x="329" y="1650"/>
                  </a:lnTo>
                  <a:lnTo>
                    <a:pt x="332" y="1655"/>
                  </a:lnTo>
                  <a:lnTo>
                    <a:pt x="334" y="1657"/>
                  </a:lnTo>
                  <a:lnTo>
                    <a:pt x="336" y="1659"/>
                  </a:lnTo>
                  <a:lnTo>
                    <a:pt x="344" y="1666"/>
                  </a:lnTo>
                  <a:lnTo>
                    <a:pt x="353" y="1671"/>
                  </a:lnTo>
                  <a:lnTo>
                    <a:pt x="363" y="1674"/>
                  </a:lnTo>
                  <a:lnTo>
                    <a:pt x="372" y="1676"/>
                  </a:lnTo>
                  <a:lnTo>
                    <a:pt x="391" y="1681"/>
                  </a:lnTo>
                  <a:lnTo>
                    <a:pt x="410" y="1688"/>
                  </a:lnTo>
                  <a:lnTo>
                    <a:pt x="431" y="1692"/>
                  </a:lnTo>
                  <a:lnTo>
                    <a:pt x="450" y="1697"/>
                  </a:lnTo>
                  <a:lnTo>
                    <a:pt x="474" y="1704"/>
                  </a:lnTo>
                  <a:lnTo>
                    <a:pt x="497" y="1711"/>
                  </a:lnTo>
                  <a:lnTo>
                    <a:pt x="521" y="1716"/>
                  </a:lnTo>
                  <a:lnTo>
                    <a:pt x="545" y="1721"/>
                  </a:lnTo>
                  <a:lnTo>
                    <a:pt x="561" y="1726"/>
                  </a:lnTo>
                  <a:lnTo>
                    <a:pt x="578" y="1730"/>
                  </a:lnTo>
                  <a:lnTo>
                    <a:pt x="594" y="1733"/>
                  </a:lnTo>
                  <a:lnTo>
                    <a:pt x="613" y="1737"/>
                  </a:lnTo>
                  <a:lnTo>
                    <a:pt x="613" y="1737"/>
                  </a:lnTo>
                  <a:lnTo>
                    <a:pt x="618" y="1737"/>
                  </a:lnTo>
                  <a:lnTo>
                    <a:pt x="620" y="1737"/>
                  </a:lnTo>
                  <a:lnTo>
                    <a:pt x="623" y="1740"/>
                  </a:lnTo>
                  <a:lnTo>
                    <a:pt x="623" y="1745"/>
                  </a:lnTo>
                  <a:lnTo>
                    <a:pt x="623" y="1749"/>
                  </a:lnTo>
                  <a:lnTo>
                    <a:pt x="623" y="1752"/>
                  </a:lnTo>
                  <a:lnTo>
                    <a:pt x="623" y="1756"/>
                  </a:lnTo>
                  <a:lnTo>
                    <a:pt x="623" y="1761"/>
                  </a:lnTo>
                  <a:lnTo>
                    <a:pt x="623" y="1766"/>
                  </a:lnTo>
                  <a:lnTo>
                    <a:pt x="620" y="1768"/>
                  </a:lnTo>
                  <a:lnTo>
                    <a:pt x="620" y="1773"/>
                  </a:lnTo>
                  <a:lnTo>
                    <a:pt x="620" y="1778"/>
                  </a:lnTo>
                  <a:lnTo>
                    <a:pt x="620" y="1780"/>
                  </a:lnTo>
                  <a:lnTo>
                    <a:pt x="620" y="1782"/>
                  </a:lnTo>
                  <a:lnTo>
                    <a:pt x="620" y="1787"/>
                  </a:lnTo>
                  <a:lnTo>
                    <a:pt x="620" y="1832"/>
                  </a:lnTo>
                  <a:lnTo>
                    <a:pt x="618" y="1879"/>
                  </a:lnTo>
                  <a:lnTo>
                    <a:pt x="616" y="1924"/>
                  </a:lnTo>
                  <a:lnTo>
                    <a:pt x="616" y="1972"/>
                  </a:lnTo>
                  <a:lnTo>
                    <a:pt x="613" y="2007"/>
                  </a:lnTo>
                  <a:lnTo>
                    <a:pt x="613" y="2045"/>
                  </a:lnTo>
                  <a:lnTo>
                    <a:pt x="611" y="2081"/>
                  </a:lnTo>
                  <a:lnTo>
                    <a:pt x="611" y="2116"/>
                  </a:lnTo>
                  <a:lnTo>
                    <a:pt x="611" y="2116"/>
                  </a:lnTo>
                  <a:lnTo>
                    <a:pt x="632" y="2119"/>
                  </a:lnTo>
                  <a:lnTo>
                    <a:pt x="651" y="2119"/>
                  </a:lnTo>
                  <a:lnTo>
                    <a:pt x="673" y="2119"/>
                  </a:lnTo>
                  <a:lnTo>
                    <a:pt x="694" y="2119"/>
                  </a:lnTo>
                  <a:lnTo>
                    <a:pt x="713" y="2119"/>
                  </a:lnTo>
                  <a:lnTo>
                    <a:pt x="734" y="2119"/>
                  </a:lnTo>
                  <a:lnTo>
                    <a:pt x="755" y="2119"/>
                  </a:lnTo>
                  <a:lnTo>
                    <a:pt x="774" y="2119"/>
                  </a:lnTo>
                  <a:lnTo>
                    <a:pt x="796" y="2116"/>
                  </a:lnTo>
                  <a:lnTo>
                    <a:pt x="817" y="2116"/>
                  </a:lnTo>
                  <a:lnTo>
                    <a:pt x="836" y="2116"/>
                  </a:lnTo>
                  <a:lnTo>
                    <a:pt x="857" y="2116"/>
                  </a:lnTo>
                  <a:lnTo>
                    <a:pt x="878" y="2114"/>
                  </a:lnTo>
                  <a:lnTo>
                    <a:pt x="897" y="2114"/>
                  </a:lnTo>
                  <a:lnTo>
                    <a:pt x="919" y="2111"/>
                  </a:lnTo>
                  <a:lnTo>
                    <a:pt x="940" y="2111"/>
                  </a:lnTo>
                  <a:lnTo>
                    <a:pt x="940" y="2111"/>
                  </a:lnTo>
                  <a:lnTo>
                    <a:pt x="940" y="2109"/>
                  </a:lnTo>
                  <a:lnTo>
                    <a:pt x="940" y="2109"/>
                  </a:lnTo>
                  <a:lnTo>
                    <a:pt x="940" y="2109"/>
                  </a:lnTo>
                  <a:lnTo>
                    <a:pt x="940" y="2109"/>
                  </a:lnTo>
                  <a:lnTo>
                    <a:pt x="940" y="2107"/>
                  </a:lnTo>
                  <a:lnTo>
                    <a:pt x="940" y="2107"/>
                  </a:lnTo>
                  <a:lnTo>
                    <a:pt x="940" y="2107"/>
                  </a:lnTo>
                  <a:lnTo>
                    <a:pt x="940" y="2107"/>
                  </a:lnTo>
                  <a:lnTo>
                    <a:pt x="940" y="2107"/>
                  </a:lnTo>
                  <a:lnTo>
                    <a:pt x="940" y="2107"/>
                  </a:lnTo>
                  <a:lnTo>
                    <a:pt x="940" y="2104"/>
                  </a:lnTo>
                  <a:lnTo>
                    <a:pt x="942" y="2102"/>
                  </a:lnTo>
                  <a:lnTo>
                    <a:pt x="942" y="2102"/>
                  </a:lnTo>
                  <a:lnTo>
                    <a:pt x="942" y="2100"/>
                  </a:lnTo>
                  <a:lnTo>
                    <a:pt x="942" y="2100"/>
                  </a:lnTo>
                  <a:lnTo>
                    <a:pt x="942" y="2100"/>
                  </a:lnTo>
                  <a:lnTo>
                    <a:pt x="942" y="2097"/>
                  </a:lnTo>
                  <a:lnTo>
                    <a:pt x="942" y="2097"/>
                  </a:lnTo>
                  <a:lnTo>
                    <a:pt x="942" y="2097"/>
                  </a:lnTo>
                  <a:lnTo>
                    <a:pt x="942" y="2097"/>
                  </a:lnTo>
                  <a:lnTo>
                    <a:pt x="942" y="2097"/>
                  </a:lnTo>
                  <a:lnTo>
                    <a:pt x="942" y="2095"/>
                  </a:lnTo>
                  <a:lnTo>
                    <a:pt x="942" y="2095"/>
                  </a:lnTo>
                  <a:lnTo>
                    <a:pt x="942" y="2095"/>
                  </a:lnTo>
                  <a:lnTo>
                    <a:pt x="942" y="2093"/>
                  </a:lnTo>
                  <a:lnTo>
                    <a:pt x="942" y="2090"/>
                  </a:lnTo>
                  <a:lnTo>
                    <a:pt x="942" y="2088"/>
                  </a:lnTo>
                  <a:lnTo>
                    <a:pt x="942" y="2088"/>
                  </a:lnTo>
                  <a:lnTo>
                    <a:pt x="942" y="2088"/>
                  </a:lnTo>
                  <a:lnTo>
                    <a:pt x="942" y="2088"/>
                  </a:lnTo>
                  <a:lnTo>
                    <a:pt x="942" y="2085"/>
                  </a:lnTo>
                  <a:lnTo>
                    <a:pt x="942" y="2085"/>
                  </a:lnTo>
                  <a:lnTo>
                    <a:pt x="942" y="2083"/>
                  </a:lnTo>
                  <a:lnTo>
                    <a:pt x="945" y="2081"/>
                  </a:lnTo>
                  <a:lnTo>
                    <a:pt x="945" y="2078"/>
                  </a:lnTo>
                  <a:lnTo>
                    <a:pt x="945" y="2078"/>
                  </a:lnTo>
                  <a:lnTo>
                    <a:pt x="945" y="2076"/>
                  </a:lnTo>
                  <a:lnTo>
                    <a:pt x="945" y="2076"/>
                  </a:lnTo>
                  <a:lnTo>
                    <a:pt x="945" y="2074"/>
                  </a:lnTo>
                  <a:lnTo>
                    <a:pt x="945" y="2074"/>
                  </a:lnTo>
                  <a:lnTo>
                    <a:pt x="945" y="2071"/>
                  </a:lnTo>
                  <a:lnTo>
                    <a:pt x="942" y="2066"/>
                  </a:lnTo>
                  <a:lnTo>
                    <a:pt x="940" y="2066"/>
                  </a:lnTo>
                  <a:lnTo>
                    <a:pt x="935" y="2066"/>
                  </a:lnTo>
                  <a:lnTo>
                    <a:pt x="938" y="2064"/>
                  </a:lnTo>
                  <a:lnTo>
                    <a:pt x="942" y="2066"/>
                  </a:lnTo>
                  <a:lnTo>
                    <a:pt x="942" y="2064"/>
                  </a:lnTo>
                  <a:lnTo>
                    <a:pt x="942" y="2064"/>
                  </a:lnTo>
                  <a:lnTo>
                    <a:pt x="940" y="2062"/>
                  </a:lnTo>
                  <a:lnTo>
                    <a:pt x="938" y="2062"/>
                  </a:lnTo>
                  <a:lnTo>
                    <a:pt x="940" y="2062"/>
                  </a:lnTo>
                  <a:lnTo>
                    <a:pt x="945" y="2062"/>
                  </a:lnTo>
                  <a:lnTo>
                    <a:pt x="947" y="2062"/>
                  </a:lnTo>
                  <a:lnTo>
                    <a:pt x="947" y="2059"/>
                  </a:lnTo>
                  <a:lnTo>
                    <a:pt x="949" y="2059"/>
                  </a:lnTo>
                  <a:lnTo>
                    <a:pt x="949" y="2057"/>
                  </a:lnTo>
                  <a:lnTo>
                    <a:pt x="947" y="2057"/>
                  </a:lnTo>
                  <a:lnTo>
                    <a:pt x="947" y="2057"/>
                  </a:lnTo>
                  <a:lnTo>
                    <a:pt x="947" y="2057"/>
                  </a:lnTo>
                  <a:lnTo>
                    <a:pt x="949" y="2055"/>
                  </a:lnTo>
                  <a:lnTo>
                    <a:pt x="949" y="2055"/>
                  </a:lnTo>
                  <a:lnTo>
                    <a:pt x="949" y="2052"/>
                  </a:lnTo>
                  <a:lnTo>
                    <a:pt x="949" y="2052"/>
                  </a:lnTo>
                  <a:lnTo>
                    <a:pt x="949" y="2052"/>
                  </a:lnTo>
                  <a:lnTo>
                    <a:pt x="949" y="2050"/>
                  </a:lnTo>
                  <a:lnTo>
                    <a:pt x="949" y="2050"/>
                  </a:lnTo>
                  <a:lnTo>
                    <a:pt x="952" y="2045"/>
                  </a:lnTo>
                  <a:lnTo>
                    <a:pt x="952" y="2045"/>
                  </a:lnTo>
                  <a:lnTo>
                    <a:pt x="952" y="2043"/>
                  </a:lnTo>
                  <a:lnTo>
                    <a:pt x="952" y="2040"/>
                  </a:lnTo>
                  <a:lnTo>
                    <a:pt x="952" y="2038"/>
                  </a:lnTo>
                  <a:lnTo>
                    <a:pt x="952" y="2036"/>
                  </a:lnTo>
                  <a:lnTo>
                    <a:pt x="952" y="2036"/>
                  </a:lnTo>
                  <a:lnTo>
                    <a:pt x="954" y="2033"/>
                  </a:lnTo>
                  <a:lnTo>
                    <a:pt x="954" y="2033"/>
                  </a:lnTo>
                  <a:lnTo>
                    <a:pt x="954" y="2033"/>
                  </a:lnTo>
                  <a:lnTo>
                    <a:pt x="954" y="2033"/>
                  </a:lnTo>
                  <a:lnTo>
                    <a:pt x="954" y="2033"/>
                  </a:lnTo>
                  <a:lnTo>
                    <a:pt x="954" y="2031"/>
                  </a:lnTo>
                  <a:lnTo>
                    <a:pt x="954" y="2031"/>
                  </a:lnTo>
                  <a:lnTo>
                    <a:pt x="956" y="2029"/>
                  </a:lnTo>
                  <a:lnTo>
                    <a:pt x="956" y="2029"/>
                  </a:lnTo>
                  <a:lnTo>
                    <a:pt x="956" y="2029"/>
                  </a:lnTo>
                  <a:lnTo>
                    <a:pt x="956" y="2029"/>
                  </a:lnTo>
                  <a:lnTo>
                    <a:pt x="956" y="2026"/>
                  </a:lnTo>
                  <a:lnTo>
                    <a:pt x="959" y="2026"/>
                  </a:lnTo>
                  <a:lnTo>
                    <a:pt x="959" y="2026"/>
                  </a:lnTo>
                  <a:lnTo>
                    <a:pt x="959" y="2024"/>
                  </a:lnTo>
                  <a:lnTo>
                    <a:pt x="959" y="2022"/>
                  </a:lnTo>
                  <a:lnTo>
                    <a:pt x="959" y="2019"/>
                  </a:lnTo>
                  <a:lnTo>
                    <a:pt x="959" y="2017"/>
                  </a:lnTo>
                  <a:lnTo>
                    <a:pt x="961" y="2017"/>
                  </a:lnTo>
                  <a:lnTo>
                    <a:pt x="961" y="2014"/>
                  </a:lnTo>
                  <a:lnTo>
                    <a:pt x="961" y="2014"/>
                  </a:lnTo>
                  <a:lnTo>
                    <a:pt x="961" y="2012"/>
                  </a:lnTo>
                  <a:lnTo>
                    <a:pt x="961" y="2012"/>
                  </a:lnTo>
                  <a:lnTo>
                    <a:pt x="961" y="2012"/>
                  </a:lnTo>
                  <a:lnTo>
                    <a:pt x="964" y="2012"/>
                  </a:lnTo>
                  <a:lnTo>
                    <a:pt x="964" y="2012"/>
                  </a:lnTo>
                  <a:lnTo>
                    <a:pt x="966" y="2012"/>
                  </a:lnTo>
                  <a:lnTo>
                    <a:pt x="966" y="2012"/>
                  </a:lnTo>
                  <a:lnTo>
                    <a:pt x="966" y="2010"/>
                  </a:lnTo>
                  <a:lnTo>
                    <a:pt x="968" y="2010"/>
                  </a:lnTo>
                  <a:lnTo>
                    <a:pt x="966" y="2007"/>
                  </a:lnTo>
                  <a:lnTo>
                    <a:pt x="966" y="2007"/>
                  </a:lnTo>
                  <a:lnTo>
                    <a:pt x="966" y="2010"/>
                  </a:lnTo>
                  <a:lnTo>
                    <a:pt x="964" y="2010"/>
                  </a:lnTo>
                  <a:lnTo>
                    <a:pt x="964" y="2007"/>
                  </a:lnTo>
                  <a:lnTo>
                    <a:pt x="964" y="2007"/>
                  </a:lnTo>
                  <a:lnTo>
                    <a:pt x="964" y="2005"/>
                  </a:lnTo>
                  <a:lnTo>
                    <a:pt x="964" y="2005"/>
                  </a:lnTo>
                  <a:lnTo>
                    <a:pt x="961" y="2005"/>
                  </a:lnTo>
                  <a:lnTo>
                    <a:pt x="964" y="2003"/>
                  </a:lnTo>
                  <a:lnTo>
                    <a:pt x="964" y="2003"/>
                  </a:lnTo>
                  <a:lnTo>
                    <a:pt x="966" y="2000"/>
                  </a:lnTo>
                  <a:lnTo>
                    <a:pt x="964" y="2000"/>
                  </a:lnTo>
                  <a:lnTo>
                    <a:pt x="966" y="1998"/>
                  </a:lnTo>
                  <a:lnTo>
                    <a:pt x="966" y="1998"/>
                  </a:lnTo>
                  <a:lnTo>
                    <a:pt x="966" y="1998"/>
                  </a:lnTo>
                  <a:lnTo>
                    <a:pt x="966" y="1998"/>
                  </a:lnTo>
                  <a:lnTo>
                    <a:pt x="966" y="1998"/>
                  </a:lnTo>
                  <a:lnTo>
                    <a:pt x="964" y="1995"/>
                  </a:lnTo>
                  <a:lnTo>
                    <a:pt x="964" y="1995"/>
                  </a:lnTo>
                  <a:lnTo>
                    <a:pt x="964" y="1995"/>
                  </a:lnTo>
                  <a:lnTo>
                    <a:pt x="964" y="1993"/>
                  </a:lnTo>
                  <a:lnTo>
                    <a:pt x="964" y="1993"/>
                  </a:lnTo>
                  <a:lnTo>
                    <a:pt x="961" y="1991"/>
                  </a:lnTo>
                  <a:lnTo>
                    <a:pt x="959" y="1991"/>
                  </a:lnTo>
                  <a:lnTo>
                    <a:pt x="961" y="1991"/>
                  </a:lnTo>
                  <a:lnTo>
                    <a:pt x="966" y="1991"/>
                  </a:lnTo>
                  <a:lnTo>
                    <a:pt x="968" y="1991"/>
                  </a:lnTo>
                  <a:lnTo>
                    <a:pt x="968" y="1991"/>
                  </a:lnTo>
                  <a:lnTo>
                    <a:pt x="971" y="1991"/>
                  </a:lnTo>
                  <a:lnTo>
                    <a:pt x="973" y="1988"/>
                  </a:lnTo>
                  <a:lnTo>
                    <a:pt x="973" y="1988"/>
                  </a:lnTo>
                  <a:lnTo>
                    <a:pt x="971" y="1988"/>
                  </a:lnTo>
                  <a:lnTo>
                    <a:pt x="973" y="1986"/>
                  </a:lnTo>
                  <a:lnTo>
                    <a:pt x="973" y="1986"/>
                  </a:lnTo>
                  <a:lnTo>
                    <a:pt x="971" y="1984"/>
                  </a:lnTo>
                  <a:lnTo>
                    <a:pt x="971" y="1984"/>
                  </a:lnTo>
                  <a:lnTo>
                    <a:pt x="968" y="1984"/>
                  </a:lnTo>
                  <a:lnTo>
                    <a:pt x="968" y="1984"/>
                  </a:lnTo>
                  <a:lnTo>
                    <a:pt x="968" y="1984"/>
                  </a:lnTo>
                  <a:lnTo>
                    <a:pt x="968" y="1984"/>
                  </a:lnTo>
                  <a:lnTo>
                    <a:pt x="966" y="1981"/>
                  </a:lnTo>
                  <a:lnTo>
                    <a:pt x="966" y="1981"/>
                  </a:lnTo>
                  <a:lnTo>
                    <a:pt x="966" y="1981"/>
                  </a:lnTo>
                  <a:lnTo>
                    <a:pt x="966" y="1981"/>
                  </a:lnTo>
                  <a:lnTo>
                    <a:pt x="966" y="1981"/>
                  </a:lnTo>
                  <a:lnTo>
                    <a:pt x="966" y="1981"/>
                  </a:lnTo>
                  <a:lnTo>
                    <a:pt x="966" y="1979"/>
                  </a:lnTo>
                  <a:lnTo>
                    <a:pt x="966" y="1979"/>
                  </a:lnTo>
                  <a:lnTo>
                    <a:pt x="966" y="1979"/>
                  </a:lnTo>
                  <a:lnTo>
                    <a:pt x="966" y="1979"/>
                  </a:lnTo>
                  <a:lnTo>
                    <a:pt x="964" y="1977"/>
                  </a:lnTo>
                  <a:lnTo>
                    <a:pt x="966" y="1974"/>
                  </a:lnTo>
                  <a:lnTo>
                    <a:pt x="966" y="1974"/>
                  </a:lnTo>
                  <a:lnTo>
                    <a:pt x="968" y="1974"/>
                  </a:lnTo>
                  <a:lnTo>
                    <a:pt x="968" y="1972"/>
                  </a:lnTo>
                  <a:lnTo>
                    <a:pt x="968" y="1972"/>
                  </a:lnTo>
                  <a:lnTo>
                    <a:pt x="971" y="1967"/>
                  </a:lnTo>
                  <a:lnTo>
                    <a:pt x="971" y="1967"/>
                  </a:lnTo>
                  <a:lnTo>
                    <a:pt x="971" y="1967"/>
                  </a:lnTo>
                  <a:lnTo>
                    <a:pt x="971" y="1967"/>
                  </a:lnTo>
                  <a:lnTo>
                    <a:pt x="973" y="1967"/>
                  </a:lnTo>
                  <a:lnTo>
                    <a:pt x="973" y="1969"/>
                  </a:lnTo>
                  <a:lnTo>
                    <a:pt x="973" y="1967"/>
                  </a:lnTo>
                  <a:lnTo>
                    <a:pt x="975" y="1965"/>
                  </a:lnTo>
                  <a:lnTo>
                    <a:pt x="975" y="1962"/>
                  </a:lnTo>
                  <a:lnTo>
                    <a:pt x="983" y="1955"/>
                  </a:lnTo>
                  <a:lnTo>
                    <a:pt x="983" y="1955"/>
                  </a:lnTo>
                  <a:lnTo>
                    <a:pt x="985" y="1955"/>
                  </a:lnTo>
                  <a:lnTo>
                    <a:pt x="985" y="1955"/>
                  </a:lnTo>
                  <a:lnTo>
                    <a:pt x="992" y="1950"/>
                  </a:lnTo>
                  <a:lnTo>
                    <a:pt x="990" y="1950"/>
                  </a:lnTo>
                  <a:lnTo>
                    <a:pt x="987" y="1950"/>
                  </a:lnTo>
                  <a:lnTo>
                    <a:pt x="987" y="1950"/>
                  </a:lnTo>
                  <a:lnTo>
                    <a:pt x="985" y="1950"/>
                  </a:lnTo>
                  <a:lnTo>
                    <a:pt x="985" y="1948"/>
                  </a:lnTo>
                  <a:lnTo>
                    <a:pt x="985" y="1948"/>
                  </a:lnTo>
                  <a:lnTo>
                    <a:pt x="985" y="1948"/>
                  </a:lnTo>
                  <a:lnTo>
                    <a:pt x="985" y="1948"/>
                  </a:lnTo>
                  <a:lnTo>
                    <a:pt x="987" y="1948"/>
                  </a:lnTo>
                  <a:lnTo>
                    <a:pt x="990" y="1948"/>
                  </a:lnTo>
                  <a:lnTo>
                    <a:pt x="992" y="1948"/>
                  </a:lnTo>
                  <a:lnTo>
                    <a:pt x="992" y="1948"/>
                  </a:lnTo>
                  <a:lnTo>
                    <a:pt x="992" y="1950"/>
                  </a:lnTo>
                  <a:lnTo>
                    <a:pt x="992" y="1950"/>
                  </a:lnTo>
                  <a:lnTo>
                    <a:pt x="992" y="1950"/>
                  </a:lnTo>
                  <a:lnTo>
                    <a:pt x="994" y="1948"/>
                  </a:lnTo>
                  <a:lnTo>
                    <a:pt x="994" y="1946"/>
                  </a:lnTo>
                  <a:lnTo>
                    <a:pt x="994" y="1946"/>
                  </a:lnTo>
                  <a:lnTo>
                    <a:pt x="992" y="1946"/>
                  </a:lnTo>
                  <a:lnTo>
                    <a:pt x="992" y="1946"/>
                  </a:lnTo>
                  <a:lnTo>
                    <a:pt x="990" y="1946"/>
                  </a:lnTo>
                  <a:lnTo>
                    <a:pt x="987" y="1946"/>
                  </a:lnTo>
                  <a:lnTo>
                    <a:pt x="987" y="1946"/>
                  </a:lnTo>
                  <a:lnTo>
                    <a:pt x="985" y="1946"/>
                  </a:lnTo>
                  <a:lnTo>
                    <a:pt x="985" y="1943"/>
                  </a:lnTo>
                  <a:lnTo>
                    <a:pt x="985" y="1943"/>
                  </a:lnTo>
                  <a:lnTo>
                    <a:pt x="987" y="1943"/>
                  </a:lnTo>
                  <a:lnTo>
                    <a:pt x="987" y="1943"/>
                  </a:lnTo>
                  <a:lnTo>
                    <a:pt x="990" y="1943"/>
                  </a:lnTo>
                  <a:lnTo>
                    <a:pt x="983" y="1941"/>
                  </a:lnTo>
                  <a:lnTo>
                    <a:pt x="983" y="1941"/>
                  </a:lnTo>
                  <a:lnTo>
                    <a:pt x="983" y="1941"/>
                  </a:lnTo>
                  <a:lnTo>
                    <a:pt x="983" y="1941"/>
                  </a:lnTo>
                  <a:lnTo>
                    <a:pt x="978" y="1941"/>
                  </a:lnTo>
                  <a:lnTo>
                    <a:pt x="978" y="1941"/>
                  </a:lnTo>
                  <a:lnTo>
                    <a:pt x="978" y="1939"/>
                  </a:lnTo>
                  <a:lnTo>
                    <a:pt x="978" y="1939"/>
                  </a:lnTo>
                  <a:lnTo>
                    <a:pt x="983" y="1936"/>
                  </a:lnTo>
                  <a:lnTo>
                    <a:pt x="980" y="1936"/>
                  </a:lnTo>
                  <a:lnTo>
                    <a:pt x="978" y="1934"/>
                  </a:lnTo>
                  <a:lnTo>
                    <a:pt x="975" y="1932"/>
                  </a:lnTo>
                  <a:lnTo>
                    <a:pt x="978" y="1932"/>
                  </a:lnTo>
                  <a:lnTo>
                    <a:pt x="983" y="1934"/>
                  </a:lnTo>
                  <a:lnTo>
                    <a:pt x="990" y="1936"/>
                  </a:lnTo>
                  <a:lnTo>
                    <a:pt x="990" y="1936"/>
                  </a:lnTo>
                  <a:lnTo>
                    <a:pt x="992" y="1936"/>
                  </a:lnTo>
                  <a:lnTo>
                    <a:pt x="990" y="1936"/>
                  </a:lnTo>
                  <a:lnTo>
                    <a:pt x="990" y="1934"/>
                  </a:lnTo>
                  <a:lnTo>
                    <a:pt x="990" y="1934"/>
                  </a:lnTo>
                  <a:lnTo>
                    <a:pt x="990" y="1934"/>
                  </a:lnTo>
                  <a:lnTo>
                    <a:pt x="987" y="1934"/>
                  </a:lnTo>
                  <a:lnTo>
                    <a:pt x="985" y="1932"/>
                  </a:lnTo>
                  <a:lnTo>
                    <a:pt x="987" y="1932"/>
                  </a:lnTo>
                  <a:lnTo>
                    <a:pt x="994" y="1932"/>
                  </a:lnTo>
                  <a:lnTo>
                    <a:pt x="994" y="1929"/>
                  </a:lnTo>
                  <a:lnTo>
                    <a:pt x="985" y="1924"/>
                  </a:lnTo>
                  <a:lnTo>
                    <a:pt x="985" y="1924"/>
                  </a:lnTo>
                  <a:lnTo>
                    <a:pt x="990" y="1924"/>
                  </a:lnTo>
                  <a:lnTo>
                    <a:pt x="990" y="1924"/>
                  </a:lnTo>
                  <a:lnTo>
                    <a:pt x="990" y="1924"/>
                  </a:lnTo>
                  <a:lnTo>
                    <a:pt x="987" y="1922"/>
                  </a:lnTo>
                  <a:lnTo>
                    <a:pt x="987" y="1922"/>
                  </a:lnTo>
                  <a:lnTo>
                    <a:pt x="987" y="1922"/>
                  </a:lnTo>
                  <a:lnTo>
                    <a:pt x="990" y="1922"/>
                  </a:lnTo>
                  <a:lnTo>
                    <a:pt x="990" y="1922"/>
                  </a:lnTo>
                  <a:lnTo>
                    <a:pt x="992" y="1924"/>
                  </a:lnTo>
                  <a:lnTo>
                    <a:pt x="994" y="1927"/>
                  </a:lnTo>
                  <a:lnTo>
                    <a:pt x="994" y="1927"/>
                  </a:lnTo>
                  <a:lnTo>
                    <a:pt x="994" y="1927"/>
                  </a:lnTo>
                  <a:lnTo>
                    <a:pt x="994" y="1927"/>
                  </a:lnTo>
                  <a:lnTo>
                    <a:pt x="997" y="1924"/>
                  </a:lnTo>
                  <a:lnTo>
                    <a:pt x="997" y="1924"/>
                  </a:lnTo>
                  <a:lnTo>
                    <a:pt x="994" y="1922"/>
                  </a:lnTo>
                  <a:lnTo>
                    <a:pt x="994" y="1922"/>
                  </a:lnTo>
                  <a:lnTo>
                    <a:pt x="994" y="1922"/>
                  </a:lnTo>
                  <a:lnTo>
                    <a:pt x="994" y="1922"/>
                  </a:lnTo>
                  <a:lnTo>
                    <a:pt x="997" y="1922"/>
                  </a:lnTo>
                  <a:lnTo>
                    <a:pt x="997" y="1922"/>
                  </a:lnTo>
                  <a:lnTo>
                    <a:pt x="997" y="1922"/>
                  </a:lnTo>
                  <a:lnTo>
                    <a:pt x="997" y="1922"/>
                  </a:lnTo>
                  <a:lnTo>
                    <a:pt x="999" y="1922"/>
                  </a:lnTo>
                  <a:lnTo>
                    <a:pt x="999" y="1922"/>
                  </a:lnTo>
                  <a:lnTo>
                    <a:pt x="999" y="1922"/>
                  </a:lnTo>
                  <a:lnTo>
                    <a:pt x="999" y="1920"/>
                  </a:lnTo>
                  <a:lnTo>
                    <a:pt x="999" y="1920"/>
                  </a:lnTo>
                  <a:lnTo>
                    <a:pt x="999" y="1920"/>
                  </a:lnTo>
                  <a:lnTo>
                    <a:pt x="999" y="1920"/>
                  </a:lnTo>
                  <a:lnTo>
                    <a:pt x="999" y="1920"/>
                  </a:lnTo>
                  <a:lnTo>
                    <a:pt x="999" y="1920"/>
                  </a:lnTo>
                  <a:lnTo>
                    <a:pt x="1001" y="1920"/>
                  </a:lnTo>
                  <a:lnTo>
                    <a:pt x="1001" y="1920"/>
                  </a:lnTo>
                  <a:lnTo>
                    <a:pt x="1004" y="1917"/>
                  </a:lnTo>
                  <a:lnTo>
                    <a:pt x="1004" y="1917"/>
                  </a:lnTo>
                  <a:lnTo>
                    <a:pt x="1004" y="1915"/>
                  </a:lnTo>
                  <a:lnTo>
                    <a:pt x="1004" y="1915"/>
                  </a:lnTo>
                  <a:lnTo>
                    <a:pt x="1001" y="1915"/>
                  </a:lnTo>
                  <a:lnTo>
                    <a:pt x="1001" y="1915"/>
                  </a:lnTo>
                  <a:lnTo>
                    <a:pt x="999" y="1915"/>
                  </a:lnTo>
                  <a:lnTo>
                    <a:pt x="997" y="1915"/>
                  </a:lnTo>
                  <a:lnTo>
                    <a:pt x="994" y="1915"/>
                  </a:lnTo>
                  <a:lnTo>
                    <a:pt x="997" y="1913"/>
                  </a:lnTo>
                  <a:lnTo>
                    <a:pt x="997" y="1913"/>
                  </a:lnTo>
                  <a:lnTo>
                    <a:pt x="997" y="1910"/>
                  </a:lnTo>
                  <a:lnTo>
                    <a:pt x="997" y="1910"/>
                  </a:lnTo>
                  <a:lnTo>
                    <a:pt x="997" y="1910"/>
                  </a:lnTo>
                  <a:lnTo>
                    <a:pt x="997" y="1910"/>
                  </a:lnTo>
                  <a:lnTo>
                    <a:pt x="999" y="1910"/>
                  </a:lnTo>
                  <a:lnTo>
                    <a:pt x="1001" y="1910"/>
                  </a:lnTo>
                  <a:lnTo>
                    <a:pt x="1001" y="1908"/>
                  </a:lnTo>
                  <a:lnTo>
                    <a:pt x="999" y="1908"/>
                  </a:lnTo>
                  <a:lnTo>
                    <a:pt x="1001" y="1908"/>
                  </a:lnTo>
                  <a:lnTo>
                    <a:pt x="1001" y="1908"/>
                  </a:lnTo>
                  <a:lnTo>
                    <a:pt x="1004" y="1908"/>
                  </a:lnTo>
                  <a:lnTo>
                    <a:pt x="1004" y="1908"/>
                  </a:lnTo>
                  <a:lnTo>
                    <a:pt x="1004" y="1908"/>
                  </a:lnTo>
                  <a:lnTo>
                    <a:pt x="1006" y="1908"/>
                  </a:lnTo>
                  <a:lnTo>
                    <a:pt x="1006" y="1908"/>
                  </a:lnTo>
                  <a:lnTo>
                    <a:pt x="1006" y="1908"/>
                  </a:lnTo>
                  <a:lnTo>
                    <a:pt x="1006" y="1908"/>
                  </a:lnTo>
                  <a:lnTo>
                    <a:pt x="1006" y="1908"/>
                  </a:lnTo>
                  <a:lnTo>
                    <a:pt x="1009" y="1908"/>
                  </a:lnTo>
                  <a:lnTo>
                    <a:pt x="1009" y="1908"/>
                  </a:lnTo>
                  <a:lnTo>
                    <a:pt x="1009" y="1908"/>
                  </a:lnTo>
                  <a:lnTo>
                    <a:pt x="1009" y="1906"/>
                  </a:lnTo>
                  <a:lnTo>
                    <a:pt x="1009" y="1906"/>
                  </a:lnTo>
                  <a:lnTo>
                    <a:pt x="1011" y="1906"/>
                  </a:lnTo>
                  <a:lnTo>
                    <a:pt x="1009" y="1903"/>
                  </a:lnTo>
                  <a:lnTo>
                    <a:pt x="1009" y="1903"/>
                  </a:lnTo>
                  <a:lnTo>
                    <a:pt x="1006" y="1901"/>
                  </a:lnTo>
                  <a:lnTo>
                    <a:pt x="1004" y="1901"/>
                  </a:lnTo>
                  <a:lnTo>
                    <a:pt x="1004" y="1901"/>
                  </a:lnTo>
                  <a:lnTo>
                    <a:pt x="1004" y="1901"/>
                  </a:lnTo>
                  <a:lnTo>
                    <a:pt x="1004" y="1901"/>
                  </a:lnTo>
                  <a:lnTo>
                    <a:pt x="1004" y="1901"/>
                  </a:lnTo>
                  <a:lnTo>
                    <a:pt x="1004" y="1901"/>
                  </a:lnTo>
                  <a:lnTo>
                    <a:pt x="1004" y="1901"/>
                  </a:lnTo>
                  <a:lnTo>
                    <a:pt x="1001" y="1901"/>
                  </a:lnTo>
                  <a:lnTo>
                    <a:pt x="999" y="1898"/>
                  </a:lnTo>
                  <a:lnTo>
                    <a:pt x="997" y="1896"/>
                  </a:lnTo>
                  <a:lnTo>
                    <a:pt x="992" y="1896"/>
                  </a:lnTo>
                  <a:lnTo>
                    <a:pt x="992" y="1896"/>
                  </a:lnTo>
                  <a:lnTo>
                    <a:pt x="987" y="1894"/>
                  </a:lnTo>
                  <a:lnTo>
                    <a:pt x="994" y="1896"/>
                  </a:lnTo>
                  <a:lnTo>
                    <a:pt x="1001" y="1896"/>
                  </a:lnTo>
                  <a:lnTo>
                    <a:pt x="1004" y="1898"/>
                  </a:lnTo>
                  <a:lnTo>
                    <a:pt x="1004" y="1896"/>
                  </a:lnTo>
                  <a:lnTo>
                    <a:pt x="1006" y="1896"/>
                  </a:lnTo>
                  <a:lnTo>
                    <a:pt x="1006" y="1898"/>
                  </a:lnTo>
                  <a:lnTo>
                    <a:pt x="1006" y="1898"/>
                  </a:lnTo>
                  <a:lnTo>
                    <a:pt x="1009" y="1898"/>
                  </a:lnTo>
                  <a:lnTo>
                    <a:pt x="1009" y="1898"/>
                  </a:lnTo>
                  <a:lnTo>
                    <a:pt x="1009" y="1898"/>
                  </a:lnTo>
                  <a:lnTo>
                    <a:pt x="1011" y="1898"/>
                  </a:lnTo>
                  <a:lnTo>
                    <a:pt x="1011" y="1898"/>
                  </a:lnTo>
                  <a:lnTo>
                    <a:pt x="1011" y="1898"/>
                  </a:lnTo>
                  <a:lnTo>
                    <a:pt x="1011" y="1898"/>
                  </a:lnTo>
                  <a:lnTo>
                    <a:pt x="1011" y="1901"/>
                  </a:lnTo>
                  <a:lnTo>
                    <a:pt x="1013" y="1901"/>
                  </a:lnTo>
                  <a:lnTo>
                    <a:pt x="1013" y="1901"/>
                  </a:lnTo>
                  <a:lnTo>
                    <a:pt x="1013" y="1903"/>
                  </a:lnTo>
                  <a:lnTo>
                    <a:pt x="1013" y="1903"/>
                  </a:lnTo>
                  <a:lnTo>
                    <a:pt x="1013" y="1903"/>
                  </a:lnTo>
                  <a:lnTo>
                    <a:pt x="1013" y="1903"/>
                  </a:lnTo>
                  <a:lnTo>
                    <a:pt x="1013" y="1903"/>
                  </a:lnTo>
                  <a:lnTo>
                    <a:pt x="1016" y="1906"/>
                  </a:lnTo>
                  <a:lnTo>
                    <a:pt x="1016" y="1908"/>
                  </a:lnTo>
                  <a:lnTo>
                    <a:pt x="1018" y="1908"/>
                  </a:lnTo>
                  <a:lnTo>
                    <a:pt x="1018" y="1910"/>
                  </a:lnTo>
                  <a:lnTo>
                    <a:pt x="1020" y="1908"/>
                  </a:lnTo>
                  <a:lnTo>
                    <a:pt x="1023" y="1910"/>
                  </a:lnTo>
                  <a:lnTo>
                    <a:pt x="1023" y="1910"/>
                  </a:lnTo>
                  <a:lnTo>
                    <a:pt x="1023" y="1910"/>
                  </a:lnTo>
                  <a:lnTo>
                    <a:pt x="1023" y="1908"/>
                  </a:lnTo>
                  <a:lnTo>
                    <a:pt x="1020" y="1908"/>
                  </a:lnTo>
                  <a:lnTo>
                    <a:pt x="1018" y="1906"/>
                  </a:lnTo>
                  <a:lnTo>
                    <a:pt x="1018" y="1906"/>
                  </a:lnTo>
                  <a:lnTo>
                    <a:pt x="1018" y="1903"/>
                  </a:lnTo>
                  <a:lnTo>
                    <a:pt x="1018" y="1903"/>
                  </a:lnTo>
                  <a:lnTo>
                    <a:pt x="1016" y="1903"/>
                  </a:lnTo>
                  <a:lnTo>
                    <a:pt x="1016" y="1901"/>
                  </a:lnTo>
                  <a:lnTo>
                    <a:pt x="1016" y="1901"/>
                  </a:lnTo>
                  <a:lnTo>
                    <a:pt x="1016" y="1901"/>
                  </a:lnTo>
                  <a:lnTo>
                    <a:pt x="1016" y="1898"/>
                  </a:lnTo>
                  <a:lnTo>
                    <a:pt x="1016" y="1898"/>
                  </a:lnTo>
                  <a:lnTo>
                    <a:pt x="1016" y="1898"/>
                  </a:lnTo>
                  <a:lnTo>
                    <a:pt x="1016" y="1898"/>
                  </a:lnTo>
                  <a:lnTo>
                    <a:pt x="1016" y="1896"/>
                  </a:lnTo>
                  <a:lnTo>
                    <a:pt x="1016" y="1896"/>
                  </a:lnTo>
                  <a:lnTo>
                    <a:pt x="1016" y="1896"/>
                  </a:lnTo>
                  <a:lnTo>
                    <a:pt x="1013" y="1894"/>
                  </a:lnTo>
                  <a:lnTo>
                    <a:pt x="1013" y="1894"/>
                  </a:lnTo>
                  <a:lnTo>
                    <a:pt x="1011" y="1894"/>
                  </a:lnTo>
                  <a:lnTo>
                    <a:pt x="1006" y="1894"/>
                  </a:lnTo>
                  <a:lnTo>
                    <a:pt x="1006" y="1894"/>
                  </a:lnTo>
                  <a:lnTo>
                    <a:pt x="1006" y="1894"/>
                  </a:lnTo>
                  <a:lnTo>
                    <a:pt x="1009" y="1891"/>
                  </a:lnTo>
                  <a:lnTo>
                    <a:pt x="1009" y="1891"/>
                  </a:lnTo>
                  <a:lnTo>
                    <a:pt x="1011" y="1891"/>
                  </a:lnTo>
                  <a:lnTo>
                    <a:pt x="1011" y="1891"/>
                  </a:lnTo>
                  <a:lnTo>
                    <a:pt x="1011" y="1891"/>
                  </a:lnTo>
                  <a:lnTo>
                    <a:pt x="1011" y="1891"/>
                  </a:lnTo>
                  <a:lnTo>
                    <a:pt x="1011" y="1891"/>
                  </a:lnTo>
                  <a:lnTo>
                    <a:pt x="1011" y="1889"/>
                  </a:lnTo>
                  <a:lnTo>
                    <a:pt x="1011" y="1889"/>
                  </a:lnTo>
                  <a:lnTo>
                    <a:pt x="1011" y="1889"/>
                  </a:lnTo>
                  <a:lnTo>
                    <a:pt x="1011" y="1887"/>
                  </a:lnTo>
                  <a:lnTo>
                    <a:pt x="1009" y="1887"/>
                  </a:lnTo>
                  <a:lnTo>
                    <a:pt x="1009" y="1884"/>
                  </a:lnTo>
                  <a:lnTo>
                    <a:pt x="1009" y="1884"/>
                  </a:lnTo>
                  <a:lnTo>
                    <a:pt x="1011" y="1882"/>
                  </a:lnTo>
                  <a:lnTo>
                    <a:pt x="1011" y="1882"/>
                  </a:lnTo>
                  <a:lnTo>
                    <a:pt x="1013" y="1882"/>
                  </a:lnTo>
                  <a:lnTo>
                    <a:pt x="1016" y="1882"/>
                  </a:lnTo>
                  <a:lnTo>
                    <a:pt x="1016" y="1884"/>
                  </a:lnTo>
                  <a:lnTo>
                    <a:pt x="1018" y="1884"/>
                  </a:lnTo>
                  <a:lnTo>
                    <a:pt x="1018" y="1884"/>
                  </a:lnTo>
                  <a:lnTo>
                    <a:pt x="1018" y="1884"/>
                  </a:lnTo>
                  <a:lnTo>
                    <a:pt x="1018" y="1882"/>
                  </a:lnTo>
                  <a:lnTo>
                    <a:pt x="1018" y="1882"/>
                  </a:lnTo>
                  <a:lnTo>
                    <a:pt x="1018" y="1882"/>
                  </a:lnTo>
                  <a:lnTo>
                    <a:pt x="1018" y="1882"/>
                  </a:lnTo>
                  <a:lnTo>
                    <a:pt x="1016" y="1882"/>
                  </a:lnTo>
                  <a:lnTo>
                    <a:pt x="1018" y="1879"/>
                  </a:lnTo>
                  <a:lnTo>
                    <a:pt x="1018" y="1879"/>
                  </a:lnTo>
                  <a:lnTo>
                    <a:pt x="1018" y="1879"/>
                  </a:lnTo>
                  <a:lnTo>
                    <a:pt x="1018" y="1879"/>
                  </a:lnTo>
                  <a:lnTo>
                    <a:pt x="1018" y="1877"/>
                  </a:lnTo>
                  <a:lnTo>
                    <a:pt x="1018" y="1877"/>
                  </a:lnTo>
                  <a:lnTo>
                    <a:pt x="1018" y="1877"/>
                  </a:lnTo>
                  <a:lnTo>
                    <a:pt x="1018" y="1879"/>
                  </a:lnTo>
                  <a:lnTo>
                    <a:pt x="1016" y="1879"/>
                  </a:lnTo>
                  <a:lnTo>
                    <a:pt x="1016" y="1879"/>
                  </a:lnTo>
                  <a:lnTo>
                    <a:pt x="1016" y="1879"/>
                  </a:lnTo>
                  <a:lnTo>
                    <a:pt x="1016" y="1877"/>
                  </a:lnTo>
                  <a:lnTo>
                    <a:pt x="1016" y="1877"/>
                  </a:lnTo>
                  <a:lnTo>
                    <a:pt x="1016" y="1877"/>
                  </a:lnTo>
                  <a:lnTo>
                    <a:pt x="1016" y="1877"/>
                  </a:lnTo>
                  <a:lnTo>
                    <a:pt x="1016" y="1875"/>
                  </a:lnTo>
                  <a:lnTo>
                    <a:pt x="1016" y="1875"/>
                  </a:lnTo>
                  <a:lnTo>
                    <a:pt x="1016" y="1875"/>
                  </a:lnTo>
                  <a:lnTo>
                    <a:pt x="1013" y="1875"/>
                  </a:lnTo>
                  <a:lnTo>
                    <a:pt x="1016" y="1872"/>
                  </a:lnTo>
                  <a:lnTo>
                    <a:pt x="1013" y="1872"/>
                  </a:lnTo>
                  <a:lnTo>
                    <a:pt x="1013" y="1870"/>
                  </a:lnTo>
                  <a:lnTo>
                    <a:pt x="1013" y="1870"/>
                  </a:lnTo>
                  <a:lnTo>
                    <a:pt x="1013" y="1868"/>
                  </a:lnTo>
                  <a:lnTo>
                    <a:pt x="1013" y="1868"/>
                  </a:lnTo>
                  <a:lnTo>
                    <a:pt x="1013" y="1870"/>
                  </a:lnTo>
                  <a:lnTo>
                    <a:pt x="1013" y="1870"/>
                  </a:lnTo>
                  <a:lnTo>
                    <a:pt x="1016" y="1872"/>
                  </a:lnTo>
                  <a:lnTo>
                    <a:pt x="1016" y="1872"/>
                  </a:lnTo>
                  <a:lnTo>
                    <a:pt x="1018" y="1872"/>
                  </a:lnTo>
                  <a:lnTo>
                    <a:pt x="1018" y="1872"/>
                  </a:lnTo>
                  <a:lnTo>
                    <a:pt x="1018" y="1872"/>
                  </a:lnTo>
                  <a:lnTo>
                    <a:pt x="1018" y="1870"/>
                  </a:lnTo>
                  <a:lnTo>
                    <a:pt x="1018" y="1870"/>
                  </a:lnTo>
                  <a:lnTo>
                    <a:pt x="1020" y="1870"/>
                  </a:lnTo>
                  <a:lnTo>
                    <a:pt x="1018" y="1872"/>
                  </a:lnTo>
                  <a:lnTo>
                    <a:pt x="1018" y="1875"/>
                  </a:lnTo>
                  <a:lnTo>
                    <a:pt x="1020" y="1875"/>
                  </a:lnTo>
                  <a:lnTo>
                    <a:pt x="1020" y="1875"/>
                  </a:lnTo>
                  <a:lnTo>
                    <a:pt x="1023" y="1875"/>
                  </a:lnTo>
                  <a:lnTo>
                    <a:pt x="1025" y="1875"/>
                  </a:lnTo>
                  <a:lnTo>
                    <a:pt x="1025" y="1875"/>
                  </a:lnTo>
                  <a:lnTo>
                    <a:pt x="1025" y="1872"/>
                  </a:lnTo>
                  <a:lnTo>
                    <a:pt x="1025" y="1872"/>
                  </a:lnTo>
                  <a:lnTo>
                    <a:pt x="1025" y="1872"/>
                  </a:lnTo>
                  <a:lnTo>
                    <a:pt x="1027" y="1872"/>
                  </a:lnTo>
                  <a:lnTo>
                    <a:pt x="1027" y="1872"/>
                  </a:lnTo>
                  <a:lnTo>
                    <a:pt x="1027" y="1872"/>
                  </a:lnTo>
                  <a:lnTo>
                    <a:pt x="1027" y="1870"/>
                  </a:lnTo>
                  <a:lnTo>
                    <a:pt x="1027" y="1870"/>
                  </a:lnTo>
                  <a:lnTo>
                    <a:pt x="1030" y="1870"/>
                  </a:lnTo>
                  <a:lnTo>
                    <a:pt x="1030" y="1868"/>
                  </a:lnTo>
                  <a:lnTo>
                    <a:pt x="1032" y="1868"/>
                  </a:lnTo>
                  <a:lnTo>
                    <a:pt x="1032" y="1870"/>
                  </a:lnTo>
                  <a:lnTo>
                    <a:pt x="1032" y="1870"/>
                  </a:lnTo>
                  <a:lnTo>
                    <a:pt x="1032" y="1872"/>
                  </a:lnTo>
                  <a:lnTo>
                    <a:pt x="1030" y="1872"/>
                  </a:lnTo>
                  <a:lnTo>
                    <a:pt x="1032" y="1872"/>
                  </a:lnTo>
                  <a:lnTo>
                    <a:pt x="1032" y="1875"/>
                  </a:lnTo>
                  <a:lnTo>
                    <a:pt x="1035" y="1872"/>
                  </a:lnTo>
                  <a:lnTo>
                    <a:pt x="1037" y="1875"/>
                  </a:lnTo>
                  <a:lnTo>
                    <a:pt x="1039" y="1875"/>
                  </a:lnTo>
                  <a:lnTo>
                    <a:pt x="1042" y="1875"/>
                  </a:lnTo>
                  <a:lnTo>
                    <a:pt x="1042" y="1872"/>
                  </a:lnTo>
                  <a:lnTo>
                    <a:pt x="1042" y="1872"/>
                  </a:lnTo>
                  <a:lnTo>
                    <a:pt x="1042" y="1872"/>
                  </a:lnTo>
                  <a:lnTo>
                    <a:pt x="1042" y="1870"/>
                  </a:lnTo>
                  <a:lnTo>
                    <a:pt x="1042" y="1870"/>
                  </a:lnTo>
                  <a:lnTo>
                    <a:pt x="1042" y="1868"/>
                  </a:lnTo>
                  <a:lnTo>
                    <a:pt x="1042" y="1868"/>
                  </a:lnTo>
                  <a:lnTo>
                    <a:pt x="1042" y="1865"/>
                  </a:lnTo>
                  <a:lnTo>
                    <a:pt x="1042" y="1865"/>
                  </a:lnTo>
                  <a:lnTo>
                    <a:pt x="1042" y="1863"/>
                  </a:lnTo>
                  <a:lnTo>
                    <a:pt x="1039" y="1863"/>
                  </a:lnTo>
                  <a:lnTo>
                    <a:pt x="1030" y="1863"/>
                  </a:lnTo>
                  <a:lnTo>
                    <a:pt x="1025" y="1863"/>
                  </a:lnTo>
                  <a:lnTo>
                    <a:pt x="1025" y="1863"/>
                  </a:lnTo>
                  <a:lnTo>
                    <a:pt x="1025" y="1861"/>
                  </a:lnTo>
                  <a:lnTo>
                    <a:pt x="1027" y="1861"/>
                  </a:lnTo>
                  <a:lnTo>
                    <a:pt x="1027" y="1861"/>
                  </a:lnTo>
                  <a:lnTo>
                    <a:pt x="1027" y="1861"/>
                  </a:lnTo>
                  <a:lnTo>
                    <a:pt x="1027" y="1861"/>
                  </a:lnTo>
                  <a:lnTo>
                    <a:pt x="1023" y="1858"/>
                  </a:lnTo>
                  <a:lnTo>
                    <a:pt x="1023" y="1858"/>
                  </a:lnTo>
                  <a:lnTo>
                    <a:pt x="1020" y="1856"/>
                  </a:lnTo>
                  <a:lnTo>
                    <a:pt x="1020" y="1853"/>
                  </a:lnTo>
                  <a:lnTo>
                    <a:pt x="1018" y="1853"/>
                  </a:lnTo>
                  <a:lnTo>
                    <a:pt x="1018" y="1853"/>
                  </a:lnTo>
                  <a:lnTo>
                    <a:pt x="1016" y="1851"/>
                  </a:lnTo>
                  <a:lnTo>
                    <a:pt x="1018" y="1851"/>
                  </a:lnTo>
                  <a:lnTo>
                    <a:pt x="1018" y="1849"/>
                  </a:lnTo>
                  <a:lnTo>
                    <a:pt x="1023" y="1849"/>
                  </a:lnTo>
                  <a:lnTo>
                    <a:pt x="1025" y="1849"/>
                  </a:lnTo>
                  <a:lnTo>
                    <a:pt x="1025" y="1849"/>
                  </a:lnTo>
                  <a:lnTo>
                    <a:pt x="1030" y="1851"/>
                  </a:lnTo>
                  <a:lnTo>
                    <a:pt x="1030" y="1851"/>
                  </a:lnTo>
                  <a:lnTo>
                    <a:pt x="1032" y="1851"/>
                  </a:lnTo>
                  <a:lnTo>
                    <a:pt x="1032" y="1849"/>
                  </a:lnTo>
                  <a:lnTo>
                    <a:pt x="1032" y="1849"/>
                  </a:lnTo>
                  <a:lnTo>
                    <a:pt x="1030" y="1846"/>
                  </a:lnTo>
                  <a:lnTo>
                    <a:pt x="1030" y="1846"/>
                  </a:lnTo>
                  <a:lnTo>
                    <a:pt x="1030" y="1844"/>
                  </a:lnTo>
                  <a:lnTo>
                    <a:pt x="1030" y="1844"/>
                  </a:lnTo>
                  <a:lnTo>
                    <a:pt x="1030" y="1844"/>
                  </a:lnTo>
                  <a:lnTo>
                    <a:pt x="1030" y="1844"/>
                  </a:lnTo>
                  <a:lnTo>
                    <a:pt x="1030" y="1844"/>
                  </a:lnTo>
                  <a:lnTo>
                    <a:pt x="1032" y="1844"/>
                  </a:lnTo>
                  <a:lnTo>
                    <a:pt x="1037" y="1846"/>
                  </a:lnTo>
                  <a:lnTo>
                    <a:pt x="1042" y="1846"/>
                  </a:lnTo>
                  <a:lnTo>
                    <a:pt x="1046" y="1846"/>
                  </a:lnTo>
                  <a:lnTo>
                    <a:pt x="1049" y="1846"/>
                  </a:lnTo>
                  <a:lnTo>
                    <a:pt x="1051" y="1849"/>
                  </a:lnTo>
                  <a:lnTo>
                    <a:pt x="1058" y="1849"/>
                  </a:lnTo>
                  <a:lnTo>
                    <a:pt x="1061" y="1849"/>
                  </a:lnTo>
                  <a:lnTo>
                    <a:pt x="1063" y="1846"/>
                  </a:lnTo>
                  <a:lnTo>
                    <a:pt x="1063" y="1846"/>
                  </a:lnTo>
                  <a:lnTo>
                    <a:pt x="1061" y="1846"/>
                  </a:lnTo>
                  <a:lnTo>
                    <a:pt x="1061" y="1846"/>
                  </a:lnTo>
                  <a:lnTo>
                    <a:pt x="1061" y="1844"/>
                  </a:lnTo>
                  <a:lnTo>
                    <a:pt x="1063" y="1844"/>
                  </a:lnTo>
                  <a:lnTo>
                    <a:pt x="1065" y="1844"/>
                  </a:lnTo>
                  <a:lnTo>
                    <a:pt x="1068" y="1842"/>
                  </a:lnTo>
                  <a:lnTo>
                    <a:pt x="1068" y="1839"/>
                  </a:lnTo>
                  <a:lnTo>
                    <a:pt x="1068" y="1837"/>
                  </a:lnTo>
                  <a:lnTo>
                    <a:pt x="1070" y="1837"/>
                  </a:lnTo>
                  <a:lnTo>
                    <a:pt x="1070" y="1837"/>
                  </a:lnTo>
                  <a:lnTo>
                    <a:pt x="1072" y="1834"/>
                  </a:lnTo>
                  <a:lnTo>
                    <a:pt x="1072" y="1834"/>
                  </a:lnTo>
                  <a:lnTo>
                    <a:pt x="1072" y="1832"/>
                  </a:lnTo>
                  <a:lnTo>
                    <a:pt x="1075" y="1832"/>
                  </a:lnTo>
                  <a:lnTo>
                    <a:pt x="1082" y="1832"/>
                  </a:lnTo>
                  <a:lnTo>
                    <a:pt x="1084" y="1832"/>
                  </a:lnTo>
                  <a:lnTo>
                    <a:pt x="1084" y="1830"/>
                  </a:lnTo>
                  <a:lnTo>
                    <a:pt x="1084" y="1830"/>
                  </a:lnTo>
                  <a:lnTo>
                    <a:pt x="1087" y="1830"/>
                  </a:lnTo>
                  <a:lnTo>
                    <a:pt x="1087" y="1830"/>
                  </a:lnTo>
                  <a:lnTo>
                    <a:pt x="1087" y="1830"/>
                  </a:lnTo>
                  <a:lnTo>
                    <a:pt x="1087" y="1827"/>
                  </a:lnTo>
                  <a:lnTo>
                    <a:pt x="1087" y="1827"/>
                  </a:lnTo>
                  <a:lnTo>
                    <a:pt x="1084" y="1827"/>
                  </a:lnTo>
                  <a:lnTo>
                    <a:pt x="1084" y="1827"/>
                  </a:lnTo>
                  <a:lnTo>
                    <a:pt x="1087" y="1827"/>
                  </a:lnTo>
                  <a:lnTo>
                    <a:pt x="1087" y="1825"/>
                  </a:lnTo>
                  <a:lnTo>
                    <a:pt x="1087" y="1825"/>
                  </a:lnTo>
                  <a:lnTo>
                    <a:pt x="1087" y="1825"/>
                  </a:lnTo>
                  <a:lnTo>
                    <a:pt x="1087" y="1825"/>
                  </a:lnTo>
                  <a:lnTo>
                    <a:pt x="1087" y="1823"/>
                  </a:lnTo>
                  <a:lnTo>
                    <a:pt x="1087" y="1823"/>
                  </a:lnTo>
                  <a:lnTo>
                    <a:pt x="1089" y="1823"/>
                  </a:lnTo>
                  <a:lnTo>
                    <a:pt x="1089" y="1820"/>
                  </a:lnTo>
                  <a:lnTo>
                    <a:pt x="1089" y="1820"/>
                  </a:lnTo>
                  <a:lnTo>
                    <a:pt x="1089" y="1820"/>
                  </a:lnTo>
                  <a:lnTo>
                    <a:pt x="1087" y="1820"/>
                  </a:lnTo>
                  <a:lnTo>
                    <a:pt x="1087" y="1818"/>
                  </a:lnTo>
                  <a:lnTo>
                    <a:pt x="1087" y="1818"/>
                  </a:lnTo>
                  <a:lnTo>
                    <a:pt x="1089" y="1818"/>
                  </a:lnTo>
                  <a:lnTo>
                    <a:pt x="1087" y="1816"/>
                  </a:lnTo>
                  <a:lnTo>
                    <a:pt x="1087" y="1813"/>
                  </a:lnTo>
                  <a:lnTo>
                    <a:pt x="1087" y="1813"/>
                  </a:lnTo>
                  <a:lnTo>
                    <a:pt x="1087" y="1813"/>
                  </a:lnTo>
                  <a:lnTo>
                    <a:pt x="1087" y="1813"/>
                  </a:lnTo>
                  <a:lnTo>
                    <a:pt x="1087" y="1811"/>
                  </a:lnTo>
                  <a:lnTo>
                    <a:pt x="1087" y="1811"/>
                  </a:lnTo>
                  <a:lnTo>
                    <a:pt x="1084" y="1811"/>
                  </a:lnTo>
                  <a:lnTo>
                    <a:pt x="1084" y="1811"/>
                  </a:lnTo>
                  <a:lnTo>
                    <a:pt x="1084" y="1808"/>
                  </a:lnTo>
                  <a:lnTo>
                    <a:pt x="1084" y="1808"/>
                  </a:lnTo>
                  <a:lnTo>
                    <a:pt x="1084" y="1811"/>
                  </a:lnTo>
                  <a:lnTo>
                    <a:pt x="1084" y="1811"/>
                  </a:lnTo>
                  <a:lnTo>
                    <a:pt x="1084" y="1808"/>
                  </a:lnTo>
                  <a:lnTo>
                    <a:pt x="1084" y="1808"/>
                  </a:lnTo>
                  <a:lnTo>
                    <a:pt x="1084" y="1808"/>
                  </a:lnTo>
                  <a:lnTo>
                    <a:pt x="1084" y="1808"/>
                  </a:lnTo>
                  <a:lnTo>
                    <a:pt x="1084" y="1806"/>
                  </a:lnTo>
                  <a:lnTo>
                    <a:pt x="1084" y="1806"/>
                  </a:lnTo>
                  <a:lnTo>
                    <a:pt x="1084" y="1806"/>
                  </a:lnTo>
                  <a:lnTo>
                    <a:pt x="1084" y="1804"/>
                  </a:lnTo>
                  <a:lnTo>
                    <a:pt x="1084" y="1804"/>
                  </a:lnTo>
                  <a:lnTo>
                    <a:pt x="1084" y="1804"/>
                  </a:lnTo>
                  <a:lnTo>
                    <a:pt x="1084" y="1801"/>
                  </a:lnTo>
                  <a:lnTo>
                    <a:pt x="1084" y="1801"/>
                  </a:lnTo>
                  <a:lnTo>
                    <a:pt x="1082" y="1801"/>
                  </a:lnTo>
                  <a:lnTo>
                    <a:pt x="1082" y="1801"/>
                  </a:lnTo>
                  <a:lnTo>
                    <a:pt x="1082" y="1799"/>
                  </a:lnTo>
                  <a:lnTo>
                    <a:pt x="1082" y="1799"/>
                  </a:lnTo>
                  <a:lnTo>
                    <a:pt x="1082" y="1797"/>
                  </a:lnTo>
                  <a:lnTo>
                    <a:pt x="1084" y="1797"/>
                  </a:lnTo>
                  <a:lnTo>
                    <a:pt x="1084" y="1797"/>
                  </a:lnTo>
                  <a:lnTo>
                    <a:pt x="1084" y="1794"/>
                  </a:lnTo>
                  <a:lnTo>
                    <a:pt x="1082" y="1794"/>
                  </a:lnTo>
                  <a:lnTo>
                    <a:pt x="1080" y="1794"/>
                  </a:lnTo>
                  <a:lnTo>
                    <a:pt x="1077" y="1794"/>
                  </a:lnTo>
                  <a:lnTo>
                    <a:pt x="1075" y="1792"/>
                  </a:lnTo>
                  <a:lnTo>
                    <a:pt x="1072" y="1792"/>
                  </a:lnTo>
                  <a:lnTo>
                    <a:pt x="1072" y="1792"/>
                  </a:lnTo>
                  <a:lnTo>
                    <a:pt x="1072" y="1792"/>
                  </a:lnTo>
                  <a:lnTo>
                    <a:pt x="1070" y="1790"/>
                  </a:lnTo>
                  <a:lnTo>
                    <a:pt x="1072" y="1790"/>
                  </a:lnTo>
                  <a:lnTo>
                    <a:pt x="1077" y="1792"/>
                  </a:lnTo>
                  <a:lnTo>
                    <a:pt x="1077" y="1792"/>
                  </a:lnTo>
                  <a:lnTo>
                    <a:pt x="1080" y="1792"/>
                  </a:lnTo>
                  <a:lnTo>
                    <a:pt x="1072" y="1790"/>
                  </a:lnTo>
                  <a:lnTo>
                    <a:pt x="1070" y="1787"/>
                  </a:lnTo>
                  <a:lnTo>
                    <a:pt x="1070" y="1787"/>
                  </a:lnTo>
                  <a:lnTo>
                    <a:pt x="1068" y="1787"/>
                  </a:lnTo>
                  <a:lnTo>
                    <a:pt x="1068" y="1787"/>
                  </a:lnTo>
                  <a:lnTo>
                    <a:pt x="1068" y="1787"/>
                  </a:lnTo>
                  <a:lnTo>
                    <a:pt x="1068" y="1787"/>
                  </a:lnTo>
                  <a:lnTo>
                    <a:pt x="1065" y="1787"/>
                  </a:lnTo>
                  <a:lnTo>
                    <a:pt x="1065" y="1787"/>
                  </a:lnTo>
                  <a:lnTo>
                    <a:pt x="1063" y="1785"/>
                  </a:lnTo>
                  <a:lnTo>
                    <a:pt x="1063" y="1785"/>
                  </a:lnTo>
                  <a:lnTo>
                    <a:pt x="1056" y="1785"/>
                  </a:lnTo>
                  <a:lnTo>
                    <a:pt x="1056" y="1785"/>
                  </a:lnTo>
                  <a:lnTo>
                    <a:pt x="1056" y="1787"/>
                  </a:lnTo>
                  <a:lnTo>
                    <a:pt x="1054" y="1787"/>
                  </a:lnTo>
                  <a:lnTo>
                    <a:pt x="1054" y="1787"/>
                  </a:lnTo>
                  <a:lnTo>
                    <a:pt x="1054" y="1785"/>
                  </a:lnTo>
                  <a:lnTo>
                    <a:pt x="1054" y="1785"/>
                  </a:lnTo>
                  <a:lnTo>
                    <a:pt x="1054" y="1785"/>
                  </a:lnTo>
                  <a:lnTo>
                    <a:pt x="1054" y="1782"/>
                  </a:lnTo>
                  <a:lnTo>
                    <a:pt x="1049" y="1780"/>
                  </a:lnTo>
                  <a:lnTo>
                    <a:pt x="1046" y="1780"/>
                  </a:lnTo>
                  <a:lnTo>
                    <a:pt x="1046" y="1780"/>
                  </a:lnTo>
                  <a:lnTo>
                    <a:pt x="1044" y="1780"/>
                  </a:lnTo>
                  <a:lnTo>
                    <a:pt x="1044" y="1778"/>
                  </a:lnTo>
                  <a:lnTo>
                    <a:pt x="1044" y="1778"/>
                  </a:lnTo>
                  <a:lnTo>
                    <a:pt x="1042" y="1778"/>
                  </a:lnTo>
                  <a:lnTo>
                    <a:pt x="1042" y="1775"/>
                  </a:lnTo>
                  <a:lnTo>
                    <a:pt x="1042" y="1775"/>
                  </a:lnTo>
                  <a:lnTo>
                    <a:pt x="1042" y="1775"/>
                  </a:lnTo>
                  <a:lnTo>
                    <a:pt x="1042" y="1773"/>
                  </a:lnTo>
                  <a:lnTo>
                    <a:pt x="1042" y="1773"/>
                  </a:lnTo>
                  <a:lnTo>
                    <a:pt x="1042" y="1773"/>
                  </a:lnTo>
                  <a:lnTo>
                    <a:pt x="1039" y="1771"/>
                  </a:lnTo>
                  <a:lnTo>
                    <a:pt x="1035" y="1768"/>
                  </a:lnTo>
                  <a:lnTo>
                    <a:pt x="1035" y="1768"/>
                  </a:lnTo>
                  <a:lnTo>
                    <a:pt x="1032" y="1768"/>
                  </a:lnTo>
                  <a:lnTo>
                    <a:pt x="1030" y="1771"/>
                  </a:lnTo>
                  <a:lnTo>
                    <a:pt x="1027" y="1771"/>
                  </a:lnTo>
                  <a:lnTo>
                    <a:pt x="1027" y="1773"/>
                  </a:lnTo>
                  <a:lnTo>
                    <a:pt x="1025" y="1775"/>
                  </a:lnTo>
                  <a:lnTo>
                    <a:pt x="1025" y="1775"/>
                  </a:lnTo>
                  <a:lnTo>
                    <a:pt x="1025" y="1775"/>
                  </a:lnTo>
                  <a:lnTo>
                    <a:pt x="1023" y="1775"/>
                  </a:lnTo>
                  <a:lnTo>
                    <a:pt x="1023" y="1778"/>
                  </a:lnTo>
                  <a:lnTo>
                    <a:pt x="1023" y="1778"/>
                  </a:lnTo>
                  <a:lnTo>
                    <a:pt x="1020" y="1778"/>
                  </a:lnTo>
                  <a:lnTo>
                    <a:pt x="1018" y="1780"/>
                  </a:lnTo>
                  <a:lnTo>
                    <a:pt x="1018" y="1780"/>
                  </a:lnTo>
                  <a:lnTo>
                    <a:pt x="1020" y="1782"/>
                  </a:lnTo>
                  <a:lnTo>
                    <a:pt x="1018" y="1785"/>
                  </a:lnTo>
                  <a:lnTo>
                    <a:pt x="1018" y="1785"/>
                  </a:lnTo>
                  <a:lnTo>
                    <a:pt x="1018" y="1785"/>
                  </a:lnTo>
                  <a:lnTo>
                    <a:pt x="1016" y="1782"/>
                  </a:lnTo>
                  <a:lnTo>
                    <a:pt x="1013" y="1782"/>
                  </a:lnTo>
                  <a:lnTo>
                    <a:pt x="1013" y="1782"/>
                  </a:lnTo>
                  <a:lnTo>
                    <a:pt x="1013" y="1785"/>
                  </a:lnTo>
                  <a:lnTo>
                    <a:pt x="1013" y="1785"/>
                  </a:lnTo>
                  <a:lnTo>
                    <a:pt x="1013" y="1785"/>
                  </a:lnTo>
                  <a:lnTo>
                    <a:pt x="1013" y="1785"/>
                  </a:lnTo>
                  <a:lnTo>
                    <a:pt x="1013" y="1785"/>
                  </a:lnTo>
                  <a:lnTo>
                    <a:pt x="1013" y="1785"/>
                  </a:lnTo>
                  <a:lnTo>
                    <a:pt x="1011" y="1785"/>
                  </a:lnTo>
                  <a:lnTo>
                    <a:pt x="1011" y="1785"/>
                  </a:lnTo>
                  <a:lnTo>
                    <a:pt x="1011" y="1787"/>
                  </a:lnTo>
                  <a:lnTo>
                    <a:pt x="1009" y="1787"/>
                  </a:lnTo>
                  <a:lnTo>
                    <a:pt x="1009" y="1787"/>
                  </a:lnTo>
                  <a:lnTo>
                    <a:pt x="1006" y="1785"/>
                  </a:lnTo>
                  <a:lnTo>
                    <a:pt x="1006" y="1785"/>
                  </a:lnTo>
                  <a:lnTo>
                    <a:pt x="1011" y="1782"/>
                  </a:lnTo>
                  <a:lnTo>
                    <a:pt x="1011" y="1780"/>
                  </a:lnTo>
                  <a:lnTo>
                    <a:pt x="1013" y="1780"/>
                  </a:lnTo>
                  <a:lnTo>
                    <a:pt x="1013" y="1778"/>
                  </a:lnTo>
                  <a:lnTo>
                    <a:pt x="1013" y="1778"/>
                  </a:lnTo>
                  <a:lnTo>
                    <a:pt x="1013" y="1775"/>
                  </a:lnTo>
                  <a:lnTo>
                    <a:pt x="1013" y="1775"/>
                  </a:lnTo>
                  <a:lnTo>
                    <a:pt x="1016" y="1778"/>
                  </a:lnTo>
                  <a:lnTo>
                    <a:pt x="1016" y="1778"/>
                  </a:lnTo>
                  <a:lnTo>
                    <a:pt x="1016" y="1778"/>
                  </a:lnTo>
                  <a:lnTo>
                    <a:pt x="1018" y="1775"/>
                  </a:lnTo>
                  <a:lnTo>
                    <a:pt x="1020" y="1775"/>
                  </a:lnTo>
                  <a:lnTo>
                    <a:pt x="1020" y="1775"/>
                  </a:lnTo>
                  <a:lnTo>
                    <a:pt x="1018" y="1775"/>
                  </a:lnTo>
                  <a:lnTo>
                    <a:pt x="1018" y="1775"/>
                  </a:lnTo>
                  <a:lnTo>
                    <a:pt x="1018" y="1773"/>
                  </a:lnTo>
                  <a:lnTo>
                    <a:pt x="1020" y="1771"/>
                  </a:lnTo>
                  <a:lnTo>
                    <a:pt x="1020" y="1771"/>
                  </a:lnTo>
                  <a:lnTo>
                    <a:pt x="1023" y="1771"/>
                  </a:lnTo>
                  <a:lnTo>
                    <a:pt x="1020" y="1771"/>
                  </a:lnTo>
                  <a:lnTo>
                    <a:pt x="1018" y="1768"/>
                  </a:lnTo>
                  <a:lnTo>
                    <a:pt x="1018" y="1768"/>
                  </a:lnTo>
                  <a:lnTo>
                    <a:pt x="1016" y="1768"/>
                  </a:lnTo>
                  <a:lnTo>
                    <a:pt x="1016" y="1768"/>
                  </a:lnTo>
                  <a:lnTo>
                    <a:pt x="1016" y="1768"/>
                  </a:lnTo>
                  <a:lnTo>
                    <a:pt x="1013" y="1768"/>
                  </a:lnTo>
                  <a:lnTo>
                    <a:pt x="1009" y="1768"/>
                  </a:lnTo>
                  <a:lnTo>
                    <a:pt x="1009" y="1768"/>
                  </a:lnTo>
                  <a:lnTo>
                    <a:pt x="1009" y="1763"/>
                  </a:lnTo>
                  <a:lnTo>
                    <a:pt x="1006" y="1763"/>
                  </a:lnTo>
                  <a:lnTo>
                    <a:pt x="1004" y="1761"/>
                  </a:lnTo>
                  <a:lnTo>
                    <a:pt x="1004" y="1761"/>
                  </a:lnTo>
                  <a:lnTo>
                    <a:pt x="1001" y="1763"/>
                  </a:lnTo>
                  <a:lnTo>
                    <a:pt x="1001" y="1766"/>
                  </a:lnTo>
                  <a:lnTo>
                    <a:pt x="1001" y="1766"/>
                  </a:lnTo>
                  <a:lnTo>
                    <a:pt x="999" y="1766"/>
                  </a:lnTo>
                  <a:lnTo>
                    <a:pt x="994" y="1761"/>
                  </a:lnTo>
                  <a:lnTo>
                    <a:pt x="987" y="1761"/>
                  </a:lnTo>
                  <a:lnTo>
                    <a:pt x="985" y="1759"/>
                  </a:lnTo>
                  <a:lnTo>
                    <a:pt x="980" y="1759"/>
                  </a:lnTo>
                  <a:lnTo>
                    <a:pt x="980" y="1759"/>
                  </a:lnTo>
                  <a:lnTo>
                    <a:pt x="978" y="1756"/>
                  </a:lnTo>
                  <a:lnTo>
                    <a:pt x="978" y="1756"/>
                  </a:lnTo>
                  <a:lnTo>
                    <a:pt x="975" y="1756"/>
                  </a:lnTo>
                  <a:lnTo>
                    <a:pt x="971" y="1752"/>
                  </a:lnTo>
                  <a:lnTo>
                    <a:pt x="968" y="1752"/>
                  </a:lnTo>
                  <a:lnTo>
                    <a:pt x="966" y="1754"/>
                  </a:lnTo>
                  <a:lnTo>
                    <a:pt x="966" y="1754"/>
                  </a:lnTo>
                  <a:lnTo>
                    <a:pt x="966" y="1754"/>
                  </a:lnTo>
                  <a:lnTo>
                    <a:pt x="966" y="1754"/>
                  </a:lnTo>
                  <a:lnTo>
                    <a:pt x="966" y="1754"/>
                  </a:lnTo>
                  <a:lnTo>
                    <a:pt x="966" y="1756"/>
                  </a:lnTo>
                  <a:lnTo>
                    <a:pt x="968" y="1759"/>
                  </a:lnTo>
                  <a:lnTo>
                    <a:pt x="971" y="1761"/>
                  </a:lnTo>
                  <a:lnTo>
                    <a:pt x="971" y="1761"/>
                  </a:lnTo>
                  <a:lnTo>
                    <a:pt x="971" y="1761"/>
                  </a:lnTo>
                  <a:lnTo>
                    <a:pt x="973" y="1761"/>
                  </a:lnTo>
                  <a:lnTo>
                    <a:pt x="973" y="1761"/>
                  </a:lnTo>
                  <a:lnTo>
                    <a:pt x="975" y="1761"/>
                  </a:lnTo>
                  <a:lnTo>
                    <a:pt x="975" y="1763"/>
                  </a:lnTo>
                  <a:lnTo>
                    <a:pt x="973" y="1763"/>
                  </a:lnTo>
                  <a:lnTo>
                    <a:pt x="973" y="1763"/>
                  </a:lnTo>
                  <a:lnTo>
                    <a:pt x="971" y="1763"/>
                  </a:lnTo>
                  <a:lnTo>
                    <a:pt x="968" y="1763"/>
                  </a:lnTo>
                  <a:lnTo>
                    <a:pt x="968" y="1763"/>
                  </a:lnTo>
                  <a:lnTo>
                    <a:pt x="971" y="1763"/>
                  </a:lnTo>
                  <a:lnTo>
                    <a:pt x="971" y="1766"/>
                  </a:lnTo>
                  <a:lnTo>
                    <a:pt x="971" y="1766"/>
                  </a:lnTo>
                  <a:lnTo>
                    <a:pt x="971" y="1766"/>
                  </a:lnTo>
                  <a:lnTo>
                    <a:pt x="968" y="1763"/>
                  </a:lnTo>
                  <a:lnTo>
                    <a:pt x="966" y="1763"/>
                  </a:lnTo>
                  <a:lnTo>
                    <a:pt x="964" y="1763"/>
                  </a:lnTo>
                  <a:lnTo>
                    <a:pt x="964" y="1763"/>
                  </a:lnTo>
                  <a:lnTo>
                    <a:pt x="959" y="1761"/>
                  </a:lnTo>
                  <a:lnTo>
                    <a:pt x="959" y="1761"/>
                  </a:lnTo>
                  <a:lnTo>
                    <a:pt x="956" y="1759"/>
                  </a:lnTo>
                  <a:lnTo>
                    <a:pt x="956" y="1759"/>
                  </a:lnTo>
                  <a:lnTo>
                    <a:pt x="956" y="1756"/>
                  </a:lnTo>
                  <a:lnTo>
                    <a:pt x="956" y="1756"/>
                  </a:lnTo>
                  <a:lnTo>
                    <a:pt x="956" y="1754"/>
                  </a:lnTo>
                  <a:lnTo>
                    <a:pt x="954" y="1754"/>
                  </a:lnTo>
                  <a:lnTo>
                    <a:pt x="954" y="1754"/>
                  </a:lnTo>
                  <a:lnTo>
                    <a:pt x="954" y="1754"/>
                  </a:lnTo>
                  <a:lnTo>
                    <a:pt x="952" y="1754"/>
                  </a:lnTo>
                  <a:lnTo>
                    <a:pt x="952" y="1754"/>
                  </a:lnTo>
                  <a:lnTo>
                    <a:pt x="952" y="1752"/>
                  </a:lnTo>
                  <a:lnTo>
                    <a:pt x="952" y="1752"/>
                  </a:lnTo>
                  <a:lnTo>
                    <a:pt x="952" y="1752"/>
                  </a:lnTo>
                  <a:lnTo>
                    <a:pt x="959" y="1752"/>
                  </a:lnTo>
                  <a:lnTo>
                    <a:pt x="961" y="1749"/>
                  </a:lnTo>
                  <a:lnTo>
                    <a:pt x="961" y="1749"/>
                  </a:lnTo>
                  <a:lnTo>
                    <a:pt x="959" y="1749"/>
                  </a:lnTo>
                  <a:lnTo>
                    <a:pt x="959" y="1749"/>
                  </a:lnTo>
                  <a:lnTo>
                    <a:pt x="959" y="1749"/>
                  </a:lnTo>
                  <a:lnTo>
                    <a:pt x="961" y="1747"/>
                  </a:lnTo>
                  <a:lnTo>
                    <a:pt x="961" y="1747"/>
                  </a:lnTo>
                  <a:lnTo>
                    <a:pt x="961" y="1747"/>
                  </a:lnTo>
                  <a:lnTo>
                    <a:pt x="959" y="1747"/>
                  </a:lnTo>
                  <a:lnTo>
                    <a:pt x="959" y="1747"/>
                  </a:lnTo>
                  <a:lnTo>
                    <a:pt x="959" y="1745"/>
                  </a:lnTo>
                  <a:lnTo>
                    <a:pt x="956" y="1742"/>
                  </a:lnTo>
                  <a:lnTo>
                    <a:pt x="956" y="1742"/>
                  </a:lnTo>
                  <a:lnTo>
                    <a:pt x="956" y="1742"/>
                  </a:lnTo>
                  <a:lnTo>
                    <a:pt x="954" y="1740"/>
                  </a:lnTo>
                  <a:lnTo>
                    <a:pt x="954" y="1740"/>
                  </a:lnTo>
                  <a:lnTo>
                    <a:pt x="954" y="1737"/>
                  </a:lnTo>
                  <a:lnTo>
                    <a:pt x="954" y="1737"/>
                  </a:lnTo>
                  <a:lnTo>
                    <a:pt x="954" y="1737"/>
                  </a:lnTo>
                  <a:lnTo>
                    <a:pt x="954" y="1737"/>
                  </a:lnTo>
                  <a:lnTo>
                    <a:pt x="949" y="1733"/>
                  </a:lnTo>
                  <a:lnTo>
                    <a:pt x="952" y="1733"/>
                  </a:lnTo>
                  <a:lnTo>
                    <a:pt x="952" y="1733"/>
                  </a:lnTo>
                  <a:lnTo>
                    <a:pt x="952" y="1735"/>
                  </a:lnTo>
                  <a:lnTo>
                    <a:pt x="954" y="1735"/>
                  </a:lnTo>
                  <a:lnTo>
                    <a:pt x="956" y="1735"/>
                  </a:lnTo>
                  <a:lnTo>
                    <a:pt x="956" y="1735"/>
                  </a:lnTo>
                  <a:lnTo>
                    <a:pt x="956" y="1735"/>
                  </a:lnTo>
                  <a:lnTo>
                    <a:pt x="956" y="1740"/>
                  </a:lnTo>
                  <a:lnTo>
                    <a:pt x="956" y="1740"/>
                  </a:lnTo>
                  <a:lnTo>
                    <a:pt x="959" y="1742"/>
                  </a:lnTo>
                  <a:lnTo>
                    <a:pt x="959" y="1742"/>
                  </a:lnTo>
                  <a:lnTo>
                    <a:pt x="961" y="1742"/>
                  </a:lnTo>
                  <a:lnTo>
                    <a:pt x="961" y="1745"/>
                  </a:lnTo>
                  <a:lnTo>
                    <a:pt x="964" y="1747"/>
                  </a:lnTo>
                  <a:lnTo>
                    <a:pt x="966" y="1747"/>
                  </a:lnTo>
                  <a:lnTo>
                    <a:pt x="966" y="1747"/>
                  </a:lnTo>
                  <a:lnTo>
                    <a:pt x="968" y="1747"/>
                  </a:lnTo>
                  <a:lnTo>
                    <a:pt x="971" y="1749"/>
                  </a:lnTo>
                  <a:lnTo>
                    <a:pt x="978" y="1752"/>
                  </a:lnTo>
                  <a:lnTo>
                    <a:pt x="978" y="1752"/>
                  </a:lnTo>
                  <a:lnTo>
                    <a:pt x="980" y="1754"/>
                  </a:lnTo>
                  <a:lnTo>
                    <a:pt x="980" y="1754"/>
                  </a:lnTo>
                  <a:lnTo>
                    <a:pt x="985" y="1754"/>
                  </a:lnTo>
                  <a:lnTo>
                    <a:pt x="985" y="1754"/>
                  </a:lnTo>
                  <a:lnTo>
                    <a:pt x="985" y="1754"/>
                  </a:lnTo>
                  <a:lnTo>
                    <a:pt x="987" y="1754"/>
                  </a:lnTo>
                  <a:lnTo>
                    <a:pt x="987" y="1756"/>
                  </a:lnTo>
                  <a:lnTo>
                    <a:pt x="987" y="1756"/>
                  </a:lnTo>
                  <a:lnTo>
                    <a:pt x="990" y="1756"/>
                  </a:lnTo>
                  <a:lnTo>
                    <a:pt x="990" y="1756"/>
                  </a:lnTo>
                  <a:lnTo>
                    <a:pt x="990" y="1756"/>
                  </a:lnTo>
                  <a:lnTo>
                    <a:pt x="992" y="1756"/>
                  </a:lnTo>
                  <a:lnTo>
                    <a:pt x="994" y="1756"/>
                  </a:lnTo>
                  <a:lnTo>
                    <a:pt x="994" y="1759"/>
                  </a:lnTo>
                  <a:lnTo>
                    <a:pt x="1004" y="1761"/>
                  </a:lnTo>
                  <a:lnTo>
                    <a:pt x="1006" y="1761"/>
                  </a:lnTo>
                  <a:lnTo>
                    <a:pt x="1009" y="1763"/>
                  </a:lnTo>
                  <a:lnTo>
                    <a:pt x="1011" y="1766"/>
                  </a:lnTo>
                  <a:lnTo>
                    <a:pt x="1013" y="1763"/>
                  </a:lnTo>
                  <a:lnTo>
                    <a:pt x="1018" y="1766"/>
                  </a:lnTo>
                  <a:lnTo>
                    <a:pt x="1018" y="1766"/>
                  </a:lnTo>
                  <a:lnTo>
                    <a:pt x="1020" y="1766"/>
                  </a:lnTo>
                  <a:lnTo>
                    <a:pt x="1020" y="1766"/>
                  </a:lnTo>
                  <a:lnTo>
                    <a:pt x="1023" y="1766"/>
                  </a:lnTo>
                  <a:lnTo>
                    <a:pt x="1023" y="1766"/>
                  </a:lnTo>
                  <a:lnTo>
                    <a:pt x="1023" y="1766"/>
                  </a:lnTo>
                  <a:lnTo>
                    <a:pt x="1023" y="1763"/>
                  </a:lnTo>
                  <a:lnTo>
                    <a:pt x="1023" y="1763"/>
                  </a:lnTo>
                  <a:lnTo>
                    <a:pt x="1025" y="1763"/>
                  </a:lnTo>
                  <a:lnTo>
                    <a:pt x="1025" y="1763"/>
                  </a:lnTo>
                  <a:lnTo>
                    <a:pt x="1025" y="1763"/>
                  </a:lnTo>
                  <a:lnTo>
                    <a:pt x="1025" y="1761"/>
                  </a:lnTo>
                  <a:lnTo>
                    <a:pt x="1025" y="1761"/>
                  </a:lnTo>
                  <a:lnTo>
                    <a:pt x="1025" y="1761"/>
                  </a:lnTo>
                  <a:lnTo>
                    <a:pt x="1025" y="1759"/>
                  </a:lnTo>
                  <a:lnTo>
                    <a:pt x="1025" y="1759"/>
                  </a:lnTo>
                  <a:lnTo>
                    <a:pt x="1030" y="1761"/>
                  </a:lnTo>
                  <a:lnTo>
                    <a:pt x="1030" y="1761"/>
                  </a:lnTo>
                  <a:lnTo>
                    <a:pt x="1027" y="1761"/>
                  </a:lnTo>
                  <a:lnTo>
                    <a:pt x="1025" y="1763"/>
                  </a:lnTo>
                  <a:lnTo>
                    <a:pt x="1027" y="1766"/>
                  </a:lnTo>
                  <a:lnTo>
                    <a:pt x="1030" y="1766"/>
                  </a:lnTo>
                  <a:lnTo>
                    <a:pt x="1037" y="1766"/>
                  </a:lnTo>
                  <a:lnTo>
                    <a:pt x="1037" y="1763"/>
                  </a:lnTo>
                  <a:lnTo>
                    <a:pt x="1037" y="1763"/>
                  </a:lnTo>
                  <a:lnTo>
                    <a:pt x="1037" y="1761"/>
                  </a:lnTo>
                  <a:lnTo>
                    <a:pt x="1039" y="1761"/>
                  </a:lnTo>
                  <a:lnTo>
                    <a:pt x="1039" y="1763"/>
                  </a:lnTo>
                  <a:lnTo>
                    <a:pt x="1039" y="1763"/>
                  </a:lnTo>
                  <a:lnTo>
                    <a:pt x="1039" y="1766"/>
                  </a:lnTo>
                  <a:lnTo>
                    <a:pt x="1039" y="1766"/>
                  </a:lnTo>
                  <a:lnTo>
                    <a:pt x="1039" y="1766"/>
                  </a:lnTo>
                  <a:lnTo>
                    <a:pt x="1039" y="1766"/>
                  </a:lnTo>
                  <a:lnTo>
                    <a:pt x="1039" y="1766"/>
                  </a:lnTo>
                  <a:lnTo>
                    <a:pt x="1042" y="1766"/>
                  </a:lnTo>
                  <a:lnTo>
                    <a:pt x="1044" y="1766"/>
                  </a:lnTo>
                  <a:lnTo>
                    <a:pt x="1044" y="1766"/>
                  </a:lnTo>
                  <a:lnTo>
                    <a:pt x="1044" y="1766"/>
                  </a:lnTo>
                  <a:lnTo>
                    <a:pt x="1046" y="1766"/>
                  </a:lnTo>
                  <a:lnTo>
                    <a:pt x="1051" y="1768"/>
                  </a:lnTo>
                  <a:lnTo>
                    <a:pt x="1054" y="1768"/>
                  </a:lnTo>
                  <a:lnTo>
                    <a:pt x="1054" y="1768"/>
                  </a:lnTo>
                  <a:lnTo>
                    <a:pt x="1054" y="1768"/>
                  </a:lnTo>
                  <a:lnTo>
                    <a:pt x="1051" y="1768"/>
                  </a:lnTo>
                  <a:lnTo>
                    <a:pt x="1051" y="1768"/>
                  </a:lnTo>
                  <a:lnTo>
                    <a:pt x="1051" y="1771"/>
                  </a:lnTo>
                  <a:lnTo>
                    <a:pt x="1051" y="1771"/>
                  </a:lnTo>
                  <a:lnTo>
                    <a:pt x="1051" y="1771"/>
                  </a:lnTo>
                  <a:lnTo>
                    <a:pt x="1054" y="1771"/>
                  </a:lnTo>
                  <a:lnTo>
                    <a:pt x="1054" y="1771"/>
                  </a:lnTo>
                  <a:lnTo>
                    <a:pt x="1056" y="1773"/>
                  </a:lnTo>
                  <a:lnTo>
                    <a:pt x="1058" y="1773"/>
                  </a:lnTo>
                  <a:lnTo>
                    <a:pt x="1061" y="1773"/>
                  </a:lnTo>
                  <a:lnTo>
                    <a:pt x="1061" y="1773"/>
                  </a:lnTo>
                  <a:lnTo>
                    <a:pt x="1063" y="1773"/>
                  </a:lnTo>
                  <a:lnTo>
                    <a:pt x="1063" y="1773"/>
                  </a:lnTo>
                  <a:lnTo>
                    <a:pt x="1065" y="1773"/>
                  </a:lnTo>
                  <a:lnTo>
                    <a:pt x="1065" y="1773"/>
                  </a:lnTo>
                  <a:lnTo>
                    <a:pt x="1065" y="1775"/>
                  </a:lnTo>
                  <a:lnTo>
                    <a:pt x="1070" y="1775"/>
                  </a:lnTo>
                  <a:lnTo>
                    <a:pt x="1072" y="1778"/>
                  </a:lnTo>
                  <a:lnTo>
                    <a:pt x="1080" y="1775"/>
                  </a:lnTo>
                  <a:lnTo>
                    <a:pt x="1080" y="1775"/>
                  </a:lnTo>
                  <a:lnTo>
                    <a:pt x="1080" y="1775"/>
                  </a:lnTo>
                  <a:lnTo>
                    <a:pt x="1082" y="1773"/>
                  </a:lnTo>
                  <a:lnTo>
                    <a:pt x="1084" y="1771"/>
                  </a:lnTo>
                  <a:lnTo>
                    <a:pt x="1084" y="1773"/>
                  </a:lnTo>
                  <a:lnTo>
                    <a:pt x="1087" y="1773"/>
                  </a:lnTo>
                  <a:lnTo>
                    <a:pt x="1087" y="1771"/>
                  </a:lnTo>
                  <a:lnTo>
                    <a:pt x="1087" y="1771"/>
                  </a:lnTo>
                  <a:lnTo>
                    <a:pt x="1084" y="1768"/>
                  </a:lnTo>
                  <a:lnTo>
                    <a:pt x="1084" y="1766"/>
                  </a:lnTo>
                  <a:lnTo>
                    <a:pt x="1084" y="1766"/>
                  </a:lnTo>
                  <a:lnTo>
                    <a:pt x="1082" y="1766"/>
                  </a:lnTo>
                  <a:lnTo>
                    <a:pt x="1082" y="1766"/>
                  </a:lnTo>
                  <a:lnTo>
                    <a:pt x="1082" y="1766"/>
                  </a:lnTo>
                  <a:lnTo>
                    <a:pt x="1082" y="1768"/>
                  </a:lnTo>
                  <a:lnTo>
                    <a:pt x="1082" y="1768"/>
                  </a:lnTo>
                  <a:lnTo>
                    <a:pt x="1080" y="1768"/>
                  </a:lnTo>
                  <a:lnTo>
                    <a:pt x="1080" y="1768"/>
                  </a:lnTo>
                  <a:lnTo>
                    <a:pt x="1080" y="1768"/>
                  </a:lnTo>
                  <a:lnTo>
                    <a:pt x="1080" y="1766"/>
                  </a:lnTo>
                  <a:lnTo>
                    <a:pt x="1080" y="1766"/>
                  </a:lnTo>
                  <a:lnTo>
                    <a:pt x="1082" y="1766"/>
                  </a:lnTo>
                  <a:lnTo>
                    <a:pt x="1080" y="1763"/>
                  </a:lnTo>
                  <a:lnTo>
                    <a:pt x="1082" y="1763"/>
                  </a:lnTo>
                  <a:lnTo>
                    <a:pt x="1087" y="1763"/>
                  </a:lnTo>
                  <a:lnTo>
                    <a:pt x="1087" y="1766"/>
                  </a:lnTo>
                  <a:lnTo>
                    <a:pt x="1087" y="1766"/>
                  </a:lnTo>
                  <a:lnTo>
                    <a:pt x="1087" y="1766"/>
                  </a:lnTo>
                  <a:lnTo>
                    <a:pt x="1084" y="1766"/>
                  </a:lnTo>
                  <a:lnTo>
                    <a:pt x="1087" y="1768"/>
                  </a:lnTo>
                  <a:lnTo>
                    <a:pt x="1089" y="1768"/>
                  </a:lnTo>
                  <a:lnTo>
                    <a:pt x="1087" y="1768"/>
                  </a:lnTo>
                  <a:lnTo>
                    <a:pt x="1089" y="1771"/>
                  </a:lnTo>
                  <a:lnTo>
                    <a:pt x="1091" y="1771"/>
                  </a:lnTo>
                  <a:lnTo>
                    <a:pt x="1094" y="1768"/>
                  </a:lnTo>
                  <a:lnTo>
                    <a:pt x="1096" y="1768"/>
                  </a:lnTo>
                  <a:lnTo>
                    <a:pt x="1094" y="1768"/>
                  </a:lnTo>
                  <a:lnTo>
                    <a:pt x="1094" y="1768"/>
                  </a:lnTo>
                  <a:lnTo>
                    <a:pt x="1096" y="1766"/>
                  </a:lnTo>
                  <a:lnTo>
                    <a:pt x="1096" y="1766"/>
                  </a:lnTo>
                  <a:lnTo>
                    <a:pt x="1098" y="1766"/>
                  </a:lnTo>
                  <a:lnTo>
                    <a:pt x="1098" y="1768"/>
                  </a:lnTo>
                  <a:lnTo>
                    <a:pt x="1098" y="1768"/>
                  </a:lnTo>
                  <a:lnTo>
                    <a:pt x="1096" y="1768"/>
                  </a:lnTo>
                  <a:lnTo>
                    <a:pt x="1096" y="1768"/>
                  </a:lnTo>
                  <a:lnTo>
                    <a:pt x="1098" y="1771"/>
                  </a:lnTo>
                  <a:lnTo>
                    <a:pt x="1098" y="1771"/>
                  </a:lnTo>
                  <a:lnTo>
                    <a:pt x="1101" y="1768"/>
                  </a:lnTo>
                  <a:lnTo>
                    <a:pt x="1101" y="1768"/>
                  </a:lnTo>
                  <a:lnTo>
                    <a:pt x="1101" y="1766"/>
                  </a:lnTo>
                  <a:lnTo>
                    <a:pt x="1101" y="1766"/>
                  </a:lnTo>
                  <a:lnTo>
                    <a:pt x="1101" y="1761"/>
                  </a:lnTo>
                  <a:lnTo>
                    <a:pt x="1101" y="1761"/>
                  </a:lnTo>
                  <a:lnTo>
                    <a:pt x="1103" y="1761"/>
                  </a:lnTo>
                  <a:lnTo>
                    <a:pt x="1103" y="1761"/>
                  </a:lnTo>
                  <a:lnTo>
                    <a:pt x="1103" y="1759"/>
                  </a:lnTo>
                  <a:lnTo>
                    <a:pt x="1103" y="1759"/>
                  </a:lnTo>
                  <a:lnTo>
                    <a:pt x="1103" y="1759"/>
                  </a:lnTo>
                  <a:lnTo>
                    <a:pt x="1103" y="1756"/>
                  </a:lnTo>
                  <a:lnTo>
                    <a:pt x="1103" y="1756"/>
                  </a:lnTo>
                  <a:lnTo>
                    <a:pt x="1103" y="1756"/>
                  </a:lnTo>
                  <a:lnTo>
                    <a:pt x="1101" y="1754"/>
                  </a:lnTo>
                  <a:lnTo>
                    <a:pt x="1101" y="1754"/>
                  </a:lnTo>
                  <a:lnTo>
                    <a:pt x="1106" y="1754"/>
                  </a:lnTo>
                  <a:lnTo>
                    <a:pt x="1106" y="1754"/>
                  </a:lnTo>
                  <a:lnTo>
                    <a:pt x="1106" y="1754"/>
                  </a:lnTo>
                  <a:lnTo>
                    <a:pt x="1106" y="1752"/>
                  </a:lnTo>
                  <a:lnTo>
                    <a:pt x="1106" y="1752"/>
                  </a:lnTo>
                  <a:lnTo>
                    <a:pt x="1106" y="1752"/>
                  </a:lnTo>
                  <a:lnTo>
                    <a:pt x="1106" y="1749"/>
                  </a:lnTo>
                  <a:lnTo>
                    <a:pt x="1106" y="1749"/>
                  </a:lnTo>
                  <a:lnTo>
                    <a:pt x="1106" y="1749"/>
                  </a:lnTo>
                  <a:lnTo>
                    <a:pt x="1101" y="1745"/>
                  </a:lnTo>
                  <a:lnTo>
                    <a:pt x="1101" y="1742"/>
                  </a:lnTo>
                  <a:lnTo>
                    <a:pt x="1098" y="1742"/>
                  </a:lnTo>
                  <a:lnTo>
                    <a:pt x="1098" y="1742"/>
                  </a:lnTo>
                  <a:lnTo>
                    <a:pt x="1098" y="1742"/>
                  </a:lnTo>
                  <a:lnTo>
                    <a:pt x="1101" y="1742"/>
                  </a:lnTo>
                  <a:lnTo>
                    <a:pt x="1101" y="1742"/>
                  </a:lnTo>
                  <a:lnTo>
                    <a:pt x="1098" y="1740"/>
                  </a:lnTo>
                  <a:lnTo>
                    <a:pt x="1094" y="1735"/>
                  </a:lnTo>
                  <a:lnTo>
                    <a:pt x="1091" y="1735"/>
                  </a:lnTo>
                  <a:lnTo>
                    <a:pt x="1091" y="1735"/>
                  </a:lnTo>
                  <a:lnTo>
                    <a:pt x="1091" y="1735"/>
                  </a:lnTo>
                  <a:lnTo>
                    <a:pt x="1094" y="1735"/>
                  </a:lnTo>
                  <a:lnTo>
                    <a:pt x="1094" y="1735"/>
                  </a:lnTo>
                  <a:lnTo>
                    <a:pt x="1096" y="1735"/>
                  </a:lnTo>
                  <a:lnTo>
                    <a:pt x="1096" y="1735"/>
                  </a:lnTo>
                  <a:lnTo>
                    <a:pt x="1098" y="1737"/>
                  </a:lnTo>
                  <a:lnTo>
                    <a:pt x="1098" y="1740"/>
                  </a:lnTo>
                  <a:lnTo>
                    <a:pt x="1098" y="1737"/>
                  </a:lnTo>
                  <a:lnTo>
                    <a:pt x="1101" y="1737"/>
                  </a:lnTo>
                  <a:lnTo>
                    <a:pt x="1101" y="1737"/>
                  </a:lnTo>
                  <a:lnTo>
                    <a:pt x="1103" y="1737"/>
                  </a:lnTo>
                  <a:lnTo>
                    <a:pt x="1101" y="1735"/>
                  </a:lnTo>
                  <a:lnTo>
                    <a:pt x="1101" y="1735"/>
                  </a:lnTo>
                  <a:lnTo>
                    <a:pt x="1103" y="1735"/>
                  </a:lnTo>
                  <a:lnTo>
                    <a:pt x="1103" y="1735"/>
                  </a:lnTo>
                  <a:lnTo>
                    <a:pt x="1106" y="1737"/>
                  </a:lnTo>
                  <a:lnTo>
                    <a:pt x="1106" y="1737"/>
                  </a:lnTo>
                  <a:lnTo>
                    <a:pt x="1106" y="1740"/>
                  </a:lnTo>
                  <a:lnTo>
                    <a:pt x="1103" y="1740"/>
                  </a:lnTo>
                  <a:lnTo>
                    <a:pt x="1106" y="1740"/>
                  </a:lnTo>
                  <a:lnTo>
                    <a:pt x="1106" y="1742"/>
                  </a:lnTo>
                  <a:lnTo>
                    <a:pt x="1106" y="1740"/>
                  </a:lnTo>
                  <a:lnTo>
                    <a:pt x="1106" y="1740"/>
                  </a:lnTo>
                  <a:lnTo>
                    <a:pt x="1108" y="1740"/>
                  </a:lnTo>
                  <a:lnTo>
                    <a:pt x="1110" y="1740"/>
                  </a:lnTo>
                  <a:lnTo>
                    <a:pt x="1110" y="1740"/>
                  </a:lnTo>
                  <a:lnTo>
                    <a:pt x="1110" y="1740"/>
                  </a:lnTo>
                  <a:lnTo>
                    <a:pt x="1110" y="1737"/>
                  </a:lnTo>
                  <a:lnTo>
                    <a:pt x="1110" y="1737"/>
                  </a:lnTo>
                  <a:lnTo>
                    <a:pt x="1110" y="1735"/>
                  </a:lnTo>
                  <a:lnTo>
                    <a:pt x="1108" y="1735"/>
                  </a:lnTo>
                  <a:lnTo>
                    <a:pt x="1108" y="1735"/>
                  </a:lnTo>
                  <a:lnTo>
                    <a:pt x="1106" y="1733"/>
                  </a:lnTo>
                  <a:lnTo>
                    <a:pt x="1106" y="1733"/>
                  </a:lnTo>
                  <a:lnTo>
                    <a:pt x="1106" y="1733"/>
                  </a:lnTo>
                  <a:lnTo>
                    <a:pt x="1106" y="1733"/>
                  </a:lnTo>
                  <a:lnTo>
                    <a:pt x="1106" y="1733"/>
                  </a:lnTo>
                  <a:lnTo>
                    <a:pt x="1106" y="1733"/>
                  </a:lnTo>
                  <a:lnTo>
                    <a:pt x="1106" y="1730"/>
                  </a:lnTo>
                  <a:lnTo>
                    <a:pt x="1108" y="1730"/>
                  </a:lnTo>
                  <a:lnTo>
                    <a:pt x="1108" y="1730"/>
                  </a:lnTo>
                  <a:lnTo>
                    <a:pt x="1108" y="1730"/>
                  </a:lnTo>
                  <a:lnTo>
                    <a:pt x="1106" y="1730"/>
                  </a:lnTo>
                  <a:lnTo>
                    <a:pt x="1106" y="1730"/>
                  </a:lnTo>
                  <a:lnTo>
                    <a:pt x="1106" y="1728"/>
                  </a:lnTo>
                  <a:lnTo>
                    <a:pt x="1106" y="1728"/>
                  </a:lnTo>
                  <a:lnTo>
                    <a:pt x="1106" y="1728"/>
                  </a:lnTo>
                  <a:lnTo>
                    <a:pt x="1106" y="1728"/>
                  </a:lnTo>
                  <a:lnTo>
                    <a:pt x="1106" y="1728"/>
                  </a:lnTo>
                  <a:lnTo>
                    <a:pt x="1103" y="1728"/>
                  </a:lnTo>
                  <a:lnTo>
                    <a:pt x="1103" y="1726"/>
                  </a:lnTo>
                  <a:lnTo>
                    <a:pt x="1103" y="1726"/>
                  </a:lnTo>
                  <a:lnTo>
                    <a:pt x="1106" y="1726"/>
                  </a:lnTo>
                  <a:lnTo>
                    <a:pt x="1103" y="1723"/>
                  </a:lnTo>
                  <a:lnTo>
                    <a:pt x="1103" y="1723"/>
                  </a:lnTo>
                  <a:lnTo>
                    <a:pt x="1101" y="1723"/>
                  </a:lnTo>
                  <a:lnTo>
                    <a:pt x="1101" y="1726"/>
                  </a:lnTo>
                  <a:lnTo>
                    <a:pt x="1101" y="1726"/>
                  </a:lnTo>
                  <a:lnTo>
                    <a:pt x="1098" y="1726"/>
                  </a:lnTo>
                  <a:lnTo>
                    <a:pt x="1098" y="1726"/>
                  </a:lnTo>
                  <a:lnTo>
                    <a:pt x="1098" y="1723"/>
                  </a:lnTo>
                  <a:lnTo>
                    <a:pt x="1096" y="1723"/>
                  </a:lnTo>
                  <a:lnTo>
                    <a:pt x="1098" y="1721"/>
                  </a:lnTo>
                  <a:lnTo>
                    <a:pt x="1101" y="1719"/>
                  </a:lnTo>
                  <a:lnTo>
                    <a:pt x="1101" y="1719"/>
                  </a:lnTo>
                  <a:lnTo>
                    <a:pt x="1103" y="1719"/>
                  </a:lnTo>
                  <a:lnTo>
                    <a:pt x="1103" y="1719"/>
                  </a:lnTo>
                  <a:lnTo>
                    <a:pt x="1106" y="1721"/>
                  </a:lnTo>
                  <a:lnTo>
                    <a:pt x="1108" y="1721"/>
                  </a:lnTo>
                  <a:lnTo>
                    <a:pt x="1108" y="1719"/>
                  </a:lnTo>
                  <a:lnTo>
                    <a:pt x="1108" y="1719"/>
                  </a:lnTo>
                  <a:lnTo>
                    <a:pt x="1106" y="1716"/>
                  </a:lnTo>
                  <a:lnTo>
                    <a:pt x="1106" y="1716"/>
                  </a:lnTo>
                  <a:lnTo>
                    <a:pt x="1103" y="1716"/>
                  </a:lnTo>
                  <a:lnTo>
                    <a:pt x="1106" y="1716"/>
                  </a:lnTo>
                  <a:lnTo>
                    <a:pt x="1108" y="1716"/>
                  </a:lnTo>
                  <a:lnTo>
                    <a:pt x="1108" y="1716"/>
                  </a:lnTo>
                  <a:lnTo>
                    <a:pt x="1108" y="1714"/>
                  </a:lnTo>
                  <a:lnTo>
                    <a:pt x="1108" y="1714"/>
                  </a:lnTo>
                  <a:lnTo>
                    <a:pt x="1108" y="1714"/>
                  </a:lnTo>
                  <a:lnTo>
                    <a:pt x="1108" y="1711"/>
                  </a:lnTo>
                  <a:lnTo>
                    <a:pt x="1108" y="1711"/>
                  </a:lnTo>
                  <a:lnTo>
                    <a:pt x="1108" y="1711"/>
                  </a:lnTo>
                  <a:lnTo>
                    <a:pt x="1108" y="1711"/>
                  </a:lnTo>
                  <a:lnTo>
                    <a:pt x="1110" y="1714"/>
                  </a:lnTo>
                  <a:lnTo>
                    <a:pt x="1110" y="1714"/>
                  </a:lnTo>
                  <a:lnTo>
                    <a:pt x="1110" y="1716"/>
                  </a:lnTo>
                  <a:lnTo>
                    <a:pt x="1110" y="1716"/>
                  </a:lnTo>
                  <a:lnTo>
                    <a:pt x="1110" y="1719"/>
                  </a:lnTo>
                  <a:lnTo>
                    <a:pt x="1110" y="1719"/>
                  </a:lnTo>
                  <a:lnTo>
                    <a:pt x="1110" y="1719"/>
                  </a:lnTo>
                  <a:lnTo>
                    <a:pt x="1110" y="1721"/>
                  </a:lnTo>
                  <a:lnTo>
                    <a:pt x="1110" y="1721"/>
                  </a:lnTo>
                  <a:lnTo>
                    <a:pt x="1108" y="1721"/>
                  </a:lnTo>
                  <a:lnTo>
                    <a:pt x="1108" y="1721"/>
                  </a:lnTo>
                  <a:lnTo>
                    <a:pt x="1108" y="1721"/>
                  </a:lnTo>
                  <a:lnTo>
                    <a:pt x="1108" y="1723"/>
                  </a:lnTo>
                  <a:lnTo>
                    <a:pt x="1108" y="1723"/>
                  </a:lnTo>
                  <a:lnTo>
                    <a:pt x="1110" y="1726"/>
                  </a:lnTo>
                  <a:lnTo>
                    <a:pt x="1113" y="1728"/>
                  </a:lnTo>
                  <a:lnTo>
                    <a:pt x="1113" y="1728"/>
                  </a:lnTo>
                  <a:lnTo>
                    <a:pt x="1113" y="1730"/>
                  </a:lnTo>
                  <a:lnTo>
                    <a:pt x="1113" y="1728"/>
                  </a:lnTo>
                  <a:lnTo>
                    <a:pt x="1113" y="1728"/>
                  </a:lnTo>
                  <a:lnTo>
                    <a:pt x="1113" y="1728"/>
                  </a:lnTo>
                  <a:lnTo>
                    <a:pt x="1113" y="1726"/>
                  </a:lnTo>
                  <a:lnTo>
                    <a:pt x="1113" y="1726"/>
                  </a:lnTo>
                  <a:lnTo>
                    <a:pt x="1113" y="1726"/>
                  </a:lnTo>
                  <a:lnTo>
                    <a:pt x="1115" y="1726"/>
                  </a:lnTo>
                  <a:lnTo>
                    <a:pt x="1117" y="1730"/>
                  </a:lnTo>
                  <a:lnTo>
                    <a:pt x="1122" y="1735"/>
                  </a:lnTo>
                  <a:lnTo>
                    <a:pt x="1122" y="1735"/>
                  </a:lnTo>
                  <a:lnTo>
                    <a:pt x="1125" y="1735"/>
                  </a:lnTo>
                  <a:lnTo>
                    <a:pt x="1120" y="1733"/>
                  </a:lnTo>
                  <a:lnTo>
                    <a:pt x="1120" y="1730"/>
                  </a:lnTo>
                  <a:lnTo>
                    <a:pt x="1120" y="1730"/>
                  </a:lnTo>
                  <a:lnTo>
                    <a:pt x="1120" y="1726"/>
                  </a:lnTo>
                  <a:lnTo>
                    <a:pt x="1120" y="1726"/>
                  </a:lnTo>
                  <a:lnTo>
                    <a:pt x="1120" y="1726"/>
                  </a:lnTo>
                  <a:lnTo>
                    <a:pt x="1120" y="1726"/>
                  </a:lnTo>
                  <a:lnTo>
                    <a:pt x="1122" y="1726"/>
                  </a:lnTo>
                  <a:lnTo>
                    <a:pt x="1125" y="1728"/>
                  </a:lnTo>
                  <a:lnTo>
                    <a:pt x="1125" y="1728"/>
                  </a:lnTo>
                  <a:lnTo>
                    <a:pt x="1127" y="1728"/>
                  </a:lnTo>
                  <a:lnTo>
                    <a:pt x="1129" y="1728"/>
                  </a:lnTo>
                  <a:lnTo>
                    <a:pt x="1132" y="1730"/>
                  </a:lnTo>
                  <a:lnTo>
                    <a:pt x="1134" y="1733"/>
                  </a:lnTo>
                  <a:lnTo>
                    <a:pt x="1132" y="1733"/>
                  </a:lnTo>
                  <a:lnTo>
                    <a:pt x="1132" y="1733"/>
                  </a:lnTo>
                  <a:lnTo>
                    <a:pt x="1132" y="1733"/>
                  </a:lnTo>
                  <a:lnTo>
                    <a:pt x="1132" y="1730"/>
                  </a:lnTo>
                  <a:lnTo>
                    <a:pt x="1132" y="1730"/>
                  </a:lnTo>
                  <a:lnTo>
                    <a:pt x="1132" y="1730"/>
                  </a:lnTo>
                  <a:lnTo>
                    <a:pt x="1132" y="1728"/>
                  </a:lnTo>
                  <a:lnTo>
                    <a:pt x="1132" y="1728"/>
                  </a:lnTo>
                  <a:lnTo>
                    <a:pt x="1132" y="1728"/>
                  </a:lnTo>
                  <a:lnTo>
                    <a:pt x="1132" y="1728"/>
                  </a:lnTo>
                  <a:lnTo>
                    <a:pt x="1132" y="1730"/>
                  </a:lnTo>
                  <a:lnTo>
                    <a:pt x="1134" y="1730"/>
                  </a:lnTo>
                  <a:lnTo>
                    <a:pt x="1134" y="1733"/>
                  </a:lnTo>
                  <a:lnTo>
                    <a:pt x="1136" y="1733"/>
                  </a:lnTo>
                  <a:lnTo>
                    <a:pt x="1136" y="1733"/>
                  </a:lnTo>
                  <a:lnTo>
                    <a:pt x="1139" y="1733"/>
                  </a:lnTo>
                  <a:lnTo>
                    <a:pt x="1136" y="1733"/>
                  </a:lnTo>
                  <a:lnTo>
                    <a:pt x="1136" y="1733"/>
                  </a:lnTo>
                  <a:lnTo>
                    <a:pt x="1141" y="1733"/>
                  </a:lnTo>
                  <a:lnTo>
                    <a:pt x="1141" y="1733"/>
                  </a:lnTo>
                  <a:lnTo>
                    <a:pt x="1141" y="1733"/>
                  </a:lnTo>
                  <a:lnTo>
                    <a:pt x="1141" y="1733"/>
                  </a:lnTo>
                  <a:lnTo>
                    <a:pt x="1139" y="1733"/>
                  </a:lnTo>
                  <a:lnTo>
                    <a:pt x="1139" y="1733"/>
                  </a:lnTo>
                  <a:lnTo>
                    <a:pt x="1139" y="1733"/>
                  </a:lnTo>
                  <a:lnTo>
                    <a:pt x="1139" y="1730"/>
                  </a:lnTo>
                  <a:lnTo>
                    <a:pt x="1139" y="1730"/>
                  </a:lnTo>
                  <a:lnTo>
                    <a:pt x="1136" y="1728"/>
                  </a:lnTo>
                  <a:lnTo>
                    <a:pt x="1134" y="1726"/>
                  </a:lnTo>
                  <a:lnTo>
                    <a:pt x="1132" y="1721"/>
                  </a:lnTo>
                  <a:lnTo>
                    <a:pt x="1132" y="1721"/>
                  </a:lnTo>
                  <a:lnTo>
                    <a:pt x="1129" y="1719"/>
                  </a:lnTo>
                  <a:lnTo>
                    <a:pt x="1129" y="1719"/>
                  </a:lnTo>
                  <a:lnTo>
                    <a:pt x="1129" y="1716"/>
                  </a:lnTo>
                  <a:lnTo>
                    <a:pt x="1129" y="1716"/>
                  </a:lnTo>
                  <a:lnTo>
                    <a:pt x="1129" y="1716"/>
                  </a:lnTo>
                  <a:lnTo>
                    <a:pt x="1129" y="1716"/>
                  </a:lnTo>
                  <a:lnTo>
                    <a:pt x="1129" y="1716"/>
                  </a:lnTo>
                  <a:lnTo>
                    <a:pt x="1132" y="1719"/>
                  </a:lnTo>
                  <a:lnTo>
                    <a:pt x="1132" y="1719"/>
                  </a:lnTo>
                  <a:lnTo>
                    <a:pt x="1132" y="1719"/>
                  </a:lnTo>
                  <a:lnTo>
                    <a:pt x="1134" y="1721"/>
                  </a:lnTo>
                  <a:lnTo>
                    <a:pt x="1134" y="1723"/>
                  </a:lnTo>
                  <a:lnTo>
                    <a:pt x="1136" y="1723"/>
                  </a:lnTo>
                  <a:lnTo>
                    <a:pt x="1136" y="1726"/>
                  </a:lnTo>
                  <a:lnTo>
                    <a:pt x="1139" y="1726"/>
                  </a:lnTo>
                  <a:lnTo>
                    <a:pt x="1141" y="1728"/>
                  </a:lnTo>
                  <a:lnTo>
                    <a:pt x="1141" y="1728"/>
                  </a:lnTo>
                  <a:lnTo>
                    <a:pt x="1141" y="1728"/>
                  </a:lnTo>
                  <a:lnTo>
                    <a:pt x="1141" y="1728"/>
                  </a:lnTo>
                  <a:lnTo>
                    <a:pt x="1141" y="1728"/>
                  </a:lnTo>
                  <a:lnTo>
                    <a:pt x="1141" y="1728"/>
                  </a:lnTo>
                  <a:lnTo>
                    <a:pt x="1143" y="1730"/>
                  </a:lnTo>
                  <a:lnTo>
                    <a:pt x="1146" y="1728"/>
                  </a:lnTo>
                  <a:lnTo>
                    <a:pt x="1148" y="1728"/>
                  </a:lnTo>
                  <a:lnTo>
                    <a:pt x="1148" y="1728"/>
                  </a:lnTo>
                  <a:lnTo>
                    <a:pt x="1148" y="1728"/>
                  </a:lnTo>
                  <a:lnTo>
                    <a:pt x="1148" y="1728"/>
                  </a:lnTo>
                  <a:lnTo>
                    <a:pt x="1148" y="1728"/>
                  </a:lnTo>
                  <a:lnTo>
                    <a:pt x="1148" y="1728"/>
                  </a:lnTo>
                  <a:lnTo>
                    <a:pt x="1148" y="1728"/>
                  </a:lnTo>
                  <a:lnTo>
                    <a:pt x="1148" y="1728"/>
                  </a:lnTo>
                  <a:lnTo>
                    <a:pt x="1151" y="1728"/>
                  </a:lnTo>
                  <a:lnTo>
                    <a:pt x="1153" y="1730"/>
                  </a:lnTo>
                  <a:lnTo>
                    <a:pt x="1155" y="1728"/>
                  </a:lnTo>
                  <a:lnTo>
                    <a:pt x="1155" y="1728"/>
                  </a:lnTo>
                  <a:lnTo>
                    <a:pt x="1155" y="1728"/>
                  </a:lnTo>
                  <a:lnTo>
                    <a:pt x="1155" y="1726"/>
                  </a:lnTo>
                  <a:lnTo>
                    <a:pt x="1155" y="1726"/>
                  </a:lnTo>
                  <a:lnTo>
                    <a:pt x="1158" y="1723"/>
                  </a:lnTo>
                  <a:lnTo>
                    <a:pt x="1160" y="1723"/>
                  </a:lnTo>
                  <a:lnTo>
                    <a:pt x="1158" y="1723"/>
                  </a:lnTo>
                  <a:lnTo>
                    <a:pt x="1160" y="1721"/>
                  </a:lnTo>
                  <a:lnTo>
                    <a:pt x="1160" y="1721"/>
                  </a:lnTo>
                  <a:lnTo>
                    <a:pt x="1162" y="1721"/>
                  </a:lnTo>
                  <a:lnTo>
                    <a:pt x="1167" y="1714"/>
                  </a:lnTo>
                  <a:lnTo>
                    <a:pt x="1169" y="1714"/>
                  </a:lnTo>
                  <a:lnTo>
                    <a:pt x="1169" y="1714"/>
                  </a:lnTo>
                  <a:lnTo>
                    <a:pt x="1169" y="1711"/>
                  </a:lnTo>
                  <a:lnTo>
                    <a:pt x="1172" y="1711"/>
                  </a:lnTo>
                  <a:lnTo>
                    <a:pt x="1174" y="1711"/>
                  </a:lnTo>
                  <a:lnTo>
                    <a:pt x="1174" y="1711"/>
                  </a:lnTo>
                  <a:lnTo>
                    <a:pt x="1177" y="1709"/>
                  </a:lnTo>
                  <a:lnTo>
                    <a:pt x="1177" y="1709"/>
                  </a:lnTo>
                  <a:lnTo>
                    <a:pt x="1177" y="1707"/>
                  </a:lnTo>
                  <a:lnTo>
                    <a:pt x="1177" y="1707"/>
                  </a:lnTo>
                  <a:lnTo>
                    <a:pt x="1179" y="1704"/>
                  </a:lnTo>
                  <a:lnTo>
                    <a:pt x="1179" y="1704"/>
                  </a:lnTo>
                  <a:lnTo>
                    <a:pt x="1177" y="1702"/>
                  </a:lnTo>
                  <a:lnTo>
                    <a:pt x="1177" y="1700"/>
                  </a:lnTo>
                  <a:lnTo>
                    <a:pt x="1177" y="1697"/>
                  </a:lnTo>
                  <a:lnTo>
                    <a:pt x="1181" y="1692"/>
                  </a:lnTo>
                  <a:lnTo>
                    <a:pt x="1181" y="1690"/>
                  </a:lnTo>
                  <a:lnTo>
                    <a:pt x="1181" y="1685"/>
                  </a:lnTo>
                  <a:lnTo>
                    <a:pt x="1179" y="1685"/>
                  </a:lnTo>
                  <a:lnTo>
                    <a:pt x="1179" y="1683"/>
                  </a:lnTo>
                  <a:lnTo>
                    <a:pt x="1179" y="1681"/>
                  </a:lnTo>
                  <a:lnTo>
                    <a:pt x="1181" y="1681"/>
                  </a:lnTo>
                  <a:lnTo>
                    <a:pt x="1181" y="1678"/>
                  </a:lnTo>
                  <a:lnTo>
                    <a:pt x="1181" y="1678"/>
                  </a:lnTo>
                  <a:lnTo>
                    <a:pt x="1181" y="1678"/>
                  </a:lnTo>
                  <a:lnTo>
                    <a:pt x="1181" y="1676"/>
                  </a:lnTo>
                  <a:lnTo>
                    <a:pt x="1181" y="1676"/>
                  </a:lnTo>
                  <a:lnTo>
                    <a:pt x="1181" y="1676"/>
                  </a:lnTo>
                  <a:lnTo>
                    <a:pt x="1181" y="1676"/>
                  </a:lnTo>
                  <a:lnTo>
                    <a:pt x="1188" y="1671"/>
                  </a:lnTo>
                  <a:lnTo>
                    <a:pt x="1188" y="1669"/>
                  </a:lnTo>
                  <a:lnTo>
                    <a:pt x="1188" y="1669"/>
                  </a:lnTo>
                  <a:lnTo>
                    <a:pt x="1188" y="1666"/>
                  </a:lnTo>
                  <a:lnTo>
                    <a:pt x="1188" y="1666"/>
                  </a:lnTo>
                  <a:lnTo>
                    <a:pt x="1191" y="1664"/>
                  </a:lnTo>
                  <a:lnTo>
                    <a:pt x="1191" y="1664"/>
                  </a:lnTo>
                  <a:lnTo>
                    <a:pt x="1191" y="1662"/>
                  </a:lnTo>
                  <a:lnTo>
                    <a:pt x="1188" y="1662"/>
                  </a:lnTo>
                  <a:lnTo>
                    <a:pt x="1188" y="1657"/>
                  </a:lnTo>
                  <a:lnTo>
                    <a:pt x="1188" y="1657"/>
                  </a:lnTo>
                  <a:lnTo>
                    <a:pt x="1188" y="1655"/>
                  </a:lnTo>
                  <a:lnTo>
                    <a:pt x="1188" y="1655"/>
                  </a:lnTo>
                  <a:lnTo>
                    <a:pt x="1188" y="1655"/>
                  </a:lnTo>
                  <a:lnTo>
                    <a:pt x="1188" y="1652"/>
                  </a:lnTo>
                  <a:lnTo>
                    <a:pt x="1191" y="1652"/>
                  </a:lnTo>
                  <a:lnTo>
                    <a:pt x="1191" y="1655"/>
                  </a:lnTo>
                  <a:lnTo>
                    <a:pt x="1191" y="1655"/>
                  </a:lnTo>
                  <a:lnTo>
                    <a:pt x="1191" y="1657"/>
                  </a:lnTo>
                  <a:lnTo>
                    <a:pt x="1191" y="1657"/>
                  </a:lnTo>
                  <a:lnTo>
                    <a:pt x="1193" y="1655"/>
                  </a:lnTo>
                  <a:lnTo>
                    <a:pt x="1193" y="1652"/>
                  </a:lnTo>
                  <a:lnTo>
                    <a:pt x="1193" y="1652"/>
                  </a:lnTo>
                  <a:lnTo>
                    <a:pt x="1195" y="1652"/>
                  </a:lnTo>
                  <a:lnTo>
                    <a:pt x="1195" y="1650"/>
                  </a:lnTo>
                  <a:lnTo>
                    <a:pt x="1195" y="1650"/>
                  </a:lnTo>
                  <a:lnTo>
                    <a:pt x="1195" y="1647"/>
                  </a:lnTo>
                  <a:lnTo>
                    <a:pt x="1195" y="1647"/>
                  </a:lnTo>
                  <a:lnTo>
                    <a:pt x="1195" y="1645"/>
                  </a:lnTo>
                  <a:lnTo>
                    <a:pt x="1195" y="1643"/>
                  </a:lnTo>
                  <a:lnTo>
                    <a:pt x="1195" y="1640"/>
                  </a:lnTo>
                  <a:lnTo>
                    <a:pt x="1198" y="1638"/>
                  </a:lnTo>
                  <a:lnTo>
                    <a:pt x="1198" y="1636"/>
                  </a:lnTo>
                  <a:lnTo>
                    <a:pt x="1198" y="1633"/>
                  </a:lnTo>
                  <a:lnTo>
                    <a:pt x="1198" y="1633"/>
                  </a:lnTo>
                  <a:lnTo>
                    <a:pt x="1200" y="1633"/>
                  </a:lnTo>
                  <a:lnTo>
                    <a:pt x="1200" y="1633"/>
                  </a:lnTo>
                  <a:lnTo>
                    <a:pt x="1200" y="1633"/>
                  </a:lnTo>
                  <a:lnTo>
                    <a:pt x="1200" y="1631"/>
                  </a:lnTo>
                  <a:lnTo>
                    <a:pt x="1200" y="1631"/>
                  </a:lnTo>
                  <a:lnTo>
                    <a:pt x="1200" y="1629"/>
                  </a:lnTo>
                  <a:lnTo>
                    <a:pt x="1200" y="1629"/>
                  </a:lnTo>
                  <a:lnTo>
                    <a:pt x="1198" y="1629"/>
                  </a:lnTo>
                  <a:lnTo>
                    <a:pt x="1200" y="1626"/>
                  </a:lnTo>
                  <a:lnTo>
                    <a:pt x="1203" y="1624"/>
                  </a:lnTo>
                  <a:lnTo>
                    <a:pt x="1203" y="1621"/>
                  </a:lnTo>
                  <a:lnTo>
                    <a:pt x="1203" y="1621"/>
                  </a:lnTo>
                  <a:lnTo>
                    <a:pt x="1203" y="1621"/>
                  </a:lnTo>
                  <a:lnTo>
                    <a:pt x="1203" y="1619"/>
                  </a:lnTo>
                  <a:lnTo>
                    <a:pt x="1203" y="1617"/>
                  </a:lnTo>
                  <a:lnTo>
                    <a:pt x="1203" y="1617"/>
                  </a:lnTo>
                  <a:lnTo>
                    <a:pt x="1203" y="1614"/>
                  </a:lnTo>
                  <a:lnTo>
                    <a:pt x="1203" y="1612"/>
                  </a:lnTo>
                  <a:lnTo>
                    <a:pt x="1200" y="1612"/>
                  </a:lnTo>
                  <a:lnTo>
                    <a:pt x="1198" y="1612"/>
                  </a:lnTo>
                  <a:lnTo>
                    <a:pt x="1198" y="1610"/>
                  </a:lnTo>
                  <a:lnTo>
                    <a:pt x="1198" y="1610"/>
                  </a:lnTo>
                  <a:lnTo>
                    <a:pt x="1198" y="1607"/>
                  </a:lnTo>
                  <a:lnTo>
                    <a:pt x="1198" y="1607"/>
                  </a:lnTo>
                  <a:lnTo>
                    <a:pt x="1184" y="1607"/>
                  </a:lnTo>
                  <a:lnTo>
                    <a:pt x="1179" y="1607"/>
                  </a:lnTo>
                  <a:lnTo>
                    <a:pt x="1174" y="1607"/>
                  </a:lnTo>
                  <a:lnTo>
                    <a:pt x="1172" y="1605"/>
                  </a:lnTo>
                  <a:lnTo>
                    <a:pt x="1172" y="1607"/>
                  </a:lnTo>
                  <a:lnTo>
                    <a:pt x="1169" y="1607"/>
                  </a:lnTo>
                  <a:lnTo>
                    <a:pt x="1169" y="1607"/>
                  </a:lnTo>
                  <a:lnTo>
                    <a:pt x="1169" y="1610"/>
                  </a:lnTo>
                  <a:lnTo>
                    <a:pt x="1169" y="1610"/>
                  </a:lnTo>
                  <a:lnTo>
                    <a:pt x="1167" y="1610"/>
                  </a:lnTo>
                  <a:lnTo>
                    <a:pt x="1162" y="1610"/>
                  </a:lnTo>
                  <a:lnTo>
                    <a:pt x="1162" y="1610"/>
                  </a:lnTo>
                  <a:lnTo>
                    <a:pt x="1160" y="1612"/>
                  </a:lnTo>
                  <a:lnTo>
                    <a:pt x="1158" y="1612"/>
                  </a:lnTo>
                  <a:lnTo>
                    <a:pt x="1155" y="1610"/>
                  </a:lnTo>
                  <a:lnTo>
                    <a:pt x="1139" y="1612"/>
                  </a:lnTo>
                  <a:lnTo>
                    <a:pt x="1136" y="1610"/>
                  </a:lnTo>
                  <a:lnTo>
                    <a:pt x="1127" y="1612"/>
                  </a:lnTo>
                  <a:lnTo>
                    <a:pt x="1127" y="1612"/>
                  </a:lnTo>
                  <a:lnTo>
                    <a:pt x="1125" y="1610"/>
                  </a:lnTo>
                  <a:lnTo>
                    <a:pt x="1122" y="1610"/>
                  </a:lnTo>
                  <a:lnTo>
                    <a:pt x="1120" y="1612"/>
                  </a:lnTo>
                  <a:lnTo>
                    <a:pt x="1120" y="1610"/>
                  </a:lnTo>
                  <a:lnTo>
                    <a:pt x="1117" y="1610"/>
                  </a:lnTo>
                  <a:lnTo>
                    <a:pt x="1117" y="1607"/>
                  </a:lnTo>
                  <a:lnTo>
                    <a:pt x="1115" y="1607"/>
                  </a:lnTo>
                  <a:lnTo>
                    <a:pt x="1115" y="1607"/>
                  </a:lnTo>
                  <a:lnTo>
                    <a:pt x="1115" y="1605"/>
                  </a:lnTo>
                  <a:lnTo>
                    <a:pt x="1115" y="1605"/>
                  </a:lnTo>
                  <a:lnTo>
                    <a:pt x="1115" y="1605"/>
                  </a:lnTo>
                  <a:lnTo>
                    <a:pt x="1115" y="1605"/>
                  </a:lnTo>
                  <a:lnTo>
                    <a:pt x="1113" y="1603"/>
                  </a:lnTo>
                  <a:lnTo>
                    <a:pt x="1113" y="1603"/>
                  </a:lnTo>
                  <a:lnTo>
                    <a:pt x="1113" y="1603"/>
                  </a:lnTo>
                  <a:lnTo>
                    <a:pt x="1110" y="1603"/>
                  </a:lnTo>
                  <a:lnTo>
                    <a:pt x="1106" y="1598"/>
                  </a:lnTo>
                  <a:lnTo>
                    <a:pt x="1103" y="1598"/>
                  </a:lnTo>
                  <a:lnTo>
                    <a:pt x="1103" y="1595"/>
                  </a:lnTo>
                  <a:lnTo>
                    <a:pt x="1103" y="1595"/>
                  </a:lnTo>
                  <a:lnTo>
                    <a:pt x="1101" y="1593"/>
                  </a:lnTo>
                  <a:lnTo>
                    <a:pt x="1101" y="1591"/>
                  </a:lnTo>
                  <a:lnTo>
                    <a:pt x="1101" y="1591"/>
                  </a:lnTo>
                  <a:lnTo>
                    <a:pt x="1098" y="1588"/>
                  </a:lnTo>
                  <a:lnTo>
                    <a:pt x="1096" y="1586"/>
                  </a:lnTo>
                  <a:lnTo>
                    <a:pt x="1094" y="1586"/>
                  </a:lnTo>
                  <a:lnTo>
                    <a:pt x="1094" y="1586"/>
                  </a:lnTo>
                  <a:lnTo>
                    <a:pt x="1094" y="1586"/>
                  </a:lnTo>
                  <a:lnTo>
                    <a:pt x="1094" y="1584"/>
                  </a:lnTo>
                  <a:lnTo>
                    <a:pt x="1089" y="1581"/>
                  </a:lnTo>
                  <a:lnTo>
                    <a:pt x="1087" y="1579"/>
                  </a:lnTo>
                  <a:lnTo>
                    <a:pt x="1084" y="1579"/>
                  </a:lnTo>
                  <a:lnTo>
                    <a:pt x="1080" y="1576"/>
                  </a:lnTo>
                  <a:lnTo>
                    <a:pt x="1075" y="1574"/>
                  </a:lnTo>
                  <a:lnTo>
                    <a:pt x="1065" y="1574"/>
                  </a:lnTo>
                  <a:lnTo>
                    <a:pt x="1056" y="1572"/>
                  </a:lnTo>
                  <a:lnTo>
                    <a:pt x="1051" y="1572"/>
                  </a:lnTo>
                  <a:lnTo>
                    <a:pt x="1044" y="1569"/>
                  </a:lnTo>
                  <a:lnTo>
                    <a:pt x="1039" y="1569"/>
                  </a:lnTo>
                  <a:lnTo>
                    <a:pt x="1037" y="1569"/>
                  </a:lnTo>
                  <a:lnTo>
                    <a:pt x="1035" y="1569"/>
                  </a:lnTo>
                  <a:lnTo>
                    <a:pt x="1035" y="1572"/>
                  </a:lnTo>
                  <a:lnTo>
                    <a:pt x="1035" y="1572"/>
                  </a:lnTo>
                  <a:lnTo>
                    <a:pt x="1037" y="1574"/>
                  </a:lnTo>
                  <a:lnTo>
                    <a:pt x="1037" y="1576"/>
                  </a:lnTo>
                  <a:lnTo>
                    <a:pt x="1039" y="1579"/>
                  </a:lnTo>
                  <a:lnTo>
                    <a:pt x="1039" y="1579"/>
                  </a:lnTo>
                  <a:lnTo>
                    <a:pt x="1037" y="1579"/>
                  </a:lnTo>
                  <a:lnTo>
                    <a:pt x="1035" y="1576"/>
                  </a:lnTo>
                  <a:lnTo>
                    <a:pt x="1020" y="1569"/>
                  </a:lnTo>
                  <a:lnTo>
                    <a:pt x="1020" y="1567"/>
                  </a:lnTo>
                  <a:lnTo>
                    <a:pt x="1025" y="1567"/>
                  </a:lnTo>
                  <a:lnTo>
                    <a:pt x="1025" y="1567"/>
                  </a:lnTo>
                  <a:lnTo>
                    <a:pt x="1027" y="1567"/>
                  </a:lnTo>
                  <a:lnTo>
                    <a:pt x="1032" y="1567"/>
                  </a:lnTo>
                  <a:lnTo>
                    <a:pt x="1035" y="1567"/>
                  </a:lnTo>
                  <a:lnTo>
                    <a:pt x="1035" y="1567"/>
                  </a:lnTo>
                  <a:lnTo>
                    <a:pt x="1037" y="1567"/>
                  </a:lnTo>
                  <a:lnTo>
                    <a:pt x="1061" y="1567"/>
                  </a:lnTo>
                  <a:lnTo>
                    <a:pt x="1068" y="1565"/>
                  </a:lnTo>
                  <a:lnTo>
                    <a:pt x="1068" y="1565"/>
                  </a:lnTo>
                  <a:lnTo>
                    <a:pt x="1068" y="1565"/>
                  </a:lnTo>
                  <a:lnTo>
                    <a:pt x="1068" y="1567"/>
                  </a:lnTo>
                  <a:lnTo>
                    <a:pt x="1068" y="1567"/>
                  </a:lnTo>
                  <a:lnTo>
                    <a:pt x="1068" y="1567"/>
                  </a:lnTo>
                  <a:lnTo>
                    <a:pt x="1068" y="1567"/>
                  </a:lnTo>
                  <a:lnTo>
                    <a:pt x="1065" y="1567"/>
                  </a:lnTo>
                  <a:lnTo>
                    <a:pt x="1063" y="1569"/>
                  </a:lnTo>
                  <a:lnTo>
                    <a:pt x="1061" y="1569"/>
                  </a:lnTo>
                  <a:lnTo>
                    <a:pt x="1061" y="1569"/>
                  </a:lnTo>
                  <a:lnTo>
                    <a:pt x="1065" y="1572"/>
                  </a:lnTo>
                  <a:lnTo>
                    <a:pt x="1068" y="1572"/>
                  </a:lnTo>
                  <a:lnTo>
                    <a:pt x="1070" y="1569"/>
                  </a:lnTo>
                  <a:lnTo>
                    <a:pt x="1070" y="1569"/>
                  </a:lnTo>
                  <a:lnTo>
                    <a:pt x="1072" y="1567"/>
                  </a:lnTo>
                  <a:lnTo>
                    <a:pt x="1075" y="1567"/>
                  </a:lnTo>
                  <a:lnTo>
                    <a:pt x="1075" y="1567"/>
                  </a:lnTo>
                  <a:lnTo>
                    <a:pt x="1077" y="1569"/>
                  </a:lnTo>
                  <a:lnTo>
                    <a:pt x="1080" y="1569"/>
                  </a:lnTo>
                  <a:lnTo>
                    <a:pt x="1080" y="1569"/>
                  </a:lnTo>
                  <a:lnTo>
                    <a:pt x="1082" y="1572"/>
                  </a:lnTo>
                  <a:lnTo>
                    <a:pt x="1084" y="1572"/>
                  </a:lnTo>
                  <a:lnTo>
                    <a:pt x="1084" y="1572"/>
                  </a:lnTo>
                  <a:lnTo>
                    <a:pt x="1087" y="1572"/>
                  </a:lnTo>
                  <a:lnTo>
                    <a:pt x="1087" y="1572"/>
                  </a:lnTo>
                  <a:lnTo>
                    <a:pt x="1087" y="1569"/>
                  </a:lnTo>
                  <a:lnTo>
                    <a:pt x="1087" y="1569"/>
                  </a:lnTo>
                  <a:lnTo>
                    <a:pt x="1087" y="1567"/>
                  </a:lnTo>
                  <a:lnTo>
                    <a:pt x="1084" y="1567"/>
                  </a:lnTo>
                  <a:lnTo>
                    <a:pt x="1075" y="1562"/>
                  </a:lnTo>
                  <a:lnTo>
                    <a:pt x="1077" y="1562"/>
                  </a:lnTo>
                  <a:lnTo>
                    <a:pt x="1084" y="1562"/>
                  </a:lnTo>
                  <a:lnTo>
                    <a:pt x="1084" y="1562"/>
                  </a:lnTo>
                  <a:lnTo>
                    <a:pt x="1087" y="1560"/>
                  </a:lnTo>
                  <a:lnTo>
                    <a:pt x="1087" y="1560"/>
                  </a:lnTo>
                  <a:lnTo>
                    <a:pt x="1087" y="1562"/>
                  </a:lnTo>
                  <a:lnTo>
                    <a:pt x="1089" y="1562"/>
                  </a:lnTo>
                  <a:lnTo>
                    <a:pt x="1094" y="1565"/>
                  </a:lnTo>
                  <a:lnTo>
                    <a:pt x="1094" y="1565"/>
                  </a:lnTo>
                  <a:lnTo>
                    <a:pt x="1094" y="1565"/>
                  </a:lnTo>
                  <a:lnTo>
                    <a:pt x="1094" y="1567"/>
                  </a:lnTo>
                  <a:lnTo>
                    <a:pt x="1094" y="1567"/>
                  </a:lnTo>
                  <a:lnTo>
                    <a:pt x="1096" y="1567"/>
                  </a:lnTo>
                  <a:lnTo>
                    <a:pt x="1096" y="1567"/>
                  </a:lnTo>
                  <a:lnTo>
                    <a:pt x="1096" y="1567"/>
                  </a:lnTo>
                  <a:lnTo>
                    <a:pt x="1096" y="1567"/>
                  </a:lnTo>
                  <a:lnTo>
                    <a:pt x="1096" y="1565"/>
                  </a:lnTo>
                  <a:lnTo>
                    <a:pt x="1098" y="1567"/>
                  </a:lnTo>
                  <a:lnTo>
                    <a:pt x="1101" y="1569"/>
                  </a:lnTo>
                  <a:lnTo>
                    <a:pt x="1103" y="1569"/>
                  </a:lnTo>
                  <a:lnTo>
                    <a:pt x="1103" y="1569"/>
                  </a:lnTo>
                  <a:lnTo>
                    <a:pt x="1103" y="1569"/>
                  </a:lnTo>
                  <a:lnTo>
                    <a:pt x="1103" y="1572"/>
                  </a:lnTo>
                  <a:lnTo>
                    <a:pt x="1106" y="1572"/>
                  </a:lnTo>
                  <a:lnTo>
                    <a:pt x="1106" y="1572"/>
                  </a:lnTo>
                  <a:lnTo>
                    <a:pt x="1110" y="1572"/>
                  </a:lnTo>
                  <a:lnTo>
                    <a:pt x="1110" y="1574"/>
                  </a:lnTo>
                  <a:lnTo>
                    <a:pt x="1110" y="1574"/>
                  </a:lnTo>
                  <a:lnTo>
                    <a:pt x="1110" y="1574"/>
                  </a:lnTo>
                  <a:lnTo>
                    <a:pt x="1110" y="1576"/>
                  </a:lnTo>
                  <a:lnTo>
                    <a:pt x="1110" y="1576"/>
                  </a:lnTo>
                  <a:lnTo>
                    <a:pt x="1113" y="1576"/>
                  </a:lnTo>
                  <a:lnTo>
                    <a:pt x="1115" y="1576"/>
                  </a:lnTo>
                  <a:lnTo>
                    <a:pt x="1117" y="1579"/>
                  </a:lnTo>
                  <a:lnTo>
                    <a:pt x="1117" y="1579"/>
                  </a:lnTo>
                  <a:lnTo>
                    <a:pt x="1122" y="1579"/>
                  </a:lnTo>
                  <a:lnTo>
                    <a:pt x="1122" y="1576"/>
                  </a:lnTo>
                  <a:lnTo>
                    <a:pt x="1122" y="1576"/>
                  </a:lnTo>
                  <a:lnTo>
                    <a:pt x="1122" y="1579"/>
                  </a:lnTo>
                  <a:lnTo>
                    <a:pt x="1125" y="1579"/>
                  </a:lnTo>
                  <a:lnTo>
                    <a:pt x="1125" y="1579"/>
                  </a:lnTo>
                  <a:lnTo>
                    <a:pt x="1127" y="1579"/>
                  </a:lnTo>
                  <a:lnTo>
                    <a:pt x="1139" y="1581"/>
                  </a:lnTo>
                  <a:lnTo>
                    <a:pt x="1139" y="1581"/>
                  </a:lnTo>
                  <a:lnTo>
                    <a:pt x="1139" y="1581"/>
                  </a:lnTo>
                  <a:lnTo>
                    <a:pt x="1136" y="1581"/>
                  </a:lnTo>
                  <a:lnTo>
                    <a:pt x="1132" y="1581"/>
                  </a:lnTo>
                  <a:lnTo>
                    <a:pt x="1125" y="1584"/>
                  </a:lnTo>
                  <a:lnTo>
                    <a:pt x="1127" y="1584"/>
                  </a:lnTo>
                  <a:lnTo>
                    <a:pt x="1127" y="1584"/>
                  </a:lnTo>
                  <a:lnTo>
                    <a:pt x="1129" y="1586"/>
                  </a:lnTo>
                  <a:lnTo>
                    <a:pt x="1132" y="1586"/>
                  </a:lnTo>
                  <a:lnTo>
                    <a:pt x="1134" y="1586"/>
                  </a:lnTo>
                  <a:lnTo>
                    <a:pt x="1134" y="1586"/>
                  </a:lnTo>
                  <a:lnTo>
                    <a:pt x="1139" y="1588"/>
                  </a:lnTo>
                  <a:lnTo>
                    <a:pt x="1141" y="1591"/>
                  </a:lnTo>
                  <a:lnTo>
                    <a:pt x="1143" y="1593"/>
                  </a:lnTo>
                  <a:lnTo>
                    <a:pt x="1143" y="1593"/>
                  </a:lnTo>
                  <a:lnTo>
                    <a:pt x="1146" y="1593"/>
                  </a:lnTo>
                  <a:lnTo>
                    <a:pt x="1146" y="1595"/>
                  </a:lnTo>
                  <a:lnTo>
                    <a:pt x="1146" y="1595"/>
                  </a:lnTo>
                  <a:lnTo>
                    <a:pt x="1146" y="1595"/>
                  </a:lnTo>
                  <a:lnTo>
                    <a:pt x="1148" y="1598"/>
                  </a:lnTo>
                  <a:lnTo>
                    <a:pt x="1148" y="1598"/>
                  </a:lnTo>
                  <a:lnTo>
                    <a:pt x="1151" y="1598"/>
                  </a:lnTo>
                  <a:lnTo>
                    <a:pt x="1151" y="1600"/>
                  </a:lnTo>
                  <a:lnTo>
                    <a:pt x="1151" y="1600"/>
                  </a:lnTo>
                  <a:lnTo>
                    <a:pt x="1153" y="1600"/>
                  </a:lnTo>
                  <a:lnTo>
                    <a:pt x="1158" y="1603"/>
                  </a:lnTo>
                  <a:lnTo>
                    <a:pt x="1162" y="1605"/>
                  </a:lnTo>
                  <a:lnTo>
                    <a:pt x="1184" y="1603"/>
                  </a:lnTo>
                  <a:lnTo>
                    <a:pt x="1186" y="1600"/>
                  </a:lnTo>
                  <a:lnTo>
                    <a:pt x="1186" y="1598"/>
                  </a:lnTo>
                  <a:lnTo>
                    <a:pt x="1188" y="1598"/>
                  </a:lnTo>
                  <a:lnTo>
                    <a:pt x="1188" y="1595"/>
                  </a:lnTo>
                  <a:lnTo>
                    <a:pt x="1188" y="1595"/>
                  </a:lnTo>
                  <a:lnTo>
                    <a:pt x="1191" y="1595"/>
                  </a:lnTo>
                  <a:lnTo>
                    <a:pt x="1193" y="1593"/>
                  </a:lnTo>
                  <a:lnTo>
                    <a:pt x="1193" y="1591"/>
                  </a:lnTo>
                  <a:lnTo>
                    <a:pt x="1193" y="1591"/>
                  </a:lnTo>
                  <a:lnTo>
                    <a:pt x="1191" y="1591"/>
                  </a:lnTo>
                  <a:lnTo>
                    <a:pt x="1191" y="1588"/>
                  </a:lnTo>
                  <a:lnTo>
                    <a:pt x="1191" y="1588"/>
                  </a:lnTo>
                  <a:lnTo>
                    <a:pt x="1191" y="1588"/>
                  </a:lnTo>
                  <a:lnTo>
                    <a:pt x="1191" y="1586"/>
                  </a:lnTo>
                  <a:lnTo>
                    <a:pt x="1191" y="1586"/>
                  </a:lnTo>
                  <a:lnTo>
                    <a:pt x="1191" y="1586"/>
                  </a:lnTo>
                  <a:lnTo>
                    <a:pt x="1193" y="1586"/>
                  </a:lnTo>
                  <a:lnTo>
                    <a:pt x="1193" y="1586"/>
                  </a:lnTo>
                  <a:lnTo>
                    <a:pt x="1193" y="1586"/>
                  </a:lnTo>
                  <a:lnTo>
                    <a:pt x="1193" y="1584"/>
                  </a:lnTo>
                  <a:lnTo>
                    <a:pt x="1193" y="1584"/>
                  </a:lnTo>
                  <a:lnTo>
                    <a:pt x="1193" y="1584"/>
                  </a:lnTo>
                  <a:lnTo>
                    <a:pt x="1193" y="1584"/>
                  </a:lnTo>
                  <a:lnTo>
                    <a:pt x="1195" y="1584"/>
                  </a:lnTo>
                  <a:lnTo>
                    <a:pt x="1195" y="1581"/>
                  </a:lnTo>
                  <a:lnTo>
                    <a:pt x="1193" y="1581"/>
                  </a:lnTo>
                  <a:lnTo>
                    <a:pt x="1193" y="1581"/>
                  </a:lnTo>
                  <a:lnTo>
                    <a:pt x="1195" y="1581"/>
                  </a:lnTo>
                  <a:lnTo>
                    <a:pt x="1198" y="1579"/>
                  </a:lnTo>
                  <a:lnTo>
                    <a:pt x="1198" y="1579"/>
                  </a:lnTo>
                  <a:lnTo>
                    <a:pt x="1200" y="1576"/>
                  </a:lnTo>
                  <a:lnTo>
                    <a:pt x="1200" y="1576"/>
                  </a:lnTo>
                  <a:lnTo>
                    <a:pt x="1200" y="1574"/>
                  </a:lnTo>
                  <a:lnTo>
                    <a:pt x="1203" y="1572"/>
                  </a:lnTo>
                  <a:lnTo>
                    <a:pt x="1203" y="1572"/>
                  </a:lnTo>
                  <a:lnTo>
                    <a:pt x="1203" y="1569"/>
                  </a:lnTo>
                  <a:lnTo>
                    <a:pt x="1203" y="1569"/>
                  </a:lnTo>
                  <a:lnTo>
                    <a:pt x="1205" y="1567"/>
                  </a:lnTo>
                  <a:lnTo>
                    <a:pt x="1205" y="1567"/>
                  </a:lnTo>
                  <a:lnTo>
                    <a:pt x="1207" y="1567"/>
                  </a:lnTo>
                  <a:lnTo>
                    <a:pt x="1207" y="1567"/>
                  </a:lnTo>
                  <a:lnTo>
                    <a:pt x="1207" y="1567"/>
                  </a:lnTo>
                  <a:lnTo>
                    <a:pt x="1207" y="1565"/>
                  </a:lnTo>
                  <a:lnTo>
                    <a:pt x="1207" y="1565"/>
                  </a:lnTo>
                  <a:lnTo>
                    <a:pt x="1207" y="1562"/>
                  </a:lnTo>
                  <a:lnTo>
                    <a:pt x="1210" y="1560"/>
                  </a:lnTo>
                  <a:lnTo>
                    <a:pt x="1210" y="1560"/>
                  </a:lnTo>
                  <a:lnTo>
                    <a:pt x="1210" y="1558"/>
                  </a:lnTo>
                  <a:lnTo>
                    <a:pt x="1210" y="1558"/>
                  </a:lnTo>
                  <a:lnTo>
                    <a:pt x="1210" y="1558"/>
                  </a:lnTo>
                  <a:lnTo>
                    <a:pt x="1210" y="1558"/>
                  </a:lnTo>
                  <a:lnTo>
                    <a:pt x="1210" y="1558"/>
                  </a:lnTo>
                  <a:lnTo>
                    <a:pt x="1210" y="1555"/>
                  </a:lnTo>
                  <a:lnTo>
                    <a:pt x="1210" y="1555"/>
                  </a:lnTo>
                  <a:lnTo>
                    <a:pt x="1210" y="1555"/>
                  </a:lnTo>
                  <a:lnTo>
                    <a:pt x="1207" y="1555"/>
                  </a:lnTo>
                  <a:lnTo>
                    <a:pt x="1207" y="1553"/>
                  </a:lnTo>
                  <a:lnTo>
                    <a:pt x="1207" y="1553"/>
                  </a:lnTo>
                  <a:lnTo>
                    <a:pt x="1207" y="1553"/>
                  </a:lnTo>
                  <a:lnTo>
                    <a:pt x="1207" y="1553"/>
                  </a:lnTo>
                  <a:lnTo>
                    <a:pt x="1207" y="1550"/>
                  </a:lnTo>
                  <a:lnTo>
                    <a:pt x="1207" y="1550"/>
                  </a:lnTo>
                  <a:lnTo>
                    <a:pt x="1207" y="1550"/>
                  </a:lnTo>
                  <a:lnTo>
                    <a:pt x="1207" y="1550"/>
                  </a:lnTo>
                  <a:lnTo>
                    <a:pt x="1207" y="1550"/>
                  </a:lnTo>
                  <a:lnTo>
                    <a:pt x="1207" y="1550"/>
                  </a:lnTo>
                  <a:lnTo>
                    <a:pt x="1207" y="1548"/>
                  </a:lnTo>
                  <a:lnTo>
                    <a:pt x="1210" y="1546"/>
                  </a:lnTo>
                  <a:lnTo>
                    <a:pt x="1207" y="1546"/>
                  </a:lnTo>
                  <a:lnTo>
                    <a:pt x="1210" y="1546"/>
                  </a:lnTo>
                  <a:lnTo>
                    <a:pt x="1210" y="1543"/>
                  </a:lnTo>
                  <a:lnTo>
                    <a:pt x="1210" y="1543"/>
                  </a:lnTo>
                  <a:lnTo>
                    <a:pt x="1210" y="1543"/>
                  </a:lnTo>
                  <a:lnTo>
                    <a:pt x="1212" y="1543"/>
                  </a:lnTo>
                  <a:lnTo>
                    <a:pt x="1212" y="1543"/>
                  </a:lnTo>
                  <a:lnTo>
                    <a:pt x="1212" y="1543"/>
                  </a:lnTo>
                  <a:lnTo>
                    <a:pt x="1212" y="1543"/>
                  </a:lnTo>
                  <a:lnTo>
                    <a:pt x="1212" y="1541"/>
                  </a:lnTo>
                  <a:lnTo>
                    <a:pt x="1212" y="1541"/>
                  </a:lnTo>
                  <a:lnTo>
                    <a:pt x="1214" y="1541"/>
                  </a:lnTo>
                  <a:lnTo>
                    <a:pt x="1214" y="1541"/>
                  </a:lnTo>
                  <a:lnTo>
                    <a:pt x="1214" y="1539"/>
                  </a:lnTo>
                  <a:lnTo>
                    <a:pt x="1214" y="1539"/>
                  </a:lnTo>
                  <a:lnTo>
                    <a:pt x="1214" y="1539"/>
                  </a:lnTo>
                  <a:lnTo>
                    <a:pt x="1214" y="1539"/>
                  </a:lnTo>
                  <a:lnTo>
                    <a:pt x="1214" y="1536"/>
                  </a:lnTo>
                  <a:lnTo>
                    <a:pt x="1217" y="1536"/>
                  </a:lnTo>
                  <a:lnTo>
                    <a:pt x="1219" y="1534"/>
                  </a:lnTo>
                  <a:lnTo>
                    <a:pt x="1219" y="1534"/>
                  </a:lnTo>
                  <a:close/>
                  <a:moveTo>
                    <a:pt x="381" y="1404"/>
                  </a:moveTo>
                  <a:lnTo>
                    <a:pt x="384" y="1406"/>
                  </a:lnTo>
                  <a:lnTo>
                    <a:pt x="384" y="1406"/>
                  </a:lnTo>
                  <a:lnTo>
                    <a:pt x="389" y="1406"/>
                  </a:lnTo>
                  <a:lnTo>
                    <a:pt x="389" y="1406"/>
                  </a:lnTo>
                  <a:lnTo>
                    <a:pt x="389" y="1404"/>
                  </a:lnTo>
                  <a:lnTo>
                    <a:pt x="389" y="1404"/>
                  </a:lnTo>
                  <a:lnTo>
                    <a:pt x="389" y="1404"/>
                  </a:lnTo>
                  <a:lnTo>
                    <a:pt x="389" y="1404"/>
                  </a:lnTo>
                  <a:lnTo>
                    <a:pt x="386" y="1401"/>
                  </a:lnTo>
                  <a:lnTo>
                    <a:pt x="381" y="1404"/>
                  </a:lnTo>
                  <a:close/>
                  <a:moveTo>
                    <a:pt x="646" y="1307"/>
                  </a:moveTo>
                  <a:lnTo>
                    <a:pt x="646" y="1307"/>
                  </a:lnTo>
                  <a:lnTo>
                    <a:pt x="646" y="1309"/>
                  </a:lnTo>
                  <a:lnTo>
                    <a:pt x="646" y="1309"/>
                  </a:lnTo>
                  <a:lnTo>
                    <a:pt x="649" y="1307"/>
                  </a:lnTo>
                  <a:lnTo>
                    <a:pt x="649" y="1307"/>
                  </a:lnTo>
                  <a:lnTo>
                    <a:pt x="649" y="1307"/>
                  </a:lnTo>
                  <a:lnTo>
                    <a:pt x="651" y="1307"/>
                  </a:lnTo>
                  <a:lnTo>
                    <a:pt x="651" y="1307"/>
                  </a:lnTo>
                  <a:lnTo>
                    <a:pt x="651" y="1304"/>
                  </a:lnTo>
                  <a:lnTo>
                    <a:pt x="654" y="1302"/>
                  </a:lnTo>
                  <a:lnTo>
                    <a:pt x="654" y="1302"/>
                  </a:lnTo>
                  <a:lnTo>
                    <a:pt x="651" y="1300"/>
                  </a:lnTo>
                  <a:lnTo>
                    <a:pt x="651" y="1300"/>
                  </a:lnTo>
                  <a:lnTo>
                    <a:pt x="651" y="1300"/>
                  </a:lnTo>
                  <a:lnTo>
                    <a:pt x="651" y="1300"/>
                  </a:lnTo>
                  <a:lnTo>
                    <a:pt x="651" y="1297"/>
                  </a:lnTo>
                  <a:lnTo>
                    <a:pt x="649" y="1297"/>
                  </a:lnTo>
                  <a:lnTo>
                    <a:pt x="646" y="1297"/>
                  </a:lnTo>
                  <a:lnTo>
                    <a:pt x="646" y="1300"/>
                  </a:lnTo>
                  <a:lnTo>
                    <a:pt x="646" y="1302"/>
                  </a:lnTo>
                  <a:lnTo>
                    <a:pt x="649" y="1302"/>
                  </a:lnTo>
                  <a:lnTo>
                    <a:pt x="649" y="1302"/>
                  </a:lnTo>
                  <a:lnTo>
                    <a:pt x="649" y="1304"/>
                  </a:lnTo>
                  <a:lnTo>
                    <a:pt x="646" y="1307"/>
                  </a:lnTo>
                  <a:close/>
                  <a:moveTo>
                    <a:pt x="1072" y="1856"/>
                  </a:moveTo>
                  <a:lnTo>
                    <a:pt x="1068" y="1856"/>
                  </a:lnTo>
                  <a:lnTo>
                    <a:pt x="1068" y="1856"/>
                  </a:lnTo>
                  <a:lnTo>
                    <a:pt x="1068" y="1858"/>
                  </a:lnTo>
                  <a:lnTo>
                    <a:pt x="1068" y="1858"/>
                  </a:lnTo>
                  <a:lnTo>
                    <a:pt x="1070" y="1858"/>
                  </a:lnTo>
                  <a:lnTo>
                    <a:pt x="1070" y="1858"/>
                  </a:lnTo>
                  <a:lnTo>
                    <a:pt x="1072" y="1858"/>
                  </a:lnTo>
                  <a:lnTo>
                    <a:pt x="1080" y="1858"/>
                  </a:lnTo>
                  <a:lnTo>
                    <a:pt x="1080" y="1858"/>
                  </a:lnTo>
                  <a:lnTo>
                    <a:pt x="1080" y="1858"/>
                  </a:lnTo>
                  <a:lnTo>
                    <a:pt x="1080" y="1858"/>
                  </a:lnTo>
                  <a:lnTo>
                    <a:pt x="1077" y="1856"/>
                  </a:lnTo>
                  <a:lnTo>
                    <a:pt x="1072" y="1856"/>
                  </a:lnTo>
                  <a:close/>
                  <a:moveTo>
                    <a:pt x="1148" y="1356"/>
                  </a:moveTo>
                  <a:lnTo>
                    <a:pt x="1148" y="1356"/>
                  </a:lnTo>
                  <a:lnTo>
                    <a:pt x="1148" y="1359"/>
                  </a:lnTo>
                  <a:lnTo>
                    <a:pt x="1148" y="1359"/>
                  </a:lnTo>
                  <a:lnTo>
                    <a:pt x="1148" y="1361"/>
                  </a:lnTo>
                  <a:lnTo>
                    <a:pt x="1151" y="1361"/>
                  </a:lnTo>
                  <a:lnTo>
                    <a:pt x="1153" y="1361"/>
                  </a:lnTo>
                  <a:lnTo>
                    <a:pt x="1153" y="1363"/>
                  </a:lnTo>
                  <a:lnTo>
                    <a:pt x="1155" y="1366"/>
                  </a:lnTo>
                  <a:lnTo>
                    <a:pt x="1155" y="1366"/>
                  </a:lnTo>
                  <a:lnTo>
                    <a:pt x="1155" y="1366"/>
                  </a:lnTo>
                  <a:lnTo>
                    <a:pt x="1155" y="1368"/>
                  </a:lnTo>
                  <a:lnTo>
                    <a:pt x="1155" y="1368"/>
                  </a:lnTo>
                  <a:lnTo>
                    <a:pt x="1153" y="1368"/>
                  </a:lnTo>
                  <a:lnTo>
                    <a:pt x="1153" y="1368"/>
                  </a:lnTo>
                  <a:lnTo>
                    <a:pt x="1153" y="1368"/>
                  </a:lnTo>
                  <a:lnTo>
                    <a:pt x="1153" y="1368"/>
                  </a:lnTo>
                  <a:lnTo>
                    <a:pt x="1153" y="1368"/>
                  </a:lnTo>
                  <a:lnTo>
                    <a:pt x="1153" y="1371"/>
                  </a:lnTo>
                  <a:lnTo>
                    <a:pt x="1153" y="1371"/>
                  </a:lnTo>
                  <a:lnTo>
                    <a:pt x="1153" y="1371"/>
                  </a:lnTo>
                  <a:lnTo>
                    <a:pt x="1153" y="1371"/>
                  </a:lnTo>
                  <a:lnTo>
                    <a:pt x="1151" y="1371"/>
                  </a:lnTo>
                  <a:lnTo>
                    <a:pt x="1151" y="1371"/>
                  </a:lnTo>
                  <a:lnTo>
                    <a:pt x="1151" y="1373"/>
                  </a:lnTo>
                  <a:lnTo>
                    <a:pt x="1151" y="1373"/>
                  </a:lnTo>
                  <a:lnTo>
                    <a:pt x="1151" y="1373"/>
                  </a:lnTo>
                  <a:lnTo>
                    <a:pt x="1153" y="1373"/>
                  </a:lnTo>
                  <a:lnTo>
                    <a:pt x="1153" y="1373"/>
                  </a:lnTo>
                  <a:lnTo>
                    <a:pt x="1153" y="1375"/>
                  </a:lnTo>
                  <a:lnTo>
                    <a:pt x="1153" y="1375"/>
                  </a:lnTo>
                  <a:lnTo>
                    <a:pt x="1153" y="1378"/>
                  </a:lnTo>
                  <a:lnTo>
                    <a:pt x="1155" y="1380"/>
                  </a:lnTo>
                  <a:lnTo>
                    <a:pt x="1155" y="1382"/>
                  </a:lnTo>
                  <a:lnTo>
                    <a:pt x="1158" y="1382"/>
                  </a:lnTo>
                  <a:lnTo>
                    <a:pt x="1160" y="1382"/>
                  </a:lnTo>
                  <a:lnTo>
                    <a:pt x="1162" y="1385"/>
                  </a:lnTo>
                  <a:lnTo>
                    <a:pt x="1162" y="1385"/>
                  </a:lnTo>
                  <a:lnTo>
                    <a:pt x="1165" y="1387"/>
                  </a:lnTo>
                  <a:lnTo>
                    <a:pt x="1165" y="1387"/>
                  </a:lnTo>
                  <a:lnTo>
                    <a:pt x="1165" y="1387"/>
                  </a:lnTo>
                  <a:lnTo>
                    <a:pt x="1167" y="1387"/>
                  </a:lnTo>
                  <a:lnTo>
                    <a:pt x="1167" y="1385"/>
                  </a:lnTo>
                  <a:lnTo>
                    <a:pt x="1169" y="1382"/>
                  </a:lnTo>
                  <a:lnTo>
                    <a:pt x="1169" y="1382"/>
                  </a:lnTo>
                  <a:lnTo>
                    <a:pt x="1169" y="1380"/>
                  </a:lnTo>
                  <a:lnTo>
                    <a:pt x="1172" y="1375"/>
                  </a:lnTo>
                  <a:lnTo>
                    <a:pt x="1172" y="1368"/>
                  </a:lnTo>
                  <a:lnTo>
                    <a:pt x="1172" y="1368"/>
                  </a:lnTo>
                  <a:lnTo>
                    <a:pt x="1169" y="1366"/>
                  </a:lnTo>
                  <a:lnTo>
                    <a:pt x="1169" y="1359"/>
                  </a:lnTo>
                  <a:lnTo>
                    <a:pt x="1167" y="1359"/>
                  </a:lnTo>
                  <a:lnTo>
                    <a:pt x="1167" y="1356"/>
                  </a:lnTo>
                  <a:lnTo>
                    <a:pt x="1167" y="1354"/>
                  </a:lnTo>
                  <a:lnTo>
                    <a:pt x="1165" y="1354"/>
                  </a:lnTo>
                  <a:lnTo>
                    <a:pt x="1165" y="1349"/>
                  </a:lnTo>
                  <a:lnTo>
                    <a:pt x="1165" y="1347"/>
                  </a:lnTo>
                  <a:lnTo>
                    <a:pt x="1165" y="1345"/>
                  </a:lnTo>
                  <a:lnTo>
                    <a:pt x="1165" y="1345"/>
                  </a:lnTo>
                  <a:lnTo>
                    <a:pt x="1165" y="1345"/>
                  </a:lnTo>
                  <a:lnTo>
                    <a:pt x="1162" y="1342"/>
                  </a:lnTo>
                  <a:lnTo>
                    <a:pt x="1160" y="1340"/>
                  </a:lnTo>
                  <a:lnTo>
                    <a:pt x="1158" y="1337"/>
                  </a:lnTo>
                  <a:lnTo>
                    <a:pt x="1153" y="1337"/>
                  </a:lnTo>
                  <a:lnTo>
                    <a:pt x="1153" y="1337"/>
                  </a:lnTo>
                  <a:lnTo>
                    <a:pt x="1153" y="1337"/>
                  </a:lnTo>
                  <a:lnTo>
                    <a:pt x="1151" y="1340"/>
                  </a:lnTo>
                  <a:lnTo>
                    <a:pt x="1151" y="1342"/>
                  </a:lnTo>
                  <a:lnTo>
                    <a:pt x="1151" y="1342"/>
                  </a:lnTo>
                  <a:lnTo>
                    <a:pt x="1151" y="1345"/>
                  </a:lnTo>
                  <a:lnTo>
                    <a:pt x="1148" y="1347"/>
                  </a:lnTo>
                  <a:lnTo>
                    <a:pt x="1148" y="1349"/>
                  </a:lnTo>
                  <a:lnTo>
                    <a:pt x="1148" y="1352"/>
                  </a:lnTo>
                  <a:lnTo>
                    <a:pt x="1151" y="1354"/>
                  </a:lnTo>
                  <a:lnTo>
                    <a:pt x="1148" y="1354"/>
                  </a:lnTo>
                  <a:lnTo>
                    <a:pt x="1148" y="1356"/>
                  </a:lnTo>
                  <a:close/>
                  <a:moveTo>
                    <a:pt x="1307" y="1510"/>
                  </a:moveTo>
                  <a:lnTo>
                    <a:pt x="1307" y="1513"/>
                  </a:lnTo>
                  <a:lnTo>
                    <a:pt x="1309" y="1513"/>
                  </a:lnTo>
                  <a:lnTo>
                    <a:pt x="1309" y="1513"/>
                  </a:lnTo>
                  <a:lnTo>
                    <a:pt x="1309" y="1513"/>
                  </a:lnTo>
                  <a:lnTo>
                    <a:pt x="1309" y="1510"/>
                  </a:lnTo>
                  <a:lnTo>
                    <a:pt x="1309" y="1510"/>
                  </a:lnTo>
                  <a:lnTo>
                    <a:pt x="1309" y="1510"/>
                  </a:lnTo>
                  <a:lnTo>
                    <a:pt x="1309" y="1510"/>
                  </a:lnTo>
                  <a:lnTo>
                    <a:pt x="1309" y="1510"/>
                  </a:lnTo>
                  <a:lnTo>
                    <a:pt x="1309" y="1510"/>
                  </a:lnTo>
                  <a:lnTo>
                    <a:pt x="1309" y="1510"/>
                  </a:lnTo>
                  <a:lnTo>
                    <a:pt x="1309" y="1508"/>
                  </a:lnTo>
                  <a:lnTo>
                    <a:pt x="1309" y="1508"/>
                  </a:lnTo>
                  <a:lnTo>
                    <a:pt x="1309" y="1508"/>
                  </a:lnTo>
                  <a:lnTo>
                    <a:pt x="1309" y="1508"/>
                  </a:lnTo>
                  <a:lnTo>
                    <a:pt x="1307" y="1508"/>
                  </a:lnTo>
                  <a:lnTo>
                    <a:pt x="1307" y="1510"/>
                  </a:lnTo>
                  <a:lnTo>
                    <a:pt x="1307" y="1510"/>
                  </a:lnTo>
                  <a:lnTo>
                    <a:pt x="1307" y="1510"/>
                  </a:lnTo>
                  <a:lnTo>
                    <a:pt x="1307" y="1510"/>
                  </a:lnTo>
                  <a:lnTo>
                    <a:pt x="1307" y="1510"/>
                  </a:lnTo>
                  <a:close/>
                  <a:moveTo>
                    <a:pt x="1257" y="1541"/>
                  </a:moveTo>
                  <a:lnTo>
                    <a:pt x="1259" y="1546"/>
                  </a:lnTo>
                  <a:lnTo>
                    <a:pt x="1259" y="1548"/>
                  </a:lnTo>
                  <a:lnTo>
                    <a:pt x="1259" y="1548"/>
                  </a:lnTo>
                  <a:lnTo>
                    <a:pt x="1262" y="1550"/>
                  </a:lnTo>
                  <a:lnTo>
                    <a:pt x="1262" y="1550"/>
                  </a:lnTo>
                  <a:lnTo>
                    <a:pt x="1262" y="1550"/>
                  </a:lnTo>
                  <a:lnTo>
                    <a:pt x="1266" y="1553"/>
                  </a:lnTo>
                  <a:lnTo>
                    <a:pt x="1269" y="1553"/>
                  </a:lnTo>
                  <a:lnTo>
                    <a:pt x="1271" y="1555"/>
                  </a:lnTo>
                  <a:lnTo>
                    <a:pt x="1271" y="1555"/>
                  </a:lnTo>
                  <a:lnTo>
                    <a:pt x="1271" y="1558"/>
                  </a:lnTo>
                  <a:lnTo>
                    <a:pt x="1271" y="1558"/>
                  </a:lnTo>
                  <a:lnTo>
                    <a:pt x="1271" y="1558"/>
                  </a:lnTo>
                  <a:lnTo>
                    <a:pt x="1274" y="1560"/>
                  </a:lnTo>
                  <a:lnTo>
                    <a:pt x="1274" y="1562"/>
                  </a:lnTo>
                  <a:lnTo>
                    <a:pt x="1276" y="1562"/>
                  </a:lnTo>
                  <a:lnTo>
                    <a:pt x="1278" y="1562"/>
                  </a:lnTo>
                  <a:lnTo>
                    <a:pt x="1278" y="1562"/>
                  </a:lnTo>
                  <a:lnTo>
                    <a:pt x="1278" y="1562"/>
                  </a:lnTo>
                  <a:lnTo>
                    <a:pt x="1281" y="1560"/>
                  </a:lnTo>
                  <a:lnTo>
                    <a:pt x="1281" y="1555"/>
                  </a:lnTo>
                  <a:lnTo>
                    <a:pt x="1281" y="1555"/>
                  </a:lnTo>
                  <a:lnTo>
                    <a:pt x="1281" y="1553"/>
                  </a:lnTo>
                  <a:lnTo>
                    <a:pt x="1281" y="1553"/>
                  </a:lnTo>
                  <a:lnTo>
                    <a:pt x="1281" y="1553"/>
                  </a:lnTo>
                  <a:lnTo>
                    <a:pt x="1281" y="1553"/>
                  </a:lnTo>
                  <a:lnTo>
                    <a:pt x="1281" y="1553"/>
                  </a:lnTo>
                  <a:lnTo>
                    <a:pt x="1281" y="1550"/>
                  </a:lnTo>
                  <a:lnTo>
                    <a:pt x="1281" y="1550"/>
                  </a:lnTo>
                  <a:lnTo>
                    <a:pt x="1281" y="1550"/>
                  </a:lnTo>
                  <a:lnTo>
                    <a:pt x="1278" y="1550"/>
                  </a:lnTo>
                  <a:lnTo>
                    <a:pt x="1278" y="1550"/>
                  </a:lnTo>
                  <a:lnTo>
                    <a:pt x="1278" y="1548"/>
                  </a:lnTo>
                  <a:lnTo>
                    <a:pt x="1278" y="1548"/>
                  </a:lnTo>
                  <a:lnTo>
                    <a:pt x="1278" y="1548"/>
                  </a:lnTo>
                  <a:lnTo>
                    <a:pt x="1276" y="1546"/>
                  </a:lnTo>
                  <a:lnTo>
                    <a:pt x="1276" y="1546"/>
                  </a:lnTo>
                  <a:lnTo>
                    <a:pt x="1274" y="1541"/>
                  </a:lnTo>
                  <a:lnTo>
                    <a:pt x="1274" y="1541"/>
                  </a:lnTo>
                  <a:lnTo>
                    <a:pt x="1271" y="1539"/>
                  </a:lnTo>
                  <a:lnTo>
                    <a:pt x="1271" y="1539"/>
                  </a:lnTo>
                  <a:lnTo>
                    <a:pt x="1271" y="1539"/>
                  </a:lnTo>
                  <a:lnTo>
                    <a:pt x="1269" y="1536"/>
                  </a:lnTo>
                  <a:lnTo>
                    <a:pt x="1269" y="1534"/>
                  </a:lnTo>
                  <a:lnTo>
                    <a:pt x="1269" y="1534"/>
                  </a:lnTo>
                  <a:lnTo>
                    <a:pt x="1269" y="1534"/>
                  </a:lnTo>
                  <a:lnTo>
                    <a:pt x="1266" y="1534"/>
                  </a:lnTo>
                  <a:lnTo>
                    <a:pt x="1266" y="1532"/>
                  </a:lnTo>
                  <a:lnTo>
                    <a:pt x="1264" y="1529"/>
                  </a:lnTo>
                  <a:lnTo>
                    <a:pt x="1264" y="1529"/>
                  </a:lnTo>
                  <a:lnTo>
                    <a:pt x="1264" y="1529"/>
                  </a:lnTo>
                  <a:lnTo>
                    <a:pt x="1264" y="1529"/>
                  </a:lnTo>
                  <a:lnTo>
                    <a:pt x="1264" y="1529"/>
                  </a:lnTo>
                  <a:lnTo>
                    <a:pt x="1262" y="1527"/>
                  </a:lnTo>
                  <a:lnTo>
                    <a:pt x="1259" y="1524"/>
                  </a:lnTo>
                  <a:lnTo>
                    <a:pt x="1259" y="1524"/>
                  </a:lnTo>
                  <a:lnTo>
                    <a:pt x="1257" y="1524"/>
                  </a:lnTo>
                  <a:lnTo>
                    <a:pt x="1257" y="1527"/>
                  </a:lnTo>
                  <a:lnTo>
                    <a:pt x="1257" y="1524"/>
                  </a:lnTo>
                  <a:lnTo>
                    <a:pt x="1257" y="1524"/>
                  </a:lnTo>
                  <a:lnTo>
                    <a:pt x="1257" y="1524"/>
                  </a:lnTo>
                  <a:lnTo>
                    <a:pt x="1257" y="1524"/>
                  </a:lnTo>
                  <a:lnTo>
                    <a:pt x="1255" y="1524"/>
                  </a:lnTo>
                  <a:lnTo>
                    <a:pt x="1255" y="1524"/>
                  </a:lnTo>
                  <a:lnTo>
                    <a:pt x="1255" y="1524"/>
                  </a:lnTo>
                  <a:lnTo>
                    <a:pt x="1252" y="1524"/>
                  </a:lnTo>
                  <a:lnTo>
                    <a:pt x="1252" y="1527"/>
                  </a:lnTo>
                  <a:lnTo>
                    <a:pt x="1252" y="1529"/>
                  </a:lnTo>
                  <a:lnTo>
                    <a:pt x="1252" y="1529"/>
                  </a:lnTo>
                  <a:lnTo>
                    <a:pt x="1252" y="1532"/>
                  </a:lnTo>
                  <a:lnTo>
                    <a:pt x="1252" y="1532"/>
                  </a:lnTo>
                  <a:lnTo>
                    <a:pt x="1252" y="1532"/>
                  </a:lnTo>
                  <a:lnTo>
                    <a:pt x="1255" y="1534"/>
                  </a:lnTo>
                  <a:lnTo>
                    <a:pt x="1255" y="1536"/>
                  </a:lnTo>
                  <a:lnTo>
                    <a:pt x="1255" y="1539"/>
                  </a:lnTo>
                  <a:lnTo>
                    <a:pt x="1255" y="1541"/>
                  </a:lnTo>
                  <a:lnTo>
                    <a:pt x="1257" y="1541"/>
                  </a:lnTo>
                  <a:close/>
                  <a:moveTo>
                    <a:pt x="1307" y="1505"/>
                  </a:moveTo>
                  <a:lnTo>
                    <a:pt x="1307" y="1505"/>
                  </a:lnTo>
                  <a:lnTo>
                    <a:pt x="1307" y="1505"/>
                  </a:lnTo>
                  <a:lnTo>
                    <a:pt x="1307" y="1505"/>
                  </a:lnTo>
                  <a:lnTo>
                    <a:pt x="1304" y="1505"/>
                  </a:lnTo>
                  <a:lnTo>
                    <a:pt x="1304" y="1505"/>
                  </a:lnTo>
                  <a:lnTo>
                    <a:pt x="1304" y="1505"/>
                  </a:lnTo>
                  <a:lnTo>
                    <a:pt x="1304" y="1508"/>
                  </a:lnTo>
                  <a:lnTo>
                    <a:pt x="1304" y="1508"/>
                  </a:lnTo>
                  <a:lnTo>
                    <a:pt x="1307" y="1508"/>
                  </a:lnTo>
                  <a:lnTo>
                    <a:pt x="1307" y="1510"/>
                  </a:lnTo>
                  <a:lnTo>
                    <a:pt x="1307" y="1510"/>
                  </a:lnTo>
                  <a:lnTo>
                    <a:pt x="1307" y="1508"/>
                  </a:lnTo>
                  <a:lnTo>
                    <a:pt x="1307" y="1508"/>
                  </a:lnTo>
                  <a:lnTo>
                    <a:pt x="1307" y="1508"/>
                  </a:lnTo>
                  <a:lnTo>
                    <a:pt x="1307" y="1508"/>
                  </a:lnTo>
                  <a:lnTo>
                    <a:pt x="1307" y="1508"/>
                  </a:lnTo>
                  <a:lnTo>
                    <a:pt x="1307" y="1508"/>
                  </a:lnTo>
                  <a:lnTo>
                    <a:pt x="1307" y="1505"/>
                  </a:lnTo>
                  <a:lnTo>
                    <a:pt x="1307" y="1505"/>
                  </a:lnTo>
                  <a:lnTo>
                    <a:pt x="1307" y="1505"/>
                  </a:lnTo>
                  <a:lnTo>
                    <a:pt x="1307" y="1505"/>
                  </a:lnTo>
                  <a:lnTo>
                    <a:pt x="1307" y="1505"/>
                  </a:lnTo>
                  <a:close/>
                  <a:moveTo>
                    <a:pt x="1295" y="1300"/>
                  </a:moveTo>
                  <a:lnTo>
                    <a:pt x="1295" y="1302"/>
                  </a:lnTo>
                  <a:lnTo>
                    <a:pt x="1300" y="1302"/>
                  </a:lnTo>
                  <a:lnTo>
                    <a:pt x="1302" y="1302"/>
                  </a:lnTo>
                  <a:lnTo>
                    <a:pt x="1307" y="1304"/>
                  </a:lnTo>
                  <a:lnTo>
                    <a:pt x="1307" y="1304"/>
                  </a:lnTo>
                  <a:lnTo>
                    <a:pt x="1307" y="1302"/>
                  </a:lnTo>
                  <a:lnTo>
                    <a:pt x="1307" y="1300"/>
                  </a:lnTo>
                  <a:lnTo>
                    <a:pt x="1307" y="1300"/>
                  </a:lnTo>
                  <a:lnTo>
                    <a:pt x="1307" y="1300"/>
                  </a:lnTo>
                  <a:lnTo>
                    <a:pt x="1307" y="1300"/>
                  </a:lnTo>
                  <a:lnTo>
                    <a:pt x="1304" y="1300"/>
                  </a:lnTo>
                  <a:lnTo>
                    <a:pt x="1304" y="1300"/>
                  </a:lnTo>
                  <a:lnTo>
                    <a:pt x="1302" y="1300"/>
                  </a:lnTo>
                  <a:lnTo>
                    <a:pt x="1302" y="1300"/>
                  </a:lnTo>
                  <a:lnTo>
                    <a:pt x="1302" y="1297"/>
                  </a:lnTo>
                  <a:lnTo>
                    <a:pt x="1300" y="1297"/>
                  </a:lnTo>
                  <a:lnTo>
                    <a:pt x="1297" y="1300"/>
                  </a:lnTo>
                  <a:lnTo>
                    <a:pt x="1300" y="1300"/>
                  </a:lnTo>
                  <a:lnTo>
                    <a:pt x="1300" y="1300"/>
                  </a:lnTo>
                  <a:lnTo>
                    <a:pt x="1300" y="1300"/>
                  </a:lnTo>
                  <a:lnTo>
                    <a:pt x="1300" y="1300"/>
                  </a:lnTo>
                  <a:lnTo>
                    <a:pt x="1300" y="1300"/>
                  </a:lnTo>
                  <a:lnTo>
                    <a:pt x="1295" y="1300"/>
                  </a:lnTo>
                  <a:close/>
                  <a:moveTo>
                    <a:pt x="1219" y="1191"/>
                  </a:moveTo>
                  <a:lnTo>
                    <a:pt x="1219" y="1191"/>
                  </a:lnTo>
                  <a:lnTo>
                    <a:pt x="1222" y="1188"/>
                  </a:lnTo>
                  <a:lnTo>
                    <a:pt x="1222" y="1188"/>
                  </a:lnTo>
                  <a:lnTo>
                    <a:pt x="1224" y="1188"/>
                  </a:lnTo>
                  <a:lnTo>
                    <a:pt x="1224" y="1188"/>
                  </a:lnTo>
                  <a:lnTo>
                    <a:pt x="1222" y="1186"/>
                  </a:lnTo>
                  <a:lnTo>
                    <a:pt x="1212" y="1186"/>
                  </a:lnTo>
                  <a:lnTo>
                    <a:pt x="1212" y="1188"/>
                  </a:lnTo>
                  <a:lnTo>
                    <a:pt x="1212" y="1191"/>
                  </a:lnTo>
                  <a:lnTo>
                    <a:pt x="1212" y="1191"/>
                  </a:lnTo>
                  <a:lnTo>
                    <a:pt x="1214" y="1193"/>
                  </a:lnTo>
                  <a:lnTo>
                    <a:pt x="1214" y="1193"/>
                  </a:lnTo>
                  <a:lnTo>
                    <a:pt x="1217" y="1195"/>
                  </a:lnTo>
                  <a:lnTo>
                    <a:pt x="1219" y="1195"/>
                  </a:lnTo>
                  <a:lnTo>
                    <a:pt x="1222" y="1193"/>
                  </a:lnTo>
                  <a:lnTo>
                    <a:pt x="1219" y="1193"/>
                  </a:lnTo>
                  <a:lnTo>
                    <a:pt x="1219" y="1193"/>
                  </a:lnTo>
                  <a:lnTo>
                    <a:pt x="1219" y="1193"/>
                  </a:lnTo>
                  <a:lnTo>
                    <a:pt x="1219" y="1191"/>
                  </a:lnTo>
                  <a:lnTo>
                    <a:pt x="1219" y="1191"/>
                  </a:lnTo>
                  <a:close/>
                  <a:moveTo>
                    <a:pt x="1319" y="1487"/>
                  </a:moveTo>
                  <a:lnTo>
                    <a:pt x="1319" y="1484"/>
                  </a:lnTo>
                  <a:lnTo>
                    <a:pt x="1319" y="1484"/>
                  </a:lnTo>
                  <a:lnTo>
                    <a:pt x="1316" y="1484"/>
                  </a:lnTo>
                  <a:lnTo>
                    <a:pt x="1316" y="1484"/>
                  </a:lnTo>
                  <a:lnTo>
                    <a:pt x="1314" y="1482"/>
                  </a:lnTo>
                  <a:lnTo>
                    <a:pt x="1314" y="1482"/>
                  </a:lnTo>
                  <a:lnTo>
                    <a:pt x="1314" y="1482"/>
                  </a:lnTo>
                  <a:lnTo>
                    <a:pt x="1314" y="1482"/>
                  </a:lnTo>
                  <a:lnTo>
                    <a:pt x="1314" y="1484"/>
                  </a:lnTo>
                  <a:lnTo>
                    <a:pt x="1314" y="1484"/>
                  </a:lnTo>
                  <a:lnTo>
                    <a:pt x="1314" y="1487"/>
                  </a:lnTo>
                  <a:lnTo>
                    <a:pt x="1314" y="1487"/>
                  </a:lnTo>
                  <a:lnTo>
                    <a:pt x="1314" y="1487"/>
                  </a:lnTo>
                  <a:lnTo>
                    <a:pt x="1314" y="1489"/>
                  </a:lnTo>
                  <a:lnTo>
                    <a:pt x="1316" y="1491"/>
                  </a:lnTo>
                  <a:lnTo>
                    <a:pt x="1319" y="1491"/>
                  </a:lnTo>
                  <a:lnTo>
                    <a:pt x="1321" y="1491"/>
                  </a:lnTo>
                  <a:lnTo>
                    <a:pt x="1321" y="1494"/>
                  </a:lnTo>
                  <a:lnTo>
                    <a:pt x="1323" y="1494"/>
                  </a:lnTo>
                  <a:lnTo>
                    <a:pt x="1326" y="1494"/>
                  </a:lnTo>
                  <a:lnTo>
                    <a:pt x="1326" y="1494"/>
                  </a:lnTo>
                  <a:lnTo>
                    <a:pt x="1326" y="1491"/>
                  </a:lnTo>
                  <a:lnTo>
                    <a:pt x="1326" y="1489"/>
                  </a:lnTo>
                  <a:lnTo>
                    <a:pt x="1328" y="1487"/>
                  </a:lnTo>
                  <a:lnTo>
                    <a:pt x="1328" y="1487"/>
                  </a:lnTo>
                  <a:lnTo>
                    <a:pt x="1326" y="1484"/>
                  </a:lnTo>
                  <a:lnTo>
                    <a:pt x="1323" y="1489"/>
                  </a:lnTo>
                  <a:lnTo>
                    <a:pt x="1321" y="1489"/>
                  </a:lnTo>
                  <a:lnTo>
                    <a:pt x="1321" y="1487"/>
                  </a:lnTo>
                  <a:lnTo>
                    <a:pt x="1321" y="1487"/>
                  </a:lnTo>
                  <a:lnTo>
                    <a:pt x="1319" y="1487"/>
                  </a:lnTo>
                  <a:lnTo>
                    <a:pt x="1319" y="1487"/>
                  </a:lnTo>
                  <a:lnTo>
                    <a:pt x="1319" y="1487"/>
                  </a:lnTo>
                  <a:lnTo>
                    <a:pt x="1319" y="1487"/>
                  </a:lnTo>
                  <a:close/>
                  <a:moveTo>
                    <a:pt x="1309" y="1174"/>
                  </a:moveTo>
                  <a:lnTo>
                    <a:pt x="1309" y="1174"/>
                  </a:lnTo>
                  <a:lnTo>
                    <a:pt x="1309" y="1176"/>
                  </a:lnTo>
                  <a:lnTo>
                    <a:pt x="1311" y="1176"/>
                  </a:lnTo>
                  <a:lnTo>
                    <a:pt x="1319" y="1174"/>
                  </a:lnTo>
                  <a:lnTo>
                    <a:pt x="1319" y="1174"/>
                  </a:lnTo>
                  <a:lnTo>
                    <a:pt x="1321" y="1176"/>
                  </a:lnTo>
                  <a:lnTo>
                    <a:pt x="1323" y="1176"/>
                  </a:lnTo>
                  <a:lnTo>
                    <a:pt x="1323" y="1176"/>
                  </a:lnTo>
                  <a:lnTo>
                    <a:pt x="1326" y="1176"/>
                  </a:lnTo>
                  <a:lnTo>
                    <a:pt x="1326" y="1179"/>
                  </a:lnTo>
                  <a:lnTo>
                    <a:pt x="1326" y="1179"/>
                  </a:lnTo>
                  <a:lnTo>
                    <a:pt x="1326" y="1179"/>
                  </a:lnTo>
                  <a:lnTo>
                    <a:pt x="1328" y="1181"/>
                  </a:lnTo>
                  <a:lnTo>
                    <a:pt x="1328" y="1184"/>
                  </a:lnTo>
                  <a:lnTo>
                    <a:pt x="1328" y="1181"/>
                  </a:lnTo>
                  <a:lnTo>
                    <a:pt x="1328" y="1176"/>
                  </a:lnTo>
                  <a:lnTo>
                    <a:pt x="1328" y="1176"/>
                  </a:lnTo>
                  <a:lnTo>
                    <a:pt x="1330" y="1176"/>
                  </a:lnTo>
                  <a:lnTo>
                    <a:pt x="1330" y="1179"/>
                  </a:lnTo>
                  <a:lnTo>
                    <a:pt x="1330" y="1179"/>
                  </a:lnTo>
                  <a:lnTo>
                    <a:pt x="1330" y="1181"/>
                  </a:lnTo>
                  <a:lnTo>
                    <a:pt x="1330" y="1184"/>
                  </a:lnTo>
                  <a:lnTo>
                    <a:pt x="1333" y="1184"/>
                  </a:lnTo>
                  <a:lnTo>
                    <a:pt x="1335" y="1184"/>
                  </a:lnTo>
                  <a:lnTo>
                    <a:pt x="1335" y="1184"/>
                  </a:lnTo>
                  <a:lnTo>
                    <a:pt x="1340" y="1184"/>
                  </a:lnTo>
                  <a:lnTo>
                    <a:pt x="1340" y="1184"/>
                  </a:lnTo>
                  <a:lnTo>
                    <a:pt x="1340" y="1181"/>
                  </a:lnTo>
                  <a:lnTo>
                    <a:pt x="1340" y="1179"/>
                  </a:lnTo>
                  <a:lnTo>
                    <a:pt x="1335" y="1174"/>
                  </a:lnTo>
                  <a:lnTo>
                    <a:pt x="1333" y="1174"/>
                  </a:lnTo>
                  <a:lnTo>
                    <a:pt x="1333" y="1172"/>
                  </a:lnTo>
                  <a:lnTo>
                    <a:pt x="1335" y="1172"/>
                  </a:lnTo>
                  <a:lnTo>
                    <a:pt x="1337" y="1174"/>
                  </a:lnTo>
                  <a:lnTo>
                    <a:pt x="1337" y="1174"/>
                  </a:lnTo>
                  <a:lnTo>
                    <a:pt x="1337" y="1174"/>
                  </a:lnTo>
                  <a:lnTo>
                    <a:pt x="1340" y="1174"/>
                  </a:lnTo>
                  <a:lnTo>
                    <a:pt x="1340" y="1174"/>
                  </a:lnTo>
                  <a:lnTo>
                    <a:pt x="1340" y="1174"/>
                  </a:lnTo>
                  <a:lnTo>
                    <a:pt x="1347" y="1172"/>
                  </a:lnTo>
                  <a:lnTo>
                    <a:pt x="1349" y="1169"/>
                  </a:lnTo>
                  <a:lnTo>
                    <a:pt x="1354" y="1162"/>
                  </a:lnTo>
                  <a:lnTo>
                    <a:pt x="1354" y="1160"/>
                  </a:lnTo>
                  <a:lnTo>
                    <a:pt x="1354" y="1160"/>
                  </a:lnTo>
                  <a:lnTo>
                    <a:pt x="1352" y="1160"/>
                  </a:lnTo>
                  <a:lnTo>
                    <a:pt x="1352" y="1158"/>
                  </a:lnTo>
                  <a:lnTo>
                    <a:pt x="1349" y="1160"/>
                  </a:lnTo>
                  <a:lnTo>
                    <a:pt x="1349" y="1155"/>
                  </a:lnTo>
                  <a:lnTo>
                    <a:pt x="1347" y="1155"/>
                  </a:lnTo>
                  <a:lnTo>
                    <a:pt x="1345" y="1155"/>
                  </a:lnTo>
                  <a:lnTo>
                    <a:pt x="1345" y="1155"/>
                  </a:lnTo>
                  <a:lnTo>
                    <a:pt x="1340" y="1155"/>
                  </a:lnTo>
                  <a:lnTo>
                    <a:pt x="1340" y="1155"/>
                  </a:lnTo>
                  <a:lnTo>
                    <a:pt x="1340" y="1155"/>
                  </a:lnTo>
                  <a:lnTo>
                    <a:pt x="1340" y="1155"/>
                  </a:lnTo>
                  <a:lnTo>
                    <a:pt x="1340" y="1158"/>
                  </a:lnTo>
                  <a:lnTo>
                    <a:pt x="1340" y="1158"/>
                  </a:lnTo>
                  <a:lnTo>
                    <a:pt x="1340" y="1158"/>
                  </a:lnTo>
                  <a:lnTo>
                    <a:pt x="1340" y="1158"/>
                  </a:lnTo>
                  <a:lnTo>
                    <a:pt x="1340" y="1158"/>
                  </a:lnTo>
                  <a:lnTo>
                    <a:pt x="1340" y="1158"/>
                  </a:lnTo>
                  <a:lnTo>
                    <a:pt x="1340" y="1158"/>
                  </a:lnTo>
                  <a:lnTo>
                    <a:pt x="1340" y="1158"/>
                  </a:lnTo>
                  <a:lnTo>
                    <a:pt x="1340" y="1160"/>
                  </a:lnTo>
                  <a:lnTo>
                    <a:pt x="1340" y="1160"/>
                  </a:lnTo>
                  <a:lnTo>
                    <a:pt x="1340" y="1160"/>
                  </a:lnTo>
                  <a:lnTo>
                    <a:pt x="1340" y="1160"/>
                  </a:lnTo>
                  <a:lnTo>
                    <a:pt x="1340" y="1160"/>
                  </a:lnTo>
                  <a:lnTo>
                    <a:pt x="1337" y="1160"/>
                  </a:lnTo>
                  <a:lnTo>
                    <a:pt x="1337" y="1160"/>
                  </a:lnTo>
                  <a:lnTo>
                    <a:pt x="1337" y="1162"/>
                  </a:lnTo>
                  <a:lnTo>
                    <a:pt x="1333" y="1165"/>
                  </a:lnTo>
                  <a:lnTo>
                    <a:pt x="1330" y="1165"/>
                  </a:lnTo>
                  <a:lnTo>
                    <a:pt x="1330" y="1165"/>
                  </a:lnTo>
                  <a:lnTo>
                    <a:pt x="1328" y="1167"/>
                  </a:lnTo>
                  <a:lnTo>
                    <a:pt x="1328" y="1167"/>
                  </a:lnTo>
                  <a:lnTo>
                    <a:pt x="1328" y="1167"/>
                  </a:lnTo>
                  <a:lnTo>
                    <a:pt x="1328" y="1165"/>
                  </a:lnTo>
                  <a:lnTo>
                    <a:pt x="1328" y="1165"/>
                  </a:lnTo>
                  <a:lnTo>
                    <a:pt x="1328" y="1165"/>
                  </a:lnTo>
                  <a:lnTo>
                    <a:pt x="1328" y="1162"/>
                  </a:lnTo>
                  <a:lnTo>
                    <a:pt x="1326" y="1162"/>
                  </a:lnTo>
                  <a:lnTo>
                    <a:pt x="1326" y="1160"/>
                  </a:lnTo>
                  <a:lnTo>
                    <a:pt x="1323" y="1160"/>
                  </a:lnTo>
                  <a:lnTo>
                    <a:pt x="1323" y="1162"/>
                  </a:lnTo>
                  <a:lnTo>
                    <a:pt x="1321" y="1162"/>
                  </a:lnTo>
                  <a:lnTo>
                    <a:pt x="1321" y="1162"/>
                  </a:lnTo>
                  <a:lnTo>
                    <a:pt x="1319" y="1162"/>
                  </a:lnTo>
                  <a:lnTo>
                    <a:pt x="1319" y="1162"/>
                  </a:lnTo>
                  <a:lnTo>
                    <a:pt x="1316" y="1165"/>
                  </a:lnTo>
                  <a:lnTo>
                    <a:pt x="1316" y="1165"/>
                  </a:lnTo>
                  <a:lnTo>
                    <a:pt x="1316" y="1165"/>
                  </a:lnTo>
                  <a:lnTo>
                    <a:pt x="1316" y="1167"/>
                  </a:lnTo>
                  <a:lnTo>
                    <a:pt x="1319" y="1167"/>
                  </a:lnTo>
                  <a:lnTo>
                    <a:pt x="1319" y="1169"/>
                  </a:lnTo>
                  <a:lnTo>
                    <a:pt x="1321" y="1169"/>
                  </a:lnTo>
                  <a:lnTo>
                    <a:pt x="1321" y="1169"/>
                  </a:lnTo>
                  <a:lnTo>
                    <a:pt x="1321" y="1169"/>
                  </a:lnTo>
                  <a:lnTo>
                    <a:pt x="1321" y="1169"/>
                  </a:lnTo>
                  <a:lnTo>
                    <a:pt x="1321" y="1169"/>
                  </a:lnTo>
                  <a:lnTo>
                    <a:pt x="1321" y="1172"/>
                  </a:lnTo>
                  <a:lnTo>
                    <a:pt x="1323" y="1172"/>
                  </a:lnTo>
                  <a:lnTo>
                    <a:pt x="1323" y="1174"/>
                  </a:lnTo>
                  <a:lnTo>
                    <a:pt x="1321" y="1174"/>
                  </a:lnTo>
                  <a:lnTo>
                    <a:pt x="1321" y="1174"/>
                  </a:lnTo>
                  <a:lnTo>
                    <a:pt x="1321" y="1172"/>
                  </a:lnTo>
                  <a:lnTo>
                    <a:pt x="1319" y="1172"/>
                  </a:lnTo>
                  <a:lnTo>
                    <a:pt x="1319" y="1169"/>
                  </a:lnTo>
                  <a:lnTo>
                    <a:pt x="1319" y="1169"/>
                  </a:lnTo>
                  <a:lnTo>
                    <a:pt x="1319" y="1169"/>
                  </a:lnTo>
                  <a:lnTo>
                    <a:pt x="1319" y="1169"/>
                  </a:lnTo>
                  <a:lnTo>
                    <a:pt x="1319" y="1169"/>
                  </a:lnTo>
                  <a:lnTo>
                    <a:pt x="1316" y="1169"/>
                  </a:lnTo>
                  <a:lnTo>
                    <a:pt x="1316" y="1169"/>
                  </a:lnTo>
                  <a:lnTo>
                    <a:pt x="1311" y="1169"/>
                  </a:lnTo>
                  <a:lnTo>
                    <a:pt x="1311" y="1169"/>
                  </a:lnTo>
                  <a:lnTo>
                    <a:pt x="1309" y="1169"/>
                  </a:lnTo>
                  <a:lnTo>
                    <a:pt x="1311" y="1169"/>
                  </a:lnTo>
                  <a:lnTo>
                    <a:pt x="1311" y="1169"/>
                  </a:lnTo>
                  <a:lnTo>
                    <a:pt x="1311" y="1172"/>
                  </a:lnTo>
                  <a:lnTo>
                    <a:pt x="1309" y="1172"/>
                  </a:lnTo>
                  <a:lnTo>
                    <a:pt x="1309" y="1174"/>
                  </a:lnTo>
                  <a:close/>
                  <a:moveTo>
                    <a:pt x="1330" y="1539"/>
                  </a:moveTo>
                  <a:lnTo>
                    <a:pt x="1330" y="1539"/>
                  </a:lnTo>
                  <a:lnTo>
                    <a:pt x="1328" y="1536"/>
                  </a:lnTo>
                  <a:lnTo>
                    <a:pt x="1326" y="1536"/>
                  </a:lnTo>
                  <a:lnTo>
                    <a:pt x="1321" y="1539"/>
                  </a:lnTo>
                  <a:lnTo>
                    <a:pt x="1319" y="1539"/>
                  </a:lnTo>
                  <a:lnTo>
                    <a:pt x="1319" y="1539"/>
                  </a:lnTo>
                  <a:lnTo>
                    <a:pt x="1319" y="1539"/>
                  </a:lnTo>
                  <a:lnTo>
                    <a:pt x="1319" y="1539"/>
                  </a:lnTo>
                  <a:lnTo>
                    <a:pt x="1319" y="1539"/>
                  </a:lnTo>
                  <a:lnTo>
                    <a:pt x="1319" y="1536"/>
                  </a:lnTo>
                  <a:lnTo>
                    <a:pt x="1319" y="1536"/>
                  </a:lnTo>
                  <a:lnTo>
                    <a:pt x="1316" y="1536"/>
                  </a:lnTo>
                  <a:lnTo>
                    <a:pt x="1316" y="1536"/>
                  </a:lnTo>
                  <a:lnTo>
                    <a:pt x="1314" y="1536"/>
                  </a:lnTo>
                  <a:lnTo>
                    <a:pt x="1311" y="1534"/>
                  </a:lnTo>
                  <a:lnTo>
                    <a:pt x="1311" y="1534"/>
                  </a:lnTo>
                  <a:lnTo>
                    <a:pt x="1309" y="1534"/>
                  </a:lnTo>
                  <a:lnTo>
                    <a:pt x="1309" y="1534"/>
                  </a:lnTo>
                  <a:lnTo>
                    <a:pt x="1309" y="1534"/>
                  </a:lnTo>
                  <a:lnTo>
                    <a:pt x="1309" y="1534"/>
                  </a:lnTo>
                  <a:lnTo>
                    <a:pt x="1309" y="1534"/>
                  </a:lnTo>
                  <a:lnTo>
                    <a:pt x="1307" y="1534"/>
                  </a:lnTo>
                  <a:lnTo>
                    <a:pt x="1307" y="1532"/>
                  </a:lnTo>
                  <a:lnTo>
                    <a:pt x="1309" y="1529"/>
                  </a:lnTo>
                  <a:lnTo>
                    <a:pt x="1309" y="1527"/>
                  </a:lnTo>
                  <a:lnTo>
                    <a:pt x="1307" y="1522"/>
                  </a:lnTo>
                  <a:lnTo>
                    <a:pt x="1307" y="1522"/>
                  </a:lnTo>
                  <a:lnTo>
                    <a:pt x="1304" y="1520"/>
                  </a:lnTo>
                  <a:lnTo>
                    <a:pt x="1304" y="1520"/>
                  </a:lnTo>
                  <a:lnTo>
                    <a:pt x="1302" y="1520"/>
                  </a:lnTo>
                  <a:lnTo>
                    <a:pt x="1297" y="1515"/>
                  </a:lnTo>
                  <a:lnTo>
                    <a:pt x="1295" y="1515"/>
                  </a:lnTo>
                  <a:lnTo>
                    <a:pt x="1295" y="1515"/>
                  </a:lnTo>
                  <a:lnTo>
                    <a:pt x="1293" y="1515"/>
                  </a:lnTo>
                  <a:lnTo>
                    <a:pt x="1293" y="1513"/>
                  </a:lnTo>
                  <a:lnTo>
                    <a:pt x="1293" y="1513"/>
                  </a:lnTo>
                  <a:lnTo>
                    <a:pt x="1293" y="1513"/>
                  </a:lnTo>
                  <a:lnTo>
                    <a:pt x="1293" y="1510"/>
                  </a:lnTo>
                  <a:lnTo>
                    <a:pt x="1293" y="1513"/>
                  </a:lnTo>
                  <a:lnTo>
                    <a:pt x="1290" y="1513"/>
                  </a:lnTo>
                  <a:lnTo>
                    <a:pt x="1290" y="1513"/>
                  </a:lnTo>
                  <a:lnTo>
                    <a:pt x="1290" y="1513"/>
                  </a:lnTo>
                  <a:lnTo>
                    <a:pt x="1290" y="1513"/>
                  </a:lnTo>
                  <a:lnTo>
                    <a:pt x="1288" y="1513"/>
                  </a:lnTo>
                  <a:lnTo>
                    <a:pt x="1288" y="1513"/>
                  </a:lnTo>
                  <a:lnTo>
                    <a:pt x="1288" y="1513"/>
                  </a:lnTo>
                  <a:lnTo>
                    <a:pt x="1285" y="1513"/>
                  </a:lnTo>
                  <a:lnTo>
                    <a:pt x="1278" y="1510"/>
                  </a:lnTo>
                  <a:lnTo>
                    <a:pt x="1276" y="1510"/>
                  </a:lnTo>
                  <a:lnTo>
                    <a:pt x="1276" y="1510"/>
                  </a:lnTo>
                  <a:lnTo>
                    <a:pt x="1274" y="1510"/>
                  </a:lnTo>
                  <a:lnTo>
                    <a:pt x="1274" y="1510"/>
                  </a:lnTo>
                  <a:lnTo>
                    <a:pt x="1274" y="1510"/>
                  </a:lnTo>
                  <a:lnTo>
                    <a:pt x="1276" y="1513"/>
                  </a:lnTo>
                  <a:lnTo>
                    <a:pt x="1276" y="1513"/>
                  </a:lnTo>
                  <a:lnTo>
                    <a:pt x="1276" y="1515"/>
                  </a:lnTo>
                  <a:lnTo>
                    <a:pt x="1276" y="1515"/>
                  </a:lnTo>
                  <a:lnTo>
                    <a:pt x="1276" y="1515"/>
                  </a:lnTo>
                  <a:lnTo>
                    <a:pt x="1276" y="1515"/>
                  </a:lnTo>
                  <a:lnTo>
                    <a:pt x="1276" y="1515"/>
                  </a:lnTo>
                  <a:lnTo>
                    <a:pt x="1276" y="1517"/>
                  </a:lnTo>
                  <a:lnTo>
                    <a:pt x="1278" y="1520"/>
                  </a:lnTo>
                  <a:lnTo>
                    <a:pt x="1281" y="1520"/>
                  </a:lnTo>
                  <a:lnTo>
                    <a:pt x="1281" y="1520"/>
                  </a:lnTo>
                  <a:lnTo>
                    <a:pt x="1283" y="1520"/>
                  </a:lnTo>
                  <a:lnTo>
                    <a:pt x="1283" y="1520"/>
                  </a:lnTo>
                  <a:lnTo>
                    <a:pt x="1285" y="1522"/>
                  </a:lnTo>
                  <a:lnTo>
                    <a:pt x="1288" y="1522"/>
                  </a:lnTo>
                  <a:lnTo>
                    <a:pt x="1288" y="1522"/>
                  </a:lnTo>
                  <a:lnTo>
                    <a:pt x="1288" y="1524"/>
                  </a:lnTo>
                  <a:lnTo>
                    <a:pt x="1290" y="1524"/>
                  </a:lnTo>
                  <a:lnTo>
                    <a:pt x="1290" y="1524"/>
                  </a:lnTo>
                  <a:lnTo>
                    <a:pt x="1290" y="1527"/>
                  </a:lnTo>
                  <a:lnTo>
                    <a:pt x="1290" y="1527"/>
                  </a:lnTo>
                  <a:lnTo>
                    <a:pt x="1293" y="1527"/>
                  </a:lnTo>
                  <a:lnTo>
                    <a:pt x="1293" y="1527"/>
                  </a:lnTo>
                  <a:lnTo>
                    <a:pt x="1293" y="1529"/>
                  </a:lnTo>
                  <a:lnTo>
                    <a:pt x="1293" y="1532"/>
                  </a:lnTo>
                  <a:lnTo>
                    <a:pt x="1295" y="1534"/>
                  </a:lnTo>
                  <a:lnTo>
                    <a:pt x="1295" y="1536"/>
                  </a:lnTo>
                  <a:lnTo>
                    <a:pt x="1295" y="1536"/>
                  </a:lnTo>
                  <a:lnTo>
                    <a:pt x="1295" y="1536"/>
                  </a:lnTo>
                  <a:lnTo>
                    <a:pt x="1295" y="1539"/>
                  </a:lnTo>
                  <a:lnTo>
                    <a:pt x="1295" y="1539"/>
                  </a:lnTo>
                  <a:lnTo>
                    <a:pt x="1295" y="1541"/>
                  </a:lnTo>
                  <a:lnTo>
                    <a:pt x="1295" y="1541"/>
                  </a:lnTo>
                  <a:lnTo>
                    <a:pt x="1297" y="1541"/>
                  </a:lnTo>
                  <a:lnTo>
                    <a:pt x="1297" y="1539"/>
                  </a:lnTo>
                  <a:lnTo>
                    <a:pt x="1300" y="1539"/>
                  </a:lnTo>
                  <a:lnTo>
                    <a:pt x="1300" y="1541"/>
                  </a:lnTo>
                  <a:lnTo>
                    <a:pt x="1300" y="1541"/>
                  </a:lnTo>
                  <a:lnTo>
                    <a:pt x="1302" y="1541"/>
                  </a:lnTo>
                  <a:lnTo>
                    <a:pt x="1302" y="1541"/>
                  </a:lnTo>
                  <a:lnTo>
                    <a:pt x="1304" y="1536"/>
                  </a:lnTo>
                  <a:lnTo>
                    <a:pt x="1307" y="1534"/>
                  </a:lnTo>
                  <a:lnTo>
                    <a:pt x="1307" y="1534"/>
                  </a:lnTo>
                  <a:lnTo>
                    <a:pt x="1307" y="1536"/>
                  </a:lnTo>
                  <a:lnTo>
                    <a:pt x="1307" y="1536"/>
                  </a:lnTo>
                  <a:lnTo>
                    <a:pt x="1307" y="1539"/>
                  </a:lnTo>
                  <a:lnTo>
                    <a:pt x="1309" y="1536"/>
                  </a:lnTo>
                  <a:lnTo>
                    <a:pt x="1311" y="1536"/>
                  </a:lnTo>
                  <a:lnTo>
                    <a:pt x="1311" y="1539"/>
                  </a:lnTo>
                  <a:lnTo>
                    <a:pt x="1309" y="1539"/>
                  </a:lnTo>
                  <a:lnTo>
                    <a:pt x="1309" y="1541"/>
                  </a:lnTo>
                  <a:lnTo>
                    <a:pt x="1309" y="1541"/>
                  </a:lnTo>
                  <a:lnTo>
                    <a:pt x="1309" y="1541"/>
                  </a:lnTo>
                  <a:lnTo>
                    <a:pt x="1309" y="1543"/>
                  </a:lnTo>
                  <a:lnTo>
                    <a:pt x="1309" y="1543"/>
                  </a:lnTo>
                  <a:lnTo>
                    <a:pt x="1309" y="1543"/>
                  </a:lnTo>
                  <a:lnTo>
                    <a:pt x="1309" y="1543"/>
                  </a:lnTo>
                  <a:lnTo>
                    <a:pt x="1307" y="1543"/>
                  </a:lnTo>
                  <a:lnTo>
                    <a:pt x="1307" y="1546"/>
                  </a:lnTo>
                  <a:lnTo>
                    <a:pt x="1307" y="1546"/>
                  </a:lnTo>
                  <a:lnTo>
                    <a:pt x="1309" y="1548"/>
                  </a:lnTo>
                  <a:lnTo>
                    <a:pt x="1309" y="1548"/>
                  </a:lnTo>
                  <a:lnTo>
                    <a:pt x="1311" y="1546"/>
                  </a:lnTo>
                  <a:lnTo>
                    <a:pt x="1311" y="1546"/>
                  </a:lnTo>
                  <a:lnTo>
                    <a:pt x="1314" y="1546"/>
                  </a:lnTo>
                  <a:lnTo>
                    <a:pt x="1316" y="1546"/>
                  </a:lnTo>
                  <a:lnTo>
                    <a:pt x="1316" y="1546"/>
                  </a:lnTo>
                  <a:lnTo>
                    <a:pt x="1314" y="1543"/>
                  </a:lnTo>
                  <a:lnTo>
                    <a:pt x="1314" y="1543"/>
                  </a:lnTo>
                  <a:lnTo>
                    <a:pt x="1316" y="1541"/>
                  </a:lnTo>
                  <a:lnTo>
                    <a:pt x="1316" y="1541"/>
                  </a:lnTo>
                  <a:lnTo>
                    <a:pt x="1316" y="1543"/>
                  </a:lnTo>
                  <a:lnTo>
                    <a:pt x="1316" y="1543"/>
                  </a:lnTo>
                  <a:lnTo>
                    <a:pt x="1316" y="1546"/>
                  </a:lnTo>
                  <a:lnTo>
                    <a:pt x="1321" y="1543"/>
                  </a:lnTo>
                  <a:lnTo>
                    <a:pt x="1323" y="1543"/>
                  </a:lnTo>
                  <a:lnTo>
                    <a:pt x="1323" y="1543"/>
                  </a:lnTo>
                  <a:lnTo>
                    <a:pt x="1323" y="1546"/>
                  </a:lnTo>
                  <a:lnTo>
                    <a:pt x="1326" y="1546"/>
                  </a:lnTo>
                  <a:lnTo>
                    <a:pt x="1326" y="1546"/>
                  </a:lnTo>
                  <a:lnTo>
                    <a:pt x="1328" y="1546"/>
                  </a:lnTo>
                  <a:lnTo>
                    <a:pt x="1328" y="1543"/>
                  </a:lnTo>
                  <a:lnTo>
                    <a:pt x="1328" y="1543"/>
                  </a:lnTo>
                  <a:lnTo>
                    <a:pt x="1328" y="1543"/>
                  </a:lnTo>
                  <a:lnTo>
                    <a:pt x="1330" y="1543"/>
                  </a:lnTo>
                  <a:lnTo>
                    <a:pt x="1330" y="1541"/>
                  </a:lnTo>
                  <a:lnTo>
                    <a:pt x="1330" y="1541"/>
                  </a:lnTo>
                  <a:lnTo>
                    <a:pt x="1328" y="1541"/>
                  </a:lnTo>
                  <a:lnTo>
                    <a:pt x="1328" y="1539"/>
                  </a:lnTo>
                  <a:lnTo>
                    <a:pt x="1330" y="1539"/>
                  </a:lnTo>
                  <a:close/>
                  <a:moveTo>
                    <a:pt x="1404" y="1288"/>
                  </a:moveTo>
                  <a:lnTo>
                    <a:pt x="1406" y="1288"/>
                  </a:lnTo>
                  <a:lnTo>
                    <a:pt x="1408" y="1288"/>
                  </a:lnTo>
                  <a:lnTo>
                    <a:pt x="1408" y="1288"/>
                  </a:lnTo>
                  <a:lnTo>
                    <a:pt x="1411" y="1285"/>
                  </a:lnTo>
                  <a:lnTo>
                    <a:pt x="1413" y="1281"/>
                  </a:lnTo>
                  <a:lnTo>
                    <a:pt x="1413" y="1278"/>
                  </a:lnTo>
                  <a:lnTo>
                    <a:pt x="1413" y="1276"/>
                  </a:lnTo>
                  <a:lnTo>
                    <a:pt x="1411" y="1276"/>
                  </a:lnTo>
                  <a:lnTo>
                    <a:pt x="1408" y="1273"/>
                  </a:lnTo>
                  <a:lnTo>
                    <a:pt x="1408" y="1273"/>
                  </a:lnTo>
                  <a:lnTo>
                    <a:pt x="1406" y="1271"/>
                  </a:lnTo>
                  <a:lnTo>
                    <a:pt x="1406" y="1271"/>
                  </a:lnTo>
                  <a:lnTo>
                    <a:pt x="1406" y="1271"/>
                  </a:lnTo>
                  <a:lnTo>
                    <a:pt x="1399" y="1273"/>
                  </a:lnTo>
                  <a:lnTo>
                    <a:pt x="1399" y="1273"/>
                  </a:lnTo>
                  <a:lnTo>
                    <a:pt x="1399" y="1276"/>
                  </a:lnTo>
                  <a:lnTo>
                    <a:pt x="1399" y="1276"/>
                  </a:lnTo>
                  <a:lnTo>
                    <a:pt x="1399" y="1278"/>
                  </a:lnTo>
                  <a:lnTo>
                    <a:pt x="1399" y="1278"/>
                  </a:lnTo>
                  <a:lnTo>
                    <a:pt x="1401" y="1281"/>
                  </a:lnTo>
                  <a:lnTo>
                    <a:pt x="1401" y="1281"/>
                  </a:lnTo>
                  <a:lnTo>
                    <a:pt x="1401" y="1283"/>
                  </a:lnTo>
                  <a:lnTo>
                    <a:pt x="1404" y="1285"/>
                  </a:lnTo>
                  <a:lnTo>
                    <a:pt x="1404" y="1285"/>
                  </a:lnTo>
                  <a:lnTo>
                    <a:pt x="1404" y="1288"/>
                  </a:lnTo>
                  <a:close/>
                  <a:moveTo>
                    <a:pt x="1413" y="1245"/>
                  </a:moveTo>
                  <a:lnTo>
                    <a:pt x="1413" y="1245"/>
                  </a:lnTo>
                  <a:lnTo>
                    <a:pt x="1413" y="1245"/>
                  </a:lnTo>
                  <a:lnTo>
                    <a:pt x="1413" y="1245"/>
                  </a:lnTo>
                  <a:lnTo>
                    <a:pt x="1413" y="1245"/>
                  </a:lnTo>
                  <a:lnTo>
                    <a:pt x="1411" y="1245"/>
                  </a:lnTo>
                  <a:lnTo>
                    <a:pt x="1408" y="1245"/>
                  </a:lnTo>
                  <a:lnTo>
                    <a:pt x="1406" y="1243"/>
                  </a:lnTo>
                  <a:lnTo>
                    <a:pt x="1406" y="1243"/>
                  </a:lnTo>
                  <a:lnTo>
                    <a:pt x="1401" y="1245"/>
                  </a:lnTo>
                  <a:lnTo>
                    <a:pt x="1399" y="1245"/>
                  </a:lnTo>
                  <a:lnTo>
                    <a:pt x="1399" y="1245"/>
                  </a:lnTo>
                  <a:lnTo>
                    <a:pt x="1399" y="1245"/>
                  </a:lnTo>
                  <a:lnTo>
                    <a:pt x="1399" y="1245"/>
                  </a:lnTo>
                  <a:lnTo>
                    <a:pt x="1404" y="1247"/>
                  </a:lnTo>
                  <a:lnTo>
                    <a:pt x="1404" y="1247"/>
                  </a:lnTo>
                  <a:lnTo>
                    <a:pt x="1406" y="1247"/>
                  </a:lnTo>
                  <a:lnTo>
                    <a:pt x="1406" y="1247"/>
                  </a:lnTo>
                  <a:lnTo>
                    <a:pt x="1406" y="1247"/>
                  </a:lnTo>
                  <a:lnTo>
                    <a:pt x="1408" y="1250"/>
                  </a:lnTo>
                  <a:lnTo>
                    <a:pt x="1408" y="1252"/>
                  </a:lnTo>
                  <a:lnTo>
                    <a:pt x="1406" y="1252"/>
                  </a:lnTo>
                  <a:lnTo>
                    <a:pt x="1404" y="1255"/>
                  </a:lnTo>
                  <a:lnTo>
                    <a:pt x="1404" y="1255"/>
                  </a:lnTo>
                  <a:lnTo>
                    <a:pt x="1404" y="1257"/>
                  </a:lnTo>
                  <a:lnTo>
                    <a:pt x="1404" y="1257"/>
                  </a:lnTo>
                  <a:lnTo>
                    <a:pt x="1404" y="1257"/>
                  </a:lnTo>
                  <a:lnTo>
                    <a:pt x="1401" y="1257"/>
                  </a:lnTo>
                  <a:lnTo>
                    <a:pt x="1401" y="1257"/>
                  </a:lnTo>
                  <a:lnTo>
                    <a:pt x="1401" y="1259"/>
                  </a:lnTo>
                  <a:lnTo>
                    <a:pt x="1401" y="1259"/>
                  </a:lnTo>
                  <a:lnTo>
                    <a:pt x="1401" y="1259"/>
                  </a:lnTo>
                  <a:lnTo>
                    <a:pt x="1401" y="1262"/>
                  </a:lnTo>
                  <a:lnTo>
                    <a:pt x="1401" y="1262"/>
                  </a:lnTo>
                  <a:lnTo>
                    <a:pt x="1404" y="1262"/>
                  </a:lnTo>
                  <a:lnTo>
                    <a:pt x="1406" y="1262"/>
                  </a:lnTo>
                  <a:lnTo>
                    <a:pt x="1406" y="1262"/>
                  </a:lnTo>
                  <a:lnTo>
                    <a:pt x="1406" y="1262"/>
                  </a:lnTo>
                  <a:lnTo>
                    <a:pt x="1406" y="1262"/>
                  </a:lnTo>
                  <a:lnTo>
                    <a:pt x="1408" y="1262"/>
                  </a:lnTo>
                  <a:lnTo>
                    <a:pt x="1411" y="1262"/>
                  </a:lnTo>
                  <a:lnTo>
                    <a:pt x="1413" y="1257"/>
                  </a:lnTo>
                  <a:lnTo>
                    <a:pt x="1413" y="1257"/>
                  </a:lnTo>
                  <a:lnTo>
                    <a:pt x="1413" y="1257"/>
                  </a:lnTo>
                  <a:lnTo>
                    <a:pt x="1411" y="1255"/>
                  </a:lnTo>
                  <a:lnTo>
                    <a:pt x="1408" y="1255"/>
                  </a:lnTo>
                  <a:lnTo>
                    <a:pt x="1408" y="1255"/>
                  </a:lnTo>
                  <a:lnTo>
                    <a:pt x="1408" y="1255"/>
                  </a:lnTo>
                  <a:lnTo>
                    <a:pt x="1408" y="1255"/>
                  </a:lnTo>
                  <a:lnTo>
                    <a:pt x="1408" y="1255"/>
                  </a:lnTo>
                  <a:lnTo>
                    <a:pt x="1408" y="1252"/>
                  </a:lnTo>
                  <a:lnTo>
                    <a:pt x="1408" y="1252"/>
                  </a:lnTo>
                  <a:lnTo>
                    <a:pt x="1413" y="1252"/>
                  </a:lnTo>
                  <a:lnTo>
                    <a:pt x="1416" y="1252"/>
                  </a:lnTo>
                  <a:lnTo>
                    <a:pt x="1416" y="1250"/>
                  </a:lnTo>
                  <a:lnTo>
                    <a:pt x="1416" y="1250"/>
                  </a:lnTo>
                  <a:lnTo>
                    <a:pt x="1416" y="1247"/>
                  </a:lnTo>
                  <a:lnTo>
                    <a:pt x="1413" y="1247"/>
                  </a:lnTo>
                  <a:lnTo>
                    <a:pt x="1416" y="1247"/>
                  </a:lnTo>
                  <a:lnTo>
                    <a:pt x="1413" y="1245"/>
                  </a:lnTo>
                  <a:close/>
                  <a:moveTo>
                    <a:pt x="1321" y="1524"/>
                  </a:moveTo>
                  <a:lnTo>
                    <a:pt x="1321" y="1524"/>
                  </a:lnTo>
                  <a:lnTo>
                    <a:pt x="1314" y="1527"/>
                  </a:lnTo>
                  <a:lnTo>
                    <a:pt x="1314" y="1527"/>
                  </a:lnTo>
                  <a:lnTo>
                    <a:pt x="1314" y="1529"/>
                  </a:lnTo>
                  <a:lnTo>
                    <a:pt x="1316" y="1532"/>
                  </a:lnTo>
                  <a:lnTo>
                    <a:pt x="1316" y="1532"/>
                  </a:lnTo>
                  <a:lnTo>
                    <a:pt x="1319" y="1532"/>
                  </a:lnTo>
                  <a:lnTo>
                    <a:pt x="1319" y="1529"/>
                  </a:lnTo>
                  <a:lnTo>
                    <a:pt x="1319" y="1529"/>
                  </a:lnTo>
                  <a:lnTo>
                    <a:pt x="1319" y="1529"/>
                  </a:lnTo>
                  <a:lnTo>
                    <a:pt x="1319" y="1527"/>
                  </a:lnTo>
                  <a:lnTo>
                    <a:pt x="1321" y="1527"/>
                  </a:lnTo>
                  <a:lnTo>
                    <a:pt x="1323" y="1527"/>
                  </a:lnTo>
                  <a:lnTo>
                    <a:pt x="1323" y="1527"/>
                  </a:lnTo>
                  <a:lnTo>
                    <a:pt x="1323" y="1527"/>
                  </a:lnTo>
                  <a:lnTo>
                    <a:pt x="1323" y="1524"/>
                  </a:lnTo>
                  <a:lnTo>
                    <a:pt x="1321" y="1524"/>
                  </a:lnTo>
                  <a:close/>
                  <a:moveTo>
                    <a:pt x="1375" y="1229"/>
                  </a:moveTo>
                  <a:lnTo>
                    <a:pt x="1375" y="1229"/>
                  </a:lnTo>
                  <a:lnTo>
                    <a:pt x="1375" y="1229"/>
                  </a:lnTo>
                  <a:lnTo>
                    <a:pt x="1375" y="1231"/>
                  </a:lnTo>
                  <a:lnTo>
                    <a:pt x="1375" y="1231"/>
                  </a:lnTo>
                  <a:lnTo>
                    <a:pt x="1375" y="1231"/>
                  </a:lnTo>
                  <a:lnTo>
                    <a:pt x="1378" y="1233"/>
                  </a:lnTo>
                  <a:lnTo>
                    <a:pt x="1378" y="1233"/>
                  </a:lnTo>
                  <a:lnTo>
                    <a:pt x="1378" y="1233"/>
                  </a:lnTo>
                  <a:lnTo>
                    <a:pt x="1380" y="1233"/>
                  </a:lnTo>
                  <a:lnTo>
                    <a:pt x="1382" y="1233"/>
                  </a:lnTo>
                  <a:lnTo>
                    <a:pt x="1382" y="1233"/>
                  </a:lnTo>
                  <a:lnTo>
                    <a:pt x="1382" y="1233"/>
                  </a:lnTo>
                  <a:lnTo>
                    <a:pt x="1385" y="1231"/>
                  </a:lnTo>
                  <a:lnTo>
                    <a:pt x="1385" y="1231"/>
                  </a:lnTo>
                  <a:lnTo>
                    <a:pt x="1387" y="1229"/>
                  </a:lnTo>
                  <a:lnTo>
                    <a:pt x="1390" y="1226"/>
                  </a:lnTo>
                  <a:lnTo>
                    <a:pt x="1390" y="1226"/>
                  </a:lnTo>
                  <a:lnTo>
                    <a:pt x="1392" y="1224"/>
                  </a:lnTo>
                  <a:lnTo>
                    <a:pt x="1392" y="1224"/>
                  </a:lnTo>
                  <a:lnTo>
                    <a:pt x="1394" y="1224"/>
                  </a:lnTo>
                  <a:lnTo>
                    <a:pt x="1392" y="1221"/>
                  </a:lnTo>
                  <a:lnTo>
                    <a:pt x="1392" y="1221"/>
                  </a:lnTo>
                  <a:lnTo>
                    <a:pt x="1392" y="1221"/>
                  </a:lnTo>
                  <a:lnTo>
                    <a:pt x="1394" y="1219"/>
                  </a:lnTo>
                  <a:lnTo>
                    <a:pt x="1394" y="1219"/>
                  </a:lnTo>
                  <a:lnTo>
                    <a:pt x="1394" y="1217"/>
                  </a:lnTo>
                  <a:lnTo>
                    <a:pt x="1394" y="1217"/>
                  </a:lnTo>
                  <a:lnTo>
                    <a:pt x="1394" y="1214"/>
                  </a:lnTo>
                  <a:lnTo>
                    <a:pt x="1394" y="1214"/>
                  </a:lnTo>
                  <a:lnTo>
                    <a:pt x="1397" y="1207"/>
                  </a:lnTo>
                  <a:lnTo>
                    <a:pt x="1397" y="1205"/>
                  </a:lnTo>
                  <a:lnTo>
                    <a:pt x="1394" y="1202"/>
                  </a:lnTo>
                  <a:lnTo>
                    <a:pt x="1394" y="1202"/>
                  </a:lnTo>
                  <a:lnTo>
                    <a:pt x="1397" y="1200"/>
                  </a:lnTo>
                  <a:lnTo>
                    <a:pt x="1397" y="1198"/>
                  </a:lnTo>
                  <a:lnTo>
                    <a:pt x="1394" y="1195"/>
                  </a:lnTo>
                  <a:lnTo>
                    <a:pt x="1394" y="1193"/>
                  </a:lnTo>
                  <a:lnTo>
                    <a:pt x="1394" y="1193"/>
                  </a:lnTo>
                  <a:lnTo>
                    <a:pt x="1397" y="1193"/>
                  </a:lnTo>
                  <a:lnTo>
                    <a:pt x="1397" y="1193"/>
                  </a:lnTo>
                  <a:lnTo>
                    <a:pt x="1397" y="1193"/>
                  </a:lnTo>
                  <a:lnTo>
                    <a:pt x="1399" y="1195"/>
                  </a:lnTo>
                  <a:lnTo>
                    <a:pt x="1399" y="1195"/>
                  </a:lnTo>
                  <a:lnTo>
                    <a:pt x="1399" y="1195"/>
                  </a:lnTo>
                  <a:lnTo>
                    <a:pt x="1399" y="1193"/>
                  </a:lnTo>
                  <a:lnTo>
                    <a:pt x="1399" y="1193"/>
                  </a:lnTo>
                  <a:lnTo>
                    <a:pt x="1399" y="1191"/>
                  </a:lnTo>
                  <a:lnTo>
                    <a:pt x="1399" y="1188"/>
                  </a:lnTo>
                  <a:lnTo>
                    <a:pt x="1399" y="1186"/>
                  </a:lnTo>
                  <a:lnTo>
                    <a:pt x="1399" y="1186"/>
                  </a:lnTo>
                  <a:lnTo>
                    <a:pt x="1401" y="1186"/>
                  </a:lnTo>
                  <a:lnTo>
                    <a:pt x="1401" y="1184"/>
                  </a:lnTo>
                  <a:lnTo>
                    <a:pt x="1399" y="1184"/>
                  </a:lnTo>
                  <a:lnTo>
                    <a:pt x="1397" y="1179"/>
                  </a:lnTo>
                  <a:lnTo>
                    <a:pt x="1394" y="1179"/>
                  </a:lnTo>
                  <a:lnTo>
                    <a:pt x="1392" y="1179"/>
                  </a:lnTo>
                  <a:lnTo>
                    <a:pt x="1390" y="1179"/>
                  </a:lnTo>
                  <a:lnTo>
                    <a:pt x="1390" y="1179"/>
                  </a:lnTo>
                  <a:lnTo>
                    <a:pt x="1390" y="1181"/>
                  </a:lnTo>
                  <a:lnTo>
                    <a:pt x="1387" y="1181"/>
                  </a:lnTo>
                  <a:lnTo>
                    <a:pt x="1387" y="1184"/>
                  </a:lnTo>
                  <a:lnTo>
                    <a:pt x="1385" y="1186"/>
                  </a:lnTo>
                  <a:lnTo>
                    <a:pt x="1385" y="1186"/>
                  </a:lnTo>
                  <a:lnTo>
                    <a:pt x="1385" y="1186"/>
                  </a:lnTo>
                  <a:lnTo>
                    <a:pt x="1385" y="1186"/>
                  </a:lnTo>
                  <a:lnTo>
                    <a:pt x="1385" y="1188"/>
                  </a:lnTo>
                  <a:lnTo>
                    <a:pt x="1385" y="1188"/>
                  </a:lnTo>
                  <a:lnTo>
                    <a:pt x="1387" y="1191"/>
                  </a:lnTo>
                  <a:lnTo>
                    <a:pt x="1390" y="1193"/>
                  </a:lnTo>
                  <a:lnTo>
                    <a:pt x="1387" y="1193"/>
                  </a:lnTo>
                  <a:lnTo>
                    <a:pt x="1385" y="1193"/>
                  </a:lnTo>
                  <a:lnTo>
                    <a:pt x="1385" y="1193"/>
                  </a:lnTo>
                  <a:lnTo>
                    <a:pt x="1385" y="1198"/>
                  </a:lnTo>
                  <a:lnTo>
                    <a:pt x="1385" y="1200"/>
                  </a:lnTo>
                  <a:lnTo>
                    <a:pt x="1385" y="1200"/>
                  </a:lnTo>
                  <a:lnTo>
                    <a:pt x="1385" y="1202"/>
                  </a:lnTo>
                  <a:lnTo>
                    <a:pt x="1385" y="1202"/>
                  </a:lnTo>
                  <a:lnTo>
                    <a:pt x="1385" y="1205"/>
                  </a:lnTo>
                  <a:lnTo>
                    <a:pt x="1385" y="1205"/>
                  </a:lnTo>
                  <a:lnTo>
                    <a:pt x="1385" y="1205"/>
                  </a:lnTo>
                  <a:lnTo>
                    <a:pt x="1385" y="1205"/>
                  </a:lnTo>
                  <a:lnTo>
                    <a:pt x="1382" y="1207"/>
                  </a:lnTo>
                  <a:lnTo>
                    <a:pt x="1382" y="1210"/>
                  </a:lnTo>
                  <a:lnTo>
                    <a:pt x="1380" y="1210"/>
                  </a:lnTo>
                  <a:lnTo>
                    <a:pt x="1380" y="1210"/>
                  </a:lnTo>
                  <a:lnTo>
                    <a:pt x="1380" y="1210"/>
                  </a:lnTo>
                  <a:lnTo>
                    <a:pt x="1378" y="1212"/>
                  </a:lnTo>
                  <a:lnTo>
                    <a:pt x="1378" y="1212"/>
                  </a:lnTo>
                  <a:lnTo>
                    <a:pt x="1378" y="1212"/>
                  </a:lnTo>
                  <a:lnTo>
                    <a:pt x="1375" y="1212"/>
                  </a:lnTo>
                  <a:lnTo>
                    <a:pt x="1375" y="1214"/>
                  </a:lnTo>
                  <a:lnTo>
                    <a:pt x="1375" y="1214"/>
                  </a:lnTo>
                  <a:lnTo>
                    <a:pt x="1375" y="1224"/>
                  </a:lnTo>
                  <a:lnTo>
                    <a:pt x="1375" y="1226"/>
                  </a:lnTo>
                  <a:lnTo>
                    <a:pt x="1375" y="1229"/>
                  </a:lnTo>
                  <a:lnTo>
                    <a:pt x="1375" y="1229"/>
                  </a:lnTo>
                  <a:close/>
                  <a:moveTo>
                    <a:pt x="1446" y="1165"/>
                  </a:moveTo>
                  <a:lnTo>
                    <a:pt x="1446" y="1165"/>
                  </a:lnTo>
                  <a:lnTo>
                    <a:pt x="1446" y="1165"/>
                  </a:lnTo>
                  <a:lnTo>
                    <a:pt x="1446" y="1162"/>
                  </a:lnTo>
                  <a:lnTo>
                    <a:pt x="1446" y="1162"/>
                  </a:lnTo>
                  <a:lnTo>
                    <a:pt x="1444" y="1160"/>
                  </a:lnTo>
                  <a:lnTo>
                    <a:pt x="1442" y="1160"/>
                  </a:lnTo>
                  <a:lnTo>
                    <a:pt x="1442" y="1160"/>
                  </a:lnTo>
                  <a:lnTo>
                    <a:pt x="1442" y="1162"/>
                  </a:lnTo>
                  <a:lnTo>
                    <a:pt x="1442" y="1162"/>
                  </a:lnTo>
                  <a:lnTo>
                    <a:pt x="1435" y="1165"/>
                  </a:lnTo>
                  <a:lnTo>
                    <a:pt x="1432" y="1165"/>
                  </a:lnTo>
                  <a:lnTo>
                    <a:pt x="1432" y="1162"/>
                  </a:lnTo>
                  <a:lnTo>
                    <a:pt x="1430" y="1162"/>
                  </a:lnTo>
                  <a:lnTo>
                    <a:pt x="1425" y="1165"/>
                  </a:lnTo>
                  <a:lnTo>
                    <a:pt x="1425" y="1167"/>
                  </a:lnTo>
                  <a:lnTo>
                    <a:pt x="1425" y="1169"/>
                  </a:lnTo>
                  <a:lnTo>
                    <a:pt x="1425" y="1169"/>
                  </a:lnTo>
                  <a:lnTo>
                    <a:pt x="1425" y="1172"/>
                  </a:lnTo>
                  <a:lnTo>
                    <a:pt x="1425" y="1172"/>
                  </a:lnTo>
                  <a:lnTo>
                    <a:pt x="1427" y="1174"/>
                  </a:lnTo>
                  <a:lnTo>
                    <a:pt x="1427" y="1176"/>
                  </a:lnTo>
                  <a:lnTo>
                    <a:pt x="1427" y="1179"/>
                  </a:lnTo>
                  <a:lnTo>
                    <a:pt x="1427" y="1179"/>
                  </a:lnTo>
                  <a:lnTo>
                    <a:pt x="1430" y="1184"/>
                  </a:lnTo>
                  <a:lnTo>
                    <a:pt x="1432" y="1186"/>
                  </a:lnTo>
                  <a:lnTo>
                    <a:pt x="1435" y="1188"/>
                  </a:lnTo>
                  <a:lnTo>
                    <a:pt x="1439" y="1191"/>
                  </a:lnTo>
                  <a:lnTo>
                    <a:pt x="1439" y="1188"/>
                  </a:lnTo>
                  <a:lnTo>
                    <a:pt x="1442" y="1188"/>
                  </a:lnTo>
                  <a:lnTo>
                    <a:pt x="1444" y="1186"/>
                  </a:lnTo>
                  <a:lnTo>
                    <a:pt x="1444" y="1186"/>
                  </a:lnTo>
                  <a:lnTo>
                    <a:pt x="1444" y="1186"/>
                  </a:lnTo>
                  <a:lnTo>
                    <a:pt x="1446" y="1188"/>
                  </a:lnTo>
                  <a:lnTo>
                    <a:pt x="1446" y="1188"/>
                  </a:lnTo>
                  <a:lnTo>
                    <a:pt x="1446" y="1188"/>
                  </a:lnTo>
                  <a:lnTo>
                    <a:pt x="1446" y="1188"/>
                  </a:lnTo>
                  <a:lnTo>
                    <a:pt x="1446" y="1188"/>
                  </a:lnTo>
                  <a:lnTo>
                    <a:pt x="1446" y="1186"/>
                  </a:lnTo>
                  <a:lnTo>
                    <a:pt x="1446" y="1186"/>
                  </a:lnTo>
                  <a:lnTo>
                    <a:pt x="1446" y="1184"/>
                  </a:lnTo>
                  <a:lnTo>
                    <a:pt x="1446" y="1184"/>
                  </a:lnTo>
                  <a:lnTo>
                    <a:pt x="1446" y="1184"/>
                  </a:lnTo>
                  <a:lnTo>
                    <a:pt x="1446" y="1184"/>
                  </a:lnTo>
                  <a:lnTo>
                    <a:pt x="1444" y="1184"/>
                  </a:lnTo>
                  <a:lnTo>
                    <a:pt x="1444" y="1181"/>
                  </a:lnTo>
                  <a:lnTo>
                    <a:pt x="1442" y="1181"/>
                  </a:lnTo>
                  <a:lnTo>
                    <a:pt x="1442" y="1179"/>
                  </a:lnTo>
                  <a:lnTo>
                    <a:pt x="1444" y="1179"/>
                  </a:lnTo>
                  <a:lnTo>
                    <a:pt x="1444" y="1176"/>
                  </a:lnTo>
                  <a:lnTo>
                    <a:pt x="1444" y="1176"/>
                  </a:lnTo>
                  <a:lnTo>
                    <a:pt x="1444" y="1174"/>
                  </a:lnTo>
                  <a:lnTo>
                    <a:pt x="1444" y="1172"/>
                  </a:lnTo>
                  <a:lnTo>
                    <a:pt x="1446" y="1172"/>
                  </a:lnTo>
                  <a:lnTo>
                    <a:pt x="1446" y="1169"/>
                  </a:lnTo>
                  <a:lnTo>
                    <a:pt x="1446" y="1169"/>
                  </a:lnTo>
                  <a:lnTo>
                    <a:pt x="1446" y="1167"/>
                  </a:lnTo>
                  <a:lnTo>
                    <a:pt x="1446" y="1167"/>
                  </a:lnTo>
                  <a:lnTo>
                    <a:pt x="1446" y="1167"/>
                  </a:lnTo>
                  <a:lnTo>
                    <a:pt x="1446" y="1165"/>
                  </a:lnTo>
                  <a:close/>
                  <a:moveTo>
                    <a:pt x="1382" y="1158"/>
                  </a:moveTo>
                  <a:lnTo>
                    <a:pt x="1380" y="1160"/>
                  </a:lnTo>
                  <a:lnTo>
                    <a:pt x="1380" y="1160"/>
                  </a:lnTo>
                  <a:lnTo>
                    <a:pt x="1380" y="1160"/>
                  </a:lnTo>
                  <a:lnTo>
                    <a:pt x="1378" y="1162"/>
                  </a:lnTo>
                  <a:lnTo>
                    <a:pt x="1378" y="1167"/>
                  </a:lnTo>
                  <a:lnTo>
                    <a:pt x="1378" y="1167"/>
                  </a:lnTo>
                  <a:lnTo>
                    <a:pt x="1375" y="1174"/>
                  </a:lnTo>
                  <a:lnTo>
                    <a:pt x="1375" y="1174"/>
                  </a:lnTo>
                  <a:lnTo>
                    <a:pt x="1375" y="1176"/>
                  </a:lnTo>
                  <a:lnTo>
                    <a:pt x="1375" y="1176"/>
                  </a:lnTo>
                  <a:lnTo>
                    <a:pt x="1375" y="1179"/>
                  </a:lnTo>
                  <a:lnTo>
                    <a:pt x="1378" y="1179"/>
                  </a:lnTo>
                  <a:lnTo>
                    <a:pt x="1378" y="1176"/>
                  </a:lnTo>
                  <a:lnTo>
                    <a:pt x="1380" y="1172"/>
                  </a:lnTo>
                  <a:lnTo>
                    <a:pt x="1382" y="1172"/>
                  </a:lnTo>
                  <a:lnTo>
                    <a:pt x="1382" y="1172"/>
                  </a:lnTo>
                  <a:lnTo>
                    <a:pt x="1385" y="1172"/>
                  </a:lnTo>
                  <a:lnTo>
                    <a:pt x="1385" y="1172"/>
                  </a:lnTo>
                  <a:lnTo>
                    <a:pt x="1387" y="1169"/>
                  </a:lnTo>
                  <a:lnTo>
                    <a:pt x="1390" y="1167"/>
                  </a:lnTo>
                  <a:lnTo>
                    <a:pt x="1390" y="1165"/>
                  </a:lnTo>
                  <a:lnTo>
                    <a:pt x="1394" y="1160"/>
                  </a:lnTo>
                  <a:lnTo>
                    <a:pt x="1394" y="1160"/>
                  </a:lnTo>
                  <a:lnTo>
                    <a:pt x="1397" y="1160"/>
                  </a:lnTo>
                  <a:lnTo>
                    <a:pt x="1397" y="1160"/>
                  </a:lnTo>
                  <a:lnTo>
                    <a:pt x="1397" y="1158"/>
                  </a:lnTo>
                  <a:lnTo>
                    <a:pt x="1397" y="1158"/>
                  </a:lnTo>
                  <a:lnTo>
                    <a:pt x="1397" y="1155"/>
                  </a:lnTo>
                  <a:lnTo>
                    <a:pt x="1397" y="1155"/>
                  </a:lnTo>
                  <a:lnTo>
                    <a:pt x="1399" y="1155"/>
                  </a:lnTo>
                  <a:lnTo>
                    <a:pt x="1399" y="1153"/>
                  </a:lnTo>
                  <a:lnTo>
                    <a:pt x="1397" y="1150"/>
                  </a:lnTo>
                  <a:lnTo>
                    <a:pt x="1394" y="1150"/>
                  </a:lnTo>
                  <a:lnTo>
                    <a:pt x="1394" y="1148"/>
                  </a:lnTo>
                  <a:lnTo>
                    <a:pt x="1392" y="1148"/>
                  </a:lnTo>
                  <a:lnTo>
                    <a:pt x="1390" y="1148"/>
                  </a:lnTo>
                  <a:lnTo>
                    <a:pt x="1390" y="1148"/>
                  </a:lnTo>
                  <a:lnTo>
                    <a:pt x="1390" y="1146"/>
                  </a:lnTo>
                  <a:lnTo>
                    <a:pt x="1387" y="1146"/>
                  </a:lnTo>
                  <a:lnTo>
                    <a:pt x="1387" y="1146"/>
                  </a:lnTo>
                  <a:lnTo>
                    <a:pt x="1387" y="1146"/>
                  </a:lnTo>
                  <a:lnTo>
                    <a:pt x="1387" y="1148"/>
                  </a:lnTo>
                  <a:lnTo>
                    <a:pt x="1385" y="1148"/>
                  </a:lnTo>
                  <a:lnTo>
                    <a:pt x="1387" y="1150"/>
                  </a:lnTo>
                  <a:lnTo>
                    <a:pt x="1387" y="1153"/>
                  </a:lnTo>
                  <a:lnTo>
                    <a:pt x="1390" y="1153"/>
                  </a:lnTo>
                  <a:lnTo>
                    <a:pt x="1387" y="1155"/>
                  </a:lnTo>
                  <a:lnTo>
                    <a:pt x="1387" y="1155"/>
                  </a:lnTo>
                  <a:lnTo>
                    <a:pt x="1385" y="1155"/>
                  </a:lnTo>
                  <a:lnTo>
                    <a:pt x="1385" y="1153"/>
                  </a:lnTo>
                  <a:lnTo>
                    <a:pt x="1385" y="1153"/>
                  </a:lnTo>
                  <a:lnTo>
                    <a:pt x="1382" y="1153"/>
                  </a:lnTo>
                  <a:lnTo>
                    <a:pt x="1382" y="1153"/>
                  </a:lnTo>
                  <a:lnTo>
                    <a:pt x="1382" y="1155"/>
                  </a:lnTo>
                  <a:lnTo>
                    <a:pt x="1385" y="1155"/>
                  </a:lnTo>
                  <a:lnTo>
                    <a:pt x="1385" y="1155"/>
                  </a:lnTo>
                  <a:lnTo>
                    <a:pt x="1385" y="1158"/>
                  </a:lnTo>
                  <a:lnTo>
                    <a:pt x="1385" y="1158"/>
                  </a:lnTo>
                  <a:lnTo>
                    <a:pt x="1382" y="1158"/>
                  </a:lnTo>
                  <a:close/>
                  <a:moveTo>
                    <a:pt x="1432" y="1647"/>
                  </a:moveTo>
                  <a:lnTo>
                    <a:pt x="1430" y="1650"/>
                  </a:lnTo>
                  <a:lnTo>
                    <a:pt x="1430" y="1650"/>
                  </a:lnTo>
                  <a:lnTo>
                    <a:pt x="1430" y="1652"/>
                  </a:lnTo>
                  <a:lnTo>
                    <a:pt x="1430" y="1652"/>
                  </a:lnTo>
                  <a:lnTo>
                    <a:pt x="1432" y="1652"/>
                  </a:lnTo>
                  <a:lnTo>
                    <a:pt x="1435" y="1652"/>
                  </a:lnTo>
                  <a:lnTo>
                    <a:pt x="1435" y="1650"/>
                  </a:lnTo>
                  <a:lnTo>
                    <a:pt x="1435" y="1650"/>
                  </a:lnTo>
                  <a:lnTo>
                    <a:pt x="1435" y="1647"/>
                  </a:lnTo>
                  <a:lnTo>
                    <a:pt x="1432" y="1647"/>
                  </a:lnTo>
                  <a:close/>
                  <a:moveTo>
                    <a:pt x="1491" y="1674"/>
                  </a:moveTo>
                  <a:lnTo>
                    <a:pt x="1491" y="1674"/>
                  </a:lnTo>
                  <a:lnTo>
                    <a:pt x="1491" y="1671"/>
                  </a:lnTo>
                  <a:lnTo>
                    <a:pt x="1489" y="1671"/>
                  </a:lnTo>
                  <a:lnTo>
                    <a:pt x="1489" y="1674"/>
                  </a:lnTo>
                  <a:lnTo>
                    <a:pt x="1489" y="1674"/>
                  </a:lnTo>
                  <a:lnTo>
                    <a:pt x="1482" y="1671"/>
                  </a:lnTo>
                  <a:lnTo>
                    <a:pt x="1472" y="1671"/>
                  </a:lnTo>
                  <a:lnTo>
                    <a:pt x="1470" y="1671"/>
                  </a:lnTo>
                  <a:lnTo>
                    <a:pt x="1468" y="1669"/>
                  </a:lnTo>
                  <a:lnTo>
                    <a:pt x="1472" y="1669"/>
                  </a:lnTo>
                  <a:lnTo>
                    <a:pt x="1475" y="1669"/>
                  </a:lnTo>
                  <a:lnTo>
                    <a:pt x="1475" y="1669"/>
                  </a:lnTo>
                  <a:lnTo>
                    <a:pt x="1477" y="1666"/>
                  </a:lnTo>
                  <a:lnTo>
                    <a:pt x="1475" y="1666"/>
                  </a:lnTo>
                  <a:lnTo>
                    <a:pt x="1475" y="1664"/>
                  </a:lnTo>
                  <a:lnTo>
                    <a:pt x="1475" y="1662"/>
                  </a:lnTo>
                  <a:lnTo>
                    <a:pt x="1472" y="1662"/>
                  </a:lnTo>
                  <a:lnTo>
                    <a:pt x="1470" y="1659"/>
                  </a:lnTo>
                  <a:lnTo>
                    <a:pt x="1465" y="1659"/>
                  </a:lnTo>
                  <a:lnTo>
                    <a:pt x="1465" y="1659"/>
                  </a:lnTo>
                  <a:lnTo>
                    <a:pt x="1465" y="1659"/>
                  </a:lnTo>
                  <a:lnTo>
                    <a:pt x="1465" y="1657"/>
                  </a:lnTo>
                  <a:lnTo>
                    <a:pt x="1463" y="1655"/>
                  </a:lnTo>
                  <a:lnTo>
                    <a:pt x="1458" y="1655"/>
                  </a:lnTo>
                  <a:lnTo>
                    <a:pt x="1456" y="1652"/>
                  </a:lnTo>
                  <a:lnTo>
                    <a:pt x="1453" y="1652"/>
                  </a:lnTo>
                  <a:lnTo>
                    <a:pt x="1453" y="1652"/>
                  </a:lnTo>
                  <a:lnTo>
                    <a:pt x="1456" y="1655"/>
                  </a:lnTo>
                  <a:lnTo>
                    <a:pt x="1456" y="1655"/>
                  </a:lnTo>
                  <a:lnTo>
                    <a:pt x="1456" y="1657"/>
                  </a:lnTo>
                  <a:lnTo>
                    <a:pt x="1453" y="1659"/>
                  </a:lnTo>
                  <a:lnTo>
                    <a:pt x="1456" y="1659"/>
                  </a:lnTo>
                  <a:lnTo>
                    <a:pt x="1458" y="1662"/>
                  </a:lnTo>
                  <a:lnTo>
                    <a:pt x="1458" y="1662"/>
                  </a:lnTo>
                  <a:lnTo>
                    <a:pt x="1458" y="1664"/>
                  </a:lnTo>
                  <a:lnTo>
                    <a:pt x="1456" y="1664"/>
                  </a:lnTo>
                  <a:lnTo>
                    <a:pt x="1451" y="1662"/>
                  </a:lnTo>
                  <a:lnTo>
                    <a:pt x="1444" y="1662"/>
                  </a:lnTo>
                  <a:lnTo>
                    <a:pt x="1442" y="1659"/>
                  </a:lnTo>
                  <a:lnTo>
                    <a:pt x="1439" y="1662"/>
                  </a:lnTo>
                  <a:lnTo>
                    <a:pt x="1437" y="1662"/>
                  </a:lnTo>
                  <a:lnTo>
                    <a:pt x="1437" y="1662"/>
                  </a:lnTo>
                  <a:lnTo>
                    <a:pt x="1437" y="1659"/>
                  </a:lnTo>
                  <a:lnTo>
                    <a:pt x="1437" y="1659"/>
                  </a:lnTo>
                  <a:lnTo>
                    <a:pt x="1437" y="1659"/>
                  </a:lnTo>
                  <a:lnTo>
                    <a:pt x="1437" y="1662"/>
                  </a:lnTo>
                  <a:lnTo>
                    <a:pt x="1435" y="1662"/>
                  </a:lnTo>
                  <a:lnTo>
                    <a:pt x="1437" y="1664"/>
                  </a:lnTo>
                  <a:lnTo>
                    <a:pt x="1437" y="1664"/>
                  </a:lnTo>
                  <a:lnTo>
                    <a:pt x="1437" y="1666"/>
                  </a:lnTo>
                  <a:lnTo>
                    <a:pt x="1435" y="1666"/>
                  </a:lnTo>
                  <a:lnTo>
                    <a:pt x="1432" y="1666"/>
                  </a:lnTo>
                  <a:lnTo>
                    <a:pt x="1430" y="1669"/>
                  </a:lnTo>
                  <a:lnTo>
                    <a:pt x="1425" y="1671"/>
                  </a:lnTo>
                  <a:lnTo>
                    <a:pt x="1420" y="1674"/>
                  </a:lnTo>
                  <a:lnTo>
                    <a:pt x="1418" y="1674"/>
                  </a:lnTo>
                  <a:lnTo>
                    <a:pt x="1418" y="1674"/>
                  </a:lnTo>
                  <a:lnTo>
                    <a:pt x="1416" y="1674"/>
                  </a:lnTo>
                  <a:lnTo>
                    <a:pt x="1416" y="1674"/>
                  </a:lnTo>
                  <a:lnTo>
                    <a:pt x="1416" y="1671"/>
                  </a:lnTo>
                  <a:lnTo>
                    <a:pt x="1416" y="1671"/>
                  </a:lnTo>
                  <a:lnTo>
                    <a:pt x="1416" y="1669"/>
                  </a:lnTo>
                  <a:lnTo>
                    <a:pt x="1416" y="1669"/>
                  </a:lnTo>
                  <a:lnTo>
                    <a:pt x="1416" y="1669"/>
                  </a:lnTo>
                  <a:lnTo>
                    <a:pt x="1416" y="1669"/>
                  </a:lnTo>
                  <a:lnTo>
                    <a:pt x="1418" y="1669"/>
                  </a:lnTo>
                  <a:lnTo>
                    <a:pt x="1418" y="1669"/>
                  </a:lnTo>
                  <a:lnTo>
                    <a:pt x="1418" y="1669"/>
                  </a:lnTo>
                  <a:lnTo>
                    <a:pt x="1418" y="1666"/>
                  </a:lnTo>
                  <a:lnTo>
                    <a:pt x="1418" y="1666"/>
                  </a:lnTo>
                  <a:lnTo>
                    <a:pt x="1420" y="1666"/>
                  </a:lnTo>
                  <a:lnTo>
                    <a:pt x="1423" y="1664"/>
                  </a:lnTo>
                  <a:lnTo>
                    <a:pt x="1425" y="1662"/>
                  </a:lnTo>
                  <a:lnTo>
                    <a:pt x="1427" y="1659"/>
                  </a:lnTo>
                  <a:lnTo>
                    <a:pt x="1427" y="1659"/>
                  </a:lnTo>
                  <a:lnTo>
                    <a:pt x="1427" y="1657"/>
                  </a:lnTo>
                  <a:lnTo>
                    <a:pt x="1427" y="1657"/>
                  </a:lnTo>
                  <a:lnTo>
                    <a:pt x="1427" y="1655"/>
                  </a:lnTo>
                  <a:lnTo>
                    <a:pt x="1427" y="1652"/>
                  </a:lnTo>
                  <a:lnTo>
                    <a:pt x="1425" y="1652"/>
                  </a:lnTo>
                  <a:lnTo>
                    <a:pt x="1423" y="1650"/>
                  </a:lnTo>
                  <a:lnTo>
                    <a:pt x="1423" y="1650"/>
                  </a:lnTo>
                  <a:lnTo>
                    <a:pt x="1420" y="1650"/>
                  </a:lnTo>
                  <a:lnTo>
                    <a:pt x="1418" y="1647"/>
                  </a:lnTo>
                  <a:lnTo>
                    <a:pt x="1418" y="1645"/>
                  </a:lnTo>
                  <a:lnTo>
                    <a:pt x="1418" y="1643"/>
                  </a:lnTo>
                  <a:lnTo>
                    <a:pt x="1416" y="1643"/>
                  </a:lnTo>
                  <a:lnTo>
                    <a:pt x="1418" y="1640"/>
                  </a:lnTo>
                  <a:lnTo>
                    <a:pt x="1418" y="1640"/>
                  </a:lnTo>
                  <a:lnTo>
                    <a:pt x="1416" y="1640"/>
                  </a:lnTo>
                  <a:lnTo>
                    <a:pt x="1416" y="1638"/>
                  </a:lnTo>
                  <a:lnTo>
                    <a:pt x="1416" y="1636"/>
                  </a:lnTo>
                  <a:lnTo>
                    <a:pt x="1413" y="1636"/>
                  </a:lnTo>
                  <a:lnTo>
                    <a:pt x="1413" y="1633"/>
                  </a:lnTo>
                  <a:lnTo>
                    <a:pt x="1413" y="1633"/>
                  </a:lnTo>
                  <a:lnTo>
                    <a:pt x="1413" y="1631"/>
                  </a:lnTo>
                  <a:lnTo>
                    <a:pt x="1413" y="1631"/>
                  </a:lnTo>
                  <a:lnTo>
                    <a:pt x="1413" y="1631"/>
                  </a:lnTo>
                  <a:lnTo>
                    <a:pt x="1413" y="1629"/>
                  </a:lnTo>
                  <a:lnTo>
                    <a:pt x="1413" y="1629"/>
                  </a:lnTo>
                  <a:lnTo>
                    <a:pt x="1413" y="1629"/>
                  </a:lnTo>
                  <a:lnTo>
                    <a:pt x="1413" y="1629"/>
                  </a:lnTo>
                  <a:lnTo>
                    <a:pt x="1411" y="1626"/>
                  </a:lnTo>
                  <a:lnTo>
                    <a:pt x="1411" y="1626"/>
                  </a:lnTo>
                  <a:lnTo>
                    <a:pt x="1408" y="1626"/>
                  </a:lnTo>
                  <a:lnTo>
                    <a:pt x="1399" y="1619"/>
                  </a:lnTo>
                  <a:lnTo>
                    <a:pt x="1397" y="1619"/>
                  </a:lnTo>
                  <a:lnTo>
                    <a:pt x="1397" y="1617"/>
                  </a:lnTo>
                  <a:lnTo>
                    <a:pt x="1397" y="1617"/>
                  </a:lnTo>
                  <a:lnTo>
                    <a:pt x="1397" y="1617"/>
                  </a:lnTo>
                  <a:lnTo>
                    <a:pt x="1394" y="1614"/>
                  </a:lnTo>
                  <a:lnTo>
                    <a:pt x="1392" y="1617"/>
                  </a:lnTo>
                  <a:lnTo>
                    <a:pt x="1392" y="1617"/>
                  </a:lnTo>
                  <a:lnTo>
                    <a:pt x="1392" y="1614"/>
                  </a:lnTo>
                  <a:lnTo>
                    <a:pt x="1390" y="1614"/>
                  </a:lnTo>
                  <a:lnTo>
                    <a:pt x="1390" y="1614"/>
                  </a:lnTo>
                  <a:lnTo>
                    <a:pt x="1387" y="1614"/>
                  </a:lnTo>
                  <a:lnTo>
                    <a:pt x="1387" y="1612"/>
                  </a:lnTo>
                  <a:lnTo>
                    <a:pt x="1385" y="1612"/>
                  </a:lnTo>
                  <a:lnTo>
                    <a:pt x="1385" y="1612"/>
                  </a:lnTo>
                  <a:lnTo>
                    <a:pt x="1382" y="1612"/>
                  </a:lnTo>
                  <a:lnTo>
                    <a:pt x="1382" y="1612"/>
                  </a:lnTo>
                  <a:lnTo>
                    <a:pt x="1380" y="1614"/>
                  </a:lnTo>
                  <a:lnTo>
                    <a:pt x="1378" y="1614"/>
                  </a:lnTo>
                  <a:lnTo>
                    <a:pt x="1378" y="1614"/>
                  </a:lnTo>
                  <a:lnTo>
                    <a:pt x="1378" y="1614"/>
                  </a:lnTo>
                  <a:lnTo>
                    <a:pt x="1375" y="1612"/>
                  </a:lnTo>
                  <a:lnTo>
                    <a:pt x="1373" y="1612"/>
                  </a:lnTo>
                  <a:lnTo>
                    <a:pt x="1371" y="1614"/>
                  </a:lnTo>
                  <a:lnTo>
                    <a:pt x="1368" y="1612"/>
                  </a:lnTo>
                  <a:lnTo>
                    <a:pt x="1368" y="1612"/>
                  </a:lnTo>
                  <a:lnTo>
                    <a:pt x="1366" y="1612"/>
                  </a:lnTo>
                  <a:lnTo>
                    <a:pt x="1364" y="1607"/>
                  </a:lnTo>
                  <a:lnTo>
                    <a:pt x="1364" y="1607"/>
                  </a:lnTo>
                  <a:lnTo>
                    <a:pt x="1361" y="1607"/>
                  </a:lnTo>
                  <a:lnTo>
                    <a:pt x="1359" y="1605"/>
                  </a:lnTo>
                  <a:lnTo>
                    <a:pt x="1359" y="1605"/>
                  </a:lnTo>
                  <a:lnTo>
                    <a:pt x="1359" y="1605"/>
                  </a:lnTo>
                  <a:lnTo>
                    <a:pt x="1356" y="1605"/>
                  </a:lnTo>
                  <a:lnTo>
                    <a:pt x="1356" y="1605"/>
                  </a:lnTo>
                  <a:lnTo>
                    <a:pt x="1356" y="1605"/>
                  </a:lnTo>
                  <a:lnTo>
                    <a:pt x="1354" y="1605"/>
                  </a:lnTo>
                  <a:lnTo>
                    <a:pt x="1352" y="1603"/>
                  </a:lnTo>
                  <a:lnTo>
                    <a:pt x="1347" y="1603"/>
                  </a:lnTo>
                  <a:lnTo>
                    <a:pt x="1347" y="1603"/>
                  </a:lnTo>
                  <a:lnTo>
                    <a:pt x="1347" y="1603"/>
                  </a:lnTo>
                  <a:lnTo>
                    <a:pt x="1347" y="1600"/>
                  </a:lnTo>
                  <a:lnTo>
                    <a:pt x="1342" y="1598"/>
                  </a:lnTo>
                  <a:lnTo>
                    <a:pt x="1340" y="1598"/>
                  </a:lnTo>
                  <a:lnTo>
                    <a:pt x="1340" y="1593"/>
                  </a:lnTo>
                  <a:lnTo>
                    <a:pt x="1340" y="1591"/>
                  </a:lnTo>
                  <a:lnTo>
                    <a:pt x="1337" y="1591"/>
                  </a:lnTo>
                  <a:lnTo>
                    <a:pt x="1335" y="1588"/>
                  </a:lnTo>
                  <a:lnTo>
                    <a:pt x="1335" y="1588"/>
                  </a:lnTo>
                  <a:lnTo>
                    <a:pt x="1333" y="1588"/>
                  </a:lnTo>
                  <a:lnTo>
                    <a:pt x="1330" y="1588"/>
                  </a:lnTo>
                  <a:lnTo>
                    <a:pt x="1323" y="1588"/>
                  </a:lnTo>
                  <a:lnTo>
                    <a:pt x="1321" y="1588"/>
                  </a:lnTo>
                  <a:lnTo>
                    <a:pt x="1319" y="1591"/>
                  </a:lnTo>
                  <a:lnTo>
                    <a:pt x="1319" y="1591"/>
                  </a:lnTo>
                  <a:lnTo>
                    <a:pt x="1316" y="1591"/>
                  </a:lnTo>
                  <a:lnTo>
                    <a:pt x="1316" y="1588"/>
                  </a:lnTo>
                  <a:lnTo>
                    <a:pt x="1316" y="1588"/>
                  </a:lnTo>
                  <a:lnTo>
                    <a:pt x="1314" y="1588"/>
                  </a:lnTo>
                  <a:lnTo>
                    <a:pt x="1311" y="1588"/>
                  </a:lnTo>
                  <a:lnTo>
                    <a:pt x="1309" y="1588"/>
                  </a:lnTo>
                  <a:lnTo>
                    <a:pt x="1309" y="1588"/>
                  </a:lnTo>
                  <a:lnTo>
                    <a:pt x="1304" y="1586"/>
                  </a:lnTo>
                  <a:lnTo>
                    <a:pt x="1302" y="1584"/>
                  </a:lnTo>
                  <a:lnTo>
                    <a:pt x="1302" y="1584"/>
                  </a:lnTo>
                  <a:lnTo>
                    <a:pt x="1302" y="1584"/>
                  </a:lnTo>
                  <a:lnTo>
                    <a:pt x="1302" y="1581"/>
                  </a:lnTo>
                  <a:lnTo>
                    <a:pt x="1302" y="1579"/>
                  </a:lnTo>
                  <a:lnTo>
                    <a:pt x="1302" y="1579"/>
                  </a:lnTo>
                  <a:lnTo>
                    <a:pt x="1302" y="1579"/>
                  </a:lnTo>
                  <a:lnTo>
                    <a:pt x="1302" y="1579"/>
                  </a:lnTo>
                  <a:lnTo>
                    <a:pt x="1302" y="1579"/>
                  </a:lnTo>
                  <a:lnTo>
                    <a:pt x="1304" y="1579"/>
                  </a:lnTo>
                  <a:lnTo>
                    <a:pt x="1304" y="1579"/>
                  </a:lnTo>
                  <a:lnTo>
                    <a:pt x="1304" y="1576"/>
                  </a:lnTo>
                  <a:lnTo>
                    <a:pt x="1304" y="1576"/>
                  </a:lnTo>
                  <a:lnTo>
                    <a:pt x="1302" y="1576"/>
                  </a:lnTo>
                  <a:lnTo>
                    <a:pt x="1300" y="1576"/>
                  </a:lnTo>
                  <a:lnTo>
                    <a:pt x="1297" y="1574"/>
                  </a:lnTo>
                  <a:lnTo>
                    <a:pt x="1295" y="1574"/>
                  </a:lnTo>
                  <a:lnTo>
                    <a:pt x="1295" y="1574"/>
                  </a:lnTo>
                  <a:lnTo>
                    <a:pt x="1293" y="1574"/>
                  </a:lnTo>
                  <a:lnTo>
                    <a:pt x="1293" y="1572"/>
                  </a:lnTo>
                  <a:lnTo>
                    <a:pt x="1293" y="1572"/>
                  </a:lnTo>
                  <a:lnTo>
                    <a:pt x="1290" y="1572"/>
                  </a:lnTo>
                  <a:lnTo>
                    <a:pt x="1290" y="1572"/>
                  </a:lnTo>
                  <a:lnTo>
                    <a:pt x="1290" y="1572"/>
                  </a:lnTo>
                  <a:lnTo>
                    <a:pt x="1290" y="1569"/>
                  </a:lnTo>
                  <a:lnTo>
                    <a:pt x="1290" y="1569"/>
                  </a:lnTo>
                  <a:lnTo>
                    <a:pt x="1288" y="1569"/>
                  </a:lnTo>
                  <a:lnTo>
                    <a:pt x="1285" y="1567"/>
                  </a:lnTo>
                  <a:lnTo>
                    <a:pt x="1285" y="1567"/>
                  </a:lnTo>
                  <a:lnTo>
                    <a:pt x="1283" y="1567"/>
                  </a:lnTo>
                  <a:lnTo>
                    <a:pt x="1283" y="1569"/>
                  </a:lnTo>
                  <a:lnTo>
                    <a:pt x="1283" y="1572"/>
                  </a:lnTo>
                  <a:lnTo>
                    <a:pt x="1283" y="1572"/>
                  </a:lnTo>
                  <a:lnTo>
                    <a:pt x="1283" y="1576"/>
                  </a:lnTo>
                  <a:lnTo>
                    <a:pt x="1281" y="1579"/>
                  </a:lnTo>
                  <a:lnTo>
                    <a:pt x="1281" y="1581"/>
                  </a:lnTo>
                  <a:lnTo>
                    <a:pt x="1281" y="1581"/>
                  </a:lnTo>
                  <a:lnTo>
                    <a:pt x="1281" y="1584"/>
                  </a:lnTo>
                  <a:lnTo>
                    <a:pt x="1281" y="1584"/>
                  </a:lnTo>
                  <a:lnTo>
                    <a:pt x="1283" y="1584"/>
                  </a:lnTo>
                  <a:lnTo>
                    <a:pt x="1283" y="1586"/>
                  </a:lnTo>
                  <a:lnTo>
                    <a:pt x="1283" y="1586"/>
                  </a:lnTo>
                  <a:lnTo>
                    <a:pt x="1283" y="1586"/>
                  </a:lnTo>
                  <a:lnTo>
                    <a:pt x="1283" y="1586"/>
                  </a:lnTo>
                  <a:lnTo>
                    <a:pt x="1283" y="1586"/>
                  </a:lnTo>
                  <a:lnTo>
                    <a:pt x="1283" y="1591"/>
                  </a:lnTo>
                  <a:lnTo>
                    <a:pt x="1283" y="1591"/>
                  </a:lnTo>
                  <a:lnTo>
                    <a:pt x="1281" y="1593"/>
                  </a:lnTo>
                  <a:lnTo>
                    <a:pt x="1281" y="1593"/>
                  </a:lnTo>
                  <a:lnTo>
                    <a:pt x="1278" y="1593"/>
                  </a:lnTo>
                  <a:lnTo>
                    <a:pt x="1276" y="1593"/>
                  </a:lnTo>
                  <a:lnTo>
                    <a:pt x="1276" y="1593"/>
                  </a:lnTo>
                  <a:lnTo>
                    <a:pt x="1276" y="1591"/>
                  </a:lnTo>
                  <a:lnTo>
                    <a:pt x="1276" y="1591"/>
                  </a:lnTo>
                  <a:lnTo>
                    <a:pt x="1276" y="1591"/>
                  </a:lnTo>
                  <a:lnTo>
                    <a:pt x="1271" y="1586"/>
                  </a:lnTo>
                  <a:lnTo>
                    <a:pt x="1271" y="1584"/>
                  </a:lnTo>
                  <a:lnTo>
                    <a:pt x="1271" y="1581"/>
                  </a:lnTo>
                  <a:lnTo>
                    <a:pt x="1271" y="1579"/>
                  </a:lnTo>
                  <a:lnTo>
                    <a:pt x="1271" y="1579"/>
                  </a:lnTo>
                  <a:lnTo>
                    <a:pt x="1271" y="1576"/>
                  </a:lnTo>
                  <a:lnTo>
                    <a:pt x="1269" y="1576"/>
                  </a:lnTo>
                  <a:lnTo>
                    <a:pt x="1266" y="1574"/>
                  </a:lnTo>
                  <a:lnTo>
                    <a:pt x="1264" y="1572"/>
                  </a:lnTo>
                  <a:lnTo>
                    <a:pt x="1259" y="1572"/>
                  </a:lnTo>
                  <a:lnTo>
                    <a:pt x="1259" y="1572"/>
                  </a:lnTo>
                  <a:lnTo>
                    <a:pt x="1257" y="1569"/>
                  </a:lnTo>
                  <a:lnTo>
                    <a:pt x="1257" y="1567"/>
                  </a:lnTo>
                  <a:lnTo>
                    <a:pt x="1257" y="1567"/>
                  </a:lnTo>
                  <a:lnTo>
                    <a:pt x="1259" y="1567"/>
                  </a:lnTo>
                  <a:lnTo>
                    <a:pt x="1262" y="1565"/>
                  </a:lnTo>
                  <a:lnTo>
                    <a:pt x="1264" y="1562"/>
                  </a:lnTo>
                  <a:lnTo>
                    <a:pt x="1264" y="1560"/>
                  </a:lnTo>
                  <a:lnTo>
                    <a:pt x="1264" y="1560"/>
                  </a:lnTo>
                  <a:lnTo>
                    <a:pt x="1262" y="1558"/>
                  </a:lnTo>
                  <a:lnTo>
                    <a:pt x="1257" y="1553"/>
                  </a:lnTo>
                  <a:lnTo>
                    <a:pt x="1257" y="1550"/>
                  </a:lnTo>
                  <a:lnTo>
                    <a:pt x="1257" y="1550"/>
                  </a:lnTo>
                  <a:lnTo>
                    <a:pt x="1257" y="1550"/>
                  </a:lnTo>
                  <a:lnTo>
                    <a:pt x="1257" y="1550"/>
                  </a:lnTo>
                  <a:lnTo>
                    <a:pt x="1257" y="1548"/>
                  </a:lnTo>
                  <a:lnTo>
                    <a:pt x="1257" y="1548"/>
                  </a:lnTo>
                  <a:lnTo>
                    <a:pt x="1257" y="1548"/>
                  </a:lnTo>
                  <a:lnTo>
                    <a:pt x="1257" y="1548"/>
                  </a:lnTo>
                  <a:lnTo>
                    <a:pt x="1257" y="1548"/>
                  </a:lnTo>
                  <a:lnTo>
                    <a:pt x="1257" y="1546"/>
                  </a:lnTo>
                  <a:lnTo>
                    <a:pt x="1255" y="1543"/>
                  </a:lnTo>
                  <a:lnTo>
                    <a:pt x="1250" y="1543"/>
                  </a:lnTo>
                  <a:lnTo>
                    <a:pt x="1248" y="1543"/>
                  </a:lnTo>
                  <a:lnTo>
                    <a:pt x="1248" y="1543"/>
                  </a:lnTo>
                  <a:lnTo>
                    <a:pt x="1248" y="1543"/>
                  </a:lnTo>
                  <a:lnTo>
                    <a:pt x="1248" y="1546"/>
                  </a:lnTo>
                  <a:lnTo>
                    <a:pt x="1248" y="1546"/>
                  </a:lnTo>
                  <a:lnTo>
                    <a:pt x="1245" y="1548"/>
                  </a:lnTo>
                  <a:lnTo>
                    <a:pt x="1245" y="1548"/>
                  </a:lnTo>
                  <a:lnTo>
                    <a:pt x="1243" y="1546"/>
                  </a:lnTo>
                  <a:lnTo>
                    <a:pt x="1243" y="1543"/>
                  </a:lnTo>
                  <a:lnTo>
                    <a:pt x="1243" y="1543"/>
                  </a:lnTo>
                  <a:lnTo>
                    <a:pt x="1243" y="1536"/>
                  </a:lnTo>
                  <a:lnTo>
                    <a:pt x="1240" y="1536"/>
                  </a:lnTo>
                  <a:lnTo>
                    <a:pt x="1240" y="1536"/>
                  </a:lnTo>
                  <a:lnTo>
                    <a:pt x="1238" y="1539"/>
                  </a:lnTo>
                  <a:lnTo>
                    <a:pt x="1233" y="1543"/>
                  </a:lnTo>
                  <a:lnTo>
                    <a:pt x="1229" y="1555"/>
                  </a:lnTo>
                  <a:lnTo>
                    <a:pt x="1226" y="1558"/>
                  </a:lnTo>
                  <a:lnTo>
                    <a:pt x="1226" y="1562"/>
                  </a:lnTo>
                  <a:lnTo>
                    <a:pt x="1229" y="1567"/>
                  </a:lnTo>
                  <a:lnTo>
                    <a:pt x="1229" y="1567"/>
                  </a:lnTo>
                  <a:lnTo>
                    <a:pt x="1226" y="1569"/>
                  </a:lnTo>
                  <a:lnTo>
                    <a:pt x="1226" y="1572"/>
                  </a:lnTo>
                  <a:lnTo>
                    <a:pt x="1226" y="1576"/>
                  </a:lnTo>
                  <a:lnTo>
                    <a:pt x="1229" y="1584"/>
                  </a:lnTo>
                  <a:lnTo>
                    <a:pt x="1229" y="1584"/>
                  </a:lnTo>
                  <a:lnTo>
                    <a:pt x="1229" y="1586"/>
                  </a:lnTo>
                  <a:lnTo>
                    <a:pt x="1229" y="1586"/>
                  </a:lnTo>
                  <a:lnTo>
                    <a:pt x="1229" y="1588"/>
                  </a:lnTo>
                  <a:lnTo>
                    <a:pt x="1229" y="1588"/>
                  </a:lnTo>
                  <a:lnTo>
                    <a:pt x="1229" y="1588"/>
                  </a:lnTo>
                  <a:lnTo>
                    <a:pt x="1231" y="1588"/>
                  </a:lnTo>
                  <a:lnTo>
                    <a:pt x="1231" y="1591"/>
                  </a:lnTo>
                  <a:lnTo>
                    <a:pt x="1231" y="1591"/>
                  </a:lnTo>
                  <a:lnTo>
                    <a:pt x="1229" y="1595"/>
                  </a:lnTo>
                  <a:lnTo>
                    <a:pt x="1229" y="1598"/>
                  </a:lnTo>
                  <a:lnTo>
                    <a:pt x="1229" y="1598"/>
                  </a:lnTo>
                  <a:lnTo>
                    <a:pt x="1231" y="1600"/>
                  </a:lnTo>
                  <a:lnTo>
                    <a:pt x="1231" y="1600"/>
                  </a:lnTo>
                  <a:lnTo>
                    <a:pt x="1231" y="1603"/>
                  </a:lnTo>
                  <a:lnTo>
                    <a:pt x="1231" y="1605"/>
                  </a:lnTo>
                  <a:lnTo>
                    <a:pt x="1233" y="1605"/>
                  </a:lnTo>
                  <a:lnTo>
                    <a:pt x="1233" y="1612"/>
                  </a:lnTo>
                  <a:lnTo>
                    <a:pt x="1233" y="1614"/>
                  </a:lnTo>
                  <a:lnTo>
                    <a:pt x="1233" y="1614"/>
                  </a:lnTo>
                  <a:lnTo>
                    <a:pt x="1233" y="1617"/>
                  </a:lnTo>
                  <a:lnTo>
                    <a:pt x="1233" y="1617"/>
                  </a:lnTo>
                  <a:lnTo>
                    <a:pt x="1233" y="1619"/>
                  </a:lnTo>
                  <a:lnTo>
                    <a:pt x="1233" y="1621"/>
                  </a:lnTo>
                  <a:lnTo>
                    <a:pt x="1233" y="1621"/>
                  </a:lnTo>
                  <a:lnTo>
                    <a:pt x="1233" y="1624"/>
                  </a:lnTo>
                  <a:lnTo>
                    <a:pt x="1233" y="1624"/>
                  </a:lnTo>
                  <a:lnTo>
                    <a:pt x="1236" y="1626"/>
                  </a:lnTo>
                  <a:lnTo>
                    <a:pt x="1236" y="1626"/>
                  </a:lnTo>
                  <a:lnTo>
                    <a:pt x="1236" y="1629"/>
                  </a:lnTo>
                  <a:lnTo>
                    <a:pt x="1236" y="1631"/>
                  </a:lnTo>
                  <a:lnTo>
                    <a:pt x="1236" y="1631"/>
                  </a:lnTo>
                  <a:lnTo>
                    <a:pt x="1236" y="1631"/>
                  </a:lnTo>
                  <a:lnTo>
                    <a:pt x="1236" y="1633"/>
                  </a:lnTo>
                  <a:lnTo>
                    <a:pt x="1238" y="1636"/>
                  </a:lnTo>
                  <a:lnTo>
                    <a:pt x="1236" y="1636"/>
                  </a:lnTo>
                  <a:lnTo>
                    <a:pt x="1236" y="1636"/>
                  </a:lnTo>
                  <a:lnTo>
                    <a:pt x="1238" y="1636"/>
                  </a:lnTo>
                  <a:lnTo>
                    <a:pt x="1238" y="1638"/>
                  </a:lnTo>
                  <a:lnTo>
                    <a:pt x="1238" y="1638"/>
                  </a:lnTo>
                  <a:lnTo>
                    <a:pt x="1238" y="1638"/>
                  </a:lnTo>
                  <a:lnTo>
                    <a:pt x="1236" y="1638"/>
                  </a:lnTo>
                  <a:lnTo>
                    <a:pt x="1236" y="1638"/>
                  </a:lnTo>
                  <a:lnTo>
                    <a:pt x="1236" y="1640"/>
                  </a:lnTo>
                  <a:lnTo>
                    <a:pt x="1233" y="1655"/>
                  </a:lnTo>
                  <a:lnTo>
                    <a:pt x="1233" y="1657"/>
                  </a:lnTo>
                  <a:lnTo>
                    <a:pt x="1233" y="1659"/>
                  </a:lnTo>
                  <a:lnTo>
                    <a:pt x="1236" y="1662"/>
                  </a:lnTo>
                  <a:lnTo>
                    <a:pt x="1236" y="1664"/>
                  </a:lnTo>
                  <a:lnTo>
                    <a:pt x="1236" y="1669"/>
                  </a:lnTo>
                  <a:lnTo>
                    <a:pt x="1236" y="1671"/>
                  </a:lnTo>
                  <a:lnTo>
                    <a:pt x="1236" y="1674"/>
                  </a:lnTo>
                  <a:lnTo>
                    <a:pt x="1238" y="1674"/>
                  </a:lnTo>
                  <a:lnTo>
                    <a:pt x="1240" y="1676"/>
                  </a:lnTo>
                  <a:lnTo>
                    <a:pt x="1238" y="1676"/>
                  </a:lnTo>
                  <a:lnTo>
                    <a:pt x="1238" y="1678"/>
                  </a:lnTo>
                  <a:lnTo>
                    <a:pt x="1238" y="1678"/>
                  </a:lnTo>
                  <a:lnTo>
                    <a:pt x="1238" y="1681"/>
                  </a:lnTo>
                  <a:lnTo>
                    <a:pt x="1240" y="1681"/>
                  </a:lnTo>
                  <a:lnTo>
                    <a:pt x="1240" y="1681"/>
                  </a:lnTo>
                  <a:lnTo>
                    <a:pt x="1240" y="1683"/>
                  </a:lnTo>
                  <a:lnTo>
                    <a:pt x="1240" y="1683"/>
                  </a:lnTo>
                  <a:lnTo>
                    <a:pt x="1240" y="1685"/>
                  </a:lnTo>
                  <a:lnTo>
                    <a:pt x="1243" y="1685"/>
                  </a:lnTo>
                  <a:lnTo>
                    <a:pt x="1243" y="1688"/>
                  </a:lnTo>
                  <a:lnTo>
                    <a:pt x="1243" y="1688"/>
                  </a:lnTo>
                  <a:lnTo>
                    <a:pt x="1243" y="1688"/>
                  </a:lnTo>
                  <a:lnTo>
                    <a:pt x="1243" y="1688"/>
                  </a:lnTo>
                  <a:lnTo>
                    <a:pt x="1243" y="1690"/>
                  </a:lnTo>
                  <a:lnTo>
                    <a:pt x="1243" y="1690"/>
                  </a:lnTo>
                  <a:lnTo>
                    <a:pt x="1245" y="1692"/>
                  </a:lnTo>
                  <a:lnTo>
                    <a:pt x="1248" y="1692"/>
                  </a:lnTo>
                  <a:lnTo>
                    <a:pt x="1250" y="1695"/>
                  </a:lnTo>
                  <a:lnTo>
                    <a:pt x="1250" y="1695"/>
                  </a:lnTo>
                  <a:lnTo>
                    <a:pt x="1250" y="1697"/>
                  </a:lnTo>
                  <a:lnTo>
                    <a:pt x="1250" y="1700"/>
                  </a:lnTo>
                  <a:lnTo>
                    <a:pt x="1250" y="1700"/>
                  </a:lnTo>
                  <a:lnTo>
                    <a:pt x="1250" y="1702"/>
                  </a:lnTo>
                  <a:lnTo>
                    <a:pt x="1250" y="1704"/>
                  </a:lnTo>
                  <a:lnTo>
                    <a:pt x="1245" y="1704"/>
                  </a:lnTo>
                  <a:lnTo>
                    <a:pt x="1243" y="1707"/>
                  </a:lnTo>
                  <a:lnTo>
                    <a:pt x="1240" y="1709"/>
                  </a:lnTo>
                  <a:lnTo>
                    <a:pt x="1238" y="1711"/>
                  </a:lnTo>
                  <a:lnTo>
                    <a:pt x="1238" y="1714"/>
                  </a:lnTo>
                  <a:lnTo>
                    <a:pt x="1226" y="1721"/>
                  </a:lnTo>
                  <a:lnTo>
                    <a:pt x="1224" y="1723"/>
                  </a:lnTo>
                  <a:lnTo>
                    <a:pt x="1219" y="1740"/>
                  </a:lnTo>
                  <a:lnTo>
                    <a:pt x="1219" y="1745"/>
                  </a:lnTo>
                  <a:lnTo>
                    <a:pt x="1219" y="1747"/>
                  </a:lnTo>
                  <a:lnTo>
                    <a:pt x="1219" y="1749"/>
                  </a:lnTo>
                  <a:lnTo>
                    <a:pt x="1222" y="1754"/>
                  </a:lnTo>
                  <a:lnTo>
                    <a:pt x="1224" y="1754"/>
                  </a:lnTo>
                  <a:lnTo>
                    <a:pt x="1226" y="1754"/>
                  </a:lnTo>
                  <a:lnTo>
                    <a:pt x="1233" y="1754"/>
                  </a:lnTo>
                  <a:lnTo>
                    <a:pt x="1236" y="1752"/>
                  </a:lnTo>
                  <a:lnTo>
                    <a:pt x="1238" y="1749"/>
                  </a:lnTo>
                  <a:lnTo>
                    <a:pt x="1240" y="1745"/>
                  </a:lnTo>
                  <a:lnTo>
                    <a:pt x="1240" y="1742"/>
                  </a:lnTo>
                  <a:lnTo>
                    <a:pt x="1243" y="1742"/>
                  </a:lnTo>
                  <a:lnTo>
                    <a:pt x="1248" y="1740"/>
                  </a:lnTo>
                  <a:lnTo>
                    <a:pt x="1257" y="1742"/>
                  </a:lnTo>
                  <a:lnTo>
                    <a:pt x="1259" y="1740"/>
                  </a:lnTo>
                  <a:lnTo>
                    <a:pt x="1269" y="1735"/>
                  </a:lnTo>
                  <a:lnTo>
                    <a:pt x="1274" y="1733"/>
                  </a:lnTo>
                  <a:lnTo>
                    <a:pt x="1274" y="1733"/>
                  </a:lnTo>
                  <a:lnTo>
                    <a:pt x="1276" y="1730"/>
                  </a:lnTo>
                  <a:lnTo>
                    <a:pt x="1276" y="1726"/>
                  </a:lnTo>
                  <a:lnTo>
                    <a:pt x="1276" y="1726"/>
                  </a:lnTo>
                  <a:lnTo>
                    <a:pt x="1276" y="1728"/>
                  </a:lnTo>
                  <a:lnTo>
                    <a:pt x="1276" y="1730"/>
                  </a:lnTo>
                  <a:lnTo>
                    <a:pt x="1278" y="1730"/>
                  </a:lnTo>
                  <a:lnTo>
                    <a:pt x="1278" y="1733"/>
                  </a:lnTo>
                  <a:lnTo>
                    <a:pt x="1278" y="1733"/>
                  </a:lnTo>
                  <a:lnTo>
                    <a:pt x="1281" y="1733"/>
                  </a:lnTo>
                  <a:lnTo>
                    <a:pt x="1283" y="1733"/>
                  </a:lnTo>
                  <a:lnTo>
                    <a:pt x="1283" y="1735"/>
                  </a:lnTo>
                  <a:lnTo>
                    <a:pt x="1283" y="1737"/>
                  </a:lnTo>
                  <a:lnTo>
                    <a:pt x="1283" y="1737"/>
                  </a:lnTo>
                  <a:lnTo>
                    <a:pt x="1283" y="1740"/>
                  </a:lnTo>
                  <a:lnTo>
                    <a:pt x="1283" y="1740"/>
                  </a:lnTo>
                  <a:lnTo>
                    <a:pt x="1283" y="1742"/>
                  </a:lnTo>
                  <a:lnTo>
                    <a:pt x="1283" y="1742"/>
                  </a:lnTo>
                  <a:lnTo>
                    <a:pt x="1283" y="1742"/>
                  </a:lnTo>
                  <a:lnTo>
                    <a:pt x="1283" y="1745"/>
                  </a:lnTo>
                  <a:lnTo>
                    <a:pt x="1285" y="1747"/>
                  </a:lnTo>
                  <a:lnTo>
                    <a:pt x="1285" y="1747"/>
                  </a:lnTo>
                  <a:lnTo>
                    <a:pt x="1285" y="1747"/>
                  </a:lnTo>
                  <a:lnTo>
                    <a:pt x="1285" y="1749"/>
                  </a:lnTo>
                  <a:lnTo>
                    <a:pt x="1285" y="1752"/>
                  </a:lnTo>
                  <a:lnTo>
                    <a:pt x="1285" y="1754"/>
                  </a:lnTo>
                  <a:lnTo>
                    <a:pt x="1285" y="1754"/>
                  </a:lnTo>
                  <a:lnTo>
                    <a:pt x="1285" y="1756"/>
                  </a:lnTo>
                  <a:lnTo>
                    <a:pt x="1285" y="1761"/>
                  </a:lnTo>
                  <a:lnTo>
                    <a:pt x="1288" y="1761"/>
                  </a:lnTo>
                  <a:lnTo>
                    <a:pt x="1288" y="1763"/>
                  </a:lnTo>
                  <a:lnTo>
                    <a:pt x="1288" y="1768"/>
                  </a:lnTo>
                  <a:lnTo>
                    <a:pt x="1288" y="1768"/>
                  </a:lnTo>
                  <a:lnTo>
                    <a:pt x="1288" y="1771"/>
                  </a:lnTo>
                  <a:lnTo>
                    <a:pt x="1290" y="1771"/>
                  </a:lnTo>
                  <a:lnTo>
                    <a:pt x="1290" y="1773"/>
                  </a:lnTo>
                  <a:lnTo>
                    <a:pt x="1293" y="1775"/>
                  </a:lnTo>
                  <a:lnTo>
                    <a:pt x="1293" y="1778"/>
                  </a:lnTo>
                  <a:lnTo>
                    <a:pt x="1293" y="1778"/>
                  </a:lnTo>
                  <a:lnTo>
                    <a:pt x="1297" y="1780"/>
                  </a:lnTo>
                  <a:lnTo>
                    <a:pt x="1300" y="1780"/>
                  </a:lnTo>
                  <a:lnTo>
                    <a:pt x="1307" y="1780"/>
                  </a:lnTo>
                  <a:lnTo>
                    <a:pt x="1314" y="1775"/>
                  </a:lnTo>
                  <a:lnTo>
                    <a:pt x="1319" y="1771"/>
                  </a:lnTo>
                  <a:lnTo>
                    <a:pt x="1323" y="1763"/>
                  </a:lnTo>
                  <a:lnTo>
                    <a:pt x="1323" y="1763"/>
                  </a:lnTo>
                  <a:lnTo>
                    <a:pt x="1326" y="1761"/>
                  </a:lnTo>
                  <a:lnTo>
                    <a:pt x="1326" y="1759"/>
                  </a:lnTo>
                  <a:lnTo>
                    <a:pt x="1328" y="1759"/>
                  </a:lnTo>
                  <a:lnTo>
                    <a:pt x="1330" y="1756"/>
                  </a:lnTo>
                  <a:lnTo>
                    <a:pt x="1333" y="1752"/>
                  </a:lnTo>
                  <a:lnTo>
                    <a:pt x="1333" y="1749"/>
                  </a:lnTo>
                  <a:lnTo>
                    <a:pt x="1333" y="1749"/>
                  </a:lnTo>
                  <a:lnTo>
                    <a:pt x="1333" y="1742"/>
                  </a:lnTo>
                  <a:lnTo>
                    <a:pt x="1333" y="1742"/>
                  </a:lnTo>
                  <a:lnTo>
                    <a:pt x="1333" y="1737"/>
                  </a:lnTo>
                  <a:lnTo>
                    <a:pt x="1333" y="1735"/>
                  </a:lnTo>
                  <a:lnTo>
                    <a:pt x="1333" y="1735"/>
                  </a:lnTo>
                  <a:lnTo>
                    <a:pt x="1335" y="1733"/>
                  </a:lnTo>
                  <a:lnTo>
                    <a:pt x="1335" y="1730"/>
                  </a:lnTo>
                  <a:lnTo>
                    <a:pt x="1335" y="1730"/>
                  </a:lnTo>
                  <a:lnTo>
                    <a:pt x="1335" y="1728"/>
                  </a:lnTo>
                  <a:lnTo>
                    <a:pt x="1335" y="1728"/>
                  </a:lnTo>
                  <a:lnTo>
                    <a:pt x="1335" y="1728"/>
                  </a:lnTo>
                  <a:lnTo>
                    <a:pt x="1335" y="1728"/>
                  </a:lnTo>
                  <a:lnTo>
                    <a:pt x="1337" y="1726"/>
                  </a:lnTo>
                  <a:lnTo>
                    <a:pt x="1337" y="1728"/>
                  </a:lnTo>
                  <a:lnTo>
                    <a:pt x="1340" y="1726"/>
                  </a:lnTo>
                  <a:lnTo>
                    <a:pt x="1342" y="1728"/>
                  </a:lnTo>
                  <a:lnTo>
                    <a:pt x="1345" y="1728"/>
                  </a:lnTo>
                  <a:lnTo>
                    <a:pt x="1345" y="1726"/>
                  </a:lnTo>
                  <a:lnTo>
                    <a:pt x="1345" y="1721"/>
                  </a:lnTo>
                  <a:lnTo>
                    <a:pt x="1347" y="1721"/>
                  </a:lnTo>
                  <a:lnTo>
                    <a:pt x="1347" y="1719"/>
                  </a:lnTo>
                  <a:lnTo>
                    <a:pt x="1349" y="1719"/>
                  </a:lnTo>
                  <a:lnTo>
                    <a:pt x="1349" y="1719"/>
                  </a:lnTo>
                  <a:lnTo>
                    <a:pt x="1349" y="1716"/>
                  </a:lnTo>
                  <a:lnTo>
                    <a:pt x="1349" y="1716"/>
                  </a:lnTo>
                  <a:lnTo>
                    <a:pt x="1352" y="1711"/>
                  </a:lnTo>
                  <a:lnTo>
                    <a:pt x="1354" y="1709"/>
                  </a:lnTo>
                  <a:lnTo>
                    <a:pt x="1354" y="1709"/>
                  </a:lnTo>
                  <a:lnTo>
                    <a:pt x="1356" y="1709"/>
                  </a:lnTo>
                  <a:lnTo>
                    <a:pt x="1356" y="1709"/>
                  </a:lnTo>
                  <a:lnTo>
                    <a:pt x="1359" y="1709"/>
                  </a:lnTo>
                  <a:lnTo>
                    <a:pt x="1359" y="1709"/>
                  </a:lnTo>
                  <a:lnTo>
                    <a:pt x="1359" y="1709"/>
                  </a:lnTo>
                  <a:lnTo>
                    <a:pt x="1359" y="1707"/>
                  </a:lnTo>
                  <a:lnTo>
                    <a:pt x="1359" y="1704"/>
                  </a:lnTo>
                  <a:lnTo>
                    <a:pt x="1359" y="1704"/>
                  </a:lnTo>
                  <a:lnTo>
                    <a:pt x="1359" y="1704"/>
                  </a:lnTo>
                  <a:lnTo>
                    <a:pt x="1359" y="1704"/>
                  </a:lnTo>
                  <a:lnTo>
                    <a:pt x="1359" y="1704"/>
                  </a:lnTo>
                  <a:lnTo>
                    <a:pt x="1356" y="1702"/>
                  </a:lnTo>
                  <a:lnTo>
                    <a:pt x="1356" y="1700"/>
                  </a:lnTo>
                  <a:lnTo>
                    <a:pt x="1356" y="1700"/>
                  </a:lnTo>
                  <a:lnTo>
                    <a:pt x="1356" y="1700"/>
                  </a:lnTo>
                  <a:lnTo>
                    <a:pt x="1356" y="1697"/>
                  </a:lnTo>
                  <a:lnTo>
                    <a:pt x="1356" y="1697"/>
                  </a:lnTo>
                  <a:lnTo>
                    <a:pt x="1356" y="1695"/>
                  </a:lnTo>
                  <a:lnTo>
                    <a:pt x="1356" y="1695"/>
                  </a:lnTo>
                  <a:lnTo>
                    <a:pt x="1356" y="1695"/>
                  </a:lnTo>
                  <a:lnTo>
                    <a:pt x="1356" y="1695"/>
                  </a:lnTo>
                  <a:lnTo>
                    <a:pt x="1354" y="1695"/>
                  </a:lnTo>
                  <a:lnTo>
                    <a:pt x="1354" y="1695"/>
                  </a:lnTo>
                  <a:lnTo>
                    <a:pt x="1354" y="1692"/>
                  </a:lnTo>
                  <a:lnTo>
                    <a:pt x="1354" y="1692"/>
                  </a:lnTo>
                  <a:lnTo>
                    <a:pt x="1352" y="1690"/>
                  </a:lnTo>
                  <a:lnTo>
                    <a:pt x="1352" y="1690"/>
                  </a:lnTo>
                  <a:lnTo>
                    <a:pt x="1352" y="1688"/>
                  </a:lnTo>
                  <a:lnTo>
                    <a:pt x="1352" y="1685"/>
                  </a:lnTo>
                  <a:lnTo>
                    <a:pt x="1352" y="1685"/>
                  </a:lnTo>
                  <a:lnTo>
                    <a:pt x="1352" y="1685"/>
                  </a:lnTo>
                  <a:lnTo>
                    <a:pt x="1354" y="1685"/>
                  </a:lnTo>
                  <a:lnTo>
                    <a:pt x="1354" y="1683"/>
                  </a:lnTo>
                  <a:lnTo>
                    <a:pt x="1354" y="1683"/>
                  </a:lnTo>
                  <a:lnTo>
                    <a:pt x="1354" y="1681"/>
                  </a:lnTo>
                  <a:lnTo>
                    <a:pt x="1354" y="1678"/>
                  </a:lnTo>
                  <a:lnTo>
                    <a:pt x="1354" y="1678"/>
                  </a:lnTo>
                  <a:lnTo>
                    <a:pt x="1356" y="1676"/>
                  </a:lnTo>
                  <a:lnTo>
                    <a:pt x="1356" y="1676"/>
                  </a:lnTo>
                  <a:lnTo>
                    <a:pt x="1359" y="1676"/>
                  </a:lnTo>
                  <a:lnTo>
                    <a:pt x="1359" y="1678"/>
                  </a:lnTo>
                  <a:lnTo>
                    <a:pt x="1359" y="1678"/>
                  </a:lnTo>
                  <a:lnTo>
                    <a:pt x="1359" y="1678"/>
                  </a:lnTo>
                  <a:lnTo>
                    <a:pt x="1361" y="1678"/>
                  </a:lnTo>
                  <a:lnTo>
                    <a:pt x="1361" y="1676"/>
                  </a:lnTo>
                  <a:lnTo>
                    <a:pt x="1361" y="1676"/>
                  </a:lnTo>
                  <a:lnTo>
                    <a:pt x="1364" y="1674"/>
                  </a:lnTo>
                  <a:lnTo>
                    <a:pt x="1364" y="1674"/>
                  </a:lnTo>
                  <a:lnTo>
                    <a:pt x="1366" y="1674"/>
                  </a:lnTo>
                  <a:lnTo>
                    <a:pt x="1366" y="1676"/>
                  </a:lnTo>
                  <a:lnTo>
                    <a:pt x="1368" y="1674"/>
                  </a:lnTo>
                  <a:lnTo>
                    <a:pt x="1368" y="1671"/>
                  </a:lnTo>
                  <a:lnTo>
                    <a:pt x="1368" y="1669"/>
                  </a:lnTo>
                  <a:lnTo>
                    <a:pt x="1368" y="1669"/>
                  </a:lnTo>
                  <a:lnTo>
                    <a:pt x="1371" y="1669"/>
                  </a:lnTo>
                  <a:lnTo>
                    <a:pt x="1373" y="1666"/>
                  </a:lnTo>
                  <a:lnTo>
                    <a:pt x="1373" y="1666"/>
                  </a:lnTo>
                  <a:lnTo>
                    <a:pt x="1375" y="1669"/>
                  </a:lnTo>
                  <a:lnTo>
                    <a:pt x="1375" y="1671"/>
                  </a:lnTo>
                  <a:lnTo>
                    <a:pt x="1375" y="1671"/>
                  </a:lnTo>
                  <a:lnTo>
                    <a:pt x="1375" y="1671"/>
                  </a:lnTo>
                  <a:lnTo>
                    <a:pt x="1375" y="1674"/>
                  </a:lnTo>
                  <a:lnTo>
                    <a:pt x="1375" y="1678"/>
                  </a:lnTo>
                  <a:lnTo>
                    <a:pt x="1373" y="1681"/>
                  </a:lnTo>
                  <a:lnTo>
                    <a:pt x="1373" y="1683"/>
                  </a:lnTo>
                  <a:lnTo>
                    <a:pt x="1373" y="1683"/>
                  </a:lnTo>
                  <a:lnTo>
                    <a:pt x="1373" y="1685"/>
                  </a:lnTo>
                  <a:lnTo>
                    <a:pt x="1373" y="1685"/>
                  </a:lnTo>
                  <a:lnTo>
                    <a:pt x="1373" y="1685"/>
                  </a:lnTo>
                  <a:lnTo>
                    <a:pt x="1373" y="1685"/>
                  </a:lnTo>
                  <a:lnTo>
                    <a:pt x="1373" y="1685"/>
                  </a:lnTo>
                  <a:lnTo>
                    <a:pt x="1375" y="1688"/>
                  </a:lnTo>
                  <a:lnTo>
                    <a:pt x="1375" y="1688"/>
                  </a:lnTo>
                  <a:lnTo>
                    <a:pt x="1378" y="1688"/>
                  </a:lnTo>
                  <a:lnTo>
                    <a:pt x="1378" y="1685"/>
                  </a:lnTo>
                  <a:lnTo>
                    <a:pt x="1380" y="1685"/>
                  </a:lnTo>
                  <a:lnTo>
                    <a:pt x="1382" y="1683"/>
                  </a:lnTo>
                  <a:lnTo>
                    <a:pt x="1385" y="1683"/>
                  </a:lnTo>
                  <a:lnTo>
                    <a:pt x="1390" y="1683"/>
                  </a:lnTo>
                  <a:lnTo>
                    <a:pt x="1397" y="1681"/>
                  </a:lnTo>
                  <a:lnTo>
                    <a:pt x="1397" y="1681"/>
                  </a:lnTo>
                  <a:lnTo>
                    <a:pt x="1399" y="1683"/>
                  </a:lnTo>
                  <a:lnTo>
                    <a:pt x="1399" y="1683"/>
                  </a:lnTo>
                  <a:lnTo>
                    <a:pt x="1399" y="1683"/>
                  </a:lnTo>
                  <a:lnTo>
                    <a:pt x="1404" y="1685"/>
                  </a:lnTo>
                  <a:lnTo>
                    <a:pt x="1404" y="1685"/>
                  </a:lnTo>
                  <a:lnTo>
                    <a:pt x="1406" y="1685"/>
                  </a:lnTo>
                  <a:lnTo>
                    <a:pt x="1406" y="1688"/>
                  </a:lnTo>
                  <a:lnTo>
                    <a:pt x="1406" y="1688"/>
                  </a:lnTo>
                  <a:lnTo>
                    <a:pt x="1406" y="1690"/>
                  </a:lnTo>
                  <a:lnTo>
                    <a:pt x="1406" y="1690"/>
                  </a:lnTo>
                  <a:lnTo>
                    <a:pt x="1406" y="1690"/>
                  </a:lnTo>
                  <a:lnTo>
                    <a:pt x="1406" y="1692"/>
                  </a:lnTo>
                  <a:lnTo>
                    <a:pt x="1406" y="1692"/>
                  </a:lnTo>
                  <a:lnTo>
                    <a:pt x="1406" y="1692"/>
                  </a:lnTo>
                  <a:lnTo>
                    <a:pt x="1406" y="1692"/>
                  </a:lnTo>
                  <a:lnTo>
                    <a:pt x="1406" y="1692"/>
                  </a:lnTo>
                  <a:lnTo>
                    <a:pt x="1404" y="1692"/>
                  </a:lnTo>
                  <a:lnTo>
                    <a:pt x="1404" y="1695"/>
                  </a:lnTo>
                  <a:lnTo>
                    <a:pt x="1404" y="1695"/>
                  </a:lnTo>
                  <a:lnTo>
                    <a:pt x="1401" y="1697"/>
                  </a:lnTo>
                  <a:lnTo>
                    <a:pt x="1401" y="1697"/>
                  </a:lnTo>
                  <a:lnTo>
                    <a:pt x="1401" y="1697"/>
                  </a:lnTo>
                  <a:lnTo>
                    <a:pt x="1401" y="1700"/>
                  </a:lnTo>
                  <a:lnTo>
                    <a:pt x="1401" y="1702"/>
                  </a:lnTo>
                  <a:lnTo>
                    <a:pt x="1401" y="1702"/>
                  </a:lnTo>
                  <a:lnTo>
                    <a:pt x="1404" y="1704"/>
                  </a:lnTo>
                  <a:lnTo>
                    <a:pt x="1404" y="1704"/>
                  </a:lnTo>
                  <a:lnTo>
                    <a:pt x="1404" y="1704"/>
                  </a:lnTo>
                  <a:lnTo>
                    <a:pt x="1406" y="1707"/>
                  </a:lnTo>
                  <a:lnTo>
                    <a:pt x="1406" y="1707"/>
                  </a:lnTo>
                  <a:lnTo>
                    <a:pt x="1411" y="1707"/>
                  </a:lnTo>
                  <a:lnTo>
                    <a:pt x="1413" y="1707"/>
                  </a:lnTo>
                  <a:lnTo>
                    <a:pt x="1413" y="1704"/>
                  </a:lnTo>
                  <a:lnTo>
                    <a:pt x="1416" y="1707"/>
                  </a:lnTo>
                  <a:lnTo>
                    <a:pt x="1413" y="1704"/>
                  </a:lnTo>
                  <a:lnTo>
                    <a:pt x="1416" y="1704"/>
                  </a:lnTo>
                  <a:lnTo>
                    <a:pt x="1420" y="1702"/>
                  </a:lnTo>
                  <a:lnTo>
                    <a:pt x="1423" y="1702"/>
                  </a:lnTo>
                  <a:lnTo>
                    <a:pt x="1425" y="1704"/>
                  </a:lnTo>
                  <a:lnTo>
                    <a:pt x="1427" y="1704"/>
                  </a:lnTo>
                  <a:lnTo>
                    <a:pt x="1430" y="1704"/>
                  </a:lnTo>
                  <a:lnTo>
                    <a:pt x="1430" y="1704"/>
                  </a:lnTo>
                  <a:lnTo>
                    <a:pt x="1430" y="1704"/>
                  </a:lnTo>
                  <a:lnTo>
                    <a:pt x="1432" y="1704"/>
                  </a:lnTo>
                  <a:lnTo>
                    <a:pt x="1432" y="1702"/>
                  </a:lnTo>
                  <a:lnTo>
                    <a:pt x="1435" y="1702"/>
                  </a:lnTo>
                  <a:lnTo>
                    <a:pt x="1437" y="1704"/>
                  </a:lnTo>
                  <a:lnTo>
                    <a:pt x="1437" y="1704"/>
                  </a:lnTo>
                  <a:lnTo>
                    <a:pt x="1439" y="1707"/>
                  </a:lnTo>
                  <a:lnTo>
                    <a:pt x="1439" y="1707"/>
                  </a:lnTo>
                  <a:lnTo>
                    <a:pt x="1442" y="1707"/>
                  </a:lnTo>
                  <a:lnTo>
                    <a:pt x="1444" y="1707"/>
                  </a:lnTo>
                  <a:lnTo>
                    <a:pt x="1446" y="1707"/>
                  </a:lnTo>
                  <a:lnTo>
                    <a:pt x="1449" y="1707"/>
                  </a:lnTo>
                  <a:lnTo>
                    <a:pt x="1458" y="1709"/>
                  </a:lnTo>
                  <a:lnTo>
                    <a:pt x="1463" y="1711"/>
                  </a:lnTo>
                  <a:lnTo>
                    <a:pt x="1468" y="1711"/>
                  </a:lnTo>
                  <a:lnTo>
                    <a:pt x="1470" y="1711"/>
                  </a:lnTo>
                  <a:lnTo>
                    <a:pt x="1470" y="1711"/>
                  </a:lnTo>
                  <a:lnTo>
                    <a:pt x="1470" y="1709"/>
                  </a:lnTo>
                  <a:lnTo>
                    <a:pt x="1470" y="1709"/>
                  </a:lnTo>
                  <a:lnTo>
                    <a:pt x="1470" y="1707"/>
                  </a:lnTo>
                  <a:lnTo>
                    <a:pt x="1470" y="1707"/>
                  </a:lnTo>
                  <a:lnTo>
                    <a:pt x="1470" y="1704"/>
                  </a:lnTo>
                  <a:lnTo>
                    <a:pt x="1470" y="1704"/>
                  </a:lnTo>
                  <a:lnTo>
                    <a:pt x="1470" y="1704"/>
                  </a:lnTo>
                  <a:lnTo>
                    <a:pt x="1472" y="1702"/>
                  </a:lnTo>
                  <a:lnTo>
                    <a:pt x="1472" y="1702"/>
                  </a:lnTo>
                  <a:lnTo>
                    <a:pt x="1472" y="1702"/>
                  </a:lnTo>
                  <a:lnTo>
                    <a:pt x="1472" y="1702"/>
                  </a:lnTo>
                  <a:lnTo>
                    <a:pt x="1472" y="1702"/>
                  </a:lnTo>
                  <a:lnTo>
                    <a:pt x="1475" y="1702"/>
                  </a:lnTo>
                  <a:lnTo>
                    <a:pt x="1475" y="1702"/>
                  </a:lnTo>
                  <a:lnTo>
                    <a:pt x="1475" y="1700"/>
                  </a:lnTo>
                  <a:lnTo>
                    <a:pt x="1475" y="1700"/>
                  </a:lnTo>
                  <a:lnTo>
                    <a:pt x="1477" y="1697"/>
                  </a:lnTo>
                  <a:lnTo>
                    <a:pt x="1479" y="1692"/>
                  </a:lnTo>
                  <a:lnTo>
                    <a:pt x="1479" y="1692"/>
                  </a:lnTo>
                  <a:lnTo>
                    <a:pt x="1479" y="1690"/>
                  </a:lnTo>
                  <a:lnTo>
                    <a:pt x="1482" y="1690"/>
                  </a:lnTo>
                  <a:lnTo>
                    <a:pt x="1482" y="1688"/>
                  </a:lnTo>
                  <a:lnTo>
                    <a:pt x="1482" y="1688"/>
                  </a:lnTo>
                  <a:lnTo>
                    <a:pt x="1482" y="1688"/>
                  </a:lnTo>
                  <a:lnTo>
                    <a:pt x="1482" y="1685"/>
                  </a:lnTo>
                  <a:lnTo>
                    <a:pt x="1482" y="1683"/>
                  </a:lnTo>
                  <a:lnTo>
                    <a:pt x="1482" y="1683"/>
                  </a:lnTo>
                  <a:lnTo>
                    <a:pt x="1482" y="1683"/>
                  </a:lnTo>
                  <a:lnTo>
                    <a:pt x="1489" y="1678"/>
                  </a:lnTo>
                  <a:lnTo>
                    <a:pt x="1491" y="1678"/>
                  </a:lnTo>
                  <a:lnTo>
                    <a:pt x="1494" y="1678"/>
                  </a:lnTo>
                  <a:lnTo>
                    <a:pt x="1494" y="1676"/>
                  </a:lnTo>
                  <a:lnTo>
                    <a:pt x="1494" y="1676"/>
                  </a:lnTo>
                  <a:lnTo>
                    <a:pt x="1494" y="1676"/>
                  </a:lnTo>
                  <a:lnTo>
                    <a:pt x="1491" y="1674"/>
                  </a:lnTo>
                  <a:close/>
                  <a:moveTo>
                    <a:pt x="1025" y="1283"/>
                  </a:moveTo>
                  <a:lnTo>
                    <a:pt x="1025" y="1283"/>
                  </a:lnTo>
                  <a:lnTo>
                    <a:pt x="1025" y="1283"/>
                  </a:lnTo>
                  <a:lnTo>
                    <a:pt x="1025" y="1283"/>
                  </a:lnTo>
                  <a:lnTo>
                    <a:pt x="1023" y="1283"/>
                  </a:lnTo>
                  <a:lnTo>
                    <a:pt x="1023" y="1285"/>
                  </a:lnTo>
                  <a:lnTo>
                    <a:pt x="1023" y="1285"/>
                  </a:lnTo>
                  <a:lnTo>
                    <a:pt x="1023" y="1285"/>
                  </a:lnTo>
                  <a:lnTo>
                    <a:pt x="1023" y="1283"/>
                  </a:lnTo>
                  <a:lnTo>
                    <a:pt x="1023" y="1283"/>
                  </a:lnTo>
                  <a:lnTo>
                    <a:pt x="1020" y="1283"/>
                  </a:lnTo>
                  <a:lnTo>
                    <a:pt x="1020" y="1283"/>
                  </a:lnTo>
                  <a:lnTo>
                    <a:pt x="1020" y="1285"/>
                  </a:lnTo>
                  <a:lnTo>
                    <a:pt x="1023" y="1288"/>
                  </a:lnTo>
                  <a:lnTo>
                    <a:pt x="1023" y="1288"/>
                  </a:lnTo>
                  <a:lnTo>
                    <a:pt x="1023" y="1290"/>
                  </a:lnTo>
                  <a:lnTo>
                    <a:pt x="1025" y="1290"/>
                  </a:lnTo>
                  <a:lnTo>
                    <a:pt x="1025" y="1288"/>
                  </a:lnTo>
                  <a:lnTo>
                    <a:pt x="1025" y="1290"/>
                  </a:lnTo>
                  <a:lnTo>
                    <a:pt x="1027" y="1290"/>
                  </a:lnTo>
                  <a:lnTo>
                    <a:pt x="1027" y="1290"/>
                  </a:lnTo>
                  <a:lnTo>
                    <a:pt x="1027" y="1290"/>
                  </a:lnTo>
                  <a:lnTo>
                    <a:pt x="1027" y="1290"/>
                  </a:lnTo>
                  <a:lnTo>
                    <a:pt x="1025" y="1288"/>
                  </a:lnTo>
                  <a:lnTo>
                    <a:pt x="1025" y="1285"/>
                  </a:lnTo>
                  <a:lnTo>
                    <a:pt x="1025" y="1285"/>
                  </a:lnTo>
                  <a:lnTo>
                    <a:pt x="1025" y="1285"/>
                  </a:lnTo>
                  <a:lnTo>
                    <a:pt x="1025" y="1285"/>
                  </a:lnTo>
                  <a:lnTo>
                    <a:pt x="1025" y="1285"/>
                  </a:lnTo>
                  <a:lnTo>
                    <a:pt x="1025" y="1283"/>
                  </a:lnTo>
                  <a:lnTo>
                    <a:pt x="1025" y="1283"/>
                  </a:lnTo>
                  <a:lnTo>
                    <a:pt x="1025" y="1283"/>
                  </a:lnTo>
                  <a:close/>
                  <a:moveTo>
                    <a:pt x="216" y="1368"/>
                  </a:moveTo>
                  <a:lnTo>
                    <a:pt x="213" y="1366"/>
                  </a:lnTo>
                  <a:lnTo>
                    <a:pt x="211" y="1366"/>
                  </a:lnTo>
                  <a:lnTo>
                    <a:pt x="211" y="1366"/>
                  </a:lnTo>
                  <a:lnTo>
                    <a:pt x="211" y="1366"/>
                  </a:lnTo>
                  <a:lnTo>
                    <a:pt x="211" y="1366"/>
                  </a:lnTo>
                  <a:lnTo>
                    <a:pt x="211" y="1368"/>
                  </a:lnTo>
                  <a:lnTo>
                    <a:pt x="211" y="1368"/>
                  </a:lnTo>
                  <a:lnTo>
                    <a:pt x="221" y="1371"/>
                  </a:lnTo>
                  <a:lnTo>
                    <a:pt x="221" y="1371"/>
                  </a:lnTo>
                  <a:lnTo>
                    <a:pt x="221" y="1371"/>
                  </a:lnTo>
                  <a:lnTo>
                    <a:pt x="223" y="1371"/>
                  </a:lnTo>
                  <a:lnTo>
                    <a:pt x="221" y="1368"/>
                  </a:lnTo>
                  <a:lnTo>
                    <a:pt x="218" y="1368"/>
                  </a:lnTo>
                  <a:lnTo>
                    <a:pt x="216" y="1368"/>
                  </a:lnTo>
                  <a:close/>
                  <a:moveTo>
                    <a:pt x="405" y="1430"/>
                  </a:moveTo>
                  <a:lnTo>
                    <a:pt x="405" y="1430"/>
                  </a:lnTo>
                  <a:lnTo>
                    <a:pt x="403" y="1430"/>
                  </a:lnTo>
                  <a:lnTo>
                    <a:pt x="405" y="1432"/>
                  </a:lnTo>
                  <a:lnTo>
                    <a:pt x="405" y="1434"/>
                  </a:lnTo>
                  <a:lnTo>
                    <a:pt x="405" y="1434"/>
                  </a:lnTo>
                  <a:lnTo>
                    <a:pt x="407" y="1437"/>
                  </a:lnTo>
                  <a:lnTo>
                    <a:pt x="410" y="1434"/>
                  </a:lnTo>
                  <a:lnTo>
                    <a:pt x="410" y="1434"/>
                  </a:lnTo>
                  <a:lnTo>
                    <a:pt x="410" y="1432"/>
                  </a:lnTo>
                  <a:lnTo>
                    <a:pt x="410" y="1432"/>
                  </a:lnTo>
                  <a:lnTo>
                    <a:pt x="410" y="1430"/>
                  </a:lnTo>
                  <a:lnTo>
                    <a:pt x="412" y="1430"/>
                  </a:lnTo>
                  <a:lnTo>
                    <a:pt x="412" y="1430"/>
                  </a:lnTo>
                  <a:lnTo>
                    <a:pt x="412" y="1427"/>
                  </a:lnTo>
                  <a:lnTo>
                    <a:pt x="412" y="1427"/>
                  </a:lnTo>
                  <a:lnTo>
                    <a:pt x="410" y="1427"/>
                  </a:lnTo>
                  <a:lnTo>
                    <a:pt x="410" y="1427"/>
                  </a:lnTo>
                  <a:lnTo>
                    <a:pt x="410" y="1427"/>
                  </a:lnTo>
                  <a:lnTo>
                    <a:pt x="410" y="1427"/>
                  </a:lnTo>
                  <a:lnTo>
                    <a:pt x="410" y="1430"/>
                  </a:lnTo>
                  <a:lnTo>
                    <a:pt x="407" y="1427"/>
                  </a:lnTo>
                  <a:lnTo>
                    <a:pt x="407" y="1427"/>
                  </a:lnTo>
                  <a:lnTo>
                    <a:pt x="405" y="1425"/>
                  </a:lnTo>
                  <a:lnTo>
                    <a:pt x="405" y="1427"/>
                  </a:lnTo>
                  <a:lnTo>
                    <a:pt x="405" y="1427"/>
                  </a:lnTo>
                  <a:lnTo>
                    <a:pt x="405" y="1427"/>
                  </a:lnTo>
                  <a:lnTo>
                    <a:pt x="405" y="1430"/>
                  </a:lnTo>
                  <a:lnTo>
                    <a:pt x="405" y="1430"/>
                  </a:lnTo>
                  <a:close/>
                  <a:moveTo>
                    <a:pt x="1018" y="1884"/>
                  </a:moveTo>
                  <a:lnTo>
                    <a:pt x="1018" y="1887"/>
                  </a:lnTo>
                  <a:lnTo>
                    <a:pt x="1018" y="1887"/>
                  </a:lnTo>
                  <a:lnTo>
                    <a:pt x="1016" y="1889"/>
                  </a:lnTo>
                  <a:lnTo>
                    <a:pt x="1016" y="1889"/>
                  </a:lnTo>
                  <a:lnTo>
                    <a:pt x="1016" y="1889"/>
                  </a:lnTo>
                  <a:lnTo>
                    <a:pt x="1016" y="1889"/>
                  </a:lnTo>
                  <a:lnTo>
                    <a:pt x="1018" y="1889"/>
                  </a:lnTo>
                  <a:lnTo>
                    <a:pt x="1023" y="1889"/>
                  </a:lnTo>
                  <a:lnTo>
                    <a:pt x="1023" y="1889"/>
                  </a:lnTo>
                  <a:lnTo>
                    <a:pt x="1023" y="1889"/>
                  </a:lnTo>
                  <a:lnTo>
                    <a:pt x="1023" y="1887"/>
                  </a:lnTo>
                  <a:lnTo>
                    <a:pt x="1023" y="1887"/>
                  </a:lnTo>
                  <a:lnTo>
                    <a:pt x="1023" y="1887"/>
                  </a:lnTo>
                  <a:lnTo>
                    <a:pt x="1020" y="1887"/>
                  </a:lnTo>
                  <a:lnTo>
                    <a:pt x="1018" y="1884"/>
                  </a:lnTo>
                  <a:close/>
                  <a:moveTo>
                    <a:pt x="417" y="1432"/>
                  </a:moveTo>
                  <a:lnTo>
                    <a:pt x="417" y="1432"/>
                  </a:lnTo>
                  <a:lnTo>
                    <a:pt x="417" y="1434"/>
                  </a:lnTo>
                  <a:lnTo>
                    <a:pt x="417" y="1434"/>
                  </a:lnTo>
                  <a:lnTo>
                    <a:pt x="417" y="1437"/>
                  </a:lnTo>
                  <a:lnTo>
                    <a:pt x="417" y="1437"/>
                  </a:lnTo>
                  <a:lnTo>
                    <a:pt x="419" y="1437"/>
                  </a:lnTo>
                  <a:lnTo>
                    <a:pt x="419" y="1434"/>
                  </a:lnTo>
                  <a:lnTo>
                    <a:pt x="419" y="1434"/>
                  </a:lnTo>
                  <a:lnTo>
                    <a:pt x="419" y="1434"/>
                  </a:lnTo>
                  <a:lnTo>
                    <a:pt x="419" y="1432"/>
                  </a:lnTo>
                  <a:lnTo>
                    <a:pt x="419" y="1432"/>
                  </a:lnTo>
                  <a:lnTo>
                    <a:pt x="419" y="1432"/>
                  </a:lnTo>
                  <a:lnTo>
                    <a:pt x="419" y="1430"/>
                  </a:lnTo>
                  <a:lnTo>
                    <a:pt x="419" y="1430"/>
                  </a:lnTo>
                  <a:lnTo>
                    <a:pt x="422" y="1430"/>
                  </a:lnTo>
                  <a:lnTo>
                    <a:pt x="422" y="1430"/>
                  </a:lnTo>
                  <a:lnTo>
                    <a:pt x="422" y="1430"/>
                  </a:lnTo>
                  <a:lnTo>
                    <a:pt x="424" y="1432"/>
                  </a:lnTo>
                  <a:lnTo>
                    <a:pt x="424" y="1432"/>
                  </a:lnTo>
                  <a:lnTo>
                    <a:pt x="424" y="1430"/>
                  </a:lnTo>
                  <a:lnTo>
                    <a:pt x="424" y="1430"/>
                  </a:lnTo>
                  <a:lnTo>
                    <a:pt x="424" y="1427"/>
                  </a:lnTo>
                  <a:lnTo>
                    <a:pt x="424" y="1427"/>
                  </a:lnTo>
                  <a:lnTo>
                    <a:pt x="424" y="1427"/>
                  </a:lnTo>
                  <a:lnTo>
                    <a:pt x="424" y="1425"/>
                  </a:lnTo>
                  <a:lnTo>
                    <a:pt x="424" y="1423"/>
                  </a:lnTo>
                  <a:lnTo>
                    <a:pt x="422" y="1420"/>
                  </a:lnTo>
                  <a:lnTo>
                    <a:pt x="422" y="1420"/>
                  </a:lnTo>
                  <a:lnTo>
                    <a:pt x="419" y="1418"/>
                  </a:lnTo>
                  <a:lnTo>
                    <a:pt x="419" y="1418"/>
                  </a:lnTo>
                  <a:lnTo>
                    <a:pt x="419" y="1420"/>
                  </a:lnTo>
                  <a:lnTo>
                    <a:pt x="417" y="1420"/>
                  </a:lnTo>
                  <a:lnTo>
                    <a:pt x="417" y="1423"/>
                  </a:lnTo>
                  <a:lnTo>
                    <a:pt x="417" y="1425"/>
                  </a:lnTo>
                  <a:lnTo>
                    <a:pt x="417" y="1425"/>
                  </a:lnTo>
                  <a:lnTo>
                    <a:pt x="417" y="1427"/>
                  </a:lnTo>
                  <a:lnTo>
                    <a:pt x="417" y="1427"/>
                  </a:lnTo>
                  <a:lnTo>
                    <a:pt x="419" y="1427"/>
                  </a:lnTo>
                  <a:lnTo>
                    <a:pt x="419" y="1430"/>
                  </a:lnTo>
                  <a:lnTo>
                    <a:pt x="417" y="1430"/>
                  </a:lnTo>
                  <a:lnTo>
                    <a:pt x="417" y="1430"/>
                  </a:lnTo>
                  <a:lnTo>
                    <a:pt x="417" y="1432"/>
                  </a:lnTo>
                  <a:lnTo>
                    <a:pt x="417" y="1432"/>
                  </a:lnTo>
                  <a:close/>
                  <a:moveTo>
                    <a:pt x="985" y="1756"/>
                  </a:moveTo>
                  <a:lnTo>
                    <a:pt x="980" y="1756"/>
                  </a:lnTo>
                  <a:lnTo>
                    <a:pt x="980" y="1756"/>
                  </a:lnTo>
                  <a:lnTo>
                    <a:pt x="983" y="1759"/>
                  </a:lnTo>
                  <a:lnTo>
                    <a:pt x="985" y="1759"/>
                  </a:lnTo>
                  <a:lnTo>
                    <a:pt x="985" y="1759"/>
                  </a:lnTo>
                  <a:lnTo>
                    <a:pt x="985" y="1756"/>
                  </a:lnTo>
                  <a:lnTo>
                    <a:pt x="985" y="1756"/>
                  </a:lnTo>
                  <a:lnTo>
                    <a:pt x="985" y="1756"/>
                  </a:lnTo>
                  <a:close/>
                  <a:moveTo>
                    <a:pt x="417" y="1399"/>
                  </a:moveTo>
                  <a:lnTo>
                    <a:pt x="419" y="1399"/>
                  </a:lnTo>
                  <a:lnTo>
                    <a:pt x="422" y="1401"/>
                  </a:lnTo>
                  <a:lnTo>
                    <a:pt x="422" y="1399"/>
                  </a:lnTo>
                  <a:lnTo>
                    <a:pt x="424" y="1399"/>
                  </a:lnTo>
                  <a:lnTo>
                    <a:pt x="424" y="1397"/>
                  </a:lnTo>
                  <a:lnTo>
                    <a:pt x="424" y="1394"/>
                  </a:lnTo>
                  <a:lnTo>
                    <a:pt x="424" y="1392"/>
                  </a:lnTo>
                  <a:lnTo>
                    <a:pt x="422" y="1392"/>
                  </a:lnTo>
                  <a:lnTo>
                    <a:pt x="419" y="1394"/>
                  </a:lnTo>
                  <a:lnTo>
                    <a:pt x="419" y="1394"/>
                  </a:lnTo>
                  <a:lnTo>
                    <a:pt x="419" y="1394"/>
                  </a:lnTo>
                  <a:lnTo>
                    <a:pt x="417" y="1397"/>
                  </a:lnTo>
                  <a:lnTo>
                    <a:pt x="417" y="1397"/>
                  </a:lnTo>
                  <a:lnTo>
                    <a:pt x="417" y="1397"/>
                  </a:lnTo>
                  <a:lnTo>
                    <a:pt x="417" y="1399"/>
                  </a:lnTo>
                  <a:lnTo>
                    <a:pt x="417" y="1399"/>
                  </a:lnTo>
                  <a:lnTo>
                    <a:pt x="417" y="1399"/>
                  </a:lnTo>
                  <a:lnTo>
                    <a:pt x="417" y="1399"/>
                  </a:lnTo>
                  <a:close/>
                  <a:moveTo>
                    <a:pt x="1082" y="1787"/>
                  </a:moveTo>
                  <a:lnTo>
                    <a:pt x="1082" y="1787"/>
                  </a:lnTo>
                  <a:lnTo>
                    <a:pt x="1084" y="1787"/>
                  </a:lnTo>
                  <a:lnTo>
                    <a:pt x="1084" y="1787"/>
                  </a:lnTo>
                  <a:lnTo>
                    <a:pt x="1087" y="1785"/>
                  </a:lnTo>
                  <a:lnTo>
                    <a:pt x="1084" y="1785"/>
                  </a:lnTo>
                  <a:lnTo>
                    <a:pt x="1084" y="1785"/>
                  </a:lnTo>
                  <a:lnTo>
                    <a:pt x="1084" y="1785"/>
                  </a:lnTo>
                  <a:lnTo>
                    <a:pt x="1084" y="1782"/>
                  </a:lnTo>
                  <a:lnTo>
                    <a:pt x="1084" y="1782"/>
                  </a:lnTo>
                  <a:lnTo>
                    <a:pt x="1080" y="1782"/>
                  </a:lnTo>
                  <a:lnTo>
                    <a:pt x="1080" y="1782"/>
                  </a:lnTo>
                  <a:lnTo>
                    <a:pt x="1080" y="1785"/>
                  </a:lnTo>
                  <a:lnTo>
                    <a:pt x="1082" y="1787"/>
                  </a:lnTo>
                  <a:close/>
                  <a:moveTo>
                    <a:pt x="1054" y="1778"/>
                  </a:moveTo>
                  <a:lnTo>
                    <a:pt x="1051" y="1778"/>
                  </a:lnTo>
                  <a:lnTo>
                    <a:pt x="1049" y="1775"/>
                  </a:lnTo>
                  <a:lnTo>
                    <a:pt x="1049" y="1775"/>
                  </a:lnTo>
                  <a:lnTo>
                    <a:pt x="1046" y="1775"/>
                  </a:lnTo>
                  <a:lnTo>
                    <a:pt x="1046" y="1775"/>
                  </a:lnTo>
                  <a:lnTo>
                    <a:pt x="1046" y="1775"/>
                  </a:lnTo>
                  <a:lnTo>
                    <a:pt x="1046" y="1778"/>
                  </a:lnTo>
                  <a:lnTo>
                    <a:pt x="1046" y="1778"/>
                  </a:lnTo>
                  <a:lnTo>
                    <a:pt x="1049" y="1778"/>
                  </a:lnTo>
                  <a:lnTo>
                    <a:pt x="1049" y="1778"/>
                  </a:lnTo>
                  <a:lnTo>
                    <a:pt x="1049" y="1778"/>
                  </a:lnTo>
                  <a:lnTo>
                    <a:pt x="1049" y="1780"/>
                  </a:lnTo>
                  <a:lnTo>
                    <a:pt x="1049" y="1780"/>
                  </a:lnTo>
                  <a:lnTo>
                    <a:pt x="1049" y="1780"/>
                  </a:lnTo>
                  <a:lnTo>
                    <a:pt x="1051" y="1780"/>
                  </a:lnTo>
                  <a:lnTo>
                    <a:pt x="1051" y="1780"/>
                  </a:lnTo>
                  <a:lnTo>
                    <a:pt x="1051" y="1780"/>
                  </a:lnTo>
                  <a:lnTo>
                    <a:pt x="1051" y="1780"/>
                  </a:lnTo>
                  <a:lnTo>
                    <a:pt x="1056" y="1778"/>
                  </a:lnTo>
                  <a:lnTo>
                    <a:pt x="1054" y="1778"/>
                  </a:lnTo>
                  <a:close/>
                  <a:moveTo>
                    <a:pt x="417" y="1491"/>
                  </a:moveTo>
                  <a:lnTo>
                    <a:pt x="419" y="1489"/>
                  </a:lnTo>
                  <a:lnTo>
                    <a:pt x="419" y="1487"/>
                  </a:lnTo>
                  <a:lnTo>
                    <a:pt x="422" y="1487"/>
                  </a:lnTo>
                  <a:lnTo>
                    <a:pt x="422" y="1482"/>
                  </a:lnTo>
                  <a:lnTo>
                    <a:pt x="422" y="1479"/>
                  </a:lnTo>
                  <a:lnTo>
                    <a:pt x="422" y="1477"/>
                  </a:lnTo>
                  <a:lnTo>
                    <a:pt x="422" y="1479"/>
                  </a:lnTo>
                  <a:lnTo>
                    <a:pt x="419" y="1482"/>
                  </a:lnTo>
                  <a:lnTo>
                    <a:pt x="419" y="1484"/>
                  </a:lnTo>
                  <a:lnTo>
                    <a:pt x="419" y="1487"/>
                  </a:lnTo>
                  <a:lnTo>
                    <a:pt x="417" y="1489"/>
                  </a:lnTo>
                  <a:lnTo>
                    <a:pt x="415" y="1491"/>
                  </a:lnTo>
                  <a:lnTo>
                    <a:pt x="417" y="1491"/>
                  </a:lnTo>
                  <a:lnTo>
                    <a:pt x="417" y="1491"/>
                  </a:lnTo>
                  <a:close/>
                  <a:moveTo>
                    <a:pt x="1018" y="1259"/>
                  </a:moveTo>
                  <a:lnTo>
                    <a:pt x="1018" y="1259"/>
                  </a:lnTo>
                  <a:lnTo>
                    <a:pt x="1018" y="1259"/>
                  </a:lnTo>
                  <a:lnTo>
                    <a:pt x="1018" y="1259"/>
                  </a:lnTo>
                  <a:lnTo>
                    <a:pt x="1018" y="1257"/>
                  </a:lnTo>
                  <a:lnTo>
                    <a:pt x="1016" y="1257"/>
                  </a:lnTo>
                  <a:lnTo>
                    <a:pt x="1016" y="1257"/>
                  </a:lnTo>
                  <a:lnTo>
                    <a:pt x="1016" y="1257"/>
                  </a:lnTo>
                  <a:lnTo>
                    <a:pt x="1016" y="1257"/>
                  </a:lnTo>
                  <a:lnTo>
                    <a:pt x="1016" y="1259"/>
                  </a:lnTo>
                  <a:lnTo>
                    <a:pt x="1016" y="1259"/>
                  </a:lnTo>
                  <a:lnTo>
                    <a:pt x="1013" y="1259"/>
                  </a:lnTo>
                  <a:lnTo>
                    <a:pt x="1013" y="1259"/>
                  </a:lnTo>
                  <a:lnTo>
                    <a:pt x="1013" y="1262"/>
                  </a:lnTo>
                  <a:lnTo>
                    <a:pt x="1011" y="1264"/>
                  </a:lnTo>
                  <a:lnTo>
                    <a:pt x="1011" y="1264"/>
                  </a:lnTo>
                  <a:lnTo>
                    <a:pt x="1011" y="1266"/>
                  </a:lnTo>
                  <a:lnTo>
                    <a:pt x="1011" y="1266"/>
                  </a:lnTo>
                  <a:lnTo>
                    <a:pt x="1011" y="1266"/>
                  </a:lnTo>
                  <a:lnTo>
                    <a:pt x="1011" y="1266"/>
                  </a:lnTo>
                  <a:lnTo>
                    <a:pt x="1013" y="1269"/>
                  </a:lnTo>
                  <a:lnTo>
                    <a:pt x="1013" y="1269"/>
                  </a:lnTo>
                  <a:lnTo>
                    <a:pt x="1013" y="1269"/>
                  </a:lnTo>
                  <a:lnTo>
                    <a:pt x="1016" y="1269"/>
                  </a:lnTo>
                  <a:lnTo>
                    <a:pt x="1016" y="1271"/>
                  </a:lnTo>
                  <a:lnTo>
                    <a:pt x="1016" y="1271"/>
                  </a:lnTo>
                  <a:lnTo>
                    <a:pt x="1016" y="1271"/>
                  </a:lnTo>
                  <a:lnTo>
                    <a:pt x="1018" y="1273"/>
                  </a:lnTo>
                  <a:lnTo>
                    <a:pt x="1018" y="1276"/>
                  </a:lnTo>
                  <a:lnTo>
                    <a:pt x="1018" y="1273"/>
                  </a:lnTo>
                  <a:lnTo>
                    <a:pt x="1018" y="1273"/>
                  </a:lnTo>
                  <a:lnTo>
                    <a:pt x="1018" y="1273"/>
                  </a:lnTo>
                  <a:lnTo>
                    <a:pt x="1020" y="1273"/>
                  </a:lnTo>
                  <a:lnTo>
                    <a:pt x="1020" y="1271"/>
                  </a:lnTo>
                  <a:lnTo>
                    <a:pt x="1020" y="1269"/>
                  </a:lnTo>
                  <a:lnTo>
                    <a:pt x="1020" y="1269"/>
                  </a:lnTo>
                  <a:lnTo>
                    <a:pt x="1020" y="1266"/>
                  </a:lnTo>
                  <a:lnTo>
                    <a:pt x="1020" y="1266"/>
                  </a:lnTo>
                  <a:lnTo>
                    <a:pt x="1023" y="1264"/>
                  </a:lnTo>
                  <a:lnTo>
                    <a:pt x="1023" y="1264"/>
                  </a:lnTo>
                  <a:lnTo>
                    <a:pt x="1023" y="1264"/>
                  </a:lnTo>
                  <a:lnTo>
                    <a:pt x="1023" y="1262"/>
                  </a:lnTo>
                  <a:lnTo>
                    <a:pt x="1023" y="1262"/>
                  </a:lnTo>
                  <a:lnTo>
                    <a:pt x="1020" y="1262"/>
                  </a:lnTo>
                  <a:lnTo>
                    <a:pt x="1020" y="1262"/>
                  </a:lnTo>
                  <a:lnTo>
                    <a:pt x="1020" y="1262"/>
                  </a:lnTo>
                  <a:lnTo>
                    <a:pt x="1020" y="1259"/>
                  </a:lnTo>
                  <a:lnTo>
                    <a:pt x="1020" y="1259"/>
                  </a:lnTo>
                  <a:lnTo>
                    <a:pt x="1020" y="1259"/>
                  </a:lnTo>
                  <a:lnTo>
                    <a:pt x="1020" y="1257"/>
                  </a:lnTo>
                  <a:lnTo>
                    <a:pt x="1020" y="1257"/>
                  </a:lnTo>
                  <a:lnTo>
                    <a:pt x="1020" y="1257"/>
                  </a:lnTo>
                  <a:lnTo>
                    <a:pt x="1018" y="1257"/>
                  </a:lnTo>
                  <a:lnTo>
                    <a:pt x="1018" y="1257"/>
                  </a:lnTo>
                  <a:lnTo>
                    <a:pt x="1018" y="1257"/>
                  </a:lnTo>
                  <a:lnTo>
                    <a:pt x="1018" y="1257"/>
                  </a:lnTo>
                  <a:lnTo>
                    <a:pt x="1018" y="1257"/>
                  </a:lnTo>
                  <a:lnTo>
                    <a:pt x="1018" y="1259"/>
                  </a:lnTo>
                  <a:lnTo>
                    <a:pt x="1018" y="1259"/>
                  </a:lnTo>
                  <a:lnTo>
                    <a:pt x="1018" y="1262"/>
                  </a:lnTo>
                  <a:lnTo>
                    <a:pt x="1018" y="1262"/>
                  </a:lnTo>
                  <a:lnTo>
                    <a:pt x="1018" y="1262"/>
                  </a:lnTo>
                  <a:lnTo>
                    <a:pt x="1018" y="1259"/>
                  </a:lnTo>
                  <a:close/>
                  <a:moveTo>
                    <a:pt x="788" y="1434"/>
                  </a:moveTo>
                  <a:lnTo>
                    <a:pt x="788" y="1434"/>
                  </a:lnTo>
                  <a:lnTo>
                    <a:pt x="788" y="1437"/>
                  </a:lnTo>
                  <a:lnTo>
                    <a:pt x="788" y="1437"/>
                  </a:lnTo>
                  <a:lnTo>
                    <a:pt x="793" y="1437"/>
                  </a:lnTo>
                  <a:lnTo>
                    <a:pt x="796" y="1432"/>
                  </a:lnTo>
                  <a:lnTo>
                    <a:pt x="796" y="1432"/>
                  </a:lnTo>
                  <a:lnTo>
                    <a:pt x="796" y="1432"/>
                  </a:lnTo>
                  <a:lnTo>
                    <a:pt x="796" y="1430"/>
                  </a:lnTo>
                  <a:lnTo>
                    <a:pt x="796" y="1427"/>
                  </a:lnTo>
                  <a:lnTo>
                    <a:pt x="793" y="1427"/>
                  </a:lnTo>
                  <a:lnTo>
                    <a:pt x="793" y="1427"/>
                  </a:lnTo>
                  <a:lnTo>
                    <a:pt x="793" y="1427"/>
                  </a:lnTo>
                  <a:lnTo>
                    <a:pt x="793" y="1430"/>
                  </a:lnTo>
                  <a:lnTo>
                    <a:pt x="791" y="1430"/>
                  </a:lnTo>
                  <a:lnTo>
                    <a:pt x="788" y="1430"/>
                  </a:lnTo>
                  <a:lnTo>
                    <a:pt x="788" y="1432"/>
                  </a:lnTo>
                  <a:lnTo>
                    <a:pt x="788" y="1432"/>
                  </a:lnTo>
                  <a:lnTo>
                    <a:pt x="788" y="1432"/>
                  </a:lnTo>
                  <a:lnTo>
                    <a:pt x="788" y="1434"/>
                  </a:lnTo>
                  <a:lnTo>
                    <a:pt x="788" y="1434"/>
                  </a:lnTo>
                  <a:close/>
                  <a:moveTo>
                    <a:pt x="1070" y="1780"/>
                  </a:moveTo>
                  <a:lnTo>
                    <a:pt x="1072" y="1780"/>
                  </a:lnTo>
                  <a:lnTo>
                    <a:pt x="1075" y="1782"/>
                  </a:lnTo>
                  <a:lnTo>
                    <a:pt x="1077" y="1782"/>
                  </a:lnTo>
                  <a:lnTo>
                    <a:pt x="1077" y="1782"/>
                  </a:lnTo>
                  <a:lnTo>
                    <a:pt x="1080" y="1780"/>
                  </a:lnTo>
                  <a:lnTo>
                    <a:pt x="1080" y="1780"/>
                  </a:lnTo>
                  <a:lnTo>
                    <a:pt x="1082" y="1780"/>
                  </a:lnTo>
                  <a:lnTo>
                    <a:pt x="1082" y="1780"/>
                  </a:lnTo>
                  <a:lnTo>
                    <a:pt x="1082" y="1780"/>
                  </a:lnTo>
                  <a:lnTo>
                    <a:pt x="1082" y="1780"/>
                  </a:lnTo>
                  <a:lnTo>
                    <a:pt x="1080" y="1778"/>
                  </a:lnTo>
                  <a:lnTo>
                    <a:pt x="1077" y="1778"/>
                  </a:lnTo>
                  <a:lnTo>
                    <a:pt x="1077" y="1778"/>
                  </a:lnTo>
                  <a:lnTo>
                    <a:pt x="1077" y="1778"/>
                  </a:lnTo>
                  <a:lnTo>
                    <a:pt x="1077" y="1778"/>
                  </a:lnTo>
                  <a:lnTo>
                    <a:pt x="1077" y="1780"/>
                  </a:lnTo>
                  <a:lnTo>
                    <a:pt x="1077" y="1780"/>
                  </a:lnTo>
                  <a:lnTo>
                    <a:pt x="1070" y="1778"/>
                  </a:lnTo>
                  <a:lnTo>
                    <a:pt x="1070" y="1780"/>
                  </a:lnTo>
                  <a:close/>
                  <a:moveTo>
                    <a:pt x="1009" y="1276"/>
                  </a:moveTo>
                  <a:lnTo>
                    <a:pt x="1009" y="1276"/>
                  </a:lnTo>
                  <a:lnTo>
                    <a:pt x="1009" y="1278"/>
                  </a:lnTo>
                  <a:lnTo>
                    <a:pt x="1009" y="1278"/>
                  </a:lnTo>
                  <a:lnTo>
                    <a:pt x="1009" y="1278"/>
                  </a:lnTo>
                  <a:lnTo>
                    <a:pt x="1011" y="1278"/>
                  </a:lnTo>
                  <a:lnTo>
                    <a:pt x="1011" y="1278"/>
                  </a:lnTo>
                  <a:lnTo>
                    <a:pt x="1011" y="1278"/>
                  </a:lnTo>
                  <a:lnTo>
                    <a:pt x="1013" y="1278"/>
                  </a:lnTo>
                  <a:lnTo>
                    <a:pt x="1013" y="1278"/>
                  </a:lnTo>
                  <a:lnTo>
                    <a:pt x="1013" y="1276"/>
                  </a:lnTo>
                  <a:lnTo>
                    <a:pt x="1013" y="1276"/>
                  </a:lnTo>
                  <a:lnTo>
                    <a:pt x="1013" y="1276"/>
                  </a:lnTo>
                  <a:lnTo>
                    <a:pt x="1013" y="1276"/>
                  </a:lnTo>
                  <a:lnTo>
                    <a:pt x="1013" y="1273"/>
                  </a:lnTo>
                  <a:lnTo>
                    <a:pt x="1013" y="1273"/>
                  </a:lnTo>
                  <a:lnTo>
                    <a:pt x="1013" y="1273"/>
                  </a:lnTo>
                  <a:lnTo>
                    <a:pt x="1013" y="1276"/>
                  </a:lnTo>
                  <a:lnTo>
                    <a:pt x="1013" y="1273"/>
                  </a:lnTo>
                  <a:lnTo>
                    <a:pt x="1013" y="1273"/>
                  </a:lnTo>
                  <a:lnTo>
                    <a:pt x="1013" y="1273"/>
                  </a:lnTo>
                  <a:lnTo>
                    <a:pt x="1013" y="1273"/>
                  </a:lnTo>
                  <a:lnTo>
                    <a:pt x="1013" y="1271"/>
                  </a:lnTo>
                  <a:lnTo>
                    <a:pt x="1013" y="1271"/>
                  </a:lnTo>
                  <a:lnTo>
                    <a:pt x="1011" y="1271"/>
                  </a:lnTo>
                  <a:lnTo>
                    <a:pt x="1011" y="1271"/>
                  </a:lnTo>
                  <a:lnTo>
                    <a:pt x="1011" y="1269"/>
                  </a:lnTo>
                  <a:lnTo>
                    <a:pt x="1011" y="1266"/>
                  </a:lnTo>
                  <a:lnTo>
                    <a:pt x="1009" y="1266"/>
                  </a:lnTo>
                  <a:lnTo>
                    <a:pt x="1009" y="1264"/>
                  </a:lnTo>
                  <a:lnTo>
                    <a:pt x="1006" y="1264"/>
                  </a:lnTo>
                  <a:lnTo>
                    <a:pt x="1006" y="1264"/>
                  </a:lnTo>
                  <a:lnTo>
                    <a:pt x="1004" y="1266"/>
                  </a:lnTo>
                  <a:lnTo>
                    <a:pt x="1001" y="1266"/>
                  </a:lnTo>
                  <a:lnTo>
                    <a:pt x="1001" y="1266"/>
                  </a:lnTo>
                  <a:lnTo>
                    <a:pt x="1001" y="1269"/>
                  </a:lnTo>
                  <a:lnTo>
                    <a:pt x="1004" y="1273"/>
                  </a:lnTo>
                  <a:lnTo>
                    <a:pt x="1004" y="1271"/>
                  </a:lnTo>
                  <a:lnTo>
                    <a:pt x="1004" y="1271"/>
                  </a:lnTo>
                  <a:lnTo>
                    <a:pt x="1004" y="1266"/>
                  </a:lnTo>
                  <a:lnTo>
                    <a:pt x="1006" y="1266"/>
                  </a:lnTo>
                  <a:lnTo>
                    <a:pt x="1006" y="1266"/>
                  </a:lnTo>
                  <a:lnTo>
                    <a:pt x="1006" y="1269"/>
                  </a:lnTo>
                  <a:lnTo>
                    <a:pt x="1006" y="1269"/>
                  </a:lnTo>
                  <a:lnTo>
                    <a:pt x="1006" y="1269"/>
                  </a:lnTo>
                  <a:lnTo>
                    <a:pt x="1006" y="1269"/>
                  </a:lnTo>
                  <a:lnTo>
                    <a:pt x="1006" y="1271"/>
                  </a:lnTo>
                  <a:lnTo>
                    <a:pt x="1006" y="1273"/>
                  </a:lnTo>
                  <a:lnTo>
                    <a:pt x="1006" y="1273"/>
                  </a:lnTo>
                  <a:lnTo>
                    <a:pt x="1006" y="1273"/>
                  </a:lnTo>
                  <a:lnTo>
                    <a:pt x="1006" y="1273"/>
                  </a:lnTo>
                  <a:lnTo>
                    <a:pt x="1009" y="1273"/>
                  </a:lnTo>
                  <a:lnTo>
                    <a:pt x="1006" y="1273"/>
                  </a:lnTo>
                  <a:lnTo>
                    <a:pt x="1006" y="1276"/>
                  </a:lnTo>
                  <a:lnTo>
                    <a:pt x="1006" y="1276"/>
                  </a:lnTo>
                  <a:lnTo>
                    <a:pt x="1006" y="1278"/>
                  </a:lnTo>
                  <a:lnTo>
                    <a:pt x="1006" y="1276"/>
                  </a:lnTo>
                  <a:lnTo>
                    <a:pt x="1006" y="1276"/>
                  </a:lnTo>
                  <a:lnTo>
                    <a:pt x="1009" y="1276"/>
                  </a:lnTo>
                  <a:lnTo>
                    <a:pt x="1009" y="1273"/>
                  </a:lnTo>
                  <a:lnTo>
                    <a:pt x="1009" y="1276"/>
                  </a:lnTo>
                  <a:lnTo>
                    <a:pt x="1009" y="1276"/>
                  </a:lnTo>
                  <a:lnTo>
                    <a:pt x="1009" y="1276"/>
                  </a:lnTo>
                  <a:close/>
                  <a:moveTo>
                    <a:pt x="415" y="1442"/>
                  </a:moveTo>
                  <a:lnTo>
                    <a:pt x="415" y="1442"/>
                  </a:lnTo>
                  <a:lnTo>
                    <a:pt x="415" y="1442"/>
                  </a:lnTo>
                  <a:lnTo>
                    <a:pt x="415" y="1444"/>
                  </a:lnTo>
                  <a:lnTo>
                    <a:pt x="417" y="1444"/>
                  </a:lnTo>
                  <a:lnTo>
                    <a:pt x="417" y="1446"/>
                  </a:lnTo>
                  <a:lnTo>
                    <a:pt x="419" y="1446"/>
                  </a:lnTo>
                  <a:lnTo>
                    <a:pt x="419" y="1446"/>
                  </a:lnTo>
                  <a:lnTo>
                    <a:pt x="419" y="1446"/>
                  </a:lnTo>
                  <a:lnTo>
                    <a:pt x="419" y="1446"/>
                  </a:lnTo>
                  <a:lnTo>
                    <a:pt x="419" y="1446"/>
                  </a:lnTo>
                  <a:lnTo>
                    <a:pt x="419" y="1451"/>
                  </a:lnTo>
                  <a:lnTo>
                    <a:pt x="422" y="1451"/>
                  </a:lnTo>
                  <a:lnTo>
                    <a:pt x="422" y="1451"/>
                  </a:lnTo>
                  <a:lnTo>
                    <a:pt x="422" y="1449"/>
                  </a:lnTo>
                  <a:lnTo>
                    <a:pt x="422" y="1449"/>
                  </a:lnTo>
                  <a:lnTo>
                    <a:pt x="422" y="1446"/>
                  </a:lnTo>
                  <a:lnTo>
                    <a:pt x="422" y="1446"/>
                  </a:lnTo>
                  <a:lnTo>
                    <a:pt x="424" y="1444"/>
                  </a:lnTo>
                  <a:lnTo>
                    <a:pt x="424" y="1444"/>
                  </a:lnTo>
                  <a:lnTo>
                    <a:pt x="424" y="1442"/>
                  </a:lnTo>
                  <a:lnTo>
                    <a:pt x="424" y="1439"/>
                  </a:lnTo>
                  <a:lnTo>
                    <a:pt x="424" y="1437"/>
                  </a:lnTo>
                  <a:lnTo>
                    <a:pt x="424" y="1437"/>
                  </a:lnTo>
                  <a:lnTo>
                    <a:pt x="424" y="1437"/>
                  </a:lnTo>
                  <a:lnTo>
                    <a:pt x="422" y="1437"/>
                  </a:lnTo>
                  <a:lnTo>
                    <a:pt x="422" y="1437"/>
                  </a:lnTo>
                  <a:lnTo>
                    <a:pt x="422" y="1437"/>
                  </a:lnTo>
                  <a:lnTo>
                    <a:pt x="422" y="1439"/>
                  </a:lnTo>
                  <a:lnTo>
                    <a:pt x="419" y="1439"/>
                  </a:lnTo>
                  <a:lnTo>
                    <a:pt x="417" y="1442"/>
                  </a:lnTo>
                  <a:lnTo>
                    <a:pt x="419" y="1442"/>
                  </a:lnTo>
                  <a:lnTo>
                    <a:pt x="419" y="1442"/>
                  </a:lnTo>
                  <a:lnTo>
                    <a:pt x="419" y="1444"/>
                  </a:lnTo>
                  <a:lnTo>
                    <a:pt x="419" y="1444"/>
                  </a:lnTo>
                  <a:lnTo>
                    <a:pt x="419" y="1444"/>
                  </a:lnTo>
                  <a:lnTo>
                    <a:pt x="417" y="1442"/>
                  </a:lnTo>
                  <a:lnTo>
                    <a:pt x="417" y="1442"/>
                  </a:lnTo>
                  <a:lnTo>
                    <a:pt x="415" y="1442"/>
                  </a:lnTo>
                  <a:close/>
                  <a:moveTo>
                    <a:pt x="412" y="1487"/>
                  </a:moveTo>
                  <a:lnTo>
                    <a:pt x="415" y="1487"/>
                  </a:lnTo>
                  <a:lnTo>
                    <a:pt x="415" y="1487"/>
                  </a:lnTo>
                  <a:lnTo>
                    <a:pt x="415" y="1487"/>
                  </a:lnTo>
                  <a:lnTo>
                    <a:pt x="415" y="1487"/>
                  </a:lnTo>
                  <a:lnTo>
                    <a:pt x="415" y="1484"/>
                  </a:lnTo>
                  <a:lnTo>
                    <a:pt x="415" y="1484"/>
                  </a:lnTo>
                  <a:lnTo>
                    <a:pt x="415" y="1484"/>
                  </a:lnTo>
                  <a:lnTo>
                    <a:pt x="415" y="1484"/>
                  </a:lnTo>
                  <a:lnTo>
                    <a:pt x="415" y="1484"/>
                  </a:lnTo>
                  <a:lnTo>
                    <a:pt x="415" y="1484"/>
                  </a:lnTo>
                  <a:lnTo>
                    <a:pt x="417" y="1482"/>
                  </a:lnTo>
                  <a:lnTo>
                    <a:pt x="417" y="1482"/>
                  </a:lnTo>
                  <a:lnTo>
                    <a:pt x="415" y="1482"/>
                  </a:lnTo>
                  <a:lnTo>
                    <a:pt x="412" y="1479"/>
                  </a:lnTo>
                  <a:lnTo>
                    <a:pt x="412" y="1479"/>
                  </a:lnTo>
                  <a:lnTo>
                    <a:pt x="412" y="1477"/>
                  </a:lnTo>
                  <a:lnTo>
                    <a:pt x="412" y="1477"/>
                  </a:lnTo>
                  <a:lnTo>
                    <a:pt x="412" y="1475"/>
                  </a:lnTo>
                  <a:lnTo>
                    <a:pt x="412" y="1475"/>
                  </a:lnTo>
                  <a:lnTo>
                    <a:pt x="412" y="1477"/>
                  </a:lnTo>
                  <a:lnTo>
                    <a:pt x="412" y="1477"/>
                  </a:lnTo>
                  <a:lnTo>
                    <a:pt x="412" y="1479"/>
                  </a:lnTo>
                  <a:lnTo>
                    <a:pt x="412" y="1479"/>
                  </a:lnTo>
                  <a:lnTo>
                    <a:pt x="412" y="1484"/>
                  </a:lnTo>
                  <a:lnTo>
                    <a:pt x="412" y="1487"/>
                  </a:lnTo>
                  <a:lnTo>
                    <a:pt x="412" y="1487"/>
                  </a:lnTo>
                  <a:close/>
                  <a:moveTo>
                    <a:pt x="1101" y="1184"/>
                  </a:moveTo>
                  <a:lnTo>
                    <a:pt x="1101" y="1184"/>
                  </a:lnTo>
                  <a:lnTo>
                    <a:pt x="1098" y="1184"/>
                  </a:lnTo>
                  <a:lnTo>
                    <a:pt x="1098" y="1184"/>
                  </a:lnTo>
                  <a:lnTo>
                    <a:pt x="1098" y="1184"/>
                  </a:lnTo>
                  <a:lnTo>
                    <a:pt x="1098" y="1186"/>
                  </a:lnTo>
                  <a:lnTo>
                    <a:pt x="1101" y="1186"/>
                  </a:lnTo>
                  <a:lnTo>
                    <a:pt x="1101" y="1188"/>
                  </a:lnTo>
                  <a:lnTo>
                    <a:pt x="1101" y="1188"/>
                  </a:lnTo>
                  <a:lnTo>
                    <a:pt x="1101" y="1191"/>
                  </a:lnTo>
                  <a:lnTo>
                    <a:pt x="1101" y="1191"/>
                  </a:lnTo>
                  <a:lnTo>
                    <a:pt x="1103" y="1191"/>
                  </a:lnTo>
                  <a:lnTo>
                    <a:pt x="1103" y="1191"/>
                  </a:lnTo>
                  <a:lnTo>
                    <a:pt x="1106" y="1191"/>
                  </a:lnTo>
                  <a:lnTo>
                    <a:pt x="1108" y="1193"/>
                  </a:lnTo>
                  <a:lnTo>
                    <a:pt x="1108" y="1193"/>
                  </a:lnTo>
                  <a:lnTo>
                    <a:pt x="1110" y="1193"/>
                  </a:lnTo>
                  <a:lnTo>
                    <a:pt x="1110" y="1191"/>
                  </a:lnTo>
                  <a:lnTo>
                    <a:pt x="1110" y="1191"/>
                  </a:lnTo>
                  <a:lnTo>
                    <a:pt x="1115" y="1193"/>
                  </a:lnTo>
                  <a:lnTo>
                    <a:pt x="1120" y="1193"/>
                  </a:lnTo>
                  <a:lnTo>
                    <a:pt x="1127" y="1191"/>
                  </a:lnTo>
                  <a:lnTo>
                    <a:pt x="1127" y="1188"/>
                  </a:lnTo>
                  <a:lnTo>
                    <a:pt x="1127" y="1188"/>
                  </a:lnTo>
                  <a:lnTo>
                    <a:pt x="1127" y="1186"/>
                  </a:lnTo>
                  <a:lnTo>
                    <a:pt x="1127" y="1186"/>
                  </a:lnTo>
                  <a:lnTo>
                    <a:pt x="1127" y="1186"/>
                  </a:lnTo>
                  <a:lnTo>
                    <a:pt x="1125" y="1184"/>
                  </a:lnTo>
                  <a:lnTo>
                    <a:pt x="1125" y="1184"/>
                  </a:lnTo>
                  <a:lnTo>
                    <a:pt x="1125" y="1184"/>
                  </a:lnTo>
                  <a:lnTo>
                    <a:pt x="1122" y="1181"/>
                  </a:lnTo>
                  <a:lnTo>
                    <a:pt x="1122" y="1179"/>
                  </a:lnTo>
                  <a:lnTo>
                    <a:pt x="1120" y="1179"/>
                  </a:lnTo>
                  <a:lnTo>
                    <a:pt x="1115" y="1184"/>
                  </a:lnTo>
                  <a:lnTo>
                    <a:pt x="1108" y="1181"/>
                  </a:lnTo>
                  <a:lnTo>
                    <a:pt x="1106" y="1179"/>
                  </a:lnTo>
                  <a:lnTo>
                    <a:pt x="1106" y="1179"/>
                  </a:lnTo>
                  <a:lnTo>
                    <a:pt x="1103" y="1181"/>
                  </a:lnTo>
                  <a:lnTo>
                    <a:pt x="1106" y="1181"/>
                  </a:lnTo>
                  <a:lnTo>
                    <a:pt x="1106" y="1181"/>
                  </a:lnTo>
                  <a:lnTo>
                    <a:pt x="1103" y="1184"/>
                  </a:lnTo>
                  <a:lnTo>
                    <a:pt x="1101" y="1184"/>
                  </a:lnTo>
                  <a:close/>
                  <a:moveTo>
                    <a:pt x="434" y="1472"/>
                  </a:moveTo>
                  <a:lnTo>
                    <a:pt x="434" y="1472"/>
                  </a:lnTo>
                  <a:lnTo>
                    <a:pt x="438" y="1472"/>
                  </a:lnTo>
                  <a:lnTo>
                    <a:pt x="441" y="1472"/>
                  </a:lnTo>
                  <a:lnTo>
                    <a:pt x="441" y="1472"/>
                  </a:lnTo>
                  <a:lnTo>
                    <a:pt x="441" y="1470"/>
                  </a:lnTo>
                  <a:lnTo>
                    <a:pt x="438" y="1470"/>
                  </a:lnTo>
                  <a:lnTo>
                    <a:pt x="434" y="1463"/>
                  </a:lnTo>
                  <a:lnTo>
                    <a:pt x="434" y="1463"/>
                  </a:lnTo>
                  <a:lnTo>
                    <a:pt x="431" y="1460"/>
                  </a:lnTo>
                  <a:lnTo>
                    <a:pt x="431" y="1463"/>
                  </a:lnTo>
                  <a:lnTo>
                    <a:pt x="431" y="1463"/>
                  </a:lnTo>
                  <a:lnTo>
                    <a:pt x="431" y="1465"/>
                  </a:lnTo>
                  <a:lnTo>
                    <a:pt x="431" y="1470"/>
                  </a:lnTo>
                  <a:lnTo>
                    <a:pt x="434" y="1472"/>
                  </a:lnTo>
                  <a:close/>
                  <a:moveTo>
                    <a:pt x="1449" y="1780"/>
                  </a:moveTo>
                  <a:lnTo>
                    <a:pt x="1449" y="1780"/>
                  </a:lnTo>
                  <a:lnTo>
                    <a:pt x="1446" y="1778"/>
                  </a:lnTo>
                  <a:lnTo>
                    <a:pt x="1449" y="1775"/>
                  </a:lnTo>
                  <a:lnTo>
                    <a:pt x="1449" y="1775"/>
                  </a:lnTo>
                  <a:lnTo>
                    <a:pt x="1446" y="1775"/>
                  </a:lnTo>
                  <a:lnTo>
                    <a:pt x="1446" y="1773"/>
                  </a:lnTo>
                  <a:lnTo>
                    <a:pt x="1446" y="1773"/>
                  </a:lnTo>
                  <a:lnTo>
                    <a:pt x="1449" y="1773"/>
                  </a:lnTo>
                  <a:lnTo>
                    <a:pt x="1449" y="1771"/>
                  </a:lnTo>
                  <a:lnTo>
                    <a:pt x="1449" y="1768"/>
                  </a:lnTo>
                  <a:lnTo>
                    <a:pt x="1449" y="1768"/>
                  </a:lnTo>
                  <a:lnTo>
                    <a:pt x="1449" y="1766"/>
                  </a:lnTo>
                  <a:lnTo>
                    <a:pt x="1446" y="1763"/>
                  </a:lnTo>
                  <a:lnTo>
                    <a:pt x="1444" y="1763"/>
                  </a:lnTo>
                  <a:lnTo>
                    <a:pt x="1437" y="1763"/>
                  </a:lnTo>
                  <a:lnTo>
                    <a:pt x="1435" y="1763"/>
                  </a:lnTo>
                  <a:lnTo>
                    <a:pt x="1435" y="1763"/>
                  </a:lnTo>
                  <a:lnTo>
                    <a:pt x="1432" y="1763"/>
                  </a:lnTo>
                  <a:lnTo>
                    <a:pt x="1430" y="1763"/>
                  </a:lnTo>
                  <a:lnTo>
                    <a:pt x="1430" y="1763"/>
                  </a:lnTo>
                  <a:lnTo>
                    <a:pt x="1430" y="1766"/>
                  </a:lnTo>
                  <a:lnTo>
                    <a:pt x="1427" y="1766"/>
                  </a:lnTo>
                  <a:lnTo>
                    <a:pt x="1427" y="1768"/>
                  </a:lnTo>
                  <a:lnTo>
                    <a:pt x="1427" y="1768"/>
                  </a:lnTo>
                  <a:lnTo>
                    <a:pt x="1427" y="1768"/>
                  </a:lnTo>
                  <a:lnTo>
                    <a:pt x="1427" y="1768"/>
                  </a:lnTo>
                  <a:lnTo>
                    <a:pt x="1427" y="1768"/>
                  </a:lnTo>
                  <a:lnTo>
                    <a:pt x="1427" y="1768"/>
                  </a:lnTo>
                  <a:lnTo>
                    <a:pt x="1427" y="1771"/>
                  </a:lnTo>
                  <a:lnTo>
                    <a:pt x="1425" y="1771"/>
                  </a:lnTo>
                  <a:lnTo>
                    <a:pt x="1418" y="1771"/>
                  </a:lnTo>
                  <a:lnTo>
                    <a:pt x="1413" y="1773"/>
                  </a:lnTo>
                  <a:lnTo>
                    <a:pt x="1413" y="1773"/>
                  </a:lnTo>
                  <a:lnTo>
                    <a:pt x="1404" y="1782"/>
                  </a:lnTo>
                  <a:lnTo>
                    <a:pt x="1401" y="1785"/>
                  </a:lnTo>
                  <a:lnTo>
                    <a:pt x="1399" y="1785"/>
                  </a:lnTo>
                  <a:lnTo>
                    <a:pt x="1397" y="1782"/>
                  </a:lnTo>
                  <a:lnTo>
                    <a:pt x="1397" y="1782"/>
                  </a:lnTo>
                  <a:lnTo>
                    <a:pt x="1394" y="1780"/>
                  </a:lnTo>
                  <a:lnTo>
                    <a:pt x="1394" y="1780"/>
                  </a:lnTo>
                  <a:lnTo>
                    <a:pt x="1392" y="1780"/>
                  </a:lnTo>
                  <a:lnTo>
                    <a:pt x="1392" y="1780"/>
                  </a:lnTo>
                  <a:lnTo>
                    <a:pt x="1392" y="1780"/>
                  </a:lnTo>
                  <a:lnTo>
                    <a:pt x="1392" y="1780"/>
                  </a:lnTo>
                  <a:lnTo>
                    <a:pt x="1390" y="1780"/>
                  </a:lnTo>
                  <a:lnTo>
                    <a:pt x="1387" y="1785"/>
                  </a:lnTo>
                  <a:lnTo>
                    <a:pt x="1385" y="1785"/>
                  </a:lnTo>
                  <a:lnTo>
                    <a:pt x="1385" y="1787"/>
                  </a:lnTo>
                  <a:lnTo>
                    <a:pt x="1385" y="1790"/>
                  </a:lnTo>
                  <a:lnTo>
                    <a:pt x="1385" y="1792"/>
                  </a:lnTo>
                  <a:lnTo>
                    <a:pt x="1385" y="1794"/>
                  </a:lnTo>
                  <a:lnTo>
                    <a:pt x="1385" y="1797"/>
                  </a:lnTo>
                  <a:lnTo>
                    <a:pt x="1385" y="1799"/>
                  </a:lnTo>
                  <a:lnTo>
                    <a:pt x="1385" y="1799"/>
                  </a:lnTo>
                  <a:lnTo>
                    <a:pt x="1385" y="1799"/>
                  </a:lnTo>
                  <a:lnTo>
                    <a:pt x="1385" y="1801"/>
                  </a:lnTo>
                  <a:lnTo>
                    <a:pt x="1385" y="1804"/>
                  </a:lnTo>
                  <a:lnTo>
                    <a:pt x="1385" y="1804"/>
                  </a:lnTo>
                  <a:lnTo>
                    <a:pt x="1382" y="1808"/>
                  </a:lnTo>
                  <a:lnTo>
                    <a:pt x="1382" y="1808"/>
                  </a:lnTo>
                  <a:lnTo>
                    <a:pt x="1382" y="1808"/>
                  </a:lnTo>
                  <a:lnTo>
                    <a:pt x="1382" y="1811"/>
                  </a:lnTo>
                  <a:lnTo>
                    <a:pt x="1382" y="1816"/>
                  </a:lnTo>
                  <a:lnTo>
                    <a:pt x="1375" y="1823"/>
                  </a:lnTo>
                  <a:lnTo>
                    <a:pt x="1375" y="1825"/>
                  </a:lnTo>
                  <a:lnTo>
                    <a:pt x="1375" y="1830"/>
                  </a:lnTo>
                  <a:lnTo>
                    <a:pt x="1378" y="1832"/>
                  </a:lnTo>
                  <a:lnTo>
                    <a:pt x="1385" y="1837"/>
                  </a:lnTo>
                  <a:lnTo>
                    <a:pt x="1387" y="1839"/>
                  </a:lnTo>
                  <a:lnTo>
                    <a:pt x="1390" y="1844"/>
                  </a:lnTo>
                  <a:lnTo>
                    <a:pt x="1390" y="1851"/>
                  </a:lnTo>
                  <a:lnTo>
                    <a:pt x="1392" y="1851"/>
                  </a:lnTo>
                  <a:lnTo>
                    <a:pt x="1392" y="1851"/>
                  </a:lnTo>
                  <a:lnTo>
                    <a:pt x="1401" y="1842"/>
                  </a:lnTo>
                  <a:lnTo>
                    <a:pt x="1406" y="1839"/>
                  </a:lnTo>
                  <a:lnTo>
                    <a:pt x="1408" y="1839"/>
                  </a:lnTo>
                  <a:lnTo>
                    <a:pt x="1411" y="1839"/>
                  </a:lnTo>
                  <a:lnTo>
                    <a:pt x="1411" y="1839"/>
                  </a:lnTo>
                  <a:lnTo>
                    <a:pt x="1413" y="1842"/>
                  </a:lnTo>
                  <a:lnTo>
                    <a:pt x="1413" y="1842"/>
                  </a:lnTo>
                  <a:lnTo>
                    <a:pt x="1413" y="1844"/>
                  </a:lnTo>
                  <a:lnTo>
                    <a:pt x="1413" y="1844"/>
                  </a:lnTo>
                  <a:lnTo>
                    <a:pt x="1418" y="1842"/>
                  </a:lnTo>
                  <a:lnTo>
                    <a:pt x="1423" y="1834"/>
                  </a:lnTo>
                  <a:lnTo>
                    <a:pt x="1427" y="1827"/>
                  </a:lnTo>
                  <a:lnTo>
                    <a:pt x="1430" y="1820"/>
                  </a:lnTo>
                  <a:lnTo>
                    <a:pt x="1437" y="1811"/>
                  </a:lnTo>
                  <a:lnTo>
                    <a:pt x="1437" y="1806"/>
                  </a:lnTo>
                  <a:lnTo>
                    <a:pt x="1437" y="1806"/>
                  </a:lnTo>
                  <a:lnTo>
                    <a:pt x="1437" y="1804"/>
                  </a:lnTo>
                  <a:lnTo>
                    <a:pt x="1437" y="1801"/>
                  </a:lnTo>
                  <a:lnTo>
                    <a:pt x="1439" y="1801"/>
                  </a:lnTo>
                  <a:lnTo>
                    <a:pt x="1439" y="1799"/>
                  </a:lnTo>
                  <a:lnTo>
                    <a:pt x="1444" y="1797"/>
                  </a:lnTo>
                  <a:lnTo>
                    <a:pt x="1444" y="1797"/>
                  </a:lnTo>
                  <a:lnTo>
                    <a:pt x="1446" y="1792"/>
                  </a:lnTo>
                  <a:lnTo>
                    <a:pt x="1449" y="1790"/>
                  </a:lnTo>
                  <a:lnTo>
                    <a:pt x="1449" y="1787"/>
                  </a:lnTo>
                  <a:lnTo>
                    <a:pt x="1451" y="1787"/>
                  </a:lnTo>
                  <a:lnTo>
                    <a:pt x="1451" y="1785"/>
                  </a:lnTo>
                  <a:lnTo>
                    <a:pt x="1451" y="1782"/>
                  </a:lnTo>
                  <a:lnTo>
                    <a:pt x="1451" y="1782"/>
                  </a:lnTo>
                  <a:lnTo>
                    <a:pt x="1449" y="1780"/>
                  </a:lnTo>
                  <a:close/>
                  <a:moveTo>
                    <a:pt x="805" y="1271"/>
                  </a:moveTo>
                  <a:lnTo>
                    <a:pt x="805" y="1271"/>
                  </a:lnTo>
                  <a:lnTo>
                    <a:pt x="803" y="1271"/>
                  </a:lnTo>
                  <a:lnTo>
                    <a:pt x="798" y="1264"/>
                  </a:lnTo>
                  <a:lnTo>
                    <a:pt x="798" y="1264"/>
                  </a:lnTo>
                  <a:lnTo>
                    <a:pt x="796" y="1264"/>
                  </a:lnTo>
                  <a:lnTo>
                    <a:pt x="796" y="1262"/>
                  </a:lnTo>
                  <a:lnTo>
                    <a:pt x="796" y="1262"/>
                  </a:lnTo>
                  <a:lnTo>
                    <a:pt x="796" y="1259"/>
                  </a:lnTo>
                  <a:lnTo>
                    <a:pt x="791" y="1255"/>
                  </a:lnTo>
                  <a:lnTo>
                    <a:pt x="791" y="1255"/>
                  </a:lnTo>
                  <a:lnTo>
                    <a:pt x="788" y="1255"/>
                  </a:lnTo>
                  <a:lnTo>
                    <a:pt x="788" y="1255"/>
                  </a:lnTo>
                  <a:lnTo>
                    <a:pt x="788" y="1255"/>
                  </a:lnTo>
                  <a:lnTo>
                    <a:pt x="788" y="1255"/>
                  </a:lnTo>
                  <a:lnTo>
                    <a:pt x="786" y="1259"/>
                  </a:lnTo>
                  <a:lnTo>
                    <a:pt x="786" y="1262"/>
                  </a:lnTo>
                  <a:lnTo>
                    <a:pt x="786" y="1262"/>
                  </a:lnTo>
                  <a:lnTo>
                    <a:pt x="786" y="1262"/>
                  </a:lnTo>
                  <a:lnTo>
                    <a:pt x="786" y="1262"/>
                  </a:lnTo>
                  <a:lnTo>
                    <a:pt x="784" y="1257"/>
                  </a:lnTo>
                  <a:lnTo>
                    <a:pt x="784" y="1255"/>
                  </a:lnTo>
                  <a:lnTo>
                    <a:pt x="786" y="1255"/>
                  </a:lnTo>
                  <a:lnTo>
                    <a:pt x="788" y="1252"/>
                  </a:lnTo>
                  <a:lnTo>
                    <a:pt x="786" y="1252"/>
                  </a:lnTo>
                  <a:lnTo>
                    <a:pt x="784" y="1250"/>
                  </a:lnTo>
                  <a:lnTo>
                    <a:pt x="784" y="1247"/>
                  </a:lnTo>
                  <a:lnTo>
                    <a:pt x="784" y="1247"/>
                  </a:lnTo>
                  <a:lnTo>
                    <a:pt x="779" y="1245"/>
                  </a:lnTo>
                  <a:lnTo>
                    <a:pt x="779" y="1245"/>
                  </a:lnTo>
                  <a:lnTo>
                    <a:pt x="777" y="1245"/>
                  </a:lnTo>
                  <a:lnTo>
                    <a:pt x="777" y="1243"/>
                  </a:lnTo>
                  <a:lnTo>
                    <a:pt x="777" y="1243"/>
                  </a:lnTo>
                  <a:lnTo>
                    <a:pt x="777" y="1243"/>
                  </a:lnTo>
                  <a:lnTo>
                    <a:pt x="777" y="1240"/>
                  </a:lnTo>
                  <a:lnTo>
                    <a:pt x="774" y="1240"/>
                  </a:lnTo>
                  <a:lnTo>
                    <a:pt x="774" y="1240"/>
                  </a:lnTo>
                  <a:lnTo>
                    <a:pt x="772" y="1238"/>
                  </a:lnTo>
                  <a:lnTo>
                    <a:pt x="770" y="1238"/>
                  </a:lnTo>
                  <a:lnTo>
                    <a:pt x="770" y="1238"/>
                  </a:lnTo>
                  <a:lnTo>
                    <a:pt x="767" y="1236"/>
                  </a:lnTo>
                  <a:lnTo>
                    <a:pt x="767" y="1236"/>
                  </a:lnTo>
                  <a:lnTo>
                    <a:pt x="765" y="1238"/>
                  </a:lnTo>
                  <a:lnTo>
                    <a:pt x="765" y="1240"/>
                  </a:lnTo>
                  <a:lnTo>
                    <a:pt x="762" y="1243"/>
                  </a:lnTo>
                  <a:lnTo>
                    <a:pt x="762" y="1245"/>
                  </a:lnTo>
                  <a:lnTo>
                    <a:pt x="762" y="1245"/>
                  </a:lnTo>
                  <a:lnTo>
                    <a:pt x="760" y="1245"/>
                  </a:lnTo>
                  <a:lnTo>
                    <a:pt x="760" y="1245"/>
                  </a:lnTo>
                  <a:lnTo>
                    <a:pt x="758" y="1250"/>
                  </a:lnTo>
                  <a:lnTo>
                    <a:pt x="755" y="1252"/>
                  </a:lnTo>
                  <a:lnTo>
                    <a:pt x="755" y="1255"/>
                  </a:lnTo>
                  <a:lnTo>
                    <a:pt x="755" y="1255"/>
                  </a:lnTo>
                  <a:lnTo>
                    <a:pt x="755" y="1257"/>
                  </a:lnTo>
                  <a:lnTo>
                    <a:pt x="755" y="1259"/>
                  </a:lnTo>
                  <a:lnTo>
                    <a:pt x="755" y="1259"/>
                  </a:lnTo>
                  <a:lnTo>
                    <a:pt x="755" y="1262"/>
                  </a:lnTo>
                  <a:lnTo>
                    <a:pt x="755" y="1262"/>
                  </a:lnTo>
                  <a:lnTo>
                    <a:pt x="755" y="1264"/>
                  </a:lnTo>
                  <a:lnTo>
                    <a:pt x="755" y="1264"/>
                  </a:lnTo>
                  <a:lnTo>
                    <a:pt x="758" y="1264"/>
                  </a:lnTo>
                  <a:lnTo>
                    <a:pt x="758" y="1264"/>
                  </a:lnTo>
                  <a:lnTo>
                    <a:pt x="758" y="1266"/>
                  </a:lnTo>
                  <a:lnTo>
                    <a:pt x="758" y="1266"/>
                  </a:lnTo>
                  <a:lnTo>
                    <a:pt x="760" y="1266"/>
                  </a:lnTo>
                  <a:lnTo>
                    <a:pt x="760" y="1269"/>
                  </a:lnTo>
                  <a:lnTo>
                    <a:pt x="762" y="1271"/>
                  </a:lnTo>
                  <a:lnTo>
                    <a:pt x="767" y="1276"/>
                  </a:lnTo>
                  <a:lnTo>
                    <a:pt x="767" y="1278"/>
                  </a:lnTo>
                  <a:lnTo>
                    <a:pt x="765" y="1278"/>
                  </a:lnTo>
                  <a:lnTo>
                    <a:pt x="765" y="1278"/>
                  </a:lnTo>
                  <a:lnTo>
                    <a:pt x="765" y="1278"/>
                  </a:lnTo>
                  <a:lnTo>
                    <a:pt x="765" y="1276"/>
                  </a:lnTo>
                  <a:lnTo>
                    <a:pt x="765" y="1276"/>
                  </a:lnTo>
                  <a:lnTo>
                    <a:pt x="762" y="1273"/>
                  </a:lnTo>
                  <a:lnTo>
                    <a:pt x="762" y="1276"/>
                  </a:lnTo>
                  <a:lnTo>
                    <a:pt x="758" y="1271"/>
                  </a:lnTo>
                  <a:lnTo>
                    <a:pt x="758" y="1269"/>
                  </a:lnTo>
                  <a:lnTo>
                    <a:pt x="755" y="1269"/>
                  </a:lnTo>
                  <a:lnTo>
                    <a:pt x="755" y="1266"/>
                  </a:lnTo>
                  <a:lnTo>
                    <a:pt x="755" y="1266"/>
                  </a:lnTo>
                  <a:lnTo>
                    <a:pt x="753" y="1264"/>
                  </a:lnTo>
                  <a:lnTo>
                    <a:pt x="748" y="1264"/>
                  </a:lnTo>
                  <a:lnTo>
                    <a:pt x="748" y="1266"/>
                  </a:lnTo>
                  <a:lnTo>
                    <a:pt x="748" y="1266"/>
                  </a:lnTo>
                  <a:lnTo>
                    <a:pt x="748" y="1271"/>
                  </a:lnTo>
                  <a:lnTo>
                    <a:pt x="751" y="1271"/>
                  </a:lnTo>
                  <a:lnTo>
                    <a:pt x="753" y="1273"/>
                  </a:lnTo>
                  <a:lnTo>
                    <a:pt x="753" y="1276"/>
                  </a:lnTo>
                  <a:lnTo>
                    <a:pt x="751" y="1276"/>
                  </a:lnTo>
                  <a:lnTo>
                    <a:pt x="748" y="1273"/>
                  </a:lnTo>
                  <a:lnTo>
                    <a:pt x="748" y="1273"/>
                  </a:lnTo>
                  <a:lnTo>
                    <a:pt x="748" y="1273"/>
                  </a:lnTo>
                  <a:lnTo>
                    <a:pt x="748" y="1276"/>
                  </a:lnTo>
                  <a:lnTo>
                    <a:pt x="748" y="1276"/>
                  </a:lnTo>
                  <a:lnTo>
                    <a:pt x="748" y="1276"/>
                  </a:lnTo>
                  <a:lnTo>
                    <a:pt x="748" y="1278"/>
                  </a:lnTo>
                  <a:lnTo>
                    <a:pt x="748" y="1281"/>
                  </a:lnTo>
                  <a:lnTo>
                    <a:pt x="753" y="1283"/>
                  </a:lnTo>
                  <a:lnTo>
                    <a:pt x="753" y="1285"/>
                  </a:lnTo>
                  <a:lnTo>
                    <a:pt x="755" y="1288"/>
                  </a:lnTo>
                  <a:lnTo>
                    <a:pt x="755" y="1288"/>
                  </a:lnTo>
                  <a:lnTo>
                    <a:pt x="755" y="1290"/>
                  </a:lnTo>
                  <a:lnTo>
                    <a:pt x="753" y="1290"/>
                  </a:lnTo>
                  <a:lnTo>
                    <a:pt x="751" y="1290"/>
                  </a:lnTo>
                  <a:lnTo>
                    <a:pt x="751" y="1290"/>
                  </a:lnTo>
                  <a:lnTo>
                    <a:pt x="751" y="1290"/>
                  </a:lnTo>
                  <a:lnTo>
                    <a:pt x="751" y="1292"/>
                  </a:lnTo>
                  <a:lnTo>
                    <a:pt x="751" y="1292"/>
                  </a:lnTo>
                  <a:lnTo>
                    <a:pt x="748" y="1292"/>
                  </a:lnTo>
                  <a:lnTo>
                    <a:pt x="748" y="1292"/>
                  </a:lnTo>
                  <a:lnTo>
                    <a:pt x="748" y="1290"/>
                  </a:lnTo>
                  <a:lnTo>
                    <a:pt x="746" y="1290"/>
                  </a:lnTo>
                  <a:lnTo>
                    <a:pt x="746" y="1290"/>
                  </a:lnTo>
                  <a:lnTo>
                    <a:pt x="746" y="1290"/>
                  </a:lnTo>
                  <a:lnTo>
                    <a:pt x="746" y="1292"/>
                  </a:lnTo>
                  <a:lnTo>
                    <a:pt x="744" y="1295"/>
                  </a:lnTo>
                  <a:lnTo>
                    <a:pt x="744" y="1295"/>
                  </a:lnTo>
                  <a:lnTo>
                    <a:pt x="746" y="1297"/>
                  </a:lnTo>
                  <a:lnTo>
                    <a:pt x="746" y="1297"/>
                  </a:lnTo>
                  <a:lnTo>
                    <a:pt x="744" y="1300"/>
                  </a:lnTo>
                  <a:lnTo>
                    <a:pt x="744" y="1300"/>
                  </a:lnTo>
                  <a:lnTo>
                    <a:pt x="741" y="1302"/>
                  </a:lnTo>
                  <a:lnTo>
                    <a:pt x="741" y="1302"/>
                  </a:lnTo>
                  <a:lnTo>
                    <a:pt x="739" y="1300"/>
                  </a:lnTo>
                  <a:lnTo>
                    <a:pt x="739" y="1302"/>
                  </a:lnTo>
                  <a:lnTo>
                    <a:pt x="736" y="1302"/>
                  </a:lnTo>
                  <a:lnTo>
                    <a:pt x="736" y="1304"/>
                  </a:lnTo>
                  <a:lnTo>
                    <a:pt x="734" y="1304"/>
                  </a:lnTo>
                  <a:lnTo>
                    <a:pt x="732" y="1304"/>
                  </a:lnTo>
                  <a:lnTo>
                    <a:pt x="729" y="1304"/>
                  </a:lnTo>
                  <a:lnTo>
                    <a:pt x="729" y="1304"/>
                  </a:lnTo>
                  <a:lnTo>
                    <a:pt x="727" y="1304"/>
                  </a:lnTo>
                  <a:lnTo>
                    <a:pt x="727" y="1304"/>
                  </a:lnTo>
                  <a:lnTo>
                    <a:pt x="727" y="1302"/>
                  </a:lnTo>
                  <a:lnTo>
                    <a:pt x="727" y="1304"/>
                  </a:lnTo>
                  <a:lnTo>
                    <a:pt x="725" y="1302"/>
                  </a:lnTo>
                  <a:lnTo>
                    <a:pt x="725" y="1302"/>
                  </a:lnTo>
                  <a:lnTo>
                    <a:pt x="725" y="1304"/>
                  </a:lnTo>
                  <a:lnTo>
                    <a:pt x="725" y="1304"/>
                  </a:lnTo>
                  <a:lnTo>
                    <a:pt x="725" y="1304"/>
                  </a:lnTo>
                  <a:lnTo>
                    <a:pt x="722" y="1304"/>
                  </a:lnTo>
                  <a:lnTo>
                    <a:pt x="720" y="1304"/>
                  </a:lnTo>
                  <a:lnTo>
                    <a:pt x="720" y="1307"/>
                  </a:lnTo>
                  <a:lnTo>
                    <a:pt x="717" y="1309"/>
                  </a:lnTo>
                  <a:lnTo>
                    <a:pt x="715" y="1311"/>
                  </a:lnTo>
                  <a:lnTo>
                    <a:pt x="715" y="1314"/>
                  </a:lnTo>
                  <a:lnTo>
                    <a:pt x="715" y="1314"/>
                  </a:lnTo>
                  <a:lnTo>
                    <a:pt x="715" y="1316"/>
                  </a:lnTo>
                  <a:lnTo>
                    <a:pt x="717" y="1316"/>
                  </a:lnTo>
                  <a:lnTo>
                    <a:pt x="717" y="1316"/>
                  </a:lnTo>
                  <a:lnTo>
                    <a:pt x="720" y="1318"/>
                  </a:lnTo>
                  <a:lnTo>
                    <a:pt x="720" y="1321"/>
                  </a:lnTo>
                  <a:lnTo>
                    <a:pt x="720" y="1323"/>
                  </a:lnTo>
                  <a:lnTo>
                    <a:pt x="720" y="1326"/>
                  </a:lnTo>
                  <a:lnTo>
                    <a:pt x="720" y="1326"/>
                  </a:lnTo>
                  <a:lnTo>
                    <a:pt x="722" y="1326"/>
                  </a:lnTo>
                  <a:lnTo>
                    <a:pt x="727" y="1328"/>
                  </a:lnTo>
                  <a:lnTo>
                    <a:pt x="727" y="1328"/>
                  </a:lnTo>
                  <a:lnTo>
                    <a:pt x="727" y="1330"/>
                  </a:lnTo>
                  <a:lnTo>
                    <a:pt x="729" y="1330"/>
                  </a:lnTo>
                  <a:lnTo>
                    <a:pt x="729" y="1333"/>
                  </a:lnTo>
                  <a:lnTo>
                    <a:pt x="729" y="1333"/>
                  </a:lnTo>
                  <a:lnTo>
                    <a:pt x="729" y="1330"/>
                  </a:lnTo>
                  <a:lnTo>
                    <a:pt x="732" y="1330"/>
                  </a:lnTo>
                  <a:lnTo>
                    <a:pt x="734" y="1330"/>
                  </a:lnTo>
                  <a:lnTo>
                    <a:pt x="734" y="1328"/>
                  </a:lnTo>
                  <a:lnTo>
                    <a:pt x="734" y="1328"/>
                  </a:lnTo>
                  <a:lnTo>
                    <a:pt x="732" y="1326"/>
                  </a:lnTo>
                  <a:lnTo>
                    <a:pt x="732" y="1323"/>
                  </a:lnTo>
                  <a:lnTo>
                    <a:pt x="732" y="1323"/>
                  </a:lnTo>
                  <a:lnTo>
                    <a:pt x="734" y="1323"/>
                  </a:lnTo>
                  <a:lnTo>
                    <a:pt x="734" y="1323"/>
                  </a:lnTo>
                  <a:lnTo>
                    <a:pt x="734" y="1326"/>
                  </a:lnTo>
                  <a:lnTo>
                    <a:pt x="734" y="1326"/>
                  </a:lnTo>
                  <a:lnTo>
                    <a:pt x="736" y="1323"/>
                  </a:lnTo>
                  <a:lnTo>
                    <a:pt x="736" y="1323"/>
                  </a:lnTo>
                  <a:lnTo>
                    <a:pt x="736" y="1323"/>
                  </a:lnTo>
                  <a:lnTo>
                    <a:pt x="736" y="1321"/>
                  </a:lnTo>
                  <a:lnTo>
                    <a:pt x="736" y="1321"/>
                  </a:lnTo>
                  <a:lnTo>
                    <a:pt x="736" y="1321"/>
                  </a:lnTo>
                  <a:lnTo>
                    <a:pt x="736" y="1321"/>
                  </a:lnTo>
                  <a:lnTo>
                    <a:pt x="736" y="1321"/>
                  </a:lnTo>
                  <a:lnTo>
                    <a:pt x="739" y="1321"/>
                  </a:lnTo>
                  <a:lnTo>
                    <a:pt x="739" y="1321"/>
                  </a:lnTo>
                  <a:lnTo>
                    <a:pt x="741" y="1323"/>
                  </a:lnTo>
                  <a:lnTo>
                    <a:pt x="741" y="1323"/>
                  </a:lnTo>
                  <a:lnTo>
                    <a:pt x="741" y="1323"/>
                  </a:lnTo>
                  <a:lnTo>
                    <a:pt x="741" y="1323"/>
                  </a:lnTo>
                  <a:lnTo>
                    <a:pt x="741" y="1326"/>
                  </a:lnTo>
                  <a:lnTo>
                    <a:pt x="741" y="1326"/>
                  </a:lnTo>
                  <a:lnTo>
                    <a:pt x="741" y="1326"/>
                  </a:lnTo>
                  <a:lnTo>
                    <a:pt x="741" y="1326"/>
                  </a:lnTo>
                  <a:lnTo>
                    <a:pt x="739" y="1328"/>
                  </a:lnTo>
                  <a:lnTo>
                    <a:pt x="739" y="1328"/>
                  </a:lnTo>
                  <a:lnTo>
                    <a:pt x="739" y="1330"/>
                  </a:lnTo>
                  <a:lnTo>
                    <a:pt x="741" y="1330"/>
                  </a:lnTo>
                  <a:lnTo>
                    <a:pt x="746" y="1335"/>
                  </a:lnTo>
                  <a:lnTo>
                    <a:pt x="746" y="1335"/>
                  </a:lnTo>
                  <a:lnTo>
                    <a:pt x="746" y="1335"/>
                  </a:lnTo>
                  <a:lnTo>
                    <a:pt x="748" y="1335"/>
                  </a:lnTo>
                  <a:lnTo>
                    <a:pt x="748" y="1333"/>
                  </a:lnTo>
                  <a:lnTo>
                    <a:pt x="751" y="1335"/>
                  </a:lnTo>
                  <a:lnTo>
                    <a:pt x="751" y="1335"/>
                  </a:lnTo>
                  <a:lnTo>
                    <a:pt x="751" y="1337"/>
                  </a:lnTo>
                  <a:lnTo>
                    <a:pt x="753" y="1337"/>
                  </a:lnTo>
                  <a:lnTo>
                    <a:pt x="753" y="1340"/>
                  </a:lnTo>
                  <a:lnTo>
                    <a:pt x="755" y="1337"/>
                  </a:lnTo>
                  <a:lnTo>
                    <a:pt x="755" y="1337"/>
                  </a:lnTo>
                  <a:lnTo>
                    <a:pt x="755" y="1335"/>
                  </a:lnTo>
                  <a:lnTo>
                    <a:pt x="755" y="1333"/>
                  </a:lnTo>
                  <a:lnTo>
                    <a:pt x="755" y="1333"/>
                  </a:lnTo>
                  <a:lnTo>
                    <a:pt x="755" y="1330"/>
                  </a:lnTo>
                  <a:lnTo>
                    <a:pt x="755" y="1328"/>
                  </a:lnTo>
                  <a:lnTo>
                    <a:pt x="758" y="1328"/>
                  </a:lnTo>
                  <a:lnTo>
                    <a:pt x="760" y="1330"/>
                  </a:lnTo>
                  <a:lnTo>
                    <a:pt x="760" y="1333"/>
                  </a:lnTo>
                  <a:lnTo>
                    <a:pt x="760" y="1333"/>
                  </a:lnTo>
                  <a:lnTo>
                    <a:pt x="760" y="1335"/>
                  </a:lnTo>
                  <a:lnTo>
                    <a:pt x="760" y="1335"/>
                  </a:lnTo>
                  <a:lnTo>
                    <a:pt x="760" y="1337"/>
                  </a:lnTo>
                  <a:lnTo>
                    <a:pt x="760" y="1340"/>
                  </a:lnTo>
                  <a:lnTo>
                    <a:pt x="762" y="1342"/>
                  </a:lnTo>
                  <a:lnTo>
                    <a:pt x="765" y="1342"/>
                  </a:lnTo>
                  <a:lnTo>
                    <a:pt x="765" y="1342"/>
                  </a:lnTo>
                  <a:lnTo>
                    <a:pt x="765" y="1345"/>
                  </a:lnTo>
                  <a:lnTo>
                    <a:pt x="765" y="1345"/>
                  </a:lnTo>
                  <a:lnTo>
                    <a:pt x="767" y="1345"/>
                  </a:lnTo>
                  <a:lnTo>
                    <a:pt x="767" y="1345"/>
                  </a:lnTo>
                  <a:lnTo>
                    <a:pt x="767" y="1342"/>
                  </a:lnTo>
                  <a:lnTo>
                    <a:pt x="767" y="1342"/>
                  </a:lnTo>
                  <a:lnTo>
                    <a:pt x="770" y="1342"/>
                  </a:lnTo>
                  <a:lnTo>
                    <a:pt x="774" y="1347"/>
                  </a:lnTo>
                  <a:lnTo>
                    <a:pt x="777" y="1345"/>
                  </a:lnTo>
                  <a:lnTo>
                    <a:pt x="777" y="1347"/>
                  </a:lnTo>
                  <a:lnTo>
                    <a:pt x="779" y="1349"/>
                  </a:lnTo>
                  <a:lnTo>
                    <a:pt x="781" y="1349"/>
                  </a:lnTo>
                  <a:lnTo>
                    <a:pt x="781" y="1349"/>
                  </a:lnTo>
                  <a:lnTo>
                    <a:pt x="784" y="1354"/>
                  </a:lnTo>
                  <a:lnTo>
                    <a:pt x="788" y="1356"/>
                  </a:lnTo>
                  <a:lnTo>
                    <a:pt x="788" y="1356"/>
                  </a:lnTo>
                  <a:lnTo>
                    <a:pt x="788" y="1356"/>
                  </a:lnTo>
                  <a:lnTo>
                    <a:pt x="791" y="1354"/>
                  </a:lnTo>
                  <a:lnTo>
                    <a:pt x="791" y="1354"/>
                  </a:lnTo>
                  <a:lnTo>
                    <a:pt x="793" y="1356"/>
                  </a:lnTo>
                  <a:lnTo>
                    <a:pt x="796" y="1356"/>
                  </a:lnTo>
                  <a:lnTo>
                    <a:pt x="798" y="1359"/>
                  </a:lnTo>
                  <a:lnTo>
                    <a:pt x="798" y="1359"/>
                  </a:lnTo>
                  <a:lnTo>
                    <a:pt x="798" y="1359"/>
                  </a:lnTo>
                  <a:lnTo>
                    <a:pt x="800" y="1356"/>
                  </a:lnTo>
                  <a:lnTo>
                    <a:pt x="800" y="1356"/>
                  </a:lnTo>
                  <a:lnTo>
                    <a:pt x="800" y="1356"/>
                  </a:lnTo>
                  <a:lnTo>
                    <a:pt x="800" y="1354"/>
                  </a:lnTo>
                  <a:lnTo>
                    <a:pt x="798" y="1352"/>
                  </a:lnTo>
                  <a:lnTo>
                    <a:pt x="800" y="1352"/>
                  </a:lnTo>
                  <a:lnTo>
                    <a:pt x="800" y="1352"/>
                  </a:lnTo>
                  <a:lnTo>
                    <a:pt x="800" y="1352"/>
                  </a:lnTo>
                  <a:lnTo>
                    <a:pt x="803" y="1354"/>
                  </a:lnTo>
                  <a:lnTo>
                    <a:pt x="803" y="1354"/>
                  </a:lnTo>
                  <a:lnTo>
                    <a:pt x="803" y="1354"/>
                  </a:lnTo>
                  <a:lnTo>
                    <a:pt x="805" y="1356"/>
                  </a:lnTo>
                  <a:lnTo>
                    <a:pt x="805" y="1356"/>
                  </a:lnTo>
                  <a:lnTo>
                    <a:pt x="807" y="1356"/>
                  </a:lnTo>
                  <a:lnTo>
                    <a:pt x="815" y="1361"/>
                  </a:lnTo>
                  <a:lnTo>
                    <a:pt x="817" y="1361"/>
                  </a:lnTo>
                  <a:lnTo>
                    <a:pt x="819" y="1363"/>
                  </a:lnTo>
                  <a:lnTo>
                    <a:pt x="819" y="1363"/>
                  </a:lnTo>
                  <a:lnTo>
                    <a:pt x="826" y="1361"/>
                  </a:lnTo>
                  <a:lnTo>
                    <a:pt x="829" y="1359"/>
                  </a:lnTo>
                  <a:lnTo>
                    <a:pt x="831" y="1352"/>
                  </a:lnTo>
                  <a:lnTo>
                    <a:pt x="833" y="1352"/>
                  </a:lnTo>
                  <a:lnTo>
                    <a:pt x="833" y="1352"/>
                  </a:lnTo>
                  <a:lnTo>
                    <a:pt x="833" y="1352"/>
                  </a:lnTo>
                  <a:lnTo>
                    <a:pt x="836" y="1349"/>
                  </a:lnTo>
                  <a:lnTo>
                    <a:pt x="836" y="1349"/>
                  </a:lnTo>
                  <a:lnTo>
                    <a:pt x="836" y="1347"/>
                  </a:lnTo>
                  <a:lnTo>
                    <a:pt x="836" y="1347"/>
                  </a:lnTo>
                  <a:lnTo>
                    <a:pt x="838" y="1347"/>
                  </a:lnTo>
                  <a:lnTo>
                    <a:pt x="841" y="1347"/>
                  </a:lnTo>
                  <a:lnTo>
                    <a:pt x="843" y="1347"/>
                  </a:lnTo>
                  <a:lnTo>
                    <a:pt x="841" y="1345"/>
                  </a:lnTo>
                  <a:lnTo>
                    <a:pt x="841" y="1342"/>
                  </a:lnTo>
                  <a:lnTo>
                    <a:pt x="843" y="1340"/>
                  </a:lnTo>
                  <a:lnTo>
                    <a:pt x="843" y="1340"/>
                  </a:lnTo>
                  <a:lnTo>
                    <a:pt x="843" y="1340"/>
                  </a:lnTo>
                  <a:lnTo>
                    <a:pt x="843" y="1337"/>
                  </a:lnTo>
                  <a:lnTo>
                    <a:pt x="843" y="1337"/>
                  </a:lnTo>
                  <a:lnTo>
                    <a:pt x="843" y="1335"/>
                  </a:lnTo>
                  <a:lnTo>
                    <a:pt x="843" y="1335"/>
                  </a:lnTo>
                  <a:lnTo>
                    <a:pt x="845" y="1335"/>
                  </a:lnTo>
                  <a:lnTo>
                    <a:pt x="845" y="1337"/>
                  </a:lnTo>
                  <a:lnTo>
                    <a:pt x="845" y="1337"/>
                  </a:lnTo>
                  <a:lnTo>
                    <a:pt x="850" y="1335"/>
                  </a:lnTo>
                  <a:lnTo>
                    <a:pt x="850" y="1335"/>
                  </a:lnTo>
                  <a:lnTo>
                    <a:pt x="852" y="1335"/>
                  </a:lnTo>
                  <a:lnTo>
                    <a:pt x="852" y="1337"/>
                  </a:lnTo>
                  <a:lnTo>
                    <a:pt x="850" y="1340"/>
                  </a:lnTo>
                  <a:lnTo>
                    <a:pt x="852" y="1340"/>
                  </a:lnTo>
                  <a:lnTo>
                    <a:pt x="855" y="1335"/>
                  </a:lnTo>
                  <a:lnTo>
                    <a:pt x="857" y="1333"/>
                  </a:lnTo>
                  <a:lnTo>
                    <a:pt x="857" y="1333"/>
                  </a:lnTo>
                  <a:lnTo>
                    <a:pt x="859" y="1330"/>
                  </a:lnTo>
                  <a:lnTo>
                    <a:pt x="859" y="1328"/>
                  </a:lnTo>
                  <a:lnTo>
                    <a:pt x="862" y="1326"/>
                  </a:lnTo>
                  <a:lnTo>
                    <a:pt x="862" y="1326"/>
                  </a:lnTo>
                  <a:lnTo>
                    <a:pt x="862" y="1326"/>
                  </a:lnTo>
                  <a:lnTo>
                    <a:pt x="862" y="1326"/>
                  </a:lnTo>
                  <a:lnTo>
                    <a:pt x="862" y="1326"/>
                  </a:lnTo>
                  <a:lnTo>
                    <a:pt x="862" y="1323"/>
                  </a:lnTo>
                  <a:lnTo>
                    <a:pt x="862" y="1323"/>
                  </a:lnTo>
                  <a:lnTo>
                    <a:pt x="862" y="1323"/>
                  </a:lnTo>
                  <a:lnTo>
                    <a:pt x="859" y="1323"/>
                  </a:lnTo>
                  <a:lnTo>
                    <a:pt x="859" y="1323"/>
                  </a:lnTo>
                  <a:lnTo>
                    <a:pt x="857" y="1321"/>
                  </a:lnTo>
                  <a:lnTo>
                    <a:pt x="857" y="1321"/>
                  </a:lnTo>
                  <a:lnTo>
                    <a:pt x="855" y="1321"/>
                  </a:lnTo>
                  <a:lnTo>
                    <a:pt x="850" y="1328"/>
                  </a:lnTo>
                  <a:lnTo>
                    <a:pt x="848" y="1328"/>
                  </a:lnTo>
                  <a:lnTo>
                    <a:pt x="848" y="1328"/>
                  </a:lnTo>
                  <a:lnTo>
                    <a:pt x="848" y="1328"/>
                  </a:lnTo>
                  <a:lnTo>
                    <a:pt x="848" y="1326"/>
                  </a:lnTo>
                  <a:lnTo>
                    <a:pt x="845" y="1326"/>
                  </a:lnTo>
                  <a:lnTo>
                    <a:pt x="845" y="1326"/>
                  </a:lnTo>
                  <a:lnTo>
                    <a:pt x="845" y="1323"/>
                  </a:lnTo>
                  <a:lnTo>
                    <a:pt x="845" y="1323"/>
                  </a:lnTo>
                  <a:lnTo>
                    <a:pt x="845" y="1323"/>
                  </a:lnTo>
                  <a:lnTo>
                    <a:pt x="843" y="1323"/>
                  </a:lnTo>
                  <a:lnTo>
                    <a:pt x="843" y="1323"/>
                  </a:lnTo>
                  <a:lnTo>
                    <a:pt x="843" y="1323"/>
                  </a:lnTo>
                  <a:lnTo>
                    <a:pt x="841" y="1323"/>
                  </a:lnTo>
                  <a:lnTo>
                    <a:pt x="841" y="1323"/>
                  </a:lnTo>
                  <a:lnTo>
                    <a:pt x="841" y="1323"/>
                  </a:lnTo>
                  <a:lnTo>
                    <a:pt x="841" y="1321"/>
                  </a:lnTo>
                  <a:lnTo>
                    <a:pt x="841" y="1318"/>
                  </a:lnTo>
                  <a:lnTo>
                    <a:pt x="841" y="1316"/>
                  </a:lnTo>
                  <a:lnTo>
                    <a:pt x="841" y="1316"/>
                  </a:lnTo>
                  <a:lnTo>
                    <a:pt x="838" y="1314"/>
                  </a:lnTo>
                  <a:lnTo>
                    <a:pt x="838" y="1314"/>
                  </a:lnTo>
                  <a:lnTo>
                    <a:pt x="838" y="1314"/>
                  </a:lnTo>
                  <a:lnTo>
                    <a:pt x="838" y="1314"/>
                  </a:lnTo>
                  <a:lnTo>
                    <a:pt x="836" y="1314"/>
                  </a:lnTo>
                  <a:lnTo>
                    <a:pt x="836" y="1311"/>
                  </a:lnTo>
                  <a:lnTo>
                    <a:pt x="836" y="1311"/>
                  </a:lnTo>
                  <a:lnTo>
                    <a:pt x="836" y="1309"/>
                  </a:lnTo>
                  <a:lnTo>
                    <a:pt x="836" y="1309"/>
                  </a:lnTo>
                  <a:lnTo>
                    <a:pt x="836" y="1307"/>
                  </a:lnTo>
                  <a:lnTo>
                    <a:pt x="836" y="1307"/>
                  </a:lnTo>
                  <a:lnTo>
                    <a:pt x="836" y="1307"/>
                  </a:lnTo>
                  <a:lnTo>
                    <a:pt x="836" y="1307"/>
                  </a:lnTo>
                  <a:lnTo>
                    <a:pt x="836" y="1302"/>
                  </a:lnTo>
                  <a:lnTo>
                    <a:pt x="836" y="1302"/>
                  </a:lnTo>
                  <a:lnTo>
                    <a:pt x="836" y="1302"/>
                  </a:lnTo>
                  <a:lnTo>
                    <a:pt x="836" y="1302"/>
                  </a:lnTo>
                  <a:lnTo>
                    <a:pt x="836" y="1300"/>
                  </a:lnTo>
                  <a:lnTo>
                    <a:pt x="833" y="1297"/>
                  </a:lnTo>
                  <a:lnTo>
                    <a:pt x="833" y="1297"/>
                  </a:lnTo>
                  <a:lnTo>
                    <a:pt x="833" y="1295"/>
                  </a:lnTo>
                  <a:lnTo>
                    <a:pt x="831" y="1292"/>
                  </a:lnTo>
                  <a:lnTo>
                    <a:pt x="831" y="1292"/>
                  </a:lnTo>
                  <a:lnTo>
                    <a:pt x="831" y="1292"/>
                  </a:lnTo>
                  <a:lnTo>
                    <a:pt x="831" y="1292"/>
                  </a:lnTo>
                  <a:lnTo>
                    <a:pt x="831" y="1295"/>
                  </a:lnTo>
                  <a:lnTo>
                    <a:pt x="831" y="1295"/>
                  </a:lnTo>
                  <a:lnTo>
                    <a:pt x="831" y="1295"/>
                  </a:lnTo>
                  <a:lnTo>
                    <a:pt x="829" y="1297"/>
                  </a:lnTo>
                  <a:lnTo>
                    <a:pt x="829" y="1300"/>
                  </a:lnTo>
                  <a:lnTo>
                    <a:pt x="829" y="1300"/>
                  </a:lnTo>
                  <a:lnTo>
                    <a:pt x="829" y="1300"/>
                  </a:lnTo>
                  <a:lnTo>
                    <a:pt x="829" y="1302"/>
                  </a:lnTo>
                  <a:lnTo>
                    <a:pt x="829" y="1304"/>
                  </a:lnTo>
                  <a:lnTo>
                    <a:pt x="829" y="1304"/>
                  </a:lnTo>
                  <a:lnTo>
                    <a:pt x="829" y="1307"/>
                  </a:lnTo>
                  <a:lnTo>
                    <a:pt x="829" y="1307"/>
                  </a:lnTo>
                  <a:lnTo>
                    <a:pt x="831" y="1309"/>
                  </a:lnTo>
                  <a:lnTo>
                    <a:pt x="831" y="1311"/>
                  </a:lnTo>
                  <a:lnTo>
                    <a:pt x="829" y="1311"/>
                  </a:lnTo>
                  <a:lnTo>
                    <a:pt x="829" y="1311"/>
                  </a:lnTo>
                  <a:lnTo>
                    <a:pt x="829" y="1309"/>
                  </a:lnTo>
                  <a:lnTo>
                    <a:pt x="826" y="1309"/>
                  </a:lnTo>
                  <a:lnTo>
                    <a:pt x="826" y="1307"/>
                  </a:lnTo>
                  <a:lnTo>
                    <a:pt x="826" y="1304"/>
                  </a:lnTo>
                  <a:lnTo>
                    <a:pt x="826" y="1302"/>
                  </a:lnTo>
                  <a:lnTo>
                    <a:pt x="826" y="1302"/>
                  </a:lnTo>
                  <a:lnTo>
                    <a:pt x="826" y="1300"/>
                  </a:lnTo>
                  <a:lnTo>
                    <a:pt x="826" y="1300"/>
                  </a:lnTo>
                  <a:lnTo>
                    <a:pt x="826" y="1297"/>
                  </a:lnTo>
                  <a:lnTo>
                    <a:pt x="826" y="1297"/>
                  </a:lnTo>
                  <a:lnTo>
                    <a:pt x="826" y="1295"/>
                  </a:lnTo>
                  <a:lnTo>
                    <a:pt x="826" y="1292"/>
                  </a:lnTo>
                  <a:lnTo>
                    <a:pt x="826" y="1292"/>
                  </a:lnTo>
                  <a:lnTo>
                    <a:pt x="829" y="1290"/>
                  </a:lnTo>
                  <a:lnTo>
                    <a:pt x="826" y="1288"/>
                  </a:lnTo>
                  <a:lnTo>
                    <a:pt x="826" y="1285"/>
                  </a:lnTo>
                  <a:lnTo>
                    <a:pt x="822" y="1283"/>
                  </a:lnTo>
                  <a:lnTo>
                    <a:pt x="819" y="1281"/>
                  </a:lnTo>
                  <a:lnTo>
                    <a:pt x="817" y="1278"/>
                  </a:lnTo>
                  <a:lnTo>
                    <a:pt x="817" y="1278"/>
                  </a:lnTo>
                  <a:lnTo>
                    <a:pt x="817" y="1278"/>
                  </a:lnTo>
                  <a:lnTo>
                    <a:pt x="815" y="1276"/>
                  </a:lnTo>
                  <a:lnTo>
                    <a:pt x="812" y="1276"/>
                  </a:lnTo>
                  <a:lnTo>
                    <a:pt x="810" y="1276"/>
                  </a:lnTo>
                  <a:lnTo>
                    <a:pt x="810" y="1273"/>
                  </a:lnTo>
                  <a:lnTo>
                    <a:pt x="807" y="1271"/>
                  </a:lnTo>
                  <a:lnTo>
                    <a:pt x="805" y="1271"/>
                  </a:lnTo>
                  <a:close/>
                  <a:moveTo>
                    <a:pt x="829" y="1273"/>
                  </a:moveTo>
                  <a:lnTo>
                    <a:pt x="829" y="1271"/>
                  </a:lnTo>
                  <a:lnTo>
                    <a:pt x="829" y="1271"/>
                  </a:lnTo>
                  <a:lnTo>
                    <a:pt x="829" y="1269"/>
                  </a:lnTo>
                  <a:lnTo>
                    <a:pt x="829" y="1266"/>
                  </a:lnTo>
                  <a:lnTo>
                    <a:pt x="826" y="1266"/>
                  </a:lnTo>
                  <a:lnTo>
                    <a:pt x="826" y="1264"/>
                  </a:lnTo>
                  <a:lnTo>
                    <a:pt x="826" y="1264"/>
                  </a:lnTo>
                  <a:lnTo>
                    <a:pt x="826" y="1264"/>
                  </a:lnTo>
                  <a:lnTo>
                    <a:pt x="826" y="1264"/>
                  </a:lnTo>
                  <a:lnTo>
                    <a:pt x="824" y="1264"/>
                  </a:lnTo>
                  <a:lnTo>
                    <a:pt x="822" y="1266"/>
                  </a:lnTo>
                  <a:lnTo>
                    <a:pt x="822" y="1266"/>
                  </a:lnTo>
                  <a:lnTo>
                    <a:pt x="822" y="1266"/>
                  </a:lnTo>
                  <a:lnTo>
                    <a:pt x="822" y="1266"/>
                  </a:lnTo>
                  <a:lnTo>
                    <a:pt x="819" y="1264"/>
                  </a:lnTo>
                  <a:lnTo>
                    <a:pt x="819" y="1264"/>
                  </a:lnTo>
                  <a:lnTo>
                    <a:pt x="819" y="1264"/>
                  </a:lnTo>
                  <a:lnTo>
                    <a:pt x="815" y="1264"/>
                  </a:lnTo>
                  <a:lnTo>
                    <a:pt x="810" y="1264"/>
                  </a:lnTo>
                  <a:lnTo>
                    <a:pt x="810" y="1264"/>
                  </a:lnTo>
                  <a:lnTo>
                    <a:pt x="810" y="1264"/>
                  </a:lnTo>
                  <a:lnTo>
                    <a:pt x="810" y="1264"/>
                  </a:lnTo>
                  <a:lnTo>
                    <a:pt x="810" y="1264"/>
                  </a:lnTo>
                  <a:lnTo>
                    <a:pt x="810" y="1262"/>
                  </a:lnTo>
                  <a:lnTo>
                    <a:pt x="810" y="1262"/>
                  </a:lnTo>
                  <a:lnTo>
                    <a:pt x="807" y="1262"/>
                  </a:lnTo>
                  <a:lnTo>
                    <a:pt x="807" y="1264"/>
                  </a:lnTo>
                  <a:lnTo>
                    <a:pt x="810" y="1266"/>
                  </a:lnTo>
                  <a:lnTo>
                    <a:pt x="812" y="1269"/>
                  </a:lnTo>
                  <a:lnTo>
                    <a:pt x="815" y="1271"/>
                  </a:lnTo>
                  <a:lnTo>
                    <a:pt x="815" y="1273"/>
                  </a:lnTo>
                  <a:lnTo>
                    <a:pt x="817" y="1273"/>
                  </a:lnTo>
                  <a:lnTo>
                    <a:pt x="819" y="1273"/>
                  </a:lnTo>
                  <a:lnTo>
                    <a:pt x="819" y="1276"/>
                  </a:lnTo>
                  <a:lnTo>
                    <a:pt x="822" y="1278"/>
                  </a:lnTo>
                  <a:lnTo>
                    <a:pt x="824" y="1281"/>
                  </a:lnTo>
                  <a:lnTo>
                    <a:pt x="824" y="1281"/>
                  </a:lnTo>
                  <a:lnTo>
                    <a:pt x="829" y="1283"/>
                  </a:lnTo>
                  <a:lnTo>
                    <a:pt x="829" y="1281"/>
                  </a:lnTo>
                  <a:lnTo>
                    <a:pt x="829" y="1281"/>
                  </a:lnTo>
                  <a:lnTo>
                    <a:pt x="829" y="1281"/>
                  </a:lnTo>
                  <a:lnTo>
                    <a:pt x="829" y="1278"/>
                  </a:lnTo>
                  <a:lnTo>
                    <a:pt x="829" y="1278"/>
                  </a:lnTo>
                  <a:lnTo>
                    <a:pt x="829" y="1276"/>
                  </a:lnTo>
                  <a:lnTo>
                    <a:pt x="826" y="1276"/>
                  </a:lnTo>
                  <a:lnTo>
                    <a:pt x="829" y="1276"/>
                  </a:lnTo>
                  <a:lnTo>
                    <a:pt x="829" y="1273"/>
                  </a:lnTo>
                  <a:close/>
                  <a:moveTo>
                    <a:pt x="831" y="1269"/>
                  </a:moveTo>
                  <a:lnTo>
                    <a:pt x="831" y="1269"/>
                  </a:lnTo>
                  <a:lnTo>
                    <a:pt x="831" y="1271"/>
                  </a:lnTo>
                  <a:lnTo>
                    <a:pt x="831" y="1271"/>
                  </a:lnTo>
                  <a:lnTo>
                    <a:pt x="831" y="1271"/>
                  </a:lnTo>
                  <a:lnTo>
                    <a:pt x="831" y="1271"/>
                  </a:lnTo>
                  <a:lnTo>
                    <a:pt x="831" y="1273"/>
                  </a:lnTo>
                  <a:lnTo>
                    <a:pt x="833" y="1273"/>
                  </a:lnTo>
                  <a:lnTo>
                    <a:pt x="833" y="1276"/>
                  </a:lnTo>
                  <a:lnTo>
                    <a:pt x="833" y="1278"/>
                  </a:lnTo>
                  <a:lnTo>
                    <a:pt x="833" y="1278"/>
                  </a:lnTo>
                  <a:lnTo>
                    <a:pt x="833" y="1278"/>
                  </a:lnTo>
                  <a:lnTo>
                    <a:pt x="833" y="1281"/>
                  </a:lnTo>
                  <a:lnTo>
                    <a:pt x="833" y="1281"/>
                  </a:lnTo>
                  <a:lnTo>
                    <a:pt x="833" y="1283"/>
                  </a:lnTo>
                  <a:lnTo>
                    <a:pt x="836" y="1283"/>
                  </a:lnTo>
                  <a:lnTo>
                    <a:pt x="836" y="1283"/>
                  </a:lnTo>
                  <a:lnTo>
                    <a:pt x="838" y="1281"/>
                  </a:lnTo>
                  <a:lnTo>
                    <a:pt x="836" y="1281"/>
                  </a:lnTo>
                  <a:lnTo>
                    <a:pt x="836" y="1281"/>
                  </a:lnTo>
                  <a:lnTo>
                    <a:pt x="836" y="1281"/>
                  </a:lnTo>
                  <a:lnTo>
                    <a:pt x="836" y="1281"/>
                  </a:lnTo>
                  <a:lnTo>
                    <a:pt x="836" y="1281"/>
                  </a:lnTo>
                  <a:lnTo>
                    <a:pt x="838" y="1278"/>
                  </a:lnTo>
                  <a:lnTo>
                    <a:pt x="838" y="1271"/>
                  </a:lnTo>
                  <a:lnTo>
                    <a:pt x="838" y="1269"/>
                  </a:lnTo>
                  <a:lnTo>
                    <a:pt x="838" y="1269"/>
                  </a:lnTo>
                  <a:lnTo>
                    <a:pt x="836" y="1264"/>
                  </a:lnTo>
                  <a:lnTo>
                    <a:pt x="838" y="1264"/>
                  </a:lnTo>
                  <a:lnTo>
                    <a:pt x="838" y="1264"/>
                  </a:lnTo>
                  <a:lnTo>
                    <a:pt x="841" y="1264"/>
                  </a:lnTo>
                  <a:lnTo>
                    <a:pt x="841" y="1264"/>
                  </a:lnTo>
                  <a:lnTo>
                    <a:pt x="843" y="1266"/>
                  </a:lnTo>
                  <a:lnTo>
                    <a:pt x="843" y="1266"/>
                  </a:lnTo>
                  <a:lnTo>
                    <a:pt x="843" y="1269"/>
                  </a:lnTo>
                  <a:lnTo>
                    <a:pt x="843" y="1269"/>
                  </a:lnTo>
                  <a:lnTo>
                    <a:pt x="843" y="1269"/>
                  </a:lnTo>
                  <a:lnTo>
                    <a:pt x="843" y="1271"/>
                  </a:lnTo>
                  <a:lnTo>
                    <a:pt x="843" y="1271"/>
                  </a:lnTo>
                  <a:lnTo>
                    <a:pt x="843" y="1271"/>
                  </a:lnTo>
                  <a:lnTo>
                    <a:pt x="843" y="1276"/>
                  </a:lnTo>
                  <a:lnTo>
                    <a:pt x="843" y="1278"/>
                  </a:lnTo>
                  <a:lnTo>
                    <a:pt x="843" y="1278"/>
                  </a:lnTo>
                  <a:lnTo>
                    <a:pt x="841" y="1278"/>
                  </a:lnTo>
                  <a:lnTo>
                    <a:pt x="841" y="1281"/>
                  </a:lnTo>
                  <a:lnTo>
                    <a:pt x="843" y="1283"/>
                  </a:lnTo>
                  <a:lnTo>
                    <a:pt x="841" y="1283"/>
                  </a:lnTo>
                  <a:lnTo>
                    <a:pt x="841" y="1283"/>
                  </a:lnTo>
                  <a:lnTo>
                    <a:pt x="843" y="1285"/>
                  </a:lnTo>
                  <a:lnTo>
                    <a:pt x="848" y="1283"/>
                  </a:lnTo>
                  <a:lnTo>
                    <a:pt x="848" y="1283"/>
                  </a:lnTo>
                  <a:lnTo>
                    <a:pt x="850" y="1281"/>
                  </a:lnTo>
                  <a:lnTo>
                    <a:pt x="850" y="1281"/>
                  </a:lnTo>
                  <a:lnTo>
                    <a:pt x="850" y="1278"/>
                  </a:lnTo>
                  <a:lnTo>
                    <a:pt x="852" y="1278"/>
                  </a:lnTo>
                  <a:lnTo>
                    <a:pt x="852" y="1276"/>
                  </a:lnTo>
                  <a:lnTo>
                    <a:pt x="852" y="1273"/>
                  </a:lnTo>
                  <a:lnTo>
                    <a:pt x="852" y="1273"/>
                  </a:lnTo>
                  <a:lnTo>
                    <a:pt x="852" y="1271"/>
                  </a:lnTo>
                  <a:lnTo>
                    <a:pt x="852" y="1269"/>
                  </a:lnTo>
                  <a:lnTo>
                    <a:pt x="852" y="1269"/>
                  </a:lnTo>
                  <a:lnTo>
                    <a:pt x="852" y="1266"/>
                  </a:lnTo>
                  <a:lnTo>
                    <a:pt x="852" y="1266"/>
                  </a:lnTo>
                  <a:lnTo>
                    <a:pt x="848" y="1262"/>
                  </a:lnTo>
                  <a:lnTo>
                    <a:pt x="848" y="1262"/>
                  </a:lnTo>
                  <a:lnTo>
                    <a:pt x="843" y="1259"/>
                  </a:lnTo>
                  <a:lnTo>
                    <a:pt x="843" y="1257"/>
                  </a:lnTo>
                  <a:lnTo>
                    <a:pt x="843" y="1257"/>
                  </a:lnTo>
                  <a:lnTo>
                    <a:pt x="843" y="1259"/>
                  </a:lnTo>
                  <a:lnTo>
                    <a:pt x="843" y="1259"/>
                  </a:lnTo>
                  <a:lnTo>
                    <a:pt x="843" y="1259"/>
                  </a:lnTo>
                  <a:lnTo>
                    <a:pt x="841" y="1259"/>
                  </a:lnTo>
                  <a:lnTo>
                    <a:pt x="841" y="1259"/>
                  </a:lnTo>
                  <a:lnTo>
                    <a:pt x="841" y="1257"/>
                  </a:lnTo>
                  <a:lnTo>
                    <a:pt x="841" y="1257"/>
                  </a:lnTo>
                  <a:lnTo>
                    <a:pt x="838" y="1257"/>
                  </a:lnTo>
                  <a:lnTo>
                    <a:pt x="838" y="1257"/>
                  </a:lnTo>
                  <a:lnTo>
                    <a:pt x="836" y="1259"/>
                  </a:lnTo>
                  <a:lnTo>
                    <a:pt x="836" y="1259"/>
                  </a:lnTo>
                  <a:lnTo>
                    <a:pt x="836" y="1259"/>
                  </a:lnTo>
                  <a:lnTo>
                    <a:pt x="836" y="1259"/>
                  </a:lnTo>
                  <a:lnTo>
                    <a:pt x="833" y="1259"/>
                  </a:lnTo>
                  <a:lnTo>
                    <a:pt x="833" y="1262"/>
                  </a:lnTo>
                  <a:lnTo>
                    <a:pt x="833" y="1266"/>
                  </a:lnTo>
                  <a:lnTo>
                    <a:pt x="833" y="1266"/>
                  </a:lnTo>
                  <a:lnTo>
                    <a:pt x="833" y="1266"/>
                  </a:lnTo>
                  <a:lnTo>
                    <a:pt x="833" y="1269"/>
                  </a:lnTo>
                  <a:lnTo>
                    <a:pt x="831" y="1269"/>
                  </a:lnTo>
                  <a:close/>
                  <a:moveTo>
                    <a:pt x="966" y="1224"/>
                  </a:moveTo>
                  <a:lnTo>
                    <a:pt x="964" y="1224"/>
                  </a:lnTo>
                  <a:lnTo>
                    <a:pt x="964" y="1224"/>
                  </a:lnTo>
                  <a:lnTo>
                    <a:pt x="961" y="1226"/>
                  </a:lnTo>
                  <a:lnTo>
                    <a:pt x="961" y="1226"/>
                  </a:lnTo>
                  <a:lnTo>
                    <a:pt x="961" y="1226"/>
                  </a:lnTo>
                  <a:lnTo>
                    <a:pt x="961" y="1229"/>
                  </a:lnTo>
                  <a:lnTo>
                    <a:pt x="961" y="1229"/>
                  </a:lnTo>
                  <a:lnTo>
                    <a:pt x="961" y="1229"/>
                  </a:lnTo>
                  <a:lnTo>
                    <a:pt x="964" y="1229"/>
                  </a:lnTo>
                  <a:lnTo>
                    <a:pt x="964" y="1229"/>
                  </a:lnTo>
                  <a:lnTo>
                    <a:pt x="968" y="1226"/>
                  </a:lnTo>
                  <a:lnTo>
                    <a:pt x="968" y="1226"/>
                  </a:lnTo>
                  <a:lnTo>
                    <a:pt x="966" y="1224"/>
                  </a:lnTo>
                  <a:close/>
                  <a:moveTo>
                    <a:pt x="952" y="871"/>
                  </a:moveTo>
                  <a:lnTo>
                    <a:pt x="952" y="871"/>
                  </a:lnTo>
                  <a:lnTo>
                    <a:pt x="952" y="871"/>
                  </a:lnTo>
                  <a:lnTo>
                    <a:pt x="952" y="871"/>
                  </a:lnTo>
                  <a:lnTo>
                    <a:pt x="952" y="871"/>
                  </a:lnTo>
                  <a:lnTo>
                    <a:pt x="954" y="873"/>
                  </a:lnTo>
                  <a:lnTo>
                    <a:pt x="954" y="873"/>
                  </a:lnTo>
                  <a:lnTo>
                    <a:pt x="954" y="873"/>
                  </a:lnTo>
                  <a:lnTo>
                    <a:pt x="954" y="871"/>
                  </a:lnTo>
                  <a:lnTo>
                    <a:pt x="954" y="869"/>
                  </a:lnTo>
                  <a:lnTo>
                    <a:pt x="954" y="866"/>
                  </a:lnTo>
                  <a:lnTo>
                    <a:pt x="952" y="866"/>
                  </a:lnTo>
                  <a:lnTo>
                    <a:pt x="952" y="866"/>
                  </a:lnTo>
                  <a:lnTo>
                    <a:pt x="952" y="866"/>
                  </a:lnTo>
                  <a:lnTo>
                    <a:pt x="952" y="866"/>
                  </a:lnTo>
                  <a:lnTo>
                    <a:pt x="952" y="866"/>
                  </a:lnTo>
                  <a:lnTo>
                    <a:pt x="942" y="864"/>
                  </a:lnTo>
                  <a:lnTo>
                    <a:pt x="933" y="862"/>
                  </a:lnTo>
                  <a:lnTo>
                    <a:pt x="923" y="862"/>
                  </a:lnTo>
                  <a:lnTo>
                    <a:pt x="919" y="862"/>
                  </a:lnTo>
                  <a:lnTo>
                    <a:pt x="914" y="864"/>
                  </a:lnTo>
                  <a:lnTo>
                    <a:pt x="912" y="862"/>
                  </a:lnTo>
                  <a:lnTo>
                    <a:pt x="907" y="864"/>
                  </a:lnTo>
                  <a:lnTo>
                    <a:pt x="907" y="866"/>
                  </a:lnTo>
                  <a:lnTo>
                    <a:pt x="907" y="866"/>
                  </a:lnTo>
                  <a:lnTo>
                    <a:pt x="904" y="866"/>
                  </a:lnTo>
                  <a:lnTo>
                    <a:pt x="904" y="866"/>
                  </a:lnTo>
                  <a:lnTo>
                    <a:pt x="904" y="866"/>
                  </a:lnTo>
                  <a:lnTo>
                    <a:pt x="904" y="869"/>
                  </a:lnTo>
                  <a:lnTo>
                    <a:pt x="904" y="869"/>
                  </a:lnTo>
                  <a:lnTo>
                    <a:pt x="904" y="869"/>
                  </a:lnTo>
                  <a:lnTo>
                    <a:pt x="904" y="871"/>
                  </a:lnTo>
                  <a:lnTo>
                    <a:pt x="900" y="871"/>
                  </a:lnTo>
                  <a:lnTo>
                    <a:pt x="900" y="871"/>
                  </a:lnTo>
                  <a:lnTo>
                    <a:pt x="900" y="871"/>
                  </a:lnTo>
                  <a:lnTo>
                    <a:pt x="900" y="869"/>
                  </a:lnTo>
                  <a:lnTo>
                    <a:pt x="900" y="866"/>
                  </a:lnTo>
                  <a:lnTo>
                    <a:pt x="900" y="864"/>
                  </a:lnTo>
                  <a:lnTo>
                    <a:pt x="897" y="862"/>
                  </a:lnTo>
                  <a:lnTo>
                    <a:pt x="895" y="862"/>
                  </a:lnTo>
                  <a:lnTo>
                    <a:pt x="893" y="862"/>
                  </a:lnTo>
                  <a:lnTo>
                    <a:pt x="890" y="859"/>
                  </a:lnTo>
                  <a:lnTo>
                    <a:pt x="890" y="859"/>
                  </a:lnTo>
                  <a:lnTo>
                    <a:pt x="888" y="859"/>
                  </a:lnTo>
                  <a:lnTo>
                    <a:pt x="888" y="859"/>
                  </a:lnTo>
                  <a:lnTo>
                    <a:pt x="888" y="859"/>
                  </a:lnTo>
                  <a:lnTo>
                    <a:pt x="888" y="859"/>
                  </a:lnTo>
                  <a:lnTo>
                    <a:pt x="888" y="857"/>
                  </a:lnTo>
                  <a:lnTo>
                    <a:pt x="885" y="857"/>
                  </a:lnTo>
                  <a:lnTo>
                    <a:pt x="885" y="857"/>
                  </a:lnTo>
                  <a:lnTo>
                    <a:pt x="881" y="855"/>
                  </a:lnTo>
                  <a:lnTo>
                    <a:pt x="874" y="852"/>
                  </a:lnTo>
                  <a:lnTo>
                    <a:pt x="869" y="855"/>
                  </a:lnTo>
                  <a:lnTo>
                    <a:pt x="864" y="855"/>
                  </a:lnTo>
                  <a:lnTo>
                    <a:pt x="862" y="855"/>
                  </a:lnTo>
                  <a:lnTo>
                    <a:pt x="862" y="857"/>
                  </a:lnTo>
                  <a:lnTo>
                    <a:pt x="862" y="859"/>
                  </a:lnTo>
                  <a:lnTo>
                    <a:pt x="862" y="859"/>
                  </a:lnTo>
                  <a:lnTo>
                    <a:pt x="862" y="862"/>
                  </a:lnTo>
                  <a:lnTo>
                    <a:pt x="862" y="862"/>
                  </a:lnTo>
                  <a:lnTo>
                    <a:pt x="862" y="864"/>
                  </a:lnTo>
                  <a:lnTo>
                    <a:pt x="862" y="864"/>
                  </a:lnTo>
                  <a:lnTo>
                    <a:pt x="859" y="862"/>
                  </a:lnTo>
                  <a:lnTo>
                    <a:pt x="859" y="859"/>
                  </a:lnTo>
                  <a:lnTo>
                    <a:pt x="857" y="857"/>
                  </a:lnTo>
                  <a:lnTo>
                    <a:pt x="845" y="859"/>
                  </a:lnTo>
                  <a:lnTo>
                    <a:pt x="845" y="859"/>
                  </a:lnTo>
                  <a:lnTo>
                    <a:pt x="845" y="862"/>
                  </a:lnTo>
                  <a:lnTo>
                    <a:pt x="845" y="862"/>
                  </a:lnTo>
                  <a:lnTo>
                    <a:pt x="845" y="862"/>
                  </a:lnTo>
                  <a:lnTo>
                    <a:pt x="843" y="862"/>
                  </a:lnTo>
                  <a:lnTo>
                    <a:pt x="838" y="864"/>
                  </a:lnTo>
                  <a:lnTo>
                    <a:pt x="838" y="864"/>
                  </a:lnTo>
                  <a:lnTo>
                    <a:pt x="836" y="864"/>
                  </a:lnTo>
                  <a:lnTo>
                    <a:pt x="836" y="866"/>
                  </a:lnTo>
                  <a:lnTo>
                    <a:pt x="833" y="866"/>
                  </a:lnTo>
                  <a:lnTo>
                    <a:pt x="831" y="869"/>
                  </a:lnTo>
                  <a:lnTo>
                    <a:pt x="829" y="871"/>
                  </a:lnTo>
                  <a:lnTo>
                    <a:pt x="824" y="871"/>
                  </a:lnTo>
                  <a:lnTo>
                    <a:pt x="824" y="873"/>
                  </a:lnTo>
                  <a:lnTo>
                    <a:pt x="824" y="876"/>
                  </a:lnTo>
                  <a:lnTo>
                    <a:pt x="824" y="878"/>
                  </a:lnTo>
                  <a:lnTo>
                    <a:pt x="824" y="881"/>
                  </a:lnTo>
                  <a:lnTo>
                    <a:pt x="824" y="883"/>
                  </a:lnTo>
                  <a:lnTo>
                    <a:pt x="824" y="883"/>
                  </a:lnTo>
                  <a:lnTo>
                    <a:pt x="824" y="885"/>
                  </a:lnTo>
                  <a:lnTo>
                    <a:pt x="826" y="885"/>
                  </a:lnTo>
                  <a:lnTo>
                    <a:pt x="826" y="885"/>
                  </a:lnTo>
                  <a:lnTo>
                    <a:pt x="829" y="888"/>
                  </a:lnTo>
                  <a:lnTo>
                    <a:pt x="829" y="888"/>
                  </a:lnTo>
                  <a:lnTo>
                    <a:pt x="829" y="888"/>
                  </a:lnTo>
                  <a:lnTo>
                    <a:pt x="829" y="885"/>
                  </a:lnTo>
                  <a:lnTo>
                    <a:pt x="829" y="885"/>
                  </a:lnTo>
                  <a:lnTo>
                    <a:pt x="831" y="885"/>
                  </a:lnTo>
                  <a:lnTo>
                    <a:pt x="831" y="885"/>
                  </a:lnTo>
                  <a:lnTo>
                    <a:pt x="831" y="885"/>
                  </a:lnTo>
                  <a:lnTo>
                    <a:pt x="833" y="885"/>
                  </a:lnTo>
                  <a:lnTo>
                    <a:pt x="833" y="885"/>
                  </a:lnTo>
                  <a:lnTo>
                    <a:pt x="833" y="888"/>
                  </a:lnTo>
                  <a:lnTo>
                    <a:pt x="829" y="888"/>
                  </a:lnTo>
                  <a:lnTo>
                    <a:pt x="829" y="890"/>
                  </a:lnTo>
                  <a:lnTo>
                    <a:pt x="831" y="892"/>
                  </a:lnTo>
                  <a:lnTo>
                    <a:pt x="831" y="892"/>
                  </a:lnTo>
                  <a:lnTo>
                    <a:pt x="833" y="895"/>
                  </a:lnTo>
                  <a:lnTo>
                    <a:pt x="833" y="895"/>
                  </a:lnTo>
                  <a:lnTo>
                    <a:pt x="836" y="897"/>
                  </a:lnTo>
                  <a:lnTo>
                    <a:pt x="836" y="897"/>
                  </a:lnTo>
                  <a:lnTo>
                    <a:pt x="838" y="899"/>
                  </a:lnTo>
                  <a:lnTo>
                    <a:pt x="841" y="899"/>
                  </a:lnTo>
                  <a:lnTo>
                    <a:pt x="843" y="902"/>
                  </a:lnTo>
                  <a:lnTo>
                    <a:pt x="838" y="902"/>
                  </a:lnTo>
                  <a:lnTo>
                    <a:pt x="833" y="902"/>
                  </a:lnTo>
                  <a:lnTo>
                    <a:pt x="831" y="899"/>
                  </a:lnTo>
                  <a:lnTo>
                    <a:pt x="826" y="895"/>
                  </a:lnTo>
                  <a:lnTo>
                    <a:pt x="826" y="892"/>
                  </a:lnTo>
                  <a:lnTo>
                    <a:pt x="824" y="892"/>
                  </a:lnTo>
                  <a:lnTo>
                    <a:pt x="824" y="895"/>
                  </a:lnTo>
                  <a:lnTo>
                    <a:pt x="824" y="895"/>
                  </a:lnTo>
                  <a:lnTo>
                    <a:pt x="824" y="895"/>
                  </a:lnTo>
                  <a:lnTo>
                    <a:pt x="822" y="892"/>
                  </a:lnTo>
                  <a:lnTo>
                    <a:pt x="822" y="892"/>
                  </a:lnTo>
                  <a:lnTo>
                    <a:pt x="822" y="892"/>
                  </a:lnTo>
                  <a:lnTo>
                    <a:pt x="822" y="892"/>
                  </a:lnTo>
                  <a:lnTo>
                    <a:pt x="822" y="892"/>
                  </a:lnTo>
                  <a:lnTo>
                    <a:pt x="817" y="897"/>
                  </a:lnTo>
                  <a:lnTo>
                    <a:pt x="817" y="897"/>
                  </a:lnTo>
                  <a:lnTo>
                    <a:pt x="815" y="897"/>
                  </a:lnTo>
                  <a:lnTo>
                    <a:pt x="815" y="897"/>
                  </a:lnTo>
                  <a:lnTo>
                    <a:pt x="817" y="899"/>
                  </a:lnTo>
                  <a:lnTo>
                    <a:pt x="817" y="899"/>
                  </a:lnTo>
                  <a:lnTo>
                    <a:pt x="815" y="899"/>
                  </a:lnTo>
                  <a:lnTo>
                    <a:pt x="815" y="899"/>
                  </a:lnTo>
                  <a:lnTo>
                    <a:pt x="815" y="899"/>
                  </a:lnTo>
                  <a:lnTo>
                    <a:pt x="815" y="902"/>
                  </a:lnTo>
                  <a:lnTo>
                    <a:pt x="815" y="902"/>
                  </a:lnTo>
                  <a:lnTo>
                    <a:pt x="815" y="904"/>
                  </a:lnTo>
                  <a:lnTo>
                    <a:pt x="817" y="907"/>
                  </a:lnTo>
                  <a:lnTo>
                    <a:pt x="817" y="907"/>
                  </a:lnTo>
                  <a:lnTo>
                    <a:pt x="819" y="909"/>
                  </a:lnTo>
                  <a:lnTo>
                    <a:pt x="819" y="909"/>
                  </a:lnTo>
                  <a:lnTo>
                    <a:pt x="819" y="911"/>
                  </a:lnTo>
                  <a:lnTo>
                    <a:pt x="819" y="911"/>
                  </a:lnTo>
                  <a:lnTo>
                    <a:pt x="819" y="909"/>
                  </a:lnTo>
                  <a:lnTo>
                    <a:pt x="819" y="909"/>
                  </a:lnTo>
                  <a:lnTo>
                    <a:pt x="817" y="909"/>
                  </a:lnTo>
                  <a:lnTo>
                    <a:pt x="817" y="909"/>
                  </a:lnTo>
                  <a:lnTo>
                    <a:pt x="817" y="909"/>
                  </a:lnTo>
                  <a:lnTo>
                    <a:pt x="817" y="911"/>
                  </a:lnTo>
                  <a:lnTo>
                    <a:pt x="817" y="911"/>
                  </a:lnTo>
                  <a:lnTo>
                    <a:pt x="817" y="911"/>
                  </a:lnTo>
                  <a:lnTo>
                    <a:pt x="817" y="911"/>
                  </a:lnTo>
                  <a:lnTo>
                    <a:pt x="817" y="911"/>
                  </a:lnTo>
                  <a:lnTo>
                    <a:pt x="815" y="911"/>
                  </a:lnTo>
                  <a:lnTo>
                    <a:pt x="817" y="914"/>
                  </a:lnTo>
                  <a:lnTo>
                    <a:pt x="817" y="914"/>
                  </a:lnTo>
                  <a:lnTo>
                    <a:pt x="817" y="916"/>
                  </a:lnTo>
                  <a:lnTo>
                    <a:pt x="817" y="916"/>
                  </a:lnTo>
                  <a:lnTo>
                    <a:pt x="817" y="916"/>
                  </a:lnTo>
                  <a:lnTo>
                    <a:pt x="817" y="916"/>
                  </a:lnTo>
                  <a:lnTo>
                    <a:pt x="817" y="918"/>
                  </a:lnTo>
                  <a:lnTo>
                    <a:pt x="817" y="918"/>
                  </a:lnTo>
                  <a:lnTo>
                    <a:pt x="817" y="921"/>
                  </a:lnTo>
                  <a:lnTo>
                    <a:pt x="817" y="923"/>
                  </a:lnTo>
                  <a:lnTo>
                    <a:pt x="819" y="926"/>
                  </a:lnTo>
                  <a:lnTo>
                    <a:pt x="819" y="926"/>
                  </a:lnTo>
                  <a:lnTo>
                    <a:pt x="819" y="926"/>
                  </a:lnTo>
                  <a:lnTo>
                    <a:pt x="819" y="928"/>
                  </a:lnTo>
                  <a:lnTo>
                    <a:pt x="819" y="930"/>
                  </a:lnTo>
                  <a:lnTo>
                    <a:pt x="819" y="930"/>
                  </a:lnTo>
                  <a:lnTo>
                    <a:pt x="819" y="930"/>
                  </a:lnTo>
                  <a:lnTo>
                    <a:pt x="819" y="930"/>
                  </a:lnTo>
                  <a:lnTo>
                    <a:pt x="819" y="933"/>
                  </a:lnTo>
                  <a:lnTo>
                    <a:pt x="819" y="933"/>
                  </a:lnTo>
                  <a:lnTo>
                    <a:pt x="819" y="933"/>
                  </a:lnTo>
                  <a:lnTo>
                    <a:pt x="819" y="933"/>
                  </a:lnTo>
                  <a:lnTo>
                    <a:pt x="819" y="935"/>
                  </a:lnTo>
                  <a:lnTo>
                    <a:pt x="819" y="935"/>
                  </a:lnTo>
                  <a:lnTo>
                    <a:pt x="819" y="935"/>
                  </a:lnTo>
                  <a:lnTo>
                    <a:pt x="819" y="937"/>
                  </a:lnTo>
                  <a:lnTo>
                    <a:pt x="822" y="937"/>
                  </a:lnTo>
                  <a:lnTo>
                    <a:pt x="822" y="937"/>
                  </a:lnTo>
                  <a:lnTo>
                    <a:pt x="822" y="940"/>
                  </a:lnTo>
                  <a:lnTo>
                    <a:pt x="822" y="940"/>
                  </a:lnTo>
                  <a:lnTo>
                    <a:pt x="822" y="940"/>
                  </a:lnTo>
                  <a:lnTo>
                    <a:pt x="822" y="940"/>
                  </a:lnTo>
                  <a:lnTo>
                    <a:pt x="822" y="940"/>
                  </a:lnTo>
                  <a:lnTo>
                    <a:pt x="822" y="942"/>
                  </a:lnTo>
                  <a:lnTo>
                    <a:pt x="822" y="944"/>
                  </a:lnTo>
                  <a:lnTo>
                    <a:pt x="822" y="947"/>
                  </a:lnTo>
                  <a:lnTo>
                    <a:pt x="822" y="947"/>
                  </a:lnTo>
                  <a:lnTo>
                    <a:pt x="822" y="947"/>
                  </a:lnTo>
                  <a:lnTo>
                    <a:pt x="822" y="947"/>
                  </a:lnTo>
                  <a:lnTo>
                    <a:pt x="824" y="949"/>
                  </a:lnTo>
                  <a:lnTo>
                    <a:pt x="824" y="949"/>
                  </a:lnTo>
                  <a:lnTo>
                    <a:pt x="824" y="949"/>
                  </a:lnTo>
                  <a:lnTo>
                    <a:pt x="824" y="949"/>
                  </a:lnTo>
                  <a:lnTo>
                    <a:pt x="822" y="949"/>
                  </a:lnTo>
                  <a:lnTo>
                    <a:pt x="819" y="949"/>
                  </a:lnTo>
                  <a:lnTo>
                    <a:pt x="819" y="952"/>
                  </a:lnTo>
                  <a:lnTo>
                    <a:pt x="819" y="954"/>
                  </a:lnTo>
                  <a:lnTo>
                    <a:pt x="819" y="954"/>
                  </a:lnTo>
                  <a:lnTo>
                    <a:pt x="819" y="954"/>
                  </a:lnTo>
                  <a:lnTo>
                    <a:pt x="819" y="956"/>
                  </a:lnTo>
                  <a:lnTo>
                    <a:pt x="822" y="956"/>
                  </a:lnTo>
                  <a:lnTo>
                    <a:pt x="819" y="959"/>
                  </a:lnTo>
                  <a:lnTo>
                    <a:pt x="819" y="959"/>
                  </a:lnTo>
                  <a:lnTo>
                    <a:pt x="819" y="959"/>
                  </a:lnTo>
                  <a:lnTo>
                    <a:pt x="819" y="961"/>
                  </a:lnTo>
                  <a:lnTo>
                    <a:pt x="819" y="961"/>
                  </a:lnTo>
                  <a:lnTo>
                    <a:pt x="819" y="961"/>
                  </a:lnTo>
                  <a:lnTo>
                    <a:pt x="819" y="963"/>
                  </a:lnTo>
                  <a:lnTo>
                    <a:pt x="822" y="963"/>
                  </a:lnTo>
                  <a:lnTo>
                    <a:pt x="822" y="963"/>
                  </a:lnTo>
                  <a:lnTo>
                    <a:pt x="822" y="966"/>
                  </a:lnTo>
                  <a:lnTo>
                    <a:pt x="822" y="966"/>
                  </a:lnTo>
                  <a:lnTo>
                    <a:pt x="822" y="966"/>
                  </a:lnTo>
                  <a:lnTo>
                    <a:pt x="822" y="968"/>
                  </a:lnTo>
                  <a:lnTo>
                    <a:pt x="822" y="970"/>
                  </a:lnTo>
                  <a:lnTo>
                    <a:pt x="822" y="973"/>
                  </a:lnTo>
                  <a:lnTo>
                    <a:pt x="822" y="975"/>
                  </a:lnTo>
                  <a:lnTo>
                    <a:pt x="822" y="978"/>
                  </a:lnTo>
                  <a:lnTo>
                    <a:pt x="822" y="980"/>
                  </a:lnTo>
                  <a:lnTo>
                    <a:pt x="824" y="980"/>
                  </a:lnTo>
                  <a:lnTo>
                    <a:pt x="824" y="980"/>
                  </a:lnTo>
                  <a:lnTo>
                    <a:pt x="824" y="980"/>
                  </a:lnTo>
                  <a:lnTo>
                    <a:pt x="824" y="980"/>
                  </a:lnTo>
                  <a:lnTo>
                    <a:pt x="826" y="982"/>
                  </a:lnTo>
                  <a:lnTo>
                    <a:pt x="826" y="985"/>
                  </a:lnTo>
                  <a:lnTo>
                    <a:pt x="824" y="982"/>
                  </a:lnTo>
                  <a:lnTo>
                    <a:pt x="824" y="982"/>
                  </a:lnTo>
                  <a:lnTo>
                    <a:pt x="824" y="985"/>
                  </a:lnTo>
                  <a:lnTo>
                    <a:pt x="824" y="985"/>
                  </a:lnTo>
                  <a:lnTo>
                    <a:pt x="824" y="985"/>
                  </a:lnTo>
                  <a:lnTo>
                    <a:pt x="824" y="987"/>
                  </a:lnTo>
                  <a:lnTo>
                    <a:pt x="826" y="987"/>
                  </a:lnTo>
                  <a:lnTo>
                    <a:pt x="829" y="987"/>
                  </a:lnTo>
                  <a:lnTo>
                    <a:pt x="829" y="989"/>
                  </a:lnTo>
                  <a:lnTo>
                    <a:pt x="829" y="989"/>
                  </a:lnTo>
                  <a:lnTo>
                    <a:pt x="829" y="989"/>
                  </a:lnTo>
                  <a:lnTo>
                    <a:pt x="829" y="989"/>
                  </a:lnTo>
                  <a:lnTo>
                    <a:pt x="831" y="992"/>
                  </a:lnTo>
                  <a:lnTo>
                    <a:pt x="831" y="992"/>
                  </a:lnTo>
                  <a:lnTo>
                    <a:pt x="831" y="994"/>
                  </a:lnTo>
                  <a:lnTo>
                    <a:pt x="833" y="994"/>
                  </a:lnTo>
                  <a:lnTo>
                    <a:pt x="831" y="994"/>
                  </a:lnTo>
                  <a:lnTo>
                    <a:pt x="831" y="997"/>
                  </a:lnTo>
                  <a:lnTo>
                    <a:pt x="831" y="997"/>
                  </a:lnTo>
                  <a:lnTo>
                    <a:pt x="831" y="997"/>
                  </a:lnTo>
                  <a:lnTo>
                    <a:pt x="831" y="997"/>
                  </a:lnTo>
                  <a:lnTo>
                    <a:pt x="831" y="997"/>
                  </a:lnTo>
                  <a:lnTo>
                    <a:pt x="833" y="997"/>
                  </a:lnTo>
                  <a:lnTo>
                    <a:pt x="833" y="999"/>
                  </a:lnTo>
                  <a:lnTo>
                    <a:pt x="833" y="999"/>
                  </a:lnTo>
                  <a:lnTo>
                    <a:pt x="833" y="999"/>
                  </a:lnTo>
                  <a:lnTo>
                    <a:pt x="833" y="1001"/>
                  </a:lnTo>
                  <a:lnTo>
                    <a:pt x="833" y="1001"/>
                  </a:lnTo>
                  <a:lnTo>
                    <a:pt x="836" y="1001"/>
                  </a:lnTo>
                  <a:lnTo>
                    <a:pt x="836" y="1001"/>
                  </a:lnTo>
                  <a:lnTo>
                    <a:pt x="836" y="1001"/>
                  </a:lnTo>
                  <a:lnTo>
                    <a:pt x="838" y="1004"/>
                  </a:lnTo>
                  <a:lnTo>
                    <a:pt x="838" y="1006"/>
                  </a:lnTo>
                  <a:lnTo>
                    <a:pt x="838" y="1006"/>
                  </a:lnTo>
                  <a:lnTo>
                    <a:pt x="838" y="1008"/>
                  </a:lnTo>
                  <a:lnTo>
                    <a:pt x="838" y="1008"/>
                  </a:lnTo>
                  <a:lnTo>
                    <a:pt x="836" y="1008"/>
                  </a:lnTo>
                  <a:lnTo>
                    <a:pt x="838" y="1008"/>
                  </a:lnTo>
                  <a:lnTo>
                    <a:pt x="838" y="1008"/>
                  </a:lnTo>
                  <a:lnTo>
                    <a:pt x="836" y="1008"/>
                  </a:lnTo>
                  <a:lnTo>
                    <a:pt x="836" y="1008"/>
                  </a:lnTo>
                  <a:lnTo>
                    <a:pt x="836" y="1011"/>
                  </a:lnTo>
                  <a:lnTo>
                    <a:pt x="836" y="1011"/>
                  </a:lnTo>
                  <a:lnTo>
                    <a:pt x="836" y="1013"/>
                  </a:lnTo>
                  <a:lnTo>
                    <a:pt x="838" y="1013"/>
                  </a:lnTo>
                  <a:lnTo>
                    <a:pt x="838" y="1015"/>
                  </a:lnTo>
                  <a:lnTo>
                    <a:pt x="838" y="1015"/>
                  </a:lnTo>
                  <a:lnTo>
                    <a:pt x="838" y="1015"/>
                  </a:lnTo>
                  <a:lnTo>
                    <a:pt x="838" y="1018"/>
                  </a:lnTo>
                  <a:lnTo>
                    <a:pt x="838" y="1020"/>
                  </a:lnTo>
                  <a:lnTo>
                    <a:pt x="838" y="1020"/>
                  </a:lnTo>
                  <a:lnTo>
                    <a:pt x="838" y="1023"/>
                  </a:lnTo>
                  <a:lnTo>
                    <a:pt x="838" y="1023"/>
                  </a:lnTo>
                  <a:lnTo>
                    <a:pt x="838" y="1023"/>
                  </a:lnTo>
                  <a:lnTo>
                    <a:pt x="838" y="1023"/>
                  </a:lnTo>
                  <a:lnTo>
                    <a:pt x="838" y="1025"/>
                  </a:lnTo>
                  <a:lnTo>
                    <a:pt x="838" y="1025"/>
                  </a:lnTo>
                  <a:lnTo>
                    <a:pt x="838" y="1027"/>
                  </a:lnTo>
                  <a:lnTo>
                    <a:pt x="838" y="1027"/>
                  </a:lnTo>
                  <a:lnTo>
                    <a:pt x="838" y="1030"/>
                  </a:lnTo>
                  <a:lnTo>
                    <a:pt x="838" y="1030"/>
                  </a:lnTo>
                  <a:lnTo>
                    <a:pt x="838" y="1030"/>
                  </a:lnTo>
                  <a:lnTo>
                    <a:pt x="838" y="1032"/>
                  </a:lnTo>
                  <a:lnTo>
                    <a:pt x="841" y="1032"/>
                  </a:lnTo>
                  <a:lnTo>
                    <a:pt x="841" y="1034"/>
                  </a:lnTo>
                  <a:lnTo>
                    <a:pt x="841" y="1034"/>
                  </a:lnTo>
                  <a:lnTo>
                    <a:pt x="841" y="1034"/>
                  </a:lnTo>
                  <a:lnTo>
                    <a:pt x="850" y="1032"/>
                  </a:lnTo>
                  <a:lnTo>
                    <a:pt x="850" y="1032"/>
                  </a:lnTo>
                  <a:lnTo>
                    <a:pt x="843" y="1037"/>
                  </a:lnTo>
                  <a:lnTo>
                    <a:pt x="843" y="1037"/>
                  </a:lnTo>
                  <a:lnTo>
                    <a:pt x="841" y="1037"/>
                  </a:lnTo>
                  <a:lnTo>
                    <a:pt x="841" y="1037"/>
                  </a:lnTo>
                  <a:lnTo>
                    <a:pt x="838" y="1037"/>
                  </a:lnTo>
                  <a:lnTo>
                    <a:pt x="841" y="1039"/>
                  </a:lnTo>
                  <a:lnTo>
                    <a:pt x="843" y="1039"/>
                  </a:lnTo>
                  <a:lnTo>
                    <a:pt x="841" y="1042"/>
                  </a:lnTo>
                  <a:lnTo>
                    <a:pt x="841" y="1042"/>
                  </a:lnTo>
                  <a:lnTo>
                    <a:pt x="841" y="1042"/>
                  </a:lnTo>
                  <a:lnTo>
                    <a:pt x="841" y="1044"/>
                  </a:lnTo>
                  <a:lnTo>
                    <a:pt x="841" y="1044"/>
                  </a:lnTo>
                  <a:lnTo>
                    <a:pt x="841" y="1046"/>
                  </a:lnTo>
                  <a:lnTo>
                    <a:pt x="841" y="1046"/>
                  </a:lnTo>
                  <a:lnTo>
                    <a:pt x="841" y="1049"/>
                  </a:lnTo>
                  <a:lnTo>
                    <a:pt x="841" y="1049"/>
                  </a:lnTo>
                  <a:lnTo>
                    <a:pt x="843" y="1049"/>
                  </a:lnTo>
                  <a:lnTo>
                    <a:pt x="843" y="1049"/>
                  </a:lnTo>
                  <a:lnTo>
                    <a:pt x="841" y="1049"/>
                  </a:lnTo>
                  <a:lnTo>
                    <a:pt x="841" y="1051"/>
                  </a:lnTo>
                  <a:lnTo>
                    <a:pt x="843" y="1051"/>
                  </a:lnTo>
                  <a:lnTo>
                    <a:pt x="852" y="1046"/>
                  </a:lnTo>
                  <a:lnTo>
                    <a:pt x="857" y="1046"/>
                  </a:lnTo>
                  <a:lnTo>
                    <a:pt x="857" y="1044"/>
                  </a:lnTo>
                  <a:lnTo>
                    <a:pt x="857" y="1046"/>
                  </a:lnTo>
                  <a:lnTo>
                    <a:pt x="857" y="1044"/>
                  </a:lnTo>
                  <a:lnTo>
                    <a:pt x="864" y="1044"/>
                  </a:lnTo>
                  <a:lnTo>
                    <a:pt x="867" y="1046"/>
                  </a:lnTo>
                  <a:lnTo>
                    <a:pt x="869" y="1046"/>
                  </a:lnTo>
                  <a:lnTo>
                    <a:pt x="871" y="1046"/>
                  </a:lnTo>
                  <a:lnTo>
                    <a:pt x="871" y="1046"/>
                  </a:lnTo>
                  <a:lnTo>
                    <a:pt x="874" y="1046"/>
                  </a:lnTo>
                  <a:lnTo>
                    <a:pt x="874" y="1046"/>
                  </a:lnTo>
                  <a:lnTo>
                    <a:pt x="874" y="1046"/>
                  </a:lnTo>
                  <a:lnTo>
                    <a:pt x="874" y="1046"/>
                  </a:lnTo>
                  <a:lnTo>
                    <a:pt x="874" y="1046"/>
                  </a:lnTo>
                  <a:lnTo>
                    <a:pt x="874" y="1044"/>
                  </a:lnTo>
                  <a:lnTo>
                    <a:pt x="871" y="1044"/>
                  </a:lnTo>
                  <a:lnTo>
                    <a:pt x="874" y="1039"/>
                  </a:lnTo>
                  <a:lnTo>
                    <a:pt x="871" y="1039"/>
                  </a:lnTo>
                  <a:lnTo>
                    <a:pt x="871" y="1042"/>
                  </a:lnTo>
                  <a:lnTo>
                    <a:pt x="871" y="1042"/>
                  </a:lnTo>
                  <a:lnTo>
                    <a:pt x="871" y="1044"/>
                  </a:lnTo>
                  <a:lnTo>
                    <a:pt x="869" y="1044"/>
                  </a:lnTo>
                  <a:lnTo>
                    <a:pt x="869" y="1044"/>
                  </a:lnTo>
                  <a:lnTo>
                    <a:pt x="867" y="1044"/>
                  </a:lnTo>
                  <a:lnTo>
                    <a:pt x="867" y="1042"/>
                  </a:lnTo>
                  <a:lnTo>
                    <a:pt x="871" y="1039"/>
                  </a:lnTo>
                  <a:lnTo>
                    <a:pt x="871" y="1037"/>
                  </a:lnTo>
                  <a:lnTo>
                    <a:pt x="871" y="1037"/>
                  </a:lnTo>
                  <a:lnTo>
                    <a:pt x="871" y="1037"/>
                  </a:lnTo>
                  <a:lnTo>
                    <a:pt x="871" y="1037"/>
                  </a:lnTo>
                  <a:lnTo>
                    <a:pt x="871" y="1037"/>
                  </a:lnTo>
                  <a:lnTo>
                    <a:pt x="871" y="1037"/>
                  </a:lnTo>
                  <a:lnTo>
                    <a:pt x="871" y="1034"/>
                  </a:lnTo>
                  <a:lnTo>
                    <a:pt x="871" y="1034"/>
                  </a:lnTo>
                  <a:lnTo>
                    <a:pt x="871" y="1032"/>
                  </a:lnTo>
                  <a:lnTo>
                    <a:pt x="871" y="1032"/>
                  </a:lnTo>
                  <a:lnTo>
                    <a:pt x="871" y="1032"/>
                  </a:lnTo>
                  <a:lnTo>
                    <a:pt x="874" y="1027"/>
                  </a:lnTo>
                  <a:lnTo>
                    <a:pt x="874" y="1025"/>
                  </a:lnTo>
                  <a:lnTo>
                    <a:pt x="874" y="1025"/>
                  </a:lnTo>
                  <a:lnTo>
                    <a:pt x="874" y="1023"/>
                  </a:lnTo>
                  <a:lnTo>
                    <a:pt x="876" y="1023"/>
                  </a:lnTo>
                  <a:lnTo>
                    <a:pt x="876" y="1023"/>
                  </a:lnTo>
                  <a:lnTo>
                    <a:pt x="876" y="1020"/>
                  </a:lnTo>
                  <a:lnTo>
                    <a:pt x="876" y="1020"/>
                  </a:lnTo>
                  <a:lnTo>
                    <a:pt x="876" y="1018"/>
                  </a:lnTo>
                  <a:lnTo>
                    <a:pt x="878" y="1015"/>
                  </a:lnTo>
                  <a:lnTo>
                    <a:pt x="878" y="1015"/>
                  </a:lnTo>
                  <a:lnTo>
                    <a:pt x="881" y="1015"/>
                  </a:lnTo>
                  <a:lnTo>
                    <a:pt x="881" y="1013"/>
                  </a:lnTo>
                  <a:lnTo>
                    <a:pt x="883" y="1011"/>
                  </a:lnTo>
                  <a:lnTo>
                    <a:pt x="883" y="1008"/>
                  </a:lnTo>
                  <a:lnTo>
                    <a:pt x="883" y="1008"/>
                  </a:lnTo>
                  <a:lnTo>
                    <a:pt x="883" y="1006"/>
                  </a:lnTo>
                  <a:lnTo>
                    <a:pt x="883" y="1006"/>
                  </a:lnTo>
                  <a:lnTo>
                    <a:pt x="883" y="1006"/>
                  </a:lnTo>
                  <a:lnTo>
                    <a:pt x="885" y="1006"/>
                  </a:lnTo>
                  <a:lnTo>
                    <a:pt x="885" y="1006"/>
                  </a:lnTo>
                  <a:lnTo>
                    <a:pt x="885" y="1004"/>
                  </a:lnTo>
                  <a:lnTo>
                    <a:pt x="885" y="1004"/>
                  </a:lnTo>
                  <a:lnTo>
                    <a:pt x="885" y="1004"/>
                  </a:lnTo>
                  <a:lnTo>
                    <a:pt x="883" y="999"/>
                  </a:lnTo>
                  <a:lnTo>
                    <a:pt x="881" y="994"/>
                  </a:lnTo>
                  <a:lnTo>
                    <a:pt x="878" y="992"/>
                  </a:lnTo>
                  <a:lnTo>
                    <a:pt x="878" y="989"/>
                  </a:lnTo>
                  <a:lnTo>
                    <a:pt x="874" y="989"/>
                  </a:lnTo>
                  <a:lnTo>
                    <a:pt x="874" y="987"/>
                  </a:lnTo>
                  <a:lnTo>
                    <a:pt x="874" y="987"/>
                  </a:lnTo>
                  <a:lnTo>
                    <a:pt x="874" y="987"/>
                  </a:lnTo>
                  <a:lnTo>
                    <a:pt x="874" y="985"/>
                  </a:lnTo>
                  <a:lnTo>
                    <a:pt x="874" y="985"/>
                  </a:lnTo>
                  <a:lnTo>
                    <a:pt x="874" y="982"/>
                  </a:lnTo>
                  <a:lnTo>
                    <a:pt x="874" y="980"/>
                  </a:lnTo>
                  <a:lnTo>
                    <a:pt x="874" y="980"/>
                  </a:lnTo>
                  <a:lnTo>
                    <a:pt x="874" y="980"/>
                  </a:lnTo>
                  <a:lnTo>
                    <a:pt x="874" y="980"/>
                  </a:lnTo>
                  <a:lnTo>
                    <a:pt x="874" y="980"/>
                  </a:lnTo>
                  <a:lnTo>
                    <a:pt x="874" y="980"/>
                  </a:lnTo>
                  <a:lnTo>
                    <a:pt x="874" y="980"/>
                  </a:lnTo>
                  <a:lnTo>
                    <a:pt x="874" y="980"/>
                  </a:lnTo>
                  <a:lnTo>
                    <a:pt x="871" y="980"/>
                  </a:lnTo>
                  <a:lnTo>
                    <a:pt x="871" y="982"/>
                  </a:lnTo>
                  <a:lnTo>
                    <a:pt x="871" y="982"/>
                  </a:lnTo>
                  <a:lnTo>
                    <a:pt x="871" y="982"/>
                  </a:lnTo>
                  <a:lnTo>
                    <a:pt x="867" y="982"/>
                  </a:lnTo>
                  <a:lnTo>
                    <a:pt x="862" y="980"/>
                  </a:lnTo>
                  <a:lnTo>
                    <a:pt x="862" y="980"/>
                  </a:lnTo>
                  <a:lnTo>
                    <a:pt x="859" y="982"/>
                  </a:lnTo>
                  <a:lnTo>
                    <a:pt x="859" y="982"/>
                  </a:lnTo>
                  <a:lnTo>
                    <a:pt x="859" y="982"/>
                  </a:lnTo>
                  <a:lnTo>
                    <a:pt x="859" y="982"/>
                  </a:lnTo>
                  <a:lnTo>
                    <a:pt x="859" y="982"/>
                  </a:lnTo>
                  <a:lnTo>
                    <a:pt x="859" y="980"/>
                  </a:lnTo>
                  <a:lnTo>
                    <a:pt x="859" y="980"/>
                  </a:lnTo>
                  <a:lnTo>
                    <a:pt x="859" y="980"/>
                  </a:lnTo>
                  <a:lnTo>
                    <a:pt x="859" y="978"/>
                  </a:lnTo>
                  <a:lnTo>
                    <a:pt x="862" y="978"/>
                  </a:lnTo>
                  <a:lnTo>
                    <a:pt x="864" y="978"/>
                  </a:lnTo>
                  <a:lnTo>
                    <a:pt x="878" y="975"/>
                  </a:lnTo>
                  <a:lnTo>
                    <a:pt x="881" y="975"/>
                  </a:lnTo>
                  <a:lnTo>
                    <a:pt x="883" y="975"/>
                  </a:lnTo>
                  <a:lnTo>
                    <a:pt x="885" y="973"/>
                  </a:lnTo>
                  <a:lnTo>
                    <a:pt x="885" y="973"/>
                  </a:lnTo>
                  <a:lnTo>
                    <a:pt x="885" y="973"/>
                  </a:lnTo>
                  <a:lnTo>
                    <a:pt x="888" y="973"/>
                  </a:lnTo>
                  <a:lnTo>
                    <a:pt x="888" y="975"/>
                  </a:lnTo>
                  <a:lnTo>
                    <a:pt x="890" y="975"/>
                  </a:lnTo>
                  <a:lnTo>
                    <a:pt x="893" y="975"/>
                  </a:lnTo>
                  <a:lnTo>
                    <a:pt x="893" y="975"/>
                  </a:lnTo>
                  <a:lnTo>
                    <a:pt x="893" y="975"/>
                  </a:lnTo>
                  <a:lnTo>
                    <a:pt x="904" y="978"/>
                  </a:lnTo>
                  <a:lnTo>
                    <a:pt x="907" y="978"/>
                  </a:lnTo>
                  <a:lnTo>
                    <a:pt x="909" y="978"/>
                  </a:lnTo>
                  <a:lnTo>
                    <a:pt x="912" y="978"/>
                  </a:lnTo>
                  <a:lnTo>
                    <a:pt x="919" y="975"/>
                  </a:lnTo>
                  <a:lnTo>
                    <a:pt x="921" y="975"/>
                  </a:lnTo>
                  <a:lnTo>
                    <a:pt x="921" y="973"/>
                  </a:lnTo>
                  <a:lnTo>
                    <a:pt x="921" y="970"/>
                  </a:lnTo>
                  <a:lnTo>
                    <a:pt x="921" y="970"/>
                  </a:lnTo>
                  <a:lnTo>
                    <a:pt x="926" y="966"/>
                  </a:lnTo>
                  <a:lnTo>
                    <a:pt x="926" y="963"/>
                  </a:lnTo>
                  <a:lnTo>
                    <a:pt x="926" y="961"/>
                  </a:lnTo>
                  <a:lnTo>
                    <a:pt x="926" y="959"/>
                  </a:lnTo>
                  <a:lnTo>
                    <a:pt x="928" y="954"/>
                  </a:lnTo>
                  <a:lnTo>
                    <a:pt x="928" y="952"/>
                  </a:lnTo>
                  <a:lnTo>
                    <a:pt x="928" y="952"/>
                  </a:lnTo>
                  <a:lnTo>
                    <a:pt x="928" y="952"/>
                  </a:lnTo>
                  <a:lnTo>
                    <a:pt x="928" y="949"/>
                  </a:lnTo>
                  <a:lnTo>
                    <a:pt x="928" y="949"/>
                  </a:lnTo>
                  <a:lnTo>
                    <a:pt x="930" y="949"/>
                  </a:lnTo>
                  <a:lnTo>
                    <a:pt x="930" y="947"/>
                  </a:lnTo>
                  <a:lnTo>
                    <a:pt x="930" y="944"/>
                  </a:lnTo>
                  <a:lnTo>
                    <a:pt x="933" y="942"/>
                  </a:lnTo>
                  <a:lnTo>
                    <a:pt x="933" y="940"/>
                  </a:lnTo>
                  <a:lnTo>
                    <a:pt x="933" y="940"/>
                  </a:lnTo>
                  <a:lnTo>
                    <a:pt x="933" y="933"/>
                  </a:lnTo>
                  <a:lnTo>
                    <a:pt x="933" y="933"/>
                  </a:lnTo>
                  <a:lnTo>
                    <a:pt x="926" y="930"/>
                  </a:lnTo>
                  <a:lnTo>
                    <a:pt x="928" y="930"/>
                  </a:lnTo>
                  <a:lnTo>
                    <a:pt x="930" y="930"/>
                  </a:lnTo>
                  <a:lnTo>
                    <a:pt x="933" y="928"/>
                  </a:lnTo>
                  <a:lnTo>
                    <a:pt x="935" y="928"/>
                  </a:lnTo>
                  <a:lnTo>
                    <a:pt x="935" y="928"/>
                  </a:lnTo>
                  <a:lnTo>
                    <a:pt x="935" y="928"/>
                  </a:lnTo>
                  <a:lnTo>
                    <a:pt x="935" y="926"/>
                  </a:lnTo>
                  <a:lnTo>
                    <a:pt x="938" y="926"/>
                  </a:lnTo>
                  <a:lnTo>
                    <a:pt x="938" y="921"/>
                  </a:lnTo>
                  <a:lnTo>
                    <a:pt x="938" y="918"/>
                  </a:lnTo>
                  <a:lnTo>
                    <a:pt x="940" y="916"/>
                  </a:lnTo>
                  <a:lnTo>
                    <a:pt x="940" y="916"/>
                  </a:lnTo>
                  <a:lnTo>
                    <a:pt x="940" y="914"/>
                  </a:lnTo>
                  <a:lnTo>
                    <a:pt x="940" y="914"/>
                  </a:lnTo>
                  <a:lnTo>
                    <a:pt x="940" y="914"/>
                  </a:lnTo>
                  <a:lnTo>
                    <a:pt x="940" y="914"/>
                  </a:lnTo>
                  <a:lnTo>
                    <a:pt x="940" y="914"/>
                  </a:lnTo>
                  <a:lnTo>
                    <a:pt x="940" y="914"/>
                  </a:lnTo>
                  <a:lnTo>
                    <a:pt x="940" y="911"/>
                  </a:lnTo>
                  <a:lnTo>
                    <a:pt x="940" y="911"/>
                  </a:lnTo>
                  <a:lnTo>
                    <a:pt x="940" y="911"/>
                  </a:lnTo>
                  <a:lnTo>
                    <a:pt x="940" y="911"/>
                  </a:lnTo>
                  <a:lnTo>
                    <a:pt x="942" y="907"/>
                  </a:lnTo>
                  <a:lnTo>
                    <a:pt x="942" y="907"/>
                  </a:lnTo>
                  <a:lnTo>
                    <a:pt x="940" y="902"/>
                  </a:lnTo>
                  <a:lnTo>
                    <a:pt x="940" y="902"/>
                  </a:lnTo>
                  <a:lnTo>
                    <a:pt x="940" y="899"/>
                  </a:lnTo>
                  <a:lnTo>
                    <a:pt x="940" y="899"/>
                  </a:lnTo>
                  <a:lnTo>
                    <a:pt x="940" y="902"/>
                  </a:lnTo>
                  <a:lnTo>
                    <a:pt x="940" y="902"/>
                  </a:lnTo>
                  <a:lnTo>
                    <a:pt x="942" y="902"/>
                  </a:lnTo>
                  <a:lnTo>
                    <a:pt x="945" y="899"/>
                  </a:lnTo>
                  <a:lnTo>
                    <a:pt x="947" y="892"/>
                  </a:lnTo>
                  <a:lnTo>
                    <a:pt x="949" y="890"/>
                  </a:lnTo>
                  <a:lnTo>
                    <a:pt x="949" y="888"/>
                  </a:lnTo>
                  <a:lnTo>
                    <a:pt x="949" y="883"/>
                  </a:lnTo>
                  <a:lnTo>
                    <a:pt x="952" y="883"/>
                  </a:lnTo>
                  <a:lnTo>
                    <a:pt x="952" y="878"/>
                  </a:lnTo>
                  <a:lnTo>
                    <a:pt x="952" y="876"/>
                  </a:lnTo>
                  <a:lnTo>
                    <a:pt x="952" y="876"/>
                  </a:lnTo>
                  <a:lnTo>
                    <a:pt x="952" y="873"/>
                  </a:lnTo>
                  <a:lnTo>
                    <a:pt x="952" y="873"/>
                  </a:lnTo>
                  <a:lnTo>
                    <a:pt x="952" y="873"/>
                  </a:lnTo>
                  <a:lnTo>
                    <a:pt x="952" y="871"/>
                  </a:lnTo>
                  <a:close/>
                  <a:moveTo>
                    <a:pt x="841" y="1049"/>
                  </a:moveTo>
                  <a:lnTo>
                    <a:pt x="841" y="1051"/>
                  </a:lnTo>
                  <a:lnTo>
                    <a:pt x="841" y="1051"/>
                  </a:lnTo>
                  <a:lnTo>
                    <a:pt x="841" y="1051"/>
                  </a:lnTo>
                  <a:lnTo>
                    <a:pt x="841" y="1049"/>
                  </a:lnTo>
                  <a:lnTo>
                    <a:pt x="841" y="1049"/>
                  </a:lnTo>
                  <a:close/>
                  <a:moveTo>
                    <a:pt x="841" y="1063"/>
                  </a:moveTo>
                  <a:lnTo>
                    <a:pt x="838" y="1060"/>
                  </a:lnTo>
                  <a:lnTo>
                    <a:pt x="838" y="1060"/>
                  </a:lnTo>
                  <a:lnTo>
                    <a:pt x="838" y="1060"/>
                  </a:lnTo>
                  <a:lnTo>
                    <a:pt x="836" y="1060"/>
                  </a:lnTo>
                  <a:lnTo>
                    <a:pt x="836" y="1063"/>
                  </a:lnTo>
                  <a:lnTo>
                    <a:pt x="833" y="1063"/>
                  </a:lnTo>
                  <a:lnTo>
                    <a:pt x="833" y="1063"/>
                  </a:lnTo>
                  <a:lnTo>
                    <a:pt x="833" y="1065"/>
                  </a:lnTo>
                  <a:lnTo>
                    <a:pt x="833" y="1065"/>
                  </a:lnTo>
                  <a:lnTo>
                    <a:pt x="833" y="1065"/>
                  </a:lnTo>
                  <a:lnTo>
                    <a:pt x="833" y="1065"/>
                  </a:lnTo>
                  <a:lnTo>
                    <a:pt x="833" y="1065"/>
                  </a:lnTo>
                  <a:lnTo>
                    <a:pt x="836" y="1065"/>
                  </a:lnTo>
                  <a:lnTo>
                    <a:pt x="836" y="1065"/>
                  </a:lnTo>
                  <a:lnTo>
                    <a:pt x="836" y="1065"/>
                  </a:lnTo>
                  <a:lnTo>
                    <a:pt x="836" y="1068"/>
                  </a:lnTo>
                  <a:lnTo>
                    <a:pt x="833" y="1070"/>
                  </a:lnTo>
                  <a:lnTo>
                    <a:pt x="833" y="1070"/>
                  </a:lnTo>
                  <a:lnTo>
                    <a:pt x="836" y="1072"/>
                  </a:lnTo>
                  <a:lnTo>
                    <a:pt x="836" y="1072"/>
                  </a:lnTo>
                  <a:lnTo>
                    <a:pt x="838" y="1070"/>
                  </a:lnTo>
                  <a:lnTo>
                    <a:pt x="838" y="1070"/>
                  </a:lnTo>
                  <a:lnTo>
                    <a:pt x="838" y="1070"/>
                  </a:lnTo>
                  <a:lnTo>
                    <a:pt x="838" y="1070"/>
                  </a:lnTo>
                  <a:lnTo>
                    <a:pt x="838" y="1068"/>
                  </a:lnTo>
                  <a:lnTo>
                    <a:pt x="841" y="1063"/>
                  </a:lnTo>
                  <a:close/>
                  <a:moveTo>
                    <a:pt x="739" y="1401"/>
                  </a:moveTo>
                  <a:lnTo>
                    <a:pt x="739" y="1399"/>
                  </a:lnTo>
                  <a:lnTo>
                    <a:pt x="736" y="1399"/>
                  </a:lnTo>
                  <a:lnTo>
                    <a:pt x="734" y="1401"/>
                  </a:lnTo>
                  <a:lnTo>
                    <a:pt x="734" y="1399"/>
                  </a:lnTo>
                  <a:lnTo>
                    <a:pt x="734" y="1401"/>
                  </a:lnTo>
                  <a:lnTo>
                    <a:pt x="734" y="1401"/>
                  </a:lnTo>
                  <a:lnTo>
                    <a:pt x="736" y="1404"/>
                  </a:lnTo>
                  <a:lnTo>
                    <a:pt x="736" y="1404"/>
                  </a:lnTo>
                  <a:lnTo>
                    <a:pt x="736" y="1404"/>
                  </a:lnTo>
                  <a:lnTo>
                    <a:pt x="736" y="1406"/>
                  </a:lnTo>
                  <a:lnTo>
                    <a:pt x="736" y="1406"/>
                  </a:lnTo>
                  <a:lnTo>
                    <a:pt x="739" y="1406"/>
                  </a:lnTo>
                  <a:lnTo>
                    <a:pt x="739" y="1404"/>
                  </a:lnTo>
                  <a:lnTo>
                    <a:pt x="739" y="1404"/>
                  </a:lnTo>
                  <a:lnTo>
                    <a:pt x="739" y="1404"/>
                  </a:lnTo>
                  <a:lnTo>
                    <a:pt x="739" y="1401"/>
                  </a:lnTo>
                  <a:lnTo>
                    <a:pt x="739" y="1401"/>
                  </a:lnTo>
                  <a:close/>
                  <a:moveTo>
                    <a:pt x="819" y="973"/>
                  </a:moveTo>
                  <a:lnTo>
                    <a:pt x="817" y="970"/>
                  </a:lnTo>
                  <a:lnTo>
                    <a:pt x="817" y="970"/>
                  </a:lnTo>
                  <a:lnTo>
                    <a:pt x="817" y="973"/>
                  </a:lnTo>
                  <a:lnTo>
                    <a:pt x="817" y="978"/>
                  </a:lnTo>
                  <a:lnTo>
                    <a:pt x="819" y="978"/>
                  </a:lnTo>
                  <a:lnTo>
                    <a:pt x="819" y="978"/>
                  </a:lnTo>
                  <a:lnTo>
                    <a:pt x="819" y="978"/>
                  </a:lnTo>
                  <a:lnTo>
                    <a:pt x="819" y="978"/>
                  </a:lnTo>
                  <a:lnTo>
                    <a:pt x="819" y="975"/>
                  </a:lnTo>
                  <a:lnTo>
                    <a:pt x="819" y="975"/>
                  </a:lnTo>
                  <a:lnTo>
                    <a:pt x="819" y="973"/>
                  </a:lnTo>
                  <a:lnTo>
                    <a:pt x="819" y="973"/>
                  </a:lnTo>
                  <a:close/>
                  <a:moveTo>
                    <a:pt x="680" y="1202"/>
                  </a:moveTo>
                  <a:lnTo>
                    <a:pt x="680" y="1200"/>
                  </a:lnTo>
                  <a:lnTo>
                    <a:pt x="680" y="1200"/>
                  </a:lnTo>
                  <a:lnTo>
                    <a:pt x="680" y="1200"/>
                  </a:lnTo>
                  <a:lnTo>
                    <a:pt x="677" y="1200"/>
                  </a:lnTo>
                  <a:lnTo>
                    <a:pt x="677" y="1200"/>
                  </a:lnTo>
                  <a:lnTo>
                    <a:pt x="675" y="1200"/>
                  </a:lnTo>
                  <a:lnTo>
                    <a:pt x="675" y="1200"/>
                  </a:lnTo>
                  <a:lnTo>
                    <a:pt x="675" y="1200"/>
                  </a:lnTo>
                  <a:lnTo>
                    <a:pt x="675" y="1202"/>
                  </a:lnTo>
                  <a:lnTo>
                    <a:pt x="675" y="1202"/>
                  </a:lnTo>
                  <a:lnTo>
                    <a:pt x="677" y="1205"/>
                  </a:lnTo>
                  <a:lnTo>
                    <a:pt x="677" y="1205"/>
                  </a:lnTo>
                  <a:lnTo>
                    <a:pt x="677" y="1205"/>
                  </a:lnTo>
                  <a:lnTo>
                    <a:pt x="680" y="1205"/>
                  </a:lnTo>
                  <a:lnTo>
                    <a:pt x="677" y="1205"/>
                  </a:lnTo>
                  <a:lnTo>
                    <a:pt x="677" y="1205"/>
                  </a:lnTo>
                  <a:lnTo>
                    <a:pt x="677" y="1202"/>
                  </a:lnTo>
                  <a:lnTo>
                    <a:pt x="677" y="1202"/>
                  </a:lnTo>
                  <a:lnTo>
                    <a:pt x="680" y="1202"/>
                  </a:lnTo>
                  <a:close/>
                  <a:moveTo>
                    <a:pt x="805" y="1013"/>
                  </a:moveTo>
                  <a:lnTo>
                    <a:pt x="805" y="1011"/>
                  </a:lnTo>
                  <a:lnTo>
                    <a:pt x="805" y="1011"/>
                  </a:lnTo>
                  <a:lnTo>
                    <a:pt x="805" y="1008"/>
                  </a:lnTo>
                  <a:lnTo>
                    <a:pt x="805" y="1006"/>
                  </a:lnTo>
                  <a:lnTo>
                    <a:pt x="805" y="1006"/>
                  </a:lnTo>
                  <a:lnTo>
                    <a:pt x="805" y="1004"/>
                  </a:lnTo>
                  <a:lnTo>
                    <a:pt x="803" y="1004"/>
                  </a:lnTo>
                  <a:lnTo>
                    <a:pt x="803" y="1004"/>
                  </a:lnTo>
                  <a:lnTo>
                    <a:pt x="803" y="1001"/>
                  </a:lnTo>
                  <a:lnTo>
                    <a:pt x="803" y="1001"/>
                  </a:lnTo>
                  <a:lnTo>
                    <a:pt x="803" y="1001"/>
                  </a:lnTo>
                  <a:lnTo>
                    <a:pt x="803" y="1001"/>
                  </a:lnTo>
                  <a:lnTo>
                    <a:pt x="803" y="1001"/>
                  </a:lnTo>
                  <a:lnTo>
                    <a:pt x="803" y="1001"/>
                  </a:lnTo>
                  <a:lnTo>
                    <a:pt x="803" y="1001"/>
                  </a:lnTo>
                  <a:lnTo>
                    <a:pt x="803" y="999"/>
                  </a:lnTo>
                  <a:lnTo>
                    <a:pt x="803" y="999"/>
                  </a:lnTo>
                  <a:lnTo>
                    <a:pt x="800" y="997"/>
                  </a:lnTo>
                  <a:lnTo>
                    <a:pt x="800" y="994"/>
                  </a:lnTo>
                  <a:lnTo>
                    <a:pt x="800" y="994"/>
                  </a:lnTo>
                  <a:lnTo>
                    <a:pt x="798" y="989"/>
                  </a:lnTo>
                  <a:lnTo>
                    <a:pt x="796" y="989"/>
                  </a:lnTo>
                  <a:lnTo>
                    <a:pt x="798" y="987"/>
                  </a:lnTo>
                  <a:lnTo>
                    <a:pt x="798" y="987"/>
                  </a:lnTo>
                  <a:lnTo>
                    <a:pt x="798" y="987"/>
                  </a:lnTo>
                  <a:lnTo>
                    <a:pt x="798" y="985"/>
                  </a:lnTo>
                  <a:lnTo>
                    <a:pt x="798" y="985"/>
                  </a:lnTo>
                  <a:lnTo>
                    <a:pt x="798" y="985"/>
                  </a:lnTo>
                  <a:lnTo>
                    <a:pt x="796" y="985"/>
                  </a:lnTo>
                  <a:lnTo>
                    <a:pt x="796" y="985"/>
                  </a:lnTo>
                  <a:lnTo>
                    <a:pt x="796" y="985"/>
                  </a:lnTo>
                  <a:lnTo>
                    <a:pt x="796" y="987"/>
                  </a:lnTo>
                  <a:lnTo>
                    <a:pt x="796" y="987"/>
                  </a:lnTo>
                  <a:lnTo>
                    <a:pt x="793" y="987"/>
                  </a:lnTo>
                  <a:lnTo>
                    <a:pt x="788" y="992"/>
                  </a:lnTo>
                  <a:lnTo>
                    <a:pt x="784" y="997"/>
                  </a:lnTo>
                  <a:lnTo>
                    <a:pt x="784" y="997"/>
                  </a:lnTo>
                  <a:lnTo>
                    <a:pt x="781" y="997"/>
                  </a:lnTo>
                  <a:lnTo>
                    <a:pt x="781" y="997"/>
                  </a:lnTo>
                  <a:lnTo>
                    <a:pt x="781" y="994"/>
                  </a:lnTo>
                  <a:lnTo>
                    <a:pt x="781" y="994"/>
                  </a:lnTo>
                  <a:lnTo>
                    <a:pt x="781" y="994"/>
                  </a:lnTo>
                  <a:lnTo>
                    <a:pt x="781" y="994"/>
                  </a:lnTo>
                  <a:lnTo>
                    <a:pt x="781" y="994"/>
                  </a:lnTo>
                  <a:lnTo>
                    <a:pt x="781" y="994"/>
                  </a:lnTo>
                  <a:lnTo>
                    <a:pt x="781" y="994"/>
                  </a:lnTo>
                  <a:lnTo>
                    <a:pt x="781" y="992"/>
                  </a:lnTo>
                  <a:lnTo>
                    <a:pt x="781" y="989"/>
                  </a:lnTo>
                  <a:lnTo>
                    <a:pt x="781" y="989"/>
                  </a:lnTo>
                  <a:lnTo>
                    <a:pt x="784" y="987"/>
                  </a:lnTo>
                  <a:lnTo>
                    <a:pt x="784" y="987"/>
                  </a:lnTo>
                  <a:lnTo>
                    <a:pt x="784" y="985"/>
                  </a:lnTo>
                  <a:lnTo>
                    <a:pt x="784" y="982"/>
                  </a:lnTo>
                  <a:lnTo>
                    <a:pt x="781" y="982"/>
                  </a:lnTo>
                  <a:lnTo>
                    <a:pt x="781" y="982"/>
                  </a:lnTo>
                  <a:lnTo>
                    <a:pt x="781" y="982"/>
                  </a:lnTo>
                  <a:lnTo>
                    <a:pt x="781" y="982"/>
                  </a:lnTo>
                  <a:lnTo>
                    <a:pt x="781" y="980"/>
                  </a:lnTo>
                  <a:lnTo>
                    <a:pt x="779" y="980"/>
                  </a:lnTo>
                  <a:lnTo>
                    <a:pt x="779" y="978"/>
                  </a:lnTo>
                  <a:lnTo>
                    <a:pt x="779" y="978"/>
                  </a:lnTo>
                  <a:lnTo>
                    <a:pt x="777" y="975"/>
                  </a:lnTo>
                  <a:lnTo>
                    <a:pt x="774" y="975"/>
                  </a:lnTo>
                  <a:lnTo>
                    <a:pt x="774" y="975"/>
                  </a:lnTo>
                  <a:lnTo>
                    <a:pt x="777" y="973"/>
                  </a:lnTo>
                  <a:lnTo>
                    <a:pt x="777" y="973"/>
                  </a:lnTo>
                  <a:lnTo>
                    <a:pt x="777" y="973"/>
                  </a:lnTo>
                  <a:lnTo>
                    <a:pt x="777" y="970"/>
                  </a:lnTo>
                  <a:lnTo>
                    <a:pt x="777" y="970"/>
                  </a:lnTo>
                  <a:lnTo>
                    <a:pt x="777" y="968"/>
                  </a:lnTo>
                  <a:lnTo>
                    <a:pt x="777" y="968"/>
                  </a:lnTo>
                  <a:lnTo>
                    <a:pt x="779" y="968"/>
                  </a:lnTo>
                  <a:lnTo>
                    <a:pt x="777" y="966"/>
                  </a:lnTo>
                  <a:lnTo>
                    <a:pt x="765" y="961"/>
                  </a:lnTo>
                  <a:lnTo>
                    <a:pt x="760" y="961"/>
                  </a:lnTo>
                  <a:lnTo>
                    <a:pt x="760" y="959"/>
                  </a:lnTo>
                  <a:lnTo>
                    <a:pt x="758" y="959"/>
                  </a:lnTo>
                  <a:lnTo>
                    <a:pt x="755" y="961"/>
                  </a:lnTo>
                  <a:lnTo>
                    <a:pt x="755" y="961"/>
                  </a:lnTo>
                  <a:lnTo>
                    <a:pt x="755" y="961"/>
                  </a:lnTo>
                  <a:lnTo>
                    <a:pt x="755" y="961"/>
                  </a:lnTo>
                  <a:lnTo>
                    <a:pt x="753" y="963"/>
                  </a:lnTo>
                  <a:lnTo>
                    <a:pt x="751" y="963"/>
                  </a:lnTo>
                  <a:lnTo>
                    <a:pt x="751" y="966"/>
                  </a:lnTo>
                  <a:lnTo>
                    <a:pt x="748" y="968"/>
                  </a:lnTo>
                  <a:lnTo>
                    <a:pt x="746" y="970"/>
                  </a:lnTo>
                  <a:lnTo>
                    <a:pt x="746" y="973"/>
                  </a:lnTo>
                  <a:lnTo>
                    <a:pt x="746" y="973"/>
                  </a:lnTo>
                  <a:lnTo>
                    <a:pt x="746" y="973"/>
                  </a:lnTo>
                  <a:lnTo>
                    <a:pt x="746" y="975"/>
                  </a:lnTo>
                  <a:lnTo>
                    <a:pt x="746" y="975"/>
                  </a:lnTo>
                  <a:lnTo>
                    <a:pt x="746" y="975"/>
                  </a:lnTo>
                  <a:lnTo>
                    <a:pt x="746" y="975"/>
                  </a:lnTo>
                  <a:lnTo>
                    <a:pt x="746" y="973"/>
                  </a:lnTo>
                  <a:lnTo>
                    <a:pt x="744" y="970"/>
                  </a:lnTo>
                  <a:lnTo>
                    <a:pt x="746" y="970"/>
                  </a:lnTo>
                  <a:lnTo>
                    <a:pt x="746" y="970"/>
                  </a:lnTo>
                  <a:lnTo>
                    <a:pt x="746" y="968"/>
                  </a:lnTo>
                  <a:lnTo>
                    <a:pt x="746" y="968"/>
                  </a:lnTo>
                  <a:lnTo>
                    <a:pt x="744" y="968"/>
                  </a:lnTo>
                  <a:lnTo>
                    <a:pt x="744" y="966"/>
                  </a:lnTo>
                  <a:lnTo>
                    <a:pt x="746" y="966"/>
                  </a:lnTo>
                  <a:lnTo>
                    <a:pt x="744" y="963"/>
                  </a:lnTo>
                  <a:lnTo>
                    <a:pt x="744" y="963"/>
                  </a:lnTo>
                  <a:lnTo>
                    <a:pt x="744" y="963"/>
                  </a:lnTo>
                  <a:lnTo>
                    <a:pt x="744" y="963"/>
                  </a:lnTo>
                  <a:lnTo>
                    <a:pt x="746" y="961"/>
                  </a:lnTo>
                  <a:lnTo>
                    <a:pt x="748" y="961"/>
                  </a:lnTo>
                  <a:lnTo>
                    <a:pt x="751" y="956"/>
                  </a:lnTo>
                  <a:lnTo>
                    <a:pt x="751" y="954"/>
                  </a:lnTo>
                  <a:lnTo>
                    <a:pt x="760" y="942"/>
                  </a:lnTo>
                  <a:lnTo>
                    <a:pt x="760" y="942"/>
                  </a:lnTo>
                  <a:lnTo>
                    <a:pt x="760" y="942"/>
                  </a:lnTo>
                  <a:lnTo>
                    <a:pt x="760" y="940"/>
                  </a:lnTo>
                  <a:lnTo>
                    <a:pt x="760" y="940"/>
                  </a:lnTo>
                  <a:lnTo>
                    <a:pt x="760" y="940"/>
                  </a:lnTo>
                  <a:lnTo>
                    <a:pt x="762" y="937"/>
                  </a:lnTo>
                  <a:lnTo>
                    <a:pt x="765" y="937"/>
                  </a:lnTo>
                  <a:lnTo>
                    <a:pt x="765" y="935"/>
                  </a:lnTo>
                  <a:lnTo>
                    <a:pt x="765" y="935"/>
                  </a:lnTo>
                  <a:lnTo>
                    <a:pt x="767" y="935"/>
                  </a:lnTo>
                  <a:lnTo>
                    <a:pt x="774" y="930"/>
                  </a:lnTo>
                  <a:lnTo>
                    <a:pt x="774" y="930"/>
                  </a:lnTo>
                  <a:lnTo>
                    <a:pt x="777" y="933"/>
                  </a:lnTo>
                  <a:lnTo>
                    <a:pt x="777" y="933"/>
                  </a:lnTo>
                  <a:lnTo>
                    <a:pt x="777" y="930"/>
                  </a:lnTo>
                  <a:lnTo>
                    <a:pt x="777" y="930"/>
                  </a:lnTo>
                  <a:lnTo>
                    <a:pt x="779" y="928"/>
                  </a:lnTo>
                  <a:lnTo>
                    <a:pt x="779" y="928"/>
                  </a:lnTo>
                  <a:lnTo>
                    <a:pt x="779" y="928"/>
                  </a:lnTo>
                  <a:lnTo>
                    <a:pt x="777" y="928"/>
                  </a:lnTo>
                  <a:lnTo>
                    <a:pt x="777" y="928"/>
                  </a:lnTo>
                  <a:lnTo>
                    <a:pt x="777" y="928"/>
                  </a:lnTo>
                  <a:lnTo>
                    <a:pt x="777" y="926"/>
                  </a:lnTo>
                  <a:lnTo>
                    <a:pt x="777" y="926"/>
                  </a:lnTo>
                  <a:lnTo>
                    <a:pt x="774" y="926"/>
                  </a:lnTo>
                  <a:lnTo>
                    <a:pt x="777" y="923"/>
                  </a:lnTo>
                  <a:lnTo>
                    <a:pt x="777" y="923"/>
                  </a:lnTo>
                  <a:lnTo>
                    <a:pt x="777" y="921"/>
                  </a:lnTo>
                  <a:lnTo>
                    <a:pt x="777" y="921"/>
                  </a:lnTo>
                  <a:lnTo>
                    <a:pt x="772" y="921"/>
                  </a:lnTo>
                  <a:lnTo>
                    <a:pt x="772" y="921"/>
                  </a:lnTo>
                  <a:lnTo>
                    <a:pt x="772" y="921"/>
                  </a:lnTo>
                  <a:lnTo>
                    <a:pt x="772" y="921"/>
                  </a:lnTo>
                  <a:lnTo>
                    <a:pt x="770" y="918"/>
                  </a:lnTo>
                  <a:lnTo>
                    <a:pt x="770" y="921"/>
                  </a:lnTo>
                  <a:lnTo>
                    <a:pt x="767" y="923"/>
                  </a:lnTo>
                  <a:lnTo>
                    <a:pt x="767" y="923"/>
                  </a:lnTo>
                  <a:lnTo>
                    <a:pt x="765" y="923"/>
                  </a:lnTo>
                  <a:lnTo>
                    <a:pt x="765" y="923"/>
                  </a:lnTo>
                  <a:lnTo>
                    <a:pt x="765" y="923"/>
                  </a:lnTo>
                  <a:lnTo>
                    <a:pt x="765" y="921"/>
                  </a:lnTo>
                  <a:lnTo>
                    <a:pt x="765" y="921"/>
                  </a:lnTo>
                  <a:lnTo>
                    <a:pt x="765" y="921"/>
                  </a:lnTo>
                  <a:lnTo>
                    <a:pt x="765" y="921"/>
                  </a:lnTo>
                  <a:lnTo>
                    <a:pt x="765" y="921"/>
                  </a:lnTo>
                  <a:lnTo>
                    <a:pt x="765" y="918"/>
                  </a:lnTo>
                  <a:lnTo>
                    <a:pt x="765" y="918"/>
                  </a:lnTo>
                  <a:lnTo>
                    <a:pt x="765" y="916"/>
                  </a:lnTo>
                  <a:lnTo>
                    <a:pt x="765" y="916"/>
                  </a:lnTo>
                  <a:lnTo>
                    <a:pt x="765" y="916"/>
                  </a:lnTo>
                  <a:lnTo>
                    <a:pt x="770" y="918"/>
                  </a:lnTo>
                  <a:lnTo>
                    <a:pt x="770" y="916"/>
                  </a:lnTo>
                  <a:lnTo>
                    <a:pt x="770" y="916"/>
                  </a:lnTo>
                  <a:lnTo>
                    <a:pt x="770" y="914"/>
                  </a:lnTo>
                  <a:lnTo>
                    <a:pt x="770" y="914"/>
                  </a:lnTo>
                  <a:lnTo>
                    <a:pt x="770" y="911"/>
                  </a:lnTo>
                  <a:lnTo>
                    <a:pt x="770" y="911"/>
                  </a:lnTo>
                  <a:lnTo>
                    <a:pt x="774" y="914"/>
                  </a:lnTo>
                  <a:lnTo>
                    <a:pt x="777" y="914"/>
                  </a:lnTo>
                  <a:lnTo>
                    <a:pt x="777" y="914"/>
                  </a:lnTo>
                  <a:lnTo>
                    <a:pt x="777" y="911"/>
                  </a:lnTo>
                  <a:lnTo>
                    <a:pt x="781" y="909"/>
                  </a:lnTo>
                  <a:lnTo>
                    <a:pt x="781" y="907"/>
                  </a:lnTo>
                  <a:lnTo>
                    <a:pt x="781" y="904"/>
                  </a:lnTo>
                  <a:lnTo>
                    <a:pt x="781" y="902"/>
                  </a:lnTo>
                  <a:lnTo>
                    <a:pt x="781" y="902"/>
                  </a:lnTo>
                  <a:lnTo>
                    <a:pt x="781" y="899"/>
                  </a:lnTo>
                  <a:lnTo>
                    <a:pt x="781" y="897"/>
                  </a:lnTo>
                  <a:lnTo>
                    <a:pt x="781" y="897"/>
                  </a:lnTo>
                  <a:lnTo>
                    <a:pt x="779" y="897"/>
                  </a:lnTo>
                  <a:lnTo>
                    <a:pt x="779" y="895"/>
                  </a:lnTo>
                  <a:lnTo>
                    <a:pt x="777" y="890"/>
                  </a:lnTo>
                  <a:lnTo>
                    <a:pt x="774" y="888"/>
                  </a:lnTo>
                  <a:lnTo>
                    <a:pt x="774" y="888"/>
                  </a:lnTo>
                  <a:lnTo>
                    <a:pt x="767" y="888"/>
                  </a:lnTo>
                  <a:lnTo>
                    <a:pt x="765" y="885"/>
                  </a:lnTo>
                  <a:lnTo>
                    <a:pt x="765" y="885"/>
                  </a:lnTo>
                  <a:lnTo>
                    <a:pt x="762" y="885"/>
                  </a:lnTo>
                  <a:lnTo>
                    <a:pt x="760" y="888"/>
                  </a:lnTo>
                  <a:lnTo>
                    <a:pt x="760" y="888"/>
                  </a:lnTo>
                  <a:lnTo>
                    <a:pt x="758" y="888"/>
                  </a:lnTo>
                  <a:lnTo>
                    <a:pt x="760" y="885"/>
                  </a:lnTo>
                  <a:lnTo>
                    <a:pt x="760" y="885"/>
                  </a:lnTo>
                  <a:lnTo>
                    <a:pt x="760" y="883"/>
                  </a:lnTo>
                  <a:lnTo>
                    <a:pt x="760" y="883"/>
                  </a:lnTo>
                  <a:lnTo>
                    <a:pt x="758" y="885"/>
                  </a:lnTo>
                  <a:lnTo>
                    <a:pt x="758" y="885"/>
                  </a:lnTo>
                  <a:lnTo>
                    <a:pt x="755" y="885"/>
                  </a:lnTo>
                  <a:lnTo>
                    <a:pt x="755" y="888"/>
                  </a:lnTo>
                  <a:lnTo>
                    <a:pt x="755" y="890"/>
                  </a:lnTo>
                  <a:lnTo>
                    <a:pt x="753" y="890"/>
                  </a:lnTo>
                  <a:lnTo>
                    <a:pt x="753" y="892"/>
                  </a:lnTo>
                  <a:lnTo>
                    <a:pt x="741" y="895"/>
                  </a:lnTo>
                  <a:lnTo>
                    <a:pt x="739" y="895"/>
                  </a:lnTo>
                  <a:lnTo>
                    <a:pt x="736" y="895"/>
                  </a:lnTo>
                  <a:lnTo>
                    <a:pt x="736" y="897"/>
                  </a:lnTo>
                  <a:lnTo>
                    <a:pt x="736" y="897"/>
                  </a:lnTo>
                  <a:lnTo>
                    <a:pt x="736" y="897"/>
                  </a:lnTo>
                  <a:lnTo>
                    <a:pt x="734" y="897"/>
                  </a:lnTo>
                  <a:lnTo>
                    <a:pt x="734" y="897"/>
                  </a:lnTo>
                  <a:lnTo>
                    <a:pt x="734" y="899"/>
                  </a:lnTo>
                  <a:lnTo>
                    <a:pt x="734" y="899"/>
                  </a:lnTo>
                  <a:lnTo>
                    <a:pt x="732" y="897"/>
                  </a:lnTo>
                  <a:lnTo>
                    <a:pt x="732" y="897"/>
                  </a:lnTo>
                  <a:lnTo>
                    <a:pt x="727" y="899"/>
                  </a:lnTo>
                  <a:lnTo>
                    <a:pt x="725" y="897"/>
                  </a:lnTo>
                  <a:lnTo>
                    <a:pt x="725" y="899"/>
                  </a:lnTo>
                  <a:lnTo>
                    <a:pt x="725" y="899"/>
                  </a:lnTo>
                  <a:lnTo>
                    <a:pt x="725" y="899"/>
                  </a:lnTo>
                  <a:lnTo>
                    <a:pt x="725" y="902"/>
                  </a:lnTo>
                  <a:lnTo>
                    <a:pt x="725" y="904"/>
                  </a:lnTo>
                  <a:lnTo>
                    <a:pt x="725" y="904"/>
                  </a:lnTo>
                  <a:lnTo>
                    <a:pt x="725" y="904"/>
                  </a:lnTo>
                  <a:lnTo>
                    <a:pt x="722" y="904"/>
                  </a:lnTo>
                  <a:lnTo>
                    <a:pt x="722" y="904"/>
                  </a:lnTo>
                  <a:lnTo>
                    <a:pt x="722" y="902"/>
                  </a:lnTo>
                  <a:lnTo>
                    <a:pt x="722" y="902"/>
                  </a:lnTo>
                  <a:lnTo>
                    <a:pt x="722" y="902"/>
                  </a:lnTo>
                  <a:lnTo>
                    <a:pt x="722" y="899"/>
                  </a:lnTo>
                  <a:lnTo>
                    <a:pt x="722" y="899"/>
                  </a:lnTo>
                  <a:lnTo>
                    <a:pt x="720" y="897"/>
                  </a:lnTo>
                  <a:lnTo>
                    <a:pt x="717" y="895"/>
                  </a:lnTo>
                  <a:lnTo>
                    <a:pt x="717" y="895"/>
                  </a:lnTo>
                  <a:lnTo>
                    <a:pt x="717" y="895"/>
                  </a:lnTo>
                  <a:lnTo>
                    <a:pt x="717" y="895"/>
                  </a:lnTo>
                  <a:lnTo>
                    <a:pt x="715" y="892"/>
                  </a:lnTo>
                  <a:lnTo>
                    <a:pt x="715" y="892"/>
                  </a:lnTo>
                  <a:lnTo>
                    <a:pt x="715" y="892"/>
                  </a:lnTo>
                  <a:lnTo>
                    <a:pt x="710" y="890"/>
                  </a:lnTo>
                  <a:lnTo>
                    <a:pt x="710" y="890"/>
                  </a:lnTo>
                  <a:lnTo>
                    <a:pt x="708" y="888"/>
                  </a:lnTo>
                  <a:lnTo>
                    <a:pt x="708" y="888"/>
                  </a:lnTo>
                  <a:lnTo>
                    <a:pt x="708" y="888"/>
                  </a:lnTo>
                  <a:lnTo>
                    <a:pt x="708" y="888"/>
                  </a:lnTo>
                  <a:lnTo>
                    <a:pt x="706" y="885"/>
                  </a:lnTo>
                  <a:lnTo>
                    <a:pt x="706" y="885"/>
                  </a:lnTo>
                  <a:lnTo>
                    <a:pt x="706" y="885"/>
                  </a:lnTo>
                  <a:lnTo>
                    <a:pt x="708" y="883"/>
                  </a:lnTo>
                  <a:lnTo>
                    <a:pt x="708" y="883"/>
                  </a:lnTo>
                  <a:lnTo>
                    <a:pt x="708" y="883"/>
                  </a:lnTo>
                  <a:lnTo>
                    <a:pt x="703" y="881"/>
                  </a:lnTo>
                  <a:lnTo>
                    <a:pt x="701" y="881"/>
                  </a:lnTo>
                  <a:lnTo>
                    <a:pt x="701" y="881"/>
                  </a:lnTo>
                  <a:lnTo>
                    <a:pt x="699" y="883"/>
                  </a:lnTo>
                  <a:lnTo>
                    <a:pt x="699" y="883"/>
                  </a:lnTo>
                  <a:lnTo>
                    <a:pt x="696" y="883"/>
                  </a:lnTo>
                  <a:lnTo>
                    <a:pt x="696" y="885"/>
                  </a:lnTo>
                  <a:lnTo>
                    <a:pt x="696" y="885"/>
                  </a:lnTo>
                  <a:lnTo>
                    <a:pt x="694" y="890"/>
                  </a:lnTo>
                  <a:lnTo>
                    <a:pt x="696" y="890"/>
                  </a:lnTo>
                  <a:lnTo>
                    <a:pt x="696" y="890"/>
                  </a:lnTo>
                  <a:lnTo>
                    <a:pt x="696" y="890"/>
                  </a:lnTo>
                  <a:lnTo>
                    <a:pt x="696" y="890"/>
                  </a:lnTo>
                  <a:lnTo>
                    <a:pt x="696" y="890"/>
                  </a:lnTo>
                  <a:lnTo>
                    <a:pt x="696" y="890"/>
                  </a:lnTo>
                  <a:lnTo>
                    <a:pt x="696" y="890"/>
                  </a:lnTo>
                  <a:lnTo>
                    <a:pt x="701" y="892"/>
                  </a:lnTo>
                  <a:lnTo>
                    <a:pt x="701" y="890"/>
                  </a:lnTo>
                  <a:lnTo>
                    <a:pt x="703" y="888"/>
                  </a:lnTo>
                  <a:lnTo>
                    <a:pt x="706" y="888"/>
                  </a:lnTo>
                  <a:lnTo>
                    <a:pt x="706" y="888"/>
                  </a:lnTo>
                  <a:lnTo>
                    <a:pt x="706" y="885"/>
                  </a:lnTo>
                  <a:lnTo>
                    <a:pt x="706" y="885"/>
                  </a:lnTo>
                  <a:lnTo>
                    <a:pt x="706" y="885"/>
                  </a:lnTo>
                  <a:lnTo>
                    <a:pt x="706" y="888"/>
                  </a:lnTo>
                  <a:lnTo>
                    <a:pt x="706" y="888"/>
                  </a:lnTo>
                  <a:lnTo>
                    <a:pt x="706" y="890"/>
                  </a:lnTo>
                  <a:lnTo>
                    <a:pt x="706" y="890"/>
                  </a:lnTo>
                  <a:lnTo>
                    <a:pt x="706" y="892"/>
                  </a:lnTo>
                  <a:lnTo>
                    <a:pt x="703" y="892"/>
                  </a:lnTo>
                  <a:lnTo>
                    <a:pt x="703" y="892"/>
                  </a:lnTo>
                  <a:lnTo>
                    <a:pt x="703" y="892"/>
                  </a:lnTo>
                  <a:lnTo>
                    <a:pt x="703" y="895"/>
                  </a:lnTo>
                  <a:lnTo>
                    <a:pt x="703" y="895"/>
                  </a:lnTo>
                  <a:lnTo>
                    <a:pt x="703" y="895"/>
                  </a:lnTo>
                  <a:lnTo>
                    <a:pt x="703" y="895"/>
                  </a:lnTo>
                  <a:lnTo>
                    <a:pt x="703" y="895"/>
                  </a:lnTo>
                  <a:lnTo>
                    <a:pt x="703" y="895"/>
                  </a:lnTo>
                  <a:lnTo>
                    <a:pt x="701" y="897"/>
                  </a:lnTo>
                  <a:lnTo>
                    <a:pt x="701" y="897"/>
                  </a:lnTo>
                  <a:lnTo>
                    <a:pt x="701" y="897"/>
                  </a:lnTo>
                  <a:lnTo>
                    <a:pt x="701" y="899"/>
                  </a:lnTo>
                  <a:lnTo>
                    <a:pt x="701" y="899"/>
                  </a:lnTo>
                  <a:lnTo>
                    <a:pt x="701" y="899"/>
                  </a:lnTo>
                  <a:lnTo>
                    <a:pt x="701" y="897"/>
                  </a:lnTo>
                  <a:lnTo>
                    <a:pt x="701" y="897"/>
                  </a:lnTo>
                  <a:lnTo>
                    <a:pt x="701" y="897"/>
                  </a:lnTo>
                  <a:lnTo>
                    <a:pt x="701" y="897"/>
                  </a:lnTo>
                  <a:lnTo>
                    <a:pt x="699" y="895"/>
                  </a:lnTo>
                  <a:lnTo>
                    <a:pt x="694" y="892"/>
                  </a:lnTo>
                  <a:lnTo>
                    <a:pt x="691" y="890"/>
                  </a:lnTo>
                  <a:lnTo>
                    <a:pt x="687" y="890"/>
                  </a:lnTo>
                  <a:lnTo>
                    <a:pt x="684" y="890"/>
                  </a:lnTo>
                  <a:lnTo>
                    <a:pt x="684" y="892"/>
                  </a:lnTo>
                  <a:lnTo>
                    <a:pt x="684" y="892"/>
                  </a:lnTo>
                  <a:lnTo>
                    <a:pt x="682" y="892"/>
                  </a:lnTo>
                  <a:lnTo>
                    <a:pt x="682" y="892"/>
                  </a:lnTo>
                  <a:lnTo>
                    <a:pt x="682" y="892"/>
                  </a:lnTo>
                  <a:lnTo>
                    <a:pt x="680" y="892"/>
                  </a:lnTo>
                  <a:lnTo>
                    <a:pt x="680" y="892"/>
                  </a:lnTo>
                  <a:lnTo>
                    <a:pt x="680" y="892"/>
                  </a:lnTo>
                  <a:lnTo>
                    <a:pt x="677" y="892"/>
                  </a:lnTo>
                  <a:lnTo>
                    <a:pt x="677" y="895"/>
                  </a:lnTo>
                  <a:lnTo>
                    <a:pt x="675" y="895"/>
                  </a:lnTo>
                  <a:lnTo>
                    <a:pt x="675" y="897"/>
                  </a:lnTo>
                  <a:lnTo>
                    <a:pt x="677" y="897"/>
                  </a:lnTo>
                  <a:lnTo>
                    <a:pt x="677" y="897"/>
                  </a:lnTo>
                  <a:lnTo>
                    <a:pt x="675" y="897"/>
                  </a:lnTo>
                  <a:lnTo>
                    <a:pt x="675" y="899"/>
                  </a:lnTo>
                  <a:lnTo>
                    <a:pt x="673" y="902"/>
                  </a:lnTo>
                  <a:lnTo>
                    <a:pt x="673" y="902"/>
                  </a:lnTo>
                  <a:lnTo>
                    <a:pt x="675" y="899"/>
                  </a:lnTo>
                  <a:lnTo>
                    <a:pt x="675" y="899"/>
                  </a:lnTo>
                  <a:lnTo>
                    <a:pt x="675" y="902"/>
                  </a:lnTo>
                  <a:lnTo>
                    <a:pt x="675" y="902"/>
                  </a:lnTo>
                  <a:lnTo>
                    <a:pt x="675" y="902"/>
                  </a:lnTo>
                  <a:lnTo>
                    <a:pt x="675" y="902"/>
                  </a:lnTo>
                  <a:lnTo>
                    <a:pt x="675" y="904"/>
                  </a:lnTo>
                  <a:lnTo>
                    <a:pt x="675" y="904"/>
                  </a:lnTo>
                  <a:lnTo>
                    <a:pt x="675" y="904"/>
                  </a:lnTo>
                  <a:lnTo>
                    <a:pt x="677" y="904"/>
                  </a:lnTo>
                  <a:lnTo>
                    <a:pt x="680" y="907"/>
                  </a:lnTo>
                  <a:lnTo>
                    <a:pt x="680" y="907"/>
                  </a:lnTo>
                  <a:lnTo>
                    <a:pt x="680" y="907"/>
                  </a:lnTo>
                  <a:lnTo>
                    <a:pt x="680" y="909"/>
                  </a:lnTo>
                  <a:lnTo>
                    <a:pt x="680" y="909"/>
                  </a:lnTo>
                  <a:lnTo>
                    <a:pt x="677" y="909"/>
                  </a:lnTo>
                  <a:lnTo>
                    <a:pt x="680" y="909"/>
                  </a:lnTo>
                  <a:lnTo>
                    <a:pt x="680" y="909"/>
                  </a:lnTo>
                  <a:lnTo>
                    <a:pt x="680" y="911"/>
                  </a:lnTo>
                  <a:lnTo>
                    <a:pt x="680" y="911"/>
                  </a:lnTo>
                  <a:lnTo>
                    <a:pt x="682" y="911"/>
                  </a:lnTo>
                  <a:lnTo>
                    <a:pt x="682" y="911"/>
                  </a:lnTo>
                  <a:lnTo>
                    <a:pt x="682" y="911"/>
                  </a:lnTo>
                  <a:lnTo>
                    <a:pt x="682" y="911"/>
                  </a:lnTo>
                  <a:lnTo>
                    <a:pt x="682" y="909"/>
                  </a:lnTo>
                  <a:lnTo>
                    <a:pt x="684" y="909"/>
                  </a:lnTo>
                  <a:lnTo>
                    <a:pt x="684" y="909"/>
                  </a:lnTo>
                  <a:lnTo>
                    <a:pt x="684" y="909"/>
                  </a:lnTo>
                  <a:lnTo>
                    <a:pt x="684" y="911"/>
                  </a:lnTo>
                  <a:lnTo>
                    <a:pt x="687" y="911"/>
                  </a:lnTo>
                  <a:lnTo>
                    <a:pt x="687" y="911"/>
                  </a:lnTo>
                  <a:lnTo>
                    <a:pt x="687" y="914"/>
                  </a:lnTo>
                  <a:lnTo>
                    <a:pt x="687" y="914"/>
                  </a:lnTo>
                  <a:lnTo>
                    <a:pt x="689" y="914"/>
                  </a:lnTo>
                  <a:lnTo>
                    <a:pt x="689" y="914"/>
                  </a:lnTo>
                  <a:lnTo>
                    <a:pt x="687" y="916"/>
                  </a:lnTo>
                  <a:lnTo>
                    <a:pt x="687" y="916"/>
                  </a:lnTo>
                  <a:lnTo>
                    <a:pt x="687" y="918"/>
                  </a:lnTo>
                  <a:lnTo>
                    <a:pt x="687" y="918"/>
                  </a:lnTo>
                  <a:lnTo>
                    <a:pt x="687" y="921"/>
                  </a:lnTo>
                  <a:lnTo>
                    <a:pt x="687" y="921"/>
                  </a:lnTo>
                  <a:lnTo>
                    <a:pt x="689" y="923"/>
                  </a:lnTo>
                  <a:lnTo>
                    <a:pt x="691" y="926"/>
                  </a:lnTo>
                  <a:lnTo>
                    <a:pt x="691" y="928"/>
                  </a:lnTo>
                  <a:lnTo>
                    <a:pt x="691" y="928"/>
                  </a:lnTo>
                  <a:lnTo>
                    <a:pt x="689" y="928"/>
                  </a:lnTo>
                  <a:lnTo>
                    <a:pt x="689" y="928"/>
                  </a:lnTo>
                  <a:lnTo>
                    <a:pt x="689" y="926"/>
                  </a:lnTo>
                  <a:lnTo>
                    <a:pt x="687" y="926"/>
                  </a:lnTo>
                  <a:lnTo>
                    <a:pt x="684" y="923"/>
                  </a:lnTo>
                  <a:lnTo>
                    <a:pt x="684" y="923"/>
                  </a:lnTo>
                  <a:lnTo>
                    <a:pt x="684" y="921"/>
                  </a:lnTo>
                  <a:lnTo>
                    <a:pt x="684" y="921"/>
                  </a:lnTo>
                  <a:lnTo>
                    <a:pt x="684" y="918"/>
                  </a:lnTo>
                  <a:lnTo>
                    <a:pt x="682" y="916"/>
                  </a:lnTo>
                  <a:lnTo>
                    <a:pt x="680" y="916"/>
                  </a:lnTo>
                  <a:lnTo>
                    <a:pt x="680" y="914"/>
                  </a:lnTo>
                  <a:lnTo>
                    <a:pt x="680" y="911"/>
                  </a:lnTo>
                  <a:lnTo>
                    <a:pt x="680" y="911"/>
                  </a:lnTo>
                  <a:lnTo>
                    <a:pt x="677" y="911"/>
                  </a:lnTo>
                  <a:lnTo>
                    <a:pt x="677" y="911"/>
                  </a:lnTo>
                  <a:lnTo>
                    <a:pt x="670" y="911"/>
                  </a:lnTo>
                  <a:lnTo>
                    <a:pt x="670" y="911"/>
                  </a:lnTo>
                  <a:lnTo>
                    <a:pt x="668" y="916"/>
                  </a:lnTo>
                  <a:lnTo>
                    <a:pt x="668" y="916"/>
                  </a:lnTo>
                  <a:lnTo>
                    <a:pt x="665" y="916"/>
                  </a:lnTo>
                  <a:lnTo>
                    <a:pt x="665" y="916"/>
                  </a:lnTo>
                  <a:lnTo>
                    <a:pt x="665" y="916"/>
                  </a:lnTo>
                  <a:lnTo>
                    <a:pt x="663" y="916"/>
                  </a:lnTo>
                  <a:lnTo>
                    <a:pt x="663" y="916"/>
                  </a:lnTo>
                  <a:lnTo>
                    <a:pt x="663" y="918"/>
                  </a:lnTo>
                  <a:lnTo>
                    <a:pt x="663" y="921"/>
                  </a:lnTo>
                  <a:lnTo>
                    <a:pt x="661" y="921"/>
                  </a:lnTo>
                  <a:lnTo>
                    <a:pt x="661" y="921"/>
                  </a:lnTo>
                  <a:lnTo>
                    <a:pt x="661" y="921"/>
                  </a:lnTo>
                  <a:lnTo>
                    <a:pt x="661" y="921"/>
                  </a:lnTo>
                  <a:lnTo>
                    <a:pt x="658" y="921"/>
                  </a:lnTo>
                  <a:lnTo>
                    <a:pt x="661" y="921"/>
                  </a:lnTo>
                  <a:lnTo>
                    <a:pt x="661" y="923"/>
                  </a:lnTo>
                  <a:lnTo>
                    <a:pt x="661" y="923"/>
                  </a:lnTo>
                  <a:lnTo>
                    <a:pt x="661" y="923"/>
                  </a:lnTo>
                  <a:lnTo>
                    <a:pt x="661" y="923"/>
                  </a:lnTo>
                  <a:lnTo>
                    <a:pt x="661" y="923"/>
                  </a:lnTo>
                  <a:lnTo>
                    <a:pt x="661" y="923"/>
                  </a:lnTo>
                  <a:lnTo>
                    <a:pt x="661" y="926"/>
                  </a:lnTo>
                  <a:lnTo>
                    <a:pt x="663" y="926"/>
                  </a:lnTo>
                  <a:lnTo>
                    <a:pt x="663" y="926"/>
                  </a:lnTo>
                  <a:lnTo>
                    <a:pt x="663" y="928"/>
                  </a:lnTo>
                  <a:lnTo>
                    <a:pt x="665" y="928"/>
                  </a:lnTo>
                  <a:lnTo>
                    <a:pt x="665" y="928"/>
                  </a:lnTo>
                  <a:lnTo>
                    <a:pt x="668" y="928"/>
                  </a:lnTo>
                  <a:lnTo>
                    <a:pt x="668" y="930"/>
                  </a:lnTo>
                  <a:lnTo>
                    <a:pt x="668" y="933"/>
                  </a:lnTo>
                  <a:lnTo>
                    <a:pt x="675" y="935"/>
                  </a:lnTo>
                  <a:lnTo>
                    <a:pt x="675" y="935"/>
                  </a:lnTo>
                  <a:lnTo>
                    <a:pt x="675" y="935"/>
                  </a:lnTo>
                  <a:lnTo>
                    <a:pt x="675" y="937"/>
                  </a:lnTo>
                  <a:lnTo>
                    <a:pt x="675" y="937"/>
                  </a:lnTo>
                  <a:lnTo>
                    <a:pt x="677" y="940"/>
                  </a:lnTo>
                  <a:lnTo>
                    <a:pt x="680" y="942"/>
                  </a:lnTo>
                  <a:lnTo>
                    <a:pt x="684" y="940"/>
                  </a:lnTo>
                  <a:lnTo>
                    <a:pt x="689" y="935"/>
                  </a:lnTo>
                  <a:lnTo>
                    <a:pt x="694" y="935"/>
                  </a:lnTo>
                  <a:lnTo>
                    <a:pt x="694" y="935"/>
                  </a:lnTo>
                  <a:lnTo>
                    <a:pt x="691" y="935"/>
                  </a:lnTo>
                  <a:lnTo>
                    <a:pt x="691" y="935"/>
                  </a:lnTo>
                  <a:lnTo>
                    <a:pt x="691" y="935"/>
                  </a:lnTo>
                  <a:lnTo>
                    <a:pt x="691" y="933"/>
                  </a:lnTo>
                  <a:lnTo>
                    <a:pt x="691" y="933"/>
                  </a:lnTo>
                  <a:lnTo>
                    <a:pt x="691" y="930"/>
                  </a:lnTo>
                  <a:lnTo>
                    <a:pt x="691" y="930"/>
                  </a:lnTo>
                  <a:lnTo>
                    <a:pt x="691" y="930"/>
                  </a:lnTo>
                  <a:lnTo>
                    <a:pt x="694" y="930"/>
                  </a:lnTo>
                  <a:lnTo>
                    <a:pt x="694" y="930"/>
                  </a:lnTo>
                  <a:lnTo>
                    <a:pt x="694" y="933"/>
                  </a:lnTo>
                  <a:lnTo>
                    <a:pt x="696" y="933"/>
                  </a:lnTo>
                  <a:lnTo>
                    <a:pt x="696" y="935"/>
                  </a:lnTo>
                  <a:lnTo>
                    <a:pt x="696" y="935"/>
                  </a:lnTo>
                  <a:lnTo>
                    <a:pt x="699" y="937"/>
                  </a:lnTo>
                  <a:lnTo>
                    <a:pt x="699" y="940"/>
                  </a:lnTo>
                  <a:lnTo>
                    <a:pt x="701" y="942"/>
                  </a:lnTo>
                  <a:lnTo>
                    <a:pt x="701" y="942"/>
                  </a:lnTo>
                  <a:lnTo>
                    <a:pt x="703" y="944"/>
                  </a:lnTo>
                  <a:lnTo>
                    <a:pt x="703" y="944"/>
                  </a:lnTo>
                  <a:lnTo>
                    <a:pt x="708" y="944"/>
                  </a:lnTo>
                  <a:lnTo>
                    <a:pt x="708" y="947"/>
                  </a:lnTo>
                  <a:lnTo>
                    <a:pt x="708" y="947"/>
                  </a:lnTo>
                  <a:lnTo>
                    <a:pt x="703" y="947"/>
                  </a:lnTo>
                  <a:lnTo>
                    <a:pt x="701" y="947"/>
                  </a:lnTo>
                  <a:lnTo>
                    <a:pt x="699" y="944"/>
                  </a:lnTo>
                  <a:lnTo>
                    <a:pt x="699" y="944"/>
                  </a:lnTo>
                  <a:lnTo>
                    <a:pt x="699" y="942"/>
                  </a:lnTo>
                  <a:lnTo>
                    <a:pt x="699" y="944"/>
                  </a:lnTo>
                  <a:lnTo>
                    <a:pt x="696" y="944"/>
                  </a:lnTo>
                  <a:lnTo>
                    <a:pt x="696" y="942"/>
                  </a:lnTo>
                  <a:lnTo>
                    <a:pt x="696" y="942"/>
                  </a:lnTo>
                  <a:lnTo>
                    <a:pt x="694" y="940"/>
                  </a:lnTo>
                  <a:lnTo>
                    <a:pt x="694" y="940"/>
                  </a:lnTo>
                  <a:lnTo>
                    <a:pt x="694" y="940"/>
                  </a:lnTo>
                  <a:lnTo>
                    <a:pt x="694" y="940"/>
                  </a:lnTo>
                  <a:lnTo>
                    <a:pt x="694" y="940"/>
                  </a:lnTo>
                  <a:lnTo>
                    <a:pt x="691" y="940"/>
                  </a:lnTo>
                  <a:lnTo>
                    <a:pt x="694" y="940"/>
                  </a:lnTo>
                  <a:lnTo>
                    <a:pt x="691" y="940"/>
                  </a:lnTo>
                  <a:lnTo>
                    <a:pt x="691" y="942"/>
                  </a:lnTo>
                  <a:lnTo>
                    <a:pt x="689" y="942"/>
                  </a:lnTo>
                  <a:lnTo>
                    <a:pt x="689" y="942"/>
                  </a:lnTo>
                  <a:lnTo>
                    <a:pt x="691" y="942"/>
                  </a:lnTo>
                  <a:lnTo>
                    <a:pt x="691" y="942"/>
                  </a:lnTo>
                  <a:lnTo>
                    <a:pt x="689" y="944"/>
                  </a:lnTo>
                  <a:lnTo>
                    <a:pt x="687" y="944"/>
                  </a:lnTo>
                  <a:lnTo>
                    <a:pt x="687" y="944"/>
                  </a:lnTo>
                  <a:lnTo>
                    <a:pt x="689" y="944"/>
                  </a:lnTo>
                  <a:lnTo>
                    <a:pt x="689" y="944"/>
                  </a:lnTo>
                  <a:lnTo>
                    <a:pt x="689" y="947"/>
                  </a:lnTo>
                  <a:lnTo>
                    <a:pt x="689" y="947"/>
                  </a:lnTo>
                  <a:lnTo>
                    <a:pt x="689" y="947"/>
                  </a:lnTo>
                  <a:lnTo>
                    <a:pt x="689" y="947"/>
                  </a:lnTo>
                  <a:lnTo>
                    <a:pt x="689" y="949"/>
                  </a:lnTo>
                  <a:lnTo>
                    <a:pt x="687" y="949"/>
                  </a:lnTo>
                  <a:lnTo>
                    <a:pt x="687" y="949"/>
                  </a:lnTo>
                  <a:lnTo>
                    <a:pt x="687" y="949"/>
                  </a:lnTo>
                  <a:lnTo>
                    <a:pt x="687" y="952"/>
                  </a:lnTo>
                  <a:lnTo>
                    <a:pt x="687" y="952"/>
                  </a:lnTo>
                  <a:lnTo>
                    <a:pt x="687" y="954"/>
                  </a:lnTo>
                  <a:lnTo>
                    <a:pt x="689" y="954"/>
                  </a:lnTo>
                  <a:lnTo>
                    <a:pt x="689" y="956"/>
                  </a:lnTo>
                  <a:lnTo>
                    <a:pt x="689" y="956"/>
                  </a:lnTo>
                  <a:lnTo>
                    <a:pt x="689" y="956"/>
                  </a:lnTo>
                  <a:lnTo>
                    <a:pt x="689" y="956"/>
                  </a:lnTo>
                  <a:lnTo>
                    <a:pt x="691" y="956"/>
                  </a:lnTo>
                  <a:lnTo>
                    <a:pt x="691" y="954"/>
                  </a:lnTo>
                  <a:lnTo>
                    <a:pt x="691" y="954"/>
                  </a:lnTo>
                  <a:lnTo>
                    <a:pt x="691" y="952"/>
                  </a:lnTo>
                  <a:lnTo>
                    <a:pt x="694" y="952"/>
                  </a:lnTo>
                  <a:lnTo>
                    <a:pt x="696" y="952"/>
                  </a:lnTo>
                  <a:lnTo>
                    <a:pt x="696" y="952"/>
                  </a:lnTo>
                  <a:lnTo>
                    <a:pt x="696" y="954"/>
                  </a:lnTo>
                  <a:lnTo>
                    <a:pt x="694" y="954"/>
                  </a:lnTo>
                  <a:lnTo>
                    <a:pt x="694" y="954"/>
                  </a:lnTo>
                  <a:lnTo>
                    <a:pt x="696" y="954"/>
                  </a:lnTo>
                  <a:lnTo>
                    <a:pt x="694" y="954"/>
                  </a:lnTo>
                  <a:lnTo>
                    <a:pt x="694" y="954"/>
                  </a:lnTo>
                  <a:lnTo>
                    <a:pt x="694" y="956"/>
                  </a:lnTo>
                  <a:lnTo>
                    <a:pt x="694" y="956"/>
                  </a:lnTo>
                  <a:lnTo>
                    <a:pt x="696" y="956"/>
                  </a:lnTo>
                  <a:lnTo>
                    <a:pt x="699" y="956"/>
                  </a:lnTo>
                  <a:lnTo>
                    <a:pt x="696" y="959"/>
                  </a:lnTo>
                  <a:lnTo>
                    <a:pt x="696" y="959"/>
                  </a:lnTo>
                  <a:lnTo>
                    <a:pt x="696" y="961"/>
                  </a:lnTo>
                  <a:lnTo>
                    <a:pt x="699" y="959"/>
                  </a:lnTo>
                  <a:lnTo>
                    <a:pt x="699" y="961"/>
                  </a:lnTo>
                  <a:lnTo>
                    <a:pt x="699" y="961"/>
                  </a:lnTo>
                  <a:lnTo>
                    <a:pt x="699" y="961"/>
                  </a:lnTo>
                  <a:lnTo>
                    <a:pt x="699" y="961"/>
                  </a:lnTo>
                  <a:lnTo>
                    <a:pt x="699" y="963"/>
                  </a:lnTo>
                  <a:lnTo>
                    <a:pt x="699" y="963"/>
                  </a:lnTo>
                  <a:lnTo>
                    <a:pt x="699" y="963"/>
                  </a:lnTo>
                  <a:lnTo>
                    <a:pt x="699" y="963"/>
                  </a:lnTo>
                  <a:lnTo>
                    <a:pt x="699" y="963"/>
                  </a:lnTo>
                  <a:lnTo>
                    <a:pt x="699" y="963"/>
                  </a:lnTo>
                  <a:lnTo>
                    <a:pt x="699" y="966"/>
                  </a:lnTo>
                  <a:lnTo>
                    <a:pt x="701" y="968"/>
                  </a:lnTo>
                  <a:lnTo>
                    <a:pt x="701" y="968"/>
                  </a:lnTo>
                  <a:lnTo>
                    <a:pt x="701" y="968"/>
                  </a:lnTo>
                  <a:lnTo>
                    <a:pt x="701" y="968"/>
                  </a:lnTo>
                  <a:lnTo>
                    <a:pt x="701" y="968"/>
                  </a:lnTo>
                  <a:lnTo>
                    <a:pt x="701" y="970"/>
                  </a:lnTo>
                  <a:lnTo>
                    <a:pt x="701" y="970"/>
                  </a:lnTo>
                  <a:lnTo>
                    <a:pt x="701" y="970"/>
                  </a:lnTo>
                  <a:lnTo>
                    <a:pt x="701" y="970"/>
                  </a:lnTo>
                  <a:lnTo>
                    <a:pt x="701" y="973"/>
                  </a:lnTo>
                  <a:lnTo>
                    <a:pt x="701" y="973"/>
                  </a:lnTo>
                  <a:lnTo>
                    <a:pt x="701" y="973"/>
                  </a:lnTo>
                  <a:lnTo>
                    <a:pt x="701" y="973"/>
                  </a:lnTo>
                  <a:lnTo>
                    <a:pt x="701" y="973"/>
                  </a:lnTo>
                  <a:lnTo>
                    <a:pt x="701" y="973"/>
                  </a:lnTo>
                  <a:lnTo>
                    <a:pt x="701" y="973"/>
                  </a:lnTo>
                  <a:lnTo>
                    <a:pt x="701" y="975"/>
                  </a:lnTo>
                  <a:lnTo>
                    <a:pt x="701" y="975"/>
                  </a:lnTo>
                  <a:lnTo>
                    <a:pt x="699" y="973"/>
                  </a:lnTo>
                  <a:lnTo>
                    <a:pt x="696" y="975"/>
                  </a:lnTo>
                  <a:lnTo>
                    <a:pt x="694" y="975"/>
                  </a:lnTo>
                  <a:lnTo>
                    <a:pt x="694" y="975"/>
                  </a:lnTo>
                  <a:lnTo>
                    <a:pt x="694" y="975"/>
                  </a:lnTo>
                  <a:lnTo>
                    <a:pt x="694" y="973"/>
                  </a:lnTo>
                  <a:lnTo>
                    <a:pt x="694" y="973"/>
                  </a:lnTo>
                  <a:lnTo>
                    <a:pt x="694" y="970"/>
                  </a:lnTo>
                  <a:lnTo>
                    <a:pt x="696" y="970"/>
                  </a:lnTo>
                  <a:lnTo>
                    <a:pt x="696" y="970"/>
                  </a:lnTo>
                  <a:lnTo>
                    <a:pt x="694" y="968"/>
                  </a:lnTo>
                  <a:lnTo>
                    <a:pt x="694" y="968"/>
                  </a:lnTo>
                  <a:lnTo>
                    <a:pt x="694" y="968"/>
                  </a:lnTo>
                  <a:lnTo>
                    <a:pt x="694" y="970"/>
                  </a:lnTo>
                  <a:lnTo>
                    <a:pt x="694" y="970"/>
                  </a:lnTo>
                  <a:lnTo>
                    <a:pt x="694" y="970"/>
                  </a:lnTo>
                  <a:lnTo>
                    <a:pt x="691" y="968"/>
                  </a:lnTo>
                  <a:lnTo>
                    <a:pt x="691" y="968"/>
                  </a:lnTo>
                  <a:lnTo>
                    <a:pt x="691" y="966"/>
                  </a:lnTo>
                  <a:lnTo>
                    <a:pt x="691" y="966"/>
                  </a:lnTo>
                  <a:lnTo>
                    <a:pt x="691" y="963"/>
                  </a:lnTo>
                  <a:lnTo>
                    <a:pt x="691" y="963"/>
                  </a:lnTo>
                  <a:lnTo>
                    <a:pt x="694" y="963"/>
                  </a:lnTo>
                  <a:lnTo>
                    <a:pt x="694" y="963"/>
                  </a:lnTo>
                  <a:lnTo>
                    <a:pt x="694" y="961"/>
                  </a:lnTo>
                  <a:lnTo>
                    <a:pt x="694" y="961"/>
                  </a:lnTo>
                  <a:lnTo>
                    <a:pt x="694" y="961"/>
                  </a:lnTo>
                  <a:lnTo>
                    <a:pt x="694" y="961"/>
                  </a:lnTo>
                  <a:lnTo>
                    <a:pt x="694" y="959"/>
                  </a:lnTo>
                  <a:lnTo>
                    <a:pt x="691" y="961"/>
                  </a:lnTo>
                  <a:lnTo>
                    <a:pt x="691" y="961"/>
                  </a:lnTo>
                  <a:lnTo>
                    <a:pt x="691" y="961"/>
                  </a:lnTo>
                  <a:lnTo>
                    <a:pt x="691" y="961"/>
                  </a:lnTo>
                  <a:lnTo>
                    <a:pt x="691" y="961"/>
                  </a:lnTo>
                  <a:lnTo>
                    <a:pt x="691" y="961"/>
                  </a:lnTo>
                  <a:lnTo>
                    <a:pt x="691" y="961"/>
                  </a:lnTo>
                  <a:lnTo>
                    <a:pt x="691" y="961"/>
                  </a:lnTo>
                  <a:lnTo>
                    <a:pt x="691" y="961"/>
                  </a:lnTo>
                  <a:lnTo>
                    <a:pt x="691" y="961"/>
                  </a:lnTo>
                  <a:lnTo>
                    <a:pt x="691" y="961"/>
                  </a:lnTo>
                  <a:lnTo>
                    <a:pt x="691" y="961"/>
                  </a:lnTo>
                  <a:lnTo>
                    <a:pt x="691" y="961"/>
                  </a:lnTo>
                  <a:lnTo>
                    <a:pt x="689" y="963"/>
                  </a:lnTo>
                  <a:lnTo>
                    <a:pt x="689" y="963"/>
                  </a:lnTo>
                  <a:lnTo>
                    <a:pt x="689" y="963"/>
                  </a:lnTo>
                  <a:lnTo>
                    <a:pt x="689" y="963"/>
                  </a:lnTo>
                  <a:lnTo>
                    <a:pt x="689" y="968"/>
                  </a:lnTo>
                  <a:lnTo>
                    <a:pt x="689" y="968"/>
                  </a:lnTo>
                  <a:lnTo>
                    <a:pt x="691" y="968"/>
                  </a:lnTo>
                  <a:lnTo>
                    <a:pt x="691" y="968"/>
                  </a:lnTo>
                  <a:lnTo>
                    <a:pt x="691" y="970"/>
                  </a:lnTo>
                  <a:lnTo>
                    <a:pt x="689" y="970"/>
                  </a:lnTo>
                  <a:lnTo>
                    <a:pt x="691" y="973"/>
                  </a:lnTo>
                  <a:lnTo>
                    <a:pt x="691" y="973"/>
                  </a:lnTo>
                  <a:lnTo>
                    <a:pt x="691" y="975"/>
                  </a:lnTo>
                  <a:lnTo>
                    <a:pt x="691" y="975"/>
                  </a:lnTo>
                  <a:lnTo>
                    <a:pt x="691" y="978"/>
                  </a:lnTo>
                  <a:lnTo>
                    <a:pt x="694" y="978"/>
                  </a:lnTo>
                  <a:lnTo>
                    <a:pt x="694" y="978"/>
                  </a:lnTo>
                  <a:lnTo>
                    <a:pt x="694" y="982"/>
                  </a:lnTo>
                  <a:lnTo>
                    <a:pt x="694" y="982"/>
                  </a:lnTo>
                  <a:lnTo>
                    <a:pt x="694" y="985"/>
                  </a:lnTo>
                  <a:lnTo>
                    <a:pt x="691" y="985"/>
                  </a:lnTo>
                  <a:lnTo>
                    <a:pt x="691" y="987"/>
                  </a:lnTo>
                  <a:lnTo>
                    <a:pt x="691" y="987"/>
                  </a:lnTo>
                  <a:lnTo>
                    <a:pt x="689" y="987"/>
                  </a:lnTo>
                  <a:lnTo>
                    <a:pt x="689" y="987"/>
                  </a:lnTo>
                  <a:lnTo>
                    <a:pt x="689" y="987"/>
                  </a:lnTo>
                  <a:lnTo>
                    <a:pt x="689" y="987"/>
                  </a:lnTo>
                  <a:lnTo>
                    <a:pt x="689" y="987"/>
                  </a:lnTo>
                  <a:lnTo>
                    <a:pt x="689" y="987"/>
                  </a:lnTo>
                  <a:lnTo>
                    <a:pt x="689" y="987"/>
                  </a:lnTo>
                  <a:lnTo>
                    <a:pt x="689" y="987"/>
                  </a:lnTo>
                  <a:lnTo>
                    <a:pt x="689" y="987"/>
                  </a:lnTo>
                  <a:lnTo>
                    <a:pt x="689" y="987"/>
                  </a:lnTo>
                  <a:lnTo>
                    <a:pt x="687" y="985"/>
                  </a:lnTo>
                  <a:lnTo>
                    <a:pt x="682" y="987"/>
                  </a:lnTo>
                  <a:lnTo>
                    <a:pt x="680" y="985"/>
                  </a:lnTo>
                  <a:lnTo>
                    <a:pt x="680" y="985"/>
                  </a:lnTo>
                  <a:lnTo>
                    <a:pt x="680" y="985"/>
                  </a:lnTo>
                  <a:lnTo>
                    <a:pt x="680" y="985"/>
                  </a:lnTo>
                  <a:lnTo>
                    <a:pt x="680" y="985"/>
                  </a:lnTo>
                  <a:lnTo>
                    <a:pt x="680" y="985"/>
                  </a:lnTo>
                  <a:lnTo>
                    <a:pt x="680" y="987"/>
                  </a:lnTo>
                  <a:lnTo>
                    <a:pt x="680" y="987"/>
                  </a:lnTo>
                  <a:lnTo>
                    <a:pt x="680" y="987"/>
                  </a:lnTo>
                  <a:lnTo>
                    <a:pt x="677" y="987"/>
                  </a:lnTo>
                  <a:lnTo>
                    <a:pt x="677" y="987"/>
                  </a:lnTo>
                  <a:lnTo>
                    <a:pt x="680" y="987"/>
                  </a:lnTo>
                  <a:lnTo>
                    <a:pt x="680" y="989"/>
                  </a:lnTo>
                  <a:lnTo>
                    <a:pt x="680" y="989"/>
                  </a:lnTo>
                  <a:lnTo>
                    <a:pt x="677" y="992"/>
                  </a:lnTo>
                  <a:lnTo>
                    <a:pt x="677" y="992"/>
                  </a:lnTo>
                  <a:lnTo>
                    <a:pt x="677" y="992"/>
                  </a:lnTo>
                  <a:lnTo>
                    <a:pt x="675" y="992"/>
                  </a:lnTo>
                  <a:lnTo>
                    <a:pt x="675" y="989"/>
                  </a:lnTo>
                  <a:lnTo>
                    <a:pt x="675" y="989"/>
                  </a:lnTo>
                  <a:lnTo>
                    <a:pt x="675" y="989"/>
                  </a:lnTo>
                  <a:lnTo>
                    <a:pt x="673" y="992"/>
                  </a:lnTo>
                  <a:lnTo>
                    <a:pt x="673" y="992"/>
                  </a:lnTo>
                  <a:lnTo>
                    <a:pt x="673" y="992"/>
                  </a:lnTo>
                  <a:lnTo>
                    <a:pt x="670" y="989"/>
                  </a:lnTo>
                  <a:lnTo>
                    <a:pt x="665" y="989"/>
                  </a:lnTo>
                  <a:lnTo>
                    <a:pt x="665" y="987"/>
                  </a:lnTo>
                  <a:lnTo>
                    <a:pt x="663" y="987"/>
                  </a:lnTo>
                  <a:lnTo>
                    <a:pt x="663" y="985"/>
                  </a:lnTo>
                  <a:lnTo>
                    <a:pt x="665" y="985"/>
                  </a:lnTo>
                  <a:lnTo>
                    <a:pt x="665" y="985"/>
                  </a:lnTo>
                  <a:lnTo>
                    <a:pt x="665" y="987"/>
                  </a:lnTo>
                  <a:lnTo>
                    <a:pt x="665" y="987"/>
                  </a:lnTo>
                  <a:lnTo>
                    <a:pt x="665" y="987"/>
                  </a:lnTo>
                  <a:lnTo>
                    <a:pt x="665" y="985"/>
                  </a:lnTo>
                  <a:lnTo>
                    <a:pt x="668" y="985"/>
                  </a:lnTo>
                  <a:lnTo>
                    <a:pt x="668" y="982"/>
                  </a:lnTo>
                  <a:lnTo>
                    <a:pt x="668" y="982"/>
                  </a:lnTo>
                  <a:lnTo>
                    <a:pt x="665" y="982"/>
                  </a:lnTo>
                  <a:lnTo>
                    <a:pt x="665" y="980"/>
                  </a:lnTo>
                  <a:lnTo>
                    <a:pt x="665" y="980"/>
                  </a:lnTo>
                  <a:lnTo>
                    <a:pt x="665" y="982"/>
                  </a:lnTo>
                  <a:lnTo>
                    <a:pt x="665" y="982"/>
                  </a:lnTo>
                  <a:lnTo>
                    <a:pt x="665" y="982"/>
                  </a:lnTo>
                  <a:lnTo>
                    <a:pt x="665" y="982"/>
                  </a:lnTo>
                  <a:lnTo>
                    <a:pt x="663" y="982"/>
                  </a:lnTo>
                  <a:lnTo>
                    <a:pt x="663" y="982"/>
                  </a:lnTo>
                  <a:lnTo>
                    <a:pt x="663" y="980"/>
                  </a:lnTo>
                  <a:lnTo>
                    <a:pt x="663" y="980"/>
                  </a:lnTo>
                  <a:lnTo>
                    <a:pt x="663" y="980"/>
                  </a:lnTo>
                  <a:lnTo>
                    <a:pt x="661" y="978"/>
                  </a:lnTo>
                  <a:lnTo>
                    <a:pt x="661" y="975"/>
                  </a:lnTo>
                  <a:lnTo>
                    <a:pt x="661" y="973"/>
                  </a:lnTo>
                  <a:lnTo>
                    <a:pt x="658" y="973"/>
                  </a:lnTo>
                  <a:lnTo>
                    <a:pt x="658" y="973"/>
                  </a:lnTo>
                  <a:lnTo>
                    <a:pt x="658" y="970"/>
                  </a:lnTo>
                  <a:lnTo>
                    <a:pt x="658" y="970"/>
                  </a:lnTo>
                  <a:lnTo>
                    <a:pt x="661" y="970"/>
                  </a:lnTo>
                  <a:lnTo>
                    <a:pt x="661" y="970"/>
                  </a:lnTo>
                  <a:lnTo>
                    <a:pt x="658" y="970"/>
                  </a:lnTo>
                  <a:lnTo>
                    <a:pt x="658" y="970"/>
                  </a:lnTo>
                  <a:lnTo>
                    <a:pt x="658" y="970"/>
                  </a:lnTo>
                  <a:lnTo>
                    <a:pt x="658" y="973"/>
                  </a:lnTo>
                  <a:lnTo>
                    <a:pt x="658" y="973"/>
                  </a:lnTo>
                  <a:lnTo>
                    <a:pt x="656" y="973"/>
                  </a:lnTo>
                  <a:lnTo>
                    <a:pt x="656" y="970"/>
                  </a:lnTo>
                  <a:lnTo>
                    <a:pt x="656" y="970"/>
                  </a:lnTo>
                  <a:lnTo>
                    <a:pt x="654" y="966"/>
                  </a:lnTo>
                  <a:lnTo>
                    <a:pt x="654" y="966"/>
                  </a:lnTo>
                  <a:lnTo>
                    <a:pt x="656" y="966"/>
                  </a:lnTo>
                  <a:lnTo>
                    <a:pt x="654" y="966"/>
                  </a:lnTo>
                  <a:lnTo>
                    <a:pt x="654" y="966"/>
                  </a:lnTo>
                  <a:lnTo>
                    <a:pt x="654" y="966"/>
                  </a:lnTo>
                  <a:lnTo>
                    <a:pt x="654" y="963"/>
                  </a:lnTo>
                  <a:lnTo>
                    <a:pt x="654" y="963"/>
                  </a:lnTo>
                  <a:lnTo>
                    <a:pt x="654" y="963"/>
                  </a:lnTo>
                  <a:lnTo>
                    <a:pt x="654" y="961"/>
                  </a:lnTo>
                  <a:lnTo>
                    <a:pt x="654" y="961"/>
                  </a:lnTo>
                  <a:lnTo>
                    <a:pt x="654" y="961"/>
                  </a:lnTo>
                  <a:lnTo>
                    <a:pt x="654" y="961"/>
                  </a:lnTo>
                  <a:lnTo>
                    <a:pt x="654" y="961"/>
                  </a:lnTo>
                  <a:lnTo>
                    <a:pt x="651" y="961"/>
                  </a:lnTo>
                  <a:lnTo>
                    <a:pt x="651" y="961"/>
                  </a:lnTo>
                  <a:lnTo>
                    <a:pt x="651" y="961"/>
                  </a:lnTo>
                  <a:lnTo>
                    <a:pt x="651" y="961"/>
                  </a:lnTo>
                  <a:lnTo>
                    <a:pt x="651" y="959"/>
                  </a:lnTo>
                  <a:lnTo>
                    <a:pt x="649" y="959"/>
                  </a:lnTo>
                  <a:lnTo>
                    <a:pt x="649" y="959"/>
                  </a:lnTo>
                  <a:lnTo>
                    <a:pt x="649" y="959"/>
                  </a:lnTo>
                  <a:lnTo>
                    <a:pt x="649" y="956"/>
                  </a:lnTo>
                  <a:lnTo>
                    <a:pt x="649" y="956"/>
                  </a:lnTo>
                  <a:lnTo>
                    <a:pt x="649" y="956"/>
                  </a:lnTo>
                  <a:lnTo>
                    <a:pt x="646" y="956"/>
                  </a:lnTo>
                  <a:lnTo>
                    <a:pt x="646" y="956"/>
                  </a:lnTo>
                  <a:lnTo>
                    <a:pt x="644" y="956"/>
                  </a:lnTo>
                  <a:lnTo>
                    <a:pt x="642" y="956"/>
                  </a:lnTo>
                  <a:lnTo>
                    <a:pt x="639" y="956"/>
                  </a:lnTo>
                  <a:lnTo>
                    <a:pt x="642" y="956"/>
                  </a:lnTo>
                  <a:lnTo>
                    <a:pt x="639" y="959"/>
                  </a:lnTo>
                  <a:lnTo>
                    <a:pt x="639" y="956"/>
                  </a:lnTo>
                  <a:lnTo>
                    <a:pt x="637" y="959"/>
                  </a:lnTo>
                  <a:lnTo>
                    <a:pt x="637" y="959"/>
                  </a:lnTo>
                  <a:lnTo>
                    <a:pt x="639" y="959"/>
                  </a:lnTo>
                  <a:lnTo>
                    <a:pt x="637" y="959"/>
                  </a:lnTo>
                  <a:lnTo>
                    <a:pt x="635" y="959"/>
                  </a:lnTo>
                  <a:lnTo>
                    <a:pt x="635" y="961"/>
                  </a:lnTo>
                  <a:lnTo>
                    <a:pt x="635" y="961"/>
                  </a:lnTo>
                  <a:lnTo>
                    <a:pt x="632" y="963"/>
                  </a:lnTo>
                  <a:lnTo>
                    <a:pt x="632" y="963"/>
                  </a:lnTo>
                  <a:lnTo>
                    <a:pt x="632" y="963"/>
                  </a:lnTo>
                  <a:lnTo>
                    <a:pt x="632" y="966"/>
                  </a:lnTo>
                  <a:lnTo>
                    <a:pt x="632" y="968"/>
                  </a:lnTo>
                  <a:lnTo>
                    <a:pt x="632" y="968"/>
                  </a:lnTo>
                  <a:lnTo>
                    <a:pt x="632" y="968"/>
                  </a:lnTo>
                  <a:lnTo>
                    <a:pt x="632" y="970"/>
                  </a:lnTo>
                  <a:lnTo>
                    <a:pt x="632" y="970"/>
                  </a:lnTo>
                  <a:lnTo>
                    <a:pt x="630" y="975"/>
                  </a:lnTo>
                  <a:lnTo>
                    <a:pt x="628" y="978"/>
                  </a:lnTo>
                  <a:lnTo>
                    <a:pt x="628" y="980"/>
                  </a:lnTo>
                  <a:lnTo>
                    <a:pt x="628" y="980"/>
                  </a:lnTo>
                  <a:lnTo>
                    <a:pt x="628" y="980"/>
                  </a:lnTo>
                  <a:lnTo>
                    <a:pt x="628" y="982"/>
                  </a:lnTo>
                  <a:lnTo>
                    <a:pt x="628" y="982"/>
                  </a:lnTo>
                  <a:lnTo>
                    <a:pt x="628" y="985"/>
                  </a:lnTo>
                  <a:lnTo>
                    <a:pt x="628" y="985"/>
                  </a:lnTo>
                  <a:lnTo>
                    <a:pt x="628" y="985"/>
                  </a:lnTo>
                  <a:lnTo>
                    <a:pt x="628" y="985"/>
                  </a:lnTo>
                  <a:lnTo>
                    <a:pt x="628" y="985"/>
                  </a:lnTo>
                  <a:lnTo>
                    <a:pt x="628" y="987"/>
                  </a:lnTo>
                  <a:lnTo>
                    <a:pt x="628" y="987"/>
                  </a:lnTo>
                  <a:lnTo>
                    <a:pt x="628" y="987"/>
                  </a:lnTo>
                  <a:lnTo>
                    <a:pt x="628" y="989"/>
                  </a:lnTo>
                  <a:lnTo>
                    <a:pt x="630" y="992"/>
                  </a:lnTo>
                  <a:lnTo>
                    <a:pt x="630" y="992"/>
                  </a:lnTo>
                  <a:lnTo>
                    <a:pt x="635" y="999"/>
                  </a:lnTo>
                  <a:lnTo>
                    <a:pt x="635" y="999"/>
                  </a:lnTo>
                  <a:lnTo>
                    <a:pt x="635" y="999"/>
                  </a:lnTo>
                  <a:lnTo>
                    <a:pt x="635" y="999"/>
                  </a:lnTo>
                  <a:lnTo>
                    <a:pt x="635" y="1001"/>
                  </a:lnTo>
                  <a:lnTo>
                    <a:pt x="637" y="1001"/>
                  </a:lnTo>
                  <a:lnTo>
                    <a:pt x="637" y="1001"/>
                  </a:lnTo>
                  <a:lnTo>
                    <a:pt x="639" y="1001"/>
                  </a:lnTo>
                  <a:lnTo>
                    <a:pt x="639" y="1004"/>
                  </a:lnTo>
                  <a:lnTo>
                    <a:pt x="639" y="1004"/>
                  </a:lnTo>
                  <a:lnTo>
                    <a:pt x="639" y="1004"/>
                  </a:lnTo>
                  <a:lnTo>
                    <a:pt x="642" y="1004"/>
                  </a:lnTo>
                  <a:lnTo>
                    <a:pt x="642" y="1004"/>
                  </a:lnTo>
                  <a:lnTo>
                    <a:pt x="642" y="1004"/>
                  </a:lnTo>
                  <a:lnTo>
                    <a:pt x="642" y="1004"/>
                  </a:lnTo>
                  <a:lnTo>
                    <a:pt x="642" y="1006"/>
                  </a:lnTo>
                  <a:lnTo>
                    <a:pt x="642" y="1004"/>
                  </a:lnTo>
                  <a:lnTo>
                    <a:pt x="642" y="1004"/>
                  </a:lnTo>
                  <a:lnTo>
                    <a:pt x="642" y="1004"/>
                  </a:lnTo>
                  <a:lnTo>
                    <a:pt x="644" y="1006"/>
                  </a:lnTo>
                  <a:lnTo>
                    <a:pt x="646" y="1006"/>
                  </a:lnTo>
                  <a:lnTo>
                    <a:pt x="646" y="1008"/>
                  </a:lnTo>
                  <a:lnTo>
                    <a:pt x="646" y="1008"/>
                  </a:lnTo>
                  <a:lnTo>
                    <a:pt x="649" y="1008"/>
                  </a:lnTo>
                  <a:lnTo>
                    <a:pt x="649" y="1011"/>
                  </a:lnTo>
                  <a:lnTo>
                    <a:pt x="646" y="1011"/>
                  </a:lnTo>
                  <a:lnTo>
                    <a:pt x="646" y="1011"/>
                  </a:lnTo>
                  <a:lnTo>
                    <a:pt x="649" y="1013"/>
                  </a:lnTo>
                  <a:lnTo>
                    <a:pt x="649" y="1015"/>
                  </a:lnTo>
                  <a:lnTo>
                    <a:pt x="649" y="1015"/>
                  </a:lnTo>
                  <a:lnTo>
                    <a:pt x="649" y="1015"/>
                  </a:lnTo>
                  <a:lnTo>
                    <a:pt x="649" y="1015"/>
                  </a:lnTo>
                  <a:lnTo>
                    <a:pt x="651" y="1015"/>
                  </a:lnTo>
                  <a:lnTo>
                    <a:pt x="651" y="1015"/>
                  </a:lnTo>
                  <a:lnTo>
                    <a:pt x="651" y="1018"/>
                  </a:lnTo>
                  <a:lnTo>
                    <a:pt x="651" y="1018"/>
                  </a:lnTo>
                  <a:lnTo>
                    <a:pt x="649" y="1015"/>
                  </a:lnTo>
                  <a:lnTo>
                    <a:pt x="649" y="1018"/>
                  </a:lnTo>
                  <a:lnTo>
                    <a:pt x="649" y="1018"/>
                  </a:lnTo>
                  <a:lnTo>
                    <a:pt x="649" y="1018"/>
                  </a:lnTo>
                  <a:lnTo>
                    <a:pt x="649" y="1018"/>
                  </a:lnTo>
                  <a:lnTo>
                    <a:pt x="649" y="1020"/>
                  </a:lnTo>
                  <a:lnTo>
                    <a:pt x="649" y="1020"/>
                  </a:lnTo>
                  <a:lnTo>
                    <a:pt x="649" y="1020"/>
                  </a:lnTo>
                  <a:lnTo>
                    <a:pt x="649" y="1020"/>
                  </a:lnTo>
                  <a:lnTo>
                    <a:pt x="649" y="1020"/>
                  </a:lnTo>
                  <a:lnTo>
                    <a:pt x="649" y="1020"/>
                  </a:lnTo>
                  <a:lnTo>
                    <a:pt x="649" y="1020"/>
                  </a:lnTo>
                  <a:lnTo>
                    <a:pt x="649" y="1023"/>
                  </a:lnTo>
                  <a:lnTo>
                    <a:pt x="651" y="1023"/>
                  </a:lnTo>
                  <a:lnTo>
                    <a:pt x="651" y="1023"/>
                  </a:lnTo>
                  <a:lnTo>
                    <a:pt x="651" y="1025"/>
                  </a:lnTo>
                  <a:lnTo>
                    <a:pt x="651" y="1025"/>
                  </a:lnTo>
                  <a:lnTo>
                    <a:pt x="654" y="1025"/>
                  </a:lnTo>
                  <a:lnTo>
                    <a:pt x="654" y="1025"/>
                  </a:lnTo>
                  <a:lnTo>
                    <a:pt x="654" y="1025"/>
                  </a:lnTo>
                  <a:lnTo>
                    <a:pt x="654" y="1025"/>
                  </a:lnTo>
                  <a:lnTo>
                    <a:pt x="654" y="1025"/>
                  </a:lnTo>
                  <a:lnTo>
                    <a:pt x="654" y="1025"/>
                  </a:lnTo>
                  <a:lnTo>
                    <a:pt x="654" y="1025"/>
                  </a:lnTo>
                  <a:lnTo>
                    <a:pt x="656" y="1025"/>
                  </a:lnTo>
                  <a:lnTo>
                    <a:pt x="656" y="1025"/>
                  </a:lnTo>
                  <a:lnTo>
                    <a:pt x="656" y="1025"/>
                  </a:lnTo>
                  <a:lnTo>
                    <a:pt x="656" y="1025"/>
                  </a:lnTo>
                  <a:lnTo>
                    <a:pt x="658" y="1025"/>
                  </a:lnTo>
                  <a:lnTo>
                    <a:pt x="661" y="1027"/>
                  </a:lnTo>
                  <a:lnTo>
                    <a:pt x="661" y="1027"/>
                  </a:lnTo>
                  <a:lnTo>
                    <a:pt x="661" y="1027"/>
                  </a:lnTo>
                  <a:lnTo>
                    <a:pt x="661" y="1027"/>
                  </a:lnTo>
                  <a:lnTo>
                    <a:pt x="661" y="1030"/>
                  </a:lnTo>
                  <a:lnTo>
                    <a:pt x="661" y="1030"/>
                  </a:lnTo>
                  <a:lnTo>
                    <a:pt x="661" y="1030"/>
                  </a:lnTo>
                  <a:lnTo>
                    <a:pt x="661" y="1030"/>
                  </a:lnTo>
                  <a:lnTo>
                    <a:pt x="661" y="1030"/>
                  </a:lnTo>
                  <a:lnTo>
                    <a:pt x="661" y="1030"/>
                  </a:lnTo>
                  <a:lnTo>
                    <a:pt x="663" y="1030"/>
                  </a:lnTo>
                  <a:lnTo>
                    <a:pt x="663" y="1030"/>
                  </a:lnTo>
                  <a:lnTo>
                    <a:pt x="663" y="1027"/>
                  </a:lnTo>
                  <a:lnTo>
                    <a:pt x="663" y="1025"/>
                  </a:lnTo>
                  <a:lnTo>
                    <a:pt x="665" y="1023"/>
                  </a:lnTo>
                  <a:lnTo>
                    <a:pt x="668" y="1023"/>
                  </a:lnTo>
                  <a:lnTo>
                    <a:pt x="668" y="1023"/>
                  </a:lnTo>
                  <a:lnTo>
                    <a:pt x="668" y="1023"/>
                  </a:lnTo>
                  <a:lnTo>
                    <a:pt x="670" y="1025"/>
                  </a:lnTo>
                  <a:lnTo>
                    <a:pt x="670" y="1025"/>
                  </a:lnTo>
                  <a:lnTo>
                    <a:pt x="673" y="1027"/>
                  </a:lnTo>
                  <a:lnTo>
                    <a:pt x="673" y="1027"/>
                  </a:lnTo>
                  <a:lnTo>
                    <a:pt x="673" y="1027"/>
                  </a:lnTo>
                  <a:lnTo>
                    <a:pt x="673" y="1027"/>
                  </a:lnTo>
                  <a:lnTo>
                    <a:pt x="673" y="1030"/>
                  </a:lnTo>
                  <a:lnTo>
                    <a:pt x="673" y="1030"/>
                  </a:lnTo>
                  <a:lnTo>
                    <a:pt x="673" y="1030"/>
                  </a:lnTo>
                  <a:lnTo>
                    <a:pt x="673" y="1030"/>
                  </a:lnTo>
                  <a:lnTo>
                    <a:pt x="673" y="1030"/>
                  </a:lnTo>
                  <a:lnTo>
                    <a:pt x="673" y="1030"/>
                  </a:lnTo>
                  <a:lnTo>
                    <a:pt x="673" y="1032"/>
                  </a:lnTo>
                  <a:lnTo>
                    <a:pt x="673" y="1032"/>
                  </a:lnTo>
                  <a:lnTo>
                    <a:pt x="673" y="1032"/>
                  </a:lnTo>
                  <a:lnTo>
                    <a:pt x="673" y="1034"/>
                  </a:lnTo>
                  <a:lnTo>
                    <a:pt x="673" y="1034"/>
                  </a:lnTo>
                  <a:lnTo>
                    <a:pt x="675" y="1037"/>
                  </a:lnTo>
                  <a:lnTo>
                    <a:pt x="675" y="1037"/>
                  </a:lnTo>
                  <a:lnTo>
                    <a:pt x="675" y="1037"/>
                  </a:lnTo>
                  <a:lnTo>
                    <a:pt x="675" y="1037"/>
                  </a:lnTo>
                  <a:lnTo>
                    <a:pt x="675" y="1034"/>
                  </a:lnTo>
                  <a:lnTo>
                    <a:pt x="677" y="1034"/>
                  </a:lnTo>
                  <a:lnTo>
                    <a:pt x="677" y="1034"/>
                  </a:lnTo>
                  <a:lnTo>
                    <a:pt x="675" y="1034"/>
                  </a:lnTo>
                  <a:lnTo>
                    <a:pt x="677" y="1034"/>
                  </a:lnTo>
                  <a:lnTo>
                    <a:pt x="677" y="1034"/>
                  </a:lnTo>
                  <a:lnTo>
                    <a:pt x="677" y="1034"/>
                  </a:lnTo>
                  <a:lnTo>
                    <a:pt x="677" y="1034"/>
                  </a:lnTo>
                  <a:lnTo>
                    <a:pt x="677" y="1034"/>
                  </a:lnTo>
                  <a:lnTo>
                    <a:pt x="677" y="1034"/>
                  </a:lnTo>
                  <a:lnTo>
                    <a:pt x="680" y="1034"/>
                  </a:lnTo>
                  <a:lnTo>
                    <a:pt x="680" y="1034"/>
                  </a:lnTo>
                  <a:lnTo>
                    <a:pt x="684" y="1037"/>
                  </a:lnTo>
                  <a:lnTo>
                    <a:pt x="684" y="1037"/>
                  </a:lnTo>
                  <a:lnTo>
                    <a:pt x="684" y="1037"/>
                  </a:lnTo>
                  <a:lnTo>
                    <a:pt x="684" y="1039"/>
                  </a:lnTo>
                  <a:lnTo>
                    <a:pt x="687" y="1039"/>
                  </a:lnTo>
                  <a:lnTo>
                    <a:pt x="687" y="1039"/>
                  </a:lnTo>
                  <a:lnTo>
                    <a:pt x="687" y="1039"/>
                  </a:lnTo>
                  <a:lnTo>
                    <a:pt x="689" y="1042"/>
                  </a:lnTo>
                  <a:lnTo>
                    <a:pt x="687" y="1042"/>
                  </a:lnTo>
                  <a:lnTo>
                    <a:pt x="687" y="1042"/>
                  </a:lnTo>
                  <a:lnTo>
                    <a:pt x="689" y="1044"/>
                  </a:lnTo>
                  <a:lnTo>
                    <a:pt x="689" y="1044"/>
                  </a:lnTo>
                  <a:lnTo>
                    <a:pt x="689" y="1044"/>
                  </a:lnTo>
                  <a:lnTo>
                    <a:pt x="691" y="1044"/>
                  </a:lnTo>
                  <a:lnTo>
                    <a:pt x="689" y="1044"/>
                  </a:lnTo>
                  <a:lnTo>
                    <a:pt x="689" y="1046"/>
                  </a:lnTo>
                  <a:lnTo>
                    <a:pt x="689" y="1046"/>
                  </a:lnTo>
                  <a:lnTo>
                    <a:pt x="689" y="1046"/>
                  </a:lnTo>
                  <a:lnTo>
                    <a:pt x="691" y="1049"/>
                  </a:lnTo>
                  <a:lnTo>
                    <a:pt x="691" y="1049"/>
                  </a:lnTo>
                  <a:lnTo>
                    <a:pt x="691" y="1049"/>
                  </a:lnTo>
                  <a:lnTo>
                    <a:pt x="691" y="1051"/>
                  </a:lnTo>
                  <a:lnTo>
                    <a:pt x="694" y="1053"/>
                  </a:lnTo>
                  <a:lnTo>
                    <a:pt x="694" y="1056"/>
                  </a:lnTo>
                  <a:lnTo>
                    <a:pt x="696" y="1058"/>
                  </a:lnTo>
                  <a:lnTo>
                    <a:pt x="699" y="1058"/>
                  </a:lnTo>
                  <a:lnTo>
                    <a:pt x="699" y="1060"/>
                  </a:lnTo>
                  <a:lnTo>
                    <a:pt x="699" y="1063"/>
                  </a:lnTo>
                  <a:lnTo>
                    <a:pt x="701" y="1063"/>
                  </a:lnTo>
                  <a:lnTo>
                    <a:pt x="701" y="1063"/>
                  </a:lnTo>
                  <a:lnTo>
                    <a:pt x="706" y="1065"/>
                  </a:lnTo>
                  <a:lnTo>
                    <a:pt x="706" y="1065"/>
                  </a:lnTo>
                  <a:lnTo>
                    <a:pt x="708" y="1068"/>
                  </a:lnTo>
                  <a:lnTo>
                    <a:pt x="708" y="1070"/>
                  </a:lnTo>
                  <a:lnTo>
                    <a:pt x="708" y="1070"/>
                  </a:lnTo>
                  <a:lnTo>
                    <a:pt x="708" y="1070"/>
                  </a:lnTo>
                  <a:lnTo>
                    <a:pt x="708" y="1072"/>
                  </a:lnTo>
                  <a:lnTo>
                    <a:pt x="710" y="1072"/>
                  </a:lnTo>
                  <a:lnTo>
                    <a:pt x="710" y="1072"/>
                  </a:lnTo>
                  <a:lnTo>
                    <a:pt x="710" y="1072"/>
                  </a:lnTo>
                  <a:lnTo>
                    <a:pt x="710" y="1075"/>
                  </a:lnTo>
                  <a:lnTo>
                    <a:pt x="713" y="1075"/>
                  </a:lnTo>
                  <a:lnTo>
                    <a:pt x="713" y="1075"/>
                  </a:lnTo>
                  <a:lnTo>
                    <a:pt x="713" y="1075"/>
                  </a:lnTo>
                  <a:lnTo>
                    <a:pt x="713" y="1075"/>
                  </a:lnTo>
                  <a:lnTo>
                    <a:pt x="713" y="1077"/>
                  </a:lnTo>
                  <a:lnTo>
                    <a:pt x="713" y="1077"/>
                  </a:lnTo>
                  <a:lnTo>
                    <a:pt x="713" y="1077"/>
                  </a:lnTo>
                  <a:lnTo>
                    <a:pt x="713" y="1077"/>
                  </a:lnTo>
                  <a:lnTo>
                    <a:pt x="713" y="1079"/>
                  </a:lnTo>
                  <a:lnTo>
                    <a:pt x="713" y="1079"/>
                  </a:lnTo>
                  <a:lnTo>
                    <a:pt x="713" y="1079"/>
                  </a:lnTo>
                  <a:lnTo>
                    <a:pt x="713" y="1082"/>
                  </a:lnTo>
                  <a:lnTo>
                    <a:pt x="715" y="1084"/>
                  </a:lnTo>
                  <a:lnTo>
                    <a:pt x="715" y="1086"/>
                  </a:lnTo>
                  <a:lnTo>
                    <a:pt x="717" y="1086"/>
                  </a:lnTo>
                  <a:lnTo>
                    <a:pt x="720" y="1089"/>
                  </a:lnTo>
                  <a:lnTo>
                    <a:pt x="720" y="1089"/>
                  </a:lnTo>
                  <a:lnTo>
                    <a:pt x="720" y="1091"/>
                  </a:lnTo>
                  <a:lnTo>
                    <a:pt x="720" y="1091"/>
                  </a:lnTo>
                  <a:lnTo>
                    <a:pt x="720" y="1091"/>
                  </a:lnTo>
                  <a:lnTo>
                    <a:pt x="720" y="1091"/>
                  </a:lnTo>
                  <a:lnTo>
                    <a:pt x="720" y="1096"/>
                  </a:lnTo>
                  <a:lnTo>
                    <a:pt x="722" y="1098"/>
                  </a:lnTo>
                  <a:lnTo>
                    <a:pt x="722" y="1101"/>
                  </a:lnTo>
                  <a:lnTo>
                    <a:pt x="722" y="1101"/>
                  </a:lnTo>
                  <a:lnTo>
                    <a:pt x="722" y="1103"/>
                  </a:lnTo>
                  <a:lnTo>
                    <a:pt x="722" y="1103"/>
                  </a:lnTo>
                  <a:lnTo>
                    <a:pt x="725" y="1103"/>
                  </a:lnTo>
                  <a:lnTo>
                    <a:pt x="725" y="1105"/>
                  </a:lnTo>
                  <a:lnTo>
                    <a:pt x="725" y="1105"/>
                  </a:lnTo>
                  <a:lnTo>
                    <a:pt x="725" y="1105"/>
                  </a:lnTo>
                  <a:lnTo>
                    <a:pt x="725" y="1108"/>
                  </a:lnTo>
                  <a:lnTo>
                    <a:pt x="725" y="1108"/>
                  </a:lnTo>
                  <a:lnTo>
                    <a:pt x="725" y="1110"/>
                  </a:lnTo>
                  <a:lnTo>
                    <a:pt x="725" y="1110"/>
                  </a:lnTo>
                  <a:lnTo>
                    <a:pt x="729" y="1110"/>
                  </a:lnTo>
                  <a:lnTo>
                    <a:pt x="729" y="1108"/>
                  </a:lnTo>
                  <a:lnTo>
                    <a:pt x="732" y="1105"/>
                  </a:lnTo>
                  <a:lnTo>
                    <a:pt x="732" y="1105"/>
                  </a:lnTo>
                  <a:lnTo>
                    <a:pt x="734" y="1105"/>
                  </a:lnTo>
                  <a:lnTo>
                    <a:pt x="734" y="1108"/>
                  </a:lnTo>
                  <a:lnTo>
                    <a:pt x="736" y="1113"/>
                  </a:lnTo>
                  <a:lnTo>
                    <a:pt x="739" y="1115"/>
                  </a:lnTo>
                  <a:lnTo>
                    <a:pt x="739" y="1115"/>
                  </a:lnTo>
                  <a:lnTo>
                    <a:pt x="741" y="1115"/>
                  </a:lnTo>
                  <a:lnTo>
                    <a:pt x="741" y="1115"/>
                  </a:lnTo>
                  <a:lnTo>
                    <a:pt x="741" y="1115"/>
                  </a:lnTo>
                  <a:lnTo>
                    <a:pt x="741" y="1115"/>
                  </a:lnTo>
                  <a:lnTo>
                    <a:pt x="741" y="1115"/>
                  </a:lnTo>
                  <a:lnTo>
                    <a:pt x="741" y="1115"/>
                  </a:lnTo>
                  <a:lnTo>
                    <a:pt x="741" y="1113"/>
                  </a:lnTo>
                  <a:lnTo>
                    <a:pt x="746" y="1115"/>
                  </a:lnTo>
                  <a:lnTo>
                    <a:pt x="746" y="1113"/>
                  </a:lnTo>
                  <a:lnTo>
                    <a:pt x="748" y="1110"/>
                  </a:lnTo>
                  <a:lnTo>
                    <a:pt x="751" y="1110"/>
                  </a:lnTo>
                  <a:lnTo>
                    <a:pt x="751" y="1110"/>
                  </a:lnTo>
                  <a:lnTo>
                    <a:pt x="753" y="1105"/>
                  </a:lnTo>
                  <a:lnTo>
                    <a:pt x="755" y="1103"/>
                  </a:lnTo>
                  <a:lnTo>
                    <a:pt x="755" y="1103"/>
                  </a:lnTo>
                  <a:lnTo>
                    <a:pt x="755" y="1101"/>
                  </a:lnTo>
                  <a:lnTo>
                    <a:pt x="758" y="1098"/>
                  </a:lnTo>
                  <a:lnTo>
                    <a:pt x="758" y="1096"/>
                  </a:lnTo>
                  <a:lnTo>
                    <a:pt x="760" y="1094"/>
                  </a:lnTo>
                  <a:lnTo>
                    <a:pt x="760" y="1094"/>
                  </a:lnTo>
                  <a:lnTo>
                    <a:pt x="760" y="1091"/>
                  </a:lnTo>
                  <a:lnTo>
                    <a:pt x="758" y="1091"/>
                  </a:lnTo>
                  <a:lnTo>
                    <a:pt x="758" y="1091"/>
                  </a:lnTo>
                  <a:lnTo>
                    <a:pt x="758" y="1091"/>
                  </a:lnTo>
                  <a:lnTo>
                    <a:pt x="758" y="1091"/>
                  </a:lnTo>
                  <a:lnTo>
                    <a:pt x="758" y="1091"/>
                  </a:lnTo>
                  <a:lnTo>
                    <a:pt x="758" y="1091"/>
                  </a:lnTo>
                  <a:lnTo>
                    <a:pt x="755" y="1091"/>
                  </a:lnTo>
                  <a:lnTo>
                    <a:pt x="755" y="1089"/>
                  </a:lnTo>
                  <a:lnTo>
                    <a:pt x="755" y="1086"/>
                  </a:lnTo>
                  <a:lnTo>
                    <a:pt x="755" y="1086"/>
                  </a:lnTo>
                  <a:lnTo>
                    <a:pt x="753" y="1086"/>
                  </a:lnTo>
                  <a:lnTo>
                    <a:pt x="753" y="1086"/>
                  </a:lnTo>
                  <a:lnTo>
                    <a:pt x="753" y="1086"/>
                  </a:lnTo>
                  <a:lnTo>
                    <a:pt x="753" y="1086"/>
                  </a:lnTo>
                  <a:lnTo>
                    <a:pt x="753" y="1084"/>
                  </a:lnTo>
                  <a:lnTo>
                    <a:pt x="753" y="1084"/>
                  </a:lnTo>
                  <a:lnTo>
                    <a:pt x="753" y="1084"/>
                  </a:lnTo>
                  <a:lnTo>
                    <a:pt x="751" y="1082"/>
                  </a:lnTo>
                  <a:lnTo>
                    <a:pt x="751" y="1082"/>
                  </a:lnTo>
                  <a:lnTo>
                    <a:pt x="751" y="1082"/>
                  </a:lnTo>
                  <a:lnTo>
                    <a:pt x="751" y="1082"/>
                  </a:lnTo>
                  <a:lnTo>
                    <a:pt x="748" y="1079"/>
                  </a:lnTo>
                  <a:lnTo>
                    <a:pt x="748" y="1079"/>
                  </a:lnTo>
                  <a:lnTo>
                    <a:pt x="748" y="1077"/>
                  </a:lnTo>
                  <a:lnTo>
                    <a:pt x="748" y="1077"/>
                  </a:lnTo>
                  <a:lnTo>
                    <a:pt x="748" y="1077"/>
                  </a:lnTo>
                  <a:lnTo>
                    <a:pt x="748" y="1077"/>
                  </a:lnTo>
                  <a:lnTo>
                    <a:pt x="748" y="1077"/>
                  </a:lnTo>
                  <a:lnTo>
                    <a:pt x="746" y="1077"/>
                  </a:lnTo>
                  <a:lnTo>
                    <a:pt x="746" y="1077"/>
                  </a:lnTo>
                  <a:lnTo>
                    <a:pt x="746" y="1077"/>
                  </a:lnTo>
                  <a:lnTo>
                    <a:pt x="746" y="1077"/>
                  </a:lnTo>
                  <a:lnTo>
                    <a:pt x="746" y="1077"/>
                  </a:lnTo>
                  <a:lnTo>
                    <a:pt x="746" y="1072"/>
                  </a:lnTo>
                  <a:lnTo>
                    <a:pt x="748" y="1070"/>
                  </a:lnTo>
                  <a:lnTo>
                    <a:pt x="751" y="1063"/>
                  </a:lnTo>
                  <a:lnTo>
                    <a:pt x="751" y="1063"/>
                  </a:lnTo>
                  <a:lnTo>
                    <a:pt x="751" y="1063"/>
                  </a:lnTo>
                  <a:lnTo>
                    <a:pt x="753" y="1063"/>
                  </a:lnTo>
                  <a:lnTo>
                    <a:pt x="753" y="1063"/>
                  </a:lnTo>
                  <a:lnTo>
                    <a:pt x="753" y="1063"/>
                  </a:lnTo>
                  <a:lnTo>
                    <a:pt x="751" y="1060"/>
                  </a:lnTo>
                  <a:lnTo>
                    <a:pt x="753" y="1060"/>
                  </a:lnTo>
                  <a:lnTo>
                    <a:pt x="753" y="1060"/>
                  </a:lnTo>
                  <a:lnTo>
                    <a:pt x="753" y="1060"/>
                  </a:lnTo>
                  <a:lnTo>
                    <a:pt x="753" y="1060"/>
                  </a:lnTo>
                  <a:lnTo>
                    <a:pt x="753" y="1060"/>
                  </a:lnTo>
                  <a:lnTo>
                    <a:pt x="753" y="1060"/>
                  </a:lnTo>
                  <a:lnTo>
                    <a:pt x="753" y="1060"/>
                  </a:lnTo>
                  <a:lnTo>
                    <a:pt x="753" y="1060"/>
                  </a:lnTo>
                  <a:lnTo>
                    <a:pt x="753" y="1063"/>
                  </a:lnTo>
                  <a:lnTo>
                    <a:pt x="753" y="1063"/>
                  </a:lnTo>
                  <a:lnTo>
                    <a:pt x="751" y="1068"/>
                  </a:lnTo>
                  <a:lnTo>
                    <a:pt x="751" y="1070"/>
                  </a:lnTo>
                  <a:lnTo>
                    <a:pt x="751" y="1075"/>
                  </a:lnTo>
                  <a:lnTo>
                    <a:pt x="751" y="1075"/>
                  </a:lnTo>
                  <a:lnTo>
                    <a:pt x="751" y="1075"/>
                  </a:lnTo>
                  <a:lnTo>
                    <a:pt x="751" y="1077"/>
                  </a:lnTo>
                  <a:lnTo>
                    <a:pt x="751" y="1077"/>
                  </a:lnTo>
                  <a:lnTo>
                    <a:pt x="753" y="1082"/>
                  </a:lnTo>
                  <a:lnTo>
                    <a:pt x="755" y="1082"/>
                  </a:lnTo>
                  <a:lnTo>
                    <a:pt x="758" y="1082"/>
                  </a:lnTo>
                  <a:lnTo>
                    <a:pt x="758" y="1082"/>
                  </a:lnTo>
                  <a:lnTo>
                    <a:pt x="762" y="1082"/>
                  </a:lnTo>
                  <a:lnTo>
                    <a:pt x="762" y="1082"/>
                  </a:lnTo>
                  <a:lnTo>
                    <a:pt x="762" y="1082"/>
                  </a:lnTo>
                  <a:lnTo>
                    <a:pt x="767" y="1082"/>
                  </a:lnTo>
                  <a:lnTo>
                    <a:pt x="770" y="1084"/>
                  </a:lnTo>
                  <a:lnTo>
                    <a:pt x="770" y="1084"/>
                  </a:lnTo>
                  <a:lnTo>
                    <a:pt x="770" y="1084"/>
                  </a:lnTo>
                  <a:lnTo>
                    <a:pt x="777" y="1084"/>
                  </a:lnTo>
                  <a:lnTo>
                    <a:pt x="777" y="1084"/>
                  </a:lnTo>
                  <a:lnTo>
                    <a:pt x="781" y="1082"/>
                  </a:lnTo>
                  <a:lnTo>
                    <a:pt x="784" y="1079"/>
                  </a:lnTo>
                  <a:lnTo>
                    <a:pt x="788" y="1077"/>
                  </a:lnTo>
                  <a:lnTo>
                    <a:pt x="788" y="1075"/>
                  </a:lnTo>
                  <a:lnTo>
                    <a:pt x="788" y="1075"/>
                  </a:lnTo>
                  <a:lnTo>
                    <a:pt x="788" y="1072"/>
                  </a:lnTo>
                  <a:lnTo>
                    <a:pt x="791" y="1068"/>
                  </a:lnTo>
                  <a:lnTo>
                    <a:pt x="791" y="1068"/>
                  </a:lnTo>
                  <a:lnTo>
                    <a:pt x="791" y="1068"/>
                  </a:lnTo>
                  <a:lnTo>
                    <a:pt x="793" y="1068"/>
                  </a:lnTo>
                  <a:lnTo>
                    <a:pt x="793" y="1068"/>
                  </a:lnTo>
                  <a:lnTo>
                    <a:pt x="796" y="1065"/>
                  </a:lnTo>
                  <a:lnTo>
                    <a:pt x="796" y="1065"/>
                  </a:lnTo>
                  <a:lnTo>
                    <a:pt x="796" y="1063"/>
                  </a:lnTo>
                  <a:lnTo>
                    <a:pt x="798" y="1063"/>
                  </a:lnTo>
                  <a:lnTo>
                    <a:pt x="798" y="1065"/>
                  </a:lnTo>
                  <a:lnTo>
                    <a:pt x="798" y="1065"/>
                  </a:lnTo>
                  <a:lnTo>
                    <a:pt x="798" y="1065"/>
                  </a:lnTo>
                  <a:lnTo>
                    <a:pt x="796" y="1065"/>
                  </a:lnTo>
                  <a:lnTo>
                    <a:pt x="798" y="1068"/>
                  </a:lnTo>
                  <a:lnTo>
                    <a:pt x="798" y="1068"/>
                  </a:lnTo>
                  <a:lnTo>
                    <a:pt x="800" y="1068"/>
                  </a:lnTo>
                  <a:lnTo>
                    <a:pt x="800" y="1065"/>
                  </a:lnTo>
                  <a:lnTo>
                    <a:pt x="803" y="1063"/>
                  </a:lnTo>
                  <a:lnTo>
                    <a:pt x="803" y="1058"/>
                  </a:lnTo>
                  <a:lnTo>
                    <a:pt x="803" y="1056"/>
                  </a:lnTo>
                  <a:lnTo>
                    <a:pt x="803" y="1056"/>
                  </a:lnTo>
                  <a:lnTo>
                    <a:pt x="800" y="1056"/>
                  </a:lnTo>
                  <a:lnTo>
                    <a:pt x="800" y="1056"/>
                  </a:lnTo>
                  <a:lnTo>
                    <a:pt x="798" y="1058"/>
                  </a:lnTo>
                  <a:lnTo>
                    <a:pt x="798" y="1058"/>
                  </a:lnTo>
                  <a:lnTo>
                    <a:pt x="796" y="1058"/>
                  </a:lnTo>
                  <a:lnTo>
                    <a:pt x="796" y="1058"/>
                  </a:lnTo>
                  <a:lnTo>
                    <a:pt x="798" y="1056"/>
                  </a:lnTo>
                  <a:lnTo>
                    <a:pt x="798" y="1053"/>
                  </a:lnTo>
                  <a:lnTo>
                    <a:pt x="798" y="1053"/>
                  </a:lnTo>
                  <a:lnTo>
                    <a:pt x="800" y="1053"/>
                  </a:lnTo>
                  <a:lnTo>
                    <a:pt x="800" y="1053"/>
                  </a:lnTo>
                  <a:lnTo>
                    <a:pt x="800" y="1053"/>
                  </a:lnTo>
                  <a:lnTo>
                    <a:pt x="800" y="1053"/>
                  </a:lnTo>
                  <a:lnTo>
                    <a:pt x="803" y="1053"/>
                  </a:lnTo>
                  <a:lnTo>
                    <a:pt x="803" y="1053"/>
                  </a:lnTo>
                  <a:lnTo>
                    <a:pt x="803" y="1051"/>
                  </a:lnTo>
                  <a:lnTo>
                    <a:pt x="803" y="1046"/>
                  </a:lnTo>
                  <a:lnTo>
                    <a:pt x="803" y="1046"/>
                  </a:lnTo>
                  <a:lnTo>
                    <a:pt x="798" y="1049"/>
                  </a:lnTo>
                  <a:lnTo>
                    <a:pt x="798" y="1049"/>
                  </a:lnTo>
                  <a:lnTo>
                    <a:pt x="796" y="1046"/>
                  </a:lnTo>
                  <a:lnTo>
                    <a:pt x="796" y="1046"/>
                  </a:lnTo>
                  <a:lnTo>
                    <a:pt x="793" y="1046"/>
                  </a:lnTo>
                  <a:lnTo>
                    <a:pt x="793" y="1046"/>
                  </a:lnTo>
                  <a:lnTo>
                    <a:pt x="791" y="1046"/>
                  </a:lnTo>
                  <a:lnTo>
                    <a:pt x="803" y="1042"/>
                  </a:lnTo>
                  <a:lnTo>
                    <a:pt x="803" y="1042"/>
                  </a:lnTo>
                  <a:lnTo>
                    <a:pt x="803" y="1039"/>
                  </a:lnTo>
                  <a:lnTo>
                    <a:pt x="803" y="1039"/>
                  </a:lnTo>
                  <a:lnTo>
                    <a:pt x="803" y="1037"/>
                  </a:lnTo>
                  <a:lnTo>
                    <a:pt x="803" y="1037"/>
                  </a:lnTo>
                  <a:lnTo>
                    <a:pt x="803" y="1037"/>
                  </a:lnTo>
                  <a:lnTo>
                    <a:pt x="803" y="1034"/>
                  </a:lnTo>
                  <a:lnTo>
                    <a:pt x="800" y="1032"/>
                  </a:lnTo>
                  <a:lnTo>
                    <a:pt x="800" y="1030"/>
                  </a:lnTo>
                  <a:lnTo>
                    <a:pt x="800" y="1027"/>
                  </a:lnTo>
                  <a:lnTo>
                    <a:pt x="800" y="1030"/>
                  </a:lnTo>
                  <a:lnTo>
                    <a:pt x="800" y="1030"/>
                  </a:lnTo>
                  <a:lnTo>
                    <a:pt x="798" y="1030"/>
                  </a:lnTo>
                  <a:lnTo>
                    <a:pt x="798" y="1027"/>
                  </a:lnTo>
                  <a:lnTo>
                    <a:pt x="800" y="1027"/>
                  </a:lnTo>
                  <a:lnTo>
                    <a:pt x="800" y="1027"/>
                  </a:lnTo>
                  <a:lnTo>
                    <a:pt x="800" y="1025"/>
                  </a:lnTo>
                  <a:lnTo>
                    <a:pt x="800" y="1025"/>
                  </a:lnTo>
                  <a:lnTo>
                    <a:pt x="800" y="1025"/>
                  </a:lnTo>
                  <a:lnTo>
                    <a:pt x="798" y="1025"/>
                  </a:lnTo>
                  <a:lnTo>
                    <a:pt x="798" y="1025"/>
                  </a:lnTo>
                  <a:lnTo>
                    <a:pt x="798" y="1025"/>
                  </a:lnTo>
                  <a:lnTo>
                    <a:pt x="796" y="1025"/>
                  </a:lnTo>
                  <a:lnTo>
                    <a:pt x="791" y="1023"/>
                  </a:lnTo>
                  <a:lnTo>
                    <a:pt x="791" y="1023"/>
                  </a:lnTo>
                  <a:lnTo>
                    <a:pt x="793" y="1023"/>
                  </a:lnTo>
                  <a:lnTo>
                    <a:pt x="796" y="1023"/>
                  </a:lnTo>
                  <a:lnTo>
                    <a:pt x="796" y="1023"/>
                  </a:lnTo>
                  <a:lnTo>
                    <a:pt x="800" y="1018"/>
                  </a:lnTo>
                  <a:lnTo>
                    <a:pt x="800" y="1018"/>
                  </a:lnTo>
                  <a:lnTo>
                    <a:pt x="800" y="1018"/>
                  </a:lnTo>
                  <a:lnTo>
                    <a:pt x="800" y="1018"/>
                  </a:lnTo>
                  <a:lnTo>
                    <a:pt x="800" y="1018"/>
                  </a:lnTo>
                  <a:lnTo>
                    <a:pt x="803" y="1018"/>
                  </a:lnTo>
                  <a:lnTo>
                    <a:pt x="803" y="1018"/>
                  </a:lnTo>
                  <a:lnTo>
                    <a:pt x="803" y="1015"/>
                  </a:lnTo>
                  <a:lnTo>
                    <a:pt x="803" y="1015"/>
                  </a:lnTo>
                  <a:lnTo>
                    <a:pt x="803" y="1015"/>
                  </a:lnTo>
                  <a:lnTo>
                    <a:pt x="803" y="1015"/>
                  </a:lnTo>
                  <a:lnTo>
                    <a:pt x="803" y="1013"/>
                  </a:lnTo>
                  <a:lnTo>
                    <a:pt x="803" y="1013"/>
                  </a:lnTo>
                  <a:lnTo>
                    <a:pt x="805" y="1013"/>
                  </a:lnTo>
                  <a:lnTo>
                    <a:pt x="805" y="1013"/>
                  </a:lnTo>
                  <a:lnTo>
                    <a:pt x="805" y="1013"/>
                  </a:lnTo>
                  <a:lnTo>
                    <a:pt x="805" y="1013"/>
                  </a:lnTo>
                  <a:close/>
                  <a:moveTo>
                    <a:pt x="590" y="762"/>
                  </a:moveTo>
                  <a:lnTo>
                    <a:pt x="590" y="765"/>
                  </a:lnTo>
                  <a:lnTo>
                    <a:pt x="590" y="765"/>
                  </a:lnTo>
                  <a:lnTo>
                    <a:pt x="590" y="765"/>
                  </a:lnTo>
                  <a:lnTo>
                    <a:pt x="590" y="765"/>
                  </a:lnTo>
                  <a:lnTo>
                    <a:pt x="590" y="765"/>
                  </a:lnTo>
                  <a:lnTo>
                    <a:pt x="590" y="765"/>
                  </a:lnTo>
                  <a:lnTo>
                    <a:pt x="587" y="767"/>
                  </a:lnTo>
                  <a:lnTo>
                    <a:pt x="587" y="769"/>
                  </a:lnTo>
                  <a:lnTo>
                    <a:pt x="587" y="769"/>
                  </a:lnTo>
                  <a:lnTo>
                    <a:pt x="585" y="769"/>
                  </a:lnTo>
                  <a:lnTo>
                    <a:pt x="585" y="772"/>
                  </a:lnTo>
                  <a:lnTo>
                    <a:pt x="585" y="774"/>
                  </a:lnTo>
                  <a:lnTo>
                    <a:pt x="585" y="774"/>
                  </a:lnTo>
                  <a:lnTo>
                    <a:pt x="587" y="776"/>
                  </a:lnTo>
                  <a:lnTo>
                    <a:pt x="590" y="779"/>
                  </a:lnTo>
                  <a:lnTo>
                    <a:pt x="592" y="781"/>
                  </a:lnTo>
                  <a:lnTo>
                    <a:pt x="592" y="781"/>
                  </a:lnTo>
                  <a:lnTo>
                    <a:pt x="594" y="783"/>
                  </a:lnTo>
                  <a:lnTo>
                    <a:pt x="597" y="783"/>
                  </a:lnTo>
                  <a:lnTo>
                    <a:pt x="599" y="783"/>
                  </a:lnTo>
                  <a:lnTo>
                    <a:pt x="599" y="783"/>
                  </a:lnTo>
                  <a:lnTo>
                    <a:pt x="602" y="783"/>
                  </a:lnTo>
                  <a:lnTo>
                    <a:pt x="609" y="781"/>
                  </a:lnTo>
                  <a:lnTo>
                    <a:pt x="611" y="779"/>
                  </a:lnTo>
                  <a:lnTo>
                    <a:pt x="616" y="776"/>
                  </a:lnTo>
                  <a:lnTo>
                    <a:pt x="616" y="774"/>
                  </a:lnTo>
                  <a:lnTo>
                    <a:pt x="616" y="772"/>
                  </a:lnTo>
                  <a:lnTo>
                    <a:pt x="616" y="772"/>
                  </a:lnTo>
                  <a:lnTo>
                    <a:pt x="616" y="769"/>
                  </a:lnTo>
                  <a:lnTo>
                    <a:pt x="616" y="769"/>
                  </a:lnTo>
                  <a:lnTo>
                    <a:pt x="616" y="769"/>
                  </a:lnTo>
                  <a:lnTo>
                    <a:pt x="616" y="769"/>
                  </a:lnTo>
                  <a:lnTo>
                    <a:pt x="616" y="769"/>
                  </a:lnTo>
                  <a:lnTo>
                    <a:pt x="616" y="767"/>
                  </a:lnTo>
                  <a:lnTo>
                    <a:pt x="613" y="767"/>
                  </a:lnTo>
                  <a:lnTo>
                    <a:pt x="613" y="767"/>
                  </a:lnTo>
                  <a:lnTo>
                    <a:pt x="613" y="762"/>
                  </a:lnTo>
                  <a:lnTo>
                    <a:pt x="611" y="757"/>
                  </a:lnTo>
                  <a:lnTo>
                    <a:pt x="613" y="755"/>
                  </a:lnTo>
                  <a:lnTo>
                    <a:pt x="611" y="755"/>
                  </a:lnTo>
                  <a:lnTo>
                    <a:pt x="611" y="755"/>
                  </a:lnTo>
                  <a:lnTo>
                    <a:pt x="609" y="750"/>
                  </a:lnTo>
                  <a:lnTo>
                    <a:pt x="609" y="750"/>
                  </a:lnTo>
                  <a:lnTo>
                    <a:pt x="606" y="750"/>
                  </a:lnTo>
                  <a:lnTo>
                    <a:pt x="606" y="748"/>
                  </a:lnTo>
                  <a:lnTo>
                    <a:pt x="599" y="748"/>
                  </a:lnTo>
                  <a:lnTo>
                    <a:pt x="597" y="750"/>
                  </a:lnTo>
                  <a:lnTo>
                    <a:pt x="592" y="755"/>
                  </a:lnTo>
                  <a:lnTo>
                    <a:pt x="592" y="757"/>
                  </a:lnTo>
                  <a:lnTo>
                    <a:pt x="590" y="757"/>
                  </a:lnTo>
                  <a:lnTo>
                    <a:pt x="590" y="760"/>
                  </a:lnTo>
                  <a:lnTo>
                    <a:pt x="590" y="760"/>
                  </a:lnTo>
                  <a:lnTo>
                    <a:pt x="590" y="760"/>
                  </a:lnTo>
                  <a:lnTo>
                    <a:pt x="590" y="760"/>
                  </a:lnTo>
                  <a:lnTo>
                    <a:pt x="590" y="762"/>
                  </a:lnTo>
                  <a:lnTo>
                    <a:pt x="590" y="762"/>
                  </a:lnTo>
                  <a:lnTo>
                    <a:pt x="590" y="762"/>
                  </a:lnTo>
                  <a:lnTo>
                    <a:pt x="590" y="762"/>
                  </a:lnTo>
                  <a:lnTo>
                    <a:pt x="590" y="762"/>
                  </a:lnTo>
                  <a:lnTo>
                    <a:pt x="590" y="762"/>
                  </a:lnTo>
                  <a:lnTo>
                    <a:pt x="590" y="762"/>
                  </a:lnTo>
                  <a:close/>
                  <a:moveTo>
                    <a:pt x="602" y="651"/>
                  </a:moveTo>
                  <a:lnTo>
                    <a:pt x="602" y="651"/>
                  </a:lnTo>
                  <a:lnTo>
                    <a:pt x="602" y="653"/>
                  </a:lnTo>
                  <a:lnTo>
                    <a:pt x="602" y="653"/>
                  </a:lnTo>
                  <a:lnTo>
                    <a:pt x="602" y="653"/>
                  </a:lnTo>
                  <a:lnTo>
                    <a:pt x="602" y="653"/>
                  </a:lnTo>
                  <a:lnTo>
                    <a:pt x="602" y="653"/>
                  </a:lnTo>
                  <a:lnTo>
                    <a:pt x="602" y="656"/>
                  </a:lnTo>
                  <a:lnTo>
                    <a:pt x="602" y="656"/>
                  </a:lnTo>
                  <a:lnTo>
                    <a:pt x="602" y="656"/>
                  </a:lnTo>
                  <a:lnTo>
                    <a:pt x="602" y="656"/>
                  </a:lnTo>
                  <a:lnTo>
                    <a:pt x="602" y="656"/>
                  </a:lnTo>
                  <a:lnTo>
                    <a:pt x="604" y="656"/>
                  </a:lnTo>
                  <a:lnTo>
                    <a:pt x="604" y="656"/>
                  </a:lnTo>
                  <a:lnTo>
                    <a:pt x="604" y="656"/>
                  </a:lnTo>
                  <a:lnTo>
                    <a:pt x="604" y="656"/>
                  </a:lnTo>
                  <a:lnTo>
                    <a:pt x="604" y="656"/>
                  </a:lnTo>
                  <a:lnTo>
                    <a:pt x="606" y="658"/>
                  </a:lnTo>
                  <a:lnTo>
                    <a:pt x="606" y="658"/>
                  </a:lnTo>
                  <a:lnTo>
                    <a:pt x="606" y="660"/>
                  </a:lnTo>
                  <a:lnTo>
                    <a:pt x="606" y="663"/>
                  </a:lnTo>
                  <a:lnTo>
                    <a:pt x="604" y="663"/>
                  </a:lnTo>
                  <a:lnTo>
                    <a:pt x="604" y="665"/>
                  </a:lnTo>
                  <a:lnTo>
                    <a:pt x="604" y="665"/>
                  </a:lnTo>
                  <a:lnTo>
                    <a:pt x="606" y="665"/>
                  </a:lnTo>
                  <a:lnTo>
                    <a:pt x="606" y="665"/>
                  </a:lnTo>
                  <a:lnTo>
                    <a:pt x="606" y="665"/>
                  </a:lnTo>
                  <a:lnTo>
                    <a:pt x="606" y="665"/>
                  </a:lnTo>
                  <a:lnTo>
                    <a:pt x="606" y="668"/>
                  </a:lnTo>
                  <a:lnTo>
                    <a:pt x="606" y="668"/>
                  </a:lnTo>
                  <a:lnTo>
                    <a:pt x="606" y="670"/>
                  </a:lnTo>
                  <a:lnTo>
                    <a:pt x="604" y="670"/>
                  </a:lnTo>
                  <a:lnTo>
                    <a:pt x="606" y="670"/>
                  </a:lnTo>
                  <a:lnTo>
                    <a:pt x="616" y="672"/>
                  </a:lnTo>
                  <a:lnTo>
                    <a:pt x="616" y="672"/>
                  </a:lnTo>
                  <a:lnTo>
                    <a:pt x="628" y="672"/>
                  </a:lnTo>
                  <a:lnTo>
                    <a:pt x="635" y="665"/>
                  </a:lnTo>
                  <a:lnTo>
                    <a:pt x="637" y="663"/>
                  </a:lnTo>
                  <a:lnTo>
                    <a:pt x="637" y="660"/>
                  </a:lnTo>
                  <a:lnTo>
                    <a:pt x="635" y="660"/>
                  </a:lnTo>
                  <a:lnTo>
                    <a:pt x="632" y="660"/>
                  </a:lnTo>
                  <a:lnTo>
                    <a:pt x="632" y="660"/>
                  </a:lnTo>
                  <a:lnTo>
                    <a:pt x="632" y="658"/>
                  </a:lnTo>
                  <a:lnTo>
                    <a:pt x="632" y="658"/>
                  </a:lnTo>
                  <a:lnTo>
                    <a:pt x="630" y="658"/>
                  </a:lnTo>
                  <a:lnTo>
                    <a:pt x="632" y="658"/>
                  </a:lnTo>
                  <a:lnTo>
                    <a:pt x="632" y="658"/>
                  </a:lnTo>
                  <a:lnTo>
                    <a:pt x="632" y="656"/>
                  </a:lnTo>
                  <a:lnTo>
                    <a:pt x="632" y="656"/>
                  </a:lnTo>
                  <a:lnTo>
                    <a:pt x="630" y="656"/>
                  </a:lnTo>
                  <a:lnTo>
                    <a:pt x="630" y="658"/>
                  </a:lnTo>
                  <a:lnTo>
                    <a:pt x="628" y="658"/>
                  </a:lnTo>
                  <a:lnTo>
                    <a:pt x="625" y="653"/>
                  </a:lnTo>
                  <a:lnTo>
                    <a:pt x="623" y="653"/>
                  </a:lnTo>
                  <a:lnTo>
                    <a:pt x="623" y="653"/>
                  </a:lnTo>
                  <a:lnTo>
                    <a:pt x="625" y="651"/>
                  </a:lnTo>
                  <a:lnTo>
                    <a:pt x="625" y="651"/>
                  </a:lnTo>
                  <a:lnTo>
                    <a:pt x="623" y="651"/>
                  </a:lnTo>
                  <a:lnTo>
                    <a:pt x="623" y="649"/>
                  </a:lnTo>
                  <a:lnTo>
                    <a:pt x="620" y="646"/>
                  </a:lnTo>
                  <a:lnTo>
                    <a:pt x="620" y="646"/>
                  </a:lnTo>
                  <a:lnTo>
                    <a:pt x="618" y="646"/>
                  </a:lnTo>
                  <a:lnTo>
                    <a:pt x="618" y="646"/>
                  </a:lnTo>
                  <a:lnTo>
                    <a:pt x="618" y="649"/>
                  </a:lnTo>
                  <a:lnTo>
                    <a:pt x="616" y="649"/>
                  </a:lnTo>
                  <a:lnTo>
                    <a:pt x="616" y="651"/>
                  </a:lnTo>
                  <a:lnTo>
                    <a:pt x="613" y="651"/>
                  </a:lnTo>
                  <a:lnTo>
                    <a:pt x="616" y="646"/>
                  </a:lnTo>
                  <a:lnTo>
                    <a:pt x="618" y="644"/>
                  </a:lnTo>
                  <a:lnTo>
                    <a:pt x="616" y="641"/>
                  </a:lnTo>
                  <a:lnTo>
                    <a:pt x="616" y="641"/>
                  </a:lnTo>
                  <a:lnTo>
                    <a:pt x="609" y="641"/>
                  </a:lnTo>
                  <a:lnTo>
                    <a:pt x="602" y="646"/>
                  </a:lnTo>
                  <a:lnTo>
                    <a:pt x="602" y="646"/>
                  </a:lnTo>
                  <a:lnTo>
                    <a:pt x="602" y="646"/>
                  </a:lnTo>
                  <a:lnTo>
                    <a:pt x="602" y="649"/>
                  </a:lnTo>
                  <a:lnTo>
                    <a:pt x="602" y="649"/>
                  </a:lnTo>
                  <a:lnTo>
                    <a:pt x="602" y="651"/>
                  </a:lnTo>
                  <a:lnTo>
                    <a:pt x="602" y="651"/>
                  </a:lnTo>
                  <a:close/>
                  <a:moveTo>
                    <a:pt x="514" y="490"/>
                  </a:moveTo>
                  <a:lnTo>
                    <a:pt x="514" y="490"/>
                  </a:lnTo>
                  <a:lnTo>
                    <a:pt x="521" y="488"/>
                  </a:lnTo>
                  <a:lnTo>
                    <a:pt x="523" y="490"/>
                  </a:lnTo>
                  <a:lnTo>
                    <a:pt x="523" y="490"/>
                  </a:lnTo>
                  <a:lnTo>
                    <a:pt x="523" y="490"/>
                  </a:lnTo>
                  <a:lnTo>
                    <a:pt x="523" y="488"/>
                  </a:lnTo>
                  <a:lnTo>
                    <a:pt x="523" y="488"/>
                  </a:lnTo>
                  <a:lnTo>
                    <a:pt x="526" y="485"/>
                  </a:lnTo>
                  <a:lnTo>
                    <a:pt x="526" y="485"/>
                  </a:lnTo>
                  <a:lnTo>
                    <a:pt x="526" y="483"/>
                  </a:lnTo>
                  <a:lnTo>
                    <a:pt x="526" y="483"/>
                  </a:lnTo>
                  <a:lnTo>
                    <a:pt x="526" y="481"/>
                  </a:lnTo>
                  <a:lnTo>
                    <a:pt x="526" y="481"/>
                  </a:lnTo>
                  <a:lnTo>
                    <a:pt x="526" y="478"/>
                  </a:lnTo>
                  <a:lnTo>
                    <a:pt x="528" y="478"/>
                  </a:lnTo>
                  <a:lnTo>
                    <a:pt x="528" y="476"/>
                  </a:lnTo>
                  <a:lnTo>
                    <a:pt x="528" y="476"/>
                  </a:lnTo>
                  <a:lnTo>
                    <a:pt x="528" y="476"/>
                  </a:lnTo>
                  <a:lnTo>
                    <a:pt x="528" y="476"/>
                  </a:lnTo>
                  <a:lnTo>
                    <a:pt x="528" y="473"/>
                  </a:lnTo>
                  <a:lnTo>
                    <a:pt x="528" y="473"/>
                  </a:lnTo>
                  <a:lnTo>
                    <a:pt x="528" y="473"/>
                  </a:lnTo>
                  <a:lnTo>
                    <a:pt x="528" y="473"/>
                  </a:lnTo>
                  <a:lnTo>
                    <a:pt x="528" y="473"/>
                  </a:lnTo>
                  <a:lnTo>
                    <a:pt x="528" y="473"/>
                  </a:lnTo>
                  <a:lnTo>
                    <a:pt x="528" y="471"/>
                  </a:lnTo>
                  <a:lnTo>
                    <a:pt x="528" y="471"/>
                  </a:lnTo>
                  <a:lnTo>
                    <a:pt x="528" y="471"/>
                  </a:lnTo>
                  <a:lnTo>
                    <a:pt x="526" y="469"/>
                  </a:lnTo>
                  <a:lnTo>
                    <a:pt x="526" y="466"/>
                  </a:lnTo>
                  <a:lnTo>
                    <a:pt x="526" y="466"/>
                  </a:lnTo>
                  <a:lnTo>
                    <a:pt x="526" y="466"/>
                  </a:lnTo>
                  <a:lnTo>
                    <a:pt x="526" y="466"/>
                  </a:lnTo>
                  <a:lnTo>
                    <a:pt x="526" y="466"/>
                  </a:lnTo>
                  <a:lnTo>
                    <a:pt x="523" y="464"/>
                  </a:lnTo>
                  <a:lnTo>
                    <a:pt x="523" y="464"/>
                  </a:lnTo>
                  <a:lnTo>
                    <a:pt x="523" y="464"/>
                  </a:lnTo>
                  <a:lnTo>
                    <a:pt x="521" y="462"/>
                  </a:lnTo>
                  <a:lnTo>
                    <a:pt x="521" y="462"/>
                  </a:lnTo>
                  <a:lnTo>
                    <a:pt x="521" y="459"/>
                  </a:lnTo>
                  <a:lnTo>
                    <a:pt x="519" y="459"/>
                  </a:lnTo>
                  <a:lnTo>
                    <a:pt x="521" y="457"/>
                  </a:lnTo>
                  <a:lnTo>
                    <a:pt x="519" y="457"/>
                  </a:lnTo>
                  <a:lnTo>
                    <a:pt x="519" y="457"/>
                  </a:lnTo>
                  <a:lnTo>
                    <a:pt x="519" y="454"/>
                  </a:lnTo>
                  <a:lnTo>
                    <a:pt x="519" y="457"/>
                  </a:lnTo>
                  <a:lnTo>
                    <a:pt x="514" y="476"/>
                  </a:lnTo>
                  <a:lnTo>
                    <a:pt x="512" y="485"/>
                  </a:lnTo>
                  <a:lnTo>
                    <a:pt x="514" y="485"/>
                  </a:lnTo>
                  <a:lnTo>
                    <a:pt x="514" y="490"/>
                  </a:lnTo>
                  <a:close/>
                  <a:moveTo>
                    <a:pt x="691" y="1174"/>
                  </a:moveTo>
                  <a:lnTo>
                    <a:pt x="691" y="1172"/>
                  </a:lnTo>
                  <a:lnTo>
                    <a:pt x="689" y="1172"/>
                  </a:lnTo>
                  <a:lnTo>
                    <a:pt x="689" y="1169"/>
                  </a:lnTo>
                  <a:lnTo>
                    <a:pt x="687" y="1169"/>
                  </a:lnTo>
                  <a:lnTo>
                    <a:pt x="687" y="1169"/>
                  </a:lnTo>
                  <a:lnTo>
                    <a:pt x="684" y="1169"/>
                  </a:lnTo>
                  <a:lnTo>
                    <a:pt x="684" y="1169"/>
                  </a:lnTo>
                  <a:lnTo>
                    <a:pt x="682" y="1167"/>
                  </a:lnTo>
                  <a:lnTo>
                    <a:pt x="680" y="1169"/>
                  </a:lnTo>
                  <a:lnTo>
                    <a:pt x="682" y="1169"/>
                  </a:lnTo>
                  <a:lnTo>
                    <a:pt x="682" y="1172"/>
                  </a:lnTo>
                  <a:lnTo>
                    <a:pt x="682" y="1172"/>
                  </a:lnTo>
                  <a:lnTo>
                    <a:pt x="682" y="1174"/>
                  </a:lnTo>
                  <a:lnTo>
                    <a:pt x="682" y="1176"/>
                  </a:lnTo>
                  <a:lnTo>
                    <a:pt x="682" y="1176"/>
                  </a:lnTo>
                  <a:lnTo>
                    <a:pt x="682" y="1179"/>
                  </a:lnTo>
                  <a:lnTo>
                    <a:pt x="689" y="1184"/>
                  </a:lnTo>
                  <a:lnTo>
                    <a:pt x="691" y="1186"/>
                  </a:lnTo>
                  <a:lnTo>
                    <a:pt x="691" y="1186"/>
                  </a:lnTo>
                  <a:lnTo>
                    <a:pt x="694" y="1188"/>
                  </a:lnTo>
                  <a:lnTo>
                    <a:pt x="694" y="1188"/>
                  </a:lnTo>
                  <a:lnTo>
                    <a:pt x="696" y="1188"/>
                  </a:lnTo>
                  <a:lnTo>
                    <a:pt x="694" y="1186"/>
                  </a:lnTo>
                  <a:lnTo>
                    <a:pt x="694" y="1184"/>
                  </a:lnTo>
                  <a:lnTo>
                    <a:pt x="694" y="1181"/>
                  </a:lnTo>
                  <a:lnTo>
                    <a:pt x="694" y="1179"/>
                  </a:lnTo>
                  <a:lnTo>
                    <a:pt x="691" y="1179"/>
                  </a:lnTo>
                  <a:lnTo>
                    <a:pt x="689" y="1176"/>
                  </a:lnTo>
                  <a:lnTo>
                    <a:pt x="691" y="1176"/>
                  </a:lnTo>
                  <a:lnTo>
                    <a:pt x="691" y="1176"/>
                  </a:lnTo>
                  <a:lnTo>
                    <a:pt x="694" y="1176"/>
                  </a:lnTo>
                  <a:lnTo>
                    <a:pt x="694" y="1179"/>
                  </a:lnTo>
                  <a:lnTo>
                    <a:pt x="694" y="1179"/>
                  </a:lnTo>
                  <a:lnTo>
                    <a:pt x="696" y="1179"/>
                  </a:lnTo>
                  <a:lnTo>
                    <a:pt x="696" y="1176"/>
                  </a:lnTo>
                  <a:lnTo>
                    <a:pt x="696" y="1176"/>
                  </a:lnTo>
                  <a:lnTo>
                    <a:pt x="694" y="1174"/>
                  </a:lnTo>
                  <a:lnTo>
                    <a:pt x="691" y="1174"/>
                  </a:lnTo>
                  <a:lnTo>
                    <a:pt x="691" y="1174"/>
                  </a:lnTo>
                  <a:lnTo>
                    <a:pt x="691" y="1174"/>
                  </a:lnTo>
                  <a:lnTo>
                    <a:pt x="691" y="1174"/>
                  </a:lnTo>
                  <a:close/>
                  <a:moveTo>
                    <a:pt x="699" y="1373"/>
                  </a:moveTo>
                  <a:lnTo>
                    <a:pt x="699" y="1373"/>
                  </a:lnTo>
                  <a:lnTo>
                    <a:pt x="699" y="1373"/>
                  </a:lnTo>
                  <a:lnTo>
                    <a:pt x="699" y="1373"/>
                  </a:lnTo>
                  <a:lnTo>
                    <a:pt x="699" y="1371"/>
                  </a:lnTo>
                  <a:lnTo>
                    <a:pt x="699" y="1371"/>
                  </a:lnTo>
                  <a:lnTo>
                    <a:pt x="699" y="1371"/>
                  </a:lnTo>
                  <a:lnTo>
                    <a:pt x="699" y="1373"/>
                  </a:lnTo>
                  <a:lnTo>
                    <a:pt x="696" y="1375"/>
                  </a:lnTo>
                  <a:lnTo>
                    <a:pt x="696" y="1375"/>
                  </a:lnTo>
                  <a:lnTo>
                    <a:pt x="694" y="1378"/>
                  </a:lnTo>
                  <a:lnTo>
                    <a:pt x="696" y="1380"/>
                  </a:lnTo>
                  <a:lnTo>
                    <a:pt x="699" y="1380"/>
                  </a:lnTo>
                  <a:lnTo>
                    <a:pt x="699" y="1380"/>
                  </a:lnTo>
                  <a:lnTo>
                    <a:pt x="699" y="1378"/>
                  </a:lnTo>
                  <a:lnTo>
                    <a:pt x="699" y="1375"/>
                  </a:lnTo>
                  <a:lnTo>
                    <a:pt x="699" y="1375"/>
                  </a:lnTo>
                  <a:lnTo>
                    <a:pt x="699" y="1373"/>
                  </a:lnTo>
                  <a:close/>
                  <a:moveTo>
                    <a:pt x="625" y="677"/>
                  </a:moveTo>
                  <a:lnTo>
                    <a:pt x="625" y="677"/>
                  </a:lnTo>
                  <a:lnTo>
                    <a:pt x="623" y="677"/>
                  </a:lnTo>
                  <a:lnTo>
                    <a:pt x="623" y="677"/>
                  </a:lnTo>
                  <a:lnTo>
                    <a:pt x="620" y="677"/>
                  </a:lnTo>
                  <a:lnTo>
                    <a:pt x="618" y="677"/>
                  </a:lnTo>
                  <a:lnTo>
                    <a:pt x="616" y="677"/>
                  </a:lnTo>
                  <a:lnTo>
                    <a:pt x="616" y="679"/>
                  </a:lnTo>
                  <a:lnTo>
                    <a:pt x="611" y="679"/>
                  </a:lnTo>
                  <a:lnTo>
                    <a:pt x="611" y="679"/>
                  </a:lnTo>
                  <a:lnTo>
                    <a:pt x="611" y="679"/>
                  </a:lnTo>
                  <a:lnTo>
                    <a:pt x="609" y="679"/>
                  </a:lnTo>
                  <a:lnTo>
                    <a:pt x="606" y="682"/>
                  </a:lnTo>
                  <a:lnTo>
                    <a:pt x="606" y="682"/>
                  </a:lnTo>
                  <a:lnTo>
                    <a:pt x="606" y="684"/>
                  </a:lnTo>
                  <a:lnTo>
                    <a:pt x="604" y="684"/>
                  </a:lnTo>
                  <a:lnTo>
                    <a:pt x="604" y="684"/>
                  </a:lnTo>
                  <a:lnTo>
                    <a:pt x="604" y="684"/>
                  </a:lnTo>
                  <a:lnTo>
                    <a:pt x="602" y="684"/>
                  </a:lnTo>
                  <a:lnTo>
                    <a:pt x="602" y="686"/>
                  </a:lnTo>
                  <a:lnTo>
                    <a:pt x="602" y="686"/>
                  </a:lnTo>
                  <a:lnTo>
                    <a:pt x="602" y="689"/>
                  </a:lnTo>
                  <a:lnTo>
                    <a:pt x="604" y="691"/>
                  </a:lnTo>
                  <a:lnTo>
                    <a:pt x="604" y="691"/>
                  </a:lnTo>
                  <a:lnTo>
                    <a:pt x="604" y="694"/>
                  </a:lnTo>
                  <a:lnTo>
                    <a:pt x="611" y="694"/>
                  </a:lnTo>
                  <a:lnTo>
                    <a:pt x="611" y="694"/>
                  </a:lnTo>
                  <a:lnTo>
                    <a:pt x="611" y="694"/>
                  </a:lnTo>
                  <a:lnTo>
                    <a:pt x="616" y="696"/>
                  </a:lnTo>
                  <a:lnTo>
                    <a:pt x="613" y="696"/>
                  </a:lnTo>
                  <a:lnTo>
                    <a:pt x="613" y="696"/>
                  </a:lnTo>
                  <a:lnTo>
                    <a:pt x="616" y="696"/>
                  </a:lnTo>
                  <a:lnTo>
                    <a:pt x="630" y="696"/>
                  </a:lnTo>
                  <a:lnTo>
                    <a:pt x="630" y="696"/>
                  </a:lnTo>
                  <a:lnTo>
                    <a:pt x="639" y="694"/>
                  </a:lnTo>
                  <a:lnTo>
                    <a:pt x="642" y="691"/>
                  </a:lnTo>
                  <a:lnTo>
                    <a:pt x="644" y="689"/>
                  </a:lnTo>
                  <a:lnTo>
                    <a:pt x="644" y="686"/>
                  </a:lnTo>
                  <a:lnTo>
                    <a:pt x="644" y="686"/>
                  </a:lnTo>
                  <a:lnTo>
                    <a:pt x="646" y="686"/>
                  </a:lnTo>
                  <a:lnTo>
                    <a:pt x="644" y="686"/>
                  </a:lnTo>
                  <a:lnTo>
                    <a:pt x="644" y="684"/>
                  </a:lnTo>
                  <a:lnTo>
                    <a:pt x="646" y="682"/>
                  </a:lnTo>
                  <a:lnTo>
                    <a:pt x="646" y="682"/>
                  </a:lnTo>
                  <a:lnTo>
                    <a:pt x="644" y="679"/>
                  </a:lnTo>
                  <a:lnTo>
                    <a:pt x="644" y="677"/>
                  </a:lnTo>
                  <a:lnTo>
                    <a:pt x="644" y="675"/>
                  </a:lnTo>
                  <a:lnTo>
                    <a:pt x="642" y="672"/>
                  </a:lnTo>
                  <a:lnTo>
                    <a:pt x="625" y="677"/>
                  </a:lnTo>
                  <a:lnTo>
                    <a:pt x="625" y="677"/>
                  </a:lnTo>
                  <a:close/>
                  <a:moveTo>
                    <a:pt x="687" y="1340"/>
                  </a:moveTo>
                  <a:lnTo>
                    <a:pt x="689" y="1342"/>
                  </a:lnTo>
                  <a:lnTo>
                    <a:pt x="689" y="1342"/>
                  </a:lnTo>
                  <a:lnTo>
                    <a:pt x="689" y="1342"/>
                  </a:lnTo>
                  <a:lnTo>
                    <a:pt x="691" y="1340"/>
                  </a:lnTo>
                  <a:lnTo>
                    <a:pt x="691" y="1337"/>
                  </a:lnTo>
                  <a:lnTo>
                    <a:pt x="691" y="1337"/>
                  </a:lnTo>
                  <a:lnTo>
                    <a:pt x="694" y="1337"/>
                  </a:lnTo>
                  <a:lnTo>
                    <a:pt x="694" y="1337"/>
                  </a:lnTo>
                  <a:lnTo>
                    <a:pt x="694" y="1337"/>
                  </a:lnTo>
                  <a:lnTo>
                    <a:pt x="696" y="1337"/>
                  </a:lnTo>
                  <a:lnTo>
                    <a:pt x="696" y="1335"/>
                  </a:lnTo>
                  <a:lnTo>
                    <a:pt x="694" y="1335"/>
                  </a:lnTo>
                  <a:lnTo>
                    <a:pt x="696" y="1335"/>
                  </a:lnTo>
                  <a:lnTo>
                    <a:pt x="696" y="1335"/>
                  </a:lnTo>
                  <a:lnTo>
                    <a:pt x="696" y="1335"/>
                  </a:lnTo>
                  <a:lnTo>
                    <a:pt x="696" y="1335"/>
                  </a:lnTo>
                  <a:lnTo>
                    <a:pt x="696" y="1333"/>
                  </a:lnTo>
                  <a:lnTo>
                    <a:pt x="696" y="1333"/>
                  </a:lnTo>
                  <a:lnTo>
                    <a:pt x="696" y="1330"/>
                  </a:lnTo>
                  <a:lnTo>
                    <a:pt x="696" y="1330"/>
                  </a:lnTo>
                  <a:lnTo>
                    <a:pt x="696" y="1330"/>
                  </a:lnTo>
                  <a:lnTo>
                    <a:pt x="696" y="1328"/>
                  </a:lnTo>
                  <a:lnTo>
                    <a:pt x="696" y="1328"/>
                  </a:lnTo>
                  <a:lnTo>
                    <a:pt x="696" y="1326"/>
                  </a:lnTo>
                  <a:lnTo>
                    <a:pt x="699" y="1326"/>
                  </a:lnTo>
                  <a:lnTo>
                    <a:pt x="696" y="1323"/>
                  </a:lnTo>
                  <a:lnTo>
                    <a:pt x="694" y="1323"/>
                  </a:lnTo>
                  <a:lnTo>
                    <a:pt x="694" y="1321"/>
                  </a:lnTo>
                  <a:lnTo>
                    <a:pt x="691" y="1321"/>
                  </a:lnTo>
                  <a:lnTo>
                    <a:pt x="691" y="1318"/>
                  </a:lnTo>
                  <a:lnTo>
                    <a:pt x="691" y="1316"/>
                  </a:lnTo>
                  <a:lnTo>
                    <a:pt x="691" y="1316"/>
                  </a:lnTo>
                  <a:lnTo>
                    <a:pt x="689" y="1314"/>
                  </a:lnTo>
                  <a:lnTo>
                    <a:pt x="684" y="1314"/>
                  </a:lnTo>
                  <a:lnTo>
                    <a:pt x="684" y="1314"/>
                  </a:lnTo>
                  <a:lnTo>
                    <a:pt x="684" y="1314"/>
                  </a:lnTo>
                  <a:lnTo>
                    <a:pt x="682" y="1316"/>
                  </a:lnTo>
                  <a:lnTo>
                    <a:pt x="682" y="1316"/>
                  </a:lnTo>
                  <a:lnTo>
                    <a:pt x="682" y="1321"/>
                  </a:lnTo>
                  <a:lnTo>
                    <a:pt x="682" y="1321"/>
                  </a:lnTo>
                  <a:lnTo>
                    <a:pt x="682" y="1323"/>
                  </a:lnTo>
                  <a:lnTo>
                    <a:pt x="682" y="1323"/>
                  </a:lnTo>
                  <a:lnTo>
                    <a:pt x="682" y="1323"/>
                  </a:lnTo>
                  <a:lnTo>
                    <a:pt x="682" y="1323"/>
                  </a:lnTo>
                  <a:lnTo>
                    <a:pt x="682" y="1328"/>
                  </a:lnTo>
                  <a:lnTo>
                    <a:pt x="682" y="1335"/>
                  </a:lnTo>
                  <a:lnTo>
                    <a:pt x="682" y="1337"/>
                  </a:lnTo>
                  <a:lnTo>
                    <a:pt x="682" y="1337"/>
                  </a:lnTo>
                  <a:lnTo>
                    <a:pt x="682" y="1337"/>
                  </a:lnTo>
                  <a:lnTo>
                    <a:pt x="684" y="1337"/>
                  </a:lnTo>
                  <a:lnTo>
                    <a:pt x="684" y="1337"/>
                  </a:lnTo>
                  <a:lnTo>
                    <a:pt x="684" y="1335"/>
                  </a:lnTo>
                  <a:lnTo>
                    <a:pt x="684" y="1335"/>
                  </a:lnTo>
                  <a:lnTo>
                    <a:pt x="687" y="1335"/>
                  </a:lnTo>
                  <a:lnTo>
                    <a:pt x="687" y="1335"/>
                  </a:lnTo>
                  <a:lnTo>
                    <a:pt x="687" y="1335"/>
                  </a:lnTo>
                  <a:lnTo>
                    <a:pt x="687" y="1337"/>
                  </a:lnTo>
                  <a:lnTo>
                    <a:pt x="687" y="1337"/>
                  </a:lnTo>
                  <a:lnTo>
                    <a:pt x="687" y="1340"/>
                  </a:lnTo>
                  <a:close/>
                  <a:moveTo>
                    <a:pt x="1901" y="1134"/>
                  </a:moveTo>
                  <a:lnTo>
                    <a:pt x="1901" y="1136"/>
                  </a:lnTo>
                  <a:lnTo>
                    <a:pt x="1901" y="1136"/>
                  </a:lnTo>
                  <a:lnTo>
                    <a:pt x="1903" y="1141"/>
                  </a:lnTo>
                  <a:lnTo>
                    <a:pt x="1903" y="1141"/>
                  </a:lnTo>
                  <a:lnTo>
                    <a:pt x="1903" y="1143"/>
                  </a:lnTo>
                  <a:lnTo>
                    <a:pt x="1905" y="1146"/>
                  </a:lnTo>
                  <a:lnTo>
                    <a:pt x="1905" y="1143"/>
                  </a:lnTo>
                  <a:lnTo>
                    <a:pt x="1913" y="1141"/>
                  </a:lnTo>
                  <a:lnTo>
                    <a:pt x="1913" y="1139"/>
                  </a:lnTo>
                  <a:lnTo>
                    <a:pt x="1910" y="1139"/>
                  </a:lnTo>
                  <a:lnTo>
                    <a:pt x="1905" y="1136"/>
                  </a:lnTo>
                  <a:lnTo>
                    <a:pt x="1901" y="1134"/>
                  </a:lnTo>
                  <a:lnTo>
                    <a:pt x="1901" y="1134"/>
                  </a:lnTo>
                  <a:lnTo>
                    <a:pt x="1901" y="1131"/>
                  </a:lnTo>
                  <a:lnTo>
                    <a:pt x="1901" y="1134"/>
                  </a:lnTo>
                  <a:lnTo>
                    <a:pt x="1901" y="1134"/>
                  </a:lnTo>
                  <a:lnTo>
                    <a:pt x="1901" y="1134"/>
                  </a:lnTo>
                  <a:close/>
                  <a:moveTo>
                    <a:pt x="1960" y="1160"/>
                  </a:moveTo>
                  <a:lnTo>
                    <a:pt x="1967" y="1162"/>
                  </a:lnTo>
                  <a:lnTo>
                    <a:pt x="1967" y="1162"/>
                  </a:lnTo>
                  <a:lnTo>
                    <a:pt x="1967" y="1162"/>
                  </a:lnTo>
                  <a:lnTo>
                    <a:pt x="1967" y="1160"/>
                  </a:lnTo>
                  <a:lnTo>
                    <a:pt x="1967" y="1160"/>
                  </a:lnTo>
                  <a:lnTo>
                    <a:pt x="1967" y="1160"/>
                  </a:lnTo>
                  <a:lnTo>
                    <a:pt x="1967" y="1158"/>
                  </a:lnTo>
                  <a:lnTo>
                    <a:pt x="1969" y="1158"/>
                  </a:lnTo>
                  <a:lnTo>
                    <a:pt x="1969" y="1158"/>
                  </a:lnTo>
                  <a:lnTo>
                    <a:pt x="1969" y="1155"/>
                  </a:lnTo>
                  <a:lnTo>
                    <a:pt x="1969" y="1153"/>
                  </a:lnTo>
                  <a:lnTo>
                    <a:pt x="1972" y="1143"/>
                  </a:lnTo>
                  <a:lnTo>
                    <a:pt x="1972" y="1143"/>
                  </a:lnTo>
                  <a:lnTo>
                    <a:pt x="1969" y="1143"/>
                  </a:lnTo>
                  <a:lnTo>
                    <a:pt x="1969" y="1141"/>
                  </a:lnTo>
                  <a:lnTo>
                    <a:pt x="1965" y="1143"/>
                  </a:lnTo>
                  <a:lnTo>
                    <a:pt x="1965" y="1143"/>
                  </a:lnTo>
                  <a:lnTo>
                    <a:pt x="1965" y="1146"/>
                  </a:lnTo>
                  <a:lnTo>
                    <a:pt x="1965" y="1146"/>
                  </a:lnTo>
                  <a:lnTo>
                    <a:pt x="1965" y="1146"/>
                  </a:lnTo>
                  <a:lnTo>
                    <a:pt x="1962" y="1148"/>
                  </a:lnTo>
                  <a:lnTo>
                    <a:pt x="1962" y="1148"/>
                  </a:lnTo>
                  <a:lnTo>
                    <a:pt x="1965" y="1148"/>
                  </a:lnTo>
                  <a:lnTo>
                    <a:pt x="1965" y="1148"/>
                  </a:lnTo>
                  <a:lnTo>
                    <a:pt x="1965" y="1148"/>
                  </a:lnTo>
                  <a:lnTo>
                    <a:pt x="1965" y="1150"/>
                  </a:lnTo>
                  <a:lnTo>
                    <a:pt x="1965" y="1150"/>
                  </a:lnTo>
                  <a:lnTo>
                    <a:pt x="1965" y="1150"/>
                  </a:lnTo>
                  <a:lnTo>
                    <a:pt x="1965" y="1153"/>
                  </a:lnTo>
                  <a:lnTo>
                    <a:pt x="1965" y="1153"/>
                  </a:lnTo>
                  <a:lnTo>
                    <a:pt x="1965" y="1155"/>
                  </a:lnTo>
                  <a:lnTo>
                    <a:pt x="1962" y="1155"/>
                  </a:lnTo>
                  <a:lnTo>
                    <a:pt x="1962" y="1155"/>
                  </a:lnTo>
                  <a:lnTo>
                    <a:pt x="1962" y="1155"/>
                  </a:lnTo>
                  <a:lnTo>
                    <a:pt x="1965" y="1158"/>
                  </a:lnTo>
                  <a:lnTo>
                    <a:pt x="1965" y="1158"/>
                  </a:lnTo>
                  <a:lnTo>
                    <a:pt x="1965" y="1160"/>
                  </a:lnTo>
                  <a:lnTo>
                    <a:pt x="1960" y="1160"/>
                  </a:lnTo>
                  <a:close/>
                  <a:moveTo>
                    <a:pt x="1934" y="1153"/>
                  </a:moveTo>
                  <a:lnTo>
                    <a:pt x="1936" y="1153"/>
                  </a:lnTo>
                  <a:lnTo>
                    <a:pt x="1936" y="1150"/>
                  </a:lnTo>
                  <a:lnTo>
                    <a:pt x="1934" y="1150"/>
                  </a:lnTo>
                  <a:lnTo>
                    <a:pt x="1929" y="1148"/>
                  </a:lnTo>
                  <a:lnTo>
                    <a:pt x="1929" y="1148"/>
                  </a:lnTo>
                  <a:lnTo>
                    <a:pt x="1929" y="1150"/>
                  </a:lnTo>
                  <a:lnTo>
                    <a:pt x="1929" y="1150"/>
                  </a:lnTo>
                  <a:lnTo>
                    <a:pt x="1929" y="1150"/>
                  </a:lnTo>
                  <a:lnTo>
                    <a:pt x="1929" y="1153"/>
                  </a:lnTo>
                  <a:lnTo>
                    <a:pt x="1929" y="1153"/>
                  </a:lnTo>
                  <a:lnTo>
                    <a:pt x="1927" y="1150"/>
                  </a:lnTo>
                  <a:lnTo>
                    <a:pt x="1924" y="1150"/>
                  </a:lnTo>
                  <a:lnTo>
                    <a:pt x="1924" y="1150"/>
                  </a:lnTo>
                  <a:lnTo>
                    <a:pt x="1924" y="1150"/>
                  </a:lnTo>
                  <a:lnTo>
                    <a:pt x="1924" y="1153"/>
                  </a:lnTo>
                  <a:lnTo>
                    <a:pt x="1922" y="1155"/>
                  </a:lnTo>
                  <a:lnTo>
                    <a:pt x="1922" y="1155"/>
                  </a:lnTo>
                  <a:lnTo>
                    <a:pt x="1922" y="1158"/>
                  </a:lnTo>
                  <a:lnTo>
                    <a:pt x="1922" y="1158"/>
                  </a:lnTo>
                  <a:lnTo>
                    <a:pt x="1924" y="1160"/>
                  </a:lnTo>
                  <a:lnTo>
                    <a:pt x="1934" y="1153"/>
                  </a:lnTo>
                  <a:close/>
                  <a:moveTo>
                    <a:pt x="1707" y="1034"/>
                  </a:moveTo>
                  <a:lnTo>
                    <a:pt x="1707" y="1034"/>
                  </a:lnTo>
                  <a:lnTo>
                    <a:pt x="1707" y="1034"/>
                  </a:lnTo>
                  <a:lnTo>
                    <a:pt x="1707" y="1034"/>
                  </a:lnTo>
                  <a:close/>
                  <a:moveTo>
                    <a:pt x="1794" y="1131"/>
                  </a:moveTo>
                  <a:lnTo>
                    <a:pt x="1794" y="1134"/>
                  </a:lnTo>
                  <a:lnTo>
                    <a:pt x="1797" y="1134"/>
                  </a:lnTo>
                  <a:lnTo>
                    <a:pt x="1797" y="1131"/>
                  </a:lnTo>
                  <a:lnTo>
                    <a:pt x="1806" y="1131"/>
                  </a:lnTo>
                  <a:lnTo>
                    <a:pt x="1806" y="1129"/>
                  </a:lnTo>
                  <a:lnTo>
                    <a:pt x="1806" y="1129"/>
                  </a:lnTo>
                  <a:lnTo>
                    <a:pt x="1806" y="1127"/>
                  </a:lnTo>
                  <a:lnTo>
                    <a:pt x="1804" y="1124"/>
                  </a:lnTo>
                  <a:lnTo>
                    <a:pt x="1804" y="1124"/>
                  </a:lnTo>
                  <a:lnTo>
                    <a:pt x="1806" y="1122"/>
                  </a:lnTo>
                  <a:lnTo>
                    <a:pt x="1804" y="1122"/>
                  </a:lnTo>
                  <a:lnTo>
                    <a:pt x="1806" y="1122"/>
                  </a:lnTo>
                  <a:lnTo>
                    <a:pt x="1806" y="1120"/>
                  </a:lnTo>
                  <a:lnTo>
                    <a:pt x="1804" y="1120"/>
                  </a:lnTo>
                  <a:lnTo>
                    <a:pt x="1804" y="1120"/>
                  </a:lnTo>
                  <a:lnTo>
                    <a:pt x="1801" y="1122"/>
                  </a:lnTo>
                  <a:lnTo>
                    <a:pt x="1801" y="1122"/>
                  </a:lnTo>
                  <a:lnTo>
                    <a:pt x="1801" y="1122"/>
                  </a:lnTo>
                  <a:lnTo>
                    <a:pt x="1801" y="1124"/>
                  </a:lnTo>
                  <a:lnTo>
                    <a:pt x="1801" y="1124"/>
                  </a:lnTo>
                  <a:lnTo>
                    <a:pt x="1801" y="1124"/>
                  </a:lnTo>
                  <a:lnTo>
                    <a:pt x="1797" y="1127"/>
                  </a:lnTo>
                  <a:lnTo>
                    <a:pt x="1797" y="1127"/>
                  </a:lnTo>
                  <a:lnTo>
                    <a:pt x="1797" y="1129"/>
                  </a:lnTo>
                  <a:lnTo>
                    <a:pt x="1797" y="1129"/>
                  </a:lnTo>
                  <a:lnTo>
                    <a:pt x="1797" y="1129"/>
                  </a:lnTo>
                  <a:lnTo>
                    <a:pt x="1794" y="1129"/>
                  </a:lnTo>
                  <a:lnTo>
                    <a:pt x="1794" y="1131"/>
                  </a:lnTo>
                  <a:lnTo>
                    <a:pt x="1794" y="1131"/>
                  </a:lnTo>
                  <a:lnTo>
                    <a:pt x="1794" y="1131"/>
                  </a:lnTo>
                  <a:lnTo>
                    <a:pt x="1794" y="1131"/>
                  </a:lnTo>
                  <a:lnTo>
                    <a:pt x="1794" y="1131"/>
                  </a:lnTo>
                  <a:close/>
                  <a:moveTo>
                    <a:pt x="2043" y="1252"/>
                  </a:moveTo>
                  <a:lnTo>
                    <a:pt x="2043" y="1252"/>
                  </a:lnTo>
                  <a:lnTo>
                    <a:pt x="2043" y="1255"/>
                  </a:lnTo>
                  <a:lnTo>
                    <a:pt x="2040" y="1255"/>
                  </a:lnTo>
                  <a:lnTo>
                    <a:pt x="2040" y="1255"/>
                  </a:lnTo>
                  <a:lnTo>
                    <a:pt x="2040" y="1255"/>
                  </a:lnTo>
                  <a:lnTo>
                    <a:pt x="2040" y="1257"/>
                  </a:lnTo>
                  <a:lnTo>
                    <a:pt x="2043" y="1257"/>
                  </a:lnTo>
                  <a:lnTo>
                    <a:pt x="2043" y="1257"/>
                  </a:lnTo>
                  <a:lnTo>
                    <a:pt x="2045" y="1257"/>
                  </a:lnTo>
                  <a:lnTo>
                    <a:pt x="2045" y="1259"/>
                  </a:lnTo>
                  <a:lnTo>
                    <a:pt x="2045" y="1259"/>
                  </a:lnTo>
                  <a:lnTo>
                    <a:pt x="2045" y="1259"/>
                  </a:lnTo>
                  <a:lnTo>
                    <a:pt x="2045" y="1259"/>
                  </a:lnTo>
                  <a:lnTo>
                    <a:pt x="2045" y="1259"/>
                  </a:lnTo>
                  <a:lnTo>
                    <a:pt x="2047" y="1259"/>
                  </a:lnTo>
                  <a:lnTo>
                    <a:pt x="2047" y="1259"/>
                  </a:lnTo>
                  <a:lnTo>
                    <a:pt x="2047" y="1259"/>
                  </a:lnTo>
                  <a:lnTo>
                    <a:pt x="2047" y="1259"/>
                  </a:lnTo>
                  <a:lnTo>
                    <a:pt x="2047" y="1259"/>
                  </a:lnTo>
                  <a:lnTo>
                    <a:pt x="2047" y="1259"/>
                  </a:lnTo>
                  <a:lnTo>
                    <a:pt x="2050" y="1259"/>
                  </a:lnTo>
                  <a:lnTo>
                    <a:pt x="2050" y="1259"/>
                  </a:lnTo>
                  <a:lnTo>
                    <a:pt x="2050" y="1259"/>
                  </a:lnTo>
                  <a:lnTo>
                    <a:pt x="2050" y="1257"/>
                  </a:lnTo>
                  <a:lnTo>
                    <a:pt x="2050" y="1257"/>
                  </a:lnTo>
                  <a:lnTo>
                    <a:pt x="2050" y="1259"/>
                  </a:lnTo>
                  <a:lnTo>
                    <a:pt x="2050" y="1259"/>
                  </a:lnTo>
                  <a:lnTo>
                    <a:pt x="2050" y="1262"/>
                  </a:lnTo>
                  <a:lnTo>
                    <a:pt x="2052" y="1262"/>
                  </a:lnTo>
                  <a:lnTo>
                    <a:pt x="2052" y="1262"/>
                  </a:lnTo>
                  <a:lnTo>
                    <a:pt x="2052" y="1259"/>
                  </a:lnTo>
                  <a:lnTo>
                    <a:pt x="2052" y="1257"/>
                  </a:lnTo>
                  <a:lnTo>
                    <a:pt x="2052" y="1257"/>
                  </a:lnTo>
                  <a:lnTo>
                    <a:pt x="2052" y="1257"/>
                  </a:lnTo>
                  <a:lnTo>
                    <a:pt x="2055" y="1259"/>
                  </a:lnTo>
                  <a:lnTo>
                    <a:pt x="2055" y="1259"/>
                  </a:lnTo>
                  <a:lnTo>
                    <a:pt x="2055" y="1259"/>
                  </a:lnTo>
                  <a:lnTo>
                    <a:pt x="2055" y="1259"/>
                  </a:lnTo>
                  <a:lnTo>
                    <a:pt x="2057" y="1259"/>
                  </a:lnTo>
                  <a:lnTo>
                    <a:pt x="2057" y="1259"/>
                  </a:lnTo>
                  <a:lnTo>
                    <a:pt x="2057" y="1259"/>
                  </a:lnTo>
                  <a:lnTo>
                    <a:pt x="2055" y="1257"/>
                  </a:lnTo>
                  <a:lnTo>
                    <a:pt x="2055" y="1257"/>
                  </a:lnTo>
                  <a:lnTo>
                    <a:pt x="2055" y="1257"/>
                  </a:lnTo>
                  <a:lnTo>
                    <a:pt x="2055" y="1257"/>
                  </a:lnTo>
                  <a:lnTo>
                    <a:pt x="2055" y="1255"/>
                  </a:lnTo>
                  <a:lnTo>
                    <a:pt x="2057" y="1255"/>
                  </a:lnTo>
                  <a:lnTo>
                    <a:pt x="2055" y="1255"/>
                  </a:lnTo>
                  <a:lnTo>
                    <a:pt x="2055" y="1252"/>
                  </a:lnTo>
                  <a:lnTo>
                    <a:pt x="2055" y="1252"/>
                  </a:lnTo>
                  <a:lnTo>
                    <a:pt x="2052" y="1252"/>
                  </a:lnTo>
                  <a:lnTo>
                    <a:pt x="2052" y="1252"/>
                  </a:lnTo>
                  <a:lnTo>
                    <a:pt x="2052" y="1255"/>
                  </a:lnTo>
                  <a:lnTo>
                    <a:pt x="2052" y="1252"/>
                  </a:lnTo>
                  <a:lnTo>
                    <a:pt x="2052" y="1252"/>
                  </a:lnTo>
                  <a:lnTo>
                    <a:pt x="2052" y="1252"/>
                  </a:lnTo>
                  <a:lnTo>
                    <a:pt x="2052" y="1252"/>
                  </a:lnTo>
                  <a:lnTo>
                    <a:pt x="2050" y="1252"/>
                  </a:lnTo>
                  <a:lnTo>
                    <a:pt x="2047" y="1255"/>
                  </a:lnTo>
                  <a:lnTo>
                    <a:pt x="2047" y="1252"/>
                  </a:lnTo>
                  <a:lnTo>
                    <a:pt x="2047" y="1252"/>
                  </a:lnTo>
                  <a:lnTo>
                    <a:pt x="2047" y="1252"/>
                  </a:lnTo>
                  <a:lnTo>
                    <a:pt x="2047" y="1250"/>
                  </a:lnTo>
                  <a:lnTo>
                    <a:pt x="2047" y="1250"/>
                  </a:lnTo>
                  <a:lnTo>
                    <a:pt x="2047" y="1250"/>
                  </a:lnTo>
                  <a:lnTo>
                    <a:pt x="2047" y="1250"/>
                  </a:lnTo>
                  <a:lnTo>
                    <a:pt x="2045" y="1250"/>
                  </a:lnTo>
                  <a:lnTo>
                    <a:pt x="2045" y="1252"/>
                  </a:lnTo>
                  <a:lnTo>
                    <a:pt x="2045" y="1252"/>
                  </a:lnTo>
                  <a:lnTo>
                    <a:pt x="2045" y="1252"/>
                  </a:lnTo>
                  <a:lnTo>
                    <a:pt x="2045" y="1255"/>
                  </a:lnTo>
                  <a:lnTo>
                    <a:pt x="2045" y="1255"/>
                  </a:lnTo>
                  <a:lnTo>
                    <a:pt x="2045" y="1255"/>
                  </a:lnTo>
                  <a:lnTo>
                    <a:pt x="2043" y="1252"/>
                  </a:lnTo>
                  <a:lnTo>
                    <a:pt x="2043" y="1252"/>
                  </a:lnTo>
                  <a:lnTo>
                    <a:pt x="2043" y="1252"/>
                  </a:lnTo>
                  <a:lnTo>
                    <a:pt x="2043" y="1252"/>
                  </a:lnTo>
                  <a:close/>
                  <a:moveTo>
                    <a:pt x="2078" y="1453"/>
                  </a:moveTo>
                  <a:lnTo>
                    <a:pt x="2078" y="1453"/>
                  </a:lnTo>
                  <a:lnTo>
                    <a:pt x="2078" y="1456"/>
                  </a:lnTo>
                  <a:lnTo>
                    <a:pt x="2078" y="1456"/>
                  </a:lnTo>
                  <a:lnTo>
                    <a:pt x="2078" y="1458"/>
                  </a:lnTo>
                  <a:lnTo>
                    <a:pt x="2078" y="1458"/>
                  </a:lnTo>
                  <a:lnTo>
                    <a:pt x="2078" y="1458"/>
                  </a:lnTo>
                  <a:lnTo>
                    <a:pt x="2081" y="1460"/>
                  </a:lnTo>
                  <a:lnTo>
                    <a:pt x="2083" y="1463"/>
                  </a:lnTo>
                  <a:lnTo>
                    <a:pt x="2083" y="1463"/>
                  </a:lnTo>
                  <a:lnTo>
                    <a:pt x="2085" y="1463"/>
                  </a:lnTo>
                  <a:lnTo>
                    <a:pt x="2085" y="1465"/>
                  </a:lnTo>
                  <a:lnTo>
                    <a:pt x="2085" y="1465"/>
                  </a:lnTo>
                  <a:lnTo>
                    <a:pt x="2088" y="1465"/>
                  </a:lnTo>
                  <a:lnTo>
                    <a:pt x="2088" y="1465"/>
                  </a:lnTo>
                  <a:lnTo>
                    <a:pt x="2088" y="1465"/>
                  </a:lnTo>
                  <a:lnTo>
                    <a:pt x="2088" y="1468"/>
                  </a:lnTo>
                  <a:lnTo>
                    <a:pt x="2088" y="1468"/>
                  </a:lnTo>
                  <a:lnTo>
                    <a:pt x="2088" y="1468"/>
                  </a:lnTo>
                  <a:lnTo>
                    <a:pt x="2088" y="1468"/>
                  </a:lnTo>
                  <a:lnTo>
                    <a:pt x="2090" y="1470"/>
                  </a:lnTo>
                  <a:lnTo>
                    <a:pt x="2090" y="1470"/>
                  </a:lnTo>
                  <a:lnTo>
                    <a:pt x="2090" y="1470"/>
                  </a:lnTo>
                  <a:lnTo>
                    <a:pt x="2090" y="1470"/>
                  </a:lnTo>
                  <a:lnTo>
                    <a:pt x="2090" y="1470"/>
                  </a:lnTo>
                  <a:lnTo>
                    <a:pt x="2090" y="1470"/>
                  </a:lnTo>
                  <a:lnTo>
                    <a:pt x="2090" y="1470"/>
                  </a:lnTo>
                  <a:lnTo>
                    <a:pt x="2092" y="1470"/>
                  </a:lnTo>
                  <a:lnTo>
                    <a:pt x="2092" y="1472"/>
                  </a:lnTo>
                  <a:lnTo>
                    <a:pt x="2092" y="1472"/>
                  </a:lnTo>
                  <a:lnTo>
                    <a:pt x="2095" y="1472"/>
                  </a:lnTo>
                  <a:lnTo>
                    <a:pt x="2095" y="1472"/>
                  </a:lnTo>
                  <a:lnTo>
                    <a:pt x="2095" y="1472"/>
                  </a:lnTo>
                  <a:lnTo>
                    <a:pt x="2095" y="1475"/>
                  </a:lnTo>
                  <a:lnTo>
                    <a:pt x="2095" y="1475"/>
                  </a:lnTo>
                  <a:lnTo>
                    <a:pt x="2097" y="1475"/>
                  </a:lnTo>
                  <a:lnTo>
                    <a:pt x="2099" y="1477"/>
                  </a:lnTo>
                  <a:lnTo>
                    <a:pt x="2102" y="1477"/>
                  </a:lnTo>
                  <a:lnTo>
                    <a:pt x="2102" y="1477"/>
                  </a:lnTo>
                  <a:lnTo>
                    <a:pt x="2104" y="1477"/>
                  </a:lnTo>
                  <a:lnTo>
                    <a:pt x="2104" y="1477"/>
                  </a:lnTo>
                  <a:lnTo>
                    <a:pt x="2104" y="1477"/>
                  </a:lnTo>
                  <a:lnTo>
                    <a:pt x="2104" y="1475"/>
                  </a:lnTo>
                  <a:lnTo>
                    <a:pt x="2102" y="1475"/>
                  </a:lnTo>
                  <a:lnTo>
                    <a:pt x="2104" y="1475"/>
                  </a:lnTo>
                  <a:lnTo>
                    <a:pt x="2107" y="1477"/>
                  </a:lnTo>
                  <a:lnTo>
                    <a:pt x="2109" y="1477"/>
                  </a:lnTo>
                  <a:lnTo>
                    <a:pt x="2107" y="1475"/>
                  </a:lnTo>
                  <a:lnTo>
                    <a:pt x="2107" y="1475"/>
                  </a:lnTo>
                  <a:lnTo>
                    <a:pt x="2104" y="1475"/>
                  </a:lnTo>
                  <a:lnTo>
                    <a:pt x="2104" y="1472"/>
                  </a:lnTo>
                  <a:lnTo>
                    <a:pt x="2104" y="1472"/>
                  </a:lnTo>
                  <a:lnTo>
                    <a:pt x="2104" y="1472"/>
                  </a:lnTo>
                  <a:lnTo>
                    <a:pt x="2102" y="1472"/>
                  </a:lnTo>
                  <a:lnTo>
                    <a:pt x="2102" y="1472"/>
                  </a:lnTo>
                  <a:lnTo>
                    <a:pt x="2102" y="1472"/>
                  </a:lnTo>
                  <a:lnTo>
                    <a:pt x="2102" y="1472"/>
                  </a:lnTo>
                  <a:lnTo>
                    <a:pt x="2099" y="1470"/>
                  </a:lnTo>
                  <a:lnTo>
                    <a:pt x="2099" y="1470"/>
                  </a:lnTo>
                  <a:lnTo>
                    <a:pt x="2099" y="1470"/>
                  </a:lnTo>
                  <a:lnTo>
                    <a:pt x="2099" y="1470"/>
                  </a:lnTo>
                  <a:lnTo>
                    <a:pt x="2099" y="1470"/>
                  </a:lnTo>
                  <a:lnTo>
                    <a:pt x="2097" y="1470"/>
                  </a:lnTo>
                  <a:lnTo>
                    <a:pt x="2097" y="1470"/>
                  </a:lnTo>
                  <a:lnTo>
                    <a:pt x="2097" y="1470"/>
                  </a:lnTo>
                  <a:lnTo>
                    <a:pt x="2097" y="1470"/>
                  </a:lnTo>
                  <a:lnTo>
                    <a:pt x="2097" y="1470"/>
                  </a:lnTo>
                  <a:lnTo>
                    <a:pt x="2097" y="1470"/>
                  </a:lnTo>
                  <a:lnTo>
                    <a:pt x="2095" y="1470"/>
                  </a:lnTo>
                  <a:lnTo>
                    <a:pt x="2095" y="1468"/>
                  </a:lnTo>
                  <a:lnTo>
                    <a:pt x="2095" y="1468"/>
                  </a:lnTo>
                  <a:lnTo>
                    <a:pt x="2095" y="1468"/>
                  </a:lnTo>
                  <a:lnTo>
                    <a:pt x="2095" y="1468"/>
                  </a:lnTo>
                  <a:lnTo>
                    <a:pt x="2092" y="1468"/>
                  </a:lnTo>
                  <a:lnTo>
                    <a:pt x="2092" y="1468"/>
                  </a:lnTo>
                  <a:lnTo>
                    <a:pt x="2092" y="1468"/>
                  </a:lnTo>
                  <a:lnTo>
                    <a:pt x="2095" y="1468"/>
                  </a:lnTo>
                  <a:lnTo>
                    <a:pt x="2092" y="1465"/>
                  </a:lnTo>
                  <a:lnTo>
                    <a:pt x="2092" y="1465"/>
                  </a:lnTo>
                  <a:lnTo>
                    <a:pt x="2090" y="1465"/>
                  </a:lnTo>
                  <a:lnTo>
                    <a:pt x="2090" y="1463"/>
                  </a:lnTo>
                  <a:lnTo>
                    <a:pt x="2090" y="1463"/>
                  </a:lnTo>
                  <a:lnTo>
                    <a:pt x="2088" y="1460"/>
                  </a:lnTo>
                  <a:lnTo>
                    <a:pt x="2088" y="1458"/>
                  </a:lnTo>
                  <a:lnTo>
                    <a:pt x="2085" y="1458"/>
                  </a:lnTo>
                  <a:lnTo>
                    <a:pt x="2085" y="1456"/>
                  </a:lnTo>
                  <a:lnTo>
                    <a:pt x="2083" y="1453"/>
                  </a:lnTo>
                  <a:lnTo>
                    <a:pt x="2081" y="1451"/>
                  </a:lnTo>
                  <a:lnTo>
                    <a:pt x="2081" y="1451"/>
                  </a:lnTo>
                  <a:lnTo>
                    <a:pt x="2078" y="1451"/>
                  </a:lnTo>
                  <a:lnTo>
                    <a:pt x="2078" y="1451"/>
                  </a:lnTo>
                  <a:lnTo>
                    <a:pt x="2078" y="1453"/>
                  </a:lnTo>
                  <a:lnTo>
                    <a:pt x="2078" y="1453"/>
                  </a:lnTo>
                  <a:lnTo>
                    <a:pt x="2078" y="1453"/>
                  </a:lnTo>
                  <a:close/>
                  <a:moveTo>
                    <a:pt x="2057" y="1442"/>
                  </a:moveTo>
                  <a:lnTo>
                    <a:pt x="2057" y="1442"/>
                  </a:lnTo>
                  <a:lnTo>
                    <a:pt x="2057" y="1442"/>
                  </a:lnTo>
                  <a:lnTo>
                    <a:pt x="2057" y="1442"/>
                  </a:lnTo>
                  <a:lnTo>
                    <a:pt x="2057" y="1444"/>
                  </a:lnTo>
                  <a:lnTo>
                    <a:pt x="2057" y="1444"/>
                  </a:lnTo>
                  <a:lnTo>
                    <a:pt x="2057" y="1444"/>
                  </a:lnTo>
                  <a:lnTo>
                    <a:pt x="2059" y="1444"/>
                  </a:lnTo>
                  <a:lnTo>
                    <a:pt x="2059" y="1446"/>
                  </a:lnTo>
                  <a:lnTo>
                    <a:pt x="2057" y="1446"/>
                  </a:lnTo>
                  <a:lnTo>
                    <a:pt x="2057" y="1444"/>
                  </a:lnTo>
                  <a:lnTo>
                    <a:pt x="2055" y="1442"/>
                  </a:lnTo>
                  <a:lnTo>
                    <a:pt x="2052" y="1446"/>
                  </a:lnTo>
                  <a:lnTo>
                    <a:pt x="2052" y="1449"/>
                  </a:lnTo>
                  <a:lnTo>
                    <a:pt x="2055" y="1451"/>
                  </a:lnTo>
                  <a:lnTo>
                    <a:pt x="2057" y="1451"/>
                  </a:lnTo>
                  <a:lnTo>
                    <a:pt x="2059" y="1451"/>
                  </a:lnTo>
                  <a:lnTo>
                    <a:pt x="2062" y="1451"/>
                  </a:lnTo>
                  <a:lnTo>
                    <a:pt x="2062" y="1449"/>
                  </a:lnTo>
                  <a:lnTo>
                    <a:pt x="2062" y="1449"/>
                  </a:lnTo>
                  <a:lnTo>
                    <a:pt x="2064" y="1449"/>
                  </a:lnTo>
                  <a:lnTo>
                    <a:pt x="2066" y="1451"/>
                  </a:lnTo>
                  <a:lnTo>
                    <a:pt x="2069" y="1451"/>
                  </a:lnTo>
                  <a:lnTo>
                    <a:pt x="2069" y="1451"/>
                  </a:lnTo>
                  <a:lnTo>
                    <a:pt x="2069" y="1451"/>
                  </a:lnTo>
                  <a:lnTo>
                    <a:pt x="2069" y="1451"/>
                  </a:lnTo>
                  <a:lnTo>
                    <a:pt x="2071" y="1451"/>
                  </a:lnTo>
                  <a:lnTo>
                    <a:pt x="2071" y="1451"/>
                  </a:lnTo>
                  <a:lnTo>
                    <a:pt x="2073" y="1451"/>
                  </a:lnTo>
                  <a:lnTo>
                    <a:pt x="2076" y="1453"/>
                  </a:lnTo>
                  <a:lnTo>
                    <a:pt x="2076" y="1453"/>
                  </a:lnTo>
                  <a:lnTo>
                    <a:pt x="2076" y="1453"/>
                  </a:lnTo>
                  <a:lnTo>
                    <a:pt x="2076" y="1453"/>
                  </a:lnTo>
                  <a:lnTo>
                    <a:pt x="2076" y="1451"/>
                  </a:lnTo>
                  <a:lnTo>
                    <a:pt x="2078" y="1451"/>
                  </a:lnTo>
                  <a:lnTo>
                    <a:pt x="2078" y="1449"/>
                  </a:lnTo>
                  <a:lnTo>
                    <a:pt x="2076" y="1449"/>
                  </a:lnTo>
                  <a:lnTo>
                    <a:pt x="2076" y="1446"/>
                  </a:lnTo>
                  <a:lnTo>
                    <a:pt x="2076" y="1446"/>
                  </a:lnTo>
                  <a:lnTo>
                    <a:pt x="2073" y="1444"/>
                  </a:lnTo>
                  <a:lnTo>
                    <a:pt x="2073" y="1444"/>
                  </a:lnTo>
                  <a:lnTo>
                    <a:pt x="2071" y="1444"/>
                  </a:lnTo>
                  <a:lnTo>
                    <a:pt x="2071" y="1444"/>
                  </a:lnTo>
                  <a:lnTo>
                    <a:pt x="2071" y="1446"/>
                  </a:lnTo>
                  <a:lnTo>
                    <a:pt x="2071" y="1446"/>
                  </a:lnTo>
                  <a:lnTo>
                    <a:pt x="2071" y="1446"/>
                  </a:lnTo>
                  <a:lnTo>
                    <a:pt x="2071" y="1446"/>
                  </a:lnTo>
                  <a:lnTo>
                    <a:pt x="2069" y="1446"/>
                  </a:lnTo>
                  <a:lnTo>
                    <a:pt x="2069" y="1446"/>
                  </a:lnTo>
                  <a:lnTo>
                    <a:pt x="2066" y="1446"/>
                  </a:lnTo>
                  <a:lnTo>
                    <a:pt x="2066" y="1446"/>
                  </a:lnTo>
                  <a:lnTo>
                    <a:pt x="2066" y="1446"/>
                  </a:lnTo>
                  <a:lnTo>
                    <a:pt x="2066" y="1444"/>
                  </a:lnTo>
                  <a:lnTo>
                    <a:pt x="2066" y="1439"/>
                  </a:lnTo>
                  <a:lnTo>
                    <a:pt x="2066" y="1439"/>
                  </a:lnTo>
                  <a:lnTo>
                    <a:pt x="2064" y="1442"/>
                  </a:lnTo>
                  <a:lnTo>
                    <a:pt x="2064" y="1442"/>
                  </a:lnTo>
                  <a:lnTo>
                    <a:pt x="2062" y="1442"/>
                  </a:lnTo>
                  <a:lnTo>
                    <a:pt x="2062" y="1439"/>
                  </a:lnTo>
                  <a:lnTo>
                    <a:pt x="2062" y="1437"/>
                  </a:lnTo>
                  <a:lnTo>
                    <a:pt x="2062" y="1437"/>
                  </a:lnTo>
                  <a:lnTo>
                    <a:pt x="2062" y="1439"/>
                  </a:lnTo>
                  <a:lnTo>
                    <a:pt x="2059" y="1439"/>
                  </a:lnTo>
                  <a:lnTo>
                    <a:pt x="2059" y="1437"/>
                  </a:lnTo>
                  <a:lnTo>
                    <a:pt x="2057" y="1437"/>
                  </a:lnTo>
                  <a:lnTo>
                    <a:pt x="2057" y="1439"/>
                  </a:lnTo>
                  <a:lnTo>
                    <a:pt x="2057" y="1442"/>
                  </a:lnTo>
                  <a:close/>
                  <a:moveTo>
                    <a:pt x="1472" y="944"/>
                  </a:moveTo>
                  <a:lnTo>
                    <a:pt x="1479" y="944"/>
                  </a:lnTo>
                  <a:lnTo>
                    <a:pt x="1479" y="942"/>
                  </a:lnTo>
                  <a:lnTo>
                    <a:pt x="1479" y="937"/>
                  </a:lnTo>
                  <a:lnTo>
                    <a:pt x="1477" y="935"/>
                  </a:lnTo>
                  <a:lnTo>
                    <a:pt x="1475" y="935"/>
                  </a:lnTo>
                  <a:lnTo>
                    <a:pt x="1475" y="933"/>
                  </a:lnTo>
                  <a:lnTo>
                    <a:pt x="1470" y="937"/>
                  </a:lnTo>
                  <a:lnTo>
                    <a:pt x="1470" y="940"/>
                  </a:lnTo>
                  <a:lnTo>
                    <a:pt x="1470" y="942"/>
                  </a:lnTo>
                  <a:lnTo>
                    <a:pt x="1470" y="942"/>
                  </a:lnTo>
                  <a:lnTo>
                    <a:pt x="1472" y="944"/>
                  </a:lnTo>
                  <a:close/>
                  <a:moveTo>
                    <a:pt x="987" y="715"/>
                  </a:moveTo>
                  <a:lnTo>
                    <a:pt x="987" y="715"/>
                  </a:lnTo>
                  <a:lnTo>
                    <a:pt x="987" y="715"/>
                  </a:lnTo>
                  <a:lnTo>
                    <a:pt x="987" y="715"/>
                  </a:lnTo>
                  <a:close/>
                  <a:moveTo>
                    <a:pt x="1709" y="1034"/>
                  </a:moveTo>
                  <a:lnTo>
                    <a:pt x="1707" y="1034"/>
                  </a:lnTo>
                  <a:lnTo>
                    <a:pt x="1707" y="1034"/>
                  </a:lnTo>
                  <a:lnTo>
                    <a:pt x="1707" y="1034"/>
                  </a:lnTo>
                  <a:lnTo>
                    <a:pt x="1704" y="1034"/>
                  </a:lnTo>
                  <a:lnTo>
                    <a:pt x="1704" y="1034"/>
                  </a:lnTo>
                  <a:lnTo>
                    <a:pt x="1704" y="1034"/>
                  </a:lnTo>
                  <a:lnTo>
                    <a:pt x="1704" y="1034"/>
                  </a:lnTo>
                  <a:lnTo>
                    <a:pt x="1704" y="1034"/>
                  </a:lnTo>
                  <a:lnTo>
                    <a:pt x="1704" y="1037"/>
                  </a:lnTo>
                  <a:lnTo>
                    <a:pt x="1704" y="1037"/>
                  </a:lnTo>
                  <a:lnTo>
                    <a:pt x="1704" y="1037"/>
                  </a:lnTo>
                  <a:lnTo>
                    <a:pt x="1704" y="1037"/>
                  </a:lnTo>
                  <a:lnTo>
                    <a:pt x="1704" y="1039"/>
                  </a:lnTo>
                  <a:lnTo>
                    <a:pt x="1702" y="1042"/>
                  </a:lnTo>
                  <a:lnTo>
                    <a:pt x="1702" y="1042"/>
                  </a:lnTo>
                  <a:lnTo>
                    <a:pt x="1702" y="1042"/>
                  </a:lnTo>
                  <a:lnTo>
                    <a:pt x="1702" y="1042"/>
                  </a:lnTo>
                  <a:lnTo>
                    <a:pt x="1702" y="1042"/>
                  </a:lnTo>
                  <a:lnTo>
                    <a:pt x="1702" y="1042"/>
                  </a:lnTo>
                  <a:lnTo>
                    <a:pt x="1702" y="1042"/>
                  </a:lnTo>
                  <a:lnTo>
                    <a:pt x="1702" y="1044"/>
                  </a:lnTo>
                  <a:lnTo>
                    <a:pt x="1702" y="1044"/>
                  </a:lnTo>
                  <a:lnTo>
                    <a:pt x="1702" y="1044"/>
                  </a:lnTo>
                  <a:lnTo>
                    <a:pt x="1702" y="1044"/>
                  </a:lnTo>
                  <a:lnTo>
                    <a:pt x="1704" y="1044"/>
                  </a:lnTo>
                  <a:lnTo>
                    <a:pt x="1707" y="1044"/>
                  </a:lnTo>
                  <a:lnTo>
                    <a:pt x="1707" y="1042"/>
                  </a:lnTo>
                  <a:lnTo>
                    <a:pt x="1709" y="1042"/>
                  </a:lnTo>
                  <a:lnTo>
                    <a:pt x="1709" y="1042"/>
                  </a:lnTo>
                  <a:lnTo>
                    <a:pt x="1709" y="1042"/>
                  </a:lnTo>
                  <a:lnTo>
                    <a:pt x="1709" y="1042"/>
                  </a:lnTo>
                  <a:lnTo>
                    <a:pt x="1709" y="1042"/>
                  </a:lnTo>
                  <a:lnTo>
                    <a:pt x="1707" y="1042"/>
                  </a:lnTo>
                  <a:lnTo>
                    <a:pt x="1707" y="1042"/>
                  </a:lnTo>
                  <a:lnTo>
                    <a:pt x="1709" y="1039"/>
                  </a:lnTo>
                  <a:lnTo>
                    <a:pt x="1711" y="1037"/>
                  </a:lnTo>
                  <a:lnTo>
                    <a:pt x="1714" y="1034"/>
                  </a:lnTo>
                  <a:lnTo>
                    <a:pt x="1711" y="1034"/>
                  </a:lnTo>
                  <a:lnTo>
                    <a:pt x="1711" y="1034"/>
                  </a:lnTo>
                  <a:lnTo>
                    <a:pt x="1709" y="1034"/>
                  </a:lnTo>
                  <a:lnTo>
                    <a:pt x="1709" y="1034"/>
                  </a:lnTo>
                  <a:close/>
                  <a:moveTo>
                    <a:pt x="1195" y="831"/>
                  </a:moveTo>
                  <a:lnTo>
                    <a:pt x="1193" y="833"/>
                  </a:lnTo>
                  <a:lnTo>
                    <a:pt x="1195" y="833"/>
                  </a:lnTo>
                  <a:lnTo>
                    <a:pt x="1195" y="836"/>
                  </a:lnTo>
                  <a:lnTo>
                    <a:pt x="1198" y="838"/>
                  </a:lnTo>
                  <a:lnTo>
                    <a:pt x="1198" y="843"/>
                  </a:lnTo>
                  <a:lnTo>
                    <a:pt x="1198" y="845"/>
                  </a:lnTo>
                  <a:lnTo>
                    <a:pt x="1198" y="845"/>
                  </a:lnTo>
                  <a:lnTo>
                    <a:pt x="1198" y="845"/>
                  </a:lnTo>
                  <a:lnTo>
                    <a:pt x="1198" y="845"/>
                  </a:lnTo>
                  <a:lnTo>
                    <a:pt x="1198" y="847"/>
                  </a:lnTo>
                  <a:lnTo>
                    <a:pt x="1198" y="847"/>
                  </a:lnTo>
                  <a:lnTo>
                    <a:pt x="1200" y="850"/>
                  </a:lnTo>
                  <a:lnTo>
                    <a:pt x="1200" y="850"/>
                  </a:lnTo>
                  <a:lnTo>
                    <a:pt x="1203" y="852"/>
                  </a:lnTo>
                  <a:lnTo>
                    <a:pt x="1203" y="852"/>
                  </a:lnTo>
                  <a:lnTo>
                    <a:pt x="1205" y="852"/>
                  </a:lnTo>
                  <a:lnTo>
                    <a:pt x="1205" y="855"/>
                  </a:lnTo>
                  <a:lnTo>
                    <a:pt x="1205" y="855"/>
                  </a:lnTo>
                  <a:lnTo>
                    <a:pt x="1203" y="855"/>
                  </a:lnTo>
                  <a:lnTo>
                    <a:pt x="1203" y="855"/>
                  </a:lnTo>
                  <a:lnTo>
                    <a:pt x="1203" y="855"/>
                  </a:lnTo>
                  <a:lnTo>
                    <a:pt x="1203" y="855"/>
                  </a:lnTo>
                  <a:lnTo>
                    <a:pt x="1203" y="859"/>
                  </a:lnTo>
                  <a:lnTo>
                    <a:pt x="1203" y="859"/>
                  </a:lnTo>
                  <a:lnTo>
                    <a:pt x="1203" y="859"/>
                  </a:lnTo>
                  <a:lnTo>
                    <a:pt x="1203" y="862"/>
                  </a:lnTo>
                  <a:lnTo>
                    <a:pt x="1205" y="862"/>
                  </a:lnTo>
                  <a:lnTo>
                    <a:pt x="1205" y="862"/>
                  </a:lnTo>
                  <a:lnTo>
                    <a:pt x="1205" y="864"/>
                  </a:lnTo>
                  <a:lnTo>
                    <a:pt x="1205" y="864"/>
                  </a:lnTo>
                  <a:lnTo>
                    <a:pt x="1205" y="866"/>
                  </a:lnTo>
                  <a:lnTo>
                    <a:pt x="1205" y="866"/>
                  </a:lnTo>
                  <a:lnTo>
                    <a:pt x="1205" y="866"/>
                  </a:lnTo>
                  <a:lnTo>
                    <a:pt x="1205" y="869"/>
                  </a:lnTo>
                  <a:lnTo>
                    <a:pt x="1207" y="869"/>
                  </a:lnTo>
                  <a:lnTo>
                    <a:pt x="1207" y="869"/>
                  </a:lnTo>
                  <a:lnTo>
                    <a:pt x="1207" y="869"/>
                  </a:lnTo>
                  <a:lnTo>
                    <a:pt x="1210" y="871"/>
                  </a:lnTo>
                  <a:lnTo>
                    <a:pt x="1210" y="871"/>
                  </a:lnTo>
                  <a:lnTo>
                    <a:pt x="1212" y="871"/>
                  </a:lnTo>
                  <a:lnTo>
                    <a:pt x="1217" y="871"/>
                  </a:lnTo>
                  <a:lnTo>
                    <a:pt x="1219" y="871"/>
                  </a:lnTo>
                  <a:lnTo>
                    <a:pt x="1222" y="871"/>
                  </a:lnTo>
                  <a:lnTo>
                    <a:pt x="1224" y="871"/>
                  </a:lnTo>
                  <a:lnTo>
                    <a:pt x="1224" y="871"/>
                  </a:lnTo>
                  <a:lnTo>
                    <a:pt x="1226" y="871"/>
                  </a:lnTo>
                  <a:lnTo>
                    <a:pt x="1229" y="871"/>
                  </a:lnTo>
                  <a:lnTo>
                    <a:pt x="1229" y="873"/>
                  </a:lnTo>
                  <a:lnTo>
                    <a:pt x="1229" y="876"/>
                  </a:lnTo>
                  <a:lnTo>
                    <a:pt x="1229" y="876"/>
                  </a:lnTo>
                  <a:lnTo>
                    <a:pt x="1229" y="876"/>
                  </a:lnTo>
                  <a:lnTo>
                    <a:pt x="1229" y="876"/>
                  </a:lnTo>
                  <a:lnTo>
                    <a:pt x="1229" y="878"/>
                  </a:lnTo>
                  <a:lnTo>
                    <a:pt x="1229" y="878"/>
                  </a:lnTo>
                  <a:lnTo>
                    <a:pt x="1229" y="878"/>
                  </a:lnTo>
                  <a:lnTo>
                    <a:pt x="1229" y="878"/>
                  </a:lnTo>
                  <a:lnTo>
                    <a:pt x="1231" y="881"/>
                  </a:lnTo>
                  <a:lnTo>
                    <a:pt x="1231" y="881"/>
                  </a:lnTo>
                  <a:lnTo>
                    <a:pt x="1231" y="883"/>
                  </a:lnTo>
                  <a:lnTo>
                    <a:pt x="1231" y="885"/>
                  </a:lnTo>
                  <a:lnTo>
                    <a:pt x="1231" y="888"/>
                  </a:lnTo>
                  <a:lnTo>
                    <a:pt x="1233" y="888"/>
                  </a:lnTo>
                  <a:lnTo>
                    <a:pt x="1233" y="888"/>
                  </a:lnTo>
                  <a:lnTo>
                    <a:pt x="1236" y="892"/>
                  </a:lnTo>
                  <a:lnTo>
                    <a:pt x="1236" y="892"/>
                  </a:lnTo>
                  <a:lnTo>
                    <a:pt x="1238" y="895"/>
                  </a:lnTo>
                  <a:lnTo>
                    <a:pt x="1238" y="895"/>
                  </a:lnTo>
                  <a:lnTo>
                    <a:pt x="1238" y="895"/>
                  </a:lnTo>
                  <a:lnTo>
                    <a:pt x="1238" y="897"/>
                  </a:lnTo>
                  <a:lnTo>
                    <a:pt x="1240" y="897"/>
                  </a:lnTo>
                  <a:lnTo>
                    <a:pt x="1240" y="899"/>
                  </a:lnTo>
                  <a:lnTo>
                    <a:pt x="1243" y="902"/>
                  </a:lnTo>
                  <a:lnTo>
                    <a:pt x="1243" y="902"/>
                  </a:lnTo>
                  <a:lnTo>
                    <a:pt x="1248" y="902"/>
                  </a:lnTo>
                  <a:lnTo>
                    <a:pt x="1257" y="907"/>
                  </a:lnTo>
                  <a:lnTo>
                    <a:pt x="1262" y="907"/>
                  </a:lnTo>
                  <a:lnTo>
                    <a:pt x="1266" y="904"/>
                  </a:lnTo>
                  <a:lnTo>
                    <a:pt x="1271" y="899"/>
                  </a:lnTo>
                  <a:lnTo>
                    <a:pt x="1274" y="897"/>
                  </a:lnTo>
                  <a:lnTo>
                    <a:pt x="1276" y="892"/>
                  </a:lnTo>
                  <a:lnTo>
                    <a:pt x="1278" y="890"/>
                  </a:lnTo>
                  <a:lnTo>
                    <a:pt x="1288" y="883"/>
                  </a:lnTo>
                  <a:lnTo>
                    <a:pt x="1290" y="883"/>
                  </a:lnTo>
                  <a:lnTo>
                    <a:pt x="1293" y="883"/>
                  </a:lnTo>
                  <a:lnTo>
                    <a:pt x="1307" y="878"/>
                  </a:lnTo>
                  <a:lnTo>
                    <a:pt x="1311" y="881"/>
                  </a:lnTo>
                  <a:lnTo>
                    <a:pt x="1326" y="878"/>
                  </a:lnTo>
                  <a:lnTo>
                    <a:pt x="1326" y="876"/>
                  </a:lnTo>
                  <a:lnTo>
                    <a:pt x="1328" y="876"/>
                  </a:lnTo>
                  <a:lnTo>
                    <a:pt x="1330" y="876"/>
                  </a:lnTo>
                  <a:lnTo>
                    <a:pt x="1337" y="873"/>
                  </a:lnTo>
                  <a:lnTo>
                    <a:pt x="1340" y="871"/>
                  </a:lnTo>
                  <a:lnTo>
                    <a:pt x="1342" y="871"/>
                  </a:lnTo>
                  <a:lnTo>
                    <a:pt x="1342" y="869"/>
                  </a:lnTo>
                  <a:lnTo>
                    <a:pt x="1342" y="866"/>
                  </a:lnTo>
                  <a:lnTo>
                    <a:pt x="1342" y="866"/>
                  </a:lnTo>
                  <a:lnTo>
                    <a:pt x="1342" y="866"/>
                  </a:lnTo>
                  <a:lnTo>
                    <a:pt x="1342" y="864"/>
                  </a:lnTo>
                  <a:lnTo>
                    <a:pt x="1340" y="862"/>
                  </a:lnTo>
                  <a:lnTo>
                    <a:pt x="1335" y="864"/>
                  </a:lnTo>
                  <a:lnTo>
                    <a:pt x="1333" y="862"/>
                  </a:lnTo>
                  <a:lnTo>
                    <a:pt x="1333" y="862"/>
                  </a:lnTo>
                  <a:lnTo>
                    <a:pt x="1333" y="859"/>
                  </a:lnTo>
                  <a:lnTo>
                    <a:pt x="1333" y="859"/>
                  </a:lnTo>
                  <a:lnTo>
                    <a:pt x="1330" y="857"/>
                  </a:lnTo>
                  <a:lnTo>
                    <a:pt x="1330" y="857"/>
                  </a:lnTo>
                  <a:lnTo>
                    <a:pt x="1330" y="857"/>
                  </a:lnTo>
                  <a:lnTo>
                    <a:pt x="1330" y="855"/>
                  </a:lnTo>
                  <a:lnTo>
                    <a:pt x="1330" y="855"/>
                  </a:lnTo>
                  <a:lnTo>
                    <a:pt x="1330" y="855"/>
                  </a:lnTo>
                  <a:lnTo>
                    <a:pt x="1330" y="855"/>
                  </a:lnTo>
                  <a:lnTo>
                    <a:pt x="1330" y="855"/>
                  </a:lnTo>
                  <a:lnTo>
                    <a:pt x="1330" y="855"/>
                  </a:lnTo>
                  <a:lnTo>
                    <a:pt x="1330" y="852"/>
                  </a:lnTo>
                  <a:lnTo>
                    <a:pt x="1330" y="852"/>
                  </a:lnTo>
                  <a:lnTo>
                    <a:pt x="1330" y="850"/>
                  </a:lnTo>
                  <a:lnTo>
                    <a:pt x="1330" y="850"/>
                  </a:lnTo>
                  <a:lnTo>
                    <a:pt x="1326" y="850"/>
                  </a:lnTo>
                  <a:lnTo>
                    <a:pt x="1326" y="850"/>
                  </a:lnTo>
                  <a:lnTo>
                    <a:pt x="1323" y="850"/>
                  </a:lnTo>
                  <a:lnTo>
                    <a:pt x="1323" y="850"/>
                  </a:lnTo>
                  <a:lnTo>
                    <a:pt x="1319" y="847"/>
                  </a:lnTo>
                  <a:lnTo>
                    <a:pt x="1319" y="847"/>
                  </a:lnTo>
                  <a:lnTo>
                    <a:pt x="1319" y="845"/>
                  </a:lnTo>
                  <a:lnTo>
                    <a:pt x="1319" y="843"/>
                  </a:lnTo>
                  <a:lnTo>
                    <a:pt x="1316" y="843"/>
                  </a:lnTo>
                  <a:lnTo>
                    <a:pt x="1314" y="840"/>
                  </a:lnTo>
                  <a:lnTo>
                    <a:pt x="1311" y="840"/>
                  </a:lnTo>
                  <a:lnTo>
                    <a:pt x="1311" y="838"/>
                  </a:lnTo>
                  <a:lnTo>
                    <a:pt x="1311" y="838"/>
                  </a:lnTo>
                  <a:lnTo>
                    <a:pt x="1311" y="836"/>
                  </a:lnTo>
                  <a:lnTo>
                    <a:pt x="1311" y="836"/>
                  </a:lnTo>
                  <a:lnTo>
                    <a:pt x="1311" y="836"/>
                  </a:lnTo>
                  <a:lnTo>
                    <a:pt x="1309" y="836"/>
                  </a:lnTo>
                  <a:lnTo>
                    <a:pt x="1309" y="836"/>
                  </a:lnTo>
                  <a:lnTo>
                    <a:pt x="1309" y="836"/>
                  </a:lnTo>
                  <a:lnTo>
                    <a:pt x="1309" y="836"/>
                  </a:lnTo>
                  <a:lnTo>
                    <a:pt x="1309" y="836"/>
                  </a:lnTo>
                  <a:lnTo>
                    <a:pt x="1307" y="836"/>
                  </a:lnTo>
                  <a:lnTo>
                    <a:pt x="1307" y="838"/>
                  </a:lnTo>
                  <a:lnTo>
                    <a:pt x="1302" y="836"/>
                  </a:lnTo>
                  <a:lnTo>
                    <a:pt x="1300" y="833"/>
                  </a:lnTo>
                  <a:lnTo>
                    <a:pt x="1300" y="833"/>
                  </a:lnTo>
                  <a:lnTo>
                    <a:pt x="1300" y="833"/>
                  </a:lnTo>
                  <a:lnTo>
                    <a:pt x="1300" y="833"/>
                  </a:lnTo>
                  <a:lnTo>
                    <a:pt x="1297" y="831"/>
                  </a:lnTo>
                  <a:lnTo>
                    <a:pt x="1295" y="828"/>
                  </a:lnTo>
                  <a:lnTo>
                    <a:pt x="1295" y="828"/>
                  </a:lnTo>
                  <a:lnTo>
                    <a:pt x="1295" y="826"/>
                  </a:lnTo>
                  <a:lnTo>
                    <a:pt x="1295" y="826"/>
                  </a:lnTo>
                  <a:lnTo>
                    <a:pt x="1295" y="826"/>
                  </a:lnTo>
                  <a:lnTo>
                    <a:pt x="1293" y="826"/>
                  </a:lnTo>
                  <a:lnTo>
                    <a:pt x="1293" y="826"/>
                  </a:lnTo>
                  <a:lnTo>
                    <a:pt x="1293" y="826"/>
                  </a:lnTo>
                  <a:lnTo>
                    <a:pt x="1293" y="824"/>
                  </a:lnTo>
                  <a:lnTo>
                    <a:pt x="1290" y="826"/>
                  </a:lnTo>
                  <a:lnTo>
                    <a:pt x="1288" y="826"/>
                  </a:lnTo>
                  <a:lnTo>
                    <a:pt x="1285" y="824"/>
                  </a:lnTo>
                  <a:lnTo>
                    <a:pt x="1285" y="821"/>
                  </a:lnTo>
                  <a:lnTo>
                    <a:pt x="1274" y="821"/>
                  </a:lnTo>
                  <a:lnTo>
                    <a:pt x="1269" y="819"/>
                  </a:lnTo>
                  <a:lnTo>
                    <a:pt x="1266" y="819"/>
                  </a:lnTo>
                  <a:lnTo>
                    <a:pt x="1264" y="819"/>
                  </a:lnTo>
                  <a:lnTo>
                    <a:pt x="1264" y="819"/>
                  </a:lnTo>
                  <a:lnTo>
                    <a:pt x="1250" y="826"/>
                  </a:lnTo>
                  <a:lnTo>
                    <a:pt x="1248" y="824"/>
                  </a:lnTo>
                  <a:lnTo>
                    <a:pt x="1248" y="824"/>
                  </a:lnTo>
                  <a:lnTo>
                    <a:pt x="1245" y="826"/>
                  </a:lnTo>
                  <a:lnTo>
                    <a:pt x="1245" y="828"/>
                  </a:lnTo>
                  <a:lnTo>
                    <a:pt x="1245" y="828"/>
                  </a:lnTo>
                  <a:lnTo>
                    <a:pt x="1233" y="831"/>
                  </a:lnTo>
                  <a:lnTo>
                    <a:pt x="1229" y="831"/>
                  </a:lnTo>
                  <a:lnTo>
                    <a:pt x="1226" y="831"/>
                  </a:lnTo>
                  <a:lnTo>
                    <a:pt x="1219" y="828"/>
                  </a:lnTo>
                  <a:lnTo>
                    <a:pt x="1217" y="828"/>
                  </a:lnTo>
                  <a:lnTo>
                    <a:pt x="1214" y="828"/>
                  </a:lnTo>
                  <a:lnTo>
                    <a:pt x="1214" y="828"/>
                  </a:lnTo>
                  <a:lnTo>
                    <a:pt x="1214" y="828"/>
                  </a:lnTo>
                  <a:lnTo>
                    <a:pt x="1214" y="831"/>
                  </a:lnTo>
                  <a:lnTo>
                    <a:pt x="1214" y="831"/>
                  </a:lnTo>
                  <a:lnTo>
                    <a:pt x="1214" y="831"/>
                  </a:lnTo>
                  <a:lnTo>
                    <a:pt x="1214" y="831"/>
                  </a:lnTo>
                  <a:lnTo>
                    <a:pt x="1207" y="828"/>
                  </a:lnTo>
                  <a:lnTo>
                    <a:pt x="1205" y="828"/>
                  </a:lnTo>
                  <a:lnTo>
                    <a:pt x="1200" y="828"/>
                  </a:lnTo>
                  <a:lnTo>
                    <a:pt x="1198" y="831"/>
                  </a:lnTo>
                  <a:lnTo>
                    <a:pt x="1198" y="831"/>
                  </a:lnTo>
                  <a:lnTo>
                    <a:pt x="1195" y="831"/>
                  </a:lnTo>
                  <a:lnTo>
                    <a:pt x="1195" y="831"/>
                  </a:lnTo>
                  <a:close/>
                  <a:moveTo>
                    <a:pt x="1174" y="686"/>
                  </a:moveTo>
                  <a:lnTo>
                    <a:pt x="1174" y="684"/>
                  </a:lnTo>
                  <a:lnTo>
                    <a:pt x="1172" y="684"/>
                  </a:lnTo>
                  <a:lnTo>
                    <a:pt x="1172" y="682"/>
                  </a:lnTo>
                  <a:lnTo>
                    <a:pt x="1172" y="682"/>
                  </a:lnTo>
                  <a:lnTo>
                    <a:pt x="1174" y="682"/>
                  </a:lnTo>
                  <a:lnTo>
                    <a:pt x="1174" y="682"/>
                  </a:lnTo>
                  <a:lnTo>
                    <a:pt x="1172" y="682"/>
                  </a:lnTo>
                  <a:lnTo>
                    <a:pt x="1155" y="686"/>
                  </a:lnTo>
                  <a:lnTo>
                    <a:pt x="1155" y="684"/>
                  </a:lnTo>
                  <a:lnTo>
                    <a:pt x="1162" y="679"/>
                  </a:lnTo>
                  <a:lnTo>
                    <a:pt x="1162" y="677"/>
                  </a:lnTo>
                  <a:lnTo>
                    <a:pt x="1162" y="677"/>
                  </a:lnTo>
                  <a:lnTo>
                    <a:pt x="1160" y="677"/>
                  </a:lnTo>
                  <a:lnTo>
                    <a:pt x="1160" y="677"/>
                  </a:lnTo>
                  <a:lnTo>
                    <a:pt x="1160" y="677"/>
                  </a:lnTo>
                  <a:lnTo>
                    <a:pt x="1160" y="675"/>
                  </a:lnTo>
                  <a:lnTo>
                    <a:pt x="1160" y="675"/>
                  </a:lnTo>
                  <a:lnTo>
                    <a:pt x="1160" y="675"/>
                  </a:lnTo>
                  <a:lnTo>
                    <a:pt x="1160" y="675"/>
                  </a:lnTo>
                  <a:lnTo>
                    <a:pt x="1158" y="672"/>
                  </a:lnTo>
                  <a:lnTo>
                    <a:pt x="1155" y="672"/>
                  </a:lnTo>
                  <a:lnTo>
                    <a:pt x="1155" y="672"/>
                  </a:lnTo>
                  <a:lnTo>
                    <a:pt x="1153" y="670"/>
                  </a:lnTo>
                  <a:lnTo>
                    <a:pt x="1151" y="672"/>
                  </a:lnTo>
                  <a:lnTo>
                    <a:pt x="1148" y="672"/>
                  </a:lnTo>
                  <a:lnTo>
                    <a:pt x="1148" y="670"/>
                  </a:lnTo>
                  <a:lnTo>
                    <a:pt x="1148" y="670"/>
                  </a:lnTo>
                  <a:lnTo>
                    <a:pt x="1148" y="670"/>
                  </a:lnTo>
                  <a:lnTo>
                    <a:pt x="1148" y="670"/>
                  </a:lnTo>
                  <a:lnTo>
                    <a:pt x="1136" y="675"/>
                  </a:lnTo>
                  <a:lnTo>
                    <a:pt x="1134" y="675"/>
                  </a:lnTo>
                  <a:lnTo>
                    <a:pt x="1134" y="675"/>
                  </a:lnTo>
                  <a:lnTo>
                    <a:pt x="1132" y="675"/>
                  </a:lnTo>
                  <a:lnTo>
                    <a:pt x="1132" y="675"/>
                  </a:lnTo>
                  <a:lnTo>
                    <a:pt x="1129" y="675"/>
                  </a:lnTo>
                  <a:lnTo>
                    <a:pt x="1129" y="672"/>
                  </a:lnTo>
                  <a:lnTo>
                    <a:pt x="1132" y="668"/>
                  </a:lnTo>
                  <a:lnTo>
                    <a:pt x="1132" y="668"/>
                  </a:lnTo>
                  <a:lnTo>
                    <a:pt x="1132" y="668"/>
                  </a:lnTo>
                  <a:lnTo>
                    <a:pt x="1132" y="668"/>
                  </a:lnTo>
                  <a:lnTo>
                    <a:pt x="1132" y="665"/>
                  </a:lnTo>
                  <a:lnTo>
                    <a:pt x="1132" y="665"/>
                  </a:lnTo>
                  <a:lnTo>
                    <a:pt x="1132" y="665"/>
                  </a:lnTo>
                  <a:lnTo>
                    <a:pt x="1132" y="665"/>
                  </a:lnTo>
                  <a:lnTo>
                    <a:pt x="1101" y="665"/>
                  </a:lnTo>
                  <a:lnTo>
                    <a:pt x="1101" y="668"/>
                  </a:lnTo>
                  <a:lnTo>
                    <a:pt x="1098" y="668"/>
                  </a:lnTo>
                  <a:lnTo>
                    <a:pt x="1098" y="670"/>
                  </a:lnTo>
                  <a:lnTo>
                    <a:pt x="1096" y="670"/>
                  </a:lnTo>
                  <a:lnTo>
                    <a:pt x="1089" y="679"/>
                  </a:lnTo>
                  <a:lnTo>
                    <a:pt x="1087" y="679"/>
                  </a:lnTo>
                  <a:lnTo>
                    <a:pt x="1087" y="677"/>
                  </a:lnTo>
                  <a:lnTo>
                    <a:pt x="1084" y="677"/>
                  </a:lnTo>
                  <a:lnTo>
                    <a:pt x="1084" y="679"/>
                  </a:lnTo>
                  <a:lnTo>
                    <a:pt x="1082" y="679"/>
                  </a:lnTo>
                  <a:lnTo>
                    <a:pt x="1080" y="679"/>
                  </a:lnTo>
                  <a:lnTo>
                    <a:pt x="1077" y="677"/>
                  </a:lnTo>
                  <a:lnTo>
                    <a:pt x="1072" y="677"/>
                  </a:lnTo>
                  <a:lnTo>
                    <a:pt x="1072" y="677"/>
                  </a:lnTo>
                  <a:lnTo>
                    <a:pt x="1072" y="675"/>
                  </a:lnTo>
                  <a:lnTo>
                    <a:pt x="1072" y="675"/>
                  </a:lnTo>
                  <a:lnTo>
                    <a:pt x="1072" y="675"/>
                  </a:lnTo>
                  <a:lnTo>
                    <a:pt x="1070" y="677"/>
                  </a:lnTo>
                  <a:lnTo>
                    <a:pt x="1065" y="677"/>
                  </a:lnTo>
                  <a:lnTo>
                    <a:pt x="1065" y="677"/>
                  </a:lnTo>
                  <a:lnTo>
                    <a:pt x="1068" y="677"/>
                  </a:lnTo>
                  <a:lnTo>
                    <a:pt x="1068" y="677"/>
                  </a:lnTo>
                  <a:lnTo>
                    <a:pt x="1065" y="682"/>
                  </a:lnTo>
                  <a:lnTo>
                    <a:pt x="1063" y="682"/>
                  </a:lnTo>
                  <a:lnTo>
                    <a:pt x="1063" y="684"/>
                  </a:lnTo>
                  <a:lnTo>
                    <a:pt x="1063" y="686"/>
                  </a:lnTo>
                  <a:lnTo>
                    <a:pt x="1054" y="691"/>
                  </a:lnTo>
                  <a:lnTo>
                    <a:pt x="1056" y="694"/>
                  </a:lnTo>
                  <a:lnTo>
                    <a:pt x="1056" y="694"/>
                  </a:lnTo>
                  <a:lnTo>
                    <a:pt x="1056" y="694"/>
                  </a:lnTo>
                  <a:lnTo>
                    <a:pt x="1056" y="694"/>
                  </a:lnTo>
                  <a:lnTo>
                    <a:pt x="1058" y="694"/>
                  </a:lnTo>
                  <a:lnTo>
                    <a:pt x="1058" y="696"/>
                  </a:lnTo>
                  <a:lnTo>
                    <a:pt x="1058" y="696"/>
                  </a:lnTo>
                  <a:lnTo>
                    <a:pt x="1051" y="694"/>
                  </a:lnTo>
                  <a:lnTo>
                    <a:pt x="1046" y="696"/>
                  </a:lnTo>
                  <a:lnTo>
                    <a:pt x="1046" y="696"/>
                  </a:lnTo>
                  <a:lnTo>
                    <a:pt x="1046" y="696"/>
                  </a:lnTo>
                  <a:lnTo>
                    <a:pt x="1046" y="696"/>
                  </a:lnTo>
                  <a:lnTo>
                    <a:pt x="1046" y="696"/>
                  </a:lnTo>
                  <a:lnTo>
                    <a:pt x="1046" y="698"/>
                  </a:lnTo>
                  <a:lnTo>
                    <a:pt x="1046" y="698"/>
                  </a:lnTo>
                  <a:lnTo>
                    <a:pt x="1044" y="698"/>
                  </a:lnTo>
                  <a:lnTo>
                    <a:pt x="1044" y="698"/>
                  </a:lnTo>
                  <a:lnTo>
                    <a:pt x="1044" y="698"/>
                  </a:lnTo>
                  <a:lnTo>
                    <a:pt x="1044" y="701"/>
                  </a:lnTo>
                  <a:lnTo>
                    <a:pt x="1044" y="701"/>
                  </a:lnTo>
                  <a:lnTo>
                    <a:pt x="1044" y="701"/>
                  </a:lnTo>
                  <a:lnTo>
                    <a:pt x="1042" y="701"/>
                  </a:lnTo>
                  <a:lnTo>
                    <a:pt x="1042" y="703"/>
                  </a:lnTo>
                  <a:lnTo>
                    <a:pt x="1042" y="703"/>
                  </a:lnTo>
                  <a:lnTo>
                    <a:pt x="1042" y="703"/>
                  </a:lnTo>
                  <a:lnTo>
                    <a:pt x="1042" y="703"/>
                  </a:lnTo>
                  <a:lnTo>
                    <a:pt x="1042" y="703"/>
                  </a:lnTo>
                  <a:lnTo>
                    <a:pt x="1042" y="703"/>
                  </a:lnTo>
                  <a:lnTo>
                    <a:pt x="1042" y="703"/>
                  </a:lnTo>
                  <a:lnTo>
                    <a:pt x="1042" y="703"/>
                  </a:lnTo>
                  <a:lnTo>
                    <a:pt x="1042" y="703"/>
                  </a:lnTo>
                  <a:lnTo>
                    <a:pt x="1044" y="703"/>
                  </a:lnTo>
                  <a:lnTo>
                    <a:pt x="1044" y="705"/>
                  </a:lnTo>
                  <a:lnTo>
                    <a:pt x="1039" y="705"/>
                  </a:lnTo>
                  <a:lnTo>
                    <a:pt x="1039" y="705"/>
                  </a:lnTo>
                  <a:lnTo>
                    <a:pt x="1037" y="705"/>
                  </a:lnTo>
                  <a:lnTo>
                    <a:pt x="1037" y="705"/>
                  </a:lnTo>
                  <a:lnTo>
                    <a:pt x="1037" y="705"/>
                  </a:lnTo>
                  <a:lnTo>
                    <a:pt x="1037" y="703"/>
                  </a:lnTo>
                  <a:lnTo>
                    <a:pt x="1035" y="703"/>
                  </a:lnTo>
                  <a:lnTo>
                    <a:pt x="1032" y="708"/>
                  </a:lnTo>
                  <a:lnTo>
                    <a:pt x="1027" y="710"/>
                  </a:lnTo>
                  <a:lnTo>
                    <a:pt x="1025" y="712"/>
                  </a:lnTo>
                  <a:lnTo>
                    <a:pt x="1025" y="712"/>
                  </a:lnTo>
                  <a:lnTo>
                    <a:pt x="1025" y="712"/>
                  </a:lnTo>
                  <a:lnTo>
                    <a:pt x="1025" y="715"/>
                  </a:lnTo>
                  <a:lnTo>
                    <a:pt x="1025" y="715"/>
                  </a:lnTo>
                  <a:lnTo>
                    <a:pt x="1025" y="715"/>
                  </a:lnTo>
                  <a:lnTo>
                    <a:pt x="1030" y="715"/>
                  </a:lnTo>
                  <a:lnTo>
                    <a:pt x="1032" y="717"/>
                  </a:lnTo>
                  <a:lnTo>
                    <a:pt x="1035" y="720"/>
                  </a:lnTo>
                  <a:lnTo>
                    <a:pt x="1039" y="720"/>
                  </a:lnTo>
                  <a:lnTo>
                    <a:pt x="1039" y="720"/>
                  </a:lnTo>
                  <a:lnTo>
                    <a:pt x="1039" y="720"/>
                  </a:lnTo>
                  <a:lnTo>
                    <a:pt x="1039" y="720"/>
                  </a:lnTo>
                  <a:lnTo>
                    <a:pt x="1042" y="720"/>
                  </a:lnTo>
                  <a:lnTo>
                    <a:pt x="1042" y="720"/>
                  </a:lnTo>
                  <a:lnTo>
                    <a:pt x="1035" y="720"/>
                  </a:lnTo>
                  <a:lnTo>
                    <a:pt x="1030" y="720"/>
                  </a:lnTo>
                  <a:lnTo>
                    <a:pt x="1025" y="722"/>
                  </a:lnTo>
                  <a:lnTo>
                    <a:pt x="1020" y="727"/>
                  </a:lnTo>
                  <a:lnTo>
                    <a:pt x="1016" y="727"/>
                  </a:lnTo>
                  <a:lnTo>
                    <a:pt x="1020" y="724"/>
                  </a:lnTo>
                  <a:lnTo>
                    <a:pt x="1020" y="722"/>
                  </a:lnTo>
                  <a:lnTo>
                    <a:pt x="1020" y="722"/>
                  </a:lnTo>
                  <a:lnTo>
                    <a:pt x="1020" y="722"/>
                  </a:lnTo>
                  <a:lnTo>
                    <a:pt x="1016" y="720"/>
                  </a:lnTo>
                  <a:lnTo>
                    <a:pt x="1016" y="717"/>
                  </a:lnTo>
                  <a:lnTo>
                    <a:pt x="1011" y="720"/>
                  </a:lnTo>
                  <a:lnTo>
                    <a:pt x="1004" y="715"/>
                  </a:lnTo>
                  <a:lnTo>
                    <a:pt x="1001" y="712"/>
                  </a:lnTo>
                  <a:lnTo>
                    <a:pt x="1001" y="712"/>
                  </a:lnTo>
                  <a:lnTo>
                    <a:pt x="1001" y="712"/>
                  </a:lnTo>
                  <a:lnTo>
                    <a:pt x="1001" y="710"/>
                  </a:lnTo>
                  <a:lnTo>
                    <a:pt x="1001" y="710"/>
                  </a:lnTo>
                  <a:lnTo>
                    <a:pt x="997" y="708"/>
                  </a:lnTo>
                  <a:lnTo>
                    <a:pt x="994" y="710"/>
                  </a:lnTo>
                  <a:lnTo>
                    <a:pt x="994" y="710"/>
                  </a:lnTo>
                  <a:lnTo>
                    <a:pt x="994" y="710"/>
                  </a:lnTo>
                  <a:lnTo>
                    <a:pt x="994" y="712"/>
                  </a:lnTo>
                  <a:lnTo>
                    <a:pt x="994" y="712"/>
                  </a:lnTo>
                  <a:lnTo>
                    <a:pt x="994" y="712"/>
                  </a:lnTo>
                  <a:lnTo>
                    <a:pt x="994" y="712"/>
                  </a:lnTo>
                  <a:lnTo>
                    <a:pt x="992" y="715"/>
                  </a:lnTo>
                  <a:lnTo>
                    <a:pt x="992" y="715"/>
                  </a:lnTo>
                  <a:lnTo>
                    <a:pt x="992" y="715"/>
                  </a:lnTo>
                  <a:lnTo>
                    <a:pt x="992" y="717"/>
                  </a:lnTo>
                  <a:lnTo>
                    <a:pt x="994" y="717"/>
                  </a:lnTo>
                  <a:lnTo>
                    <a:pt x="994" y="717"/>
                  </a:lnTo>
                  <a:lnTo>
                    <a:pt x="994" y="720"/>
                  </a:lnTo>
                  <a:lnTo>
                    <a:pt x="997" y="722"/>
                  </a:lnTo>
                  <a:lnTo>
                    <a:pt x="994" y="724"/>
                  </a:lnTo>
                  <a:lnTo>
                    <a:pt x="994" y="724"/>
                  </a:lnTo>
                  <a:lnTo>
                    <a:pt x="992" y="724"/>
                  </a:lnTo>
                  <a:lnTo>
                    <a:pt x="992" y="724"/>
                  </a:lnTo>
                  <a:lnTo>
                    <a:pt x="992" y="724"/>
                  </a:lnTo>
                  <a:lnTo>
                    <a:pt x="994" y="724"/>
                  </a:lnTo>
                  <a:lnTo>
                    <a:pt x="994" y="722"/>
                  </a:lnTo>
                  <a:lnTo>
                    <a:pt x="994" y="720"/>
                  </a:lnTo>
                  <a:lnTo>
                    <a:pt x="992" y="720"/>
                  </a:lnTo>
                  <a:lnTo>
                    <a:pt x="990" y="720"/>
                  </a:lnTo>
                  <a:lnTo>
                    <a:pt x="990" y="717"/>
                  </a:lnTo>
                  <a:lnTo>
                    <a:pt x="990" y="715"/>
                  </a:lnTo>
                  <a:lnTo>
                    <a:pt x="987" y="715"/>
                  </a:lnTo>
                  <a:lnTo>
                    <a:pt x="987" y="715"/>
                  </a:lnTo>
                  <a:lnTo>
                    <a:pt x="983" y="717"/>
                  </a:lnTo>
                  <a:lnTo>
                    <a:pt x="983" y="717"/>
                  </a:lnTo>
                  <a:lnTo>
                    <a:pt x="983" y="717"/>
                  </a:lnTo>
                  <a:lnTo>
                    <a:pt x="983" y="717"/>
                  </a:lnTo>
                  <a:lnTo>
                    <a:pt x="983" y="720"/>
                  </a:lnTo>
                  <a:lnTo>
                    <a:pt x="983" y="720"/>
                  </a:lnTo>
                  <a:lnTo>
                    <a:pt x="983" y="720"/>
                  </a:lnTo>
                  <a:lnTo>
                    <a:pt x="978" y="724"/>
                  </a:lnTo>
                  <a:lnTo>
                    <a:pt x="978" y="724"/>
                  </a:lnTo>
                  <a:lnTo>
                    <a:pt x="978" y="724"/>
                  </a:lnTo>
                  <a:lnTo>
                    <a:pt x="978" y="724"/>
                  </a:lnTo>
                  <a:lnTo>
                    <a:pt x="978" y="724"/>
                  </a:lnTo>
                  <a:lnTo>
                    <a:pt x="978" y="724"/>
                  </a:lnTo>
                  <a:lnTo>
                    <a:pt x="978" y="724"/>
                  </a:lnTo>
                  <a:lnTo>
                    <a:pt x="975" y="724"/>
                  </a:lnTo>
                  <a:lnTo>
                    <a:pt x="975" y="724"/>
                  </a:lnTo>
                  <a:lnTo>
                    <a:pt x="975" y="722"/>
                  </a:lnTo>
                  <a:lnTo>
                    <a:pt x="975" y="722"/>
                  </a:lnTo>
                  <a:lnTo>
                    <a:pt x="978" y="722"/>
                  </a:lnTo>
                  <a:lnTo>
                    <a:pt x="978" y="722"/>
                  </a:lnTo>
                  <a:lnTo>
                    <a:pt x="978" y="720"/>
                  </a:lnTo>
                  <a:lnTo>
                    <a:pt x="975" y="720"/>
                  </a:lnTo>
                  <a:lnTo>
                    <a:pt x="973" y="717"/>
                  </a:lnTo>
                  <a:lnTo>
                    <a:pt x="968" y="715"/>
                  </a:lnTo>
                  <a:lnTo>
                    <a:pt x="966" y="710"/>
                  </a:lnTo>
                  <a:lnTo>
                    <a:pt x="966" y="710"/>
                  </a:lnTo>
                  <a:lnTo>
                    <a:pt x="964" y="710"/>
                  </a:lnTo>
                  <a:lnTo>
                    <a:pt x="961" y="708"/>
                  </a:lnTo>
                  <a:lnTo>
                    <a:pt x="961" y="710"/>
                  </a:lnTo>
                  <a:lnTo>
                    <a:pt x="961" y="712"/>
                  </a:lnTo>
                  <a:lnTo>
                    <a:pt x="961" y="715"/>
                  </a:lnTo>
                  <a:lnTo>
                    <a:pt x="959" y="717"/>
                  </a:lnTo>
                  <a:lnTo>
                    <a:pt x="961" y="720"/>
                  </a:lnTo>
                  <a:lnTo>
                    <a:pt x="964" y="722"/>
                  </a:lnTo>
                  <a:lnTo>
                    <a:pt x="966" y="727"/>
                  </a:lnTo>
                  <a:lnTo>
                    <a:pt x="966" y="727"/>
                  </a:lnTo>
                  <a:lnTo>
                    <a:pt x="966" y="729"/>
                  </a:lnTo>
                  <a:lnTo>
                    <a:pt x="966" y="731"/>
                  </a:lnTo>
                  <a:lnTo>
                    <a:pt x="961" y="731"/>
                  </a:lnTo>
                  <a:lnTo>
                    <a:pt x="961" y="731"/>
                  </a:lnTo>
                  <a:lnTo>
                    <a:pt x="961" y="731"/>
                  </a:lnTo>
                  <a:lnTo>
                    <a:pt x="961" y="729"/>
                  </a:lnTo>
                  <a:lnTo>
                    <a:pt x="959" y="729"/>
                  </a:lnTo>
                  <a:lnTo>
                    <a:pt x="959" y="729"/>
                  </a:lnTo>
                  <a:lnTo>
                    <a:pt x="956" y="727"/>
                  </a:lnTo>
                  <a:lnTo>
                    <a:pt x="956" y="727"/>
                  </a:lnTo>
                  <a:lnTo>
                    <a:pt x="956" y="727"/>
                  </a:lnTo>
                  <a:lnTo>
                    <a:pt x="956" y="724"/>
                  </a:lnTo>
                  <a:lnTo>
                    <a:pt x="956" y="724"/>
                  </a:lnTo>
                  <a:lnTo>
                    <a:pt x="956" y="724"/>
                  </a:lnTo>
                  <a:lnTo>
                    <a:pt x="954" y="724"/>
                  </a:lnTo>
                  <a:lnTo>
                    <a:pt x="954" y="722"/>
                  </a:lnTo>
                  <a:lnTo>
                    <a:pt x="954" y="720"/>
                  </a:lnTo>
                  <a:lnTo>
                    <a:pt x="952" y="720"/>
                  </a:lnTo>
                  <a:lnTo>
                    <a:pt x="947" y="720"/>
                  </a:lnTo>
                  <a:lnTo>
                    <a:pt x="947" y="720"/>
                  </a:lnTo>
                  <a:lnTo>
                    <a:pt x="947" y="722"/>
                  </a:lnTo>
                  <a:lnTo>
                    <a:pt x="945" y="722"/>
                  </a:lnTo>
                  <a:lnTo>
                    <a:pt x="942" y="724"/>
                  </a:lnTo>
                  <a:lnTo>
                    <a:pt x="942" y="722"/>
                  </a:lnTo>
                  <a:lnTo>
                    <a:pt x="942" y="722"/>
                  </a:lnTo>
                  <a:lnTo>
                    <a:pt x="945" y="722"/>
                  </a:lnTo>
                  <a:lnTo>
                    <a:pt x="945" y="722"/>
                  </a:lnTo>
                  <a:lnTo>
                    <a:pt x="945" y="720"/>
                  </a:lnTo>
                  <a:lnTo>
                    <a:pt x="942" y="722"/>
                  </a:lnTo>
                  <a:lnTo>
                    <a:pt x="940" y="722"/>
                  </a:lnTo>
                  <a:lnTo>
                    <a:pt x="940" y="722"/>
                  </a:lnTo>
                  <a:lnTo>
                    <a:pt x="942" y="720"/>
                  </a:lnTo>
                  <a:lnTo>
                    <a:pt x="942" y="720"/>
                  </a:lnTo>
                  <a:lnTo>
                    <a:pt x="942" y="717"/>
                  </a:lnTo>
                  <a:lnTo>
                    <a:pt x="947" y="717"/>
                  </a:lnTo>
                  <a:lnTo>
                    <a:pt x="949" y="715"/>
                  </a:lnTo>
                  <a:lnTo>
                    <a:pt x="949" y="715"/>
                  </a:lnTo>
                  <a:lnTo>
                    <a:pt x="952" y="715"/>
                  </a:lnTo>
                  <a:lnTo>
                    <a:pt x="952" y="715"/>
                  </a:lnTo>
                  <a:lnTo>
                    <a:pt x="952" y="712"/>
                  </a:lnTo>
                  <a:lnTo>
                    <a:pt x="952" y="708"/>
                  </a:lnTo>
                  <a:lnTo>
                    <a:pt x="952" y="708"/>
                  </a:lnTo>
                  <a:lnTo>
                    <a:pt x="952" y="705"/>
                  </a:lnTo>
                  <a:lnTo>
                    <a:pt x="952" y="703"/>
                  </a:lnTo>
                  <a:lnTo>
                    <a:pt x="949" y="703"/>
                  </a:lnTo>
                  <a:lnTo>
                    <a:pt x="949" y="701"/>
                  </a:lnTo>
                  <a:lnTo>
                    <a:pt x="947" y="701"/>
                  </a:lnTo>
                  <a:lnTo>
                    <a:pt x="942" y="698"/>
                  </a:lnTo>
                  <a:lnTo>
                    <a:pt x="942" y="696"/>
                  </a:lnTo>
                  <a:lnTo>
                    <a:pt x="940" y="696"/>
                  </a:lnTo>
                  <a:lnTo>
                    <a:pt x="940" y="696"/>
                  </a:lnTo>
                  <a:lnTo>
                    <a:pt x="940" y="696"/>
                  </a:lnTo>
                  <a:lnTo>
                    <a:pt x="940" y="696"/>
                  </a:lnTo>
                  <a:lnTo>
                    <a:pt x="940" y="698"/>
                  </a:lnTo>
                  <a:lnTo>
                    <a:pt x="940" y="698"/>
                  </a:lnTo>
                  <a:lnTo>
                    <a:pt x="940" y="698"/>
                  </a:lnTo>
                  <a:lnTo>
                    <a:pt x="940" y="698"/>
                  </a:lnTo>
                  <a:lnTo>
                    <a:pt x="940" y="698"/>
                  </a:lnTo>
                  <a:lnTo>
                    <a:pt x="940" y="698"/>
                  </a:lnTo>
                  <a:lnTo>
                    <a:pt x="938" y="701"/>
                  </a:lnTo>
                  <a:lnTo>
                    <a:pt x="938" y="701"/>
                  </a:lnTo>
                  <a:lnTo>
                    <a:pt x="938" y="703"/>
                  </a:lnTo>
                  <a:lnTo>
                    <a:pt x="938" y="703"/>
                  </a:lnTo>
                  <a:lnTo>
                    <a:pt x="938" y="703"/>
                  </a:lnTo>
                  <a:lnTo>
                    <a:pt x="938" y="703"/>
                  </a:lnTo>
                  <a:lnTo>
                    <a:pt x="938" y="703"/>
                  </a:lnTo>
                  <a:lnTo>
                    <a:pt x="938" y="703"/>
                  </a:lnTo>
                  <a:lnTo>
                    <a:pt x="938" y="703"/>
                  </a:lnTo>
                  <a:lnTo>
                    <a:pt x="938" y="703"/>
                  </a:lnTo>
                  <a:lnTo>
                    <a:pt x="935" y="701"/>
                  </a:lnTo>
                  <a:lnTo>
                    <a:pt x="935" y="701"/>
                  </a:lnTo>
                  <a:lnTo>
                    <a:pt x="935" y="698"/>
                  </a:lnTo>
                  <a:lnTo>
                    <a:pt x="938" y="696"/>
                  </a:lnTo>
                  <a:lnTo>
                    <a:pt x="938" y="694"/>
                  </a:lnTo>
                  <a:lnTo>
                    <a:pt x="935" y="691"/>
                  </a:lnTo>
                  <a:lnTo>
                    <a:pt x="933" y="691"/>
                  </a:lnTo>
                  <a:lnTo>
                    <a:pt x="933" y="691"/>
                  </a:lnTo>
                  <a:lnTo>
                    <a:pt x="933" y="689"/>
                  </a:lnTo>
                  <a:lnTo>
                    <a:pt x="933" y="689"/>
                  </a:lnTo>
                  <a:lnTo>
                    <a:pt x="933" y="689"/>
                  </a:lnTo>
                  <a:lnTo>
                    <a:pt x="930" y="689"/>
                  </a:lnTo>
                  <a:lnTo>
                    <a:pt x="930" y="689"/>
                  </a:lnTo>
                  <a:lnTo>
                    <a:pt x="930" y="686"/>
                  </a:lnTo>
                  <a:lnTo>
                    <a:pt x="930" y="686"/>
                  </a:lnTo>
                  <a:lnTo>
                    <a:pt x="930" y="686"/>
                  </a:lnTo>
                  <a:lnTo>
                    <a:pt x="928" y="684"/>
                  </a:lnTo>
                  <a:lnTo>
                    <a:pt x="928" y="684"/>
                  </a:lnTo>
                  <a:lnTo>
                    <a:pt x="928" y="686"/>
                  </a:lnTo>
                  <a:lnTo>
                    <a:pt x="926" y="686"/>
                  </a:lnTo>
                  <a:lnTo>
                    <a:pt x="926" y="689"/>
                  </a:lnTo>
                  <a:lnTo>
                    <a:pt x="926" y="691"/>
                  </a:lnTo>
                  <a:lnTo>
                    <a:pt x="926" y="691"/>
                  </a:lnTo>
                  <a:lnTo>
                    <a:pt x="926" y="691"/>
                  </a:lnTo>
                  <a:lnTo>
                    <a:pt x="926" y="691"/>
                  </a:lnTo>
                  <a:lnTo>
                    <a:pt x="923" y="691"/>
                  </a:lnTo>
                  <a:lnTo>
                    <a:pt x="923" y="689"/>
                  </a:lnTo>
                  <a:lnTo>
                    <a:pt x="921" y="689"/>
                  </a:lnTo>
                  <a:lnTo>
                    <a:pt x="921" y="689"/>
                  </a:lnTo>
                  <a:lnTo>
                    <a:pt x="921" y="691"/>
                  </a:lnTo>
                  <a:lnTo>
                    <a:pt x="921" y="691"/>
                  </a:lnTo>
                  <a:lnTo>
                    <a:pt x="919" y="694"/>
                  </a:lnTo>
                  <a:lnTo>
                    <a:pt x="919" y="696"/>
                  </a:lnTo>
                  <a:lnTo>
                    <a:pt x="919" y="696"/>
                  </a:lnTo>
                  <a:lnTo>
                    <a:pt x="919" y="696"/>
                  </a:lnTo>
                  <a:lnTo>
                    <a:pt x="919" y="694"/>
                  </a:lnTo>
                  <a:lnTo>
                    <a:pt x="919" y="691"/>
                  </a:lnTo>
                  <a:lnTo>
                    <a:pt x="919" y="691"/>
                  </a:lnTo>
                  <a:lnTo>
                    <a:pt x="919" y="689"/>
                  </a:lnTo>
                  <a:lnTo>
                    <a:pt x="919" y="689"/>
                  </a:lnTo>
                  <a:lnTo>
                    <a:pt x="916" y="689"/>
                  </a:lnTo>
                  <a:lnTo>
                    <a:pt x="916" y="689"/>
                  </a:lnTo>
                  <a:lnTo>
                    <a:pt x="914" y="691"/>
                  </a:lnTo>
                  <a:lnTo>
                    <a:pt x="914" y="691"/>
                  </a:lnTo>
                  <a:lnTo>
                    <a:pt x="912" y="691"/>
                  </a:lnTo>
                  <a:lnTo>
                    <a:pt x="912" y="691"/>
                  </a:lnTo>
                  <a:lnTo>
                    <a:pt x="912" y="691"/>
                  </a:lnTo>
                  <a:lnTo>
                    <a:pt x="914" y="691"/>
                  </a:lnTo>
                  <a:lnTo>
                    <a:pt x="914" y="689"/>
                  </a:lnTo>
                  <a:lnTo>
                    <a:pt x="912" y="689"/>
                  </a:lnTo>
                  <a:lnTo>
                    <a:pt x="912" y="689"/>
                  </a:lnTo>
                  <a:lnTo>
                    <a:pt x="912" y="689"/>
                  </a:lnTo>
                  <a:lnTo>
                    <a:pt x="909" y="689"/>
                  </a:lnTo>
                  <a:lnTo>
                    <a:pt x="909" y="691"/>
                  </a:lnTo>
                  <a:lnTo>
                    <a:pt x="909" y="694"/>
                  </a:lnTo>
                  <a:lnTo>
                    <a:pt x="909" y="696"/>
                  </a:lnTo>
                  <a:lnTo>
                    <a:pt x="907" y="698"/>
                  </a:lnTo>
                  <a:lnTo>
                    <a:pt x="907" y="698"/>
                  </a:lnTo>
                  <a:lnTo>
                    <a:pt x="907" y="698"/>
                  </a:lnTo>
                  <a:lnTo>
                    <a:pt x="907" y="698"/>
                  </a:lnTo>
                  <a:lnTo>
                    <a:pt x="907" y="701"/>
                  </a:lnTo>
                  <a:lnTo>
                    <a:pt x="907" y="703"/>
                  </a:lnTo>
                  <a:lnTo>
                    <a:pt x="904" y="703"/>
                  </a:lnTo>
                  <a:lnTo>
                    <a:pt x="904" y="703"/>
                  </a:lnTo>
                  <a:lnTo>
                    <a:pt x="904" y="703"/>
                  </a:lnTo>
                  <a:lnTo>
                    <a:pt x="904" y="703"/>
                  </a:lnTo>
                  <a:lnTo>
                    <a:pt x="904" y="701"/>
                  </a:lnTo>
                  <a:lnTo>
                    <a:pt x="904" y="701"/>
                  </a:lnTo>
                  <a:lnTo>
                    <a:pt x="904" y="698"/>
                  </a:lnTo>
                  <a:lnTo>
                    <a:pt x="904" y="698"/>
                  </a:lnTo>
                  <a:lnTo>
                    <a:pt x="904" y="696"/>
                  </a:lnTo>
                  <a:lnTo>
                    <a:pt x="907" y="696"/>
                  </a:lnTo>
                  <a:lnTo>
                    <a:pt x="907" y="694"/>
                  </a:lnTo>
                  <a:lnTo>
                    <a:pt x="907" y="694"/>
                  </a:lnTo>
                  <a:lnTo>
                    <a:pt x="907" y="694"/>
                  </a:lnTo>
                  <a:lnTo>
                    <a:pt x="907" y="691"/>
                  </a:lnTo>
                  <a:lnTo>
                    <a:pt x="907" y="691"/>
                  </a:lnTo>
                  <a:lnTo>
                    <a:pt x="907" y="691"/>
                  </a:lnTo>
                  <a:lnTo>
                    <a:pt x="904" y="691"/>
                  </a:lnTo>
                  <a:lnTo>
                    <a:pt x="904" y="691"/>
                  </a:lnTo>
                  <a:lnTo>
                    <a:pt x="904" y="689"/>
                  </a:lnTo>
                  <a:lnTo>
                    <a:pt x="907" y="689"/>
                  </a:lnTo>
                  <a:lnTo>
                    <a:pt x="907" y="689"/>
                  </a:lnTo>
                  <a:lnTo>
                    <a:pt x="907" y="686"/>
                  </a:lnTo>
                  <a:lnTo>
                    <a:pt x="902" y="689"/>
                  </a:lnTo>
                  <a:lnTo>
                    <a:pt x="902" y="689"/>
                  </a:lnTo>
                  <a:lnTo>
                    <a:pt x="902" y="686"/>
                  </a:lnTo>
                  <a:lnTo>
                    <a:pt x="921" y="684"/>
                  </a:lnTo>
                  <a:lnTo>
                    <a:pt x="923" y="684"/>
                  </a:lnTo>
                  <a:lnTo>
                    <a:pt x="923" y="682"/>
                  </a:lnTo>
                  <a:lnTo>
                    <a:pt x="914" y="679"/>
                  </a:lnTo>
                  <a:lnTo>
                    <a:pt x="914" y="679"/>
                  </a:lnTo>
                  <a:lnTo>
                    <a:pt x="912" y="682"/>
                  </a:lnTo>
                  <a:lnTo>
                    <a:pt x="912" y="682"/>
                  </a:lnTo>
                  <a:lnTo>
                    <a:pt x="912" y="684"/>
                  </a:lnTo>
                  <a:lnTo>
                    <a:pt x="907" y="684"/>
                  </a:lnTo>
                  <a:lnTo>
                    <a:pt x="907" y="682"/>
                  </a:lnTo>
                  <a:lnTo>
                    <a:pt x="909" y="682"/>
                  </a:lnTo>
                  <a:lnTo>
                    <a:pt x="909" y="682"/>
                  </a:lnTo>
                  <a:lnTo>
                    <a:pt x="909" y="682"/>
                  </a:lnTo>
                  <a:lnTo>
                    <a:pt x="912" y="679"/>
                  </a:lnTo>
                  <a:lnTo>
                    <a:pt x="909" y="679"/>
                  </a:lnTo>
                  <a:lnTo>
                    <a:pt x="909" y="679"/>
                  </a:lnTo>
                  <a:lnTo>
                    <a:pt x="912" y="679"/>
                  </a:lnTo>
                  <a:lnTo>
                    <a:pt x="912" y="679"/>
                  </a:lnTo>
                  <a:lnTo>
                    <a:pt x="912" y="679"/>
                  </a:lnTo>
                  <a:lnTo>
                    <a:pt x="912" y="679"/>
                  </a:lnTo>
                  <a:lnTo>
                    <a:pt x="912" y="677"/>
                  </a:lnTo>
                  <a:lnTo>
                    <a:pt x="909" y="677"/>
                  </a:lnTo>
                  <a:lnTo>
                    <a:pt x="909" y="677"/>
                  </a:lnTo>
                  <a:lnTo>
                    <a:pt x="897" y="675"/>
                  </a:lnTo>
                  <a:lnTo>
                    <a:pt x="895" y="677"/>
                  </a:lnTo>
                  <a:lnTo>
                    <a:pt x="895" y="677"/>
                  </a:lnTo>
                  <a:lnTo>
                    <a:pt x="895" y="677"/>
                  </a:lnTo>
                  <a:lnTo>
                    <a:pt x="895" y="675"/>
                  </a:lnTo>
                  <a:lnTo>
                    <a:pt x="895" y="675"/>
                  </a:lnTo>
                  <a:lnTo>
                    <a:pt x="897" y="675"/>
                  </a:lnTo>
                  <a:lnTo>
                    <a:pt x="897" y="672"/>
                  </a:lnTo>
                  <a:lnTo>
                    <a:pt x="897" y="672"/>
                  </a:lnTo>
                  <a:lnTo>
                    <a:pt x="893" y="670"/>
                  </a:lnTo>
                  <a:lnTo>
                    <a:pt x="890" y="670"/>
                  </a:lnTo>
                  <a:lnTo>
                    <a:pt x="890" y="670"/>
                  </a:lnTo>
                  <a:lnTo>
                    <a:pt x="890" y="668"/>
                  </a:lnTo>
                  <a:lnTo>
                    <a:pt x="888" y="668"/>
                  </a:lnTo>
                  <a:lnTo>
                    <a:pt x="897" y="670"/>
                  </a:lnTo>
                  <a:lnTo>
                    <a:pt x="900" y="672"/>
                  </a:lnTo>
                  <a:lnTo>
                    <a:pt x="921" y="675"/>
                  </a:lnTo>
                  <a:lnTo>
                    <a:pt x="923" y="675"/>
                  </a:lnTo>
                  <a:lnTo>
                    <a:pt x="923" y="675"/>
                  </a:lnTo>
                  <a:lnTo>
                    <a:pt x="926" y="675"/>
                  </a:lnTo>
                  <a:lnTo>
                    <a:pt x="923" y="675"/>
                  </a:lnTo>
                  <a:lnTo>
                    <a:pt x="916" y="675"/>
                  </a:lnTo>
                  <a:lnTo>
                    <a:pt x="916" y="672"/>
                  </a:lnTo>
                  <a:lnTo>
                    <a:pt x="940" y="668"/>
                  </a:lnTo>
                  <a:lnTo>
                    <a:pt x="940" y="668"/>
                  </a:lnTo>
                  <a:lnTo>
                    <a:pt x="940" y="665"/>
                  </a:lnTo>
                  <a:lnTo>
                    <a:pt x="940" y="665"/>
                  </a:lnTo>
                  <a:lnTo>
                    <a:pt x="940" y="665"/>
                  </a:lnTo>
                  <a:lnTo>
                    <a:pt x="940" y="665"/>
                  </a:lnTo>
                  <a:lnTo>
                    <a:pt x="942" y="665"/>
                  </a:lnTo>
                  <a:lnTo>
                    <a:pt x="942" y="665"/>
                  </a:lnTo>
                  <a:lnTo>
                    <a:pt x="942" y="665"/>
                  </a:lnTo>
                  <a:lnTo>
                    <a:pt x="942" y="663"/>
                  </a:lnTo>
                  <a:lnTo>
                    <a:pt x="942" y="660"/>
                  </a:lnTo>
                  <a:lnTo>
                    <a:pt x="940" y="658"/>
                  </a:lnTo>
                  <a:lnTo>
                    <a:pt x="940" y="658"/>
                  </a:lnTo>
                  <a:lnTo>
                    <a:pt x="940" y="658"/>
                  </a:lnTo>
                  <a:lnTo>
                    <a:pt x="940" y="658"/>
                  </a:lnTo>
                  <a:lnTo>
                    <a:pt x="912" y="651"/>
                  </a:lnTo>
                  <a:lnTo>
                    <a:pt x="912" y="653"/>
                  </a:lnTo>
                  <a:lnTo>
                    <a:pt x="909" y="653"/>
                  </a:lnTo>
                  <a:lnTo>
                    <a:pt x="909" y="653"/>
                  </a:lnTo>
                  <a:lnTo>
                    <a:pt x="907" y="653"/>
                  </a:lnTo>
                  <a:lnTo>
                    <a:pt x="907" y="651"/>
                  </a:lnTo>
                  <a:lnTo>
                    <a:pt x="904" y="651"/>
                  </a:lnTo>
                  <a:lnTo>
                    <a:pt x="900" y="651"/>
                  </a:lnTo>
                  <a:lnTo>
                    <a:pt x="900" y="651"/>
                  </a:lnTo>
                  <a:lnTo>
                    <a:pt x="900" y="651"/>
                  </a:lnTo>
                  <a:lnTo>
                    <a:pt x="890" y="651"/>
                  </a:lnTo>
                  <a:lnTo>
                    <a:pt x="890" y="651"/>
                  </a:lnTo>
                  <a:lnTo>
                    <a:pt x="890" y="649"/>
                  </a:lnTo>
                  <a:lnTo>
                    <a:pt x="888" y="649"/>
                  </a:lnTo>
                  <a:lnTo>
                    <a:pt x="888" y="649"/>
                  </a:lnTo>
                  <a:lnTo>
                    <a:pt x="888" y="649"/>
                  </a:lnTo>
                  <a:lnTo>
                    <a:pt x="885" y="646"/>
                  </a:lnTo>
                  <a:lnTo>
                    <a:pt x="890" y="646"/>
                  </a:lnTo>
                  <a:lnTo>
                    <a:pt x="895" y="649"/>
                  </a:lnTo>
                  <a:lnTo>
                    <a:pt x="897" y="649"/>
                  </a:lnTo>
                  <a:lnTo>
                    <a:pt x="900" y="646"/>
                  </a:lnTo>
                  <a:lnTo>
                    <a:pt x="900" y="646"/>
                  </a:lnTo>
                  <a:lnTo>
                    <a:pt x="897" y="646"/>
                  </a:lnTo>
                  <a:lnTo>
                    <a:pt x="900" y="644"/>
                  </a:lnTo>
                  <a:lnTo>
                    <a:pt x="900" y="644"/>
                  </a:lnTo>
                  <a:lnTo>
                    <a:pt x="900" y="646"/>
                  </a:lnTo>
                  <a:lnTo>
                    <a:pt x="900" y="646"/>
                  </a:lnTo>
                  <a:lnTo>
                    <a:pt x="907" y="649"/>
                  </a:lnTo>
                  <a:lnTo>
                    <a:pt x="912" y="646"/>
                  </a:lnTo>
                  <a:lnTo>
                    <a:pt x="912" y="646"/>
                  </a:lnTo>
                  <a:lnTo>
                    <a:pt x="909" y="646"/>
                  </a:lnTo>
                  <a:lnTo>
                    <a:pt x="909" y="646"/>
                  </a:lnTo>
                  <a:lnTo>
                    <a:pt x="909" y="644"/>
                  </a:lnTo>
                  <a:lnTo>
                    <a:pt x="909" y="644"/>
                  </a:lnTo>
                  <a:lnTo>
                    <a:pt x="909" y="644"/>
                  </a:lnTo>
                  <a:lnTo>
                    <a:pt x="909" y="644"/>
                  </a:lnTo>
                  <a:lnTo>
                    <a:pt x="909" y="641"/>
                  </a:lnTo>
                  <a:lnTo>
                    <a:pt x="909" y="641"/>
                  </a:lnTo>
                  <a:lnTo>
                    <a:pt x="907" y="639"/>
                  </a:lnTo>
                  <a:lnTo>
                    <a:pt x="902" y="639"/>
                  </a:lnTo>
                  <a:lnTo>
                    <a:pt x="900" y="637"/>
                  </a:lnTo>
                  <a:lnTo>
                    <a:pt x="900" y="634"/>
                  </a:lnTo>
                  <a:lnTo>
                    <a:pt x="900" y="634"/>
                  </a:lnTo>
                  <a:lnTo>
                    <a:pt x="897" y="632"/>
                  </a:lnTo>
                  <a:lnTo>
                    <a:pt x="895" y="632"/>
                  </a:lnTo>
                  <a:lnTo>
                    <a:pt x="893" y="632"/>
                  </a:lnTo>
                  <a:lnTo>
                    <a:pt x="888" y="630"/>
                  </a:lnTo>
                  <a:lnTo>
                    <a:pt x="876" y="634"/>
                  </a:lnTo>
                  <a:lnTo>
                    <a:pt x="876" y="634"/>
                  </a:lnTo>
                  <a:lnTo>
                    <a:pt x="871" y="639"/>
                  </a:lnTo>
                  <a:lnTo>
                    <a:pt x="871" y="639"/>
                  </a:lnTo>
                  <a:lnTo>
                    <a:pt x="869" y="641"/>
                  </a:lnTo>
                  <a:lnTo>
                    <a:pt x="869" y="641"/>
                  </a:lnTo>
                  <a:lnTo>
                    <a:pt x="867" y="641"/>
                  </a:lnTo>
                  <a:lnTo>
                    <a:pt x="867" y="639"/>
                  </a:lnTo>
                  <a:lnTo>
                    <a:pt x="864" y="639"/>
                  </a:lnTo>
                  <a:lnTo>
                    <a:pt x="862" y="641"/>
                  </a:lnTo>
                  <a:lnTo>
                    <a:pt x="859" y="641"/>
                  </a:lnTo>
                  <a:lnTo>
                    <a:pt x="857" y="641"/>
                  </a:lnTo>
                  <a:lnTo>
                    <a:pt x="857" y="639"/>
                  </a:lnTo>
                  <a:lnTo>
                    <a:pt x="855" y="639"/>
                  </a:lnTo>
                  <a:lnTo>
                    <a:pt x="852" y="639"/>
                  </a:lnTo>
                  <a:lnTo>
                    <a:pt x="852" y="641"/>
                  </a:lnTo>
                  <a:lnTo>
                    <a:pt x="852" y="641"/>
                  </a:lnTo>
                  <a:lnTo>
                    <a:pt x="852" y="644"/>
                  </a:lnTo>
                  <a:lnTo>
                    <a:pt x="852" y="646"/>
                  </a:lnTo>
                  <a:lnTo>
                    <a:pt x="850" y="646"/>
                  </a:lnTo>
                  <a:lnTo>
                    <a:pt x="850" y="646"/>
                  </a:lnTo>
                  <a:lnTo>
                    <a:pt x="850" y="646"/>
                  </a:lnTo>
                  <a:lnTo>
                    <a:pt x="850" y="649"/>
                  </a:lnTo>
                  <a:lnTo>
                    <a:pt x="850" y="649"/>
                  </a:lnTo>
                  <a:lnTo>
                    <a:pt x="850" y="651"/>
                  </a:lnTo>
                  <a:lnTo>
                    <a:pt x="848" y="651"/>
                  </a:lnTo>
                  <a:lnTo>
                    <a:pt x="848" y="653"/>
                  </a:lnTo>
                  <a:lnTo>
                    <a:pt x="848" y="653"/>
                  </a:lnTo>
                  <a:lnTo>
                    <a:pt x="848" y="653"/>
                  </a:lnTo>
                  <a:lnTo>
                    <a:pt x="848" y="656"/>
                  </a:lnTo>
                  <a:lnTo>
                    <a:pt x="845" y="656"/>
                  </a:lnTo>
                  <a:lnTo>
                    <a:pt x="843" y="658"/>
                  </a:lnTo>
                  <a:lnTo>
                    <a:pt x="845" y="660"/>
                  </a:lnTo>
                  <a:lnTo>
                    <a:pt x="845" y="660"/>
                  </a:lnTo>
                  <a:lnTo>
                    <a:pt x="845" y="660"/>
                  </a:lnTo>
                  <a:lnTo>
                    <a:pt x="845" y="660"/>
                  </a:lnTo>
                  <a:lnTo>
                    <a:pt x="845" y="660"/>
                  </a:lnTo>
                  <a:lnTo>
                    <a:pt x="843" y="660"/>
                  </a:lnTo>
                  <a:lnTo>
                    <a:pt x="841" y="658"/>
                  </a:lnTo>
                  <a:lnTo>
                    <a:pt x="843" y="656"/>
                  </a:lnTo>
                  <a:lnTo>
                    <a:pt x="845" y="653"/>
                  </a:lnTo>
                  <a:lnTo>
                    <a:pt x="845" y="653"/>
                  </a:lnTo>
                  <a:lnTo>
                    <a:pt x="845" y="653"/>
                  </a:lnTo>
                  <a:lnTo>
                    <a:pt x="845" y="651"/>
                  </a:lnTo>
                  <a:lnTo>
                    <a:pt x="845" y="651"/>
                  </a:lnTo>
                  <a:lnTo>
                    <a:pt x="848" y="649"/>
                  </a:lnTo>
                  <a:lnTo>
                    <a:pt x="848" y="646"/>
                  </a:lnTo>
                  <a:lnTo>
                    <a:pt x="848" y="646"/>
                  </a:lnTo>
                  <a:lnTo>
                    <a:pt x="848" y="644"/>
                  </a:lnTo>
                  <a:lnTo>
                    <a:pt x="848" y="644"/>
                  </a:lnTo>
                  <a:lnTo>
                    <a:pt x="848" y="644"/>
                  </a:lnTo>
                  <a:lnTo>
                    <a:pt x="848" y="641"/>
                  </a:lnTo>
                  <a:lnTo>
                    <a:pt x="848" y="641"/>
                  </a:lnTo>
                  <a:lnTo>
                    <a:pt x="848" y="641"/>
                  </a:lnTo>
                  <a:lnTo>
                    <a:pt x="850" y="637"/>
                  </a:lnTo>
                  <a:lnTo>
                    <a:pt x="850" y="637"/>
                  </a:lnTo>
                  <a:lnTo>
                    <a:pt x="850" y="632"/>
                  </a:lnTo>
                  <a:lnTo>
                    <a:pt x="850" y="630"/>
                  </a:lnTo>
                  <a:lnTo>
                    <a:pt x="848" y="630"/>
                  </a:lnTo>
                  <a:lnTo>
                    <a:pt x="848" y="630"/>
                  </a:lnTo>
                  <a:lnTo>
                    <a:pt x="848" y="630"/>
                  </a:lnTo>
                  <a:lnTo>
                    <a:pt x="848" y="630"/>
                  </a:lnTo>
                  <a:lnTo>
                    <a:pt x="848" y="630"/>
                  </a:lnTo>
                  <a:lnTo>
                    <a:pt x="845" y="630"/>
                  </a:lnTo>
                  <a:lnTo>
                    <a:pt x="845" y="627"/>
                  </a:lnTo>
                  <a:lnTo>
                    <a:pt x="845" y="627"/>
                  </a:lnTo>
                  <a:lnTo>
                    <a:pt x="845" y="627"/>
                  </a:lnTo>
                  <a:lnTo>
                    <a:pt x="843" y="625"/>
                  </a:lnTo>
                  <a:lnTo>
                    <a:pt x="843" y="625"/>
                  </a:lnTo>
                  <a:lnTo>
                    <a:pt x="843" y="625"/>
                  </a:lnTo>
                  <a:lnTo>
                    <a:pt x="843" y="625"/>
                  </a:lnTo>
                  <a:lnTo>
                    <a:pt x="843" y="625"/>
                  </a:lnTo>
                  <a:lnTo>
                    <a:pt x="843" y="623"/>
                  </a:lnTo>
                  <a:lnTo>
                    <a:pt x="841" y="623"/>
                  </a:lnTo>
                  <a:lnTo>
                    <a:pt x="838" y="620"/>
                  </a:lnTo>
                  <a:lnTo>
                    <a:pt x="838" y="620"/>
                  </a:lnTo>
                  <a:lnTo>
                    <a:pt x="838" y="618"/>
                  </a:lnTo>
                  <a:lnTo>
                    <a:pt x="836" y="615"/>
                  </a:lnTo>
                  <a:lnTo>
                    <a:pt x="836" y="615"/>
                  </a:lnTo>
                  <a:lnTo>
                    <a:pt x="833" y="615"/>
                  </a:lnTo>
                  <a:lnTo>
                    <a:pt x="831" y="615"/>
                  </a:lnTo>
                  <a:lnTo>
                    <a:pt x="831" y="615"/>
                  </a:lnTo>
                  <a:lnTo>
                    <a:pt x="831" y="615"/>
                  </a:lnTo>
                  <a:lnTo>
                    <a:pt x="829" y="615"/>
                  </a:lnTo>
                  <a:lnTo>
                    <a:pt x="829" y="618"/>
                  </a:lnTo>
                  <a:lnTo>
                    <a:pt x="829" y="620"/>
                  </a:lnTo>
                  <a:lnTo>
                    <a:pt x="824" y="620"/>
                  </a:lnTo>
                  <a:lnTo>
                    <a:pt x="824" y="620"/>
                  </a:lnTo>
                  <a:lnTo>
                    <a:pt x="824" y="620"/>
                  </a:lnTo>
                  <a:lnTo>
                    <a:pt x="824" y="618"/>
                  </a:lnTo>
                  <a:lnTo>
                    <a:pt x="824" y="618"/>
                  </a:lnTo>
                  <a:lnTo>
                    <a:pt x="824" y="618"/>
                  </a:lnTo>
                  <a:lnTo>
                    <a:pt x="824" y="618"/>
                  </a:lnTo>
                  <a:lnTo>
                    <a:pt x="822" y="618"/>
                  </a:lnTo>
                  <a:lnTo>
                    <a:pt x="819" y="618"/>
                  </a:lnTo>
                  <a:lnTo>
                    <a:pt x="819" y="618"/>
                  </a:lnTo>
                  <a:lnTo>
                    <a:pt x="819" y="615"/>
                  </a:lnTo>
                  <a:lnTo>
                    <a:pt x="819" y="615"/>
                  </a:lnTo>
                  <a:lnTo>
                    <a:pt x="819" y="615"/>
                  </a:lnTo>
                  <a:lnTo>
                    <a:pt x="819" y="615"/>
                  </a:lnTo>
                  <a:lnTo>
                    <a:pt x="819" y="613"/>
                  </a:lnTo>
                  <a:lnTo>
                    <a:pt x="819" y="613"/>
                  </a:lnTo>
                  <a:lnTo>
                    <a:pt x="819" y="613"/>
                  </a:lnTo>
                  <a:lnTo>
                    <a:pt x="810" y="613"/>
                  </a:lnTo>
                  <a:lnTo>
                    <a:pt x="810" y="613"/>
                  </a:lnTo>
                  <a:lnTo>
                    <a:pt x="807" y="611"/>
                  </a:lnTo>
                  <a:lnTo>
                    <a:pt x="805" y="611"/>
                  </a:lnTo>
                  <a:lnTo>
                    <a:pt x="803" y="611"/>
                  </a:lnTo>
                  <a:lnTo>
                    <a:pt x="800" y="608"/>
                  </a:lnTo>
                  <a:lnTo>
                    <a:pt x="800" y="608"/>
                  </a:lnTo>
                  <a:lnTo>
                    <a:pt x="798" y="606"/>
                  </a:lnTo>
                  <a:lnTo>
                    <a:pt x="798" y="606"/>
                  </a:lnTo>
                  <a:lnTo>
                    <a:pt x="793" y="606"/>
                  </a:lnTo>
                  <a:lnTo>
                    <a:pt x="791" y="606"/>
                  </a:lnTo>
                  <a:lnTo>
                    <a:pt x="788" y="606"/>
                  </a:lnTo>
                  <a:lnTo>
                    <a:pt x="786" y="608"/>
                  </a:lnTo>
                  <a:lnTo>
                    <a:pt x="779" y="611"/>
                  </a:lnTo>
                  <a:lnTo>
                    <a:pt x="779" y="611"/>
                  </a:lnTo>
                  <a:lnTo>
                    <a:pt x="779" y="611"/>
                  </a:lnTo>
                  <a:lnTo>
                    <a:pt x="781" y="611"/>
                  </a:lnTo>
                  <a:lnTo>
                    <a:pt x="781" y="611"/>
                  </a:lnTo>
                  <a:lnTo>
                    <a:pt x="781" y="613"/>
                  </a:lnTo>
                  <a:lnTo>
                    <a:pt x="781" y="613"/>
                  </a:lnTo>
                  <a:lnTo>
                    <a:pt x="781" y="613"/>
                  </a:lnTo>
                  <a:lnTo>
                    <a:pt x="781" y="613"/>
                  </a:lnTo>
                  <a:lnTo>
                    <a:pt x="779" y="613"/>
                  </a:lnTo>
                  <a:lnTo>
                    <a:pt x="779" y="613"/>
                  </a:lnTo>
                  <a:lnTo>
                    <a:pt x="779" y="615"/>
                  </a:lnTo>
                  <a:lnTo>
                    <a:pt x="777" y="615"/>
                  </a:lnTo>
                  <a:lnTo>
                    <a:pt x="777" y="615"/>
                  </a:lnTo>
                  <a:lnTo>
                    <a:pt x="777" y="615"/>
                  </a:lnTo>
                  <a:lnTo>
                    <a:pt x="777" y="618"/>
                  </a:lnTo>
                  <a:lnTo>
                    <a:pt x="777" y="618"/>
                  </a:lnTo>
                  <a:lnTo>
                    <a:pt x="777" y="615"/>
                  </a:lnTo>
                  <a:lnTo>
                    <a:pt x="770" y="615"/>
                  </a:lnTo>
                  <a:lnTo>
                    <a:pt x="772" y="615"/>
                  </a:lnTo>
                  <a:lnTo>
                    <a:pt x="770" y="615"/>
                  </a:lnTo>
                  <a:lnTo>
                    <a:pt x="770" y="615"/>
                  </a:lnTo>
                  <a:lnTo>
                    <a:pt x="770" y="615"/>
                  </a:lnTo>
                  <a:lnTo>
                    <a:pt x="772" y="615"/>
                  </a:lnTo>
                  <a:lnTo>
                    <a:pt x="772" y="615"/>
                  </a:lnTo>
                  <a:lnTo>
                    <a:pt x="774" y="618"/>
                  </a:lnTo>
                  <a:lnTo>
                    <a:pt x="772" y="618"/>
                  </a:lnTo>
                  <a:lnTo>
                    <a:pt x="772" y="618"/>
                  </a:lnTo>
                  <a:lnTo>
                    <a:pt x="770" y="620"/>
                  </a:lnTo>
                  <a:lnTo>
                    <a:pt x="770" y="620"/>
                  </a:lnTo>
                  <a:lnTo>
                    <a:pt x="770" y="623"/>
                  </a:lnTo>
                  <a:lnTo>
                    <a:pt x="770" y="625"/>
                  </a:lnTo>
                  <a:lnTo>
                    <a:pt x="772" y="625"/>
                  </a:lnTo>
                  <a:lnTo>
                    <a:pt x="772" y="625"/>
                  </a:lnTo>
                  <a:lnTo>
                    <a:pt x="774" y="625"/>
                  </a:lnTo>
                  <a:lnTo>
                    <a:pt x="774" y="627"/>
                  </a:lnTo>
                  <a:lnTo>
                    <a:pt x="774" y="627"/>
                  </a:lnTo>
                  <a:lnTo>
                    <a:pt x="781" y="630"/>
                  </a:lnTo>
                  <a:lnTo>
                    <a:pt x="781" y="630"/>
                  </a:lnTo>
                  <a:lnTo>
                    <a:pt x="779" y="632"/>
                  </a:lnTo>
                  <a:lnTo>
                    <a:pt x="779" y="632"/>
                  </a:lnTo>
                  <a:lnTo>
                    <a:pt x="777" y="630"/>
                  </a:lnTo>
                  <a:lnTo>
                    <a:pt x="777" y="630"/>
                  </a:lnTo>
                  <a:lnTo>
                    <a:pt x="777" y="630"/>
                  </a:lnTo>
                  <a:lnTo>
                    <a:pt x="777" y="630"/>
                  </a:lnTo>
                  <a:lnTo>
                    <a:pt x="777" y="630"/>
                  </a:lnTo>
                  <a:lnTo>
                    <a:pt x="777" y="632"/>
                  </a:lnTo>
                  <a:lnTo>
                    <a:pt x="777" y="632"/>
                  </a:lnTo>
                  <a:lnTo>
                    <a:pt x="777" y="632"/>
                  </a:lnTo>
                  <a:lnTo>
                    <a:pt x="777" y="632"/>
                  </a:lnTo>
                  <a:lnTo>
                    <a:pt x="777" y="632"/>
                  </a:lnTo>
                  <a:lnTo>
                    <a:pt x="777" y="632"/>
                  </a:lnTo>
                  <a:lnTo>
                    <a:pt x="777" y="632"/>
                  </a:lnTo>
                  <a:lnTo>
                    <a:pt x="777" y="632"/>
                  </a:lnTo>
                  <a:lnTo>
                    <a:pt x="779" y="632"/>
                  </a:lnTo>
                  <a:lnTo>
                    <a:pt x="779" y="634"/>
                  </a:lnTo>
                  <a:lnTo>
                    <a:pt x="781" y="634"/>
                  </a:lnTo>
                  <a:lnTo>
                    <a:pt x="781" y="634"/>
                  </a:lnTo>
                  <a:lnTo>
                    <a:pt x="781" y="634"/>
                  </a:lnTo>
                  <a:lnTo>
                    <a:pt x="781" y="634"/>
                  </a:lnTo>
                  <a:lnTo>
                    <a:pt x="779" y="634"/>
                  </a:lnTo>
                  <a:lnTo>
                    <a:pt x="777" y="634"/>
                  </a:lnTo>
                  <a:lnTo>
                    <a:pt x="777" y="634"/>
                  </a:lnTo>
                  <a:lnTo>
                    <a:pt x="777" y="634"/>
                  </a:lnTo>
                  <a:lnTo>
                    <a:pt x="777" y="634"/>
                  </a:lnTo>
                  <a:lnTo>
                    <a:pt x="774" y="634"/>
                  </a:lnTo>
                  <a:lnTo>
                    <a:pt x="774" y="634"/>
                  </a:lnTo>
                  <a:lnTo>
                    <a:pt x="774" y="634"/>
                  </a:lnTo>
                  <a:lnTo>
                    <a:pt x="774" y="634"/>
                  </a:lnTo>
                  <a:lnTo>
                    <a:pt x="774" y="632"/>
                  </a:lnTo>
                  <a:lnTo>
                    <a:pt x="772" y="632"/>
                  </a:lnTo>
                  <a:lnTo>
                    <a:pt x="772" y="632"/>
                  </a:lnTo>
                  <a:lnTo>
                    <a:pt x="772" y="632"/>
                  </a:lnTo>
                  <a:lnTo>
                    <a:pt x="772" y="632"/>
                  </a:lnTo>
                  <a:lnTo>
                    <a:pt x="772" y="632"/>
                  </a:lnTo>
                  <a:lnTo>
                    <a:pt x="770" y="630"/>
                  </a:lnTo>
                  <a:lnTo>
                    <a:pt x="770" y="630"/>
                  </a:lnTo>
                  <a:lnTo>
                    <a:pt x="770" y="630"/>
                  </a:lnTo>
                  <a:lnTo>
                    <a:pt x="770" y="632"/>
                  </a:lnTo>
                  <a:lnTo>
                    <a:pt x="770" y="632"/>
                  </a:lnTo>
                  <a:lnTo>
                    <a:pt x="770" y="632"/>
                  </a:lnTo>
                  <a:lnTo>
                    <a:pt x="770" y="632"/>
                  </a:lnTo>
                  <a:lnTo>
                    <a:pt x="770" y="634"/>
                  </a:lnTo>
                  <a:lnTo>
                    <a:pt x="770" y="634"/>
                  </a:lnTo>
                  <a:lnTo>
                    <a:pt x="770" y="637"/>
                  </a:lnTo>
                  <a:lnTo>
                    <a:pt x="767" y="637"/>
                  </a:lnTo>
                  <a:lnTo>
                    <a:pt x="767" y="637"/>
                  </a:lnTo>
                  <a:lnTo>
                    <a:pt x="770" y="639"/>
                  </a:lnTo>
                  <a:lnTo>
                    <a:pt x="770" y="639"/>
                  </a:lnTo>
                  <a:lnTo>
                    <a:pt x="772" y="639"/>
                  </a:lnTo>
                  <a:lnTo>
                    <a:pt x="774" y="639"/>
                  </a:lnTo>
                  <a:lnTo>
                    <a:pt x="779" y="639"/>
                  </a:lnTo>
                  <a:lnTo>
                    <a:pt x="779" y="639"/>
                  </a:lnTo>
                  <a:lnTo>
                    <a:pt x="779" y="641"/>
                  </a:lnTo>
                  <a:lnTo>
                    <a:pt x="779" y="641"/>
                  </a:lnTo>
                  <a:lnTo>
                    <a:pt x="779" y="644"/>
                  </a:lnTo>
                  <a:lnTo>
                    <a:pt x="779" y="644"/>
                  </a:lnTo>
                  <a:lnTo>
                    <a:pt x="781" y="644"/>
                  </a:lnTo>
                  <a:lnTo>
                    <a:pt x="784" y="644"/>
                  </a:lnTo>
                  <a:lnTo>
                    <a:pt x="784" y="646"/>
                  </a:lnTo>
                  <a:lnTo>
                    <a:pt x="784" y="646"/>
                  </a:lnTo>
                  <a:lnTo>
                    <a:pt x="786" y="646"/>
                  </a:lnTo>
                  <a:lnTo>
                    <a:pt x="786" y="646"/>
                  </a:lnTo>
                  <a:lnTo>
                    <a:pt x="786" y="649"/>
                  </a:lnTo>
                  <a:lnTo>
                    <a:pt x="786" y="649"/>
                  </a:lnTo>
                  <a:lnTo>
                    <a:pt x="786" y="649"/>
                  </a:lnTo>
                  <a:lnTo>
                    <a:pt x="786" y="649"/>
                  </a:lnTo>
                  <a:lnTo>
                    <a:pt x="788" y="649"/>
                  </a:lnTo>
                  <a:lnTo>
                    <a:pt x="788" y="649"/>
                  </a:lnTo>
                  <a:lnTo>
                    <a:pt x="788" y="649"/>
                  </a:lnTo>
                  <a:lnTo>
                    <a:pt x="788" y="649"/>
                  </a:lnTo>
                  <a:lnTo>
                    <a:pt x="788" y="651"/>
                  </a:lnTo>
                  <a:lnTo>
                    <a:pt x="788" y="651"/>
                  </a:lnTo>
                  <a:lnTo>
                    <a:pt x="791" y="651"/>
                  </a:lnTo>
                  <a:lnTo>
                    <a:pt x="793" y="651"/>
                  </a:lnTo>
                  <a:lnTo>
                    <a:pt x="793" y="651"/>
                  </a:lnTo>
                  <a:lnTo>
                    <a:pt x="793" y="651"/>
                  </a:lnTo>
                  <a:lnTo>
                    <a:pt x="793" y="651"/>
                  </a:lnTo>
                  <a:lnTo>
                    <a:pt x="796" y="651"/>
                  </a:lnTo>
                  <a:lnTo>
                    <a:pt x="798" y="646"/>
                  </a:lnTo>
                  <a:lnTo>
                    <a:pt x="798" y="646"/>
                  </a:lnTo>
                  <a:lnTo>
                    <a:pt x="798" y="646"/>
                  </a:lnTo>
                  <a:lnTo>
                    <a:pt x="798" y="646"/>
                  </a:lnTo>
                  <a:lnTo>
                    <a:pt x="796" y="653"/>
                  </a:lnTo>
                  <a:lnTo>
                    <a:pt x="796" y="653"/>
                  </a:lnTo>
                  <a:lnTo>
                    <a:pt x="793" y="653"/>
                  </a:lnTo>
                  <a:lnTo>
                    <a:pt x="788" y="653"/>
                  </a:lnTo>
                  <a:lnTo>
                    <a:pt x="788" y="656"/>
                  </a:lnTo>
                  <a:lnTo>
                    <a:pt x="788" y="656"/>
                  </a:lnTo>
                  <a:lnTo>
                    <a:pt x="788" y="660"/>
                  </a:lnTo>
                  <a:lnTo>
                    <a:pt x="791" y="663"/>
                  </a:lnTo>
                  <a:lnTo>
                    <a:pt x="793" y="663"/>
                  </a:lnTo>
                  <a:lnTo>
                    <a:pt x="793" y="665"/>
                  </a:lnTo>
                  <a:lnTo>
                    <a:pt x="796" y="665"/>
                  </a:lnTo>
                  <a:lnTo>
                    <a:pt x="800" y="665"/>
                  </a:lnTo>
                  <a:lnTo>
                    <a:pt x="803" y="663"/>
                  </a:lnTo>
                  <a:lnTo>
                    <a:pt x="805" y="665"/>
                  </a:lnTo>
                  <a:lnTo>
                    <a:pt x="805" y="665"/>
                  </a:lnTo>
                  <a:lnTo>
                    <a:pt x="803" y="665"/>
                  </a:lnTo>
                  <a:lnTo>
                    <a:pt x="803" y="665"/>
                  </a:lnTo>
                  <a:lnTo>
                    <a:pt x="803" y="668"/>
                  </a:lnTo>
                  <a:lnTo>
                    <a:pt x="803" y="668"/>
                  </a:lnTo>
                  <a:lnTo>
                    <a:pt x="805" y="668"/>
                  </a:lnTo>
                  <a:lnTo>
                    <a:pt x="805" y="668"/>
                  </a:lnTo>
                  <a:lnTo>
                    <a:pt x="805" y="665"/>
                  </a:lnTo>
                  <a:lnTo>
                    <a:pt x="805" y="665"/>
                  </a:lnTo>
                  <a:lnTo>
                    <a:pt x="807" y="665"/>
                  </a:lnTo>
                  <a:lnTo>
                    <a:pt x="807" y="665"/>
                  </a:lnTo>
                  <a:lnTo>
                    <a:pt x="807" y="665"/>
                  </a:lnTo>
                  <a:lnTo>
                    <a:pt x="807" y="668"/>
                  </a:lnTo>
                  <a:lnTo>
                    <a:pt x="810" y="668"/>
                  </a:lnTo>
                  <a:lnTo>
                    <a:pt x="810" y="668"/>
                  </a:lnTo>
                  <a:lnTo>
                    <a:pt x="810" y="668"/>
                  </a:lnTo>
                  <a:lnTo>
                    <a:pt x="817" y="668"/>
                  </a:lnTo>
                  <a:lnTo>
                    <a:pt x="817" y="670"/>
                  </a:lnTo>
                  <a:lnTo>
                    <a:pt x="817" y="670"/>
                  </a:lnTo>
                  <a:lnTo>
                    <a:pt x="817" y="670"/>
                  </a:lnTo>
                  <a:lnTo>
                    <a:pt x="817" y="672"/>
                  </a:lnTo>
                  <a:lnTo>
                    <a:pt x="817" y="672"/>
                  </a:lnTo>
                  <a:lnTo>
                    <a:pt x="817" y="670"/>
                  </a:lnTo>
                  <a:lnTo>
                    <a:pt x="817" y="670"/>
                  </a:lnTo>
                  <a:lnTo>
                    <a:pt x="817" y="670"/>
                  </a:lnTo>
                  <a:lnTo>
                    <a:pt x="817" y="670"/>
                  </a:lnTo>
                  <a:lnTo>
                    <a:pt x="812" y="670"/>
                  </a:lnTo>
                  <a:lnTo>
                    <a:pt x="812" y="670"/>
                  </a:lnTo>
                  <a:lnTo>
                    <a:pt x="812" y="670"/>
                  </a:lnTo>
                  <a:lnTo>
                    <a:pt x="812" y="670"/>
                  </a:lnTo>
                  <a:lnTo>
                    <a:pt x="812" y="670"/>
                  </a:lnTo>
                  <a:lnTo>
                    <a:pt x="812" y="672"/>
                  </a:lnTo>
                  <a:lnTo>
                    <a:pt x="807" y="675"/>
                  </a:lnTo>
                  <a:lnTo>
                    <a:pt x="805" y="672"/>
                  </a:lnTo>
                  <a:lnTo>
                    <a:pt x="805" y="672"/>
                  </a:lnTo>
                  <a:lnTo>
                    <a:pt x="805" y="675"/>
                  </a:lnTo>
                  <a:lnTo>
                    <a:pt x="805" y="675"/>
                  </a:lnTo>
                  <a:lnTo>
                    <a:pt x="805" y="677"/>
                  </a:lnTo>
                  <a:lnTo>
                    <a:pt x="805" y="677"/>
                  </a:lnTo>
                  <a:lnTo>
                    <a:pt x="805" y="677"/>
                  </a:lnTo>
                  <a:lnTo>
                    <a:pt x="805" y="677"/>
                  </a:lnTo>
                  <a:lnTo>
                    <a:pt x="810" y="677"/>
                  </a:lnTo>
                  <a:lnTo>
                    <a:pt x="812" y="679"/>
                  </a:lnTo>
                  <a:lnTo>
                    <a:pt x="812" y="679"/>
                  </a:lnTo>
                  <a:lnTo>
                    <a:pt x="812" y="679"/>
                  </a:lnTo>
                  <a:lnTo>
                    <a:pt x="815" y="677"/>
                  </a:lnTo>
                  <a:lnTo>
                    <a:pt x="815" y="677"/>
                  </a:lnTo>
                  <a:lnTo>
                    <a:pt x="817" y="675"/>
                  </a:lnTo>
                  <a:lnTo>
                    <a:pt x="817" y="672"/>
                  </a:lnTo>
                  <a:lnTo>
                    <a:pt x="819" y="670"/>
                  </a:lnTo>
                  <a:lnTo>
                    <a:pt x="819" y="670"/>
                  </a:lnTo>
                  <a:lnTo>
                    <a:pt x="822" y="670"/>
                  </a:lnTo>
                  <a:lnTo>
                    <a:pt x="822" y="670"/>
                  </a:lnTo>
                  <a:lnTo>
                    <a:pt x="822" y="670"/>
                  </a:lnTo>
                  <a:lnTo>
                    <a:pt x="822" y="672"/>
                  </a:lnTo>
                  <a:lnTo>
                    <a:pt x="822" y="672"/>
                  </a:lnTo>
                  <a:lnTo>
                    <a:pt x="822" y="672"/>
                  </a:lnTo>
                  <a:lnTo>
                    <a:pt x="822" y="675"/>
                  </a:lnTo>
                  <a:lnTo>
                    <a:pt x="831" y="672"/>
                  </a:lnTo>
                  <a:lnTo>
                    <a:pt x="833" y="675"/>
                  </a:lnTo>
                  <a:lnTo>
                    <a:pt x="836" y="672"/>
                  </a:lnTo>
                  <a:lnTo>
                    <a:pt x="838" y="675"/>
                  </a:lnTo>
                  <a:lnTo>
                    <a:pt x="838" y="672"/>
                  </a:lnTo>
                  <a:lnTo>
                    <a:pt x="843" y="675"/>
                  </a:lnTo>
                  <a:lnTo>
                    <a:pt x="843" y="672"/>
                  </a:lnTo>
                  <a:lnTo>
                    <a:pt x="843" y="672"/>
                  </a:lnTo>
                  <a:lnTo>
                    <a:pt x="841" y="672"/>
                  </a:lnTo>
                  <a:lnTo>
                    <a:pt x="841" y="670"/>
                  </a:lnTo>
                  <a:lnTo>
                    <a:pt x="841" y="670"/>
                  </a:lnTo>
                  <a:lnTo>
                    <a:pt x="841" y="668"/>
                  </a:lnTo>
                  <a:lnTo>
                    <a:pt x="843" y="668"/>
                  </a:lnTo>
                  <a:lnTo>
                    <a:pt x="843" y="668"/>
                  </a:lnTo>
                  <a:lnTo>
                    <a:pt x="843" y="668"/>
                  </a:lnTo>
                  <a:lnTo>
                    <a:pt x="843" y="668"/>
                  </a:lnTo>
                  <a:lnTo>
                    <a:pt x="843" y="668"/>
                  </a:lnTo>
                  <a:lnTo>
                    <a:pt x="843" y="670"/>
                  </a:lnTo>
                  <a:lnTo>
                    <a:pt x="843" y="670"/>
                  </a:lnTo>
                  <a:lnTo>
                    <a:pt x="845" y="670"/>
                  </a:lnTo>
                  <a:lnTo>
                    <a:pt x="850" y="663"/>
                  </a:lnTo>
                  <a:lnTo>
                    <a:pt x="852" y="663"/>
                  </a:lnTo>
                  <a:lnTo>
                    <a:pt x="855" y="663"/>
                  </a:lnTo>
                  <a:lnTo>
                    <a:pt x="855" y="665"/>
                  </a:lnTo>
                  <a:lnTo>
                    <a:pt x="855" y="665"/>
                  </a:lnTo>
                  <a:lnTo>
                    <a:pt x="855" y="665"/>
                  </a:lnTo>
                  <a:lnTo>
                    <a:pt x="855" y="665"/>
                  </a:lnTo>
                  <a:lnTo>
                    <a:pt x="857" y="665"/>
                  </a:lnTo>
                  <a:lnTo>
                    <a:pt x="857" y="665"/>
                  </a:lnTo>
                  <a:lnTo>
                    <a:pt x="855" y="665"/>
                  </a:lnTo>
                  <a:lnTo>
                    <a:pt x="855" y="668"/>
                  </a:lnTo>
                  <a:lnTo>
                    <a:pt x="857" y="668"/>
                  </a:lnTo>
                  <a:lnTo>
                    <a:pt x="857" y="670"/>
                  </a:lnTo>
                  <a:lnTo>
                    <a:pt x="857" y="670"/>
                  </a:lnTo>
                  <a:lnTo>
                    <a:pt x="859" y="675"/>
                  </a:lnTo>
                  <a:lnTo>
                    <a:pt x="862" y="675"/>
                  </a:lnTo>
                  <a:lnTo>
                    <a:pt x="862" y="675"/>
                  </a:lnTo>
                  <a:lnTo>
                    <a:pt x="864" y="677"/>
                  </a:lnTo>
                  <a:lnTo>
                    <a:pt x="864" y="677"/>
                  </a:lnTo>
                  <a:lnTo>
                    <a:pt x="864" y="679"/>
                  </a:lnTo>
                  <a:lnTo>
                    <a:pt x="864" y="679"/>
                  </a:lnTo>
                  <a:lnTo>
                    <a:pt x="867" y="682"/>
                  </a:lnTo>
                  <a:lnTo>
                    <a:pt x="867" y="682"/>
                  </a:lnTo>
                  <a:lnTo>
                    <a:pt x="867" y="684"/>
                  </a:lnTo>
                  <a:lnTo>
                    <a:pt x="869" y="684"/>
                  </a:lnTo>
                  <a:lnTo>
                    <a:pt x="869" y="684"/>
                  </a:lnTo>
                  <a:lnTo>
                    <a:pt x="869" y="686"/>
                  </a:lnTo>
                  <a:lnTo>
                    <a:pt x="869" y="686"/>
                  </a:lnTo>
                  <a:lnTo>
                    <a:pt x="869" y="686"/>
                  </a:lnTo>
                  <a:lnTo>
                    <a:pt x="869" y="689"/>
                  </a:lnTo>
                  <a:lnTo>
                    <a:pt x="869" y="689"/>
                  </a:lnTo>
                  <a:lnTo>
                    <a:pt x="869" y="691"/>
                  </a:lnTo>
                  <a:lnTo>
                    <a:pt x="869" y="691"/>
                  </a:lnTo>
                  <a:lnTo>
                    <a:pt x="869" y="691"/>
                  </a:lnTo>
                  <a:lnTo>
                    <a:pt x="871" y="694"/>
                  </a:lnTo>
                  <a:lnTo>
                    <a:pt x="871" y="694"/>
                  </a:lnTo>
                  <a:lnTo>
                    <a:pt x="871" y="694"/>
                  </a:lnTo>
                  <a:lnTo>
                    <a:pt x="871" y="696"/>
                  </a:lnTo>
                  <a:lnTo>
                    <a:pt x="871" y="696"/>
                  </a:lnTo>
                  <a:lnTo>
                    <a:pt x="871" y="696"/>
                  </a:lnTo>
                  <a:lnTo>
                    <a:pt x="874" y="696"/>
                  </a:lnTo>
                  <a:lnTo>
                    <a:pt x="874" y="696"/>
                  </a:lnTo>
                  <a:lnTo>
                    <a:pt x="874" y="696"/>
                  </a:lnTo>
                  <a:lnTo>
                    <a:pt x="874" y="698"/>
                  </a:lnTo>
                  <a:lnTo>
                    <a:pt x="876" y="698"/>
                  </a:lnTo>
                  <a:lnTo>
                    <a:pt x="878" y="701"/>
                  </a:lnTo>
                  <a:lnTo>
                    <a:pt x="881" y="701"/>
                  </a:lnTo>
                  <a:lnTo>
                    <a:pt x="881" y="703"/>
                  </a:lnTo>
                  <a:lnTo>
                    <a:pt x="883" y="703"/>
                  </a:lnTo>
                  <a:lnTo>
                    <a:pt x="883" y="703"/>
                  </a:lnTo>
                  <a:lnTo>
                    <a:pt x="883" y="708"/>
                  </a:lnTo>
                  <a:lnTo>
                    <a:pt x="883" y="708"/>
                  </a:lnTo>
                  <a:lnTo>
                    <a:pt x="883" y="710"/>
                  </a:lnTo>
                  <a:lnTo>
                    <a:pt x="883" y="710"/>
                  </a:lnTo>
                  <a:lnTo>
                    <a:pt x="883" y="712"/>
                  </a:lnTo>
                  <a:lnTo>
                    <a:pt x="883" y="715"/>
                  </a:lnTo>
                  <a:lnTo>
                    <a:pt x="883" y="715"/>
                  </a:lnTo>
                  <a:lnTo>
                    <a:pt x="885" y="720"/>
                  </a:lnTo>
                  <a:lnTo>
                    <a:pt x="885" y="720"/>
                  </a:lnTo>
                  <a:lnTo>
                    <a:pt x="888" y="720"/>
                  </a:lnTo>
                  <a:lnTo>
                    <a:pt x="888" y="722"/>
                  </a:lnTo>
                  <a:lnTo>
                    <a:pt x="885" y="724"/>
                  </a:lnTo>
                  <a:lnTo>
                    <a:pt x="885" y="724"/>
                  </a:lnTo>
                  <a:lnTo>
                    <a:pt x="885" y="724"/>
                  </a:lnTo>
                  <a:lnTo>
                    <a:pt x="888" y="727"/>
                  </a:lnTo>
                  <a:lnTo>
                    <a:pt x="888" y="727"/>
                  </a:lnTo>
                  <a:lnTo>
                    <a:pt x="888" y="729"/>
                  </a:lnTo>
                  <a:lnTo>
                    <a:pt x="885" y="729"/>
                  </a:lnTo>
                  <a:lnTo>
                    <a:pt x="883" y="731"/>
                  </a:lnTo>
                  <a:lnTo>
                    <a:pt x="883" y="731"/>
                  </a:lnTo>
                  <a:lnTo>
                    <a:pt x="883" y="734"/>
                  </a:lnTo>
                  <a:lnTo>
                    <a:pt x="883" y="734"/>
                  </a:lnTo>
                  <a:lnTo>
                    <a:pt x="883" y="734"/>
                  </a:lnTo>
                  <a:lnTo>
                    <a:pt x="881" y="741"/>
                  </a:lnTo>
                  <a:lnTo>
                    <a:pt x="881" y="748"/>
                  </a:lnTo>
                  <a:lnTo>
                    <a:pt x="881" y="748"/>
                  </a:lnTo>
                  <a:lnTo>
                    <a:pt x="883" y="746"/>
                  </a:lnTo>
                  <a:lnTo>
                    <a:pt x="883" y="746"/>
                  </a:lnTo>
                  <a:lnTo>
                    <a:pt x="883" y="748"/>
                  </a:lnTo>
                  <a:lnTo>
                    <a:pt x="881" y="748"/>
                  </a:lnTo>
                  <a:lnTo>
                    <a:pt x="881" y="750"/>
                  </a:lnTo>
                  <a:lnTo>
                    <a:pt x="881" y="750"/>
                  </a:lnTo>
                  <a:lnTo>
                    <a:pt x="881" y="755"/>
                  </a:lnTo>
                  <a:lnTo>
                    <a:pt x="881" y="755"/>
                  </a:lnTo>
                  <a:lnTo>
                    <a:pt x="881" y="757"/>
                  </a:lnTo>
                  <a:lnTo>
                    <a:pt x="881" y="757"/>
                  </a:lnTo>
                  <a:lnTo>
                    <a:pt x="881" y="760"/>
                  </a:lnTo>
                  <a:lnTo>
                    <a:pt x="881" y="760"/>
                  </a:lnTo>
                  <a:lnTo>
                    <a:pt x="881" y="760"/>
                  </a:lnTo>
                  <a:lnTo>
                    <a:pt x="881" y="762"/>
                  </a:lnTo>
                  <a:lnTo>
                    <a:pt x="883" y="762"/>
                  </a:lnTo>
                  <a:lnTo>
                    <a:pt x="883" y="762"/>
                  </a:lnTo>
                  <a:lnTo>
                    <a:pt x="883" y="765"/>
                  </a:lnTo>
                  <a:lnTo>
                    <a:pt x="883" y="765"/>
                  </a:lnTo>
                  <a:lnTo>
                    <a:pt x="885" y="765"/>
                  </a:lnTo>
                  <a:lnTo>
                    <a:pt x="885" y="765"/>
                  </a:lnTo>
                  <a:lnTo>
                    <a:pt x="885" y="765"/>
                  </a:lnTo>
                  <a:lnTo>
                    <a:pt x="885" y="767"/>
                  </a:lnTo>
                  <a:lnTo>
                    <a:pt x="888" y="767"/>
                  </a:lnTo>
                  <a:lnTo>
                    <a:pt x="888" y="767"/>
                  </a:lnTo>
                  <a:lnTo>
                    <a:pt x="893" y="765"/>
                  </a:lnTo>
                  <a:lnTo>
                    <a:pt x="893" y="765"/>
                  </a:lnTo>
                  <a:lnTo>
                    <a:pt x="893" y="767"/>
                  </a:lnTo>
                  <a:lnTo>
                    <a:pt x="890" y="767"/>
                  </a:lnTo>
                  <a:lnTo>
                    <a:pt x="893" y="769"/>
                  </a:lnTo>
                  <a:lnTo>
                    <a:pt x="895" y="769"/>
                  </a:lnTo>
                  <a:lnTo>
                    <a:pt x="893" y="772"/>
                  </a:lnTo>
                  <a:lnTo>
                    <a:pt x="890" y="772"/>
                  </a:lnTo>
                  <a:lnTo>
                    <a:pt x="890" y="772"/>
                  </a:lnTo>
                  <a:lnTo>
                    <a:pt x="890" y="772"/>
                  </a:lnTo>
                  <a:lnTo>
                    <a:pt x="890" y="772"/>
                  </a:lnTo>
                  <a:lnTo>
                    <a:pt x="890" y="772"/>
                  </a:lnTo>
                  <a:lnTo>
                    <a:pt x="890" y="774"/>
                  </a:lnTo>
                  <a:lnTo>
                    <a:pt x="890" y="774"/>
                  </a:lnTo>
                  <a:lnTo>
                    <a:pt x="890" y="774"/>
                  </a:lnTo>
                  <a:lnTo>
                    <a:pt x="890" y="774"/>
                  </a:lnTo>
                  <a:lnTo>
                    <a:pt x="890" y="774"/>
                  </a:lnTo>
                  <a:lnTo>
                    <a:pt x="890" y="776"/>
                  </a:lnTo>
                  <a:lnTo>
                    <a:pt x="890" y="776"/>
                  </a:lnTo>
                  <a:lnTo>
                    <a:pt x="890" y="776"/>
                  </a:lnTo>
                  <a:lnTo>
                    <a:pt x="890" y="776"/>
                  </a:lnTo>
                  <a:lnTo>
                    <a:pt x="895" y="781"/>
                  </a:lnTo>
                  <a:lnTo>
                    <a:pt x="895" y="783"/>
                  </a:lnTo>
                  <a:lnTo>
                    <a:pt x="895" y="783"/>
                  </a:lnTo>
                  <a:lnTo>
                    <a:pt x="895" y="786"/>
                  </a:lnTo>
                  <a:lnTo>
                    <a:pt x="895" y="786"/>
                  </a:lnTo>
                  <a:lnTo>
                    <a:pt x="897" y="786"/>
                  </a:lnTo>
                  <a:lnTo>
                    <a:pt x="897" y="786"/>
                  </a:lnTo>
                  <a:lnTo>
                    <a:pt x="897" y="786"/>
                  </a:lnTo>
                  <a:lnTo>
                    <a:pt x="897" y="788"/>
                  </a:lnTo>
                  <a:lnTo>
                    <a:pt x="897" y="788"/>
                  </a:lnTo>
                  <a:lnTo>
                    <a:pt x="897" y="788"/>
                  </a:lnTo>
                  <a:lnTo>
                    <a:pt x="897" y="791"/>
                  </a:lnTo>
                  <a:lnTo>
                    <a:pt x="897" y="791"/>
                  </a:lnTo>
                  <a:lnTo>
                    <a:pt x="897" y="791"/>
                  </a:lnTo>
                  <a:lnTo>
                    <a:pt x="897" y="791"/>
                  </a:lnTo>
                  <a:lnTo>
                    <a:pt x="897" y="791"/>
                  </a:lnTo>
                  <a:lnTo>
                    <a:pt x="897" y="791"/>
                  </a:lnTo>
                  <a:lnTo>
                    <a:pt x="897" y="793"/>
                  </a:lnTo>
                  <a:lnTo>
                    <a:pt x="897" y="795"/>
                  </a:lnTo>
                  <a:lnTo>
                    <a:pt x="897" y="795"/>
                  </a:lnTo>
                  <a:lnTo>
                    <a:pt x="897" y="798"/>
                  </a:lnTo>
                  <a:lnTo>
                    <a:pt x="900" y="800"/>
                  </a:lnTo>
                  <a:lnTo>
                    <a:pt x="902" y="800"/>
                  </a:lnTo>
                  <a:lnTo>
                    <a:pt x="902" y="800"/>
                  </a:lnTo>
                  <a:lnTo>
                    <a:pt x="904" y="800"/>
                  </a:lnTo>
                  <a:lnTo>
                    <a:pt x="902" y="802"/>
                  </a:lnTo>
                  <a:lnTo>
                    <a:pt x="902" y="802"/>
                  </a:lnTo>
                  <a:lnTo>
                    <a:pt x="902" y="805"/>
                  </a:lnTo>
                  <a:lnTo>
                    <a:pt x="904" y="805"/>
                  </a:lnTo>
                  <a:lnTo>
                    <a:pt x="904" y="802"/>
                  </a:lnTo>
                  <a:lnTo>
                    <a:pt x="904" y="802"/>
                  </a:lnTo>
                  <a:lnTo>
                    <a:pt x="907" y="800"/>
                  </a:lnTo>
                  <a:lnTo>
                    <a:pt x="907" y="800"/>
                  </a:lnTo>
                  <a:lnTo>
                    <a:pt x="909" y="802"/>
                  </a:lnTo>
                  <a:lnTo>
                    <a:pt x="909" y="802"/>
                  </a:lnTo>
                  <a:lnTo>
                    <a:pt x="907" y="805"/>
                  </a:lnTo>
                  <a:lnTo>
                    <a:pt x="907" y="805"/>
                  </a:lnTo>
                  <a:lnTo>
                    <a:pt x="909" y="807"/>
                  </a:lnTo>
                  <a:lnTo>
                    <a:pt x="912" y="807"/>
                  </a:lnTo>
                  <a:lnTo>
                    <a:pt x="914" y="807"/>
                  </a:lnTo>
                  <a:lnTo>
                    <a:pt x="916" y="807"/>
                  </a:lnTo>
                  <a:lnTo>
                    <a:pt x="916" y="805"/>
                  </a:lnTo>
                  <a:lnTo>
                    <a:pt x="916" y="805"/>
                  </a:lnTo>
                  <a:lnTo>
                    <a:pt x="916" y="802"/>
                  </a:lnTo>
                  <a:lnTo>
                    <a:pt x="916" y="802"/>
                  </a:lnTo>
                  <a:lnTo>
                    <a:pt x="914" y="802"/>
                  </a:lnTo>
                  <a:lnTo>
                    <a:pt x="916" y="800"/>
                  </a:lnTo>
                  <a:lnTo>
                    <a:pt x="916" y="802"/>
                  </a:lnTo>
                  <a:lnTo>
                    <a:pt x="916" y="805"/>
                  </a:lnTo>
                  <a:lnTo>
                    <a:pt x="916" y="805"/>
                  </a:lnTo>
                  <a:lnTo>
                    <a:pt x="919" y="807"/>
                  </a:lnTo>
                  <a:lnTo>
                    <a:pt x="919" y="807"/>
                  </a:lnTo>
                  <a:lnTo>
                    <a:pt x="921" y="807"/>
                  </a:lnTo>
                  <a:lnTo>
                    <a:pt x="921" y="807"/>
                  </a:lnTo>
                  <a:lnTo>
                    <a:pt x="919" y="802"/>
                  </a:lnTo>
                  <a:lnTo>
                    <a:pt x="919" y="802"/>
                  </a:lnTo>
                  <a:lnTo>
                    <a:pt x="919" y="800"/>
                  </a:lnTo>
                  <a:lnTo>
                    <a:pt x="919" y="800"/>
                  </a:lnTo>
                  <a:lnTo>
                    <a:pt x="919" y="800"/>
                  </a:lnTo>
                  <a:lnTo>
                    <a:pt x="919" y="800"/>
                  </a:lnTo>
                  <a:lnTo>
                    <a:pt x="919" y="798"/>
                  </a:lnTo>
                  <a:lnTo>
                    <a:pt x="919" y="798"/>
                  </a:lnTo>
                  <a:lnTo>
                    <a:pt x="919" y="798"/>
                  </a:lnTo>
                  <a:lnTo>
                    <a:pt x="919" y="798"/>
                  </a:lnTo>
                  <a:lnTo>
                    <a:pt x="919" y="798"/>
                  </a:lnTo>
                  <a:lnTo>
                    <a:pt x="921" y="798"/>
                  </a:lnTo>
                  <a:lnTo>
                    <a:pt x="921" y="798"/>
                  </a:lnTo>
                  <a:lnTo>
                    <a:pt x="923" y="788"/>
                  </a:lnTo>
                  <a:lnTo>
                    <a:pt x="926" y="786"/>
                  </a:lnTo>
                  <a:lnTo>
                    <a:pt x="926" y="786"/>
                  </a:lnTo>
                  <a:lnTo>
                    <a:pt x="926" y="783"/>
                  </a:lnTo>
                  <a:lnTo>
                    <a:pt x="926" y="783"/>
                  </a:lnTo>
                  <a:lnTo>
                    <a:pt x="926" y="783"/>
                  </a:lnTo>
                  <a:lnTo>
                    <a:pt x="926" y="783"/>
                  </a:lnTo>
                  <a:lnTo>
                    <a:pt x="928" y="786"/>
                  </a:lnTo>
                  <a:lnTo>
                    <a:pt x="928" y="786"/>
                  </a:lnTo>
                  <a:lnTo>
                    <a:pt x="928" y="786"/>
                  </a:lnTo>
                  <a:lnTo>
                    <a:pt x="928" y="788"/>
                  </a:lnTo>
                  <a:lnTo>
                    <a:pt x="928" y="788"/>
                  </a:lnTo>
                  <a:lnTo>
                    <a:pt x="928" y="791"/>
                  </a:lnTo>
                  <a:lnTo>
                    <a:pt x="926" y="791"/>
                  </a:lnTo>
                  <a:lnTo>
                    <a:pt x="926" y="791"/>
                  </a:lnTo>
                  <a:lnTo>
                    <a:pt x="926" y="793"/>
                  </a:lnTo>
                  <a:lnTo>
                    <a:pt x="926" y="795"/>
                  </a:lnTo>
                  <a:lnTo>
                    <a:pt x="923" y="798"/>
                  </a:lnTo>
                  <a:lnTo>
                    <a:pt x="923" y="802"/>
                  </a:lnTo>
                  <a:lnTo>
                    <a:pt x="926" y="802"/>
                  </a:lnTo>
                  <a:lnTo>
                    <a:pt x="926" y="802"/>
                  </a:lnTo>
                  <a:lnTo>
                    <a:pt x="926" y="802"/>
                  </a:lnTo>
                  <a:lnTo>
                    <a:pt x="926" y="800"/>
                  </a:lnTo>
                  <a:lnTo>
                    <a:pt x="926" y="800"/>
                  </a:lnTo>
                  <a:lnTo>
                    <a:pt x="926" y="800"/>
                  </a:lnTo>
                  <a:lnTo>
                    <a:pt x="928" y="800"/>
                  </a:lnTo>
                  <a:lnTo>
                    <a:pt x="928" y="798"/>
                  </a:lnTo>
                  <a:lnTo>
                    <a:pt x="928" y="798"/>
                  </a:lnTo>
                  <a:lnTo>
                    <a:pt x="928" y="798"/>
                  </a:lnTo>
                  <a:lnTo>
                    <a:pt x="930" y="798"/>
                  </a:lnTo>
                  <a:lnTo>
                    <a:pt x="930" y="798"/>
                  </a:lnTo>
                  <a:lnTo>
                    <a:pt x="930" y="798"/>
                  </a:lnTo>
                  <a:lnTo>
                    <a:pt x="930" y="798"/>
                  </a:lnTo>
                  <a:lnTo>
                    <a:pt x="930" y="798"/>
                  </a:lnTo>
                  <a:lnTo>
                    <a:pt x="928" y="800"/>
                  </a:lnTo>
                  <a:lnTo>
                    <a:pt x="930" y="800"/>
                  </a:lnTo>
                  <a:lnTo>
                    <a:pt x="930" y="802"/>
                  </a:lnTo>
                  <a:lnTo>
                    <a:pt x="930" y="802"/>
                  </a:lnTo>
                  <a:lnTo>
                    <a:pt x="930" y="805"/>
                  </a:lnTo>
                  <a:lnTo>
                    <a:pt x="933" y="805"/>
                  </a:lnTo>
                  <a:lnTo>
                    <a:pt x="935" y="807"/>
                  </a:lnTo>
                  <a:lnTo>
                    <a:pt x="938" y="807"/>
                  </a:lnTo>
                  <a:lnTo>
                    <a:pt x="942" y="805"/>
                  </a:lnTo>
                  <a:lnTo>
                    <a:pt x="942" y="807"/>
                  </a:lnTo>
                  <a:lnTo>
                    <a:pt x="940" y="807"/>
                  </a:lnTo>
                  <a:lnTo>
                    <a:pt x="947" y="812"/>
                  </a:lnTo>
                  <a:lnTo>
                    <a:pt x="947" y="812"/>
                  </a:lnTo>
                  <a:lnTo>
                    <a:pt x="949" y="810"/>
                  </a:lnTo>
                  <a:lnTo>
                    <a:pt x="949" y="807"/>
                  </a:lnTo>
                  <a:lnTo>
                    <a:pt x="949" y="807"/>
                  </a:lnTo>
                  <a:lnTo>
                    <a:pt x="949" y="807"/>
                  </a:lnTo>
                  <a:lnTo>
                    <a:pt x="949" y="810"/>
                  </a:lnTo>
                  <a:lnTo>
                    <a:pt x="952" y="812"/>
                  </a:lnTo>
                  <a:lnTo>
                    <a:pt x="952" y="812"/>
                  </a:lnTo>
                  <a:lnTo>
                    <a:pt x="952" y="812"/>
                  </a:lnTo>
                  <a:lnTo>
                    <a:pt x="954" y="812"/>
                  </a:lnTo>
                  <a:lnTo>
                    <a:pt x="959" y="812"/>
                  </a:lnTo>
                  <a:lnTo>
                    <a:pt x="959" y="812"/>
                  </a:lnTo>
                  <a:lnTo>
                    <a:pt x="959" y="810"/>
                  </a:lnTo>
                  <a:lnTo>
                    <a:pt x="961" y="810"/>
                  </a:lnTo>
                  <a:lnTo>
                    <a:pt x="961" y="810"/>
                  </a:lnTo>
                  <a:lnTo>
                    <a:pt x="961" y="810"/>
                  </a:lnTo>
                  <a:lnTo>
                    <a:pt x="964" y="810"/>
                  </a:lnTo>
                  <a:lnTo>
                    <a:pt x="964" y="810"/>
                  </a:lnTo>
                  <a:lnTo>
                    <a:pt x="964" y="807"/>
                  </a:lnTo>
                  <a:lnTo>
                    <a:pt x="964" y="807"/>
                  </a:lnTo>
                  <a:lnTo>
                    <a:pt x="964" y="807"/>
                  </a:lnTo>
                  <a:lnTo>
                    <a:pt x="966" y="805"/>
                  </a:lnTo>
                  <a:lnTo>
                    <a:pt x="968" y="805"/>
                  </a:lnTo>
                  <a:lnTo>
                    <a:pt x="968" y="805"/>
                  </a:lnTo>
                  <a:lnTo>
                    <a:pt x="971" y="802"/>
                  </a:lnTo>
                  <a:lnTo>
                    <a:pt x="971" y="802"/>
                  </a:lnTo>
                  <a:lnTo>
                    <a:pt x="971" y="800"/>
                  </a:lnTo>
                  <a:lnTo>
                    <a:pt x="971" y="798"/>
                  </a:lnTo>
                  <a:lnTo>
                    <a:pt x="971" y="795"/>
                  </a:lnTo>
                  <a:lnTo>
                    <a:pt x="971" y="795"/>
                  </a:lnTo>
                  <a:lnTo>
                    <a:pt x="966" y="793"/>
                  </a:lnTo>
                  <a:lnTo>
                    <a:pt x="966" y="791"/>
                  </a:lnTo>
                  <a:lnTo>
                    <a:pt x="966" y="791"/>
                  </a:lnTo>
                  <a:lnTo>
                    <a:pt x="966" y="791"/>
                  </a:lnTo>
                  <a:lnTo>
                    <a:pt x="968" y="793"/>
                  </a:lnTo>
                  <a:lnTo>
                    <a:pt x="968" y="793"/>
                  </a:lnTo>
                  <a:lnTo>
                    <a:pt x="971" y="793"/>
                  </a:lnTo>
                  <a:lnTo>
                    <a:pt x="971" y="793"/>
                  </a:lnTo>
                  <a:lnTo>
                    <a:pt x="971" y="791"/>
                  </a:lnTo>
                  <a:lnTo>
                    <a:pt x="971" y="788"/>
                  </a:lnTo>
                  <a:lnTo>
                    <a:pt x="971" y="786"/>
                  </a:lnTo>
                  <a:lnTo>
                    <a:pt x="968" y="786"/>
                  </a:lnTo>
                  <a:lnTo>
                    <a:pt x="968" y="783"/>
                  </a:lnTo>
                  <a:lnTo>
                    <a:pt x="968" y="783"/>
                  </a:lnTo>
                  <a:lnTo>
                    <a:pt x="968" y="783"/>
                  </a:lnTo>
                  <a:lnTo>
                    <a:pt x="971" y="786"/>
                  </a:lnTo>
                  <a:lnTo>
                    <a:pt x="973" y="786"/>
                  </a:lnTo>
                  <a:lnTo>
                    <a:pt x="973" y="786"/>
                  </a:lnTo>
                  <a:lnTo>
                    <a:pt x="973" y="788"/>
                  </a:lnTo>
                  <a:lnTo>
                    <a:pt x="973" y="788"/>
                  </a:lnTo>
                  <a:lnTo>
                    <a:pt x="973" y="791"/>
                  </a:lnTo>
                  <a:lnTo>
                    <a:pt x="973" y="791"/>
                  </a:lnTo>
                  <a:lnTo>
                    <a:pt x="973" y="791"/>
                  </a:lnTo>
                  <a:lnTo>
                    <a:pt x="973" y="793"/>
                  </a:lnTo>
                  <a:lnTo>
                    <a:pt x="973" y="793"/>
                  </a:lnTo>
                  <a:lnTo>
                    <a:pt x="975" y="793"/>
                  </a:lnTo>
                  <a:lnTo>
                    <a:pt x="975" y="795"/>
                  </a:lnTo>
                  <a:lnTo>
                    <a:pt x="975" y="795"/>
                  </a:lnTo>
                  <a:lnTo>
                    <a:pt x="975" y="795"/>
                  </a:lnTo>
                  <a:lnTo>
                    <a:pt x="975" y="795"/>
                  </a:lnTo>
                  <a:lnTo>
                    <a:pt x="975" y="798"/>
                  </a:lnTo>
                  <a:lnTo>
                    <a:pt x="975" y="798"/>
                  </a:lnTo>
                  <a:lnTo>
                    <a:pt x="978" y="798"/>
                  </a:lnTo>
                  <a:lnTo>
                    <a:pt x="978" y="798"/>
                  </a:lnTo>
                  <a:lnTo>
                    <a:pt x="978" y="795"/>
                  </a:lnTo>
                  <a:lnTo>
                    <a:pt x="978" y="795"/>
                  </a:lnTo>
                  <a:lnTo>
                    <a:pt x="978" y="793"/>
                  </a:lnTo>
                  <a:lnTo>
                    <a:pt x="978" y="791"/>
                  </a:lnTo>
                  <a:lnTo>
                    <a:pt x="978" y="788"/>
                  </a:lnTo>
                  <a:lnTo>
                    <a:pt x="978" y="788"/>
                  </a:lnTo>
                  <a:lnTo>
                    <a:pt x="978" y="788"/>
                  </a:lnTo>
                  <a:lnTo>
                    <a:pt x="978" y="786"/>
                  </a:lnTo>
                  <a:lnTo>
                    <a:pt x="978" y="786"/>
                  </a:lnTo>
                  <a:lnTo>
                    <a:pt x="978" y="786"/>
                  </a:lnTo>
                  <a:lnTo>
                    <a:pt x="978" y="786"/>
                  </a:lnTo>
                  <a:lnTo>
                    <a:pt x="978" y="783"/>
                  </a:lnTo>
                  <a:lnTo>
                    <a:pt x="978" y="783"/>
                  </a:lnTo>
                  <a:lnTo>
                    <a:pt x="978" y="783"/>
                  </a:lnTo>
                  <a:lnTo>
                    <a:pt x="978" y="783"/>
                  </a:lnTo>
                  <a:lnTo>
                    <a:pt x="978" y="781"/>
                  </a:lnTo>
                  <a:lnTo>
                    <a:pt x="978" y="779"/>
                  </a:lnTo>
                  <a:lnTo>
                    <a:pt x="978" y="779"/>
                  </a:lnTo>
                  <a:lnTo>
                    <a:pt x="980" y="781"/>
                  </a:lnTo>
                  <a:lnTo>
                    <a:pt x="980" y="781"/>
                  </a:lnTo>
                  <a:lnTo>
                    <a:pt x="980" y="781"/>
                  </a:lnTo>
                  <a:lnTo>
                    <a:pt x="980" y="783"/>
                  </a:lnTo>
                  <a:lnTo>
                    <a:pt x="980" y="781"/>
                  </a:lnTo>
                  <a:lnTo>
                    <a:pt x="980" y="781"/>
                  </a:lnTo>
                  <a:lnTo>
                    <a:pt x="980" y="779"/>
                  </a:lnTo>
                  <a:lnTo>
                    <a:pt x="980" y="776"/>
                  </a:lnTo>
                  <a:lnTo>
                    <a:pt x="980" y="776"/>
                  </a:lnTo>
                  <a:lnTo>
                    <a:pt x="980" y="776"/>
                  </a:lnTo>
                  <a:lnTo>
                    <a:pt x="980" y="776"/>
                  </a:lnTo>
                  <a:lnTo>
                    <a:pt x="980" y="776"/>
                  </a:lnTo>
                  <a:lnTo>
                    <a:pt x="983" y="779"/>
                  </a:lnTo>
                  <a:lnTo>
                    <a:pt x="983" y="781"/>
                  </a:lnTo>
                  <a:lnTo>
                    <a:pt x="983" y="781"/>
                  </a:lnTo>
                  <a:lnTo>
                    <a:pt x="983" y="783"/>
                  </a:lnTo>
                  <a:lnTo>
                    <a:pt x="983" y="783"/>
                  </a:lnTo>
                  <a:lnTo>
                    <a:pt x="983" y="783"/>
                  </a:lnTo>
                  <a:lnTo>
                    <a:pt x="983" y="783"/>
                  </a:lnTo>
                  <a:lnTo>
                    <a:pt x="985" y="786"/>
                  </a:lnTo>
                  <a:lnTo>
                    <a:pt x="985" y="786"/>
                  </a:lnTo>
                  <a:lnTo>
                    <a:pt x="987" y="783"/>
                  </a:lnTo>
                  <a:lnTo>
                    <a:pt x="987" y="786"/>
                  </a:lnTo>
                  <a:lnTo>
                    <a:pt x="987" y="786"/>
                  </a:lnTo>
                  <a:lnTo>
                    <a:pt x="985" y="786"/>
                  </a:lnTo>
                  <a:lnTo>
                    <a:pt x="985" y="788"/>
                  </a:lnTo>
                  <a:lnTo>
                    <a:pt x="985" y="788"/>
                  </a:lnTo>
                  <a:lnTo>
                    <a:pt x="985" y="788"/>
                  </a:lnTo>
                  <a:lnTo>
                    <a:pt x="985" y="788"/>
                  </a:lnTo>
                  <a:lnTo>
                    <a:pt x="985" y="791"/>
                  </a:lnTo>
                  <a:lnTo>
                    <a:pt x="985" y="791"/>
                  </a:lnTo>
                  <a:lnTo>
                    <a:pt x="985" y="791"/>
                  </a:lnTo>
                  <a:lnTo>
                    <a:pt x="985" y="791"/>
                  </a:lnTo>
                  <a:lnTo>
                    <a:pt x="985" y="793"/>
                  </a:lnTo>
                  <a:lnTo>
                    <a:pt x="985" y="793"/>
                  </a:lnTo>
                  <a:lnTo>
                    <a:pt x="985" y="795"/>
                  </a:lnTo>
                  <a:lnTo>
                    <a:pt x="985" y="798"/>
                  </a:lnTo>
                  <a:lnTo>
                    <a:pt x="985" y="798"/>
                  </a:lnTo>
                  <a:lnTo>
                    <a:pt x="985" y="800"/>
                  </a:lnTo>
                  <a:lnTo>
                    <a:pt x="985" y="800"/>
                  </a:lnTo>
                  <a:lnTo>
                    <a:pt x="985" y="805"/>
                  </a:lnTo>
                  <a:lnTo>
                    <a:pt x="985" y="805"/>
                  </a:lnTo>
                  <a:lnTo>
                    <a:pt x="985" y="805"/>
                  </a:lnTo>
                  <a:lnTo>
                    <a:pt x="985" y="807"/>
                  </a:lnTo>
                  <a:lnTo>
                    <a:pt x="987" y="807"/>
                  </a:lnTo>
                  <a:lnTo>
                    <a:pt x="987" y="810"/>
                  </a:lnTo>
                  <a:lnTo>
                    <a:pt x="987" y="810"/>
                  </a:lnTo>
                  <a:lnTo>
                    <a:pt x="994" y="810"/>
                  </a:lnTo>
                  <a:lnTo>
                    <a:pt x="994" y="810"/>
                  </a:lnTo>
                  <a:lnTo>
                    <a:pt x="997" y="807"/>
                  </a:lnTo>
                  <a:lnTo>
                    <a:pt x="997" y="807"/>
                  </a:lnTo>
                  <a:lnTo>
                    <a:pt x="997" y="807"/>
                  </a:lnTo>
                  <a:lnTo>
                    <a:pt x="997" y="807"/>
                  </a:lnTo>
                  <a:lnTo>
                    <a:pt x="997" y="810"/>
                  </a:lnTo>
                  <a:lnTo>
                    <a:pt x="999" y="810"/>
                  </a:lnTo>
                  <a:lnTo>
                    <a:pt x="1004" y="810"/>
                  </a:lnTo>
                  <a:lnTo>
                    <a:pt x="1004" y="807"/>
                  </a:lnTo>
                  <a:lnTo>
                    <a:pt x="1006" y="805"/>
                  </a:lnTo>
                  <a:lnTo>
                    <a:pt x="1006" y="805"/>
                  </a:lnTo>
                  <a:lnTo>
                    <a:pt x="1006" y="807"/>
                  </a:lnTo>
                  <a:lnTo>
                    <a:pt x="1006" y="807"/>
                  </a:lnTo>
                  <a:lnTo>
                    <a:pt x="1006" y="807"/>
                  </a:lnTo>
                  <a:lnTo>
                    <a:pt x="1006" y="810"/>
                  </a:lnTo>
                  <a:lnTo>
                    <a:pt x="1009" y="810"/>
                  </a:lnTo>
                  <a:lnTo>
                    <a:pt x="1009" y="810"/>
                  </a:lnTo>
                  <a:lnTo>
                    <a:pt x="1011" y="810"/>
                  </a:lnTo>
                  <a:lnTo>
                    <a:pt x="1011" y="810"/>
                  </a:lnTo>
                  <a:lnTo>
                    <a:pt x="1013" y="807"/>
                  </a:lnTo>
                  <a:lnTo>
                    <a:pt x="1013" y="807"/>
                  </a:lnTo>
                  <a:lnTo>
                    <a:pt x="1013" y="805"/>
                  </a:lnTo>
                  <a:lnTo>
                    <a:pt x="1013" y="805"/>
                  </a:lnTo>
                  <a:lnTo>
                    <a:pt x="1013" y="805"/>
                  </a:lnTo>
                  <a:lnTo>
                    <a:pt x="1013" y="802"/>
                  </a:lnTo>
                  <a:lnTo>
                    <a:pt x="1016" y="802"/>
                  </a:lnTo>
                  <a:lnTo>
                    <a:pt x="1016" y="800"/>
                  </a:lnTo>
                  <a:lnTo>
                    <a:pt x="1016" y="802"/>
                  </a:lnTo>
                  <a:lnTo>
                    <a:pt x="1016" y="802"/>
                  </a:lnTo>
                  <a:lnTo>
                    <a:pt x="1016" y="802"/>
                  </a:lnTo>
                  <a:lnTo>
                    <a:pt x="1016" y="807"/>
                  </a:lnTo>
                  <a:lnTo>
                    <a:pt x="1018" y="807"/>
                  </a:lnTo>
                  <a:lnTo>
                    <a:pt x="1023" y="807"/>
                  </a:lnTo>
                  <a:lnTo>
                    <a:pt x="1023" y="807"/>
                  </a:lnTo>
                  <a:lnTo>
                    <a:pt x="1023" y="807"/>
                  </a:lnTo>
                  <a:lnTo>
                    <a:pt x="1023" y="805"/>
                  </a:lnTo>
                  <a:lnTo>
                    <a:pt x="1025" y="805"/>
                  </a:lnTo>
                  <a:lnTo>
                    <a:pt x="1025" y="805"/>
                  </a:lnTo>
                  <a:lnTo>
                    <a:pt x="1023" y="805"/>
                  </a:lnTo>
                  <a:lnTo>
                    <a:pt x="1023" y="802"/>
                  </a:lnTo>
                  <a:lnTo>
                    <a:pt x="1023" y="802"/>
                  </a:lnTo>
                  <a:lnTo>
                    <a:pt x="1025" y="802"/>
                  </a:lnTo>
                  <a:lnTo>
                    <a:pt x="1025" y="802"/>
                  </a:lnTo>
                  <a:lnTo>
                    <a:pt x="1025" y="802"/>
                  </a:lnTo>
                  <a:lnTo>
                    <a:pt x="1025" y="805"/>
                  </a:lnTo>
                  <a:lnTo>
                    <a:pt x="1027" y="807"/>
                  </a:lnTo>
                  <a:lnTo>
                    <a:pt x="1027" y="807"/>
                  </a:lnTo>
                  <a:lnTo>
                    <a:pt x="1035" y="805"/>
                  </a:lnTo>
                  <a:lnTo>
                    <a:pt x="1035" y="805"/>
                  </a:lnTo>
                  <a:lnTo>
                    <a:pt x="1035" y="802"/>
                  </a:lnTo>
                  <a:lnTo>
                    <a:pt x="1030" y="800"/>
                  </a:lnTo>
                  <a:lnTo>
                    <a:pt x="1030" y="800"/>
                  </a:lnTo>
                  <a:lnTo>
                    <a:pt x="1027" y="798"/>
                  </a:lnTo>
                  <a:lnTo>
                    <a:pt x="1027" y="795"/>
                  </a:lnTo>
                  <a:lnTo>
                    <a:pt x="1027" y="795"/>
                  </a:lnTo>
                  <a:lnTo>
                    <a:pt x="1027" y="793"/>
                  </a:lnTo>
                  <a:lnTo>
                    <a:pt x="1027" y="793"/>
                  </a:lnTo>
                  <a:lnTo>
                    <a:pt x="1027" y="793"/>
                  </a:lnTo>
                  <a:lnTo>
                    <a:pt x="1027" y="793"/>
                  </a:lnTo>
                  <a:lnTo>
                    <a:pt x="1027" y="793"/>
                  </a:lnTo>
                  <a:lnTo>
                    <a:pt x="1027" y="793"/>
                  </a:lnTo>
                  <a:lnTo>
                    <a:pt x="1027" y="793"/>
                  </a:lnTo>
                  <a:lnTo>
                    <a:pt x="1030" y="795"/>
                  </a:lnTo>
                  <a:lnTo>
                    <a:pt x="1030" y="795"/>
                  </a:lnTo>
                  <a:lnTo>
                    <a:pt x="1030" y="795"/>
                  </a:lnTo>
                  <a:lnTo>
                    <a:pt x="1030" y="798"/>
                  </a:lnTo>
                  <a:lnTo>
                    <a:pt x="1032" y="798"/>
                  </a:lnTo>
                  <a:lnTo>
                    <a:pt x="1039" y="802"/>
                  </a:lnTo>
                  <a:lnTo>
                    <a:pt x="1039" y="802"/>
                  </a:lnTo>
                  <a:lnTo>
                    <a:pt x="1042" y="800"/>
                  </a:lnTo>
                  <a:lnTo>
                    <a:pt x="1042" y="800"/>
                  </a:lnTo>
                  <a:lnTo>
                    <a:pt x="1042" y="798"/>
                  </a:lnTo>
                  <a:lnTo>
                    <a:pt x="1042" y="795"/>
                  </a:lnTo>
                  <a:lnTo>
                    <a:pt x="1042" y="793"/>
                  </a:lnTo>
                  <a:lnTo>
                    <a:pt x="1042" y="791"/>
                  </a:lnTo>
                  <a:lnTo>
                    <a:pt x="1042" y="791"/>
                  </a:lnTo>
                  <a:lnTo>
                    <a:pt x="1042" y="791"/>
                  </a:lnTo>
                  <a:lnTo>
                    <a:pt x="1042" y="788"/>
                  </a:lnTo>
                  <a:lnTo>
                    <a:pt x="1042" y="791"/>
                  </a:lnTo>
                  <a:lnTo>
                    <a:pt x="1044" y="791"/>
                  </a:lnTo>
                  <a:lnTo>
                    <a:pt x="1044" y="791"/>
                  </a:lnTo>
                  <a:lnTo>
                    <a:pt x="1042" y="791"/>
                  </a:lnTo>
                  <a:lnTo>
                    <a:pt x="1044" y="793"/>
                  </a:lnTo>
                  <a:lnTo>
                    <a:pt x="1044" y="793"/>
                  </a:lnTo>
                  <a:lnTo>
                    <a:pt x="1046" y="795"/>
                  </a:lnTo>
                  <a:lnTo>
                    <a:pt x="1046" y="795"/>
                  </a:lnTo>
                  <a:lnTo>
                    <a:pt x="1046" y="800"/>
                  </a:lnTo>
                  <a:lnTo>
                    <a:pt x="1058" y="798"/>
                  </a:lnTo>
                  <a:lnTo>
                    <a:pt x="1061" y="795"/>
                  </a:lnTo>
                  <a:lnTo>
                    <a:pt x="1061" y="795"/>
                  </a:lnTo>
                  <a:lnTo>
                    <a:pt x="1061" y="793"/>
                  </a:lnTo>
                  <a:lnTo>
                    <a:pt x="1061" y="793"/>
                  </a:lnTo>
                  <a:lnTo>
                    <a:pt x="1061" y="791"/>
                  </a:lnTo>
                  <a:lnTo>
                    <a:pt x="1058" y="788"/>
                  </a:lnTo>
                  <a:lnTo>
                    <a:pt x="1058" y="786"/>
                  </a:lnTo>
                  <a:lnTo>
                    <a:pt x="1058" y="786"/>
                  </a:lnTo>
                  <a:lnTo>
                    <a:pt x="1058" y="783"/>
                  </a:lnTo>
                  <a:lnTo>
                    <a:pt x="1056" y="783"/>
                  </a:lnTo>
                  <a:lnTo>
                    <a:pt x="1056" y="783"/>
                  </a:lnTo>
                  <a:lnTo>
                    <a:pt x="1056" y="783"/>
                  </a:lnTo>
                  <a:lnTo>
                    <a:pt x="1056" y="781"/>
                  </a:lnTo>
                  <a:lnTo>
                    <a:pt x="1056" y="781"/>
                  </a:lnTo>
                  <a:lnTo>
                    <a:pt x="1056" y="781"/>
                  </a:lnTo>
                  <a:lnTo>
                    <a:pt x="1056" y="781"/>
                  </a:lnTo>
                  <a:lnTo>
                    <a:pt x="1056" y="781"/>
                  </a:lnTo>
                  <a:lnTo>
                    <a:pt x="1058" y="781"/>
                  </a:lnTo>
                  <a:lnTo>
                    <a:pt x="1058" y="781"/>
                  </a:lnTo>
                  <a:lnTo>
                    <a:pt x="1058" y="783"/>
                  </a:lnTo>
                  <a:lnTo>
                    <a:pt x="1061" y="788"/>
                  </a:lnTo>
                  <a:lnTo>
                    <a:pt x="1061" y="788"/>
                  </a:lnTo>
                  <a:lnTo>
                    <a:pt x="1063" y="791"/>
                  </a:lnTo>
                  <a:lnTo>
                    <a:pt x="1063" y="791"/>
                  </a:lnTo>
                  <a:lnTo>
                    <a:pt x="1063" y="793"/>
                  </a:lnTo>
                  <a:lnTo>
                    <a:pt x="1063" y="793"/>
                  </a:lnTo>
                  <a:lnTo>
                    <a:pt x="1063" y="795"/>
                  </a:lnTo>
                  <a:lnTo>
                    <a:pt x="1065" y="795"/>
                  </a:lnTo>
                  <a:lnTo>
                    <a:pt x="1065" y="795"/>
                  </a:lnTo>
                  <a:lnTo>
                    <a:pt x="1070" y="795"/>
                  </a:lnTo>
                  <a:lnTo>
                    <a:pt x="1070" y="795"/>
                  </a:lnTo>
                  <a:lnTo>
                    <a:pt x="1072" y="793"/>
                  </a:lnTo>
                  <a:lnTo>
                    <a:pt x="1072" y="791"/>
                  </a:lnTo>
                  <a:lnTo>
                    <a:pt x="1072" y="791"/>
                  </a:lnTo>
                  <a:lnTo>
                    <a:pt x="1070" y="788"/>
                  </a:lnTo>
                  <a:lnTo>
                    <a:pt x="1070" y="788"/>
                  </a:lnTo>
                  <a:lnTo>
                    <a:pt x="1070" y="788"/>
                  </a:lnTo>
                  <a:lnTo>
                    <a:pt x="1070" y="788"/>
                  </a:lnTo>
                  <a:lnTo>
                    <a:pt x="1070" y="788"/>
                  </a:lnTo>
                  <a:lnTo>
                    <a:pt x="1070" y="786"/>
                  </a:lnTo>
                  <a:lnTo>
                    <a:pt x="1070" y="786"/>
                  </a:lnTo>
                  <a:lnTo>
                    <a:pt x="1070" y="786"/>
                  </a:lnTo>
                  <a:lnTo>
                    <a:pt x="1070" y="783"/>
                  </a:lnTo>
                  <a:lnTo>
                    <a:pt x="1070" y="783"/>
                  </a:lnTo>
                  <a:lnTo>
                    <a:pt x="1068" y="781"/>
                  </a:lnTo>
                  <a:lnTo>
                    <a:pt x="1068" y="781"/>
                  </a:lnTo>
                  <a:lnTo>
                    <a:pt x="1070" y="779"/>
                  </a:lnTo>
                  <a:lnTo>
                    <a:pt x="1070" y="779"/>
                  </a:lnTo>
                  <a:lnTo>
                    <a:pt x="1068" y="776"/>
                  </a:lnTo>
                  <a:lnTo>
                    <a:pt x="1070" y="776"/>
                  </a:lnTo>
                  <a:lnTo>
                    <a:pt x="1070" y="779"/>
                  </a:lnTo>
                  <a:lnTo>
                    <a:pt x="1070" y="779"/>
                  </a:lnTo>
                  <a:lnTo>
                    <a:pt x="1070" y="781"/>
                  </a:lnTo>
                  <a:lnTo>
                    <a:pt x="1070" y="783"/>
                  </a:lnTo>
                  <a:lnTo>
                    <a:pt x="1072" y="783"/>
                  </a:lnTo>
                  <a:lnTo>
                    <a:pt x="1072" y="786"/>
                  </a:lnTo>
                  <a:lnTo>
                    <a:pt x="1072" y="786"/>
                  </a:lnTo>
                  <a:lnTo>
                    <a:pt x="1072" y="788"/>
                  </a:lnTo>
                  <a:lnTo>
                    <a:pt x="1072" y="788"/>
                  </a:lnTo>
                  <a:lnTo>
                    <a:pt x="1072" y="788"/>
                  </a:lnTo>
                  <a:lnTo>
                    <a:pt x="1072" y="788"/>
                  </a:lnTo>
                  <a:lnTo>
                    <a:pt x="1075" y="791"/>
                  </a:lnTo>
                  <a:lnTo>
                    <a:pt x="1075" y="791"/>
                  </a:lnTo>
                  <a:lnTo>
                    <a:pt x="1075" y="793"/>
                  </a:lnTo>
                  <a:lnTo>
                    <a:pt x="1075" y="793"/>
                  </a:lnTo>
                  <a:lnTo>
                    <a:pt x="1077" y="793"/>
                  </a:lnTo>
                  <a:lnTo>
                    <a:pt x="1080" y="791"/>
                  </a:lnTo>
                  <a:lnTo>
                    <a:pt x="1080" y="791"/>
                  </a:lnTo>
                  <a:lnTo>
                    <a:pt x="1080" y="791"/>
                  </a:lnTo>
                  <a:lnTo>
                    <a:pt x="1082" y="791"/>
                  </a:lnTo>
                  <a:lnTo>
                    <a:pt x="1082" y="791"/>
                  </a:lnTo>
                  <a:lnTo>
                    <a:pt x="1082" y="791"/>
                  </a:lnTo>
                  <a:lnTo>
                    <a:pt x="1084" y="791"/>
                  </a:lnTo>
                  <a:lnTo>
                    <a:pt x="1091" y="788"/>
                  </a:lnTo>
                  <a:lnTo>
                    <a:pt x="1094" y="788"/>
                  </a:lnTo>
                  <a:lnTo>
                    <a:pt x="1096" y="786"/>
                  </a:lnTo>
                  <a:lnTo>
                    <a:pt x="1103" y="781"/>
                  </a:lnTo>
                  <a:lnTo>
                    <a:pt x="1106" y="783"/>
                  </a:lnTo>
                  <a:lnTo>
                    <a:pt x="1106" y="783"/>
                  </a:lnTo>
                  <a:lnTo>
                    <a:pt x="1106" y="781"/>
                  </a:lnTo>
                  <a:lnTo>
                    <a:pt x="1106" y="781"/>
                  </a:lnTo>
                  <a:lnTo>
                    <a:pt x="1108" y="779"/>
                  </a:lnTo>
                  <a:lnTo>
                    <a:pt x="1108" y="779"/>
                  </a:lnTo>
                  <a:lnTo>
                    <a:pt x="1108" y="776"/>
                  </a:lnTo>
                  <a:lnTo>
                    <a:pt x="1108" y="776"/>
                  </a:lnTo>
                  <a:lnTo>
                    <a:pt x="1108" y="774"/>
                  </a:lnTo>
                  <a:lnTo>
                    <a:pt x="1108" y="772"/>
                  </a:lnTo>
                  <a:lnTo>
                    <a:pt x="1108" y="772"/>
                  </a:lnTo>
                  <a:lnTo>
                    <a:pt x="1108" y="772"/>
                  </a:lnTo>
                  <a:lnTo>
                    <a:pt x="1108" y="769"/>
                  </a:lnTo>
                  <a:lnTo>
                    <a:pt x="1108" y="769"/>
                  </a:lnTo>
                  <a:lnTo>
                    <a:pt x="1108" y="767"/>
                  </a:lnTo>
                  <a:lnTo>
                    <a:pt x="1108" y="765"/>
                  </a:lnTo>
                  <a:lnTo>
                    <a:pt x="1108" y="762"/>
                  </a:lnTo>
                  <a:lnTo>
                    <a:pt x="1106" y="760"/>
                  </a:lnTo>
                  <a:lnTo>
                    <a:pt x="1106" y="760"/>
                  </a:lnTo>
                  <a:lnTo>
                    <a:pt x="1103" y="760"/>
                  </a:lnTo>
                  <a:lnTo>
                    <a:pt x="1103" y="760"/>
                  </a:lnTo>
                  <a:lnTo>
                    <a:pt x="1101" y="757"/>
                  </a:lnTo>
                  <a:lnTo>
                    <a:pt x="1101" y="757"/>
                  </a:lnTo>
                  <a:lnTo>
                    <a:pt x="1098" y="753"/>
                  </a:lnTo>
                  <a:lnTo>
                    <a:pt x="1098" y="753"/>
                  </a:lnTo>
                  <a:lnTo>
                    <a:pt x="1098" y="753"/>
                  </a:lnTo>
                  <a:lnTo>
                    <a:pt x="1098" y="753"/>
                  </a:lnTo>
                  <a:lnTo>
                    <a:pt x="1101" y="750"/>
                  </a:lnTo>
                  <a:lnTo>
                    <a:pt x="1101" y="753"/>
                  </a:lnTo>
                  <a:lnTo>
                    <a:pt x="1103" y="755"/>
                  </a:lnTo>
                  <a:lnTo>
                    <a:pt x="1108" y="757"/>
                  </a:lnTo>
                  <a:lnTo>
                    <a:pt x="1110" y="755"/>
                  </a:lnTo>
                  <a:lnTo>
                    <a:pt x="1110" y="755"/>
                  </a:lnTo>
                  <a:lnTo>
                    <a:pt x="1113" y="757"/>
                  </a:lnTo>
                  <a:lnTo>
                    <a:pt x="1113" y="757"/>
                  </a:lnTo>
                  <a:lnTo>
                    <a:pt x="1113" y="760"/>
                  </a:lnTo>
                  <a:lnTo>
                    <a:pt x="1113" y="760"/>
                  </a:lnTo>
                  <a:lnTo>
                    <a:pt x="1113" y="760"/>
                  </a:lnTo>
                  <a:lnTo>
                    <a:pt x="1113" y="762"/>
                  </a:lnTo>
                  <a:lnTo>
                    <a:pt x="1113" y="762"/>
                  </a:lnTo>
                  <a:lnTo>
                    <a:pt x="1113" y="765"/>
                  </a:lnTo>
                  <a:lnTo>
                    <a:pt x="1113" y="765"/>
                  </a:lnTo>
                  <a:lnTo>
                    <a:pt x="1113" y="767"/>
                  </a:lnTo>
                  <a:lnTo>
                    <a:pt x="1115" y="769"/>
                  </a:lnTo>
                  <a:lnTo>
                    <a:pt x="1115" y="772"/>
                  </a:lnTo>
                  <a:lnTo>
                    <a:pt x="1122" y="776"/>
                  </a:lnTo>
                  <a:lnTo>
                    <a:pt x="1122" y="779"/>
                  </a:lnTo>
                  <a:lnTo>
                    <a:pt x="1127" y="779"/>
                  </a:lnTo>
                  <a:lnTo>
                    <a:pt x="1129" y="779"/>
                  </a:lnTo>
                  <a:lnTo>
                    <a:pt x="1129" y="779"/>
                  </a:lnTo>
                  <a:lnTo>
                    <a:pt x="1129" y="779"/>
                  </a:lnTo>
                  <a:lnTo>
                    <a:pt x="1132" y="779"/>
                  </a:lnTo>
                  <a:lnTo>
                    <a:pt x="1132" y="779"/>
                  </a:lnTo>
                  <a:lnTo>
                    <a:pt x="1134" y="776"/>
                  </a:lnTo>
                  <a:lnTo>
                    <a:pt x="1134" y="776"/>
                  </a:lnTo>
                  <a:lnTo>
                    <a:pt x="1134" y="776"/>
                  </a:lnTo>
                  <a:lnTo>
                    <a:pt x="1134" y="776"/>
                  </a:lnTo>
                  <a:lnTo>
                    <a:pt x="1134" y="776"/>
                  </a:lnTo>
                  <a:lnTo>
                    <a:pt x="1134" y="774"/>
                  </a:lnTo>
                  <a:lnTo>
                    <a:pt x="1134" y="774"/>
                  </a:lnTo>
                  <a:lnTo>
                    <a:pt x="1132" y="774"/>
                  </a:lnTo>
                  <a:lnTo>
                    <a:pt x="1134" y="774"/>
                  </a:lnTo>
                  <a:lnTo>
                    <a:pt x="1134" y="774"/>
                  </a:lnTo>
                  <a:lnTo>
                    <a:pt x="1134" y="774"/>
                  </a:lnTo>
                  <a:lnTo>
                    <a:pt x="1136" y="776"/>
                  </a:lnTo>
                  <a:lnTo>
                    <a:pt x="1136" y="776"/>
                  </a:lnTo>
                  <a:lnTo>
                    <a:pt x="1136" y="776"/>
                  </a:lnTo>
                  <a:lnTo>
                    <a:pt x="1134" y="779"/>
                  </a:lnTo>
                  <a:lnTo>
                    <a:pt x="1134" y="779"/>
                  </a:lnTo>
                  <a:lnTo>
                    <a:pt x="1141" y="776"/>
                  </a:lnTo>
                  <a:lnTo>
                    <a:pt x="1141" y="779"/>
                  </a:lnTo>
                  <a:lnTo>
                    <a:pt x="1146" y="779"/>
                  </a:lnTo>
                  <a:lnTo>
                    <a:pt x="1148" y="779"/>
                  </a:lnTo>
                  <a:lnTo>
                    <a:pt x="1151" y="779"/>
                  </a:lnTo>
                  <a:lnTo>
                    <a:pt x="1151" y="779"/>
                  </a:lnTo>
                  <a:lnTo>
                    <a:pt x="1153" y="779"/>
                  </a:lnTo>
                  <a:lnTo>
                    <a:pt x="1153" y="779"/>
                  </a:lnTo>
                  <a:lnTo>
                    <a:pt x="1155" y="774"/>
                  </a:lnTo>
                  <a:lnTo>
                    <a:pt x="1155" y="774"/>
                  </a:lnTo>
                  <a:lnTo>
                    <a:pt x="1158" y="772"/>
                  </a:lnTo>
                  <a:lnTo>
                    <a:pt x="1158" y="772"/>
                  </a:lnTo>
                  <a:lnTo>
                    <a:pt x="1160" y="767"/>
                  </a:lnTo>
                  <a:lnTo>
                    <a:pt x="1165" y="765"/>
                  </a:lnTo>
                  <a:lnTo>
                    <a:pt x="1179" y="762"/>
                  </a:lnTo>
                  <a:lnTo>
                    <a:pt x="1179" y="762"/>
                  </a:lnTo>
                  <a:lnTo>
                    <a:pt x="1179" y="760"/>
                  </a:lnTo>
                  <a:lnTo>
                    <a:pt x="1181" y="760"/>
                  </a:lnTo>
                  <a:lnTo>
                    <a:pt x="1181" y="760"/>
                  </a:lnTo>
                  <a:lnTo>
                    <a:pt x="1184" y="760"/>
                  </a:lnTo>
                  <a:lnTo>
                    <a:pt x="1186" y="757"/>
                  </a:lnTo>
                  <a:lnTo>
                    <a:pt x="1184" y="757"/>
                  </a:lnTo>
                  <a:lnTo>
                    <a:pt x="1186" y="755"/>
                  </a:lnTo>
                  <a:lnTo>
                    <a:pt x="1186" y="755"/>
                  </a:lnTo>
                  <a:lnTo>
                    <a:pt x="1186" y="753"/>
                  </a:lnTo>
                  <a:lnTo>
                    <a:pt x="1184" y="753"/>
                  </a:lnTo>
                  <a:lnTo>
                    <a:pt x="1184" y="753"/>
                  </a:lnTo>
                  <a:lnTo>
                    <a:pt x="1184" y="750"/>
                  </a:lnTo>
                  <a:lnTo>
                    <a:pt x="1184" y="750"/>
                  </a:lnTo>
                  <a:lnTo>
                    <a:pt x="1184" y="750"/>
                  </a:lnTo>
                  <a:lnTo>
                    <a:pt x="1184" y="748"/>
                  </a:lnTo>
                  <a:lnTo>
                    <a:pt x="1184" y="748"/>
                  </a:lnTo>
                  <a:lnTo>
                    <a:pt x="1184" y="748"/>
                  </a:lnTo>
                  <a:lnTo>
                    <a:pt x="1184" y="746"/>
                  </a:lnTo>
                  <a:lnTo>
                    <a:pt x="1184" y="746"/>
                  </a:lnTo>
                  <a:lnTo>
                    <a:pt x="1179" y="743"/>
                  </a:lnTo>
                  <a:lnTo>
                    <a:pt x="1179" y="743"/>
                  </a:lnTo>
                  <a:lnTo>
                    <a:pt x="1181" y="741"/>
                  </a:lnTo>
                  <a:lnTo>
                    <a:pt x="1181" y="741"/>
                  </a:lnTo>
                  <a:lnTo>
                    <a:pt x="1181" y="739"/>
                  </a:lnTo>
                  <a:lnTo>
                    <a:pt x="1181" y="739"/>
                  </a:lnTo>
                  <a:lnTo>
                    <a:pt x="1181" y="739"/>
                  </a:lnTo>
                  <a:lnTo>
                    <a:pt x="1181" y="739"/>
                  </a:lnTo>
                  <a:lnTo>
                    <a:pt x="1181" y="739"/>
                  </a:lnTo>
                  <a:lnTo>
                    <a:pt x="1181" y="739"/>
                  </a:lnTo>
                  <a:lnTo>
                    <a:pt x="1181" y="736"/>
                  </a:lnTo>
                  <a:lnTo>
                    <a:pt x="1174" y="736"/>
                  </a:lnTo>
                  <a:lnTo>
                    <a:pt x="1172" y="734"/>
                  </a:lnTo>
                  <a:lnTo>
                    <a:pt x="1172" y="734"/>
                  </a:lnTo>
                  <a:lnTo>
                    <a:pt x="1172" y="731"/>
                  </a:lnTo>
                  <a:lnTo>
                    <a:pt x="1172" y="729"/>
                  </a:lnTo>
                  <a:lnTo>
                    <a:pt x="1174" y="729"/>
                  </a:lnTo>
                  <a:lnTo>
                    <a:pt x="1174" y="731"/>
                  </a:lnTo>
                  <a:lnTo>
                    <a:pt x="1174" y="731"/>
                  </a:lnTo>
                  <a:lnTo>
                    <a:pt x="1174" y="731"/>
                  </a:lnTo>
                  <a:lnTo>
                    <a:pt x="1177" y="734"/>
                  </a:lnTo>
                  <a:lnTo>
                    <a:pt x="1177" y="734"/>
                  </a:lnTo>
                  <a:lnTo>
                    <a:pt x="1177" y="731"/>
                  </a:lnTo>
                  <a:lnTo>
                    <a:pt x="1177" y="731"/>
                  </a:lnTo>
                  <a:lnTo>
                    <a:pt x="1177" y="729"/>
                  </a:lnTo>
                  <a:lnTo>
                    <a:pt x="1177" y="729"/>
                  </a:lnTo>
                  <a:lnTo>
                    <a:pt x="1177" y="729"/>
                  </a:lnTo>
                  <a:lnTo>
                    <a:pt x="1177" y="729"/>
                  </a:lnTo>
                  <a:lnTo>
                    <a:pt x="1179" y="731"/>
                  </a:lnTo>
                  <a:lnTo>
                    <a:pt x="1179" y="731"/>
                  </a:lnTo>
                  <a:lnTo>
                    <a:pt x="1179" y="734"/>
                  </a:lnTo>
                  <a:lnTo>
                    <a:pt x="1179" y="734"/>
                  </a:lnTo>
                  <a:lnTo>
                    <a:pt x="1179" y="734"/>
                  </a:lnTo>
                  <a:lnTo>
                    <a:pt x="1179" y="734"/>
                  </a:lnTo>
                  <a:lnTo>
                    <a:pt x="1186" y="736"/>
                  </a:lnTo>
                  <a:lnTo>
                    <a:pt x="1186" y="736"/>
                  </a:lnTo>
                  <a:lnTo>
                    <a:pt x="1186" y="736"/>
                  </a:lnTo>
                  <a:lnTo>
                    <a:pt x="1188" y="734"/>
                  </a:lnTo>
                  <a:lnTo>
                    <a:pt x="1195" y="729"/>
                  </a:lnTo>
                  <a:lnTo>
                    <a:pt x="1195" y="727"/>
                  </a:lnTo>
                  <a:lnTo>
                    <a:pt x="1195" y="724"/>
                  </a:lnTo>
                  <a:lnTo>
                    <a:pt x="1193" y="724"/>
                  </a:lnTo>
                  <a:lnTo>
                    <a:pt x="1191" y="722"/>
                  </a:lnTo>
                  <a:lnTo>
                    <a:pt x="1191" y="722"/>
                  </a:lnTo>
                  <a:lnTo>
                    <a:pt x="1188" y="720"/>
                  </a:lnTo>
                  <a:lnTo>
                    <a:pt x="1188" y="720"/>
                  </a:lnTo>
                  <a:lnTo>
                    <a:pt x="1188" y="720"/>
                  </a:lnTo>
                  <a:lnTo>
                    <a:pt x="1191" y="720"/>
                  </a:lnTo>
                  <a:lnTo>
                    <a:pt x="1186" y="717"/>
                  </a:lnTo>
                  <a:lnTo>
                    <a:pt x="1186" y="717"/>
                  </a:lnTo>
                  <a:lnTo>
                    <a:pt x="1184" y="717"/>
                  </a:lnTo>
                  <a:lnTo>
                    <a:pt x="1181" y="717"/>
                  </a:lnTo>
                  <a:lnTo>
                    <a:pt x="1179" y="724"/>
                  </a:lnTo>
                  <a:lnTo>
                    <a:pt x="1179" y="724"/>
                  </a:lnTo>
                  <a:lnTo>
                    <a:pt x="1179" y="724"/>
                  </a:lnTo>
                  <a:lnTo>
                    <a:pt x="1179" y="724"/>
                  </a:lnTo>
                  <a:lnTo>
                    <a:pt x="1179" y="727"/>
                  </a:lnTo>
                  <a:lnTo>
                    <a:pt x="1177" y="724"/>
                  </a:lnTo>
                  <a:lnTo>
                    <a:pt x="1177" y="724"/>
                  </a:lnTo>
                  <a:lnTo>
                    <a:pt x="1177" y="724"/>
                  </a:lnTo>
                  <a:lnTo>
                    <a:pt x="1174" y="727"/>
                  </a:lnTo>
                  <a:lnTo>
                    <a:pt x="1174" y="727"/>
                  </a:lnTo>
                  <a:lnTo>
                    <a:pt x="1174" y="727"/>
                  </a:lnTo>
                  <a:lnTo>
                    <a:pt x="1172" y="727"/>
                  </a:lnTo>
                  <a:lnTo>
                    <a:pt x="1174" y="727"/>
                  </a:lnTo>
                  <a:lnTo>
                    <a:pt x="1174" y="724"/>
                  </a:lnTo>
                  <a:lnTo>
                    <a:pt x="1174" y="724"/>
                  </a:lnTo>
                  <a:lnTo>
                    <a:pt x="1172" y="724"/>
                  </a:lnTo>
                  <a:lnTo>
                    <a:pt x="1172" y="724"/>
                  </a:lnTo>
                  <a:lnTo>
                    <a:pt x="1169" y="722"/>
                  </a:lnTo>
                  <a:lnTo>
                    <a:pt x="1167" y="722"/>
                  </a:lnTo>
                  <a:lnTo>
                    <a:pt x="1169" y="722"/>
                  </a:lnTo>
                  <a:lnTo>
                    <a:pt x="1169" y="720"/>
                  </a:lnTo>
                  <a:lnTo>
                    <a:pt x="1169" y="720"/>
                  </a:lnTo>
                  <a:lnTo>
                    <a:pt x="1177" y="712"/>
                  </a:lnTo>
                  <a:lnTo>
                    <a:pt x="1177" y="712"/>
                  </a:lnTo>
                  <a:lnTo>
                    <a:pt x="1177" y="712"/>
                  </a:lnTo>
                  <a:lnTo>
                    <a:pt x="1177" y="712"/>
                  </a:lnTo>
                  <a:lnTo>
                    <a:pt x="1177" y="710"/>
                  </a:lnTo>
                  <a:lnTo>
                    <a:pt x="1177" y="710"/>
                  </a:lnTo>
                  <a:lnTo>
                    <a:pt x="1177" y="710"/>
                  </a:lnTo>
                  <a:lnTo>
                    <a:pt x="1177" y="708"/>
                  </a:lnTo>
                  <a:lnTo>
                    <a:pt x="1177" y="708"/>
                  </a:lnTo>
                  <a:lnTo>
                    <a:pt x="1177" y="708"/>
                  </a:lnTo>
                  <a:lnTo>
                    <a:pt x="1177" y="708"/>
                  </a:lnTo>
                  <a:lnTo>
                    <a:pt x="1177" y="708"/>
                  </a:lnTo>
                  <a:lnTo>
                    <a:pt x="1177" y="705"/>
                  </a:lnTo>
                  <a:lnTo>
                    <a:pt x="1177" y="705"/>
                  </a:lnTo>
                  <a:lnTo>
                    <a:pt x="1177" y="705"/>
                  </a:lnTo>
                  <a:lnTo>
                    <a:pt x="1177" y="705"/>
                  </a:lnTo>
                  <a:lnTo>
                    <a:pt x="1179" y="705"/>
                  </a:lnTo>
                  <a:lnTo>
                    <a:pt x="1181" y="705"/>
                  </a:lnTo>
                  <a:lnTo>
                    <a:pt x="1181" y="703"/>
                  </a:lnTo>
                  <a:lnTo>
                    <a:pt x="1181" y="701"/>
                  </a:lnTo>
                  <a:lnTo>
                    <a:pt x="1181" y="698"/>
                  </a:lnTo>
                  <a:lnTo>
                    <a:pt x="1181" y="696"/>
                  </a:lnTo>
                  <a:lnTo>
                    <a:pt x="1184" y="696"/>
                  </a:lnTo>
                  <a:lnTo>
                    <a:pt x="1181" y="696"/>
                  </a:lnTo>
                  <a:lnTo>
                    <a:pt x="1181" y="694"/>
                  </a:lnTo>
                  <a:lnTo>
                    <a:pt x="1179" y="696"/>
                  </a:lnTo>
                  <a:lnTo>
                    <a:pt x="1179" y="694"/>
                  </a:lnTo>
                  <a:lnTo>
                    <a:pt x="1179" y="694"/>
                  </a:lnTo>
                  <a:lnTo>
                    <a:pt x="1179" y="691"/>
                  </a:lnTo>
                  <a:lnTo>
                    <a:pt x="1179" y="689"/>
                  </a:lnTo>
                  <a:lnTo>
                    <a:pt x="1179" y="689"/>
                  </a:lnTo>
                  <a:lnTo>
                    <a:pt x="1179" y="689"/>
                  </a:lnTo>
                  <a:lnTo>
                    <a:pt x="1179" y="689"/>
                  </a:lnTo>
                  <a:lnTo>
                    <a:pt x="1179" y="689"/>
                  </a:lnTo>
                  <a:lnTo>
                    <a:pt x="1179" y="689"/>
                  </a:lnTo>
                  <a:lnTo>
                    <a:pt x="1179" y="689"/>
                  </a:lnTo>
                  <a:lnTo>
                    <a:pt x="1179" y="686"/>
                  </a:lnTo>
                  <a:lnTo>
                    <a:pt x="1179" y="686"/>
                  </a:lnTo>
                  <a:lnTo>
                    <a:pt x="1177" y="686"/>
                  </a:lnTo>
                  <a:lnTo>
                    <a:pt x="1177" y="686"/>
                  </a:lnTo>
                  <a:lnTo>
                    <a:pt x="1174" y="686"/>
                  </a:lnTo>
                  <a:close/>
                  <a:moveTo>
                    <a:pt x="1184" y="696"/>
                  </a:moveTo>
                  <a:lnTo>
                    <a:pt x="1184" y="696"/>
                  </a:lnTo>
                  <a:lnTo>
                    <a:pt x="1184" y="696"/>
                  </a:lnTo>
                  <a:lnTo>
                    <a:pt x="1184" y="696"/>
                  </a:lnTo>
                  <a:lnTo>
                    <a:pt x="1184" y="696"/>
                  </a:lnTo>
                  <a:lnTo>
                    <a:pt x="1184" y="696"/>
                  </a:lnTo>
                  <a:lnTo>
                    <a:pt x="1184" y="696"/>
                  </a:lnTo>
                  <a:close/>
                  <a:moveTo>
                    <a:pt x="1524" y="973"/>
                  </a:moveTo>
                  <a:lnTo>
                    <a:pt x="1522" y="973"/>
                  </a:lnTo>
                  <a:lnTo>
                    <a:pt x="1522" y="973"/>
                  </a:lnTo>
                  <a:lnTo>
                    <a:pt x="1522" y="973"/>
                  </a:lnTo>
                  <a:lnTo>
                    <a:pt x="1522" y="970"/>
                  </a:lnTo>
                  <a:lnTo>
                    <a:pt x="1522" y="970"/>
                  </a:lnTo>
                  <a:lnTo>
                    <a:pt x="1517" y="975"/>
                  </a:lnTo>
                  <a:lnTo>
                    <a:pt x="1517" y="975"/>
                  </a:lnTo>
                  <a:lnTo>
                    <a:pt x="1517" y="975"/>
                  </a:lnTo>
                  <a:lnTo>
                    <a:pt x="1520" y="978"/>
                  </a:lnTo>
                  <a:lnTo>
                    <a:pt x="1520" y="978"/>
                  </a:lnTo>
                  <a:lnTo>
                    <a:pt x="1520" y="978"/>
                  </a:lnTo>
                  <a:lnTo>
                    <a:pt x="1520" y="980"/>
                  </a:lnTo>
                  <a:lnTo>
                    <a:pt x="1522" y="982"/>
                  </a:lnTo>
                  <a:lnTo>
                    <a:pt x="1522" y="985"/>
                  </a:lnTo>
                  <a:lnTo>
                    <a:pt x="1522" y="985"/>
                  </a:lnTo>
                  <a:lnTo>
                    <a:pt x="1522" y="987"/>
                  </a:lnTo>
                  <a:lnTo>
                    <a:pt x="1520" y="987"/>
                  </a:lnTo>
                  <a:lnTo>
                    <a:pt x="1520" y="987"/>
                  </a:lnTo>
                  <a:lnTo>
                    <a:pt x="1520" y="987"/>
                  </a:lnTo>
                  <a:lnTo>
                    <a:pt x="1520" y="985"/>
                  </a:lnTo>
                  <a:lnTo>
                    <a:pt x="1517" y="987"/>
                  </a:lnTo>
                  <a:lnTo>
                    <a:pt x="1517" y="987"/>
                  </a:lnTo>
                  <a:lnTo>
                    <a:pt x="1517" y="987"/>
                  </a:lnTo>
                  <a:lnTo>
                    <a:pt x="1517" y="987"/>
                  </a:lnTo>
                  <a:lnTo>
                    <a:pt x="1517" y="987"/>
                  </a:lnTo>
                  <a:lnTo>
                    <a:pt x="1520" y="989"/>
                  </a:lnTo>
                  <a:lnTo>
                    <a:pt x="1520" y="992"/>
                  </a:lnTo>
                  <a:lnTo>
                    <a:pt x="1522" y="992"/>
                  </a:lnTo>
                  <a:lnTo>
                    <a:pt x="1522" y="992"/>
                  </a:lnTo>
                  <a:lnTo>
                    <a:pt x="1522" y="992"/>
                  </a:lnTo>
                  <a:lnTo>
                    <a:pt x="1522" y="992"/>
                  </a:lnTo>
                  <a:lnTo>
                    <a:pt x="1524" y="992"/>
                  </a:lnTo>
                  <a:lnTo>
                    <a:pt x="1524" y="994"/>
                  </a:lnTo>
                  <a:lnTo>
                    <a:pt x="1524" y="994"/>
                  </a:lnTo>
                  <a:lnTo>
                    <a:pt x="1524" y="994"/>
                  </a:lnTo>
                  <a:lnTo>
                    <a:pt x="1524" y="997"/>
                  </a:lnTo>
                  <a:lnTo>
                    <a:pt x="1527" y="994"/>
                  </a:lnTo>
                  <a:lnTo>
                    <a:pt x="1529" y="994"/>
                  </a:lnTo>
                  <a:lnTo>
                    <a:pt x="1529" y="994"/>
                  </a:lnTo>
                  <a:lnTo>
                    <a:pt x="1529" y="992"/>
                  </a:lnTo>
                  <a:lnTo>
                    <a:pt x="1529" y="992"/>
                  </a:lnTo>
                  <a:lnTo>
                    <a:pt x="1529" y="989"/>
                  </a:lnTo>
                  <a:lnTo>
                    <a:pt x="1534" y="982"/>
                  </a:lnTo>
                  <a:lnTo>
                    <a:pt x="1539" y="980"/>
                  </a:lnTo>
                  <a:lnTo>
                    <a:pt x="1541" y="980"/>
                  </a:lnTo>
                  <a:lnTo>
                    <a:pt x="1541" y="978"/>
                  </a:lnTo>
                  <a:lnTo>
                    <a:pt x="1539" y="975"/>
                  </a:lnTo>
                  <a:lnTo>
                    <a:pt x="1539" y="975"/>
                  </a:lnTo>
                  <a:lnTo>
                    <a:pt x="1539" y="973"/>
                  </a:lnTo>
                  <a:lnTo>
                    <a:pt x="1539" y="970"/>
                  </a:lnTo>
                  <a:lnTo>
                    <a:pt x="1536" y="970"/>
                  </a:lnTo>
                  <a:lnTo>
                    <a:pt x="1534" y="973"/>
                  </a:lnTo>
                  <a:lnTo>
                    <a:pt x="1524" y="973"/>
                  </a:lnTo>
                  <a:close/>
                  <a:moveTo>
                    <a:pt x="975" y="1224"/>
                  </a:moveTo>
                  <a:lnTo>
                    <a:pt x="975" y="1224"/>
                  </a:lnTo>
                  <a:lnTo>
                    <a:pt x="975" y="1221"/>
                  </a:lnTo>
                  <a:lnTo>
                    <a:pt x="973" y="1224"/>
                  </a:lnTo>
                  <a:lnTo>
                    <a:pt x="973" y="1224"/>
                  </a:lnTo>
                  <a:lnTo>
                    <a:pt x="973" y="1224"/>
                  </a:lnTo>
                  <a:lnTo>
                    <a:pt x="973" y="1224"/>
                  </a:lnTo>
                  <a:lnTo>
                    <a:pt x="973" y="1224"/>
                  </a:lnTo>
                  <a:lnTo>
                    <a:pt x="973" y="1226"/>
                  </a:lnTo>
                  <a:lnTo>
                    <a:pt x="973" y="1226"/>
                  </a:lnTo>
                  <a:lnTo>
                    <a:pt x="973" y="1229"/>
                  </a:lnTo>
                  <a:lnTo>
                    <a:pt x="971" y="1226"/>
                  </a:lnTo>
                  <a:lnTo>
                    <a:pt x="971" y="1229"/>
                  </a:lnTo>
                  <a:lnTo>
                    <a:pt x="968" y="1229"/>
                  </a:lnTo>
                  <a:lnTo>
                    <a:pt x="966" y="1231"/>
                  </a:lnTo>
                  <a:lnTo>
                    <a:pt x="966" y="1231"/>
                  </a:lnTo>
                  <a:lnTo>
                    <a:pt x="968" y="1233"/>
                  </a:lnTo>
                  <a:lnTo>
                    <a:pt x="968" y="1233"/>
                  </a:lnTo>
                  <a:lnTo>
                    <a:pt x="968" y="1236"/>
                  </a:lnTo>
                  <a:lnTo>
                    <a:pt x="971" y="1236"/>
                  </a:lnTo>
                  <a:lnTo>
                    <a:pt x="971" y="1236"/>
                  </a:lnTo>
                  <a:lnTo>
                    <a:pt x="973" y="1236"/>
                  </a:lnTo>
                  <a:lnTo>
                    <a:pt x="973" y="1236"/>
                  </a:lnTo>
                  <a:lnTo>
                    <a:pt x="973" y="1236"/>
                  </a:lnTo>
                  <a:lnTo>
                    <a:pt x="975" y="1233"/>
                  </a:lnTo>
                  <a:lnTo>
                    <a:pt x="975" y="1233"/>
                  </a:lnTo>
                  <a:lnTo>
                    <a:pt x="975" y="1231"/>
                  </a:lnTo>
                  <a:lnTo>
                    <a:pt x="973" y="1231"/>
                  </a:lnTo>
                  <a:lnTo>
                    <a:pt x="973" y="1229"/>
                  </a:lnTo>
                  <a:lnTo>
                    <a:pt x="973" y="1229"/>
                  </a:lnTo>
                  <a:lnTo>
                    <a:pt x="973" y="1226"/>
                  </a:lnTo>
                  <a:lnTo>
                    <a:pt x="975" y="1226"/>
                  </a:lnTo>
                  <a:lnTo>
                    <a:pt x="973" y="1224"/>
                  </a:lnTo>
                  <a:lnTo>
                    <a:pt x="975" y="1224"/>
                  </a:lnTo>
                  <a:lnTo>
                    <a:pt x="975" y="1224"/>
                  </a:lnTo>
                  <a:close/>
                  <a:moveTo>
                    <a:pt x="1463" y="952"/>
                  </a:moveTo>
                  <a:lnTo>
                    <a:pt x="1463" y="954"/>
                  </a:lnTo>
                  <a:lnTo>
                    <a:pt x="1463" y="954"/>
                  </a:lnTo>
                  <a:lnTo>
                    <a:pt x="1465" y="954"/>
                  </a:lnTo>
                  <a:lnTo>
                    <a:pt x="1468" y="956"/>
                  </a:lnTo>
                  <a:lnTo>
                    <a:pt x="1468" y="956"/>
                  </a:lnTo>
                  <a:lnTo>
                    <a:pt x="1468" y="959"/>
                  </a:lnTo>
                  <a:lnTo>
                    <a:pt x="1470" y="959"/>
                  </a:lnTo>
                  <a:lnTo>
                    <a:pt x="1470" y="959"/>
                  </a:lnTo>
                  <a:lnTo>
                    <a:pt x="1472" y="963"/>
                  </a:lnTo>
                  <a:lnTo>
                    <a:pt x="1475" y="963"/>
                  </a:lnTo>
                  <a:lnTo>
                    <a:pt x="1477" y="963"/>
                  </a:lnTo>
                  <a:lnTo>
                    <a:pt x="1479" y="963"/>
                  </a:lnTo>
                  <a:lnTo>
                    <a:pt x="1479" y="966"/>
                  </a:lnTo>
                  <a:lnTo>
                    <a:pt x="1479" y="966"/>
                  </a:lnTo>
                  <a:lnTo>
                    <a:pt x="1479" y="966"/>
                  </a:lnTo>
                  <a:lnTo>
                    <a:pt x="1479" y="966"/>
                  </a:lnTo>
                  <a:lnTo>
                    <a:pt x="1479" y="966"/>
                  </a:lnTo>
                  <a:lnTo>
                    <a:pt x="1482" y="966"/>
                  </a:lnTo>
                  <a:lnTo>
                    <a:pt x="1482" y="966"/>
                  </a:lnTo>
                  <a:lnTo>
                    <a:pt x="1482" y="966"/>
                  </a:lnTo>
                  <a:lnTo>
                    <a:pt x="1482" y="963"/>
                  </a:lnTo>
                  <a:lnTo>
                    <a:pt x="1482" y="963"/>
                  </a:lnTo>
                  <a:lnTo>
                    <a:pt x="1482" y="963"/>
                  </a:lnTo>
                  <a:lnTo>
                    <a:pt x="1479" y="963"/>
                  </a:lnTo>
                  <a:lnTo>
                    <a:pt x="1479" y="963"/>
                  </a:lnTo>
                  <a:lnTo>
                    <a:pt x="1479" y="963"/>
                  </a:lnTo>
                  <a:lnTo>
                    <a:pt x="1479" y="961"/>
                  </a:lnTo>
                  <a:lnTo>
                    <a:pt x="1479" y="961"/>
                  </a:lnTo>
                  <a:lnTo>
                    <a:pt x="1479" y="961"/>
                  </a:lnTo>
                  <a:lnTo>
                    <a:pt x="1479" y="961"/>
                  </a:lnTo>
                  <a:lnTo>
                    <a:pt x="1479" y="961"/>
                  </a:lnTo>
                  <a:lnTo>
                    <a:pt x="1477" y="959"/>
                  </a:lnTo>
                  <a:lnTo>
                    <a:pt x="1477" y="959"/>
                  </a:lnTo>
                  <a:lnTo>
                    <a:pt x="1477" y="956"/>
                  </a:lnTo>
                  <a:lnTo>
                    <a:pt x="1477" y="956"/>
                  </a:lnTo>
                  <a:lnTo>
                    <a:pt x="1477" y="954"/>
                  </a:lnTo>
                  <a:lnTo>
                    <a:pt x="1479" y="954"/>
                  </a:lnTo>
                  <a:lnTo>
                    <a:pt x="1482" y="952"/>
                  </a:lnTo>
                  <a:lnTo>
                    <a:pt x="1479" y="952"/>
                  </a:lnTo>
                  <a:lnTo>
                    <a:pt x="1477" y="952"/>
                  </a:lnTo>
                  <a:lnTo>
                    <a:pt x="1477" y="952"/>
                  </a:lnTo>
                  <a:lnTo>
                    <a:pt x="1477" y="949"/>
                  </a:lnTo>
                  <a:lnTo>
                    <a:pt x="1475" y="949"/>
                  </a:lnTo>
                  <a:lnTo>
                    <a:pt x="1475" y="949"/>
                  </a:lnTo>
                  <a:lnTo>
                    <a:pt x="1475" y="947"/>
                  </a:lnTo>
                  <a:lnTo>
                    <a:pt x="1472" y="947"/>
                  </a:lnTo>
                  <a:lnTo>
                    <a:pt x="1472" y="949"/>
                  </a:lnTo>
                  <a:lnTo>
                    <a:pt x="1472" y="949"/>
                  </a:lnTo>
                  <a:lnTo>
                    <a:pt x="1472" y="952"/>
                  </a:lnTo>
                  <a:lnTo>
                    <a:pt x="1472" y="954"/>
                  </a:lnTo>
                  <a:lnTo>
                    <a:pt x="1472" y="954"/>
                  </a:lnTo>
                  <a:lnTo>
                    <a:pt x="1472" y="956"/>
                  </a:lnTo>
                  <a:lnTo>
                    <a:pt x="1472" y="956"/>
                  </a:lnTo>
                  <a:lnTo>
                    <a:pt x="1472" y="959"/>
                  </a:lnTo>
                  <a:lnTo>
                    <a:pt x="1472" y="959"/>
                  </a:lnTo>
                  <a:lnTo>
                    <a:pt x="1472" y="956"/>
                  </a:lnTo>
                  <a:lnTo>
                    <a:pt x="1470" y="956"/>
                  </a:lnTo>
                  <a:lnTo>
                    <a:pt x="1470" y="954"/>
                  </a:lnTo>
                  <a:lnTo>
                    <a:pt x="1472" y="952"/>
                  </a:lnTo>
                  <a:lnTo>
                    <a:pt x="1470" y="952"/>
                  </a:lnTo>
                  <a:lnTo>
                    <a:pt x="1470" y="952"/>
                  </a:lnTo>
                  <a:lnTo>
                    <a:pt x="1470" y="949"/>
                  </a:lnTo>
                  <a:lnTo>
                    <a:pt x="1470" y="947"/>
                  </a:lnTo>
                  <a:lnTo>
                    <a:pt x="1470" y="947"/>
                  </a:lnTo>
                  <a:lnTo>
                    <a:pt x="1468" y="947"/>
                  </a:lnTo>
                  <a:lnTo>
                    <a:pt x="1465" y="944"/>
                  </a:lnTo>
                  <a:lnTo>
                    <a:pt x="1463" y="952"/>
                  </a:lnTo>
                  <a:lnTo>
                    <a:pt x="1463" y="952"/>
                  </a:lnTo>
                  <a:lnTo>
                    <a:pt x="1463" y="952"/>
                  </a:lnTo>
                  <a:lnTo>
                    <a:pt x="1463" y="952"/>
                  </a:lnTo>
                  <a:close/>
                  <a:moveTo>
                    <a:pt x="701" y="1323"/>
                  </a:moveTo>
                  <a:lnTo>
                    <a:pt x="701" y="1321"/>
                  </a:lnTo>
                  <a:lnTo>
                    <a:pt x="703" y="1321"/>
                  </a:lnTo>
                  <a:lnTo>
                    <a:pt x="703" y="1316"/>
                  </a:lnTo>
                  <a:lnTo>
                    <a:pt x="703" y="1314"/>
                  </a:lnTo>
                  <a:lnTo>
                    <a:pt x="703" y="1314"/>
                  </a:lnTo>
                  <a:lnTo>
                    <a:pt x="703" y="1311"/>
                  </a:lnTo>
                  <a:lnTo>
                    <a:pt x="701" y="1311"/>
                  </a:lnTo>
                  <a:lnTo>
                    <a:pt x="701" y="1309"/>
                  </a:lnTo>
                  <a:lnTo>
                    <a:pt x="701" y="1309"/>
                  </a:lnTo>
                  <a:lnTo>
                    <a:pt x="701" y="1307"/>
                  </a:lnTo>
                  <a:lnTo>
                    <a:pt x="701" y="1307"/>
                  </a:lnTo>
                  <a:lnTo>
                    <a:pt x="699" y="1307"/>
                  </a:lnTo>
                  <a:lnTo>
                    <a:pt x="699" y="1304"/>
                  </a:lnTo>
                  <a:lnTo>
                    <a:pt x="699" y="1304"/>
                  </a:lnTo>
                  <a:lnTo>
                    <a:pt x="699" y="1304"/>
                  </a:lnTo>
                  <a:lnTo>
                    <a:pt x="699" y="1304"/>
                  </a:lnTo>
                  <a:lnTo>
                    <a:pt x="696" y="1304"/>
                  </a:lnTo>
                  <a:lnTo>
                    <a:pt x="696" y="1307"/>
                  </a:lnTo>
                  <a:lnTo>
                    <a:pt x="696" y="1307"/>
                  </a:lnTo>
                  <a:lnTo>
                    <a:pt x="696" y="1307"/>
                  </a:lnTo>
                  <a:lnTo>
                    <a:pt x="694" y="1309"/>
                  </a:lnTo>
                  <a:lnTo>
                    <a:pt x="694" y="1309"/>
                  </a:lnTo>
                  <a:lnTo>
                    <a:pt x="694" y="1311"/>
                  </a:lnTo>
                  <a:lnTo>
                    <a:pt x="694" y="1311"/>
                  </a:lnTo>
                  <a:lnTo>
                    <a:pt x="694" y="1314"/>
                  </a:lnTo>
                  <a:lnTo>
                    <a:pt x="694" y="1316"/>
                  </a:lnTo>
                  <a:lnTo>
                    <a:pt x="696" y="1318"/>
                  </a:lnTo>
                  <a:lnTo>
                    <a:pt x="696" y="1318"/>
                  </a:lnTo>
                  <a:lnTo>
                    <a:pt x="701" y="1321"/>
                  </a:lnTo>
                  <a:lnTo>
                    <a:pt x="701" y="1323"/>
                  </a:lnTo>
                  <a:close/>
                  <a:moveTo>
                    <a:pt x="1001" y="542"/>
                  </a:moveTo>
                  <a:lnTo>
                    <a:pt x="1004" y="544"/>
                  </a:lnTo>
                  <a:lnTo>
                    <a:pt x="1004" y="542"/>
                  </a:lnTo>
                  <a:lnTo>
                    <a:pt x="1009" y="540"/>
                  </a:lnTo>
                  <a:lnTo>
                    <a:pt x="1009" y="540"/>
                  </a:lnTo>
                  <a:lnTo>
                    <a:pt x="1009" y="537"/>
                  </a:lnTo>
                  <a:lnTo>
                    <a:pt x="1006" y="537"/>
                  </a:lnTo>
                  <a:lnTo>
                    <a:pt x="1006" y="537"/>
                  </a:lnTo>
                  <a:lnTo>
                    <a:pt x="1006" y="537"/>
                  </a:lnTo>
                  <a:lnTo>
                    <a:pt x="1006" y="535"/>
                  </a:lnTo>
                  <a:lnTo>
                    <a:pt x="1004" y="533"/>
                  </a:lnTo>
                  <a:lnTo>
                    <a:pt x="1004" y="533"/>
                  </a:lnTo>
                  <a:lnTo>
                    <a:pt x="997" y="533"/>
                  </a:lnTo>
                  <a:lnTo>
                    <a:pt x="997" y="533"/>
                  </a:lnTo>
                  <a:lnTo>
                    <a:pt x="997" y="535"/>
                  </a:lnTo>
                  <a:lnTo>
                    <a:pt x="994" y="535"/>
                  </a:lnTo>
                  <a:lnTo>
                    <a:pt x="994" y="537"/>
                  </a:lnTo>
                  <a:lnTo>
                    <a:pt x="994" y="537"/>
                  </a:lnTo>
                  <a:lnTo>
                    <a:pt x="994" y="537"/>
                  </a:lnTo>
                  <a:lnTo>
                    <a:pt x="994" y="537"/>
                  </a:lnTo>
                  <a:lnTo>
                    <a:pt x="999" y="537"/>
                  </a:lnTo>
                  <a:lnTo>
                    <a:pt x="1001" y="540"/>
                  </a:lnTo>
                  <a:lnTo>
                    <a:pt x="1001" y="540"/>
                  </a:lnTo>
                  <a:lnTo>
                    <a:pt x="1001" y="540"/>
                  </a:lnTo>
                  <a:lnTo>
                    <a:pt x="1001" y="540"/>
                  </a:lnTo>
                  <a:lnTo>
                    <a:pt x="1001" y="542"/>
                  </a:lnTo>
                  <a:lnTo>
                    <a:pt x="1001" y="542"/>
                  </a:lnTo>
                  <a:close/>
                  <a:moveTo>
                    <a:pt x="1155" y="381"/>
                  </a:moveTo>
                  <a:lnTo>
                    <a:pt x="1155" y="381"/>
                  </a:lnTo>
                  <a:lnTo>
                    <a:pt x="1155" y="381"/>
                  </a:lnTo>
                  <a:lnTo>
                    <a:pt x="1155" y="383"/>
                  </a:lnTo>
                  <a:lnTo>
                    <a:pt x="1155" y="383"/>
                  </a:lnTo>
                  <a:lnTo>
                    <a:pt x="1165" y="383"/>
                  </a:lnTo>
                  <a:lnTo>
                    <a:pt x="1165" y="381"/>
                  </a:lnTo>
                  <a:lnTo>
                    <a:pt x="1165" y="381"/>
                  </a:lnTo>
                  <a:lnTo>
                    <a:pt x="1165" y="379"/>
                  </a:lnTo>
                  <a:lnTo>
                    <a:pt x="1162" y="376"/>
                  </a:lnTo>
                  <a:lnTo>
                    <a:pt x="1158" y="379"/>
                  </a:lnTo>
                  <a:lnTo>
                    <a:pt x="1155" y="376"/>
                  </a:lnTo>
                  <a:lnTo>
                    <a:pt x="1155" y="376"/>
                  </a:lnTo>
                  <a:lnTo>
                    <a:pt x="1155" y="379"/>
                  </a:lnTo>
                  <a:lnTo>
                    <a:pt x="1155" y="379"/>
                  </a:lnTo>
                  <a:lnTo>
                    <a:pt x="1155" y="379"/>
                  </a:lnTo>
                  <a:lnTo>
                    <a:pt x="1155" y="381"/>
                  </a:lnTo>
                  <a:lnTo>
                    <a:pt x="1155" y="381"/>
                  </a:lnTo>
                  <a:lnTo>
                    <a:pt x="1155" y="381"/>
                  </a:lnTo>
                  <a:close/>
                  <a:moveTo>
                    <a:pt x="1068" y="620"/>
                  </a:moveTo>
                  <a:lnTo>
                    <a:pt x="1068" y="620"/>
                  </a:lnTo>
                  <a:lnTo>
                    <a:pt x="1068" y="620"/>
                  </a:lnTo>
                  <a:lnTo>
                    <a:pt x="1068" y="620"/>
                  </a:lnTo>
                  <a:close/>
                  <a:moveTo>
                    <a:pt x="1136" y="471"/>
                  </a:moveTo>
                  <a:lnTo>
                    <a:pt x="1136" y="471"/>
                  </a:lnTo>
                  <a:lnTo>
                    <a:pt x="1134" y="471"/>
                  </a:lnTo>
                  <a:lnTo>
                    <a:pt x="1132" y="473"/>
                  </a:lnTo>
                  <a:lnTo>
                    <a:pt x="1132" y="476"/>
                  </a:lnTo>
                  <a:lnTo>
                    <a:pt x="1132" y="476"/>
                  </a:lnTo>
                  <a:lnTo>
                    <a:pt x="1134" y="478"/>
                  </a:lnTo>
                  <a:lnTo>
                    <a:pt x="1134" y="478"/>
                  </a:lnTo>
                  <a:lnTo>
                    <a:pt x="1136" y="476"/>
                  </a:lnTo>
                  <a:lnTo>
                    <a:pt x="1136" y="476"/>
                  </a:lnTo>
                  <a:lnTo>
                    <a:pt x="1139" y="473"/>
                  </a:lnTo>
                  <a:lnTo>
                    <a:pt x="1139" y="473"/>
                  </a:lnTo>
                  <a:lnTo>
                    <a:pt x="1136" y="473"/>
                  </a:lnTo>
                  <a:lnTo>
                    <a:pt x="1136" y="471"/>
                  </a:lnTo>
                  <a:lnTo>
                    <a:pt x="1136" y="471"/>
                  </a:lnTo>
                  <a:lnTo>
                    <a:pt x="1136" y="471"/>
                  </a:lnTo>
                  <a:close/>
                  <a:moveTo>
                    <a:pt x="815" y="206"/>
                  </a:moveTo>
                  <a:lnTo>
                    <a:pt x="815" y="208"/>
                  </a:lnTo>
                  <a:lnTo>
                    <a:pt x="815" y="206"/>
                  </a:lnTo>
                  <a:lnTo>
                    <a:pt x="815" y="208"/>
                  </a:lnTo>
                  <a:lnTo>
                    <a:pt x="815" y="208"/>
                  </a:lnTo>
                  <a:lnTo>
                    <a:pt x="815" y="211"/>
                  </a:lnTo>
                  <a:lnTo>
                    <a:pt x="815" y="208"/>
                  </a:lnTo>
                  <a:lnTo>
                    <a:pt x="817" y="211"/>
                  </a:lnTo>
                  <a:lnTo>
                    <a:pt x="822" y="211"/>
                  </a:lnTo>
                  <a:lnTo>
                    <a:pt x="822" y="211"/>
                  </a:lnTo>
                  <a:lnTo>
                    <a:pt x="822" y="215"/>
                  </a:lnTo>
                  <a:lnTo>
                    <a:pt x="822" y="215"/>
                  </a:lnTo>
                  <a:lnTo>
                    <a:pt x="822" y="215"/>
                  </a:lnTo>
                  <a:lnTo>
                    <a:pt x="822" y="215"/>
                  </a:lnTo>
                  <a:lnTo>
                    <a:pt x="826" y="213"/>
                  </a:lnTo>
                  <a:lnTo>
                    <a:pt x="826" y="213"/>
                  </a:lnTo>
                  <a:lnTo>
                    <a:pt x="826" y="215"/>
                  </a:lnTo>
                  <a:lnTo>
                    <a:pt x="826" y="215"/>
                  </a:lnTo>
                  <a:lnTo>
                    <a:pt x="826" y="215"/>
                  </a:lnTo>
                  <a:lnTo>
                    <a:pt x="826" y="213"/>
                  </a:lnTo>
                  <a:lnTo>
                    <a:pt x="826" y="213"/>
                  </a:lnTo>
                  <a:lnTo>
                    <a:pt x="829" y="213"/>
                  </a:lnTo>
                  <a:lnTo>
                    <a:pt x="829" y="213"/>
                  </a:lnTo>
                  <a:lnTo>
                    <a:pt x="826" y="211"/>
                  </a:lnTo>
                  <a:lnTo>
                    <a:pt x="826" y="208"/>
                  </a:lnTo>
                  <a:lnTo>
                    <a:pt x="826" y="208"/>
                  </a:lnTo>
                  <a:lnTo>
                    <a:pt x="826" y="208"/>
                  </a:lnTo>
                  <a:lnTo>
                    <a:pt x="829" y="206"/>
                  </a:lnTo>
                  <a:lnTo>
                    <a:pt x="829" y="206"/>
                  </a:lnTo>
                  <a:lnTo>
                    <a:pt x="829" y="206"/>
                  </a:lnTo>
                  <a:lnTo>
                    <a:pt x="829" y="204"/>
                  </a:lnTo>
                  <a:lnTo>
                    <a:pt x="831" y="204"/>
                  </a:lnTo>
                  <a:lnTo>
                    <a:pt x="833" y="204"/>
                  </a:lnTo>
                  <a:lnTo>
                    <a:pt x="833" y="204"/>
                  </a:lnTo>
                  <a:lnTo>
                    <a:pt x="836" y="204"/>
                  </a:lnTo>
                  <a:lnTo>
                    <a:pt x="836" y="204"/>
                  </a:lnTo>
                  <a:lnTo>
                    <a:pt x="836" y="204"/>
                  </a:lnTo>
                  <a:lnTo>
                    <a:pt x="836" y="201"/>
                  </a:lnTo>
                  <a:lnTo>
                    <a:pt x="833" y="201"/>
                  </a:lnTo>
                  <a:lnTo>
                    <a:pt x="836" y="199"/>
                  </a:lnTo>
                  <a:lnTo>
                    <a:pt x="836" y="199"/>
                  </a:lnTo>
                  <a:lnTo>
                    <a:pt x="836" y="201"/>
                  </a:lnTo>
                  <a:lnTo>
                    <a:pt x="838" y="204"/>
                  </a:lnTo>
                  <a:lnTo>
                    <a:pt x="838" y="204"/>
                  </a:lnTo>
                  <a:lnTo>
                    <a:pt x="838" y="204"/>
                  </a:lnTo>
                  <a:lnTo>
                    <a:pt x="841" y="204"/>
                  </a:lnTo>
                  <a:lnTo>
                    <a:pt x="841" y="204"/>
                  </a:lnTo>
                  <a:lnTo>
                    <a:pt x="838" y="204"/>
                  </a:lnTo>
                  <a:lnTo>
                    <a:pt x="838" y="204"/>
                  </a:lnTo>
                  <a:lnTo>
                    <a:pt x="838" y="206"/>
                  </a:lnTo>
                  <a:lnTo>
                    <a:pt x="843" y="204"/>
                  </a:lnTo>
                  <a:lnTo>
                    <a:pt x="845" y="204"/>
                  </a:lnTo>
                  <a:lnTo>
                    <a:pt x="845" y="206"/>
                  </a:lnTo>
                  <a:lnTo>
                    <a:pt x="843" y="208"/>
                  </a:lnTo>
                  <a:lnTo>
                    <a:pt x="843" y="208"/>
                  </a:lnTo>
                  <a:lnTo>
                    <a:pt x="843" y="211"/>
                  </a:lnTo>
                  <a:lnTo>
                    <a:pt x="843" y="211"/>
                  </a:lnTo>
                  <a:lnTo>
                    <a:pt x="841" y="211"/>
                  </a:lnTo>
                  <a:lnTo>
                    <a:pt x="841" y="211"/>
                  </a:lnTo>
                  <a:lnTo>
                    <a:pt x="831" y="220"/>
                  </a:lnTo>
                  <a:lnTo>
                    <a:pt x="831" y="222"/>
                  </a:lnTo>
                  <a:lnTo>
                    <a:pt x="838" y="225"/>
                  </a:lnTo>
                  <a:lnTo>
                    <a:pt x="836" y="227"/>
                  </a:lnTo>
                  <a:lnTo>
                    <a:pt x="838" y="227"/>
                  </a:lnTo>
                  <a:lnTo>
                    <a:pt x="838" y="227"/>
                  </a:lnTo>
                  <a:lnTo>
                    <a:pt x="841" y="227"/>
                  </a:lnTo>
                  <a:lnTo>
                    <a:pt x="841" y="225"/>
                  </a:lnTo>
                  <a:lnTo>
                    <a:pt x="845" y="220"/>
                  </a:lnTo>
                  <a:lnTo>
                    <a:pt x="850" y="215"/>
                  </a:lnTo>
                  <a:lnTo>
                    <a:pt x="852" y="215"/>
                  </a:lnTo>
                  <a:lnTo>
                    <a:pt x="855" y="211"/>
                  </a:lnTo>
                  <a:lnTo>
                    <a:pt x="859" y="208"/>
                  </a:lnTo>
                  <a:lnTo>
                    <a:pt x="862" y="208"/>
                  </a:lnTo>
                  <a:lnTo>
                    <a:pt x="862" y="206"/>
                  </a:lnTo>
                  <a:lnTo>
                    <a:pt x="864" y="206"/>
                  </a:lnTo>
                  <a:lnTo>
                    <a:pt x="864" y="206"/>
                  </a:lnTo>
                  <a:lnTo>
                    <a:pt x="867" y="206"/>
                  </a:lnTo>
                  <a:lnTo>
                    <a:pt x="867" y="206"/>
                  </a:lnTo>
                  <a:lnTo>
                    <a:pt x="867" y="208"/>
                  </a:lnTo>
                  <a:lnTo>
                    <a:pt x="869" y="206"/>
                  </a:lnTo>
                  <a:lnTo>
                    <a:pt x="878" y="208"/>
                  </a:lnTo>
                  <a:lnTo>
                    <a:pt x="881" y="208"/>
                  </a:lnTo>
                  <a:lnTo>
                    <a:pt x="881" y="211"/>
                  </a:lnTo>
                  <a:lnTo>
                    <a:pt x="881" y="211"/>
                  </a:lnTo>
                  <a:lnTo>
                    <a:pt x="881" y="211"/>
                  </a:lnTo>
                  <a:lnTo>
                    <a:pt x="881" y="211"/>
                  </a:lnTo>
                  <a:lnTo>
                    <a:pt x="881" y="211"/>
                  </a:lnTo>
                  <a:lnTo>
                    <a:pt x="876" y="208"/>
                  </a:lnTo>
                  <a:lnTo>
                    <a:pt x="874" y="211"/>
                  </a:lnTo>
                  <a:lnTo>
                    <a:pt x="874" y="208"/>
                  </a:lnTo>
                  <a:lnTo>
                    <a:pt x="871" y="211"/>
                  </a:lnTo>
                  <a:lnTo>
                    <a:pt x="871" y="211"/>
                  </a:lnTo>
                  <a:lnTo>
                    <a:pt x="869" y="211"/>
                  </a:lnTo>
                  <a:lnTo>
                    <a:pt x="869" y="208"/>
                  </a:lnTo>
                  <a:lnTo>
                    <a:pt x="869" y="208"/>
                  </a:lnTo>
                  <a:lnTo>
                    <a:pt x="869" y="208"/>
                  </a:lnTo>
                  <a:lnTo>
                    <a:pt x="871" y="208"/>
                  </a:lnTo>
                  <a:lnTo>
                    <a:pt x="871" y="208"/>
                  </a:lnTo>
                  <a:lnTo>
                    <a:pt x="864" y="211"/>
                  </a:lnTo>
                  <a:lnTo>
                    <a:pt x="862" y="211"/>
                  </a:lnTo>
                  <a:lnTo>
                    <a:pt x="857" y="213"/>
                  </a:lnTo>
                  <a:lnTo>
                    <a:pt x="857" y="215"/>
                  </a:lnTo>
                  <a:lnTo>
                    <a:pt x="857" y="215"/>
                  </a:lnTo>
                  <a:lnTo>
                    <a:pt x="857" y="215"/>
                  </a:lnTo>
                  <a:lnTo>
                    <a:pt x="859" y="218"/>
                  </a:lnTo>
                  <a:lnTo>
                    <a:pt x="859" y="218"/>
                  </a:lnTo>
                  <a:lnTo>
                    <a:pt x="859" y="218"/>
                  </a:lnTo>
                  <a:lnTo>
                    <a:pt x="859" y="218"/>
                  </a:lnTo>
                  <a:lnTo>
                    <a:pt x="857" y="218"/>
                  </a:lnTo>
                  <a:lnTo>
                    <a:pt x="855" y="222"/>
                  </a:lnTo>
                  <a:lnTo>
                    <a:pt x="852" y="222"/>
                  </a:lnTo>
                  <a:lnTo>
                    <a:pt x="850" y="227"/>
                  </a:lnTo>
                  <a:lnTo>
                    <a:pt x="845" y="230"/>
                  </a:lnTo>
                  <a:lnTo>
                    <a:pt x="845" y="230"/>
                  </a:lnTo>
                  <a:lnTo>
                    <a:pt x="848" y="232"/>
                  </a:lnTo>
                  <a:lnTo>
                    <a:pt x="852" y="234"/>
                  </a:lnTo>
                  <a:lnTo>
                    <a:pt x="855" y="237"/>
                  </a:lnTo>
                  <a:lnTo>
                    <a:pt x="859" y="234"/>
                  </a:lnTo>
                  <a:lnTo>
                    <a:pt x="862" y="234"/>
                  </a:lnTo>
                  <a:lnTo>
                    <a:pt x="852" y="239"/>
                  </a:lnTo>
                  <a:lnTo>
                    <a:pt x="852" y="239"/>
                  </a:lnTo>
                  <a:lnTo>
                    <a:pt x="850" y="237"/>
                  </a:lnTo>
                  <a:lnTo>
                    <a:pt x="848" y="237"/>
                  </a:lnTo>
                  <a:lnTo>
                    <a:pt x="848" y="239"/>
                  </a:lnTo>
                  <a:lnTo>
                    <a:pt x="848" y="237"/>
                  </a:lnTo>
                  <a:lnTo>
                    <a:pt x="848" y="237"/>
                  </a:lnTo>
                  <a:lnTo>
                    <a:pt x="843" y="244"/>
                  </a:lnTo>
                  <a:lnTo>
                    <a:pt x="843" y="244"/>
                  </a:lnTo>
                  <a:lnTo>
                    <a:pt x="843" y="244"/>
                  </a:lnTo>
                  <a:lnTo>
                    <a:pt x="843" y="246"/>
                  </a:lnTo>
                  <a:lnTo>
                    <a:pt x="843" y="246"/>
                  </a:lnTo>
                  <a:lnTo>
                    <a:pt x="845" y="249"/>
                  </a:lnTo>
                  <a:lnTo>
                    <a:pt x="845" y="251"/>
                  </a:lnTo>
                  <a:lnTo>
                    <a:pt x="848" y="253"/>
                  </a:lnTo>
                  <a:lnTo>
                    <a:pt x="848" y="256"/>
                  </a:lnTo>
                  <a:lnTo>
                    <a:pt x="850" y="256"/>
                  </a:lnTo>
                  <a:lnTo>
                    <a:pt x="850" y="256"/>
                  </a:lnTo>
                  <a:lnTo>
                    <a:pt x="852" y="258"/>
                  </a:lnTo>
                  <a:lnTo>
                    <a:pt x="881" y="246"/>
                  </a:lnTo>
                  <a:lnTo>
                    <a:pt x="888" y="246"/>
                  </a:lnTo>
                  <a:lnTo>
                    <a:pt x="893" y="241"/>
                  </a:lnTo>
                  <a:lnTo>
                    <a:pt x="897" y="239"/>
                  </a:lnTo>
                  <a:lnTo>
                    <a:pt x="897" y="239"/>
                  </a:lnTo>
                  <a:lnTo>
                    <a:pt x="902" y="237"/>
                  </a:lnTo>
                  <a:lnTo>
                    <a:pt x="902" y="232"/>
                  </a:lnTo>
                  <a:lnTo>
                    <a:pt x="904" y="227"/>
                  </a:lnTo>
                  <a:lnTo>
                    <a:pt x="912" y="220"/>
                  </a:lnTo>
                  <a:lnTo>
                    <a:pt x="916" y="220"/>
                  </a:lnTo>
                  <a:lnTo>
                    <a:pt x="916" y="220"/>
                  </a:lnTo>
                  <a:lnTo>
                    <a:pt x="919" y="220"/>
                  </a:lnTo>
                  <a:lnTo>
                    <a:pt x="919" y="220"/>
                  </a:lnTo>
                  <a:lnTo>
                    <a:pt x="919" y="220"/>
                  </a:lnTo>
                  <a:lnTo>
                    <a:pt x="919" y="220"/>
                  </a:lnTo>
                  <a:lnTo>
                    <a:pt x="919" y="220"/>
                  </a:lnTo>
                  <a:lnTo>
                    <a:pt x="921" y="220"/>
                  </a:lnTo>
                  <a:lnTo>
                    <a:pt x="919" y="220"/>
                  </a:lnTo>
                  <a:lnTo>
                    <a:pt x="919" y="222"/>
                  </a:lnTo>
                  <a:lnTo>
                    <a:pt x="914" y="227"/>
                  </a:lnTo>
                  <a:lnTo>
                    <a:pt x="912" y="232"/>
                  </a:lnTo>
                  <a:lnTo>
                    <a:pt x="912" y="232"/>
                  </a:lnTo>
                  <a:lnTo>
                    <a:pt x="909" y="234"/>
                  </a:lnTo>
                  <a:lnTo>
                    <a:pt x="909" y="237"/>
                  </a:lnTo>
                  <a:lnTo>
                    <a:pt x="907" y="237"/>
                  </a:lnTo>
                  <a:lnTo>
                    <a:pt x="907" y="237"/>
                  </a:lnTo>
                  <a:lnTo>
                    <a:pt x="907" y="239"/>
                  </a:lnTo>
                  <a:lnTo>
                    <a:pt x="907" y="239"/>
                  </a:lnTo>
                  <a:lnTo>
                    <a:pt x="909" y="239"/>
                  </a:lnTo>
                  <a:lnTo>
                    <a:pt x="909" y="241"/>
                  </a:lnTo>
                  <a:lnTo>
                    <a:pt x="909" y="241"/>
                  </a:lnTo>
                  <a:lnTo>
                    <a:pt x="907" y="241"/>
                  </a:lnTo>
                  <a:lnTo>
                    <a:pt x="902" y="244"/>
                  </a:lnTo>
                  <a:lnTo>
                    <a:pt x="902" y="249"/>
                  </a:lnTo>
                  <a:lnTo>
                    <a:pt x="897" y="251"/>
                  </a:lnTo>
                  <a:lnTo>
                    <a:pt x="893" y="251"/>
                  </a:lnTo>
                  <a:lnTo>
                    <a:pt x="893" y="253"/>
                  </a:lnTo>
                  <a:lnTo>
                    <a:pt x="885" y="256"/>
                  </a:lnTo>
                  <a:lnTo>
                    <a:pt x="883" y="253"/>
                  </a:lnTo>
                  <a:lnTo>
                    <a:pt x="878" y="253"/>
                  </a:lnTo>
                  <a:lnTo>
                    <a:pt x="874" y="256"/>
                  </a:lnTo>
                  <a:lnTo>
                    <a:pt x="867" y="258"/>
                  </a:lnTo>
                  <a:lnTo>
                    <a:pt x="864" y="260"/>
                  </a:lnTo>
                  <a:lnTo>
                    <a:pt x="862" y="260"/>
                  </a:lnTo>
                  <a:lnTo>
                    <a:pt x="862" y="263"/>
                  </a:lnTo>
                  <a:lnTo>
                    <a:pt x="859" y="263"/>
                  </a:lnTo>
                  <a:lnTo>
                    <a:pt x="859" y="265"/>
                  </a:lnTo>
                  <a:lnTo>
                    <a:pt x="859" y="265"/>
                  </a:lnTo>
                  <a:lnTo>
                    <a:pt x="859" y="265"/>
                  </a:lnTo>
                  <a:lnTo>
                    <a:pt x="862" y="267"/>
                  </a:lnTo>
                  <a:lnTo>
                    <a:pt x="864" y="270"/>
                  </a:lnTo>
                  <a:lnTo>
                    <a:pt x="869" y="272"/>
                  </a:lnTo>
                  <a:lnTo>
                    <a:pt x="874" y="275"/>
                  </a:lnTo>
                  <a:lnTo>
                    <a:pt x="878" y="279"/>
                  </a:lnTo>
                  <a:lnTo>
                    <a:pt x="883" y="282"/>
                  </a:lnTo>
                  <a:lnTo>
                    <a:pt x="888" y="282"/>
                  </a:lnTo>
                  <a:lnTo>
                    <a:pt x="890" y="284"/>
                  </a:lnTo>
                  <a:lnTo>
                    <a:pt x="895" y="284"/>
                  </a:lnTo>
                  <a:lnTo>
                    <a:pt x="897" y="284"/>
                  </a:lnTo>
                  <a:lnTo>
                    <a:pt x="900" y="279"/>
                  </a:lnTo>
                  <a:lnTo>
                    <a:pt x="900" y="277"/>
                  </a:lnTo>
                  <a:lnTo>
                    <a:pt x="900" y="275"/>
                  </a:lnTo>
                  <a:lnTo>
                    <a:pt x="900" y="275"/>
                  </a:lnTo>
                  <a:lnTo>
                    <a:pt x="902" y="263"/>
                  </a:lnTo>
                  <a:lnTo>
                    <a:pt x="902" y="263"/>
                  </a:lnTo>
                  <a:lnTo>
                    <a:pt x="902" y="260"/>
                  </a:lnTo>
                  <a:lnTo>
                    <a:pt x="904" y="258"/>
                  </a:lnTo>
                  <a:lnTo>
                    <a:pt x="904" y="258"/>
                  </a:lnTo>
                  <a:lnTo>
                    <a:pt x="904" y="256"/>
                  </a:lnTo>
                  <a:lnTo>
                    <a:pt x="907" y="249"/>
                  </a:lnTo>
                  <a:lnTo>
                    <a:pt x="912" y="244"/>
                  </a:lnTo>
                  <a:lnTo>
                    <a:pt x="914" y="241"/>
                  </a:lnTo>
                  <a:lnTo>
                    <a:pt x="916" y="241"/>
                  </a:lnTo>
                  <a:lnTo>
                    <a:pt x="919" y="241"/>
                  </a:lnTo>
                  <a:lnTo>
                    <a:pt x="919" y="239"/>
                  </a:lnTo>
                  <a:lnTo>
                    <a:pt x="930" y="234"/>
                  </a:lnTo>
                  <a:lnTo>
                    <a:pt x="933" y="234"/>
                  </a:lnTo>
                  <a:lnTo>
                    <a:pt x="956" y="220"/>
                  </a:lnTo>
                  <a:lnTo>
                    <a:pt x="956" y="222"/>
                  </a:lnTo>
                  <a:lnTo>
                    <a:pt x="954" y="222"/>
                  </a:lnTo>
                  <a:lnTo>
                    <a:pt x="952" y="225"/>
                  </a:lnTo>
                  <a:lnTo>
                    <a:pt x="952" y="227"/>
                  </a:lnTo>
                  <a:lnTo>
                    <a:pt x="933" y="237"/>
                  </a:lnTo>
                  <a:lnTo>
                    <a:pt x="933" y="239"/>
                  </a:lnTo>
                  <a:lnTo>
                    <a:pt x="923" y="241"/>
                  </a:lnTo>
                  <a:lnTo>
                    <a:pt x="923" y="241"/>
                  </a:lnTo>
                  <a:lnTo>
                    <a:pt x="923" y="241"/>
                  </a:lnTo>
                  <a:lnTo>
                    <a:pt x="923" y="241"/>
                  </a:lnTo>
                  <a:lnTo>
                    <a:pt x="921" y="241"/>
                  </a:lnTo>
                  <a:lnTo>
                    <a:pt x="921" y="241"/>
                  </a:lnTo>
                  <a:lnTo>
                    <a:pt x="923" y="244"/>
                  </a:lnTo>
                  <a:lnTo>
                    <a:pt x="919" y="244"/>
                  </a:lnTo>
                  <a:lnTo>
                    <a:pt x="919" y="244"/>
                  </a:lnTo>
                  <a:lnTo>
                    <a:pt x="919" y="246"/>
                  </a:lnTo>
                  <a:lnTo>
                    <a:pt x="919" y="246"/>
                  </a:lnTo>
                  <a:lnTo>
                    <a:pt x="916" y="246"/>
                  </a:lnTo>
                  <a:lnTo>
                    <a:pt x="916" y="249"/>
                  </a:lnTo>
                  <a:lnTo>
                    <a:pt x="914" y="249"/>
                  </a:lnTo>
                  <a:lnTo>
                    <a:pt x="914" y="253"/>
                  </a:lnTo>
                  <a:lnTo>
                    <a:pt x="907" y="275"/>
                  </a:lnTo>
                  <a:lnTo>
                    <a:pt x="907" y="279"/>
                  </a:lnTo>
                  <a:lnTo>
                    <a:pt x="907" y="284"/>
                  </a:lnTo>
                  <a:lnTo>
                    <a:pt x="916" y="289"/>
                  </a:lnTo>
                  <a:lnTo>
                    <a:pt x="919" y="286"/>
                  </a:lnTo>
                  <a:lnTo>
                    <a:pt x="921" y="282"/>
                  </a:lnTo>
                  <a:lnTo>
                    <a:pt x="923" y="279"/>
                  </a:lnTo>
                  <a:lnTo>
                    <a:pt x="923" y="282"/>
                  </a:lnTo>
                  <a:lnTo>
                    <a:pt x="921" y="284"/>
                  </a:lnTo>
                  <a:lnTo>
                    <a:pt x="921" y="286"/>
                  </a:lnTo>
                  <a:lnTo>
                    <a:pt x="921" y="286"/>
                  </a:lnTo>
                  <a:lnTo>
                    <a:pt x="923" y="286"/>
                  </a:lnTo>
                  <a:lnTo>
                    <a:pt x="926" y="286"/>
                  </a:lnTo>
                  <a:lnTo>
                    <a:pt x="933" y="286"/>
                  </a:lnTo>
                  <a:lnTo>
                    <a:pt x="935" y="284"/>
                  </a:lnTo>
                  <a:lnTo>
                    <a:pt x="940" y="284"/>
                  </a:lnTo>
                  <a:lnTo>
                    <a:pt x="945" y="284"/>
                  </a:lnTo>
                  <a:lnTo>
                    <a:pt x="947" y="282"/>
                  </a:lnTo>
                  <a:lnTo>
                    <a:pt x="952" y="279"/>
                  </a:lnTo>
                  <a:lnTo>
                    <a:pt x="952" y="279"/>
                  </a:lnTo>
                  <a:lnTo>
                    <a:pt x="952" y="277"/>
                  </a:lnTo>
                  <a:lnTo>
                    <a:pt x="952" y="277"/>
                  </a:lnTo>
                  <a:lnTo>
                    <a:pt x="952" y="272"/>
                  </a:lnTo>
                  <a:lnTo>
                    <a:pt x="952" y="272"/>
                  </a:lnTo>
                  <a:lnTo>
                    <a:pt x="949" y="270"/>
                  </a:lnTo>
                  <a:lnTo>
                    <a:pt x="949" y="270"/>
                  </a:lnTo>
                  <a:lnTo>
                    <a:pt x="949" y="267"/>
                  </a:lnTo>
                  <a:lnTo>
                    <a:pt x="947" y="267"/>
                  </a:lnTo>
                  <a:lnTo>
                    <a:pt x="947" y="265"/>
                  </a:lnTo>
                  <a:lnTo>
                    <a:pt x="947" y="265"/>
                  </a:lnTo>
                  <a:lnTo>
                    <a:pt x="947" y="263"/>
                  </a:lnTo>
                  <a:lnTo>
                    <a:pt x="947" y="263"/>
                  </a:lnTo>
                  <a:lnTo>
                    <a:pt x="947" y="263"/>
                  </a:lnTo>
                  <a:lnTo>
                    <a:pt x="945" y="260"/>
                  </a:lnTo>
                  <a:lnTo>
                    <a:pt x="947" y="263"/>
                  </a:lnTo>
                  <a:lnTo>
                    <a:pt x="949" y="260"/>
                  </a:lnTo>
                  <a:lnTo>
                    <a:pt x="949" y="258"/>
                  </a:lnTo>
                  <a:lnTo>
                    <a:pt x="949" y="258"/>
                  </a:lnTo>
                  <a:lnTo>
                    <a:pt x="949" y="258"/>
                  </a:lnTo>
                  <a:lnTo>
                    <a:pt x="952" y="256"/>
                  </a:lnTo>
                  <a:lnTo>
                    <a:pt x="952" y="256"/>
                  </a:lnTo>
                  <a:lnTo>
                    <a:pt x="952" y="253"/>
                  </a:lnTo>
                  <a:lnTo>
                    <a:pt x="952" y="253"/>
                  </a:lnTo>
                  <a:lnTo>
                    <a:pt x="954" y="253"/>
                  </a:lnTo>
                  <a:lnTo>
                    <a:pt x="954" y="253"/>
                  </a:lnTo>
                  <a:lnTo>
                    <a:pt x="952" y="258"/>
                  </a:lnTo>
                  <a:lnTo>
                    <a:pt x="949" y="260"/>
                  </a:lnTo>
                  <a:lnTo>
                    <a:pt x="949" y="263"/>
                  </a:lnTo>
                  <a:lnTo>
                    <a:pt x="952" y="263"/>
                  </a:lnTo>
                  <a:lnTo>
                    <a:pt x="952" y="263"/>
                  </a:lnTo>
                  <a:lnTo>
                    <a:pt x="952" y="265"/>
                  </a:lnTo>
                  <a:lnTo>
                    <a:pt x="952" y="265"/>
                  </a:lnTo>
                  <a:lnTo>
                    <a:pt x="952" y="265"/>
                  </a:lnTo>
                  <a:lnTo>
                    <a:pt x="956" y="265"/>
                  </a:lnTo>
                  <a:lnTo>
                    <a:pt x="959" y="260"/>
                  </a:lnTo>
                  <a:lnTo>
                    <a:pt x="966" y="258"/>
                  </a:lnTo>
                  <a:lnTo>
                    <a:pt x="966" y="258"/>
                  </a:lnTo>
                  <a:lnTo>
                    <a:pt x="966" y="258"/>
                  </a:lnTo>
                  <a:lnTo>
                    <a:pt x="966" y="256"/>
                  </a:lnTo>
                  <a:lnTo>
                    <a:pt x="966" y="256"/>
                  </a:lnTo>
                  <a:lnTo>
                    <a:pt x="966" y="256"/>
                  </a:lnTo>
                  <a:lnTo>
                    <a:pt x="966" y="256"/>
                  </a:lnTo>
                  <a:lnTo>
                    <a:pt x="966" y="253"/>
                  </a:lnTo>
                  <a:lnTo>
                    <a:pt x="968" y="251"/>
                  </a:lnTo>
                  <a:lnTo>
                    <a:pt x="971" y="249"/>
                  </a:lnTo>
                  <a:lnTo>
                    <a:pt x="971" y="249"/>
                  </a:lnTo>
                  <a:lnTo>
                    <a:pt x="973" y="249"/>
                  </a:lnTo>
                  <a:lnTo>
                    <a:pt x="973" y="249"/>
                  </a:lnTo>
                  <a:lnTo>
                    <a:pt x="975" y="249"/>
                  </a:lnTo>
                  <a:lnTo>
                    <a:pt x="973" y="253"/>
                  </a:lnTo>
                  <a:lnTo>
                    <a:pt x="973" y="256"/>
                  </a:lnTo>
                  <a:lnTo>
                    <a:pt x="971" y="258"/>
                  </a:lnTo>
                  <a:lnTo>
                    <a:pt x="964" y="265"/>
                  </a:lnTo>
                  <a:lnTo>
                    <a:pt x="964" y="267"/>
                  </a:lnTo>
                  <a:lnTo>
                    <a:pt x="961" y="267"/>
                  </a:lnTo>
                  <a:lnTo>
                    <a:pt x="961" y="267"/>
                  </a:lnTo>
                  <a:lnTo>
                    <a:pt x="959" y="267"/>
                  </a:lnTo>
                  <a:lnTo>
                    <a:pt x="959" y="270"/>
                  </a:lnTo>
                  <a:lnTo>
                    <a:pt x="959" y="272"/>
                  </a:lnTo>
                  <a:lnTo>
                    <a:pt x="961" y="272"/>
                  </a:lnTo>
                  <a:lnTo>
                    <a:pt x="961" y="275"/>
                  </a:lnTo>
                  <a:lnTo>
                    <a:pt x="961" y="277"/>
                  </a:lnTo>
                  <a:lnTo>
                    <a:pt x="966" y="277"/>
                  </a:lnTo>
                  <a:lnTo>
                    <a:pt x="968" y="275"/>
                  </a:lnTo>
                  <a:lnTo>
                    <a:pt x="973" y="272"/>
                  </a:lnTo>
                  <a:lnTo>
                    <a:pt x="973" y="272"/>
                  </a:lnTo>
                  <a:lnTo>
                    <a:pt x="973" y="272"/>
                  </a:lnTo>
                  <a:lnTo>
                    <a:pt x="980" y="267"/>
                  </a:lnTo>
                  <a:lnTo>
                    <a:pt x="983" y="265"/>
                  </a:lnTo>
                  <a:lnTo>
                    <a:pt x="987" y="263"/>
                  </a:lnTo>
                  <a:lnTo>
                    <a:pt x="992" y="258"/>
                  </a:lnTo>
                  <a:lnTo>
                    <a:pt x="994" y="253"/>
                  </a:lnTo>
                  <a:lnTo>
                    <a:pt x="997" y="249"/>
                  </a:lnTo>
                  <a:lnTo>
                    <a:pt x="999" y="249"/>
                  </a:lnTo>
                  <a:lnTo>
                    <a:pt x="1001" y="246"/>
                  </a:lnTo>
                  <a:lnTo>
                    <a:pt x="1001" y="244"/>
                  </a:lnTo>
                  <a:lnTo>
                    <a:pt x="1006" y="239"/>
                  </a:lnTo>
                  <a:lnTo>
                    <a:pt x="1006" y="237"/>
                  </a:lnTo>
                  <a:lnTo>
                    <a:pt x="1006" y="234"/>
                  </a:lnTo>
                  <a:lnTo>
                    <a:pt x="1006" y="232"/>
                  </a:lnTo>
                  <a:lnTo>
                    <a:pt x="1004" y="230"/>
                  </a:lnTo>
                  <a:lnTo>
                    <a:pt x="1006" y="230"/>
                  </a:lnTo>
                  <a:lnTo>
                    <a:pt x="1006" y="230"/>
                  </a:lnTo>
                  <a:lnTo>
                    <a:pt x="1006" y="230"/>
                  </a:lnTo>
                  <a:lnTo>
                    <a:pt x="1006" y="227"/>
                  </a:lnTo>
                  <a:lnTo>
                    <a:pt x="1006" y="225"/>
                  </a:lnTo>
                  <a:lnTo>
                    <a:pt x="1006" y="225"/>
                  </a:lnTo>
                  <a:lnTo>
                    <a:pt x="1006" y="225"/>
                  </a:lnTo>
                  <a:lnTo>
                    <a:pt x="1006" y="225"/>
                  </a:lnTo>
                  <a:lnTo>
                    <a:pt x="1004" y="225"/>
                  </a:lnTo>
                  <a:lnTo>
                    <a:pt x="1004" y="225"/>
                  </a:lnTo>
                  <a:lnTo>
                    <a:pt x="1004" y="225"/>
                  </a:lnTo>
                  <a:lnTo>
                    <a:pt x="1004" y="222"/>
                  </a:lnTo>
                  <a:lnTo>
                    <a:pt x="1004" y="222"/>
                  </a:lnTo>
                  <a:lnTo>
                    <a:pt x="1001" y="218"/>
                  </a:lnTo>
                  <a:lnTo>
                    <a:pt x="1004" y="218"/>
                  </a:lnTo>
                  <a:lnTo>
                    <a:pt x="1004" y="218"/>
                  </a:lnTo>
                  <a:lnTo>
                    <a:pt x="1004" y="215"/>
                  </a:lnTo>
                  <a:lnTo>
                    <a:pt x="1004" y="215"/>
                  </a:lnTo>
                  <a:lnTo>
                    <a:pt x="1004" y="215"/>
                  </a:lnTo>
                  <a:lnTo>
                    <a:pt x="997" y="211"/>
                  </a:lnTo>
                  <a:lnTo>
                    <a:pt x="994" y="208"/>
                  </a:lnTo>
                  <a:lnTo>
                    <a:pt x="1006" y="213"/>
                  </a:lnTo>
                  <a:lnTo>
                    <a:pt x="1009" y="213"/>
                  </a:lnTo>
                  <a:lnTo>
                    <a:pt x="1009" y="211"/>
                  </a:lnTo>
                  <a:lnTo>
                    <a:pt x="1009" y="211"/>
                  </a:lnTo>
                  <a:lnTo>
                    <a:pt x="1009" y="211"/>
                  </a:lnTo>
                  <a:lnTo>
                    <a:pt x="1006" y="211"/>
                  </a:lnTo>
                  <a:lnTo>
                    <a:pt x="1006" y="208"/>
                  </a:lnTo>
                  <a:lnTo>
                    <a:pt x="1006" y="206"/>
                  </a:lnTo>
                  <a:lnTo>
                    <a:pt x="1006" y="206"/>
                  </a:lnTo>
                  <a:lnTo>
                    <a:pt x="1006" y="204"/>
                  </a:lnTo>
                  <a:lnTo>
                    <a:pt x="1009" y="201"/>
                  </a:lnTo>
                  <a:lnTo>
                    <a:pt x="1009" y="194"/>
                  </a:lnTo>
                  <a:lnTo>
                    <a:pt x="1013" y="189"/>
                  </a:lnTo>
                  <a:lnTo>
                    <a:pt x="1013" y="189"/>
                  </a:lnTo>
                  <a:lnTo>
                    <a:pt x="1020" y="175"/>
                  </a:lnTo>
                  <a:lnTo>
                    <a:pt x="1023" y="175"/>
                  </a:lnTo>
                  <a:lnTo>
                    <a:pt x="1023" y="178"/>
                  </a:lnTo>
                  <a:lnTo>
                    <a:pt x="1023" y="178"/>
                  </a:lnTo>
                  <a:lnTo>
                    <a:pt x="1023" y="180"/>
                  </a:lnTo>
                  <a:lnTo>
                    <a:pt x="1020" y="185"/>
                  </a:lnTo>
                  <a:lnTo>
                    <a:pt x="1020" y="185"/>
                  </a:lnTo>
                  <a:lnTo>
                    <a:pt x="1018" y="187"/>
                  </a:lnTo>
                  <a:lnTo>
                    <a:pt x="1016" y="189"/>
                  </a:lnTo>
                  <a:lnTo>
                    <a:pt x="1016" y="192"/>
                  </a:lnTo>
                  <a:lnTo>
                    <a:pt x="1016" y="194"/>
                  </a:lnTo>
                  <a:lnTo>
                    <a:pt x="1013" y="199"/>
                  </a:lnTo>
                  <a:lnTo>
                    <a:pt x="1013" y="201"/>
                  </a:lnTo>
                  <a:lnTo>
                    <a:pt x="1013" y="204"/>
                  </a:lnTo>
                  <a:lnTo>
                    <a:pt x="1013" y="206"/>
                  </a:lnTo>
                  <a:lnTo>
                    <a:pt x="1011" y="206"/>
                  </a:lnTo>
                  <a:lnTo>
                    <a:pt x="1011" y="206"/>
                  </a:lnTo>
                  <a:lnTo>
                    <a:pt x="1011" y="208"/>
                  </a:lnTo>
                  <a:lnTo>
                    <a:pt x="1011" y="208"/>
                  </a:lnTo>
                  <a:lnTo>
                    <a:pt x="1013" y="211"/>
                  </a:lnTo>
                  <a:lnTo>
                    <a:pt x="1013" y="211"/>
                  </a:lnTo>
                  <a:lnTo>
                    <a:pt x="1009" y="220"/>
                  </a:lnTo>
                  <a:lnTo>
                    <a:pt x="1009" y="222"/>
                  </a:lnTo>
                  <a:lnTo>
                    <a:pt x="1009" y="222"/>
                  </a:lnTo>
                  <a:lnTo>
                    <a:pt x="1011" y="225"/>
                  </a:lnTo>
                  <a:lnTo>
                    <a:pt x="1011" y="225"/>
                  </a:lnTo>
                  <a:lnTo>
                    <a:pt x="1011" y="225"/>
                  </a:lnTo>
                  <a:lnTo>
                    <a:pt x="1013" y="227"/>
                  </a:lnTo>
                  <a:lnTo>
                    <a:pt x="1013" y="230"/>
                  </a:lnTo>
                  <a:lnTo>
                    <a:pt x="1013" y="230"/>
                  </a:lnTo>
                  <a:lnTo>
                    <a:pt x="1013" y="232"/>
                  </a:lnTo>
                  <a:lnTo>
                    <a:pt x="1013" y="232"/>
                  </a:lnTo>
                  <a:lnTo>
                    <a:pt x="1016" y="234"/>
                  </a:lnTo>
                  <a:lnTo>
                    <a:pt x="1016" y="234"/>
                  </a:lnTo>
                  <a:lnTo>
                    <a:pt x="1025" y="227"/>
                  </a:lnTo>
                  <a:lnTo>
                    <a:pt x="1025" y="225"/>
                  </a:lnTo>
                  <a:lnTo>
                    <a:pt x="1035" y="222"/>
                  </a:lnTo>
                  <a:lnTo>
                    <a:pt x="1039" y="222"/>
                  </a:lnTo>
                  <a:lnTo>
                    <a:pt x="1042" y="220"/>
                  </a:lnTo>
                  <a:lnTo>
                    <a:pt x="1044" y="220"/>
                  </a:lnTo>
                  <a:lnTo>
                    <a:pt x="1046" y="220"/>
                  </a:lnTo>
                  <a:lnTo>
                    <a:pt x="1049" y="222"/>
                  </a:lnTo>
                  <a:lnTo>
                    <a:pt x="1046" y="222"/>
                  </a:lnTo>
                  <a:lnTo>
                    <a:pt x="1039" y="227"/>
                  </a:lnTo>
                  <a:lnTo>
                    <a:pt x="1035" y="230"/>
                  </a:lnTo>
                  <a:lnTo>
                    <a:pt x="1032" y="232"/>
                  </a:lnTo>
                  <a:lnTo>
                    <a:pt x="1025" y="234"/>
                  </a:lnTo>
                  <a:lnTo>
                    <a:pt x="1025" y="237"/>
                  </a:lnTo>
                  <a:lnTo>
                    <a:pt x="1025" y="237"/>
                  </a:lnTo>
                  <a:lnTo>
                    <a:pt x="1023" y="239"/>
                  </a:lnTo>
                  <a:lnTo>
                    <a:pt x="1020" y="241"/>
                  </a:lnTo>
                  <a:lnTo>
                    <a:pt x="1018" y="241"/>
                  </a:lnTo>
                  <a:lnTo>
                    <a:pt x="1016" y="246"/>
                  </a:lnTo>
                  <a:lnTo>
                    <a:pt x="1013" y="249"/>
                  </a:lnTo>
                  <a:lnTo>
                    <a:pt x="1011" y="253"/>
                  </a:lnTo>
                  <a:lnTo>
                    <a:pt x="1006" y="256"/>
                  </a:lnTo>
                  <a:lnTo>
                    <a:pt x="1006" y="258"/>
                  </a:lnTo>
                  <a:lnTo>
                    <a:pt x="1006" y="258"/>
                  </a:lnTo>
                  <a:lnTo>
                    <a:pt x="1018" y="256"/>
                  </a:lnTo>
                  <a:lnTo>
                    <a:pt x="1025" y="253"/>
                  </a:lnTo>
                  <a:lnTo>
                    <a:pt x="1035" y="251"/>
                  </a:lnTo>
                  <a:lnTo>
                    <a:pt x="1037" y="251"/>
                  </a:lnTo>
                  <a:lnTo>
                    <a:pt x="1037" y="251"/>
                  </a:lnTo>
                  <a:lnTo>
                    <a:pt x="1037" y="251"/>
                  </a:lnTo>
                  <a:lnTo>
                    <a:pt x="1037" y="251"/>
                  </a:lnTo>
                  <a:lnTo>
                    <a:pt x="1037" y="251"/>
                  </a:lnTo>
                  <a:lnTo>
                    <a:pt x="1037" y="251"/>
                  </a:lnTo>
                  <a:lnTo>
                    <a:pt x="1037" y="253"/>
                  </a:lnTo>
                  <a:lnTo>
                    <a:pt x="1037" y="253"/>
                  </a:lnTo>
                  <a:lnTo>
                    <a:pt x="1037" y="253"/>
                  </a:lnTo>
                  <a:lnTo>
                    <a:pt x="1037" y="253"/>
                  </a:lnTo>
                  <a:lnTo>
                    <a:pt x="1035" y="253"/>
                  </a:lnTo>
                  <a:lnTo>
                    <a:pt x="1027" y="256"/>
                  </a:lnTo>
                  <a:lnTo>
                    <a:pt x="1025" y="258"/>
                  </a:lnTo>
                  <a:lnTo>
                    <a:pt x="1023" y="258"/>
                  </a:lnTo>
                  <a:lnTo>
                    <a:pt x="1023" y="260"/>
                  </a:lnTo>
                  <a:lnTo>
                    <a:pt x="1016" y="260"/>
                  </a:lnTo>
                  <a:lnTo>
                    <a:pt x="1016" y="263"/>
                  </a:lnTo>
                  <a:lnTo>
                    <a:pt x="1009" y="265"/>
                  </a:lnTo>
                  <a:lnTo>
                    <a:pt x="1004" y="267"/>
                  </a:lnTo>
                  <a:lnTo>
                    <a:pt x="1004" y="270"/>
                  </a:lnTo>
                  <a:lnTo>
                    <a:pt x="1006" y="270"/>
                  </a:lnTo>
                  <a:lnTo>
                    <a:pt x="1006" y="270"/>
                  </a:lnTo>
                  <a:lnTo>
                    <a:pt x="1006" y="272"/>
                  </a:lnTo>
                  <a:lnTo>
                    <a:pt x="990" y="282"/>
                  </a:lnTo>
                  <a:lnTo>
                    <a:pt x="983" y="284"/>
                  </a:lnTo>
                  <a:lnTo>
                    <a:pt x="975" y="289"/>
                  </a:lnTo>
                  <a:lnTo>
                    <a:pt x="966" y="293"/>
                  </a:lnTo>
                  <a:lnTo>
                    <a:pt x="966" y="296"/>
                  </a:lnTo>
                  <a:lnTo>
                    <a:pt x="966" y="296"/>
                  </a:lnTo>
                  <a:lnTo>
                    <a:pt x="971" y="298"/>
                  </a:lnTo>
                  <a:lnTo>
                    <a:pt x="973" y="301"/>
                  </a:lnTo>
                  <a:lnTo>
                    <a:pt x="983" y="310"/>
                  </a:lnTo>
                  <a:lnTo>
                    <a:pt x="992" y="317"/>
                  </a:lnTo>
                  <a:lnTo>
                    <a:pt x="992" y="317"/>
                  </a:lnTo>
                  <a:lnTo>
                    <a:pt x="994" y="317"/>
                  </a:lnTo>
                  <a:lnTo>
                    <a:pt x="1004" y="320"/>
                  </a:lnTo>
                  <a:lnTo>
                    <a:pt x="1006" y="320"/>
                  </a:lnTo>
                  <a:lnTo>
                    <a:pt x="1006" y="322"/>
                  </a:lnTo>
                  <a:lnTo>
                    <a:pt x="1004" y="322"/>
                  </a:lnTo>
                  <a:lnTo>
                    <a:pt x="1001" y="324"/>
                  </a:lnTo>
                  <a:lnTo>
                    <a:pt x="1001" y="324"/>
                  </a:lnTo>
                  <a:lnTo>
                    <a:pt x="1001" y="324"/>
                  </a:lnTo>
                  <a:lnTo>
                    <a:pt x="1004" y="324"/>
                  </a:lnTo>
                  <a:lnTo>
                    <a:pt x="1004" y="327"/>
                  </a:lnTo>
                  <a:lnTo>
                    <a:pt x="1004" y="327"/>
                  </a:lnTo>
                  <a:lnTo>
                    <a:pt x="1006" y="329"/>
                  </a:lnTo>
                  <a:lnTo>
                    <a:pt x="1006" y="331"/>
                  </a:lnTo>
                  <a:lnTo>
                    <a:pt x="1006" y="334"/>
                  </a:lnTo>
                  <a:lnTo>
                    <a:pt x="1006" y="336"/>
                  </a:lnTo>
                  <a:lnTo>
                    <a:pt x="1009" y="336"/>
                  </a:lnTo>
                  <a:lnTo>
                    <a:pt x="1009" y="336"/>
                  </a:lnTo>
                  <a:lnTo>
                    <a:pt x="1009" y="336"/>
                  </a:lnTo>
                  <a:lnTo>
                    <a:pt x="1009" y="338"/>
                  </a:lnTo>
                  <a:lnTo>
                    <a:pt x="1011" y="338"/>
                  </a:lnTo>
                  <a:lnTo>
                    <a:pt x="1011" y="338"/>
                  </a:lnTo>
                  <a:lnTo>
                    <a:pt x="1013" y="338"/>
                  </a:lnTo>
                  <a:lnTo>
                    <a:pt x="1023" y="341"/>
                  </a:lnTo>
                  <a:lnTo>
                    <a:pt x="1027" y="338"/>
                  </a:lnTo>
                  <a:lnTo>
                    <a:pt x="1030" y="336"/>
                  </a:lnTo>
                  <a:lnTo>
                    <a:pt x="1039" y="331"/>
                  </a:lnTo>
                  <a:lnTo>
                    <a:pt x="1037" y="336"/>
                  </a:lnTo>
                  <a:lnTo>
                    <a:pt x="1037" y="338"/>
                  </a:lnTo>
                  <a:lnTo>
                    <a:pt x="1035" y="338"/>
                  </a:lnTo>
                  <a:lnTo>
                    <a:pt x="1027" y="343"/>
                  </a:lnTo>
                  <a:lnTo>
                    <a:pt x="1027" y="346"/>
                  </a:lnTo>
                  <a:lnTo>
                    <a:pt x="1027" y="346"/>
                  </a:lnTo>
                  <a:lnTo>
                    <a:pt x="1027" y="346"/>
                  </a:lnTo>
                  <a:lnTo>
                    <a:pt x="1030" y="346"/>
                  </a:lnTo>
                  <a:lnTo>
                    <a:pt x="1030" y="346"/>
                  </a:lnTo>
                  <a:lnTo>
                    <a:pt x="1013" y="343"/>
                  </a:lnTo>
                  <a:lnTo>
                    <a:pt x="1013" y="346"/>
                  </a:lnTo>
                  <a:lnTo>
                    <a:pt x="1013" y="348"/>
                  </a:lnTo>
                  <a:lnTo>
                    <a:pt x="1011" y="350"/>
                  </a:lnTo>
                  <a:lnTo>
                    <a:pt x="1009" y="348"/>
                  </a:lnTo>
                  <a:lnTo>
                    <a:pt x="1009" y="348"/>
                  </a:lnTo>
                  <a:lnTo>
                    <a:pt x="1009" y="348"/>
                  </a:lnTo>
                  <a:lnTo>
                    <a:pt x="1009" y="348"/>
                  </a:lnTo>
                  <a:lnTo>
                    <a:pt x="1011" y="348"/>
                  </a:lnTo>
                  <a:lnTo>
                    <a:pt x="1011" y="348"/>
                  </a:lnTo>
                  <a:lnTo>
                    <a:pt x="1011" y="348"/>
                  </a:lnTo>
                  <a:lnTo>
                    <a:pt x="1011" y="348"/>
                  </a:lnTo>
                  <a:lnTo>
                    <a:pt x="1011" y="348"/>
                  </a:lnTo>
                  <a:lnTo>
                    <a:pt x="1009" y="346"/>
                  </a:lnTo>
                  <a:lnTo>
                    <a:pt x="1009" y="343"/>
                  </a:lnTo>
                  <a:lnTo>
                    <a:pt x="1009" y="341"/>
                  </a:lnTo>
                  <a:lnTo>
                    <a:pt x="1006" y="343"/>
                  </a:lnTo>
                  <a:lnTo>
                    <a:pt x="1004" y="341"/>
                  </a:lnTo>
                  <a:lnTo>
                    <a:pt x="1001" y="341"/>
                  </a:lnTo>
                  <a:lnTo>
                    <a:pt x="1001" y="338"/>
                  </a:lnTo>
                  <a:lnTo>
                    <a:pt x="1001" y="338"/>
                  </a:lnTo>
                  <a:lnTo>
                    <a:pt x="1001" y="338"/>
                  </a:lnTo>
                  <a:lnTo>
                    <a:pt x="1001" y="338"/>
                  </a:lnTo>
                  <a:lnTo>
                    <a:pt x="1001" y="336"/>
                  </a:lnTo>
                  <a:lnTo>
                    <a:pt x="999" y="331"/>
                  </a:lnTo>
                  <a:lnTo>
                    <a:pt x="997" y="331"/>
                  </a:lnTo>
                  <a:lnTo>
                    <a:pt x="994" y="329"/>
                  </a:lnTo>
                  <a:lnTo>
                    <a:pt x="985" y="322"/>
                  </a:lnTo>
                  <a:lnTo>
                    <a:pt x="975" y="315"/>
                  </a:lnTo>
                  <a:lnTo>
                    <a:pt x="968" y="310"/>
                  </a:lnTo>
                  <a:lnTo>
                    <a:pt x="959" y="303"/>
                  </a:lnTo>
                  <a:lnTo>
                    <a:pt x="954" y="303"/>
                  </a:lnTo>
                  <a:lnTo>
                    <a:pt x="947" y="305"/>
                  </a:lnTo>
                  <a:lnTo>
                    <a:pt x="935" y="308"/>
                  </a:lnTo>
                  <a:lnTo>
                    <a:pt x="928" y="305"/>
                  </a:lnTo>
                  <a:lnTo>
                    <a:pt x="926" y="303"/>
                  </a:lnTo>
                  <a:lnTo>
                    <a:pt x="916" y="308"/>
                  </a:lnTo>
                  <a:lnTo>
                    <a:pt x="916" y="308"/>
                  </a:lnTo>
                  <a:lnTo>
                    <a:pt x="916" y="308"/>
                  </a:lnTo>
                  <a:lnTo>
                    <a:pt x="916" y="308"/>
                  </a:lnTo>
                  <a:lnTo>
                    <a:pt x="916" y="310"/>
                  </a:lnTo>
                  <a:lnTo>
                    <a:pt x="916" y="310"/>
                  </a:lnTo>
                  <a:lnTo>
                    <a:pt x="916" y="310"/>
                  </a:lnTo>
                  <a:lnTo>
                    <a:pt x="916" y="310"/>
                  </a:lnTo>
                  <a:lnTo>
                    <a:pt x="916" y="312"/>
                  </a:lnTo>
                  <a:lnTo>
                    <a:pt x="916" y="312"/>
                  </a:lnTo>
                  <a:lnTo>
                    <a:pt x="916" y="312"/>
                  </a:lnTo>
                  <a:lnTo>
                    <a:pt x="916" y="315"/>
                  </a:lnTo>
                  <a:lnTo>
                    <a:pt x="916" y="315"/>
                  </a:lnTo>
                  <a:lnTo>
                    <a:pt x="916" y="315"/>
                  </a:lnTo>
                  <a:lnTo>
                    <a:pt x="916" y="315"/>
                  </a:lnTo>
                  <a:lnTo>
                    <a:pt x="916" y="317"/>
                  </a:lnTo>
                  <a:lnTo>
                    <a:pt x="916" y="317"/>
                  </a:lnTo>
                  <a:lnTo>
                    <a:pt x="916" y="317"/>
                  </a:lnTo>
                  <a:lnTo>
                    <a:pt x="916" y="322"/>
                  </a:lnTo>
                  <a:lnTo>
                    <a:pt x="916" y="322"/>
                  </a:lnTo>
                  <a:lnTo>
                    <a:pt x="919" y="324"/>
                  </a:lnTo>
                  <a:lnTo>
                    <a:pt x="919" y="327"/>
                  </a:lnTo>
                  <a:lnTo>
                    <a:pt x="919" y="327"/>
                  </a:lnTo>
                  <a:lnTo>
                    <a:pt x="921" y="329"/>
                  </a:lnTo>
                  <a:lnTo>
                    <a:pt x="921" y="329"/>
                  </a:lnTo>
                  <a:lnTo>
                    <a:pt x="921" y="329"/>
                  </a:lnTo>
                  <a:lnTo>
                    <a:pt x="921" y="329"/>
                  </a:lnTo>
                  <a:lnTo>
                    <a:pt x="921" y="331"/>
                  </a:lnTo>
                  <a:lnTo>
                    <a:pt x="921" y="331"/>
                  </a:lnTo>
                  <a:lnTo>
                    <a:pt x="923" y="334"/>
                  </a:lnTo>
                  <a:lnTo>
                    <a:pt x="930" y="334"/>
                  </a:lnTo>
                  <a:lnTo>
                    <a:pt x="933" y="334"/>
                  </a:lnTo>
                  <a:lnTo>
                    <a:pt x="940" y="334"/>
                  </a:lnTo>
                  <a:lnTo>
                    <a:pt x="942" y="336"/>
                  </a:lnTo>
                  <a:lnTo>
                    <a:pt x="945" y="336"/>
                  </a:lnTo>
                  <a:lnTo>
                    <a:pt x="945" y="338"/>
                  </a:lnTo>
                  <a:lnTo>
                    <a:pt x="945" y="338"/>
                  </a:lnTo>
                  <a:lnTo>
                    <a:pt x="942" y="338"/>
                  </a:lnTo>
                  <a:lnTo>
                    <a:pt x="940" y="336"/>
                  </a:lnTo>
                  <a:lnTo>
                    <a:pt x="933" y="336"/>
                  </a:lnTo>
                  <a:lnTo>
                    <a:pt x="933" y="336"/>
                  </a:lnTo>
                  <a:lnTo>
                    <a:pt x="926" y="336"/>
                  </a:lnTo>
                  <a:lnTo>
                    <a:pt x="926" y="336"/>
                  </a:lnTo>
                  <a:lnTo>
                    <a:pt x="926" y="338"/>
                  </a:lnTo>
                  <a:lnTo>
                    <a:pt x="926" y="338"/>
                  </a:lnTo>
                  <a:lnTo>
                    <a:pt x="926" y="341"/>
                  </a:lnTo>
                  <a:lnTo>
                    <a:pt x="926" y="341"/>
                  </a:lnTo>
                  <a:lnTo>
                    <a:pt x="926" y="343"/>
                  </a:lnTo>
                  <a:lnTo>
                    <a:pt x="926" y="343"/>
                  </a:lnTo>
                  <a:lnTo>
                    <a:pt x="926" y="346"/>
                  </a:lnTo>
                  <a:lnTo>
                    <a:pt x="926" y="346"/>
                  </a:lnTo>
                  <a:lnTo>
                    <a:pt x="928" y="348"/>
                  </a:lnTo>
                  <a:lnTo>
                    <a:pt x="928" y="348"/>
                  </a:lnTo>
                  <a:lnTo>
                    <a:pt x="928" y="348"/>
                  </a:lnTo>
                  <a:lnTo>
                    <a:pt x="928" y="348"/>
                  </a:lnTo>
                  <a:lnTo>
                    <a:pt x="926" y="348"/>
                  </a:lnTo>
                  <a:lnTo>
                    <a:pt x="926" y="350"/>
                  </a:lnTo>
                  <a:lnTo>
                    <a:pt x="928" y="353"/>
                  </a:lnTo>
                  <a:lnTo>
                    <a:pt x="928" y="353"/>
                  </a:lnTo>
                  <a:lnTo>
                    <a:pt x="928" y="353"/>
                  </a:lnTo>
                  <a:lnTo>
                    <a:pt x="928" y="355"/>
                  </a:lnTo>
                  <a:lnTo>
                    <a:pt x="928" y="355"/>
                  </a:lnTo>
                  <a:lnTo>
                    <a:pt x="933" y="355"/>
                  </a:lnTo>
                  <a:lnTo>
                    <a:pt x="940" y="357"/>
                  </a:lnTo>
                  <a:lnTo>
                    <a:pt x="942" y="355"/>
                  </a:lnTo>
                  <a:lnTo>
                    <a:pt x="949" y="357"/>
                  </a:lnTo>
                  <a:lnTo>
                    <a:pt x="952" y="360"/>
                  </a:lnTo>
                  <a:lnTo>
                    <a:pt x="956" y="362"/>
                  </a:lnTo>
                  <a:lnTo>
                    <a:pt x="956" y="362"/>
                  </a:lnTo>
                  <a:lnTo>
                    <a:pt x="956" y="365"/>
                  </a:lnTo>
                  <a:lnTo>
                    <a:pt x="956" y="365"/>
                  </a:lnTo>
                  <a:lnTo>
                    <a:pt x="956" y="365"/>
                  </a:lnTo>
                  <a:lnTo>
                    <a:pt x="956" y="367"/>
                  </a:lnTo>
                  <a:lnTo>
                    <a:pt x="959" y="367"/>
                  </a:lnTo>
                  <a:lnTo>
                    <a:pt x="959" y="367"/>
                  </a:lnTo>
                  <a:lnTo>
                    <a:pt x="959" y="367"/>
                  </a:lnTo>
                  <a:lnTo>
                    <a:pt x="959" y="367"/>
                  </a:lnTo>
                  <a:lnTo>
                    <a:pt x="959" y="369"/>
                  </a:lnTo>
                  <a:lnTo>
                    <a:pt x="959" y="369"/>
                  </a:lnTo>
                  <a:lnTo>
                    <a:pt x="959" y="369"/>
                  </a:lnTo>
                  <a:lnTo>
                    <a:pt x="961" y="372"/>
                  </a:lnTo>
                  <a:lnTo>
                    <a:pt x="961" y="372"/>
                  </a:lnTo>
                  <a:lnTo>
                    <a:pt x="966" y="374"/>
                  </a:lnTo>
                  <a:lnTo>
                    <a:pt x="966" y="374"/>
                  </a:lnTo>
                  <a:lnTo>
                    <a:pt x="968" y="376"/>
                  </a:lnTo>
                  <a:lnTo>
                    <a:pt x="968" y="376"/>
                  </a:lnTo>
                  <a:lnTo>
                    <a:pt x="968" y="376"/>
                  </a:lnTo>
                  <a:lnTo>
                    <a:pt x="971" y="379"/>
                  </a:lnTo>
                  <a:lnTo>
                    <a:pt x="971" y="379"/>
                  </a:lnTo>
                  <a:lnTo>
                    <a:pt x="971" y="379"/>
                  </a:lnTo>
                  <a:lnTo>
                    <a:pt x="971" y="379"/>
                  </a:lnTo>
                  <a:lnTo>
                    <a:pt x="971" y="379"/>
                  </a:lnTo>
                  <a:lnTo>
                    <a:pt x="971" y="381"/>
                  </a:lnTo>
                  <a:lnTo>
                    <a:pt x="971" y="383"/>
                  </a:lnTo>
                  <a:lnTo>
                    <a:pt x="973" y="383"/>
                  </a:lnTo>
                  <a:lnTo>
                    <a:pt x="973" y="383"/>
                  </a:lnTo>
                  <a:lnTo>
                    <a:pt x="973" y="383"/>
                  </a:lnTo>
                  <a:lnTo>
                    <a:pt x="973" y="386"/>
                  </a:lnTo>
                  <a:lnTo>
                    <a:pt x="973" y="386"/>
                  </a:lnTo>
                  <a:lnTo>
                    <a:pt x="973" y="386"/>
                  </a:lnTo>
                  <a:lnTo>
                    <a:pt x="973" y="388"/>
                  </a:lnTo>
                  <a:lnTo>
                    <a:pt x="975" y="388"/>
                  </a:lnTo>
                  <a:lnTo>
                    <a:pt x="975" y="388"/>
                  </a:lnTo>
                  <a:lnTo>
                    <a:pt x="975" y="391"/>
                  </a:lnTo>
                  <a:lnTo>
                    <a:pt x="975" y="391"/>
                  </a:lnTo>
                  <a:lnTo>
                    <a:pt x="975" y="391"/>
                  </a:lnTo>
                  <a:lnTo>
                    <a:pt x="978" y="393"/>
                  </a:lnTo>
                  <a:lnTo>
                    <a:pt x="978" y="393"/>
                  </a:lnTo>
                  <a:lnTo>
                    <a:pt x="978" y="395"/>
                  </a:lnTo>
                  <a:lnTo>
                    <a:pt x="980" y="395"/>
                  </a:lnTo>
                  <a:lnTo>
                    <a:pt x="980" y="393"/>
                  </a:lnTo>
                  <a:lnTo>
                    <a:pt x="983" y="391"/>
                  </a:lnTo>
                  <a:lnTo>
                    <a:pt x="983" y="391"/>
                  </a:lnTo>
                  <a:lnTo>
                    <a:pt x="985" y="393"/>
                  </a:lnTo>
                  <a:lnTo>
                    <a:pt x="983" y="393"/>
                  </a:lnTo>
                  <a:lnTo>
                    <a:pt x="983" y="395"/>
                  </a:lnTo>
                  <a:lnTo>
                    <a:pt x="983" y="395"/>
                  </a:lnTo>
                  <a:lnTo>
                    <a:pt x="983" y="395"/>
                  </a:lnTo>
                  <a:lnTo>
                    <a:pt x="985" y="395"/>
                  </a:lnTo>
                  <a:lnTo>
                    <a:pt x="985" y="395"/>
                  </a:lnTo>
                  <a:lnTo>
                    <a:pt x="985" y="395"/>
                  </a:lnTo>
                  <a:lnTo>
                    <a:pt x="985" y="398"/>
                  </a:lnTo>
                  <a:lnTo>
                    <a:pt x="985" y="398"/>
                  </a:lnTo>
                  <a:lnTo>
                    <a:pt x="985" y="398"/>
                  </a:lnTo>
                  <a:lnTo>
                    <a:pt x="985" y="398"/>
                  </a:lnTo>
                  <a:lnTo>
                    <a:pt x="985" y="398"/>
                  </a:lnTo>
                  <a:lnTo>
                    <a:pt x="987" y="398"/>
                  </a:lnTo>
                  <a:lnTo>
                    <a:pt x="990" y="400"/>
                  </a:lnTo>
                  <a:lnTo>
                    <a:pt x="990" y="400"/>
                  </a:lnTo>
                  <a:lnTo>
                    <a:pt x="990" y="400"/>
                  </a:lnTo>
                  <a:lnTo>
                    <a:pt x="990" y="402"/>
                  </a:lnTo>
                  <a:lnTo>
                    <a:pt x="992" y="402"/>
                  </a:lnTo>
                  <a:lnTo>
                    <a:pt x="994" y="402"/>
                  </a:lnTo>
                  <a:lnTo>
                    <a:pt x="994" y="402"/>
                  </a:lnTo>
                  <a:lnTo>
                    <a:pt x="997" y="400"/>
                  </a:lnTo>
                  <a:lnTo>
                    <a:pt x="997" y="402"/>
                  </a:lnTo>
                  <a:lnTo>
                    <a:pt x="997" y="402"/>
                  </a:lnTo>
                  <a:lnTo>
                    <a:pt x="997" y="405"/>
                  </a:lnTo>
                  <a:lnTo>
                    <a:pt x="987" y="405"/>
                  </a:lnTo>
                  <a:lnTo>
                    <a:pt x="987" y="405"/>
                  </a:lnTo>
                  <a:lnTo>
                    <a:pt x="987" y="405"/>
                  </a:lnTo>
                  <a:lnTo>
                    <a:pt x="985" y="405"/>
                  </a:lnTo>
                  <a:lnTo>
                    <a:pt x="985" y="402"/>
                  </a:lnTo>
                  <a:lnTo>
                    <a:pt x="985" y="402"/>
                  </a:lnTo>
                  <a:lnTo>
                    <a:pt x="985" y="402"/>
                  </a:lnTo>
                  <a:lnTo>
                    <a:pt x="985" y="402"/>
                  </a:lnTo>
                  <a:lnTo>
                    <a:pt x="985" y="402"/>
                  </a:lnTo>
                  <a:lnTo>
                    <a:pt x="985" y="402"/>
                  </a:lnTo>
                  <a:lnTo>
                    <a:pt x="985" y="400"/>
                  </a:lnTo>
                  <a:lnTo>
                    <a:pt x="985" y="400"/>
                  </a:lnTo>
                  <a:lnTo>
                    <a:pt x="985" y="400"/>
                  </a:lnTo>
                  <a:lnTo>
                    <a:pt x="983" y="398"/>
                  </a:lnTo>
                  <a:lnTo>
                    <a:pt x="978" y="400"/>
                  </a:lnTo>
                  <a:lnTo>
                    <a:pt x="975" y="398"/>
                  </a:lnTo>
                  <a:lnTo>
                    <a:pt x="975" y="398"/>
                  </a:lnTo>
                  <a:lnTo>
                    <a:pt x="973" y="402"/>
                  </a:lnTo>
                  <a:lnTo>
                    <a:pt x="973" y="405"/>
                  </a:lnTo>
                  <a:lnTo>
                    <a:pt x="973" y="405"/>
                  </a:lnTo>
                  <a:lnTo>
                    <a:pt x="973" y="405"/>
                  </a:lnTo>
                  <a:lnTo>
                    <a:pt x="973" y="407"/>
                  </a:lnTo>
                  <a:lnTo>
                    <a:pt x="973" y="409"/>
                  </a:lnTo>
                  <a:lnTo>
                    <a:pt x="978" y="409"/>
                  </a:lnTo>
                  <a:lnTo>
                    <a:pt x="985" y="414"/>
                  </a:lnTo>
                  <a:lnTo>
                    <a:pt x="990" y="412"/>
                  </a:lnTo>
                  <a:lnTo>
                    <a:pt x="994" y="414"/>
                  </a:lnTo>
                  <a:lnTo>
                    <a:pt x="1001" y="412"/>
                  </a:lnTo>
                  <a:lnTo>
                    <a:pt x="1006" y="409"/>
                  </a:lnTo>
                  <a:lnTo>
                    <a:pt x="1013" y="412"/>
                  </a:lnTo>
                  <a:lnTo>
                    <a:pt x="1016" y="412"/>
                  </a:lnTo>
                  <a:lnTo>
                    <a:pt x="1016" y="412"/>
                  </a:lnTo>
                  <a:lnTo>
                    <a:pt x="1023" y="407"/>
                  </a:lnTo>
                  <a:lnTo>
                    <a:pt x="1023" y="407"/>
                  </a:lnTo>
                  <a:lnTo>
                    <a:pt x="1023" y="405"/>
                  </a:lnTo>
                  <a:lnTo>
                    <a:pt x="1023" y="402"/>
                  </a:lnTo>
                  <a:lnTo>
                    <a:pt x="1023" y="402"/>
                  </a:lnTo>
                  <a:lnTo>
                    <a:pt x="1023" y="402"/>
                  </a:lnTo>
                  <a:lnTo>
                    <a:pt x="1023" y="400"/>
                  </a:lnTo>
                  <a:lnTo>
                    <a:pt x="1023" y="398"/>
                  </a:lnTo>
                  <a:lnTo>
                    <a:pt x="1027" y="393"/>
                  </a:lnTo>
                  <a:lnTo>
                    <a:pt x="1027" y="393"/>
                  </a:lnTo>
                  <a:lnTo>
                    <a:pt x="1027" y="393"/>
                  </a:lnTo>
                  <a:lnTo>
                    <a:pt x="1030" y="393"/>
                  </a:lnTo>
                  <a:lnTo>
                    <a:pt x="1030" y="393"/>
                  </a:lnTo>
                  <a:lnTo>
                    <a:pt x="1027" y="398"/>
                  </a:lnTo>
                  <a:lnTo>
                    <a:pt x="1027" y="400"/>
                  </a:lnTo>
                  <a:lnTo>
                    <a:pt x="1027" y="400"/>
                  </a:lnTo>
                  <a:lnTo>
                    <a:pt x="1027" y="400"/>
                  </a:lnTo>
                  <a:lnTo>
                    <a:pt x="1027" y="400"/>
                  </a:lnTo>
                  <a:lnTo>
                    <a:pt x="1027" y="402"/>
                  </a:lnTo>
                  <a:lnTo>
                    <a:pt x="1027" y="405"/>
                  </a:lnTo>
                  <a:lnTo>
                    <a:pt x="1027" y="407"/>
                  </a:lnTo>
                  <a:lnTo>
                    <a:pt x="1030" y="407"/>
                  </a:lnTo>
                  <a:lnTo>
                    <a:pt x="1032" y="407"/>
                  </a:lnTo>
                  <a:lnTo>
                    <a:pt x="1032" y="409"/>
                  </a:lnTo>
                  <a:lnTo>
                    <a:pt x="1032" y="409"/>
                  </a:lnTo>
                  <a:lnTo>
                    <a:pt x="1030" y="409"/>
                  </a:lnTo>
                  <a:lnTo>
                    <a:pt x="1032" y="412"/>
                  </a:lnTo>
                  <a:lnTo>
                    <a:pt x="1030" y="412"/>
                  </a:lnTo>
                  <a:lnTo>
                    <a:pt x="1030" y="412"/>
                  </a:lnTo>
                  <a:lnTo>
                    <a:pt x="1030" y="412"/>
                  </a:lnTo>
                  <a:lnTo>
                    <a:pt x="1030" y="409"/>
                  </a:lnTo>
                  <a:lnTo>
                    <a:pt x="1025" y="412"/>
                  </a:lnTo>
                  <a:lnTo>
                    <a:pt x="1020" y="414"/>
                  </a:lnTo>
                  <a:lnTo>
                    <a:pt x="1020" y="417"/>
                  </a:lnTo>
                  <a:lnTo>
                    <a:pt x="1020" y="417"/>
                  </a:lnTo>
                  <a:lnTo>
                    <a:pt x="1016" y="417"/>
                  </a:lnTo>
                  <a:lnTo>
                    <a:pt x="1009" y="417"/>
                  </a:lnTo>
                  <a:lnTo>
                    <a:pt x="1006" y="419"/>
                  </a:lnTo>
                  <a:lnTo>
                    <a:pt x="1004" y="419"/>
                  </a:lnTo>
                  <a:lnTo>
                    <a:pt x="1006" y="419"/>
                  </a:lnTo>
                  <a:lnTo>
                    <a:pt x="1006" y="421"/>
                  </a:lnTo>
                  <a:lnTo>
                    <a:pt x="1006" y="421"/>
                  </a:lnTo>
                  <a:lnTo>
                    <a:pt x="1006" y="421"/>
                  </a:lnTo>
                  <a:lnTo>
                    <a:pt x="1009" y="421"/>
                  </a:lnTo>
                  <a:lnTo>
                    <a:pt x="1009" y="421"/>
                  </a:lnTo>
                  <a:lnTo>
                    <a:pt x="1011" y="424"/>
                  </a:lnTo>
                  <a:lnTo>
                    <a:pt x="1011" y="424"/>
                  </a:lnTo>
                  <a:lnTo>
                    <a:pt x="1013" y="424"/>
                  </a:lnTo>
                  <a:lnTo>
                    <a:pt x="1013" y="424"/>
                  </a:lnTo>
                  <a:lnTo>
                    <a:pt x="1016" y="426"/>
                  </a:lnTo>
                  <a:lnTo>
                    <a:pt x="1016" y="426"/>
                  </a:lnTo>
                  <a:lnTo>
                    <a:pt x="1023" y="421"/>
                  </a:lnTo>
                  <a:lnTo>
                    <a:pt x="1025" y="421"/>
                  </a:lnTo>
                  <a:lnTo>
                    <a:pt x="1025" y="424"/>
                  </a:lnTo>
                  <a:lnTo>
                    <a:pt x="1025" y="424"/>
                  </a:lnTo>
                  <a:lnTo>
                    <a:pt x="1020" y="424"/>
                  </a:lnTo>
                  <a:lnTo>
                    <a:pt x="1020" y="426"/>
                  </a:lnTo>
                  <a:lnTo>
                    <a:pt x="1020" y="426"/>
                  </a:lnTo>
                  <a:lnTo>
                    <a:pt x="1020" y="428"/>
                  </a:lnTo>
                  <a:lnTo>
                    <a:pt x="1023" y="431"/>
                  </a:lnTo>
                  <a:lnTo>
                    <a:pt x="1030" y="436"/>
                  </a:lnTo>
                  <a:lnTo>
                    <a:pt x="1030" y="436"/>
                  </a:lnTo>
                  <a:lnTo>
                    <a:pt x="1030" y="436"/>
                  </a:lnTo>
                  <a:lnTo>
                    <a:pt x="1030" y="436"/>
                  </a:lnTo>
                  <a:lnTo>
                    <a:pt x="1030" y="436"/>
                  </a:lnTo>
                  <a:lnTo>
                    <a:pt x="1027" y="438"/>
                  </a:lnTo>
                  <a:lnTo>
                    <a:pt x="1027" y="438"/>
                  </a:lnTo>
                  <a:lnTo>
                    <a:pt x="1025" y="438"/>
                  </a:lnTo>
                  <a:lnTo>
                    <a:pt x="1025" y="436"/>
                  </a:lnTo>
                  <a:lnTo>
                    <a:pt x="1023" y="436"/>
                  </a:lnTo>
                  <a:lnTo>
                    <a:pt x="1023" y="436"/>
                  </a:lnTo>
                  <a:lnTo>
                    <a:pt x="1023" y="436"/>
                  </a:lnTo>
                  <a:lnTo>
                    <a:pt x="1020" y="433"/>
                  </a:lnTo>
                  <a:lnTo>
                    <a:pt x="1020" y="433"/>
                  </a:lnTo>
                  <a:lnTo>
                    <a:pt x="1020" y="433"/>
                  </a:lnTo>
                  <a:lnTo>
                    <a:pt x="1020" y="433"/>
                  </a:lnTo>
                  <a:lnTo>
                    <a:pt x="1020" y="433"/>
                  </a:lnTo>
                  <a:lnTo>
                    <a:pt x="1020" y="431"/>
                  </a:lnTo>
                  <a:lnTo>
                    <a:pt x="1018" y="431"/>
                  </a:lnTo>
                  <a:lnTo>
                    <a:pt x="1018" y="431"/>
                  </a:lnTo>
                  <a:lnTo>
                    <a:pt x="1016" y="428"/>
                  </a:lnTo>
                  <a:lnTo>
                    <a:pt x="1009" y="428"/>
                  </a:lnTo>
                  <a:lnTo>
                    <a:pt x="1006" y="426"/>
                  </a:lnTo>
                  <a:lnTo>
                    <a:pt x="1006" y="426"/>
                  </a:lnTo>
                  <a:lnTo>
                    <a:pt x="1001" y="424"/>
                  </a:lnTo>
                  <a:lnTo>
                    <a:pt x="997" y="421"/>
                  </a:lnTo>
                  <a:lnTo>
                    <a:pt x="978" y="424"/>
                  </a:lnTo>
                  <a:lnTo>
                    <a:pt x="971" y="419"/>
                  </a:lnTo>
                  <a:lnTo>
                    <a:pt x="968" y="421"/>
                  </a:lnTo>
                  <a:lnTo>
                    <a:pt x="968" y="421"/>
                  </a:lnTo>
                  <a:lnTo>
                    <a:pt x="968" y="421"/>
                  </a:lnTo>
                  <a:lnTo>
                    <a:pt x="966" y="424"/>
                  </a:lnTo>
                  <a:lnTo>
                    <a:pt x="964" y="426"/>
                  </a:lnTo>
                  <a:lnTo>
                    <a:pt x="961" y="431"/>
                  </a:lnTo>
                  <a:lnTo>
                    <a:pt x="956" y="431"/>
                  </a:lnTo>
                  <a:lnTo>
                    <a:pt x="947" y="436"/>
                  </a:lnTo>
                  <a:lnTo>
                    <a:pt x="947" y="436"/>
                  </a:lnTo>
                  <a:lnTo>
                    <a:pt x="947" y="436"/>
                  </a:lnTo>
                  <a:lnTo>
                    <a:pt x="947" y="436"/>
                  </a:lnTo>
                  <a:lnTo>
                    <a:pt x="942" y="445"/>
                  </a:lnTo>
                  <a:lnTo>
                    <a:pt x="942" y="445"/>
                  </a:lnTo>
                  <a:lnTo>
                    <a:pt x="942" y="447"/>
                  </a:lnTo>
                  <a:lnTo>
                    <a:pt x="942" y="450"/>
                  </a:lnTo>
                  <a:lnTo>
                    <a:pt x="940" y="454"/>
                  </a:lnTo>
                  <a:lnTo>
                    <a:pt x="942" y="457"/>
                  </a:lnTo>
                  <a:lnTo>
                    <a:pt x="942" y="457"/>
                  </a:lnTo>
                  <a:lnTo>
                    <a:pt x="942" y="457"/>
                  </a:lnTo>
                  <a:lnTo>
                    <a:pt x="945" y="454"/>
                  </a:lnTo>
                  <a:lnTo>
                    <a:pt x="947" y="457"/>
                  </a:lnTo>
                  <a:lnTo>
                    <a:pt x="947" y="457"/>
                  </a:lnTo>
                  <a:lnTo>
                    <a:pt x="947" y="457"/>
                  </a:lnTo>
                  <a:lnTo>
                    <a:pt x="947" y="457"/>
                  </a:lnTo>
                  <a:lnTo>
                    <a:pt x="942" y="459"/>
                  </a:lnTo>
                  <a:lnTo>
                    <a:pt x="938" y="469"/>
                  </a:lnTo>
                  <a:lnTo>
                    <a:pt x="938" y="469"/>
                  </a:lnTo>
                  <a:lnTo>
                    <a:pt x="938" y="471"/>
                  </a:lnTo>
                  <a:lnTo>
                    <a:pt x="938" y="473"/>
                  </a:lnTo>
                  <a:lnTo>
                    <a:pt x="938" y="476"/>
                  </a:lnTo>
                  <a:lnTo>
                    <a:pt x="938" y="476"/>
                  </a:lnTo>
                  <a:lnTo>
                    <a:pt x="940" y="478"/>
                  </a:lnTo>
                  <a:lnTo>
                    <a:pt x="940" y="481"/>
                  </a:lnTo>
                  <a:lnTo>
                    <a:pt x="940" y="483"/>
                  </a:lnTo>
                  <a:lnTo>
                    <a:pt x="940" y="483"/>
                  </a:lnTo>
                  <a:lnTo>
                    <a:pt x="940" y="483"/>
                  </a:lnTo>
                  <a:lnTo>
                    <a:pt x="940" y="485"/>
                  </a:lnTo>
                  <a:lnTo>
                    <a:pt x="940" y="488"/>
                  </a:lnTo>
                  <a:lnTo>
                    <a:pt x="942" y="488"/>
                  </a:lnTo>
                  <a:lnTo>
                    <a:pt x="942" y="488"/>
                  </a:lnTo>
                  <a:lnTo>
                    <a:pt x="945" y="488"/>
                  </a:lnTo>
                  <a:lnTo>
                    <a:pt x="945" y="485"/>
                  </a:lnTo>
                  <a:lnTo>
                    <a:pt x="947" y="488"/>
                  </a:lnTo>
                  <a:lnTo>
                    <a:pt x="949" y="488"/>
                  </a:lnTo>
                  <a:lnTo>
                    <a:pt x="949" y="488"/>
                  </a:lnTo>
                  <a:lnTo>
                    <a:pt x="942" y="490"/>
                  </a:lnTo>
                  <a:lnTo>
                    <a:pt x="942" y="492"/>
                  </a:lnTo>
                  <a:lnTo>
                    <a:pt x="942" y="495"/>
                  </a:lnTo>
                  <a:lnTo>
                    <a:pt x="942" y="495"/>
                  </a:lnTo>
                  <a:lnTo>
                    <a:pt x="942" y="495"/>
                  </a:lnTo>
                  <a:lnTo>
                    <a:pt x="956" y="495"/>
                  </a:lnTo>
                  <a:lnTo>
                    <a:pt x="959" y="492"/>
                  </a:lnTo>
                  <a:lnTo>
                    <a:pt x="959" y="488"/>
                  </a:lnTo>
                  <a:lnTo>
                    <a:pt x="959" y="485"/>
                  </a:lnTo>
                  <a:lnTo>
                    <a:pt x="961" y="485"/>
                  </a:lnTo>
                  <a:lnTo>
                    <a:pt x="961" y="485"/>
                  </a:lnTo>
                  <a:lnTo>
                    <a:pt x="961" y="485"/>
                  </a:lnTo>
                  <a:lnTo>
                    <a:pt x="964" y="485"/>
                  </a:lnTo>
                  <a:lnTo>
                    <a:pt x="964" y="485"/>
                  </a:lnTo>
                  <a:lnTo>
                    <a:pt x="966" y="485"/>
                  </a:lnTo>
                  <a:lnTo>
                    <a:pt x="966" y="481"/>
                  </a:lnTo>
                  <a:lnTo>
                    <a:pt x="968" y="481"/>
                  </a:lnTo>
                  <a:lnTo>
                    <a:pt x="968" y="478"/>
                  </a:lnTo>
                  <a:lnTo>
                    <a:pt x="968" y="478"/>
                  </a:lnTo>
                  <a:lnTo>
                    <a:pt x="966" y="476"/>
                  </a:lnTo>
                  <a:lnTo>
                    <a:pt x="966" y="476"/>
                  </a:lnTo>
                  <a:lnTo>
                    <a:pt x="966" y="476"/>
                  </a:lnTo>
                  <a:lnTo>
                    <a:pt x="968" y="473"/>
                  </a:lnTo>
                  <a:lnTo>
                    <a:pt x="968" y="473"/>
                  </a:lnTo>
                  <a:lnTo>
                    <a:pt x="968" y="473"/>
                  </a:lnTo>
                  <a:lnTo>
                    <a:pt x="968" y="473"/>
                  </a:lnTo>
                  <a:lnTo>
                    <a:pt x="968" y="473"/>
                  </a:lnTo>
                  <a:lnTo>
                    <a:pt x="968" y="471"/>
                  </a:lnTo>
                  <a:lnTo>
                    <a:pt x="968" y="471"/>
                  </a:lnTo>
                  <a:lnTo>
                    <a:pt x="968" y="471"/>
                  </a:lnTo>
                  <a:lnTo>
                    <a:pt x="968" y="471"/>
                  </a:lnTo>
                  <a:lnTo>
                    <a:pt x="968" y="469"/>
                  </a:lnTo>
                  <a:lnTo>
                    <a:pt x="968" y="469"/>
                  </a:lnTo>
                  <a:lnTo>
                    <a:pt x="968" y="469"/>
                  </a:lnTo>
                  <a:lnTo>
                    <a:pt x="968" y="469"/>
                  </a:lnTo>
                  <a:lnTo>
                    <a:pt x="968" y="469"/>
                  </a:lnTo>
                  <a:lnTo>
                    <a:pt x="968" y="469"/>
                  </a:lnTo>
                  <a:lnTo>
                    <a:pt x="968" y="469"/>
                  </a:lnTo>
                  <a:lnTo>
                    <a:pt x="968" y="469"/>
                  </a:lnTo>
                  <a:lnTo>
                    <a:pt x="968" y="469"/>
                  </a:lnTo>
                  <a:lnTo>
                    <a:pt x="971" y="471"/>
                  </a:lnTo>
                  <a:lnTo>
                    <a:pt x="971" y="473"/>
                  </a:lnTo>
                  <a:lnTo>
                    <a:pt x="971" y="473"/>
                  </a:lnTo>
                  <a:lnTo>
                    <a:pt x="971" y="476"/>
                  </a:lnTo>
                  <a:lnTo>
                    <a:pt x="971" y="476"/>
                  </a:lnTo>
                  <a:lnTo>
                    <a:pt x="971" y="476"/>
                  </a:lnTo>
                  <a:lnTo>
                    <a:pt x="971" y="476"/>
                  </a:lnTo>
                  <a:lnTo>
                    <a:pt x="971" y="476"/>
                  </a:lnTo>
                  <a:lnTo>
                    <a:pt x="971" y="478"/>
                  </a:lnTo>
                  <a:lnTo>
                    <a:pt x="971" y="478"/>
                  </a:lnTo>
                  <a:lnTo>
                    <a:pt x="971" y="481"/>
                  </a:lnTo>
                  <a:lnTo>
                    <a:pt x="971" y="481"/>
                  </a:lnTo>
                  <a:lnTo>
                    <a:pt x="968" y="483"/>
                  </a:lnTo>
                  <a:lnTo>
                    <a:pt x="968" y="488"/>
                  </a:lnTo>
                  <a:lnTo>
                    <a:pt x="968" y="488"/>
                  </a:lnTo>
                  <a:lnTo>
                    <a:pt x="966" y="488"/>
                  </a:lnTo>
                  <a:lnTo>
                    <a:pt x="966" y="488"/>
                  </a:lnTo>
                  <a:lnTo>
                    <a:pt x="966" y="490"/>
                  </a:lnTo>
                  <a:lnTo>
                    <a:pt x="966" y="490"/>
                  </a:lnTo>
                  <a:lnTo>
                    <a:pt x="966" y="490"/>
                  </a:lnTo>
                  <a:lnTo>
                    <a:pt x="966" y="490"/>
                  </a:lnTo>
                  <a:lnTo>
                    <a:pt x="966" y="490"/>
                  </a:lnTo>
                  <a:lnTo>
                    <a:pt x="966" y="492"/>
                  </a:lnTo>
                  <a:lnTo>
                    <a:pt x="966" y="495"/>
                  </a:lnTo>
                  <a:lnTo>
                    <a:pt x="966" y="495"/>
                  </a:lnTo>
                  <a:lnTo>
                    <a:pt x="968" y="497"/>
                  </a:lnTo>
                  <a:lnTo>
                    <a:pt x="968" y="497"/>
                  </a:lnTo>
                  <a:lnTo>
                    <a:pt x="968" y="497"/>
                  </a:lnTo>
                  <a:lnTo>
                    <a:pt x="983" y="490"/>
                  </a:lnTo>
                  <a:lnTo>
                    <a:pt x="980" y="490"/>
                  </a:lnTo>
                  <a:lnTo>
                    <a:pt x="980" y="490"/>
                  </a:lnTo>
                  <a:lnTo>
                    <a:pt x="980" y="490"/>
                  </a:lnTo>
                  <a:lnTo>
                    <a:pt x="980" y="490"/>
                  </a:lnTo>
                  <a:lnTo>
                    <a:pt x="983" y="490"/>
                  </a:lnTo>
                  <a:lnTo>
                    <a:pt x="983" y="488"/>
                  </a:lnTo>
                  <a:lnTo>
                    <a:pt x="983" y="485"/>
                  </a:lnTo>
                  <a:lnTo>
                    <a:pt x="983" y="485"/>
                  </a:lnTo>
                  <a:lnTo>
                    <a:pt x="985" y="481"/>
                  </a:lnTo>
                  <a:lnTo>
                    <a:pt x="985" y="478"/>
                  </a:lnTo>
                  <a:lnTo>
                    <a:pt x="985" y="473"/>
                  </a:lnTo>
                  <a:lnTo>
                    <a:pt x="985" y="473"/>
                  </a:lnTo>
                  <a:lnTo>
                    <a:pt x="987" y="473"/>
                  </a:lnTo>
                  <a:lnTo>
                    <a:pt x="985" y="473"/>
                  </a:lnTo>
                  <a:lnTo>
                    <a:pt x="985" y="471"/>
                  </a:lnTo>
                  <a:lnTo>
                    <a:pt x="985" y="471"/>
                  </a:lnTo>
                  <a:lnTo>
                    <a:pt x="985" y="471"/>
                  </a:lnTo>
                  <a:lnTo>
                    <a:pt x="985" y="471"/>
                  </a:lnTo>
                  <a:lnTo>
                    <a:pt x="985" y="471"/>
                  </a:lnTo>
                  <a:lnTo>
                    <a:pt x="985" y="469"/>
                  </a:lnTo>
                  <a:lnTo>
                    <a:pt x="985" y="466"/>
                  </a:lnTo>
                  <a:lnTo>
                    <a:pt x="985" y="466"/>
                  </a:lnTo>
                  <a:lnTo>
                    <a:pt x="985" y="466"/>
                  </a:lnTo>
                  <a:lnTo>
                    <a:pt x="985" y="464"/>
                  </a:lnTo>
                  <a:lnTo>
                    <a:pt x="985" y="464"/>
                  </a:lnTo>
                  <a:lnTo>
                    <a:pt x="985" y="462"/>
                  </a:lnTo>
                  <a:lnTo>
                    <a:pt x="985" y="462"/>
                  </a:lnTo>
                  <a:lnTo>
                    <a:pt x="985" y="462"/>
                  </a:lnTo>
                  <a:lnTo>
                    <a:pt x="985" y="462"/>
                  </a:lnTo>
                  <a:lnTo>
                    <a:pt x="985" y="462"/>
                  </a:lnTo>
                  <a:lnTo>
                    <a:pt x="985" y="459"/>
                  </a:lnTo>
                  <a:lnTo>
                    <a:pt x="985" y="459"/>
                  </a:lnTo>
                  <a:lnTo>
                    <a:pt x="985" y="459"/>
                  </a:lnTo>
                  <a:lnTo>
                    <a:pt x="985" y="457"/>
                  </a:lnTo>
                  <a:lnTo>
                    <a:pt x="985" y="457"/>
                  </a:lnTo>
                  <a:lnTo>
                    <a:pt x="985" y="457"/>
                  </a:lnTo>
                  <a:lnTo>
                    <a:pt x="985" y="454"/>
                  </a:lnTo>
                  <a:lnTo>
                    <a:pt x="985" y="454"/>
                  </a:lnTo>
                  <a:lnTo>
                    <a:pt x="985" y="452"/>
                  </a:lnTo>
                  <a:lnTo>
                    <a:pt x="985" y="450"/>
                  </a:lnTo>
                  <a:lnTo>
                    <a:pt x="985" y="445"/>
                  </a:lnTo>
                  <a:lnTo>
                    <a:pt x="985" y="445"/>
                  </a:lnTo>
                  <a:lnTo>
                    <a:pt x="987" y="445"/>
                  </a:lnTo>
                  <a:lnTo>
                    <a:pt x="987" y="447"/>
                  </a:lnTo>
                  <a:lnTo>
                    <a:pt x="987" y="447"/>
                  </a:lnTo>
                  <a:lnTo>
                    <a:pt x="987" y="452"/>
                  </a:lnTo>
                  <a:lnTo>
                    <a:pt x="985" y="454"/>
                  </a:lnTo>
                  <a:lnTo>
                    <a:pt x="987" y="454"/>
                  </a:lnTo>
                  <a:lnTo>
                    <a:pt x="987" y="457"/>
                  </a:lnTo>
                  <a:lnTo>
                    <a:pt x="987" y="457"/>
                  </a:lnTo>
                  <a:lnTo>
                    <a:pt x="987" y="459"/>
                  </a:lnTo>
                  <a:lnTo>
                    <a:pt x="987" y="459"/>
                  </a:lnTo>
                  <a:lnTo>
                    <a:pt x="987" y="462"/>
                  </a:lnTo>
                  <a:lnTo>
                    <a:pt x="987" y="464"/>
                  </a:lnTo>
                  <a:lnTo>
                    <a:pt x="987" y="464"/>
                  </a:lnTo>
                  <a:lnTo>
                    <a:pt x="987" y="464"/>
                  </a:lnTo>
                  <a:lnTo>
                    <a:pt x="987" y="464"/>
                  </a:lnTo>
                  <a:lnTo>
                    <a:pt x="987" y="464"/>
                  </a:lnTo>
                  <a:lnTo>
                    <a:pt x="987" y="466"/>
                  </a:lnTo>
                  <a:lnTo>
                    <a:pt x="987" y="466"/>
                  </a:lnTo>
                  <a:lnTo>
                    <a:pt x="990" y="466"/>
                  </a:lnTo>
                  <a:lnTo>
                    <a:pt x="990" y="466"/>
                  </a:lnTo>
                  <a:lnTo>
                    <a:pt x="990" y="466"/>
                  </a:lnTo>
                  <a:lnTo>
                    <a:pt x="992" y="466"/>
                  </a:lnTo>
                  <a:lnTo>
                    <a:pt x="992" y="466"/>
                  </a:lnTo>
                  <a:lnTo>
                    <a:pt x="992" y="464"/>
                  </a:lnTo>
                  <a:lnTo>
                    <a:pt x="992" y="464"/>
                  </a:lnTo>
                  <a:lnTo>
                    <a:pt x="992" y="464"/>
                  </a:lnTo>
                  <a:lnTo>
                    <a:pt x="992" y="464"/>
                  </a:lnTo>
                  <a:lnTo>
                    <a:pt x="992" y="466"/>
                  </a:lnTo>
                  <a:lnTo>
                    <a:pt x="992" y="466"/>
                  </a:lnTo>
                  <a:lnTo>
                    <a:pt x="990" y="469"/>
                  </a:lnTo>
                  <a:lnTo>
                    <a:pt x="990" y="471"/>
                  </a:lnTo>
                  <a:lnTo>
                    <a:pt x="990" y="473"/>
                  </a:lnTo>
                  <a:lnTo>
                    <a:pt x="990" y="473"/>
                  </a:lnTo>
                  <a:lnTo>
                    <a:pt x="990" y="476"/>
                  </a:lnTo>
                  <a:lnTo>
                    <a:pt x="990" y="476"/>
                  </a:lnTo>
                  <a:lnTo>
                    <a:pt x="990" y="478"/>
                  </a:lnTo>
                  <a:lnTo>
                    <a:pt x="990" y="481"/>
                  </a:lnTo>
                  <a:lnTo>
                    <a:pt x="992" y="481"/>
                  </a:lnTo>
                  <a:lnTo>
                    <a:pt x="992" y="478"/>
                  </a:lnTo>
                  <a:lnTo>
                    <a:pt x="999" y="476"/>
                  </a:lnTo>
                  <a:lnTo>
                    <a:pt x="1004" y="478"/>
                  </a:lnTo>
                  <a:lnTo>
                    <a:pt x="1006" y="478"/>
                  </a:lnTo>
                  <a:lnTo>
                    <a:pt x="1009" y="478"/>
                  </a:lnTo>
                  <a:lnTo>
                    <a:pt x="1004" y="481"/>
                  </a:lnTo>
                  <a:lnTo>
                    <a:pt x="1001" y="478"/>
                  </a:lnTo>
                  <a:lnTo>
                    <a:pt x="997" y="478"/>
                  </a:lnTo>
                  <a:lnTo>
                    <a:pt x="992" y="483"/>
                  </a:lnTo>
                  <a:lnTo>
                    <a:pt x="990" y="483"/>
                  </a:lnTo>
                  <a:lnTo>
                    <a:pt x="990" y="483"/>
                  </a:lnTo>
                  <a:lnTo>
                    <a:pt x="990" y="483"/>
                  </a:lnTo>
                  <a:lnTo>
                    <a:pt x="990" y="483"/>
                  </a:lnTo>
                  <a:lnTo>
                    <a:pt x="990" y="483"/>
                  </a:lnTo>
                  <a:lnTo>
                    <a:pt x="990" y="483"/>
                  </a:lnTo>
                  <a:lnTo>
                    <a:pt x="990" y="488"/>
                  </a:lnTo>
                  <a:lnTo>
                    <a:pt x="990" y="490"/>
                  </a:lnTo>
                  <a:lnTo>
                    <a:pt x="994" y="492"/>
                  </a:lnTo>
                  <a:lnTo>
                    <a:pt x="997" y="490"/>
                  </a:lnTo>
                  <a:lnTo>
                    <a:pt x="999" y="488"/>
                  </a:lnTo>
                  <a:lnTo>
                    <a:pt x="1004" y="488"/>
                  </a:lnTo>
                  <a:lnTo>
                    <a:pt x="1004" y="488"/>
                  </a:lnTo>
                  <a:lnTo>
                    <a:pt x="1001" y="490"/>
                  </a:lnTo>
                  <a:lnTo>
                    <a:pt x="999" y="490"/>
                  </a:lnTo>
                  <a:lnTo>
                    <a:pt x="999" y="492"/>
                  </a:lnTo>
                  <a:lnTo>
                    <a:pt x="999" y="492"/>
                  </a:lnTo>
                  <a:lnTo>
                    <a:pt x="994" y="492"/>
                  </a:lnTo>
                  <a:lnTo>
                    <a:pt x="992" y="492"/>
                  </a:lnTo>
                  <a:lnTo>
                    <a:pt x="990" y="492"/>
                  </a:lnTo>
                  <a:lnTo>
                    <a:pt x="983" y="504"/>
                  </a:lnTo>
                  <a:lnTo>
                    <a:pt x="983" y="504"/>
                  </a:lnTo>
                  <a:lnTo>
                    <a:pt x="983" y="507"/>
                  </a:lnTo>
                  <a:lnTo>
                    <a:pt x="987" y="507"/>
                  </a:lnTo>
                  <a:lnTo>
                    <a:pt x="985" y="507"/>
                  </a:lnTo>
                  <a:lnTo>
                    <a:pt x="985" y="507"/>
                  </a:lnTo>
                  <a:lnTo>
                    <a:pt x="985" y="509"/>
                  </a:lnTo>
                  <a:lnTo>
                    <a:pt x="987" y="509"/>
                  </a:lnTo>
                  <a:lnTo>
                    <a:pt x="987" y="509"/>
                  </a:lnTo>
                  <a:lnTo>
                    <a:pt x="987" y="509"/>
                  </a:lnTo>
                  <a:lnTo>
                    <a:pt x="990" y="509"/>
                  </a:lnTo>
                  <a:lnTo>
                    <a:pt x="992" y="507"/>
                  </a:lnTo>
                  <a:lnTo>
                    <a:pt x="1004" y="502"/>
                  </a:lnTo>
                  <a:lnTo>
                    <a:pt x="1009" y="502"/>
                  </a:lnTo>
                  <a:lnTo>
                    <a:pt x="1009" y="504"/>
                  </a:lnTo>
                  <a:lnTo>
                    <a:pt x="1001" y="504"/>
                  </a:lnTo>
                  <a:lnTo>
                    <a:pt x="999" y="511"/>
                  </a:lnTo>
                  <a:lnTo>
                    <a:pt x="999" y="511"/>
                  </a:lnTo>
                  <a:lnTo>
                    <a:pt x="999" y="509"/>
                  </a:lnTo>
                  <a:lnTo>
                    <a:pt x="999" y="507"/>
                  </a:lnTo>
                  <a:lnTo>
                    <a:pt x="999" y="507"/>
                  </a:lnTo>
                  <a:lnTo>
                    <a:pt x="999" y="504"/>
                  </a:lnTo>
                  <a:lnTo>
                    <a:pt x="997" y="507"/>
                  </a:lnTo>
                  <a:lnTo>
                    <a:pt x="997" y="507"/>
                  </a:lnTo>
                  <a:lnTo>
                    <a:pt x="994" y="507"/>
                  </a:lnTo>
                  <a:lnTo>
                    <a:pt x="992" y="507"/>
                  </a:lnTo>
                  <a:lnTo>
                    <a:pt x="992" y="509"/>
                  </a:lnTo>
                  <a:lnTo>
                    <a:pt x="990" y="509"/>
                  </a:lnTo>
                  <a:lnTo>
                    <a:pt x="990" y="511"/>
                  </a:lnTo>
                  <a:lnTo>
                    <a:pt x="990" y="514"/>
                  </a:lnTo>
                  <a:lnTo>
                    <a:pt x="990" y="514"/>
                  </a:lnTo>
                  <a:lnTo>
                    <a:pt x="990" y="514"/>
                  </a:lnTo>
                  <a:lnTo>
                    <a:pt x="992" y="516"/>
                  </a:lnTo>
                  <a:lnTo>
                    <a:pt x="992" y="514"/>
                  </a:lnTo>
                  <a:lnTo>
                    <a:pt x="994" y="514"/>
                  </a:lnTo>
                  <a:lnTo>
                    <a:pt x="997" y="514"/>
                  </a:lnTo>
                  <a:lnTo>
                    <a:pt x="997" y="511"/>
                  </a:lnTo>
                  <a:lnTo>
                    <a:pt x="997" y="511"/>
                  </a:lnTo>
                  <a:lnTo>
                    <a:pt x="997" y="511"/>
                  </a:lnTo>
                  <a:lnTo>
                    <a:pt x="999" y="511"/>
                  </a:lnTo>
                  <a:lnTo>
                    <a:pt x="999" y="511"/>
                  </a:lnTo>
                  <a:lnTo>
                    <a:pt x="997" y="514"/>
                  </a:lnTo>
                  <a:lnTo>
                    <a:pt x="994" y="514"/>
                  </a:lnTo>
                  <a:lnTo>
                    <a:pt x="994" y="516"/>
                  </a:lnTo>
                  <a:lnTo>
                    <a:pt x="994" y="516"/>
                  </a:lnTo>
                  <a:lnTo>
                    <a:pt x="994" y="518"/>
                  </a:lnTo>
                  <a:lnTo>
                    <a:pt x="994" y="518"/>
                  </a:lnTo>
                  <a:lnTo>
                    <a:pt x="992" y="521"/>
                  </a:lnTo>
                  <a:lnTo>
                    <a:pt x="992" y="521"/>
                  </a:lnTo>
                  <a:lnTo>
                    <a:pt x="994" y="523"/>
                  </a:lnTo>
                  <a:lnTo>
                    <a:pt x="994" y="523"/>
                  </a:lnTo>
                  <a:lnTo>
                    <a:pt x="994" y="525"/>
                  </a:lnTo>
                  <a:lnTo>
                    <a:pt x="994" y="525"/>
                  </a:lnTo>
                  <a:lnTo>
                    <a:pt x="997" y="528"/>
                  </a:lnTo>
                  <a:lnTo>
                    <a:pt x="1001" y="528"/>
                  </a:lnTo>
                  <a:lnTo>
                    <a:pt x="1004" y="530"/>
                  </a:lnTo>
                  <a:lnTo>
                    <a:pt x="1004" y="530"/>
                  </a:lnTo>
                  <a:lnTo>
                    <a:pt x="1006" y="525"/>
                  </a:lnTo>
                  <a:lnTo>
                    <a:pt x="1009" y="523"/>
                  </a:lnTo>
                  <a:lnTo>
                    <a:pt x="1009" y="523"/>
                  </a:lnTo>
                  <a:lnTo>
                    <a:pt x="1011" y="521"/>
                  </a:lnTo>
                  <a:lnTo>
                    <a:pt x="1011" y="521"/>
                  </a:lnTo>
                  <a:lnTo>
                    <a:pt x="1011" y="518"/>
                  </a:lnTo>
                  <a:lnTo>
                    <a:pt x="1011" y="518"/>
                  </a:lnTo>
                  <a:lnTo>
                    <a:pt x="1009" y="516"/>
                  </a:lnTo>
                  <a:lnTo>
                    <a:pt x="1009" y="516"/>
                  </a:lnTo>
                  <a:lnTo>
                    <a:pt x="1009" y="516"/>
                  </a:lnTo>
                  <a:lnTo>
                    <a:pt x="1009" y="516"/>
                  </a:lnTo>
                  <a:lnTo>
                    <a:pt x="1009" y="516"/>
                  </a:lnTo>
                  <a:lnTo>
                    <a:pt x="1011" y="516"/>
                  </a:lnTo>
                  <a:lnTo>
                    <a:pt x="1011" y="516"/>
                  </a:lnTo>
                  <a:lnTo>
                    <a:pt x="1011" y="518"/>
                  </a:lnTo>
                  <a:lnTo>
                    <a:pt x="1011" y="518"/>
                  </a:lnTo>
                  <a:lnTo>
                    <a:pt x="1011" y="521"/>
                  </a:lnTo>
                  <a:lnTo>
                    <a:pt x="1011" y="523"/>
                  </a:lnTo>
                  <a:lnTo>
                    <a:pt x="1009" y="525"/>
                  </a:lnTo>
                  <a:lnTo>
                    <a:pt x="1009" y="528"/>
                  </a:lnTo>
                  <a:lnTo>
                    <a:pt x="1009" y="528"/>
                  </a:lnTo>
                  <a:lnTo>
                    <a:pt x="1006" y="530"/>
                  </a:lnTo>
                  <a:lnTo>
                    <a:pt x="1006" y="533"/>
                  </a:lnTo>
                  <a:lnTo>
                    <a:pt x="1006" y="533"/>
                  </a:lnTo>
                  <a:lnTo>
                    <a:pt x="1006" y="533"/>
                  </a:lnTo>
                  <a:lnTo>
                    <a:pt x="1006" y="535"/>
                  </a:lnTo>
                  <a:lnTo>
                    <a:pt x="1006" y="535"/>
                  </a:lnTo>
                  <a:lnTo>
                    <a:pt x="1009" y="537"/>
                  </a:lnTo>
                  <a:lnTo>
                    <a:pt x="1009" y="537"/>
                  </a:lnTo>
                  <a:lnTo>
                    <a:pt x="1018" y="533"/>
                  </a:lnTo>
                  <a:lnTo>
                    <a:pt x="1023" y="535"/>
                  </a:lnTo>
                  <a:lnTo>
                    <a:pt x="1025" y="533"/>
                  </a:lnTo>
                  <a:lnTo>
                    <a:pt x="1025" y="533"/>
                  </a:lnTo>
                  <a:lnTo>
                    <a:pt x="1025" y="535"/>
                  </a:lnTo>
                  <a:lnTo>
                    <a:pt x="1025" y="535"/>
                  </a:lnTo>
                  <a:lnTo>
                    <a:pt x="1027" y="535"/>
                  </a:lnTo>
                  <a:lnTo>
                    <a:pt x="1030" y="530"/>
                  </a:lnTo>
                  <a:lnTo>
                    <a:pt x="1032" y="523"/>
                  </a:lnTo>
                  <a:lnTo>
                    <a:pt x="1035" y="521"/>
                  </a:lnTo>
                  <a:lnTo>
                    <a:pt x="1035" y="518"/>
                  </a:lnTo>
                  <a:lnTo>
                    <a:pt x="1035" y="516"/>
                  </a:lnTo>
                  <a:lnTo>
                    <a:pt x="1035" y="514"/>
                  </a:lnTo>
                  <a:lnTo>
                    <a:pt x="1035" y="511"/>
                  </a:lnTo>
                  <a:lnTo>
                    <a:pt x="1035" y="507"/>
                  </a:lnTo>
                  <a:lnTo>
                    <a:pt x="1035" y="507"/>
                  </a:lnTo>
                  <a:lnTo>
                    <a:pt x="1035" y="504"/>
                  </a:lnTo>
                  <a:lnTo>
                    <a:pt x="1037" y="502"/>
                  </a:lnTo>
                  <a:lnTo>
                    <a:pt x="1037" y="502"/>
                  </a:lnTo>
                  <a:lnTo>
                    <a:pt x="1035" y="502"/>
                  </a:lnTo>
                  <a:lnTo>
                    <a:pt x="1035" y="502"/>
                  </a:lnTo>
                  <a:lnTo>
                    <a:pt x="1035" y="499"/>
                  </a:lnTo>
                  <a:lnTo>
                    <a:pt x="1035" y="499"/>
                  </a:lnTo>
                  <a:lnTo>
                    <a:pt x="1035" y="499"/>
                  </a:lnTo>
                  <a:lnTo>
                    <a:pt x="1035" y="497"/>
                  </a:lnTo>
                  <a:lnTo>
                    <a:pt x="1037" y="495"/>
                  </a:lnTo>
                  <a:lnTo>
                    <a:pt x="1037" y="492"/>
                  </a:lnTo>
                  <a:lnTo>
                    <a:pt x="1037" y="492"/>
                  </a:lnTo>
                  <a:lnTo>
                    <a:pt x="1037" y="490"/>
                  </a:lnTo>
                  <a:lnTo>
                    <a:pt x="1035" y="488"/>
                  </a:lnTo>
                  <a:lnTo>
                    <a:pt x="1035" y="485"/>
                  </a:lnTo>
                  <a:lnTo>
                    <a:pt x="1035" y="485"/>
                  </a:lnTo>
                  <a:lnTo>
                    <a:pt x="1037" y="481"/>
                  </a:lnTo>
                  <a:lnTo>
                    <a:pt x="1039" y="478"/>
                  </a:lnTo>
                  <a:lnTo>
                    <a:pt x="1042" y="478"/>
                  </a:lnTo>
                  <a:lnTo>
                    <a:pt x="1042" y="478"/>
                  </a:lnTo>
                  <a:lnTo>
                    <a:pt x="1042" y="481"/>
                  </a:lnTo>
                  <a:lnTo>
                    <a:pt x="1042" y="481"/>
                  </a:lnTo>
                  <a:lnTo>
                    <a:pt x="1042" y="483"/>
                  </a:lnTo>
                  <a:lnTo>
                    <a:pt x="1039" y="483"/>
                  </a:lnTo>
                  <a:lnTo>
                    <a:pt x="1039" y="483"/>
                  </a:lnTo>
                  <a:lnTo>
                    <a:pt x="1039" y="485"/>
                  </a:lnTo>
                  <a:lnTo>
                    <a:pt x="1039" y="485"/>
                  </a:lnTo>
                  <a:lnTo>
                    <a:pt x="1039" y="488"/>
                  </a:lnTo>
                  <a:lnTo>
                    <a:pt x="1039" y="488"/>
                  </a:lnTo>
                  <a:lnTo>
                    <a:pt x="1039" y="488"/>
                  </a:lnTo>
                  <a:lnTo>
                    <a:pt x="1039" y="488"/>
                  </a:lnTo>
                  <a:lnTo>
                    <a:pt x="1039" y="488"/>
                  </a:lnTo>
                  <a:lnTo>
                    <a:pt x="1042" y="490"/>
                  </a:lnTo>
                  <a:lnTo>
                    <a:pt x="1042" y="490"/>
                  </a:lnTo>
                  <a:lnTo>
                    <a:pt x="1042" y="490"/>
                  </a:lnTo>
                  <a:lnTo>
                    <a:pt x="1042" y="490"/>
                  </a:lnTo>
                  <a:lnTo>
                    <a:pt x="1042" y="490"/>
                  </a:lnTo>
                  <a:lnTo>
                    <a:pt x="1042" y="492"/>
                  </a:lnTo>
                  <a:lnTo>
                    <a:pt x="1042" y="495"/>
                  </a:lnTo>
                  <a:lnTo>
                    <a:pt x="1042" y="495"/>
                  </a:lnTo>
                  <a:lnTo>
                    <a:pt x="1042" y="497"/>
                  </a:lnTo>
                  <a:lnTo>
                    <a:pt x="1042" y="497"/>
                  </a:lnTo>
                  <a:lnTo>
                    <a:pt x="1042" y="499"/>
                  </a:lnTo>
                  <a:lnTo>
                    <a:pt x="1042" y="502"/>
                  </a:lnTo>
                  <a:lnTo>
                    <a:pt x="1039" y="502"/>
                  </a:lnTo>
                  <a:lnTo>
                    <a:pt x="1039" y="504"/>
                  </a:lnTo>
                  <a:lnTo>
                    <a:pt x="1042" y="504"/>
                  </a:lnTo>
                  <a:lnTo>
                    <a:pt x="1042" y="504"/>
                  </a:lnTo>
                  <a:lnTo>
                    <a:pt x="1042" y="511"/>
                  </a:lnTo>
                  <a:lnTo>
                    <a:pt x="1039" y="511"/>
                  </a:lnTo>
                  <a:lnTo>
                    <a:pt x="1039" y="511"/>
                  </a:lnTo>
                  <a:lnTo>
                    <a:pt x="1039" y="514"/>
                  </a:lnTo>
                  <a:lnTo>
                    <a:pt x="1039" y="514"/>
                  </a:lnTo>
                  <a:lnTo>
                    <a:pt x="1039" y="514"/>
                  </a:lnTo>
                  <a:lnTo>
                    <a:pt x="1039" y="516"/>
                  </a:lnTo>
                  <a:lnTo>
                    <a:pt x="1039" y="516"/>
                  </a:lnTo>
                  <a:lnTo>
                    <a:pt x="1037" y="525"/>
                  </a:lnTo>
                  <a:lnTo>
                    <a:pt x="1037" y="525"/>
                  </a:lnTo>
                  <a:lnTo>
                    <a:pt x="1037" y="528"/>
                  </a:lnTo>
                  <a:lnTo>
                    <a:pt x="1037" y="530"/>
                  </a:lnTo>
                  <a:lnTo>
                    <a:pt x="1037" y="530"/>
                  </a:lnTo>
                  <a:lnTo>
                    <a:pt x="1037" y="530"/>
                  </a:lnTo>
                  <a:lnTo>
                    <a:pt x="1037" y="533"/>
                  </a:lnTo>
                  <a:lnTo>
                    <a:pt x="1035" y="533"/>
                  </a:lnTo>
                  <a:lnTo>
                    <a:pt x="1035" y="535"/>
                  </a:lnTo>
                  <a:lnTo>
                    <a:pt x="1032" y="535"/>
                  </a:lnTo>
                  <a:lnTo>
                    <a:pt x="1030" y="537"/>
                  </a:lnTo>
                  <a:lnTo>
                    <a:pt x="1030" y="537"/>
                  </a:lnTo>
                  <a:lnTo>
                    <a:pt x="1030" y="540"/>
                  </a:lnTo>
                  <a:lnTo>
                    <a:pt x="1037" y="542"/>
                  </a:lnTo>
                  <a:lnTo>
                    <a:pt x="1037" y="542"/>
                  </a:lnTo>
                  <a:lnTo>
                    <a:pt x="1039" y="544"/>
                  </a:lnTo>
                  <a:lnTo>
                    <a:pt x="1039" y="544"/>
                  </a:lnTo>
                  <a:lnTo>
                    <a:pt x="1025" y="544"/>
                  </a:lnTo>
                  <a:lnTo>
                    <a:pt x="1020" y="547"/>
                  </a:lnTo>
                  <a:lnTo>
                    <a:pt x="1018" y="544"/>
                  </a:lnTo>
                  <a:lnTo>
                    <a:pt x="1016" y="544"/>
                  </a:lnTo>
                  <a:lnTo>
                    <a:pt x="1016" y="547"/>
                  </a:lnTo>
                  <a:lnTo>
                    <a:pt x="1016" y="547"/>
                  </a:lnTo>
                  <a:lnTo>
                    <a:pt x="1016" y="549"/>
                  </a:lnTo>
                  <a:lnTo>
                    <a:pt x="1016" y="549"/>
                  </a:lnTo>
                  <a:lnTo>
                    <a:pt x="1018" y="549"/>
                  </a:lnTo>
                  <a:lnTo>
                    <a:pt x="1018" y="552"/>
                  </a:lnTo>
                  <a:lnTo>
                    <a:pt x="1020" y="552"/>
                  </a:lnTo>
                  <a:lnTo>
                    <a:pt x="1020" y="554"/>
                  </a:lnTo>
                  <a:lnTo>
                    <a:pt x="1013" y="554"/>
                  </a:lnTo>
                  <a:lnTo>
                    <a:pt x="1009" y="549"/>
                  </a:lnTo>
                  <a:lnTo>
                    <a:pt x="1009" y="549"/>
                  </a:lnTo>
                  <a:lnTo>
                    <a:pt x="999" y="549"/>
                  </a:lnTo>
                  <a:lnTo>
                    <a:pt x="999" y="549"/>
                  </a:lnTo>
                  <a:lnTo>
                    <a:pt x="997" y="547"/>
                  </a:lnTo>
                  <a:lnTo>
                    <a:pt x="997" y="547"/>
                  </a:lnTo>
                  <a:lnTo>
                    <a:pt x="997" y="547"/>
                  </a:lnTo>
                  <a:lnTo>
                    <a:pt x="997" y="547"/>
                  </a:lnTo>
                  <a:lnTo>
                    <a:pt x="997" y="547"/>
                  </a:lnTo>
                  <a:lnTo>
                    <a:pt x="994" y="547"/>
                  </a:lnTo>
                  <a:lnTo>
                    <a:pt x="997" y="547"/>
                  </a:lnTo>
                  <a:lnTo>
                    <a:pt x="997" y="544"/>
                  </a:lnTo>
                  <a:lnTo>
                    <a:pt x="997" y="544"/>
                  </a:lnTo>
                  <a:lnTo>
                    <a:pt x="997" y="544"/>
                  </a:lnTo>
                  <a:lnTo>
                    <a:pt x="997" y="544"/>
                  </a:lnTo>
                  <a:lnTo>
                    <a:pt x="997" y="544"/>
                  </a:lnTo>
                  <a:lnTo>
                    <a:pt x="994" y="542"/>
                  </a:lnTo>
                  <a:lnTo>
                    <a:pt x="994" y="542"/>
                  </a:lnTo>
                  <a:lnTo>
                    <a:pt x="994" y="544"/>
                  </a:lnTo>
                  <a:lnTo>
                    <a:pt x="994" y="544"/>
                  </a:lnTo>
                  <a:lnTo>
                    <a:pt x="994" y="544"/>
                  </a:lnTo>
                  <a:lnTo>
                    <a:pt x="994" y="544"/>
                  </a:lnTo>
                  <a:lnTo>
                    <a:pt x="994" y="544"/>
                  </a:lnTo>
                  <a:lnTo>
                    <a:pt x="994" y="544"/>
                  </a:lnTo>
                  <a:lnTo>
                    <a:pt x="992" y="549"/>
                  </a:lnTo>
                  <a:lnTo>
                    <a:pt x="992" y="549"/>
                  </a:lnTo>
                  <a:lnTo>
                    <a:pt x="992" y="547"/>
                  </a:lnTo>
                  <a:lnTo>
                    <a:pt x="992" y="544"/>
                  </a:lnTo>
                  <a:lnTo>
                    <a:pt x="990" y="542"/>
                  </a:lnTo>
                  <a:lnTo>
                    <a:pt x="990" y="542"/>
                  </a:lnTo>
                  <a:lnTo>
                    <a:pt x="990" y="542"/>
                  </a:lnTo>
                  <a:lnTo>
                    <a:pt x="987" y="540"/>
                  </a:lnTo>
                  <a:lnTo>
                    <a:pt x="987" y="537"/>
                  </a:lnTo>
                  <a:lnTo>
                    <a:pt x="987" y="535"/>
                  </a:lnTo>
                  <a:lnTo>
                    <a:pt x="987" y="535"/>
                  </a:lnTo>
                  <a:lnTo>
                    <a:pt x="985" y="535"/>
                  </a:lnTo>
                  <a:lnTo>
                    <a:pt x="985" y="535"/>
                  </a:lnTo>
                  <a:lnTo>
                    <a:pt x="985" y="533"/>
                  </a:lnTo>
                  <a:lnTo>
                    <a:pt x="985" y="533"/>
                  </a:lnTo>
                  <a:lnTo>
                    <a:pt x="985" y="533"/>
                  </a:lnTo>
                  <a:lnTo>
                    <a:pt x="985" y="530"/>
                  </a:lnTo>
                  <a:lnTo>
                    <a:pt x="983" y="530"/>
                  </a:lnTo>
                  <a:lnTo>
                    <a:pt x="983" y="528"/>
                  </a:lnTo>
                  <a:lnTo>
                    <a:pt x="980" y="525"/>
                  </a:lnTo>
                  <a:lnTo>
                    <a:pt x="978" y="523"/>
                  </a:lnTo>
                  <a:lnTo>
                    <a:pt x="975" y="518"/>
                  </a:lnTo>
                  <a:lnTo>
                    <a:pt x="968" y="516"/>
                  </a:lnTo>
                  <a:lnTo>
                    <a:pt x="964" y="516"/>
                  </a:lnTo>
                  <a:lnTo>
                    <a:pt x="961" y="514"/>
                  </a:lnTo>
                  <a:lnTo>
                    <a:pt x="954" y="514"/>
                  </a:lnTo>
                  <a:lnTo>
                    <a:pt x="938" y="523"/>
                  </a:lnTo>
                  <a:lnTo>
                    <a:pt x="938" y="523"/>
                  </a:lnTo>
                  <a:lnTo>
                    <a:pt x="938" y="523"/>
                  </a:lnTo>
                  <a:lnTo>
                    <a:pt x="935" y="521"/>
                  </a:lnTo>
                  <a:lnTo>
                    <a:pt x="935" y="521"/>
                  </a:lnTo>
                  <a:lnTo>
                    <a:pt x="935" y="521"/>
                  </a:lnTo>
                  <a:lnTo>
                    <a:pt x="935" y="521"/>
                  </a:lnTo>
                  <a:lnTo>
                    <a:pt x="935" y="521"/>
                  </a:lnTo>
                  <a:lnTo>
                    <a:pt x="935" y="521"/>
                  </a:lnTo>
                  <a:lnTo>
                    <a:pt x="935" y="521"/>
                  </a:lnTo>
                  <a:lnTo>
                    <a:pt x="938" y="523"/>
                  </a:lnTo>
                  <a:lnTo>
                    <a:pt x="938" y="525"/>
                  </a:lnTo>
                  <a:lnTo>
                    <a:pt x="938" y="525"/>
                  </a:lnTo>
                  <a:lnTo>
                    <a:pt x="935" y="525"/>
                  </a:lnTo>
                  <a:lnTo>
                    <a:pt x="938" y="528"/>
                  </a:lnTo>
                  <a:lnTo>
                    <a:pt x="938" y="528"/>
                  </a:lnTo>
                  <a:lnTo>
                    <a:pt x="935" y="528"/>
                  </a:lnTo>
                  <a:lnTo>
                    <a:pt x="935" y="530"/>
                  </a:lnTo>
                  <a:lnTo>
                    <a:pt x="938" y="530"/>
                  </a:lnTo>
                  <a:lnTo>
                    <a:pt x="938" y="528"/>
                  </a:lnTo>
                  <a:lnTo>
                    <a:pt x="938" y="530"/>
                  </a:lnTo>
                  <a:lnTo>
                    <a:pt x="938" y="530"/>
                  </a:lnTo>
                  <a:lnTo>
                    <a:pt x="938" y="530"/>
                  </a:lnTo>
                  <a:lnTo>
                    <a:pt x="938" y="533"/>
                  </a:lnTo>
                  <a:lnTo>
                    <a:pt x="938" y="533"/>
                  </a:lnTo>
                  <a:lnTo>
                    <a:pt x="938" y="533"/>
                  </a:lnTo>
                  <a:lnTo>
                    <a:pt x="938" y="535"/>
                  </a:lnTo>
                  <a:lnTo>
                    <a:pt x="938" y="537"/>
                  </a:lnTo>
                  <a:lnTo>
                    <a:pt x="938" y="537"/>
                  </a:lnTo>
                  <a:lnTo>
                    <a:pt x="938" y="540"/>
                  </a:lnTo>
                  <a:lnTo>
                    <a:pt x="940" y="540"/>
                  </a:lnTo>
                  <a:lnTo>
                    <a:pt x="942" y="542"/>
                  </a:lnTo>
                  <a:lnTo>
                    <a:pt x="945" y="544"/>
                  </a:lnTo>
                  <a:lnTo>
                    <a:pt x="947" y="544"/>
                  </a:lnTo>
                  <a:lnTo>
                    <a:pt x="947" y="544"/>
                  </a:lnTo>
                  <a:lnTo>
                    <a:pt x="947" y="544"/>
                  </a:lnTo>
                  <a:lnTo>
                    <a:pt x="947" y="544"/>
                  </a:lnTo>
                  <a:lnTo>
                    <a:pt x="947" y="544"/>
                  </a:lnTo>
                  <a:lnTo>
                    <a:pt x="947" y="544"/>
                  </a:lnTo>
                  <a:lnTo>
                    <a:pt x="947" y="544"/>
                  </a:lnTo>
                  <a:lnTo>
                    <a:pt x="947" y="544"/>
                  </a:lnTo>
                  <a:lnTo>
                    <a:pt x="947" y="544"/>
                  </a:lnTo>
                  <a:lnTo>
                    <a:pt x="947" y="547"/>
                  </a:lnTo>
                  <a:lnTo>
                    <a:pt x="949" y="547"/>
                  </a:lnTo>
                  <a:lnTo>
                    <a:pt x="949" y="547"/>
                  </a:lnTo>
                  <a:lnTo>
                    <a:pt x="949" y="547"/>
                  </a:lnTo>
                  <a:lnTo>
                    <a:pt x="952" y="547"/>
                  </a:lnTo>
                  <a:lnTo>
                    <a:pt x="952" y="549"/>
                  </a:lnTo>
                  <a:lnTo>
                    <a:pt x="952" y="549"/>
                  </a:lnTo>
                  <a:lnTo>
                    <a:pt x="952" y="549"/>
                  </a:lnTo>
                  <a:lnTo>
                    <a:pt x="952" y="549"/>
                  </a:lnTo>
                  <a:lnTo>
                    <a:pt x="952" y="552"/>
                  </a:lnTo>
                  <a:lnTo>
                    <a:pt x="952" y="552"/>
                  </a:lnTo>
                  <a:lnTo>
                    <a:pt x="952" y="554"/>
                  </a:lnTo>
                  <a:lnTo>
                    <a:pt x="952" y="556"/>
                  </a:lnTo>
                  <a:lnTo>
                    <a:pt x="952" y="556"/>
                  </a:lnTo>
                  <a:lnTo>
                    <a:pt x="952" y="559"/>
                  </a:lnTo>
                  <a:lnTo>
                    <a:pt x="952" y="559"/>
                  </a:lnTo>
                  <a:lnTo>
                    <a:pt x="954" y="559"/>
                  </a:lnTo>
                  <a:lnTo>
                    <a:pt x="954" y="561"/>
                  </a:lnTo>
                  <a:lnTo>
                    <a:pt x="954" y="563"/>
                  </a:lnTo>
                  <a:lnTo>
                    <a:pt x="961" y="563"/>
                  </a:lnTo>
                  <a:lnTo>
                    <a:pt x="966" y="559"/>
                  </a:lnTo>
                  <a:lnTo>
                    <a:pt x="971" y="559"/>
                  </a:lnTo>
                  <a:lnTo>
                    <a:pt x="971" y="559"/>
                  </a:lnTo>
                  <a:lnTo>
                    <a:pt x="971" y="561"/>
                  </a:lnTo>
                  <a:lnTo>
                    <a:pt x="968" y="561"/>
                  </a:lnTo>
                  <a:lnTo>
                    <a:pt x="966" y="561"/>
                  </a:lnTo>
                  <a:lnTo>
                    <a:pt x="966" y="563"/>
                  </a:lnTo>
                  <a:lnTo>
                    <a:pt x="964" y="566"/>
                  </a:lnTo>
                  <a:lnTo>
                    <a:pt x="966" y="566"/>
                  </a:lnTo>
                  <a:lnTo>
                    <a:pt x="966" y="568"/>
                  </a:lnTo>
                  <a:lnTo>
                    <a:pt x="971" y="566"/>
                  </a:lnTo>
                  <a:lnTo>
                    <a:pt x="971" y="566"/>
                  </a:lnTo>
                  <a:lnTo>
                    <a:pt x="971" y="566"/>
                  </a:lnTo>
                  <a:lnTo>
                    <a:pt x="971" y="568"/>
                  </a:lnTo>
                  <a:lnTo>
                    <a:pt x="971" y="568"/>
                  </a:lnTo>
                  <a:lnTo>
                    <a:pt x="968" y="570"/>
                  </a:lnTo>
                  <a:lnTo>
                    <a:pt x="968" y="570"/>
                  </a:lnTo>
                  <a:lnTo>
                    <a:pt x="966" y="573"/>
                  </a:lnTo>
                  <a:lnTo>
                    <a:pt x="966" y="573"/>
                  </a:lnTo>
                  <a:lnTo>
                    <a:pt x="968" y="573"/>
                  </a:lnTo>
                  <a:lnTo>
                    <a:pt x="968" y="573"/>
                  </a:lnTo>
                  <a:lnTo>
                    <a:pt x="968" y="573"/>
                  </a:lnTo>
                  <a:lnTo>
                    <a:pt x="968" y="573"/>
                  </a:lnTo>
                  <a:lnTo>
                    <a:pt x="968" y="573"/>
                  </a:lnTo>
                  <a:lnTo>
                    <a:pt x="973" y="573"/>
                  </a:lnTo>
                  <a:lnTo>
                    <a:pt x="973" y="573"/>
                  </a:lnTo>
                  <a:lnTo>
                    <a:pt x="975" y="573"/>
                  </a:lnTo>
                  <a:lnTo>
                    <a:pt x="978" y="573"/>
                  </a:lnTo>
                  <a:lnTo>
                    <a:pt x="980" y="573"/>
                  </a:lnTo>
                  <a:lnTo>
                    <a:pt x="973" y="575"/>
                  </a:lnTo>
                  <a:lnTo>
                    <a:pt x="973" y="575"/>
                  </a:lnTo>
                  <a:lnTo>
                    <a:pt x="975" y="575"/>
                  </a:lnTo>
                  <a:lnTo>
                    <a:pt x="978" y="578"/>
                  </a:lnTo>
                  <a:lnTo>
                    <a:pt x="975" y="578"/>
                  </a:lnTo>
                  <a:lnTo>
                    <a:pt x="975" y="578"/>
                  </a:lnTo>
                  <a:lnTo>
                    <a:pt x="973" y="578"/>
                  </a:lnTo>
                  <a:lnTo>
                    <a:pt x="973" y="578"/>
                  </a:lnTo>
                  <a:lnTo>
                    <a:pt x="973" y="575"/>
                  </a:lnTo>
                  <a:lnTo>
                    <a:pt x="973" y="575"/>
                  </a:lnTo>
                  <a:lnTo>
                    <a:pt x="971" y="575"/>
                  </a:lnTo>
                  <a:lnTo>
                    <a:pt x="971" y="575"/>
                  </a:lnTo>
                  <a:lnTo>
                    <a:pt x="971" y="575"/>
                  </a:lnTo>
                  <a:lnTo>
                    <a:pt x="971" y="575"/>
                  </a:lnTo>
                  <a:lnTo>
                    <a:pt x="964" y="575"/>
                  </a:lnTo>
                  <a:lnTo>
                    <a:pt x="964" y="578"/>
                  </a:lnTo>
                  <a:lnTo>
                    <a:pt x="964" y="580"/>
                  </a:lnTo>
                  <a:lnTo>
                    <a:pt x="964" y="580"/>
                  </a:lnTo>
                  <a:lnTo>
                    <a:pt x="966" y="582"/>
                  </a:lnTo>
                  <a:lnTo>
                    <a:pt x="966" y="582"/>
                  </a:lnTo>
                  <a:lnTo>
                    <a:pt x="964" y="582"/>
                  </a:lnTo>
                  <a:lnTo>
                    <a:pt x="961" y="585"/>
                  </a:lnTo>
                  <a:lnTo>
                    <a:pt x="961" y="585"/>
                  </a:lnTo>
                  <a:lnTo>
                    <a:pt x="961" y="582"/>
                  </a:lnTo>
                  <a:lnTo>
                    <a:pt x="959" y="580"/>
                  </a:lnTo>
                  <a:lnTo>
                    <a:pt x="959" y="580"/>
                  </a:lnTo>
                  <a:lnTo>
                    <a:pt x="956" y="582"/>
                  </a:lnTo>
                  <a:lnTo>
                    <a:pt x="954" y="582"/>
                  </a:lnTo>
                  <a:lnTo>
                    <a:pt x="949" y="585"/>
                  </a:lnTo>
                  <a:lnTo>
                    <a:pt x="949" y="585"/>
                  </a:lnTo>
                  <a:lnTo>
                    <a:pt x="949" y="585"/>
                  </a:lnTo>
                  <a:lnTo>
                    <a:pt x="949" y="585"/>
                  </a:lnTo>
                  <a:lnTo>
                    <a:pt x="949" y="585"/>
                  </a:lnTo>
                  <a:lnTo>
                    <a:pt x="949" y="582"/>
                  </a:lnTo>
                  <a:lnTo>
                    <a:pt x="947" y="582"/>
                  </a:lnTo>
                  <a:lnTo>
                    <a:pt x="945" y="585"/>
                  </a:lnTo>
                  <a:lnTo>
                    <a:pt x="942" y="585"/>
                  </a:lnTo>
                  <a:lnTo>
                    <a:pt x="942" y="587"/>
                  </a:lnTo>
                  <a:lnTo>
                    <a:pt x="945" y="587"/>
                  </a:lnTo>
                  <a:lnTo>
                    <a:pt x="945" y="587"/>
                  </a:lnTo>
                  <a:lnTo>
                    <a:pt x="945" y="589"/>
                  </a:lnTo>
                  <a:lnTo>
                    <a:pt x="945" y="589"/>
                  </a:lnTo>
                  <a:lnTo>
                    <a:pt x="942" y="589"/>
                  </a:lnTo>
                  <a:lnTo>
                    <a:pt x="942" y="589"/>
                  </a:lnTo>
                  <a:lnTo>
                    <a:pt x="940" y="592"/>
                  </a:lnTo>
                  <a:lnTo>
                    <a:pt x="940" y="594"/>
                  </a:lnTo>
                  <a:lnTo>
                    <a:pt x="935" y="599"/>
                  </a:lnTo>
                  <a:lnTo>
                    <a:pt x="935" y="599"/>
                  </a:lnTo>
                  <a:lnTo>
                    <a:pt x="935" y="599"/>
                  </a:lnTo>
                  <a:lnTo>
                    <a:pt x="935" y="601"/>
                  </a:lnTo>
                  <a:lnTo>
                    <a:pt x="926" y="608"/>
                  </a:lnTo>
                  <a:lnTo>
                    <a:pt x="926" y="611"/>
                  </a:lnTo>
                  <a:lnTo>
                    <a:pt x="926" y="613"/>
                  </a:lnTo>
                  <a:lnTo>
                    <a:pt x="926" y="613"/>
                  </a:lnTo>
                  <a:lnTo>
                    <a:pt x="926" y="615"/>
                  </a:lnTo>
                  <a:lnTo>
                    <a:pt x="926" y="615"/>
                  </a:lnTo>
                  <a:lnTo>
                    <a:pt x="928" y="615"/>
                  </a:lnTo>
                  <a:lnTo>
                    <a:pt x="928" y="618"/>
                  </a:lnTo>
                  <a:lnTo>
                    <a:pt x="928" y="618"/>
                  </a:lnTo>
                  <a:lnTo>
                    <a:pt x="928" y="620"/>
                  </a:lnTo>
                  <a:lnTo>
                    <a:pt x="928" y="620"/>
                  </a:lnTo>
                  <a:lnTo>
                    <a:pt x="930" y="620"/>
                  </a:lnTo>
                  <a:lnTo>
                    <a:pt x="930" y="620"/>
                  </a:lnTo>
                  <a:lnTo>
                    <a:pt x="930" y="620"/>
                  </a:lnTo>
                  <a:lnTo>
                    <a:pt x="930" y="620"/>
                  </a:lnTo>
                  <a:lnTo>
                    <a:pt x="930" y="620"/>
                  </a:lnTo>
                  <a:lnTo>
                    <a:pt x="930" y="620"/>
                  </a:lnTo>
                  <a:lnTo>
                    <a:pt x="928" y="623"/>
                  </a:lnTo>
                  <a:lnTo>
                    <a:pt x="928" y="623"/>
                  </a:lnTo>
                  <a:lnTo>
                    <a:pt x="930" y="623"/>
                  </a:lnTo>
                  <a:lnTo>
                    <a:pt x="930" y="625"/>
                  </a:lnTo>
                  <a:lnTo>
                    <a:pt x="930" y="625"/>
                  </a:lnTo>
                  <a:lnTo>
                    <a:pt x="930" y="627"/>
                  </a:lnTo>
                  <a:lnTo>
                    <a:pt x="930" y="627"/>
                  </a:lnTo>
                  <a:lnTo>
                    <a:pt x="928" y="630"/>
                  </a:lnTo>
                  <a:lnTo>
                    <a:pt x="928" y="632"/>
                  </a:lnTo>
                  <a:lnTo>
                    <a:pt x="928" y="632"/>
                  </a:lnTo>
                  <a:lnTo>
                    <a:pt x="928" y="632"/>
                  </a:lnTo>
                  <a:lnTo>
                    <a:pt x="928" y="634"/>
                  </a:lnTo>
                  <a:lnTo>
                    <a:pt x="928" y="634"/>
                  </a:lnTo>
                  <a:lnTo>
                    <a:pt x="928" y="634"/>
                  </a:lnTo>
                  <a:lnTo>
                    <a:pt x="926" y="634"/>
                  </a:lnTo>
                  <a:lnTo>
                    <a:pt x="926" y="637"/>
                  </a:lnTo>
                  <a:lnTo>
                    <a:pt x="928" y="637"/>
                  </a:lnTo>
                  <a:lnTo>
                    <a:pt x="928" y="637"/>
                  </a:lnTo>
                  <a:lnTo>
                    <a:pt x="930" y="639"/>
                  </a:lnTo>
                  <a:lnTo>
                    <a:pt x="930" y="637"/>
                  </a:lnTo>
                  <a:lnTo>
                    <a:pt x="930" y="634"/>
                  </a:lnTo>
                  <a:lnTo>
                    <a:pt x="930" y="634"/>
                  </a:lnTo>
                  <a:lnTo>
                    <a:pt x="930" y="634"/>
                  </a:lnTo>
                  <a:lnTo>
                    <a:pt x="933" y="637"/>
                  </a:lnTo>
                  <a:lnTo>
                    <a:pt x="933" y="637"/>
                  </a:lnTo>
                  <a:lnTo>
                    <a:pt x="933" y="639"/>
                  </a:lnTo>
                  <a:lnTo>
                    <a:pt x="933" y="639"/>
                  </a:lnTo>
                  <a:lnTo>
                    <a:pt x="933" y="641"/>
                  </a:lnTo>
                  <a:lnTo>
                    <a:pt x="933" y="641"/>
                  </a:lnTo>
                  <a:lnTo>
                    <a:pt x="933" y="641"/>
                  </a:lnTo>
                  <a:lnTo>
                    <a:pt x="938" y="644"/>
                  </a:lnTo>
                  <a:lnTo>
                    <a:pt x="938" y="644"/>
                  </a:lnTo>
                  <a:lnTo>
                    <a:pt x="938" y="646"/>
                  </a:lnTo>
                  <a:lnTo>
                    <a:pt x="940" y="646"/>
                  </a:lnTo>
                  <a:lnTo>
                    <a:pt x="940" y="646"/>
                  </a:lnTo>
                  <a:lnTo>
                    <a:pt x="940" y="646"/>
                  </a:lnTo>
                  <a:lnTo>
                    <a:pt x="942" y="646"/>
                  </a:lnTo>
                  <a:lnTo>
                    <a:pt x="942" y="644"/>
                  </a:lnTo>
                  <a:lnTo>
                    <a:pt x="942" y="644"/>
                  </a:lnTo>
                  <a:lnTo>
                    <a:pt x="942" y="646"/>
                  </a:lnTo>
                  <a:lnTo>
                    <a:pt x="942" y="646"/>
                  </a:lnTo>
                  <a:lnTo>
                    <a:pt x="942" y="646"/>
                  </a:lnTo>
                  <a:lnTo>
                    <a:pt x="945" y="649"/>
                  </a:lnTo>
                  <a:lnTo>
                    <a:pt x="945" y="646"/>
                  </a:lnTo>
                  <a:lnTo>
                    <a:pt x="947" y="646"/>
                  </a:lnTo>
                  <a:lnTo>
                    <a:pt x="947" y="646"/>
                  </a:lnTo>
                  <a:lnTo>
                    <a:pt x="945" y="646"/>
                  </a:lnTo>
                  <a:lnTo>
                    <a:pt x="945" y="646"/>
                  </a:lnTo>
                  <a:lnTo>
                    <a:pt x="947" y="644"/>
                  </a:lnTo>
                  <a:lnTo>
                    <a:pt x="947" y="644"/>
                  </a:lnTo>
                  <a:lnTo>
                    <a:pt x="947" y="641"/>
                  </a:lnTo>
                  <a:lnTo>
                    <a:pt x="947" y="641"/>
                  </a:lnTo>
                  <a:lnTo>
                    <a:pt x="947" y="639"/>
                  </a:lnTo>
                  <a:lnTo>
                    <a:pt x="947" y="637"/>
                  </a:lnTo>
                  <a:lnTo>
                    <a:pt x="947" y="637"/>
                  </a:lnTo>
                  <a:lnTo>
                    <a:pt x="945" y="634"/>
                  </a:lnTo>
                  <a:lnTo>
                    <a:pt x="947" y="634"/>
                  </a:lnTo>
                  <a:lnTo>
                    <a:pt x="947" y="632"/>
                  </a:lnTo>
                  <a:lnTo>
                    <a:pt x="947" y="632"/>
                  </a:lnTo>
                  <a:lnTo>
                    <a:pt x="947" y="632"/>
                  </a:lnTo>
                  <a:lnTo>
                    <a:pt x="947" y="630"/>
                  </a:lnTo>
                  <a:lnTo>
                    <a:pt x="947" y="630"/>
                  </a:lnTo>
                  <a:lnTo>
                    <a:pt x="947" y="630"/>
                  </a:lnTo>
                  <a:lnTo>
                    <a:pt x="949" y="632"/>
                  </a:lnTo>
                  <a:lnTo>
                    <a:pt x="949" y="634"/>
                  </a:lnTo>
                  <a:lnTo>
                    <a:pt x="949" y="634"/>
                  </a:lnTo>
                  <a:lnTo>
                    <a:pt x="949" y="634"/>
                  </a:lnTo>
                  <a:lnTo>
                    <a:pt x="949" y="634"/>
                  </a:lnTo>
                  <a:lnTo>
                    <a:pt x="949" y="637"/>
                  </a:lnTo>
                  <a:lnTo>
                    <a:pt x="949" y="639"/>
                  </a:lnTo>
                  <a:lnTo>
                    <a:pt x="952" y="639"/>
                  </a:lnTo>
                  <a:lnTo>
                    <a:pt x="949" y="639"/>
                  </a:lnTo>
                  <a:lnTo>
                    <a:pt x="949" y="641"/>
                  </a:lnTo>
                  <a:lnTo>
                    <a:pt x="949" y="641"/>
                  </a:lnTo>
                  <a:lnTo>
                    <a:pt x="949" y="644"/>
                  </a:lnTo>
                  <a:lnTo>
                    <a:pt x="949" y="646"/>
                  </a:lnTo>
                  <a:lnTo>
                    <a:pt x="949" y="646"/>
                  </a:lnTo>
                  <a:lnTo>
                    <a:pt x="949" y="646"/>
                  </a:lnTo>
                  <a:lnTo>
                    <a:pt x="952" y="646"/>
                  </a:lnTo>
                  <a:lnTo>
                    <a:pt x="952" y="646"/>
                  </a:lnTo>
                  <a:lnTo>
                    <a:pt x="952" y="646"/>
                  </a:lnTo>
                  <a:lnTo>
                    <a:pt x="952" y="646"/>
                  </a:lnTo>
                  <a:lnTo>
                    <a:pt x="952" y="644"/>
                  </a:lnTo>
                  <a:lnTo>
                    <a:pt x="952" y="641"/>
                  </a:lnTo>
                  <a:lnTo>
                    <a:pt x="954" y="637"/>
                  </a:lnTo>
                  <a:lnTo>
                    <a:pt x="952" y="637"/>
                  </a:lnTo>
                  <a:lnTo>
                    <a:pt x="952" y="637"/>
                  </a:lnTo>
                  <a:lnTo>
                    <a:pt x="952" y="634"/>
                  </a:lnTo>
                  <a:lnTo>
                    <a:pt x="952" y="634"/>
                  </a:lnTo>
                  <a:lnTo>
                    <a:pt x="952" y="632"/>
                  </a:lnTo>
                  <a:lnTo>
                    <a:pt x="949" y="632"/>
                  </a:lnTo>
                  <a:lnTo>
                    <a:pt x="949" y="632"/>
                  </a:lnTo>
                  <a:lnTo>
                    <a:pt x="947" y="630"/>
                  </a:lnTo>
                  <a:lnTo>
                    <a:pt x="949" y="627"/>
                  </a:lnTo>
                  <a:lnTo>
                    <a:pt x="949" y="627"/>
                  </a:lnTo>
                  <a:lnTo>
                    <a:pt x="949" y="627"/>
                  </a:lnTo>
                  <a:lnTo>
                    <a:pt x="945" y="623"/>
                  </a:lnTo>
                  <a:lnTo>
                    <a:pt x="945" y="620"/>
                  </a:lnTo>
                  <a:lnTo>
                    <a:pt x="945" y="618"/>
                  </a:lnTo>
                  <a:lnTo>
                    <a:pt x="945" y="618"/>
                  </a:lnTo>
                  <a:lnTo>
                    <a:pt x="947" y="615"/>
                  </a:lnTo>
                  <a:lnTo>
                    <a:pt x="947" y="613"/>
                  </a:lnTo>
                  <a:lnTo>
                    <a:pt x="947" y="613"/>
                  </a:lnTo>
                  <a:lnTo>
                    <a:pt x="947" y="611"/>
                  </a:lnTo>
                  <a:lnTo>
                    <a:pt x="947" y="611"/>
                  </a:lnTo>
                  <a:lnTo>
                    <a:pt x="947" y="611"/>
                  </a:lnTo>
                  <a:lnTo>
                    <a:pt x="947" y="613"/>
                  </a:lnTo>
                  <a:lnTo>
                    <a:pt x="949" y="615"/>
                  </a:lnTo>
                  <a:lnTo>
                    <a:pt x="949" y="615"/>
                  </a:lnTo>
                  <a:lnTo>
                    <a:pt x="947" y="618"/>
                  </a:lnTo>
                  <a:lnTo>
                    <a:pt x="947" y="620"/>
                  </a:lnTo>
                  <a:lnTo>
                    <a:pt x="949" y="620"/>
                  </a:lnTo>
                  <a:lnTo>
                    <a:pt x="949" y="623"/>
                  </a:lnTo>
                  <a:lnTo>
                    <a:pt x="949" y="625"/>
                  </a:lnTo>
                  <a:lnTo>
                    <a:pt x="952" y="625"/>
                  </a:lnTo>
                  <a:lnTo>
                    <a:pt x="949" y="627"/>
                  </a:lnTo>
                  <a:lnTo>
                    <a:pt x="949" y="627"/>
                  </a:lnTo>
                  <a:lnTo>
                    <a:pt x="949" y="627"/>
                  </a:lnTo>
                  <a:lnTo>
                    <a:pt x="952" y="627"/>
                  </a:lnTo>
                  <a:lnTo>
                    <a:pt x="952" y="630"/>
                  </a:lnTo>
                  <a:lnTo>
                    <a:pt x="952" y="630"/>
                  </a:lnTo>
                  <a:lnTo>
                    <a:pt x="952" y="630"/>
                  </a:lnTo>
                  <a:lnTo>
                    <a:pt x="954" y="632"/>
                  </a:lnTo>
                  <a:lnTo>
                    <a:pt x="954" y="632"/>
                  </a:lnTo>
                  <a:lnTo>
                    <a:pt x="954" y="634"/>
                  </a:lnTo>
                  <a:lnTo>
                    <a:pt x="954" y="634"/>
                  </a:lnTo>
                  <a:lnTo>
                    <a:pt x="954" y="634"/>
                  </a:lnTo>
                  <a:lnTo>
                    <a:pt x="954" y="634"/>
                  </a:lnTo>
                  <a:lnTo>
                    <a:pt x="956" y="637"/>
                  </a:lnTo>
                  <a:lnTo>
                    <a:pt x="956" y="637"/>
                  </a:lnTo>
                  <a:lnTo>
                    <a:pt x="956" y="639"/>
                  </a:lnTo>
                  <a:lnTo>
                    <a:pt x="956" y="639"/>
                  </a:lnTo>
                  <a:lnTo>
                    <a:pt x="954" y="641"/>
                  </a:lnTo>
                  <a:lnTo>
                    <a:pt x="956" y="641"/>
                  </a:lnTo>
                  <a:lnTo>
                    <a:pt x="956" y="641"/>
                  </a:lnTo>
                  <a:lnTo>
                    <a:pt x="956" y="641"/>
                  </a:lnTo>
                  <a:lnTo>
                    <a:pt x="956" y="644"/>
                  </a:lnTo>
                  <a:lnTo>
                    <a:pt x="956" y="644"/>
                  </a:lnTo>
                  <a:lnTo>
                    <a:pt x="956" y="644"/>
                  </a:lnTo>
                  <a:lnTo>
                    <a:pt x="956" y="644"/>
                  </a:lnTo>
                  <a:lnTo>
                    <a:pt x="956" y="644"/>
                  </a:lnTo>
                  <a:lnTo>
                    <a:pt x="956" y="644"/>
                  </a:lnTo>
                  <a:lnTo>
                    <a:pt x="956" y="646"/>
                  </a:lnTo>
                  <a:lnTo>
                    <a:pt x="956" y="646"/>
                  </a:lnTo>
                  <a:lnTo>
                    <a:pt x="968" y="649"/>
                  </a:lnTo>
                  <a:lnTo>
                    <a:pt x="968" y="646"/>
                  </a:lnTo>
                  <a:lnTo>
                    <a:pt x="968" y="646"/>
                  </a:lnTo>
                  <a:lnTo>
                    <a:pt x="968" y="646"/>
                  </a:lnTo>
                  <a:lnTo>
                    <a:pt x="968" y="644"/>
                  </a:lnTo>
                  <a:lnTo>
                    <a:pt x="968" y="644"/>
                  </a:lnTo>
                  <a:lnTo>
                    <a:pt x="968" y="644"/>
                  </a:lnTo>
                  <a:lnTo>
                    <a:pt x="968" y="644"/>
                  </a:lnTo>
                  <a:lnTo>
                    <a:pt x="968" y="644"/>
                  </a:lnTo>
                  <a:lnTo>
                    <a:pt x="971" y="644"/>
                  </a:lnTo>
                  <a:lnTo>
                    <a:pt x="968" y="644"/>
                  </a:lnTo>
                  <a:lnTo>
                    <a:pt x="971" y="646"/>
                  </a:lnTo>
                  <a:lnTo>
                    <a:pt x="973" y="649"/>
                  </a:lnTo>
                  <a:lnTo>
                    <a:pt x="975" y="649"/>
                  </a:lnTo>
                  <a:lnTo>
                    <a:pt x="975" y="649"/>
                  </a:lnTo>
                  <a:lnTo>
                    <a:pt x="975" y="646"/>
                  </a:lnTo>
                  <a:lnTo>
                    <a:pt x="975" y="646"/>
                  </a:lnTo>
                  <a:lnTo>
                    <a:pt x="975" y="646"/>
                  </a:lnTo>
                  <a:lnTo>
                    <a:pt x="975" y="646"/>
                  </a:lnTo>
                  <a:lnTo>
                    <a:pt x="975" y="646"/>
                  </a:lnTo>
                  <a:lnTo>
                    <a:pt x="978" y="646"/>
                  </a:lnTo>
                  <a:lnTo>
                    <a:pt x="978" y="646"/>
                  </a:lnTo>
                  <a:lnTo>
                    <a:pt x="980" y="646"/>
                  </a:lnTo>
                  <a:lnTo>
                    <a:pt x="978" y="646"/>
                  </a:lnTo>
                  <a:lnTo>
                    <a:pt x="978" y="644"/>
                  </a:lnTo>
                  <a:lnTo>
                    <a:pt x="978" y="644"/>
                  </a:lnTo>
                  <a:lnTo>
                    <a:pt x="978" y="644"/>
                  </a:lnTo>
                  <a:lnTo>
                    <a:pt x="978" y="641"/>
                  </a:lnTo>
                  <a:lnTo>
                    <a:pt x="978" y="641"/>
                  </a:lnTo>
                  <a:lnTo>
                    <a:pt x="978" y="641"/>
                  </a:lnTo>
                  <a:lnTo>
                    <a:pt x="978" y="641"/>
                  </a:lnTo>
                  <a:lnTo>
                    <a:pt x="978" y="641"/>
                  </a:lnTo>
                  <a:lnTo>
                    <a:pt x="975" y="639"/>
                  </a:lnTo>
                  <a:lnTo>
                    <a:pt x="975" y="639"/>
                  </a:lnTo>
                  <a:lnTo>
                    <a:pt x="973" y="637"/>
                  </a:lnTo>
                  <a:lnTo>
                    <a:pt x="975" y="634"/>
                  </a:lnTo>
                  <a:lnTo>
                    <a:pt x="975" y="634"/>
                  </a:lnTo>
                  <a:lnTo>
                    <a:pt x="973" y="634"/>
                  </a:lnTo>
                  <a:lnTo>
                    <a:pt x="973" y="632"/>
                  </a:lnTo>
                  <a:lnTo>
                    <a:pt x="971" y="632"/>
                  </a:lnTo>
                  <a:lnTo>
                    <a:pt x="971" y="632"/>
                  </a:lnTo>
                  <a:lnTo>
                    <a:pt x="971" y="630"/>
                  </a:lnTo>
                  <a:lnTo>
                    <a:pt x="971" y="630"/>
                  </a:lnTo>
                  <a:lnTo>
                    <a:pt x="971" y="627"/>
                  </a:lnTo>
                  <a:lnTo>
                    <a:pt x="971" y="627"/>
                  </a:lnTo>
                  <a:lnTo>
                    <a:pt x="971" y="627"/>
                  </a:lnTo>
                  <a:lnTo>
                    <a:pt x="971" y="625"/>
                  </a:lnTo>
                  <a:lnTo>
                    <a:pt x="971" y="625"/>
                  </a:lnTo>
                  <a:lnTo>
                    <a:pt x="971" y="625"/>
                  </a:lnTo>
                  <a:lnTo>
                    <a:pt x="971" y="625"/>
                  </a:lnTo>
                  <a:lnTo>
                    <a:pt x="973" y="625"/>
                  </a:lnTo>
                  <a:lnTo>
                    <a:pt x="973" y="627"/>
                  </a:lnTo>
                  <a:lnTo>
                    <a:pt x="973" y="627"/>
                  </a:lnTo>
                  <a:lnTo>
                    <a:pt x="973" y="630"/>
                  </a:lnTo>
                  <a:lnTo>
                    <a:pt x="973" y="630"/>
                  </a:lnTo>
                  <a:lnTo>
                    <a:pt x="973" y="630"/>
                  </a:lnTo>
                  <a:lnTo>
                    <a:pt x="973" y="632"/>
                  </a:lnTo>
                  <a:lnTo>
                    <a:pt x="975" y="632"/>
                  </a:lnTo>
                  <a:lnTo>
                    <a:pt x="975" y="634"/>
                  </a:lnTo>
                  <a:lnTo>
                    <a:pt x="978" y="634"/>
                  </a:lnTo>
                  <a:lnTo>
                    <a:pt x="978" y="634"/>
                  </a:lnTo>
                  <a:lnTo>
                    <a:pt x="975" y="637"/>
                  </a:lnTo>
                  <a:lnTo>
                    <a:pt x="978" y="637"/>
                  </a:lnTo>
                  <a:lnTo>
                    <a:pt x="983" y="637"/>
                  </a:lnTo>
                  <a:lnTo>
                    <a:pt x="985" y="639"/>
                  </a:lnTo>
                  <a:lnTo>
                    <a:pt x="985" y="639"/>
                  </a:lnTo>
                  <a:lnTo>
                    <a:pt x="985" y="641"/>
                  </a:lnTo>
                  <a:lnTo>
                    <a:pt x="985" y="641"/>
                  </a:lnTo>
                  <a:lnTo>
                    <a:pt x="985" y="641"/>
                  </a:lnTo>
                  <a:lnTo>
                    <a:pt x="985" y="644"/>
                  </a:lnTo>
                  <a:lnTo>
                    <a:pt x="992" y="644"/>
                  </a:lnTo>
                  <a:lnTo>
                    <a:pt x="992" y="644"/>
                  </a:lnTo>
                  <a:lnTo>
                    <a:pt x="994" y="644"/>
                  </a:lnTo>
                  <a:lnTo>
                    <a:pt x="994" y="644"/>
                  </a:lnTo>
                  <a:lnTo>
                    <a:pt x="994" y="644"/>
                  </a:lnTo>
                  <a:lnTo>
                    <a:pt x="994" y="644"/>
                  </a:lnTo>
                  <a:lnTo>
                    <a:pt x="994" y="644"/>
                  </a:lnTo>
                  <a:lnTo>
                    <a:pt x="994" y="639"/>
                  </a:lnTo>
                  <a:lnTo>
                    <a:pt x="994" y="634"/>
                  </a:lnTo>
                  <a:lnTo>
                    <a:pt x="994" y="634"/>
                  </a:lnTo>
                  <a:lnTo>
                    <a:pt x="994" y="634"/>
                  </a:lnTo>
                  <a:lnTo>
                    <a:pt x="994" y="632"/>
                  </a:lnTo>
                  <a:lnTo>
                    <a:pt x="994" y="632"/>
                  </a:lnTo>
                  <a:lnTo>
                    <a:pt x="994" y="632"/>
                  </a:lnTo>
                  <a:lnTo>
                    <a:pt x="999" y="627"/>
                  </a:lnTo>
                  <a:lnTo>
                    <a:pt x="999" y="627"/>
                  </a:lnTo>
                  <a:lnTo>
                    <a:pt x="999" y="627"/>
                  </a:lnTo>
                  <a:lnTo>
                    <a:pt x="990" y="620"/>
                  </a:lnTo>
                  <a:lnTo>
                    <a:pt x="992" y="618"/>
                  </a:lnTo>
                  <a:lnTo>
                    <a:pt x="992" y="620"/>
                  </a:lnTo>
                  <a:lnTo>
                    <a:pt x="997" y="623"/>
                  </a:lnTo>
                  <a:lnTo>
                    <a:pt x="1001" y="625"/>
                  </a:lnTo>
                  <a:lnTo>
                    <a:pt x="1001" y="627"/>
                  </a:lnTo>
                  <a:lnTo>
                    <a:pt x="1001" y="630"/>
                  </a:lnTo>
                  <a:lnTo>
                    <a:pt x="999" y="632"/>
                  </a:lnTo>
                  <a:lnTo>
                    <a:pt x="999" y="632"/>
                  </a:lnTo>
                  <a:lnTo>
                    <a:pt x="999" y="634"/>
                  </a:lnTo>
                  <a:lnTo>
                    <a:pt x="999" y="634"/>
                  </a:lnTo>
                  <a:lnTo>
                    <a:pt x="999" y="637"/>
                  </a:lnTo>
                  <a:lnTo>
                    <a:pt x="999" y="637"/>
                  </a:lnTo>
                  <a:lnTo>
                    <a:pt x="999" y="637"/>
                  </a:lnTo>
                  <a:lnTo>
                    <a:pt x="999" y="637"/>
                  </a:lnTo>
                  <a:lnTo>
                    <a:pt x="999" y="639"/>
                  </a:lnTo>
                  <a:lnTo>
                    <a:pt x="1001" y="639"/>
                  </a:lnTo>
                  <a:lnTo>
                    <a:pt x="1001" y="639"/>
                  </a:lnTo>
                  <a:lnTo>
                    <a:pt x="1001" y="639"/>
                  </a:lnTo>
                  <a:lnTo>
                    <a:pt x="1004" y="639"/>
                  </a:lnTo>
                  <a:lnTo>
                    <a:pt x="1004" y="639"/>
                  </a:lnTo>
                  <a:lnTo>
                    <a:pt x="1009" y="639"/>
                  </a:lnTo>
                  <a:lnTo>
                    <a:pt x="1009" y="639"/>
                  </a:lnTo>
                  <a:lnTo>
                    <a:pt x="1013" y="639"/>
                  </a:lnTo>
                  <a:lnTo>
                    <a:pt x="1016" y="639"/>
                  </a:lnTo>
                  <a:lnTo>
                    <a:pt x="1018" y="641"/>
                  </a:lnTo>
                  <a:lnTo>
                    <a:pt x="1020" y="641"/>
                  </a:lnTo>
                  <a:lnTo>
                    <a:pt x="1020" y="641"/>
                  </a:lnTo>
                  <a:lnTo>
                    <a:pt x="1023" y="641"/>
                  </a:lnTo>
                  <a:lnTo>
                    <a:pt x="1023" y="641"/>
                  </a:lnTo>
                  <a:lnTo>
                    <a:pt x="1027" y="641"/>
                  </a:lnTo>
                  <a:lnTo>
                    <a:pt x="1027" y="641"/>
                  </a:lnTo>
                  <a:lnTo>
                    <a:pt x="1027" y="641"/>
                  </a:lnTo>
                  <a:lnTo>
                    <a:pt x="1027" y="641"/>
                  </a:lnTo>
                  <a:lnTo>
                    <a:pt x="1027" y="641"/>
                  </a:lnTo>
                  <a:lnTo>
                    <a:pt x="1027" y="644"/>
                  </a:lnTo>
                  <a:lnTo>
                    <a:pt x="1027" y="644"/>
                  </a:lnTo>
                  <a:lnTo>
                    <a:pt x="1044" y="637"/>
                  </a:lnTo>
                  <a:lnTo>
                    <a:pt x="1046" y="637"/>
                  </a:lnTo>
                  <a:lnTo>
                    <a:pt x="1044" y="634"/>
                  </a:lnTo>
                  <a:lnTo>
                    <a:pt x="1044" y="634"/>
                  </a:lnTo>
                  <a:lnTo>
                    <a:pt x="1030" y="630"/>
                  </a:lnTo>
                  <a:lnTo>
                    <a:pt x="1030" y="630"/>
                  </a:lnTo>
                  <a:lnTo>
                    <a:pt x="1030" y="630"/>
                  </a:lnTo>
                  <a:lnTo>
                    <a:pt x="1030" y="627"/>
                  </a:lnTo>
                  <a:lnTo>
                    <a:pt x="1030" y="627"/>
                  </a:lnTo>
                  <a:lnTo>
                    <a:pt x="1027" y="627"/>
                  </a:lnTo>
                  <a:lnTo>
                    <a:pt x="1027" y="627"/>
                  </a:lnTo>
                  <a:lnTo>
                    <a:pt x="1027" y="625"/>
                  </a:lnTo>
                  <a:lnTo>
                    <a:pt x="1027" y="625"/>
                  </a:lnTo>
                  <a:lnTo>
                    <a:pt x="1027" y="623"/>
                  </a:lnTo>
                  <a:lnTo>
                    <a:pt x="1025" y="623"/>
                  </a:lnTo>
                  <a:lnTo>
                    <a:pt x="1025" y="620"/>
                  </a:lnTo>
                  <a:lnTo>
                    <a:pt x="1025" y="618"/>
                  </a:lnTo>
                  <a:lnTo>
                    <a:pt x="1025" y="618"/>
                  </a:lnTo>
                  <a:lnTo>
                    <a:pt x="1025" y="615"/>
                  </a:lnTo>
                  <a:lnTo>
                    <a:pt x="1025" y="615"/>
                  </a:lnTo>
                  <a:lnTo>
                    <a:pt x="1027" y="618"/>
                  </a:lnTo>
                  <a:lnTo>
                    <a:pt x="1030" y="620"/>
                  </a:lnTo>
                  <a:lnTo>
                    <a:pt x="1032" y="623"/>
                  </a:lnTo>
                  <a:lnTo>
                    <a:pt x="1032" y="625"/>
                  </a:lnTo>
                  <a:lnTo>
                    <a:pt x="1035" y="627"/>
                  </a:lnTo>
                  <a:lnTo>
                    <a:pt x="1037" y="627"/>
                  </a:lnTo>
                  <a:lnTo>
                    <a:pt x="1039" y="627"/>
                  </a:lnTo>
                  <a:lnTo>
                    <a:pt x="1046" y="625"/>
                  </a:lnTo>
                  <a:lnTo>
                    <a:pt x="1046" y="625"/>
                  </a:lnTo>
                  <a:lnTo>
                    <a:pt x="1046" y="623"/>
                  </a:lnTo>
                  <a:lnTo>
                    <a:pt x="1046" y="623"/>
                  </a:lnTo>
                  <a:lnTo>
                    <a:pt x="1046" y="623"/>
                  </a:lnTo>
                  <a:lnTo>
                    <a:pt x="1046" y="623"/>
                  </a:lnTo>
                  <a:lnTo>
                    <a:pt x="1046" y="620"/>
                  </a:lnTo>
                  <a:lnTo>
                    <a:pt x="1044" y="620"/>
                  </a:lnTo>
                  <a:lnTo>
                    <a:pt x="1044" y="618"/>
                  </a:lnTo>
                  <a:lnTo>
                    <a:pt x="1044" y="618"/>
                  </a:lnTo>
                  <a:lnTo>
                    <a:pt x="1042" y="615"/>
                  </a:lnTo>
                  <a:lnTo>
                    <a:pt x="1042" y="613"/>
                  </a:lnTo>
                  <a:lnTo>
                    <a:pt x="1042" y="611"/>
                  </a:lnTo>
                  <a:lnTo>
                    <a:pt x="1042" y="611"/>
                  </a:lnTo>
                  <a:lnTo>
                    <a:pt x="1042" y="611"/>
                  </a:lnTo>
                  <a:lnTo>
                    <a:pt x="1039" y="608"/>
                  </a:lnTo>
                  <a:lnTo>
                    <a:pt x="1039" y="608"/>
                  </a:lnTo>
                  <a:lnTo>
                    <a:pt x="1039" y="608"/>
                  </a:lnTo>
                  <a:lnTo>
                    <a:pt x="1039" y="606"/>
                  </a:lnTo>
                  <a:lnTo>
                    <a:pt x="1039" y="606"/>
                  </a:lnTo>
                  <a:lnTo>
                    <a:pt x="1044" y="608"/>
                  </a:lnTo>
                  <a:lnTo>
                    <a:pt x="1044" y="608"/>
                  </a:lnTo>
                  <a:lnTo>
                    <a:pt x="1046" y="613"/>
                  </a:lnTo>
                  <a:lnTo>
                    <a:pt x="1046" y="615"/>
                  </a:lnTo>
                  <a:lnTo>
                    <a:pt x="1049" y="615"/>
                  </a:lnTo>
                  <a:lnTo>
                    <a:pt x="1051" y="618"/>
                  </a:lnTo>
                  <a:lnTo>
                    <a:pt x="1051" y="620"/>
                  </a:lnTo>
                  <a:lnTo>
                    <a:pt x="1054" y="620"/>
                  </a:lnTo>
                  <a:lnTo>
                    <a:pt x="1056" y="623"/>
                  </a:lnTo>
                  <a:lnTo>
                    <a:pt x="1056" y="623"/>
                  </a:lnTo>
                  <a:lnTo>
                    <a:pt x="1056" y="623"/>
                  </a:lnTo>
                  <a:lnTo>
                    <a:pt x="1056" y="623"/>
                  </a:lnTo>
                  <a:lnTo>
                    <a:pt x="1056" y="623"/>
                  </a:lnTo>
                  <a:lnTo>
                    <a:pt x="1056" y="623"/>
                  </a:lnTo>
                  <a:lnTo>
                    <a:pt x="1058" y="623"/>
                  </a:lnTo>
                  <a:lnTo>
                    <a:pt x="1068" y="623"/>
                  </a:lnTo>
                  <a:lnTo>
                    <a:pt x="1068" y="623"/>
                  </a:lnTo>
                  <a:lnTo>
                    <a:pt x="1068" y="620"/>
                  </a:lnTo>
                  <a:lnTo>
                    <a:pt x="1068" y="620"/>
                  </a:lnTo>
                  <a:lnTo>
                    <a:pt x="1068" y="620"/>
                  </a:lnTo>
                  <a:lnTo>
                    <a:pt x="1068" y="620"/>
                  </a:lnTo>
                  <a:lnTo>
                    <a:pt x="1068" y="620"/>
                  </a:lnTo>
                  <a:lnTo>
                    <a:pt x="1065" y="620"/>
                  </a:lnTo>
                  <a:lnTo>
                    <a:pt x="1065" y="618"/>
                  </a:lnTo>
                  <a:lnTo>
                    <a:pt x="1065" y="618"/>
                  </a:lnTo>
                  <a:lnTo>
                    <a:pt x="1065" y="615"/>
                  </a:lnTo>
                  <a:lnTo>
                    <a:pt x="1065" y="615"/>
                  </a:lnTo>
                  <a:lnTo>
                    <a:pt x="1065" y="615"/>
                  </a:lnTo>
                  <a:lnTo>
                    <a:pt x="1065" y="615"/>
                  </a:lnTo>
                  <a:lnTo>
                    <a:pt x="1065" y="613"/>
                  </a:lnTo>
                  <a:lnTo>
                    <a:pt x="1065" y="613"/>
                  </a:lnTo>
                  <a:lnTo>
                    <a:pt x="1063" y="611"/>
                  </a:lnTo>
                  <a:lnTo>
                    <a:pt x="1063" y="608"/>
                  </a:lnTo>
                  <a:lnTo>
                    <a:pt x="1063" y="608"/>
                  </a:lnTo>
                  <a:lnTo>
                    <a:pt x="1061" y="608"/>
                  </a:lnTo>
                  <a:lnTo>
                    <a:pt x="1061" y="606"/>
                  </a:lnTo>
                  <a:lnTo>
                    <a:pt x="1058" y="606"/>
                  </a:lnTo>
                  <a:lnTo>
                    <a:pt x="1058" y="606"/>
                  </a:lnTo>
                  <a:lnTo>
                    <a:pt x="1058" y="604"/>
                  </a:lnTo>
                  <a:lnTo>
                    <a:pt x="1058" y="604"/>
                  </a:lnTo>
                  <a:lnTo>
                    <a:pt x="1056" y="601"/>
                  </a:lnTo>
                  <a:lnTo>
                    <a:pt x="1054" y="601"/>
                  </a:lnTo>
                  <a:lnTo>
                    <a:pt x="1054" y="599"/>
                  </a:lnTo>
                  <a:lnTo>
                    <a:pt x="1054" y="599"/>
                  </a:lnTo>
                  <a:lnTo>
                    <a:pt x="1056" y="596"/>
                  </a:lnTo>
                  <a:lnTo>
                    <a:pt x="1056" y="594"/>
                  </a:lnTo>
                  <a:lnTo>
                    <a:pt x="1056" y="594"/>
                  </a:lnTo>
                  <a:lnTo>
                    <a:pt x="1056" y="594"/>
                  </a:lnTo>
                  <a:lnTo>
                    <a:pt x="1056" y="594"/>
                  </a:lnTo>
                  <a:lnTo>
                    <a:pt x="1056" y="596"/>
                  </a:lnTo>
                  <a:lnTo>
                    <a:pt x="1056" y="596"/>
                  </a:lnTo>
                  <a:lnTo>
                    <a:pt x="1056" y="599"/>
                  </a:lnTo>
                  <a:lnTo>
                    <a:pt x="1056" y="599"/>
                  </a:lnTo>
                  <a:lnTo>
                    <a:pt x="1058" y="601"/>
                  </a:lnTo>
                  <a:lnTo>
                    <a:pt x="1058" y="601"/>
                  </a:lnTo>
                  <a:lnTo>
                    <a:pt x="1058" y="601"/>
                  </a:lnTo>
                  <a:lnTo>
                    <a:pt x="1063" y="604"/>
                  </a:lnTo>
                  <a:lnTo>
                    <a:pt x="1063" y="606"/>
                  </a:lnTo>
                  <a:lnTo>
                    <a:pt x="1063" y="606"/>
                  </a:lnTo>
                  <a:lnTo>
                    <a:pt x="1063" y="606"/>
                  </a:lnTo>
                  <a:lnTo>
                    <a:pt x="1063" y="606"/>
                  </a:lnTo>
                  <a:lnTo>
                    <a:pt x="1063" y="606"/>
                  </a:lnTo>
                  <a:lnTo>
                    <a:pt x="1065" y="606"/>
                  </a:lnTo>
                  <a:lnTo>
                    <a:pt x="1065" y="608"/>
                  </a:lnTo>
                  <a:lnTo>
                    <a:pt x="1065" y="608"/>
                  </a:lnTo>
                  <a:lnTo>
                    <a:pt x="1068" y="611"/>
                  </a:lnTo>
                  <a:lnTo>
                    <a:pt x="1068" y="613"/>
                  </a:lnTo>
                  <a:lnTo>
                    <a:pt x="1068" y="613"/>
                  </a:lnTo>
                  <a:lnTo>
                    <a:pt x="1068" y="613"/>
                  </a:lnTo>
                  <a:lnTo>
                    <a:pt x="1070" y="615"/>
                  </a:lnTo>
                  <a:lnTo>
                    <a:pt x="1068" y="615"/>
                  </a:lnTo>
                  <a:lnTo>
                    <a:pt x="1068" y="615"/>
                  </a:lnTo>
                  <a:lnTo>
                    <a:pt x="1070" y="618"/>
                  </a:lnTo>
                  <a:lnTo>
                    <a:pt x="1072" y="620"/>
                  </a:lnTo>
                  <a:lnTo>
                    <a:pt x="1075" y="620"/>
                  </a:lnTo>
                  <a:lnTo>
                    <a:pt x="1077" y="623"/>
                  </a:lnTo>
                  <a:lnTo>
                    <a:pt x="1077" y="623"/>
                  </a:lnTo>
                  <a:lnTo>
                    <a:pt x="1089" y="618"/>
                  </a:lnTo>
                  <a:lnTo>
                    <a:pt x="1089" y="615"/>
                  </a:lnTo>
                  <a:lnTo>
                    <a:pt x="1089" y="615"/>
                  </a:lnTo>
                  <a:lnTo>
                    <a:pt x="1089" y="613"/>
                  </a:lnTo>
                  <a:lnTo>
                    <a:pt x="1087" y="611"/>
                  </a:lnTo>
                  <a:lnTo>
                    <a:pt x="1087" y="608"/>
                  </a:lnTo>
                  <a:lnTo>
                    <a:pt x="1087" y="606"/>
                  </a:lnTo>
                  <a:lnTo>
                    <a:pt x="1087" y="604"/>
                  </a:lnTo>
                  <a:lnTo>
                    <a:pt x="1082" y="601"/>
                  </a:lnTo>
                  <a:lnTo>
                    <a:pt x="1080" y="601"/>
                  </a:lnTo>
                  <a:lnTo>
                    <a:pt x="1077" y="599"/>
                  </a:lnTo>
                  <a:lnTo>
                    <a:pt x="1075" y="596"/>
                  </a:lnTo>
                  <a:lnTo>
                    <a:pt x="1075" y="592"/>
                  </a:lnTo>
                  <a:lnTo>
                    <a:pt x="1072" y="592"/>
                  </a:lnTo>
                  <a:lnTo>
                    <a:pt x="1072" y="592"/>
                  </a:lnTo>
                  <a:lnTo>
                    <a:pt x="1070" y="592"/>
                  </a:lnTo>
                  <a:lnTo>
                    <a:pt x="1070" y="589"/>
                  </a:lnTo>
                  <a:lnTo>
                    <a:pt x="1070" y="589"/>
                  </a:lnTo>
                  <a:lnTo>
                    <a:pt x="1068" y="587"/>
                  </a:lnTo>
                  <a:lnTo>
                    <a:pt x="1068" y="587"/>
                  </a:lnTo>
                  <a:lnTo>
                    <a:pt x="1068" y="587"/>
                  </a:lnTo>
                  <a:lnTo>
                    <a:pt x="1068" y="585"/>
                  </a:lnTo>
                  <a:lnTo>
                    <a:pt x="1068" y="587"/>
                  </a:lnTo>
                  <a:lnTo>
                    <a:pt x="1070" y="587"/>
                  </a:lnTo>
                  <a:lnTo>
                    <a:pt x="1072" y="587"/>
                  </a:lnTo>
                  <a:lnTo>
                    <a:pt x="1072" y="589"/>
                  </a:lnTo>
                  <a:lnTo>
                    <a:pt x="1072" y="589"/>
                  </a:lnTo>
                  <a:lnTo>
                    <a:pt x="1072" y="589"/>
                  </a:lnTo>
                  <a:lnTo>
                    <a:pt x="1075" y="592"/>
                  </a:lnTo>
                  <a:lnTo>
                    <a:pt x="1075" y="592"/>
                  </a:lnTo>
                  <a:lnTo>
                    <a:pt x="1077" y="594"/>
                  </a:lnTo>
                  <a:lnTo>
                    <a:pt x="1077" y="594"/>
                  </a:lnTo>
                  <a:lnTo>
                    <a:pt x="1080" y="599"/>
                  </a:lnTo>
                  <a:lnTo>
                    <a:pt x="1082" y="599"/>
                  </a:lnTo>
                  <a:lnTo>
                    <a:pt x="1084" y="599"/>
                  </a:lnTo>
                  <a:lnTo>
                    <a:pt x="1089" y="594"/>
                  </a:lnTo>
                  <a:lnTo>
                    <a:pt x="1091" y="592"/>
                  </a:lnTo>
                  <a:lnTo>
                    <a:pt x="1091" y="592"/>
                  </a:lnTo>
                  <a:lnTo>
                    <a:pt x="1091" y="592"/>
                  </a:lnTo>
                  <a:lnTo>
                    <a:pt x="1091" y="592"/>
                  </a:lnTo>
                  <a:lnTo>
                    <a:pt x="1091" y="594"/>
                  </a:lnTo>
                  <a:lnTo>
                    <a:pt x="1091" y="594"/>
                  </a:lnTo>
                  <a:lnTo>
                    <a:pt x="1091" y="594"/>
                  </a:lnTo>
                  <a:lnTo>
                    <a:pt x="1091" y="594"/>
                  </a:lnTo>
                  <a:lnTo>
                    <a:pt x="1091" y="594"/>
                  </a:lnTo>
                  <a:lnTo>
                    <a:pt x="1091" y="596"/>
                  </a:lnTo>
                  <a:lnTo>
                    <a:pt x="1089" y="596"/>
                  </a:lnTo>
                  <a:lnTo>
                    <a:pt x="1087" y="599"/>
                  </a:lnTo>
                  <a:lnTo>
                    <a:pt x="1087" y="599"/>
                  </a:lnTo>
                  <a:lnTo>
                    <a:pt x="1089" y="601"/>
                  </a:lnTo>
                  <a:lnTo>
                    <a:pt x="1089" y="601"/>
                  </a:lnTo>
                  <a:lnTo>
                    <a:pt x="1089" y="601"/>
                  </a:lnTo>
                  <a:lnTo>
                    <a:pt x="1089" y="601"/>
                  </a:lnTo>
                  <a:lnTo>
                    <a:pt x="1089" y="604"/>
                  </a:lnTo>
                  <a:lnTo>
                    <a:pt x="1089" y="606"/>
                  </a:lnTo>
                  <a:lnTo>
                    <a:pt x="1089" y="606"/>
                  </a:lnTo>
                  <a:lnTo>
                    <a:pt x="1089" y="608"/>
                  </a:lnTo>
                  <a:lnTo>
                    <a:pt x="1094" y="608"/>
                  </a:lnTo>
                  <a:lnTo>
                    <a:pt x="1101" y="608"/>
                  </a:lnTo>
                  <a:lnTo>
                    <a:pt x="1103" y="606"/>
                  </a:lnTo>
                  <a:lnTo>
                    <a:pt x="1106" y="606"/>
                  </a:lnTo>
                  <a:lnTo>
                    <a:pt x="1106" y="604"/>
                  </a:lnTo>
                  <a:lnTo>
                    <a:pt x="1106" y="604"/>
                  </a:lnTo>
                  <a:lnTo>
                    <a:pt x="1106" y="601"/>
                  </a:lnTo>
                  <a:lnTo>
                    <a:pt x="1106" y="599"/>
                  </a:lnTo>
                  <a:lnTo>
                    <a:pt x="1108" y="601"/>
                  </a:lnTo>
                  <a:lnTo>
                    <a:pt x="1108" y="604"/>
                  </a:lnTo>
                  <a:lnTo>
                    <a:pt x="1108" y="604"/>
                  </a:lnTo>
                  <a:lnTo>
                    <a:pt x="1110" y="604"/>
                  </a:lnTo>
                  <a:lnTo>
                    <a:pt x="1113" y="604"/>
                  </a:lnTo>
                  <a:lnTo>
                    <a:pt x="1113" y="604"/>
                  </a:lnTo>
                  <a:lnTo>
                    <a:pt x="1113" y="604"/>
                  </a:lnTo>
                  <a:lnTo>
                    <a:pt x="1115" y="606"/>
                  </a:lnTo>
                  <a:lnTo>
                    <a:pt x="1115" y="606"/>
                  </a:lnTo>
                  <a:lnTo>
                    <a:pt x="1117" y="608"/>
                  </a:lnTo>
                  <a:lnTo>
                    <a:pt x="1120" y="608"/>
                  </a:lnTo>
                  <a:lnTo>
                    <a:pt x="1120" y="611"/>
                  </a:lnTo>
                  <a:lnTo>
                    <a:pt x="1120" y="613"/>
                  </a:lnTo>
                  <a:lnTo>
                    <a:pt x="1120" y="613"/>
                  </a:lnTo>
                  <a:lnTo>
                    <a:pt x="1120" y="615"/>
                  </a:lnTo>
                  <a:lnTo>
                    <a:pt x="1120" y="615"/>
                  </a:lnTo>
                  <a:lnTo>
                    <a:pt x="1120" y="615"/>
                  </a:lnTo>
                  <a:lnTo>
                    <a:pt x="1120" y="620"/>
                  </a:lnTo>
                  <a:lnTo>
                    <a:pt x="1120" y="623"/>
                  </a:lnTo>
                  <a:lnTo>
                    <a:pt x="1117" y="623"/>
                  </a:lnTo>
                  <a:lnTo>
                    <a:pt x="1117" y="623"/>
                  </a:lnTo>
                  <a:lnTo>
                    <a:pt x="1117" y="625"/>
                  </a:lnTo>
                  <a:lnTo>
                    <a:pt x="1120" y="625"/>
                  </a:lnTo>
                  <a:lnTo>
                    <a:pt x="1120" y="625"/>
                  </a:lnTo>
                  <a:lnTo>
                    <a:pt x="1120" y="625"/>
                  </a:lnTo>
                  <a:lnTo>
                    <a:pt x="1117" y="627"/>
                  </a:lnTo>
                  <a:lnTo>
                    <a:pt x="1120" y="627"/>
                  </a:lnTo>
                  <a:lnTo>
                    <a:pt x="1122" y="627"/>
                  </a:lnTo>
                  <a:lnTo>
                    <a:pt x="1122" y="627"/>
                  </a:lnTo>
                  <a:lnTo>
                    <a:pt x="1122" y="630"/>
                  </a:lnTo>
                  <a:lnTo>
                    <a:pt x="1120" y="630"/>
                  </a:lnTo>
                  <a:lnTo>
                    <a:pt x="1120" y="632"/>
                  </a:lnTo>
                  <a:lnTo>
                    <a:pt x="1120" y="632"/>
                  </a:lnTo>
                  <a:lnTo>
                    <a:pt x="1122" y="634"/>
                  </a:lnTo>
                  <a:lnTo>
                    <a:pt x="1122" y="634"/>
                  </a:lnTo>
                  <a:lnTo>
                    <a:pt x="1125" y="632"/>
                  </a:lnTo>
                  <a:lnTo>
                    <a:pt x="1125" y="630"/>
                  </a:lnTo>
                  <a:lnTo>
                    <a:pt x="1125" y="630"/>
                  </a:lnTo>
                  <a:lnTo>
                    <a:pt x="1127" y="630"/>
                  </a:lnTo>
                  <a:lnTo>
                    <a:pt x="1129" y="630"/>
                  </a:lnTo>
                  <a:lnTo>
                    <a:pt x="1129" y="630"/>
                  </a:lnTo>
                  <a:lnTo>
                    <a:pt x="1129" y="627"/>
                  </a:lnTo>
                  <a:lnTo>
                    <a:pt x="1129" y="625"/>
                  </a:lnTo>
                  <a:lnTo>
                    <a:pt x="1129" y="625"/>
                  </a:lnTo>
                  <a:lnTo>
                    <a:pt x="1134" y="625"/>
                  </a:lnTo>
                  <a:lnTo>
                    <a:pt x="1134" y="625"/>
                  </a:lnTo>
                  <a:lnTo>
                    <a:pt x="1134" y="623"/>
                  </a:lnTo>
                  <a:lnTo>
                    <a:pt x="1136" y="620"/>
                  </a:lnTo>
                  <a:lnTo>
                    <a:pt x="1136" y="620"/>
                  </a:lnTo>
                  <a:lnTo>
                    <a:pt x="1139" y="620"/>
                  </a:lnTo>
                  <a:lnTo>
                    <a:pt x="1148" y="611"/>
                  </a:lnTo>
                  <a:lnTo>
                    <a:pt x="1148" y="608"/>
                  </a:lnTo>
                  <a:lnTo>
                    <a:pt x="1153" y="611"/>
                  </a:lnTo>
                  <a:lnTo>
                    <a:pt x="1153" y="608"/>
                  </a:lnTo>
                  <a:lnTo>
                    <a:pt x="1155" y="608"/>
                  </a:lnTo>
                  <a:lnTo>
                    <a:pt x="1153" y="606"/>
                  </a:lnTo>
                  <a:lnTo>
                    <a:pt x="1153" y="604"/>
                  </a:lnTo>
                  <a:lnTo>
                    <a:pt x="1153" y="604"/>
                  </a:lnTo>
                  <a:lnTo>
                    <a:pt x="1153" y="601"/>
                  </a:lnTo>
                  <a:lnTo>
                    <a:pt x="1153" y="601"/>
                  </a:lnTo>
                  <a:lnTo>
                    <a:pt x="1153" y="601"/>
                  </a:lnTo>
                  <a:lnTo>
                    <a:pt x="1153" y="601"/>
                  </a:lnTo>
                  <a:lnTo>
                    <a:pt x="1153" y="601"/>
                  </a:lnTo>
                  <a:lnTo>
                    <a:pt x="1153" y="599"/>
                  </a:lnTo>
                  <a:lnTo>
                    <a:pt x="1153" y="599"/>
                  </a:lnTo>
                  <a:lnTo>
                    <a:pt x="1155" y="596"/>
                  </a:lnTo>
                  <a:lnTo>
                    <a:pt x="1158" y="596"/>
                  </a:lnTo>
                  <a:lnTo>
                    <a:pt x="1158" y="594"/>
                  </a:lnTo>
                  <a:lnTo>
                    <a:pt x="1158" y="594"/>
                  </a:lnTo>
                  <a:lnTo>
                    <a:pt x="1155" y="589"/>
                  </a:lnTo>
                  <a:lnTo>
                    <a:pt x="1155" y="587"/>
                  </a:lnTo>
                  <a:lnTo>
                    <a:pt x="1155" y="585"/>
                  </a:lnTo>
                  <a:lnTo>
                    <a:pt x="1155" y="585"/>
                  </a:lnTo>
                  <a:lnTo>
                    <a:pt x="1155" y="585"/>
                  </a:lnTo>
                  <a:lnTo>
                    <a:pt x="1155" y="582"/>
                  </a:lnTo>
                  <a:lnTo>
                    <a:pt x="1158" y="582"/>
                  </a:lnTo>
                  <a:lnTo>
                    <a:pt x="1158" y="582"/>
                  </a:lnTo>
                  <a:lnTo>
                    <a:pt x="1160" y="582"/>
                  </a:lnTo>
                  <a:lnTo>
                    <a:pt x="1160" y="582"/>
                  </a:lnTo>
                  <a:lnTo>
                    <a:pt x="1160" y="585"/>
                  </a:lnTo>
                  <a:lnTo>
                    <a:pt x="1160" y="585"/>
                  </a:lnTo>
                  <a:lnTo>
                    <a:pt x="1160" y="585"/>
                  </a:lnTo>
                  <a:lnTo>
                    <a:pt x="1162" y="587"/>
                  </a:lnTo>
                  <a:lnTo>
                    <a:pt x="1162" y="587"/>
                  </a:lnTo>
                  <a:lnTo>
                    <a:pt x="1162" y="587"/>
                  </a:lnTo>
                  <a:lnTo>
                    <a:pt x="1162" y="587"/>
                  </a:lnTo>
                  <a:lnTo>
                    <a:pt x="1162" y="589"/>
                  </a:lnTo>
                  <a:lnTo>
                    <a:pt x="1165" y="592"/>
                  </a:lnTo>
                  <a:lnTo>
                    <a:pt x="1165" y="592"/>
                  </a:lnTo>
                  <a:lnTo>
                    <a:pt x="1167" y="589"/>
                  </a:lnTo>
                  <a:lnTo>
                    <a:pt x="1167" y="587"/>
                  </a:lnTo>
                  <a:lnTo>
                    <a:pt x="1167" y="587"/>
                  </a:lnTo>
                  <a:lnTo>
                    <a:pt x="1169" y="582"/>
                  </a:lnTo>
                  <a:lnTo>
                    <a:pt x="1169" y="582"/>
                  </a:lnTo>
                  <a:lnTo>
                    <a:pt x="1169" y="582"/>
                  </a:lnTo>
                  <a:lnTo>
                    <a:pt x="1169" y="580"/>
                  </a:lnTo>
                  <a:lnTo>
                    <a:pt x="1169" y="580"/>
                  </a:lnTo>
                  <a:lnTo>
                    <a:pt x="1169" y="578"/>
                  </a:lnTo>
                  <a:lnTo>
                    <a:pt x="1169" y="578"/>
                  </a:lnTo>
                  <a:lnTo>
                    <a:pt x="1169" y="575"/>
                  </a:lnTo>
                  <a:lnTo>
                    <a:pt x="1169" y="573"/>
                  </a:lnTo>
                  <a:lnTo>
                    <a:pt x="1169" y="573"/>
                  </a:lnTo>
                  <a:lnTo>
                    <a:pt x="1172" y="573"/>
                  </a:lnTo>
                  <a:lnTo>
                    <a:pt x="1174" y="573"/>
                  </a:lnTo>
                  <a:lnTo>
                    <a:pt x="1174" y="570"/>
                  </a:lnTo>
                  <a:lnTo>
                    <a:pt x="1172" y="568"/>
                  </a:lnTo>
                  <a:lnTo>
                    <a:pt x="1172" y="568"/>
                  </a:lnTo>
                  <a:lnTo>
                    <a:pt x="1172" y="566"/>
                  </a:lnTo>
                  <a:lnTo>
                    <a:pt x="1172" y="566"/>
                  </a:lnTo>
                  <a:lnTo>
                    <a:pt x="1172" y="566"/>
                  </a:lnTo>
                  <a:lnTo>
                    <a:pt x="1172" y="566"/>
                  </a:lnTo>
                  <a:lnTo>
                    <a:pt x="1172" y="566"/>
                  </a:lnTo>
                  <a:lnTo>
                    <a:pt x="1172" y="563"/>
                  </a:lnTo>
                  <a:lnTo>
                    <a:pt x="1172" y="563"/>
                  </a:lnTo>
                  <a:lnTo>
                    <a:pt x="1172" y="563"/>
                  </a:lnTo>
                  <a:lnTo>
                    <a:pt x="1169" y="561"/>
                  </a:lnTo>
                  <a:lnTo>
                    <a:pt x="1169" y="561"/>
                  </a:lnTo>
                  <a:lnTo>
                    <a:pt x="1169" y="561"/>
                  </a:lnTo>
                  <a:lnTo>
                    <a:pt x="1169" y="559"/>
                  </a:lnTo>
                  <a:lnTo>
                    <a:pt x="1169" y="559"/>
                  </a:lnTo>
                  <a:lnTo>
                    <a:pt x="1169" y="559"/>
                  </a:lnTo>
                  <a:lnTo>
                    <a:pt x="1169" y="556"/>
                  </a:lnTo>
                  <a:lnTo>
                    <a:pt x="1167" y="554"/>
                  </a:lnTo>
                  <a:lnTo>
                    <a:pt x="1165" y="554"/>
                  </a:lnTo>
                  <a:lnTo>
                    <a:pt x="1165" y="554"/>
                  </a:lnTo>
                  <a:lnTo>
                    <a:pt x="1165" y="552"/>
                  </a:lnTo>
                  <a:lnTo>
                    <a:pt x="1165" y="552"/>
                  </a:lnTo>
                  <a:lnTo>
                    <a:pt x="1162" y="549"/>
                  </a:lnTo>
                  <a:lnTo>
                    <a:pt x="1162" y="549"/>
                  </a:lnTo>
                  <a:lnTo>
                    <a:pt x="1162" y="549"/>
                  </a:lnTo>
                  <a:lnTo>
                    <a:pt x="1162" y="547"/>
                  </a:lnTo>
                  <a:lnTo>
                    <a:pt x="1162" y="547"/>
                  </a:lnTo>
                  <a:lnTo>
                    <a:pt x="1160" y="547"/>
                  </a:lnTo>
                  <a:lnTo>
                    <a:pt x="1155" y="542"/>
                  </a:lnTo>
                  <a:lnTo>
                    <a:pt x="1155" y="542"/>
                  </a:lnTo>
                  <a:lnTo>
                    <a:pt x="1151" y="544"/>
                  </a:lnTo>
                  <a:lnTo>
                    <a:pt x="1151" y="544"/>
                  </a:lnTo>
                  <a:lnTo>
                    <a:pt x="1151" y="544"/>
                  </a:lnTo>
                  <a:lnTo>
                    <a:pt x="1151" y="544"/>
                  </a:lnTo>
                  <a:lnTo>
                    <a:pt x="1151" y="547"/>
                  </a:lnTo>
                  <a:lnTo>
                    <a:pt x="1151" y="547"/>
                  </a:lnTo>
                  <a:lnTo>
                    <a:pt x="1151" y="547"/>
                  </a:lnTo>
                  <a:lnTo>
                    <a:pt x="1151" y="549"/>
                  </a:lnTo>
                  <a:lnTo>
                    <a:pt x="1151" y="549"/>
                  </a:lnTo>
                  <a:lnTo>
                    <a:pt x="1151" y="549"/>
                  </a:lnTo>
                  <a:lnTo>
                    <a:pt x="1148" y="552"/>
                  </a:lnTo>
                  <a:lnTo>
                    <a:pt x="1148" y="552"/>
                  </a:lnTo>
                  <a:lnTo>
                    <a:pt x="1148" y="554"/>
                  </a:lnTo>
                  <a:lnTo>
                    <a:pt x="1151" y="554"/>
                  </a:lnTo>
                  <a:lnTo>
                    <a:pt x="1151" y="556"/>
                  </a:lnTo>
                  <a:lnTo>
                    <a:pt x="1151" y="556"/>
                  </a:lnTo>
                  <a:lnTo>
                    <a:pt x="1148" y="556"/>
                  </a:lnTo>
                  <a:lnTo>
                    <a:pt x="1148" y="559"/>
                  </a:lnTo>
                  <a:lnTo>
                    <a:pt x="1148" y="559"/>
                  </a:lnTo>
                  <a:lnTo>
                    <a:pt x="1148" y="561"/>
                  </a:lnTo>
                  <a:lnTo>
                    <a:pt x="1148" y="563"/>
                  </a:lnTo>
                  <a:lnTo>
                    <a:pt x="1143" y="563"/>
                  </a:lnTo>
                  <a:lnTo>
                    <a:pt x="1143" y="561"/>
                  </a:lnTo>
                  <a:lnTo>
                    <a:pt x="1143" y="561"/>
                  </a:lnTo>
                  <a:lnTo>
                    <a:pt x="1143" y="559"/>
                  </a:lnTo>
                  <a:lnTo>
                    <a:pt x="1143" y="559"/>
                  </a:lnTo>
                  <a:lnTo>
                    <a:pt x="1143" y="559"/>
                  </a:lnTo>
                  <a:lnTo>
                    <a:pt x="1143" y="556"/>
                  </a:lnTo>
                  <a:lnTo>
                    <a:pt x="1143" y="556"/>
                  </a:lnTo>
                  <a:lnTo>
                    <a:pt x="1143" y="556"/>
                  </a:lnTo>
                  <a:lnTo>
                    <a:pt x="1143" y="556"/>
                  </a:lnTo>
                  <a:lnTo>
                    <a:pt x="1143" y="556"/>
                  </a:lnTo>
                  <a:lnTo>
                    <a:pt x="1141" y="554"/>
                  </a:lnTo>
                  <a:lnTo>
                    <a:pt x="1141" y="554"/>
                  </a:lnTo>
                  <a:lnTo>
                    <a:pt x="1139" y="554"/>
                  </a:lnTo>
                  <a:lnTo>
                    <a:pt x="1139" y="556"/>
                  </a:lnTo>
                  <a:lnTo>
                    <a:pt x="1139" y="556"/>
                  </a:lnTo>
                  <a:lnTo>
                    <a:pt x="1139" y="556"/>
                  </a:lnTo>
                  <a:lnTo>
                    <a:pt x="1132" y="559"/>
                  </a:lnTo>
                  <a:lnTo>
                    <a:pt x="1132" y="559"/>
                  </a:lnTo>
                  <a:lnTo>
                    <a:pt x="1132" y="556"/>
                  </a:lnTo>
                  <a:lnTo>
                    <a:pt x="1132" y="556"/>
                  </a:lnTo>
                  <a:lnTo>
                    <a:pt x="1132" y="556"/>
                  </a:lnTo>
                  <a:lnTo>
                    <a:pt x="1132" y="556"/>
                  </a:lnTo>
                  <a:lnTo>
                    <a:pt x="1132" y="554"/>
                  </a:lnTo>
                  <a:lnTo>
                    <a:pt x="1134" y="544"/>
                  </a:lnTo>
                  <a:lnTo>
                    <a:pt x="1134" y="542"/>
                  </a:lnTo>
                  <a:lnTo>
                    <a:pt x="1134" y="542"/>
                  </a:lnTo>
                  <a:lnTo>
                    <a:pt x="1134" y="540"/>
                  </a:lnTo>
                  <a:lnTo>
                    <a:pt x="1132" y="540"/>
                  </a:lnTo>
                  <a:lnTo>
                    <a:pt x="1132" y="540"/>
                  </a:lnTo>
                  <a:lnTo>
                    <a:pt x="1132" y="537"/>
                  </a:lnTo>
                  <a:lnTo>
                    <a:pt x="1132" y="537"/>
                  </a:lnTo>
                  <a:lnTo>
                    <a:pt x="1132" y="537"/>
                  </a:lnTo>
                  <a:lnTo>
                    <a:pt x="1132" y="537"/>
                  </a:lnTo>
                  <a:lnTo>
                    <a:pt x="1129" y="535"/>
                  </a:lnTo>
                  <a:lnTo>
                    <a:pt x="1127" y="535"/>
                  </a:lnTo>
                  <a:lnTo>
                    <a:pt x="1127" y="533"/>
                  </a:lnTo>
                  <a:lnTo>
                    <a:pt x="1125" y="535"/>
                  </a:lnTo>
                  <a:lnTo>
                    <a:pt x="1122" y="533"/>
                  </a:lnTo>
                  <a:lnTo>
                    <a:pt x="1115" y="535"/>
                  </a:lnTo>
                  <a:lnTo>
                    <a:pt x="1113" y="540"/>
                  </a:lnTo>
                  <a:lnTo>
                    <a:pt x="1108" y="552"/>
                  </a:lnTo>
                  <a:lnTo>
                    <a:pt x="1108" y="552"/>
                  </a:lnTo>
                  <a:lnTo>
                    <a:pt x="1108" y="552"/>
                  </a:lnTo>
                  <a:lnTo>
                    <a:pt x="1108" y="549"/>
                  </a:lnTo>
                  <a:lnTo>
                    <a:pt x="1108" y="547"/>
                  </a:lnTo>
                  <a:lnTo>
                    <a:pt x="1108" y="544"/>
                  </a:lnTo>
                  <a:lnTo>
                    <a:pt x="1110" y="542"/>
                  </a:lnTo>
                  <a:lnTo>
                    <a:pt x="1110" y="540"/>
                  </a:lnTo>
                  <a:lnTo>
                    <a:pt x="1108" y="540"/>
                  </a:lnTo>
                  <a:lnTo>
                    <a:pt x="1106" y="540"/>
                  </a:lnTo>
                  <a:lnTo>
                    <a:pt x="1106" y="540"/>
                  </a:lnTo>
                  <a:lnTo>
                    <a:pt x="1103" y="540"/>
                  </a:lnTo>
                  <a:lnTo>
                    <a:pt x="1087" y="537"/>
                  </a:lnTo>
                  <a:lnTo>
                    <a:pt x="1082" y="544"/>
                  </a:lnTo>
                  <a:lnTo>
                    <a:pt x="1082" y="547"/>
                  </a:lnTo>
                  <a:lnTo>
                    <a:pt x="1080" y="549"/>
                  </a:lnTo>
                  <a:lnTo>
                    <a:pt x="1077" y="552"/>
                  </a:lnTo>
                  <a:lnTo>
                    <a:pt x="1077" y="552"/>
                  </a:lnTo>
                  <a:lnTo>
                    <a:pt x="1075" y="552"/>
                  </a:lnTo>
                  <a:lnTo>
                    <a:pt x="1075" y="552"/>
                  </a:lnTo>
                  <a:lnTo>
                    <a:pt x="1075" y="549"/>
                  </a:lnTo>
                  <a:lnTo>
                    <a:pt x="1075" y="549"/>
                  </a:lnTo>
                  <a:lnTo>
                    <a:pt x="1075" y="549"/>
                  </a:lnTo>
                  <a:lnTo>
                    <a:pt x="1075" y="549"/>
                  </a:lnTo>
                  <a:lnTo>
                    <a:pt x="1072" y="547"/>
                  </a:lnTo>
                  <a:lnTo>
                    <a:pt x="1072" y="547"/>
                  </a:lnTo>
                  <a:lnTo>
                    <a:pt x="1072" y="544"/>
                  </a:lnTo>
                  <a:lnTo>
                    <a:pt x="1072" y="544"/>
                  </a:lnTo>
                  <a:lnTo>
                    <a:pt x="1070" y="544"/>
                  </a:lnTo>
                  <a:lnTo>
                    <a:pt x="1065" y="542"/>
                  </a:lnTo>
                  <a:lnTo>
                    <a:pt x="1065" y="542"/>
                  </a:lnTo>
                  <a:lnTo>
                    <a:pt x="1072" y="542"/>
                  </a:lnTo>
                  <a:lnTo>
                    <a:pt x="1084" y="535"/>
                  </a:lnTo>
                  <a:lnTo>
                    <a:pt x="1084" y="535"/>
                  </a:lnTo>
                  <a:lnTo>
                    <a:pt x="1084" y="533"/>
                  </a:lnTo>
                  <a:lnTo>
                    <a:pt x="1082" y="533"/>
                  </a:lnTo>
                  <a:lnTo>
                    <a:pt x="1077" y="533"/>
                  </a:lnTo>
                  <a:lnTo>
                    <a:pt x="1075" y="533"/>
                  </a:lnTo>
                  <a:lnTo>
                    <a:pt x="1072" y="530"/>
                  </a:lnTo>
                  <a:lnTo>
                    <a:pt x="1072" y="530"/>
                  </a:lnTo>
                  <a:lnTo>
                    <a:pt x="1070" y="530"/>
                  </a:lnTo>
                  <a:lnTo>
                    <a:pt x="1070" y="528"/>
                  </a:lnTo>
                  <a:lnTo>
                    <a:pt x="1070" y="528"/>
                  </a:lnTo>
                  <a:lnTo>
                    <a:pt x="1070" y="525"/>
                  </a:lnTo>
                  <a:lnTo>
                    <a:pt x="1070" y="525"/>
                  </a:lnTo>
                  <a:lnTo>
                    <a:pt x="1070" y="523"/>
                  </a:lnTo>
                  <a:lnTo>
                    <a:pt x="1070" y="521"/>
                  </a:lnTo>
                  <a:lnTo>
                    <a:pt x="1068" y="521"/>
                  </a:lnTo>
                  <a:lnTo>
                    <a:pt x="1068" y="518"/>
                  </a:lnTo>
                  <a:lnTo>
                    <a:pt x="1065" y="518"/>
                  </a:lnTo>
                  <a:lnTo>
                    <a:pt x="1065" y="516"/>
                  </a:lnTo>
                  <a:lnTo>
                    <a:pt x="1065" y="516"/>
                  </a:lnTo>
                  <a:lnTo>
                    <a:pt x="1063" y="516"/>
                  </a:lnTo>
                  <a:lnTo>
                    <a:pt x="1063" y="516"/>
                  </a:lnTo>
                  <a:lnTo>
                    <a:pt x="1063" y="516"/>
                  </a:lnTo>
                  <a:lnTo>
                    <a:pt x="1061" y="514"/>
                  </a:lnTo>
                  <a:lnTo>
                    <a:pt x="1061" y="511"/>
                  </a:lnTo>
                  <a:lnTo>
                    <a:pt x="1061" y="511"/>
                  </a:lnTo>
                  <a:lnTo>
                    <a:pt x="1061" y="511"/>
                  </a:lnTo>
                  <a:lnTo>
                    <a:pt x="1061" y="511"/>
                  </a:lnTo>
                  <a:lnTo>
                    <a:pt x="1061" y="511"/>
                  </a:lnTo>
                  <a:lnTo>
                    <a:pt x="1061" y="511"/>
                  </a:lnTo>
                  <a:lnTo>
                    <a:pt x="1061" y="509"/>
                  </a:lnTo>
                  <a:lnTo>
                    <a:pt x="1061" y="509"/>
                  </a:lnTo>
                  <a:lnTo>
                    <a:pt x="1061" y="509"/>
                  </a:lnTo>
                  <a:lnTo>
                    <a:pt x="1063" y="509"/>
                  </a:lnTo>
                  <a:lnTo>
                    <a:pt x="1063" y="511"/>
                  </a:lnTo>
                  <a:lnTo>
                    <a:pt x="1063" y="514"/>
                  </a:lnTo>
                  <a:lnTo>
                    <a:pt x="1063" y="514"/>
                  </a:lnTo>
                  <a:lnTo>
                    <a:pt x="1068" y="516"/>
                  </a:lnTo>
                  <a:lnTo>
                    <a:pt x="1070" y="516"/>
                  </a:lnTo>
                  <a:lnTo>
                    <a:pt x="1070" y="516"/>
                  </a:lnTo>
                  <a:lnTo>
                    <a:pt x="1068" y="516"/>
                  </a:lnTo>
                  <a:lnTo>
                    <a:pt x="1068" y="518"/>
                  </a:lnTo>
                  <a:lnTo>
                    <a:pt x="1068" y="518"/>
                  </a:lnTo>
                  <a:lnTo>
                    <a:pt x="1070" y="518"/>
                  </a:lnTo>
                  <a:lnTo>
                    <a:pt x="1070" y="521"/>
                  </a:lnTo>
                  <a:lnTo>
                    <a:pt x="1070" y="521"/>
                  </a:lnTo>
                  <a:lnTo>
                    <a:pt x="1070" y="521"/>
                  </a:lnTo>
                  <a:lnTo>
                    <a:pt x="1072" y="521"/>
                  </a:lnTo>
                  <a:lnTo>
                    <a:pt x="1072" y="521"/>
                  </a:lnTo>
                  <a:lnTo>
                    <a:pt x="1072" y="521"/>
                  </a:lnTo>
                  <a:lnTo>
                    <a:pt x="1072" y="523"/>
                  </a:lnTo>
                  <a:lnTo>
                    <a:pt x="1075" y="523"/>
                  </a:lnTo>
                  <a:lnTo>
                    <a:pt x="1075" y="523"/>
                  </a:lnTo>
                  <a:lnTo>
                    <a:pt x="1077" y="523"/>
                  </a:lnTo>
                  <a:lnTo>
                    <a:pt x="1077" y="525"/>
                  </a:lnTo>
                  <a:lnTo>
                    <a:pt x="1080" y="525"/>
                  </a:lnTo>
                  <a:lnTo>
                    <a:pt x="1080" y="528"/>
                  </a:lnTo>
                  <a:lnTo>
                    <a:pt x="1082" y="528"/>
                  </a:lnTo>
                  <a:lnTo>
                    <a:pt x="1084" y="528"/>
                  </a:lnTo>
                  <a:lnTo>
                    <a:pt x="1084" y="528"/>
                  </a:lnTo>
                  <a:lnTo>
                    <a:pt x="1087" y="528"/>
                  </a:lnTo>
                  <a:lnTo>
                    <a:pt x="1087" y="530"/>
                  </a:lnTo>
                  <a:lnTo>
                    <a:pt x="1087" y="530"/>
                  </a:lnTo>
                  <a:lnTo>
                    <a:pt x="1087" y="530"/>
                  </a:lnTo>
                  <a:lnTo>
                    <a:pt x="1091" y="533"/>
                  </a:lnTo>
                  <a:lnTo>
                    <a:pt x="1096" y="533"/>
                  </a:lnTo>
                  <a:lnTo>
                    <a:pt x="1098" y="533"/>
                  </a:lnTo>
                  <a:lnTo>
                    <a:pt x="1098" y="533"/>
                  </a:lnTo>
                  <a:lnTo>
                    <a:pt x="1101" y="533"/>
                  </a:lnTo>
                  <a:lnTo>
                    <a:pt x="1103" y="533"/>
                  </a:lnTo>
                  <a:lnTo>
                    <a:pt x="1106" y="533"/>
                  </a:lnTo>
                  <a:lnTo>
                    <a:pt x="1110" y="533"/>
                  </a:lnTo>
                  <a:lnTo>
                    <a:pt x="1110" y="533"/>
                  </a:lnTo>
                  <a:lnTo>
                    <a:pt x="1110" y="530"/>
                  </a:lnTo>
                  <a:lnTo>
                    <a:pt x="1115" y="528"/>
                  </a:lnTo>
                  <a:lnTo>
                    <a:pt x="1127" y="525"/>
                  </a:lnTo>
                  <a:lnTo>
                    <a:pt x="1127" y="525"/>
                  </a:lnTo>
                  <a:lnTo>
                    <a:pt x="1127" y="523"/>
                  </a:lnTo>
                  <a:lnTo>
                    <a:pt x="1127" y="523"/>
                  </a:lnTo>
                  <a:lnTo>
                    <a:pt x="1127" y="521"/>
                  </a:lnTo>
                  <a:lnTo>
                    <a:pt x="1129" y="518"/>
                  </a:lnTo>
                  <a:lnTo>
                    <a:pt x="1129" y="518"/>
                  </a:lnTo>
                  <a:lnTo>
                    <a:pt x="1129" y="516"/>
                  </a:lnTo>
                  <a:lnTo>
                    <a:pt x="1129" y="516"/>
                  </a:lnTo>
                  <a:lnTo>
                    <a:pt x="1132" y="516"/>
                  </a:lnTo>
                  <a:lnTo>
                    <a:pt x="1132" y="516"/>
                  </a:lnTo>
                  <a:lnTo>
                    <a:pt x="1132" y="518"/>
                  </a:lnTo>
                  <a:lnTo>
                    <a:pt x="1132" y="523"/>
                  </a:lnTo>
                  <a:lnTo>
                    <a:pt x="1132" y="523"/>
                  </a:lnTo>
                  <a:lnTo>
                    <a:pt x="1134" y="521"/>
                  </a:lnTo>
                  <a:lnTo>
                    <a:pt x="1136" y="516"/>
                  </a:lnTo>
                  <a:lnTo>
                    <a:pt x="1139" y="514"/>
                  </a:lnTo>
                  <a:lnTo>
                    <a:pt x="1141" y="514"/>
                  </a:lnTo>
                  <a:lnTo>
                    <a:pt x="1139" y="511"/>
                  </a:lnTo>
                  <a:lnTo>
                    <a:pt x="1139" y="509"/>
                  </a:lnTo>
                  <a:lnTo>
                    <a:pt x="1139" y="507"/>
                  </a:lnTo>
                  <a:lnTo>
                    <a:pt x="1141" y="504"/>
                  </a:lnTo>
                  <a:lnTo>
                    <a:pt x="1141" y="502"/>
                  </a:lnTo>
                  <a:lnTo>
                    <a:pt x="1141" y="499"/>
                  </a:lnTo>
                  <a:lnTo>
                    <a:pt x="1139" y="499"/>
                  </a:lnTo>
                  <a:lnTo>
                    <a:pt x="1139" y="497"/>
                  </a:lnTo>
                  <a:lnTo>
                    <a:pt x="1139" y="497"/>
                  </a:lnTo>
                  <a:lnTo>
                    <a:pt x="1141" y="497"/>
                  </a:lnTo>
                  <a:lnTo>
                    <a:pt x="1143" y="492"/>
                  </a:lnTo>
                  <a:lnTo>
                    <a:pt x="1143" y="492"/>
                  </a:lnTo>
                  <a:lnTo>
                    <a:pt x="1141" y="490"/>
                  </a:lnTo>
                  <a:lnTo>
                    <a:pt x="1141" y="490"/>
                  </a:lnTo>
                  <a:lnTo>
                    <a:pt x="1139" y="490"/>
                  </a:lnTo>
                  <a:lnTo>
                    <a:pt x="1139" y="490"/>
                  </a:lnTo>
                  <a:lnTo>
                    <a:pt x="1139" y="490"/>
                  </a:lnTo>
                  <a:lnTo>
                    <a:pt x="1139" y="490"/>
                  </a:lnTo>
                  <a:lnTo>
                    <a:pt x="1139" y="490"/>
                  </a:lnTo>
                  <a:lnTo>
                    <a:pt x="1139" y="488"/>
                  </a:lnTo>
                  <a:lnTo>
                    <a:pt x="1136" y="488"/>
                  </a:lnTo>
                  <a:lnTo>
                    <a:pt x="1134" y="490"/>
                  </a:lnTo>
                  <a:lnTo>
                    <a:pt x="1134" y="488"/>
                  </a:lnTo>
                  <a:lnTo>
                    <a:pt x="1134" y="488"/>
                  </a:lnTo>
                  <a:lnTo>
                    <a:pt x="1134" y="488"/>
                  </a:lnTo>
                  <a:lnTo>
                    <a:pt x="1134" y="485"/>
                  </a:lnTo>
                  <a:lnTo>
                    <a:pt x="1134" y="485"/>
                  </a:lnTo>
                  <a:lnTo>
                    <a:pt x="1134" y="485"/>
                  </a:lnTo>
                  <a:lnTo>
                    <a:pt x="1132" y="483"/>
                  </a:lnTo>
                  <a:lnTo>
                    <a:pt x="1132" y="483"/>
                  </a:lnTo>
                  <a:lnTo>
                    <a:pt x="1132" y="483"/>
                  </a:lnTo>
                  <a:lnTo>
                    <a:pt x="1134" y="481"/>
                  </a:lnTo>
                  <a:lnTo>
                    <a:pt x="1134" y="481"/>
                  </a:lnTo>
                  <a:lnTo>
                    <a:pt x="1134" y="481"/>
                  </a:lnTo>
                  <a:lnTo>
                    <a:pt x="1134" y="481"/>
                  </a:lnTo>
                  <a:lnTo>
                    <a:pt x="1132" y="478"/>
                  </a:lnTo>
                  <a:lnTo>
                    <a:pt x="1132" y="478"/>
                  </a:lnTo>
                  <a:lnTo>
                    <a:pt x="1132" y="478"/>
                  </a:lnTo>
                  <a:lnTo>
                    <a:pt x="1132" y="476"/>
                  </a:lnTo>
                  <a:lnTo>
                    <a:pt x="1127" y="476"/>
                  </a:lnTo>
                  <a:lnTo>
                    <a:pt x="1127" y="473"/>
                  </a:lnTo>
                  <a:lnTo>
                    <a:pt x="1127" y="473"/>
                  </a:lnTo>
                  <a:lnTo>
                    <a:pt x="1125" y="473"/>
                  </a:lnTo>
                  <a:lnTo>
                    <a:pt x="1122" y="473"/>
                  </a:lnTo>
                  <a:lnTo>
                    <a:pt x="1122" y="473"/>
                  </a:lnTo>
                  <a:lnTo>
                    <a:pt x="1122" y="473"/>
                  </a:lnTo>
                  <a:lnTo>
                    <a:pt x="1122" y="473"/>
                  </a:lnTo>
                  <a:lnTo>
                    <a:pt x="1122" y="473"/>
                  </a:lnTo>
                  <a:lnTo>
                    <a:pt x="1122" y="473"/>
                  </a:lnTo>
                  <a:lnTo>
                    <a:pt x="1120" y="471"/>
                  </a:lnTo>
                  <a:lnTo>
                    <a:pt x="1120" y="471"/>
                  </a:lnTo>
                  <a:lnTo>
                    <a:pt x="1120" y="471"/>
                  </a:lnTo>
                  <a:lnTo>
                    <a:pt x="1120" y="469"/>
                  </a:lnTo>
                  <a:lnTo>
                    <a:pt x="1122" y="466"/>
                  </a:lnTo>
                  <a:lnTo>
                    <a:pt x="1122" y="464"/>
                  </a:lnTo>
                  <a:lnTo>
                    <a:pt x="1120" y="464"/>
                  </a:lnTo>
                  <a:lnTo>
                    <a:pt x="1120" y="464"/>
                  </a:lnTo>
                  <a:lnTo>
                    <a:pt x="1120" y="464"/>
                  </a:lnTo>
                  <a:lnTo>
                    <a:pt x="1120" y="462"/>
                  </a:lnTo>
                  <a:lnTo>
                    <a:pt x="1129" y="466"/>
                  </a:lnTo>
                  <a:lnTo>
                    <a:pt x="1141" y="462"/>
                  </a:lnTo>
                  <a:lnTo>
                    <a:pt x="1143" y="464"/>
                  </a:lnTo>
                  <a:lnTo>
                    <a:pt x="1148" y="462"/>
                  </a:lnTo>
                  <a:lnTo>
                    <a:pt x="1151" y="459"/>
                  </a:lnTo>
                  <a:lnTo>
                    <a:pt x="1153" y="457"/>
                  </a:lnTo>
                  <a:lnTo>
                    <a:pt x="1153" y="454"/>
                  </a:lnTo>
                  <a:lnTo>
                    <a:pt x="1153" y="454"/>
                  </a:lnTo>
                  <a:lnTo>
                    <a:pt x="1153" y="452"/>
                  </a:lnTo>
                  <a:lnTo>
                    <a:pt x="1155" y="450"/>
                  </a:lnTo>
                  <a:lnTo>
                    <a:pt x="1158" y="450"/>
                  </a:lnTo>
                  <a:lnTo>
                    <a:pt x="1158" y="450"/>
                  </a:lnTo>
                  <a:lnTo>
                    <a:pt x="1160" y="450"/>
                  </a:lnTo>
                  <a:lnTo>
                    <a:pt x="1162" y="450"/>
                  </a:lnTo>
                  <a:lnTo>
                    <a:pt x="1162" y="450"/>
                  </a:lnTo>
                  <a:lnTo>
                    <a:pt x="1162" y="452"/>
                  </a:lnTo>
                  <a:lnTo>
                    <a:pt x="1162" y="452"/>
                  </a:lnTo>
                  <a:lnTo>
                    <a:pt x="1165" y="452"/>
                  </a:lnTo>
                  <a:lnTo>
                    <a:pt x="1165" y="447"/>
                  </a:lnTo>
                  <a:lnTo>
                    <a:pt x="1165" y="443"/>
                  </a:lnTo>
                  <a:lnTo>
                    <a:pt x="1165" y="443"/>
                  </a:lnTo>
                  <a:lnTo>
                    <a:pt x="1165" y="438"/>
                  </a:lnTo>
                  <a:lnTo>
                    <a:pt x="1165" y="438"/>
                  </a:lnTo>
                  <a:lnTo>
                    <a:pt x="1162" y="436"/>
                  </a:lnTo>
                  <a:lnTo>
                    <a:pt x="1162" y="436"/>
                  </a:lnTo>
                  <a:lnTo>
                    <a:pt x="1153" y="440"/>
                  </a:lnTo>
                  <a:lnTo>
                    <a:pt x="1151" y="438"/>
                  </a:lnTo>
                  <a:lnTo>
                    <a:pt x="1143" y="440"/>
                  </a:lnTo>
                  <a:lnTo>
                    <a:pt x="1143" y="440"/>
                  </a:lnTo>
                  <a:lnTo>
                    <a:pt x="1141" y="440"/>
                  </a:lnTo>
                  <a:lnTo>
                    <a:pt x="1141" y="440"/>
                  </a:lnTo>
                  <a:lnTo>
                    <a:pt x="1141" y="438"/>
                  </a:lnTo>
                  <a:lnTo>
                    <a:pt x="1141" y="438"/>
                  </a:lnTo>
                  <a:lnTo>
                    <a:pt x="1139" y="440"/>
                  </a:lnTo>
                  <a:lnTo>
                    <a:pt x="1139" y="440"/>
                  </a:lnTo>
                  <a:lnTo>
                    <a:pt x="1136" y="438"/>
                  </a:lnTo>
                  <a:lnTo>
                    <a:pt x="1136" y="436"/>
                  </a:lnTo>
                  <a:lnTo>
                    <a:pt x="1139" y="433"/>
                  </a:lnTo>
                  <a:lnTo>
                    <a:pt x="1141" y="433"/>
                  </a:lnTo>
                  <a:lnTo>
                    <a:pt x="1141" y="433"/>
                  </a:lnTo>
                  <a:lnTo>
                    <a:pt x="1146" y="433"/>
                  </a:lnTo>
                  <a:lnTo>
                    <a:pt x="1148" y="431"/>
                  </a:lnTo>
                  <a:lnTo>
                    <a:pt x="1160" y="431"/>
                  </a:lnTo>
                  <a:lnTo>
                    <a:pt x="1160" y="431"/>
                  </a:lnTo>
                  <a:lnTo>
                    <a:pt x="1162" y="428"/>
                  </a:lnTo>
                  <a:lnTo>
                    <a:pt x="1162" y="426"/>
                  </a:lnTo>
                  <a:lnTo>
                    <a:pt x="1162" y="424"/>
                  </a:lnTo>
                  <a:lnTo>
                    <a:pt x="1160" y="421"/>
                  </a:lnTo>
                  <a:lnTo>
                    <a:pt x="1162" y="419"/>
                  </a:lnTo>
                  <a:lnTo>
                    <a:pt x="1162" y="419"/>
                  </a:lnTo>
                  <a:lnTo>
                    <a:pt x="1165" y="419"/>
                  </a:lnTo>
                  <a:lnTo>
                    <a:pt x="1165" y="417"/>
                  </a:lnTo>
                  <a:lnTo>
                    <a:pt x="1165" y="417"/>
                  </a:lnTo>
                  <a:lnTo>
                    <a:pt x="1165" y="417"/>
                  </a:lnTo>
                  <a:lnTo>
                    <a:pt x="1165" y="414"/>
                  </a:lnTo>
                  <a:lnTo>
                    <a:pt x="1162" y="414"/>
                  </a:lnTo>
                  <a:lnTo>
                    <a:pt x="1162" y="414"/>
                  </a:lnTo>
                  <a:lnTo>
                    <a:pt x="1141" y="412"/>
                  </a:lnTo>
                  <a:lnTo>
                    <a:pt x="1141" y="412"/>
                  </a:lnTo>
                  <a:lnTo>
                    <a:pt x="1141" y="412"/>
                  </a:lnTo>
                  <a:lnTo>
                    <a:pt x="1141" y="409"/>
                  </a:lnTo>
                  <a:lnTo>
                    <a:pt x="1141" y="409"/>
                  </a:lnTo>
                  <a:lnTo>
                    <a:pt x="1139" y="409"/>
                  </a:lnTo>
                  <a:lnTo>
                    <a:pt x="1136" y="409"/>
                  </a:lnTo>
                  <a:lnTo>
                    <a:pt x="1129" y="412"/>
                  </a:lnTo>
                  <a:lnTo>
                    <a:pt x="1129" y="412"/>
                  </a:lnTo>
                  <a:lnTo>
                    <a:pt x="1129" y="412"/>
                  </a:lnTo>
                  <a:lnTo>
                    <a:pt x="1129" y="409"/>
                  </a:lnTo>
                  <a:lnTo>
                    <a:pt x="1129" y="409"/>
                  </a:lnTo>
                  <a:lnTo>
                    <a:pt x="1132" y="409"/>
                  </a:lnTo>
                  <a:lnTo>
                    <a:pt x="1132" y="407"/>
                  </a:lnTo>
                  <a:lnTo>
                    <a:pt x="1153" y="405"/>
                  </a:lnTo>
                  <a:lnTo>
                    <a:pt x="1155" y="400"/>
                  </a:lnTo>
                  <a:lnTo>
                    <a:pt x="1158" y="400"/>
                  </a:lnTo>
                  <a:lnTo>
                    <a:pt x="1158" y="400"/>
                  </a:lnTo>
                  <a:lnTo>
                    <a:pt x="1160" y="393"/>
                  </a:lnTo>
                  <a:lnTo>
                    <a:pt x="1162" y="393"/>
                  </a:lnTo>
                  <a:lnTo>
                    <a:pt x="1160" y="391"/>
                  </a:lnTo>
                  <a:lnTo>
                    <a:pt x="1160" y="391"/>
                  </a:lnTo>
                  <a:lnTo>
                    <a:pt x="1160" y="391"/>
                  </a:lnTo>
                  <a:lnTo>
                    <a:pt x="1158" y="391"/>
                  </a:lnTo>
                  <a:lnTo>
                    <a:pt x="1158" y="391"/>
                  </a:lnTo>
                  <a:lnTo>
                    <a:pt x="1158" y="391"/>
                  </a:lnTo>
                  <a:lnTo>
                    <a:pt x="1155" y="391"/>
                  </a:lnTo>
                  <a:lnTo>
                    <a:pt x="1158" y="391"/>
                  </a:lnTo>
                  <a:lnTo>
                    <a:pt x="1158" y="391"/>
                  </a:lnTo>
                  <a:lnTo>
                    <a:pt x="1158" y="388"/>
                  </a:lnTo>
                  <a:lnTo>
                    <a:pt x="1158" y="388"/>
                  </a:lnTo>
                  <a:lnTo>
                    <a:pt x="1155" y="388"/>
                  </a:lnTo>
                  <a:lnTo>
                    <a:pt x="1155" y="388"/>
                  </a:lnTo>
                  <a:lnTo>
                    <a:pt x="1155" y="386"/>
                  </a:lnTo>
                  <a:lnTo>
                    <a:pt x="1155" y="386"/>
                  </a:lnTo>
                  <a:lnTo>
                    <a:pt x="1155" y="386"/>
                  </a:lnTo>
                  <a:lnTo>
                    <a:pt x="1155" y="386"/>
                  </a:lnTo>
                  <a:lnTo>
                    <a:pt x="1155" y="383"/>
                  </a:lnTo>
                  <a:lnTo>
                    <a:pt x="1155" y="383"/>
                  </a:lnTo>
                  <a:lnTo>
                    <a:pt x="1153" y="383"/>
                  </a:lnTo>
                  <a:lnTo>
                    <a:pt x="1153" y="381"/>
                  </a:lnTo>
                  <a:lnTo>
                    <a:pt x="1153" y="381"/>
                  </a:lnTo>
                  <a:lnTo>
                    <a:pt x="1153" y="379"/>
                  </a:lnTo>
                  <a:lnTo>
                    <a:pt x="1153" y="379"/>
                  </a:lnTo>
                  <a:lnTo>
                    <a:pt x="1151" y="379"/>
                  </a:lnTo>
                  <a:lnTo>
                    <a:pt x="1151" y="379"/>
                  </a:lnTo>
                  <a:lnTo>
                    <a:pt x="1151" y="379"/>
                  </a:lnTo>
                  <a:lnTo>
                    <a:pt x="1153" y="376"/>
                  </a:lnTo>
                  <a:lnTo>
                    <a:pt x="1151" y="376"/>
                  </a:lnTo>
                  <a:lnTo>
                    <a:pt x="1151" y="374"/>
                  </a:lnTo>
                  <a:lnTo>
                    <a:pt x="1151" y="374"/>
                  </a:lnTo>
                  <a:lnTo>
                    <a:pt x="1148" y="376"/>
                  </a:lnTo>
                  <a:lnTo>
                    <a:pt x="1148" y="374"/>
                  </a:lnTo>
                  <a:lnTo>
                    <a:pt x="1148" y="374"/>
                  </a:lnTo>
                  <a:lnTo>
                    <a:pt x="1148" y="374"/>
                  </a:lnTo>
                  <a:lnTo>
                    <a:pt x="1143" y="374"/>
                  </a:lnTo>
                  <a:lnTo>
                    <a:pt x="1139" y="374"/>
                  </a:lnTo>
                  <a:lnTo>
                    <a:pt x="1136" y="374"/>
                  </a:lnTo>
                  <a:lnTo>
                    <a:pt x="1132" y="376"/>
                  </a:lnTo>
                  <a:lnTo>
                    <a:pt x="1132" y="376"/>
                  </a:lnTo>
                  <a:lnTo>
                    <a:pt x="1125" y="379"/>
                  </a:lnTo>
                  <a:lnTo>
                    <a:pt x="1122" y="383"/>
                  </a:lnTo>
                  <a:lnTo>
                    <a:pt x="1122" y="383"/>
                  </a:lnTo>
                  <a:lnTo>
                    <a:pt x="1122" y="383"/>
                  </a:lnTo>
                  <a:lnTo>
                    <a:pt x="1122" y="383"/>
                  </a:lnTo>
                  <a:lnTo>
                    <a:pt x="1122" y="381"/>
                  </a:lnTo>
                  <a:lnTo>
                    <a:pt x="1122" y="379"/>
                  </a:lnTo>
                  <a:lnTo>
                    <a:pt x="1129" y="374"/>
                  </a:lnTo>
                  <a:lnTo>
                    <a:pt x="1129" y="374"/>
                  </a:lnTo>
                  <a:lnTo>
                    <a:pt x="1129" y="369"/>
                  </a:lnTo>
                  <a:lnTo>
                    <a:pt x="1129" y="369"/>
                  </a:lnTo>
                  <a:lnTo>
                    <a:pt x="1129" y="369"/>
                  </a:lnTo>
                  <a:lnTo>
                    <a:pt x="1110" y="369"/>
                  </a:lnTo>
                  <a:lnTo>
                    <a:pt x="1096" y="381"/>
                  </a:lnTo>
                  <a:lnTo>
                    <a:pt x="1096" y="383"/>
                  </a:lnTo>
                  <a:lnTo>
                    <a:pt x="1094" y="393"/>
                  </a:lnTo>
                  <a:lnTo>
                    <a:pt x="1094" y="395"/>
                  </a:lnTo>
                  <a:lnTo>
                    <a:pt x="1094" y="398"/>
                  </a:lnTo>
                  <a:lnTo>
                    <a:pt x="1094" y="398"/>
                  </a:lnTo>
                  <a:lnTo>
                    <a:pt x="1094" y="400"/>
                  </a:lnTo>
                  <a:lnTo>
                    <a:pt x="1094" y="400"/>
                  </a:lnTo>
                  <a:lnTo>
                    <a:pt x="1091" y="398"/>
                  </a:lnTo>
                  <a:lnTo>
                    <a:pt x="1091" y="398"/>
                  </a:lnTo>
                  <a:lnTo>
                    <a:pt x="1091" y="395"/>
                  </a:lnTo>
                  <a:lnTo>
                    <a:pt x="1091" y="391"/>
                  </a:lnTo>
                  <a:lnTo>
                    <a:pt x="1094" y="386"/>
                  </a:lnTo>
                  <a:lnTo>
                    <a:pt x="1094" y="383"/>
                  </a:lnTo>
                  <a:lnTo>
                    <a:pt x="1094" y="379"/>
                  </a:lnTo>
                  <a:lnTo>
                    <a:pt x="1096" y="379"/>
                  </a:lnTo>
                  <a:lnTo>
                    <a:pt x="1094" y="376"/>
                  </a:lnTo>
                  <a:lnTo>
                    <a:pt x="1094" y="376"/>
                  </a:lnTo>
                  <a:lnTo>
                    <a:pt x="1089" y="374"/>
                  </a:lnTo>
                  <a:lnTo>
                    <a:pt x="1082" y="379"/>
                  </a:lnTo>
                  <a:lnTo>
                    <a:pt x="1075" y="379"/>
                  </a:lnTo>
                  <a:lnTo>
                    <a:pt x="1072" y="379"/>
                  </a:lnTo>
                  <a:lnTo>
                    <a:pt x="1082" y="374"/>
                  </a:lnTo>
                  <a:lnTo>
                    <a:pt x="1087" y="374"/>
                  </a:lnTo>
                  <a:lnTo>
                    <a:pt x="1091" y="374"/>
                  </a:lnTo>
                  <a:lnTo>
                    <a:pt x="1091" y="374"/>
                  </a:lnTo>
                  <a:lnTo>
                    <a:pt x="1094" y="374"/>
                  </a:lnTo>
                  <a:lnTo>
                    <a:pt x="1094" y="376"/>
                  </a:lnTo>
                  <a:lnTo>
                    <a:pt x="1096" y="376"/>
                  </a:lnTo>
                  <a:lnTo>
                    <a:pt x="1098" y="376"/>
                  </a:lnTo>
                  <a:lnTo>
                    <a:pt x="1103" y="369"/>
                  </a:lnTo>
                  <a:lnTo>
                    <a:pt x="1106" y="369"/>
                  </a:lnTo>
                  <a:lnTo>
                    <a:pt x="1108" y="365"/>
                  </a:lnTo>
                  <a:lnTo>
                    <a:pt x="1115" y="365"/>
                  </a:lnTo>
                  <a:lnTo>
                    <a:pt x="1117" y="365"/>
                  </a:lnTo>
                  <a:lnTo>
                    <a:pt x="1120" y="362"/>
                  </a:lnTo>
                  <a:lnTo>
                    <a:pt x="1120" y="360"/>
                  </a:lnTo>
                  <a:lnTo>
                    <a:pt x="1117" y="360"/>
                  </a:lnTo>
                  <a:lnTo>
                    <a:pt x="1117" y="360"/>
                  </a:lnTo>
                  <a:lnTo>
                    <a:pt x="1117" y="360"/>
                  </a:lnTo>
                  <a:lnTo>
                    <a:pt x="1117" y="360"/>
                  </a:lnTo>
                  <a:lnTo>
                    <a:pt x="1117" y="360"/>
                  </a:lnTo>
                  <a:lnTo>
                    <a:pt x="1117" y="360"/>
                  </a:lnTo>
                  <a:lnTo>
                    <a:pt x="1110" y="360"/>
                  </a:lnTo>
                  <a:lnTo>
                    <a:pt x="1106" y="360"/>
                  </a:lnTo>
                  <a:lnTo>
                    <a:pt x="1101" y="362"/>
                  </a:lnTo>
                  <a:lnTo>
                    <a:pt x="1084" y="367"/>
                  </a:lnTo>
                  <a:lnTo>
                    <a:pt x="1082" y="367"/>
                  </a:lnTo>
                  <a:lnTo>
                    <a:pt x="1082" y="369"/>
                  </a:lnTo>
                  <a:lnTo>
                    <a:pt x="1080" y="367"/>
                  </a:lnTo>
                  <a:lnTo>
                    <a:pt x="1080" y="367"/>
                  </a:lnTo>
                  <a:lnTo>
                    <a:pt x="1082" y="365"/>
                  </a:lnTo>
                  <a:lnTo>
                    <a:pt x="1096" y="360"/>
                  </a:lnTo>
                  <a:lnTo>
                    <a:pt x="1101" y="360"/>
                  </a:lnTo>
                  <a:lnTo>
                    <a:pt x="1106" y="355"/>
                  </a:lnTo>
                  <a:lnTo>
                    <a:pt x="1115" y="353"/>
                  </a:lnTo>
                  <a:lnTo>
                    <a:pt x="1120" y="355"/>
                  </a:lnTo>
                  <a:lnTo>
                    <a:pt x="1120" y="355"/>
                  </a:lnTo>
                  <a:lnTo>
                    <a:pt x="1120" y="355"/>
                  </a:lnTo>
                  <a:lnTo>
                    <a:pt x="1120" y="355"/>
                  </a:lnTo>
                  <a:lnTo>
                    <a:pt x="1122" y="355"/>
                  </a:lnTo>
                  <a:lnTo>
                    <a:pt x="1120" y="355"/>
                  </a:lnTo>
                  <a:lnTo>
                    <a:pt x="1120" y="357"/>
                  </a:lnTo>
                  <a:lnTo>
                    <a:pt x="1120" y="357"/>
                  </a:lnTo>
                  <a:lnTo>
                    <a:pt x="1122" y="357"/>
                  </a:lnTo>
                  <a:lnTo>
                    <a:pt x="1122" y="357"/>
                  </a:lnTo>
                  <a:lnTo>
                    <a:pt x="1122" y="357"/>
                  </a:lnTo>
                  <a:lnTo>
                    <a:pt x="1122" y="357"/>
                  </a:lnTo>
                  <a:lnTo>
                    <a:pt x="1122" y="360"/>
                  </a:lnTo>
                  <a:lnTo>
                    <a:pt x="1125" y="360"/>
                  </a:lnTo>
                  <a:lnTo>
                    <a:pt x="1125" y="360"/>
                  </a:lnTo>
                  <a:lnTo>
                    <a:pt x="1125" y="360"/>
                  </a:lnTo>
                  <a:lnTo>
                    <a:pt x="1125" y="360"/>
                  </a:lnTo>
                  <a:lnTo>
                    <a:pt x="1125" y="360"/>
                  </a:lnTo>
                  <a:lnTo>
                    <a:pt x="1129" y="360"/>
                  </a:lnTo>
                  <a:lnTo>
                    <a:pt x="1139" y="360"/>
                  </a:lnTo>
                  <a:lnTo>
                    <a:pt x="1141" y="357"/>
                  </a:lnTo>
                  <a:lnTo>
                    <a:pt x="1148" y="357"/>
                  </a:lnTo>
                  <a:lnTo>
                    <a:pt x="1148" y="355"/>
                  </a:lnTo>
                  <a:lnTo>
                    <a:pt x="1148" y="355"/>
                  </a:lnTo>
                  <a:lnTo>
                    <a:pt x="1148" y="355"/>
                  </a:lnTo>
                  <a:lnTo>
                    <a:pt x="1146" y="353"/>
                  </a:lnTo>
                  <a:lnTo>
                    <a:pt x="1146" y="353"/>
                  </a:lnTo>
                  <a:lnTo>
                    <a:pt x="1146" y="353"/>
                  </a:lnTo>
                  <a:lnTo>
                    <a:pt x="1143" y="350"/>
                  </a:lnTo>
                  <a:lnTo>
                    <a:pt x="1143" y="350"/>
                  </a:lnTo>
                  <a:lnTo>
                    <a:pt x="1143" y="350"/>
                  </a:lnTo>
                  <a:lnTo>
                    <a:pt x="1141" y="350"/>
                  </a:lnTo>
                  <a:lnTo>
                    <a:pt x="1141" y="350"/>
                  </a:lnTo>
                  <a:lnTo>
                    <a:pt x="1141" y="348"/>
                  </a:lnTo>
                  <a:lnTo>
                    <a:pt x="1141" y="348"/>
                  </a:lnTo>
                  <a:lnTo>
                    <a:pt x="1141" y="348"/>
                  </a:lnTo>
                  <a:lnTo>
                    <a:pt x="1141" y="348"/>
                  </a:lnTo>
                  <a:lnTo>
                    <a:pt x="1139" y="348"/>
                  </a:lnTo>
                  <a:lnTo>
                    <a:pt x="1139" y="348"/>
                  </a:lnTo>
                  <a:lnTo>
                    <a:pt x="1136" y="348"/>
                  </a:lnTo>
                  <a:lnTo>
                    <a:pt x="1136" y="346"/>
                  </a:lnTo>
                  <a:lnTo>
                    <a:pt x="1139" y="343"/>
                  </a:lnTo>
                  <a:lnTo>
                    <a:pt x="1141" y="343"/>
                  </a:lnTo>
                  <a:lnTo>
                    <a:pt x="1141" y="341"/>
                  </a:lnTo>
                  <a:lnTo>
                    <a:pt x="1134" y="341"/>
                  </a:lnTo>
                  <a:lnTo>
                    <a:pt x="1132" y="343"/>
                  </a:lnTo>
                  <a:lnTo>
                    <a:pt x="1127" y="346"/>
                  </a:lnTo>
                  <a:lnTo>
                    <a:pt x="1115" y="350"/>
                  </a:lnTo>
                  <a:lnTo>
                    <a:pt x="1110" y="348"/>
                  </a:lnTo>
                  <a:lnTo>
                    <a:pt x="1110" y="348"/>
                  </a:lnTo>
                  <a:lnTo>
                    <a:pt x="1110" y="350"/>
                  </a:lnTo>
                  <a:lnTo>
                    <a:pt x="1106" y="350"/>
                  </a:lnTo>
                  <a:lnTo>
                    <a:pt x="1101" y="350"/>
                  </a:lnTo>
                  <a:lnTo>
                    <a:pt x="1096" y="353"/>
                  </a:lnTo>
                  <a:lnTo>
                    <a:pt x="1091" y="357"/>
                  </a:lnTo>
                  <a:lnTo>
                    <a:pt x="1091" y="355"/>
                  </a:lnTo>
                  <a:lnTo>
                    <a:pt x="1091" y="355"/>
                  </a:lnTo>
                  <a:lnTo>
                    <a:pt x="1091" y="355"/>
                  </a:lnTo>
                  <a:lnTo>
                    <a:pt x="1091" y="353"/>
                  </a:lnTo>
                  <a:lnTo>
                    <a:pt x="1087" y="353"/>
                  </a:lnTo>
                  <a:lnTo>
                    <a:pt x="1082" y="353"/>
                  </a:lnTo>
                  <a:lnTo>
                    <a:pt x="1077" y="353"/>
                  </a:lnTo>
                  <a:lnTo>
                    <a:pt x="1077" y="350"/>
                  </a:lnTo>
                  <a:lnTo>
                    <a:pt x="1077" y="350"/>
                  </a:lnTo>
                  <a:lnTo>
                    <a:pt x="1080" y="350"/>
                  </a:lnTo>
                  <a:lnTo>
                    <a:pt x="1080" y="350"/>
                  </a:lnTo>
                  <a:lnTo>
                    <a:pt x="1082" y="350"/>
                  </a:lnTo>
                  <a:lnTo>
                    <a:pt x="1091" y="350"/>
                  </a:lnTo>
                  <a:lnTo>
                    <a:pt x="1094" y="348"/>
                  </a:lnTo>
                  <a:lnTo>
                    <a:pt x="1094" y="348"/>
                  </a:lnTo>
                  <a:lnTo>
                    <a:pt x="1091" y="348"/>
                  </a:lnTo>
                  <a:lnTo>
                    <a:pt x="1091" y="348"/>
                  </a:lnTo>
                  <a:lnTo>
                    <a:pt x="1091" y="346"/>
                  </a:lnTo>
                  <a:lnTo>
                    <a:pt x="1089" y="346"/>
                  </a:lnTo>
                  <a:lnTo>
                    <a:pt x="1089" y="346"/>
                  </a:lnTo>
                  <a:lnTo>
                    <a:pt x="1089" y="343"/>
                  </a:lnTo>
                  <a:lnTo>
                    <a:pt x="1087" y="341"/>
                  </a:lnTo>
                  <a:lnTo>
                    <a:pt x="1084" y="341"/>
                  </a:lnTo>
                  <a:lnTo>
                    <a:pt x="1084" y="338"/>
                  </a:lnTo>
                  <a:lnTo>
                    <a:pt x="1087" y="338"/>
                  </a:lnTo>
                  <a:lnTo>
                    <a:pt x="1089" y="338"/>
                  </a:lnTo>
                  <a:lnTo>
                    <a:pt x="1089" y="338"/>
                  </a:lnTo>
                  <a:lnTo>
                    <a:pt x="1089" y="336"/>
                  </a:lnTo>
                  <a:lnTo>
                    <a:pt x="1089" y="338"/>
                  </a:lnTo>
                  <a:lnTo>
                    <a:pt x="1089" y="341"/>
                  </a:lnTo>
                  <a:lnTo>
                    <a:pt x="1091" y="341"/>
                  </a:lnTo>
                  <a:lnTo>
                    <a:pt x="1091" y="341"/>
                  </a:lnTo>
                  <a:lnTo>
                    <a:pt x="1091" y="343"/>
                  </a:lnTo>
                  <a:lnTo>
                    <a:pt x="1096" y="346"/>
                  </a:lnTo>
                  <a:lnTo>
                    <a:pt x="1096" y="346"/>
                  </a:lnTo>
                  <a:lnTo>
                    <a:pt x="1096" y="346"/>
                  </a:lnTo>
                  <a:lnTo>
                    <a:pt x="1096" y="346"/>
                  </a:lnTo>
                  <a:lnTo>
                    <a:pt x="1096" y="346"/>
                  </a:lnTo>
                  <a:lnTo>
                    <a:pt x="1098" y="346"/>
                  </a:lnTo>
                  <a:lnTo>
                    <a:pt x="1108" y="341"/>
                  </a:lnTo>
                  <a:lnTo>
                    <a:pt x="1108" y="343"/>
                  </a:lnTo>
                  <a:lnTo>
                    <a:pt x="1113" y="341"/>
                  </a:lnTo>
                  <a:lnTo>
                    <a:pt x="1113" y="338"/>
                  </a:lnTo>
                  <a:lnTo>
                    <a:pt x="1113" y="338"/>
                  </a:lnTo>
                  <a:lnTo>
                    <a:pt x="1110" y="338"/>
                  </a:lnTo>
                  <a:lnTo>
                    <a:pt x="1108" y="338"/>
                  </a:lnTo>
                  <a:lnTo>
                    <a:pt x="1106" y="336"/>
                  </a:lnTo>
                  <a:lnTo>
                    <a:pt x="1106" y="336"/>
                  </a:lnTo>
                  <a:lnTo>
                    <a:pt x="1106" y="336"/>
                  </a:lnTo>
                  <a:lnTo>
                    <a:pt x="1106" y="336"/>
                  </a:lnTo>
                  <a:lnTo>
                    <a:pt x="1106" y="334"/>
                  </a:lnTo>
                  <a:lnTo>
                    <a:pt x="1106" y="334"/>
                  </a:lnTo>
                  <a:lnTo>
                    <a:pt x="1103" y="331"/>
                  </a:lnTo>
                  <a:lnTo>
                    <a:pt x="1098" y="331"/>
                  </a:lnTo>
                  <a:lnTo>
                    <a:pt x="1096" y="334"/>
                  </a:lnTo>
                  <a:lnTo>
                    <a:pt x="1094" y="334"/>
                  </a:lnTo>
                  <a:lnTo>
                    <a:pt x="1091" y="334"/>
                  </a:lnTo>
                  <a:lnTo>
                    <a:pt x="1091" y="334"/>
                  </a:lnTo>
                  <a:lnTo>
                    <a:pt x="1087" y="336"/>
                  </a:lnTo>
                  <a:lnTo>
                    <a:pt x="1087" y="336"/>
                  </a:lnTo>
                  <a:lnTo>
                    <a:pt x="1087" y="334"/>
                  </a:lnTo>
                  <a:lnTo>
                    <a:pt x="1087" y="334"/>
                  </a:lnTo>
                  <a:lnTo>
                    <a:pt x="1087" y="331"/>
                  </a:lnTo>
                  <a:lnTo>
                    <a:pt x="1087" y="331"/>
                  </a:lnTo>
                  <a:lnTo>
                    <a:pt x="1087" y="331"/>
                  </a:lnTo>
                  <a:lnTo>
                    <a:pt x="1087" y="331"/>
                  </a:lnTo>
                  <a:lnTo>
                    <a:pt x="1087" y="331"/>
                  </a:lnTo>
                  <a:lnTo>
                    <a:pt x="1087" y="331"/>
                  </a:lnTo>
                  <a:lnTo>
                    <a:pt x="1089" y="331"/>
                  </a:lnTo>
                  <a:lnTo>
                    <a:pt x="1103" y="329"/>
                  </a:lnTo>
                  <a:lnTo>
                    <a:pt x="1108" y="334"/>
                  </a:lnTo>
                  <a:lnTo>
                    <a:pt x="1108" y="334"/>
                  </a:lnTo>
                  <a:lnTo>
                    <a:pt x="1110" y="334"/>
                  </a:lnTo>
                  <a:lnTo>
                    <a:pt x="1110" y="331"/>
                  </a:lnTo>
                  <a:lnTo>
                    <a:pt x="1110" y="331"/>
                  </a:lnTo>
                  <a:lnTo>
                    <a:pt x="1110" y="331"/>
                  </a:lnTo>
                  <a:lnTo>
                    <a:pt x="1110" y="331"/>
                  </a:lnTo>
                  <a:lnTo>
                    <a:pt x="1110" y="331"/>
                  </a:lnTo>
                  <a:lnTo>
                    <a:pt x="1110" y="334"/>
                  </a:lnTo>
                  <a:lnTo>
                    <a:pt x="1113" y="334"/>
                  </a:lnTo>
                  <a:lnTo>
                    <a:pt x="1113" y="334"/>
                  </a:lnTo>
                  <a:lnTo>
                    <a:pt x="1113" y="334"/>
                  </a:lnTo>
                  <a:lnTo>
                    <a:pt x="1113" y="334"/>
                  </a:lnTo>
                  <a:lnTo>
                    <a:pt x="1113" y="331"/>
                  </a:lnTo>
                  <a:lnTo>
                    <a:pt x="1113" y="331"/>
                  </a:lnTo>
                  <a:lnTo>
                    <a:pt x="1115" y="334"/>
                  </a:lnTo>
                  <a:lnTo>
                    <a:pt x="1117" y="334"/>
                  </a:lnTo>
                  <a:lnTo>
                    <a:pt x="1127" y="334"/>
                  </a:lnTo>
                  <a:lnTo>
                    <a:pt x="1127" y="331"/>
                  </a:lnTo>
                  <a:lnTo>
                    <a:pt x="1127" y="329"/>
                  </a:lnTo>
                  <a:lnTo>
                    <a:pt x="1127" y="329"/>
                  </a:lnTo>
                  <a:lnTo>
                    <a:pt x="1127" y="329"/>
                  </a:lnTo>
                  <a:lnTo>
                    <a:pt x="1125" y="327"/>
                  </a:lnTo>
                  <a:lnTo>
                    <a:pt x="1125" y="327"/>
                  </a:lnTo>
                  <a:lnTo>
                    <a:pt x="1125" y="327"/>
                  </a:lnTo>
                  <a:lnTo>
                    <a:pt x="1122" y="327"/>
                  </a:lnTo>
                  <a:lnTo>
                    <a:pt x="1122" y="327"/>
                  </a:lnTo>
                  <a:lnTo>
                    <a:pt x="1122" y="324"/>
                  </a:lnTo>
                  <a:lnTo>
                    <a:pt x="1122" y="324"/>
                  </a:lnTo>
                  <a:lnTo>
                    <a:pt x="1122" y="324"/>
                  </a:lnTo>
                  <a:lnTo>
                    <a:pt x="1122" y="324"/>
                  </a:lnTo>
                  <a:lnTo>
                    <a:pt x="1120" y="324"/>
                  </a:lnTo>
                  <a:lnTo>
                    <a:pt x="1120" y="322"/>
                  </a:lnTo>
                  <a:lnTo>
                    <a:pt x="1120" y="322"/>
                  </a:lnTo>
                  <a:lnTo>
                    <a:pt x="1122" y="322"/>
                  </a:lnTo>
                  <a:lnTo>
                    <a:pt x="1122" y="322"/>
                  </a:lnTo>
                  <a:lnTo>
                    <a:pt x="1122" y="322"/>
                  </a:lnTo>
                  <a:lnTo>
                    <a:pt x="1122" y="322"/>
                  </a:lnTo>
                  <a:lnTo>
                    <a:pt x="1122" y="322"/>
                  </a:lnTo>
                  <a:lnTo>
                    <a:pt x="1125" y="324"/>
                  </a:lnTo>
                  <a:lnTo>
                    <a:pt x="1129" y="324"/>
                  </a:lnTo>
                  <a:lnTo>
                    <a:pt x="1134" y="322"/>
                  </a:lnTo>
                  <a:lnTo>
                    <a:pt x="1134" y="322"/>
                  </a:lnTo>
                  <a:lnTo>
                    <a:pt x="1139" y="320"/>
                  </a:lnTo>
                  <a:lnTo>
                    <a:pt x="1139" y="320"/>
                  </a:lnTo>
                  <a:lnTo>
                    <a:pt x="1139" y="320"/>
                  </a:lnTo>
                  <a:lnTo>
                    <a:pt x="1139" y="317"/>
                  </a:lnTo>
                  <a:lnTo>
                    <a:pt x="1136" y="315"/>
                  </a:lnTo>
                  <a:lnTo>
                    <a:pt x="1136" y="315"/>
                  </a:lnTo>
                  <a:lnTo>
                    <a:pt x="1136" y="312"/>
                  </a:lnTo>
                  <a:lnTo>
                    <a:pt x="1134" y="310"/>
                  </a:lnTo>
                  <a:lnTo>
                    <a:pt x="1136" y="312"/>
                  </a:lnTo>
                  <a:lnTo>
                    <a:pt x="1139" y="315"/>
                  </a:lnTo>
                  <a:lnTo>
                    <a:pt x="1141" y="315"/>
                  </a:lnTo>
                  <a:lnTo>
                    <a:pt x="1143" y="312"/>
                  </a:lnTo>
                  <a:lnTo>
                    <a:pt x="1146" y="312"/>
                  </a:lnTo>
                  <a:lnTo>
                    <a:pt x="1148" y="312"/>
                  </a:lnTo>
                  <a:lnTo>
                    <a:pt x="1148" y="308"/>
                  </a:lnTo>
                  <a:lnTo>
                    <a:pt x="1148" y="308"/>
                  </a:lnTo>
                  <a:lnTo>
                    <a:pt x="1148" y="308"/>
                  </a:lnTo>
                  <a:lnTo>
                    <a:pt x="1148" y="308"/>
                  </a:lnTo>
                  <a:lnTo>
                    <a:pt x="1148" y="308"/>
                  </a:lnTo>
                  <a:lnTo>
                    <a:pt x="1148" y="305"/>
                  </a:lnTo>
                  <a:lnTo>
                    <a:pt x="1148" y="305"/>
                  </a:lnTo>
                  <a:lnTo>
                    <a:pt x="1148" y="305"/>
                  </a:lnTo>
                  <a:lnTo>
                    <a:pt x="1148" y="305"/>
                  </a:lnTo>
                  <a:lnTo>
                    <a:pt x="1146" y="305"/>
                  </a:lnTo>
                  <a:lnTo>
                    <a:pt x="1146" y="303"/>
                  </a:lnTo>
                  <a:lnTo>
                    <a:pt x="1146" y="303"/>
                  </a:lnTo>
                  <a:lnTo>
                    <a:pt x="1146" y="301"/>
                  </a:lnTo>
                  <a:lnTo>
                    <a:pt x="1143" y="301"/>
                  </a:lnTo>
                  <a:lnTo>
                    <a:pt x="1143" y="298"/>
                  </a:lnTo>
                  <a:lnTo>
                    <a:pt x="1143" y="298"/>
                  </a:lnTo>
                  <a:lnTo>
                    <a:pt x="1141" y="298"/>
                  </a:lnTo>
                  <a:lnTo>
                    <a:pt x="1141" y="296"/>
                  </a:lnTo>
                  <a:lnTo>
                    <a:pt x="1141" y="296"/>
                  </a:lnTo>
                  <a:lnTo>
                    <a:pt x="1139" y="296"/>
                  </a:lnTo>
                  <a:lnTo>
                    <a:pt x="1139" y="296"/>
                  </a:lnTo>
                  <a:lnTo>
                    <a:pt x="1139" y="293"/>
                  </a:lnTo>
                  <a:lnTo>
                    <a:pt x="1136" y="293"/>
                  </a:lnTo>
                  <a:lnTo>
                    <a:pt x="1136" y="293"/>
                  </a:lnTo>
                  <a:lnTo>
                    <a:pt x="1136" y="293"/>
                  </a:lnTo>
                  <a:lnTo>
                    <a:pt x="1136" y="291"/>
                  </a:lnTo>
                  <a:lnTo>
                    <a:pt x="1136" y="291"/>
                  </a:lnTo>
                  <a:lnTo>
                    <a:pt x="1136" y="291"/>
                  </a:lnTo>
                  <a:lnTo>
                    <a:pt x="1134" y="293"/>
                  </a:lnTo>
                  <a:lnTo>
                    <a:pt x="1134" y="293"/>
                  </a:lnTo>
                  <a:lnTo>
                    <a:pt x="1120" y="293"/>
                  </a:lnTo>
                  <a:lnTo>
                    <a:pt x="1115" y="298"/>
                  </a:lnTo>
                  <a:lnTo>
                    <a:pt x="1115" y="296"/>
                  </a:lnTo>
                  <a:lnTo>
                    <a:pt x="1113" y="296"/>
                  </a:lnTo>
                  <a:lnTo>
                    <a:pt x="1113" y="293"/>
                  </a:lnTo>
                  <a:lnTo>
                    <a:pt x="1110" y="293"/>
                  </a:lnTo>
                  <a:lnTo>
                    <a:pt x="1110" y="293"/>
                  </a:lnTo>
                  <a:lnTo>
                    <a:pt x="1117" y="289"/>
                  </a:lnTo>
                  <a:lnTo>
                    <a:pt x="1117" y="286"/>
                  </a:lnTo>
                  <a:lnTo>
                    <a:pt x="1127" y="286"/>
                  </a:lnTo>
                  <a:lnTo>
                    <a:pt x="1127" y="286"/>
                  </a:lnTo>
                  <a:lnTo>
                    <a:pt x="1127" y="286"/>
                  </a:lnTo>
                  <a:lnTo>
                    <a:pt x="1127" y="289"/>
                  </a:lnTo>
                  <a:lnTo>
                    <a:pt x="1125" y="289"/>
                  </a:lnTo>
                  <a:lnTo>
                    <a:pt x="1127" y="289"/>
                  </a:lnTo>
                  <a:lnTo>
                    <a:pt x="1134" y="286"/>
                  </a:lnTo>
                  <a:lnTo>
                    <a:pt x="1136" y="286"/>
                  </a:lnTo>
                  <a:lnTo>
                    <a:pt x="1141" y="284"/>
                  </a:lnTo>
                  <a:lnTo>
                    <a:pt x="1141" y="284"/>
                  </a:lnTo>
                  <a:lnTo>
                    <a:pt x="1141" y="286"/>
                  </a:lnTo>
                  <a:lnTo>
                    <a:pt x="1139" y="286"/>
                  </a:lnTo>
                  <a:lnTo>
                    <a:pt x="1139" y="286"/>
                  </a:lnTo>
                  <a:lnTo>
                    <a:pt x="1139" y="286"/>
                  </a:lnTo>
                  <a:lnTo>
                    <a:pt x="1141" y="286"/>
                  </a:lnTo>
                  <a:lnTo>
                    <a:pt x="1141" y="289"/>
                  </a:lnTo>
                  <a:lnTo>
                    <a:pt x="1141" y="289"/>
                  </a:lnTo>
                  <a:lnTo>
                    <a:pt x="1141" y="289"/>
                  </a:lnTo>
                  <a:lnTo>
                    <a:pt x="1143" y="291"/>
                  </a:lnTo>
                  <a:lnTo>
                    <a:pt x="1143" y="291"/>
                  </a:lnTo>
                  <a:lnTo>
                    <a:pt x="1143" y="293"/>
                  </a:lnTo>
                  <a:lnTo>
                    <a:pt x="1146" y="293"/>
                  </a:lnTo>
                  <a:lnTo>
                    <a:pt x="1151" y="293"/>
                  </a:lnTo>
                  <a:lnTo>
                    <a:pt x="1155" y="291"/>
                  </a:lnTo>
                  <a:lnTo>
                    <a:pt x="1158" y="293"/>
                  </a:lnTo>
                  <a:lnTo>
                    <a:pt x="1158" y="291"/>
                  </a:lnTo>
                  <a:lnTo>
                    <a:pt x="1160" y="289"/>
                  </a:lnTo>
                  <a:lnTo>
                    <a:pt x="1160" y="286"/>
                  </a:lnTo>
                  <a:lnTo>
                    <a:pt x="1165" y="282"/>
                  </a:lnTo>
                  <a:lnTo>
                    <a:pt x="1167" y="279"/>
                  </a:lnTo>
                  <a:lnTo>
                    <a:pt x="1169" y="275"/>
                  </a:lnTo>
                  <a:lnTo>
                    <a:pt x="1169" y="275"/>
                  </a:lnTo>
                  <a:lnTo>
                    <a:pt x="1169" y="272"/>
                  </a:lnTo>
                  <a:lnTo>
                    <a:pt x="1169" y="272"/>
                  </a:lnTo>
                  <a:lnTo>
                    <a:pt x="1169" y="270"/>
                  </a:lnTo>
                  <a:lnTo>
                    <a:pt x="1167" y="270"/>
                  </a:lnTo>
                  <a:lnTo>
                    <a:pt x="1167" y="267"/>
                  </a:lnTo>
                  <a:lnTo>
                    <a:pt x="1167" y="265"/>
                  </a:lnTo>
                  <a:lnTo>
                    <a:pt x="1162" y="265"/>
                  </a:lnTo>
                  <a:lnTo>
                    <a:pt x="1160" y="270"/>
                  </a:lnTo>
                  <a:lnTo>
                    <a:pt x="1160" y="270"/>
                  </a:lnTo>
                  <a:lnTo>
                    <a:pt x="1158" y="267"/>
                  </a:lnTo>
                  <a:lnTo>
                    <a:pt x="1158" y="265"/>
                  </a:lnTo>
                  <a:lnTo>
                    <a:pt x="1158" y="265"/>
                  </a:lnTo>
                  <a:lnTo>
                    <a:pt x="1167" y="256"/>
                  </a:lnTo>
                  <a:lnTo>
                    <a:pt x="1165" y="256"/>
                  </a:lnTo>
                  <a:lnTo>
                    <a:pt x="1165" y="256"/>
                  </a:lnTo>
                  <a:lnTo>
                    <a:pt x="1165" y="253"/>
                  </a:lnTo>
                  <a:lnTo>
                    <a:pt x="1167" y="251"/>
                  </a:lnTo>
                  <a:lnTo>
                    <a:pt x="1167" y="251"/>
                  </a:lnTo>
                  <a:lnTo>
                    <a:pt x="1165" y="249"/>
                  </a:lnTo>
                  <a:lnTo>
                    <a:pt x="1165" y="246"/>
                  </a:lnTo>
                  <a:lnTo>
                    <a:pt x="1165" y="246"/>
                  </a:lnTo>
                  <a:lnTo>
                    <a:pt x="1162" y="246"/>
                  </a:lnTo>
                  <a:lnTo>
                    <a:pt x="1162" y="246"/>
                  </a:lnTo>
                  <a:lnTo>
                    <a:pt x="1162" y="246"/>
                  </a:lnTo>
                  <a:lnTo>
                    <a:pt x="1162" y="246"/>
                  </a:lnTo>
                  <a:lnTo>
                    <a:pt x="1160" y="244"/>
                  </a:lnTo>
                  <a:lnTo>
                    <a:pt x="1155" y="249"/>
                  </a:lnTo>
                  <a:lnTo>
                    <a:pt x="1153" y="253"/>
                  </a:lnTo>
                  <a:lnTo>
                    <a:pt x="1151" y="256"/>
                  </a:lnTo>
                  <a:lnTo>
                    <a:pt x="1148" y="258"/>
                  </a:lnTo>
                  <a:lnTo>
                    <a:pt x="1146" y="258"/>
                  </a:lnTo>
                  <a:lnTo>
                    <a:pt x="1141" y="260"/>
                  </a:lnTo>
                  <a:lnTo>
                    <a:pt x="1139" y="263"/>
                  </a:lnTo>
                  <a:lnTo>
                    <a:pt x="1139" y="260"/>
                  </a:lnTo>
                  <a:lnTo>
                    <a:pt x="1139" y="260"/>
                  </a:lnTo>
                  <a:lnTo>
                    <a:pt x="1139" y="260"/>
                  </a:lnTo>
                  <a:lnTo>
                    <a:pt x="1139" y="260"/>
                  </a:lnTo>
                  <a:lnTo>
                    <a:pt x="1136" y="260"/>
                  </a:lnTo>
                  <a:lnTo>
                    <a:pt x="1136" y="260"/>
                  </a:lnTo>
                  <a:lnTo>
                    <a:pt x="1141" y="258"/>
                  </a:lnTo>
                  <a:lnTo>
                    <a:pt x="1143" y="256"/>
                  </a:lnTo>
                  <a:lnTo>
                    <a:pt x="1143" y="256"/>
                  </a:lnTo>
                  <a:lnTo>
                    <a:pt x="1143" y="256"/>
                  </a:lnTo>
                  <a:lnTo>
                    <a:pt x="1141" y="253"/>
                  </a:lnTo>
                  <a:lnTo>
                    <a:pt x="1132" y="251"/>
                  </a:lnTo>
                  <a:lnTo>
                    <a:pt x="1132" y="249"/>
                  </a:lnTo>
                  <a:lnTo>
                    <a:pt x="1132" y="249"/>
                  </a:lnTo>
                  <a:lnTo>
                    <a:pt x="1136" y="251"/>
                  </a:lnTo>
                  <a:lnTo>
                    <a:pt x="1139" y="249"/>
                  </a:lnTo>
                  <a:lnTo>
                    <a:pt x="1141" y="251"/>
                  </a:lnTo>
                  <a:lnTo>
                    <a:pt x="1141" y="251"/>
                  </a:lnTo>
                  <a:lnTo>
                    <a:pt x="1143" y="253"/>
                  </a:lnTo>
                  <a:lnTo>
                    <a:pt x="1143" y="253"/>
                  </a:lnTo>
                  <a:lnTo>
                    <a:pt x="1146" y="253"/>
                  </a:lnTo>
                  <a:lnTo>
                    <a:pt x="1148" y="251"/>
                  </a:lnTo>
                  <a:lnTo>
                    <a:pt x="1151" y="249"/>
                  </a:lnTo>
                  <a:lnTo>
                    <a:pt x="1153" y="244"/>
                  </a:lnTo>
                  <a:lnTo>
                    <a:pt x="1155" y="241"/>
                  </a:lnTo>
                  <a:lnTo>
                    <a:pt x="1165" y="239"/>
                  </a:lnTo>
                  <a:lnTo>
                    <a:pt x="1165" y="237"/>
                  </a:lnTo>
                  <a:lnTo>
                    <a:pt x="1165" y="234"/>
                  </a:lnTo>
                  <a:lnTo>
                    <a:pt x="1165" y="232"/>
                  </a:lnTo>
                  <a:lnTo>
                    <a:pt x="1165" y="232"/>
                  </a:lnTo>
                  <a:lnTo>
                    <a:pt x="1162" y="230"/>
                  </a:lnTo>
                  <a:lnTo>
                    <a:pt x="1153" y="227"/>
                  </a:lnTo>
                  <a:lnTo>
                    <a:pt x="1153" y="227"/>
                  </a:lnTo>
                  <a:lnTo>
                    <a:pt x="1153" y="227"/>
                  </a:lnTo>
                  <a:lnTo>
                    <a:pt x="1153" y="227"/>
                  </a:lnTo>
                  <a:lnTo>
                    <a:pt x="1153" y="225"/>
                  </a:lnTo>
                  <a:lnTo>
                    <a:pt x="1153" y="225"/>
                  </a:lnTo>
                  <a:lnTo>
                    <a:pt x="1151" y="225"/>
                  </a:lnTo>
                  <a:lnTo>
                    <a:pt x="1153" y="222"/>
                  </a:lnTo>
                  <a:lnTo>
                    <a:pt x="1151" y="220"/>
                  </a:lnTo>
                  <a:lnTo>
                    <a:pt x="1151" y="220"/>
                  </a:lnTo>
                  <a:lnTo>
                    <a:pt x="1151" y="220"/>
                  </a:lnTo>
                  <a:lnTo>
                    <a:pt x="1148" y="220"/>
                  </a:lnTo>
                  <a:lnTo>
                    <a:pt x="1148" y="218"/>
                  </a:lnTo>
                  <a:lnTo>
                    <a:pt x="1146" y="218"/>
                  </a:lnTo>
                  <a:lnTo>
                    <a:pt x="1143" y="215"/>
                  </a:lnTo>
                  <a:lnTo>
                    <a:pt x="1141" y="215"/>
                  </a:lnTo>
                  <a:lnTo>
                    <a:pt x="1141" y="215"/>
                  </a:lnTo>
                  <a:lnTo>
                    <a:pt x="1139" y="215"/>
                  </a:lnTo>
                  <a:lnTo>
                    <a:pt x="1139" y="213"/>
                  </a:lnTo>
                  <a:lnTo>
                    <a:pt x="1139" y="213"/>
                  </a:lnTo>
                  <a:lnTo>
                    <a:pt x="1139" y="213"/>
                  </a:lnTo>
                  <a:lnTo>
                    <a:pt x="1139" y="213"/>
                  </a:lnTo>
                  <a:lnTo>
                    <a:pt x="1151" y="218"/>
                  </a:lnTo>
                  <a:lnTo>
                    <a:pt x="1151" y="218"/>
                  </a:lnTo>
                  <a:lnTo>
                    <a:pt x="1153" y="220"/>
                  </a:lnTo>
                  <a:lnTo>
                    <a:pt x="1155" y="222"/>
                  </a:lnTo>
                  <a:lnTo>
                    <a:pt x="1155" y="225"/>
                  </a:lnTo>
                  <a:lnTo>
                    <a:pt x="1155" y="225"/>
                  </a:lnTo>
                  <a:lnTo>
                    <a:pt x="1165" y="222"/>
                  </a:lnTo>
                  <a:lnTo>
                    <a:pt x="1167" y="218"/>
                  </a:lnTo>
                  <a:lnTo>
                    <a:pt x="1167" y="215"/>
                  </a:lnTo>
                  <a:lnTo>
                    <a:pt x="1167" y="213"/>
                  </a:lnTo>
                  <a:lnTo>
                    <a:pt x="1165" y="213"/>
                  </a:lnTo>
                  <a:lnTo>
                    <a:pt x="1165" y="213"/>
                  </a:lnTo>
                  <a:lnTo>
                    <a:pt x="1165" y="211"/>
                  </a:lnTo>
                  <a:lnTo>
                    <a:pt x="1165" y="211"/>
                  </a:lnTo>
                  <a:lnTo>
                    <a:pt x="1165" y="208"/>
                  </a:lnTo>
                  <a:lnTo>
                    <a:pt x="1162" y="206"/>
                  </a:lnTo>
                  <a:lnTo>
                    <a:pt x="1162" y="204"/>
                  </a:lnTo>
                  <a:lnTo>
                    <a:pt x="1165" y="199"/>
                  </a:lnTo>
                  <a:lnTo>
                    <a:pt x="1162" y="199"/>
                  </a:lnTo>
                  <a:lnTo>
                    <a:pt x="1162" y="199"/>
                  </a:lnTo>
                  <a:lnTo>
                    <a:pt x="1162" y="199"/>
                  </a:lnTo>
                  <a:lnTo>
                    <a:pt x="1162" y="196"/>
                  </a:lnTo>
                  <a:lnTo>
                    <a:pt x="1162" y="194"/>
                  </a:lnTo>
                  <a:lnTo>
                    <a:pt x="1162" y="192"/>
                  </a:lnTo>
                  <a:lnTo>
                    <a:pt x="1165" y="189"/>
                  </a:lnTo>
                  <a:lnTo>
                    <a:pt x="1165" y="187"/>
                  </a:lnTo>
                  <a:lnTo>
                    <a:pt x="1165" y="187"/>
                  </a:lnTo>
                  <a:lnTo>
                    <a:pt x="1165" y="182"/>
                  </a:lnTo>
                  <a:lnTo>
                    <a:pt x="1167" y="178"/>
                  </a:lnTo>
                  <a:lnTo>
                    <a:pt x="1167" y="175"/>
                  </a:lnTo>
                  <a:lnTo>
                    <a:pt x="1167" y="175"/>
                  </a:lnTo>
                  <a:lnTo>
                    <a:pt x="1167" y="175"/>
                  </a:lnTo>
                  <a:lnTo>
                    <a:pt x="1165" y="173"/>
                  </a:lnTo>
                  <a:lnTo>
                    <a:pt x="1165" y="173"/>
                  </a:lnTo>
                  <a:lnTo>
                    <a:pt x="1165" y="170"/>
                  </a:lnTo>
                  <a:lnTo>
                    <a:pt x="1167" y="170"/>
                  </a:lnTo>
                  <a:lnTo>
                    <a:pt x="1167" y="170"/>
                  </a:lnTo>
                  <a:lnTo>
                    <a:pt x="1167" y="168"/>
                  </a:lnTo>
                  <a:lnTo>
                    <a:pt x="1167" y="166"/>
                  </a:lnTo>
                  <a:lnTo>
                    <a:pt x="1165" y="166"/>
                  </a:lnTo>
                  <a:lnTo>
                    <a:pt x="1165" y="166"/>
                  </a:lnTo>
                  <a:lnTo>
                    <a:pt x="1165" y="163"/>
                  </a:lnTo>
                  <a:lnTo>
                    <a:pt x="1169" y="161"/>
                  </a:lnTo>
                  <a:lnTo>
                    <a:pt x="1169" y="154"/>
                  </a:lnTo>
                  <a:lnTo>
                    <a:pt x="1172" y="151"/>
                  </a:lnTo>
                  <a:lnTo>
                    <a:pt x="1169" y="147"/>
                  </a:lnTo>
                  <a:lnTo>
                    <a:pt x="1169" y="147"/>
                  </a:lnTo>
                  <a:lnTo>
                    <a:pt x="1169" y="144"/>
                  </a:lnTo>
                  <a:lnTo>
                    <a:pt x="1169" y="142"/>
                  </a:lnTo>
                  <a:lnTo>
                    <a:pt x="1169" y="140"/>
                  </a:lnTo>
                  <a:lnTo>
                    <a:pt x="1169" y="140"/>
                  </a:lnTo>
                  <a:lnTo>
                    <a:pt x="1169" y="137"/>
                  </a:lnTo>
                  <a:lnTo>
                    <a:pt x="1169" y="135"/>
                  </a:lnTo>
                  <a:lnTo>
                    <a:pt x="1169" y="133"/>
                  </a:lnTo>
                  <a:lnTo>
                    <a:pt x="1172" y="130"/>
                  </a:lnTo>
                  <a:lnTo>
                    <a:pt x="1172" y="128"/>
                  </a:lnTo>
                  <a:lnTo>
                    <a:pt x="1174" y="128"/>
                  </a:lnTo>
                  <a:lnTo>
                    <a:pt x="1174" y="125"/>
                  </a:lnTo>
                  <a:lnTo>
                    <a:pt x="1174" y="118"/>
                  </a:lnTo>
                  <a:lnTo>
                    <a:pt x="1177" y="111"/>
                  </a:lnTo>
                  <a:lnTo>
                    <a:pt x="1177" y="104"/>
                  </a:lnTo>
                  <a:lnTo>
                    <a:pt x="1174" y="104"/>
                  </a:lnTo>
                  <a:lnTo>
                    <a:pt x="1174" y="104"/>
                  </a:lnTo>
                  <a:lnTo>
                    <a:pt x="1174" y="102"/>
                  </a:lnTo>
                  <a:lnTo>
                    <a:pt x="1174" y="102"/>
                  </a:lnTo>
                  <a:lnTo>
                    <a:pt x="1172" y="102"/>
                  </a:lnTo>
                  <a:lnTo>
                    <a:pt x="1172" y="99"/>
                  </a:lnTo>
                  <a:lnTo>
                    <a:pt x="1169" y="99"/>
                  </a:lnTo>
                  <a:lnTo>
                    <a:pt x="1169" y="99"/>
                  </a:lnTo>
                  <a:lnTo>
                    <a:pt x="1169" y="99"/>
                  </a:lnTo>
                  <a:lnTo>
                    <a:pt x="1167" y="102"/>
                  </a:lnTo>
                  <a:lnTo>
                    <a:pt x="1165" y="106"/>
                  </a:lnTo>
                  <a:lnTo>
                    <a:pt x="1158" y="111"/>
                  </a:lnTo>
                  <a:lnTo>
                    <a:pt x="1158" y="114"/>
                  </a:lnTo>
                  <a:lnTo>
                    <a:pt x="1155" y="118"/>
                  </a:lnTo>
                  <a:lnTo>
                    <a:pt x="1151" y="125"/>
                  </a:lnTo>
                  <a:lnTo>
                    <a:pt x="1148" y="130"/>
                  </a:lnTo>
                  <a:lnTo>
                    <a:pt x="1143" y="137"/>
                  </a:lnTo>
                  <a:lnTo>
                    <a:pt x="1143" y="137"/>
                  </a:lnTo>
                  <a:lnTo>
                    <a:pt x="1129" y="159"/>
                  </a:lnTo>
                  <a:lnTo>
                    <a:pt x="1127" y="159"/>
                  </a:lnTo>
                  <a:lnTo>
                    <a:pt x="1129" y="163"/>
                  </a:lnTo>
                  <a:lnTo>
                    <a:pt x="1125" y="168"/>
                  </a:lnTo>
                  <a:lnTo>
                    <a:pt x="1125" y="166"/>
                  </a:lnTo>
                  <a:lnTo>
                    <a:pt x="1127" y="163"/>
                  </a:lnTo>
                  <a:lnTo>
                    <a:pt x="1127" y="161"/>
                  </a:lnTo>
                  <a:lnTo>
                    <a:pt x="1127" y="161"/>
                  </a:lnTo>
                  <a:lnTo>
                    <a:pt x="1127" y="159"/>
                  </a:lnTo>
                  <a:lnTo>
                    <a:pt x="1122" y="163"/>
                  </a:lnTo>
                  <a:lnTo>
                    <a:pt x="1120" y="163"/>
                  </a:lnTo>
                  <a:lnTo>
                    <a:pt x="1120" y="161"/>
                  </a:lnTo>
                  <a:lnTo>
                    <a:pt x="1122" y="161"/>
                  </a:lnTo>
                  <a:lnTo>
                    <a:pt x="1125" y="156"/>
                  </a:lnTo>
                  <a:lnTo>
                    <a:pt x="1125" y="156"/>
                  </a:lnTo>
                  <a:lnTo>
                    <a:pt x="1127" y="154"/>
                  </a:lnTo>
                  <a:lnTo>
                    <a:pt x="1127" y="151"/>
                  </a:lnTo>
                  <a:lnTo>
                    <a:pt x="1127" y="151"/>
                  </a:lnTo>
                  <a:lnTo>
                    <a:pt x="1125" y="151"/>
                  </a:lnTo>
                  <a:lnTo>
                    <a:pt x="1125" y="151"/>
                  </a:lnTo>
                  <a:lnTo>
                    <a:pt x="1125" y="151"/>
                  </a:lnTo>
                  <a:lnTo>
                    <a:pt x="1129" y="149"/>
                  </a:lnTo>
                  <a:lnTo>
                    <a:pt x="1132" y="149"/>
                  </a:lnTo>
                  <a:lnTo>
                    <a:pt x="1132" y="147"/>
                  </a:lnTo>
                  <a:lnTo>
                    <a:pt x="1132" y="147"/>
                  </a:lnTo>
                  <a:lnTo>
                    <a:pt x="1132" y="144"/>
                  </a:lnTo>
                  <a:lnTo>
                    <a:pt x="1134" y="144"/>
                  </a:lnTo>
                  <a:lnTo>
                    <a:pt x="1134" y="142"/>
                  </a:lnTo>
                  <a:lnTo>
                    <a:pt x="1134" y="142"/>
                  </a:lnTo>
                  <a:lnTo>
                    <a:pt x="1136" y="142"/>
                  </a:lnTo>
                  <a:lnTo>
                    <a:pt x="1136" y="137"/>
                  </a:lnTo>
                  <a:lnTo>
                    <a:pt x="1136" y="137"/>
                  </a:lnTo>
                  <a:lnTo>
                    <a:pt x="1136" y="135"/>
                  </a:lnTo>
                  <a:lnTo>
                    <a:pt x="1143" y="125"/>
                  </a:lnTo>
                  <a:lnTo>
                    <a:pt x="1143" y="123"/>
                  </a:lnTo>
                  <a:lnTo>
                    <a:pt x="1146" y="121"/>
                  </a:lnTo>
                  <a:lnTo>
                    <a:pt x="1148" y="116"/>
                  </a:lnTo>
                  <a:lnTo>
                    <a:pt x="1148" y="116"/>
                  </a:lnTo>
                  <a:lnTo>
                    <a:pt x="1146" y="114"/>
                  </a:lnTo>
                  <a:lnTo>
                    <a:pt x="1136" y="116"/>
                  </a:lnTo>
                  <a:lnTo>
                    <a:pt x="1125" y="128"/>
                  </a:lnTo>
                  <a:lnTo>
                    <a:pt x="1120" y="128"/>
                  </a:lnTo>
                  <a:lnTo>
                    <a:pt x="1117" y="125"/>
                  </a:lnTo>
                  <a:lnTo>
                    <a:pt x="1125" y="123"/>
                  </a:lnTo>
                  <a:lnTo>
                    <a:pt x="1125" y="123"/>
                  </a:lnTo>
                  <a:lnTo>
                    <a:pt x="1106" y="118"/>
                  </a:lnTo>
                  <a:lnTo>
                    <a:pt x="1106" y="116"/>
                  </a:lnTo>
                  <a:lnTo>
                    <a:pt x="1127" y="121"/>
                  </a:lnTo>
                  <a:lnTo>
                    <a:pt x="1132" y="116"/>
                  </a:lnTo>
                  <a:lnTo>
                    <a:pt x="1136" y="111"/>
                  </a:lnTo>
                  <a:lnTo>
                    <a:pt x="1141" y="106"/>
                  </a:lnTo>
                  <a:lnTo>
                    <a:pt x="1143" y="106"/>
                  </a:lnTo>
                  <a:lnTo>
                    <a:pt x="1146" y="104"/>
                  </a:lnTo>
                  <a:lnTo>
                    <a:pt x="1148" y="102"/>
                  </a:lnTo>
                  <a:lnTo>
                    <a:pt x="1148" y="99"/>
                  </a:lnTo>
                  <a:lnTo>
                    <a:pt x="1148" y="102"/>
                  </a:lnTo>
                  <a:lnTo>
                    <a:pt x="1151" y="102"/>
                  </a:lnTo>
                  <a:lnTo>
                    <a:pt x="1153" y="95"/>
                  </a:lnTo>
                  <a:lnTo>
                    <a:pt x="1153" y="95"/>
                  </a:lnTo>
                  <a:lnTo>
                    <a:pt x="1151" y="97"/>
                  </a:lnTo>
                  <a:lnTo>
                    <a:pt x="1146" y="97"/>
                  </a:lnTo>
                  <a:lnTo>
                    <a:pt x="1146" y="99"/>
                  </a:lnTo>
                  <a:lnTo>
                    <a:pt x="1146" y="97"/>
                  </a:lnTo>
                  <a:lnTo>
                    <a:pt x="1151" y="90"/>
                  </a:lnTo>
                  <a:lnTo>
                    <a:pt x="1151" y="90"/>
                  </a:lnTo>
                  <a:lnTo>
                    <a:pt x="1151" y="90"/>
                  </a:lnTo>
                  <a:lnTo>
                    <a:pt x="1151" y="90"/>
                  </a:lnTo>
                  <a:lnTo>
                    <a:pt x="1148" y="90"/>
                  </a:lnTo>
                  <a:lnTo>
                    <a:pt x="1148" y="90"/>
                  </a:lnTo>
                  <a:lnTo>
                    <a:pt x="1153" y="88"/>
                  </a:lnTo>
                  <a:lnTo>
                    <a:pt x="1155" y="85"/>
                  </a:lnTo>
                  <a:lnTo>
                    <a:pt x="1155" y="85"/>
                  </a:lnTo>
                  <a:lnTo>
                    <a:pt x="1158" y="88"/>
                  </a:lnTo>
                  <a:lnTo>
                    <a:pt x="1162" y="85"/>
                  </a:lnTo>
                  <a:lnTo>
                    <a:pt x="1162" y="83"/>
                  </a:lnTo>
                  <a:lnTo>
                    <a:pt x="1162" y="83"/>
                  </a:lnTo>
                  <a:lnTo>
                    <a:pt x="1162" y="80"/>
                  </a:lnTo>
                  <a:lnTo>
                    <a:pt x="1162" y="80"/>
                  </a:lnTo>
                  <a:lnTo>
                    <a:pt x="1158" y="78"/>
                  </a:lnTo>
                  <a:lnTo>
                    <a:pt x="1158" y="78"/>
                  </a:lnTo>
                  <a:lnTo>
                    <a:pt x="1158" y="76"/>
                  </a:lnTo>
                  <a:lnTo>
                    <a:pt x="1160" y="78"/>
                  </a:lnTo>
                  <a:lnTo>
                    <a:pt x="1162" y="76"/>
                  </a:lnTo>
                  <a:lnTo>
                    <a:pt x="1167" y="64"/>
                  </a:lnTo>
                  <a:lnTo>
                    <a:pt x="1167" y="62"/>
                  </a:lnTo>
                  <a:lnTo>
                    <a:pt x="1167" y="62"/>
                  </a:lnTo>
                  <a:lnTo>
                    <a:pt x="1167" y="54"/>
                  </a:lnTo>
                  <a:lnTo>
                    <a:pt x="1167" y="52"/>
                  </a:lnTo>
                  <a:lnTo>
                    <a:pt x="1167" y="52"/>
                  </a:lnTo>
                  <a:lnTo>
                    <a:pt x="1167" y="52"/>
                  </a:lnTo>
                  <a:lnTo>
                    <a:pt x="1167" y="52"/>
                  </a:lnTo>
                  <a:lnTo>
                    <a:pt x="1167" y="52"/>
                  </a:lnTo>
                  <a:lnTo>
                    <a:pt x="1167" y="52"/>
                  </a:lnTo>
                  <a:lnTo>
                    <a:pt x="1169" y="50"/>
                  </a:lnTo>
                  <a:lnTo>
                    <a:pt x="1169" y="45"/>
                  </a:lnTo>
                  <a:lnTo>
                    <a:pt x="1167" y="43"/>
                  </a:lnTo>
                  <a:lnTo>
                    <a:pt x="1169" y="43"/>
                  </a:lnTo>
                  <a:lnTo>
                    <a:pt x="1167" y="40"/>
                  </a:lnTo>
                  <a:lnTo>
                    <a:pt x="1167" y="40"/>
                  </a:lnTo>
                  <a:lnTo>
                    <a:pt x="1165" y="40"/>
                  </a:lnTo>
                  <a:lnTo>
                    <a:pt x="1165" y="40"/>
                  </a:lnTo>
                  <a:lnTo>
                    <a:pt x="1169" y="31"/>
                  </a:lnTo>
                  <a:lnTo>
                    <a:pt x="1167" y="26"/>
                  </a:lnTo>
                  <a:lnTo>
                    <a:pt x="1167" y="26"/>
                  </a:lnTo>
                  <a:lnTo>
                    <a:pt x="1167" y="26"/>
                  </a:lnTo>
                  <a:lnTo>
                    <a:pt x="1167" y="24"/>
                  </a:lnTo>
                  <a:lnTo>
                    <a:pt x="1165" y="21"/>
                  </a:lnTo>
                  <a:lnTo>
                    <a:pt x="1162" y="21"/>
                  </a:lnTo>
                  <a:lnTo>
                    <a:pt x="1162" y="19"/>
                  </a:lnTo>
                  <a:lnTo>
                    <a:pt x="1160" y="17"/>
                  </a:lnTo>
                  <a:lnTo>
                    <a:pt x="1153" y="14"/>
                  </a:lnTo>
                  <a:lnTo>
                    <a:pt x="1151" y="12"/>
                  </a:lnTo>
                  <a:lnTo>
                    <a:pt x="1148" y="12"/>
                  </a:lnTo>
                  <a:lnTo>
                    <a:pt x="1143" y="17"/>
                  </a:lnTo>
                  <a:lnTo>
                    <a:pt x="1143" y="14"/>
                  </a:lnTo>
                  <a:lnTo>
                    <a:pt x="1143" y="14"/>
                  </a:lnTo>
                  <a:lnTo>
                    <a:pt x="1141" y="17"/>
                  </a:lnTo>
                  <a:lnTo>
                    <a:pt x="1141" y="17"/>
                  </a:lnTo>
                  <a:lnTo>
                    <a:pt x="1141" y="17"/>
                  </a:lnTo>
                  <a:lnTo>
                    <a:pt x="1143" y="17"/>
                  </a:lnTo>
                  <a:lnTo>
                    <a:pt x="1141" y="19"/>
                  </a:lnTo>
                  <a:lnTo>
                    <a:pt x="1141" y="17"/>
                  </a:lnTo>
                  <a:lnTo>
                    <a:pt x="1141" y="17"/>
                  </a:lnTo>
                  <a:lnTo>
                    <a:pt x="1141" y="17"/>
                  </a:lnTo>
                  <a:lnTo>
                    <a:pt x="1141" y="17"/>
                  </a:lnTo>
                  <a:lnTo>
                    <a:pt x="1141" y="14"/>
                  </a:lnTo>
                  <a:lnTo>
                    <a:pt x="1141" y="14"/>
                  </a:lnTo>
                  <a:lnTo>
                    <a:pt x="1141" y="14"/>
                  </a:lnTo>
                  <a:lnTo>
                    <a:pt x="1136" y="17"/>
                  </a:lnTo>
                  <a:lnTo>
                    <a:pt x="1136" y="19"/>
                  </a:lnTo>
                  <a:lnTo>
                    <a:pt x="1136" y="19"/>
                  </a:lnTo>
                  <a:lnTo>
                    <a:pt x="1136" y="19"/>
                  </a:lnTo>
                  <a:lnTo>
                    <a:pt x="1136" y="19"/>
                  </a:lnTo>
                  <a:lnTo>
                    <a:pt x="1139" y="19"/>
                  </a:lnTo>
                  <a:lnTo>
                    <a:pt x="1136" y="21"/>
                  </a:lnTo>
                  <a:lnTo>
                    <a:pt x="1136" y="19"/>
                  </a:lnTo>
                  <a:lnTo>
                    <a:pt x="1136" y="19"/>
                  </a:lnTo>
                  <a:lnTo>
                    <a:pt x="1136" y="19"/>
                  </a:lnTo>
                  <a:lnTo>
                    <a:pt x="1134" y="19"/>
                  </a:lnTo>
                  <a:lnTo>
                    <a:pt x="1134" y="19"/>
                  </a:lnTo>
                  <a:lnTo>
                    <a:pt x="1134" y="19"/>
                  </a:lnTo>
                  <a:lnTo>
                    <a:pt x="1134" y="19"/>
                  </a:lnTo>
                  <a:lnTo>
                    <a:pt x="1136" y="24"/>
                  </a:lnTo>
                  <a:lnTo>
                    <a:pt x="1136" y="24"/>
                  </a:lnTo>
                  <a:lnTo>
                    <a:pt x="1134" y="28"/>
                  </a:lnTo>
                  <a:lnTo>
                    <a:pt x="1134" y="26"/>
                  </a:lnTo>
                  <a:lnTo>
                    <a:pt x="1134" y="26"/>
                  </a:lnTo>
                  <a:lnTo>
                    <a:pt x="1134" y="24"/>
                  </a:lnTo>
                  <a:lnTo>
                    <a:pt x="1134" y="24"/>
                  </a:lnTo>
                  <a:lnTo>
                    <a:pt x="1134" y="24"/>
                  </a:lnTo>
                  <a:lnTo>
                    <a:pt x="1134" y="24"/>
                  </a:lnTo>
                  <a:lnTo>
                    <a:pt x="1134" y="24"/>
                  </a:lnTo>
                  <a:lnTo>
                    <a:pt x="1134" y="21"/>
                  </a:lnTo>
                  <a:lnTo>
                    <a:pt x="1134" y="21"/>
                  </a:lnTo>
                  <a:lnTo>
                    <a:pt x="1132" y="21"/>
                  </a:lnTo>
                  <a:lnTo>
                    <a:pt x="1132" y="19"/>
                  </a:lnTo>
                  <a:lnTo>
                    <a:pt x="1132" y="19"/>
                  </a:lnTo>
                  <a:lnTo>
                    <a:pt x="1132" y="19"/>
                  </a:lnTo>
                  <a:lnTo>
                    <a:pt x="1132" y="17"/>
                  </a:lnTo>
                  <a:lnTo>
                    <a:pt x="1132" y="17"/>
                  </a:lnTo>
                  <a:lnTo>
                    <a:pt x="1132" y="17"/>
                  </a:lnTo>
                  <a:lnTo>
                    <a:pt x="1132" y="17"/>
                  </a:lnTo>
                  <a:lnTo>
                    <a:pt x="1129" y="14"/>
                  </a:lnTo>
                  <a:lnTo>
                    <a:pt x="1125" y="14"/>
                  </a:lnTo>
                  <a:lnTo>
                    <a:pt x="1125" y="14"/>
                  </a:lnTo>
                  <a:lnTo>
                    <a:pt x="1125" y="14"/>
                  </a:lnTo>
                  <a:lnTo>
                    <a:pt x="1125" y="14"/>
                  </a:lnTo>
                  <a:lnTo>
                    <a:pt x="1125" y="12"/>
                  </a:lnTo>
                  <a:lnTo>
                    <a:pt x="1122" y="12"/>
                  </a:lnTo>
                  <a:lnTo>
                    <a:pt x="1120" y="12"/>
                  </a:lnTo>
                  <a:lnTo>
                    <a:pt x="1120" y="12"/>
                  </a:lnTo>
                  <a:lnTo>
                    <a:pt x="1120" y="12"/>
                  </a:lnTo>
                  <a:lnTo>
                    <a:pt x="1120" y="12"/>
                  </a:lnTo>
                  <a:lnTo>
                    <a:pt x="1117" y="12"/>
                  </a:lnTo>
                  <a:lnTo>
                    <a:pt x="1117" y="12"/>
                  </a:lnTo>
                  <a:lnTo>
                    <a:pt x="1117" y="9"/>
                  </a:lnTo>
                  <a:lnTo>
                    <a:pt x="1117" y="9"/>
                  </a:lnTo>
                  <a:lnTo>
                    <a:pt x="1117" y="9"/>
                  </a:lnTo>
                  <a:lnTo>
                    <a:pt x="1115" y="9"/>
                  </a:lnTo>
                  <a:lnTo>
                    <a:pt x="1113" y="9"/>
                  </a:lnTo>
                  <a:lnTo>
                    <a:pt x="1115" y="7"/>
                  </a:lnTo>
                  <a:lnTo>
                    <a:pt x="1115" y="5"/>
                  </a:lnTo>
                  <a:lnTo>
                    <a:pt x="1115" y="5"/>
                  </a:lnTo>
                  <a:lnTo>
                    <a:pt x="1115" y="5"/>
                  </a:lnTo>
                  <a:lnTo>
                    <a:pt x="1115" y="2"/>
                  </a:lnTo>
                  <a:lnTo>
                    <a:pt x="1113" y="2"/>
                  </a:lnTo>
                  <a:lnTo>
                    <a:pt x="1113" y="2"/>
                  </a:lnTo>
                  <a:lnTo>
                    <a:pt x="1113" y="0"/>
                  </a:lnTo>
                  <a:lnTo>
                    <a:pt x="1110" y="0"/>
                  </a:lnTo>
                  <a:lnTo>
                    <a:pt x="1103" y="5"/>
                  </a:lnTo>
                  <a:lnTo>
                    <a:pt x="1106" y="9"/>
                  </a:lnTo>
                  <a:lnTo>
                    <a:pt x="1103" y="9"/>
                  </a:lnTo>
                  <a:lnTo>
                    <a:pt x="1103" y="9"/>
                  </a:lnTo>
                  <a:lnTo>
                    <a:pt x="1106" y="9"/>
                  </a:lnTo>
                  <a:lnTo>
                    <a:pt x="1106" y="9"/>
                  </a:lnTo>
                  <a:lnTo>
                    <a:pt x="1106" y="9"/>
                  </a:lnTo>
                  <a:lnTo>
                    <a:pt x="1106" y="12"/>
                  </a:lnTo>
                  <a:lnTo>
                    <a:pt x="1106" y="12"/>
                  </a:lnTo>
                  <a:lnTo>
                    <a:pt x="1103" y="9"/>
                  </a:lnTo>
                  <a:lnTo>
                    <a:pt x="1101" y="9"/>
                  </a:lnTo>
                  <a:lnTo>
                    <a:pt x="1098" y="7"/>
                  </a:lnTo>
                  <a:lnTo>
                    <a:pt x="1098" y="7"/>
                  </a:lnTo>
                  <a:lnTo>
                    <a:pt x="1098" y="5"/>
                  </a:lnTo>
                  <a:lnTo>
                    <a:pt x="1096" y="7"/>
                  </a:lnTo>
                  <a:lnTo>
                    <a:pt x="1094" y="7"/>
                  </a:lnTo>
                  <a:lnTo>
                    <a:pt x="1094" y="5"/>
                  </a:lnTo>
                  <a:lnTo>
                    <a:pt x="1096" y="5"/>
                  </a:lnTo>
                  <a:lnTo>
                    <a:pt x="1096" y="5"/>
                  </a:lnTo>
                  <a:lnTo>
                    <a:pt x="1096" y="2"/>
                  </a:lnTo>
                  <a:lnTo>
                    <a:pt x="1094" y="2"/>
                  </a:lnTo>
                  <a:lnTo>
                    <a:pt x="1091" y="5"/>
                  </a:lnTo>
                  <a:lnTo>
                    <a:pt x="1091" y="7"/>
                  </a:lnTo>
                  <a:lnTo>
                    <a:pt x="1091" y="7"/>
                  </a:lnTo>
                  <a:lnTo>
                    <a:pt x="1091" y="7"/>
                  </a:lnTo>
                  <a:lnTo>
                    <a:pt x="1091" y="9"/>
                  </a:lnTo>
                  <a:lnTo>
                    <a:pt x="1094" y="7"/>
                  </a:lnTo>
                  <a:lnTo>
                    <a:pt x="1094" y="9"/>
                  </a:lnTo>
                  <a:lnTo>
                    <a:pt x="1094" y="9"/>
                  </a:lnTo>
                  <a:lnTo>
                    <a:pt x="1094" y="9"/>
                  </a:lnTo>
                  <a:lnTo>
                    <a:pt x="1094" y="12"/>
                  </a:lnTo>
                  <a:lnTo>
                    <a:pt x="1094" y="14"/>
                  </a:lnTo>
                  <a:lnTo>
                    <a:pt x="1096" y="14"/>
                  </a:lnTo>
                  <a:lnTo>
                    <a:pt x="1096" y="14"/>
                  </a:lnTo>
                  <a:lnTo>
                    <a:pt x="1098" y="14"/>
                  </a:lnTo>
                  <a:lnTo>
                    <a:pt x="1094" y="17"/>
                  </a:lnTo>
                  <a:lnTo>
                    <a:pt x="1094" y="17"/>
                  </a:lnTo>
                  <a:lnTo>
                    <a:pt x="1091" y="14"/>
                  </a:lnTo>
                  <a:lnTo>
                    <a:pt x="1091" y="12"/>
                  </a:lnTo>
                  <a:lnTo>
                    <a:pt x="1091" y="12"/>
                  </a:lnTo>
                  <a:lnTo>
                    <a:pt x="1091" y="12"/>
                  </a:lnTo>
                  <a:lnTo>
                    <a:pt x="1087" y="14"/>
                  </a:lnTo>
                  <a:lnTo>
                    <a:pt x="1084" y="24"/>
                  </a:lnTo>
                  <a:lnTo>
                    <a:pt x="1084" y="24"/>
                  </a:lnTo>
                  <a:lnTo>
                    <a:pt x="1084" y="26"/>
                  </a:lnTo>
                  <a:lnTo>
                    <a:pt x="1084" y="26"/>
                  </a:lnTo>
                  <a:lnTo>
                    <a:pt x="1084" y="26"/>
                  </a:lnTo>
                  <a:lnTo>
                    <a:pt x="1084" y="26"/>
                  </a:lnTo>
                  <a:lnTo>
                    <a:pt x="1084" y="26"/>
                  </a:lnTo>
                  <a:lnTo>
                    <a:pt x="1084" y="28"/>
                  </a:lnTo>
                  <a:lnTo>
                    <a:pt x="1082" y="28"/>
                  </a:lnTo>
                  <a:lnTo>
                    <a:pt x="1082" y="31"/>
                  </a:lnTo>
                  <a:lnTo>
                    <a:pt x="1082" y="31"/>
                  </a:lnTo>
                  <a:lnTo>
                    <a:pt x="1080" y="33"/>
                  </a:lnTo>
                  <a:lnTo>
                    <a:pt x="1080" y="35"/>
                  </a:lnTo>
                  <a:lnTo>
                    <a:pt x="1070" y="45"/>
                  </a:lnTo>
                  <a:lnTo>
                    <a:pt x="1068" y="43"/>
                  </a:lnTo>
                  <a:lnTo>
                    <a:pt x="1068" y="43"/>
                  </a:lnTo>
                  <a:lnTo>
                    <a:pt x="1068" y="40"/>
                  </a:lnTo>
                  <a:lnTo>
                    <a:pt x="1068" y="38"/>
                  </a:lnTo>
                  <a:lnTo>
                    <a:pt x="1072" y="33"/>
                  </a:lnTo>
                  <a:lnTo>
                    <a:pt x="1072" y="31"/>
                  </a:lnTo>
                  <a:lnTo>
                    <a:pt x="1075" y="31"/>
                  </a:lnTo>
                  <a:lnTo>
                    <a:pt x="1075" y="28"/>
                  </a:lnTo>
                  <a:lnTo>
                    <a:pt x="1075" y="28"/>
                  </a:lnTo>
                  <a:lnTo>
                    <a:pt x="1075" y="28"/>
                  </a:lnTo>
                  <a:lnTo>
                    <a:pt x="1077" y="26"/>
                  </a:lnTo>
                  <a:lnTo>
                    <a:pt x="1077" y="24"/>
                  </a:lnTo>
                  <a:lnTo>
                    <a:pt x="1080" y="21"/>
                  </a:lnTo>
                  <a:lnTo>
                    <a:pt x="1077" y="19"/>
                  </a:lnTo>
                  <a:lnTo>
                    <a:pt x="1077" y="19"/>
                  </a:lnTo>
                  <a:lnTo>
                    <a:pt x="1080" y="12"/>
                  </a:lnTo>
                  <a:lnTo>
                    <a:pt x="1080" y="12"/>
                  </a:lnTo>
                  <a:lnTo>
                    <a:pt x="1077" y="12"/>
                  </a:lnTo>
                  <a:lnTo>
                    <a:pt x="1077" y="12"/>
                  </a:lnTo>
                  <a:lnTo>
                    <a:pt x="1077" y="9"/>
                  </a:lnTo>
                  <a:lnTo>
                    <a:pt x="1077" y="9"/>
                  </a:lnTo>
                  <a:lnTo>
                    <a:pt x="1077" y="9"/>
                  </a:lnTo>
                  <a:lnTo>
                    <a:pt x="1077" y="9"/>
                  </a:lnTo>
                  <a:lnTo>
                    <a:pt x="1077" y="9"/>
                  </a:lnTo>
                  <a:lnTo>
                    <a:pt x="1077" y="9"/>
                  </a:lnTo>
                  <a:lnTo>
                    <a:pt x="1075" y="9"/>
                  </a:lnTo>
                  <a:lnTo>
                    <a:pt x="1072" y="9"/>
                  </a:lnTo>
                  <a:lnTo>
                    <a:pt x="1072" y="9"/>
                  </a:lnTo>
                  <a:lnTo>
                    <a:pt x="1072" y="12"/>
                  </a:lnTo>
                  <a:lnTo>
                    <a:pt x="1072" y="12"/>
                  </a:lnTo>
                  <a:lnTo>
                    <a:pt x="1070" y="12"/>
                  </a:lnTo>
                  <a:lnTo>
                    <a:pt x="1070" y="12"/>
                  </a:lnTo>
                  <a:lnTo>
                    <a:pt x="1070" y="12"/>
                  </a:lnTo>
                  <a:lnTo>
                    <a:pt x="1068" y="12"/>
                  </a:lnTo>
                  <a:lnTo>
                    <a:pt x="1068" y="12"/>
                  </a:lnTo>
                  <a:lnTo>
                    <a:pt x="1068" y="12"/>
                  </a:lnTo>
                  <a:lnTo>
                    <a:pt x="1070" y="14"/>
                  </a:lnTo>
                  <a:lnTo>
                    <a:pt x="1063" y="14"/>
                  </a:lnTo>
                  <a:lnTo>
                    <a:pt x="1061" y="17"/>
                  </a:lnTo>
                  <a:lnTo>
                    <a:pt x="1061" y="19"/>
                  </a:lnTo>
                  <a:lnTo>
                    <a:pt x="1058" y="19"/>
                  </a:lnTo>
                  <a:lnTo>
                    <a:pt x="1058" y="19"/>
                  </a:lnTo>
                  <a:lnTo>
                    <a:pt x="1058" y="17"/>
                  </a:lnTo>
                  <a:lnTo>
                    <a:pt x="1056" y="14"/>
                  </a:lnTo>
                  <a:lnTo>
                    <a:pt x="1056" y="14"/>
                  </a:lnTo>
                  <a:lnTo>
                    <a:pt x="1051" y="14"/>
                  </a:lnTo>
                  <a:lnTo>
                    <a:pt x="1051" y="17"/>
                  </a:lnTo>
                  <a:lnTo>
                    <a:pt x="1051" y="17"/>
                  </a:lnTo>
                  <a:lnTo>
                    <a:pt x="1051" y="19"/>
                  </a:lnTo>
                  <a:lnTo>
                    <a:pt x="1049" y="19"/>
                  </a:lnTo>
                  <a:lnTo>
                    <a:pt x="1049" y="19"/>
                  </a:lnTo>
                  <a:lnTo>
                    <a:pt x="1046" y="17"/>
                  </a:lnTo>
                  <a:lnTo>
                    <a:pt x="1046" y="14"/>
                  </a:lnTo>
                  <a:lnTo>
                    <a:pt x="1044" y="14"/>
                  </a:lnTo>
                  <a:lnTo>
                    <a:pt x="1044" y="19"/>
                  </a:lnTo>
                  <a:lnTo>
                    <a:pt x="1042" y="21"/>
                  </a:lnTo>
                  <a:lnTo>
                    <a:pt x="1042" y="21"/>
                  </a:lnTo>
                  <a:lnTo>
                    <a:pt x="1042" y="21"/>
                  </a:lnTo>
                  <a:lnTo>
                    <a:pt x="1042" y="19"/>
                  </a:lnTo>
                  <a:lnTo>
                    <a:pt x="1042" y="19"/>
                  </a:lnTo>
                  <a:lnTo>
                    <a:pt x="1039" y="17"/>
                  </a:lnTo>
                  <a:lnTo>
                    <a:pt x="1039" y="19"/>
                  </a:lnTo>
                  <a:lnTo>
                    <a:pt x="1037" y="19"/>
                  </a:lnTo>
                  <a:lnTo>
                    <a:pt x="1037" y="19"/>
                  </a:lnTo>
                  <a:lnTo>
                    <a:pt x="1037" y="19"/>
                  </a:lnTo>
                  <a:lnTo>
                    <a:pt x="1037" y="17"/>
                  </a:lnTo>
                  <a:lnTo>
                    <a:pt x="1037" y="17"/>
                  </a:lnTo>
                  <a:lnTo>
                    <a:pt x="1037" y="17"/>
                  </a:lnTo>
                  <a:lnTo>
                    <a:pt x="1037" y="17"/>
                  </a:lnTo>
                  <a:lnTo>
                    <a:pt x="1037" y="17"/>
                  </a:lnTo>
                  <a:lnTo>
                    <a:pt x="1035" y="14"/>
                  </a:lnTo>
                  <a:lnTo>
                    <a:pt x="1035" y="14"/>
                  </a:lnTo>
                  <a:lnTo>
                    <a:pt x="1035" y="14"/>
                  </a:lnTo>
                  <a:lnTo>
                    <a:pt x="1035" y="14"/>
                  </a:lnTo>
                  <a:lnTo>
                    <a:pt x="1035" y="14"/>
                  </a:lnTo>
                  <a:lnTo>
                    <a:pt x="1023" y="19"/>
                  </a:lnTo>
                  <a:lnTo>
                    <a:pt x="1023" y="19"/>
                  </a:lnTo>
                  <a:lnTo>
                    <a:pt x="1023" y="19"/>
                  </a:lnTo>
                  <a:lnTo>
                    <a:pt x="1025" y="21"/>
                  </a:lnTo>
                  <a:lnTo>
                    <a:pt x="1025" y="21"/>
                  </a:lnTo>
                  <a:lnTo>
                    <a:pt x="1025" y="21"/>
                  </a:lnTo>
                  <a:lnTo>
                    <a:pt x="1025" y="21"/>
                  </a:lnTo>
                  <a:lnTo>
                    <a:pt x="1023" y="21"/>
                  </a:lnTo>
                  <a:lnTo>
                    <a:pt x="1023" y="21"/>
                  </a:lnTo>
                  <a:lnTo>
                    <a:pt x="1020" y="21"/>
                  </a:lnTo>
                  <a:lnTo>
                    <a:pt x="1023" y="21"/>
                  </a:lnTo>
                  <a:lnTo>
                    <a:pt x="1023" y="21"/>
                  </a:lnTo>
                  <a:lnTo>
                    <a:pt x="1023" y="21"/>
                  </a:lnTo>
                  <a:lnTo>
                    <a:pt x="1023" y="24"/>
                  </a:lnTo>
                  <a:lnTo>
                    <a:pt x="1023" y="24"/>
                  </a:lnTo>
                  <a:lnTo>
                    <a:pt x="1020" y="24"/>
                  </a:lnTo>
                  <a:lnTo>
                    <a:pt x="1020" y="28"/>
                  </a:lnTo>
                  <a:lnTo>
                    <a:pt x="1020" y="31"/>
                  </a:lnTo>
                  <a:lnTo>
                    <a:pt x="1023" y="31"/>
                  </a:lnTo>
                  <a:lnTo>
                    <a:pt x="1025" y="31"/>
                  </a:lnTo>
                  <a:lnTo>
                    <a:pt x="1032" y="35"/>
                  </a:lnTo>
                  <a:lnTo>
                    <a:pt x="1035" y="35"/>
                  </a:lnTo>
                  <a:lnTo>
                    <a:pt x="1023" y="35"/>
                  </a:lnTo>
                  <a:lnTo>
                    <a:pt x="1023" y="35"/>
                  </a:lnTo>
                  <a:lnTo>
                    <a:pt x="1023" y="33"/>
                  </a:lnTo>
                  <a:lnTo>
                    <a:pt x="1023" y="33"/>
                  </a:lnTo>
                  <a:lnTo>
                    <a:pt x="1023" y="33"/>
                  </a:lnTo>
                  <a:lnTo>
                    <a:pt x="1018" y="31"/>
                  </a:lnTo>
                  <a:lnTo>
                    <a:pt x="1018" y="31"/>
                  </a:lnTo>
                  <a:lnTo>
                    <a:pt x="1018" y="28"/>
                  </a:lnTo>
                  <a:lnTo>
                    <a:pt x="1016" y="24"/>
                  </a:lnTo>
                  <a:lnTo>
                    <a:pt x="1016" y="24"/>
                  </a:lnTo>
                  <a:lnTo>
                    <a:pt x="1016" y="24"/>
                  </a:lnTo>
                  <a:lnTo>
                    <a:pt x="1009" y="26"/>
                  </a:lnTo>
                  <a:lnTo>
                    <a:pt x="1009" y="28"/>
                  </a:lnTo>
                  <a:lnTo>
                    <a:pt x="1009" y="28"/>
                  </a:lnTo>
                  <a:lnTo>
                    <a:pt x="1006" y="28"/>
                  </a:lnTo>
                  <a:lnTo>
                    <a:pt x="1006" y="28"/>
                  </a:lnTo>
                  <a:lnTo>
                    <a:pt x="1006" y="28"/>
                  </a:lnTo>
                  <a:lnTo>
                    <a:pt x="1004" y="31"/>
                  </a:lnTo>
                  <a:lnTo>
                    <a:pt x="1004" y="31"/>
                  </a:lnTo>
                  <a:lnTo>
                    <a:pt x="1004" y="33"/>
                  </a:lnTo>
                  <a:lnTo>
                    <a:pt x="1004" y="33"/>
                  </a:lnTo>
                  <a:lnTo>
                    <a:pt x="1004" y="33"/>
                  </a:lnTo>
                  <a:lnTo>
                    <a:pt x="1004" y="38"/>
                  </a:lnTo>
                  <a:lnTo>
                    <a:pt x="1004" y="40"/>
                  </a:lnTo>
                  <a:lnTo>
                    <a:pt x="1001" y="43"/>
                  </a:lnTo>
                  <a:lnTo>
                    <a:pt x="1001" y="45"/>
                  </a:lnTo>
                  <a:lnTo>
                    <a:pt x="1001" y="45"/>
                  </a:lnTo>
                  <a:lnTo>
                    <a:pt x="1004" y="47"/>
                  </a:lnTo>
                  <a:lnTo>
                    <a:pt x="1006" y="47"/>
                  </a:lnTo>
                  <a:lnTo>
                    <a:pt x="1006" y="47"/>
                  </a:lnTo>
                  <a:lnTo>
                    <a:pt x="1009" y="50"/>
                  </a:lnTo>
                  <a:lnTo>
                    <a:pt x="1009" y="50"/>
                  </a:lnTo>
                  <a:lnTo>
                    <a:pt x="1009" y="50"/>
                  </a:lnTo>
                  <a:lnTo>
                    <a:pt x="1013" y="54"/>
                  </a:lnTo>
                  <a:lnTo>
                    <a:pt x="1023" y="57"/>
                  </a:lnTo>
                  <a:lnTo>
                    <a:pt x="1023" y="57"/>
                  </a:lnTo>
                  <a:lnTo>
                    <a:pt x="1023" y="57"/>
                  </a:lnTo>
                  <a:lnTo>
                    <a:pt x="1023" y="57"/>
                  </a:lnTo>
                  <a:lnTo>
                    <a:pt x="1023" y="59"/>
                  </a:lnTo>
                  <a:lnTo>
                    <a:pt x="1023" y="59"/>
                  </a:lnTo>
                  <a:lnTo>
                    <a:pt x="1004" y="52"/>
                  </a:lnTo>
                  <a:lnTo>
                    <a:pt x="1001" y="50"/>
                  </a:lnTo>
                  <a:lnTo>
                    <a:pt x="1001" y="47"/>
                  </a:lnTo>
                  <a:lnTo>
                    <a:pt x="999" y="47"/>
                  </a:lnTo>
                  <a:lnTo>
                    <a:pt x="999" y="47"/>
                  </a:lnTo>
                  <a:lnTo>
                    <a:pt x="999" y="47"/>
                  </a:lnTo>
                  <a:lnTo>
                    <a:pt x="999" y="47"/>
                  </a:lnTo>
                  <a:lnTo>
                    <a:pt x="999" y="47"/>
                  </a:lnTo>
                  <a:lnTo>
                    <a:pt x="997" y="45"/>
                  </a:lnTo>
                  <a:lnTo>
                    <a:pt x="997" y="45"/>
                  </a:lnTo>
                  <a:lnTo>
                    <a:pt x="997" y="45"/>
                  </a:lnTo>
                  <a:lnTo>
                    <a:pt x="997" y="45"/>
                  </a:lnTo>
                  <a:lnTo>
                    <a:pt x="994" y="43"/>
                  </a:lnTo>
                  <a:lnTo>
                    <a:pt x="983" y="43"/>
                  </a:lnTo>
                  <a:lnTo>
                    <a:pt x="983" y="45"/>
                  </a:lnTo>
                  <a:lnTo>
                    <a:pt x="983" y="45"/>
                  </a:lnTo>
                  <a:lnTo>
                    <a:pt x="983" y="45"/>
                  </a:lnTo>
                  <a:lnTo>
                    <a:pt x="980" y="45"/>
                  </a:lnTo>
                  <a:lnTo>
                    <a:pt x="980" y="45"/>
                  </a:lnTo>
                  <a:lnTo>
                    <a:pt x="980" y="45"/>
                  </a:lnTo>
                  <a:lnTo>
                    <a:pt x="980" y="45"/>
                  </a:lnTo>
                  <a:lnTo>
                    <a:pt x="978" y="45"/>
                  </a:lnTo>
                  <a:lnTo>
                    <a:pt x="971" y="45"/>
                  </a:lnTo>
                  <a:lnTo>
                    <a:pt x="971" y="47"/>
                  </a:lnTo>
                  <a:lnTo>
                    <a:pt x="961" y="54"/>
                  </a:lnTo>
                  <a:lnTo>
                    <a:pt x="961" y="52"/>
                  </a:lnTo>
                  <a:lnTo>
                    <a:pt x="961" y="52"/>
                  </a:lnTo>
                  <a:lnTo>
                    <a:pt x="961" y="52"/>
                  </a:lnTo>
                  <a:lnTo>
                    <a:pt x="961" y="52"/>
                  </a:lnTo>
                  <a:lnTo>
                    <a:pt x="961" y="52"/>
                  </a:lnTo>
                  <a:lnTo>
                    <a:pt x="959" y="54"/>
                  </a:lnTo>
                  <a:lnTo>
                    <a:pt x="959" y="54"/>
                  </a:lnTo>
                  <a:lnTo>
                    <a:pt x="959" y="57"/>
                  </a:lnTo>
                  <a:lnTo>
                    <a:pt x="971" y="62"/>
                  </a:lnTo>
                  <a:lnTo>
                    <a:pt x="975" y="66"/>
                  </a:lnTo>
                  <a:lnTo>
                    <a:pt x="978" y="69"/>
                  </a:lnTo>
                  <a:lnTo>
                    <a:pt x="983" y="66"/>
                  </a:lnTo>
                  <a:lnTo>
                    <a:pt x="983" y="69"/>
                  </a:lnTo>
                  <a:lnTo>
                    <a:pt x="980" y="69"/>
                  </a:lnTo>
                  <a:lnTo>
                    <a:pt x="980" y="71"/>
                  </a:lnTo>
                  <a:lnTo>
                    <a:pt x="983" y="73"/>
                  </a:lnTo>
                  <a:lnTo>
                    <a:pt x="983" y="73"/>
                  </a:lnTo>
                  <a:lnTo>
                    <a:pt x="985" y="73"/>
                  </a:lnTo>
                  <a:lnTo>
                    <a:pt x="985" y="73"/>
                  </a:lnTo>
                  <a:lnTo>
                    <a:pt x="985" y="73"/>
                  </a:lnTo>
                  <a:lnTo>
                    <a:pt x="985" y="76"/>
                  </a:lnTo>
                  <a:lnTo>
                    <a:pt x="985" y="76"/>
                  </a:lnTo>
                  <a:lnTo>
                    <a:pt x="994" y="76"/>
                  </a:lnTo>
                  <a:lnTo>
                    <a:pt x="997" y="78"/>
                  </a:lnTo>
                  <a:lnTo>
                    <a:pt x="997" y="78"/>
                  </a:lnTo>
                  <a:lnTo>
                    <a:pt x="994" y="80"/>
                  </a:lnTo>
                  <a:lnTo>
                    <a:pt x="992" y="95"/>
                  </a:lnTo>
                  <a:lnTo>
                    <a:pt x="992" y="95"/>
                  </a:lnTo>
                  <a:lnTo>
                    <a:pt x="992" y="92"/>
                  </a:lnTo>
                  <a:lnTo>
                    <a:pt x="992" y="92"/>
                  </a:lnTo>
                  <a:lnTo>
                    <a:pt x="992" y="90"/>
                  </a:lnTo>
                  <a:lnTo>
                    <a:pt x="990" y="90"/>
                  </a:lnTo>
                  <a:lnTo>
                    <a:pt x="990" y="88"/>
                  </a:lnTo>
                  <a:lnTo>
                    <a:pt x="992" y="85"/>
                  </a:lnTo>
                  <a:lnTo>
                    <a:pt x="990" y="83"/>
                  </a:lnTo>
                  <a:lnTo>
                    <a:pt x="992" y="83"/>
                  </a:lnTo>
                  <a:lnTo>
                    <a:pt x="992" y="83"/>
                  </a:lnTo>
                  <a:lnTo>
                    <a:pt x="990" y="80"/>
                  </a:lnTo>
                  <a:lnTo>
                    <a:pt x="990" y="80"/>
                  </a:lnTo>
                  <a:lnTo>
                    <a:pt x="987" y="80"/>
                  </a:lnTo>
                  <a:lnTo>
                    <a:pt x="985" y="80"/>
                  </a:lnTo>
                  <a:lnTo>
                    <a:pt x="985" y="78"/>
                  </a:lnTo>
                  <a:lnTo>
                    <a:pt x="985" y="78"/>
                  </a:lnTo>
                  <a:lnTo>
                    <a:pt x="983" y="78"/>
                  </a:lnTo>
                  <a:lnTo>
                    <a:pt x="983" y="78"/>
                  </a:lnTo>
                  <a:lnTo>
                    <a:pt x="983" y="78"/>
                  </a:lnTo>
                  <a:lnTo>
                    <a:pt x="980" y="78"/>
                  </a:lnTo>
                  <a:lnTo>
                    <a:pt x="975" y="73"/>
                  </a:lnTo>
                  <a:lnTo>
                    <a:pt x="975" y="71"/>
                  </a:lnTo>
                  <a:lnTo>
                    <a:pt x="973" y="71"/>
                  </a:lnTo>
                  <a:lnTo>
                    <a:pt x="973" y="71"/>
                  </a:lnTo>
                  <a:lnTo>
                    <a:pt x="973" y="71"/>
                  </a:lnTo>
                  <a:lnTo>
                    <a:pt x="973" y="71"/>
                  </a:lnTo>
                  <a:lnTo>
                    <a:pt x="971" y="69"/>
                  </a:lnTo>
                  <a:lnTo>
                    <a:pt x="966" y="64"/>
                  </a:lnTo>
                  <a:lnTo>
                    <a:pt x="956" y="62"/>
                  </a:lnTo>
                  <a:lnTo>
                    <a:pt x="954" y="66"/>
                  </a:lnTo>
                  <a:lnTo>
                    <a:pt x="956" y="66"/>
                  </a:lnTo>
                  <a:lnTo>
                    <a:pt x="956" y="66"/>
                  </a:lnTo>
                  <a:lnTo>
                    <a:pt x="956" y="66"/>
                  </a:lnTo>
                  <a:lnTo>
                    <a:pt x="956" y="69"/>
                  </a:lnTo>
                  <a:lnTo>
                    <a:pt x="956" y="69"/>
                  </a:lnTo>
                  <a:lnTo>
                    <a:pt x="956" y="69"/>
                  </a:lnTo>
                  <a:lnTo>
                    <a:pt x="954" y="69"/>
                  </a:lnTo>
                  <a:lnTo>
                    <a:pt x="954" y="69"/>
                  </a:lnTo>
                  <a:lnTo>
                    <a:pt x="956" y="71"/>
                  </a:lnTo>
                  <a:lnTo>
                    <a:pt x="956" y="71"/>
                  </a:lnTo>
                  <a:lnTo>
                    <a:pt x="956" y="71"/>
                  </a:lnTo>
                  <a:lnTo>
                    <a:pt x="956" y="71"/>
                  </a:lnTo>
                  <a:lnTo>
                    <a:pt x="956" y="71"/>
                  </a:lnTo>
                  <a:lnTo>
                    <a:pt x="956" y="71"/>
                  </a:lnTo>
                  <a:lnTo>
                    <a:pt x="954" y="71"/>
                  </a:lnTo>
                  <a:lnTo>
                    <a:pt x="954" y="71"/>
                  </a:lnTo>
                  <a:lnTo>
                    <a:pt x="954" y="71"/>
                  </a:lnTo>
                  <a:lnTo>
                    <a:pt x="954" y="69"/>
                  </a:lnTo>
                  <a:lnTo>
                    <a:pt x="952" y="69"/>
                  </a:lnTo>
                  <a:lnTo>
                    <a:pt x="952" y="71"/>
                  </a:lnTo>
                  <a:lnTo>
                    <a:pt x="952" y="71"/>
                  </a:lnTo>
                  <a:lnTo>
                    <a:pt x="952" y="71"/>
                  </a:lnTo>
                  <a:lnTo>
                    <a:pt x="952" y="66"/>
                  </a:lnTo>
                  <a:lnTo>
                    <a:pt x="949" y="66"/>
                  </a:lnTo>
                  <a:lnTo>
                    <a:pt x="949" y="66"/>
                  </a:lnTo>
                  <a:lnTo>
                    <a:pt x="949" y="64"/>
                  </a:lnTo>
                  <a:lnTo>
                    <a:pt x="947" y="64"/>
                  </a:lnTo>
                  <a:lnTo>
                    <a:pt x="947" y="64"/>
                  </a:lnTo>
                  <a:lnTo>
                    <a:pt x="947" y="64"/>
                  </a:lnTo>
                  <a:lnTo>
                    <a:pt x="947" y="71"/>
                  </a:lnTo>
                  <a:lnTo>
                    <a:pt x="947" y="71"/>
                  </a:lnTo>
                  <a:lnTo>
                    <a:pt x="945" y="71"/>
                  </a:lnTo>
                  <a:lnTo>
                    <a:pt x="945" y="69"/>
                  </a:lnTo>
                  <a:lnTo>
                    <a:pt x="942" y="69"/>
                  </a:lnTo>
                  <a:lnTo>
                    <a:pt x="942" y="66"/>
                  </a:lnTo>
                  <a:lnTo>
                    <a:pt x="942" y="66"/>
                  </a:lnTo>
                  <a:lnTo>
                    <a:pt x="942" y="66"/>
                  </a:lnTo>
                  <a:lnTo>
                    <a:pt x="942" y="66"/>
                  </a:lnTo>
                  <a:lnTo>
                    <a:pt x="942" y="66"/>
                  </a:lnTo>
                  <a:lnTo>
                    <a:pt x="942" y="66"/>
                  </a:lnTo>
                  <a:lnTo>
                    <a:pt x="940" y="66"/>
                  </a:lnTo>
                  <a:lnTo>
                    <a:pt x="940" y="66"/>
                  </a:lnTo>
                  <a:lnTo>
                    <a:pt x="940" y="64"/>
                  </a:lnTo>
                  <a:lnTo>
                    <a:pt x="940" y="64"/>
                  </a:lnTo>
                  <a:lnTo>
                    <a:pt x="930" y="69"/>
                  </a:lnTo>
                  <a:lnTo>
                    <a:pt x="930" y="71"/>
                  </a:lnTo>
                  <a:lnTo>
                    <a:pt x="930" y="71"/>
                  </a:lnTo>
                  <a:lnTo>
                    <a:pt x="930" y="71"/>
                  </a:lnTo>
                  <a:lnTo>
                    <a:pt x="930" y="73"/>
                  </a:lnTo>
                  <a:lnTo>
                    <a:pt x="930" y="73"/>
                  </a:lnTo>
                  <a:lnTo>
                    <a:pt x="930" y="73"/>
                  </a:lnTo>
                  <a:lnTo>
                    <a:pt x="930" y="76"/>
                  </a:lnTo>
                  <a:lnTo>
                    <a:pt x="930" y="76"/>
                  </a:lnTo>
                  <a:lnTo>
                    <a:pt x="940" y="76"/>
                  </a:lnTo>
                  <a:lnTo>
                    <a:pt x="940" y="78"/>
                  </a:lnTo>
                  <a:lnTo>
                    <a:pt x="938" y="78"/>
                  </a:lnTo>
                  <a:lnTo>
                    <a:pt x="938" y="80"/>
                  </a:lnTo>
                  <a:lnTo>
                    <a:pt x="938" y="80"/>
                  </a:lnTo>
                  <a:lnTo>
                    <a:pt x="940" y="83"/>
                  </a:lnTo>
                  <a:lnTo>
                    <a:pt x="940" y="83"/>
                  </a:lnTo>
                  <a:lnTo>
                    <a:pt x="959" y="85"/>
                  </a:lnTo>
                  <a:lnTo>
                    <a:pt x="959" y="85"/>
                  </a:lnTo>
                  <a:lnTo>
                    <a:pt x="954" y="88"/>
                  </a:lnTo>
                  <a:lnTo>
                    <a:pt x="952" y="88"/>
                  </a:lnTo>
                  <a:lnTo>
                    <a:pt x="952" y="88"/>
                  </a:lnTo>
                  <a:lnTo>
                    <a:pt x="940" y="88"/>
                  </a:lnTo>
                  <a:lnTo>
                    <a:pt x="940" y="88"/>
                  </a:lnTo>
                  <a:lnTo>
                    <a:pt x="940" y="90"/>
                  </a:lnTo>
                  <a:lnTo>
                    <a:pt x="942" y="90"/>
                  </a:lnTo>
                  <a:lnTo>
                    <a:pt x="945" y="92"/>
                  </a:lnTo>
                  <a:lnTo>
                    <a:pt x="945" y="92"/>
                  </a:lnTo>
                  <a:lnTo>
                    <a:pt x="945" y="92"/>
                  </a:lnTo>
                  <a:lnTo>
                    <a:pt x="945" y="92"/>
                  </a:lnTo>
                  <a:lnTo>
                    <a:pt x="942" y="92"/>
                  </a:lnTo>
                  <a:lnTo>
                    <a:pt x="940" y="92"/>
                  </a:lnTo>
                  <a:lnTo>
                    <a:pt x="940" y="90"/>
                  </a:lnTo>
                  <a:lnTo>
                    <a:pt x="938" y="90"/>
                  </a:lnTo>
                  <a:lnTo>
                    <a:pt x="938" y="90"/>
                  </a:lnTo>
                  <a:lnTo>
                    <a:pt x="938" y="88"/>
                  </a:lnTo>
                  <a:lnTo>
                    <a:pt x="938" y="88"/>
                  </a:lnTo>
                  <a:lnTo>
                    <a:pt x="938" y="85"/>
                  </a:lnTo>
                  <a:lnTo>
                    <a:pt x="935" y="85"/>
                  </a:lnTo>
                  <a:lnTo>
                    <a:pt x="935" y="85"/>
                  </a:lnTo>
                  <a:lnTo>
                    <a:pt x="935" y="85"/>
                  </a:lnTo>
                  <a:lnTo>
                    <a:pt x="935" y="83"/>
                  </a:lnTo>
                  <a:lnTo>
                    <a:pt x="935" y="83"/>
                  </a:lnTo>
                  <a:lnTo>
                    <a:pt x="919" y="83"/>
                  </a:lnTo>
                  <a:lnTo>
                    <a:pt x="919" y="83"/>
                  </a:lnTo>
                  <a:lnTo>
                    <a:pt x="919" y="85"/>
                  </a:lnTo>
                  <a:lnTo>
                    <a:pt x="919" y="85"/>
                  </a:lnTo>
                  <a:lnTo>
                    <a:pt x="919" y="85"/>
                  </a:lnTo>
                  <a:lnTo>
                    <a:pt x="921" y="88"/>
                  </a:lnTo>
                  <a:lnTo>
                    <a:pt x="923" y="88"/>
                  </a:lnTo>
                  <a:lnTo>
                    <a:pt x="926" y="90"/>
                  </a:lnTo>
                  <a:lnTo>
                    <a:pt x="926" y="90"/>
                  </a:lnTo>
                  <a:lnTo>
                    <a:pt x="928" y="92"/>
                  </a:lnTo>
                  <a:lnTo>
                    <a:pt x="928" y="92"/>
                  </a:lnTo>
                  <a:lnTo>
                    <a:pt x="928" y="95"/>
                  </a:lnTo>
                  <a:lnTo>
                    <a:pt x="938" y="102"/>
                  </a:lnTo>
                  <a:lnTo>
                    <a:pt x="938" y="104"/>
                  </a:lnTo>
                  <a:lnTo>
                    <a:pt x="935" y="104"/>
                  </a:lnTo>
                  <a:lnTo>
                    <a:pt x="926" y="99"/>
                  </a:lnTo>
                  <a:lnTo>
                    <a:pt x="916" y="97"/>
                  </a:lnTo>
                  <a:lnTo>
                    <a:pt x="914" y="99"/>
                  </a:lnTo>
                  <a:lnTo>
                    <a:pt x="914" y="102"/>
                  </a:lnTo>
                  <a:lnTo>
                    <a:pt x="916" y="104"/>
                  </a:lnTo>
                  <a:lnTo>
                    <a:pt x="916" y="106"/>
                  </a:lnTo>
                  <a:lnTo>
                    <a:pt x="923" y="109"/>
                  </a:lnTo>
                  <a:lnTo>
                    <a:pt x="923" y="109"/>
                  </a:lnTo>
                  <a:lnTo>
                    <a:pt x="928" y="109"/>
                  </a:lnTo>
                  <a:lnTo>
                    <a:pt x="928" y="109"/>
                  </a:lnTo>
                  <a:lnTo>
                    <a:pt x="930" y="109"/>
                  </a:lnTo>
                  <a:lnTo>
                    <a:pt x="928" y="111"/>
                  </a:lnTo>
                  <a:lnTo>
                    <a:pt x="916" y="111"/>
                  </a:lnTo>
                  <a:lnTo>
                    <a:pt x="916" y="118"/>
                  </a:lnTo>
                  <a:lnTo>
                    <a:pt x="916" y="121"/>
                  </a:lnTo>
                  <a:lnTo>
                    <a:pt x="916" y="121"/>
                  </a:lnTo>
                  <a:lnTo>
                    <a:pt x="919" y="123"/>
                  </a:lnTo>
                  <a:lnTo>
                    <a:pt x="919" y="123"/>
                  </a:lnTo>
                  <a:lnTo>
                    <a:pt x="942" y="137"/>
                  </a:lnTo>
                  <a:lnTo>
                    <a:pt x="947" y="135"/>
                  </a:lnTo>
                  <a:lnTo>
                    <a:pt x="947" y="137"/>
                  </a:lnTo>
                  <a:lnTo>
                    <a:pt x="947" y="137"/>
                  </a:lnTo>
                  <a:lnTo>
                    <a:pt x="947" y="137"/>
                  </a:lnTo>
                  <a:lnTo>
                    <a:pt x="947" y="137"/>
                  </a:lnTo>
                  <a:lnTo>
                    <a:pt x="947" y="140"/>
                  </a:lnTo>
                  <a:lnTo>
                    <a:pt x="947" y="140"/>
                  </a:lnTo>
                  <a:lnTo>
                    <a:pt x="964" y="142"/>
                  </a:lnTo>
                  <a:lnTo>
                    <a:pt x="964" y="144"/>
                  </a:lnTo>
                  <a:lnTo>
                    <a:pt x="964" y="144"/>
                  </a:lnTo>
                  <a:lnTo>
                    <a:pt x="964" y="144"/>
                  </a:lnTo>
                  <a:lnTo>
                    <a:pt x="964" y="147"/>
                  </a:lnTo>
                  <a:lnTo>
                    <a:pt x="966" y="147"/>
                  </a:lnTo>
                  <a:lnTo>
                    <a:pt x="966" y="147"/>
                  </a:lnTo>
                  <a:lnTo>
                    <a:pt x="968" y="147"/>
                  </a:lnTo>
                  <a:lnTo>
                    <a:pt x="968" y="149"/>
                  </a:lnTo>
                  <a:lnTo>
                    <a:pt x="968" y="149"/>
                  </a:lnTo>
                  <a:lnTo>
                    <a:pt x="978" y="156"/>
                  </a:lnTo>
                  <a:lnTo>
                    <a:pt x="975" y="159"/>
                  </a:lnTo>
                  <a:lnTo>
                    <a:pt x="973" y="159"/>
                  </a:lnTo>
                  <a:lnTo>
                    <a:pt x="973" y="156"/>
                  </a:lnTo>
                  <a:lnTo>
                    <a:pt x="964" y="149"/>
                  </a:lnTo>
                  <a:lnTo>
                    <a:pt x="956" y="147"/>
                  </a:lnTo>
                  <a:lnTo>
                    <a:pt x="956" y="147"/>
                  </a:lnTo>
                  <a:lnTo>
                    <a:pt x="956" y="147"/>
                  </a:lnTo>
                  <a:lnTo>
                    <a:pt x="954" y="147"/>
                  </a:lnTo>
                  <a:lnTo>
                    <a:pt x="954" y="147"/>
                  </a:lnTo>
                  <a:lnTo>
                    <a:pt x="940" y="142"/>
                  </a:lnTo>
                  <a:lnTo>
                    <a:pt x="940" y="142"/>
                  </a:lnTo>
                  <a:lnTo>
                    <a:pt x="930" y="137"/>
                  </a:lnTo>
                  <a:lnTo>
                    <a:pt x="926" y="133"/>
                  </a:lnTo>
                  <a:lnTo>
                    <a:pt x="923" y="135"/>
                  </a:lnTo>
                  <a:lnTo>
                    <a:pt x="916" y="130"/>
                  </a:lnTo>
                  <a:lnTo>
                    <a:pt x="916" y="133"/>
                  </a:lnTo>
                  <a:lnTo>
                    <a:pt x="916" y="133"/>
                  </a:lnTo>
                  <a:lnTo>
                    <a:pt x="916" y="133"/>
                  </a:lnTo>
                  <a:lnTo>
                    <a:pt x="919" y="135"/>
                  </a:lnTo>
                  <a:lnTo>
                    <a:pt x="919" y="135"/>
                  </a:lnTo>
                  <a:lnTo>
                    <a:pt x="919" y="137"/>
                  </a:lnTo>
                  <a:lnTo>
                    <a:pt x="919" y="137"/>
                  </a:lnTo>
                  <a:lnTo>
                    <a:pt x="921" y="140"/>
                  </a:lnTo>
                  <a:lnTo>
                    <a:pt x="926" y="147"/>
                  </a:lnTo>
                  <a:lnTo>
                    <a:pt x="928" y="147"/>
                  </a:lnTo>
                  <a:lnTo>
                    <a:pt x="933" y="144"/>
                  </a:lnTo>
                  <a:lnTo>
                    <a:pt x="935" y="147"/>
                  </a:lnTo>
                  <a:lnTo>
                    <a:pt x="938" y="149"/>
                  </a:lnTo>
                  <a:lnTo>
                    <a:pt x="938" y="149"/>
                  </a:lnTo>
                  <a:lnTo>
                    <a:pt x="938" y="149"/>
                  </a:lnTo>
                  <a:lnTo>
                    <a:pt x="938" y="149"/>
                  </a:lnTo>
                  <a:lnTo>
                    <a:pt x="935" y="149"/>
                  </a:lnTo>
                  <a:lnTo>
                    <a:pt x="921" y="151"/>
                  </a:lnTo>
                  <a:lnTo>
                    <a:pt x="921" y="149"/>
                  </a:lnTo>
                  <a:lnTo>
                    <a:pt x="921" y="149"/>
                  </a:lnTo>
                  <a:lnTo>
                    <a:pt x="923" y="147"/>
                  </a:lnTo>
                  <a:lnTo>
                    <a:pt x="921" y="144"/>
                  </a:lnTo>
                  <a:lnTo>
                    <a:pt x="921" y="144"/>
                  </a:lnTo>
                  <a:lnTo>
                    <a:pt x="921" y="142"/>
                  </a:lnTo>
                  <a:lnTo>
                    <a:pt x="919" y="142"/>
                  </a:lnTo>
                  <a:lnTo>
                    <a:pt x="914" y="137"/>
                  </a:lnTo>
                  <a:lnTo>
                    <a:pt x="914" y="137"/>
                  </a:lnTo>
                  <a:lnTo>
                    <a:pt x="914" y="137"/>
                  </a:lnTo>
                  <a:lnTo>
                    <a:pt x="914" y="135"/>
                  </a:lnTo>
                  <a:lnTo>
                    <a:pt x="914" y="135"/>
                  </a:lnTo>
                  <a:lnTo>
                    <a:pt x="914" y="135"/>
                  </a:lnTo>
                  <a:lnTo>
                    <a:pt x="912" y="135"/>
                  </a:lnTo>
                  <a:lnTo>
                    <a:pt x="912" y="133"/>
                  </a:lnTo>
                  <a:lnTo>
                    <a:pt x="907" y="130"/>
                  </a:lnTo>
                  <a:lnTo>
                    <a:pt x="900" y="128"/>
                  </a:lnTo>
                  <a:lnTo>
                    <a:pt x="900" y="130"/>
                  </a:lnTo>
                  <a:lnTo>
                    <a:pt x="897" y="130"/>
                  </a:lnTo>
                  <a:lnTo>
                    <a:pt x="897" y="130"/>
                  </a:lnTo>
                  <a:lnTo>
                    <a:pt x="895" y="128"/>
                  </a:lnTo>
                  <a:lnTo>
                    <a:pt x="890" y="125"/>
                  </a:lnTo>
                  <a:lnTo>
                    <a:pt x="890" y="125"/>
                  </a:lnTo>
                  <a:lnTo>
                    <a:pt x="893" y="123"/>
                  </a:lnTo>
                  <a:lnTo>
                    <a:pt x="893" y="123"/>
                  </a:lnTo>
                  <a:lnTo>
                    <a:pt x="893" y="121"/>
                  </a:lnTo>
                  <a:lnTo>
                    <a:pt x="890" y="121"/>
                  </a:lnTo>
                  <a:lnTo>
                    <a:pt x="878" y="125"/>
                  </a:lnTo>
                  <a:lnTo>
                    <a:pt x="878" y="128"/>
                  </a:lnTo>
                  <a:lnTo>
                    <a:pt x="878" y="128"/>
                  </a:lnTo>
                  <a:lnTo>
                    <a:pt x="878" y="128"/>
                  </a:lnTo>
                  <a:lnTo>
                    <a:pt x="878" y="128"/>
                  </a:lnTo>
                  <a:lnTo>
                    <a:pt x="878" y="128"/>
                  </a:lnTo>
                  <a:lnTo>
                    <a:pt x="878" y="128"/>
                  </a:lnTo>
                  <a:lnTo>
                    <a:pt x="881" y="130"/>
                  </a:lnTo>
                  <a:lnTo>
                    <a:pt x="883" y="128"/>
                  </a:lnTo>
                  <a:lnTo>
                    <a:pt x="883" y="130"/>
                  </a:lnTo>
                  <a:lnTo>
                    <a:pt x="883" y="133"/>
                  </a:lnTo>
                  <a:lnTo>
                    <a:pt x="885" y="135"/>
                  </a:lnTo>
                  <a:lnTo>
                    <a:pt x="885" y="135"/>
                  </a:lnTo>
                  <a:lnTo>
                    <a:pt x="885" y="135"/>
                  </a:lnTo>
                  <a:lnTo>
                    <a:pt x="885" y="135"/>
                  </a:lnTo>
                  <a:lnTo>
                    <a:pt x="885" y="137"/>
                  </a:lnTo>
                  <a:lnTo>
                    <a:pt x="885" y="137"/>
                  </a:lnTo>
                  <a:lnTo>
                    <a:pt x="888" y="140"/>
                  </a:lnTo>
                  <a:lnTo>
                    <a:pt x="888" y="140"/>
                  </a:lnTo>
                  <a:lnTo>
                    <a:pt x="885" y="140"/>
                  </a:lnTo>
                  <a:lnTo>
                    <a:pt x="885" y="140"/>
                  </a:lnTo>
                  <a:lnTo>
                    <a:pt x="885" y="144"/>
                  </a:lnTo>
                  <a:lnTo>
                    <a:pt x="876" y="147"/>
                  </a:lnTo>
                  <a:lnTo>
                    <a:pt x="874" y="147"/>
                  </a:lnTo>
                  <a:lnTo>
                    <a:pt x="871" y="149"/>
                  </a:lnTo>
                  <a:lnTo>
                    <a:pt x="871" y="149"/>
                  </a:lnTo>
                  <a:lnTo>
                    <a:pt x="871" y="151"/>
                  </a:lnTo>
                  <a:lnTo>
                    <a:pt x="874" y="156"/>
                  </a:lnTo>
                  <a:lnTo>
                    <a:pt x="902" y="161"/>
                  </a:lnTo>
                  <a:lnTo>
                    <a:pt x="904" y="163"/>
                  </a:lnTo>
                  <a:lnTo>
                    <a:pt x="904" y="166"/>
                  </a:lnTo>
                  <a:lnTo>
                    <a:pt x="904" y="166"/>
                  </a:lnTo>
                  <a:lnTo>
                    <a:pt x="904" y="168"/>
                  </a:lnTo>
                  <a:lnTo>
                    <a:pt x="907" y="168"/>
                  </a:lnTo>
                  <a:lnTo>
                    <a:pt x="907" y="170"/>
                  </a:lnTo>
                  <a:lnTo>
                    <a:pt x="904" y="168"/>
                  </a:lnTo>
                  <a:lnTo>
                    <a:pt x="904" y="168"/>
                  </a:lnTo>
                  <a:lnTo>
                    <a:pt x="902" y="166"/>
                  </a:lnTo>
                  <a:lnTo>
                    <a:pt x="902" y="163"/>
                  </a:lnTo>
                  <a:lnTo>
                    <a:pt x="902" y="163"/>
                  </a:lnTo>
                  <a:lnTo>
                    <a:pt x="902" y="161"/>
                  </a:lnTo>
                  <a:lnTo>
                    <a:pt x="900" y="161"/>
                  </a:lnTo>
                  <a:lnTo>
                    <a:pt x="900" y="163"/>
                  </a:lnTo>
                  <a:lnTo>
                    <a:pt x="902" y="168"/>
                  </a:lnTo>
                  <a:lnTo>
                    <a:pt x="904" y="170"/>
                  </a:lnTo>
                  <a:lnTo>
                    <a:pt x="902" y="170"/>
                  </a:lnTo>
                  <a:lnTo>
                    <a:pt x="900" y="168"/>
                  </a:lnTo>
                  <a:lnTo>
                    <a:pt x="897" y="163"/>
                  </a:lnTo>
                  <a:lnTo>
                    <a:pt x="895" y="161"/>
                  </a:lnTo>
                  <a:lnTo>
                    <a:pt x="890" y="163"/>
                  </a:lnTo>
                  <a:lnTo>
                    <a:pt x="890" y="166"/>
                  </a:lnTo>
                  <a:lnTo>
                    <a:pt x="893" y="168"/>
                  </a:lnTo>
                  <a:lnTo>
                    <a:pt x="897" y="173"/>
                  </a:lnTo>
                  <a:lnTo>
                    <a:pt x="897" y="175"/>
                  </a:lnTo>
                  <a:lnTo>
                    <a:pt x="897" y="175"/>
                  </a:lnTo>
                  <a:lnTo>
                    <a:pt x="897" y="175"/>
                  </a:lnTo>
                  <a:lnTo>
                    <a:pt x="885" y="163"/>
                  </a:lnTo>
                  <a:lnTo>
                    <a:pt x="883" y="163"/>
                  </a:lnTo>
                  <a:lnTo>
                    <a:pt x="883" y="161"/>
                  </a:lnTo>
                  <a:lnTo>
                    <a:pt x="883" y="161"/>
                  </a:lnTo>
                  <a:lnTo>
                    <a:pt x="876" y="161"/>
                  </a:lnTo>
                  <a:lnTo>
                    <a:pt x="874" y="163"/>
                  </a:lnTo>
                  <a:lnTo>
                    <a:pt x="874" y="163"/>
                  </a:lnTo>
                  <a:lnTo>
                    <a:pt x="874" y="166"/>
                  </a:lnTo>
                  <a:lnTo>
                    <a:pt x="874" y="166"/>
                  </a:lnTo>
                  <a:lnTo>
                    <a:pt x="876" y="168"/>
                  </a:lnTo>
                  <a:lnTo>
                    <a:pt x="876" y="168"/>
                  </a:lnTo>
                  <a:lnTo>
                    <a:pt x="876" y="168"/>
                  </a:lnTo>
                  <a:lnTo>
                    <a:pt x="871" y="170"/>
                  </a:lnTo>
                  <a:lnTo>
                    <a:pt x="874" y="170"/>
                  </a:lnTo>
                  <a:lnTo>
                    <a:pt x="878" y="173"/>
                  </a:lnTo>
                  <a:lnTo>
                    <a:pt x="878" y="173"/>
                  </a:lnTo>
                  <a:lnTo>
                    <a:pt x="878" y="175"/>
                  </a:lnTo>
                  <a:lnTo>
                    <a:pt x="871" y="170"/>
                  </a:lnTo>
                  <a:lnTo>
                    <a:pt x="869" y="170"/>
                  </a:lnTo>
                  <a:lnTo>
                    <a:pt x="871" y="166"/>
                  </a:lnTo>
                  <a:lnTo>
                    <a:pt x="871" y="166"/>
                  </a:lnTo>
                  <a:lnTo>
                    <a:pt x="867" y="161"/>
                  </a:lnTo>
                  <a:lnTo>
                    <a:pt x="864" y="161"/>
                  </a:lnTo>
                  <a:lnTo>
                    <a:pt x="862" y="163"/>
                  </a:lnTo>
                  <a:lnTo>
                    <a:pt x="859" y="161"/>
                  </a:lnTo>
                  <a:lnTo>
                    <a:pt x="857" y="161"/>
                  </a:lnTo>
                  <a:lnTo>
                    <a:pt x="857" y="161"/>
                  </a:lnTo>
                  <a:lnTo>
                    <a:pt x="857" y="161"/>
                  </a:lnTo>
                  <a:lnTo>
                    <a:pt x="857" y="161"/>
                  </a:lnTo>
                  <a:lnTo>
                    <a:pt x="857" y="163"/>
                  </a:lnTo>
                  <a:lnTo>
                    <a:pt x="857" y="163"/>
                  </a:lnTo>
                  <a:lnTo>
                    <a:pt x="855" y="163"/>
                  </a:lnTo>
                  <a:lnTo>
                    <a:pt x="850" y="166"/>
                  </a:lnTo>
                  <a:lnTo>
                    <a:pt x="848" y="170"/>
                  </a:lnTo>
                  <a:lnTo>
                    <a:pt x="848" y="173"/>
                  </a:lnTo>
                  <a:lnTo>
                    <a:pt x="848" y="175"/>
                  </a:lnTo>
                  <a:lnTo>
                    <a:pt x="848" y="178"/>
                  </a:lnTo>
                  <a:lnTo>
                    <a:pt x="848" y="178"/>
                  </a:lnTo>
                  <a:lnTo>
                    <a:pt x="850" y="178"/>
                  </a:lnTo>
                  <a:lnTo>
                    <a:pt x="848" y="180"/>
                  </a:lnTo>
                  <a:lnTo>
                    <a:pt x="845" y="178"/>
                  </a:lnTo>
                  <a:lnTo>
                    <a:pt x="843" y="178"/>
                  </a:lnTo>
                  <a:lnTo>
                    <a:pt x="843" y="178"/>
                  </a:lnTo>
                  <a:lnTo>
                    <a:pt x="843" y="178"/>
                  </a:lnTo>
                  <a:lnTo>
                    <a:pt x="843" y="180"/>
                  </a:lnTo>
                  <a:lnTo>
                    <a:pt x="843" y="180"/>
                  </a:lnTo>
                  <a:lnTo>
                    <a:pt x="843" y="180"/>
                  </a:lnTo>
                  <a:lnTo>
                    <a:pt x="848" y="180"/>
                  </a:lnTo>
                  <a:lnTo>
                    <a:pt x="848" y="182"/>
                  </a:lnTo>
                  <a:lnTo>
                    <a:pt x="848" y="182"/>
                  </a:lnTo>
                  <a:lnTo>
                    <a:pt x="848" y="185"/>
                  </a:lnTo>
                  <a:lnTo>
                    <a:pt x="845" y="187"/>
                  </a:lnTo>
                  <a:lnTo>
                    <a:pt x="845" y="187"/>
                  </a:lnTo>
                  <a:lnTo>
                    <a:pt x="845" y="187"/>
                  </a:lnTo>
                  <a:lnTo>
                    <a:pt x="845" y="189"/>
                  </a:lnTo>
                  <a:lnTo>
                    <a:pt x="845" y="187"/>
                  </a:lnTo>
                  <a:lnTo>
                    <a:pt x="845" y="187"/>
                  </a:lnTo>
                  <a:lnTo>
                    <a:pt x="843" y="187"/>
                  </a:lnTo>
                  <a:lnTo>
                    <a:pt x="845" y="187"/>
                  </a:lnTo>
                  <a:lnTo>
                    <a:pt x="845" y="187"/>
                  </a:lnTo>
                  <a:lnTo>
                    <a:pt x="843" y="187"/>
                  </a:lnTo>
                  <a:lnTo>
                    <a:pt x="843" y="187"/>
                  </a:lnTo>
                  <a:lnTo>
                    <a:pt x="843" y="187"/>
                  </a:lnTo>
                  <a:lnTo>
                    <a:pt x="841" y="185"/>
                  </a:lnTo>
                  <a:lnTo>
                    <a:pt x="841" y="182"/>
                  </a:lnTo>
                  <a:lnTo>
                    <a:pt x="841" y="182"/>
                  </a:lnTo>
                  <a:lnTo>
                    <a:pt x="841" y="182"/>
                  </a:lnTo>
                  <a:lnTo>
                    <a:pt x="841" y="180"/>
                  </a:lnTo>
                  <a:lnTo>
                    <a:pt x="841" y="180"/>
                  </a:lnTo>
                  <a:lnTo>
                    <a:pt x="838" y="180"/>
                  </a:lnTo>
                  <a:lnTo>
                    <a:pt x="838" y="180"/>
                  </a:lnTo>
                  <a:lnTo>
                    <a:pt x="838" y="182"/>
                  </a:lnTo>
                  <a:lnTo>
                    <a:pt x="836" y="182"/>
                  </a:lnTo>
                  <a:lnTo>
                    <a:pt x="836" y="182"/>
                  </a:lnTo>
                  <a:lnTo>
                    <a:pt x="838" y="182"/>
                  </a:lnTo>
                  <a:lnTo>
                    <a:pt x="833" y="182"/>
                  </a:lnTo>
                  <a:lnTo>
                    <a:pt x="829" y="185"/>
                  </a:lnTo>
                  <a:lnTo>
                    <a:pt x="829" y="187"/>
                  </a:lnTo>
                  <a:lnTo>
                    <a:pt x="826" y="187"/>
                  </a:lnTo>
                  <a:lnTo>
                    <a:pt x="826" y="187"/>
                  </a:lnTo>
                  <a:lnTo>
                    <a:pt x="826" y="187"/>
                  </a:lnTo>
                  <a:lnTo>
                    <a:pt x="826" y="187"/>
                  </a:lnTo>
                  <a:lnTo>
                    <a:pt x="829" y="187"/>
                  </a:lnTo>
                  <a:lnTo>
                    <a:pt x="826" y="187"/>
                  </a:lnTo>
                  <a:lnTo>
                    <a:pt x="826" y="189"/>
                  </a:lnTo>
                  <a:lnTo>
                    <a:pt x="824" y="189"/>
                  </a:lnTo>
                  <a:lnTo>
                    <a:pt x="822" y="189"/>
                  </a:lnTo>
                  <a:lnTo>
                    <a:pt x="822" y="192"/>
                  </a:lnTo>
                  <a:lnTo>
                    <a:pt x="822" y="194"/>
                  </a:lnTo>
                  <a:lnTo>
                    <a:pt x="824" y="194"/>
                  </a:lnTo>
                  <a:lnTo>
                    <a:pt x="824" y="196"/>
                  </a:lnTo>
                  <a:lnTo>
                    <a:pt x="824" y="196"/>
                  </a:lnTo>
                  <a:lnTo>
                    <a:pt x="822" y="196"/>
                  </a:lnTo>
                  <a:lnTo>
                    <a:pt x="819" y="194"/>
                  </a:lnTo>
                  <a:lnTo>
                    <a:pt x="817" y="196"/>
                  </a:lnTo>
                  <a:lnTo>
                    <a:pt x="817" y="196"/>
                  </a:lnTo>
                  <a:lnTo>
                    <a:pt x="817" y="199"/>
                  </a:lnTo>
                  <a:lnTo>
                    <a:pt x="815" y="199"/>
                  </a:lnTo>
                  <a:lnTo>
                    <a:pt x="815" y="199"/>
                  </a:lnTo>
                  <a:lnTo>
                    <a:pt x="815" y="201"/>
                  </a:lnTo>
                  <a:lnTo>
                    <a:pt x="815" y="201"/>
                  </a:lnTo>
                  <a:lnTo>
                    <a:pt x="815" y="201"/>
                  </a:lnTo>
                  <a:lnTo>
                    <a:pt x="815" y="204"/>
                  </a:lnTo>
                  <a:lnTo>
                    <a:pt x="815" y="204"/>
                  </a:lnTo>
                  <a:lnTo>
                    <a:pt x="815" y="204"/>
                  </a:lnTo>
                  <a:lnTo>
                    <a:pt x="815" y="204"/>
                  </a:lnTo>
                  <a:lnTo>
                    <a:pt x="815" y="206"/>
                  </a:lnTo>
                  <a:lnTo>
                    <a:pt x="815" y="206"/>
                  </a:lnTo>
                  <a:lnTo>
                    <a:pt x="815" y="206"/>
                  </a:lnTo>
                  <a:lnTo>
                    <a:pt x="812" y="206"/>
                  </a:lnTo>
                  <a:lnTo>
                    <a:pt x="815" y="206"/>
                  </a:lnTo>
                  <a:lnTo>
                    <a:pt x="815" y="206"/>
                  </a:lnTo>
                  <a:close/>
                  <a:moveTo>
                    <a:pt x="935" y="646"/>
                  </a:moveTo>
                  <a:lnTo>
                    <a:pt x="933" y="644"/>
                  </a:lnTo>
                  <a:lnTo>
                    <a:pt x="933" y="644"/>
                  </a:lnTo>
                  <a:lnTo>
                    <a:pt x="933" y="644"/>
                  </a:lnTo>
                  <a:lnTo>
                    <a:pt x="930" y="644"/>
                  </a:lnTo>
                  <a:lnTo>
                    <a:pt x="930" y="644"/>
                  </a:lnTo>
                  <a:lnTo>
                    <a:pt x="930" y="646"/>
                  </a:lnTo>
                  <a:lnTo>
                    <a:pt x="930" y="646"/>
                  </a:lnTo>
                  <a:lnTo>
                    <a:pt x="935" y="646"/>
                  </a:lnTo>
                  <a:lnTo>
                    <a:pt x="935" y="646"/>
                  </a:lnTo>
                  <a:close/>
                  <a:moveTo>
                    <a:pt x="1046" y="620"/>
                  </a:moveTo>
                  <a:lnTo>
                    <a:pt x="1046" y="620"/>
                  </a:lnTo>
                  <a:lnTo>
                    <a:pt x="1046" y="623"/>
                  </a:lnTo>
                  <a:lnTo>
                    <a:pt x="1049" y="625"/>
                  </a:lnTo>
                  <a:lnTo>
                    <a:pt x="1049" y="625"/>
                  </a:lnTo>
                  <a:lnTo>
                    <a:pt x="1051" y="625"/>
                  </a:lnTo>
                  <a:lnTo>
                    <a:pt x="1051" y="625"/>
                  </a:lnTo>
                  <a:lnTo>
                    <a:pt x="1051" y="625"/>
                  </a:lnTo>
                  <a:lnTo>
                    <a:pt x="1051" y="620"/>
                  </a:lnTo>
                  <a:lnTo>
                    <a:pt x="1051" y="620"/>
                  </a:lnTo>
                  <a:lnTo>
                    <a:pt x="1049" y="620"/>
                  </a:lnTo>
                  <a:lnTo>
                    <a:pt x="1049" y="618"/>
                  </a:lnTo>
                  <a:lnTo>
                    <a:pt x="1046" y="620"/>
                  </a:lnTo>
                  <a:lnTo>
                    <a:pt x="1046" y="618"/>
                  </a:lnTo>
                  <a:lnTo>
                    <a:pt x="1046" y="618"/>
                  </a:lnTo>
                  <a:lnTo>
                    <a:pt x="1046" y="620"/>
                  </a:lnTo>
                  <a:lnTo>
                    <a:pt x="1046" y="620"/>
                  </a:lnTo>
                  <a:close/>
                  <a:moveTo>
                    <a:pt x="1115" y="634"/>
                  </a:moveTo>
                  <a:lnTo>
                    <a:pt x="1117" y="632"/>
                  </a:lnTo>
                  <a:lnTo>
                    <a:pt x="1117" y="632"/>
                  </a:lnTo>
                  <a:lnTo>
                    <a:pt x="1117" y="630"/>
                  </a:lnTo>
                  <a:lnTo>
                    <a:pt x="1115" y="630"/>
                  </a:lnTo>
                  <a:lnTo>
                    <a:pt x="1115" y="630"/>
                  </a:lnTo>
                  <a:lnTo>
                    <a:pt x="1113" y="632"/>
                  </a:lnTo>
                  <a:lnTo>
                    <a:pt x="1113" y="634"/>
                  </a:lnTo>
                  <a:lnTo>
                    <a:pt x="1113" y="634"/>
                  </a:lnTo>
                  <a:lnTo>
                    <a:pt x="1113" y="634"/>
                  </a:lnTo>
                  <a:lnTo>
                    <a:pt x="1115" y="634"/>
                  </a:lnTo>
                  <a:lnTo>
                    <a:pt x="1115" y="634"/>
                  </a:lnTo>
                  <a:close/>
                  <a:moveTo>
                    <a:pt x="1174" y="641"/>
                  </a:moveTo>
                  <a:lnTo>
                    <a:pt x="1169" y="639"/>
                  </a:lnTo>
                  <a:lnTo>
                    <a:pt x="1167" y="639"/>
                  </a:lnTo>
                  <a:lnTo>
                    <a:pt x="1167" y="637"/>
                  </a:lnTo>
                  <a:lnTo>
                    <a:pt x="1167" y="637"/>
                  </a:lnTo>
                  <a:lnTo>
                    <a:pt x="1167" y="634"/>
                  </a:lnTo>
                  <a:lnTo>
                    <a:pt x="1172" y="627"/>
                  </a:lnTo>
                  <a:lnTo>
                    <a:pt x="1172" y="625"/>
                  </a:lnTo>
                  <a:lnTo>
                    <a:pt x="1172" y="625"/>
                  </a:lnTo>
                  <a:lnTo>
                    <a:pt x="1172" y="625"/>
                  </a:lnTo>
                  <a:lnTo>
                    <a:pt x="1169" y="623"/>
                  </a:lnTo>
                  <a:lnTo>
                    <a:pt x="1169" y="623"/>
                  </a:lnTo>
                  <a:lnTo>
                    <a:pt x="1167" y="623"/>
                  </a:lnTo>
                  <a:lnTo>
                    <a:pt x="1167" y="623"/>
                  </a:lnTo>
                  <a:lnTo>
                    <a:pt x="1165" y="623"/>
                  </a:lnTo>
                  <a:lnTo>
                    <a:pt x="1165" y="623"/>
                  </a:lnTo>
                  <a:lnTo>
                    <a:pt x="1165" y="625"/>
                  </a:lnTo>
                  <a:lnTo>
                    <a:pt x="1165" y="625"/>
                  </a:lnTo>
                  <a:lnTo>
                    <a:pt x="1165" y="627"/>
                  </a:lnTo>
                  <a:lnTo>
                    <a:pt x="1165" y="627"/>
                  </a:lnTo>
                  <a:lnTo>
                    <a:pt x="1162" y="630"/>
                  </a:lnTo>
                  <a:lnTo>
                    <a:pt x="1162" y="630"/>
                  </a:lnTo>
                  <a:lnTo>
                    <a:pt x="1162" y="630"/>
                  </a:lnTo>
                  <a:lnTo>
                    <a:pt x="1162" y="632"/>
                  </a:lnTo>
                  <a:lnTo>
                    <a:pt x="1162" y="632"/>
                  </a:lnTo>
                  <a:lnTo>
                    <a:pt x="1162" y="632"/>
                  </a:lnTo>
                  <a:lnTo>
                    <a:pt x="1160" y="634"/>
                  </a:lnTo>
                  <a:lnTo>
                    <a:pt x="1160" y="634"/>
                  </a:lnTo>
                  <a:lnTo>
                    <a:pt x="1160" y="639"/>
                  </a:lnTo>
                  <a:lnTo>
                    <a:pt x="1160" y="639"/>
                  </a:lnTo>
                  <a:lnTo>
                    <a:pt x="1158" y="641"/>
                  </a:lnTo>
                  <a:lnTo>
                    <a:pt x="1160" y="641"/>
                  </a:lnTo>
                  <a:lnTo>
                    <a:pt x="1160" y="641"/>
                  </a:lnTo>
                  <a:lnTo>
                    <a:pt x="1160" y="641"/>
                  </a:lnTo>
                  <a:lnTo>
                    <a:pt x="1160" y="644"/>
                  </a:lnTo>
                  <a:lnTo>
                    <a:pt x="1160" y="644"/>
                  </a:lnTo>
                  <a:lnTo>
                    <a:pt x="1160" y="646"/>
                  </a:lnTo>
                  <a:lnTo>
                    <a:pt x="1158" y="646"/>
                  </a:lnTo>
                  <a:lnTo>
                    <a:pt x="1158" y="646"/>
                  </a:lnTo>
                  <a:lnTo>
                    <a:pt x="1158" y="649"/>
                  </a:lnTo>
                  <a:lnTo>
                    <a:pt x="1160" y="649"/>
                  </a:lnTo>
                  <a:lnTo>
                    <a:pt x="1160" y="646"/>
                  </a:lnTo>
                  <a:lnTo>
                    <a:pt x="1160" y="646"/>
                  </a:lnTo>
                  <a:lnTo>
                    <a:pt x="1162" y="649"/>
                  </a:lnTo>
                  <a:lnTo>
                    <a:pt x="1162" y="649"/>
                  </a:lnTo>
                  <a:lnTo>
                    <a:pt x="1162" y="649"/>
                  </a:lnTo>
                  <a:lnTo>
                    <a:pt x="1162" y="649"/>
                  </a:lnTo>
                  <a:lnTo>
                    <a:pt x="1162" y="651"/>
                  </a:lnTo>
                  <a:lnTo>
                    <a:pt x="1162" y="651"/>
                  </a:lnTo>
                  <a:lnTo>
                    <a:pt x="1162" y="651"/>
                  </a:lnTo>
                  <a:lnTo>
                    <a:pt x="1165" y="651"/>
                  </a:lnTo>
                  <a:lnTo>
                    <a:pt x="1165" y="651"/>
                  </a:lnTo>
                  <a:lnTo>
                    <a:pt x="1165" y="651"/>
                  </a:lnTo>
                  <a:lnTo>
                    <a:pt x="1165" y="651"/>
                  </a:lnTo>
                  <a:lnTo>
                    <a:pt x="1167" y="651"/>
                  </a:lnTo>
                  <a:lnTo>
                    <a:pt x="1167" y="651"/>
                  </a:lnTo>
                  <a:lnTo>
                    <a:pt x="1167" y="651"/>
                  </a:lnTo>
                  <a:lnTo>
                    <a:pt x="1167" y="651"/>
                  </a:lnTo>
                  <a:lnTo>
                    <a:pt x="1167" y="649"/>
                  </a:lnTo>
                  <a:lnTo>
                    <a:pt x="1167" y="649"/>
                  </a:lnTo>
                  <a:lnTo>
                    <a:pt x="1167" y="649"/>
                  </a:lnTo>
                  <a:lnTo>
                    <a:pt x="1167" y="649"/>
                  </a:lnTo>
                  <a:lnTo>
                    <a:pt x="1165" y="649"/>
                  </a:lnTo>
                  <a:lnTo>
                    <a:pt x="1167" y="646"/>
                  </a:lnTo>
                  <a:lnTo>
                    <a:pt x="1167" y="644"/>
                  </a:lnTo>
                  <a:lnTo>
                    <a:pt x="1172" y="644"/>
                  </a:lnTo>
                  <a:lnTo>
                    <a:pt x="1172" y="644"/>
                  </a:lnTo>
                  <a:lnTo>
                    <a:pt x="1174" y="644"/>
                  </a:lnTo>
                  <a:lnTo>
                    <a:pt x="1172" y="644"/>
                  </a:lnTo>
                  <a:lnTo>
                    <a:pt x="1172" y="646"/>
                  </a:lnTo>
                  <a:lnTo>
                    <a:pt x="1174" y="646"/>
                  </a:lnTo>
                  <a:lnTo>
                    <a:pt x="1174" y="644"/>
                  </a:lnTo>
                  <a:lnTo>
                    <a:pt x="1177" y="644"/>
                  </a:lnTo>
                  <a:lnTo>
                    <a:pt x="1177" y="644"/>
                  </a:lnTo>
                  <a:lnTo>
                    <a:pt x="1177" y="644"/>
                  </a:lnTo>
                  <a:lnTo>
                    <a:pt x="1174" y="641"/>
                  </a:lnTo>
                  <a:lnTo>
                    <a:pt x="1174" y="641"/>
                  </a:lnTo>
                  <a:close/>
                  <a:moveTo>
                    <a:pt x="602" y="436"/>
                  </a:moveTo>
                  <a:lnTo>
                    <a:pt x="606" y="438"/>
                  </a:lnTo>
                  <a:lnTo>
                    <a:pt x="613" y="433"/>
                  </a:lnTo>
                  <a:lnTo>
                    <a:pt x="618" y="436"/>
                  </a:lnTo>
                  <a:lnTo>
                    <a:pt x="618" y="436"/>
                  </a:lnTo>
                  <a:lnTo>
                    <a:pt x="618" y="438"/>
                  </a:lnTo>
                  <a:lnTo>
                    <a:pt x="616" y="440"/>
                  </a:lnTo>
                  <a:lnTo>
                    <a:pt x="616" y="445"/>
                  </a:lnTo>
                  <a:lnTo>
                    <a:pt x="616" y="447"/>
                  </a:lnTo>
                  <a:lnTo>
                    <a:pt x="613" y="447"/>
                  </a:lnTo>
                  <a:lnTo>
                    <a:pt x="613" y="447"/>
                  </a:lnTo>
                  <a:lnTo>
                    <a:pt x="613" y="447"/>
                  </a:lnTo>
                  <a:lnTo>
                    <a:pt x="613" y="447"/>
                  </a:lnTo>
                  <a:lnTo>
                    <a:pt x="611" y="452"/>
                  </a:lnTo>
                  <a:lnTo>
                    <a:pt x="611" y="454"/>
                  </a:lnTo>
                  <a:lnTo>
                    <a:pt x="611" y="454"/>
                  </a:lnTo>
                  <a:lnTo>
                    <a:pt x="611" y="457"/>
                  </a:lnTo>
                  <a:lnTo>
                    <a:pt x="613" y="457"/>
                  </a:lnTo>
                  <a:lnTo>
                    <a:pt x="616" y="454"/>
                  </a:lnTo>
                  <a:lnTo>
                    <a:pt x="616" y="452"/>
                  </a:lnTo>
                  <a:lnTo>
                    <a:pt x="618" y="450"/>
                  </a:lnTo>
                  <a:lnTo>
                    <a:pt x="620" y="450"/>
                  </a:lnTo>
                  <a:lnTo>
                    <a:pt x="620" y="447"/>
                  </a:lnTo>
                  <a:lnTo>
                    <a:pt x="620" y="445"/>
                  </a:lnTo>
                  <a:lnTo>
                    <a:pt x="623" y="443"/>
                  </a:lnTo>
                  <a:lnTo>
                    <a:pt x="623" y="443"/>
                  </a:lnTo>
                  <a:lnTo>
                    <a:pt x="623" y="443"/>
                  </a:lnTo>
                  <a:lnTo>
                    <a:pt x="625" y="443"/>
                  </a:lnTo>
                  <a:lnTo>
                    <a:pt x="625" y="443"/>
                  </a:lnTo>
                  <a:lnTo>
                    <a:pt x="625" y="440"/>
                  </a:lnTo>
                  <a:lnTo>
                    <a:pt x="625" y="440"/>
                  </a:lnTo>
                  <a:lnTo>
                    <a:pt x="625" y="440"/>
                  </a:lnTo>
                  <a:lnTo>
                    <a:pt x="630" y="440"/>
                  </a:lnTo>
                  <a:lnTo>
                    <a:pt x="630" y="440"/>
                  </a:lnTo>
                  <a:lnTo>
                    <a:pt x="630" y="443"/>
                  </a:lnTo>
                  <a:lnTo>
                    <a:pt x="630" y="443"/>
                  </a:lnTo>
                  <a:lnTo>
                    <a:pt x="630" y="443"/>
                  </a:lnTo>
                  <a:lnTo>
                    <a:pt x="630" y="445"/>
                  </a:lnTo>
                  <a:lnTo>
                    <a:pt x="632" y="447"/>
                  </a:lnTo>
                  <a:lnTo>
                    <a:pt x="632" y="447"/>
                  </a:lnTo>
                  <a:lnTo>
                    <a:pt x="632" y="450"/>
                  </a:lnTo>
                  <a:lnTo>
                    <a:pt x="632" y="450"/>
                  </a:lnTo>
                  <a:lnTo>
                    <a:pt x="628" y="454"/>
                  </a:lnTo>
                  <a:lnTo>
                    <a:pt x="625" y="457"/>
                  </a:lnTo>
                  <a:lnTo>
                    <a:pt x="625" y="459"/>
                  </a:lnTo>
                  <a:lnTo>
                    <a:pt x="628" y="459"/>
                  </a:lnTo>
                  <a:lnTo>
                    <a:pt x="628" y="459"/>
                  </a:lnTo>
                  <a:lnTo>
                    <a:pt x="628" y="459"/>
                  </a:lnTo>
                  <a:lnTo>
                    <a:pt x="628" y="462"/>
                  </a:lnTo>
                  <a:lnTo>
                    <a:pt x="630" y="462"/>
                  </a:lnTo>
                  <a:lnTo>
                    <a:pt x="630" y="459"/>
                  </a:lnTo>
                  <a:lnTo>
                    <a:pt x="630" y="459"/>
                  </a:lnTo>
                  <a:lnTo>
                    <a:pt x="630" y="459"/>
                  </a:lnTo>
                  <a:lnTo>
                    <a:pt x="630" y="457"/>
                  </a:lnTo>
                  <a:lnTo>
                    <a:pt x="630" y="457"/>
                  </a:lnTo>
                  <a:lnTo>
                    <a:pt x="630" y="457"/>
                  </a:lnTo>
                  <a:lnTo>
                    <a:pt x="632" y="457"/>
                  </a:lnTo>
                  <a:lnTo>
                    <a:pt x="632" y="457"/>
                  </a:lnTo>
                  <a:lnTo>
                    <a:pt x="632" y="457"/>
                  </a:lnTo>
                  <a:lnTo>
                    <a:pt x="635" y="457"/>
                  </a:lnTo>
                  <a:lnTo>
                    <a:pt x="635" y="457"/>
                  </a:lnTo>
                  <a:lnTo>
                    <a:pt x="635" y="457"/>
                  </a:lnTo>
                  <a:lnTo>
                    <a:pt x="632" y="459"/>
                  </a:lnTo>
                  <a:lnTo>
                    <a:pt x="632" y="462"/>
                  </a:lnTo>
                  <a:lnTo>
                    <a:pt x="632" y="462"/>
                  </a:lnTo>
                  <a:lnTo>
                    <a:pt x="632" y="462"/>
                  </a:lnTo>
                  <a:lnTo>
                    <a:pt x="635" y="459"/>
                  </a:lnTo>
                  <a:lnTo>
                    <a:pt x="637" y="459"/>
                  </a:lnTo>
                  <a:lnTo>
                    <a:pt x="637" y="459"/>
                  </a:lnTo>
                  <a:lnTo>
                    <a:pt x="637" y="462"/>
                  </a:lnTo>
                  <a:lnTo>
                    <a:pt x="635" y="462"/>
                  </a:lnTo>
                  <a:lnTo>
                    <a:pt x="637" y="462"/>
                  </a:lnTo>
                  <a:lnTo>
                    <a:pt x="637" y="462"/>
                  </a:lnTo>
                  <a:lnTo>
                    <a:pt x="637" y="459"/>
                  </a:lnTo>
                  <a:lnTo>
                    <a:pt x="637" y="459"/>
                  </a:lnTo>
                  <a:lnTo>
                    <a:pt x="639" y="459"/>
                  </a:lnTo>
                  <a:lnTo>
                    <a:pt x="639" y="459"/>
                  </a:lnTo>
                  <a:lnTo>
                    <a:pt x="639" y="462"/>
                  </a:lnTo>
                  <a:lnTo>
                    <a:pt x="642" y="462"/>
                  </a:lnTo>
                  <a:lnTo>
                    <a:pt x="642" y="464"/>
                  </a:lnTo>
                  <a:lnTo>
                    <a:pt x="642" y="464"/>
                  </a:lnTo>
                  <a:lnTo>
                    <a:pt x="639" y="464"/>
                  </a:lnTo>
                  <a:lnTo>
                    <a:pt x="639" y="464"/>
                  </a:lnTo>
                  <a:lnTo>
                    <a:pt x="637" y="464"/>
                  </a:lnTo>
                  <a:lnTo>
                    <a:pt x="637" y="466"/>
                  </a:lnTo>
                  <a:lnTo>
                    <a:pt x="637" y="466"/>
                  </a:lnTo>
                  <a:lnTo>
                    <a:pt x="637" y="469"/>
                  </a:lnTo>
                  <a:lnTo>
                    <a:pt x="630" y="469"/>
                  </a:lnTo>
                  <a:lnTo>
                    <a:pt x="628" y="469"/>
                  </a:lnTo>
                  <a:lnTo>
                    <a:pt x="628" y="471"/>
                  </a:lnTo>
                  <a:lnTo>
                    <a:pt x="628" y="473"/>
                  </a:lnTo>
                  <a:lnTo>
                    <a:pt x="639" y="473"/>
                  </a:lnTo>
                  <a:lnTo>
                    <a:pt x="639" y="473"/>
                  </a:lnTo>
                  <a:lnTo>
                    <a:pt x="639" y="473"/>
                  </a:lnTo>
                  <a:lnTo>
                    <a:pt x="639" y="473"/>
                  </a:lnTo>
                  <a:lnTo>
                    <a:pt x="639" y="473"/>
                  </a:lnTo>
                  <a:lnTo>
                    <a:pt x="639" y="473"/>
                  </a:lnTo>
                  <a:lnTo>
                    <a:pt x="639" y="476"/>
                  </a:lnTo>
                  <a:lnTo>
                    <a:pt x="639" y="476"/>
                  </a:lnTo>
                  <a:lnTo>
                    <a:pt x="639" y="476"/>
                  </a:lnTo>
                  <a:lnTo>
                    <a:pt x="639" y="476"/>
                  </a:lnTo>
                  <a:lnTo>
                    <a:pt x="639" y="476"/>
                  </a:lnTo>
                  <a:lnTo>
                    <a:pt x="637" y="478"/>
                  </a:lnTo>
                  <a:lnTo>
                    <a:pt x="637" y="478"/>
                  </a:lnTo>
                  <a:lnTo>
                    <a:pt x="637" y="478"/>
                  </a:lnTo>
                  <a:lnTo>
                    <a:pt x="637" y="478"/>
                  </a:lnTo>
                  <a:lnTo>
                    <a:pt x="637" y="478"/>
                  </a:lnTo>
                  <a:lnTo>
                    <a:pt x="637" y="481"/>
                  </a:lnTo>
                  <a:lnTo>
                    <a:pt x="637" y="481"/>
                  </a:lnTo>
                  <a:lnTo>
                    <a:pt x="637" y="483"/>
                  </a:lnTo>
                  <a:lnTo>
                    <a:pt x="635" y="483"/>
                  </a:lnTo>
                  <a:lnTo>
                    <a:pt x="635" y="483"/>
                  </a:lnTo>
                  <a:lnTo>
                    <a:pt x="632" y="481"/>
                  </a:lnTo>
                  <a:lnTo>
                    <a:pt x="628" y="481"/>
                  </a:lnTo>
                  <a:lnTo>
                    <a:pt x="616" y="476"/>
                  </a:lnTo>
                  <a:lnTo>
                    <a:pt x="613" y="476"/>
                  </a:lnTo>
                  <a:lnTo>
                    <a:pt x="611" y="476"/>
                  </a:lnTo>
                  <a:lnTo>
                    <a:pt x="609" y="478"/>
                  </a:lnTo>
                  <a:lnTo>
                    <a:pt x="609" y="481"/>
                  </a:lnTo>
                  <a:lnTo>
                    <a:pt x="609" y="481"/>
                  </a:lnTo>
                  <a:lnTo>
                    <a:pt x="609" y="481"/>
                  </a:lnTo>
                  <a:lnTo>
                    <a:pt x="609" y="483"/>
                  </a:lnTo>
                  <a:lnTo>
                    <a:pt x="609" y="485"/>
                  </a:lnTo>
                  <a:lnTo>
                    <a:pt x="609" y="488"/>
                  </a:lnTo>
                  <a:lnTo>
                    <a:pt x="611" y="490"/>
                  </a:lnTo>
                  <a:lnTo>
                    <a:pt x="611" y="495"/>
                  </a:lnTo>
                  <a:lnTo>
                    <a:pt x="611" y="495"/>
                  </a:lnTo>
                  <a:lnTo>
                    <a:pt x="611" y="495"/>
                  </a:lnTo>
                  <a:lnTo>
                    <a:pt x="611" y="495"/>
                  </a:lnTo>
                  <a:lnTo>
                    <a:pt x="613" y="495"/>
                  </a:lnTo>
                  <a:lnTo>
                    <a:pt x="613" y="497"/>
                  </a:lnTo>
                  <a:lnTo>
                    <a:pt x="616" y="502"/>
                  </a:lnTo>
                  <a:lnTo>
                    <a:pt x="628" y="504"/>
                  </a:lnTo>
                  <a:lnTo>
                    <a:pt x="628" y="504"/>
                  </a:lnTo>
                  <a:lnTo>
                    <a:pt x="628" y="502"/>
                  </a:lnTo>
                  <a:lnTo>
                    <a:pt x="628" y="502"/>
                  </a:lnTo>
                  <a:lnTo>
                    <a:pt x="630" y="499"/>
                  </a:lnTo>
                  <a:lnTo>
                    <a:pt x="632" y="499"/>
                  </a:lnTo>
                  <a:lnTo>
                    <a:pt x="635" y="499"/>
                  </a:lnTo>
                  <a:lnTo>
                    <a:pt x="637" y="497"/>
                  </a:lnTo>
                  <a:lnTo>
                    <a:pt x="637" y="497"/>
                  </a:lnTo>
                  <a:lnTo>
                    <a:pt x="639" y="497"/>
                  </a:lnTo>
                  <a:lnTo>
                    <a:pt x="651" y="495"/>
                  </a:lnTo>
                  <a:lnTo>
                    <a:pt x="651" y="495"/>
                  </a:lnTo>
                  <a:lnTo>
                    <a:pt x="649" y="499"/>
                  </a:lnTo>
                  <a:lnTo>
                    <a:pt x="649" y="499"/>
                  </a:lnTo>
                  <a:lnTo>
                    <a:pt x="649" y="502"/>
                  </a:lnTo>
                  <a:lnTo>
                    <a:pt x="649" y="504"/>
                  </a:lnTo>
                  <a:lnTo>
                    <a:pt x="654" y="507"/>
                  </a:lnTo>
                  <a:lnTo>
                    <a:pt x="654" y="507"/>
                  </a:lnTo>
                  <a:lnTo>
                    <a:pt x="661" y="502"/>
                  </a:lnTo>
                  <a:lnTo>
                    <a:pt x="673" y="507"/>
                  </a:lnTo>
                  <a:lnTo>
                    <a:pt x="677" y="511"/>
                  </a:lnTo>
                  <a:lnTo>
                    <a:pt x="677" y="511"/>
                  </a:lnTo>
                  <a:lnTo>
                    <a:pt x="682" y="511"/>
                  </a:lnTo>
                  <a:lnTo>
                    <a:pt x="682" y="511"/>
                  </a:lnTo>
                  <a:lnTo>
                    <a:pt x="682" y="511"/>
                  </a:lnTo>
                  <a:lnTo>
                    <a:pt x="682" y="511"/>
                  </a:lnTo>
                  <a:lnTo>
                    <a:pt x="682" y="514"/>
                  </a:lnTo>
                  <a:lnTo>
                    <a:pt x="682" y="514"/>
                  </a:lnTo>
                  <a:lnTo>
                    <a:pt x="682" y="514"/>
                  </a:lnTo>
                  <a:lnTo>
                    <a:pt x="682" y="516"/>
                  </a:lnTo>
                  <a:lnTo>
                    <a:pt x="684" y="518"/>
                  </a:lnTo>
                  <a:lnTo>
                    <a:pt x="687" y="521"/>
                  </a:lnTo>
                  <a:lnTo>
                    <a:pt x="687" y="521"/>
                  </a:lnTo>
                  <a:lnTo>
                    <a:pt x="687" y="523"/>
                  </a:lnTo>
                  <a:lnTo>
                    <a:pt x="687" y="523"/>
                  </a:lnTo>
                  <a:lnTo>
                    <a:pt x="687" y="523"/>
                  </a:lnTo>
                  <a:lnTo>
                    <a:pt x="687" y="523"/>
                  </a:lnTo>
                  <a:lnTo>
                    <a:pt x="687" y="525"/>
                  </a:lnTo>
                  <a:lnTo>
                    <a:pt x="687" y="525"/>
                  </a:lnTo>
                  <a:lnTo>
                    <a:pt x="687" y="528"/>
                  </a:lnTo>
                  <a:lnTo>
                    <a:pt x="687" y="528"/>
                  </a:lnTo>
                  <a:lnTo>
                    <a:pt x="687" y="530"/>
                  </a:lnTo>
                  <a:lnTo>
                    <a:pt x="689" y="535"/>
                  </a:lnTo>
                  <a:lnTo>
                    <a:pt x="689" y="537"/>
                  </a:lnTo>
                  <a:lnTo>
                    <a:pt x="691" y="537"/>
                  </a:lnTo>
                  <a:lnTo>
                    <a:pt x="689" y="540"/>
                  </a:lnTo>
                  <a:lnTo>
                    <a:pt x="689" y="540"/>
                  </a:lnTo>
                  <a:lnTo>
                    <a:pt x="694" y="542"/>
                  </a:lnTo>
                  <a:lnTo>
                    <a:pt x="696" y="544"/>
                  </a:lnTo>
                  <a:lnTo>
                    <a:pt x="701" y="544"/>
                  </a:lnTo>
                  <a:lnTo>
                    <a:pt x="703" y="547"/>
                  </a:lnTo>
                  <a:lnTo>
                    <a:pt x="706" y="547"/>
                  </a:lnTo>
                  <a:lnTo>
                    <a:pt x="706" y="547"/>
                  </a:lnTo>
                  <a:lnTo>
                    <a:pt x="706" y="544"/>
                  </a:lnTo>
                  <a:lnTo>
                    <a:pt x="706" y="544"/>
                  </a:lnTo>
                  <a:lnTo>
                    <a:pt x="706" y="544"/>
                  </a:lnTo>
                  <a:lnTo>
                    <a:pt x="717" y="542"/>
                  </a:lnTo>
                  <a:lnTo>
                    <a:pt x="720" y="542"/>
                  </a:lnTo>
                  <a:lnTo>
                    <a:pt x="720" y="540"/>
                  </a:lnTo>
                  <a:lnTo>
                    <a:pt x="720" y="540"/>
                  </a:lnTo>
                  <a:lnTo>
                    <a:pt x="722" y="537"/>
                  </a:lnTo>
                  <a:lnTo>
                    <a:pt x="722" y="537"/>
                  </a:lnTo>
                  <a:lnTo>
                    <a:pt x="722" y="537"/>
                  </a:lnTo>
                  <a:lnTo>
                    <a:pt x="722" y="537"/>
                  </a:lnTo>
                  <a:lnTo>
                    <a:pt x="722" y="537"/>
                  </a:lnTo>
                  <a:lnTo>
                    <a:pt x="720" y="535"/>
                  </a:lnTo>
                  <a:lnTo>
                    <a:pt x="720" y="535"/>
                  </a:lnTo>
                  <a:lnTo>
                    <a:pt x="720" y="533"/>
                  </a:lnTo>
                  <a:lnTo>
                    <a:pt x="720" y="530"/>
                  </a:lnTo>
                  <a:lnTo>
                    <a:pt x="720" y="530"/>
                  </a:lnTo>
                  <a:lnTo>
                    <a:pt x="722" y="530"/>
                  </a:lnTo>
                  <a:lnTo>
                    <a:pt x="722" y="528"/>
                  </a:lnTo>
                  <a:lnTo>
                    <a:pt x="722" y="528"/>
                  </a:lnTo>
                  <a:lnTo>
                    <a:pt x="722" y="525"/>
                  </a:lnTo>
                  <a:lnTo>
                    <a:pt x="722" y="525"/>
                  </a:lnTo>
                  <a:lnTo>
                    <a:pt x="722" y="523"/>
                  </a:lnTo>
                  <a:lnTo>
                    <a:pt x="722" y="523"/>
                  </a:lnTo>
                  <a:lnTo>
                    <a:pt x="722" y="523"/>
                  </a:lnTo>
                  <a:lnTo>
                    <a:pt x="720" y="521"/>
                  </a:lnTo>
                  <a:lnTo>
                    <a:pt x="715" y="511"/>
                  </a:lnTo>
                  <a:lnTo>
                    <a:pt x="713" y="511"/>
                  </a:lnTo>
                  <a:lnTo>
                    <a:pt x="713" y="509"/>
                  </a:lnTo>
                  <a:lnTo>
                    <a:pt x="713" y="507"/>
                  </a:lnTo>
                  <a:lnTo>
                    <a:pt x="713" y="504"/>
                  </a:lnTo>
                  <a:lnTo>
                    <a:pt x="710" y="504"/>
                  </a:lnTo>
                  <a:lnTo>
                    <a:pt x="710" y="502"/>
                  </a:lnTo>
                  <a:lnTo>
                    <a:pt x="706" y="502"/>
                  </a:lnTo>
                  <a:lnTo>
                    <a:pt x="706" y="502"/>
                  </a:lnTo>
                  <a:lnTo>
                    <a:pt x="706" y="499"/>
                  </a:lnTo>
                  <a:lnTo>
                    <a:pt x="708" y="497"/>
                  </a:lnTo>
                  <a:lnTo>
                    <a:pt x="708" y="495"/>
                  </a:lnTo>
                  <a:lnTo>
                    <a:pt x="708" y="492"/>
                  </a:lnTo>
                  <a:lnTo>
                    <a:pt x="706" y="492"/>
                  </a:lnTo>
                  <a:lnTo>
                    <a:pt x="706" y="490"/>
                  </a:lnTo>
                  <a:lnTo>
                    <a:pt x="706" y="488"/>
                  </a:lnTo>
                  <a:lnTo>
                    <a:pt x="708" y="488"/>
                  </a:lnTo>
                  <a:lnTo>
                    <a:pt x="708" y="485"/>
                  </a:lnTo>
                  <a:lnTo>
                    <a:pt x="708" y="485"/>
                  </a:lnTo>
                  <a:lnTo>
                    <a:pt x="708" y="485"/>
                  </a:lnTo>
                  <a:lnTo>
                    <a:pt x="708" y="485"/>
                  </a:lnTo>
                  <a:lnTo>
                    <a:pt x="708" y="483"/>
                  </a:lnTo>
                  <a:lnTo>
                    <a:pt x="710" y="483"/>
                  </a:lnTo>
                  <a:lnTo>
                    <a:pt x="710" y="483"/>
                  </a:lnTo>
                  <a:lnTo>
                    <a:pt x="710" y="481"/>
                  </a:lnTo>
                  <a:lnTo>
                    <a:pt x="710" y="481"/>
                  </a:lnTo>
                  <a:lnTo>
                    <a:pt x="708" y="481"/>
                  </a:lnTo>
                  <a:lnTo>
                    <a:pt x="710" y="481"/>
                  </a:lnTo>
                  <a:lnTo>
                    <a:pt x="710" y="478"/>
                  </a:lnTo>
                  <a:lnTo>
                    <a:pt x="710" y="478"/>
                  </a:lnTo>
                  <a:lnTo>
                    <a:pt x="710" y="476"/>
                  </a:lnTo>
                  <a:lnTo>
                    <a:pt x="710" y="476"/>
                  </a:lnTo>
                  <a:lnTo>
                    <a:pt x="708" y="476"/>
                  </a:lnTo>
                  <a:lnTo>
                    <a:pt x="708" y="476"/>
                  </a:lnTo>
                  <a:lnTo>
                    <a:pt x="708" y="476"/>
                  </a:lnTo>
                  <a:lnTo>
                    <a:pt x="706" y="476"/>
                  </a:lnTo>
                  <a:lnTo>
                    <a:pt x="706" y="476"/>
                  </a:lnTo>
                  <a:lnTo>
                    <a:pt x="706" y="473"/>
                  </a:lnTo>
                  <a:lnTo>
                    <a:pt x="706" y="473"/>
                  </a:lnTo>
                  <a:lnTo>
                    <a:pt x="706" y="473"/>
                  </a:lnTo>
                  <a:lnTo>
                    <a:pt x="703" y="473"/>
                  </a:lnTo>
                  <a:lnTo>
                    <a:pt x="703" y="473"/>
                  </a:lnTo>
                  <a:lnTo>
                    <a:pt x="701" y="473"/>
                  </a:lnTo>
                  <a:lnTo>
                    <a:pt x="701" y="471"/>
                  </a:lnTo>
                  <a:lnTo>
                    <a:pt x="703" y="469"/>
                  </a:lnTo>
                  <a:lnTo>
                    <a:pt x="703" y="469"/>
                  </a:lnTo>
                  <a:lnTo>
                    <a:pt x="703" y="464"/>
                  </a:lnTo>
                  <a:lnTo>
                    <a:pt x="696" y="462"/>
                  </a:lnTo>
                  <a:lnTo>
                    <a:pt x="696" y="459"/>
                  </a:lnTo>
                  <a:lnTo>
                    <a:pt x="696" y="459"/>
                  </a:lnTo>
                  <a:lnTo>
                    <a:pt x="696" y="457"/>
                  </a:lnTo>
                  <a:lnTo>
                    <a:pt x="696" y="457"/>
                  </a:lnTo>
                  <a:lnTo>
                    <a:pt x="696" y="457"/>
                  </a:lnTo>
                  <a:lnTo>
                    <a:pt x="694" y="457"/>
                  </a:lnTo>
                  <a:lnTo>
                    <a:pt x="691" y="459"/>
                  </a:lnTo>
                  <a:lnTo>
                    <a:pt x="689" y="459"/>
                  </a:lnTo>
                  <a:lnTo>
                    <a:pt x="687" y="459"/>
                  </a:lnTo>
                  <a:lnTo>
                    <a:pt x="687" y="462"/>
                  </a:lnTo>
                  <a:lnTo>
                    <a:pt x="684" y="462"/>
                  </a:lnTo>
                  <a:lnTo>
                    <a:pt x="684" y="459"/>
                  </a:lnTo>
                  <a:lnTo>
                    <a:pt x="684" y="459"/>
                  </a:lnTo>
                  <a:lnTo>
                    <a:pt x="682" y="459"/>
                  </a:lnTo>
                  <a:lnTo>
                    <a:pt x="680" y="459"/>
                  </a:lnTo>
                  <a:lnTo>
                    <a:pt x="680" y="457"/>
                  </a:lnTo>
                  <a:lnTo>
                    <a:pt x="682" y="454"/>
                  </a:lnTo>
                  <a:lnTo>
                    <a:pt x="682" y="452"/>
                  </a:lnTo>
                  <a:lnTo>
                    <a:pt x="684" y="447"/>
                  </a:lnTo>
                  <a:lnTo>
                    <a:pt x="684" y="447"/>
                  </a:lnTo>
                  <a:lnTo>
                    <a:pt x="684" y="445"/>
                  </a:lnTo>
                  <a:lnTo>
                    <a:pt x="682" y="443"/>
                  </a:lnTo>
                  <a:lnTo>
                    <a:pt x="682" y="443"/>
                  </a:lnTo>
                  <a:lnTo>
                    <a:pt x="682" y="443"/>
                  </a:lnTo>
                  <a:lnTo>
                    <a:pt x="682" y="445"/>
                  </a:lnTo>
                  <a:lnTo>
                    <a:pt x="682" y="445"/>
                  </a:lnTo>
                  <a:lnTo>
                    <a:pt x="682" y="445"/>
                  </a:lnTo>
                  <a:lnTo>
                    <a:pt x="682" y="445"/>
                  </a:lnTo>
                  <a:lnTo>
                    <a:pt x="680" y="443"/>
                  </a:lnTo>
                  <a:lnTo>
                    <a:pt x="677" y="443"/>
                  </a:lnTo>
                  <a:lnTo>
                    <a:pt x="677" y="440"/>
                  </a:lnTo>
                  <a:lnTo>
                    <a:pt x="675" y="436"/>
                  </a:lnTo>
                  <a:lnTo>
                    <a:pt x="673" y="436"/>
                  </a:lnTo>
                  <a:lnTo>
                    <a:pt x="673" y="436"/>
                  </a:lnTo>
                  <a:lnTo>
                    <a:pt x="673" y="436"/>
                  </a:lnTo>
                  <a:lnTo>
                    <a:pt x="673" y="436"/>
                  </a:lnTo>
                  <a:lnTo>
                    <a:pt x="673" y="433"/>
                  </a:lnTo>
                  <a:lnTo>
                    <a:pt x="668" y="433"/>
                  </a:lnTo>
                  <a:lnTo>
                    <a:pt x="668" y="433"/>
                  </a:lnTo>
                  <a:lnTo>
                    <a:pt x="663" y="438"/>
                  </a:lnTo>
                  <a:lnTo>
                    <a:pt x="661" y="438"/>
                  </a:lnTo>
                  <a:lnTo>
                    <a:pt x="661" y="438"/>
                  </a:lnTo>
                  <a:lnTo>
                    <a:pt x="661" y="440"/>
                  </a:lnTo>
                  <a:lnTo>
                    <a:pt x="658" y="440"/>
                  </a:lnTo>
                  <a:lnTo>
                    <a:pt x="658" y="440"/>
                  </a:lnTo>
                  <a:lnTo>
                    <a:pt x="658" y="440"/>
                  </a:lnTo>
                  <a:lnTo>
                    <a:pt x="658" y="440"/>
                  </a:lnTo>
                  <a:lnTo>
                    <a:pt x="658" y="443"/>
                  </a:lnTo>
                  <a:lnTo>
                    <a:pt x="658" y="443"/>
                  </a:lnTo>
                  <a:lnTo>
                    <a:pt x="658" y="445"/>
                  </a:lnTo>
                  <a:lnTo>
                    <a:pt x="658" y="445"/>
                  </a:lnTo>
                  <a:lnTo>
                    <a:pt x="658" y="445"/>
                  </a:lnTo>
                  <a:lnTo>
                    <a:pt x="658" y="445"/>
                  </a:lnTo>
                  <a:lnTo>
                    <a:pt x="658" y="447"/>
                  </a:lnTo>
                  <a:lnTo>
                    <a:pt x="656" y="450"/>
                  </a:lnTo>
                  <a:lnTo>
                    <a:pt x="656" y="452"/>
                  </a:lnTo>
                  <a:lnTo>
                    <a:pt x="656" y="452"/>
                  </a:lnTo>
                  <a:lnTo>
                    <a:pt x="656" y="452"/>
                  </a:lnTo>
                  <a:lnTo>
                    <a:pt x="656" y="450"/>
                  </a:lnTo>
                  <a:lnTo>
                    <a:pt x="656" y="450"/>
                  </a:lnTo>
                  <a:lnTo>
                    <a:pt x="656" y="450"/>
                  </a:lnTo>
                  <a:lnTo>
                    <a:pt x="654" y="450"/>
                  </a:lnTo>
                  <a:lnTo>
                    <a:pt x="654" y="450"/>
                  </a:lnTo>
                  <a:lnTo>
                    <a:pt x="656" y="447"/>
                  </a:lnTo>
                  <a:lnTo>
                    <a:pt x="656" y="445"/>
                  </a:lnTo>
                  <a:lnTo>
                    <a:pt x="656" y="445"/>
                  </a:lnTo>
                  <a:lnTo>
                    <a:pt x="656" y="445"/>
                  </a:lnTo>
                  <a:lnTo>
                    <a:pt x="656" y="445"/>
                  </a:lnTo>
                  <a:lnTo>
                    <a:pt x="656" y="445"/>
                  </a:lnTo>
                  <a:lnTo>
                    <a:pt x="656" y="445"/>
                  </a:lnTo>
                  <a:lnTo>
                    <a:pt x="654" y="445"/>
                  </a:lnTo>
                  <a:lnTo>
                    <a:pt x="654" y="445"/>
                  </a:lnTo>
                  <a:lnTo>
                    <a:pt x="654" y="445"/>
                  </a:lnTo>
                  <a:lnTo>
                    <a:pt x="654" y="445"/>
                  </a:lnTo>
                  <a:lnTo>
                    <a:pt x="651" y="445"/>
                  </a:lnTo>
                  <a:lnTo>
                    <a:pt x="654" y="443"/>
                  </a:lnTo>
                  <a:lnTo>
                    <a:pt x="654" y="443"/>
                  </a:lnTo>
                  <a:lnTo>
                    <a:pt x="654" y="440"/>
                  </a:lnTo>
                  <a:lnTo>
                    <a:pt x="656" y="438"/>
                  </a:lnTo>
                  <a:lnTo>
                    <a:pt x="656" y="436"/>
                  </a:lnTo>
                  <a:lnTo>
                    <a:pt x="656" y="433"/>
                  </a:lnTo>
                  <a:lnTo>
                    <a:pt x="656" y="433"/>
                  </a:lnTo>
                  <a:lnTo>
                    <a:pt x="656" y="431"/>
                  </a:lnTo>
                  <a:lnTo>
                    <a:pt x="654" y="431"/>
                  </a:lnTo>
                  <a:lnTo>
                    <a:pt x="654" y="431"/>
                  </a:lnTo>
                  <a:lnTo>
                    <a:pt x="654" y="431"/>
                  </a:lnTo>
                  <a:lnTo>
                    <a:pt x="654" y="431"/>
                  </a:lnTo>
                  <a:lnTo>
                    <a:pt x="654" y="431"/>
                  </a:lnTo>
                  <a:lnTo>
                    <a:pt x="654" y="428"/>
                  </a:lnTo>
                  <a:lnTo>
                    <a:pt x="654" y="428"/>
                  </a:lnTo>
                  <a:lnTo>
                    <a:pt x="654" y="428"/>
                  </a:lnTo>
                  <a:lnTo>
                    <a:pt x="651" y="426"/>
                  </a:lnTo>
                  <a:lnTo>
                    <a:pt x="651" y="426"/>
                  </a:lnTo>
                  <a:lnTo>
                    <a:pt x="651" y="426"/>
                  </a:lnTo>
                  <a:lnTo>
                    <a:pt x="651" y="426"/>
                  </a:lnTo>
                  <a:lnTo>
                    <a:pt x="651" y="426"/>
                  </a:lnTo>
                  <a:lnTo>
                    <a:pt x="651" y="424"/>
                  </a:lnTo>
                  <a:lnTo>
                    <a:pt x="651" y="421"/>
                  </a:lnTo>
                  <a:lnTo>
                    <a:pt x="651" y="421"/>
                  </a:lnTo>
                  <a:lnTo>
                    <a:pt x="651" y="421"/>
                  </a:lnTo>
                  <a:lnTo>
                    <a:pt x="651" y="421"/>
                  </a:lnTo>
                  <a:lnTo>
                    <a:pt x="651" y="421"/>
                  </a:lnTo>
                  <a:lnTo>
                    <a:pt x="651" y="419"/>
                  </a:lnTo>
                  <a:lnTo>
                    <a:pt x="649" y="419"/>
                  </a:lnTo>
                  <a:lnTo>
                    <a:pt x="649" y="419"/>
                  </a:lnTo>
                  <a:lnTo>
                    <a:pt x="649" y="419"/>
                  </a:lnTo>
                  <a:lnTo>
                    <a:pt x="649" y="417"/>
                  </a:lnTo>
                  <a:lnTo>
                    <a:pt x="646" y="414"/>
                  </a:lnTo>
                  <a:lnTo>
                    <a:pt x="644" y="414"/>
                  </a:lnTo>
                  <a:lnTo>
                    <a:pt x="644" y="414"/>
                  </a:lnTo>
                  <a:lnTo>
                    <a:pt x="639" y="409"/>
                  </a:lnTo>
                  <a:lnTo>
                    <a:pt x="637" y="409"/>
                  </a:lnTo>
                  <a:lnTo>
                    <a:pt x="611" y="412"/>
                  </a:lnTo>
                  <a:lnTo>
                    <a:pt x="609" y="409"/>
                  </a:lnTo>
                  <a:lnTo>
                    <a:pt x="606" y="409"/>
                  </a:lnTo>
                  <a:lnTo>
                    <a:pt x="606" y="412"/>
                  </a:lnTo>
                  <a:lnTo>
                    <a:pt x="606" y="412"/>
                  </a:lnTo>
                  <a:lnTo>
                    <a:pt x="606" y="412"/>
                  </a:lnTo>
                  <a:lnTo>
                    <a:pt x="606" y="414"/>
                  </a:lnTo>
                  <a:lnTo>
                    <a:pt x="606" y="414"/>
                  </a:lnTo>
                  <a:lnTo>
                    <a:pt x="606" y="414"/>
                  </a:lnTo>
                  <a:lnTo>
                    <a:pt x="604" y="417"/>
                  </a:lnTo>
                  <a:lnTo>
                    <a:pt x="604" y="417"/>
                  </a:lnTo>
                  <a:lnTo>
                    <a:pt x="604" y="419"/>
                  </a:lnTo>
                  <a:lnTo>
                    <a:pt x="604" y="421"/>
                  </a:lnTo>
                  <a:lnTo>
                    <a:pt x="602" y="424"/>
                  </a:lnTo>
                  <a:lnTo>
                    <a:pt x="602" y="424"/>
                  </a:lnTo>
                  <a:lnTo>
                    <a:pt x="602" y="428"/>
                  </a:lnTo>
                  <a:lnTo>
                    <a:pt x="602" y="428"/>
                  </a:lnTo>
                  <a:lnTo>
                    <a:pt x="602" y="428"/>
                  </a:lnTo>
                  <a:lnTo>
                    <a:pt x="602" y="428"/>
                  </a:lnTo>
                  <a:lnTo>
                    <a:pt x="602" y="431"/>
                  </a:lnTo>
                  <a:lnTo>
                    <a:pt x="602" y="431"/>
                  </a:lnTo>
                  <a:lnTo>
                    <a:pt x="602" y="431"/>
                  </a:lnTo>
                  <a:lnTo>
                    <a:pt x="602" y="433"/>
                  </a:lnTo>
                  <a:lnTo>
                    <a:pt x="602" y="436"/>
                  </a:lnTo>
                  <a:lnTo>
                    <a:pt x="602" y="436"/>
                  </a:lnTo>
                  <a:close/>
                  <a:moveTo>
                    <a:pt x="699" y="355"/>
                  </a:moveTo>
                  <a:lnTo>
                    <a:pt x="701" y="355"/>
                  </a:lnTo>
                  <a:lnTo>
                    <a:pt x="701" y="355"/>
                  </a:lnTo>
                  <a:lnTo>
                    <a:pt x="701" y="357"/>
                  </a:lnTo>
                  <a:lnTo>
                    <a:pt x="701" y="357"/>
                  </a:lnTo>
                  <a:lnTo>
                    <a:pt x="701" y="357"/>
                  </a:lnTo>
                  <a:lnTo>
                    <a:pt x="701" y="357"/>
                  </a:lnTo>
                  <a:lnTo>
                    <a:pt x="701" y="360"/>
                  </a:lnTo>
                  <a:lnTo>
                    <a:pt x="701" y="360"/>
                  </a:lnTo>
                  <a:lnTo>
                    <a:pt x="701" y="360"/>
                  </a:lnTo>
                  <a:lnTo>
                    <a:pt x="701" y="360"/>
                  </a:lnTo>
                  <a:lnTo>
                    <a:pt x="699" y="362"/>
                  </a:lnTo>
                  <a:lnTo>
                    <a:pt x="699" y="362"/>
                  </a:lnTo>
                  <a:lnTo>
                    <a:pt x="701" y="365"/>
                  </a:lnTo>
                  <a:lnTo>
                    <a:pt x="701" y="365"/>
                  </a:lnTo>
                  <a:lnTo>
                    <a:pt x="701" y="367"/>
                  </a:lnTo>
                  <a:lnTo>
                    <a:pt x="708" y="365"/>
                  </a:lnTo>
                  <a:lnTo>
                    <a:pt x="708" y="365"/>
                  </a:lnTo>
                  <a:lnTo>
                    <a:pt x="710" y="365"/>
                  </a:lnTo>
                  <a:lnTo>
                    <a:pt x="713" y="369"/>
                  </a:lnTo>
                  <a:lnTo>
                    <a:pt x="715" y="369"/>
                  </a:lnTo>
                  <a:lnTo>
                    <a:pt x="715" y="369"/>
                  </a:lnTo>
                  <a:lnTo>
                    <a:pt x="715" y="372"/>
                  </a:lnTo>
                  <a:lnTo>
                    <a:pt x="713" y="372"/>
                  </a:lnTo>
                  <a:lnTo>
                    <a:pt x="713" y="372"/>
                  </a:lnTo>
                  <a:lnTo>
                    <a:pt x="713" y="372"/>
                  </a:lnTo>
                  <a:lnTo>
                    <a:pt x="713" y="374"/>
                  </a:lnTo>
                  <a:lnTo>
                    <a:pt x="715" y="374"/>
                  </a:lnTo>
                  <a:lnTo>
                    <a:pt x="713" y="374"/>
                  </a:lnTo>
                  <a:lnTo>
                    <a:pt x="713" y="376"/>
                  </a:lnTo>
                  <a:lnTo>
                    <a:pt x="715" y="376"/>
                  </a:lnTo>
                  <a:lnTo>
                    <a:pt x="720" y="379"/>
                  </a:lnTo>
                  <a:lnTo>
                    <a:pt x="722" y="381"/>
                  </a:lnTo>
                  <a:lnTo>
                    <a:pt x="722" y="381"/>
                  </a:lnTo>
                  <a:lnTo>
                    <a:pt x="722" y="383"/>
                  </a:lnTo>
                  <a:lnTo>
                    <a:pt x="722" y="383"/>
                  </a:lnTo>
                  <a:lnTo>
                    <a:pt x="722" y="383"/>
                  </a:lnTo>
                  <a:lnTo>
                    <a:pt x="722" y="383"/>
                  </a:lnTo>
                  <a:lnTo>
                    <a:pt x="722" y="383"/>
                  </a:lnTo>
                  <a:lnTo>
                    <a:pt x="722" y="381"/>
                  </a:lnTo>
                  <a:lnTo>
                    <a:pt x="722" y="379"/>
                  </a:lnTo>
                  <a:lnTo>
                    <a:pt x="725" y="379"/>
                  </a:lnTo>
                  <a:lnTo>
                    <a:pt x="725" y="379"/>
                  </a:lnTo>
                  <a:lnTo>
                    <a:pt x="725" y="376"/>
                  </a:lnTo>
                  <a:lnTo>
                    <a:pt x="725" y="376"/>
                  </a:lnTo>
                  <a:lnTo>
                    <a:pt x="725" y="376"/>
                  </a:lnTo>
                  <a:lnTo>
                    <a:pt x="725" y="374"/>
                  </a:lnTo>
                  <a:lnTo>
                    <a:pt x="725" y="374"/>
                  </a:lnTo>
                  <a:lnTo>
                    <a:pt x="725" y="374"/>
                  </a:lnTo>
                  <a:lnTo>
                    <a:pt x="725" y="372"/>
                  </a:lnTo>
                  <a:lnTo>
                    <a:pt x="725" y="369"/>
                  </a:lnTo>
                  <a:lnTo>
                    <a:pt x="725" y="367"/>
                  </a:lnTo>
                  <a:lnTo>
                    <a:pt x="725" y="365"/>
                  </a:lnTo>
                  <a:lnTo>
                    <a:pt x="722" y="365"/>
                  </a:lnTo>
                  <a:lnTo>
                    <a:pt x="722" y="365"/>
                  </a:lnTo>
                  <a:lnTo>
                    <a:pt x="722" y="362"/>
                  </a:lnTo>
                  <a:lnTo>
                    <a:pt x="722" y="360"/>
                  </a:lnTo>
                  <a:lnTo>
                    <a:pt x="722" y="360"/>
                  </a:lnTo>
                  <a:lnTo>
                    <a:pt x="722" y="357"/>
                  </a:lnTo>
                  <a:lnTo>
                    <a:pt x="725" y="357"/>
                  </a:lnTo>
                  <a:lnTo>
                    <a:pt x="722" y="357"/>
                  </a:lnTo>
                  <a:lnTo>
                    <a:pt x="722" y="355"/>
                  </a:lnTo>
                  <a:lnTo>
                    <a:pt x="722" y="355"/>
                  </a:lnTo>
                  <a:lnTo>
                    <a:pt x="722" y="353"/>
                  </a:lnTo>
                  <a:lnTo>
                    <a:pt x="722" y="350"/>
                  </a:lnTo>
                  <a:lnTo>
                    <a:pt x="720" y="350"/>
                  </a:lnTo>
                  <a:lnTo>
                    <a:pt x="720" y="350"/>
                  </a:lnTo>
                  <a:lnTo>
                    <a:pt x="720" y="350"/>
                  </a:lnTo>
                  <a:lnTo>
                    <a:pt x="722" y="348"/>
                  </a:lnTo>
                  <a:lnTo>
                    <a:pt x="720" y="348"/>
                  </a:lnTo>
                  <a:lnTo>
                    <a:pt x="720" y="348"/>
                  </a:lnTo>
                  <a:lnTo>
                    <a:pt x="717" y="346"/>
                  </a:lnTo>
                  <a:lnTo>
                    <a:pt x="717" y="343"/>
                  </a:lnTo>
                  <a:lnTo>
                    <a:pt x="713" y="346"/>
                  </a:lnTo>
                  <a:lnTo>
                    <a:pt x="710" y="346"/>
                  </a:lnTo>
                  <a:lnTo>
                    <a:pt x="710" y="343"/>
                  </a:lnTo>
                  <a:lnTo>
                    <a:pt x="706" y="343"/>
                  </a:lnTo>
                  <a:lnTo>
                    <a:pt x="701" y="348"/>
                  </a:lnTo>
                  <a:lnTo>
                    <a:pt x="701" y="348"/>
                  </a:lnTo>
                  <a:lnTo>
                    <a:pt x="701" y="348"/>
                  </a:lnTo>
                  <a:lnTo>
                    <a:pt x="701" y="348"/>
                  </a:lnTo>
                  <a:lnTo>
                    <a:pt x="701" y="350"/>
                  </a:lnTo>
                  <a:lnTo>
                    <a:pt x="701" y="350"/>
                  </a:lnTo>
                  <a:lnTo>
                    <a:pt x="701" y="350"/>
                  </a:lnTo>
                  <a:lnTo>
                    <a:pt x="699" y="350"/>
                  </a:lnTo>
                  <a:lnTo>
                    <a:pt x="699" y="350"/>
                  </a:lnTo>
                  <a:lnTo>
                    <a:pt x="699" y="353"/>
                  </a:lnTo>
                  <a:lnTo>
                    <a:pt x="699" y="353"/>
                  </a:lnTo>
                  <a:lnTo>
                    <a:pt x="699" y="355"/>
                  </a:lnTo>
                  <a:close/>
                  <a:moveTo>
                    <a:pt x="583" y="554"/>
                  </a:moveTo>
                  <a:lnTo>
                    <a:pt x="585" y="554"/>
                  </a:lnTo>
                  <a:lnTo>
                    <a:pt x="585" y="556"/>
                  </a:lnTo>
                  <a:lnTo>
                    <a:pt x="585" y="559"/>
                  </a:lnTo>
                  <a:lnTo>
                    <a:pt x="585" y="561"/>
                  </a:lnTo>
                  <a:lnTo>
                    <a:pt x="585" y="561"/>
                  </a:lnTo>
                  <a:lnTo>
                    <a:pt x="585" y="561"/>
                  </a:lnTo>
                  <a:lnTo>
                    <a:pt x="583" y="563"/>
                  </a:lnTo>
                  <a:lnTo>
                    <a:pt x="585" y="563"/>
                  </a:lnTo>
                  <a:lnTo>
                    <a:pt x="585" y="563"/>
                  </a:lnTo>
                  <a:lnTo>
                    <a:pt x="587" y="566"/>
                  </a:lnTo>
                  <a:lnTo>
                    <a:pt x="587" y="566"/>
                  </a:lnTo>
                  <a:lnTo>
                    <a:pt x="587" y="566"/>
                  </a:lnTo>
                  <a:lnTo>
                    <a:pt x="587" y="566"/>
                  </a:lnTo>
                  <a:lnTo>
                    <a:pt x="585" y="568"/>
                  </a:lnTo>
                  <a:lnTo>
                    <a:pt x="585" y="568"/>
                  </a:lnTo>
                  <a:lnTo>
                    <a:pt x="585" y="568"/>
                  </a:lnTo>
                  <a:lnTo>
                    <a:pt x="585" y="568"/>
                  </a:lnTo>
                  <a:lnTo>
                    <a:pt x="585" y="570"/>
                  </a:lnTo>
                  <a:lnTo>
                    <a:pt x="587" y="570"/>
                  </a:lnTo>
                  <a:lnTo>
                    <a:pt x="587" y="573"/>
                  </a:lnTo>
                  <a:lnTo>
                    <a:pt x="585" y="573"/>
                  </a:lnTo>
                  <a:lnTo>
                    <a:pt x="587" y="575"/>
                  </a:lnTo>
                  <a:lnTo>
                    <a:pt x="587" y="575"/>
                  </a:lnTo>
                  <a:lnTo>
                    <a:pt x="587" y="575"/>
                  </a:lnTo>
                  <a:lnTo>
                    <a:pt x="587" y="575"/>
                  </a:lnTo>
                  <a:lnTo>
                    <a:pt x="585" y="578"/>
                  </a:lnTo>
                  <a:lnTo>
                    <a:pt x="587" y="578"/>
                  </a:lnTo>
                  <a:lnTo>
                    <a:pt x="587" y="578"/>
                  </a:lnTo>
                  <a:lnTo>
                    <a:pt x="587" y="578"/>
                  </a:lnTo>
                  <a:lnTo>
                    <a:pt x="587" y="578"/>
                  </a:lnTo>
                  <a:lnTo>
                    <a:pt x="587" y="580"/>
                  </a:lnTo>
                  <a:lnTo>
                    <a:pt x="587" y="580"/>
                  </a:lnTo>
                  <a:lnTo>
                    <a:pt x="587" y="580"/>
                  </a:lnTo>
                  <a:lnTo>
                    <a:pt x="587" y="582"/>
                  </a:lnTo>
                  <a:lnTo>
                    <a:pt x="587" y="582"/>
                  </a:lnTo>
                  <a:lnTo>
                    <a:pt x="587" y="585"/>
                  </a:lnTo>
                  <a:lnTo>
                    <a:pt x="590" y="585"/>
                  </a:lnTo>
                  <a:lnTo>
                    <a:pt x="590" y="585"/>
                  </a:lnTo>
                  <a:lnTo>
                    <a:pt x="590" y="587"/>
                  </a:lnTo>
                  <a:lnTo>
                    <a:pt x="590" y="587"/>
                  </a:lnTo>
                  <a:lnTo>
                    <a:pt x="590" y="587"/>
                  </a:lnTo>
                  <a:lnTo>
                    <a:pt x="590" y="587"/>
                  </a:lnTo>
                  <a:lnTo>
                    <a:pt x="590" y="589"/>
                  </a:lnTo>
                  <a:lnTo>
                    <a:pt x="592" y="589"/>
                  </a:lnTo>
                  <a:lnTo>
                    <a:pt x="592" y="592"/>
                  </a:lnTo>
                  <a:lnTo>
                    <a:pt x="592" y="592"/>
                  </a:lnTo>
                  <a:lnTo>
                    <a:pt x="592" y="592"/>
                  </a:lnTo>
                  <a:lnTo>
                    <a:pt x="590" y="592"/>
                  </a:lnTo>
                  <a:lnTo>
                    <a:pt x="590" y="592"/>
                  </a:lnTo>
                  <a:lnTo>
                    <a:pt x="590" y="592"/>
                  </a:lnTo>
                  <a:lnTo>
                    <a:pt x="592" y="592"/>
                  </a:lnTo>
                  <a:lnTo>
                    <a:pt x="592" y="592"/>
                  </a:lnTo>
                  <a:lnTo>
                    <a:pt x="592" y="594"/>
                  </a:lnTo>
                  <a:lnTo>
                    <a:pt x="592" y="594"/>
                  </a:lnTo>
                  <a:lnTo>
                    <a:pt x="592" y="596"/>
                  </a:lnTo>
                  <a:lnTo>
                    <a:pt x="594" y="596"/>
                  </a:lnTo>
                  <a:lnTo>
                    <a:pt x="594" y="596"/>
                  </a:lnTo>
                  <a:lnTo>
                    <a:pt x="597" y="596"/>
                  </a:lnTo>
                  <a:lnTo>
                    <a:pt x="597" y="596"/>
                  </a:lnTo>
                  <a:lnTo>
                    <a:pt x="599" y="596"/>
                  </a:lnTo>
                  <a:lnTo>
                    <a:pt x="599" y="599"/>
                  </a:lnTo>
                  <a:lnTo>
                    <a:pt x="602" y="601"/>
                  </a:lnTo>
                  <a:lnTo>
                    <a:pt x="602" y="601"/>
                  </a:lnTo>
                  <a:lnTo>
                    <a:pt x="602" y="601"/>
                  </a:lnTo>
                  <a:lnTo>
                    <a:pt x="602" y="601"/>
                  </a:lnTo>
                  <a:lnTo>
                    <a:pt x="606" y="599"/>
                  </a:lnTo>
                  <a:lnTo>
                    <a:pt x="609" y="599"/>
                  </a:lnTo>
                  <a:lnTo>
                    <a:pt x="609" y="599"/>
                  </a:lnTo>
                  <a:lnTo>
                    <a:pt x="611" y="596"/>
                  </a:lnTo>
                  <a:lnTo>
                    <a:pt x="611" y="592"/>
                  </a:lnTo>
                  <a:lnTo>
                    <a:pt x="611" y="592"/>
                  </a:lnTo>
                  <a:lnTo>
                    <a:pt x="611" y="589"/>
                  </a:lnTo>
                  <a:lnTo>
                    <a:pt x="611" y="589"/>
                  </a:lnTo>
                  <a:lnTo>
                    <a:pt x="611" y="587"/>
                  </a:lnTo>
                  <a:lnTo>
                    <a:pt x="611" y="587"/>
                  </a:lnTo>
                  <a:lnTo>
                    <a:pt x="609" y="587"/>
                  </a:lnTo>
                  <a:lnTo>
                    <a:pt x="611" y="587"/>
                  </a:lnTo>
                  <a:lnTo>
                    <a:pt x="611" y="587"/>
                  </a:lnTo>
                  <a:lnTo>
                    <a:pt x="611" y="585"/>
                  </a:lnTo>
                  <a:lnTo>
                    <a:pt x="611" y="585"/>
                  </a:lnTo>
                  <a:lnTo>
                    <a:pt x="611" y="585"/>
                  </a:lnTo>
                  <a:lnTo>
                    <a:pt x="609" y="585"/>
                  </a:lnTo>
                  <a:lnTo>
                    <a:pt x="609" y="585"/>
                  </a:lnTo>
                  <a:lnTo>
                    <a:pt x="609" y="582"/>
                  </a:lnTo>
                  <a:lnTo>
                    <a:pt x="606" y="578"/>
                  </a:lnTo>
                  <a:lnTo>
                    <a:pt x="606" y="578"/>
                  </a:lnTo>
                  <a:lnTo>
                    <a:pt x="604" y="575"/>
                  </a:lnTo>
                  <a:lnTo>
                    <a:pt x="604" y="575"/>
                  </a:lnTo>
                  <a:lnTo>
                    <a:pt x="599" y="575"/>
                  </a:lnTo>
                  <a:lnTo>
                    <a:pt x="599" y="575"/>
                  </a:lnTo>
                  <a:lnTo>
                    <a:pt x="599" y="575"/>
                  </a:lnTo>
                  <a:lnTo>
                    <a:pt x="599" y="573"/>
                  </a:lnTo>
                  <a:lnTo>
                    <a:pt x="599" y="573"/>
                  </a:lnTo>
                  <a:lnTo>
                    <a:pt x="599" y="570"/>
                  </a:lnTo>
                  <a:lnTo>
                    <a:pt x="602" y="570"/>
                  </a:lnTo>
                  <a:lnTo>
                    <a:pt x="602" y="568"/>
                  </a:lnTo>
                  <a:lnTo>
                    <a:pt x="602" y="566"/>
                  </a:lnTo>
                  <a:lnTo>
                    <a:pt x="602" y="566"/>
                  </a:lnTo>
                  <a:lnTo>
                    <a:pt x="592" y="549"/>
                  </a:lnTo>
                  <a:lnTo>
                    <a:pt x="590" y="547"/>
                  </a:lnTo>
                  <a:lnTo>
                    <a:pt x="590" y="544"/>
                  </a:lnTo>
                  <a:lnTo>
                    <a:pt x="585" y="544"/>
                  </a:lnTo>
                  <a:lnTo>
                    <a:pt x="580" y="547"/>
                  </a:lnTo>
                  <a:lnTo>
                    <a:pt x="580" y="547"/>
                  </a:lnTo>
                  <a:lnTo>
                    <a:pt x="580" y="547"/>
                  </a:lnTo>
                  <a:lnTo>
                    <a:pt x="580" y="549"/>
                  </a:lnTo>
                  <a:lnTo>
                    <a:pt x="583" y="554"/>
                  </a:lnTo>
                  <a:close/>
                  <a:moveTo>
                    <a:pt x="576" y="902"/>
                  </a:moveTo>
                  <a:lnTo>
                    <a:pt x="576" y="902"/>
                  </a:lnTo>
                  <a:lnTo>
                    <a:pt x="573" y="899"/>
                  </a:lnTo>
                  <a:lnTo>
                    <a:pt x="571" y="895"/>
                  </a:lnTo>
                  <a:lnTo>
                    <a:pt x="568" y="895"/>
                  </a:lnTo>
                  <a:lnTo>
                    <a:pt x="568" y="895"/>
                  </a:lnTo>
                  <a:lnTo>
                    <a:pt x="568" y="892"/>
                  </a:lnTo>
                  <a:lnTo>
                    <a:pt x="561" y="892"/>
                  </a:lnTo>
                  <a:lnTo>
                    <a:pt x="557" y="892"/>
                  </a:lnTo>
                  <a:lnTo>
                    <a:pt x="554" y="895"/>
                  </a:lnTo>
                  <a:lnTo>
                    <a:pt x="531" y="895"/>
                  </a:lnTo>
                  <a:lnTo>
                    <a:pt x="528" y="895"/>
                  </a:lnTo>
                  <a:lnTo>
                    <a:pt x="526" y="899"/>
                  </a:lnTo>
                  <a:lnTo>
                    <a:pt x="523" y="904"/>
                  </a:lnTo>
                  <a:lnTo>
                    <a:pt x="521" y="907"/>
                  </a:lnTo>
                  <a:lnTo>
                    <a:pt x="521" y="907"/>
                  </a:lnTo>
                  <a:lnTo>
                    <a:pt x="519" y="907"/>
                  </a:lnTo>
                  <a:lnTo>
                    <a:pt x="519" y="907"/>
                  </a:lnTo>
                  <a:lnTo>
                    <a:pt x="519" y="909"/>
                  </a:lnTo>
                  <a:lnTo>
                    <a:pt x="516" y="911"/>
                  </a:lnTo>
                  <a:lnTo>
                    <a:pt x="516" y="914"/>
                  </a:lnTo>
                  <a:lnTo>
                    <a:pt x="516" y="914"/>
                  </a:lnTo>
                  <a:lnTo>
                    <a:pt x="523" y="914"/>
                  </a:lnTo>
                  <a:lnTo>
                    <a:pt x="523" y="916"/>
                  </a:lnTo>
                  <a:lnTo>
                    <a:pt x="526" y="918"/>
                  </a:lnTo>
                  <a:lnTo>
                    <a:pt x="526" y="918"/>
                  </a:lnTo>
                  <a:lnTo>
                    <a:pt x="531" y="921"/>
                  </a:lnTo>
                  <a:lnTo>
                    <a:pt x="531" y="921"/>
                  </a:lnTo>
                  <a:lnTo>
                    <a:pt x="531" y="923"/>
                  </a:lnTo>
                  <a:lnTo>
                    <a:pt x="531" y="923"/>
                  </a:lnTo>
                  <a:lnTo>
                    <a:pt x="531" y="923"/>
                  </a:lnTo>
                  <a:lnTo>
                    <a:pt x="533" y="923"/>
                  </a:lnTo>
                  <a:lnTo>
                    <a:pt x="533" y="926"/>
                  </a:lnTo>
                  <a:lnTo>
                    <a:pt x="533" y="926"/>
                  </a:lnTo>
                  <a:lnTo>
                    <a:pt x="533" y="926"/>
                  </a:lnTo>
                  <a:lnTo>
                    <a:pt x="538" y="933"/>
                  </a:lnTo>
                  <a:lnTo>
                    <a:pt x="538" y="933"/>
                  </a:lnTo>
                  <a:lnTo>
                    <a:pt x="538" y="933"/>
                  </a:lnTo>
                  <a:lnTo>
                    <a:pt x="538" y="933"/>
                  </a:lnTo>
                  <a:lnTo>
                    <a:pt x="538" y="933"/>
                  </a:lnTo>
                  <a:lnTo>
                    <a:pt x="538" y="935"/>
                  </a:lnTo>
                  <a:lnTo>
                    <a:pt x="540" y="935"/>
                  </a:lnTo>
                  <a:lnTo>
                    <a:pt x="540" y="937"/>
                  </a:lnTo>
                  <a:lnTo>
                    <a:pt x="540" y="937"/>
                  </a:lnTo>
                  <a:lnTo>
                    <a:pt x="540" y="940"/>
                  </a:lnTo>
                  <a:lnTo>
                    <a:pt x="540" y="940"/>
                  </a:lnTo>
                  <a:lnTo>
                    <a:pt x="538" y="940"/>
                  </a:lnTo>
                  <a:lnTo>
                    <a:pt x="538" y="940"/>
                  </a:lnTo>
                  <a:lnTo>
                    <a:pt x="542" y="944"/>
                  </a:lnTo>
                  <a:lnTo>
                    <a:pt x="542" y="944"/>
                  </a:lnTo>
                  <a:lnTo>
                    <a:pt x="542" y="944"/>
                  </a:lnTo>
                  <a:lnTo>
                    <a:pt x="542" y="942"/>
                  </a:lnTo>
                  <a:lnTo>
                    <a:pt x="542" y="944"/>
                  </a:lnTo>
                  <a:lnTo>
                    <a:pt x="542" y="944"/>
                  </a:lnTo>
                  <a:lnTo>
                    <a:pt x="542" y="944"/>
                  </a:lnTo>
                  <a:lnTo>
                    <a:pt x="542" y="944"/>
                  </a:lnTo>
                  <a:lnTo>
                    <a:pt x="542" y="947"/>
                  </a:lnTo>
                  <a:lnTo>
                    <a:pt x="545" y="947"/>
                  </a:lnTo>
                  <a:lnTo>
                    <a:pt x="545" y="949"/>
                  </a:lnTo>
                  <a:lnTo>
                    <a:pt x="545" y="949"/>
                  </a:lnTo>
                  <a:lnTo>
                    <a:pt x="545" y="952"/>
                  </a:lnTo>
                  <a:lnTo>
                    <a:pt x="547" y="954"/>
                  </a:lnTo>
                  <a:lnTo>
                    <a:pt x="552" y="963"/>
                  </a:lnTo>
                  <a:lnTo>
                    <a:pt x="554" y="963"/>
                  </a:lnTo>
                  <a:lnTo>
                    <a:pt x="554" y="963"/>
                  </a:lnTo>
                  <a:lnTo>
                    <a:pt x="554" y="966"/>
                  </a:lnTo>
                  <a:lnTo>
                    <a:pt x="554" y="968"/>
                  </a:lnTo>
                  <a:lnTo>
                    <a:pt x="554" y="968"/>
                  </a:lnTo>
                  <a:lnTo>
                    <a:pt x="554" y="968"/>
                  </a:lnTo>
                  <a:lnTo>
                    <a:pt x="554" y="968"/>
                  </a:lnTo>
                  <a:lnTo>
                    <a:pt x="554" y="970"/>
                  </a:lnTo>
                  <a:lnTo>
                    <a:pt x="554" y="970"/>
                  </a:lnTo>
                  <a:lnTo>
                    <a:pt x="557" y="970"/>
                  </a:lnTo>
                  <a:lnTo>
                    <a:pt x="557" y="970"/>
                  </a:lnTo>
                  <a:lnTo>
                    <a:pt x="557" y="970"/>
                  </a:lnTo>
                  <a:lnTo>
                    <a:pt x="557" y="970"/>
                  </a:lnTo>
                  <a:lnTo>
                    <a:pt x="557" y="973"/>
                  </a:lnTo>
                  <a:lnTo>
                    <a:pt x="557" y="973"/>
                  </a:lnTo>
                  <a:lnTo>
                    <a:pt x="557" y="973"/>
                  </a:lnTo>
                  <a:lnTo>
                    <a:pt x="559" y="970"/>
                  </a:lnTo>
                  <a:lnTo>
                    <a:pt x="559" y="970"/>
                  </a:lnTo>
                  <a:lnTo>
                    <a:pt x="559" y="970"/>
                  </a:lnTo>
                  <a:lnTo>
                    <a:pt x="559" y="970"/>
                  </a:lnTo>
                  <a:lnTo>
                    <a:pt x="559" y="968"/>
                  </a:lnTo>
                  <a:lnTo>
                    <a:pt x="557" y="966"/>
                  </a:lnTo>
                  <a:lnTo>
                    <a:pt x="557" y="966"/>
                  </a:lnTo>
                  <a:lnTo>
                    <a:pt x="557" y="966"/>
                  </a:lnTo>
                  <a:lnTo>
                    <a:pt x="557" y="963"/>
                  </a:lnTo>
                  <a:lnTo>
                    <a:pt x="557" y="963"/>
                  </a:lnTo>
                  <a:lnTo>
                    <a:pt x="557" y="963"/>
                  </a:lnTo>
                  <a:lnTo>
                    <a:pt x="559" y="963"/>
                  </a:lnTo>
                  <a:lnTo>
                    <a:pt x="559" y="963"/>
                  </a:lnTo>
                  <a:lnTo>
                    <a:pt x="559" y="966"/>
                  </a:lnTo>
                  <a:lnTo>
                    <a:pt x="561" y="963"/>
                  </a:lnTo>
                  <a:lnTo>
                    <a:pt x="564" y="961"/>
                  </a:lnTo>
                  <a:lnTo>
                    <a:pt x="566" y="959"/>
                  </a:lnTo>
                  <a:lnTo>
                    <a:pt x="566" y="956"/>
                  </a:lnTo>
                  <a:lnTo>
                    <a:pt x="566" y="952"/>
                  </a:lnTo>
                  <a:lnTo>
                    <a:pt x="568" y="952"/>
                  </a:lnTo>
                  <a:lnTo>
                    <a:pt x="571" y="947"/>
                  </a:lnTo>
                  <a:lnTo>
                    <a:pt x="571" y="947"/>
                  </a:lnTo>
                  <a:lnTo>
                    <a:pt x="573" y="944"/>
                  </a:lnTo>
                  <a:lnTo>
                    <a:pt x="576" y="944"/>
                  </a:lnTo>
                  <a:lnTo>
                    <a:pt x="573" y="942"/>
                  </a:lnTo>
                  <a:lnTo>
                    <a:pt x="576" y="942"/>
                  </a:lnTo>
                  <a:lnTo>
                    <a:pt x="578" y="937"/>
                  </a:lnTo>
                  <a:lnTo>
                    <a:pt x="580" y="933"/>
                  </a:lnTo>
                  <a:lnTo>
                    <a:pt x="580" y="930"/>
                  </a:lnTo>
                  <a:lnTo>
                    <a:pt x="580" y="930"/>
                  </a:lnTo>
                  <a:lnTo>
                    <a:pt x="580" y="928"/>
                  </a:lnTo>
                  <a:lnTo>
                    <a:pt x="580" y="926"/>
                  </a:lnTo>
                  <a:lnTo>
                    <a:pt x="580" y="926"/>
                  </a:lnTo>
                  <a:lnTo>
                    <a:pt x="580" y="923"/>
                  </a:lnTo>
                  <a:lnTo>
                    <a:pt x="580" y="923"/>
                  </a:lnTo>
                  <a:lnTo>
                    <a:pt x="580" y="923"/>
                  </a:lnTo>
                  <a:lnTo>
                    <a:pt x="580" y="921"/>
                  </a:lnTo>
                  <a:lnTo>
                    <a:pt x="580" y="921"/>
                  </a:lnTo>
                  <a:lnTo>
                    <a:pt x="583" y="918"/>
                  </a:lnTo>
                  <a:lnTo>
                    <a:pt x="583" y="918"/>
                  </a:lnTo>
                  <a:lnTo>
                    <a:pt x="583" y="916"/>
                  </a:lnTo>
                  <a:lnTo>
                    <a:pt x="583" y="914"/>
                  </a:lnTo>
                  <a:lnTo>
                    <a:pt x="583" y="914"/>
                  </a:lnTo>
                  <a:lnTo>
                    <a:pt x="583" y="914"/>
                  </a:lnTo>
                  <a:lnTo>
                    <a:pt x="583" y="911"/>
                  </a:lnTo>
                  <a:lnTo>
                    <a:pt x="583" y="909"/>
                  </a:lnTo>
                  <a:lnTo>
                    <a:pt x="580" y="904"/>
                  </a:lnTo>
                  <a:lnTo>
                    <a:pt x="576" y="904"/>
                  </a:lnTo>
                  <a:lnTo>
                    <a:pt x="576" y="902"/>
                  </a:lnTo>
                  <a:close/>
                  <a:moveTo>
                    <a:pt x="732" y="488"/>
                  </a:moveTo>
                  <a:lnTo>
                    <a:pt x="734" y="488"/>
                  </a:lnTo>
                  <a:lnTo>
                    <a:pt x="734" y="488"/>
                  </a:lnTo>
                  <a:lnTo>
                    <a:pt x="736" y="492"/>
                  </a:lnTo>
                  <a:lnTo>
                    <a:pt x="739" y="492"/>
                  </a:lnTo>
                  <a:lnTo>
                    <a:pt x="739" y="492"/>
                  </a:lnTo>
                  <a:lnTo>
                    <a:pt x="739" y="495"/>
                  </a:lnTo>
                  <a:lnTo>
                    <a:pt x="739" y="495"/>
                  </a:lnTo>
                  <a:lnTo>
                    <a:pt x="739" y="495"/>
                  </a:lnTo>
                  <a:lnTo>
                    <a:pt x="739" y="495"/>
                  </a:lnTo>
                  <a:lnTo>
                    <a:pt x="739" y="497"/>
                  </a:lnTo>
                  <a:lnTo>
                    <a:pt x="739" y="497"/>
                  </a:lnTo>
                  <a:lnTo>
                    <a:pt x="741" y="499"/>
                  </a:lnTo>
                  <a:lnTo>
                    <a:pt x="739" y="499"/>
                  </a:lnTo>
                  <a:lnTo>
                    <a:pt x="739" y="499"/>
                  </a:lnTo>
                  <a:lnTo>
                    <a:pt x="739" y="499"/>
                  </a:lnTo>
                  <a:lnTo>
                    <a:pt x="739" y="502"/>
                  </a:lnTo>
                  <a:lnTo>
                    <a:pt x="741" y="502"/>
                  </a:lnTo>
                  <a:lnTo>
                    <a:pt x="744" y="504"/>
                  </a:lnTo>
                  <a:lnTo>
                    <a:pt x="746" y="507"/>
                  </a:lnTo>
                  <a:lnTo>
                    <a:pt x="746" y="507"/>
                  </a:lnTo>
                  <a:lnTo>
                    <a:pt x="744" y="507"/>
                  </a:lnTo>
                  <a:lnTo>
                    <a:pt x="744" y="507"/>
                  </a:lnTo>
                  <a:lnTo>
                    <a:pt x="744" y="507"/>
                  </a:lnTo>
                  <a:lnTo>
                    <a:pt x="744" y="507"/>
                  </a:lnTo>
                  <a:lnTo>
                    <a:pt x="744" y="507"/>
                  </a:lnTo>
                  <a:lnTo>
                    <a:pt x="741" y="507"/>
                  </a:lnTo>
                  <a:lnTo>
                    <a:pt x="741" y="507"/>
                  </a:lnTo>
                  <a:lnTo>
                    <a:pt x="744" y="509"/>
                  </a:lnTo>
                  <a:lnTo>
                    <a:pt x="744" y="509"/>
                  </a:lnTo>
                  <a:lnTo>
                    <a:pt x="744" y="509"/>
                  </a:lnTo>
                  <a:lnTo>
                    <a:pt x="751" y="509"/>
                  </a:lnTo>
                  <a:lnTo>
                    <a:pt x="753" y="509"/>
                  </a:lnTo>
                  <a:lnTo>
                    <a:pt x="755" y="511"/>
                  </a:lnTo>
                  <a:lnTo>
                    <a:pt x="758" y="511"/>
                  </a:lnTo>
                  <a:lnTo>
                    <a:pt x="760" y="514"/>
                  </a:lnTo>
                  <a:lnTo>
                    <a:pt x="760" y="514"/>
                  </a:lnTo>
                  <a:lnTo>
                    <a:pt x="762" y="514"/>
                  </a:lnTo>
                  <a:lnTo>
                    <a:pt x="762" y="516"/>
                  </a:lnTo>
                  <a:lnTo>
                    <a:pt x="762" y="516"/>
                  </a:lnTo>
                  <a:lnTo>
                    <a:pt x="762" y="516"/>
                  </a:lnTo>
                  <a:lnTo>
                    <a:pt x="762" y="516"/>
                  </a:lnTo>
                  <a:lnTo>
                    <a:pt x="762" y="516"/>
                  </a:lnTo>
                  <a:lnTo>
                    <a:pt x="762" y="516"/>
                  </a:lnTo>
                  <a:lnTo>
                    <a:pt x="762" y="518"/>
                  </a:lnTo>
                  <a:lnTo>
                    <a:pt x="762" y="518"/>
                  </a:lnTo>
                  <a:lnTo>
                    <a:pt x="762" y="518"/>
                  </a:lnTo>
                  <a:lnTo>
                    <a:pt x="762" y="518"/>
                  </a:lnTo>
                  <a:lnTo>
                    <a:pt x="762" y="521"/>
                  </a:lnTo>
                  <a:lnTo>
                    <a:pt x="748" y="518"/>
                  </a:lnTo>
                  <a:lnTo>
                    <a:pt x="748" y="521"/>
                  </a:lnTo>
                  <a:lnTo>
                    <a:pt x="748" y="521"/>
                  </a:lnTo>
                  <a:lnTo>
                    <a:pt x="748" y="523"/>
                  </a:lnTo>
                  <a:lnTo>
                    <a:pt x="748" y="523"/>
                  </a:lnTo>
                  <a:lnTo>
                    <a:pt x="748" y="523"/>
                  </a:lnTo>
                  <a:lnTo>
                    <a:pt x="746" y="523"/>
                  </a:lnTo>
                  <a:lnTo>
                    <a:pt x="746" y="523"/>
                  </a:lnTo>
                  <a:lnTo>
                    <a:pt x="746" y="525"/>
                  </a:lnTo>
                  <a:lnTo>
                    <a:pt x="746" y="525"/>
                  </a:lnTo>
                  <a:lnTo>
                    <a:pt x="748" y="525"/>
                  </a:lnTo>
                  <a:lnTo>
                    <a:pt x="753" y="528"/>
                  </a:lnTo>
                  <a:lnTo>
                    <a:pt x="755" y="530"/>
                  </a:lnTo>
                  <a:lnTo>
                    <a:pt x="762" y="533"/>
                  </a:lnTo>
                  <a:lnTo>
                    <a:pt x="760" y="535"/>
                  </a:lnTo>
                  <a:lnTo>
                    <a:pt x="760" y="537"/>
                  </a:lnTo>
                  <a:lnTo>
                    <a:pt x="760" y="537"/>
                  </a:lnTo>
                  <a:lnTo>
                    <a:pt x="760" y="537"/>
                  </a:lnTo>
                  <a:lnTo>
                    <a:pt x="760" y="540"/>
                  </a:lnTo>
                  <a:lnTo>
                    <a:pt x="760" y="540"/>
                  </a:lnTo>
                  <a:lnTo>
                    <a:pt x="760" y="540"/>
                  </a:lnTo>
                  <a:lnTo>
                    <a:pt x="760" y="540"/>
                  </a:lnTo>
                  <a:lnTo>
                    <a:pt x="760" y="540"/>
                  </a:lnTo>
                  <a:lnTo>
                    <a:pt x="760" y="542"/>
                  </a:lnTo>
                  <a:lnTo>
                    <a:pt x="760" y="542"/>
                  </a:lnTo>
                  <a:lnTo>
                    <a:pt x="760" y="542"/>
                  </a:lnTo>
                  <a:lnTo>
                    <a:pt x="760" y="542"/>
                  </a:lnTo>
                  <a:lnTo>
                    <a:pt x="760" y="542"/>
                  </a:lnTo>
                  <a:lnTo>
                    <a:pt x="760" y="542"/>
                  </a:lnTo>
                  <a:lnTo>
                    <a:pt x="760" y="544"/>
                  </a:lnTo>
                  <a:lnTo>
                    <a:pt x="760" y="544"/>
                  </a:lnTo>
                  <a:lnTo>
                    <a:pt x="760" y="544"/>
                  </a:lnTo>
                  <a:lnTo>
                    <a:pt x="765" y="544"/>
                  </a:lnTo>
                  <a:lnTo>
                    <a:pt x="765" y="544"/>
                  </a:lnTo>
                  <a:lnTo>
                    <a:pt x="765" y="544"/>
                  </a:lnTo>
                  <a:lnTo>
                    <a:pt x="765" y="544"/>
                  </a:lnTo>
                  <a:lnTo>
                    <a:pt x="765" y="544"/>
                  </a:lnTo>
                  <a:lnTo>
                    <a:pt x="765" y="544"/>
                  </a:lnTo>
                  <a:lnTo>
                    <a:pt x="765" y="544"/>
                  </a:lnTo>
                  <a:lnTo>
                    <a:pt x="765" y="544"/>
                  </a:lnTo>
                  <a:lnTo>
                    <a:pt x="765" y="542"/>
                  </a:lnTo>
                  <a:lnTo>
                    <a:pt x="767" y="542"/>
                  </a:lnTo>
                  <a:lnTo>
                    <a:pt x="770" y="540"/>
                  </a:lnTo>
                  <a:lnTo>
                    <a:pt x="770" y="540"/>
                  </a:lnTo>
                  <a:lnTo>
                    <a:pt x="772" y="540"/>
                  </a:lnTo>
                  <a:lnTo>
                    <a:pt x="772" y="540"/>
                  </a:lnTo>
                  <a:lnTo>
                    <a:pt x="772" y="540"/>
                  </a:lnTo>
                  <a:lnTo>
                    <a:pt x="770" y="540"/>
                  </a:lnTo>
                  <a:lnTo>
                    <a:pt x="772" y="537"/>
                  </a:lnTo>
                  <a:lnTo>
                    <a:pt x="772" y="537"/>
                  </a:lnTo>
                  <a:lnTo>
                    <a:pt x="770" y="540"/>
                  </a:lnTo>
                  <a:lnTo>
                    <a:pt x="770" y="540"/>
                  </a:lnTo>
                  <a:lnTo>
                    <a:pt x="767" y="540"/>
                  </a:lnTo>
                  <a:lnTo>
                    <a:pt x="767" y="537"/>
                  </a:lnTo>
                  <a:lnTo>
                    <a:pt x="767" y="537"/>
                  </a:lnTo>
                  <a:lnTo>
                    <a:pt x="770" y="537"/>
                  </a:lnTo>
                  <a:lnTo>
                    <a:pt x="770" y="537"/>
                  </a:lnTo>
                  <a:lnTo>
                    <a:pt x="772" y="535"/>
                  </a:lnTo>
                  <a:lnTo>
                    <a:pt x="772" y="535"/>
                  </a:lnTo>
                  <a:lnTo>
                    <a:pt x="772" y="535"/>
                  </a:lnTo>
                  <a:lnTo>
                    <a:pt x="774" y="535"/>
                  </a:lnTo>
                  <a:lnTo>
                    <a:pt x="774" y="535"/>
                  </a:lnTo>
                  <a:lnTo>
                    <a:pt x="774" y="537"/>
                  </a:lnTo>
                  <a:lnTo>
                    <a:pt x="774" y="537"/>
                  </a:lnTo>
                  <a:lnTo>
                    <a:pt x="774" y="537"/>
                  </a:lnTo>
                  <a:lnTo>
                    <a:pt x="774" y="537"/>
                  </a:lnTo>
                  <a:lnTo>
                    <a:pt x="774" y="537"/>
                  </a:lnTo>
                  <a:lnTo>
                    <a:pt x="786" y="535"/>
                  </a:lnTo>
                  <a:lnTo>
                    <a:pt x="786" y="533"/>
                  </a:lnTo>
                  <a:lnTo>
                    <a:pt x="788" y="530"/>
                  </a:lnTo>
                  <a:lnTo>
                    <a:pt x="791" y="530"/>
                  </a:lnTo>
                  <a:lnTo>
                    <a:pt x="791" y="530"/>
                  </a:lnTo>
                  <a:lnTo>
                    <a:pt x="791" y="530"/>
                  </a:lnTo>
                  <a:lnTo>
                    <a:pt x="793" y="528"/>
                  </a:lnTo>
                  <a:lnTo>
                    <a:pt x="793" y="528"/>
                  </a:lnTo>
                  <a:lnTo>
                    <a:pt x="796" y="528"/>
                  </a:lnTo>
                  <a:lnTo>
                    <a:pt x="798" y="528"/>
                  </a:lnTo>
                  <a:lnTo>
                    <a:pt x="798" y="528"/>
                  </a:lnTo>
                  <a:lnTo>
                    <a:pt x="800" y="528"/>
                  </a:lnTo>
                  <a:lnTo>
                    <a:pt x="800" y="525"/>
                  </a:lnTo>
                  <a:lnTo>
                    <a:pt x="800" y="525"/>
                  </a:lnTo>
                  <a:lnTo>
                    <a:pt x="800" y="523"/>
                  </a:lnTo>
                  <a:lnTo>
                    <a:pt x="800" y="521"/>
                  </a:lnTo>
                  <a:lnTo>
                    <a:pt x="800" y="521"/>
                  </a:lnTo>
                  <a:lnTo>
                    <a:pt x="800" y="521"/>
                  </a:lnTo>
                  <a:lnTo>
                    <a:pt x="800" y="521"/>
                  </a:lnTo>
                  <a:lnTo>
                    <a:pt x="803" y="518"/>
                  </a:lnTo>
                  <a:lnTo>
                    <a:pt x="803" y="518"/>
                  </a:lnTo>
                  <a:lnTo>
                    <a:pt x="803" y="518"/>
                  </a:lnTo>
                  <a:lnTo>
                    <a:pt x="800" y="518"/>
                  </a:lnTo>
                  <a:lnTo>
                    <a:pt x="800" y="516"/>
                  </a:lnTo>
                  <a:lnTo>
                    <a:pt x="803" y="516"/>
                  </a:lnTo>
                  <a:lnTo>
                    <a:pt x="798" y="511"/>
                  </a:lnTo>
                  <a:lnTo>
                    <a:pt x="796" y="509"/>
                  </a:lnTo>
                  <a:lnTo>
                    <a:pt x="796" y="507"/>
                  </a:lnTo>
                  <a:lnTo>
                    <a:pt x="793" y="507"/>
                  </a:lnTo>
                  <a:lnTo>
                    <a:pt x="791" y="504"/>
                  </a:lnTo>
                  <a:lnTo>
                    <a:pt x="791" y="504"/>
                  </a:lnTo>
                  <a:lnTo>
                    <a:pt x="800" y="495"/>
                  </a:lnTo>
                  <a:lnTo>
                    <a:pt x="800" y="495"/>
                  </a:lnTo>
                  <a:lnTo>
                    <a:pt x="800" y="492"/>
                  </a:lnTo>
                  <a:lnTo>
                    <a:pt x="800" y="492"/>
                  </a:lnTo>
                  <a:lnTo>
                    <a:pt x="800" y="490"/>
                  </a:lnTo>
                  <a:lnTo>
                    <a:pt x="798" y="490"/>
                  </a:lnTo>
                  <a:lnTo>
                    <a:pt x="796" y="485"/>
                  </a:lnTo>
                  <a:lnTo>
                    <a:pt x="791" y="485"/>
                  </a:lnTo>
                  <a:lnTo>
                    <a:pt x="788" y="481"/>
                  </a:lnTo>
                  <a:lnTo>
                    <a:pt x="784" y="481"/>
                  </a:lnTo>
                  <a:lnTo>
                    <a:pt x="781" y="481"/>
                  </a:lnTo>
                  <a:lnTo>
                    <a:pt x="779" y="483"/>
                  </a:lnTo>
                  <a:lnTo>
                    <a:pt x="779" y="483"/>
                  </a:lnTo>
                  <a:lnTo>
                    <a:pt x="772" y="481"/>
                  </a:lnTo>
                  <a:lnTo>
                    <a:pt x="772" y="478"/>
                  </a:lnTo>
                  <a:lnTo>
                    <a:pt x="772" y="478"/>
                  </a:lnTo>
                  <a:lnTo>
                    <a:pt x="772" y="478"/>
                  </a:lnTo>
                  <a:lnTo>
                    <a:pt x="772" y="478"/>
                  </a:lnTo>
                  <a:lnTo>
                    <a:pt x="774" y="476"/>
                  </a:lnTo>
                  <a:lnTo>
                    <a:pt x="772" y="476"/>
                  </a:lnTo>
                  <a:lnTo>
                    <a:pt x="772" y="476"/>
                  </a:lnTo>
                  <a:lnTo>
                    <a:pt x="774" y="473"/>
                  </a:lnTo>
                  <a:lnTo>
                    <a:pt x="774" y="473"/>
                  </a:lnTo>
                  <a:lnTo>
                    <a:pt x="774" y="473"/>
                  </a:lnTo>
                  <a:lnTo>
                    <a:pt x="774" y="473"/>
                  </a:lnTo>
                  <a:lnTo>
                    <a:pt x="772" y="471"/>
                  </a:lnTo>
                  <a:lnTo>
                    <a:pt x="772" y="471"/>
                  </a:lnTo>
                  <a:lnTo>
                    <a:pt x="772" y="473"/>
                  </a:lnTo>
                  <a:lnTo>
                    <a:pt x="772" y="473"/>
                  </a:lnTo>
                  <a:lnTo>
                    <a:pt x="770" y="473"/>
                  </a:lnTo>
                  <a:lnTo>
                    <a:pt x="767" y="466"/>
                  </a:lnTo>
                  <a:lnTo>
                    <a:pt x="765" y="466"/>
                  </a:lnTo>
                  <a:lnTo>
                    <a:pt x="762" y="466"/>
                  </a:lnTo>
                  <a:lnTo>
                    <a:pt x="760" y="466"/>
                  </a:lnTo>
                  <a:lnTo>
                    <a:pt x="758" y="464"/>
                  </a:lnTo>
                  <a:lnTo>
                    <a:pt x="751" y="459"/>
                  </a:lnTo>
                  <a:lnTo>
                    <a:pt x="748" y="459"/>
                  </a:lnTo>
                  <a:lnTo>
                    <a:pt x="736" y="457"/>
                  </a:lnTo>
                  <a:lnTo>
                    <a:pt x="732" y="462"/>
                  </a:lnTo>
                  <a:lnTo>
                    <a:pt x="732" y="462"/>
                  </a:lnTo>
                  <a:lnTo>
                    <a:pt x="732" y="462"/>
                  </a:lnTo>
                  <a:lnTo>
                    <a:pt x="734" y="464"/>
                  </a:lnTo>
                  <a:lnTo>
                    <a:pt x="734" y="464"/>
                  </a:lnTo>
                  <a:lnTo>
                    <a:pt x="732" y="464"/>
                  </a:lnTo>
                  <a:lnTo>
                    <a:pt x="732" y="464"/>
                  </a:lnTo>
                  <a:lnTo>
                    <a:pt x="732" y="466"/>
                  </a:lnTo>
                  <a:lnTo>
                    <a:pt x="734" y="466"/>
                  </a:lnTo>
                  <a:lnTo>
                    <a:pt x="734" y="469"/>
                  </a:lnTo>
                  <a:lnTo>
                    <a:pt x="734" y="469"/>
                  </a:lnTo>
                  <a:lnTo>
                    <a:pt x="734" y="471"/>
                  </a:lnTo>
                  <a:lnTo>
                    <a:pt x="734" y="471"/>
                  </a:lnTo>
                  <a:lnTo>
                    <a:pt x="734" y="473"/>
                  </a:lnTo>
                  <a:lnTo>
                    <a:pt x="734" y="473"/>
                  </a:lnTo>
                  <a:lnTo>
                    <a:pt x="734" y="476"/>
                  </a:lnTo>
                  <a:lnTo>
                    <a:pt x="736" y="476"/>
                  </a:lnTo>
                  <a:lnTo>
                    <a:pt x="736" y="476"/>
                  </a:lnTo>
                  <a:lnTo>
                    <a:pt x="736" y="476"/>
                  </a:lnTo>
                  <a:lnTo>
                    <a:pt x="739" y="478"/>
                  </a:lnTo>
                  <a:lnTo>
                    <a:pt x="739" y="478"/>
                  </a:lnTo>
                  <a:lnTo>
                    <a:pt x="739" y="478"/>
                  </a:lnTo>
                  <a:lnTo>
                    <a:pt x="739" y="478"/>
                  </a:lnTo>
                  <a:lnTo>
                    <a:pt x="739" y="481"/>
                  </a:lnTo>
                  <a:lnTo>
                    <a:pt x="739" y="481"/>
                  </a:lnTo>
                  <a:lnTo>
                    <a:pt x="739" y="481"/>
                  </a:lnTo>
                  <a:lnTo>
                    <a:pt x="739" y="481"/>
                  </a:lnTo>
                  <a:lnTo>
                    <a:pt x="739" y="481"/>
                  </a:lnTo>
                  <a:lnTo>
                    <a:pt x="734" y="481"/>
                  </a:lnTo>
                  <a:lnTo>
                    <a:pt x="734" y="481"/>
                  </a:lnTo>
                  <a:lnTo>
                    <a:pt x="734" y="481"/>
                  </a:lnTo>
                  <a:lnTo>
                    <a:pt x="734" y="481"/>
                  </a:lnTo>
                  <a:lnTo>
                    <a:pt x="734" y="483"/>
                  </a:lnTo>
                  <a:lnTo>
                    <a:pt x="732" y="483"/>
                  </a:lnTo>
                  <a:lnTo>
                    <a:pt x="732" y="483"/>
                  </a:lnTo>
                  <a:lnTo>
                    <a:pt x="732" y="485"/>
                  </a:lnTo>
                  <a:lnTo>
                    <a:pt x="732" y="485"/>
                  </a:lnTo>
                  <a:lnTo>
                    <a:pt x="732" y="488"/>
                  </a:lnTo>
                  <a:close/>
                  <a:moveTo>
                    <a:pt x="755" y="350"/>
                  </a:moveTo>
                  <a:lnTo>
                    <a:pt x="758" y="350"/>
                  </a:lnTo>
                  <a:lnTo>
                    <a:pt x="758" y="350"/>
                  </a:lnTo>
                  <a:lnTo>
                    <a:pt x="758" y="350"/>
                  </a:lnTo>
                  <a:lnTo>
                    <a:pt x="762" y="350"/>
                  </a:lnTo>
                  <a:lnTo>
                    <a:pt x="758" y="353"/>
                  </a:lnTo>
                  <a:lnTo>
                    <a:pt x="758" y="353"/>
                  </a:lnTo>
                  <a:lnTo>
                    <a:pt x="758" y="353"/>
                  </a:lnTo>
                  <a:lnTo>
                    <a:pt x="758" y="357"/>
                  </a:lnTo>
                  <a:lnTo>
                    <a:pt x="758" y="357"/>
                  </a:lnTo>
                  <a:lnTo>
                    <a:pt x="760" y="357"/>
                  </a:lnTo>
                  <a:lnTo>
                    <a:pt x="765" y="360"/>
                  </a:lnTo>
                  <a:lnTo>
                    <a:pt x="767" y="362"/>
                  </a:lnTo>
                  <a:lnTo>
                    <a:pt x="765" y="362"/>
                  </a:lnTo>
                  <a:lnTo>
                    <a:pt x="765" y="362"/>
                  </a:lnTo>
                  <a:lnTo>
                    <a:pt x="762" y="362"/>
                  </a:lnTo>
                  <a:lnTo>
                    <a:pt x="762" y="365"/>
                  </a:lnTo>
                  <a:lnTo>
                    <a:pt x="762" y="365"/>
                  </a:lnTo>
                  <a:lnTo>
                    <a:pt x="762" y="362"/>
                  </a:lnTo>
                  <a:lnTo>
                    <a:pt x="762" y="362"/>
                  </a:lnTo>
                  <a:lnTo>
                    <a:pt x="760" y="362"/>
                  </a:lnTo>
                  <a:lnTo>
                    <a:pt x="760" y="362"/>
                  </a:lnTo>
                  <a:lnTo>
                    <a:pt x="760" y="362"/>
                  </a:lnTo>
                  <a:lnTo>
                    <a:pt x="760" y="362"/>
                  </a:lnTo>
                  <a:lnTo>
                    <a:pt x="758" y="362"/>
                  </a:lnTo>
                  <a:lnTo>
                    <a:pt x="758" y="365"/>
                  </a:lnTo>
                  <a:lnTo>
                    <a:pt x="758" y="365"/>
                  </a:lnTo>
                  <a:lnTo>
                    <a:pt x="760" y="365"/>
                  </a:lnTo>
                  <a:lnTo>
                    <a:pt x="760" y="365"/>
                  </a:lnTo>
                  <a:lnTo>
                    <a:pt x="760" y="365"/>
                  </a:lnTo>
                  <a:lnTo>
                    <a:pt x="760" y="367"/>
                  </a:lnTo>
                  <a:lnTo>
                    <a:pt x="760" y="367"/>
                  </a:lnTo>
                  <a:lnTo>
                    <a:pt x="762" y="365"/>
                  </a:lnTo>
                  <a:lnTo>
                    <a:pt x="762" y="365"/>
                  </a:lnTo>
                  <a:lnTo>
                    <a:pt x="762" y="367"/>
                  </a:lnTo>
                  <a:lnTo>
                    <a:pt x="760" y="367"/>
                  </a:lnTo>
                  <a:lnTo>
                    <a:pt x="760" y="367"/>
                  </a:lnTo>
                  <a:lnTo>
                    <a:pt x="762" y="369"/>
                  </a:lnTo>
                  <a:lnTo>
                    <a:pt x="765" y="369"/>
                  </a:lnTo>
                  <a:lnTo>
                    <a:pt x="765" y="372"/>
                  </a:lnTo>
                  <a:lnTo>
                    <a:pt x="765" y="372"/>
                  </a:lnTo>
                  <a:lnTo>
                    <a:pt x="765" y="372"/>
                  </a:lnTo>
                  <a:lnTo>
                    <a:pt x="765" y="374"/>
                  </a:lnTo>
                  <a:lnTo>
                    <a:pt x="765" y="374"/>
                  </a:lnTo>
                  <a:lnTo>
                    <a:pt x="765" y="376"/>
                  </a:lnTo>
                  <a:lnTo>
                    <a:pt x="767" y="376"/>
                  </a:lnTo>
                  <a:lnTo>
                    <a:pt x="767" y="376"/>
                  </a:lnTo>
                  <a:lnTo>
                    <a:pt x="767" y="376"/>
                  </a:lnTo>
                  <a:lnTo>
                    <a:pt x="772" y="383"/>
                  </a:lnTo>
                  <a:lnTo>
                    <a:pt x="784" y="383"/>
                  </a:lnTo>
                  <a:lnTo>
                    <a:pt x="784" y="381"/>
                  </a:lnTo>
                  <a:lnTo>
                    <a:pt x="791" y="379"/>
                  </a:lnTo>
                  <a:lnTo>
                    <a:pt x="791" y="379"/>
                  </a:lnTo>
                  <a:lnTo>
                    <a:pt x="791" y="376"/>
                  </a:lnTo>
                  <a:lnTo>
                    <a:pt x="793" y="376"/>
                  </a:lnTo>
                  <a:lnTo>
                    <a:pt x="793" y="376"/>
                  </a:lnTo>
                  <a:lnTo>
                    <a:pt x="793" y="374"/>
                  </a:lnTo>
                  <a:lnTo>
                    <a:pt x="793" y="374"/>
                  </a:lnTo>
                  <a:lnTo>
                    <a:pt x="796" y="374"/>
                  </a:lnTo>
                  <a:lnTo>
                    <a:pt x="798" y="372"/>
                  </a:lnTo>
                  <a:lnTo>
                    <a:pt x="796" y="372"/>
                  </a:lnTo>
                  <a:lnTo>
                    <a:pt x="796" y="372"/>
                  </a:lnTo>
                  <a:lnTo>
                    <a:pt x="796" y="369"/>
                  </a:lnTo>
                  <a:lnTo>
                    <a:pt x="798" y="369"/>
                  </a:lnTo>
                  <a:lnTo>
                    <a:pt x="798" y="369"/>
                  </a:lnTo>
                  <a:lnTo>
                    <a:pt x="798" y="372"/>
                  </a:lnTo>
                  <a:lnTo>
                    <a:pt x="798" y="372"/>
                  </a:lnTo>
                  <a:lnTo>
                    <a:pt x="798" y="374"/>
                  </a:lnTo>
                  <a:lnTo>
                    <a:pt x="798" y="374"/>
                  </a:lnTo>
                  <a:lnTo>
                    <a:pt x="798" y="376"/>
                  </a:lnTo>
                  <a:lnTo>
                    <a:pt x="798" y="376"/>
                  </a:lnTo>
                  <a:lnTo>
                    <a:pt x="798" y="379"/>
                  </a:lnTo>
                  <a:lnTo>
                    <a:pt x="798" y="379"/>
                  </a:lnTo>
                  <a:lnTo>
                    <a:pt x="793" y="383"/>
                  </a:lnTo>
                  <a:lnTo>
                    <a:pt x="793" y="386"/>
                  </a:lnTo>
                  <a:lnTo>
                    <a:pt x="777" y="391"/>
                  </a:lnTo>
                  <a:lnTo>
                    <a:pt x="777" y="393"/>
                  </a:lnTo>
                  <a:lnTo>
                    <a:pt x="777" y="393"/>
                  </a:lnTo>
                  <a:lnTo>
                    <a:pt x="777" y="393"/>
                  </a:lnTo>
                  <a:lnTo>
                    <a:pt x="777" y="395"/>
                  </a:lnTo>
                  <a:lnTo>
                    <a:pt x="777" y="395"/>
                  </a:lnTo>
                  <a:lnTo>
                    <a:pt x="777" y="398"/>
                  </a:lnTo>
                  <a:lnTo>
                    <a:pt x="777" y="398"/>
                  </a:lnTo>
                  <a:lnTo>
                    <a:pt x="777" y="398"/>
                  </a:lnTo>
                  <a:lnTo>
                    <a:pt x="774" y="398"/>
                  </a:lnTo>
                  <a:lnTo>
                    <a:pt x="774" y="398"/>
                  </a:lnTo>
                  <a:lnTo>
                    <a:pt x="777" y="400"/>
                  </a:lnTo>
                  <a:lnTo>
                    <a:pt x="777" y="400"/>
                  </a:lnTo>
                  <a:lnTo>
                    <a:pt x="777" y="400"/>
                  </a:lnTo>
                  <a:lnTo>
                    <a:pt x="777" y="400"/>
                  </a:lnTo>
                  <a:lnTo>
                    <a:pt x="777" y="402"/>
                  </a:lnTo>
                  <a:lnTo>
                    <a:pt x="777" y="402"/>
                  </a:lnTo>
                  <a:lnTo>
                    <a:pt x="777" y="402"/>
                  </a:lnTo>
                  <a:lnTo>
                    <a:pt x="777" y="402"/>
                  </a:lnTo>
                  <a:lnTo>
                    <a:pt x="777" y="402"/>
                  </a:lnTo>
                  <a:lnTo>
                    <a:pt x="777" y="402"/>
                  </a:lnTo>
                  <a:lnTo>
                    <a:pt x="777" y="402"/>
                  </a:lnTo>
                  <a:lnTo>
                    <a:pt x="777" y="405"/>
                  </a:lnTo>
                  <a:lnTo>
                    <a:pt x="777" y="405"/>
                  </a:lnTo>
                  <a:lnTo>
                    <a:pt x="777" y="405"/>
                  </a:lnTo>
                  <a:lnTo>
                    <a:pt x="779" y="405"/>
                  </a:lnTo>
                  <a:lnTo>
                    <a:pt x="779" y="405"/>
                  </a:lnTo>
                  <a:lnTo>
                    <a:pt x="784" y="407"/>
                  </a:lnTo>
                  <a:lnTo>
                    <a:pt x="784" y="405"/>
                  </a:lnTo>
                  <a:lnTo>
                    <a:pt x="784" y="405"/>
                  </a:lnTo>
                  <a:lnTo>
                    <a:pt x="784" y="405"/>
                  </a:lnTo>
                  <a:lnTo>
                    <a:pt x="784" y="405"/>
                  </a:lnTo>
                  <a:lnTo>
                    <a:pt x="784" y="405"/>
                  </a:lnTo>
                  <a:lnTo>
                    <a:pt x="784" y="405"/>
                  </a:lnTo>
                  <a:lnTo>
                    <a:pt x="784" y="405"/>
                  </a:lnTo>
                  <a:lnTo>
                    <a:pt x="784" y="407"/>
                  </a:lnTo>
                  <a:lnTo>
                    <a:pt x="784" y="407"/>
                  </a:lnTo>
                  <a:lnTo>
                    <a:pt x="784" y="407"/>
                  </a:lnTo>
                  <a:lnTo>
                    <a:pt x="784" y="407"/>
                  </a:lnTo>
                  <a:lnTo>
                    <a:pt x="786" y="407"/>
                  </a:lnTo>
                  <a:lnTo>
                    <a:pt x="786" y="409"/>
                  </a:lnTo>
                  <a:lnTo>
                    <a:pt x="786" y="409"/>
                  </a:lnTo>
                  <a:lnTo>
                    <a:pt x="786" y="409"/>
                  </a:lnTo>
                  <a:lnTo>
                    <a:pt x="786" y="409"/>
                  </a:lnTo>
                  <a:lnTo>
                    <a:pt x="786" y="409"/>
                  </a:lnTo>
                  <a:lnTo>
                    <a:pt x="784" y="409"/>
                  </a:lnTo>
                  <a:lnTo>
                    <a:pt x="784" y="409"/>
                  </a:lnTo>
                  <a:lnTo>
                    <a:pt x="784" y="409"/>
                  </a:lnTo>
                  <a:lnTo>
                    <a:pt x="784" y="412"/>
                  </a:lnTo>
                  <a:lnTo>
                    <a:pt x="786" y="412"/>
                  </a:lnTo>
                  <a:lnTo>
                    <a:pt x="786" y="412"/>
                  </a:lnTo>
                  <a:lnTo>
                    <a:pt x="786" y="412"/>
                  </a:lnTo>
                  <a:lnTo>
                    <a:pt x="786" y="412"/>
                  </a:lnTo>
                  <a:lnTo>
                    <a:pt x="786" y="412"/>
                  </a:lnTo>
                  <a:lnTo>
                    <a:pt x="786" y="412"/>
                  </a:lnTo>
                  <a:lnTo>
                    <a:pt x="786" y="414"/>
                  </a:lnTo>
                  <a:lnTo>
                    <a:pt x="786" y="414"/>
                  </a:lnTo>
                  <a:lnTo>
                    <a:pt x="786" y="414"/>
                  </a:lnTo>
                  <a:lnTo>
                    <a:pt x="788" y="414"/>
                  </a:lnTo>
                  <a:lnTo>
                    <a:pt x="791" y="417"/>
                  </a:lnTo>
                  <a:lnTo>
                    <a:pt x="791" y="414"/>
                  </a:lnTo>
                  <a:lnTo>
                    <a:pt x="791" y="414"/>
                  </a:lnTo>
                  <a:lnTo>
                    <a:pt x="798" y="409"/>
                  </a:lnTo>
                  <a:lnTo>
                    <a:pt x="800" y="407"/>
                  </a:lnTo>
                  <a:lnTo>
                    <a:pt x="800" y="405"/>
                  </a:lnTo>
                  <a:lnTo>
                    <a:pt x="800" y="405"/>
                  </a:lnTo>
                  <a:lnTo>
                    <a:pt x="800" y="405"/>
                  </a:lnTo>
                  <a:lnTo>
                    <a:pt x="798" y="405"/>
                  </a:lnTo>
                  <a:lnTo>
                    <a:pt x="798" y="405"/>
                  </a:lnTo>
                  <a:lnTo>
                    <a:pt x="798" y="405"/>
                  </a:lnTo>
                  <a:lnTo>
                    <a:pt x="798" y="405"/>
                  </a:lnTo>
                  <a:lnTo>
                    <a:pt x="798" y="405"/>
                  </a:lnTo>
                  <a:lnTo>
                    <a:pt x="798" y="405"/>
                  </a:lnTo>
                  <a:lnTo>
                    <a:pt x="798" y="402"/>
                  </a:lnTo>
                  <a:lnTo>
                    <a:pt x="798" y="402"/>
                  </a:lnTo>
                  <a:lnTo>
                    <a:pt x="798" y="402"/>
                  </a:lnTo>
                  <a:lnTo>
                    <a:pt x="798" y="400"/>
                  </a:lnTo>
                  <a:lnTo>
                    <a:pt x="805" y="402"/>
                  </a:lnTo>
                  <a:lnTo>
                    <a:pt x="810" y="402"/>
                  </a:lnTo>
                  <a:lnTo>
                    <a:pt x="810" y="402"/>
                  </a:lnTo>
                  <a:lnTo>
                    <a:pt x="810" y="402"/>
                  </a:lnTo>
                  <a:lnTo>
                    <a:pt x="807" y="405"/>
                  </a:lnTo>
                  <a:lnTo>
                    <a:pt x="805" y="407"/>
                  </a:lnTo>
                  <a:lnTo>
                    <a:pt x="805" y="409"/>
                  </a:lnTo>
                  <a:lnTo>
                    <a:pt x="805" y="409"/>
                  </a:lnTo>
                  <a:lnTo>
                    <a:pt x="805" y="412"/>
                  </a:lnTo>
                  <a:lnTo>
                    <a:pt x="805" y="412"/>
                  </a:lnTo>
                  <a:lnTo>
                    <a:pt x="805" y="414"/>
                  </a:lnTo>
                  <a:lnTo>
                    <a:pt x="805" y="414"/>
                  </a:lnTo>
                  <a:lnTo>
                    <a:pt x="805" y="414"/>
                  </a:lnTo>
                  <a:lnTo>
                    <a:pt x="805" y="414"/>
                  </a:lnTo>
                  <a:lnTo>
                    <a:pt x="807" y="414"/>
                  </a:lnTo>
                  <a:lnTo>
                    <a:pt x="810" y="414"/>
                  </a:lnTo>
                  <a:lnTo>
                    <a:pt x="812" y="412"/>
                  </a:lnTo>
                  <a:lnTo>
                    <a:pt x="812" y="409"/>
                  </a:lnTo>
                  <a:lnTo>
                    <a:pt x="815" y="409"/>
                  </a:lnTo>
                  <a:lnTo>
                    <a:pt x="815" y="409"/>
                  </a:lnTo>
                  <a:lnTo>
                    <a:pt x="815" y="407"/>
                  </a:lnTo>
                  <a:lnTo>
                    <a:pt x="812" y="407"/>
                  </a:lnTo>
                  <a:lnTo>
                    <a:pt x="812" y="407"/>
                  </a:lnTo>
                  <a:lnTo>
                    <a:pt x="812" y="407"/>
                  </a:lnTo>
                  <a:lnTo>
                    <a:pt x="812" y="407"/>
                  </a:lnTo>
                  <a:lnTo>
                    <a:pt x="812" y="407"/>
                  </a:lnTo>
                  <a:lnTo>
                    <a:pt x="812" y="405"/>
                  </a:lnTo>
                  <a:lnTo>
                    <a:pt x="812" y="405"/>
                  </a:lnTo>
                  <a:lnTo>
                    <a:pt x="815" y="405"/>
                  </a:lnTo>
                  <a:lnTo>
                    <a:pt x="815" y="405"/>
                  </a:lnTo>
                  <a:lnTo>
                    <a:pt x="815" y="405"/>
                  </a:lnTo>
                  <a:lnTo>
                    <a:pt x="815" y="405"/>
                  </a:lnTo>
                  <a:lnTo>
                    <a:pt x="817" y="405"/>
                  </a:lnTo>
                  <a:lnTo>
                    <a:pt x="817" y="402"/>
                  </a:lnTo>
                  <a:lnTo>
                    <a:pt x="817" y="402"/>
                  </a:lnTo>
                  <a:lnTo>
                    <a:pt x="817" y="400"/>
                  </a:lnTo>
                  <a:lnTo>
                    <a:pt x="817" y="400"/>
                  </a:lnTo>
                  <a:lnTo>
                    <a:pt x="817" y="400"/>
                  </a:lnTo>
                  <a:lnTo>
                    <a:pt x="817" y="398"/>
                  </a:lnTo>
                  <a:lnTo>
                    <a:pt x="817" y="398"/>
                  </a:lnTo>
                  <a:lnTo>
                    <a:pt x="819" y="398"/>
                  </a:lnTo>
                  <a:lnTo>
                    <a:pt x="819" y="398"/>
                  </a:lnTo>
                  <a:lnTo>
                    <a:pt x="819" y="398"/>
                  </a:lnTo>
                  <a:lnTo>
                    <a:pt x="819" y="398"/>
                  </a:lnTo>
                  <a:lnTo>
                    <a:pt x="819" y="400"/>
                  </a:lnTo>
                  <a:lnTo>
                    <a:pt x="819" y="400"/>
                  </a:lnTo>
                  <a:lnTo>
                    <a:pt x="819" y="402"/>
                  </a:lnTo>
                  <a:lnTo>
                    <a:pt x="817" y="405"/>
                  </a:lnTo>
                  <a:lnTo>
                    <a:pt x="817" y="407"/>
                  </a:lnTo>
                  <a:lnTo>
                    <a:pt x="822" y="405"/>
                  </a:lnTo>
                  <a:lnTo>
                    <a:pt x="824" y="402"/>
                  </a:lnTo>
                  <a:lnTo>
                    <a:pt x="824" y="400"/>
                  </a:lnTo>
                  <a:lnTo>
                    <a:pt x="822" y="398"/>
                  </a:lnTo>
                  <a:lnTo>
                    <a:pt x="822" y="398"/>
                  </a:lnTo>
                  <a:lnTo>
                    <a:pt x="822" y="395"/>
                  </a:lnTo>
                  <a:lnTo>
                    <a:pt x="822" y="395"/>
                  </a:lnTo>
                  <a:lnTo>
                    <a:pt x="822" y="395"/>
                  </a:lnTo>
                  <a:lnTo>
                    <a:pt x="822" y="395"/>
                  </a:lnTo>
                  <a:lnTo>
                    <a:pt x="822" y="393"/>
                  </a:lnTo>
                  <a:lnTo>
                    <a:pt x="822" y="393"/>
                  </a:lnTo>
                  <a:lnTo>
                    <a:pt x="822" y="393"/>
                  </a:lnTo>
                  <a:lnTo>
                    <a:pt x="822" y="395"/>
                  </a:lnTo>
                  <a:lnTo>
                    <a:pt x="824" y="398"/>
                  </a:lnTo>
                  <a:lnTo>
                    <a:pt x="824" y="400"/>
                  </a:lnTo>
                  <a:lnTo>
                    <a:pt x="826" y="400"/>
                  </a:lnTo>
                  <a:lnTo>
                    <a:pt x="831" y="395"/>
                  </a:lnTo>
                  <a:lnTo>
                    <a:pt x="836" y="395"/>
                  </a:lnTo>
                  <a:lnTo>
                    <a:pt x="836" y="395"/>
                  </a:lnTo>
                  <a:lnTo>
                    <a:pt x="836" y="398"/>
                  </a:lnTo>
                  <a:lnTo>
                    <a:pt x="836" y="398"/>
                  </a:lnTo>
                  <a:lnTo>
                    <a:pt x="836" y="398"/>
                  </a:lnTo>
                  <a:lnTo>
                    <a:pt x="833" y="398"/>
                  </a:lnTo>
                  <a:lnTo>
                    <a:pt x="833" y="398"/>
                  </a:lnTo>
                  <a:lnTo>
                    <a:pt x="833" y="400"/>
                  </a:lnTo>
                  <a:lnTo>
                    <a:pt x="831" y="400"/>
                  </a:lnTo>
                  <a:lnTo>
                    <a:pt x="831" y="402"/>
                  </a:lnTo>
                  <a:lnTo>
                    <a:pt x="831" y="402"/>
                  </a:lnTo>
                  <a:lnTo>
                    <a:pt x="833" y="402"/>
                  </a:lnTo>
                  <a:lnTo>
                    <a:pt x="836" y="402"/>
                  </a:lnTo>
                  <a:lnTo>
                    <a:pt x="838" y="405"/>
                  </a:lnTo>
                  <a:lnTo>
                    <a:pt x="841" y="402"/>
                  </a:lnTo>
                  <a:lnTo>
                    <a:pt x="845" y="405"/>
                  </a:lnTo>
                  <a:lnTo>
                    <a:pt x="845" y="402"/>
                  </a:lnTo>
                  <a:lnTo>
                    <a:pt x="845" y="402"/>
                  </a:lnTo>
                  <a:lnTo>
                    <a:pt x="850" y="400"/>
                  </a:lnTo>
                  <a:lnTo>
                    <a:pt x="852" y="400"/>
                  </a:lnTo>
                  <a:lnTo>
                    <a:pt x="855" y="398"/>
                  </a:lnTo>
                  <a:lnTo>
                    <a:pt x="857" y="398"/>
                  </a:lnTo>
                  <a:lnTo>
                    <a:pt x="857" y="398"/>
                  </a:lnTo>
                  <a:lnTo>
                    <a:pt x="857" y="400"/>
                  </a:lnTo>
                  <a:lnTo>
                    <a:pt x="857" y="400"/>
                  </a:lnTo>
                  <a:lnTo>
                    <a:pt x="857" y="400"/>
                  </a:lnTo>
                  <a:lnTo>
                    <a:pt x="857" y="400"/>
                  </a:lnTo>
                  <a:lnTo>
                    <a:pt x="857" y="400"/>
                  </a:lnTo>
                  <a:lnTo>
                    <a:pt x="857" y="400"/>
                  </a:lnTo>
                  <a:lnTo>
                    <a:pt x="857" y="400"/>
                  </a:lnTo>
                  <a:lnTo>
                    <a:pt x="857" y="400"/>
                  </a:lnTo>
                  <a:lnTo>
                    <a:pt x="857" y="400"/>
                  </a:lnTo>
                  <a:lnTo>
                    <a:pt x="857" y="402"/>
                  </a:lnTo>
                  <a:lnTo>
                    <a:pt x="850" y="405"/>
                  </a:lnTo>
                  <a:lnTo>
                    <a:pt x="848" y="405"/>
                  </a:lnTo>
                  <a:lnTo>
                    <a:pt x="845" y="407"/>
                  </a:lnTo>
                  <a:lnTo>
                    <a:pt x="845" y="407"/>
                  </a:lnTo>
                  <a:lnTo>
                    <a:pt x="845" y="407"/>
                  </a:lnTo>
                  <a:lnTo>
                    <a:pt x="843" y="407"/>
                  </a:lnTo>
                  <a:lnTo>
                    <a:pt x="841" y="407"/>
                  </a:lnTo>
                  <a:lnTo>
                    <a:pt x="841" y="407"/>
                  </a:lnTo>
                  <a:lnTo>
                    <a:pt x="841" y="407"/>
                  </a:lnTo>
                  <a:lnTo>
                    <a:pt x="841" y="407"/>
                  </a:lnTo>
                  <a:lnTo>
                    <a:pt x="838" y="407"/>
                  </a:lnTo>
                  <a:lnTo>
                    <a:pt x="838" y="407"/>
                  </a:lnTo>
                  <a:lnTo>
                    <a:pt x="838" y="407"/>
                  </a:lnTo>
                  <a:lnTo>
                    <a:pt x="841" y="407"/>
                  </a:lnTo>
                  <a:lnTo>
                    <a:pt x="841" y="407"/>
                  </a:lnTo>
                  <a:lnTo>
                    <a:pt x="841" y="407"/>
                  </a:lnTo>
                  <a:lnTo>
                    <a:pt x="833" y="407"/>
                  </a:lnTo>
                  <a:lnTo>
                    <a:pt x="831" y="409"/>
                  </a:lnTo>
                  <a:lnTo>
                    <a:pt x="831" y="412"/>
                  </a:lnTo>
                  <a:lnTo>
                    <a:pt x="831" y="412"/>
                  </a:lnTo>
                  <a:lnTo>
                    <a:pt x="831" y="412"/>
                  </a:lnTo>
                  <a:lnTo>
                    <a:pt x="831" y="414"/>
                  </a:lnTo>
                  <a:lnTo>
                    <a:pt x="843" y="417"/>
                  </a:lnTo>
                  <a:lnTo>
                    <a:pt x="845" y="414"/>
                  </a:lnTo>
                  <a:lnTo>
                    <a:pt x="848" y="414"/>
                  </a:lnTo>
                  <a:lnTo>
                    <a:pt x="855" y="412"/>
                  </a:lnTo>
                  <a:lnTo>
                    <a:pt x="859" y="409"/>
                  </a:lnTo>
                  <a:lnTo>
                    <a:pt x="864" y="409"/>
                  </a:lnTo>
                  <a:lnTo>
                    <a:pt x="871" y="407"/>
                  </a:lnTo>
                  <a:lnTo>
                    <a:pt x="871" y="409"/>
                  </a:lnTo>
                  <a:lnTo>
                    <a:pt x="871" y="409"/>
                  </a:lnTo>
                  <a:lnTo>
                    <a:pt x="871" y="409"/>
                  </a:lnTo>
                  <a:lnTo>
                    <a:pt x="869" y="412"/>
                  </a:lnTo>
                  <a:lnTo>
                    <a:pt x="867" y="412"/>
                  </a:lnTo>
                  <a:lnTo>
                    <a:pt x="857" y="414"/>
                  </a:lnTo>
                  <a:lnTo>
                    <a:pt x="855" y="417"/>
                  </a:lnTo>
                  <a:lnTo>
                    <a:pt x="852" y="417"/>
                  </a:lnTo>
                  <a:lnTo>
                    <a:pt x="845" y="419"/>
                  </a:lnTo>
                  <a:lnTo>
                    <a:pt x="838" y="421"/>
                  </a:lnTo>
                  <a:lnTo>
                    <a:pt x="836" y="419"/>
                  </a:lnTo>
                  <a:lnTo>
                    <a:pt x="831" y="421"/>
                  </a:lnTo>
                  <a:lnTo>
                    <a:pt x="831" y="421"/>
                  </a:lnTo>
                  <a:lnTo>
                    <a:pt x="831" y="421"/>
                  </a:lnTo>
                  <a:lnTo>
                    <a:pt x="829" y="424"/>
                  </a:lnTo>
                  <a:lnTo>
                    <a:pt x="826" y="421"/>
                  </a:lnTo>
                  <a:lnTo>
                    <a:pt x="824" y="421"/>
                  </a:lnTo>
                  <a:lnTo>
                    <a:pt x="822" y="421"/>
                  </a:lnTo>
                  <a:lnTo>
                    <a:pt x="822" y="421"/>
                  </a:lnTo>
                  <a:lnTo>
                    <a:pt x="819" y="421"/>
                  </a:lnTo>
                  <a:lnTo>
                    <a:pt x="819" y="424"/>
                  </a:lnTo>
                  <a:lnTo>
                    <a:pt x="819" y="424"/>
                  </a:lnTo>
                  <a:lnTo>
                    <a:pt x="819" y="426"/>
                  </a:lnTo>
                  <a:lnTo>
                    <a:pt x="817" y="428"/>
                  </a:lnTo>
                  <a:lnTo>
                    <a:pt x="817" y="431"/>
                  </a:lnTo>
                  <a:lnTo>
                    <a:pt x="817" y="431"/>
                  </a:lnTo>
                  <a:lnTo>
                    <a:pt x="817" y="431"/>
                  </a:lnTo>
                  <a:lnTo>
                    <a:pt x="817" y="431"/>
                  </a:lnTo>
                  <a:lnTo>
                    <a:pt x="815" y="431"/>
                  </a:lnTo>
                  <a:lnTo>
                    <a:pt x="815" y="433"/>
                  </a:lnTo>
                  <a:lnTo>
                    <a:pt x="812" y="433"/>
                  </a:lnTo>
                  <a:lnTo>
                    <a:pt x="810" y="436"/>
                  </a:lnTo>
                  <a:lnTo>
                    <a:pt x="807" y="436"/>
                  </a:lnTo>
                  <a:lnTo>
                    <a:pt x="805" y="438"/>
                  </a:lnTo>
                  <a:lnTo>
                    <a:pt x="805" y="440"/>
                  </a:lnTo>
                  <a:lnTo>
                    <a:pt x="810" y="445"/>
                  </a:lnTo>
                  <a:lnTo>
                    <a:pt x="812" y="445"/>
                  </a:lnTo>
                  <a:lnTo>
                    <a:pt x="812" y="447"/>
                  </a:lnTo>
                  <a:lnTo>
                    <a:pt x="812" y="447"/>
                  </a:lnTo>
                  <a:lnTo>
                    <a:pt x="815" y="450"/>
                  </a:lnTo>
                  <a:lnTo>
                    <a:pt x="815" y="452"/>
                  </a:lnTo>
                  <a:lnTo>
                    <a:pt x="817" y="452"/>
                  </a:lnTo>
                  <a:lnTo>
                    <a:pt x="819" y="450"/>
                  </a:lnTo>
                  <a:lnTo>
                    <a:pt x="824" y="452"/>
                  </a:lnTo>
                  <a:lnTo>
                    <a:pt x="824" y="452"/>
                  </a:lnTo>
                  <a:lnTo>
                    <a:pt x="829" y="454"/>
                  </a:lnTo>
                  <a:lnTo>
                    <a:pt x="831" y="454"/>
                  </a:lnTo>
                  <a:lnTo>
                    <a:pt x="831" y="457"/>
                  </a:lnTo>
                  <a:lnTo>
                    <a:pt x="831" y="457"/>
                  </a:lnTo>
                  <a:lnTo>
                    <a:pt x="831" y="457"/>
                  </a:lnTo>
                  <a:lnTo>
                    <a:pt x="831" y="457"/>
                  </a:lnTo>
                  <a:lnTo>
                    <a:pt x="829" y="459"/>
                  </a:lnTo>
                  <a:lnTo>
                    <a:pt x="819" y="454"/>
                  </a:lnTo>
                  <a:lnTo>
                    <a:pt x="817" y="454"/>
                  </a:lnTo>
                  <a:lnTo>
                    <a:pt x="817" y="457"/>
                  </a:lnTo>
                  <a:lnTo>
                    <a:pt x="817" y="457"/>
                  </a:lnTo>
                  <a:lnTo>
                    <a:pt x="819" y="462"/>
                  </a:lnTo>
                  <a:lnTo>
                    <a:pt x="822" y="462"/>
                  </a:lnTo>
                  <a:lnTo>
                    <a:pt x="822" y="464"/>
                  </a:lnTo>
                  <a:lnTo>
                    <a:pt x="822" y="464"/>
                  </a:lnTo>
                  <a:lnTo>
                    <a:pt x="822" y="464"/>
                  </a:lnTo>
                  <a:lnTo>
                    <a:pt x="824" y="464"/>
                  </a:lnTo>
                  <a:lnTo>
                    <a:pt x="826" y="464"/>
                  </a:lnTo>
                  <a:lnTo>
                    <a:pt x="824" y="464"/>
                  </a:lnTo>
                  <a:lnTo>
                    <a:pt x="824" y="466"/>
                  </a:lnTo>
                  <a:lnTo>
                    <a:pt x="824" y="466"/>
                  </a:lnTo>
                  <a:lnTo>
                    <a:pt x="824" y="466"/>
                  </a:lnTo>
                  <a:lnTo>
                    <a:pt x="826" y="469"/>
                  </a:lnTo>
                  <a:lnTo>
                    <a:pt x="826" y="471"/>
                  </a:lnTo>
                  <a:lnTo>
                    <a:pt x="829" y="471"/>
                  </a:lnTo>
                  <a:lnTo>
                    <a:pt x="833" y="469"/>
                  </a:lnTo>
                  <a:lnTo>
                    <a:pt x="833" y="469"/>
                  </a:lnTo>
                  <a:lnTo>
                    <a:pt x="833" y="469"/>
                  </a:lnTo>
                  <a:lnTo>
                    <a:pt x="833" y="469"/>
                  </a:lnTo>
                  <a:lnTo>
                    <a:pt x="833" y="469"/>
                  </a:lnTo>
                  <a:lnTo>
                    <a:pt x="833" y="469"/>
                  </a:lnTo>
                  <a:lnTo>
                    <a:pt x="833" y="466"/>
                  </a:lnTo>
                  <a:lnTo>
                    <a:pt x="836" y="466"/>
                  </a:lnTo>
                  <a:lnTo>
                    <a:pt x="836" y="466"/>
                  </a:lnTo>
                  <a:lnTo>
                    <a:pt x="838" y="466"/>
                  </a:lnTo>
                  <a:lnTo>
                    <a:pt x="838" y="469"/>
                  </a:lnTo>
                  <a:lnTo>
                    <a:pt x="857" y="471"/>
                  </a:lnTo>
                  <a:lnTo>
                    <a:pt x="857" y="471"/>
                  </a:lnTo>
                  <a:lnTo>
                    <a:pt x="857" y="471"/>
                  </a:lnTo>
                  <a:lnTo>
                    <a:pt x="859" y="471"/>
                  </a:lnTo>
                  <a:lnTo>
                    <a:pt x="859" y="473"/>
                  </a:lnTo>
                  <a:lnTo>
                    <a:pt x="857" y="473"/>
                  </a:lnTo>
                  <a:lnTo>
                    <a:pt x="857" y="473"/>
                  </a:lnTo>
                  <a:lnTo>
                    <a:pt x="855" y="471"/>
                  </a:lnTo>
                  <a:lnTo>
                    <a:pt x="843" y="476"/>
                  </a:lnTo>
                  <a:lnTo>
                    <a:pt x="843" y="476"/>
                  </a:lnTo>
                  <a:lnTo>
                    <a:pt x="843" y="476"/>
                  </a:lnTo>
                  <a:lnTo>
                    <a:pt x="841" y="476"/>
                  </a:lnTo>
                  <a:lnTo>
                    <a:pt x="843" y="476"/>
                  </a:lnTo>
                  <a:lnTo>
                    <a:pt x="843" y="478"/>
                  </a:lnTo>
                  <a:lnTo>
                    <a:pt x="843" y="478"/>
                  </a:lnTo>
                  <a:lnTo>
                    <a:pt x="841" y="478"/>
                  </a:lnTo>
                  <a:lnTo>
                    <a:pt x="841" y="478"/>
                  </a:lnTo>
                  <a:lnTo>
                    <a:pt x="836" y="478"/>
                  </a:lnTo>
                  <a:lnTo>
                    <a:pt x="836" y="478"/>
                  </a:lnTo>
                  <a:lnTo>
                    <a:pt x="836" y="478"/>
                  </a:lnTo>
                  <a:lnTo>
                    <a:pt x="836" y="478"/>
                  </a:lnTo>
                  <a:lnTo>
                    <a:pt x="833" y="478"/>
                  </a:lnTo>
                  <a:lnTo>
                    <a:pt x="833" y="481"/>
                  </a:lnTo>
                  <a:lnTo>
                    <a:pt x="836" y="483"/>
                  </a:lnTo>
                  <a:lnTo>
                    <a:pt x="838" y="485"/>
                  </a:lnTo>
                  <a:lnTo>
                    <a:pt x="838" y="488"/>
                  </a:lnTo>
                  <a:lnTo>
                    <a:pt x="841" y="490"/>
                  </a:lnTo>
                  <a:lnTo>
                    <a:pt x="843" y="490"/>
                  </a:lnTo>
                  <a:lnTo>
                    <a:pt x="843" y="490"/>
                  </a:lnTo>
                  <a:lnTo>
                    <a:pt x="843" y="490"/>
                  </a:lnTo>
                  <a:lnTo>
                    <a:pt x="843" y="492"/>
                  </a:lnTo>
                  <a:lnTo>
                    <a:pt x="845" y="492"/>
                  </a:lnTo>
                  <a:lnTo>
                    <a:pt x="848" y="495"/>
                  </a:lnTo>
                  <a:lnTo>
                    <a:pt x="850" y="492"/>
                  </a:lnTo>
                  <a:lnTo>
                    <a:pt x="850" y="492"/>
                  </a:lnTo>
                  <a:lnTo>
                    <a:pt x="852" y="492"/>
                  </a:lnTo>
                  <a:lnTo>
                    <a:pt x="850" y="492"/>
                  </a:lnTo>
                  <a:lnTo>
                    <a:pt x="850" y="495"/>
                  </a:lnTo>
                  <a:lnTo>
                    <a:pt x="850" y="495"/>
                  </a:lnTo>
                  <a:lnTo>
                    <a:pt x="850" y="495"/>
                  </a:lnTo>
                  <a:lnTo>
                    <a:pt x="852" y="495"/>
                  </a:lnTo>
                  <a:lnTo>
                    <a:pt x="852" y="497"/>
                  </a:lnTo>
                  <a:lnTo>
                    <a:pt x="852" y="497"/>
                  </a:lnTo>
                  <a:lnTo>
                    <a:pt x="855" y="499"/>
                  </a:lnTo>
                  <a:lnTo>
                    <a:pt x="855" y="502"/>
                  </a:lnTo>
                  <a:lnTo>
                    <a:pt x="855" y="502"/>
                  </a:lnTo>
                  <a:lnTo>
                    <a:pt x="857" y="502"/>
                  </a:lnTo>
                  <a:lnTo>
                    <a:pt x="857" y="499"/>
                  </a:lnTo>
                  <a:lnTo>
                    <a:pt x="857" y="499"/>
                  </a:lnTo>
                  <a:lnTo>
                    <a:pt x="859" y="497"/>
                  </a:lnTo>
                  <a:lnTo>
                    <a:pt x="859" y="499"/>
                  </a:lnTo>
                  <a:lnTo>
                    <a:pt x="859" y="499"/>
                  </a:lnTo>
                  <a:lnTo>
                    <a:pt x="864" y="502"/>
                  </a:lnTo>
                  <a:lnTo>
                    <a:pt x="871" y="502"/>
                  </a:lnTo>
                  <a:lnTo>
                    <a:pt x="878" y="504"/>
                  </a:lnTo>
                  <a:lnTo>
                    <a:pt x="883" y="502"/>
                  </a:lnTo>
                  <a:lnTo>
                    <a:pt x="888" y="502"/>
                  </a:lnTo>
                  <a:lnTo>
                    <a:pt x="888" y="502"/>
                  </a:lnTo>
                  <a:lnTo>
                    <a:pt x="890" y="502"/>
                  </a:lnTo>
                  <a:lnTo>
                    <a:pt x="890" y="499"/>
                  </a:lnTo>
                  <a:lnTo>
                    <a:pt x="888" y="497"/>
                  </a:lnTo>
                  <a:lnTo>
                    <a:pt x="888" y="497"/>
                  </a:lnTo>
                  <a:lnTo>
                    <a:pt x="888" y="495"/>
                  </a:lnTo>
                  <a:lnTo>
                    <a:pt x="885" y="495"/>
                  </a:lnTo>
                  <a:lnTo>
                    <a:pt x="885" y="492"/>
                  </a:lnTo>
                  <a:lnTo>
                    <a:pt x="885" y="492"/>
                  </a:lnTo>
                  <a:lnTo>
                    <a:pt x="888" y="492"/>
                  </a:lnTo>
                  <a:lnTo>
                    <a:pt x="885" y="490"/>
                  </a:lnTo>
                  <a:lnTo>
                    <a:pt x="881" y="490"/>
                  </a:lnTo>
                  <a:lnTo>
                    <a:pt x="878" y="490"/>
                  </a:lnTo>
                  <a:lnTo>
                    <a:pt x="878" y="488"/>
                  </a:lnTo>
                  <a:lnTo>
                    <a:pt x="878" y="488"/>
                  </a:lnTo>
                  <a:lnTo>
                    <a:pt x="883" y="488"/>
                  </a:lnTo>
                  <a:lnTo>
                    <a:pt x="885" y="488"/>
                  </a:lnTo>
                  <a:lnTo>
                    <a:pt x="890" y="488"/>
                  </a:lnTo>
                  <a:lnTo>
                    <a:pt x="893" y="488"/>
                  </a:lnTo>
                  <a:lnTo>
                    <a:pt x="895" y="492"/>
                  </a:lnTo>
                  <a:lnTo>
                    <a:pt x="895" y="492"/>
                  </a:lnTo>
                  <a:lnTo>
                    <a:pt x="895" y="495"/>
                  </a:lnTo>
                  <a:lnTo>
                    <a:pt x="895" y="495"/>
                  </a:lnTo>
                  <a:lnTo>
                    <a:pt x="900" y="495"/>
                  </a:lnTo>
                  <a:lnTo>
                    <a:pt x="900" y="495"/>
                  </a:lnTo>
                  <a:lnTo>
                    <a:pt x="900" y="495"/>
                  </a:lnTo>
                  <a:lnTo>
                    <a:pt x="900" y="495"/>
                  </a:lnTo>
                  <a:lnTo>
                    <a:pt x="902" y="497"/>
                  </a:lnTo>
                  <a:lnTo>
                    <a:pt x="902" y="497"/>
                  </a:lnTo>
                  <a:lnTo>
                    <a:pt x="902" y="499"/>
                  </a:lnTo>
                  <a:lnTo>
                    <a:pt x="902" y="499"/>
                  </a:lnTo>
                  <a:lnTo>
                    <a:pt x="902" y="499"/>
                  </a:lnTo>
                  <a:lnTo>
                    <a:pt x="902" y="499"/>
                  </a:lnTo>
                  <a:lnTo>
                    <a:pt x="904" y="499"/>
                  </a:lnTo>
                  <a:lnTo>
                    <a:pt x="904" y="499"/>
                  </a:lnTo>
                  <a:lnTo>
                    <a:pt x="904" y="499"/>
                  </a:lnTo>
                  <a:lnTo>
                    <a:pt x="904" y="497"/>
                  </a:lnTo>
                  <a:lnTo>
                    <a:pt x="902" y="495"/>
                  </a:lnTo>
                  <a:lnTo>
                    <a:pt x="902" y="492"/>
                  </a:lnTo>
                  <a:lnTo>
                    <a:pt x="902" y="490"/>
                  </a:lnTo>
                  <a:lnTo>
                    <a:pt x="900" y="490"/>
                  </a:lnTo>
                  <a:lnTo>
                    <a:pt x="895" y="481"/>
                  </a:lnTo>
                  <a:lnTo>
                    <a:pt x="890" y="476"/>
                  </a:lnTo>
                  <a:lnTo>
                    <a:pt x="890" y="476"/>
                  </a:lnTo>
                  <a:lnTo>
                    <a:pt x="890" y="473"/>
                  </a:lnTo>
                  <a:lnTo>
                    <a:pt x="890" y="476"/>
                  </a:lnTo>
                  <a:lnTo>
                    <a:pt x="890" y="473"/>
                  </a:lnTo>
                  <a:lnTo>
                    <a:pt x="890" y="473"/>
                  </a:lnTo>
                  <a:lnTo>
                    <a:pt x="890" y="473"/>
                  </a:lnTo>
                  <a:lnTo>
                    <a:pt x="890" y="473"/>
                  </a:lnTo>
                  <a:lnTo>
                    <a:pt x="890" y="473"/>
                  </a:lnTo>
                  <a:lnTo>
                    <a:pt x="888" y="471"/>
                  </a:lnTo>
                  <a:lnTo>
                    <a:pt x="888" y="471"/>
                  </a:lnTo>
                  <a:lnTo>
                    <a:pt x="888" y="469"/>
                  </a:lnTo>
                  <a:lnTo>
                    <a:pt x="888" y="469"/>
                  </a:lnTo>
                  <a:lnTo>
                    <a:pt x="888" y="469"/>
                  </a:lnTo>
                  <a:lnTo>
                    <a:pt x="888" y="466"/>
                  </a:lnTo>
                  <a:lnTo>
                    <a:pt x="888" y="466"/>
                  </a:lnTo>
                  <a:lnTo>
                    <a:pt x="885" y="464"/>
                  </a:lnTo>
                  <a:lnTo>
                    <a:pt x="888" y="462"/>
                  </a:lnTo>
                  <a:lnTo>
                    <a:pt x="888" y="462"/>
                  </a:lnTo>
                  <a:lnTo>
                    <a:pt x="888" y="462"/>
                  </a:lnTo>
                  <a:lnTo>
                    <a:pt x="888" y="462"/>
                  </a:lnTo>
                  <a:lnTo>
                    <a:pt x="888" y="462"/>
                  </a:lnTo>
                  <a:lnTo>
                    <a:pt x="888" y="464"/>
                  </a:lnTo>
                  <a:lnTo>
                    <a:pt x="890" y="466"/>
                  </a:lnTo>
                  <a:lnTo>
                    <a:pt x="893" y="466"/>
                  </a:lnTo>
                  <a:lnTo>
                    <a:pt x="893" y="469"/>
                  </a:lnTo>
                  <a:lnTo>
                    <a:pt x="893" y="471"/>
                  </a:lnTo>
                  <a:lnTo>
                    <a:pt x="893" y="471"/>
                  </a:lnTo>
                  <a:lnTo>
                    <a:pt x="897" y="476"/>
                  </a:lnTo>
                  <a:lnTo>
                    <a:pt x="897" y="476"/>
                  </a:lnTo>
                  <a:lnTo>
                    <a:pt x="897" y="476"/>
                  </a:lnTo>
                  <a:lnTo>
                    <a:pt x="900" y="478"/>
                  </a:lnTo>
                  <a:lnTo>
                    <a:pt x="900" y="478"/>
                  </a:lnTo>
                  <a:lnTo>
                    <a:pt x="900" y="481"/>
                  </a:lnTo>
                  <a:lnTo>
                    <a:pt x="902" y="481"/>
                  </a:lnTo>
                  <a:lnTo>
                    <a:pt x="904" y="483"/>
                  </a:lnTo>
                  <a:lnTo>
                    <a:pt x="904" y="483"/>
                  </a:lnTo>
                  <a:lnTo>
                    <a:pt x="904" y="485"/>
                  </a:lnTo>
                  <a:lnTo>
                    <a:pt x="904" y="485"/>
                  </a:lnTo>
                  <a:lnTo>
                    <a:pt x="904" y="485"/>
                  </a:lnTo>
                  <a:lnTo>
                    <a:pt x="907" y="488"/>
                  </a:lnTo>
                  <a:lnTo>
                    <a:pt x="907" y="490"/>
                  </a:lnTo>
                  <a:lnTo>
                    <a:pt x="912" y="497"/>
                  </a:lnTo>
                  <a:lnTo>
                    <a:pt x="914" y="497"/>
                  </a:lnTo>
                  <a:lnTo>
                    <a:pt x="916" y="497"/>
                  </a:lnTo>
                  <a:lnTo>
                    <a:pt x="919" y="497"/>
                  </a:lnTo>
                  <a:lnTo>
                    <a:pt x="919" y="495"/>
                  </a:lnTo>
                  <a:lnTo>
                    <a:pt x="919" y="492"/>
                  </a:lnTo>
                  <a:lnTo>
                    <a:pt x="919" y="490"/>
                  </a:lnTo>
                  <a:lnTo>
                    <a:pt x="919" y="488"/>
                  </a:lnTo>
                  <a:lnTo>
                    <a:pt x="919" y="488"/>
                  </a:lnTo>
                  <a:lnTo>
                    <a:pt x="919" y="488"/>
                  </a:lnTo>
                  <a:lnTo>
                    <a:pt x="919" y="485"/>
                  </a:lnTo>
                  <a:lnTo>
                    <a:pt x="919" y="485"/>
                  </a:lnTo>
                  <a:lnTo>
                    <a:pt x="916" y="483"/>
                  </a:lnTo>
                  <a:lnTo>
                    <a:pt x="916" y="483"/>
                  </a:lnTo>
                  <a:lnTo>
                    <a:pt x="919" y="478"/>
                  </a:lnTo>
                  <a:lnTo>
                    <a:pt x="919" y="476"/>
                  </a:lnTo>
                  <a:lnTo>
                    <a:pt x="919" y="473"/>
                  </a:lnTo>
                  <a:lnTo>
                    <a:pt x="919" y="473"/>
                  </a:lnTo>
                  <a:lnTo>
                    <a:pt x="916" y="471"/>
                  </a:lnTo>
                  <a:lnTo>
                    <a:pt x="916" y="471"/>
                  </a:lnTo>
                  <a:lnTo>
                    <a:pt x="912" y="464"/>
                  </a:lnTo>
                  <a:lnTo>
                    <a:pt x="912" y="464"/>
                  </a:lnTo>
                  <a:lnTo>
                    <a:pt x="912" y="462"/>
                  </a:lnTo>
                  <a:lnTo>
                    <a:pt x="912" y="462"/>
                  </a:lnTo>
                  <a:lnTo>
                    <a:pt x="912" y="462"/>
                  </a:lnTo>
                  <a:lnTo>
                    <a:pt x="912" y="462"/>
                  </a:lnTo>
                  <a:lnTo>
                    <a:pt x="912" y="459"/>
                  </a:lnTo>
                  <a:lnTo>
                    <a:pt x="909" y="459"/>
                  </a:lnTo>
                  <a:lnTo>
                    <a:pt x="909" y="459"/>
                  </a:lnTo>
                  <a:lnTo>
                    <a:pt x="912" y="459"/>
                  </a:lnTo>
                  <a:lnTo>
                    <a:pt x="914" y="459"/>
                  </a:lnTo>
                  <a:lnTo>
                    <a:pt x="914" y="457"/>
                  </a:lnTo>
                  <a:lnTo>
                    <a:pt x="914" y="459"/>
                  </a:lnTo>
                  <a:lnTo>
                    <a:pt x="914" y="459"/>
                  </a:lnTo>
                  <a:lnTo>
                    <a:pt x="914" y="459"/>
                  </a:lnTo>
                  <a:lnTo>
                    <a:pt x="914" y="459"/>
                  </a:lnTo>
                  <a:lnTo>
                    <a:pt x="921" y="469"/>
                  </a:lnTo>
                  <a:lnTo>
                    <a:pt x="923" y="469"/>
                  </a:lnTo>
                  <a:lnTo>
                    <a:pt x="926" y="469"/>
                  </a:lnTo>
                  <a:lnTo>
                    <a:pt x="926" y="466"/>
                  </a:lnTo>
                  <a:lnTo>
                    <a:pt x="928" y="462"/>
                  </a:lnTo>
                  <a:lnTo>
                    <a:pt x="928" y="459"/>
                  </a:lnTo>
                  <a:lnTo>
                    <a:pt x="926" y="457"/>
                  </a:lnTo>
                  <a:lnTo>
                    <a:pt x="926" y="454"/>
                  </a:lnTo>
                  <a:lnTo>
                    <a:pt x="923" y="454"/>
                  </a:lnTo>
                  <a:lnTo>
                    <a:pt x="923" y="452"/>
                  </a:lnTo>
                  <a:lnTo>
                    <a:pt x="923" y="452"/>
                  </a:lnTo>
                  <a:lnTo>
                    <a:pt x="919" y="452"/>
                  </a:lnTo>
                  <a:lnTo>
                    <a:pt x="919" y="454"/>
                  </a:lnTo>
                  <a:lnTo>
                    <a:pt x="919" y="454"/>
                  </a:lnTo>
                  <a:lnTo>
                    <a:pt x="919" y="454"/>
                  </a:lnTo>
                  <a:lnTo>
                    <a:pt x="919" y="454"/>
                  </a:lnTo>
                  <a:lnTo>
                    <a:pt x="916" y="454"/>
                  </a:lnTo>
                  <a:lnTo>
                    <a:pt x="919" y="452"/>
                  </a:lnTo>
                  <a:lnTo>
                    <a:pt x="921" y="452"/>
                  </a:lnTo>
                  <a:lnTo>
                    <a:pt x="921" y="450"/>
                  </a:lnTo>
                  <a:lnTo>
                    <a:pt x="921" y="450"/>
                  </a:lnTo>
                  <a:lnTo>
                    <a:pt x="919" y="445"/>
                  </a:lnTo>
                  <a:lnTo>
                    <a:pt x="919" y="443"/>
                  </a:lnTo>
                  <a:lnTo>
                    <a:pt x="916" y="440"/>
                  </a:lnTo>
                  <a:lnTo>
                    <a:pt x="916" y="438"/>
                  </a:lnTo>
                  <a:lnTo>
                    <a:pt x="916" y="438"/>
                  </a:lnTo>
                  <a:lnTo>
                    <a:pt x="916" y="433"/>
                  </a:lnTo>
                  <a:lnTo>
                    <a:pt x="916" y="431"/>
                  </a:lnTo>
                  <a:lnTo>
                    <a:pt x="916" y="431"/>
                  </a:lnTo>
                  <a:lnTo>
                    <a:pt x="914" y="428"/>
                  </a:lnTo>
                  <a:lnTo>
                    <a:pt x="914" y="428"/>
                  </a:lnTo>
                  <a:lnTo>
                    <a:pt x="914" y="426"/>
                  </a:lnTo>
                  <a:lnTo>
                    <a:pt x="914" y="424"/>
                  </a:lnTo>
                  <a:lnTo>
                    <a:pt x="914" y="424"/>
                  </a:lnTo>
                  <a:lnTo>
                    <a:pt x="919" y="421"/>
                  </a:lnTo>
                  <a:lnTo>
                    <a:pt x="919" y="421"/>
                  </a:lnTo>
                  <a:lnTo>
                    <a:pt x="919" y="421"/>
                  </a:lnTo>
                  <a:lnTo>
                    <a:pt x="919" y="419"/>
                  </a:lnTo>
                  <a:lnTo>
                    <a:pt x="919" y="419"/>
                  </a:lnTo>
                  <a:lnTo>
                    <a:pt x="919" y="417"/>
                  </a:lnTo>
                  <a:lnTo>
                    <a:pt x="921" y="414"/>
                  </a:lnTo>
                  <a:lnTo>
                    <a:pt x="921" y="414"/>
                  </a:lnTo>
                  <a:lnTo>
                    <a:pt x="921" y="417"/>
                  </a:lnTo>
                  <a:lnTo>
                    <a:pt x="921" y="419"/>
                  </a:lnTo>
                  <a:lnTo>
                    <a:pt x="921" y="419"/>
                  </a:lnTo>
                  <a:lnTo>
                    <a:pt x="919" y="421"/>
                  </a:lnTo>
                  <a:lnTo>
                    <a:pt x="921" y="421"/>
                  </a:lnTo>
                  <a:lnTo>
                    <a:pt x="921" y="421"/>
                  </a:lnTo>
                  <a:lnTo>
                    <a:pt x="921" y="421"/>
                  </a:lnTo>
                  <a:lnTo>
                    <a:pt x="921" y="421"/>
                  </a:lnTo>
                  <a:lnTo>
                    <a:pt x="919" y="424"/>
                  </a:lnTo>
                  <a:lnTo>
                    <a:pt x="919" y="426"/>
                  </a:lnTo>
                  <a:lnTo>
                    <a:pt x="919" y="426"/>
                  </a:lnTo>
                  <a:lnTo>
                    <a:pt x="919" y="426"/>
                  </a:lnTo>
                  <a:lnTo>
                    <a:pt x="919" y="426"/>
                  </a:lnTo>
                  <a:lnTo>
                    <a:pt x="919" y="426"/>
                  </a:lnTo>
                  <a:lnTo>
                    <a:pt x="919" y="428"/>
                  </a:lnTo>
                  <a:lnTo>
                    <a:pt x="921" y="431"/>
                  </a:lnTo>
                  <a:lnTo>
                    <a:pt x="921" y="436"/>
                  </a:lnTo>
                  <a:lnTo>
                    <a:pt x="921" y="438"/>
                  </a:lnTo>
                  <a:lnTo>
                    <a:pt x="921" y="440"/>
                  </a:lnTo>
                  <a:lnTo>
                    <a:pt x="921" y="440"/>
                  </a:lnTo>
                  <a:lnTo>
                    <a:pt x="923" y="447"/>
                  </a:lnTo>
                  <a:lnTo>
                    <a:pt x="926" y="447"/>
                  </a:lnTo>
                  <a:lnTo>
                    <a:pt x="926" y="450"/>
                  </a:lnTo>
                  <a:lnTo>
                    <a:pt x="930" y="452"/>
                  </a:lnTo>
                  <a:lnTo>
                    <a:pt x="930" y="452"/>
                  </a:lnTo>
                  <a:lnTo>
                    <a:pt x="930" y="452"/>
                  </a:lnTo>
                  <a:lnTo>
                    <a:pt x="933" y="450"/>
                  </a:lnTo>
                  <a:lnTo>
                    <a:pt x="933" y="450"/>
                  </a:lnTo>
                  <a:lnTo>
                    <a:pt x="933" y="450"/>
                  </a:lnTo>
                  <a:lnTo>
                    <a:pt x="933" y="450"/>
                  </a:lnTo>
                  <a:lnTo>
                    <a:pt x="933" y="447"/>
                  </a:lnTo>
                  <a:lnTo>
                    <a:pt x="930" y="447"/>
                  </a:lnTo>
                  <a:lnTo>
                    <a:pt x="933" y="445"/>
                  </a:lnTo>
                  <a:lnTo>
                    <a:pt x="933" y="443"/>
                  </a:lnTo>
                  <a:lnTo>
                    <a:pt x="933" y="438"/>
                  </a:lnTo>
                  <a:lnTo>
                    <a:pt x="933" y="438"/>
                  </a:lnTo>
                  <a:lnTo>
                    <a:pt x="935" y="436"/>
                  </a:lnTo>
                  <a:lnTo>
                    <a:pt x="938" y="431"/>
                  </a:lnTo>
                  <a:lnTo>
                    <a:pt x="938" y="426"/>
                  </a:lnTo>
                  <a:lnTo>
                    <a:pt x="938" y="426"/>
                  </a:lnTo>
                  <a:lnTo>
                    <a:pt x="938" y="426"/>
                  </a:lnTo>
                  <a:lnTo>
                    <a:pt x="935" y="424"/>
                  </a:lnTo>
                  <a:lnTo>
                    <a:pt x="935" y="424"/>
                  </a:lnTo>
                  <a:lnTo>
                    <a:pt x="935" y="424"/>
                  </a:lnTo>
                  <a:lnTo>
                    <a:pt x="935" y="424"/>
                  </a:lnTo>
                  <a:lnTo>
                    <a:pt x="935" y="421"/>
                  </a:lnTo>
                  <a:lnTo>
                    <a:pt x="935" y="419"/>
                  </a:lnTo>
                  <a:lnTo>
                    <a:pt x="935" y="417"/>
                  </a:lnTo>
                  <a:lnTo>
                    <a:pt x="935" y="417"/>
                  </a:lnTo>
                  <a:lnTo>
                    <a:pt x="935" y="417"/>
                  </a:lnTo>
                  <a:lnTo>
                    <a:pt x="935" y="414"/>
                  </a:lnTo>
                  <a:lnTo>
                    <a:pt x="935" y="414"/>
                  </a:lnTo>
                  <a:lnTo>
                    <a:pt x="935" y="414"/>
                  </a:lnTo>
                  <a:lnTo>
                    <a:pt x="935" y="414"/>
                  </a:lnTo>
                  <a:lnTo>
                    <a:pt x="935" y="417"/>
                  </a:lnTo>
                  <a:lnTo>
                    <a:pt x="935" y="419"/>
                  </a:lnTo>
                  <a:lnTo>
                    <a:pt x="940" y="421"/>
                  </a:lnTo>
                  <a:lnTo>
                    <a:pt x="940" y="421"/>
                  </a:lnTo>
                  <a:lnTo>
                    <a:pt x="940" y="424"/>
                  </a:lnTo>
                  <a:lnTo>
                    <a:pt x="942" y="421"/>
                  </a:lnTo>
                  <a:lnTo>
                    <a:pt x="942" y="421"/>
                  </a:lnTo>
                  <a:lnTo>
                    <a:pt x="942" y="419"/>
                  </a:lnTo>
                  <a:lnTo>
                    <a:pt x="942" y="419"/>
                  </a:lnTo>
                  <a:lnTo>
                    <a:pt x="942" y="419"/>
                  </a:lnTo>
                  <a:lnTo>
                    <a:pt x="942" y="417"/>
                  </a:lnTo>
                  <a:lnTo>
                    <a:pt x="942" y="414"/>
                  </a:lnTo>
                  <a:lnTo>
                    <a:pt x="942" y="414"/>
                  </a:lnTo>
                  <a:lnTo>
                    <a:pt x="942" y="412"/>
                  </a:lnTo>
                  <a:lnTo>
                    <a:pt x="954" y="402"/>
                  </a:lnTo>
                  <a:lnTo>
                    <a:pt x="956" y="402"/>
                  </a:lnTo>
                  <a:lnTo>
                    <a:pt x="956" y="400"/>
                  </a:lnTo>
                  <a:lnTo>
                    <a:pt x="959" y="400"/>
                  </a:lnTo>
                  <a:lnTo>
                    <a:pt x="959" y="398"/>
                  </a:lnTo>
                  <a:lnTo>
                    <a:pt x="961" y="398"/>
                  </a:lnTo>
                  <a:lnTo>
                    <a:pt x="961" y="398"/>
                  </a:lnTo>
                  <a:lnTo>
                    <a:pt x="961" y="395"/>
                  </a:lnTo>
                  <a:lnTo>
                    <a:pt x="961" y="393"/>
                  </a:lnTo>
                  <a:lnTo>
                    <a:pt x="966" y="391"/>
                  </a:lnTo>
                  <a:lnTo>
                    <a:pt x="966" y="391"/>
                  </a:lnTo>
                  <a:lnTo>
                    <a:pt x="964" y="388"/>
                  </a:lnTo>
                  <a:lnTo>
                    <a:pt x="964" y="386"/>
                  </a:lnTo>
                  <a:lnTo>
                    <a:pt x="961" y="386"/>
                  </a:lnTo>
                  <a:lnTo>
                    <a:pt x="961" y="383"/>
                  </a:lnTo>
                  <a:lnTo>
                    <a:pt x="959" y="381"/>
                  </a:lnTo>
                  <a:lnTo>
                    <a:pt x="956" y="381"/>
                  </a:lnTo>
                  <a:lnTo>
                    <a:pt x="956" y="379"/>
                  </a:lnTo>
                  <a:lnTo>
                    <a:pt x="954" y="379"/>
                  </a:lnTo>
                  <a:lnTo>
                    <a:pt x="954" y="376"/>
                  </a:lnTo>
                  <a:lnTo>
                    <a:pt x="952" y="376"/>
                  </a:lnTo>
                  <a:lnTo>
                    <a:pt x="952" y="376"/>
                  </a:lnTo>
                  <a:lnTo>
                    <a:pt x="952" y="374"/>
                  </a:lnTo>
                  <a:lnTo>
                    <a:pt x="952" y="372"/>
                  </a:lnTo>
                  <a:lnTo>
                    <a:pt x="949" y="369"/>
                  </a:lnTo>
                  <a:lnTo>
                    <a:pt x="949" y="369"/>
                  </a:lnTo>
                  <a:lnTo>
                    <a:pt x="949" y="369"/>
                  </a:lnTo>
                  <a:lnTo>
                    <a:pt x="947" y="367"/>
                  </a:lnTo>
                  <a:lnTo>
                    <a:pt x="947" y="367"/>
                  </a:lnTo>
                  <a:lnTo>
                    <a:pt x="947" y="367"/>
                  </a:lnTo>
                  <a:lnTo>
                    <a:pt x="945" y="365"/>
                  </a:lnTo>
                  <a:lnTo>
                    <a:pt x="945" y="365"/>
                  </a:lnTo>
                  <a:lnTo>
                    <a:pt x="942" y="365"/>
                  </a:lnTo>
                  <a:lnTo>
                    <a:pt x="942" y="367"/>
                  </a:lnTo>
                  <a:lnTo>
                    <a:pt x="942" y="372"/>
                  </a:lnTo>
                  <a:lnTo>
                    <a:pt x="942" y="374"/>
                  </a:lnTo>
                  <a:lnTo>
                    <a:pt x="942" y="374"/>
                  </a:lnTo>
                  <a:lnTo>
                    <a:pt x="942" y="374"/>
                  </a:lnTo>
                  <a:lnTo>
                    <a:pt x="942" y="376"/>
                  </a:lnTo>
                  <a:lnTo>
                    <a:pt x="942" y="379"/>
                  </a:lnTo>
                  <a:lnTo>
                    <a:pt x="942" y="379"/>
                  </a:lnTo>
                  <a:lnTo>
                    <a:pt x="942" y="381"/>
                  </a:lnTo>
                  <a:lnTo>
                    <a:pt x="940" y="379"/>
                  </a:lnTo>
                  <a:lnTo>
                    <a:pt x="940" y="379"/>
                  </a:lnTo>
                  <a:lnTo>
                    <a:pt x="940" y="376"/>
                  </a:lnTo>
                  <a:lnTo>
                    <a:pt x="942" y="376"/>
                  </a:lnTo>
                  <a:lnTo>
                    <a:pt x="942" y="376"/>
                  </a:lnTo>
                  <a:lnTo>
                    <a:pt x="942" y="376"/>
                  </a:lnTo>
                  <a:lnTo>
                    <a:pt x="942" y="376"/>
                  </a:lnTo>
                  <a:lnTo>
                    <a:pt x="940" y="376"/>
                  </a:lnTo>
                  <a:lnTo>
                    <a:pt x="940" y="376"/>
                  </a:lnTo>
                  <a:lnTo>
                    <a:pt x="940" y="374"/>
                  </a:lnTo>
                  <a:lnTo>
                    <a:pt x="940" y="374"/>
                  </a:lnTo>
                  <a:lnTo>
                    <a:pt x="940" y="374"/>
                  </a:lnTo>
                  <a:lnTo>
                    <a:pt x="940" y="374"/>
                  </a:lnTo>
                  <a:lnTo>
                    <a:pt x="940" y="374"/>
                  </a:lnTo>
                  <a:lnTo>
                    <a:pt x="940" y="374"/>
                  </a:lnTo>
                  <a:lnTo>
                    <a:pt x="940" y="374"/>
                  </a:lnTo>
                  <a:lnTo>
                    <a:pt x="938" y="372"/>
                  </a:lnTo>
                  <a:lnTo>
                    <a:pt x="940" y="372"/>
                  </a:lnTo>
                  <a:lnTo>
                    <a:pt x="940" y="372"/>
                  </a:lnTo>
                  <a:lnTo>
                    <a:pt x="940" y="372"/>
                  </a:lnTo>
                  <a:lnTo>
                    <a:pt x="940" y="369"/>
                  </a:lnTo>
                  <a:lnTo>
                    <a:pt x="940" y="369"/>
                  </a:lnTo>
                  <a:lnTo>
                    <a:pt x="940" y="369"/>
                  </a:lnTo>
                  <a:lnTo>
                    <a:pt x="940" y="369"/>
                  </a:lnTo>
                  <a:lnTo>
                    <a:pt x="940" y="369"/>
                  </a:lnTo>
                  <a:lnTo>
                    <a:pt x="938" y="367"/>
                  </a:lnTo>
                  <a:lnTo>
                    <a:pt x="938" y="367"/>
                  </a:lnTo>
                  <a:lnTo>
                    <a:pt x="935" y="365"/>
                  </a:lnTo>
                  <a:lnTo>
                    <a:pt x="933" y="362"/>
                  </a:lnTo>
                  <a:lnTo>
                    <a:pt x="928" y="365"/>
                  </a:lnTo>
                  <a:lnTo>
                    <a:pt x="926" y="365"/>
                  </a:lnTo>
                  <a:lnTo>
                    <a:pt x="926" y="367"/>
                  </a:lnTo>
                  <a:lnTo>
                    <a:pt x="928" y="369"/>
                  </a:lnTo>
                  <a:lnTo>
                    <a:pt x="928" y="369"/>
                  </a:lnTo>
                  <a:lnTo>
                    <a:pt x="928" y="372"/>
                  </a:lnTo>
                  <a:lnTo>
                    <a:pt x="928" y="372"/>
                  </a:lnTo>
                  <a:lnTo>
                    <a:pt x="928" y="372"/>
                  </a:lnTo>
                  <a:lnTo>
                    <a:pt x="928" y="372"/>
                  </a:lnTo>
                  <a:lnTo>
                    <a:pt x="928" y="372"/>
                  </a:lnTo>
                  <a:lnTo>
                    <a:pt x="928" y="372"/>
                  </a:lnTo>
                  <a:lnTo>
                    <a:pt x="928" y="372"/>
                  </a:lnTo>
                  <a:lnTo>
                    <a:pt x="926" y="374"/>
                  </a:lnTo>
                  <a:lnTo>
                    <a:pt x="926" y="374"/>
                  </a:lnTo>
                  <a:lnTo>
                    <a:pt x="926" y="372"/>
                  </a:lnTo>
                  <a:lnTo>
                    <a:pt x="926" y="369"/>
                  </a:lnTo>
                  <a:lnTo>
                    <a:pt x="926" y="369"/>
                  </a:lnTo>
                  <a:lnTo>
                    <a:pt x="923" y="369"/>
                  </a:lnTo>
                  <a:lnTo>
                    <a:pt x="921" y="372"/>
                  </a:lnTo>
                  <a:lnTo>
                    <a:pt x="921" y="372"/>
                  </a:lnTo>
                  <a:lnTo>
                    <a:pt x="921" y="372"/>
                  </a:lnTo>
                  <a:lnTo>
                    <a:pt x="921" y="374"/>
                  </a:lnTo>
                  <a:lnTo>
                    <a:pt x="921" y="376"/>
                  </a:lnTo>
                  <a:lnTo>
                    <a:pt x="921" y="379"/>
                  </a:lnTo>
                  <a:lnTo>
                    <a:pt x="919" y="379"/>
                  </a:lnTo>
                  <a:lnTo>
                    <a:pt x="919" y="379"/>
                  </a:lnTo>
                  <a:lnTo>
                    <a:pt x="916" y="376"/>
                  </a:lnTo>
                  <a:lnTo>
                    <a:pt x="916" y="376"/>
                  </a:lnTo>
                  <a:lnTo>
                    <a:pt x="916" y="374"/>
                  </a:lnTo>
                  <a:lnTo>
                    <a:pt x="916" y="374"/>
                  </a:lnTo>
                  <a:lnTo>
                    <a:pt x="916" y="374"/>
                  </a:lnTo>
                  <a:lnTo>
                    <a:pt x="916" y="372"/>
                  </a:lnTo>
                  <a:lnTo>
                    <a:pt x="919" y="367"/>
                  </a:lnTo>
                  <a:lnTo>
                    <a:pt x="919" y="367"/>
                  </a:lnTo>
                  <a:lnTo>
                    <a:pt x="919" y="365"/>
                  </a:lnTo>
                  <a:lnTo>
                    <a:pt x="919" y="365"/>
                  </a:lnTo>
                  <a:lnTo>
                    <a:pt x="919" y="365"/>
                  </a:lnTo>
                  <a:lnTo>
                    <a:pt x="919" y="365"/>
                  </a:lnTo>
                  <a:lnTo>
                    <a:pt x="919" y="360"/>
                  </a:lnTo>
                  <a:lnTo>
                    <a:pt x="919" y="357"/>
                  </a:lnTo>
                  <a:lnTo>
                    <a:pt x="919" y="355"/>
                  </a:lnTo>
                  <a:lnTo>
                    <a:pt x="919" y="355"/>
                  </a:lnTo>
                  <a:lnTo>
                    <a:pt x="919" y="353"/>
                  </a:lnTo>
                  <a:lnTo>
                    <a:pt x="919" y="350"/>
                  </a:lnTo>
                  <a:lnTo>
                    <a:pt x="919" y="346"/>
                  </a:lnTo>
                  <a:lnTo>
                    <a:pt x="916" y="343"/>
                  </a:lnTo>
                  <a:lnTo>
                    <a:pt x="916" y="343"/>
                  </a:lnTo>
                  <a:lnTo>
                    <a:pt x="916" y="343"/>
                  </a:lnTo>
                  <a:lnTo>
                    <a:pt x="912" y="350"/>
                  </a:lnTo>
                  <a:lnTo>
                    <a:pt x="912" y="350"/>
                  </a:lnTo>
                  <a:lnTo>
                    <a:pt x="909" y="350"/>
                  </a:lnTo>
                  <a:lnTo>
                    <a:pt x="909" y="350"/>
                  </a:lnTo>
                  <a:lnTo>
                    <a:pt x="909" y="348"/>
                  </a:lnTo>
                  <a:lnTo>
                    <a:pt x="912" y="348"/>
                  </a:lnTo>
                  <a:lnTo>
                    <a:pt x="912" y="346"/>
                  </a:lnTo>
                  <a:lnTo>
                    <a:pt x="912" y="343"/>
                  </a:lnTo>
                  <a:lnTo>
                    <a:pt x="914" y="343"/>
                  </a:lnTo>
                  <a:lnTo>
                    <a:pt x="914" y="343"/>
                  </a:lnTo>
                  <a:lnTo>
                    <a:pt x="914" y="341"/>
                  </a:lnTo>
                  <a:lnTo>
                    <a:pt x="916" y="341"/>
                  </a:lnTo>
                  <a:lnTo>
                    <a:pt x="916" y="338"/>
                  </a:lnTo>
                  <a:lnTo>
                    <a:pt x="914" y="338"/>
                  </a:lnTo>
                  <a:lnTo>
                    <a:pt x="914" y="336"/>
                  </a:lnTo>
                  <a:lnTo>
                    <a:pt x="912" y="336"/>
                  </a:lnTo>
                  <a:lnTo>
                    <a:pt x="912" y="334"/>
                  </a:lnTo>
                  <a:lnTo>
                    <a:pt x="912" y="334"/>
                  </a:lnTo>
                  <a:lnTo>
                    <a:pt x="909" y="331"/>
                  </a:lnTo>
                  <a:lnTo>
                    <a:pt x="902" y="331"/>
                  </a:lnTo>
                  <a:lnTo>
                    <a:pt x="900" y="334"/>
                  </a:lnTo>
                  <a:lnTo>
                    <a:pt x="900" y="334"/>
                  </a:lnTo>
                  <a:lnTo>
                    <a:pt x="897" y="331"/>
                  </a:lnTo>
                  <a:lnTo>
                    <a:pt x="897" y="331"/>
                  </a:lnTo>
                  <a:lnTo>
                    <a:pt x="897" y="331"/>
                  </a:lnTo>
                  <a:lnTo>
                    <a:pt x="897" y="331"/>
                  </a:lnTo>
                  <a:lnTo>
                    <a:pt x="897" y="331"/>
                  </a:lnTo>
                  <a:lnTo>
                    <a:pt x="897" y="331"/>
                  </a:lnTo>
                  <a:lnTo>
                    <a:pt x="897" y="331"/>
                  </a:lnTo>
                  <a:lnTo>
                    <a:pt x="897" y="329"/>
                  </a:lnTo>
                  <a:lnTo>
                    <a:pt x="897" y="329"/>
                  </a:lnTo>
                  <a:lnTo>
                    <a:pt x="897" y="329"/>
                  </a:lnTo>
                  <a:lnTo>
                    <a:pt x="895" y="329"/>
                  </a:lnTo>
                  <a:lnTo>
                    <a:pt x="895" y="329"/>
                  </a:lnTo>
                  <a:lnTo>
                    <a:pt x="895" y="327"/>
                  </a:lnTo>
                  <a:lnTo>
                    <a:pt x="900" y="324"/>
                  </a:lnTo>
                  <a:lnTo>
                    <a:pt x="902" y="322"/>
                  </a:lnTo>
                  <a:lnTo>
                    <a:pt x="902" y="322"/>
                  </a:lnTo>
                  <a:lnTo>
                    <a:pt x="902" y="322"/>
                  </a:lnTo>
                  <a:lnTo>
                    <a:pt x="902" y="322"/>
                  </a:lnTo>
                  <a:lnTo>
                    <a:pt x="902" y="322"/>
                  </a:lnTo>
                  <a:lnTo>
                    <a:pt x="902" y="322"/>
                  </a:lnTo>
                  <a:lnTo>
                    <a:pt x="902" y="322"/>
                  </a:lnTo>
                  <a:lnTo>
                    <a:pt x="902" y="320"/>
                  </a:lnTo>
                  <a:lnTo>
                    <a:pt x="902" y="320"/>
                  </a:lnTo>
                  <a:lnTo>
                    <a:pt x="902" y="317"/>
                  </a:lnTo>
                  <a:lnTo>
                    <a:pt x="900" y="317"/>
                  </a:lnTo>
                  <a:lnTo>
                    <a:pt x="900" y="317"/>
                  </a:lnTo>
                  <a:lnTo>
                    <a:pt x="900" y="315"/>
                  </a:lnTo>
                  <a:lnTo>
                    <a:pt x="900" y="312"/>
                  </a:lnTo>
                  <a:lnTo>
                    <a:pt x="897" y="310"/>
                  </a:lnTo>
                  <a:lnTo>
                    <a:pt x="897" y="308"/>
                  </a:lnTo>
                  <a:lnTo>
                    <a:pt x="897" y="305"/>
                  </a:lnTo>
                  <a:lnTo>
                    <a:pt x="895" y="303"/>
                  </a:lnTo>
                  <a:lnTo>
                    <a:pt x="895" y="303"/>
                  </a:lnTo>
                  <a:lnTo>
                    <a:pt x="883" y="303"/>
                  </a:lnTo>
                  <a:lnTo>
                    <a:pt x="883" y="303"/>
                  </a:lnTo>
                  <a:lnTo>
                    <a:pt x="883" y="303"/>
                  </a:lnTo>
                  <a:lnTo>
                    <a:pt x="881" y="305"/>
                  </a:lnTo>
                  <a:lnTo>
                    <a:pt x="881" y="308"/>
                  </a:lnTo>
                  <a:lnTo>
                    <a:pt x="881" y="308"/>
                  </a:lnTo>
                  <a:lnTo>
                    <a:pt x="881" y="310"/>
                  </a:lnTo>
                  <a:lnTo>
                    <a:pt x="883" y="312"/>
                  </a:lnTo>
                  <a:lnTo>
                    <a:pt x="883" y="312"/>
                  </a:lnTo>
                  <a:lnTo>
                    <a:pt x="881" y="315"/>
                  </a:lnTo>
                  <a:lnTo>
                    <a:pt x="883" y="317"/>
                  </a:lnTo>
                  <a:lnTo>
                    <a:pt x="883" y="317"/>
                  </a:lnTo>
                  <a:lnTo>
                    <a:pt x="883" y="317"/>
                  </a:lnTo>
                  <a:lnTo>
                    <a:pt x="883" y="320"/>
                  </a:lnTo>
                  <a:lnTo>
                    <a:pt x="883" y="320"/>
                  </a:lnTo>
                  <a:lnTo>
                    <a:pt x="885" y="320"/>
                  </a:lnTo>
                  <a:lnTo>
                    <a:pt x="885" y="322"/>
                  </a:lnTo>
                  <a:lnTo>
                    <a:pt x="890" y="322"/>
                  </a:lnTo>
                  <a:lnTo>
                    <a:pt x="890" y="324"/>
                  </a:lnTo>
                  <a:lnTo>
                    <a:pt x="890" y="324"/>
                  </a:lnTo>
                  <a:lnTo>
                    <a:pt x="890" y="324"/>
                  </a:lnTo>
                  <a:lnTo>
                    <a:pt x="890" y="324"/>
                  </a:lnTo>
                  <a:lnTo>
                    <a:pt x="888" y="324"/>
                  </a:lnTo>
                  <a:lnTo>
                    <a:pt x="888" y="324"/>
                  </a:lnTo>
                  <a:lnTo>
                    <a:pt x="888" y="324"/>
                  </a:lnTo>
                  <a:lnTo>
                    <a:pt x="890" y="327"/>
                  </a:lnTo>
                  <a:lnTo>
                    <a:pt x="893" y="329"/>
                  </a:lnTo>
                  <a:lnTo>
                    <a:pt x="895" y="329"/>
                  </a:lnTo>
                  <a:lnTo>
                    <a:pt x="895" y="331"/>
                  </a:lnTo>
                  <a:lnTo>
                    <a:pt x="893" y="329"/>
                  </a:lnTo>
                  <a:lnTo>
                    <a:pt x="893" y="329"/>
                  </a:lnTo>
                  <a:lnTo>
                    <a:pt x="890" y="327"/>
                  </a:lnTo>
                  <a:lnTo>
                    <a:pt x="888" y="327"/>
                  </a:lnTo>
                  <a:lnTo>
                    <a:pt x="888" y="329"/>
                  </a:lnTo>
                  <a:lnTo>
                    <a:pt x="890" y="329"/>
                  </a:lnTo>
                  <a:lnTo>
                    <a:pt x="890" y="331"/>
                  </a:lnTo>
                  <a:lnTo>
                    <a:pt x="888" y="331"/>
                  </a:lnTo>
                  <a:lnTo>
                    <a:pt x="888" y="331"/>
                  </a:lnTo>
                  <a:lnTo>
                    <a:pt x="888" y="331"/>
                  </a:lnTo>
                  <a:lnTo>
                    <a:pt x="885" y="329"/>
                  </a:lnTo>
                  <a:lnTo>
                    <a:pt x="878" y="324"/>
                  </a:lnTo>
                  <a:lnTo>
                    <a:pt x="876" y="322"/>
                  </a:lnTo>
                  <a:lnTo>
                    <a:pt x="874" y="320"/>
                  </a:lnTo>
                  <a:lnTo>
                    <a:pt x="874" y="317"/>
                  </a:lnTo>
                  <a:lnTo>
                    <a:pt x="874" y="317"/>
                  </a:lnTo>
                  <a:lnTo>
                    <a:pt x="874" y="315"/>
                  </a:lnTo>
                  <a:lnTo>
                    <a:pt x="874" y="312"/>
                  </a:lnTo>
                  <a:lnTo>
                    <a:pt x="874" y="312"/>
                  </a:lnTo>
                  <a:lnTo>
                    <a:pt x="874" y="310"/>
                  </a:lnTo>
                  <a:lnTo>
                    <a:pt x="874" y="310"/>
                  </a:lnTo>
                  <a:lnTo>
                    <a:pt x="874" y="308"/>
                  </a:lnTo>
                  <a:lnTo>
                    <a:pt x="874" y="308"/>
                  </a:lnTo>
                  <a:lnTo>
                    <a:pt x="871" y="308"/>
                  </a:lnTo>
                  <a:lnTo>
                    <a:pt x="871" y="308"/>
                  </a:lnTo>
                  <a:lnTo>
                    <a:pt x="871" y="305"/>
                  </a:lnTo>
                  <a:lnTo>
                    <a:pt x="874" y="303"/>
                  </a:lnTo>
                  <a:lnTo>
                    <a:pt x="874" y="303"/>
                  </a:lnTo>
                  <a:lnTo>
                    <a:pt x="874" y="301"/>
                  </a:lnTo>
                  <a:lnTo>
                    <a:pt x="869" y="296"/>
                  </a:lnTo>
                  <a:lnTo>
                    <a:pt x="864" y="296"/>
                  </a:lnTo>
                  <a:lnTo>
                    <a:pt x="864" y="298"/>
                  </a:lnTo>
                  <a:lnTo>
                    <a:pt x="864" y="298"/>
                  </a:lnTo>
                  <a:lnTo>
                    <a:pt x="862" y="298"/>
                  </a:lnTo>
                  <a:lnTo>
                    <a:pt x="859" y="298"/>
                  </a:lnTo>
                  <a:lnTo>
                    <a:pt x="862" y="298"/>
                  </a:lnTo>
                  <a:lnTo>
                    <a:pt x="862" y="303"/>
                  </a:lnTo>
                  <a:lnTo>
                    <a:pt x="862" y="303"/>
                  </a:lnTo>
                  <a:lnTo>
                    <a:pt x="862" y="303"/>
                  </a:lnTo>
                  <a:lnTo>
                    <a:pt x="859" y="301"/>
                  </a:lnTo>
                  <a:lnTo>
                    <a:pt x="859" y="301"/>
                  </a:lnTo>
                  <a:lnTo>
                    <a:pt x="859" y="301"/>
                  </a:lnTo>
                  <a:lnTo>
                    <a:pt x="857" y="298"/>
                  </a:lnTo>
                  <a:lnTo>
                    <a:pt x="850" y="296"/>
                  </a:lnTo>
                  <a:lnTo>
                    <a:pt x="848" y="296"/>
                  </a:lnTo>
                  <a:lnTo>
                    <a:pt x="848" y="296"/>
                  </a:lnTo>
                  <a:lnTo>
                    <a:pt x="848" y="296"/>
                  </a:lnTo>
                  <a:lnTo>
                    <a:pt x="848" y="296"/>
                  </a:lnTo>
                  <a:lnTo>
                    <a:pt x="848" y="296"/>
                  </a:lnTo>
                  <a:lnTo>
                    <a:pt x="845" y="296"/>
                  </a:lnTo>
                  <a:lnTo>
                    <a:pt x="845" y="296"/>
                  </a:lnTo>
                  <a:lnTo>
                    <a:pt x="845" y="293"/>
                  </a:lnTo>
                  <a:lnTo>
                    <a:pt x="848" y="291"/>
                  </a:lnTo>
                  <a:lnTo>
                    <a:pt x="848" y="289"/>
                  </a:lnTo>
                  <a:lnTo>
                    <a:pt x="848" y="289"/>
                  </a:lnTo>
                  <a:lnTo>
                    <a:pt x="845" y="289"/>
                  </a:lnTo>
                  <a:lnTo>
                    <a:pt x="845" y="286"/>
                  </a:lnTo>
                  <a:lnTo>
                    <a:pt x="838" y="282"/>
                  </a:lnTo>
                  <a:lnTo>
                    <a:pt x="838" y="282"/>
                  </a:lnTo>
                  <a:lnTo>
                    <a:pt x="836" y="279"/>
                  </a:lnTo>
                  <a:lnTo>
                    <a:pt x="836" y="277"/>
                  </a:lnTo>
                  <a:lnTo>
                    <a:pt x="836" y="277"/>
                  </a:lnTo>
                  <a:lnTo>
                    <a:pt x="836" y="277"/>
                  </a:lnTo>
                  <a:lnTo>
                    <a:pt x="836" y="277"/>
                  </a:lnTo>
                  <a:lnTo>
                    <a:pt x="836" y="275"/>
                  </a:lnTo>
                  <a:lnTo>
                    <a:pt x="833" y="275"/>
                  </a:lnTo>
                  <a:lnTo>
                    <a:pt x="833" y="275"/>
                  </a:lnTo>
                  <a:lnTo>
                    <a:pt x="833" y="272"/>
                  </a:lnTo>
                  <a:lnTo>
                    <a:pt x="831" y="270"/>
                  </a:lnTo>
                  <a:lnTo>
                    <a:pt x="831" y="270"/>
                  </a:lnTo>
                  <a:lnTo>
                    <a:pt x="829" y="267"/>
                  </a:lnTo>
                  <a:lnTo>
                    <a:pt x="829" y="267"/>
                  </a:lnTo>
                  <a:lnTo>
                    <a:pt x="829" y="265"/>
                  </a:lnTo>
                  <a:lnTo>
                    <a:pt x="829" y="265"/>
                  </a:lnTo>
                  <a:lnTo>
                    <a:pt x="829" y="265"/>
                  </a:lnTo>
                  <a:lnTo>
                    <a:pt x="829" y="263"/>
                  </a:lnTo>
                  <a:lnTo>
                    <a:pt x="824" y="258"/>
                  </a:lnTo>
                  <a:lnTo>
                    <a:pt x="822" y="256"/>
                  </a:lnTo>
                  <a:lnTo>
                    <a:pt x="822" y="256"/>
                  </a:lnTo>
                  <a:lnTo>
                    <a:pt x="822" y="256"/>
                  </a:lnTo>
                  <a:lnTo>
                    <a:pt x="824" y="253"/>
                  </a:lnTo>
                  <a:lnTo>
                    <a:pt x="822" y="253"/>
                  </a:lnTo>
                  <a:lnTo>
                    <a:pt x="822" y="253"/>
                  </a:lnTo>
                  <a:lnTo>
                    <a:pt x="822" y="251"/>
                  </a:lnTo>
                  <a:lnTo>
                    <a:pt x="822" y="251"/>
                  </a:lnTo>
                  <a:lnTo>
                    <a:pt x="822" y="249"/>
                  </a:lnTo>
                  <a:lnTo>
                    <a:pt x="822" y="249"/>
                  </a:lnTo>
                  <a:lnTo>
                    <a:pt x="822" y="249"/>
                  </a:lnTo>
                  <a:lnTo>
                    <a:pt x="815" y="241"/>
                  </a:lnTo>
                  <a:lnTo>
                    <a:pt x="812" y="241"/>
                  </a:lnTo>
                  <a:lnTo>
                    <a:pt x="810" y="239"/>
                  </a:lnTo>
                  <a:lnTo>
                    <a:pt x="807" y="237"/>
                  </a:lnTo>
                  <a:lnTo>
                    <a:pt x="805" y="237"/>
                  </a:lnTo>
                  <a:lnTo>
                    <a:pt x="800" y="234"/>
                  </a:lnTo>
                  <a:lnTo>
                    <a:pt x="798" y="232"/>
                  </a:lnTo>
                  <a:lnTo>
                    <a:pt x="793" y="232"/>
                  </a:lnTo>
                  <a:lnTo>
                    <a:pt x="793" y="232"/>
                  </a:lnTo>
                  <a:lnTo>
                    <a:pt x="793" y="232"/>
                  </a:lnTo>
                  <a:lnTo>
                    <a:pt x="793" y="234"/>
                  </a:lnTo>
                  <a:lnTo>
                    <a:pt x="796" y="234"/>
                  </a:lnTo>
                  <a:lnTo>
                    <a:pt x="796" y="234"/>
                  </a:lnTo>
                  <a:lnTo>
                    <a:pt x="796" y="237"/>
                  </a:lnTo>
                  <a:lnTo>
                    <a:pt x="796" y="237"/>
                  </a:lnTo>
                  <a:lnTo>
                    <a:pt x="796" y="237"/>
                  </a:lnTo>
                  <a:lnTo>
                    <a:pt x="796" y="237"/>
                  </a:lnTo>
                  <a:lnTo>
                    <a:pt x="796" y="237"/>
                  </a:lnTo>
                  <a:lnTo>
                    <a:pt x="796" y="237"/>
                  </a:lnTo>
                  <a:lnTo>
                    <a:pt x="796" y="239"/>
                  </a:lnTo>
                  <a:lnTo>
                    <a:pt x="796" y="239"/>
                  </a:lnTo>
                  <a:lnTo>
                    <a:pt x="796" y="239"/>
                  </a:lnTo>
                  <a:lnTo>
                    <a:pt x="793" y="237"/>
                  </a:lnTo>
                  <a:lnTo>
                    <a:pt x="793" y="237"/>
                  </a:lnTo>
                  <a:lnTo>
                    <a:pt x="788" y="234"/>
                  </a:lnTo>
                  <a:lnTo>
                    <a:pt x="786" y="234"/>
                  </a:lnTo>
                  <a:lnTo>
                    <a:pt x="784" y="234"/>
                  </a:lnTo>
                  <a:lnTo>
                    <a:pt x="784" y="237"/>
                  </a:lnTo>
                  <a:lnTo>
                    <a:pt x="784" y="237"/>
                  </a:lnTo>
                  <a:lnTo>
                    <a:pt x="784" y="237"/>
                  </a:lnTo>
                  <a:lnTo>
                    <a:pt x="784" y="237"/>
                  </a:lnTo>
                  <a:lnTo>
                    <a:pt x="784" y="239"/>
                  </a:lnTo>
                  <a:lnTo>
                    <a:pt x="784" y="241"/>
                  </a:lnTo>
                  <a:lnTo>
                    <a:pt x="784" y="241"/>
                  </a:lnTo>
                  <a:lnTo>
                    <a:pt x="784" y="244"/>
                  </a:lnTo>
                  <a:lnTo>
                    <a:pt x="784" y="244"/>
                  </a:lnTo>
                  <a:lnTo>
                    <a:pt x="786" y="246"/>
                  </a:lnTo>
                  <a:lnTo>
                    <a:pt x="791" y="246"/>
                  </a:lnTo>
                  <a:lnTo>
                    <a:pt x="793" y="249"/>
                  </a:lnTo>
                  <a:lnTo>
                    <a:pt x="796" y="246"/>
                  </a:lnTo>
                  <a:lnTo>
                    <a:pt x="800" y="246"/>
                  </a:lnTo>
                  <a:lnTo>
                    <a:pt x="800" y="246"/>
                  </a:lnTo>
                  <a:lnTo>
                    <a:pt x="800" y="246"/>
                  </a:lnTo>
                  <a:lnTo>
                    <a:pt x="800" y="249"/>
                  </a:lnTo>
                  <a:lnTo>
                    <a:pt x="803" y="249"/>
                  </a:lnTo>
                  <a:lnTo>
                    <a:pt x="803" y="249"/>
                  </a:lnTo>
                  <a:lnTo>
                    <a:pt x="803" y="251"/>
                  </a:lnTo>
                  <a:lnTo>
                    <a:pt x="803" y="251"/>
                  </a:lnTo>
                  <a:lnTo>
                    <a:pt x="803" y="251"/>
                  </a:lnTo>
                  <a:lnTo>
                    <a:pt x="803" y="253"/>
                  </a:lnTo>
                  <a:lnTo>
                    <a:pt x="803" y="253"/>
                  </a:lnTo>
                  <a:lnTo>
                    <a:pt x="803" y="253"/>
                  </a:lnTo>
                  <a:lnTo>
                    <a:pt x="803" y="253"/>
                  </a:lnTo>
                  <a:lnTo>
                    <a:pt x="803" y="253"/>
                  </a:lnTo>
                  <a:lnTo>
                    <a:pt x="803" y="253"/>
                  </a:lnTo>
                  <a:lnTo>
                    <a:pt x="803" y="256"/>
                  </a:lnTo>
                  <a:lnTo>
                    <a:pt x="803" y="256"/>
                  </a:lnTo>
                  <a:lnTo>
                    <a:pt x="803" y="256"/>
                  </a:lnTo>
                  <a:lnTo>
                    <a:pt x="803" y="256"/>
                  </a:lnTo>
                  <a:lnTo>
                    <a:pt x="803" y="256"/>
                  </a:lnTo>
                  <a:lnTo>
                    <a:pt x="800" y="258"/>
                  </a:lnTo>
                  <a:lnTo>
                    <a:pt x="798" y="258"/>
                  </a:lnTo>
                  <a:lnTo>
                    <a:pt x="798" y="258"/>
                  </a:lnTo>
                  <a:lnTo>
                    <a:pt x="798" y="258"/>
                  </a:lnTo>
                  <a:lnTo>
                    <a:pt x="798" y="258"/>
                  </a:lnTo>
                  <a:lnTo>
                    <a:pt x="798" y="258"/>
                  </a:lnTo>
                  <a:lnTo>
                    <a:pt x="793" y="256"/>
                  </a:lnTo>
                  <a:lnTo>
                    <a:pt x="788" y="258"/>
                  </a:lnTo>
                  <a:lnTo>
                    <a:pt x="786" y="256"/>
                  </a:lnTo>
                  <a:lnTo>
                    <a:pt x="786" y="256"/>
                  </a:lnTo>
                  <a:lnTo>
                    <a:pt x="786" y="258"/>
                  </a:lnTo>
                  <a:lnTo>
                    <a:pt x="786" y="258"/>
                  </a:lnTo>
                  <a:lnTo>
                    <a:pt x="786" y="258"/>
                  </a:lnTo>
                  <a:lnTo>
                    <a:pt x="786" y="258"/>
                  </a:lnTo>
                  <a:lnTo>
                    <a:pt x="788" y="260"/>
                  </a:lnTo>
                  <a:lnTo>
                    <a:pt x="788" y="260"/>
                  </a:lnTo>
                  <a:lnTo>
                    <a:pt x="788" y="260"/>
                  </a:lnTo>
                  <a:lnTo>
                    <a:pt x="791" y="260"/>
                  </a:lnTo>
                  <a:lnTo>
                    <a:pt x="793" y="263"/>
                  </a:lnTo>
                  <a:lnTo>
                    <a:pt x="791" y="260"/>
                  </a:lnTo>
                  <a:lnTo>
                    <a:pt x="791" y="263"/>
                  </a:lnTo>
                  <a:lnTo>
                    <a:pt x="793" y="263"/>
                  </a:lnTo>
                  <a:lnTo>
                    <a:pt x="793" y="263"/>
                  </a:lnTo>
                  <a:lnTo>
                    <a:pt x="788" y="263"/>
                  </a:lnTo>
                  <a:lnTo>
                    <a:pt x="788" y="265"/>
                  </a:lnTo>
                  <a:lnTo>
                    <a:pt x="788" y="265"/>
                  </a:lnTo>
                  <a:lnTo>
                    <a:pt x="788" y="265"/>
                  </a:lnTo>
                  <a:lnTo>
                    <a:pt x="788" y="265"/>
                  </a:lnTo>
                  <a:lnTo>
                    <a:pt x="788" y="265"/>
                  </a:lnTo>
                  <a:lnTo>
                    <a:pt x="786" y="265"/>
                  </a:lnTo>
                  <a:lnTo>
                    <a:pt x="786" y="265"/>
                  </a:lnTo>
                  <a:lnTo>
                    <a:pt x="786" y="265"/>
                  </a:lnTo>
                  <a:lnTo>
                    <a:pt x="786" y="267"/>
                  </a:lnTo>
                  <a:lnTo>
                    <a:pt x="786" y="267"/>
                  </a:lnTo>
                  <a:lnTo>
                    <a:pt x="786" y="267"/>
                  </a:lnTo>
                  <a:lnTo>
                    <a:pt x="786" y="270"/>
                  </a:lnTo>
                  <a:lnTo>
                    <a:pt x="784" y="267"/>
                  </a:lnTo>
                  <a:lnTo>
                    <a:pt x="784" y="267"/>
                  </a:lnTo>
                  <a:lnTo>
                    <a:pt x="784" y="267"/>
                  </a:lnTo>
                  <a:lnTo>
                    <a:pt x="784" y="265"/>
                  </a:lnTo>
                  <a:lnTo>
                    <a:pt x="784" y="265"/>
                  </a:lnTo>
                  <a:lnTo>
                    <a:pt x="784" y="265"/>
                  </a:lnTo>
                  <a:lnTo>
                    <a:pt x="784" y="265"/>
                  </a:lnTo>
                  <a:lnTo>
                    <a:pt x="784" y="263"/>
                  </a:lnTo>
                  <a:lnTo>
                    <a:pt x="784" y="263"/>
                  </a:lnTo>
                  <a:lnTo>
                    <a:pt x="779" y="260"/>
                  </a:lnTo>
                  <a:lnTo>
                    <a:pt x="777" y="260"/>
                  </a:lnTo>
                  <a:lnTo>
                    <a:pt x="777" y="263"/>
                  </a:lnTo>
                  <a:lnTo>
                    <a:pt x="774" y="265"/>
                  </a:lnTo>
                  <a:lnTo>
                    <a:pt x="772" y="265"/>
                  </a:lnTo>
                  <a:lnTo>
                    <a:pt x="772" y="270"/>
                  </a:lnTo>
                  <a:lnTo>
                    <a:pt x="772" y="272"/>
                  </a:lnTo>
                  <a:lnTo>
                    <a:pt x="770" y="275"/>
                  </a:lnTo>
                  <a:lnTo>
                    <a:pt x="772" y="277"/>
                  </a:lnTo>
                  <a:lnTo>
                    <a:pt x="774" y="277"/>
                  </a:lnTo>
                  <a:lnTo>
                    <a:pt x="774" y="277"/>
                  </a:lnTo>
                  <a:lnTo>
                    <a:pt x="770" y="279"/>
                  </a:lnTo>
                  <a:lnTo>
                    <a:pt x="770" y="282"/>
                  </a:lnTo>
                  <a:lnTo>
                    <a:pt x="770" y="282"/>
                  </a:lnTo>
                  <a:lnTo>
                    <a:pt x="770" y="282"/>
                  </a:lnTo>
                  <a:lnTo>
                    <a:pt x="770" y="284"/>
                  </a:lnTo>
                  <a:lnTo>
                    <a:pt x="777" y="284"/>
                  </a:lnTo>
                  <a:lnTo>
                    <a:pt x="779" y="282"/>
                  </a:lnTo>
                  <a:lnTo>
                    <a:pt x="779" y="282"/>
                  </a:lnTo>
                  <a:lnTo>
                    <a:pt x="781" y="282"/>
                  </a:lnTo>
                  <a:lnTo>
                    <a:pt x="779" y="284"/>
                  </a:lnTo>
                  <a:lnTo>
                    <a:pt x="777" y="286"/>
                  </a:lnTo>
                  <a:lnTo>
                    <a:pt x="779" y="286"/>
                  </a:lnTo>
                  <a:lnTo>
                    <a:pt x="784" y="289"/>
                  </a:lnTo>
                  <a:lnTo>
                    <a:pt x="786" y="289"/>
                  </a:lnTo>
                  <a:lnTo>
                    <a:pt x="786" y="289"/>
                  </a:lnTo>
                  <a:lnTo>
                    <a:pt x="786" y="289"/>
                  </a:lnTo>
                  <a:lnTo>
                    <a:pt x="788" y="286"/>
                  </a:lnTo>
                  <a:lnTo>
                    <a:pt x="788" y="286"/>
                  </a:lnTo>
                  <a:lnTo>
                    <a:pt x="788" y="286"/>
                  </a:lnTo>
                  <a:lnTo>
                    <a:pt x="788" y="289"/>
                  </a:lnTo>
                  <a:lnTo>
                    <a:pt x="788" y="289"/>
                  </a:lnTo>
                  <a:lnTo>
                    <a:pt x="791" y="289"/>
                  </a:lnTo>
                  <a:lnTo>
                    <a:pt x="793" y="289"/>
                  </a:lnTo>
                  <a:lnTo>
                    <a:pt x="793" y="291"/>
                  </a:lnTo>
                  <a:lnTo>
                    <a:pt x="784" y="293"/>
                  </a:lnTo>
                  <a:lnTo>
                    <a:pt x="784" y="293"/>
                  </a:lnTo>
                  <a:lnTo>
                    <a:pt x="784" y="296"/>
                  </a:lnTo>
                  <a:lnTo>
                    <a:pt x="784" y="296"/>
                  </a:lnTo>
                  <a:lnTo>
                    <a:pt x="786" y="296"/>
                  </a:lnTo>
                  <a:lnTo>
                    <a:pt x="786" y="298"/>
                  </a:lnTo>
                  <a:lnTo>
                    <a:pt x="786" y="298"/>
                  </a:lnTo>
                  <a:lnTo>
                    <a:pt x="786" y="301"/>
                  </a:lnTo>
                  <a:lnTo>
                    <a:pt x="786" y="301"/>
                  </a:lnTo>
                  <a:lnTo>
                    <a:pt x="788" y="298"/>
                  </a:lnTo>
                  <a:lnTo>
                    <a:pt x="796" y="301"/>
                  </a:lnTo>
                  <a:lnTo>
                    <a:pt x="800" y="305"/>
                  </a:lnTo>
                  <a:lnTo>
                    <a:pt x="800" y="305"/>
                  </a:lnTo>
                  <a:lnTo>
                    <a:pt x="798" y="305"/>
                  </a:lnTo>
                  <a:lnTo>
                    <a:pt x="798" y="305"/>
                  </a:lnTo>
                  <a:lnTo>
                    <a:pt x="796" y="305"/>
                  </a:lnTo>
                  <a:lnTo>
                    <a:pt x="796" y="303"/>
                  </a:lnTo>
                  <a:lnTo>
                    <a:pt x="796" y="303"/>
                  </a:lnTo>
                  <a:lnTo>
                    <a:pt x="796" y="303"/>
                  </a:lnTo>
                  <a:lnTo>
                    <a:pt x="796" y="303"/>
                  </a:lnTo>
                  <a:lnTo>
                    <a:pt x="796" y="303"/>
                  </a:lnTo>
                  <a:lnTo>
                    <a:pt x="796" y="303"/>
                  </a:lnTo>
                  <a:lnTo>
                    <a:pt x="791" y="303"/>
                  </a:lnTo>
                  <a:lnTo>
                    <a:pt x="786" y="305"/>
                  </a:lnTo>
                  <a:lnTo>
                    <a:pt x="784" y="303"/>
                  </a:lnTo>
                  <a:lnTo>
                    <a:pt x="779" y="301"/>
                  </a:lnTo>
                  <a:lnTo>
                    <a:pt x="779" y="301"/>
                  </a:lnTo>
                  <a:lnTo>
                    <a:pt x="774" y="303"/>
                  </a:lnTo>
                  <a:lnTo>
                    <a:pt x="770" y="303"/>
                  </a:lnTo>
                  <a:lnTo>
                    <a:pt x="765" y="303"/>
                  </a:lnTo>
                  <a:lnTo>
                    <a:pt x="765" y="305"/>
                  </a:lnTo>
                  <a:lnTo>
                    <a:pt x="765" y="305"/>
                  </a:lnTo>
                  <a:lnTo>
                    <a:pt x="767" y="308"/>
                  </a:lnTo>
                  <a:lnTo>
                    <a:pt x="765" y="308"/>
                  </a:lnTo>
                  <a:lnTo>
                    <a:pt x="765" y="308"/>
                  </a:lnTo>
                  <a:lnTo>
                    <a:pt x="765" y="308"/>
                  </a:lnTo>
                  <a:lnTo>
                    <a:pt x="765" y="310"/>
                  </a:lnTo>
                  <a:lnTo>
                    <a:pt x="765" y="310"/>
                  </a:lnTo>
                  <a:lnTo>
                    <a:pt x="762" y="310"/>
                  </a:lnTo>
                  <a:lnTo>
                    <a:pt x="765" y="312"/>
                  </a:lnTo>
                  <a:lnTo>
                    <a:pt x="770" y="315"/>
                  </a:lnTo>
                  <a:lnTo>
                    <a:pt x="770" y="317"/>
                  </a:lnTo>
                  <a:lnTo>
                    <a:pt x="770" y="320"/>
                  </a:lnTo>
                  <a:lnTo>
                    <a:pt x="772" y="320"/>
                  </a:lnTo>
                  <a:lnTo>
                    <a:pt x="774" y="320"/>
                  </a:lnTo>
                  <a:lnTo>
                    <a:pt x="774" y="320"/>
                  </a:lnTo>
                  <a:lnTo>
                    <a:pt x="774" y="322"/>
                  </a:lnTo>
                  <a:lnTo>
                    <a:pt x="774" y="322"/>
                  </a:lnTo>
                  <a:lnTo>
                    <a:pt x="774" y="322"/>
                  </a:lnTo>
                  <a:lnTo>
                    <a:pt x="774" y="322"/>
                  </a:lnTo>
                  <a:lnTo>
                    <a:pt x="774" y="324"/>
                  </a:lnTo>
                  <a:lnTo>
                    <a:pt x="772" y="322"/>
                  </a:lnTo>
                  <a:lnTo>
                    <a:pt x="772" y="322"/>
                  </a:lnTo>
                  <a:lnTo>
                    <a:pt x="770" y="322"/>
                  </a:lnTo>
                  <a:lnTo>
                    <a:pt x="767" y="320"/>
                  </a:lnTo>
                  <a:lnTo>
                    <a:pt x="765" y="320"/>
                  </a:lnTo>
                  <a:lnTo>
                    <a:pt x="762" y="320"/>
                  </a:lnTo>
                  <a:lnTo>
                    <a:pt x="762" y="320"/>
                  </a:lnTo>
                  <a:lnTo>
                    <a:pt x="762" y="322"/>
                  </a:lnTo>
                  <a:lnTo>
                    <a:pt x="762" y="322"/>
                  </a:lnTo>
                  <a:lnTo>
                    <a:pt x="762" y="322"/>
                  </a:lnTo>
                  <a:lnTo>
                    <a:pt x="762" y="324"/>
                  </a:lnTo>
                  <a:lnTo>
                    <a:pt x="762" y="324"/>
                  </a:lnTo>
                  <a:lnTo>
                    <a:pt x="760" y="324"/>
                  </a:lnTo>
                  <a:lnTo>
                    <a:pt x="760" y="324"/>
                  </a:lnTo>
                  <a:lnTo>
                    <a:pt x="758" y="322"/>
                  </a:lnTo>
                  <a:lnTo>
                    <a:pt x="758" y="324"/>
                  </a:lnTo>
                  <a:lnTo>
                    <a:pt x="758" y="324"/>
                  </a:lnTo>
                  <a:lnTo>
                    <a:pt x="758" y="322"/>
                  </a:lnTo>
                  <a:lnTo>
                    <a:pt x="755" y="322"/>
                  </a:lnTo>
                  <a:lnTo>
                    <a:pt x="755" y="324"/>
                  </a:lnTo>
                  <a:lnTo>
                    <a:pt x="758" y="327"/>
                  </a:lnTo>
                  <a:lnTo>
                    <a:pt x="758" y="327"/>
                  </a:lnTo>
                  <a:lnTo>
                    <a:pt x="758" y="327"/>
                  </a:lnTo>
                  <a:lnTo>
                    <a:pt x="758" y="327"/>
                  </a:lnTo>
                  <a:lnTo>
                    <a:pt x="758" y="329"/>
                  </a:lnTo>
                  <a:lnTo>
                    <a:pt x="758" y="329"/>
                  </a:lnTo>
                  <a:lnTo>
                    <a:pt x="762" y="331"/>
                  </a:lnTo>
                  <a:lnTo>
                    <a:pt x="767" y="336"/>
                  </a:lnTo>
                  <a:lnTo>
                    <a:pt x="770" y="336"/>
                  </a:lnTo>
                  <a:lnTo>
                    <a:pt x="772" y="331"/>
                  </a:lnTo>
                  <a:lnTo>
                    <a:pt x="772" y="331"/>
                  </a:lnTo>
                  <a:lnTo>
                    <a:pt x="774" y="334"/>
                  </a:lnTo>
                  <a:lnTo>
                    <a:pt x="774" y="334"/>
                  </a:lnTo>
                  <a:lnTo>
                    <a:pt x="777" y="334"/>
                  </a:lnTo>
                  <a:lnTo>
                    <a:pt x="777" y="331"/>
                  </a:lnTo>
                  <a:lnTo>
                    <a:pt x="779" y="331"/>
                  </a:lnTo>
                  <a:lnTo>
                    <a:pt x="779" y="331"/>
                  </a:lnTo>
                  <a:lnTo>
                    <a:pt x="779" y="334"/>
                  </a:lnTo>
                  <a:lnTo>
                    <a:pt x="777" y="334"/>
                  </a:lnTo>
                  <a:lnTo>
                    <a:pt x="774" y="336"/>
                  </a:lnTo>
                  <a:lnTo>
                    <a:pt x="772" y="336"/>
                  </a:lnTo>
                  <a:lnTo>
                    <a:pt x="772" y="338"/>
                  </a:lnTo>
                  <a:lnTo>
                    <a:pt x="772" y="338"/>
                  </a:lnTo>
                  <a:lnTo>
                    <a:pt x="777" y="341"/>
                  </a:lnTo>
                  <a:lnTo>
                    <a:pt x="784" y="341"/>
                  </a:lnTo>
                  <a:lnTo>
                    <a:pt x="788" y="336"/>
                  </a:lnTo>
                  <a:lnTo>
                    <a:pt x="788" y="334"/>
                  </a:lnTo>
                  <a:lnTo>
                    <a:pt x="788" y="331"/>
                  </a:lnTo>
                  <a:lnTo>
                    <a:pt x="791" y="331"/>
                  </a:lnTo>
                  <a:lnTo>
                    <a:pt x="791" y="334"/>
                  </a:lnTo>
                  <a:lnTo>
                    <a:pt x="791" y="334"/>
                  </a:lnTo>
                  <a:lnTo>
                    <a:pt x="798" y="336"/>
                  </a:lnTo>
                  <a:lnTo>
                    <a:pt x="798" y="336"/>
                  </a:lnTo>
                  <a:lnTo>
                    <a:pt x="791" y="338"/>
                  </a:lnTo>
                  <a:lnTo>
                    <a:pt x="786" y="343"/>
                  </a:lnTo>
                  <a:lnTo>
                    <a:pt x="786" y="343"/>
                  </a:lnTo>
                  <a:lnTo>
                    <a:pt x="788" y="346"/>
                  </a:lnTo>
                  <a:lnTo>
                    <a:pt x="791" y="348"/>
                  </a:lnTo>
                  <a:lnTo>
                    <a:pt x="791" y="348"/>
                  </a:lnTo>
                  <a:lnTo>
                    <a:pt x="793" y="350"/>
                  </a:lnTo>
                  <a:lnTo>
                    <a:pt x="793" y="350"/>
                  </a:lnTo>
                  <a:lnTo>
                    <a:pt x="793" y="350"/>
                  </a:lnTo>
                  <a:lnTo>
                    <a:pt x="796" y="353"/>
                  </a:lnTo>
                  <a:lnTo>
                    <a:pt x="793" y="353"/>
                  </a:lnTo>
                  <a:lnTo>
                    <a:pt x="786" y="348"/>
                  </a:lnTo>
                  <a:lnTo>
                    <a:pt x="784" y="348"/>
                  </a:lnTo>
                  <a:lnTo>
                    <a:pt x="781" y="350"/>
                  </a:lnTo>
                  <a:lnTo>
                    <a:pt x="777" y="348"/>
                  </a:lnTo>
                  <a:lnTo>
                    <a:pt x="774" y="348"/>
                  </a:lnTo>
                  <a:lnTo>
                    <a:pt x="774" y="348"/>
                  </a:lnTo>
                  <a:lnTo>
                    <a:pt x="772" y="348"/>
                  </a:lnTo>
                  <a:lnTo>
                    <a:pt x="774" y="348"/>
                  </a:lnTo>
                  <a:lnTo>
                    <a:pt x="772" y="348"/>
                  </a:lnTo>
                  <a:lnTo>
                    <a:pt x="767" y="348"/>
                  </a:lnTo>
                  <a:lnTo>
                    <a:pt x="762" y="341"/>
                  </a:lnTo>
                  <a:lnTo>
                    <a:pt x="755" y="341"/>
                  </a:lnTo>
                  <a:lnTo>
                    <a:pt x="755" y="341"/>
                  </a:lnTo>
                  <a:lnTo>
                    <a:pt x="755" y="343"/>
                  </a:lnTo>
                  <a:lnTo>
                    <a:pt x="755" y="343"/>
                  </a:lnTo>
                  <a:lnTo>
                    <a:pt x="755" y="346"/>
                  </a:lnTo>
                  <a:lnTo>
                    <a:pt x="755" y="346"/>
                  </a:lnTo>
                  <a:lnTo>
                    <a:pt x="755" y="348"/>
                  </a:lnTo>
                  <a:lnTo>
                    <a:pt x="755" y="350"/>
                  </a:lnTo>
                  <a:close/>
                  <a:moveTo>
                    <a:pt x="770" y="296"/>
                  </a:moveTo>
                  <a:lnTo>
                    <a:pt x="772" y="298"/>
                  </a:lnTo>
                  <a:lnTo>
                    <a:pt x="777" y="301"/>
                  </a:lnTo>
                  <a:lnTo>
                    <a:pt x="779" y="298"/>
                  </a:lnTo>
                  <a:lnTo>
                    <a:pt x="779" y="296"/>
                  </a:lnTo>
                  <a:lnTo>
                    <a:pt x="779" y="296"/>
                  </a:lnTo>
                  <a:lnTo>
                    <a:pt x="779" y="296"/>
                  </a:lnTo>
                  <a:lnTo>
                    <a:pt x="779" y="293"/>
                  </a:lnTo>
                  <a:lnTo>
                    <a:pt x="779" y="293"/>
                  </a:lnTo>
                  <a:lnTo>
                    <a:pt x="779" y="293"/>
                  </a:lnTo>
                  <a:lnTo>
                    <a:pt x="777" y="293"/>
                  </a:lnTo>
                  <a:lnTo>
                    <a:pt x="772" y="293"/>
                  </a:lnTo>
                  <a:lnTo>
                    <a:pt x="772" y="291"/>
                  </a:lnTo>
                  <a:lnTo>
                    <a:pt x="772" y="293"/>
                  </a:lnTo>
                  <a:lnTo>
                    <a:pt x="767" y="293"/>
                  </a:lnTo>
                  <a:lnTo>
                    <a:pt x="767" y="293"/>
                  </a:lnTo>
                  <a:lnTo>
                    <a:pt x="762" y="293"/>
                  </a:lnTo>
                  <a:lnTo>
                    <a:pt x="762" y="293"/>
                  </a:lnTo>
                  <a:lnTo>
                    <a:pt x="762" y="296"/>
                  </a:lnTo>
                  <a:lnTo>
                    <a:pt x="767" y="298"/>
                  </a:lnTo>
                  <a:lnTo>
                    <a:pt x="770" y="296"/>
                  </a:lnTo>
                  <a:close/>
                  <a:moveTo>
                    <a:pt x="729" y="651"/>
                  </a:moveTo>
                  <a:lnTo>
                    <a:pt x="729" y="649"/>
                  </a:lnTo>
                  <a:lnTo>
                    <a:pt x="727" y="649"/>
                  </a:lnTo>
                  <a:lnTo>
                    <a:pt x="727" y="649"/>
                  </a:lnTo>
                  <a:lnTo>
                    <a:pt x="725" y="649"/>
                  </a:lnTo>
                  <a:lnTo>
                    <a:pt x="725" y="649"/>
                  </a:lnTo>
                  <a:lnTo>
                    <a:pt x="725" y="651"/>
                  </a:lnTo>
                  <a:lnTo>
                    <a:pt x="725" y="651"/>
                  </a:lnTo>
                  <a:lnTo>
                    <a:pt x="725" y="651"/>
                  </a:lnTo>
                  <a:lnTo>
                    <a:pt x="725" y="651"/>
                  </a:lnTo>
                  <a:lnTo>
                    <a:pt x="722" y="651"/>
                  </a:lnTo>
                  <a:lnTo>
                    <a:pt x="722" y="651"/>
                  </a:lnTo>
                  <a:lnTo>
                    <a:pt x="722" y="651"/>
                  </a:lnTo>
                  <a:lnTo>
                    <a:pt x="722" y="651"/>
                  </a:lnTo>
                  <a:lnTo>
                    <a:pt x="722" y="653"/>
                  </a:lnTo>
                  <a:lnTo>
                    <a:pt x="722" y="653"/>
                  </a:lnTo>
                  <a:lnTo>
                    <a:pt x="722" y="656"/>
                  </a:lnTo>
                  <a:lnTo>
                    <a:pt x="722" y="656"/>
                  </a:lnTo>
                  <a:lnTo>
                    <a:pt x="725" y="656"/>
                  </a:lnTo>
                  <a:lnTo>
                    <a:pt x="725" y="656"/>
                  </a:lnTo>
                  <a:lnTo>
                    <a:pt x="725" y="656"/>
                  </a:lnTo>
                  <a:lnTo>
                    <a:pt x="725" y="656"/>
                  </a:lnTo>
                  <a:lnTo>
                    <a:pt x="725" y="658"/>
                  </a:lnTo>
                  <a:lnTo>
                    <a:pt x="725" y="658"/>
                  </a:lnTo>
                  <a:lnTo>
                    <a:pt x="725" y="658"/>
                  </a:lnTo>
                  <a:lnTo>
                    <a:pt x="727" y="658"/>
                  </a:lnTo>
                  <a:lnTo>
                    <a:pt x="727" y="660"/>
                  </a:lnTo>
                  <a:lnTo>
                    <a:pt x="727" y="660"/>
                  </a:lnTo>
                  <a:lnTo>
                    <a:pt x="727" y="663"/>
                  </a:lnTo>
                  <a:lnTo>
                    <a:pt x="727" y="663"/>
                  </a:lnTo>
                  <a:lnTo>
                    <a:pt x="727" y="663"/>
                  </a:lnTo>
                  <a:lnTo>
                    <a:pt x="727" y="663"/>
                  </a:lnTo>
                  <a:lnTo>
                    <a:pt x="727" y="663"/>
                  </a:lnTo>
                  <a:lnTo>
                    <a:pt x="727" y="663"/>
                  </a:lnTo>
                  <a:lnTo>
                    <a:pt x="727" y="663"/>
                  </a:lnTo>
                  <a:lnTo>
                    <a:pt x="725" y="663"/>
                  </a:lnTo>
                  <a:lnTo>
                    <a:pt x="725" y="660"/>
                  </a:lnTo>
                  <a:lnTo>
                    <a:pt x="725" y="660"/>
                  </a:lnTo>
                  <a:lnTo>
                    <a:pt x="725" y="660"/>
                  </a:lnTo>
                  <a:lnTo>
                    <a:pt x="725" y="660"/>
                  </a:lnTo>
                  <a:lnTo>
                    <a:pt x="725" y="663"/>
                  </a:lnTo>
                  <a:lnTo>
                    <a:pt x="725" y="663"/>
                  </a:lnTo>
                  <a:lnTo>
                    <a:pt x="722" y="663"/>
                  </a:lnTo>
                  <a:lnTo>
                    <a:pt x="722" y="660"/>
                  </a:lnTo>
                  <a:lnTo>
                    <a:pt x="722" y="663"/>
                  </a:lnTo>
                  <a:lnTo>
                    <a:pt x="722" y="663"/>
                  </a:lnTo>
                  <a:lnTo>
                    <a:pt x="722" y="665"/>
                  </a:lnTo>
                  <a:lnTo>
                    <a:pt x="722" y="665"/>
                  </a:lnTo>
                  <a:lnTo>
                    <a:pt x="722" y="668"/>
                  </a:lnTo>
                  <a:lnTo>
                    <a:pt x="722" y="668"/>
                  </a:lnTo>
                  <a:lnTo>
                    <a:pt x="720" y="665"/>
                  </a:lnTo>
                  <a:lnTo>
                    <a:pt x="720" y="663"/>
                  </a:lnTo>
                  <a:lnTo>
                    <a:pt x="717" y="660"/>
                  </a:lnTo>
                  <a:lnTo>
                    <a:pt x="720" y="660"/>
                  </a:lnTo>
                  <a:lnTo>
                    <a:pt x="722" y="658"/>
                  </a:lnTo>
                  <a:lnTo>
                    <a:pt x="720" y="658"/>
                  </a:lnTo>
                  <a:lnTo>
                    <a:pt x="720" y="658"/>
                  </a:lnTo>
                  <a:lnTo>
                    <a:pt x="717" y="658"/>
                  </a:lnTo>
                  <a:lnTo>
                    <a:pt x="717" y="658"/>
                  </a:lnTo>
                  <a:lnTo>
                    <a:pt x="717" y="658"/>
                  </a:lnTo>
                  <a:lnTo>
                    <a:pt x="717" y="658"/>
                  </a:lnTo>
                  <a:lnTo>
                    <a:pt x="717" y="658"/>
                  </a:lnTo>
                  <a:lnTo>
                    <a:pt x="713" y="651"/>
                  </a:lnTo>
                  <a:lnTo>
                    <a:pt x="708" y="649"/>
                  </a:lnTo>
                  <a:lnTo>
                    <a:pt x="710" y="649"/>
                  </a:lnTo>
                  <a:lnTo>
                    <a:pt x="710" y="649"/>
                  </a:lnTo>
                  <a:lnTo>
                    <a:pt x="713" y="649"/>
                  </a:lnTo>
                  <a:lnTo>
                    <a:pt x="710" y="646"/>
                  </a:lnTo>
                  <a:lnTo>
                    <a:pt x="710" y="646"/>
                  </a:lnTo>
                  <a:lnTo>
                    <a:pt x="708" y="646"/>
                  </a:lnTo>
                  <a:lnTo>
                    <a:pt x="708" y="646"/>
                  </a:lnTo>
                  <a:lnTo>
                    <a:pt x="706" y="649"/>
                  </a:lnTo>
                  <a:lnTo>
                    <a:pt x="706" y="649"/>
                  </a:lnTo>
                  <a:lnTo>
                    <a:pt x="696" y="646"/>
                  </a:lnTo>
                  <a:lnTo>
                    <a:pt x="696" y="646"/>
                  </a:lnTo>
                  <a:lnTo>
                    <a:pt x="694" y="646"/>
                  </a:lnTo>
                  <a:lnTo>
                    <a:pt x="694" y="646"/>
                  </a:lnTo>
                  <a:lnTo>
                    <a:pt x="689" y="651"/>
                  </a:lnTo>
                  <a:lnTo>
                    <a:pt x="689" y="651"/>
                  </a:lnTo>
                  <a:lnTo>
                    <a:pt x="687" y="653"/>
                  </a:lnTo>
                  <a:lnTo>
                    <a:pt x="687" y="653"/>
                  </a:lnTo>
                  <a:lnTo>
                    <a:pt x="687" y="653"/>
                  </a:lnTo>
                  <a:lnTo>
                    <a:pt x="687" y="653"/>
                  </a:lnTo>
                  <a:lnTo>
                    <a:pt x="687" y="656"/>
                  </a:lnTo>
                  <a:lnTo>
                    <a:pt x="687" y="656"/>
                  </a:lnTo>
                  <a:lnTo>
                    <a:pt x="687" y="656"/>
                  </a:lnTo>
                  <a:lnTo>
                    <a:pt x="680" y="658"/>
                  </a:lnTo>
                  <a:lnTo>
                    <a:pt x="682" y="660"/>
                  </a:lnTo>
                  <a:lnTo>
                    <a:pt x="687" y="670"/>
                  </a:lnTo>
                  <a:lnTo>
                    <a:pt x="696" y="668"/>
                  </a:lnTo>
                  <a:lnTo>
                    <a:pt x="696" y="670"/>
                  </a:lnTo>
                  <a:lnTo>
                    <a:pt x="699" y="670"/>
                  </a:lnTo>
                  <a:lnTo>
                    <a:pt x="699" y="670"/>
                  </a:lnTo>
                  <a:lnTo>
                    <a:pt x="699" y="670"/>
                  </a:lnTo>
                  <a:lnTo>
                    <a:pt x="699" y="670"/>
                  </a:lnTo>
                  <a:lnTo>
                    <a:pt x="699" y="670"/>
                  </a:lnTo>
                  <a:lnTo>
                    <a:pt x="701" y="675"/>
                  </a:lnTo>
                  <a:lnTo>
                    <a:pt x="701" y="675"/>
                  </a:lnTo>
                  <a:lnTo>
                    <a:pt x="703" y="672"/>
                  </a:lnTo>
                  <a:lnTo>
                    <a:pt x="703" y="675"/>
                  </a:lnTo>
                  <a:lnTo>
                    <a:pt x="703" y="675"/>
                  </a:lnTo>
                  <a:lnTo>
                    <a:pt x="703" y="675"/>
                  </a:lnTo>
                  <a:lnTo>
                    <a:pt x="701" y="675"/>
                  </a:lnTo>
                  <a:lnTo>
                    <a:pt x="703" y="677"/>
                  </a:lnTo>
                  <a:lnTo>
                    <a:pt x="706" y="677"/>
                  </a:lnTo>
                  <a:lnTo>
                    <a:pt x="706" y="677"/>
                  </a:lnTo>
                  <a:lnTo>
                    <a:pt x="701" y="677"/>
                  </a:lnTo>
                  <a:lnTo>
                    <a:pt x="701" y="677"/>
                  </a:lnTo>
                  <a:lnTo>
                    <a:pt x="699" y="675"/>
                  </a:lnTo>
                  <a:lnTo>
                    <a:pt x="699" y="675"/>
                  </a:lnTo>
                  <a:lnTo>
                    <a:pt x="699" y="675"/>
                  </a:lnTo>
                  <a:lnTo>
                    <a:pt x="699" y="677"/>
                  </a:lnTo>
                  <a:lnTo>
                    <a:pt x="699" y="677"/>
                  </a:lnTo>
                  <a:lnTo>
                    <a:pt x="699" y="677"/>
                  </a:lnTo>
                  <a:lnTo>
                    <a:pt x="701" y="677"/>
                  </a:lnTo>
                  <a:lnTo>
                    <a:pt x="701" y="677"/>
                  </a:lnTo>
                  <a:lnTo>
                    <a:pt x="701" y="679"/>
                  </a:lnTo>
                  <a:lnTo>
                    <a:pt x="691" y="677"/>
                  </a:lnTo>
                  <a:lnTo>
                    <a:pt x="691" y="679"/>
                  </a:lnTo>
                  <a:lnTo>
                    <a:pt x="691" y="679"/>
                  </a:lnTo>
                  <a:lnTo>
                    <a:pt x="691" y="682"/>
                  </a:lnTo>
                  <a:lnTo>
                    <a:pt x="699" y="686"/>
                  </a:lnTo>
                  <a:lnTo>
                    <a:pt x="703" y="684"/>
                  </a:lnTo>
                  <a:lnTo>
                    <a:pt x="703" y="684"/>
                  </a:lnTo>
                  <a:lnTo>
                    <a:pt x="706" y="686"/>
                  </a:lnTo>
                  <a:lnTo>
                    <a:pt x="708" y="689"/>
                  </a:lnTo>
                  <a:lnTo>
                    <a:pt x="708" y="689"/>
                  </a:lnTo>
                  <a:lnTo>
                    <a:pt x="708" y="689"/>
                  </a:lnTo>
                  <a:lnTo>
                    <a:pt x="708" y="689"/>
                  </a:lnTo>
                  <a:lnTo>
                    <a:pt x="715" y="689"/>
                  </a:lnTo>
                  <a:lnTo>
                    <a:pt x="715" y="689"/>
                  </a:lnTo>
                  <a:lnTo>
                    <a:pt x="713" y="689"/>
                  </a:lnTo>
                  <a:lnTo>
                    <a:pt x="710" y="691"/>
                  </a:lnTo>
                  <a:lnTo>
                    <a:pt x="708" y="691"/>
                  </a:lnTo>
                  <a:lnTo>
                    <a:pt x="706" y="691"/>
                  </a:lnTo>
                  <a:lnTo>
                    <a:pt x="703" y="689"/>
                  </a:lnTo>
                  <a:lnTo>
                    <a:pt x="701" y="689"/>
                  </a:lnTo>
                  <a:lnTo>
                    <a:pt x="701" y="689"/>
                  </a:lnTo>
                  <a:lnTo>
                    <a:pt x="699" y="689"/>
                  </a:lnTo>
                  <a:lnTo>
                    <a:pt x="699" y="689"/>
                  </a:lnTo>
                  <a:lnTo>
                    <a:pt x="699" y="691"/>
                  </a:lnTo>
                  <a:lnTo>
                    <a:pt x="696" y="691"/>
                  </a:lnTo>
                  <a:lnTo>
                    <a:pt x="699" y="691"/>
                  </a:lnTo>
                  <a:lnTo>
                    <a:pt x="699" y="694"/>
                  </a:lnTo>
                  <a:lnTo>
                    <a:pt x="699" y="694"/>
                  </a:lnTo>
                  <a:lnTo>
                    <a:pt x="701" y="694"/>
                  </a:lnTo>
                  <a:lnTo>
                    <a:pt x="701" y="694"/>
                  </a:lnTo>
                  <a:lnTo>
                    <a:pt x="701" y="696"/>
                  </a:lnTo>
                  <a:lnTo>
                    <a:pt x="701" y="698"/>
                  </a:lnTo>
                  <a:lnTo>
                    <a:pt x="701" y="698"/>
                  </a:lnTo>
                  <a:lnTo>
                    <a:pt x="703" y="698"/>
                  </a:lnTo>
                  <a:lnTo>
                    <a:pt x="703" y="701"/>
                  </a:lnTo>
                  <a:lnTo>
                    <a:pt x="701" y="701"/>
                  </a:lnTo>
                  <a:lnTo>
                    <a:pt x="701" y="701"/>
                  </a:lnTo>
                  <a:lnTo>
                    <a:pt x="701" y="701"/>
                  </a:lnTo>
                  <a:lnTo>
                    <a:pt x="703" y="701"/>
                  </a:lnTo>
                  <a:lnTo>
                    <a:pt x="703" y="701"/>
                  </a:lnTo>
                  <a:lnTo>
                    <a:pt x="703" y="701"/>
                  </a:lnTo>
                  <a:lnTo>
                    <a:pt x="703" y="703"/>
                  </a:lnTo>
                  <a:lnTo>
                    <a:pt x="703" y="703"/>
                  </a:lnTo>
                  <a:lnTo>
                    <a:pt x="703" y="703"/>
                  </a:lnTo>
                  <a:lnTo>
                    <a:pt x="703" y="703"/>
                  </a:lnTo>
                  <a:lnTo>
                    <a:pt x="703" y="703"/>
                  </a:lnTo>
                  <a:lnTo>
                    <a:pt x="706" y="703"/>
                  </a:lnTo>
                  <a:lnTo>
                    <a:pt x="706" y="703"/>
                  </a:lnTo>
                  <a:lnTo>
                    <a:pt x="706" y="703"/>
                  </a:lnTo>
                  <a:lnTo>
                    <a:pt x="706" y="705"/>
                  </a:lnTo>
                  <a:lnTo>
                    <a:pt x="706" y="705"/>
                  </a:lnTo>
                  <a:lnTo>
                    <a:pt x="706" y="705"/>
                  </a:lnTo>
                  <a:lnTo>
                    <a:pt x="706" y="705"/>
                  </a:lnTo>
                  <a:lnTo>
                    <a:pt x="706" y="705"/>
                  </a:lnTo>
                  <a:lnTo>
                    <a:pt x="706" y="705"/>
                  </a:lnTo>
                  <a:lnTo>
                    <a:pt x="706" y="708"/>
                  </a:lnTo>
                  <a:lnTo>
                    <a:pt x="706" y="705"/>
                  </a:lnTo>
                  <a:lnTo>
                    <a:pt x="713" y="703"/>
                  </a:lnTo>
                  <a:lnTo>
                    <a:pt x="715" y="705"/>
                  </a:lnTo>
                  <a:lnTo>
                    <a:pt x="713" y="705"/>
                  </a:lnTo>
                  <a:lnTo>
                    <a:pt x="713" y="705"/>
                  </a:lnTo>
                  <a:lnTo>
                    <a:pt x="713" y="705"/>
                  </a:lnTo>
                  <a:lnTo>
                    <a:pt x="713" y="705"/>
                  </a:lnTo>
                  <a:lnTo>
                    <a:pt x="713" y="705"/>
                  </a:lnTo>
                  <a:lnTo>
                    <a:pt x="713" y="705"/>
                  </a:lnTo>
                  <a:lnTo>
                    <a:pt x="713" y="708"/>
                  </a:lnTo>
                  <a:lnTo>
                    <a:pt x="710" y="708"/>
                  </a:lnTo>
                  <a:lnTo>
                    <a:pt x="710" y="708"/>
                  </a:lnTo>
                  <a:lnTo>
                    <a:pt x="710" y="708"/>
                  </a:lnTo>
                  <a:lnTo>
                    <a:pt x="710" y="708"/>
                  </a:lnTo>
                  <a:lnTo>
                    <a:pt x="708" y="710"/>
                  </a:lnTo>
                  <a:lnTo>
                    <a:pt x="708" y="710"/>
                  </a:lnTo>
                  <a:lnTo>
                    <a:pt x="706" y="710"/>
                  </a:lnTo>
                  <a:lnTo>
                    <a:pt x="703" y="712"/>
                  </a:lnTo>
                  <a:lnTo>
                    <a:pt x="703" y="712"/>
                  </a:lnTo>
                  <a:lnTo>
                    <a:pt x="703" y="712"/>
                  </a:lnTo>
                  <a:lnTo>
                    <a:pt x="703" y="712"/>
                  </a:lnTo>
                  <a:lnTo>
                    <a:pt x="703" y="712"/>
                  </a:lnTo>
                  <a:lnTo>
                    <a:pt x="703" y="710"/>
                  </a:lnTo>
                  <a:lnTo>
                    <a:pt x="703" y="710"/>
                  </a:lnTo>
                  <a:lnTo>
                    <a:pt x="703" y="710"/>
                  </a:lnTo>
                  <a:lnTo>
                    <a:pt x="703" y="710"/>
                  </a:lnTo>
                  <a:lnTo>
                    <a:pt x="703" y="710"/>
                  </a:lnTo>
                  <a:lnTo>
                    <a:pt x="703" y="708"/>
                  </a:lnTo>
                  <a:lnTo>
                    <a:pt x="703" y="708"/>
                  </a:lnTo>
                  <a:lnTo>
                    <a:pt x="701" y="708"/>
                  </a:lnTo>
                  <a:lnTo>
                    <a:pt x="701" y="710"/>
                  </a:lnTo>
                  <a:lnTo>
                    <a:pt x="701" y="710"/>
                  </a:lnTo>
                  <a:lnTo>
                    <a:pt x="699" y="710"/>
                  </a:lnTo>
                  <a:lnTo>
                    <a:pt x="699" y="710"/>
                  </a:lnTo>
                  <a:lnTo>
                    <a:pt x="699" y="708"/>
                  </a:lnTo>
                  <a:lnTo>
                    <a:pt x="701" y="708"/>
                  </a:lnTo>
                  <a:lnTo>
                    <a:pt x="701" y="708"/>
                  </a:lnTo>
                  <a:lnTo>
                    <a:pt x="701" y="705"/>
                  </a:lnTo>
                  <a:lnTo>
                    <a:pt x="699" y="705"/>
                  </a:lnTo>
                  <a:lnTo>
                    <a:pt x="699" y="705"/>
                  </a:lnTo>
                  <a:lnTo>
                    <a:pt x="699" y="705"/>
                  </a:lnTo>
                  <a:lnTo>
                    <a:pt x="699" y="703"/>
                  </a:lnTo>
                  <a:lnTo>
                    <a:pt x="699" y="703"/>
                  </a:lnTo>
                  <a:lnTo>
                    <a:pt x="696" y="698"/>
                  </a:lnTo>
                  <a:lnTo>
                    <a:pt x="696" y="698"/>
                  </a:lnTo>
                  <a:lnTo>
                    <a:pt x="694" y="696"/>
                  </a:lnTo>
                  <a:lnTo>
                    <a:pt x="689" y="696"/>
                  </a:lnTo>
                  <a:lnTo>
                    <a:pt x="689" y="694"/>
                  </a:lnTo>
                  <a:lnTo>
                    <a:pt x="691" y="694"/>
                  </a:lnTo>
                  <a:lnTo>
                    <a:pt x="694" y="691"/>
                  </a:lnTo>
                  <a:lnTo>
                    <a:pt x="687" y="694"/>
                  </a:lnTo>
                  <a:lnTo>
                    <a:pt x="687" y="694"/>
                  </a:lnTo>
                  <a:lnTo>
                    <a:pt x="689" y="691"/>
                  </a:lnTo>
                  <a:lnTo>
                    <a:pt x="689" y="691"/>
                  </a:lnTo>
                  <a:lnTo>
                    <a:pt x="687" y="689"/>
                  </a:lnTo>
                  <a:lnTo>
                    <a:pt x="687" y="689"/>
                  </a:lnTo>
                  <a:lnTo>
                    <a:pt x="687" y="689"/>
                  </a:lnTo>
                  <a:lnTo>
                    <a:pt x="687" y="686"/>
                  </a:lnTo>
                  <a:lnTo>
                    <a:pt x="687" y="686"/>
                  </a:lnTo>
                  <a:lnTo>
                    <a:pt x="684" y="686"/>
                  </a:lnTo>
                  <a:lnTo>
                    <a:pt x="684" y="684"/>
                  </a:lnTo>
                  <a:lnTo>
                    <a:pt x="682" y="682"/>
                  </a:lnTo>
                  <a:lnTo>
                    <a:pt x="677" y="682"/>
                  </a:lnTo>
                  <a:lnTo>
                    <a:pt x="677" y="682"/>
                  </a:lnTo>
                  <a:lnTo>
                    <a:pt x="677" y="679"/>
                  </a:lnTo>
                  <a:lnTo>
                    <a:pt x="677" y="675"/>
                  </a:lnTo>
                  <a:lnTo>
                    <a:pt x="677" y="675"/>
                  </a:lnTo>
                  <a:lnTo>
                    <a:pt x="677" y="675"/>
                  </a:lnTo>
                  <a:lnTo>
                    <a:pt x="677" y="675"/>
                  </a:lnTo>
                  <a:lnTo>
                    <a:pt x="680" y="675"/>
                  </a:lnTo>
                  <a:lnTo>
                    <a:pt x="680" y="672"/>
                  </a:lnTo>
                  <a:lnTo>
                    <a:pt x="677" y="672"/>
                  </a:lnTo>
                  <a:lnTo>
                    <a:pt x="675" y="670"/>
                  </a:lnTo>
                  <a:lnTo>
                    <a:pt x="673" y="665"/>
                  </a:lnTo>
                  <a:lnTo>
                    <a:pt x="673" y="665"/>
                  </a:lnTo>
                  <a:lnTo>
                    <a:pt x="673" y="665"/>
                  </a:lnTo>
                  <a:lnTo>
                    <a:pt x="673" y="665"/>
                  </a:lnTo>
                  <a:lnTo>
                    <a:pt x="670" y="663"/>
                  </a:lnTo>
                  <a:lnTo>
                    <a:pt x="663" y="663"/>
                  </a:lnTo>
                  <a:lnTo>
                    <a:pt x="661" y="663"/>
                  </a:lnTo>
                  <a:lnTo>
                    <a:pt x="661" y="665"/>
                  </a:lnTo>
                  <a:lnTo>
                    <a:pt x="658" y="665"/>
                  </a:lnTo>
                  <a:lnTo>
                    <a:pt x="658" y="665"/>
                  </a:lnTo>
                  <a:lnTo>
                    <a:pt x="658" y="665"/>
                  </a:lnTo>
                  <a:lnTo>
                    <a:pt x="656" y="668"/>
                  </a:lnTo>
                  <a:lnTo>
                    <a:pt x="658" y="668"/>
                  </a:lnTo>
                  <a:lnTo>
                    <a:pt x="658" y="668"/>
                  </a:lnTo>
                  <a:lnTo>
                    <a:pt x="658" y="670"/>
                  </a:lnTo>
                  <a:lnTo>
                    <a:pt x="658" y="670"/>
                  </a:lnTo>
                  <a:lnTo>
                    <a:pt x="656" y="670"/>
                  </a:lnTo>
                  <a:lnTo>
                    <a:pt x="656" y="670"/>
                  </a:lnTo>
                  <a:lnTo>
                    <a:pt x="656" y="672"/>
                  </a:lnTo>
                  <a:lnTo>
                    <a:pt x="656" y="672"/>
                  </a:lnTo>
                  <a:lnTo>
                    <a:pt x="656" y="675"/>
                  </a:lnTo>
                  <a:lnTo>
                    <a:pt x="654" y="675"/>
                  </a:lnTo>
                  <a:lnTo>
                    <a:pt x="654" y="675"/>
                  </a:lnTo>
                  <a:lnTo>
                    <a:pt x="656" y="675"/>
                  </a:lnTo>
                  <a:lnTo>
                    <a:pt x="656" y="677"/>
                  </a:lnTo>
                  <a:lnTo>
                    <a:pt x="656" y="677"/>
                  </a:lnTo>
                  <a:lnTo>
                    <a:pt x="656" y="679"/>
                  </a:lnTo>
                  <a:lnTo>
                    <a:pt x="656" y="679"/>
                  </a:lnTo>
                  <a:lnTo>
                    <a:pt x="654" y="679"/>
                  </a:lnTo>
                  <a:lnTo>
                    <a:pt x="654" y="679"/>
                  </a:lnTo>
                  <a:lnTo>
                    <a:pt x="656" y="682"/>
                  </a:lnTo>
                  <a:lnTo>
                    <a:pt x="661" y="682"/>
                  </a:lnTo>
                  <a:lnTo>
                    <a:pt x="663" y="682"/>
                  </a:lnTo>
                  <a:lnTo>
                    <a:pt x="663" y="682"/>
                  </a:lnTo>
                  <a:lnTo>
                    <a:pt x="673" y="679"/>
                  </a:lnTo>
                  <a:lnTo>
                    <a:pt x="668" y="684"/>
                  </a:lnTo>
                  <a:lnTo>
                    <a:pt x="663" y="686"/>
                  </a:lnTo>
                  <a:lnTo>
                    <a:pt x="663" y="686"/>
                  </a:lnTo>
                  <a:lnTo>
                    <a:pt x="663" y="689"/>
                  </a:lnTo>
                  <a:lnTo>
                    <a:pt x="661" y="689"/>
                  </a:lnTo>
                  <a:lnTo>
                    <a:pt x="661" y="689"/>
                  </a:lnTo>
                  <a:lnTo>
                    <a:pt x="661" y="689"/>
                  </a:lnTo>
                  <a:lnTo>
                    <a:pt x="661" y="691"/>
                  </a:lnTo>
                  <a:lnTo>
                    <a:pt x="658" y="691"/>
                  </a:lnTo>
                  <a:lnTo>
                    <a:pt x="658" y="694"/>
                  </a:lnTo>
                  <a:lnTo>
                    <a:pt x="658" y="696"/>
                  </a:lnTo>
                  <a:lnTo>
                    <a:pt x="661" y="698"/>
                  </a:lnTo>
                  <a:lnTo>
                    <a:pt x="663" y="701"/>
                  </a:lnTo>
                  <a:lnTo>
                    <a:pt x="663" y="703"/>
                  </a:lnTo>
                  <a:lnTo>
                    <a:pt x="670" y="701"/>
                  </a:lnTo>
                  <a:lnTo>
                    <a:pt x="673" y="701"/>
                  </a:lnTo>
                  <a:lnTo>
                    <a:pt x="673" y="701"/>
                  </a:lnTo>
                  <a:lnTo>
                    <a:pt x="673" y="701"/>
                  </a:lnTo>
                  <a:lnTo>
                    <a:pt x="673" y="701"/>
                  </a:lnTo>
                  <a:lnTo>
                    <a:pt x="673" y="701"/>
                  </a:lnTo>
                  <a:lnTo>
                    <a:pt x="673" y="703"/>
                  </a:lnTo>
                  <a:lnTo>
                    <a:pt x="670" y="703"/>
                  </a:lnTo>
                  <a:lnTo>
                    <a:pt x="670" y="703"/>
                  </a:lnTo>
                  <a:lnTo>
                    <a:pt x="670" y="705"/>
                  </a:lnTo>
                  <a:lnTo>
                    <a:pt x="668" y="705"/>
                  </a:lnTo>
                  <a:lnTo>
                    <a:pt x="665" y="708"/>
                  </a:lnTo>
                  <a:lnTo>
                    <a:pt x="665" y="708"/>
                  </a:lnTo>
                  <a:lnTo>
                    <a:pt x="665" y="710"/>
                  </a:lnTo>
                  <a:lnTo>
                    <a:pt x="665" y="710"/>
                  </a:lnTo>
                  <a:lnTo>
                    <a:pt x="668" y="710"/>
                  </a:lnTo>
                  <a:lnTo>
                    <a:pt x="668" y="712"/>
                  </a:lnTo>
                  <a:lnTo>
                    <a:pt x="668" y="712"/>
                  </a:lnTo>
                  <a:lnTo>
                    <a:pt x="668" y="715"/>
                  </a:lnTo>
                  <a:lnTo>
                    <a:pt x="670" y="715"/>
                  </a:lnTo>
                  <a:lnTo>
                    <a:pt x="670" y="715"/>
                  </a:lnTo>
                  <a:lnTo>
                    <a:pt x="673" y="715"/>
                  </a:lnTo>
                  <a:lnTo>
                    <a:pt x="673" y="717"/>
                  </a:lnTo>
                  <a:lnTo>
                    <a:pt x="673" y="717"/>
                  </a:lnTo>
                  <a:lnTo>
                    <a:pt x="670" y="720"/>
                  </a:lnTo>
                  <a:lnTo>
                    <a:pt x="670" y="722"/>
                  </a:lnTo>
                  <a:lnTo>
                    <a:pt x="675" y="722"/>
                  </a:lnTo>
                  <a:lnTo>
                    <a:pt x="675" y="720"/>
                  </a:lnTo>
                  <a:lnTo>
                    <a:pt x="677" y="720"/>
                  </a:lnTo>
                  <a:lnTo>
                    <a:pt x="680" y="720"/>
                  </a:lnTo>
                  <a:lnTo>
                    <a:pt x="677" y="720"/>
                  </a:lnTo>
                  <a:lnTo>
                    <a:pt x="682" y="717"/>
                  </a:lnTo>
                  <a:lnTo>
                    <a:pt x="680" y="720"/>
                  </a:lnTo>
                  <a:lnTo>
                    <a:pt x="675" y="720"/>
                  </a:lnTo>
                  <a:lnTo>
                    <a:pt x="675" y="722"/>
                  </a:lnTo>
                  <a:lnTo>
                    <a:pt x="675" y="722"/>
                  </a:lnTo>
                  <a:lnTo>
                    <a:pt x="673" y="724"/>
                  </a:lnTo>
                  <a:lnTo>
                    <a:pt x="673" y="724"/>
                  </a:lnTo>
                  <a:lnTo>
                    <a:pt x="673" y="724"/>
                  </a:lnTo>
                  <a:lnTo>
                    <a:pt x="670" y="722"/>
                  </a:lnTo>
                  <a:lnTo>
                    <a:pt x="670" y="722"/>
                  </a:lnTo>
                  <a:lnTo>
                    <a:pt x="668" y="722"/>
                  </a:lnTo>
                  <a:lnTo>
                    <a:pt x="668" y="722"/>
                  </a:lnTo>
                  <a:lnTo>
                    <a:pt x="668" y="720"/>
                  </a:lnTo>
                  <a:lnTo>
                    <a:pt x="668" y="720"/>
                  </a:lnTo>
                  <a:lnTo>
                    <a:pt x="668" y="720"/>
                  </a:lnTo>
                  <a:lnTo>
                    <a:pt x="668" y="720"/>
                  </a:lnTo>
                  <a:lnTo>
                    <a:pt x="668" y="717"/>
                  </a:lnTo>
                  <a:lnTo>
                    <a:pt x="668" y="717"/>
                  </a:lnTo>
                  <a:lnTo>
                    <a:pt x="668" y="717"/>
                  </a:lnTo>
                  <a:lnTo>
                    <a:pt x="668" y="717"/>
                  </a:lnTo>
                  <a:lnTo>
                    <a:pt x="665" y="717"/>
                  </a:lnTo>
                  <a:lnTo>
                    <a:pt x="665" y="715"/>
                  </a:lnTo>
                  <a:lnTo>
                    <a:pt x="663" y="715"/>
                  </a:lnTo>
                  <a:lnTo>
                    <a:pt x="663" y="712"/>
                  </a:lnTo>
                  <a:lnTo>
                    <a:pt x="663" y="712"/>
                  </a:lnTo>
                  <a:lnTo>
                    <a:pt x="661" y="712"/>
                  </a:lnTo>
                  <a:lnTo>
                    <a:pt x="661" y="710"/>
                  </a:lnTo>
                  <a:lnTo>
                    <a:pt x="661" y="710"/>
                  </a:lnTo>
                  <a:lnTo>
                    <a:pt x="661" y="710"/>
                  </a:lnTo>
                  <a:lnTo>
                    <a:pt x="651" y="712"/>
                  </a:lnTo>
                  <a:lnTo>
                    <a:pt x="651" y="712"/>
                  </a:lnTo>
                  <a:lnTo>
                    <a:pt x="649" y="715"/>
                  </a:lnTo>
                  <a:lnTo>
                    <a:pt x="649" y="715"/>
                  </a:lnTo>
                  <a:lnTo>
                    <a:pt x="649" y="715"/>
                  </a:lnTo>
                  <a:lnTo>
                    <a:pt x="649" y="717"/>
                  </a:lnTo>
                  <a:lnTo>
                    <a:pt x="649" y="717"/>
                  </a:lnTo>
                  <a:lnTo>
                    <a:pt x="649" y="720"/>
                  </a:lnTo>
                  <a:lnTo>
                    <a:pt x="649" y="720"/>
                  </a:lnTo>
                  <a:lnTo>
                    <a:pt x="649" y="720"/>
                  </a:lnTo>
                  <a:lnTo>
                    <a:pt x="654" y="720"/>
                  </a:lnTo>
                  <a:lnTo>
                    <a:pt x="654" y="720"/>
                  </a:lnTo>
                  <a:lnTo>
                    <a:pt x="651" y="722"/>
                  </a:lnTo>
                  <a:lnTo>
                    <a:pt x="651" y="724"/>
                  </a:lnTo>
                  <a:lnTo>
                    <a:pt x="651" y="724"/>
                  </a:lnTo>
                  <a:lnTo>
                    <a:pt x="654" y="724"/>
                  </a:lnTo>
                  <a:lnTo>
                    <a:pt x="654" y="727"/>
                  </a:lnTo>
                  <a:lnTo>
                    <a:pt x="654" y="727"/>
                  </a:lnTo>
                  <a:lnTo>
                    <a:pt x="654" y="727"/>
                  </a:lnTo>
                  <a:lnTo>
                    <a:pt x="654" y="727"/>
                  </a:lnTo>
                  <a:lnTo>
                    <a:pt x="654" y="727"/>
                  </a:lnTo>
                  <a:lnTo>
                    <a:pt x="656" y="727"/>
                  </a:lnTo>
                  <a:lnTo>
                    <a:pt x="656" y="727"/>
                  </a:lnTo>
                  <a:lnTo>
                    <a:pt x="656" y="727"/>
                  </a:lnTo>
                  <a:lnTo>
                    <a:pt x="654" y="727"/>
                  </a:lnTo>
                  <a:lnTo>
                    <a:pt x="654" y="727"/>
                  </a:lnTo>
                  <a:lnTo>
                    <a:pt x="651" y="724"/>
                  </a:lnTo>
                  <a:lnTo>
                    <a:pt x="644" y="724"/>
                  </a:lnTo>
                  <a:lnTo>
                    <a:pt x="644" y="724"/>
                  </a:lnTo>
                  <a:lnTo>
                    <a:pt x="642" y="727"/>
                  </a:lnTo>
                  <a:lnTo>
                    <a:pt x="642" y="727"/>
                  </a:lnTo>
                  <a:lnTo>
                    <a:pt x="644" y="727"/>
                  </a:lnTo>
                  <a:lnTo>
                    <a:pt x="644" y="727"/>
                  </a:lnTo>
                  <a:lnTo>
                    <a:pt x="644" y="727"/>
                  </a:lnTo>
                  <a:lnTo>
                    <a:pt x="644" y="729"/>
                  </a:lnTo>
                  <a:lnTo>
                    <a:pt x="642" y="729"/>
                  </a:lnTo>
                  <a:lnTo>
                    <a:pt x="642" y="729"/>
                  </a:lnTo>
                  <a:lnTo>
                    <a:pt x="642" y="729"/>
                  </a:lnTo>
                  <a:lnTo>
                    <a:pt x="639" y="729"/>
                  </a:lnTo>
                  <a:lnTo>
                    <a:pt x="639" y="729"/>
                  </a:lnTo>
                  <a:lnTo>
                    <a:pt x="639" y="731"/>
                  </a:lnTo>
                  <a:lnTo>
                    <a:pt x="639" y="731"/>
                  </a:lnTo>
                  <a:lnTo>
                    <a:pt x="639" y="731"/>
                  </a:lnTo>
                  <a:lnTo>
                    <a:pt x="639" y="731"/>
                  </a:lnTo>
                  <a:lnTo>
                    <a:pt x="639" y="734"/>
                  </a:lnTo>
                  <a:lnTo>
                    <a:pt x="639" y="734"/>
                  </a:lnTo>
                  <a:lnTo>
                    <a:pt x="642" y="734"/>
                  </a:lnTo>
                  <a:lnTo>
                    <a:pt x="642" y="734"/>
                  </a:lnTo>
                  <a:lnTo>
                    <a:pt x="639" y="734"/>
                  </a:lnTo>
                  <a:lnTo>
                    <a:pt x="637" y="734"/>
                  </a:lnTo>
                  <a:lnTo>
                    <a:pt x="637" y="734"/>
                  </a:lnTo>
                  <a:lnTo>
                    <a:pt x="637" y="731"/>
                  </a:lnTo>
                  <a:lnTo>
                    <a:pt x="637" y="734"/>
                  </a:lnTo>
                  <a:lnTo>
                    <a:pt x="635" y="734"/>
                  </a:lnTo>
                  <a:lnTo>
                    <a:pt x="635" y="734"/>
                  </a:lnTo>
                  <a:lnTo>
                    <a:pt x="635" y="734"/>
                  </a:lnTo>
                  <a:lnTo>
                    <a:pt x="637" y="736"/>
                  </a:lnTo>
                  <a:lnTo>
                    <a:pt x="637" y="736"/>
                  </a:lnTo>
                  <a:lnTo>
                    <a:pt x="639" y="739"/>
                  </a:lnTo>
                  <a:lnTo>
                    <a:pt x="637" y="739"/>
                  </a:lnTo>
                  <a:lnTo>
                    <a:pt x="637" y="741"/>
                  </a:lnTo>
                  <a:lnTo>
                    <a:pt x="637" y="741"/>
                  </a:lnTo>
                  <a:lnTo>
                    <a:pt x="639" y="741"/>
                  </a:lnTo>
                  <a:lnTo>
                    <a:pt x="639" y="741"/>
                  </a:lnTo>
                  <a:lnTo>
                    <a:pt x="639" y="743"/>
                  </a:lnTo>
                  <a:lnTo>
                    <a:pt x="639" y="743"/>
                  </a:lnTo>
                  <a:lnTo>
                    <a:pt x="639" y="746"/>
                  </a:lnTo>
                  <a:lnTo>
                    <a:pt x="646" y="741"/>
                  </a:lnTo>
                  <a:lnTo>
                    <a:pt x="651" y="741"/>
                  </a:lnTo>
                  <a:lnTo>
                    <a:pt x="654" y="741"/>
                  </a:lnTo>
                  <a:lnTo>
                    <a:pt x="668" y="736"/>
                  </a:lnTo>
                  <a:lnTo>
                    <a:pt x="670" y="736"/>
                  </a:lnTo>
                  <a:lnTo>
                    <a:pt x="670" y="736"/>
                  </a:lnTo>
                  <a:lnTo>
                    <a:pt x="670" y="739"/>
                  </a:lnTo>
                  <a:lnTo>
                    <a:pt x="670" y="739"/>
                  </a:lnTo>
                  <a:lnTo>
                    <a:pt x="673" y="739"/>
                  </a:lnTo>
                  <a:lnTo>
                    <a:pt x="673" y="739"/>
                  </a:lnTo>
                  <a:lnTo>
                    <a:pt x="675" y="736"/>
                  </a:lnTo>
                  <a:lnTo>
                    <a:pt x="677" y="736"/>
                  </a:lnTo>
                  <a:lnTo>
                    <a:pt x="677" y="736"/>
                  </a:lnTo>
                  <a:lnTo>
                    <a:pt x="677" y="736"/>
                  </a:lnTo>
                  <a:lnTo>
                    <a:pt x="689" y="731"/>
                  </a:lnTo>
                  <a:lnTo>
                    <a:pt x="691" y="734"/>
                  </a:lnTo>
                  <a:lnTo>
                    <a:pt x="694" y="731"/>
                  </a:lnTo>
                  <a:lnTo>
                    <a:pt x="696" y="731"/>
                  </a:lnTo>
                  <a:lnTo>
                    <a:pt x="696" y="731"/>
                  </a:lnTo>
                  <a:lnTo>
                    <a:pt x="696" y="731"/>
                  </a:lnTo>
                  <a:lnTo>
                    <a:pt x="713" y="729"/>
                  </a:lnTo>
                  <a:lnTo>
                    <a:pt x="710" y="729"/>
                  </a:lnTo>
                  <a:lnTo>
                    <a:pt x="710" y="729"/>
                  </a:lnTo>
                  <a:lnTo>
                    <a:pt x="727" y="727"/>
                  </a:lnTo>
                  <a:lnTo>
                    <a:pt x="727" y="727"/>
                  </a:lnTo>
                  <a:lnTo>
                    <a:pt x="727" y="729"/>
                  </a:lnTo>
                  <a:lnTo>
                    <a:pt x="727" y="729"/>
                  </a:lnTo>
                  <a:lnTo>
                    <a:pt x="727" y="729"/>
                  </a:lnTo>
                  <a:lnTo>
                    <a:pt x="706" y="731"/>
                  </a:lnTo>
                  <a:lnTo>
                    <a:pt x="706" y="731"/>
                  </a:lnTo>
                  <a:lnTo>
                    <a:pt x="706" y="734"/>
                  </a:lnTo>
                  <a:lnTo>
                    <a:pt x="706" y="734"/>
                  </a:lnTo>
                  <a:lnTo>
                    <a:pt x="706" y="734"/>
                  </a:lnTo>
                  <a:lnTo>
                    <a:pt x="706" y="736"/>
                  </a:lnTo>
                  <a:lnTo>
                    <a:pt x="710" y="736"/>
                  </a:lnTo>
                  <a:lnTo>
                    <a:pt x="710" y="739"/>
                  </a:lnTo>
                  <a:lnTo>
                    <a:pt x="708" y="739"/>
                  </a:lnTo>
                  <a:lnTo>
                    <a:pt x="708" y="739"/>
                  </a:lnTo>
                  <a:lnTo>
                    <a:pt x="703" y="741"/>
                  </a:lnTo>
                  <a:lnTo>
                    <a:pt x="701" y="741"/>
                  </a:lnTo>
                  <a:lnTo>
                    <a:pt x="701" y="741"/>
                  </a:lnTo>
                  <a:lnTo>
                    <a:pt x="701" y="741"/>
                  </a:lnTo>
                  <a:lnTo>
                    <a:pt x="703" y="741"/>
                  </a:lnTo>
                  <a:lnTo>
                    <a:pt x="706" y="741"/>
                  </a:lnTo>
                  <a:lnTo>
                    <a:pt x="706" y="741"/>
                  </a:lnTo>
                  <a:lnTo>
                    <a:pt x="696" y="743"/>
                  </a:lnTo>
                  <a:lnTo>
                    <a:pt x="696" y="743"/>
                  </a:lnTo>
                  <a:lnTo>
                    <a:pt x="703" y="746"/>
                  </a:lnTo>
                  <a:lnTo>
                    <a:pt x="701" y="748"/>
                  </a:lnTo>
                  <a:lnTo>
                    <a:pt x="696" y="746"/>
                  </a:lnTo>
                  <a:lnTo>
                    <a:pt x="696" y="748"/>
                  </a:lnTo>
                  <a:lnTo>
                    <a:pt x="703" y="748"/>
                  </a:lnTo>
                  <a:lnTo>
                    <a:pt x="701" y="750"/>
                  </a:lnTo>
                  <a:lnTo>
                    <a:pt x="684" y="750"/>
                  </a:lnTo>
                  <a:lnTo>
                    <a:pt x="684" y="753"/>
                  </a:lnTo>
                  <a:lnTo>
                    <a:pt x="687" y="750"/>
                  </a:lnTo>
                  <a:lnTo>
                    <a:pt x="689" y="753"/>
                  </a:lnTo>
                  <a:lnTo>
                    <a:pt x="689" y="753"/>
                  </a:lnTo>
                  <a:lnTo>
                    <a:pt x="689" y="753"/>
                  </a:lnTo>
                  <a:lnTo>
                    <a:pt x="689" y="755"/>
                  </a:lnTo>
                  <a:lnTo>
                    <a:pt x="691" y="755"/>
                  </a:lnTo>
                  <a:lnTo>
                    <a:pt x="691" y="755"/>
                  </a:lnTo>
                  <a:lnTo>
                    <a:pt x="691" y="757"/>
                  </a:lnTo>
                  <a:lnTo>
                    <a:pt x="691" y="757"/>
                  </a:lnTo>
                  <a:lnTo>
                    <a:pt x="689" y="757"/>
                  </a:lnTo>
                  <a:lnTo>
                    <a:pt x="689" y="757"/>
                  </a:lnTo>
                  <a:lnTo>
                    <a:pt x="687" y="760"/>
                  </a:lnTo>
                  <a:lnTo>
                    <a:pt x="687" y="757"/>
                  </a:lnTo>
                  <a:lnTo>
                    <a:pt x="687" y="757"/>
                  </a:lnTo>
                  <a:lnTo>
                    <a:pt x="687" y="757"/>
                  </a:lnTo>
                  <a:lnTo>
                    <a:pt x="687" y="757"/>
                  </a:lnTo>
                  <a:lnTo>
                    <a:pt x="689" y="757"/>
                  </a:lnTo>
                  <a:lnTo>
                    <a:pt x="687" y="755"/>
                  </a:lnTo>
                  <a:lnTo>
                    <a:pt x="687" y="755"/>
                  </a:lnTo>
                  <a:lnTo>
                    <a:pt x="684" y="757"/>
                  </a:lnTo>
                  <a:lnTo>
                    <a:pt x="684" y="757"/>
                  </a:lnTo>
                  <a:lnTo>
                    <a:pt x="684" y="760"/>
                  </a:lnTo>
                  <a:lnTo>
                    <a:pt x="687" y="760"/>
                  </a:lnTo>
                  <a:lnTo>
                    <a:pt x="689" y="762"/>
                  </a:lnTo>
                  <a:lnTo>
                    <a:pt x="691" y="765"/>
                  </a:lnTo>
                  <a:lnTo>
                    <a:pt x="696" y="762"/>
                  </a:lnTo>
                  <a:lnTo>
                    <a:pt x="696" y="765"/>
                  </a:lnTo>
                  <a:lnTo>
                    <a:pt x="694" y="765"/>
                  </a:lnTo>
                  <a:lnTo>
                    <a:pt x="694" y="765"/>
                  </a:lnTo>
                  <a:lnTo>
                    <a:pt x="694" y="765"/>
                  </a:lnTo>
                  <a:lnTo>
                    <a:pt x="694" y="767"/>
                  </a:lnTo>
                  <a:lnTo>
                    <a:pt x="696" y="767"/>
                  </a:lnTo>
                  <a:lnTo>
                    <a:pt x="699" y="767"/>
                  </a:lnTo>
                  <a:lnTo>
                    <a:pt x="699" y="767"/>
                  </a:lnTo>
                  <a:lnTo>
                    <a:pt x="701" y="767"/>
                  </a:lnTo>
                  <a:lnTo>
                    <a:pt x="701" y="767"/>
                  </a:lnTo>
                  <a:lnTo>
                    <a:pt x="703" y="769"/>
                  </a:lnTo>
                  <a:lnTo>
                    <a:pt x="701" y="769"/>
                  </a:lnTo>
                  <a:lnTo>
                    <a:pt x="691" y="769"/>
                  </a:lnTo>
                  <a:lnTo>
                    <a:pt x="691" y="769"/>
                  </a:lnTo>
                  <a:lnTo>
                    <a:pt x="689" y="772"/>
                  </a:lnTo>
                  <a:lnTo>
                    <a:pt x="689" y="772"/>
                  </a:lnTo>
                  <a:lnTo>
                    <a:pt x="689" y="774"/>
                  </a:lnTo>
                  <a:lnTo>
                    <a:pt x="691" y="774"/>
                  </a:lnTo>
                  <a:lnTo>
                    <a:pt x="694" y="774"/>
                  </a:lnTo>
                  <a:lnTo>
                    <a:pt x="694" y="776"/>
                  </a:lnTo>
                  <a:lnTo>
                    <a:pt x="691" y="776"/>
                  </a:lnTo>
                  <a:lnTo>
                    <a:pt x="691" y="776"/>
                  </a:lnTo>
                  <a:lnTo>
                    <a:pt x="691" y="776"/>
                  </a:lnTo>
                  <a:lnTo>
                    <a:pt x="694" y="779"/>
                  </a:lnTo>
                  <a:lnTo>
                    <a:pt x="694" y="779"/>
                  </a:lnTo>
                  <a:lnTo>
                    <a:pt x="694" y="781"/>
                  </a:lnTo>
                  <a:lnTo>
                    <a:pt x="694" y="781"/>
                  </a:lnTo>
                  <a:lnTo>
                    <a:pt x="694" y="783"/>
                  </a:lnTo>
                  <a:lnTo>
                    <a:pt x="694" y="783"/>
                  </a:lnTo>
                  <a:lnTo>
                    <a:pt x="694" y="786"/>
                  </a:lnTo>
                  <a:lnTo>
                    <a:pt x="694" y="788"/>
                  </a:lnTo>
                  <a:lnTo>
                    <a:pt x="694" y="788"/>
                  </a:lnTo>
                  <a:lnTo>
                    <a:pt x="710" y="791"/>
                  </a:lnTo>
                  <a:lnTo>
                    <a:pt x="713" y="791"/>
                  </a:lnTo>
                  <a:lnTo>
                    <a:pt x="715" y="791"/>
                  </a:lnTo>
                  <a:lnTo>
                    <a:pt x="715" y="791"/>
                  </a:lnTo>
                  <a:lnTo>
                    <a:pt x="715" y="791"/>
                  </a:lnTo>
                  <a:lnTo>
                    <a:pt x="715" y="788"/>
                  </a:lnTo>
                  <a:lnTo>
                    <a:pt x="715" y="788"/>
                  </a:lnTo>
                  <a:lnTo>
                    <a:pt x="715" y="786"/>
                  </a:lnTo>
                  <a:lnTo>
                    <a:pt x="715" y="786"/>
                  </a:lnTo>
                  <a:lnTo>
                    <a:pt x="715" y="783"/>
                  </a:lnTo>
                  <a:lnTo>
                    <a:pt x="717" y="783"/>
                  </a:lnTo>
                  <a:lnTo>
                    <a:pt x="717" y="781"/>
                  </a:lnTo>
                  <a:lnTo>
                    <a:pt x="717" y="779"/>
                  </a:lnTo>
                  <a:lnTo>
                    <a:pt x="720" y="779"/>
                  </a:lnTo>
                  <a:lnTo>
                    <a:pt x="720" y="779"/>
                  </a:lnTo>
                  <a:lnTo>
                    <a:pt x="720" y="779"/>
                  </a:lnTo>
                  <a:lnTo>
                    <a:pt x="720" y="781"/>
                  </a:lnTo>
                  <a:lnTo>
                    <a:pt x="717" y="786"/>
                  </a:lnTo>
                  <a:lnTo>
                    <a:pt x="717" y="786"/>
                  </a:lnTo>
                  <a:lnTo>
                    <a:pt x="717" y="788"/>
                  </a:lnTo>
                  <a:lnTo>
                    <a:pt x="717" y="788"/>
                  </a:lnTo>
                  <a:lnTo>
                    <a:pt x="717" y="788"/>
                  </a:lnTo>
                  <a:lnTo>
                    <a:pt x="717" y="791"/>
                  </a:lnTo>
                  <a:lnTo>
                    <a:pt x="727" y="788"/>
                  </a:lnTo>
                  <a:lnTo>
                    <a:pt x="727" y="788"/>
                  </a:lnTo>
                  <a:lnTo>
                    <a:pt x="727" y="786"/>
                  </a:lnTo>
                  <a:lnTo>
                    <a:pt x="727" y="786"/>
                  </a:lnTo>
                  <a:lnTo>
                    <a:pt x="727" y="783"/>
                  </a:lnTo>
                  <a:lnTo>
                    <a:pt x="729" y="783"/>
                  </a:lnTo>
                  <a:lnTo>
                    <a:pt x="729" y="783"/>
                  </a:lnTo>
                  <a:lnTo>
                    <a:pt x="729" y="783"/>
                  </a:lnTo>
                  <a:lnTo>
                    <a:pt x="729" y="783"/>
                  </a:lnTo>
                  <a:lnTo>
                    <a:pt x="729" y="783"/>
                  </a:lnTo>
                  <a:lnTo>
                    <a:pt x="729" y="786"/>
                  </a:lnTo>
                  <a:lnTo>
                    <a:pt x="729" y="786"/>
                  </a:lnTo>
                  <a:lnTo>
                    <a:pt x="729" y="786"/>
                  </a:lnTo>
                  <a:lnTo>
                    <a:pt x="729" y="786"/>
                  </a:lnTo>
                  <a:lnTo>
                    <a:pt x="729" y="788"/>
                  </a:lnTo>
                  <a:lnTo>
                    <a:pt x="732" y="788"/>
                  </a:lnTo>
                  <a:lnTo>
                    <a:pt x="732" y="788"/>
                  </a:lnTo>
                  <a:lnTo>
                    <a:pt x="732" y="788"/>
                  </a:lnTo>
                  <a:lnTo>
                    <a:pt x="732" y="788"/>
                  </a:lnTo>
                  <a:lnTo>
                    <a:pt x="732" y="791"/>
                  </a:lnTo>
                  <a:lnTo>
                    <a:pt x="751" y="786"/>
                  </a:lnTo>
                  <a:lnTo>
                    <a:pt x="751" y="788"/>
                  </a:lnTo>
                  <a:lnTo>
                    <a:pt x="751" y="786"/>
                  </a:lnTo>
                  <a:lnTo>
                    <a:pt x="753" y="786"/>
                  </a:lnTo>
                  <a:lnTo>
                    <a:pt x="753" y="783"/>
                  </a:lnTo>
                  <a:lnTo>
                    <a:pt x="753" y="781"/>
                  </a:lnTo>
                  <a:lnTo>
                    <a:pt x="751" y="781"/>
                  </a:lnTo>
                  <a:lnTo>
                    <a:pt x="751" y="781"/>
                  </a:lnTo>
                  <a:lnTo>
                    <a:pt x="751" y="779"/>
                  </a:lnTo>
                  <a:lnTo>
                    <a:pt x="751" y="779"/>
                  </a:lnTo>
                  <a:lnTo>
                    <a:pt x="751" y="779"/>
                  </a:lnTo>
                  <a:lnTo>
                    <a:pt x="751" y="779"/>
                  </a:lnTo>
                  <a:lnTo>
                    <a:pt x="748" y="776"/>
                  </a:lnTo>
                  <a:lnTo>
                    <a:pt x="748" y="776"/>
                  </a:lnTo>
                  <a:lnTo>
                    <a:pt x="746" y="774"/>
                  </a:lnTo>
                  <a:lnTo>
                    <a:pt x="746" y="774"/>
                  </a:lnTo>
                  <a:lnTo>
                    <a:pt x="748" y="774"/>
                  </a:lnTo>
                  <a:lnTo>
                    <a:pt x="746" y="772"/>
                  </a:lnTo>
                  <a:lnTo>
                    <a:pt x="746" y="772"/>
                  </a:lnTo>
                  <a:lnTo>
                    <a:pt x="748" y="772"/>
                  </a:lnTo>
                  <a:lnTo>
                    <a:pt x="748" y="772"/>
                  </a:lnTo>
                  <a:lnTo>
                    <a:pt x="748" y="769"/>
                  </a:lnTo>
                  <a:lnTo>
                    <a:pt x="748" y="769"/>
                  </a:lnTo>
                  <a:lnTo>
                    <a:pt x="748" y="769"/>
                  </a:lnTo>
                  <a:lnTo>
                    <a:pt x="751" y="769"/>
                  </a:lnTo>
                  <a:lnTo>
                    <a:pt x="751" y="772"/>
                  </a:lnTo>
                  <a:lnTo>
                    <a:pt x="748" y="772"/>
                  </a:lnTo>
                  <a:lnTo>
                    <a:pt x="748" y="774"/>
                  </a:lnTo>
                  <a:lnTo>
                    <a:pt x="751" y="774"/>
                  </a:lnTo>
                  <a:lnTo>
                    <a:pt x="755" y="779"/>
                  </a:lnTo>
                  <a:lnTo>
                    <a:pt x="758" y="779"/>
                  </a:lnTo>
                  <a:lnTo>
                    <a:pt x="760" y="776"/>
                  </a:lnTo>
                  <a:lnTo>
                    <a:pt x="760" y="776"/>
                  </a:lnTo>
                  <a:lnTo>
                    <a:pt x="760" y="774"/>
                  </a:lnTo>
                  <a:lnTo>
                    <a:pt x="760" y="774"/>
                  </a:lnTo>
                  <a:lnTo>
                    <a:pt x="760" y="774"/>
                  </a:lnTo>
                  <a:lnTo>
                    <a:pt x="760" y="774"/>
                  </a:lnTo>
                  <a:lnTo>
                    <a:pt x="760" y="774"/>
                  </a:lnTo>
                  <a:lnTo>
                    <a:pt x="760" y="774"/>
                  </a:lnTo>
                  <a:lnTo>
                    <a:pt x="760" y="774"/>
                  </a:lnTo>
                  <a:lnTo>
                    <a:pt x="758" y="774"/>
                  </a:lnTo>
                  <a:lnTo>
                    <a:pt x="758" y="772"/>
                  </a:lnTo>
                  <a:lnTo>
                    <a:pt x="758" y="772"/>
                  </a:lnTo>
                  <a:lnTo>
                    <a:pt x="758" y="772"/>
                  </a:lnTo>
                  <a:lnTo>
                    <a:pt x="758" y="772"/>
                  </a:lnTo>
                  <a:lnTo>
                    <a:pt x="755" y="772"/>
                  </a:lnTo>
                  <a:lnTo>
                    <a:pt x="755" y="772"/>
                  </a:lnTo>
                  <a:lnTo>
                    <a:pt x="755" y="769"/>
                  </a:lnTo>
                  <a:lnTo>
                    <a:pt x="755" y="769"/>
                  </a:lnTo>
                  <a:lnTo>
                    <a:pt x="755" y="769"/>
                  </a:lnTo>
                  <a:lnTo>
                    <a:pt x="755" y="767"/>
                  </a:lnTo>
                  <a:lnTo>
                    <a:pt x="753" y="765"/>
                  </a:lnTo>
                  <a:lnTo>
                    <a:pt x="753" y="765"/>
                  </a:lnTo>
                  <a:lnTo>
                    <a:pt x="753" y="762"/>
                  </a:lnTo>
                  <a:lnTo>
                    <a:pt x="753" y="762"/>
                  </a:lnTo>
                  <a:lnTo>
                    <a:pt x="753" y="762"/>
                  </a:lnTo>
                  <a:lnTo>
                    <a:pt x="751" y="765"/>
                  </a:lnTo>
                  <a:lnTo>
                    <a:pt x="753" y="765"/>
                  </a:lnTo>
                  <a:lnTo>
                    <a:pt x="753" y="765"/>
                  </a:lnTo>
                  <a:lnTo>
                    <a:pt x="751" y="765"/>
                  </a:lnTo>
                  <a:lnTo>
                    <a:pt x="751" y="765"/>
                  </a:lnTo>
                  <a:lnTo>
                    <a:pt x="751" y="762"/>
                  </a:lnTo>
                  <a:lnTo>
                    <a:pt x="751" y="762"/>
                  </a:lnTo>
                  <a:lnTo>
                    <a:pt x="751" y="762"/>
                  </a:lnTo>
                  <a:lnTo>
                    <a:pt x="753" y="760"/>
                  </a:lnTo>
                  <a:lnTo>
                    <a:pt x="751" y="760"/>
                  </a:lnTo>
                  <a:lnTo>
                    <a:pt x="751" y="760"/>
                  </a:lnTo>
                  <a:lnTo>
                    <a:pt x="751" y="762"/>
                  </a:lnTo>
                  <a:lnTo>
                    <a:pt x="748" y="762"/>
                  </a:lnTo>
                  <a:lnTo>
                    <a:pt x="748" y="762"/>
                  </a:lnTo>
                  <a:lnTo>
                    <a:pt x="748" y="765"/>
                  </a:lnTo>
                  <a:lnTo>
                    <a:pt x="748" y="765"/>
                  </a:lnTo>
                  <a:lnTo>
                    <a:pt x="748" y="762"/>
                  </a:lnTo>
                  <a:lnTo>
                    <a:pt x="746" y="762"/>
                  </a:lnTo>
                  <a:lnTo>
                    <a:pt x="746" y="762"/>
                  </a:lnTo>
                  <a:lnTo>
                    <a:pt x="748" y="762"/>
                  </a:lnTo>
                  <a:lnTo>
                    <a:pt x="748" y="760"/>
                  </a:lnTo>
                  <a:lnTo>
                    <a:pt x="748" y="760"/>
                  </a:lnTo>
                  <a:lnTo>
                    <a:pt x="748" y="760"/>
                  </a:lnTo>
                  <a:lnTo>
                    <a:pt x="748" y="760"/>
                  </a:lnTo>
                  <a:lnTo>
                    <a:pt x="746" y="760"/>
                  </a:lnTo>
                  <a:lnTo>
                    <a:pt x="746" y="760"/>
                  </a:lnTo>
                  <a:lnTo>
                    <a:pt x="746" y="760"/>
                  </a:lnTo>
                  <a:lnTo>
                    <a:pt x="746" y="760"/>
                  </a:lnTo>
                  <a:lnTo>
                    <a:pt x="746" y="760"/>
                  </a:lnTo>
                  <a:lnTo>
                    <a:pt x="746" y="760"/>
                  </a:lnTo>
                  <a:lnTo>
                    <a:pt x="746" y="757"/>
                  </a:lnTo>
                  <a:lnTo>
                    <a:pt x="746" y="757"/>
                  </a:lnTo>
                  <a:lnTo>
                    <a:pt x="748" y="755"/>
                  </a:lnTo>
                  <a:lnTo>
                    <a:pt x="748" y="755"/>
                  </a:lnTo>
                  <a:lnTo>
                    <a:pt x="748" y="757"/>
                  </a:lnTo>
                  <a:lnTo>
                    <a:pt x="748" y="757"/>
                  </a:lnTo>
                  <a:lnTo>
                    <a:pt x="748" y="757"/>
                  </a:lnTo>
                  <a:lnTo>
                    <a:pt x="751" y="757"/>
                  </a:lnTo>
                  <a:lnTo>
                    <a:pt x="751" y="757"/>
                  </a:lnTo>
                  <a:lnTo>
                    <a:pt x="751" y="757"/>
                  </a:lnTo>
                  <a:lnTo>
                    <a:pt x="751" y="757"/>
                  </a:lnTo>
                  <a:lnTo>
                    <a:pt x="751" y="757"/>
                  </a:lnTo>
                  <a:lnTo>
                    <a:pt x="751" y="757"/>
                  </a:lnTo>
                  <a:lnTo>
                    <a:pt x="751" y="757"/>
                  </a:lnTo>
                  <a:lnTo>
                    <a:pt x="753" y="757"/>
                  </a:lnTo>
                  <a:lnTo>
                    <a:pt x="753" y="755"/>
                  </a:lnTo>
                  <a:lnTo>
                    <a:pt x="753" y="755"/>
                  </a:lnTo>
                  <a:lnTo>
                    <a:pt x="748" y="755"/>
                  </a:lnTo>
                  <a:lnTo>
                    <a:pt x="748" y="753"/>
                  </a:lnTo>
                  <a:lnTo>
                    <a:pt x="748" y="753"/>
                  </a:lnTo>
                  <a:lnTo>
                    <a:pt x="753" y="753"/>
                  </a:lnTo>
                  <a:lnTo>
                    <a:pt x="753" y="753"/>
                  </a:lnTo>
                  <a:lnTo>
                    <a:pt x="753" y="753"/>
                  </a:lnTo>
                  <a:lnTo>
                    <a:pt x="755" y="753"/>
                  </a:lnTo>
                  <a:lnTo>
                    <a:pt x="755" y="753"/>
                  </a:lnTo>
                  <a:lnTo>
                    <a:pt x="755" y="753"/>
                  </a:lnTo>
                  <a:lnTo>
                    <a:pt x="755" y="753"/>
                  </a:lnTo>
                  <a:lnTo>
                    <a:pt x="755" y="750"/>
                  </a:lnTo>
                  <a:lnTo>
                    <a:pt x="753" y="750"/>
                  </a:lnTo>
                  <a:lnTo>
                    <a:pt x="751" y="748"/>
                  </a:lnTo>
                  <a:lnTo>
                    <a:pt x="748" y="750"/>
                  </a:lnTo>
                  <a:lnTo>
                    <a:pt x="748" y="748"/>
                  </a:lnTo>
                  <a:lnTo>
                    <a:pt x="748" y="748"/>
                  </a:lnTo>
                  <a:lnTo>
                    <a:pt x="751" y="748"/>
                  </a:lnTo>
                  <a:lnTo>
                    <a:pt x="751" y="748"/>
                  </a:lnTo>
                  <a:lnTo>
                    <a:pt x="751" y="748"/>
                  </a:lnTo>
                  <a:lnTo>
                    <a:pt x="748" y="748"/>
                  </a:lnTo>
                  <a:lnTo>
                    <a:pt x="748" y="746"/>
                  </a:lnTo>
                  <a:lnTo>
                    <a:pt x="748" y="746"/>
                  </a:lnTo>
                  <a:lnTo>
                    <a:pt x="751" y="746"/>
                  </a:lnTo>
                  <a:lnTo>
                    <a:pt x="751" y="743"/>
                  </a:lnTo>
                  <a:lnTo>
                    <a:pt x="751" y="743"/>
                  </a:lnTo>
                  <a:lnTo>
                    <a:pt x="751" y="743"/>
                  </a:lnTo>
                  <a:lnTo>
                    <a:pt x="753" y="743"/>
                  </a:lnTo>
                  <a:lnTo>
                    <a:pt x="753" y="743"/>
                  </a:lnTo>
                  <a:lnTo>
                    <a:pt x="753" y="746"/>
                  </a:lnTo>
                  <a:lnTo>
                    <a:pt x="753" y="746"/>
                  </a:lnTo>
                  <a:lnTo>
                    <a:pt x="753" y="746"/>
                  </a:lnTo>
                  <a:lnTo>
                    <a:pt x="753" y="748"/>
                  </a:lnTo>
                  <a:lnTo>
                    <a:pt x="753" y="748"/>
                  </a:lnTo>
                  <a:lnTo>
                    <a:pt x="753" y="748"/>
                  </a:lnTo>
                  <a:lnTo>
                    <a:pt x="755" y="748"/>
                  </a:lnTo>
                  <a:lnTo>
                    <a:pt x="755" y="748"/>
                  </a:lnTo>
                  <a:lnTo>
                    <a:pt x="755" y="748"/>
                  </a:lnTo>
                  <a:lnTo>
                    <a:pt x="755" y="748"/>
                  </a:lnTo>
                  <a:lnTo>
                    <a:pt x="755" y="746"/>
                  </a:lnTo>
                  <a:lnTo>
                    <a:pt x="755" y="746"/>
                  </a:lnTo>
                  <a:lnTo>
                    <a:pt x="755" y="743"/>
                  </a:lnTo>
                  <a:lnTo>
                    <a:pt x="753" y="743"/>
                  </a:lnTo>
                  <a:lnTo>
                    <a:pt x="753" y="741"/>
                  </a:lnTo>
                  <a:lnTo>
                    <a:pt x="753" y="741"/>
                  </a:lnTo>
                  <a:lnTo>
                    <a:pt x="753" y="741"/>
                  </a:lnTo>
                  <a:lnTo>
                    <a:pt x="755" y="741"/>
                  </a:lnTo>
                  <a:lnTo>
                    <a:pt x="755" y="741"/>
                  </a:lnTo>
                  <a:lnTo>
                    <a:pt x="755" y="739"/>
                  </a:lnTo>
                  <a:lnTo>
                    <a:pt x="755" y="739"/>
                  </a:lnTo>
                  <a:lnTo>
                    <a:pt x="762" y="746"/>
                  </a:lnTo>
                  <a:lnTo>
                    <a:pt x="760" y="746"/>
                  </a:lnTo>
                  <a:lnTo>
                    <a:pt x="760" y="746"/>
                  </a:lnTo>
                  <a:lnTo>
                    <a:pt x="760" y="746"/>
                  </a:lnTo>
                  <a:lnTo>
                    <a:pt x="762" y="748"/>
                  </a:lnTo>
                  <a:lnTo>
                    <a:pt x="760" y="748"/>
                  </a:lnTo>
                  <a:lnTo>
                    <a:pt x="760" y="750"/>
                  </a:lnTo>
                  <a:lnTo>
                    <a:pt x="762" y="750"/>
                  </a:lnTo>
                  <a:lnTo>
                    <a:pt x="762" y="750"/>
                  </a:lnTo>
                  <a:lnTo>
                    <a:pt x="765" y="753"/>
                  </a:lnTo>
                  <a:lnTo>
                    <a:pt x="765" y="753"/>
                  </a:lnTo>
                  <a:lnTo>
                    <a:pt x="767" y="753"/>
                  </a:lnTo>
                  <a:lnTo>
                    <a:pt x="765" y="750"/>
                  </a:lnTo>
                  <a:lnTo>
                    <a:pt x="762" y="748"/>
                  </a:lnTo>
                  <a:lnTo>
                    <a:pt x="762" y="743"/>
                  </a:lnTo>
                  <a:lnTo>
                    <a:pt x="762" y="741"/>
                  </a:lnTo>
                  <a:lnTo>
                    <a:pt x="762" y="741"/>
                  </a:lnTo>
                  <a:lnTo>
                    <a:pt x="762" y="739"/>
                  </a:lnTo>
                  <a:lnTo>
                    <a:pt x="762" y="739"/>
                  </a:lnTo>
                  <a:lnTo>
                    <a:pt x="762" y="739"/>
                  </a:lnTo>
                  <a:lnTo>
                    <a:pt x="762" y="739"/>
                  </a:lnTo>
                  <a:lnTo>
                    <a:pt x="762" y="739"/>
                  </a:lnTo>
                  <a:lnTo>
                    <a:pt x="762" y="739"/>
                  </a:lnTo>
                  <a:lnTo>
                    <a:pt x="762" y="739"/>
                  </a:lnTo>
                  <a:lnTo>
                    <a:pt x="762" y="736"/>
                  </a:lnTo>
                  <a:lnTo>
                    <a:pt x="762" y="734"/>
                  </a:lnTo>
                  <a:lnTo>
                    <a:pt x="762" y="731"/>
                  </a:lnTo>
                  <a:lnTo>
                    <a:pt x="762" y="731"/>
                  </a:lnTo>
                  <a:lnTo>
                    <a:pt x="762" y="731"/>
                  </a:lnTo>
                  <a:lnTo>
                    <a:pt x="762" y="731"/>
                  </a:lnTo>
                  <a:lnTo>
                    <a:pt x="762" y="729"/>
                  </a:lnTo>
                  <a:lnTo>
                    <a:pt x="762" y="729"/>
                  </a:lnTo>
                  <a:lnTo>
                    <a:pt x="762" y="727"/>
                  </a:lnTo>
                  <a:lnTo>
                    <a:pt x="758" y="727"/>
                  </a:lnTo>
                  <a:lnTo>
                    <a:pt x="758" y="727"/>
                  </a:lnTo>
                  <a:lnTo>
                    <a:pt x="755" y="724"/>
                  </a:lnTo>
                  <a:lnTo>
                    <a:pt x="755" y="724"/>
                  </a:lnTo>
                  <a:lnTo>
                    <a:pt x="751" y="724"/>
                  </a:lnTo>
                  <a:lnTo>
                    <a:pt x="751" y="724"/>
                  </a:lnTo>
                  <a:lnTo>
                    <a:pt x="751" y="722"/>
                  </a:lnTo>
                  <a:lnTo>
                    <a:pt x="753" y="720"/>
                  </a:lnTo>
                  <a:lnTo>
                    <a:pt x="755" y="720"/>
                  </a:lnTo>
                  <a:lnTo>
                    <a:pt x="755" y="720"/>
                  </a:lnTo>
                  <a:lnTo>
                    <a:pt x="755" y="717"/>
                  </a:lnTo>
                  <a:lnTo>
                    <a:pt x="755" y="717"/>
                  </a:lnTo>
                  <a:lnTo>
                    <a:pt x="755" y="717"/>
                  </a:lnTo>
                  <a:lnTo>
                    <a:pt x="758" y="715"/>
                  </a:lnTo>
                  <a:lnTo>
                    <a:pt x="758" y="712"/>
                  </a:lnTo>
                  <a:lnTo>
                    <a:pt x="758" y="712"/>
                  </a:lnTo>
                  <a:lnTo>
                    <a:pt x="758" y="708"/>
                  </a:lnTo>
                  <a:lnTo>
                    <a:pt x="755" y="708"/>
                  </a:lnTo>
                  <a:lnTo>
                    <a:pt x="755" y="705"/>
                  </a:lnTo>
                  <a:lnTo>
                    <a:pt x="755" y="705"/>
                  </a:lnTo>
                  <a:lnTo>
                    <a:pt x="755" y="705"/>
                  </a:lnTo>
                  <a:lnTo>
                    <a:pt x="755" y="703"/>
                  </a:lnTo>
                  <a:lnTo>
                    <a:pt x="755" y="703"/>
                  </a:lnTo>
                  <a:lnTo>
                    <a:pt x="755" y="703"/>
                  </a:lnTo>
                  <a:lnTo>
                    <a:pt x="755" y="703"/>
                  </a:lnTo>
                  <a:lnTo>
                    <a:pt x="755" y="703"/>
                  </a:lnTo>
                  <a:lnTo>
                    <a:pt x="755" y="701"/>
                  </a:lnTo>
                  <a:lnTo>
                    <a:pt x="755" y="701"/>
                  </a:lnTo>
                  <a:lnTo>
                    <a:pt x="755" y="698"/>
                  </a:lnTo>
                  <a:lnTo>
                    <a:pt x="758" y="698"/>
                  </a:lnTo>
                  <a:lnTo>
                    <a:pt x="758" y="698"/>
                  </a:lnTo>
                  <a:lnTo>
                    <a:pt x="758" y="698"/>
                  </a:lnTo>
                  <a:lnTo>
                    <a:pt x="758" y="696"/>
                  </a:lnTo>
                  <a:lnTo>
                    <a:pt x="758" y="694"/>
                  </a:lnTo>
                  <a:lnTo>
                    <a:pt x="758" y="694"/>
                  </a:lnTo>
                  <a:lnTo>
                    <a:pt x="758" y="694"/>
                  </a:lnTo>
                  <a:lnTo>
                    <a:pt x="758" y="691"/>
                  </a:lnTo>
                  <a:lnTo>
                    <a:pt x="758" y="691"/>
                  </a:lnTo>
                  <a:lnTo>
                    <a:pt x="758" y="689"/>
                  </a:lnTo>
                  <a:lnTo>
                    <a:pt x="758" y="686"/>
                  </a:lnTo>
                  <a:lnTo>
                    <a:pt x="758" y="684"/>
                  </a:lnTo>
                  <a:lnTo>
                    <a:pt x="758" y="684"/>
                  </a:lnTo>
                  <a:lnTo>
                    <a:pt x="758" y="682"/>
                  </a:lnTo>
                  <a:lnTo>
                    <a:pt x="758" y="682"/>
                  </a:lnTo>
                  <a:lnTo>
                    <a:pt x="753" y="677"/>
                  </a:lnTo>
                  <a:lnTo>
                    <a:pt x="753" y="677"/>
                  </a:lnTo>
                  <a:lnTo>
                    <a:pt x="753" y="677"/>
                  </a:lnTo>
                  <a:lnTo>
                    <a:pt x="753" y="675"/>
                  </a:lnTo>
                  <a:lnTo>
                    <a:pt x="753" y="675"/>
                  </a:lnTo>
                  <a:lnTo>
                    <a:pt x="753" y="675"/>
                  </a:lnTo>
                  <a:lnTo>
                    <a:pt x="753" y="675"/>
                  </a:lnTo>
                  <a:lnTo>
                    <a:pt x="751" y="672"/>
                  </a:lnTo>
                  <a:lnTo>
                    <a:pt x="751" y="672"/>
                  </a:lnTo>
                  <a:lnTo>
                    <a:pt x="753" y="672"/>
                  </a:lnTo>
                  <a:lnTo>
                    <a:pt x="753" y="670"/>
                  </a:lnTo>
                  <a:lnTo>
                    <a:pt x="753" y="670"/>
                  </a:lnTo>
                  <a:lnTo>
                    <a:pt x="753" y="668"/>
                  </a:lnTo>
                  <a:lnTo>
                    <a:pt x="753" y="668"/>
                  </a:lnTo>
                  <a:lnTo>
                    <a:pt x="753" y="668"/>
                  </a:lnTo>
                  <a:lnTo>
                    <a:pt x="753" y="665"/>
                  </a:lnTo>
                  <a:lnTo>
                    <a:pt x="753" y="665"/>
                  </a:lnTo>
                  <a:lnTo>
                    <a:pt x="753" y="665"/>
                  </a:lnTo>
                  <a:lnTo>
                    <a:pt x="753" y="663"/>
                  </a:lnTo>
                  <a:lnTo>
                    <a:pt x="753" y="663"/>
                  </a:lnTo>
                  <a:lnTo>
                    <a:pt x="753" y="660"/>
                  </a:lnTo>
                  <a:lnTo>
                    <a:pt x="753" y="660"/>
                  </a:lnTo>
                  <a:lnTo>
                    <a:pt x="753" y="660"/>
                  </a:lnTo>
                  <a:lnTo>
                    <a:pt x="753" y="658"/>
                  </a:lnTo>
                  <a:lnTo>
                    <a:pt x="751" y="656"/>
                  </a:lnTo>
                  <a:lnTo>
                    <a:pt x="744" y="656"/>
                  </a:lnTo>
                  <a:lnTo>
                    <a:pt x="744" y="656"/>
                  </a:lnTo>
                  <a:lnTo>
                    <a:pt x="744" y="653"/>
                  </a:lnTo>
                  <a:lnTo>
                    <a:pt x="744" y="653"/>
                  </a:lnTo>
                  <a:lnTo>
                    <a:pt x="741" y="653"/>
                  </a:lnTo>
                  <a:lnTo>
                    <a:pt x="741" y="653"/>
                  </a:lnTo>
                  <a:lnTo>
                    <a:pt x="741" y="653"/>
                  </a:lnTo>
                  <a:lnTo>
                    <a:pt x="741" y="653"/>
                  </a:lnTo>
                  <a:lnTo>
                    <a:pt x="741" y="653"/>
                  </a:lnTo>
                  <a:lnTo>
                    <a:pt x="741" y="653"/>
                  </a:lnTo>
                  <a:lnTo>
                    <a:pt x="741" y="653"/>
                  </a:lnTo>
                  <a:lnTo>
                    <a:pt x="739" y="653"/>
                  </a:lnTo>
                  <a:lnTo>
                    <a:pt x="739" y="651"/>
                  </a:lnTo>
                  <a:lnTo>
                    <a:pt x="736" y="651"/>
                  </a:lnTo>
                  <a:lnTo>
                    <a:pt x="739" y="651"/>
                  </a:lnTo>
                  <a:lnTo>
                    <a:pt x="739" y="651"/>
                  </a:lnTo>
                  <a:lnTo>
                    <a:pt x="739" y="651"/>
                  </a:lnTo>
                  <a:lnTo>
                    <a:pt x="744" y="651"/>
                  </a:lnTo>
                  <a:lnTo>
                    <a:pt x="741" y="651"/>
                  </a:lnTo>
                  <a:lnTo>
                    <a:pt x="741" y="649"/>
                  </a:lnTo>
                  <a:lnTo>
                    <a:pt x="739" y="649"/>
                  </a:lnTo>
                  <a:lnTo>
                    <a:pt x="736" y="646"/>
                  </a:lnTo>
                  <a:lnTo>
                    <a:pt x="736" y="646"/>
                  </a:lnTo>
                  <a:lnTo>
                    <a:pt x="736" y="646"/>
                  </a:lnTo>
                  <a:lnTo>
                    <a:pt x="736" y="644"/>
                  </a:lnTo>
                  <a:lnTo>
                    <a:pt x="736" y="644"/>
                  </a:lnTo>
                  <a:lnTo>
                    <a:pt x="736" y="644"/>
                  </a:lnTo>
                  <a:lnTo>
                    <a:pt x="736" y="641"/>
                  </a:lnTo>
                  <a:lnTo>
                    <a:pt x="727" y="644"/>
                  </a:lnTo>
                  <a:lnTo>
                    <a:pt x="727" y="644"/>
                  </a:lnTo>
                  <a:lnTo>
                    <a:pt x="729" y="646"/>
                  </a:lnTo>
                  <a:lnTo>
                    <a:pt x="732" y="646"/>
                  </a:lnTo>
                  <a:lnTo>
                    <a:pt x="734" y="644"/>
                  </a:lnTo>
                  <a:lnTo>
                    <a:pt x="734" y="644"/>
                  </a:lnTo>
                  <a:lnTo>
                    <a:pt x="734" y="646"/>
                  </a:lnTo>
                  <a:lnTo>
                    <a:pt x="734" y="646"/>
                  </a:lnTo>
                  <a:lnTo>
                    <a:pt x="734" y="646"/>
                  </a:lnTo>
                  <a:lnTo>
                    <a:pt x="734" y="646"/>
                  </a:lnTo>
                  <a:lnTo>
                    <a:pt x="734" y="646"/>
                  </a:lnTo>
                  <a:lnTo>
                    <a:pt x="734" y="646"/>
                  </a:lnTo>
                  <a:lnTo>
                    <a:pt x="734" y="649"/>
                  </a:lnTo>
                  <a:lnTo>
                    <a:pt x="732" y="649"/>
                  </a:lnTo>
                  <a:lnTo>
                    <a:pt x="729" y="649"/>
                  </a:lnTo>
                  <a:lnTo>
                    <a:pt x="729" y="651"/>
                  </a:lnTo>
                  <a:lnTo>
                    <a:pt x="729" y="651"/>
                  </a:lnTo>
                  <a:lnTo>
                    <a:pt x="729" y="651"/>
                  </a:lnTo>
                  <a:close/>
                  <a:moveTo>
                    <a:pt x="796" y="959"/>
                  </a:moveTo>
                  <a:lnTo>
                    <a:pt x="796" y="959"/>
                  </a:lnTo>
                  <a:lnTo>
                    <a:pt x="796" y="954"/>
                  </a:lnTo>
                  <a:lnTo>
                    <a:pt x="793" y="952"/>
                  </a:lnTo>
                  <a:lnTo>
                    <a:pt x="793" y="949"/>
                  </a:lnTo>
                  <a:lnTo>
                    <a:pt x="793" y="952"/>
                  </a:lnTo>
                  <a:lnTo>
                    <a:pt x="791" y="952"/>
                  </a:lnTo>
                  <a:lnTo>
                    <a:pt x="791" y="952"/>
                  </a:lnTo>
                  <a:lnTo>
                    <a:pt x="791" y="952"/>
                  </a:lnTo>
                  <a:lnTo>
                    <a:pt x="788" y="952"/>
                  </a:lnTo>
                  <a:lnTo>
                    <a:pt x="791" y="949"/>
                  </a:lnTo>
                  <a:lnTo>
                    <a:pt x="791" y="949"/>
                  </a:lnTo>
                  <a:lnTo>
                    <a:pt x="791" y="947"/>
                  </a:lnTo>
                  <a:lnTo>
                    <a:pt x="788" y="947"/>
                  </a:lnTo>
                  <a:lnTo>
                    <a:pt x="788" y="947"/>
                  </a:lnTo>
                  <a:lnTo>
                    <a:pt x="788" y="944"/>
                  </a:lnTo>
                  <a:lnTo>
                    <a:pt x="786" y="944"/>
                  </a:lnTo>
                  <a:lnTo>
                    <a:pt x="786" y="947"/>
                  </a:lnTo>
                  <a:lnTo>
                    <a:pt x="784" y="947"/>
                  </a:lnTo>
                  <a:lnTo>
                    <a:pt x="781" y="949"/>
                  </a:lnTo>
                  <a:lnTo>
                    <a:pt x="781" y="952"/>
                  </a:lnTo>
                  <a:lnTo>
                    <a:pt x="781" y="952"/>
                  </a:lnTo>
                  <a:lnTo>
                    <a:pt x="781" y="954"/>
                  </a:lnTo>
                  <a:lnTo>
                    <a:pt x="779" y="954"/>
                  </a:lnTo>
                  <a:lnTo>
                    <a:pt x="779" y="956"/>
                  </a:lnTo>
                  <a:lnTo>
                    <a:pt x="779" y="959"/>
                  </a:lnTo>
                  <a:lnTo>
                    <a:pt x="781" y="959"/>
                  </a:lnTo>
                  <a:lnTo>
                    <a:pt x="781" y="961"/>
                  </a:lnTo>
                  <a:lnTo>
                    <a:pt x="781" y="963"/>
                  </a:lnTo>
                  <a:lnTo>
                    <a:pt x="784" y="966"/>
                  </a:lnTo>
                  <a:lnTo>
                    <a:pt x="786" y="968"/>
                  </a:lnTo>
                  <a:lnTo>
                    <a:pt x="786" y="968"/>
                  </a:lnTo>
                  <a:lnTo>
                    <a:pt x="791" y="968"/>
                  </a:lnTo>
                  <a:lnTo>
                    <a:pt x="793" y="968"/>
                  </a:lnTo>
                  <a:lnTo>
                    <a:pt x="793" y="966"/>
                  </a:lnTo>
                  <a:lnTo>
                    <a:pt x="793" y="966"/>
                  </a:lnTo>
                  <a:lnTo>
                    <a:pt x="793" y="963"/>
                  </a:lnTo>
                  <a:lnTo>
                    <a:pt x="793" y="963"/>
                  </a:lnTo>
                  <a:lnTo>
                    <a:pt x="793" y="963"/>
                  </a:lnTo>
                  <a:lnTo>
                    <a:pt x="793" y="961"/>
                  </a:lnTo>
                  <a:lnTo>
                    <a:pt x="796" y="961"/>
                  </a:lnTo>
                  <a:lnTo>
                    <a:pt x="796" y="961"/>
                  </a:lnTo>
                  <a:lnTo>
                    <a:pt x="796" y="959"/>
                  </a:lnTo>
                  <a:close/>
                  <a:moveTo>
                    <a:pt x="725" y="881"/>
                  </a:moveTo>
                  <a:lnTo>
                    <a:pt x="717" y="883"/>
                  </a:lnTo>
                  <a:lnTo>
                    <a:pt x="717" y="885"/>
                  </a:lnTo>
                  <a:lnTo>
                    <a:pt x="717" y="888"/>
                  </a:lnTo>
                  <a:lnTo>
                    <a:pt x="720" y="888"/>
                  </a:lnTo>
                  <a:lnTo>
                    <a:pt x="722" y="890"/>
                  </a:lnTo>
                  <a:lnTo>
                    <a:pt x="732" y="890"/>
                  </a:lnTo>
                  <a:lnTo>
                    <a:pt x="732" y="890"/>
                  </a:lnTo>
                  <a:lnTo>
                    <a:pt x="734" y="890"/>
                  </a:lnTo>
                  <a:lnTo>
                    <a:pt x="732" y="892"/>
                  </a:lnTo>
                  <a:lnTo>
                    <a:pt x="725" y="890"/>
                  </a:lnTo>
                  <a:lnTo>
                    <a:pt x="725" y="890"/>
                  </a:lnTo>
                  <a:lnTo>
                    <a:pt x="725" y="892"/>
                  </a:lnTo>
                  <a:lnTo>
                    <a:pt x="729" y="892"/>
                  </a:lnTo>
                  <a:lnTo>
                    <a:pt x="732" y="892"/>
                  </a:lnTo>
                  <a:lnTo>
                    <a:pt x="732" y="892"/>
                  </a:lnTo>
                  <a:lnTo>
                    <a:pt x="734" y="892"/>
                  </a:lnTo>
                  <a:lnTo>
                    <a:pt x="734" y="892"/>
                  </a:lnTo>
                  <a:lnTo>
                    <a:pt x="736" y="892"/>
                  </a:lnTo>
                  <a:lnTo>
                    <a:pt x="734" y="890"/>
                  </a:lnTo>
                  <a:lnTo>
                    <a:pt x="734" y="890"/>
                  </a:lnTo>
                  <a:lnTo>
                    <a:pt x="736" y="888"/>
                  </a:lnTo>
                  <a:lnTo>
                    <a:pt x="736" y="890"/>
                  </a:lnTo>
                  <a:lnTo>
                    <a:pt x="751" y="888"/>
                  </a:lnTo>
                  <a:lnTo>
                    <a:pt x="751" y="885"/>
                  </a:lnTo>
                  <a:lnTo>
                    <a:pt x="751" y="885"/>
                  </a:lnTo>
                  <a:lnTo>
                    <a:pt x="753" y="885"/>
                  </a:lnTo>
                  <a:lnTo>
                    <a:pt x="753" y="885"/>
                  </a:lnTo>
                  <a:lnTo>
                    <a:pt x="753" y="885"/>
                  </a:lnTo>
                  <a:lnTo>
                    <a:pt x="753" y="883"/>
                  </a:lnTo>
                  <a:lnTo>
                    <a:pt x="753" y="883"/>
                  </a:lnTo>
                  <a:lnTo>
                    <a:pt x="753" y="883"/>
                  </a:lnTo>
                  <a:lnTo>
                    <a:pt x="753" y="883"/>
                  </a:lnTo>
                  <a:lnTo>
                    <a:pt x="753" y="881"/>
                  </a:lnTo>
                  <a:lnTo>
                    <a:pt x="753" y="881"/>
                  </a:lnTo>
                  <a:lnTo>
                    <a:pt x="755" y="881"/>
                  </a:lnTo>
                  <a:lnTo>
                    <a:pt x="758" y="878"/>
                  </a:lnTo>
                  <a:lnTo>
                    <a:pt x="762" y="873"/>
                  </a:lnTo>
                  <a:lnTo>
                    <a:pt x="762" y="869"/>
                  </a:lnTo>
                  <a:lnTo>
                    <a:pt x="762" y="866"/>
                  </a:lnTo>
                  <a:lnTo>
                    <a:pt x="762" y="866"/>
                  </a:lnTo>
                  <a:lnTo>
                    <a:pt x="760" y="866"/>
                  </a:lnTo>
                  <a:lnTo>
                    <a:pt x="748" y="869"/>
                  </a:lnTo>
                  <a:lnTo>
                    <a:pt x="741" y="873"/>
                  </a:lnTo>
                  <a:lnTo>
                    <a:pt x="734" y="873"/>
                  </a:lnTo>
                  <a:lnTo>
                    <a:pt x="734" y="873"/>
                  </a:lnTo>
                  <a:lnTo>
                    <a:pt x="732" y="876"/>
                  </a:lnTo>
                  <a:lnTo>
                    <a:pt x="729" y="876"/>
                  </a:lnTo>
                  <a:lnTo>
                    <a:pt x="727" y="878"/>
                  </a:lnTo>
                  <a:lnTo>
                    <a:pt x="727" y="878"/>
                  </a:lnTo>
                  <a:lnTo>
                    <a:pt x="727" y="881"/>
                  </a:lnTo>
                  <a:lnTo>
                    <a:pt x="729" y="881"/>
                  </a:lnTo>
                  <a:lnTo>
                    <a:pt x="729" y="881"/>
                  </a:lnTo>
                  <a:lnTo>
                    <a:pt x="729" y="881"/>
                  </a:lnTo>
                  <a:lnTo>
                    <a:pt x="725" y="881"/>
                  </a:lnTo>
                  <a:close/>
                  <a:moveTo>
                    <a:pt x="758" y="831"/>
                  </a:moveTo>
                  <a:lnTo>
                    <a:pt x="758" y="833"/>
                  </a:lnTo>
                  <a:lnTo>
                    <a:pt x="758" y="833"/>
                  </a:lnTo>
                  <a:lnTo>
                    <a:pt x="758" y="833"/>
                  </a:lnTo>
                  <a:lnTo>
                    <a:pt x="760" y="836"/>
                  </a:lnTo>
                  <a:lnTo>
                    <a:pt x="760" y="836"/>
                  </a:lnTo>
                  <a:lnTo>
                    <a:pt x="760" y="836"/>
                  </a:lnTo>
                  <a:lnTo>
                    <a:pt x="760" y="836"/>
                  </a:lnTo>
                  <a:lnTo>
                    <a:pt x="762" y="836"/>
                  </a:lnTo>
                  <a:lnTo>
                    <a:pt x="765" y="831"/>
                  </a:lnTo>
                  <a:lnTo>
                    <a:pt x="765" y="831"/>
                  </a:lnTo>
                  <a:lnTo>
                    <a:pt x="767" y="831"/>
                  </a:lnTo>
                  <a:lnTo>
                    <a:pt x="767" y="831"/>
                  </a:lnTo>
                  <a:lnTo>
                    <a:pt x="770" y="826"/>
                  </a:lnTo>
                  <a:lnTo>
                    <a:pt x="770" y="824"/>
                  </a:lnTo>
                  <a:lnTo>
                    <a:pt x="770" y="824"/>
                  </a:lnTo>
                  <a:lnTo>
                    <a:pt x="770" y="821"/>
                  </a:lnTo>
                  <a:lnTo>
                    <a:pt x="767" y="821"/>
                  </a:lnTo>
                  <a:lnTo>
                    <a:pt x="765" y="821"/>
                  </a:lnTo>
                  <a:lnTo>
                    <a:pt x="765" y="821"/>
                  </a:lnTo>
                  <a:lnTo>
                    <a:pt x="762" y="824"/>
                  </a:lnTo>
                  <a:lnTo>
                    <a:pt x="765" y="824"/>
                  </a:lnTo>
                  <a:lnTo>
                    <a:pt x="762" y="824"/>
                  </a:lnTo>
                  <a:lnTo>
                    <a:pt x="762" y="826"/>
                  </a:lnTo>
                  <a:lnTo>
                    <a:pt x="762" y="826"/>
                  </a:lnTo>
                  <a:lnTo>
                    <a:pt x="760" y="828"/>
                  </a:lnTo>
                  <a:lnTo>
                    <a:pt x="758" y="831"/>
                  </a:lnTo>
                  <a:close/>
                  <a:moveTo>
                    <a:pt x="784" y="736"/>
                  </a:moveTo>
                  <a:lnTo>
                    <a:pt x="779" y="739"/>
                  </a:lnTo>
                  <a:lnTo>
                    <a:pt x="779" y="739"/>
                  </a:lnTo>
                  <a:lnTo>
                    <a:pt x="772" y="743"/>
                  </a:lnTo>
                  <a:lnTo>
                    <a:pt x="772" y="746"/>
                  </a:lnTo>
                  <a:lnTo>
                    <a:pt x="772" y="746"/>
                  </a:lnTo>
                  <a:lnTo>
                    <a:pt x="772" y="748"/>
                  </a:lnTo>
                  <a:lnTo>
                    <a:pt x="772" y="748"/>
                  </a:lnTo>
                  <a:lnTo>
                    <a:pt x="772" y="748"/>
                  </a:lnTo>
                  <a:lnTo>
                    <a:pt x="772" y="748"/>
                  </a:lnTo>
                  <a:lnTo>
                    <a:pt x="774" y="750"/>
                  </a:lnTo>
                  <a:lnTo>
                    <a:pt x="774" y="750"/>
                  </a:lnTo>
                  <a:lnTo>
                    <a:pt x="774" y="753"/>
                  </a:lnTo>
                  <a:lnTo>
                    <a:pt x="774" y="753"/>
                  </a:lnTo>
                  <a:lnTo>
                    <a:pt x="774" y="753"/>
                  </a:lnTo>
                  <a:lnTo>
                    <a:pt x="774" y="753"/>
                  </a:lnTo>
                  <a:lnTo>
                    <a:pt x="774" y="753"/>
                  </a:lnTo>
                  <a:lnTo>
                    <a:pt x="774" y="753"/>
                  </a:lnTo>
                  <a:lnTo>
                    <a:pt x="774" y="755"/>
                  </a:lnTo>
                  <a:lnTo>
                    <a:pt x="777" y="755"/>
                  </a:lnTo>
                  <a:lnTo>
                    <a:pt x="777" y="755"/>
                  </a:lnTo>
                  <a:lnTo>
                    <a:pt x="777" y="757"/>
                  </a:lnTo>
                  <a:lnTo>
                    <a:pt x="777" y="757"/>
                  </a:lnTo>
                  <a:lnTo>
                    <a:pt x="779" y="755"/>
                  </a:lnTo>
                  <a:lnTo>
                    <a:pt x="781" y="753"/>
                  </a:lnTo>
                  <a:lnTo>
                    <a:pt x="781" y="753"/>
                  </a:lnTo>
                  <a:lnTo>
                    <a:pt x="781" y="753"/>
                  </a:lnTo>
                  <a:lnTo>
                    <a:pt x="781" y="753"/>
                  </a:lnTo>
                  <a:lnTo>
                    <a:pt x="781" y="750"/>
                  </a:lnTo>
                  <a:lnTo>
                    <a:pt x="779" y="750"/>
                  </a:lnTo>
                  <a:lnTo>
                    <a:pt x="781" y="750"/>
                  </a:lnTo>
                  <a:lnTo>
                    <a:pt x="784" y="748"/>
                  </a:lnTo>
                  <a:lnTo>
                    <a:pt x="784" y="748"/>
                  </a:lnTo>
                  <a:lnTo>
                    <a:pt x="784" y="748"/>
                  </a:lnTo>
                  <a:lnTo>
                    <a:pt x="784" y="748"/>
                  </a:lnTo>
                  <a:lnTo>
                    <a:pt x="784" y="746"/>
                  </a:lnTo>
                  <a:lnTo>
                    <a:pt x="784" y="746"/>
                  </a:lnTo>
                  <a:lnTo>
                    <a:pt x="784" y="746"/>
                  </a:lnTo>
                  <a:lnTo>
                    <a:pt x="784" y="743"/>
                  </a:lnTo>
                  <a:lnTo>
                    <a:pt x="784" y="743"/>
                  </a:lnTo>
                  <a:lnTo>
                    <a:pt x="784" y="741"/>
                  </a:lnTo>
                  <a:lnTo>
                    <a:pt x="784" y="739"/>
                  </a:lnTo>
                  <a:lnTo>
                    <a:pt x="784" y="739"/>
                  </a:lnTo>
                  <a:lnTo>
                    <a:pt x="786" y="739"/>
                  </a:lnTo>
                  <a:lnTo>
                    <a:pt x="786" y="736"/>
                  </a:lnTo>
                  <a:lnTo>
                    <a:pt x="786" y="736"/>
                  </a:lnTo>
                  <a:lnTo>
                    <a:pt x="786" y="736"/>
                  </a:lnTo>
                  <a:lnTo>
                    <a:pt x="786" y="736"/>
                  </a:lnTo>
                  <a:lnTo>
                    <a:pt x="786" y="739"/>
                  </a:lnTo>
                  <a:lnTo>
                    <a:pt x="786" y="739"/>
                  </a:lnTo>
                  <a:lnTo>
                    <a:pt x="786" y="739"/>
                  </a:lnTo>
                  <a:lnTo>
                    <a:pt x="786" y="739"/>
                  </a:lnTo>
                  <a:lnTo>
                    <a:pt x="786" y="741"/>
                  </a:lnTo>
                  <a:lnTo>
                    <a:pt x="786" y="741"/>
                  </a:lnTo>
                  <a:lnTo>
                    <a:pt x="788" y="743"/>
                  </a:lnTo>
                  <a:lnTo>
                    <a:pt x="788" y="743"/>
                  </a:lnTo>
                  <a:lnTo>
                    <a:pt x="791" y="746"/>
                  </a:lnTo>
                  <a:lnTo>
                    <a:pt x="791" y="746"/>
                  </a:lnTo>
                  <a:lnTo>
                    <a:pt x="791" y="748"/>
                  </a:lnTo>
                  <a:lnTo>
                    <a:pt x="793" y="746"/>
                  </a:lnTo>
                  <a:lnTo>
                    <a:pt x="793" y="746"/>
                  </a:lnTo>
                  <a:lnTo>
                    <a:pt x="793" y="743"/>
                  </a:lnTo>
                  <a:lnTo>
                    <a:pt x="793" y="743"/>
                  </a:lnTo>
                  <a:lnTo>
                    <a:pt x="796" y="743"/>
                  </a:lnTo>
                  <a:lnTo>
                    <a:pt x="796" y="743"/>
                  </a:lnTo>
                  <a:lnTo>
                    <a:pt x="796" y="741"/>
                  </a:lnTo>
                  <a:lnTo>
                    <a:pt x="796" y="741"/>
                  </a:lnTo>
                  <a:lnTo>
                    <a:pt x="796" y="741"/>
                  </a:lnTo>
                  <a:lnTo>
                    <a:pt x="798" y="739"/>
                  </a:lnTo>
                  <a:lnTo>
                    <a:pt x="798" y="739"/>
                  </a:lnTo>
                  <a:lnTo>
                    <a:pt x="798" y="739"/>
                  </a:lnTo>
                  <a:lnTo>
                    <a:pt x="798" y="736"/>
                  </a:lnTo>
                  <a:lnTo>
                    <a:pt x="796" y="734"/>
                  </a:lnTo>
                  <a:lnTo>
                    <a:pt x="796" y="734"/>
                  </a:lnTo>
                  <a:lnTo>
                    <a:pt x="796" y="734"/>
                  </a:lnTo>
                  <a:lnTo>
                    <a:pt x="793" y="734"/>
                  </a:lnTo>
                  <a:lnTo>
                    <a:pt x="793" y="734"/>
                  </a:lnTo>
                  <a:lnTo>
                    <a:pt x="793" y="734"/>
                  </a:lnTo>
                  <a:lnTo>
                    <a:pt x="788" y="731"/>
                  </a:lnTo>
                  <a:lnTo>
                    <a:pt x="786" y="729"/>
                  </a:lnTo>
                  <a:lnTo>
                    <a:pt x="786" y="731"/>
                  </a:lnTo>
                  <a:lnTo>
                    <a:pt x="786" y="734"/>
                  </a:lnTo>
                  <a:lnTo>
                    <a:pt x="786" y="734"/>
                  </a:lnTo>
                  <a:lnTo>
                    <a:pt x="786" y="736"/>
                  </a:lnTo>
                  <a:lnTo>
                    <a:pt x="786" y="736"/>
                  </a:lnTo>
                  <a:lnTo>
                    <a:pt x="784" y="736"/>
                  </a:lnTo>
                  <a:close/>
                  <a:moveTo>
                    <a:pt x="680" y="639"/>
                  </a:moveTo>
                  <a:lnTo>
                    <a:pt x="680" y="639"/>
                  </a:lnTo>
                  <a:lnTo>
                    <a:pt x="680" y="639"/>
                  </a:lnTo>
                  <a:lnTo>
                    <a:pt x="680" y="641"/>
                  </a:lnTo>
                  <a:lnTo>
                    <a:pt x="680" y="641"/>
                  </a:lnTo>
                  <a:lnTo>
                    <a:pt x="680" y="641"/>
                  </a:lnTo>
                  <a:lnTo>
                    <a:pt x="680" y="641"/>
                  </a:lnTo>
                  <a:lnTo>
                    <a:pt x="680" y="641"/>
                  </a:lnTo>
                  <a:lnTo>
                    <a:pt x="677" y="641"/>
                  </a:lnTo>
                  <a:lnTo>
                    <a:pt x="677" y="644"/>
                  </a:lnTo>
                  <a:lnTo>
                    <a:pt x="675" y="646"/>
                  </a:lnTo>
                  <a:lnTo>
                    <a:pt x="670" y="646"/>
                  </a:lnTo>
                  <a:lnTo>
                    <a:pt x="670" y="646"/>
                  </a:lnTo>
                  <a:lnTo>
                    <a:pt x="668" y="649"/>
                  </a:lnTo>
                  <a:lnTo>
                    <a:pt x="665" y="649"/>
                  </a:lnTo>
                  <a:lnTo>
                    <a:pt x="665" y="651"/>
                  </a:lnTo>
                  <a:lnTo>
                    <a:pt x="673" y="653"/>
                  </a:lnTo>
                  <a:lnTo>
                    <a:pt x="677" y="651"/>
                  </a:lnTo>
                  <a:lnTo>
                    <a:pt x="696" y="639"/>
                  </a:lnTo>
                  <a:lnTo>
                    <a:pt x="696" y="637"/>
                  </a:lnTo>
                  <a:lnTo>
                    <a:pt x="689" y="637"/>
                  </a:lnTo>
                  <a:lnTo>
                    <a:pt x="682" y="637"/>
                  </a:lnTo>
                  <a:lnTo>
                    <a:pt x="680" y="639"/>
                  </a:lnTo>
                  <a:close/>
                  <a:moveTo>
                    <a:pt x="625" y="720"/>
                  </a:moveTo>
                  <a:lnTo>
                    <a:pt x="625" y="722"/>
                  </a:lnTo>
                  <a:lnTo>
                    <a:pt x="635" y="722"/>
                  </a:lnTo>
                  <a:lnTo>
                    <a:pt x="637" y="722"/>
                  </a:lnTo>
                  <a:lnTo>
                    <a:pt x="637" y="722"/>
                  </a:lnTo>
                  <a:lnTo>
                    <a:pt x="637" y="720"/>
                  </a:lnTo>
                  <a:lnTo>
                    <a:pt x="637" y="722"/>
                  </a:lnTo>
                  <a:lnTo>
                    <a:pt x="637" y="722"/>
                  </a:lnTo>
                  <a:lnTo>
                    <a:pt x="639" y="722"/>
                  </a:lnTo>
                  <a:lnTo>
                    <a:pt x="639" y="722"/>
                  </a:lnTo>
                  <a:lnTo>
                    <a:pt x="639" y="720"/>
                  </a:lnTo>
                  <a:lnTo>
                    <a:pt x="639" y="720"/>
                  </a:lnTo>
                  <a:lnTo>
                    <a:pt x="642" y="722"/>
                  </a:lnTo>
                  <a:lnTo>
                    <a:pt x="642" y="722"/>
                  </a:lnTo>
                  <a:lnTo>
                    <a:pt x="644" y="720"/>
                  </a:lnTo>
                  <a:lnTo>
                    <a:pt x="644" y="717"/>
                  </a:lnTo>
                  <a:lnTo>
                    <a:pt x="646" y="717"/>
                  </a:lnTo>
                  <a:lnTo>
                    <a:pt x="646" y="712"/>
                  </a:lnTo>
                  <a:lnTo>
                    <a:pt x="646" y="712"/>
                  </a:lnTo>
                  <a:lnTo>
                    <a:pt x="649" y="710"/>
                  </a:lnTo>
                  <a:lnTo>
                    <a:pt x="654" y="708"/>
                  </a:lnTo>
                  <a:lnTo>
                    <a:pt x="656" y="708"/>
                  </a:lnTo>
                  <a:lnTo>
                    <a:pt x="656" y="708"/>
                  </a:lnTo>
                  <a:lnTo>
                    <a:pt x="656" y="705"/>
                  </a:lnTo>
                  <a:lnTo>
                    <a:pt x="656" y="705"/>
                  </a:lnTo>
                  <a:lnTo>
                    <a:pt x="658" y="705"/>
                  </a:lnTo>
                  <a:lnTo>
                    <a:pt x="656" y="705"/>
                  </a:lnTo>
                  <a:lnTo>
                    <a:pt x="656" y="705"/>
                  </a:lnTo>
                  <a:lnTo>
                    <a:pt x="656" y="705"/>
                  </a:lnTo>
                  <a:lnTo>
                    <a:pt x="656" y="703"/>
                  </a:lnTo>
                  <a:lnTo>
                    <a:pt x="651" y="703"/>
                  </a:lnTo>
                  <a:lnTo>
                    <a:pt x="646" y="703"/>
                  </a:lnTo>
                  <a:lnTo>
                    <a:pt x="646" y="703"/>
                  </a:lnTo>
                  <a:lnTo>
                    <a:pt x="632" y="708"/>
                  </a:lnTo>
                  <a:lnTo>
                    <a:pt x="632" y="710"/>
                  </a:lnTo>
                  <a:lnTo>
                    <a:pt x="632" y="710"/>
                  </a:lnTo>
                  <a:lnTo>
                    <a:pt x="630" y="712"/>
                  </a:lnTo>
                  <a:lnTo>
                    <a:pt x="630" y="712"/>
                  </a:lnTo>
                  <a:lnTo>
                    <a:pt x="630" y="715"/>
                  </a:lnTo>
                  <a:lnTo>
                    <a:pt x="632" y="715"/>
                  </a:lnTo>
                  <a:lnTo>
                    <a:pt x="632" y="715"/>
                  </a:lnTo>
                  <a:lnTo>
                    <a:pt x="630" y="715"/>
                  </a:lnTo>
                  <a:lnTo>
                    <a:pt x="628" y="715"/>
                  </a:lnTo>
                  <a:lnTo>
                    <a:pt x="625" y="717"/>
                  </a:lnTo>
                  <a:lnTo>
                    <a:pt x="628" y="717"/>
                  </a:lnTo>
                  <a:lnTo>
                    <a:pt x="628" y="720"/>
                  </a:lnTo>
                  <a:lnTo>
                    <a:pt x="625" y="720"/>
                  </a:lnTo>
                  <a:close/>
                  <a:moveTo>
                    <a:pt x="677" y="542"/>
                  </a:moveTo>
                  <a:lnTo>
                    <a:pt x="670" y="537"/>
                  </a:lnTo>
                  <a:lnTo>
                    <a:pt x="668" y="535"/>
                  </a:lnTo>
                  <a:lnTo>
                    <a:pt x="668" y="535"/>
                  </a:lnTo>
                  <a:lnTo>
                    <a:pt x="668" y="537"/>
                  </a:lnTo>
                  <a:lnTo>
                    <a:pt x="656" y="537"/>
                  </a:lnTo>
                  <a:lnTo>
                    <a:pt x="654" y="537"/>
                  </a:lnTo>
                  <a:lnTo>
                    <a:pt x="654" y="540"/>
                  </a:lnTo>
                  <a:lnTo>
                    <a:pt x="651" y="542"/>
                  </a:lnTo>
                  <a:lnTo>
                    <a:pt x="654" y="542"/>
                  </a:lnTo>
                  <a:lnTo>
                    <a:pt x="654" y="544"/>
                  </a:lnTo>
                  <a:lnTo>
                    <a:pt x="651" y="544"/>
                  </a:lnTo>
                  <a:lnTo>
                    <a:pt x="654" y="547"/>
                  </a:lnTo>
                  <a:lnTo>
                    <a:pt x="654" y="547"/>
                  </a:lnTo>
                  <a:lnTo>
                    <a:pt x="654" y="549"/>
                  </a:lnTo>
                  <a:lnTo>
                    <a:pt x="654" y="549"/>
                  </a:lnTo>
                  <a:lnTo>
                    <a:pt x="654" y="549"/>
                  </a:lnTo>
                  <a:lnTo>
                    <a:pt x="654" y="549"/>
                  </a:lnTo>
                  <a:lnTo>
                    <a:pt x="654" y="549"/>
                  </a:lnTo>
                  <a:lnTo>
                    <a:pt x="654" y="549"/>
                  </a:lnTo>
                  <a:lnTo>
                    <a:pt x="654" y="552"/>
                  </a:lnTo>
                  <a:lnTo>
                    <a:pt x="656" y="552"/>
                  </a:lnTo>
                  <a:lnTo>
                    <a:pt x="658" y="554"/>
                  </a:lnTo>
                  <a:lnTo>
                    <a:pt x="665" y="556"/>
                  </a:lnTo>
                  <a:lnTo>
                    <a:pt x="670" y="554"/>
                  </a:lnTo>
                  <a:lnTo>
                    <a:pt x="670" y="552"/>
                  </a:lnTo>
                  <a:lnTo>
                    <a:pt x="673" y="552"/>
                  </a:lnTo>
                  <a:lnTo>
                    <a:pt x="673" y="552"/>
                  </a:lnTo>
                  <a:lnTo>
                    <a:pt x="675" y="552"/>
                  </a:lnTo>
                  <a:lnTo>
                    <a:pt x="675" y="552"/>
                  </a:lnTo>
                  <a:lnTo>
                    <a:pt x="680" y="552"/>
                  </a:lnTo>
                  <a:lnTo>
                    <a:pt x="682" y="552"/>
                  </a:lnTo>
                  <a:lnTo>
                    <a:pt x="682" y="552"/>
                  </a:lnTo>
                  <a:lnTo>
                    <a:pt x="682" y="552"/>
                  </a:lnTo>
                  <a:lnTo>
                    <a:pt x="684" y="549"/>
                  </a:lnTo>
                  <a:lnTo>
                    <a:pt x="684" y="549"/>
                  </a:lnTo>
                  <a:lnTo>
                    <a:pt x="677" y="542"/>
                  </a:lnTo>
                  <a:close/>
                  <a:moveTo>
                    <a:pt x="644" y="701"/>
                  </a:moveTo>
                  <a:lnTo>
                    <a:pt x="649" y="701"/>
                  </a:lnTo>
                  <a:lnTo>
                    <a:pt x="649" y="698"/>
                  </a:lnTo>
                  <a:lnTo>
                    <a:pt x="649" y="698"/>
                  </a:lnTo>
                  <a:lnTo>
                    <a:pt x="649" y="696"/>
                  </a:lnTo>
                  <a:lnTo>
                    <a:pt x="649" y="694"/>
                  </a:lnTo>
                  <a:lnTo>
                    <a:pt x="646" y="694"/>
                  </a:lnTo>
                  <a:lnTo>
                    <a:pt x="635" y="696"/>
                  </a:lnTo>
                  <a:lnTo>
                    <a:pt x="632" y="696"/>
                  </a:lnTo>
                  <a:lnTo>
                    <a:pt x="632" y="696"/>
                  </a:lnTo>
                  <a:lnTo>
                    <a:pt x="630" y="698"/>
                  </a:lnTo>
                  <a:lnTo>
                    <a:pt x="630" y="698"/>
                  </a:lnTo>
                  <a:lnTo>
                    <a:pt x="628" y="698"/>
                  </a:lnTo>
                  <a:lnTo>
                    <a:pt x="623" y="701"/>
                  </a:lnTo>
                  <a:lnTo>
                    <a:pt x="618" y="701"/>
                  </a:lnTo>
                  <a:lnTo>
                    <a:pt x="616" y="705"/>
                  </a:lnTo>
                  <a:lnTo>
                    <a:pt x="611" y="705"/>
                  </a:lnTo>
                  <a:lnTo>
                    <a:pt x="611" y="705"/>
                  </a:lnTo>
                  <a:lnTo>
                    <a:pt x="613" y="705"/>
                  </a:lnTo>
                  <a:lnTo>
                    <a:pt x="613" y="705"/>
                  </a:lnTo>
                  <a:lnTo>
                    <a:pt x="613" y="708"/>
                  </a:lnTo>
                  <a:lnTo>
                    <a:pt x="613" y="708"/>
                  </a:lnTo>
                  <a:lnTo>
                    <a:pt x="616" y="708"/>
                  </a:lnTo>
                  <a:lnTo>
                    <a:pt x="618" y="710"/>
                  </a:lnTo>
                  <a:lnTo>
                    <a:pt x="644" y="701"/>
                  </a:lnTo>
                  <a:close/>
                  <a:moveTo>
                    <a:pt x="803" y="750"/>
                  </a:moveTo>
                  <a:lnTo>
                    <a:pt x="803" y="753"/>
                  </a:lnTo>
                  <a:lnTo>
                    <a:pt x="803" y="753"/>
                  </a:lnTo>
                  <a:lnTo>
                    <a:pt x="800" y="750"/>
                  </a:lnTo>
                  <a:lnTo>
                    <a:pt x="800" y="750"/>
                  </a:lnTo>
                  <a:lnTo>
                    <a:pt x="800" y="750"/>
                  </a:lnTo>
                  <a:lnTo>
                    <a:pt x="800" y="748"/>
                  </a:lnTo>
                  <a:lnTo>
                    <a:pt x="798" y="748"/>
                  </a:lnTo>
                  <a:lnTo>
                    <a:pt x="798" y="748"/>
                  </a:lnTo>
                  <a:lnTo>
                    <a:pt x="796" y="748"/>
                  </a:lnTo>
                  <a:lnTo>
                    <a:pt x="796" y="750"/>
                  </a:lnTo>
                  <a:lnTo>
                    <a:pt x="796" y="750"/>
                  </a:lnTo>
                  <a:lnTo>
                    <a:pt x="796" y="750"/>
                  </a:lnTo>
                  <a:lnTo>
                    <a:pt x="796" y="750"/>
                  </a:lnTo>
                  <a:lnTo>
                    <a:pt x="793" y="750"/>
                  </a:lnTo>
                  <a:lnTo>
                    <a:pt x="793" y="750"/>
                  </a:lnTo>
                  <a:lnTo>
                    <a:pt x="793" y="753"/>
                  </a:lnTo>
                  <a:lnTo>
                    <a:pt x="793" y="753"/>
                  </a:lnTo>
                  <a:lnTo>
                    <a:pt x="793" y="753"/>
                  </a:lnTo>
                  <a:lnTo>
                    <a:pt x="796" y="753"/>
                  </a:lnTo>
                  <a:lnTo>
                    <a:pt x="796" y="753"/>
                  </a:lnTo>
                  <a:lnTo>
                    <a:pt x="796" y="753"/>
                  </a:lnTo>
                  <a:lnTo>
                    <a:pt x="796" y="753"/>
                  </a:lnTo>
                  <a:lnTo>
                    <a:pt x="796" y="750"/>
                  </a:lnTo>
                  <a:lnTo>
                    <a:pt x="796" y="753"/>
                  </a:lnTo>
                  <a:lnTo>
                    <a:pt x="796" y="750"/>
                  </a:lnTo>
                  <a:lnTo>
                    <a:pt x="803" y="753"/>
                  </a:lnTo>
                  <a:lnTo>
                    <a:pt x="803" y="755"/>
                  </a:lnTo>
                  <a:lnTo>
                    <a:pt x="798" y="755"/>
                  </a:lnTo>
                  <a:lnTo>
                    <a:pt x="798" y="755"/>
                  </a:lnTo>
                  <a:lnTo>
                    <a:pt x="800" y="755"/>
                  </a:lnTo>
                  <a:lnTo>
                    <a:pt x="800" y="755"/>
                  </a:lnTo>
                  <a:lnTo>
                    <a:pt x="798" y="753"/>
                  </a:lnTo>
                  <a:lnTo>
                    <a:pt x="798" y="753"/>
                  </a:lnTo>
                  <a:lnTo>
                    <a:pt x="796" y="757"/>
                  </a:lnTo>
                  <a:lnTo>
                    <a:pt x="793" y="760"/>
                  </a:lnTo>
                  <a:lnTo>
                    <a:pt x="793" y="760"/>
                  </a:lnTo>
                  <a:lnTo>
                    <a:pt x="793" y="760"/>
                  </a:lnTo>
                  <a:lnTo>
                    <a:pt x="793" y="760"/>
                  </a:lnTo>
                  <a:lnTo>
                    <a:pt x="793" y="762"/>
                  </a:lnTo>
                  <a:lnTo>
                    <a:pt x="798" y="760"/>
                  </a:lnTo>
                  <a:lnTo>
                    <a:pt x="800" y="760"/>
                  </a:lnTo>
                  <a:lnTo>
                    <a:pt x="798" y="762"/>
                  </a:lnTo>
                  <a:lnTo>
                    <a:pt x="796" y="762"/>
                  </a:lnTo>
                  <a:lnTo>
                    <a:pt x="796" y="762"/>
                  </a:lnTo>
                  <a:lnTo>
                    <a:pt x="796" y="762"/>
                  </a:lnTo>
                  <a:lnTo>
                    <a:pt x="796" y="765"/>
                  </a:lnTo>
                  <a:lnTo>
                    <a:pt x="796" y="765"/>
                  </a:lnTo>
                  <a:lnTo>
                    <a:pt x="796" y="765"/>
                  </a:lnTo>
                  <a:lnTo>
                    <a:pt x="798" y="765"/>
                  </a:lnTo>
                  <a:lnTo>
                    <a:pt x="798" y="765"/>
                  </a:lnTo>
                  <a:lnTo>
                    <a:pt x="798" y="765"/>
                  </a:lnTo>
                  <a:lnTo>
                    <a:pt x="796" y="767"/>
                  </a:lnTo>
                  <a:lnTo>
                    <a:pt x="796" y="765"/>
                  </a:lnTo>
                  <a:lnTo>
                    <a:pt x="788" y="767"/>
                  </a:lnTo>
                  <a:lnTo>
                    <a:pt x="788" y="769"/>
                  </a:lnTo>
                  <a:lnTo>
                    <a:pt x="788" y="769"/>
                  </a:lnTo>
                  <a:lnTo>
                    <a:pt x="788" y="769"/>
                  </a:lnTo>
                  <a:lnTo>
                    <a:pt x="788" y="769"/>
                  </a:lnTo>
                  <a:lnTo>
                    <a:pt x="788" y="769"/>
                  </a:lnTo>
                  <a:lnTo>
                    <a:pt x="788" y="772"/>
                  </a:lnTo>
                  <a:lnTo>
                    <a:pt x="788" y="772"/>
                  </a:lnTo>
                  <a:lnTo>
                    <a:pt x="788" y="772"/>
                  </a:lnTo>
                  <a:lnTo>
                    <a:pt x="788" y="769"/>
                  </a:lnTo>
                  <a:lnTo>
                    <a:pt x="786" y="769"/>
                  </a:lnTo>
                  <a:lnTo>
                    <a:pt x="786" y="769"/>
                  </a:lnTo>
                  <a:lnTo>
                    <a:pt x="786" y="772"/>
                  </a:lnTo>
                  <a:lnTo>
                    <a:pt x="786" y="772"/>
                  </a:lnTo>
                  <a:lnTo>
                    <a:pt x="786" y="772"/>
                  </a:lnTo>
                  <a:lnTo>
                    <a:pt x="786" y="772"/>
                  </a:lnTo>
                  <a:lnTo>
                    <a:pt x="786" y="774"/>
                  </a:lnTo>
                  <a:lnTo>
                    <a:pt x="786" y="776"/>
                  </a:lnTo>
                  <a:lnTo>
                    <a:pt x="784" y="779"/>
                  </a:lnTo>
                  <a:lnTo>
                    <a:pt x="784" y="779"/>
                  </a:lnTo>
                  <a:lnTo>
                    <a:pt x="784" y="781"/>
                  </a:lnTo>
                  <a:lnTo>
                    <a:pt x="784" y="781"/>
                  </a:lnTo>
                  <a:lnTo>
                    <a:pt x="784" y="781"/>
                  </a:lnTo>
                  <a:lnTo>
                    <a:pt x="784" y="783"/>
                  </a:lnTo>
                  <a:lnTo>
                    <a:pt x="784" y="783"/>
                  </a:lnTo>
                  <a:lnTo>
                    <a:pt x="784" y="786"/>
                  </a:lnTo>
                  <a:lnTo>
                    <a:pt x="784" y="788"/>
                  </a:lnTo>
                  <a:lnTo>
                    <a:pt x="784" y="788"/>
                  </a:lnTo>
                  <a:lnTo>
                    <a:pt x="786" y="788"/>
                  </a:lnTo>
                  <a:lnTo>
                    <a:pt x="786" y="788"/>
                  </a:lnTo>
                  <a:lnTo>
                    <a:pt x="786" y="788"/>
                  </a:lnTo>
                  <a:lnTo>
                    <a:pt x="786" y="786"/>
                  </a:lnTo>
                  <a:lnTo>
                    <a:pt x="791" y="786"/>
                  </a:lnTo>
                  <a:lnTo>
                    <a:pt x="791" y="786"/>
                  </a:lnTo>
                  <a:lnTo>
                    <a:pt x="791" y="788"/>
                  </a:lnTo>
                  <a:lnTo>
                    <a:pt x="791" y="788"/>
                  </a:lnTo>
                  <a:lnTo>
                    <a:pt x="791" y="788"/>
                  </a:lnTo>
                  <a:lnTo>
                    <a:pt x="788" y="788"/>
                  </a:lnTo>
                  <a:lnTo>
                    <a:pt x="791" y="791"/>
                  </a:lnTo>
                  <a:lnTo>
                    <a:pt x="791" y="791"/>
                  </a:lnTo>
                  <a:lnTo>
                    <a:pt x="791" y="793"/>
                  </a:lnTo>
                  <a:lnTo>
                    <a:pt x="791" y="793"/>
                  </a:lnTo>
                  <a:lnTo>
                    <a:pt x="791" y="795"/>
                  </a:lnTo>
                  <a:lnTo>
                    <a:pt x="791" y="795"/>
                  </a:lnTo>
                  <a:lnTo>
                    <a:pt x="793" y="795"/>
                  </a:lnTo>
                  <a:lnTo>
                    <a:pt x="793" y="795"/>
                  </a:lnTo>
                  <a:lnTo>
                    <a:pt x="793" y="793"/>
                  </a:lnTo>
                  <a:lnTo>
                    <a:pt x="796" y="793"/>
                  </a:lnTo>
                  <a:lnTo>
                    <a:pt x="796" y="793"/>
                  </a:lnTo>
                  <a:lnTo>
                    <a:pt x="796" y="791"/>
                  </a:lnTo>
                  <a:lnTo>
                    <a:pt x="796" y="791"/>
                  </a:lnTo>
                  <a:lnTo>
                    <a:pt x="796" y="791"/>
                  </a:lnTo>
                  <a:lnTo>
                    <a:pt x="796" y="791"/>
                  </a:lnTo>
                  <a:lnTo>
                    <a:pt x="796" y="788"/>
                  </a:lnTo>
                  <a:lnTo>
                    <a:pt x="796" y="788"/>
                  </a:lnTo>
                  <a:lnTo>
                    <a:pt x="796" y="786"/>
                  </a:lnTo>
                  <a:lnTo>
                    <a:pt x="796" y="786"/>
                  </a:lnTo>
                  <a:lnTo>
                    <a:pt x="798" y="783"/>
                  </a:lnTo>
                  <a:lnTo>
                    <a:pt x="798" y="783"/>
                  </a:lnTo>
                  <a:lnTo>
                    <a:pt x="798" y="786"/>
                  </a:lnTo>
                  <a:lnTo>
                    <a:pt x="798" y="786"/>
                  </a:lnTo>
                  <a:lnTo>
                    <a:pt x="796" y="788"/>
                  </a:lnTo>
                  <a:lnTo>
                    <a:pt x="796" y="788"/>
                  </a:lnTo>
                  <a:lnTo>
                    <a:pt x="796" y="791"/>
                  </a:lnTo>
                  <a:lnTo>
                    <a:pt x="796" y="791"/>
                  </a:lnTo>
                  <a:lnTo>
                    <a:pt x="798" y="791"/>
                  </a:lnTo>
                  <a:lnTo>
                    <a:pt x="798" y="788"/>
                  </a:lnTo>
                  <a:lnTo>
                    <a:pt x="798" y="788"/>
                  </a:lnTo>
                  <a:lnTo>
                    <a:pt x="798" y="788"/>
                  </a:lnTo>
                  <a:lnTo>
                    <a:pt x="798" y="788"/>
                  </a:lnTo>
                  <a:lnTo>
                    <a:pt x="798" y="791"/>
                  </a:lnTo>
                  <a:lnTo>
                    <a:pt x="798" y="791"/>
                  </a:lnTo>
                  <a:lnTo>
                    <a:pt x="796" y="791"/>
                  </a:lnTo>
                  <a:lnTo>
                    <a:pt x="796" y="793"/>
                  </a:lnTo>
                  <a:lnTo>
                    <a:pt x="796" y="793"/>
                  </a:lnTo>
                  <a:lnTo>
                    <a:pt x="798" y="795"/>
                  </a:lnTo>
                  <a:lnTo>
                    <a:pt x="798" y="795"/>
                  </a:lnTo>
                  <a:lnTo>
                    <a:pt x="798" y="795"/>
                  </a:lnTo>
                  <a:lnTo>
                    <a:pt x="800" y="798"/>
                  </a:lnTo>
                  <a:lnTo>
                    <a:pt x="800" y="798"/>
                  </a:lnTo>
                  <a:lnTo>
                    <a:pt x="803" y="800"/>
                  </a:lnTo>
                  <a:lnTo>
                    <a:pt x="803" y="800"/>
                  </a:lnTo>
                  <a:lnTo>
                    <a:pt x="803" y="800"/>
                  </a:lnTo>
                  <a:lnTo>
                    <a:pt x="803" y="800"/>
                  </a:lnTo>
                  <a:lnTo>
                    <a:pt x="803" y="800"/>
                  </a:lnTo>
                  <a:lnTo>
                    <a:pt x="803" y="800"/>
                  </a:lnTo>
                  <a:lnTo>
                    <a:pt x="803" y="802"/>
                  </a:lnTo>
                  <a:lnTo>
                    <a:pt x="807" y="802"/>
                  </a:lnTo>
                  <a:lnTo>
                    <a:pt x="807" y="802"/>
                  </a:lnTo>
                  <a:lnTo>
                    <a:pt x="807" y="800"/>
                  </a:lnTo>
                  <a:lnTo>
                    <a:pt x="807" y="800"/>
                  </a:lnTo>
                  <a:lnTo>
                    <a:pt x="807" y="800"/>
                  </a:lnTo>
                  <a:lnTo>
                    <a:pt x="807" y="800"/>
                  </a:lnTo>
                  <a:lnTo>
                    <a:pt x="807" y="800"/>
                  </a:lnTo>
                  <a:lnTo>
                    <a:pt x="807" y="802"/>
                  </a:lnTo>
                  <a:lnTo>
                    <a:pt x="810" y="802"/>
                  </a:lnTo>
                  <a:lnTo>
                    <a:pt x="812" y="802"/>
                  </a:lnTo>
                  <a:lnTo>
                    <a:pt x="812" y="802"/>
                  </a:lnTo>
                  <a:lnTo>
                    <a:pt x="812" y="802"/>
                  </a:lnTo>
                  <a:lnTo>
                    <a:pt x="812" y="805"/>
                  </a:lnTo>
                  <a:lnTo>
                    <a:pt x="812" y="807"/>
                  </a:lnTo>
                  <a:lnTo>
                    <a:pt x="812" y="807"/>
                  </a:lnTo>
                  <a:lnTo>
                    <a:pt x="815" y="807"/>
                  </a:lnTo>
                  <a:lnTo>
                    <a:pt x="815" y="807"/>
                  </a:lnTo>
                  <a:lnTo>
                    <a:pt x="812" y="805"/>
                  </a:lnTo>
                  <a:lnTo>
                    <a:pt x="812" y="805"/>
                  </a:lnTo>
                  <a:lnTo>
                    <a:pt x="815" y="802"/>
                  </a:lnTo>
                  <a:lnTo>
                    <a:pt x="815" y="802"/>
                  </a:lnTo>
                  <a:lnTo>
                    <a:pt x="815" y="802"/>
                  </a:lnTo>
                  <a:lnTo>
                    <a:pt x="815" y="802"/>
                  </a:lnTo>
                  <a:lnTo>
                    <a:pt x="815" y="805"/>
                  </a:lnTo>
                  <a:lnTo>
                    <a:pt x="815" y="805"/>
                  </a:lnTo>
                  <a:lnTo>
                    <a:pt x="815" y="805"/>
                  </a:lnTo>
                  <a:lnTo>
                    <a:pt x="815" y="805"/>
                  </a:lnTo>
                  <a:lnTo>
                    <a:pt x="817" y="805"/>
                  </a:lnTo>
                  <a:lnTo>
                    <a:pt x="817" y="805"/>
                  </a:lnTo>
                  <a:lnTo>
                    <a:pt x="817" y="802"/>
                  </a:lnTo>
                  <a:lnTo>
                    <a:pt x="817" y="802"/>
                  </a:lnTo>
                  <a:lnTo>
                    <a:pt x="817" y="802"/>
                  </a:lnTo>
                  <a:lnTo>
                    <a:pt x="817" y="802"/>
                  </a:lnTo>
                  <a:lnTo>
                    <a:pt x="824" y="810"/>
                  </a:lnTo>
                  <a:lnTo>
                    <a:pt x="824" y="810"/>
                  </a:lnTo>
                  <a:lnTo>
                    <a:pt x="824" y="812"/>
                  </a:lnTo>
                  <a:lnTo>
                    <a:pt x="824" y="812"/>
                  </a:lnTo>
                  <a:lnTo>
                    <a:pt x="824" y="812"/>
                  </a:lnTo>
                  <a:lnTo>
                    <a:pt x="824" y="814"/>
                  </a:lnTo>
                  <a:lnTo>
                    <a:pt x="826" y="814"/>
                  </a:lnTo>
                  <a:lnTo>
                    <a:pt x="826" y="814"/>
                  </a:lnTo>
                  <a:lnTo>
                    <a:pt x="829" y="814"/>
                  </a:lnTo>
                  <a:lnTo>
                    <a:pt x="829" y="812"/>
                  </a:lnTo>
                  <a:lnTo>
                    <a:pt x="831" y="812"/>
                  </a:lnTo>
                  <a:lnTo>
                    <a:pt x="831" y="812"/>
                  </a:lnTo>
                  <a:lnTo>
                    <a:pt x="831" y="814"/>
                  </a:lnTo>
                  <a:lnTo>
                    <a:pt x="833" y="817"/>
                  </a:lnTo>
                  <a:lnTo>
                    <a:pt x="841" y="817"/>
                  </a:lnTo>
                  <a:lnTo>
                    <a:pt x="841" y="814"/>
                  </a:lnTo>
                  <a:lnTo>
                    <a:pt x="843" y="814"/>
                  </a:lnTo>
                  <a:lnTo>
                    <a:pt x="843" y="814"/>
                  </a:lnTo>
                  <a:lnTo>
                    <a:pt x="845" y="814"/>
                  </a:lnTo>
                  <a:lnTo>
                    <a:pt x="845" y="814"/>
                  </a:lnTo>
                  <a:lnTo>
                    <a:pt x="859" y="812"/>
                  </a:lnTo>
                  <a:lnTo>
                    <a:pt x="862" y="812"/>
                  </a:lnTo>
                  <a:lnTo>
                    <a:pt x="862" y="810"/>
                  </a:lnTo>
                  <a:lnTo>
                    <a:pt x="864" y="807"/>
                  </a:lnTo>
                  <a:lnTo>
                    <a:pt x="864" y="807"/>
                  </a:lnTo>
                  <a:lnTo>
                    <a:pt x="862" y="805"/>
                  </a:lnTo>
                  <a:lnTo>
                    <a:pt x="862" y="805"/>
                  </a:lnTo>
                  <a:lnTo>
                    <a:pt x="859" y="805"/>
                  </a:lnTo>
                  <a:lnTo>
                    <a:pt x="862" y="805"/>
                  </a:lnTo>
                  <a:lnTo>
                    <a:pt x="862" y="805"/>
                  </a:lnTo>
                  <a:lnTo>
                    <a:pt x="864" y="802"/>
                  </a:lnTo>
                  <a:lnTo>
                    <a:pt x="862" y="800"/>
                  </a:lnTo>
                  <a:lnTo>
                    <a:pt x="864" y="795"/>
                  </a:lnTo>
                  <a:lnTo>
                    <a:pt x="862" y="795"/>
                  </a:lnTo>
                  <a:lnTo>
                    <a:pt x="862" y="793"/>
                  </a:lnTo>
                  <a:lnTo>
                    <a:pt x="862" y="791"/>
                  </a:lnTo>
                  <a:lnTo>
                    <a:pt x="862" y="791"/>
                  </a:lnTo>
                  <a:lnTo>
                    <a:pt x="862" y="788"/>
                  </a:lnTo>
                  <a:lnTo>
                    <a:pt x="862" y="786"/>
                  </a:lnTo>
                  <a:lnTo>
                    <a:pt x="862" y="786"/>
                  </a:lnTo>
                  <a:lnTo>
                    <a:pt x="862" y="783"/>
                  </a:lnTo>
                  <a:lnTo>
                    <a:pt x="859" y="781"/>
                  </a:lnTo>
                  <a:lnTo>
                    <a:pt x="859" y="779"/>
                  </a:lnTo>
                  <a:lnTo>
                    <a:pt x="857" y="779"/>
                  </a:lnTo>
                  <a:lnTo>
                    <a:pt x="857" y="779"/>
                  </a:lnTo>
                  <a:lnTo>
                    <a:pt x="857" y="779"/>
                  </a:lnTo>
                  <a:lnTo>
                    <a:pt x="855" y="779"/>
                  </a:lnTo>
                  <a:lnTo>
                    <a:pt x="857" y="779"/>
                  </a:lnTo>
                  <a:lnTo>
                    <a:pt x="857" y="779"/>
                  </a:lnTo>
                  <a:lnTo>
                    <a:pt x="857" y="776"/>
                  </a:lnTo>
                  <a:lnTo>
                    <a:pt x="859" y="776"/>
                  </a:lnTo>
                  <a:lnTo>
                    <a:pt x="859" y="776"/>
                  </a:lnTo>
                  <a:lnTo>
                    <a:pt x="859" y="774"/>
                  </a:lnTo>
                  <a:lnTo>
                    <a:pt x="857" y="774"/>
                  </a:lnTo>
                  <a:lnTo>
                    <a:pt x="859" y="772"/>
                  </a:lnTo>
                  <a:lnTo>
                    <a:pt x="859" y="772"/>
                  </a:lnTo>
                  <a:lnTo>
                    <a:pt x="859" y="769"/>
                  </a:lnTo>
                  <a:lnTo>
                    <a:pt x="859" y="769"/>
                  </a:lnTo>
                  <a:lnTo>
                    <a:pt x="857" y="767"/>
                  </a:lnTo>
                  <a:lnTo>
                    <a:pt x="855" y="765"/>
                  </a:lnTo>
                  <a:lnTo>
                    <a:pt x="857" y="762"/>
                  </a:lnTo>
                  <a:lnTo>
                    <a:pt x="857" y="762"/>
                  </a:lnTo>
                  <a:lnTo>
                    <a:pt x="857" y="760"/>
                  </a:lnTo>
                  <a:lnTo>
                    <a:pt x="857" y="760"/>
                  </a:lnTo>
                  <a:lnTo>
                    <a:pt x="852" y="755"/>
                  </a:lnTo>
                  <a:lnTo>
                    <a:pt x="850" y="755"/>
                  </a:lnTo>
                  <a:lnTo>
                    <a:pt x="850" y="755"/>
                  </a:lnTo>
                  <a:lnTo>
                    <a:pt x="850" y="755"/>
                  </a:lnTo>
                  <a:lnTo>
                    <a:pt x="852" y="755"/>
                  </a:lnTo>
                  <a:lnTo>
                    <a:pt x="852" y="755"/>
                  </a:lnTo>
                  <a:lnTo>
                    <a:pt x="852" y="753"/>
                  </a:lnTo>
                  <a:lnTo>
                    <a:pt x="852" y="753"/>
                  </a:lnTo>
                  <a:lnTo>
                    <a:pt x="852" y="750"/>
                  </a:lnTo>
                  <a:lnTo>
                    <a:pt x="852" y="750"/>
                  </a:lnTo>
                  <a:lnTo>
                    <a:pt x="850" y="750"/>
                  </a:lnTo>
                  <a:lnTo>
                    <a:pt x="845" y="746"/>
                  </a:lnTo>
                  <a:lnTo>
                    <a:pt x="843" y="746"/>
                  </a:lnTo>
                  <a:lnTo>
                    <a:pt x="843" y="743"/>
                  </a:lnTo>
                  <a:lnTo>
                    <a:pt x="843" y="743"/>
                  </a:lnTo>
                  <a:lnTo>
                    <a:pt x="833" y="731"/>
                  </a:lnTo>
                  <a:lnTo>
                    <a:pt x="822" y="729"/>
                  </a:lnTo>
                  <a:lnTo>
                    <a:pt x="819" y="729"/>
                  </a:lnTo>
                  <a:lnTo>
                    <a:pt x="819" y="731"/>
                  </a:lnTo>
                  <a:lnTo>
                    <a:pt x="819" y="731"/>
                  </a:lnTo>
                  <a:lnTo>
                    <a:pt x="817" y="731"/>
                  </a:lnTo>
                  <a:lnTo>
                    <a:pt x="817" y="731"/>
                  </a:lnTo>
                  <a:lnTo>
                    <a:pt x="817" y="731"/>
                  </a:lnTo>
                  <a:lnTo>
                    <a:pt x="817" y="734"/>
                  </a:lnTo>
                  <a:lnTo>
                    <a:pt x="815" y="734"/>
                  </a:lnTo>
                  <a:lnTo>
                    <a:pt x="815" y="734"/>
                  </a:lnTo>
                  <a:lnTo>
                    <a:pt x="815" y="734"/>
                  </a:lnTo>
                  <a:lnTo>
                    <a:pt x="812" y="734"/>
                  </a:lnTo>
                  <a:lnTo>
                    <a:pt x="812" y="734"/>
                  </a:lnTo>
                  <a:lnTo>
                    <a:pt x="812" y="734"/>
                  </a:lnTo>
                  <a:lnTo>
                    <a:pt x="812" y="734"/>
                  </a:lnTo>
                  <a:lnTo>
                    <a:pt x="810" y="734"/>
                  </a:lnTo>
                  <a:lnTo>
                    <a:pt x="810" y="736"/>
                  </a:lnTo>
                  <a:lnTo>
                    <a:pt x="810" y="736"/>
                  </a:lnTo>
                  <a:lnTo>
                    <a:pt x="810" y="739"/>
                  </a:lnTo>
                  <a:lnTo>
                    <a:pt x="810" y="736"/>
                  </a:lnTo>
                  <a:lnTo>
                    <a:pt x="810" y="736"/>
                  </a:lnTo>
                  <a:lnTo>
                    <a:pt x="810" y="736"/>
                  </a:lnTo>
                  <a:lnTo>
                    <a:pt x="807" y="736"/>
                  </a:lnTo>
                  <a:lnTo>
                    <a:pt x="807" y="739"/>
                  </a:lnTo>
                  <a:lnTo>
                    <a:pt x="805" y="739"/>
                  </a:lnTo>
                  <a:lnTo>
                    <a:pt x="800" y="743"/>
                  </a:lnTo>
                  <a:lnTo>
                    <a:pt x="800" y="746"/>
                  </a:lnTo>
                  <a:lnTo>
                    <a:pt x="800" y="748"/>
                  </a:lnTo>
                  <a:lnTo>
                    <a:pt x="800" y="748"/>
                  </a:lnTo>
                  <a:lnTo>
                    <a:pt x="803" y="748"/>
                  </a:lnTo>
                  <a:lnTo>
                    <a:pt x="803" y="748"/>
                  </a:lnTo>
                  <a:lnTo>
                    <a:pt x="805" y="750"/>
                  </a:lnTo>
                  <a:lnTo>
                    <a:pt x="805" y="750"/>
                  </a:lnTo>
                  <a:lnTo>
                    <a:pt x="803" y="750"/>
                  </a:lnTo>
                  <a:lnTo>
                    <a:pt x="803" y="750"/>
                  </a:lnTo>
                  <a:close/>
                  <a:moveTo>
                    <a:pt x="642" y="516"/>
                  </a:moveTo>
                  <a:lnTo>
                    <a:pt x="644" y="516"/>
                  </a:lnTo>
                  <a:lnTo>
                    <a:pt x="646" y="511"/>
                  </a:lnTo>
                  <a:lnTo>
                    <a:pt x="649" y="509"/>
                  </a:lnTo>
                  <a:lnTo>
                    <a:pt x="649" y="509"/>
                  </a:lnTo>
                  <a:lnTo>
                    <a:pt x="649" y="509"/>
                  </a:lnTo>
                  <a:lnTo>
                    <a:pt x="649" y="507"/>
                  </a:lnTo>
                  <a:lnTo>
                    <a:pt x="649" y="504"/>
                  </a:lnTo>
                  <a:lnTo>
                    <a:pt x="649" y="504"/>
                  </a:lnTo>
                  <a:lnTo>
                    <a:pt x="646" y="504"/>
                  </a:lnTo>
                  <a:lnTo>
                    <a:pt x="644" y="504"/>
                  </a:lnTo>
                  <a:lnTo>
                    <a:pt x="644" y="504"/>
                  </a:lnTo>
                  <a:lnTo>
                    <a:pt x="639" y="509"/>
                  </a:lnTo>
                  <a:lnTo>
                    <a:pt x="639" y="511"/>
                  </a:lnTo>
                  <a:lnTo>
                    <a:pt x="639" y="514"/>
                  </a:lnTo>
                  <a:lnTo>
                    <a:pt x="639" y="514"/>
                  </a:lnTo>
                  <a:lnTo>
                    <a:pt x="639" y="516"/>
                  </a:lnTo>
                  <a:lnTo>
                    <a:pt x="642" y="516"/>
                  </a:lnTo>
                  <a:close/>
                  <a:moveTo>
                    <a:pt x="819" y="708"/>
                  </a:moveTo>
                  <a:lnTo>
                    <a:pt x="822" y="708"/>
                  </a:lnTo>
                  <a:lnTo>
                    <a:pt x="822" y="710"/>
                  </a:lnTo>
                  <a:lnTo>
                    <a:pt x="822" y="715"/>
                  </a:lnTo>
                  <a:lnTo>
                    <a:pt x="822" y="717"/>
                  </a:lnTo>
                  <a:lnTo>
                    <a:pt x="824" y="717"/>
                  </a:lnTo>
                  <a:lnTo>
                    <a:pt x="826" y="720"/>
                  </a:lnTo>
                  <a:lnTo>
                    <a:pt x="833" y="717"/>
                  </a:lnTo>
                  <a:lnTo>
                    <a:pt x="833" y="717"/>
                  </a:lnTo>
                  <a:lnTo>
                    <a:pt x="833" y="715"/>
                  </a:lnTo>
                  <a:lnTo>
                    <a:pt x="833" y="712"/>
                  </a:lnTo>
                  <a:lnTo>
                    <a:pt x="831" y="710"/>
                  </a:lnTo>
                  <a:lnTo>
                    <a:pt x="831" y="708"/>
                  </a:lnTo>
                  <a:lnTo>
                    <a:pt x="829" y="708"/>
                  </a:lnTo>
                  <a:lnTo>
                    <a:pt x="829" y="708"/>
                  </a:lnTo>
                  <a:lnTo>
                    <a:pt x="829" y="708"/>
                  </a:lnTo>
                  <a:lnTo>
                    <a:pt x="829" y="705"/>
                  </a:lnTo>
                  <a:lnTo>
                    <a:pt x="829" y="703"/>
                  </a:lnTo>
                  <a:lnTo>
                    <a:pt x="829" y="701"/>
                  </a:lnTo>
                  <a:lnTo>
                    <a:pt x="829" y="701"/>
                  </a:lnTo>
                  <a:lnTo>
                    <a:pt x="826" y="698"/>
                  </a:lnTo>
                  <a:lnTo>
                    <a:pt x="826" y="698"/>
                  </a:lnTo>
                  <a:lnTo>
                    <a:pt x="826" y="698"/>
                  </a:lnTo>
                  <a:lnTo>
                    <a:pt x="826" y="698"/>
                  </a:lnTo>
                  <a:lnTo>
                    <a:pt x="824" y="701"/>
                  </a:lnTo>
                  <a:lnTo>
                    <a:pt x="819" y="703"/>
                  </a:lnTo>
                  <a:lnTo>
                    <a:pt x="819" y="703"/>
                  </a:lnTo>
                  <a:lnTo>
                    <a:pt x="819" y="705"/>
                  </a:lnTo>
                  <a:lnTo>
                    <a:pt x="819" y="705"/>
                  </a:lnTo>
                  <a:lnTo>
                    <a:pt x="819" y="708"/>
                  </a:lnTo>
                  <a:close/>
                  <a:moveTo>
                    <a:pt x="923" y="481"/>
                  </a:moveTo>
                  <a:lnTo>
                    <a:pt x="923" y="483"/>
                  </a:lnTo>
                  <a:lnTo>
                    <a:pt x="923" y="483"/>
                  </a:lnTo>
                  <a:lnTo>
                    <a:pt x="923" y="485"/>
                  </a:lnTo>
                  <a:lnTo>
                    <a:pt x="923" y="488"/>
                  </a:lnTo>
                  <a:lnTo>
                    <a:pt x="923" y="488"/>
                  </a:lnTo>
                  <a:lnTo>
                    <a:pt x="926" y="490"/>
                  </a:lnTo>
                  <a:lnTo>
                    <a:pt x="926" y="488"/>
                  </a:lnTo>
                  <a:lnTo>
                    <a:pt x="926" y="488"/>
                  </a:lnTo>
                  <a:lnTo>
                    <a:pt x="926" y="485"/>
                  </a:lnTo>
                  <a:lnTo>
                    <a:pt x="928" y="483"/>
                  </a:lnTo>
                  <a:lnTo>
                    <a:pt x="928" y="483"/>
                  </a:lnTo>
                  <a:lnTo>
                    <a:pt x="926" y="481"/>
                  </a:lnTo>
                  <a:lnTo>
                    <a:pt x="926" y="478"/>
                  </a:lnTo>
                  <a:lnTo>
                    <a:pt x="928" y="473"/>
                  </a:lnTo>
                  <a:lnTo>
                    <a:pt x="928" y="473"/>
                  </a:lnTo>
                  <a:lnTo>
                    <a:pt x="926" y="471"/>
                  </a:lnTo>
                  <a:lnTo>
                    <a:pt x="926" y="469"/>
                  </a:lnTo>
                  <a:lnTo>
                    <a:pt x="926" y="469"/>
                  </a:lnTo>
                  <a:lnTo>
                    <a:pt x="926" y="471"/>
                  </a:lnTo>
                  <a:lnTo>
                    <a:pt x="926" y="471"/>
                  </a:lnTo>
                  <a:lnTo>
                    <a:pt x="926" y="471"/>
                  </a:lnTo>
                  <a:lnTo>
                    <a:pt x="923" y="471"/>
                  </a:lnTo>
                  <a:lnTo>
                    <a:pt x="923" y="471"/>
                  </a:lnTo>
                  <a:lnTo>
                    <a:pt x="923" y="471"/>
                  </a:lnTo>
                  <a:lnTo>
                    <a:pt x="923" y="473"/>
                  </a:lnTo>
                  <a:lnTo>
                    <a:pt x="923" y="473"/>
                  </a:lnTo>
                  <a:lnTo>
                    <a:pt x="923" y="473"/>
                  </a:lnTo>
                  <a:lnTo>
                    <a:pt x="923" y="476"/>
                  </a:lnTo>
                  <a:lnTo>
                    <a:pt x="923" y="476"/>
                  </a:lnTo>
                  <a:lnTo>
                    <a:pt x="923" y="478"/>
                  </a:lnTo>
                  <a:lnTo>
                    <a:pt x="926" y="478"/>
                  </a:lnTo>
                  <a:lnTo>
                    <a:pt x="926" y="478"/>
                  </a:lnTo>
                  <a:lnTo>
                    <a:pt x="926" y="478"/>
                  </a:lnTo>
                  <a:lnTo>
                    <a:pt x="926" y="478"/>
                  </a:lnTo>
                  <a:lnTo>
                    <a:pt x="926" y="478"/>
                  </a:lnTo>
                  <a:lnTo>
                    <a:pt x="923" y="481"/>
                  </a:lnTo>
                  <a:lnTo>
                    <a:pt x="923" y="481"/>
                  </a:lnTo>
                  <a:close/>
                  <a:moveTo>
                    <a:pt x="777" y="561"/>
                  </a:moveTo>
                  <a:lnTo>
                    <a:pt x="777" y="561"/>
                  </a:lnTo>
                  <a:lnTo>
                    <a:pt x="777" y="561"/>
                  </a:lnTo>
                  <a:lnTo>
                    <a:pt x="781" y="568"/>
                  </a:lnTo>
                  <a:lnTo>
                    <a:pt x="781" y="568"/>
                  </a:lnTo>
                  <a:lnTo>
                    <a:pt x="781" y="570"/>
                  </a:lnTo>
                  <a:lnTo>
                    <a:pt x="784" y="570"/>
                  </a:lnTo>
                  <a:lnTo>
                    <a:pt x="817" y="568"/>
                  </a:lnTo>
                  <a:lnTo>
                    <a:pt x="819" y="570"/>
                  </a:lnTo>
                  <a:lnTo>
                    <a:pt x="824" y="570"/>
                  </a:lnTo>
                  <a:lnTo>
                    <a:pt x="824" y="570"/>
                  </a:lnTo>
                  <a:lnTo>
                    <a:pt x="826" y="570"/>
                  </a:lnTo>
                  <a:lnTo>
                    <a:pt x="826" y="570"/>
                  </a:lnTo>
                  <a:lnTo>
                    <a:pt x="826" y="570"/>
                  </a:lnTo>
                  <a:lnTo>
                    <a:pt x="826" y="573"/>
                  </a:lnTo>
                  <a:lnTo>
                    <a:pt x="829" y="570"/>
                  </a:lnTo>
                  <a:lnTo>
                    <a:pt x="829" y="570"/>
                  </a:lnTo>
                  <a:lnTo>
                    <a:pt x="829" y="570"/>
                  </a:lnTo>
                  <a:lnTo>
                    <a:pt x="829" y="570"/>
                  </a:lnTo>
                  <a:lnTo>
                    <a:pt x="829" y="570"/>
                  </a:lnTo>
                  <a:lnTo>
                    <a:pt x="829" y="570"/>
                  </a:lnTo>
                  <a:lnTo>
                    <a:pt x="829" y="570"/>
                  </a:lnTo>
                  <a:lnTo>
                    <a:pt x="829" y="570"/>
                  </a:lnTo>
                  <a:lnTo>
                    <a:pt x="831" y="570"/>
                  </a:lnTo>
                  <a:lnTo>
                    <a:pt x="831" y="570"/>
                  </a:lnTo>
                  <a:lnTo>
                    <a:pt x="831" y="570"/>
                  </a:lnTo>
                  <a:lnTo>
                    <a:pt x="831" y="570"/>
                  </a:lnTo>
                  <a:lnTo>
                    <a:pt x="833" y="570"/>
                  </a:lnTo>
                  <a:lnTo>
                    <a:pt x="833" y="570"/>
                  </a:lnTo>
                  <a:lnTo>
                    <a:pt x="836" y="568"/>
                  </a:lnTo>
                  <a:lnTo>
                    <a:pt x="836" y="566"/>
                  </a:lnTo>
                  <a:lnTo>
                    <a:pt x="833" y="566"/>
                  </a:lnTo>
                  <a:lnTo>
                    <a:pt x="833" y="563"/>
                  </a:lnTo>
                  <a:lnTo>
                    <a:pt x="836" y="563"/>
                  </a:lnTo>
                  <a:lnTo>
                    <a:pt x="836" y="563"/>
                  </a:lnTo>
                  <a:lnTo>
                    <a:pt x="833" y="561"/>
                  </a:lnTo>
                  <a:lnTo>
                    <a:pt x="833" y="561"/>
                  </a:lnTo>
                  <a:lnTo>
                    <a:pt x="833" y="561"/>
                  </a:lnTo>
                  <a:lnTo>
                    <a:pt x="833" y="561"/>
                  </a:lnTo>
                  <a:lnTo>
                    <a:pt x="836" y="559"/>
                  </a:lnTo>
                  <a:lnTo>
                    <a:pt x="836" y="556"/>
                  </a:lnTo>
                  <a:lnTo>
                    <a:pt x="836" y="556"/>
                  </a:lnTo>
                  <a:lnTo>
                    <a:pt x="836" y="556"/>
                  </a:lnTo>
                  <a:lnTo>
                    <a:pt x="836" y="556"/>
                  </a:lnTo>
                  <a:lnTo>
                    <a:pt x="836" y="554"/>
                  </a:lnTo>
                  <a:lnTo>
                    <a:pt x="836" y="554"/>
                  </a:lnTo>
                  <a:lnTo>
                    <a:pt x="838" y="552"/>
                  </a:lnTo>
                  <a:lnTo>
                    <a:pt x="838" y="552"/>
                  </a:lnTo>
                  <a:lnTo>
                    <a:pt x="841" y="552"/>
                  </a:lnTo>
                  <a:lnTo>
                    <a:pt x="841" y="549"/>
                  </a:lnTo>
                  <a:lnTo>
                    <a:pt x="838" y="547"/>
                  </a:lnTo>
                  <a:lnTo>
                    <a:pt x="838" y="547"/>
                  </a:lnTo>
                  <a:lnTo>
                    <a:pt x="838" y="544"/>
                  </a:lnTo>
                  <a:lnTo>
                    <a:pt x="836" y="544"/>
                  </a:lnTo>
                  <a:lnTo>
                    <a:pt x="836" y="544"/>
                  </a:lnTo>
                  <a:lnTo>
                    <a:pt x="836" y="544"/>
                  </a:lnTo>
                  <a:lnTo>
                    <a:pt x="833" y="542"/>
                  </a:lnTo>
                  <a:lnTo>
                    <a:pt x="833" y="542"/>
                  </a:lnTo>
                  <a:lnTo>
                    <a:pt x="833" y="544"/>
                  </a:lnTo>
                  <a:lnTo>
                    <a:pt x="831" y="542"/>
                  </a:lnTo>
                  <a:lnTo>
                    <a:pt x="829" y="542"/>
                  </a:lnTo>
                  <a:lnTo>
                    <a:pt x="826" y="542"/>
                  </a:lnTo>
                  <a:lnTo>
                    <a:pt x="826" y="544"/>
                  </a:lnTo>
                  <a:lnTo>
                    <a:pt x="826" y="544"/>
                  </a:lnTo>
                  <a:lnTo>
                    <a:pt x="826" y="544"/>
                  </a:lnTo>
                  <a:lnTo>
                    <a:pt x="826" y="544"/>
                  </a:lnTo>
                  <a:lnTo>
                    <a:pt x="826" y="547"/>
                  </a:lnTo>
                  <a:lnTo>
                    <a:pt x="824" y="544"/>
                  </a:lnTo>
                  <a:lnTo>
                    <a:pt x="824" y="544"/>
                  </a:lnTo>
                  <a:lnTo>
                    <a:pt x="824" y="547"/>
                  </a:lnTo>
                  <a:lnTo>
                    <a:pt x="824" y="547"/>
                  </a:lnTo>
                  <a:lnTo>
                    <a:pt x="822" y="544"/>
                  </a:lnTo>
                  <a:lnTo>
                    <a:pt x="822" y="544"/>
                  </a:lnTo>
                  <a:lnTo>
                    <a:pt x="822" y="544"/>
                  </a:lnTo>
                  <a:lnTo>
                    <a:pt x="822" y="542"/>
                  </a:lnTo>
                  <a:lnTo>
                    <a:pt x="819" y="544"/>
                  </a:lnTo>
                  <a:lnTo>
                    <a:pt x="819" y="544"/>
                  </a:lnTo>
                  <a:lnTo>
                    <a:pt x="815" y="544"/>
                  </a:lnTo>
                  <a:lnTo>
                    <a:pt x="817" y="544"/>
                  </a:lnTo>
                  <a:lnTo>
                    <a:pt x="817" y="544"/>
                  </a:lnTo>
                  <a:lnTo>
                    <a:pt x="815" y="544"/>
                  </a:lnTo>
                  <a:lnTo>
                    <a:pt x="815" y="544"/>
                  </a:lnTo>
                  <a:lnTo>
                    <a:pt x="803" y="542"/>
                  </a:lnTo>
                  <a:lnTo>
                    <a:pt x="803" y="542"/>
                  </a:lnTo>
                  <a:lnTo>
                    <a:pt x="800" y="547"/>
                  </a:lnTo>
                  <a:lnTo>
                    <a:pt x="798" y="547"/>
                  </a:lnTo>
                  <a:lnTo>
                    <a:pt x="798" y="547"/>
                  </a:lnTo>
                  <a:lnTo>
                    <a:pt x="796" y="544"/>
                  </a:lnTo>
                  <a:lnTo>
                    <a:pt x="796" y="547"/>
                  </a:lnTo>
                  <a:lnTo>
                    <a:pt x="796" y="547"/>
                  </a:lnTo>
                  <a:lnTo>
                    <a:pt x="796" y="547"/>
                  </a:lnTo>
                  <a:lnTo>
                    <a:pt x="796" y="547"/>
                  </a:lnTo>
                  <a:lnTo>
                    <a:pt x="793" y="547"/>
                  </a:lnTo>
                  <a:lnTo>
                    <a:pt x="793" y="547"/>
                  </a:lnTo>
                  <a:lnTo>
                    <a:pt x="793" y="544"/>
                  </a:lnTo>
                  <a:lnTo>
                    <a:pt x="793" y="542"/>
                  </a:lnTo>
                  <a:lnTo>
                    <a:pt x="791" y="542"/>
                  </a:lnTo>
                  <a:lnTo>
                    <a:pt x="788" y="544"/>
                  </a:lnTo>
                  <a:lnTo>
                    <a:pt x="788" y="544"/>
                  </a:lnTo>
                  <a:lnTo>
                    <a:pt x="788" y="544"/>
                  </a:lnTo>
                  <a:lnTo>
                    <a:pt x="788" y="544"/>
                  </a:lnTo>
                  <a:lnTo>
                    <a:pt x="788" y="544"/>
                  </a:lnTo>
                  <a:lnTo>
                    <a:pt x="784" y="547"/>
                  </a:lnTo>
                  <a:lnTo>
                    <a:pt x="784" y="549"/>
                  </a:lnTo>
                  <a:lnTo>
                    <a:pt x="781" y="549"/>
                  </a:lnTo>
                  <a:lnTo>
                    <a:pt x="779" y="552"/>
                  </a:lnTo>
                  <a:lnTo>
                    <a:pt x="777" y="552"/>
                  </a:lnTo>
                  <a:lnTo>
                    <a:pt x="777" y="554"/>
                  </a:lnTo>
                  <a:lnTo>
                    <a:pt x="777" y="554"/>
                  </a:lnTo>
                  <a:lnTo>
                    <a:pt x="777" y="556"/>
                  </a:lnTo>
                  <a:lnTo>
                    <a:pt x="777" y="556"/>
                  </a:lnTo>
                  <a:lnTo>
                    <a:pt x="777" y="556"/>
                  </a:lnTo>
                  <a:lnTo>
                    <a:pt x="777" y="556"/>
                  </a:lnTo>
                  <a:lnTo>
                    <a:pt x="777" y="556"/>
                  </a:lnTo>
                  <a:lnTo>
                    <a:pt x="777" y="559"/>
                  </a:lnTo>
                  <a:lnTo>
                    <a:pt x="777" y="559"/>
                  </a:lnTo>
                  <a:lnTo>
                    <a:pt x="777" y="559"/>
                  </a:lnTo>
                  <a:lnTo>
                    <a:pt x="777" y="559"/>
                  </a:lnTo>
                  <a:lnTo>
                    <a:pt x="777" y="561"/>
                  </a:lnTo>
                  <a:close/>
                  <a:moveTo>
                    <a:pt x="881" y="554"/>
                  </a:moveTo>
                  <a:lnTo>
                    <a:pt x="881" y="556"/>
                  </a:lnTo>
                  <a:lnTo>
                    <a:pt x="881" y="556"/>
                  </a:lnTo>
                  <a:lnTo>
                    <a:pt x="881" y="556"/>
                  </a:lnTo>
                  <a:lnTo>
                    <a:pt x="881" y="559"/>
                  </a:lnTo>
                  <a:lnTo>
                    <a:pt x="881" y="559"/>
                  </a:lnTo>
                  <a:lnTo>
                    <a:pt x="881" y="559"/>
                  </a:lnTo>
                  <a:lnTo>
                    <a:pt x="883" y="563"/>
                  </a:lnTo>
                  <a:lnTo>
                    <a:pt x="883" y="566"/>
                  </a:lnTo>
                  <a:lnTo>
                    <a:pt x="883" y="566"/>
                  </a:lnTo>
                  <a:lnTo>
                    <a:pt x="883" y="568"/>
                  </a:lnTo>
                  <a:lnTo>
                    <a:pt x="883" y="568"/>
                  </a:lnTo>
                  <a:lnTo>
                    <a:pt x="883" y="570"/>
                  </a:lnTo>
                  <a:lnTo>
                    <a:pt x="883" y="570"/>
                  </a:lnTo>
                  <a:lnTo>
                    <a:pt x="885" y="570"/>
                  </a:lnTo>
                  <a:lnTo>
                    <a:pt x="885" y="573"/>
                  </a:lnTo>
                  <a:lnTo>
                    <a:pt x="885" y="573"/>
                  </a:lnTo>
                  <a:lnTo>
                    <a:pt x="890" y="575"/>
                  </a:lnTo>
                  <a:lnTo>
                    <a:pt x="902" y="582"/>
                  </a:lnTo>
                  <a:lnTo>
                    <a:pt x="902" y="582"/>
                  </a:lnTo>
                  <a:lnTo>
                    <a:pt x="902" y="582"/>
                  </a:lnTo>
                  <a:lnTo>
                    <a:pt x="902" y="582"/>
                  </a:lnTo>
                  <a:lnTo>
                    <a:pt x="902" y="585"/>
                  </a:lnTo>
                  <a:lnTo>
                    <a:pt x="902" y="585"/>
                  </a:lnTo>
                  <a:lnTo>
                    <a:pt x="904" y="582"/>
                  </a:lnTo>
                  <a:lnTo>
                    <a:pt x="904" y="582"/>
                  </a:lnTo>
                  <a:lnTo>
                    <a:pt x="907" y="582"/>
                  </a:lnTo>
                  <a:lnTo>
                    <a:pt x="907" y="582"/>
                  </a:lnTo>
                  <a:lnTo>
                    <a:pt x="914" y="575"/>
                  </a:lnTo>
                  <a:lnTo>
                    <a:pt x="914" y="570"/>
                  </a:lnTo>
                  <a:lnTo>
                    <a:pt x="914" y="570"/>
                  </a:lnTo>
                  <a:lnTo>
                    <a:pt x="914" y="570"/>
                  </a:lnTo>
                  <a:lnTo>
                    <a:pt x="914" y="568"/>
                  </a:lnTo>
                  <a:lnTo>
                    <a:pt x="914" y="568"/>
                  </a:lnTo>
                  <a:lnTo>
                    <a:pt x="914" y="568"/>
                  </a:lnTo>
                  <a:lnTo>
                    <a:pt x="914" y="568"/>
                  </a:lnTo>
                  <a:lnTo>
                    <a:pt x="914" y="568"/>
                  </a:lnTo>
                  <a:lnTo>
                    <a:pt x="914" y="566"/>
                  </a:lnTo>
                  <a:lnTo>
                    <a:pt x="914" y="566"/>
                  </a:lnTo>
                  <a:lnTo>
                    <a:pt x="914" y="566"/>
                  </a:lnTo>
                  <a:lnTo>
                    <a:pt x="914" y="566"/>
                  </a:lnTo>
                  <a:lnTo>
                    <a:pt x="912" y="563"/>
                  </a:lnTo>
                  <a:lnTo>
                    <a:pt x="912" y="563"/>
                  </a:lnTo>
                  <a:lnTo>
                    <a:pt x="912" y="561"/>
                  </a:lnTo>
                  <a:lnTo>
                    <a:pt x="912" y="561"/>
                  </a:lnTo>
                  <a:lnTo>
                    <a:pt x="909" y="559"/>
                  </a:lnTo>
                  <a:lnTo>
                    <a:pt x="902" y="552"/>
                  </a:lnTo>
                  <a:lnTo>
                    <a:pt x="900" y="549"/>
                  </a:lnTo>
                  <a:lnTo>
                    <a:pt x="900" y="549"/>
                  </a:lnTo>
                  <a:lnTo>
                    <a:pt x="900" y="549"/>
                  </a:lnTo>
                  <a:lnTo>
                    <a:pt x="900" y="549"/>
                  </a:lnTo>
                  <a:lnTo>
                    <a:pt x="900" y="549"/>
                  </a:lnTo>
                  <a:lnTo>
                    <a:pt x="900" y="549"/>
                  </a:lnTo>
                  <a:lnTo>
                    <a:pt x="897" y="547"/>
                  </a:lnTo>
                  <a:lnTo>
                    <a:pt x="885" y="547"/>
                  </a:lnTo>
                  <a:lnTo>
                    <a:pt x="883" y="547"/>
                  </a:lnTo>
                  <a:lnTo>
                    <a:pt x="883" y="549"/>
                  </a:lnTo>
                  <a:lnTo>
                    <a:pt x="881" y="549"/>
                  </a:lnTo>
                  <a:lnTo>
                    <a:pt x="881" y="549"/>
                  </a:lnTo>
                  <a:lnTo>
                    <a:pt x="881" y="549"/>
                  </a:lnTo>
                  <a:lnTo>
                    <a:pt x="881" y="552"/>
                  </a:lnTo>
                  <a:lnTo>
                    <a:pt x="881" y="552"/>
                  </a:lnTo>
                  <a:lnTo>
                    <a:pt x="881" y="554"/>
                  </a:lnTo>
                  <a:lnTo>
                    <a:pt x="881" y="554"/>
                  </a:lnTo>
                  <a:lnTo>
                    <a:pt x="881" y="554"/>
                  </a:lnTo>
                  <a:close/>
                  <a:moveTo>
                    <a:pt x="784" y="982"/>
                  </a:moveTo>
                  <a:lnTo>
                    <a:pt x="786" y="985"/>
                  </a:lnTo>
                  <a:lnTo>
                    <a:pt x="786" y="985"/>
                  </a:lnTo>
                  <a:lnTo>
                    <a:pt x="788" y="985"/>
                  </a:lnTo>
                  <a:lnTo>
                    <a:pt x="788" y="985"/>
                  </a:lnTo>
                  <a:lnTo>
                    <a:pt x="791" y="985"/>
                  </a:lnTo>
                  <a:lnTo>
                    <a:pt x="791" y="987"/>
                  </a:lnTo>
                  <a:lnTo>
                    <a:pt x="793" y="987"/>
                  </a:lnTo>
                  <a:lnTo>
                    <a:pt x="793" y="987"/>
                  </a:lnTo>
                  <a:lnTo>
                    <a:pt x="793" y="985"/>
                  </a:lnTo>
                  <a:lnTo>
                    <a:pt x="796" y="982"/>
                  </a:lnTo>
                  <a:lnTo>
                    <a:pt x="796" y="980"/>
                  </a:lnTo>
                  <a:lnTo>
                    <a:pt x="793" y="978"/>
                  </a:lnTo>
                  <a:lnTo>
                    <a:pt x="793" y="978"/>
                  </a:lnTo>
                  <a:lnTo>
                    <a:pt x="793" y="975"/>
                  </a:lnTo>
                  <a:lnTo>
                    <a:pt x="793" y="973"/>
                  </a:lnTo>
                  <a:lnTo>
                    <a:pt x="793" y="973"/>
                  </a:lnTo>
                  <a:lnTo>
                    <a:pt x="791" y="970"/>
                  </a:lnTo>
                  <a:lnTo>
                    <a:pt x="791" y="970"/>
                  </a:lnTo>
                  <a:lnTo>
                    <a:pt x="791" y="973"/>
                  </a:lnTo>
                  <a:lnTo>
                    <a:pt x="788" y="975"/>
                  </a:lnTo>
                  <a:lnTo>
                    <a:pt x="786" y="975"/>
                  </a:lnTo>
                  <a:lnTo>
                    <a:pt x="786" y="978"/>
                  </a:lnTo>
                  <a:lnTo>
                    <a:pt x="786" y="980"/>
                  </a:lnTo>
                  <a:lnTo>
                    <a:pt x="786" y="980"/>
                  </a:lnTo>
                  <a:lnTo>
                    <a:pt x="784" y="982"/>
                  </a:lnTo>
                  <a:close/>
                  <a:moveTo>
                    <a:pt x="810" y="826"/>
                  </a:moveTo>
                  <a:lnTo>
                    <a:pt x="819" y="828"/>
                  </a:lnTo>
                  <a:lnTo>
                    <a:pt x="819" y="828"/>
                  </a:lnTo>
                  <a:lnTo>
                    <a:pt x="822" y="828"/>
                  </a:lnTo>
                  <a:lnTo>
                    <a:pt x="819" y="826"/>
                  </a:lnTo>
                  <a:lnTo>
                    <a:pt x="817" y="821"/>
                  </a:lnTo>
                  <a:lnTo>
                    <a:pt x="817" y="819"/>
                  </a:lnTo>
                  <a:lnTo>
                    <a:pt x="815" y="819"/>
                  </a:lnTo>
                  <a:lnTo>
                    <a:pt x="812" y="817"/>
                  </a:lnTo>
                  <a:lnTo>
                    <a:pt x="810" y="817"/>
                  </a:lnTo>
                  <a:lnTo>
                    <a:pt x="807" y="819"/>
                  </a:lnTo>
                  <a:lnTo>
                    <a:pt x="807" y="819"/>
                  </a:lnTo>
                  <a:lnTo>
                    <a:pt x="807" y="821"/>
                  </a:lnTo>
                  <a:lnTo>
                    <a:pt x="807" y="821"/>
                  </a:lnTo>
                  <a:lnTo>
                    <a:pt x="807" y="821"/>
                  </a:lnTo>
                  <a:lnTo>
                    <a:pt x="805" y="821"/>
                  </a:lnTo>
                  <a:lnTo>
                    <a:pt x="805" y="824"/>
                  </a:lnTo>
                  <a:lnTo>
                    <a:pt x="805" y="824"/>
                  </a:lnTo>
                  <a:lnTo>
                    <a:pt x="807" y="826"/>
                  </a:lnTo>
                  <a:lnTo>
                    <a:pt x="810" y="826"/>
                  </a:lnTo>
                  <a:close/>
                  <a:moveTo>
                    <a:pt x="916" y="615"/>
                  </a:moveTo>
                  <a:lnTo>
                    <a:pt x="916" y="613"/>
                  </a:lnTo>
                  <a:lnTo>
                    <a:pt x="912" y="615"/>
                  </a:lnTo>
                  <a:lnTo>
                    <a:pt x="909" y="615"/>
                  </a:lnTo>
                  <a:lnTo>
                    <a:pt x="904" y="620"/>
                  </a:lnTo>
                  <a:lnTo>
                    <a:pt x="904" y="620"/>
                  </a:lnTo>
                  <a:lnTo>
                    <a:pt x="904" y="623"/>
                  </a:lnTo>
                  <a:lnTo>
                    <a:pt x="904" y="625"/>
                  </a:lnTo>
                  <a:lnTo>
                    <a:pt x="904" y="627"/>
                  </a:lnTo>
                  <a:lnTo>
                    <a:pt x="914" y="637"/>
                  </a:lnTo>
                  <a:lnTo>
                    <a:pt x="916" y="641"/>
                  </a:lnTo>
                  <a:lnTo>
                    <a:pt x="916" y="644"/>
                  </a:lnTo>
                  <a:lnTo>
                    <a:pt x="919" y="644"/>
                  </a:lnTo>
                  <a:lnTo>
                    <a:pt x="921" y="644"/>
                  </a:lnTo>
                  <a:lnTo>
                    <a:pt x="923" y="644"/>
                  </a:lnTo>
                  <a:lnTo>
                    <a:pt x="921" y="641"/>
                  </a:lnTo>
                  <a:lnTo>
                    <a:pt x="921" y="641"/>
                  </a:lnTo>
                  <a:lnTo>
                    <a:pt x="923" y="641"/>
                  </a:lnTo>
                  <a:lnTo>
                    <a:pt x="926" y="644"/>
                  </a:lnTo>
                  <a:lnTo>
                    <a:pt x="926" y="644"/>
                  </a:lnTo>
                  <a:lnTo>
                    <a:pt x="926" y="641"/>
                  </a:lnTo>
                  <a:lnTo>
                    <a:pt x="928" y="641"/>
                  </a:lnTo>
                  <a:lnTo>
                    <a:pt x="926" y="641"/>
                  </a:lnTo>
                  <a:lnTo>
                    <a:pt x="926" y="639"/>
                  </a:lnTo>
                  <a:lnTo>
                    <a:pt x="923" y="639"/>
                  </a:lnTo>
                  <a:lnTo>
                    <a:pt x="923" y="634"/>
                  </a:lnTo>
                  <a:lnTo>
                    <a:pt x="921" y="634"/>
                  </a:lnTo>
                  <a:lnTo>
                    <a:pt x="921" y="632"/>
                  </a:lnTo>
                  <a:lnTo>
                    <a:pt x="921" y="630"/>
                  </a:lnTo>
                  <a:lnTo>
                    <a:pt x="921" y="630"/>
                  </a:lnTo>
                  <a:lnTo>
                    <a:pt x="921" y="627"/>
                  </a:lnTo>
                  <a:lnTo>
                    <a:pt x="923" y="627"/>
                  </a:lnTo>
                  <a:lnTo>
                    <a:pt x="923" y="625"/>
                  </a:lnTo>
                  <a:lnTo>
                    <a:pt x="923" y="625"/>
                  </a:lnTo>
                  <a:lnTo>
                    <a:pt x="923" y="623"/>
                  </a:lnTo>
                  <a:lnTo>
                    <a:pt x="923" y="623"/>
                  </a:lnTo>
                  <a:lnTo>
                    <a:pt x="923" y="623"/>
                  </a:lnTo>
                  <a:lnTo>
                    <a:pt x="923" y="623"/>
                  </a:lnTo>
                  <a:lnTo>
                    <a:pt x="923" y="620"/>
                  </a:lnTo>
                  <a:lnTo>
                    <a:pt x="919" y="615"/>
                  </a:lnTo>
                  <a:lnTo>
                    <a:pt x="916" y="615"/>
                  </a:lnTo>
                  <a:close/>
                  <a:moveTo>
                    <a:pt x="786" y="1233"/>
                  </a:moveTo>
                  <a:lnTo>
                    <a:pt x="786" y="1233"/>
                  </a:lnTo>
                  <a:lnTo>
                    <a:pt x="786" y="1231"/>
                  </a:lnTo>
                  <a:lnTo>
                    <a:pt x="786" y="1231"/>
                  </a:lnTo>
                  <a:lnTo>
                    <a:pt x="784" y="1231"/>
                  </a:lnTo>
                  <a:lnTo>
                    <a:pt x="784" y="1231"/>
                  </a:lnTo>
                  <a:lnTo>
                    <a:pt x="781" y="1231"/>
                  </a:lnTo>
                  <a:lnTo>
                    <a:pt x="781" y="1233"/>
                  </a:lnTo>
                  <a:lnTo>
                    <a:pt x="781" y="1236"/>
                  </a:lnTo>
                  <a:lnTo>
                    <a:pt x="784" y="1236"/>
                  </a:lnTo>
                  <a:lnTo>
                    <a:pt x="784" y="1236"/>
                  </a:lnTo>
                  <a:lnTo>
                    <a:pt x="786" y="1236"/>
                  </a:lnTo>
                  <a:lnTo>
                    <a:pt x="788" y="1238"/>
                  </a:lnTo>
                  <a:lnTo>
                    <a:pt x="788" y="1238"/>
                  </a:lnTo>
                  <a:lnTo>
                    <a:pt x="788" y="1240"/>
                  </a:lnTo>
                  <a:lnTo>
                    <a:pt x="791" y="1238"/>
                  </a:lnTo>
                  <a:lnTo>
                    <a:pt x="791" y="1238"/>
                  </a:lnTo>
                  <a:lnTo>
                    <a:pt x="788" y="1236"/>
                  </a:lnTo>
                  <a:lnTo>
                    <a:pt x="788" y="1236"/>
                  </a:lnTo>
                  <a:lnTo>
                    <a:pt x="786" y="1236"/>
                  </a:lnTo>
                  <a:lnTo>
                    <a:pt x="786" y="1233"/>
                  </a:lnTo>
                  <a:lnTo>
                    <a:pt x="786" y="1233"/>
                  </a:lnTo>
                  <a:close/>
                  <a:moveTo>
                    <a:pt x="1785" y="2597"/>
                  </a:moveTo>
                  <a:lnTo>
                    <a:pt x="1785" y="2597"/>
                  </a:lnTo>
                  <a:lnTo>
                    <a:pt x="1782" y="2594"/>
                  </a:lnTo>
                  <a:lnTo>
                    <a:pt x="1782" y="2594"/>
                  </a:lnTo>
                  <a:lnTo>
                    <a:pt x="1782" y="2592"/>
                  </a:lnTo>
                  <a:lnTo>
                    <a:pt x="1782" y="2592"/>
                  </a:lnTo>
                  <a:lnTo>
                    <a:pt x="1780" y="2592"/>
                  </a:lnTo>
                  <a:lnTo>
                    <a:pt x="1778" y="2594"/>
                  </a:lnTo>
                  <a:lnTo>
                    <a:pt x="1778" y="2594"/>
                  </a:lnTo>
                  <a:lnTo>
                    <a:pt x="1778" y="2597"/>
                  </a:lnTo>
                  <a:lnTo>
                    <a:pt x="1780" y="2599"/>
                  </a:lnTo>
                  <a:lnTo>
                    <a:pt x="1780" y="2601"/>
                  </a:lnTo>
                  <a:lnTo>
                    <a:pt x="1782" y="2599"/>
                  </a:lnTo>
                  <a:lnTo>
                    <a:pt x="1785" y="2599"/>
                  </a:lnTo>
                  <a:lnTo>
                    <a:pt x="1785" y="2599"/>
                  </a:lnTo>
                  <a:lnTo>
                    <a:pt x="1785" y="2599"/>
                  </a:lnTo>
                  <a:lnTo>
                    <a:pt x="1785" y="2599"/>
                  </a:lnTo>
                  <a:lnTo>
                    <a:pt x="1787" y="2597"/>
                  </a:lnTo>
                  <a:lnTo>
                    <a:pt x="1787" y="2597"/>
                  </a:lnTo>
                  <a:lnTo>
                    <a:pt x="1785" y="2597"/>
                  </a:lnTo>
                  <a:lnTo>
                    <a:pt x="1785" y="2597"/>
                  </a:lnTo>
                  <a:close/>
                  <a:moveTo>
                    <a:pt x="1818" y="2187"/>
                  </a:moveTo>
                  <a:lnTo>
                    <a:pt x="1820" y="2187"/>
                  </a:lnTo>
                  <a:lnTo>
                    <a:pt x="1820" y="2190"/>
                  </a:lnTo>
                  <a:lnTo>
                    <a:pt x="1820" y="2190"/>
                  </a:lnTo>
                  <a:lnTo>
                    <a:pt x="1823" y="2190"/>
                  </a:lnTo>
                  <a:lnTo>
                    <a:pt x="1823" y="2192"/>
                  </a:lnTo>
                  <a:lnTo>
                    <a:pt x="1823" y="2190"/>
                  </a:lnTo>
                  <a:lnTo>
                    <a:pt x="1823" y="2190"/>
                  </a:lnTo>
                  <a:lnTo>
                    <a:pt x="1823" y="2190"/>
                  </a:lnTo>
                  <a:lnTo>
                    <a:pt x="1823" y="2187"/>
                  </a:lnTo>
                  <a:lnTo>
                    <a:pt x="1820" y="2187"/>
                  </a:lnTo>
                  <a:lnTo>
                    <a:pt x="1820" y="2187"/>
                  </a:lnTo>
                  <a:lnTo>
                    <a:pt x="1820" y="2185"/>
                  </a:lnTo>
                  <a:lnTo>
                    <a:pt x="1820" y="2185"/>
                  </a:lnTo>
                  <a:lnTo>
                    <a:pt x="1820" y="2185"/>
                  </a:lnTo>
                  <a:lnTo>
                    <a:pt x="1820" y="2182"/>
                  </a:lnTo>
                  <a:lnTo>
                    <a:pt x="1820" y="2182"/>
                  </a:lnTo>
                  <a:lnTo>
                    <a:pt x="1820" y="2182"/>
                  </a:lnTo>
                  <a:lnTo>
                    <a:pt x="1818" y="2182"/>
                  </a:lnTo>
                  <a:lnTo>
                    <a:pt x="1815" y="2180"/>
                  </a:lnTo>
                  <a:lnTo>
                    <a:pt x="1815" y="2180"/>
                  </a:lnTo>
                  <a:lnTo>
                    <a:pt x="1815" y="2180"/>
                  </a:lnTo>
                  <a:lnTo>
                    <a:pt x="1815" y="2180"/>
                  </a:lnTo>
                  <a:lnTo>
                    <a:pt x="1815" y="2180"/>
                  </a:lnTo>
                  <a:lnTo>
                    <a:pt x="1815" y="2180"/>
                  </a:lnTo>
                  <a:lnTo>
                    <a:pt x="1815" y="2180"/>
                  </a:lnTo>
                  <a:lnTo>
                    <a:pt x="1815" y="2182"/>
                  </a:lnTo>
                  <a:lnTo>
                    <a:pt x="1815" y="2182"/>
                  </a:lnTo>
                  <a:lnTo>
                    <a:pt x="1818" y="2182"/>
                  </a:lnTo>
                  <a:lnTo>
                    <a:pt x="1818" y="2185"/>
                  </a:lnTo>
                  <a:lnTo>
                    <a:pt x="1818" y="2187"/>
                  </a:lnTo>
                  <a:lnTo>
                    <a:pt x="1818" y="2187"/>
                  </a:lnTo>
                  <a:close/>
                  <a:moveTo>
                    <a:pt x="1811" y="2642"/>
                  </a:moveTo>
                  <a:lnTo>
                    <a:pt x="1811" y="2642"/>
                  </a:lnTo>
                  <a:lnTo>
                    <a:pt x="1811" y="2642"/>
                  </a:lnTo>
                  <a:lnTo>
                    <a:pt x="1811" y="2642"/>
                  </a:lnTo>
                  <a:lnTo>
                    <a:pt x="1808" y="2642"/>
                  </a:lnTo>
                  <a:lnTo>
                    <a:pt x="1808" y="2642"/>
                  </a:lnTo>
                  <a:lnTo>
                    <a:pt x="1808" y="2642"/>
                  </a:lnTo>
                  <a:lnTo>
                    <a:pt x="1808" y="2644"/>
                  </a:lnTo>
                  <a:lnTo>
                    <a:pt x="1808" y="2644"/>
                  </a:lnTo>
                  <a:lnTo>
                    <a:pt x="1808" y="2646"/>
                  </a:lnTo>
                  <a:lnTo>
                    <a:pt x="1811" y="2644"/>
                  </a:lnTo>
                  <a:lnTo>
                    <a:pt x="1811" y="2644"/>
                  </a:lnTo>
                  <a:lnTo>
                    <a:pt x="1811" y="2644"/>
                  </a:lnTo>
                  <a:lnTo>
                    <a:pt x="1811" y="2644"/>
                  </a:lnTo>
                  <a:lnTo>
                    <a:pt x="1811" y="2644"/>
                  </a:lnTo>
                  <a:lnTo>
                    <a:pt x="1811" y="2642"/>
                  </a:lnTo>
                  <a:close/>
                  <a:moveTo>
                    <a:pt x="1832" y="2201"/>
                  </a:moveTo>
                  <a:lnTo>
                    <a:pt x="1832" y="2201"/>
                  </a:lnTo>
                  <a:lnTo>
                    <a:pt x="1830" y="2201"/>
                  </a:lnTo>
                  <a:lnTo>
                    <a:pt x="1830" y="2201"/>
                  </a:lnTo>
                  <a:lnTo>
                    <a:pt x="1830" y="2199"/>
                  </a:lnTo>
                  <a:lnTo>
                    <a:pt x="1827" y="2197"/>
                  </a:lnTo>
                  <a:lnTo>
                    <a:pt x="1827" y="2197"/>
                  </a:lnTo>
                  <a:lnTo>
                    <a:pt x="1827" y="2199"/>
                  </a:lnTo>
                  <a:lnTo>
                    <a:pt x="1827" y="2199"/>
                  </a:lnTo>
                  <a:lnTo>
                    <a:pt x="1827" y="2199"/>
                  </a:lnTo>
                  <a:lnTo>
                    <a:pt x="1827" y="2201"/>
                  </a:lnTo>
                  <a:lnTo>
                    <a:pt x="1827" y="2201"/>
                  </a:lnTo>
                  <a:lnTo>
                    <a:pt x="1827" y="2201"/>
                  </a:lnTo>
                  <a:lnTo>
                    <a:pt x="1827" y="2204"/>
                  </a:lnTo>
                  <a:lnTo>
                    <a:pt x="1830" y="2204"/>
                  </a:lnTo>
                  <a:lnTo>
                    <a:pt x="1830" y="2206"/>
                  </a:lnTo>
                  <a:lnTo>
                    <a:pt x="1830" y="2206"/>
                  </a:lnTo>
                  <a:lnTo>
                    <a:pt x="1832" y="2209"/>
                  </a:lnTo>
                  <a:lnTo>
                    <a:pt x="1832" y="2209"/>
                  </a:lnTo>
                  <a:lnTo>
                    <a:pt x="1832" y="2209"/>
                  </a:lnTo>
                  <a:lnTo>
                    <a:pt x="1834" y="2209"/>
                  </a:lnTo>
                  <a:lnTo>
                    <a:pt x="1834" y="2209"/>
                  </a:lnTo>
                  <a:lnTo>
                    <a:pt x="1832" y="2206"/>
                  </a:lnTo>
                  <a:lnTo>
                    <a:pt x="1832" y="2206"/>
                  </a:lnTo>
                  <a:lnTo>
                    <a:pt x="1832" y="2206"/>
                  </a:lnTo>
                  <a:lnTo>
                    <a:pt x="1832" y="2206"/>
                  </a:lnTo>
                  <a:lnTo>
                    <a:pt x="1832" y="2206"/>
                  </a:lnTo>
                  <a:lnTo>
                    <a:pt x="1832" y="2204"/>
                  </a:lnTo>
                  <a:lnTo>
                    <a:pt x="1832" y="2204"/>
                  </a:lnTo>
                  <a:lnTo>
                    <a:pt x="1832" y="2204"/>
                  </a:lnTo>
                  <a:lnTo>
                    <a:pt x="1832" y="2201"/>
                  </a:lnTo>
                  <a:close/>
                  <a:moveTo>
                    <a:pt x="1799" y="2289"/>
                  </a:moveTo>
                  <a:lnTo>
                    <a:pt x="1794" y="2291"/>
                  </a:lnTo>
                  <a:lnTo>
                    <a:pt x="1794" y="2291"/>
                  </a:lnTo>
                  <a:lnTo>
                    <a:pt x="1794" y="2291"/>
                  </a:lnTo>
                  <a:lnTo>
                    <a:pt x="1794" y="2291"/>
                  </a:lnTo>
                  <a:lnTo>
                    <a:pt x="1794" y="2294"/>
                  </a:lnTo>
                  <a:lnTo>
                    <a:pt x="1794" y="2294"/>
                  </a:lnTo>
                  <a:lnTo>
                    <a:pt x="1794" y="2294"/>
                  </a:lnTo>
                  <a:lnTo>
                    <a:pt x="1794" y="2294"/>
                  </a:lnTo>
                  <a:lnTo>
                    <a:pt x="1797" y="2294"/>
                  </a:lnTo>
                  <a:lnTo>
                    <a:pt x="1797" y="2294"/>
                  </a:lnTo>
                  <a:lnTo>
                    <a:pt x="1797" y="2291"/>
                  </a:lnTo>
                  <a:lnTo>
                    <a:pt x="1799" y="2291"/>
                  </a:lnTo>
                  <a:lnTo>
                    <a:pt x="1799" y="2289"/>
                  </a:lnTo>
                  <a:lnTo>
                    <a:pt x="1799" y="2289"/>
                  </a:lnTo>
                  <a:lnTo>
                    <a:pt x="1799" y="2289"/>
                  </a:lnTo>
                  <a:close/>
                  <a:moveTo>
                    <a:pt x="1787" y="1584"/>
                  </a:moveTo>
                  <a:lnTo>
                    <a:pt x="1785" y="1584"/>
                  </a:lnTo>
                  <a:lnTo>
                    <a:pt x="1778" y="1591"/>
                  </a:lnTo>
                  <a:lnTo>
                    <a:pt x="1778" y="1591"/>
                  </a:lnTo>
                  <a:lnTo>
                    <a:pt x="1780" y="1591"/>
                  </a:lnTo>
                  <a:lnTo>
                    <a:pt x="1780" y="1588"/>
                  </a:lnTo>
                  <a:lnTo>
                    <a:pt x="1782" y="1591"/>
                  </a:lnTo>
                  <a:lnTo>
                    <a:pt x="1785" y="1591"/>
                  </a:lnTo>
                  <a:lnTo>
                    <a:pt x="1785" y="1588"/>
                  </a:lnTo>
                  <a:lnTo>
                    <a:pt x="1785" y="1588"/>
                  </a:lnTo>
                  <a:lnTo>
                    <a:pt x="1785" y="1588"/>
                  </a:lnTo>
                  <a:lnTo>
                    <a:pt x="1782" y="1588"/>
                  </a:lnTo>
                  <a:lnTo>
                    <a:pt x="1785" y="1586"/>
                  </a:lnTo>
                  <a:lnTo>
                    <a:pt x="1785" y="1586"/>
                  </a:lnTo>
                  <a:lnTo>
                    <a:pt x="1785" y="1586"/>
                  </a:lnTo>
                  <a:lnTo>
                    <a:pt x="1787" y="1586"/>
                  </a:lnTo>
                  <a:lnTo>
                    <a:pt x="1787" y="1586"/>
                  </a:lnTo>
                  <a:lnTo>
                    <a:pt x="1787" y="1586"/>
                  </a:lnTo>
                  <a:lnTo>
                    <a:pt x="1787" y="1586"/>
                  </a:lnTo>
                  <a:lnTo>
                    <a:pt x="1787" y="1584"/>
                  </a:lnTo>
                  <a:close/>
                  <a:moveTo>
                    <a:pt x="1811" y="2277"/>
                  </a:moveTo>
                  <a:lnTo>
                    <a:pt x="1811" y="2280"/>
                  </a:lnTo>
                  <a:lnTo>
                    <a:pt x="1811" y="2280"/>
                  </a:lnTo>
                  <a:lnTo>
                    <a:pt x="1811" y="2280"/>
                  </a:lnTo>
                  <a:lnTo>
                    <a:pt x="1813" y="2280"/>
                  </a:lnTo>
                  <a:lnTo>
                    <a:pt x="1813" y="2280"/>
                  </a:lnTo>
                  <a:lnTo>
                    <a:pt x="1813" y="2277"/>
                  </a:lnTo>
                  <a:lnTo>
                    <a:pt x="1813" y="2275"/>
                  </a:lnTo>
                  <a:lnTo>
                    <a:pt x="1813" y="2275"/>
                  </a:lnTo>
                  <a:lnTo>
                    <a:pt x="1813" y="2275"/>
                  </a:lnTo>
                  <a:lnTo>
                    <a:pt x="1813" y="2275"/>
                  </a:lnTo>
                  <a:lnTo>
                    <a:pt x="1813" y="2275"/>
                  </a:lnTo>
                  <a:lnTo>
                    <a:pt x="1813" y="2275"/>
                  </a:lnTo>
                  <a:lnTo>
                    <a:pt x="1811" y="2275"/>
                  </a:lnTo>
                  <a:lnTo>
                    <a:pt x="1811" y="2275"/>
                  </a:lnTo>
                  <a:lnTo>
                    <a:pt x="1813" y="2275"/>
                  </a:lnTo>
                  <a:lnTo>
                    <a:pt x="1813" y="2277"/>
                  </a:lnTo>
                  <a:lnTo>
                    <a:pt x="1811" y="2277"/>
                  </a:lnTo>
                  <a:lnTo>
                    <a:pt x="1811" y="2277"/>
                  </a:lnTo>
                  <a:close/>
                  <a:moveTo>
                    <a:pt x="1839" y="2682"/>
                  </a:moveTo>
                  <a:lnTo>
                    <a:pt x="1839" y="2680"/>
                  </a:lnTo>
                  <a:lnTo>
                    <a:pt x="1839" y="2680"/>
                  </a:lnTo>
                  <a:lnTo>
                    <a:pt x="1839" y="2677"/>
                  </a:lnTo>
                  <a:lnTo>
                    <a:pt x="1837" y="2680"/>
                  </a:lnTo>
                  <a:lnTo>
                    <a:pt x="1834" y="2677"/>
                  </a:lnTo>
                  <a:lnTo>
                    <a:pt x="1834" y="2680"/>
                  </a:lnTo>
                  <a:lnTo>
                    <a:pt x="1834" y="2680"/>
                  </a:lnTo>
                  <a:lnTo>
                    <a:pt x="1832" y="2682"/>
                  </a:lnTo>
                  <a:lnTo>
                    <a:pt x="1830" y="2684"/>
                  </a:lnTo>
                  <a:lnTo>
                    <a:pt x="1830" y="2684"/>
                  </a:lnTo>
                  <a:lnTo>
                    <a:pt x="1827" y="2684"/>
                  </a:lnTo>
                  <a:lnTo>
                    <a:pt x="1827" y="2684"/>
                  </a:lnTo>
                  <a:lnTo>
                    <a:pt x="1827" y="2687"/>
                  </a:lnTo>
                  <a:lnTo>
                    <a:pt x="1827" y="2687"/>
                  </a:lnTo>
                  <a:lnTo>
                    <a:pt x="1825" y="2689"/>
                  </a:lnTo>
                  <a:lnTo>
                    <a:pt x="1825" y="2689"/>
                  </a:lnTo>
                  <a:lnTo>
                    <a:pt x="1823" y="2689"/>
                  </a:lnTo>
                  <a:lnTo>
                    <a:pt x="1823" y="2689"/>
                  </a:lnTo>
                  <a:lnTo>
                    <a:pt x="1823" y="2689"/>
                  </a:lnTo>
                  <a:lnTo>
                    <a:pt x="1820" y="2689"/>
                  </a:lnTo>
                  <a:lnTo>
                    <a:pt x="1820" y="2691"/>
                  </a:lnTo>
                  <a:lnTo>
                    <a:pt x="1820" y="2694"/>
                  </a:lnTo>
                  <a:lnTo>
                    <a:pt x="1825" y="2696"/>
                  </a:lnTo>
                  <a:lnTo>
                    <a:pt x="1825" y="2699"/>
                  </a:lnTo>
                  <a:lnTo>
                    <a:pt x="1825" y="2699"/>
                  </a:lnTo>
                  <a:lnTo>
                    <a:pt x="1825" y="2699"/>
                  </a:lnTo>
                  <a:lnTo>
                    <a:pt x="1825" y="2699"/>
                  </a:lnTo>
                  <a:lnTo>
                    <a:pt x="1825" y="2699"/>
                  </a:lnTo>
                  <a:lnTo>
                    <a:pt x="1825" y="2696"/>
                  </a:lnTo>
                  <a:lnTo>
                    <a:pt x="1825" y="2696"/>
                  </a:lnTo>
                  <a:lnTo>
                    <a:pt x="1830" y="2694"/>
                  </a:lnTo>
                  <a:lnTo>
                    <a:pt x="1834" y="2694"/>
                  </a:lnTo>
                  <a:lnTo>
                    <a:pt x="1837" y="2694"/>
                  </a:lnTo>
                  <a:lnTo>
                    <a:pt x="1837" y="2694"/>
                  </a:lnTo>
                  <a:lnTo>
                    <a:pt x="1837" y="2691"/>
                  </a:lnTo>
                  <a:lnTo>
                    <a:pt x="1839" y="2691"/>
                  </a:lnTo>
                  <a:lnTo>
                    <a:pt x="1839" y="2689"/>
                  </a:lnTo>
                  <a:lnTo>
                    <a:pt x="1839" y="2689"/>
                  </a:lnTo>
                  <a:lnTo>
                    <a:pt x="1837" y="2687"/>
                  </a:lnTo>
                  <a:lnTo>
                    <a:pt x="1837" y="2687"/>
                  </a:lnTo>
                  <a:lnTo>
                    <a:pt x="1837" y="2684"/>
                  </a:lnTo>
                  <a:lnTo>
                    <a:pt x="1837" y="2684"/>
                  </a:lnTo>
                  <a:lnTo>
                    <a:pt x="1839" y="2682"/>
                  </a:lnTo>
                  <a:close/>
                  <a:moveTo>
                    <a:pt x="1834" y="2365"/>
                  </a:moveTo>
                  <a:lnTo>
                    <a:pt x="1837" y="2362"/>
                  </a:lnTo>
                  <a:lnTo>
                    <a:pt x="1839" y="2360"/>
                  </a:lnTo>
                  <a:lnTo>
                    <a:pt x="1842" y="2348"/>
                  </a:lnTo>
                  <a:lnTo>
                    <a:pt x="1844" y="2348"/>
                  </a:lnTo>
                  <a:lnTo>
                    <a:pt x="1844" y="2346"/>
                  </a:lnTo>
                  <a:lnTo>
                    <a:pt x="1846" y="2341"/>
                  </a:lnTo>
                  <a:lnTo>
                    <a:pt x="1849" y="2339"/>
                  </a:lnTo>
                  <a:lnTo>
                    <a:pt x="1849" y="2339"/>
                  </a:lnTo>
                  <a:lnTo>
                    <a:pt x="1849" y="2339"/>
                  </a:lnTo>
                  <a:lnTo>
                    <a:pt x="1846" y="2339"/>
                  </a:lnTo>
                  <a:lnTo>
                    <a:pt x="1844" y="2343"/>
                  </a:lnTo>
                  <a:lnTo>
                    <a:pt x="1844" y="2343"/>
                  </a:lnTo>
                  <a:lnTo>
                    <a:pt x="1844" y="2343"/>
                  </a:lnTo>
                  <a:lnTo>
                    <a:pt x="1842" y="2346"/>
                  </a:lnTo>
                  <a:lnTo>
                    <a:pt x="1842" y="2348"/>
                  </a:lnTo>
                  <a:lnTo>
                    <a:pt x="1842" y="2348"/>
                  </a:lnTo>
                  <a:lnTo>
                    <a:pt x="1839" y="2353"/>
                  </a:lnTo>
                  <a:lnTo>
                    <a:pt x="1834" y="2362"/>
                  </a:lnTo>
                  <a:lnTo>
                    <a:pt x="1834" y="2365"/>
                  </a:lnTo>
                  <a:close/>
                  <a:moveTo>
                    <a:pt x="1851" y="2672"/>
                  </a:moveTo>
                  <a:lnTo>
                    <a:pt x="1851" y="2672"/>
                  </a:lnTo>
                  <a:lnTo>
                    <a:pt x="1849" y="2675"/>
                  </a:lnTo>
                  <a:lnTo>
                    <a:pt x="1849" y="2675"/>
                  </a:lnTo>
                  <a:lnTo>
                    <a:pt x="1851" y="2675"/>
                  </a:lnTo>
                  <a:lnTo>
                    <a:pt x="1853" y="2675"/>
                  </a:lnTo>
                  <a:lnTo>
                    <a:pt x="1853" y="2672"/>
                  </a:lnTo>
                  <a:lnTo>
                    <a:pt x="1851" y="2672"/>
                  </a:lnTo>
                  <a:lnTo>
                    <a:pt x="1851" y="2672"/>
                  </a:lnTo>
                  <a:close/>
                  <a:moveTo>
                    <a:pt x="1846" y="2239"/>
                  </a:moveTo>
                  <a:lnTo>
                    <a:pt x="1846" y="2239"/>
                  </a:lnTo>
                  <a:lnTo>
                    <a:pt x="1846" y="2239"/>
                  </a:lnTo>
                  <a:lnTo>
                    <a:pt x="1844" y="2237"/>
                  </a:lnTo>
                  <a:lnTo>
                    <a:pt x="1846" y="2244"/>
                  </a:lnTo>
                  <a:lnTo>
                    <a:pt x="1846" y="2246"/>
                  </a:lnTo>
                  <a:lnTo>
                    <a:pt x="1846" y="2249"/>
                  </a:lnTo>
                  <a:lnTo>
                    <a:pt x="1849" y="2249"/>
                  </a:lnTo>
                  <a:lnTo>
                    <a:pt x="1849" y="2251"/>
                  </a:lnTo>
                  <a:lnTo>
                    <a:pt x="1849" y="2251"/>
                  </a:lnTo>
                  <a:lnTo>
                    <a:pt x="1849" y="2253"/>
                  </a:lnTo>
                  <a:lnTo>
                    <a:pt x="1849" y="2251"/>
                  </a:lnTo>
                  <a:lnTo>
                    <a:pt x="1849" y="2251"/>
                  </a:lnTo>
                  <a:lnTo>
                    <a:pt x="1849" y="2249"/>
                  </a:lnTo>
                  <a:lnTo>
                    <a:pt x="1849" y="2246"/>
                  </a:lnTo>
                  <a:lnTo>
                    <a:pt x="1849" y="2244"/>
                  </a:lnTo>
                  <a:lnTo>
                    <a:pt x="1846" y="2244"/>
                  </a:lnTo>
                  <a:lnTo>
                    <a:pt x="1846" y="2244"/>
                  </a:lnTo>
                  <a:lnTo>
                    <a:pt x="1846" y="2242"/>
                  </a:lnTo>
                  <a:lnTo>
                    <a:pt x="1846" y="2242"/>
                  </a:lnTo>
                  <a:lnTo>
                    <a:pt x="1846" y="2242"/>
                  </a:lnTo>
                  <a:lnTo>
                    <a:pt x="1846" y="2242"/>
                  </a:lnTo>
                  <a:lnTo>
                    <a:pt x="1846" y="2242"/>
                  </a:lnTo>
                  <a:lnTo>
                    <a:pt x="1846" y="2239"/>
                  </a:lnTo>
                  <a:close/>
                  <a:moveTo>
                    <a:pt x="1827" y="2665"/>
                  </a:moveTo>
                  <a:lnTo>
                    <a:pt x="1825" y="2665"/>
                  </a:lnTo>
                  <a:lnTo>
                    <a:pt x="1823" y="2668"/>
                  </a:lnTo>
                  <a:lnTo>
                    <a:pt x="1823" y="2668"/>
                  </a:lnTo>
                  <a:lnTo>
                    <a:pt x="1823" y="2670"/>
                  </a:lnTo>
                  <a:lnTo>
                    <a:pt x="1823" y="2670"/>
                  </a:lnTo>
                  <a:lnTo>
                    <a:pt x="1825" y="2668"/>
                  </a:lnTo>
                  <a:lnTo>
                    <a:pt x="1827" y="2668"/>
                  </a:lnTo>
                  <a:lnTo>
                    <a:pt x="1830" y="2668"/>
                  </a:lnTo>
                  <a:lnTo>
                    <a:pt x="1830" y="2665"/>
                  </a:lnTo>
                  <a:lnTo>
                    <a:pt x="1830" y="2665"/>
                  </a:lnTo>
                  <a:lnTo>
                    <a:pt x="1827" y="2665"/>
                  </a:lnTo>
                  <a:close/>
                  <a:moveTo>
                    <a:pt x="1688" y="2504"/>
                  </a:moveTo>
                  <a:lnTo>
                    <a:pt x="1688" y="2504"/>
                  </a:lnTo>
                  <a:lnTo>
                    <a:pt x="1688" y="2504"/>
                  </a:lnTo>
                  <a:lnTo>
                    <a:pt x="1688" y="2504"/>
                  </a:lnTo>
                  <a:lnTo>
                    <a:pt x="1688" y="2507"/>
                  </a:lnTo>
                  <a:lnTo>
                    <a:pt x="1690" y="2507"/>
                  </a:lnTo>
                  <a:lnTo>
                    <a:pt x="1690" y="2507"/>
                  </a:lnTo>
                  <a:lnTo>
                    <a:pt x="1690" y="2507"/>
                  </a:lnTo>
                  <a:lnTo>
                    <a:pt x="1690" y="2507"/>
                  </a:lnTo>
                  <a:lnTo>
                    <a:pt x="1690" y="2507"/>
                  </a:lnTo>
                  <a:lnTo>
                    <a:pt x="1690" y="2504"/>
                  </a:lnTo>
                  <a:lnTo>
                    <a:pt x="1688" y="2504"/>
                  </a:lnTo>
                  <a:close/>
                  <a:moveTo>
                    <a:pt x="1690" y="2261"/>
                  </a:moveTo>
                  <a:lnTo>
                    <a:pt x="1688" y="2261"/>
                  </a:lnTo>
                  <a:lnTo>
                    <a:pt x="1688" y="2263"/>
                  </a:lnTo>
                  <a:lnTo>
                    <a:pt x="1688" y="2263"/>
                  </a:lnTo>
                  <a:lnTo>
                    <a:pt x="1688" y="2263"/>
                  </a:lnTo>
                  <a:lnTo>
                    <a:pt x="1688" y="2263"/>
                  </a:lnTo>
                  <a:lnTo>
                    <a:pt x="1685" y="2263"/>
                  </a:lnTo>
                  <a:lnTo>
                    <a:pt x="1685" y="2265"/>
                  </a:lnTo>
                  <a:lnTo>
                    <a:pt x="1685" y="2268"/>
                  </a:lnTo>
                  <a:lnTo>
                    <a:pt x="1685" y="2268"/>
                  </a:lnTo>
                  <a:lnTo>
                    <a:pt x="1688" y="2268"/>
                  </a:lnTo>
                  <a:lnTo>
                    <a:pt x="1690" y="2265"/>
                  </a:lnTo>
                  <a:lnTo>
                    <a:pt x="1690" y="2268"/>
                  </a:lnTo>
                  <a:lnTo>
                    <a:pt x="1690" y="2270"/>
                  </a:lnTo>
                  <a:lnTo>
                    <a:pt x="1692" y="2272"/>
                  </a:lnTo>
                  <a:lnTo>
                    <a:pt x="1692" y="2272"/>
                  </a:lnTo>
                  <a:lnTo>
                    <a:pt x="1692" y="2275"/>
                  </a:lnTo>
                  <a:lnTo>
                    <a:pt x="1692" y="2275"/>
                  </a:lnTo>
                  <a:lnTo>
                    <a:pt x="1695" y="2275"/>
                  </a:lnTo>
                  <a:lnTo>
                    <a:pt x="1695" y="2275"/>
                  </a:lnTo>
                  <a:lnTo>
                    <a:pt x="1695" y="2275"/>
                  </a:lnTo>
                  <a:lnTo>
                    <a:pt x="1695" y="2272"/>
                  </a:lnTo>
                  <a:lnTo>
                    <a:pt x="1695" y="2270"/>
                  </a:lnTo>
                  <a:lnTo>
                    <a:pt x="1692" y="2265"/>
                  </a:lnTo>
                  <a:lnTo>
                    <a:pt x="1692" y="2265"/>
                  </a:lnTo>
                  <a:lnTo>
                    <a:pt x="1692" y="2263"/>
                  </a:lnTo>
                  <a:lnTo>
                    <a:pt x="1690" y="2263"/>
                  </a:lnTo>
                  <a:lnTo>
                    <a:pt x="1690" y="2263"/>
                  </a:lnTo>
                  <a:lnTo>
                    <a:pt x="1690" y="2261"/>
                  </a:lnTo>
                  <a:close/>
                  <a:moveTo>
                    <a:pt x="1692" y="2327"/>
                  </a:moveTo>
                  <a:lnTo>
                    <a:pt x="1692" y="2327"/>
                  </a:lnTo>
                  <a:lnTo>
                    <a:pt x="1692" y="2329"/>
                  </a:lnTo>
                  <a:lnTo>
                    <a:pt x="1692" y="2332"/>
                  </a:lnTo>
                  <a:lnTo>
                    <a:pt x="1692" y="2332"/>
                  </a:lnTo>
                  <a:lnTo>
                    <a:pt x="1695" y="2332"/>
                  </a:lnTo>
                  <a:lnTo>
                    <a:pt x="1695" y="2332"/>
                  </a:lnTo>
                  <a:lnTo>
                    <a:pt x="1697" y="2332"/>
                  </a:lnTo>
                  <a:lnTo>
                    <a:pt x="1700" y="2329"/>
                  </a:lnTo>
                  <a:lnTo>
                    <a:pt x="1709" y="2317"/>
                  </a:lnTo>
                  <a:lnTo>
                    <a:pt x="1711" y="2315"/>
                  </a:lnTo>
                  <a:lnTo>
                    <a:pt x="1711" y="2310"/>
                  </a:lnTo>
                  <a:lnTo>
                    <a:pt x="1711" y="2303"/>
                  </a:lnTo>
                  <a:lnTo>
                    <a:pt x="1711" y="2301"/>
                  </a:lnTo>
                  <a:lnTo>
                    <a:pt x="1711" y="2298"/>
                  </a:lnTo>
                  <a:lnTo>
                    <a:pt x="1711" y="2296"/>
                  </a:lnTo>
                  <a:lnTo>
                    <a:pt x="1711" y="2296"/>
                  </a:lnTo>
                  <a:lnTo>
                    <a:pt x="1711" y="2296"/>
                  </a:lnTo>
                  <a:lnTo>
                    <a:pt x="1711" y="2294"/>
                  </a:lnTo>
                  <a:lnTo>
                    <a:pt x="1711" y="2296"/>
                  </a:lnTo>
                  <a:lnTo>
                    <a:pt x="1711" y="2296"/>
                  </a:lnTo>
                  <a:lnTo>
                    <a:pt x="1711" y="2298"/>
                  </a:lnTo>
                  <a:lnTo>
                    <a:pt x="1711" y="2301"/>
                  </a:lnTo>
                  <a:lnTo>
                    <a:pt x="1711" y="2303"/>
                  </a:lnTo>
                  <a:lnTo>
                    <a:pt x="1711" y="2303"/>
                  </a:lnTo>
                  <a:lnTo>
                    <a:pt x="1711" y="2306"/>
                  </a:lnTo>
                  <a:lnTo>
                    <a:pt x="1709" y="2308"/>
                  </a:lnTo>
                  <a:lnTo>
                    <a:pt x="1709" y="2310"/>
                  </a:lnTo>
                  <a:lnTo>
                    <a:pt x="1709" y="2310"/>
                  </a:lnTo>
                  <a:lnTo>
                    <a:pt x="1709" y="2310"/>
                  </a:lnTo>
                  <a:lnTo>
                    <a:pt x="1707" y="2310"/>
                  </a:lnTo>
                  <a:lnTo>
                    <a:pt x="1707" y="2313"/>
                  </a:lnTo>
                  <a:lnTo>
                    <a:pt x="1704" y="2313"/>
                  </a:lnTo>
                  <a:lnTo>
                    <a:pt x="1702" y="2313"/>
                  </a:lnTo>
                  <a:lnTo>
                    <a:pt x="1700" y="2313"/>
                  </a:lnTo>
                  <a:lnTo>
                    <a:pt x="1700" y="2313"/>
                  </a:lnTo>
                  <a:lnTo>
                    <a:pt x="1700" y="2313"/>
                  </a:lnTo>
                  <a:lnTo>
                    <a:pt x="1700" y="2313"/>
                  </a:lnTo>
                  <a:lnTo>
                    <a:pt x="1700" y="2313"/>
                  </a:lnTo>
                  <a:lnTo>
                    <a:pt x="1702" y="2315"/>
                  </a:lnTo>
                  <a:lnTo>
                    <a:pt x="1702" y="2315"/>
                  </a:lnTo>
                  <a:lnTo>
                    <a:pt x="1702" y="2315"/>
                  </a:lnTo>
                  <a:lnTo>
                    <a:pt x="1700" y="2317"/>
                  </a:lnTo>
                  <a:lnTo>
                    <a:pt x="1695" y="2317"/>
                  </a:lnTo>
                  <a:lnTo>
                    <a:pt x="1695" y="2320"/>
                  </a:lnTo>
                  <a:lnTo>
                    <a:pt x="1692" y="2322"/>
                  </a:lnTo>
                  <a:lnTo>
                    <a:pt x="1692" y="2322"/>
                  </a:lnTo>
                  <a:lnTo>
                    <a:pt x="1695" y="2322"/>
                  </a:lnTo>
                  <a:lnTo>
                    <a:pt x="1695" y="2324"/>
                  </a:lnTo>
                  <a:lnTo>
                    <a:pt x="1692" y="2327"/>
                  </a:lnTo>
                  <a:close/>
                  <a:moveTo>
                    <a:pt x="1780" y="2561"/>
                  </a:moveTo>
                  <a:lnTo>
                    <a:pt x="1780" y="2561"/>
                  </a:lnTo>
                  <a:lnTo>
                    <a:pt x="1780" y="2561"/>
                  </a:lnTo>
                  <a:lnTo>
                    <a:pt x="1780" y="2561"/>
                  </a:lnTo>
                  <a:lnTo>
                    <a:pt x="1780" y="2559"/>
                  </a:lnTo>
                  <a:lnTo>
                    <a:pt x="1778" y="2559"/>
                  </a:lnTo>
                  <a:lnTo>
                    <a:pt x="1778" y="2559"/>
                  </a:lnTo>
                  <a:lnTo>
                    <a:pt x="1778" y="2559"/>
                  </a:lnTo>
                  <a:lnTo>
                    <a:pt x="1778" y="2559"/>
                  </a:lnTo>
                  <a:lnTo>
                    <a:pt x="1778" y="2561"/>
                  </a:lnTo>
                  <a:lnTo>
                    <a:pt x="1778" y="2561"/>
                  </a:lnTo>
                  <a:lnTo>
                    <a:pt x="1780" y="2561"/>
                  </a:lnTo>
                  <a:close/>
                  <a:moveTo>
                    <a:pt x="1752" y="2121"/>
                  </a:moveTo>
                  <a:lnTo>
                    <a:pt x="1752" y="2121"/>
                  </a:lnTo>
                  <a:lnTo>
                    <a:pt x="1752" y="2121"/>
                  </a:lnTo>
                  <a:lnTo>
                    <a:pt x="1752" y="2121"/>
                  </a:lnTo>
                  <a:lnTo>
                    <a:pt x="1745" y="2119"/>
                  </a:lnTo>
                  <a:lnTo>
                    <a:pt x="1737" y="2116"/>
                  </a:lnTo>
                  <a:lnTo>
                    <a:pt x="1740" y="2116"/>
                  </a:lnTo>
                  <a:lnTo>
                    <a:pt x="1737" y="2116"/>
                  </a:lnTo>
                  <a:lnTo>
                    <a:pt x="1737" y="2116"/>
                  </a:lnTo>
                  <a:lnTo>
                    <a:pt x="1737" y="2119"/>
                  </a:lnTo>
                  <a:lnTo>
                    <a:pt x="1749" y="2121"/>
                  </a:lnTo>
                  <a:lnTo>
                    <a:pt x="1752" y="2121"/>
                  </a:lnTo>
                  <a:close/>
                  <a:moveTo>
                    <a:pt x="1752" y="2223"/>
                  </a:moveTo>
                  <a:lnTo>
                    <a:pt x="1752" y="2223"/>
                  </a:lnTo>
                  <a:lnTo>
                    <a:pt x="1752" y="2223"/>
                  </a:lnTo>
                  <a:lnTo>
                    <a:pt x="1752" y="2223"/>
                  </a:lnTo>
                  <a:lnTo>
                    <a:pt x="1754" y="2223"/>
                  </a:lnTo>
                  <a:lnTo>
                    <a:pt x="1754" y="2220"/>
                  </a:lnTo>
                  <a:lnTo>
                    <a:pt x="1754" y="2220"/>
                  </a:lnTo>
                  <a:lnTo>
                    <a:pt x="1754" y="2220"/>
                  </a:lnTo>
                  <a:lnTo>
                    <a:pt x="1754" y="2220"/>
                  </a:lnTo>
                  <a:lnTo>
                    <a:pt x="1754" y="2220"/>
                  </a:lnTo>
                  <a:lnTo>
                    <a:pt x="1754" y="2220"/>
                  </a:lnTo>
                  <a:lnTo>
                    <a:pt x="1754" y="2220"/>
                  </a:lnTo>
                  <a:lnTo>
                    <a:pt x="1754" y="2220"/>
                  </a:lnTo>
                  <a:lnTo>
                    <a:pt x="1754" y="2220"/>
                  </a:lnTo>
                  <a:lnTo>
                    <a:pt x="1754" y="2220"/>
                  </a:lnTo>
                  <a:lnTo>
                    <a:pt x="1754" y="2220"/>
                  </a:lnTo>
                  <a:lnTo>
                    <a:pt x="1752" y="2220"/>
                  </a:lnTo>
                  <a:lnTo>
                    <a:pt x="1752" y="2220"/>
                  </a:lnTo>
                  <a:lnTo>
                    <a:pt x="1752" y="2220"/>
                  </a:lnTo>
                  <a:lnTo>
                    <a:pt x="1749" y="2220"/>
                  </a:lnTo>
                  <a:lnTo>
                    <a:pt x="1749" y="2220"/>
                  </a:lnTo>
                  <a:lnTo>
                    <a:pt x="1749" y="2220"/>
                  </a:lnTo>
                  <a:lnTo>
                    <a:pt x="1749" y="2223"/>
                  </a:lnTo>
                  <a:lnTo>
                    <a:pt x="1749" y="2223"/>
                  </a:lnTo>
                  <a:lnTo>
                    <a:pt x="1749" y="2223"/>
                  </a:lnTo>
                  <a:lnTo>
                    <a:pt x="1749" y="2223"/>
                  </a:lnTo>
                  <a:lnTo>
                    <a:pt x="1749" y="2223"/>
                  </a:lnTo>
                  <a:lnTo>
                    <a:pt x="1752" y="2223"/>
                  </a:lnTo>
                  <a:close/>
                  <a:moveTo>
                    <a:pt x="1707" y="2272"/>
                  </a:moveTo>
                  <a:lnTo>
                    <a:pt x="1707" y="2272"/>
                  </a:lnTo>
                  <a:lnTo>
                    <a:pt x="1707" y="2272"/>
                  </a:lnTo>
                  <a:lnTo>
                    <a:pt x="1707" y="2272"/>
                  </a:lnTo>
                  <a:lnTo>
                    <a:pt x="1707" y="2272"/>
                  </a:lnTo>
                  <a:lnTo>
                    <a:pt x="1707" y="2272"/>
                  </a:lnTo>
                  <a:lnTo>
                    <a:pt x="1707" y="2272"/>
                  </a:lnTo>
                  <a:lnTo>
                    <a:pt x="1707" y="2272"/>
                  </a:lnTo>
                  <a:lnTo>
                    <a:pt x="1704" y="2272"/>
                  </a:lnTo>
                  <a:lnTo>
                    <a:pt x="1704" y="2272"/>
                  </a:lnTo>
                  <a:lnTo>
                    <a:pt x="1704" y="2272"/>
                  </a:lnTo>
                  <a:lnTo>
                    <a:pt x="1704" y="2272"/>
                  </a:lnTo>
                  <a:lnTo>
                    <a:pt x="1704" y="2270"/>
                  </a:lnTo>
                  <a:lnTo>
                    <a:pt x="1704" y="2270"/>
                  </a:lnTo>
                  <a:lnTo>
                    <a:pt x="1704" y="2270"/>
                  </a:lnTo>
                  <a:lnTo>
                    <a:pt x="1702" y="2270"/>
                  </a:lnTo>
                  <a:lnTo>
                    <a:pt x="1702" y="2270"/>
                  </a:lnTo>
                  <a:lnTo>
                    <a:pt x="1702" y="2272"/>
                  </a:lnTo>
                  <a:lnTo>
                    <a:pt x="1702" y="2272"/>
                  </a:lnTo>
                  <a:lnTo>
                    <a:pt x="1704" y="2272"/>
                  </a:lnTo>
                  <a:lnTo>
                    <a:pt x="1704" y="2272"/>
                  </a:lnTo>
                  <a:lnTo>
                    <a:pt x="1704" y="2275"/>
                  </a:lnTo>
                  <a:lnTo>
                    <a:pt x="1704" y="2275"/>
                  </a:lnTo>
                  <a:lnTo>
                    <a:pt x="1704" y="2275"/>
                  </a:lnTo>
                  <a:lnTo>
                    <a:pt x="1707" y="2277"/>
                  </a:lnTo>
                  <a:lnTo>
                    <a:pt x="1707" y="2277"/>
                  </a:lnTo>
                  <a:lnTo>
                    <a:pt x="1707" y="2280"/>
                  </a:lnTo>
                  <a:lnTo>
                    <a:pt x="1707" y="2280"/>
                  </a:lnTo>
                  <a:lnTo>
                    <a:pt x="1707" y="2282"/>
                  </a:lnTo>
                  <a:lnTo>
                    <a:pt x="1707" y="2284"/>
                  </a:lnTo>
                  <a:lnTo>
                    <a:pt x="1707" y="2284"/>
                  </a:lnTo>
                  <a:lnTo>
                    <a:pt x="1707" y="2284"/>
                  </a:lnTo>
                  <a:lnTo>
                    <a:pt x="1707" y="2287"/>
                  </a:lnTo>
                  <a:lnTo>
                    <a:pt x="1709" y="2287"/>
                  </a:lnTo>
                  <a:lnTo>
                    <a:pt x="1709" y="2287"/>
                  </a:lnTo>
                  <a:lnTo>
                    <a:pt x="1709" y="2284"/>
                  </a:lnTo>
                  <a:lnTo>
                    <a:pt x="1709" y="2282"/>
                  </a:lnTo>
                  <a:lnTo>
                    <a:pt x="1711" y="2282"/>
                  </a:lnTo>
                  <a:lnTo>
                    <a:pt x="1711" y="2282"/>
                  </a:lnTo>
                  <a:lnTo>
                    <a:pt x="1711" y="2280"/>
                  </a:lnTo>
                  <a:lnTo>
                    <a:pt x="1711" y="2280"/>
                  </a:lnTo>
                  <a:lnTo>
                    <a:pt x="1709" y="2277"/>
                  </a:lnTo>
                  <a:lnTo>
                    <a:pt x="1709" y="2277"/>
                  </a:lnTo>
                  <a:lnTo>
                    <a:pt x="1709" y="2275"/>
                  </a:lnTo>
                  <a:lnTo>
                    <a:pt x="1709" y="2272"/>
                  </a:lnTo>
                  <a:lnTo>
                    <a:pt x="1707" y="2272"/>
                  </a:lnTo>
                  <a:close/>
                  <a:moveTo>
                    <a:pt x="1773" y="2580"/>
                  </a:moveTo>
                  <a:lnTo>
                    <a:pt x="1773" y="2578"/>
                  </a:lnTo>
                  <a:lnTo>
                    <a:pt x="1773" y="2578"/>
                  </a:lnTo>
                  <a:lnTo>
                    <a:pt x="1771" y="2578"/>
                  </a:lnTo>
                  <a:lnTo>
                    <a:pt x="1771" y="2575"/>
                  </a:lnTo>
                  <a:lnTo>
                    <a:pt x="1773" y="2575"/>
                  </a:lnTo>
                  <a:lnTo>
                    <a:pt x="1771" y="2578"/>
                  </a:lnTo>
                  <a:lnTo>
                    <a:pt x="1766" y="2578"/>
                  </a:lnTo>
                  <a:lnTo>
                    <a:pt x="1766" y="2580"/>
                  </a:lnTo>
                  <a:lnTo>
                    <a:pt x="1766" y="2583"/>
                  </a:lnTo>
                  <a:lnTo>
                    <a:pt x="1766" y="2583"/>
                  </a:lnTo>
                  <a:lnTo>
                    <a:pt x="1768" y="2583"/>
                  </a:lnTo>
                  <a:lnTo>
                    <a:pt x="1771" y="2585"/>
                  </a:lnTo>
                  <a:lnTo>
                    <a:pt x="1773" y="2585"/>
                  </a:lnTo>
                  <a:lnTo>
                    <a:pt x="1775" y="2585"/>
                  </a:lnTo>
                  <a:lnTo>
                    <a:pt x="1775" y="2585"/>
                  </a:lnTo>
                  <a:lnTo>
                    <a:pt x="1775" y="2583"/>
                  </a:lnTo>
                  <a:lnTo>
                    <a:pt x="1773" y="2580"/>
                  </a:lnTo>
                  <a:close/>
                  <a:moveTo>
                    <a:pt x="1759" y="2526"/>
                  </a:moveTo>
                  <a:lnTo>
                    <a:pt x="1759" y="2526"/>
                  </a:lnTo>
                  <a:lnTo>
                    <a:pt x="1759" y="2528"/>
                  </a:lnTo>
                  <a:lnTo>
                    <a:pt x="1761" y="2528"/>
                  </a:lnTo>
                  <a:lnTo>
                    <a:pt x="1761" y="2528"/>
                  </a:lnTo>
                  <a:lnTo>
                    <a:pt x="1761" y="2528"/>
                  </a:lnTo>
                  <a:lnTo>
                    <a:pt x="1763" y="2528"/>
                  </a:lnTo>
                  <a:lnTo>
                    <a:pt x="1763" y="2528"/>
                  </a:lnTo>
                  <a:lnTo>
                    <a:pt x="1763" y="2528"/>
                  </a:lnTo>
                  <a:lnTo>
                    <a:pt x="1763" y="2526"/>
                  </a:lnTo>
                  <a:lnTo>
                    <a:pt x="1759" y="2526"/>
                  </a:lnTo>
                  <a:close/>
                  <a:moveTo>
                    <a:pt x="1766" y="2436"/>
                  </a:moveTo>
                  <a:lnTo>
                    <a:pt x="1766" y="2436"/>
                  </a:lnTo>
                  <a:lnTo>
                    <a:pt x="1768" y="2433"/>
                  </a:lnTo>
                  <a:lnTo>
                    <a:pt x="1768" y="2433"/>
                  </a:lnTo>
                  <a:lnTo>
                    <a:pt x="1773" y="2431"/>
                  </a:lnTo>
                  <a:lnTo>
                    <a:pt x="1778" y="2429"/>
                  </a:lnTo>
                  <a:lnTo>
                    <a:pt x="1778" y="2426"/>
                  </a:lnTo>
                  <a:lnTo>
                    <a:pt x="1780" y="2426"/>
                  </a:lnTo>
                  <a:lnTo>
                    <a:pt x="1766" y="2431"/>
                  </a:lnTo>
                  <a:lnTo>
                    <a:pt x="1766" y="2433"/>
                  </a:lnTo>
                  <a:lnTo>
                    <a:pt x="1763" y="2436"/>
                  </a:lnTo>
                  <a:lnTo>
                    <a:pt x="1763" y="2436"/>
                  </a:lnTo>
                  <a:lnTo>
                    <a:pt x="1759" y="2436"/>
                  </a:lnTo>
                  <a:lnTo>
                    <a:pt x="1749" y="2443"/>
                  </a:lnTo>
                  <a:lnTo>
                    <a:pt x="1747" y="2445"/>
                  </a:lnTo>
                  <a:lnTo>
                    <a:pt x="1747" y="2448"/>
                  </a:lnTo>
                  <a:lnTo>
                    <a:pt x="1749" y="2445"/>
                  </a:lnTo>
                  <a:lnTo>
                    <a:pt x="1749" y="2448"/>
                  </a:lnTo>
                  <a:lnTo>
                    <a:pt x="1747" y="2448"/>
                  </a:lnTo>
                  <a:lnTo>
                    <a:pt x="1747" y="2448"/>
                  </a:lnTo>
                  <a:lnTo>
                    <a:pt x="1745" y="2450"/>
                  </a:lnTo>
                  <a:lnTo>
                    <a:pt x="1745" y="2450"/>
                  </a:lnTo>
                  <a:lnTo>
                    <a:pt x="1747" y="2450"/>
                  </a:lnTo>
                  <a:lnTo>
                    <a:pt x="1752" y="2443"/>
                  </a:lnTo>
                  <a:lnTo>
                    <a:pt x="1761" y="2438"/>
                  </a:lnTo>
                  <a:lnTo>
                    <a:pt x="1766" y="2436"/>
                  </a:lnTo>
                  <a:close/>
                  <a:moveTo>
                    <a:pt x="1685" y="2272"/>
                  </a:moveTo>
                  <a:lnTo>
                    <a:pt x="1685" y="2275"/>
                  </a:lnTo>
                  <a:lnTo>
                    <a:pt x="1685" y="2277"/>
                  </a:lnTo>
                  <a:lnTo>
                    <a:pt x="1688" y="2280"/>
                  </a:lnTo>
                  <a:lnTo>
                    <a:pt x="1688" y="2280"/>
                  </a:lnTo>
                  <a:lnTo>
                    <a:pt x="1690" y="2280"/>
                  </a:lnTo>
                  <a:lnTo>
                    <a:pt x="1690" y="2280"/>
                  </a:lnTo>
                  <a:lnTo>
                    <a:pt x="1690" y="2280"/>
                  </a:lnTo>
                  <a:lnTo>
                    <a:pt x="1690" y="2277"/>
                  </a:lnTo>
                  <a:lnTo>
                    <a:pt x="1690" y="2277"/>
                  </a:lnTo>
                  <a:lnTo>
                    <a:pt x="1690" y="2277"/>
                  </a:lnTo>
                  <a:lnTo>
                    <a:pt x="1690" y="2277"/>
                  </a:lnTo>
                  <a:lnTo>
                    <a:pt x="1690" y="2277"/>
                  </a:lnTo>
                  <a:lnTo>
                    <a:pt x="1690" y="2275"/>
                  </a:lnTo>
                  <a:lnTo>
                    <a:pt x="1692" y="2275"/>
                  </a:lnTo>
                  <a:lnTo>
                    <a:pt x="1690" y="2272"/>
                  </a:lnTo>
                  <a:lnTo>
                    <a:pt x="1690" y="2270"/>
                  </a:lnTo>
                  <a:lnTo>
                    <a:pt x="1688" y="2270"/>
                  </a:lnTo>
                  <a:lnTo>
                    <a:pt x="1688" y="2270"/>
                  </a:lnTo>
                  <a:lnTo>
                    <a:pt x="1685" y="2270"/>
                  </a:lnTo>
                  <a:lnTo>
                    <a:pt x="1685" y="2270"/>
                  </a:lnTo>
                  <a:lnTo>
                    <a:pt x="1685" y="2272"/>
                  </a:lnTo>
                  <a:lnTo>
                    <a:pt x="1685" y="2272"/>
                  </a:lnTo>
                  <a:close/>
                  <a:moveTo>
                    <a:pt x="1856" y="2287"/>
                  </a:moveTo>
                  <a:lnTo>
                    <a:pt x="1853" y="2287"/>
                  </a:lnTo>
                  <a:lnTo>
                    <a:pt x="1853" y="2287"/>
                  </a:lnTo>
                  <a:lnTo>
                    <a:pt x="1856" y="2289"/>
                  </a:lnTo>
                  <a:lnTo>
                    <a:pt x="1856" y="2289"/>
                  </a:lnTo>
                  <a:lnTo>
                    <a:pt x="1856" y="2291"/>
                  </a:lnTo>
                  <a:lnTo>
                    <a:pt x="1856" y="2291"/>
                  </a:lnTo>
                  <a:lnTo>
                    <a:pt x="1856" y="2294"/>
                  </a:lnTo>
                  <a:lnTo>
                    <a:pt x="1858" y="2291"/>
                  </a:lnTo>
                  <a:lnTo>
                    <a:pt x="1858" y="2289"/>
                  </a:lnTo>
                  <a:lnTo>
                    <a:pt x="1858" y="2289"/>
                  </a:lnTo>
                  <a:lnTo>
                    <a:pt x="1858" y="2287"/>
                  </a:lnTo>
                  <a:lnTo>
                    <a:pt x="1856" y="2287"/>
                  </a:lnTo>
                  <a:lnTo>
                    <a:pt x="1856" y="2287"/>
                  </a:lnTo>
                  <a:lnTo>
                    <a:pt x="1856" y="2287"/>
                  </a:lnTo>
                  <a:lnTo>
                    <a:pt x="1856" y="2287"/>
                  </a:lnTo>
                  <a:close/>
                  <a:moveTo>
                    <a:pt x="1896" y="1283"/>
                  </a:moveTo>
                  <a:lnTo>
                    <a:pt x="1898" y="1283"/>
                  </a:lnTo>
                  <a:lnTo>
                    <a:pt x="1898" y="1283"/>
                  </a:lnTo>
                  <a:lnTo>
                    <a:pt x="1898" y="1283"/>
                  </a:lnTo>
                  <a:lnTo>
                    <a:pt x="1896" y="1283"/>
                  </a:lnTo>
                  <a:close/>
                  <a:moveTo>
                    <a:pt x="2118" y="1626"/>
                  </a:moveTo>
                  <a:lnTo>
                    <a:pt x="2118" y="1626"/>
                  </a:lnTo>
                  <a:lnTo>
                    <a:pt x="2116" y="1624"/>
                  </a:lnTo>
                  <a:lnTo>
                    <a:pt x="2116" y="1624"/>
                  </a:lnTo>
                  <a:lnTo>
                    <a:pt x="2114" y="1621"/>
                  </a:lnTo>
                  <a:lnTo>
                    <a:pt x="2114" y="1621"/>
                  </a:lnTo>
                  <a:lnTo>
                    <a:pt x="2114" y="1624"/>
                  </a:lnTo>
                  <a:lnTo>
                    <a:pt x="2114" y="1624"/>
                  </a:lnTo>
                  <a:lnTo>
                    <a:pt x="2114" y="1624"/>
                  </a:lnTo>
                  <a:lnTo>
                    <a:pt x="2114" y="1624"/>
                  </a:lnTo>
                  <a:lnTo>
                    <a:pt x="2114" y="1624"/>
                  </a:lnTo>
                  <a:lnTo>
                    <a:pt x="2111" y="1624"/>
                  </a:lnTo>
                  <a:lnTo>
                    <a:pt x="2114" y="1621"/>
                  </a:lnTo>
                  <a:lnTo>
                    <a:pt x="2114" y="1621"/>
                  </a:lnTo>
                  <a:lnTo>
                    <a:pt x="2111" y="1621"/>
                  </a:lnTo>
                  <a:lnTo>
                    <a:pt x="2109" y="1624"/>
                  </a:lnTo>
                  <a:lnTo>
                    <a:pt x="2109" y="1626"/>
                  </a:lnTo>
                  <a:lnTo>
                    <a:pt x="2109" y="1631"/>
                  </a:lnTo>
                  <a:lnTo>
                    <a:pt x="2109" y="1631"/>
                  </a:lnTo>
                  <a:lnTo>
                    <a:pt x="2111" y="1631"/>
                  </a:lnTo>
                  <a:lnTo>
                    <a:pt x="2114" y="1631"/>
                  </a:lnTo>
                  <a:lnTo>
                    <a:pt x="2116" y="1631"/>
                  </a:lnTo>
                  <a:lnTo>
                    <a:pt x="2116" y="1631"/>
                  </a:lnTo>
                  <a:lnTo>
                    <a:pt x="2116" y="1629"/>
                  </a:lnTo>
                  <a:lnTo>
                    <a:pt x="2116" y="1629"/>
                  </a:lnTo>
                  <a:lnTo>
                    <a:pt x="2118" y="1629"/>
                  </a:lnTo>
                  <a:lnTo>
                    <a:pt x="2121" y="1629"/>
                  </a:lnTo>
                  <a:lnTo>
                    <a:pt x="2121" y="1629"/>
                  </a:lnTo>
                  <a:lnTo>
                    <a:pt x="2121" y="1629"/>
                  </a:lnTo>
                  <a:lnTo>
                    <a:pt x="2118" y="1626"/>
                  </a:lnTo>
                  <a:close/>
                  <a:moveTo>
                    <a:pt x="2002" y="1394"/>
                  </a:moveTo>
                  <a:lnTo>
                    <a:pt x="2002" y="1394"/>
                  </a:lnTo>
                  <a:lnTo>
                    <a:pt x="2002" y="1392"/>
                  </a:lnTo>
                  <a:lnTo>
                    <a:pt x="2005" y="1392"/>
                  </a:lnTo>
                  <a:lnTo>
                    <a:pt x="2005" y="1392"/>
                  </a:lnTo>
                  <a:lnTo>
                    <a:pt x="2005" y="1392"/>
                  </a:lnTo>
                  <a:lnTo>
                    <a:pt x="2005" y="1389"/>
                  </a:lnTo>
                  <a:lnTo>
                    <a:pt x="2005" y="1389"/>
                  </a:lnTo>
                  <a:lnTo>
                    <a:pt x="2005" y="1389"/>
                  </a:lnTo>
                  <a:lnTo>
                    <a:pt x="2005" y="1392"/>
                  </a:lnTo>
                  <a:lnTo>
                    <a:pt x="2002" y="1389"/>
                  </a:lnTo>
                  <a:lnTo>
                    <a:pt x="2002" y="1389"/>
                  </a:lnTo>
                  <a:lnTo>
                    <a:pt x="2002" y="1389"/>
                  </a:lnTo>
                  <a:lnTo>
                    <a:pt x="2002" y="1389"/>
                  </a:lnTo>
                  <a:lnTo>
                    <a:pt x="2002" y="1389"/>
                  </a:lnTo>
                  <a:lnTo>
                    <a:pt x="2000" y="1389"/>
                  </a:lnTo>
                  <a:lnTo>
                    <a:pt x="2000" y="1387"/>
                  </a:lnTo>
                  <a:lnTo>
                    <a:pt x="2000" y="1385"/>
                  </a:lnTo>
                  <a:lnTo>
                    <a:pt x="2000" y="1385"/>
                  </a:lnTo>
                  <a:lnTo>
                    <a:pt x="2000" y="1385"/>
                  </a:lnTo>
                  <a:lnTo>
                    <a:pt x="1998" y="1385"/>
                  </a:lnTo>
                  <a:lnTo>
                    <a:pt x="1998" y="1382"/>
                  </a:lnTo>
                  <a:lnTo>
                    <a:pt x="1998" y="1385"/>
                  </a:lnTo>
                  <a:lnTo>
                    <a:pt x="1998" y="1387"/>
                  </a:lnTo>
                  <a:lnTo>
                    <a:pt x="1998" y="1387"/>
                  </a:lnTo>
                  <a:lnTo>
                    <a:pt x="1998" y="1392"/>
                  </a:lnTo>
                  <a:lnTo>
                    <a:pt x="1998" y="1392"/>
                  </a:lnTo>
                  <a:lnTo>
                    <a:pt x="1998" y="1392"/>
                  </a:lnTo>
                  <a:lnTo>
                    <a:pt x="1995" y="1387"/>
                  </a:lnTo>
                  <a:lnTo>
                    <a:pt x="1995" y="1387"/>
                  </a:lnTo>
                  <a:lnTo>
                    <a:pt x="1995" y="1385"/>
                  </a:lnTo>
                  <a:lnTo>
                    <a:pt x="1993" y="1385"/>
                  </a:lnTo>
                  <a:lnTo>
                    <a:pt x="1993" y="1387"/>
                  </a:lnTo>
                  <a:lnTo>
                    <a:pt x="1995" y="1389"/>
                  </a:lnTo>
                  <a:lnTo>
                    <a:pt x="1995" y="1392"/>
                  </a:lnTo>
                  <a:lnTo>
                    <a:pt x="1993" y="1394"/>
                  </a:lnTo>
                  <a:lnTo>
                    <a:pt x="1995" y="1397"/>
                  </a:lnTo>
                  <a:lnTo>
                    <a:pt x="1993" y="1399"/>
                  </a:lnTo>
                  <a:lnTo>
                    <a:pt x="1993" y="1404"/>
                  </a:lnTo>
                  <a:lnTo>
                    <a:pt x="1993" y="1406"/>
                  </a:lnTo>
                  <a:lnTo>
                    <a:pt x="1995" y="1408"/>
                  </a:lnTo>
                  <a:lnTo>
                    <a:pt x="1995" y="1408"/>
                  </a:lnTo>
                  <a:lnTo>
                    <a:pt x="1998" y="1406"/>
                  </a:lnTo>
                  <a:lnTo>
                    <a:pt x="2000" y="1404"/>
                  </a:lnTo>
                  <a:lnTo>
                    <a:pt x="2002" y="1404"/>
                  </a:lnTo>
                  <a:lnTo>
                    <a:pt x="2002" y="1404"/>
                  </a:lnTo>
                  <a:lnTo>
                    <a:pt x="2000" y="1404"/>
                  </a:lnTo>
                  <a:lnTo>
                    <a:pt x="2000" y="1404"/>
                  </a:lnTo>
                  <a:lnTo>
                    <a:pt x="1998" y="1404"/>
                  </a:lnTo>
                  <a:lnTo>
                    <a:pt x="2000" y="1401"/>
                  </a:lnTo>
                  <a:lnTo>
                    <a:pt x="2002" y="1399"/>
                  </a:lnTo>
                  <a:lnTo>
                    <a:pt x="2002" y="1397"/>
                  </a:lnTo>
                  <a:lnTo>
                    <a:pt x="2002" y="1399"/>
                  </a:lnTo>
                  <a:lnTo>
                    <a:pt x="2000" y="1399"/>
                  </a:lnTo>
                  <a:lnTo>
                    <a:pt x="2000" y="1399"/>
                  </a:lnTo>
                  <a:lnTo>
                    <a:pt x="2000" y="1397"/>
                  </a:lnTo>
                  <a:lnTo>
                    <a:pt x="2002" y="1394"/>
                  </a:lnTo>
                  <a:close/>
                  <a:moveTo>
                    <a:pt x="2102" y="1621"/>
                  </a:moveTo>
                  <a:lnTo>
                    <a:pt x="2102" y="1619"/>
                  </a:lnTo>
                  <a:lnTo>
                    <a:pt x="2102" y="1619"/>
                  </a:lnTo>
                  <a:lnTo>
                    <a:pt x="2099" y="1619"/>
                  </a:lnTo>
                  <a:lnTo>
                    <a:pt x="2099" y="1619"/>
                  </a:lnTo>
                  <a:lnTo>
                    <a:pt x="2099" y="1619"/>
                  </a:lnTo>
                  <a:lnTo>
                    <a:pt x="2099" y="1617"/>
                  </a:lnTo>
                  <a:lnTo>
                    <a:pt x="2099" y="1619"/>
                  </a:lnTo>
                  <a:lnTo>
                    <a:pt x="2097" y="1619"/>
                  </a:lnTo>
                  <a:lnTo>
                    <a:pt x="2097" y="1619"/>
                  </a:lnTo>
                  <a:lnTo>
                    <a:pt x="2095" y="1617"/>
                  </a:lnTo>
                  <a:lnTo>
                    <a:pt x="2095" y="1617"/>
                  </a:lnTo>
                  <a:lnTo>
                    <a:pt x="2095" y="1617"/>
                  </a:lnTo>
                  <a:lnTo>
                    <a:pt x="2092" y="1617"/>
                  </a:lnTo>
                  <a:lnTo>
                    <a:pt x="2092" y="1617"/>
                  </a:lnTo>
                  <a:lnTo>
                    <a:pt x="2092" y="1617"/>
                  </a:lnTo>
                  <a:lnTo>
                    <a:pt x="2092" y="1614"/>
                  </a:lnTo>
                  <a:lnTo>
                    <a:pt x="2092" y="1614"/>
                  </a:lnTo>
                  <a:lnTo>
                    <a:pt x="2092" y="1614"/>
                  </a:lnTo>
                  <a:lnTo>
                    <a:pt x="2092" y="1612"/>
                  </a:lnTo>
                  <a:lnTo>
                    <a:pt x="2088" y="1610"/>
                  </a:lnTo>
                  <a:lnTo>
                    <a:pt x="2088" y="1610"/>
                  </a:lnTo>
                  <a:lnTo>
                    <a:pt x="2085" y="1610"/>
                  </a:lnTo>
                  <a:lnTo>
                    <a:pt x="2085" y="1610"/>
                  </a:lnTo>
                  <a:lnTo>
                    <a:pt x="2085" y="1610"/>
                  </a:lnTo>
                  <a:lnTo>
                    <a:pt x="2085" y="1610"/>
                  </a:lnTo>
                  <a:lnTo>
                    <a:pt x="2085" y="1610"/>
                  </a:lnTo>
                  <a:lnTo>
                    <a:pt x="2085" y="1610"/>
                  </a:lnTo>
                  <a:lnTo>
                    <a:pt x="2085" y="1607"/>
                  </a:lnTo>
                  <a:lnTo>
                    <a:pt x="2085" y="1607"/>
                  </a:lnTo>
                  <a:lnTo>
                    <a:pt x="2088" y="1610"/>
                  </a:lnTo>
                  <a:lnTo>
                    <a:pt x="2090" y="1610"/>
                  </a:lnTo>
                  <a:lnTo>
                    <a:pt x="2090" y="1610"/>
                  </a:lnTo>
                  <a:lnTo>
                    <a:pt x="2090" y="1610"/>
                  </a:lnTo>
                  <a:lnTo>
                    <a:pt x="2090" y="1610"/>
                  </a:lnTo>
                  <a:lnTo>
                    <a:pt x="2092" y="1610"/>
                  </a:lnTo>
                  <a:lnTo>
                    <a:pt x="2092" y="1610"/>
                  </a:lnTo>
                  <a:lnTo>
                    <a:pt x="2092" y="1610"/>
                  </a:lnTo>
                  <a:lnTo>
                    <a:pt x="2092" y="1610"/>
                  </a:lnTo>
                  <a:lnTo>
                    <a:pt x="2092" y="1607"/>
                  </a:lnTo>
                  <a:lnTo>
                    <a:pt x="2092" y="1607"/>
                  </a:lnTo>
                  <a:lnTo>
                    <a:pt x="2090" y="1607"/>
                  </a:lnTo>
                  <a:lnTo>
                    <a:pt x="2090" y="1605"/>
                  </a:lnTo>
                  <a:lnTo>
                    <a:pt x="2090" y="1605"/>
                  </a:lnTo>
                  <a:lnTo>
                    <a:pt x="2090" y="1605"/>
                  </a:lnTo>
                  <a:lnTo>
                    <a:pt x="2090" y="1605"/>
                  </a:lnTo>
                  <a:lnTo>
                    <a:pt x="2090" y="1603"/>
                  </a:lnTo>
                  <a:lnTo>
                    <a:pt x="2090" y="1600"/>
                  </a:lnTo>
                  <a:lnTo>
                    <a:pt x="2092" y="1598"/>
                  </a:lnTo>
                  <a:lnTo>
                    <a:pt x="2090" y="1598"/>
                  </a:lnTo>
                  <a:lnTo>
                    <a:pt x="2088" y="1595"/>
                  </a:lnTo>
                  <a:lnTo>
                    <a:pt x="2085" y="1595"/>
                  </a:lnTo>
                  <a:lnTo>
                    <a:pt x="2085" y="1598"/>
                  </a:lnTo>
                  <a:lnTo>
                    <a:pt x="2085" y="1595"/>
                  </a:lnTo>
                  <a:lnTo>
                    <a:pt x="2085" y="1598"/>
                  </a:lnTo>
                  <a:lnTo>
                    <a:pt x="2081" y="1600"/>
                  </a:lnTo>
                  <a:lnTo>
                    <a:pt x="2076" y="1598"/>
                  </a:lnTo>
                  <a:lnTo>
                    <a:pt x="2078" y="1598"/>
                  </a:lnTo>
                  <a:lnTo>
                    <a:pt x="2078" y="1598"/>
                  </a:lnTo>
                  <a:lnTo>
                    <a:pt x="2081" y="1598"/>
                  </a:lnTo>
                  <a:lnTo>
                    <a:pt x="2081" y="1598"/>
                  </a:lnTo>
                  <a:lnTo>
                    <a:pt x="2081" y="1598"/>
                  </a:lnTo>
                  <a:lnTo>
                    <a:pt x="2081" y="1598"/>
                  </a:lnTo>
                  <a:lnTo>
                    <a:pt x="2081" y="1595"/>
                  </a:lnTo>
                  <a:lnTo>
                    <a:pt x="2081" y="1595"/>
                  </a:lnTo>
                  <a:lnTo>
                    <a:pt x="2078" y="1595"/>
                  </a:lnTo>
                  <a:lnTo>
                    <a:pt x="2078" y="1595"/>
                  </a:lnTo>
                  <a:lnTo>
                    <a:pt x="2078" y="1593"/>
                  </a:lnTo>
                  <a:lnTo>
                    <a:pt x="2078" y="1593"/>
                  </a:lnTo>
                  <a:lnTo>
                    <a:pt x="2078" y="1593"/>
                  </a:lnTo>
                  <a:lnTo>
                    <a:pt x="2078" y="1593"/>
                  </a:lnTo>
                  <a:lnTo>
                    <a:pt x="2076" y="1593"/>
                  </a:lnTo>
                  <a:lnTo>
                    <a:pt x="2076" y="1593"/>
                  </a:lnTo>
                  <a:lnTo>
                    <a:pt x="2076" y="1593"/>
                  </a:lnTo>
                  <a:lnTo>
                    <a:pt x="2076" y="1591"/>
                  </a:lnTo>
                  <a:lnTo>
                    <a:pt x="2073" y="1591"/>
                  </a:lnTo>
                  <a:lnTo>
                    <a:pt x="2073" y="1591"/>
                  </a:lnTo>
                  <a:lnTo>
                    <a:pt x="2073" y="1591"/>
                  </a:lnTo>
                  <a:lnTo>
                    <a:pt x="2073" y="1593"/>
                  </a:lnTo>
                  <a:lnTo>
                    <a:pt x="2073" y="1593"/>
                  </a:lnTo>
                  <a:lnTo>
                    <a:pt x="2073" y="1593"/>
                  </a:lnTo>
                  <a:lnTo>
                    <a:pt x="2071" y="1593"/>
                  </a:lnTo>
                  <a:lnTo>
                    <a:pt x="2071" y="1593"/>
                  </a:lnTo>
                  <a:lnTo>
                    <a:pt x="2071" y="1593"/>
                  </a:lnTo>
                  <a:lnTo>
                    <a:pt x="2069" y="1593"/>
                  </a:lnTo>
                  <a:lnTo>
                    <a:pt x="2069" y="1595"/>
                  </a:lnTo>
                  <a:lnTo>
                    <a:pt x="2071" y="1598"/>
                  </a:lnTo>
                  <a:lnTo>
                    <a:pt x="2073" y="1598"/>
                  </a:lnTo>
                  <a:lnTo>
                    <a:pt x="2073" y="1600"/>
                  </a:lnTo>
                  <a:lnTo>
                    <a:pt x="2066" y="1598"/>
                  </a:lnTo>
                  <a:lnTo>
                    <a:pt x="2064" y="1598"/>
                  </a:lnTo>
                  <a:lnTo>
                    <a:pt x="2064" y="1595"/>
                  </a:lnTo>
                  <a:lnTo>
                    <a:pt x="2064" y="1595"/>
                  </a:lnTo>
                  <a:lnTo>
                    <a:pt x="2064" y="1595"/>
                  </a:lnTo>
                  <a:lnTo>
                    <a:pt x="2064" y="1595"/>
                  </a:lnTo>
                  <a:lnTo>
                    <a:pt x="2064" y="1595"/>
                  </a:lnTo>
                  <a:lnTo>
                    <a:pt x="2064" y="1595"/>
                  </a:lnTo>
                  <a:lnTo>
                    <a:pt x="2064" y="1595"/>
                  </a:lnTo>
                  <a:lnTo>
                    <a:pt x="2066" y="1595"/>
                  </a:lnTo>
                  <a:lnTo>
                    <a:pt x="2066" y="1593"/>
                  </a:lnTo>
                  <a:lnTo>
                    <a:pt x="2066" y="1593"/>
                  </a:lnTo>
                  <a:lnTo>
                    <a:pt x="2066" y="1593"/>
                  </a:lnTo>
                  <a:lnTo>
                    <a:pt x="2066" y="1591"/>
                  </a:lnTo>
                  <a:lnTo>
                    <a:pt x="2069" y="1591"/>
                  </a:lnTo>
                  <a:lnTo>
                    <a:pt x="2069" y="1591"/>
                  </a:lnTo>
                  <a:lnTo>
                    <a:pt x="2069" y="1591"/>
                  </a:lnTo>
                  <a:lnTo>
                    <a:pt x="2064" y="1588"/>
                  </a:lnTo>
                  <a:lnTo>
                    <a:pt x="2064" y="1586"/>
                  </a:lnTo>
                  <a:lnTo>
                    <a:pt x="2064" y="1586"/>
                  </a:lnTo>
                  <a:lnTo>
                    <a:pt x="2064" y="1586"/>
                  </a:lnTo>
                  <a:lnTo>
                    <a:pt x="2062" y="1588"/>
                  </a:lnTo>
                  <a:lnTo>
                    <a:pt x="2062" y="1588"/>
                  </a:lnTo>
                  <a:lnTo>
                    <a:pt x="2062" y="1588"/>
                  </a:lnTo>
                  <a:lnTo>
                    <a:pt x="2059" y="1591"/>
                  </a:lnTo>
                  <a:lnTo>
                    <a:pt x="2059" y="1591"/>
                  </a:lnTo>
                  <a:lnTo>
                    <a:pt x="2059" y="1591"/>
                  </a:lnTo>
                  <a:lnTo>
                    <a:pt x="2059" y="1586"/>
                  </a:lnTo>
                  <a:lnTo>
                    <a:pt x="2057" y="1586"/>
                  </a:lnTo>
                  <a:lnTo>
                    <a:pt x="2057" y="1584"/>
                  </a:lnTo>
                  <a:lnTo>
                    <a:pt x="2057" y="1584"/>
                  </a:lnTo>
                  <a:lnTo>
                    <a:pt x="2055" y="1584"/>
                  </a:lnTo>
                  <a:lnTo>
                    <a:pt x="2055" y="1581"/>
                  </a:lnTo>
                  <a:lnTo>
                    <a:pt x="2052" y="1581"/>
                  </a:lnTo>
                  <a:lnTo>
                    <a:pt x="2050" y="1579"/>
                  </a:lnTo>
                  <a:lnTo>
                    <a:pt x="2047" y="1579"/>
                  </a:lnTo>
                  <a:lnTo>
                    <a:pt x="2047" y="1579"/>
                  </a:lnTo>
                  <a:lnTo>
                    <a:pt x="2047" y="1576"/>
                  </a:lnTo>
                  <a:lnTo>
                    <a:pt x="2047" y="1576"/>
                  </a:lnTo>
                  <a:lnTo>
                    <a:pt x="2047" y="1576"/>
                  </a:lnTo>
                  <a:lnTo>
                    <a:pt x="2047" y="1576"/>
                  </a:lnTo>
                  <a:lnTo>
                    <a:pt x="2047" y="1576"/>
                  </a:lnTo>
                  <a:lnTo>
                    <a:pt x="2045" y="1576"/>
                  </a:lnTo>
                  <a:lnTo>
                    <a:pt x="2045" y="1579"/>
                  </a:lnTo>
                  <a:lnTo>
                    <a:pt x="2045" y="1579"/>
                  </a:lnTo>
                  <a:lnTo>
                    <a:pt x="2043" y="1579"/>
                  </a:lnTo>
                  <a:lnTo>
                    <a:pt x="2043" y="1579"/>
                  </a:lnTo>
                  <a:lnTo>
                    <a:pt x="2045" y="1576"/>
                  </a:lnTo>
                  <a:lnTo>
                    <a:pt x="2045" y="1576"/>
                  </a:lnTo>
                  <a:lnTo>
                    <a:pt x="2043" y="1576"/>
                  </a:lnTo>
                  <a:lnTo>
                    <a:pt x="2040" y="1579"/>
                  </a:lnTo>
                  <a:lnTo>
                    <a:pt x="2040" y="1576"/>
                  </a:lnTo>
                  <a:lnTo>
                    <a:pt x="2040" y="1576"/>
                  </a:lnTo>
                  <a:lnTo>
                    <a:pt x="2040" y="1574"/>
                  </a:lnTo>
                  <a:lnTo>
                    <a:pt x="2040" y="1574"/>
                  </a:lnTo>
                  <a:lnTo>
                    <a:pt x="2038" y="1574"/>
                  </a:lnTo>
                  <a:lnTo>
                    <a:pt x="2031" y="1581"/>
                  </a:lnTo>
                  <a:lnTo>
                    <a:pt x="2031" y="1581"/>
                  </a:lnTo>
                  <a:lnTo>
                    <a:pt x="2031" y="1579"/>
                  </a:lnTo>
                  <a:lnTo>
                    <a:pt x="2031" y="1579"/>
                  </a:lnTo>
                  <a:lnTo>
                    <a:pt x="2031" y="1576"/>
                  </a:lnTo>
                  <a:lnTo>
                    <a:pt x="2033" y="1576"/>
                  </a:lnTo>
                  <a:lnTo>
                    <a:pt x="2033" y="1576"/>
                  </a:lnTo>
                  <a:lnTo>
                    <a:pt x="2031" y="1576"/>
                  </a:lnTo>
                  <a:lnTo>
                    <a:pt x="2028" y="1576"/>
                  </a:lnTo>
                  <a:lnTo>
                    <a:pt x="2028" y="1579"/>
                  </a:lnTo>
                  <a:lnTo>
                    <a:pt x="2028" y="1579"/>
                  </a:lnTo>
                  <a:lnTo>
                    <a:pt x="2028" y="1576"/>
                  </a:lnTo>
                  <a:lnTo>
                    <a:pt x="2028" y="1574"/>
                  </a:lnTo>
                  <a:lnTo>
                    <a:pt x="2028" y="1574"/>
                  </a:lnTo>
                  <a:lnTo>
                    <a:pt x="2026" y="1574"/>
                  </a:lnTo>
                  <a:lnTo>
                    <a:pt x="2026" y="1574"/>
                  </a:lnTo>
                  <a:lnTo>
                    <a:pt x="2026" y="1572"/>
                  </a:lnTo>
                  <a:lnTo>
                    <a:pt x="2026" y="1572"/>
                  </a:lnTo>
                  <a:lnTo>
                    <a:pt x="2024" y="1572"/>
                  </a:lnTo>
                  <a:lnTo>
                    <a:pt x="2026" y="1572"/>
                  </a:lnTo>
                  <a:lnTo>
                    <a:pt x="2026" y="1572"/>
                  </a:lnTo>
                  <a:lnTo>
                    <a:pt x="2026" y="1572"/>
                  </a:lnTo>
                  <a:lnTo>
                    <a:pt x="2024" y="1572"/>
                  </a:lnTo>
                  <a:lnTo>
                    <a:pt x="2024" y="1572"/>
                  </a:lnTo>
                  <a:lnTo>
                    <a:pt x="2024" y="1572"/>
                  </a:lnTo>
                  <a:lnTo>
                    <a:pt x="2024" y="1574"/>
                  </a:lnTo>
                  <a:lnTo>
                    <a:pt x="2021" y="1574"/>
                  </a:lnTo>
                  <a:lnTo>
                    <a:pt x="2021" y="1574"/>
                  </a:lnTo>
                  <a:lnTo>
                    <a:pt x="2021" y="1572"/>
                  </a:lnTo>
                  <a:lnTo>
                    <a:pt x="2021" y="1572"/>
                  </a:lnTo>
                  <a:lnTo>
                    <a:pt x="2021" y="1569"/>
                  </a:lnTo>
                  <a:lnTo>
                    <a:pt x="2021" y="1569"/>
                  </a:lnTo>
                  <a:lnTo>
                    <a:pt x="2019" y="1569"/>
                  </a:lnTo>
                  <a:lnTo>
                    <a:pt x="2019" y="1569"/>
                  </a:lnTo>
                  <a:lnTo>
                    <a:pt x="2019" y="1572"/>
                  </a:lnTo>
                  <a:lnTo>
                    <a:pt x="2017" y="1569"/>
                  </a:lnTo>
                  <a:lnTo>
                    <a:pt x="2017" y="1569"/>
                  </a:lnTo>
                  <a:lnTo>
                    <a:pt x="2017" y="1572"/>
                  </a:lnTo>
                  <a:lnTo>
                    <a:pt x="2017" y="1572"/>
                  </a:lnTo>
                  <a:lnTo>
                    <a:pt x="2017" y="1572"/>
                  </a:lnTo>
                  <a:lnTo>
                    <a:pt x="2017" y="1569"/>
                  </a:lnTo>
                  <a:lnTo>
                    <a:pt x="2017" y="1567"/>
                  </a:lnTo>
                  <a:lnTo>
                    <a:pt x="2014" y="1567"/>
                  </a:lnTo>
                  <a:lnTo>
                    <a:pt x="2014" y="1567"/>
                  </a:lnTo>
                  <a:lnTo>
                    <a:pt x="2012" y="1567"/>
                  </a:lnTo>
                  <a:lnTo>
                    <a:pt x="2012" y="1569"/>
                  </a:lnTo>
                  <a:lnTo>
                    <a:pt x="2012" y="1569"/>
                  </a:lnTo>
                  <a:lnTo>
                    <a:pt x="2012" y="1569"/>
                  </a:lnTo>
                  <a:lnTo>
                    <a:pt x="2012" y="1569"/>
                  </a:lnTo>
                  <a:lnTo>
                    <a:pt x="2010" y="1572"/>
                  </a:lnTo>
                  <a:lnTo>
                    <a:pt x="2010" y="1569"/>
                  </a:lnTo>
                  <a:lnTo>
                    <a:pt x="2012" y="1567"/>
                  </a:lnTo>
                  <a:lnTo>
                    <a:pt x="2012" y="1567"/>
                  </a:lnTo>
                  <a:lnTo>
                    <a:pt x="2012" y="1567"/>
                  </a:lnTo>
                  <a:lnTo>
                    <a:pt x="2010" y="1567"/>
                  </a:lnTo>
                  <a:lnTo>
                    <a:pt x="2007" y="1565"/>
                  </a:lnTo>
                  <a:lnTo>
                    <a:pt x="2005" y="1565"/>
                  </a:lnTo>
                  <a:lnTo>
                    <a:pt x="2005" y="1565"/>
                  </a:lnTo>
                  <a:lnTo>
                    <a:pt x="2005" y="1565"/>
                  </a:lnTo>
                  <a:lnTo>
                    <a:pt x="2005" y="1565"/>
                  </a:lnTo>
                  <a:lnTo>
                    <a:pt x="2005" y="1565"/>
                  </a:lnTo>
                  <a:lnTo>
                    <a:pt x="2005" y="1565"/>
                  </a:lnTo>
                  <a:lnTo>
                    <a:pt x="2005" y="1565"/>
                  </a:lnTo>
                  <a:lnTo>
                    <a:pt x="2005" y="1565"/>
                  </a:lnTo>
                  <a:lnTo>
                    <a:pt x="2005" y="1565"/>
                  </a:lnTo>
                  <a:lnTo>
                    <a:pt x="2005" y="1565"/>
                  </a:lnTo>
                  <a:lnTo>
                    <a:pt x="2002" y="1562"/>
                  </a:lnTo>
                  <a:lnTo>
                    <a:pt x="2002" y="1562"/>
                  </a:lnTo>
                  <a:lnTo>
                    <a:pt x="2002" y="1562"/>
                  </a:lnTo>
                  <a:lnTo>
                    <a:pt x="2000" y="1562"/>
                  </a:lnTo>
                  <a:lnTo>
                    <a:pt x="2000" y="1562"/>
                  </a:lnTo>
                  <a:lnTo>
                    <a:pt x="2000" y="1562"/>
                  </a:lnTo>
                  <a:lnTo>
                    <a:pt x="1998" y="1565"/>
                  </a:lnTo>
                  <a:lnTo>
                    <a:pt x="1998" y="1565"/>
                  </a:lnTo>
                  <a:lnTo>
                    <a:pt x="1998" y="1565"/>
                  </a:lnTo>
                  <a:lnTo>
                    <a:pt x="1998" y="1567"/>
                  </a:lnTo>
                  <a:lnTo>
                    <a:pt x="1995" y="1569"/>
                  </a:lnTo>
                  <a:lnTo>
                    <a:pt x="1995" y="1572"/>
                  </a:lnTo>
                  <a:lnTo>
                    <a:pt x="1995" y="1569"/>
                  </a:lnTo>
                  <a:lnTo>
                    <a:pt x="1995" y="1572"/>
                  </a:lnTo>
                  <a:lnTo>
                    <a:pt x="1995" y="1572"/>
                  </a:lnTo>
                  <a:lnTo>
                    <a:pt x="1995" y="1569"/>
                  </a:lnTo>
                  <a:lnTo>
                    <a:pt x="1995" y="1569"/>
                  </a:lnTo>
                  <a:lnTo>
                    <a:pt x="1993" y="1569"/>
                  </a:lnTo>
                  <a:lnTo>
                    <a:pt x="1995" y="1569"/>
                  </a:lnTo>
                  <a:lnTo>
                    <a:pt x="1995" y="1567"/>
                  </a:lnTo>
                  <a:lnTo>
                    <a:pt x="1993" y="1567"/>
                  </a:lnTo>
                  <a:lnTo>
                    <a:pt x="1995" y="1565"/>
                  </a:lnTo>
                  <a:lnTo>
                    <a:pt x="1995" y="1565"/>
                  </a:lnTo>
                  <a:lnTo>
                    <a:pt x="1995" y="1565"/>
                  </a:lnTo>
                  <a:lnTo>
                    <a:pt x="1995" y="1562"/>
                  </a:lnTo>
                  <a:lnTo>
                    <a:pt x="1998" y="1562"/>
                  </a:lnTo>
                  <a:lnTo>
                    <a:pt x="1998" y="1562"/>
                  </a:lnTo>
                  <a:lnTo>
                    <a:pt x="1998" y="1560"/>
                  </a:lnTo>
                  <a:lnTo>
                    <a:pt x="1995" y="1560"/>
                  </a:lnTo>
                  <a:lnTo>
                    <a:pt x="1995" y="1558"/>
                  </a:lnTo>
                  <a:lnTo>
                    <a:pt x="1993" y="1558"/>
                  </a:lnTo>
                  <a:lnTo>
                    <a:pt x="1993" y="1560"/>
                  </a:lnTo>
                  <a:lnTo>
                    <a:pt x="1993" y="1560"/>
                  </a:lnTo>
                  <a:lnTo>
                    <a:pt x="1993" y="1560"/>
                  </a:lnTo>
                  <a:lnTo>
                    <a:pt x="1991" y="1560"/>
                  </a:lnTo>
                  <a:lnTo>
                    <a:pt x="1991" y="1562"/>
                  </a:lnTo>
                  <a:lnTo>
                    <a:pt x="1991" y="1562"/>
                  </a:lnTo>
                  <a:lnTo>
                    <a:pt x="1991" y="1562"/>
                  </a:lnTo>
                  <a:lnTo>
                    <a:pt x="1991" y="1562"/>
                  </a:lnTo>
                  <a:lnTo>
                    <a:pt x="1991" y="1562"/>
                  </a:lnTo>
                  <a:lnTo>
                    <a:pt x="1991" y="1567"/>
                  </a:lnTo>
                  <a:lnTo>
                    <a:pt x="1991" y="1567"/>
                  </a:lnTo>
                  <a:lnTo>
                    <a:pt x="1991" y="1567"/>
                  </a:lnTo>
                  <a:lnTo>
                    <a:pt x="1991" y="1567"/>
                  </a:lnTo>
                  <a:lnTo>
                    <a:pt x="1993" y="1569"/>
                  </a:lnTo>
                  <a:lnTo>
                    <a:pt x="1991" y="1569"/>
                  </a:lnTo>
                  <a:lnTo>
                    <a:pt x="1991" y="1569"/>
                  </a:lnTo>
                  <a:lnTo>
                    <a:pt x="1991" y="1569"/>
                  </a:lnTo>
                  <a:lnTo>
                    <a:pt x="1991" y="1569"/>
                  </a:lnTo>
                  <a:lnTo>
                    <a:pt x="1991" y="1569"/>
                  </a:lnTo>
                  <a:lnTo>
                    <a:pt x="1991" y="1567"/>
                  </a:lnTo>
                  <a:lnTo>
                    <a:pt x="1991" y="1567"/>
                  </a:lnTo>
                  <a:lnTo>
                    <a:pt x="1991" y="1567"/>
                  </a:lnTo>
                  <a:lnTo>
                    <a:pt x="1991" y="1567"/>
                  </a:lnTo>
                  <a:lnTo>
                    <a:pt x="1988" y="1567"/>
                  </a:lnTo>
                  <a:lnTo>
                    <a:pt x="1988" y="1567"/>
                  </a:lnTo>
                  <a:lnTo>
                    <a:pt x="1988" y="1565"/>
                  </a:lnTo>
                  <a:lnTo>
                    <a:pt x="1986" y="1565"/>
                  </a:lnTo>
                  <a:lnTo>
                    <a:pt x="1986" y="1565"/>
                  </a:lnTo>
                  <a:lnTo>
                    <a:pt x="1988" y="1562"/>
                  </a:lnTo>
                  <a:lnTo>
                    <a:pt x="1988" y="1562"/>
                  </a:lnTo>
                  <a:lnTo>
                    <a:pt x="1988" y="1562"/>
                  </a:lnTo>
                  <a:lnTo>
                    <a:pt x="1988" y="1560"/>
                  </a:lnTo>
                  <a:lnTo>
                    <a:pt x="1991" y="1560"/>
                  </a:lnTo>
                  <a:lnTo>
                    <a:pt x="1991" y="1558"/>
                  </a:lnTo>
                  <a:lnTo>
                    <a:pt x="1991" y="1558"/>
                  </a:lnTo>
                  <a:lnTo>
                    <a:pt x="1991" y="1555"/>
                  </a:lnTo>
                  <a:lnTo>
                    <a:pt x="1988" y="1555"/>
                  </a:lnTo>
                  <a:lnTo>
                    <a:pt x="1988" y="1558"/>
                  </a:lnTo>
                  <a:lnTo>
                    <a:pt x="1986" y="1560"/>
                  </a:lnTo>
                  <a:lnTo>
                    <a:pt x="1984" y="1560"/>
                  </a:lnTo>
                  <a:lnTo>
                    <a:pt x="1979" y="1558"/>
                  </a:lnTo>
                  <a:lnTo>
                    <a:pt x="1979" y="1560"/>
                  </a:lnTo>
                  <a:lnTo>
                    <a:pt x="1979" y="1560"/>
                  </a:lnTo>
                  <a:lnTo>
                    <a:pt x="1979" y="1562"/>
                  </a:lnTo>
                  <a:lnTo>
                    <a:pt x="1979" y="1562"/>
                  </a:lnTo>
                  <a:lnTo>
                    <a:pt x="1979" y="1565"/>
                  </a:lnTo>
                  <a:lnTo>
                    <a:pt x="1979" y="1565"/>
                  </a:lnTo>
                  <a:lnTo>
                    <a:pt x="1976" y="1565"/>
                  </a:lnTo>
                  <a:lnTo>
                    <a:pt x="1976" y="1562"/>
                  </a:lnTo>
                  <a:lnTo>
                    <a:pt x="1976" y="1560"/>
                  </a:lnTo>
                  <a:lnTo>
                    <a:pt x="1976" y="1560"/>
                  </a:lnTo>
                  <a:lnTo>
                    <a:pt x="1976" y="1558"/>
                  </a:lnTo>
                  <a:lnTo>
                    <a:pt x="1976" y="1558"/>
                  </a:lnTo>
                  <a:lnTo>
                    <a:pt x="1976" y="1558"/>
                  </a:lnTo>
                  <a:lnTo>
                    <a:pt x="1974" y="1558"/>
                  </a:lnTo>
                  <a:lnTo>
                    <a:pt x="1972" y="1558"/>
                  </a:lnTo>
                  <a:lnTo>
                    <a:pt x="1969" y="1560"/>
                  </a:lnTo>
                  <a:lnTo>
                    <a:pt x="1969" y="1560"/>
                  </a:lnTo>
                  <a:lnTo>
                    <a:pt x="1967" y="1560"/>
                  </a:lnTo>
                  <a:lnTo>
                    <a:pt x="1967" y="1560"/>
                  </a:lnTo>
                  <a:lnTo>
                    <a:pt x="1967" y="1558"/>
                  </a:lnTo>
                  <a:lnTo>
                    <a:pt x="1965" y="1558"/>
                  </a:lnTo>
                  <a:lnTo>
                    <a:pt x="1962" y="1558"/>
                  </a:lnTo>
                  <a:lnTo>
                    <a:pt x="1962" y="1558"/>
                  </a:lnTo>
                  <a:lnTo>
                    <a:pt x="1962" y="1558"/>
                  </a:lnTo>
                  <a:lnTo>
                    <a:pt x="1962" y="1558"/>
                  </a:lnTo>
                  <a:lnTo>
                    <a:pt x="1962" y="1555"/>
                  </a:lnTo>
                  <a:lnTo>
                    <a:pt x="1962" y="1555"/>
                  </a:lnTo>
                  <a:lnTo>
                    <a:pt x="1962" y="1555"/>
                  </a:lnTo>
                  <a:lnTo>
                    <a:pt x="1960" y="1555"/>
                  </a:lnTo>
                  <a:lnTo>
                    <a:pt x="1960" y="1553"/>
                  </a:lnTo>
                  <a:lnTo>
                    <a:pt x="1957" y="1553"/>
                  </a:lnTo>
                  <a:lnTo>
                    <a:pt x="1957" y="1553"/>
                  </a:lnTo>
                  <a:lnTo>
                    <a:pt x="1957" y="1553"/>
                  </a:lnTo>
                  <a:lnTo>
                    <a:pt x="1957" y="1553"/>
                  </a:lnTo>
                  <a:lnTo>
                    <a:pt x="1957" y="1553"/>
                  </a:lnTo>
                  <a:lnTo>
                    <a:pt x="1957" y="1553"/>
                  </a:lnTo>
                  <a:lnTo>
                    <a:pt x="1957" y="1550"/>
                  </a:lnTo>
                  <a:lnTo>
                    <a:pt x="1957" y="1550"/>
                  </a:lnTo>
                  <a:lnTo>
                    <a:pt x="1955" y="1550"/>
                  </a:lnTo>
                  <a:lnTo>
                    <a:pt x="1953" y="1550"/>
                  </a:lnTo>
                  <a:lnTo>
                    <a:pt x="1950" y="1548"/>
                  </a:lnTo>
                  <a:lnTo>
                    <a:pt x="1950" y="1546"/>
                  </a:lnTo>
                  <a:lnTo>
                    <a:pt x="1948" y="1546"/>
                  </a:lnTo>
                  <a:lnTo>
                    <a:pt x="1943" y="1543"/>
                  </a:lnTo>
                  <a:lnTo>
                    <a:pt x="1943" y="1543"/>
                  </a:lnTo>
                  <a:lnTo>
                    <a:pt x="1946" y="1543"/>
                  </a:lnTo>
                  <a:lnTo>
                    <a:pt x="1946" y="1543"/>
                  </a:lnTo>
                  <a:lnTo>
                    <a:pt x="1946" y="1541"/>
                  </a:lnTo>
                  <a:lnTo>
                    <a:pt x="1943" y="1543"/>
                  </a:lnTo>
                  <a:lnTo>
                    <a:pt x="1941" y="1543"/>
                  </a:lnTo>
                  <a:lnTo>
                    <a:pt x="1939" y="1541"/>
                  </a:lnTo>
                  <a:lnTo>
                    <a:pt x="1936" y="1541"/>
                  </a:lnTo>
                  <a:lnTo>
                    <a:pt x="1934" y="1541"/>
                  </a:lnTo>
                  <a:lnTo>
                    <a:pt x="1931" y="1539"/>
                  </a:lnTo>
                  <a:lnTo>
                    <a:pt x="1929" y="1539"/>
                  </a:lnTo>
                  <a:lnTo>
                    <a:pt x="1929" y="1536"/>
                  </a:lnTo>
                  <a:lnTo>
                    <a:pt x="1927" y="1536"/>
                  </a:lnTo>
                  <a:lnTo>
                    <a:pt x="1927" y="1536"/>
                  </a:lnTo>
                  <a:lnTo>
                    <a:pt x="1927" y="1536"/>
                  </a:lnTo>
                  <a:lnTo>
                    <a:pt x="1924" y="1536"/>
                  </a:lnTo>
                  <a:lnTo>
                    <a:pt x="1924" y="1536"/>
                  </a:lnTo>
                  <a:lnTo>
                    <a:pt x="1922" y="1536"/>
                  </a:lnTo>
                  <a:lnTo>
                    <a:pt x="1922" y="1534"/>
                  </a:lnTo>
                  <a:lnTo>
                    <a:pt x="1924" y="1534"/>
                  </a:lnTo>
                  <a:lnTo>
                    <a:pt x="1924" y="1532"/>
                  </a:lnTo>
                  <a:lnTo>
                    <a:pt x="1922" y="1532"/>
                  </a:lnTo>
                  <a:lnTo>
                    <a:pt x="1920" y="1529"/>
                  </a:lnTo>
                  <a:lnTo>
                    <a:pt x="1917" y="1529"/>
                  </a:lnTo>
                  <a:lnTo>
                    <a:pt x="1913" y="1527"/>
                  </a:lnTo>
                  <a:lnTo>
                    <a:pt x="1913" y="1527"/>
                  </a:lnTo>
                  <a:lnTo>
                    <a:pt x="1913" y="1524"/>
                  </a:lnTo>
                  <a:lnTo>
                    <a:pt x="1915" y="1524"/>
                  </a:lnTo>
                  <a:lnTo>
                    <a:pt x="1915" y="1524"/>
                  </a:lnTo>
                  <a:lnTo>
                    <a:pt x="1917" y="1524"/>
                  </a:lnTo>
                  <a:lnTo>
                    <a:pt x="1922" y="1524"/>
                  </a:lnTo>
                  <a:lnTo>
                    <a:pt x="1922" y="1522"/>
                  </a:lnTo>
                  <a:lnTo>
                    <a:pt x="1922" y="1522"/>
                  </a:lnTo>
                  <a:lnTo>
                    <a:pt x="1922" y="1522"/>
                  </a:lnTo>
                  <a:lnTo>
                    <a:pt x="1922" y="1522"/>
                  </a:lnTo>
                  <a:lnTo>
                    <a:pt x="1922" y="1522"/>
                  </a:lnTo>
                  <a:lnTo>
                    <a:pt x="1922" y="1522"/>
                  </a:lnTo>
                  <a:lnTo>
                    <a:pt x="1922" y="1522"/>
                  </a:lnTo>
                  <a:lnTo>
                    <a:pt x="1920" y="1520"/>
                  </a:lnTo>
                  <a:lnTo>
                    <a:pt x="1920" y="1520"/>
                  </a:lnTo>
                  <a:lnTo>
                    <a:pt x="1920" y="1520"/>
                  </a:lnTo>
                  <a:lnTo>
                    <a:pt x="1929" y="1520"/>
                  </a:lnTo>
                  <a:lnTo>
                    <a:pt x="1929" y="1520"/>
                  </a:lnTo>
                  <a:lnTo>
                    <a:pt x="1929" y="1520"/>
                  </a:lnTo>
                  <a:lnTo>
                    <a:pt x="1929" y="1520"/>
                  </a:lnTo>
                  <a:lnTo>
                    <a:pt x="1929" y="1520"/>
                  </a:lnTo>
                  <a:lnTo>
                    <a:pt x="1929" y="1520"/>
                  </a:lnTo>
                  <a:lnTo>
                    <a:pt x="1929" y="1520"/>
                  </a:lnTo>
                  <a:lnTo>
                    <a:pt x="1929" y="1520"/>
                  </a:lnTo>
                  <a:lnTo>
                    <a:pt x="1931" y="1520"/>
                  </a:lnTo>
                  <a:lnTo>
                    <a:pt x="1931" y="1520"/>
                  </a:lnTo>
                  <a:lnTo>
                    <a:pt x="1934" y="1520"/>
                  </a:lnTo>
                  <a:lnTo>
                    <a:pt x="1934" y="1520"/>
                  </a:lnTo>
                  <a:lnTo>
                    <a:pt x="1934" y="1522"/>
                  </a:lnTo>
                  <a:lnTo>
                    <a:pt x="1936" y="1522"/>
                  </a:lnTo>
                  <a:lnTo>
                    <a:pt x="1936" y="1524"/>
                  </a:lnTo>
                  <a:lnTo>
                    <a:pt x="1939" y="1524"/>
                  </a:lnTo>
                  <a:lnTo>
                    <a:pt x="1939" y="1524"/>
                  </a:lnTo>
                  <a:lnTo>
                    <a:pt x="1941" y="1524"/>
                  </a:lnTo>
                  <a:lnTo>
                    <a:pt x="1943" y="1524"/>
                  </a:lnTo>
                  <a:lnTo>
                    <a:pt x="1943" y="1522"/>
                  </a:lnTo>
                  <a:lnTo>
                    <a:pt x="1941" y="1522"/>
                  </a:lnTo>
                  <a:lnTo>
                    <a:pt x="1939" y="1520"/>
                  </a:lnTo>
                  <a:lnTo>
                    <a:pt x="1939" y="1520"/>
                  </a:lnTo>
                  <a:lnTo>
                    <a:pt x="1939" y="1520"/>
                  </a:lnTo>
                  <a:lnTo>
                    <a:pt x="1941" y="1520"/>
                  </a:lnTo>
                  <a:lnTo>
                    <a:pt x="1941" y="1520"/>
                  </a:lnTo>
                  <a:lnTo>
                    <a:pt x="1943" y="1522"/>
                  </a:lnTo>
                  <a:lnTo>
                    <a:pt x="1946" y="1522"/>
                  </a:lnTo>
                  <a:lnTo>
                    <a:pt x="1946" y="1524"/>
                  </a:lnTo>
                  <a:lnTo>
                    <a:pt x="1946" y="1524"/>
                  </a:lnTo>
                  <a:lnTo>
                    <a:pt x="1946" y="1527"/>
                  </a:lnTo>
                  <a:lnTo>
                    <a:pt x="1948" y="1524"/>
                  </a:lnTo>
                  <a:lnTo>
                    <a:pt x="1948" y="1524"/>
                  </a:lnTo>
                  <a:lnTo>
                    <a:pt x="1948" y="1527"/>
                  </a:lnTo>
                  <a:lnTo>
                    <a:pt x="1950" y="1527"/>
                  </a:lnTo>
                  <a:lnTo>
                    <a:pt x="1950" y="1524"/>
                  </a:lnTo>
                  <a:lnTo>
                    <a:pt x="1948" y="1524"/>
                  </a:lnTo>
                  <a:lnTo>
                    <a:pt x="1950" y="1524"/>
                  </a:lnTo>
                  <a:lnTo>
                    <a:pt x="1950" y="1524"/>
                  </a:lnTo>
                  <a:lnTo>
                    <a:pt x="1953" y="1524"/>
                  </a:lnTo>
                  <a:lnTo>
                    <a:pt x="1953" y="1527"/>
                  </a:lnTo>
                  <a:lnTo>
                    <a:pt x="1953" y="1527"/>
                  </a:lnTo>
                  <a:lnTo>
                    <a:pt x="1955" y="1527"/>
                  </a:lnTo>
                  <a:lnTo>
                    <a:pt x="1957" y="1527"/>
                  </a:lnTo>
                  <a:lnTo>
                    <a:pt x="1957" y="1527"/>
                  </a:lnTo>
                  <a:lnTo>
                    <a:pt x="1960" y="1529"/>
                  </a:lnTo>
                  <a:lnTo>
                    <a:pt x="1965" y="1532"/>
                  </a:lnTo>
                  <a:lnTo>
                    <a:pt x="1965" y="1532"/>
                  </a:lnTo>
                  <a:lnTo>
                    <a:pt x="1967" y="1532"/>
                  </a:lnTo>
                  <a:lnTo>
                    <a:pt x="1967" y="1534"/>
                  </a:lnTo>
                  <a:lnTo>
                    <a:pt x="1969" y="1534"/>
                  </a:lnTo>
                  <a:lnTo>
                    <a:pt x="1969" y="1534"/>
                  </a:lnTo>
                  <a:lnTo>
                    <a:pt x="1972" y="1534"/>
                  </a:lnTo>
                  <a:lnTo>
                    <a:pt x="1974" y="1536"/>
                  </a:lnTo>
                  <a:lnTo>
                    <a:pt x="1974" y="1536"/>
                  </a:lnTo>
                  <a:lnTo>
                    <a:pt x="1974" y="1534"/>
                  </a:lnTo>
                  <a:lnTo>
                    <a:pt x="1972" y="1529"/>
                  </a:lnTo>
                  <a:lnTo>
                    <a:pt x="1969" y="1527"/>
                  </a:lnTo>
                  <a:lnTo>
                    <a:pt x="1965" y="1524"/>
                  </a:lnTo>
                  <a:lnTo>
                    <a:pt x="1965" y="1522"/>
                  </a:lnTo>
                  <a:lnTo>
                    <a:pt x="1962" y="1522"/>
                  </a:lnTo>
                  <a:lnTo>
                    <a:pt x="1962" y="1520"/>
                  </a:lnTo>
                  <a:lnTo>
                    <a:pt x="1962" y="1520"/>
                  </a:lnTo>
                  <a:lnTo>
                    <a:pt x="1960" y="1515"/>
                  </a:lnTo>
                  <a:lnTo>
                    <a:pt x="1960" y="1515"/>
                  </a:lnTo>
                  <a:lnTo>
                    <a:pt x="1957" y="1513"/>
                  </a:lnTo>
                  <a:lnTo>
                    <a:pt x="1955" y="1513"/>
                  </a:lnTo>
                  <a:lnTo>
                    <a:pt x="1955" y="1510"/>
                  </a:lnTo>
                  <a:lnTo>
                    <a:pt x="1955" y="1510"/>
                  </a:lnTo>
                  <a:lnTo>
                    <a:pt x="1950" y="1508"/>
                  </a:lnTo>
                  <a:lnTo>
                    <a:pt x="1950" y="1508"/>
                  </a:lnTo>
                  <a:lnTo>
                    <a:pt x="1953" y="1508"/>
                  </a:lnTo>
                  <a:lnTo>
                    <a:pt x="1955" y="1508"/>
                  </a:lnTo>
                  <a:lnTo>
                    <a:pt x="1955" y="1510"/>
                  </a:lnTo>
                  <a:lnTo>
                    <a:pt x="1955" y="1510"/>
                  </a:lnTo>
                  <a:lnTo>
                    <a:pt x="1957" y="1510"/>
                  </a:lnTo>
                  <a:lnTo>
                    <a:pt x="1957" y="1510"/>
                  </a:lnTo>
                  <a:lnTo>
                    <a:pt x="1957" y="1510"/>
                  </a:lnTo>
                  <a:lnTo>
                    <a:pt x="1957" y="1513"/>
                  </a:lnTo>
                  <a:lnTo>
                    <a:pt x="1960" y="1513"/>
                  </a:lnTo>
                  <a:lnTo>
                    <a:pt x="1960" y="1515"/>
                  </a:lnTo>
                  <a:lnTo>
                    <a:pt x="1962" y="1515"/>
                  </a:lnTo>
                  <a:lnTo>
                    <a:pt x="1962" y="1515"/>
                  </a:lnTo>
                  <a:lnTo>
                    <a:pt x="1962" y="1513"/>
                  </a:lnTo>
                  <a:lnTo>
                    <a:pt x="1965" y="1513"/>
                  </a:lnTo>
                  <a:lnTo>
                    <a:pt x="1965" y="1515"/>
                  </a:lnTo>
                  <a:lnTo>
                    <a:pt x="1965" y="1515"/>
                  </a:lnTo>
                  <a:lnTo>
                    <a:pt x="1967" y="1515"/>
                  </a:lnTo>
                  <a:lnTo>
                    <a:pt x="1969" y="1517"/>
                  </a:lnTo>
                  <a:lnTo>
                    <a:pt x="1969" y="1520"/>
                  </a:lnTo>
                  <a:lnTo>
                    <a:pt x="1972" y="1520"/>
                  </a:lnTo>
                  <a:lnTo>
                    <a:pt x="1972" y="1520"/>
                  </a:lnTo>
                  <a:lnTo>
                    <a:pt x="1974" y="1520"/>
                  </a:lnTo>
                  <a:lnTo>
                    <a:pt x="1974" y="1522"/>
                  </a:lnTo>
                  <a:lnTo>
                    <a:pt x="1976" y="1522"/>
                  </a:lnTo>
                  <a:lnTo>
                    <a:pt x="1976" y="1524"/>
                  </a:lnTo>
                  <a:lnTo>
                    <a:pt x="1979" y="1524"/>
                  </a:lnTo>
                  <a:lnTo>
                    <a:pt x="1979" y="1524"/>
                  </a:lnTo>
                  <a:lnTo>
                    <a:pt x="1979" y="1527"/>
                  </a:lnTo>
                  <a:lnTo>
                    <a:pt x="1979" y="1527"/>
                  </a:lnTo>
                  <a:lnTo>
                    <a:pt x="1981" y="1527"/>
                  </a:lnTo>
                  <a:lnTo>
                    <a:pt x="1981" y="1527"/>
                  </a:lnTo>
                  <a:lnTo>
                    <a:pt x="1984" y="1527"/>
                  </a:lnTo>
                  <a:lnTo>
                    <a:pt x="1984" y="1527"/>
                  </a:lnTo>
                  <a:lnTo>
                    <a:pt x="1984" y="1527"/>
                  </a:lnTo>
                  <a:lnTo>
                    <a:pt x="1984" y="1527"/>
                  </a:lnTo>
                  <a:lnTo>
                    <a:pt x="1984" y="1527"/>
                  </a:lnTo>
                  <a:lnTo>
                    <a:pt x="1981" y="1524"/>
                  </a:lnTo>
                  <a:lnTo>
                    <a:pt x="1981" y="1524"/>
                  </a:lnTo>
                  <a:lnTo>
                    <a:pt x="1981" y="1522"/>
                  </a:lnTo>
                  <a:lnTo>
                    <a:pt x="1981" y="1522"/>
                  </a:lnTo>
                  <a:lnTo>
                    <a:pt x="1981" y="1522"/>
                  </a:lnTo>
                  <a:lnTo>
                    <a:pt x="1981" y="1522"/>
                  </a:lnTo>
                  <a:lnTo>
                    <a:pt x="1984" y="1522"/>
                  </a:lnTo>
                  <a:lnTo>
                    <a:pt x="1984" y="1524"/>
                  </a:lnTo>
                  <a:lnTo>
                    <a:pt x="1986" y="1527"/>
                  </a:lnTo>
                  <a:lnTo>
                    <a:pt x="1986" y="1527"/>
                  </a:lnTo>
                  <a:lnTo>
                    <a:pt x="1988" y="1529"/>
                  </a:lnTo>
                  <a:lnTo>
                    <a:pt x="1993" y="1532"/>
                  </a:lnTo>
                  <a:lnTo>
                    <a:pt x="1998" y="1534"/>
                  </a:lnTo>
                  <a:lnTo>
                    <a:pt x="1998" y="1534"/>
                  </a:lnTo>
                  <a:lnTo>
                    <a:pt x="1998" y="1532"/>
                  </a:lnTo>
                  <a:lnTo>
                    <a:pt x="1998" y="1532"/>
                  </a:lnTo>
                  <a:lnTo>
                    <a:pt x="1998" y="1532"/>
                  </a:lnTo>
                  <a:lnTo>
                    <a:pt x="1995" y="1532"/>
                  </a:lnTo>
                  <a:lnTo>
                    <a:pt x="1995" y="1529"/>
                  </a:lnTo>
                  <a:lnTo>
                    <a:pt x="1998" y="1532"/>
                  </a:lnTo>
                  <a:lnTo>
                    <a:pt x="1998" y="1532"/>
                  </a:lnTo>
                  <a:lnTo>
                    <a:pt x="2000" y="1532"/>
                  </a:lnTo>
                  <a:lnTo>
                    <a:pt x="2002" y="1532"/>
                  </a:lnTo>
                  <a:lnTo>
                    <a:pt x="2002" y="1529"/>
                  </a:lnTo>
                  <a:lnTo>
                    <a:pt x="2000" y="1527"/>
                  </a:lnTo>
                  <a:lnTo>
                    <a:pt x="2000" y="1527"/>
                  </a:lnTo>
                  <a:lnTo>
                    <a:pt x="2000" y="1527"/>
                  </a:lnTo>
                  <a:lnTo>
                    <a:pt x="2000" y="1524"/>
                  </a:lnTo>
                  <a:lnTo>
                    <a:pt x="1998" y="1522"/>
                  </a:lnTo>
                  <a:lnTo>
                    <a:pt x="1998" y="1522"/>
                  </a:lnTo>
                  <a:lnTo>
                    <a:pt x="1998" y="1520"/>
                  </a:lnTo>
                  <a:lnTo>
                    <a:pt x="1998" y="1520"/>
                  </a:lnTo>
                  <a:lnTo>
                    <a:pt x="2000" y="1520"/>
                  </a:lnTo>
                  <a:lnTo>
                    <a:pt x="2000" y="1522"/>
                  </a:lnTo>
                  <a:lnTo>
                    <a:pt x="2000" y="1524"/>
                  </a:lnTo>
                  <a:lnTo>
                    <a:pt x="2002" y="1527"/>
                  </a:lnTo>
                  <a:lnTo>
                    <a:pt x="2002" y="1527"/>
                  </a:lnTo>
                  <a:lnTo>
                    <a:pt x="2005" y="1527"/>
                  </a:lnTo>
                  <a:lnTo>
                    <a:pt x="2005" y="1529"/>
                  </a:lnTo>
                  <a:lnTo>
                    <a:pt x="2005" y="1529"/>
                  </a:lnTo>
                  <a:lnTo>
                    <a:pt x="2005" y="1532"/>
                  </a:lnTo>
                  <a:lnTo>
                    <a:pt x="2005" y="1532"/>
                  </a:lnTo>
                  <a:lnTo>
                    <a:pt x="2005" y="1534"/>
                  </a:lnTo>
                  <a:lnTo>
                    <a:pt x="2007" y="1534"/>
                  </a:lnTo>
                  <a:lnTo>
                    <a:pt x="2010" y="1536"/>
                  </a:lnTo>
                  <a:lnTo>
                    <a:pt x="2010" y="1536"/>
                  </a:lnTo>
                  <a:lnTo>
                    <a:pt x="2012" y="1536"/>
                  </a:lnTo>
                  <a:lnTo>
                    <a:pt x="2014" y="1539"/>
                  </a:lnTo>
                  <a:lnTo>
                    <a:pt x="2014" y="1539"/>
                  </a:lnTo>
                  <a:lnTo>
                    <a:pt x="2017" y="1539"/>
                  </a:lnTo>
                  <a:lnTo>
                    <a:pt x="2017" y="1536"/>
                  </a:lnTo>
                  <a:lnTo>
                    <a:pt x="2014" y="1534"/>
                  </a:lnTo>
                  <a:lnTo>
                    <a:pt x="2014" y="1532"/>
                  </a:lnTo>
                  <a:lnTo>
                    <a:pt x="2012" y="1532"/>
                  </a:lnTo>
                  <a:lnTo>
                    <a:pt x="2012" y="1532"/>
                  </a:lnTo>
                  <a:lnTo>
                    <a:pt x="2012" y="1529"/>
                  </a:lnTo>
                  <a:lnTo>
                    <a:pt x="2010" y="1529"/>
                  </a:lnTo>
                  <a:lnTo>
                    <a:pt x="2012" y="1527"/>
                  </a:lnTo>
                  <a:lnTo>
                    <a:pt x="2012" y="1529"/>
                  </a:lnTo>
                  <a:lnTo>
                    <a:pt x="2014" y="1532"/>
                  </a:lnTo>
                  <a:lnTo>
                    <a:pt x="2017" y="1534"/>
                  </a:lnTo>
                  <a:lnTo>
                    <a:pt x="2017" y="1534"/>
                  </a:lnTo>
                  <a:lnTo>
                    <a:pt x="2017" y="1536"/>
                  </a:lnTo>
                  <a:lnTo>
                    <a:pt x="2017" y="1536"/>
                  </a:lnTo>
                  <a:lnTo>
                    <a:pt x="2017" y="1536"/>
                  </a:lnTo>
                  <a:lnTo>
                    <a:pt x="2019" y="1539"/>
                  </a:lnTo>
                  <a:lnTo>
                    <a:pt x="2019" y="1539"/>
                  </a:lnTo>
                  <a:lnTo>
                    <a:pt x="2019" y="1539"/>
                  </a:lnTo>
                  <a:lnTo>
                    <a:pt x="2019" y="1539"/>
                  </a:lnTo>
                  <a:lnTo>
                    <a:pt x="2021" y="1541"/>
                  </a:lnTo>
                  <a:lnTo>
                    <a:pt x="2021" y="1541"/>
                  </a:lnTo>
                  <a:lnTo>
                    <a:pt x="2021" y="1541"/>
                  </a:lnTo>
                  <a:lnTo>
                    <a:pt x="2026" y="1543"/>
                  </a:lnTo>
                  <a:lnTo>
                    <a:pt x="2026" y="1546"/>
                  </a:lnTo>
                  <a:lnTo>
                    <a:pt x="2028" y="1543"/>
                  </a:lnTo>
                  <a:lnTo>
                    <a:pt x="2028" y="1543"/>
                  </a:lnTo>
                  <a:lnTo>
                    <a:pt x="2028" y="1543"/>
                  </a:lnTo>
                  <a:lnTo>
                    <a:pt x="2026" y="1543"/>
                  </a:lnTo>
                  <a:lnTo>
                    <a:pt x="2031" y="1543"/>
                  </a:lnTo>
                  <a:lnTo>
                    <a:pt x="2033" y="1546"/>
                  </a:lnTo>
                  <a:lnTo>
                    <a:pt x="2033" y="1546"/>
                  </a:lnTo>
                  <a:lnTo>
                    <a:pt x="2033" y="1543"/>
                  </a:lnTo>
                  <a:lnTo>
                    <a:pt x="2031" y="1543"/>
                  </a:lnTo>
                  <a:lnTo>
                    <a:pt x="2031" y="1543"/>
                  </a:lnTo>
                  <a:lnTo>
                    <a:pt x="2028" y="1541"/>
                  </a:lnTo>
                  <a:lnTo>
                    <a:pt x="2026" y="1541"/>
                  </a:lnTo>
                  <a:lnTo>
                    <a:pt x="2026" y="1541"/>
                  </a:lnTo>
                  <a:lnTo>
                    <a:pt x="2024" y="1541"/>
                  </a:lnTo>
                  <a:lnTo>
                    <a:pt x="2024" y="1539"/>
                  </a:lnTo>
                  <a:lnTo>
                    <a:pt x="2024" y="1539"/>
                  </a:lnTo>
                  <a:lnTo>
                    <a:pt x="2026" y="1541"/>
                  </a:lnTo>
                  <a:lnTo>
                    <a:pt x="2028" y="1541"/>
                  </a:lnTo>
                  <a:lnTo>
                    <a:pt x="2028" y="1539"/>
                  </a:lnTo>
                  <a:lnTo>
                    <a:pt x="2028" y="1539"/>
                  </a:lnTo>
                  <a:lnTo>
                    <a:pt x="2028" y="1539"/>
                  </a:lnTo>
                  <a:lnTo>
                    <a:pt x="2028" y="1536"/>
                  </a:lnTo>
                  <a:lnTo>
                    <a:pt x="2028" y="1539"/>
                  </a:lnTo>
                  <a:lnTo>
                    <a:pt x="2026" y="1536"/>
                  </a:lnTo>
                  <a:lnTo>
                    <a:pt x="2026" y="1536"/>
                  </a:lnTo>
                  <a:lnTo>
                    <a:pt x="2026" y="1534"/>
                  </a:lnTo>
                  <a:lnTo>
                    <a:pt x="2026" y="1534"/>
                  </a:lnTo>
                  <a:lnTo>
                    <a:pt x="2026" y="1534"/>
                  </a:lnTo>
                  <a:lnTo>
                    <a:pt x="2024" y="1534"/>
                  </a:lnTo>
                  <a:lnTo>
                    <a:pt x="2024" y="1534"/>
                  </a:lnTo>
                  <a:lnTo>
                    <a:pt x="2021" y="1532"/>
                  </a:lnTo>
                  <a:lnTo>
                    <a:pt x="2021" y="1529"/>
                  </a:lnTo>
                  <a:lnTo>
                    <a:pt x="2021" y="1529"/>
                  </a:lnTo>
                  <a:lnTo>
                    <a:pt x="2019" y="1527"/>
                  </a:lnTo>
                  <a:lnTo>
                    <a:pt x="2019" y="1527"/>
                  </a:lnTo>
                  <a:lnTo>
                    <a:pt x="2019" y="1527"/>
                  </a:lnTo>
                  <a:lnTo>
                    <a:pt x="2014" y="1527"/>
                  </a:lnTo>
                  <a:lnTo>
                    <a:pt x="2014" y="1527"/>
                  </a:lnTo>
                  <a:lnTo>
                    <a:pt x="2012" y="1524"/>
                  </a:lnTo>
                  <a:lnTo>
                    <a:pt x="2012" y="1522"/>
                  </a:lnTo>
                  <a:lnTo>
                    <a:pt x="2012" y="1520"/>
                  </a:lnTo>
                  <a:lnTo>
                    <a:pt x="2012" y="1520"/>
                  </a:lnTo>
                  <a:lnTo>
                    <a:pt x="2012" y="1517"/>
                  </a:lnTo>
                  <a:lnTo>
                    <a:pt x="2012" y="1517"/>
                  </a:lnTo>
                  <a:lnTo>
                    <a:pt x="2012" y="1517"/>
                  </a:lnTo>
                  <a:lnTo>
                    <a:pt x="2012" y="1517"/>
                  </a:lnTo>
                  <a:lnTo>
                    <a:pt x="2012" y="1517"/>
                  </a:lnTo>
                  <a:lnTo>
                    <a:pt x="2014" y="1517"/>
                  </a:lnTo>
                  <a:lnTo>
                    <a:pt x="2014" y="1517"/>
                  </a:lnTo>
                  <a:lnTo>
                    <a:pt x="2014" y="1517"/>
                  </a:lnTo>
                  <a:lnTo>
                    <a:pt x="2014" y="1517"/>
                  </a:lnTo>
                  <a:lnTo>
                    <a:pt x="2014" y="1520"/>
                  </a:lnTo>
                  <a:lnTo>
                    <a:pt x="2014" y="1522"/>
                  </a:lnTo>
                  <a:lnTo>
                    <a:pt x="2014" y="1522"/>
                  </a:lnTo>
                  <a:lnTo>
                    <a:pt x="2014" y="1524"/>
                  </a:lnTo>
                  <a:lnTo>
                    <a:pt x="2017" y="1524"/>
                  </a:lnTo>
                  <a:lnTo>
                    <a:pt x="2017" y="1524"/>
                  </a:lnTo>
                  <a:lnTo>
                    <a:pt x="2019" y="1527"/>
                  </a:lnTo>
                  <a:lnTo>
                    <a:pt x="2019" y="1527"/>
                  </a:lnTo>
                  <a:lnTo>
                    <a:pt x="2021" y="1527"/>
                  </a:lnTo>
                  <a:lnTo>
                    <a:pt x="2024" y="1527"/>
                  </a:lnTo>
                  <a:lnTo>
                    <a:pt x="2024" y="1529"/>
                  </a:lnTo>
                  <a:lnTo>
                    <a:pt x="2024" y="1529"/>
                  </a:lnTo>
                  <a:lnTo>
                    <a:pt x="2024" y="1532"/>
                  </a:lnTo>
                  <a:lnTo>
                    <a:pt x="2026" y="1534"/>
                  </a:lnTo>
                  <a:lnTo>
                    <a:pt x="2028" y="1534"/>
                  </a:lnTo>
                  <a:lnTo>
                    <a:pt x="2031" y="1536"/>
                  </a:lnTo>
                  <a:lnTo>
                    <a:pt x="2031" y="1536"/>
                  </a:lnTo>
                  <a:lnTo>
                    <a:pt x="2031" y="1536"/>
                  </a:lnTo>
                  <a:lnTo>
                    <a:pt x="2031" y="1539"/>
                  </a:lnTo>
                  <a:lnTo>
                    <a:pt x="2031" y="1539"/>
                  </a:lnTo>
                  <a:lnTo>
                    <a:pt x="2033" y="1539"/>
                  </a:lnTo>
                  <a:lnTo>
                    <a:pt x="2033" y="1539"/>
                  </a:lnTo>
                  <a:lnTo>
                    <a:pt x="2036" y="1541"/>
                  </a:lnTo>
                  <a:lnTo>
                    <a:pt x="2038" y="1541"/>
                  </a:lnTo>
                  <a:lnTo>
                    <a:pt x="2038" y="1541"/>
                  </a:lnTo>
                  <a:lnTo>
                    <a:pt x="2040" y="1541"/>
                  </a:lnTo>
                  <a:lnTo>
                    <a:pt x="2043" y="1541"/>
                  </a:lnTo>
                  <a:lnTo>
                    <a:pt x="2043" y="1541"/>
                  </a:lnTo>
                  <a:lnTo>
                    <a:pt x="2043" y="1541"/>
                  </a:lnTo>
                  <a:lnTo>
                    <a:pt x="2043" y="1541"/>
                  </a:lnTo>
                  <a:lnTo>
                    <a:pt x="2043" y="1541"/>
                  </a:lnTo>
                  <a:lnTo>
                    <a:pt x="2045" y="1541"/>
                  </a:lnTo>
                  <a:lnTo>
                    <a:pt x="2045" y="1541"/>
                  </a:lnTo>
                  <a:lnTo>
                    <a:pt x="2045" y="1541"/>
                  </a:lnTo>
                  <a:lnTo>
                    <a:pt x="2045" y="1541"/>
                  </a:lnTo>
                  <a:lnTo>
                    <a:pt x="2045" y="1541"/>
                  </a:lnTo>
                  <a:lnTo>
                    <a:pt x="2047" y="1541"/>
                  </a:lnTo>
                  <a:lnTo>
                    <a:pt x="2047" y="1543"/>
                  </a:lnTo>
                  <a:lnTo>
                    <a:pt x="2050" y="1543"/>
                  </a:lnTo>
                  <a:lnTo>
                    <a:pt x="2050" y="1541"/>
                  </a:lnTo>
                  <a:lnTo>
                    <a:pt x="2052" y="1541"/>
                  </a:lnTo>
                  <a:lnTo>
                    <a:pt x="2050" y="1539"/>
                  </a:lnTo>
                  <a:lnTo>
                    <a:pt x="2050" y="1539"/>
                  </a:lnTo>
                  <a:lnTo>
                    <a:pt x="2050" y="1539"/>
                  </a:lnTo>
                  <a:lnTo>
                    <a:pt x="2050" y="1539"/>
                  </a:lnTo>
                  <a:lnTo>
                    <a:pt x="2050" y="1536"/>
                  </a:lnTo>
                  <a:lnTo>
                    <a:pt x="2047" y="1536"/>
                  </a:lnTo>
                  <a:lnTo>
                    <a:pt x="2045" y="1536"/>
                  </a:lnTo>
                  <a:lnTo>
                    <a:pt x="2045" y="1536"/>
                  </a:lnTo>
                  <a:lnTo>
                    <a:pt x="2043" y="1536"/>
                  </a:lnTo>
                  <a:lnTo>
                    <a:pt x="2043" y="1534"/>
                  </a:lnTo>
                  <a:lnTo>
                    <a:pt x="2043" y="1534"/>
                  </a:lnTo>
                  <a:lnTo>
                    <a:pt x="2040" y="1532"/>
                  </a:lnTo>
                  <a:lnTo>
                    <a:pt x="2040" y="1532"/>
                  </a:lnTo>
                  <a:lnTo>
                    <a:pt x="2038" y="1532"/>
                  </a:lnTo>
                  <a:lnTo>
                    <a:pt x="2036" y="1529"/>
                  </a:lnTo>
                  <a:lnTo>
                    <a:pt x="2036" y="1529"/>
                  </a:lnTo>
                  <a:lnTo>
                    <a:pt x="2038" y="1529"/>
                  </a:lnTo>
                  <a:lnTo>
                    <a:pt x="2040" y="1529"/>
                  </a:lnTo>
                  <a:lnTo>
                    <a:pt x="2043" y="1529"/>
                  </a:lnTo>
                  <a:lnTo>
                    <a:pt x="2043" y="1529"/>
                  </a:lnTo>
                  <a:lnTo>
                    <a:pt x="2043" y="1532"/>
                  </a:lnTo>
                  <a:lnTo>
                    <a:pt x="2045" y="1534"/>
                  </a:lnTo>
                  <a:lnTo>
                    <a:pt x="2045" y="1534"/>
                  </a:lnTo>
                  <a:lnTo>
                    <a:pt x="2047" y="1534"/>
                  </a:lnTo>
                  <a:lnTo>
                    <a:pt x="2047" y="1534"/>
                  </a:lnTo>
                  <a:lnTo>
                    <a:pt x="2047" y="1532"/>
                  </a:lnTo>
                  <a:lnTo>
                    <a:pt x="2047" y="1532"/>
                  </a:lnTo>
                  <a:lnTo>
                    <a:pt x="2047" y="1532"/>
                  </a:lnTo>
                  <a:lnTo>
                    <a:pt x="2050" y="1532"/>
                  </a:lnTo>
                  <a:lnTo>
                    <a:pt x="2050" y="1534"/>
                  </a:lnTo>
                  <a:lnTo>
                    <a:pt x="2050" y="1534"/>
                  </a:lnTo>
                  <a:lnTo>
                    <a:pt x="2050" y="1534"/>
                  </a:lnTo>
                  <a:lnTo>
                    <a:pt x="2050" y="1534"/>
                  </a:lnTo>
                  <a:lnTo>
                    <a:pt x="2050" y="1536"/>
                  </a:lnTo>
                  <a:lnTo>
                    <a:pt x="2050" y="1536"/>
                  </a:lnTo>
                  <a:lnTo>
                    <a:pt x="2052" y="1536"/>
                  </a:lnTo>
                  <a:lnTo>
                    <a:pt x="2055" y="1536"/>
                  </a:lnTo>
                  <a:lnTo>
                    <a:pt x="2055" y="1536"/>
                  </a:lnTo>
                  <a:lnTo>
                    <a:pt x="2055" y="1536"/>
                  </a:lnTo>
                  <a:lnTo>
                    <a:pt x="2055" y="1534"/>
                  </a:lnTo>
                  <a:lnTo>
                    <a:pt x="2055" y="1534"/>
                  </a:lnTo>
                  <a:lnTo>
                    <a:pt x="2055" y="1534"/>
                  </a:lnTo>
                  <a:lnTo>
                    <a:pt x="2055" y="1532"/>
                  </a:lnTo>
                  <a:lnTo>
                    <a:pt x="2057" y="1529"/>
                  </a:lnTo>
                  <a:lnTo>
                    <a:pt x="2057" y="1529"/>
                  </a:lnTo>
                  <a:lnTo>
                    <a:pt x="2057" y="1529"/>
                  </a:lnTo>
                  <a:lnTo>
                    <a:pt x="2057" y="1529"/>
                  </a:lnTo>
                  <a:lnTo>
                    <a:pt x="2057" y="1532"/>
                  </a:lnTo>
                  <a:lnTo>
                    <a:pt x="2057" y="1532"/>
                  </a:lnTo>
                  <a:lnTo>
                    <a:pt x="2057" y="1532"/>
                  </a:lnTo>
                  <a:lnTo>
                    <a:pt x="2057" y="1536"/>
                  </a:lnTo>
                  <a:lnTo>
                    <a:pt x="2057" y="1539"/>
                  </a:lnTo>
                  <a:lnTo>
                    <a:pt x="2057" y="1539"/>
                  </a:lnTo>
                  <a:lnTo>
                    <a:pt x="2057" y="1541"/>
                  </a:lnTo>
                  <a:lnTo>
                    <a:pt x="2059" y="1539"/>
                  </a:lnTo>
                  <a:lnTo>
                    <a:pt x="2059" y="1539"/>
                  </a:lnTo>
                  <a:lnTo>
                    <a:pt x="2059" y="1539"/>
                  </a:lnTo>
                  <a:lnTo>
                    <a:pt x="2062" y="1539"/>
                  </a:lnTo>
                  <a:lnTo>
                    <a:pt x="2064" y="1541"/>
                  </a:lnTo>
                  <a:lnTo>
                    <a:pt x="2066" y="1541"/>
                  </a:lnTo>
                  <a:lnTo>
                    <a:pt x="2066" y="1541"/>
                  </a:lnTo>
                  <a:lnTo>
                    <a:pt x="2064" y="1539"/>
                  </a:lnTo>
                  <a:lnTo>
                    <a:pt x="2064" y="1539"/>
                  </a:lnTo>
                  <a:lnTo>
                    <a:pt x="2062" y="1536"/>
                  </a:lnTo>
                  <a:lnTo>
                    <a:pt x="2062" y="1536"/>
                  </a:lnTo>
                  <a:lnTo>
                    <a:pt x="2062" y="1534"/>
                  </a:lnTo>
                  <a:lnTo>
                    <a:pt x="2064" y="1532"/>
                  </a:lnTo>
                  <a:lnTo>
                    <a:pt x="2062" y="1532"/>
                  </a:lnTo>
                  <a:lnTo>
                    <a:pt x="2062" y="1529"/>
                  </a:lnTo>
                  <a:lnTo>
                    <a:pt x="2059" y="1527"/>
                  </a:lnTo>
                  <a:lnTo>
                    <a:pt x="2059" y="1527"/>
                  </a:lnTo>
                  <a:lnTo>
                    <a:pt x="2059" y="1524"/>
                  </a:lnTo>
                  <a:lnTo>
                    <a:pt x="2062" y="1524"/>
                  </a:lnTo>
                  <a:lnTo>
                    <a:pt x="2062" y="1527"/>
                  </a:lnTo>
                  <a:lnTo>
                    <a:pt x="2062" y="1527"/>
                  </a:lnTo>
                  <a:lnTo>
                    <a:pt x="2062" y="1527"/>
                  </a:lnTo>
                  <a:lnTo>
                    <a:pt x="2062" y="1529"/>
                  </a:lnTo>
                  <a:lnTo>
                    <a:pt x="2064" y="1529"/>
                  </a:lnTo>
                  <a:lnTo>
                    <a:pt x="2064" y="1529"/>
                  </a:lnTo>
                  <a:lnTo>
                    <a:pt x="2064" y="1529"/>
                  </a:lnTo>
                  <a:lnTo>
                    <a:pt x="2064" y="1529"/>
                  </a:lnTo>
                  <a:lnTo>
                    <a:pt x="2064" y="1529"/>
                  </a:lnTo>
                  <a:lnTo>
                    <a:pt x="2064" y="1529"/>
                  </a:lnTo>
                  <a:lnTo>
                    <a:pt x="2064" y="1534"/>
                  </a:lnTo>
                  <a:lnTo>
                    <a:pt x="2064" y="1534"/>
                  </a:lnTo>
                  <a:lnTo>
                    <a:pt x="2064" y="1536"/>
                  </a:lnTo>
                  <a:lnTo>
                    <a:pt x="2066" y="1536"/>
                  </a:lnTo>
                  <a:lnTo>
                    <a:pt x="2069" y="1539"/>
                  </a:lnTo>
                  <a:lnTo>
                    <a:pt x="2069" y="1536"/>
                  </a:lnTo>
                  <a:lnTo>
                    <a:pt x="2069" y="1536"/>
                  </a:lnTo>
                  <a:lnTo>
                    <a:pt x="2069" y="1536"/>
                  </a:lnTo>
                  <a:lnTo>
                    <a:pt x="2069" y="1536"/>
                  </a:lnTo>
                  <a:lnTo>
                    <a:pt x="2069" y="1536"/>
                  </a:lnTo>
                  <a:lnTo>
                    <a:pt x="2071" y="1539"/>
                  </a:lnTo>
                  <a:lnTo>
                    <a:pt x="2073" y="1541"/>
                  </a:lnTo>
                  <a:lnTo>
                    <a:pt x="2076" y="1541"/>
                  </a:lnTo>
                  <a:lnTo>
                    <a:pt x="2076" y="1541"/>
                  </a:lnTo>
                  <a:lnTo>
                    <a:pt x="2078" y="1541"/>
                  </a:lnTo>
                  <a:lnTo>
                    <a:pt x="2078" y="1541"/>
                  </a:lnTo>
                  <a:lnTo>
                    <a:pt x="2078" y="1539"/>
                  </a:lnTo>
                  <a:lnTo>
                    <a:pt x="2078" y="1541"/>
                  </a:lnTo>
                  <a:lnTo>
                    <a:pt x="2081" y="1539"/>
                  </a:lnTo>
                  <a:lnTo>
                    <a:pt x="2081" y="1539"/>
                  </a:lnTo>
                  <a:lnTo>
                    <a:pt x="2078" y="1536"/>
                  </a:lnTo>
                  <a:lnTo>
                    <a:pt x="2078" y="1536"/>
                  </a:lnTo>
                  <a:lnTo>
                    <a:pt x="2081" y="1536"/>
                  </a:lnTo>
                  <a:lnTo>
                    <a:pt x="2081" y="1539"/>
                  </a:lnTo>
                  <a:lnTo>
                    <a:pt x="2081" y="1539"/>
                  </a:lnTo>
                  <a:lnTo>
                    <a:pt x="2081" y="1539"/>
                  </a:lnTo>
                  <a:lnTo>
                    <a:pt x="2081" y="1539"/>
                  </a:lnTo>
                  <a:lnTo>
                    <a:pt x="2081" y="1539"/>
                  </a:lnTo>
                  <a:lnTo>
                    <a:pt x="2083" y="1539"/>
                  </a:lnTo>
                  <a:lnTo>
                    <a:pt x="2083" y="1536"/>
                  </a:lnTo>
                  <a:lnTo>
                    <a:pt x="2081" y="1532"/>
                  </a:lnTo>
                  <a:lnTo>
                    <a:pt x="2081" y="1529"/>
                  </a:lnTo>
                  <a:lnTo>
                    <a:pt x="2081" y="1529"/>
                  </a:lnTo>
                  <a:lnTo>
                    <a:pt x="2081" y="1529"/>
                  </a:lnTo>
                  <a:lnTo>
                    <a:pt x="2081" y="1532"/>
                  </a:lnTo>
                  <a:lnTo>
                    <a:pt x="2083" y="1534"/>
                  </a:lnTo>
                  <a:lnTo>
                    <a:pt x="2083" y="1534"/>
                  </a:lnTo>
                  <a:lnTo>
                    <a:pt x="2083" y="1534"/>
                  </a:lnTo>
                  <a:lnTo>
                    <a:pt x="2085" y="1534"/>
                  </a:lnTo>
                  <a:lnTo>
                    <a:pt x="2085" y="1534"/>
                  </a:lnTo>
                  <a:lnTo>
                    <a:pt x="2088" y="1534"/>
                  </a:lnTo>
                  <a:lnTo>
                    <a:pt x="2088" y="1536"/>
                  </a:lnTo>
                  <a:lnTo>
                    <a:pt x="2085" y="1536"/>
                  </a:lnTo>
                  <a:lnTo>
                    <a:pt x="2085" y="1536"/>
                  </a:lnTo>
                  <a:lnTo>
                    <a:pt x="2083" y="1536"/>
                  </a:lnTo>
                  <a:lnTo>
                    <a:pt x="2085" y="1539"/>
                  </a:lnTo>
                  <a:lnTo>
                    <a:pt x="2085" y="1539"/>
                  </a:lnTo>
                  <a:lnTo>
                    <a:pt x="2085" y="1541"/>
                  </a:lnTo>
                  <a:lnTo>
                    <a:pt x="2088" y="1541"/>
                  </a:lnTo>
                  <a:lnTo>
                    <a:pt x="2088" y="1539"/>
                  </a:lnTo>
                  <a:lnTo>
                    <a:pt x="2090" y="1539"/>
                  </a:lnTo>
                  <a:lnTo>
                    <a:pt x="2090" y="1541"/>
                  </a:lnTo>
                  <a:lnTo>
                    <a:pt x="2090" y="1543"/>
                  </a:lnTo>
                  <a:lnTo>
                    <a:pt x="2090" y="1546"/>
                  </a:lnTo>
                  <a:lnTo>
                    <a:pt x="2090" y="1548"/>
                  </a:lnTo>
                  <a:lnTo>
                    <a:pt x="2090" y="1548"/>
                  </a:lnTo>
                  <a:lnTo>
                    <a:pt x="2090" y="1548"/>
                  </a:lnTo>
                  <a:lnTo>
                    <a:pt x="2092" y="1548"/>
                  </a:lnTo>
                  <a:lnTo>
                    <a:pt x="2092" y="1548"/>
                  </a:lnTo>
                  <a:lnTo>
                    <a:pt x="2090" y="1548"/>
                  </a:lnTo>
                  <a:lnTo>
                    <a:pt x="2090" y="1546"/>
                  </a:lnTo>
                  <a:lnTo>
                    <a:pt x="2092" y="1546"/>
                  </a:lnTo>
                  <a:lnTo>
                    <a:pt x="2092" y="1546"/>
                  </a:lnTo>
                  <a:lnTo>
                    <a:pt x="2092" y="1548"/>
                  </a:lnTo>
                  <a:lnTo>
                    <a:pt x="2097" y="1553"/>
                  </a:lnTo>
                  <a:lnTo>
                    <a:pt x="2099" y="1553"/>
                  </a:lnTo>
                  <a:lnTo>
                    <a:pt x="2102" y="1553"/>
                  </a:lnTo>
                  <a:lnTo>
                    <a:pt x="2104" y="1553"/>
                  </a:lnTo>
                  <a:lnTo>
                    <a:pt x="2104" y="1553"/>
                  </a:lnTo>
                  <a:lnTo>
                    <a:pt x="2104" y="1550"/>
                  </a:lnTo>
                  <a:lnTo>
                    <a:pt x="2107" y="1548"/>
                  </a:lnTo>
                  <a:lnTo>
                    <a:pt x="2107" y="1546"/>
                  </a:lnTo>
                  <a:lnTo>
                    <a:pt x="2104" y="1546"/>
                  </a:lnTo>
                  <a:lnTo>
                    <a:pt x="2107" y="1543"/>
                  </a:lnTo>
                  <a:lnTo>
                    <a:pt x="2107" y="1546"/>
                  </a:lnTo>
                  <a:lnTo>
                    <a:pt x="2107" y="1546"/>
                  </a:lnTo>
                  <a:lnTo>
                    <a:pt x="2107" y="1543"/>
                  </a:lnTo>
                  <a:lnTo>
                    <a:pt x="2107" y="1543"/>
                  </a:lnTo>
                  <a:lnTo>
                    <a:pt x="2107" y="1543"/>
                  </a:lnTo>
                  <a:lnTo>
                    <a:pt x="2104" y="1541"/>
                  </a:lnTo>
                  <a:lnTo>
                    <a:pt x="2104" y="1541"/>
                  </a:lnTo>
                  <a:lnTo>
                    <a:pt x="2104" y="1541"/>
                  </a:lnTo>
                  <a:lnTo>
                    <a:pt x="2102" y="1539"/>
                  </a:lnTo>
                  <a:lnTo>
                    <a:pt x="2102" y="1539"/>
                  </a:lnTo>
                  <a:lnTo>
                    <a:pt x="2102" y="1539"/>
                  </a:lnTo>
                  <a:lnTo>
                    <a:pt x="2102" y="1539"/>
                  </a:lnTo>
                  <a:lnTo>
                    <a:pt x="2102" y="1539"/>
                  </a:lnTo>
                  <a:lnTo>
                    <a:pt x="2099" y="1539"/>
                  </a:lnTo>
                  <a:lnTo>
                    <a:pt x="2099" y="1536"/>
                  </a:lnTo>
                  <a:lnTo>
                    <a:pt x="2099" y="1536"/>
                  </a:lnTo>
                  <a:lnTo>
                    <a:pt x="2097" y="1534"/>
                  </a:lnTo>
                  <a:lnTo>
                    <a:pt x="2095" y="1534"/>
                  </a:lnTo>
                  <a:lnTo>
                    <a:pt x="2095" y="1534"/>
                  </a:lnTo>
                  <a:lnTo>
                    <a:pt x="2092" y="1532"/>
                  </a:lnTo>
                  <a:lnTo>
                    <a:pt x="2088" y="1529"/>
                  </a:lnTo>
                  <a:lnTo>
                    <a:pt x="2088" y="1529"/>
                  </a:lnTo>
                  <a:lnTo>
                    <a:pt x="2085" y="1529"/>
                  </a:lnTo>
                  <a:lnTo>
                    <a:pt x="2085" y="1527"/>
                  </a:lnTo>
                  <a:lnTo>
                    <a:pt x="2085" y="1527"/>
                  </a:lnTo>
                  <a:lnTo>
                    <a:pt x="2085" y="1527"/>
                  </a:lnTo>
                  <a:lnTo>
                    <a:pt x="2083" y="1524"/>
                  </a:lnTo>
                  <a:lnTo>
                    <a:pt x="2081" y="1524"/>
                  </a:lnTo>
                  <a:lnTo>
                    <a:pt x="2078" y="1522"/>
                  </a:lnTo>
                  <a:lnTo>
                    <a:pt x="2078" y="1522"/>
                  </a:lnTo>
                  <a:lnTo>
                    <a:pt x="2081" y="1522"/>
                  </a:lnTo>
                  <a:lnTo>
                    <a:pt x="2081" y="1522"/>
                  </a:lnTo>
                  <a:lnTo>
                    <a:pt x="2081" y="1524"/>
                  </a:lnTo>
                  <a:lnTo>
                    <a:pt x="2085" y="1524"/>
                  </a:lnTo>
                  <a:lnTo>
                    <a:pt x="2088" y="1524"/>
                  </a:lnTo>
                  <a:lnTo>
                    <a:pt x="2088" y="1524"/>
                  </a:lnTo>
                  <a:lnTo>
                    <a:pt x="2085" y="1522"/>
                  </a:lnTo>
                  <a:lnTo>
                    <a:pt x="2085" y="1522"/>
                  </a:lnTo>
                  <a:lnTo>
                    <a:pt x="2085" y="1520"/>
                  </a:lnTo>
                  <a:lnTo>
                    <a:pt x="2083" y="1520"/>
                  </a:lnTo>
                  <a:lnTo>
                    <a:pt x="2085" y="1520"/>
                  </a:lnTo>
                  <a:lnTo>
                    <a:pt x="2085" y="1520"/>
                  </a:lnTo>
                  <a:lnTo>
                    <a:pt x="2085" y="1520"/>
                  </a:lnTo>
                  <a:lnTo>
                    <a:pt x="2088" y="1522"/>
                  </a:lnTo>
                  <a:lnTo>
                    <a:pt x="2088" y="1522"/>
                  </a:lnTo>
                  <a:lnTo>
                    <a:pt x="2090" y="1522"/>
                  </a:lnTo>
                  <a:lnTo>
                    <a:pt x="2092" y="1524"/>
                  </a:lnTo>
                  <a:lnTo>
                    <a:pt x="2095" y="1524"/>
                  </a:lnTo>
                  <a:lnTo>
                    <a:pt x="2097" y="1524"/>
                  </a:lnTo>
                  <a:lnTo>
                    <a:pt x="2099" y="1524"/>
                  </a:lnTo>
                  <a:lnTo>
                    <a:pt x="2102" y="1522"/>
                  </a:lnTo>
                  <a:lnTo>
                    <a:pt x="2104" y="1522"/>
                  </a:lnTo>
                  <a:lnTo>
                    <a:pt x="2104" y="1522"/>
                  </a:lnTo>
                  <a:lnTo>
                    <a:pt x="2104" y="1520"/>
                  </a:lnTo>
                  <a:lnTo>
                    <a:pt x="2104" y="1520"/>
                  </a:lnTo>
                  <a:lnTo>
                    <a:pt x="2104" y="1517"/>
                  </a:lnTo>
                  <a:lnTo>
                    <a:pt x="2107" y="1517"/>
                  </a:lnTo>
                  <a:lnTo>
                    <a:pt x="2107" y="1517"/>
                  </a:lnTo>
                  <a:lnTo>
                    <a:pt x="2107" y="1517"/>
                  </a:lnTo>
                  <a:lnTo>
                    <a:pt x="2102" y="1515"/>
                  </a:lnTo>
                  <a:lnTo>
                    <a:pt x="2102" y="1515"/>
                  </a:lnTo>
                  <a:lnTo>
                    <a:pt x="2102" y="1515"/>
                  </a:lnTo>
                  <a:lnTo>
                    <a:pt x="2102" y="1515"/>
                  </a:lnTo>
                  <a:lnTo>
                    <a:pt x="2102" y="1515"/>
                  </a:lnTo>
                  <a:lnTo>
                    <a:pt x="2102" y="1517"/>
                  </a:lnTo>
                  <a:lnTo>
                    <a:pt x="2102" y="1517"/>
                  </a:lnTo>
                  <a:lnTo>
                    <a:pt x="2099" y="1515"/>
                  </a:lnTo>
                  <a:lnTo>
                    <a:pt x="2099" y="1515"/>
                  </a:lnTo>
                  <a:lnTo>
                    <a:pt x="2097" y="1515"/>
                  </a:lnTo>
                  <a:lnTo>
                    <a:pt x="2095" y="1515"/>
                  </a:lnTo>
                  <a:lnTo>
                    <a:pt x="2095" y="1515"/>
                  </a:lnTo>
                  <a:lnTo>
                    <a:pt x="2097" y="1515"/>
                  </a:lnTo>
                  <a:lnTo>
                    <a:pt x="2097" y="1513"/>
                  </a:lnTo>
                  <a:lnTo>
                    <a:pt x="2097" y="1513"/>
                  </a:lnTo>
                  <a:lnTo>
                    <a:pt x="2097" y="1513"/>
                  </a:lnTo>
                  <a:lnTo>
                    <a:pt x="2095" y="1513"/>
                  </a:lnTo>
                  <a:lnTo>
                    <a:pt x="2095" y="1510"/>
                  </a:lnTo>
                  <a:lnTo>
                    <a:pt x="2095" y="1510"/>
                  </a:lnTo>
                  <a:lnTo>
                    <a:pt x="2095" y="1510"/>
                  </a:lnTo>
                  <a:lnTo>
                    <a:pt x="2095" y="1510"/>
                  </a:lnTo>
                  <a:lnTo>
                    <a:pt x="2092" y="1510"/>
                  </a:lnTo>
                  <a:lnTo>
                    <a:pt x="2092" y="1508"/>
                  </a:lnTo>
                  <a:lnTo>
                    <a:pt x="2092" y="1508"/>
                  </a:lnTo>
                  <a:lnTo>
                    <a:pt x="2095" y="1508"/>
                  </a:lnTo>
                  <a:lnTo>
                    <a:pt x="2095" y="1508"/>
                  </a:lnTo>
                  <a:lnTo>
                    <a:pt x="2095" y="1508"/>
                  </a:lnTo>
                  <a:lnTo>
                    <a:pt x="2095" y="1508"/>
                  </a:lnTo>
                  <a:lnTo>
                    <a:pt x="2092" y="1505"/>
                  </a:lnTo>
                  <a:lnTo>
                    <a:pt x="2090" y="1508"/>
                  </a:lnTo>
                  <a:lnTo>
                    <a:pt x="2088" y="1505"/>
                  </a:lnTo>
                  <a:lnTo>
                    <a:pt x="2090" y="1505"/>
                  </a:lnTo>
                  <a:lnTo>
                    <a:pt x="2092" y="1505"/>
                  </a:lnTo>
                  <a:lnTo>
                    <a:pt x="2092" y="1503"/>
                  </a:lnTo>
                  <a:lnTo>
                    <a:pt x="2092" y="1503"/>
                  </a:lnTo>
                  <a:lnTo>
                    <a:pt x="2092" y="1503"/>
                  </a:lnTo>
                  <a:lnTo>
                    <a:pt x="2090" y="1503"/>
                  </a:lnTo>
                  <a:lnTo>
                    <a:pt x="2090" y="1503"/>
                  </a:lnTo>
                  <a:lnTo>
                    <a:pt x="2090" y="1501"/>
                  </a:lnTo>
                  <a:lnTo>
                    <a:pt x="2088" y="1501"/>
                  </a:lnTo>
                  <a:lnTo>
                    <a:pt x="2085" y="1503"/>
                  </a:lnTo>
                  <a:lnTo>
                    <a:pt x="2085" y="1503"/>
                  </a:lnTo>
                  <a:lnTo>
                    <a:pt x="2085" y="1503"/>
                  </a:lnTo>
                  <a:lnTo>
                    <a:pt x="2085" y="1501"/>
                  </a:lnTo>
                  <a:lnTo>
                    <a:pt x="2085" y="1501"/>
                  </a:lnTo>
                  <a:lnTo>
                    <a:pt x="2085" y="1501"/>
                  </a:lnTo>
                  <a:lnTo>
                    <a:pt x="2085" y="1501"/>
                  </a:lnTo>
                  <a:lnTo>
                    <a:pt x="2085" y="1501"/>
                  </a:lnTo>
                  <a:lnTo>
                    <a:pt x="2083" y="1501"/>
                  </a:lnTo>
                  <a:lnTo>
                    <a:pt x="2078" y="1503"/>
                  </a:lnTo>
                  <a:lnTo>
                    <a:pt x="2078" y="1503"/>
                  </a:lnTo>
                  <a:lnTo>
                    <a:pt x="2078" y="1503"/>
                  </a:lnTo>
                  <a:lnTo>
                    <a:pt x="2078" y="1503"/>
                  </a:lnTo>
                  <a:lnTo>
                    <a:pt x="2076" y="1501"/>
                  </a:lnTo>
                  <a:lnTo>
                    <a:pt x="2076" y="1501"/>
                  </a:lnTo>
                  <a:lnTo>
                    <a:pt x="2076" y="1501"/>
                  </a:lnTo>
                  <a:lnTo>
                    <a:pt x="2076" y="1501"/>
                  </a:lnTo>
                  <a:lnTo>
                    <a:pt x="2078" y="1501"/>
                  </a:lnTo>
                  <a:lnTo>
                    <a:pt x="2078" y="1501"/>
                  </a:lnTo>
                  <a:lnTo>
                    <a:pt x="2081" y="1501"/>
                  </a:lnTo>
                  <a:lnTo>
                    <a:pt x="2081" y="1498"/>
                  </a:lnTo>
                  <a:lnTo>
                    <a:pt x="2078" y="1498"/>
                  </a:lnTo>
                  <a:lnTo>
                    <a:pt x="2078" y="1498"/>
                  </a:lnTo>
                  <a:lnTo>
                    <a:pt x="2073" y="1498"/>
                  </a:lnTo>
                  <a:lnTo>
                    <a:pt x="2073" y="1498"/>
                  </a:lnTo>
                  <a:lnTo>
                    <a:pt x="2071" y="1496"/>
                  </a:lnTo>
                  <a:lnTo>
                    <a:pt x="2071" y="1496"/>
                  </a:lnTo>
                  <a:lnTo>
                    <a:pt x="2073" y="1496"/>
                  </a:lnTo>
                  <a:lnTo>
                    <a:pt x="2076" y="1496"/>
                  </a:lnTo>
                  <a:lnTo>
                    <a:pt x="2076" y="1494"/>
                  </a:lnTo>
                  <a:lnTo>
                    <a:pt x="2073" y="1494"/>
                  </a:lnTo>
                  <a:lnTo>
                    <a:pt x="2071" y="1494"/>
                  </a:lnTo>
                  <a:lnTo>
                    <a:pt x="2071" y="1491"/>
                  </a:lnTo>
                  <a:lnTo>
                    <a:pt x="2073" y="1491"/>
                  </a:lnTo>
                  <a:lnTo>
                    <a:pt x="2073" y="1494"/>
                  </a:lnTo>
                  <a:lnTo>
                    <a:pt x="2076" y="1494"/>
                  </a:lnTo>
                  <a:lnTo>
                    <a:pt x="2078" y="1496"/>
                  </a:lnTo>
                  <a:lnTo>
                    <a:pt x="2081" y="1496"/>
                  </a:lnTo>
                  <a:lnTo>
                    <a:pt x="2081" y="1496"/>
                  </a:lnTo>
                  <a:lnTo>
                    <a:pt x="2078" y="1494"/>
                  </a:lnTo>
                  <a:lnTo>
                    <a:pt x="2078" y="1494"/>
                  </a:lnTo>
                  <a:lnTo>
                    <a:pt x="2078" y="1491"/>
                  </a:lnTo>
                  <a:lnTo>
                    <a:pt x="2078" y="1491"/>
                  </a:lnTo>
                  <a:lnTo>
                    <a:pt x="2078" y="1491"/>
                  </a:lnTo>
                  <a:lnTo>
                    <a:pt x="2076" y="1489"/>
                  </a:lnTo>
                  <a:lnTo>
                    <a:pt x="2076" y="1489"/>
                  </a:lnTo>
                  <a:lnTo>
                    <a:pt x="2076" y="1489"/>
                  </a:lnTo>
                  <a:lnTo>
                    <a:pt x="2073" y="1487"/>
                  </a:lnTo>
                  <a:lnTo>
                    <a:pt x="2073" y="1487"/>
                  </a:lnTo>
                  <a:lnTo>
                    <a:pt x="2073" y="1487"/>
                  </a:lnTo>
                  <a:lnTo>
                    <a:pt x="2071" y="1487"/>
                  </a:lnTo>
                  <a:lnTo>
                    <a:pt x="2069" y="1484"/>
                  </a:lnTo>
                  <a:lnTo>
                    <a:pt x="2069" y="1484"/>
                  </a:lnTo>
                  <a:lnTo>
                    <a:pt x="2066" y="1487"/>
                  </a:lnTo>
                  <a:lnTo>
                    <a:pt x="2066" y="1487"/>
                  </a:lnTo>
                  <a:lnTo>
                    <a:pt x="2066" y="1484"/>
                  </a:lnTo>
                  <a:lnTo>
                    <a:pt x="2066" y="1484"/>
                  </a:lnTo>
                  <a:lnTo>
                    <a:pt x="2066" y="1482"/>
                  </a:lnTo>
                  <a:lnTo>
                    <a:pt x="2064" y="1484"/>
                  </a:lnTo>
                  <a:lnTo>
                    <a:pt x="2064" y="1484"/>
                  </a:lnTo>
                  <a:lnTo>
                    <a:pt x="2064" y="1484"/>
                  </a:lnTo>
                  <a:lnTo>
                    <a:pt x="2064" y="1484"/>
                  </a:lnTo>
                  <a:lnTo>
                    <a:pt x="2064" y="1482"/>
                  </a:lnTo>
                  <a:lnTo>
                    <a:pt x="2066" y="1482"/>
                  </a:lnTo>
                  <a:lnTo>
                    <a:pt x="2064" y="1479"/>
                  </a:lnTo>
                  <a:lnTo>
                    <a:pt x="2062" y="1477"/>
                  </a:lnTo>
                  <a:lnTo>
                    <a:pt x="2059" y="1475"/>
                  </a:lnTo>
                  <a:lnTo>
                    <a:pt x="2059" y="1472"/>
                  </a:lnTo>
                  <a:lnTo>
                    <a:pt x="2062" y="1470"/>
                  </a:lnTo>
                  <a:lnTo>
                    <a:pt x="2062" y="1470"/>
                  </a:lnTo>
                  <a:lnTo>
                    <a:pt x="2062" y="1468"/>
                  </a:lnTo>
                  <a:lnTo>
                    <a:pt x="2059" y="1468"/>
                  </a:lnTo>
                  <a:lnTo>
                    <a:pt x="2059" y="1468"/>
                  </a:lnTo>
                  <a:lnTo>
                    <a:pt x="2057" y="1468"/>
                  </a:lnTo>
                  <a:lnTo>
                    <a:pt x="2055" y="1465"/>
                  </a:lnTo>
                  <a:lnTo>
                    <a:pt x="2055" y="1465"/>
                  </a:lnTo>
                  <a:lnTo>
                    <a:pt x="2052" y="1463"/>
                  </a:lnTo>
                  <a:lnTo>
                    <a:pt x="2050" y="1463"/>
                  </a:lnTo>
                  <a:lnTo>
                    <a:pt x="2050" y="1460"/>
                  </a:lnTo>
                  <a:lnTo>
                    <a:pt x="2047" y="1460"/>
                  </a:lnTo>
                  <a:lnTo>
                    <a:pt x="2047" y="1460"/>
                  </a:lnTo>
                  <a:lnTo>
                    <a:pt x="2047" y="1460"/>
                  </a:lnTo>
                  <a:lnTo>
                    <a:pt x="2040" y="1458"/>
                  </a:lnTo>
                  <a:lnTo>
                    <a:pt x="2040" y="1458"/>
                  </a:lnTo>
                  <a:lnTo>
                    <a:pt x="2040" y="1458"/>
                  </a:lnTo>
                  <a:lnTo>
                    <a:pt x="2040" y="1458"/>
                  </a:lnTo>
                  <a:lnTo>
                    <a:pt x="2043" y="1456"/>
                  </a:lnTo>
                  <a:lnTo>
                    <a:pt x="2043" y="1456"/>
                  </a:lnTo>
                  <a:lnTo>
                    <a:pt x="2045" y="1456"/>
                  </a:lnTo>
                  <a:lnTo>
                    <a:pt x="2045" y="1456"/>
                  </a:lnTo>
                  <a:lnTo>
                    <a:pt x="2047" y="1458"/>
                  </a:lnTo>
                  <a:lnTo>
                    <a:pt x="2045" y="1458"/>
                  </a:lnTo>
                  <a:lnTo>
                    <a:pt x="2045" y="1458"/>
                  </a:lnTo>
                  <a:lnTo>
                    <a:pt x="2047" y="1458"/>
                  </a:lnTo>
                  <a:lnTo>
                    <a:pt x="2050" y="1460"/>
                  </a:lnTo>
                  <a:lnTo>
                    <a:pt x="2050" y="1460"/>
                  </a:lnTo>
                  <a:lnTo>
                    <a:pt x="2052" y="1463"/>
                  </a:lnTo>
                  <a:lnTo>
                    <a:pt x="2055" y="1463"/>
                  </a:lnTo>
                  <a:lnTo>
                    <a:pt x="2055" y="1463"/>
                  </a:lnTo>
                  <a:lnTo>
                    <a:pt x="2059" y="1465"/>
                  </a:lnTo>
                  <a:lnTo>
                    <a:pt x="2062" y="1465"/>
                  </a:lnTo>
                  <a:lnTo>
                    <a:pt x="2062" y="1465"/>
                  </a:lnTo>
                  <a:lnTo>
                    <a:pt x="2062" y="1465"/>
                  </a:lnTo>
                  <a:lnTo>
                    <a:pt x="2062" y="1468"/>
                  </a:lnTo>
                  <a:lnTo>
                    <a:pt x="2062" y="1468"/>
                  </a:lnTo>
                  <a:lnTo>
                    <a:pt x="2064" y="1468"/>
                  </a:lnTo>
                  <a:lnTo>
                    <a:pt x="2064" y="1470"/>
                  </a:lnTo>
                  <a:lnTo>
                    <a:pt x="2066" y="1470"/>
                  </a:lnTo>
                  <a:lnTo>
                    <a:pt x="2069" y="1472"/>
                  </a:lnTo>
                  <a:lnTo>
                    <a:pt x="2069" y="1472"/>
                  </a:lnTo>
                  <a:lnTo>
                    <a:pt x="2071" y="1472"/>
                  </a:lnTo>
                  <a:lnTo>
                    <a:pt x="2071" y="1472"/>
                  </a:lnTo>
                  <a:lnTo>
                    <a:pt x="2071" y="1472"/>
                  </a:lnTo>
                  <a:lnTo>
                    <a:pt x="2071" y="1472"/>
                  </a:lnTo>
                  <a:lnTo>
                    <a:pt x="2071" y="1475"/>
                  </a:lnTo>
                  <a:lnTo>
                    <a:pt x="2071" y="1475"/>
                  </a:lnTo>
                  <a:lnTo>
                    <a:pt x="2071" y="1475"/>
                  </a:lnTo>
                  <a:lnTo>
                    <a:pt x="2071" y="1475"/>
                  </a:lnTo>
                  <a:lnTo>
                    <a:pt x="2076" y="1479"/>
                  </a:lnTo>
                  <a:lnTo>
                    <a:pt x="2076" y="1479"/>
                  </a:lnTo>
                  <a:lnTo>
                    <a:pt x="2078" y="1482"/>
                  </a:lnTo>
                  <a:lnTo>
                    <a:pt x="2078" y="1482"/>
                  </a:lnTo>
                  <a:lnTo>
                    <a:pt x="2078" y="1482"/>
                  </a:lnTo>
                  <a:lnTo>
                    <a:pt x="2081" y="1482"/>
                  </a:lnTo>
                  <a:lnTo>
                    <a:pt x="2081" y="1484"/>
                  </a:lnTo>
                  <a:lnTo>
                    <a:pt x="2081" y="1484"/>
                  </a:lnTo>
                  <a:lnTo>
                    <a:pt x="2081" y="1487"/>
                  </a:lnTo>
                  <a:lnTo>
                    <a:pt x="2083" y="1487"/>
                  </a:lnTo>
                  <a:lnTo>
                    <a:pt x="2085" y="1487"/>
                  </a:lnTo>
                  <a:lnTo>
                    <a:pt x="2085" y="1487"/>
                  </a:lnTo>
                  <a:lnTo>
                    <a:pt x="2085" y="1489"/>
                  </a:lnTo>
                  <a:lnTo>
                    <a:pt x="2085" y="1489"/>
                  </a:lnTo>
                  <a:lnTo>
                    <a:pt x="2085" y="1489"/>
                  </a:lnTo>
                  <a:lnTo>
                    <a:pt x="2088" y="1489"/>
                  </a:lnTo>
                  <a:lnTo>
                    <a:pt x="2088" y="1489"/>
                  </a:lnTo>
                  <a:lnTo>
                    <a:pt x="2088" y="1489"/>
                  </a:lnTo>
                  <a:lnTo>
                    <a:pt x="2090" y="1489"/>
                  </a:lnTo>
                  <a:lnTo>
                    <a:pt x="2090" y="1491"/>
                  </a:lnTo>
                  <a:lnTo>
                    <a:pt x="2090" y="1491"/>
                  </a:lnTo>
                  <a:lnTo>
                    <a:pt x="2090" y="1491"/>
                  </a:lnTo>
                  <a:lnTo>
                    <a:pt x="2090" y="1489"/>
                  </a:lnTo>
                  <a:lnTo>
                    <a:pt x="2090" y="1489"/>
                  </a:lnTo>
                  <a:lnTo>
                    <a:pt x="2090" y="1489"/>
                  </a:lnTo>
                  <a:lnTo>
                    <a:pt x="2090" y="1489"/>
                  </a:lnTo>
                  <a:lnTo>
                    <a:pt x="2092" y="1489"/>
                  </a:lnTo>
                  <a:lnTo>
                    <a:pt x="2092" y="1489"/>
                  </a:lnTo>
                  <a:lnTo>
                    <a:pt x="2092" y="1489"/>
                  </a:lnTo>
                  <a:lnTo>
                    <a:pt x="2092" y="1487"/>
                  </a:lnTo>
                  <a:lnTo>
                    <a:pt x="2092" y="1487"/>
                  </a:lnTo>
                  <a:lnTo>
                    <a:pt x="2092" y="1487"/>
                  </a:lnTo>
                  <a:lnTo>
                    <a:pt x="2092" y="1487"/>
                  </a:lnTo>
                  <a:lnTo>
                    <a:pt x="2092" y="1484"/>
                  </a:lnTo>
                  <a:lnTo>
                    <a:pt x="2092" y="1484"/>
                  </a:lnTo>
                  <a:lnTo>
                    <a:pt x="2092" y="1484"/>
                  </a:lnTo>
                  <a:lnTo>
                    <a:pt x="2092" y="1484"/>
                  </a:lnTo>
                  <a:lnTo>
                    <a:pt x="2088" y="1484"/>
                  </a:lnTo>
                  <a:lnTo>
                    <a:pt x="2088" y="1484"/>
                  </a:lnTo>
                  <a:lnTo>
                    <a:pt x="2088" y="1482"/>
                  </a:lnTo>
                  <a:lnTo>
                    <a:pt x="2088" y="1482"/>
                  </a:lnTo>
                  <a:lnTo>
                    <a:pt x="2090" y="1484"/>
                  </a:lnTo>
                  <a:lnTo>
                    <a:pt x="2090" y="1482"/>
                  </a:lnTo>
                  <a:lnTo>
                    <a:pt x="2092" y="1482"/>
                  </a:lnTo>
                  <a:lnTo>
                    <a:pt x="2090" y="1482"/>
                  </a:lnTo>
                  <a:lnTo>
                    <a:pt x="2090" y="1479"/>
                  </a:lnTo>
                  <a:lnTo>
                    <a:pt x="2090" y="1479"/>
                  </a:lnTo>
                  <a:lnTo>
                    <a:pt x="2088" y="1477"/>
                  </a:lnTo>
                  <a:lnTo>
                    <a:pt x="2085" y="1479"/>
                  </a:lnTo>
                  <a:lnTo>
                    <a:pt x="2083" y="1477"/>
                  </a:lnTo>
                  <a:lnTo>
                    <a:pt x="2083" y="1475"/>
                  </a:lnTo>
                  <a:lnTo>
                    <a:pt x="2085" y="1477"/>
                  </a:lnTo>
                  <a:lnTo>
                    <a:pt x="2085" y="1475"/>
                  </a:lnTo>
                  <a:lnTo>
                    <a:pt x="2085" y="1475"/>
                  </a:lnTo>
                  <a:lnTo>
                    <a:pt x="2085" y="1472"/>
                  </a:lnTo>
                  <a:lnTo>
                    <a:pt x="2083" y="1470"/>
                  </a:lnTo>
                  <a:lnTo>
                    <a:pt x="2083" y="1470"/>
                  </a:lnTo>
                  <a:lnTo>
                    <a:pt x="2083" y="1470"/>
                  </a:lnTo>
                  <a:lnTo>
                    <a:pt x="2083" y="1468"/>
                  </a:lnTo>
                  <a:lnTo>
                    <a:pt x="2083" y="1468"/>
                  </a:lnTo>
                  <a:lnTo>
                    <a:pt x="2081" y="1465"/>
                  </a:lnTo>
                  <a:lnTo>
                    <a:pt x="2081" y="1465"/>
                  </a:lnTo>
                  <a:lnTo>
                    <a:pt x="2081" y="1465"/>
                  </a:lnTo>
                  <a:lnTo>
                    <a:pt x="2078" y="1463"/>
                  </a:lnTo>
                  <a:lnTo>
                    <a:pt x="2078" y="1463"/>
                  </a:lnTo>
                  <a:lnTo>
                    <a:pt x="2078" y="1463"/>
                  </a:lnTo>
                  <a:lnTo>
                    <a:pt x="2078" y="1460"/>
                  </a:lnTo>
                  <a:lnTo>
                    <a:pt x="2076" y="1460"/>
                  </a:lnTo>
                  <a:lnTo>
                    <a:pt x="2076" y="1460"/>
                  </a:lnTo>
                  <a:lnTo>
                    <a:pt x="2076" y="1460"/>
                  </a:lnTo>
                  <a:lnTo>
                    <a:pt x="2076" y="1460"/>
                  </a:lnTo>
                  <a:lnTo>
                    <a:pt x="2076" y="1458"/>
                  </a:lnTo>
                  <a:lnTo>
                    <a:pt x="2076" y="1458"/>
                  </a:lnTo>
                  <a:lnTo>
                    <a:pt x="2076" y="1458"/>
                  </a:lnTo>
                  <a:lnTo>
                    <a:pt x="2076" y="1456"/>
                  </a:lnTo>
                  <a:lnTo>
                    <a:pt x="2073" y="1453"/>
                  </a:lnTo>
                  <a:lnTo>
                    <a:pt x="2073" y="1453"/>
                  </a:lnTo>
                  <a:lnTo>
                    <a:pt x="2066" y="1451"/>
                  </a:lnTo>
                  <a:lnTo>
                    <a:pt x="2064" y="1451"/>
                  </a:lnTo>
                  <a:lnTo>
                    <a:pt x="2064" y="1451"/>
                  </a:lnTo>
                  <a:lnTo>
                    <a:pt x="2064" y="1451"/>
                  </a:lnTo>
                  <a:lnTo>
                    <a:pt x="2062" y="1453"/>
                  </a:lnTo>
                  <a:lnTo>
                    <a:pt x="2055" y="1453"/>
                  </a:lnTo>
                  <a:lnTo>
                    <a:pt x="2055" y="1453"/>
                  </a:lnTo>
                  <a:lnTo>
                    <a:pt x="2052" y="1451"/>
                  </a:lnTo>
                  <a:lnTo>
                    <a:pt x="2050" y="1451"/>
                  </a:lnTo>
                  <a:lnTo>
                    <a:pt x="2050" y="1449"/>
                  </a:lnTo>
                  <a:lnTo>
                    <a:pt x="2050" y="1449"/>
                  </a:lnTo>
                  <a:lnTo>
                    <a:pt x="2052" y="1446"/>
                  </a:lnTo>
                  <a:lnTo>
                    <a:pt x="2052" y="1446"/>
                  </a:lnTo>
                  <a:lnTo>
                    <a:pt x="2052" y="1446"/>
                  </a:lnTo>
                  <a:lnTo>
                    <a:pt x="2052" y="1444"/>
                  </a:lnTo>
                  <a:lnTo>
                    <a:pt x="2050" y="1444"/>
                  </a:lnTo>
                  <a:lnTo>
                    <a:pt x="2052" y="1442"/>
                  </a:lnTo>
                  <a:lnTo>
                    <a:pt x="2052" y="1439"/>
                  </a:lnTo>
                  <a:lnTo>
                    <a:pt x="2052" y="1439"/>
                  </a:lnTo>
                  <a:lnTo>
                    <a:pt x="2055" y="1432"/>
                  </a:lnTo>
                  <a:lnTo>
                    <a:pt x="2055" y="1432"/>
                  </a:lnTo>
                  <a:lnTo>
                    <a:pt x="2055" y="1432"/>
                  </a:lnTo>
                  <a:lnTo>
                    <a:pt x="2055" y="1430"/>
                  </a:lnTo>
                  <a:lnTo>
                    <a:pt x="2052" y="1430"/>
                  </a:lnTo>
                  <a:lnTo>
                    <a:pt x="2052" y="1430"/>
                  </a:lnTo>
                  <a:lnTo>
                    <a:pt x="2052" y="1430"/>
                  </a:lnTo>
                  <a:lnTo>
                    <a:pt x="2052" y="1427"/>
                  </a:lnTo>
                  <a:lnTo>
                    <a:pt x="2052" y="1427"/>
                  </a:lnTo>
                  <a:lnTo>
                    <a:pt x="2050" y="1427"/>
                  </a:lnTo>
                  <a:lnTo>
                    <a:pt x="2050" y="1430"/>
                  </a:lnTo>
                  <a:lnTo>
                    <a:pt x="2050" y="1430"/>
                  </a:lnTo>
                  <a:lnTo>
                    <a:pt x="2050" y="1432"/>
                  </a:lnTo>
                  <a:lnTo>
                    <a:pt x="2050" y="1432"/>
                  </a:lnTo>
                  <a:lnTo>
                    <a:pt x="2050" y="1432"/>
                  </a:lnTo>
                  <a:lnTo>
                    <a:pt x="2050" y="1430"/>
                  </a:lnTo>
                  <a:lnTo>
                    <a:pt x="2050" y="1430"/>
                  </a:lnTo>
                  <a:lnTo>
                    <a:pt x="2047" y="1430"/>
                  </a:lnTo>
                  <a:lnTo>
                    <a:pt x="2047" y="1430"/>
                  </a:lnTo>
                  <a:lnTo>
                    <a:pt x="2047" y="1432"/>
                  </a:lnTo>
                  <a:lnTo>
                    <a:pt x="2047" y="1432"/>
                  </a:lnTo>
                  <a:lnTo>
                    <a:pt x="2047" y="1434"/>
                  </a:lnTo>
                  <a:lnTo>
                    <a:pt x="2047" y="1437"/>
                  </a:lnTo>
                  <a:lnTo>
                    <a:pt x="2045" y="1437"/>
                  </a:lnTo>
                  <a:lnTo>
                    <a:pt x="2045" y="1439"/>
                  </a:lnTo>
                  <a:lnTo>
                    <a:pt x="2045" y="1437"/>
                  </a:lnTo>
                  <a:lnTo>
                    <a:pt x="2045" y="1434"/>
                  </a:lnTo>
                  <a:lnTo>
                    <a:pt x="2045" y="1434"/>
                  </a:lnTo>
                  <a:lnTo>
                    <a:pt x="2040" y="1437"/>
                  </a:lnTo>
                  <a:lnTo>
                    <a:pt x="2038" y="1437"/>
                  </a:lnTo>
                  <a:lnTo>
                    <a:pt x="2038" y="1437"/>
                  </a:lnTo>
                  <a:lnTo>
                    <a:pt x="2036" y="1439"/>
                  </a:lnTo>
                  <a:lnTo>
                    <a:pt x="2033" y="1439"/>
                  </a:lnTo>
                  <a:lnTo>
                    <a:pt x="2033" y="1437"/>
                  </a:lnTo>
                  <a:lnTo>
                    <a:pt x="2033" y="1437"/>
                  </a:lnTo>
                  <a:lnTo>
                    <a:pt x="2036" y="1434"/>
                  </a:lnTo>
                  <a:lnTo>
                    <a:pt x="2036" y="1432"/>
                  </a:lnTo>
                  <a:lnTo>
                    <a:pt x="2038" y="1432"/>
                  </a:lnTo>
                  <a:lnTo>
                    <a:pt x="2036" y="1432"/>
                  </a:lnTo>
                  <a:lnTo>
                    <a:pt x="2033" y="1432"/>
                  </a:lnTo>
                  <a:lnTo>
                    <a:pt x="2031" y="1434"/>
                  </a:lnTo>
                  <a:lnTo>
                    <a:pt x="2033" y="1430"/>
                  </a:lnTo>
                  <a:lnTo>
                    <a:pt x="2033" y="1430"/>
                  </a:lnTo>
                  <a:lnTo>
                    <a:pt x="2031" y="1430"/>
                  </a:lnTo>
                  <a:lnTo>
                    <a:pt x="2031" y="1430"/>
                  </a:lnTo>
                  <a:lnTo>
                    <a:pt x="2031" y="1430"/>
                  </a:lnTo>
                  <a:lnTo>
                    <a:pt x="2031" y="1430"/>
                  </a:lnTo>
                  <a:lnTo>
                    <a:pt x="2031" y="1427"/>
                  </a:lnTo>
                  <a:lnTo>
                    <a:pt x="2028" y="1430"/>
                  </a:lnTo>
                  <a:lnTo>
                    <a:pt x="2028" y="1430"/>
                  </a:lnTo>
                  <a:lnTo>
                    <a:pt x="2028" y="1427"/>
                  </a:lnTo>
                  <a:lnTo>
                    <a:pt x="2026" y="1427"/>
                  </a:lnTo>
                  <a:lnTo>
                    <a:pt x="2024" y="1427"/>
                  </a:lnTo>
                  <a:lnTo>
                    <a:pt x="2024" y="1427"/>
                  </a:lnTo>
                  <a:lnTo>
                    <a:pt x="2024" y="1427"/>
                  </a:lnTo>
                  <a:lnTo>
                    <a:pt x="2024" y="1430"/>
                  </a:lnTo>
                  <a:lnTo>
                    <a:pt x="2024" y="1432"/>
                  </a:lnTo>
                  <a:lnTo>
                    <a:pt x="2021" y="1432"/>
                  </a:lnTo>
                  <a:lnTo>
                    <a:pt x="2021" y="1432"/>
                  </a:lnTo>
                  <a:lnTo>
                    <a:pt x="2021" y="1430"/>
                  </a:lnTo>
                  <a:lnTo>
                    <a:pt x="2021" y="1427"/>
                  </a:lnTo>
                  <a:lnTo>
                    <a:pt x="2024" y="1427"/>
                  </a:lnTo>
                  <a:lnTo>
                    <a:pt x="2024" y="1425"/>
                  </a:lnTo>
                  <a:lnTo>
                    <a:pt x="2024" y="1425"/>
                  </a:lnTo>
                  <a:lnTo>
                    <a:pt x="2021" y="1425"/>
                  </a:lnTo>
                  <a:lnTo>
                    <a:pt x="2019" y="1425"/>
                  </a:lnTo>
                  <a:lnTo>
                    <a:pt x="2019" y="1425"/>
                  </a:lnTo>
                  <a:lnTo>
                    <a:pt x="2019" y="1425"/>
                  </a:lnTo>
                  <a:lnTo>
                    <a:pt x="2019" y="1423"/>
                  </a:lnTo>
                  <a:lnTo>
                    <a:pt x="2019" y="1423"/>
                  </a:lnTo>
                  <a:lnTo>
                    <a:pt x="2019" y="1423"/>
                  </a:lnTo>
                  <a:lnTo>
                    <a:pt x="2012" y="1427"/>
                  </a:lnTo>
                  <a:lnTo>
                    <a:pt x="2012" y="1427"/>
                  </a:lnTo>
                  <a:lnTo>
                    <a:pt x="2012" y="1427"/>
                  </a:lnTo>
                  <a:lnTo>
                    <a:pt x="2012" y="1425"/>
                  </a:lnTo>
                  <a:lnTo>
                    <a:pt x="2014" y="1425"/>
                  </a:lnTo>
                  <a:lnTo>
                    <a:pt x="2014" y="1423"/>
                  </a:lnTo>
                  <a:lnTo>
                    <a:pt x="2014" y="1423"/>
                  </a:lnTo>
                  <a:lnTo>
                    <a:pt x="2014" y="1423"/>
                  </a:lnTo>
                  <a:lnTo>
                    <a:pt x="2012" y="1423"/>
                  </a:lnTo>
                  <a:lnTo>
                    <a:pt x="2012" y="1423"/>
                  </a:lnTo>
                  <a:lnTo>
                    <a:pt x="2012" y="1423"/>
                  </a:lnTo>
                  <a:lnTo>
                    <a:pt x="2014" y="1423"/>
                  </a:lnTo>
                  <a:lnTo>
                    <a:pt x="2014" y="1423"/>
                  </a:lnTo>
                  <a:lnTo>
                    <a:pt x="2012" y="1420"/>
                  </a:lnTo>
                  <a:lnTo>
                    <a:pt x="2012" y="1420"/>
                  </a:lnTo>
                  <a:lnTo>
                    <a:pt x="2005" y="1425"/>
                  </a:lnTo>
                  <a:lnTo>
                    <a:pt x="2005" y="1425"/>
                  </a:lnTo>
                  <a:lnTo>
                    <a:pt x="2005" y="1425"/>
                  </a:lnTo>
                  <a:lnTo>
                    <a:pt x="2005" y="1425"/>
                  </a:lnTo>
                  <a:lnTo>
                    <a:pt x="2005" y="1425"/>
                  </a:lnTo>
                  <a:lnTo>
                    <a:pt x="2007" y="1423"/>
                  </a:lnTo>
                  <a:lnTo>
                    <a:pt x="2007" y="1420"/>
                  </a:lnTo>
                  <a:lnTo>
                    <a:pt x="2007" y="1420"/>
                  </a:lnTo>
                  <a:lnTo>
                    <a:pt x="2010" y="1420"/>
                  </a:lnTo>
                  <a:lnTo>
                    <a:pt x="2019" y="1418"/>
                  </a:lnTo>
                  <a:lnTo>
                    <a:pt x="2021" y="1418"/>
                  </a:lnTo>
                  <a:lnTo>
                    <a:pt x="2021" y="1416"/>
                  </a:lnTo>
                  <a:lnTo>
                    <a:pt x="2019" y="1413"/>
                  </a:lnTo>
                  <a:lnTo>
                    <a:pt x="2019" y="1411"/>
                  </a:lnTo>
                  <a:lnTo>
                    <a:pt x="2014" y="1411"/>
                  </a:lnTo>
                  <a:lnTo>
                    <a:pt x="2014" y="1411"/>
                  </a:lnTo>
                  <a:lnTo>
                    <a:pt x="2014" y="1408"/>
                  </a:lnTo>
                  <a:lnTo>
                    <a:pt x="2019" y="1408"/>
                  </a:lnTo>
                  <a:lnTo>
                    <a:pt x="2019" y="1406"/>
                  </a:lnTo>
                  <a:lnTo>
                    <a:pt x="2019" y="1404"/>
                  </a:lnTo>
                  <a:lnTo>
                    <a:pt x="2019" y="1404"/>
                  </a:lnTo>
                  <a:lnTo>
                    <a:pt x="2017" y="1401"/>
                  </a:lnTo>
                  <a:lnTo>
                    <a:pt x="2017" y="1401"/>
                  </a:lnTo>
                  <a:lnTo>
                    <a:pt x="2017" y="1399"/>
                  </a:lnTo>
                  <a:lnTo>
                    <a:pt x="2017" y="1401"/>
                  </a:lnTo>
                  <a:lnTo>
                    <a:pt x="2014" y="1401"/>
                  </a:lnTo>
                  <a:lnTo>
                    <a:pt x="2014" y="1401"/>
                  </a:lnTo>
                  <a:lnTo>
                    <a:pt x="2014" y="1401"/>
                  </a:lnTo>
                  <a:lnTo>
                    <a:pt x="2014" y="1399"/>
                  </a:lnTo>
                  <a:lnTo>
                    <a:pt x="2014" y="1399"/>
                  </a:lnTo>
                  <a:lnTo>
                    <a:pt x="2012" y="1399"/>
                  </a:lnTo>
                  <a:lnTo>
                    <a:pt x="2012" y="1401"/>
                  </a:lnTo>
                  <a:lnTo>
                    <a:pt x="2012" y="1404"/>
                  </a:lnTo>
                  <a:lnTo>
                    <a:pt x="2012" y="1401"/>
                  </a:lnTo>
                  <a:lnTo>
                    <a:pt x="2012" y="1399"/>
                  </a:lnTo>
                  <a:lnTo>
                    <a:pt x="2010" y="1399"/>
                  </a:lnTo>
                  <a:lnTo>
                    <a:pt x="2010" y="1399"/>
                  </a:lnTo>
                  <a:lnTo>
                    <a:pt x="2010" y="1399"/>
                  </a:lnTo>
                  <a:lnTo>
                    <a:pt x="2010" y="1399"/>
                  </a:lnTo>
                  <a:lnTo>
                    <a:pt x="2010" y="1399"/>
                  </a:lnTo>
                  <a:lnTo>
                    <a:pt x="2010" y="1399"/>
                  </a:lnTo>
                  <a:lnTo>
                    <a:pt x="2010" y="1401"/>
                  </a:lnTo>
                  <a:lnTo>
                    <a:pt x="2010" y="1401"/>
                  </a:lnTo>
                  <a:lnTo>
                    <a:pt x="2010" y="1401"/>
                  </a:lnTo>
                  <a:lnTo>
                    <a:pt x="2010" y="1404"/>
                  </a:lnTo>
                  <a:lnTo>
                    <a:pt x="2010" y="1404"/>
                  </a:lnTo>
                  <a:lnTo>
                    <a:pt x="2012" y="1404"/>
                  </a:lnTo>
                  <a:lnTo>
                    <a:pt x="2010" y="1404"/>
                  </a:lnTo>
                  <a:lnTo>
                    <a:pt x="2010" y="1404"/>
                  </a:lnTo>
                  <a:lnTo>
                    <a:pt x="2010" y="1404"/>
                  </a:lnTo>
                  <a:lnTo>
                    <a:pt x="2010" y="1404"/>
                  </a:lnTo>
                  <a:lnTo>
                    <a:pt x="2007" y="1404"/>
                  </a:lnTo>
                  <a:lnTo>
                    <a:pt x="2007" y="1404"/>
                  </a:lnTo>
                  <a:lnTo>
                    <a:pt x="2007" y="1406"/>
                  </a:lnTo>
                  <a:lnTo>
                    <a:pt x="2007" y="1406"/>
                  </a:lnTo>
                  <a:lnTo>
                    <a:pt x="2007" y="1408"/>
                  </a:lnTo>
                  <a:lnTo>
                    <a:pt x="2007" y="1408"/>
                  </a:lnTo>
                  <a:lnTo>
                    <a:pt x="2007" y="1408"/>
                  </a:lnTo>
                  <a:lnTo>
                    <a:pt x="2007" y="1408"/>
                  </a:lnTo>
                  <a:lnTo>
                    <a:pt x="2007" y="1406"/>
                  </a:lnTo>
                  <a:lnTo>
                    <a:pt x="2007" y="1404"/>
                  </a:lnTo>
                  <a:lnTo>
                    <a:pt x="2007" y="1401"/>
                  </a:lnTo>
                  <a:lnTo>
                    <a:pt x="2005" y="1401"/>
                  </a:lnTo>
                  <a:lnTo>
                    <a:pt x="2005" y="1401"/>
                  </a:lnTo>
                  <a:lnTo>
                    <a:pt x="2005" y="1401"/>
                  </a:lnTo>
                  <a:lnTo>
                    <a:pt x="2005" y="1401"/>
                  </a:lnTo>
                  <a:lnTo>
                    <a:pt x="2005" y="1404"/>
                  </a:lnTo>
                  <a:lnTo>
                    <a:pt x="2005" y="1406"/>
                  </a:lnTo>
                  <a:lnTo>
                    <a:pt x="2002" y="1408"/>
                  </a:lnTo>
                  <a:lnTo>
                    <a:pt x="2002" y="1408"/>
                  </a:lnTo>
                  <a:lnTo>
                    <a:pt x="2002" y="1408"/>
                  </a:lnTo>
                  <a:lnTo>
                    <a:pt x="2002" y="1406"/>
                  </a:lnTo>
                  <a:lnTo>
                    <a:pt x="2002" y="1406"/>
                  </a:lnTo>
                  <a:lnTo>
                    <a:pt x="1998" y="1408"/>
                  </a:lnTo>
                  <a:lnTo>
                    <a:pt x="1995" y="1411"/>
                  </a:lnTo>
                  <a:lnTo>
                    <a:pt x="1995" y="1411"/>
                  </a:lnTo>
                  <a:lnTo>
                    <a:pt x="1993" y="1411"/>
                  </a:lnTo>
                  <a:lnTo>
                    <a:pt x="1993" y="1408"/>
                  </a:lnTo>
                  <a:lnTo>
                    <a:pt x="1993" y="1408"/>
                  </a:lnTo>
                  <a:lnTo>
                    <a:pt x="1993" y="1406"/>
                  </a:lnTo>
                  <a:lnTo>
                    <a:pt x="1991" y="1406"/>
                  </a:lnTo>
                  <a:lnTo>
                    <a:pt x="1991" y="1404"/>
                  </a:lnTo>
                  <a:lnTo>
                    <a:pt x="1991" y="1404"/>
                  </a:lnTo>
                  <a:lnTo>
                    <a:pt x="1988" y="1404"/>
                  </a:lnTo>
                  <a:lnTo>
                    <a:pt x="1988" y="1401"/>
                  </a:lnTo>
                  <a:lnTo>
                    <a:pt x="1991" y="1401"/>
                  </a:lnTo>
                  <a:lnTo>
                    <a:pt x="1991" y="1401"/>
                  </a:lnTo>
                  <a:lnTo>
                    <a:pt x="1991" y="1401"/>
                  </a:lnTo>
                  <a:lnTo>
                    <a:pt x="1991" y="1397"/>
                  </a:lnTo>
                  <a:lnTo>
                    <a:pt x="1993" y="1397"/>
                  </a:lnTo>
                  <a:lnTo>
                    <a:pt x="1991" y="1394"/>
                  </a:lnTo>
                  <a:lnTo>
                    <a:pt x="1991" y="1394"/>
                  </a:lnTo>
                  <a:lnTo>
                    <a:pt x="1991" y="1394"/>
                  </a:lnTo>
                  <a:lnTo>
                    <a:pt x="1991" y="1394"/>
                  </a:lnTo>
                  <a:lnTo>
                    <a:pt x="1991" y="1392"/>
                  </a:lnTo>
                  <a:lnTo>
                    <a:pt x="1991" y="1392"/>
                  </a:lnTo>
                  <a:lnTo>
                    <a:pt x="1991" y="1392"/>
                  </a:lnTo>
                  <a:lnTo>
                    <a:pt x="1991" y="1392"/>
                  </a:lnTo>
                  <a:lnTo>
                    <a:pt x="1991" y="1389"/>
                  </a:lnTo>
                  <a:lnTo>
                    <a:pt x="1988" y="1387"/>
                  </a:lnTo>
                  <a:lnTo>
                    <a:pt x="1984" y="1387"/>
                  </a:lnTo>
                  <a:lnTo>
                    <a:pt x="1984" y="1389"/>
                  </a:lnTo>
                  <a:lnTo>
                    <a:pt x="1986" y="1394"/>
                  </a:lnTo>
                  <a:lnTo>
                    <a:pt x="1986" y="1394"/>
                  </a:lnTo>
                  <a:lnTo>
                    <a:pt x="1984" y="1392"/>
                  </a:lnTo>
                  <a:lnTo>
                    <a:pt x="1984" y="1392"/>
                  </a:lnTo>
                  <a:lnTo>
                    <a:pt x="1981" y="1392"/>
                  </a:lnTo>
                  <a:lnTo>
                    <a:pt x="1981" y="1389"/>
                  </a:lnTo>
                  <a:lnTo>
                    <a:pt x="1981" y="1387"/>
                  </a:lnTo>
                  <a:lnTo>
                    <a:pt x="1981" y="1385"/>
                  </a:lnTo>
                  <a:lnTo>
                    <a:pt x="1981" y="1385"/>
                  </a:lnTo>
                  <a:lnTo>
                    <a:pt x="1981" y="1382"/>
                  </a:lnTo>
                  <a:lnTo>
                    <a:pt x="1979" y="1382"/>
                  </a:lnTo>
                  <a:lnTo>
                    <a:pt x="1979" y="1382"/>
                  </a:lnTo>
                  <a:lnTo>
                    <a:pt x="1979" y="1385"/>
                  </a:lnTo>
                  <a:lnTo>
                    <a:pt x="1979" y="1385"/>
                  </a:lnTo>
                  <a:lnTo>
                    <a:pt x="1979" y="1387"/>
                  </a:lnTo>
                  <a:lnTo>
                    <a:pt x="1976" y="1387"/>
                  </a:lnTo>
                  <a:lnTo>
                    <a:pt x="1976" y="1385"/>
                  </a:lnTo>
                  <a:lnTo>
                    <a:pt x="1976" y="1382"/>
                  </a:lnTo>
                  <a:lnTo>
                    <a:pt x="1974" y="1382"/>
                  </a:lnTo>
                  <a:lnTo>
                    <a:pt x="1974" y="1382"/>
                  </a:lnTo>
                  <a:lnTo>
                    <a:pt x="1974" y="1382"/>
                  </a:lnTo>
                  <a:lnTo>
                    <a:pt x="1974" y="1382"/>
                  </a:lnTo>
                  <a:lnTo>
                    <a:pt x="1974" y="1382"/>
                  </a:lnTo>
                  <a:lnTo>
                    <a:pt x="1972" y="1382"/>
                  </a:lnTo>
                  <a:lnTo>
                    <a:pt x="1972" y="1382"/>
                  </a:lnTo>
                  <a:lnTo>
                    <a:pt x="1972" y="1382"/>
                  </a:lnTo>
                  <a:lnTo>
                    <a:pt x="1972" y="1382"/>
                  </a:lnTo>
                  <a:lnTo>
                    <a:pt x="1972" y="1382"/>
                  </a:lnTo>
                  <a:lnTo>
                    <a:pt x="1972" y="1382"/>
                  </a:lnTo>
                  <a:lnTo>
                    <a:pt x="1972" y="1382"/>
                  </a:lnTo>
                  <a:lnTo>
                    <a:pt x="1972" y="1382"/>
                  </a:lnTo>
                  <a:lnTo>
                    <a:pt x="1972" y="1382"/>
                  </a:lnTo>
                  <a:lnTo>
                    <a:pt x="1969" y="1382"/>
                  </a:lnTo>
                  <a:lnTo>
                    <a:pt x="1969" y="1382"/>
                  </a:lnTo>
                  <a:lnTo>
                    <a:pt x="1969" y="1385"/>
                  </a:lnTo>
                  <a:lnTo>
                    <a:pt x="1969" y="1385"/>
                  </a:lnTo>
                  <a:lnTo>
                    <a:pt x="1974" y="1387"/>
                  </a:lnTo>
                  <a:lnTo>
                    <a:pt x="1974" y="1387"/>
                  </a:lnTo>
                  <a:lnTo>
                    <a:pt x="1974" y="1389"/>
                  </a:lnTo>
                  <a:lnTo>
                    <a:pt x="1974" y="1389"/>
                  </a:lnTo>
                  <a:lnTo>
                    <a:pt x="1972" y="1389"/>
                  </a:lnTo>
                  <a:lnTo>
                    <a:pt x="1974" y="1389"/>
                  </a:lnTo>
                  <a:lnTo>
                    <a:pt x="1976" y="1392"/>
                  </a:lnTo>
                  <a:lnTo>
                    <a:pt x="1976" y="1392"/>
                  </a:lnTo>
                  <a:lnTo>
                    <a:pt x="1979" y="1392"/>
                  </a:lnTo>
                  <a:lnTo>
                    <a:pt x="1979" y="1392"/>
                  </a:lnTo>
                  <a:lnTo>
                    <a:pt x="1976" y="1394"/>
                  </a:lnTo>
                  <a:lnTo>
                    <a:pt x="1979" y="1394"/>
                  </a:lnTo>
                  <a:lnTo>
                    <a:pt x="1979" y="1397"/>
                  </a:lnTo>
                  <a:lnTo>
                    <a:pt x="1981" y="1397"/>
                  </a:lnTo>
                  <a:lnTo>
                    <a:pt x="1984" y="1399"/>
                  </a:lnTo>
                  <a:lnTo>
                    <a:pt x="1984" y="1399"/>
                  </a:lnTo>
                  <a:lnTo>
                    <a:pt x="1986" y="1401"/>
                  </a:lnTo>
                  <a:lnTo>
                    <a:pt x="1984" y="1401"/>
                  </a:lnTo>
                  <a:lnTo>
                    <a:pt x="1984" y="1401"/>
                  </a:lnTo>
                  <a:lnTo>
                    <a:pt x="1984" y="1399"/>
                  </a:lnTo>
                  <a:lnTo>
                    <a:pt x="1981" y="1399"/>
                  </a:lnTo>
                  <a:lnTo>
                    <a:pt x="1979" y="1399"/>
                  </a:lnTo>
                  <a:lnTo>
                    <a:pt x="1976" y="1394"/>
                  </a:lnTo>
                  <a:lnTo>
                    <a:pt x="1974" y="1394"/>
                  </a:lnTo>
                  <a:lnTo>
                    <a:pt x="1974" y="1394"/>
                  </a:lnTo>
                  <a:lnTo>
                    <a:pt x="1974" y="1394"/>
                  </a:lnTo>
                  <a:lnTo>
                    <a:pt x="1974" y="1392"/>
                  </a:lnTo>
                  <a:lnTo>
                    <a:pt x="1974" y="1392"/>
                  </a:lnTo>
                  <a:lnTo>
                    <a:pt x="1974" y="1394"/>
                  </a:lnTo>
                  <a:lnTo>
                    <a:pt x="1974" y="1394"/>
                  </a:lnTo>
                  <a:lnTo>
                    <a:pt x="1972" y="1394"/>
                  </a:lnTo>
                  <a:lnTo>
                    <a:pt x="1972" y="1394"/>
                  </a:lnTo>
                  <a:lnTo>
                    <a:pt x="1974" y="1397"/>
                  </a:lnTo>
                  <a:lnTo>
                    <a:pt x="1974" y="1397"/>
                  </a:lnTo>
                  <a:lnTo>
                    <a:pt x="1974" y="1399"/>
                  </a:lnTo>
                  <a:lnTo>
                    <a:pt x="1974" y="1399"/>
                  </a:lnTo>
                  <a:lnTo>
                    <a:pt x="1974" y="1399"/>
                  </a:lnTo>
                  <a:lnTo>
                    <a:pt x="1972" y="1397"/>
                  </a:lnTo>
                  <a:lnTo>
                    <a:pt x="1972" y="1394"/>
                  </a:lnTo>
                  <a:lnTo>
                    <a:pt x="1972" y="1392"/>
                  </a:lnTo>
                  <a:lnTo>
                    <a:pt x="1969" y="1392"/>
                  </a:lnTo>
                  <a:lnTo>
                    <a:pt x="1969" y="1389"/>
                  </a:lnTo>
                  <a:lnTo>
                    <a:pt x="1967" y="1387"/>
                  </a:lnTo>
                  <a:lnTo>
                    <a:pt x="1967" y="1392"/>
                  </a:lnTo>
                  <a:lnTo>
                    <a:pt x="1967" y="1392"/>
                  </a:lnTo>
                  <a:lnTo>
                    <a:pt x="1967" y="1392"/>
                  </a:lnTo>
                  <a:lnTo>
                    <a:pt x="1969" y="1397"/>
                  </a:lnTo>
                  <a:lnTo>
                    <a:pt x="1969" y="1399"/>
                  </a:lnTo>
                  <a:lnTo>
                    <a:pt x="1969" y="1401"/>
                  </a:lnTo>
                  <a:lnTo>
                    <a:pt x="1972" y="1404"/>
                  </a:lnTo>
                  <a:lnTo>
                    <a:pt x="1969" y="1404"/>
                  </a:lnTo>
                  <a:lnTo>
                    <a:pt x="1969" y="1401"/>
                  </a:lnTo>
                  <a:lnTo>
                    <a:pt x="1967" y="1401"/>
                  </a:lnTo>
                  <a:lnTo>
                    <a:pt x="1967" y="1401"/>
                  </a:lnTo>
                  <a:lnTo>
                    <a:pt x="1967" y="1399"/>
                  </a:lnTo>
                  <a:lnTo>
                    <a:pt x="1967" y="1399"/>
                  </a:lnTo>
                  <a:lnTo>
                    <a:pt x="1967" y="1399"/>
                  </a:lnTo>
                  <a:lnTo>
                    <a:pt x="1965" y="1399"/>
                  </a:lnTo>
                  <a:lnTo>
                    <a:pt x="1962" y="1399"/>
                  </a:lnTo>
                  <a:lnTo>
                    <a:pt x="1962" y="1399"/>
                  </a:lnTo>
                  <a:lnTo>
                    <a:pt x="1960" y="1399"/>
                  </a:lnTo>
                  <a:lnTo>
                    <a:pt x="1965" y="1397"/>
                  </a:lnTo>
                  <a:lnTo>
                    <a:pt x="1965" y="1397"/>
                  </a:lnTo>
                  <a:lnTo>
                    <a:pt x="1965" y="1394"/>
                  </a:lnTo>
                  <a:lnTo>
                    <a:pt x="1965" y="1394"/>
                  </a:lnTo>
                  <a:lnTo>
                    <a:pt x="1962" y="1392"/>
                  </a:lnTo>
                  <a:lnTo>
                    <a:pt x="1962" y="1392"/>
                  </a:lnTo>
                  <a:lnTo>
                    <a:pt x="1962" y="1389"/>
                  </a:lnTo>
                  <a:lnTo>
                    <a:pt x="1962" y="1389"/>
                  </a:lnTo>
                  <a:lnTo>
                    <a:pt x="1962" y="1387"/>
                  </a:lnTo>
                  <a:lnTo>
                    <a:pt x="1960" y="1387"/>
                  </a:lnTo>
                  <a:lnTo>
                    <a:pt x="1957" y="1387"/>
                  </a:lnTo>
                  <a:lnTo>
                    <a:pt x="1957" y="1387"/>
                  </a:lnTo>
                  <a:lnTo>
                    <a:pt x="1957" y="1387"/>
                  </a:lnTo>
                  <a:lnTo>
                    <a:pt x="1957" y="1389"/>
                  </a:lnTo>
                  <a:lnTo>
                    <a:pt x="1957" y="1389"/>
                  </a:lnTo>
                  <a:lnTo>
                    <a:pt x="1957" y="1392"/>
                  </a:lnTo>
                  <a:lnTo>
                    <a:pt x="1957" y="1392"/>
                  </a:lnTo>
                  <a:lnTo>
                    <a:pt x="1957" y="1389"/>
                  </a:lnTo>
                  <a:lnTo>
                    <a:pt x="1955" y="1389"/>
                  </a:lnTo>
                  <a:lnTo>
                    <a:pt x="1955" y="1387"/>
                  </a:lnTo>
                  <a:lnTo>
                    <a:pt x="1955" y="1387"/>
                  </a:lnTo>
                  <a:lnTo>
                    <a:pt x="1955" y="1387"/>
                  </a:lnTo>
                  <a:lnTo>
                    <a:pt x="1955" y="1387"/>
                  </a:lnTo>
                  <a:lnTo>
                    <a:pt x="1953" y="1387"/>
                  </a:lnTo>
                  <a:lnTo>
                    <a:pt x="1953" y="1385"/>
                  </a:lnTo>
                  <a:lnTo>
                    <a:pt x="1953" y="1385"/>
                  </a:lnTo>
                  <a:lnTo>
                    <a:pt x="1953" y="1387"/>
                  </a:lnTo>
                  <a:lnTo>
                    <a:pt x="1953" y="1387"/>
                  </a:lnTo>
                  <a:lnTo>
                    <a:pt x="1950" y="1389"/>
                  </a:lnTo>
                  <a:lnTo>
                    <a:pt x="1948" y="1389"/>
                  </a:lnTo>
                  <a:lnTo>
                    <a:pt x="1948" y="1387"/>
                  </a:lnTo>
                  <a:lnTo>
                    <a:pt x="1948" y="1385"/>
                  </a:lnTo>
                  <a:lnTo>
                    <a:pt x="1946" y="1385"/>
                  </a:lnTo>
                  <a:lnTo>
                    <a:pt x="1946" y="1385"/>
                  </a:lnTo>
                  <a:lnTo>
                    <a:pt x="1946" y="1385"/>
                  </a:lnTo>
                  <a:lnTo>
                    <a:pt x="1946" y="1385"/>
                  </a:lnTo>
                  <a:lnTo>
                    <a:pt x="1946" y="1387"/>
                  </a:lnTo>
                  <a:lnTo>
                    <a:pt x="1946" y="1387"/>
                  </a:lnTo>
                  <a:lnTo>
                    <a:pt x="1943" y="1385"/>
                  </a:lnTo>
                  <a:lnTo>
                    <a:pt x="1943" y="1385"/>
                  </a:lnTo>
                  <a:lnTo>
                    <a:pt x="1943" y="1382"/>
                  </a:lnTo>
                  <a:lnTo>
                    <a:pt x="1943" y="1382"/>
                  </a:lnTo>
                  <a:lnTo>
                    <a:pt x="1943" y="1385"/>
                  </a:lnTo>
                  <a:lnTo>
                    <a:pt x="1941" y="1385"/>
                  </a:lnTo>
                  <a:lnTo>
                    <a:pt x="1941" y="1382"/>
                  </a:lnTo>
                  <a:lnTo>
                    <a:pt x="1936" y="1382"/>
                  </a:lnTo>
                  <a:lnTo>
                    <a:pt x="1936" y="1385"/>
                  </a:lnTo>
                  <a:lnTo>
                    <a:pt x="1939" y="1385"/>
                  </a:lnTo>
                  <a:lnTo>
                    <a:pt x="1941" y="1387"/>
                  </a:lnTo>
                  <a:lnTo>
                    <a:pt x="1941" y="1389"/>
                  </a:lnTo>
                  <a:lnTo>
                    <a:pt x="1943" y="1389"/>
                  </a:lnTo>
                  <a:lnTo>
                    <a:pt x="1943" y="1392"/>
                  </a:lnTo>
                  <a:lnTo>
                    <a:pt x="1946" y="1397"/>
                  </a:lnTo>
                  <a:lnTo>
                    <a:pt x="1946" y="1399"/>
                  </a:lnTo>
                  <a:lnTo>
                    <a:pt x="1946" y="1401"/>
                  </a:lnTo>
                  <a:lnTo>
                    <a:pt x="1948" y="1401"/>
                  </a:lnTo>
                  <a:lnTo>
                    <a:pt x="1948" y="1404"/>
                  </a:lnTo>
                  <a:lnTo>
                    <a:pt x="1950" y="1404"/>
                  </a:lnTo>
                  <a:lnTo>
                    <a:pt x="1950" y="1404"/>
                  </a:lnTo>
                  <a:lnTo>
                    <a:pt x="1950" y="1406"/>
                  </a:lnTo>
                  <a:lnTo>
                    <a:pt x="1948" y="1406"/>
                  </a:lnTo>
                  <a:lnTo>
                    <a:pt x="1948" y="1406"/>
                  </a:lnTo>
                  <a:lnTo>
                    <a:pt x="1948" y="1406"/>
                  </a:lnTo>
                  <a:lnTo>
                    <a:pt x="1948" y="1406"/>
                  </a:lnTo>
                  <a:lnTo>
                    <a:pt x="1948" y="1406"/>
                  </a:lnTo>
                  <a:lnTo>
                    <a:pt x="1948" y="1404"/>
                  </a:lnTo>
                  <a:lnTo>
                    <a:pt x="1948" y="1404"/>
                  </a:lnTo>
                  <a:lnTo>
                    <a:pt x="1948" y="1404"/>
                  </a:lnTo>
                  <a:lnTo>
                    <a:pt x="1946" y="1404"/>
                  </a:lnTo>
                  <a:lnTo>
                    <a:pt x="1946" y="1404"/>
                  </a:lnTo>
                  <a:lnTo>
                    <a:pt x="1946" y="1401"/>
                  </a:lnTo>
                  <a:lnTo>
                    <a:pt x="1946" y="1401"/>
                  </a:lnTo>
                  <a:lnTo>
                    <a:pt x="1946" y="1401"/>
                  </a:lnTo>
                  <a:lnTo>
                    <a:pt x="1943" y="1401"/>
                  </a:lnTo>
                  <a:lnTo>
                    <a:pt x="1943" y="1399"/>
                  </a:lnTo>
                  <a:lnTo>
                    <a:pt x="1943" y="1399"/>
                  </a:lnTo>
                  <a:lnTo>
                    <a:pt x="1941" y="1399"/>
                  </a:lnTo>
                  <a:lnTo>
                    <a:pt x="1941" y="1399"/>
                  </a:lnTo>
                  <a:lnTo>
                    <a:pt x="1941" y="1397"/>
                  </a:lnTo>
                  <a:lnTo>
                    <a:pt x="1941" y="1397"/>
                  </a:lnTo>
                  <a:lnTo>
                    <a:pt x="1941" y="1397"/>
                  </a:lnTo>
                  <a:lnTo>
                    <a:pt x="1941" y="1394"/>
                  </a:lnTo>
                  <a:lnTo>
                    <a:pt x="1939" y="1394"/>
                  </a:lnTo>
                  <a:lnTo>
                    <a:pt x="1936" y="1394"/>
                  </a:lnTo>
                  <a:lnTo>
                    <a:pt x="1939" y="1392"/>
                  </a:lnTo>
                  <a:lnTo>
                    <a:pt x="1939" y="1389"/>
                  </a:lnTo>
                  <a:lnTo>
                    <a:pt x="1936" y="1387"/>
                  </a:lnTo>
                  <a:lnTo>
                    <a:pt x="1936" y="1387"/>
                  </a:lnTo>
                  <a:lnTo>
                    <a:pt x="1936" y="1387"/>
                  </a:lnTo>
                  <a:lnTo>
                    <a:pt x="1936" y="1387"/>
                  </a:lnTo>
                  <a:lnTo>
                    <a:pt x="1936" y="1387"/>
                  </a:lnTo>
                  <a:lnTo>
                    <a:pt x="1936" y="1387"/>
                  </a:lnTo>
                  <a:lnTo>
                    <a:pt x="1934" y="1387"/>
                  </a:lnTo>
                  <a:lnTo>
                    <a:pt x="1934" y="1387"/>
                  </a:lnTo>
                  <a:lnTo>
                    <a:pt x="1934" y="1387"/>
                  </a:lnTo>
                  <a:lnTo>
                    <a:pt x="1934" y="1387"/>
                  </a:lnTo>
                  <a:lnTo>
                    <a:pt x="1934" y="1385"/>
                  </a:lnTo>
                  <a:lnTo>
                    <a:pt x="1934" y="1385"/>
                  </a:lnTo>
                  <a:lnTo>
                    <a:pt x="1934" y="1385"/>
                  </a:lnTo>
                  <a:lnTo>
                    <a:pt x="1934" y="1385"/>
                  </a:lnTo>
                  <a:lnTo>
                    <a:pt x="1934" y="1385"/>
                  </a:lnTo>
                  <a:lnTo>
                    <a:pt x="1934" y="1382"/>
                  </a:lnTo>
                  <a:lnTo>
                    <a:pt x="1931" y="1387"/>
                  </a:lnTo>
                  <a:lnTo>
                    <a:pt x="1931" y="1387"/>
                  </a:lnTo>
                  <a:lnTo>
                    <a:pt x="1931" y="1387"/>
                  </a:lnTo>
                  <a:lnTo>
                    <a:pt x="1931" y="1387"/>
                  </a:lnTo>
                  <a:lnTo>
                    <a:pt x="1931" y="1387"/>
                  </a:lnTo>
                  <a:lnTo>
                    <a:pt x="1931" y="1387"/>
                  </a:lnTo>
                  <a:lnTo>
                    <a:pt x="1929" y="1387"/>
                  </a:lnTo>
                  <a:lnTo>
                    <a:pt x="1929" y="1385"/>
                  </a:lnTo>
                  <a:lnTo>
                    <a:pt x="1931" y="1385"/>
                  </a:lnTo>
                  <a:lnTo>
                    <a:pt x="1931" y="1382"/>
                  </a:lnTo>
                  <a:lnTo>
                    <a:pt x="1929" y="1382"/>
                  </a:lnTo>
                  <a:lnTo>
                    <a:pt x="1929" y="1380"/>
                  </a:lnTo>
                  <a:lnTo>
                    <a:pt x="1931" y="1380"/>
                  </a:lnTo>
                  <a:lnTo>
                    <a:pt x="1931" y="1378"/>
                  </a:lnTo>
                  <a:lnTo>
                    <a:pt x="1929" y="1378"/>
                  </a:lnTo>
                  <a:lnTo>
                    <a:pt x="1929" y="1375"/>
                  </a:lnTo>
                  <a:lnTo>
                    <a:pt x="1929" y="1375"/>
                  </a:lnTo>
                  <a:lnTo>
                    <a:pt x="1929" y="1373"/>
                  </a:lnTo>
                  <a:lnTo>
                    <a:pt x="1929" y="1373"/>
                  </a:lnTo>
                  <a:lnTo>
                    <a:pt x="1929" y="1373"/>
                  </a:lnTo>
                  <a:lnTo>
                    <a:pt x="1927" y="1375"/>
                  </a:lnTo>
                  <a:lnTo>
                    <a:pt x="1927" y="1378"/>
                  </a:lnTo>
                  <a:lnTo>
                    <a:pt x="1927" y="1378"/>
                  </a:lnTo>
                  <a:lnTo>
                    <a:pt x="1927" y="1382"/>
                  </a:lnTo>
                  <a:lnTo>
                    <a:pt x="1929" y="1385"/>
                  </a:lnTo>
                  <a:lnTo>
                    <a:pt x="1929" y="1385"/>
                  </a:lnTo>
                  <a:lnTo>
                    <a:pt x="1927" y="1387"/>
                  </a:lnTo>
                  <a:lnTo>
                    <a:pt x="1927" y="1387"/>
                  </a:lnTo>
                  <a:lnTo>
                    <a:pt x="1927" y="1385"/>
                  </a:lnTo>
                  <a:lnTo>
                    <a:pt x="1924" y="1385"/>
                  </a:lnTo>
                  <a:lnTo>
                    <a:pt x="1924" y="1385"/>
                  </a:lnTo>
                  <a:lnTo>
                    <a:pt x="1924" y="1385"/>
                  </a:lnTo>
                  <a:lnTo>
                    <a:pt x="1922" y="1389"/>
                  </a:lnTo>
                  <a:lnTo>
                    <a:pt x="1922" y="1389"/>
                  </a:lnTo>
                  <a:lnTo>
                    <a:pt x="1922" y="1389"/>
                  </a:lnTo>
                  <a:lnTo>
                    <a:pt x="1922" y="1387"/>
                  </a:lnTo>
                  <a:lnTo>
                    <a:pt x="1922" y="1385"/>
                  </a:lnTo>
                  <a:lnTo>
                    <a:pt x="1922" y="1385"/>
                  </a:lnTo>
                  <a:lnTo>
                    <a:pt x="1922" y="1385"/>
                  </a:lnTo>
                  <a:lnTo>
                    <a:pt x="1924" y="1382"/>
                  </a:lnTo>
                  <a:lnTo>
                    <a:pt x="1924" y="1380"/>
                  </a:lnTo>
                  <a:lnTo>
                    <a:pt x="1920" y="1373"/>
                  </a:lnTo>
                  <a:lnTo>
                    <a:pt x="1920" y="1373"/>
                  </a:lnTo>
                  <a:lnTo>
                    <a:pt x="1920" y="1375"/>
                  </a:lnTo>
                  <a:lnTo>
                    <a:pt x="1920" y="1375"/>
                  </a:lnTo>
                  <a:lnTo>
                    <a:pt x="1917" y="1375"/>
                  </a:lnTo>
                  <a:lnTo>
                    <a:pt x="1917" y="1375"/>
                  </a:lnTo>
                  <a:lnTo>
                    <a:pt x="1917" y="1375"/>
                  </a:lnTo>
                  <a:lnTo>
                    <a:pt x="1917" y="1375"/>
                  </a:lnTo>
                  <a:lnTo>
                    <a:pt x="1917" y="1375"/>
                  </a:lnTo>
                  <a:lnTo>
                    <a:pt x="1915" y="1375"/>
                  </a:lnTo>
                  <a:lnTo>
                    <a:pt x="1915" y="1378"/>
                  </a:lnTo>
                  <a:lnTo>
                    <a:pt x="1915" y="1378"/>
                  </a:lnTo>
                  <a:lnTo>
                    <a:pt x="1915" y="1378"/>
                  </a:lnTo>
                  <a:lnTo>
                    <a:pt x="1915" y="1378"/>
                  </a:lnTo>
                  <a:lnTo>
                    <a:pt x="1913" y="1375"/>
                  </a:lnTo>
                  <a:lnTo>
                    <a:pt x="1913" y="1375"/>
                  </a:lnTo>
                  <a:lnTo>
                    <a:pt x="1913" y="1375"/>
                  </a:lnTo>
                  <a:lnTo>
                    <a:pt x="1913" y="1378"/>
                  </a:lnTo>
                  <a:lnTo>
                    <a:pt x="1913" y="1375"/>
                  </a:lnTo>
                  <a:lnTo>
                    <a:pt x="1913" y="1375"/>
                  </a:lnTo>
                  <a:lnTo>
                    <a:pt x="1915" y="1373"/>
                  </a:lnTo>
                  <a:lnTo>
                    <a:pt x="1915" y="1373"/>
                  </a:lnTo>
                  <a:lnTo>
                    <a:pt x="1913" y="1373"/>
                  </a:lnTo>
                  <a:lnTo>
                    <a:pt x="1913" y="1373"/>
                  </a:lnTo>
                  <a:lnTo>
                    <a:pt x="1913" y="1373"/>
                  </a:lnTo>
                  <a:lnTo>
                    <a:pt x="1913" y="1373"/>
                  </a:lnTo>
                  <a:lnTo>
                    <a:pt x="1913" y="1373"/>
                  </a:lnTo>
                  <a:lnTo>
                    <a:pt x="1913" y="1373"/>
                  </a:lnTo>
                  <a:lnTo>
                    <a:pt x="1910" y="1373"/>
                  </a:lnTo>
                  <a:lnTo>
                    <a:pt x="1910" y="1373"/>
                  </a:lnTo>
                  <a:lnTo>
                    <a:pt x="1910" y="1373"/>
                  </a:lnTo>
                  <a:lnTo>
                    <a:pt x="1910" y="1368"/>
                  </a:lnTo>
                  <a:lnTo>
                    <a:pt x="1908" y="1368"/>
                  </a:lnTo>
                  <a:lnTo>
                    <a:pt x="1905" y="1368"/>
                  </a:lnTo>
                  <a:lnTo>
                    <a:pt x="1903" y="1368"/>
                  </a:lnTo>
                  <a:lnTo>
                    <a:pt x="1903" y="1368"/>
                  </a:lnTo>
                  <a:lnTo>
                    <a:pt x="1903" y="1371"/>
                  </a:lnTo>
                  <a:lnTo>
                    <a:pt x="1903" y="1371"/>
                  </a:lnTo>
                  <a:lnTo>
                    <a:pt x="1903" y="1371"/>
                  </a:lnTo>
                  <a:lnTo>
                    <a:pt x="1903" y="1371"/>
                  </a:lnTo>
                  <a:lnTo>
                    <a:pt x="1903" y="1371"/>
                  </a:lnTo>
                  <a:lnTo>
                    <a:pt x="1903" y="1373"/>
                  </a:lnTo>
                  <a:lnTo>
                    <a:pt x="1903" y="1373"/>
                  </a:lnTo>
                  <a:lnTo>
                    <a:pt x="1901" y="1373"/>
                  </a:lnTo>
                  <a:lnTo>
                    <a:pt x="1901" y="1373"/>
                  </a:lnTo>
                  <a:lnTo>
                    <a:pt x="1898" y="1373"/>
                  </a:lnTo>
                  <a:lnTo>
                    <a:pt x="1898" y="1371"/>
                  </a:lnTo>
                  <a:lnTo>
                    <a:pt x="1901" y="1368"/>
                  </a:lnTo>
                  <a:lnTo>
                    <a:pt x="1901" y="1368"/>
                  </a:lnTo>
                  <a:lnTo>
                    <a:pt x="1908" y="1366"/>
                  </a:lnTo>
                  <a:lnTo>
                    <a:pt x="1908" y="1363"/>
                  </a:lnTo>
                  <a:lnTo>
                    <a:pt x="1908" y="1363"/>
                  </a:lnTo>
                  <a:lnTo>
                    <a:pt x="1908" y="1361"/>
                  </a:lnTo>
                  <a:lnTo>
                    <a:pt x="1908" y="1361"/>
                  </a:lnTo>
                  <a:lnTo>
                    <a:pt x="1908" y="1359"/>
                  </a:lnTo>
                  <a:lnTo>
                    <a:pt x="1908" y="1359"/>
                  </a:lnTo>
                  <a:lnTo>
                    <a:pt x="1905" y="1359"/>
                  </a:lnTo>
                  <a:lnTo>
                    <a:pt x="1905" y="1359"/>
                  </a:lnTo>
                  <a:lnTo>
                    <a:pt x="1905" y="1359"/>
                  </a:lnTo>
                  <a:lnTo>
                    <a:pt x="1905" y="1359"/>
                  </a:lnTo>
                  <a:lnTo>
                    <a:pt x="1905" y="1356"/>
                  </a:lnTo>
                  <a:lnTo>
                    <a:pt x="1905" y="1356"/>
                  </a:lnTo>
                  <a:lnTo>
                    <a:pt x="1905" y="1356"/>
                  </a:lnTo>
                  <a:lnTo>
                    <a:pt x="1903" y="1356"/>
                  </a:lnTo>
                  <a:lnTo>
                    <a:pt x="1903" y="1356"/>
                  </a:lnTo>
                  <a:lnTo>
                    <a:pt x="1901" y="1359"/>
                  </a:lnTo>
                  <a:lnTo>
                    <a:pt x="1901" y="1359"/>
                  </a:lnTo>
                  <a:lnTo>
                    <a:pt x="1901" y="1359"/>
                  </a:lnTo>
                  <a:lnTo>
                    <a:pt x="1898" y="1359"/>
                  </a:lnTo>
                  <a:lnTo>
                    <a:pt x="1898" y="1359"/>
                  </a:lnTo>
                  <a:lnTo>
                    <a:pt x="1898" y="1359"/>
                  </a:lnTo>
                  <a:lnTo>
                    <a:pt x="1898" y="1359"/>
                  </a:lnTo>
                  <a:lnTo>
                    <a:pt x="1898" y="1361"/>
                  </a:lnTo>
                  <a:lnTo>
                    <a:pt x="1898" y="1361"/>
                  </a:lnTo>
                  <a:lnTo>
                    <a:pt x="1896" y="1361"/>
                  </a:lnTo>
                  <a:lnTo>
                    <a:pt x="1896" y="1361"/>
                  </a:lnTo>
                  <a:lnTo>
                    <a:pt x="1896" y="1361"/>
                  </a:lnTo>
                  <a:lnTo>
                    <a:pt x="1896" y="1361"/>
                  </a:lnTo>
                  <a:lnTo>
                    <a:pt x="1894" y="1361"/>
                  </a:lnTo>
                  <a:lnTo>
                    <a:pt x="1891" y="1359"/>
                  </a:lnTo>
                  <a:lnTo>
                    <a:pt x="1891" y="1359"/>
                  </a:lnTo>
                  <a:lnTo>
                    <a:pt x="1891" y="1359"/>
                  </a:lnTo>
                  <a:lnTo>
                    <a:pt x="1894" y="1359"/>
                  </a:lnTo>
                  <a:lnTo>
                    <a:pt x="1894" y="1356"/>
                  </a:lnTo>
                  <a:lnTo>
                    <a:pt x="1894" y="1356"/>
                  </a:lnTo>
                  <a:lnTo>
                    <a:pt x="1894" y="1356"/>
                  </a:lnTo>
                  <a:lnTo>
                    <a:pt x="1891" y="1356"/>
                  </a:lnTo>
                  <a:lnTo>
                    <a:pt x="1891" y="1356"/>
                  </a:lnTo>
                  <a:lnTo>
                    <a:pt x="1891" y="1356"/>
                  </a:lnTo>
                  <a:lnTo>
                    <a:pt x="1891" y="1354"/>
                  </a:lnTo>
                  <a:lnTo>
                    <a:pt x="1894" y="1354"/>
                  </a:lnTo>
                  <a:lnTo>
                    <a:pt x="1896" y="1354"/>
                  </a:lnTo>
                  <a:lnTo>
                    <a:pt x="1896" y="1354"/>
                  </a:lnTo>
                  <a:lnTo>
                    <a:pt x="1894" y="1352"/>
                  </a:lnTo>
                  <a:lnTo>
                    <a:pt x="1894" y="1352"/>
                  </a:lnTo>
                  <a:lnTo>
                    <a:pt x="1894" y="1352"/>
                  </a:lnTo>
                  <a:lnTo>
                    <a:pt x="1894" y="1352"/>
                  </a:lnTo>
                  <a:lnTo>
                    <a:pt x="1891" y="1352"/>
                  </a:lnTo>
                  <a:lnTo>
                    <a:pt x="1891" y="1352"/>
                  </a:lnTo>
                  <a:lnTo>
                    <a:pt x="1891" y="1352"/>
                  </a:lnTo>
                  <a:lnTo>
                    <a:pt x="1891" y="1349"/>
                  </a:lnTo>
                  <a:lnTo>
                    <a:pt x="1894" y="1349"/>
                  </a:lnTo>
                  <a:lnTo>
                    <a:pt x="1894" y="1347"/>
                  </a:lnTo>
                  <a:lnTo>
                    <a:pt x="1891" y="1347"/>
                  </a:lnTo>
                  <a:lnTo>
                    <a:pt x="1891" y="1345"/>
                  </a:lnTo>
                  <a:lnTo>
                    <a:pt x="1886" y="1345"/>
                  </a:lnTo>
                  <a:lnTo>
                    <a:pt x="1884" y="1345"/>
                  </a:lnTo>
                  <a:lnTo>
                    <a:pt x="1884" y="1345"/>
                  </a:lnTo>
                  <a:lnTo>
                    <a:pt x="1884" y="1345"/>
                  </a:lnTo>
                  <a:lnTo>
                    <a:pt x="1882" y="1345"/>
                  </a:lnTo>
                  <a:lnTo>
                    <a:pt x="1882" y="1347"/>
                  </a:lnTo>
                  <a:lnTo>
                    <a:pt x="1882" y="1347"/>
                  </a:lnTo>
                  <a:lnTo>
                    <a:pt x="1884" y="1347"/>
                  </a:lnTo>
                  <a:lnTo>
                    <a:pt x="1884" y="1349"/>
                  </a:lnTo>
                  <a:lnTo>
                    <a:pt x="1882" y="1349"/>
                  </a:lnTo>
                  <a:lnTo>
                    <a:pt x="1882" y="1347"/>
                  </a:lnTo>
                  <a:lnTo>
                    <a:pt x="1879" y="1347"/>
                  </a:lnTo>
                  <a:lnTo>
                    <a:pt x="1875" y="1354"/>
                  </a:lnTo>
                  <a:lnTo>
                    <a:pt x="1875" y="1354"/>
                  </a:lnTo>
                  <a:lnTo>
                    <a:pt x="1875" y="1356"/>
                  </a:lnTo>
                  <a:lnTo>
                    <a:pt x="1875" y="1356"/>
                  </a:lnTo>
                  <a:lnTo>
                    <a:pt x="1875" y="1359"/>
                  </a:lnTo>
                  <a:lnTo>
                    <a:pt x="1875" y="1359"/>
                  </a:lnTo>
                  <a:lnTo>
                    <a:pt x="1875" y="1359"/>
                  </a:lnTo>
                  <a:lnTo>
                    <a:pt x="1872" y="1359"/>
                  </a:lnTo>
                  <a:lnTo>
                    <a:pt x="1872" y="1361"/>
                  </a:lnTo>
                  <a:lnTo>
                    <a:pt x="1872" y="1363"/>
                  </a:lnTo>
                  <a:lnTo>
                    <a:pt x="1872" y="1366"/>
                  </a:lnTo>
                  <a:lnTo>
                    <a:pt x="1872" y="1368"/>
                  </a:lnTo>
                  <a:lnTo>
                    <a:pt x="1872" y="1368"/>
                  </a:lnTo>
                  <a:lnTo>
                    <a:pt x="1872" y="1371"/>
                  </a:lnTo>
                  <a:lnTo>
                    <a:pt x="1872" y="1371"/>
                  </a:lnTo>
                  <a:lnTo>
                    <a:pt x="1872" y="1368"/>
                  </a:lnTo>
                  <a:lnTo>
                    <a:pt x="1872" y="1368"/>
                  </a:lnTo>
                  <a:lnTo>
                    <a:pt x="1872" y="1363"/>
                  </a:lnTo>
                  <a:lnTo>
                    <a:pt x="1872" y="1363"/>
                  </a:lnTo>
                  <a:lnTo>
                    <a:pt x="1870" y="1361"/>
                  </a:lnTo>
                  <a:lnTo>
                    <a:pt x="1870" y="1361"/>
                  </a:lnTo>
                  <a:lnTo>
                    <a:pt x="1870" y="1361"/>
                  </a:lnTo>
                  <a:lnTo>
                    <a:pt x="1870" y="1363"/>
                  </a:lnTo>
                  <a:lnTo>
                    <a:pt x="1870" y="1363"/>
                  </a:lnTo>
                  <a:lnTo>
                    <a:pt x="1870" y="1363"/>
                  </a:lnTo>
                  <a:lnTo>
                    <a:pt x="1868" y="1363"/>
                  </a:lnTo>
                  <a:lnTo>
                    <a:pt x="1868" y="1363"/>
                  </a:lnTo>
                  <a:lnTo>
                    <a:pt x="1868" y="1361"/>
                  </a:lnTo>
                  <a:lnTo>
                    <a:pt x="1868" y="1359"/>
                  </a:lnTo>
                  <a:lnTo>
                    <a:pt x="1870" y="1359"/>
                  </a:lnTo>
                  <a:lnTo>
                    <a:pt x="1870" y="1361"/>
                  </a:lnTo>
                  <a:lnTo>
                    <a:pt x="1870" y="1361"/>
                  </a:lnTo>
                  <a:lnTo>
                    <a:pt x="1870" y="1361"/>
                  </a:lnTo>
                  <a:lnTo>
                    <a:pt x="1870" y="1361"/>
                  </a:lnTo>
                  <a:lnTo>
                    <a:pt x="1870" y="1359"/>
                  </a:lnTo>
                  <a:lnTo>
                    <a:pt x="1868" y="1359"/>
                  </a:lnTo>
                  <a:lnTo>
                    <a:pt x="1868" y="1356"/>
                  </a:lnTo>
                  <a:lnTo>
                    <a:pt x="1868" y="1356"/>
                  </a:lnTo>
                  <a:lnTo>
                    <a:pt x="1870" y="1359"/>
                  </a:lnTo>
                  <a:lnTo>
                    <a:pt x="1870" y="1356"/>
                  </a:lnTo>
                  <a:lnTo>
                    <a:pt x="1870" y="1356"/>
                  </a:lnTo>
                  <a:lnTo>
                    <a:pt x="1870" y="1356"/>
                  </a:lnTo>
                  <a:lnTo>
                    <a:pt x="1870" y="1356"/>
                  </a:lnTo>
                  <a:lnTo>
                    <a:pt x="1870" y="1354"/>
                  </a:lnTo>
                  <a:lnTo>
                    <a:pt x="1870" y="1354"/>
                  </a:lnTo>
                  <a:lnTo>
                    <a:pt x="1870" y="1354"/>
                  </a:lnTo>
                  <a:lnTo>
                    <a:pt x="1868" y="1352"/>
                  </a:lnTo>
                  <a:lnTo>
                    <a:pt x="1868" y="1352"/>
                  </a:lnTo>
                  <a:lnTo>
                    <a:pt x="1868" y="1352"/>
                  </a:lnTo>
                  <a:lnTo>
                    <a:pt x="1868" y="1352"/>
                  </a:lnTo>
                  <a:lnTo>
                    <a:pt x="1868" y="1349"/>
                  </a:lnTo>
                  <a:lnTo>
                    <a:pt x="1868" y="1349"/>
                  </a:lnTo>
                  <a:lnTo>
                    <a:pt x="1868" y="1352"/>
                  </a:lnTo>
                  <a:lnTo>
                    <a:pt x="1865" y="1352"/>
                  </a:lnTo>
                  <a:lnTo>
                    <a:pt x="1865" y="1352"/>
                  </a:lnTo>
                  <a:lnTo>
                    <a:pt x="1865" y="1352"/>
                  </a:lnTo>
                  <a:lnTo>
                    <a:pt x="1865" y="1352"/>
                  </a:lnTo>
                  <a:lnTo>
                    <a:pt x="1865" y="1349"/>
                  </a:lnTo>
                  <a:lnTo>
                    <a:pt x="1863" y="1349"/>
                  </a:lnTo>
                  <a:lnTo>
                    <a:pt x="1863" y="1347"/>
                  </a:lnTo>
                  <a:lnTo>
                    <a:pt x="1865" y="1345"/>
                  </a:lnTo>
                  <a:lnTo>
                    <a:pt x="1865" y="1342"/>
                  </a:lnTo>
                  <a:lnTo>
                    <a:pt x="1865" y="1342"/>
                  </a:lnTo>
                  <a:lnTo>
                    <a:pt x="1865" y="1342"/>
                  </a:lnTo>
                  <a:lnTo>
                    <a:pt x="1865" y="1340"/>
                  </a:lnTo>
                  <a:lnTo>
                    <a:pt x="1865" y="1340"/>
                  </a:lnTo>
                  <a:lnTo>
                    <a:pt x="1863" y="1340"/>
                  </a:lnTo>
                  <a:lnTo>
                    <a:pt x="1863" y="1340"/>
                  </a:lnTo>
                  <a:lnTo>
                    <a:pt x="1863" y="1340"/>
                  </a:lnTo>
                  <a:lnTo>
                    <a:pt x="1863" y="1342"/>
                  </a:lnTo>
                  <a:lnTo>
                    <a:pt x="1863" y="1342"/>
                  </a:lnTo>
                  <a:lnTo>
                    <a:pt x="1860" y="1345"/>
                  </a:lnTo>
                  <a:lnTo>
                    <a:pt x="1860" y="1345"/>
                  </a:lnTo>
                  <a:lnTo>
                    <a:pt x="1860" y="1347"/>
                  </a:lnTo>
                  <a:lnTo>
                    <a:pt x="1858" y="1347"/>
                  </a:lnTo>
                  <a:lnTo>
                    <a:pt x="1856" y="1347"/>
                  </a:lnTo>
                  <a:lnTo>
                    <a:pt x="1856" y="1347"/>
                  </a:lnTo>
                  <a:lnTo>
                    <a:pt x="1853" y="1347"/>
                  </a:lnTo>
                  <a:lnTo>
                    <a:pt x="1853" y="1347"/>
                  </a:lnTo>
                  <a:lnTo>
                    <a:pt x="1853" y="1345"/>
                  </a:lnTo>
                  <a:lnTo>
                    <a:pt x="1856" y="1345"/>
                  </a:lnTo>
                  <a:lnTo>
                    <a:pt x="1856" y="1345"/>
                  </a:lnTo>
                  <a:lnTo>
                    <a:pt x="1856" y="1342"/>
                  </a:lnTo>
                  <a:lnTo>
                    <a:pt x="1856" y="1342"/>
                  </a:lnTo>
                  <a:lnTo>
                    <a:pt x="1853" y="1342"/>
                  </a:lnTo>
                  <a:lnTo>
                    <a:pt x="1851" y="1342"/>
                  </a:lnTo>
                  <a:lnTo>
                    <a:pt x="1851" y="1342"/>
                  </a:lnTo>
                  <a:lnTo>
                    <a:pt x="1851" y="1342"/>
                  </a:lnTo>
                  <a:lnTo>
                    <a:pt x="1851" y="1340"/>
                  </a:lnTo>
                  <a:lnTo>
                    <a:pt x="1851" y="1340"/>
                  </a:lnTo>
                  <a:lnTo>
                    <a:pt x="1851" y="1337"/>
                  </a:lnTo>
                  <a:lnTo>
                    <a:pt x="1851" y="1337"/>
                  </a:lnTo>
                  <a:lnTo>
                    <a:pt x="1849" y="1337"/>
                  </a:lnTo>
                  <a:lnTo>
                    <a:pt x="1849" y="1335"/>
                  </a:lnTo>
                  <a:lnTo>
                    <a:pt x="1849" y="1337"/>
                  </a:lnTo>
                  <a:lnTo>
                    <a:pt x="1849" y="1337"/>
                  </a:lnTo>
                  <a:lnTo>
                    <a:pt x="1849" y="1337"/>
                  </a:lnTo>
                  <a:lnTo>
                    <a:pt x="1849" y="1337"/>
                  </a:lnTo>
                  <a:lnTo>
                    <a:pt x="1849" y="1337"/>
                  </a:lnTo>
                  <a:lnTo>
                    <a:pt x="1849" y="1337"/>
                  </a:lnTo>
                  <a:lnTo>
                    <a:pt x="1849" y="1337"/>
                  </a:lnTo>
                  <a:lnTo>
                    <a:pt x="1846" y="1340"/>
                  </a:lnTo>
                  <a:lnTo>
                    <a:pt x="1844" y="1340"/>
                  </a:lnTo>
                  <a:lnTo>
                    <a:pt x="1842" y="1340"/>
                  </a:lnTo>
                  <a:lnTo>
                    <a:pt x="1842" y="1337"/>
                  </a:lnTo>
                  <a:lnTo>
                    <a:pt x="1842" y="1335"/>
                  </a:lnTo>
                  <a:lnTo>
                    <a:pt x="1842" y="1335"/>
                  </a:lnTo>
                  <a:lnTo>
                    <a:pt x="1844" y="1335"/>
                  </a:lnTo>
                  <a:lnTo>
                    <a:pt x="1846" y="1335"/>
                  </a:lnTo>
                  <a:lnTo>
                    <a:pt x="1846" y="1335"/>
                  </a:lnTo>
                  <a:lnTo>
                    <a:pt x="1846" y="1335"/>
                  </a:lnTo>
                  <a:lnTo>
                    <a:pt x="1844" y="1335"/>
                  </a:lnTo>
                  <a:lnTo>
                    <a:pt x="1842" y="1335"/>
                  </a:lnTo>
                  <a:lnTo>
                    <a:pt x="1842" y="1333"/>
                  </a:lnTo>
                  <a:lnTo>
                    <a:pt x="1837" y="1330"/>
                  </a:lnTo>
                  <a:lnTo>
                    <a:pt x="1837" y="1330"/>
                  </a:lnTo>
                  <a:lnTo>
                    <a:pt x="1837" y="1330"/>
                  </a:lnTo>
                  <a:lnTo>
                    <a:pt x="1837" y="1330"/>
                  </a:lnTo>
                  <a:lnTo>
                    <a:pt x="1837" y="1330"/>
                  </a:lnTo>
                  <a:lnTo>
                    <a:pt x="1839" y="1330"/>
                  </a:lnTo>
                  <a:lnTo>
                    <a:pt x="1842" y="1330"/>
                  </a:lnTo>
                  <a:lnTo>
                    <a:pt x="1846" y="1333"/>
                  </a:lnTo>
                  <a:lnTo>
                    <a:pt x="1846" y="1333"/>
                  </a:lnTo>
                  <a:lnTo>
                    <a:pt x="1849" y="1333"/>
                  </a:lnTo>
                  <a:lnTo>
                    <a:pt x="1846" y="1330"/>
                  </a:lnTo>
                  <a:lnTo>
                    <a:pt x="1846" y="1330"/>
                  </a:lnTo>
                  <a:lnTo>
                    <a:pt x="1844" y="1330"/>
                  </a:lnTo>
                  <a:lnTo>
                    <a:pt x="1844" y="1328"/>
                  </a:lnTo>
                  <a:lnTo>
                    <a:pt x="1844" y="1328"/>
                  </a:lnTo>
                  <a:lnTo>
                    <a:pt x="1846" y="1328"/>
                  </a:lnTo>
                  <a:lnTo>
                    <a:pt x="1846" y="1328"/>
                  </a:lnTo>
                  <a:lnTo>
                    <a:pt x="1846" y="1330"/>
                  </a:lnTo>
                  <a:lnTo>
                    <a:pt x="1849" y="1330"/>
                  </a:lnTo>
                  <a:lnTo>
                    <a:pt x="1849" y="1330"/>
                  </a:lnTo>
                  <a:lnTo>
                    <a:pt x="1849" y="1330"/>
                  </a:lnTo>
                  <a:lnTo>
                    <a:pt x="1849" y="1330"/>
                  </a:lnTo>
                  <a:lnTo>
                    <a:pt x="1849" y="1328"/>
                  </a:lnTo>
                  <a:lnTo>
                    <a:pt x="1849" y="1328"/>
                  </a:lnTo>
                  <a:lnTo>
                    <a:pt x="1846" y="1326"/>
                  </a:lnTo>
                  <a:lnTo>
                    <a:pt x="1846" y="1323"/>
                  </a:lnTo>
                  <a:lnTo>
                    <a:pt x="1846" y="1323"/>
                  </a:lnTo>
                  <a:lnTo>
                    <a:pt x="1846" y="1323"/>
                  </a:lnTo>
                  <a:lnTo>
                    <a:pt x="1846" y="1323"/>
                  </a:lnTo>
                  <a:lnTo>
                    <a:pt x="1844" y="1323"/>
                  </a:lnTo>
                  <a:lnTo>
                    <a:pt x="1844" y="1323"/>
                  </a:lnTo>
                  <a:lnTo>
                    <a:pt x="1844" y="1323"/>
                  </a:lnTo>
                  <a:lnTo>
                    <a:pt x="1842" y="1321"/>
                  </a:lnTo>
                  <a:lnTo>
                    <a:pt x="1842" y="1321"/>
                  </a:lnTo>
                  <a:lnTo>
                    <a:pt x="1839" y="1321"/>
                  </a:lnTo>
                  <a:lnTo>
                    <a:pt x="1837" y="1321"/>
                  </a:lnTo>
                  <a:lnTo>
                    <a:pt x="1839" y="1323"/>
                  </a:lnTo>
                  <a:lnTo>
                    <a:pt x="1839" y="1323"/>
                  </a:lnTo>
                  <a:lnTo>
                    <a:pt x="1839" y="1323"/>
                  </a:lnTo>
                  <a:lnTo>
                    <a:pt x="1837" y="1323"/>
                  </a:lnTo>
                  <a:lnTo>
                    <a:pt x="1837" y="1323"/>
                  </a:lnTo>
                  <a:lnTo>
                    <a:pt x="1837" y="1323"/>
                  </a:lnTo>
                  <a:lnTo>
                    <a:pt x="1839" y="1323"/>
                  </a:lnTo>
                  <a:lnTo>
                    <a:pt x="1839" y="1326"/>
                  </a:lnTo>
                  <a:lnTo>
                    <a:pt x="1839" y="1326"/>
                  </a:lnTo>
                  <a:lnTo>
                    <a:pt x="1839" y="1326"/>
                  </a:lnTo>
                  <a:lnTo>
                    <a:pt x="1839" y="1326"/>
                  </a:lnTo>
                  <a:lnTo>
                    <a:pt x="1834" y="1323"/>
                  </a:lnTo>
                  <a:lnTo>
                    <a:pt x="1832" y="1323"/>
                  </a:lnTo>
                  <a:lnTo>
                    <a:pt x="1832" y="1323"/>
                  </a:lnTo>
                  <a:lnTo>
                    <a:pt x="1830" y="1321"/>
                  </a:lnTo>
                  <a:lnTo>
                    <a:pt x="1827" y="1321"/>
                  </a:lnTo>
                  <a:lnTo>
                    <a:pt x="1827" y="1321"/>
                  </a:lnTo>
                  <a:lnTo>
                    <a:pt x="1825" y="1321"/>
                  </a:lnTo>
                  <a:lnTo>
                    <a:pt x="1825" y="1321"/>
                  </a:lnTo>
                  <a:lnTo>
                    <a:pt x="1825" y="1321"/>
                  </a:lnTo>
                  <a:lnTo>
                    <a:pt x="1825" y="1323"/>
                  </a:lnTo>
                  <a:lnTo>
                    <a:pt x="1825" y="1323"/>
                  </a:lnTo>
                  <a:lnTo>
                    <a:pt x="1825" y="1323"/>
                  </a:lnTo>
                  <a:lnTo>
                    <a:pt x="1823" y="1323"/>
                  </a:lnTo>
                  <a:lnTo>
                    <a:pt x="1823" y="1323"/>
                  </a:lnTo>
                  <a:lnTo>
                    <a:pt x="1823" y="1323"/>
                  </a:lnTo>
                  <a:lnTo>
                    <a:pt x="1820" y="1323"/>
                  </a:lnTo>
                  <a:lnTo>
                    <a:pt x="1820" y="1323"/>
                  </a:lnTo>
                  <a:lnTo>
                    <a:pt x="1820" y="1323"/>
                  </a:lnTo>
                  <a:lnTo>
                    <a:pt x="1820" y="1326"/>
                  </a:lnTo>
                  <a:lnTo>
                    <a:pt x="1820" y="1326"/>
                  </a:lnTo>
                  <a:lnTo>
                    <a:pt x="1818" y="1326"/>
                  </a:lnTo>
                  <a:lnTo>
                    <a:pt x="1815" y="1326"/>
                  </a:lnTo>
                  <a:lnTo>
                    <a:pt x="1815" y="1326"/>
                  </a:lnTo>
                  <a:lnTo>
                    <a:pt x="1825" y="1321"/>
                  </a:lnTo>
                  <a:lnTo>
                    <a:pt x="1825" y="1318"/>
                  </a:lnTo>
                  <a:lnTo>
                    <a:pt x="1825" y="1318"/>
                  </a:lnTo>
                  <a:lnTo>
                    <a:pt x="1825" y="1318"/>
                  </a:lnTo>
                  <a:lnTo>
                    <a:pt x="1825" y="1316"/>
                  </a:lnTo>
                  <a:lnTo>
                    <a:pt x="1825" y="1316"/>
                  </a:lnTo>
                  <a:lnTo>
                    <a:pt x="1825" y="1316"/>
                  </a:lnTo>
                  <a:lnTo>
                    <a:pt x="1823" y="1316"/>
                  </a:lnTo>
                  <a:lnTo>
                    <a:pt x="1823" y="1314"/>
                  </a:lnTo>
                  <a:lnTo>
                    <a:pt x="1820" y="1311"/>
                  </a:lnTo>
                  <a:lnTo>
                    <a:pt x="1820" y="1311"/>
                  </a:lnTo>
                  <a:lnTo>
                    <a:pt x="1823" y="1311"/>
                  </a:lnTo>
                  <a:lnTo>
                    <a:pt x="1823" y="1311"/>
                  </a:lnTo>
                  <a:lnTo>
                    <a:pt x="1823" y="1314"/>
                  </a:lnTo>
                  <a:lnTo>
                    <a:pt x="1825" y="1314"/>
                  </a:lnTo>
                  <a:lnTo>
                    <a:pt x="1825" y="1314"/>
                  </a:lnTo>
                  <a:lnTo>
                    <a:pt x="1827" y="1318"/>
                  </a:lnTo>
                  <a:lnTo>
                    <a:pt x="1830" y="1318"/>
                  </a:lnTo>
                  <a:lnTo>
                    <a:pt x="1830" y="1318"/>
                  </a:lnTo>
                  <a:lnTo>
                    <a:pt x="1830" y="1318"/>
                  </a:lnTo>
                  <a:lnTo>
                    <a:pt x="1832" y="1318"/>
                  </a:lnTo>
                  <a:lnTo>
                    <a:pt x="1832" y="1318"/>
                  </a:lnTo>
                  <a:lnTo>
                    <a:pt x="1830" y="1316"/>
                  </a:lnTo>
                  <a:lnTo>
                    <a:pt x="1830" y="1316"/>
                  </a:lnTo>
                  <a:lnTo>
                    <a:pt x="1830" y="1314"/>
                  </a:lnTo>
                  <a:lnTo>
                    <a:pt x="1832" y="1314"/>
                  </a:lnTo>
                  <a:lnTo>
                    <a:pt x="1832" y="1314"/>
                  </a:lnTo>
                  <a:lnTo>
                    <a:pt x="1834" y="1316"/>
                  </a:lnTo>
                  <a:lnTo>
                    <a:pt x="1834" y="1318"/>
                  </a:lnTo>
                  <a:lnTo>
                    <a:pt x="1837" y="1318"/>
                  </a:lnTo>
                  <a:lnTo>
                    <a:pt x="1837" y="1321"/>
                  </a:lnTo>
                  <a:lnTo>
                    <a:pt x="1842" y="1321"/>
                  </a:lnTo>
                  <a:lnTo>
                    <a:pt x="1844" y="1321"/>
                  </a:lnTo>
                  <a:lnTo>
                    <a:pt x="1846" y="1321"/>
                  </a:lnTo>
                  <a:lnTo>
                    <a:pt x="1849" y="1321"/>
                  </a:lnTo>
                  <a:lnTo>
                    <a:pt x="1846" y="1323"/>
                  </a:lnTo>
                  <a:lnTo>
                    <a:pt x="1846" y="1323"/>
                  </a:lnTo>
                  <a:lnTo>
                    <a:pt x="1846" y="1323"/>
                  </a:lnTo>
                  <a:lnTo>
                    <a:pt x="1846" y="1323"/>
                  </a:lnTo>
                  <a:lnTo>
                    <a:pt x="1846" y="1323"/>
                  </a:lnTo>
                  <a:lnTo>
                    <a:pt x="1849" y="1323"/>
                  </a:lnTo>
                  <a:lnTo>
                    <a:pt x="1849" y="1326"/>
                  </a:lnTo>
                  <a:lnTo>
                    <a:pt x="1849" y="1326"/>
                  </a:lnTo>
                  <a:lnTo>
                    <a:pt x="1849" y="1326"/>
                  </a:lnTo>
                  <a:lnTo>
                    <a:pt x="1849" y="1326"/>
                  </a:lnTo>
                  <a:lnTo>
                    <a:pt x="1849" y="1328"/>
                  </a:lnTo>
                  <a:lnTo>
                    <a:pt x="1849" y="1328"/>
                  </a:lnTo>
                  <a:lnTo>
                    <a:pt x="1851" y="1328"/>
                  </a:lnTo>
                  <a:lnTo>
                    <a:pt x="1851" y="1328"/>
                  </a:lnTo>
                  <a:lnTo>
                    <a:pt x="1853" y="1330"/>
                  </a:lnTo>
                  <a:lnTo>
                    <a:pt x="1853" y="1330"/>
                  </a:lnTo>
                  <a:lnTo>
                    <a:pt x="1853" y="1330"/>
                  </a:lnTo>
                  <a:lnTo>
                    <a:pt x="1856" y="1333"/>
                  </a:lnTo>
                  <a:lnTo>
                    <a:pt x="1856" y="1333"/>
                  </a:lnTo>
                  <a:lnTo>
                    <a:pt x="1856" y="1335"/>
                  </a:lnTo>
                  <a:lnTo>
                    <a:pt x="1858" y="1335"/>
                  </a:lnTo>
                  <a:lnTo>
                    <a:pt x="1863" y="1335"/>
                  </a:lnTo>
                  <a:lnTo>
                    <a:pt x="1863" y="1335"/>
                  </a:lnTo>
                  <a:lnTo>
                    <a:pt x="1863" y="1333"/>
                  </a:lnTo>
                  <a:lnTo>
                    <a:pt x="1863" y="1333"/>
                  </a:lnTo>
                  <a:lnTo>
                    <a:pt x="1865" y="1333"/>
                  </a:lnTo>
                  <a:lnTo>
                    <a:pt x="1865" y="1330"/>
                  </a:lnTo>
                  <a:lnTo>
                    <a:pt x="1863" y="1330"/>
                  </a:lnTo>
                  <a:lnTo>
                    <a:pt x="1863" y="1330"/>
                  </a:lnTo>
                  <a:lnTo>
                    <a:pt x="1860" y="1328"/>
                  </a:lnTo>
                  <a:lnTo>
                    <a:pt x="1860" y="1328"/>
                  </a:lnTo>
                  <a:lnTo>
                    <a:pt x="1860" y="1328"/>
                  </a:lnTo>
                  <a:lnTo>
                    <a:pt x="1863" y="1328"/>
                  </a:lnTo>
                  <a:lnTo>
                    <a:pt x="1863" y="1328"/>
                  </a:lnTo>
                  <a:lnTo>
                    <a:pt x="1865" y="1328"/>
                  </a:lnTo>
                  <a:lnTo>
                    <a:pt x="1865" y="1328"/>
                  </a:lnTo>
                  <a:lnTo>
                    <a:pt x="1868" y="1330"/>
                  </a:lnTo>
                  <a:lnTo>
                    <a:pt x="1868" y="1330"/>
                  </a:lnTo>
                  <a:lnTo>
                    <a:pt x="1868" y="1330"/>
                  </a:lnTo>
                  <a:lnTo>
                    <a:pt x="1868" y="1330"/>
                  </a:lnTo>
                  <a:lnTo>
                    <a:pt x="1870" y="1328"/>
                  </a:lnTo>
                  <a:lnTo>
                    <a:pt x="1870" y="1328"/>
                  </a:lnTo>
                  <a:lnTo>
                    <a:pt x="1872" y="1328"/>
                  </a:lnTo>
                  <a:lnTo>
                    <a:pt x="1872" y="1328"/>
                  </a:lnTo>
                  <a:lnTo>
                    <a:pt x="1872" y="1323"/>
                  </a:lnTo>
                  <a:lnTo>
                    <a:pt x="1872" y="1323"/>
                  </a:lnTo>
                  <a:lnTo>
                    <a:pt x="1872" y="1323"/>
                  </a:lnTo>
                  <a:lnTo>
                    <a:pt x="1872" y="1323"/>
                  </a:lnTo>
                  <a:lnTo>
                    <a:pt x="1872" y="1323"/>
                  </a:lnTo>
                  <a:lnTo>
                    <a:pt x="1872" y="1323"/>
                  </a:lnTo>
                  <a:lnTo>
                    <a:pt x="1872" y="1323"/>
                  </a:lnTo>
                  <a:lnTo>
                    <a:pt x="1872" y="1323"/>
                  </a:lnTo>
                  <a:lnTo>
                    <a:pt x="1872" y="1323"/>
                  </a:lnTo>
                  <a:lnTo>
                    <a:pt x="1875" y="1323"/>
                  </a:lnTo>
                  <a:lnTo>
                    <a:pt x="1875" y="1323"/>
                  </a:lnTo>
                  <a:lnTo>
                    <a:pt x="1875" y="1323"/>
                  </a:lnTo>
                  <a:lnTo>
                    <a:pt x="1875" y="1323"/>
                  </a:lnTo>
                  <a:lnTo>
                    <a:pt x="1875" y="1323"/>
                  </a:lnTo>
                  <a:lnTo>
                    <a:pt x="1877" y="1323"/>
                  </a:lnTo>
                  <a:lnTo>
                    <a:pt x="1877" y="1323"/>
                  </a:lnTo>
                  <a:lnTo>
                    <a:pt x="1877" y="1323"/>
                  </a:lnTo>
                  <a:lnTo>
                    <a:pt x="1879" y="1323"/>
                  </a:lnTo>
                  <a:lnTo>
                    <a:pt x="1882" y="1321"/>
                  </a:lnTo>
                  <a:lnTo>
                    <a:pt x="1882" y="1321"/>
                  </a:lnTo>
                  <a:lnTo>
                    <a:pt x="1879" y="1321"/>
                  </a:lnTo>
                  <a:lnTo>
                    <a:pt x="1879" y="1321"/>
                  </a:lnTo>
                  <a:lnTo>
                    <a:pt x="1877" y="1321"/>
                  </a:lnTo>
                  <a:lnTo>
                    <a:pt x="1877" y="1318"/>
                  </a:lnTo>
                  <a:lnTo>
                    <a:pt x="1877" y="1318"/>
                  </a:lnTo>
                  <a:lnTo>
                    <a:pt x="1877" y="1318"/>
                  </a:lnTo>
                  <a:lnTo>
                    <a:pt x="1875" y="1318"/>
                  </a:lnTo>
                  <a:lnTo>
                    <a:pt x="1875" y="1316"/>
                  </a:lnTo>
                  <a:lnTo>
                    <a:pt x="1875" y="1318"/>
                  </a:lnTo>
                  <a:lnTo>
                    <a:pt x="1872" y="1316"/>
                  </a:lnTo>
                  <a:lnTo>
                    <a:pt x="1875" y="1316"/>
                  </a:lnTo>
                  <a:lnTo>
                    <a:pt x="1875" y="1316"/>
                  </a:lnTo>
                  <a:lnTo>
                    <a:pt x="1877" y="1311"/>
                  </a:lnTo>
                  <a:lnTo>
                    <a:pt x="1877" y="1311"/>
                  </a:lnTo>
                  <a:lnTo>
                    <a:pt x="1875" y="1311"/>
                  </a:lnTo>
                  <a:lnTo>
                    <a:pt x="1875" y="1311"/>
                  </a:lnTo>
                  <a:lnTo>
                    <a:pt x="1872" y="1311"/>
                  </a:lnTo>
                  <a:lnTo>
                    <a:pt x="1872" y="1311"/>
                  </a:lnTo>
                  <a:lnTo>
                    <a:pt x="1872" y="1311"/>
                  </a:lnTo>
                  <a:lnTo>
                    <a:pt x="1870" y="1311"/>
                  </a:lnTo>
                  <a:lnTo>
                    <a:pt x="1870" y="1309"/>
                  </a:lnTo>
                  <a:lnTo>
                    <a:pt x="1870" y="1309"/>
                  </a:lnTo>
                  <a:lnTo>
                    <a:pt x="1868" y="1307"/>
                  </a:lnTo>
                  <a:lnTo>
                    <a:pt x="1863" y="1309"/>
                  </a:lnTo>
                  <a:lnTo>
                    <a:pt x="1860" y="1307"/>
                  </a:lnTo>
                  <a:lnTo>
                    <a:pt x="1860" y="1307"/>
                  </a:lnTo>
                  <a:lnTo>
                    <a:pt x="1860" y="1307"/>
                  </a:lnTo>
                  <a:lnTo>
                    <a:pt x="1860" y="1307"/>
                  </a:lnTo>
                  <a:lnTo>
                    <a:pt x="1860" y="1307"/>
                  </a:lnTo>
                  <a:lnTo>
                    <a:pt x="1860" y="1307"/>
                  </a:lnTo>
                  <a:lnTo>
                    <a:pt x="1860" y="1307"/>
                  </a:lnTo>
                  <a:lnTo>
                    <a:pt x="1856" y="1307"/>
                  </a:lnTo>
                  <a:lnTo>
                    <a:pt x="1853" y="1304"/>
                  </a:lnTo>
                  <a:lnTo>
                    <a:pt x="1851" y="1304"/>
                  </a:lnTo>
                  <a:lnTo>
                    <a:pt x="1851" y="1304"/>
                  </a:lnTo>
                  <a:lnTo>
                    <a:pt x="1851" y="1304"/>
                  </a:lnTo>
                  <a:lnTo>
                    <a:pt x="1851" y="1304"/>
                  </a:lnTo>
                  <a:lnTo>
                    <a:pt x="1849" y="1304"/>
                  </a:lnTo>
                  <a:lnTo>
                    <a:pt x="1849" y="1304"/>
                  </a:lnTo>
                  <a:lnTo>
                    <a:pt x="1849" y="1302"/>
                  </a:lnTo>
                  <a:lnTo>
                    <a:pt x="1849" y="1302"/>
                  </a:lnTo>
                  <a:lnTo>
                    <a:pt x="1849" y="1300"/>
                  </a:lnTo>
                  <a:lnTo>
                    <a:pt x="1846" y="1300"/>
                  </a:lnTo>
                  <a:lnTo>
                    <a:pt x="1846" y="1300"/>
                  </a:lnTo>
                  <a:lnTo>
                    <a:pt x="1844" y="1297"/>
                  </a:lnTo>
                  <a:lnTo>
                    <a:pt x="1844" y="1297"/>
                  </a:lnTo>
                  <a:lnTo>
                    <a:pt x="1844" y="1297"/>
                  </a:lnTo>
                  <a:lnTo>
                    <a:pt x="1844" y="1297"/>
                  </a:lnTo>
                  <a:lnTo>
                    <a:pt x="1842" y="1295"/>
                  </a:lnTo>
                  <a:lnTo>
                    <a:pt x="1842" y="1295"/>
                  </a:lnTo>
                  <a:lnTo>
                    <a:pt x="1842" y="1295"/>
                  </a:lnTo>
                  <a:lnTo>
                    <a:pt x="1839" y="1295"/>
                  </a:lnTo>
                  <a:lnTo>
                    <a:pt x="1839" y="1292"/>
                  </a:lnTo>
                  <a:lnTo>
                    <a:pt x="1837" y="1292"/>
                  </a:lnTo>
                  <a:lnTo>
                    <a:pt x="1837" y="1292"/>
                  </a:lnTo>
                  <a:lnTo>
                    <a:pt x="1837" y="1292"/>
                  </a:lnTo>
                  <a:lnTo>
                    <a:pt x="1837" y="1292"/>
                  </a:lnTo>
                  <a:lnTo>
                    <a:pt x="1834" y="1290"/>
                  </a:lnTo>
                  <a:lnTo>
                    <a:pt x="1834" y="1290"/>
                  </a:lnTo>
                  <a:lnTo>
                    <a:pt x="1834" y="1290"/>
                  </a:lnTo>
                  <a:lnTo>
                    <a:pt x="1834" y="1290"/>
                  </a:lnTo>
                  <a:lnTo>
                    <a:pt x="1832" y="1288"/>
                  </a:lnTo>
                  <a:lnTo>
                    <a:pt x="1832" y="1288"/>
                  </a:lnTo>
                  <a:lnTo>
                    <a:pt x="1830" y="1288"/>
                  </a:lnTo>
                  <a:lnTo>
                    <a:pt x="1830" y="1288"/>
                  </a:lnTo>
                  <a:lnTo>
                    <a:pt x="1830" y="1288"/>
                  </a:lnTo>
                  <a:lnTo>
                    <a:pt x="1830" y="1288"/>
                  </a:lnTo>
                  <a:lnTo>
                    <a:pt x="1830" y="1288"/>
                  </a:lnTo>
                  <a:lnTo>
                    <a:pt x="1830" y="1285"/>
                  </a:lnTo>
                  <a:lnTo>
                    <a:pt x="1830" y="1285"/>
                  </a:lnTo>
                  <a:lnTo>
                    <a:pt x="1832" y="1288"/>
                  </a:lnTo>
                  <a:lnTo>
                    <a:pt x="1832" y="1288"/>
                  </a:lnTo>
                  <a:lnTo>
                    <a:pt x="1832" y="1285"/>
                  </a:lnTo>
                  <a:lnTo>
                    <a:pt x="1832" y="1285"/>
                  </a:lnTo>
                  <a:lnTo>
                    <a:pt x="1832" y="1285"/>
                  </a:lnTo>
                  <a:lnTo>
                    <a:pt x="1832" y="1283"/>
                  </a:lnTo>
                  <a:lnTo>
                    <a:pt x="1832" y="1285"/>
                  </a:lnTo>
                  <a:lnTo>
                    <a:pt x="1834" y="1288"/>
                  </a:lnTo>
                  <a:lnTo>
                    <a:pt x="1837" y="1288"/>
                  </a:lnTo>
                  <a:lnTo>
                    <a:pt x="1837" y="1288"/>
                  </a:lnTo>
                  <a:lnTo>
                    <a:pt x="1842" y="1288"/>
                  </a:lnTo>
                  <a:lnTo>
                    <a:pt x="1842" y="1288"/>
                  </a:lnTo>
                  <a:lnTo>
                    <a:pt x="1844" y="1288"/>
                  </a:lnTo>
                  <a:lnTo>
                    <a:pt x="1844" y="1288"/>
                  </a:lnTo>
                  <a:lnTo>
                    <a:pt x="1844" y="1288"/>
                  </a:lnTo>
                  <a:lnTo>
                    <a:pt x="1844" y="1288"/>
                  </a:lnTo>
                  <a:lnTo>
                    <a:pt x="1846" y="1288"/>
                  </a:lnTo>
                  <a:lnTo>
                    <a:pt x="1846" y="1288"/>
                  </a:lnTo>
                  <a:lnTo>
                    <a:pt x="1846" y="1288"/>
                  </a:lnTo>
                  <a:lnTo>
                    <a:pt x="1849" y="1290"/>
                  </a:lnTo>
                  <a:lnTo>
                    <a:pt x="1849" y="1290"/>
                  </a:lnTo>
                  <a:lnTo>
                    <a:pt x="1849" y="1290"/>
                  </a:lnTo>
                  <a:lnTo>
                    <a:pt x="1851" y="1290"/>
                  </a:lnTo>
                  <a:lnTo>
                    <a:pt x="1851" y="1290"/>
                  </a:lnTo>
                  <a:lnTo>
                    <a:pt x="1851" y="1290"/>
                  </a:lnTo>
                  <a:lnTo>
                    <a:pt x="1851" y="1292"/>
                  </a:lnTo>
                  <a:lnTo>
                    <a:pt x="1851" y="1292"/>
                  </a:lnTo>
                  <a:lnTo>
                    <a:pt x="1853" y="1292"/>
                  </a:lnTo>
                  <a:lnTo>
                    <a:pt x="1853" y="1292"/>
                  </a:lnTo>
                  <a:lnTo>
                    <a:pt x="1853" y="1292"/>
                  </a:lnTo>
                  <a:lnTo>
                    <a:pt x="1853" y="1292"/>
                  </a:lnTo>
                  <a:lnTo>
                    <a:pt x="1853" y="1292"/>
                  </a:lnTo>
                  <a:lnTo>
                    <a:pt x="1856" y="1295"/>
                  </a:lnTo>
                  <a:lnTo>
                    <a:pt x="1856" y="1295"/>
                  </a:lnTo>
                  <a:lnTo>
                    <a:pt x="1858" y="1295"/>
                  </a:lnTo>
                  <a:lnTo>
                    <a:pt x="1858" y="1295"/>
                  </a:lnTo>
                  <a:lnTo>
                    <a:pt x="1856" y="1292"/>
                  </a:lnTo>
                  <a:lnTo>
                    <a:pt x="1858" y="1292"/>
                  </a:lnTo>
                  <a:lnTo>
                    <a:pt x="1860" y="1295"/>
                  </a:lnTo>
                  <a:lnTo>
                    <a:pt x="1860" y="1295"/>
                  </a:lnTo>
                  <a:lnTo>
                    <a:pt x="1860" y="1295"/>
                  </a:lnTo>
                  <a:lnTo>
                    <a:pt x="1860" y="1292"/>
                  </a:lnTo>
                  <a:lnTo>
                    <a:pt x="1863" y="1292"/>
                  </a:lnTo>
                  <a:lnTo>
                    <a:pt x="1865" y="1290"/>
                  </a:lnTo>
                  <a:lnTo>
                    <a:pt x="1865" y="1290"/>
                  </a:lnTo>
                  <a:lnTo>
                    <a:pt x="1865" y="1290"/>
                  </a:lnTo>
                  <a:lnTo>
                    <a:pt x="1865" y="1288"/>
                  </a:lnTo>
                  <a:lnTo>
                    <a:pt x="1860" y="1288"/>
                  </a:lnTo>
                  <a:lnTo>
                    <a:pt x="1860" y="1288"/>
                  </a:lnTo>
                  <a:lnTo>
                    <a:pt x="1860" y="1288"/>
                  </a:lnTo>
                  <a:lnTo>
                    <a:pt x="1858" y="1288"/>
                  </a:lnTo>
                  <a:lnTo>
                    <a:pt x="1856" y="1288"/>
                  </a:lnTo>
                  <a:lnTo>
                    <a:pt x="1856" y="1288"/>
                  </a:lnTo>
                  <a:lnTo>
                    <a:pt x="1853" y="1288"/>
                  </a:lnTo>
                  <a:lnTo>
                    <a:pt x="1853" y="1285"/>
                  </a:lnTo>
                  <a:lnTo>
                    <a:pt x="1851" y="1285"/>
                  </a:lnTo>
                  <a:lnTo>
                    <a:pt x="1851" y="1283"/>
                  </a:lnTo>
                  <a:lnTo>
                    <a:pt x="1853" y="1283"/>
                  </a:lnTo>
                  <a:lnTo>
                    <a:pt x="1853" y="1283"/>
                  </a:lnTo>
                  <a:lnTo>
                    <a:pt x="1853" y="1285"/>
                  </a:lnTo>
                  <a:lnTo>
                    <a:pt x="1853" y="1285"/>
                  </a:lnTo>
                  <a:lnTo>
                    <a:pt x="1853" y="1285"/>
                  </a:lnTo>
                  <a:lnTo>
                    <a:pt x="1853" y="1285"/>
                  </a:lnTo>
                  <a:lnTo>
                    <a:pt x="1858" y="1283"/>
                  </a:lnTo>
                  <a:lnTo>
                    <a:pt x="1858" y="1285"/>
                  </a:lnTo>
                  <a:lnTo>
                    <a:pt x="1860" y="1285"/>
                  </a:lnTo>
                  <a:lnTo>
                    <a:pt x="1860" y="1285"/>
                  </a:lnTo>
                  <a:lnTo>
                    <a:pt x="1863" y="1285"/>
                  </a:lnTo>
                  <a:lnTo>
                    <a:pt x="1863" y="1285"/>
                  </a:lnTo>
                  <a:lnTo>
                    <a:pt x="1860" y="1283"/>
                  </a:lnTo>
                  <a:lnTo>
                    <a:pt x="1860" y="1283"/>
                  </a:lnTo>
                  <a:lnTo>
                    <a:pt x="1858" y="1281"/>
                  </a:lnTo>
                  <a:lnTo>
                    <a:pt x="1858" y="1281"/>
                  </a:lnTo>
                  <a:lnTo>
                    <a:pt x="1858" y="1281"/>
                  </a:lnTo>
                  <a:lnTo>
                    <a:pt x="1858" y="1278"/>
                  </a:lnTo>
                  <a:lnTo>
                    <a:pt x="1853" y="1278"/>
                  </a:lnTo>
                  <a:lnTo>
                    <a:pt x="1853" y="1276"/>
                  </a:lnTo>
                  <a:lnTo>
                    <a:pt x="1851" y="1276"/>
                  </a:lnTo>
                  <a:lnTo>
                    <a:pt x="1851" y="1276"/>
                  </a:lnTo>
                  <a:lnTo>
                    <a:pt x="1849" y="1273"/>
                  </a:lnTo>
                  <a:lnTo>
                    <a:pt x="1846" y="1276"/>
                  </a:lnTo>
                  <a:lnTo>
                    <a:pt x="1846" y="1273"/>
                  </a:lnTo>
                  <a:lnTo>
                    <a:pt x="1837" y="1278"/>
                  </a:lnTo>
                  <a:lnTo>
                    <a:pt x="1834" y="1278"/>
                  </a:lnTo>
                  <a:lnTo>
                    <a:pt x="1834" y="1278"/>
                  </a:lnTo>
                  <a:lnTo>
                    <a:pt x="1834" y="1276"/>
                  </a:lnTo>
                  <a:lnTo>
                    <a:pt x="1837" y="1276"/>
                  </a:lnTo>
                  <a:lnTo>
                    <a:pt x="1837" y="1276"/>
                  </a:lnTo>
                  <a:lnTo>
                    <a:pt x="1837" y="1276"/>
                  </a:lnTo>
                  <a:lnTo>
                    <a:pt x="1837" y="1276"/>
                  </a:lnTo>
                  <a:lnTo>
                    <a:pt x="1837" y="1273"/>
                  </a:lnTo>
                  <a:lnTo>
                    <a:pt x="1837" y="1273"/>
                  </a:lnTo>
                  <a:lnTo>
                    <a:pt x="1837" y="1273"/>
                  </a:lnTo>
                  <a:lnTo>
                    <a:pt x="1839" y="1276"/>
                  </a:lnTo>
                  <a:lnTo>
                    <a:pt x="1839" y="1276"/>
                  </a:lnTo>
                  <a:lnTo>
                    <a:pt x="1842" y="1276"/>
                  </a:lnTo>
                  <a:lnTo>
                    <a:pt x="1842" y="1273"/>
                  </a:lnTo>
                  <a:lnTo>
                    <a:pt x="1839" y="1273"/>
                  </a:lnTo>
                  <a:lnTo>
                    <a:pt x="1839" y="1271"/>
                  </a:lnTo>
                  <a:lnTo>
                    <a:pt x="1837" y="1271"/>
                  </a:lnTo>
                  <a:lnTo>
                    <a:pt x="1837" y="1271"/>
                  </a:lnTo>
                  <a:lnTo>
                    <a:pt x="1839" y="1271"/>
                  </a:lnTo>
                  <a:lnTo>
                    <a:pt x="1839" y="1271"/>
                  </a:lnTo>
                  <a:lnTo>
                    <a:pt x="1839" y="1271"/>
                  </a:lnTo>
                  <a:lnTo>
                    <a:pt x="1842" y="1273"/>
                  </a:lnTo>
                  <a:lnTo>
                    <a:pt x="1844" y="1273"/>
                  </a:lnTo>
                  <a:lnTo>
                    <a:pt x="1844" y="1273"/>
                  </a:lnTo>
                  <a:lnTo>
                    <a:pt x="1844" y="1271"/>
                  </a:lnTo>
                  <a:lnTo>
                    <a:pt x="1846" y="1271"/>
                  </a:lnTo>
                  <a:lnTo>
                    <a:pt x="1846" y="1271"/>
                  </a:lnTo>
                  <a:lnTo>
                    <a:pt x="1846" y="1271"/>
                  </a:lnTo>
                  <a:lnTo>
                    <a:pt x="1849" y="1273"/>
                  </a:lnTo>
                  <a:lnTo>
                    <a:pt x="1849" y="1273"/>
                  </a:lnTo>
                  <a:lnTo>
                    <a:pt x="1853" y="1273"/>
                  </a:lnTo>
                  <a:lnTo>
                    <a:pt x="1853" y="1273"/>
                  </a:lnTo>
                  <a:lnTo>
                    <a:pt x="1853" y="1276"/>
                  </a:lnTo>
                  <a:lnTo>
                    <a:pt x="1856" y="1276"/>
                  </a:lnTo>
                  <a:lnTo>
                    <a:pt x="1856" y="1276"/>
                  </a:lnTo>
                  <a:lnTo>
                    <a:pt x="1858" y="1276"/>
                  </a:lnTo>
                  <a:lnTo>
                    <a:pt x="1858" y="1273"/>
                  </a:lnTo>
                  <a:lnTo>
                    <a:pt x="1858" y="1273"/>
                  </a:lnTo>
                  <a:lnTo>
                    <a:pt x="1858" y="1273"/>
                  </a:lnTo>
                  <a:lnTo>
                    <a:pt x="1856" y="1273"/>
                  </a:lnTo>
                  <a:lnTo>
                    <a:pt x="1853" y="1273"/>
                  </a:lnTo>
                  <a:lnTo>
                    <a:pt x="1856" y="1271"/>
                  </a:lnTo>
                  <a:lnTo>
                    <a:pt x="1856" y="1271"/>
                  </a:lnTo>
                  <a:lnTo>
                    <a:pt x="1858" y="1271"/>
                  </a:lnTo>
                  <a:lnTo>
                    <a:pt x="1858" y="1271"/>
                  </a:lnTo>
                  <a:lnTo>
                    <a:pt x="1858" y="1271"/>
                  </a:lnTo>
                  <a:lnTo>
                    <a:pt x="1858" y="1271"/>
                  </a:lnTo>
                  <a:lnTo>
                    <a:pt x="1858" y="1269"/>
                  </a:lnTo>
                  <a:lnTo>
                    <a:pt x="1858" y="1269"/>
                  </a:lnTo>
                  <a:lnTo>
                    <a:pt x="1860" y="1269"/>
                  </a:lnTo>
                  <a:lnTo>
                    <a:pt x="1860" y="1266"/>
                  </a:lnTo>
                  <a:lnTo>
                    <a:pt x="1860" y="1264"/>
                  </a:lnTo>
                  <a:lnTo>
                    <a:pt x="1853" y="1262"/>
                  </a:lnTo>
                  <a:lnTo>
                    <a:pt x="1853" y="1262"/>
                  </a:lnTo>
                  <a:lnTo>
                    <a:pt x="1853" y="1262"/>
                  </a:lnTo>
                  <a:lnTo>
                    <a:pt x="1856" y="1262"/>
                  </a:lnTo>
                  <a:lnTo>
                    <a:pt x="1860" y="1264"/>
                  </a:lnTo>
                  <a:lnTo>
                    <a:pt x="1863" y="1264"/>
                  </a:lnTo>
                  <a:lnTo>
                    <a:pt x="1863" y="1262"/>
                  </a:lnTo>
                  <a:lnTo>
                    <a:pt x="1865" y="1262"/>
                  </a:lnTo>
                  <a:lnTo>
                    <a:pt x="1865" y="1262"/>
                  </a:lnTo>
                  <a:lnTo>
                    <a:pt x="1863" y="1266"/>
                  </a:lnTo>
                  <a:lnTo>
                    <a:pt x="1863" y="1266"/>
                  </a:lnTo>
                  <a:lnTo>
                    <a:pt x="1865" y="1266"/>
                  </a:lnTo>
                  <a:lnTo>
                    <a:pt x="1865" y="1266"/>
                  </a:lnTo>
                  <a:lnTo>
                    <a:pt x="1865" y="1266"/>
                  </a:lnTo>
                  <a:lnTo>
                    <a:pt x="1865" y="1266"/>
                  </a:lnTo>
                  <a:lnTo>
                    <a:pt x="1868" y="1269"/>
                  </a:lnTo>
                  <a:lnTo>
                    <a:pt x="1868" y="1271"/>
                  </a:lnTo>
                  <a:lnTo>
                    <a:pt x="1868" y="1271"/>
                  </a:lnTo>
                  <a:lnTo>
                    <a:pt x="1870" y="1273"/>
                  </a:lnTo>
                  <a:lnTo>
                    <a:pt x="1870" y="1273"/>
                  </a:lnTo>
                  <a:lnTo>
                    <a:pt x="1872" y="1273"/>
                  </a:lnTo>
                  <a:lnTo>
                    <a:pt x="1872" y="1273"/>
                  </a:lnTo>
                  <a:lnTo>
                    <a:pt x="1872" y="1273"/>
                  </a:lnTo>
                  <a:lnTo>
                    <a:pt x="1872" y="1271"/>
                  </a:lnTo>
                  <a:lnTo>
                    <a:pt x="1872" y="1271"/>
                  </a:lnTo>
                  <a:lnTo>
                    <a:pt x="1872" y="1271"/>
                  </a:lnTo>
                  <a:lnTo>
                    <a:pt x="1875" y="1273"/>
                  </a:lnTo>
                  <a:lnTo>
                    <a:pt x="1875" y="1276"/>
                  </a:lnTo>
                  <a:lnTo>
                    <a:pt x="1875" y="1276"/>
                  </a:lnTo>
                  <a:lnTo>
                    <a:pt x="1875" y="1278"/>
                  </a:lnTo>
                  <a:lnTo>
                    <a:pt x="1875" y="1278"/>
                  </a:lnTo>
                  <a:lnTo>
                    <a:pt x="1877" y="1278"/>
                  </a:lnTo>
                  <a:lnTo>
                    <a:pt x="1879" y="1276"/>
                  </a:lnTo>
                  <a:lnTo>
                    <a:pt x="1879" y="1276"/>
                  </a:lnTo>
                  <a:lnTo>
                    <a:pt x="1879" y="1276"/>
                  </a:lnTo>
                  <a:lnTo>
                    <a:pt x="1879" y="1273"/>
                  </a:lnTo>
                  <a:lnTo>
                    <a:pt x="1879" y="1273"/>
                  </a:lnTo>
                  <a:lnTo>
                    <a:pt x="1882" y="1271"/>
                  </a:lnTo>
                  <a:lnTo>
                    <a:pt x="1882" y="1271"/>
                  </a:lnTo>
                  <a:lnTo>
                    <a:pt x="1882" y="1271"/>
                  </a:lnTo>
                  <a:lnTo>
                    <a:pt x="1882" y="1271"/>
                  </a:lnTo>
                  <a:lnTo>
                    <a:pt x="1882" y="1271"/>
                  </a:lnTo>
                  <a:lnTo>
                    <a:pt x="1884" y="1271"/>
                  </a:lnTo>
                  <a:lnTo>
                    <a:pt x="1884" y="1271"/>
                  </a:lnTo>
                  <a:lnTo>
                    <a:pt x="1879" y="1276"/>
                  </a:lnTo>
                  <a:lnTo>
                    <a:pt x="1879" y="1276"/>
                  </a:lnTo>
                  <a:lnTo>
                    <a:pt x="1882" y="1278"/>
                  </a:lnTo>
                  <a:lnTo>
                    <a:pt x="1882" y="1278"/>
                  </a:lnTo>
                  <a:lnTo>
                    <a:pt x="1884" y="1276"/>
                  </a:lnTo>
                  <a:lnTo>
                    <a:pt x="1884" y="1276"/>
                  </a:lnTo>
                  <a:lnTo>
                    <a:pt x="1884" y="1278"/>
                  </a:lnTo>
                  <a:lnTo>
                    <a:pt x="1884" y="1278"/>
                  </a:lnTo>
                  <a:lnTo>
                    <a:pt x="1884" y="1278"/>
                  </a:lnTo>
                  <a:lnTo>
                    <a:pt x="1886" y="1278"/>
                  </a:lnTo>
                  <a:lnTo>
                    <a:pt x="1886" y="1281"/>
                  </a:lnTo>
                  <a:lnTo>
                    <a:pt x="1886" y="1281"/>
                  </a:lnTo>
                  <a:lnTo>
                    <a:pt x="1886" y="1281"/>
                  </a:lnTo>
                  <a:lnTo>
                    <a:pt x="1886" y="1283"/>
                  </a:lnTo>
                  <a:lnTo>
                    <a:pt x="1884" y="1281"/>
                  </a:lnTo>
                  <a:lnTo>
                    <a:pt x="1884" y="1283"/>
                  </a:lnTo>
                  <a:lnTo>
                    <a:pt x="1886" y="1283"/>
                  </a:lnTo>
                  <a:lnTo>
                    <a:pt x="1886" y="1285"/>
                  </a:lnTo>
                  <a:lnTo>
                    <a:pt x="1889" y="1288"/>
                  </a:lnTo>
                  <a:lnTo>
                    <a:pt x="1891" y="1288"/>
                  </a:lnTo>
                  <a:lnTo>
                    <a:pt x="1894" y="1288"/>
                  </a:lnTo>
                  <a:lnTo>
                    <a:pt x="1894" y="1285"/>
                  </a:lnTo>
                  <a:lnTo>
                    <a:pt x="1894" y="1285"/>
                  </a:lnTo>
                  <a:lnTo>
                    <a:pt x="1891" y="1283"/>
                  </a:lnTo>
                  <a:lnTo>
                    <a:pt x="1891" y="1283"/>
                  </a:lnTo>
                  <a:lnTo>
                    <a:pt x="1889" y="1283"/>
                  </a:lnTo>
                  <a:lnTo>
                    <a:pt x="1889" y="1281"/>
                  </a:lnTo>
                  <a:lnTo>
                    <a:pt x="1891" y="1281"/>
                  </a:lnTo>
                  <a:lnTo>
                    <a:pt x="1891" y="1281"/>
                  </a:lnTo>
                  <a:lnTo>
                    <a:pt x="1894" y="1281"/>
                  </a:lnTo>
                  <a:lnTo>
                    <a:pt x="1894" y="1281"/>
                  </a:lnTo>
                  <a:lnTo>
                    <a:pt x="1894" y="1278"/>
                  </a:lnTo>
                  <a:lnTo>
                    <a:pt x="1894" y="1281"/>
                  </a:lnTo>
                  <a:lnTo>
                    <a:pt x="1896" y="1281"/>
                  </a:lnTo>
                  <a:lnTo>
                    <a:pt x="1896" y="1281"/>
                  </a:lnTo>
                  <a:lnTo>
                    <a:pt x="1898" y="1276"/>
                  </a:lnTo>
                  <a:lnTo>
                    <a:pt x="1898" y="1278"/>
                  </a:lnTo>
                  <a:lnTo>
                    <a:pt x="1898" y="1281"/>
                  </a:lnTo>
                  <a:lnTo>
                    <a:pt x="1898" y="1281"/>
                  </a:lnTo>
                  <a:lnTo>
                    <a:pt x="1898" y="1281"/>
                  </a:lnTo>
                  <a:lnTo>
                    <a:pt x="1898" y="1281"/>
                  </a:lnTo>
                  <a:lnTo>
                    <a:pt x="1898" y="1281"/>
                  </a:lnTo>
                  <a:lnTo>
                    <a:pt x="1898" y="1283"/>
                  </a:lnTo>
                  <a:lnTo>
                    <a:pt x="1901" y="1283"/>
                  </a:lnTo>
                  <a:lnTo>
                    <a:pt x="1901" y="1283"/>
                  </a:lnTo>
                  <a:lnTo>
                    <a:pt x="1901" y="1285"/>
                  </a:lnTo>
                  <a:lnTo>
                    <a:pt x="1901" y="1285"/>
                  </a:lnTo>
                  <a:lnTo>
                    <a:pt x="1901" y="1285"/>
                  </a:lnTo>
                  <a:lnTo>
                    <a:pt x="1901" y="1285"/>
                  </a:lnTo>
                  <a:lnTo>
                    <a:pt x="1903" y="1285"/>
                  </a:lnTo>
                  <a:lnTo>
                    <a:pt x="1903" y="1285"/>
                  </a:lnTo>
                  <a:lnTo>
                    <a:pt x="1905" y="1288"/>
                  </a:lnTo>
                  <a:lnTo>
                    <a:pt x="1905" y="1288"/>
                  </a:lnTo>
                  <a:lnTo>
                    <a:pt x="1910" y="1288"/>
                  </a:lnTo>
                  <a:lnTo>
                    <a:pt x="1913" y="1285"/>
                  </a:lnTo>
                  <a:lnTo>
                    <a:pt x="1913" y="1285"/>
                  </a:lnTo>
                  <a:lnTo>
                    <a:pt x="1913" y="1285"/>
                  </a:lnTo>
                  <a:lnTo>
                    <a:pt x="1913" y="1285"/>
                  </a:lnTo>
                  <a:lnTo>
                    <a:pt x="1915" y="1283"/>
                  </a:lnTo>
                  <a:lnTo>
                    <a:pt x="1915" y="1283"/>
                  </a:lnTo>
                  <a:lnTo>
                    <a:pt x="1915" y="1281"/>
                  </a:lnTo>
                  <a:lnTo>
                    <a:pt x="1915" y="1278"/>
                  </a:lnTo>
                  <a:lnTo>
                    <a:pt x="1915" y="1278"/>
                  </a:lnTo>
                  <a:lnTo>
                    <a:pt x="1917" y="1276"/>
                  </a:lnTo>
                  <a:lnTo>
                    <a:pt x="1917" y="1276"/>
                  </a:lnTo>
                  <a:lnTo>
                    <a:pt x="1917" y="1269"/>
                  </a:lnTo>
                  <a:lnTo>
                    <a:pt x="1917" y="1266"/>
                  </a:lnTo>
                  <a:lnTo>
                    <a:pt x="1917" y="1266"/>
                  </a:lnTo>
                  <a:lnTo>
                    <a:pt x="1915" y="1262"/>
                  </a:lnTo>
                  <a:lnTo>
                    <a:pt x="1915" y="1262"/>
                  </a:lnTo>
                  <a:lnTo>
                    <a:pt x="1915" y="1262"/>
                  </a:lnTo>
                  <a:lnTo>
                    <a:pt x="1915" y="1262"/>
                  </a:lnTo>
                  <a:lnTo>
                    <a:pt x="1915" y="1262"/>
                  </a:lnTo>
                  <a:lnTo>
                    <a:pt x="1915" y="1262"/>
                  </a:lnTo>
                  <a:lnTo>
                    <a:pt x="1915" y="1259"/>
                  </a:lnTo>
                  <a:lnTo>
                    <a:pt x="1915" y="1257"/>
                  </a:lnTo>
                  <a:lnTo>
                    <a:pt x="1915" y="1257"/>
                  </a:lnTo>
                  <a:lnTo>
                    <a:pt x="1915" y="1257"/>
                  </a:lnTo>
                  <a:lnTo>
                    <a:pt x="1915" y="1257"/>
                  </a:lnTo>
                  <a:lnTo>
                    <a:pt x="1915" y="1257"/>
                  </a:lnTo>
                  <a:lnTo>
                    <a:pt x="1915" y="1257"/>
                  </a:lnTo>
                  <a:lnTo>
                    <a:pt x="1915" y="1257"/>
                  </a:lnTo>
                  <a:lnTo>
                    <a:pt x="1917" y="1259"/>
                  </a:lnTo>
                  <a:lnTo>
                    <a:pt x="1917" y="1262"/>
                  </a:lnTo>
                  <a:lnTo>
                    <a:pt x="1915" y="1262"/>
                  </a:lnTo>
                  <a:lnTo>
                    <a:pt x="1917" y="1264"/>
                  </a:lnTo>
                  <a:lnTo>
                    <a:pt x="1917" y="1262"/>
                  </a:lnTo>
                  <a:lnTo>
                    <a:pt x="1917" y="1262"/>
                  </a:lnTo>
                  <a:lnTo>
                    <a:pt x="1917" y="1264"/>
                  </a:lnTo>
                  <a:lnTo>
                    <a:pt x="1917" y="1266"/>
                  </a:lnTo>
                  <a:lnTo>
                    <a:pt x="1917" y="1266"/>
                  </a:lnTo>
                  <a:lnTo>
                    <a:pt x="1920" y="1269"/>
                  </a:lnTo>
                  <a:lnTo>
                    <a:pt x="1920" y="1269"/>
                  </a:lnTo>
                  <a:lnTo>
                    <a:pt x="1920" y="1271"/>
                  </a:lnTo>
                  <a:lnTo>
                    <a:pt x="1920" y="1273"/>
                  </a:lnTo>
                  <a:lnTo>
                    <a:pt x="1920" y="1273"/>
                  </a:lnTo>
                  <a:lnTo>
                    <a:pt x="1920" y="1276"/>
                  </a:lnTo>
                  <a:lnTo>
                    <a:pt x="1920" y="1276"/>
                  </a:lnTo>
                  <a:lnTo>
                    <a:pt x="1920" y="1278"/>
                  </a:lnTo>
                  <a:lnTo>
                    <a:pt x="1917" y="1285"/>
                  </a:lnTo>
                  <a:lnTo>
                    <a:pt x="1915" y="1285"/>
                  </a:lnTo>
                  <a:lnTo>
                    <a:pt x="1915" y="1288"/>
                  </a:lnTo>
                  <a:lnTo>
                    <a:pt x="1915" y="1288"/>
                  </a:lnTo>
                  <a:lnTo>
                    <a:pt x="1915" y="1288"/>
                  </a:lnTo>
                  <a:lnTo>
                    <a:pt x="1915" y="1290"/>
                  </a:lnTo>
                  <a:lnTo>
                    <a:pt x="1915" y="1290"/>
                  </a:lnTo>
                  <a:lnTo>
                    <a:pt x="1915" y="1290"/>
                  </a:lnTo>
                  <a:lnTo>
                    <a:pt x="1915" y="1292"/>
                  </a:lnTo>
                  <a:lnTo>
                    <a:pt x="1915" y="1292"/>
                  </a:lnTo>
                  <a:lnTo>
                    <a:pt x="1917" y="1292"/>
                  </a:lnTo>
                  <a:lnTo>
                    <a:pt x="1917" y="1295"/>
                  </a:lnTo>
                  <a:lnTo>
                    <a:pt x="1920" y="1297"/>
                  </a:lnTo>
                  <a:lnTo>
                    <a:pt x="1920" y="1297"/>
                  </a:lnTo>
                  <a:lnTo>
                    <a:pt x="1922" y="1297"/>
                  </a:lnTo>
                  <a:lnTo>
                    <a:pt x="1922" y="1297"/>
                  </a:lnTo>
                  <a:lnTo>
                    <a:pt x="1924" y="1297"/>
                  </a:lnTo>
                  <a:lnTo>
                    <a:pt x="1924" y="1295"/>
                  </a:lnTo>
                  <a:lnTo>
                    <a:pt x="1936" y="1288"/>
                  </a:lnTo>
                  <a:lnTo>
                    <a:pt x="1936" y="1288"/>
                  </a:lnTo>
                  <a:lnTo>
                    <a:pt x="1936" y="1285"/>
                  </a:lnTo>
                  <a:lnTo>
                    <a:pt x="1939" y="1285"/>
                  </a:lnTo>
                  <a:lnTo>
                    <a:pt x="1939" y="1283"/>
                  </a:lnTo>
                  <a:lnTo>
                    <a:pt x="1939" y="1283"/>
                  </a:lnTo>
                  <a:lnTo>
                    <a:pt x="1936" y="1281"/>
                  </a:lnTo>
                  <a:lnTo>
                    <a:pt x="1936" y="1281"/>
                  </a:lnTo>
                  <a:lnTo>
                    <a:pt x="1939" y="1281"/>
                  </a:lnTo>
                  <a:lnTo>
                    <a:pt x="1939" y="1281"/>
                  </a:lnTo>
                  <a:lnTo>
                    <a:pt x="1939" y="1281"/>
                  </a:lnTo>
                  <a:lnTo>
                    <a:pt x="1939" y="1281"/>
                  </a:lnTo>
                  <a:lnTo>
                    <a:pt x="1941" y="1281"/>
                  </a:lnTo>
                  <a:lnTo>
                    <a:pt x="1943" y="1276"/>
                  </a:lnTo>
                  <a:lnTo>
                    <a:pt x="1943" y="1273"/>
                  </a:lnTo>
                  <a:lnTo>
                    <a:pt x="1943" y="1273"/>
                  </a:lnTo>
                  <a:lnTo>
                    <a:pt x="1946" y="1273"/>
                  </a:lnTo>
                  <a:lnTo>
                    <a:pt x="1946" y="1271"/>
                  </a:lnTo>
                  <a:lnTo>
                    <a:pt x="1946" y="1271"/>
                  </a:lnTo>
                  <a:lnTo>
                    <a:pt x="1948" y="1269"/>
                  </a:lnTo>
                  <a:lnTo>
                    <a:pt x="1948" y="1266"/>
                  </a:lnTo>
                  <a:lnTo>
                    <a:pt x="1946" y="1266"/>
                  </a:lnTo>
                  <a:lnTo>
                    <a:pt x="1946" y="1264"/>
                  </a:lnTo>
                  <a:lnTo>
                    <a:pt x="1946" y="1264"/>
                  </a:lnTo>
                  <a:lnTo>
                    <a:pt x="1943" y="1262"/>
                  </a:lnTo>
                  <a:lnTo>
                    <a:pt x="1943" y="1262"/>
                  </a:lnTo>
                  <a:lnTo>
                    <a:pt x="1943" y="1262"/>
                  </a:lnTo>
                  <a:lnTo>
                    <a:pt x="1943" y="1259"/>
                  </a:lnTo>
                  <a:lnTo>
                    <a:pt x="1943" y="1259"/>
                  </a:lnTo>
                  <a:lnTo>
                    <a:pt x="1943" y="1259"/>
                  </a:lnTo>
                  <a:lnTo>
                    <a:pt x="1943" y="1259"/>
                  </a:lnTo>
                  <a:lnTo>
                    <a:pt x="1943" y="1259"/>
                  </a:lnTo>
                  <a:lnTo>
                    <a:pt x="1943" y="1257"/>
                  </a:lnTo>
                  <a:lnTo>
                    <a:pt x="1943" y="1255"/>
                  </a:lnTo>
                  <a:lnTo>
                    <a:pt x="1943" y="1252"/>
                  </a:lnTo>
                  <a:lnTo>
                    <a:pt x="1946" y="1250"/>
                  </a:lnTo>
                  <a:lnTo>
                    <a:pt x="1946" y="1247"/>
                  </a:lnTo>
                  <a:lnTo>
                    <a:pt x="1946" y="1247"/>
                  </a:lnTo>
                  <a:lnTo>
                    <a:pt x="1948" y="1247"/>
                  </a:lnTo>
                  <a:lnTo>
                    <a:pt x="1948" y="1245"/>
                  </a:lnTo>
                  <a:lnTo>
                    <a:pt x="1948" y="1243"/>
                  </a:lnTo>
                  <a:lnTo>
                    <a:pt x="1948" y="1243"/>
                  </a:lnTo>
                  <a:lnTo>
                    <a:pt x="1950" y="1243"/>
                  </a:lnTo>
                  <a:lnTo>
                    <a:pt x="1950" y="1243"/>
                  </a:lnTo>
                  <a:lnTo>
                    <a:pt x="1950" y="1243"/>
                  </a:lnTo>
                  <a:lnTo>
                    <a:pt x="1950" y="1243"/>
                  </a:lnTo>
                  <a:lnTo>
                    <a:pt x="1950" y="1243"/>
                  </a:lnTo>
                  <a:lnTo>
                    <a:pt x="1950" y="1243"/>
                  </a:lnTo>
                  <a:lnTo>
                    <a:pt x="1950" y="1243"/>
                  </a:lnTo>
                  <a:lnTo>
                    <a:pt x="1950" y="1243"/>
                  </a:lnTo>
                  <a:lnTo>
                    <a:pt x="1950" y="1240"/>
                  </a:lnTo>
                  <a:lnTo>
                    <a:pt x="1950" y="1240"/>
                  </a:lnTo>
                  <a:lnTo>
                    <a:pt x="1953" y="1240"/>
                  </a:lnTo>
                  <a:lnTo>
                    <a:pt x="1953" y="1243"/>
                  </a:lnTo>
                  <a:lnTo>
                    <a:pt x="1950" y="1245"/>
                  </a:lnTo>
                  <a:lnTo>
                    <a:pt x="1950" y="1247"/>
                  </a:lnTo>
                  <a:lnTo>
                    <a:pt x="1948" y="1247"/>
                  </a:lnTo>
                  <a:lnTo>
                    <a:pt x="1948" y="1250"/>
                  </a:lnTo>
                  <a:lnTo>
                    <a:pt x="1948" y="1255"/>
                  </a:lnTo>
                  <a:lnTo>
                    <a:pt x="1946" y="1257"/>
                  </a:lnTo>
                  <a:lnTo>
                    <a:pt x="1946" y="1259"/>
                  </a:lnTo>
                  <a:lnTo>
                    <a:pt x="1948" y="1262"/>
                  </a:lnTo>
                  <a:lnTo>
                    <a:pt x="1950" y="1264"/>
                  </a:lnTo>
                  <a:lnTo>
                    <a:pt x="1950" y="1266"/>
                  </a:lnTo>
                  <a:lnTo>
                    <a:pt x="1950" y="1269"/>
                  </a:lnTo>
                  <a:lnTo>
                    <a:pt x="1950" y="1271"/>
                  </a:lnTo>
                  <a:lnTo>
                    <a:pt x="1950" y="1273"/>
                  </a:lnTo>
                  <a:lnTo>
                    <a:pt x="1950" y="1273"/>
                  </a:lnTo>
                  <a:lnTo>
                    <a:pt x="1953" y="1273"/>
                  </a:lnTo>
                  <a:lnTo>
                    <a:pt x="1953" y="1276"/>
                  </a:lnTo>
                  <a:lnTo>
                    <a:pt x="1955" y="1276"/>
                  </a:lnTo>
                  <a:lnTo>
                    <a:pt x="1955" y="1276"/>
                  </a:lnTo>
                  <a:lnTo>
                    <a:pt x="1957" y="1276"/>
                  </a:lnTo>
                  <a:lnTo>
                    <a:pt x="1957" y="1276"/>
                  </a:lnTo>
                  <a:lnTo>
                    <a:pt x="1957" y="1278"/>
                  </a:lnTo>
                  <a:lnTo>
                    <a:pt x="1957" y="1278"/>
                  </a:lnTo>
                  <a:lnTo>
                    <a:pt x="1955" y="1278"/>
                  </a:lnTo>
                  <a:lnTo>
                    <a:pt x="1955" y="1278"/>
                  </a:lnTo>
                  <a:lnTo>
                    <a:pt x="1955" y="1278"/>
                  </a:lnTo>
                  <a:lnTo>
                    <a:pt x="1955" y="1278"/>
                  </a:lnTo>
                  <a:lnTo>
                    <a:pt x="1955" y="1278"/>
                  </a:lnTo>
                  <a:lnTo>
                    <a:pt x="1950" y="1278"/>
                  </a:lnTo>
                  <a:lnTo>
                    <a:pt x="1950" y="1278"/>
                  </a:lnTo>
                  <a:lnTo>
                    <a:pt x="1950" y="1278"/>
                  </a:lnTo>
                  <a:lnTo>
                    <a:pt x="1946" y="1281"/>
                  </a:lnTo>
                  <a:lnTo>
                    <a:pt x="1946" y="1283"/>
                  </a:lnTo>
                  <a:lnTo>
                    <a:pt x="1946" y="1283"/>
                  </a:lnTo>
                  <a:lnTo>
                    <a:pt x="1946" y="1283"/>
                  </a:lnTo>
                  <a:lnTo>
                    <a:pt x="1946" y="1285"/>
                  </a:lnTo>
                  <a:lnTo>
                    <a:pt x="1943" y="1288"/>
                  </a:lnTo>
                  <a:lnTo>
                    <a:pt x="1943" y="1288"/>
                  </a:lnTo>
                  <a:lnTo>
                    <a:pt x="1943" y="1290"/>
                  </a:lnTo>
                  <a:lnTo>
                    <a:pt x="1941" y="1290"/>
                  </a:lnTo>
                  <a:lnTo>
                    <a:pt x="1941" y="1292"/>
                  </a:lnTo>
                  <a:lnTo>
                    <a:pt x="1941" y="1292"/>
                  </a:lnTo>
                  <a:lnTo>
                    <a:pt x="1941" y="1295"/>
                  </a:lnTo>
                  <a:lnTo>
                    <a:pt x="1941" y="1300"/>
                  </a:lnTo>
                  <a:lnTo>
                    <a:pt x="1941" y="1300"/>
                  </a:lnTo>
                  <a:lnTo>
                    <a:pt x="1943" y="1304"/>
                  </a:lnTo>
                  <a:lnTo>
                    <a:pt x="1943" y="1304"/>
                  </a:lnTo>
                  <a:lnTo>
                    <a:pt x="1943" y="1307"/>
                  </a:lnTo>
                  <a:lnTo>
                    <a:pt x="1943" y="1307"/>
                  </a:lnTo>
                  <a:lnTo>
                    <a:pt x="1943" y="1309"/>
                  </a:lnTo>
                  <a:lnTo>
                    <a:pt x="1946" y="1307"/>
                  </a:lnTo>
                  <a:lnTo>
                    <a:pt x="1946" y="1307"/>
                  </a:lnTo>
                  <a:lnTo>
                    <a:pt x="1946" y="1304"/>
                  </a:lnTo>
                  <a:lnTo>
                    <a:pt x="1946" y="1302"/>
                  </a:lnTo>
                  <a:lnTo>
                    <a:pt x="1946" y="1302"/>
                  </a:lnTo>
                  <a:lnTo>
                    <a:pt x="1946" y="1302"/>
                  </a:lnTo>
                  <a:lnTo>
                    <a:pt x="1946" y="1304"/>
                  </a:lnTo>
                  <a:lnTo>
                    <a:pt x="1946" y="1304"/>
                  </a:lnTo>
                  <a:lnTo>
                    <a:pt x="1948" y="1307"/>
                  </a:lnTo>
                  <a:lnTo>
                    <a:pt x="1948" y="1311"/>
                  </a:lnTo>
                  <a:lnTo>
                    <a:pt x="1948" y="1311"/>
                  </a:lnTo>
                  <a:lnTo>
                    <a:pt x="1957" y="1309"/>
                  </a:lnTo>
                  <a:lnTo>
                    <a:pt x="1960" y="1309"/>
                  </a:lnTo>
                  <a:lnTo>
                    <a:pt x="1960" y="1307"/>
                  </a:lnTo>
                  <a:lnTo>
                    <a:pt x="1960" y="1304"/>
                  </a:lnTo>
                  <a:lnTo>
                    <a:pt x="1960" y="1302"/>
                  </a:lnTo>
                  <a:lnTo>
                    <a:pt x="1960" y="1302"/>
                  </a:lnTo>
                  <a:lnTo>
                    <a:pt x="1967" y="1297"/>
                  </a:lnTo>
                  <a:lnTo>
                    <a:pt x="1967" y="1297"/>
                  </a:lnTo>
                  <a:lnTo>
                    <a:pt x="1967" y="1300"/>
                  </a:lnTo>
                  <a:lnTo>
                    <a:pt x="1967" y="1300"/>
                  </a:lnTo>
                  <a:lnTo>
                    <a:pt x="1965" y="1300"/>
                  </a:lnTo>
                  <a:lnTo>
                    <a:pt x="1962" y="1302"/>
                  </a:lnTo>
                  <a:lnTo>
                    <a:pt x="1962" y="1304"/>
                  </a:lnTo>
                  <a:lnTo>
                    <a:pt x="1960" y="1307"/>
                  </a:lnTo>
                  <a:lnTo>
                    <a:pt x="1960" y="1307"/>
                  </a:lnTo>
                  <a:lnTo>
                    <a:pt x="1962" y="1309"/>
                  </a:lnTo>
                  <a:lnTo>
                    <a:pt x="1962" y="1309"/>
                  </a:lnTo>
                  <a:lnTo>
                    <a:pt x="1960" y="1311"/>
                  </a:lnTo>
                  <a:lnTo>
                    <a:pt x="1957" y="1311"/>
                  </a:lnTo>
                  <a:lnTo>
                    <a:pt x="1957" y="1311"/>
                  </a:lnTo>
                  <a:lnTo>
                    <a:pt x="1955" y="1314"/>
                  </a:lnTo>
                  <a:lnTo>
                    <a:pt x="1957" y="1314"/>
                  </a:lnTo>
                  <a:lnTo>
                    <a:pt x="1957" y="1316"/>
                  </a:lnTo>
                  <a:lnTo>
                    <a:pt x="1957" y="1316"/>
                  </a:lnTo>
                  <a:lnTo>
                    <a:pt x="1957" y="1316"/>
                  </a:lnTo>
                  <a:lnTo>
                    <a:pt x="1957" y="1316"/>
                  </a:lnTo>
                  <a:lnTo>
                    <a:pt x="1957" y="1318"/>
                  </a:lnTo>
                  <a:lnTo>
                    <a:pt x="1957" y="1318"/>
                  </a:lnTo>
                  <a:lnTo>
                    <a:pt x="1960" y="1318"/>
                  </a:lnTo>
                  <a:lnTo>
                    <a:pt x="1960" y="1318"/>
                  </a:lnTo>
                  <a:lnTo>
                    <a:pt x="1960" y="1314"/>
                  </a:lnTo>
                  <a:lnTo>
                    <a:pt x="1960" y="1314"/>
                  </a:lnTo>
                  <a:lnTo>
                    <a:pt x="1962" y="1316"/>
                  </a:lnTo>
                  <a:lnTo>
                    <a:pt x="1962" y="1316"/>
                  </a:lnTo>
                  <a:lnTo>
                    <a:pt x="1962" y="1316"/>
                  </a:lnTo>
                  <a:lnTo>
                    <a:pt x="1962" y="1318"/>
                  </a:lnTo>
                  <a:lnTo>
                    <a:pt x="1965" y="1318"/>
                  </a:lnTo>
                  <a:lnTo>
                    <a:pt x="1965" y="1318"/>
                  </a:lnTo>
                  <a:lnTo>
                    <a:pt x="1967" y="1316"/>
                  </a:lnTo>
                  <a:lnTo>
                    <a:pt x="1969" y="1316"/>
                  </a:lnTo>
                  <a:lnTo>
                    <a:pt x="1969" y="1314"/>
                  </a:lnTo>
                  <a:lnTo>
                    <a:pt x="1969" y="1314"/>
                  </a:lnTo>
                  <a:lnTo>
                    <a:pt x="1969" y="1304"/>
                  </a:lnTo>
                  <a:lnTo>
                    <a:pt x="1969" y="1304"/>
                  </a:lnTo>
                  <a:lnTo>
                    <a:pt x="1969" y="1302"/>
                  </a:lnTo>
                  <a:lnTo>
                    <a:pt x="1974" y="1302"/>
                  </a:lnTo>
                  <a:lnTo>
                    <a:pt x="1974" y="1302"/>
                  </a:lnTo>
                  <a:lnTo>
                    <a:pt x="1974" y="1302"/>
                  </a:lnTo>
                  <a:lnTo>
                    <a:pt x="1972" y="1304"/>
                  </a:lnTo>
                  <a:lnTo>
                    <a:pt x="1972" y="1304"/>
                  </a:lnTo>
                  <a:lnTo>
                    <a:pt x="1972" y="1307"/>
                  </a:lnTo>
                  <a:lnTo>
                    <a:pt x="1972" y="1307"/>
                  </a:lnTo>
                  <a:lnTo>
                    <a:pt x="1972" y="1307"/>
                  </a:lnTo>
                  <a:lnTo>
                    <a:pt x="1974" y="1307"/>
                  </a:lnTo>
                  <a:lnTo>
                    <a:pt x="1974" y="1309"/>
                  </a:lnTo>
                  <a:lnTo>
                    <a:pt x="1974" y="1309"/>
                  </a:lnTo>
                  <a:lnTo>
                    <a:pt x="1974" y="1309"/>
                  </a:lnTo>
                  <a:lnTo>
                    <a:pt x="1972" y="1309"/>
                  </a:lnTo>
                  <a:lnTo>
                    <a:pt x="1972" y="1309"/>
                  </a:lnTo>
                  <a:lnTo>
                    <a:pt x="1972" y="1309"/>
                  </a:lnTo>
                  <a:lnTo>
                    <a:pt x="1972" y="1311"/>
                  </a:lnTo>
                  <a:lnTo>
                    <a:pt x="1972" y="1311"/>
                  </a:lnTo>
                  <a:lnTo>
                    <a:pt x="1972" y="1311"/>
                  </a:lnTo>
                  <a:lnTo>
                    <a:pt x="1972" y="1311"/>
                  </a:lnTo>
                  <a:lnTo>
                    <a:pt x="1972" y="1311"/>
                  </a:lnTo>
                  <a:lnTo>
                    <a:pt x="1972" y="1311"/>
                  </a:lnTo>
                  <a:lnTo>
                    <a:pt x="1972" y="1311"/>
                  </a:lnTo>
                  <a:lnTo>
                    <a:pt x="1972" y="1311"/>
                  </a:lnTo>
                  <a:lnTo>
                    <a:pt x="1972" y="1314"/>
                  </a:lnTo>
                  <a:lnTo>
                    <a:pt x="1972" y="1314"/>
                  </a:lnTo>
                  <a:lnTo>
                    <a:pt x="1972" y="1314"/>
                  </a:lnTo>
                  <a:lnTo>
                    <a:pt x="1972" y="1316"/>
                  </a:lnTo>
                  <a:lnTo>
                    <a:pt x="1969" y="1318"/>
                  </a:lnTo>
                  <a:lnTo>
                    <a:pt x="1967" y="1321"/>
                  </a:lnTo>
                  <a:lnTo>
                    <a:pt x="1967" y="1321"/>
                  </a:lnTo>
                  <a:lnTo>
                    <a:pt x="1967" y="1323"/>
                  </a:lnTo>
                  <a:lnTo>
                    <a:pt x="1969" y="1323"/>
                  </a:lnTo>
                  <a:lnTo>
                    <a:pt x="1969" y="1323"/>
                  </a:lnTo>
                  <a:lnTo>
                    <a:pt x="1969" y="1326"/>
                  </a:lnTo>
                  <a:lnTo>
                    <a:pt x="1969" y="1326"/>
                  </a:lnTo>
                  <a:lnTo>
                    <a:pt x="1972" y="1326"/>
                  </a:lnTo>
                  <a:lnTo>
                    <a:pt x="1974" y="1328"/>
                  </a:lnTo>
                  <a:lnTo>
                    <a:pt x="1974" y="1328"/>
                  </a:lnTo>
                  <a:lnTo>
                    <a:pt x="1976" y="1328"/>
                  </a:lnTo>
                  <a:lnTo>
                    <a:pt x="1976" y="1328"/>
                  </a:lnTo>
                  <a:lnTo>
                    <a:pt x="1979" y="1328"/>
                  </a:lnTo>
                  <a:lnTo>
                    <a:pt x="1976" y="1326"/>
                  </a:lnTo>
                  <a:lnTo>
                    <a:pt x="1976" y="1326"/>
                  </a:lnTo>
                  <a:lnTo>
                    <a:pt x="1979" y="1323"/>
                  </a:lnTo>
                  <a:lnTo>
                    <a:pt x="1979" y="1321"/>
                  </a:lnTo>
                  <a:lnTo>
                    <a:pt x="1981" y="1321"/>
                  </a:lnTo>
                  <a:lnTo>
                    <a:pt x="1981" y="1321"/>
                  </a:lnTo>
                  <a:lnTo>
                    <a:pt x="1984" y="1318"/>
                  </a:lnTo>
                  <a:lnTo>
                    <a:pt x="1984" y="1318"/>
                  </a:lnTo>
                  <a:lnTo>
                    <a:pt x="1984" y="1318"/>
                  </a:lnTo>
                  <a:lnTo>
                    <a:pt x="1986" y="1316"/>
                  </a:lnTo>
                  <a:lnTo>
                    <a:pt x="1984" y="1316"/>
                  </a:lnTo>
                  <a:lnTo>
                    <a:pt x="1984" y="1316"/>
                  </a:lnTo>
                  <a:lnTo>
                    <a:pt x="1986" y="1314"/>
                  </a:lnTo>
                  <a:lnTo>
                    <a:pt x="1986" y="1316"/>
                  </a:lnTo>
                  <a:lnTo>
                    <a:pt x="1986" y="1316"/>
                  </a:lnTo>
                  <a:lnTo>
                    <a:pt x="1991" y="1314"/>
                  </a:lnTo>
                  <a:lnTo>
                    <a:pt x="1991" y="1314"/>
                  </a:lnTo>
                  <a:lnTo>
                    <a:pt x="1991" y="1314"/>
                  </a:lnTo>
                  <a:lnTo>
                    <a:pt x="1991" y="1314"/>
                  </a:lnTo>
                  <a:lnTo>
                    <a:pt x="1991" y="1314"/>
                  </a:lnTo>
                  <a:lnTo>
                    <a:pt x="1991" y="1314"/>
                  </a:lnTo>
                  <a:lnTo>
                    <a:pt x="1991" y="1314"/>
                  </a:lnTo>
                  <a:lnTo>
                    <a:pt x="1991" y="1311"/>
                  </a:lnTo>
                  <a:lnTo>
                    <a:pt x="1991" y="1311"/>
                  </a:lnTo>
                  <a:lnTo>
                    <a:pt x="1991" y="1309"/>
                  </a:lnTo>
                  <a:lnTo>
                    <a:pt x="1991" y="1309"/>
                  </a:lnTo>
                  <a:lnTo>
                    <a:pt x="1993" y="1309"/>
                  </a:lnTo>
                  <a:lnTo>
                    <a:pt x="1993" y="1314"/>
                  </a:lnTo>
                  <a:lnTo>
                    <a:pt x="1993" y="1314"/>
                  </a:lnTo>
                  <a:lnTo>
                    <a:pt x="1993" y="1316"/>
                  </a:lnTo>
                  <a:lnTo>
                    <a:pt x="1993" y="1316"/>
                  </a:lnTo>
                  <a:lnTo>
                    <a:pt x="1991" y="1316"/>
                  </a:lnTo>
                  <a:lnTo>
                    <a:pt x="1991" y="1316"/>
                  </a:lnTo>
                  <a:lnTo>
                    <a:pt x="1988" y="1316"/>
                  </a:lnTo>
                  <a:lnTo>
                    <a:pt x="1988" y="1318"/>
                  </a:lnTo>
                  <a:lnTo>
                    <a:pt x="1988" y="1318"/>
                  </a:lnTo>
                  <a:lnTo>
                    <a:pt x="1986" y="1321"/>
                  </a:lnTo>
                  <a:lnTo>
                    <a:pt x="1986" y="1323"/>
                  </a:lnTo>
                  <a:lnTo>
                    <a:pt x="1984" y="1326"/>
                  </a:lnTo>
                  <a:lnTo>
                    <a:pt x="1981" y="1328"/>
                  </a:lnTo>
                  <a:lnTo>
                    <a:pt x="1981" y="1330"/>
                  </a:lnTo>
                  <a:lnTo>
                    <a:pt x="1984" y="1330"/>
                  </a:lnTo>
                  <a:lnTo>
                    <a:pt x="1986" y="1326"/>
                  </a:lnTo>
                  <a:lnTo>
                    <a:pt x="1991" y="1326"/>
                  </a:lnTo>
                  <a:lnTo>
                    <a:pt x="1988" y="1328"/>
                  </a:lnTo>
                  <a:lnTo>
                    <a:pt x="1988" y="1328"/>
                  </a:lnTo>
                  <a:lnTo>
                    <a:pt x="1988" y="1328"/>
                  </a:lnTo>
                  <a:lnTo>
                    <a:pt x="1986" y="1328"/>
                  </a:lnTo>
                  <a:lnTo>
                    <a:pt x="1986" y="1328"/>
                  </a:lnTo>
                  <a:lnTo>
                    <a:pt x="1986" y="1330"/>
                  </a:lnTo>
                  <a:lnTo>
                    <a:pt x="1984" y="1330"/>
                  </a:lnTo>
                  <a:lnTo>
                    <a:pt x="1984" y="1333"/>
                  </a:lnTo>
                  <a:lnTo>
                    <a:pt x="1984" y="1333"/>
                  </a:lnTo>
                  <a:lnTo>
                    <a:pt x="1984" y="1333"/>
                  </a:lnTo>
                  <a:lnTo>
                    <a:pt x="1984" y="1333"/>
                  </a:lnTo>
                  <a:lnTo>
                    <a:pt x="1986" y="1333"/>
                  </a:lnTo>
                  <a:lnTo>
                    <a:pt x="1986" y="1333"/>
                  </a:lnTo>
                  <a:lnTo>
                    <a:pt x="1986" y="1333"/>
                  </a:lnTo>
                  <a:lnTo>
                    <a:pt x="1986" y="1335"/>
                  </a:lnTo>
                  <a:lnTo>
                    <a:pt x="1988" y="1335"/>
                  </a:lnTo>
                  <a:lnTo>
                    <a:pt x="1988" y="1335"/>
                  </a:lnTo>
                  <a:lnTo>
                    <a:pt x="1991" y="1335"/>
                  </a:lnTo>
                  <a:lnTo>
                    <a:pt x="1991" y="1333"/>
                  </a:lnTo>
                  <a:lnTo>
                    <a:pt x="1991" y="1333"/>
                  </a:lnTo>
                  <a:lnTo>
                    <a:pt x="1991" y="1333"/>
                  </a:lnTo>
                  <a:lnTo>
                    <a:pt x="1991" y="1330"/>
                  </a:lnTo>
                  <a:lnTo>
                    <a:pt x="1991" y="1330"/>
                  </a:lnTo>
                  <a:lnTo>
                    <a:pt x="1991" y="1330"/>
                  </a:lnTo>
                  <a:lnTo>
                    <a:pt x="1993" y="1330"/>
                  </a:lnTo>
                  <a:lnTo>
                    <a:pt x="1993" y="1333"/>
                  </a:lnTo>
                  <a:lnTo>
                    <a:pt x="1993" y="1333"/>
                  </a:lnTo>
                  <a:lnTo>
                    <a:pt x="1995" y="1333"/>
                  </a:lnTo>
                  <a:lnTo>
                    <a:pt x="1995" y="1333"/>
                  </a:lnTo>
                  <a:lnTo>
                    <a:pt x="1995" y="1333"/>
                  </a:lnTo>
                  <a:lnTo>
                    <a:pt x="1993" y="1333"/>
                  </a:lnTo>
                  <a:lnTo>
                    <a:pt x="1993" y="1335"/>
                  </a:lnTo>
                  <a:lnTo>
                    <a:pt x="1993" y="1335"/>
                  </a:lnTo>
                  <a:lnTo>
                    <a:pt x="1995" y="1335"/>
                  </a:lnTo>
                  <a:lnTo>
                    <a:pt x="1995" y="1335"/>
                  </a:lnTo>
                  <a:lnTo>
                    <a:pt x="1995" y="1337"/>
                  </a:lnTo>
                  <a:lnTo>
                    <a:pt x="1995" y="1337"/>
                  </a:lnTo>
                  <a:lnTo>
                    <a:pt x="1995" y="1340"/>
                  </a:lnTo>
                  <a:lnTo>
                    <a:pt x="1998" y="1340"/>
                  </a:lnTo>
                  <a:lnTo>
                    <a:pt x="1998" y="1340"/>
                  </a:lnTo>
                  <a:lnTo>
                    <a:pt x="1998" y="1340"/>
                  </a:lnTo>
                  <a:lnTo>
                    <a:pt x="1998" y="1337"/>
                  </a:lnTo>
                  <a:lnTo>
                    <a:pt x="1998" y="1337"/>
                  </a:lnTo>
                  <a:lnTo>
                    <a:pt x="1998" y="1337"/>
                  </a:lnTo>
                  <a:lnTo>
                    <a:pt x="1998" y="1337"/>
                  </a:lnTo>
                  <a:lnTo>
                    <a:pt x="1998" y="1335"/>
                  </a:lnTo>
                  <a:lnTo>
                    <a:pt x="1998" y="1335"/>
                  </a:lnTo>
                  <a:lnTo>
                    <a:pt x="2000" y="1337"/>
                  </a:lnTo>
                  <a:lnTo>
                    <a:pt x="2000" y="1340"/>
                  </a:lnTo>
                  <a:lnTo>
                    <a:pt x="2000" y="1340"/>
                  </a:lnTo>
                  <a:lnTo>
                    <a:pt x="2000" y="1340"/>
                  </a:lnTo>
                  <a:lnTo>
                    <a:pt x="2002" y="1340"/>
                  </a:lnTo>
                  <a:lnTo>
                    <a:pt x="2002" y="1340"/>
                  </a:lnTo>
                  <a:lnTo>
                    <a:pt x="2000" y="1340"/>
                  </a:lnTo>
                  <a:lnTo>
                    <a:pt x="2000" y="1342"/>
                  </a:lnTo>
                  <a:lnTo>
                    <a:pt x="2002" y="1342"/>
                  </a:lnTo>
                  <a:lnTo>
                    <a:pt x="2002" y="1342"/>
                  </a:lnTo>
                  <a:lnTo>
                    <a:pt x="2002" y="1340"/>
                  </a:lnTo>
                  <a:lnTo>
                    <a:pt x="2002" y="1340"/>
                  </a:lnTo>
                  <a:lnTo>
                    <a:pt x="2005" y="1342"/>
                  </a:lnTo>
                  <a:lnTo>
                    <a:pt x="2005" y="1342"/>
                  </a:lnTo>
                  <a:lnTo>
                    <a:pt x="2005" y="1342"/>
                  </a:lnTo>
                  <a:lnTo>
                    <a:pt x="2005" y="1337"/>
                  </a:lnTo>
                  <a:lnTo>
                    <a:pt x="2002" y="1333"/>
                  </a:lnTo>
                  <a:lnTo>
                    <a:pt x="2002" y="1330"/>
                  </a:lnTo>
                  <a:lnTo>
                    <a:pt x="2000" y="1328"/>
                  </a:lnTo>
                  <a:lnTo>
                    <a:pt x="2000" y="1326"/>
                  </a:lnTo>
                  <a:lnTo>
                    <a:pt x="2000" y="1326"/>
                  </a:lnTo>
                  <a:lnTo>
                    <a:pt x="1998" y="1323"/>
                  </a:lnTo>
                  <a:lnTo>
                    <a:pt x="1998" y="1321"/>
                  </a:lnTo>
                  <a:lnTo>
                    <a:pt x="1998" y="1321"/>
                  </a:lnTo>
                  <a:lnTo>
                    <a:pt x="2000" y="1321"/>
                  </a:lnTo>
                  <a:lnTo>
                    <a:pt x="2000" y="1318"/>
                  </a:lnTo>
                  <a:lnTo>
                    <a:pt x="2000" y="1318"/>
                  </a:lnTo>
                  <a:lnTo>
                    <a:pt x="1998" y="1316"/>
                  </a:lnTo>
                  <a:lnTo>
                    <a:pt x="1998" y="1316"/>
                  </a:lnTo>
                  <a:lnTo>
                    <a:pt x="1998" y="1316"/>
                  </a:lnTo>
                  <a:lnTo>
                    <a:pt x="2000" y="1314"/>
                  </a:lnTo>
                  <a:lnTo>
                    <a:pt x="2000" y="1314"/>
                  </a:lnTo>
                  <a:lnTo>
                    <a:pt x="1998" y="1311"/>
                  </a:lnTo>
                  <a:lnTo>
                    <a:pt x="1998" y="1311"/>
                  </a:lnTo>
                  <a:lnTo>
                    <a:pt x="2000" y="1311"/>
                  </a:lnTo>
                  <a:lnTo>
                    <a:pt x="2000" y="1311"/>
                  </a:lnTo>
                  <a:lnTo>
                    <a:pt x="2000" y="1311"/>
                  </a:lnTo>
                  <a:lnTo>
                    <a:pt x="2000" y="1311"/>
                  </a:lnTo>
                  <a:lnTo>
                    <a:pt x="2000" y="1314"/>
                  </a:lnTo>
                  <a:lnTo>
                    <a:pt x="2000" y="1314"/>
                  </a:lnTo>
                  <a:lnTo>
                    <a:pt x="2000" y="1314"/>
                  </a:lnTo>
                  <a:lnTo>
                    <a:pt x="2000" y="1318"/>
                  </a:lnTo>
                  <a:lnTo>
                    <a:pt x="2000" y="1321"/>
                  </a:lnTo>
                  <a:lnTo>
                    <a:pt x="2000" y="1323"/>
                  </a:lnTo>
                  <a:lnTo>
                    <a:pt x="2000" y="1326"/>
                  </a:lnTo>
                  <a:lnTo>
                    <a:pt x="2002" y="1326"/>
                  </a:lnTo>
                  <a:lnTo>
                    <a:pt x="2002" y="1326"/>
                  </a:lnTo>
                  <a:lnTo>
                    <a:pt x="2002" y="1326"/>
                  </a:lnTo>
                  <a:lnTo>
                    <a:pt x="2002" y="1323"/>
                  </a:lnTo>
                  <a:lnTo>
                    <a:pt x="2002" y="1323"/>
                  </a:lnTo>
                  <a:lnTo>
                    <a:pt x="2002" y="1323"/>
                  </a:lnTo>
                  <a:lnTo>
                    <a:pt x="2002" y="1323"/>
                  </a:lnTo>
                  <a:lnTo>
                    <a:pt x="2002" y="1326"/>
                  </a:lnTo>
                  <a:lnTo>
                    <a:pt x="2002" y="1326"/>
                  </a:lnTo>
                  <a:lnTo>
                    <a:pt x="2002" y="1328"/>
                  </a:lnTo>
                  <a:lnTo>
                    <a:pt x="2002" y="1328"/>
                  </a:lnTo>
                  <a:lnTo>
                    <a:pt x="2005" y="1328"/>
                  </a:lnTo>
                  <a:lnTo>
                    <a:pt x="2005" y="1330"/>
                  </a:lnTo>
                  <a:lnTo>
                    <a:pt x="2005" y="1330"/>
                  </a:lnTo>
                  <a:lnTo>
                    <a:pt x="2007" y="1330"/>
                  </a:lnTo>
                  <a:lnTo>
                    <a:pt x="2007" y="1333"/>
                  </a:lnTo>
                  <a:lnTo>
                    <a:pt x="2007" y="1333"/>
                  </a:lnTo>
                  <a:lnTo>
                    <a:pt x="2010" y="1333"/>
                  </a:lnTo>
                  <a:lnTo>
                    <a:pt x="2010" y="1335"/>
                  </a:lnTo>
                  <a:lnTo>
                    <a:pt x="2010" y="1335"/>
                  </a:lnTo>
                  <a:lnTo>
                    <a:pt x="2010" y="1333"/>
                  </a:lnTo>
                  <a:lnTo>
                    <a:pt x="2010" y="1333"/>
                  </a:lnTo>
                  <a:lnTo>
                    <a:pt x="2010" y="1333"/>
                  </a:lnTo>
                  <a:lnTo>
                    <a:pt x="2012" y="1330"/>
                  </a:lnTo>
                  <a:lnTo>
                    <a:pt x="2012" y="1330"/>
                  </a:lnTo>
                  <a:lnTo>
                    <a:pt x="2012" y="1330"/>
                  </a:lnTo>
                  <a:lnTo>
                    <a:pt x="2012" y="1328"/>
                  </a:lnTo>
                  <a:lnTo>
                    <a:pt x="2012" y="1328"/>
                  </a:lnTo>
                  <a:lnTo>
                    <a:pt x="2014" y="1326"/>
                  </a:lnTo>
                  <a:lnTo>
                    <a:pt x="2017" y="1326"/>
                  </a:lnTo>
                  <a:lnTo>
                    <a:pt x="2017" y="1326"/>
                  </a:lnTo>
                  <a:lnTo>
                    <a:pt x="2017" y="1328"/>
                  </a:lnTo>
                  <a:lnTo>
                    <a:pt x="2014" y="1330"/>
                  </a:lnTo>
                  <a:lnTo>
                    <a:pt x="2014" y="1330"/>
                  </a:lnTo>
                  <a:lnTo>
                    <a:pt x="2014" y="1335"/>
                  </a:lnTo>
                  <a:lnTo>
                    <a:pt x="2014" y="1337"/>
                  </a:lnTo>
                  <a:lnTo>
                    <a:pt x="2014" y="1337"/>
                  </a:lnTo>
                  <a:lnTo>
                    <a:pt x="2017" y="1337"/>
                  </a:lnTo>
                  <a:lnTo>
                    <a:pt x="2017" y="1335"/>
                  </a:lnTo>
                  <a:lnTo>
                    <a:pt x="2017" y="1335"/>
                  </a:lnTo>
                  <a:lnTo>
                    <a:pt x="2017" y="1335"/>
                  </a:lnTo>
                  <a:lnTo>
                    <a:pt x="2017" y="1335"/>
                  </a:lnTo>
                  <a:lnTo>
                    <a:pt x="2017" y="1335"/>
                  </a:lnTo>
                  <a:lnTo>
                    <a:pt x="2021" y="1337"/>
                  </a:lnTo>
                  <a:lnTo>
                    <a:pt x="2021" y="1337"/>
                  </a:lnTo>
                  <a:lnTo>
                    <a:pt x="2021" y="1337"/>
                  </a:lnTo>
                  <a:lnTo>
                    <a:pt x="2021" y="1337"/>
                  </a:lnTo>
                  <a:lnTo>
                    <a:pt x="2021" y="1335"/>
                  </a:lnTo>
                  <a:lnTo>
                    <a:pt x="2021" y="1333"/>
                  </a:lnTo>
                  <a:lnTo>
                    <a:pt x="2019" y="1333"/>
                  </a:lnTo>
                  <a:lnTo>
                    <a:pt x="2021" y="1333"/>
                  </a:lnTo>
                  <a:lnTo>
                    <a:pt x="2024" y="1333"/>
                  </a:lnTo>
                  <a:lnTo>
                    <a:pt x="2024" y="1333"/>
                  </a:lnTo>
                  <a:lnTo>
                    <a:pt x="2024" y="1330"/>
                  </a:lnTo>
                  <a:lnTo>
                    <a:pt x="2024" y="1330"/>
                  </a:lnTo>
                  <a:lnTo>
                    <a:pt x="2024" y="1328"/>
                  </a:lnTo>
                  <a:lnTo>
                    <a:pt x="2024" y="1328"/>
                  </a:lnTo>
                  <a:lnTo>
                    <a:pt x="2026" y="1328"/>
                  </a:lnTo>
                  <a:lnTo>
                    <a:pt x="2026" y="1326"/>
                  </a:lnTo>
                  <a:lnTo>
                    <a:pt x="2024" y="1323"/>
                  </a:lnTo>
                  <a:lnTo>
                    <a:pt x="2024" y="1323"/>
                  </a:lnTo>
                  <a:lnTo>
                    <a:pt x="2024" y="1323"/>
                  </a:lnTo>
                  <a:lnTo>
                    <a:pt x="2026" y="1321"/>
                  </a:lnTo>
                  <a:lnTo>
                    <a:pt x="2026" y="1323"/>
                  </a:lnTo>
                  <a:lnTo>
                    <a:pt x="2026" y="1323"/>
                  </a:lnTo>
                  <a:lnTo>
                    <a:pt x="2026" y="1328"/>
                  </a:lnTo>
                  <a:lnTo>
                    <a:pt x="2026" y="1330"/>
                  </a:lnTo>
                  <a:lnTo>
                    <a:pt x="2028" y="1330"/>
                  </a:lnTo>
                  <a:lnTo>
                    <a:pt x="2028" y="1333"/>
                  </a:lnTo>
                  <a:lnTo>
                    <a:pt x="2031" y="1335"/>
                  </a:lnTo>
                  <a:lnTo>
                    <a:pt x="2031" y="1335"/>
                  </a:lnTo>
                  <a:lnTo>
                    <a:pt x="2033" y="1335"/>
                  </a:lnTo>
                  <a:lnTo>
                    <a:pt x="2033" y="1333"/>
                  </a:lnTo>
                  <a:lnTo>
                    <a:pt x="2033" y="1330"/>
                  </a:lnTo>
                  <a:lnTo>
                    <a:pt x="2036" y="1330"/>
                  </a:lnTo>
                  <a:lnTo>
                    <a:pt x="2036" y="1330"/>
                  </a:lnTo>
                  <a:lnTo>
                    <a:pt x="2038" y="1330"/>
                  </a:lnTo>
                  <a:lnTo>
                    <a:pt x="2036" y="1333"/>
                  </a:lnTo>
                  <a:lnTo>
                    <a:pt x="2036" y="1335"/>
                  </a:lnTo>
                  <a:lnTo>
                    <a:pt x="2036" y="1335"/>
                  </a:lnTo>
                  <a:lnTo>
                    <a:pt x="2036" y="1335"/>
                  </a:lnTo>
                  <a:lnTo>
                    <a:pt x="2036" y="1335"/>
                  </a:lnTo>
                  <a:lnTo>
                    <a:pt x="2033" y="1335"/>
                  </a:lnTo>
                  <a:lnTo>
                    <a:pt x="2033" y="1335"/>
                  </a:lnTo>
                  <a:lnTo>
                    <a:pt x="2033" y="1335"/>
                  </a:lnTo>
                  <a:lnTo>
                    <a:pt x="2033" y="1335"/>
                  </a:lnTo>
                  <a:lnTo>
                    <a:pt x="2033" y="1337"/>
                  </a:lnTo>
                  <a:lnTo>
                    <a:pt x="2033" y="1337"/>
                  </a:lnTo>
                  <a:lnTo>
                    <a:pt x="2036" y="1337"/>
                  </a:lnTo>
                  <a:lnTo>
                    <a:pt x="2033" y="1337"/>
                  </a:lnTo>
                  <a:lnTo>
                    <a:pt x="2036" y="1337"/>
                  </a:lnTo>
                  <a:lnTo>
                    <a:pt x="2038" y="1337"/>
                  </a:lnTo>
                  <a:lnTo>
                    <a:pt x="2038" y="1337"/>
                  </a:lnTo>
                  <a:lnTo>
                    <a:pt x="2038" y="1337"/>
                  </a:lnTo>
                  <a:lnTo>
                    <a:pt x="2038" y="1337"/>
                  </a:lnTo>
                  <a:lnTo>
                    <a:pt x="2038" y="1335"/>
                  </a:lnTo>
                  <a:lnTo>
                    <a:pt x="2040" y="1335"/>
                  </a:lnTo>
                  <a:lnTo>
                    <a:pt x="2040" y="1333"/>
                  </a:lnTo>
                  <a:lnTo>
                    <a:pt x="2040" y="1333"/>
                  </a:lnTo>
                  <a:lnTo>
                    <a:pt x="2040" y="1333"/>
                  </a:lnTo>
                  <a:lnTo>
                    <a:pt x="2043" y="1333"/>
                  </a:lnTo>
                  <a:lnTo>
                    <a:pt x="2043" y="1335"/>
                  </a:lnTo>
                  <a:lnTo>
                    <a:pt x="2043" y="1335"/>
                  </a:lnTo>
                  <a:lnTo>
                    <a:pt x="2043" y="1337"/>
                  </a:lnTo>
                  <a:lnTo>
                    <a:pt x="2043" y="1337"/>
                  </a:lnTo>
                  <a:lnTo>
                    <a:pt x="2043" y="1337"/>
                  </a:lnTo>
                  <a:lnTo>
                    <a:pt x="2043" y="1340"/>
                  </a:lnTo>
                  <a:lnTo>
                    <a:pt x="2045" y="1340"/>
                  </a:lnTo>
                  <a:lnTo>
                    <a:pt x="2043" y="1340"/>
                  </a:lnTo>
                  <a:lnTo>
                    <a:pt x="2047" y="1340"/>
                  </a:lnTo>
                  <a:lnTo>
                    <a:pt x="2047" y="1340"/>
                  </a:lnTo>
                  <a:lnTo>
                    <a:pt x="2050" y="1340"/>
                  </a:lnTo>
                  <a:lnTo>
                    <a:pt x="2047" y="1337"/>
                  </a:lnTo>
                  <a:lnTo>
                    <a:pt x="2047" y="1337"/>
                  </a:lnTo>
                  <a:lnTo>
                    <a:pt x="2047" y="1337"/>
                  </a:lnTo>
                  <a:lnTo>
                    <a:pt x="2047" y="1335"/>
                  </a:lnTo>
                  <a:lnTo>
                    <a:pt x="2047" y="1335"/>
                  </a:lnTo>
                  <a:lnTo>
                    <a:pt x="2047" y="1335"/>
                  </a:lnTo>
                  <a:lnTo>
                    <a:pt x="2047" y="1335"/>
                  </a:lnTo>
                  <a:lnTo>
                    <a:pt x="2045" y="1333"/>
                  </a:lnTo>
                  <a:lnTo>
                    <a:pt x="2045" y="1333"/>
                  </a:lnTo>
                  <a:lnTo>
                    <a:pt x="2045" y="1330"/>
                  </a:lnTo>
                  <a:lnTo>
                    <a:pt x="2045" y="1330"/>
                  </a:lnTo>
                  <a:lnTo>
                    <a:pt x="2045" y="1328"/>
                  </a:lnTo>
                  <a:lnTo>
                    <a:pt x="2045" y="1328"/>
                  </a:lnTo>
                  <a:lnTo>
                    <a:pt x="2045" y="1328"/>
                  </a:lnTo>
                  <a:lnTo>
                    <a:pt x="2045" y="1328"/>
                  </a:lnTo>
                  <a:lnTo>
                    <a:pt x="2047" y="1326"/>
                  </a:lnTo>
                  <a:lnTo>
                    <a:pt x="2047" y="1326"/>
                  </a:lnTo>
                  <a:lnTo>
                    <a:pt x="2045" y="1326"/>
                  </a:lnTo>
                  <a:lnTo>
                    <a:pt x="2043" y="1326"/>
                  </a:lnTo>
                  <a:lnTo>
                    <a:pt x="2043" y="1326"/>
                  </a:lnTo>
                  <a:lnTo>
                    <a:pt x="2045" y="1326"/>
                  </a:lnTo>
                  <a:lnTo>
                    <a:pt x="2045" y="1323"/>
                  </a:lnTo>
                  <a:lnTo>
                    <a:pt x="2045" y="1323"/>
                  </a:lnTo>
                  <a:lnTo>
                    <a:pt x="2045" y="1323"/>
                  </a:lnTo>
                  <a:lnTo>
                    <a:pt x="2045" y="1323"/>
                  </a:lnTo>
                  <a:lnTo>
                    <a:pt x="2043" y="1323"/>
                  </a:lnTo>
                  <a:lnTo>
                    <a:pt x="2043" y="1323"/>
                  </a:lnTo>
                  <a:lnTo>
                    <a:pt x="2043" y="1323"/>
                  </a:lnTo>
                  <a:lnTo>
                    <a:pt x="2043" y="1321"/>
                  </a:lnTo>
                  <a:lnTo>
                    <a:pt x="2043" y="1321"/>
                  </a:lnTo>
                  <a:lnTo>
                    <a:pt x="2043" y="1321"/>
                  </a:lnTo>
                  <a:lnTo>
                    <a:pt x="2043" y="1318"/>
                  </a:lnTo>
                  <a:lnTo>
                    <a:pt x="2043" y="1318"/>
                  </a:lnTo>
                  <a:lnTo>
                    <a:pt x="2043" y="1316"/>
                  </a:lnTo>
                  <a:lnTo>
                    <a:pt x="2040" y="1316"/>
                  </a:lnTo>
                  <a:lnTo>
                    <a:pt x="2038" y="1318"/>
                  </a:lnTo>
                  <a:lnTo>
                    <a:pt x="2038" y="1318"/>
                  </a:lnTo>
                  <a:lnTo>
                    <a:pt x="2038" y="1318"/>
                  </a:lnTo>
                  <a:lnTo>
                    <a:pt x="2038" y="1316"/>
                  </a:lnTo>
                  <a:lnTo>
                    <a:pt x="2038" y="1316"/>
                  </a:lnTo>
                  <a:lnTo>
                    <a:pt x="2038" y="1316"/>
                  </a:lnTo>
                  <a:lnTo>
                    <a:pt x="2036" y="1316"/>
                  </a:lnTo>
                  <a:lnTo>
                    <a:pt x="2036" y="1316"/>
                  </a:lnTo>
                  <a:lnTo>
                    <a:pt x="2038" y="1314"/>
                  </a:lnTo>
                  <a:lnTo>
                    <a:pt x="2038" y="1314"/>
                  </a:lnTo>
                  <a:lnTo>
                    <a:pt x="2038" y="1311"/>
                  </a:lnTo>
                  <a:lnTo>
                    <a:pt x="2040" y="1311"/>
                  </a:lnTo>
                  <a:lnTo>
                    <a:pt x="2040" y="1314"/>
                  </a:lnTo>
                  <a:lnTo>
                    <a:pt x="2040" y="1314"/>
                  </a:lnTo>
                  <a:lnTo>
                    <a:pt x="2040" y="1311"/>
                  </a:lnTo>
                  <a:lnTo>
                    <a:pt x="2040" y="1311"/>
                  </a:lnTo>
                  <a:lnTo>
                    <a:pt x="2040" y="1311"/>
                  </a:lnTo>
                  <a:lnTo>
                    <a:pt x="2038" y="1311"/>
                  </a:lnTo>
                  <a:lnTo>
                    <a:pt x="2036" y="1311"/>
                  </a:lnTo>
                  <a:lnTo>
                    <a:pt x="2036" y="1311"/>
                  </a:lnTo>
                  <a:lnTo>
                    <a:pt x="2036" y="1309"/>
                  </a:lnTo>
                  <a:lnTo>
                    <a:pt x="2036" y="1309"/>
                  </a:lnTo>
                  <a:lnTo>
                    <a:pt x="2038" y="1309"/>
                  </a:lnTo>
                  <a:lnTo>
                    <a:pt x="2038" y="1309"/>
                  </a:lnTo>
                  <a:lnTo>
                    <a:pt x="2038" y="1307"/>
                  </a:lnTo>
                  <a:lnTo>
                    <a:pt x="2036" y="1307"/>
                  </a:lnTo>
                  <a:lnTo>
                    <a:pt x="2036" y="1307"/>
                  </a:lnTo>
                  <a:lnTo>
                    <a:pt x="2036" y="1307"/>
                  </a:lnTo>
                  <a:lnTo>
                    <a:pt x="2036" y="1307"/>
                  </a:lnTo>
                  <a:lnTo>
                    <a:pt x="2036" y="1309"/>
                  </a:lnTo>
                  <a:lnTo>
                    <a:pt x="2033" y="1309"/>
                  </a:lnTo>
                  <a:lnTo>
                    <a:pt x="2033" y="1309"/>
                  </a:lnTo>
                  <a:lnTo>
                    <a:pt x="2033" y="1309"/>
                  </a:lnTo>
                  <a:lnTo>
                    <a:pt x="2033" y="1307"/>
                  </a:lnTo>
                  <a:lnTo>
                    <a:pt x="2033" y="1307"/>
                  </a:lnTo>
                  <a:lnTo>
                    <a:pt x="2036" y="1304"/>
                  </a:lnTo>
                  <a:lnTo>
                    <a:pt x="2036" y="1304"/>
                  </a:lnTo>
                  <a:lnTo>
                    <a:pt x="2036" y="1304"/>
                  </a:lnTo>
                  <a:lnTo>
                    <a:pt x="2033" y="1304"/>
                  </a:lnTo>
                  <a:lnTo>
                    <a:pt x="2033" y="1304"/>
                  </a:lnTo>
                  <a:lnTo>
                    <a:pt x="2033" y="1304"/>
                  </a:lnTo>
                  <a:lnTo>
                    <a:pt x="2033" y="1302"/>
                  </a:lnTo>
                  <a:lnTo>
                    <a:pt x="2028" y="1302"/>
                  </a:lnTo>
                  <a:lnTo>
                    <a:pt x="2028" y="1302"/>
                  </a:lnTo>
                  <a:lnTo>
                    <a:pt x="2028" y="1302"/>
                  </a:lnTo>
                  <a:lnTo>
                    <a:pt x="2026" y="1302"/>
                  </a:lnTo>
                  <a:lnTo>
                    <a:pt x="2026" y="1302"/>
                  </a:lnTo>
                  <a:lnTo>
                    <a:pt x="2026" y="1302"/>
                  </a:lnTo>
                  <a:lnTo>
                    <a:pt x="2028" y="1302"/>
                  </a:lnTo>
                  <a:lnTo>
                    <a:pt x="2026" y="1300"/>
                  </a:lnTo>
                  <a:lnTo>
                    <a:pt x="2026" y="1302"/>
                  </a:lnTo>
                  <a:lnTo>
                    <a:pt x="2024" y="1302"/>
                  </a:lnTo>
                  <a:lnTo>
                    <a:pt x="2028" y="1297"/>
                  </a:lnTo>
                  <a:lnTo>
                    <a:pt x="2028" y="1297"/>
                  </a:lnTo>
                  <a:lnTo>
                    <a:pt x="2026" y="1300"/>
                  </a:lnTo>
                  <a:lnTo>
                    <a:pt x="2017" y="1297"/>
                  </a:lnTo>
                  <a:lnTo>
                    <a:pt x="2017" y="1295"/>
                  </a:lnTo>
                  <a:lnTo>
                    <a:pt x="2019" y="1295"/>
                  </a:lnTo>
                  <a:lnTo>
                    <a:pt x="2026" y="1295"/>
                  </a:lnTo>
                  <a:lnTo>
                    <a:pt x="2026" y="1295"/>
                  </a:lnTo>
                  <a:lnTo>
                    <a:pt x="2026" y="1295"/>
                  </a:lnTo>
                  <a:lnTo>
                    <a:pt x="2028" y="1295"/>
                  </a:lnTo>
                  <a:lnTo>
                    <a:pt x="2028" y="1295"/>
                  </a:lnTo>
                  <a:lnTo>
                    <a:pt x="2028" y="1295"/>
                  </a:lnTo>
                  <a:lnTo>
                    <a:pt x="2031" y="1292"/>
                  </a:lnTo>
                  <a:lnTo>
                    <a:pt x="2031" y="1292"/>
                  </a:lnTo>
                  <a:lnTo>
                    <a:pt x="2024" y="1292"/>
                  </a:lnTo>
                  <a:lnTo>
                    <a:pt x="2021" y="1292"/>
                  </a:lnTo>
                  <a:lnTo>
                    <a:pt x="2021" y="1292"/>
                  </a:lnTo>
                  <a:lnTo>
                    <a:pt x="2021" y="1292"/>
                  </a:lnTo>
                  <a:lnTo>
                    <a:pt x="2019" y="1292"/>
                  </a:lnTo>
                  <a:lnTo>
                    <a:pt x="2019" y="1292"/>
                  </a:lnTo>
                  <a:lnTo>
                    <a:pt x="2019" y="1290"/>
                  </a:lnTo>
                  <a:lnTo>
                    <a:pt x="2014" y="1290"/>
                  </a:lnTo>
                  <a:lnTo>
                    <a:pt x="2014" y="1290"/>
                  </a:lnTo>
                  <a:lnTo>
                    <a:pt x="2014" y="1290"/>
                  </a:lnTo>
                  <a:lnTo>
                    <a:pt x="2014" y="1290"/>
                  </a:lnTo>
                  <a:lnTo>
                    <a:pt x="2017" y="1290"/>
                  </a:lnTo>
                  <a:lnTo>
                    <a:pt x="2014" y="1288"/>
                  </a:lnTo>
                  <a:lnTo>
                    <a:pt x="2014" y="1288"/>
                  </a:lnTo>
                  <a:lnTo>
                    <a:pt x="2014" y="1288"/>
                  </a:lnTo>
                  <a:lnTo>
                    <a:pt x="2014" y="1288"/>
                  </a:lnTo>
                  <a:lnTo>
                    <a:pt x="2012" y="1288"/>
                  </a:lnTo>
                  <a:lnTo>
                    <a:pt x="2012" y="1288"/>
                  </a:lnTo>
                  <a:lnTo>
                    <a:pt x="2012" y="1285"/>
                  </a:lnTo>
                  <a:lnTo>
                    <a:pt x="2012" y="1285"/>
                  </a:lnTo>
                  <a:lnTo>
                    <a:pt x="2014" y="1285"/>
                  </a:lnTo>
                  <a:lnTo>
                    <a:pt x="2014" y="1285"/>
                  </a:lnTo>
                  <a:lnTo>
                    <a:pt x="2017" y="1288"/>
                  </a:lnTo>
                  <a:lnTo>
                    <a:pt x="2019" y="1290"/>
                  </a:lnTo>
                  <a:lnTo>
                    <a:pt x="2019" y="1290"/>
                  </a:lnTo>
                  <a:lnTo>
                    <a:pt x="2024" y="1285"/>
                  </a:lnTo>
                  <a:lnTo>
                    <a:pt x="2024" y="1285"/>
                  </a:lnTo>
                  <a:lnTo>
                    <a:pt x="2021" y="1283"/>
                  </a:lnTo>
                  <a:lnTo>
                    <a:pt x="2021" y="1283"/>
                  </a:lnTo>
                  <a:lnTo>
                    <a:pt x="2021" y="1283"/>
                  </a:lnTo>
                  <a:lnTo>
                    <a:pt x="2021" y="1281"/>
                  </a:lnTo>
                  <a:lnTo>
                    <a:pt x="2021" y="1281"/>
                  </a:lnTo>
                  <a:lnTo>
                    <a:pt x="2021" y="1281"/>
                  </a:lnTo>
                  <a:lnTo>
                    <a:pt x="2021" y="1281"/>
                  </a:lnTo>
                  <a:lnTo>
                    <a:pt x="2019" y="1281"/>
                  </a:lnTo>
                  <a:lnTo>
                    <a:pt x="2019" y="1278"/>
                  </a:lnTo>
                  <a:lnTo>
                    <a:pt x="2017" y="1278"/>
                  </a:lnTo>
                  <a:lnTo>
                    <a:pt x="2014" y="1281"/>
                  </a:lnTo>
                  <a:lnTo>
                    <a:pt x="2012" y="1281"/>
                  </a:lnTo>
                  <a:lnTo>
                    <a:pt x="2010" y="1281"/>
                  </a:lnTo>
                  <a:lnTo>
                    <a:pt x="2010" y="1281"/>
                  </a:lnTo>
                  <a:lnTo>
                    <a:pt x="2007" y="1283"/>
                  </a:lnTo>
                  <a:lnTo>
                    <a:pt x="2007" y="1283"/>
                  </a:lnTo>
                  <a:lnTo>
                    <a:pt x="2005" y="1283"/>
                  </a:lnTo>
                  <a:lnTo>
                    <a:pt x="2005" y="1283"/>
                  </a:lnTo>
                  <a:lnTo>
                    <a:pt x="2005" y="1281"/>
                  </a:lnTo>
                  <a:lnTo>
                    <a:pt x="2007" y="1281"/>
                  </a:lnTo>
                  <a:lnTo>
                    <a:pt x="2010" y="1281"/>
                  </a:lnTo>
                  <a:lnTo>
                    <a:pt x="2010" y="1281"/>
                  </a:lnTo>
                  <a:lnTo>
                    <a:pt x="2010" y="1278"/>
                  </a:lnTo>
                  <a:lnTo>
                    <a:pt x="2012" y="1276"/>
                  </a:lnTo>
                  <a:lnTo>
                    <a:pt x="2017" y="1276"/>
                  </a:lnTo>
                  <a:lnTo>
                    <a:pt x="2017" y="1276"/>
                  </a:lnTo>
                  <a:lnTo>
                    <a:pt x="2017" y="1276"/>
                  </a:lnTo>
                  <a:lnTo>
                    <a:pt x="2014" y="1273"/>
                  </a:lnTo>
                  <a:lnTo>
                    <a:pt x="2014" y="1273"/>
                  </a:lnTo>
                  <a:lnTo>
                    <a:pt x="2014" y="1273"/>
                  </a:lnTo>
                  <a:lnTo>
                    <a:pt x="2012" y="1271"/>
                  </a:lnTo>
                  <a:lnTo>
                    <a:pt x="2012" y="1271"/>
                  </a:lnTo>
                  <a:lnTo>
                    <a:pt x="2010" y="1269"/>
                  </a:lnTo>
                  <a:lnTo>
                    <a:pt x="2002" y="1264"/>
                  </a:lnTo>
                  <a:lnTo>
                    <a:pt x="2000" y="1264"/>
                  </a:lnTo>
                  <a:lnTo>
                    <a:pt x="2000" y="1262"/>
                  </a:lnTo>
                  <a:lnTo>
                    <a:pt x="2000" y="1259"/>
                  </a:lnTo>
                  <a:lnTo>
                    <a:pt x="2000" y="1259"/>
                  </a:lnTo>
                  <a:lnTo>
                    <a:pt x="2000" y="1259"/>
                  </a:lnTo>
                  <a:lnTo>
                    <a:pt x="1998" y="1259"/>
                  </a:lnTo>
                  <a:lnTo>
                    <a:pt x="1998" y="1259"/>
                  </a:lnTo>
                  <a:lnTo>
                    <a:pt x="1998" y="1257"/>
                  </a:lnTo>
                  <a:lnTo>
                    <a:pt x="1998" y="1257"/>
                  </a:lnTo>
                  <a:lnTo>
                    <a:pt x="1998" y="1257"/>
                  </a:lnTo>
                  <a:lnTo>
                    <a:pt x="1998" y="1257"/>
                  </a:lnTo>
                  <a:lnTo>
                    <a:pt x="1998" y="1257"/>
                  </a:lnTo>
                  <a:lnTo>
                    <a:pt x="1998" y="1257"/>
                  </a:lnTo>
                  <a:lnTo>
                    <a:pt x="2000" y="1257"/>
                  </a:lnTo>
                  <a:lnTo>
                    <a:pt x="2002" y="1259"/>
                  </a:lnTo>
                  <a:lnTo>
                    <a:pt x="2002" y="1262"/>
                  </a:lnTo>
                  <a:lnTo>
                    <a:pt x="2005" y="1264"/>
                  </a:lnTo>
                  <a:lnTo>
                    <a:pt x="2012" y="1266"/>
                  </a:lnTo>
                  <a:lnTo>
                    <a:pt x="2012" y="1269"/>
                  </a:lnTo>
                  <a:lnTo>
                    <a:pt x="2014" y="1271"/>
                  </a:lnTo>
                  <a:lnTo>
                    <a:pt x="2017" y="1271"/>
                  </a:lnTo>
                  <a:lnTo>
                    <a:pt x="2019" y="1273"/>
                  </a:lnTo>
                  <a:lnTo>
                    <a:pt x="2021" y="1273"/>
                  </a:lnTo>
                  <a:lnTo>
                    <a:pt x="2021" y="1276"/>
                  </a:lnTo>
                  <a:lnTo>
                    <a:pt x="2024" y="1276"/>
                  </a:lnTo>
                  <a:lnTo>
                    <a:pt x="2024" y="1276"/>
                  </a:lnTo>
                  <a:lnTo>
                    <a:pt x="2024" y="1273"/>
                  </a:lnTo>
                  <a:lnTo>
                    <a:pt x="2024" y="1273"/>
                  </a:lnTo>
                  <a:lnTo>
                    <a:pt x="2028" y="1273"/>
                  </a:lnTo>
                  <a:lnTo>
                    <a:pt x="2031" y="1273"/>
                  </a:lnTo>
                  <a:lnTo>
                    <a:pt x="2031" y="1273"/>
                  </a:lnTo>
                  <a:lnTo>
                    <a:pt x="2031" y="1273"/>
                  </a:lnTo>
                  <a:lnTo>
                    <a:pt x="2031" y="1276"/>
                  </a:lnTo>
                  <a:lnTo>
                    <a:pt x="2033" y="1276"/>
                  </a:lnTo>
                  <a:lnTo>
                    <a:pt x="2033" y="1276"/>
                  </a:lnTo>
                  <a:lnTo>
                    <a:pt x="2033" y="1271"/>
                  </a:lnTo>
                  <a:lnTo>
                    <a:pt x="2033" y="1271"/>
                  </a:lnTo>
                  <a:lnTo>
                    <a:pt x="2033" y="1269"/>
                  </a:lnTo>
                  <a:lnTo>
                    <a:pt x="2031" y="1269"/>
                  </a:lnTo>
                  <a:lnTo>
                    <a:pt x="2028" y="1266"/>
                  </a:lnTo>
                  <a:lnTo>
                    <a:pt x="2028" y="1264"/>
                  </a:lnTo>
                  <a:lnTo>
                    <a:pt x="2026" y="1264"/>
                  </a:lnTo>
                  <a:lnTo>
                    <a:pt x="2026" y="1264"/>
                  </a:lnTo>
                  <a:lnTo>
                    <a:pt x="2024" y="1262"/>
                  </a:lnTo>
                  <a:lnTo>
                    <a:pt x="2026" y="1262"/>
                  </a:lnTo>
                  <a:lnTo>
                    <a:pt x="2026" y="1262"/>
                  </a:lnTo>
                  <a:lnTo>
                    <a:pt x="2028" y="1264"/>
                  </a:lnTo>
                  <a:lnTo>
                    <a:pt x="2031" y="1264"/>
                  </a:lnTo>
                  <a:lnTo>
                    <a:pt x="2033" y="1269"/>
                  </a:lnTo>
                  <a:lnTo>
                    <a:pt x="2033" y="1269"/>
                  </a:lnTo>
                  <a:lnTo>
                    <a:pt x="2033" y="1269"/>
                  </a:lnTo>
                  <a:lnTo>
                    <a:pt x="2036" y="1269"/>
                  </a:lnTo>
                  <a:lnTo>
                    <a:pt x="2036" y="1269"/>
                  </a:lnTo>
                  <a:lnTo>
                    <a:pt x="2036" y="1269"/>
                  </a:lnTo>
                  <a:lnTo>
                    <a:pt x="2036" y="1269"/>
                  </a:lnTo>
                  <a:lnTo>
                    <a:pt x="2036" y="1271"/>
                  </a:lnTo>
                  <a:lnTo>
                    <a:pt x="2036" y="1271"/>
                  </a:lnTo>
                  <a:lnTo>
                    <a:pt x="2038" y="1271"/>
                  </a:lnTo>
                  <a:lnTo>
                    <a:pt x="2038" y="1271"/>
                  </a:lnTo>
                  <a:lnTo>
                    <a:pt x="2040" y="1271"/>
                  </a:lnTo>
                  <a:lnTo>
                    <a:pt x="2040" y="1271"/>
                  </a:lnTo>
                  <a:lnTo>
                    <a:pt x="2040" y="1271"/>
                  </a:lnTo>
                  <a:lnTo>
                    <a:pt x="2040" y="1271"/>
                  </a:lnTo>
                  <a:lnTo>
                    <a:pt x="2038" y="1269"/>
                  </a:lnTo>
                  <a:lnTo>
                    <a:pt x="2038" y="1266"/>
                  </a:lnTo>
                  <a:lnTo>
                    <a:pt x="2040" y="1266"/>
                  </a:lnTo>
                  <a:lnTo>
                    <a:pt x="2040" y="1266"/>
                  </a:lnTo>
                  <a:lnTo>
                    <a:pt x="2040" y="1269"/>
                  </a:lnTo>
                  <a:lnTo>
                    <a:pt x="2043" y="1269"/>
                  </a:lnTo>
                  <a:lnTo>
                    <a:pt x="2043" y="1269"/>
                  </a:lnTo>
                  <a:lnTo>
                    <a:pt x="2043" y="1266"/>
                  </a:lnTo>
                  <a:lnTo>
                    <a:pt x="2043" y="1264"/>
                  </a:lnTo>
                  <a:lnTo>
                    <a:pt x="2040" y="1264"/>
                  </a:lnTo>
                  <a:lnTo>
                    <a:pt x="2040" y="1262"/>
                  </a:lnTo>
                  <a:lnTo>
                    <a:pt x="2040" y="1262"/>
                  </a:lnTo>
                  <a:lnTo>
                    <a:pt x="2038" y="1262"/>
                  </a:lnTo>
                  <a:lnTo>
                    <a:pt x="2036" y="1262"/>
                  </a:lnTo>
                  <a:lnTo>
                    <a:pt x="2036" y="1262"/>
                  </a:lnTo>
                  <a:lnTo>
                    <a:pt x="2033" y="1262"/>
                  </a:lnTo>
                  <a:lnTo>
                    <a:pt x="2031" y="1262"/>
                  </a:lnTo>
                  <a:lnTo>
                    <a:pt x="2028" y="1259"/>
                  </a:lnTo>
                  <a:lnTo>
                    <a:pt x="2028" y="1259"/>
                  </a:lnTo>
                  <a:lnTo>
                    <a:pt x="2033" y="1259"/>
                  </a:lnTo>
                  <a:lnTo>
                    <a:pt x="2036" y="1259"/>
                  </a:lnTo>
                  <a:lnTo>
                    <a:pt x="2038" y="1259"/>
                  </a:lnTo>
                  <a:lnTo>
                    <a:pt x="2038" y="1257"/>
                  </a:lnTo>
                  <a:lnTo>
                    <a:pt x="2038" y="1257"/>
                  </a:lnTo>
                  <a:lnTo>
                    <a:pt x="2038" y="1257"/>
                  </a:lnTo>
                  <a:lnTo>
                    <a:pt x="2038" y="1255"/>
                  </a:lnTo>
                  <a:lnTo>
                    <a:pt x="2036" y="1255"/>
                  </a:lnTo>
                  <a:lnTo>
                    <a:pt x="2036" y="1255"/>
                  </a:lnTo>
                  <a:lnTo>
                    <a:pt x="2031" y="1252"/>
                  </a:lnTo>
                  <a:lnTo>
                    <a:pt x="2031" y="1252"/>
                  </a:lnTo>
                  <a:lnTo>
                    <a:pt x="2028" y="1255"/>
                  </a:lnTo>
                  <a:lnTo>
                    <a:pt x="2028" y="1255"/>
                  </a:lnTo>
                  <a:lnTo>
                    <a:pt x="2026" y="1252"/>
                  </a:lnTo>
                  <a:lnTo>
                    <a:pt x="2024" y="1252"/>
                  </a:lnTo>
                  <a:lnTo>
                    <a:pt x="2024" y="1252"/>
                  </a:lnTo>
                  <a:lnTo>
                    <a:pt x="2024" y="1252"/>
                  </a:lnTo>
                  <a:lnTo>
                    <a:pt x="2024" y="1252"/>
                  </a:lnTo>
                  <a:lnTo>
                    <a:pt x="2024" y="1252"/>
                  </a:lnTo>
                  <a:lnTo>
                    <a:pt x="2024" y="1252"/>
                  </a:lnTo>
                  <a:lnTo>
                    <a:pt x="2024" y="1252"/>
                  </a:lnTo>
                  <a:lnTo>
                    <a:pt x="2021" y="1250"/>
                  </a:lnTo>
                  <a:lnTo>
                    <a:pt x="2021" y="1250"/>
                  </a:lnTo>
                  <a:lnTo>
                    <a:pt x="2021" y="1250"/>
                  </a:lnTo>
                  <a:lnTo>
                    <a:pt x="2021" y="1250"/>
                  </a:lnTo>
                  <a:lnTo>
                    <a:pt x="2019" y="1250"/>
                  </a:lnTo>
                  <a:lnTo>
                    <a:pt x="2021" y="1247"/>
                  </a:lnTo>
                  <a:lnTo>
                    <a:pt x="2021" y="1247"/>
                  </a:lnTo>
                  <a:lnTo>
                    <a:pt x="2024" y="1250"/>
                  </a:lnTo>
                  <a:lnTo>
                    <a:pt x="2024" y="1250"/>
                  </a:lnTo>
                  <a:lnTo>
                    <a:pt x="2024" y="1250"/>
                  </a:lnTo>
                  <a:lnTo>
                    <a:pt x="2024" y="1250"/>
                  </a:lnTo>
                  <a:lnTo>
                    <a:pt x="2026" y="1250"/>
                  </a:lnTo>
                  <a:lnTo>
                    <a:pt x="2026" y="1250"/>
                  </a:lnTo>
                  <a:lnTo>
                    <a:pt x="2026" y="1250"/>
                  </a:lnTo>
                  <a:lnTo>
                    <a:pt x="2026" y="1250"/>
                  </a:lnTo>
                  <a:lnTo>
                    <a:pt x="2028" y="1252"/>
                  </a:lnTo>
                  <a:lnTo>
                    <a:pt x="2028" y="1252"/>
                  </a:lnTo>
                  <a:lnTo>
                    <a:pt x="2028" y="1252"/>
                  </a:lnTo>
                  <a:lnTo>
                    <a:pt x="2033" y="1252"/>
                  </a:lnTo>
                  <a:lnTo>
                    <a:pt x="2033" y="1252"/>
                  </a:lnTo>
                  <a:lnTo>
                    <a:pt x="2036" y="1250"/>
                  </a:lnTo>
                  <a:lnTo>
                    <a:pt x="2036" y="1250"/>
                  </a:lnTo>
                  <a:lnTo>
                    <a:pt x="2036" y="1250"/>
                  </a:lnTo>
                  <a:lnTo>
                    <a:pt x="2036" y="1250"/>
                  </a:lnTo>
                  <a:lnTo>
                    <a:pt x="2036" y="1250"/>
                  </a:lnTo>
                  <a:lnTo>
                    <a:pt x="2036" y="1250"/>
                  </a:lnTo>
                  <a:lnTo>
                    <a:pt x="2038" y="1252"/>
                  </a:lnTo>
                  <a:lnTo>
                    <a:pt x="2040" y="1247"/>
                  </a:lnTo>
                  <a:lnTo>
                    <a:pt x="2040" y="1247"/>
                  </a:lnTo>
                  <a:lnTo>
                    <a:pt x="2040" y="1247"/>
                  </a:lnTo>
                  <a:lnTo>
                    <a:pt x="2043" y="1247"/>
                  </a:lnTo>
                  <a:lnTo>
                    <a:pt x="2043" y="1245"/>
                  </a:lnTo>
                  <a:lnTo>
                    <a:pt x="2043" y="1245"/>
                  </a:lnTo>
                  <a:lnTo>
                    <a:pt x="2043" y="1245"/>
                  </a:lnTo>
                  <a:lnTo>
                    <a:pt x="2038" y="1243"/>
                  </a:lnTo>
                  <a:lnTo>
                    <a:pt x="2038" y="1243"/>
                  </a:lnTo>
                  <a:lnTo>
                    <a:pt x="2038" y="1243"/>
                  </a:lnTo>
                  <a:lnTo>
                    <a:pt x="2036" y="1240"/>
                  </a:lnTo>
                  <a:lnTo>
                    <a:pt x="2036" y="1240"/>
                  </a:lnTo>
                  <a:lnTo>
                    <a:pt x="2036" y="1240"/>
                  </a:lnTo>
                  <a:lnTo>
                    <a:pt x="2036" y="1240"/>
                  </a:lnTo>
                  <a:lnTo>
                    <a:pt x="2036" y="1240"/>
                  </a:lnTo>
                  <a:lnTo>
                    <a:pt x="2036" y="1240"/>
                  </a:lnTo>
                  <a:lnTo>
                    <a:pt x="2036" y="1240"/>
                  </a:lnTo>
                  <a:lnTo>
                    <a:pt x="2036" y="1240"/>
                  </a:lnTo>
                  <a:lnTo>
                    <a:pt x="2033" y="1240"/>
                  </a:lnTo>
                  <a:lnTo>
                    <a:pt x="2033" y="1240"/>
                  </a:lnTo>
                  <a:lnTo>
                    <a:pt x="2033" y="1240"/>
                  </a:lnTo>
                  <a:lnTo>
                    <a:pt x="2033" y="1240"/>
                  </a:lnTo>
                  <a:lnTo>
                    <a:pt x="2033" y="1238"/>
                  </a:lnTo>
                  <a:lnTo>
                    <a:pt x="2033" y="1238"/>
                  </a:lnTo>
                  <a:lnTo>
                    <a:pt x="2031" y="1236"/>
                  </a:lnTo>
                  <a:lnTo>
                    <a:pt x="2031" y="1236"/>
                  </a:lnTo>
                  <a:lnTo>
                    <a:pt x="2031" y="1236"/>
                  </a:lnTo>
                  <a:lnTo>
                    <a:pt x="2028" y="1236"/>
                  </a:lnTo>
                  <a:lnTo>
                    <a:pt x="2028" y="1236"/>
                  </a:lnTo>
                  <a:lnTo>
                    <a:pt x="2026" y="1236"/>
                  </a:lnTo>
                  <a:lnTo>
                    <a:pt x="2026" y="1236"/>
                  </a:lnTo>
                  <a:lnTo>
                    <a:pt x="2017" y="1240"/>
                  </a:lnTo>
                  <a:lnTo>
                    <a:pt x="2014" y="1238"/>
                  </a:lnTo>
                  <a:lnTo>
                    <a:pt x="2014" y="1238"/>
                  </a:lnTo>
                  <a:lnTo>
                    <a:pt x="2012" y="1238"/>
                  </a:lnTo>
                  <a:lnTo>
                    <a:pt x="2012" y="1236"/>
                  </a:lnTo>
                  <a:lnTo>
                    <a:pt x="2010" y="1236"/>
                  </a:lnTo>
                  <a:lnTo>
                    <a:pt x="2007" y="1233"/>
                  </a:lnTo>
                  <a:lnTo>
                    <a:pt x="2007" y="1233"/>
                  </a:lnTo>
                  <a:lnTo>
                    <a:pt x="2007" y="1233"/>
                  </a:lnTo>
                  <a:lnTo>
                    <a:pt x="2007" y="1233"/>
                  </a:lnTo>
                  <a:lnTo>
                    <a:pt x="2005" y="1236"/>
                  </a:lnTo>
                  <a:lnTo>
                    <a:pt x="2005" y="1236"/>
                  </a:lnTo>
                  <a:lnTo>
                    <a:pt x="2002" y="1236"/>
                  </a:lnTo>
                  <a:lnTo>
                    <a:pt x="2005" y="1231"/>
                  </a:lnTo>
                  <a:lnTo>
                    <a:pt x="2007" y="1231"/>
                  </a:lnTo>
                  <a:lnTo>
                    <a:pt x="2010" y="1231"/>
                  </a:lnTo>
                  <a:lnTo>
                    <a:pt x="2010" y="1233"/>
                  </a:lnTo>
                  <a:lnTo>
                    <a:pt x="2012" y="1236"/>
                  </a:lnTo>
                  <a:lnTo>
                    <a:pt x="2012" y="1236"/>
                  </a:lnTo>
                  <a:lnTo>
                    <a:pt x="2014" y="1236"/>
                  </a:lnTo>
                  <a:lnTo>
                    <a:pt x="2014" y="1238"/>
                  </a:lnTo>
                  <a:lnTo>
                    <a:pt x="2017" y="1238"/>
                  </a:lnTo>
                  <a:lnTo>
                    <a:pt x="2017" y="1238"/>
                  </a:lnTo>
                  <a:lnTo>
                    <a:pt x="2017" y="1236"/>
                  </a:lnTo>
                  <a:lnTo>
                    <a:pt x="2017" y="1236"/>
                  </a:lnTo>
                  <a:lnTo>
                    <a:pt x="2019" y="1236"/>
                  </a:lnTo>
                  <a:lnTo>
                    <a:pt x="2019" y="1236"/>
                  </a:lnTo>
                  <a:lnTo>
                    <a:pt x="2019" y="1236"/>
                  </a:lnTo>
                  <a:lnTo>
                    <a:pt x="2021" y="1236"/>
                  </a:lnTo>
                  <a:lnTo>
                    <a:pt x="2021" y="1236"/>
                  </a:lnTo>
                  <a:lnTo>
                    <a:pt x="2024" y="1233"/>
                  </a:lnTo>
                  <a:lnTo>
                    <a:pt x="2026" y="1233"/>
                  </a:lnTo>
                  <a:lnTo>
                    <a:pt x="2028" y="1233"/>
                  </a:lnTo>
                  <a:lnTo>
                    <a:pt x="2028" y="1233"/>
                  </a:lnTo>
                  <a:lnTo>
                    <a:pt x="2028" y="1231"/>
                  </a:lnTo>
                  <a:lnTo>
                    <a:pt x="2028" y="1231"/>
                  </a:lnTo>
                  <a:lnTo>
                    <a:pt x="2031" y="1233"/>
                  </a:lnTo>
                  <a:lnTo>
                    <a:pt x="2031" y="1233"/>
                  </a:lnTo>
                  <a:lnTo>
                    <a:pt x="2031" y="1233"/>
                  </a:lnTo>
                  <a:lnTo>
                    <a:pt x="2033" y="1233"/>
                  </a:lnTo>
                  <a:lnTo>
                    <a:pt x="2033" y="1233"/>
                  </a:lnTo>
                  <a:lnTo>
                    <a:pt x="2033" y="1233"/>
                  </a:lnTo>
                  <a:lnTo>
                    <a:pt x="2036" y="1229"/>
                  </a:lnTo>
                  <a:lnTo>
                    <a:pt x="2036" y="1229"/>
                  </a:lnTo>
                  <a:lnTo>
                    <a:pt x="2038" y="1229"/>
                  </a:lnTo>
                  <a:lnTo>
                    <a:pt x="2038" y="1229"/>
                  </a:lnTo>
                  <a:lnTo>
                    <a:pt x="2040" y="1226"/>
                  </a:lnTo>
                  <a:lnTo>
                    <a:pt x="2040" y="1224"/>
                  </a:lnTo>
                  <a:lnTo>
                    <a:pt x="2043" y="1224"/>
                  </a:lnTo>
                  <a:lnTo>
                    <a:pt x="2043" y="1224"/>
                  </a:lnTo>
                  <a:lnTo>
                    <a:pt x="2043" y="1224"/>
                  </a:lnTo>
                  <a:lnTo>
                    <a:pt x="2040" y="1221"/>
                  </a:lnTo>
                  <a:lnTo>
                    <a:pt x="2040" y="1221"/>
                  </a:lnTo>
                  <a:lnTo>
                    <a:pt x="2038" y="1224"/>
                  </a:lnTo>
                  <a:lnTo>
                    <a:pt x="2038" y="1224"/>
                  </a:lnTo>
                  <a:lnTo>
                    <a:pt x="2036" y="1224"/>
                  </a:lnTo>
                  <a:lnTo>
                    <a:pt x="2036" y="1221"/>
                  </a:lnTo>
                  <a:lnTo>
                    <a:pt x="2038" y="1221"/>
                  </a:lnTo>
                  <a:lnTo>
                    <a:pt x="2038" y="1221"/>
                  </a:lnTo>
                  <a:lnTo>
                    <a:pt x="2038" y="1219"/>
                  </a:lnTo>
                  <a:lnTo>
                    <a:pt x="2038" y="1219"/>
                  </a:lnTo>
                  <a:lnTo>
                    <a:pt x="2036" y="1221"/>
                  </a:lnTo>
                  <a:lnTo>
                    <a:pt x="2036" y="1221"/>
                  </a:lnTo>
                  <a:lnTo>
                    <a:pt x="2036" y="1219"/>
                  </a:lnTo>
                  <a:lnTo>
                    <a:pt x="2036" y="1219"/>
                  </a:lnTo>
                  <a:lnTo>
                    <a:pt x="2036" y="1219"/>
                  </a:lnTo>
                  <a:lnTo>
                    <a:pt x="2036" y="1219"/>
                  </a:lnTo>
                  <a:lnTo>
                    <a:pt x="2036" y="1219"/>
                  </a:lnTo>
                  <a:lnTo>
                    <a:pt x="2033" y="1221"/>
                  </a:lnTo>
                  <a:lnTo>
                    <a:pt x="2033" y="1221"/>
                  </a:lnTo>
                  <a:lnTo>
                    <a:pt x="2031" y="1219"/>
                  </a:lnTo>
                  <a:lnTo>
                    <a:pt x="2031" y="1219"/>
                  </a:lnTo>
                  <a:lnTo>
                    <a:pt x="2031" y="1217"/>
                  </a:lnTo>
                  <a:lnTo>
                    <a:pt x="2031" y="1217"/>
                  </a:lnTo>
                  <a:lnTo>
                    <a:pt x="2024" y="1219"/>
                  </a:lnTo>
                  <a:lnTo>
                    <a:pt x="2024" y="1219"/>
                  </a:lnTo>
                  <a:lnTo>
                    <a:pt x="2021" y="1219"/>
                  </a:lnTo>
                  <a:lnTo>
                    <a:pt x="2021" y="1219"/>
                  </a:lnTo>
                  <a:lnTo>
                    <a:pt x="2019" y="1219"/>
                  </a:lnTo>
                  <a:lnTo>
                    <a:pt x="2017" y="1219"/>
                  </a:lnTo>
                  <a:lnTo>
                    <a:pt x="2017" y="1219"/>
                  </a:lnTo>
                  <a:lnTo>
                    <a:pt x="2014" y="1219"/>
                  </a:lnTo>
                  <a:lnTo>
                    <a:pt x="2014" y="1219"/>
                  </a:lnTo>
                  <a:lnTo>
                    <a:pt x="2012" y="1221"/>
                  </a:lnTo>
                  <a:lnTo>
                    <a:pt x="2012" y="1224"/>
                  </a:lnTo>
                  <a:lnTo>
                    <a:pt x="2010" y="1224"/>
                  </a:lnTo>
                  <a:lnTo>
                    <a:pt x="2007" y="1221"/>
                  </a:lnTo>
                  <a:lnTo>
                    <a:pt x="2007" y="1221"/>
                  </a:lnTo>
                  <a:lnTo>
                    <a:pt x="2005" y="1221"/>
                  </a:lnTo>
                  <a:lnTo>
                    <a:pt x="2002" y="1219"/>
                  </a:lnTo>
                  <a:lnTo>
                    <a:pt x="2002" y="1219"/>
                  </a:lnTo>
                  <a:lnTo>
                    <a:pt x="2000" y="1217"/>
                  </a:lnTo>
                  <a:lnTo>
                    <a:pt x="2000" y="1217"/>
                  </a:lnTo>
                  <a:lnTo>
                    <a:pt x="1998" y="1217"/>
                  </a:lnTo>
                  <a:lnTo>
                    <a:pt x="1998" y="1217"/>
                  </a:lnTo>
                  <a:lnTo>
                    <a:pt x="2000" y="1214"/>
                  </a:lnTo>
                  <a:lnTo>
                    <a:pt x="2000" y="1214"/>
                  </a:lnTo>
                  <a:lnTo>
                    <a:pt x="2002" y="1217"/>
                  </a:lnTo>
                  <a:lnTo>
                    <a:pt x="2002" y="1217"/>
                  </a:lnTo>
                  <a:lnTo>
                    <a:pt x="2002" y="1217"/>
                  </a:lnTo>
                  <a:lnTo>
                    <a:pt x="2002" y="1217"/>
                  </a:lnTo>
                  <a:lnTo>
                    <a:pt x="2002" y="1217"/>
                  </a:lnTo>
                  <a:lnTo>
                    <a:pt x="2005" y="1219"/>
                  </a:lnTo>
                  <a:lnTo>
                    <a:pt x="2005" y="1219"/>
                  </a:lnTo>
                  <a:lnTo>
                    <a:pt x="2005" y="1219"/>
                  </a:lnTo>
                  <a:lnTo>
                    <a:pt x="2005" y="1219"/>
                  </a:lnTo>
                  <a:lnTo>
                    <a:pt x="2005" y="1219"/>
                  </a:lnTo>
                  <a:lnTo>
                    <a:pt x="2005" y="1219"/>
                  </a:lnTo>
                  <a:lnTo>
                    <a:pt x="2007" y="1221"/>
                  </a:lnTo>
                  <a:lnTo>
                    <a:pt x="2010" y="1221"/>
                  </a:lnTo>
                  <a:lnTo>
                    <a:pt x="2010" y="1221"/>
                  </a:lnTo>
                  <a:lnTo>
                    <a:pt x="2012" y="1221"/>
                  </a:lnTo>
                  <a:lnTo>
                    <a:pt x="2012" y="1221"/>
                  </a:lnTo>
                  <a:lnTo>
                    <a:pt x="2012" y="1219"/>
                  </a:lnTo>
                  <a:lnTo>
                    <a:pt x="2012" y="1219"/>
                  </a:lnTo>
                  <a:lnTo>
                    <a:pt x="2014" y="1214"/>
                  </a:lnTo>
                  <a:lnTo>
                    <a:pt x="2017" y="1212"/>
                  </a:lnTo>
                  <a:lnTo>
                    <a:pt x="2017" y="1210"/>
                  </a:lnTo>
                  <a:lnTo>
                    <a:pt x="2017" y="1210"/>
                  </a:lnTo>
                  <a:lnTo>
                    <a:pt x="2014" y="1207"/>
                  </a:lnTo>
                  <a:lnTo>
                    <a:pt x="2012" y="1207"/>
                  </a:lnTo>
                  <a:lnTo>
                    <a:pt x="2010" y="1205"/>
                  </a:lnTo>
                  <a:lnTo>
                    <a:pt x="2007" y="1205"/>
                  </a:lnTo>
                  <a:lnTo>
                    <a:pt x="2007" y="1202"/>
                  </a:lnTo>
                  <a:lnTo>
                    <a:pt x="2005" y="1205"/>
                  </a:lnTo>
                  <a:lnTo>
                    <a:pt x="2005" y="1205"/>
                  </a:lnTo>
                  <a:lnTo>
                    <a:pt x="2005" y="1207"/>
                  </a:lnTo>
                  <a:lnTo>
                    <a:pt x="2005" y="1207"/>
                  </a:lnTo>
                  <a:lnTo>
                    <a:pt x="2002" y="1207"/>
                  </a:lnTo>
                  <a:lnTo>
                    <a:pt x="2000" y="1207"/>
                  </a:lnTo>
                  <a:lnTo>
                    <a:pt x="2000" y="1207"/>
                  </a:lnTo>
                  <a:lnTo>
                    <a:pt x="2000" y="1207"/>
                  </a:lnTo>
                  <a:lnTo>
                    <a:pt x="2000" y="1207"/>
                  </a:lnTo>
                  <a:lnTo>
                    <a:pt x="2002" y="1207"/>
                  </a:lnTo>
                  <a:lnTo>
                    <a:pt x="2002" y="1207"/>
                  </a:lnTo>
                  <a:lnTo>
                    <a:pt x="2002" y="1205"/>
                  </a:lnTo>
                  <a:lnTo>
                    <a:pt x="2002" y="1205"/>
                  </a:lnTo>
                  <a:lnTo>
                    <a:pt x="2002" y="1205"/>
                  </a:lnTo>
                  <a:lnTo>
                    <a:pt x="2000" y="1202"/>
                  </a:lnTo>
                  <a:lnTo>
                    <a:pt x="2002" y="1202"/>
                  </a:lnTo>
                  <a:lnTo>
                    <a:pt x="2005" y="1202"/>
                  </a:lnTo>
                  <a:lnTo>
                    <a:pt x="2007" y="1200"/>
                  </a:lnTo>
                  <a:lnTo>
                    <a:pt x="2010" y="1200"/>
                  </a:lnTo>
                  <a:lnTo>
                    <a:pt x="2012" y="1200"/>
                  </a:lnTo>
                  <a:lnTo>
                    <a:pt x="2012" y="1200"/>
                  </a:lnTo>
                  <a:lnTo>
                    <a:pt x="2014" y="1200"/>
                  </a:lnTo>
                  <a:lnTo>
                    <a:pt x="2017" y="1200"/>
                  </a:lnTo>
                  <a:lnTo>
                    <a:pt x="2017" y="1202"/>
                  </a:lnTo>
                  <a:lnTo>
                    <a:pt x="2017" y="1202"/>
                  </a:lnTo>
                  <a:lnTo>
                    <a:pt x="2019" y="1205"/>
                  </a:lnTo>
                  <a:lnTo>
                    <a:pt x="2019" y="1205"/>
                  </a:lnTo>
                  <a:lnTo>
                    <a:pt x="2021" y="1205"/>
                  </a:lnTo>
                  <a:lnTo>
                    <a:pt x="2021" y="1205"/>
                  </a:lnTo>
                  <a:lnTo>
                    <a:pt x="2024" y="1202"/>
                  </a:lnTo>
                  <a:lnTo>
                    <a:pt x="2024" y="1202"/>
                  </a:lnTo>
                  <a:lnTo>
                    <a:pt x="2024" y="1202"/>
                  </a:lnTo>
                  <a:lnTo>
                    <a:pt x="2024" y="1202"/>
                  </a:lnTo>
                  <a:lnTo>
                    <a:pt x="2026" y="1202"/>
                  </a:lnTo>
                  <a:lnTo>
                    <a:pt x="2028" y="1202"/>
                  </a:lnTo>
                  <a:lnTo>
                    <a:pt x="2028" y="1202"/>
                  </a:lnTo>
                  <a:lnTo>
                    <a:pt x="2031" y="1202"/>
                  </a:lnTo>
                  <a:lnTo>
                    <a:pt x="2031" y="1202"/>
                  </a:lnTo>
                  <a:lnTo>
                    <a:pt x="2033" y="1200"/>
                  </a:lnTo>
                  <a:lnTo>
                    <a:pt x="2033" y="1200"/>
                  </a:lnTo>
                  <a:lnTo>
                    <a:pt x="2031" y="1198"/>
                  </a:lnTo>
                  <a:lnTo>
                    <a:pt x="2031" y="1195"/>
                  </a:lnTo>
                  <a:lnTo>
                    <a:pt x="2033" y="1195"/>
                  </a:lnTo>
                  <a:lnTo>
                    <a:pt x="2036" y="1195"/>
                  </a:lnTo>
                  <a:lnTo>
                    <a:pt x="2036" y="1195"/>
                  </a:lnTo>
                  <a:lnTo>
                    <a:pt x="2036" y="1193"/>
                  </a:lnTo>
                  <a:lnTo>
                    <a:pt x="2036" y="1193"/>
                  </a:lnTo>
                  <a:lnTo>
                    <a:pt x="2036" y="1193"/>
                  </a:lnTo>
                  <a:lnTo>
                    <a:pt x="2036" y="1191"/>
                  </a:lnTo>
                  <a:lnTo>
                    <a:pt x="2038" y="1191"/>
                  </a:lnTo>
                  <a:lnTo>
                    <a:pt x="2038" y="1191"/>
                  </a:lnTo>
                  <a:lnTo>
                    <a:pt x="2038" y="1191"/>
                  </a:lnTo>
                  <a:lnTo>
                    <a:pt x="2040" y="1188"/>
                  </a:lnTo>
                  <a:lnTo>
                    <a:pt x="2040" y="1188"/>
                  </a:lnTo>
                  <a:lnTo>
                    <a:pt x="2038" y="1188"/>
                  </a:lnTo>
                  <a:lnTo>
                    <a:pt x="2038" y="1188"/>
                  </a:lnTo>
                  <a:lnTo>
                    <a:pt x="2036" y="1186"/>
                  </a:lnTo>
                  <a:lnTo>
                    <a:pt x="2036" y="1186"/>
                  </a:lnTo>
                  <a:lnTo>
                    <a:pt x="2036" y="1186"/>
                  </a:lnTo>
                  <a:lnTo>
                    <a:pt x="2036" y="1186"/>
                  </a:lnTo>
                  <a:lnTo>
                    <a:pt x="2026" y="1191"/>
                  </a:lnTo>
                  <a:lnTo>
                    <a:pt x="2024" y="1193"/>
                  </a:lnTo>
                  <a:lnTo>
                    <a:pt x="2024" y="1193"/>
                  </a:lnTo>
                  <a:lnTo>
                    <a:pt x="2021" y="1193"/>
                  </a:lnTo>
                  <a:lnTo>
                    <a:pt x="2021" y="1193"/>
                  </a:lnTo>
                  <a:lnTo>
                    <a:pt x="2024" y="1191"/>
                  </a:lnTo>
                  <a:lnTo>
                    <a:pt x="2024" y="1191"/>
                  </a:lnTo>
                  <a:lnTo>
                    <a:pt x="2024" y="1191"/>
                  </a:lnTo>
                  <a:lnTo>
                    <a:pt x="2024" y="1188"/>
                  </a:lnTo>
                  <a:lnTo>
                    <a:pt x="2024" y="1188"/>
                  </a:lnTo>
                  <a:lnTo>
                    <a:pt x="2026" y="1188"/>
                  </a:lnTo>
                  <a:lnTo>
                    <a:pt x="2026" y="1188"/>
                  </a:lnTo>
                  <a:lnTo>
                    <a:pt x="2026" y="1188"/>
                  </a:lnTo>
                  <a:lnTo>
                    <a:pt x="2028" y="1188"/>
                  </a:lnTo>
                  <a:lnTo>
                    <a:pt x="2028" y="1186"/>
                  </a:lnTo>
                  <a:lnTo>
                    <a:pt x="2028" y="1186"/>
                  </a:lnTo>
                  <a:lnTo>
                    <a:pt x="2028" y="1186"/>
                  </a:lnTo>
                  <a:lnTo>
                    <a:pt x="2031" y="1184"/>
                  </a:lnTo>
                  <a:lnTo>
                    <a:pt x="2031" y="1184"/>
                  </a:lnTo>
                  <a:lnTo>
                    <a:pt x="2031" y="1184"/>
                  </a:lnTo>
                  <a:lnTo>
                    <a:pt x="2031" y="1181"/>
                  </a:lnTo>
                  <a:lnTo>
                    <a:pt x="2031" y="1181"/>
                  </a:lnTo>
                  <a:lnTo>
                    <a:pt x="2028" y="1181"/>
                  </a:lnTo>
                  <a:lnTo>
                    <a:pt x="2028" y="1179"/>
                  </a:lnTo>
                  <a:lnTo>
                    <a:pt x="2026" y="1181"/>
                  </a:lnTo>
                  <a:lnTo>
                    <a:pt x="2026" y="1179"/>
                  </a:lnTo>
                  <a:lnTo>
                    <a:pt x="2019" y="1176"/>
                  </a:lnTo>
                  <a:lnTo>
                    <a:pt x="2017" y="1174"/>
                  </a:lnTo>
                  <a:lnTo>
                    <a:pt x="2017" y="1174"/>
                  </a:lnTo>
                  <a:lnTo>
                    <a:pt x="2010" y="1176"/>
                  </a:lnTo>
                  <a:lnTo>
                    <a:pt x="2010" y="1176"/>
                  </a:lnTo>
                  <a:lnTo>
                    <a:pt x="2010" y="1176"/>
                  </a:lnTo>
                  <a:lnTo>
                    <a:pt x="2010" y="1179"/>
                  </a:lnTo>
                  <a:lnTo>
                    <a:pt x="2010" y="1181"/>
                  </a:lnTo>
                  <a:lnTo>
                    <a:pt x="2007" y="1181"/>
                  </a:lnTo>
                  <a:lnTo>
                    <a:pt x="2005" y="1181"/>
                  </a:lnTo>
                  <a:lnTo>
                    <a:pt x="2005" y="1181"/>
                  </a:lnTo>
                  <a:lnTo>
                    <a:pt x="2007" y="1176"/>
                  </a:lnTo>
                  <a:lnTo>
                    <a:pt x="2007" y="1176"/>
                  </a:lnTo>
                  <a:lnTo>
                    <a:pt x="2007" y="1174"/>
                  </a:lnTo>
                  <a:lnTo>
                    <a:pt x="2007" y="1174"/>
                  </a:lnTo>
                  <a:lnTo>
                    <a:pt x="2007" y="1172"/>
                  </a:lnTo>
                  <a:lnTo>
                    <a:pt x="2010" y="1172"/>
                  </a:lnTo>
                  <a:lnTo>
                    <a:pt x="2012" y="1174"/>
                  </a:lnTo>
                  <a:lnTo>
                    <a:pt x="2012" y="1174"/>
                  </a:lnTo>
                  <a:lnTo>
                    <a:pt x="2017" y="1172"/>
                  </a:lnTo>
                  <a:lnTo>
                    <a:pt x="2017" y="1172"/>
                  </a:lnTo>
                  <a:lnTo>
                    <a:pt x="2021" y="1172"/>
                  </a:lnTo>
                  <a:lnTo>
                    <a:pt x="2024" y="1174"/>
                  </a:lnTo>
                  <a:lnTo>
                    <a:pt x="2024" y="1174"/>
                  </a:lnTo>
                  <a:lnTo>
                    <a:pt x="2024" y="1174"/>
                  </a:lnTo>
                  <a:lnTo>
                    <a:pt x="2026" y="1176"/>
                  </a:lnTo>
                  <a:lnTo>
                    <a:pt x="2026" y="1176"/>
                  </a:lnTo>
                  <a:lnTo>
                    <a:pt x="2026" y="1176"/>
                  </a:lnTo>
                  <a:lnTo>
                    <a:pt x="2031" y="1174"/>
                  </a:lnTo>
                  <a:lnTo>
                    <a:pt x="2031" y="1174"/>
                  </a:lnTo>
                  <a:lnTo>
                    <a:pt x="2031" y="1172"/>
                  </a:lnTo>
                  <a:lnTo>
                    <a:pt x="2031" y="1172"/>
                  </a:lnTo>
                  <a:lnTo>
                    <a:pt x="2031" y="1172"/>
                  </a:lnTo>
                  <a:lnTo>
                    <a:pt x="2031" y="1169"/>
                  </a:lnTo>
                  <a:lnTo>
                    <a:pt x="2031" y="1169"/>
                  </a:lnTo>
                  <a:lnTo>
                    <a:pt x="2031" y="1169"/>
                  </a:lnTo>
                  <a:lnTo>
                    <a:pt x="2033" y="1169"/>
                  </a:lnTo>
                  <a:lnTo>
                    <a:pt x="2033" y="1169"/>
                  </a:lnTo>
                  <a:lnTo>
                    <a:pt x="2033" y="1169"/>
                  </a:lnTo>
                  <a:lnTo>
                    <a:pt x="2033" y="1167"/>
                  </a:lnTo>
                  <a:lnTo>
                    <a:pt x="2033" y="1167"/>
                  </a:lnTo>
                  <a:lnTo>
                    <a:pt x="2033" y="1167"/>
                  </a:lnTo>
                  <a:lnTo>
                    <a:pt x="2033" y="1165"/>
                  </a:lnTo>
                  <a:lnTo>
                    <a:pt x="2033" y="1165"/>
                  </a:lnTo>
                  <a:lnTo>
                    <a:pt x="2033" y="1165"/>
                  </a:lnTo>
                  <a:lnTo>
                    <a:pt x="2031" y="1162"/>
                  </a:lnTo>
                  <a:lnTo>
                    <a:pt x="2028" y="1162"/>
                  </a:lnTo>
                  <a:lnTo>
                    <a:pt x="2026" y="1160"/>
                  </a:lnTo>
                  <a:lnTo>
                    <a:pt x="2024" y="1158"/>
                  </a:lnTo>
                  <a:lnTo>
                    <a:pt x="2021" y="1158"/>
                  </a:lnTo>
                  <a:lnTo>
                    <a:pt x="2021" y="1158"/>
                  </a:lnTo>
                  <a:lnTo>
                    <a:pt x="2019" y="1158"/>
                  </a:lnTo>
                  <a:lnTo>
                    <a:pt x="2019" y="1158"/>
                  </a:lnTo>
                  <a:lnTo>
                    <a:pt x="2017" y="1155"/>
                  </a:lnTo>
                  <a:lnTo>
                    <a:pt x="2012" y="1158"/>
                  </a:lnTo>
                  <a:lnTo>
                    <a:pt x="2007" y="1158"/>
                  </a:lnTo>
                  <a:lnTo>
                    <a:pt x="2010" y="1155"/>
                  </a:lnTo>
                  <a:lnTo>
                    <a:pt x="2010" y="1155"/>
                  </a:lnTo>
                  <a:lnTo>
                    <a:pt x="2010" y="1153"/>
                  </a:lnTo>
                  <a:lnTo>
                    <a:pt x="2005" y="1153"/>
                  </a:lnTo>
                  <a:lnTo>
                    <a:pt x="2005" y="1155"/>
                  </a:lnTo>
                  <a:lnTo>
                    <a:pt x="2005" y="1155"/>
                  </a:lnTo>
                  <a:lnTo>
                    <a:pt x="2002" y="1155"/>
                  </a:lnTo>
                  <a:lnTo>
                    <a:pt x="1998" y="1158"/>
                  </a:lnTo>
                  <a:lnTo>
                    <a:pt x="1998" y="1158"/>
                  </a:lnTo>
                  <a:lnTo>
                    <a:pt x="1998" y="1160"/>
                  </a:lnTo>
                  <a:lnTo>
                    <a:pt x="1998" y="1158"/>
                  </a:lnTo>
                  <a:lnTo>
                    <a:pt x="1998" y="1158"/>
                  </a:lnTo>
                  <a:lnTo>
                    <a:pt x="1998" y="1155"/>
                  </a:lnTo>
                  <a:lnTo>
                    <a:pt x="2002" y="1153"/>
                  </a:lnTo>
                  <a:lnTo>
                    <a:pt x="2002" y="1150"/>
                  </a:lnTo>
                  <a:lnTo>
                    <a:pt x="2002" y="1150"/>
                  </a:lnTo>
                  <a:lnTo>
                    <a:pt x="2002" y="1148"/>
                  </a:lnTo>
                  <a:lnTo>
                    <a:pt x="2000" y="1148"/>
                  </a:lnTo>
                  <a:lnTo>
                    <a:pt x="2000" y="1148"/>
                  </a:lnTo>
                  <a:lnTo>
                    <a:pt x="2000" y="1150"/>
                  </a:lnTo>
                  <a:lnTo>
                    <a:pt x="2000" y="1150"/>
                  </a:lnTo>
                  <a:lnTo>
                    <a:pt x="2000" y="1150"/>
                  </a:lnTo>
                  <a:lnTo>
                    <a:pt x="1998" y="1150"/>
                  </a:lnTo>
                  <a:lnTo>
                    <a:pt x="1998" y="1148"/>
                  </a:lnTo>
                  <a:lnTo>
                    <a:pt x="1998" y="1148"/>
                  </a:lnTo>
                  <a:lnTo>
                    <a:pt x="1995" y="1150"/>
                  </a:lnTo>
                  <a:lnTo>
                    <a:pt x="1995" y="1150"/>
                  </a:lnTo>
                  <a:lnTo>
                    <a:pt x="1995" y="1150"/>
                  </a:lnTo>
                  <a:lnTo>
                    <a:pt x="1995" y="1150"/>
                  </a:lnTo>
                  <a:lnTo>
                    <a:pt x="1995" y="1155"/>
                  </a:lnTo>
                  <a:lnTo>
                    <a:pt x="1995" y="1158"/>
                  </a:lnTo>
                  <a:lnTo>
                    <a:pt x="1995" y="1158"/>
                  </a:lnTo>
                  <a:lnTo>
                    <a:pt x="1993" y="1158"/>
                  </a:lnTo>
                  <a:lnTo>
                    <a:pt x="1993" y="1158"/>
                  </a:lnTo>
                  <a:lnTo>
                    <a:pt x="1993" y="1158"/>
                  </a:lnTo>
                  <a:lnTo>
                    <a:pt x="1993" y="1155"/>
                  </a:lnTo>
                  <a:lnTo>
                    <a:pt x="1993" y="1155"/>
                  </a:lnTo>
                  <a:lnTo>
                    <a:pt x="1991" y="1155"/>
                  </a:lnTo>
                  <a:lnTo>
                    <a:pt x="1991" y="1153"/>
                  </a:lnTo>
                  <a:lnTo>
                    <a:pt x="1991" y="1153"/>
                  </a:lnTo>
                  <a:lnTo>
                    <a:pt x="1991" y="1150"/>
                  </a:lnTo>
                  <a:lnTo>
                    <a:pt x="1991" y="1148"/>
                  </a:lnTo>
                  <a:lnTo>
                    <a:pt x="1988" y="1146"/>
                  </a:lnTo>
                  <a:lnTo>
                    <a:pt x="1988" y="1146"/>
                  </a:lnTo>
                  <a:lnTo>
                    <a:pt x="1986" y="1146"/>
                  </a:lnTo>
                  <a:lnTo>
                    <a:pt x="1984" y="1148"/>
                  </a:lnTo>
                  <a:lnTo>
                    <a:pt x="1984" y="1148"/>
                  </a:lnTo>
                  <a:lnTo>
                    <a:pt x="1984" y="1150"/>
                  </a:lnTo>
                  <a:lnTo>
                    <a:pt x="1984" y="1150"/>
                  </a:lnTo>
                  <a:lnTo>
                    <a:pt x="1984" y="1150"/>
                  </a:lnTo>
                  <a:lnTo>
                    <a:pt x="1981" y="1150"/>
                  </a:lnTo>
                  <a:lnTo>
                    <a:pt x="1981" y="1150"/>
                  </a:lnTo>
                  <a:lnTo>
                    <a:pt x="1981" y="1150"/>
                  </a:lnTo>
                  <a:lnTo>
                    <a:pt x="1981" y="1150"/>
                  </a:lnTo>
                  <a:lnTo>
                    <a:pt x="1981" y="1150"/>
                  </a:lnTo>
                  <a:lnTo>
                    <a:pt x="1981" y="1153"/>
                  </a:lnTo>
                  <a:lnTo>
                    <a:pt x="1981" y="1153"/>
                  </a:lnTo>
                  <a:lnTo>
                    <a:pt x="1984" y="1155"/>
                  </a:lnTo>
                  <a:lnTo>
                    <a:pt x="1986" y="1158"/>
                  </a:lnTo>
                  <a:lnTo>
                    <a:pt x="1986" y="1158"/>
                  </a:lnTo>
                  <a:lnTo>
                    <a:pt x="1986" y="1160"/>
                  </a:lnTo>
                  <a:lnTo>
                    <a:pt x="1984" y="1160"/>
                  </a:lnTo>
                  <a:lnTo>
                    <a:pt x="1984" y="1162"/>
                  </a:lnTo>
                  <a:lnTo>
                    <a:pt x="1981" y="1162"/>
                  </a:lnTo>
                  <a:lnTo>
                    <a:pt x="1984" y="1165"/>
                  </a:lnTo>
                  <a:lnTo>
                    <a:pt x="1984" y="1165"/>
                  </a:lnTo>
                  <a:lnTo>
                    <a:pt x="1984" y="1165"/>
                  </a:lnTo>
                  <a:lnTo>
                    <a:pt x="1984" y="1165"/>
                  </a:lnTo>
                  <a:lnTo>
                    <a:pt x="1986" y="1167"/>
                  </a:lnTo>
                  <a:lnTo>
                    <a:pt x="1986" y="1169"/>
                  </a:lnTo>
                  <a:lnTo>
                    <a:pt x="1986" y="1169"/>
                  </a:lnTo>
                  <a:lnTo>
                    <a:pt x="1988" y="1169"/>
                  </a:lnTo>
                  <a:lnTo>
                    <a:pt x="1988" y="1169"/>
                  </a:lnTo>
                  <a:lnTo>
                    <a:pt x="1991" y="1169"/>
                  </a:lnTo>
                  <a:lnTo>
                    <a:pt x="1991" y="1172"/>
                  </a:lnTo>
                  <a:lnTo>
                    <a:pt x="1993" y="1172"/>
                  </a:lnTo>
                  <a:lnTo>
                    <a:pt x="1995" y="1172"/>
                  </a:lnTo>
                  <a:lnTo>
                    <a:pt x="1995" y="1174"/>
                  </a:lnTo>
                  <a:lnTo>
                    <a:pt x="1995" y="1174"/>
                  </a:lnTo>
                  <a:lnTo>
                    <a:pt x="1995" y="1174"/>
                  </a:lnTo>
                  <a:lnTo>
                    <a:pt x="1995" y="1176"/>
                  </a:lnTo>
                  <a:lnTo>
                    <a:pt x="1995" y="1176"/>
                  </a:lnTo>
                  <a:lnTo>
                    <a:pt x="1991" y="1172"/>
                  </a:lnTo>
                  <a:lnTo>
                    <a:pt x="1988" y="1172"/>
                  </a:lnTo>
                  <a:lnTo>
                    <a:pt x="1986" y="1169"/>
                  </a:lnTo>
                  <a:lnTo>
                    <a:pt x="1986" y="1172"/>
                  </a:lnTo>
                  <a:lnTo>
                    <a:pt x="1984" y="1169"/>
                  </a:lnTo>
                  <a:lnTo>
                    <a:pt x="1984" y="1169"/>
                  </a:lnTo>
                  <a:lnTo>
                    <a:pt x="1981" y="1167"/>
                  </a:lnTo>
                  <a:lnTo>
                    <a:pt x="1981" y="1165"/>
                  </a:lnTo>
                  <a:lnTo>
                    <a:pt x="1979" y="1165"/>
                  </a:lnTo>
                  <a:lnTo>
                    <a:pt x="1979" y="1165"/>
                  </a:lnTo>
                  <a:lnTo>
                    <a:pt x="1976" y="1165"/>
                  </a:lnTo>
                  <a:lnTo>
                    <a:pt x="1976" y="1165"/>
                  </a:lnTo>
                  <a:lnTo>
                    <a:pt x="1974" y="1165"/>
                  </a:lnTo>
                  <a:lnTo>
                    <a:pt x="1974" y="1165"/>
                  </a:lnTo>
                  <a:lnTo>
                    <a:pt x="1974" y="1165"/>
                  </a:lnTo>
                  <a:lnTo>
                    <a:pt x="1972" y="1167"/>
                  </a:lnTo>
                  <a:lnTo>
                    <a:pt x="1972" y="1167"/>
                  </a:lnTo>
                  <a:lnTo>
                    <a:pt x="1972" y="1169"/>
                  </a:lnTo>
                  <a:lnTo>
                    <a:pt x="1972" y="1169"/>
                  </a:lnTo>
                  <a:lnTo>
                    <a:pt x="1972" y="1169"/>
                  </a:lnTo>
                  <a:lnTo>
                    <a:pt x="1974" y="1169"/>
                  </a:lnTo>
                  <a:lnTo>
                    <a:pt x="1974" y="1172"/>
                  </a:lnTo>
                  <a:lnTo>
                    <a:pt x="1974" y="1172"/>
                  </a:lnTo>
                  <a:lnTo>
                    <a:pt x="1976" y="1172"/>
                  </a:lnTo>
                  <a:lnTo>
                    <a:pt x="1976" y="1174"/>
                  </a:lnTo>
                  <a:lnTo>
                    <a:pt x="1976" y="1174"/>
                  </a:lnTo>
                  <a:lnTo>
                    <a:pt x="1979" y="1176"/>
                  </a:lnTo>
                  <a:lnTo>
                    <a:pt x="1979" y="1176"/>
                  </a:lnTo>
                  <a:lnTo>
                    <a:pt x="1979" y="1179"/>
                  </a:lnTo>
                  <a:lnTo>
                    <a:pt x="1979" y="1179"/>
                  </a:lnTo>
                  <a:lnTo>
                    <a:pt x="1979" y="1181"/>
                  </a:lnTo>
                  <a:lnTo>
                    <a:pt x="1979" y="1184"/>
                  </a:lnTo>
                  <a:lnTo>
                    <a:pt x="1981" y="1184"/>
                  </a:lnTo>
                  <a:lnTo>
                    <a:pt x="1981" y="1184"/>
                  </a:lnTo>
                  <a:lnTo>
                    <a:pt x="1981" y="1186"/>
                  </a:lnTo>
                  <a:lnTo>
                    <a:pt x="1981" y="1186"/>
                  </a:lnTo>
                  <a:lnTo>
                    <a:pt x="1981" y="1186"/>
                  </a:lnTo>
                  <a:lnTo>
                    <a:pt x="1981" y="1188"/>
                  </a:lnTo>
                  <a:lnTo>
                    <a:pt x="1984" y="1188"/>
                  </a:lnTo>
                  <a:lnTo>
                    <a:pt x="1984" y="1191"/>
                  </a:lnTo>
                  <a:lnTo>
                    <a:pt x="1981" y="1191"/>
                  </a:lnTo>
                  <a:lnTo>
                    <a:pt x="1984" y="1193"/>
                  </a:lnTo>
                  <a:lnTo>
                    <a:pt x="1981" y="1193"/>
                  </a:lnTo>
                  <a:lnTo>
                    <a:pt x="1981" y="1191"/>
                  </a:lnTo>
                  <a:lnTo>
                    <a:pt x="1981" y="1188"/>
                  </a:lnTo>
                  <a:lnTo>
                    <a:pt x="1981" y="1186"/>
                  </a:lnTo>
                  <a:lnTo>
                    <a:pt x="1981" y="1186"/>
                  </a:lnTo>
                  <a:lnTo>
                    <a:pt x="1979" y="1186"/>
                  </a:lnTo>
                  <a:lnTo>
                    <a:pt x="1979" y="1186"/>
                  </a:lnTo>
                  <a:lnTo>
                    <a:pt x="1979" y="1184"/>
                  </a:lnTo>
                  <a:lnTo>
                    <a:pt x="1979" y="1184"/>
                  </a:lnTo>
                  <a:lnTo>
                    <a:pt x="1976" y="1181"/>
                  </a:lnTo>
                  <a:lnTo>
                    <a:pt x="1976" y="1181"/>
                  </a:lnTo>
                  <a:lnTo>
                    <a:pt x="1976" y="1179"/>
                  </a:lnTo>
                  <a:lnTo>
                    <a:pt x="1976" y="1176"/>
                  </a:lnTo>
                  <a:lnTo>
                    <a:pt x="1974" y="1174"/>
                  </a:lnTo>
                  <a:lnTo>
                    <a:pt x="1972" y="1172"/>
                  </a:lnTo>
                  <a:lnTo>
                    <a:pt x="1969" y="1169"/>
                  </a:lnTo>
                  <a:lnTo>
                    <a:pt x="1969" y="1169"/>
                  </a:lnTo>
                  <a:lnTo>
                    <a:pt x="1967" y="1167"/>
                  </a:lnTo>
                  <a:lnTo>
                    <a:pt x="1967" y="1167"/>
                  </a:lnTo>
                  <a:lnTo>
                    <a:pt x="1965" y="1167"/>
                  </a:lnTo>
                  <a:lnTo>
                    <a:pt x="1965" y="1167"/>
                  </a:lnTo>
                  <a:lnTo>
                    <a:pt x="1965" y="1169"/>
                  </a:lnTo>
                  <a:lnTo>
                    <a:pt x="1965" y="1169"/>
                  </a:lnTo>
                  <a:lnTo>
                    <a:pt x="1965" y="1169"/>
                  </a:lnTo>
                  <a:lnTo>
                    <a:pt x="1965" y="1172"/>
                  </a:lnTo>
                  <a:lnTo>
                    <a:pt x="1960" y="1174"/>
                  </a:lnTo>
                  <a:lnTo>
                    <a:pt x="1960" y="1176"/>
                  </a:lnTo>
                  <a:lnTo>
                    <a:pt x="1960" y="1179"/>
                  </a:lnTo>
                  <a:lnTo>
                    <a:pt x="1957" y="1179"/>
                  </a:lnTo>
                  <a:lnTo>
                    <a:pt x="1955" y="1181"/>
                  </a:lnTo>
                  <a:lnTo>
                    <a:pt x="1957" y="1184"/>
                  </a:lnTo>
                  <a:lnTo>
                    <a:pt x="1960" y="1186"/>
                  </a:lnTo>
                  <a:lnTo>
                    <a:pt x="1960" y="1188"/>
                  </a:lnTo>
                  <a:lnTo>
                    <a:pt x="1962" y="1188"/>
                  </a:lnTo>
                  <a:lnTo>
                    <a:pt x="1962" y="1193"/>
                  </a:lnTo>
                  <a:lnTo>
                    <a:pt x="1962" y="1193"/>
                  </a:lnTo>
                  <a:lnTo>
                    <a:pt x="1962" y="1195"/>
                  </a:lnTo>
                  <a:lnTo>
                    <a:pt x="1962" y="1195"/>
                  </a:lnTo>
                  <a:lnTo>
                    <a:pt x="1962" y="1198"/>
                  </a:lnTo>
                  <a:lnTo>
                    <a:pt x="1962" y="1198"/>
                  </a:lnTo>
                  <a:lnTo>
                    <a:pt x="1960" y="1191"/>
                  </a:lnTo>
                  <a:lnTo>
                    <a:pt x="1957" y="1188"/>
                  </a:lnTo>
                  <a:lnTo>
                    <a:pt x="1957" y="1186"/>
                  </a:lnTo>
                  <a:lnTo>
                    <a:pt x="1955" y="1184"/>
                  </a:lnTo>
                  <a:lnTo>
                    <a:pt x="1953" y="1181"/>
                  </a:lnTo>
                  <a:lnTo>
                    <a:pt x="1953" y="1181"/>
                  </a:lnTo>
                  <a:lnTo>
                    <a:pt x="1953" y="1181"/>
                  </a:lnTo>
                  <a:lnTo>
                    <a:pt x="1950" y="1181"/>
                  </a:lnTo>
                  <a:lnTo>
                    <a:pt x="1950" y="1181"/>
                  </a:lnTo>
                  <a:lnTo>
                    <a:pt x="1950" y="1184"/>
                  </a:lnTo>
                  <a:lnTo>
                    <a:pt x="1953" y="1184"/>
                  </a:lnTo>
                  <a:lnTo>
                    <a:pt x="1953" y="1184"/>
                  </a:lnTo>
                  <a:lnTo>
                    <a:pt x="1953" y="1186"/>
                  </a:lnTo>
                  <a:lnTo>
                    <a:pt x="1953" y="1186"/>
                  </a:lnTo>
                  <a:lnTo>
                    <a:pt x="1955" y="1186"/>
                  </a:lnTo>
                  <a:lnTo>
                    <a:pt x="1955" y="1186"/>
                  </a:lnTo>
                  <a:lnTo>
                    <a:pt x="1955" y="1188"/>
                  </a:lnTo>
                  <a:lnTo>
                    <a:pt x="1955" y="1188"/>
                  </a:lnTo>
                  <a:lnTo>
                    <a:pt x="1955" y="1188"/>
                  </a:lnTo>
                  <a:lnTo>
                    <a:pt x="1955" y="1191"/>
                  </a:lnTo>
                  <a:lnTo>
                    <a:pt x="1953" y="1191"/>
                  </a:lnTo>
                  <a:lnTo>
                    <a:pt x="1946" y="1195"/>
                  </a:lnTo>
                  <a:lnTo>
                    <a:pt x="1946" y="1193"/>
                  </a:lnTo>
                  <a:lnTo>
                    <a:pt x="1946" y="1193"/>
                  </a:lnTo>
                  <a:lnTo>
                    <a:pt x="1948" y="1193"/>
                  </a:lnTo>
                  <a:lnTo>
                    <a:pt x="1950" y="1191"/>
                  </a:lnTo>
                  <a:lnTo>
                    <a:pt x="1953" y="1191"/>
                  </a:lnTo>
                  <a:lnTo>
                    <a:pt x="1953" y="1188"/>
                  </a:lnTo>
                  <a:lnTo>
                    <a:pt x="1953" y="1188"/>
                  </a:lnTo>
                  <a:lnTo>
                    <a:pt x="1950" y="1186"/>
                  </a:lnTo>
                  <a:lnTo>
                    <a:pt x="1950" y="1186"/>
                  </a:lnTo>
                  <a:lnTo>
                    <a:pt x="1950" y="1186"/>
                  </a:lnTo>
                  <a:lnTo>
                    <a:pt x="1950" y="1186"/>
                  </a:lnTo>
                  <a:lnTo>
                    <a:pt x="1950" y="1184"/>
                  </a:lnTo>
                  <a:lnTo>
                    <a:pt x="1950" y="1181"/>
                  </a:lnTo>
                  <a:lnTo>
                    <a:pt x="1950" y="1181"/>
                  </a:lnTo>
                  <a:lnTo>
                    <a:pt x="1955" y="1179"/>
                  </a:lnTo>
                  <a:lnTo>
                    <a:pt x="1955" y="1176"/>
                  </a:lnTo>
                  <a:lnTo>
                    <a:pt x="1955" y="1174"/>
                  </a:lnTo>
                  <a:lnTo>
                    <a:pt x="1955" y="1172"/>
                  </a:lnTo>
                  <a:lnTo>
                    <a:pt x="1955" y="1172"/>
                  </a:lnTo>
                  <a:lnTo>
                    <a:pt x="1953" y="1169"/>
                  </a:lnTo>
                  <a:lnTo>
                    <a:pt x="1953" y="1167"/>
                  </a:lnTo>
                  <a:lnTo>
                    <a:pt x="1948" y="1165"/>
                  </a:lnTo>
                  <a:lnTo>
                    <a:pt x="1948" y="1165"/>
                  </a:lnTo>
                  <a:lnTo>
                    <a:pt x="1948" y="1165"/>
                  </a:lnTo>
                  <a:lnTo>
                    <a:pt x="1948" y="1162"/>
                  </a:lnTo>
                  <a:lnTo>
                    <a:pt x="1948" y="1162"/>
                  </a:lnTo>
                  <a:lnTo>
                    <a:pt x="1948" y="1160"/>
                  </a:lnTo>
                  <a:lnTo>
                    <a:pt x="1950" y="1155"/>
                  </a:lnTo>
                  <a:lnTo>
                    <a:pt x="1950" y="1155"/>
                  </a:lnTo>
                  <a:lnTo>
                    <a:pt x="1950" y="1150"/>
                  </a:lnTo>
                  <a:lnTo>
                    <a:pt x="1950" y="1150"/>
                  </a:lnTo>
                  <a:lnTo>
                    <a:pt x="1948" y="1148"/>
                  </a:lnTo>
                  <a:lnTo>
                    <a:pt x="1946" y="1146"/>
                  </a:lnTo>
                  <a:lnTo>
                    <a:pt x="1946" y="1143"/>
                  </a:lnTo>
                  <a:lnTo>
                    <a:pt x="1943" y="1143"/>
                  </a:lnTo>
                  <a:lnTo>
                    <a:pt x="1941" y="1143"/>
                  </a:lnTo>
                  <a:lnTo>
                    <a:pt x="1939" y="1143"/>
                  </a:lnTo>
                  <a:lnTo>
                    <a:pt x="1939" y="1146"/>
                  </a:lnTo>
                  <a:lnTo>
                    <a:pt x="1941" y="1146"/>
                  </a:lnTo>
                  <a:lnTo>
                    <a:pt x="1941" y="1148"/>
                  </a:lnTo>
                  <a:lnTo>
                    <a:pt x="1941" y="1148"/>
                  </a:lnTo>
                  <a:lnTo>
                    <a:pt x="1941" y="1150"/>
                  </a:lnTo>
                  <a:lnTo>
                    <a:pt x="1941" y="1153"/>
                  </a:lnTo>
                  <a:lnTo>
                    <a:pt x="1941" y="1153"/>
                  </a:lnTo>
                  <a:lnTo>
                    <a:pt x="1939" y="1153"/>
                  </a:lnTo>
                  <a:lnTo>
                    <a:pt x="1941" y="1150"/>
                  </a:lnTo>
                  <a:lnTo>
                    <a:pt x="1941" y="1150"/>
                  </a:lnTo>
                  <a:lnTo>
                    <a:pt x="1941" y="1148"/>
                  </a:lnTo>
                  <a:lnTo>
                    <a:pt x="1941" y="1148"/>
                  </a:lnTo>
                  <a:lnTo>
                    <a:pt x="1941" y="1148"/>
                  </a:lnTo>
                  <a:lnTo>
                    <a:pt x="1939" y="1148"/>
                  </a:lnTo>
                  <a:lnTo>
                    <a:pt x="1939" y="1148"/>
                  </a:lnTo>
                  <a:lnTo>
                    <a:pt x="1936" y="1148"/>
                  </a:lnTo>
                  <a:lnTo>
                    <a:pt x="1936" y="1148"/>
                  </a:lnTo>
                  <a:lnTo>
                    <a:pt x="1936" y="1150"/>
                  </a:lnTo>
                  <a:lnTo>
                    <a:pt x="1939" y="1158"/>
                  </a:lnTo>
                  <a:lnTo>
                    <a:pt x="1939" y="1160"/>
                  </a:lnTo>
                  <a:lnTo>
                    <a:pt x="1941" y="1160"/>
                  </a:lnTo>
                  <a:lnTo>
                    <a:pt x="1941" y="1160"/>
                  </a:lnTo>
                  <a:lnTo>
                    <a:pt x="1941" y="1162"/>
                  </a:lnTo>
                  <a:lnTo>
                    <a:pt x="1941" y="1165"/>
                  </a:lnTo>
                  <a:lnTo>
                    <a:pt x="1941" y="1169"/>
                  </a:lnTo>
                  <a:lnTo>
                    <a:pt x="1941" y="1172"/>
                  </a:lnTo>
                  <a:lnTo>
                    <a:pt x="1939" y="1174"/>
                  </a:lnTo>
                  <a:lnTo>
                    <a:pt x="1939" y="1176"/>
                  </a:lnTo>
                  <a:lnTo>
                    <a:pt x="1939" y="1179"/>
                  </a:lnTo>
                  <a:lnTo>
                    <a:pt x="1939" y="1179"/>
                  </a:lnTo>
                  <a:lnTo>
                    <a:pt x="1939" y="1181"/>
                  </a:lnTo>
                  <a:lnTo>
                    <a:pt x="1941" y="1184"/>
                  </a:lnTo>
                  <a:lnTo>
                    <a:pt x="1939" y="1181"/>
                  </a:lnTo>
                  <a:lnTo>
                    <a:pt x="1939" y="1181"/>
                  </a:lnTo>
                  <a:lnTo>
                    <a:pt x="1936" y="1179"/>
                  </a:lnTo>
                  <a:lnTo>
                    <a:pt x="1936" y="1176"/>
                  </a:lnTo>
                  <a:lnTo>
                    <a:pt x="1939" y="1174"/>
                  </a:lnTo>
                  <a:lnTo>
                    <a:pt x="1939" y="1167"/>
                  </a:lnTo>
                  <a:lnTo>
                    <a:pt x="1939" y="1162"/>
                  </a:lnTo>
                  <a:lnTo>
                    <a:pt x="1939" y="1162"/>
                  </a:lnTo>
                  <a:lnTo>
                    <a:pt x="1939" y="1160"/>
                  </a:lnTo>
                  <a:lnTo>
                    <a:pt x="1936" y="1158"/>
                  </a:lnTo>
                  <a:lnTo>
                    <a:pt x="1936" y="1158"/>
                  </a:lnTo>
                  <a:lnTo>
                    <a:pt x="1934" y="1158"/>
                  </a:lnTo>
                  <a:lnTo>
                    <a:pt x="1931" y="1158"/>
                  </a:lnTo>
                  <a:lnTo>
                    <a:pt x="1929" y="1160"/>
                  </a:lnTo>
                  <a:lnTo>
                    <a:pt x="1929" y="1162"/>
                  </a:lnTo>
                  <a:lnTo>
                    <a:pt x="1927" y="1162"/>
                  </a:lnTo>
                  <a:lnTo>
                    <a:pt x="1927" y="1162"/>
                  </a:lnTo>
                  <a:lnTo>
                    <a:pt x="1927" y="1162"/>
                  </a:lnTo>
                  <a:lnTo>
                    <a:pt x="1927" y="1162"/>
                  </a:lnTo>
                  <a:lnTo>
                    <a:pt x="1924" y="1162"/>
                  </a:lnTo>
                  <a:lnTo>
                    <a:pt x="1922" y="1162"/>
                  </a:lnTo>
                  <a:lnTo>
                    <a:pt x="1922" y="1162"/>
                  </a:lnTo>
                  <a:lnTo>
                    <a:pt x="1922" y="1165"/>
                  </a:lnTo>
                  <a:lnTo>
                    <a:pt x="1924" y="1167"/>
                  </a:lnTo>
                  <a:lnTo>
                    <a:pt x="1924" y="1167"/>
                  </a:lnTo>
                  <a:lnTo>
                    <a:pt x="1924" y="1169"/>
                  </a:lnTo>
                  <a:lnTo>
                    <a:pt x="1922" y="1169"/>
                  </a:lnTo>
                  <a:lnTo>
                    <a:pt x="1917" y="1172"/>
                  </a:lnTo>
                  <a:lnTo>
                    <a:pt x="1915" y="1176"/>
                  </a:lnTo>
                  <a:lnTo>
                    <a:pt x="1915" y="1176"/>
                  </a:lnTo>
                  <a:lnTo>
                    <a:pt x="1913" y="1179"/>
                  </a:lnTo>
                  <a:lnTo>
                    <a:pt x="1910" y="1181"/>
                  </a:lnTo>
                  <a:lnTo>
                    <a:pt x="1908" y="1184"/>
                  </a:lnTo>
                  <a:lnTo>
                    <a:pt x="1908" y="1184"/>
                  </a:lnTo>
                  <a:lnTo>
                    <a:pt x="1908" y="1186"/>
                  </a:lnTo>
                  <a:lnTo>
                    <a:pt x="1908" y="1186"/>
                  </a:lnTo>
                  <a:lnTo>
                    <a:pt x="1908" y="1188"/>
                  </a:lnTo>
                  <a:lnTo>
                    <a:pt x="1908" y="1188"/>
                  </a:lnTo>
                  <a:lnTo>
                    <a:pt x="1910" y="1193"/>
                  </a:lnTo>
                  <a:lnTo>
                    <a:pt x="1910" y="1193"/>
                  </a:lnTo>
                  <a:lnTo>
                    <a:pt x="1910" y="1193"/>
                  </a:lnTo>
                  <a:lnTo>
                    <a:pt x="1910" y="1195"/>
                  </a:lnTo>
                  <a:lnTo>
                    <a:pt x="1910" y="1195"/>
                  </a:lnTo>
                  <a:lnTo>
                    <a:pt x="1910" y="1195"/>
                  </a:lnTo>
                  <a:lnTo>
                    <a:pt x="1908" y="1193"/>
                  </a:lnTo>
                  <a:lnTo>
                    <a:pt x="1905" y="1188"/>
                  </a:lnTo>
                  <a:lnTo>
                    <a:pt x="1905" y="1186"/>
                  </a:lnTo>
                  <a:lnTo>
                    <a:pt x="1905" y="1184"/>
                  </a:lnTo>
                  <a:lnTo>
                    <a:pt x="1915" y="1172"/>
                  </a:lnTo>
                  <a:lnTo>
                    <a:pt x="1915" y="1169"/>
                  </a:lnTo>
                  <a:lnTo>
                    <a:pt x="1915" y="1169"/>
                  </a:lnTo>
                  <a:lnTo>
                    <a:pt x="1917" y="1169"/>
                  </a:lnTo>
                  <a:lnTo>
                    <a:pt x="1920" y="1169"/>
                  </a:lnTo>
                  <a:lnTo>
                    <a:pt x="1920" y="1167"/>
                  </a:lnTo>
                  <a:lnTo>
                    <a:pt x="1920" y="1167"/>
                  </a:lnTo>
                  <a:lnTo>
                    <a:pt x="1920" y="1162"/>
                  </a:lnTo>
                  <a:lnTo>
                    <a:pt x="1917" y="1162"/>
                  </a:lnTo>
                  <a:lnTo>
                    <a:pt x="1917" y="1162"/>
                  </a:lnTo>
                  <a:lnTo>
                    <a:pt x="1910" y="1169"/>
                  </a:lnTo>
                  <a:lnTo>
                    <a:pt x="1903" y="1174"/>
                  </a:lnTo>
                  <a:lnTo>
                    <a:pt x="1901" y="1176"/>
                  </a:lnTo>
                  <a:lnTo>
                    <a:pt x="1898" y="1181"/>
                  </a:lnTo>
                  <a:lnTo>
                    <a:pt x="1898" y="1181"/>
                  </a:lnTo>
                  <a:lnTo>
                    <a:pt x="1896" y="1181"/>
                  </a:lnTo>
                  <a:lnTo>
                    <a:pt x="1896" y="1179"/>
                  </a:lnTo>
                  <a:lnTo>
                    <a:pt x="1903" y="1172"/>
                  </a:lnTo>
                  <a:lnTo>
                    <a:pt x="1908" y="1172"/>
                  </a:lnTo>
                  <a:lnTo>
                    <a:pt x="1908" y="1169"/>
                  </a:lnTo>
                  <a:lnTo>
                    <a:pt x="1908" y="1167"/>
                  </a:lnTo>
                  <a:lnTo>
                    <a:pt x="1910" y="1165"/>
                  </a:lnTo>
                  <a:lnTo>
                    <a:pt x="1908" y="1165"/>
                  </a:lnTo>
                  <a:lnTo>
                    <a:pt x="1905" y="1167"/>
                  </a:lnTo>
                  <a:lnTo>
                    <a:pt x="1889" y="1169"/>
                  </a:lnTo>
                  <a:lnTo>
                    <a:pt x="1891" y="1169"/>
                  </a:lnTo>
                  <a:lnTo>
                    <a:pt x="1915" y="1160"/>
                  </a:lnTo>
                  <a:lnTo>
                    <a:pt x="1917" y="1160"/>
                  </a:lnTo>
                  <a:lnTo>
                    <a:pt x="1920" y="1160"/>
                  </a:lnTo>
                  <a:lnTo>
                    <a:pt x="1920" y="1158"/>
                  </a:lnTo>
                  <a:lnTo>
                    <a:pt x="1917" y="1158"/>
                  </a:lnTo>
                  <a:lnTo>
                    <a:pt x="1915" y="1158"/>
                  </a:lnTo>
                  <a:lnTo>
                    <a:pt x="1915" y="1158"/>
                  </a:lnTo>
                  <a:lnTo>
                    <a:pt x="1915" y="1158"/>
                  </a:lnTo>
                  <a:lnTo>
                    <a:pt x="1915" y="1155"/>
                  </a:lnTo>
                  <a:lnTo>
                    <a:pt x="1913" y="1153"/>
                  </a:lnTo>
                  <a:lnTo>
                    <a:pt x="1913" y="1153"/>
                  </a:lnTo>
                  <a:lnTo>
                    <a:pt x="1913" y="1150"/>
                  </a:lnTo>
                  <a:lnTo>
                    <a:pt x="1908" y="1148"/>
                  </a:lnTo>
                  <a:lnTo>
                    <a:pt x="1908" y="1148"/>
                  </a:lnTo>
                  <a:lnTo>
                    <a:pt x="1905" y="1150"/>
                  </a:lnTo>
                  <a:lnTo>
                    <a:pt x="1903" y="1153"/>
                  </a:lnTo>
                  <a:lnTo>
                    <a:pt x="1898" y="1155"/>
                  </a:lnTo>
                  <a:lnTo>
                    <a:pt x="1896" y="1155"/>
                  </a:lnTo>
                  <a:lnTo>
                    <a:pt x="1894" y="1153"/>
                  </a:lnTo>
                  <a:lnTo>
                    <a:pt x="1901" y="1153"/>
                  </a:lnTo>
                  <a:lnTo>
                    <a:pt x="1901" y="1153"/>
                  </a:lnTo>
                  <a:lnTo>
                    <a:pt x="1903" y="1148"/>
                  </a:lnTo>
                  <a:lnTo>
                    <a:pt x="1903" y="1146"/>
                  </a:lnTo>
                  <a:lnTo>
                    <a:pt x="1903" y="1146"/>
                  </a:lnTo>
                  <a:lnTo>
                    <a:pt x="1903" y="1146"/>
                  </a:lnTo>
                  <a:lnTo>
                    <a:pt x="1903" y="1146"/>
                  </a:lnTo>
                  <a:lnTo>
                    <a:pt x="1903" y="1146"/>
                  </a:lnTo>
                  <a:lnTo>
                    <a:pt x="1903" y="1143"/>
                  </a:lnTo>
                  <a:lnTo>
                    <a:pt x="1903" y="1143"/>
                  </a:lnTo>
                  <a:lnTo>
                    <a:pt x="1903" y="1143"/>
                  </a:lnTo>
                  <a:lnTo>
                    <a:pt x="1903" y="1143"/>
                  </a:lnTo>
                  <a:lnTo>
                    <a:pt x="1901" y="1143"/>
                  </a:lnTo>
                  <a:lnTo>
                    <a:pt x="1901" y="1141"/>
                  </a:lnTo>
                  <a:lnTo>
                    <a:pt x="1901" y="1139"/>
                  </a:lnTo>
                  <a:lnTo>
                    <a:pt x="1898" y="1139"/>
                  </a:lnTo>
                  <a:lnTo>
                    <a:pt x="1898" y="1136"/>
                  </a:lnTo>
                  <a:lnTo>
                    <a:pt x="1898" y="1139"/>
                  </a:lnTo>
                  <a:lnTo>
                    <a:pt x="1894" y="1141"/>
                  </a:lnTo>
                  <a:lnTo>
                    <a:pt x="1894" y="1141"/>
                  </a:lnTo>
                  <a:lnTo>
                    <a:pt x="1891" y="1141"/>
                  </a:lnTo>
                  <a:lnTo>
                    <a:pt x="1894" y="1139"/>
                  </a:lnTo>
                  <a:lnTo>
                    <a:pt x="1894" y="1139"/>
                  </a:lnTo>
                  <a:lnTo>
                    <a:pt x="1894" y="1136"/>
                  </a:lnTo>
                  <a:lnTo>
                    <a:pt x="1891" y="1134"/>
                  </a:lnTo>
                  <a:lnTo>
                    <a:pt x="1889" y="1134"/>
                  </a:lnTo>
                  <a:lnTo>
                    <a:pt x="1889" y="1134"/>
                  </a:lnTo>
                  <a:lnTo>
                    <a:pt x="1886" y="1131"/>
                  </a:lnTo>
                  <a:lnTo>
                    <a:pt x="1886" y="1131"/>
                  </a:lnTo>
                  <a:lnTo>
                    <a:pt x="1884" y="1134"/>
                  </a:lnTo>
                  <a:lnTo>
                    <a:pt x="1886" y="1134"/>
                  </a:lnTo>
                  <a:lnTo>
                    <a:pt x="1886" y="1136"/>
                  </a:lnTo>
                  <a:lnTo>
                    <a:pt x="1884" y="1136"/>
                  </a:lnTo>
                  <a:lnTo>
                    <a:pt x="1884" y="1136"/>
                  </a:lnTo>
                  <a:lnTo>
                    <a:pt x="1879" y="1143"/>
                  </a:lnTo>
                  <a:lnTo>
                    <a:pt x="1879" y="1143"/>
                  </a:lnTo>
                  <a:lnTo>
                    <a:pt x="1879" y="1141"/>
                  </a:lnTo>
                  <a:lnTo>
                    <a:pt x="1879" y="1139"/>
                  </a:lnTo>
                  <a:lnTo>
                    <a:pt x="1882" y="1136"/>
                  </a:lnTo>
                  <a:lnTo>
                    <a:pt x="1884" y="1136"/>
                  </a:lnTo>
                  <a:lnTo>
                    <a:pt x="1884" y="1134"/>
                  </a:lnTo>
                  <a:lnTo>
                    <a:pt x="1884" y="1134"/>
                  </a:lnTo>
                  <a:lnTo>
                    <a:pt x="1884" y="1134"/>
                  </a:lnTo>
                  <a:lnTo>
                    <a:pt x="1884" y="1134"/>
                  </a:lnTo>
                  <a:lnTo>
                    <a:pt x="1884" y="1131"/>
                  </a:lnTo>
                  <a:lnTo>
                    <a:pt x="1882" y="1131"/>
                  </a:lnTo>
                  <a:lnTo>
                    <a:pt x="1882" y="1131"/>
                  </a:lnTo>
                  <a:lnTo>
                    <a:pt x="1882" y="1131"/>
                  </a:lnTo>
                  <a:lnTo>
                    <a:pt x="1879" y="1131"/>
                  </a:lnTo>
                  <a:lnTo>
                    <a:pt x="1879" y="1129"/>
                  </a:lnTo>
                  <a:lnTo>
                    <a:pt x="1877" y="1129"/>
                  </a:lnTo>
                  <a:lnTo>
                    <a:pt x="1872" y="1129"/>
                  </a:lnTo>
                  <a:lnTo>
                    <a:pt x="1872" y="1129"/>
                  </a:lnTo>
                  <a:lnTo>
                    <a:pt x="1870" y="1129"/>
                  </a:lnTo>
                  <a:lnTo>
                    <a:pt x="1870" y="1131"/>
                  </a:lnTo>
                  <a:lnTo>
                    <a:pt x="1870" y="1131"/>
                  </a:lnTo>
                  <a:lnTo>
                    <a:pt x="1870" y="1131"/>
                  </a:lnTo>
                  <a:lnTo>
                    <a:pt x="1870" y="1131"/>
                  </a:lnTo>
                  <a:lnTo>
                    <a:pt x="1870" y="1131"/>
                  </a:lnTo>
                  <a:lnTo>
                    <a:pt x="1868" y="1131"/>
                  </a:lnTo>
                  <a:lnTo>
                    <a:pt x="1868" y="1131"/>
                  </a:lnTo>
                  <a:lnTo>
                    <a:pt x="1870" y="1134"/>
                  </a:lnTo>
                  <a:lnTo>
                    <a:pt x="1870" y="1136"/>
                  </a:lnTo>
                  <a:lnTo>
                    <a:pt x="1870" y="1136"/>
                  </a:lnTo>
                  <a:lnTo>
                    <a:pt x="1872" y="1139"/>
                  </a:lnTo>
                  <a:lnTo>
                    <a:pt x="1872" y="1141"/>
                  </a:lnTo>
                  <a:lnTo>
                    <a:pt x="1872" y="1143"/>
                  </a:lnTo>
                  <a:lnTo>
                    <a:pt x="1872" y="1143"/>
                  </a:lnTo>
                  <a:lnTo>
                    <a:pt x="1872" y="1143"/>
                  </a:lnTo>
                  <a:lnTo>
                    <a:pt x="1870" y="1143"/>
                  </a:lnTo>
                  <a:lnTo>
                    <a:pt x="1872" y="1143"/>
                  </a:lnTo>
                  <a:lnTo>
                    <a:pt x="1872" y="1141"/>
                  </a:lnTo>
                  <a:lnTo>
                    <a:pt x="1870" y="1141"/>
                  </a:lnTo>
                  <a:lnTo>
                    <a:pt x="1870" y="1139"/>
                  </a:lnTo>
                  <a:lnTo>
                    <a:pt x="1870" y="1139"/>
                  </a:lnTo>
                  <a:lnTo>
                    <a:pt x="1868" y="1136"/>
                  </a:lnTo>
                  <a:lnTo>
                    <a:pt x="1868" y="1136"/>
                  </a:lnTo>
                  <a:lnTo>
                    <a:pt x="1868" y="1136"/>
                  </a:lnTo>
                  <a:lnTo>
                    <a:pt x="1865" y="1136"/>
                  </a:lnTo>
                  <a:lnTo>
                    <a:pt x="1865" y="1136"/>
                  </a:lnTo>
                  <a:lnTo>
                    <a:pt x="1865" y="1136"/>
                  </a:lnTo>
                  <a:lnTo>
                    <a:pt x="1865" y="1139"/>
                  </a:lnTo>
                  <a:lnTo>
                    <a:pt x="1865" y="1139"/>
                  </a:lnTo>
                  <a:lnTo>
                    <a:pt x="1865" y="1139"/>
                  </a:lnTo>
                  <a:lnTo>
                    <a:pt x="1863" y="1141"/>
                  </a:lnTo>
                  <a:lnTo>
                    <a:pt x="1863" y="1141"/>
                  </a:lnTo>
                  <a:lnTo>
                    <a:pt x="1863" y="1141"/>
                  </a:lnTo>
                  <a:lnTo>
                    <a:pt x="1863" y="1141"/>
                  </a:lnTo>
                  <a:lnTo>
                    <a:pt x="1865" y="1143"/>
                  </a:lnTo>
                  <a:lnTo>
                    <a:pt x="1865" y="1143"/>
                  </a:lnTo>
                  <a:lnTo>
                    <a:pt x="1865" y="1143"/>
                  </a:lnTo>
                  <a:lnTo>
                    <a:pt x="1865" y="1143"/>
                  </a:lnTo>
                  <a:lnTo>
                    <a:pt x="1865" y="1143"/>
                  </a:lnTo>
                  <a:lnTo>
                    <a:pt x="1865" y="1146"/>
                  </a:lnTo>
                  <a:lnTo>
                    <a:pt x="1863" y="1146"/>
                  </a:lnTo>
                  <a:lnTo>
                    <a:pt x="1863" y="1146"/>
                  </a:lnTo>
                  <a:lnTo>
                    <a:pt x="1863" y="1146"/>
                  </a:lnTo>
                  <a:lnTo>
                    <a:pt x="1863" y="1148"/>
                  </a:lnTo>
                  <a:lnTo>
                    <a:pt x="1863" y="1148"/>
                  </a:lnTo>
                  <a:lnTo>
                    <a:pt x="1863" y="1150"/>
                  </a:lnTo>
                  <a:lnTo>
                    <a:pt x="1863" y="1153"/>
                  </a:lnTo>
                  <a:lnTo>
                    <a:pt x="1865" y="1153"/>
                  </a:lnTo>
                  <a:lnTo>
                    <a:pt x="1865" y="1153"/>
                  </a:lnTo>
                  <a:lnTo>
                    <a:pt x="1863" y="1153"/>
                  </a:lnTo>
                  <a:lnTo>
                    <a:pt x="1863" y="1153"/>
                  </a:lnTo>
                  <a:lnTo>
                    <a:pt x="1860" y="1150"/>
                  </a:lnTo>
                  <a:lnTo>
                    <a:pt x="1860" y="1150"/>
                  </a:lnTo>
                  <a:lnTo>
                    <a:pt x="1860" y="1148"/>
                  </a:lnTo>
                  <a:lnTo>
                    <a:pt x="1860" y="1146"/>
                  </a:lnTo>
                  <a:lnTo>
                    <a:pt x="1860" y="1143"/>
                  </a:lnTo>
                  <a:lnTo>
                    <a:pt x="1863" y="1143"/>
                  </a:lnTo>
                  <a:lnTo>
                    <a:pt x="1863" y="1141"/>
                  </a:lnTo>
                  <a:lnTo>
                    <a:pt x="1863" y="1141"/>
                  </a:lnTo>
                  <a:lnTo>
                    <a:pt x="1863" y="1141"/>
                  </a:lnTo>
                  <a:lnTo>
                    <a:pt x="1863" y="1141"/>
                  </a:lnTo>
                  <a:lnTo>
                    <a:pt x="1863" y="1139"/>
                  </a:lnTo>
                  <a:lnTo>
                    <a:pt x="1860" y="1139"/>
                  </a:lnTo>
                  <a:lnTo>
                    <a:pt x="1860" y="1136"/>
                  </a:lnTo>
                  <a:lnTo>
                    <a:pt x="1860" y="1136"/>
                  </a:lnTo>
                  <a:lnTo>
                    <a:pt x="1860" y="1136"/>
                  </a:lnTo>
                  <a:lnTo>
                    <a:pt x="1858" y="1136"/>
                  </a:lnTo>
                  <a:lnTo>
                    <a:pt x="1858" y="1136"/>
                  </a:lnTo>
                  <a:lnTo>
                    <a:pt x="1858" y="1141"/>
                  </a:lnTo>
                  <a:lnTo>
                    <a:pt x="1858" y="1141"/>
                  </a:lnTo>
                  <a:lnTo>
                    <a:pt x="1858" y="1141"/>
                  </a:lnTo>
                  <a:lnTo>
                    <a:pt x="1858" y="1139"/>
                  </a:lnTo>
                  <a:lnTo>
                    <a:pt x="1856" y="1136"/>
                  </a:lnTo>
                  <a:lnTo>
                    <a:pt x="1856" y="1136"/>
                  </a:lnTo>
                  <a:lnTo>
                    <a:pt x="1856" y="1136"/>
                  </a:lnTo>
                  <a:lnTo>
                    <a:pt x="1856" y="1134"/>
                  </a:lnTo>
                  <a:lnTo>
                    <a:pt x="1856" y="1134"/>
                  </a:lnTo>
                  <a:lnTo>
                    <a:pt x="1858" y="1136"/>
                  </a:lnTo>
                  <a:lnTo>
                    <a:pt x="1858" y="1136"/>
                  </a:lnTo>
                  <a:lnTo>
                    <a:pt x="1858" y="1134"/>
                  </a:lnTo>
                  <a:lnTo>
                    <a:pt x="1858" y="1134"/>
                  </a:lnTo>
                  <a:lnTo>
                    <a:pt x="1858" y="1129"/>
                  </a:lnTo>
                  <a:lnTo>
                    <a:pt x="1856" y="1129"/>
                  </a:lnTo>
                  <a:lnTo>
                    <a:pt x="1856" y="1129"/>
                  </a:lnTo>
                  <a:lnTo>
                    <a:pt x="1853" y="1129"/>
                  </a:lnTo>
                  <a:lnTo>
                    <a:pt x="1853" y="1127"/>
                  </a:lnTo>
                  <a:lnTo>
                    <a:pt x="1858" y="1124"/>
                  </a:lnTo>
                  <a:lnTo>
                    <a:pt x="1860" y="1122"/>
                  </a:lnTo>
                  <a:lnTo>
                    <a:pt x="1860" y="1120"/>
                  </a:lnTo>
                  <a:lnTo>
                    <a:pt x="1860" y="1120"/>
                  </a:lnTo>
                  <a:lnTo>
                    <a:pt x="1858" y="1117"/>
                  </a:lnTo>
                  <a:lnTo>
                    <a:pt x="1856" y="1120"/>
                  </a:lnTo>
                  <a:lnTo>
                    <a:pt x="1851" y="1117"/>
                  </a:lnTo>
                  <a:lnTo>
                    <a:pt x="1849" y="1120"/>
                  </a:lnTo>
                  <a:lnTo>
                    <a:pt x="1849" y="1120"/>
                  </a:lnTo>
                  <a:lnTo>
                    <a:pt x="1849" y="1120"/>
                  </a:lnTo>
                  <a:lnTo>
                    <a:pt x="1849" y="1122"/>
                  </a:lnTo>
                  <a:lnTo>
                    <a:pt x="1849" y="1122"/>
                  </a:lnTo>
                  <a:lnTo>
                    <a:pt x="1849" y="1122"/>
                  </a:lnTo>
                  <a:lnTo>
                    <a:pt x="1849" y="1122"/>
                  </a:lnTo>
                  <a:lnTo>
                    <a:pt x="1846" y="1122"/>
                  </a:lnTo>
                  <a:lnTo>
                    <a:pt x="1846" y="1122"/>
                  </a:lnTo>
                  <a:lnTo>
                    <a:pt x="1846" y="1122"/>
                  </a:lnTo>
                  <a:lnTo>
                    <a:pt x="1846" y="1124"/>
                  </a:lnTo>
                  <a:lnTo>
                    <a:pt x="1849" y="1127"/>
                  </a:lnTo>
                  <a:lnTo>
                    <a:pt x="1849" y="1129"/>
                  </a:lnTo>
                  <a:lnTo>
                    <a:pt x="1846" y="1131"/>
                  </a:lnTo>
                  <a:lnTo>
                    <a:pt x="1844" y="1134"/>
                  </a:lnTo>
                  <a:lnTo>
                    <a:pt x="1844" y="1134"/>
                  </a:lnTo>
                  <a:lnTo>
                    <a:pt x="1844" y="1136"/>
                  </a:lnTo>
                  <a:lnTo>
                    <a:pt x="1844" y="1136"/>
                  </a:lnTo>
                  <a:lnTo>
                    <a:pt x="1846" y="1143"/>
                  </a:lnTo>
                  <a:lnTo>
                    <a:pt x="1846" y="1143"/>
                  </a:lnTo>
                  <a:lnTo>
                    <a:pt x="1846" y="1146"/>
                  </a:lnTo>
                  <a:lnTo>
                    <a:pt x="1846" y="1146"/>
                  </a:lnTo>
                  <a:lnTo>
                    <a:pt x="1846" y="1146"/>
                  </a:lnTo>
                  <a:lnTo>
                    <a:pt x="1846" y="1148"/>
                  </a:lnTo>
                  <a:lnTo>
                    <a:pt x="1846" y="1148"/>
                  </a:lnTo>
                  <a:lnTo>
                    <a:pt x="1849" y="1148"/>
                  </a:lnTo>
                  <a:lnTo>
                    <a:pt x="1853" y="1150"/>
                  </a:lnTo>
                  <a:lnTo>
                    <a:pt x="1856" y="1150"/>
                  </a:lnTo>
                  <a:lnTo>
                    <a:pt x="1856" y="1153"/>
                  </a:lnTo>
                  <a:lnTo>
                    <a:pt x="1860" y="1158"/>
                  </a:lnTo>
                  <a:lnTo>
                    <a:pt x="1860" y="1160"/>
                  </a:lnTo>
                  <a:lnTo>
                    <a:pt x="1860" y="1160"/>
                  </a:lnTo>
                  <a:lnTo>
                    <a:pt x="1860" y="1160"/>
                  </a:lnTo>
                  <a:lnTo>
                    <a:pt x="1856" y="1155"/>
                  </a:lnTo>
                  <a:lnTo>
                    <a:pt x="1853" y="1153"/>
                  </a:lnTo>
                  <a:lnTo>
                    <a:pt x="1853" y="1153"/>
                  </a:lnTo>
                  <a:lnTo>
                    <a:pt x="1851" y="1150"/>
                  </a:lnTo>
                  <a:lnTo>
                    <a:pt x="1851" y="1153"/>
                  </a:lnTo>
                  <a:lnTo>
                    <a:pt x="1846" y="1150"/>
                  </a:lnTo>
                  <a:lnTo>
                    <a:pt x="1846" y="1150"/>
                  </a:lnTo>
                  <a:lnTo>
                    <a:pt x="1844" y="1150"/>
                  </a:lnTo>
                  <a:lnTo>
                    <a:pt x="1844" y="1148"/>
                  </a:lnTo>
                  <a:lnTo>
                    <a:pt x="1844" y="1148"/>
                  </a:lnTo>
                  <a:lnTo>
                    <a:pt x="1844" y="1148"/>
                  </a:lnTo>
                  <a:lnTo>
                    <a:pt x="1844" y="1146"/>
                  </a:lnTo>
                  <a:lnTo>
                    <a:pt x="1844" y="1146"/>
                  </a:lnTo>
                  <a:lnTo>
                    <a:pt x="1844" y="1143"/>
                  </a:lnTo>
                  <a:lnTo>
                    <a:pt x="1844" y="1143"/>
                  </a:lnTo>
                  <a:lnTo>
                    <a:pt x="1844" y="1141"/>
                  </a:lnTo>
                  <a:lnTo>
                    <a:pt x="1842" y="1136"/>
                  </a:lnTo>
                  <a:lnTo>
                    <a:pt x="1842" y="1134"/>
                  </a:lnTo>
                  <a:lnTo>
                    <a:pt x="1839" y="1129"/>
                  </a:lnTo>
                  <a:lnTo>
                    <a:pt x="1839" y="1129"/>
                  </a:lnTo>
                  <a:lnTo>
                    <a:pt x="1839" y="1129"/>
                  </a:lnTo>
                  <a:lnTo>
                    <a:pt x="1839" y="1129"/>
                  </a:lnTo>
                  <a:lnTo>
                    <a:pt x="1837" y="1131"/>
                  </a:lnTo>
                  <a:lnTo>
                    <a:pt x="1837" y="1131"/>
                  </a:lnTo>
                  <a:lnTo>
                    <a:pt x="1837" y="1131"/>
                  </a:lnTo>
                  <a:lnTo>
                    <a:pt x="1837" y="1131"/>
                  </a:lnTo>
                  <a:lnTo>
                    <a:pt x="1837" y="1131"/>
                  </a:lnTo>
                  <a:lnTo>
                    <a:pt x="1832" y="1134"/>
                  </a:lnTo>
                  <a:lnTo>
                    <a:pt x="1832" y="1134"/>
                  </a:lnTo>
                  <a:lnTo>
                    <a:pt x="1832" y="1136"/>
                  </a:lnTo>
                  <a:lnTo>
                    <a:pt x="1832" y="1136"/>
                  </a:lnTo>
                  <a:lnTo>
                    <a:pt x="1830" y="1136"/>
                  </a:lnTo>
                  <a:lnTo>
                    <a:pt x="1830" y="1136"/>
                  </a:lnTo>
                  <a:lnTo>
                    <a:pt x="1830" y="1136"/>
                  </a:lnTo>
                  <a:lnTo>
                    <a:pt x="1830" y="1139"/>
                  </a:lnTo>
                  <a:lnTo>
                    <a:pt x="1830" y="1139"/>
                  </a:lnTo>
                  <a:lnTo>
                    <a:pt x="1832" y="1139"/>
                  </a:lnTo>
                  <a:lnTo>
                    <a:pt x="1832" y="1141"/>
                  </a:lnTo>
                  <a:lnTo>
                    <a:pt x="1832" y="1141"/>
                  </a:lnTo>
                  <a:lnTo>
                    <a:pt x="1834" y="1141"/>
                  </a:lnTo>
                  <a:lnTo>
                    <a:pt x="1834" y="1143"/>
                  </a:lnTo>
                  <a:lnTo>
                    <a:pt x="1834" y="1143"/>
                  </a:lnTo>
                  <a:lnTo>
                    <a:pt x="1834" y="1143"/>
                  </a:lnTo>
                  <a:lnTo>
                    <a:pt x="1834" y="1146"/>
                  </a:lnTo>
                  <a:lnTo>
                    <a:pt x="1834" y="1146"/>
                  </a:lnTo>
                  <a:lnTo>
                    <a:pt x="1834" y="1146"/>
                  </a:lnTo>
                  <a:lnTo>
                    <a:pt x="1832" y="1148"/>
                  </a:lnTo>
                  <a:lnTo>
                    <a:pt x="1832" y="1150"/>
                  </a:lnTo>
                  <a:lnTo>
                    <a:pt x="1832" y="1153"/>
                  </a:lnTo>
                  <a:lnTo>
                    <a:pt x="1834" y="1153"/>
                  </a:lnTo>
                  <a:lnTo>
                    <a:pt x="1834" y="1155"/>
                  </a:lnTo>
                  <a:lnTo>
                    <a:pt x="1834" y="1155"/>
                  </a:lnTo>
                  <a:lnTo>
                    <a:pt x="1837" y="1160"/>
                  </a:lnTo>
                  <a:lnTo>
                    <a:pt x="1837" y="1160"/>
                  </a:lnTo>
                  <a:lnTo>
                    <a:pt x="1839" y="1162"/>
                  </a:lnTo>
                  <a:lnTo>
                    <a:pt x="1839" y="1165"/>
                  </a:lnTo>
                  <a:lnTo>
                    <a:pt x="1839" y="1165"/>
                  </a:lnTo>
                  <a:lnTo>
                    <a:pt x="1839" y="1167"/>
                  </a:lnTo>
                  <a:lnTo>
                    <a:pt x="1839" y="1167"/>
                  </a:lnTo>
                  <a:lnTo>
                    <a:pt x="1839" y="1167"/>
                  </a:lnTo>
                  <a:lnTo>
                    <a:pt x="1837" y="1165"/>
                  </a:lnTo>
                  <a:lnTo>
                    <a:pt x="1837" y="1162"/>
                  </a:lnTo>
                  <a:lnTo>
                    <a:pt x="1834" y="1162"/>
                  </a:lnTo>
                  <a:lnTo>
                    <a:pt x="1834" y="1160"/>
                  </a:lnTo>
                  <a:lnTo>
                    <a:pt x="1834" y="1160"/>
                  </a:lnTo>
                  <a:lnTo>
                    <a:pt x="1834" y="1158"/>
                  </a:lnTo>
                  <a:lnTo>
                    <a:pt x="1834" y="1155"/>
                  </a:lnTo>
                  <a:lnTo>
                    <a:pt x="1832" y="1155"/>
                  </a:lnTo>
                  <a:lnTo>
                    <a:pt x="1832" y="1153"/>
                  </a:lnTo>
                  <a:lnTo>
                    <a:pt x="1832" y="1153"/>
                  </a:lnTo>
                  <a:lnTo>
                    <a:pt x="1830" y="1150"/>
                  </a:lnTo>
                  <a:lnTo>
                    <a:pt x="1830" y="1148"/>
                  </a:lnTo>
                  <a:lnTo>
                    <a:pt x="1830" y="1148"/>
                  </a:lnTo>
                  <a:lnTo>
                    <a:pt x="1830" y="1146"/>
                  </a:lnTo>
                  <a:lnTo>
                    <a:pt x="1827" y="1143"/>
                  </a:lnTo>
                  <a:lnTo>
                    <a:pt x="1825" y="1143"/>
                  </a:lnTo>
                  <a:lnTo>
                    <a:pt x="1825" y="1143"/>
                  </a:lnTo>
                  <a:lnTo>
                    <a:pt x="1825" y="1143"/>
                  </a:lnTo>
                  <a:lnTo>
                    <a:pt x="1825" y="1141"/>
                  </a:lnTo>
                  <a:lnTo>
                    <a:pt x="1823" y="1141"/>
                  </a:lnTo>
                  <a:lnTo>
                    <a:pt x="1825" y="1136"/>
                  </a:lnTo>
                  <a:lnTo>
                    <a:pt x="1825" y="1136"/>
                  </a:lnTo>
                  <a:lnTo>
                    <a:pt x="1825" y="1134"/>
                  </a:lnTo>
                  <a:lnTo>
                    <a:pt x="1823" y="1131"/>
                  </a:lnTo>
                  <a:lnTo>
                    <a:pt x="1823" y="1131"/>
                  </a:lnTo>
                  <a:lnTo>
                    <a:pt x="1823" y="1129"/>
                  </a:lnTo>
                  <a:lnTo>
                    <a:pt x="1823" y="1129"/>
                  </a:lnTo>
                  <a:lnTo>
                    <a:pt x="1823" y="1129"/>
                  </a:lnTo>
                  <a:lnTo>
                    <a:pt x="1823" y="1129"/>
                  </a:lnTo>
                  <a:lnTo>
                    <a:pt x="1823" y="1129"/>
                  </a:lnTo>
                  <a:lnTo>
                    <a:pt x="1823" y="1129"/>
                  </a:lnTo>
                  <a:lnTo>
                    <a:pt x="1823" y="1129"/>
                  </a:lnTo>
                  <a:lnTo>
                    <a:pt x="1823" y="1127"/>
                  </a:lnTo>
                  <a:lnTo>
                    <a:pt x="1820" y="1127"/>
                  </a:lnTo>
                  <a:lnTo>
                    <a:pt x="1820" y="1124"/>
                  </a:lnTo>
                  <a:lnTo>
                    <a:pt x="1818" y="1124"/>
                  </a:lnTo>
                  <a:lnTo>
                    <a:pt x="1818" y="1124"/>
                  </a:lnTo>
                  <a:lnTo>
                    <a:pt x="1815" y="1124"/>
                  </a:lnTo>
                  <a:lnTo>
                    <a:pt x="1818" y="1127"/>
                  </a:lnTo>
                  <a:lnTo>
                    <a:pt x="1818" y="1127"/>
                  </a:lnTo>
                  <a:lnTo>
                    <a:pt x="1818" y="1127"/>
                  </a:lnTo>
                  <a:lnTo>
                    <a:pt x="1818" y="1129"/>
                  </a:lnTo>
                  <a:lnTo>
                    <a:pt x="1820" y="1129"/>
                  </a:lnTo>
                  <a:lnTo>
                    <a:pt x="1820" y="1129"/>
                  </a:lnTo>
                  <a:lnTo>
                    <a:pt x="1820" y="1131"/>
                  </a:lnTo>
                  <a:lnTo>
                    <a:pt x="1823" y="1134"/>
                  </a:lnTo>
                  <a:lnTo>
                    <a:pt x="1823" y="1134"/>
                  </a:lnTo>
                  <a:lnTo>
                    <a:pt x="1823" y="1136"/>
                  </a:lnTo>
                  <a:lnTo>
                    <a:pt x="1820" y="1136"/>
                  </a:lnTo>
                  <a:lnTo>
                    <a:pt x="1820" y="1139"/>
                  </a:lnTo>
                  <a:lnTo>
                    <a:pt x="1820" y="1141"/>
                  </a:lnTo>
                  <a:lnTo>
                    <a:pt x="1820" y="1141"/>
                  </a:lnTo>
                  <a:lnTo>
                    <a:pt x="1818" y="1143"/>
                  </a:lnTo>
                  <a:lnTo>
                    <a:pt x="1818" y="1143"/>
                  </a:lnTo>
                  <a:lnTo>
                    <a:pt x="1818" y="1143"/>
                  </a:lnTo>
                  <a:lnTo>
                    <a:pt x="1818" y="1146"/>
                  </a:lnTo>
                  <a:lnTo>
                    <a:pt x="1815" y="1146"/>
                  </a:lnTo>
                  <a:lnTo>
                    <a:pt x="1815" y="1146"/>
                  </a:lnTo>
                  <a:lnTo>
                    <a:pt x="1815" y="1148"/>
                  </a:lnTo>
                  <a:lnTo>
                    <a:pt x="1818" y="1150"/>
                  </a:lnTo>
                  <a:lnTo>
                    <a:pt x="1818" y="1150"/>
                  </a:lnTo>
                  <a:lnTo>
                    <a:pt x="1818" y="1153"/>
                  </a:lnTo>
                  <a:lnTo>
                    <a:pt x="1818" y="1153"/>
                  </a:lnTo>
                  <a:lnTo>
                    <a:pt x="1818" y="1153"/>
                  </a:lnTo>
                  <a:lnTo>
                    <a:pt x="1818" y="1155"/>
                  </a:lnTo>
                  <a:lnTo>
                    <a:pt x="1818" y="1155"/>
                  </a:lnTo>
                  <a:lnTo>
                    <a:pt x="1818" y="1155"/>
                  </a:lnTo>
                  <a:lnTo>
                    <a:pt x="1820" y="1155"/>
                  </a:lnTo>
                  <a:lnTo>
                    <a:pt x="1820" y="1158"/>
                  </a:lnTo>
                  <a:lnTo>
                    <a:pt x="1820" y="1158"/>
                  </a:lnTo>
                  <a:lnTo>
                    <a:pt x="1820" y="1158"/>
                  </a:lnTo>
                  <a:lnTo>
                    <a:pt x="1820" y="1158"/>
                  </a:lnTo>
                  <a:lnTo>
                    <a:pt x="1820" y="1158"/>
                  </a:lnTo>
                  <a:lnTo>
                    <a:pt x="1823" y="1160"/>
                  </a:lnTo>
                  <a:lnTo>
                    <a:pt x="1820" y="1162"/>
                  </a:lnTo>
                  <a:lnTo>
                    <a:pt x="1820" y="1160"/>
                  </a:lnTo>
                  <a:lnTo>
                    <a:pt x="1820" y="1160"/>
                  </a:lnTo>
                  <a:lnTo>
                    <a:pt x="1818" y="1158"/>
                  </a:lnTo>
                  <a:lnTo>
                    <a:pt x="1815" y="1160"/>
                  </a:lnTo>
                  <a:lnTo>
                    <a:pt x="1813" y="1160"/>
                  </a:lnTo>
                  <a:lnTo>
                    <a:pt x="1813" y="1158"/>
                  </a:lnTo>
                  <a:lnTo>
                    <a:pt x="1811" y="1160"/>
                  </a:lnTo>
                  <a:lnTo>
                    <a:pt x="1808" y="1160"/>
                  </a:lnTo>
                  <a:lnTo>
                    <a:pt x="1806" y="1160"/>
                  </a:lnTo>
                  <a:lnTo>
                    <a:pt x="1806" y="1160"/>
                  </a:lnTo>
                  <a:lnTo>
                    <a:pt x="1806" y="1158"/>
                  </a:lnTo>
                  <a:lnTo>
                    <a:pt x="1808" y="1158"/>
                  </a:lnTo>
                  <a:lnTo>
                    <a:pt x="1813" y="1158"/>
                  </a:lnTo>
                  <a:lnTo>
                    <a:pt x="1815" y="1155"/>
                  </a:lnTo>
                  <a:lnTo>
                    <a:pt x="1815" y="1155"/>
                  </a:lnTo>
                  <a:lnTo>
                    <a:pt x="1815" y="1153"/>
                  </a:lnTo>
                  <a:lnTo>
                    <a:pt x="1815" y="1153"/>
                  </a:lnTo>
                  <a:lnTo>
                    <a:pt x="1815" y="1153"/>
                  </a:lnTo>
                  <a:lnTo>
                    <a:pt x="1815" y="1150"/>
                  </a:lnTo>
                  <a:lnTo>
                    <a:pt x="1815" y="1150"/>
                  </a:lnTo>
                  <a:lnTo>
                    <a:pt x="1815" y="1148"/>
                  </a:lnTo>
                  <a:lnTo>
                    <a:pt x="1815" y="1148"/>
                  </a:lnTo>
                  <a:lnTo>
                    <a:pt x="1813" y="1146"/>
                  </a:lnTo>
                  <a:lnTo>
                    <a:pt x="1813" y="1143"/>
                  </a:lnTo>
                  <a:lnTo>
                    <a:pt x="1815" y="1141"/>
                  </a:lnTo>
                  <a:lnTo>
                    <a:pt x="1815" y="1141"/>
                  </a:lnTo>
                  <a:lnTo>
                    <a:pt x="1815" y="1139"/>
                  </a:lnTo>
                  <a:lnTo>
                    <a:pt x="1815" y="1139"/>
                  </a:lnTo>
                  <a:lnTo>
                    <a:pt x="1813" y="1139"/>
                  </a:lnTo>
                  <a:lnTo>
                    <a:pt x="1813" y="1136"/>
                  </a:lnTo>
                  <a:lnTo>
                    <a:pt x="1813" y="1136"/>
                  </a:lnTo>
                  <a:lnTo>
                    <a:pt x="1813" y="1136"/>
                  </a:lnTo>
                  <a:lnTo>
                    <a:pt x="1811" y="1136"/>
                  </a:lnTo>
                  <a:lnTo>
                    <a:pt x="1811" y="1136"/>
                  </a:lnTo>
                  <a:lnTo>
                    <a:pt x="1811" y="1136"/>
                  </a:lnTo>
                  <a:lnTo>
                    <a:pt x="1808" y="1136"/>
                  </a:lnTo>
                  <a:lnTo>
                    <a:pt x="1808" y="1139"/>
                  </a:lnTo>
                  <a:lnTo>
                    <a:pt x="1806" y="1139"/>
                  </a:lnTo>
                  <a:lnTo>
                    <a:pt x="1804" y="1139"/>
                  </a:lnTo>
                  <a:lnTo>
                    <a:pt x="1808" y="1136"/>
                  </a:lnTo>
                  <a:lnTo>
                    <a:pt x="1808" y="1136"/>
                  </a:lnTo>
                  <a:lnTo>
                    <a:pt x="1808" y="1134"/>
                  </a:lnTo>
                  <a:lnTo>
                    <a:pt x="1806" y="1134"/>
                  </a:lnTo>
                  <a:lnTo>
                    <a:pt x="1799" y="1134"/>
                  </a:lnTo>
                  <a:lnTo>
                    <a:pt x="1799" y="1136"/>
                  </a:lnTo>
                  <a:lnTo>
                    <a:pt x="1799" y="1136"/>
                  </a:lnTo>
                  <a:lnTo>
                    <a:pt x="1799" y="1139"/>
                  </a:lnTo>
                  <a:lnTo>
                    <a:pt x="1801" y="1146"/>
                  </a:lnTo>
                  <a:lnTo>
                    <a:pt x="1801" y="1148"/>
                  </a:lnTo>
                  <a:lnTo>
                    <a:pt x="1801" y="1150"/>
                  </a:lnTo>
                  <a:lnTo>
                    <a:pt x="1801" y="1150"/>
                  </a:lnTo>
                  <a:lnTo>
                    <a:pt x="1801" y="1150"/>
                  </a:lnTo>
                  <a:lnTo>
                    <a:pt x="1801" y="1148"/>
                  </a:lnTo>
                  <a:lnTo>
                    <a:pt x="1801" y="1146"/>
                  </a:lnTo>
                  <a:lnTo>
                    <a:pt x="1801" y="1146"/>
                  </a:lnTo>
                  <a:lnTo>
                    <a:pt x="1799" y="1141"/>
                  </a:lnTo>
                  <a:lnTo>
                    <a:pt x="1799" y="1141"/>
                  </a:lnTo>
                  <a:lnTo>
                    <a:pt x="1799" y="1141"/>
                  </a:lnTo>
                  <a:lnTo>
                    <a:pt x="1799" y="1141"/>
                  </a:lnTo>
                  <a:lnTo>
                    <a:pt x="1797" y="1141"/>
                  </a:lnTo>
                  <a:lnTo>
                    <a:pt x="1797" y="1141"/>
                  </a:lnTo>
                  <a:lnTo>
                    <a:pt x="1797" y="1141"/>
                  </a:lnTo>
                  <a:lnTo>
                    <a:pt x="1797" y="1139"/>
                  </a:lnTo>
                  <a:lnTo>
                    <a:pt x="1797" y="1139"/>
                  </a:lnTo>
                  <a:lnTo>
                    <a:pt x="1797" y="1139"/>
                  </a:lnTo>
                  <a:lnTo>
                    <a:pt x="1794" y="1136"/>
                  </a:lnTo>
                  <a:lnTo>
                    <a:pt x="1794" y="1139"/>
                  </a:lnTo>
                  <a:lnTo>
                    <a:pt x="1794" y="1139"/>
                  </a:lnTo>
                  <a:lnTo>
                    <a:pt x="1794" y="1139"/>
                  </a:lnTo>
                  <a:lnTo>
                    <a:pt x="1794" y="1141"/>
                  </a:lnTo>
                  <a:lnTo>
                    <a:pt x="1794" y="1141"/>
                  </a:lnTo>
                  <a:lnTo>
                    <a:pt x="1794" y="1141"/>
                  </a:lnTo>
                  <a:lnTo>
                    <a:pt x="1794" y="1143"/>
                  </a:lnTo>
                  <a:lnTo>
                    <a:pt x="1792" y="1148"/>
                  </a:lnTo>
                  <a:lnTo>
                    <a:pt x="1792" y="1148"/>
                  </a:lnTo>
                  <a:lnTo>
                    <a:pt x="1794" y="1148"/>
                  </a:lnTo>
                  <a:lnTo>
                    <a:pt x="1794" y="1150"/>
                  </a:lnTo>
                  <a:lnTo>
                    <a:pt x="1794" y="1150"/>
                  </a:lnTo>
                  <a:lnTo>
                    <a:pt x="1794" y="1150"/>
                  </a:lnTo>
                  <a:lnTo>
                    <a:pt x="1794" y="1150"/>
                  </a:lnTo>
                  <a:lnTo>
                    <a:pt x="1792" y="1150"/>
                  </a:lnTo>
                  <a:lnTo>
                    <a:pt x="1792" y="1150"/>
                  </a:lnTo>
                  <a:lnTo>
                    <a:pt x="1792" y="1148"/>
                  </a:lnTo>
                  <a:lnTo>
                    <a:pt x="1792" y="1148"/>
                  </a:lnTo>
                  <a:lnTo>
                    <a:pt x="1792" y="1141"/>
                  </a:lnTo>
                  <a:lnTo>
                    <a:pt x="1792" y="1141"/>
                  </a:lnTo>
                  <a:lnTo>
                    <a:pt x="1792" y="1139"/>
                  </a:lnTo>
                  <a:lnTo>
                    <a:pt x="1789" y="1139"/>
                  </a:lnTo>
                  <a:lnTo>
                    <a:pt x="1789" y="1136"/>
                  </a:lnTo>
                  <a:lnTo>
                    <a:pt x="1789" y="1136"/>
                  </a:lnTo>
                  <a:lnTo>
                    <a:pt x="1789" y="1134"/>
                  </a:lnTo>
                  <a:lnTo>
                    <a:pt x="1789" y="1134"/>
                  </a:lnTo>
                  <a:lnTo>
                    <a:pt x="1789" y="1134"/>
                  </a:lnTo>
                  <a:lnTo>
                    <a:pt x="1789" y="1131"/>
                  </a:lnTo>
                  <a:lnTo>
                    <a:pt x="1789" y="1131"/>
                  </a:lnTo>
                  <a:lnTo>
                    <a:pt x="1789" y="1131"/>
                  </a:lnTo>
                  <a:lnTo>
                    <a:pt x="1789" y="1131"/>
                  </a:lnTo>
                  <a:lnTo>
                    <a:pt x="1787" y="1131"/>
                  </a:lnTo>
                  <a:lnTo>
                    <a:pt x="1785" y="1131"/>
                  </a:lnTo>
                  <a:lnTo>
                    <a:pt x="1782" y="1131"/>
                  </a:lnTo>
                  <a:lnTo>
                    <a:pt x="1780" y="1131"/>
                  </a:lnTo>
                  <a:lnTo>
                    <a:pt x="1780" y="1131"/>
                  </a:lnTo>
                  <a:lnTo>
                    <a:pt x="1780" y="1131"/>
                  </a:lnTo>
                  <a:lnTo>
                    <a:pt x="1780" y="1131"/>
                  </a:lnTo>
                  <a:lnTo>
                    <a:pt x="1780" y="1131"/>
                  </a:lnTo>
                  <a:lnTo>
                    <a:pt x="1778" y="1131"/>
                  </a:lnTo>
                  <a:lnTo>
                    <a:pt x="1778" y="1131"/>
                  </a:lnTo>
                  <a:lnTo>
                    <a:pt x="1775" y="1131"/>
                  </a:lnTo>
                  <a:lnTo>
                    <a:pt x="1775" y="1134"/>
                  </a:lnTo>
                  <a:lnTo>
                    <a:pt x="1773" y="1139"/>
                  </a:lnTo>
                  <a:lnTo>
                    <a:pt x="1773" y="1139"/>
                  </a:lnTo>
                  <a:lnTo>
                    <a:pt x="1775" y="1141"/>
                  </a:lnTo>
                  <a:lnTo>
                    <a:pt x="1775" y="1141"/>
                  </a:lnTo>
                  <a:lnTo>
                    <a:pt x="1775" y="1141"/>
                  </a:lnTo>
                  <a:lnTo>
                    <a:pt x="1775" y="1141"/>
                  </a:lnTo>
                  <a:lnTo>
                    <a:pt x="1775" y="1143"/>
                  </a:lnTo>
                  <a:lnTo>
                    <a:pt x="1775" y="1143"/>
                  </a:lnTo>
                  <a:lnTo>
                    <a:pt x="1775" y="1143"/>
                  </a:lnTo>
                  <a:lnTo>
                    <a:pt x="1775" y="1146"/>
                  </a:lnTo>
                  <a:lnTo>
                    <a:pt x="1775" y="1146"/>
                  </a:lnTo>
                  <a:lnTo>
                    <a:pt x="1775" y="1148"/>
                  </a:lnTo>
                  <a:lnTo>
                    <a:pt x="1775" y="1148"/>
                  </a:lnTo>
                  <a:lnTo>
                    <a:pt x="1775" y="1148"/>
                  </a:lnTo>
                  <a:lnTo>
                    <a:pt x="1775" y="1150"/>
                  </a:lnTo>
                  <a:lnTo>
                    <a:pt x="1768" y="1150"/>
                  </a:lnTo>
                  <a:lnTo>
                    <a:pt x="1768" y="1148"/>
                  </a:lnTo>
                  <a:lnTo>
                    <a:pt x="1768" y="1148"/>
                  </a:lnTo>
                  <a:lnTo>
                    <a:pt x="1771" y="1148"/>
                  </a:lnTo>
                  <a:lnTo>
                    <a:pt x="1771" y="1148"/>
                  </a:lnTo>
                  <a:lnTo>
                    <a:pt x="1773" y="1148"/>
                  </a:lnTo>
                  <a:lnTo>
                    <a:pt x="1775" y="1148"/>
                  </a:lnTo>
                  <a:lnTo>
                    <a:pt x="1775" y="1146"/>
                  </a:lnTo>
                  <a:lnTo>
                    <a:pt x="1775" y="1143"/>
                  </a:lnTo>
                  <a:lnTo>
                    <a:pt x="1773" y="1141"/>
                  </a:lnTo>
                  <a:lnTo>
                    <a:pt x="1773" y="1139"/>
                  </a:lnTo>
                  <a:lnTo>
                    <a:pt x="1773" y="1136"/>
                  </a:lnTo>
                  <a:lnTo>
                    <a:pt x="1773" y="1134"/>
                  </a:lnTo>
                  <a:lnTo>
                    <a:pt x="1773" y="1134"/>
                  </a:lnTo>
                  <a:lnTo>
                    <a:pt x="1773" y="1134"/>
                  </a:lnTo>
                  <a:lnTo>
                    <a:pt x="1773" y="1134"/>
                  </a:lnTo>
                  <a:lnTo>
                    <a:pt x="1773" y="1134"/>
                  </a:lnTo>
                  <a:lnTo>
                    <a:pt x="1773" y="1134"/>
                  </a:lnTo>
                  <a:lnTo>
                    <a:pt x="1773" y="1134"/>
                  </a:lnTo>
                  <a:lnTo>
                    <a:pt x="1773" y="1134"/>
                  </a:lnTo>
                  <a:lnTo>
                    <a:pt x="1778" y="1129"/>
                  </a:lnTo>
                  <a:lnTo>
                    <a:pt x="1778" y="1129"/>
                  </a:lnTo>
                  <a:lnTo>
                    <a:pt x="1778" y="1129"/>
                  </a:lnTo>
                  <a:lnTo>
                    <a:pt x="1771" y="1129"/>
                  </a:lnTo>
                  <a:lnTo>
                    <a:pt x="1771" y="1129"/>
                  </a:lnTo>
                  <a:lnTo>
                    <a:pt x="1768" y="1129"/>
                  </a:lnTo>
                  <a:lnTo>
                    <a:pt x="1768" y="1129"/>
                  </a:lnTo>
                  <a:lnTo>
                    <a:pt x="1768" y="1129"/>
                  </a:lnTo>
                  <a:lnTo>
                    <a:pt x="1768" y="1131"/>
                  </a:lnTo>
                  <a:lnTo>
                    <a:pt x="1768" y="1131"/>
                  </a:lnTo>
                  <a:lnTo>
                    <a:pt x="1768" y="1134"/>
                  </a:lnTo>
                  <a:lnTo>
                    <a:pt x="1768" y="1131"/>
                  </a:lnTo>
                  <a:lnTo>
                    <a:pt x="1766" y="1131"/>
                  </a:lnTo>
                  <a:lnTo>
                    <a:pt x="1766" y="1131"/>
                  </a:lnTo>
                  <a:lnTo>
                    <a:pt x="1763" y="1131"/>
                  </a:lnTo>
                  <a:lnTo>
                    <a:pt x="1763" y="1136"/>
                  </a:lnTo>
                  <a:lnTo>
                    <a:pt x="1763" y="1136"/>
                  </a:lnTo>
                  <a:lnTo>
                    <a:pt x="1763" y="1139"/>
                  </a:lnTo>
                  <a:lnTo>
                    <a:pt x="1763" y="1139"/>
                  </a:lnTo>
                  <a:lnTo>
                    <a:pt x="1763" y="1139"/>
                  </a:lnTo>
                  <a:lnTo>
                    <a:pt x="1763" y="1139"/>
                  </a:lnTo>
                  <a:lnTo>
                    <a:pt x="1763" y="1141"/>
                  </a:lnTo>
                  <a:lnTo>
                    <a:pt x="1763" y="1141"/>
                  </a:lnTo>
                  <a:lnTo>
                    <a:pt x="1763" y="1141"/>
                  </a:lnTo>
                  <a:lnTo>
                    <a:pt x="1763" y="1141"/>
                  </a:lnTo>
                  <a:lnTo>
                    <a:pt x="1763" y="1143"/>
                  </a:lnTo>
                  <a:lnTo>
                    <a:pt x="1761" y="1143"/>
                  </a:lnTo>
                  <a:lnTo>
                    <a:pt x="1761" y="1146"/>
                  </a:lnTo>
                  <a:lnTo>
                    <a:pt x="1761" y="1143"/>
                  </a:lnTo>
                  <a:lnTo>
                    <a:pt x="1761" y="1143"/>
                  </a:lnTo>
                  <a:lnTo>
                    <a:pt x="1761" y="1143"/>
                  </a:lnTo>
                  <a:lnTo>
                    <a:pt x="1763" y="1141"/>
                  </a:lnTo>
                  <a:lnTo>
                    <a:pt x="1763" y="1141"/>
                  </a:lnTo>
                  <a:lnTo>
                    <a:pt x="1763" y="1139"/>
                  </a:lnTo>
                  <a:lnTo>
                    <a:pt x="1761" y="1139"/>
                  </a:lnTo>
                  <a:lnTo>
                    <a:pt x="1761" y="1139"/>
                  </a:lnTo>
                  <a:lnTo>
                    <a:pt x="1761" y="1136"/>
                  </a:lnTo>
                  <a:lnTo>
                    <a:pt x="1761" y="1136"/>
                  </a:lnTo>
                  <a:lnTo>
                    <a:pt x="1761" y="1136"/>
                  </a:lnTo>
                  <a:lnTo>
                    <a:pt x="1761" y="1134"/>
                  </a:lnTo>
                  <a:lnTo>
                    <a:pt x="1761" y="1134"/>
                  </a:lnTo>
                  <a:lnTo>
                    <a:pt x="1761" y="1134"/>
                  </a:lnTo>
                  <a:lnTo>
                    <a:pt x="1761" y="1134"/>
                  </a:lnTo>
                  <a:lnTo>
                    <a:pt x="1761" y="1136"/>
                  </a:lnTo>
                  <a:lnTo>
                    <a:pt x="1759" y="1139"/>
                  </a:lnTo>
                  <a:lnTo>
                    <a:pt x="1756" y="1139"/>
                  </a:lnTo>
                  <a:lnTo>
                    <a:pt x="1756" y="1139"/>
                  </a:lnTo>
                  <a:lnTo>
                    <a:pt x="1756" y="1141"/>
                  </a:lnTo>
                  <a:lnTo>
                    <a:pt x="1754" y="1141"/>
                  </a:lnTo>
                  <a:lnTo>
                    <a:pt x="1754" y="1143"/>
                  </a:lnTo>
                  <a:lnTo>
                    <a:pt x="1756" y="1143"/>
                  </a:lnTo>
                  <a:lnTo>
                    <a:pt x="1756" y="1143"/>
                  </a:lnTo>
                  <a:lnTo>
                    <a:pt x="1756" y="1146"/>
                  </a:lnTo>
                  <a:lnTo>
                    <a:pt x="1754" y="1146"/>
                  </a:lnTo>
                  <a:lnTo>
                    <a:pt x="1754" y="1143"/>
                  </a:lnTo>
                  <a:lnTo>
                    <a:pt x="1754" y="1143"/>
                  </a:lnTo>
                  <a:lnTo>
                    <a:pt x="1754" y="1141"/>
                  </a:lnTo>
                  <a:lnTo>
                    <a:pt x="1754" y="1141"/>
                  </a:lnTo>
                  <a:lnTo>
                    <a:pt x="1754" y="1139"/>
                  </a:lnTo>
                  <a:lnTo>
                    <a:pt x="1763" y="1129"/>
                  </a:lnTo>
                  <a:lnTo>
                    <a:pt x="1763" y="1129"/>
                  </a:lnTo>
                  <a:lnTo>
                    <a:pt x="1763" y="1129"/>
                  </a:lnTo>
                  <a:lnTo>
                    <a:pt x="1763" y="1129"/>
                  </a:lnTo>
                  <a:lnTo>
                    <a:pt x="1763" y="1129"/>
                  </a:lnTo>
                  <a:lnTo>
                    <a:pt x="1763" y="1129"/>
                  </a:lnTo>
                  <a:lnTo>
                    <a:pt x="1763" y="1129"/>
                  </a:lnTo>
                  <a:lnTo>
                    <a:pt x="1763" y="1127"/>
                  </a:lnTo>
                  <a:lnTo>
                    <a:pt x="1763" y="1127"/>
                  </a:lnTo>
                  <a:lnTo>
                    <a:pt x="1771" y="1124"/>
                  </a:lnTo>
                  <a:lnTo>
                    <a:pt x="1773" y="1127"/>
                  </a:lnTo>
                  <a:lnTo>
                    <a:pt x="1775" y="1127"/>
                  </a:lnTo>
                  <a:lnTo>
                    <a:pt x="1775" y="1124"/>
                  </a:lnTo>
                  <a:lnTo>
                    <a:pt x="1778" y="1124"/>
                  </a:lnTo>
                  <a:lnTo>
                    <a:pt x="1778" y="1122"/>
                  </a:lnTo>
                  <a:lnTo>
                    <a:pt x="1778" y="1122"/>
                  </a:lnTo>
                  <a:lnTo>
                    <a:pt x="1775" y="1120"/>
                  </a:lnTo>
                  <a:lnTo>
                    <a:pt x="1778" y="1120"/>
                  </a:lnTo>
                  <a:lnTo>
                    <a:pt x="1778" y="1117"/>
                  </a:lnTo>
                  <a:lnTo>
                    <a:pt x="1780" y="1120"/>
                  </a:lnTo>
                  <a:lnTo>
                    <a:pt x="1780" y="1117"/>
                  </a:lnTo>
                  <a:lnTo>
                    <a:pt x="1780" y="1117"/>
                  </a:lnTo>
                  <a:lnTo>
                    <a:pt x="1780" y="1117"/>
                  </a:lnTo>
                  <a:lnTo>
                    <a:pt x="1780" y="1115"/>
                  </a:lnTo>
                  <a:lnTo>
                    <a:pt x="1782" y="1115"/>
                  </a:lnTo>
                  <a:lnTo>
                    <a:pt x="1782" y="1115"/>
                  </a:lnTo>
                  <a:lnTo>
                    <a:pt x="1782" y="1113"/>
                  </a:lnTo>
                  <a:lnTo>
                    <a:pt x="1778" y="1113"/>
                  </a:lnTo>
                  <a:lnTo>
                    <a:pt x="1775" y="1115"/>
                  </a:lnTo>
                  <a:lnTo>
                    <a:pt x="1773" y="1117"/>
                  </a:lnTo>
                  <a:lnTo>
                    <a:pt x="1773" y="1117"/>
                  </a:lnTo>
                  <a:lnTo>
                    <a:pt x="1773" y="1117"/>
                  </a:lnTo>
                  <a:lnTo>
                    <a:pt x="1771" y="1117"/>
                  </a:lnTo>
                  <a:lnTo>
                    <a:pt x="1768" y="1117"/>
                  </a:lnTo>
                  <a:lnTo>
                    <a:pt x="1766" y="1117"/>
                  </a:lnTo>
                  <a:lnTo>
                    <a:pt x="1768" y="1117"/>
                  </a:lnTo>
                  <a:lnTo>
                    <a:pt x="1768" y="1117"/>
                  </a:lnTo>
                  <a:lnTo>
                    <a:pt x="1768" y="1120"/>
                  </a:lnTo>
                  <a:lnTo>
                    <a:pt x="1771" y="1120"/>
                  </a:lnTo>
                  <a:lnTo>
                    <a:pt x="1771" y="1122"/>
                  </a:lnTo>
                  <a:lnTo>
                    <a:pt x="1771" y="1122"/>
                  </a:lnTo>
                  <a:lnTo>
                    <a:pt x="1771" y="1122"/>
                  </a:lnTo>
                  <a:lnTo>
                    <a:pt x="1763" y="1127"/>
                  </a:lnTo>
                  <a:lnTo>
                    <a:pt x="1763" y="1124"/>
                  </a:lnTo>
                  <a:lnTo>
                    <a:pt x="1766" y="1124"/>
                  </a:lnTo>
                  <a:lnTo>
                    <a:pt x="1768" y="1122"/>
                  </a:lnTo>
                  <a:lnTo>
                    <a:pt x="1768" y="1122"/>
                  </a:lnTo>
                  <a:lnTo>
                    <a:pt x="1766" y="1122"/>
                  </a:lnTo>
                  <a:lnTo>
                    <a:pt x="1766" y="1120"/>
                  </a:lnTo>
                  <a:lnTo>
                    <a:pt x="1766" y="1120"/>
                  </a:lnTo>
                  <a:lnTo>
                    <a:pt x="1763" y="1120"/>
                  </a:lnTo>
                  <a:lnTo>
                    <a:pt x="1763" y="1117"/>
                  </a:lnTo>
                  <a:lnTo>
                    <a:pt x="1763" y="1120"/>
                  </a:lnTo>
                  <a:lnTo>
                    <a:pt x="1763" y="1120"/>
                  </a:lnTo>
                  <a:lnTo>
                    <a:pt x="1763" y="1122"/>
                  </a:lnTo>
                  <a:lnTo>
                    <a:pt x="1763" y="1122"/>
                  </a:lnTo>
                  <a:lnTo>
                    <a:pt x="1763" y="1120"/>
                  </a:lnTo>
                  <a:lnTo>
                    <a:pt x="1761" y="1120"/>
                  </a:lnTo>
                  <a:lnTo>
                    <a:pt x="1761" y="1120"/>
                  </a:lnTo>
                  <a:lnTo>
                    <a:pt x="1761" y="1120"/>
                  </a:lnTo>
                  <a:lnTo>
                    <a:pt x="1759" y="1120"/>
                  </a:lnTo>
                  <a:lnTo>
                    <a:pt x="1759" y="1120"/>
                  </a:lnTo>
                  <a:lnTo>
                    <a:pt x="1761" y="1122"/>
                  </a:lnTo>
                  <a:lnTo>
                    <a:pt x="1759" y="1122"/>
                  </a:lnTo>
                  <a:lnTo>
                    <a:pt x="1759" y="1122"/>
                  </a:lnTo>
                  <a:lnTo>
                    <a:pt x="1759" y="1120"/>
                  </a:lnTo>
                  <a:lnTo>
                    <a:pt x="1759" y="1120"/>
                  </a:lnTo>
                  <a:lnTo>
                    <a:pt x="1756" y="1120"/>
                  </a:lnTo>
                  <a:lnTo>
                    <a:pt x="1756" y="1122"/>
                  </a:lnTo>
                  <a:lnTo>
                    <a:pt x="1754" y="1122"/>
                  </a:lnTo>
                  <a:lnTo>
                    <a:pt x="1754" y="1124"/>
                  </a:lnTo>
                  <a:lnTo>
                    <a:pt x="1754" y="1124"/>
                  </a:lnTo>
                  <a:lnTo>
                    <a:pt x="1756" y="1124"/>
                  </a:lnTo>
                  <a:lnTo>
                    <a:pt x="1756" y="1127"/>
                  </a:lnTo>
                  <a:lnTo>
                    <a:pt x="1756" y="1127"/>
                  </a:lnTo>
                  <a:lnTo>
                    <a:pt x="1756" y="1129"/>
                  </a:lnTo>
                  <a:lnTo>
                    <a:pt x="1756" y="1131"/>
                  </a:lnTo>
                  <a:lnTo>
                    <a:pt x="1756" y="1131"/>
                  </a:lnTo>
                  <a:lnTo>
                    <a:pt x="1756" y="1131"/>
                  </a:lnTo>
                  <a:lnTo>
                    <a:pt x="1756" y="1131"/>
                  </a:lnTo>
                  <a:lnTo>
                    <a:pt x="1756" y="1129"/>
                  </a:lnTo>
                  <a:lnTo>
                    <a:pt x="1756" y="1129"/>
                  </a:lnTo>
                  <a:lnTo>
                    <a:pt x="1754" y="1127"/>
                  </a:lnTo>
                  <a:lnTo>
                    <a:pt x="1754" y="1127"/>
                  </a:lnTo>
                  <a:lnTo>
                    <a:pt x="1752" y="1124"/>
                  </a:lnTo>
                  <a:lnTo>
                    <a:pt x="1752" y="1122"/>
                  </a:lnTo>
                  <a:lnTo>
                    <a:pt x="1754" y="1122"/>
                  </a:lnTo>
                  <a:lnTo>
                    <a:pt x="1754" y="1120"/>
                  </a:lnTo>
                  <a:lnTo>
                    <a:pt x="1754" y="1117"/>
                  </a:lnTo>
                  <a:lnTo>
                    <a:pt x="1752" y="1117"/>
                  </a:lnTo>
                  <a:lnTo>
                    <a:pt x="1752" y="1117"/>
                  </a:lnTo>
                  <a:lnTo>
                    <a:pt x="1752" y="1117"/>
                  </a:lnTo>
                  <a:lnTo>
                    <a:pt x="1752" y="1120"/>
                  </a:lnTo>
                  <a:lnTo>
                    <a:pt x="1749" y="1120"/>
                  </a:lnTo>
                  <a:lnTo>
                    <a:pt x="1749" y="1120"/>
                  </a:lnTo>
                  <a:lnTo>
                    <a:pt x="1749" y="1117"/>
                  </a:lnTo>
                  <a:lnTo>
                    <a:pt x="1749" y="1117"/>
                  </a:lnTo>
                  <a:lnTo>
                    <a:pt x="1747" y="1120"/>
                  </a:lnTo>
                  <a:lnTo>
                    <a:pt x="1747" y="1120"/>
                  </a:lnTo>
                  <a:lnTo>
                    <a:pt x="1745" y="1122"/>
                  </a:lnTo>
                  <a:lnTo>
                    <a:pt x="1745" y="1122"/>
                  </a:lnTo>
                  <a:lnTo>
                    <a:pt x="1742" y="1122"/>
                  </a:lnTo>
                  <a:lnTo>
                    <a:pt x="1742" y="1122"/>
                  </a:lnTo>
                  <a:lnTo>
                    <a:pt x="1742" y="1124"/>
                  </a:lnTo>
                  <a:lnTo>
                    <a:pt x="1742" y="1124"/>
                  </a:lnTo>
                  <a:lnTo>
                    <a:pt x="1745" y="1127"/>
                  </a:lnTo>
                  <a:lnTo>
                    <a:pt x="1745" y="1127"/>
                  </a:lnTo>
                  <a:lnTo>
                    <a:pt x="1745" y="1129"/>
                  </a:lnTo>
                  <a:lnTo>
                    <a:pt x="1747" y="1131"/>
                  </a:lnTo>
                  <a:lnTo>
                    <a:pt x="1747" y="1131"/>
                  </a:lnTo>
                  <a:lnTo>
                    <a:pt x="1747" y="1134"/>
                  </a:lnTo>
                  <a:lnTo>
                    <a:pt x="1747" y="1134"/>
                  </a:lnTo>
                  <a:lnTo>
                    <a:pt x="1747" y="1136"/>
                  </a:lnTo>
                  <a:lnTo>
                    <a:pt x="1747" y="1136"/>
                  </a:lnTo>
                  <a:lnTo>
                    <a:pt x="1747" y="1134"/>
                  </a:lnTo>
                  <a:lnTo>
                    <a:pt x="1745" y="1131"/>
                  </a:lnTo>
                  <a:lnTo>
                    <a:pt x="1745" y="1129"/>
                  </a:lnTo>
                  <a:lnTo>
                    <a:pt x="1745" y="1129"/>
                  </a:lnTo>
                  <a:lnTo>
                    <a:pt x="1742" y="1127"/>
                  </a:lnTo>
                  <a:lnTo>
                    <a:pt x="1742" y="1124"/>
                  </a:lnTo>
                  <a:lnTo>
                    <a:pt x="1740" y="1124"/>
                  </a:lnTo>
                  <a:lnTo>
                    <a:pt x="1740" y="1124"/>
                  </a:lnTo>
                  <a:lnTo>
                    <a:pt x="1740" y="1124"/>
                  </a:lnTo>
                  <a:lnTo>
                    <a:pt x="1740" y="1122"/>
                  </a:lnTo>
                  <a:lnTo>
                    <a:pt x="1740" y="1124"/>
                  </a:lnTo>
                  <a:lnTo>
                    <a:pt x="1740" y="1124"/>
                  </a:lnTo>
                  <a:lnTo>
                    <a:pt x="1740" y="1127"/>
                  </a:lnTo>
                  <a:lnTo>
                    <a:pt x="1740" y="1127"/>
                  </a:lnTo>
                  <a:lnTo>
                    <a:pt x="1740" y="1127"/>
                  </a:lnTo>
                  <a:lnTo>
                    <a:pt x="1737" y="1127"/>
                  </a:lnTo>
                  <a:lnTo>
                    <a:pt x="1737" y="1124"/>
                  </a:lnTo>
                  <a:lnTo>
                    <a:pt x="1737" y="1124"/>
                  </a:lnTo>
                  <a:lnTo>
                    <a:pt x="1735" y="1127"/>
                  </a:lnTo>
                  <a:lnTo>
                    <a:pt x="1735" y="1127"/>
                  </a:lnTo>
                  <a:lnTo>
                    <a:pt x="1735" y="1127"/>
                  </a:lnTo>
                  <a:lnTo>
                    <a:pt x="1735" y="1127"/>
                  </a:lnTo>
                  <a:lnTo>
                    <a:pt x="1735" y="1127"/>
                  </a:lnTo>
                  <a:lnTo>
                    <a:pt x="1735" y="1127"/>
                  </a:lnTo>
                  <a:lnTo>
                    <a:pt x="1733" y="1124"/>
                  </a:lnTo>
                  <a:lnTo>
                    <a:pt x="1733" y="1124"/>
                  </a:lnTo>
                  <a:lnTo>
                    <a:pt x="1733" y="1124"/>
                  </a:lnTo>
                  <a:lnTo>
                    <a:pt x="1733" y="1124"/>
                  </a:lnTo>
                  <a:lnTo>
                    <a:pt x="1730" y="1124"/>
                  </a:lnTo>
                  <a:lnTo>
                    <a:pt x="1730" y="1124"/>
                  </a:lnTo>
                  <a:lnTo>
                    <a:pt x="1726" y="1127"/>
                  </a:lnTo>
                  <a:lnTo>
                    <a:pt x="1726" y="1127"/>
                  </a:lnTo>
                  <a:lnTo>
                    <a:pt x="1726" y="1127"/>
                  </a:lnTo>
                  <a:lnTo>
                    <a:pt x="1723" y="1127"/>
                  </a:lnTo>
                  <a:lnTo>
                    <a:pt x="1723" y="1127"/>
                  </a:lnTo>
                  <a:lnTo>
                    <a:pt x="1723" y="1127"/>
                  </a:lnTo>
                  <a:lnTo>
                    <a:pt x="1723" y="1129"/>
                  </a:lnTo>
                  <a:lnTo>
                    <a:pt x="1723" y="1129"/>
                  </a:lnTo>
                  <a:lnTo>
                    <a:pt x="1723" y="1129"/>
                  </a:lnTo>
                  <a:lnTo>
                    <a:pt x="1714" y="1134"/>
                  </a:lnTo>
                  <a:lnTo>
                    <a:pt x="1716" y="1131"/>
                  </a:lnTo>
                  <a:lnTo>
                    <a:pt x="1721" y="1129"/>
                  </a:lnTo>
                  <a:lnTo>
                    <a:pt x="1721" y="1129"/>
                  </a:lnTo>
                  <a:lnTo>
                    <a:pt x="1721" y="1127"/>
                  </a:lnTo>
                  <a:lnTo>
                    <a:pt x="1721" y="1127"/>
                  </a:lnTo>
                  <a:lnTo>
                    <a:pt x="1721" y="1127"/>
                  </a:lnTo>
                  <a:lnTo>
                    <a:pt x="1721" y="1127"/>
                  </a:lnTo>
                  <a:lnTo>
                    <a:pt x="1721" y="1127"/>
                  </a:lnTo>
                  <a:lnTo>
                    <a:pt x="1721" y="1127"/>
                  </a:lnTo>
                  <a:lnTo>
                    <a:pt x="1716" y="1127"/>
                  </a:lnTo>
                  <a:lnTo>
                    <a:pt x="1714" y="1127"/>
                  </a:lnTo>
                  <a:lnTo>
                    <a:pt x="1714" y="1129"/>
                  </a:lnTo>
                  <a:lnTo>
                    <a:pt x="1714" y="1129"/>
                  </a:lnTo>
                  <a:lnTo>
                    <a:pt x="1714" y="1129"/>
                  </a:lnTo>
                  <a:lnTo>
                    <a:pt x="1714" y="1131"/>
                  </a:lnTo>
                  <a:lnTo>
                    <a:pt x="1714" y="1131"/>
                  </a:lnTo>
                  <a:lnTo>
                    <a:pt x="1711" y="1134"/>
                  </a:lnTo>
                  <a:lnTo>
                    <a:pt x="1711" y="1134"/>
                  </a:lnTo>
                  <a:lnTo>
                    <a:pt x="1709" y="1134"/>
                  </a:lnTo>
                  <a:lnTo>
                    <a:pt x="1709" y="1134"/>
                  </a:lnTo>
                  <a:lnTo>
                    <a:pt x="1709" y="1131"/>
                  </a:lnTo>
                  <a:lnTo>
                    <a:pt x="1711" y="1131"/>
                  </a:lnTo>
                  <a:lnTo>
                    <a:pt x="1711" y="1129"/>
                  </a:lnTo>
                  <a:lnTo>
                    <a:pt x="1711" y="1129"/>
                  </a:lnTo>
                  <a:lnTo>
                    <a:pt x="1711" y="1129"/>
                  </a:lnTo>
                  <a:lnTo>
                    <a:pt x="1711" y="1129"/>
                  </a:lnTo>
                  <a:lnTo>
                    <a:pt x="1711" y="1129"/>
                  </a:lnTo>
                  <a:lnTo>
                    <a:pt x="1711" y="1129"/>
                  </a:lnTo>
                  <a:lnTo>
                    <a:pt x="1711" y="1127"/>
                  </a:lnTo>
                  <a:lnTo>
                    <a:pt x="1711" y="1127"/>
                  </a:lnTo>
                  <a:lnTo>
                    <a:pt x="1711" y="1127"/>
                  </a:lnTo>
                  <a:lnTo>
                    <a:pt x="1714" y="1124"/>
                  </a:lnTo>
                  <a:lnTo>
                    <a:pt x="1723" y="1124"/>
                  </a:lnTo>
                  <a:lnTo>
                    <a:pt x="1723" y="1124"/>
                  </a:lnTo>
                  <a:lnTo>
                    <a:pt x="1726" y="1120"/>
                  </a:lnTo>
                  <a:lnTo>
                    <a:pt x="1726" y="1120"/>
                  </a:lnTo>
                  <a:lnTo>
                    <a:pt x="1728" y="1120"/>
                  </a:lnTo>
                  <a:lnTo>
                    <a:pt x="1730" y="1120"/>
                  </a:lnTo>
                  <a:lnTo>
                    <a:pt x="1733" y="1120"/>
                  </a:lnTo>
                  <a:lnTo>
                    <a:pt x="1733" y="1117"/>
                  </a:lnTo>
                  <a:lnTo>
                    <a:pt x="1730" y="1117"/>
                  </a:lnTo>
                  <a:lnTo>
                    <a:pt x="1728" y="1117"/>
                  </a:lnTo>
                  <a:lnTo>
                    <a:pt x="1728" y="1117"/>
                  </a:lnTo>
                  <a:lnTo>
                    <a:pt x="1730" y="1117"/>
                  </a:lnTo>
                  <a:lnTo>
                    <a:pt x="1730" y="1115"/>
                  </a:lnTo>
                  <a:lnTo>
                    <a:pt x="1730" y="1117"/>
                  </a:lnTo>
                  <a:lnTo>
                    <a:pt x="1730" y="1115"/>
                  </a:lnTo>
                  <a:lnTo>
                    <a:pt x="1730" y="1115"/>
                  </a:lnTo>
                  <a:lnTo>
                    <a:pt x="1728" y="1115"/>
                  </a:lnTo>
                  <a:lnTo>
                    <a:pt x="1728" y="1115"/>
                  </a:lnTo>
                  <a:lnTo>
                    <a:pt x="1728" y="1115"/>
                  </a:lnTo>
                  <a:lnTo>
                    <a:pt x="1728" y="1115"/>
                  </a:lnTo>
                  <a:lnTo>
                    <a:pt x="1728" y="1115"/>
                  </a:lnTo>
                  <a:lnTo>
                    <a:pt x="1726" y="1115"/>
                  </a:lnTo>
                  <a:lnTo>
                    <a:pt x="1718" y="1115"/>
                  </a:lnTo>
                  <a:lnTo>
                    <a:pt x="1716" y="1117"/>
                  </a:lnTo>
                  <a:lnTo>
                    <a:pt x="1714" y="1117"/>
                  </a:lnTo>
                  <a:lnTo>
                    <a:pt x="1714" y="1115"/>
                  </a:lnTo>
                  <a:lnTo>
                    <a:pt x="1709" y="1120"/>
                  </a:lnTo>
                  <a:lnTo>
                    <a:pt x="1707" y="1117"/>
                  </a:lnTo>
                  <a:lnTo>
                    <a:pt x="1702" y="1120"/>
                  </a:lnTo>
                  <a:lnTo>
                    <a:pt x="1702" y="1120"/>
                  </a:lnTo>
                  <a:lnTo>
                    <a:pt x="1702" y="1122"/>
                  </a:lnTo>
                  <a:lnTo>
                    <a:pt x="1702" y="1122"/>
                  </a:lnTo>
                  <a:lnTo>
                    <a:pt x="1700" y="1122"/>
                  </a:lnTo>
                  <a:lnTo>
                    <a:pt x="1700" y="1122"/>
                  </a:lnTo>
                  <a:lnTo>
                    <a:pt x="1700" y="1122"/>
                  </a:lnTo>
                  <a:lnTo>
                    <a:pt x="1700" y="1122"/>
                  </a:lnTo>
                  <a:lnTo>
                    <a:pt x="1700" y="1122"/>
                  </a:lnTo>
                  <a:lnTo>
                    <a:pt x="1700" y="1122"/>
                  </a:lnTo>
                  <a:lnTo>
                    <a:pt x="1700" y="1120"/>
                  </a:lnTo>
                  <a:lnTo>
                    <a:pt x="1700" y="1120"/>
                  </a:lnTo>
                  <a:lnTo>
                    <a:pt x="1700" y="1120"/>
                  </a:lnTo>
                  <a:lnTo>
                    <a:pt x="1700" y="1117"/>
                  </a:lnTo>
                  <a:lnTo>
                    <a:pt x="1697" y="1117"/>
                  </a:lnTo>
                  <a:lnTo>
                    <a:pt x="1685" y="1122"/>
                  </a:lnTo>
                  <a:lnTo>
                    <a:pt x="1685" y="1120"/>
                  </a:lnTo>
                  <a:lnTo>
                    <a:pt x="1692" y="1117"/>
                  </a:lnTo>
                  <a:lnTo>
                    <a:pt x="1690" y="1117"/>
                  </a:lnTo>
                  <a:lnTo>
                    <a:pt x="1688" y="1117"/>
                  </a:lnTo>
                  <a:lnTo>
                    <a:pt x="1683" y="1120"/>
                  </a:lnTo>
                  <a:lnTo>
                    <a:pt x="1683" y="1117"/>
                  </a:lnTo>
                  <a:lnTo>
                    <a:pt x="1685" y="1115"/>
                  </a:lnTo>
                  <a:lnTo>
                    <a:pt x="1690" y="1117"/>
                  </a:lnTo>
                  <a:lnTo>
                    <a:pt x="1692" y="1115"/>
                  </a:lnTo>
                  <a:lnTo>
                    <a:pt x="1695" y="1115"/>
                  </a:lnTo>
                  <a:lnTo>
                    <a:pt x="1697" y="1117"/>
                  </a:lnTo>
                  <a:lnTo>
                    <a:pt x="1697" y="1117"/>
                  </a:lnTo>
                  <a:lnTo>
                    <a:pt x="1700" y="1117"/>
                  </a:lnTo>
                  <a:lnTo>
                    <a:pt x="1702" y="1115"/>
                  </a:lnTo>
                  <a:lnTo>
                    <a:pt x="1702" y="1115"/>
                  </a:lnTo>
                  <a:lnTo>
                    <a:pt x="1704" y="1115"/>
                  </a:lnTo>
                  <a:lnTo>
                    <a:pt x="1704" y="1115"/>
                  </a:lnTo>
                  <a:lnTo>
                    <a:pt x="1707" y="1115"/>
                  </a:lnTo>
                  <a:lnTo>
                    <a:pt x="1707" y="1115"/>
                  </a:lnTo>
                  <a:lnTo>
                    <a:pt x="1707" y="1115"/>
                  </a:lnTo>
                  <a:lnTo>
                    <a:pt x="1709" y="1115"/>
                  </a:lnTo>
                  <a:lnTo>
                    <a:pt x="1709" y="1115"/>
                  </a:lnTo>
                  <a:lnTo>
                    <a:pt x="1709" y="1115"/>
                  </a:lnTo>
                  <a:lnTo>
                    <a:pt x="1709" y="1113"/>
                  </a:lnTo>
                  <a:lnTo>
                    <a:pt x="1709" y="1113"/>
                  </a:lnTo>
                  <a:lnTo>
                    <a:pt x="1714" y="1113"/>
                  </a:lnTo>
                  <a:lnTo>
                    <a:pt x="1711" y="1110"/>
                  </a:lnTo>
                  <a:lnTo>
                    <a:pt x="1709" y="1110"/>
                  </a:lnTo>
                  <a:lnTo>
                    <a:pt x="1707" y="1110"/>
                  </a:lnTo>
                  <a:lnTo>
                    <a:pt x="1707" y="1110"/>
                  </a:lnTo>
                  <a:lnTo>
                    <a:pt x="1707" y="1108"/>
                  </a:lnTo>
                  <a:lnTo>
                    <a:pt x="1709" y="1108"/>
                  </a:lnTo>
                  <a:lnTo>
                    <a:pt x="1711" y="1108"/>
                  </a:lnTo>
                  <a:lnTo>
                    <a:pt x="1714" y="1108"/>
                  </a:lnTo>
                  <a:lnTo>
                    <a:pt x="1718" y="1108"/>
                  </a:lnTo>
                  <a:lnTo>
                    <a:pt x="1718" y="1105"/>
                  </a:lnTo>
                  <a:lnTo>
                    <a:pt x="1733" y="1105"/>
                  </a:lnTo>
                  <a:lnTo>
                    <a:pt x="1733" y="1103"/>
                  </a:lnTo>
                  <a:lnTo>
                    <a:pt x="1735" y="1103"/>
                  </a:lnTo>
                  <a:lnTo>
                    <a:pt x="1733" y="1103"/>
                  </a:lnTo>
                  <a:lnTo>
                    <a:pt x="1733" y="1103"/>
                  </a:lnTo>
                  <a:lnTo>
                    <a:pt x="1730" y="1103"/>
                  </a:lnTo>
                  <a:lnTo>
                    <a:pt x="1730" y="1103"/>
                  </a:lnTo>
                  <a:lnTo>
                    <a:pt x="1730" y="1103"/>
                  </a:lnTo>
                  <a:lnTo>
                    <a:pt x="1730" y="1103"/>
                  </a:lnTo>
                  <a:lnTo>
                    <a:pt x="1728" y="1103"/>
                  </a:lnTo>
                  <a:lnTo>
                    <a:pt x="1721" y="1103"/>
                  </a:lnTo>
                  <a:lnTo>
                    <a:pt x="1718" y="1103"/>
                  </a:lnTo>
                  <a:lnTo>
                    <a:pt x="1718" y="1103"/>
                  </a:lnTo>
                  <a:lnTo>
                    <a:pt x="1716" y="1103"/>
                  </a:lnTo>
                  <a:lnTo>
                    <a:pt x="1716" y="1103"/>
                  </a:lnTo>
                  <a:lnTo>
                    <a:pt x="1716" y="1103"/>
                  </a:lnTo>
                  <a:lnTo>
                    <a:pt x="1709" y="1105"/>
                  </a:lnTo>
                  <a:lnTo>
                    <a:pt x="1709" y="1103"/>
                  </a:lnTo>
                  <a:lnTo>
                    <a:pt x="1718" y="1101"/>
                  </a:lnTo>
                  <a:lnTo>
                    <a:pt x="1721" y="1101"/>
                  </a:lnTo>
                  <a:lnTo>
                    <a:pt x="1726" y="1101"/>
                  </a:lnTo>
                  <a:lnTo>
                    <a:pt x="1726" y="1098"/>
                  </a:lnTo>
                  <a:lnTo>
                    <a:pt x="1723" y="1098"/>
                  </a:lnTo>
                  <a:lnTo>
                    <a:pt x="1723" y="1098"/>
                  </a:lnTo>
                  <a:lnTo>
                    <a:pt x="1721" y="1098"/>
                  </a:lnTo>
                  <a:lnTo>
                    <a:pt x="1721" y="1098"/>
                  </a:lnTo>
                  <a:lnTo>
                    <a:pt x="1721" y="1098"/>
                  </a:lnTo>
                  <a:lnTo>
                    <a:pt x="1721" y="1096"/>
                  </a:lnTo>
                  <a:lnTo>
                    <a:pt x="1721" y="1096"/>
                  </a:lnTo>
                  <a:lnTo>
                    <a:pt x="1721" y="1096"/>
                  </a:lnTo>
                  <a:lnTo>
                    <a:pt x="1721" y="1096"/>
                  </a:lnTo>
                  <a:lnTo>
                    <a:pt x="1721" y="1096"/>
                  </a:lnTo>
                  <a:lnTo>
                    <a:pt x="1718" y="1094"/>
                  </a:lnTo>
                  <a:lnTo>
                    <a:pt x="1716" y="1096"/>
                  </a:lnTo>
                  <a:lnTo>
                    <a:pt x="1714" y="1096"/>
                  </a:lnTo>
                  <a:lnTo>
                    <a:pt x="1711" y="1096"/>
                  </a:lnTo>
                  <a:lnTo>
                    <a:pt x="1711" y="1096"/>
                  </a:lnTo>
                  <a:lnTo>
                    <a:pt x="1709" y="1094"/>
                  </a:lnTo>
                  <a:lnTo>
                    <a:pt x="1704" y="1098"/>
                  </a:lnTo>
                  <a:lnTo>
                    <a:pt x="1704" y="1098"/>
                  </a:lnTo>
                  <a:lnTo>
                    <a:pt x="1704" y="1098"/>
                  </a:lnTo>
                  <a:lnTo>
                    <a:pt x="1704" y="1098"/>
                  </a:lnTo>
                  <a:lnTo>
                    <a:pt x="1702" y="1098"/>
                  </a:lnTo>
                  <a:lnTo>
                    <a:pt x="1702" y="1096"/>
                  </a:lnTo>
                  <a:lnTo>
                    <a:pt x="1704" y="1098"/>
                  </a:lnTo>
                  <a:lnTo>
                    <a:pt x="1704" y="1096"/>
                  </a:lnTo>
                  <a:lnTo>
                    <a:pt x="1704" y="1096"/>
                  </a:lnTo>
                  <a:lnTo>
                    <a:pt x="1704" y="1096"/>
                  </a:lnTo>
                  <a:lnTo>
                    <a:pt x="1704" y="1096"/>
                  </a:lnTo>
                  <a:lnTo>
                    <a:pt x="1704" y="1096"/>
                  </a:lnTo>
                  <a:lnTo>
                    <a:pt x="1707" y="1096"/>
                  </a:lnTo>
                  <a:lnTo>
                    <a:pt x="1707" y="1094"/>
                  </a:lnTo>
                  <a:lnTo>
                    <a:pt x="1711" y="1091"/>
                  </a:lnTo>
                  <a:lnTo>
                    <a:pt x="1718" y="1091"/>
                  </a:lnTo>
                  <a:lnTo>
                    <a:pt x="1718" y="1091"/>
                  </a:lnTo>
                  <a:lnTo>
                    <a:pt x="1721" y="1089"/>
                  </a:lnTo>
                  <a:lnTo>
                    <a:pt x="1718" y="1089"/>
                  </a:lnTo>
                  <a:lnTo>
                    <a:pt x="1718" y="1086"/>
                  </a:lnTo>
                  <a:lnTo>
                    <a:pt x="1726" y="1084"/>
                  </a:lnTo>
                  <a:lnTo>
                    <a:pt x="1726" y="1082"/>
                  </a:lnTo>
                  <a:lnTo>
                    <a:pt x="1723" y="1082"/>
                  </a:lnTo>
                  <a:lnTo>
                    <a:pt x="1709" y="1079"/>
                  </a:lnTo>
                  <a:lnTo>
                    <a:pt x="1707" y="1079"/>
                  </a:lnTo>
                  <a:lnTo>
                    <a:pt x="1707" y="1079"/>
                  </a:lnTo>
                  <a:lnTo>
                    <a:pt x="1707" y="1079"/>
                  </a:lnTo>
                  <a:lnTo>
                    <a:pt x="1700" y="1079"/>
                  </a:lnTo>
                  <a:lnTo>
                    <a:pt x="1697" y="1082"/>
                  </a:lnTo>
                  <a:lnTo>
                    <a:pt x="1692" y="1086"/>
                  </a:lnTo>
                  <a:lnTo>
                    <a:pt x="1692" y="1089"/>
                  </a:lnTo>
                  <a:lnTo>
                    <a:pt x="1690" y="1091"/>
                  </a:lnTo>
                  <a:lnTo>
                    <a:pt x="1690" y="1094"/>
                  </a:lnTo>
                  <a:lnTo>
                    <a:pt x="1688" y="1094"/>
                  </a:lnTo>
                  <a:lnTo>
                    <a:pt x="1690" y="1096"/>
                  </a:lnTo>
                  <a:lnTo>
                    <a:pt x="1690" y="1096"/>
                  </a:lnTo>
                  <a:lnTo>
                    <a:pt x="1690" y="1096"/>
                  </a:lnTo>
                  <a:lnTo>
                    <a:pt x="1690" y="1096"/>
                  </a:lnTo>
                  <a:lnTo>
                    <a:pt x="1690" y="1098"/>
                  </a:lnTo>
                  <a:lnTo>
                    <a:pt x="1690" y="1098"/>
                  </a:lnTo>
                  <a:lnTo>
                    <a:pt x="1690" y="1098"/>
                  </a:lnTo>
                  <a:lnTo>
                    <a:pt x="1690" y="1101"/>
                  </a:lnTo>
                  <a:lnTo>
                    <a:pt x="1690" y="1103"/>
                  </a:lnTo>
                  <a:lnTo>
                    <a:pt x="1690" y="1105"/>
                  </a:lnTo>
                  <a:lnTo>
                    <a:pt x="1690" y="1105"/>
                  </a:lnTo>
                  <a:lnTo>
                    <a:pt x="1690" y="1103"/>
                  </a:lnTo>
                  <a:lnTo>
                    <a:pt x="1690" y="1101"/>
                  </a:lnTo>
                  <a:lnTo>
                    <a:pt x="1690" y="1101"/>
                  </a:lnTo>
                  <a:lnTo>
                    <a:pt x="1688" y="1101"/>
                  </a:lnTo>
                  <a:lnTo>
                    <a:pt x="1688" y="1098"/>
                  </a:lnTo>
                  <a:lnTo>
                    <a:pt x="1688" y="1096"/>
                  </a:lnTo>
                  <a:lnTo>
                    <a:pt x="1688" y="1094"/>
                  </a:lnTo>
                  <a:lnTo>
                    <a:pt x="1688" y="1094"/>
                  </a:lnTo>
                  <a:lnTo>
                    <a:pt x="1688" y="1094"/>
                  </a:lnTo>
                  <a:lnTo>
                    <a:pt x="1688" y="1094"/>
                  </a:lnTo>
                  <a:lnTo>
                    <a:pt x="1688" y="1094"/>
                  </a:lnTo>
                  <a:lnTo>
                    <a:pt x="1683" y="1094"/>
                  </a:lnTo>
                  <a:lnTo>
                    <a:pt x="1683" y="1094"/>
                  </a:lnTo>
                  <a:lnTo>
                    <a:pt x="1683" y="1096"/>
                  </a:lnTo>
                  <a:lnTo>
                    <a:pt x="1683" y="1096"/>
                  </a:lnTo>
                  <a:lnTo>
                    <a:pt x="1683" y="1096"/>
                  </a:lnTo>
                  <a:lnTo>
                    <a:pt x="1683" y="1094"/>
                  </a:lnTo>
                  <a:lnTo>
                    <a:pt x="1683" y="1094"/>
                  </a:lnTo>
                  <a:lnTo>
                    <a:pt x="1685" y="1091"/>
                  </a:lnTo>
                  <a:lnTo>
                    <a:pt x="1688" y="1089"/>
                  </a:lnTo>
                  <a:lnTo>
                    <a:pt x="1690" y="1089"/>
                  </a:lnTo>
                  <a:lnTo>
                    <a:pt x="1692" y="1086"/>
                  </a:lnTo>
                  <a:lnTo>
                    <a:pt x="1692" y="1086"/>
                  </a:lnTo>
                  <a:lnTo>
                    <a:pt x="1692" y="1084"/>
                  </a:lnTo>
                  <a:lnTo>
                    <a:pt x="1695" y="1082"/>
                  </a:lnTo>
                  <a:lnTo>
                    <a:pt x="1695" y="1079"/>
                  </a:lnTo>
                  <a:lnTo>
                    <a:pt x="1692" y="1079"/>
                  </a:lnTo>
                  <a:lnTo>
                    <a:pt x="1690" y="1082"/>
                  </a:lnTo>
                  <a:lnTo>
                    <a:pt x="1688" y="1082"/>
                  </a:lnTo>
                  <a:lnTo>
                    <a:pt x="1683" y="1084"/>
                  </a:lnTo>
                  <a:lnTo>
                    <a:pt x="1681" y="1084"/>
                  </a:lnTo>
                  <a:lnTo>
                    <a:pt x="1681" y="1084"/>
                  </a:lnTo>
                  <a:lnTo>
                    <a:pt x="1685" y="1082"/>
                  </a:lnTo>
                  <a:lnTo>
                    <a:pt x="1688" y="1079"/>
                  </a:lnTo>
                  <a:lnTo>
                    <a:pt x="1690" y="1079"/>
                  </a:lnTo>
                  <a:lnTo>
                    <a:pt x="1702" y="1075"/>
                  </a:lnTo>
                  <a:lnTo>
                    <a:pt x="1704" y="1075"/>
                  </a:lnTo>
                  <a:lnTo>
                    <a:pt x="1704" y="1075"/>
                  </a:lnTo>
                  <a:lnTo>
                    <a:pt x="1704" y="1075"/>
                  </a:lnTo>
                  <a:lnTo>
                    <a:pt x="1707" y="1072"/>
                  </a:lnTo>
                  <a:lnTo>
                    <a:pt x="1707" y="1072"/>
                  </a:lnTo>
                  <a:lnTo>
                    <a:pt x="1707" y="1072"/>
                  </a:lnTo>
                  <a:lnTo>
                    <a:pt x="1704" y="1072"/>
                  </a:lnTo>
                  <a:lnTo>
                    <a:pt x="1704" y="1072"/>
                  </a:lnTo>
                  <a:lnTo>
                    <a:pt x="1704" y="1070"/>
                  </a:lnTo>
                  <a:lnTo>
                    <a:pt x="1702" y="1070"/>
                  </a:lnTo>
                  <a:lnTo>
                    <a:pt x="1702" y="1070"/>
                  </a:lnTo>
                  <a:lnTo>
                    <a:pt x="1700" y="1070"/>
                  </a:lnTo>
                  <a:lnTo>
                    <a:pt x="1695" y="1072"/>
                  </a:lnTo>
                  <a:lnTo>
                    <a:pt x="1685" y="1075"/>
                  </a:lnTo>
                  <a:lnTo>
                    <a:pt x="1681" y="1075"/>
                  </a:lnTo>
                  <a:lnTo>
                    <a:pt x="1676" y="1075"/>
                  </a:lnTo>
                  <a:lnTo>
                    <a:pt x="1674" y="1075"/>
                  </a:lnTo>
                  <a:lnTo>
                    <a:pt x="1671" y="1079"/>
                  </a:lnTo>
                  <a:lnTo>
                    <a:pt x="1671" y="1084"/>
                  </a:lnTo>
                  <a:lnTo>
                    <a:pt x="1671" y="1084"/>
                  </a:lnTo>
                  <a:lnTo>
                    <a:pt x="1669" y="1084"/>
                  </a:lnTo>
                  <a:lnTo>
                    <a:pt x="1669" y="1082"/>
                  </a:lnTo>
                  <a:lnTo>
                    <a:pt x="1674" y="1075"/>
                  </a:lnTo>
                  <a:lnTo>
                    <a:pt x="1695" y="1070"/>
                  </a:lnTo>
                  <a:lnTo>
                    <a:pt x="1697" y="1068"/>
                  </a:lnTo>
                  <a:lnTo>
                    <a:pt x="1700" y="1068"/>
                  </a:lnTo>
                  <a:lnTo>
                    <a:pt x="1702" y="1068"/>
                  </a:lnTo>
                  <a:lnTo>
                    <a:pt x="1704" y="1068"/>
                  </a:lnTo>
                  <a:lnTo>
                    <a:pt x="1707" y="1068"/>
                  </a:lnTo>
                  <a:lnTo>
                    <a:pt x="1709" y="1068"/>
                  </a:lnTo>
                  <a:lnTo>
                    <a:pt x="1711" y="1070"/>
                  </a:lnTo>
                  <a:lnTo>
                    <a:pt x="1718" y="1070"/>
                  </a:lnTo>
                  <a:lnTo>
                    <a:pt x="1726" y="1070"/>
                  </a:lnTo>
                  <a:lnTo>
                    <a:pt x="1726" y="1068"/>
                  </a:lnTo>
                  <a:lnTo>
                    <a:pt x="1728" y="1065"/>
                  </a:lnTo>
                  <a:lnTo>
                    <a:pt x="1728" y="1065"/>
                  </a:lnTo>
                  <a:lnTo>
                    <a:pt x="1730" y="1065"/>
                  </a:lnTo>
                  <a:lnTo>
                    <a:pt x="1733" y="1065"/>
                  </a:lnTo>
                  <a:lnTo>
                    <a:pt x="1735" y="1065"/>
                  </a:lnTo>
                  <a:lnTo>
                    <a:pt x="1735" y="1065"/>
                  </a:lnTo>
                  <a:lnTo>
                    <a:pt x="1733" y="1065"/>
                  </a:lnTo>
                  <a:lnTo>
                    <a:pt x="1733" y="1065"/>
                  </a:lnTo>
                  <a:lnTo>
                    <a:pt x="1733" y="1063"/>
                  </a:lnTo>
                  <a:lnTo>
                    <a:pt x="1735" y="1063"/>
                  </a:lnTo>
                  <a:lnTo>
                    <a:pt x="1740" y="1060"/>
                  </a:lnTo>
                  <a:lnTo>
                    <a:pt x="1747" y="1060"/>
                  </a:lnTo>
                  <a:lnTo>
                    <a:pt x="1747" y="1060"/>
                  </a:lnTo>
                  <a:lnTo>
                    <a:pt x="1747" y="1056"/>
                  </a:lnTo>
                  <a:lnTo>
                    <a:pt x="1747" y="1053"/>
                  </a:lnTo>
                  <a:lnTo>
                    <a:pt x="1747" y="1051"/>
                  </a:lnTo>
                  <a:lnTo>
                    <a:pt x="1745" y="1051"/>
                  </a:lnTo>
                  <a:lnTo>
                    <a:pt x="1745" y="1049"/>
                  </a:lnTo>
                  <a:lnTo>
                    <a:pt x="1742" y="1049"/>
                  </a:lnTo>
                  <a:lnTo>
                    <a:pt x="1742" y="1049"/>
                  </a:lnTo>
                  <a:lnTo>
                    <a:pt x="1742" y="1049"/>
                  </a:lnTo>
                  <a:lnTo>
                    <a:pt x="1740" y="1046"/>
                  </a:lnTo>
                  <a:lnTo>
                    <a:pt x="1737" y="1046"/>
                  </a:lnTo>
                  <a:lnTo>
                    <a:pt x="1737" y="1044"/>
                  </a:lnTo>
                  <a:lnTo>
                    <a:pt x="1718" y="1042"/>
                  </a:lnTo>
                  <a:lnTo>
                    <a:pt x="1709" y="1046"/>
                  </a:lnTo>
                  <a:lnTo>
                    <a:pt x="1709" y="1044"/>
                  </a:lnTo>
                  <a:lnTo>
                    <a:pt x="1702" y="1049"/>
                  </a:lnTo>
                  <a:lnTo>
                    <a:pt x="1702" y="1051"/>
                  </a:lnTo>
                  <a:lnTo>
                    <a:pt x="1700" y="1051"/>
                  </a:lnTo>
                  <a:lnTo>
                    <a:pt x="1697" y="1053"/>
                  </a:lnTo>
                  <a:lnTo>
                    <a:pt x="1683" y="1051"/>
                  </a:lnTo>
                  <a:lnTo>
                    <a:pt x="1681" y="1051"/>
                  </a:lnTo>
                  <a:lnTo>
                    <a:pt x="1676" y="1051"/>
                  </a:lnTo>
                  <a:lnTo>
                    <a:pt x="1669" y="1051"/>
                  </a:lnTo>
                  <a:lnTo>
                    <a:pt x="1666" y="1056"/>
                  </a:lnTo>
                  <a:lnTo>
                    <a:pt x="1666" y="1060"/>
                  </a:lnTo>
                  <a:lnTo>
                    <a:pt x="1664" y="1060"/>
                  </a:lnTo>
                  <a:lnTo>
                    <a:pt x="1662" y="1060"/>
                  </a:lnTo>
                  <a:lnTo>
                    <a:pt x="1662" y="1060"/>
                  </a:lnTo>
                  <a:lnTo>
                    <a:pt x="1662" y="1063"/>
                  </a:lnTo>
                  <a:lnTo>
                    <a:pt x="1662" y="1063"/>
                  </a:lnTo>
                  <a:lnTo>
                    <a:pt x="1662" y="1063"/>
                  </a:lnTo>
                  <a:lnTo>
                    <a:pt x="1659" y="1065"/>
                  </a:lnTo>
                  <a:lnTo>
                    <a:pt x="1659" y="1065"/>
                  </a:lnTo>
                  <a:lnTo>
                    <a:pt x="1645" y="1068"/>
                  </a:lnTo>
                  <a:lnTo>
                    <a:pt x="1643" y="1070"/>
                  </a:lnTo>
                  <a:lnTo>
                    <a:pt x="1643" y="1070"/>
                  </a:lnTo>
                  <a:lnTo>
                    <a:pt x="1643" y="1072"/>
                  </a:lnTo>
                  <a:lnTo>
                    <a:pt x="1640" y="1075"/>
                  </a:lnTo>
                  <a:lnTo>
                    <a:pt x="1638" y="1075"/>
                  </a:lnTo>
                  <a:lnTo>
                    <a:pt x="1638" y="1075"/>
                  </a:lnTo>
                  <a:lnTo>
                    <a:pt x="1638" y="1075"/>
                  </a:lnTo>
                  <a:lnTo>
                    <a:pt x="1636" y="1072"/>
                  </a:lnTo>
                  <a:lnTo>
                    <a:pt x="1636" y="1072"/>
                  </a:lnTo>
                  <a:lnTo>
                    <a:pt x="1636" y="1072"/>
                  </a:lnTo>
                  <a:lnTo>
                    <a:pt x="1638" y="1072"/>
                  </a:lnTo>
                  <a:lnTo>
                    <a:pt x="1643" y="1068"/>
                  </a:lnTo>
                  <a:lnTo>
                    <a:pt x="1643" y="1065"/>
                  </a:lnTo>
                  <a:lnTo>
                    <a:pt x="1659" y="1063"/>
                  </a:lnTo>
                  <a:lnTo>
                    <a:pt x="1659" y="1063"/>
                  </a:lnTo>
                  <a:lnTo>
                    <a:pt x="1659" y="1060"/>
                  </a:lnTo>
                  <a:lnTo>
                    <a:pt x="1662" y="1058"/>
                  </a:lnTo>
                  <a:lnTo>
                    <a:pt x="1664" y="1056"/>
                  </a:lnTo>
                  <a:lnTo>
                    <a:pt x="1664" y="1056"/>
                  </a:lnTo>
                  <a:lnTo>
                    <a:pt x="1664" y="1053"/>
                  </a:lnTo>
                  <a:lnTo>
                    <a:pt x="1666" y="1051"/>
                  </a:lnTo>
                  <a:lnTo>
                    <a:pt x="1669" y="1049"/>
                  </a:lnTo>
                  <a:lnTo>
                    <a:pt x="1669" y="1049"/>
                  </a:lnTo>
                  <a:lnTo>
                    <a:pt x="1669" y="1049"/>
                  </a:lnTo>
                  <a:lnTo>
                    <a:pt x="1669" y="1046"/>
                  </a:lnTo>
                  <a:lnTo>
                    <a:pt x="1669" y="1046"/>
                  </a:lnTo>
                  <a:lnTo>
                    <a:pt x="1671" y="1046"/>
                  </a:lnTo>
                  <a:lnTo>
                    <a:pt x="1674" y="1046"/>
                  </a:lnTo>
                  <a:lnTo>
                    <a:pt x="1681" y="1044"/>
                  </a:lnTo>
                  <a:lnTo>
                    <a:pt x="1681" y="1042"/>
                  </a:lnTo>
                  <a:lnTo>
                    <a:pt x="1681" y="1042"/>
                  </a:lnTo>
                  <a:lnTo>
                    <a:pt x="1681" y="1039"/>
                  </a:lnTo>
                  <a:lnTo>
                    <a:pt x="1681" y="1037"/>
                  </a:lnTo>
                  <a:lnTo>
                    <a:pt x="1681" y="1034"/>
                  </a:lnTo>
                  <a:lnTo>
                    <a:pt x="1681" y="1034"/>
                  </a:lnTo>
                  <a:lnTo>
                    <a:pt x="1681" y="1032"/>
                  </a:lnTo>
                  <a:lnTo>
                    <a:pt x="1681" y="1032"/>
                  </a:lnTo>
                  <a:lnTo>
                    <a:pt x="1681" y="1030"/>
                  </a:lnTo>
                  <a:lnTo>
                    <a:pt x="1681" y="1030"/>
                  </a:lnTo>
                  <a:lnTo>
                    <a:pt x="1683" y="1030"/>
                  </a:lnTo>
                  <a:lnTo>
                    <a:pt x="1683" y="1027"/>
                  </a:lnTo>
                  <a:lnTo>
                    <a:pt x="1690" y="1023"/>
                  </a:lnTo>
                  <a:lnTo>
                    <a:pt x="1692" y="1023"/>
                  </a:lnTo>
                  <a:lnTo>
                    <a:pt x="1692" y="1025"/>
                  </a:lnTo>
                  <a:lnTo>
                    <a:pt x="1695" y="1023"/>
                  </a:lnTo>
                  <a:lnTo>
                    <a:pt x="1697" y="1025"/>
                  </a:lnTo>
                  <a:lnTo>
                    <a:pt x="1704" y="1023"/>
                  </a:lnTo>
                  <a:lnTo>
                    <a:pt x="1709" y="1018"/>
                  </a:lnTo>
                  <a:lnTo>
                    <a:pt x="1709" y="1018"/>
                  </a:lnTo>
                  <a:lnTo>
                    <a:pt x="1709" y="1015"/>
                  </a:lnTo>
                  <a:lnTo>
                    <a:pt x="1707" y="1015"/>
                  </a:lnTo>
                  <a:lnTo>
                    <a:pt x="1707" y="1013"/>
                  </a:lnTo>
                  <a:lnTo>
                    <a:pt x="1704" y="1011"/>
                  </a:lnTo>
                  <a:lnTo>
                    <a:pt x="1702" y="1011"/>
                  </a:lnTo>
                  <a:lnTo>
                    <a:pt x="1700" y="1008"/>
                  </a:lnTo>
                  <a:lnTo>
                    <a:pt x="1697" y="1004"/>
                  </a:lnTo>
                  <a:lnTo>
                    <a:pt x="1697" y="1004"/>
                  </a:lnTo>
                  <a:lnTo>
                    <a:pt x="1695" y="1001"/>
                  </a:lnTo>
                  <a:lnTo>
                    <a:pt x="1692" y="1001"/>
                  </a:lnTo>
                  <a:lnTo>
                    <a:pt x="1690" y="1001"/>
                  </a:lnTo>
                  <a:lnTo>
                    <a:pt x="1690" y="999"/>
                  </a:lnTo>
                  <a:lnTo>
                    <a:pt x="1690" y="999"/>
                  </a:lnTo>
                  <a:lnTo>
                    <a:pt x="1690" y="999"/>
                  </a:lnTo>
                  <a:lnTo>
                    <a:pt x="1690" y="999"/>
                  </a:lnTo>
                  <a:lnTo>
                    <a:pt x="1690" y="999"/>
                  </a:lnTo>
                  <a:lnTo>
                    <a:pt x="1690" y="999"/>
                  </a:lnTo>
                  <a:lnTo>
                    <a:pt x="1688" y="997"/>
                  </a:lnTo>
                  <a:lnTo>
                    <a:pt x="1688" y="997"/>
                  </a:lnTo>
                  <a:lnTo>
                    <a:pt x="1685" y="997"/>
                  </a:lnTo>
                  <a:lnTo>
                    <a:pt x="1688" y="997"/>
                  </a:lnTo>
                  <a:lnTo>
                    <a:pt x="1685" y="997"/>
                  </a:lnTo>
                  <a:lnTo>
                    <a:pt x="1685" y="997"/>
                  </a:lnTo>
                  <a:lnTo>
                    <a:pt x="1685" y="997"/>
                  </a:lnTo>
                  <a:lnTo>
                    <a:pt x="1685" y="997"/>
                  </a:lnTo>
                  <a:lnTo>
                    <a:pt x="1685" y="997"/>
                  </a:lnTo>
                  <a:lnTo>
                    <a:pt x="1683" y="994"/>
                  </a:lnTo>
                  <a:lnTo>
                    <a:pt x="1683" y="994"/>
                  </a:lnTo>
                  <a:lnTo>
                    <a:pt x="1678" y="992"/>
                  </a:lnTo>
                  <a:lnTo>
                    <a:pt x="1678" y="992"/>
                  </a:lnTo>
                  <a:lnTo>
                    <a:pt x="1671" y="987"/>
                  </a:lnTo>
                  <a:lnTo>
                    <a:pt x="1669" y="987"/>
                  </a:lnTo>
                  <a:lnTo>
                    <a:pt x="1666" y="987"/>
                  </a:lnTo>
                  <a:lnTo>
                    <a:pt x="1664" y="985"/>
                  </a:lnTo>
                  <a:lnTo>
                    <a:pt x="1659" y="987"/>
                  </a:lnTo>
                  <a:lnTo>
                    <a:pt x="1659" y="987"/>
                  </a:lnTo>
                  <a:lnTo>
                    <a:pt x="1659" y="987"/>
                  </a:lnTo>
                  <a:lnTo>
                    <a:pt x="1659" y="985"/>
                  </a:lnTo>
                  <a:lnTo>
                    <a:pt x="1657" y="985"/>
                  </a:lnTo>
                  <a:lnTo>
                    <a:pt x="1657" y="985"/>
                  </a:lnTo>
                  <a:lnTo>
                    <a:pt x="1657" y="985"/>
                  </a:lnTo>
                  <a:lnTo>
                    <a:pt x="1655" y="987"/>
                  </a:lnTo>
                  <a:lnTo>
                    <a:pt x="1655" y="987"/>
                  </a:lnTo>
                  <a:lnTo>
                    <a:pt x="1655" y="989"/>
                  </a:lnTo>
                  <a:lnTo>
                    <a:pt x="1655" y="992"/>
                  </a:lnTo>
                  <a:lnTo>
                    <a:pt x="1655" y="994"/>
                  </a:lnTo>
                  <a:lnTo>
                    <a:pt x="1655" y="997"/>
                  </a:lnTo>
                  <a:lnTo>
                    <a:pt x="1655" y="997"/>
                  </a:lnTo>
                  <a:lnTo>
                    <a:pt x="1655" y="997"/>
                  </a:lnTo>
                  <a:lnTo>
                    <a:pt x="1657" y="999"/>
                  </a:lnTo>
                  <a:lnTo>
                    <a:pt x="1657" y="999"/>
                  </a:lnTo>
                  <a:lnTo>
                    <a:pt x="1655" y="999"/>
                  </a:lnTo>
                  <a:lnTo>
                    <a:pt x="1655" y="999"/>
                  </a:lnTo>
                  <a:lnTo>
                    <a:pt x="1655" y="999"/>
                  </a:lnTo>
                  <a:lnTo>
                    <a:pt x="1657" y="1001"/>
                  </a:lnTo>
                  <a:lnTo>
                    <a:pt x="1657" y="1001"/>
                  </a:lnTo>
                  <a:lnTo>
                    <a:pt x="1657" y="1001"/>
                  </a:lnTo>
                  <a:lnTo>
                    <a:pt x="1657" y="1001"/>
                  </a:lnTo>
                  <a:lnTo>
                    <a:pt x="1657" y="1001"/>
                  </a:lnTo>
                  <a:lnTo>
                    <a:pt x="1657" y="1001"/>
                  </a:lnTo>
                  <a:lnTo>
                    <a:pt x="1657" y="1004"/>
                  </a:lnTo>
                  <a:lnTo>
                    <a:pt x="1662" y="1001"/>
                  </a:lnTo>
                  <a:lnTo>
                    <a:pt x="1662" y="1001"/>
                  </a:lnTo>
                  <a:lnTo>
                    <a:pt x="1662" y="1006"/>
                  </a:lnTo>
                  <a:lnTo>
                    <a:pt x="1662" y="1008"/>
                  </a:lnTo>
                  <a:lnTo>
                    <a:pt x="1659" y="1011"/>
                  </a:lnTo>
                  <a:lnTo>
                    <a:pt x="1659" y="1008"/>
                  </a:lnTo>
                  <a:lnTo>
                    <a:pt x="1657" y="1011"/>
                  </a:lnTo>
                  <a:lnTo>
                    <a:pt x="1657" y="1011"/>
                  </a:lnTo>
                  <a:lnTo>
                    <a:pt x="1657" y="1011"/>
                  </a:lnTo>
                  <a:lnTo>
                    <a:pt x="1657" y="1011"/>
                  </a:lnTo>
                  <a:lnTo>
                    <a:pt x="1659" y="1011"/>
                  </a:lnTo>
                  <a:lnTo>
                    <a:pt x="1657" y="1011"/>
                  </a:lnTo>
                  <a:lnTo>
                    <a:pt x="1657" y="1013"/>
                  </a:lnTo>
                  <a:lnTo>
                    <a:pt x="1657" y="1013"/>
                  </a:lnTo>
                  <a:lnTo>
                    <a:pt x="1655" y="1013"/>
                  </a:lnTo>
                  <a:lnTo>
                    <a:pt x="1655" y="1013"/>
                  </a:lnTo>
                  <a:lnTo>
                    <a:pt x="1655" y="1013"/>
                  </a:lnTo>
                  <a:lnTo>
                    <a:pt x="1657" y="1013"/>
                  </a:lnTo>
                  <a:lnTo>
                    <a:pt x="1657" y="1013"/>
                  </a:lnTo>
                  <a:lnTo>
                    <a:pt x="1657" y="1015"/>
                  </a:lnTo>
                  <a:lnTo>
                    <a:pt x="1657" y="1015"/>
                  </a:lnTo>
                  <a:lnTo>
                    <a:pt x="1657" y="1018"/>
                  </a:lnTo>
                  <a:lnTo>
                    <a:pt x="1657" y="1018"/>
                  </a:lnTo>
                  <a:lnTo>
                    <a:pt x="1655" y="1018"/>
                  </a:lnTo>
                  <a:lnTo>
                    <a:pt x="1655" y="1020"/>
                  </a:lnTo>
                  <a:lnTo>
                    <a:pt x="1655" y="1020"/>
                  </a:lnTo>
                  <a:lnTo>
                    <a:pt x="1657" y="1020"/>
                  </a:lnTo>
                  <a:lnTo>
                    <a:pt x="1657" y="1020"/>
                  </a:lnTo>
                  <a:lnTo>
                    <a:pt x="1657" y="1023"/>
                  </a:lnTo>
                  <a:lnTo>
                    <a:pt x="1657" y="1023"/>
                  </a:lnTo>
                  <a:lnTo>
                    <a:pt x="1657" y="1023"/>
                  </a:lnTo>
                  <a:lnTo>
                    <a:pt x="1657" y="1023"/>
                  </a:lnTo>
                  <a:lnTo>
                    <a:pt x="1657" y="1023"/>
                  </a:lnTo>
                  <a:lnTo>
                    <a:pt x="1657" y="1023"/>
                  </a:lnTo>
                  <a:lnTo>
                    <a:pt x="1657" y="1023"/>
                  </a:lnTo>
                  <a:lnTo>
                    <a:pt x="1657" y="1023"/>
                  </a:lnTo>
                  <a:lnTo>
                    <a:pt x="1657" y="1023"/>
                  </a:lnTo>
                  <a:lnTo>
                    <a:pt x="1657" y="1025"/>
                  </a:lnTo>
                  <a:lnTo>
                    <a:pt x="1657" y="1025"/>
                  </a:lnTo>
                  <a:lnTo>
                    <a:pt x="1655" y="1025"/>
                  </a:lnTo>
                  <a:lnTo>
                    <a:pt x="1650" y="1025"/>
                  </a:lnTo>
                  <a:lnTo>
                    <a:pt x="1650" y="1025"/>
                  </a:lnTo>
                  <a:lnTo>
                    <a:pt x="1647" y="1027"/>
                  </a:lnTo>
                  <a:lnTo>
                    <a:pt x="1645" y="1030"/>
                  </a:lnTo>
                  <a:lnTo>
                    <a:pt x="1645" y="1032"/>
                  </a:lnTo>
                  <a:lnTo>
                    <a:pt x="1645" y="1034"/>
                  </a:lnTo>
                  <a:lnTo>
                    <a:pt x="1645" y="1044"/>
                  </a:lnTo>
                  <a:lnTo>
                    <a:pt x="1643" y="1046"/>
                  </a:lnTo>
                  <a:lnTo>
                    <a:pt x="1640" y="1046"/>
                  </a:lnTo>
                  <a:lnTo>
                    <a:pt x="1640" y="1046"/>
                  </a:lnTo>
                  <a:lnTo>
                    <a:pt x="1638" y="1046"/>
                  </a:lnTo>
                  <a:lnTo>
                    <a:pt x="1636" y="1046"/>
                  </a:lnTo>
                  <a:lnTo>
                    <a:pt x="1633" y="1049"/>
                  </a:lnTo>
                  <a:lnTo>
                    <a:pt x="1633" y="1049"/>
                  </a:lnTo>
                  <a:lnTo>
                    <a:pt x="1633" y="1051"/>
                  </a:lnTo>
                  <a:lnTo>
                    <a:pt x="1633" y="1051"/>
                  </a:lnTo>
                  <a:lnTo>
                    <a:pt x="1633" y="1053"/>
                  </a:lnTo>
                  <a:lnTo>
                    <a:pt x="1633" y="1053"/>
                  </a:lnTo>
                  <a:lnTo>
                    <a:pt x="1633" y="1053"/>
                  </a:lnTo>
                  <a:lnTo>
                    <a:pt x="1633" y="1056"/>
                  </a:lnTo>
                  <a:lnTo>
                    <a:pt x="1633" y="1058"/>
                  </a:lnTo>
                  <a:lnTo>
                    <a:pt x="1633" y="1060"/>
                  </a:lnTo>
                  <a:lnTo>
                    <a:pt x="1633" y="1060"/>
                  </a:lnTo>
                  <a:lnTo>
                    <a:pt x="1633" y="1063"/>
                  </a:lnTo>
                  <a:lnTo>
                    <a:pt x="1633" y="1065"/>
                  </a:lnTo>
                  <a:lnTo>
                    <a:pt x="1633" y="1065"/>
                  </a:lnTo>
                  <a:lnTo>
                    <a:pt x="1633" y="1065"/>
                  </a:lnTo>
                  <a:lnTo>
                    <a:pt x="1633" y="1065"/>
                  </a:lnTo>
                  <a:lnTo>
                    <a:pt x="1631" y="1063"/>
                  </a:lnTo>
                  <a:lnTo>
                    <a:pt x="1631" y="1063"/>
                  </a:lnTo>
                  <a:lnTo>
                    <a:pt x="1631" y="1063"/>
                  </a:lnTo>
                  <a:lnTo>
                    <a:pt x="1631" y="1060"/>
                  </a:lnTo>
                  <a:lnTo>
                    <a:pt x="1631" y="1060"/>
                  </a:lnTo>
                  <a:lnTo>
                    <a:pt x="1631" y="1058"/>
                  </a:lnTo>
                  <a:lnTo>
                    <a:pt x="1631" y="1056"/>
                  </a:lnTo>
                  <a:lnTo>
                    <a:pt x="1631" y="1056"/>
                  </a:lnTo>
                  <a:lnTo>
                    <a:pt x="1631" y="1053"/>
                  </a:lnTo>
                  <a:lnTo>
                    <a:pt x="1631" y="1051"/>
                  </a:lnTo>
                  <a:lnTo>
                    <a:pt x="1631" y="1051"/>
                  </a:lnTo>
                  <a:lnTo>
                    <a:pt x="1631" y="1049"/>
                  </a:lnTo>
                  <a:lnTo>
                    <a:pt x="1631" y="1046"/>
                  </a:lnTo>
                  <a:lnTo>
                    <a:pt x="1631" y="1046"/>
                  </a:lnTo>
                  <a:lnTo>
                    <a:pt x="1633" y="1044"/>
                  </a:lnTo>
                  <a:lnTo>
                    <a:pt x="1640" y="1044"/>
                  </a:lnTo>
                  <a:lnTo>
                    <a:pt x="1640" y="1044"/>
                  </a:lnTo>
                  <a:lnTo>
                    <a:pt x="1640" y="1042"/>
                  </a:lnTo>
                  <a:lnTo>
                    <a:pt x="1643" y="1039"/>
                  </a:lnTo>
                  <a:lnTo>
                    <a:pt x="1640" y="1034"/>
                  </a:lnTo>
                  <a:lnTo>
                    <a:pt x="1643" y="1034"/>
                  </a:lnTo>
                  <a:lnTo>
                    <a:pt x="1643" y="1032"/>
                  </a:lnTo>
                  <a:lnTo>
                    <a:pt x="1643" y="1032"/>
                  </a:lnTo>
                  <a:lnTo>
                    <a:pt x="1643" y="1030"/>
                  </a:lnTo>
                  <a:lnTo>
                    <a:pt x="1643" y="1030"/>
                  </a:lnTo>
                  <a:lnTo>
                    <a:pt x="1643" y="1027"/>
                  </a:lnTo>
                  <a:lnTo>
                    <a:pt x="1643" y="1025"/>
                  </a:lnTo>
                  <a:lnTo>
                    <a:pt x="1647" y="1020"/>
                  </a:lnTo>
                  <a:lnTo>
                    <a:pt x="1650" y="1018"/>
                  </a:lnTo>
                  <a:lnTo>
                    <a:pt x="1650" y="1013"/>
                  </a:lnTo>
                  <a:lnTo>
                    <a:pt x="1647" y="1013"/>
                  </a:lnTo>
                  <a:lnTo>
                    <a:pt x="1647" y="1011"/>
                  </a:lnTo>
                  <a:lnTo>
                    <a:pt x="1650" y="1006"/>
                  </a:lnTo>
                  <a:lnTo>
                    <a:pt x="1647" y="1006"/>
                  </a:lnTo>
                  <a:lnTo>
                    <a:pt x="1647" y="1004"/>
                  </a:lnTo>
                  <a:lnTo>
                    <a:pt x="1647" y="1004"/>
                  </a:lnTo>
                  <a:lnTo>
                    <a:pt x="1645" y="1004"/>
                  </a:lnTo>
                  <a:lnTo>
                    <a:pt x="1645" y="1004"/>
                  </a:lnTo>
                  <a:lnTo>
                    <a:pt x="1645" y="1004"/>
                  </a:lnTo>
                  <a:lnTo>
                    <a:pt x="1645" y="1001"/>
                  </a:lnTo>
                  <a:lnTo>
                    <a:pt x="1638" y="1006"/>
                  </a:lnTo>
                  <a:lnTo>
                    <a:pt x="1636" y="1006"/>
                  </a:lnTo>
                  <a:lnTo>
                    <a:pt x="1633" y="1006"/>
                  </a:lnTo>
                  <a:lnTo>
                    <a:pt x="1633" y="1008"/>
                  </a:lnTo>
                  <a:lnTo>
                    <a:pt x="1633" y="1008"/>
                  </a:lnTo>
                  <a:lnTo>
                    <a:pt x="1636" y="1008"/>
                  </a:lnTo>
                  <a:lnTo>
                    <a:pt x="1638" y="1011"/>
                  </a:lnTo>
                  <a:lnTo>
                    <a:pt x="1636" y="1011"/>
                  </a:lnTo>
                  <a:lnTo>
                    <a:pt x="1633" y="1011"/>
                  </a:lnTo>
                  <a:lnTo>
                    <a:pt x="1631" y="1011"/>
                  </a:lnTo>
                  <a:lnTo>
                    <a:pt x="1619" y="1020"/>
                  </a:lnTo>
                  <a:lnTo>
                    <a:pt x="1619" y="1023"/>
                  </a:lnTo>
                  <a:lnTo>
                    <a:pt x="1619" y="1025"/>
                  </a:lnTo>
                  <a:lnTo>
                    <a:pt x="1619" y="1027"/>
                  </a:lnTo>
                  <a:lnTo>
                    <a:pt x="1619" y="1027"/>
                  </a:lnTo>
                  <a:lnTo>
                    <a:pt x="1621" y="1030"/>
                  </a:lnTo>
                  <a:lnTo>
                    <a:pt x="1621" y="1030"/>
                  </a:lnTo>
                  <a:lnTo>
                    <a:pt x="1621" y="1030"/>
                  </a:lnTo>
                  <a:lnTo>
                    <a:pt x="1621" y="1030"/>
                  </a:lnTo>
                  <a:lnTo>
                    <a:pt x="1624" y="1032"/>
                  </a:lnTo>
                  <a:lnTo>
                    <a:pt x="1624" y="1032"/>
                  </a:lnTo>
                  <a:lnTo>
                    <a:pt x="1624" y="1032"/>
                  </a:lnTo>
                  <a:lnTo>
                    <a:pt x="1626" y="1034"/>
                  </a:lnTo>
                  <a:lnTo>
                    <a:pt x="1626" y="1034"/>
                  </a:lnTo>
                  <a:lnTo>
                    <a:pt x="1624" y="1037"/>
                  </a:lnTo>
                  <a:lnTo>
                    <a:pt x="1624" y="1037"/>
                  </a:lnTo>
                  <a:lnTo>
                    <a:pt x="1624" y="1037"/>
                  </a:lnTo>
                  <a:lnTo>
                    <a:pt x="1624" y="1039"/>
                  </a:lnTo>
                  <a:lnTo>
                    <a:pt x="1621" y="1037"/>
                  </a:lnTo>
                  <a:lnTo>
                    <a:pt x="1621" y="1037"/>
                  </a:lnTo>
                  <a:lnTo>
                    <a:pt x="1617" y="1039"/>
                  </a:lnTo>
                  <a:lnTo>
                    <a:pt x="1617" y="1042"/>
                  </a:lnTo>
                  <a:lnTo>
                    <a:pt x="1614" y="1051"/>
                  </a:lnTo>
                  <a:lnTo>
                    <a:pt x="1614" y="1053"/>
                  </a:lnTo>
                  <a:lnTo>
                    <a:pt x="1610" y="1053"/>
                  </a:lnTo>
                  <a:lnTo>
                    <a:pt x="1610" y="1053"/>
                  </a:lnTo>
                  <a:lnTo>
                    <a:pt x="1610" y="1051"/>
                  </a:lnTo>
                  <a:lnTo>
                    <a:pt x="1612" y="1051"/>
                  </a:lnTo>
                  <a:lnTo>
                    <a:pt x="1612" y="1051"/>
                  </a:lnTo>
                  <a:lnTo>
                    <a:pt x="1612" y="1051"/>
                  </a:lnTo>
                  <a:lnTo>
                    <a:pt x="1612" y="1049"/>
                  </a:lnTo>
                  <a:lnTo>
                    <a:pt x="1612" y="1049"/>
                  </a:lnTo>
                  <a:lnTo>
                    <a:pt x="1614" y="1046"/>
                  </a:lnTo>
                  <a:lnTo>
                    <a:pt x="1614" y="1046"/>
                  </a:lnTo>
                  <a:lnTo>
                    <a:pt x="1614" y="1044"/>
                  </a:lnTo>
                  <a:lnTo>
                    <a:pt x="1614" y="1044"/>
                  </a:lnTo>
                  <a:lnTo>
                    <a:pt x="1614" y="1044"/>
                  </a:lnTo>
                  <a:lnTo>
                    <a:pt x="1614" y="1044"/>
                  </a:lnTo>
                  <a:lnTo>
                    <a:pt x="1614" y="1044"/>
                  </a:lnTo>
                  <a:lnTo>
                    <a:pt x="1614" y="1044"/>
                  </a:lnTo>
                  <a:lnTo>
                    <a:pt x="1614" y="1042"/>
                  </a:lnTo>
                  <a:lnTo>
                    <a:pt x="1614" y="1042"/>
                  </a:lnTo>
                  <a:lnTo>
                    <a:pt x="1614" y="1042"/>
                  </a:lnTo>
                  <a:lnTo>
                    <a:pt x="1614" y="1039"/>
                  </a:lnTo>
                  <a:lnTo>
                    <a:pt x="1614" y="1039"/>
                  </a:lnTo>
                  <a:lnTo>
                    <a:pt x="1617" y="1037"/>
                  </a:lnTo>
                  <a:lnTo>
                    <a:pt x="1617" y="1037"/>
                  </a:lnTo>
                  <a:lnTo>
                    <a:pt x="1624" y="1034"/>
                  </a:lnTo>
                  <a:lnTo>
                    <a:pt x="1624" y="1034"/>
                  </a:lnTo>
                  <a:lnTo>
                    <a:pt x="1621" y="1032"/>
                  </a:lnTo>
                  <a:lnTo>
                    <a:pt x="1619" y="1032"/>
                  </a:lnTo>
                  <a:lnTo>
                    <a:pt x="1619" y="1030"/>
                  </a:lnTo>
                  <a:lnTo>
                    <a:pt x="1617" y="1030"/>
                  </a:lnTo>
                  <a:lnTo>
                    <a:pt x="1614" y="1030"/>
                  </a:lnTo>
                  <a:lnTo>
                    <a:pt x="1612" y="1032"/>
                  </a:lnTo>
                  <a:lnTo>
                    <a:pt x="1612" y="1034"/>
                  </a:lnTo>
                  <a:lnTo>
                    <a:pt x="1612" y="1037"/>
                  </a:lnTo>
                  <a:lnTo>
                    <a:pt x="1612" y="1037"/>
                  </a:lnTo>
                  <a:lnTo>
                    <a:pt x="1612" y="1034"/>
                  </a:lnTo>
                  <a:lnTo>
                    <a:pt x="1612" y="1034"/>
                  </a:lnTo>
                  <a:lnTo>
                    <a:pt x="1612" y="1032"/>
                  </a:lnTo>
                  <a:lnTo>
                    <a:pt x="1612" y="1032"/>
                  </a:lnTo>
                  <a:lnTo>
                    <a:pt x="1617" y="1027"/>
                  </a:lnTo>
                  <a:lnTo>
                    <a:pt x="1617" y="1027"/>
                  </a:lnTo>
                  <a:lnTo>
                    <a:pt x="1617" y="1025"/>
                  </a:lnTo>
                  <a:lnTo>
                    <a:pt x="1617" y="1023"/>
                  </a:lnTo>
                  <a:lnTo>
                    <a:pt x="1617" y="1023"/>
                  </a:lnTo>
                  <a:lnTo>
                    <a:pt x="1617" y="1023"/>
                  </a:lnTo>
                  <a:lnTo>
                    <a:pt x="1614" y="1020"/>
                  </a:lnTo>
                  <a:lnTo>
                    <a:pt x="1614" y="1020"/>
                  </a:lnTo>
                  <a:lnTo>
                    <a:pt x="1617" y="1020"/>
                  </a:lnTo>
                  <a:lnTo>
                    <a:pt x="1617" y="1018"/>
                  </a:lnTo>
                  <a:lnTo>
                    <a:pt x="1619" y="1013"/>
                  </a:lnTo>
                  <a:lnTo>
                    <a:pt x="1621" y="1013"/>
                  </a:lnTo>
                  <a:lnTo>
                    <a:pt x="1621" y="1011"/>
                  </a:lnTo>
                  <a:lnTo>
                    <a:pt x="1621" y="1011"/>
                  </a:lnTo>
                  <a:lnTo>
                    <a:pt x="1621" y="1008"/>
                  </a:lnTo>
                  <a:lnTo>
                    <a:pt x="1624" y="1006"/>
                  </a:lnTo>
                  <a:lnTo>
                    <a:pt x="1624" y="1006"/>
                  </a:lnTo>
                  <a:lnTo>
                    <a:pt x="1626" y="1004"/>
                  </a:lnTo>
                  <a:lnTo>
                    <a:pt x="1626" y="1004"/>
                  </a:lnTo>
                  <a:lnTo>
                    <a:pt x="1626" y="1004"/>
                  </a:lnTo>
                  <a:lnTo>
                    <a:pt x="1629" y="1001"/>
                  </a:lnTo>
                  <a:lnTo>
                    <a:pt x="1631" y="1001"/>
                  </a:lnTo>
                  <a:lnTo>
                    <a:pt x="1631" y="999"/>
                  </a:lnTo>
                  <a:lnTo>
                    <a:pt x="1636" y="999"/>
                  </a:lnTo>
                  <a:lnTo>
                    <a:pt x="1636" y="997"/>
                  </a:lnTo>
                  <a:lnTo>
                    <a:pt x="1638" y="994"/>
                  </a:lnTo>
                  <a:lnTo>
                    <a:pt x="1640" y="992"/>
                  </a:lnTo>
                  <a:lnTo>
                    <a:pt x="1640" y="992"/>
                  </a:lnTo>
                  <a:lnTo>
                    <a:pt x="1638" y="989"/>
                  </a:lnTo>
                  <a:lnTo>
                    <a:pt x="1638" y="987"/>
                  </a:lnTo>
                  <a:lnTo>
                    <a:pt x="1636" y="987"/>
                  </a:lnTo>
                  <a:lnTo>
                    <a:pt x="1636" y="985"/>
                  </a:lnTo>
                  <a:lnTo>
                    <a:pt x="1636" y="982"/>
                  </a:lnTo>
                  <a:lnTo>
                    <a:pt x="1636" y="982"/>
                  </a:lnTo>
                  <a:lnTo>
                    <a:pt x="1636" y="980"/>
                  </a:lnTo>
                  <a:lnTo>
                    <a:pt x="1636" y="980"/>
                  </a:lnTo>
                  <a:lnTo>
                    <a:pt x="1636" y="980"/>
                  </a:lnTo>
                  <a:lnTo>
                    <a:pt x="1638" y="980"/>
                  </a:lnTo>
                  <a:lnTo>
                    <a:pt x="1638" y="982"/>
                  </a:lnTo>
                  <a:lnTo>
                    <a:pt x="1638" y="982"/>
                  </a:lnTo>
                  <a:lnTo>
                    <a:pt x="1638" y="985"/>
                  </a:lnTo>
                  <a:lnTo>
                    <a:pt x="1638" y="985"/>
                  </a:lnTo>
                  <a:lnTo>
                    <a:pt x="1640" y="985"/>
                  </a:lnTo>
                  <a:lnTo>
                    <a:pt x="1643" y="987"/>
                  </a:lnTo>
                  <a:lnTo>
                    <a:pt x="1643" y="987"/>
                  </a:lnTo>
                  <a:lnTo>
                    <a:pt x="1643" y="987"/>
                  </a:lnTo>
                  <a:lnTo>
                    <a:pt x="1643" y="985"/>
                  </a:lnTo>
                  <a:lnTo>
                    <a:pt x="1643" y="982"/>
                  </a:lnTo>
                  <a:lnTo>
                    <a:pt x="1643" y="982"/>
                  </a:lnTo>
                  <a:lnTo>
                    <a:pt x="1643" y="980"/>
                  </a:lnTo>
                  <a:lnTo>
                    <a:pt x="1643" y="980"/>
                  </a:lnTo>
                  <a:lnTo>
                    <a:pt x="1643" y="978"/>
                  </a:lnTo>
                  <a:lnTo>
                    <a:pt x="1643" y="978"/>
                  </a:lnTo>
                  <a:lnTo>
                    <a:pt x="1643" y="978"/>
                  </a:lnTo>
                  <a:lnTo>
                    <a:pt x="1643" y="978"/>
                  </a:lnTo>
                  <a:lnTo>
                    <a:pt x="1643" y="975"/>
                  </a:lnTo>
                  <a:lnTo>
                    <a:pt x="1643" y="973"/>
                  </a:lnTo>
                  <a:lnTo>
                    <a:pt x="1643" y="973"/>
                  </a:lnTo>
                  <a:lnTo>
                    <a:pt x="1643" y="970"/>
                  </a:lnTo>
                  <a:lnTo>
                    <a:pt x="1640" y="970"/>
                  </a:lnTo>
                  <a:lnTo>
                    <a:pt x="1640" y="970"/>
                  </a:lnTo>
                  <a:lnTo>
                    <a:pt x="1640" y="970"/>
                  </a:lnTo>
                  <a:lnTo>
                    <a:pt x="1638" y="968"/>
                  </a:lnTo>
                  <a:lnTo>
                    <a:pt x="1638" y="968"/>
                  </a:lnTo>
                  <a:lnTo>
                    <a:pt x="1612" y="966"/>
                  </a:lnTo>
                  <a:lnTo>
                    <a:pt x="1610" y="966"/>
                  </a:lnTo>
                  <a:lnTo>
                    <a:pt x="1605" y="963"/>
                  </a:lnTo>
                  <a:lnTo>
                    <a:pt x="1603" y="963"/>
                  </a:lnTo>
                  <a:lnTo>
                    <a:pt x="1600" y="966"/>
                  </a:lnTo>
                  <a:lnTo>
                    <a:pt x="1600" y="966"/>
                  </a:lnTo>
                  <a:lnTo>
                    <a:pt x="1600" y="966"/>
                  </a:lnTo>
                  <a:lnTo>
                    <a:pt x="1598" y="966"/>
                  </a:lnTo>
                  <a:lnTo>
                    <a:pt x="1595" y="968"/>
                  </a:lnTo>
                  <a:lnTo>
                    <a:pt x="1595" y="970"/>
                  </a:lnTo>
                  <a:lnTo>
                    <a:pt x="1595" y="970"/>
                  </a:lnTo>
                  <a:lnTo>
                    <a:pt x="1595" y="973"/>
                  </a:lnTo>
                  <a:lnTo>
                    <a:pt x="1595" y="975"/>
                  </a:lnTo>
                  <a:lnTo>
                    <a:pt x="1598" y="975"/>
                  </a:lnTo>
                  <a:lnTo>
                    <a:pt x="1598" y="978"/>
                  </a:lnTo>
                  <a:lnTo>
                    <a:pt x="1595" y="978"/>
                  </a:lnTo>
                  <a:lnTo>
                    <a:pt x="1593" y="975"/>
                  </a:lnTo>
                  <a:lnTo>
                    <a:pt x="1593" y="975"/>
                  </a:lnTo>
                  <a:lnTo>
                    <a:pt x="1593" y="978"/>
                  </a:lnTo>
                  <a:lnTo>
                    <a:pt x="1593" y="978"/>
                  </a:lnTo>
                  <a:lnTo>
                    <a:pt x="1593" y="978"/>
                  </a:lnTo>
                  <a:lnTo>
                    <a:pt x="1593" y="978"/>
                  </a:lnTo>
                  <a:lnTo>
                    <a:pt x="1591" y="978"/>
                  </a:lnTo>
                  <a:lnTo>
                    <a:pt x="1591" y="980"/>
                  </a:lnTo>
                  <a:lnTo>
                    <a:pt x="1591" y="982"/>
                  </a:lnTo>
                  <a:lnTo>
                    <a:pt x="1591" y="982"/>
                  </a:lnTo>
                  <a:lnTo>
                    <a:pt x="1591" y="987"/>
                  </a:lnTo>
                  <a:lnTo>
                    <a:pt x="1591" y="989"/>
                  </a:lnTo>
                  <a:lnTo>
                    <a:pt x="1591" y="987"/>
                  </a:lnTo>
                  <a:lnTo>
                    <a:pt x="1588" y="985"/>
                  </a:lnTo>
                  <a:lnTo>
                    <a:pt x="1588" y="987"/>
                  </a:lnTo>
                  <a:lnTo>
                    <a:pt x="1588" y="987"/>
                  </a:lnTo>
                  <a:lnTo>
                    <a:pt x="1588" y="987"/>
                  </a:lnTo>
                  <a:lnTo>
                    <a:pt x="1586" y="989"/>
                  </a:lnTo>
                  <a:lnTo>
                    <a:pt x="1581" y="992"/>
                  </a:lnTo>
                  <a:lnTo>
                    <a:pt x="1581" y="992"/>
                  </a:lnTo>
                  <a:lnTo>
                    <a:pt x="1581" y="992"/>
                  </a:lnTo>
                  <a:lnTo>
                    <a:pt x="1581" y="992"/>
                  </a:lnTo>
                  <a:lnTo>
                    <a:pt x="1581" y="994"/>
                  </a:lnTo>
                  <a:lnTo>
                    <a:pt x="1584" y="994"/>
                  </a:lnTo>
                  <a:lnTo>
                    <a:pt x="1586" y="997"/>
                  </a:lnTo>
                  <a:lnTo>
                    <a:pt x="1588" y="999"/>
                  </a:lnTo>
                  <a:lnTo>
                    <a:pt x="1586" y="999"/>
                  </a:lnTo>
                  <a:lnTo>
                    <a:pt x="1584" y="1004"/>
                  </a:lnTo>
                  <a:lnTo>
                    <a:pt x="1584" y="1004"/>
                  </a:lnTo>
                  <a:lnTo>
                    <a:pt x="1584" y="1004"/>
                  </a:lnTo>
                  <a:lnTo>
                    <a:pt x="1584" y="1004"/>
                  </a:lnTo>
                  <a:lnTo>
                    <a:pt x="1584" y="999"/>
                  </a:lnTo>
                  <a:lnTo>
                    <a:pt x="1584" y="999"/>
                  </a:lnTo>
                  <a:lnTo>
                    <a:pt x="1584" y="997"/>
                  </a:lnTo>
                  <a:lnTo>
                    <a:pt x="1581" y="997"/>
                  </a:lnTo>
                  <a:lnTo>
                    <a:pt x="1579" y="994"/>
                  </a:lnTo>
                  <a:lnTo>
                    <a:pt x="1579" y="994"/>
                  </a:lnTo>
                  <a:lnTo>
                    <a:pt x="1579" y="994"/>
                  </a:lnTo>
                  <a:lnTo>
                    <a:pt x="1579" y="992"/>
                  </a:lnTo>
                  <a:lnTo>
                    <a:pt x="1579" y="989"/>
                  </a:lnTo>
                  <a:lnTo>
                    <a:pt x="1579" y="989"/>
                  </a:lnTo>
                  <a:lnTo>
                    <a:pt x="1581" y="987"/>
                  </a:lnTo>
                  <a:lnTo>
                    <a:pt x="1584" y="985"/>
                  </a:lnTo>
                  <a:lnTo>
                    <a:pt x="1588" y="975"/>
                  </a:lnTo>
                  <a:lnTo>
                    <a:pt x="1588" y="973"/>
                  </a:lnTo>
                  <a:lnTo>
                    <a:pt x="1588" y="968"/>
                  </a:lnTo>
                  <a:lnTo>
                    <a:pt x="1588" y="966"/>
                  </a:lnTo>
                  <a:lnTo>
                    <a:pt x="1588" y="966"/>
                  </a:lnTo>
                  <a:lnTo>
                    <a:pt x="1588" y="966"/>
                  </a:lnTo>
                  <a:lnTo>
                    <a:pt x="1586" y="963"/>
                  </a:lnTo>
                  <a:lnTo>
                    <a:pt x="1586" y="963"/>
                  </a:lnTo>
                  <a:lnTo>
                    <a:pt x="1586" y="963"/>
                  </a:lnTo>
                  <a:lnTo>
                    <a:pt x="1586" y="963"/>
                  </a:lnTo>
                  <a:lnTo>
                    <a:pt x="1584" y="963"/>
                  </a:lnTo>
                  <a:lnTo>
                    <a:pt x="1581" y="963"/>
                  </a:lnTo>
                  <a:lnTo>
                    <a:pt x="1576" y="975"/>
                  </a:lnTo>
                  <a:lnTo>
                    <a:pt x="1574" y="978"/>
                  </a:lnTo>
                  <a:lnTo>
                    <a:pt x="1572" y="980"/>
                  </a:lnTo>
                  <a:lnTo>
                    <a:pt x="1572" y="982"/>
                  </a:lnTo>
                  <a:lnTo>
                    <a:pt x="1572" y="982"/>
                  </a:lnTo>
                  <a:lnTo>
                    <a:pt x="1569" y="982"/>
                  </a:lnTo>
                  <a:lnTo>
                    <a:pt x="1569" y="985"/>
                  </a:lnTo>
                  <a:lnTo>
                    <a:pt x="1569" y="985"/>
                  </a:lnTo>
                  <a:lnTo>
                    <a:pt x="1569" y="987"/>
                  </a:lnTo>
                  <a:lnTo>
                    <a:pt x="1569" y="987"/>
                  </a:lnTo>
                  <a:lnTo>
                    <a:pt x="1569" y="987"/>
                  </a:lnTo>
                  <a:lnTo>
                    <a:pt x="1567" y="994"/>
                  </a:lnTo>
                  <a:lnTo>
                    <a:pt x="1562" y="997"/>
                  </a:lnTo>
                  <a:lnTo>
                    <a:pt x="1562" y="999"/>
                  </a:lnTo>
                  <a:lnTo>
                    <a:pt x="1565" y="1001"/>
                  </a:lnTo>
                  <a:lnTo>
                    <a:pt x="1565" y="1001"/>
                  </a:lnTo>
                  <a:lnTo>
                    <a:pt x="1565" y="1004"/>
                  </a:lnTo>
                  <a:lnTo>
                    <a:pt x="1565" y="1004"/>
                  </a:lnTo>
                  <a:lnTo>
                    <a:pt x="1567" y="1006"/>
                  </a:lnTo>
                  <a:lnTo>
                    <a:pt x="1567" y="1006"/>
                  </a:lnTo>
                  <a:lnTo>
                    <a:pt x="1567" y="1006"/>
                  </a:lnTo>
                  <a:lnTo>
                    <a:pt x="1567" y="1006"/>
                  </a:lnTo>
                  <a:lnTo>
                    <a:pt x="1565" y="1008"/>
                  </a:lnTo>
                  <a:lnTo>
                    <a:pt x="1567" y="1008"/>
                  </a:lnTo>
                  <a:lnTo>
                    <a:pt x="1567" y="1008"/>
                  </a:lnTo>
                  <a:lnTo>
                    <a:pt x="1567" y="1015"/>
                  </a:lnTo>
                  <a:lnTo>
                    <a:pt x="1567" y="1015"/>
                  </a:lnTo>
                  <a:lnTo>
                    <a:pt x="1569" y="1018"/>
                  </a:lnTo>
                  <a:lnTo>
                    <a:pt x="1569" y="1018"/>
                  </a:lnTo>
                  <a:lnTo>
                    <a:pt x="1569" y="1018"/>
                  </a:lnTo>
                  <a:lnTo>
                    <a:pt x="1569" y="1018"/>
                  </a:lnTo>
                  <a:lnTo>
                    <a:pt x="1569" y="1020"/>
                  </a:lnTo>
                  <a:lnTo>
                    <a:pt x="1569" y="1023"/>
                  </a:lnTo>
                  <a:lnTo>
                    <a:pt x="1569" y="1023"/>
                  </a:lnTo>
                  <a:lnTo>
                    <a:pt x="1569" y="1025"/>
                  </a:lnTo>
                  <a:lnTo>
                    <a:pt x="1569" y="1023"/>
                  </a:lnTo>
                  <a:lnTo>
                    <a:pt x="1569" y="1027"/>
                  </a:lnTo>
                  <a:lnTo>
                    <a:pt x="1569" y="1027"/>
                  </a:lnTo>
                  <a:lnTo>
                    <a:pt x="1572" y="1027"/>
                  </a:lnTo>
                  <a:lnTo>
                    <a:pt x="1572" y="1027"/>
                  </a:lnTo>
                  <a:lnTo>
                    <a:pt x="1572" y="1030"/>
                  </a:lnTo>
                  <a:lnTo>
                    <a:pt x="1572" y="1030"/>
                  </a:lnTo>
                  <a:lnTo>
                    <a:pt x="1572" y="1032"/>
                  </a:lnTo>
                  <a:lnTo>
                    <a:pt x="1572" y="1034"/>
                  </a:lnTo>
                  <a:lnTo>
                    <a:pt x="1572" y="1034"/>
                  </a:lnTo>
                  <a:lnTo>
                    <a:pt x="1572" y="1037"/>
                  </a:lnTo>
                  <a:lnTo>
                    <a:pt x="1574" y="1039"/>
                  </a:lnTo>
                  <a:lnTo>
                    <a:pt x="1574" y="1042"/>
                  </a:lnTo>
                  <a:lnTo>
                    <a:pt x="1574" y="1042"/>
                  </a:lnTo>
                  <a:lnTo>
                    <a:pt x="1574" y="1042"/>
                  </a:lnTo>
                  <a:lnTo>
                    <a:pt x="1572" y="1046"/>
                  </a:lnTo>
                  <a:lnTo>
                    <a:pt x="1572" y="1049"/>
                  </a:lnTo>
                  <a:lnTo>
                    <a:pt x="1574" y="1051"/>
                  </a:lnTo>
                  <a:lnTo>
                    <a:pt x="1574" y="1053"/>
                  </a:lnTo>
                  <a:lnTo>
                    <a:pt x="1572" y="1053"/>
                  </a:lnTo>
                  <a:lnTo>
                    <a:pt x="1572" y="1051"/>
                  </a:lnTo>
                  <a:lnTo>
                    <a:pt x="1572" y="1049"/>
                  </a:lnTo>
                  <a:lnTo>
                    <a:pt x="1572" y="1046"/>
                  </a:lnTo>
                  <a:lnTo>
                    <a:pt x="1572" y="1044"/>
                  </a:lnTo>
                  <a:lnTo>
                    <a:pt x="1572" y="1042"/>
                  </a:lnTo>
                  <a:lnTo>
                    <a:pt x="1572" y="1042"/>
                  </a:lnTo>
                  <a:lnTo>
                    <a:pt x="1572" y="1044"/>
                  </a:lnTo>
                  <a:lnTo>
                    <a:pt x="1572" y="1044"/>
                  </a:lnTo>
                  <a:lnTo>
                    <a:pt x="1572" y="1042"/>
                  </a:lnTo>
                  <a:lnTo>
                    <a:pt x="1572" y="1042"/>
                  </a:lnTo>
                  <a:lnTo>
                    <a:pt x="1572" y="1039"/>
                  </a:lnTo>
                  <a:lnTo>
                    <a:pt x="1572" y="1039"/>
                  </a:lnTo>
                  <a:lnTo>
                    <a:pt x="1572" y="1039"/>
                  </a:lnTo>
                  <a:lnTo>
                    <a:pt x="1572" y="1039"/>
                  </a:lnTo>
                  <a:lnTo>
                    <a:pt x="1569" y="1037"/>
                  </a:lnTo>
                  <a:lnTo>
                    <a:pt x="1572" y="1034"/>
                  </a:lnTo>
                  <a:lnTo>
                    <a:pt x="1572" y="1034"/>
                  </a:lnTo>
                  <a:lnTo>
                    <a:pt x="1569" y="1030"/>
                  </a:lnTo>
                  <a:lnTo>
                    <a:pt x="1569" y="1027"/>
                  </a:lnTo>
                  <a:lnTo>
                    <a:pt x="1567" y="1027"/>
                  </a:lnTo>
                  <a:lnTo>
                    <a:pt x="1567" y="1027"/>
                  </a:lnTo>
                  <a:lnTo>
                    <a:pt x="1567" y="1025"/>
                  </a:lnTo>
                  <a:lnTo>
                    <a:pt x="1567" y="1025"/>
                  </a:lnTo>
                  <a:lnTo>
                    <a:pt x="1567" y="1025"/>
                  </a:lnTo>
                  <a:lnTo>
                    <a:pt x="1565" y="1020"/>
                  </a:lnTo>
                  <a:lnTo>
                    <a:pt x="1565" y="1018"/>
                  </a:lnTo>
                  <a:lnTo>
                    <a:pt x="1562" y="1008"/>
                  </a:lnTo>
                  <a:lnTo>
                    <a:pt x="1562" y="1006"/>
                  </a:lnTo>
                  <a:lnTo>
                    <a:pt x="1562" y="1006"/>
                  </a:lnTo>
                  <a:lnTo>
                    <a:pt x="1560" y="1006"/>
                  </a:lnTo>
                  <a:lnTo>
                    <a:pt x="1560" y="1006"/>
                  </a:lnTo>
                  <a:lnTo>
                    <a:pt x="1560" y="1006"/>
                  </a:lnTo>
                  <a:lnTo>
                    <a:pt x="1558" y="1006"/>
                  </a:lnTo>
                  <a:lnTo>
                    <a:pt x="1555" y="1006"/>
                  </a:lnTo>
                  <a:lnTo>
                    <a:pt x="1555" y="1008"/>
                  </a:lnTo>
                  <a:lnTo>
                    <a:pt x="1553" y="1008"/>
                  </a:lnTo>
                  <a:lnTo>
                    <a:pt x="1555" y="1006"/>
                  </a:lnTo>
                  <a:lnTo>
                    <a:pt x="1553" y="1006"/>
                  </a:lnTo>
                  <a:lnTo>
                    <a:pt x="1553" y="1006"/>
                  </a:lnTo>
                  <a:lnTo>
                    <a:pt x="1550" y="1006"/>
                  </a:lnTo>
                  <a:lnTo>
                    <a:pt x="1550" y="1008"/>
                  </a:lnTo>
                  <a:lnTo>
                    <a:pt x="1553" y="1011"/>
                  </a:lnTo>
                  <a:lnTo>
                    <a:pt x="1553" y="1013"/>
                  </a:lnTo>
                  <a:lnTo>
                    <a:pt x="1550" y="1018"/>
                  </a:lnTo>
                  <a:lnTo>
                    <a:pt x="1553" y="1018"/>
                  </a:lnTo>
                  <a:lnTo>
                    <a:pt x="1553" y="1018"/>
                  </a:lnTo>
                  <a:lnTo>
                    <a:pt x="1553" y="1018"/>
                  </a:lnTo>
                  <a:lnTo>
                    <a:pt x="1553" y="1023"/>
                  </a:lnTo>
                  <a:lnTo>
                    <a:pt x="1555" y="1025"/>
                  </a:lnTo>
                  <a:lnTo>
                    <a:pt x="1555" y="1027"/>
                  </a:lnTo>
                  <a:lnTo>
                    <a:pt x="1555" y="1032"/>
                  </a:lnTo>
                  <a:lnTo>
                    <a:pt x="1555" y="1034"/>
                  </a:lnTo>
                  <a:lnTo>
                    <a:pt x="1553" y="1034"/>
                  </a:lnTo>
                  <a:lnTo>
                    <a:pt x="1553" y="1034"/>
                  </a:lnTo>
                  <a:lnTo>
                    <a:pt x="1553" y="1032"/>
                  </a:lnTo>
                  <a:lnTo>
                    <a:pt x="1553" y="1032"/>
                  </a:lnTo>
                  <a:lnTo>
                    <a:pt x="1553" y="1027"/>
                  </a:lnTo>
                  <a:lnTo>
                    <a:pt x="1550" y="1023"/>
                  </a:lnTo>
                  <a:lnTo>
                    <a:pt x="1550" y="1023"/>
                  </a:lnTo>
                  <a:lnTo>
                    <a:pt x="1550" y="1023"/>
                  </a:lnTo>
                  <a:lnTo>
                    <a:pt x="1548" y="1023"/>
                  </a:lnTo>
                  <a:lnTo>
                    <a:pt x="1546" y="1025"/>
                  </a:lnTo>
                  <a:lnTo>
                    <a:pt x="1546" y="1025"/>
                  </a:lnTo>
                  <a:lnTo>
                    <a:pt x="1546" y="1025"/>
                  </a:lnTo>
                  <a:lnTo>
                    <a:pt x="1546" y="1023"/>
                  </a:lnTo>
                  <a:lnTo>
                    <a:pt x="1550" y="1023"/>
                  </a:lnTo>
                  <a:lnTo>
                    <a:pt x="1550" y="1020"/>
                  </a:lnTo>
                  <a:lnTo>
                    <a:pt x="1550" y="1020"/>
                  </a:lnTo>
                  <a:lnTo>
                    <a:pt x="1548" y="1018"/>
                  </a:lnTo>
                  <a:lnTo>
                    <a:pt x="1548" y="1018"/>
                  </a:lnTo>
                  <a:lnTo>
                    <a:pt x="1548" y="1018"/>
                  </a:lnTo>
                  <a:lnTo>
                    <a:pt x="1550" y="1011"/>
                  </a:lnTo>
                  <a:lnTo>
                    <a:pt x="1550" y="1011"/>
                  </a:lnTo>
                  <a:lnTo>
                    <a:pt x="1550" y="1011"/>
                  </a:lnTo>
                  <a:lnTo>
                    <a:pt x="1550" y="1008"/>
                  </a:lnTo>
                  <a:lnTo>
                    <a:pt x="1548" y="1008"/>
                  </a:lnTo>
                  <a:lnTo>
                    <a:pt x="1548" y="1008"/>
                  </a:lnTo>
                  <a:lnTo>
                    <a:pt x="1548" y="1006"/>
                  </a:lnTo>
                  <a:lnTo>
                    <a:pt x="1548" y="1006"/>
                  </a:lnTo>
                  <a:lnTo>
                    <a:pt x="1548" y="1006"/>
                  </a:lnTo>
                  <a:lnTo>
                    <a:pt x="1548" y="1004"/>
                  </a:lnTo>
                  <a:lnTo>
                    <a:pt x="1558" y="1004"/>
                  </a:lnTo>
                  <a:lnTo>
                    <a:pt x="1560" y="1004"/>
                  </a:lnTo>
                  <a:lnTo>
                    <a:pt x="1560" y="1004"/>
                  </a:lnTo>
                  <a:lnTo>
                    <a:pt x="1560" y="1001"/>
                  </a:lnTo>
                  <a:lnTo>
                    <a:pt x="1560" y="999"/>
                  </a:lnTo>
                  <a:lnTo>
                    <a:pt x="1560" y="999"/>
                  </a:lnTo>
                  <a:lnTo>
                    <a:pt x="1560" y="997"/>
                  </a:lnTo>
                  <a:lnTo>
                    <a:pt x="1560" y="994"/>
                  </a:lnTo>
                  <a:lnTo>
                    <a:pt x="1565" y="987"/>
                  </a:lnTo>
                  <a:lnTo>
                    <a:pt x="1565" y="985"/>
                  </a:lnTo>
                  <a:lnTo>
                    <a:pt x="1562" y="980"/>
                  </a:lnTo>
                  <a:lnTo>
                    <a:pt x="1562" y="980"/>
                  </a:lnTo>
                  <a:lnTo>
                    <a:pt x="1562" y="978"/>
                  </a:lnTo>
                  <a:lnTo>
                    <a:pt x="1562" y="978"/>
                  </a:lnTo>
                  <a:lnTo>
                    <a:pt x="1565" y="970"/>
                  </a:lnTo>
                  <a:lnTo>
                    <a:pt x="1565" y="968"/>
                  </a:lnTo>
                  <a:lnTo>
                    <a:pt x="1562" y="968"/>
                  </a:lnTo>
                  <a:lnTo>
                    <a:pt x="1562" y="966"/>
                  </a:lnTo>
                  <a:lnTo>
                    <a:pt x="1560" y="963"/>
                  </a:lnTo>
                  <a:lnTo>
                    <a:pt x="1560" y="963"/>
                  </a:lnTo>
                  <a:lnTo>
                    <a:pt x="1558" y="961"/>
                  </a:lnTo>
                  <a:lnTo>
                    <a:pt x="1558" y="961"/>
                  </a:lnTo>
                  <a:lnTo>
                    <a:pt x="1555" y="959"/>
                  </a:lnTo>
                  <a:lnTo>
                    <a:pt x="1555" y="956"/>
                  </a:lnTo>
                  <a:lnTo>
                    <a:pt x="1550" y="956"/>
                  </a:lnTo>
                  <a:lnTo>
                    <a:pt x="1548" y="956"/>
                  </a:lnTo>
                  <a:lnTo>
                    <a:pt x="1548" y="956"/>
                  </a:lnTo>
                  <a:lnTo>
                    <a:pt x="1546" y="961"/>
                  </a:lnTo>
                  <a:lnTo>
                    <a:pt x="1541" y="966"/>
                  </a:lnTo>
                  <a:lnTo>
                    <a:pt x="1541" y="968"/>
                  </a:lnTo>
                  <a:lnTo>
                    <a:pt x="1541" y="970"/>
                  </a:lnTo>
                  <a:lnTo>
                    <a:pt x="1543" y="970"/>
                  </a:lnTo>
                  <a:lnTo>
                    <a:pt x="1543" y="973"/>
                  </a:lnTo>
                  <a:lnTo>
                    <a:pt x="1543" y="973"/>
                  </a:lnTo>
                  <a:lnTo>
                    <a:pt x="1543" y="973"/>
                  </a:lnTo>
                  <a:lnTo>
                    <a:pt x="1543" y="975"/>
                  </a:lnTo>
                  <a:lnTo>
                    <a:pt x="1543" y="975"/>
                  </a:lnTo>
                  <a:lnTo>
                    <a:pt x="1543" y="978"/>
                  </a:lnTo>
                  <a:lnTo>
                    <a:pt x="1543" y="978"/>
                  </a:lnTo>
                  <a:lnTo>
                    <a:pt x="1543" y="978"/>
                  </a:lnTo>
                  <a:lnTo>
                    <a:pt x="1546" y="978"/>
                  </a:lnTo>
                  <a:lnTo>
                    <a:pt x="1548" y="980"/>
                  </a:lnTo>
                  <a:lnTo>
                    <a:pt x="1548" y="982"/>
                  </a:lnTo>
                  <a:lnTo>
                    <a:pt x="1548" y="982"/>
                  </a:lnTo>
                  <a:lnTo>
                    <a:pt x="1548" y="982"/>
                  </a:lnTo>
                  <a:lnTo>
                    <a:pt x="1543" y="980"/>
                  </a:lnTo>
                  <a:lnTo>
                    <a:pt x="1543" y="980"/>
                  </a:lnTo>
                  <a:lnTo>
                    <a:pt x="1536" y="985"/>
                  </a:lnTo>
                  <a:lnTo>
                    <a:pt x="1534" y="989"/>
                  </a:lnTo>
                  <a:lnTo>
                    <a:pt x="1532" y="992"/>
                  </a:lnTo>
                  <a:lnTo>
                    <a:pt x="1529" y="997"/>
                  </a:lnTo>
                  <a:lnTo>
                    <a:pt x="1524" y="1001"/>
                  </a:lnTo>
                  <a:lnTo>
                    <a:pt x="1524" y="1001"/>
                  </a:lnTo>
                  <a:lnTo>
                    <a:pt x="1524" y="1006"/>
                  </a:lnTo>
                  <a:lnTo>
                    <a:pt x="1524" y="1008"/>
                  </a:lnTo>
                  <a:lnTo>
                    <a:pt x="1524" y="1008"/>
                  </a:lnTo>
                  <a:lnTo>
                    <a:pt x="1524" y="1011"/>
                  </a:lnTo>
                  <a:lnTo>
                    <a:pt x="1524" y="1011"/>
                  </a:lnTo>
                  <a:lnTo>
                    <a:pt x="1522" y="1013"/>
                  </a:lnTo>
                  <a:lnTo>
                    <a:pt x="1522" y="1013"/>
                  </a:lnTo>
                  <a:lnTo>
                    <a:pt x="1522" y="1015"/>
                  </a:lnTo>
                  <a:lnTo>
                    <a:pt x="1522" y="1015"/>
                  </a:lnTo>
                  <a:lnTo>
                    <a:pt x="1520" y="1018"/>
                  </a:lnTo>
                  <a:lnTo>
                    <a:pt x="1520" y="1018"/>
                  </a:lnTo>
                  <a:lnTo>
                    <a:pt x="1520" y="1015"/>
                  </a:lnTo>
                  <a:lnTo>
                    <a:pt x="1520" y="1015"/>
                  </a:lnTo>
                  <a:lnTo>
                    <a:pt x="1520" y="1015"/>
                  </a:lnTo>
                  <a:lnTo>
                    <a:pt x="1520" y="1015"/>
                  </a:lnTo>
                  <a:lnTo>
                    <a:pt x="1520" y="1015"/>
                  </a:lnTo>
                  <a:lnTo>
                    <a:pt x="1517" y="1015"/>
                  </a:lnTo>
                  <a:lnTo>
                    <a:pt x="1520" y="1015"/>
                  </a:lnTo>
                  <a:lnTo>
                    <a:pt x="1522" y="1013"/>
                  </a:lnTo>
                  <a:lnTo>
                    <a:pt x="1522" y="1008"/>
                  </a:lnTo>
                  <a:lnTo>
                    <a:pt x="1522" y="1008"/>
                  </a:lnTo>
                  <a:lnTo>
                    <a:pt x="1522" y="1004"/>
                  </a:lnTo>
                  <a:lnTo>
                    <a:pt x="1522" y="1004"/>
                  </a:lnTo>
                  <a:lnTo>
                    <a:pt x="1522" y="1004"/>
                  </a:lnTo>
                  <a:lnTo>
                    <a:pt x="1522" y="1004"/>
                  </a:lnTo>
                  <a:lnTo>
                    <a:pt x="1522" y="1001"/>
                  </a:lnTo>
                  <a:lnTo>
                    <a:pt x="1522" y="1001"/>
                  </a:lnTo>
                  <a:lnTo>
                    <a:pt x="1522" y="997"/>
                  </a:lnTo>
                  <a:lnTo>
                    <a:pt x="1522" y="997"/>
                  </a:lnTo>
                  <a:lnTo>
                    <a:pt x="1522" y="997"/>
                  </a:lnTo>
                  <a:lnTo>
                    <a:pt x="1522" y="994"/>
                  </a:lnTo>
                  <a:lnTo>
                    <a:pt x="1522" y="994"/>
                  </a:lnTo>
                  <a:lnTo>
                    <a:pt x="1522" y="994"/>
                  </a:lnTo>
                  <a:lnTo>
                    <a:pt x="1522" y="994"/>
                  </a:lnTo>
                  <a:lnTo>
                    <a:pt x="1522" y="994"/>
                  </a:lnTo>
                  <a:lnTo>
                    <a:pt x="1520" y="994"/>
                  </a:lnTo>
                  <a:lnTo>
                    <a:pt x="1517" y="992"/>
                  </a:lnTo>
                  <a:lnTo>
                    <a:pt x="1517" y="992"/>
                  </a:lnTo>
                  <a:lnTo>
                    <a:pt x="1515" y="999"/>
                  </a:lnTo>
                  <a:lnTo>
                    <a:pt x="1505" y="1004"/>
                  </a:lnTo>
                  <a:lnTo>
                    <a:pt x="1508" y="1001"/>
                  </a:lnTo>
                  <a:lnTo>
                    <a:pt x="1515" y="994"/>
                  </a:lnTo>
                  <a:lnTo>
                    <a:pt x="1515" y="992"/>
                  </a:lnTo>
                  <a:lnTo>
                    <a:pt x="1515" y="992"/>
                  </a:lnTo>
                  <a:lnTo>
                    <a:pt x="1515" y="989"/>
                  </a:lnTo>
                  <a:lnTo>
                    <a:pt x="1515" y="989"/>
                  </a:lnTo>
                  <a:lnTo>
                    <a:pt x="1515" y="987"/>
                  </a:lnTo>
                  <a:lnTo>
                    <a:pt x="1515" y="985"/>
                  </a:lnTo>
                  <a:lnTo>
                    <a:pt x="1517" y="985"/>
                  </a:lnTo>
                  <a:lnTo>
                    <a:pt x="1517" y="982"/>
                  </a:lnTo>
                  <a:lnTo>
                    <a:pt x="1517" y="980"/>
                  </a:lnTo>
                  <a:lnTo>
                    <a:pt x="1517" y="980"/>
                  </a:lnTo>
                  <a:lnTo>
                    <a:pt x="1517" y="980"/>
                  </a:lnTo>
                  <a:lnTo>
                    <a:pt x="1517" y="978"/>
                  </a:lnTo>
                  <a:lnTo>
                    <a:pt x="1517" y="978"/>
                  </a:lnTo>
                  <a:lnTo>
                    <a:pt x="1515" y="978"/>
                  </a:lnTo>
                  <a:lnTo>
                    <a:pt x="1515" y="978"/>
                  </a:lnTo>
                  <a:lnTo>
                    <a:pt x="1515" y="975"/>
                  </a:lnTo>
                  <a:lnTo>
                    <a:pt x="1515" y="975"/>
                  </a:lnTo>
                  <a:lnTo>
                    <a:pt x="1515" y="973"/>
                  </a:lnTo>
                  <a:lnTo>
                    <a:pt x="1515" y="973"/>
                  </a:lnTo>
                  <a:lnTo>
                    <a:pt x="1517" y="973"/>
                  </a:lnTo>
                  <a:lnTo>
                    <a:pt x="1520" y="968"/>
                  </a:lnTo>
                  <a:lnTo>
                    <a:pt x="1520" y="968"/>
                  </a:lnTo>
                  <a:lnTo>
                    <a:pt x="1524" y="968"/>
                  </a:lnTo>
                  <a:lnTo>
                    <a:pt x="1529" y="968"/>
                  </a:lnTo>
                  <a:lnTo>
                    <a:pt x="1532" y="968"/>
                  </a:lnTo>
                  <a:lnTo>
                    <a:pt x="1532" y="966"/>
                  </a:lnTo>
                  <a:lnTo>
                    <a:pt x="1532" y="966"/>
                  </a:lnTo>
                  <a:lnTo>
                    <a:pt x="1532" y="961"/>
                  </a:lnTo>
                  <a:lnTo>
                    <a:pt x="1532" y="959"/>
                  </a:lnTo>
                  <a:lnTo>
                    <a:pt x="1532" y="959"/>
                  </a:lnTo>
                  <a:lnTo>
                    <a:pt x="1532" y="956"/>
                  </a:lnTo>
                  <a:lnTo>
                    <a:pt x="1532" y="954"/>
                  </a:lnTo>
                  <a:lnTo>
                    <a:pt x="1534" y="949"/>
                  </a:lnTo>
                  <a:lnTo>
                    <a:pt x="1534" y="947"/>
                  </a:lnTo>
                  <a:lnTo>
                    <a:pt x="1532" y="947"/>
                  </a:lnTo>
                  <a:lnTo>
                    <a:pt x="1524" y="940"/>
                  </a:lnTo>
                  <a:lnTo>
                    <a:pt x="1520" y="940"/>
                  </a:lnTo>
                  <a:lnTo>
                    <a:pt x="1517" y="937"/>
                  </a:lnTo>
                  <a:lnTo>
                    <a:pt x="1517" y="937"/>
                  </a:lnTo>
                  <a:lnTo>
                    <a:pt x="1517" y="935"/>
                  </a:lnTo>
                  <a:lnTo>
                    <a:pt x="1515" y="935"/>
                  </a:lnTo>
                  <a:lnTo>
                    <a:pt x="1513" y="935"/>
                  </a:lnTo>
                  <a:lnTo>
                    <a:pt x="1513" y="933"/>
                  </a:lnTo>
                  <a:lnTo>
                    <a:pt x="1510" y="933"/>
                  </a:lnTo>
                  <a:lnTo>
                    <a:pt x="1505" y="933"/>
                  </a:lnTo>
                  <a:lnTo>
                    <a:pt x="1501" y="933"/>
                  </a:lnTo>
                  <a:lnTo>
                    <a:pt x="1482" y="933"/>
                  </a:lnTo>
                  <a:lnTo>
                    <a:pt x="1479" y="933"/>
                  </a:lnTo>
                  <a:lnTo>
                    <a:pt x="1479" y="933"/>
                  </a:lnTo>
                  <a:lnTo>
                    <a:pt x="1479" y="933"/>
                  </a:lnTo>
                  <a:lnTo>
                    <a:pt x="1479" y="933"/>
                  </a:lnTo>
                  <a:lnTo>
                    <a:pt x="1479" y="935"/>
                  </a:lnTo>
                  <a:lnTo>
                    <a:pt x="1479" y="935"/>
                  </a:lnTo>
                  <a:lnTo>
                    <a:pt x="1479" y="937"/>
                  </a:lnTo>
                  <a:lnTo>
                    <a:pt x="1482" y="937"/>
                  </a:lnTo>
                  <a:lnTo>
                    <a:pt x="1482" y="940"/>
                  </a:lnTo>
                  <a:lnTo>
                    <a:pt x="1482" y="942"/>
                  </a:lnTo>
                  <a:lnTo>
                    <a:pt x="1479" y="947"/>
                  </a:lnTo>
                  <a:lnTo>
                    <a:pt x="1477" y="947"/>
                  </a:lnTo>
                  <a:lnTo>
                    <a:pt x="1477" y="947"/>
                  </a:lnTo>
                  <a:lnTo>
                    <a:pt x="1479" y="947"/>
                  </a:lnTo>
                  <a:lnTo>
                    <a:pt x="1479" y="949"/>
                  </a:lnTo>
                  <a:lnTo>
                    <a:pt x="1479" y="949"/>
                  </a:lnTo>
                  <a:lnTo>
                    <a:pt x="1479" y="949"/>
                  </a:lnTo>
                  <a:lnTo>
                    <a:pt x="1482" y="949"/>
                  </a:lnTo>
                  <a:lnTo>
                    <a:pt x="1482" y="952"/>
                  </a:lnTo>
                  <a:lnTo>
                    <a:pt x="1482" y="952"/>
                  </a:lnTo>
                  <a:lnTo>
                    <a:pt x="1482" y="954"/>
                  </a:lnTo>
                  <a:lnTo>
                    <a:pt x="1479" y="956"/>
                  </a:lnTo>
                  <a:lnTo>
                    <a:pt x="1477" y="956"/>
                  </a:lnTo>
                  <a:lnTo>
                    <a:pt x="1479" y="959"/>
                  </a:lnTo>
                  <a:lnTo>
                    <a:pt x="1479" y="959"/>
                  </a:lnTo>
                  <a:lnTo>
                    <a:pt x="1479" y="961"/>
                  </a:lnTo>
                  <a:lnTo>
                    <a:pt x="1482" y="963"/>
                  </a:lnTo>
                  <a:lnTo>
                    <a:pt x="1482" y="963"/>
                  </a:lnTo>
                  <a:lnTo>
                    <a:pt x="1482" y="966"/>
                  </a:lnTo>
                  <a:lnTo>
                    <a:pt x="1482" y="966"/>
                  </a:lnTo>
                  <a:lnTo>
                    <a:pt x="1484" y="968"/>
                  </a:lnTo>
                  <a:lnTo>
                    <a:pt x="1484" y="970"/>
                  </a:lnTo>
                  <a:lnTo>
                    <a:pt x="1484" y="970"/>
                  </a:lnTo>
                  <a:lnTo>
                    <a:pt x="1484" y="973"/>
                  </a:lnTo>
                  <a:lnTo>
                    <a:pt x="1482" y="973"/>
                  </a:lnTo>
                  <a:lnTo>
                    <a:pt x="1482" y="973"/>
                  </a:lnTo>
                  <a:lnTo>
                    <a:pt x="1479" y="973"/>
                  </a:lnTo>
                  <a:lnTo>
                    <a:pt x="1479" y="975"/>
                  </a:lnTo>
                  <a:lnTo>
                    <a:pt x="1479" y="975"/>
                  </a:lnTo>
                  <a:lnTo>
                    <a:pt x="1482" y="978"/>
                  </a:lnTo>
                  <a:lnTo>
                    <a:pt x="1482" y="978"/>
                  </a:lnTo>
                  <a:lnTo>
                    <a:pt x="1482" y="980"/>
                  </a:lnTo>
                  <a:lnTo>
                    <a:pt x="1482" y="980"/>
                  </a:lnTo>
                  <a:lnTo>
                    <a:pt x="1482" y="982"/>
                  </a:lnTo>
                  <a:lnTo>
                    <a:pt x="1482" y="985"/>
                  </a:lnTo>
                  <a:lnTo>
                    <a:pt x="1482" y="987"/>
                  </a:lnTo>
                  <a:lnTo>
                    <a:pt x="1482" y="987"/>
                  </a:lnTo>
                  <a:lnTo>
                    <a:pt x="1482" y="989"/>
                  </a:lnTo>
                  <a:lnTo>
                    <a:pt x="1479" y="992"/>
                  </a:lnTo>
                  <a:lnTo>
                    <a:pt x="1482" y="992"/>
                  </a:lnTo>
                  <a:lnTo>
                    <a:pt x="1482" y="994"/>
                  </a:lnTo>
                  <a:lnTo>
                    <a:pt x="1484" y="997"/>
                  </a:lnTo>
                  <a:lnTo>
                    <a:pt x="1482" y="994"/>
                  </a:lnTo>
                  <a:lnTo>
                    <a:pt x="1479" y="994"/>
                  </a:lnTo>
                  <a:lnTo>
                    <a:pt x="1479" y="992"/>
                  </a:lnTo>
                  <a:lnTo>
                    <a:pt x="1479" y="989"/>
                  </a:lnTo>
                  <a:lnTo>
                    <a:pt x="1482" y="987"/>
                  </a:lnTo>
                  <a:lnTo>
                    <a:pt x="1482" y="985"/>
                  </a:lnTo>
                  <a:lnTo>
                    <a:pt x="1482" y="982"/>
                  </a:lnTo>
                  <a:lnTo>
                    <a:pt x="1479" y="980"/>
                  </a:lnTo>
                  <a:lnTo>
                    <a:pt x="1479" y="978"/>
                  </a:lnTo>
                  <a:lnTo>
                    <a:pt x="1479" y="978"/>
                  </a:lnTo>
                  <a:lnTo>
                    <a:pt x="1477" y="975"/>
                  </a:lnTo>
                  <a:lnTo>
                    <a:pt x="1477" y="975"/>
                  </a:lnTo>
                  <a:lnTo>
                    <a:pt x="1477" y="973"/>
                  </a:lnTo>
                  <a:lnTo>
                    <a:pt x="1482" y="968"/>
                  </a:lnTo>
                  <a:lnTo>
                    <a:pt x="1479" y="968"/>
                  </a:lnTo>
                  <a:lnTo>
                    <a:pt x="1479" y="968"/>
                  </a:lnTo>
                  <a:lnTo>
                    <a:pt x="1479" y="968"/>
                  </a:lnTo>
                  <a:lnTo>
                    <a:pt x="1477" y="968"/>
                  </a:lnTo>
                  <a:lnTo>
                    <a:pt x="1477" y="968"/>
                  </a:lnTo>
                  <a:lnTo>
                    <a:pt x="1477" y="968"/>
                  </a:lnTo>
                  <a:lnTo>
                    <a:pt x="1477" y="968"/>
                  </a:lnTo>
                  <a:lnTo>
                    <a:pt x="1472" y="966"/>
                  </a:lnTo>
                  <a:lnTo>
                    <a:pt x="1472" y="966"/>
                  </a:lnTo>
                  <a:lnTo>
                    <a:pt x="1468" y="966"/>
                  </a:lnTo>
                  <a:lnTo>
                    <a:pt x="1468" y="968"/>
                  </a:lnTo>
                  <a:lnTo>
                    <a:pt x="1470" y="968"/>
                  </a:lnTo>
                  <a:lnTo>
                    <a:pt x="1470" y="970"/>
                  </a:lnTo>
                  <a:lnTo>
                    <a:pt x="1470" y="970"/>
                  </a:lnTo>
                  <a:lnTo>
                    <a:pt x="1470" y="970"/>
                  </a:lnTo>
                  <a:lnTo>
                    <a:pt x="1468" y="973"/>
                  </a:lnTo>
                  <a:lnTo>
                    <a:pt x="1468" y="973"/>
                  </a:lnTo>
                  <a:lnTo>
                    <a:pt x="1468" y="973"/>
                  </a:lnTo>
                  <a:lnTo>
                    <a:pt x="1468" y="973"/>
                  </a:lnTo>
                  <a:lnTo>
                    <a:pt x="1468" y="975"/>
                  </a:lnTo>
                  <a:lnTo>
                    <a:pt x="1468" y="978"/>
                  </a:lnTo>
                  <a:lnTo>
                    <a:pt x="1468" y="978"/>
                  </a:lnTo>
                  <a:lnTo>
                    <a:pt x="1468" y="978"/>
                  </a:lnTo>
                  <a:lnTo>
                    <a:pt x="1468" y="980"/>
                  </a:lnTo>
                  <a:lnTo>
                    <a:pt x="1468" y="980"/>
                  </a:lnTo>
                  <a:lnTo>
                    <a:pt x="1468" y="982"/>
                  </a:lnTo>
                  <a:lnTo>
                    <a:pt x="1468" y="982"/>
                  </a:lnTo>
                  <a:lnTo>
                    <a:pt x="1470" y="985"/>
                  </a:lnTo>
                  <a:lnTo>
                    <a:pt x="1470" y="987"/>
                  </a:lnTo>
                  <a:lnTo>
                    <a:pt x="1470" y="989"/>
                  </a:lnTo>
                  <a:lnTo>
                    <a:pt x="1470" y="992"/>
                  </a:lnTo>
                  <a:lnTo>
                    <a:pt x="1470" y="992"/>
                  </a:lnTo>
                  <a:lnTo>
                    <a:pt x="1470" y="994"/>
                  </a:lnTo>
                  <a:lnTo>
                    <a:pt x="1468" y="994"/>
                  </a:lnTo>
                  <a:lnTo>
                    <a:pt x="1468" y="994"/>
                  </a:lnTo>
                  <a:lnTo>
                    <a:pt x="1468" y="994"/>
                  </a:lnTo>
                  <a:lnTo>
                    <a:pt x="1468" y="997"/>
                  </a:lnTo>
                  <a:lnTo>
                    <a:pt x="1465" y="994"/>
                  </a:lnTo>
                  <a:lnTo>
                    <a:pt x="1468" y="994"/>
                  </a:lnTo>
                  <a:lnTo>
                    <a:pt x="1470" y="992"/>
                  </a:lnTo>
                  <a:lnTo>
                    <a:pt x="1470" y="989"/>
                  </a:lnTo>
                  <a:lnTo>
                    <a:pt x="1468" y="987"/>
                  </a:lnTo>
                  <a:lnTo>
                    <a:pt x="1468" y="985"/>
                  </a:lnTo>
                  <a:lnTo>
                    <a:pt x="1468" y="985"/>
                  </a:lnTo>
                  <a:lnTo>
                    <a:pt x="1468" y="982"/>
                  </a:lnTo>
                  <a:lnTo>
                    <a:pt x="1468" y="982"/>
                  </a:lnTo>
                  <a:lnTo>
                    <a:pt x="1468" y="980"/>
                  </a:lnTo>
                  <a:lnTo>
                    <a:pt x="1465" y="980"/>
                  </a:lnTo>
                  <a:lnTo>
                    <a:pt x="1465" y="980"/>
                  </a:lnTo>
                  <a:lnTo>
                    <a:pt x="1465" y="978"/>
                  </a:lnTo>
                  <a:lnTo>
                    <a:pt x="1465" y="978"/>
                  </a:lnTo>
                  <a:lnTo>
                    <a:pt x="1465" y="978"/>
                  </a:lnTo>
                  <a:lnTo>
                    <a:pt x="1465" y="975"/>
                  </a:lnTo>
                  <a:lnTo>
                    <a:pt x="1465" y="973"/>
                  </a:lnTo>
                  <a:lnTo>
                    <a:pt x="1465" y="970"/>
                  </a:lnTo>
                  <a:lnTo>
                    <a:pt x="1465" y="968"/>
                  </a:lnTo>
                  <a:lnTo>
                    <a:pt x="1465" y="968"/>
                  </a:lnTo>
                  <a:lnTo>
                    <a:pt x="1465" y="968"/>
                  </a:lnTo>
                  <a:lnTo>
                    <a:pt x="1465" y="968"/>
                  </a:lnTo>
                  <a:lnTo>
                    <a:pt x="1465" y="966"/>
                  </a:lnTo>
                  <a:lnTo>
                    <a:pt x="1465" y="966"/>
                  </a:lnTo>
                  <a:lnTo>
                    <a:pt x="1465" y="966"/>
                  </a:lnTo>
                  <a:lnTo>
                    <a:pt x="1465" y="966"/>
                  </a:lnTo>
                  <a:lnTo>
                    <a:pt x="1465" y="966"/>
                  </a:lnTo>
                  <a:lnTo>
                    <a:pt x="1468" y="966"/>
                  </a:lnTo>
                  <a:lnTo>
                    <a:pt x="1468" y="963"/>
                  </a:lnTo>
                  <a:lnTo>
                    <a:pt x="1468" y="963"/>
                  </a:lnTo>
                  <a:lnTo>
                    <a:pt x="1468" y="961"/>
                  </a:lnTo>
                  <a:lnTo>
                    <a:pt x="1465" y="961"/>
                  </a:lnTo>
                  <a:lnTo>
                    <a:pt x="1465" y="961"/>
                  </a:lnTo>
                  <a:lnTo>
                    <a:pt x="1465" y="959"/>
                  </a:lnTo>
                  <a:lnTo>
                    <a:pt x="1465" y="959"/>
                  </a:lnTo>
                  <a:lnTo>
                    <a:pt x="1463" y="959"/>
                  </a:lnTo>
                  <a:lnTo>
                    <a:pt x="1463" y="961"/>
                  </a:lnTo>
                  <a:lnTo>
                    <a:pt x="1463" y="961"/>
                  </a:lnTo>
                  <a:lnTo>
                    <a:pt x="1463" y="961"/>
                  </a:lnTo>
                  <a:lnTo>
                    <a:pt x="1465" y="963"/>
                  </a:lnTo>
                  <a:lnTo>
                    <a:pt x="1465" y="966"/>
                  </a:lnTo>
                  <a:lnTo>
                    <a:pt x="1463" y="966"/>
                  </a:lnTo>
                  <a:lnTo>
                    <a:pt x="1463" y="968"/>
                  </a:lnTo>
                  <a:lnTo>
                    <a:pt x="1463" y="968"/>
                  </a:lnTo>
                  <a:lnTo>
                    <a:pt x="1463" y="963"/>
                  </a:lnTo>
                  <a:lnTo>
                    <a:pt x="1463" y="963"/>
                  </a:lnTo>
                  <a:lnTo>
                    <a:pt x="1461" y="963"/>
                  </a:lnTo>
                  <a:lnTo>
                    <a:pt x="1458" y="961"/>
                  </a:lnTo>
                  <a:lnTo>
                    <a:pt x="1458" y="961"/>
                  </a:lnTo>
                  <a:lnTo>
                    <a:pt x="1458" y="959"/>
                  </a:lnTo>
                  <a:lnTo>
                    <a:pt x="1458" y="956"/>
                  </a:lnTo>
                  <a:lnTo>
                    <a:pt x="1456" y="954"/>
                  </a:lnTo>
                  <a:lnTo>
                    <a:pt x="1456" y="954"/>
                  </a:lnTo>
                  <a:lnTo>
                    <a:pt x="1456" y="952"/>
                  </a:lnTo>
                  <a:lnTo>
                    <a:pt x="1456" y="952"/>
                  </a:lnTo>
                  <a:lnTo>
                    <a:pt x="1453" y="949"/>
                  </a:lnTo>
                  <a:lnTo>
                    <a:pt x="1453" y="949"/>
                  </a:lnTo>
                  <a:lnTo>
                    <a:pt x="1451" y="949"/>
                  </a:lnTo>
                  <a:lnTo>
                    <a:pt x="1451" y="949"/>
                  </a:lnTo>
                  <a:lnTo>
                    <a:pt x="1451" y="952"/>
                  </a:lnTo>
                  <a:lnTo>
                    <a:pt x="1449" y="954"/>
                  </a:lnTo>
                  <a:lnTo>
                    <a:pt x="1449" y="956"/>
                  </a:lnTo>
                  <a:lnTo>
                    <a:pt x="1449" y="956"/>
                  </a:lnTo>
                  <a:lnTo>
                    <a:pt x="1449" y="956"/>
                  </a:lnTo>
                  <a:lnTo>
                    <a:pt x="1449" y="956"/>
                  </a:lnTo>
                  <a:lnTo>
                    <a:pt x="1451" y="959"/>
                  </a:lnTo>
                  <a:lnTo>
                    <a:pt x="1451" y="959"/>
                  </a:lnTo>
                  <a:lnTo>
                    <a:pt x="1451" y="961"/>
                  </a:lnTo>
                  <a:lnTo>
                    <a:pt x="1451" y="961"/>
                  </a:lnTo>
                  <a:lnTo>
                    <a:pt x="1451" y="961"/>
                  </a:lnTo>
                  <a:lnTo>
                    <a:pt x="1451" y="963"/>
                  </a:lnTo>
                  <a:lnTo>
                    <a:pt x="1451" y="963"/>
                  </a:lnTo>
                  <a:lnTo>
                    <a:pt x="1451" y="963"/>
                  </a:lnTo>
                  <a:lnTo>
                    <a:pt x="1451" y="966"/>
                  </a:lnTo>
                  <a:lnTo>
                    <a:pt x="1451" y="966"/>
                  </a:lnTo>
                  <a:lnTo>
                    <a:pt x="1451" y="970"/>
                  </a:lnTo>
                  <a:lnTo>
                    <a:pt x="1451" y="973"/>
                  </a:lnTo>
                  <a:lnTo>
                    <a:pt x="1453" y="973"/>
                  </a:lnTo>
                  <a:lnTo>
                    <a:pt x="1453" y="973"/>
                  </a:lnTo>
                  <a:lnTo>
                    <a:pt x="1453" y="975"/>
                  </a:lnTo>
                  <a:lnTo>
                    <a:pt x="1453" y="985"/>
                  </a:lnTo>
                  <a:lnTo>
                    <a:pt x="1451" y="987"/>
                  </a:lnTo>
                  <a:lnTo>
                    <a:pt x="1451" y="987"/>
                  </a:lnTo>
                  <a:lnTo>
                    <a:pt x="1451" y="985"/>
                  </a:lnTo>
                  <a:lnTo>
                    <a:pt x="1451" y="982"/>
                  </a:lnTo>
                  <a:lnTo>
                    <a:pt x="1451" y="980"/>
                  </a:lnTo>
                  <a:lnTo>
                    <a:pt x="1453" y="980"/>
                  </a:lnTo>
                  <a:lnTo>
                    <a:pt x="1453" y="980"/>
                  </a:lnTo>
                  <a:lnTo>
                    <a:pt x="1451" y="978"/>
                  </a:lnTo>
                  <a:lnTo>
                    <a:pt x="1451" y="978"/>
                  </a:lnTo>
                  <a:lnTo>
                    <a:pt x="1451" y="978"/>
                  </a:lnTo>
                  <a:lnTo>
                    <a:pt x="1449" y="978"/>
                  </a:lnTo>
                  <a:lnTo>
                    <a:pt x="1449" y="978"/>
                  </a:lnTo>
                  <a:lnTo>
                    <a:pt x="1451" y="975"/>
                  </a:lnTo>
                  <a:lnTo>
                    <a:pt x="1451" y="975"/>
                  </a:lnTo>
                  <a:lnTo>
                    <a:pt x="1451" y="973"/>
                  </a:lnTo>
                  <a:lnTo>
                    <a:pt x="1451" y="973"/>
                  </a:lnTo>
                  <a:lnTo>
                    <a:pt x="1449" y="970"/>
                  </a:lnTo>
                  <a:lnTo>
                    <a:pt x="1449" y="970"/>
                  </a:lnTo>
                  <a:lnTo>
                    <a:pt x="1449" y="968"/>
                  </a:lnTo>
                  <a:lnTo>
                    <a:pt x="1449" y="966"/>
                  </a:lnTo>
                  <a:lnTo>
                    <a:pt x="1449" y="966"/>
                  </a:lnTo>
                  <a:lnTo>
                    <a:pt x="1449" y="966"/>
                  </a:lnTo>
                  <a:lnTo>
                    <a:pt x="1444" y="968"/>
                  </a:lnTo>
                  <a:lnTo>
                    <a:pt x="1444" y="970"/>
                  </a:lnTo>
                  <a:lnTo>
                    <a:pt x="1442" y="970"/>
                  </a:lnTo>
                  <a:lnTo>
                    <a:pt x="1442" y="970"/>
                  </a:lnTo>
                  <a:lnTo>
                    <a:pt x="1442" y="968"/>
                  </a:lnTo>
                  <a:lnTo>
                    <a:pt x="1444" y="966"/>
                  </a:lnTo>
                  <a:lnTo>
                    <a:pt x="1444" y="966"/>
                  </a:lnTo>
                  <a:lnTo>
                    <a:pt x="1444" y="966"/>
                  </a:lnTo>
                  <a:lnTo>
                    <a:pt x="1446" y="963"/>
                  </a:lnTo>
                  <a:lnTo>
                    <a:pt x="1446" y="963"/>
                  </a:lnTo>
                  <a:lnTo>
                    <a:pt x="1449" y="963"/>
                  </a:lnTo>
                  <a:lnTo>
                    <a:pt x="1449" y="963"/>
                  </a:lnTo>
                  <a:lnTo>
                    <a:pt x="1449" y="961"/>
                  </a:lnTo>
                  <a:lnTo>
                    <a:pt x="1449" y="961"/>
                  </a:lnTo>
                  <a:lnTo>
                    <a:pt x="1449" y="961"/>
                  </a:lnTo>
                  <a:lnTo>
                    <a:pt x="1446" y="961"/>
                  </a:lnTo>
                  <a:lnTo>
                    <a:pt x="1446" y="961"/>
                  </a:lnTo>
                  <a:lnTo>
                    <a:pt x="1446" y="961"/>
                  </a:lnTo>
                  <a:lnTo>
                    <a:pt x="1446" y="959"/>
                  </a:lnTo>
                  <a:lnTo>
                    <a:pt x="1446" y="959"/>
                  </a:lnTo>
                  <a:lnTo>
                    <a:pt x="1446" y="956"/>
                  </a:lnTo>
                  <a:lnTo>
                    <a:pt x="1446" y="956"/>
                  </a:lnTo>
                  <a:lnTo>
                    <a:pt x="1446" y="954"/>
                  </a:lnTo>
                  <a:lnTo>
                    <a:pt x="1446" y="952"/>
                  </a:lnTo>
                  <a:lnTo>
                    <a:pt x="1446" y="952"/>
                  </a:lnTo>
                  <a:lnTo>
                    <a:pt x="1446" y="949"/>
                  </a:lnTo>
                  <a:lnTo>
                    <a:pt x="1446" y="949"/>
                  </a:lnTo>
                  <a:lnTo>
                    <a:pt x="1446" y="949"/>
                  </a:lnTo>
                  <a:lnTo>
                    <a:pt x="1446" y="947"/>
                  </a:lnTo>
                  <a:lnTo>
                    <a:pt x="1446" y="947"/>
                  </a:lnTo>
                  <a:lnTo>
                    <a:pt x="1446" y="947"/>
                  </a:lnTo>
                  <a:lnTo>
                    <a:pt x="1446" y="947"/>
                  </a:lnTo>
                  <a:lnTo>
                    <a:pt x="1446" y="944"/>
                  </a:lnTo>
                  <a:lnTo>
                    <a:pt x="1446" y="944"/>
                  </a:lnTo>
                  <a:lnTo>
                    <a:pt x="1446" y="944"/>
                  </a:lnTo>
                  <a:lnTo>
                    <a:pt x="1449" y="940"/>
                  </a:lnTo>
                  <a:lnTo>
                    <a:pt x="1449" y="937"/>
                  </a:lnTo>
                  <a:lnTo>
                    <a:pt x="1449" y="937"/>
                  </a:lnTo>
                  <a:lnTo>
                    <a:pt x="1449" y="935"/>
                  </a:lnTo>
                  <a:lnTo>
                    <a:pt x="1446" y="935"/>
                  </a:lnTo>
                  <a:lnTo>
                    <a:pt x="1446" y="935"/>
                  </a:lnTo>
                  <a:lnTo>
                    <a:pt x="1446" y="940"/>
                  </a:lnTo>
                  <a:lnTo>
                    <a:pt x="1446" y="940"/>
                  </a:lnTo>
                  <a:lnTo>
                    <a:pt x="1446" y="937"/>
                  </a:lnTo>
                  <a:lnTo>
                    <a:pt x="1446" y="937"/>
                  </a:lnTo>
                  <a:lnTo>
                    <a:pt x="1446" y="935"/>
                  </a:lnTo>
                  <a:lnTo>
                    <a:pt x="1444" y="935"/>
                  </a:lnTo>
                  <a:lnTo>
                    <a:pt x="1444" y="935"/>
                  </a:lnTo>
                  <a:lnTo>
                    <a:pt x="1439" y="937"/>
                  </a:lnTo>
                  <a:lnTo>
                    <a:pt x="1437" y="940"/>
                  </a:lnTo>
                  <a:lnTo>
                    <a:pt x="1437" y="944"/>
                  </a:lnTo>
                  <a:lnTo>
                    <a:pt x="1437" y="947"/>
                  </a:lnTo>
                  <a:lnTo>
                    <a:pt x="1439" y="949"/>
                  </a:lnTo>
                  <a:lnTo>
                    <a:pt x="1437" y="949"/>
                  </a:lnTo>
                  <a:lnTo>
                    <a:pt x="1437" y="952"/>
                  </a:lnTo>
                  <a:lnTo>
                    <a:pt x="1437" y="952"/>
                  </a:lnTo>
                  <a:lnTo>
                    <a:pt x="1439" y="954"/>
                  </a:lnTo>
                  <a:lnTo>
                    <a:pt x="1442" y="959"/>
                  </a:lnTo>
                  <a:lnTo>
                    <a:pt x="1442" y="959"/>
                  </a:lnTo>
                  <a:lnTo>
                    <a:pt x="1439" y="959"/>
                  </a:lnTo>
                  <a:lnTo>
                    <a:pt x="1439" y="956"/>
                  </a:lnTo>
                  <a:lnTo>
                    <a:pt x="1437" y="956"/>
                  </a:lnTo>
                  <a:lnTo>
                    <a:pt x="1437" y="954"/>
                  </a:lnTo>
                  <a:lnTo>
                    <a:pt x="1435" y="952"/>
                  </a:lnTo>
                  <a:lnTo>
                    <a:pt x="1435" y="952"/>
                  </a:lnTo>
                  <a:lnTo>
                    <a:pt x="1437" y="949"/>
                  </a:lnTo>
                  <a:lnTo>
                    <a:pt x="1437" y="947"/>
                  </a:lnTo>
                  <a:lnTo>
                    <a:pt x="1437" y="947"/>
                  </a:lnTo>
                  <a:lnTo>
                    <a:pt x="1437" y="944"/>
                  </a:lnTo>
                  <a:lnTo>
                    <a:pt x="1437" y="944"/>
                  </a:lnTo>
                  <a:lnTo>
                    <a:pt x="1437" y="942"/>
                  </a:lnTo>
                  <a:lnTo>
                    <a:pt x="1435" y="942"/>
                  </a:lnTo>
                  <a:lnTo>
                    <a:pt x="1435" y="942"/>
                  </a:lnTo>
                  <a:lnTo>
                    <a:pt x="1435" y="942"/>
                  </a:lnTo>
                  <a:lnTo>
                    <a:pt x="1435" y="942"/>
                  </a:lnTo>
                  <a:lnTo>
                    <a:pt x="1435" y="942"/>
                  </a:lnTo>
                  <a:lnTo>
                    <a:pt x="1435" y="942"/>
                  </a:lnTo>
                  <a:lnTo>
                    <a:pt x="1430" y="944"/>
                  </a:lnTo>
                  <a:lnTo>
                    <a:pt x="1430" y="944"/>
                  </a:lnTo>
                  <a:lnTo>
                    <a:pt x="1430" y="947"/>
                  </a:lnTo>
                  <a:lnTo>
                    <a:pt x="1430" y="952"/>
                  </a:lnTo>
                  <a:lnTo>
                    <a:pt x="1427" y="952"/>
                  </a:lnTo>
                  <a:lnTo>
                    <a:pt x="1427" y="952"/>
                  </a:lnTo>
                  <a:lnTo>
                    <a:pt x="1427" y="954"/>
                  </a:lnTo>
                  <a:lnTo>
                    <a:pt x="1427" y="954"/>
                  </a:lnTo>
                  <a:lnTo>
                    <a:pt x="1427" y="961"/>
                  </a:lnTo>
                  <a:lnTo>
                    <a:pt x="1427" y="961"/>
                  </a:lnTo>
                  <a:lnTo>
                    <a:pt x="1427" y="963"/>
                  </a:lnTo>
                  <a:lnTo>
                    <a:pt x="1425" y="963"/>
                  </a:lnTo>
                  <a:lnTo>
                    <a:pt x="1425" y="963"/>
                  </a:lnTo>
                  <a:lnTo>
                    <a:pt x="1427" y="966"/>
                  </a:lnTo>
                  <a:lnTo>
                    <a:pt x="1427" y="970"/>
                  </a:lnTo>
                  <a:lnTo>
                    <a:pt x="1430" y="970"/>
                  </a:lnTo>
                  <a:lnTo>
                    <a:pt x="1432" y="973"/>
                  </a:lnTo>
                  <a:lnTo>
                    <a:pt x="1432" y="973"/>
                  </a:lnTo>
                  <a:lnTo>
                    <a:pt x="1435" y="975"/>
                  </a:lnTo>
                  <a:lnTo>
                    <a:pt x="1435" y="978"/>
                  </a:lnTo>
                  <a:lnTo>
                    <a:pt x="1432" y="980"/>
                  </a:lnTo>
                  <a:lnTo>
                    <a:pt x="1432" y="982"/>
                  </a:lnTo>
                  <a:lnTo>
                    <a:pt x="1432" y="985"/>
                  </a:lnTo>
                  <a:lnTo>
                    <a:pt x="1432" y="987"/>
                  </a:lnTo>
                  <a:lnTo>
                    <a:pt x="1432" y="989"/>
                  </a:lnTo>
                  <a:lnTo>
                    <a:pt x="1430" y="997"/>
                  </a:lnTo>
                  <a:lnTo>
                    <a:pt x="1430" y="997"/>
                  </a:lnTo>
                  <a:lnTo>
                    <a:pt x="1427" y="997"/>
                  </a:lnTo>
                  <a:lnTo>
                    <a:pt x="1427" y="997"/>
                  </a:lnTo>
                  <a:lnTo>
                    <a:pt x="1430" y="994"/>
                  </a:lnTo>
                  <a:lnTo>
                    <a:pt x="1430" y="994"/>
                  </a:lnTo>
                  <a:lnTo>
                    <a:pt x="1430" y="992"/>
                  </a:lnTo>
                  <a:lnTo>
                    <a:pt x="1430" y="992"/>
                  </a:lnTo>
                  <a:lnTo>
                    <a:pt x="1430" y="992"/>
                  </a:lnTo>
                  <a:lnTo>
                    <a:pt x="1430" y="989"/>
                  </a:lnTo>
                  <a:lnTo>
                    <a:pt x="1430" y="989"/>
                  </a:lnTo>
                  <a:lnTo>
                    <a:pt x="1430" y="989"/>
                  </a:lnTo>
                  <a:lnTo>
                    <a:pt x="1430" y="989"/>
                  </a:lnTo>
                  <a:lnTo>
                    <a:pt x="1430" y="985"/>
                  </a:lnTo>
                  <a:lnTo>
                    <a:pt x="1430" y="985"/>
                  </a:lnTo>
                  <a:lnTo>
                    <a:pt x="1430" y="985"/>
                  </a:lnTo>
                  <a:lnTo>
                    <a:pt x="1430" y="982"/>
                  </a:lnTo>
                  <a:lnTo>
                    <a:pt x="1430" y="982"/>
                  </a:lnTo>
                  <a:lnTo>
                    <a:pt x="1430" y="980"/>
                  </a:lnTo>
                  <a:lnTo>
                    <a:pt x="1430" y="980"/>
                  </a:lnTo>
                  <a:lnTo>
                    <a:pt x="1430" y="980"/>
                  </a:lnTo>
                  <a:lnTo>
                    <a:pt x="1430" y="980"/>
                  </a:lnTo>
                  <a:lnTo>
                    <a:pt x="1432" y="980"/>
                  </a:lnTo>
                  <a:lnTo>
                    <a:pt x="1432" y="978"/>
                  </a:lnTo>
                  <a:lnTo>
                    <a:pt x="1432" y="978"/>
                  </a:lnTo>
                  <a:lnTo>
                    <a:pt x="1432" y="978"/>
                  </a:lnTo>
                  <a:lnTo>
                    <a:pt x="1432" y="975"/>
                  </a:lnTo>
                  <a:lnTo>
                    <a:pt x="1432" y="975"/>
                  </a:lnTo>
                  <a:lnTo>
                    <a:pt x="1430" y="975"/>
                  </a:lnTo>
                  <a:lnTo>
                    <a:pt x="1430" y="973"/>
                  </a:lnTo>
                  <a:lnTo>
                    <a:pt x="1427" y="973"/>
                  </a:lnTo>
                  <a:lnTo>
                    <a:pt x="1423" y="973"/>
                  </a:lnTo>
                  <a:lnTo>
                    <a:pt x="1425" y="973"/>
                  </a:lnTo>
                  <a:lnTo>
                    <a:pt x="1425" y="970"/>
                  </a:lnTo>
                  <a:lnTo>
                    <a:pt x="1425" y="970"/>
                  </a:lnTo>
                  <a:lnTo>
                    <a:pt x="1425" y="968"/>
                  </a:lnTo>
                  <a:lnTo>
                    <a:pt x="1423" y="966"/>
                  </a:lnTo>
                  <a:lnTo>
                    <a:pt x="1418" y="968"/>
                  </a:lnTo>
                  <a:lnTo>
                    <a:pt x="1418" y="970"/>
                  </a:lnTo>
                  <a:lnTo>
                    <a:pt x="1418" y="970"/>
                  </a:lnTo>
                  <a:lnTo>
                    <a:pt x="1418" y="973"/>
                  </a:lnTo>
                  <a:lnTo>
                    <a:pt x="1418" y="973"/>
                  </a:lnTo>
                  <a:lnTo>
                    <a:pt x="1416" y="975"/>
                  </a:lnTo>
                  <a:lnTo>
                    <a:pt x="1416" y="973"/>
                  </a:lnTo>
                  <a:lnTo>
                    <a:pt x="1418" y="970"/>
                  </a:lnTo>
                  <a:lnTo>
                    <a:pt x="1418" y="968"/>
                  </a:lnTo>
                  <a:lnTo>
                    <a:pt x="1418" y="968"/>
                  </a:lnTo>
                  <a:lnTo>
                    <a:pt x="1423" y="966"/>
                  </a:lnTo>
                  <a:lnTo>
                    <a:pt x="1423" y="963"/>
                  </a:lnTo>
                  <a:lnTo>
                    <a:pt x="1423" y="963"/>
                  </a:lnTo>
                  <a:lnTo>
                    <a:pt x="1423" y="963"/>
                  </a:lnTo>
                  <a:lnTo>
                    <a:pt x="1423" y="961"/>
                  </a:lnTo>
                  <a:lnTo>
                    <a:pt x="1425" y="961"/>
                  </a:lnTo>
                  <a:lnTo>
                    <a:pt x="1425" y="961"/>
                  </a:lnTo>
                  <a:lnTo>
                    <a:pt x="1425" y="959"/>
                  </a:lnTo>
                  <a:lnTo>
                    <a:pt x="1425" y="959"/>
                  </a:lnTo>
                  <a:lnTo>
                    <a:pt x="1425" y="956"/>
                  </a:lnTo>
                  <a:lnTo>
                    <a:pt x="1425" y="954"/>
                  </a:lnTo>
                  <a:lnTo>
                    <a:pt x="1425" y="954"/>
                  </a:lnTo>
                  <a:lnTo>
                    <a:pt x="1423" y="954"/>
                  </a:lnTo>
                  <a:lnTo>
                    <a:pt x="1423" y="952"/>
                  </a:lnTo>
                  <a:lnTo>
                    <a:pt x="1423" y="952"/>
                  </a:lnTo>
                  <a:lnTo>
                    <a:pt x="1420" y="952"/>
                  </a:lnTo>
                  <a:lnTo>
                    <a:pt x="1420" y="952"/>
                  </a:lnTo>
                  <a:lnTo>
                    <a:pt x="1420" y="952"/>
                  </a:lnTo>
                  <a:lnTo>
                    <a:pt x="1418" y="954"/>
                  </a:lnTo>
                  <a:lnTo>
                    <a:pt x="1418" y="956"/>
                  </a:lnTo>
                  <a:lnTo>
                    <a:pt x="1418" y="956"/>
                  </a:lnTo>
                  <a:lnTo>
                    <a:pt x="1418" y="959"/>
                  </a:lnTo>
                  <a:lnTo>
                    <a:pt x="1418" y="959"/>
                  </a:lnTo>
                  <a:lnTo>
                    <a:pt x="1418" y="959"/>
                  </a:lnTo>
                  <a:lnTo>
                    <a:pt x="1418" y="959"/>
                  </a:lnTo>
                  <a:lnTo>
                    <a:pt x="1416" y="961"/>
                  </a:lnTo>
                  <a:lnTo>
                    <a:pt x="1413" y="968"/>
                  </a:lnTo>
                  <a:lnTo>
                    <a:pt x="1411" y="970"/>
                  </a:lnTo>
                  <a:lnTo>
                    <a:pt x="1408" y="973"/>
                  </a:lnTo>
                  <a:lnTo>
                    <a:pt x="1408" y="973"/>
                  </a:lnTo>
                  <a:lnTo>
                    <a:pt x="1411" y="968"/>
                  </a:lnTo>
                  <a:lnTo>
                    <a:pt x="1411" y="963"/>
                  </a:lnTo>
                  <a:lnTo>
                    <a:pt x="1416" y="956"/>
                  </a:lnTo>
                  <a:lnTo>
                    <a:pt x="1416" y="956"/>
                  </a:lnTo>
                  <a:lnTo>
                    <a:pt x="1416" y="956"/>
                  </a:lnTo>
                  <a:lnTo>
                    <a:pt x="1413" y="954"/>
                  </a:lnTo>
                  <a:lnTo>
                    <a:pt x="1413" y="954"/>
                  </a:lnTo>
                  <a:lnTo>
                    <a:pt x="1411" y="954"/>
                  </a:lnTo>
                  <a:lnTo>
                    <a:pt x="1404" y="961"/>
                  </a:lnTo>
                  <a:lnTo>
                    <a:pt x="1404" y="959"/>
                  </a:lnTo>
                  <a:lnTo>
                    <a:pt x="1404" y="956"/>
                  </a:lnTo>
                  <a:lnTo>
                    <a:pt x="1411" y="952"/>
                  </a:lnTo>
                  <a:lnTo>
                    <a:pt x="1413" y="952"/>
                  </a:lnTo>
                  <a:lnTo>
                    <a:pt x="1416" y="952"/>
                  </a:lnTo>
                  <a:lnTo>
                    <a:pt x="1416" y="949"/>
                  </a:lnTo>
                  <a:lnTo>
                    <a:pt x="1416" y="949"/>
                  </a:lnTo>
                  <a:lnTo>
                    <a:pt x="1418" y="949"/>
                  </a:lnTo>
                  <a:lnTo>
                    <a:pt x="1418" y="947"/>
                  </a:lnTo>
                  <a:lnTo>
                    <a:pt x="1420" y="947"/>
                  </a:lnTo>
                  <a:lnTo>
                    <a:pt x="1418" y="944"/>
                  </a:lnTo>
                  <a:lnTo>
                    <a:pt x="1420" y="944"/>
                  </a:lnTo>
                  <a:lnTo>
                    <a:pt x="1420" y="944"/>
                  </a:lnTo>
                  <a:lnTo>
                    <a:pt x="1420" y="942"/>
                  </a:lnTo>
                  <a:lnTo>
                    <a:pt x="1420" y="942"/>
                  </a:lnTo>
                  <a:lnTo>
                    <a:pt x="1420" y="940"/>
                  </a:lnTo>
                  <a:lnTo>
                    <a:pt x="1420" y="940"/>
                  </a:lnTo>
                  <a:lnTo>
                    <a:pt x="1420" y="940"/>
                  </a:lnTo>
                  <a:lnTo>
                    <a:pt x="1420" y="940"/>
                  </a:lnTo>
                  <a:lnTo>
                    <a:pt x="1420" y="940"/>
                  </a:lnTo>
                  <a:lnTo>
                    <a:pt x="1420" y="940"/>
                  </a:lnTo>
                  <a:lnTo>
                    <a:pt x="1420" y="940"/>
                  </a:lnTo>
                  <a:lnTo>
                    <a:pt x="1420" y="940"/>
                  </a:lnTo>
                  <a:lnTo>
                    <a:pt x="1420" y="940"/>
                  </a:lnTo>
                  <a:lnTo>
                    <a:pt x="1420" y="940"/>
                  </a:lnTo>
                  <a:lnTo>
                    <a:pt x="1423" y="940"/>
                  </a:lnTo>
                  <a:lnTo>
                    <a:pt x="1423" y="940"/>
                  </a:lnTo>
                  <a:lnTo>
                    <a:pt x="1425" y="940"/>
                  </a:lnTo>
                  <a:lnTo>
                    <a:pt x="1427" y="937"/>
                  </a:lnTo>
                  <a:lnTo>
                    <a:pt x="1427" y="937"/>
                  </a:lnTo>
                  <a:lnTo>
                    <a:pt x="1427" y="937"/>
                  </a:lnTo>
                  <a:lnTo>
                    <a:pt x="1427" y="935"/>
                  </a:lnTo>
                  <a:lnTo>
                    <a:pt x="1427" y="933"/>
                  </a:lnTo>
                  <a:lnTo>
                    <a:pt x="1427" y="933"/>
                  </a:lnTo>
                  <a:lnTo>
                    <a:pt x="1427" y="930"/>
                  </a:lnTo>
                  <a:lnTo>
                    <a:pt x="1427" y="930"/>
                  </a:lnTo>
                  <a:lnTo>
                    <a:pt x="1427" y="930"/>
                  </a:lnTo>
                  <a:lnTo>
                    <a:pt x="1427" y="930"/>
                  </a:lnTo>
                  <a:lnTo>
                    <a:pt x="1425" y="928"/>
                  </a:lnTo>
                  <a:lnTo>
                    <a:pt x="1425" y="928"/>
                  </a:lnTo>
                  <a:lnTo>
                    <a:pt x="1425" y="928"/>
                  </a:lnTo>
                  <a:lnTo>
                    <a:pt x="1427" y="923"/>
                  </a:lnTo>
                  <a:lnTo>
                    <a:pt x="1425" y="923"/>
                  </a:lnTo>
                  <a:lnTo>
                    <a:pt x="1425" y="921"/>
                  </a:lnTo>
                  <a:lnTo>
                    <a:pt x="1423" y="918"/>
                  </a:lnTo>
                  <a:lnTo>
                    <a:pt x="1420" y="916"/>
                  </a:lnTo>
                  <a:lnTo>
                    <a:pt x="1420" y="916"/>
                  </a:lnTo>
                  <a:lnTo>
                    <a:pt x="1418" y="916"/>
                  </a:lnTo>
                  <a:lnTo>
                    <a:pt x="1418" y="916"/>
                  </a:lnTo>
                  <a:lnTo>
                    <a:pt x="1418" y="916"/>
                  </a:lnTo>
                  <a:lnTo>
                    <a:pt x="1418" y="916"/>
                  </a:lnTo>
                  <a:lnTo>
                    <a:pt x="1416" y="916"/>
                  </a:lnTo>
                  <a:lnTo>
                    <a:pt x="1401" y="918"/>
                  </a:lnTo>
                  <a:lnTo>
                    <a:pt x="1397" y="918"/>
                  </a:lnTo>
                  <a:lnTo>
                    <a:pt x="1397" y="918"/>
                  </a:lnTo>
                  <a:lnTo>
                    <a:pt x="1394" y="918"/>
                  </a:lnTo>
                  <a:lnTo>
                    <a:pt x="1394" y="921"/>
                  </a:lnTo>
                  <a:lnTo>
                    <a:pt x="1394" y="921"/>
                  </a:lnTo>
                  <a:lnTo>
                    <a:pt x="1394" y="923"/>
                  </a:lnTo>
                  <a:lnTo>
                    <a:pt x="1394" y="923"/>
                  </a:lnTo>
                  <a:lnTo>
                    <a:pt x="1394" y="926"/>
                  </a:lnTo>
                  <a:lnTo>
                    <a:pt x="1397" y="926"/>
                  </a:lnTo>
                  <a:lnTo>
                    <a:pt x="1397" y="928"/>
                  </a:lnTo>
                  <a:lnTo>
                    <a:pt x="1397" y="930"/>
                  </a:lnTo>
                  <a:lnTo>
                    <a:pt x="1394" y="930"/>
                  </a:lnTo>
                  <a:lnTo>
                    <a:pt x="1394" y="933"/>
                  </a:lnTo>
                  <a:lnTo>
                    <a:pt x="1392" y="933"/>
                  </a:lnTo>
                  <a:lnTo>
                    <a:pt x="1392" y="933"/>
                  </a:lnTo>
                  <a:lnTo>
                    <a:pt x="1392" y="933"/>
                  </a:lnTo>
                  <a:lnTo>
                    <a:pt x="1392" y="933"/>
                  </a:lnTo>
                  <a:lnTo>
                    <a:pt x="1390" y="933"/>
                  </a:lnTo>
                  <a:lnTo>
                    <a:pt x="1387" y="935"/>
                  </a:lnTo>
                  <a:lnTo>
                    <a:pt x="1387" y="935"/>
                  </a:lnTo>
                  <a:lnTo>
                    <a:pt x="1387" y="937"/>
                  </a:lnTo>
                  <a:lnTo>
                    <a:pt x="1387" y="940"/>
                  </a:lnTo>
                  <a:lnTo>
                    <a:pt x="1390" y="940"/>
                  </a:lnTo>
                  <a:lnTo>
                    <a:pt x="1390" y="942"/>
                  </a:lnTo>
                  <a:lnTo>
                    <a:pt x="1390" y="942"/>
                  </a:lnTo>
                  <a:lnTo>
                    <a:pt x="1390" y="944"/>
                  </a:lnTo>
                  <a:lnTo>
                    <a:pt x="1390" y="947"/>
                  </a:lnTo>
                  <a:lnTo>
                    <a:pt x="1390" y="947"/>
                  </a:lnTo>
                  <a:lnTo>
                    <a:pt x="1390" y="949"/>
                  </a:lnTo>
                  <a:lnTo>
                    <a:pt x="1390" y="949"/>
                  </a:lnTo>
                  <a:lnTo>
                    <a:pt x="1390" y="952"/>
                  </a:lnTo>
                  <a:lnTo>
                    <a:pt x="1390" y="954"/>
                  </a:lnTo>
                  <a:lnTo>
                    <a:pt x="1390" y="959"/>
                  </a:lnTo>
                  <a:lnTo>
                    <a:pt x="1390" y="959"/>
                  </a:lnTo>
                  <a:lnTo>
                    <a:pt x="1390" y="961"/>
                  </a:lnTo>
                  <a:lnTo>
                    <a:pt x="1390" y="961"/>
                  </a:lnTo>
                  <a:lnTo>
                    <a:pt x="1387" y="963"/>
                  </a:lnTo>
                  <a:lnTo>
                    <a:pt x="1385" y="963"/>
                  </a:lnTo>
                  <a:lnTo>
                    <a:pt x="1385" y="963"/>
                  </a:lnTo>
                  <a:lnTo>
                    <a:pt x="1382" y="966"/>
                  </a:lnTo>
                  <a:lnTo>
                    <a:pt x="1382" y="963"/>
                  </a:lnTo>
                  <a:lnTo>
                    <a:pt x="1385" y="963"/>
                  </a:lnTo>
                  <a:lnTo>
                    <a:pt x="1387" y="961"/>
                  </a:lnTo>
                  <a:lnTo>
                    <a:pt x="1390" y="956"/>
                  </a:lnTo>
                  <a:lnTo>
                    <a:pt x="1390" y="954"/>
                  </a:lnTo>
                  <a:lnTo>
                    <a:pt x="1390" y="952"/>
                  </a:lnTo>
                  <a:lnTo>
                    <a:pt x="1390" y="949"/>
                  </a:lnTo>
                  <a:lnTo>
                    <a:pt x="1390" y="949"/>
                  </a:lnTo>
                  <a:lnTo>
                    <a:pt x="1387" y="947"/>
                  </a:lnTo>
                  <a:lnTo>
                    <a:pt x="1387" y="947"/>
                  </a:lnTo>
                  <a:lnTo>
                    <a:pt x="1387" y="944"/>
                  </a:lnTo>
                  <a:lnTo>
                    <a:pt x="1387" y="944"/>
                  </a:lnTo>
                  <a:lnTo>
                    <a:pt x="1387" y="944"/>
                  </a:lnTo>
                  <a:lnTo>
                    <a:pt x="1387" y="944"/>
                  </a:lnTo>
                  <a:lnTo>
                    <a:pt x="1387" y="942"/>
                  </a:lnTo>
                  <a:lnTo>
                    <a:pt x="1387" y="942"/>
                  </a:lnTo>
                  <a:lnTo>
                    <a:pt x="1387" y="940"/>
                  </a:lnTo>
                  <a:lnTo>
                    <a:pt x="1387" y="937"/>
                  </a:lnTo>
                  <a:lnTo>
                    <a:pt x="1385" y="935"/>
                  </a:lnTo>
                  <a:lnTo>
                    <a:pt x="1387" y="935"/>
                  </a:lnTo>
                  <a:lnTo>
                    <a:pt x="1387" y="933"/>
                  </a:lnTo>
                  <a:lnTo>
                    <a:pt x="1392" y="928"/>
                  </a:lnTo>
                  <a:lnTo>
                    <a:pt x="1394" y="928"/>
                  </a:lnTo>
                  <a:lnTo>
                    <a:pt x="1394" y="926"/>
                  </a:lnTo>
                  <a:lnTo>
                    <a:pt x="1392" y="926"/>
                  </a:lnTo>
                  <a:lnTo>
                    <a:pt x="1385" y="923"/>
                  </a:lnTo>
                  <a:lnTo>
                    <a:pt x="1380" y="926"/>
                  </a:lnTo>
                  <a:lnTo>
                    <a:pt x="1373" y="935"/>
                  </a:lnTo>
                  <a:lnTo>
                    <a:pt x="1373" y="935"/>
                  </a:lnTo>
                  <a:lnTo>
                    <a:pt x="1373" y="935"/>
                  </a:lnTo>
                  <a:lnTo>
                    <a:pt x="1373" y="937"/>
                  </a:lnTo>
                  <a:lnTo>
                    <a:pt x="1373" y="940"/>
                  </a:lnTo>
                  <a:lnTo>
                    <a:pt x="1373" y="942"/>
                  </a:lnTo>
                  <a:lnTo>
                    <a:pt x="1371" y="944"/>
                  </a:lnTo>
                  <a:lnTo>
                    <a:pt x="1371" y="947"/>
                  </a:lnTo>
                  <a:lnTo>
                    <a:pt x="1371" y="949"/>
                  </a:lnTo>
                  <a:lnTo>
                    <a:pt x="1371" y="952"/>
                  </a:lnTo>
                  <a:lnTo>
                    <a:pt x="1371" y="954"/>
                  </a:lnTo>
                  <a:lnTo>
                    <a:pt x="1371" y="954"/>
                  </a:lnTo>
                  <a:lnTo>
                    <a:pt x="1368" y="954"/>
                  </a:lnTo>
                  <a:lnTo>
                    <a:pt x="1368" y="954"/>
                  </a:lnTo>
                  <a:lnTo>
                    <a:pt x="1368" y="952"/>
                  </a:lnTo>
                  <a:lnTo>
                    <a:pt x="1368" y="947"/>
                  </a:lnTo>
                  <a:lnTo>
                    <a:pt x="1371" y="947"/>
                  </a:lnTo>
                  <a:lnTo>
                    <a:pt x="1371" y="942"/>
                  </a:lnTo>
                  <a:lnTo>
                    <a:pt x="1371" y="942"/>
                  </a:lnTo>
                  <a:lnTo>
                    <a:pt x="1371" y="940"/>
                  </a:lnTo>
                  <a:lnTo>
                    <a:pt x="1371" y="937"/>
                  </a:lnTo>
                  <a:lnTo>
                    <a:pt x="1371" y="935"/>
                  </a:lnTo>
                  <a:lnTo>
                    <a:pt x="1371" y="933"/>
                  </a:lnTo>
                  <a:lnTo>
                    <a:pt x="1371" y="933"/>
                  </a:lnTo>
                  <a:lnTo>
                    <a:pt x="1380" y="923"/>
                  </a:lnTo>
                  <a:lnTo>
                    <a:pt x="1385" y="921"/>
                  </a:lnTo>
                  <a:lnTo>
                    <a:pt x="1390" y="921"/>
                  </a:lnTo>
                  <a:lnTo>
                    <a:pt x="1390" y="921"/>
                  </a:lnTo>
                  <a:lnTo>
                    <a:pt x="1394" y="914"/>
                  </a:lnTo>
                  <a:lnTo>
                    <a:pt x="1394" y="914"/>
                  </a:lnTo>
                  <a:lnTo>
                    <a:pt x="1394" y="914"/>
                  </a:lnTo>
                  <a:lnTo>
                    <a:pt x="1394" y="911"/>
                  </a:lnTo>
                  <a:lnTo>
                    <a:pt x="1394" y="911"/>
                  </a:lnTo>
                  <a:lnTo>
                    <a:pt x="1394" y="911"/>
                  </a:lnTo>
                  <a:lnTo>
                    <a:pt x="1394" y="911"/>
                  </a:lnTo>
                  <a:lnTo>
                    <a:pt x="1394" y="911"/>
                  </a:lnTo>
                  <a:lnTo>
                    <a:pt x="1394" y="907"/>
                  </a:lnTo>
                  <a:lnTo>
                    <a:pt x="1392" y="907"/>
                  </a:lnTo>
                  <a:lnTo>
                    <a:pt x="1390" y="904"/>
                  </a:lnTo>
                  <a:lnTo>
                    <a:pt x="1387" y="902"/>
                  </a:lnTo>
                  <a:lnTo>
                    <a:pt x="1387" y="899"/>
                  </a:lnTo>
                  <a:lnTo>
                    <a:pt x="1382" y="897"/>
                  </a:lnTo>
                  <a:lnTo>
                    <a:pt x="1382" y="897"/>
                  </a:lnTo>
                  <a:lnTo>
                    <a:pt x="1382" y="895"/>
                  </a:lnTo>
                  <a:lnTo>
                    <a:pt x="1380" y="895"/>
                  </a:lnTo>
                  <a:lnTo>
                    <a:pt x="1380" y="895"/>
                  </a:lnTo>
                  <a:lnTo>
                    <a:pt x="1380" y="892"/>
                  </a:lnTo>
                  <a:lnTo>
                    <a:pt x="1380" y="892"/>
                  </a:lnTo>
                  <a:lnTo>
                    <a:pt x="1378" y="890"/>
                  </a:lnTo>
                  <a:lnTo>
                    <a:pt x="1378" y="890"/>
                  </a:lnTo>
                  <a:lnTo>
                    <a:pt x="1371" y="890"/>
                  </a:lnTo>
                  <a:lnTo>
                    <a:pt x="1368" y="890"/>
                  </a:lnTo>
                  <a:lnTo>
                    <a:pt x="1366" y="890"/>
                  </a:lnTo>
                  <a:lnTo>
                    <a:pt x="1366" y="890"/>
                  </a:lnTo>
                  <a:lnTo>
                    <a:pt x="1361" y="888"/>
                  </a:lnTo>
                  <a:lnTo>
                    <a:pt x="1356" y="890"/>
                  </a:lnTo>
                  <a:lnTo>
                    <a:pt x="1354" y="890"/>
                  </a:lnTo>
                  <a:lnTo>
                    <a:pt x="1354" y="890"/>
                  </a:lnTo>
                  <a:lnTo>
                    <a:pt x="1354" y="892"/>
                  </a:lnTo>
                  <a:lnTo>
                    <a:pt x="1354" y="895"/>
                  </a:lnTo>
                  <a:lnTo>
                    <a:pt x="1354" y="895"/>
                  </a:lnTo>
                  <a:lnTo>
                    <a:pt x="1356" y="897"/>
                  </a:lnTo>
                  <a:lnTo>
                    <a:pt x="1356" y="899"/>
                  </a:lnTo>
                  <a:lnTo>
                    <a:pt x="1356" y="899"/>
                  </a:lnTo>
                  <a:lnTo>
                    <a:pt x="1356" y="899"/>
                  </a:lnTo>
                  <a:lnTo>
                    <a:pt x="1354" y="899"/>
                  </a:lnTo>
                  <a:lnTo>
                    <a:pt x="1352" y="897"/>
                  </a:lnTo>
                  <a:lnTo>
                    <a:pt x="1352" y="897"/>
                  </a:lnTo>
                  <a:lnTo>
                    <a:pt x="1352" y="895"/>
                  </a:lnTo>
                  <a:lnTo>
                    <a:pt x="1352" y="895"/>
                  </a:lnTo>
                  <a:lnTo>
                    <a:pt x="1352" y="895"/>
                  </a:lnTo>
                  <a:lnTo>
                    <a:pt x="1352" y="892"/>
                  </a:lnTo>
                  <a:lnTo>
                    <a:pt x="1349" y="892"/>
                  </a:lnTo>
                  <a:lnTo>
                    <a:pt x="1349" y="892"/>
                  </a:lnTo>
                  <a:lnTo>
                    <a:pt x="1335" y="892"/>
                  </a:lnTo>
                  <a:lnTo>
                    <a:pt x="1335" y="890"/>
                  </a:lnTo>
                  <a:lnTo>
                    <a:pt x="1335" y="890"/>
                  </a:lnTo>
                  <a:lnTo>
                    <a:pt x="1335" y="890"/>
                  </a:lnTo>
                  <a:lnTo>
                    <a:pt x="1335" y="890"/>
                  </a:lnTo>
                  <a:lnTo>
                    <a:pt x="1333" y="888"/>
                  </a:lnTo>
                  <a:lnTo>
                    <a:pt x="1333" y="888"/>
                  </a:lnTo>
                  <a:lnTo>
                    <a:pt x="1330" y="885"/>
                  </a:lnTo>
                  <a:lnTo>
                    <a:pt x="1326" y="885"/>
                  </a:lnTo>
                  <a:lnTo>
                    <a:pt x="1307" y="890"/>
                  </a:lnTo>
                  <a:lnTo>
                    <a:pt x="1307" y="892"/>
                  </a:lnTo>
                  <a:lnTo>
                    <a:pt x="1304" y="895"/>
                  </a:lnTo>
                  <a:lnTo>
                    <a:pt x="1304" y="897"/>
                  </a:lnTo>
                  <a:lnTo>
                    <a:pt x="1300" y="899"/>
                  </a:lnTo>
                  <a:lnTo>
                    <a:pt x="1300" y="899"/>
                  </a:lnTo>
                  <a:lnTo>
                    <a:pt x="1300" y="899"/>
                  </a:lnTo>
                  <a:lnTo>
                    <a:pt x="1300" y="902"/>
                  </a:lnTo>
                  <a:lnTo>
                    <a:pt x="1295" y="904"/>
                  </a:lnTo>
                  <a:lnTo>
                    <a:pt x="1293" y="911"/>
                  </a:lnTo>
                  <a:lnTo>
                    <a:pt x="1293" y="911"/>
                  </a:lnTo>
                  <a:lnTo>
                    <a:pt x="1293" y="911"/>
                  </a:lnTo>
                  <a:lnTo>
                    <a:pt x="1290" y="911"/>
                  </a:lnTo>
                  <a:lnTo>
                    <a:pt x="1290" y="911"/>
                  </a:lnTo>
                  <a:lnTo>
                    <a:pt x="1290" y="911"/>
                  </a:lnTo>
                  <a:lnTo>
                    <a:pt x="1293" y="914"/>
                  </a:lnTo>
                  <a:lnTo>
                    <a:pt x="1293" y="914"/>
                  </a:lnTo>
                  <a:lnTo>
                    <a:pt x="1290" y="918"/>
                  </a:lnTo>
                  <a:lnTo>
                    <a:pt x="1290" y="918"/>
                  </a:lnTo>
                  <a:lnTo>
                    <a:pt x="1293" y="921"/>
                  </a:lnTo>
                  <a:lnTo>
                    <a:pt x="1293" y="923"/>
                  </a:lnTo>
                  <a:lnTo>
                    <a:pt x="1293" y="926"/>
                  </a:lnTo>
                  <a:lnTo>
                    <a:pt x="1295" y="926"/>
                  </a:lnTo>
                  <a:lnTo>
                    <a:pt x="1304" y="930"/>
                  </a:lnTo>
                  <a:lnTo>
                    <a:pt x="1311" y="930"/>
                  </a:lnTo>
                  <a:lnTo>
                    <a:pt x="1314" y="933"/>
                  </a:lnTo>
                  <a:lnTo>
                    <a:pt x="1316" y="933"/>
                  </a:lnTo>
                  <a:lnTo>
                    <a:pt x="1323" y="935"/>
                  </a:lnTo>
                  <a:lnTo>
                    <a:pt x="1323" y="935"/>
                  </a:lnTo>
                  <a:lnTo>
                    <a:pt x="1328" y="937"/>
                  </a:lnTo>
                  <a:lnTo>
                    <a:pt x="1335" y="935"/>
                  </a:lnTo>
                  <a:lnTo>
                    <a:pt x="1340" y="935"/>
                  </a:lnTo>
                  <a:lnTo>
                    <a:pt x="1345" y="937"/>
                  </a:lnTo>
                  <a:lnTo>
                    <a:pt x="1337" y="937"/>
                  </a:lnTo>
                  <a:lnTo>
                    <a:pt x="1335" y="935"/>
                  </a:lnTo>
                  <a:lnTo>
                    <a:pt x="1335" y="935"/>
                  </a:lnTo>
                  <a:lnTo>
                    <a:pt x="1326" y="937"/>
                  </a:lnTo>
                  <a:lnTo>
                    <a:pt x="1326" y="940"/>
                  </a:lnTo>
                  <a:lnTo>
                    <a:pt x="1326" y="940"/>
                  </a:lnTo>
                  <a:lnTo>
                    <a:pt x="1328" y="940"/>
                  </a:lnTo>
                  <a:lnTo>
                    <a:pt x="1328" y="942"/>
                  </a:lnTo>
                  <a:lnTo>
                    <a:pt x="1328" y="942"/>
                  </a:lnTo>
                  <a:lnTo>
                    <a:pt x="1328" y="944"/>
                  </a:lnTo>
                  <a:lnTo>
                    <a:pt x="1328" y="944"/>
                  </a:lnTo>
                  <a:lnTo>
                    <a:pt x="1328" y="944"/>
                  </a:lnTo>
                  <a:lnTo>
                    <a:pt x="1328" y="944"/>
                  </a:lnTo>
                  <a:lnTo>
                    <a:pt x="1328" y="944"/>
                  </a:lnTo>
                  <a:lnTo>
                    <a:pt x="1328" y="942"/>
                  </a:lnTo>
                  <a:lnTo>
                    <a:pt x="1328" y="942"/>
                  </a:lnTo>
                  <a:lnTo>
                    <a:pt x="1326" y="942"/>
                  </a:lnTo>
                  <a:lnTo>
                    <a:pt x="1326" y="940"/>
                  </a:lnTo>
                  <a:lnTo>
                    <a:pt x="1326" y="940"/>
                  </a:lnTo>
                  <a:lnTo>
                    <a:pt x="1326" y="940"/>
                  </a:lnTo>
                  <a:lnTo>
                    <a:pt x="1326" y="937"/>
                  </a:lnTo>
                  <a:lnTo>
                    <a:pt x="1323" y="935"/>
                  </a:lnTo>
                  <a:lnTo>
                    <a:pt x="1319" y="935"/>
                  </a:lnTo>
                  <a:lnTo>
                    <a:pt x="1316" y="935"/>
                  </a:lnTo>
                  <a:lnTo>
                    <a:pt x="1314" y="935"/>
                  </a:lnTo>
                  <a:lnTo>
                    <a:pt x="1314" y="935"/>
                  </a:lnTo>
                  <a:lnTo>
                    <a:pt x="1311" y="935"/>
                  </a:lnTo>
                  <a:lnTo>
                    <a:pt x="1311" y="933"/>
                  </a:lnTo>
                  <a:lnTo>
                    <a:pt x="1300" y="933"/>
                  </a:lnTo>
                  <a:lnTo>
                    <a:pt x="1300" y="935"/>
                  </a:lnTo>
                  <a:lnTo>
                    <a:pt x="1300" y="935"/>
                  </a:lnTo>
                  <a:lnTo>
                    <a:pt x="1300" y="937"/>
                  </a:lnTo>
                  <a:lnTo>
                    <a:pt x="1302" y="940"/>
                  </a:lnTo>
                  <a:lnTo>
                    <a:pt x="1302" y="942"/>
                  </a:lnTo>
                  <a:lnTo>
                    <a:pt x="1304" y="942"/>
                  </a:lnTo>
                  <a:lnTo>
                    <a:pt x="1304" y="942"/>
                  </a:lnTo>
                  <a:lnTo>
                    <a:pt x="1304" y="942"/>
                  </a:lnTo>
                  <a:lnTo>
                    <a:pt x="1304" y="944"/>
                  </a:lnTo>
                  <a:lnTo>
                    <a:pt x="1304" y="944"/>
                  </a:lnTo>
                  <a:lnTo>
                    <a:pt x="1304" y="944"/>
                  </a:lnTo>
                  <a:lnTo>
                    <a:pt x="1304" y="944"/>
                  </a:lnTo>
                  <a:lnTo>
                    <a:pt x="1304" y="944"/>
                  </a:lnTo>
                  <a:lnTo>
                    <a:pt x="1304" y="944"/>
                  </a:lnTo>
                  <a:lnTo>
                    <a:pt x="1304" y="944"/>
                  </a:lnTo>
                  <a:lnTo>
                    <a:pt x="1302" y="944"/>
                  </a:lnTo>
                  <a:lnTo>
                    <a:pt x="1302" y="942"/>
                  </a:lnTo>
                  <a:lnTo>
                    <a:pt x="1302" y="942"/>
                  </a:lnTo>
                  <a:lnTo>
                    <a:pt x="1300" y="942"/>
                  </a:lnTo>
                  <a:lnTo>
                    <a:pt x="1300" y="942"/>
                  </a:lnTo>
                  <a:lnTo>
                    <a:pt x="1300" y="940"/>
                  </a:lnTo>
                  <a:lnTo>
                    <a:pt x="1300" y="940"/>
                  </a:lnTo>
                  <a:lnTo>
                    <a:pt x="1300" y="937"/>
                  </a:lnTo>
                  <a:lnTo>
                    <a:pt x="1297" y="937"/>
                  </a:lnTo>
                  <a:lnTo>
                    <a:pt x="1297" y="935"/>
                  </a:lnTo>
                  <a:lnTo>
                    <a:pt x="1297" y="935"/>
                  </a:lnTo>
                  <a:lnTo>
                    <a:pt x="1297" y="935"/>
                  </a:lnTo>
                  <a:lnTo>
                    <a:pt x="1297" y="935"/>
                  </a:lnTo>
                  <a:lnTo>
                    <a:pt x="1297" y="933"/>
                  </a:lnTo>
                  <a:lnTo>
                    <a:pt x="1295" y="933"/>
                  </a:lnTo>
                  <a:lnTo>
                    <a:pt x="1295" y="933"/>
                  </a:lnTo>
                  <a:lnTo>
                    <a:pt x="1293" y="933"/>
                  </a:lnTo>
                  <a:lnTo>
                    <a:pt x="1293" y="935"/>
                  </a:lnTo>
                  <a:lnTo>
                    <a:pt x="1290" y="935"/>
                  </a:lnTo>
                  <a:lnTo>
                    <a:pt x="1290" y="935"/>
                  </a:lnTo>
                  <a:lnTo>
                    <a:pt x="1290" y="935"/>
                  </a:lnTo>
                  <a:lnTo>
                    <a:pt x="1290" y="935"/>
                  </a:lnTo>
                  <a:lnTo>
                    <a:pt x="1290" y="937"/>
                  </a:lnTo>
                  <a:lnTo>
                    <a:pt x="1290" y="937"/>
                  </a:lnTo>
                  <a:lnTo>
                    <a:pt x="1290" y="937"/>
                  </a:lnTo>
                  <a:lnTo>
                    <a:pt x="1290" y="937"/>
                  </a:lnTo>
                  <a:lnTo>
                    <a:pt x="1293" y="937"/>
                  </a:lnTo>
                  <a:lnTo>
                    <a:pt x="1293" y="940"/>
                  </a:lnTo>
                  <a:lnTo>
                    <a:pt x="1293" y="942"/>
                  </a:lnTo>
                  <a:lnTo>
                    <a:pt x="1293" y="942"/>
                  </a:lnTo>
                  <a:lnTo>
                    <a:pt x="1290" y="944"/>
                  </a:lnTo>
                  <a:lnTo>
                    <a:pt x="1293" y="947"/>
                  </a:lnTo>
                  <a:lnTo>
                    <a:pt x="1297" y="949"/>
                  </a:lnTo>
                  <a:lnTo>
                    <a:pt x="1300" y="949"/>
                  </a:lnTo>
                  <a:lnTo>
                    <a:pt x="1302" y="949"/>
                  </a:lnTo>
                  <a:lnTo>
                    <a:pt x="1304" y="949"/>
                  </a:lnTo>
                  <a:lnTo>
                    <a:pt x="1307" y="952"/>
                  </a:lnTo>
                  <a:lnTo>
                    <a:pt x="1307" y="952"/>
                  </a:lnTo>
                  <a:lnTo>
                    <a:pt x="1309" y="952"/>
                  </a:lnTo>
                  <a:lnTo>
                    <a:pt x="1309" y="954"/>
                  </a:lnTo>
                  <a:lnTo>
                    <a:pt x="1309" y="954"/>
                  </a:lnTo>
                  <a:lnTo>
                    <a:pt x="1311" y="956"/>
                  </a:lnTo>
                  <a:lnTo>
                    <a:pt x="1311" y="959"/>
                  </a:lnTo>
                  <a:lnTo>
                    <a:pt x="1314" y="961"/>
                  </a:lnTo>
                  <a:lnTo>
                    <a:pt x="1314" y="961"/>
                  </a:lnTo>
                  <a:lnTo>
                    <a:pt x="1316" y="961"/>
                  </a:lnTo>
                  <a:lnTo>
                    <a:pt x="1316" y="959"/>
                  </a:lnTo>
                  <a:lnTo>
                    <a:pt x="1319" y="959"/>
                  </a:lnTo>
                  <a:lnTo>
                    <a:pt x="1321" y="961"/>
                  </a:lnTo>
                  <a:lnTo>
                    <a:pt x="1321" y="961"/>
                  </a:lnTo>
                  <a:lnTo>
                    <a:pt x="1321" y="963"/>
                  </a:lnTo>
                  <a:lnTo>
                    <a:pt x="1323" y="963"/>
                  </a:lnTo>
                  <a:lnTo>
                    <a:pt x="1328" y="968"/>
                  </a:lnTo>
                  <a:lnTo>
                    <a:pt x="1328" y="968"/>
                  </a:lnTo>
                  <a:lnTo>
                    <a:pt x="1330" y="968"/>
                  </a:lnTo>
                  <a:lnTo>
                    <a:pt x="1330" y="970"/>
                  </a:lnTo>
                  <a:lnTo>
                    <a:pt x="1333" y="970"/>
                  </a:lnTo>
                  <a:lnTo>
                    <a:pt x="1333" y="970"/>
                  </a:lnTo>
                  <a:lnTo>
                    <a:pt x="1333" y="970"/>
                  </a:lnTo>
                  <a:lnTo>
                    <a:pt x="1335" y="970"/>
                  </a:lnTo>
                  <a:lnTo>
                    <a:pt x="1335" y="970"/>
                  </a:lnTo>
                  <a:lnTo>
                    <a:pt x="1335" y="970"/>
                  </a:lnTo>
                  <a:lnTo>
                    <a:pt x="1335" y="970"/>
                  </a:lnTo>
                  <a:lnTo>
                    <a:pt x="1335" y="970"/>
                  </a:lnTo>
                  <a:lnTo>
                    <a:pt x="1335" y="973"/>
                  </a:lnTo>
                  <a:lnTo>
                    <a:pt x="1337" y="975"/>
                  </a:lnTo>
                  <a:lnTo>
                    <a:pt x="1335" y="975"/>
                  </a:lnTo>
                  <a:lnTo>
                    <a:pt x="1335" y="973"/>
                  </a:lnTo>
                  <a:lnTo>
                    <a:pt x="1333" y="970"/>
                  </a:lnTo>
                  <a:lnTo>
                    <a:pt x="1328" y="970"/>
                  </a:lnTo>
                  <a:lnTo>
                    <a:pt x="1328" y="970"/>
                  </a:lnTo>
                  <a:lnTo>
                    <a:pt x="1326" y="966"/>
                  </a:lnTo>
                  <a:lnTo>
                    <a:pt x="1323" y="966"/>
                  </a:lnTo>
                  <a:lnTo>
                    <a:pt x="1321" y="963"/>
                  </a:lnTo>
                  <a:lnTo>
                    <a:pt x="1319" y="963"/>
                  </a:lnTo>
                  <a:lnTo>
                    <a:pt x="1319" y="963"/>
                  </a:lnTo>
                  <a:lnTo>
                    <a:pt x="1319" y="961"/>
                  </a:lnTo>
                  <a:lnTo>
                    <a:pt x="1319" y="961"/>
                  </a:lnTo>
                  <a:lnTo>
                    <a:pt x="1319" y="961"/>
                  </a:lnTo>
                  <a:lnTo>
                    <a:pt x="1319" y="961"/>
                  </a:lnTo>
                  <a:lnTo>
                    <a:pt x="1319" y="961"/>
                  </a:lnTo>
                  <a:lnTo>
                    <a:pt x="1316" y="963"/>
                  </a:lnTo>
                  <a:lnTo>
                    <a:pt x="1314" y="963"/>
                  </a:lnTo>
                  <a:lnTo>
                    <a:pt x="1316" y="966"/>
                  </a:lnTo>
                  <a:lnTo>
                    <a:pt x="1316" y="966"/>
                  </a:lnTo>
                  <a:lnTo>
                    <a:pt x="1319" y="968"/>
                  </a:lnTo>
                  <a:lnTo>
                    <a:pt x="1319" y="968"/>
                  </a:lnTo>
                  <a:lnTo>
                    <a:pt x="1321" y="970"/>
                  </a:lnTo>
                  <a:lnTo>
                    <a:pt x="1326" y="973"/>
                  </a:lnTo>
                  <a:lnTo>
                    <a:pt x="1328" y="973"/>
                  </a:lnTo>
                  <a:lnTo>
                    <a:pt x="1330" y="975"/>
                  </a:lnTo>
                  <a:lnTo>
                    <a:pt x="1330" y="975"/>
                  </a:lnTo>
                  <a:lnTo>
                    <a:pt x="1330" y="975"/>
                  </a:lnTo>
                  <a:lnTo>
                    <a:pt x="1330" y="975"/>
                  </a:lnTo>
                  <a:lnTo>
                    <a:pt x="1328" y="975"/>
                  </a:lnTo>
                  <a:lnTo>
                    <a:pt x="1323" y="973"/>
                  </a:lnTo>
                  <a:lnTo>
                    <a:pt x="1321" y="973"/>
                  </a:lnTo>
                  <a:lnTo>
                    <a:pt x="1314" y="966"/>
                  </a:lnTo>
                  <a:lnTo>
                    <a:pt x="1311" y="963"/>
                  </a:lnTo>
                  <a:lnTo>
                    <a:pt x="1309" y="956"/>
                  </a:lnTo>
                  <a:lnTo>
                    <a:pt x="1307" y="954"/>
                  </a:lnTo>
                  <a:lnTo>
                    <a:pt x="1304" y="952"/>
                  </a:lnTo>
                  <a:lnTo>
                    <a:pt x="1293" y="949"/>
                  </a:lnTo>
                  <a:lnTo>
                    <a:pt x="1293" y="949"/>
                  </a:lnTo>
                  <a:lnTo>
                    <a:pt x="1293" y="949"/>
                  </a:lnTo>
                  <a:lnTo>
                    <a:pt x="1293" y="952"/>
                  </a:lnTo>
                  <a:lnTo>
                    <a:pt x="1293" y="952"/>
                  </a:lnTo>
                  <a:lnTo>
                    <a:pt x="1295" y="954"/>
                  </a:lnTo>
                  <a:lnTo>
                    <a:pt x="1295" y="956"/>
                  </a:lnTo>
                  <a:lnTo>
                    <a:pt x="1295" y="956"/>
                  </a:lnTo>
                  <a:lnTo>
                    <a:pt x="1295" y="956"/>
                  </a:lnTo>
                  <a:lnTo>
                    <a:pt x="1295" y="956"/>
                  </a:lnTo>
                  <a:lnTo>
                    <a:pt x="1295" y="956"/>
                  </a:lnTo>
                  <a:lnTo>
                    <a:pt x="1295" y="959"/>
                  </a:lnTo>
                  <a:lnTo>
                    <a:pt x="1295" y="959"/>
                  </a:lnTo>
                  <a:lnTo>
                    <a:pt x="1295" y="959"/>
                  </a:lnTo>
                  <a:lnTo>
                    <a:pt x="1295" y="961"/>
                  </a:lnTo>
                  <a:lnTo>
                    <a:pt x="1295" y="961"/>
                  </a:lnTo>
                  <a:lnTo>
                    <a:pt x="1295" y="961"/>
                  </a:lnTo>
                  <a:lnTo>
                    <a:pt x="1295" y="961"/>
                  </a:lnTo>
                  <a:lnTo>
                    <a:pt x="1297" y="963"/>
                  </a:lnTo>
                  <a:lnTo>
                    <a:pt x="1297" y="963"/>
                  </a:lnTo>
                  <a:lnTo>
                    <a:pt x="1300" y="966"/>
                  </a:lnTo>
                  <a:lnTo>
                    <a:pt x="1300" y="966"/>
                  </a:lnTo>
                  <a:lnTo>
                    <a:pt x="1302" y="966"/>
                  </a:lnTo>
                  <a:lnTo>
                    <a:pt x="1307" y="966"/>
                  </a:lnTo>
                  <a:lnTo>
                    <a:pt x="1307" y="966"/>
                  </a:lnTo>
                  <a:lnTo>
                    <a:pt x="1307" y="968"/>
                  </a:lnTo>
                  <a:lnTo>
                    <a:pt x="1307" y="968"/>
                  </a:lnTo>
                  <a:lnTo>
                    <a:pt x="1309" y="968"/>
                  </a:lnTo>
                  <a:lnTo>
                    <a:pt x="1309" y="968"/>
                  </a:lnTo>
                  <a:lnTo>
                    <a:pt x="1309" y="970"/>
                  </a:lnTo>
                  <a:lnTo>
                    <a:pt x="1309" y="970"/>
                  </a:lnTo>
                  <a:lnTo>
                    <a:pt x="1311" y="970"/>
                  </a:lnTo>
                  <a:lnTo>
                    <a:pt x="1311" y="970"/>
                  </a:lnTo>
                  <a:lnTo>
                    <a:pt x="1311" y="973"/>
                  </a:lnTo>
                  <a:lnTo>
                    <a:pt x="1309" y="973"/>
                  </a:lnTo>
                  <a:lnTo>
                    <a:pt x="1304" y="970"/>
                  </a:lnTo>
                  <a:lnTo>
                    <a:pt x="1293" y="968"/>
                  </a:lnTo>
                  <a:lnTo>
                    <a:pt x="1293" y="968"/>
                  </a:lnTo>
                  <a:lnTo>
                    <a:pt x="1293" y="970"/>
                  </a:lnTo>
                  <a:lnTo>
                    <a:pt x="1293" y="970"/>
                  </a:lnTo>
                  <a:lnTo>
                    <a:pt x="1290" y="970"/>
                  </a:lnTo>
                  <a:lnTo>
                    <a:pt x="1288" y="968"/>
                  </a:lnTo>
                  <a:lnTo>
                    <a:pt x="1290" y="968"/>
                  </a:lnTo>
                  <a:lnTo>
                    <a:pt x="1290" y="966"/>
                  </a:lnTo>
                  <a:lnTo>
                    <a:pt x="1290" y="963"/>
                  </a:lnTo>
                  <a:lnTo>
                    <a:pt x="1290" y="961"/>
                  </a:lnTo>
                  <a:lnTo>
                    <a:pt x="1290" y="959"/>
                  </a:lnTo>
                  <a:lnTo>
                    <a:pt x="1290" y="959"/>
                  </a:lnTo>
                  <a:lnTo>
                    <a:pt x="1290" y="954"/>
                  </a:lnTo>
                  <a:lnTo>
                    <a:pt x="1290" y="954"/>
                  </a:lnTo>
                  <a:lnTo>
                    <a:pt x="1290" y="952"/>
                  </a:lnTo>
                  <a:lnTo>
                    <a:pt x="1290" y="952"/>
                  </a:lnTo>
                  <a:lnTo>
                    <a:pt x="1290" y="949"/>
                  </a:lnTo>
                  <a:lnTo>
                    <a:pt x="1288" y="947"/>
                  </a:lnTo>
                  <a:lnTo>
                    <a:pt x="1288" y="947"/>
                  </a:lnTo>
                  <a:lnTo>
                    <a:pt x="1288" y="944"/>
                  </a:lnTo>
                  <a:lnTo>
                    <a:pt x="1288" y="944"/>
                  </a:lnTo>
                  <a:lnTo>
                    <a:pt x="1288" y="944"/>
                  </a:lnTo>
                  <a:lnTo>
                    <a:pt x="1288" y="942"/>
                  </a:lnTo>
                  <a:lnTo>
                    <a:pt x="1288" y="942"/>
                  </a:lnTo>
                  <a:lnTo>
                    <a:pt x="1288" y="942"/>
                  </a:lnTo>
                  <a:lnTo>
                    <a:pt x="1285" y="942"/>
                  </a:lnTo>
                  <a:lnTo>
                    <a:pt x="1285" y="942"/>
                  </a:lnTo>
                  <a:lnTo>
                    <a:pt x="1285" y="942"/>
                  </a:lnTo>
                  <a:lnTo>
                    <a:pt x="1283" y="940"/>
                  </a:lnTo>
                  <a:lnTo>
                    <a:pt x="1281" y="937"/>
                  </a:lnTo>
                  <a:lnTo>
                    <a:pt x="1276" y="935"/>
                  </a:lnTo>
                  <a:lnTo>
                    <a:pt x="1274" y="935"/>
                  </a:lnTo>
                  <a:lnTo>
                    <a:pt x="1274" y="935"/>
                  </a:lnTo>
                  <a:lnTo>
                    <a:pt x="1274" y="937"/>
                  </a:lnTo>
                  <a:lnTo>
                    <a:pt x="1274" y="937"/>
                  </a:lnTo>
                  <a:lnTo>
                    <a:pt x="1274" y="940"/>
                  </a:lnTo>
                  <a:lnTo>
                    <a:pt x="1271" y="942"/>
                  </a:lnTo>
                  <a:lnTo>
                    <a:pt x="1271" y="942"/>
                  </a:lnTo>
                  <a:lnTo>
                    <a:pt x="1271" y="942"/>
                  </a:lnTo>
                  <a:lnTo>
                    <a:pt x="1271" y="942"/>
                  </a:lnTo>
                  <a:lnTo>
                    <a:pt x="1271" y="942"/>
                  </a:lnTo>
                  <a:lnTo>
                    <a:pt x="1271" y="942"/>
                  </a:lnTo>
                  <a:lnTo>
                    <a:pt x="1271" y="944"/>
                  </a:lnTo>
                  <a:lnTo>
                    <a:pt x="1271" y="944"/>
                  </a:lnTo>
                  <a:lnTo>
                    <a:pt x="1271" y="944"/>
                  </a:lnTo>
                  <a:lnTo>
                    <a:pt x="1271" y="944"/>
                  </a:lnTo>
                  <a:lnTo>
                    <a:pt x="1271" y="944"/>
                  </a:lnTo>
                  <a:lnTo>
                    <a:pt x="1271" y="947"/>
                  </a:lnTo>
                  <a:lnTo>
                    <a:pt x="1271" y="947"/>
                  </a:lnTo>
                  <a:lnTo>
                    <a:pt x="1274" y="947"/>
                  </a:lnTo>
                  <a:lnTo>
                    <a:pt x="1274" y="947"/>
                  </a:lnTo>
                  <a:lnTo>
                    <a:pt x="1274" y="949"/>
                  </a:lnTo>
                  <a:lnTo>
                    <a:pt x="1276" y="949"/>
                  </a:lnTo>
                  <a:lnTo>
                    <a:pt x="1276" y="949"/>
                  </a:lnTo>
                  <a:lnTo>
                    <a:pt x="1276" y="952"/>
                  </a:lnTo>
                  <a:lnTo>
                    <a:pt x="1276" y="952"/>
                  </a:lnTo>
                  <a:lnTo>
                    <a:pt x="1276" y="952"/>
                  </a:lnTo>
                  <a:lnTo>
                    <a:pt x="1276" y="954"/>
                  </a:lnTo>
                  <a:lnTo>
                    <a:pt x="1276" y="952"/>
                  </a:lnTo>
                  <a:lnTo>
                    <a:pt x="1274" y="949"/>
                  </a:lnTo>
                  <a:lnTo>
                    <a:pt x="1274" y="949"/>
                  </a:lnTo>
                  <a:lnTo>
                    <a:pt x="1274" y="949"/>
                  </a:lnTo>
                  <a:lnTo>
                    <a:pt x="1274" y="947"/>
                  </a:lnTo>
                  <a:lnTo>
                    <a:pt x="1271" y="947"/>
                  </a:lnTo>
                  <a:lnTo>
                    <a:pt x="1271" y="947"/>
                  </a:lnTo>
                  <a:lnTo>
                    <a:pt x="1271" y="947"/>
                  </a:lnTo>
                  <a:lnTo>
                    <a:pt x="1269" y="947"/>
                  </a:lnTo>
                  <a:lnTo>
                    <a:pt x="1269" y="947"/>
                  </a:lnTo>
                  <a:lnTo>
                    <a:pt x="1269" y="949"/>
                  </a:lnTo>
                  <a:lnTo>
                    <a:pt x="1269" y="952"/>
                  </a:lnTo>
                  <a:lnTo>
                    <a:pt x="1269" y="952"/>
                  </a:lnTo>
                  <a:lnTo>
                    <a:pt x="1269" y="952"/>
                  </a:lnTo>
                  <a:lnTo>
                    <a:pt x="1269" y="952"/>
                  </a:lnTo>
                  <a:lnTo>
                    <a:pt x="1269" y="954"/>
                  </a:lnTo>
                  <a:lnTo>
                    <a:pt x="1266" y="954"/>
                  </a:lnTo>
                  <a:lnTo>
                    <a:pt x="1266" y="952"/>
                  </a:lnTo>
                  <a:lnTo>
                    <a:pt x="1266" y="952"/>
                  </a:lnTo>
                  <a:lnTo>
                    <a:pt x="1266" y="949"/>
                  </a:lnTo>
                  <a:lnTo>
                    <a:pt x="1266" y="949"/>
                  </a:lnTo>
                  <a:lnTo>
                    <a:pt x="1269" y="947"/>
                  </a:lnTo>
                  <a:lnTo>
                    <a:pt x="1269" y="944"/>
                  </a:lnTo>
                  <a:lnTo>
                    <a:pt x="1269" y="944"/>
                  </a:lnTo>
                  <a:lnTo>
                    <a:pt x="1269" y="942"/>
                  </a:lnTo>
                  <a:lnTo>
                    <a:pt x="1269" y="942"/>
                  </a:lnTo>
                  <a:lnTo>
                    <a:pt x="1266" y="942"/>
                  </a:lnTo>
                  <a:lnTo>
                    <a:pt x="1266" y="940"/>
                  </a:lnTo>
                  <a:lnTo>
                    <a:pt x="1266" y="940"/>
                  </a:lnTo>
                  <a:lnTo>
                    <a:pt x="1266" y="940"/>
                  </a:lnTo>
                  <a:lnTo>
                    <a:pt x="1266" y="940"/>
                  </a:lnTo>
                  <a:lnTo>
                    <a:pt x="1266" y="940"/>
                  </a:lnTo>
                  <a:lnTo>
                    <a:pt x="1266" y="940"/>
                  </a:lnTo>
                  <a:lnTo>
                    <a:pt x="1266" y="940"/>
                  </a:lnTo>
                  <a:lnTo>
                    <a:pt x="1262" y="937"/>
                  </a:lnTo>
                  <a:lnTo>
                    <a:pt x="1262" y="937"/>
                  </a:lnTo>
                  <a:lnTo>
                    <a:pt x="1262" y="935"/>
                  </a:lnTo>
                  <a:lnTo>
                    <a:pt x="1262" y="933"/>
                  </a:lnTo>
                  <a:lnTo>
                    <a:pt x="1262" y="933"/>
                  </a:lnTo>
                  <a:lnTo>
                    <a:pt x="1262" y="930"/>
                  </a:lnTo>
                  <a:lnTo>
                    <a:pt x="1262" y="930"/>
                  </a:lnTo>
                  <a:lnTo>
                    <a:pt x="1259" y="930"/>
                  </a:lnTo>
                  <a:lnTo>
                    <a:pt x="1259" y="930"/>
                  </a:lnTo>
                  <a:lnTo>
                    <a:pt x="1259" y="930"/>
                  </a:lnTo>
                  <a:lnTo>
                    <a:pt x="1259" y="930"/>
                  </a:lnTo>
                  <a:lnTo>
                    <a:pt x="1259" y="930"/>
                  </a:lnTo>
                  <a:lnTo>
                    <a:pt x="1259" y="930"/>
                  </a:lnTo>
                  <a:lnTo>
                    <a:pt x="1259" y="930"/>
                  </a:lnTo>
                  <a:lnTo>
                    <a:pt x="1259" y="930"/>
                  </a:lnTo>
                  <a:lnTo>
                    <a:pt x="1259" y="930"/>
                  </a:lnTo>
                  <a:lnTo>
                    <a:pt x="1257" y="930"/>
                  </a:lnTo>
                  <a:lnTo>
                    <a:pt x="1257" y="930"/>
                  </a:lnTo>
                  <a:lnTo>
                    <a:pt x="1257" y="930"/>
                  </a:lnTo>
                  <a:lnTo>
                    <a:pt x="1257" y="930"/>
                  </a:lnTo>
                  <a:lnTo>
                    <a:pt x="1257" y="933"/>
                  </a:lnTo>
                  <a:lnTo>
                    <a:pt x="1257" y="933"/>
                  </a:lnTo>
                  <a:lnTo>
                    <a:pt x="1257" y="935"/>
                  </a:lnTo>
                  <a:lnTo>
                    <a:pt x="1257" y="937"/>
                  </a:lnTo>
                  <a:lnTo>
                    <a:pt x="1257" y="937"/>
                  </a:lnTo>
                  <a:lnTo>
                    <a:pt x="1255" y="940"/>
                  </a:lnTo>
                  <a:lnTo>
                    <a:pt x="1252" y="947"/>
                  </a:lnTo>
                  <a:lnTo>
                    <a:pt x="1252" y="947"/>
                  </a:lnTo>
                  <a:lnTo>
                    <a:pt x="1255" y="949"/>
                  </a:lnTo>
                  <a:lnTo>
                    <a:pt x="1257" y="952"/>
                  </a:lnTo>
                  <a:lnTo>
                    <a:pt x="1259" y="952"/>
                  </a:lnTo>
                  <a:lnTo>
                    <a:pt x="1259" y="954"/>
                  </a:lnTo>
                  <a:lnTo>
                    <a:pt x="1264" y="956"/>
                  </a:lnTo>
                  <a:lnTo>
                    <a:pt x="1266" y="959"/>
                  </a:lnTo>
                  <a:lnTo>
                    <a:pt x="1269" y="959"/>
                  </a:lnTo>
                  <a:lnTo>
                    <a:pt x="1271" y="959"/>
                  </a:lnTo>
                  <a:lnTo>
                    <a:pt x="1271" y="961"/>
                  </a:lnTo>
                  <a:lnTo>
                    <a:pt x="1264" y="959"/>
                  </a:lnTo>
                  <a:lnTo>
                    <a:pt x="1262" y="959"/>
                  </a:lnTo>
                  <a:lnTo>
                    <a:pt x="1262" y="959"/>
                  </a:lnTo>
                  <a:lnTo>
                    <a:pt x="1262" y="959"/>
                  </a:lnTo>
                  <a:lnTo>
                    <a:pt x="1262" y="959"/>
                  </a:lnTo>
                  <a:lnTo>
                    <a:pt x="1262" y="956"/>
                  </a:lnTo>
                  <a:lnTo>
                    <a:pt x="1259" y="956"/>
                  </a:lnTo>
                  <a:lnTo>
                    <a:pt x="1255" y="952"/>
                  </a:lnTo>
                  <a:lnTo>
                    <a:pt x="1252" y="949"/>
                  </a:lnTo>
                  <a:lnTo>
                    <a:pt x="1252" y="949"/>
                  </a:lnTo>
                  <a:lnTo>
                    <a:pt x="1252" y="952"/>
                  </a:lnTo>
                  <a:lnTo>
                    <a:pt x="1252" y="954"/>
                  </a:lnTo>
                  <a:lnTo>
                    <a:pt x="1252" y="956"/>
                  </a:lnTo>
                  <a:lnTo>
                    <a:pt x="1255" y="959"/>
                  </a:lnTo>
                  <a:lnTo>
                    <a:pt x="1255" y="959"/>
                  </a:lnTo>
                  <a:lnTo>
                    <a:pt x="1255" y="959"/>
                  </a:lnTo>
                  <a:lnTo>
                    <a:pt x="1255" y="959"/>
                  </a:lnTo>
                  <a:lnTo>
                    <a:pt x="1252" y="959"/>
                  </a:lnTo>
                  <a:lnTo>
                    <a:pt x="1252" y="959"/>
                  </a:lnTo>
                  <a:lnTo>
                    <a:pt x="1252" y="959"/>
                  </a:lnTo>
                  <a:lnTo>
                    <a:pt x="1252" y="959"/>
                  </a:lnTo>
                  <a:lnTo>
                    <a:pt x="1252" y="959"/>
                  </a:lnTo>
                  <a:lnTo>
                    <a:pt x="1252" y="961"/>
                  </a:lnTo>
                  <a:lnTo>
                    <a:pt x="1252" y="961"/>
                  </a:lnTo>
                  <a:lnTo>
                    <a:pt x="1252" y="961"/>
                  </a:lnTo>
                  <a:lnTo>
                    <a:pt x="1252" y="961"/>
                  </a:lnTo>
                  <a:lnTo>
                    <a:pt x="1250" y="961"/>
                  </a:lnTo>
                  <a:lnTo>
                    <a:pt x="1250" y="961"/>
                  </a:lnTo>
                  <a:lnTo>
                    <a:pt x="1250" y="961"/>
                  </a:lnTo>
                  <a:lnTo>
                    <a:pt x="1250" y="961"/>
                  </a:lnTo>
                  <a:lnTo>
                    <a:pt x="1250" y="961"/>
                  </a:lnTo>
                  <a:lnTo>
                    <a:pt x="1250" y="963"/>
                  </a:lnTo>
                  <a:lnTo>
                    <a:pt x="1252" y="966"/>
                  </a:lnTo>
                  <a:lnTo>
                    <a:pt x="1252" y="966"/>
                  </a:lnTo>
                  <a:lnTo>
                    <a:pt x="1255" y="966"/>
                  </a:lnTo>
                  <a:lnTo>
                    <a:pt x="1255" y="970"/>
                  </a:lnTo>
                  <a:lnTo>
                    <a:pt x="1255" y="973"/>
                  </a:lnTo>
                  <a:lnTo>
                    <a:pt x="1255" y="973"/>
                  </a:lnTo>
                  <a:lnTo>
                    <a:pt x="1252" y="975"/>
                  </a:lnTo>
                  <a:lnTo>
                    <a:pt x="1252" y="975"/>
                  </a:lnTo>
                  <a:lnTo>
                    <a:pt x="1252" y="978"/>
                  </a:lnTo>
                  <a:lnTo>
                    <a:pt x="1250" y="978"/>
                  </a:lnTo>
                  <a:lnTo>
                    <a:pt x="1248" y="980"/>
                  </a:lnTo>
                  <a:lnTo>
                    <a:pt x="1248" y="985"/>
                  </a:lnTo>
                  <a:lnTo>
                    <a:pt x="1248" y="987"/>
                  </a:lnTo>
                  <a:lnTo>
                    <a:pt x="1243" y="989"/>
                  </a:lnTo>
                  <a:lnTo>
                    <a:pt x="1243" y="989"/>
                  </a:lnTo>
                  <a:lnTo>
                    <a:pt x="1245" y="987"/>
                  </a:lnTo>
                  <a:lnTo>
                    <a:pt x="1245" y="985"/>
                  </a:lnTo>
                  <a:lnTo>
                    <a:pt x="1245" y="982"/>
                  </a:lnTo>
                  <a:lnTo>
                    <a:pt x="1245" y="982"/>
                  </a:lnTo>
                  <a:lnTo>
                    <a:pt x="1245" y="982"/>
                  </a:lnTo>
                  <a:lnTo>
                    <a:pt x="1245" y="980"/>
                  </a:lnTo>
                  <a:lnTo>
                    <a:pt x="1245" y="980"/>
                  </a:lnTo>
                  <a:lnTo>
                    <a:pt x="1245" y="980"/>
                  </a:lnTo>
                  <a:lnTo>
                    <a:pt x="1245" y="978"/>
                  </a:lnTo>
                  <a:lnTo>
                    <a:pt x="1245" y="978"/>
                  </a:lnTo>
                  <a:lnTo>
                    <a:pt x="1245" y="978"/>
                  </a:lnTo>
                  <a:lnTo>
                    <a:pt x="1245" y="978"/>
                  </a:lnTo>
                  <a:lnTo>
                    <a:pt x="1243" y="975"/>
                  </a:lnTo>
                  <a:lnTo>
                    <a:pt x="1243" y="975"/>
                  </a:lnTo>
                  <a:lnTo>
                    <a:pt x="1240" y="978"/>
                  </a:lnTo>
                  <a:lnTo>
                    <a:pt x="1238" y="978"/>
                  </a:lnTo>
                  <a:lnTo>
                    <a:pt x="1238" y="978"/>
                  </a:lnTo>
                  <a:lnTo>
                    <a:pt x="1236" y="978"/>
                  </a:lnTo>
                  <a:lnTo>
                    <a:pt x="1238" y="975"/>
                  </a:lnTo>
                  <a:lnTo>
                    <a:pt x="1238" y="975"/>
                  </a:lnTo>
                  <a:lnTo>
                    <a:pt x="1238" y="975"/>
                  </a:lnTo>
                  <a:lnTo>
                    <a:pt x="1238" y="973"/>
                  </a:lnTo>
                  <a:lnTo>
                    <a:pt x="1236" y="973"/>
                  </a:lnTo>
                  <a:lnTo>
                    <a:pt x="1236" y="973"/>
                  </a:lnTo>
                  <a:lnTo>
                    <a:pt x="1238" y="973"/>
                  </a:lnTo>
                  <a:lnTo>
                    <a:pt x="1243" y="970"/>
                  </a:lnTo>
                  <a:lnTo>
                    <a:pt x="1245" y="973"/>
                  </a:lnTo>
                  <a:lnTo>
                    <a:pt x="1250" y="973"/>
                  </a:lnTo>
                  <a:lnTo>
                    <a:pt x="1250" y="973"/>
                  </a:lnTo>
                  <a:lnTo>
                    <a:pt x="1250" y="970"/>
                  </a:lnTo>
                  <a:lnTo>
                    <a:pt x="1250" y="970"/>
                  </a:lnTo>
                  <a:lnTo>
                    <a:pt x="1248" y="968"/>
                  </a:lnTo>
                  <a:lnTo>
                    <a:pt x="1245" y="968"/>
                  </a:lnTo>
                  <a:lnTo>
                    <a:pt x="1243" y="968"/>
                  </a:lnTo>
                  <a:lnTo>
                    <a:pt x="1243" y="968"/>
                  </a:lnTo>
                  <a:lnTo>
                    <a:pt x="1243" y="968"/>
                  </a:lnTo>
                  <a:lnTo>
                    <a:pt x="1236" y="963"/>
                  </a:lnTo>
                  <a:lnTo>
                    <a:pt x="1238" y="963"/>
                  </a:lnTo>
                  <a:lnTo>
                    <a:pt x="1238" y="961"/>
                  </a:lnTo>
                  <a:lnTo>
                    <a:pt x="1238" y="961"/>
                  </a:lnTo>
                  <a:lnTo>
                    <a:pt x="1238" y="959"/>
                  </a:lnTo>
                  <a:lnTo>
                    <a:pt x="1238" y="954"/>
                  </a:lnTo>
                  <a:lnTo>
                    <a:pt x="1240" y="949"/>
                  </a:lnTo>
                  <a:lnTo>
                    <a:pt x="1240" y="947"/>
                  </a:lnTo>
                  <a:lnTo>
                    <a:pt x="1243" y="944"/>
                  </a:lnTo>
                  <a:lnTo>
                    <a:pt x="1243" y="944"/>
                  </a:lnTo>
                  <a:lnTo>
                    <a:pt x="1240" y="944"/>
                  </a:lnTo>
                  <a:lnTo>
                    <a:pt x="1240" y="942"/>
                  </a:lnTo>
                  <a:lnTo>
                    <a:pt x="1240" y="942"/>
                  </a:lnTo>
                  <a:lnTo>
                    <a:pt x="1240" y="940"/>
                  </a:lnTo>
                  <a:lnTo>
                    <a:pt x="1240" y="940"/>
                  </a:lnTo>
                  <a:lnTo>
                    <a:pt x="1240" y="937"/>
                  </a:lnTo>
                  <a:lnTo>
                    <a:pt x="1240" y="937"/>
                  </a:lnTo>
                  <a:lnTo>
                    <a:pt x="1240" y="935"/>
                  </a:lnTo>
                  <a:lnTo>
                    <a:pt x="1238" y="935"/>
                  </a:lnTo>
                  <a:lnTo>
                    <a:pt x="1238" y="935"/>
                  </a:lnTo>
                  <a:lnTo>
                    <a:pt x="1238" y="935"/>
                  </a:lnTo>
                  <a:lnTo>
                    <a:pt x="1238" y="935"/>
                  </a:lnTo>
                  <a:lnTo>
                    <a:pt x="1233" y="940"/>
                  </a:lnTo>
                  <a:lnTo>
                    <a:pt x="1233" y="942"/>
                  </a:lnTo>
                  <a:lnTo>
                    <a:pt x="1233" y="942"/>
                  </a:lnTo>
                  <a:lnTo>
                    <a:pt x="1231" y="942"/>
                  </a:lnTo>
                  <a:lnTo>
                    <a:pt x="1231" y="942"/>
                  </a:lnTo>
                  <a:lnTo>
                    <a:pt x="1226" y="961"/>
                  </a:lnTo>
                  <a:lnTo>
                    <a:pt x="1224" y="963"/>
                  </a:lnTo>
                  <a:lnTo>
                    <a:pt x="1222" y="963"/>
                  </a:lnTo>
                  <a:lnTo>
                    <a:pt x="1224" y="959"/>
                  </a:lnTo>
                  <a:lnTo>
                    <a:pt x="1226" y="959"/>
                  </a:lnTo>
                  <a:lnTo>
                    <a:pt x="1226" y="959"/>
                  </a:lnTo>
                  <a:lnTo>
                    <a:pt x="1226" y="956"/>
                  </a:lnTo>
                  <a:lnTo>
                    <a:pt x="1226" y="956"/>
                  </a:lnTo>
                  <a:lnTo>
                    <a:pt x="1226" y="954"/>
                  </a:lnTo>
                  <a:lnTo>
                    <a:pt x="1226" y="954"/>
                  </a:lnTo>
                  <a:lnTo>
                    <a:pt x="1226" y="954"/>
                  </a:lnTo>
                  <a:lnTo>
                    <a:pt x="1226" y="952"/>
                  </a:lnTo>
                  <a:lnTo>
                    <a:pt x="1226" y="952"/>
                  </a:lnTo>
                  <a:lnTo>
                    <a:pt x="1226" y="952"/>
                  </a:lnTo>
                  <a:lnTo>
                    <a:pt x="1226" y="952"/>
                  </a:lnTo>
                  <a:lnTo>
                    <a:pt x="1226" y="949"/>
                  </a:lnTo>
                  <a:lnTo>
                    <a:pt x="1226" y="949"/>
                  </a:lnTo>
                  <a:lnTo>
                    <a:pt x="1229" y="949"/>
                  </a:lnTo>
                  <a:lnTo>
                    <a:pt x="1229" y="944"/>
                  </a:lnTo>
                  <a:lnTo>
                    <a:pt x="1229" y="942"/>
                  </a:lnTo>
                  <a:lnTo>
                    <a:pt x="1229" y="942"/>
                  </a:lnTo>
                  <a:lnTo>
                    <a:pt x="1231" y="935"/>
                  </a:lnTo>
                  <a:lnTo>
                    <a:pt x="1236" y="928"/>
                  </a:lnTo>
                  <a:lnTo>
                    <a:pt x="1236" y="926"/>
                  </a:lnTo>
                  <a:lnTo>
                    <a:pt x="1233" y="926"/>
                  </a:lnTo>
                  <a:lnTo>
                    <a:pt x="1233" y="923"/>
                  </a:lnTo>
                  <a:lnTo>
                    <a:pt x="1236" y="923"/>
                  </a:lnTo>
                  <a:lnTo>
                    <a:pt x="1236" y="923"/>
                  </a:lnTo>
                  <a:lnTo>
                    <a:pt x="1236" y="921"/>
                  </a:lnTo>
                  <a:lnTo>
                    <a:pt x="1236" y="921"/>
                  </a:lnTo>
                  <a:lnTo>
                    <a:pt x="1236" y="921"/>
                  </a:lnTo>
                  <a:lnTo>
                    <a:pt x="1236" y="918"/>
                  </a:lnTo>
                  <a:lnTo>
                    <a:pt x="1236" y="916"/>
                  </a:lnTo>
                  <a:lnTo>
                    <a:pt x="1236" y="916"/>
                  </a:lnTo>
                  <a:lnTo>
                    <a:pt x="1238" y="916"/>
                  </a:lnTo>
                  <a:lnTo>
                    <a:pt x="1238" y="914"/>
                  </a:lnTo>
                  <a:lnTo>
                    <a:pt x="1238" y="914"/>
                  </a:lnTo>
                  <a:lnTo>
                    <a:pt x="1238" y="914"/>
                  </a:lnTo>
                  <a:lnTo>
                    <a:pt x="1238" y="911"/>
                  </a:lnTo>
                  <a:lnTo>
                    <a:pt x="1238" y="911"/>
                  </a:lnTo>
                  <a:lnTo>
                    <a:pt x="1238" y="911"/>
                  </a:lnTo>
                  <a:lnTo>
                    <a:pt x="1236" y="909"/>
                  </a:lnTo>
                  <a:lnTo>
                    <a:pt x="1236" y="909"/>
                  </a:lnTo>
                  <a:lnTo>
                    <a:pt x="1233" y="907"/>
                  </a:lnTo>
                  <a:lnTo>
                    <a:pt x="1231" y="907"/>
                  </a:lnTo>
                  <a:lnTo>
                    <a:pt x="1229" y="907"/>
                  </a:lnTo>
                  <a:lnTo>
                    <a:pt x="1229" y="904"/>
                  </a:lnTo>
                  <a:lnTo>
                    <a:pt x="1226" y="902"/>
                  </a:lnTo>
                  <a:lnTo>
                    <a:pt x="1224" y="902"/>
                  </a:lnTo>
                  <a:lnTo>
                    <a:pt x="1224" y="902"/>
                  </a:lnTo>
                  <a:lnTo>
                    <a:pt x="1224" y="899"/>
                  </a:lnTo>
                  <a:lnTo>
                    <a:pt x="1224" y="899"/>
                  </a:lnTo>
                  <a:lnTo>
                    <a:pt x="1224" y="897"/>
                  </a:lnTo>
                  <a:lnTo>
                    <a:pt x="1222" y="897"/>
                  </a:lnTo>
                  <a:lnTo>
                    <a:pt x="1222" y="897"/>
                  </a:lnTo>
                  <a:lnTo>
                    <a:pt x="1222" y="897"/>
                  </a:lnTo>
                  <a:lnTo>
                    <a:pt x="1222" y="895"/>
                  </a:lnTo>
                  <a:lnTo>
                    <a:pt x="1222" y="892"/>
                  </a:lnTo>
                  <a:lnTo>
                    <a:pt x="1222" y="892"/>
                  </a:lnTo>
                  <a:lnTo>
                    <a:pt x="1222" y="890"/>
                  </a:lnTo>
                  <a:lnTo>
                    <a:pt x="1222" y="888"/>
                  </a:lnTo>
                  <a:lnTo>
                    <a:pt x="1222" y="885"/>
                  </a:lnTo>
                  <a:lnTo>
                    <a:pt x="1219" y="883"/>
                  </a:lnTo>
                  <a:lnTo>
                    <a:pt x="1217" y="881"/>
                  </a:lnTo>
                  <a:lnTo>
                    <a:pt x="1217" y="881"/>
                  </a:lnTo>
                  <a:lnTo>
                    <a:pt x="1203" y="876"/>
                  </a:lnTo>
                  <a:lnTo>
                    <a:pt x="1200" y="876"/>
                  </a:lnTo>
                  <a:lnTo>
                    <a:pt x="1198" y="873"/>
                  </a:lnTo>
                  <a:lnTo>
                    <a:pt x="1198" y="871"/>
                  </a:lnTo>
                  <a:lnTo>
                    <a:pt x="1198" y="871"/>
                  </a:lnTo>
                  <a:lnTo>
                    <a:pt x="1198" y="871"/>
                  </a:lnTo>
                  <a:lnTo>
                    <a:pt x="1198" y="869"/>
                  </a:lnTo>
                  <a:lnTo>
                    <a:pt x="1198" y="866"/>
                  </a:lnTo>
                  <a:lnTo>
                    <a:pt x="1195" y="864"/>
                  </a:lnTo>
                  <a:lnTo>
                    <a:pt x="1195" y="862"/>
                  </a:lnTo>
                  <a:lnTo>
                    <a:pt x="1195" y="862"/>
                  </a:lnTo>
                  <a:lnTo>
                    <a:pt x="1193" y="859"/>
                  </a:lnTo>
                  <a:lnTo>
                    <a:pt x="1193" y="859"/>
                  </a:lnTo>
                  <a:lnTo>
                    <a:pt x="1193" y="857"/>
                  </a:lnTo>
                  <a:lnTo>
                    <a:pt x="1193" y="857"/>
                  </a:lnTo>
                  <a:lnTo>
                    <a:pt x="1193" y="857"/>
                  </a:lnTo>
                  <a:lnTo>
                    <a:pt x="1193" y="857"/>
                  </a:lnTo>
                  <a:lnTo>
                    <a:pt x="1193" y="857"/>
                  </a:lnTo>
                  <a:lnTo>
                    <a:pt x="1193" y="857"/>
                  </a:lnTo>
                  <a:lnTo>
                    <a:pt x="1191" y="855"/>
                  </a:lnTo>
                  <a:lnTo>
                    <a:pt x="1191" y="852"/>
                  </a:lnTo>
                  <a:lnTo>
                    <a:pt x="1191" y="852"/>
                  </a:lnTo>
                  <a:lnTo>
                    <a:pt x="1188" y="850"/>
                  </a:lnTo>
                  <a:lnTo>
                    <a:pt x="1186" y="847"/>
                  </a:lnTo>
                  <a:lnTo>
                    <a:pt x="1184" y="845"/>
                  </a:lnTo>
                  <a:lnTo>
                    <a:pt x="1184" y="845"/>
                  </a:lnTo>
                  <a:lnTo>
                    <a:pt x="1184" y="845"/>
                  </a:lnTo>
                  <a:lnTo>
                    <a:pt x="1181" y="845"/>
                  </a:lnTo>
                  <a:lnTo>
                    <a:pt x="1181" y="843"/>
                  </a:lnTo>
                  <a:lnTo>
                    <a:pt x="1181" y="843"/>
                  </a:lnTo>
                  <a:lnTo>
                    <a:pt x="1181" y="840"/>
                  </a:lnTo>
                  <a:lnTo>
                    <a:pt x="1179" y="840"/>
                  </a:lnTo>
                  <a:lnTo>
                    <a:pt x="1169" y="843"/>
                  </a:lnTo>
                  <a:lnTo>
                    <a:pt x="1165" y="840"/>
                  </a:lnTo>
                  <a:lnTo>
                    <a:pt x="1155" y="845"/>
                  </a:lnTo>
                  <a:lnTo>
                    <a:pt x="1146" y="847"/>
                  </a:lnTo>
                  <a:lnTo>
                    <a:pt x="1146" y="847"/>
                  </a:lnTo>
                  <a:lnTo>
                    <a:pt x="1146" y="847"/>
                  </a:lnTo>
                  <a:lnTo>
                    <a:pt x="1143" y="850"/>
                  </a:lnTo>
                  <a:lnTo>
                    <a:pt x="1143" y="852"/>
                  </a:lnTo>
                  <a:lnTo>
                    <a:pt x="1143" y="855"/>
                  </a:lnTo>
                  <a:lnTo>
                    <a:pt x="1141" y="855"/>
                  </a:lnTo>
                  <a:lnTo>
                    <a:pt x="1139" y="855"/>
                  </a:lnTo>
                  <a:lnTo>
                    <a:pt x="1139" y="855"/>
                  </a:lnTo>
                  <a:lnTo>
                    <a:pt x="1134" y="857"/>
                  </a:lnTo>
                  <a:lnTo>
                    <a:pt x="1132" y="862"/>
                  </a:lnTo>
                  <a:lnTo>
                    <a:pt x="1129" y="864"/>
                  </a:lnTo>
                  <a:lnTo>
                    <a:pt x="1122" y="871"/>
                  </a:lnTo>
                  <a:lnTo>
                    <a:pt x="1122" y="873"/>
                  </a:lnTo>
                  <a:lnTo>
                    <a:pt x="1132" y="876"/>
                  </a:lnTo>
                  <a:lnTo>
                    <a:pt x="1132" y="876"/>
                  </a:lnTo>
                  <a:lnTo>
                    <a:pt x="1134" y="878"/>
                  </a:lnTo>
                  <a:lnTo>
                    <a:pt x="1134" y="878"/>
                  </a:lnTo>
                  <a:lnTo>
                    <a:pt x="1134" y="881"/>
                  </a:lnTo>
                  <a:lnTo>
                    <a:pt x="1134" y="881"/>
                  </a:lnTo>
                  <a:lnTo>
                    <a:pt x="1134" y="883"/>
                  </a:lnTo>
                  <a:lnTo>
                    <a:pt x="1134" y="883"/>
                  </a:lnTo>
                  <a:lnTo>
                    <a:pt x="1136" y="885"/>
                  </a:lnTo>
                  <a:lnTo>
                    <a:pt x="1136" y="885"/>
                  </a:lnTo>
                  <a:lnTo>
                    <a:pt x="1136" y="888"/>
                  </a:lnTo>
                  <a:lnTo>
                    <a:pt x="1136" y="888"/>
                  </a:lnTo>
                  <a:lnTo>
                    <a:pt x="1136" y="888"/>
                  </a:lnTo>
                  <a:lnTo>
                    <a:pt x="1136" y="888"/>
                  </a:lnTo>
                  <a:lnTo>
                    <a:pt x="1134" y="888"/>
                  </a:lnTo>
                  <a:lnTo>
                    <a:pt x="1134" y="885"/>
                  </a:lnTo>
                  <a:lnTo>
                    <a:pt x="1132" y="883"/>
                  </a:lnTo>
                  <a:lnTo>
                    <a:pt x="1132" y="881"/>
                  </a:lnTo>
                  <a:lnTo>
                    <a:pt x="1132" y="881"/>
                  </a:lnTo>
                  <a:lnTo>
                    <a:pt x="1129" y="878"/>
                  </a:lnTo>
                  <a:lnTo>
                    <a:pt x="1129" y="878"/>
                  </a:lnTo>
                  <a:lnTo>
                    <a:pt x="1129" y="878"/>
                  </a:lnTo>
                  <a:lnTo>
                    <a:pt x="1117" y="876"/>
                  </a:lnTo>
                  <a:lnTo>
                    <a:pt x="1115" y="878"/>
                  </a:lnTo>
                  <a:lnTo>
                    <a:pt x="1108" y="885"/>
                  </a:lnTo>
                  <a:lnTo>
                    <a:pt x="1108" y="885"/>
                  </a:lnTo>
                  <a:lnTo>
                    <a:pt x="1108" y="888"/>
                  </a:lnTo>
                  <a:lnTo>
                    <a:pt x="1108" y="888"/>
                  </a:lnTo>
                  <a:lnTo>
                    <a:pt x="1110" y="888"/>
                  </a:lnTo>
                  <a:lnTo>
                    <a:pt x="1110" y="890"/>
                  </a:lnTo>
                  <a:lnTo>
                    <a:pt x="1110" y="890"/>
                  </a:lnTo>
                  <a:lnTo>
                    <a:pt x="1110" y="892"/>
                  </a:lnTo>
                  <a:lnTo>
                    <a:pt x="1117" y="897"/>
                  </a:lnTo>
                  <a:lnTo>
                    <a:pt x="1120" y="899"/>
                  </a:lnTo>
                  <a:lnTo>
                    <a:pt x="1117" y="899"/>
                  </a:lnTo>
                  <a:lnTo>
                    <a:pt x="1115" y="897"/>
                  </a:lnTo>
                  <a:lnTo>
                    <a:pt x="1113" y="895"/>
                  </a:lnTo>
                  <a:lnTo>
                    <a:pt x="1113" y="895"/>
                  </a:lnTo>
                  <a:lnTo>
                    <a:pt x="1110" y="895"/>
                  </a:lnTo>
                  <a:lnTo>
                    <a:pt x="1110" y="895"/>
                  </a:lnTo>
                  <a:lnTo>
                    <a:pt x="1108" y="892"/>
                  </a:lnTo>
                  <a:lnTo>
                    <a:pt x="1108" y="892"/>
                  </a:lnTo>
                  <a:lnTo>
                    <a:pt x="1106" y="888"/>
                  </a:lnTo>
                  <a:lnTo>
                    <a:pt x="1106" y="888"/>
                  </a:lnTo>
                  <a:lnTo>
                    <a:pt x="1103" y="888"/>
                  </a:lnTo>
                  <a:lnTo>
                    <a:pt x="1103" y="888"/>
                  </a:lnTo>
                  <a:lnTo>
                    <a:pt x="1096" y="895"/>
                  </a:lnTo>
                  <a:lnTo>
                    <a:pt x="1096" y="897"/>
                  </a:lnTo>
                  <a:lnTo>
                    <a:pt x="1096" y="897"/>
                  </a:lnTo>
                  <a:lnTo>
                    <a:pt x="1096" y="899"/>
                  </a:lnTo>
                  <a:lnTo>
                    <a:pt x="1096" y="902"/>
                  </a:lnTo>
                  <a:lnTo>
                    <a:pt x="1096" y="902"/>
                  </a:lnTo>
                  <a:lnTo>
                    <a:pt x="1096" y="904"/>
                  </a:lnTo>
                  <a:lnTo>
                    <a:pt x="1098" y="904"/>
                  </a:lnTo>
                  <a:lnTo>
                    <a:pt x="1098" y="904"/>
                  </a:lnTo>
                  <a:lnTo>
                    <a:pt x="1101" y="904"/>
                  </a:lnTo>
                  <a:lnTo>
                    <a:pt x="1115" y="909"/>
                  </a:lnTo>
                  <a:lnTo>
                    <a:pt x="1117" y="909"/>
                  </a:lnTo>
                  <a:lnTo>
                    <a:pt x="1125" y="909"/>
                  </a:lnTo>
                  <a:lnTo>
                    <a:pt x="1127" y="911"/>
                  </a:lnTo>
                  <a:lnTo>
                    <a:pt x="1134" y="911"/>
                  </a:lnTo>
                  <a:lnTo>
                    <a:pt x="1139" y="911"/>
                  </a:lnTo>
                  <a:lnTo>
                    <a:pt x="1139" y="911"/>
                  </a:lnTo>
                  <a:lnTo>
                    <a:pt x="1139" y="911"/>
                  </a:lnTo>
                  <a:lnTo>
                    <a:pt x="1141" y="914"/>
                  </a:lnTo>
                  <a:lnTo>
                    <a:pt x="1143" y="916"/>
                  </a:lnTo>
                  <a:lnTo>
                    <a:pt x="1143" y="914"/>
                  </a:lnTo>
                  <a:lnTo>
                    <a:pt x="1141" y="914"/>
                  </a:lnTo>
                  <a:lnTo>
                    <a:pt x="1136" y="911"/>
                  </a:lnTo>
                  <a:lnTo>
                    <a:pt x="1132" y="914"/>
                  </a:lnTo>
                  <a:lnTo>
                    <a:pt x="1127" y="914"/>
                  </a:lnTo>
                  <a:lnTo>
                    <a:pt x="1120" y="914"/>
                  </a:lnTo>
                  <a:lnTo>
                    <a:pt x="1113" y="914"/>
                  </a:lnTo>
                  <a:lnTo>
                    <a:pt x="1108" y="914"/>
                  </a:lnTo>
                  <a:lnTo>
                    <a:pt x="1103" y="911"/>
                  </a:lnTo>
                  <a:lnTo>
                    <a:pt x="1098" y="911"/>
                  </a:lnTo>
                  <a:lnTo>
                    <a:pt x="1098" y="911"/>
                  </a:lnTo>
                  <a:lnTo>
                    <a:pt x="1098" y="914"/>
                  </a:lnTo>
                  <a:lnTo>
                    <a:pt x="1101" y="916"/>
                  </a:lnTo>
                  <a:lnTo>
                    <a:pt x="1103" y="918"/>
                  </a:lnTo>
                  <a:lnTo>
                    <a:pt x="1101" y="918"/>
                  </a:lnTo>
                  <a:lnTo>
                    <a:pt x="1096" y="916"/>
                  </a:lnTo>
                  <a:lnTo>
                    <a:pt x="1096" y="916"/>
                  </a:lnTo>
                  <a:lnTo>
                    <a:pt x="1094" y="914"/>
                  </a:lnTo>
                  <a:lnTo>
                    <a:pt x="1094" y="914"/>
                  </a:lnTo>
                  <a:lnTo>
                    <a:pt x="1094" y="911"/>
                  </a:lnTo>
                  <a:lnTo>
                    <a:pt x="1094" y="911"/>
                  </a:lnTo>
                  <a:lnTo>
                    <a:pt x="1091" y="914"/>
                  </a:lnTo>
                  <a:lnTo>
                    <a:pt x="1091" y="916"/>
                  </a:lnTo>
                  <a:lnTo>
                    <a:pt x="1091" y="921"/>
                  </a:lnTo>
                  <a:lnTo>
                    <a:pt x="1091" y="923"/>
                  </a:lnTo>
                  <a:lnTo>
                    <a:pt x="1103" y="921"/>
                  </a:lnTo>
                  <a:lnTo>
                    <a:pt x="1101" y="921"/>
                  </a:lnTo>
                  <a:lnTo>
                    <a:pt x="1103" y="921"/>
                  </a:lnTo>
                  <a:lnTo>
                    <a:pt x="1103" y="921"/>
                  </a:lnTo>
                  <a:lnTo>
                    <a:pt x="1106" y="921"/>
                  </a:lnTo>
                  <a:lnTo>
                    <a:pt x="1106" y="923"/>
                  </a:lnTo>
                  <a:lnTo>
                    <a:pt x="1106" y="923"/>
                  </a:lnTo>
                  <a:lnTo>
                    <a:pt x="1106" y="923"/>
                  </a:lnTo>
                  <a:lnTo>
                    <a:pt x="1110" y="926"/>
                  </a:lnTo>
                  <a:lnTo>
                    <a:pt x="1110" y="926"/>
                  </a:lnTo>
                  <a:lnTo>
                    <a:pt x="1117" y="928"/>
                  </a:lnTo>
                  <a:lnTo>
                    <a:pt x="1120" y="928"/>
                  </a:lnTo>
                  <a:lnTo>
                    <a:pt x="1132" y="935"/>
                  </a:lnTo>
                  <a:lnTo>
                    <a:pt x="1136" y="935"/>
                  </a:lnTo>
                  <a:lnTo>
                    <a:pt x="1141" y="937"/>
                  </a:lnTo>
                  <a:lnTo>
                    <a:pt x="1139" y="937"/>
                  </a:lnTo>
                  <a:lnTo>
                    <a:pt x="1136" y="935"/>
                  </a:lnTo>
                  <a:lnTo>
                    <a:pt x="1132" y="935"/>
                  </a:lnTo>
                  <a:lnTo>
                    <a:pt x="1129" y="935"/>
                  </a:lnTo>
                  <a:lnTo>
                    <a:pt x="1127" y="935"/>
                  </a:lnTo>
                  <a:lnTo>
                    <a:pt x="1125" y="933"/>
                  </a:lnTo>
                  <a:lnTo>
                    <a:pt x="1110" y="930"/>
                  </a:lnTo>
                  <a:lnTo>
                    <a:pt x="1103" y="928"/>
                  </a:lnTo>
                  <a:lnTo>
                    <a:pt x="1098" y="928"/>
                  </a:lnTo>
                  <a:lnTo>
                    <a:pt x="1094" y="928"/>
                  </a:lnTo>
                  <a:lnTo>
                    <a:pt x="1091" y="928"/>
                  </a:lnTo>
                  <a:lnTo>
                    <a:pt x="1091" y="928"/>
                  </a:lnTo>
                  <a:lnTo>
                    <a:pt x="1091" y="930"/>
                  </a:lnTo>
                  <a:lnTo>
                    <a:pt x="1091" y="930"/>
                  </a:lnTo>
                  <a:lnTo>
                    <a:pt x="1091" y="933"/>
                  </a:lnTo>
                  <a:lnTo>
                    <a:pt x="1091" y="933"/>
                  </a:lnTo>
                  <a:lnTo>
                    <a:pt x="1091" y="935"/>
                  </a:lnTo>
                  <a:lnTo>
                    <a:pt x="1091" y="935"/>
                  </a:lnTo>
                  <a:lnTo>
                    <a:pt x="1091" y="935"/>
                  </a:lnTo>
                  <a:lnTo>
                    <a:pt x="1091" y="937"/>
                  </a:lnTo>
                  <a:lnTo>
                    <a:pt x="1091" y="937"/>
                  </a:lnTo>
                  <a:lnTo>
                    <a:pt x="1091" y="937"/>
                  </a:lnTo>
                  <a:lnTo>
                    <a:pt x="1091" y="940"/>
                  </a:lnTo>
                  <a:lnTo>
                    <a:pt x="1094" y="940"/>
                  </a:lnTo>
                  <a:lnTo>
                    <a:pt x="1094" y="942"/>
                  </a:lnTo>
                  <a:lnTo>
                    <a:pt x="1094" y="942"/>
                  </a:lnTo>
                  <a:lnTo>
                    <a:pt x="1094" y="944"/>
                  </a:lnTo>
                  <a:lnTo>
                    <a:pt x="1094" y="944"/>
                  </a:lnTo>
                  <a:lnTo>
                    <a:pt x="1094" y="944"/>
                  </a:lnTo>
                  <a:lnTo>
                    <a:pt x="1094" y="947"/>
                  </a:lnTo>
                  <a:lnTo>
                    <a:pt x="1094" y="947"/>
                  </a:lnTo>
                  <a:lnTo>
                    <a:pt x="1094" y="947"/>
                  </a:lnTo>
                  <a:lnTo>
                    <a:pt x="1094" y="949"/>
                  </a:lnTo>
                  <a:lnTo>
                    <a:pt x="1094" y="949"/>
                  </a:lnTo>
                  <a:lnTo>
                    <a:pt x="1094" y="949"/>
                  </a:lnTo>
                  <a:lnTo>
                    <a:pt x="1094" y="949"/>
                  </a:lnTo>
                  <a:lnTo>
                    <a:pt x="1096" y="952"/>
                  </a:lnTo>
                  <a:lnTo>
                    <a:pt x="1096" y="952"/>
                  </a:lnTo>
                  <a:lnTo>
                    <a:pt x="1096" y="954"/>
                  </a:lnTo>
                  <a:lnTo>
                    <a:pt x="1096" y="954"/>
                  </a:lnTo>
                  <a:lnTo>
                    <a:pt x="1096" y="956"/>
                  </a:lnTo>
                  <a:lnTo>
                    <a:pt x="1096" y="956"/>
                  </a:lnTo>
                  <a:lnTo>
                    <a:pt x="1096" y="956"/>
                  </a:lnTo>
                  <a:lnTo>
                    <a:pt x="1098" y="961"/>
                  </a:lnTo>
                  <a:lnTo>
                    <a:pt x="1101" y="961"/>
                  </a:lnTo>
                  <a:lnTo>
                    <a:pt x="1103" y="961"/>
                  </a:lnTo>
                  <a:lnTo>
                    <a:pt x="1103" y="961"/>
                  </a:lnTo>
                  <a:lnTo>
                    <a:pt x="1103" y="961"/>
                  </a:lnTo>
                  <a:lnTo>
                    <a:pt x="1101" y="963"/>
                  </a:lnTo>
                  <a:lnTo>
                    <a:pt x="1101" y="963"/>
                  </a:lnTo>
                  <a:lnTo>
                    <a:pt x="1101" y="963"/>
                  </a:lnTo>
                  <a:lnTo>
                    <a:pt x="1101" y="966"/>
                  </a:lnTo>
                  <a:lnTo>
                    <a:pt x="1101" y="966"/>
                  </a:lnTo>
                  <a:lnTo>
                    <a:pt x="1101" y="966"/>
                  </a:lnTo>
                  <a:lnTo>
                    <a:pt x="1101" y="966"/>
                  </a:lnTo>
                  <a:lnTo>
                    <a:pt x="1103" y="966"/>
                  </a:lnTo>
                  <a:lnTo>
                    <a:pt x="1103" y="968"/>
                  </a:lnTo>
                  <a:lnTo>
                    <a:pt x="1103" y="968"/>
                  </a:lnTo>
                  <a:lnTo>
                    <a:pt x="1103" y="968"/>
                  </a:lnTo>
                  <a:lnTo>
                    <a:pt x="1106" y="970"/>
                  </a:lnTo>
                  <a:lnTo>
                    <a:pt x="1108" y="970"/>
                  </a:lnTo>
                  <a:lnTo>
                    <a:pt x="1110" y="975"/>
                  </a:lnTo>
                  <a:lnTo>
                    <a:pt x="1117" y="975"/>
                  </a:lnTo>
                  <a:lnTo>
                    <a:pt x="1117" y="975"/>
                  </a:lnTo>
                  <a:lnTo>
                    <a:pt x="1117" y="975"/>
                  </a:lnTo>
                  <a:lnTo>
                    <a:pt x="1117" y="975"/>
                  </a:lnTo>
                  <a:lnTo>
                    <a:pt x="1117" y="978"/>
                  </a:lnTo>
                  <a:lnTo>
                    <a:pt x="1117" y="978"/>
                  </a:lnTo>
                  <a:lnTo>
                    <a:pt x="1117" y="978"/>
                  </a:lnTo>
                  <a:lnTo>
                    <a:pt x="1117" y="978"/>
                  </a:lnTo>
                  <a:lnTo>
                    <a:pt x="1117" y="978"/>
                  </a:lnTo>
                  <a:lnTo>
                    <a:pt x="1120" y="975"/>
                  </a:lnTo>
                  <a:lnTo>
                    <a:pt x="1120" y="975"/>
                  </a:lnTo>
                  <a:lnTo>
                    <a:pt x="1120" y="975"/>
                  </a:lnTo>
                  <a:lnTo>
                    <a:pt x="1120" y="973"/>
                  </a:lnTo>
                  <a:lnTo>
                    <a:pt x="1120" y="973"/>
                  </a:lnTo>
                  <a:lnTo>
                    <a:pt x="1122" y="970"/>
                  </a:lnTo>
                  <a:lnTo>
                    <a:pt x="1125" y="968"/>
                  </a:lnTo>
                  <a:lnTo>
                    <a:pt x="1125" y="966"/>
                  </a:lnTo>
                  <a:lnTo>
                    <a:pt x="1125" y="966"/>
                  </a:lnTo>
                  <a:lnTo>
                    <a:pt x="1125" y="968"/>
                  </a:lnTo>
                  <a:lnTo>
                    <a:pt x="1125" y="970"/>
                  </a:lnTo>
                  <a:lnTo>
                    <a:pt x="1125" y="970"/>
                  </a:lnTo>
                  <a:lnTo>
                    <a:pt x="1125" y="970"/>
                  </a:lnTo>
                  <a:lnTo>
                    <a:pt x="1125" y="973"/>
                  </a:lnTo>
                  <a:lnTo>
                    <a:pt x="1125" y="973"/>
                  </a:lnTo>
                  <a:lnTo>
                    <a:pt x="1125" y="973"/>
                  </a:lnTo>
                  <a:lnTo>
                    <a:pt x="1125" y="975"/>
                  </a:lnTo>
                  <a:lnTo>
                    <a:pt x="1125" y="975"/>
                  </a:lnTo>
                  <a:lnTo>
                    <a:pt x="1125" y="975"/>
                  </a:lnTo>
                  <a:lnTo>
                    <a:pt x="1125" y="975"/>
                  </a:lnTo>
                  <a:lnTo>
                    <a:pt x="1134" y="973"/>
                  </a:lnTo>
                  <a:lnTo>
                    <a:pt x="1136" y="970"/>
                  </a:lnTo>
                  <a:lnTo>
                    <a:pt x="1136" y="970"/>
                  </a:lnTo>
                  <a:lnTo>
                    <a:pt x="1134" y="975"/>
                  </a:lnTo>
                  <a:lnTo>
                    <a:pt x="1134" y="975"/>
                  </a:lnTo>
                  <a:lnTo>
                    <a:pt x="1127" y="975"/>
                  </a:lnTo>
                  <a:lnTo>
                    <a:pt x="1127" y="975"/>
                  </a:lnTo>
                  <a:lnTo>
                    <a:pt x="1125" y="980"/>
                  </a:lnTo>
                  <a:lnTo>
                    <a:pt x="1125" y="980"/>
                  </a:lnTo>
                  <a:lnTo>
                    <a:pt x="1125" y="980"/>
                  </a:lnTo>
                  <a:lnTo>
                    <a:pt x="1125" y="982"/>
                  </a:lnTo>
                  <a:lnTo>
                    <a:pt x="1125" y="982"/>
                  </a:lnTo>
                  <a:lnTo>
                    <a:pt x="1125" y="982"/>
                  </a:lnTo>
                  <a:lnTo>
                    <a:pt x="1129" y="985"/>
                  </a:lnTo>
                  <a:lnTo>
                    <a:pt x="1129" y="985"/>
                  </a:lnTo>
                  <a:lnTo>
                    <a:pt x="1132" y="985"/>
                  </a:lnTo>
                  <a:lnTo>
                    <a:pt x="1132" y="985"/>
                  </a:lnTo>
                  <a:lnTo>
                    <a:pt x="1132" y="985"/>
                  </a:lnTo>
                  <a:lnTo>
                    <a:pt x="1134" y="985"/>
                  </a:lnTo>
                  <a:lnTo>
                    <a:pt x="1132" y="987"/>
                  </a:lnTo>
                  <a:lnTo>
                    <a:pt x="1132" y="987"/>
                  </a:lnTo>
                  <a:lnTo>
                    <a:pt x="1132" y="987"/>
                  </a:lnTo>
                  <a:lnTo>
                    <a:pt x="1136" y="992"/>
                  </a:lnTo>
                  <a:lnTo>
                    <a:pt x="1136" y="992"/>
                  </a:lnTo>
                  <a:lnTo>
                    <a:pt x="1141" y="992"/>
                  </a:lnTo>
                  <a:lnTo>
                    <a:pt x="1143" y="992"/>
                  </a:lnTo>
                  <a:lnTo>
                    <a:pt x="1143" y="994"/>
                  </a:lnTo>
                  <a:lnTo>
                    <a:pt x="1143" y="994"/>
                  </a:lnTo>
                  <a:lnTo>
                    <a:pt x="1143" y="994"/>
                  </a:lnTo>
                  <a:lnTo>
                    <a:pt x="1143" y="994"/>
                  </a:lnTo>
                  <a:lnTo>
                    <a:pt x="1146" y="997"/>
                  </a:lnTo>
                  <a:lnTo>
                    <a:pt x="1146" y="997"/>
                  </a:lnTo>
                  <a:lnTo>
                    <a:pt x="1146" y="999"/>
                  </a:lnTo>
                  <a:lnTo>
                    <a:pt x="1148" y="999"/>
                  </a:lnTo>
                  <a:lnTo>
                    <a:pt x="1151" y="1001"/>
                  </a:lnTo>
                  <a:lnTo>
                    <a:pt x="1153" y="1001"/>
                  </a:lnTo>
                  <a:lnTo>
                    <a:pt x="1151" y="1001"/>
                  </a:lnTo>
                  <a:lnTo>
                    <a:pt x="1153" y="1001"/>
                  </a:lnTo>
                  <a:lnTo>
                    <a:pt x="1153" y="1004"/>
                  </a:lnTo>
                  <a:lnTo>
                    <a:pt x="1153" y="1004"/>
                  </a:lnTo>
                  <a:lnTo>
                    <a:pt x="1153" y="1004"/>
                  </a:lnTo>
                  <a:lnTo>
                    <a:pt x="1153" y="1004"/>
                  </a:lnTo>
                  <a:lnTo>
                    <a:pt x="1153" y="1004"/>
                  </a:lnTo>
                  <a:lnTo>
                    <a:pt x="1153" y="1004"/>
                  </a:lnTo>
                  <a:lnTo>
                    <a:pt x="1153" y="1006"/>
                  </a:lnTo>
                  <a:lnTo>
                    <a:pt x="1153" y="1008"/>
                  </a:lnTo>
                  <a:lnTo>
                    <a:pt x="1153" y="1008"/>
                  </a:lnTo>
                  <a:lnTo>
                    <a:pt x="1151" y="1006"/>
                  </a:lnTo>
                  <a:lnTo>
                    <a:pt x="1151" y="1006"/>
                  </a:lnTo>
                  <a:lnTo>
                    <a:pt x="1151" y="1004"/>
                  </a:lnTo>
                  <a:lnTo>
                    <a:pt x="1151" y="1001"/>
                  </a:lnTo>
                  <a:lnTo>
                    <a:pt x="1148" y="1001"/>
                  </a:lnTo>
                  <a:lnTo>
                    <a:pt x="1148" y="1001"/>
                  </a:lnTo>
                  <a:lnTo>
                    <a:pt x="1148" y="999"/>
                  </a:lnTo>
                  <a:lnTo>
                    <a:pt x="1146" y="999"/>
                  </a:lnTo>
                  <a:lnTo>
                    <a:pt x="1146" y="999"/>
                  </a:lnTo>
                  <a:lnTo>
                    <a:pt x="1146" y="999"/>
                  </a:lnTo>
                  <a:lnTo>
                    <a:pt x="1143" y="999"/>
                  </a:lnTo>
                  <a:lnTo>
                    <a:pt x="1143" y="999"/>
                  </a:lnTo>
                  <a:lnTo>
                    <a:pt x="1143" y="999"/>
                  </a:lnTo>
                  <a:lnTo>
                    <a:pt x="1143" y="997"/>
                  </a:lnTo>
                  <a:lnTo>
                    <a:pt x="1141" y="997"/>
                  </a:lnTo>
                  <a:lnTo>
                    <a:pt x="1141" y="997"/>
                  </a:lnTo>
                  <a:lnTo>
                    <a:pt x="1141" y="994"/>
                  </a:lnTo>
                  <a:lnTo>
                    <a:pt x="1139" y="994"/>
                  </a:lnTo>
                  <a:lnTo>
                    <a:pt x="1139" y="994"/>
                  </a:lnTo>
                  <a:lnTo>
                    <a:pt x="1139" y="994"/>
                  </a:lnTo>
                  <a:lnTo>
                    <a:pt x="1136" y="994"/>
                  </a:lnTo>
                  <a:lnTo>
                    <a:pt x="1134" y="994"/>
                  </a:lnTo>
                  <a:lnTo>
                    <a:pt x="1129" y="989"/>
                  </a:lnTo>
                  <a:lnTo>
                    <a:pt x="1129" y="989"/>
                  </a:lnTo>
                  <a:lnTo>
                    <a:pt x="1129" y="989"/>
                  </a:lnTo>
                  <a:lnTo>
                    <a:pt x="1129" y="987"/>
                  </a:lnTo>
                  <a:lnTo>
                    <a:pt x="1127" y="987"/>
                  </a:lnTo>
                  <a:lnTo>
                    <a:pt x="1127" y="987"/>
                  </a:lnTo>
                  <a:lnTo>
                    <a:pt x="1127" y="987"/>
                  </a:lnTo>
                  <a:lnTo>
                    <a:pt x="1125" y="987"/>
                  </a:lnTo>
                  <a:lnTo>
                    <a:pt x="1125" y="987"/>
                  </a:lnTo>
                  <a:lnTo>
                    <a:pt x="1122" y="987"/>
                  </a:lnTo>
                  <a:lnTo>
                    <a:pt x="1122" y="987"/>
                  </a:lnTo>
                  <a:lnTo>
                    <a:pt x="1122" y="987"/>
                  </a:lnTo>
                  <a:lnTo>
                    <a:pt x="1122" y="987"/>
                  </a:lnTo>
                  <a:lnTo>
                    <a:pt x="1122" y="989"/>
                  </a:lnTo>
                  <a:lnTo>
                    <a:pt x="1122" y="989"/>
                  </a:lnTo>
                  <a:lnTo>
                    <a:pt x="1120" y="987"/>
                  </a:lnTo>
                  <a:lnTo>
                    <a:pt x="1122" y="987"/>
                  </a:lnTo>
                  <a:lnTo>
                    <a:pt x="1122" y="987"/>
                  </a:lnTo>
                  <a:lnTo>
                    <a:pt x="1120" y="987"/>
                  </a:lnTo>
                  <a:lnTo>
                    <a:pt x="1120" y="987"/>
                  </a:lnTo>
                  <a:lnTo>
                    <a:pt x="1120" y="987"/>
                  </a:lnTo>
                  <a:lnTo>
                    <a:pt x="1117" y="987"/>
                  </a:lnTo>
                  <a:lnTo>
                    <a:pt x="1117" y="987"/>
                  </a:lnTo>
                  <a:lnTo>
                    <a:pt x="1117" y="987"/>
                  </a:lnTo>
                  <a:lnTo>
                    <a:pt x="1120" y="987"/>
                  </a:lnTo>
                  <a:lnTo>
                    <a:pt x="1117" y="989"/>
                  </a:lnTo>
                  <a:lnTo>
                    <a:pt x="1117" y="989"/>
                  </a:lnTo>
                  <a:lnTo>
                    <a:pt x="1117" y="989"/>
                  </a:lnTo>
                  <a:lnTo>
                    <a:pt x="1117" y="987"/>
                  </a:lnTo>
                  <a:lnTo>
                    <a:pt x="1117" y="987"/>
                  </a:lnTo>
                  <a:lnTo>
                    <a:pt x="1117" y="987"/>
                  </a:lnTo>
                  <a:lnTo>
                    <a:pt x="1115" y="987"/>
                  </a:lnTo>
                  <a:lnTo>
                    <a:pt x="1115" y="987"/>
                  </a:lnTo>
                  <a:lnTo>
                    <a:pt x="1115" y="987"/>
                  </a:lnTo>
                  <a:lnTo>
                    <a:pt x="1113" y="987"/>
                  </a:lnTo>
                  <a:lnTo>
                    <a:pt x="1110" y="987"/>
                  </a:lnTo>
                  <a:lnTo>
                    <a:pt x="1110" y="987"/>
                  </a:lnTo>
                  <a:lnTo>
                    <a:pt x="1110" y="989"/>
                  </a:lnTo>
                  <a:lnTo>
                    <a:pt x="1110" y="989"/>
                  </a:lnTo>
                  <a:lnTo>
                    <a:pt x="1110" y="989"/>
                  </a:lnTo>
                  <a:lnTo>
                    <a:pt x="1113" y="989"/>
                  </a:lnTo>
                  <a:lnTo>
                    <a:pt x="1113" y="992"/>
                  </a:lnTo>
                  <a:lnTo>
                    <a:pt x="1113" y="992"/>
                  </a:lnTo>
                  <a:lnTo>
                    <a:pt x="1110" y="989"/>
                  </a:lnTo>
                  <a:lnTo>
                    <a:pt x="1108" y="989"/>
                  </a:lnTo>
                  <a:lnTo>
                    <a:pt x="1110" y="992"/>
                  </a:lnTo>
                  <a:lnTo>
                    <a:pt x="1110" y="992"/>
                  </a:lnTo>
                  <a:lnTo>
                    <a:pt x="1110" y="994"/>
                  </a:lnTo>
                  <a:lnTo>
                    <a:pt x="1110" y="997"/>
                  </a:lnTo>
                  <a:lnTo>
                    <a:pt x="1113" y="997"/>
                  </a:lnTo>
                  <a:lnTo>
                    <a:pt x="1113" y="997"/>
                  </a:lnTo>
                  <a:lnTo>
                    <a:pt x="1115" y="997"/>
                  </a:lnTo>
                  <a:lnTo>
                    <a:pt x="1115" y="999"/>
                  </a:lnTo>
                  <a:lnTo>
                    <a:pt x="1115" y="999"/>
                  </a:lnTo>
                  <a:lnTo>
                    <a:pt x="1115" y="999"/>
                  </a:lnTo>
                  <a:lnTo>
                    <a:pt x="1113" y="999"/>
                  </a:lnTo>
                  <a:lnTo>
                    <a:pt x="1110" y="999"/>
                  </a:lnTo>
                  <a:lnTo>
                    <a:pt x="1110" y="1001"/>
                  </a:lnTo>
                  <a:lnTo>
                    <a:pt x="1113" y="1001"/>
                  </a:lnTo>
                  <a:lnTo>
                    <a:pt x="1113" y="1004"/>
                  </a:lnTo>
                  <a:lnTo>
                    <a:pt x="1113" y="1004"/>
                  </a:lnTo>
                  <a:lnTo>
                    <a:pt x="1113" y="1004"/>
                  </a:lnTo>
                  <a:lnTo>
                    <a:pt x="1113" y="1006"/>
                  </a:lnTo>
                  <a:lnTo>
                    <a:pt x="1113" y="1006"/>
                  </a:lnTo>
                  <a:lnTo>
                    <a:pt x="1110" y="1006"/>
                  </a:lnTo>
                  <a:lnTo>
                    <a:pt x="1110" y="1006"/>
                  </a:lnTo>
                  <a:lnTo>
                    <a:pt x="1110" y="1006"/>
                  </a:lnTo>
                  <a:lnTo>
                    <a:pt x="1108" y="1008"/>
                  </a:lnTo>
                  <a:lnTo>
                    <a:pt x="1106" y="1008"/>
                  </a:lnTo>
                  <a:lnTo>
                    <a:pt x="1108" y="1011"/>
                  </a:lnTo>
                  <a:lnTo>
                    <a:pt x="1108" y="1011"/>
                  </a:lnTo>
                  <a:lnTo>
                    <a:pt x="1108" y="1011"/>
                  </a:lnTo>
                  <a:lnTo>
                    <a:pt x="1103" y="1011"/>
                  </a:lnTo>
                  <a:lnTo>
                    <a:pt x="1103" y="1011"/>
                  </a:lnTo>
                  <a:lnTo>
                    <a:pt x="1103" y="1011"/>
                  </a:lnTo>
                  <a:lnTo>
                    <a:pt x="1103" y="1011"/>
                  </a:lnTo>
                  <a:lnTo>
                    <a:pt x="1101" y="1011"/>
                  </a:lnTo>
                  <a:lnTo>
                    <a:pt x="1101" y="1011"/>
                  </a:lnTo>
                  <a:lnTo>
                    <a:pt x="1101" y="1011"/>
                  </a:lnTo>
                  <a:lnTo>
                    <a:pt x="1101" y="1011"/>
                  </a:lnTo>
                  <a:lnTo>
                    <a:pt x="1101" y="1013"/>
                  </a:lnTo>
                  <a:lnTo>
                    <a:pt x="1101" y="1013"/>
                  </a:lnTo>
                  <a:lnTo>
                    <a:pt x="1101" y="1013"/>
                  </a:lnTo>
                  <a:lnTo>
                    <a:pt x="1103" y="1013"/>
                  </a:lnTo>
                  <a:lnTo>
                    <a:pt x="1103" y="1015"/>
                  </a:lnTo>
                  <a:lnTo>
                    <a:pt x="1103" y="1015"/>
                  </a:lnTo>
                  <a:lnTo>
                    <a:pt x="1101" y="1013"/>
                  </a:lnTo>
                  <a:lnTo>
                    <a:pt x="1101" y="1013"/>
                  </a:lnTo>
                  <a:lnTo>
                    <a:pt x="1101" y="1013"/>
                  </a:lnTo>
                  <a:lnTo>
                    <a:pt x="1101" y="1013"/>
                  </a:lnTo>
                  <a:lnTo>
                    <a:pt x="1101" y="1013"/>
                  </a:lnTo>
                  <a:lnTo>
                    <a:pt x="1098" y="1013"/>
                  </a:lnTo>
                  <a:lnTo>
                    <a:pt x="1098" y="1013"/>
                  </a:lnTo>
                  <a:lnTo>
                    <a:pt x="1101" y="1013"/>
                  </a:lnTo>
                  <a:lnTo>
                    <a:pt x="1101" y="1013"/>
                  </a:lnTo>
                  <a:lnTo>
                    <a:pt x="1101" y="1015"/>
                  </a:lnTo>
                  <a:lnTo>
                    <a:pt x="1110" y="1015"/>
                  </a:lnTo>
                  <a:lnTo>
                    <a:pt x="1113" y="1018"/>
                  </a:lnTo>
                  <a:lnTo>
                    <a:pt x="1115" y="1018"/>
                  </a:lnTo>
                  <a:lnTo>
                    <a:pt x="1115" y="1020"/>
                  </a:lnTo>
                  <a:lnTo>
                    <a:pt x="1115" y="1020"/>
                  </a:lnTo>
                  <a:lnTo>
                    <a:pt x="1117" y="1020"/>
                  </a:lnTo>
                  <a:lnTo>
                    <a:pt x="1117" y="1023"/>
                  </a:lnTo>
                  <a:lnTo>
                    <a:pt x="1120" y="1025"/>
                  </a:lnTo>
                  <a:lnTo>
                    <a:pt x="1120" y="1025"/>
                  </a:lnTo>
                  <a:lnTo>
                    <a:pt x="1120" y="1027"/>
                  </a:lnTo>
                  <a:lnTo>
                    <a:pt x="1122" y="1027"/>
                  </a:lnTo>
                  <a:lnTo>
                    <a:pt x="1120" y="1027"/>
                  </a:lnTo>
                  <a:lnTo>
                    <a:pt x="1117" y="1030"/>
                  </a:lnTo>
                  <a:lnTo>
                    <a:pt x="1117" y="1030"/>
                  </a:lnTo>
                  <a:lnTo>
                    <a:pt x="1120" y="1030"/>
                  </a:lnTo>
                  <a:lnTo>
                    <a:pt x="1120" y="1030"/>
                  </a:lnTo>
                  <a:lnTo>
                    <a:pt x="1120" y="1030"/>
                  </a:lnTo>
                  <a:lnTo>
                    <a:pt x="1122" y="1032"/>
                  </a:lnTo>
                  <a:lnTo>
                    <a:pt x="1127" y="1037"/>
                  </a:lnTo>
                  <a:lnTo>
                    <a:pt x="1129" y="1037"/>
                  </a:lnTo>
                  <a:lnTo>
                    <a:pt x="1141" y="1039"/>
                  </a:lnTo>
                  <a:lnTo>
                    <a:pt x="1141" y="1039"/>
                  </a:lnTo>
                  <a:lnTo>
                    <a:pt x="1141" y="1037"/>
                  </a:lnTo>
                  <a:lnTo>
                    <a:pt x="1141" y="1037"/>
                  </a:lnTo>
                  <a:lnTo>
                    <a:pt x="1141" y="1037"/>
                  </a:lnTo>
                  <a:lnTo>
                    <a:pt x="1141" y="1037"/>
                  </a:lnTo>
                  <a:lnTo>
                    <a:pt x="1141" y="1034"/>
                  </a:lnTo>
                  <a:lnTo>
                    <a:pt x="1141" y="1034"/>
                  </a:lnTo>
                  <a:lnTo>
                    <a:pt x="1143" y="1034"/>
                  </a:lnTo>
                  <a:lnTo>
                    <a:pt x="1146" y="1034"/>
                  </a:lnTo>
                  <a:lnTo>
                    <a:pt x="1146" y="1034"/>
                  </a:lnTo>
                  <a:lnTo>
                    <a:pt x="1148" y="1034"/>
                  </a:lnTo>
                  <a:lnTo>
                    <a:pt x="1148" y="1034"/>
                  </a:lnTo>
                  <a:lnTo>
                    <a:pt x="1148" y="1037"/>
                  </a:lnTo>
                  <a:lnTo>
                    <a:pt x="1148" y="1039"/>
                  </a:lnTo>
                  <a:lnTo>
                    <a:pt x="1148" y="1042"/>
                  </a:lnTo>
                  <a:lnTo>
                    <a:pt x="1151" y="1042"/>
                  </a:lnTo>
                  <a:lnTo>
                    <a:pt x="1151" y="1042"/>
                  </a:lnTo>
                  <a:lnTo>
                    <a:pt x="1151" y="1044"/>
                  </a:lnTo>
                  <a:lnTo>
                    <a:pt x="1153" y="1044"/>
                  </a:lnTo>
                  <a:lnTo>
                    <a:pt x="1153" y="1049"/>
                  </a:lnTo>
                  <a:lnTo>
                    <a:pt x="1155" y="1051"/>
                  </a:lnTo>
                  <a:lnTo>
                    <a:pt x="1155" y="1051"/>
                  </a:lnTo>
                  <a:lnTo>
                    <a:pt x="1153" y="1053"/>
                  </a:lnTo>
                  <a:lnTo>
                    <a:pt x="1151" y="1056"/>
                  </a:lnTo>
                  <a:lnTo>
                    <a:pt x="1148" y="1056"/>
                  </a:lnTo>
                  <a:lnTo>
                    <a:pt x="1148" y="1058"/>
                  </a:lnTo>
                  <a:lnTo>
                    <a:pt x="1151" y="1060"/>
                  </a:lnTo>
                  <a:lnTo>
                    <a:pt x="1151" y="1060"/>
                  </a:lnTo>
                  <a:lnTo>
                    <a:pt x="1151" y="1065"/>
                  </a:lnTo>
                  <a:lnTo>
                    <a:pt x="1151" y="1068"/>
                  </a:lnTo>
                  <a:lnTo>
                    <a:pt x="1153" y="1070"/>
                  </a:lnTo>
                  <a:lnTo>
                    <a:pt x="1155" y="1072"/>
                  </a:lnTo>
                  <a:lnTo>
                    <a:pt x="1155" y="1072"/>
                  </a:lnTo>
                  <a:lnTo>
                    <a:pt x="1153" y="1075"/>
                  </a:lnTo>
                  <a:lnTo>
                    <a:pt x="1153" y="1075"/>
                  </a:lnTo>
                  <a:lnTo>
                    <a:pt x="1153" y="1077"/>
                  </a:lnTo>
                  <a:lnTo>
                    <a:pt x="1153" y="1077"/>
                  </a:lnTo>
                  <a:lnTo>
                    <a:pt x="1153" y="1079"/>
                  </a:lnTo>
                  <a:lnTo>
                    <a:pt x="1153" y="1082"/>
                  </a:lnTo>
                  <a:lnTo>
                    <a:pt x="1153" y="1084"/>
                  </a:lnTo>
                  <a:lnTo>
                    <a:pt x="1155" y="1084"/>
                  </a:lnTo>
                  <a:lnTo>
                    <a:pt x="1155" y="1086"/>
                  </a:lnTo>
                  <a:lnTo>
                    <a:pt x="1155" y="1086"/>
                  </a:lnTo>
                  <a:lnTo>
                    <a:pt x="1158" y="1089"/>
                  </a:lnTo>
                  <a:lnTo>
                    <a:pt x="1158" y="1091"/>
                  </a:lnTo>
                  <a:lnTo>
                    <a:pt x="1158" y="1091"/>
                  </a:lnTo>
                  <a:lnTo>
                    <a:pt x="1158" y="1091"/>
                  </a:lnTo>
                  <a:lnTo>
                    <a:pt x="1158" y="1091"/>
                  </a:lnTo>
                  <a:lnTo>
                    <a:pt x="1160" y="1094"/>
                  </a:lnTo>
                  <a:lnTo>
                    <a:pt x="1160" y="1096"/>
                  </a:lnTo>
                  <a:lnTo>
                    <a:pt x="1158" y="1096"/>
                  </a:lnTo>
                  <a:lnTo>
                    <a:pt x="1158" y="1096"/>
                  </a:lnTo>
                  <a:lnTo>
                    <a:pt x="1158" y="1096"/>
                  </a:lnTo>
                  <a:lnTo>
                    <a:pt x="1158" y="1098"/>
                  </a:lnTo>
                  <a:lnTo>
                    <a:pt x="1158" y="1098"/>
                  </a:lnTo>
                  <a:lnTo>
                    <a:pt x="1155" y="1098"/>
                  </a:lnTo>
                  <a:lnTo>
                    <a:pt x="1155" y="1101"/>
                  </a:lnTo>
                  <a:lnTo>
                    <a:pt x="1153" y="1101"/>
                  </a:lnTo>
                  <a:lnTo>
                    <a:pt x="1153" y="1098"/>
                  </a:lnTo>
                  <a:lnTo>
                    <a:pt x="1153" y="1098"/>
                  </a:lnTo>
                  <a:lnTo>
                    <a:pt x="1153" y="1096"/>
                  </a:lnTo>
                  <a:lnTo>
                    <a:pt x="1153" y="1096"/>
                  </a:lnTo>
                  <a:lnTo>
                    <a:pt x="1153" y="1096"/>
                  </a:lnTo>
                  <a:lnTo>
                    <a:pt x="1153" y="1094"/>
                  </a:lnTo>
                  <a:lnTo>
                    <a:pt x="1153" y="1091"/>
                  </a:lnTo>
                  <a:lnTo>
                    <a:pt x="1151" y="1091"/>
                  </a:lnTo>
                  <a:lnTo>
                    <a:pt x="1151" y="1091"/>
                  </a:lnTo>
                  <a:lnTo>
                    <a:pt x="1151" y="1089"/>
                  </a:lnTo>
                  <a:lnTo>
                    <a:pt x="1151" y="1089"/>
                  </a:lnTo>
                  <a:lnTo>
                    <a:pt x="1151" y="1089"/>
                  </a:lnTo>
                  <a:lnTo>
                    <a:pt x="1151" y="1089"/>
                  </a:lnTo>
                  <a:lnTo>
                    <a:pt x="1151" y="1089"/>
                  </a:lnTo>
                  <a:lnTo>
                    <a:pt x="1151" y="1089"/>
                  </a:lnTo>
                  <a:lnTo>
                    <a:pt x="1151" y="1089"/>
                  </a:lnTo>
                  <a:lnTo>
                    <a:pt x="1151" y="1086"/>
                  </a:lnTo>
                  <a:lnTo>
                    <a:pt x="1146" y="1086"/>
                  </a:lnTo>
                  <a:lnTo>
                    <a:pt x="1146" y="1086"/>
                  </a:lnTo>
                  <a:lnTo>
                    <a:pt x="1148" y="1084"/>
                  </a:lnTo>
                  <a:lnTo>
                    <a:pt x="1151" y="1084"/>
                  </a:lnTo>
                  <a:lnTo>
                    <a:pt x="1153" y="1086"/>
                  </a:lnTo>
                  <a:lnTo>
                    <a:pt x="1153" y="1086"/>
                  </a:lnTo>
                  <a:lnTo>
                    <a:pt x="1153" y="1086"/>
                  </a:lnTo>
                  <a:lnTo>
                    <a:pt x="1153" y="1084"/>
                  </a:lnTo>
                  <a:lnTo>
                    <a:pt x="1153" y="1082"/>
                  </a:lnTo>
                  <a:lnTo>
                    <a:pt x="1153" y="1082"/>
                  </a:lnTo>
                  <a:lnTo>
                    <a:pt x="1153" y="1079"/>
                  </a:lnTo>
                  <a:lnTo>
                    <a:pt x="1153" y="1079"/>
                  </a:lnTo>
                  <a:lnTo>
                    <a:pt x="1151" y="1077"/>
                  </a:lnTo>
                  <a:lnTo>
                    <a:pt x="1151" y="1077"/>
                  </a:lnTo>
                  <a:lnTo>
                    <a:pt x="1151" y="1077"/>
                  </a:lnTo>
                  <a:lnTo>
                    <a:pt x="1151" y="1077"/>
                  </a:lnTo>
                  <a:lnTo>
                    <a:pt x="1151" y="1077"/>
                  </a:lnTo>
                  <a:lnTo>
                    <a:pt x="1148" y="1077"/>
                  </a:lnTo>
                  <a:lnTo>
                    <a:pt x="1148" y="1077"/>
                  </a:lnTo>
                  <a:lnTo>
                    <a:pt x="1146" y="1077"/>
                  </a:lnTo>
                  <a:lnTo>
                    <a:pt x="1146" y="1077"/>
                  </a:lnTo>
                  <a:lnTo>
                    <a:pt x="1146" y="1077"/>
                  </a:lnTo>
                  <a:lnTo>
                    <a:pt x="1146" y="1079"/>
                  </a:lnTo>
                  <a:lnTo>
                    <a:pt x="1148" y="1079"/>
                  </a:lnTo>
                  <a:lnTo>
                    <a:pt x="1148" y="1079"/>
                  </a:lnTo>
                  <a:lnTo>
                    <a:pt x="1143" y="1079"/>
                  </a:lnTo>
                  <a:lnTo>
                    <a:pt x="1143" y="1079"/>
                  </a:lnTo>
                  <a:lnTo>
                    <a:pt x="1143" y="1079"/>
                  </a:lnTo>
                  <a:lnTo>
                    <a:pt x="1146" y="1082"/>
                  </a:lnTo>
                  <a:lnTo>
                    <a:pt x="1143" y="1082"/>
                  </a:lnTo>
                  <a:lnTo>
                    <a:pt x="1143" y="1082"/>
                  </a:lnTo>
                  <a:lnTo>
                    <a:pt x="1143" y="1082"/>
                  </a:lnTo>
                  <a:lnTo>
                    <a:pt x="1143" y="1082"/>
                  </a:lnTo>
                  <a:lnTo>
                    <a:pt x="1141" y="1082"/>
                  </a:lnTo>
                  <a:lnTo>
                    <a:pt x="1141" y="1082"/>
                  </a:lnTo>
                  <a:lnTo>
                    <a:pt x="1141" y="1082"/>
                  </a:lnTo>
                  <a:lnTo>
                    <a:pt x="1141" y="1082"/>
                  </a:lnTo>
                  <a:lnTo>
                    <a:pt x="1134" y="1082"/>
                  </a:lnTo>
                  <a:lnTo>
                    <a:pt x="1132" y="1082"/>
                  </a:lnTo>
                  <a:lnTo>
                    <a:pt x="1132" y="1084"/>
                  </a:lnTo>
                  <a:lnTo>
                    <a:pt x="1132" y="1084"/>
                  </a:lnTo>
                  <a:lnTo>
                    <a:pt x="1125" y="1086"/>
                  </a:lnTo>
                  <a:lnTo>
                    <a:pt x="1125" y="1086"/>
                  </a:lnTo>
                  <a:lnTo>
                    <a:pt x="1122" y="1089"/>
                  </a:lnTo>
                  <a:lnTo>
                    <a:pt x="1117" y="1096"/>
                  </a:lnTo>
                  <a:lnTo>
                    <a:pt x="1115" y="1096"/>
                  </a:lnTo>
                  <a:lnTo>
                    <a:pt x="1115" y="1098"/>
                  </a:lnTo>
                  <a:lnTo>
                    <a:pt x="1115" y="1098"/>
                  </a:lnTo>
                  <a:lnTo>
                    <a:pt x="1115" y="1101"/>
                  </a:lnTo>
                  <a:lnTo>
                    <a:pt x="1113" y="1101"/>
                  </a:lnTo>
                  <a:lnTo>
                    <a:pt x="1103" y="1105"/>
                  </a:lnTo>
                  <a:lnTo>
                    <a:pt x="1098" y="1105"/>
                  </a:lnTo>
                  <a:lnTo>
                    <a:pt x="1098" y="1105"/>
                  </a:lnTo>
                  <a:lnTo>
                    <a:pt x="1098" y="1103"/>
                  </a:lnTo>
                  <a:lnTo>
                    <a:pt x="1106" y="1098"/>
                  </a:lnTo>
                  <a:lnTo>
                    <a:pt x="1108" y="1098"/>
                  </a:lnTo>
                  <a:lnTo>
                    <a:pt x="1108" y="1098"/>
                  </a:lnTo>
                  <a:lnTo>
                    <a:pt x="1108" y="1098"/>
                  </a:lnTo>
                  <a:lnTo>
                    <a:pt x="1108" y="1098"/>
                  </a:lnTo>
                  <a:lnTo>
                    <a:pt x="1110" y="1098"/>
                  </a:lnTo>
                  <a:lnTo>
                    <a:pt x="1110" y="1096"/>
                  </a:lnTo>
                  <a:lnTo>
                    <a:pt x="1113" y="1096"/>
                  </a:lnTo>
                  <a:lnTo>
                    <a:pt x="1115" y="1094"/>
                  </a:lnTo>
                  <a:lnTo>
                    <a:pt x="1115" y="1094"/>
                  </a:lnTo>
                  <a:lnTo>
                    <a:pt x="1113" y="1094"/>
                  </a:lnTo>
                  <a:lnTo>
                    <a:pt x="1113" y="1091"/>
                  </a:lnTo>
                  <a:lnTo>
                    <a:pt x="1115" y="1091"/>
                  </a:lnTo>
                  <a:lnTo>
                    <a:pt x="1117" y="1086"/>
                  </a:lnTo>
                  <a:lnTo>
                    <a:pt x="1120" y="1086"/>
                  </a:lnTo>
                  <a:lnTo>
                    <a:pt x="1120" y="1084"/>
                  </a:lnTo>
                  <a:lnTo>
                    <a:pt x="1120" y="1084"/>
                  </a:lnTo>
                  <a:lnTo>
                    <a:pt x="1120" y="1084"/>
                  </a:lnTo>
                  <a:lnTo>
                    <a:pt x="1122" y="1084"/>
                  </a:lnTo>
                  <a:lnTo>
                    <a:pt x="1122" y="1082"/>
                  </a:lnTo>
                  <a:lnTo>
                    <a:pt x="1125" y="1082"/>
                  </a:lnTo>
                  <a:lnTo>
                    <a:pt x="1125" y="1079"/>
                  </a:lnTo>
                  <a:lnTo>
                    <a:pt x="1127" y="1079"/>
                  </a:lnTo>
                  <a:lnTo>
                    <a:pt x="1132" y="1082"/>
                  </a:lnTo>
                  <a:lnTo>
                    <a:pt x="1132" y="1082"/>
                  </a:lnTo>
                  <a:lnTo>
                    <a:pt x="1132" y="1082"/>
                  </a:lnTo>
                  <a:lnTo>
                    <a:pt x="1132" y="1079"/>
                  </a:lnTo>
                  <a:lnTo>
                    <a:pt x="1134" y="1079"/>
                  </a:lnTo>
                  <a:lnTo>
                    <a:pt x="1134" y="1077"/>
                  </a:lnTo>
                  <a:lnTo>
                    <a:pt x="1134" y="1079"/>
                  </a:lnTo>
                  <a:lnTo>
                    <a:pt x="1134" y="1079"/>
                  </a:lnTo>
                  <a:lnTo>
                    <a:pt x="1134" y="1079"/>
                  </a:lnTo>
                  <a:lnTo>
                    <a:pt x="1136" y="1077"/>
                  </a:lnTo>
                  <a:lnTo>
                    <a:pt x="1134" y="1077"/>
                  </a:lnTo>
                  <a:lnTo>
                    <a:pt x="1134" y="1077"/>
                  </a:lnTo>
                  <a:lnTo>
                    <a:pt x="1134" y="1077"/>
                  </a:lnTo>
                  <a:lnTo>
                    <a:pt x="1132" y="1077"/>
                  </a:lnTo>
                  <a:lnTo>
                    <a:pt x="1132" y="1075"/>
                  </a:lnTo>
                  <a:lnTo>
                    <a:pt x="1134" y="1075"/>
                  </a:lnTo>
                  <a:lnTo>
                    <a:pt x="1136" y="1075"/>
                  </a:lnTo>
                  <a:lnTo>
                    <a:pt x="1139" y="1075"/>
                  </a:lnTo>
                  <a:lnTo>
                    <a:pt x="1139" y="1072"/>
                  </a:lnTo>
                  <a:lnTo>
                    <a:pt x="1141" y="1072"/>
                  </a:lnTo>
                  <a:lnTo>
                    <a:pt x="1141" y="1070"/>
                  </a:lnTo>
                  <a:lnTo>
                    <a:pt x="1139" y="1072"/>
                  </a:lnTo>
                  <a:lnTo>
                    <a:pt x="1139" y="1072"/>
                  </a:lnTo>
                  <a:lnTo>
                    <a:pt x="1136" y="1070"/>
                  </a:lnTo>
                  <a:lnTo>
                    <a:pt x="1139" y="1070"/>
                  </a:lnTo>
                  <a:lnTo>
                    <a:pt x="1148" y="1070"/>
                  </a:lnTo>
                  <a:lnTo>
                    <a:pt x="1151" y="1068"/>
                  </a:lnTo>
                  <a:lnTo>
                    <a:pt x="1148" y="1065"/>
                  </a:lnTo>
                  <a:lnTo>
                    <a:pt x="1148" y="1063"/>
                  </a:lnTo>
                  <a:lnTo>
                    <a:pt x="1146" y="1063"/>
                  </a:lnTo>
                  <a:lnTo>
                    <a:pt x="1146" y="1063"/>
                  </a:lnTo>
                  <a:lnTo>
                    <a:pt x="1146" y="1063"/>
                  </a:lnTo>
                  <a:lnTo>
                    <a:pt x="1146" y="1063"/>
                  </a:lnTo>
                  <a:lnTo>
                    <a:pt x="1146" y="1063"/>
                  </a:lnTo>
                  <a:lnTo>
                    <a:pt x="1146" y="1063"/>
                  </a:lnTo>
                  <a:lnTo>
                    <a:pt x="1146" y="1060"/>
                  </a:lnTo>
                  <a:lnTo>
                    <a:pt x="1146" y="1060"/>
                  </a:lnTo>
                  <a:lnTo>
                    <a:pt x="1146" y="1060"/>
                  </a:lnTo>
                  <a:lnTo>
                    <a:pt x="1143" y="1058"/>
                  </a:lnTo>
                  <a:lnTo>
                    <a:pt x="1143" y="1058"/>
                  </a:lnTo>
                  <a:lnTo>
                    <a:pt x="1143" y="1056"/>
                  </a:lnTo>
                  <a:lnTo>
                    <a:pt x="1143" y="1056"/>
                  </a:lnTo>
                  <a:lnTo>
                    <a:pt x="1141" y="1056"/>
                  </a:lnTo>
                  <a:lnTo>
                    <a:pt x="1136" y="1056"/>
                  </a:lnTo>
                  <a:lnTo>
                    <a:pt x="1136" y="1056"/>
                  </a:lnTo>
                  <a:lnTo>
                    <a:pt x="1136" y="1056"/>
                  </a:lnTo>
                  <a:lnTo>
                    <a:pt x="1136" y="1056"/>
                  </a:lnTo>
                  <a:lnTo>
                    <a:pt x="1136" y="1056"/>
                  </a:lnTo>
                  <a:lnTo>
                    <a:pt x="1134" y="1056"/>
                  </a:lnTo>
                  <a:lnTo>
                    <a:pt x="1134" y="1056"/>
                  </a:lnTo>
                  <a:lnTo>
                    <a:pt x="1134" y="1056"/>
                  </a:lnTo>
                  <a:lnTo>
                    <a:pt x="1132" y="1056"/>
                  </a:lnTo>
                  <a:lnTo>
                    <a:pt x="1132" y="1056"/>
                  </a:lnTo>
                  <a:lnTo>
                    <a:pt x="1132" y="1053"/>
                  </a:lnTo>
                  <a:lnTo>
                    <a:pt x="1132" y="1053"/>
                  </a:lnTo>
                  <a:lnTo>
                    <a:pt x="1129" y="1053"/>
                  </a:lnTo>
                  <a:lnTo>
                    <a:pt x="1129" y="1053"/>
                  </a:lnTo>
                  <a:lnTo>
                    <a:pt x="1129" y="1053"/>
                  </a:lnTo>
                  <a:lnTo>
                    <a:pt x="1129" y="1053"/>
                  </a:lnTo>
                  <a:lnTo>
                    <a:pt x="1129" y="1053"/>
                  </a:lnTo>
                  <a:lnTo>
                    <a:pt x="1127" y="1051"/>
                  </a:lnTo>
                  <a:lnTo>
                    <a:pt x="1127" y="1051"/>
                  </a:lnTo>
                  <a:lnTo>
                    <a:pt x="1127" y="1053"/>
                  </a:lnTo>
                  <a:lnTo>
                    <a:pt x="1125" y="1053"/>
                  </a:lnTo>
                  <a:lnTo>
                    <a:pt x="1125" y="1051"/>
                  </a:lnTo>
                  <a:lnTo>
                    <a:pt x="1125" y="1051"/>
                  </a:lnTo>
                  <a:lnTo>
                    <a:pt x="1125" y="1051"/>
                  </a:lnTo>
                  <a:lnTo>
                    <a:pt x="1122" y="1049"/>
                  </a:lnTo>
                  <a:lnTo>
                    <a:pt x="1120" y="1046"/>
                  </a:lnTo>
                  <a:lnTo>
                    <a:pt x="1117" y="1046"/>
                  </a:lnTo>
                  <a:lnTo>
                    <a:pt x="1117" y="1044"/>
                  </a:lnTo>
                  <a:lnTo>
                    <a:pt x="1117" y="1044"/>
                  </a:lnTo>
                  <a:lnTo>
                    <a:pt x="1117" y="1044"/>
                  </a:lnTo>
                  <a:lnTo>
                    <a:pt x="1115" y="1042"/>
                  </a:lnTo>
                  <a:lnTo>
                    <a:pt x="1115" y="1042"/>
                  </a:lnTo>
                  <a:lnTo>
                    <a:pt x="1115" y="1042"/>
                  </a:lnTo>
                  <a:lnTo>
                    <a:pt x="1113" y="1042"/>
                  </a:lnTo>
                  <a:lnTo>
                    <a:pt x="1113" y="1042"/>
                  </a:lnTo>
                  <a:lnTo>
                    <a:pt x="1110" y="1037"/>
                  </a:lnTo>
                  <a:lnTo>
                    <a:pt x="1108" y="1037"/>
                  </a:lnTo>
                  <a:lnTo>
                    <a:pt x="1108" y="1037"/>
                  </a:lnTo>
                  <a:lnTo>
                    <a:pt x="1106" y="1034"/>
                  </a:lnTo>
                  <a:lnTo>
                    <a:pt x="1106" y="1034"/>
                  </a:lnTo>
                  <a:lnTo>
                    <a:pt x="1106" y="1032"/>
                  </a:lnTo>
                  <a:lnTo>
                    <a:pt x="1103" y="1032"/>
                  </a:lnTo>
                  <a:lnTo>
                    <a:pt x="1103" y="1032"/>
                  </a:lnTo>
                  <a:lnTo>
                    <a:pt x="1101" y="1032"/>
                  </a:lnTo>
                  <a:lnTo>
                    <a:pt x="1098" y="1027"/>
                  </a:lnTo>
                  <a:lnTo>
                    <a:pt x="1096" y="1025"/>
                  </a:lnTo>
                  <a:lnTo>
                    <a:pt x="1096" y="1023"/>
                  </a:lnTo>
                  <a:lnTo>
                    <a:pt x="1094" y="1020"/>
                  </a:lnTo>
                  <a:lnTo>
                    <a:pt x="1094" y="1020"/>
                  </a:lnTo>
                  <a:lnTo>
                    <a:pt x="1094" y="1018"/>
                  </a:lnTo>
                  <a:lnTo>
                    <a:pt x="1091" y="1018"/>
                  </a:lnTo>
                  <a:lnTo>
                    <a:pt x="1091" y="1015"/>
                  </a:lnTo>
                  <a:lnTo>
                    <a:pt x="1091" y="1015"/>
                  </a:lnTo>
                  <a:lnTo>
                    <a:pt x="1091" y="1015"/>
                  </a:lnTo>
                  <a:lnTo>
                    <a:pt x="1089" y="1015"/>
                  </a:lnTo>
                  <a:lnTo>
                    <a:pt x="1089" y="1013"/>
                  </a:lnTo>
                  <a:lnTo>
                    <a:pt x="1089" y="1013"/>
                  </a:lnTo>
                  <a:lnTo>
                    <a:pt x="1089" y="1011"/>
                  </a:lnTo>
                  <a:lnTo>
                    <a:pt x="1087" y="1008"/>
                  </a:lnTo>
                  <a:lnTo>
                    <a:pt x="1087" y="1006"/>
                  </a:lnTo>
                  <a:lnTo>
                    <a:pt x="1087" y="1006"/>
                  </a:lnTo>
                  <a:lnTo>
                    <a:pt x="1087" y="1006"/>
                  </a:lnTo>
                  <a:lnTo>
                    <a:pt x="1087" y="1001"/>
                  </a:lnTo>
                  <a:lnTo>
                    <a:pt x="1084" y="1001"/>
                  </a:lnTo>
                  <a:lnTo>
                    <a:pt x="1084" y="999"/>
                  </a:lnTo>
                  <a:lnTo>
                    <a:pt x="1084" y="999"/>
                  </a:lnTo>
                  <a:lnTo>
                    <a:pt x="1084" y="994"/>
                  </a:lnTo>
                  <a:lnTo>
                    <a:pt x="1084" y="992"/>
                  </a:lnTo>
                  <a:lnTo>
                    <a:pt x="1084" y="992"/>
                  </a:lnTo>
                  <a:lnTo>
                    <a:pt x="1084" y="992"/>
                  </a:lnTo>
                  <a:lnTo>
                    <a:pt x="1084" y="989"/>
                  </a:lnTo>
                  <a:lnTo>
                    <a:pt x="1084" y="987"/>
                  </a:lnTo>
                  <a:lnTo>
                    <a:pt x="1084" y="985"/>
                  </a:lnTo>
                  <a:lnTo>
                    <a:pt x="1084" y="985"/>
                  </a:lnTo>
                  <a:lnTo>
                    <a:pt x="1087" y="982"/>
                  </a:lnTo>
                  <a:lnTo>
                    <a:pt x="1087" y="980"/>
                  </a:lnTo>
                  <a:lnTo>
                    <a:pt x="1087" y="978"/>
                  </a:lnTo>
                  <a:lnTo>
                    <a:pt x="1084" y="975"/>
                  </a:lnTo>
                  <a:lnTo>
                    <a:pt x="1082" y="973"/>
                  </a:lnTo>
                  <a:lnTo>
                    <a:pt x="1070" y="961"/>
                  </a:lnTo>
                  <a:lnTo>
                    <a:pt x="1068" y="959"/>
                  </a:lnTo>
                  <a:lnTo>
                    <a:pt x="1068" y="959"/>
                  </a:lnTo>
                  <a:lnTo>
                    <a:pt x="1065" y="956"/>
                  </a:lnTo>
                  <a:lnTo>
                    <a:pt x="1065" y="954"/>
                  </a:lnTo>
                  <a:lnTo>
                    <a:pt x="1065" y="954"/>
                  </a:lnTo>
                  <a:lnTo>
                    <a:pt x="1065" y="952"/>
                  </a:lnTo>
                  <a:lnTo>
                    <a:pt x="1065" y="952"/>
                  </a:lnTo>
                  <a:lnTo>
                    <a:pt x="1065" y="947"/>
                  </a:lnTo>
                  <a:lnTo>
                    <a:pt x="1065" y="947"/>
                  </a:lnTo>
                  <a:lnTo>
                    <a:pt x="1065" y="944"/>
                  </a:lnTo>
                  <a:lnTo>
                    <a:pt x="1065" y="940"/>
                  </a:lnTo>
                  <a:lnTo>
                    <a:pt x="1068" y="933"/>
                  </a:lnTo>
                  <a:lnTo>
                    <a:pt x="1070" y="930"/>
                  </a:lnTo>
                  <a:lnTo>
                    <a:pt x="1070" y="928"/>
                  </a:lnTo>
                  <a:lnTo>
                    <a:pt x="1070" y="926"/>
                  </a:lnTo>
                  <a:lnTo>
                    <a:pt x="1070" y="923"/>
                  </a:lnTo>
                  <a:lnTo>
                    <a:pt x="1070" y="923"/>
                  </a:lnTo>
                  <a:lnTo>
                    <a:pt x="1070" y="923"/>
                  </a:lnTo>
                  <a:lnTo>
                    <a:pt x="1070" y="921"/>
                  </a:lnTo>
                  <a:lnTo>
                    <a:pt x="1070" y="921"/>
                  </a:lnTo>
                  <a:lnTo>
                    <a:pt x="1070" y="921"/>
                  </a:lnTo>
                  <a:lnTo>
                    <a:pt x="1070" y="918"/>
                  </a:lnTo>
                  <a:lnTo>
                    <a:pt x="1072" y="918"/>
                  </a:lnTo>
                  <a:lnTo>
                    <a:pt x="1072" y="916"/>
                  </a:lnTo>
                  <a:lnTo>
                    <a:pt x="1072" y="909"/>
                  </a:lnTo>
                  <a:lnTo>
                    <a:pt x="1072" y="902"/>
                  </a:lnTo>
                  <a:lnTo>
                    <a:pt x="1077" y="888"/>
                  </a:lnTo>
                  <a:lnTo>
                    <a:pt x="1080" y="885"/>
                  </a:lnTo>
                  <a:lnTo>
                    <a:pt x="1080" y="881"/>
                  </a:lnTo>
                  <a:lnTo>
                    <a:pt x="1082" y="881"/>
                  </a:lnTo>
                  <a:lnTo>
                    <a:pt x="1082" y="881"/>
                  </a:lnTo>
                  <a:lnTo>
                    <a:pt x="1094" y="864"/>
                  </a:lnTo>
                  <a:lnTo>
                    <a:pt x="1094" y="862"/>
                  </a:lnTo>
                  <a:lnTo>
                    <a:pt x="1094" y="862"/>
                  </a:lnTo>
                  <a:lnTo>
                    <a:pt x="1094" y="862"/>
                  </a:lnTo>
                  <a:lnTo>
                    <a:pt x="1094" y="857"/>
                  </a:lnTo>
                  <a:lnTo>
                    <a:pt x="1094" y="857"/>
                  </a:lnTo>
                  <a:lnTo>
                    <a:pt x="1094" y="857"/>
                  </a:lnTo>
                  <a:lnTo>
                    <a:pt x="1087" y="852"/>
                  </a:lnTo>
                  <a:lnTo>
                    <a:pt x="1084" y="852"/>
                  </a:lnTo>
                  <a:lnTo>
                    <a:pt x="1082" y="852"/>
                  </a:lnTo>
                  <a:lnTo>
                    <a:pt x="1082" y="855"/>
                  </a:lnTo>
                  <a:lnTo>
                    <a:pt x="1070" y="855"/>
                  </a:lnTo>
                  <a:lnTo>
                    <a:pt x="1063" y="855"/>
                  </a:lnTo>
                  <a:lnTo>
                    <a:pt x="1054" y="857"/>
                  </a:lnTo>
                  <a:lnTo>
                    <a:pt x="1049" y="857"/>
                  </a:lnTo>
                  <a:lnTo>
                    <a:pt x="1044" y="859"/>
                  </a:lnTo>
                  <a:lnTo>
                    <a:pt x="1042" y="862"/>
                  </a:lnTo>
                  <a:lnTo>
                    <a:pt x="1035" y="864"/>
                  </a:lnTo>
                  <a:lnTo>
                    <a:pt x="1032" y="869"/>
                  </a:lnTo>
                  <a:lnTo>
                    <a:pt x="1027" y="869"/>
                  </a:lnTo>
                  <a:lnTo>
                    <a:pt x="1025" y="871"/>
                  </a:lnTo>
                  <a:lnTo>
                    <a:pt x="1020" y="873"/>
                  </a:lnTo>
                  <a:lnTo>
                    <a:pt x="1018" y="878"/>
                  </a:lnTo>
                  <a:lnTo>
                    <a:pt x="1016" y="881"/>
                  </a:lnTo>
                  <a:lnTo>
                    <a:pt x="1006" y="895"/>
                  </a:lnTo>
                  <a:lnTo>
                    <a:pt x="1006" y="895"/>
                  </a:lnTo>
                  <a:lnTo>
                    <a:pt x="1006" y="897"/>
                  </a:lnTo>
                  <a:lnTo>
                    <a:pt x="1006" y="897"/>
                  </a:lnTo>
                  <a:lnTo>
                    <a:pt x="1006" y="897"/>
                  </a:lnTo>
                  <a:lnTo>
                    <a:pt x="1006" y="899"/>
                  </a:lnTo>
                  <a:lnTo>
                    <a:pt x="1006" y="899"/>
                  </a:lnTo>
                  <a:lnTo>
                    <a:pt x="1006" y="899"/>
                  </a:lnTo>
                  <a:lnTo>
                    <a:pt x="1004" y="899"/>
                  </a:lnTo>
                  <a:lnTo>
                    <a:pt x="1001" y="904"/>
                  </a:lnTo>
                  <a:lnTo>
                    <a:pt x="1001" y="907"/>
                  </a:lnTo>
                  <a:lnTo>
                    <a:pt x="1001" y="909"/>
                  </a:lnTo>
                  <a:lnTo>
                    <a:pt x="999" y="909"/>
                  </a:lnTo>
                  <a:lnTo>
                    <a:pt x="999" y="911"/>
                  </a:lnTo>
                  <a:lnTo>
                    <a:pt x="999" y="911"/>
                  </a:lnTo>
                  <a:lnTo>
                    <a:pt x="999" y="914"/>
                  </a:lnTo>
                  <a:lnTo>
                    <a:pt x="1004" y="914"/>
                  </a:lnTo>
                  <a:lnTo>
                    <a:pt x="1006" y="916"/>
                  </a:lnTo>
                  <a:lnTo>
                    <a:pt x="1006" y="916"/>
                  </a:lnTo>
                  <a:lnTo>
                    <a:pt x="1001" y="916"/>
                  </a:lnTo>
                  <a:lnTo>
                    <a:pt x="1001" y="916"/>
                  </a:lnTo>
                  <a:lnTo>
                    <a:pt x="999" y="916"/>
                  </a:lnTo>
                  <a:lnTo>
                    <a:pt x="999" y="914"/>
                  </a:lnTo>
                  <a:lnTo>
                    <a:pt x="999" y="914"/>
                  </a:lnTo>
                  <a:lnTo>
                    <a:pt x="997" y="916"/>
                  </a:lnTo>
                  <a:lnTo>
                    <a:pt x="997" y="916"/>
                  </a:lnTo>
                  <a:lnTo>
                    <a:pt x="994" y="921"/>
                  </a:lnTo>
                  <a:lnTo>
                    <a:pt x="997" y="921"/>
                  </a:lnTo>
                  <a:lnTo>
                    <a:pt x="997" y="921"/>
                  </a:lnTo>
                  <a:lnTo>
                    <a:pt x="997" y="923"/>
                  </a:lnTo>
                  <a:lnTo>
                    <a:pt x="999" y="921"/>
                  </a:lnTo>
                  <a:lnTo>
                    <a:pt x="999" y="923"/>
                  </a:lnTo>
                  <a:lnTo>
                    <a:pt x="999" y="923"/>
                  </a:lnTo>
                  <a:lnTo>
                    <a:pt x="997" y="923"/>
                  </a:lnTo>
                  <a:lnTo>
                    <a:pt x="994" y="923"/>
                  </a:lnTo>
                  <a:lnTo>
                    <a:pt x="994" y="923"/>
                  </a:lnTo>
                  <a:lnTo>
                    <a:pt x="994" y="926"/>
                  </a:lnTo>
                  <a:lnTo>
                    <a:pt x="994" y="926"/>
                  </a:lnTo>
                  <a:lnTo>
                    <a:pt x="994" y="926"/>
                  </a:lnTo>
                  <a:lnTo>
                    <a:pt x="994" y="928"/>
                  </a:lnTo>
                  <a:lnTo>
                    <a:pt x="992" y="928"/>
                  </a:lnTo>
                  <a:lnTo>
                    <a:pt x="992" y="928"/>
                  </a:lnTo>
                  <a:lnTo>
                    <a:pt x="994" y="930"/>
                  </a:lnTo>
                  <a:lnTo>
                    <a:pt x="994" y="930"/>
                  </a:lnTo>
                  <a:lnTo>
                    <a:pt x="992" y="930"/>
                  </a:lnTo>
                  <a:lnTo>
                    <a:pt x="992" y="930"/>
                  </a:lnTo>
                  <a:lnTo>
                    <a:pt x="992" y="933"/>
                  </a:lnTo>
                  <a:lnTo>
                    <a:pt x="992" y="933"/>
                  </a:lnTo>
                  <a:lnTo>
                    <a:pt x="992" y="935"/>
                  </a:lnTo>
                  <a:lnTo>
                    <a:pt x="992" y="935"/>
                  </a:lnTo>
                  <a:lnTo>
                    <a:pt x="992" y="937"/>
                  </a:lnTo>
                  <a:lnTo>
                    <a:pt x="992" y="937"/>
                  </a:lnTo>
                  <a:lnTo>
                    <a:pt x="992" y="937"/>
                  </a:lnTo>
                  <a:lnTo>
                    <a:pt x="992" y="940"/>
                  </a:lnTo>
                  <a:lnTo>
                    <a:pt x="992" y="940"/>
                  </a:lnTo>
                  <a:lnTo>
                    <a:pt x="994" y="940"/>
                  </a:lnTo>
                  <a:lnTo>
                    <a:pt x="994" y="940"/>
                  </a:lnTo>
                  <a:lnTo>
                    <a:pt x="994" y="942"/>
                  </a:lnTo>
                  <a:lnTo>
                    <a:pt x="994" y="942"/>
                  </a:lnTo>
                  <a:lnTo>
                    <a:pt x="994" y="942"/>
                  </a:lnTo>
                  <a:lnTo>
                    <a:pt x="994" y="942"/>
                  </a:lnTo>
                  <a:lnTo>
                    <a:pt x="994" y="942"/>
                  </a:lnTo>
                  <a:lnTo>
                    <a:pt x="994" y="940"/>
                  </a:lnTo>
                  <a:lnTo>
                    <a:pt x="994" y="940"/>
                  </a:lnTo>
                  <a:lnTo>
                    <a:pt x="992" y="940"/>
                  </a:lnTo>
                  <a:lnTo>
                    <a:pt x="992" y="942"/>
                  </a:lnTo>
                  <a:lnTo>
                    <a:pt x="992" y="942"/>
                  </a:lnTo>
                  <a:lnTo>
                    <a:pt x="992" y="942"/>
                  </a:lnTo>
                  <a:lnTo>
                    <a:pt x="992" y="944"/>
                  </a:lnTo>
                  <a:lnTo>
                    <a:pt x="992" y="944"/>
                  </a:lnTo>
                  <a:lnTo>
                    <a:pt x="992" y="947"/>
                  </a:lnTo>
                  <a:lnTo>
                    <a:pt x="992" y="947"/>
                  </a:lnTo>
                  <a:lnTo>
                    <a:pt x="992" y="947"/>
                  </a:lnTo>
                  <a:lnTo>
                    <a:pt x="994" y="949"/>
                  </a:lnTo>
                  <a:lnTo>
                    <a:pt x="994" y="949"/>
                  </a:lnTo>
                  <a:lnTo>
                    <a:pt x="994" y="952"/>
                  </a:lnTo>
                  <a:lnTo>
                    <a:pt x="992" y="952"/>
                  </a:lnTo>
                  <a:lnTo>
                    <a:pt x="994" y="954"/>
                  </a:lnTo>
                  <a:lnTo>
                    <a:pt x="994" y="954"/>
                  </a:lnTo>
                  <a:lnTo>
                    <a:pt x="992" y="956"/>
                  </a:lnTo>
                  <a:lnTo>
                    <a:pt x="992" y="956"/>
                  </a:lnTo>
                  <a:lnTo>
                    <a:pt x="992" y="956"/>
                  </a:lnTo>
                  <a:lnTo>
                    <a:pt x="992" y="956"/>
                  </a:lnTo>
                  <a:lnTo>
                    <a:pt x="992" y="956"/>
                  </a:lnTo>
                  <a:lnTo>
                    <a:pt x="992" y="956"/>
                  </a:lnTo>
                  <a:lnTo>
                    <a:pt x="992" y="959"/>
                  </a:lnTo>
                  <a:lnTo>
                    <a:pt x="992" y="959"/>
                  </a:lnTo>
                  <a:lnTo>
                    <a:pt x="992" y="959"/>
                  </a:lnTo>
                  <a:lnTo>
                    <a:pt x="994" y="959"/>
                  </a:lnTo>
                  <a:lnTo>
                    <a:pt x="994" y="959"/>
                  </a:lnTo>
                  <a:lnTo>
                    <a:pt x="997" y="961"/>
                  </a:lnTo>
                  <a:lnTo>
                    <a:pt x="997" y="961"/>
                  </a:lnTo>
                  <a:lnTo>
                    <a:pt x="997" y="961"/>
                  </a:lnTo>
                  <a:lnTo>
                    <a:pt x="997" y="961"/>
                  </a:lnTo>
                  <a:lnTo>
                    <a:pt x="997" y="961"/>
                  </a:lnTo>
                  <a:lnTo>
                    <a:pt x="997" y="961"/>
                  </a:lnTo>
                  <a:lnTo>
                    <a:pt x="997" y="963"/>
                  </a:lnTo>
                  <a:lnTo>
                    <a:pt x="997" y="963"/>
                  </a:lnTo>
                  <a:lnTo>
                    <a:pt x="997" y="963"/>
                  </a:lnTo>
                  <a:lnTo>
                    <a:pt x="997" y="963"/>
                  </a:lnTo>
                  <a:lnTo>
                    <a:pt x="994" y="963"/>
                  </a:lnTo>
                  <a:lnTo>
                    <a:pt x="994" y="963"/>
                  </a:lnTo>
                  <a:lnTo>
                    <a:pt x="994" y="963"/>
                  </a:lnTo>
                  <a:lnTo>
                    <a:pt x="992" y="963"/>
                  </a:lnTo>
                  <a:lnTo>
                    <a:pt x="992" y="963"/>
                  </a:lnTo>
                  <a:lnTo>
                    <a:pt x="990" y="961"/>
                  </a:lnTo>
                  <a:lnTo>
                    <a:pt x="990" y="961"/>
                  </a:lnTo>
                  <a:lnTo>
                    <a:pt x="987" y="961"/>
                  </a:lnTo>
                  <a:lnTo>
                    <a:pt x="987" y="963"/>
                  </a:lnTo>
                  <a:lnTo>
                    <a:pt x="990" y="963"/>
                  </a:lnTo>
                  <a:lnTo>
                    <a:pt x="990" y="966"/>
                  </a:lnTo>
                  <a:lnTo>
                    <a:pt x="990" y="966"/>
                  </a:lnTo>
                  <a:lnTo>
                    <a:pt x="990" y="968"/>
                  </a:lnTo>
                  <a:lnTo>
                    <a:pt x="990" y="968"/>
                  </a:lnTo>
                  <a:lnTo>
                    <a:pt x="990" y="970"/>
                  </a:lnTo>
                  <a:lnTo>
                    <a:pt x="992" y="970"/>
                  </a:lnTo>
                  <a:lnTo>
                    <a:pt x="992" y="973"/>
                  </a:lnTo>
                  <a:lnTo>
                    <a:pt x="992" y="973"/>
                  </a:lnTo>
                  <a:lnTo>
                    <a:pt x="992" y="973"/>
                  </a:lnTo>
                  <a:lnTo>
                    <a:pt x="990" y="973"/>
                  </a:lnTo>
                  <a:lnTo>
                    <a:pt x="992" y="975"/>
                  </a:lnTo>
                  <a:lnTo>
                    <a:pt x="992" y="975"/>
                  </a:lnTo>
                  <a:lnTo>
                    <a:pt x="992" y="978"/>
                  </a:lnTo>
                  <a:lnTo>
                    <a:pt x="990" y="978"/>
                  </a:lnTo>
                  <a:lnTo>
                    <a:pt x="990" y="978"/>
                  </a:lnTo>
                  <a:lnTo>
                    <a:pt x="987" y="975"/>
                  </a:lnTo>
                  <a:lnTo>
                    <a:pt x="987" y="975"/>
                  </a:lnTo>
                  <a:lnTo>
                    <a:pt x="987" y="978"/>
                  </a:lnTo>
                  <a:lnTo>
                    <a:pt x="987" y="978"/>
                  </a:lnTo>
                  <a:lnTo>
                    <a:pt x="987" y="978"/>
                  </a:lnTo>
                  <a:lnTo>
                    <a:pt x="985" y="982"/>
                  </a:lnTo>
                  <a:lnTo>
                    <a:pt x="985" y="982"/>
                  </a:lnTo>
                  <a:lnTo>
                    <a:pt x="987" y="985"/>
                  </a:lnTo>
                  <a:lnTo>
                    <a:pt x="987" y="985"/>
                  </a:lnTo>
                  <a:lnTo>
                    <a:pt x="987" y="985"/>
                  </a:lnTo>
                  <a:lnTo>
                    <a:pt x="987" y="987"/>
                  </a:lnTo>
                  <a:lnTo>
                    <a:pt x="987" y="987"/>
                  </a:lnTo>
                  <a:lnTo>
                    <a:pt x="987" y="989"/>
                  </a:lnTo>
                  <a:lnTo>
                    <a:pt x="987" y="989"/>
                  </a:lnTo>
                  <a:lnTo>
                    <a:pt x="987" y="992"/>
                  </a:lnTo>
                  <a:lnTo>
                    <a:pt x="987" y="992"/>
                  </a:lnTo>
                  <a:lnTo>
                    <a:pt x="985" y="992"/>
                  </a:lnTo>
                  <a:lnTo>
                    <a:pt x="985" y="994"/>
                  </a:lnTo>
                  <a:lnTo>
                    <a:pt x="985" y="994"/>
                  </a:lnTo>
                  <a:lnTo>
                    <a:pt x="985" y="994"/>
                  </a:lnTo>
                  <a:lnTo>
                    <a:pt x="985" y="994"/>
                  </a:lnTo>
                  <a:lnTo>
                    <a:pt x="987" y="994"/>
                  </a:lnTo>
                  <a:lnTo>
                    <a:pt x="987" y="994"/>
                  </a:lnTo>
                  <a:lnTo>
                    <a:pt x="985" y="994"/>
                  </a:lnTo>
                  <a:lnTo>
                    <a:pt x="985" y="994"/>
                  </a:lnTo>
                  <a:lnTo>
                    <a:pt x="985" y="994"/>
                  </a:lnTo>
                  <a:lnTo>
                    <a:pt x="985" y="994"/>
                  </a:lnTo>
                  <a:lnTo>
                    <a:pt x="985" y="994"/>
                  </a:lnTo>
                  <a:lnTo>
                    <a:pt x="985" y="994"/>
                  </a:lnTo>
                  <a:lnTo>
                    <a:pt x="985" y="997"/>
                  </a:lnTo>
                  <a:lnTo>
                    <a:pt x="987" y="997"/>
                  </a:lnTo>
                  <a:lnTo>
                    <a:pt x="987" y="997"/>
                  </a:lnTo>
                  <a:lnTo>
                    <a:pt x="987" y="997"/>
                  </a:lnTo>
                  <a:lnTo>
                    <a:pt x="987" y="997"/>
                  </a:lnTo>
                  <a:lnTo>
                    <a:pt x="987" y="999"/>
                  </a:lnTo>
                  <a:lnTo>
                    <a:pt x="985" y="999"/>
                  </a:lnTo>
                  <a:lnTo>
                    <a:pt x="985" y="999"/>
                  </a:lnTo>
                  <a:lnTo>
                    <a:pt x="985" y="1001"/>
                  </a:lnTo>
                  <a:lnTo>
                    <a:pt x="985" y="1004"/>
                  </a:lnTo>
                  <a:lnTo>
                    <a:pt x="985" y="1006"/>
                  </a:lnTo>
                  <a:lnTo>
                    <a:pt x="985" y="1006"/>
                  </a:lnTo>
                  <a:lnTo>
                    <a:pt x="987" y="1008"/>
                  </a:lnTo>
                  <a:lnTo>
                    <a:pt x="987" y="1008"/>
                  </a:lnTo>
                  <a:lnTo>
                    <a:pt x="985" y="1011"/>
                  </a:lnTo>
                  <a:lnTo>
                    <a:pt x="987" y="1011"/>
                  </a:lnTo>
                  <a:lnTo>
                    <a:pt x="987" y="1013"/>
                  </a:lnTo>
                  <a:lnTo>
                    <a:pt x="987" y="1013"/>
                  </a:lnTo>
                  <a:lnTo>
                    <a:pt x="987" y="1013"/>
                  </a:lnTo>
                  <a:lnTo>
                    <a:pt x="987" y="1015"/>
                  </a:lnTo>
                  <a:lnTo>
                    <a:pt x="987" y="1015"/>
                  </a:lnTo>
                  <a:lnTo>
                    <a:pt x="990" y="1015"/>
                  </a:lnTo>
                  <a:lnTo>
                    <a:pt x="992" y="1018"/>
                  </a:lnTo>
                  <a:lnTo>
                    <a:pt x="992" y="1018"/>
                  </a:lnTo>
                  <a:lnTo>
                    <a:pt x="994" y="1015"/>
                  </a:lnTo>
                  <a:lnTo>
                    <a:pt x="994" y="1015"/>
                  </a:lnTo>
                  <a:lnTo>
                    <a:pt x="997" y="1015"/>
                  </a:lnTo>
                  <a:lnTo>
                    <a:pt x="997" y="1015"/>
                  </a:lnTo>
                  <a:lnTo>
                    <a:pt x="997" y="1015"/>
                  </a:lnTo>
                  <a:lnTo>
                    <a:pt x="997" y="1018"/>
                  </a:lnTo>
                  <a:lnTo>
                    <a:pt x="997" y="1018"/>
                  </a:lnTo>
                  <a:lnTo>
                    <a:pt x="997" y="1020"/>
                  </a:lnTo>
                  <a:lnTo>
                    <a:pt x="997" y="1020"/>
                  </a:lnTo>
                  <a:lnTo>
                    <a:pt x="994" y="1020"/>
                  </a:lnTo>
                  <a:lnTo>
                    <a:pt x="994" y="1020"/>
                  </a:lnTo>
                  <a:lnTo>
                    <a:pt x="994" y="1020"/>
                  </a:lnTo>
                  <a:lnTo>
                    <a:pt x="994" y="1020"/>
                  </a:lnTo>
                  <a:lnTo>
                    <a:pt x="987" y="1027"/>
                  </a:lnTo>
                  <a:lnTo>
                    <a:pt x="987" y="1027"/>
                  </a:lnTo>
                  <a:lnTo>
                    <a:pt x="990" y="1030"/>
                  </a:lnTo>
                  <a:lnTo>
                    <a:pt x="987" y="1030"/>
                  </a:lnTo>
                  <a:lnTo>
                    <a:pt x="987" y="1030"/>
                  </a:lnTo>
                  <a:lnTo>
                    <a:pt x="987" y="1032"/>
                  </a:lnTo>
                  <a:lnTo>
                    <a:pt x="987" y="1032"/>
                  </a:lnTo>
                  <a:lnTo>
                    <a:pt x="990" y="1032"/>
                  </a:lnTo>
                  <a:lnTo>
                    <a:pt x="987" y="1034"/>
                  </a:lnTo>
                  <a:lnTo>
                    <a:pt x="987" y="1037"/>
                  </a:lnTo>
                  <a:lnTo>
                    <a:pt x="987" y="1037"/>
                  </a:lnTo>
                  <a:lnTo>
                    <a:pt x="987" y="1037"/>
                  </a:lnTo>
                  <a:lnTo>
                    <a:pt x="987" y="1037"/>
                  </a:lnTo>
                  <a:lnTo>
                    <a:pt x="987" y="1037"/>
                  </a:lnTo>
                  <a:lnTo>
                    <a:pt x="987" y="1037"/>
                  </a:lnTo>
                  <a:lnTo>
                    <a:pt x="987" y="1037"/>
                  </a:lnTo>
                  <a:lnTo>
                    <a:pt x="987" y="1037"/>
                  </a:lnTo>
                  <a:lnTo>
                    <a:pt x="985" y="1039"/>
                  </a:lnTo>
                  <a:lnTo>
                    <a:pt x="987" y="1039"/>
                  </a:lnTo>
                  <a:lnTo>
                    <a:pt x="990" y="1042"/>
                  </a:lnTo>
                  <a:lnTo>
                    <a:pt x="990" y="1042"/>
                  </a:lnTo>
                  <a:lnTo>
                    <a:pt x="990" y="1042"/>
                  </a:lnTo>
                  <a:lnTo>
                    <a:pt x="990" y="1044"/>
                  </a:lnTo>
                  <a:lnTo>
                    <a:pt x="990" y="1044"/>
                  </a:lnTo>
                  <a:lnTo>
                    <a:pt x="992" y="1044"/>
                  </a:lnTo>
                  <a:lnTo>
                    <a:pt x="992" y="1044"/>
                  </a:lnTo>
                  <a:lnTo>
                    <a:pt x="992" y="1046"/>
                  </a:lnTo>
                  <a:lnTo>
                    <a:pt x="992" y="1046"/>
                  </a:lnTo>
                  <a:lnTo>
                    <a:pt x="992" y="1046"/>
                  </a:lnTo>
                  <a:lnTo>
                    <a:pt x="992" y="1049"/>
                  </a:lnTo>
                  <a:lnTo>
                    <a:pt x="992" y="1049"/>
                  </a:lnTo>
                  <a:lnTo>
                    <a:pt x="994" y="1049"/>
                  </a:lnTo>
                  <a:lnTo>
                    <a:pt x="994" y="1049"/>
                  </a:lnTo>
                  <a:lnTo>
                    <a:pt x="994" y="1049"/>
                  </a:lnTo>
                  <a:lnTo>
                    <a:pt x="994" y="1049"/>
                  </a:lnTo>
                  <a:lnTo>
                    <a:pt x="997" y="1051"/>
                  </a:lnTo>
                  <a:lnTo>
                    <a:pt x="997" y="1051"/>
                  </a:lnTo>
                  <a:lnTo>
                    <a:pt x="997" y="1051"/>
                  </a:lnTo>
                  <a:lnTo>
                    <a:pt x="997" y="1053"/>
                  </a:lnTo>
                  <a:lnTo>
                    <a:pt x="997" y="1053"/>
                  </a:lnTo>
                  <a:lnTo>
                    <a:pt x="997" y="1053"/>
                  </a:lnTo>
                  <a:lnTo>
                    <a:pt x="997" y="1053"/>
                  </a:lnTo>
                  <a:lnTo>
                    <a:pt x="997" y="1056"/>
                  </a:lnTo>
                  <a:lnTo>
                    <a:pt x="997" y="1056"/>
                  </a:lnTo>
                  <a:lnTo>
                    <a:pt x="997" y="1058"/>
                  </a:lnTo>
                  <a:lnTo>
                    <a:pt x="997" y="1058"/>
                  </a:lnTo>
                  <a:lnTo>
                    <a:pt x="997" y="1060"/>
                  </a:lnTo>
                  <a:lnTo>
                    <a:pt x="994" y="1063"/>
                  </a:lnTo>
                  <a:lnTo>
                    <a:pt x="994" y="1065"/>
                  </a:lnTo>
                  <a:lnTo>
                    <a:pt x="994" y="1065"/>
                  </a:lnTo>
                  <a:lnTo>
                    <a:pt x="994" y="1065"/>
                  </a:lnTo>
                  <a:lnTo>
                    <a:pt x="994" y="1065"/>
                  </a:lnTo>
                  <a:lnTo>
                    <a:pt x="994" y="1065"/>
                  </a:lnTo>
                  <a:lnTo>
                    <a:pt x="992" y="1068"/>
                  </a:lnTo>
                  <a:lnTo>
                    <a:pt x="992" y="1068"/>
                  </a:lnTo>
                  <a:lnTo>
                    <a:pt x="994" y="1068"/>
                  </a:lnTo>
                  <a:lnTo>
                    <a:pt x="994" y="1070"/>
                  </a:lnTo>
                  <a:lnTo>
                    <a:pt x="994" y="1070"/>
                  </a:lnTo>
                  <a:lnTo>
                    <a:pt x="997" y="1072"/>
                  </a:lnTo>
                  <a:lnTo>
                    <a:pt x="997" y="1075"/>
                  </a:lnTo>
                  <a:lnTo>
                    <a:pt x="997" y="1075"/>
                  </a:lnTo>
                  <a:lnTo>
                    <a:pt x="994" y="1075"/>
                  </a:lnTo>
                  <a:lnTo>
                    <a:pt x="997" y="1075"/>
                  </a:lnTo>
                  <a:lnTo>
                    <a:pt x="997" y="1077"/>
                  </a:lnTo>
                  <a:lnTo>
                    <a:pt x="997" y="1079"/>
                  </a:lnTo>
                  <a:lnTo>
                    <a:pt x="997" y="1079"/>
                  </a:lnTo>
                  <a:lnTo>
                    <a:pt x="997" y="1079"/>
                  </a:lnTo>
                  <a:lnTo>
                    <a:pt x="997" y="1079"/>
                  </a:lnTo>
                  <a:lnTo>
                    <a:pt x="997" y="1079"/>
                  </a:lnTo>
                  <a:lnTo>
                    <a:pt x="997" y="1079"/>
                  </a:lnTo>
                  <a:lnTo>
                    <a:pt x="997" y="1082"/>
                  </a:lnTo>
                  <a:lnTo>
                    <a:pt x="999" y="1082"/>
                  </a:lnTo>
                  <a:lnTo>
                    <a:pt x="999" y="1084"/>
                  </a:lnTo>
                  <a:lnTo>
                    <a:pt x="999" y="1084"/>
                  </a:lnTo>
                  <a:lnTo>
                    <a:pt x="999" y="1084"/>
                  </a:lnTo>
                  <a:lnTo>
                    <a:pt x="999" y="1084"/>
                  </a:lnTo>
                  <a:lnTo>
                    <a:pt x="999" y="1086"/>
                  </a:lnTo>
                  <a:lnTo>
                    <a:pt x="1001" y="1086"/>
                  </a:lnTo>
                  <a:lnTo>
                    <a:pt x="1001" y="1089"/>
                  </a:lnTo>
                  <a:lnTo>
                    <a:pt x="1001" y="1089"/>
                  </a:lnTo>
                  <a:lnTo>
                    <a:pt x="1004" y="1089"/>
                  </a:lnTo>
                  <a:lnTo>
                    <a:pt x="1039" y="1094"/>
                  </a:lnTo>
                  <a:lnTo>
                    <a:pt x="1044" y="1091"/>
                  </a:lnTo>
                  <a:lnTo>
                    <a:pt x="1054" y="1091"/>
                  </a:lnTo>
                  <a:lnTo>
                    <a:pt x="1056" y="1094"/>
                  </a:lnTo>
                  <a:lnTo>
                    <a:pt x="1056" y="1094"/>
                  </a:lnTo>
                  <a:lnTo>
                    <a:pt x="1056" y="1091"/>
                  </a:lnTo>
                  <a:lnTo>
                    <a:pt x="1058" y="1089"/>
                  </a:lnTo>
                  <a:lnTo>
                    <a:pt x="1061" y="1086"/>
                  </a:lnTo>
                  <a:lnTo>
                    <a:pt x="1061" y="1086"/>
                  </a:lnTo>
                  <a:lnTo>
                    <a:pt x="1063" y="1086"/>
                  </a:lnTo>
                  <a:lnTo>
                    <a:pt x="1063" y="1086"/>
                  </a:lnTo>
                  <a:lnTo>
                    <a:pt x="1063" y="1089"/>
                  </a:lnTo>
                  <a:lnTo>
                    <a:pt x="1063" y="1089"/>
                  </a:lnTo>
                  <a:lnTo>
                    <a:pt x="1063" y="1089"/>
                  </a:lnTo>
                  <a:lnTo>
                    <a:pt x="1063" y="1091"/>
                  </a:lnTo>
                  <a:lnTo>
                    <a:pt x="1063" y="1091"/>
                  </a:lnTo>
                  <a:lnTo>
                    <a:pt x="1063" y="1094"/>
                  </a:lnTo>
                  <a:lnTo>
                    <a:pt x="1063" y="1094"/>
                  </a:lnTo>
                  <a:lnTo>
                    <a:pt x="1068" y="1096"/>
                  </a:lnTo>
                  <a:lnTo>
                    <a:pt x="1070" y="1098"/>
                  </a:lnTo>
                  <a:lnTo>
                    <a:pt x="1070" y="1098"/>
                  </a:lnTo>
                  <a:lnTo>
                    <a:pt x="1070" y="1098"/>
                  </a:lnTo>
                  <a:lnTo>
                    <a:pt x="1075" y="1101"/>
                  </a:lnTo>
                  <a:lnTo>
                    <a:pt x="1075" y="1101"/>
                  </a:lnTo>
                  <a:lnTo>
                    <a:pt x="1075" y="1101"/>
                  </a:lnTo>
                  <a:lnTo>
                    <a:pt x="1077" y="1101"/>
                  </a:lnTo>
                  <a:lnTo>
                    <a:pt x="1080" y="1101"/>
                  </a:lnTo>
                  <a:lnTo>
                    <a:pt x="1080" y="1103"/>
                  </a:lnTo>
                  <a:lnTo>
                    <a:pt x="1080" y="1103"/>
                  </a:lnTo>
                  <a:lnTo>
                    <a:pt x="1080" y="1103"/>
                  </a:lnTo>
                  <a:lnTo>
                    <a:pt x="1080" y="1103"/>
                  </a:lnTo>
                  <a:lnTo>
                    <a:pt x="1082" y="1103"/>
                  </a:lnTo>
                  <a:lnTo>
                    <a:pt x="1082" y="1103"/>
                  </a:lnTo>
                  <a:lnTo>
                    <a:pt x="1082" y="1103"/>
                  </a:lnTo>
                  <a:lnTo>
                    <a:pt x="1082" y="1103"/>
                  </a:lnTo>
                  <a:lnTo>
                    <a:pt x="1082" y="1103"/>
                  </a:lnTo>
                  <a:lnTo>
                    <a:pt x="1091" y="1105"/>
                  </a:lnTo>
                  <a:lnTo>
                    <a:pt x="1091" y="1105"/>
                  </a:lnTo>
                  <a:lnTo>
                    <a:pt x="1091" y="1105"/>
                  </a:lnTo>
                  <a:lnTo>
                    <a:pt x="1091" y="1105"/>
                  </a:lnTo>
                  <a:lnTo>
                    <a:pt x="1084" y="1105"/>
                  </a:lnTo>
                  <a:lnTo>
                    <a:pt x="1084" y="1105"/>
                  </a:lnTo>
                  <a:lnTo>
                    <a:pt x="1082" y="1105"/>
                  </a:lnTo>
                  <a:lnTo>
                    <a:pt x="1082" y="1108"/>
                  </a:lnTo>
                  <a:lnTo>
                    <a:pt x="1082" y="1110"/>
                  </a:lnTo>
                  <a:lnTo>
                    <a:pt x="1082" y="1113"/>
                  </a:lnTo>
                  <a:lnTo>
                    <a:pt x="1082" y="1113"/>
                  </a:lnTo>
                  <a:lnTo>
                    <a:pt x="1082" y="1113"/>
                  </a:lnTo>
                  <a:lnTo>
                    <a:pt x="1077" y="1113"/>
                  </a:lnTo>
                  <a:lnTo>
                    <a:pt x="1075" y="1113"/>
                  </a:lnTo>
                  <a:lnTo>
                    <a:pt x="1075" y="1113"/>
                  </a:lnTo>
                  <a:lnTo>
                    <a:pt x="1072" y="1113"/>
                  </a:lnTo>
                  <a:lnTo>
                    <a:pt x="1072" y="1113"/>
                  </a:lnTo>
                  <a:lnTo>
                    <a:pt x="1072" y="1113"/>
                  </a:lnTo>
                  <a:lnTo>
                    <a:pt x="1070" y="1113"/>
                  </a:lnTo>
                  <a:lnTo>
                    <a:pt x="1070" y="1113"/>
                  </a:lnTo>
                  <a:lnTo>
                    <a:pt x="1068" y="1115"/>
                  </a:lnTo>
                  <a:lnTo>
                    <a:pt x="1054" y="1115"/>
                  </a:lnTo>
                  <a:lnTo>
                    <a:pt x="1054" y="1115"/>
                  </a:lnTo>
                  <a:lnTo>
                    <a:pt x="1054" y="1115"/>
                  </a:lnTo>
                  <a:lnTo>
                    <a:pt x="1051" y="1113"/>
                  </a:lnTo>
                  <a:lnTo>
                    <a:pt x="1051" y="1113"/>
                  </a:lnTo>
                  <a:lnTo>
                    <a:pt x="1051" y="1110"/>
                  </a:lnTo>
                  <a:lnTo>
                    <a:pt x="1049" y="1110"/>
                  </a:lnTo>
                  <a:lnTo>
                    <a:pt x="1049" y="1110"/>
                  </a:lnTo>
                  <a:lnTo>
                    <a:pt x="1044" y="1110"/>
                  </a:lnTo>
                  <a:lnTo>
                    <a:pt x="1044" y="1108"/>
                  </a:lnTo>
                  <a:lnTo>
                    <a:pt x="1042" y="1108"/>
                  </a:lnTo>
                  <a:lnTo>
                    <a:pt x="1039" y="1110"/>
                  </a:lnTo>
                  <a:lnTo>
                    <a:pt x="1037" y="1110"/>
                  </a:lnTo>
                  <a:lnTo>
                    <a:pt x="1037" y="1110"/>
                  </a:lnTo>
                  <a:lnTo>
                    <a:pt x="1037" y="1110"/>
                  </a:lnTo>
                  <a:lnTo>
                    <a:pt x="1035" y="1110"/>
                  </a:lnTo>
                  <a:lnTo>
                    <a:pt x="1035" y="1110"/>
                  </a:lnTo>
                  <a:lnTo>
                    <a:pt x="1027" y="1113"/>
                  </a:lnTo>
                  <a:lnTo>
                    <a:pt x="1027" y="1113"/>
                  </a:lnTo>
                  <a:lnTo>
                    <a:pt x="1027" y="1113"/>
                  </a:lnTo>
                  <a:lnTo>
                    <a:pt x="1025" y="1113"/>
                  </a:lnTo>
                  <a:lnTo>
                    <a:pt x="1025" y="1110"/>
                  </a:lnTo>
                  <a:lnTo>
                    <a:pt x="1025" y="1110"/>
                  </a:lnTo>
                  <a:lnTo>
                    <a:pt x="1025" y="1110"/>
                  </a:lnTo>
                  <a:lnTo>
                    <a:pt x="1025" y="1110"/>
                  </a:lnTo>
                  <a:lnTo>
                    <a:pt x="1016" y="1110"/>
                  </a:lnTo>
                  <a:lnTo>
                    <a:pt x="1016" y="1110"/>
                  </a:lnTo>
                  <a:lnTo>
                    <a:pt x="1016" y="1113"/>
                  </a:lnTo>
                  <a:lnTo>
                    <a:pt x="1018" y="1113"/>
                  </a:lnTo>
                  <a:lnTo>
                    <a:pt x="1018" y="1113"/>
                  </a:lnTo>
                  <a:lnTo>
                    <a:pt x="1023" y="1117"/>
                  </a:lnTo>
                  <a:lnTo>
                    <a:pt x="1027" y="1117"/>
                  </a:lnTo>
                  <a:lnTo>
                    <a:pt x="1027" y="1117"/>
                  </a:lnTo>
                  <a:lnTo>
                    <a:pt x="1027" y="1120"/>
                  </a:lnTo>
                  <a:lnTo>
                    <a:pt x="1027" y="1120"/>
                  </a:lnTo>
                  <a:lnTo>
                    <a:pt x="1027" y="1120"/>
                  </a:lnTo>
                  <a:lnTo>
                    <a:pt x="1027" y="1120"/>
                  </a:lnTo>
                  <a:lnTo>
                    <a:pt x="1027" y="1120"/>
                  </a:lnTo>
                  <a:lnTo>
                    <a:pt x="1027" y="1122"/>
                  </a:lnTo>
                  <a:lnTo>
                    <a:pt x="1025" y="1122"/>
                  </a:lnTo>
                  <a:lnTo>
                    <a:pt x="1023" y="1124"/>
                  </a:lnTo>
                  <a:lnTo>
                    <a:pt x="1023" y="1124"/>
                  </a:lnTo>
                  <a:lnTo>
                    <a:pt x="1020" y="1124"/>
                  </a:lnTo>
                  <a:lnTo>
                    <a:pt x="1020" y="1124"/>
                  </a:lnTo>
                  <a:lnTo>
                    <a:pt x="1023" y="1127"/>
                  </a:lnTo>
                  <a:lnTo>
                    <a:pt x="1025" y="1131"/>
                  </a:lnTo>
                  <a:lnTo>
                    <a:pt x="1025" y="1134"/>
                  </a:lnTo>
                  <a:lnTo>
                    <a:pt x="1027" y="1136"/>
                  </a:lnTo>
                  <a:lnTo>
                    <a:pt x="1032" y="1139"/>
                  </a:lnTo>
                  <a:lnTo>
                    <a:pt x="1035" y="1141"/>
                  </a:lnTo>
                  <a:lnTo>
                    <a:pt x="1035" y="1141"/>
                  </a:lnTo>
                  <a:lnTo>
                    <a:pt x="1035" y="1141"/>
                  </a:lnTo>
                  <a:lnTo>
                    <a:pt x="1035" y="1141"/>
                  </a:lnTo>
                  <a:lnTo>
                    <a:pt x="1035" y="1141"/>
                  </a:lnTo>
                  <a:lnTo>
                    <a:pt x="1037" y="1143"/>
                  </a:lnTo>
                  <a:lnTo>
                    <a:pt x="1037" y="1143"/>
                  </a:lnTo>
                  <a:lnTo>
                    <a:pt x="1037" y="1143"/>
                  </a:lnTo>
                  <a:lnTo>
                    <a:pt x="1037" y="1146"/>
                  </a:lnTo>
                  <a:lnTo>
                    <a:pt x="1039" y="1146"/>
                  </a:lnTo>
                  <a:lnTo>
                    <a:pt x="1039" y="1146"/>
                  </a:lnTo>
                  <a:lnTo>
                    <a:pt x="1039" y="1148"/>
                  </a:lnTo>
                  <a:lnTo>
                    <a:pt x="1042" y="1153"/>
                  </a:lnTo>
                  <a:lnTo>
                    <a:pt x="1044" y="1155"/>
                  </a:lnTo>
                  <a:lnTo>
                    <a:pt x="1049" y="1160"/>
                  </a:lnTo>
                  <a:lnTo>
                    <a:pt x="1051" y="1160"/>
                  </a:lnTo>
                  <a:lnTo>
                    <a:pt x="1058" y="1160"/>
                  </a:lnTo>
                  <a:lnTo>
                    <a:pt x="1058" y="1160"/>
                  </a:lnTo>
                  <a:lnTo>
                    <a:pt x="1061" y="1160"/>
                  </a:lnTo>
                  <a:lnTo>
                    <a:pt x="1061" y="1160"/>
                  </a:lnTo>
                  <a:lnTo>
                    <a:pt x="1063" y="1162"/>
                  </a:lnTo>
                  <a:lnTo>
                    <a:pt x="1068" y="1165"/>
                  </a:lnTo>
                  <a:lnTo>
                    <a:pt x="1075" y="1167"/>
                  </a:lnTo>
                  <a:lnTo>
                    <a:pt x="1077" y="1167"/>
                  </a:lnTo>
                  <a:lnTo>
                    <a:pt x="1077" y="1169"/>
                  </a:lnTo>
                  <a:lnTo>
                    <a:pt x="1077" y="1172"/>
                  </a:lnTo>
                  <a:lnTo>
                    <a:pt x="1075" y="1172"/>
                  </a:lnTo>
                  <a:lnTo>
                    <a:pt x="1075" y="1172"/>
                  </a:lnTo>
                  <a:lnTo>
                    <a:pt x="1072" y="1169"/>
                  </a:lnTo>
                  <a:lnTo>
                    <a:pt x="1072" y="1169"/>
                  </a:lnTo>
                  <a:lnTo>
                    <a:pt x="1070" y="1169"/>
                  </a:lnTo>
                  <a:lnTo>
                    <a:pt x="1068" y="1169"/>
                  </a:lnTo>
                  <a:lnTo>
                    <a:pt x="1068" y="1169"/>
                  </a:lnTo>
                  <a:lnTo>
                    <a:pt x="1068" y="1167"/>
                  </a:lnTo>
                  <a:lnTo>
                    <a:pt x="1068" y="1167"/>
                  </a:lnTo>
                  <a:lnTo>
                    <a:pt x="1068" y="1167"/>
                  </a:lnTo>
                  <a:lnTo>
                    <a:pt x="1068" y="1167"/>
                  </a:lnTo>
                  <a:lnTo>
                    <a:pt x="1065" y="1169"/>
                  </a:lnTo>
                  <a:lnTo>
                    <a:pt x="1068" y="1169"/>
                  </a:lnTo>
                  <a:lnTo>
                    <a:pt x="1068" y="1172"/>
                  </a:lnTo>
                  <a:lnTo>
                    <a:pt x="1070" y="1172"/>
                  </a:lnTo>
                  <a:lnTo>
                    <a:pt x="1075" y="1172"/>
                  </a:lnTo>
                  <a:lnTo>
                    <a:pt x="1077" y="1174"/>
                  </a:lnTo>
                  <a:lnTo>
                    <a:pt x="1077" y="1174"/>
                  </a:lnTo>
                  <a:lnTo>
                    <a:pt x="1077" y="1174"/>
                  </a:lnTo>
                  <a:lnTo>
                    <a:pt x="1077" y="1174"/>
                  </a:lnTo>
                  <a:lnTo>
                    <a:pt x="1077" y="1174"/>
                  </a:lnTo>
                  <a:lnTo>
                    <a:pt x="1077" y="1174"/>
                  </a:lnTo>
                  <a:lnTo>
                    <a:pt x="1080" y="1176"/>
                  </a:lnTo>
                  <a:lnTo>
                    <a:pt x="1082" y="1174"/>
                  </a:lnTo>
                  <a:lnTo>
                    <a:pt x="1087" y="1169"/>
                  </a:lnTo>
                  <a:lnTo>
                    <a:pt x="1087" y="1169"/>
                  </a:lnTo>
                  <a:lnTo>
                    <a:pt x="1087" y="1169"/>
                  </a:lnTo>
                  <a:lnTo>
                    <a:pt x="1082" y="1169"/>
                  </a:lnTo>
                  <a:lnTo>
                    <a:pt x="1082" y="1169"/>
                  </a:lnTo>
                  <a:lnTo>
                    <a:pt x="1082" y="1169"/>
                  </a:lnTo>
                  <a:lnTo>
                    <a:pt x="1082" y="1167"/>
                  </a:lnTo>
                  <a:lnTo>
                    <a:pt x="1082" y="1167"/>
                  </a:lnTo>
                  <a:lnTo>
                    <a:pt x="1089" y="1167"/>
                  </a:lnTo>
                  <a:lnTo>
                    <a:pt x="1091" y="1167"/>
                  </a:lnTo>
                  <a:lnTo>
                    <a:pt x="1106" y="1167"/>
                  </a:lnTo>
                  <a:lnTo>
                    <a:pt x="1106" y="1167"/>
                  </a:lnTo>
                  <a:lnTo>
                    <a:pt x="1106" y="1167"/>
                  </a:lnTo>
                  <a:lnTo>
                    <a:pt x="1106" y="1167"/>
                  </a:lnTo>
                  <a:lnTo>
                    <a:pt x="1106" y="1167"/>
                  </a:lnTo>
                  <a:lnTo>
                    <a:pt x="1106" y="1165"/>
                  </a:lnTo>
                  <a:lnTo>
                    <a:pt x="1106" y="1165"/>
                  </a:lnTo>
                  <a:lnTo>
                    <a:pt x="1106" y="1165"/>
                  </a:lnTo>
                  <a:lnTo>
                    <a:pt x="1106" y="1162"/>
                  </a:lnTo>
                  <a:lnTo>
                    <a:pt x="1106" y="1162"/>
                  </a:lnTo>
                  <a:lnTo>
                    <a:pt x="1106" y="1162"/>
                  </a:lnTo>
                  <a:lnTo>
                    <a:pt x="1103" y="1160"/>
                  </a:lnTo>
                  <a:lnTo>
                    <a:pt x="1103" y="1160"/>
                  </a:lnTo>
                  <a:lnTo>
                    <a:pt x="1098" y="1160"/>
                  </a:lnTo>
                  <a:lnTo>
                    <a:pt x="1096" y="1160"/>
                  </a:lnTo>
                  <a:lnTo>
                    <a:pt x="1096" y="1160"/>
                  </a:lnTo>
                  <a:lnTo>
                    <a:pt x="1096" y="1160"/>
                  </a:lnTo>
                  <a:lnTo>
                    <a:pt x="1098" y="1158"/>
                  </a:lnTo>
                  <a:lnTo>
                    <a:pt x="1098" y="1158"/>
                  </a:lnTo>
                  <a:lnTo>
                    <a:pt x="1098" y="1155"/>
                  </a:lnTo>
                  <a:lnTo>
                    <a:pt x="1101" y="1150"/>
                  </a:lnTo>
                  <a:lnTo>
                    <a:pt x="1103" y="1150"/>
                  </a:lnTo>
                  <a:lnTo>
                    <a:pt x="1106" y="1150"/>
                  </a:lnTo>
                  <a:lnTo>
                    <a:pt x="1106" y="1153"/>
                  </a:lnTo>
                  <a:lnTo>
                    <a:pt x="1106" y="1153"/>
                  </a:lnTo>
                  <a:lnTo>
                    <a:pt x="1103" y="1153"/>
                  </a:lnTo>
                  <a:lnTo>
                    <a:pt x="1103" y="1155"/>
                  </a:lnTo>
                  <a:lnTo>
                    <a:pt x="1103" y="1155"/>
                  </a:lnTo>
                  <a:lnTo>
                    <a:pt x="1106" y="1155"/>
                  </a:lnTo>
                  <a:lnTo>
                    <a:pt x="1108" y="1155"/>
                  </a:lnTo>
                  <a:lnTo>
                    <a:pt x="1106" y="1155"/>
                  </a:lnTo>
                  <a:lnTo>
                    <a:pt x="1108" y="1158"/>
                  </a:lnTo>
                  <a:lnTo>
                    <a:pt x="1110" y="1158"/>
                  </a:lnTo>
                  <a:lnTo>
                    <a:pt x="1113" y="1158"/>
                  </a:lnTo>
                  <a:lnTo>
                    <a:pt x="1110" y="1158"/>
                  </a:lnTo>
                  <a:lnTo>
                    <a:pt x="1108" y="1160"/>
                  </a:lnTo>
                  <a:lnTo>
                    <a:pt x="1108" y="1160"/>
                  </a:lnTo>
                  <a:lnTo>
                    <a:pt x="1108" y="1162"/>
                  </a:lnTo>
                  <a:lnTo>
                    <a:pt x="1110" y="1162"/>
                  </a:lnTo>
                  <a:lnTo>
                    <a:pt x="1115" y="1162"/>
                  </a:lnTo>
                  <a:lnTo>
                    <a:pt x="1115" y="1160"/>
                  </a:lnTo>
                  <a:lnTo>
                    <a:pt x="1115" y="1160"/>
                  </a:lnTo>
                  <a:lnTo>
                    <a:pt x="1115" y="1158"/>
                  </a:lnTo>
                  <a:lnTo>
                    <a:pt x="1115" y="1158"/>
                  </a:lnTo>
                  <a:lnTo>
                    <a:pt x="1115" y="1158"/>
                  </a:lnTo>
                  <a:lnTo>
                    <a:pt x="1115" y="1158"/>
                  </a:lnTo>
                  <a:lnTo>
                    <a:pt x="1115" y="1155"/>
                  </a:lnTo>
                  <a:lnTo>
                    <a:pt x="1115" y="1155"/>
                  </a:lnTo>
                  <a:lnTo>
                    <a:pt x="1115" y="1155"/>
                  </a:lnTo>
                  <a:lnTo>
                    <a:pt x="1115" y="1153"/>
                  </a:lnTo>
                  <a:lnTo>
                    <a:pt x="1117" y="1153"/>
                  </a:lnTo>
                  <a:lnTo>
                    <a:pt x="1117" y="1150"/>
                  </a:lnTo>
                  <a:lnTo>
                    <a:pt x="1120" y="1150"/>
                  </a:lnTo>
                  <a:lnTo>
                    <a:pt x="1120" y="1148"/>
                  </a:lnTo>
                  <a:lnTo>
                    <a:pt x="1120" y="1148"/>
                  </a:lnTo>
                  <a:lnTo>
                    <a:pt x="1120" y="1148"/>
                  </a:lnTo>
                  <a:lnTo>
                    <a:pt x="1120" y="1148"/>
                  </a:lnTo>
                  <a:lnTo>
                    <a:pt x="1122" y="1148"/>
                  </a:lnTo>
                  <a:lnTo>
                    <a:pt x="1122" y="1146"/>
                  </a:lnTo>
                  <a:lnTo>
                    <a:pt x="1122" y="1146"/>
                  </a:lnTo>
                  <a:lnTo>
                    <a:pt x="1120" y="1143"/>
                  </a:lnTo>
                  <a:lnTo>
                    <a:pt x="1120" y="1143"/>
                  </a:lnTo>
                  <a:lnTo>
                    <a:pt x="1122" y="1143"/>
                  </a:lnTo>
                  <a:lnTo>
                    <a:pt x="1122" y="1143"/>
                  </a:lnTo>
                  <a:lnTo>
                    <a:pt x="1122" y="1146"/>
                  </a:lnTo>
                  <a:lnTo>
                    <a:pt x="1125" y="1146"/>
                  </a:lnTo>
                  <a:lnTo>
                    <a:pt x="1122" y="1148"/>
                  </a:lnTo>
                  <a:lnTo>
                    <a:pt x="1122" y="1148"/>
                  </a:lnTo>
                  <a:lnTo>
                    <a:pt x="1117" y="1153"/>
                  </a:lnTo>
                  <a:lnTo>
                    <a:pt x="1117" y="1153"/>
                  </a:lnTo>
                  <a:lnTo>
                    <a:pt x="1117" y="1158"/>
                  </a:lnTo>
                  <a:lnTo>
                    <a:pt x="1117" y="1158"/>
                  </a:lnTo>
                  <a:lnTo>
                    <a:pt x="1117" y="1158"/>
                  </a:lnTo>
                  <a:lnTo>
                    <a:pt x="1117" y="1158"/>
                  </a:lnTo>
                  <a:lnTo>
                    <a:pt x="1117" y="1160"/>
                  </a:lnTo>
                  <a:lnTo>
                    <a:pt x="1117" y="1160"/>
                  </a:lnTo>
                  <a:lnTo>
                    <a:pt x="1117" y="1162"/>
                  </a:lnTo>
                  <a:lnTo>
                    <a:pt x="1120" y="1162"/>
                  </a:lnTo>
                  <a:lnTo>
                    <a:pt x="1120" y="1165"/>
                  </a:lnTo>
                  <a:lnTo>
                    <a:pt x="1120" y="1167"/>
                  </a:lnTo>
                  <a:lnTo>
                    <a:pt x="1120" y="1169"/>
                  </a:lnTo>
                  <a:lnTo>
                    <a:pt x="1122" y="1169"/>
                  </a:lnTo>
                  <a:lnTo>
                    <a:pt x="1132" y="1179"/>
                  </a:lnTo>
                  <a:lnTo>
                    <a:pt x="1148" y="1186"/>
                  </a:lnTo>
                  <a:lnTo>
                    <a:pt x="1151" y="1186"/>
                  </a:lnTo>
                  <a:lnTo>
                    <a:pt x="1155" y="1181"/>
                  </a:lnTo>
                  <a:lnTo>
                    <a:pt x="1165" y="1181"/>
                  </a:lnTo>
                  <a:lnTo>
                    <a:pt x="1165" y="1181"/>
                  </a:lnTo>
                  <a:lnTo>
                    <a:pt x="1162" y="1179"/>
                  </a:lnTo>
                  <a:lnTo>
                    <a:pt x="1160" y="1179"/>
                  </a:lnTo>
                  <a:lnTo>
                    <a:pt x="1158" y="1179"/>
                  </a:lnTo>
                  <a:lnTo>
                    <a:pt x="1155" y="1179"/>
                  </a:lnTo>
                  <a:lnTo>
                    <a:pt x="1153" y="1176"/>
                  </a:lnTo>
                  <a:lnTo>
                    <a:pt x="1148" y="1179"/>
                  </a:lnTo>
                  <a:lnTo>
                    <a:pt x="1146" y="1181"/>
                  </a:lnTo>
                  <a:lnTo>
                    <a:pt x="1146" y="1181"/>
                  </a:lnTo>
                  <a:lnTo>
                    <a:pt x="1143" y="1179"/>
                  </a:lnTo>
                  <a:lnTo>
                    <a:pt x="1146" y="1176"/>
                  </a:lnTo>
                  <a:lnTo>
                    <a:pt x="1146" y="1176"/>
                  </a:lnTo>
                  <a:lnTo>
                    <a:pt x="1155" y="1174"/>
                  </a:lnTo>
                  <a:lnTo>
                    <a:pt x="1158" y="1174"/>
                  </a:lnTo>
                  <a:lnTo>
                    <a:pt x="1160" y="1172"/>
                  </a:lnTo>
                  <a:lnTo>
                    <a:pt x="1160" y="1172"/>
                  </a:lnTo>
                  <a:lnTo>
                    <a:pt x="1162" y="1174"/>
                  </a:lnTo>
                  <a:lnTo>
                    <a:pt x="1165" y="1174"/>
                  </a:lnTo>
                  <a:lnTo>
                    <a:pt x="1165" y="1172"/>
                  </a:lnTo>
                  <a:lnTo>
                    <a:pt x="1165" y="1172"/>
                  </a:lnTo>
                  <a:lnTo>
                    <a:pt x="1165" y="1172"/>
                  </a:lnTo>
                  <a:lnTo>
                    <a:pt x="1167" y="1174"/>
                  </a:lnTo>
                  <a:lnTo>
                    <a:pt x="1167" y="1174"/>
                  </a:lnTo>
                  <a:lnTo>
                    <a:pt x="1172" y="1174"/>
                  </a:lnTo>
                  <a:lnTo>
                    <a:pt x="1174" y="1172"/>
                  </a:lnTo>
                  <a:lnTo>
                    <a:pt x="1177" y="1169"/>
                  </a:lnTo>
                  <a:lnTo>
                    <a:pt x="1177" y="1169"/>
                  </a:lnTo>
                  <a:lnTo>
                    <a:pt x="1177" y="1169"/>
                  </a:lnTo>
                  <a:lnTo>
                    <a:pt x="1177" y="1169"/>
                  </a:lnTo>
                  <a:lnTo>
                    <a:pt x="1177" y="1172"/>
                  </a:lnTo>
                  <a:lnTo>
                    <a:pt x="1174" y="1172"/>
                  </a:lnTo>
                  <a:lnTo>
                    <a:pt x="1177" y="1174"/>
                  </a:lnTo>
                  <a:lnTo>
                    <a:pt x="1177" y="1176"/>
                  </a:lnTo>
                  <a:lnTo>
                    <a:pt x="1179" y="1176"/>
                  </a:lnTo>
                  <a:lnTo>
                    <a:pt x="1181" y="1176"/>
                  </a:lnTo>
                  <a:lnTo>
                    <a:pt x="1181" y="1176"/>
                  </a:lnTo>
                  <a:lnTo>
                    <a:pt x="1186" y="1176"/>
                  </a:lnTo>
                  <a:lnTo>
                    <a:pt x="1193" y="1176"/>
                  </a:lnTo>
                  <a:lnTo>
                    <a:pt x="1203" y="1174"/>
                  </a:lnTo>
                  <a:lnTo>
                    <a:pt x="1203" y="1174"/>
                  </a:lnTo>
                  <a:lnTo>
                    <a:pt x="1203" y="1174"/>
                  </a:lnTo>
                  <a:lnTo>
                    <a:pt x="1214" y="1176"/>
                  </a:lnTo>
                  <a:lnTo>
                    <a:pt x="1217" y="1174"/>
                  </a:lnTo>
                  <a:lnTo>
                    <a:pt x="1219" y="1172"/>
                  </a:lnTo>
                  <a:lnTo>
                    <a:pt x="1224" y="1169"/>
                  </a:lnTo>
                  <a:lnTo>
                    <a:pt x="1226" y="1167"/>
                  </a:lnTo>
                  <a:lnTo>
                    <a:pt x="1226" y="1167"/>
                  </a:lnTo>
                  <a:lnTo>
                    <a:pt x="1226" y="1167"/>
                  </a:lnTo>
                  <a:lnTo>
                    <a:pt x="1226" y="1167"/>
                  </a:lnTo>
                  <a:lnTo>
                    <a:pt x="1229" y="1167"/>
                  </a:lnTo>
                  <a:lnTo>
                    <a:pt x="1229" y="1165"/>
                  </a:lnTo>
                  <a:lnTo>
                    <a:pt x="1229" y="1167"/>
                  </a:lnTo>
                  <a:lnTo>
                    <a:pt x="1229" y="1167"/>
                  </a:lnTo>
                  <a:lnTo>
                    <a:pt x="1231" y="1167"/>
                  </a:lnTo>
                  <a:lnTo>
                    <a:pt x="1233" y="1165"/>
                  </a:lnTo>
                  <a:lnTo>
                    <a:pt x="1233" y="1165"/>
                  </a:lnTo>
                  <a:lnTo>
                    <a:pt x="1233" y="1167"/>
                  </a:lnTo>
                  <a:lnTo>
                    <a:pt x="1233" y="1167"/>
                  </a:lnTo>
                  <a:lnTo>
                    <a:pt x="1233" y="1167"/>
                  </a:lnTo>
                  <a:lnTo>
                    <a:pt x="1233" y="1167"/>
                  </a:lnTo>
                  <a:lnTo>
                    <a:pt x="1233" y="1167"/>
                  </a:lnTo>
                  <a:lnTo>
                    <a:pt x="1233" y="1167"/>
                  </a:lnTo>
                  <a:lnTo>
                    <a:pt x="1233" y="1167"/>
                  </a:lnTo>
                  <a:lnTo>
                    <a:pt x="1238" y="1169"/>
                  </a:lnTo>
                  <a:lnTo>
                    <a:pt x="1240" y="1169"/>
                  </a:lnTo>
                  <a:lnTo>
                    <a:pt x="1243" y="1172"/>
                  </a:lnTo>
                  <a:lnTo>
                    <a:pt x="1245" y="1172"/>
                  </a:lnTo>
                  <a:lnTo>
                    <a:pt x="1245" y="1169"/>
                  </a:lnTo>
                  <a:lnTo>
                    <a:pt x="1245" y="1169"/>
                  </a:lnTo>
                  <a:lnTo>
                    <a:pt x="1248" y="1172"/>
                  </a:lnTo>
                  <a:lnTo>
                    <a:pt x="1248" y="1172"/>
                  </a:lnTo>
                  <a:lnTo>
                    <a:pt x="1255" y="1174"/>
                  </a:lnTo>
                  <a:lnTo>
                    <a:pt x="1255" y="1174"/>
                  </a:lnTo>
                  <a:lnTo>
                    <a:pt x="1257" y="1174"/>
                  </a:lnTo>
                  <a:lnTo>
                    <a:pt x="1259" y="1174"/>
                  </a:lnTo>
                  <a:lnTo>
                    <a:pt x="1262" y="1174"/>
                  </a:lnTo>
                  <a:lnTo>
                    <a:pt x="1262" y="1174"/>
                  </a:lnTo>
                  <a:lnTo>
                    <a:pt x="1259" y="1174"/>
                  </a:lnTo>
                  <a:lnTo>
                    <a:pt x="1259" y="1174"/>
                  </a:lnTo>
                  <a:lnTo>
                    <a:pt x="1259" y="1176"/>
                  </a:lnTo>
                  <a:lnTo>
                    <a:pt x="1259" y="1176"/>
                  </a:lnTo>
                  <a:lnTo>
                    <a:pt x="1259" y="1174"/>
                  </a:lnTo>
                  <a:lnTo>
                    <a:pt x="1262" y="1174"/>
                  </a:lnTo>
                  <a:lnTo>
                    <a:pt x="1262" y="1176"/>
                  </a:lnTo>
                  <a:lnTo>
                    <a:pt x="1262" y="1176"/>
                  </a:lnTo>
                  <a:lnTo>
                    <a:pt x="1262" y="1176"/>
                  </a:lnTo>
                  <a:lnTo>
                    <a:pt x="1262" y="1176"/>
                  </a:lnTo>
                  <a:lnTo>
                    <a:pt x="1259" y="1176"/>
                  </a:lnTo>
                  <a:lnTo>
                    <a:pt x="1259" y="1176"/>
                  </a:lnTo>
                  <a:lnTo>
                    <a:pt x="1262" y="1176"/>
                  </a:lnTo>
                  <a:lnTo>
                    <a:pt x="1266" y="1179"/>
                  </a:lnTo>
                  <a:lnTo>
                    <a:pt x="1266" y="1176"/>
                  </a:lnTo>
                  <a:lnTo>
                    <a:pt x="1266" y="1174"/>
                  </a:lnTo>
                  <a:lnTo>
                    <a:pt x="1266" y="1174"/>
                  </a:lnTo>
                  <a:lnTo>
                    <a:pt x="1264" y="1174"/>
                  </a:lnTo>
                  <a:lnTo>
                    <a:pt x="1264" y="1174"/>
                  </a:lnTo>
                  <a:lnTo>
                    <a:pt x="1266" y="1174"/>
                  </a:lnTo>
                  <a:lnTo>
                    <a:pt x="1266" y="1172"/>
                  </a:lnTo>
                  <a:lnTo>
                    <a:pt x="1266" y="1172"/>
                  </a:lnTo>
                  <a:lnTo>
                    <a:pt x="1266" y="1169"/>
                  </a:lnTo>
                  <a:lnTo>
                    <a:pt x="1266" y="1169"/>
                  </a:lnTo>
                  <a:lnTo>
                    <a:pt x="1269" y="1169"/>
                  </a:lnTo>
                  <a:lnTo>
                    <a:pt x="1269" y="1169"/>
                  </a:lnTo>
                  <a:lnTo>
                    <a:pt x="1269" y="1172"/>
                  </a:lnTo>
                  <a:lnTo>
                    <a:pt x="1274" y="1169"/>
                  </a:lnTo>
                  <a:lnTo>
                    <a:pt x="1271" y="1167"/>
                  </a:lnTo>
                  <a:lnTo>
                    <a:pt x="1271" y="1167"/>
                  </a:lnTo>
                  <a:lnTo>
                    <a:pt x="1274" y="1167"/>
                  </a:lnTo>
                  <a:lnTo>
                    <a:pt x="1274" y="1167"/>
                  </a:lnTo>
                  <a:lnTo>
                    <a:pt x="1276" y="1167"/>
                  </a:lnTo>
                  <a:lnTo>
                    <a:pt x="1276" y="1167"/>
                  </a:lnTo>
                  <a:lnTo>
                    <a:pt x="1276" y="1167"/>
                  </a:lnTo>
                  <a:lnTo>
                    <a:pt x="1276" y="1165"/>
                  </a:lnTo>
                  <a:lnTo>
                    <a:pt x="1274" y="1165"/>
                  </a:lnTo>
                  <a:lnTo>
                    <a:pt x="1274" y="1165"/>
                  </a:lnTo>
                  <a:lnTo>
                    <a:pt x="1276" y="1162"/>
                  </a:lnTo>
                  <a:lnTo>
                    <a:pt x="1274" y="1160"/>
                  </a:lnTo>
                  <a:lnTo>
                    <a:pt x="1274" y="1160"/>
                  </a:lnTo>
                  <a:lnTo>
                    <a:pt x="1269" y="1160"/>
                  </a:lnTo>
                  <a:lnTo>
                    <a:pt x="1269" y="1160"/>
                  </a:lnTo>
                  <a:lnTo>
                    <a:pt x="1266" y="1158"/>
                  </a:lnTo>
                  <a:lnTo>
                    <a:pt x="1266" y="1158"/>
                  </a:lnTo>
                  <a:lnTo>
                    <a:pt x="1266" y="1158"/>
                  </a:lnTo>
                  <a:lnTo>
                    <a:pt x="1266" y="1158"/>
                  </a:lnTo>
                  <a:lnTo>
                    <a:pt x="1266" y="1158"/>
                  </a:lnTo>
                  <a:lnTo>
                    <a:pt x="1266" y="1158"/>
                  </a:lnTo>
                  <a:lnTo>
                    <a:pt x="1264" y="1158"/>
                  </a:lnTo>
                  <a:lnTo>
                    <a:pt x="1262" y="1153"/>
                  </a:lnTo>
                  <a:lnTo>
                    <a:pt x="1259" y="1153"/>
                  </a:lnTo>
                  <a:lnTo>
                    <a:pt x="1255" y="1150"/>
                  </a:lnTo>
                  <a:lnTo>
                    <a:pt x="1240" y="1148"/>
                  </a:lnTo>
                  <a:lnTo>
                    <a:pt x="1238" y="1146"/>
                  </a:lnTo>
                  <a:lnTo>
                    <a:pt x="1236" y="1146"/>
                  </a:lnTo>
                  <a:lnTo>
                    <a:pt x="1236" y="1146"/>
                  </a:lnTo>
                  <a:lnTo>
                    <a:pt x="1236" y="1146"/>
                  </a:lnTo>
                  <a:lnTo>
                    <a:pt x="1233" y="1146"/>
                  </a:lnTo>
                  <a:lnTo>
                    <a:pt x="1233" y="1146"/>
                  </a:lnTo>
                  <a:lnTo>
                    <a:pt x="1233" y="1146"/>
                  </a:lnTo>
                  <a:lnTo>
                    <a:pt x="1233" y="1146"/>
                  </a:lnTo>
                  <a:lnTo>
                    <a:pt x="1233" y="1146"/>
                  </a:lnTo>
                  <a:lnTo>
                    <a:pt x="1226" y="1139"/>
                  </a:lnTo>
                  <a:lnTo>
                    <a:pt x="1226" y="1139"/>
                  </a:lnTo>
                  <a:lnTo>
                    <a:pt x="1229" y="1139"/>
                  </a:lnTo>
                  <a:lnTo>
                    <a:pt x="1229" y="1141"/>
                  </a:lnTo>
                  <a:lnTo>
                    <a:pt x="1233" y="1143"/>
                  </a:lnTo>
                  <a:lnTo>
                    <a:pt x="1240" y="1146"/>
                  </a:lnTo>
                  <a:lnTo>
                    <a:pt x="1243" y="1146"/>
                  </a:lnTo>
                  <a:lnTo>
                    <a:pt x="1243" y="1146"/>
                  </a:lnTo>
                  <a:lnTo>
                    <a:pt x="1245" y="1146"/>
                  </a:lnTo>
                  <a:lnTo>
                    <a:pt x="1245" y="1146"/>
                  </a:lnTo>
                  <a:lnTo>
                    <a:pt x="1245" y="1146"/>
                  </a:lnTo>
                  <a:lnTo>
                    <a:pt x="1248" y="1148"/>
                  </a:lnTo>
                  <a:lnTo>
                    <a:pt x="1250" y="1148"/>
                  </a:lnTo>
                  <a:lnTo>
                    <a:pt x="1250" y="1148"/>
                  </a:lnTo>
                  <a:lnTo>
                    <a:pt x="1252" y="1148"/>
                  </a:lnTo>
                  <a:lnTo>
                    <a:pt x="1252" y="1148"/>
                  </a:lnTo>
                  <a:lnTo>
                    <a:pt x="1252" y="1148"/>
                  </a:lnTo>
                  <a:lnTo>
                    <a:pt x="1255" y="1148"/>
                  </a:lnTo>
                  <a:lnTo>
                    <a:pt x="1255" y="1148"/>
                  </a:lnTo>
                  <a:lnTo>
                    <a:pt x="1257" y="1150"/>
                  </a:lnTo>
                  <a:lnTo>
                    <a:pt x="1257" y="1150"/>
                  </a:lnTo>
                  <a:lnTo>
                    <a:pt x="1264" y="1153"/>
                  </a:lnTo>
                  <a:lnTo>
                    <a:pt x="1264" y="1153"/>
                  </a:lnTo>
                  <a:lnTo>
                    <a:pt x="1264" y="1153"/>
                  </a:lnTo>
                  <a:lnTo>
                    <a:pt x="1264" y="1153"/>
                  </a:lnTo>
                  <a:lnTo>
                    <a:pt x="1264" y="1155"/>
                  </a:lnTo>
                  <a:lnTo>
                    <a:pt x="1266" y="1155"/>
                  </a:lnTo>
                  <a:lnTo>
                    <a:pt x="1266" y="1155"/>
                  </a:lnTo>
                  <a:lnTo>
                    <a:pt x="1274" y="1160"/>
                  </a:lnTo>
                  <a:lnTo>
                    <a:pt x="1274" y="1160"/>
                  </a:lnTo>
                  <a:lnTo>
                    <a:pt x="1278" y="1158"/>
                  </a:lnTo>
                  <a:lnTo>
                    <a:pt x="1278" y="1158"/>
                  </a:lnTo>
                  <a:lnTo>
                    <a:pt x="1278" y="1160"/>
                  </a:lnTo>
                  <a:lnTo>
                    <a:pt x="1278" y="1160"/>
                  </a:lnTo>
                  <a:lnTo>
                    <a:pt x="1278" y="1160"/>
                  </a:lnTo>
                  <a:lnTo>
                    <a:pt x="1281" y="1162"/>
                  </a:lnTo>
                  <a:lnTo>
                    <a:pt x="1283" y="1160"/>
                  </a:lnTo>
                  <a:lnTo>
                    <a:pt x="1283" y="1162"/>
                  </a:lnTo>
                  <a:lnTo>
                    <a:pt x="1288" y="1162"/>
                  </a:lnTo>
                  <a:lnTo>
                    <a:pt x="1288" y="1165"/>
                  </a:lnTo>
                  <a:lnTo>
                    <a:pt x="1288" y="1165"/>
                  </a:lnTo>
                  <a:lnTo>
                    <a:pt x="1290" y="1165"/>
                  </a:lnTo>
                  <a:lnTo>
                    <a:pt x="1290" y="1167"/>
                  </a:lnTo>
                  <a:lnTo>
                    <a:pt x="1293" y="1167"/>
                  </a:lnTo>
                  <a:lnTo>
                    <a:pt x="1295" y="1167"/>
                  </a:lnTo>
                  <a:lnTo>
                    <a:pt x="1295" y="1167"/>
                  </a:lnTo>
                  <a:lnTo>
                    <a:pt x="1297" y="1169"/>
                  </a:lnTo>
                  <a:lnTo>
                    <a:pt x="1300" y="1172"/>
                  </a:lnTo>
                  <a:lnTo>
                    <a:pt x="1304" y="1172"/>
                  </a:lnTo>
                  <a:lnTo>
                    <a:pt x="1304" y="1174"/>
                  </a:lnTo>
                  <a:lnTo>
                    <a:pt x="1304" y="1174"/>
                  </a:lnTo>
                  <a:lnTo>
                    <a:pt x="1304" y="1174"/>
                  </a:lnTo>
                  <a:lnTo>
                    <a:pt x="1304" y="1174"/>
                  </a:lnTo>
                  <a:lnTo>
                    <a:pt x="1304" y="1174"/>
                  </a:lnTo>
                  <a:lnTo>
                    <a:pt x="1307" y="1172"/>
                  </a:lnTo>
                  <a:lnTo>
                    <a:pt x="1309" y="1169"/>
                  </a:lnTo>
                  <a:lnTo>
                    <a:pt x="1309" y="1169"/>
                  </a:lnTo>
                  <a:lnTo>
                    <a:pt x="1309" y="1169"/>
                  </a:lnTo>
                  <a:lnTo>
                    <a:pt x="1309" y="1167"/>
                  </a:lnTo>
                  <a:lnTo>
                    <a:pt x="1307" y="1167"/>
                  </a:lnTo>
                  <a:lnTo>
                    <a:pt x="1307" y="1165"/>
                  </a:lnTo>
                  <a:lnTo>
                    <a:pt x="1300" y="1160"/>
                  </a:lnTo>
                  <a:lnTo>
                    <a:pt x="1297" y="1160"/>
                  </a:lnTo>
                  <a:lnTo>
                    <a:pt x="1295" y="1158"/>
                  </a:lnTo>
                  <a:lnTo>
                    <a:pt x="1293" y="1158"/>
                  </a:lnTo>
                  <a:lnTo>
                    <a:pt x="1293" y="1158"/>
                  </a:lnTo>
                  <a:lnTo>
                    <a:pt x="1293" y="1155"/>
                  </a:lnTo>
                  <a:lnTo>
                    <a:pt x="1290" y="1155"/>
                  </a:lnTo>
                  <a:lnTo>
                    <a:pt x="1290" y="1153"/>
                  </a:lnTo>
                  <a:lnTo>
                    <a:pt x="1290" y="1153"/>
                  </a:lnTo>
                  <a:lnTo>
                    <a:pt x="1285" y="1150"/>
                  </a:lnTo>
                  <a:lnTo>
                    <a:pt x="1283" y="1150"/>
                  </a:lnTo>
                  <a:lnTo>
                    <a:pt x="1283" y="1153"/>
                  </a:lnTo>
                  <a:lnTo>
                    <a:pt x="1283" y="1153"/>
                  </a:lnTo>
                  <a:lnTo>
                    <a:pt x="1281" y="1153"/>
                  </a:lnTo>
                  <a:lnTo>
                    <a:pt x="1281" y="1153"/>
                  </a:lnTo>
                  <a:lnTo>
                    <a:pt x="1281" y="1153"/>
                  </a:lnTo>
                  <a:lnTo>
                    <a:pt x="1281" y="1153"/>
                  </a:lnTo>
                  <a:lnTo>
                    <a:pt x="1278" y="1150"/>
                  </a:lnTo>
                  <a:lnTo>
                    <a:pt x="1276" y="1150"/>
                  </a:lnTo>
                  <a:lnTo>
                    <a:pt x="1271" y="1150"/>
                  </a:lnTo>
                  <a:lnTo>
                    <a:pt x="1271" y="1148"/>
                  </a:lnTo>
                  <a:lnTo>
                    <a:pt x="1269" y="1148"/>
                  </a:lnTo>
                  <a:lnTo>
                    <a:pt x="1269" y="1146"/>
                  </a:lnTo>
                  <a:lnTo>
                    <a:pt x="1269" y="1146"/>
                  </a:lnTo>
                  <a:lnTo>
                    <a:pt x="1269" y="1146"/>
                  </a:lnTo>
                  <a:lnTo>
                    <a:pt x="1271" y="1146"/>
                  </a:lnTo>
                  <a:lnTo>
                    <a:pt x="1274" y="1146"/>
                  </a:lnTo>
                  <a:lnTo>
                    <a:pt x="1276" y="1146"/>
                  </a:lnTo>
                  <a:lnTo>
                    <a:pt x="1285" y="1143"/>
                  </a:lnTo>
                  <a:lnTo>
                    <a:pt x="1288" y="1143"/>
                  </a:lnTo>
                  <a:lnTo>
                    <a:pt x="1288" y="1143"/>
                  </a:lnTo>
                  <a:lnTo>
                    <a:pt x="1290" y="1143"/>
                  </a:lnTo>
                  <a:lnTo>
                    <a:pt x="1290" y="1143"/>
                  </a:lnTo>
                  <a:lnTo>
                    <a:pt x="1293" y="1146"/>
                  </a:lnTo>
                  <a:lnTo>
                    <a:pt x="1293" y="1146"/>
                  </a:lnTo>
                  <a:lnTo>
                    <a:pt x="1295" y="1146"/>
                  </a:lnTo>
                  <a:lnTo>
                    <a:pt x="1295" y="1143"/>
                  </a:lnTo>
                  <a:lnTo>
                    <a:pt x="1297" y="1143"/>
                  </a:lnTo>
                  <a:lnTo>
                    <a:pt x="1300" y="1143"/>
                  </a:lnTo>
                  <a:lnTo>
                    <a:pt x="1307" y="1143"/>
                  </a:lnTo>
                  <a:lnTo>
                    <a:pt x="1314" y="1146"/>
                  </a:lnTo>
                  <a:lnTo>
                    <a:pt x="1316" y="1146"/>
                  </a:lnTo>
                  <a:lnTo>
                    <a:pt x="1316" y="1146"/>
                  </a:lnTo>
                  <a:lnTo>
                    <a:pt x="1316" y="1143"/>
                  </a:lnTo>
                  <a:lnTo>
                    <a:pt x="1319" y="1143"/>
                  </a:lnTo>
                  <a:lnTo>
                    <a:pt x="1319" y="1143"/>
                  </a:lnTo>
                  <a:lnTo>
                    <a:pt x="1323" y="1143"/>
                  </a:lnTo>
                  <a:lnTo>
                    <a:pt x="1323" y="1143"/>
                  </a:lnTo>
                  <a:lnTo>
                    <a:pt x="1326" y="1143"/>
                  </a:lnTo>
                  <a:lnTo>
                    <a:pt x="1326" y="1146"/>
                  </a:lnTo>
                  <a:lnTo>
                    <a:pt x="1326" y="1146"/>
                  </a:lnTo>
                  <a:lnTo>
                    <a:pt x="1326" y="1146"/>
                  </a:lnTo>
                  <a:lnTo>
                    <a:pt x="1326" y="1146"/>
                  </a:lnTo>
                  <a:lnTo>
                    <a:pt x="1328" y="1146"/>
                  </a:lnTo>
                  <a:lnTo>
                    <a:pt x="1328" y="1143"/>
                  </a:lnTo>
                  <a:lnTo>
                    <a:pt x="1328" y="1143"/>
                  </a:lnTo>
                  <a:lnTo>
                    <a:pt x="1328" y="1143"/>
                  </a:lnTo>
                  <a:lnTo>
                    <a:pt x="1330" y="1143"/>
                  </a:lnTo>
                  <a:lnTo>
                    <a:pt x="1330" y="1143"/>
                  </a:lnTo>
                  <a:lnTo>
                    <a:pt x="1330" y="1143"/>
                  </a:lnTo>
                  <a:lnTo>
                    <a:pt x="1333" y="1146"/>
                  </a:lnTo>
                  <a:lnTo>
                    <a:pt x="1333" y="1146"/>
                  </a:lnTo>
                  <a:lnTo>
                    <a:pt x="1333" y="1146"/>
                  </a:lnTo>
                  <a:lnTo>
                    <a:pt x="1333" y="1146"/>
                  </a:lnTo>
                  <a:lnTo>
                    <a:pt x="1335" y="1148"/>
                  </a:lnTo>
                  <a:lnTo>
                    <a:pt x="1335" y="1150"/>
                  </a:lnTo>
                  <a:lnTo>
                    <a:pt x="1335" y="1150"/>
                  </a:lnTo>
                  <a:lnTo>
                    <a:pt x="1337" y="1150"/>
                  </a:lnTo>
                  <a:lnTo>
                    <a:pt x="1337" y="1150"/>
                  </a:lnTo>
                  <a:lnTo>
                    <a:pt x="1340" y="1153"/>
                  </a:lnTo>
                  <a:lnTo>
                    <a:pt x="1347" y="1148"/>
                  </a:lnTo>
                  <a:lnTo>
                    <a:pt x="1361" y="1141"/>
                  </a:lnTo>
                  <a:lnTo>
                    <a:pt x="1364" y="1141"/>
                  </a:lnTo>
                  <a:lnTo>
                    <a:pt x="1364" y="1141"/>
                  </a:lnTo>
                  <a:lnTo>
                    <a:pt x="1364" y="1141"/>
                  </a:lnTo>
                  <a:lnTo>
                    <a:pt x="1366" y="1141"/>
                  </a:lnTo>
                  <a:lnTo>
                    <a:pt x="1366" y="1141"/>
                  </a:lnTo>
                  <a:lnTo>
                    <a:pt x="1364" y="1139"/>
                  </a:lnTo>
                  <a:lnTo>
                    <a:pt x="1366" y="1139"/>
                  </a:lnTo>
                  <a:lnTo>
                    <a:pt x="1366" y="1139"/>
                  </a:lnTo>
                  <a:lnTo>
                    <a:pt x="1366" y="1139"/>
                  </a:lnTo>
                  <a:lnTo>
                    <a:pt x="1366" y="1136"/>
                  </a:lnTo>
                  <a:lnTo>
                    <a:pt x="1366" y="1136"/>
                  </a:lnTo>
                  <a:lnTo>
                    <a:pt x="1366" y="1134"/>
                  </a:lnTo>
                  <a:lnTo>
                    <a:pt x="1366" y="1131"/>
                  </a:lnTo>
                  <a:lnTo>
                    <a:pt x="1366" y="1131"/>
                  </a:lnTo>
                  <a:lnTo>
                    <a:pt x="1366" y="1129"/>
                  </a:lnTo>
                  <a:lnTo>
                    <a:pt x="1364" y="1129"/>
                  </a:lnTo>
                  <a:lnTo>
                    <a:pt x="1364" y="1127"/>
                  </a:lnTo>
                  <a:lnTo>
                    <a:pt x="1364" y="1127"/>
                  </a:lnTo>
                  <a:lnTo>
                    <a:pt x="1364" y="1127"/>
                  </a:lnTo>
                  <a:lnTo>
                    <a:pt x="1364" y="1127"/>
                  </a:lnTo>
                  <a:lnTo>
                    <a:pt x="1364" y="1127"/>
                  </a:lnTo>
                  <a:lnTo>
                    <a:pt x="1364" y="1127"/>
                  </a:lnTo>
                  <a:lnTo>
                    <a:pt x="1361" y="1124"/>
                  </a:lnTo>
                  <a:lnTo>
                    <a:pt x="1361" y="1124"/>
                  </a:lnTo>
                  <a:lnTo>
                    <a:pt x="1361" y="1124"/>
                  </a:lnTo>
                  <a:lnTo>
                    <a:pt x="1361" y="1124"/>
                  </a:lnTo>
                  <a:lnTo>
                    <a:pt x="1361" y="1122"/>
                  </a:lnTo>
                  <a:lnTo>
                    <a:pt x="1361" y="1122"/>
                  </a:lnTo>
                  <a:lnTo>
                    <a:pt x="1359" y="1122"/>
                  </a:lnTo>
                  <a:lnTo>
                    <a:pt x="1359" y="1122"/>
                  </a:lnTo>
                  <a:lnTo>
                    <a:pt x="1359" y="1120"/>
                  </a:lnTo>
                  <a:lnTo>
                    <a:pt x="1359" y="1120"/>
                  </a:lnTo>
                  <a:lnTo>
                    <a:pt x="1359" y="1120"/>
                  </a:lnTo>
                  <a:lnTo>
                    <a:pt x="1356" y="1117"/>
                  </a:lnTo>
                  <a:lnTo>
                    <a:pt x="1356" y="1115"/>
                  </a:lnTo>
                  <a:lnTo>
                    <a:pt x="1356" y="1115"/>
                  </a:lnTo>
                  <a:lnTo>
                    <a:pt x="1352" y="1110"/>
                  </a:lnTo>
                  <a:lnTo>
                    <a:pt x="1349" y="1108"/>
                  </a:lnTo>
                  <a:lnTo>
                    <a:pt x="1347" y="1105"/>
                  </a:lnTo>
                  <a:lnTo>
                    <a:pt x="1347" y="1105"/>
                  </a:lnTo>
                  <a:lnTo>
                    <a:pt x="1345" y="1105"/>
                  </a:lnTo>
                  <a:lnTo>
                    <a:pt x="1342" y="1105"/>
                  </a:lnTo>
                  <a:lnTo>
                    <a:pt x="1342" y="1108"/>
                  </a:lnTo>
                  <a:lnTo>
                    <a:pt x="1342" y="1108"/>
                  </a:lnTo>
                  <a:lnTo>
                    <a:pt x="1340" y="1108"/>
                  </a:lnTo>
                  <a:lnTo>
                    <a:pt x="1340" y="1108"/>
                  </a:lnTo>
                  <a:lnTo>
                    <a:pt x="1337" y="1108"/>
                  </a:lnTo>
                  <a:lnTo>
                    <a:pt x="1335" y="1105"/>
                  </a:lnTo>
                  <a:lnTo>
                    <a:pt x="1335" y="1105"/>
                  </a:lnTo>
                  <a:lnTo>
                    <a:pt x="1333" y="1105"/>
                  </a:lnTo>
                  <a:lnTo>
                    <a:pt x="1333" y="1105"/>
                  </a:lnTo>
                  <a:lnTo>
                    <a:pt x="1333" y="1105"/>
                  </a:lnTo>
                  <a:lnTo>
                    <a:pt x="1333" y="1108"/>
                  </a:lnTo>
                  <a:lnTo>
                    <a:pt x="1330" y="1108"/>
                  </a:lnTo>
                  <a:lnTo>
                    <a:pt x="1330" y="1108"/>
                  </a:lnTo>
                  <a:lnTo>
                    <a:pt x="1330" y="1105"/>
                  </a:lnTo>
                  <a:lnTo>
                    <a:pt x="1328" y="1105"/>
                  </a:lnTo>
                  <a:lnTo>
                    <a:pt x="1326" y="1105"/>
                  </a:lnTo>
                  <a:lnTo>
                    <a:pt x="1326" y="1103"/>
                  </a:lnTo>
                  <a:lnTo>
                    <a:pt x="1326" y="1103"/>
                  </a:lnTo>
                  <a:lnTo>
                    <a:pt x="1326" y="1101"/>
                  </a:lnTo>
                  <a:lnTo>
                    <a:pt x="1326" y="1101"/>
                  </a:lnTo>
                  <a:lnTo>
                    <a:pt x="1326" y="1098"/>
                  </a:lnTo>
                  <a:lnTo>
                    <a:pt x="1328" y="1098"/>
                  </a:lnTo>
                  <a:lnTo>
                    <a:pt x="1328" y="1101"/>
                  </a:lnTo>
                  <a:lnTo>
                    <a:pt x="1330" y="1101"/>
                  </a:lnTo>
                  <a:lnTo>
                    <a:pt x="1330" y="1101"/>
                  </a:lnTo>
                  <a:lnTo>
                    <a:pt x="1330" y="1098"/>
                  </a:lnTo>
                  <a:lnTo>
                    <a:pt x="1330" y="1098"/>
                  </a:lnTo>
                  <a:lnTo>
                    <a:pt x="1328" y="1096"/>
                  </a:lnTo>
                  <a:lnTo>
                    <a:pt x="1328" y="1096"/>
                  </a:lnTo>
                  <a:lnTo>
                    <a:pt x="1328" y="1096"/>
                  </a:lnTo>
                  <a:lnTo>
                    <a:pt x="1328" y="1096"/>
                  </a:lnTo>
                  <a:lnTo>
                    <a:pt x="1330" y="1096"/>
                  </a:lnTo>
                  <a:lnTo>
                    <a:pt x="1330" y="1096"/>
                  </a:lnTo>
                  <a:lnTo>
                    <a:pt x="1330" y="1096"/>
                  </a:lnTo>
                  <a:lnTo>
                    <a:pt x="1330" y="1094"/>
                  </a:lnTo>
                  <a:lnTo>
                    <a:pt x="1330" y="1094"/>
                  </a:lnTo>
                  <a:lnTo>
                    <a:pt x="1330" y="1091"/>
                  </a:lnTo>
                  <a:lnTo>
                    <a:pt x="1330" y="1091"/>
                  </a:lnTo>
                  <a:lnTo>
                    <a:pt x="1330" y="1091"/>
                  </a:lnTo>
                  <a:lnTo>
                    <a:pt x="1330" y="1091"/>
                  </a:lnTo>
                  <a:lnTo>
                    <a:pt x="1330" y="1091"/>
                  </a:lnTo>
                  <a:lnTo>
                    <a:pt x="1330" y="1089"/>
                  </a:lnTo>
                  <a:lnTo>
                    <a:pt x="1333" y="1089"/>
                  </a:lnTo>
                  <a:lnTo>
                    <a:pt x="1333" y="1089"/>
                  </a:lnTo>
                  <a:lnTo>
                    <a:pt x="1333" y="1089"/>
                  </a:lnTo>
                  <a:lnTo>
                    <a:pt x="1333" y="1089"/>
                  </a:lnTo>
                  <a:lnTo>
                    <a:pt x="1333" y="1091"/>
                  </a:lnTo>
                  <a:lnTo>
                    <a:pt x="1333" y="1091"/>
                  </a:lnTo>
                  <a:lnTo>
                    <a:pt x="1333" y="1091"/>
                  </a:lnTo>
                  <a:lnTo>
                    <a:pt x="1333" y="1094"/>
                  </a:lnTo>
                  <a:lnTo>
                    <a:pt x="1333" y="1094"/>
                  </a:lnTo>
                  <a:lnTo>
                    <a:pt x="1333" y="1096"/>
                  </a:lnTo>
                  <a:lnTo>
                    <a:pt x="1333" y="1096"/>
                  </a:lnTo>
                  <a:lnTo>
                    <a:pt x="1333" y="1096"/>
                  </a:lnTo>
                  <a:lnTo>
                    <a:pt x="1333" y="1098"/>
                  </a:lnTo>
                  <a:lnTo>
                    <a:pt x="1333" y="1098"/>
                  </a:lnTo>
                  <a:lnTo>
                    <a:pt x="1333" y="1098"/>
                  </a:lnTo>
                  <a:lnTo>
                    <a:pt x="1333" y="1098"/>
                  </a:lnTo>
                  <a:lnTo>
                    <a:pt x="1333" y="1098"/>
                  </a:lnTo>
                  <a:lnTo>
                    <a:pt x="1330" y="1098"/>
                  </a:lnTo>
                  <a:lnTo>
                    <a:pt x="1333" y="1098"/>
                  </a:lnTo>
                  <a:lnTo>
                    <a:pt x="1333" y="1098"/>
                  </a:lnTo>
                  <a:lnTo>
                    <a:pt x="1335" y="1098"/>
                  </a:lnTo>
                  <a:lnTo>
                    <a:pt x="1335" y="1101"/>
                  </a:lnTo>
                  <a:lnTo>
                    <a:pt x="1337" y="1101"/>
                  </a:lnTo>
                  <a:lnTo>
                    <a:pt x="1337" y="1098"/>
                  </a:lnTo>
                  <a:lnTo>
                    <a:pt x="1337" y="1098"/>
                  </a:lnTo>
                  <a:lnTo>
                    <a:pt x="1337" y="1098"/>
                  </a:lnTo>
                  <a:lnTo>
                    <a:pt x="1337" y="1098"/>
                  </a:lnTo>
                  <a:lnTo>
                    <a:pt x="1337" y="1096"/>
                  </a:lnTo>
                  <a:lnTo>
                    <a:pt x="1337" y="1096"/>
                  </a:lnTo>
                  <a:lnTo>
                    <a:pt x="1337" y="1094"/>
                  </a:lnTo>
                  <a:lnTo>
                    <a:pt x="1335" y="1094"/>
                  </a:lnTo>
                  <a:lnTo>
                    <a:pt x="1335" y="1094"/>
                  </a:lnTo>
                  <a:lnTo>
                    <a:pt x="1335" y="1091"/>
                  </a:lnTo>
                  <a:lnTo>
                    <a:pt x="1335" y="1091"/>
                  </a:lnTo>
                  <a:lnTo>
                    <a:pt x="1335" y="1091"/>
                  </a:lnTo>
                  <a:lnTo>
                    <a:pt x="1335" y="1091"/>
                  </a:lnTo>
                  <a:lnTo>
                    <a:pt x="1335" y="1091"/>
                  </a:lnTo>
                  <a:lnTo>
                    <a:pt x="1335" y="1091"/>
                  </a:lnTo>
                  <a:lnTo>
                    <a:pt x="1335" y="1091"/>
                  </a:lnTo>
                  <a:lnTo>
                    <a:pt x="1335" y="1089"/>
                  </a:lnTo>
                  <a:lnTo>
                    <a:pt x="1335" y="1089"/>
                  </a:lnTo>
                  <a:lnTo>
                    <a:pt x="1335" y="1089"/>
                  </a:lnTo>
                  <a:lnTo>
                    <a:pt x="1335" y="1086"/>
                  </a:lnTo>
                  <a:lnTo>
                    <a:pt x="1335" y="1084"/>
                  </a:lnTo>
                  <a:lnTo>
                    <a:pt x="1337" y="1084"/>
                  </a:lnTo>
                  <a:lnTo>
                    <a:pt x="1337" y="1084"/>
                  </a:lnTo>
                  <a:lnTo>
                    <a:pt x="1335" y="1082"/>
                  </a:lnTo>
                  <a:lnTo>
                    <a:pt x="1335" y="1082"/>
                  </a:lnTo>
                  <a:lnTo>
                    <a:pt x="1337" y="1082"/>
                  </a:lnTo>
                  <a:lnTo>
                    <a:pt x="1337" y="1082"/>
                  </a:lnTo>
                  <a:lnTo>
                    <a:pt x="1335" y="1082"/>
                  </a:lnTo>
                  <a:lnTo>
                    <a:pt x="1335" y="1079"/>
                  </a:lnTo>
                  <a:lnTo>
                    <a:pt x="1335" y="1079"/>
                  </a:lnTo>
                  <a:lnTo>
                    <a:pt x="1333" y="1082"/>
                  </a:lnTo>
                  <a:lnTo>
                    <a:pt x="1333" y="1082"/>
                  </a:lnTo>
                  <a:lnTo>
                    <a:pt x="1333" y="1082"/>
                  </a:lnTo>
                  <a:lnTo>
                    <a:pt x="1333" y="1082"/>
                  </a:lnTo>
                  <a:lnTo>
                    <a:pt x="1333" y="1082"/>
                  </a:lnTo>
                  <a:lnTo>
                    <a:pt x="1333" y="1082"/>
                  </a:lnTo>
                  <a:lnTo>
                    <a:pt x="1333" y="1079"/>
                  </a:lnTo>
                  <a:lnTo>
                    <a:pt x="1333" y="1077"/>
                  </a:lnTo>
                  <a:lnTo>
                    <a:pt x="1335" y="1077"/>
                  </a:lnTo>
                  <a:lnTo>
                    <a:pt x="1335" y="1077"/>
                  </a:lnTo>
                  <a:lnTo>
                    <a:pt x="1335" y="1077"/>
                  </a:lnTo>
                  <a:lnTo>
                    <a:pt x="1335" y="1079"/>
                  </a:lnTo>
                  <a:lnTo>
                    <a:pt x="1337" y="1079"/>
                  </a:lnTo>
                  <a:lnTo>
                    <a:pt x="1337" y="1079"/>
                  </a:lnTo>
                  <a:lnTo>
                    <a:pt x="1337" y="1079"/>
                  </a:lnTo>
                  <a:lnTo>
                    <a:pt x="1340" y="1079"/>
                  </a:lnTo>
                  <a:lnTo>
                    <a:pt x="1340" y="1079"/>
                  </a:lnTo>
                  <a:lnTo>
                    <a:pt x="1340" y="1079"/>
                  </a:lnTo>
                  <a:lnTo>
                    <a:pt x="1340" y="1077"/>
                  </a:lnTo>
                  <a:lnTo>
                    <a:pt x="1340" y="1079"/>
                  </a:lnTo>
                  <a:lnTo>
                    <a:pt x="1342" y="1079"/>
                  </a:lnTo>
                  <a:lnTo>
                    <a:pt x="1342" y="1079"/>
                  </a:lnTo>
                  <a:lnTo>
                    <a:pt x="1345" y="1082"/>
                  </a:lnTo>
                  <a:lnTo>
                    <a:pt x="1345" y="1084"/>
                  </a:lnTo>
                  <a:lnTo>
                    <a:pt x="1347" y="1084"/>
                  </a:lnTo>
                  <a:lnTo>
                    <a:pt x="1345" y="1084"/>
                  </a:lnTo>
                  <a:lnTo>
                    <a:pt x="1345" y="1084"/>
                  </a:lnTo>
                  <a:lnTo>
                    <a:pt x="1345" y="1084"/>
                  </a:lnTo>
                  <a:lnTo>
                    <a:pt x="1342" y="1084"/>
                  </a:lnTo>
                  <a:lnTo>
                    <a:pt x="1342" y="1082"/>
                  </a:lnTo>
                  <a:lnTo>
                    <a:pt x="1342" y="1082"/>
                  </a:lnTo>
                  <a:lnTo>
                    <a:pt x="1342" y="1082"/>
                  </a:lnTo>
                  <a:lnTo>
                    <a:pt x="1340" y="1082"/>
                  </a:lnTo>
                  <a:lnTo>
                    <a:pt x="1340" y="1084"/>
                  </a:lnTo>
                  <a:lnTo>
                    <a:pt x="1337" y="1086"/>
                  </a:lnTo>
                  <a:lnTo>
                    <a:pt x="1337" y="1086"/>
                  </a:lnTo>
                  <a:lnTo>
                    <a:pt x="1340" y="1086"/>
                  </a:lnTo>
                  <a:lnTo>
                    <a:pt x="1340" y="1086"/>
                  </a:lnTo>
                  <a:lnTo>
                    <a:pt x="1340" y="1086"/>
                  </a:lnTo>
                  <a:lnTo>
                    <a:pt x="1340" y="1086"/>
                  </a:lnTo>
                  <a:lnTo>
                    <a:pt x="1340" y="1086"/>
                  </a:lnTo>
                  <a:lnTo>
                    <a:pt x="1342" y="1086"/>
                  </a:lnTo>
                  <a:lnTo>
                    <a:pt x="1342" y="1086"/>
                  </a:lnTo>
                  <a:lnTo>
                    <a:pt x="1342" y="1086"/>
                  </a:lnTo>
                  <a:lnTo>
                    <a:pt x="1337" y="1089"/>
                  </a:lnTo>
                  <a:lnTo>
                    <a:pt x="1337" y="1089"/>
                  </a:lnTo>
                  <a:lnTo>
                    <a:pt x="1337" y="1089"/>
                  </a:lnTo>
                  <a:lnTo>
                    <a:pt x="1337" y="1089"/>
                  </a:lnTo>
                  <a:lnTo>
                    <a:pt x="1337" y="1089"/>
                  </a:lnTo>
                  <a:lnTo>
                    <a:pt x="1337" y="1091"/>
                  </a:lnTo>
                  <a:lnTo>
                    <a:pt x="1337" y="1091"/>
                  </a:lnTo>
                  <a:lnTo>
                    <a:pt x="1337" y="1091"/>
                  </a:lnTo>
                  <a:lnTo>
                    <a:pt x="1337" y="1091"/>
                  </a:lnTo>
                  <a:lnTo>
                    <a:pt x="1337" y="1091"/>
                  </a:lnTo>
                  <a:lnTo>
                    <a:pt x="1337" y="1094"/>
                  </a:lnTo>
                  <a:lnTo>
                    <a:pt x="1337" y="1094"/>
                  </a:lnTo>
                  <a:lnTo>
                    <a:pt x="1340" y="1094"/>
                  </a:lnTo>
                  <a:lnTo>
                    <a:pt x="1340" y="1094"/>
                  </a:lnTo>
                  <a:lnTo>
                    <a:pt x="1340" y="1094"/>
                  </a:lnTo>
                  <a:lnTo>
                    <a:pt x="1340" y="1096"/>
                  </a:lnTo>
                  <a:lnTo>
                    <a:pt x="1340" y="1096"/>
                  </a:lnTo>
                  <a:lnTo>
                    <a:pt x="1342" y="1094"/>
                  </a:lnTo>
                  <a:lnTo>
                    <a:pt x="1342" y="1094"/>
                  </a:lnTo>
                  <a:lnTo>
                    <a:pt x="1345" y="1096"/>
                  </a:lnTo>
                  <a:lnTo>
                    <a:pt x="1345" y="1096"/>
                  </a:lnTo>
                  <a:lnTo>
                    <a:pt x="1345" y="1098"/>
                  </a:lnTo>
                  <a:lnTo>
                    <a:pt x="1347" y="1098"/>
                  </a:lnTo>
                  <a:lnTo>
                    <a:pt x="1347" y="1096"/>
                  </a:lnTo>
                  <a:lnTo>
                    <a:pt x="1345" y="1096"/>
                  </a:lnTo>
                  <a:lnTo>
                    <a:pt x="1345" y="1096"/>
                  </a:lnTo>
                  <a:lnTo>
                    <a:pt x="1345" y="1094"/>
                  </a:lnTo>
                  <a:lnTo>
                    <a:pt x="1345" y="1094"/>
                  </a:lnTo>
                  <a:lnTo>
                    <a:pt x="1345" y="1094"/>
                  </a:lnTo>
                  <a:lnTo>
                    <a:pt x="1345" y="1091"/>
                  </a:lnTo>
                  <a:lnTo>
                    <a:pt x="1345" y="1091"/>
                  </a:lnTo>
                  <a:lnTo>
                    <a:pt x="1345" y="1091"/>
                  </a:lnTo>
                  <a:lnTo>
                    <a:pt x="1345" y="1094"/>
                  </a:lnTo>
                  <a:lnTo>
                    <a:pt x="1347" y="1094"/>
                  </a:lnTo>
                  <a:lnTo>
                    <a:pt x="1347" y="1094"/>
                  </a:lnTo>
                  <a:lnTo>
                    <a:pt x="1349" y="1094"/>
                  </a:lnTo>
                  <a:lnTo>
                    <a:pt x="1349" y="1094"/>
                  </a:lnTo>
                  <a:lnTo>
                    <a:pt x="1349" y="1096"/>
                  </a:lnTo>
                  <a:lnTo>
                    <a:pt x="1352" y="1098"/>
                  </a:lnTo>
                  <a:lnTo>
                    <a:pt x="1354" y="1098"/>
                  </a:lnTo>
                  <a:lnTo>
                    <a:pt x="1354" y="1098"/>
                  </a:lnTo>
                  <a:lnTo>
                    <a:pt x="1354" y="1098"/>
                  </a:lnTo>
                  <a:lnTo>
                    <a:pt x="1354" y="1101"/>
                  </a:lnTo>
                  <a:lnTo>
                    <a:pt x="1354" y="1101"/>
                  </a:lnTo>
                  <a:lnTo>
                    <a:pt x="1359" y="1103"/>
                  </a:lnTo>
                  <a:lnTo>
                    <a:pt x="1359" y="1103"/>
                  </a:lnTo>
                  <a:lnTo>
                    <a:pt x="1356" y="1101"/>
                  </a:lnTo>
                  <a:lnTo>
                    <a:pt x="1356" y="1101"/>
                  </a:lnTo>
                  <a:lnTo>
                    <a:pt x="1356" y="1101"/>
                  </a:lnTo>
                  <a:lnTo>
                    <a:pt x="1356" y="1101"/>
                  </a:lnTo>
                  <a:lnTo>
                    <a:pt x="1356" y="1101"/>
                  </a:lnTo>
                  <a:lnTo>
                    <a:pt x="1356" y="1101"/>
                  </a:lnTo>
                  <a:lnTo>
                    <a:pt x="1359" y="1098"/>
                  </a:lnTo>
                  <a:lnTo>
                    <a:pt x="1359" y="1098"/>
                  </a:lnTo>
                  <a:lnTo>
                    <a:pt x="1364" y="1098"/>
                  </a:lnTo>
                  <a:lnTo>
                    <a:pt x="1364" y="1101"/>
                  </a:lnTo>
                  <a:lnTo>
                    <a:pt x="1361" y="1101"/>
                  </a:lnTo>
                  <a:lnTo>
                    <a:pt x="1361" y="1101"/>
                  </a:lnTo>
                  <a:lnTo>
                    <a:pt x="1361" y="1101"/>
                  </a:lnTo>
                  <a:lnTo>
                    <a:pt x="1361" y="1101"/>
                  </a:lnTo>
                  <a:lnTo>
                    <a:pt x="1361" y="1103"/>
                  </a:lnTo>
                  <a:lnTo>
                    <a:pt x="1361" y="1103"/>
                  </a:lnTo>
                  <a:lnTo>
                    <a:pt x="1359" y="1103"/>
                  </a:lnTo>
                  <a:lnTo>
                    <a:pt x="1359" y="1103"/>
                  </a:lnTo>
                  <a:lnTo>
                    <a:pt x="1364" y="1105"/>
                  </a:lnTo>
                  <a:lnTo>
                    <a:pt x="1364" y="1105"/>
                  </a:lnTo>
                  <a:lnTo>
                    <a:pt x="1366" y="1108"/>
                  </a:lnTo>
                  <a:lnTo>
                    <a:pt x="1366" y="1110"/>
                  </a:lnTo>
                  <a:lnTo>
                    <a:pt x="1366" y="1110"/>
                  </a:lnTo>
                  <a:lnTo>
                    <a:pt x="1366" y="1110"/>
                  </a:lnTo>
                  <a:lnTo>
                    <a:pt x="1368" y="1110"/>
                  </a:lnTo>
                  <a:lnTo>
                    <a:pt x="1368" y="1110"/>
                  </a:lnTo>
                  <a:lnTo>
                    <a:pt x="1368" y="1110"/>
                  </a:lnTo>
                  <a:lnTo>
                    <a:pt x="1368" y="1108"/>
                  </a:lnTo>
                  <a:lnTo>
                    <a:pt x="1368" y="1108"/>
                  </a:lnTo>
                  <a:lnTo>
                    <a:pt x="1371" y="1108"/>
                  </a:lnTo>
                  <a:lnTo>
                    <a:pt x="1371" y="1108"/>
                  </a:lnTo>
                  <a:lnTo>
                    <a:pt x="1373" y="1108"/>
                  </a:lnTo>
                  <a:lnTo>
                    <a:pt x="1375" y="1108"/>
                  </a:lnTo>
                  <a:lnTo>
                    <a:pt x="1375" y="1108"/>
                  </a:lnTo>
                  <a:lnTo>
                    <a:pt x="1375" y="1108"/>
                  </a:lnTo>
                  <a:lnTo>
                    <a:pt x="1373" y="1105"/>
                  </a:lnTo>
                  <a:lnTo>
                    <a:pt x="1373" y="1105"/>
                  </a:lnTo>
                  <a:lnTo>
                    <a:pt x="1373" y="1105"/>
                  </a:lnTo>
                  <a:lnTo>
                    <a:pt x="1373" y="1105"/>
                  </a:lnTo>
                  <a:lnTo>
                    <a:pt x="1371" y="1105"/>
                  </a:lnTo>
                  <a:lnTo>
                    <a:pt x="1371" y="1105"/>
                  </a:lnTo>
                  <a:lnTo>
                    <a:pt x="1373" y="1103"/>
                  </a:lnTo>
                  <a:lnTo>
                    <a:pt x="1373" y="1105"/>
                  </a:lnTo>
                  <a:lnTo>
                    <a:pt x="1375" y="1105"/>
                  </a:lnTo>
                  <a:lnTo>
                    <a:pt x="1375" y="1105"/>
                  </a:lnTo>
                  <a:lnTo>
                    <a:pt x="1378" y="1105"/>
                  </a:lnTo>
                  <a:lnTo>
                    <a:pt x="1380" y="1103"/>
                  </a:lnTo>
                  <a:lnTo>
                    <a:pt x="1380" y="1101"/>
                  </a:lnTo>
                  <a:lnTo>
                    <a:pt x="1380" y="1101"/>
                  </a:lnTo>
                  <a:lnTo>
                    <a:pt x="1382" y="1103"/>
                  </a:lnTo>
                  <a:lnTo>
                    <a:pt x="1382" y="1103"/>
                  </a:lnTo>
                  <a:lnTo>
                    <a:pt x="1382" y="1101"/>
                  </a:lnTo>
                  <a:lnTo>
                    <a:pt x="1382" y="1101"/>
                  </a:lnTo>
                  <a:lnTo>
                    <a:pt x="1382" y="1101"/>
                  </a:lnTo>
                  <a:lnTo>
                    <a:pt x="1385" y="1103"/>
                  </a:lnTo>
                  <a:lnTo>
                    <a:pt x="1387" y="1103"/>
                  </a:lnTo>
                  <a:lnTo>
                    <a:pt x="1387" y="1105"/>
                  </a:lnTo>
                  <a:lnTo>
                    <a:pt x="1390" y="1105"/>
                  </a:lnTo>
                  <a:lnTo>
                    <a:pt x="1390" y="1108"/>
                  </a:lnTo>
                  <a:lnTo>
                    <a:pt x="1392" y="1113"/>
                  </a:lnTo>
                  <a:lnTo>
                    <a:pt x="1392" y="1113"/>
                  </a:lnTo>
                  <a:lnTo>
                    <a:pt x="1392" y="1115"/>
                  </a:lnTo>
                  <a:lnTo>
                    <a:pt x="1394" y="1117"/>
                  </a:lnTo>
                  <a:lnTo>
                    <a:pt x="1394" y="1120"/>
                  </a:lnTo>
                  <a:lnTo>
                    <a:pt x="1394" y="1122"/>
                  </a:lnTo>
                  <a:lnTo>
                    <a:pt x="1394" y="1124"/>
                  </a:lnTo>
                  <a:lnTo>
                    <a:pt x="1397" y="1127"/>
                  </a:lnTo>
                  <a:lnTo>
                    <a:pt x="1399" y="1129"/>
                  </a:lnTo>
                  <a:lnTo>
                    <a:pt x="1399" y="1134"/>
                  </a:lnTo>
                  <a:lnTo>
                    <a:pt x="1399" y="1136"/>
                  </a:lnTo>
                  <a:lnTo>
                    <a:pt x="1401" y="1136"/>
                  </a:lnTo>
                  <a:lnTo>
                    <a:pt x="1401" y="1139"/>
                  </a:lnTo>
                  <a:lnTo>
                    <a:pt x="1404" y="1141"/>
                  </a:lnTo>
                  <a:lnTo>
                    <a:pt x="1404" y="1141"/>
                  </a:lnTo>
                  <a:lnTo>
                    <a:pt x="1406" y="1141"/>
                  </a:lnTo>
                  <a:lnTo>
                    <a:pt x="1406" y="1141"/>
                  </a:lnTo>
                  <a:lnTo>
                    <a:pt x="1406" y="1139"/>
                  </a:lnTo>
                  <a:lnTo>
                    <a:pt x="1406" y="1136"/>
                  </a:lnTo>
                  <a:lnTo>
                    <a:pt x="1408" y="1136"/>
                  </a:lnTo>
                  <a:lnTo>
                    <a:pt x="1408" y="1136"/>
                  </a:lnTo>
                  <a:lnTo>
                    <a:pt x="1408" y="1136"/>
                  </a:lnTo>
                  <a:lnTo>
                    <a:pt x="1406" y="1136"/>
                  </a:lnTo>
                  <a:lnTo>
                    <a:pt x="1406" y="1134"/>
                  </a:lnTo>
                  <a:lnTo>
                    <a:pt x="1406" y="1134"/>
                  </a:lnTo>
                  <a:lnTo>
                    <a:pt x="1404" y="1134"/>
                  </a:lnTo>
                  <a:lnTo>
                    <a:pt x="1404" y="1134"/>
                  </a:lnTo>
                  <a:lnTo>
                    <a:pt x="1404" y="1136"/>
                  </a:lnTo>
                  <a:lnTo>
                    <a:pt x="1404" y="1136"/>
                  </a:lnTo>
                  <a:lnTo>
                    <a:pt x="1401" y="1136"/>
                  </a:lnTo>
                  <a:lnTo>
                    <a:pt x="1404" y="1131"/>
                  </a:lnTo>
                  <a:lnTo>
                    <a:pt x="1404" y="1131"/>
                  </a:lnTo>
                  <a:lnTo>
                    <a:pt x="1408" y="1129"/>
                  </a:lnTo>
                  <a:lnTo>
                    <a:pt x="1408" y="1127"/>
                  </a:lnTo>
                  <a:lnTo>
                    <a:pt x="1408" y="1127"/>
                  </a:lnTo>
                  <a:lnTo>
                    <a:pt x="1411" y="1127"/>
                  </a:lnTo>
                  <a:lnTo>
                    <a:pt x="1411" y="1124"/>
                  </a:lnTo>
                  <a:lnTo>
                    <a:pt x="1411" y="1124"/>
                  </a:lnTo>
                  <a:lnTo>
                    <a:pt x="1416" y="1120"/>
                  </a:lnTo>
                  <a:lnTo>
                    <a:pt x="1418" y="1120"/>
                  </a:lnTo>
                  <a:lnTo>
                    <a:pt x="1418" y="1122"/>
                  </a:lnTo>
                  <a:lnTo>
                    <a:pt x="1413" y="1124"/>
                  </a:lnTo>
                  <a:lnTo>
                    <a:pt x="1411" y="1129"/>
                  </a:lnTo>
                  <a:lnTo>
                    <a:pt x="1411" y="1131"/>
                  </a:lnTo>
                  <a:lnTo>
                    <a:pt x="1411" y="1131"/>
                  </a:lnTo>
                  <a:lnTo>
                    <a:pt x="1416" y="1131"/>
                  </a:lnTo>
                  <a:lnTo>
                    <a:pt x="1416" y="1131"/>
                  </a:lnTo>
                  <a:lnTo>
                    <a:pt x="1416" y="1131"/>
                  </a:lnTo>
                  <a:lnTo>
                    <a:pt x="1418" y="1129"/>
                  </a:lnTo>
                  <a:lnTo>
                    <a:pt x="1418" y="1127"/>
                  </a:lnTo>
                  <a:lnTo>
                    <a:pt x="1418" y="1127"/>
                  </a:lnTo>
                  <a:lnTo>
                    <a:pt x="1420" y="1127"/>
                  </a:lnTo>
                  <a:lnTo>
                    <a:pt x="1420" y="1127"/>
                  </a:lnTo>
                  <a:lnTo>
                    <a:pt x="1420" y="1129"/>
                  </a:lnTo>
                  <a:lnTo>
                    <a:pt x="1418" y="1129"/>
                  </a:lnTo>
                  <a:lnTo>
                    <a:pt x="1418" y="1131"/>
                  </a:lnTo>
                  <a:lnTo>
                    <a:pt x="1425" y="1129"/>
                  </a:lnTo>
                  <a:lnTo>
                    <a:pt x="1425" y="1127"/>
                  </a:lnTo>
                  <a:lnTo>
                    <a:pt x="1425" y="1127"/>
                  </a:lnTo>
                  <a:lnTo>
                    <a:pt x="1427" y="1127"/>
                  </a:lnTo>
                  <a:lnTo>
                    <a:pt x="1427" y="1127"/>
                  </a:lnTo>
                  <a:lnTo>
                    <a:pt x="1427" y="1129"/>
                  </a:lnTo>
                  <a:lnTo>
                    <a:pt x="1425" y="1129"/>
                  </a:lnTo>
                  <a:lnTo>
                    <a:pt x="1425" y="1129"/>
                  </a:lnTo>
                  <a:lnTo>
                    <a:pt x="1425" y="1131"/>
                  </a:lnTo>
                  <a:lnTo>
                    <a:pt x="1427" y="1134"/>
                  </a:lnTo>
                  <a:lnTo>
                    <a:pt x="1427" y="1134"/>
                  </a:lnTo>
                  <a:lnTo>
                    <a:pt x="1427" y="1134"/>
                  </a:lnTo>
                  <a:lnTo>
                    <a:pt x="1430" y="1134"/>
                  </a:lnTo>
                  <a:lnTo>
                    <a:pt x="1430" y="1134"/>
                  </a:lnTo>
                  <a:lnTo>
                    <a:pt x="1430" y="1134"/>
                  </a:lnTo>
                  <a:lnTo>
                    <a:pt x="1430" y="1136"/>
                  </a:lnTo>
                  <a:lnTo>
                    <a:pt x="1430" y="1136"/>
                  </a:lnTo>
                  <a:lnTo>
                    <a:pt x="1430" y="1139"/>
                  </a:lnTo>
                  <a:lnTo>
                    <a:pt x="1430" y="1139"/>
                  </a:lnTo>
                  <a:lnTo>
                    <a:pt x="1427" y="1141"/>
                  </a:lnTo>
                  <a:lnTo>
                    <a:pt x="1427" y="1139"/>
                  </a:lnTo>
                  <a:lnTo>
                    <a:pt x="1427" y="1139"/>
                  </a:lnTo>
                  <a:lnTo>
                    <a:pt x="1427" y="1136"/>
                  </a:lnTo>
                  <a:lnTo>
                    <a:pt x="1427" y="1139"/>
                  </a:lnTo>
                  <a:lnTo>
                    <a:pt x="1425" y="1139"/>
                  </a:lnTo>
                  <a:lnTo>
                    <a:pt x="1425" y="1139"/>
                  </a:lnTo>
                  <a:lnTo>
                    <a:pt x="1425" y="1139"/>
                  </a:lnTo>
                  <a:lnTo>
                    <a:pt x="1425" y="1139"/>
                  </a:lnTo>
                  <a:lnTo>
                    <a:pt x="1425" y="1139"/>
                  </a:lnTo>
                  <a:lnTo>
                    <a:pt x="1425" y="1139"/>
                  </a:lnTo>
                  <a:lnTo>
                    <a:pt x="1425" y="1141"/>
                  </a:lnTo>
                  <a:lnTo>
                    <a:pt x="1423" y="1141"/>
                  </a:lnTo>
                  <a:lnTo>
                    <a:pt x="1420" y="1141"/>
                  </a:lnTo>
                  <a:lnTo>
                    <a:pt x="1420" y="1143"/>
                  </a:lnTo>
                  <a:lnTo>
                    <a:pt x="1420" y="1146"/>
                  </a:lnTo>
                  <a:lnTo>
                    <a:pt x="1423" y="1148"/>
                  </a:lnTo>
                  <a:lnTo>
                    <a:pt x="1423" y="1146"/>
                  </a:lnTo>
                  <a:lnTo>
                    <a:pt x="1425" y="1146"/>
                  </a:lnTo>
                  <a:lnTo>
                    <a:pt x="1425" y="1146"/>
                  </a:lnTo>
                  <a:lnTo>
                    <a:pt x="1425" y="1146"/>
                  </a:lnTo>
                  <a:lnTo>
                    <a:pt x="1425" y="1148"/>
                  </a:lnTo>
                  <a:lnTo>
                    <a:pt x="1427" y="1148"/>
                  </a:lnTo>
                  <a:lnTo>
                    <a:pt x="1427" y="1148"/>
                  </a:lnTo>
                  <a:lnTo>
                    <a:pt x="1427" y="1148"/>
                  </a:lnTo>
                  <a:lnTo>
                    <a:pt x="1430" y="1148"/>
                  </a:lnTo>
                  <a:lnTo>
                    <a:pt x="1430" y="1146"/>
                  </a:lnTo>
                  <a:lnTo>
                    <a:pt x="1432" y="1143"/>
                  </a:lnTo>
                  <a:lnTo>
                    <a:pt x="1432" y="1143"/>
                  </a:lnTo>
                  <a:lnTo>
                    <a:pt x="1432" y="1143"/>
                  </a:lnTo>
                  <a:lnTo>
                    <a:pt x="1432" y="1146"/>
                  </a:lnTo>
                  <a:lnTo>
                    <a:pt x="1432" y="1146"/>
                  </a:lnTo>
                  <a:lnTo>
                    <a:pt x="1432" y="1148"/>
                  </a:lnTo>
                  <a:lnTo>
                    <a:pt x="1432" y="1148"/>
                  </a:lnTo>
                  <a:lnTo>
                    <a:pt x="1435" y="1148"/>
                  </a:lnTo>
                  <a:lnTo>
                    <a:pt x="1439" y="1148"/>
                  </a:lnTo>
                  <a:lnTo>
                    <a:pt x="1439" y="1148"/>
                  </a:lnTo>
                  <a:lnTo>
                    <a:pt x="1439" y="1143"/>
                  </a:lnTo>
                  <a:lnTo>
                    <a:pt x="1439" y="1143"/>
                  </a:lnTo>
                  <a:lnTo>
                    <a:pt x="1439" y="1143"/>
                  </a:lnTo>
                  <a:lnTo>
                    <a:pt x="1439" y="1143"/>
                  </a:lnTo>
                  <a:lnTo>
                    <a:pt x="1437" y="1143"/>
                  </a:lnTo>
                  <a:lnTo>
                    <a:pt x="1439" y="1141"/>
                  </a:lnTo>
                  <a:lnTo>
                    <a:pt x="1439" y="1141"/>
                  </a:lnTo>
                  <a:lnTo>
                    <a:pt x="1439" y="1143"/>
                  </a:lnTo>
                  <a:lnTo>
                    <a:pt x="1439" y="1143"/>
                  </a:lnTo>
                  <a:lnTo>
                    <a:pt x="1439" y="1141"/>
                  </a:lnTo>
                  <a:lnTo>
                    <a:pt x="1439" y="1141"/>
                  </a:lnTo>
                  <a:lnTo>
                    <a:pt x="1442" y="1139"/>
                  </a:lnTo>
                  <a:lnTo>
                    <a:pt x="1439" y="1136"/>
                  </a:lnTo>
                  <a:lnTo>
                    <a:pt x="1439" y="1136"/>
                  </a:lnTo>
                  <a:lnTo>
                    <a:pt x="1439" y="1136"/>
                  </a:lnTo>
                  <a:lnTo>
                    <a:pt x="1437" y="1139"/>
                  </a:lnTo>
                  <a:lnTo>
                    <a:pt x="1437" y="1136"/>
                  </a:lnTo>
                  <a:lnTo>
                    <a:pt x="1437" y="1136"/>
                  </a:lnTo>
                  <a:lnTo>
                    <a:pt x="1442" y="1134"/>
                  </a:lnTo>
                  <a:lnTo>
                    <a:pt x="1442" y="1134"/>
                  </a:lnTo>
                  <a:lnTo>
                    <a:pt x="1442" y="1134"/>
                  </a:lnTo>
                  <a:lnTo>
                    <a:pt x="1444" y="1134"/>
                  </a:lnTo>
                  <a:lnTo>
                    <a:pt x="1444" y="1134"/>
                  </a:lnTo>
                  <a:lnTo>
                    <a:pt x="1444" y="1136"/>
                  </a:lnTo>
                  <a:lnTo>
                    <a:pt x="1444" y="1136"/>
                  </a:lnTo>
                  <a:lnTo>
                    <a:pt x="1451" y="1134"/>
                  </a:lnTo>
                  <a:lnTo>
                    <a:pt x="1449" y="1136"/>
                  </a:lnTo>
                  <a:lnTo>
                    <a:pt x="1451" y="1136"/>
                  </a:lnTo>
                  <a:lnTo>
                    <a:pt x="1451" y="1139"/>
                  </a:lnTo>
                  <a:lnTo>
                    <a:pt x="1451" y="1139"/>
                  </a:lnTo>
                  <a:lnTo>
                    <a:pt x="1451" y="1139"/>
                  </a:lnTo>
                  <a:lnTo>
                    <a:pt x="1446" y="1139"/>
                  </a:lnTo>
                  <a:lnTo>
                    <a:pt x="1444" y="1139"/>
                  </a:lnTo>
                  <a:lnTo>
                    <a:pt x="1442" y="1136"/>
                  </a:lnTo>
                  <a:lnTo>
                    <a:pt x="1442" y="1139"/>
                  </a:lnTo>
                  <a:lnTo>
                    <a:pt x="1442" y="1143"/>
                  </a:lnTo>
                  <a:lnTo>
                    <a:pt x="1439" y="1143"/>
                  </a:lnTo>
                  <a:lnTo>
                    <a:pt x="1439" y="1146"/>
                  </a:lnTo>
                  <a:lnTo>
                    <a:pt x="1439" y="1146"/>
                  </a:lnTo>
                  <a:lnTo>
                    <a:pt x="1442" y="1148"/>
                  </a:lnTo>
                  <a:lnTo>
                    <a:pt x="1442" y="1150"/>
                  </a:lnTo>
                  <a:lnTo>
                    <a:pt x="1449" y="1153"/>
                  </a:lnTo>
                  <a:lnTo>
                    <a:pt x="1451" y="1155"/>
                  </a:lnTo>
                  <a:lnTo>
                    <a:pt x="1451" y="1155"/>
                  </a:lnTo>
                  <a:lnTo>
                    <a:pt x="1451" y="1158"/>
                  </a:lnTo>
                  <a:lnTo>
                    <a:pt x="1453" y="1158"/>
                  </a:lnTo>
                  <a:lnTo>
                    <a:pt x="1453" y="1158"/>
                  </a:lnTo>
                  <a:lnTo>
                    <a:pt x="1458" y="1155"/>
                  </a:lnTo>
                  <a:lnTo>
                    <a:pt x="1461" y="1155"/>
                  </a:lnTo>
                  <a:lnTo>
                    <a:pt x="1463" y="1155"/>
                  </a:lnTo>
                  <a:lnTo>
                    <a:pt x="1468" y="1155"/>
                  </a:lnTo>
                  <a:lnTo>
                    <a:pt x="1468" y="1158"/>
                  </a:lnTo>
                  <a:lnTo>
                    <a:pt x="1468" y="1158"/>
                  </a:lnTo>
                  <a:lnTo>
                    <a:pt x="1470" y="1158"/>
                  </a:lnTo>
                  <a:lnTo>
                    <a:pt x="1470" y="1158"/>
                  </a:lnTo>
                  <a:lnTo>
                    <a:pt x="1470" y="1158"/>
                  </a:lnTo>
                  <a:lnTo>
                    <a:pt x="1472" y="1158"/>
                  </a:lnTo>
                  <a:lnTo>
                    <a:pt x="1475" y="1160"/>
                  </a:lnTo>
                  <a:lnTo>
                    <a:pt x="1477" y="1160"/>
                  </a:lnTo>
                  <a:lnTo>
                    <a:pt x="1482" y="1165"/>
                  </a:lnTo>
                  <a:lnTo>
                    <a:pt x="1484" y="1165"/>
                  </a:lnTo>
                  <a:lnTo>
                    <a:pt x="1484" y="1165"/>
                  </a:lnTo>
                  <a:lnTo>
                    <a:pt x="1487" y="1169"/>
                  </a:lnTo>
                  <a:lnTo>
                    <a:pt x="1487" y="1169"/>
                  </a:lnTo>
                  <a:lnTo>
                    <a:pt x="1487" y="1172"/>
                  </a:lnTo>
                  <a:lnTo>
                    <a:pt x="1487" y="1172"/>
                  </a:lnTo>
                  <a:lnTo>
                    <a:pt x="1487" y="1172"/>
                  </a:lnTo>
                  <a:lnTo>
                    <a:pt x="1487" y="1174"/>
                  </a:lnTo>
                  <a:lnTo>
                    <a:pt x="1487" y="1174"/>
                  </a:lnTo>
                  <a:lnTo>
                    <a:pt x="1487" y="1176"/>
                  </a:lnTo>
                  <a:lnTo>
                    <a:pt x="1487" y="1176"/>
                  </a:lnTo>
                  <a:lnTo>
                    <a:pt x="1484" y="1176"/>
                  </a:lnTo>
                  <a:lnTo>
                    <a:pt x="1482" y="1179"/>
                  </a:lnTo>
                  <a:lnTo>
                    <a:pt x="1482" y="1179"/>
                  </a:lnTo>
                  <a:lnTo>
                    <a:pt x="1482" y="1181"/>
                  </a:lnTo>
                  <a:lnTo>
                    <a:pt x="1482" y="1181"/>
                  </a:lnTo>
                  <a:lnTo>
                    <a:pt x="1482" y="1181"/>
                  </a:lnTo>
                  <a:lnTo>
                    <a:pt x="1482" y="1181"/>
                  </a:lnTo>
                  <a:lnTo>
                    <a:pt x="1482" y="1181"/>
                  </a:lnTo>
                  <a:lnTo>
                    <a:pt x="1479" y="1184"/>
                  </a:lnTo>
                  <a:lnTo>
                    <a:pt x="1479" y="1186"/>
                  </a:lnTo>
                  <a:lnTo>
                    <a:pt x="1479" y="1186"/>
                  </a:lnTo>
                  <a:lnTo>
                    <a:pt x="1479" y="1186"/>
                  </a:lnTo>
                  <a:lnTo>
                    <a:pt x="1477" y="1188"/>
                  </a:lnTo>
                  <a:lnTo>
                    <a:pt x="1475" y="1188"/>
                  </a:lnTo>
                  <a:lnTo>
                    <a:pt x="1472" y="1186"/>
                  </a:lnTo>
                  <a:lnTo>
                    <a:pt x="1472" y="1186"/>
                  </a:lnTo>
                  <a:lnTo>
                    <a:pt x="1463" y="1186"/>
                  </a:lnTo>
                  <a:lnTo>
                    <a:pt x="1461" y="1191"/>
                  </a:lnTo>
                  <a:lnTo>
                    <a:pt x="1458" y="1193"/>
                  </a:lnTo>
                  <a:lnTo>
                    <a:pt x="1458" y="1193"/>
                  </a:lnTo>
                  <a:lnTo>
                    <a:pt x="1458" y="1193"/>
                  </a:lnTo>
                  <a:lnTo>
                    <a:pt x="1458" y="1195"/>
                  </a:lnTo>
                  <a:lnTo>
                    <a:pt x="1461" y="1195"/>
                  </a:lnTo>
                  <a:lnTo>
                    <a:pt x="1461" y="1198"/>
                  </a:lnTo>
                  <a:lnTo>
                    <a:pt x="1461" y="1198"/>
                  </a:lnTo>
                  <a:lnTo>
                    <a:pt x="1461" y="1200"/>
                  </a:lnTo>
                  <a:lnTo>
                    <a:pt x="1461" y="1202"/>
                  </a:lnTo>
                  <a:lnTo>
                    <a:pt x="1463" y="1202"/>
                  </a:lnTo>
                  <a:lnTo>
                    <a:pt x="1465" y="1202"/>
                  </a:lnTo>
                  <a:lnTo>
                    <a:pt x="1465" y="1202"/>
                  </a:lnTo>
                  <a:lnTo>
                    <a:pt x="1465" y="1202"/>
                  </a:lnTo>
                  <a:lnTo>
                    <a:pt x="1468" y="1205"/>
                  </a:lnTo>
                  <a:lnTo>
                    <a:pt x="1468" y="1210"/>
                  </a:lnTo>
                  <a:lnTo>
                    <a:pt x="1465" y="1214"/>
                  </a:lnTo>
                  <a:lnTo>
                    <a:pt x="1468" y="1217"/>
                  </a:lnTo>
                  <a:lnTo>
                    <a:pt x="1470" y="1221"/>
                  </a:lnTo>
                  <a:lnTo>
                    <a:pt x="1472" y="1221"/>
                  </a:lnTo>
                  <a:lnTo>
                    <a:pt x="1479" y="1217"/>
                  </a:lnTo>
                  <a:lnTo>
                    <a:pt x="1487" y="1207"/>
                  </a:lnTo>
                  <a:lnTo>
                    <a:pt x="1487" y="1205"/>
                  </a:lnTo>
                  <a:lnTo>
                    <a:pt x="1487" y="1202"/>
                  </a:lnTo>
                  <a:lnTo>
                    <a:pt x="1487" y="1202"/>
                  </a:lnTo>
                  <a:lnTo>
                    <a:pt x="1491" y="1200"/>
                  </a:lnTo>
                  <a:lnTo>
                    <a:pt x="1491" y="1195"/>
                  </a:lnTo>
                  <a:lnTo>
                    <a:pt x="1494" y="1193"/>
                  </a:lnTo>
                  <a:lnTo>
                    <a:pt x="1496" y="1191"/>
                  </a:lnTo>
                  <a:lnTo>
                    <a:pt x="1496" y="1188"/>
                  </a:lnTo>
                  <a:lnTo>
                    <a:pt x="1494" y="1186"/>
                  </a:lnTo>
                  <a:lnTo>
                    <a:pt x="1491" y="1184"/>
                  </a:lnTo>
                  <a:lnTo>
                    <a:pt x="1494" y="1181"/>
                  </a:lnTo>
                  <a:lnTo>
                    <a:pt x="1494" y="1181"/>
                  </a:lnTo>
                  <a:lnTo>
                    <a:pt x="1494" y="1181"/>
                  </a:lnTo>
                  <a:lnTo>
                    <a:pt x="1494" y="1181"/>
                  </a:lnTo>
                  <a:lnTo>
                    <a:pt x="1496" y="1181"/>
                  </a:lnTo>
                  <a:lnTo>
                    <a:pt x="1496" y="1181"/>
                  </a:lnTo>
                  <a:lnTo>
                    <a:pt x="1498" y="1184"/>
                  </a:lnTo>
                  <a:lnTo>
                    <a:pt x="1498" y="1184"/>
                  </a:lnTo>
                  <a:lnTo>
                    <a:pt x="1498" y="1184"/>
                  </a:lnTo>
                  <a:lnTo>
                    <a:pt x="1503" y="1186"/>
                  </a:lnTo>
                  <a:lnTo>
                    <a:pt x="1505" y="1186"/>
                  </a:lnTo>
                  <a:lnTo>
                    <a:pt x="1508" y="1188"/>
                  </a:lnTo>
                  <a:lnTo>
                    <a:pt x="1508" y="1188"/>
                  </a:lnTo>
                  <a:lnTo>
                    <a:pt x="1508" y="1188"/>
                  </a:lnTo>
                  <a:lnTo>
                    <a:pt x="1510" y="1186"/>
                  </a:lnTo>
                  <a:lnTo>
                    <a:pt x="1510" y="1186"/>
                  </a:lnTo>
                  <a:lnTo>
                    <a:pt x="1510" y="1184"/>
                  </a:lnTo>
                  <a:lnTo>
                    <a:pt x="1508" y="1181"/>
                  </a:lnTo>
                  <a:lnTo>
                    <a:pt x="1508" y="1179"/>
                  </a:lnTo>
                  <a:lnTo>
                    <a:pt x="1508" y="1179"/>
                  </a:lnTo>
                  <a:lnTo>
                    <a:pt x="1508" y="1179"/>
                  </a:lnTo>
                  <a:lnTo>
                    <a:pt x="1508" y="1176"/>
                  </a:lnTo>
                  <a:lnTo>
                    <a:pt x="1508" y="1176"/>
                  </a:lnTo>
                  <a:lnTo>
                    <a:pt x="1508" y="1176"/>
                  </a:lnTo>
                  <a:lnTo>
                    <a:pt x="1508" y="1174"/>
                  </a:lnTo>
                  <a:lnTo>
                    <a:pt x="1508" y="1174"/>
                  </a:lnTo>
                  <a:lnTo>
                    <a:pt x="1508" y="1172"/>
                  </a:lnTo>
                  <a:lnTo>
                    <a:pt x="1508" y="1172"/>
                  </a:lnTo>
                  <a:lnTo>
                    <a:pt x="1510" y="1172"/>
                  </a:lnTo>
                  <a:lnTo>
                    <a:pt x="1510" y="1172"/>
                  </a:lnTo>
                  <a:lnTo>
                    <a:pt x="1510" y="1169"/>
                  </a:lnTo>
                  <a:lnTo>
                    <a:pt x="1510" y="1169"/>
                  </a:lnTo>
                  <a:lnTo>
                    <a:pt x="1513" y="1169"/>
                  </a:lnTo>
                  <a:lnTo>
                    <a:pt x="1513" y="1167"/>
                  </a:lnTo>
                  <a:lnTo>
                    <a:pt x="1513" y="1167"/>
                  </a:lnTo>
                  <a:lnTo>
                    <a:pt x="1515" y="1169"/>
                  </a:lnTo>
                  <a:lnTo>
                    <a:pt x="1517" y="1169"/>
                  </a:lnTo>
                  <a:lnTo>
                    <a:pt x="1517" y="1169"/>
                  </a:lnTo>
                  <a:lnTo>
                    <a:pt x="1517" y="1169"/>
                  </a:lnTo>
                  <a:lnTo>
                    <a:pt x="1520" y="1172"/>
                  </a:lnTo>
                  <a:lnTo>
                    <a:pt x="1520" y="1172"/>
                  </a:lnTo>
                  <a:lnTo>
                    <a:pt x="1520" y="1172"/>
                  </a:lnTo>
                  <a:lnTo>
                    <a:pt x="1517" y="1174"/>
                  </a:lnTo>
                  <a:lnTo>
                    <a:pt x="1517" y="1174"/>
                  </a:lnTo>
                  <a:lnTo>
                    <a:pt x="1515" y="1174"/>
                  </a:lnTo>
                  <a:lnTo>
                    <a:pt x="1515" y="1174"/>
                  </a:lnTo>
                  <a:lnTo>
                    <a:pt x="1515" y="1174"/>
                  </a:lnTo>
                  <a:lnTo>
                    <a:pt x="1517" y="1172"/>
                  </a:lnTo>
                  <a:lnTo>
                    <a:pt x="1513" y="1176"/>
                  </a:lnTo>
                  <a:lnTo>
                    <a:pt x="1510" y="1176"/>
                  </a:lnTo>
                  <a:lnTo>
                    <a:pt x="1510" y="1179"/>
                  </a:lnTo>
                  <a:lnTo>
                    <a:pt x="1510" y="1181"/>
                  </a:lnTo>
                  <a:lnTo>
                    <a:pt x="1510" y="1181"/>
                  </a:lnTo>
                  <a:lnTo>
                    <a:pt x="1513" y="1181"/>
                  </a:lnTo>
                  <a:lnTo>
                    <a:pt x="1513" y="1179"/>
                  </a:lnTo>
                  <a:lnTo>
                    <a:pt x="1515" y="1179"/>
                  </a:lnTo>
                  <a:lnTo>
                    <a:pt x="1510" y="1184"/>
                  </a:lnTo>
                  <a:lnTo>
                    <a:pt x="1513" y="1184"/>
                  </a:lnTo>
                  <a:lnTo>
                    <a:pt x="1515" y="1179"/>
                  </a:lnTo>
                  <a:lnTo>
                    <a:pt x="1515" y="1179"/>
                  </a:lnTo>
                  <a:lnTo>
                    <a:pt x="1515" y="1181"/>
                  </a:lnTo>
                  <a:lnTo>
                    <a:pt x="1513" y="1184"/>
                  </a:lnTo>
                  <a:lnTo>
                    <a:pt x="1510" y="1186"/>
                  </a:lnTo>
                  <a:lnTo>
                    <a:pt x="1515" y="1184"/>
                  </a:lnTo>
                  <a:lnTo>
                    <a:pt x="1520" y="1179"/>
                  </a:lnTo>
                  <a:lnTo>
                    <a:pt x="1520" y="1179"/>
                  </a:lnTo>
                  <a:lnTo>
                    <a:pt x="1522" y="1179"/>
                  </a:lnTo>
                  <a:lnTo>
                    <a:pt x="1522" y="1179"/>
                  </a:lnTo>
                  <a:lnTo>
                    <a:pt x="1522" y="1181"/>
                  </a:lnTo>
                  <a:lnTo>
                    <a:pt x="1522" y="1181"/>
                  </a:lnTo>
                  <a:lnTo>
                    <a:pt x="1522" y="1181"/>
                  </a:lnTo>
                  <a:lnTo>
                    <a:pt x="1522" y="1184"/>
                  </a:lnTo>
                  <a:lnTo>
                    <a:pt x="1522" y="1184"/>
                  </a:lnTo>
                  <a:lnTo>
                    <a:pt x="1522" y="1186"/>
                  </a:lnTo>
                  <a:lnTo>
                    <a:pt x="1522" y="1186"/>
                  </a:lnTo>
                  <a:lnTo>
                    <a:pt x="1520" y="1188"/>
                  </a:lnTo>
                  <a:lnTo>
                    <a:pt x="1520" y="1188"/>
                  </a:lnTo>
                  <a:lnTo>
                    <a:pt x="1520" y="1191"/>
                  </a:lnTo>
                  <a:lnTo>
                    <a:pt x="1517" y="1191"/>
                  </a:lnTo>
                  <a:lnTo>
                    <a:pt x="1517" y="1193"/>
                  </a:lnTo>
                  <a:lnTo>
                    <a:pt x="1517" y="1193"/>
                  </a:lnTo>
                  <a:lnTo>
                    <a:pt x="1520" y="1193"/>
                  </a:lnTo>
                  <a:lnTo>
                    <a:pt x="1522" y="1191"/>
                  </a:lnTo>
                  <a:lnTo>
                    <a:pt x="1522" y="1193"/>
                  </a:lnTo>
                  <a:lnTo>
                    <a:pt x="1522" y="1193"/>
                  </a:lnTo>
                  <a:lnTo>
                    <a:pt x="1522" y="1193"/>
                  </a:lnTo>
                  <a:lnTo>
                    <a:pt x="1522" y="1193"/>
                  </a:lnTo>
                  <a:lnTo>
                    <a:pt x="1527" y="1191"/>
                  </a:lnTo>
                  <a:lnTo>
                    <a:pt x="1527" y="1188"/>
                  </a:lnTo>
                  <a:lnTo>
                    <a:pt x="1527" y="1188"/>
                  </a:lnTo>
                  <a:lnTo>
                    <a:pt x="1524" y="1188"/>
                  </a:lnTo>
                  <a:lnTo>
                    <a:pt x="1524" y="1188"/>
                  </a:lnTo>
                  <a:lnTo>
                    <a:pt x="1524" y="1188"/>
                  </a:lnTo>
                  <a:lnTo>
                    <a:pt x="1524" y="1188"/>
                  </a:lnTo>
                  <a:lnTo>
                    <a:pt x="1524" y="1188"/>
                  </a:lnTo>
                  <a:lnTo>
                    <a:pt x="1524" y="1188"/>
                  </a:lnTo>
                  <a:lnTo>
                    <a:pt x="1524" y="1188"/>
                  </a:lnTo>
                  <a:lnTo>
                    <a:pt x="1524" y="1186"/>
                  </a:lnTo>
                  <a:lnTo>
                    <a:pt x="1524" y="1186"/>
                  </a:lnTo>
                  <a:lnTo>
                    <a:pt x="1524" y="1186"/>
                  </a:lnTo>
                  <a:lnTo>
                    <a:pt x="1527" y="1186"/>
                  </a:lnTo>
                  <a:lnTo>
                    <a:pt x="1527" y="1186"/>
                  </a:lnTo>
                  <a:lnTo>
                    <a:pt x="1529" y="1186"/>
                  </a:lnTo>
                  <a:lnTo>
                    <a:pt x="1529" y="1188"/>
                  </a:lnTo>
                  <a:lnTo>
                    <a:pt x="1529" y="1188"/>
                  </a:lnTo>
                  <a:lnTo>
                    <a:pt x="1529" y="1191"/>
                  </a:lnTo>
                  <a:lnTo>
                    <a:pt x="1527" y="1193"/>
                  </a:lnTo>
                  <a:lnTo>
                    <a:pt x="1527" y="1193"/>
                  </a:lnTo>
                  <a:lnTo>
                    <a:pt x="1527" y="1193"/>
                  </a:lnTo>
                  <a:lnTo>
                    <a:pt x="1527" y="1195"/>
                  </a:lnTo>
                  <a:lnTo>
                    <a:pt x="1527" y="1195"/>
                  </a:lnTo>
                  <a:lnTo>
                    <a:pt x="1529" y="1198"/>
                  </a:lnTo>
                  <a:lnTo>
                    <a:pt x="1534" y="1198"/>
                  </a:lnTo>
                  <a:lnTo>
                    <a:pt x="1534" y="1200"/>
                  </a:lnTo>
                  <a:lnTo>
                    <a:pt x="1534" y="1198"/>
                  </a:lnTo>
                  <a:lnTo>
                    <a:pt x="1536" y="1200"/>
                  </a:lnTo>
                  <a:lnTo>
                    <a:pt x="1536" y="1200"/>
                  </a:lnTo>
                  <a:lnTo>
                    <a:pt x="1536" y="1202"/>
                  </a:lnTo>
                  <a:lnTo>
                    <a:pt x="1539" y="1202"/>
                  </a:lnTo>
                  <a:lnTo>
                    <a:pt x="1539" y="1205"/>
                  </a:lnTo>
                  <a:lnTo>
                    <a:pt x="1541" y="1205"/>
                  </a:lnTo>
                  <a:lnTo>
                    <a:pt x="1541" y="1205"/>
                  </a:lnTo>
                  <a:lnTo>
                    <a:pt x="1543" y="1205"/>
                  </a:lnTo>
                  <a:lnTo>
                    <a:pt x="1543" y="1205"/>
                  </a:lnTo>
                  <a:lnTo>
                    <a:pt x="1543" y="1205"/>
                  </a:lnTo>
                  <a:lnTo>
                    <a:pt x="1543" y="1207"/>
                  </a:lnTo>
                  <a:lnTo>
                    <a:pt x="1543" y="1207"/>
                  </a:lnTo>
                  <a:lnTo>
                    <a:pt x="1546" y="1207"/>
                  </a:lnTo>
                  <a:lnTo>
                    <a:pt x="1548" y="1207"/>
                  </a:lnTo>
                  <a:lnTo>
                    <a:pt x="1550" y="1207"/>
                  </a:lnTo>
                  <a:lnTo>
                    <a:pt x="1550" y="1207"/>
                  </a:lnTo>
                  <a:lnTo>
                    <a:pt x="1550" y="1207"/>
                  </a:lnTo>
                  <a:lnTo>
                    <a:pt x="1553" y="1205"/>
                  </a:lnTo>
                  <a:lnTo>
                    <a:pt x="1558" y="1202"/>
                  </a:lnTo>
                  <a:lnTo>
                    <a:pt x="1558" y="1205"/>
                  </a:lnTo>
                  <a:lnTo>
                    <a:pt x="1558" y="1207"/>
                  </a:lnTo>
                  <a:lnTo>
                    <a:pt x="1558" y="1207"/>
                  </a:lnTo>
                  <a:lnTo>
                    <a:pt x="1558" y="1207"/>
                  </a:lnTo>
                  <a:lnTo>
                    <a:pt x="1560" y="1205"/>
                  </a:lnTo>
                  <a:lnTo>
                    <a:pt x="1560" y="1205"/>
                  </a:lnTo>
                  <a:lnTo>
                    <a:pt x="1560" y="1202"/>
                  </a:lnTo>
                  <a:lnTo>
                    <a:pt x="1560" y="1202"/>
                  </a:lnTo>
                  <a:lnTo>
                    <a:pt x="1560" y="1200"/>
                  </a:lnTo>
                  <a:lnTo>
                    <a:pt x="1560" y="1200"/>
                  </a:lnTo>
                  <a:lnTo>
                    <a:pt x="1558" y="1200"/>
                  </a:lnTo>
                  <a:lnTo>
                    <a:pt x="1558" y="1200"/>
                  </a:lnTo>
                  <a:lnTo>
                    <a:pt x="1555" y="1198"/>
                  </a:lnTo>
                  <a:lnTo>
                    <a:pt x="1553" y="1195"/>
                  </a:lnTo>
                  <a:lnTo>
                    <a:pt x="1553" y="1195"/>
                  </a:lnTo>
                  <a:lnTo>
                    <a:pt x="1553" y="1195"/>
                  </a:lnTo>
                  <a:lnTo>
                    <a:pt x="1553" y="1195"/>
                  </a:lnTo>
                  <a:lnTo>
                    <a:pt x="1553" y="1195"/>
                  </a:lnTo>
                  <a:lnTo>
                    <a:pt x="1553" y="1195"/>
                  </a:lnTo>
                  <a:lnTo>
                    <a:pt x="1550" y="1195"/>
                  </a:lnTo>
                  <a:lnTo>
                    <a:pt x="1550" y="1195"/>
                  </a:lnTo>
                  <a:lnTo>
                    <a:pt x="1550" y="1193"/>
                  </a:lnTo>
                  <a:lnTo>
                    <a:pt x="1550" y="1193"/>
                  </a:lnTo>
                  <a:lnTo>
                    <a:pt x="1550" y="1193"/>
                  </a:lnTo>
                  <a:lnTo>
                    <a:pt x="1548" y="1193"/>
                  </a:lnTo>
                  <a:lnTo>
                    <a:pt x="1548" y="1191"/>
                  </a:lnTo>
                  <a:lnTo>
                    <a:pt x="1546" y="1193"/>
                  </a:lnTo>
                  <a:lnTo>
                    <a:pt x="1546" y="1193"/>
                  </a:lnTo>
                  <a:lnTo>
                    <a:pt x="1546" y="1191"/>
                  </a:lnTo>
                  <a:lnTo>
                    <a:pt x="1543" y="1191"/>
                  </a:lnTo>
                  <a:lnTo>
                    <a:pt x="1543" y="1191"/>
                  </a:lnTo>
                  <a:lnTo>
                    <a:pt x="1543" y="1191"/>
                  </a:lnTo>
                  <a:lnTo>
                    <a:pt x="1546" y="1188"/>
                  </a:lnTo>
                  <a:lnTo>
                    <a:pt x="1546" y="1188"/>
                  </a:lnTo>
                  <a:lnTo>
                    <a:pt x="1546" y="1188"/>
                  </a:lnTo>
                  <a:lnTo>
                    <a:pt x="1548" y="1188"/>
                  </a:lnTo>
                  <a:lnTo>
                    <a:pt x="1548" y="1188"/>
                  </a:lnTo>
                  <a:lnTo>
                    <a:pt x="1550" y="1188"/>
                  </a:lnTo>
                  <a:lnTo>
                    <a:pt x="1550" y="1188"/>
                  </a:lnTo>
                  <a:lnTo>
                    <a:pt x="1550" y="1188"/>
                  </a:lnTo>
                  <a:lnTo>
                    <a:pt x="1550" y="1188"/>
                  </a:lnTo>
                  <a:lnTo>
                    <a:pt x="1553" y="1188"/>
                  </a:lnTo>
                  <a:lnTo>
                    <a:pt x="1553" y="1188"/>
                  </a:lnTo>
                  <a:lnTo>
                    <a:pt x="1555" y="1188"/>
                  </a:lnTo>
                  <a:lnTo>
                    <a:pt x="1560" y="1188"/>
                  </a:lnTo>
                  <a:lnTo>
                    <a:pt x="1558" y="1188"/>
                  </a:lnTo>
                  <a:lnTo>
                    <a:pt x="1558" y="1191"/>
                  </a:lnTo>
                  <a:lnTo>
                    <a:pt x="1558" y="1191"/>
                  </a:lnTo>
                  <a:lnTo>
                    <a:pt x="1560" y="1191"/>
                  </a:lnTo>
                  <a:lnTo>
                    <a:pt x="1562" y="1191"/>
                  </a:lnTo>
                  <a:lnTo>
                    <a:pt x="1560" y="1191"/>
                  </a:lnTo>
                  <a:lnTo>
                    <a:pt x="1560" y="1195"/>
                  </a:lnTo>
                  <a:lnTo>
                    <a:pt x="1560" y="1195"/>
                  </a:lnTo>
                  <a:lnTo>
                    <a:pt x="1560" y="1193"/>
                  </a:lnTo>
                  <a:lnTo>
                    <a:pt x="1562" y="1193"/>
                  </a:lnTo>
                  <a:lnTo>
                    <a:pt x="1562" y="1193"/>
                  </a:lnTo>
                  <a:lnTo>
                    <a:pt x="1562" y="1193"/>
                  </a:lnTo>
                  <a:lnTo>
                    <a:pt x="1562" y="1195"/>
                  </a:lnTo>
                  <a:lnTo>
                    <a:pt x="1562" y="1198"/>
                  </a:lnTo>
                  <a:lnTo>
                    <a:pt x="1562" y="1198"/>
                  </a:lnTo>
                  <a:lnTo>
                    <a:pt x="1565" y="1200"/>
                  </a:lnTo>
                  <a:lnTo>
                    <a:pt x="1565" y="1200"/>
                  </a:lnTo>
                  <a:lnTo>
                    <a:pt x="1565" y="1202"/>
                  </a:lnTo>
                  <a:lnTo>
                    <a:pt x="1565" y="1202"/>
                  </a:lnTo>
                  <a:lnTo>
                    <a:pt x="1562" y="1205"/>
                  </a:lnTo>
                  <a:lnTo>
                    <a:pt x="1562" y="1205"/>
                  </a:lnTo>
                  <a:lnTo>
                    <a:pt x="1562" y="1205"/>
                  </a:lnTo>
                  <a:lnTo>
                    <a:pt x="1562" y="1207"/>
                  </a:lnTo>
                  <a:lnTo>
                    <a:pt x="1562" y="1210"/>
                  </a:lnTo>
                  <a:lnTo>
                    <a:pt x="1562" y="1212"/>
                  </a:lnTo>
                  <a:lnTo>
                    <a:pt x="1562" y="1212"/>
                  </a:lnTo>
                  <a:lnTo>
                    <a:pt x="1562" y="1214"/>
                  </a:lnTo>
                  <a:lnTo>
                    <a:pt x="1565" y="1214"/>
                  </a:lnTo>
                  <a:lnTo>
                    <a:pt x="1565" y="1214"/>
                  </a:lnTo>
                  <a:lnTo>
                    <a:pt x="1567" y="1214"/>
                  </a:lnTo>
                  <a:lnTo>
                    <a:pt x="1569" y="1217"/>
                  </a:lnTo>
                  <a:lnTo>
                    <a:pt x="1569" y="1217"/>
                  </a:lnTo>
                  <a:lnTo>
                    <a:pt x="1574" y="1219"/>
                  </a:lnTo>
                  <a:lnTo>
                    <a:pt x="1574" y="1219"/>
                  </a:lnTo>
                  <a:lnTo>
                    <a:pt x="1576" y="1219"/>
                  </a:lnTo>
                  <a:lnTo>
                    <a:pt x="1579" y="1219"/>
                  </a:lnTo>
                  <a:lnTo>
                    <a:pt x="1579" y="1219"/>
                  </a:lnTo>
                  <a:lnTo>
                    <a:pt x="1579" y="1219"/>
                  </a:lnTo>
                  <a:lnTo>
                    <a:pt x="1576" y="1219"/>
                  </a:lnTo>
                  <a:lnTo>
                    <a:pt x="1576" y="1219"/>
                  </a:lnTo>
                  <a:lnTo>
                    <a:pt x="1576" y="1219"/>
                  </a:lnTo>
                  <a:lnTo>
                    <a:pt x="1576" y="1221"/>
                  </a:lnTo>
                  <a:lnTo>
                    <a:pt x="1579" y="1221"/>
                  </a:lnTo>
                  <a:lnTo>
                    <a:pt x="1579" y="1221"/>
                  </a:lnTo>
                  <a:lnTo>
                    <a:pt x="1579" y="1221"/>
                  </a:lnTo>
                  <a:lnTo>
                    <a:pt x="1579" y="1224"/>
                  </a:lnTo>
                  <a:lnTo>
                    <a:pt x="1579" y="1224"/>
                  </a:lnTo>
                  <a:lnTo>
                    <a:pt x="1579" y="1221"/>
                  </a:lnTo>
                  <a:lnTo>
                    <a:pt x="1579" y="1221"/>
                  </a:lnTo>
                  <a:lnTo>
                    <a:pt x="1579" y="1221"/>
                  </a:lnTo>
                  <a:lnTo>
                    <a:pt x="1579" y="1221"/>
                  </a:lnTo>
                  <a:lnTo>
                    <a:pt x="1579" y="1221"/>
                  </a:lnTo>
                  <a:lnTo>
                    <a:pt x="1579" y="1219"/>
                  </a:lnTo>
                  <a:lnTo>
                    <a:pt x="1581" y="1219"/>
                  </a:lnTo>
                  <a:lnTo>
                    <a:pt x="1581" y="1214"/>
                  </a:lnTo>
                  <a:lnTo>
                    <a:pt x="1581" y="1214"/>
                  </a:lnTo>
                  <a:lnTo>
                    <a:pt x="1581" y="1214"/>
                  </a:lnTo>
                  <a:lnTo>
                    <a:pt x="1581" y="1214"/>
                  </a:lnTo>
                  <a:lnTo>
                    <a:pt x="1581" y="1214"/>
                  </a:lnTo>
                  <a:lnTo>
                    <a:pt x="1584" y="1212"/>
                  </a:lnTo>
                  <a:lnTo>
                    <a:pt x="1584" y="1212"/>
                  </a:lnTo>
                  <a:lnTo>
                    <a:pt x="1584" y="1212"/>
                  </a:lnTo>
                  <a:lnTo>
                    <a:pt x="1584" y="1210"/>
                  </a:lnTo>
                  <a:lnTo>
                    <a:pt x="1584" y="1210"/>
                  </a:lnTo>
                  <a:lnTo>
                    <a:pt x="1584" y="1210"/>
                  </a:lnTo>
                  <a:lnTo>
                    <a:pt x="1584" y="1207"/>
                  </a:lnTo>
                  <a:lnTo>
                    <a:pt x="1584" y="1207"/>
                  </a:lnTo>
                  <a:lnTo>
                    <a:pt x="1584" y="1207"/>
                  </a:lnTo>
                  <a:lnTo>
                    <a:pt x="1584" y="1207"/>
                  </a:lnTo>
                  <a:lnTo>
                    <a:pt x="1584" y="1207"/>
                  </a:lnTo>
                  <a:lnTo>
                    <a:pt x="1584" y="1207"/>
                  </a:lnTo>
                  <a:lnTo>
                    <a:pt x="1586" y="1207"/>
                  </a:lnTo>
                  <a:lnTo>
                    <a:pt x="1586" y="1207"/>
                  </a:lnTo>
                  <a:lnTo>
                    <a:pt x="1586" y="1207"/>
                  </a:lnTo>
                  <a:lnTo>
                    <a:pt x="1584" y="1210"/>
                  </a:lnTo>
                  <a:lnTo>
                    <a:pt x="1584" y="1210"/>
                  </a:lnTo>
                  <a:lnTo>
                    <a:pt x="1586" y="1210"/>
                  </a:lnTo>
                  <a:lnTo>
                    <a:pt x="1586" y="1212"/>
                  </a:lnTo>
                  <a:lnTo>
                    <a:pt x="1586" y="1212"/>
                  </a:lnTo>
                  <a:lnTo>
                    <a:pt x="1586" y="1212"/>
                  </a:lnTo>
                  <a:lnTo>
                    <a:pt x="1586" y="1212"/>
                  </a:lnTo>
                  <a:lnTo>
                    <a:pt x="1586" y="1214"/>
                  </a:lnTo>
                  <a:lnTo>
                    <a:pt x="1586" y="1214"/>
                  </a:lnTo>
                  <a:lnTo>
                    <a:pt x="1584" y="1214"/>
                  </a:lnTo>
                  <a:lnTo>
                    <a:pt x="1584" y="1214"/>
                  </a:lnTo>
                  <a:lnTo>
                    <a:pt x="1584" y="1214"/>
                  </a:lnTo>
                  <a:lnTo>
                    <a:pt x="1584" y="1214"/>
                  </a:lnTo>
                  <a:lnTo>
                    <a:pt x="1584" y="1217"/>
                  </a:lnTo>
                  <a:lnTo>
                    <a:pt x="1584" y="1217"/>
                  </a:lnTo>
                  <a:lnTo>
                    <a:pt x="1584" y="1217"/>
                  </a:lnTo>
                  <a:lnTo>
                    <a:pt x="1584" y="1217"/>
                  </a:lnTo>
                  <a:lnTo>
                    <a:pt x="1581" y="1219"/>
                  </a:lnTo>
                  <a:lnTo>
                    <a:pt x="1581" y="1219"/>
                  </a:lnTo>
                  <a:lnTo>
                    <a:pt x="1584" y="1219"/>
                  </a:lnTo>
                  <a:lnTo>
                    <a:pt x="1584" y="1219"/>
                  </a:lnTo>
                  <a:lnTo>
                    <a:pt x="1586" y="1219"/>
                  </a:lnTo>
                  <a:lnTo>
                    <a:pt x="1586" y="1219"/>
                  </a:lnTo>
                  <a:lnTo>
                    <a:pt x="1588" y="1219"/>
                  </a:lnTo>
                  <a:lnTo>
                    <a:pt x="1588" y="1219"/>
                  </a:lnTo>
                  <a:lnTo>
                    <a:pt x="1588" y="1219"/>
                  </a:lnTo>
                  <a:lnTo>
                    <a:pt x="1588" y="1219"/>
                  </a:lnTo>
                  <a:lnTo>
                    <a:pt x="1588" y="1217"/>
                  </a:lnTo>
                  <a:lnTo>
                    <a:pt x="1588" y="1217"/>
                  </a:lnTo>
                  <a:lnTo>
                    <a:pt x="1586" y="1217"/>
                  </a:lnTo>
                  <a:lnTo>
                    <a:pt x="1588" y="1217"/>
                  </a:lnTo>
                  <a:lnTo>
                    <a:pt x="1588" y="1217"/>
                  </a:lnTo>
                  <a:lnTo>
                    <a:pt x="1588" y="1217"/>
                  </a:lnTo>
                  <a:lnTo>
                    <a:pt x="1588" y="1214"/>
                  </a:lnTo>
                  <a:lnTo>
                    <a:pt x="1588" y="1214"/>
                  </a:lnTo>
                  <a:lnTo>
                    <a:pt x="1591" y="1217"/>
                  </a:lnTo>
                  <a:lnTo>
                    <a:pt x="1591" y="1217"/>
                  </a:lnTo>
                  <a:lnTo>
                    <a:pt x="1591" y="1217"/>
                  </a:lnTo>
                  <a:lnTo>
                    <a:pt x="1591" y="1217"/>
                  </a:lnTo>
                  <a:lnTo>
                    <a:pt x="1591" y="1217"/>
                  </a:lnTo>
                  <a:lnTo>
                    <a:pt x="1593" y="1217"/>
                  </a:lnTo>
                  <a:lnTo>
                    <a:pt x="1593" y="1219"/>
                  </a:lnTo>
                  <a:lnTo>
                    <a:pt x="1593" y="1219"/>
                  </a:lnTo>
                  <a:lnTo>
                    <a:pt x="1591" y="1219"/>
                  </a:lnTo>
                  <a:lnTo>
                    <a:pt x="1593" y="1219"/>
                  </a:lnTo>
                  <a:lnTo>
                    <a:pt x="1593" y="1219"/>
                  </a:lnTo>
                  <a:lnTo>
                    <a:pt x="1593" y="1219"/>
                  </a:lnTo>
                  <a:lnTo>
                    <a:pt x="1593" y="1219"/>
                  </a:lnTo>
                  <a:lnTo>
                    <a:pt x="1593" y="1219"/>
                  </a:lnTo>
                  <a:lnTo>
                    <a:pt x="1595" y="1219"/>
                  </a:lnTo>
                  <a:lnTo>
                    <a:pt x="1595" y="1219"/>
                  </a:lnTo>
                  <a:lnTo>
                    <a:pt x="1595" y="1219"/>
                  </a:lnTo>
                  <a:lnTo>
                    <a:pt x="1598" y="1219"/>
                  </a:lnTo>
                  <a:lnTo>
                    <a:pt x="1598" y="1219"/>
                  </a:lnTo>
                  <a:lnTo>
                    <a:pt x="1598" y="1219"/>
                  </a:lnTo>
                  <a:lnTo>
                    <a:pt x="1598" y="1219"/>
                  </a:lnTo>
                  <a:lnTo>
                    <a:pt x="1598" y="1219"/>
                  </a:lnTo>
                  <a:lnTo>
                    <a:pt x="1598" y="1217"/>
                  </a:lnTo>
                  <a:lnTo>
                    <a:pt x="1598" y="1217"/>
                  </a:lnTo>
                  <a:lnTo>
                    <a:pt x="1598" y="1217"/>
                  </a:lnTo>
                  <a:lnTo>
                    <a:pt x="1598" y="1217"/>
                  </a:lnTo>
                  <a:lnTo>
                    <a:pt x="1598" y="1217"/>
                  </a:lnTo>
                  <a:lnTo>
                    <a:pt x="1600" y="1217"/>
                  </a:lnTo>
                  <a:lnTo>
                    <a:pt x="1600" y="1217"/>
                  </a:lnTo>
                  <a:lnTo>
                    <a:pt x="1600" y="1219"/>
                  </a:lnTo>
                  <a:lnTo>
                    <a:pt x="1603" y="1221"/>
                  </a:lnTo>
                  <a:lnTo>
                    <a:pt x="1603" y="1224"/>
                  </a:lnTo>
                  <a:lnTo>
                    <a:pt x="1605" y="1226"/>
                  </a:lnTo>
                  <a:lnTo>
                    <a:pt x="1605" y="1226"/>
                  </a:lnTo>
                  <a:lnTo>
                    <a:pt x="1607" y="1229"/>
                  </a:lnTo>
                  <a:lnTo>
                    <a:pt x="1610" y="1231"/>
                  </a:lnTo>
                  <a:lnTo>
                    <a:pt x="1610" y="1231"/>
                  </a:lnTo>
                  <a:lnTo>
                    <a:pt x="1610" y="1231"/>
                  </a:lnTo>
                  <a:lnTo>
                    <a:pt x="1610" y="1231"/>
                  </a:lnTo>
                  <a:lnTo>
                    <a:pt x="1610" y="1231"/>
                  </a:lnTo>
                  <a:lnTo>
                    <a:pt x="1610" y="1231"/>
                  </a:lnTo>
                  <a:lnTo>
                    <a:pt x="1610" y="1233"/>
                  </a:lnTo>
                  <a:lnTo>
                    <a:pt x="1610" y="1233"/>
                  </a:lnTo>
                  <a:lnTo>
                    <a:pt x="1610" y="1233"/>
                  </a:lnTo>
                  <a:lnTo>
                    <a:pt x="1610" y="1233"/>
                  </a:lnTo>
                  <a:lnTo>
                    <a:pt x="1610" y="1233"/>
                  </a:lnTo>
                  <a:lnTo>
                    <a:pt x="1612" y="1236"/>
                  </a:lnTo>
                  <a:lnTo>
                    <a:pt x="1612" y="1236"/>
                  </a:lnTo>
                  <a:lnTo>
                    <a:pt x="1612" y="1236"/>
                  </a:lnTo>
                  <a:lnTo>
                    <a:pt x="1612" y="1238"/>
                  </a:lnTo>
                  <a:lnTo>
                    <a:pt x="1612" y="1238"/>
                  </a:lnTo>
                  <a:lnTo>
                    <a:pt x="1612" y="1238"/>
                  </a:lnTo>
                  <a:lnTo>
                    <a:pt x="1612" y="1240"/>
                  </a:lnTo>
                  <a:lnTo>
                    <a:pt x="1612" y="1240"/>
                  </a:lnTo>
                  <a:lnTo>
                    <a:pt x="1612" y="1240"/>
                  </a:lnTo>
                  <a:lnTo>
                    <a:pt x="1614" y="1240"/>
                  </a:lnTo>
                  <a:lnTo>
                    <a:pt x="1614" y="1240"/>
                  </a:lnTo>
                  <a:lnTo>
                    <a:pt x="1614" y="1240"/>
                  </a:lnTo>
                  <a:lnTo>
                    <a:pt x="1614" y="1243"/>
                  </a:lnTo>
                  <a:lnTo>
                    <a:pt x="1614" y="1243"/>
                  </a:lnTo>
                  <a:lnTo>
                    <a:pt x="1617" y="1245"/>
                  </a:lnTo>
                  <a:lnTo>
                    <a:pt x="1619" y="1245"/>
                  </a:lnTo>
                  <a:lnTo>
                    <a:pt x="1619" y="1245"/>
                  </a:lnTo>
                  <a:lnTo>
                    <a:pt x="1619" y="1243"/>
                  </a:lnTo>
                  <a:lnTo>
                    <a:pt x="1619" y="1243"/>
                  </a:lnTo>
                  <a:lnTo>
                    <a:pt x="1621" y="1243"/>
                  </a:lnTo>
                  <a:lnTo>
                    <a:pt x="1621" y="1245"/>
                  </a:lnTo>
                  <a:lnTo>
                    <a:pt x="1621" y="1245"/>
                  </a:lnTo>
                  <a:lnTo>
                    <a:pt x="1624" y="1245"/>
                  </a:lnTo>
                  <a:lnTo>
                    <a:pt x="1624" y="1247"/>
                  </a:lnTo>
                  <a:lnTo>
                    <a:pt x="1626" y="1247"/>
                  </a:lnTo>
                  <a:lnTo>
                    <a:pt x="1626" y="1247"/>
                  </a:lnTo>
                  <a:lnTo>
                    <a:pt x="1626" y="1247"/>
                  </a:lnTo>
                  <a:lnTo>
                    <a:pt x="1626" y="1247"/>
                  </a:lnTo>
                  <a:lnTo>
                    <a:pt x="1629" y="1247"/>
                  </a:lnTo>
                  <a:lnTo>
                    <a:pt x="1629" y="1247"/>
                  </a:lnTo>
                  <a:lnTo>
                    <a:pt x="1629" y="1250"/>
                  </a:lnTo>
                  <a:lnTo>
                    <a:pt x="1629" y="1250"/>
                  </a:lnTo>
                  <a:lnTo>
                    <a:pt x="1631" y="1250"/>
                  </a:lnTo>
                  <a:lnTo>
                    <a:pt x="1631" y="1252"/>
                  </a:lnTo>
                  <a:lnTo>
                    <a:pt x="1629" y="1255"/>
                  </a:lnTo>
                  <a:lnTo>
                    <a:pt x="1629" y="1255"/>
                  </a:lnTo>
                  <a:lnTo>
                    <a:pt x="1629" y="1257"/>
                  </a:lnTo>
                  <a:lnTo>
                    <a:pt x="1631" y="1257"/>
                  </a:lnTo>
                  <a:lnTo>
                    <a:pt x="1631" y="1259"/>
                  </a:lnTo>
                  <a:lnTo>
                    <a:pt x="1633" y="1259"/>
                  </a:lnTo>
                  <a:lnTo>
                    <a:pt x="1633" y="1259"/>
                  </a:lnTo>
                  <a:lnTo>
                    <a:pt x="1633" y="1259"/>
                  </a:lnTo>
                  <a:lnTo>
                    <a:pt x="1633" y="1259"/>
                  </a:lnTo>
                  <a:lnTo>
                    <a:pt x="1636" y="1259"/>
                  </a:lnTo>
                  <a:lnTo>
                    <a:pt x="1638" y="1259"/>
                  </a:lnTo>
                  <a:lnTo>
                    <a:pt x="1638" y="1259"/>
                  </a:lnTo>
                  <a:lnTo>
                    <a:pt x="1638" y="1262"/>
                  </a:lnTo>
                  <a:lnTo>
                    <a:pt x="1640" y="1262"/>
                  </a:lnTo>
                  <a:lnTo>
                    <a:pt x="1640" y="1264"/>
                  </a:lnTo>
                  <a:lnTo>
                    <a:pt x="1640" y="1264"/>
                  </a:lnTo>
                  <a:lnTo>
                    <a:pt x="1640" y="1264"/>
                  </a:lnTo>
                  <a:lnTo>
                    <a:pt x="1643" y="1264"/>
                  </a:lnTo>
                  <a:lnTo>
                    <a:pt x="1643" y="1264"/>
                  </a:lnTo>
                  <a:lnTo>
                    <a:pt x="1643" y="1266"/>
                  </a:lnTo>
                  <a:lnTo>
                    <a:pt x="1643" y="1266"/>
                  </a:lnTo>
                  <a:lnTo>
                    <a:pt x="1643" y="1266"/>
                  </a:lnTo>
                  <a:lnTo>
                    <a:pt x="1643" y="1269"/>
                  </a:lnTo>
                  <a:lnTo>
                    <a:pt x="1643" y="1271"/>
                  </a:lnTo>
                  <a:lnTo>
                    <a:pt x="1645" y="1271"/>
                  </a:lnTo>
                  <a:lnTo>
                    <a:pt x="1647" y="1273"/>
                  </a:lnTo>
                  <a:lnTo>
                    <a:pt x="1647" y="1273"/>
                  </a:lnTo>
                  <a:lnTo>
                    <a:pt x="1650" y="1276"/>
                  </a:lnTo>
                  <a:lnTo>
                    <a:pt x="1652" y="1278"/>
                  </a:lnTo>
                  <a:lnTo>
                    <a:pt x="1652" y="1281"/>
                  </a:lnTo>
                  <a:lnTo>
                    <a:pt x="1655" y="1283"/>
                  </a:lnTo>
                  <a:lnTo>
                    <a:pt x="1657" y="1283"/>
                  </a:lnTo>
                  <a:lnTo>
                    <a:pt x="1662" y="1285"/>
                  </a:lnTo>
                  <a:lnTo>
                    <a:pt x="1659" y="1288"/>
                  </a:lnTo>
                  <a:lnTo>
                    <a:pt x="1659" y="1288"/>
                  </a:lnTo>
                  <a:lnTo>
                    <a:pt x="1662" y="1290"/>
                  </a:lnTo>
                  <a:lnTo>
                    <a:pt x="1662" y="1292"/>
                  </a:lnTo>
                  <a:lnTo>
                    <a:pt x="1662" y="1292"/>
                  </a:lnTo>
                  <a:lnTo>
                    <a:pt x="1662" y="1295"/>
                  </a:lnTo>
                  <a:lnTo>
                    <a:pt x="1662" y="1295"/>
                  </a:lnTo>
                  <a:lnTo>
                    <a:pt x="1662" y="1295"/>
                  </a:lnTo>
                  <a:lnTo>
                    <a:pt x="1662" y="1300"/>
                  </a:lnTo>
                  <a:lnTo>
                    <a:pt x="1662" y="1302"/>
                  </a:lnTo>
                  <a:lnTo>
                    <a:pt x="1659" y="1304"/>
                  </a:lnTo>
                  <a:lnTo>
                    <a:pt x="1652" y="1307"/>
                  </a:lnTo>
                  <a:lnTo>
                    <a:pt x="1652" y="1309"/>
                  </a:lnTo>
                  <a:lnTo>
                    <a:pt x="1650" y="1311"/>
                  </a:lnTo>
                  <a:lnTo>
                    <a:pt x="1650" y="1314"/>
                  </a:lnTo>
                  <a:lnTo>
                    <a:pt x="1652" y="1321"/>
                  </a:lnTo>
                  <a:lnTo>
                    <a:pt x="1652" y="1323"/>
                  </a:lnTo>
                  <a:lnTo>
                    <a:pt x="1652" y="1323"/>
                  </a:lnTo>
                  <a:lnTo>
                    <a:pt x="1652" y="1323"/>
                  </a:lnTo>
                  <a:lnTo>
                    <a:pt x="1652" y="1323"/>
                  </a:lnTo>
                  <a:lnTo>
                    <a:pt x="1652" y="1326"/>
                  </a:lnTo>
                  <a:lnTo>
                    <a:pt x="1652" y="1328"/>
                  </a:lnTo>
                  <a:lnTo>
                    <a:pt x="1652" y="1333"/>
                  </a:lnTo>
                  <a:lnTo>
                    <a:pt x="1655" y="1337"/>
                  </a:lnTo>
                  <a:lnTo>
                    <a:pt x="1655" y="1337"/>
                  </a:lnTo>
                  <a:lnTo>
                    <a:pt x="1657" y="1340"/>
                  </a:lnTo>
                  <a:lnTo>
                    <a:pt x="1655" y="1340"/>
                  </a:lnTo>
                  <a:lnTo>
                    <a:pt x="1652" y="1342"/>
                  </a:lnTo>
                  <a:lnTo>
                    <a:pt x="1652" y="1342"/>
                  </a:lnTo>
                  <a:lnTo>
                    <a:pt x="1650" y="1345"/>
                  </a:lnTo>
                  <a:lnTo>
                    <a:pt x="1650" y="1347"/>
                  </a:lnTo>
                  <a:lnTo>
                    <a:pt x="1647" y="1349"/>
                  </a:lnTo>
                  <a:lnTo>
                    <a:pt x="1647" y="1349"/>
                  </a:lnTo>
                  <a:lnTo>
                    <a:pt x="1647" y="1352"/>
                  </a:lnTo>
                  <a:lnTo>
                    <a:pt x="1647" y="1352"/>
                  </a:lnTo>
                  <a:lnTo>
                    <a:pt x="1647" y="1354"/>
                  </a:lnTo>
                  <a:lnTo>
                    <a:pt x="1647" y="1356"/>
                  </a:lnTo>
                  <a:lnTo>
                    <a:pt x="1647" y="1359"/>
                  </a:lnTo>
                  <a:lnTo>
                    <a:pt x="1647" y="1361"/>
                  </a:lnTo>
                  <a:lnTo>
                    <a:pt x="1643" y="1373"/>
                  </a:lnTo>
                  <a:lnTo>
                    <a:pt x="1640" y="1375"/>
                  </a:lnTo>
                  <a:lnTo>
                    <a:pt x="1640" y="1378"/>
                  </a:lnTo>
                  <a:lnTo>
                    <a:pt x="1640" y="1380"/>
                  </a:lnTo>
                  <a:lnTo>
                    <a:pt x="1638" y="1380"/>
                  </a:lnTo>
                  <a:lnTo>
                    <a:pt x="1638" y="1380"/>
                  </a:lnTo>
                  <a:lnTo>
                    <a:pt x="1638" y="1382"/>
                  </a:lnTo>
                  <a:lnTo>
                    <a:pt x="1638" y="1382"/>
                  </a:lnTo>
                  <a:lnTo>
                    <a:pt x="1638" y="1382"/>
                  </a:lnTo>
                  <a:lnTo>
                    <a:pt x="1638" y="1382"/>
                  </a:lnTo>
                  <a:lnTo>
                    <a:pt x="1638" y="1385"/>
                  </a:lnTo>
                  <a:lnTo>
                    <a:pt x="1638" y="1385"/>
                  </a:lnTo>
                  <a:lnTo>
                    <a:pt x="1636" y="1387"/>
                  </a:lnTo>
                  <a:lnTo>
                    <a:pt x="1636" y="1387"/>
                  </a:lnTo>
                  <a:lnTo>
                    <a:pt x="1636" y="1387"/>
                  </a:lnTo>
                  <a:lnTo>
                    <a:pt x="1636" y="1387"/>
                  </a:lnTo>
                  <a:lnTo>
                    <a:pt x="1636" y="1387"/>
                  </a:lnTo>
                  <a:lnTo>
                    <a:pt x="1636" y="1389"/>
                  </a:lnTo>
                  <a:lnTo>
                    <a:pt x="1629" y="1399"/>
                  </a:lnTo>
                  <a:lnTo>
                    <a:pt x="1629" y="1404"/>
                  </a:lnTo>
                  <a:lnTo>
                    <a:pt x="1626" y="1406"/>
                  </a:lnTo>
                  <a:lnTo>
                    <a:pt x="1626" y="1408"/>
                  </a:lnTo>
                  <a:lnTo>
                    <a:pt x="1629" y="1408"/>
                  </a:lnTo>
                  <a:lnTo>
                    <a:pt x="1629" y="1411"/>
                  </a:lnTo>
                  <a:lnTo>
                    <a:pt x="1631" y="1413"/>
                  </a:lnTo>
                  <a:lnTo>
                    <a:pt x="1640" y="1418"/>
                  </a:lnTo>
                  <a:lnTo>
                    <a:pt x="1640" y="1418"/>
                  </a:lnTo>
                  <a:lnTo>
                    <a:pt x="1640" y="1418"/>
                  </a:lnTo>
                  <a:lnTo>
                    <a:pt x="1643" y="1418"/>
                  </a:lnTo>
                  <a:lnTo>
                    <a:pt x="1645" y="1420"/>
                  </a:lnTo>
                  <a:lnTo>
                    <a:pt x="1647" y="1423"/>
                  </a:lnTo>
                  <a:lnTo>
                    <a:pt x="1650" y="1423"/>
                  </a:lnTo>
                  <a:lnTo>
                    <a:pt x="1655" y="1425"/>
                  </a:lnTo>
                  <a:lnTo>
                    <a:pt x="1655" y="1427"/>
                  </a:lnTo>
                  <a:lnTo>
                    <a:pt x="1657" y="1427"/>
                  </a:lnTo>
                  <a:lnTo>
                    <a:pt x="1659" y="1427"/>
                  </a:lnTo>
                  <a:lnTo>
                    <a:pt x="1659" y="1427"/>
                  </a:lnTo>
                  <a:lnTo>
                    <a:pt x="1662" y="1427"/>
                  </a:lnTo>
                  <a:lnTo>
                    <a:pt x="1664" y="1427"/>
                  </a:lnTo>
                  <a:lnTo>
                    <a:pt x="1666" y="1430"/>
                  </a:lnTo>
                  <a:lnTo>
                    <a:pt x="1666" y="1430"/>
                  </a:lnTo>
                  <a:lnTo>
                    <a:pt x="1669" y="1432"/>
                  </a:lnTo>
                  <a:lnTo>
                    <a:pt x="1669" y="1432"/>
                  </a:lnTo>
                  <a:lnTo>
                    <a:pt x="1669" y="1432"/>
                  </a:lnTo>
                  <a:lnTo>
                    <a:pt x="1671" y="1432"/>
                  </a:lnTo>
                  <a:lnTo>
                    <a:pt x="1669" y="1432"/>
                  </a:lnTo>
                  <a:lnTo>
                    <a:pt x="1669" y="1434"/>
                  </a:lnTo>
                  <a:lnTo>
                    <a:pt x="1669" y="1434"/>
                  </a:lnTo>
                  <a:lnTo>
                    <a:pt x="1671" y="1437"/>
                  </a:lnTo>
                  <a:lnTo>
                    <a:pt x="1671" y="1437"/>
                  </a:lnTo>
                  <a:lnTo>
                    <a:pt x="1671" y="1437"/>
                  </a:lnTo>
                  <a:lnTo>
                    <a:pt x="1671" y="1437"/>
                  </a:lnTo>
                  <a:lnTo>
                    <a:pt x="1674" y="1437"/>
                  </a:lnTo>
                  <a:lnTo>
                    <a:pt x="1674" y="1437"/>
                  </a:lnTo>
                  <a:lnTo>
                    <a:pt x="1674" y="1437"/>
                  </a:lnTo>
                  <a:lnTo>
                    <a:pt x="1674" y="1437"/>
                  </a:lnTo>
                  <a:lnTo>
                    <a:pt x="1676" y="1439"/>
                  </a:lnTo>
                  <a:lnTo>
                    <a:pt x="1676" y="1439"/>
                  </a:lnTo>
                  <a:lnTo>
                    <a:pt x="1676" y="1442"/>
                  </a:lnTo>
                  <a:lnTo>
                    <a:pt x="1676" y="1442"/>
                  </a:lnTo>
                  <a:lnTo>
                    <a:pt x="1676" y="1442"/>
                  </a:lnTo>
                  <a:lnTo>
                    <a:pt x="1678" y="1442"/>
                  </a:lnTo>
                  <a:lnTo>
                    <a:pt x="1681" y="1446"/>
                  </a:lnTo>
                  <a:lnTo>
                    <a:pt x="1683" y="1449"/>
                  </a:lnTo>
                  <a:lnTo>
                    <a:pt x="1683" y="1449"/>
                  </a:lnTo>
                  <a:lnTo>
                    <a:pt x="1683" y="1449"/>
                  </a:lnTo>
                  <a:lnTo>
                    <a:pt x="1685" y="1449"/>
                  </a:lnTo>
                  <a:lnTo>
                    <a:pt x="1685" y="1451"/>
                  </a:lnTo>
                  <a:lnTo>
                    <a:pt x="1685" y="1451"/>
                  </a:lnTo>
                  <a:lnTo>
                    <a:pt x="1685" y="1451"/>
                  </a:lnTo>
                  <a:lnTo>
                    <a:pt x="1685" y="1453"/>
                  </a:lnTo>
                  <a:lnTo>
                    <a:pt x="1685" y="1453"/>
                  </a:lnTo>
                  <a:lnTo>
                    <a:pt x="1683" y="1453"/>
                  </a:lnTo>
                  <a:lnTo>
                    <a:pt x="1683" y="1453"/>
                  </a:lnTo>
                  <a:lnTo>
                    <a:pt x="1681" y="1451"/>
                  </a:lnTo>
                  <a:lnTo>
                    <a:pt x="1681" y="1453"/>
                  </a:lnTo>
                  <a:lnTo>
                    <a:pt x="1678" y="1456"/>
                  </a:lnTo>
                  <a:lnTo>
                    <a:pt x="1678" y="1453"/>
                  </a:lnTo>
                  <a:lnTo>
                    <a:pt x="1678" y="1453"/>
                  </a:lnTo>
                  <a:lnTo>
                    <a:pt x="1676" y="1453"/>
                  </a:lnTo>
                  <a:lnTo>
                    <a:pt x="1676" y="1453"/>
                  </a:lnTo>
                  <a:lnTo>
                    <a:pt x="1676" y="1451"/>
                  </a:lnTo>
                  <a:lnTo>
                    <a:pt x="1676" y="1451"/>
                  </a:lnTo>
                  <a:lnTo>
                    <a:pt x="1674" y="1451"/>
                  </a:lnTo>
                  <a:lnTo>
                    <a:pt x="1669" y="1451"/>
                  </a:lnTo>
                  <a:lnTo>
                    <a:pt x="1669" y="1451"/>
                  </a:lnTo>
                  <a:lnTo>
                    <a:pt x="1669" y="1453"/>
                  </a:lnTo>
                  <a:lnTo>
                    <a:pt x="1666" y="1456"/>
                  </a:lnTo>
                  <a:lnTo>
                    <a:pt x="1664" y="1453"/>
                  </a:lnTo>
                  <a:lnTo>
                    <a:pt x="1664" y="1453"/>
                  </a:lnTo>
                  <a:lnTo>
                    <a:pt x="1664" y="1453"/>
                  </a:lnTo>
                  <a:lnTo>
                    <a:pt x="1664" y="1453"/>
                  </a:lnTo>
                  <a:lnTo>
                    <a:pt x="1662" y="1453"/>
                  </a:lnTo>
                  <a:lnTo>
                    <a:pt x="1662" y="1453"/>
                  </a:lnTo>
                  <a:lnTo>
                    <a:pt x="1662" y="1453"/>
                  </a:lnTo>
                  <a:lnTo>
                    <a:pt x="1662" y="1456"/>
                  </a:lnTo>
                  <a:lnTo>
                    <a:pt x="1659" y="1456"/>
                  </a:lnTo>
                  <a:lnTo>
                    <a:pt x="1659" y="1456"/>
                  </a:lnTo>
                  <a:lnTo>
                    <a:pt x="1659" y="1456"/>
                  </a:lnTo>
                  <a:lnTo>
                    <a:pt x="1659" y="1456"/>
                  </a:lnTo>
                  <a:lnTo>
                    <a:pt x="1659" y="1458"/>
                  </a:lnTo>
                  <a:lnTo>
                    <a:pt x="1662" y="1458"/>
                  </a:lnTo>
                  <a:lnTo>
                    <a:pt x="1662" y="1458"/>
                  </a:lnTo>
                  <a:lnTo>
                    <a:pt x="1657" y="1460"/>
                  </a:lnTo>
                  <a:lnTo>
                    <a:pt x="1657" y="1463"/>
                  </a:lnTo>
                  <a:lnTo>
                    <a:pt x="1657" y="1463"/>
                  </a:lnTo>
                  <a:lnTo>
                    <a:pt x="1657" y="1468"/>
                  </a:lnTo>
                  <a:lnTo>
                    <a:pt x="1657" y="1468"/>
                  </a:lnTo>
                  <a:lnTo>
                    <a:pt x="1657" y="1468"/>
                  </a:lnTo>
                  <a:lnTo>
                    <a:pt x="1657" y="1470"/>
                  </a:lnTo>
                  <a:lnTo>
                    <a:pt x="1655" y="1470"/>
                  </a:lnTo>
                  <a:lnTo>
                    <a:pt x="1655" y="1475"/>
                  </a:lnTo>
                  <a:lnTo>
                    <a:pt x="1652" y="1477"/>
                  </a:lnTo>
                  <a:lnTo>
                    <a:pt x="1650" y="1477"/>
                  </a:lnTo>
                  <a:lnTo>
                    <a:pt x="1647" y="1477"/>
                  </a:lnTo>
                  <a:lnTo>
                    <a:pt x="1647" y="1475"/>
                  </a:lnTo>
                  <a:lnTo>
                    <a:pt x="1647" y="1475"/>
                  </a:lnTo>
                  <a:lnTo>
                    <a:pt x="1647" y="1475"/>
                  </a:lnTo>
                  <a:lnTo>
                    <a:pt x="1647" y="1475"/>
                  </a:lnTo>
                  <a:lnTo>
                    <a:pt x="1647" y="1475"/>
                  </a:lnTo>
                  <a:lnTo>
                    <a:pt x="1647" y="1472"/>
                  </a:lnTo>
                  <a:lnTo>
                    <a:pt x="1645" y="1472"/>
                  </a:lnTo>
                  <a:lnTo>
                    <a:pt x="1645" y="1472"/>
                  </a:lnTo>
                  <a:lnTo>
                    <a:pt x="1645" y="1472"/>
                  </a:lnTo>
                  <a:lnTo>
                    <a:pt x="1645" y="1470"/>
                  </a:lnTo>
                  <a:lnTo>
                    <a:pt x="1645" y="1470"/>
                  </a:lnTo>
                  <a:lnTo>
                    <a:pt x="1645" y="1470"/>
                  </a:lnTo>
                  <a:lnTo>
                    <a:pt x="1645" y="1470"/>
                  </a:lnTo>
                  <a:lnTo>
                    <a:pt x="1643" y="1470"/>
                  </a:lnTo>
                  <a:lnTo>
                    <a:pt x="1643" y="1470"/>
                  </a:lnTo>
                  <a:lnTo>
                    <a:pt x="1643" y="1470"/>
                  </a:lnTo>
                  <a:lnTo>
                    <a:pt x="1643" y="1472"/>
                  </a:lnTo>
                  <a:lnTo>
                    <a:pt x="1643" y="1472"/>
                  </a:lnTo>
                  <a:lnTo>
                    <a:pt x="1643" y="1475"/>
                  </a:lnTo>
                  <a:lnTo>
                    <a:pt x="1643" y="1475"/>
                  </a:lnTo>
                  <a:lnTo>
                    <a:pt x="1643" y="1475"/>
                  </a:lnTo>
                  <a:lnTo>
                    <a:pt x="1643" y="1475"/>
                  </a:lnTo>
                  <a:lnTo>
                    <a:pt x="1643" y="1475"/>
                  </a:lnTo>
                  <a:lnTo>
                    <a:pt x="1640" y="1475"/>
                  </a:lnTo>
                  <a:lnTo>
                    <a:pt x="1640" y="1475"/>
                  </a:lnTo>
                  <a:lnTo>
                    <a:pt x="1638" y="1477"/>
                  </a:lnTo>
                  <a:lnTo>
                    <a:pt x="1638" y="1477"/>
                  </a:lnTo>
                  <a:lnTo>
                    <a:pt x="1638" y="1477"/>
                  </a:lnTo>
                  <a:lnTo>
                    <a:pt x="1636" y="1477"/>
                  </a:lnTo>
                  <a:lnTo>
                    <a:pt x="1636" y="1479"/>
                  </a:lnTo>
                  <a:lnTo>
                    <a:pt x="1633" y="1477"/>
                  </a:lnTo>
                  <a:lnTo>
                    <a:pt x="1631" y="1477"/>
                  </a:lnTo>
                  <a:lnTo>
                    <a:pt x="1631" y="1479"/>
                  </a:lnTo>
                  <a:lnTo>
                    <a:pt x="1631" y="1479"/>
                  </a:lnTo>
                  <a:lnTo>
                    <a:pt x="1631" y="1479"/>
                  </a:lnTo>
                  <a:lnTo>
                    <a:pt x="1631" y="1479"/>
                  </a:lnTo>
                  <a:lnTo>
                    <a:pt x="1633" y="1482"/>
                  </a:lnTo>
                  <a:lnTo>
                    <a:pt x="1636" y="1484"/>
                  </a:lnTo>
                  <a:lnTo>
                    <a:pt x="1636" y="1487"/>
                  </a:lnTo>
                  <a:lnTo>
                    <a:pt x="1636" y="1489"/>
                  </a:lnTo>
                  <a:lnTo>
                    <a:pt x="1636" y="1489"/>
                  </a:lnTo>
                  <a:lnTo>
                    <a:pt x="1633" y="1489"/>
                  </a:lnTo>
                  <a:lnTo>
                    <a:pt x="1633" y="1491"/>
                  </a:lnTo>
                  <a:lnTo>
                    <a:pt x="1631" y="1491"/>
                  </a:lnTo>
                  <a:lnTo>
                    <a:pt x="1629" y="1491"/>
                  </a:lnTo>
                  <a:lnTo>
                    <a:pt x="1619" y="1494"/>
                  </a:lnTo>
                  <a:lnTo>
                    <a:pt x="1617" y="1494"/>
                  </a:lnTo>
                  <a:lnTo>
                    <a:pt x="1617" y="1491"/>
                  </a:lnTo>
                  <a:lnTo>
                    <a:pt x="1617" y="1491"/>
                  </a:lnTo>
                  <a:lnTo>
                    <a:pt x="1614" y="1489"/>
                  </a:lnTo>
                  <a:lnTo>
                    <a:pt x="1614" y="1489"/>
                  </a:lnTo>
                  <a:lnTo>
                    <a:pt x="1614" y="1489"/>
                  </a:lnTo>
                  <a:lnTo>
                    <a:pt x="1614" y="1489"/>
                  </a:lnTo>
                  <a:lnTo>
                    <a:pt x="1614" y="1491"/>
                  </a:lnTo>
                  <a:lnTo>
                    <a:pt x="1614" y="1491"/>
                  </a:lnTo>
                  <a:lnTo>
                    <a:pt x="1614" y="1491"/>
                  </a:lnTo>
                  <a:lnTo>
                    <a:pt x="1612" y="1494"/>
                  </a:lnTo>
                  <a:lnTo>
                    <a:pt x="1612" y="1494"/>
                  </a:lnTo>
                  <a:lnTo>
                    <a:pt x="1603" y="1496"/>
                  </a:lnTo>
                  <a:lnTo>
                    <a:pt x="1605" y="1496"/>
                  </a:lnTo>
                  <a:lnTo>
                    <a:pt x="1605" y="1496"/>
                  </a:lnTo>
                  <a:lnTo>
                    <a:pt x="1605" y="1498"/>
                  </a:lnTo>
                  <a:lnTo>
                    <a:pt x="1607" y="1498"/>
                  </a:lnTo>
                  <a:lnTo>
                    <a:pt x="1607" y="1498"/>
                  </a:lnTo>
                  <a:lnTo>
                    <a:pt x="1607" y="1498"/>
                  </a:lnTo>
                  <a:lnTo>
                    <a:pt x="1607" y="1501"/>
                  </a:lnTo>
                  <a:lnTo>
                    <a:pt x="1612" y="1498"/>
                  </a:lnTo>
                  <a:lnTo>
                    <a:pt x="1614" y="1501"/>
                  </a:lnTo>
                  <a:lnTo>
                    <a:pt x="1617" y="1501"/>
                  </a:lnTo>
                  <a:lnTo>
                    <a:pt x="1617" y="1501"/>
                  </a:lnTo>
                  <a:lnTo>
                    <a:pt x="1617" y="1503"/>
                  </a:lnTo>
                  <a:lnTo>
                    <a:pt x="1617" y="1503"/>
                  </a:lnTo>
                  <a:lnTo>
                    <a:pt x="1614" y="1503"/>
                  </a:lnTo>
                  <a:lnTo>
                    <a:pt x="1617" y="1503"/>
                  </a:lnTo>
                  <a:lnTo>
                    <a:pt x="1617" y="1503"/>
                  </a:lnTo>
                  <a:lnTo>
                    <a:pt x="1617" y="1503"/>
                  </a:lnTo>
                  <a:lnTo>
                    <a:pt x="1617" y="1503"/>
                  </a:lnTo>
                  <a:lnTo>
                    <a:pt x="1619" y="1503"/>
                  </a:lnTo>
                  <a:lnTo>
                    <a:pt x="1621" y="1503"/>
                  </a:lnTo>
                  <a:lnTo>
                    <a:pt x="1624" y="1505"/>
                  </a:lnTo>
                  <a:lnTo>
                    <a:pt x="1626" y="1505"/>
                  </a:lnTo>
                  <a:lnTo>
                    <a:pt x="1631" y="1508"/>
                  </a:lnTo>
                  <a:lnTo>
                    <a:pt x="1631" y="1510"/>
                  </a:lnTo>
                  <a:lnTo>
                    <a:pt x="1633" y="1510"/>
                  </a:lnTo>
                  <a:lnTo>
                    <a:pt x="1633" y="1513"/>
                  </a:lnTo>
                  <a:lnTo>
                    <a:pt x="1633" y="1515"/>
                  </a:lnTo>
                  <a:lnTo>
                    <a:pt x="1636" y="1515"/>
                  </a:lnTo>
                  <a:lnTo>
                    <a:pt x="1636" y="1515"/>
                  </a:lnTo>
                  <a:lnTo>
                    <a:pt x="1636" y="1513"/>
                  </a:lnTo>
                  <a:lnTo>
                    <a:pt x="1636" y="1513"/>
                  </a:lnTo>
                  <a:lnTo>
                    <a:pt x="1638" y="1510"/>
                  </a:lnTo>
                  <a:lnTo>
                    <a:pt x="1638" y="1510"/>
                  </a:lnTo>
                  <a:lnTo>
                    <a:pt x="1636" y="1508"/>
                  </a:lnTo>
                  <a:lnTo>
                    <a:pt x="1636" y="1508"/>
                  </a:lnTo>
                  <a:lnTo>
                    <a:pt x="1636" y="1505"/>
                  </a:lnTo>
                  <a:lnTo>
                    <a:pt x="1636" y="1505"/>
                  </a:lnTo>
                  <a:lnTo>
                    <a:pt x="1636" y="1503"/>
                  </a:lnTo>
                  <a:lnTo>
                    <a:pt x="1636" y="1503"/>
                  </a:lnTo>
                  <a:lnTo>
                    <a:pt x="1636" y="1503"/>
                  </a:lnTo>
                  <a:lnTo>
                    <a:pt x="1636" y="1503"/>
                  </a:lnTo>
                  <a:lnTo>
                    <a:pt x="1638" y="1503"/>
                  </a:lnTo>
                  <a:lnTo>
                    <a:pt x="1638" y="1503"/>
                  </a:lnTo>
                  <a:lnTo>
                    <a:pt x="1638" y="1505"/>
                  </a:lnTo>
                  <a:lnTo>
                    <a:pt x="1638" y="1508"/>
                  </a:lnTo>
                  <a:lnTo>
                    <a:pt x="1638" y="1508"/>
                  </a:lnTo>
                  <a:lnTo>
                    <a:pt x="1638" y="1508"/>
                  </a:lnTo>
                  <a:lnTo>
                    <a:pt x="1638" y="1508"/>
                  </a:lnTo>
                  <a:lnTo>
                    <a:pt x="1638" y="1510"/>
                  </a:lnTo>
                  <a:lnTo>
                    <a:pt x="1638" y="1513"/>
                  </a:lnTo>
                  <a:lnTo>
                    <a:pt x="1638" y="1513"/>
                  </a:lnTo>
                  <a:lnTo>
                    <a:pt x="1638" y="1513"/>
                  </a:lnTo>
                  <a:lnTo>
                    <a:pt x="1638" y="1515"/>
                  </a:lnTo>
                  <a:lnTo>
                    <a:pt x="1638" y="1515"/>
                  </a:lnTo>
                  <a:lnTo>
                    <a:pt x="1638" y="1515"/>
                  </a:lnTo>
                  <a:lnTo>
                    <a:pt x="1640" y="1515"/>
                  </a:lnTo>
                  <a:lnTo>
                    <a:pt x="1640" y="1517"/>
                  </a:lnTo>
                  <a:lnTo>
                    <a:pt x="1640" y="1517"/>
                  </a:lnTo>
                  <a:lnTo>
                    <a:pt x="1640" y="1515"/>
                  </a:lnTo>
                  <a:lnTo>
                    <a:pt x="1640" y="1517"/>
                  </a:lnTo>
                  <a:lnTo>
                    <a:pt x="1640" y="1517"/>
                  </a:lnTo>
                  <a:lnTo>
                    <a:pt x="1640" y="1517"/>
                  </a:lnTo>
                  <a:lnTo>
                    <a:pt x="1640" y="1517"/>
                  </a:lnTo>
                  <a:lnTo>
                    <a:pt x="1640" y="1517"/>
                  </a:lnTo>
                  <a:lnTo>
                    <a:pt x="1638" y="1517"/>
                  </a:lnTo>
                  <a:lnTo>
                    <a:pt x="1636" y="1517"/>
                  </a:lnTo>
                  <a:lnTo>
                    <a:pt x="1636" y="1517"/>
                  </a:lnTo>
                  <a:lnTo>
                    <a:pt x="1636" y="1520"/>
                  </a:lnTo>
                  <a:lnTo>
                    <a:pt x="1636" y="1520"/>
                  </a:lnTo>
                  <a:lnTo>
                    <a:pt x="1633" y="1520"/>
                  </a:lnTo>
                  <a:lnTo>
                    <a:pt x="1633" y="1522"/>
                  </a:lnTo>
                  <a:lnTo>
                    <a:pt x="1633" y="1524"/>
                  </a:lnTo>
                  <a:lnTo>
                    <a:pt x="1633" y="1524"/>
                  </a:lnTo>
                  <a:lnTo>
                    <a:pt x="1633" y="1527"/>
                  </a:lnTo>
                  <a:lnTo>
                    <a:pt x="1631" y="1527"/>
                  </a:lnTo>
                  <a:lnTo>
                    <a:pt x="1633" y="1527"/>
                  </a:lnTo>
                  <a:lnTo>
                    <a:pt x="1633" y="1527"/>
                  </a:lnTo>
                  <a:lnTo>
                    <a:pt x="1633" y="1527"/>
                  </a:lnTo>
                  <a:lnTo>
                    <a:pt x="1636" y="1527"/>
                  </a:lnTo>
                  <a:lnTo>
                    <a:pt x="1636" y="1527"/>
                  </a:lnTo>
                  <a:lnTo>
                    <a:pt x="1636" y="1527"/>
                  </a:lnTo>
                  <a:lnTo>
                    <a:pt x="1636" y="1527"/>
                  </a:lnTo>
                  <a:lnTo>
                    <a:pt x="1638" y="1522"/>
                  </a:lnTo>
                  <a:lnTo>
                    <a:pt x="1638" y="1522"/>
                  </a:lnTo>
                  <a:lnTo>
                    <a:pt x="1638" y="1522"/>
                  </a:lnTo>
                  <a:lnTo>
                    <a:pt x="1638" y="1522"/>
                  </a:lnTo>
                  <a:lnTo>
                    <a:pt x="1638" y="1522"/>
                  </a:lnTo>
                  <a:lnTo>
                    <a:pt x="1640" y="1524"/>
                  </a:lnTo>
                  <a:lnTo>
                    <a:pt x="1640" y="1524"/>
                  </a:lnTo>
                  <a:lnTo>
                    <a:pt x="1640" y="1524"/>
                  </a:lnTo>
                  <a:lnTo>
                    <a:pt x="1640" y="1527"/>
                  </a:lnTo>
                  <a:lnTo>
                    <a:pt x="1640" y="1527"/>
                  </a:lnTo>
                  <a:lnTo>
                    <a:pt x="1640" y="1529"/>
                  </a:lnTo>
                  <a:lnTo>
                    <a:pt x="1640" y="1529"/>
                  </a:lnTo>
                  <a:lnTo>
                    <a:pt x="1640" y="1529"/>
                  </a:lnTo>
                  <a:lnTo>
                    <a:pt x="1640" y="1529"/>
                  </a:lnTo>
                  <a:lnTo>
                    <a:pt x="1643" y="1532"/>
                  </a:lnTo>
                  <a:lnTo>
                    <a:pt x="1643" y="1532"/>
                  </a:lnTo>
                  <a:lnTo>
                    <a:pt x="1643" y="1534"/>
                  </a:lnTo>
                  <a:lnTo>
                    <a:pt x="1645" y="1534"/>
                  </a:lnTo>
                  <a:lnTo>
                    <a:pt x="1645" y="1534"/>
                  </a:lnTo>
                  <a:lnTo>
                    <a:pt x="1645" y="1534"/>
                  </a:lnTo>
                  <a:lnTo>
                    <a:pt x="1647" y="1536"/>
                  </a:lnTo>
                  <a:lnTo>
                    <a:pt x="1645" y="1539"/>
                  </a:lnTo>
                  <a:lnTo>
                    <a:pt x="1645" y="1539"/>
                  </a:lnTo>
                  <a:lnTo>
                    <a:pt x="1643" y="1539"/>
                  </a:lnTo>
                  <a:lnTo>
                    <a:pt x="1643" y="1539"/>
                  </a:lnTo>
                  <a:lnTo>
                    <a:pt x="1643" y="1536"/>
                  </a:lnTo>
                  <a:lnTo>
                    <a:pt x="1643" y="1536"/>
                  </a:lnTo>
                  <a:lnTo>
                    <a:pt x="1640" y="1536"/>
                  </a:lnTo>
                  <a:lnTo>
                    <a:pt x="1640" y="1536"/>
                  </a:lnTo>
                  <a:lnTo>
                    <a:pt x="1640" y="1536"/>
                  </a:lnTo>
                  <a:lnTo>
                    <a:pt x="1640" y="1536"/>
                  </a:lnTo>
                  <a:lnTo>
                    <a:pt x="1638" y="1536"/>
                  </a:lnTo>
                  <a:lnTo>
                    <a:pt x="1638" y="1536"/>
                  </a:lnTo>
                  <a:lnTo>
                    <a:pt x="1636" y="1536"/>
                  </a:lnTo>
                  <a:lnTo>
                    <a:pt x="1636" y="1534"/>
                  </a:lnTo>
                  <a:lnTo>
                    <a:pt x="1636" y="1534"/>
                  </a:lnTo>
                  <a:lnTo>
                    <a:pt x="1636" y="1534"/>
                  </a:lnTo>
                  <a:lnTo>
                    <a:pt x="1636" y="1534"/>
                  </a:lnTo>
                  <a:lnTo>
                    <a:pt x="1636" y="1534"/>
                  </a:lnTo>
                  <a:lnTo>
                    <a:pt x="1636" y="1534"/>
                  </a:lnTo>
                  <a:lnTo>
                    <a:pt x="1636" y="1534"/>
                  </a:lnTo>
                  <a:lnTo>
                    <a:pt x="1636" y="1534"/>
                  </a:lnTo>
                  <a:lnTo>
                    <a:pt x="1636" y="1534"/>
                  </a:lnTo>
                  <a:lnTo>
                    <a:pt x="1638" y="1532"/>
                  </a:lnTo>
                  <a:lnTo>
                    <a:pt x="1638" y="1532"/>
                  </a:lnTo>
                  <a:lnTo>
                    <a:pt x="1638" y="1532"/>
                  </a:lnTo>
                  <a:lnTo>
                    <a:pt x="1638" y="1529"/>
                  </a:lnTo>
                  <a:lnTo>
                    <a:pt x="1638" y="1529"/>
                  </a:lnTo>
                  <a:lnTo>
                    <a:pt x="1638" y="1529"/>
                  </a:lnTo>
                  <a:lnTo>
                    <a:pt x="1636" y="1529"/>
                  </a:lnTo>
                  <a:lnTo>
                    <a:pt x="1636" y="1529"/>
                  </a:lnTo>
                  <a:lnTo>
                    <a:pt x="1636" y="1529"/>
                  </a:lnTo>
                  <a:lnTo>
                    <a:pt x="1633" y="1529"/>
                  </a:lnTo>
                  <a:lnTo>
                    <a:pt x="1633" y="1529"/>
                  </a:lnTo>
                  <a:lnTo>
                    <a:pt x="1631" y="1529"/>
                  </a:lnTo>
                  <a:lnTo>
                    <a:pt x="1631" y="1527"/>
                  </a:lnTo>
                  <a:lnTo>
                    <a:pt x="1629" y="1527"/>
                  </a:lnTo>
                  <a:lnTo>
                    <a:pt x="1629" y="1524"/>
                  </a:lnTo>
                  <a:lnTo>
                    <a:pt x="1629" y="1524"/>
                  </a:lnTo>
                  <a:lnTo>
                    <a:pt x="1629" y="1524"/>
                  </a:lnTo>
                  <a:lnTo>
                    <a:pt x="1626" y="1524"/>
                  </a:lnTo>
                  <a:lnTo>
                    <a:pt x="1626" y="1524"/>
                  </a:lnTo>
                  <a:lnTo>
                    <a:pt x="1626" y="1522"/>
                  </a:lnTo>
                  <a:lnTo>
                    <a:pt x="1631" y="1522"/>
                  </a:lnTo>
                  <a:lnTo>
                    <a:pt x="1631" y="1522"/>
                  </a:lnTo>
                  <a:lnTo>
                    <a:pt x="1633" y="1522"/>
                  </a:lnTo>
                  <a:lnTo>
                    <a:pt x="1633" y="1520"/>
                  </a:lnTo>
                  <a:lnTo>
                    <a:pt x="1633" y="1520"/>
                  </a:lnTo>
                  <a:lnTo>
                    <a:pt x="1633" y="1520"/>
                  </a:lnTo>
                  <a:lnTo>
                    <a:pt x="1633" y="1517"/>
                  </a:lnTo>
                  <a:lnTo>
                    <a:pt x="1633" y="1517"/>
                  </a:lnTo>
                  <a:lnTo>
                    <a:pt x="1633" y="1515"/>
                  </a:lnTo>
                  <a:lnTo>
                    <a:pt x="1633" y="1515"/>
                  </a:lnTo>
                  <a:lnTo>
                    <a:pt x="1633" y="1515"/>
                  </a:lnTo>
                  <a:lnTo>
                    <a:pt x="1633" y="1513"/>
                  </a:lnTo>
                  <a:lnTo>
                    <a:pt x="1631" y="1513"/>
                  </a:lnTo>
                  <a:lnTo>
                    <a:pt x="1631" y="1510"/>
                  </a:lnTo>
                  <a:lnTo>
                    <a:pt x="1629" y="1510"/>
                  </a:lnTo>
                  <a:lnTo>
                    <a:pt x="1626" y="1508"/>
                  </a:lnTo>
                  <a:lnTo>
                    <a:pt x="1624" y="1508"/>
                  </a:lnTo>
                  <a:lnTo>
                    <a:pt x="1624" y="1508"/>
                  </a:lnTo>
                  <a:lnTo>
                    <a:pt x="1619" y="1505"/>
                  </a:lnTo>
                  <a:lnTo>
                    <a:pt x="1617" y="1505"/>
                  </a:lnTo>
                  <a:lnTo>
                    <a:pt x="1617" y="1505"/>
                  </a:lnTo>
                  <a:lnTo>
                    <a:pt x="1617" y="1505"/>
                  </a:lnTo>
                  <a:lnTo>
                    <a:pt x="1614" y="1503"/>
                  </a:lnTo>
                  <a:lnTo>
                    <a:pt x="1614" y="1503"/>
                  </a:lnTo>
                  <a:lnTo>
                    <a:pt x="1614" y="1503"/>
                  </a:lnTo>
                  <a:lnTo>
                    <a:pt x="1614" y="1501"/>
                  </a:lnTo>
                  <a:lnTo>
                    <a:pt x="1612" y="1501"/>
                  </a:lnTo>
                  <a:lnTo>
                    <a:pt x="1612" y="1501"/>
                  </a:lnTo>
                  <a:lnTo>
                    <a:pt x="1612" y="1501"/>
                  </a:lnTo>
                  <a:lnTo>
                    <a:pt x="1610" y="1501"/>
                  </a:lnTo>
                  <a:lnTo>
                    <a:pt x="1607" y="1501"/>
                  </a:lnTo>
                  <a:lnTo>
                    <a:pt x="1607" y="1501"/>
                  </a:lnTo>
                  <a:lnTo>
                    <a:pt x="1605" y="1501"/>
                  </a:lnTo>
                  <a:lnTo>
                    <a:pt x="1605" y="1501"/>
                  </a:lnTo>
                  <a:lnTo>
                    <a:pt x="1603" y="1498"/>
                  </a:lnTo>
                  <a:lnTo>
                    <a:pt x="1603" y="1498"/>
                  </a:lnTo>
                  <a:lnTo>
                    <a:pt x="1600" y="1501"/>
                  </a:lnTo>
                  <a:lnTo>
                    <a:pt x="1598" y="1501"/>
                  </a:lnTo>
                  <a:lnTo>
                    <a:pt x="1574" y="1496"/>
                  </a:lnTo>
                  <a:lnTo>
                    <a:pt x="1572" y="1498"/>
                  </a:lnTo>
                  <a:lnTo>
                    <a:pt x="1572" y="1498"/>
                  </a:lnTo>
                  <a:lnTo>
                    <a:pt x="1569" y="1496"/>
                  </a:lnTo>
                  <a:lnTo>
                    <a:pt x="1569" y="1496"/>
                  </a:lnTo>
                  <a:lnTo>
                    <a:pt x="1565" y="1498"/>
                  </a:lnTo>
                  <a:lnTo>
                    <a:pt x="1565" y="1498"/>
                  </a:lnTo>
                  <a:lnTo>
                    <a:pt x="1565" y="1498"/>
                  </a:lnTo>
                  <a:lnTo>
                    <a:pt x="1565" y="1501"/>
                  </a:lnTo>
                  <a:lnTo>
                    <a:pt x="1560" y="1501"/>
                  </a:lnTo>
                  <a:lnTo>
                    <a:pt x="1558" y="1501"/>
                  </a:lnTo>
                  <a:lnTo>
                    <a:pt x="1558" y="1498"/>
                  </a:lnTo>
                  <a:lnTo>
                    <a:pt x="1555" y="1498"/>
                  </a:lnTo>
                  <a:lnTo>
                    <a:pt x="1553" y="1498"/>
                  </a:lnTo>
                  <a:lnTo>
                    <a:pt x="1550" y="1498"/>
                  </a:lnTo>
                  <a:lnTo>
                    <a:pt x="1553" y="1498"/>
                  </a:lnTo>
                  <a:lnTo>
                    <a:pt x="1553" y="1498"/>
                  </a:lnTo>
                  <a:lnTo>
                    <a:pt x="1553" y="1498"/>
                  </a:lnTo>
                  <a:lnTo>
                    <a:pt x="1553" y="1498"/>
                  </a:lnTo>
                  <a:lnTo>
                    <a:pt x="1548" y="1498"/>
                  </a:lnTo>
                  <a:lnTo>
                    <a:pt x="1546" y="1501"/>
                  </a:lnTo>
                  <a:lnTo>
                    <a:pt x="1548" y="1503"/>
                  </a:lnTo>
                  <a:lnTo>
                    <a:pt x="1553" y="1505"/>
                  </a:lnTo>
                  <a:lnTo>
                    <a:pt x="1553" y="1505"/>
                  </a:lnTo>
                  <a:lnTo>
                    <a:pt x="1553" y="1508"/>
                  </a:lnTo>
                  <a:lnTo>
                    <a:pt x="1548" y="1508"/>
                  </a:lnTo>
                  <a:lnTo>
                    <a:pt x="1548" y="1508"/>
                  </a:lnTo>
                  <a:lnTo>
                    <a:pt x="1548" y="1513"/>
                  </a:lnTo>
                  <a:lnTo>
                    <a:pt x="1548" y="1513"/>
                  </a:lnTo>
                  <a:lnTo>
                    <a:pt x="1548" y="1515"/>
                  </a:lnTo>
                  <a:lnTo>
                    <a:pt x="1550" y="1515"/>
                  </a:lnTo>
                  <a:lnTo>
                    <a:pt x="1553" y="1517"/>
                  </a:lnTo>
                  <a:lnTo>
                    <a:pt x="1555" y="1517"/>
                  </a:lnTo>
                  <a:lnTo>
                    <a:pt x="1558" y="1522"/>
                  </a:lnTo>
                  <a:lnTo>
                    <a:pt x="1558" y="1522"/>
                  </a:lnTo>
                  <a:lnTo>
                    <a:pt x="1558" y="1524"/>
                  </a:lnTo>
                  <a:lnTo>
                    <a:pt x="1558" y="1524"/>
                  </a:lnTo>
                  <a:lnTo>
                    <a:pt x="1555" y="1527"/>
                  </a:lnTo>
                  <a:lnTo>
                    <a:pt x="1553" y="1529"/>
                  </a:lnTo>
                  <a:lnTo>
                    <a:pt x="1553" y="1529"/>
                  </a:lnTo>
                  <a:lnTo>
                    <a:pt x="1550" y="1529"/>
                  </a:lnTo>
                  <a:lnTo>
                    <a:pt x="1548" y="1529"/>
                  </a:lnTo>
                  <a:lnTo>
                    <a:pt x="1548" y="1532"/>
                  </a:lnTo>
                  <a:lnTo>
                    <a:pt x="1548" y="1532"/>
                  </a:lnTo>
                  <a:lnTo>
                    <a:pt x="1548" y="1534"/>
                  </a:lnTo>
                  <a:lnTo>
                    <a:pt x="1546" y="1536"/>
                  </a:lnTo>
                  <a:lnTo>
                    <a:pt x="1543" y="1536"/>
                  </a:lnTo>
                  <a:lnTo>
                    <a:pt x="1541" y="1539"/>
                  </a:lnTo>
                  <a:lnTo>
                    <a:pt x="1541" y="1539"/>
                  </a:lnTo>
                  <a:lnTo>
                    <a:pt x="1539" y="1541"/>
                  </a:lnTo>
                  <a:lnTo>
                    <a:pt x="1539" y="1541"/>
                  </a:lnTo>
                  <a:lnTo>
                    <a:pt x="1539" y="1543"/>
                  </a:lnTo>
                  <a:lnTo>
                    <a:pt x="1539" y="1543"/>
                  </a:lnTo>
                  <a:lnTo>
                    <a:pt x="1539" y="1543"/>
                  </a:lnTo>
                  <a:lnTo>
                    <a:pt x="1539" y="1543"/>
                  </a:lnTo>
                  <a:lnTo>
                    <a:pt x="1539" y="1543"/>
                  </a:lnTo>
                  <a:lnTo>
                    <a:pt x="1539" y="1546"/>
                  </a:lnTo>
                  <a:lnTo>
                    <a:pt x="1539" y="1546"/>
                  </a:lnTo>
                  <a:lnTo>
                    <a:pt x="1536" y="1548"/>
                  </a:lnTo>
                  <a:lnTo>
                    <a:pt x="1536" y="1548"/>
                  </a:lnTo>
                  <a:lnTo>
                    <a:pt x="1536" y="1550"/>
                  </a:lnTo>
                  <a:lnTo>
                    <a:pt x="1536" y="1550"/>
                  </a:lnTo>
                  <a:lnTo>
                    <a:pt x="1536" y="1553"/>
                  </a:lnTo>
                  <a:lnTo>
                    <a:pt x="1536" y="1553"/>
                  </a:lnTo>
                  <a:lnTo>
                    <a:pt x="1536" y="1553"/>
                  </a:lnTo>
                  <a:lnTo>
                    <a:pt x="1539" y="1555"/>
                  </a:lnTo>
                  <a:lnTo>
                    <a:pt x="1539" y="1558"/>
                  </a:lnTo>
                  <a:lnTo>
                    <a:pt x="1539" y="1558"/>
                  </a:lnTo>
                  <a:lnTo>
                    <a:pt x="1539" y="1558"/>
                  </a:lnTo>
                  <a:lnTo>
                    <a:pt x="1541" y="1558"/>
                  </a:lnTo>
                  <a:lnTo>
                    <a:pt x="1541" y="1560"/>
                  </a:lnTo>
                  <a:lnTo>
                    <a:pt x="1541" y="1560"/>
                  </a:lnTo>
                  <a:lnTo>
                    <a:pt x="1541" y="1560"/>
                  </a:lnTo>
                  <a:lnTo>
                    <a:pt x="1541" y="1562"/>
                  </a:lnTo>
                  <a:lnTo>
                    <a:pt x="1543" y="1562"/>
                  </a:lnTo>
                  <a:lnTo>
                    <a:pt x="1541" y="1562"/>
                  </a:lnTo>
                  <a:lnTo>
                    <a:pt x="1541" y="1565"/>
                  </a:lnTo>
                  <a:lnTo>
                    <a:pt x="1541" y="1565"/>
                  </a:lnTo>
                  <a:lnTo>
                    <a:pt x="1541" y="1565"/>
                  </a:lnTo>
                  <a:lnTo>
                    <a:pt x="1541" y="1565"/>
                  </a:lnTo>
                  <a:lnTo>
                    <a:pt x="1541" y="1565"/>
                  </a:lnTo>
                  <a:lnTo>
                    <a:pt x="1541" y="1565"/>
                  </a:lnTo>
                  <a:lnTo>
                    <a:pt x="1541" y="1567"/>
                  </a:lnTo>
                  <a:lnTo>
                    <a:pt x="1541" y="1567"/>
                  </a:lnTo>
                  <a:lnTo>
                    <a:pt x="1541" y="1567"/>
                  </a:lnTo>
                  <a:lnTo>
                    <a:pt x="1541" y="1567"/>
                  </a:lnTo>
                  <a:lnTo>
                    <a:pt x="1541" y="1569"/>
                  </a:lnTo>
                  <a:lnTo>
                    <a:pt x="1541" y="1572"/>
                  </a:lnTo>
                  <a:lnTo>
                    <a:pt x="1541" y="1572"/>
                  </a:lnTo>
                  <a:lnTo>
                    <a:pt x="1541" y="1572"/>
                  </a:lnTo>
                  <a:lnTo>
                    <a:pt x="1541" y="1572"/>
                  </a:lnTo>
                  <a:lnTo>
                    <a:pt x="1541" y="1572"/>
                  </a:lnTo>
                  <a:lnTo>
                    <a:pt x="1539" y="1574"/>
                  </a:lnTo>
                  <a:lnTo>
                    <a:pt x="1536" y="1574"/>
                  </a:lnTo>
                  <a:lnTo>
                    <a:pt x="1541" y="1574"/>
                  </a:lnTo>
                  <a:lnTo>
                    <a:pt x="1543" y="1574"/>
                  </a:lnTo>
                  <a:lnTo>
                    <a:pt x="1543" y="1576"/>
                  </a:lnTo>
                  <a:lnTo>
                    <a:pt x="1543" y="1576"/>
                  </a:lnTo>
                  <a:lnTo>
                    <a:pt x="1543" y="1579"/>
                  </a:lnTo>
                  <a:lnTo>
                    <a:pt x="1543" y="1579"/>
                  </a:lnTo>
                  <a:lnTo>
                    <a:pt x="1543" y="1579"/>
                  </a:lnTo>
                  <a:lnTo>
                    <a:pt x="1543" y="1579"/>
                  </a:lnTo>
                  <a:lnTo>
                    <a:pt x="1546" y="1579"/>
                  </a:lnTo>
                  <a:lnTo>
                    <a:pt x="1546" y="1581"/>
                  </a:lnTo>
                  <a:lnTo>
                    <a:pt x="1546" y="1581"/>
                  </a:lnTo>
                  <a:lnTo>
                    <a:pt x="1546" y="1581"/>
                  </a:lnTo>
                  <a:lnTo>
                    <a:pt x="1548" y="1581"/>
                  </a:lnTo>
                  <a:lnTo>
                    <a:pt x="1548" y="1584"/>
                  </a:lnTo>
                  <a:lnTo>
                    <a:pt x="1546" y="1584"/>
                  </a:lnTo>
                  <a:lnTo>
                    <a:pt x="1546" y="1584"/>
                  </a:lnTo>
                  <a:lnTo>
                    <a:pt x="1546" y="1584"/>
                  </a:lnTo>
                  <a:lnTo>
                    <a:pt x="1546" y="1586"/>
                  </a:lnTo>
                  <a:lnTo>
                    <a:pt x="1546" y="1586"/>
                  </a:lnTo>
                  <a:lnTo>
                    <a:pt x="1548" y="1586"/>
                  </a:lnTo>
                  <a:lnTo>
                    <a:pt x="1550" y="1586"/>
                  </a:lnTo>
                  <a:lnTo>
                    <a:pt x="1550" y="1586"/>
                  </a:lnTo>
                  <a:lnTo>
                    <a:pt x="1550" y="1586"/>
                  </a:lnTo>
                  <a:lnTo>
                    <a:pt x="1550" y="1588"/>
                  </a:lnTo>
                  <a:lnTo>
                    <a:pt x="1553" y="1591"/>
                  </a:lnTo>
                  <a:lnTo>
                    <a:pt x="1558" y="1591"/>
                  </a:lnTo>
                  <a:lnTo>
                    <a:pt x="1558" y="1593"/>
                  </a:lnTo>
                  <a:lnTo>
                    <a:pt x="1555" y="1593"/>
                  </a:lnTo>
                  <a:lnTo>
                    <a:pt x="1555" y="1593"/>
                  </a:lnTo>
                  <a:lnTo>
                    <a:pt x="1555" y="1593"/>
                  </a:lnTo>
                  <a:lnTo>
                    <a:pt x="1555" y="1595"/>
                  </a:lnTo>
                  <a:lnTo>
                    <a:pt x="1558" y="1595"/>
                  </a:lnTo>
                  <a:lnTo>
                    <a:pt x="1558" y="1595"/>
                  </a:lnTo>
                  <a:lnTo>
                    <a:pt x="1558" y="1595"/>
                  </a:lnTo>
                  <a:lnTo>
                    <a:pt x="1558" y="1595"/>
                  </a:lnTo>
                  <a:lnTo>
                    <a:pt x="1560" y="1595"/>
                  </a:lnTo>
                  <a:lnTo>
                    <a:pt x="1560" y="1595"/>
                  </a:lnTo>
                  <a:lnTo>
                    <a:pt x="1560" y="1595"/>
                  </a:lnTo>
                  <a:lnTo>
                    <a:pt x="1562" y="1593"/>
                  </a:lnTo>
                  <a:lnTo>
                    <a:pt x="1562" y="1593"/>
                  </a:lnTo>
                  <a:lnTo>
                    <a:pt x="1562" y="1593"/>
                  </a:lnTo>
                  <a:lnTo>
                    <a:pt x="1562" y="1595"/>
                  </a:lnTo>
                  <a:lnTo>
                    <a:pt x="1562" y="1595"/>
                  </a:lnTo>
                  <a:lnTo>
                    <a:pt x="1562" y="1595"/>
                  </a:lnTo>
                  <a:lnTo>
                    <a:pt x="1562" y="1595"/>
                  </a:lnTo>
                  <a:lnTo>
                    <a:pt x="1562" y="1595"/>
                  </a:lnTo>
                  <a:lnTo>
                    <a:pt x="1560" y="1595"/>
                  </a:lnTo>
                  <a:lnTo>
                    <a:pt x="1562" y="1598"/>
                  </a:lnTo>
                  <a:lnTo>
                    <a:pt x="1565" y="1598"/>
                  </a:lnTo>
                  <a:lnTo>
                    <a:pt x="1567" y="1598"/>
                  </a:lnTo>
                  <a:lnTo>
                    <a:pt x="1567" y="1598"/>
                  </a:lnTo>
                  <a:lnTo>
                    <a:pt x="1569" y="1600"/>
                  </a:lnTo>
                  <a:lnTo>
                    <a:pt x="1569" y="1600"/>
                  </a:lnTo>
                  <a:lnTo>
                    <a:pt x="1569" y="1600"/>
                  </a:lnTo>
                  <a:lnTo>
                    <a:pt x="1569" y="1600"/>
                  </a:lnTo>
                  <a:lnTo>
                    <a:pt x="1569" y="1600"/>
                  </a:lnTo>
                  <a:lnTo>
                    <a:pt x="1569" y="1600"/>
                  </a:lnTo>
                  <a:lnTo>
                    <a:pt x="1572" y="1600"/>
                  </a:lnTo>
                  <a:lnTo>
                    <a:pt x="1572" y="1600"/>
                  </a:lnTo>
                  <a:lnTo>
                    <a:pt x="1572" y="1600"/>
                  </a:lnTo>
                  <a:lnTo>
                    <a:pt x="1572" y="1600"/>
                  </a:lnTo>
                  <a:lnTo>
                    <a:pt x="1574" y="1600"/>
                  </a:lnTo>
                  <a:lnTo>
                    <a:pt x="1572" y="1598"/>
                  </a:lnTo>
                  <a:lnTo>
                    <a:pt x="1572" y="1595"/>
                  </a:lnTo>
                  <a:lnTo>
                    <a:pt x="1572" y="1595"/>
                  </a:lnTo>
                  <a:lnTo>
                    <a:pt x="1572" y="1595"/>
                  </a:lnTo>
                  <a:lnTo>
                    <a:pt x="1576" y="1595"/>
                  </a:lnTo>
                  <a:lnTo>
                    <a:pt x="1576" y="1595"/>
                  </a:lnTo>
                  <a:lnTo>
                    <a:pt x="1579" y="1595"/>
                  </a:lnTo>
                  <a:lnTo>
                    <a:pt x="1579" y="1598"/>
                  </a:lnTo>
                  <a:lnTo>
                    <a:pt x="1576" y="1598"/>
                  </a:lnTo>
                  <a:lnTo>
                    <a:pt x="1576" y="1600"/>
                  </a:lnTo>
                  <a:lnTo>
                    <a:pt x="1581" y="1598"/>
                  </a:lnTo>
                  <a:lnTo>
                    <a:pt x="1581" y="1598"/>
                  </a:lnTo>
                  <a:lnTo>
                    <a:pt x="1581" y="1598"/>
                  </a:lnTo>
                  <a:lnTo>
                    <a:pt x="1581" y="1598"/>
                  </a:lnTo>
                  <a:lnTo>
                    <a:pt x="1581" y="1598"/>
                  </a:lnTo>
                  <a:lnTo>
                    <a:pt x="1584" y="1598"/>
                  </a:lnTo>
                  <a:lnTo>
                    <a:pt x="1584" y="1598"/>
                  </a:lnTo>
                  <a:lnTo>
                    <a:pt x="1581" y="1600"/>
                  </a:lnTo>
                  <a:lnTo>
                    <a:pt x="1581" y="1600"/>
                  </a:lnTo>
                  <a:lnTo>
                    <a:pt x="1581" y="1600"/>
                  </a:lnTo>
                  <a:lnTo>
                    <a:pt x="1584" y="1600"/>
                  </a:lnTo>
                  <a:lnTo>
                    <a:pt x="1584" y="1600"/>
                  </a:lnTo>
                  <a:lnTo>
                    <a:pt x="1584" y="1600"/>
                  </a:lnTo>
                  <a:lnTo>
                    <a:pt x="1584" y="1600"/>
                  </a:lnTo>
                  <a:lnTo>
                    <a:pt x="1584" y="1600"/>
                  </a:lnTo>
                  <a:lnTo>
                    <a:pt x="1586" y="1600"/>
                  </a:lnTo>
                  <a:lnTo>
                    <a:pt x="1586" y="1600"/>
                  </a:lnTo>
                  <a:lnTo>
                    <a:pt x="1586" y="1603"/>
                  </a:lnTo>
                  <a:lnTo>
                    <a:pt x="1586" y="1603"/>
                  </a:lnTo>
                  <a:lnTo>
                    <a:pt x="1586" y="1603"/>
                  </a:lnTo>
                  <a:lnTo>
                    <a:pt x="1591" y="1600"/>
                  </a:lnTo>
                  <a:lnTo>
                    <a:pt x="1593" y="1598"/>
                  </a:lnTo>
                  <a:lnTo>
                    <a:pt x="1593" y="1598"/>
                  </a:lnTo>
                  <a:lnTo>
                    <a:pt x="1593" y="1595"/>
                  </a:lnTo>
                  <a:lnTo>
                    <a:pt x="1593" y="1595"/>
                  </a:lnTo>
                  <a:lnTo>
                    <a:pt x="1595" y="1598"/>
                  </a:lnTo>
                  <a:lnTo>
                    <a:pt x="1598" y="1598"/>
                  </a:lnTo>
                  <a:lnTo>
                    <a:pt x="1600" y="1598"/>
                  </a:lnTo>
                  <a:lnTo>
                    <a:pt x="1600" y="1595"/>
                  </a:lnTo>
                  <a:lnTo>
                    <a:pt x="1603" y="1598"/>
                  </a:lnTo>
                  <a:lnTo>
                    <a:pt x="1605" y="1598"/>
                  </a:lnTo>
                  <a:lnTo>
                    <a:pt x="1607" y="1598"/>
                  </a:lnTo>
                  <a:lnTo>
                    <a:pt x="1607" y="1598"/>
                  </a:lnTo>
                  <a:lnTo>
                    <a:pt x="1607" y="1598"/>
                  </a:lnTo>
                  <a:lnTo>
                    <a:pt x="1607" y="1598"/>
                  </a:lnTo>
                  <a:lnTo>
                    <a:pt x="1607" y="1598"/>
                  </a:lnTo>
                  <a:lnTo>
                    <a:pt x="1607" y="1600"/>
                  </a:lnTo>
                  <a:lnTo>
                    <a:pt x="1607" y="1600"/>
                  </a:lnTo>
                  <a:lnTo>
                    <a:pt x="1610" y="1600"/>
                  </a:lnTo>
                  <a:lnTo>
                    <a:pt x="1610" y="1600"/>
                  </a:lnTo>
                  <a:lnTo>
                    <a:pt x="1612" y="1600"/>
                  </a:lnTo>
                  <a:lnTo>
                    <a:pt x="1612" y="1600"/>
                  </a:lnTo>
                  <a:lnTo>
                    <a:pt x="1614" y="1598"/>
                  </a:lnTo>
                  <a:lnTo>
                    <a:pt x="1614" y="1598"/>
                  </a:lnTo>
                  <a:lnTo>
                    <a:pt x="1614" y="1598"/>
                  </a:lnTo>
                  <a:lnTo>
                    <a:pt x="1612" y="1595"/>
                  </a:lnTo>
                  <a:lnTo>
                    <a:pt x="1612" y="1595"/>
                  </a:lnTo>
                  <a:lnTo>
                    <a:pt x="1612" y="1595"/>
                  </a:lnTo>
                  <a:lnTo>
                    <a:pt x="1610" y="1595"/>
                  </a:lnTo>
                  <a:lnTo>
                    <a:pt x="1610" y="1595"/>
                  </a:lnTo>
                  <a:lnTo>
                    <a:pt x="1610" y="1593"/>
                  </a:lnTo>
                  <a:lnTo>
                    <a:pt x="1607" y="1591"/>
                  </a:lnTo>
                  <a:lnTo>
                    <a:pt x="1610" y="1591"/>
                  </a:lnTo>
                  <a:lnTo>
                    <a:pt x="1610" y="1591"/>
                  </a:lnTo>
                  <a:lnTo>
                    <a:pt x="1610" y="1591"/>
                  </a:lnTo>
                  <a:lnTo>
                    <a:pt x="1610" y="1593"/>
                  </a:lnTo>
                  <a:lnTo>
                    <a:pt x="1612" y="1591"/>
                  </a:lnTo>
                  <a:lnTo>
                    <a:pt x="1612" y="1591"/>
                  </a:lnTo>
                  <a:lnTo>
                    <a:pt x="1612" y="1588"/>
                  </a:lnTo>
                  <a:lnTo>
                    <a:pt x="1612" y="1588"/>
                  </a:lnTo>
                  <a:lnTo>
                    <a:pt x="1612" y="1588"/>
                  </a:lnTo>
                  <a:lnTo>
                    <a:pt x="1614" y="1588"/>
                  </a:lnTo>
                  <a:lnTo>
                    <a:pt x="1614" y="1588"/>
                  </a:lnTo>
                  <a:lnTo>
                    <a:pt x="1614" y="1588"/>
                  </a:lnTo>
                  <a:lnTo>
                    <a:pt x="1614" y="1588"/>
                  </a:lnTo>
                  <a:lnTo>
                    <a:pt x="1614" y="1588"/>
                  </a:lnTo>
                  <a:lnTo>
                    <a:pt x="1617" y="1588"/>
                  </a:lnTo>
                  <a:lnTo>
                    <a:pt x="1617" y="1591"/>
                  </a:lnTo>
                  <a:lnTo>
                    <a:pt x="1619" y="1591"/>
                  </a:lnTo>
                  <a:lnTo>
                    <a:pt x="1621" y="1588"/>
                  </a:lnTo>
                  <a:lnTo>
                    <a:pt x="1621" y="1588"/>
                  </a:lnTo>
                  <a:lnTo>
                    <a:pt x="1621" y="1588"/>
                  </a:lnTo>
                  <a:lnTo>
                    <a:pt x="1619" y="1586"/>
                  </a:lnTo>
                  <a:lnTo>
                    <a:pt x="1619" y="1586"/>
                  </a:lnTo>
                  <a:lnTo>
                    <a:pt x="1619" y="1586"/>
                  </a:lnTo>
                  <a:lnTo>
                    <a:pt x="1617" y="1586"/>
                  </a:lnTo>
                  <a:lnTo>
                    <a:pt x="1617" y="1586"/>
                  </a:lnTo>
                  <a:lnTo>
                    <a:pt x="1617" y="1586"/>
                  </a:lnTo>
                  <a:lnTo>
                    <a:pt x="1619" y="1586"/>
                  </a:lnTo>
                  <a:lnTo>
                    <a:pt x="1621" y="1586"/>
                  </a:lnTo>
                  <a:lnTo>
                    <a:pt x="1621" y="1586"/>
                  </a:lnTo>
                  <a:lnTo>
                    <a:pt x="1624" y="1588"/>
                  </a:lnTo>
                  <a:lnTo>
                    <a:pt x="1629" y="1584"/>
                  </a:lnTo>
                  <a:lnTo>
                    <a:pt x="1626" y="1584"/>
                  </a:lnTo>
                  <a:lnTo>
                    <a:pt x="1626" y="1584"/>
                  </a:lnTo>
                  <a:lnTo>
                    <a:pt x="1624" y="1584"/>
                  </a:lnTo>
                  <a:lnTo>
                    <a:pt x="1624" y="1584"/>
                  </a:lnTo>
                  <a:lnTo>
                    <a:pt x="1621" y="1584"/>
                  </a:lnTo>
                  <a:lnTo>
                    <a:pt x="1619" y="1581"/>
                  </a:lnTo>
                  <a:lnTo>
                    <a:pt x="1619" y="1581"/>
                  </a:lnTo>
                  <a:lnTo>
                    <a:pt x="1624" y="1581"/>
                  </a:lnTo>
                  <a:lnTo>
                    <a:pt x="1624" y="1579"/>
                  </a:lnTo>
                  <a:lnTo>
                    <a:pt x="1626" y="1579"/>
                  </a:lnTo>
                  <a:lnTo>
                    <a:pt x="1629" y="1579"/>
                  </a:lnTo>
                  <a:lnTo>
                    <a:pt x="1629" y="1576"/>
                  </a:lnTo>
                  <a:lnTo>
                    <a:pt x="1626" y="1576"/>
                  </a:lnTo>
                  <a:lnTo>
                    <a:pt x="1626" y="1576"/>
                  </a:lnTo>
                  <a:lnTo>
                    <a:pt x="1626" y="1576"/>
                  </a:lnTo>
                  <a:lnTo>
                    <a:pt x="1629" y="1576"/>
                  </a:lnTo>
                  <a:lnTo>
                    <a:pt x="1629" y="1576"/>
                  </a:lnTo>
                  <a:lnTo>
                    <a:pt x="1629" y="1576"/>
                  </a:lnTo>
                  <a:lnTo>
                    <a:pt x="1629" y="1576"/>
                  </a:lnTo>
                  <a:lnTo>
                    <a:pt x="1629" y="1576"/>
                  </a:lnTo>
                  <a:lnTo>
                    <a:pt x="1629" y="1576"/>
                  </a:lnTo>
                  <a:lnTo>
                    <a:pt x="1631" y="1576"/>
                  </a:lnTo>
                  <a:lnTo>
                    <a:pt x="1631" y="1576"/>
                  </a:lnTo>
                  <a:lnTo>
                    <a:pt x="1631" y="1576"/>
                  </a:lnTo>
                  <a:lnTo>
                    <a:pt x="1631" y="1574"/>
                  </a:lnTo>
                  <a:lnTo>
                    <a:pt x="1633" y="1572"/>
                  </a:lnTo>
                  <a:lnTo>
                    <a:pt x="1633" y="1572"/>
                  </a:lnTo>
                  <a:lnTo>
                    <a:pt x="1636" y="1574"/>
                  </a:lnTo>
                  <a:lnTo>
                    <a:pt x="1636" y="1574"/>
                  </a:lnTo>
                  <a:lnTo>
                    <a:pt x="1636" y="1574"/>
                  </a:lnTo>
                  <a:lnTo>
                    <a:pt x="1636" y="1574"/>
                  </a:lnTo>
                  <a:lnTo>
                    <a:pt x="1638" y="1574"/>
                  </a:lnTo>
                  <a:lnTo>
                    <a:pt x="1638" y="1574"/>
                  </a:lnTo>
                  <a:lnTo>
                    <a:pt x="1638" y="1574"/>
                  </a:lnTo>
                  <a:lnTo>
                    <a:pt x="1638" y="1574"/>
                  </a:lnTo>
                  <a:lnTo>
                    <a:pt x="1638" y="1572"/>
                  </a:lnTo>
                  <a:lnTo>
                    <a:pt x="1640" y="1572"/>
                  </a:lnTo>
                  <a:lnTo>
                    <a:pt x="1643" y="1572"/>
                  </a:lnTo>
                  <a:lnTo>
                    <a:pt x="1643" y="1572"/>
                  </a:lnTo>
                  <a:lnTo>
                    <a:pt x="1638" y="1569"/>
                  </a:lnTo>
                  <a:lnTo>
                    <a:pt x="1638" y="1569"/>
                  </a:lnTo>
                  <a:lnTo>
                    <a:pt x="1638" y="1569"/>
                  </a:lnTo>
                  <a:lnTo>
                    <a:pt x="1638" y="1569"/>
                  </a:lnTo>
                  <a:lnTo>
                    <a:pt x="1638" y="1569"/>
                  </a:lnTo>
                  <a:lnTo>
                    <a:pt x="1638" y="1567"/>
                  </a:lnTo>
                  <a:lnTo>
                    <a:pt x="1638" y="1567"/>
                  </a:lnTo>
                  <a:lnTo>
                    <a:pt x="1638" y="1567"/>
                  </a:lnTo>
                  <a:lnTo>
                    <a:pt x="1636" y="1567"/>
                  </a:lnTo>
                  <a:lnTo>
                    <a:pt x="1636" y="1567"/>
                  </a:lnTo>
                  <a:lnTo>
                    <a:pt x="1636" y="1567"/>
                  </a:lnTo>
                  <a:lnTo>
                    <a:pt x="1633" y="1565"/>
                  </a:lnTo>
                  <a:lnTo>
                    <a:pt x="1633" y="1565"/>
                  </a:lnTo>
                  <a:lnTo>
                    <a:pt x="1633" y="1565"/>
                  </a:lnTo>
                  <a:lnTo>
                    <a:pt x="1633" y="1565"/>
                  </a:lnTo>
                  <a:lnTo>
                    <a:pt x="1633" y="1565"/>
                  </a:lnTo>
                  <a:lnTo>
                    <a:pt x="1633" y="1565"/>
                  </a:lnTo>
                  <a:lnTo>
                    <a:pt x="1640" y="1565"/>
                  </a:lnTo>
                  <a:lnTo>
                    <a:pt x="1640" y="1567"/>
                  </a:lnTo>
                  <a:lnTo>
                    <a:pt x="1640" y="1567"/>
                  </a:lnTo>
                  <a:lnTo>
                    <a:pt x="1643" y="1565"/>
                  </a:lnTo>
                  <a:lnTo>
                    <a:pt x="1640" y="1565"/>
                  </a:lnTo>
                  <a:lnTo>
                    <a:pt x="1640" y="1565"/>
                  </a:lnTo>
                  <a:lnTo>
                    <a:pt x="1640" y="1565"/>
                  </a:lnTo>
                  <a:lnTo>
                    <a:pt x="1643" y="1565"/>
                  </a:lnTo>
                  <a:lnTo>
                    <a:pt x="1643" y="1565"/>
                  </a:lnTo>
                  <a:lnTo>
                    <a:pt x="1643" y="1565"/>
                  </a:lnTo>
                  <a:lnTo>
                    <a:pt x="1643" y="1565"/>
                  </a:lnTo>
                  <a:lnTo>
                    <a:pt x="1643" y="1565"/>
                  </a:lnTo>
                  <a:lnTo>
                    <a:pt x="1643" y="1565"/>
                  </a:lnTo>
                  <a:lnTo>
                    <a:pt x="1643" y="1565"/>
                  </a:lnTo>
                  <a:lnTo>
                    <a:pt x="1643" y="1562"/>
                  </a:lnTo>
                  <a:lnTo>
                    <a:pt x="1643" y="1562"/>
                  </a:lnTo>
                  <a:lnTo>
                    <a:pt x="1640" y="1562"/>
                  </a:lnTo>
                  <a:lnTo>
                    <a:pt x="1638" y="1560"/>
                  </a:lnTo>
                  <a:lnTo>
                    <a:pt x="1636" y="1560"/>
                  </a:lnTo>
                  <a:lnTo>
                    <a:pt x="1636" y="1560"/>
                  </a:lnTo>
                  <a:lnTo>
                    <a:pt x="1636" y="1560"/>
                  </a:lnTo>
                  <a:lnTo>
                    <a:pt x="1633" y="1560"/>
                  </a:lnTo>
                  <a:lnTo>
                    <a:pt x="1633" y="1558"/>
                  </a:lnTo>
                  <a:lnTo>
                    <a:pt x="1633" y="1558"/>
                  </a:lnTo>
                  <a:lnTo>
                    <a:pt x="1633" y="1558"/>
                  </a:lnTo>
                  <a:lnTo>
                    <a:pt x="1633" y="1558"/>
                  </a:lnTo>
                  <a:lnTo>
                    <a:pt x="1633" y="1558"/>
                  </a:lnTo>
                  <a:lnTo>
                    <a:pt x="1633" y="1558"/>
                  </a:lnTo>
                  <a:lnTo>
                    <a:pt x="1633" y="1555"/>
                  </a:lnTo>
                  <a:lnTo>
                    <a:pt x="1633" y="1555"/>
                  </a:lnTo>
                  <a:lnTo>
                    <a:pt x="1633" y="1555"/>
                  </a:lnTo>
                  <a:lnTo>
                    <a:pt x="1631" y="1555"/>
                  </a:lnTo>
                  <a:lnTo>
                    <a:pt x="1631" y="1553"/>
                  </a:lnTo>
                  <a:lnTo>
                    <a:pt x="1631" y="1553"/>
                  </a:lnTo>
                  <a:lnTo>
                    <a:pt x="1633" y="1553"/>
                  </a:lnTo>
                  <a:lnTo>
                    <a:pt x="1638" y="1555"/>
                  </a:lnTo>
                  <a:lnTo>
                    <a:pt x="1638" y="1555"/>
                  </a:lnTo>
                  <a:lnTo>
                    <a:pt x="1640" y="1555"/>
                  </a:lnTo>
                  <a:lnTo>
                    <a:pt x="1643" y="1553"/>
                  </a:lnTo>
                  <a:lnTo>
                    <a:pt x="1643" y="1555"/>
                  </a:lnTo>
                  <a:lnTo>
                    <a:pt x="1645" y="1555"/>
                  </a:lnTo>
                  <a:lnTo>
                    <a:pt x="1647" y="1555"/>
                  </a:lnTo>
                  <a:lnTo>
                    <a:pt x="1647" y="1555"/>
                  </a:lnTo>
                  <a:lnTo>
                    <a:pt x="1650" y="1555"/>
                  </a:lnTo>
                  <a:lnTo>
                    <a:pt x="1652" y="1555"/>
                  </a:lnTo>
                  <a:lnTo>
                    <a:pt x="1652" y="1555"/>
                  </a:lnTo>
                  <a:lnTo>
                    <a:pt x="1655" y="1558"/>
                  </a:lnTo>
                  <a:lnTo>
                    <a:pt x="1655" y="1558"/>
                  </a:lnTo>
                  <a:lnTo>
                    <a:pt x="1657" y="1558"/>
                  </a:lnTo>
                  <a:lnTo>
                    <a:pt x="1657" y="1558"/>
                  </a:lnTo>
                  <a:lnTo>
                    <a:pt x="1657" y="1560"/>
                  </a:lnTo>
                  <a:lnTo>
                    <a:pt x="1659" y="1560"/>
                  </a:lnTo>
                  <a:lnTo>
                    <a:pt x="1659" y="1560"/>
                  </a:lnTo>
                  <a:lnTo>
                    <a:pt x="1659" y="1560"/>
                  </a:lnTo>
                  <a:lnTo>
                    <a:pt x="1659" y="1560"/>
                  </a:lnTo>
                  <a:lnTo>
                    <a:pt x="1662" y="1560"/>
                  </a:lnTo>
                  <a:lnTo>
                    <a:pt x="1662" y="1560"/>
                  </a:lnTo>
                  <a:lnTo>
                    <a:pt x="1659" y="1560"/>
                  </a:lnTo>
                  <a:lnTo>
                    <a:pt x="1662" y="1560"/>
                  </a:lnTo>
                  <a:lnTo>
                    <a:pt x="1662" y="1558"/>
                  </a:lnTo>
                  <a:lnTo>
                    <a:pt x="1662" y="1558"/>
                  </a:lnTo>
                  <a:lnTo>
                    <a:pt x="1662" y="1558"/>
                  </a:lnTo>
                  <a:lnTo>
                    <a:pt x="1659" y="1558"/>
                  </a:lnTo>
                  <a:lnTo>
                    <a:pt x="1659" y="1558"/>
                  </a:lnTo>
                  <a:lnTo>
                    <a:pt x="1659" y="1555"/>
                  </a:lnTo>
                  <a:lnTo>
                    <a:pt x="1659" y="1555"/>
                  </a:lnTo>
                  <a:lnTo>
                    <a:pt x="1659" y="1555"/>
                  </a:lnTo>
                  <a:lnTo>
                    <a:pt x="1662" y="1555"/>
                  </a:lnTo>
                  <a:lnTo>
                    <a:pt x="1662" y="1558"/>
                  </a:lnTo>
                  <a:lnTo>
                    <a:pt x="1666" y="1558"/>
                  </a:lnTo>
                  <a:lnTo>
                    <a:pt x="1669" y="1558"/>
                  </a:lnTo>
                  <a:lnTo>
                    <a:pt x="1669" y="1560"/>
                  </a:lnTo>
                  <a:lnTo>
                    <a:pt x="1669" y="1558"/>
                  </a:lnTo>
                  <a:lnTo>
                    <a:pt x="1671" y="1558"/>
                  </a:lnTo>
                  <a:lnTo>
                    <a:pt x="1671" y="1558"/>
                  </a:lnTo>
                  <a:lnTo>
                    <a:pt x="1671" y="1558"/>
                  </a:lnTo>
                  <a:lnTo>
                    <a:pt x="1674" y="1558"/>
                  </a:lnTo>
                  <a:lnTo>
                    <a:pt x="1674" y="1560"/>
                  </a:lnTo>
                  <a:lnTo>
                    <a:pt x="1676" y="1560"/>
                  </a:lnTo>
                  <a:lnTo>
                    <a:pt x="1678" y="1560"/>
                  </a:lnTo>
                  <a:lnTo>
                    <a:pt x="1678" y="1560"/>
                  </a:lnTo>
                  <a:lnTo>
                    <a:pt x="1676" y="1558"/>
                  </a:lnTo>
                  <a:lnTo>
                    <a:pt x="1676" y="1558"/>
                  </a:lnTo>
                  <a:lnTo>
                    <a:pt x="1678" y="1558"/>
                  </a:lnTo>
                  <a:lnTo>
                    <a:pt x="1681" y="1558"/>
                  </a:lnTo>
                  <a:lnTo>
                    <a:pt x="1681" y="1558"/>
                  </a:lnTo>
                  <a:lnTo>
                    <a:pt x="1681" y="1558"/>
                  </a:lnTo>
                  <a:lnTo>
                    <a:pt x="1681" y="1558"/>
                  </a:lnTo>
                  <a:lnTo>
                    <a:pt x="1681" y="1555"/>
                  </a:lnTo>
                  <a:lnTo>
                    <a:pt x="1683" y="1555"/>
                  </a:lnTo>
                  <a:lnTo>
                    <a:pt x="1683" y="1553"/>
                  </a:lnTo>
                  <a:lnTo>
                    <a:pt x="1683" y="1553"/>
                  </a:lnTo>
                  <a:lnTo>
                    <a:pt x="1683" y="1553"/>
                  </a:lnTo>
                  <a:lnTo>
                    <a:pt x="1685" y="1553"/>
                  </a:lnTo>
                  <a:lnTo>
                    <a:pt x="1685" y="1550"/>
                  </a:lnTo>
                  <a:lnTo>
                    <a:pt x="1685" y="1550"/>
                  </a:lnTo>
                  <a:lnTo>
                    <a:pt x="1685" y="1548"/>
                  </a:lnTo>
                  <a:lnTo>
                    <a:pt x="1685" y="1548"/>
                  </a:lnTo>
                  <a:lnTo>
                    <a:pt x="1683" y="1548"/>
                  </a:lnTo>
                  <a:lnTo>
                    <a:pt x="1681" y="1548"/>
                  </a:lnTo>
                  <a:lnTo>
                    <a:pt x="1681" y="1548"/>
                  </a:lnTo>
                  <a:lnTo>
                    <a:pt x="1681" y="1548"/>
                  </a:lnTo>
                  <a:lnTo>
                    <a:pt x="1678" y="1546"/>
                  </a:lnTo>
                  <a:lnTo>
                    <a:pt x="1678" y="1546"/>
                  </a:lnTo>
                  <a:lnTo>
                    <a:pt x="1678" y="1546"/>
                  </a:lnTo>
                  <a:lnTo>
                    <a:pt x="1681" y="1546"/>
                  </a:lnTo>
                  <a:lnTo>
                    <a:pt x="1681" y="1546"/>
                  </a:lnTo>
                  <a:lnTo>
                    <a:pt x="1681" y="1546"/>
                  </a:lnTo>
                  <a:lnTo>
                    <a:pt x="1683" y="1546"/>
                  </a:lnTo>
                  <a:lnTo>
                    <a:pt x="1681" y="1543"/>
                  </a:lnTo>
                  <a:lnTo>
                    <a:pt x="1681" y="1543"/>
                  </a:lnTo>
                  <a:lnTo>
                    <a:pt x="1678" y="1546"/>
                  </a:lnTo>
                  <a:lnTo>
                    <a:pt x="1678" y="1543"/>
                  </a:lnTo>
                  <a:lnTo>
                    <a:pt x="1678" y="1543"/>
                  </a:lnTo>
                  <a:lnTo>
                    <a:pt x="1681" y="1543"/>
                  </a:lnTo>
                  <a:lnTo>
                    <a:pt x="1681" y="1543"/>
                  </a:lnTo>
                  <a:lnTo>
                    <a:pt x="1683" y="1541"/>
                  </a:lnTo>
                  <a:lnTo>
                    <a:pt x="1683" y="1541"/>
                  </a:lnTo>
                  <a:lnTo>
                    <a:pt x="1676" y="1536"/>
                  </a:lnTo>
                  <a:lnTo>
                    <a:pt x="1669" y="1534"/>
                  </a:lnTo>
                  <a:lnTo>
                    <a:pt x="1669" y="1532"/>
                  </a:lnTo>
                  <a:lnTo>
                    <a:pt x="1666" y="1534"/>
                  </a:lnTo>
                  <a:lnTo>
                    <a:pt x="1664" y="1532"/>
                  </a:lnTo>
                  <a:lnTo>
                    <a:pt x="1664" y="1532"/>
                  </a:lnTo>
                  <a:lnTo>
                    <a:pt x="1664" y="1532"/>
                  </a:lnTo>
                  <a:lnTo>
                    <a:pt x="1664" y="1532"/>
                  </a:lnTo>
                  <a:lnTo>
                    <a:pt x="1664" y="1532"/>
                  </a:lnTo>
                  <a:lnTo>
                    <a:pt x="1662" y="1529"/>
                  </a:lnTo>
                  <a:lnTo>
                    <a:pt x="1662" y="1529"/>
                  </a:lnTo>
                  <a:lnTo>
                    <a:pt x="1662" y="1529"/>
                  </a:lnTo>
                  <a:lnTo>
                    <a:pt x="1659" y="1529"/>
                  </a:lnTo>
                  <a:lnTo>
                    <a:pt x="1657" y="1529"/>
                  </a:lnTo>
                  <a:lnTo>
                    <a:pt x="1655" y="1527"/>
                  </a:lnTo>
                  <a:lnTo>
                    <a:pt x="1657" y="1527"/>
                  </a:lnTo>
                  <a:lnTo>
                    <a:pt x="1657" y="1527"/>
                  </a:lnTo>
                  <a:lnTo>
                    <a:pt x="1659" y="1527"/>
                  </a:lnTo>
                  <a:lnTo>
                    <a:pt x="1662" y="1527"/>
                  </a:lnTo>
                  <a:lnTo>
                    <a:pt x="1662" y="1527"/>
                  </a:lnTo>
                  <a:lnTo>
                    <a:pt x="1662" y="1527"/>
                  </a:lnTo>
                  <a:lnTo>
                    <a:pt x="1662" y="1524"/>
                  </a:lnTo>
                  <a:lnTo>
                    <a:pt x="1662" y="1524"/>
                  </a:lnTo>
                  <a:lnTo>
                    <a:pt x="1662" y="1524"/>
                  </a:lnTo>
                  <a:lnTo>
                    <a:pt x="1662" y="1524"/>
                  </a:lnTo>
                  <a:lnTo>
                    <a:pt x="1662" y="1524"/>
                  </a:lnTo>
                  <a:lnTo>
                    <a:pt x="1666" y="1527"/>
                  </a:lnTo>
                  <a:lnTo>
                    <a:pt x="1666" y="1527"/>
                  </a:lnTo>
                  <a:lnTo>
                    <a:pt x="1666" y="1524"/>
                  </a:lnTo>
                  <a:lnTo>
                    <a:pt x="1666" y="1524"/>
                  </a:lnTo>
                  <a:lnTo>
                    <a:pt x="1666" y="1522"/>
                  </a:lnTo>
                  <a:lnTo>
                    <a:pt x="1664" y="1522"/>
                  </a:lnTo>
                  <a:lnTo>
                    <a:pt x="1664" y="1520"/>
                  </a:lnTo>
                  <a:lnTo>
                    <a:pt x="1662" y="1520"/>
                  </a:lnTo>
                  <a:lnTo>
                    <a:pt x="1664" y="1517"/>
                  </a:lnTo>
                  <a:lnTo>
                    <a:pt x="1664" y="1517"/>
                  </a:lnTo>
                  <a:lnTo>
                    <a:pt x="1666" y="1517"/>
                  </a:lnTo>
                  <a:lnTo>
                    <a:pt x="1666" y="1515"/>
                  </a:lnTo>
                  <a:lnTo>
                    <a:pt x="1664" y="1515"/>
                  </a:lnTo>
                  <a:lnTo>
                    <a:pt x="1664" y="1515"/>
                  </a:lnTo>
                  <a:lnTo>
                    <a:pt x="1664" y="1513"/>
                  </a:lnTo>
                  <a:lnTo>
                    <a:pt x="1666" y="1513"/>
                  </a:lnTo>
                  <a:lnTo>
                    <a:pt x="1669" y="1513"/>
                  </a:lnTo>
                  <a:lnTo>
                    <a:pt x="1669" y="1513"/>
                  </a:lnTo>
                  <a:lnTo>
                    <a:pt x="1669" y="1515"/>
                  </a:lnTo>
                  <a:lnTo>
                    <a:pt x="1669" y="1515"/>
                  </a:lnTo>
                  <a:lnTo>
                    <a:pt x="1669" y="1515"/>
                  </a:lnTo>
                  <a:lnTo>
                    <a:pt x="1669" y="1515"/>
                  </a:lnTo>
                  <a:lnTo>
                    <a:pt x="1671" y="1515"/>
                  </a:lnTo>
                  <a:lnTo>
                    <a:pt x="1671" y="1515"/>
                  </a:lnTo>
                  <a:lnTo>
                    <a:pt x="1674" y="1517"/>
                  </a:lnTo>
                  <a:lnTo>
                    <a:pt x="1671" y="1517"/>
                  </a:lnTo>
                  <a:lnTo>
                    <a:pt x="1669" y="1517"/>
                  </a:lnTo>
                  <a:lnTo>
                    <a:pt x="1669" y="1517"/>
                  </a:lnTo>
                  <a:lnTo>
                    <a:pt x="1669" y="1522"/>
                  </a:lnTo>
                  <a:lnTo>
                    <a:pt x="1669" y="1522"/>
                  </a:lnTo>
                  <a:lnTo>
                    <a:pt x="1669" y="1524"/>
                  </a:lnTo>
                  <a:lnTo>
                    <a:pt x="1669" y="1524"/>
                  </a:lnTo>
                  <a:lnTo>
                    <a:pt x="1669" y="1527"/>
                  </a:lnTo>
                  <a:lnTo>
                    <a:pt x="1669" y="1527"/>
                  </a:lnTo>
                  <a:lnTo>
                    <a:pt x="1669" y="1527"/>
                  </a:lnTo>
                  <a:lnTo>
                    <a:pt x="1669" y="1527"/>
                  </a:lnTo>
                  <a:lnTo>
                    <a:pt x="1669" y="1527"/>
                  </a:lnTo>
                  <a:lnTo>
                    <a:pt x="1669" y="1527"/>
                  </a:lnTo>
                  <a:lnTo>
                    <a:pt x="1669" y="1527"/>
                  </a:lnTo>
                  <a:lnTo>
                    <a:pt x="1669" y="1529"/>
                  </a:lnTo>
                  <a:lnTo>
                    <a:pt x="1671" y="1529"/>
                  </a:lnTo>
                  <a:lnTo>
                    <a:pt x="1671" y="1532"/>
                  </a:lnTo>
                  <a:lnTo>
                    <a:pt x="1674" y="1532"/>
                  </a:lnTo>
                  <a:lnTo>
                    <a:pt x="1676" y="1532"/>
                  </a:lnTo>
                  <a:lnTo>
                    <a:pt x="1676" y="1532"/>
                  </a:lnTo>
                  <a:lnTo>
                    <a:pt x="1676" y="1534"/>
                  </a:lnTo>
                  <a:lnTo>
                    <a:pt x="1676" y="1534"/>
                  </a:lnTo>
                  <a:lnTo>
                    <a:pt x="1678" y="1536"/>
                  </a:lnTo>
                  <a:lnTo>
                    <a:pt x="1678" y="1536"/>
                  </a:lnTo>
                  <a:lnTo>
                    <a:pt x="1678" y="1536"/>
                  </a:lnTo>
                  <a:lnTo>
                    <a:pt x="1681" y="1536"/>
                  </a:lnTo>
                  <a:lnTo>
                    <a:pt x="1681" y="1536"/>
                  </a:lnTo>
                  <a:lnTo>
                    <a:pt x="1681" y="1534"/>
                  </a:lnTo>
                  <a:lnTo>
                    <a:pt x="1683" y="1534"/>
                  </a:lnTo>
                  <a:lnTo>
                    <a:pt x="1683" y="1534"/>
                  </a:lnTo>
                  <a:lnTo>
                    <a:pt x="1683" y="1534"/>
                  </a:lnTo>
                  <a:lnTo>
                    <a:pt x="1683" y="1536"/>
                  </a:lnTo>
                  <a:lnTo>
                    <a:pt x="1683" y="1536"/>
                  </a:lnTo>
                  <a:lnTo>
                    <a:pt x="1683" y="1536"/>
                  </a:lnTo>
                  <a:lnTo>
                    <a:pt x="1685" y="1539"/>
                  </a:lnTo>
                  <a:lnTo>
                    <a:pt x="1685" y="1539"/>
                  </a:lnTo>
                  <a:lnTo>
                    <a:pt x="1685" y="1536"/>
                  </a:lnTo>
                  <a:lnTo>
                    <a:pt x="1685" y="1534"/>
                  </a:lnTo>
                  <a:lnTo>
                    <a:pt x="1683" y="1534"/>
                  </a:lnTo>
                  <a:lnTo>
                    <a:pt x="1683" y="1532"/>
                  </a:lnTo>
                  <a:lnTo>
                    <a:pt x="1681" y="1532"/>
                  </a:lnTo>
                  <a:lnTo>
                    <a:pt x="1683" y="1532"/>
                  </a:lnTo>
                  <a:lnTo>
                    <a:pt x="1685" y="1532"/>
                  </a:lnTo>
                  <a:lnTo>
                    <a:pt x="1685" y="1532"/>
                  </a:lnTo>
                  <a:lnTo>
                    <a:pt x="1685" y="1532"/>
                  </a:lnTo>
                  <a:lnTo>
                    <a:pt x="1683" y="1529"/>
                  </a:lnTo>
                  <a:lnTo>
                    <a:pt x="1685" y="1527"/>
                  </a:lnTo>
                  <a:lnTo>
                    <a:pt x="1685" y="1527"/>
                  </a:lnTo>
                  <a:lnTo>
                    <a:pt x="1685" y="1529"/>
                  </a:lnTo>
                  <a:lnTo>
                    <a:pt x="1685" y="1529"/>
                  </a:lnTo>
                  <a:lnTo>
                    <a:pt x="1688" y="1529"/>
                  </a:lnTo>
                  <a:lnTo>
                    <a:pt x="1688" y="1529"/>
                  </a:lnTo>
                  <a:lnTo>
                    <a:pt x="1688" y="1532"/>
                  </a:lnTo>
                  <a:lnTo>
                    <a:pt x="1688" y="1532"/>
                  </a:lnTo>
                  <a:lnTo>
                    <a:pt x="1688" y="1534"/>
                  </a:lnTo>
                  <a:lnTo>
                    <a:pt x="1688" y="1534"/>
                  </a:lnTo>
                  <a:lnTo>
                    <a:pt x="1690" y="1536"/>
                  </a:lnTo>
                  <a:lnTo>
                    <a:pt x="1690" y="1534"/>
                  </a:lnTo>
                  <a:lnTo>
                    <a:pt x="1690" y="1532"/>
                  </a:lnTo>
                  <a:lnTo>
                    <a:pt x="1688" y="1529"/>
                  </a:lnTo>
                  <a:lnTo>
                    <a:pt x="1688" y="1529"/>
                  </a:lnTo>
                  <a:lnTo>
                    <a:pt x="1688" y="1529"/>
                  </a:lnTo>
                  <a:lnTo>
                    <a:pt x="1688" y="1527"/>
                  </a:lnTo>
                  <a:lnTo>
                    <a:pt x="1688" y="1527"/>
                  </a:lnTo>
                  <a:lnTo>
                    <a:pt x="1690" y="1527"/>
                  </a:lnTo>
                  <a:lnTo>
                    <a:pt x="1690" y="1527"/>
                  </a:lnTo>
                  <a:lnTo>
                    <a:pt x="1690" y="1524"/>
                  </a:lnTo>
                  <a:lnTo>
                    <a:pt x="1690" y="1524"/>
                  </a:lnTo>
                  <a:lnTo>
                    <a:pt x="1690" y="1524"/>
                  </a:lnTo>
                  <a:lnTo>
                    <a:pt x="1690" y="1524"/>
                  </a:lnTo>
                  <a:lnTo>
                    <a:pt x="1690" y="1522"/>
                  </a:lnTo>
                  <a:lnTo>
                    <a:pt x="1690" y="1520"/>
                  </a:lnTo>
                  <a:lnTo>
                    <a:pt x="1690" y="1520"/>
                  </a:lnTo>
                  <a:lnTo>
                    <a:pt x="1690" y="1520"/>
                  </a:lnTo>
                  <a:lnTo>
                    <a:pt x="1692" y="1520"/>
                  </a:lnTo>
                  <a:lnTo>
                    <a:pt x="1692" y="1520"/>
                  </a:lnTo>
                  <a:lnTo>
                    <a:pt x="1692" y="1522"/>
                  </a:lnTo>
                  <a:lnTo>
                    <a:pt x="1692" y="1524"/>
                  </a:lnTo>
                  <a:lnTo>
                    <a:pt x="1692" y="1527"/>
                  </a:lnTo>
                  <a:lnTo>
                    <a:pt x="1695" y="1527"/>
                  </a:lnTo>
                  <a:lnTo>
                    <a:pt x="1695" y="1529"/>
                  </a:lnTo>
                  <a:lnTo>
                    <a:pt x="1695" y="1529"/>
                  </a:lnTo>
                  <a:lnTo>
                    <a:pt x="1697" y="1532"/>
                  </a:lnTo>
                  <a:lnTo>
                    <a:pt x="1700" y="1532"/>
                  </a:lnTo>
                  <a:lnTo>
                    <a:pt x="1695" y="1534"/>
                  </a:lnTo>
                  <a:lnTo>
                    <a:pt x="1692" y="1534"/>
                  </a:lnTo>
                  <a:lnTo>
                    <a:pt x="1692" y="1536"/>
                  </a:lnTo>
                  <a:lnTo>
                    <a:pt x="1695" y="1536"/>
                  </a:lnTo>
                  <a:lnTo>
                    <a:pt x="1695" y="1534"/>
                  </a:lnTo>
                  <a:lnTo>
                    <a:pt x="1697" y="1534"/>
                  </a:lnTo>
                  <a:lnTo>
                    <a:pt x="1700" y="1536"/>
                  </a:lnTo>
                  <a:lnTo>
                    <a:pt x="1702" y="1536"/>
                  </a:lnTo>
                  <a:lnTo>
                    <a:pt x="1702" y="1536"/>
                  </a:lnTo>
                  <a:lnTo>
                    <a:pt x="1704" y="1536"/>
                  </a:lnTo>
                  <a:lnTo>
                    <a:pt x="1702" y="1539"/>
                  </a:lnTo>
                  <a:lnTo>
                    <a:pt x="1697" y="1536"/>
                  </a:lnTo>
                  <a:lnTo>
                    <a:pt x="1695" y="1536"/>
                  </a:lnTo>
                  <a:lnTo>
                    <a:pt x="1702" y="1543"/>
                  </a:lnTo>
                  <a:lnTo>
                    <a:pt x="1702" y="1543"/>
                  </a:lnTo>
                  <a:lnTo>
                    <a:pt x="1702" y="1546"/>
                  </a:lnTo>
                  <a:lnTo>
                    <a:pt x="1702" y="1546"/>
                  </a:lnTo>
                  <a:lnTo>
                    <a:pt x="1700" y="1543"/>
                  </a:lnTo>
                  <a:lnTo>
                    <a:pt x="1697" y="1543"/>
                  </a:lnTo>
                  <a:lnTo>
                    <a:pt x="1700" y="1546"/>
                  </a:lnTo>
                  <a:lnTo>
                    <a:pt x="1700" y="1546"/>
                  </a:lnTo>
                  <a:lnTo>
                    <a:pt x="1702" y="1546"/>
                  </a:lnTo>
                  <a:lnTo>
                    <a:pt x="1702" y="1548"/>
                  </a:lnTo>
                  <a:lnTo>
                    <a:pt x="1702" y="1550"/>
                  </a:lnTo>
                  <a:lnTo>
                    <a:pt x="1702" y="1550"/>
                  </a:lnTo>
                  <a:lnTo>
                    <a:pt x="1702" y="1550"/>
                  </a:lnTo>
                  <a:lnTo>
                    <a:pt x="1702" y="1550"/>
                  </a:lnTo>
                  <a:lnTo>
                    <a:pt x="1702" y="1553"/>
                  </a:lnTo>
                  <a:lnTo>
                    <a:pt x="1700" y="1553"/>
                  </a:lnTo>
                  <a:lnTo>
                    <a:pt x="1702" y="1553"/>
                  </a:lnTo>
                  <a:lnTo>
                    <a:pt x="1702" y="1553"/>
                  </a:lnTo>
                  <a:lnTo>
                    <a:pt x="1702" y="1553"/>
                  </a:lnTo>
                  <a:lnTo>
                    <a:pt x="1704" y="1553"/>
                  </a:lnTo>
                  <a:lnTo>
                    <a:pt x="1704" y="1553"/>
                  </a:lnTo>
                  <a:lnTo>
                    <a:pt x="1704" y="1555"/>
                  </a:lnTo>
                  <a:lnTo>
                    <a:pt x="1704" y="1553"/>
                  </a:lnTo>
                  <a:lnTo>
                    <a:pt x="1704" y="1553"/>
                  </a:lnTo>
                  <a:lnTo>
                    <a:pt x="1704" y="1555"/>
                  </a:lnTo>
                  <a:lnTo>
                    <a:pt x="1707" y="1553"/>
                  </a:lnTo>
                  <a:lnTo>
                    <a:pt x="1707" y="1553"/>
                  </a:lnTo>
                  <a:lnTo>
                    <a:pt x="1707" y="1553"/>
                  </a:lnTo>
                  <a:lnTo>
                    <a:pt x="1709" y="1553"/>
                  </a:lnTo>
                  <a:lnTo>
                    <a:pt x="1709" y="1553"/>
                  </a:lnTo>
                  <a:lnTo>
                    <a:pt x="1707" y="1550"/>
                  </a:lnTo>
                  <a:lnTo>
                    <a:pt x="1707" y="1548"/>
                  </a:lnTo>
                  <a:lnTo>
                    <a:pt x="1707" y="1548"/>
                  </a:lnTo>
                  <a:lnTo>
                    <a:pt x="1707" y="1548"/>
                  </a:lnTo>
                  <a:lnTo>
                    <a:pt x="1707" y="1548"/>
                  </a:lnTo>
                  <a:lnTo>
                    <a:pt x="1707" y="1546"/>
                  </a:lnTo>
                  <a:lnTo>
                    <a:pt x="1707" y="1546"/>
                  </a:lnTo>
                  <a:lnTo>
                    <a:pt x="1707" y="1546"/>
                  </a:lnTo>
                  <a:lnTo>
                    <a:pt x="1704" y="1543"/>
                  </a:lnTo>
                  <a:lnTo>
                    <a:pt x="1704" y="1541"/>
                  </a:lnTo>
                  <a:lnTo>
                    <a:pt x="1704" y="1541"/>
                  </a:lnTo>
                  <a:lnTo>
                    <a:pt x="1704" y="1541"/>
                  </a:lnTo>
                  <a:lnTo>
                    <a:pt x="1707" y="1541"/>
                  </a:lnTo>
                  <a:lnTo>
                    <a:pt x="1707" y="1541"/>
                  </a:lnTo>
                  <a:lnTo>
                    <a:pt x="1707" y="1541"/>
                  </a:lnTo>
                  <a:lnTo>
                    <a:pt x="1707" y="1539"/>
                  </a:lnTo>
                  <a:lnTo>
                    <a:pt x="1707" y="1539"/>
                  </a:lnTo>
                  <a:lnTo>
                    <a:pt x="1707" y="1539"/>
                  </a:lnTo>
                  <a:lnTo>
                    <a:pt x="1707" y="1536"/>
                  </a:lnTo>
                  <a:lnTo>
                    <a:pt x="1707" y="1536"/>
                  </a:lnTo>
                  <a:lnTo>
                    <a:pt x="1709" y="1539"/>
                  </a:lnTo>
                  <a:lnTo>
                    <a:pt x="1709" y="1539"/>
                  </a:lnTo>
                  <a:lnTo>
                    <a:pt x="1711" y="1539"/>
                  </a:lnTo>
                  <a:lnTo>
                    <a:pt x="1711" y="1539"/>
                  </a:lnTo>
                  <a:lnTo>
                    <a:pt x="1711" y="1539"/>
                  </a:lnTo>
                  <a:lnTo>
                    <a:pt x="1711" y="1536"/>
                  </a:lnTo>
                  <a:lnTo>
                    <a:pt x="1709" y="1536"/>
                  </a:lnTo>
                  <a:lnTo>
                    <a:pt x="1709" y="1536"/>
                  </a:lnTo>
                  <a:lnTo>
                    <a:pt x="1709" y="1536"/>
                  </a:lnTo>
                  <a:lnTo>
                    <a:pt x="1709" y="1536"/>
                  </a:lnTo>
                  <a:lnTo>
                    <a:pt x="1709" y="1536"/>
                  </a:lnTo>
                  <a:lnTo>
                    <a:pt x="1709" y="1536"/>
                  </a:lnTo>
                  <a:lnTo>
                    <a:pt x="1707" y="1536"/>
                  </a:lnTo>
                  <a:lnTo>
                    <a:pt x="1707" y="1536"/>
                  </a:lnTo>
                  <a:lnTo>
                    <a:pt x="1707" y="1534"/>
                  </a:lnTo>
                  <a:lnTo>
                    <a:pt x="1704" y="1534"/>
                  </a:lnTo>
                  <a:lnTo>
                    <a:pt x="1704" y="1534"/>
                  </a:lnTo>
                  <a:lnTo>
                    <a:pt x="1704" y="1532"/>
                  </a:lnTo>
                  <a:lnTo>
                    <a:pt x="1702" y="1532"/>
                  </a:lnTo>
                  <a:lnTo>
                    <a:pt x="1702" y="1532"/>
                  </a:lnTo>
                  <a:lnTo>
                    <a:pt x="1702" y="1529"/>
                  </a:lnTo>
                  <a:lnTo>
                    <a:pt x="1702" y="1529"/>
                  </a:lnTo>
                  <a:lnTo>
                    <a:pt x="1702" y="1529"/>
                  </a:lnTo>
                  <a:lnTo>
                    <a:pt x="1702" y="1529"/>
                  </a:lnTo>
                  <a:lnTo>
                    <a:pt x="1704" y="1532"/>
                  </a:lnTo>
                  <a:lnTo>
                    <a:pt x="1707" y="1532"/>
                  </a:lnTo>
                  <a:lnTo>
                    <a:pt x="1707" y="1532"/>
                  </a:lnTo>
                  <a:lnTo>
                    <a:pt x="1709" y="1532"/>
                  </a:lnTo>
                  <a:lnTo>
                    <a:pt x="1709" y="1532"/>
                  </a:lnTo>
                  <a:lnTo>
                    <a:pt x="1709" y="1532"/>
                  </a:lnTo>
                  <a:lnTo>
                    <a:pt x="1709" y="1532"/>
                  </a:lnTo>
                  <a:lnTo>
                    <a:pt x="1709" y="1532"/>
                  </a:lnTo>
                  <a:lnTo>
                    <a:pt x="1709" y="1532"/>
                  </a:lnTo>
                  <a:lnTo>
                    <a:pt x="1709" y="1532"/>
                  </a:lnTo>
                  <a:lnTo>
                    <a:pt x="1709" y="1532"/>
                  </a:lnTo>
                  <a:lnTo>
                    <a:pt x="1711" y="1529"/>
                  </a:lnTo>
                  <a:lnTo>
                    <a:pt x="1711" y="1527"/>
                  </a:lnTo>
                  <a:lnTo>
                    <a:pt x="1711" y="1527"/>
                  </a:lnTo>
                  <a:lnTo>
                    <a:pt x="1711" y="1527"/>
                  </a:lnTo>
                  <a:lnTo>
                    <a:pt x="1711" y="1527"/>
                  </a:lnTo>
                  <a:lnTo>
                    <a:pt x="1711" y="1527"/>
                  </a:lnTo>
                  <a:lnTo>
                    <a:pt x="1711" y="1524"/>
                  </a:lnTo>
                  <a:lnTo>
                    <a:pt x="1709" y="1524"/>
                  </a:lnTo>
                  <a:lnTo>
                    <a:pt x="1709" y="1522"/>
                  </a:lnTo>
                  <a:lnTo>
                    <a:pt x="1709" y="1522"/>
                  </a:lnTo>
                  <a:lnTo>
                    <a:pt x="1709" y="1520"/>
                  </a:lnTo>
                  <a:lnTo>
                    <a:pt x="1709" y="1520"/>
                  </a:lnTo>
                  <a:lnTo>
                    <a:pt x="1709" y="1520"/>
                  </a:lnTo>
                  <a:lnTo>
                    <a:pt x="1711" y="1522"/>
                  </a:lnTo>
                  <a:lnTo>
                    <a:pt x="1711" y="1522"/>
                  </a:lnTo>
                  <a:lnTo>
                    <a:pt x="1714" y="1524"/>
                  </a:lnTo>
                  <a:lnTo>
                    <a:pt x="1714" y="1524"/>
                  </a:lnTo>
                  <a:lnTo>
                    <a:pt x="1714" y="1524"/>
                  </a:lnTo>
                  <a:lnTo>
                    <a:pt x="1716" y="1524"/>
                  </a:lnTo>
                  <a:lnTo>
                    <a:pt x="1716" y="1524"/>
                  </a:lnTo>
                  <a:lnTo>
                    <a:pt x="1716" y="1522"/>
                  </a:lnTo>
                  <a:lnTo>
                    <a:pt x="1718" y="1522"/>
                  </a:lnTo>
                  <a:lnTo>
                    <a:pt x="1718" y="1522"/>
                  </a:lnTo>
                  <a:lnTo>
                    <a:pt x="1718" y="1522"/>
                  </a:lnTo>
                  <a:lnTo>
                    <a:pt x="1718" y="1524"/>
                  </a:lnTo>
                  <a:lnTo>
                    <a:pt x="1718" y="1524"/>
                  </a:lnTo>
                  <a:lnTo>
                    <a:pt x="1718" y="1524"/>
                  </a:lnTo>
                  <a:lnTo>
                    <a:pt x="1721" y="1524"/>
                  </a:lnTo>
                  <a:lnTo>
                    <a:pt x="1721" y="1524"/>
                  </a:lnTo>
                  <a:lnTo>
                    <a:pt x="1721" y="1527"/>
                  </a:lnTo>
                  <a:lnTo>
                    <a:pt x="1721" y="1527"/>
                  </a:lnTo>
                  <a:lnTo>
                    <a:pt x="1721" y="1527"/>
                  </a:lnTo>
                  <a:lnTo>
                    <a:pt x="1721" y="1527"/>
                  </a:lnTo>
                  <a:lnTo>
                    <a:pt x="1718" y="1527"/>
                  </a:lnTo>
                  <a:lnTo>
                    <a:pt x="1718" y="1524"/>
                  </a:lnTo>
                  <a:lnTo>
                    <a:pt x="1718" y="1527"/>
                  </a:lnTo>
                  <a:lnTo>
                    <a:pt x="1718" y="1527"/>
                  </a:lnTo>
                  <a:lnTo>
                    <a:pt x="1718" y="1527"/>
                  </a:lnTo>
                  <a:lnTo>
                    <a:pt x="1721" y="1527"/>
                  </a:lnTo>
                  <a:lnTo>
                    <a:pt x="1721" y="1529"/>
                  </a:lnTo>
                  <a:lnTo>
                    <a:pt x="1721" y="1532"/>
                  </a:lnTo>
                  <a:lnTo>
                    <a:pt x="1721" y="1532"/>
                  </a:lnTo>
                  <a:lnTo>
                    <a:pt x="1721" y="1532"/>
                  </a:lnTo>
                  <a:lnTo>
                    <a:pt x="1723" y="1529"/>
                  </a:lnTo>
                  <a:lnTo>
                    <a:pt x="1726" y="1527"/>
                  </a:lnTo>
                  <a:lnTo>
                    <a:pt x="1726" y="1527"/>
                  </a:lnTo>
                  <a:lnTo>
                    <a:pt x="1726" y="1524"/>
                  </a:lnTo>
                  <a:lnTo>
                    <a:pt x="1723" y="1522"/>
                  </a:lnTo>
                  <a:lnTo>
                    <a:pt x="1723" y="1520"/>
                  </a:lnTo>
                  <a:lnTo>
                    <a:pt x="1721" y="1520"/>
                  </a:lnTo>
                  <a:lnTo>
                    <a:pt x="1721" y="1517"/>
                  </a:lnTo>
                  <a:lnTo>
                    <a:pt x="1721" y="1517"/>
                  </a:lnTo>
                  <a:lnTo>
                    <a:pt x="1721" y="1517"/>
                  </a:lnTo>
                  <a:lnTo>
                    <a:pt x="1721" y="1517"/>
                  </a:lnTo>
                  <a:lnTo>
                    <a:pt x="1721" y="1517"/>
                  </a:lnTo>
                  <a:lnTo>
                    <a:pt x="1721" y="1515"/>
                  </a:lnTo>
                  <a:lnTo>
                    <a:pt x="1721" y="1515"/>
                  </a:lnTo>
                  <a:lnTo>
                    <a:pt x="1721" y="1515"/>
                  </a:lnTo>
                  <a:lnTo>
                    <a:pt x="1721" y="1515"/>
                  </a:lnTo>
                  <a:lnTo>
                    <a:pt x="1721" y="1517"/>
                  </a:lnTo>
                  <a:lnTo>
                    <a:pt x="1723" y="1517"/>
                  </a:lnTo>
                  <a:lnTo>
                    <a:pt x="1723" y="1517"/>
                  </a:lnTo>
                  <a:lnTo>
                    <a:pt x="1723" y="1520"/>
                  </a:lnTo>
                  <a:lnTo>
                    <a:pt x="1723" y="1520"/>
                  </a:lnTo>
                  <a:lnTo>
                    <a:pt x="1723" y="1520"/>
                  </a:lnTo>
                  <a:lnTo>
                    <a:pt x="1726" y="1520"/>
                  </a:lnTo>
                  <a:lnTo>
                    <a:pt x="1726" y="1522"/>
                  </a:lnTo>
                  <a:lnTo>
                    <a:pt x="1726" y="1522"/>
                  </a:lnTo>
                  <a:lnTo>
                    <a:pt x="1728" y="1520"/>
                  </a:lnTo>
                  <a:lnTo>
                    <a:pt x="1728" y="1520"/>
                  </a:lnTo>
                  <a:lnTo>
                    <a:pt x="1728" y="1517"/>
                  </a:lnTo>
                  <a:lnTo>
                    <a:pt x="1728" y="1517"/>
                  </a:lnTo>
                  <a:lnTo>
                    <a:pt x="1728" y="1520"/>
                  </a:lnTo>
                  <a:lnTo>
                    <a:pt x="1728" y="1520"/>
                  </a:lnTo>
                  <a:lnTo>
                    <a:pt x="1728" y="1520"/>
                  </a:lnTo>
                  <a:lnTo>
                    <a:pt x="1728" y="1522"/>
                  </a:lnTo>
                  <a:lnTo>
                    <a:pt x="1728" y="1522"/>
                  </a:lnTo>
                  <a:lnTo>
                    <a:pt x="1728" y="1522"/>
                  </a:lnTo>
                  <a:lnTo>
                    <a:pt x="1728" y="1524"/>
                  </a:lnTo>
                  <a:lnTo>
                    <a:pt x="1728" y="1524"/>
                  </a:lnTo>
                  <a:lnTo>
                    <a:pt x="1728" y="1524"/>
                  </a:lnTo>
                  <a:lnTo>
                    <a:pt x="1728" y="1527"/>
                  </a:lnTo>
                  <a:lnTo>
                    <a:pt x="1728" y="1527"/>
                  </a:lnTo>
                  <a:lnTo>
                    <a:pt x="1728" y="1527"/>
                  </a:lnTo>
                  <a:lnTo>
                    <a:pt x="1723" y="1532"/>
                  </a:lnTo>
                  <a:lnTo>
                    <a:pt x="1723" y="1534"/>
                  </a:lnTo>
                  <a:lnTo>
                    <a:pt x="1726" y="1534"/>
                  </a:lnTo>
                  <a:lnTo>
                    <a:pt x="1726" y="1534"/>
                  </a:lnTo>
                  <a:lnTo>
                    <a:pt x="1726" y="1534"/>
                  </a:lnTo>
                  <a:lnTo>
                    <a:pt x="1726" y="1532"/>
                  </a:lnTo>
                  <a:lnTo>
                    <a:pt x="1728" y="1532"/>
                  </a:lnTo>
                  <a:lnTo>
                    <a:pt x="1728" y="1532"/>
                  </a:lnTo>
                  <a:lnTo>
                    <a:pt x="1728" y="1534"/>
                  </a:lnTo>
                  <a:lnTo>
                    <a:pt x="1728" y="1534"/>
                  </a:lnTo>
                  <a:lnTo>
                    <a:pt x="1726" y="1536"/>
                  </a:lnTo>
                  <a:lnTo>
                    <a:pt x="1726" y="1536"/>
                  </a:lnTo>
                  <a:lnTo>
                    <a:pt x="1726" y="1534"/>
                  </a:lnTo>
                  <a:lnTo>
                    <a:pt x="1723" y="1536"/>
                  </a:lnTo>
                  <a:lnTo>
                    <a:pt x="1723" y="1541"/>
                  </a:lnTo>
                  <a:lnTo>
                    <a:pt x="1728" y="1541"/>
                  </a:lnTo>
                  <a:lnTo>
                    <a:pt x="1728" y="1541"/>
                  </a:lnTo>
                  <a:lnTo>
                    <a:pt x="1730" y="1541"/>
                  </a:lnTo>
                  <a:lnTo>
                    <a:pt x="1728" y="1539"/>
                  </a:lnTo>
                  <a:lnTo>
                    <a:pt x="1730" y="1539"/>
                  </a:lnTo>
                  <a:lnTo>
                    <a:pt x="1730" y="1539"/>
                  </a:lnTo>
                  <a:lnTo>
                    <a:pt x="1733" y="1539"/>
                  </a:lnTo>
                  <a:lnTo>
                    <a:pt x="1733" y="1539"/>
                  </a:lnTo>
                  <a:lnTo>
                    <a:pt x="1733" y="1541"/>
                  </a:lnTo>
                  <a:lnTo>
                    <a:pt x="1733" y="1541"/>
                  </a:lnTo>
                  <a:lnTo>
                    <a:pt x="1733" y="1541"/>
                  </a:lnTo>
                  <a:lnTo>
                    <a:pt x="1733" y="1541"/>
                  </a:lnTo>
                  <a:lnTo>
                    <a:pt x="1733" y="1541"/>
                  </a:lnTo>
                  <a:lnTo>
                    <a:pt x="1730" y="1539"/>
                  </a:lnTo>
                  <a:lnTo>
                    <a:pt x="1730" y="1539"/>
                  </a:lnTo>
                  <a:lnTo>
                    <a:pt x="1730" y="1539"/>
                  </a:lnTo>
                  <a:lnTo>
                    <a:pt x="1730" y="1541"/>
                  </a:lnTo>
                  <a:lnTo>
                    <a:pt x="1730" y="1541"/>
                  </a:lnTo>
                  <a:lnTo>
                    <a:pt x="1730" y="1541"/>
                  </a:lnTo>
                  <a:lnTo>
                    <a:pt x="1730" y="1543"/>
                  </a:lnTo>
                  <a:lnTo>
                    <a:pt x="1730" y="1543"/>
                  </a:lnTo>
                  <a:lnTo>
                    <a:pt x="1730" y="1543"/>
                  </a:lnTo>
                  <a:lnTo>
                    <a:pt x="1730" y="1543"/>
                  </a:lnTo>
                  <a:lnTo>
                    <a:pt x="1730" y="1543"/>
                  </a:lnTo>
                  <a:lnTo>
                    <a:pt x="1730" y="1546"/>
                  </a:lnTo>
                  <a:lnTo>
                    <a:pt x="1730" y="1546"/>
                  </a:lnTo>
                  <a:lnTo>
                    <a:pt x="1733" y="1548"/>
                  </a:lnTo>
                  <a:lnTo>
                    <a:pt x="1733" y="1548"/>
                  </a:lnTo>
                  <a:lnTo>
                    <a:pt x="1733" y="1550"/>
                  </a:lnTo>
                  <a:lnTo>
                    <a:pt x="1735" y="1550"/>
                  </a:lnTo>
                  <a:lnTo>
                    <a:pt x="1735" y="1550"/>
                  </a:lnTo>
                  <a:lnTo>
                    <a:pt x="1737" y="1548"/>
                  </a:lnTo>
                  <a:lnTo>
                    <a:pt x="1737" y="1548"/>
                  </a:lnTo>
                  <a:lnTo>
                    <a:pt x="1735" y="1546"/>
                  </a:lnTo>
                  <a:lnTo>
                    <a:pt x="1735" y="1546"/>
                  </a:lnTo>
                  <a:lnTo>
                    <a:pt x="1735" y="1546"/>
                  </a:lnTo>
                  <a:lnTo>
                    <a:pt x="1733" y="1546"/>
                  </a:lnTo>
                  <a:lnTo>
                    <a:pt x="1735" y="1546"/>
                  </a:lnTo>
                  <a:lnTo>
                    <a:pt x="1735" y="1543"/>
                  </a:lnTo>
                  <a:lnTo>
                    <a:pt x="1735" y="1543"/>
                  </a:lnTo>
                  <a:lnTo>
                    <a:pt x="1735" y="1543"/>
                  </a:lnTo>
                  <a:lnTo>
                    <a:pt x="1735" y="1543"/>
                  </a:lnTo>
                  <a:lnTo>
                    <a:pt x="1735" y="1543"/>
                  </a:lnTo>
                  <a:lnTo>
                    <a:pt x="1737" y="1543"/>
                  </a:lnTo>
                  <a:lnTo>
                    <a:pt x="1737" y="1546"/>
                  </a:lnTo>
                  <a:lnTo>
                    <a:pt x="1742" y="1543"/>
                  </a:lnTo>
                  <a:lnTo>
                    <a:pt x="1742" y="1546"/>
                  </a:lnTo>
                  <a:lnTo>
                    <a:pt x="1742" y="1546"/>
                  </a:lnTo>
                  <a:lnTo>
                    <a:pt x="1742" y="1546"/>
                  </a:lnTo>
                  <a:lnTo>
                    <a:pt x="1742" y="1546"/>
                  </a:lnTo>
                  <a:lnTo>
                    <a:pt x="1742" y="1546"/>
                  </a:lnTo>
                  <a:lnTo>
                    <a:pt x="1742" y="1546"/>
                  </a:lnTo>
                  <a:lnTo>
                    <a:pt x="1742" y="1548"/>
                  </a:lnTo>
                  <a:lnTo>
                    <a:pt x="1745" y="1548"/>
                  </a:lnTo>
                  <a:lnTo>
                    <a:pt x="1747" y="1548"/>
                  </a:lnTo>
                  <a:lnTo>
                    <a:pt x="1747" y="1550"/>
                  </a:lnTo>
                  <a:lnTo>
                    <a:pt x="1747" y="1550"/>
                  </a:lnTo>
                  <a:lnTo>
                    <a:pt x="1747" y="1550"/>
                  </a:lnTo>
                  <a:lnTo>
                    <a:pt x="1747" y="1553"/>
                  </a:lnTo>
                  <a:lnTo>
                    <a:pt x="1747" y="1553"/>
                  </a:lnTo>
                  <a:lnTo>
                    <a:pt x="1749" y="1550"/>
                  </a:lnTo>
                  <a:lnTo>
                    <a:pt x="1752" y="1550"/>
                  </a:lnTo>
                  <a:lnTo>
                    <a:pt x="1752" y="1550"/>
                  </a:lnTo>
                  <a:lnTo>
                    <a:pt x="1754" y="1550"/>
                  </a:lnTo>
                  <a:lnTo>
                    <a:pt x="1754" y="1553"/>
                  </a:lnTo>
                  <a:lnTo>
                    <a:pt x="1754" y="1553"/>
                  </a:lnTo>
                  <a:lnTo>
                    <a:pt x="1754" y="1553"/>
                  </a:lnTo>
                  <a:lnTo>
                    <a:pt x="1756" y="1555"/>
                  </a:lnTo>
                  <a:lnTo>
                    <a:pt x="1756" y="1555"/>
                  </a:lnTo>
                  <a:lnTo>
                    <a:pt x="1756" y="1555"/>
                  </a:lnTo>
                  <a:lnTo>
                    <a:pt x="1756" y="1555"/>
                  </a:lnTo>
                  <a:lnTo>
                    <a:pt x="1756" y="1555"/>
                  </a:lnTo>
                  <a:lnTo>
                    <a:pt x="1759" y="1558"/>
                  </a:lnTo>
                  <a:lnTo>
                    <a:pt x="1759" y="1558"/>
                  </a:lnTo>
                  <a:lnTo>
                    <a:pt x="1756" y="1558"/>
                  </a:lnTo>
                  <a:lnTo>
                    <a:pt x="1756" y="1558"/>
                  </a:lnTo>
                  <a:lnTo>
                    <a:pt x="1756" y="1558"/>
                  </a:lnTo>
                  <a:lnTo>
                    <a:pt x="1756" y="1560"/>
                  </a:lnTo>
                  <a:lnTo>
                    <a:pt x="1756" y="1560"/>
                  </a:lnTo>
                  <a:lnTo>
                    <a:pt x="1756" y="1562"/>
                  </a:lnTo>
                  <a:lnTo>
                    <a:pt x="1759" y="1562"/>
                  </a:lnTo>
                  <a:lnTo>
                    <a:pt x="1759" y="1560"/>
                  </a:lnTo>
                  <a:lnTo>
                    <a:pt x="1761" y="1560"/>
                  </a:lnTo>
                  <a:lnTo>
                    <a:pt x="1761" y="1562"/>
                  </a:lnTo>
                  <a:lnTo>
                    <a:pt x="1761" y="1562"/>
                  </a:lnTo>
                  <a:lnTo>
                    <a:pt x="1759" y="1562"/>
                  </a:lnTo>
                  <a:lnTo>
                    <a:pt x="1759" y="1562"/>
                  </a:lnTo>
                  <a:lnTo>
                    <a:pt x="1761" y="1562"/>
                  </a:lnTo>
                  <a:lnTo>
                    <a:pt x="1763" y="1562"/>
                  </a:lnTo>
                  <a:lnTo>
                    <a:pt x="1766" y="1562"/>
                  </a:lnTo>
                  <a:lnTo>
                    <a:pt x="1766" y="1565"/>
                  </a:lnTo>
                  <a:lnTo>
                    <a:pt x="1766" y="1565"/>
                  </a:lnTo>
                  <a:lnTo>
                    <a:pt x="1768" y="1565"/>
                  </a:lnTo>
                  <a:lnTo>
                    <a:pt x="1768" y="1565"/>
                  </a:lnTo>
                  <a:lnTo>
                    <a:pt x="1768" y="1565"/>
                  </a:lnTo>
                  <a:lnTo>
                    <a:pt x="1768" y="1565"/>
                  </a:lnTo>
                  <a:lnTo>
                    <a:pt x="1771" y="1565"/>
                  </a:lnTo>
                  <a:lnTo>
                    <a:pt x="1771" y="1562"/>
                  </a:lnTo>
                  <a:lnTo>
                    <a:pt x="1768" y="1562"/>
                  </a:lnTo>
                  <a:lnTo>
                    <a:pt x="1768" y="1562"/>
                  </a:lnTo>
                  <a:lnTo>
                    <a:pt x="1768" y="1562"/>
                  </a:lnTo>
                  <a:lnTo>
                    <a:pt x="1768" y="1562"/>
                  </a:lnTo>
                  <a:lnTo>
                    <a:pt x="1766" y="1562"/>
                  </a:lnTo>
                  <a:lnTo>
                    <a:pt x="1766" y="1560"/>
                  </a:lnTo>
                  <a:lnTo>
                    <a:pt x="1766" y="1560"/>
                  </a:lnTo>
                  <a:lnTo>
                    <a:pt x="1766" y="1560"/>
                  </a:lnTo>
                  <a:lnTo>
                    <a:pt x="1766" y="1558"/>
                  </a:lnTo>
                  <a:lnTo>
                    <a:pt x="1766" y="1555"/>
                  </a:lnTo>
                  <a:lnTo>
                    <a:pt x="1766" y="1555"/>
                  </a:lnTo>
                  <a:lnTo>
                    <a:pt x="1766" y="1555"/>
                  </a:lnTo>
                  <a:lnTo>
                    <a:pt x="1766" y="1555"/>
                  </a:lnTo>
                  <a:lnTo>
                    <a:pt x="1766" y="1555"/>
                  </a:lnTo>
                  <a:lnTo>
                    <a:pt x="1766" y="1558"/>
                  </a:lnTo>
                  <a:lnTo>
                    <a:pt x="1766" y="1558"/>
                  </a:lnTo>
                  <a:lnTo>
                    <a:pt x="1768" y="1560"/>
                  </a:lnTo>
                  <a:lnTo>
                    <a:pt x="1768" y="1560"/>
                  </a:lnTo>
                  <a:lnTo>
                    <a:pt x="1768" y="1560"/>
                  </a:lnTo>
                  <a:lnTo>
                    <a:pt x="1771" y="1558"/>
                  </a:lnTo>
                  <a:lnTo>
                    <a:pt x="1771" y="1558"/>
                  </a:lnTo>
                  <a:lnTo>
                    <a:pt x="1771" y="1562"/>
                  </a:lnTo>
                  <a:lnTo>
                    <a:pt x="1771" y="1562"/>
                  </a:lnTo>
                  <a:lnTo>
                    <a:pt x="1771" y="1562"/>
                  </a:lnTo>
                  <a:lnTo>
                    <a:pt x="1773" y="1562"/>
                  </a:lnTo>
                  <a:lnTo>
                    <a:pt x="1773" y="1565"/>
                  </a:lnTo>
                  <a:lnTo>
                    <a:pt x="1773" y="1565"/>
                  </a:lnTo>
                  <a:lnTo>
                    <a:pt x="1773" y="1567"/>
                  </a:lnTo>
                  <a:lnTo>
                    <a:pt x="1771" y="1567"/>
                  </a:lnTo>
                  <a:lnTo>
                    <a:pt x="1773" y="1569"/>
                  </a:lnTo>
                  <a:lnTo>
                    <a:pt x="1773" y="1569"/>
                  </a:lnTo>
                  <a:lnTo>
                    <a:pt x="1775" y="1572"/>
                  </a:lnTo>
                  <a:lnTo>
                    <a:pt x="1775" y="1574"/>
                  </a:lnTo>
                  <a:lnTo>
                    <a:pt x="1775" y="1574"/>
                  </a:lnTo>
                  <a:lnTo>
                    <a:pt x="1775" y="1572"/>
                  </a:lnTo>
                  <a:lnTo>
                    <a:pt x="1775" y="1572"/>
                  </a:lnTo>
                  <a:lnTo>
                    <a:pt x="1778" y="1572"/>
                  </a:lnTo>
                  <a:lnTo>
                    <a:pt x="1782" y="1574"/>
                  </a:lnTo>
                  <a:lnTo>
                    <a:pt x="1782" y="1574"/>
                  </a:lnTo>
                  <a:lnTo>
                    <a:pt x="1782" y="1574"/>
                  </a:lnTo>
                  <a:lnTo>
                    <a:pt x="1782" y="1576"/>
                  </a:lnTo>
                  <a:lnTo>
                    <a:pt x="1780" y="1576"/>
                  </a:lnTo>
                  <a:lnTo>
                    <a:pt x="1782" y="1576"/>
                  </a:lnTo>
                  <a:lnTo>
                    <a:pt x="1785" y="1576"/>
                  </a:lnTo>
                  <a:lnTo>
                    <a:pt x="1787" y="1576"/>
                  </a:lnTo>
                  <a:lnTo>
                    <a:pt x="1787" y="1576"/>
                  </a:lnTo>
                  <a:lnTo>
                    <a:pt x="1787" y="1576"/>
                  </a:lnTo>
                  <a:lnTo>
                    <a:pt x="1787" y="1574"/>
                  </a:lnTo>
                  <a:lnTo>
                    <a:pt x="1787" y="1574"/>
                  </a:lnTo>
                  <a:lnTo>
                    <a:pt x="1787" y="1574"/>
                  </a:lnTo>
                  <a:lnTo>
                    <a:pt x="1785" y="1572"/>
                  </a:lnTo>
                  <a:lnTo>
                    <a:pt x="1785" y="1572"/>
                  </a:lnTo>
                  <a:lnTo>
                    <a:pt x="1785" y="1569"/>
                  </a:lnTo>
                  <a:lnTo>
                    <a:pt x="1787" y="1567"/>
                  </a:lnTo>
                  <a:lnTo>
                    <a:pt x="1785" y="1565"/>
                  </a:lnTo>
                  <a:lnTo>
                    <a:pt x="1787" y="1565"/>
                  </a:lnTo>
                  <a:lnTo>
                    <a:pt x="1787" y="1567"/>
                  </a:lnTo>
                  <a:lnTo>
                    <a:pt x="1787" y="1565"/>
                  </a:lnTo>
                  <a:lnTo>
                    <a:pt x="1787" y="1565"/>
                  </a:lnTo>
                  <a:lnTo>
                    <a:pt x="1787" y="1565"/>
                  </a:lnTo>
                  <a:lnTo>
                    <a:pt x="1787" y="1565"/>
                  </a:lnTo>
                  <a:lnTo>
                    <a:pt x="1787" y="1562"/>
                  </a:lnTo>
                  <a:lnTo>
                    <a:pt x="1787" y="1562"/>
                  </a:lnTo>
                  <a:lnTo>
                    <a:pt x="1787" y="1562"/>
                  </a:lnTo>
                  <a:lnTo>
                    <a:pt x="1787" y="1562"/>
                  </a:lnTo>
                  <a:lnTo>
                    <a:pt x="1787" y="1562"/>
                  </a:lnTo>
                  <a:lnTo>
                    <a:pt x="1785" y="1562"/>
                  </a:lnTo>
                  <a:lnTo>
                    <a:pt x="1787" y="1560"/>
                  </a:lnTo>
                  <a:lnTo>
                    <a:pt x="1787" y="1562"/>
                  </a:lnTo>
                  <a:lnTo>
                    <a:pt x="1787" y="1562"/>
                  </a:lnTo>
                  <a:lnTo>
                    <a:pt x="1789" y="1562"/>
                  </a:lnTo>
                  <a:lnTo>
                    <a:pt x="1789" y="1565"/>
                  </a:lnTo>
                  <a:lnTo>
                    <a:pt x="1789" y="1565"/>
                  </a:lnTo>
                  <a:lnTo>
                    <a:pt x="1792" y="1562"/>
                  </a:lnTo>
                  <a:lnTo>
                    <a:pt x="1794" y="1560"/>
                  </a:lnTo>
                  <a:lnTo>
                    <a:pt x="1792" y="1565"/>
                  </a:lnTo>
                  <a:lnTo>
                    <a:pt x="1792" y="1565"/>
                  </a:lnTo>
                  <a:lnTo>
                    <a:pt x="1792" y="1565"/>
                  </a:lnTo>
                  <a:lnTo>
                    <a:pt x="1789" y="1565"/>
                  </a:lnTo>
                  <a:lnTo>
                    <a:pt x="1789" y="1567"/>
                  </a:lnTo>
                  <a:lnTo>
                    <a:pt x="1792" y="1572"/>
                  </a:lnTo>
                  <a:lnTo>
                    <a:pt x="1792" y="1572"/>
                  </a:lnTo>
                  <a:lnTo>
                    <a:pt x="1789" y="1572"/>
                  </a:lnTo>
                  <a:lnTo>
                    <a:pt x="1792" y="1574"/>
                  </a:lnTo>
                  <a:lnTo>
                    <a:pt x="1792" y="1574"/>
                  </a:lnTo>
                  <a:lnTo>
                    <a:pt x="1792" y="1574"/>
                  </a:lnTo>
                  <a:lnTo>
                    <a:pt x="1792" y="1576"/>
                  </a:lnTo>
                  <a:lnTo>
                    <a:pt x="1789" y="1574"/>
                  </a:lnTo>
                  <a:lnTo>
                    <a:pt x="1789" y="1574"/>
                  </a:lnTo>
                  <a:lnTo>
                    <a:pt x="1789" y="1576"/>
                  </a:lnTo>
                  <a:lnTo>
                    <a:pt x="1789" y="1576"/>
                  </a:lnTo>
                  <a:lnTo>
                    <a:pt x="1789" y="1576"/>
                  </a:lnTo>
                  <a:lnTo>
                    <a:pt x="1789" y="1579"/>
                  </a:lnTo>
                  <a:lnTo>
                    <a:pt x="1789" y="1576"/>
                  </a:lnTo>
                  <a:lnTo>
                    <a:pt x="1792" y="1579"/>
                  </a:lnTo>
                  <a:lnTo>
                    <a:pt x="1794" y="1584"/>
                  </a:lnTo>
                  <a:lnTo>
                    <a:pt x="1794" y="1584"/>
                  </a:lnTo>
                  <a:lnTo>
                    <a:pt x="1797" y="1584"/>
                  </a:lnTo>
                  <a:lnTo>
                    <a:pt x="1797" y="1581"/>
                  </a:lnTo>
                  <a:lnTo>
                    <a:pt x="1797" y="1581"/>
                  </a:lnTo>
                  <a:lnTo>
                    <a:pt x="1797" y="1579"/>
                  </a:lnTo>
                  <a:lnTo>
                    <a:pt x="1797" y="1579"/>
                  </a:lnTo>
                  <a:lnTo>
                    <a:pt x="1797" y="1576"/>
                  </a:lnTo>
                  <a:lnTo>
                    <a:pt x="1794" y="1576"/>
                  </a:lnTo>
                  <a:lnTo>
                    <a:pt x="1794" y="1576"/>
                  </a:lnTo>
                  <a:lnTo>
                    <a:pt x="1794" y="1574"/>
                  </a:lnTo>
                  <a:lnTo>
                    <a:pt x="1794" y="1574"/>
                  </a:lnTo>
                  <a:lnTo>
                    <a:pt x="1794" y="1574"/>
                  </a:lnTo>
                  <a:lnTo>
                    <a:pt x="1794" y="1574"/>
                  </a:lnTo>
                  <a:lnTo>
                    <a:pt x="1797" y="1574"/>
                  </a:lnTo>
                  <a:lnTo>
                    <a:pt x="1799" y="1576"/>
                  </a:lnTo>
                  <a:lnTo>
                    <a:pt x="1799" y="1576"/>
                  </a:lnTo>
                  <a:lnTo>
                    <a:pt x="1799" y="1576"/>
                  </a:lnTo>
                  <a:lnTo>
                    <a:pt x="1801" y="1576"/>
                  </a:lnTo>
                  <a:lnTo>
                    <a:pt x="1801" y="1576"/>
                  </a:lnTo>
                  <a:lnTo>
                    <a:pt x="1801" y="1574"/>
                  </a:lnTo>
                  <a:lnTo>
                    <a:pt x="1801" y="1576"/>
                  </a:lnTo>
                  <a:lnTo>
                    <a:pt x="1801" y="1576"/>
                  </a:lnTo>
                  <a:lnTo>
                    <a:pt x="1801" y="1576"/>
                  </a:lnTo>
                  <a:lnTo>
                    <a:pt x="1804" y="1579"/>
                  </a:lnTo>
                  <a:lnTo>
                    <a:pt x="1804" y="1579"/>
                  </a:lnTo>
                  <a:lnTo>
                    <a:pt x="1804" y="1581"/>
                  </a:lnTo>
                  <a:lnTo>
                    <a:pt x="1804" y="1579"/>
                  </a:lnTo>
                  <a:lnTo>
                    <a:pt x="1806" y="1574"/>
                  </a:lnTo>
                  <a:lnTo>
                    <a:pt x="1806" y="1574"/>
                  </a:lnTo>
                  <a:lnTo>
                    <a:pt x="1806" y="1576"/>
                  </a:lnTo>
                  <a:lnTo>
                    <a:pt x="1808" y="1576"/>
                  </a:lnTo>
                  <a:lnTo>
                    <a:pt x="1808" y="1576"/>
                  </a:lnTo>
                  <a:lnTo>
                    <a:pt x="1808" y="1579"/>
                  </a:lnTo>
                  <a:lnTo>
                    <a:pt x="1806" y="1579"/>
                  </a:lnTo>
                  <a:lnTo>
                    <a:pt x="1806" y="1579"/>
                  </a:lnTo>
                  <a:lnTo>
                    <a:pt x="1806" y="1579"/>
                  </a:lnTo>
                  <a:lnTo>
                    <a:pt x="1806" y="1579"/>
                  </a:lnTo>
                  <a:lnTo>
                    <a:pt x="1806" y="1581"/>
                  </a:lnTo>
                  <a:lnTo>
                    <a:pt x="1808" y="1581"/>
                  </a:lnTo>
                  <a:lnTo>
                    <a:pt x="1808" y="1579"/>
                  </a:lnTo>
                  <a:lnTo>
                    <a:pt x="1808" y="1579"/>
                  </a:lnTo>
                  <a:lnTo>
                    <a:pt x="1808" y="1579"/>
                  </a:lnTo>
                  <a:lnTo>
                    <a:pt x="1808" y="1579"/>
                  </a:lnTo>
                  <a:lnTo>
                    <a:pt x="1811" y="1576"/>
                  </a:lnTo>
                  <a:lnTo>
                    <a:pt x="1808" y="1576"/>
                  </a:lnTo>
                  <a:lnTo>
                    <a:pt x="1808" y="1574"/>
                  </a:lnTo>
                  <a:lnTo>
                    <a:pt x="1808" y="1574"/>
                  </a:lnTo>
                  <a:lnTo>
                    <a:pt x="1808" y="1574"/>
                  </a:lnTo>
                  <a:lnTo>
                    <a:pt x="1808" y="1574"/>
                  </a:lnTo>
                  <a:lnTo>
                    <a:pt x="1808" y="1572"/>
                  </a:lnTo>
                  <a:lnTo>
                    <a:pt x="1808" y="1569"/>
                  </a:lnTo>
                  <a:lnTo>
                    <a:pt x="1806" y="1569"/>
                  </a:lnTo>
                  <a:lnTo>
                    <a:pt x="1806" y="1572"/>
                  </a:lnTo>
                  <a:lnTo>
                    <a:pt x="1804" y="1572"/>
                  </a:lnTo>
                  <a:lnTo>
                    <a:pt x="1804" y="1569"/>
                  </a:lnTo>
                  <a:lnTo>
                    <a:pt x="1804" y="1569"/>
                  </a:lnTo>
                  <a:lnTo>
                    <a:pt x="1804" y="1569"/>
                  </a:lnTo>
                  <a:lnTo>
                    <a:pt x="1804" y="1572"/>
                  </a:lnTo>
                  <a:lnTo>
                    <a:pt x="1804" y="1574"/>
                  </a:lnTo>
                  <a:lnTo>
                    <a:pt x="1801" y="1574"/>
                  </a:lnTo>
                  <a:lnTo>
                    <a:pt x="1801" y="1572"/>
                  </a:lnTo>
                  <a:lnTo>
                    <a:pt x="1801" y="1569"/>
                  </a:lnTo>
                  <a:lnTo>
                    <a:pt x="1801" y="1567"/>
                  </a:lnTo>
                  <a:lnTo>
                    <a:pt x="1804" y="1567"/>
                  </a:lnTo>
                  <a:lnTo>
                    <a:pt x="1804" y="1567"/>
                  </a:lnTo>
                  <a:lnTo>
                    <a:pt x="1804" y="1567"/>
                  </a:lnTo>
                  <a:lnTo>
                    <a:pt x="1804" y="1567"/>
                  </a:lnTo>
                  <a:lnTo>
                    <a:pt x="1804" y="1567"/>
                  </a:lnTo>
                  <a:lnTo>
                    <a:pt x="1806" y="1567"/>
                  </a:lnTo>
                  <a:lnTo>
                    <a:pt x="1806" y="1567"/>
                  </a:lnTo>
                  <a:lnTo>
                    <a:pt x="1808" y="1567"/>
                  </a:lnTo>
                  <a:lnTo>
                    <a:pt x="1808" y="1567"/>
                  </a:lnTo>
                  <a:lnTo>
                    <a:pt x="1811" y="1569"/>
                  </a:lnTo>
                  <a:lnTo>
                    <a:pt x="1813" y="1572"/>
                  </a:lnTo>
                  <a:lnTo>
                    <a:pt x="1813" y="1572"/>
                  </a:lnTo>
                  <a:lnTo>
                    <a:pt x="1813" y="1574"/>
                  </a:lnTo>
                  <a:lnTo>
                    <a:pt x="1813" y="1574"/>
                  </a:lnTo>
                  <a:lnTo>
                    <a:pt x="1813" y="1574"/>
                  </a:lnTo>
                  <a:lnTo>
                    <a:pt x="1813" y="1574"/>
                  </a:lnTo>
                  <a:lnTo>
                    <a:pt x="1813" y="1569"/>
                  </a:lnTo>
                  <a:lnTo>
                    <a:pt x="1813" y="1569"/>
                  </a:lnTo>
                  <a:lnTo>
                    <a:pt x="1815" y="1569"/>
                  </a:lnTo>
                  <a:lnTo>
                    <a:pt x="1815" y="1569"/>
                  </a:lnTo>
                  <a:lnTo>
                    <a:pt x="1815" y="1572"/>
                  </a:lnTo>
                  <a:lnTo>
                    <a:pt x="1815" y="1572"/>
                  </a:lnTo>
                  <a:lnTo>
                    <a:pt x="1815" y="1574"/>
                  </a:lnTo>
                  <a:lnTo>
                    <a:pt x="1815" y="1574"/>
                  </a:lnTo>
                  <a:lnTo>
                    <a:pt x="1818" y="1574"/>
                  </a:lnTo>
                  <a:lnTo>
                    <a:pt x="1818" y="1576"/>
                  </a:lnTo>
                  <a:lnTo>
                    <a:pt x="1818" y="1576"/>
                  </a:lnTo>
                  <a:lnTo>
                    <a:pt x="1820" y="1576"/>
                  </a:lnTo>
                  <a:lnTo>
                    <a:pt x="1820" y="1576"/>
                  </a:lnTo>
                  <a:lnTo>
                    <a:pt x="1820" y="1574"/>
                  </a:lnTo>
                  <a:lnTo>
                    <a:pt x="1820" y="1574"/>
                  </a:lnTo>
                  <a:lnTo>
                    <a:pt x="1818" y="1572"/>
                  </a:lnTo>
                  <a:lnTo>
                    <a:pt x="1815" y="1572"/>
                  </a:lnTo>
                  <a:lnTo>
                    <a:pt x="1818" y="1569"/>
                  </a:lnTo>
                  <a:lnTo>
                    <a:pt x="1818" y="1569"/>
                  </a:lnTo>
                  <a:lnTo>
                    <a:pt x="1818" y="1569"/>
                  </a:lnTo>
                  <a:lnTo>
                    <a:pt x="1820" y="1569"/>
                  </a:lnTo>
                  <a:lnTo>
                    <a:pt x="1820" y="1569"/>
                  </a:lnTo>
                  <a:lnTo>
                    <a:pt x="1820" y="1569"/>
                  </a:lnTo>
                  <a:lnTo>
                    <a:pt x="1820" y="1572"/>
                  </a:lnTo>
                  <a:lnTo>
                    <a:pt x="1820" y="1572"/>
                  </a:lnTo>
                  <a:lnTo>
                    <a:pt x="1820" y="1572"/>
                  </a:lnTo>
                  <a:lnTo>
                    <a:pt x="1820" y="1569"/>
                  </a:lnTo>
                  <a:lnTo>
                    <a:pt x="1820" y="1569"/>
                  </a:lnTo>
                  <a:lnTo>
                    <a:pt x="1823" y="1569"/>
                  </a:lnTo>
                  <a:lnTo>
                    <a:pt x="1820" y="1569"/>
                  </a:lnTo>
                  <a:lnTo>
                    <a:pt x="1820" y="1572"/>
                  </a:lnTo>
                  <a:lnTo>
                    <a:pt x="1820" y="1572"/>
                  </a:lnTo>
                  <a:lnTo>
                    <a:pt x="1820" y="1572"/>
                  </a:lnTo>
                  <a:lnTo>
                    <a:pt x="1823" y="1574"/>
                  </a:lnTo>
                  <a:lnTo>
                    <a:pt x="1823" y="1574"/>
                  </a:lnTo>
                  <a:lnTo>
                    <a:pt x="1823" y="1574"/>
                  </a:lnTo>
                  <a:lnTo>
                    <a:pt x="1823" y="1576"/>
                  </a:lnTo>
                  <a:lnTo>
                    <a:pt x="1825" y="1574"/>
                  </a:lnTo>
                  <a:lnTo>
                    <a:pt x="1825" y="1574"/>
                  </a:lnTo>
                  <a:lnTo>
                    <a:pt x="1825" y="1576"/>
                  </a:lnTo>
                  <a:lnTo>
                    <a:pt x="1825" y="1576"/>
                  </a:lnTo>
                  <a:lnTo>
                    <a:pt x="1823" y="1576"/>
                  </a:lnTo>
                  <a:lnTo>
                    <a:pt x="1825" y="1579"/>
                  </a:lnTo>
                  <a:lnTo>
                    <a:pt x="1825" y="1581"/>
                  </a:lnTo>
                  <a:lnTo>
                    <a:pt x="1827" y="1579"/>
                  </a:lnTo>
                  <a:lnTo>
                    <a:pt x="1830" y="1579"/>
                  </a:lnTo>
                  <a:lnTo>
                    <a:pt x="1830" y="1579"/>
                  </a:lnTo>
                  <a:lnTo>
                    <a:pt x="1830" y="1576"/>
                  </a:lnTo>
                  <a:lnTo>
                    <a:pt x="1830" y="1576"/>
                  </a:lnTo>
                  <a:lnTo>
                    <a:pt x="1830" y="1576"/>
                  </a:lnTo>
                  <a:lnTo>
                    <a:pt x="1827" y="1576"/>
                  </a:lnTo>
                  <a:lnTo>
                    <a:pt x="1830" y="1576"/>
                  </a:lnTo>
                  <a:lnTo>
                    <a:pt x="1830" y="1576"/>
                  </a:lnTo>
                  <a:lnTo>
                    <a:pt x="1830" y="1574"/>
                  </a:lnTo>
                  <a:lnTo>
                    <a:pt x="1830" y="1574"/>
                  </a:lnTo>
                  <a:lnTo>
                    <a:pt x="1827" y="1574"/>
                  </a:lnTo>
                  <a:lnTo>
                    <a:pt x="1830" y="1574"/>
                  </a:lnTo>
                  <a:lnTo>
                    <a:pt x="1830" y="1574"/>
                  </a:lnTo>
                  <a:lnTo>
                    <a:pt x="1830" y="1574"/>
                  </a:lnTo>
                  <a:lnTo>
                    <a:pt x="1832" y="1574"/>
                  </a:lnTo>
                  <a:lnTo>
                    <a:pt x="1832" y="1576"/>
                  </a:lnTo>
                  <a:lnTo>
                    <a:pt x="1830" y="1579"/>
                  </a:lnTo>
                  <a:lnTo>
                    <a:pt x="1832" y="1579"/>
                  </a:lnTo>
                  <a:lnTo>
                    <a:pt x="1832" y="1579"/>
                  </a:lnTo>
                  <a:lnTo>
                    <a:pt x="1834" y="1579"/>
                  </a:lnTo>
                  <a:lnTo>
                    <a:pt x="1834" y="1579"/>
                  </a:lnTo>
                  <a:lnTo>
                    <a:pt x="1834" y="1576"/>
                  </a:lnTo>
                  <a:lnTo>
                    <a:pt x="1834" y="1576"/>
                  </a:lnTo>
                  <a:lnTo>
                    <a:pt x="1832" y="1574"/>
                  </a:lnTo>
                  <a:lnTo>
                    <a:pt x="1834" y="1574"/>
                  </a:lnTo>
                  <a:lnTo>
                    <a:pt x="1834" y="1572"/>
                  </a:lnTo>
                  <a:lnTo>
                    <a:pt x="1837" y="1574"/>
                  </a:lnTo>
                  <a:lnTo>
                    <a:pt x="1834" y="1574"/>
                  </a:lnTo>
                  <a:lnTo>
                    <a:pt x="1834" y="1574"/>
                  </a:lnTo>
                  <a:lnTo>
                    <a:pt x="1834" y="1576"/>
                  </a:lnTo>
                  <a:lnTo>
                    <a:pt x="1834" y="1576"/>
                  </a:lnTo>
                  <a:lnTo>
                    <a:pt x="1837" y="1576"/>
                  </a:lnTo>
                  <a:lnTo>
                    <a:pt x="1837" y="1576"/>
                  </a:lnTo>
                  <a:lnTo>
                    <a:pt x="1837" y="1576"/>
                  </a:lnTo>
                  <a:lnTo>
                    <a:pt x="1837" y="1581"/>
                  </a:lnTo>
                  <a:lnTo>
                    <a:pt x="1834" y="1581"/>
                  </a:lnTo>
                  <a:lnTo>
                    <a:pt x="1834" y="1584"/>
                  </a:lnTo>
                  <a:lnTo>
                    <a:pt x="1834" y="1584"/>
                  </a:lnTo>
                  <a:lnTo>
                    <a:pt x="1834" y="1584"/>
                  </a:lnTo>
                  <a:lnTo>
                    <a:pt x="1834" y="1584"/>
                  </a:lnTo>
                  <a:lnTo>
                    <a:pt x="1834" y="1586"/>
                  </a:lnTo>
                  <a:lnTo>
                    <a:pt x="1830" y="1588"/>
                  </a:lnTo>
                  <a:lnTo>
                    <a:pt x="1830" y="1591"/>
                  </a:lnTo>
                  <a:lnTo>
                    <a:pt x="1830" y="1591"/>
                  </a:lnTo>
                  <a:lnTo>
                    <a:pt x="1830" y="1593"/>
                  </a:lnTo>
                  <a:lnTo>
                    <a:pt x="1830" y="1593"/>
                  </a:lnTo>
                  <a:lnTo>
                    <a:pt x="1827" y="1595"/>
                  </a:lnTo>
                  <a:lnTo>
                    <a:pt x="1818" y="1595"/>
                  </a:lnTo>
                  <a:lnTo>
                    <a:pt x="1815" y="1598"/>
                  </a:lnTo>
                  <a:lnTo>
                    <a:pt x="1813" y="1598"/>
                  </a:lnTo>
                  <a:lnTo>
                    <a:pt x="1813" y="1598"/>
                  </a:lnTo>
                  <a:lnTo>
                    <a:pt x="1813" y="1600"/>
                  </a:lnTo>
                  <a:lnTo>
                    <a:pt x="1813" y="1600"/>
                  </a:lnTo>
                  <a:lnTo>
                    <a:pt x="1811" y="1600"/>
                  </a:lnTo>
                  <a:lnTo>
                    <a:pt x="1811" y="1600"/>
                  </a:lnTo>
                  <a:lnTo>
                    <a:pt x="1811" y="1600"/>
                  </a:lnTo>
                  <a:lnTo>
                    <a:pt x="1808" y="1600"/>
                  </a:lnTo>
                  <a:lnTo>
                    <a:pt x="1808" y="1600"/>
                  </a:lnTo>
                  <a:lnTo>
                    <a:pt x="1811" y="1600"/>
                  </a:lnTo>
                  <a:lnTo>
                    <a:pt x="1811" y="1600"/>
                  </a:lnTo>
                  <a:lnTo>
                    <a:pt x="1813" y="1600"/>
                  </a:lnTo>
                  <a:lnTo>
                    <a:pt x="1813" y="1603"/>
                  </a:lnTo>
                  <a:lnTo>
                    <a:pt x="1813" y="1603"/>
                  </a:lnTo>
                  <a:lnTo>
                    <a:pt x="1813" y="1603"/>
                  </a:lnTo>
                  <a:lnTo>
                    <a:pt x="1813" y="1603"/>
                  </a:lnTo>
                  <a:lnTo>
                    <a:pt x="1813" y="1603"/>
                  </a:lnTo>
                  <a:lnTo>
                    <a:pt x="1815" y="1603"/>
                  </a:lnTo>
                  <a:lnTo>
                    <a:pt x="1815" y="1603"/>
                  </a:lnTo>
                  <a:lnTo>
                    <a:pt x="1815" y="1603"/>
                  </a:lnTo>
                  <a:lnTo>
                    <a:pt x="1815" y="1600"/>
                  </a:lnTo>
                  <a:lnTo>
                    <a:pt x="1815" y="1600"/>
                  </a:lnTo>
                  <a:lnTo>
                    <a:pt x="1815" y="1600"/>
                  </a:lnTo>
                  <a:lnTo>
                    <a:pt x="1815" y="1600"/>
                  </a:lnTo>
                  <a:lnTo>
                    <a:pt x="1818" y="1600"/>
                  </a:lnTo>
                  <a:lnTo>
                    <a:pt x="1818" y="1603"/>
                  </a:lnTo>
                  <a:lnTo>
                    <a:pt x="1823" y="1600"/>
                  </a:lnTo>
                  <a:lnTo>
                    <a:pt x="1823" y="1600"/>
                  </a:lnTo>
                  <a:lnTo>
                    <a:pt x="1823" y="1598"/>
                  </a:lnTo>
                  <a:lnTo>
                    <a:pt x="1823" y="1598"/>
                  </a:lnTo>
                  <a:lnTo>
                    <a:pt x="1825" y="1598"/>
                  </a:lnTo>
                  <a:lnTo>
                    <a:pt x="1825" y="1600"/>
                  </a:lnTo>
                  <a:lnTo>
                    <a:pt x="1827" y="1603"/>
                  </a:lnTo>
                  <a:lnTo>
                    <a:pt x="1827" y="1603"/>
                  </a:lnTo>
                  <a:lnTo>
                    <a:pt x="1827" y="1603"/>
                  </a:lnTo>
                  <a:lnTo>
                    <a:pt x="1827" y="1603"/>
                  </a:lnTo>
                  <a:lnTo>
                    <a:pt x="1827" y="1603"/>
                  </a:lnTo>
                  <a:lnTo>
                    <a:pt x="1825" y="1603"/>
                  </a:lnTo>
                  <a:lnTo>
                    <a:pt x="1825" y="1605"/>
                  </a:lnTo>
                  <a:lnTo>
                    <a:pt x="1827" y="1605"/>
                  </a:lnTo>
                  <a:lnTo>
                    <a:pt x="1827" y="1607"/>
                  </a:lnTo>
                  <a:lnTo>
                    <a:pt x="1827" y="1607"/>
                  </a:lnTo>
                  <a:lnTo>
                    <a:pt x="1830" y="1607"/>
                  </a:lnTo>
                  <a:lnTo>
                    <a:pt x="1830" y="1610"/>
                  </a:lnTo>
                  <a:lnTo>
                    <a:pt x="1830" y="1610"/>
                  </a:lnTo>
                  <a:lnTo>
                    <a:pt x="1830" y="1610"/>
                  </a:lnTo>
                  <a:lnTo>
                    <a:pt x="1830" y="1610"/>
                  </a:lnTo>
                  <a:lnTo>
                    <a:pt x="1832" y="1607"/>
                  </a:lnTo>
                  <a:lnTo>
                    <a:pt x="1834" y="1607"/>
                  </a:lnTo>
                  <a:lnTo>
                    <a:pt x="1834" y="1610"/>
                  </a:lnTo>
                  <a:lnTo>
                    <a:pt x="1834" y="1610"/>
                  </a:lnTo>
                  <a:lnTo>
                    <a:pt x="1832" y="1610"/>
                  </a:lnTo>
                  <a:lnTo>
                    <a:pt x="1832" y="1612"/>
                  </a:lnTo>
                  <a:lnTo>
                    <a:pt x="1832" y="1612"/>
                  </a:lnTo>
                  <a:lnTo>
                    <a:pt x="1832" y="1612"/>
                  </a:lnTo>
                  <a:lnTo>
                    <a:pt x="1834" y="1612"/>
                  </a:lnTo>
                  <a:lnTo>
                    <a:pt x="1837" y="1614"/>
                  </a:lnTo>
                  <a:lnTo>
                    <a:pt x="1837" y="1614"/>
                  </a:lnTo>
                  <a:lnTo>
                    <a:pt x="1834" y="1614"/>
                  </a:lnTo>
                  <a:lnTo>
                    <a:pt x="1834" y="1614"/>
                  </a:lnTo>
                  <a:lnTo>
                    <a:pt x="1834" y="1617"/>
                  </a:lnTo>
                  <a:lnTo>
                    <a:pt x="1837" y="1617"/>
                  </a:lnTo>
                  <a:lnTo>
                    <a:pt x="1839" y="1617"/>
                  </a:lnTo>
                  <a:lnTo>
                    <a:pt x="1842" y="1617"/>
                  </a:lnTo>
                  <a:lnTo>
                    <a:pt x="1846" y="1617"/>
                  </a:lnTo>
                  <a:lnTo>
                    <a:pt x="1846" y="1619"/>
                  </a:lnTo>
                  <a:lnTo>
                    <a:pt x="1849" y="1619"/>
                  </a:lnTo>
                  <a:lnTo>
                    <a:pt x="1849" y="1617"/>
                  </a:lnTo>
                  <a:lnTo>
                    <a:pt x="1849" y="1617"/>
                  </a:lnTo>
                  <a:lnTo>
                    <a:pt x="1849" y="1617"/>
                  </a:lnTo>
                  <a:lnTo>
                    <a:pt x="1849" y="1617"/>
                  </a:lnTo>
                  <a:lnTo>
                    <a:pt x="1851" y="1617"/>
                  </a:lnTo>
                  <a:lnTo>
                    <a:pt x="1851" y="1619"/>
                  </a:lnTo>
                  <a:lnTo>
                    <a:pt x="1849" y="1619"/>
                  </a:lnTo>
                  <a:lnTo>
                    <a:pt x="1851" y="1621"/>
                  </a:lnTo>
                  <a:lnTo>
                    <a:pt x="1853" y="1621"/>
                  </a:lnTo>
                  <a:lnTo>
                    <a:pt x="1856" y="1621"/>
                  </a:lnTo>
                  <a:lnTo>
                    <a:pt x="1856" y="1621"/>
                  </a:lnTo>
                  <a:lnTo>
                    <a:pt x="1858" y="1621"/>
                  </a:lnTo>
                  <a:lnTo>
                    <a:pt x="1858" y="1621"/>
                  </a:lnTo>
                  <a:lnTo>
                    <a:pt x="1858" y="1621"/>
                  </a:lnTo>
                  <a:lnTo>
                    <a:pt x="1858" y="1624"/>
                  </a:lnTo>
                  <a:lnTo>
                    <a:pt x="1858" y="1624"/>
                  </a:lnTo>
                  <a:lnTo>
                    <a:pt x="1860" y="1624"/>
                  </a:lnTo>
                  <a:lnTo>
                    <a:pt x="1860" y="1621"/>
                  </a:lnTo>
                  <a:lnTo>
                    <a:pt x="1860" y="1621"/>
                  </a:lnTo>
                  <a:lnTo>
                    <a:pt x="1858" y="1619"/>
                  </a:lnTo>
                  <a:lnTo>
                    <a:pt x="1858" y="1617"/>
                  </a:lnTo>
                  <a:lnTo>
                    <a:pt x="1858" y="1614"/>
                  </a:lnTo>
                  <a:lnTo>
                    <a:pt x="1858" y="1614"/>
                  </a:lnTo>
                  <a:lnTo>
                    <a:pt x="1860" y="1614"/>
                  </a:lnTo>
                  <a:lnTo>
                    <a:pt x="1860" y="1614"/>
                  </a:lnTo>
                  <a:lnTo>
                    <a:pt x="1860" y="1614"/>
                  </a:lnTo>
                  <a:lnTo>
                    <a:pt x="1860" y="1614"/>
                  </a:lnTo>
                  <a:lnTo>
                    <a:pt x="1865" y="1614"/>
                  </a:lnTo>
                  <a:lnTo>
                    <a:pt x="1865" y="1612"/>
                  </a:lnTo>
                  <a:lnTo>
                    <a:pt x="1865" y="1612"/>
                  </a:lnTo>
                  <a:lnTo>
                    <a:pt x="1865" y="1612"/>
                  </a:lnTo>
                  <a:lnTo>
                    <a:pt x="1863" y="1610"/>
                  </a:lnTo>
                  <a:lnTo>
                    <a:pt x="1863" y="1607"/>
                  </a:lnTo>
                  <a:lnTo>
                    <a:pt x="1863" y="1605"/>
                  </a:lnTo>
                  <a:lnTo>
                    <a:pt x="1865" y="1605"/>
                  </a:lnTo>
                  <a:lnTo>
                    <a:pt x="1865" y="1605"/>
                  </a:lnTo>
                  <a:lnTo>
                    <a:pt x="1865" y="1605"/>
                  </a:lnTo>
                  <a:lnTo>
                    <a:pt x="1865" y="1607"/>
                  </a:lnTo>
                  <a:lnTo>
                    <a:pt x="1865" y="1607"/>
                  </a:lnTo>
                  <a:lnTo>
                    <a:pt x="1865" y="1607"/>
                  </a:lnTo>
                  <a:lnTo>
                    <a:pt x="1865" y="1607"/>
                  </a:lnTo>
                  <a:lnTo>
                    <a:pt x="1865" y="1610"/>
                  </a:lnTo>
                  <a:lnTo>
                    <a:pt x="1868" y="1610"/>
                  </a:lnTo>
                  <a:lnTo>
                    <a:pt x="1868" y="1610"/>
                  </a:lnTo>
                  <a:lnTo>
                    <a:pt x="1868" y="1610"/>
                  </a:lnTo>
                  <a:lnTo>
                    <a:pt x="1868" y="1607"/>
                  </a:lnTo>
                  <a:lnTo>
                    <a:pt x="1868" y="1607"/>
                  </a:lnTo>
                  <a:lnTo>
                    <a:pt x="1868" y="1605"/>
                  </a:lnTo>
                  <a:lnTo>
                    <a:pt x="1870" y="1605"/>
                  </a:lnTo>
                  <a:lnTo>
                    <a:pt x="1870" y="1605"/>
                  </a:lnTo>
                  <a:lnTo>
                    <a:pt x="1870" y="1605"/>
                  </a:lnTo>
                  <a:lnTo>
                    <a:pt x="1870" y="1607"/>
                  </a:lnTo>
                  <a:lnTo>
                    <a:pt x="1870" y="1607"/>
                  </a:lnTo>
                  <a:lnTo>
                    <a:pt x="1870" y="1607"/>
                  </a:lnTo>
                  <a:lnTo>
                    <a:pt x="1868" y="1610"/>
                  </a:lnTo>
                  <a:lnTo>
                    <a:pt x="1868" y="1610"/>
                  </a:lnTo>
                  <a:lnTo>
                    <a:pt x="1868" y="1610"/>
                  </a:lnTo>
                  <a:lnTo>
                    <a:pt x="1868" y="1612"/>
                  </a:lnTo>
                  <a:lnTo>
                    <a:pt x="1868" y="1612"/>
                  </a:lnTo>
                  <a:lnTo>
                    <a:pt x="1868" y="1612"/>
                  </a:lnTo>
                  <a:lnTo>
                    <a:pt x="1868" y="1614"/>
                  </a:lnTo>
                  <a:lnTo>
                    <a:pt x="1868" y="1614"/>
                  </a:lnTo>
                  <a:lnTo>
                    <a:pt x="1868" y="1614"/>
                  </a:lnTo>
                  <a:lnTo>
                    <a:pt x="1865" y="1614"/>
                  </a:lnTo>
                  <a:lnTo>
                    <a:pt x="1865" y="1617"/>
                  </a:lnTo>
                  <a:lnTo>
                    <a:pt x="1868" y="1617"/>
                  </a:lnTo>
                  <a:lnTo>
                    <a:pt x="1865" y="1619"/>
                  </a:lnTo>
                  <a:lnTo>
                    <a:pt x="1863" y="1619"/>
                  </a:lnTo>
                  <a:lnTo>
                    <a:pt x="1863" y="1619"/>
                  </a:lnTo>
                  <a:lnTo>
                    <a:pt x="1863" y="1621"/>
                  </a:lnTo>
                  <a:lnTo>
                    <a:pt x="1863" y="1621"/>
                  </a:lnTo>
                  <a:lnTo>
                    <a:pt x="1863" y="1624"/>
                  </a:lnTo>
                  <a:lnTo>
                    <a:pt x="1863" y="1624"/>
                  </a:lnTo>
                  <a:lnTo>
                    <a:pt x="1865" y="1624"/>
                  </a:lnTo>
                  <a:lnTo>
                    <a:pt x="1868" y="1621"/>
                  </a:lnTo>
                  <a:lnTo>
                    <a:pt x="1868" y="1621"/>
                  </a:lnTo>
                  <a:lnTo>
                    <a:pt x="1868" y="1621"/>
                  </a:lnTo>
                  <a:lnTo>
                    <a:pt x="1868" y="1619"/>
                  </a:lnTo>
                  <a:lnTo>
                    <a:pt x="1868" y="1619"/>
                  </a:lnTo>
                  <a:lnTo>
                    <a:pt x="1868" y="1619"/>
                  </a:lnTo>
                  <a:lnTo>
                    <a:pt x="1868" y="1619"/>
                  </a:lnTo>
                  <a:lnTo>
                    <a:pt x="1868" y="1617"/>
                  </a:lnTo>
                  <a:lnTo>
                    <a:pt x="1868" y="1617"/>
                  </a:lnTo>
                  <a:lnTo>
                    <a:pt x="1870" y="1617"/>
                  </a:lnTo>
                  <a:lnTo>
                    <a:pt x="1870" y="1617"/>
                  </a:lnTo>
                  <a:lnTo>
                    <a:pt x="1870" y="1619"/>
                  </a:lnTo>
                  <a:lnTo>
                    <a:pt x="1870" y="1619"/>
                  </a:lnTo>
                  <a:lnTo>
                    <a:pt x="1872" y="1619"/>
                  </a:lnTo>
                  <a:lnTo>
                    <a:pt x="1872" y="1621"/>
                  </a:lnTo>
                  <a:lnTo>
                    <a:pt x="1872" y="1621"/>
                  </a:lnTo>
                  <a:lnTo>
                    <a:pt x="1870" y="1621"/>
                  </a:lnTo>
                  <a:lnTo>
                    <a:pt x="1868" y="1624"/>
                  </a:lnTo>
                  <a:lnTo>
                    <a:pt x="1868" y="1624"/>
                  </a:lnTo>
                  <a:lnTo>
                    <a:pt x="1870" y="1624"/>
                  </a:lnTo>
                  <a:lnTo>
                    <a:pt x="1872" y="1624"/>
                  </a:lnTo>
                  <a:lnTo>
                    <a:pt x="1875" y="1621"/>
                  </a:lnTo>
                  <a:lnTo>
                    <a:pt x="1875" y="1621"/>
                  </a:lnTo>
                  <a:lnTo>
                    <a:pt x="1879" y="1621"/>
                  </a:lnTo>
                  <a:lnTo>
                    <a:pt x="1879" y="1621"/>
                  </a:lnTo>
                  <a:lnTo>
                    <a:pt x="1879" y="1624"/>
                  </a:lnTo>
                  <a:lnTo>
                    <a:pt x="1877" y="1624"/>
                  </a:lnTo>
                  <a:lnTo>
                    <a:pt x="1875" y="1624"/>
                  </a:lnTo>
                  <a:lnTo>
                    <a:pt x="1877" y="1626"/>
                  </a:lnTo>
                  <a:lnTo>
                    <a:pt x="1879" y="1626"/>
                  </a:lnTo>
                  <a:lnTo>
                    <a:pt x="1879" y="1626"/>
                  </a:lnTo>
                  <a:lnTo>
                    <a:pt x="1879" y="1626"/>
                  </a:lnTo>
                  <a:lnTo>
                    <a:pt x="1884" y="1624"/>
                  </a:lnTo>
                  <a:lnTo>
                    <a:pt x="1891" y="1624"/>
                  </a:lnTo>
                  <a:lnTo>
                    <a:pt x="1891" y="1624"/>
                  </a:lnTo>
                  <a:lnTo>
                    <a:pt x="1894" y="1624"/>
                  </a:lnTo>
                  <a:lnTo>
                    <a:pt x="1894" y="1624"/>
                  </a:lnTo>
                  <a:lnTo>
                    <a:pt x="1894" y="1624"/>
                  </a:lnTo>
                  <a:lnTo>
                    <a:pt x="1894" y="1624"/>
                  </a:lnTo>
                  <a:lnTo>
                    <a:pt x="1896" y="1624"/>
                  </a:lnTo>
                  <a:lnTo>
                    <a:pt x="1896" y="1624"/>
                  </a:lnTo>
                  <a:lnTo>
                    <a:pt x="1898" y="1626"/>
                  </a:lnTo>
                  <a:lnTo>
                    <a:pt x="1901" y="1626"/>
                  </a:lnTo>
                  <a:lnTo>
                    <a:pt x="1901" y="1626"/>
                  </a:lnTo>
                  <a:lnTo>
                    <a:pt x="1905" y="1629"/>
                  </a:lnTo>
                  <a:lnTo>
                    <a:pt x="1908" y="1629"/>
                  </a:lnTo>
                  <a:lnTo>
                    <a:pt x="1910" y="1626"/>
                  </a:lnTo>
                  <a:lnTo>
                    <a:pt x="1910" y="1626"/>
                  </a:lnTo>
                  <a:lnTo>
                    <a:pt x="1913" y="1626"/>
                  </a:lnTo>
                  <a:lnTo>
                    <a:pt x="1913" y="1626"/>
                  </a:lnTo>
                  <a:lnTo>
                    <a:pt x="1913" y="1626"/>
                  </a:lnTo>
                  <a:lnTo>
                    <a:pt x="1915" y="1624"/>
                  </a:lnTo>
                  <a:lnTo>
                    <a:pt x="1915" y="1621"/>
                  </a:lnTo>
                  <a:lnTo>
                    <a:pt x="1917" y="1619"/>
                  </a:lnTo>
                  <a:lnTo>
                    <a:pt x="1917" y="1621"/>
                  </a:lnTo>
                  <a:lnTo>
                    <a:pt x="1920" y="1621"/>
                  </a:lnTo>
                  <a:lnTo>
                    <a:pt x="1920" y="1621"/>
                  </a:lnTo>
                  <a:lnTo>
                    <a:pt x="1922" y="1621"/>
                  </a:lnTo>
                  <a:lnTo>
                    <a:pt x="1922" y="1621"/>
                  </a:lnTo>
                  <a:lnTo>
                    <a:pt x="1922" y="1621"/>
                  </a:lnTo>
                  <a:lnTo>
                    <a:pt x="1924" y="1621"/>
                  </a:lnTo>
                  <a:lnTo>
                    <a:pt x="1924" y="1621"/>
                  </a:lnTo>
                  <a:lnTo>
                    <a:pt x="1927" y="1621"/>
                  </a:lnTo>
                  <a:lnTo>
                    <a:pt x="1924" y="1621"/>
                  </a:lnTo>
                  <a:lnTo>
                    <a:pt x="1924" y="1621"/>
                  </a:lnTo>
                  <a:lnTo>
                    <a:pt x="1924" y="1621"/>
                  </a:lnTo>
                  <a:lnTo>
                    <a:pt x="1924" y="1619"/>
                  </a:lnTo>
                  <a:lnTo>
                    <a:pt x="1924" y="1619"/>
                  </a:lnTo>
                  <a:lnTo>
                    <a:pt x="1924" y="1619"/>
                  </a:lnTo>
                  <a:lnTo>
                    <a:pt x="1922" y="1619"/>
                  </a:lnTo>
                  <a:lnTo>
                    <a:pt x="1922" y="1619"/>
                  </a:lnTo>
                  <a:lnTo>
                    <a:pt x="1922" y="1619"/>
                  </a:lnTo>
                  <a:lnTo>
                    <a:pt x="1920" y="1617"/>
                  </a:lnTo>
                  <a:lnTo>
                    <a:pt x="1920" y="1617"/>
                  </a:lnTo>
                  <a:lnTo>
                    <a:pt x="1920" y="1617"/>
                  </a:lnTo>
                  <a:lnTo>
                    <a:pt x="1920" y="1614"/>
                  </a:lnTo>
                  <a:lnTo>
                    <a:pt x="1922" y="1617"/>
                  </a:lnTo>
                  <a:lnTo>
                    <a:pt x="1922" y="1617"/>
                  </a:lnTo>
                  <a:lnTo>
                    <a:pt x="1924" y="1617"/>
                  </a:lnTo>
                  <a:lnTo>
                    <a:pt x="1927" y="1617"/>
                  </a:lnTo>
                  <a:lnTo>
                    <a:pt x="1927" y="1619"/>
                  </a:lnTo>
                  <a:lnTo>
                    <a:pt x="1929" y="1619"/>
                  </a:lnTo>
                  <a:lnTo>
                    <a:pt x="1929" y="1619"/>
                  </a:lnTo>
                  <a:lnTo>
                    <a:pt x="1929" y="1617"/>
                  </a:lnTo>
                  <a:lnTo>
                    <a:pt x="1929" y="1617"/>
                  </a:lnTo>
                  <a:lnTo>
                    <a:pt x="1929" y="1617"/>
                  </a:lnTo>
                  <a:lnTo>
                    <a:pt x="1929" y="1614"/>
                  </a:lnTo>
                  <a:lnTo>
                    <a:pt x="1929" y="1614"/>
                  </a:lnTo>
                  <a:lnTo>
                    <a:pt x="1929" y="1614"/>
                  </a:lnTo>
                  <a:lnTo>
                    <a:pt x="1929" y="1614"/>
                  </a:lnTo>
                  <a:lnTo>
                    <a:pt x="1931" y="1617"/>
                  </a:lnTo>
                  <a:lnTo>
                    <a:pt x="1931" y="1617"/>
                  </a:lnTo>
                  <a:lnTo>
                    <a:pt x="1934" y="1614"/>
                  </a:lnTo>
                  <a:lnTo>
                    <a:pt x="1934" y="1614"/>
                  </a:lnTo>
                  <a:lnTo>
                    <a:pt x="1934" y="1614"/>
                  </a:lnTo>
                  <a:lnTo>
                    <a:pt x="1936" y="1614"/>
                  </a:lnTo>
                  <a:lnTo>
                    <a:pt x="1936" y="1612"/>
                  </a:lnTo>
                  <a:lnTo>
                    <a:pt x="1939" y="1612"/>
                  </a:lnTo>
                  <a:lnTo>
                    <a:pt x="1939" y="1614"/>
                  </a:lnTo>
                  <a:lnTo>
                    <a:pt x="1939" y="1614"/>
                  </a:lnTo>
                  <a:lnTo>
                    <a:pt x="1939" y="1614"/>
                  </a:lnTo>
                  <a:lnTo>
                    <a:pt x="1939" y="1614"/>
                  </a:lnTo>
                  <a:lnTo>
                    <a:pt x="1934" y="1617"/>
                  </a:lnTo>
                  <a:lnTo>
                    <a:pt x="1934" y="1617"/>
                  </a:lnTo>
                  <a:lnTo>
                    <a:pt x="1934" y="1619"/>
                  </a:lnTo>
                  <a:lnTo>
                    <a:pt x="1934" y="1621"/>
                  </a:lnTo>
                  <a:lnTo>
                    <a:pt x="1936" y="1619"/>
                  </a:lnTo>
                  <a:lnTo>
                    <a:pt x="1936" y="1619"/>
                  </a:lnTo>
                  <a:lnTo>
                    <a:pt x="1939" y="1619"/>
                  </a:lnTo>
                  <a:lnTo>
                    <a:pt x="1939" y="1619"/>
                  </a:lnTo>
                  <a:lnTo>
                    <a:pt x="1939" y="1619"/>
                  </a:lnTo>
                  <a:lnTo>
                    <a:pt x="1936" y="1619"/>
                  </a:lnTo>
                  <a:lnTo>
                    <a:pt x="1939" y="1621"/>
                  </a:lnTo>
                  <a:lnTo>
                    <a:pt x="1939" y="1621"/>
                  </a:lnTo>
                  <a:lnTo>
                    <a:pt x="1939" y="1621"/>
                  </a:lnTo>
                  <a:lnTo>
                    <a:pt x="1936" y="1621"/>
                  </a:lnTo>
                  <a:lnTo>
                    <a:pt x="1934" y="1624"/>
                  </a:lnTo>
                  <a:lnTo>
                    <a:pt x="1934" y="1624"/>
                  </a:lnTo>
                  <a:lnTo>
                    <a:pt x="1936" y="1626"/>
                  </a:lnTo>
                  <a:lnTo>
                    <a:pt x="1939" y="1626"/>
                  </a:lnTo>
                  <a:lnTo>
                    <a:pt x="1941" y="1629"/>
                  </a:lnTo>
                  <a:lnTo>
                    <a:pt x="1941" y="1629"/>
                  </a:lnTo>
                  <a:lnTo>
                    <a:pt x="1941" y="1629"/>
                  </a:lnTo>
                  <a:lnTo>
                    <a:pt x="1943" y="1629"/>
                  </a:lnTo>
                  <a:lnTo>
                    <a:pt x="1943" y="1631"/>
                  </a:lnTo>
                  <a:lnTo>
                    <a:pt x="1946" y="1631"/>
                  </a:lnTo>
                  <a:lnTo>
                    <a:pt x="1946" y="1631"/>
                  </a:lnTo>
                  <a:lnTo>
                    <a:pt x="1943" y="1631"/>
                  </a:lnTo>
                  <a:lnTo>
                    <a:pt x="1943" y="1629"/>
                  </a:lnTo>
                  <a:lnTo>
                    <a:pt x="1943" y="1629"/>
                  </a:lnTo>
                  <a:lnTo>
                    <a:pt x="1943" y="1629"/>
                  </a:lnTo>
                  <a:lnTo>
                    <a:pt x="1943" y="1626"/>
                  </a:lnTo>
                  <a:lnTo>
                    <a:pt x="1943" y="1626"/>
                  </a:lnTo>
                  <a:lnTo>
                    <a:pt x="1941" y="1626"/>
                  </a:lnTo>
                  <a:lnTo>
                    <a:pt x="1941" y="1626"/>
                  </a:lnTo>
                  <a:lnTo>
                    <a:pt x="1943" y="1626"/>
                  </a:lnTo>
                  <a:lnTo>
                    <a:pt x="1943" y="1626"/>
                  </a:lnTo>
                  <a:lnTo>
                    <a:pt x="1943" y="1626"/>
                  </a:lnTo>
                  <a:lnTo>
                    <a:pt x="1943" y="1626"/>
                  </a:lnTo>
                  <a:lnTo>
                    <a:pt x="1943" y="1626"/>
                  </a:lnTo>
                  <a:lnTo>
                    <a:pt x="1946" y="1629"/>
                  </a:lnTo>
                  <a:lnTo>
                    <a:pt x="1946" y="1629"/>
                  </a:lnTo>
                  <a:lnTo>
                    <a:pt x="1946" y="1629"/>
                  </a:lnTo>
                  <a:lnTo>
                    <a:pt x="1946" y="1629"/>
                  </a:lnTo>
                  <a:lnTo>
                    <a:pt x="1946" y="1631"/>
                  </a:lnTo>
                  <a:lnTo>
                    <a:pt x="1948" y="1631"/>
                  </a:lnTo>
                  <a:lnTo>
                    <a:pt x="1948" y="1631"/>
                  </a:lnTo>
                  <a:lnTo>
                    <a:pt x="1948" y="1631"/>
                  </a:lnTo>
                  <a:lnTo>
                    <a:pt x="1948" y="1631"/>
                  </a:lnTo>
                  <a:lnTo>
                    <a:pt x="1948" y="1631"/>
                  </a:lnTo>
                  <a:lnTo>
                    <a:pt x="1948" y="1631"/>
                  </a:lnTo>
                  <a:lnTo>
                    <a:pt x="1948" y="1629"/>
                  </a:lnTo>
                  <a:lnTo>
                    <a:pt x="1948" y="1629"/>
                  </a:lnTo>
                  <a:lnTo>
                    <a:pt x="1948" y="1629"/>
                  </a:lnTo>
                  <a:lnTo>
                    <a:pt x="1948" y="1626"/>
                  </a:lnTo>
                  <a:lnTo>
                    <a:pt x="1948" y="1626"/>
                  </a:lnTo>
                  <a:lnTo>
                    <a:pt x="1948" y="1626"/>
                  </a:lnTo>
                  <a:lnTo>
                    <a:pt x="1948" y="1624"/>
                  </a:lnTo>
                  <a:lnTo>
                    <a:pt x="1948" y="1624"/>
                  </a:lnTo>
                  <a:lnTo>
                    <a:pt x="1948" y="1624"/>
                  </a:lnTo>
                  <a:lnTo>
                    <a:pt x="1948" y="1624"/>
                  </a:lnTo>
                  <a:lnTo>
                    <a:pt x="1950" y="1631"/>
                  </a:lnTo>
                  <a:lnTo>
                    <a:pt x="1950" y="1631"/>
                  </a:lnTo>
                  <a:lnTo>
                    <a:pt x="1953" y="1633"/>
                  </a:lnTo>
                  <a:lnTo>
                    <a:pt x="1957" y="1636"/>
                  </a:lnTo>
                  <a:lnTo>
                    <a:pt x="1967" y="1638"/>
                  </a:lnTo>
                  <a:lnTo>
                    <a:pt x="1969" y="1638"/>
                  </a:lnTo>
                  <a:lnTo>
                    <a:pt x="1969" y="1636"/>
                  </a:lnTo>
                  <a:lnTo>
                    <a:pt x="1972" y="1638"/>
                  </a:lnTo>
                  <a:lnTo>
                    <a:pt x="1972" y="1638"/>
                  </a:lnTo>
                  <a:lnTo>
                    <a:pt x="1972" y="1638"/>
                  </a:lnTo>
                  <a:lnTo>
                    <a:pt x="1974" y="1638"/>
                  </a:lnTo>
                  <a:lnTo>
                    <a:pt x="1974" y="1638"/>
                  </a:lnTo>
                  <a:lnTo>
                    <a:pt x="1974" y="1638"/>
                  </a:lnTo>
                  <a:lnTo>
                    <a:pt x="1974" y="1636"/>
                  </a:lnTo>
                  <a:lnTo>
                    <a:pt x="1974" y="1636"/>
                  </a:lnTo>
                  <a:lnTo>
                    <a:pt x="1976" y="1636"/>
                  </a:lnTo>
                  <a:lnTo>
                    <a:pt x="1976" y="1638"/>
                  </a:lnTo>
                  <a:lnTo>
                    <a:pt x="1976" y="1638"/>
                  </a:lnTo>
                  <a:lnTo>
                    <a:pt x="1981" y="1638"/>
                  </a:lnTo>
                  <a:lnTo>
                    <a:pt x="1981" y="1638"/>
                  </a:lnTo>
                  <a:lnTo>
                    <a:pt x="1981" y="1638"/>
                  </a:lnTo>
                  <a:lnTo>
                    <a:pt x="1981" y="1638"/>
                  </a:lnTo>
                  <a:lnTo>
                    <a:pt x="1981" y="1640"/>
                  </a:lnTo>
                  <a:lnTo>
                    <a:pt x="1984" y="1640"/>
                  </a:lnTo>
                  <a:lnTo>
                    <a:pt x="1984" y="1640"/>
                  </a:lnTo>
                  <a:lnTo>
                    <a:pt x="1986" y="1640"/>
                  </a:lnTo>
                  <a:lnTo>
                    <a:pt x="1986" y="1640"/>
                  </a:lnTo>
                  <a:lnTo>
                    <a:pt x="1988" y="1640"/>
                  </a:lnTo>
                  <a:lnTo>
                    <a:pt x="1991" y="1640"/>
                  </a:lnTo>
                  <a:lnTo>
                    <a:pt x="2010" y="1636"/>
                  </a:lnTo>
                  <a:lnTo>
                    <a:pt x="2010" y="1636"/>
                  </a:lnTo>
                  <a:lnTo>
                    <a:pt x="2010" y="1633"/>
                  </a:lnTo>
                  <a:lnTo>
                    <a:pt x="2010" y="1633"/>
                  </a:lnTo>
                  <a:lnTo>
                    <a:pt x="2010" y="1633"/>
                  </a:lnTo>
                  <a:lnTo>
                    <a:pt x="2010" y="1636"/>
                  </a:lnTo>
                  <a:lnTo>
                    <a:pt x="2012" y="1636"/>
                  </a:lnTo>
                  <a:lnTo>
                    <a:pt x="2012" y="1636"/>
                  </a:lnTo>
                  <a:lnTo>
                    <a:pt x="2012" y="1636"/>
                  </a:lnTo>
                  <a:lnTo>
                    <a:pt x="2012" y="1636"/>
                  </a:lnTo>
                  <a:lnTo>
                    <a:pt x="2012" y="1636"/>
                  </a:lnTo>
                  <a:lnTo>
                    <a:pt x="2014" y="1633"/>
                  </a:lnTo>
                  <a:lnTo>
                    <a:pt x="2019" y="1633"/>
                  </a:lnTo>
                  <a:lnTo>
                    <a:pt x="2019" y="1633"/>
                  </a:lnTo>
                  <a:lnTo>
                    <a:pt x="2019" y="1633"/>
                  </a:lnTo>
                  <a:lnTo>
                    <a:pt x="2019" y="1633"/>
                  </a:lnTo>
                  <a:lnTo>
                    <a:pt x="2019" y="1633"/>
                  </a:lnTo>
                  <a:lnTo>
                    <a:pt x="2019" y="1633"/>
                  </a:lnTo>
                  <a:lnTo>
                    <a:pt x="2019" y="1631"/>
                  </a:lnTo>
                  <a:lnTo>
                    <a:pt x="2019" y="1631"/>
                  </a:lnTo>
                  <a:lnTo>
                    <a:pt x="2021" y="1631"/>
                  </a:lnTo>
                  <a:lnTo>
                    <a:pt x="2021" y="1633"/>
                  </a:lnTo>
                  <a:lnTo>
                    <a:pt x="2021" y="1633"/>
                  </a:lnTo>
                  <a:lnTo>
                    <a:pt x="2021" y="1633"/>
                  </a:lnTo>
                  <a:lnTo>
                    <a:pt x="2021" y="1633"/>
                  </a:lnTo>
                  <a:lnTo>
                    <a:pt x="2021" y="1633"/>
                  </a:lnTo>
                  <a:lnTo>
                    <a:pt x="2024" y="1633"/>
                  </a:lnTo>
                  <a:lnTo>
                    <a:pt x="2028" y="1633"/>
                  </a:lnTo>
                  <a:lnTo>
                    <a:pt x="2028" y="1631"/>
                  </a:lnTo>
                  <a:lnTo>
                    <a:pt x="2028" y="1631"/>
                  </a:lnTo>
                  <a:lnTo>
                    <a:pt x="2031" y="1629"/>
                  </a:lnTo>
                  <a:lnTo>
                    <a:pt x="2033" y="1631"/>
                  </a:lnTo>
                  <a:lnTo>
                    <a:pt x="2033" y="1631"/>
                  </a:lnTo>
                  <a:lnTo>
                    <a:pt x="2036" y="1631"/>
                  </a:lnTo>
                  <a:lnTo>
                    <a:pt x="2038" y="1629"/>
                  </a:lnTo>
                  <a:lnTo>
                    <a:pt x="2040" y="1629"/>
                  </a:lnTo>
                  <a:lnTo>
                    <a:pt x="2043" y="1629"/>
                  </a:lnTo>
                  <a:lnTo>
                    <a:pt x="2043" y="1629"/>
                  </a:lnTo>
                  <a:lnTo>
                    <a:pt x="2043" y="1631"/>
                  </a:lnTo>
                  <a:lnTo>
                    <a:pt x="2043" y="1631"/>
                  </a:lnTo>
                  <a:lnTo>
                    <a:pt x="2043" y="1631"/>
                  </a:lnTo>
                  <a:lnTo>
                    <a:pt x="2043" y="1633"/>
                  </a:lnTo>
                  <a:lnTo>
                    <a:pt x="2045" y="1633"/>
                  </a:lnTo>
                  <a:lnTo>
                    <a:pt x="2045" y="1633"/>
                  </a:lnTo>
                  <a:lnTo>
                    <a:pt x="2047" y="1631"/>
                  </a:lnTo>
                  <a:lnTo>
                    <a:pt x="2047" y="1631"/>
                  </a:lnTo>
                  <a:lnTo>
                    <a:pt x="2047" y="1631"/>
                  </a:lnTo>
                  <a:lnTo>
                    <a:pt x="2047" y="1631"/>
                  </a:lnTo>
                  <a:lnTo>
                    <a:pt x="2047" y="1629"/>
                  </a:lnTo>
                  <a:lnTo>
                    <a:pt x="2047" y="1631"/>
                  </a:lnTo>
                  <a:lnTo>
                    <a:pt x="2055" y="1633"/>
                  </a:lnTo>
                  <a:lnTo>
                    <a:pt x="2055" y="1633"/>
                  </a:lnTo>
                  <a:lnTo>
                    <a:pt x="2055" y="1633"/>
                  </a:lnTo>
                  <a:lnTo>
                    <a:pt x="2057" y="1631"/>
                  </a:lnTo>
                  <a:lnTo>
                    <a:pt x="2057" y="1631"/>
                  </a:lnTo>
                  <a:lnTo>
                    <a:pt x="2057" y="1629"/>
                  </a:lnTo>
                  <a:lnTo>
                    <a:pt x="2059" y="1631"/>
                  </a:lnTo>
                  <a:lnTo>
                    <a:pt x="2062" y="1631"/>
                  </a:lnTo>
                  <a:lnTo>
                    <a:pt x="2062" y="1629"/>
                  </a:lnTo>
                  <a:lnTo>
                    <a:pt x="2062" y="1629"/>
                  </a:lnTo>
                  <a:lnTo>
                    <a:pt x="2059" y="1629"/>
                  </a:lnTo>
                  <a:lnTo>
                    <a:pt x="2062" y="1629"/>
                  </a:lnTo>
                  <a:lnTo>
                    <a:pt x="2064" y="1629"/>
                  </a:lnTo>
                  <a:lnTo>
                    <a:pt x="2069" y="1629"/>
                  </a:lnTo>
                  <a:lnTo>
                    <a:pt x="2069" y="1629"/>
                  </a:lnTo>
                  <a:lnTo>
                    <a:pt x="2069" y="1629"/>
                  </a:lnTo>
                  <a:lnTo>
                    <a:pt x="2069" y="1629"/>
                  </a:lnTo>
                  <a:lnTo>
                    <a:pt x="2071" y="1629"/>
                  </a:lnTo>
                  <a:lnTo>
                    <a:pt x="2071" y="1629"/>
                  </a:lnTo>
                  <a:lnTo>
                    <a:pt x="2071" y="1631"/>
                  </a:lnTo>
                  <a:lnTo>
                    <a:pt x="2073" y="1631"/>
                  </a:lnTo>
                  <a:lnTo>
                    <a:pt x="2073" y="1631"/>
                  </a:lnTo>
                  <a:lnTo>
                    <a:pt x="2073" y="1631"/>
                  </a:lnTo>
                  <a:lnTo>
                    <a:pt x="2076" y="1629"/>
                  </a:lnTo>
                  <a:lnTo>
                    <a:pt x="2076" y="1629"/>
                  </a:lnTo>
                  <a:lnTo>
                    <a:pt x="2076" y="1631"/>
                  </a:lnTo>
                  <a:lnTo>
                    <a:pt x="2076" y="1633"/>
                  </a:lnTo>
                  <a:lnTo>
                    <a:pt x="2076" y="1633"/>
                  </a:lnTo>
                  <a:lnTo>
                    <a:pt x="2078" y="1633"/>
                  </a:lnTo>
                  <a:lnTo>
                    <a:pt x="2078" y="1633"/>
                  </a:lnTo>
                  <a:lnTo>
                    <a:pt x="2078" y="1633"/>
                  </a:lnTo>
                  <a:lnTo>
                    <a:pt x="2078" y="1631"/>
                  </a:lnTo>
                  <a:lnTo>
                    <a:pt x="2078" y="1631"/>
                  </a:lnTo>
                  <a:lnTo>
                    <a:pt x="2081" y="1633"/>
                  </a:lnTo>
                  <a:lnTo>
                    <a:pt x="2081" y="1633"/>
                  </a:lnTo>
                  <a:lnTo>
                    <a:pt x="2083" y="1633"/>
                  </a:lnTo>
                  <a:lnTo>
                    <a:pt x="2083" y="1633"/>
                  </a:lnTo>
                  <a:lnTo>
                    <a:pt x="2085" y="1633"/>
                  </a:lnTo>
                  <a:lnTo>
                    <a:pt x="2088" y="1633"/>
                  </a:lnTo>
                  <a:lnTo>
                    <a:pt x="2090" y="1631"/>
                  </a:lnTo>
                  <a:lnTo>
                    <a:pt x="2092" y="1631"/>
                  </a:lnTo>
                  <a:lnTo>
                    <a:pt x="2097" y="1629"/>
                  </a:lnTo>
                  <a:lnTo>
                    <a:pt x="2099" y="1626"/>
                  </a:lnTo>
                  <a:lnTo>
                    <a:pt x="2102" y="1626"/>
                  </a:lnTo>
                  <a:lnTo>
                    <a:pt x="2102" y="1624"/>
                  </a:lnTo>
                  <a:lnTo>
                    <a:pt x="2104" y="1624"/>
                  </a:lnTo>
                  <a:lnTo>
                    <a:pt x="2104" y="1621"/>
                  </a:lnTo>
                  <a:lnTo>
                    <a:pt x="2104" y="1621"/>
                  </a:lnTo>
                  <a:lnTo>
                    <a:pt x="2102" y="1621"/>
                  </a:lnTo>
                  <a:close/>
                  <a:moveTo>
                    <a:pt x="1158" y="1110"/>
                  </a:moveTo>
                  <a:lnTo>
                    <a:pt x="1155" y="1110"/>
                  </a:lnTo>
                  <a:lnTo>
                    <a:pt x="1155" y="1113"/>
                  </a:lnTo>
                  <a:lnTo>
                    <a:pt x="1155" y="1115"/>
                  </a:lnTo>
                  <a:lnTo>
                    <a:pt x="1155" y="1115"/>
                  </a:lnTo>
                  <a:lnTo>
                    <a:pt x="1153" y="1115"/>
                  </a:lnTo>
                  <a:lnTo>
                    <a:pt x="1151" y="1117"/>
                  </a:lnTo>
                  <a:lnTo>
                    <a:pt x="1146" y="1127"/>
                  </a:lnTo>
                  <a:lnTo>
                    <a:pt x="1141" y="1129"/>
                  </a:lnTo>
                  <a:lnTo>
                    <a:pt x="1141" y="1131"/>
                  </a:lnTo>
                  <a:lnTo>
                    <a:pt x="1139" y="1131"/>
                  </a:lnTo>
                  <a:lnTo>
                    <a:pt x="1136" y="1134"/>
                  </a:lnTo>
                  <a:lnTo>
                    <a:pt x="1134" y="1134"/>
                  </a:lnTo>
                  <a:lnTo>
                    <a:pt x="1132" y="1134"/>
                  </a:lnTo>
                  <a:lnTo>
                    <a:pt x="1143" y="1127"/>
                  </a:lnTo>
                  <a:lnTo>
                    <a:pt x="1143" y="1127"/>
                  </a:lnTo>
                  <a:lnTo>
                    <a:pt x="1146" y="1122"/>
                  </a:lnTo>
                  <a:lnTo>
                    <a:pt x="1155" y="1110"/>
                  </a:lnTo>
                  <a:lnTo>
                    <a:pt x="1158" y="1108"/>
                  </a:lnTo>
                  <a:lnTo>
                    <a:pt x="1158" y="1110"/>
                  </a:lnTo>
                  <a:close/>
                  <a:moveTo>
                    <a:pt x="1326" y="1098"/>
                  </a:moveTo>
                  <a:lnTo>
                    <a:pt x="1323" y="1098"/>
                  </a:lnTo>
                  <a:lnTo>
                    <a:pt x="1321" y="1096"/>
                  </a:lnTo>
                  <a:lnTo>
                    <a:pt x="1319" y="1094"/>
                  </a:lnTo>
                  <a:lnTo>
                    <a:pt x="1316" y="1094"/>
                  </a:lnTo>
                  <a:lnTo>
                    <a:pt x="1316" y="1091"/>
                  </a:lnTo>
                  <a:lnTo>
                    <a:pt x="1316" y="1094"/>
                  </a:lnTo>
                  <a:lnTo>
                    <a:pt x="1316" y="1094"/>
                  </a:lnTo>
                  <a:lnTo>
                    <a:pt x="1314" y="1094"/>
                  </a:lnTo>
                  <a:lnTo>
                    <a:pt x="1314" y="1094"/>
                  </a:lnTo>
                  <a:lnTo>
                    <a:pt x="1309" y="1094"/>
                  </a:lnTo>
                  <a:lnTo>
                    <a:pt x="1309" y="1091"/>
                  </a:lnTo>
                  <a:lnTo>
                    <a:pt x="1307" y="1091"/>
                  </a:lnTo>
                  <a:lnTo>
                    <a:pt x="1307" y="1089"/>
                  </a:lnTo>
                  <a:lnTo>
                    <a:pt x="1307" y="1089"/>
                  </a:lnTo>
                  <a:lnTo>
                    <a:pt x="1307" y="1091"/>
                  </a:lnTo>
                  <a:lnTo>
                    <a:pt x="1307" y="1091"/>
                  </a:lnTo>
                  <a:lnTo>
                    <a:pt x="1304" y="1089"/>
                  </a:lnTo>
                  <a:lnTo>
                    <a:pt x="1304" y="1089"/>
                  </a:lnTo>
                  <a:lnTo>
                    <a:pt x="1302" y="1089"/>
                  </a:lnTo>
                  <a:lnTo>
                    <a:pt x="1302" y="1089"/>
                  </a:lnTo>
                  <a:lnTo>
                    <a:pt x="1302" y="1089"/>
                  </a:lnTo>
                  <a:lnTo>
                    <a:pt x="1304" y="1091"/>
                  </a:lnTo>
                  <a:lnTo>
                    <a:pt x="1302" y="1091"/>
                  </a:lnTo>
                  <a:lnTo>
                    <a:pt x="1300" y="1089"/>
                  </a:lnTo>
                  <a:lnTo>
                    <a:pt x="1300" y="1091"/>
                  </a:lnTo>
                  <a:lnTo>
                    <a:pt x="1300" y="1091"/>
                  </a:lnTo>
                  <a:lnTo>
                    <a:pt x="1300" y="1091"/>
                  </a:lnTo>
                  <a:lnTo>
                    <a:pt x="1297" y="1091"/>
                  </a:lnTo>
                  <a:lnTo>
                    <a:pt x="1300" y="1094"/>
                  </a:lnTo>
                  <a:lnTo>
                    <a:pt x="1300" y="1094"/>
                  </a:lnTo>
                  <a:lnTo>
                    <a:pt x="1300" y="1096"/>
                  </a:lnTo>
                  <a:lnTo>
                    <a:pt x="1300" y="1096"/>
                  </a:lnTo>
                  <a:lnTo>
                    <a:pt x="1295" y="1098"/>
                  </a:lnTo>
                  <a:lnTo>
                    <a:pt x="1295" y="1098"/>
                  </a:lnTo>
                  <a:lnTo>
                    <a:pt x="1295" y="1096"/>
                  </a:lnTo>
                  <a:lnTo>
                    <a:pt x="1293" y="1096"/>
                  </a:lnTo>
                  <a:lnTo>
                    <a:pt x="1293" y="1094"/>
                  </a:lnTo>
                  <a:lnTo>
                    <a:pt x="1293" y="1094"/>
                  </a:lnTo>
                  <a:lnTo>
                    <a:pt x="1293" y="1094"/>
                  </a:lnTo>
                  <a:lnTo>
                    <a:pt x="1293" y="1094"/>
                  </a:lnTo>
                  <a:lnTo>
                    <a:pt x="1293" y="1094"/>
                  </a:lnTo>
                  <a:lnTo>
                    <a:pt x="1290" y="1091"/>
                  </a:lnTo>
                  <a:lnTo>
                    <a:pt x="1290" y="1094"/>
                  </a:lnTo>
                  <a:lnTo>
                    <a:pt x="1290" y="1094"/>
                  </a:lnTo>
                  <a:lnTo>
                    <a:pt x="1288" y="1094"/>
                  </a:lnTo>
                  <a:lnTo>
                    <a:pt x="1288" y="1096"/>
                  </a:lnTo>
                  <a:lnTo>
                    <a:pt x="1285" y="1094"/>
                  </a:lnTo>
                  <a:lnTo>
                    <a:pt x="1283" y="1094"/>
                  </a:lnTo>
                  <a:lnTo>
                    <a:pt x="1283" y="1094"/>
                  </a:lnTo>
                  <a:lnTo>
                    <a:pt x="1283" y="1094"/>
                  </a:lnTo>
                  <a:lnTo>
                    <a:pt x="1283" y="1094"/>
                  </a:lnTo>
                  <a:lnTo>
                    <a:pt x="1283" y="1091"/>
                  </a:lnTo>
                  <a:lnTo>
                    <a:pt x="1283" y="1091"/>
                  </a:lnTo>
                  <a:lnTo>
                    <a:pt x="1281" y="1091"/>
                  </a:lnTo>
                  <a:lnTo>
                    <a:pt x="1281" y="1094"/>
                  </a:lnTo>
                  <a:lnTo>
                    <a:pt x="1283" y="1094"/>
                  </a:lnTo>
                  <a:lnTo>
                    <a:pt x="1283" y="1096"/>
                  </a:lnTo>
                  <a:lnTo>
                    <a:pt x="1283" y="1096"/>
                  </a:lnTo>
                  <a:lnTo>
                    <a:pt x="1283" y="1096"/>
                  </a:lnTo>
                  <a:lnTo>
                    <a:pt x="1278" y="1096"/>
                  </a:lnTo>
                  <a:lnTo>
                    <a:pt x="1276" y="1094"/>
                  </a:lnTo>
                  <a:lnTo>
                    <a:pt x="1274" y="1094"/>
                  </a:lnTo>
                  <a:lnTo>
                    <a:pt x="1274" y="1091"/>
                  </a:lnTo>
                  <a:lnTo>
                    <a:pt x="1274" y="1091"/>
                  </a:lnTo>
                  <a:lnTo>
                    <a:pt x="1274" y="1089"/>
                  </a:lnTo>
                  <a:lnTo>
                    <a:pt x="1274" y="1089"/>
                  </a:lnTo>
                  <a:lnTo>
                    <a:pt x="1274" y="1089"/>
                  </a:lnTo>
                  <a:lnTo>
                    <a:pt x="1276" y="1089"/>
                  </a:lnTo>
                  <a:lnTo>
                    <a:pt x="1276" y="1089"/>
                  </a:lnTo>
                  <a:lnTo>
                    <a:pt x="1278" y="1089"/>
                  </a:lnTo>
                  <a:lnTo>
                    <a:pt x="1278" y="1089"/>
                  </a:lnTo>
                  <a:lnTo>
                    <a:pt x="1281" y="1091"/>
                  </a:lnTo>
                  <a:lnTo>
                    <a:pt x="1281" y="1091"/>
                  </a:lnTo>
                  <a:lnTo>
                    <a:pt x="1281" y="1091"/>
                  </a:lnTo>
                  <a:lnTo>
                    <a:pt x="1283" y="1089"/>
                  </a:lnTo>
                  <a:lnTo>
                    <a:pt x="1283" y="1086"/>
                  </a:lnTo>
                  <a:lnTo>
                    <a:pt x="1283" y="1086"/>
                  </a:lnTo>
                  <a:lnTo>
                    <a:pt x="1285" y="1086"/>
                  </a:lnTo>
                  <a:lnTo>
                    <a:pt x="1285" y="1086"/>
                  </a:lnTo>
                  <a:lnTo>
                    <a:pt x="1285" y="1086"/>
                  </a:lnTo>
                  <a:lnTo>
                    <a:pt x="1285" y="1084"/>
                  </a:lnTo>
                  <a:lnTo>
                    <a:pt x="1285" y="1084"/>
                  </a:lnTo>
                  <a:lnTo>
                    <a:pt x="1288" y="1084"/>
                  </a:lnTo>
                  <a:lnTo>
                    <a:pt x="1288" y="1084"/>
                  </a:lnTo>
                  <a:lnTo>
                    <a:pt x="1288" y="1084"/>
                  </a:lnTo>
                  <a:lnTo>
                    <a:pt x="1288" y="1084"/>
                  </a:lnTo>
                  <a:lnTo>
                    <a:pt x="1285" y="1084"/>
                  </a:lnTo>
                  <a:lnTo>
                    <a:pt x="1285" y="1084"/>
                  </a:lnTo>
                  <a:lnTo>
                    <a:pt x="1288" y="1086"/>
                  </a:lnTo>
                  <a:lnTo>
                    <a:pt x="1288" y="1086"/>
                  </a:lnTo>
                  <a:lnTo>
                    <a:pt x="1290" y="1084"/>
                  </a:lnTo>
                  <a:lnTo>
                    <a:pt x="1290" y="1084"/>
                  </a:lnTo>
                  <a:lnTo>
                    <a:pt x="1290" y="1086"/>
                  </a:lnTo>
                  <a:lnTo>
                    <a:pt x="1290" y="1086"/>
                  </a:lnTo>
                  <a:lnTo>
                    <a:pt x="1293" y="1084"/>
                  </a:lnTo>
                  <a:lnTo>
                    <a:pt x="1293" y="1084"/>
                  </a:lnTo>
                  <a:lnTo>
                    <a:pt x="1293" y="1084"/>
                  </a:lnTo>
                  <a:lnTo>
                    <a:pt x="1290" y="1082"/>
                  </a:lnTo>
                  <a:lnTo>
                    <a:pt x="1290" y="1082"/>
                  </a:lnTo>
                  <a:lnTo>
                    <a:pt x="1290" y="1082"/>
                  </a:lnTo>
                  <a:lnTo>
                    <a:pt x="1293" y="1082"/>
                  </a:lnTo>
                  <a:lnTo>
                    <a:pt x="1293" y="1082"/>
                  </a:lnTo>
                  <a:lnTo>
                    <a:pt x="1293" y="1082"/>
                  </a:lnTo>
                  <a:lnTo>
                    <a:pt x="1295" y="1084"/>
                  </a:lnTo>
                  <a:lnTo>
                    <a:pt x="1295" y="1084"/>
                  </a:lnTo>
                  <a:lnTo>
                    <a:pt x="1295" y="1084"/>
                  </a:lnTo>
                  <a:lnTo>
                    <a:pt x="1295" y="1086"/>
                  </a:lnTo>
                  <a:lnTo>
                    <a:pt x="1293" y="1086"/>
                  </a:lnTo>
                  <a:lnTo>
                    <a:pt x="1293" y="1086"/>
                  </a:lnTo>
                  <a:lnTo>
                    <a:pt x="1293" y="1089"/>
                  </a:lnTo>
                  <a:lnTo>
                    <a:pt x="1293" y="1089"/>
                  </a:lnTo>
                  <a:lnTo>
                    <a:pt x="1295" y="1086"/>
                  </a:lnTo>
                  <a:lnTo>
                    <a:pt x="1297" y="1086"/>
                  </a:lnTo>
                  <a:lnTo>
                    <a:pt x="1297" y="1089"/>
                  </a:lnTo>
                  <a:lnTo>
                    <a:pt x="1297" y="1089"/>
                  </a:lnTo>
                  <a:lnTo>
                    <a:pt x="1297" y="1089"/>
                  </a:lnTo>
                  <a:lnTo>
                    <a:pt x="1300" y="1091"/>
                  </a:lnTo>
                  <a:lnTo>
                    <a:pt x="1300" y="1091"/>
                  </a:lnTo>
                  <a:lnTo>
                    <a:pt x="1300" y="1089"/>
                  </a:lnTo>
                  <a:lnTo>
                    <a:pt x="1302" y="1086"/>
                  </a:lnTo>
                  <a:lnTo>
                    <a:pt x="1302" y="1086"/>
                  </a:lnTo>
                  <a:lnTo>
                    <a:pt x="1302" y="1084"/>
                  </a:lnTo>
                  <a:lnTo>
                    <a:pt x="1302" y="1084"/>
                  </a:lnTo>
                  <a:lnTo>
                    <a:pt x="1302" y="1084"/>
                  </a:lnTo>
                  <a:lnTo>
                    <a:pt x="1304" y="1084"/>
                  </a:lnTo>
                  <a:lnTo>
                    <a:pt x="1304" y="1084"/>
                  </a:lnTo>
                  <a:lnTo>
                    <a:pt x="1307" y="1084"/>
                  </a:lnTo>
                  <a:lnTo>
                    <a:pt x="1307" y="1084"/>
                  </a:lnTo>
                  <a:lnTo>
                    <a:pt x="1307" y="1084"/>
                  </a:lnTo>
                  <a:lnTo>
                    <a:pt x="1304" y="1086"/>
                  </a:lnTo>
                  <a:lnTo>
                    <a:pt x="1307" y="1086"/>
                  </a:lnTo>
                  <a:lnTo>
                    <a:pt x="1307" y="1086"/>
                  </a:lnTo>
                  <a:lnTo>
                    <a:pt x="1307" y="1086"/>
                  </a:lnTo>
                  <a:lnTo>
                    <a:pt x="1309" y="1086"/>
                  </a:lnTo>
                  <a:lnTo>
                    <a:pt x="1309" y="1086"/>
                  </a:lnTo>
                  <a:lnTo>
                    <a:pt x="1309" y="1089"/>
                  </a:lnTo>
                  <a:lnTo>
                    <a:pt x="1309" y="1089"/>
                  </a:lnTo>
                  <a:lnTo>
                    <a:pt x="1309" y="1089"/>
                  </a:lnTo>
                  <a:lnTo>
                    <a:pt x="1311" y="1091"/>
                  </a:lnTo>
                  <a:lnTo>
                    <a:pt x="1311" y="1091"/>
                  </a:lnTo>
                  <a:lnTo>
                    <a:pt x="1311" y="1091"/>
                  </a:lnTo>
                  <a:lnTo>
                    <a:pt x="1311" y="1089"/>
                  </a:lnTo>
                  <a:lnTo>
                    <a:pt x="1311" y="1089"/>
                  </a:lnTo>
                  <a:lnTo>
                    <a:pt x="1311" y="1089"/>
                  </a:lnTo>
                  <a:lnTo>
                    <a:pt x="1314" y="1089"/>
                  </a:lnTo>
                  <a:lnTo>
                    <a:pt x="1316" y="1091"/>
                  </a:lnTo>
                  <a:lnTo>
                    <a:pt x="1319" y="1091"/>
                  </a:lnTo>
                  <a:lnTo>
                    <a:pt x="1319" y="1091"/>
                  </a:lnTo>
                  <a:lnTo>
                    <a:pt x="1319" y="1091"/>
                  </a:lnTo>
                  <a:lnTo>
                    <a:pt x="1321" y="1094"/>
                  </a:lnTo>
                  <a:lnTo>
                    <a:pt x="1321" y="1096"/>
                  </a:lnTo>
                  <a:lnTo>
                    <a:pt x="1323" y="1096"/>
                  </a:lnTo>
                  <a:lnTo>
                    <a:pt x="1323" y="1096"/>
                  </a:lnTo>
                  <a:lnTo>
                    <a:pt x="1326" y="1096"/>
                  </a:lnTo>
                  <a:lnTo>
                    <a:pt x="1326" y="1098"/>
                  </a:lnTo>
                  <a:lnTo>
                    <a:pt x="1326" y="1098"/>
                  </a:lnTo>
                  <a:close/>
                  <a:moveTo>
                    <a:pt x="1728" y="1108"/>
                  </a:moveTo>
                  <a:lnTo>
                    <a:pt x="1721" y="1108"/>
                  </a:lnTo>
                  <a:lnTo>
                    <a:pt x="1718" y="1110"/>
                  </a:lnTo>
                  <a:lnTo>
                    <a:pt x="1716" y="1110"/>
                  </a:lnTo>
                  <a:lnTo>
                    <a:pt x="1714" y="1110"/>
                  </a:lnTo>
                  <a:lnTo>
                    <a:pt x="1714" y="1110"/>
                  </a:lnTo>
                  <a:lnTo>
                    <a:pt x="1714" y="1110"/>
                  </a:lnTo>
                  <a:lnTo>
                    <a:pt x="1714" y="1110"/>
                  </a:lnTo>
                  <a:lnTo>
                    <a:pt x="1714" y="1113"/>
                  </a:lnTo>
                  <a:lnTo>
                    <a:pt x="1714" y="1113"/>
                  </a:lnTo>
                  <a:lnTo>
                    <a:pt x="1723" y="1110"/>
                  </a:lnTo>
                  <a:lnTo>
                    <a:pt x="1733" y="1110"/>
                  </a:lnTo>
                  <a:lnTo>
                    <a:pt x="1742" y="1108"/>
                  </a:lnTo>
                  <a:lnTo>
                    <a:pt x="1742" y="1108"/>
                  </a:lnTo>
                  <a:lnTo>
                    <a:pt x="1740" y="1108"/>
                  </a:lnTo>
                  <a:lnTo>
                    <a:pt x="1728" y="1108"/>
                  </a:lnTo>
                  <a:close/>
                  <a:moveTo>
                    <a:pt x="1697" y="1034"/>
                  </a:moveTo>
                  <a:lnTo>
                    <a:pt x="1697" y="1034"/>
                  </a:lnTo>
                  <a:lnTo>
                    <a:pt x="1697" y="1032"/>
                  </a:lnTo>
                  <a:lnTo>
                    <a:pt x="1695" y="1032"/>
                  </a:lnTo>
                  <a:lnTo>
                    <a:pt x="1695" y="1032"/>
                  </a:lnTo>
                  <a:lnTo>
                    <a:pt x="1695" y="1032"/>
                  </a:lnTo>
                  <a:lnTo>
                    <a:pt x="1695" y="1032"/>
                  </a:lnTo>
                  <a:lnTo>
                    <a:pt x="1692" y="1032"/>
                  </a:lnTo>
                  <a:lnTo>
                    <a:pt x="1692" y="1032"/>
                  </a:lnTo>
                  <a:lnTo>
                    <a:pt x="1690" y="1032"/>
                  </a:lnTo>
                  <a:lnTo>
                    <a:pt x="1690" y="1030"/>
                  </a:lnTo>
                  <a:lnTo>
                    <a:pt x="1690" y="1030"/>
                  </a:lnTo>
                  <a:lnTo>
                    <a:pt x="1688" y="1032"/>
                  </a:lnTo>
                  <a:lnTo>
                    <a:pt x="1688" y="1032"/>
                  </a:lnTo>
                  <a:lnTo>
                    <a:pt x="1688" y="1032"/>
                  </a:lnTo>
                  <a:lnTo>
                    <a:pt x="1688" y="1034"/>
                  </a:lnTo>
                  <a:lnTo>
                    <a:pt x="1690" y="1034"/>
                  </a:lnTo>
                  <a:lnTo>
                    <a:pt x="1692" y="1034"/>
                  </a:lnTo>
                  <a:lnTo>
                    <a:pt x="1692" y="1037"/>
                  </a:lnTo>
                  <a:lnTo>
                    <a:pt x="1688" y="1034"/>
                  </a:lnTo>
                  <a:lnTo>
                    <a:pt x="1685" y="1037"/>
                  </a:lnTo>
                  <a:lnTo>
                    <a:pt x="1685" y="1039"/>
                  </a:lnTo>
                  <a:lnTo>
                    <a:pt x="1685" y="1042"/>
                  </a:lnTo>
                  <a:lnTo>
                    <a:pt x="1685" y="1044"/>
                  </a:lnTo>
                  <a:lnTo>
                    <a:pt x="1685" y="1044"/>
                  </a:lnTo>
                  <a:lnTo>
                    <a:pt x="1685" y="1044"/>
                  </a:lnTo>
                  <a:lnTo>
                    <a:pt x="1683" y="1046"/>
                  </a:lnTo>
                  <a:lnTo>
                    <a:pt x="1683" y="1046"/>
                  </a:lnTo>
                  <a:lnTo>
                    <a:pt x="1695" y="1046"/>
                  </a:lnTo>
                  <a:lnTo>
                    <a:pt x="1697" y="1046"/>
                  </a:lnTo>
                  <a:lnTo>
                    <a:pt x="1695" y="1044"/>
                  </a:lnTo>
                  <a:lnTo>
                    <a:pt x="1695" y="1042"/>
                  </a:lnTo>
                  <a:lnTo>
                    <a:pt x="1695" y="1037"/>
                  </a:lnTo>
                  <a:lnTo>
                    <a:pt x="1697" y="1034"/>
                  </a:lnTo>
                  <a:close/>
                  <a:moveTo>
                    <a:pt x="2111" y="1553"/>
                  </a:moveTo>
                  <a:lnTo>
                    <a:pt x="2111" y="1553"/>
                  </a:lnTo>
                  <a:lnTo>
                    <a:pt x="2111" y="1550"/>
                  </a:lnTo>
                  <a:lnTo>
                    <a:pt x="2111" y="1550"/>
                  </a:lnTo>
                  <a:lnTo>
                    <a:pt x="2111" y="1550"/>
                  </a:lnTo>
                  <a:lnTo>
                    <a:pt x="2114" y="1550"/>
                  </a:lnTo>
                  <a:lnTo>
                    <a:pt x="2114" y="1550"/>
                  </a:lnTo>
                  <a:lnTo>
                    <a:pt x="2114" y="1548"/>
                  </a:lnTo>
                  <a:lnTo>
                    <a:pt x="2114" y="1546"/>
                  </a:lnTo>
                  <a:lnTo>
                    <a:pt x="2111" y="1546"/>
                  </a:lnTo>
                  <a:lnTo>
                    <a:pt x="2109" y="1546"/>
                  </a:lnTo>
                  <a:lnTo>
                    <a:pt x="2109" y="1546"/>
                  </a:lnTo>
                  <a:lnTo>
                    <a:pt x="2107" y="1548"/>
                  </a:lnTo>
                  <a:lnTo>
                    <a:pt x="2107" y="1548"/>
                  </a:lnTo>
                  <a:lnTo>
                    <a:pt x="2107" y="1550"/>
                  </a:lnTo>
                  <a:lnTo>
                    <a:pt x="2107" y="1550"/>
                  </a:lnTo>
                  <a:lnTo>
                    <a:pt x="2107" y="1550"/>
                  </a:lnTo>
                  <a:lnTo>
                    <a:pt x="2107" y="1553"/>
                  </a:lnTo>
                  <a:lnTo>
                    <a:pt x="2107" y="1553"/>
                  </a:lnTo>
                  <a:lnTo>
                    <a:pt x="2104" y="1555"/>
                  </a:lnTo>
                  <a:lnTo>
                    <a:pt x="2107" y="1555"/>
                  </a:lnTo>
                  <a:lnTo>
                    <a:pt x="2109" y="1555"/>
                  </a:lnTo>
                  <a:lnTo>
                    <a:pt x="2111" y="1553"/>
                  </a:lnTo>
                  <a:lnTo>
                    <a:pt x="2111" y="1553"/>
                  </a:lnTo>
                  <a:close/>
                  <a:moveTo>
                    <a:pt x="2211" y="1702"/>
                  </a:moveTo>
                  <a:lnTo>
                    <a:pt x="2211" y="1702"/>
                  </a:lnTo>
                  <a:lnTo>
                    <a:pt x="2213" y="1700"/>
                  </a:lnTo>
                  <a:lnTo>
                    <a:pt x="2213" y="1697"/>
                  </a:lnTo>
                  <a:lnTo>
                    <a:pt x="2211" y="1695"/>
                  </a:lnTo>
                  <a:lnTo>
                    <a:pt x="2211" y="1695"/>
                  </a:lnTo>
                  <a:lnTo>
                    <a:pt x="2211" y="1695"/>
                  </a:lnTo>
                  <a:lnTo>
                    <a:pt x="2211" y="1692"/>
                  </a:lnTo>
                  <a:lnTo>
                    <a:pt x="2211" y="1692"/>
                  </a:lnTo>
                  <a:lnTo>
                    <a:pt x="2208" y="1692"/>
                  </a:lnTo>
                  <a:lnTo>
                    <a:pt x="2208" y="1692"/>
                  </a:lnTo>
                  <a:lnTo>
                    <a:pt x="2211" y="1695"/>
                  </a:lnTo>
                  <a:lnTo>
                    <a:pt x="2208" y="1700"/>
                  </a:lnTo>
                  <a:lnTo>
                    <a:pt x="2208" y="1702"/>
                  </a:lnTo>
                  <a:lnTo>
                    <a:pt x="2208" y="1702"/>
                  </a:lnTo>
                  <a:lnTo>
                    <a:pt x="2211" y="1702"/>
                  </a:lnTo>
                  <a:lnTo>
                    <a:pt x="2211" y="1702"/>
                  </a:lnTo>
                  <a:close/>
                  <a:moveTo>
                    <a:pt x="1858" y="2642"/>
                  </a:moveTo>
                  <a:lnTo>
                    <a:pt x="1860" y="2639"/>
                  </a:lnTo>
                  <a:lnTo>
                    <a:pt x="1860" y="2639"/>
                  </a:lnTo>
                  <a:lnTo>
                    <a:pt x="1858" y="2639"/>
                  </a:lnTo>
                  <a:lnTo>
                    <a:pt x="1858" y="2639"/>
                  </a:lnTo>
                  <a:lnTo>
                    <a:pt x="1858" y="2639"/>
                  </a:lnTo>
                  <a:lnTo>
                    <a:pt x="1856" y="2639"/>
                  </a:lnTo>
                  <a:lnTo>
                    <a:pt x="1856" y="2642"/>
                  </a:lnTo>
                  <a:lnTo>
                    <a:pt x="1853" y="2642"/>
                  </a:lnTo>
                  <a:lnTo>
                    <a:pt x="1853" y="2642"/>
                  </a:lnTo>
                  <a:lnTo>
                    <a:pt x="1853" y="2644"/>
                  </a:lnTo>
                  <a:lnTo>
                    <a:pt x="1856" y="2642"/>
                  </a:lnTo>
                  <a:lnTo>
                    <a:pt x="1856" y="2642"/>
                  </a:lnTo>
                  <a:lnTo>
                    <a:pt x="1856" y="2642"/>
                  </a:lnTo>
                  <a:lnTo>
                    <a:pt x="1856" y="2644"/>
                  </a:lnTo>
                  <a:lnTo>
                    <a:pt x="1856" y="2644"/>
                  </a:lnTo>
                  <a:lnTo>
                    <a:pt x="1856" y="2644"/>
                  </a:lnTo>
                  <a:lnTo>
                    <a:pt x="1856" y="2644"/>
                  </a:lnTo>
                  <a:lnTo>
                    <a:pt x="1856" y="2644"/>
                  </a:lnTo>
                  <a:lnTo>
                    <a:pt x="1856" y="2644"/>
                  </a:lnTo>
                  <a:lnTo>
                    <a:pt x="1856" y="2644"/>
                  </a:lnTo>
                  <a:lnTo>
                    <a:pt x="1856" y="2644"/>
                  </a:lnTo>
                  <a:lnTo>
                    <a:pt x="1856" y="2644"/>
                  </a:lnTo>
                  <a:lnTo>
                    <a:pt x="1856" y="2644"/>
                  </a:lnTo>
                  <a:lnTo>
                    <a:pt x="1858" y="2644"/>
                  </a:lnTo>
                  <a:lnTo>
                    <a:pt x="1858" y="2644"/>
                  </a:lnTo>
                  <a:lnTo>
                    <a:pt x="1858" y="2644"/>
                  </a:lnTo>
                  <a:lnTo>
                    <a:pt x="1858" y="2644"/>
                  </a:lnTo>
                  <a:lnTo>
                    <a:pt x="1858" y="2644"/>
                  </a:lnTo>
                  <a:lnTo>
                    <a:pt x="1858" y="2644"/>
                  </a:lnTo>
                  <a:lnTo>
                    <a:pt x="1860" y="2642"/>
                  </a:lnTo>
                  <a:lnTo>
                    <a:pt x="1858" y="2642"/>
                  </a:lnTo>
                  <a:lnTo>
                    <a:pt x="1858" y="2642"/>
                  </a:lnTo>
                  <a:lnTo>
                    <a:pt x="1858" y="2642"/>
                  </a:lnTo>
                  <a:lnTo>
                    <a:pt x="1858" y="2642"/>
                  </a:lnTo>
                  <a:lnTo>
                    <a:pt x="1858" y="2642"/>
                  </a:lnTo>
                  <a:close/>
                  <a:moveTo>
                    <a:pt x="2130" y="1560"/>
                  </a:moveTo>
                  <a:lnTo>
                    <a:pt x="2133" y="1560"/>
                  </a:lnTo>
                  <a:lnTo>
                    <a:pt x="2133" y="1558"/>
                  </a:lnTo>
                  <a:lnTo>
                    <a:pt x="2133" y="1558"/>
                  </a:lnTo>
                  <a:lnTo>
                    <a:pt x="2133" y="1558"/>
                  </a:lnTo>
                  <a:lnTo>
                    <a:pt x="2133" y="1558"/>
                  </a:lnTo>
                  <a:lnTo>
                    <a:pt x="2133" y="1558"/>
                  </a:lnTo>
                  <a:lnTo>
                    <a:pt x="2135" y="1555"/>
                  </a:lnTo>
                  <a:lnTo>
                    <a:pt x="2135" y="1553"/>
                  </a:lnTo>
                  <a:lnTo>
                    <a:pt x="2133" y="1550"/>
                  </a:lnTo>
                  <a:lnTo>
                    <a:pt x="2133" y="1550"/>
                  </a:lnTo>
                  <a:lnTo>
                    <a:pt x="2133" y="1550"/>
                  </a:lnTo>
                  <a:lnTo>
                    <a:pt x="2133" y="1550"/>
                  </a:lnTo>
                  <a:lnTo>
                    <a:pt x="2133" y="1550"/>
                  </a:lnTo>
                  <a:lnTo>
                    <a:pt x="2135" y="1550"/>
                  </a:lnTo>
                  <a:lnTo>
                    <a:pt x="2135" y="1550"/>
                  </a:lnTo>
                  <a:lnTo>
                    <a:pt x="2135" y="1550"/>
                  </a:lnTo>
                  <a:lnTo>
                    <a:pt x="2135" y="1548"/>
                  </a:lnTo>
                  <a:lnTo>
                    <a:pt x="2135" y="1548"/>
                  </a:lnTo>
                  <a:lnTo>
                    <a:pt x="2133" y="1548"/>
                  </a:lnTo>
                  <a:lnTo>
                    <a:pt x="2130" y="1548"/>
                  </a:lnTo>
                  <a:lnTo>
                    <a:pt x="2130" y="1548"/>
                  </a:lnTo>
                  <a:lnTo>
                    <a:pt x="2135" y="1543"/>
                  </a:lnTo>
                  <a:lnTo>
                    <a:pt x="2135" y="1543"/>
                  </a:lnTo>
                  <a:lnTo>
                    <a:pt x="2135" y="1543"/>
                  </a:lnTo>
                  <a:lnTo>
                    <a:pt x="2133" y="1543"/>
                  </a:lnTo>
                  <a:lnTo>
                    <a:pt x="2133" y="1543"/>
                  </a:lnTo>
                  <a:lnTo>
                    <a:pt x="2133" y="1541"/>
                  </a:lnTo>
                  <a:lnTo>
                    <a:pt x="2133" y="1541"/>
                  </a:lnTo>
                  <a:lnTo>
                    <a:pt x="2130" y="1543"/>
                  </a:lnTo>
                  <a:lnTo>
                    <a:pt x="2128" y="1541"/>
                  </a:lnTo>
                  <a:lnTo>
                    <a:pt x="2125" y="1543"/>
                  </a:lnTo>
                  <a:lnTo>
                    <a:pt x="2125" y="1543"/>
                  </a:lnTo>
                  <a:lnTo>
                    <a:pt x="2125" y="1543"/>
                  </a:lnTo>
                  <a:lnTo>
                    <a:pt x="2123" y="1546"/>
                  </a:lnTo>
                  <a:lnTo>
                    <a:pt x="2121" y="1546"/>
                  </a:lnTo>
                  <a:lnTo>
                    <a:pt x="2121" y="1548"/>
                  </a:lnTo>
                  <a:lnTo>
                    <a:pt x="2121" y="1548"/>
                  </a:lnTo>
                  <a:lnTo>
                    <a:pt x="2121" y="1548"/>
                  </a:lnTo>
                  <a:lnTo>
                    <a:pt x="2118" y="1546"/>
                  </a:lnTo>
                  <a:lnTo>
                    <a:pt x="2118" y="1546"/>
                  </a:lnTo>
                  <a:lnTo>
                    <a:pt x="2116" y="1546"/>
                  </a:lnTo>
                  <a:lnTo>
                    <a:pt x="2114" y="1548"/>
                  </a:lnTo>
                  <a:lnTo>
                    <a:pt x="2116" y="1550"/>
                  </a:lnTo>
                  <a:lnTo>
                    <a:pt x="2116" y="1553"/>
                  </a:lnTo>
                  <a:lnTo>
                    <a:pt x="2118" y="1553"/>
                  </a:lnTo>
                  <a:lnTo>
                    <a:pt x="2118" y="1553"/>
                  </a:lnTo>
                  <a:lnTo>
                    <a:pt x="2116" y="1555"/>
                  </a:lnTo>
                  <a:lnTo>
                    <a:pt x="2114" y="1555"/>
                  </a:lnTo>
                  <a:lnTo>
                    <a:pt x="2114" y="1558"/>
                  </a:lnTo>
                  <a:lnTo>
                    <a:pt x="2114" y="1558"/>
                  </a:lnTo>
                  <a:lnTo>
                    <a:pt x="2116" y="1558"/>
                  </a:lnTo>
                  <a:lnTo>
                    <a:pt x="2116" y="1560"/>
                  </a:lnTo>
                  <a:lnTo>
                    <a:pt x="2118" y="1560"/>
                  </a:lnTo>
                  <a:lnTo>
                    <a:pt x="2125" y="1560"/>
                  </a:lnTo>
                  <a:lnTo>
                    <a:pt x="2128" y="1560"/>
                  </a:lnTo>
                  <a:lnTo>
                    <a:pt x="2130" y="1560"/>
                  </a:lnTo>
                  <a:lnTo>
                    <a:pt x="2130" y="1560"/>
                  </a:lnTo>
                  <a:close/>
                  <a:moveTo>
                    <a:pt x="2170" y="1631"/>
                  </a:moveTo>
                  <a:lnTo>
                    <a:pt x="2170" y="1631"/>
                  </a:lnTo>
                  <a:lnTo>
                    <a:pt x="2168" y="1629"/>
                  </a:lnTo>
                  <a:lnTo>
                    <a:pt x="2168" y="1629"/>
                  </a:lnTo>
                  <a:lnTo>
                    <a:pt x="2168" y="1629"/>
                  </a:lnTo>
                  <a:lnTo>
                    <a:pt x="2168" y="1626"/>
                  </a:lnTo>
                  <a:lnTo>
                    <a:pt x="2168" y="1626"/>
                  </a:lnTo>
                  <a:lnTo>
                    <a:pt x="2166" y="1626"/>
                  </a:lnTo>
                  <a:lnTo>
                    <a:pt x="2166" y="1626"/>
                  </a:lnTo>
                  <a:lnTo>
                    <a:pt x="2166" y="1626"/>
                  </a:lnTo>
                  <a:lnTo>
                    <a:pt x="2166" y="1626"/>
                  </a:lnTo>
                  <a:lnTo>
                    <a:pt x="2166" y="1626"/>
                  </a:lnTo>
                  <a:lnTo>
                    <a:pt x="2166" y="1626"/>
                  </a:lnTo>
                  <a:lnTo>
                    <a:pt x="2166" y="1624"/>
                  </a:lnTo>
                  <a:lnTo>
                    <a:pt x="2166" y="1621"/>
                  </a:lnTo>
                  <a:lnTo>
                    <a:pt x="2166" y="1621"/>
                  </a:lnTo>
                  <a:lnTo>
                    <a:pt x="2166" y="1621"/>
                  </a:lnTo>
                  <a:lnTo>
                    <a:pt x="2166" y="1621"/>
                  </a:lnTo>
                  <a:lnTo>
                    <a:pt x="2166" y="1621"/>
                  </a:lnTo>
                  <a:lnTo>
                    <a:pt x="2163" y="1619"/>
                  </a:lnTo>
                  <a:lnTo>
                    <a:pt x="2163" y="1621"/>
                  </a:lnTo>
                  <a:lnTo>
                    <a:pt x="2161" y="1621"/>
                  </a:lnTo>
                  <a:lnTo>
                    <a:pt x="2161" y="1621"/>
                  </a:lnTo>
                  <a:lnTo>
                    <a:pt x="2161" y="1621"/>
                  </a:lnTo>
                  <a:lnTo>
                    <a:pt x="2161" y="1619"/>
                  </a:lnTo>
                  <a:lnTo>
                    <a:pt x="2161" y="1621"/>
                  </a:lnTo>
                  <a:lnTo>
                    <a:pt x="2161" y="1621"/>
                  </a:lnTo>
                  <a:lnTo>
                    <a:pt x="2161" y="1621"/>
                  </a:lnTo>
                  <a:lnTo>
                    <a:pt x="2159" y="1621"/>
                  </a:lnTo>
                  <a:lnTo>
                    <a:pt x="2159" y="1621"/>
                  </a:lnTo>
                  <a:lnTo>
                    <a:pt x="2161" y="1619"/>
                  </a:lnTo>
                  <a:lnTo>
                    <a:pt x="2161" y="1617"/>
                  </a:lnTo>
                  <a:lnTo>
                    <a:pt x="2149" y="1621"/>
                  </a:lnTo>
                  <a:lnTo>
                    <a:pt x="2147" y="1621"/>
                  </a:lnTo>
                  <a:lnTo>
                    <a:pt x="2147" y="1621"/>
                  </a:lnTo>
                  <a:lnTo>
                    <a:pt x="2135" y="1631"/>
                  </a:lnTo>
                  <a:lnTo>
                    <a:pt x="2133" y="1633"/>
                  </a:lnTo>
                  <a:lnTo>
                    <a:pt x="2133" y="1633"/>
                  </a:lnTo>
                  <a:lnTo>
                    <a:pt x="2133" y="1636"/>
                  </a:lnTo>
                  <a:lnTo>
                    <a:pt x="2135" y="1638"/>
                  </a:lnTo>
                  <a:lnTo>
                    <a:pt x="2135" y="1638"/>
                  </a:lnTo>
                  <a:lnTo>
                    <a:pt x="2137" y="1638"/>
                  </a:lnTo>
                  <a:lnTo>
                    <a:pt x="2137" y="1638"/>
                  </a:lnTo>
                  <a:lnTo>
                    <a:pt x="2137" y="1638"/>
                  </a:lnTo>
                  <a:lnTo>
                    <a:pt x="2142" y="1640"/>
                  </a:lnTo>
                  <a:lnTo>
                    <a:pt x="2142" y="1640"/>
                  </a:lnTo>
                  <a:lnTo>
                    <a:pt x="2144" y="1638"/>
                  </a:lnTo>
                  <a:lnTo>
                    <a:pt x="2144" y="1638"/>
                  </a:lnTo>
                  <a:lnTo>
                    <a:pt x="2144" y="1640"/>
                  </a:lnTo>
                  <a:lnTo>
                    <a:pt x="2147" y="1640"/>
                  </a:lnTo>
                  <a:lnTo>
                    <a:pt x="2147" y="1640"/>
                  </a:lnTo>
                  <a:lnTo>
                    <a:pt x="2147" y="1640"/>
                  </a:lnTo>
                  <a:lnTo>
                    <a:pt x="2149" y="1640"/>
                  </a:lnTo>
                  <a:lnTo>
                    <a:pt x="2149" y="1640"/>
                  </a:lnTo>
                  <a:lnTo>
                    <a:pt x="2149" y="1640"/>
                  </a:lnTo>
                  <a:lnTo>
                    <a:pt x="2152" y="1640"/>
                  </a:lnTo>
                  <a:lnTo>
                    <a:pt x="2152" y="1640"/>
                  </a:lnTo>
                  <a:lnTo>
                    <a:pt x="2152" y="1643"/>
                  </a:lnTo>
                  <a:lnTo>
                    <a:pt x="2154" y="1643"/>
                  </a:lnTo>
                  <a:lnTo>
                    <a:pt x="2154" y="1643"/>
                  </a:lnTo>
                  <a:lnTo>
                    <a:pt x="2156" y="1640"/>
                  </a:lnTo>
                  <a:lnTo>
                    <a:pt x="2156" y="1643"/>
                  </a:lnTo>
                  <a:lnTo>
                    <a:pt x="2156" y="1643"/>
                  </a:lnTo>
                  <a:lnTo>
                    <a:pt x="2156" y="1643"/>
                  </a:lnTo>
                  <a:lnTo>
                    <a:pt x="2156" y="1643"/>
                  </a:lnTo>
                  <a:lnTo>
                    <a:pt x="2156" y="1643"/>
                  </a:lnTo>
                  <a:lnTo>
                    <a:pt x="2159" y="1645"/>
                  </a:lnTo>
                  <a:lnTo>
                    <a:pt x="2163" y="1643"/>
                  </a:lnTo>
                  <a:lnTo>
                    <a:pt x="2166" y="1643"/>
                  </a:lnTo>
                  <a:lnTo>
                    <a:pt x="2166" y="1643"/>
                  </a:lnTo>
                  <a:lnTo>
                    <a:pt x="2163" y="1645"/>
                  </a:lnTo>
                  <a:lnTo>
                    <a:pt x="2163" y="1645"/>
                  </a:lnTo>
                  <a:lnTo>
                    <a:pt x="2163" y="1647"/>
                  </a:lnTo>
                  <a:lnTo>
                    <a:pt x="2166" y="1647"/>
                  </a:lnTo>
                  <a:lnTo>
                    <a:pt x="2166" y="1647"/>
                  </a:lnTo>
                  <a:lnTo>
                    <a:pt x="2166" y="1647"/>
                  </a:lnTo>
                  <a:lnTo>
                    <a:pt x="2168" y="1645"/>
                  </a:lnTo>
                  <a:lnTo>
                    <a:pt x="2168" y="1647"/>
                  </a:lnTo>
                  <a:lnTo>
                    <a:pt x="2170" y="1647"/>
                  </a:lnTo>
                  <a:lnTo>
                    <a:pt x="2170" y="1647"/>
                  </a:lnTo>
                  <a:lnTo>
                    <a:pt x="2170" y="1645"/>
                  </a:lnTo>
                  <a:lnTo>
                    <a:pt x="2170" y="1643"/>
                  </a:lnTo>
                  <a:lnTo>
                    <a:pt x="2170" y="1640"/>
                  </a:lnTo>
                  <a:lnTo>
                    <a:pt x="2168" y="1640"/>
                  </a:lnTo>
                  <a:lnTo>
                    <a:pt x="2168" y="1638"/>
                  </a:lnTo>
                  <a:lnTo>
                    <a:pt x="2170" y="1636"/>
                  </a:lnTo>
                  <a:lnTo>
                    <a:pt x="2170" y="1633"/>
                  </a:lnTo>
                  <a:lnTo>
                    <a:pt x="2170" y="1633"/>
                  </a:lnTo>
                  <a:lnTo>
                    <a:pt x="2170" y="1631"/>
                  </a:lnTo>
                  <a:close/>
                  <a:moveTo>
                    <a:pt x="2135" y="1614"/>
                  </a:moveTo>
                  <a:lnTo>
                    <a:pt x="2135" y="1614"/>
                  </a:lnTo>
                  <a:lnTo>
                    <a:pt x="2135" y="1614"/>
                  </a:lnTo>
                  <a:lnTo>
                    <a:pt x="2137" y="1614"/>
                  </a:lnTo>
                  <a:lnTo>
                    <a:pt x="2137" y="1614"/>
                  </a:lnTo>
                  <a:lnTo>
                    <a:pt x="2137" y="1617"/>
                  </a:lnTo>
                  <a:lnTo>
                    <a:pt x="2140" y="1617"/>
                  </a:lnTo>
                  <a:lnTo>
                    <a:pt x="2144" y="1614"/>
                  </a:lnTo>
                  <a:lnTo>
                    <a:pt x="2149" y="1617"/>
                  </a:lnTo>
                  <a:lnTo>
                    <a:pt x="2149" y="1617"/>
                  </a:lnTo>
                  <a:lnTo>
                    <a:pt x="2152" y="1617"/>
                  </a:lnTo>
                  <a:lnTo>
                    <a:pt x="2152" y="1614"/>
                  </a:lnTo>
                  <a:lnTo>
                    <a:pt x="2152" y="1612"/>
                  </a:lnTo>
                  <a:lnTo>
                    <a:pt x="2152" y="1612"/>
                  </a:lnTo>
                  <a:lnTo>
                    <a:pt x="2152" y="1612"/>
                  </a:lnTo>
                  <a:lnTo>
                    <a:pt x="2152" y="1612"/>
                  </a:lnTo>
                  <a:lnTo>
                    <a:pt x="2152" y="1610"/>
                  </a:lnTo>
                  <a:lnTo>
                    <a:pt x="2149" y="1610"/>
                  </a:lnTo>
                  <a:lnTo>
                    <a:pt x="2147" y="1607"/>
                  </a:lnTo>
                  <a:lnTo>
                    <a:pt x="2147" y="1607"/>
                  </a:lnTo>
                  <a:lnTo>
                    <a:pt x="2144" y="1607"/>
                  </a:lnTo>
                  <a:lnTo>
                    <a:pt x="2144" y="1607"/>
                  </a:lnTo>
                  <a:lnTo>
                    <a:pt x="2144" y="1610"/>
                  </a:lnTo>
                  <a:lnTo>
                    <a:pt x="2144" y="1610"/>
                  </a:lnTo>
                  <a:lnTo>
                    <a:pt x="2144" y="1610"/>
                  </a:lnTo>
                  <a:lnTo>
                    <a:pt x="2142" y="1607"/>
                  </a:lnTo>
                  <a:lnTo>
                    <a:pt x="2142" y="1605"/>
                  </a:lnTo>
                  <a:lnTo>
                    <a:pt x="2140" y="1605"/>
                  </a:lnTo>
                  <a:lnTo>
                    <a:pt x="2140" y="1605"/>
                  </a:lnTo>
                  <a:lnTo>
                    <a:pt x="2140" y="1607"/>
                  </a:lnTo>
                  <a:lnTo>
                    <a:pt x="2140" y="1607"/>
                  </a:lnTo>
                  <a:lnTo>
                    <a:pt x="2140" y="1605"/>
                  </a:lnTo>
                  <a:lnTo>
                    <a:pt x="2135" y="1603"/>
                  </a:lnTo>
                  <a:lnTo>
                    <a:pt x="2133" y="1603"/>
                  </a:lnTo>
                  <a:lnTo>
                    <a:pt x="2130" y="1603"/>
                  </a:lnTo>
                  <a:lnTo>
                    <a:pt x="2130" y="1603"/>
                  </a:lnTo>
                  <a:lnTo>
                    <a:pt x="2130" y="1605"/>
                  </a:lnTo>
                  <a:lnTo>
                    <a:pt x="2130" y="1605"/>
                  </a:lnTo>
                  <a:lnTo>
                    <a:pt x="2130" y="1605"/>
                  </a:lnTo>
                  <a:lnTo>
                    <a:pt x="2130" y="1607"/>
                  </a:lnTo>
                  <a:lnTo>
                    <a:pt x="2130" y="1607"/>
                  </a:lnTo>
                  <a:lnTo>
                    <a:pt x="2130" y="1607"/>
                  </a:lnTo>
                  <a:lnTo>
                    <a:pt x="2130" y="1610"/>
                  </a:lnTo>
                  <a:lnTo>
                    <a:pt x="2130" y="1610"/>
                  </a:lnTo>
                  <a:lnTo>
                    <a:pt x="2130" y="1610"/>
                  </a:lnTo>
                  <a:lnTo>
                    <a:pt x="2135" y="1614"/>
                  </a:lnTo>
                  <a:lnTo>
                    <a:pt x="2135" y="1614"/>
                  </a:lnTo>
                  <a:close/>
                  <a:moveTo>
                    <a:pt x="2230" y="1716"/>
                  </a:moveTo>
                  <a:lnTo>
                    <a:pt x="2230" y="1714"/>
                  </a:lnTo>
                  <a:lnTo>
                    <a:pt x="2230" y="1714"/>
                  </a:lnTo>
                  <a:lnTo>
                    <a:pt x="2230" y="1714"/>
                  </a:lnTo>
                  <a:lnTo>
                    <a:pt x="2230" y="1714"/>
                  </a:lnTo>
                  <a:lnTo>
                    <a:pt x="2230" y="1711"/>
                  </a:lnTo>
                  <a:lnTo>
                    <a:pt x="2227" y="1714"/>
                  </a:lnTo>
                  <a:lnTo>
                    <a:pt x="2227" y="1714"/>
                  </a:lnTo>
                  <a:lnTo>
                    <a:pt x="2227" y="1716"/>
                  </a:lnTo>
                  <a:lnTo>
                    <a:pt x="2227" y="1716"/>
                  </a:lnTo>
                  <a:lnTo>
                    <a:pt x="2225" y="1714"/>
                  </a:lnTo>
                  <a:lnTo>
                    <a:pt x="2225" y="1714"/>
                  </a:lnTo>
                  <a:lnTo>
                    <a:pt x="2225" y="1714"/>
                  </a:lnTo>
                  <a:lnTo>
                    <a:pt x="2223" y="1714"/>
                  </a:lnTo>
                  <a:lnTo>
                    <a:pt x="2223" y="1711"/>
                  </a:lnTo>
                  <a:lnTo>
                    <a:pt x="2223" y="1711"/>
                  </a:lnTo>
                  <a:lnTo>
                    <a:pt x="2220" y="1711"/>
                  </a:lnTo>
                  <a:lnTo>
                    <a:pt x="2220" y="1711"/>
                  </a:lnTo>
                  <a:lnTo>
                    <a:pt x="2220" y="1711"/>
                  </a:lnTo>
                  <a:lnTo>
                    <a:pt x="2218" y="1709"/>
                  </a:lnTo>
                  <a:lnTo>
                    <a:pt x="2218" y="1709"/>
                  </a:lnTo>
                  <a:lnTo>
                    <a:pt x="2218" y="1709"/>
                  </a:lnTo>
                  <a:lnTo>
                    <a:pt x="2218" y="1711"/>
                  </a:lnTo>
                  <a:lnTo>
                    <a:pt x="2215" y="1711"/>
                  </a:lnTo>
                  <a:lnTo>
                    <a:pt x="2215" y="1711"/>
                  </a:lnTo>
                  <a:lnTo>
                    <a:pt x="2211" y="1714"/>
                  </a:lnTo>
                  <a:lnTo>
                    <a:pt x="2211" y="1714"/>
                  </a:lnTo>
                  <a:lnTo>
                    <a:pt x="2211" y="1716"/>
                  </a:lnTo>
                  <a:lnTo>
                    <a:pt x="2211" y="1719"/>
                  </a:lnTo>
                  <a:lnTo>
                    <a:pt x="2213" y="1719"/>
                  </a:lnTo>
                  <a:lnTo>
                    <a:pt x="2218" y="1721"/>
                  </a:lnTo>
                  <a:lnTo>
                    <a:pt x="2220" y="1721"/>
                  </a:lnTo>
                  <a:lnTo>
                    <a:pt x="2220" y="1721"/>
                  </a:lnTo>
                  <a:lnTo>
                    <a:pt x="2223" y="1721"/>
                  </a:lnTo>
                  <a:lnTo>
                    <a:pt x="2225" y="1721"/>
                  </a:lnTo>
                  <a:lnTo>
                    <a:pt x="2225" y="1721"/>
                  </a:lnTo>
                  <a:lnTo>
                    <a:pt x="2230" y="1721"/>
                  </a:lnTo>
                  <a:lnTo>
                    <a:pt x="2230" y="1719"/>
                  </a:lnTo>
                  <a:lnTo>
                    <a:pt x="2230" y="1716"/>
                  </a:lnTo>
                  <a:lnTo>
                    <a:pt x="2230" y="1716"/>
                  </a:lnTo>
                  <a:close/>
                  <a:moveTo>
                    <a:pt x="1669" y="1517"/>
                  </a:moveTo>
                  <a:lnTo>
                    <a:pt x="1669" y="1517"/>
                  </a:lnTo>
                  <a:lnTo>
                    <a:pt x="1669" y="1517"/>
                  </a:lnTo>
                  <a:lnTo>
                    <a:pt x="1669" y="1517"/>
                  </a:lnTo>
                  <a:close/>
                  <a:moveTo>
                    <a:pt x="1789" y="1574"/>
                  </a:moveTo>
                  <a:lnTo>
                    <a:pt x="1789" y="1574"/>
                  </a:lnTo>
                  <a:lnTo>
                    <a:pt x="1789" y="1574"/>
                  </a:lnTo>
                  <a:lnTo>
                    <a:pt x="1789" y="1574"/>
                  </a:lnTo>
                  <a:close/>
                  <a:moveTo>
                    <a:pt x="1808" y="1600"/>
                  </a:moveTo>
                  <a:lnTo>
                    <a:pt x="1808" y="1600"/>
                  </a:lnTo>
                  <a:lnTo>
                    <a:pt x="1808" y="1600"/>
                  </a:lnTo>
                  <a:lnTo>
                    <a:pt x="1808" y="1600"/>
                  </a:lnTo>
                  <a:close/>
                  <a:moveTo>
                    <a:pt x="1913" y="1640"/>
                  </a:moveTo>
                  <a:lnTo>
                    <a:pt x="1913" y="1640"/>
                  </a:lnTo>
                  <a:lnTo>
                    <a:pt x="1910" y="1638"/>
                  </a:lnTo>
                  <a:lnTo>
                    <a:pt x="1908" y="1638"/>
                  </a:lnTo>
                  <a:lnTo>
                    <a:pt x="1908" y="1638"/>
                  </a:lnTo>
                  <a:lnTo>
                    <a:pt x="1908" y="1638"/>
                  </a:lnTo>
                  <a:lnTo>
                    <a:pt x="1905" y="1638"/>
                  </a:lnTo>
                  <a:lnTo>
                    <a:pt x="1903" y="1638"/>
                  </a:lnTo>
                  <a:lnTo>
                    <a:pt x="1903" y="1638"/>
                  </a:lnTo>
                  <a:lnTo>
                    <a:pt x="1905" y="1636"/>
                  </a:lnTo>
                  <a:lnTo>
                    <a:pt x="1903" y="1636"/>
                  </a:lnTo>
                  <a:lnTo>
                    <a:pt x="1901" y="1633"/>
                  </a:lnTo>
                  <a:lnTo>
                    <a:pt x="1901" y="1633"/>
                  </a:lnTo>
                  <a:lnTo>
                    <a:pt x="1901" y="1633"/>
                  </a:lnTo>
                  <a:lnTo>
                    <a:pt x="1903" y="1633"/>
                  </a:lnTo>
                  <a:lnTo>
                    <a:pt x="1901" y="1633"/>
                  </a:lnTo>
                  <a:lnTo>
                    <a:pt x="1901" y="1633"/>
                  </a:lnTo>
                  <a:lnTo>
                    <a:pt x="1898" y="1631"/>
                  </a:lnTo>
                  <a:lnTo>
                    <a:pt x="1896" y="1633"/>
                  </a:lnTo>
                  <a:lnTo>
                    <a:pt x="1894" y="1631"/>
                  </a:lnTo>
                  <a:lnTo>
                    <a:pt x="1891" y="1631"/>
                  </a:lnTo>
                  <a:lnTo>
                    <a:pt x="1882" y="1629"/>
                  </a:lnTo>
                  <a:lnTo>
                    <a:pt x="1865" y="1633"/>
                  </a:lnTo>
                  <a:lnTo>
                    <a:pt x="1865" y="1633"/>
                  </a:lnTo>
                  <a:lnTo>
                    <a:pt x="1865" y="1633"/>
                  </a:lnTo>
                  <a:lnTo>
                    <a:pt x="1868" y="1636"/>
                  </a:lnTo>
                  <a:lnTo>
                    <a:pt x="1870" y="1636"/>
                  </a:lnTo>
                  <a:lnTo>
                    <a:pt x="1875" y="1636"/>
                  </a:lnTo>
                  <a:lnTo>
                    <a:pt x="1872" y="1636"/>
                  </a:lnTo>
                  <a:lnTo>
                    <a:pt x="1870" y="1636"/>
                  </a:lnTo>
                  <a:lnTo>
                    <a:pt x="1870" y="1638"/>
                  </a:lnTo>
                  <a:lnTo>
                    <a:pt x="1870" y="1638"/>
                  </a:lnTo>
                  <a:lnTo>
                    <a:pt x="1870" y="1638"/>
                  </a:lnTo>
                  <a:lnTo>
                    <a:pt x="1872" y="1638"/>
                  </a:lnTo>
                  <a:lnTo>
                    <a:pt x="1875" y="1638"/>
                  </a:lnTo>
                  <a:lnTo>
                    <a:pt x="1875" y="1636"/>
                  </a:lnTo>
                  <a:lnTo>
                    <a:pt x="1877" y="1636"/>
                  </a:lnTo>
                  <a:lnTo>
                    <a:pt x="1877" y="1636"/>
                  </a:lnTo>
                  <a:lnTo>
                    <a:pt x="1882" y="1638"/>
                  </a:lnTo>
                  <a:lnTo>
                    <a:pt x="1882" y="1636"/>
                  </a:lnTo>
                  <a:lnTo>
                    <a:pt x="1884" y="1636"/>
                  </a:lnTo>
                  <a:lnTo>
                    <a:pt x="1884" y="1636"/>
                  </a:lnTo>
                  <a:lnTo>
                    <a:pt x="1886" y="1636"/>
                  </a:lnTo>
                  <a:lnTo>
                    <a:pt x="1886" y="1636"/>
                  </a:lnTo>
                  <a:lnTo>
                    <a:pt x="1886" y="1638"/>
                  </a:lnTo>
                  <a:lnTo>
                    <a:pt x="1886" y="1638"/>
                  </a:lnTo>
                  <a:lnTo>
                    <a:pt x="1886" y="1638"/>
                  </a:lnTo>
                  <a:lnTo>
                    <a:pt x="1884" y="1638"/>
                  </a:lnTo>
                  <a:lnTo>
                    <a:pt x="1884" y="1638"/>
                  </a:lnTo>
                  <a:lnTo>
                    <a:pt x="1884" y="1638"/>
                  </a:lnTo>
                  <a:lnTo>
                    <a:pt x="1884" y="1638"/>
                  </a:lnTo>
                  <a:lnTo>
                    <a:pt x="1882" y="1638"/>
                  </a:lnTo>
                  <a:lnTo>
                    <a:pt x="1882" y="1638"/>
                  </a:lnTo>
                  <a:lnTo>
                    <a:pt x="1882" y="1640"/>
                  </a:lnTo>
                  <a:lnTo>
                    <a:pt x="1884" y="1640"/>
                  </a:lnTo>
                  <a:lnTo>
                    <a:pt x="1886" y="1643"/>
                  </a:lnTo>
                  <a:lnTo>
                    <a:pt x="1889" y="1647"/>
                  </a:lnTo>
                  <a:lnTo>
                    <a:pt x="1891" y="1650"/>
                  </a:lnTo>
                  <a:lnTo>
                    <a:pt x="1891" y="1650"/>
                  </a:lnTo>
                  <a:lnTo>
                    <a:pt x="1894" y="1650"/>
                  </a:lnTo>
                  <a:lnTo>
                    <a:pt x="1894" y="1650"/>
                  </a:lnTo>
                  <a:lnTo>
                    <a:pt x="1894" y="1652"/>
                  </a:lnTo>
                  <a:lnTo>
                    <a:pt x="1894" y="1652"/>
                  </a:lnTo>
                  <a:lnTo>
                    <a:pt x="1896" y="1652"/>
                  </a:lnTo>
                  <a:lnTo>
                    <a:pt x="1896" y="1652"/>
                  </a:lnTo>
                  <a:lnTo>
                    <a:pt x="1898" y="1652"/>
                  </a:lnTo>
                  <a:lnTo>
                    <a:pt x="1898" y="1652"/>
                  </a:lnTo>
                  <a:lnTo>
                    <a:pt x="1898" y="1650"/>
                  </a:lnTo>
                  <a:lnTo>
                    <a:pt x="1898" y="1650"/>
                  </a:lnTo>
                  <a:lnTo>
                    <a:pt x="1901" y="1650"/>
                  </a:lnTo>
                  <a:lnTo>
                    <a:pt x="1903" y="1650"/>
                  </a:lnTo>
                  <a:lnTo>
                    <a:pt x="1903" y="1650"/>
                  </a:lnTo>
                  <a:lnTo>
                    <a:pt x="1908" y="1650"/>
                  </a:lnTo>
                  <a:lnTo>
                    <a:pt x="1913" y="1647"/>
                  </a:lnTo>
                  <a:lnTo>
                    <a:pt x="1913" y="1645"/>
                  </a:lnTo>
                  <a:lnTo>
                    <a:pt x="1915" y="1643"/>
                  </a:lnTo>
                  <a:lnTo>
                    <a:pt x="1915" y="1643"/>
                  </a:lnTo>
                  <a:lnTo>
                    <a:pt x="1915" y="1640"/>
                  </a:lnTo>
                  <a:lnTo>
                    <a:pt x="1913" y="1640"/>
                  </a:lnTo>
                  <a:close/>
                  <a:moveTo>
                    <a:pt x="2088" y="1801"/>
                  </a:moveTo>
                  <a:lnTo>
                    <a:pt x="2088" y="1797"/>
                  </a:lnTo>
                  <a:lnTo>
                    <a:pt x="2090" y="1794"/>
                  </a:lnTo>
                  <a:lnTo>
                    <a:pt x="2095" y="1787"/>
                  </a:lnTo>
                  <a:lnTo>
                    <a:pt x="2095" y="1785"/>
                  </a:lnTo>
                  <a:lnTo>
                    <a:pt x="2097" y="1780"/>
                  </a:lnTo>
                  <a:lnTo>
                    <a:pt x="2095" y="1775"/>
                  </a:lnTo>
                  <a:lnTo>
                    <a:pt x="2095" y="1773"/>
                  </a:lnTo>
                  <a:lnTo>
                    <a:pt x="2090" y="1773"/>
                  </a:lnTo>
                  <a:lnTo>
                    <a:pt x="2088" y="1771"/>
                  </a:lnTo>
                  <a:lnTo>
                    <a:pt x="2088" y="1771"/>
                  </a:lnTo>
                  <a:lnTo>
                    <a:pt x="2085" y="1768"/>
                  </a:lnTo>
                  <a:lnTo>
                    <a:pt x="2085" y="1768"/>
                  </a:lnTo>
                  <a:lnTo>
                    <a:pt x="2085" y="1768"/>
                  </a:lnTo>
                  <a:lnTo>
                    <a:pt x="2081" y="1768"/>
                  </a:lnTo>
                  <a:lnTo>
                    <a:pt x="2078" y="1768"/>
                  </a:lnTo>
                  <a:lnTo>
                    <a:pt x="2078" y="1768"/>
                  </a:lnTo>
                  <a:lnTo>
                    <a:pt x="2078" y="1768"/>
                  </a:lnTo>
                  <a:lnTo>
                    <a:pt x="2076" y="1773"/>
                  </a:lnTo>
                  <a:lnTo>
                    <a:pt x="2078" y="1780"/>
                  </a:lnTo>
                  <a:lnTo>
                    <a:pt x="2078" y="1782"/>
                  </a:lnTo>
                  <a:lnTo>
                    <a:pt x="2076" y="1785"/>
                  </a:lnTo>
                  <a:lnTo>
                    <a:pt x="2076" y="1787"/>
                  </a:lnTo>
                  <a:lnTo>
                    <a:pt x="2078" y="1799"/>
                  </a:lnTo>
                  <a:lnTo>
                    <a:pt x="2078" y="1801"/>
                  </a:lnTo>
                  <a:lnTo>
                    <a:pt x="2081" y="1804"/>
                  </a:lnTo>
                  <a:lnTo>
                    <a:pt x="2083" y="1804"/>
                  </a:lnTo>
                  <a:lnTo>
                    <a:pt x="2085" y="1801"/>
                  </a:lnTo>
                  <a:lnTo>
                    <a:pt x="2088" y="1801"/>
                  </a:lnTo>
                  <a:close/>
                  <a:moveTo>
                    <a:pt x="1898" y="1283"/>
                  </a:moveTo>
                  <a:lnTo>
                    <a:pt x="1898" y="1283"/>
                  </a:lnTo>
                  <a:lnTo>
                    <a:pt x="1898" y="1283"/>
                  </a:lnTo>
                  <a:lnTo>
                    <a:pt x="1898" y="1283"/>
                  </a:lnTo>
                  <a:close/>
                  <a:moveTo>
                    <a:pt x="1898" y="1283"/>
                  </a:moveTo>
                  <a:lnTo>
                    <a:pt x="1898" y="1283"/>
                  </a:lnTo>
                  <a:lnTo>
                    <a:pt x="1898" y="1283"/>
                  </a:lnTo>
                  <a:lnTo>
                    <a:pt x="1898" y="1283"/>
                  </a:lnTo>
                  <a:close/>
                  <a:moveTo>
                    <a:pt x="1749" y="2211"/>
                  </a:moveTo>
                  <a:lnTo>
                    <a:pt x="1749" y="2211"/>
                  </a:lnTo>
                  <a:lnTo>
                    <a:pt x="1747" y="2209"/>
                  </a:lnTo>
                  <a:lnTo>
                    <a:pt x="1745" y="2211"/>
                  </a:lnTo>
                  <a:lnTo>
                    <a:pt x="1742" y="2213"/>
                  </a:lnTo>
                  <a:lnTo>
                    <a:pt x="1742" y="2213"/>
                  </a:lnTo>
                  <a:lnTo>
                    <a:pt x="1742" y="2216"/>
                  </a:lnTo>
                  <a:lnTo>
                    <a:pt x="1742" y="2216"/>
                  </a:lnTo>
                  <a:lnTo>
                    <a:pt x="1742" y="2216"/>
                  </a:lnTo>
                  <a:lnTo>
                    <a:pt x="1745" y="2216"/>
                  </a:lnTo>
                  <a:lnTo>
                    <a:pt x="1745" y="2216"/>
                  </a:lnTo>
                  <a:lnTo>
                    <a:pt x="1747" y="2213"/>
                  </a:lnTo>
                  <a:lnTo>
                    <a:pt x="1749" y="2211"/>
                  </a:lnTo>
                  <a:close/>
                  <a:moveTo>
                    <a:pt x="1695" y="1070"/>
                  </a:moveTo>
                  <a:lnTo>
                    <a:pt x="1695" y="1070"/>
                  </a:lnTo>
                  <a:lnTo>
                    <a:pt x="1695" y="1070"/>
                  </a:lnTo>
                  <a:lnTo>
                    <a:pt x="1695" y="1070"/>
                  </a:lnTo>
                  <a:close/>
                  <a:moveTo>
                    <a:pt x="1950" y="1278"/>
                  </a:moveTo>
                  <a:lnTo>
                    <a:pt x="1950" y="1278"/>
                  </a:lnTo>
                  <a:lnTo>
                    <a:pt x="1950" y="1278"/>
                  </a:lnTo>
                  <a:lnTo>
                    <a:pt x="1950" y="1278"/>
                  </a:lnTo>
                  <a:close/>
                  <a:moveTo>
                    <a:pt x="2019" y="1423"/>
                  </a:moveTo>
                  <a:lnTo>
                    <a:pt x="2019" y="1423"/>
                  </a:lnTo>
                  <a:lnTo>
                    <a:pt x="2019" y="1423"/>
                  </a:lnTo>
                  <a:lnTo>
                    <a:pt x="2019" y="1423"/>
                  </a:lnTo>
                  <a:close/>
                  <a:moveTo>
                    <a:pt x="1617" y="1749"/>
                  </a:moveTo>
                  <a:lnTo>
                    <a:pt x="1607" y="1754"/>
                  </a:lnTo>
                  <a:lnTo>
                    <a:pt x="1607" y="1754"/>
                  </a:lnTo>
                  <a:lnTo>
                    <a:pt x="1607" y="1754"/>
                  </a:lnTo>
                  <a:lnTo>
                    <a:pt x="1607" y="1756"/>
                  </a:lnTo>
                  <a:lnTo>
                    <a:pt x="1610" y="1756"/>
                  </a:lnTo>
                  <a:lnTo>
                    <a:pt x="1617" y="1754"/>
                  </a:lnTo>
                  <a:lnTo>
                    <a:pt x="1619" y="1754"/>
                  </a:lnTo>
                  <a:lnTo>
                    <a:pt x="1619" y="1752"/>
                  </a:lnTo>
                  <a:lnTo>
                    <a:pt x="1617" y="1749"/>
                  </a:lnTo>
                  <a:lnTo>
                    <a:pt x="1617" y="1749"/>
                  </a:lnTo>
                  <a:close/>
                  <a:moveTo>
                    <a:pt x="1638" y="1669"/>
                  </a:moveTo>
                  <a:lnTo>
                    <a:pt x="1638" y="1669"/>
                  </a:lnTo>
                  <a:lnTo>
                    <a:pt x="1640" y="1666"/>
                  </a:lnTo>
                  <a:lnTo>
                    <a:pt x="1640" y="1664"/>
                  </a:lnTo>
                  <a:lnTo>
                    <a:pt x="1638" y="1664"/>
                  </a:lnTo>
                  <a:lnTo>
                    <a:pt x="1638" y="1664"/>
                  </a:lnTo>
                  <a:lnTo>
                    <a:pt x="1640" y="1664"/>
                  </a:lnTo>
                  <a:lnTo>
                    <a:pt x="1640" y="1662"/>
                  </a:lnTo>
                  <a:lnTo>
                    <a:pt x="1640" y="1659"/>
                  </a:lnTo>
                  <a:lnTo>
                    <a:pt x="1640" y="1659"/>
                  </a:lnTo>
                  <a:lnTo>
                    <a:pt x="1643" y="1659"/>
                  </a:lnTo>
                  <a:lnTo>
                    <a:pt x="1643" y="1659"/>
                  </a:lnTo>
                  <a:lnTo>
                    <a:pt x="1640" y="1659"/>
                  </a:lnTo>
                  <a:lnTo>
                    <a:pt x="1638" y="1659"/>
                  </a:lnTo>
                  <a:lnTo>
                    <a:pt x="1636" y="1659"/>
                  </a:lnTo>
                  <a:lnTo>
                    <a:pt x="1638" y="1655"/>
                  </a:lnTo>
                  <a:lnTo>
                    <a:pt x="1636" y="1655"/>
                  </a:lnTo>
                  <a:lnTo>
                    <a:pt x="1636" y="1655"/>
                  </a:lnTo>
                  <a:lnTo>
                    <a:pt x="1633" y="1655"/>
                  </a:lnTo>
                  <a:lnTo>
                    <a:pt x="1633" y="1655"/>
                  </a:lnTo>
                  <a:lnTo>
                    <a:pt x="1631" y="1655"/>
                  </a:lnTo>
                  <a:lnTo>
                    <a:pt x="1631" y="1652"/>
                  </a:lnTo>
                  <a:lnTo>
                    <a:pt x="1633" y="1652"/>
                  </a:lnTo>
                  <a:lnTo>
                    <a:pt x="1612" y="1647"/>
                  </a:lnTo>
                  <a:lnTo>
                    <a:pt x="1612" y="1647"/>
                  </a:lnTo>
                  <a:lnTo>
                    <a:pt x="1614" y="1650"/>
                  </a:lnTo>
                  <a:lnTo>
                    <a:pt x="1614" y="1650"/>
                  </a:lnTo>
                  <a:lnTo>
                    <a:pt x="1612" y="1650"/>
                  </a:lnTo>
                  <a:lnTo>
                    <a:pt x="1612" y="1650"/>
                  </a:lnTo>
                  <a:lnTo>
                    <a:pt x="1610" y="1650"/>
                  </a:lnTo>
                  <a:lnTo>
                    <a:pt x="1610" y="1650"/>
                  </a:lnTo>
                  <a:lnTo>
                    <a:pt x="1607" y="1650"/>
                  </a:lnTo>
                  <a:lnTo>
                    <a:pt x="1605" y="1650"/>
                  </a:lnTo>
                  <a:lnTo>
                    <a:pt x="1603" y="1650"/>
                  </a:lnTo>
                  <a:lnTo>
                    <a:pt x="1603" y="1650"/>
                  </a:lnTo>
                  <a:lnTo>
                    <a:pt x="1603" y="1652"/>
                  </a:lnTo>
                  <a:lnTo>
                    <a:pt x="1600" y="1655"/>
                  </a:lnTo>
                  <a:lnTo>
                    <a:pt x="1603" y="1655"/>
                  </a:lnTo>
                  <a:lnTo>
                    <a:pt x="1603" y="1657"/>
                  </a:lnTo>
                  <a:lnTo>
                    <a:pt x="1607" y="1655"/>
                  </a:lnTo>
                  <a:lnTo>
                    <a:pt x="1607" y="1655"/>
                  </a:lnTo>
                  <a:lnTo>
                    <a:pt x="1603" y="1657"/>
                  </a:lnTo>
                  <a:lnTo>
                    <a:pt x="1603" y="1657"/>
                  </a:lnTo>
                  <a:lnTo>
                    <a:pt x="1603" y="1657"/>
                  </a:lnTo>
                  <a:lnTo>
                    <a:pt x="1605" y="1659"/>
                  </a:lnTo>
                  <a:lnTo>
                    <a:pt x="1605" y="1659"/>
                  </a:lnTo>
                  <a:lnTo>
                    <a:pt x="1605" y="1659"/>
                  </a:lnTo>
                  <a:lnTo>
                    <a:pt x="1605" y="1659"/>
                  </a:lnTo>
                  <a:lnTo>
                    <a:pt x="1603" y="1659"/>
                  </a:lnTo>
                  <a:lnTo>
                    <a:pt x="1603" y="1659"/>
                  </a:lnTo>
                  <a:lnTo>
                    <a:pt x="1605" y="1659"/>
                  </a:lnTo>
                  <a:lnTo>
                    <a:pt x="1607" y="1659"/>
                  </a:lnTo>
                  <a:lnTo>
                    <a:pt x="1607" y="1659"/>
                  </a:lnTo>
                  <a:lnTo>
                    <a:pt x="1607" y="1659"/>
                  </a:lnTo>
                  <a:lnTo>
                    <a:pt x="1607" y="1659"/>
                  </a:lnTo>
                  <a:lnTo>
                    <a:pt x="1610" y="1662"/>
                  </a:lnTo>
                  <a:lnTo>
                    <a:pt x="1612" y="1662"/>
                  </a:lnTo>
                  <a:lnTo>
                    <a:pt x="1612" y="1662"/>
                  </a:lnTo>
                  <a:lnTo>
                    <a:pt x="1612" y="1662"/>
                  </a:lnTo>
                  <a:lnTo>
                    <a:pt x="1612" y="1662"/>
                  </a:lnTo>
                  <a:lnTo>
                    <a:pt x="1612" y="1662"/>
                  </a:lnTo>
                  <a:lnTo>
                    <a:pt x="1612" y="1662"/>
                  </a:lnTo>
                  <a:lnTo>
                    <a:pt x="1612" y="1662"/>
                  </a:lnTo>
                  <a:lnTo>
                    <a:pt x="1614" y="1664"/>
                  </a:lnTo>
                  <a:lnTo>
                    <a:pt x="1614" y="1664"/>
                  </a:lnTo>
                  <a:lnTo>
                    <a:pt x="1614" y="1664"/>
                  </a:lnTo>
                  <a:lnTo>
                    <a:pt x="1614" y="1664"/>
                  </a:lnTo>
                  <a:lnTo>
                    <a:pt x="1614" y="1664"/>
                  </a:lnTo>
                  <a:lnTo>
                    <a:pt x="1617" y="1664"/>
                  </a:lnTo>
                  <a:lnTo>
                    <a:pt x="1617" y="1664"/>
                  </a:lnTo>
                  <a:lnTo>
                    <a:pt x="1617" y="1664"/>
                  </a:lnTo>
                  <a:lnTo>
                    <a:pt x="1621" y="1666"/>
                  </a:lnTo>
                  <a:lnTo>
                    <a:pt x="1621" y="1666"/>
                  </a:lnTo>
                  <a:lnTo>
                    <a:pt x="1624" y="1669"/>
                  </a:lnTo>
                  <a:lnTo>
                    <a:pt x="1626" y="1669"/>
                  </a:lnTo>
                  <a:lnTo>
                    <a:pt x="1626" y="1669"/>
                  </a:lnTo>
                  <a:lnTo>
                    <a:pt x="1626" y="1669"/>
                  </a:lnTo>
                  <a:lnTo>
                    <a:pt x="1629" y="1669"/>
                  </a:lnTo>
                  <a:lnTo>
                    <a:pt x="1631" y="1669"/>
                  </a:lnTo>
                  <a:lnTo>
                    <a:pt x="1631" y="1669"/>
                  </a:lnTo>
                  <a:lnTo>
                    <a:pt x="1631" y="1669"/>
                  </a:lnTo>
                  <a:lnTo>
                    <a:pt x="1633" y="1669"/>
                  </a:lnTo>
                  <a:lnTo>
                    <a:pt x="1633" y="1669"/>
                  </a:lnTo>
                  <a:lnTo>
                    <a:pt x="1636" y="1669"/>
                  </a:lnTo>
                  <a:lnTo>
                    <a:pt x="1638" y="1669"/>
                  </a:lnTo>
                  <a:lnTo>
                    <a:pt x="1638" y="1669"/>
                  </a:lnTo>
                  <a:close/>
                  <a:moveTo>
                    <a:pt x="1624" y="1749"/>
                  </a:moveTo>
                  <a:lnTo>
                    <a:pt x="1621" y="1749"/>
                  </a:lnTo>
                  <a:lnTo>
                    <a:pt x="1621" y="1749"/>
                  </a:lnTo>
                  <a:lnTo>
                    <a:pt x="1621" y="1747"/>
                  </a:lnTo>
                  <a:lnTo>
                    <a:pt x="1621" y="1749"/>
                  </a:lnTo>
                  <a:lnTo>
                    <a:pt x="1619" y="1749"/>
                  </a:lnTo>
                  <a:lnTo>
                    <a:pt x="1619" y="1749"/>
                  </a:lnTo>
                  <a:lnTo>
                    <a:pt x="1619" y="1749"/>
                  </a:lnTo>
                  <a:lnTo>
                    <a:pt x="1619" y="1749"/>
                  </a:lnTo>
                  <a:lnTo>
                    <a:pt x="1619" y="1749"/>
                  </a:lnTo>
                  <a:lnTo>
                    <a:pt x="1617" y="1749"/>
                  </a:lnTo>
                  <a:lnTo>
                    <a:pt x="1619" y="1749"/>
                  </a:lnTo>
                  <a:lnTo>
                    <a:pt x="1619" y="1752"/>
                  </a:lnTo>
                  <a:lnTo>
                    <a:pt x="1619" y="1752"/>
                  </a:lnTo>
                  <a:lnTo>
                    <a:pt x="1619" y="1752"/>
                  </a:lnTo>
                  <a:lnTo>
                    <a:pt x="1621" y="1754"/>
                  </a:lnTo>
                  <a:lnTo>
                    <a:pt x="1621" y="1754"/>
                  </a:lnTo>
                  <a:lnTo>
                    <a:pt x="1621" y="1754"/>
                  </a:lnTo>
                  <a:lnTo>
                    <a:pt x="1624" y="1754"/>
                  </a:lnTo>
                  <a:lnTo>
                    <a:pt x="1624" y="1752"/>
                  </a:lnTo>
                  <a:lnTo>
                    <a:pt x="1624" y="1752"/>
                  </a:lnTo>
                  <a:lnTo>
                    <a:pt x="1624" y="1749"/>
                  </a:lnTo>
                  <a:lnTo>
                    <a:pt x="1626" y="1749"/>
                  </a:lnTo>
                  <a:lnTo>
                    <a:pt x="1626" y="1749"/>
                  </a:lnTo>
                  <a:lnTo>
                    <a:pt x="1626" y="1747"/>
                  </a:lnTo>
                  <a:lnTo>
                    <a:pt x="1626" y="1747"/>
                  </a:lnTo>
                  <a:lnTo>
                    <a:pt x="1624" y="1749"/>
                  </a:lnTo>
                  <a:close/>
                  <a:moveTo>
                    <a:pt x="1700" y="2100"/>
                  </a:moveTo>
                  <a:lnTo>
                    <a:pt x="1700" y="2100"/>
                  </a:lnTo>
                  <a:lnTo>
                    <a:pt x="1700" y="2100"/>
                  </a:lnTo>
                  <a:lnTo>
                    <a:pt x="1697" y="2100"/>
                  </a:lnTo>
                  <a:lnTo>
                    <a:pt x="1697" y="2097"/>
                  </a:lnTo>
                  <a:lnTo>
                    <a:pt x="1695" y="2097"/>
                  </a:lnTo>
                  <a:lnTo>
                    <a:pt x="1695" y="2097"/>
                  </a:lnTo>
                  <a:lnTo>
                    <a:pt x="1695" y="2097"/>
                  </a:lnTo>
                  <a:lnTo>
                    <a:pt x="1695" y="2097"/>
                  </a:lnTo>
                  <a:lnTo>
                    <a:pt x="1692" y="2095"/>
                  </a:lnTo>
                  <a:lnTo>
                    <a:pt x="1695" y="2097"/>
                  </a:lnTo>
                  <a:lnTo>
                    <a:pt x="1695" y="2100"/>
                  </a:lnTo>
                  <a:lnTo>
                    <a:pt x="1695" y="2100"/>
                  </a:lnTo>
                  <a:lnTo>
                    <a:pt x="1697" y="2100"/>
                  </a:lnTo>
                  <a:lnTo>
                    <a:pt x="1697" y="2100"/>
                  </a:lnTo>
                  <a:lnTo>
                    <a:pt x="1697" y="2100"/>
                  </a:lnTo>
                  <a:lnTo>
                    <a:pt x="1697" y="2102"/>
                  </a:lnTo>
                  <a:lnTo>
                    <a:pt x="1697" y="2102"/>
                  </a:lnTo>
                  <a:lnTo>
                    <a:pt x="1695" y="2102"/>
                  </a:lnTo>
                  <a:lnTo>
                    <a:pt x="1700" y="2104"/>
                  </a:lnTo>
                  <a:lnTo>
                    <a:pt x="1709" y="2107"/>
                  </a:lnTo>
                  <a:lnTo>
                    <a:pt x="1709" y="2107"/>
                  </a:lnTo>
                  <a:lnTo>
                    <a:pt x="1707" y="2104"/>
                  </a:lnTo>
                  <a:lnTo>
                    <a:pt x="1700" y="2102"/>
                  </a:lnTo>
                  <a:lnTo>
                    <a:pt x="1697" y="2102"/>
                  </a:lnTo>
                  <a:lnTo>
                    <a:pt x="1697" y="2100"/>
                  </a:lnTo>
                  <a:lnTo>
                    <a:pt x="1697" y="2100"/>
                  </a:lnTo>
                  <a:lnTo>
                    <a:pt x="1700" y="2100"/>
                  </a:lnTo>
                  <a:close/>
                  <a:moveTo>
                    <a:pt x="1603" y="2029"/>
                  </a:moveTo>
                  <a:lnTo>
                    <a:pt x="1603" y="2029"/>
                  </a:lnTo>
                  <a:lnTo>
                    <a:pt x="1603" y="2029"/>
                  </a:lnTo>
                  <a:lnTo>
                    <a:pt x="1603" y="2029"/>
                  </a:lnTo>
                  <a:lnTo>
                    <a:pt x="1603" y="2026"/>
                  </a:lnTo>
                  <a:lnTo>
                    <a:pt x="1603" y="2026"/>
                  </a:lnTo>
                  <a:lnTo>
                    <a:pt x="1603" y="2026"/>
                  </a:lnTo>
                  <a:lnTo>
                    <a:pt x="1600" y="2026"/>
                  </a:lnTo>
                  <a:lnTo>
                    <a:pt x="1598" y="2026"/>
                  </a:lnTo>
                  <a:lnTo>
                    <a:pt x="1598" y="2026"/>
                  </a:lnTo>
                  <a:lnTo>
                    <a:pt x="1598" y="2026"/>
                  </a:lnTo>
                  <a:lnTo>
                    <a:pt x="1598" y="2026"/>
                  </a:lnTo>
                  <a:lnTo>
                    <a:pt x="1598" y="2026"/>
                  </a:lnTo>
                  <a:lnTo>
                    <a:pt x="1598" y="2026"/>
                  </a:lnTo>
                  <a:lnTo>
                    <a:pt x="1598" y="2026"/>
                  </a:lnTo>
                  <a:lnTo>
                    <a:pt x="1598" y="2029"/>
                  </a:lnTo>
                  <a:lnTo>
                    <a:pt x="1598" y="2029"/>
                  </a:lnTo>
                  <a:lnTo>
                    <a:pt x="1598" y="2029"/>
                  </a:lnTo>
                  <a:lnTo>
                    <a:pt x="1598" y="2029"/>
                  </a:lnTo>
                  <a:lnTo>
                    <a:pt x="1598" y="2029"/>
                  </a:lnTo>
                  <a:lnTo>
                    <a:pt x="1598" y="2031"/>
                  </a:lnTo>
                  <a:lnTo>
                    <a:pt x="1598" y="2031"/>
                  </a:lnTo>
                  <a:lnTo>
                    <a:pt x="1598" y="2031"/>
                  </a:lnTo>
                  <a:lnTo>
                    <a:pt x="1595" y="2031"/>
                  </a:lnTo>
                  <a:lnTo>
                    <a:pt x="1595" y="2031"/>
                  </a:lnTo>
                  <a:lnTo>
                    <a:pt x="1595" y="2031"/>
                  </a:lnTo>
                  <a:lnTo>
                    <a:pt x="1595" y="2033"/>
                  </a:lnTo>
                  <a:lnTo>
                    <a:pt x="1595" y="2033"/>
                  </a:lnTo>
                  <a:lnTo>
                    <a:pt x="1595" y="2033"/>
                  </a:lnTo>
                  <a:lnTo>
                    <a:pt x="1595" y="2036"/>
                  </a:lnTo>
                  <a:lnTo>
                    <a:pt x="1595" y="2036"/>
                  </a:lnTo>
                  <a:lnTo>
                    <a:pt x="1595" y="2036"/>
                  </a:lnTo>
                  <a:lnTo>
                    <a:pt x="1595" y="2036"/>
                  </a:lnTo>
                  <a:lnTo>
                    <a:pt x="1598" y="2036"/>
                  </a:lnTo>
                  <a:lnTo>
                    <a:pt x="1598" y="2036"/>
                  </a:lnTo>
                  <a:lnTo>
                    <a:pt x="1598" y="2036"/>
                  </a:lnTo>
                  <a:lnTo>
                    <a:pt x="1598" y="2036"/>
                  </a:lnTo>
                  <a:lnTo>
                    <a:pt x="1600" y="2036"/>
                  </a:lnTo>
                  <a:lnTo>
                    <a:pt x="1600" y="2033"/>
                  </a:lnTo>
                  <a:lnTo>
                    <a:pt x="1600" y="2033"/>
                  </a:lnTo>
                  <a:lnTo>
                    <a:pt x="1600" y="2031"/>
                  </a:lnTo>
                  <a:lnTo>
                    <a:pt x="1600" y="2031"/>
                  </a:lnTo>
                  <a:lnTo>
                    <a:pt x="1600" y="2031"/>
                  </a:lnTo>
                  <a:lnTo>
                    <a:pt x="1603" y="2029"/>
                  </a:lnTo>
                  <a:lnTo>
                    <a:pt x="1603" y="2029"/>
                  </a:lnTo>
                  <a:close/>
                  <a:moveTo>
                    <a:pt x="1607" y="2010"/>
                  </a:moveTo>
                  <a:lnTo>
                    <a:pt x="1607" y="2010"/>
                  </a:lnTo>
                  <a:lnTo>
                    <a:pt x="1607" y="2010"/>
                  </a:lnTo>
                  <a:lnTo>
                    <a:pt x="1605" y="2010"/>
                  </a:lnTo>
                  <a:lnTo>
                    <a:pt x="1605" y="2010"/>
                  </a:lnTo>
                  <a:lnTo>
                    <a:pt x="1605" y="2010"/>
                  </a:lnTo>
                  <a:lnTo>
                    <a:pt x="1605" y="2010"/>
                  </a:lnTo>
                  <a:lnTo>
                    <a:pt x="1605" y="2010"/>
                  </a:lnTo>
                  <a:lnTo>
                    <a:pt x="1603" y="2010"/>
                  </a:lnTo>
                  <a:lnTo>
                    <a:pt x="1603" y="2010"/>
                  </a:lnTo>
                  <a:lnTo>
                    <a:pt x="1603" y="2010"/>
                  </a:lnTo>
                  <a:lnTo>
                    <a:pt x="1603" y="2010"/>
                  </a:lnTo>
                  <a:lnTo>
                    <a:pt x="1603" y="2010"/>
                  </a:lnTo>
                  <a:lnTo>
                    <a:pt x="1603" y="2010"/>
                  </a:lnTo>
                  <a:lnTo>
                    <a:pt x="1600" y="2012"/>
                  </a:lnTo>
                  <a:lnTo>
                    <a:pt x="1600" y="2012"/>
                  </a:lnTo>
                  <a:lnTo>
                    <a:pt x="1600" y="2014"/>
                  </a:lnTo>
                  <a:lnTo>
                    <a:pt x="1600" y="2017"/>
                  </a:lnTo>
                  <a:lnTo>
                    <a:pt x="1598" y="2022"/>
                  </a:lnTo>
                  <a:lnTo>
                    <a:pt x="1600" y="2024"/>
                  </a:lnTo>
                  <a:lnTo>
                    <a:pt x="1600" y="2024"/>
                  </a:lnTo>
                  <a:lnTo>
                    <a:pt x="1600" y="2024"/>
                  </a:lnTo>
                  <a:lnTo>
                    <a:pt x="1600" y="2022"/>
                  </a:lnTo>
                  <a:lnTo>
                    <a:pt x="1600" y="2022"/>
                  </a:lnTo>
                  <a:lnTo>
                    <a:pt x="1600" y="2022"/>
                  </a:lnTo>
                  <a:lnTo>
                    <a:pt x="1600" y="2019"/>
                  </a:lnTo>
                  <a:lnTo>
                    <a:pt x="1600" y="2019"/>
                  </a:lnTo>
                  <a:lnTo>
                    <a:pt x="1600" y="2019"/>
                  </a:lnTo>
                  <a:lnTo>
                    <a:pt x="1600" y="2019"/>
                  </a:lnTo>
                  <a:lnTo>
                    <a:pt x="1600" y="2019"/>
                  </a:lnTo>
                  <a:lnTo>
                    <a:pt x="1600" y="2019"/>
                  </a:lnTo>
                  <a:lnTo>
                    <a:pt x="1603" y="2017"/>
                  </a:lnTo>
                  <a:lnTo>
                    <a:pt x="1600" y="2017"/>
                  </a:lnTo>
                  <a:lnTo>
                    <a:pt x="1603" y="2017"/>
                  </a:lnTo>
                  <a:lnTo>
                    <a:pt x="1603" y="2019"/>
                  </a:lnTo>
                  <a:lnTo>
                    <a:pt x="1603" y="2019"/>
                  </a:lnTo>
                  <a:lnTo>
                    <a:pt x="1603" y="2022"/>
                  </a:lnTo>
                  <a:lnTo>
                    <a:pt x="1603" y="2022"/>
                  </a:lnTo>
                  <a:lnTo>
                    <a:pt x="1605" y="2022"/>
                  </a:lnTo>
                  <a:lnTo>
                    <a:pt x="1605" y="2019"/>
                  </a:lnTo>
                  <a:lnTo>
                    <a:pt x="1607" y="2017"/>
                  </a:lnTo>
                  <a:lnTo>
                    <a:pt x="1607" y="2017"/>
                  </a:lnTo>
                  <a:lnTo>
                    <a:pt x="1607" y="2017"/>
                  </a:lnTo>
                  <a:lnTo>
                    <a:pt x="1607" y="2017"/>
                  </a:lnTo>
                  <a:lnTo>
                    <a:pt x="1607" y="2014"/>
                  </a:lnTo>
                  <a:lnTo>
                    <a:pt x="1610" y="2012"/>
                  </a:lnTo>
                  <a:lnTo>
                    <a:pt x="1610" y="2012"/>
                  </a:lnTo>
                  <a:lnTo>
                    <a:pt x="1610" y="2010"/>
                  </a:lnTo>
                  <a:lnTo>
                    <a:pt x="1610" y="2010"/>
                  </a:lnTo>
                  <a:lnTo>
                    <a:pt x="1607" y="2010"/>
                  </a:lnTo>
                  <a:close/>
                  <a:moveTo>
                    <a:pt x="1541" y="1333"/>
                  </a:moveTo>
                  <a:lnTo>
                    <a:pt x="1541" y="1333"/>
                  </a:lnTo>
                  <a:lnTo>
                    <a:pt x="1546" y="1326"/>
                  </a:lnTo>
                  <a:lnTo>
                    <a:pt x="1548" y="1323"/>
                  </a:lnTo>
                  <a:lnTo>
                    <a:pt x="1550" y="1323"/>
                  </a:lnTo>
                  <a:lnTo>
                    <a:pt x="1550" y="1323"/>
                  </a:lnTo>
                  <a:lnTo>
                    <a:pt x="1550" y="1321"/>
                  </a:lnTo>
                  <a:lnTo>
                    <a:pt x="1550" y="1321"/>
                  </a:lnTo>
                  <a:lnTo>
                    <a:pt x="1550" y="1318"/>
                  </a:lnTo>
                  <a:lnTo>
                    <a:pt x="1555" y="1318"/>
                  </a:lnTo>
                  <a:lnTo>
                    <a:pt x="1555" y="1318"/>
                  </a:lnTo>
                  <a:lnTo>
                    <a:pt x="1555" y="1316"/>
                  </a:lnTo>
                  <a:lnTo>
                    <a:pt x="1555" y="1316"/>
                  </a:lnTo>
                  <a:lnTo>
                    <a:pt x="1555" y="1314"/>
                  </a:lnTo>
                  <a:lnTo>
                    <a:pt x="1555" y="1314"/>
                  </a:lnTo>
                  <a:lnTo>
                    <a:pt x="1555" y="1314"/>
                  </a:lnTo>
                  <a:lnTo>
                    <a:pt x="1555" y="1314"/>
                  </a:lnTo>
                  <a:lnTo>
                    <a:pt x="1555" y="1314"/>
                  </a:lnTo>
                  <a:lnTo>
                    <a:pt x="1555" y="1314"/>
                  </a:lnTo>
                  <a:lnTo>
                    <a:pt x="1555" y="1311"/>
                  </a:lnTo>
                  <a:lnTo>
                    <a:pt x="1555" y="1311"/>
                  </a:lnTo>
                  <a:lnTo>
                    <a:pt x="1558" y="1309"/>
                  </a:lnTo>
                  <a:lnTo>
                    <a:pt x="1558" y="1309"/>
                  </a:lnTo>
                  <a:lnTo>
                    <a:pt x="1558" y="1307"/>
                  </a:lnTo>
                  <a:lnTo>
                    <a:pt x="1558" y="1304"/>
                  </a:lnTo>
                  <a:lnTo>
                    <a:pt x="1558" y="1300"/>
                  </a:lnTo>
                  <a:lnTo>
                    <a:pt x="1558" y="1297"/>
                  </a:lnTo>
                  <a:lnTo>
                    <a:pt x="1558" y="1295"/>
                  </a:lnTo>
                  <a:lnTo>
                    <a:pt x="1558" y="1292"/>
                  </a:lnTo>
                  <a:lnTo>
                    <a:pt x="1558" y="1292"/>
                  </a:lnTo>
                  <a:lnTo>
                    <a:pt x="1558" y="1290"/>
                  </a:lnTo>
                  <a:lnTo>
                    <a:pt x="1555" y="1290"/>
                  </a:lnTo>
                  <a:lnTo>
                    <a:pt x="1555" y="1290"/>
                  </a:lnTo>
                  <a:lnTo>
                    <a:pt x="1555" y="1290"/>
                  </a:lnTo>
                  <a:lnTo>
                    <a:pt x="1553" y="1288"/>
                  </a:lnTo>
                  <a:lnTo>
                    <a:pt x="1553" y="1283"/>
                  </a:lnTo>
                  <a:lnTo>
                    <a:pt x="1550" y="1278"/>
                  </a:lnTo>
                  <a:lnTo>
                    <a:pt x="1550" y="1276"/>
                  </a:lnTo>
                  <a:lnTo>
                    <a:pt x="1548" y="1273"/>
                  </a:lnTo>
                  <a:lnTo>
                    <a:pt x="1546" y="1273"/>
                  </a:lnTo>
                  <a:lnTo>
                    <a:pt x="1546" y="1271"/>
                  </a:lnTo>
                  <a:lnTo>
                    <a:pt x="1543" y="1269"/>
                  </a:lnTo>
                  <a:lnTo>
                    <a:pt x="1541" y="1266"/>
                  </a:lnTo>
                  <a:lnTo>
                    <a:pt x="1541" y="1266"/>
                  </a:lnTo>
                  <a:lnTo>
                    <a:pt x="1541" y="1264"/>
                  </a:lnTo>
                  <a:lnTo>
                    <a:pt x="1541" y="1257"/>
                  </a:lnTo>
                  <a:lnTo>
                    <a:pt x="1541" y="1255"/>
                  </a:lnTo>
                  <a:lnTo>
                    <a:pt x="1541" y="1252"/>
                  </a:lnTo>
                  <a:lnTo>
                    <a:pt x="1541" y="1252"/>
                  </a:lnTo>
                  <a:lnTo>
                    <a:pt x="1541" y="1250"/>
                  </a:lnTo>
                  <a:lnTo>
                    <a:pt x="1541" y="1250"/>
                  </a:lnTo>
                  <a:lnTo>
                    <a:pt x="1539" y="1247"/>
                  </a:lnTo>
                  <a:lnTo>
                    <a:pt x="1539" y="1247"/>
                  </a:lnTo>
                  <a:lnTo>
                    <a:pt x="1539" y="1245"/>
                  </a:lnTo>
                  <a:lnTo>
                    <a:pt x="1536" y="1245"/>
                  </a:lnTo>
                  <a:lnTo>
                    <a:pt x="1536" y="1245"/>
                  </a:lnTo>
                  <a:lnTo>
                    <a:pt x="1536" y="1245"/>
                  </a:lnTo>
                  <a:lnTo>
                    <a:pt x="1536" y="1245"/>
                  </a:lnTo>
                  <a:lnTo>
                    <a:pt x="1534" y="1245"/>
                  </a:lnTo>
                  <a:lnTo>
                    <a:pt x="1534" y="1243"/>
                  </a:lnTo>
                  <a:lnTo>
                    <a:pt x="1532" y="1243"/>
                  </a:lnTo>
                  <a:lnTo>
                    <a:pt x="1520" y="1243"/>
                  </a:lnTo>
                  <a:lnTo>
                    <a:pt x="1515" y="1240"/>
                  </a:lnTo>
                  <a:lnTo>
                    <a:pt x="1503" y="1240"/>
                  </a:lnTo>
                  <a:lnTo>
                    <a:pt x="1501" y="1243"/>
                  </a:lnTo>
                  <a:lnTo>
                    <a:pt x="1501" y="1245"/>
                  </a:lnTo>
                  <a:lnTo>
                    <a:pt x="1501" y="1247"/>
                  </a:lnTo>
                  <a:lnTo>
                    <a:pt x="1496" y="1247"/>
                  </a:lnTo>
                  <a:lnTo>
                    <a:pt x="1496" y="1247"/>
                  </a:lnTo>
                  <a:lnTo>
                    <a:pt x="1494" y="1247"/>
                  </a:lnTo>
                  <a:lnTo>
                    <a:pt x="1494" y="1245"/>
                  </a:lnTo>
                  <a:lnTo>
                    <a:pt x="1491" y="1245"/>
                  </a:lnTo>
                  <a:lnTo>
                    <a:pt x="1491" y="1247"/>
                  </a:lnTo>
                  <a:lnTo>
                    <a:pt x="1482" y="1257"/>
                  </a:lnTo>
                  <a:lnTo>
                    <a:pt x="1482" y="1259"/>
                  </a:lnTo>
                  <a:lnTo>
                    <a:pt x="1479" y="1266"/>
                  </a:lnTo>
                  <a:lnTo>
                    <a:pt x="1479" y="1266"/>
                  </a:lnTo>
                  <a:lnTo>
                    <a:pt x="1479" y="1269"/>
                  </a:lnTo>
                  <a:lnTo>
                    <a:pt x="1479" y="1269"/>
                  </a:lnTo>
                  <a:lnTo>
                    <a:pt x="1479" y="1271"/>
                  </a:lnTo>
                  <a:lnTo>
                    <a:pt x="1479" y="1276"/>
                  </a:lnTo>
                  <a:lnTo>
                    <a:pt x="1477" y="1295"/>
                  </a:lnTo>
                  <a:lnTo>
                    <a:pt x="1477" y="1297"/>
                  </a:lnTo>
                  <a:lnTo>
                    <a:pt x="1479" y="1307"/>
                  </a:lnTo>
                  <a:lnTo>
                    <a:pt x="1479" y="1309"/>
                  </a:lnTo>
                  <a:lnTo>
                    <a:pt x="1479" y="1309"/>
                  </a:lnTo>
                  <a:lnTo>
                    <a:pt x="1479" y="1311"/>
                  </a:lnTo>
                  <a:lnTo>
                    <a:pt x="1484" y="1318"/>
                  </a:lnTo>
                  <a:lnTo>
                    <a:pt x="1487" y="1321"/>
                  </a:lnTo>
                  <a:lnTo>
                    <a:pt x="1487" y="1321"/>
                  </a:lnTo>
                  <a:lnTo>
                    <a:pt x="1487" y="1323"/>
                  </a:lnTo>
                  <a:lnTo>
                    <a:pt x="1487" y="1323"/>
                  </a:lnTo>
                  <a:lnTo>
                    <a:pt x="1487" y="1323"/>
                  </a:lnTo>
                  <a:lnTo>
                    <a:pt x="1487" y="1326"/>
                  </a:lnTo>
                  <a:lnTo>
                    <a:pt x="1489" y="1326"/>
                  </a:lnTo>
                  <a:lnTo>
                    <a:pt x="1489" y="1328"/>
                  </a:lnTo>
                  <a:lnTo>
                    <a:pt x="1489" y="1328"/>
                  </a:lnTo>
                  <a:lnTo>
                    <a:pt x="1489" y="1330"/>
                  </a:lnTo>
                  <a:lnTo>
                    <a:pt x="1491" y="1330"/>
                  </a:lnTo>
                  <a:lnTo>
                    <a:pt x="1491" y="1333"/>
                  </a:lnTo>
                  <a:lnTo>
                    <a:pt x="1494" y="1333"/>
                  </a:lnTo>
                  <a:lnTo>
                    <a:pt x="1494" y="1333"/>
                  </a:lnTo>
                  <a:lnTo>
                    <a:pt x="1494" y="1333"/>
                  </a:lnTo>
                  <a:lnTo>
                    <a:pt x="1498" y="1340"/>
                  </a:lnTo>
                  <a:lnTo>
                    <a:pt x="1501" y="1342"/>
                  </a:lnTo>
                  <a:lnTo>
                    <a:pt x="1501" y="1345"/>
                  </a:lnTo>
                  <a:lnTo>
                    <a:pt x="1503" y="1345"/>
                  </a:lnTo>
                  <a:lnTo>
                    <a:pt x="1503" y="1345"/>
                  </a:lnTo>
                  <a:lnTo>
                    <a:pt x="1505" y="1345"/>
                  </a:lnTo>
                  <a:lnTo>
                    <a:pt x="1517" y="1342"/>
                  </a:lnTo>
                  <a:lnTo>
                    <a:pt x="1517" y="1342"/>
                  </a:lnTo>
                  <a:lnTo>
                    <a:pt x="1520" y="1340"/>
                  </a:lnTo>
                  <a:lnTo>
                    <a:pt x="1527" y="1340"/>
                  </a:lnTo>
                  <a:lnTo>
                    <a:pt x="1527" y="1337"/>
                  </a:lnTo>
                  <a:lnTo>
                    <a:pt x="1529" y="1335"/>
                  </a:lnTo>
                  <a:lnTo>
                    <a:pt x="1529" y="1335"/>
                  </a:lnTo>
                  <a:lnTo>
                    <a:pt x="1532" y="1335"/>
                  </a:lnTo>
                  <a:lnTo>
                    <a:pt x="1534" y="1333"/>
                  </a:lnTo>
                  <a:lnTo>
                    <a:pt x="1541" y="1333"/>
                  </a:lnTo>
                  <a:close/>
                  <a:moveTo>
                    <a:pt x="1690" y="2088"/>
                  </a:moveTo>
                  <a:lnTo>
                    <a:pt x="1690" y="2088"/>
                  </a:lnTo>
                  <a:lnTo>
                    <a:pt x="1690" y="2088"/>
                  </a:lnTo>
                  <a:lnTo>
                    <a:pt x="1690" y="2088"/>
                  </a:lnTo>
                  <a:lnTo>
                    <a:pt x="1690" y="2088"/>
                  </a:lnTo>
                  <a:lnTo>
                    <a:pt x="1690" y="2088"/>
                  </a:lnTo>
                  <a:lnTo>
                    <a:pt x="1690" y="2088"/>
                  </a:lnTo>
                  <a:lnTo>
                    <a:pt x="1692" y="2088"/>
                  </a:lnTo>
                  <a:lnTo>
                    <a:pt x="1692" y="2088"/>
                  </a:lnTo>
                  <a:lnTo>
                    <a:pt x="1692" y="2088"/>
                  </a:lnTo>
                  <a:lnTo>
                    <a:pt x="1692" y="2088"/>
                  </a:lnTo>
                  <a:lnTo>
                    <a:pt x="1692" y="2088"/>
                  </a:lnTo>
                  <a:lnTo>
                    <a:pt x="1695" y="2088"/>
                  </a:lnTo>
                  <a:lnTo>
                    <a:pt x="1695" y="2088"/>
                  </a:lnTo>
                  <a:lnTo>
                    <a:pt x="1695" y="2088"/>
                  </a:lnTo>
                  <a:lnTo>
                    <a:pt x="1695" y="2088"/>
                  </a:lnTo>
                  <a:lnTo>
                    <a:pt x="1695" y="2088"/>
                  </a:lnTo>
                  <a:lnTo>
                    <a:pt x="1695" y="2088"/>
                  </a:lnTo>
                  <a:lnTo>
                    <a:pt x="1692" y="2088"/>
                  </a:lnTo>
                  <a:lnTo>
                    <a:pt x="1692" y="2085"/>
                  </a:lnTo>
                  <a:lnTo>
                    <a:pt x="1692" y="2085"/>
                  </a:lnTo>
                  <a:lnTo>
                    <a:pt x="1692" y="2085"/>
                  </a:lnTo>
                  <a:lnTo>
                    <a:pt x="1690" y="2085"/>
                  </a:lnTo>
                  <a:lnTo>
                    <a:pt x="1690" y="2088"/>
                  </a:lnTo>
                  <a:lnTo>
                    <a:pt x="1692" y="2088"/>
                  </a:lnTo>
                  <a:lnTo>
                    <a:pt x="1692" y="2088"/>
                  </a:lnTo>
                  <a:lnTo>
                    <a:pt x="1692" y="2088"/>
                  </a:lnTo>
                  <a:lnTo>
                    <a:pt x="1690" y="2088"/>
                  </a:lnTo>
                  <a:close/>
                  <a:moveTo>
                    <a:pt x="1678" y="2088"/>
                  </a:moveTo>
                  <a:lnTo>
                    <a:pt x="1678" y="2088"/>
                  </a:lnTo>
                  <a:lnTo>
                    <a:pt x="1678" y="2088"/>
                  </a:lnTo>
                  <a:lnTo>
                    <a:pt x="1681" y="2088"/>
                  </a:lnTo>
                  <a:lnTo>
                    <a:pt x="1681" y="2088"/>
                  </a:lnTo>
                  <a:lnTo>
                    <a:pt x="1681" y="2088"/>
                  </a:lnTo>
                  <a:lnTo>
                    <a:pt x="1681" y="2088"/>
                  </a:lnTo>
                  <a:lnTo>
                    <a:pt x="1681" y="2088"/>
                  </a:lnTo>
                  <a:lnTo>
                    <a:pt x="1681" y="2088"/>
                  </a:lnTo>
                  <a:lnTo>
                    <a:pt x="1681" y="2088"/>
                  </a:lnTo>
                  <a:lnTo>
                    <a:pt x="1681" y="2088"/>
                  </a:lnTo>
                  <a:lnTo>
                    <a:pt x="1681" y="2088"/>
                  </a:lnTo>
                  <a:lnTo>
                    <a:pt x="1678" y="2085"/>
                  </a:lnTo>
                  <a:lnTo>
                    <a:pt x="1678" y="2083"/>
                  </a:lnTo>
                  <a:lnTo>
                    <a:pt x="1678" y="2085"/>
                  </a:lnTo>
                  <a:lnTo>
                    <a:pt x="1678" y="2085"/>
                  </a:lnTo>
                  <a:lnTo>
                    <a:pt x="1678" y="2085"/>
                  </a:lnTo>
                  <a:lnTo>
                    <a:pt x="1678" y="2088"/>
                  </a:lnTo>
                  <a:close/>
                  <a:moveTo>
                    <a:pt x="1747" y="2637"/>
                  </a:moveTo>
                  <a:lnTo>
                    <a:pt x="1745" y="2632"/>
                  </a:lnTo>
                  <a:lnTo>
                    <a:pt x="1742" y="2632"/>
                  </a:lnTo>
                  <a:lnTo>
                    <a:pt x="1740" y="2627"/>
                  </a:lnTo>
                  <a:lnTo>
                    <a:pt x="1740" y="2625"/>
                  </a:lnTo>
                  <a:lnTo>
                    <a:pt x="1737" y="2625"/>
                  </a:lnTo>
                  <a:lnTo>
                    <a:pt x="1730" y="2618"/>
                  </a:lnTo>
                  <a:lnTo>
                    <a:pt x="1728" y="2616"/>
                  </a:lnTo>
                  <a:lnTo>
                    <a:pt x="1726" y="2616"/>
                  </a:lnTo>
                  <a:lnTo>
                    <a:pt x="1726" y="2613"/>
                  </a:lnTo>
                  <a:lnTo>
                    <a:pt x="1723" y="2613"/>
                  </a:lnTo>
                  <a:lnTo>
                    <a:pt x="1723" y="2613"/>
                  </a:lnTo>
                  <a:lnTo>
                    <a:pt x="1723" y="2611"/>
                  </a:lnTo>
                  <a:lnTo>
                    <a:pt x="1714" y="2606"/>
                  </a:lnTo>
                  <a:lnTo>
                    <a:pt x="1711" y="2606"/>
                  </a:lnTo>
                  <a:lnTo>
                    <a:pt x="1697" y="2609"/>
                  </a:lnTo>
                  <a:lnTo>
                    <a:pt x="1695" y="2611"/>
                  </a:lnTo>
                  <a:lnTo>
                    <a:pt x="1688" y="2611"/>
                  </a:lnTo>
                  <a:lnTo>
                    <a:pt x="1685" y="2613"/>
                  </a:lnTo>
                  <a:lnTo>
                    <a:pt x="1681" y="2616"/>
                  </a:lnTo>
                  <a:lnTo>
                    <a:pt x="1681" y="2618"/>
                  </a:lnTo>
                  <a:lnTo>
                    <a:pt x="1676" y="2618"/>
                  </a:lnTo>
                  <a:lnTo>
                    <a:pt x="1676" y="2618"/>
                  </a:lnTo>
                  <a:lnTo>
                    <a:pt x="1674" y="2623"/>
                  </a:lnTo>
                  <a:lnTo>
                    <a:pt x="1671" y="2625"/>
                  </a:lnTo>
                  <a:lnTo>
                    <a:pt x="1671" y="2630"/>
                  </a:lnTo>
                  <a:lnTo>
                    <a:pt x="1671" y="2630"/>
                  </a:lnTo>
                  <a:lnTo>
                    <a:pt x="1669" y="2632"/>
                  </a:lnTo>
                  <a:lnTo>
                    <a:pt x="1669" y="2635"/>
                  </a:lnTo>
                  <a:lnTo>
                    <a:pt x="1671" y="2635"/>
                  </a:lnTo>
                  <a:lnTo>
                    <a:pt x="1676" y="2637"/>
                  </a:lnTo>
                  <a:lnTo>
                    <a:pt x="1685" y="2639"/>
                  </a:lnTo>
                  <a:lnTo>
                    <a:pt x="1692" y="2639"/>
                  </a:lnTo>
                  <a:lnTo>
                    <a:pt x="1704" y="2642"/>
                  </a:lnTo>
                  <a:lnTo>
                    <a:pt x="1714" y="2639"/>
                  </a:lnTo>
                  <a:lnTo>
                    <a:pt x="1723" y="2642"/>
                  </a:lnTo>
                  <a:lnTo>
                    <a:pt x="1730" y="2644"/>
                  </a:lnTo>
                  <a:lnTo>
                    <a:pt x="1742" y="2644"/>
                  </a:lnTo>
                  <a:lnTo>
                    <a:pt x="1747" y="2646"/>
                  </a:lnTo>
                  <a:lnTo>
                    <a:pt x="1747" y="2646"/>
                  </a:lnTo>
                  <a:lnTo>
                    <a:pt x="1749" y="2644"/>
                  </a:lnTo>
                  <a:lnTo>
                    <a:pt x="1747" y="2644"/>
                  </a:lnTo>
                  <a:lnTo>
                    <a:pt x="1749" y="2642"/>
                  </a:lnTo>
                  <a:lnTo>
                    <a:pt x="1747" y="2637"/>
                  </a:lnTo>
                  <a:close/>
                  <a:moveTo>
                    <a:pt x="1674" y="2211"/>
                  </a:moveTo>
                  <a:lnTo>
                    <a:pt x="1674" y="2211"/>
                  </a:lnTo>
                  <a:lnTo>
                    <a:pt x="1674" y="2211"/>
                  </a:lnTo>
                  <a:lnTo>
                    <a:pt x="1674" y="2211"/>
                  </a:lnTo>
                  <a:lnTo>
                    <a:pt x="1676" y="2211"/>
                  </a:lnTo>
                  <a:lnTo>
                    <a:pt x="1676" y="2211"/>
                  </a:lnTo>
                  <a:lnTo>
                    <a:pt x="1674" y="2213"/>
                  </a:lnTo>
                  <a:lnTo>
                    <a:pt x="1674" y="2213"/>
                  </a:lnTo>
                  <a:lnTo>
                    <a:pt x="1674" y="2216"/>
                  </a:lnTo>
                  <a:lnTo>
                    <a:pt x="1674" y="2216"/>
                  </a:lnTo>
                  <a:lnTo>
                    <a:pt x="1674" y="2216"/>
                  </a:lnTo>
                  <a:lnTo>
                    <a:pt x="1674" y="2216"/>
                  </a:lnTo>
                  <a:lnTo>
                    <a:pt x="1674" y="2216"/>
                  </a:lnTo>
                  <a:lnTo>
                    <a:pt x="1674" y="2218"/>
                  </a:lnTo>
                  <a:lnTo>
                    <a:pt x="1676" y="2220"/>
                  </a:lnTo>
                  <a:lnTo>
                    <a:pt x="1676" y="2220"/>
                  </a:lnTo>
                  <a:lnTo>
                    <a:pt x="1676" y="2218"/>
                  </a:lnTo>
                  <a:lnTo>
                    <a:pt x="1676" y="2213"/>
                  </a:lnTo>
                  <a:lnTo>
                    <a:pt x="1676" y="2213"/>
                  </a:lnTo>
                  <a:lnTo>
                    <a:pt x="1676" y="2211"/>
                  </a:lnTo>
                  <a:lnTo>
                    <a:pt x="1678" y="2213"/>
                  </a:lnTo>
                  <a:lnTo>
                    <a:pt x="1678" y="2211"/>
                  </a:lnTo>
                  <a:lnTo>
                    <a:pt x="1678" y="2211"/>
                  </a:lnTo>
                  <a:lnTo>
                    <a:pt x="1678" y="2209"/>
                  </a:lnTo>
                  <a:lnTo>
                    <a:pt x="1678" y="2206"/>
                  </a:lnTo>
                  <a:lnTo>
                    <a:pt x="1676" y="2204"/>
                  </a:lnTo>
                  <a:lnTo>
                    <a:pt x="1676" y="2204"/>
                  </a:lnTo>
                  <a:lnTo>
                    <a:pt x="1676" y="2204"/>
                  </a:lnTo>
                  <a:lnTo>
                    <a:pt x="1674" y="2201"/>
                  </a:lnTo>
                  <a:lnTo>
                    <a:pt x="1674" y="2204"/>
                  </a:lnTo>
                  <a:lnTo>
                    <a:pt x="1674" y="2204"/>
                  </a:lnTo>
                  <a:lnTo>
                    <a:pt x="1674" y="2204"/>
                  </a:lnTo>
                  <a:lnTo>
                    <a:pt x="1674" y="2204"/>
                  </a:lnTo>
                  <a:lnTo>
                    <a:pt x="1674" y="2206"/>
                  </a:lnTo>
                  <a:lnTo>
                    <a:pt x="1674" y="2209"/>
                  </a:lnTo>
                  <a:lnTo>
                    <a:pt x="1674" y="2209"/>
                  </a:lnTo>
                  <a:lnTo>
                    <a:pt x="1674" y="2211"/>
                  </a:lnTo>
                  <a:lnTo>
                    <a:pt x="1674" y="2211"/>
                  </a:lnTo>
                  <a:close/>
                  <a:moveTo>
                    <a:pt x="1655" y="1906"/>
                  </a:moveTo>
                  <a:lnTo>
                    <a:pt x="1655" y="1906"/>
                  </a:lnTo>
                  <a:lnTo>
                    <a:pt x="1655" y="1906"/>
                  </a:lnTo>
                  <a:lnTo>
                    <a:pt x="1652" y="1906"/>
                  </a:lnTo>
                  <a:lnTo>
                    <a:pt x="1652" y="1906"/>
                  </a:lnTo>
                  <a:lnTo>
                    <a:pt x="1652" y="1906"/>
                  </a:lnTo>
                  <a:lnTo>
                    <a:pt x="1652" y="1906"/>
                  </a:lnTo>
                  <a:lnTo>
                    <a:pt x="1638" y="1915"/>
                  </a:lnTo>
                  <a:lnTo>
                    <a:pt x="1638" y="1915"/>
                  </a:lnTo>
                  <a:lnTo>
                    <a:pt x="1638" y="1915"/>
                  </a:lnTo>
                  <a:lnTo>
                    <a:pt x="1638" y="1917"/>
                  </a:lnTo>
                  <a:lnTo>
                    <a:pt x="1638" y="1917"/>
                  </a:lnTo>
                  <a:lnTo>
                    <a:pt x="1638" y="1917"/>
                  </a:lnTo>
                  <a:lnTo>
                    <a:pt x="1638" y="1922"/>
                  </a:lnTo>
                  <a:lnTo>
                    <a:pt x="1638" y="1922"/>
                  </a:lnTo>
                  <a:lnTo>
                    <a:pt x="1638" y="1922"/>
                  </a:lnTo>
                  <a:lnTo>
                    <a:pt x="1643" y="1920"/>
                  </a:lnTo>
                  <a:lnTo>
                    <a:pt x="1645" y="1917"/>
                  </a:lnTo>
                  <a:lnTo>
                    <a:pt x="1652" y="1913"/>
                  </a:lnTo>
                  <a:lnTo>
                    <a:pt x="1652" y="1910"/>
                  </a:lnTo>
                  <a:lnTo>
                    <a:pt x="1652" y="1910"/>
                  </a:lnTo>
                  <a:lnTo>
                    <a:pt x="1652" y="1910"/>
                  </a:lnTo>
                  <a:lnTo>
                    <a:pt x="1650" y="1913"/>
                  </a:lnTo>
                  <a:lnTo>
                    <a:pt x="1655" y="1908"/>
                  </a:lnTo>
                  <a:lnTo>
                    <a:pt x="1655" y="1908"/>
                  </a:lnTo>
                  <a:lnTo>
                    <a:pt x="1655" y="1908"/>
                  </a:lnTo>
                  <a:lnTo>
                    <a:pt x="1655" y="1906"/>
                  </a:lnTo>
                  <a:close/>
                  <a:moveTo>
                    <a:pt x="1565" y="1243"/>
                  </a:moveTo>
                  <a:lnTo>
                    <a:pt x="1565" y="1240"/>
                  </a:lnTo>
                  <a:lnTo>
                    <a:pt x="1565" y="1240"/>
                  </a:lnTo>
                  <a:lnTo>
                    <a:pt x="1565" y="1240"/>
                  </a:lnTo>
                  <a:lnTo>
                    <a:pt x="1565" y="1238"/>
                  </a:lnTo>
                  <a:lnTo>
                    <a:pt x="1562" y="1238"/>
                  </a:lnTo>
                  <a:lnTo>
                    <a:pt x="1560" y="1238"/>
                  </a:lnTo>
                  <a:lnTo>
                    <a:pt x="1560" y="1238"/>
                  </a:lnTo>
                  <a:lnTo>
                    <a:pt x="1558" y="1238"/>
                  </a:lnTo>
                  <a:lnTo>
                    <a:pt x="1560" y="1243"/>
                  </a:lnTo>
                  <a:lnTo>
                    <a:pt x="1560" y="1243"/>
                  </a:lnTo>
                  <a:lnTo>
                    <a:pt x="1560" y="1243"/>
                  </a:lnTo>
                  <a:lnTo>
                    <a:pt x="1560" y="1245"/>
                  </a:lnTo>
                  <a:lnTo>
                    <a:pt x="1560" y="1245"/>
                  </a:lnTo>
                  <a:lnTo>
                    <a:pt x="1560" y="1245"/>
                  </a:lnTo>
                  <a:lnTo>
                    <a:pt x="1560" y="1245"/>
                  </a:lnTo>
                  <a:lnTo>
                    <a:pt x="1560" y="1245"/>
                  </a:lnTo>
                  <a:lnTo>
                    <a:pt x="1560" y="1245"/>
                  </a:lnTo>
                  <a:lnTo>
                    <a:pt x="1560" y="1247"/>
                  </a:lnTo>
                  <a:lnTo>
                    <a:pt x="1560" y="1247"/>
                  </a:lnTo>
                  <a:lnTo>
                    <a:pt x="1558" y="1247"/>
                  </a:lnTo>
                  <a:lnTo>
                    <a:pt x="1553" y="1250"/>
                  </a:lnTo>
                  <a:lnTo>
                    <a:pt x="1550" y="1250"/>
                  </a:lnTo>
                  <a:lnTo>
                    <a:pt x="1550" y="1252"/>
                  </a:lnTo>
                  <a:lnTo>
                    <a:pt x="1550" y="1252"/>
                  </a:lnTo>
                  <a:lnTo>
                    <a:pt x="1550" y="1255"/>
                  </a:lnTo>
                  <a:lnTo>
                    <a:pt x="1553" y="1259"/>
                  </a:lnTo>
                  <a:lnTo>
                    <a:pt x="1553" y="1259"/>
                  </a:lnTo>
                  <a:lnTo>
                    <a:pt x="1555" y="1262"/>
                  </a:lnTo>
                  <a:lnTo>
                    <a:pt x="1560" y="1266"/>
                  </a:lnTo>
                  <a:lnTo>
                    <a:pt x="1562" y="1269"/>
                  </a:lnTo>
                  <a:lnTo>
                    <a:pt x="1565" y="1271"/>
                  </a:lnTo>
                  <a:lnTo>
                    <a:pt x="1572" y="1271"/>
                  </a:lnTo>
                  <a:lnTo>
                    <a:pt x="1603" y="1259"/>
                  </a:lnTo>
                  <a:lnTo>
                    <a:pt x="1605" y="1259"/>
                  </a:lnTo>
                  <a:lnTo>
                    <a:pt x="1603" y="1257"/>
                  </a:lnTo>
                  <a:lnTo>
                    <a:pt x="1603" y="1255"/>
                  </a:lnTo>
                  <a:lnTo>
                    <a:pt x="1603" y="1255"/>
                  </a:lnTo>
                  <a:lnTo>
                    <a:pt x="1603" y="1252"/>
                  </a:lnTo>
                  <a:lnTo>
                    <a:pt x="1600" y="1252"/>
                  </a:lnTo>
                  <a:lnTo>
                    <a:pt x="1600" y="1252"/>
                  </a:lnTo>
                  <a:lnTo>
                    <a:pt x="1600" y="1250"/>
                  </a:lnTo>
                  <a:lnTo>
                    <a:pt x="1600" y="1250"/>
                  </a:lnTo>
                  <a:lnTo>
                    <a:pt x="1600" y="1250"/>
                  </a:lnTo>
                  <a:lnTo>
                    <a:pt x="1598" y="1250"/>
                  </a:lnTo>
                  <a:lnTo>
                    <a:pt x="1598" y="1247"/>
                  </a:lnTo>
                  <a:lnTo>
                    <a:pt x="1598" y="1247"/>
                  </a:lnTo>
                  <a:lnTo>
                    <a:pt x="1598" y="1247"/>
                  </a:lnTo>
                  <a:lnTo>
                    <a:pt x="1595" y="1245"/>
                  </a:lnTo>
                  <a:lnTo>
                    <a:pt x="1595" y="1243"/>
                  </a:lnTo>
                  <a:lnTo>
                    <a:pt x="1593" y="1243"/>
                  </a:lnTo>
                  <a:lnTo>
                    <a:pt x="1591" y="1240"/>
                  </a:lnTo>
                  <a:lnTo>
                    <a:pt x="1588" y="1243"/>
                  </a:lnTo>
                  <a:lnTo>
                    <a:pt x="1586" y="1243"/>
                  </a:lnTo>
                  <a:lnTo>
                    <a:pt x="1584" y="1243"/>
                  </a:lnTo>
                  <a:lnTo>
                    <a:pt x="1584" y="1243"/>
                  </a:lnTo>
                  <a:lnTo>
                    <a:pt x="1584" y="1245"/>
                  </a:lnTo>
                  <a:lnTo>
                    <a:pt x="1584" y="1245"/>
                  </a:lnTo>
                  <a:lnTo>
                    <a:pt x="1584" y="1245"/>
                  </a:lnTo>
                  <a:lnTo>
                    <a:pt x="1584" y="1245"/>
                  </a:lnTo>
                  <a:lnTo>
                    <a:pt x="1581" y="1245"/>
                  </a:lnTo>
                  <a:lnTo>
                    <a:pt x="1581" y="1245"/>
                  </a:lnTo>
                  <a:lnTo>
                    <a:pt x="1576" y="1245"/>
                  </a:lnTo>
                  <a:lnTo>
                    <a:pt x="1572" y="1245"/>
                  </a:lnTo>
                  <a:lnTo>
                    <a:pt x="1569" y="1245"/>
                  </a:lnTo>
                  <a:lnTo>
                    <a:pt x="1569" y="1245"/>
                  </a:lnTo>
                  <a:lnTo>
                    <a:pt x="1567" y="1245"/>
                  </a:lnTo>
                  <a:lnTo>
                    <a:pt x="1565" y="1245"/>
                  </a:lnTo>
                  <a:lnTo>
                    <a:pt x="1565" y="1245"/>
                  </a:lnTo>
                  <a:lnTo>
                    <a:pt x="1565" y="1243"/>
                  </a:lnTo>
                  <a:lnTo>
                    <a:pt x="1565" y="1243"/>
                  </a:lnTo>
                  <a:close/>
                  <a:moveTo>
                    <a:pt x="1562" y="1224"/>
                  </a:moveTo>
                  <a:lnTo>
                    <a:pt x="1562" y="1224"/>
                  </a:lnTo>
                  <a:lnTo>
                    <a:pt x="1562" y="1221"/>
                  </a:lnTo>
                  <a:lnTo>
                    <a:pt x="1562" y="1221"/>
                  </a:lnTo>
                  <a:lnTo>
                    <a:pt x="1560" y="1219"/>
                  </a:lnTo>
                  <a:lnTo>
                    <a:pt x="1558" y="1217"/>
                  </a:lnTo>
                  <a:lnTo>
                    <a:pt x="1553" y="1214"/>
                  </a:lnTo>
                  <a:lnTo>
                    <a:pt x="1550" y="1212"/>
                  </a:lnTo>
                  <a:lnTo>
                    <a:pt x="1548" y="1212"/>
                  </a:lnTo>
                  <a:lnTo>
                    <a:pt x="1548" y="1214"/>
                  </a:lnTo>
                  <a:lnTo>
                    <a:pt x="1548" y="1214"/>
                  </a:lnTo>
                  <a:lnTo>
                    <a:pt x="1548" y="1214"/>
                  </a:lnTo>
                  <a:lnTo>
                    <a:pt x="1548" y="1217"/>
                  </a:lnTo>
                  <a:lnTo>
                    <a:pt x="1548" y="1217"/>
                  </a:lnTo>
                  <a:lnTo>
                    <a:pt x="1548" y="1219"/>
                  </a:lnTo>
                  <a:lnTo>
                    <a:pt x="1550" y="1219"/>
                  </a:lnTo>
                  <a:lnTo>
                    <a:pt x="1553" y="1221"/>
                  </a:lnTo>
                  <a:lnTo>
                    <a:pt x="1555" y="1224"/>
                  </a:lnTo>
                  <a:lnTo>
                    <a:pt x="1558" y="1224"/>
                  </a:lnTo>
                  <a:lnTo>
                    <a:pt x="1558" y="1224"/>
                  </a:lnTo>
                  <a:lnTo>
                    <a:pt x="1558" y="1226"/>
                  </a:lnTo>
                  <a:lnTo>
                    <a:pt x="1558" y="1226"/>
                  </a:lnTo>
                  <a:lnTo>
                    <a:pt x="1558" y="1229"/>
                  </a:lnTo>
                  <a:lnTo>
                    <a:pt x="1560" y="1231"/>
                  </a:lnTo>
                  <a:lnTo>
                    <a:pt x="1562" y="1231"/>
                  </a:lnTo>
                  <a:lnTo>
                    <a:pt x="1562" y="1229"/>
                  </a:lnTo>
                  <a:lnTo>
                    <a:pt x="1562" y="1229"/>
                  </a:lnTo>
                  <a:lnTo>
                    <a:pt x="1562" y="1226"/>
                  </a:lnTo>
                  <a:lnTo>
                    <a:pt x="1562" y="1224"/>
                  </a:lnTo>
                  <a:lnTo>
                    <a:pt x="1562" y="1224"/>
                  </a:lnTo>
                  <a:close/>
                  <a:moveTo>
                    <a:pt x="1510" y="1214"/>
                  </a:moveTo>
                  <a:lnTo>
                    <a:pt x="1513" y="1217"/>
                  </a:lnTo>
                  <a:lnTo>
                    <a:pt x="1513" y="1217"/>
                  </a:lnTo>
                  <a:lnTo>
                    <a:pt x="1513" y="1219"/>
                  </a:lnTo>
                  <a:lnTo>
                    <a:pt x="1513" y="1219"/>
                  </a:lnTo>
                  <a:lnTo>
                    <a:pt x="1513" y="1221"/>
                  </a:lnTo>
                  <a:lnTo>
                    <a:pt x="1515" y="1221"/>
                  </a:lnTo>
                  <a:lnTo>
                    <a:pt x="1520" y="1226"/>
                  </a:lnTo>
                  <a:lnTo>
                    <a:pt x="1529" y="1226"/>
                  </a:lnTo>
                  <a:lnTo>
                    <a:pt x="1532" y="1229"/>
                  </a:lnTo>
                  <a:lnTo>
                    <a:pt x="1532" y="1229"/>
                  </a:lnTo>
                  <a:lnTo>
                    <a:pt x="1532" y="1231"/>
                  </a:lnTo>
                  <a:lnTo>
                    <a:pt x="1534" y="1231"/>
                  </a:lnTo>
                  <a:lnTo>
                    <a:pt x="1534" y="1231"/>
                  </a:lnTo>
                  <a:lnTo>
                    <a:pt x="1536" y="1231"/>
                  </a:lnTo>
                  <a:lnTo>
                    <a:pt x="1536" y="1231"/>
                  </a:lnTo>
                  <a:lnTo>
                    <a:pt x="1536" y="1231"/>
                  </a:lnTo>
                  <a:lnTo>
                    <a:pt x="1539" y="1231"/>
                  </a:lnTo>
                  <a:lnTo>
                    <a:pt x="1539" y="1231"/>
                  </a:lnTo>
                  <a:lnTo>
                    <a:pt x="1539" y="1231"/>
                  </a:lnTo>
                  <a:lnTo>
                    <a:pt x="1539" y="1231"/>
                  </a:lnTo>
                  <a:lnTo>
                    <a:pt x="1539" y="1231"/>
                  </a:lnTo>
                  <a:lnTo>
                    <a:pt x="1536" y="1229"/>
                  </a:lnTo>
                  <a:lnTo>
                    <a:pt x="1536" y="1229"/>
                  </a:lnTo>
                  <a:lnTo>
                    <a:pt x="1539" y="1229"/>
                  </a:lnTo>
                  <a:lnTo>
                    <a:pt x="1539" y="1229"/>
                  </a:lnTo>
                  <a:lnTo>
                    <a:pt x="1539" y="1226"/>
                  </a:lnTo>
                  <a:lnTo>
                    <a:pt x="1536" y="1226"/>
                  </a:lnTo>
                  <a:lnTo>
                    <a:pt x="1536" y="1226"/>
                  </a:lnTo>
                  <a:lnTo>
                    <a:pt x="1536" y="1226"/>
                  </a:lnTo>
                  <a:lnTo>
                    <a:pt x="1536" y="1226"/>
                  </a:lnTo>
                  <a:lnTo>
                    <a:pt x="1536" y="1226"/>
                  </a:lnTo>
                  <a:lnTo>
                    <a:pt x="1536" y="1226"/>
                  </a:lnTo>
                  <a:lnTo>
                    <a:pt x="1536" y="1224"/>
                  </a:lnTo>
                  <a:lnTo>
                    <a:pt x="1536" y="1224"/>
                  </a:lnTo>
                  <a:lnTo>
                    <a:pt x="1536" y="1221"/>
                  </a:lnTo>
                  <a:lnTo>
                    <a:pt x="1536" y="1221"/>
                  </a:lnTo>
                  <a:lnTo>
                    <a:pt x="1534" y="1224"/>
                  </a:lnTo>
                  <a:lnTo>
                    <a:pt x="1534" y="1224"/>
                  </a:lnTo>
                  <a:lnTo>
                    <a:pt x="1534" y="1224"/>
                  </a:lnTo>
                  <a:lnTo>
                    <a:pt x="1532" y="1221"/>
                  </a:lnTo>
                  <a:lnTo>
                    <a:pt x="1532" y="1221"/>
                  </a:lnTo>
                  <a:lnTo>
                    <a:pt x="1534" y="1221"/>
                  </a:lnTo>
                  <a:lnTo>
                    <a:pt x="1534" y="1221"/>
                  </a:lnTo>
                  <a:lnTo>
                    <a:pt x="1534" y="1219"/>
                  </a:lnTo>
                  <a:lnTo>
                    <a:pt x="1536" y="1219"/>
                  </a:lnTo>
                  <a:lnTo>
                    <a:pt x="1534" y="1217"/>
                  </a:lnTo>
                  <a:lnTo>
                    <a:pt x="1534" y="1217"/>
                  </a:lnTo>
                  <a:lnTo>
                    <a:pt x="1534" y="1217"/>
                  </a:lnTo>
                  <a:lnTo>
                    <a:pt x="1532" y="1214"/>
                  </a:lnTo>
                  <a:lnTo>
                    <a:pt x="1529" y="1214"/>
                  </a:lnTo>
                  <a:lnTo>
                    <a:pt x="1529" y="1212"/>
                  </a:lnTo>
                  <a:lnTo>
                    <a:pt x="1527" y="1212"/>
                  </a:lnTo>
                  <a:lnTo>
                    <a:pt x="1524" y="1210"/>
                  </a:lnTo>
                  <a:lnTo>
                    <a:pt x="1524" y="1210"/>
                  </a:lnTo>
                  <a:lnTo>
                    <a:pt x="1522" y="1207"/>
                  </a:lnTo>
                  <a:lnTo>
                    <a:pt x="1522" y="1205"/>
                  </a:lnTo>
                  <a:lnTo>
                    <a:pt x="1520" y="1202"/>
                  </a:lnTo>
                  <a:lnTo>
                    <a:pt x="1515" y="1205"/>
                  </a:lnTo>
                  <a:lnTo>
                    <a:pt x="1513" y="1202"/>
                  </a:lnTo>
                  <a:lnTo>
                    <a:pt x="1513" y="1202"/>
                  </a:lnTo>
                  <a:lnTo>
                    <a:pt x="1513" y="1202"/>
                  </a:lnTo>
                  <a:lnTo>
                    <a:pt x="1510" y="1202"/>
                  </a:lnTo>
                  <a:lnTo>
                    <a:pt x="1510" y="1205"/>
                  </a:lnTo>
                  <a:lnTo>
                    <a:pt x="1510" y="1205"/>
                  </a:lnTo>
                  <a:lnTo>
                    <a:pt x="1510" y="1205"/>
                  </a:lnTo>
                  <a:lnTo>
                    <a:pt x="1510" y="1207"/>
                  </a:lnTo>
                  <a:lnTo>
                    <a:pt x="1510" y="1210"/>
                  </a:lnTo>
                  <a:lnTo>
                    <a:pt x="1510" y="1212"/>
                  </a:lnTo>
                  <a:lnTo>
                    <a:pt x="1510" y="1214"/>
                  </a:lnTo>
                  <a:close/>
                  <a:moveTo>
                    <a:pt x="1529" y="1210"/>
                  </a:moveTo>
                  <a:lnTo>
                    <a:pt x="1529" y="1210"/>
                  </a:lnTo>
                  <a:lnTo>
                    <a:pt x="1532" y="1210"/>
                  </a:lnTo>
                  <a:lnTo>
                    <a:pt x="1539" y="1207"/>
                  </a:lnTo>
                  <a:lnTo>
                    <a:pt x="1539" y="1207"/>
                  </a:lnTo>
                  <a:lnTo>
                    <a:pt x="1536" y="1205"/>
                  </a:lnTo>
                  <a:lnTo>
                    <a:pt x="1536" y="1205"/>
                  </a:lnTo>
                  <a:lnTo>
                    <a:pt x="1534" y="1205"/>
                  </a:lnTo>
                  <a:lnTo>
                    <a:pt x="1534" y="1205"/>
                  </a:lnTo>
                  <a:lnTo>
                    <a:pt x="1534" y="1205"/>
                  </a:lnTo>
                  <a:lnTo>
                    <a:pt x="1532" y="1202"/>
                  </a:lnTo>
                  <a:lnTo>
                    <a:pt x="1532" y="1200"/>
                  </a:lnTo>
                  <a:lnTo>
                    <a:pt x="1527" y="1202"/>
                  </a:lnTo>
                  <a:lnTo>
                    <a:pt x="1527" y="1202"/>
                  </a:lnTo>
                  <a:lnTo>
                    <a:pt x="1527" y="1207"/>
                  </a:lnTo>
                  <a:lnTo>
                    <a:pt x="1529" y="1210"/>
                  </a:lnTo>
                  <a:lnTo>
                    <a:pt x="1529" y="1210"/>
                  </a:lnTo>
                  <a:close/>
                  <a:moveTo>
                    <a:pt x="1574" y="1816"/>
                  </a:moveTo>
                  <a:lnTo>
                    <a:pt x="1574" y="1816"/>
                  </a:lnTo>
                  <a:lnTo>
                    <a:pt x="1574" y="1813"/>
                  </a:lnTo>
                  <a:lnTo>
                    <a:pt x="1574" y="1811"/>
                  </a:lnTo>
                  <a:lnTo>
                    <a:pt x="1574" y="1806"/>
                  </a:lnTo>
                  <a:lnTo>
                    <a:pt x="1574" y="1806"/>
                  </a:lnTo>
                  <a:lnTo>
                    <a:pt x="1572" y="1804"/>
                  </a:lnTo>
                  <a:lnTo>
                    <a:pt x="1572" y="1801"/>
                  </a:lnTo>
                  <a:lnTo>
                    <a:pt x="1572" y="1799"/>
                  </a:lnTo>
                  <a:lnTo>
                    <a:pt x="1572" y="1797"/>
                  </a:lnTo>
                  <a:lnTo>
                    <a:pt x="1569" y="1797"/>
                  </a:lnTo>
                  <a:lnTo>
                    <a:pt x="1569" y="1794"/>
                  </a:lnTo>
                  <a:lnTo>
                    <a:pt x="1569" y="1794"/>
                  </a:lnTo>
                  <a:lnTo>
                    <a:pt x="1567" y="1794"/>
                  </a:lnTo>
                  <a:lnTo>
                    <a:pt x="1567" y="1794"/>
                  </a:lnTo>
                  <a:lnTo>
                    <a:pt x="1567" y="1794"/>
                  </a:lnTo>
                  <a:lnTo>
                    <a:pt x="1565" y="1792"/>
                  </a:lnTo>
                  <a:lnTo>
                    <a:pt x="1565" y="1792"/>
                  </a:lnTo>
                  <a:lnTo>
                    <a:pt x="1562" y="1790"/>
                  </a:lnTo>
                  <a:lnTo>
                    <a:pt x="1562" y="1790"/>
                  </a:lnTo>
                  <a:lnTo>
                    <a:pt x="1562" y="1790"/>
                  </a:lnTo>
                  <a:lnTo>
                    <a:pt x="1560" y="1787"/>
                  </a:lnTo>
                  <a:lnTo>
                    <a:pt x="1560" y="1787"/>
                  </a:lnTo>
                  <a:lnTo>
                    <a:pt x="1560" y="1787"/>
                  </a:lnTo>
                  <a:lnTo>
                    <a:pt x="1558" y="1787"/>
                  </a:lnTo>
                  <a:lnTo>
                    <a:pt x="1558" y="1787"/>
                  </a:lnTo>
                  <a:lnTo>
                    <a:pt x="1558" y="1787"/>
                  </a:lnTo>
                  <a:lnTo>
                    <a:pt x="1555" y="1787"/>
                  </a:lnTo>
                  <a:lnTo>
                    <a:pt x="1555" y="1785"/>
                  </a:lnTo>
                  <a:lnTo>
                    <a:pt x="1555" y="1785"/>
                  </a:lnTo>
                  <a:lnTo>
                    <a:pt x="1555" y="1785"/>
                  </a:lnTo>
                  <a:lnTo>
                    <a:pt x="1555" y="1785"/>
                  </a:lnTo>
                  <a:lnTo>
                    <a:pt x="1553" y="1785"/>
                  </a:lnTo>
                  <a:lnTo>
                    <a:pt x="1553" y="1787"/>
                  </a:lnTo>
                  <a:lnTo>
                    <a:pt x="1550" y="1787"/>
                  </a:lnTo>
                  <a:lnTo>
                    <a:pt x="1550" y="1790"/>
                  </a:lnTo>
                  <a:lnTo>
                    <a:pt x="1550" y="1790"/>
                  </a:lnTo>
                  <a:lnTo>
                    <a:pt x="1550" y="1790"/>
                  </a:lnTo>
                  <a:lnTo>
                    <a:pt x="1548" y="1790"/>
                  </a:lnTo>
                  <a:lnTo>
                    <a:pt x="1548" y="1790"/>
                  </a:lnTo>
                  <a:lnTo>
                    <a:pt x="1548" y="1790"/>
                  </a:lnTo>
                  <a:lnTo>
                    <a:pt x="1548" y="1790"/>
                  </a:lnTo>
                  <a:lnTo>
                    <a:pt x="1548" y="1787"/>
                  </a:lnTo>
                  <a:lnTo>
                    <a:pt x="1548" y="1787"/>
                  </a:lnTo>
                  <a:lnTo>
                    <a:pt x="1546" y="1790"/>
                  </a:lnTo>
                  <a:lnTo>
                    <a:pt x="1546" y="1790"/>
                  </a:lnTo>
                  <a:lnTo>
                    <a:pt x="1546" y="1790"/>
                  </a:lnTo>
                  <a:lnTo>
                    <a:pt x="1543" y="1790"/>
                  </a:lnTo>
                  <a:lnTo>
                    <a:pt x="1543" y="1790"/>
                  </a:lnTo>
                  <a:lnTo>
                    <a:pt x="1541" y="1790"/>
                  </a:lnTo>
                  <a:lnTo>
                    <a:pt x="1539" y="1794"/>
                  </a:lnTo>
                  <a:lnTo>
                    <a:pt x="1536" y="1794"/>
                  </a:lnTo>
                  <a:lnTo>
                    <a:pt x="1536" y="1797"/>
                  </a:lnTo>
                  <a:lnTo>
                    <a:pt x="1536" y="1797"/>
                  </a:lnTo>
                  <a:lnTo>
                    <a:pt x="1536" y="1801"/>
                  </a:lnTo>
                  <a:lnTo>
                    <a:pt x="1536" y="1801"/>
                  </a:lnTo>
                  <a:lnTo>
                    <a:pt x="1536" y="1804"/>
                  </a:lnTo>
                  <a:lnTo>
                    <a:pt x="1534" y="1808"/>
                  </a:lnTo>
                  <a:lnTo>
                    <a:pt x="1534" y="1811"/>
                  </a:lnTo>
                  <a:lnTo>
                    <a:pt x="1534" y="1820"/>
                  </a:lnTo>
                  <a:lnTo>
                    <a:pt x="1534" y="1823"/>
                  </a:lnTo>
                  <a:lnTo>
                    <a:pt x="1534" y="1825"/>
                  </a:lnTo>
                  <a:lnTo>
                    <a:pt x="1534" y="1825"/>
                  </a:lnTo>
                  <a:lnTo>
                    <a:pt x="1536" y="1830"/>
                  </a:lnTo>
                  <a:lnTo>
                    <a:pt x="1539" y="1834"/>
                  </a:lnTo>
                  <a:lnTo>
                    <a:pt x="1539" y="1837"/>
                  </a:lnTo>
                  <a:lnTo>
                    <a:pt x="1539" y="1837"/>
                  </a:lnTo>
                  <a:lnTo>
                    <a:pt x="1539" y="1839"/>
                  </a:lnTo>
                  <a:lnTo>
                    <a:pt x="1539" y="1839"/>
                  </a:lnTo>
                  <a:lnTo>
                    <a:pt x="1539" y="1839"/>
                  </a:lnTo>
                  <a:lnTo>
                    <a:pt x="1539" y="1839"/>
                  </a:lnTo>
                  <a:lnTo>
                    <a:pt x="1539" y="1842"/>
                  </a:lnTo>
                  <a:lnTo>
                    <a:pt x="1541" y="1844"/>
                  </a:lnTo>
                  <a:lnTo>
                    <a:pt x="1541" y="1844"/>
                  </a:lnTo>
                  <a:lnTo>
                    <a:pt x="1541" y="1846"/>
                  </a:lnTo>
                  <a:lnTo>
                    <a:pt x="1543" y="1846"/>
                  </a:lnTo>
                  <a:lnTo>
                    <a:pt x="1546" y="1846"/>
                  </a:lnTo>
                  <a:lnTo>
                    <a:pt x="1546" y="1849"/>
                  </a:lnTo>
                  <a:lnTo>
                    <a:pt x="1548" y="1849"/>
                  </a:lnTo>
                  <a:lnTo>
                    <a:pt x="1550" y="1849"/>
                  </a:lnTo>
                  <a:lnTo>
                    <a:pt x="1553" y="1849"/>
                  </a:lnTo>
                  <a:lnTo>
                    <a:pt x="1553" y="1851"/>
                  </a:lnTo>
                  <a:lnTo>
                    <a:pt x="1553" y="1851"/>
                  </a:lnTo>
                  <a:lnTo>
                    <a:pt x="1555" y="1851"/>
                  </a:lnTo>
                  <a:lnTo>
                    <a:pt x="1558" y="1853"/>
                  </a:lnTo>
                  <a:lnTo>
                    <a:pt x="1558" y="1853"/>
                  </a:lnTo>
                  <a:lnTo>
                    <a:pt x="1558" y="1853"/>
                  </a:lnTo>
                  <a:lnTo>
                    <a:pt x="1560" y="1856"/>
                  </a:lnTo>
                  <a:lnTo>
                    <a:pt x="1562" y="1858"/>
                  </a:lnTo>
                  <a:lnTo>
                    <a:pt x="1562" y="1858"/>
                  </a:lnTo>
                  <a:lnTo>
                    <a:pt x="1562" y="1858"/>
                  </a:lnTo>
                  <a:lnTo>
                    <a:pt x="1565" y="1858"/>
                  </a:lnTo>
                  <a:lnTo>
                    <a:pt x="1565" y="1861"/>
                  </a:lnTo>
                  <a:lnTo>
                    <a:pt x="1565" y="1861"/>
                  </a:lnTo>
                  <a:lnTo>
                    <a:pt x="1565" y="1861"/>
                  </a:lnTo>
                  <a:lnTo>
                    <a:pt x="1565" y="1861"/>
                  </a:lnTo>
                  <a:lnTo>
                    <a:pt x="1567" y="1861"/>
                  </a:lnTo>
                  <a:lnTo>
                    <a:pt x="1569" y="1861"/>
                  </a:lnTo>
                  <a:lnTo>
                    <a:pt x="1569" y="1858"/>
                  </a:lnTo>
                  <a:lnTo>
                    <a:pt x="1569" y="1858"/>
                  </a:lnTo>
                  <a:lnTo>
                    <a:pt x="1569" y="1856"/>
                  </a:lnTo>
                  <a:lnTo>
                    <a:pt x="1569" y="1856"/>
                  </a:lnTo>
                  <a:lnTo>
                    <a:pt x="1572" y="1851"/>
                  </a:lnTo>
                  <a:lnTo>
                    <a:pt x="1572" y="1851"/>
                  </a:lnTo>
                  <a:lnTo>
                    <a:pt x="1572" y="1846"/>
                  </a:lnTo>
                  <a:lnTo>
                    <a:pt x="1572" y="1844"/>
                  </a:lnTo>
                  <a:lnTo>
                    <a:pt x="1569" y="1844"/>
                  </a:lnTo>
                  <a:lnTo>
                    <a:pt x="1569" y="1842"/>
                  </a:lnTo>
                  <a:lnTo>
                    <a:pt x="1569" y="1842"/>
                  </a:lnTo>
                  <a:lnTo>
                    <a:pt x="1569" y="1842"/>
                  </a:lnTo>
                  <a:lnTo>
                    <a:pt x="1569" y="1839"/>
                  </a:lnTo>
                  <a:lnTo>
                    <a:pt x="1569" y="1839"/>
                  </a:lnTo>
                  <a:lnTo>
                    <a:pt x="1572" y="1839"/>
                  </a:lnTo>
                  <a:lnTo>
                    <a:pt x="1572" y="1839"/>
                  </a:lnTo>
                  <a:lnTo>
                    <a:pt x="1572" y="1839"/>
                  </a:lnTo>
                  <a:lnTo>
                    <a:pt x="1572" y="1839"/>
                  </a:lnTo>
                  <a:lnTo>
                    <a:pt x="1572" y="1837"/>
                  </a:lnTo>
                  <a:lnTo>
                    <a:pt x="1572" y="1837"/>
                  </a:lnTo>
                  <a:lnTo>
                    <a:pt x="1572" y="1837"/>
                  </a:lnTo>
                  <a:lnTo>
                    <a:pt x="1572" y="1834"/>
                  </a:lnTo>
                  <a:lnTo>
                    <a:pt x="1572" y="1834"/>
                  </a:lnTo>
                  <a:lnTo>
                    <a:pt x="1572" y="1830"/>
                  </a:lnTo>
                  <a:lnTo>
                    <a:pt x="1572" y="1830"/>
                  </a:lnTo>
                  <a:lnTo>
                    <a:pt x="1572" y="1827"/>
                  </a:lnTo>
                  <a:lnTo>
                    <a:pt x="1572" y="1825"/>
                  </a:lnTo>
                  <a:lnTo>
                    <a:pt x="1572" y="1825"/>
                  </a:lnTo>
                  <a:lnTo>
                    <a:pt x="1574" y="1823"/>
                  </a:lnTo>
                  <a:lnTo>
                    <a:pt x="1574" y="1823"/>
                  </a:lnTo>
                  <a:lnTo>
                    <a:pt x="1574" y="1823"/>
                  </a:lnTo>
                  <a:lnTo>
                    <a:pt x="1572" y="1820"/>
                  </a:lnTo>
                  <a:lnTo>
                    <a:pt x="1572" y="1818"/>
                  </a:lnTo>
                  <a:lnTo>
                    <a:pt x="1572" y="1818"/>
                  </a:lnTo>
                  <a:lnTo>
                    <a:pt x="1574" y="1818"/>
                  </a:lnTo>
                  <a:lnTo>
                    <a:pt x="1574" y="1820"/>
                  </a:lnTo>
                  <a:lnTo>
                    <a:pt x="1574" y="1820"/>
                  </a:lnTo>
                  <a:lnTo>
                    <a:pt x="1574" y="1820"/>
                  </a:lnTo>
                  <a:lnTo>
                    <a:pt x="1576" y="1820"/>
                  </a:lnTo>
                  <a:lnTo>
                    <a:pt x="1574" y="1818"/>
                  </a:lnTo>
                  <a:lnTo>
                    <a:pt x="1574" y="1816"/>
                  </a:lnTo>
                  <a:close/>
                  <a:moveTo>
                    <a:pt x="1600" y="2083"/>
                  </a:moveTo>
                  <a:lnTo>
                    <a:pt x="1598" y="2083"/>
                  </a:lnTo>
                  <a:lnTo>
                    <a:pt x="1598" y="2085"/>
                  </a:lnTo>
                  <a:lnTo>
                    <a:pt x="1598" y="2085"/>
                  </a:lnTo>
                  <a:lnTo>
                    <a:pt x="1600" y="2085"/>
                  </a:lnTo>
                  <a:lnTo>
                    <a:pt x="1600" y="2083"/>
                  </a:lnTo>
                  <a:lnTo>
                    <a:pt x="1600" y="2083"/>
                  </a:lnTo>
                  <a:lnTo>
                    <a:pt x="1600" y="2083"/>
                  </a:lnTo>
                  <a:lnTo>
                    <a:pt x="1600" y="2083"/>
                  </a:lnTo>
                  <a:close/>
                  <a:moveTo>
                    <a:pt x="1574" y="1629"/>
                  </a:moveTo>
                  <a:lnTo>
                    <a:pt x="1572" y="1629"/>
                  </a:lnTo>
                  <a:lnTo>
                    <a:pt x="1572" y="1629"/>
                  </a:lnTo>
                  <a:lnTo>
                    <a:pt x="1572" y="1631"/>
                  </a:lnTo>
                  <a:lnTo>
                    <a:pt x="1572" y="1631"/>
                  </a:lnTo>
                  <a:lnTo>
                    <a:pt x="1572" y="1633"/>
                  </a:lnTo>
                  <a:lnTo>
                    <a:pt x="1572" y="1633"/>
                  </a:lnTo>
                  <a:lnTo>
                    <a:pt x="1572" y="1633"/>
                  </a:lnTo>
                  <a:lnTo>
                    <a:pt x="1572" y="1633"/>
                  </a:lnTo>
                  <a:lnTo>
                    <a:pt x="1574" y="1636"/>
                  </a:lnTo>
                  <a:lnTo>
                    <a:pt x="1579" y="1633"/>
                  </a:lnTo>
                  <a:lnTo>
                    <a:pt x="1581" y="1636"/>
                  </a:lnTo>
                  <a:lnTo>
                    <a:pt x="1581" y="1633"/>
                  </a:lnTo>
                  <a:lnTo>
                    <a:pt x="1581" y="1633"/>
                  </a:lnTo>
                  <a:lnTo>
                    <a:pt x="1584" y="1629"/>
                  </a:lnTo>
                  <a:lnTo>
                    <a:pt x="1584" y="1626"/>
                  </a:lnTo>
                  <a:lnTo>
                    <a:pt x="1584" y="1626"/>
                  </a:lnTo>
                  <a:lnTo>
                    <a:pt x="1584" y="1626"/>
                  </a:lnTo>
                  <a:lnTo>
                    <a:pt x="1586" y="1624"/>
                  </a:lnTo>
                  <a:lnTo>
                    <a:pt x="1586" y="1624"/>
                  </a:lnTo>
                  <a:lnTo>
                    <a:pt x="1584" y="1624"/>
                  </a:lnTo>
                  <a:lnTo>
                    <a:pt x="1576" y="1626"/>
                  </a:lnTo>
                  <a:lnTo>
                    <a:pt x="1576" y="1626"/>
                  </a:lnTo>
                  <a:lnTo>
                    <a:pt x="1576" y="1629"/>
                  </a:lnTo>
                  <a:lnTo>
                    <a:pt x="1574" y="1629"/>
                  </a:lnTo>
                  <a:close/>
                  <a:moveTo>
                    <a:pt x="1586" y="2033"/>
                  </a:moveTo>
                  <a:lnTo>
                    <a:pt x="1586" y="2033"/>
                  </a:lnTo>
                  <a:lnTo>
                    <a:pt x="1586" y="2031"/>
                  </a:lnTo>
                  <a:lnTo>
                    <a:pt x="1586" y="2031"/>
                  </a:lnTo>
                  <a:lnTo>
                    <a:pt x="1586" y="2031"/>
                  </a:lnTo>
                  <a:lnTo>
                    <a:pt x="1586" y="2033"/>
                  </a:lnTo>
                  <a:lnTo>
                    <a:pt x="1586" y="2033"/>
                  </a:lnTo>
                  <a:lnTo>
                    <a:pt x="1584" y="2036"/>
                  </a:lnTo>
                  <a:lnTo>
                    <a:pt x="1584" y="2036"/>
                  </a:lnTo>
                  <a:lnTo>
                    <a:pt x="1584" y="2036"/>
                  </a:lnTo>
                  <a:lnTo>
                    <a:pt x="1584" y="2036"/>
                  </a:lnTo>
                  <a:lnTo>
                    <a:pt x="1586" y="2036"/>
                  </a:lnTo>
                  <a:lnTo>
                    <a:pt x="1586" y="2036"/>
                  </a:lnTo>
                  <a:lnTo>
                    <a:pt x="1586" y="2033"/>
                  </a:lnTo>
                  <a:close/>
                  <a:moveTo>
                    <a:pt x="1591" y="2033"/>
                  </a:moveTo>
                  <a:lnTo>
                    <a:pt x="1591" y="2033"/>
                  </a:lnTo>
                  <a:lnTo>
                    <a:pt x="1591" y="2033"/>
                  </a:lnTo>
                  <a:lnTo>
                    <a:pt x="1591" y="2031"/>
                  </a:lnTo>
                  <a:lnTo>
                    <a:pt x="1591" y="2031"/>
                  </a:lnTo>
                  <a:lnTo>
                    <a:pt x="1591" y="2031"/>
                  </a:lnTo>
                  <a:lnTo>
                    <a:pt x="1591" y="2031"/>
                  </a:lnTo>
                  <a:lnTo>
                    <a:pt x="1591" y="2031"/>
                  </a:lnTo>
                  <a:lnTo>
                    <a:pt x="1591" y="2029"/>
                  </a:lnTo>
                  <a:lnTo>
                    <a:pt x="1591" y="2029"/>
                  </a:lnTo>
                  <a:lnTo>
                    <a:pt x="1591" y="2029"/>
                  </a:lnTo>
                  <a:lnTo>
                    <a:pt x="1591" y="2029"/>
                  </a:lnTo>
                  <a:lnTo>
                    <a:pt x="1591" y="2029"/>
                  </a:lnTo>
                  <a:lnTo>
                    <a:pt x="1591" y="2029"/>
                  </a:lnTo>
                  <a:lnTo>
                    <a:pt x="1591" y="2031"/>
                  </a:lnTo>
                  <a:lnTo>
                    <a:pt x="1591" y="2033"/>
                  </a:lnTo>
                  <a:lnTo>
                    <a:pt x="1591" y="2033"/>
                  </a:lnTo>
                  <a:lnTo>
                    <a:pt x="1591" y="2036"/>
                  </a:lnTo>
                  <a:lnTo>
                    <a:pt x="1591" y="2033"/>
                  </a:lnTo>
                  <a:lnTo>
                    <a:pt x="1591" y="2033"/>
                  </a:lnTo>
                  <a:close/>
                  <a:moveTo>
                    <a:pt x="1591" y="1704"/>
                  </a:moveTo>
                  <a:lnTo>
                    <a:pt x="1593" y="1704"/>
                  </a:lnTo>
                  <a:lnTo>
                    <a:pt x="1593" y="1704"/>
                  </a:lnTo>
                  <a:lnTo>
                    <a:pt x="1593" y="1707"/>
                  </a:lnTo>
                  <a:lnTo>
                    <a:pt x="1598" y="1709"/>
                  </a:lnTo>
                  <a:lnTo>
                    <a:pt x="1600" y="1709"/>
                  </a:lnTo>
                  <a:lnTo>
                    <a:pt x="1600" y="1707"/>
                  </a:lnTo>
                  <a:lnTo>
                    <a:pt x="1603" y="1704"/>
                  </a:lnTo>
                  <a:lnTo>
                    <a:pt x="1605" y="1704"/>
                  </a:lnTo>
                  <a:lnTo>
                    <a:pt x="1605" y="1700"/>
                  </a:lnTo>
                  <a:lnTo>
                    <a:pt x="1607" y="1700"/>
                  </a:lnTo>
                  <a:lnTo>
                    <a:pt x="1612" y="1695"/>
                  </a:lnTo>
                  <a:lnTo>
                    <a:pt x="1612" y="1695"/>
                  </a:lnTo>
                  <a:lnTo>
                    <a:pt x="1610" y="1695"/>
                  </a:lnTo>
                  <a:lnTo>
                    <a:pt x="1610" y="1692"/>
                  </a:lnTo>
                  <a:lnTo>
                    <a:pt x="1612" y="1688"/>
                  </a:lnTo>
                  <a:lnTo>
                    <a:pt x="1612" y="1688"/>
                  </a:lnTo>
                  <a:lnTo>
                    <a:pt x="1610" y="1688"/>
                  </a:lnTo>
                  <a:lnTo>
                    <a:pt x="1610" y="1688"/>
                  </a:lnTo>
                  <a:lnTo>
                    <a:pt x="1610" y="1688"/>
                  </a:lnTo>
                  <a:lnTo>
                    <a:pt x="1610" y="1685"/>
                  </a:lnTo>
                  <a:lnTo>
                    <a:pt x="1607" y="1685"/>
                  </a:lnTo>
                  <a:lnTo>
                    <a:pt x="1607" y="1685"/>
                  </a:lnTo>
                  <a:lnTo>
                    <a:pt x="1605" y="1683"/>
                  </a:lnTo>
                  <a:lnTo>
                    <a:pt x="1605" y="1683"/>
                  </a:lnTo>
                  <a:lnTo>
                    <a:pt x="1603" y="1683"/>
                  </a:lnTo>
                  <a:lnTo>
                    <a:pt x="1603" y="1681"/>
                  </a:lnTo>
                  <a:lnTo>
                    <a:pt x="1603" y="1681"/>
                  </a:lnTo>
                  <a:lnTo>
                    <a:pt x="1603" y="1681"/>
                  </a:lnTo>
                  <a:lnTo>
                    <a:pt x="1603" y="1681"/>
                  </a:lnTo>
                  <a:lnTo>
                    <a:pt x="1603" y="1678"/>
                  </a:lnTo>
                  <a:lnTo>
                    <a:pt x="1603" y="1678"/>
                  </a:lnTo>
                  <a:lnTo>
                    <a:pt x="1603" y="1678"/>
                  </a:lnTo>
                  <a:lnTo>
                    <a:pt x="1600" y="1678"/>
                  </a:lnTo>
                  <a:lnTo>
                    <a:pt x="1603" y="1678"/>
                  </a:lnTo>
                  <a:lnTo>
                    <a:pt x="1603" y="1678"/>
                  </a:lnTo>
                  <a:lnTo>
                    <a:pt x="1600" y="1678"/>
                  </a:lnTo>
                  <a:lnTo>
                    <a:pt x="1600" y="1678"/>
                  </a:lnTo>
                  <a:lnTo>
                    <a:pt x="1600" y="1678"/>
                  </a:lnTo>
                  <a:lnTo>
                    <a:pt x="1600" y="1678"/>
                  </a:lnTo>
                  <a:lnTo>
                    <a:pt x="1600" y="1678"/>
                  </a:lnTo>
                  <a:lnTo>
                    <a:pt x="1598" y="1676"/>
                  </a:lnTo>
                  <a:lnTo>
                    <a:pt x="1598" y="1676"/>
                  </a:lnTo>
                  <a:lnTo>
                    <a:pt x="1598" y="1676"/>
                  </a:lnTo>
                  <a:lnTo>
                    <a:pt x="1598" y="1678"/>
                  </a:lnTo>
                  <a:lnTo>
                    <a:pt x="1595" y="1678"/>
                  </a:lnTo>
                  <a:lnTo>
                    <a:pt x="1595" y="1678"/>
                  </a:lnTo>
                  <a:lnTo>
                    <a:pt x="1593" y="1678"/>
                  </a:lnTo>
                  <a:lnTo>
                    <a:pt x="1593" y="1678"/>
                  </a:lnTo>
                  <a:lnTo>
                    <a:pt x="1593" y="1676"/>
                  </a:lnTo>
                  <a:lnTo>
                    <a:pt x="1593" y="1676"/>
                  </a:lnTo>
                  <a:lnTo>
                    <a:pt x="1593" y="1676"/>
                  </a:lnTo>
                  <a:lnTo>
                    <a:pt x="1591" y="1676"/>
                  </a:lnTo>
                  <a:lnTo>
                    <a:pt x="1588" y="1676"/>
                  </a:lnTo>
                  <a:lnTo>
                    <a:pt x="1586" y="1676"/>
                  </a:lnTo>
                  <a:lnTo>
                    <a:pt x="1584" y="1676"/>
                  </a:lnTo>
                  <a:lnTo>
                    <a:pt x="1584" y="1676"/>
                  </a:lnTo>
                  <a:lnTo>
                    <a:pt x="1581" y="1678"/>
                  </a:lnTo>
                  <a:lnTo>
                    <a:pt x="1581" y="1678"/>
                  </a:lnTo>
                  <a:lnTo>
                    <a:pt x="1579" y="1676"/>
                  </a:lnTo>
                  <a:lnTo>
                    <a:pt x="1576" y="1676"/>
                  </a:lnTo>
                  <a:lnTo>
                    <a:pt x="1574" y="1678"/>
                  </a:lnTo>
                  <a:lnTo>
                    <a:pt x="1569" y="1681"/>
                  </a:lnTo>
                  <a:lnTo>
                    <a:pt x="1569" y="1683"/>
                  </a:lnTo>
                  <a:lnTo>
                    <a:pt x="1565" y="1685"/>
                  </a:lnTo>
                  <a:lnTo>
                    <a:pt x="1565" y="1685"/>
                  </a:lnTo>
                  <a:lnTo>
                    <a:pt x="1565" y="1685"/>
                  </a:lnTo>
                  <a:lnTo>
                    <a:pt x="1565" y="1688"/>
                  </a:lnTo>
                  <a:lnTo>
                    <a:pt x="1565" y="1688"/>
                  </a:lnTo>
                  <a:lnTo>
                    <a:pt x="1565" y="1690"/>
                  </a:lnTo>
                  <a:lnTo>
                    <a:pt x="1567" y="1690"/>
                  </a:lnTo>
                  <a:lnTo>
                    <a:pt x="1567" y="1690"/>
                  </a:lnTo>
                  <a:lnTo>
                    <a:pt x="1569" y="1690"/>
                  </a:lnTo>
                  <a:lnTo>
                    <a:pt x="1569" y="1690"/>
                  </a:lnTo>
                  <a:lnTo>
                    <a:pt x="1572" y="1692"/>
                  </a:lnTo>
                  <a:lnTo>
                    <a:pt x="1576" y="1697"/>
                  </a:lnTo>
                  <a:lnTo>
                    <a:pt x="1579" y="1697"/>
                  </a:lnTo>
                  <a:lnTo>
                    <a:pt x="1584" y="1700"/>
                  </a:lnTo>
                  <a:lnTo>
                    <a:pt x="1586" y="1702"/>
                  </a:lnTo>
                  <a:lnTo>
                    <a:pt x="1586" y="1702"/>
                  </a:lnTo>
                  <a:lnTo>
                    <a:pt x="1588" y="1702"/>
                  </a:lnTo>
                  <a:lnTo>
                    <a:pt x="1588" y="1704"/>
                  </a:lnTo>
                  <a:lnTo>
                    <a:pt x="1591" y="1704"/>
                  </a:lnTo>
                  <a:lnTo>
                    <a:pt x="1591" y="1704"/>
                  </a:lnTo>
                  <a:close/>
                  <a:moveTo>
                    <a:pt x="1593" y="2055"/>
                  </a:moveTo>
                  <a:lnTo>
                    <a:pt x="1593" y="2055"/>
                  </a:lnTo>
                  <a:lnTo>
                    <a:pt x="1591" y="2057"/>
                  </a:lnTo>
                  <a:lnTo>
                    <a:pt x="1593" y="2057"/>
                  </a:lnTo>
                  <a:lnTo>
                    <a:pt x="1593" y="2059"/>
                  </a:lnTo>
                  <a:lnTo>
                    <a:pt x="1593" y="2059"/>
                  </a:lnTo>
                  <a:lnTo>
                    <a:pt x="1593" y="2059"/>
                  </a:lnTo>
                  <a:lnTo>
                    <a:pt x="1593" y="2057"/>
                  </a:lnTo>
                  <a:lnTo>
                    <a:pt x="1593" y="2057"/>
                  </a:lnTo>
                  <a:lnTo>
                    <a:pt x="1593" y="2052"/>
                  </a:lnTo>
                  <a:lnTo>
                    <a:pt x="1593" y="2052"/>
                  </a:lnTo>
                  <a:lnTo>
                    <a:pt x="1593" y="2052"/>
                  </a:lnTo>
                  <a:lnTo>
                    <a:pt x="1593" y="2052"/>
                  </a:lnTo>
                  <a:lnTo>
                    <a:pt x="1593" y="2052"/>
                  </a:lnTo>
                  <a:lnTo>
                    <a:pt x="1593" y="2050"/>
                  </a:lnTo>
                  <a:lnTo>
                    <a:pt x="1593" y="2050"/>
                  </a:lnTo>
                  <a:lnTo>
                    <a:pt x="1593" y="2050"/>
                  </a:lnTo>
                  <a:lnTo>
                    <a:pt x="1593" y="2050"/>
                  </a:lnTo>
                  <a:lnTo>
                    <a:pt x="1593" y="2050"/>
                  </a:lnTo>
                  <a:lnTo>
                    <a:pt x="1593" y="2050"/>
                  </a:lnTo>
                  <a:lnTo>
                    <a:pt x="1591" y="2052"/>
                  </a:lnTo>
                  <a:lnTo>
                    <a:pt x="1591" y="2055"/>
                  </a:lnTo>
                  <a:lnTo>
                    <a:pt x="1591" y="2055"/>
                  </a:lnTo>
                  <a:lnTo>
                    <a:pt x="1593" y="2055"/>
                  </a:lnTo>
                  <a:close/>
                  <a:moveTo>
                    <a:pt x="1718" y="1529"/>
                  </a:moveTo>
                  <a:lnTo>
                    <a:pt x="1718" y="1529"/>
                  </a:lnTo>
                  <a:lnTo>
                    <a:pt x="1718" y="1527"/>
                  </a:lnTo>
                  <a:lnTo>
                    <a:pt x="1716" y="1527"/>
                  </a:lnTo>
                  <a:lnTo>
                    <a:pt x="1716" y="1527"/>
                  </a:lnTo>
                  <a:lnTo>
                    <a:pt x="1714" y="1529"/>
                  </a:lnTo>
                  <a:lnTo>
                    <a:pt x="1714" y="1529"/>
                  </a:lnTo>
                  <a:lnTo>
                    <a:pt x="1714" y="1532"/>
                  </a:lnTo>
                  <a:lnTo>
                    <a:pt x="1714" y="1532"/>
                  </a:lnTo>
                  <a:lnTo>
                    <a:pt x="1714" y="1534"/>
                  </a:lnTo>
                  <a:lnTo>
                    <a:pt x="1714" y="1534"/>
                  </a:lnTo>
                  <a:lnTo>
                    <a:pt x="1718" y="1534"/>
                  </a:lnTo>
                  <a:lnTo>
                    <a:pt x="1718" y="1534"/>
                  </a:lnTo>
                  <a:lnTo>
                    <a:pt x="1716" y="1534"/>
                  </a:lnTo>
                  <a:lnTo>
                    <a:pt x="1716" y="1536"/>
                  </a:lnTo>
                  <a:lnTo>
                    <a:pt x="1718" y="1536"/>
                  </a:lnTo>
                  <a:lnTo>
                    <a:pt x="1718" y="1536"/>
                  </a:lnTo>
                  <a:lnTo>
                    <a:pt x="1718" y="1539"/>
                  </a:lnTo>
                  <a:lnTo>
                    <a:pt x="1718" y="1539"/>
                  </a:lnTo>
                  <a:lnTo>
                    <a:pt x="1718" y="1539"/>
                  </a:lnTo>
                  <a:lnTo>
                    <a:pt x="1718" y="1539"/>
                  </a:lnTo>
                  <a:lnTo>
                    <a:pt x="1716" y="1539"/>
                  </a:lnTo>
                  <a:lnTo>
                    <a:pt x="1716" y="1539"/>
                  </a:lnTo>
                  <a:lnTo>
                    <a:pt x="1716" y="1541"/>
                  </a:lnTo>
                  <a:lnTo>
                    <a:pt x="1718" y="1541"/>
                  </a:lnTo>
                  <a:lnTo>
                    <a:pt x="1718" y="1543"/>
                  </a:lnTo>
                  <a:lnTo>
                    <a:pt x="1721" y="1548"/>
                  </a:lnTo>
                  <a:lnTo>
                    <a:pt x="1721" y="1550"/>
                  </a:lnTo>
                  <a:lnTo>
                    <a:pt x="1723" y="1548"/>
                  </a:lnTo>
                  <a:lnTo>
                    <a:pt x="1726" y="1548"/>
                  </a:lnTo>
                  <a:lnTo>
                    <a:pt x="1723" y="1548"/>
                  </a:lnTo>
                  <a:lnTo>
                    <a:pt x="1723" y="1548"/>
                  </a:lnTo>
                  <a:lnTo>
                    <a:pt x="1723" y="1548"/>
                  </a:lnTo>
                  <a:lnTo>
                    <a:pt x="1723" y="1548"/>
                  </a:lnTo>
                  <a:lnTo>
                    <a:pt x="1723" y="1546"/>
                  </a:lnTo>
                  <a:lnTo>
                    <a:pt x="1723" y="1546"/>
                  </a:lnTo>
                  <a:lnTo>
                    <a:pt x="1723" y="1543"/>
                  </a:lnTo>
                  <a:lnTo>
                    <a:pt x="1723" y="1543"/>
                  </a:lnTo>
                  <a:lnTo>
                    <a:pt x="1723" y="1543"/>
                  </a:lnTo>
                  <a:lnTo>
                    <a:pt x="1723" y="1543"/>
                  </a:lnTo>
                  <a:lnTo>
                    <a:pt x="1723" y="1541"/>
                  </a:lnTo>
                  <a:lnTo>
                    <a:pt x="1721" y="1541"/>
                  </a:lnTo>
                  <a:lnTo>
                    <a:pt x="1723" y="1539"/>
                  </a:lnTo>
                  <a:lnTo>
                    <a:pt x="1723" y="1539"/>
                  </a:lnTo>
                  <a:lnTo>
                    <a:pt x="1723" y="1536"/>
                  </a:lnTo>
                  <a:lnTo>
                    <a:pt x="1721" y="1534"/>
                  </a:lnTo>
                  <a:lnTo>
                    <a:pt x="1721" y="1534"/>
                  </a:lnTo>
                  <a:lnTo>
                    <a:pt x="1721" y="1534"/>
                  </a:lnTo>
                  <a:lnTo>
                    <a:pt x="1718" y="1534"/>
                  </a:lnTo>
                  <a:lnTo>
                    <a:pt x="1718" y="1532"/>
                  </a:lnTo>
                  <a:lnTo>
                    <a:pt x="1718" y="1532"/>
                  </a:lnTo>
                  <a:lnTo>
                    <a:pt x="1718" y="1532"/>
                  </a:lnTo>
                  <a:lnTo>
                    <a:pt x="1718" y="1529"/>
                  </a:lnTo>
                  <a:lnTo>
                    <a:pt x="1718" y="1529"/>
                  </a:lnTo>
                  <a:lnTo>
                    <a:pt x="1718" y="1529"/>
                  </a:lnTo>
                  <a:lnTo>
                    <a:pt x="1718" y="1529"/>
                  </a:lnTo>
                  <a:close/>
                  <a:moveTo>
                    <a:pt x="1730" y="2289"/>
                  </a:moveTo>
                  <a:lnTo>
                    <a:pt x="1730" y="2289"/>
                  </a:lnTo>
                  <a:lnTo>
                    <a:pt x="1728" y="2289"/>
                  </a:lnTo>
                  <a:lnTo>
                    <a:pt x="1726" y="2289"/>
                  </a:lnTo>
                  <a:lnTo>
                    <a:pt x="1726" y="2289"/>
                  </a:lnTo>
                  <a:lnTo>
                    <a:pt x="1723" y="2284"/>
                  </a:lnTo>
                  <a:lnTo>
                    <a:pt x="1723" y="2284"/>
                  </a:lnTo>
                  <a:lnTo>
                    <a:pt x="1723" y="2282"/>
                  </a:lnTo>
                  <a:lnTo>
                    <a:pt x="1723" y="2284"/>
                  </a:lnTo>
                  <a:lnTo>
                    <a:pt x="1723" y="2287"/>
                  </a:lnTo>
                  <a:lnTo>
                    <a:pt x="1726" y="2296"/>
                  </a:lnTo>
                  <a:lnTo>
                    <a:pt x="1726" y="2301"/>
                  </a:lnTo>
                  <a:lnTo>
                    <a:pt x="1726" y="2303"/>
                  </a:lnTo>
                  <a:lnTo>
                    <a:pt x="1726" y="2308"/>
                  </a:lnTo>
                  <a:lnTo>
                    <a:pt x="1726" y="2320"/>
                  </a:lnTo>
                  <a:lnTo>
                    <a:pt x="1726" y="2320"/>
                  </a:lnTo>
                  <a:lnTo>
                    <a:pt x="1726" y="2322"/>
                  </a:lnTo>
                  <a:lnTo>
                    <a:pt x="1726" y="2322"/>
                  </a:lnTo>
                  <a:lnTo>
                    <a:pt x="1723" y="2324"/>
                  </a:lnTo>
                  <a:lnTo>
                    <a:pt x="1721" y="2324"/>
                  </a:lnTo>
                  <a:lnTo>
                    <a:pt x="1721" y="2324"/>
                  </a:lnTo>
                  <a:lnTo>
                    <a:pt x="1721" y="2327"/>
                  </a:lnTo>
                  <a:lnTo>
                    <a:pt x="1721" y="2327"/>
                  </a:lnTo>
                  <a:lnTo>
                    <a:pt x="1721" y="2329"/>
                  </a:lnTo>
                  <a:lnTo>
                    <a:pt x="1721" y="2329"/>
                  </a:lnTo>
                  <a:lnTo>
                    <a:pt x="1721" y="2332"/>
                  </a:lnTo>
                  <a:lnTo>
                    <a:pt x="1718" y="2332"/>
                  </a:lnTo>
                  <a:lnTo>
                    <a:pt x="1718" y="2329"/>
                  </a:lnTo>
                  <a:lnTo>
                    <a:pt x="1718" y="2329"/>
                  </a:lnTo>
                  <a:lnTo>
                    <a:pt x="1718" y="2327"/>
                  </a:lnTo>
                  <a:lnTo>
                    <a:pt x="1718" y="2327"/>
                  </a:lnTo>
                  <a:lnTo>
                    <a:pt x="1718" y="2324"/>
                  </a:lnTo>
                  <a:lnTo>
                    <a:pt x="1721" y="2320"/>
                  </a:lnTo>
                  <a:lnTo>
                    <a:pt x="1721" y="2320"/>
                  </a:lnTo>
                  <a:lnTo>
                    <a:pt x="1721" y="2315"/>
                  </a:lnTo>
                  <a:lnTo>
                    <a:pt x="1721" y="2315"/>
                  </a:lnTo>
                  <a:lnTo>
                    <a:pt x="1721" y="2313"/>
                  </a:lnTo>
                  <a:lnTo>
                    <a:pt x="1721" y="2310"/>
                  </a:lnTo>
                  <a:lnTo>
                    <a:pt x="1721" y="2310"/>
                  </a:lnTo>
                  <a:lnTo>
                    <a:pt x="1721" y="2308"/>
                  </a:lnTo>
                  <a:lnTo>
                    <a:pt x="1721" y="2308"/>
                  </a:lnTo>
                  <a:lnTo>
                    <a:pt x="1721" y="2308"/>
                  </a:lnTo>
                  <a:lnTo>
                    <a:pt x="1721" y="2306"/>
                  </a:lnTo>
                  <a:lnTo>
                    <a:pt x="1721" y="2303"/>
                  </a:lnTo>
                  <a:lnTo>
                    <a:pt x="1721" y="2301"/>
                  </a:lnTo>
                  <a:lnTo>
                    <a:pt x="1718" y="2298"/>
                  </a:lnTo>
                  <a:lnTo>
                    <a:pt x="1718" y="2298"/>
                  </a:lnTo>
                  <a:lnTo>
                    <a:pt x="1718" y="2296"/>
                  </a:lnTo>
                  <a:lnTo>
                    <a:pt x="1718" y="2296"/>
                  </a:lnTo>
                  <a:lnTo>
                    <a:pt x="1718" y="2296"/>
                  </a:lnTo>
                  <a:lnTo>
                    <a:pt x="1716" y="2291"/>
                  </a:lnTo>
                  <a:lnTo>
                    <a:pt x="1716" y="2291"/>
                  </a:lnTo>
                  <a:lnTo>
                    <a:pt x="1714" y="2291"/>
                  </a:lnTo>
                  <a:lnTo>
                    <a:pt x="1716" y="2291"/>
                  </a:lnTo>
                  <a:lnTo>
                    <a:pt x="1716" y="2294"/>
                  </a:lnTo>
                  <a:lnTo>
                    <a:pt x="1716" y="2294"/>
                  </a:lnTo>
                  <a:lnTo>
                    <a:pt x="1716" y="2294"/>
                  </a:lnTo>
                  <a:lnTo>
                    <a:pt x="1716" y="2294"/>
                  </a:lnTo>
                  <a:lnTo>
                    <a:pt x="1716" y="2294"/>
                  </a:lnTo>
                  <a:lnTo>
                    <a:pt x="1716" y="2294"/>
                  </a:lnTo>
                  <a:lnTo>
                    <a:pt x="1716" y="2298"/>
                  </a:lnTo>
                  <a:lnTo>
                    <a:pt x="1718" y="2303"/>
                  </a:lnTo>
                  <a:lnTo>
                    <a:pt x="1718" y="2313"/>
                  </a:lnTo>
                  <a:lnTo>
                    <a:pt x="1718" y="2315"/>
                  </a:lnTo>
                  <a:lnTo>
                    <a:pt x="1718" y="2317"/>
                  </a:lnTo>
                  <a:lnTo>
                    <a:pt x="1711" y="2329"/>
                  </a:lnTo>
                  <a:lnTo>
                    <a:pt x="1707" y="2348"/>
                  </a:lnTo>
                  <a:lnTo>
                    <a:pt x="1704" y="2351"/>
                  </a:lnTo>
                  <a:lnTo>
                    <a:pt x="1704" y="2353"/>
                  </a:lnTo>
                  <a:lnTo>
                    <a:pt x="1704" y="2355"/>
                  </a:lnTo>
                  <a:lnTo>
                    <a:pt x="1707" y="2355"/>
                  </a:lnTo>
                  <a:lnTo>
                    <a:pt x="1709" y="2355"/>
                  </a:lnTo>
                  <a:lnTo>
                    <a:pt x="1709" y="2358"/>
                  </a:lnTo>
                  <a:lnTo>
                    <a:pt x="1709" y="2358"/>
                  </a:lnTo>
                  <a:lnTo>
                    <a:pt x="1711" y="2358"/>
                  </a:lnTo>
                  <a:lnTo>
                    <a:pt x="1711" y="2360"/>
                  </a:lnTo>
                  <a:lnTo>
                    <a:pt x="1711" y="2360"/>
                  </a:lnTo>
                  <a:lnTo>
                    <a:pt x="1714" y="2360"/>
                  </a:lnTo>
                  <a:lnTo>
                    <a:pt x="1714" y="2360"/>
                  </a:lnTo>
                  <a:lnTo>
                    <a:pt x="1714" y="2360"/>
                  </a:lnTo>
                  <a:lnTo>
                    <a:pt x="1714" y="2358"/>
                  </a:lnTo>
                  <a:lnTo>
                    <a:pt x="1714" y="2355"/>
                  </a:lnTo>
                  <a:lnTo>
                    <a:pt x="1714" y="2353"/>
                  </a:lnTo>
                  <a:lnTo>
                    <a:pt x="1718" y="2346"/>
                  </a:lnTo>
                  <a:lnTo>
                    <a:pt x="1721" y="2332"/>
                  </a:lnTo>
                  <a:lnTo>
                    <a:pt x="1723" y="2329"/>
                  </a:lnTo>
                  <a:lnTo>
                    <a:pt x="1723" y="2329"/>
                  </a:lnTo>
                  <a:lnTo>
                    <a:pt x="1726" y="2329"/>
                  </a:lnTo>
                  <a:lnTo>
                    <a:pt x="1726" y="2329"/>
                  </a:lnTo>
                  <a:lnTo>
                    <a:pt x="1726" y="2332"/>
                  </a:lnTo>
                  <a:lnTo>
                    <a:pt x="1726" y="2336"/>
                  </a:lnTo>
                  <a:lnTo>
                    <a:pt x="1723" y="2336"/>
                  </a:lnTo>
                  <a:lnTo>
                    <a:pt x="1723" y="2348"/>
                  </a:lnTo>
                  <a:lnTo>
                    <a:pt x="1718" y="2360"/>
                  </a:lnTo>
                  <a:lnTo>
                    <a:pt x="1718" y="2362"/>
                  </a:lnTo>
                  <a:lnTo>
                    <a:pt x="1721" y="2362"/>
                  </a:lnTo>
                  <a:lnTo>
                    <a:pt x="1721" y="2362"/>
                  </a:lnTo>
                  <a:lnTo>
                    <a:pt x="1721" y="2362"/>
                  </a:lnTo>
                  <a:lnTo>
                    <a:pt x="1721" y="2360"/>
                  </a:lnTo>
                  <a:lnTo>
                    <a:pt x="1721" y="2360"/>
                  </a:lnTo>
                  <a:lnTo>
                    <a:pt x="1723" y="2351"/>
                  </a:lnTo>
                  <a:lnTo>
                    <a:pt x="1723" y="2351"/>
                  </a:lnTo>
                  <a:lnTo>
                    <a:pt x="1723" y="2351"/>
                  </a:lnTo>
                  <a:lnTo>
                    <a:pt x="1726" y="2353"/>
                  </a:lnTo>
                  <a:lnTo>
                    <a:pt x="1728" y="2353"/>
                  </a:lnTo>
                  <a:lnTo>
                    <a:pt x="1730" y="2353"/>
                  </a:lnTo>
                  <a:lnTo>
                    <a:pt x="1733" y="2351"/>
                  </a:lnTo>
                  <a:lnTo>
                    <a:pt x="1735" y="2341"/>
                  </a:lnTo>
                  <a:lnTo>
                    <a:pt x="1735" y="2341"/>
                  </a:lnTo>
                  <a:lnTo>
                    <a:pt x="1735" y="2341"/>
                  </a:lnTo>
                  <a:lnTo>
                    <a:pt x="1735" y="2324"/>
                  </a:lnTo>
                  <a:lnTo>
                    <a:pt x="1737" y="2317"/>
                  </a:lnTo>
                  <a:lnTo>
                    <a:pt x="1737" y="2315"/>
                  </a:lnTo>
                  <a:lnTo>
                    <a:pt x="1737" y="2315"/>
                  </a:lnTo>
                  <a:lnTo>
                    <a:pt x="1740" y="2315"/>
                  </a:lnTo>
                  <a:lnTo>
                    <a:pt x="1740" y="2317"/>
                  </a:lnTo>
                  <a:lnTo>
                    <a:pt x="1742" y="2320"/>
                  </a:lnTo>
                  <a:lnTo>
                    <a:pt x="1742" y="2322"/>
                  </a:lnTo>
                  <a:lnTo>
                    <a:pt x="1742" y="2322"/>
                  </a:lnTo>
                  <a:lnTo>
                    <a:pt x="1742" y="2336"/>
                  </a:lnTo>
                  <a:lnTo>
                    <a:pt x="1742" y="2348"/>
                  </a:lnTo>
                  <a:lnTo>
                    <a:pt x="1742" y="2348"/>
                  </a:lnTo>
                  <a:lnTo>
                    <a:pt x="1742" y="2341"/>
                  </a:lnTo>
                  <a:lnTo>
                    <a:pt x="1742" y="2329"/>
                  </a:lnTo>
                  <a:lnTo>
                    <a:pt x="1742" y="2327"/>
                  </a:lnTo>
                  <a:lnTo>
                    <a:pt x="1742" y="2327"/>
                  </a:lnTo>
                  <a:lnTo>
                    <a:pt x="1742" y="2324"/>
                  </a:lnTo>
                  <a:lnTo>
                    <a:pt x="1742" y="2322"/>
                  </a:lnTo>
                  <a:lnTo>
                    <a:pt x="1745" y="2320"/>
                  </a:lnTo>
                  <a:lnTo>
                    <a:pt x="1745" y="2317"/>
                  </a:lnTo>
                  <a:lnTo>
                    <a:pt x="1745" y="2317"/>
                  </a:lnTo>
                  <a:lnTo>
                    <a:pt x="1742" y="2317"/>
                  </a:lnTo>
                  <a:lnTo>
                    <a:pt x="1742" y="2315"/>
                  </a:lnTo>
                  <a:lnTo>
                    <a:pt x="1742" y="2315"/>
                  </a:lnTo>
                  <a:lnTo>
                    <a:pt x="1745" y="2315"/>
                  </a:lnTo>
                  <a:lnTo>
                    <a:pt x="1742" y="2315"/>
                  </a:lnTo>
                  <a:lnTo>
                    <a:pt x="1742" y="2315"/>
                  </a:lnTo>
                  <a:lnTo>
                    <a:pt x="1742" y="2315"/>
                  </a:lnTo>
                  <a:lnTo>
                    <a:pt x="1742" y="2315"/>
                  </a:lnTo>
                  <a:lnTo>
                    <a:pt x="1742" y="2315"/>
                  </a:lnTo>
                  <a:lnTo>
                    <a:pt x="1742" y="2315"/>
                  </a:lnTo>
                  <a:lnTo>
                    <a:pt x="1742" y="2315"/>
                  </a:lnTo>
                  <a:lnTo>
                    <a:pt x="1740" y="2303"/>
                  </a:lnTo>
                  <a:lnTo>
                    <a:pt x="1740" y="2303"/>
                  </a:lnTo>
                  <a:lnTo>
                    <a:pt x="1740" y="2303"/>
                  </a:lnTo>
                  <a:lnTo>
                    <a:pt x="1740" y="2303"/>
                  </a:lnTo>
                  <a:lnTo>
                    <a:pt x="1742" y="2303"/>
                  </a:lnTo>
                  <a:lnTo>
                    <a:pt x="1742" y="2301"/>
                  </a:lnTo>
                  <a:lnTo>
                    <a:pt x="1742" y="2301"/>
                  </a:lnTo>
                  <a:lnTo>
                    <a:pt x="1742" y="2301"/>
                  </a:lnTo>
                  <a:lnTo>
                    <a:pt x="1742" y="2301"/>
                  </a:lnTo>
                  <a:lnTo>
                    <a:pt x="1742" y="2301"/>
                  </a:lnTo>
                  <a:lnTo>
                    <a:pt x="1742" y="2298"/>
                  </a:lnTo>
                  <a:lnTo>
                    <a:pt x="1742" y="2301"/>
                  </a:lnTo>
                  <a:lnTo>
                    <a:pt x="1742" y="2301"/>
                  </a:lnTo>
                  <a:lnTo>
                    <a:pt x="1742" y="2303"/>
                  </a:lnTo>
                  <a:lnTo>
                    <a:pt x="1745" y="2303"/>
                  </a:lnTo>
                  <a:lnTo>
                    <a:pt x="1745" y="2308"/>
                  </a:lnTo>
                  <a:lnTo>
                    <a:pt x="1745" y="2310"/>
                  </a:lnTo>
                  <a:lnTo>
                    <a:pt x="1745" y="2327"/>
                  </a:lnTo>
                  <a:lnTo>
                    <a:pt x="1745" y="2332"/>
                  </a:lnTo>
                  <a:lnTo>
                    <a:pt x="1745" y="2334"/>
                  </a:lnTo>
                  <a:lnTo>
                    <a:pt x="1745" y="2336"/>
                  </a:lnTo>
                  <a:lnTo>
                    <a:pt x="1745" y="2341"/>
                  </a:lnTo>
                  <a:lnTo>
                    <a:pt x="1745" y="2343"/>
                  </a:lnTo>
                  <a:lnTo>
                    <a:pt x="1745" y="2346"/>
                  </a:lnTo>
                  <a:lnTo>
                    <a:pt x="1745" y="2346"/>
                  </a:lnTo>
                  <a:lnTo>
                    <a:pt x="1745" y="2346"/>
                  </a:lnTo>
                  <a:lnTo>
                    <a:pt x="1745" y="2348"/>
                  </a:lnTo>
                  <a:lnTo>
                    <a:pt x="1745" y="2348"/>
                  </a:lnTo>
                  <a:lnTo>
                    <a:pt x="1747" y="2348"/>
                  </a:lnTo>
                  <a:lnTo>
                    <a:pt x="1745" y="2343"/>
                  </a:lnTo>
                  <a:lnTo>
                    <a:pt x="1747" y="2332"/>
                  </a:lnTo>
                  <a:lnTo>
                    <a:pt x="1745" y="2322"/>
                  </a:lnTo>
                  <a:lnTo>
                    <a:pt x="1747" y="2313"/>
                  </a:lnTo>
                  <a:lnTo>
                    <a:pt x="1747" y="2313"/>
                  </a:lnTo>
                  <a:lnTo>
                    <a:pt x="1747" y="2308"/>
                  </a:lnTo>
                  <a:lnTo>
                    <a:pt x="1747" y="2308"/>
                  </a:lnTo>
                  <a:lnTo>
                    <a:pt x="1747" y="2308"/>
                  </a:lnTo>
                  <a:lnTo>
                    <a:pt x="1749" y="2306"/>
                  </a:lnTo>
                  <a:lnTo>
                    <a:pt x="1749" y="2306"/>
                  </a:lnTo>
                  <a:lnTo>
                    <a:pt x="1749" y="2303"/>
                  </a:lnTo>
                  <a:lnTo>
                    <a:pt x="1747" y="2306"/>
                  </a:lnTo>
                  <a:lnTo>
                    <a:pt x="1747" y="2306"/>
                  </a:lnTo>
                  <a:lnTo>
                    <a:pt x="1745" y="2303"/>
                  </a:lnTo>
                  <a:lnTo>
                    <a:pt x="1747" y="2303"/>
                  </a:lnTo>
                  <a:lnTo>
                    <a:pt x="1747" y="2303"/>
                  </a:lnTo>
                  <a:lnTo>
                    <a:pt x="1747" y="2303"/>
                  </a:lnTo>
                  <a:lnTo>
                    <a:pt x="1747" y="2301"/>
                  </a:lnTo>
                  <a:lnTo>
                    <a:pt x="1747" y="2301"/>
                  </a:lnTo>
                  <a:lnTo>
                    <a:pt x="1745" y="2301"/>
                  </a:lnTo>
                  <a:lnTo>
                    <a:pt x="1745" y="2301"/>
                  </a:lnTo>
                  <a:lnTo>
                    <a:pt x="1745" y="2298"/>
                  </a:lnTo>
                  <a:lnTo>
                    <a:pt x="1745" y="2296"/>
                  </a:lnTo>
                  <a:lnTo>
                    <a:pt x="1745" y="2296"/>
                  </a:lnTo>
                  <a:lnTo>
                    <a:pt x="1742" y="2296"/>
                  </a:lnTo>
                  <a:lnTo>
                    <a:pt x="1740" y="2296"/>
                  </a:lnTo>
                  <a:lnTo>
                    <a:pt x="1737" y="2296"/>
                  </a:lnTo>
                  <a:lnTo>
                    <a:pt x="1735" y="2296"/>
                  </a:lnTo>
                  <a:lnTo>
                    <a:pt x="1733" y="2294"/>
                  </a:lnTo>
                  <a:lnTo>
                    <a:pt x="1730" y="2289"/>
                  </a:lnTo>
                  <a:lnTo>
                    <a:pt x="1730" y="2289"/>
                  </a:lnTo>
                  <a:close/>
                  <a:moveTo>
                    <a:pt x="1749" y="1695"/>
                  </a:moveTo>
                  <a:lnTo>
                    <a:pt x="1749" y="1692"/>
                  </a:lnTo>
                  <a:lnTo>
                    <a:pt x="1747" y="1692"/>
                  </a:lnTo>
                  <a:lnTo>
                    <a:pt x="1747" y="1695"/>
                  </a:lnTo>
                  <a:lnTo>
                    <a:pt x="1747" y="1695"/>
                  </a:lnTo>
                  <a:lnTo>
                    <a:pt x="1747" y="1695"/>
                  </a:lnTo>
                  <a:lnTo>
                    <a:pt x="1747" y="1692"/>
                  </a:lnTo>
                  <a:lnTo>
                    <a:pt x="1745" y="1692"/>
                  </a:lnTo>
                  <a:lnTo>
                    <a:pt x="1745" y="1692"/>
                  </a:lnTo>
                  <a:lnTo>
                    <a:pt x="1745" y="1692"/>
                  </a:lnTo>
                  <a:lnTo>
                    <a:pt x="1742" y="1692"/>
                  </a:lnTo>
                  <a:lnTo>
                    <a:pt x="1742" y="1692"/>
                  </a:lnTo>
                  <a:lnTo>
                    <a:pt x="1742" y="1692"/>
                  </a:lnTo>
                  <a:lnTo>
                    <a:pt x="1742" y="1695"/>
                  </a:lnTo>
                  <a:lnTo>
                    <a:pt x="1740" y="1697"/>
                  </a:lnTo>
                  <a:lnTo>
                    <a:pt x="1740" y="1697"/>
                  </a:lnTo>
                  <a:lnTo>
                    <a:pt x="1745" y="1700"/>
                  </a:lnTo>
                  <a:lnTo>
                    <a:pt x="1745" y="1700"/>
                  </a:lnTo>
                  <a:lnTo>
                    <a:pt x="1745" y="1700"/>
                  </a:lnTo>
                  <a:lnTo>
                    <a:pt x="1749" y="1700"/>
                  </a:lnTo>
                  <a:lnTo>
                    <a:pt x="1749" y="1700"/>
                  </a:lnTo>
                  <a:lnTo>
                    <a:pt x="1752" y="1700"/>
                  </a:lnTo>
                  <a:lnTo>
                    <a:pt x="1754" y="1700"/>
                  </a:lnTo>
                  <a:lnTo>
                    <a:pt x="1763" y="1700"/>
                  </a:lnTo>
                  <a:lnTo>
                    <a:pt x="1771" y="1697"/>
                  </a:lnTo>
                  <a:lnTo>
                    <a:pt x="1768" y="1697"/>
                  </a:lnTo>
                  <a:lnTo>
                    <a:pt x="1766" y="1692"/>
                  </a:lnTo>
                  <a:lnTo>
                    <a:pt x="1766" y="1692"/>
                  </a:lnTo>
                  <a:lnTo>
                    <a:pt x="1766" y="1692"/>
                  </a:lnTo>
                  <a:lnTo>
                    <a:pt x="1761" y="1692"/>
                  </a:lnTo>
                  <a:lnTo>
                    <a:pt x="1761" y="1692"/>
                  </a:lnTo>
                  <a:lnTo>
                    <a:pt x="1759" y="1692"/>
                  </a:lnTo>
                  <a:lnTo>
                    <a:pt x="1752" y="1697"/>
                  </a:lnTo>
                  <a:lnTo>
                    <a:pt x="1752" y="1697"/>
                  </a:lnTo>
                  <a:lnTo>
                    <a:pt x="1749" y="1695"/>
                  </a:lnTo>
                  <a:lnTo>
                    <a:pt x="1749" y="1695"/>
                  </a:lnTo>
                  <a:lnTo>
                    <a:pt x="1749" y="1695"/>
                  </a:lnTo>
                  <a:lnTo>
                    <a:pt x="1749" y="1695"/>
                  </a:lnTo>
                  <a:close/>
                  <a:moveTo>
                    <a:pt x="1735" y="1555"/>
                  </a:moveTo>
                  <a:lnTo>
                    <a:pt x="1735" y="1555"/>
                  </a:lnTo>
                  <a:lnTo>
                    <a:pt x="1735" y="1558"/>
                  </a:lnTo>
                  <a:lnTo>
                    <a:pt x="1735" y="1558"/>
                  </a:lnTo>
                  <a:lnTo>
                    <a:pt x="1735" y="1558"/>
                  </a:lnTo>
                  <a:lnTo>
                    <a:pt x="1737" y="1558"/>
                  </a:lnTo>
                  <a:lnTo>
                    <a:pt x="1737" y="1558"/>
                  </a:lnTo>
                  <a:lnTo>
                    <a:pt x="1737" y="1558"/>
                  </a:lnTo>
                  <a:lnTo>
                    <a:pt x="1737" y="1558"/>
                  </a:lnTo>
                  <a:lnTo>
                    <a:pt x="1737" y="1558"/>
                  </a:lnTo>
                  <a:lnTo>
                    <a:pt x="1737" y="1560"/>
                  </a:lnTo>
                  <a:lnTo>
                    <a:pt x="1737" y="1560"/>
                  </a:lnTo>
                  <a:lnTo>
                    <a:pt x="1737" y="1560"/>
                  </a:lnTo>
                  <a:lnTo>
                    <a:pt x="1740" y="1558"/>
                  </a:lnTo>
                  <a:lnTo>
                    <a:pt x="1740" y="1558"/>
                  </a:lnTo>
                  <a:lnTo>
                    <a:pt x="1740" y="1558"/>
                  </a:lnTo>
                  <a:lnTo>
                    <a:pt x="1740" y="1558"/>
                  </a:lnTo>
                  <a:lnTo>
                    <a:pt x="1740" y="1558"/>
                  </a:lnTo>
                  <a:lnTo>
                    <a:pt x="1742" y="1555"/>
                  </a:lnTo>
                  <a:lnTo>
                    <a:pt x="1740" y="1555"/>
                  </a:lnTo>
                  <a:lnTo>
                    <a:pt x="1740" y="1555"/>
                  </a:lnTo>
                  <a:lnTo>
                    <a:pt x="1740" y="1555"/>
                  </a:lnTo>
                  <a:lnTo>
                    <a:pt x="1740" y="1555"/>
                  </a:lnTo>
                  <a:lnTo>
                    <a:pt x="1742" y="1555"/>
                  </a:lnTo>
                  <a:lnTo>
                    <a:pt x="1742" y="1553"/>
                  </a:lnTo>
                  <a:lnTo>
                    <a:pt x="1742" y="1553"/>
                  </a:lnTo>
                  <a:lnTo>
                    <a:pt x="1742" y="1553"/>
                  </a:lnTo>
                  <a:lnTo>
                    <a:pt x="1740" y="1553"/>
                  </a:lnTo>
                  <a:lnTo>
                    <a:pt x="1737" y="1553"/>
                  </a:lnTo>
                  <a:lnTo>
                    <a:pt x="1737" y="1553"/>
                  </a:lnTo>
                  <a:lnTo>
                    <a:pt x="1737" y="1550"/>
                  </a:lnTo>
                  <a:lnTo>
                    <a:pt x="1737" y="1550"/>
                  </a:lnTo>
                  <a:lnTo>
                    <a:pt x="1737" y="1550"/>
                  </a:lnTo>
                  <a:lnTo>
                    <a:pt x="1737" y="1550"/>
                  </a:lnTo>
                  <a:lnTo>
                    <a:pt x="1737" y="1550"/>
                  </a:lnTo>
                  <a:lnTo>
                    <a:pt x="1735" y="1550"/>
                  </a:lnTo>
                  <a:lnTo>
                    <a:pt x="1735" y="1553"/>
                  </a:lnTo>
                  <a:lnTo>
                    <a:pt x="1737" y="1553"/>
                  </a:lnTo>
                  <a:lnTo>
                    <a:pt x="1737" y="1553"/>
                  </a:lnTo>
                  <a:lnTo>
                    <a:pt x="1737" y="1555"/>
                  </a:lnTo>
                  <a:lnTo>
                    <a:pt x="1737" y="1555"/>
                  </a:lnTo>
                  <a:lnTo>
                    <a:pt x="1735" y="1555"/>
                  </a:lnTo>
                  <a:close/>
                  <a:moveTo>
                    <a:pt x="1742" y="2272"/>
                  </a:moveTo>
                  <a:lnTo>
                    <a:pt x="1742" y="2275"/>
                  </a:lnTo>
                  <a:lnTo>
                    <a:pt x="1745" y="2275"/>
                  </a:lnTo>
                  <a:lnTo>
                    <a:pt x="1745" y="2275"/>
                  </a:lnTo>
                  <a:lnTo>
                    <a:pt x="1747" y="2272"/>
                  </a:lnTo>
                  <a:lnTo>
                    <a:pt x="1747" y="2272"/>
                  </a:lnTo>
                  <a:lnTo>
                    <a:pt x="1747" y="2272"/>
                  </a:lnTo>
                  <a:lnTo>
                    <a:pt x="1745" y="2272"/>
                  </a:lnTo>
                  <a:lnTo>
                    <a:pt x="1745" y="2272"/>
                  </a:lnTo>
                  <a:lnTo>
                    <a:pt x="1742" y="2272"/>
                  </a:lnTo>
                  <a:lnTo>
                    <a:pt x="1742" y="2272"/>
                  </a:lnTo>
                  <a:lnTo>
                    <a:pt x="1742" y="2272"/>
                  </a:lnTo>
                  <a:lnTo>
                    <a:pt x="1742" y="2272"/>
                  </a:lnTo>
                  <a:close/>
                  <a:moveTo>
                    <a:pt x="1759" y="2315"/>
                  </a:moveTo>
                  <a:lnTo>
                    <a:pt x="1761" y="2315"/>
                  </a:lnTo>
                  <a:lnTo>
                    <a:pt x="1761" y="2315"/>
                  </a:lnTo>
                  <a:lnTo>
                    <a:pt x="1761" y="2315"/>
                  </a:lnTo>
                  <a:lnTo>
                    <a:pt x="1761" y="2315"/>
                  </a:lnTo>
                  <a:lnTo>
                    <a:pt x="1763" y="2315"/>
                  </a:lnTo>
                  <a:lnTo>
                    <a:pt x="1763" y="2313"/>
                  </a:lnTo>
                  <a:lnTo>
                    <a:pt x="1761" y="2313"/>
                  </a:lnTo>
                  <a:lnTo>
                    <a:pt x="1761" y="2310"/>
                  </a:lnTo>
                  <a:lnTo>
                    <a:pt x="1763" y="2310"/>
                  </a:lnTo>
                  <a:lnTo>
                    <a:pt x="1763" y="2308"/>
                  </a:lnTo>
                  <a:lnTo>
                    <a:pt x="1761" y="2308"/>
                  </a:lnTo>
                  <a:lnTo>
                    <a:pt x="1761" y="2306"/>
                  </a:lnTo>
                  <a:lnTo>
                    <a:pt x="1761" y="2306"/>
                  </a:lnTo>
                  <a:lnTo>
                    <a:pt x="1761" y="2303"/>
                  </a:lnTo>
                  <a:lnTo>
                    <a:pt x="1759" y="2301"/>
                  </a:lnTo>
                  <a:lnTo>
                    <a:pt x="1759" y="2298"/>
                  </a:lnTo>
                  <a:lnTo>
                    <a:pt x="1756" y="2291"/>
                  </a:lnTo>
                  <a:lnTo>
                    <a:pt x="1756" y="2291"/>
                  </a:lnTo>
                  <a:lnTo>
                    <a:pt x="1754" y="2291"/>
                  </a:lnTo>
                  <a:lnTo>
                    <a:pt x="1754" y="2291"/>
                  </a:lnTo>
                  <a:lnTo>
                    <a:pt x="1752" y="2294"/>
                  </a:lnTo>
                  <a:lnTo>
                    <a:pt x="1752" y="2294"/>
                  </a:lnTo>
                  <a:lnTo>
                    <a:pt x="1752" y="2296"/>
                  </a:lnTo>
                  <a:lnTo>
                    <a:pt x="1752" y="2298"/>
                  </a:lnTo>
                  <a:lnTo>
                    <a:pt x="1752" y="2301"/>
                  </a:lnTo>
                  <a:lnTo>
                    <a:pt x="1752" y="2301"/>
                  </a:lnTo>
                  <a:lnTo>
                    <a:pt x="1752" y="2301"/>
                  </a:lnTo>
                  <a:lnTo>
                    <a:pt x="1752" y="2303"/>
                  </a:lnTo>
                  <a:lnTo>
                    <a:pt x="1752" y="2303"/>
                  </a:lnTo>
                  <a:lnTo>
                    <a:pt x="1752" y="2303"/>
                  </a:lnTo>
                  <a:lnTo>
                    <a:pt x="1752" y="2306"/>
                  </a:lnTo>
                  <a:lnTo>
                    <a:pt x="1752" y="2306"/>
                  </a:lnTo>
                  <a:lnTo>
                    <a:pt x="1752" y="2308"/>
                  </a:lnTo>
                  <a:lnTo>
                    <a:pt x="1754" y="2308"/>
                  </a:lnTo>
                  <a:lnTo>
                    <a:pt x="1754" y="2310"/>
                  </a:lnTo>
                  <a:lnTo>
                    <a:pt x="1752" y="2317"/>
                  </a:lnTo>
                  <a:lnTo>
                    <a:pt x="1752" y="2320"/>
                  </a:lnTo>
                  <a:lnTo>
                    <a:pt x="1752" y="2322"/>
                  </a:lnTo>
                  <a:lnTo>
                    <a:pt x="1752" y="2322"/>
                  </a:lnTo>
                  <a:lnTo>
                    <a:pt x="1754" y="2322"/>
                  </a:lnTo>
                  <a:lnTo>
                    <a:pt x="1756" y="2320"/>
                  </a:lnTo>
                  <a:lnTo>
                    <a:pt x="1756" y="2317"/>
                  </a:lnTo>
                  <a:lnTo>
                    <a:pt x="1756" y="2317"/>
                  </a:lnTo>
                  <a:lnTo>
                    <a:pt x="1759" y="2315"/>
                  </a:lnTo>
                  <a:lnTo>
                    <a:pt x="1759" y="2315"/>
                  </a:lnTo>
                  <a:lnTo>
                    <a:pt x="1759" y="2317"/>
                  </a:lnTo>
                  <a:lnTo>
                    <a:pt x="1759" y="2315"/>
                  </a:lnTo>
                  <a:close/>
                  <a:moveTo>
                    <a:pt x="1754" y="2334"/>
                  </a:moveTo>
                  <a:lnTo>
                    <a:pt x="1754" y="2332"/>
                  </a:lnTo>
                  <a:lnTo>
                    <a:pt x="1754" y="2329"/>
                  </a:lnTo>
                  <a:lnTo>
                    <a:pt x="1752" y="2332"/>
                  </a:lnTo>
                  <a:lnTo>
                    <a:pt x="1752" y="2332"/>
                  </a:lnTo>
                  <a:lnTo>
                    <a:pt x="1752" y="2332"/>
                  </a:lnTo>
                  <a:lnTo>
                    <a:pt x="1752" y="2329"/>
                  </a:lnTo>
                  <a:lnTo>
                    <a:pt x="1754" y="2329"/>
                  </a:lnTo>
                  <a:lnTo>
                    <a:pt x="1754" y="2329"/>
                  </a:lnTo>
                  <a:lnTo>
                    <a:pt x="1754" y="2329"/>
                  </a:lnTo>
                  <a:lnTo>
                    <a:pt x="1752" y="2327"/>
                  </a:lnTo>
                  <a:lnTo>
                    <a:pt x="1752" y="2327"/>
                  </a:lnTo>
                  <a:lnTo>
                    <a:pt x="1752" y="2327"/>
                  </a:lnTo>
                  <a:lnTo>
                    <a:pt x="1752" y="2327"/>
                  </a:lnTo>
                  <a:lnTo>
                    <a:pt x="1752" y="2327"/>
                  </a:lnTo>
                  <a:lnTo>
                    <a:pt x="1749" y="2329"/>
                  </a:lnTo>
                  <a:lnTo>
                    <a:pt x="1749" y="2329"/>
                  </a:lnTo>
                  <a:lnTo>
                    <a:pt x="1749" y="2329"/>
                  </a:lnTo>
                  <a:lnTo>
                    <a:pt x="1749" y="2332"/>
                  </a:lnTo>
                  <a:lnTo>
                    <a:pt x="1752" y="2334"/>
                  </a:lnTo>
                  <a:lnTo>
                    <a:pt x="1752" y="2336"/>
                  </a:lnTo>
                  <a:lnTo>
                    <a:pt x="1752" y="2341"/>
                  </a:lnTo>
                  <a:lnTo>
                    <a:pt x="1752" y="2348"/>
                  </a:lnTo>
                  <a:lnTo>
                    <a:pt x="1752" y="2351"/>
                  </a:lnTo>
                  <a:lnTo>
                    <a:pt x="1752" y="2353"/>
                  </a:lnTo>
                  <a:lnTo>
                    <a:pt x="1749" y="2353"/>
                  </a:lnTo>
                  <a:lnTo>
                    <a:pt x="1752" y="2353"/>
                  </a:lnTo>
                  <a:lnTo>
                    <a:pt x="1752" y="2348"/>
                  </a:lnTo>
                  <a:lnTo>
                    <a:pt x="1752" y="2346"/>
                  </a:lnTo>
                  <a:lnTo>
                    <a:pt x="1752" y="2341"/>
                  </a:lnTo>
                  <a:lnTo>
                    <a:pt x="1752" y="2341"/>
                  </a:lnTo>
                  <a:lnTo>
                    <a:pt x="1752" y="2339"/>
                  </a:lnTo>
                  <a:lnTo>
                    <a:pt x="1752" y="2334"/>
                  </a:lnTo>
                  <a:lnTo>
                    <a:pt x="1754" y="2334"/>
                  </a:lnTo>
                  <a:close/>
                  <a:moveTo>
                    <a:pt x="1749" y="2327"/>
                  </a:moveTo>
                  <a:lnTo>
                    <a:pt x="1749" y="2329"/>
                  </a:lnTo>
                  <a:lnTo>
                    <a:pt x="1749" y="2329"/>
                  </a:lnTo>
                  <a:lnTo>
                    <a:pt x="1749" y="2329"/>
                  </a:lnTo>
                  <a:lnTo>
                    <a:pt x="1749" y="2327"/>
                  </a:lnTo>
                  <a:lnTo>
                    <a:pt x="1749" y="2327"/>
                  </a:lnTo>
                  <a:close/>
                  <a:moveTo>
                    <a:pt x="1676" y="1924"/>
                  </a:moveTo>
                  <a:lnTo>
                    <a:pt x="1676" y="1924"/>
                  </a:lnTo>
                  <a:lnTo>
                    <a:pt x="1676" y="1924"/>
                  </a:lnTo>
                  <a:lnTo>
                    <a:pt x="1676" y="1924"/>
                  </a:lnTo>
                  <a:lnTo>
                    <a:pt x="1676" y="1924"/>
                  </a:lnTo>
                  <a:lnTo>
                    <a:pt x="1676" y="1922"/>
                  </a:lnTo>
                  <a:lnTo>
                    <a:pt x="1676" y="1922"/>
                  </a:lnTo>
                  <a:lnTo>
                    <a:pt x="1676" y="1922"/>
                  </a:lnTo>
                  <a:lnTo>
                    <a:pt x="1676" y="1922"/>
                  </a:lnTo>
                  <a:lnTo>
                    <a:pt x="1676" y="1922"/>
                  </a:lnTo>
                  <a:lnTo>
                    <a:pt x="1676" y="1922"/>
                  </a:lnTo>
                  <a:lnTo>
                    <a:pt x="1676" y="1922"/>
                  </a:lnTo>
                  <a:lnTo>
                    <a:pt x="1676" y="1924"/>
                  </a:lnTo>
                  <a:lnTo>
                    <a:pt x="1676" y="1924"/>
                  </a:lnTo>
                  <a:close/>
                  <a:moveTo>
                    <a:pt x="1695" y="1948"/>
                  </a:moveTo>
                  <a:lnTo>
                    <a:pt x="1695" y="1948"/>
                  </a:lnTo>
                  <a:lnTo>
                    <a:pt x="1695" y="1948"/>
                  </a:lnTo>
                  <a:lnTo>
                    <a:pt x="1697" y="1948"/>
                  </a:lnTo>
                  <a:lnTo>
                    <a:pt x="1697" y="1948"/>
                  </a:lnTo>
                  <a:lnTo>
                    <a:pt x="1697" y="1948"/>
                  </a:lnTo>
                  <a:lnTo>
                    <a:pt x="1697" y="1948"/>
                  </a:lnTo>
                  <a:lnTo>
                    <a:pt x="1697" y="1948"/>
                  </a:lnTo>
                  <a:lnTo>
                    <a:pt x="1697" y="1948"/>
                  </a:lnTo>
                  <a:lnTo>
                    <a:pt x="1697" y="1946"/>
                  </a:lnTo>
                  <a:lnTo>
                    <a:pt x="1697" y="1946"/>
                  </a:lnTo>
                  <a:lnTo>
                    <a:pt x="1695" y="1946"/>
                  </a:lnTo>
                  <a:lnTo>
                    <a:pt x="1695" y="1946"/>
                  </a:lnTo>
                  <a:lnTo>
                    <a:pt x="1695" y="1948"/>
                  </a:lnTo>
                  <a:lnTo>
                    <a:pt x="1695" y="1948"/>
                  </a:lnTo>
                  <a:lnTo>
                    <a:pt x="1695" y="1948"/>
                  </a:lnTo>
                  <a:close/>
                  <a:moveTo>
                    <a:pt x="1603" y="2066"/>
                  </a:moveTo>
                  <a:lnTo>
                    <a:pt x="1603" y="2066"/>
                  </a:lnTo>
                  <a:lnTo>
                    <a:pt x="1603" y="2066"/>
                  </a:lnTo>
                  <a:lnTo>
                    <a:pt x="1603" y="2069"/>
                  </a:lnTo>
                  <a:lnTo>
                    <a:pt x="1603" y="2069"/>
                  </a:lnTo>
                  <a:lnTo>
                    <a:pt x="1603" y="2069"/>
                  </a:lnTo>
                  <a:lnTo>
                    <a:pt x="1603" y="2069"/>
                  </a:lnTo>
                  <a:lnTo>
                    <a:pt x="1603" y="2069"/>
                  </a:lnTo>
                  <a:lnTo>
                    <a:pt x="1603" y="2069"/>
                  </a:lnTo>
                  <a:lnTo>
                    <a:pt x="1603" y="2069"/>
                  </a:lnTo>
                  <a:lnTo>
                    <a:pt x="1603" y="2069"/>
                  </a:lnTo>
                  <a:lnTo>
                    <a:pt x="1603" y="2069"/>
                  </a:lnTo>
                  <a:lnTo>
                    <a:pt x="1603" y="2066"/>
                  </a:lnTo>
                  <a:lnTo>
                    <a:pt x="1603" y="2066"/>
                  </a:lnTo>
                  <a:close/>
                  <a:moveTo>
                    <a:pt x="1806" y="2554"/>
                  </a:moveTo>
                  <a:lnTo>
                    <a:pt x="1806" y="2554"/>
                  </a:lnTo>
                  <a:lnTo>
                    <a:pt x="1804" y="2554"/>
                  </a:lnTo>
                  <a:lnTo>
                    <a:pt x="1804" y="2554"/>
                  </a:lnTo>
                  <a:lnTo>
                    <a:pt x="1804" y="2554"/>
                  </a:lnTo>
                  <a:lnTo>
                    <a:pt x="1804" y="2554"/>
                  </a:lnTo>
                  <a:lnTo>
                    <a:pt x="1804" y="2554"/>
                  </a:lnTo>
                  <a:lnTo>
                    <a:pt x="1806" y="2554"/>
                  </a:lnTo>
                  <a:lnTo>
                    <a:pt x="1806" y="2554"/>
                  </a:lnTo>
                  <a:lnTo>
                    <a:pt x="1806" y="2554"/>
                  </a:lnTo>
                  <a:lnTo>
                    <a:pt x="1806" y="2554"/>
                  </a:lnTo>
                  <a:lnTo>
                    <a:pt x="1806" y="2554"/>
                  </a:lnTo>
                  <a:lnTo>
                    <a:pt x="1806" y="2554"/>
                  </a:lnTo>
                  <a:lnTo>
                    <a:pt x="1806" y="2554"/>
                  </a:lnTo>
                  <a:lnTo>
                    <a:pt x="1806" y="2554"/>
                  </a:lnTo>
                  <a:lnTo>
                    <a:pt x="1806" y="2554"/>
                  </a:lnTo>
                  <a:close/>
                  <a:moveTo>
                    <a:pt x="1662" y="1908"/>
                  </a:moveTo>
                  <a:lnTo>
                    <a:pt x="1659" y="1908"/>
                  </a:lnTo>
                  <a:lnTo>
                    <a:pt x="1659" y="1908"/>
                  </a:lnTo>
                  <a:lnTo>
                    <a:pt x="1657" y="1910"/>
                  </a:lnTo>
                  <a:lnTo>
                    <a:pt x="1657" y="1910"/>
                  </a:lnTo>
                  <a:lnTo>
                    <a:pt x="1659" y="1913"/>
                  </a:lnTo>
                  <a:lnTo>
                    <a:pt x="1659" y="1913"/>
                  </a:lnTo>
                  <a:lnTo>
                    <a:pt x="1659" y="1913"/>
                  </a:lnTo>
                  <a:lnTo>
                    <a:pt x="1662" y="1910"/>
                  </a:lnTo>
                  <a:lnTo>
                    <a:pt x="1662" y="1908"/>
                  </a:lnTo>
                  <a:lnTo>
                    <a:pt x="1662" y="1908"/>
                  </a:lnTo>
                  <a:lnTo>
                    <a:pt x="1662" y="1908"/>
                  </a:lnTo>
                  <a:close/>
                  <a:moveTo>
                    <a:pt x="1692" y="1950"/>
                  </a:moveTo>
                  <a:lnTo>
                    <a:pt x="1692" y="1950"/>
                  </a:lnTo>
                  <a:lnTo>
                    <a:pt x="1692" y="1950"/>
                  </a:lnTo>
                  <a:lnTo>
                    <a:pt x="1692" y="1950"/>
                  </a:lnTo>
                  <a:lnTo>
                    <a:pt x="1692" y="1950"/>
                  </a:lnTo>
                  <a:lnTo>
                    <a:pt x="1695" y="1950"/>
                  </a:lnTo>
                  <a:lnTo>
                    <a:pt x="1695" y="1950"/>
                  </a:lnTo>
                  <a:lnTo>
                    <a:pt x="1695" y="1953"/>
                  </a:lnTo>
                  <a:lnTo>
                    <a:pt x="1695" y="1953"/>
                  </a:lnTo>
                  <a:lnTo>
                    <a:pt x="1695" y="1953"/>
                  </a:lnTo>
                  <a:lnTo>
                    <a:pt x="1695" y="1953"/>
                  </a:lnTo>
                  <a:lnTo>
                    <a:pt x="1695" y="1950"/>
                  </a:lnTo>
                  <a:lnTo>
                    <a:pt x="1695" y="1950"/>
                  </a:lnTo>
                  <a:lnTo>
                    <a:pt x="1695" y="1950"/>
                  </a:lnTo>
                  <a:lnTo>
                    <a:pt x="1695" y="1950"/>
                  </a:lnTo>
                  <a:lnTo>
                    <a:pt x="1692" y="1950"/>
                  </a:lnTo>
                  <a:lnTo>
                    <a:pt x="1692" y="1950"/>
                  </a:lnTo>
                  <a:lnTo>
                    <a:pt x="1692" y="1950"/>
                  </a:lnTo>
                  <a:lnTo>
                    <a:pt x="1692" y="1950"/>
                  </a:lnTo>
                  <a:close/>
                  <a:moveTo>
                    <a:pt x="1695" y="1953"/>
                  </a:moveTo>
                  <a:lnTo>
                    <a:pt x="1695" y="1953"/>
                  </a:lnTo>
                  <a:lnTo>
                    <a:pt x="1697" y="1953"/>
                  </a:lnTo>
                  <a:lnTo>
                    <a:pt x="1697" y="1953"/>
                  </a:lnTo>
                  <a:lnTo>
                    <a:pt x="1697" y="1953"/>
                  </a:lnTo>
                  <a:lnTo>
                    <a:pt x="1697" y="1953"/>
                  </a:lnTo>
                  <a:lnTo>
                    <a:pt x="1697" y="1953"/>
                  </a:lnTo>
                  <a:lnTo>
                    <a:pt x="1697" y="1953"/>
                  </a:lnTo>
                  <a:lnTo>
                    <a:pt x="1697" y="1953"/>
                  </a:lnTo>
                  <a:lnTo>
                    <a:pt x="1695" y="1953"/>
                  </a:lnTo>
                  <a:lnTo>
                    <a:pt x="1695" y="1953"/>
                  </a:lnTo>
                  <a:close/>
                  <a:moveTo>
                    <a:pt x="1607" y="2007"/>
                  </a:moveTo>
                  <a:lnTo>
                    <a:pt x="1610" y="2003"/>
                  </a:lnTo>
                  <a:lnTo>
                    <a:pt x="1610" y="2003"/>
                  </a:lnTo>
                  <a:lnTo>
                    <a:pt x="1610" y="2000"/>
                  </a:lnTo>
                  <a:lnTo>
                    <a:pt x="1610" y="2000"/>
                  </a:lnTo>
                  <a:lnTo>
                    <a:pt x="1610" y="2000"/>
                  </a:lnTo>
                  <a:lnTo>
                    <a:pt x="1610" y="2000"/>
                  </a:lnTo>
                  <a:lnTo>
                    <a:pt x="1607" y="2003"/>
                  </a:lnTo>
                  <a:lnTo>
                    <a:pt x="1607" y="2005"/>
                  </a:lnTo>
                  <a:lnTo>
                    <a:pt x="1607" y="2005"/>
                  </a:lnTo>
                  <a:lnTo>
                    <a:pt x="1607" y="2007"/>
                  </a:lnTo>
                  <a:lnTo>
                    <a:pt x="1607" y="2007"/>
                  </a:lnTo>
                  <a:close/>
                  <a:moveTo>
                    <a:pt x="1605" y="2005"/>
                  </a:moveTo>
                  <a:lnTo>
                    <a:pt x="1605" y="2005"/>
                  </a:lnTo>
                  <a:lnTo>
                    <a:pt x="1605" y="2007"/>
                  </a:lnTo>
                  <a:lnTo>
                    <a:pt x="1605" y="2007"/>
                  </a:lnTo>
                  <a:lnTo>
                    <a:pt x="1607" y="2007"/>
                  </a:lnTo>
                  <a:lnTo>
                    <a:pt x="1607" y="2007"/>
                  </a:lnTo>
                  <a:lnTo>
                    <a:pt x="1607" y="2005"/>
                  </a:lnTo>
                  <a:lnTo>
                    <a:pt x="1607" y="2005"/>
                  </a:lnTo>
                  <a:lnTo>
                    <a:pt x="1607" y="2005"/>
                  </a:lnTo>
                  <a:lnTo>
                    <a:pt x="1605" y="2005"/>
                  </a:lnTo>
                  <a:close/>
                  <a:moveTo>
                    <a:pt x="1610" y="2007"/>
                  </a:moveTo>
                  <a:lnTo>
                    <a:pt x="1610" y="2007"/>
                  </a:lnTo>
                  <a:lnTo>
                    <a:pt x="1610" y="2007"/>
                  </a:lnTo>
                  <a:lnTo>
                    <a:pt x="1610" y="2010"/>
                  </a:lnTo>
                  <a:lnTo>
                    <a:pt x="1610" y="2007"/>
                  </a:lnTo>
                  <a:lnTo>
                    <a:pt x="1610" y="2007"/>
                  </a:lnTo>
                  <a:lnTo>
                    <a:pt x="1610" y="2007"/>
                  </a:lnTo>
                  <a:lnTo>
                    <a:pt x="1610" y="2007"/>
                  </a:lnTo>
                  <a:close/>
                  <a:moveTo>
                    <a:pt x="1716" y="1979"/>
                  </a:moveTo>
                  <a:lnTo>
                    <a:pt x="1716" y="1979"/>
                  </a:lnTo>
                  <a:lnTo>
                    <a:pt x="1716" y="1979"/>
                  </a:lnTo>
                  <a:lnTo>
                    <a:pt x="1716" y="1979"/>
                  </a:lnTo>
                  <a:lnTo>
                    <a:pt x="1716" y="1977"/>
                  </a:lnTo>
                  <a:lnTo>
                    <a:pt x="1716" y="1979"/>
                  </a:lnTo>
                  <a:lnTo>
                    <a:pt x="1716" y="1979"/>
                  </a:lnTo>
                  <a:lnTo>
                    <a:pt x="1716" y="1979"/>
                  </a:lnTo>
                  <a:lnTo>
                    <a:pt x="1716" y="1979"/>
                  </a:lnTo>
                  <a:lnTo>
                    <a:pt x="1716" y="1979"/>
                  </a:lnTo>
                  <a:lnTo>
                    <a:pt x="1716" y="1979"/>
                  </a:lnTo>
                  <a:lnTo>
                    <a:pt x="1716" y="1979"/>
                  </a:lnTo>
                  <a:lnTo>
                    <a:pt x="1716" y="1979"/>
                  </a:lnTo>
                  <a:close/>
                  <a:moveTo>
                    <a:pt x="1718" y="1981"/>
                  </a:moveTo>
                  <a:lnTo>
                    <a:pt x="1718" y="1979"/>
                  </a:lnTo>
                  <a:lnTo>
                    <a:pt x="1718" y="1979"/>
                  </a:lnTo>
                  <a:lnTo>
                    <a:pt x="1718" y="1979"/>
                  </a:lnTo>
                  <a:lnTo>
                    <a:pt x="1718" y="1979"/>
                  </a:lnTo>
                  <a:lnTo>
                    <a:pt x="1718" y="1979"/>
                  </a:lnTo>
                  <a:lnTo>
                    <a:pt x="1718" y="1981"/>
                  </a:lnTo>
                  <a:lnTo>
                    <a:pt x="1718" y="1981"/>
                  </a:lnTo>
                  <a:close/>
                  <a:moveTo>
                    <a:pt x="1711" y="1993"/>
                  </a:moveTo>
                  <a:lnTo>
                    <a:pt x="1711" y="1995"/>
                  </a:lnTo>
                  <a:lnTo>
                    <a:pt x="1711" y="1995"/>
                  </a:lnTo>
                  <a:lnTo>
                    <a:pt x="1711" y="1995"/>
                  </a:lnTo>
                  <a:lnTo>
                    <a:pt x="1709" y="1995"/>
                  </a:lnTo>
                  <a:lnTo>
                    <a:pt x="1709" y="1995"/>
                  </a:lnTo>
                  <a:lnTo>
                    <a:pt x="1709" y="1995"/>
                  </a:lnTo>
                  <a:lnTo>
                    <a:pt x="1709" y="1995"/>
                  </a:lnTo>
                  <a:lnTo>
                    <a:pt x="1709" y="1995"/>
                  </a:lnTo>
                  <a:lnTo>
                    <a:pt x="1711" y="1995"/>
                  </a:lnTo>
                  <a:lnTo>
                    <a:pt x="1711" y="1995"/>
                  </a:lnTo>
                  <a:lnTo>
                    <a:pt x="1711" y="1995"/>
                  </a:lnTo>
                  <a:lnTo>
                    <a:pt x="1711" y="1995"/>
                  </a:lnTo>
                  <a:lnTo>
                    <a:pt x="1711" y="1995"/>
                  </a:lnTo>
                  <a:lnTo>
                    <a:pt x="1711" y="1995"/>
                  </a:lnTo>
                  <a:lnTo>
                    <a:pt x="1711" y="1995"/>
                  </a:lnTo>
                  <a:lnTo>
                    <a:pt x="1714" y="1995"/>
                  </a:lnTo>
                  <a:lnTo>
                    <a:pt x="1714" y="1995"/>
                  </a:lnTo>
                  <a:lnTo>
                    <a:pt x="1714" y="1995"/>
                  </a:lnTo>
                  <a:lnTo>
                    <a:pt x="1714" y="1993"/>
                  </a:lnTo>
                  <a:lnTo>
                    <a:pt x="1711" y="1993"/>
                  </a:lnTo>
                  <a:lnTo>
                    <a:pt x="1711" y="1993"/>
                  </a:lnTo>
                  <a:close/>
                  <a:moveTo>
                    <a:pt x="1600" y="2040"/>
                  </a:moveTo>
                  <a:lnTo>
                    <a:pt x="1600" y="2040"/>
                  </a:lnTo>
                  <a:lnTo>
                    <a:pt x="1598" y="2040"/>
                  </a:lnTo>
                  <a:lnTo>
                    <a:pt x="1598" y="2040"/>
                  </a:lnTo>
                  <a:lnTo>
                    <a:pt x="1598" y="2043"/>
                  </a:lnTo>
                  <a:lnTo>
                    <a:pt x="1598" y="2043"/>
                  </a:lnTo>
                  <a:lnTo>
                    <a:pt x="1600" y="2040"/>
                  </a:lnTo>
                  <a:lnTo>
                    <a:pt x="1600" y="2040"/>
                  </a:lnTo>
                  <a:close/>
                  <a:moveTo>
                    <a:pt x="1586" y="2050"/>
                  </a:moveTo>
                  <a:lnTo>
                    <a:pt x="1586" y="2052"/>
                  </a:lnTo>
                  <a:lnTo>
                    <a:pt x="1586" y="2052"/>
                  </a:lnTo>
                  <a:lnTo>
                    <a:pt x="1586" y="2052"/>
                  </a:lnTo>
                  <a:lnTo>
                    <a:pt x="1586" y="2055"/>
                  </a:lnTo>
                  <a:lnTo>
                    <a:pt x="1586" y="2055"/>
                  </a:lnTo>
                  <a:lnTo>
                    <a:pt x="1586" y="2052"/>
                  </a:lnTo>
                  <a:lnTo>
                    <a:pt x="1586" y="2050"/>
                  </a:lnTo>
                  <a:lnTo>
                    <a:pt x="1586" y="2050"/>
                  </a:lnTo>
                  <a:lnTo>
                    <a:pt x="1586" y="2050"/>
                  </a:lnTo>
                  <a:close/>
                  <a:moveTo>
                    <a:pt x="1605" y="2055"/>
                  </a:moveTo>
                  <a:lnTo>
                    <a:pt x="1605" y="2052"/>
                  </a:lnTo>
                  <a:lnTo>
                    <a:pt x="1605" y="2052"/>
                  </a:lnTo>
                  <a:lnTo>
                    <a:pt x="1605" y="2055"/>
                  </a:lnTo>
                  <a:lnTo>
                    <a:pt x="1605" y="2055"/>
                  </a:lnTo>
                  <a:lnTo>
                    <a:pt x="1605" y="2055"/>
                  </a:lnTo>
                  <a:lnTo>
                    <a:pt x="1605" y="2055"/>
                  </a:lnTo>
                  <a:lnTo>
                    <a:pt x="1605" y="2055"/>
                  </a:lnTo>
                  <a:lnTo>
                    <a:pt x="1605" y="2055"/>
                  </a:lnTo>
                  <a:lnTo>
                    <a:pt x="1605" y="2057"/>
                  </a:lnTo>
                  <a:lnTo>
                    <a:pt x="1605" y="2057"/>
                  </a:lnTo>
                  <a:lnTo>
                    <a:pt x="1605" y="2057"/>
                  </a:lnTo>
                  <a:lnTo>
                    <a:pt x="1605" y="2057"/>
                  </a:lnTo>
                  <a:lnTo>
                    <a:pt x="1605" y="2057"/>
                  </a:lnTo>
                  <a:lnTo>
                    <a:pt x="1605" y="2055"/>
                  </a:lnTo>
                  <a:close/>
                  <a:moveTo>
                    <a:pt x="1603" y="2055"/>
                  </a:moveTo>
                  <a:lnTo>
                    <a:pt x="1603" y="2055"/>
                  </a:lnTo>
                  <a:lnTo>
                    <a:pt x="1603" y="2055"/>
                  </a:lnTo>
                  <a:lnTo>
                    <a:pt x="1603" y="2055"/>
                  </a:lnTo>
                  <a:lnTo>
                    <a:pt x="1603" y="2057"/>
                  </a:lnTo>
                  <a:lnTo>
                    <a:pt x="1603" y="2057"/>
                  </a:lnTo>
                  <a:lnTo>
                    <a:pt x="1603" y="2057"/>
                  </a:lnTo>
                  <a:lnTo>
                    <a:pt x="1603" y="2057"/>
                  </a:lnTo>
                  <a:lnTo>
                    <a:pt x="1605" y="2057"/>
                  </a:lnTo>
                  <a:lnTo>
                    <a:pt x="1605" y="2057"/>
                  </a:lnTo>
                  <a:lnTo>
                    <a:pt x="1605" y="2055"/>
                  </a:lnTo>
                  <a:lnTo>
                    <a:pt x="1603" y="2055"/>
                  </a:lnTo>
                  <a:lnTo>
                    <a:pt x="1603" y="2055"/>
                  </a:lnTo>
                  <a:close/>
                  <a:moveTo>
                    <a:pt x="1593" y="2066"/>
                  </a:moveTo>
                  <a:lnTo>
                    <a:pt x="1593" y="2066"/>
                  </a:lnTo>
                  <a:lnTo>
                    <a:pt x="1593" y="2069"/>
                  </a:lnTo>
                  <a:lnTo>
                    <a:pt x="1593" y="2069"/>
                  </a:lnTo>
                  <a:lnTo>
                    <a:pt x="1591" y="2069"/>
                  </a:lnTo>
                  <a:lnTo>
                    <a:pt x="1591" y="2069"/>
                  </a:lnTo>
                  <a:lnTo>
                    <a:pt x="1591" y="2069"/>
                  </a:lnTo>
                  <a:lnTo>
                    <a:pt x="1593" y="2069"/>
                  </a:lnTo>
                  <a:lnTo>
                    <a:pt x="1593" y="2069"/>
                  </a:lnTo>
                  <a:lnTo>
                    <a:pt x="1593" y="2069"/>
                  </a:lnTo>
                  <a:lnTo>
                    <a:pt x="1593" y="2069"/>
                  </a:lnTo>
                  <a:lnTo>
                    <a:pt x="1593" y="2066"/>
                  </a:lnTo>
                  <a:lnTo>
                    <a:pt x="1593" y="2066"/>
                  </a:lnTo>
                  <a:close/>
                  <a:moveTo>
                    <a:pt x="1593" y="2071"/>
                  </a:moveTo>
                  <a:lnTo>
                    <a:pt x="1593" y="2071"/>
                  </a:lnTo>
                  <a:lnTo>
                    <a:pt x="1593" y="2071"/>
                  </a:lnTo>
                  <a:lnTo>
                    <a:pt x="1593" y="2071"/>
                  </a:lnTo>
                  <a:lnTo>
                    <a:pt x="1593" y="2071"/>
                  </a:lnTo>
                  <a:lnTo>
                    <a:pt x="1593" y="2074"/>
                  </a:lnTo>
                  <a:lnTo>
                    <a:pt x="1593" y="2074"/>
                  </a:lnTo>
                  <a:lnTo>
                    <a:pt x="1593" y="2074"/>
                  </a:lnTo>
                  <a:lnTo>
                    <a:pt x="1593" y="2074"/>
                  </a:lnTo>
                  <a:lnTo>
                    <a:pt x="1593" y="2074"/>
                  </a:lnTo>
                  <a:lnTo>
                    <a:pt x="1593" y="2071"/>
                  </a:lnTo>
                  <a:close/>
                  <a:moveTo>
                    <a:pt x="1598" y="2088"/>
                  </a:moveTo>
                  <a:lnTo>
                    <a:pt x="1598" y="2088"/>
                  </a:lnTo>
                  <a:lnTo>
                    <a:pt x="1598" y="2088"/>
                  </a:lnTo>
                  <a:lnTo>
                    <a:pt x="1598" y="2088"/>
                  </a:lnTo>
                  <a:lnTo>
                    <a:pt x="1598" y="2088"/>
                  </a:lnTo>
                  <a:lnTo>
                    <a:pt x="1598" y="2090"/>
                  </a:lnTo>
                  <a:lnTo>
                    <a:pt x="1600" y="2088"/>
                  </a:lnTo>
                  <a:lnTo>
                    <a:pt x="1600" y="2088"/>
                  </a:lnTo>
                  <a:lnTo>
                    <a:pt x="1600" y="2088"/>
                  </a:lnTo>
                  <a:lnTo>
                    <a:pt x="1598" y="2088"/>
                  </a:lnTo>
                  <a:close/>
                  <a:moveTo>
                    <a:pt x="1697" y="2085"/>
                  </a:moveTo>
                  <a:lnTo>
                    <a:pt x="1697" y="2085"/>
                  </a:lnTo>
                  <a:lnTo>
                    <a:pt x="1697" y="2083"/>
                  </a:lnTo>
                  <a:lnTo>
                    <a:pt x="1697" y="2083"/>
                  </a:lnTo>
                  <a:lnTo>
                    <a:pt x="1697" y="2083"/>
                  </a:lnTo>
                  <a:lnTo>
                    <a:pt x="1697" y="2083"/>
                  </a:lnTo>
                  <a:lnTo>
                    <a:pt x="1697" y="2083"/>
                  </a:lnTo>
                  <a:lnTo>
                    <a:pt x="1695" y="2083"/>
                  </a:lnTo>
                  <a:lnTo>
                    <a:pt x="1695" y="2085"/>
                  </a:lnTo>
                  <a:lnTo>
                    <a:pt x="1695" y="2085"/>
                  </a:lnTo>
                  <a:lnTo>
                    <a:pt x="1695" y="2085"/>
                  </a:lnTo>
                  <a:lnTo>
                    <a:pt x="1695" y="2085"/>
                  </a:lnTo>
                  <a:lnTo>
                    <a:pt x="1695" y="2085"/>
                  </a:lnTo>
                  <a:lnTo>
                    <a:pt x="1695" y="2085"/>
                  </a:lnTo>
                  <a:lnTo>
                    <a:pt x="1695" y="2085"/>
                  </a:lnTo>
                  <a:lnTo>
                    <a:pt x="1695" y="2085"/>
                  </a:lnTo>
                  <a:lnTo>
                    <a:pt x="1695" y="2085"/>
                  </a:lnTo>
                  <a:lnTo>
                    <a:pt x="1695" y="2085"/>
                  </a:lnTo>
                  <a:lnTo>
                    <a:pt x="1695" y="2085"/>
                  </a:lnTo>
                  <a:lnTo>
                    <a:pt x="1695" y="2085"/>
                  </a:lnTo>
                  <a:lnTo>
                    <a:pt x="1697" y="2085"/>
                  </a:lnTo>
                  <a:lnTo>
                    <a:pt x="1697" y="2085"/>
                  </a:lnTo>
                  <a:lnTo>
                    <a:pt x="1697" y="2085"/>
                  </a:lnTo>
                  <a:lnTo>
                    <a:pt x="1697" y="2085"/>
                  </a:lnTo>
                  <a:lnTo>
                    <a:pt x="1697" y="2085"/>
                  </a:lnTo>
                  <a:lnTo>
                    <a:pt x="1697" y="2085"/>
                  </a:lnTo>
                  <a:lnTo>
                    <a:pt x="1697" y="2085"/>
                  </a:lnTo>
                  <a:close/>
                  <a:moveTo>
                    <a:pt x="1723" y="2111"/>
                  </a:moveTo>
                  <a:lnTo>
                    <a:pt x="1723" y="2111"/>
                  </a:lnTo>
                  <a:lnTo>
                    <a:pt x="1723" y="2111"/>
                  </a:lnTo>
                  <a:lnTo>
                    <a:pt x="1721" y="2111"/>
                  </a:lnTo>
                  <a:lnTo>
                    <a:pt x="1721" y="2111"/>
                  </a:lnTo>
                  <a:lnTo>
                    <a:pt x="1721" y="2111"/>
                  </a:lnTo>
                  <a:lnTo>
                    <a:pt x="1721" y="2111"/>
                  </a:lnTo>
                  <a:lnTo>
                    <a:pt x="1723" y="2111"/>
                  </a:lnTo>
                  <a:lnTo>
                    <a:pt x="1726" y="2114"/>
                  </a:lnTo>
                  <a:lnTo>
                    <a:pt x="1726" y="2111"/>
                  </a:lnTo>
                  <a:lnTo>
                    <a:pt x="1726" y="2111"/>
                  </a:lnTo>
                  <a:lnTo>
                    <a:pt x="1723" y="2111"/>
                  </a:lnTo>
                  <a:close/>
                  <a:moveTo>
                    <a:pt x="1730" y="2114"/>
                  </a:moveTo>
                  <a:lnTo>
                    <a:pt x="1728" y="2114"/>
                  </a:lnTo>
                  <a:lnTo>
                    <a:pt x="1723" y="2114"/>
                  </a:lnTo>
                  <a:lnTo>
                    <a:pt x="1723" y="2114"/>
                  </a:lnTo>
                  <a:lnTo>
                    <a:pt x="1723" y="2116"/>
                  </a:lnTo>
                  <a:lnTo>
                    <a:pt x="1726" y="2116"/>
                  </a:lnTo>
                  <a:lnTo>
                    <a:pt x="1726" y="2116"/>
                  </a:lnTo>
                  <a:lnTo>
                    <a:pt x="1726" y="2116"/>
                  </a:lnTo>
                  <a:lnTo>
                    <a:pt x="1726" y="2116"/>
                  </a:lnTo>
                  <a:lnTo>
                    <a:pt x="1728" y="2116"/>
                  </a:lnTo>
                  <a:lnTo>
                    <a:pt x="1728" y="2116"/>
                  </a:lnTo>
                  <a:lnTo>
                    <a:pt x="1730" y="2116"/>
                  </a:lnTo>
                  <a:lnTo>
                    <a:pt x="1730" y="2116"/>
                  </a:lnTo>
                  <a:lnTo>
                    <a:pt x="1730" y="2116"/>
                  </a:lnTo>
                  <a:lnTo>
                    <a:pt x="1730" y="2116"/>
                  </a:lnTo>
                  <a:lnTo>
                    <a:pt x="1730" y="2116"/>
                  </a:lnTo>
                  <a:lnTo>
                    <a:pt x="1730" y="2116"/>
                  </a:lnTo>
                  <a:lnTo>
                    <a:pt x="1730" y="2114"/>
                  </a:lnTo>
                  <a:close/>
                  <a:moveTo>
                    <a:pt x="1756" y="2126"/>
                  </a:moveTo>
                  <a:lnTo>
                    <a:pt x="1756" y="2126"/>
                  </a:lnTo>
                  <a:lnTo>
                    <a:pt x="1759" y="2126"/>
                  </a:lnTo>
                  <a:lnTo>
                    <a:pt x="1759" y="2126"/>
                  </a:lnTo>
                  <a:lnTo>
                    <a:pt x="1759" y="2126"/>
                  </a:lnTo>
                  <a:lnTo>
                    <a:pt x="1761" y="2126"/>
                  </a:lnTo>
                  <a:lnTo>
                    <a:pt x="1761" y="2126"/>
                  </a:lnTo>
                  <a:lnTo>
                    <a:pt x="1759" y="2126"/>
                  </a:lnTo>
                  <a:lnTo>
                    <a:pt x="1759" y="2126"/>
                  </a:lnTo>
                  <a:lnTo>
                    <a:pt x="1759" y="2123"/>
                  </a:lnTo>
                  <a:lnTo>
                    <a:pt x="1759" y="2123"/>
                  </a:lnTo>
                  <a:lnTo>
                    <a:pt x="1754" y="2123"/>
                  </a:lnTo>
                  <a:lnTo>
                    <a:pt x="1754" y="2123"/>
                  </a:lnTo>
                  <a:lnTo>
                    <a:pt x="1754" y="2123"/>
                  </a:lnTo>
                  <a:lnTo>
                    <a:pt x="1752" y="2123"/>
                  </a:lnTo>
                  <a:lnTo>
                    <a:pt x="1754" y="2123"/>
                  </a:lnTo>
                  <a:lnTo>
                    <a:pt x="1756" y="2123"/>
                  </a:lnTo>
                  <a:lnTo>
                    <a:pt x="1756" y="2126"/>
                  </a:lnTo>
                  <a:lnTo>
                    <a:pt x="1756" y="2126"/>
                  </a:lnTo>
                  <a:lnTo>
                    <a:pt x="1756" y="2126"/>
                  </a:lnTo>
                  <a:close/>
                  <a:moveTo>
                    <a:pt x="1811" y="2173"/>
                  </a:moveTo>
                  <a:lnTo>
                    <a:pt x="1811" y="2173"/>
                  </a:lnTo>
                  <a:lnTo>
                    <a:pt x="1811" y="2171"/>
                  </a:lnTo>
                  <a:lnTo>
                    <a:pt x="1811" y="2171"/>
                  </a:lnTo>
                  <a:lnTo>
                    <a:pt x="1811" y="2171"/>
                  </a:lnTo>
                  <a:lnTo>
                    <a:pt x="1811" y="2171"/>
                  </a:lnTo>
                  <a:lnTo>
                    <a:pt x="1808" y="2168"/>
                  </a:lnTo>
                  <a:lnTo>
                    <a:pt x="1806" y="2168"/>
                  </a:lnTo>
                  <a:lnTo>
                    <a:pt x="1806" y="2168"/>
                  </a:lnTo>
                  <a:lnTo>
                    <a:pt x="1808" y="2171"/>
                  </a:lnTo>
                  <a:lnTo>
                    <a:pt x="1811" y="2173"/>
                  </a:lnTo>
                  <a:lnTo>
                    <a:pt x="1811" y="2173"/>
                  </a:lnTo>
                  <a:close/>
                  <a:moveTo>
                    <a:pt x="1735" y="2194"/>
                  </a:moveTo>
                  <a:lnTo>
                    <a:pt x="1735" y="2194"/>
                  </a:lnTo>
                  <a:lnTo>
                    <a:pt x="1735" y="2194"/>
                  </a:lnTo>
                  <a:lnTo>
                    <a:pt x="1735" y="2194"/>
                  </a:lnTo>
                  <a:lnTo>
                    <a:pt x="1733" y="2194"/>
                  </a:lnTo>
                  <a:lnTo>
                    <a:pt x="1733" y="2194"/>
                  </a:lnTo>
                  <a:lnTo>
                    <a:pt x="1733" y="2194"/>
                  </a:lnTo>
                  <a:lnTo>
                    <a:pt x="1735" y="2194"/>
                  </a:lnTo>
                  <a:lnTo>
                    <a:pt x="1735" y="2194"/>
                  </a:lnTo>
                  <a:close/>
                  <a:moveTo>
                    <a:pt x="1745" y="2209"/>
                  </a:moveTo>
                  <a:lnTo>
                    <a:pt x="1742" y="2206"/>
                  </a:lnTo>
                  <a:lnTo>
                    <a:pt x="1742" y="2206"/>
                  </a:lnTo>
                  <a:lnTo>
                    <a:pt x="1740" y="2209"/>
                  </a:lnTo>
                  <a:lnTo>
                    <a:pt x="1740" y="2209"/>
                  </a:lnTo>
                  <a:lnTo>
                    <a:pt x="1740" y="2209"/>
                  </a:lnTo>
                  <a:lnTo>
                    <a:pt x="1740" y="2211"/>
                  </a:lnTo>
                  <a:lnTo>
                    <a:pt x="1742" y="2209"/>
                  </a:lnTo>
                  <a:lnTo>
                    <a:pt x="1742" y="2209"/>
                  </a:lnTo>
                  <a:lnTo>
                    <a:pt x="1745" y="2209"/>
                  </a:lnTo>
                  <a:close/>
                  <a:moveTo>
                    <a:pt x="1827" y="2197"/>
                  </a:moveTo>
                  <a:lnTo>
                    <a:pt x="1825" y="2194"/>
                  </a:lnTo>
                  <a:lnTo>
                    <a:pt x="1825" y="2194"/>
                  </a:lnTo>
                  <a:lnTo>
                    <a:pt x="1825" y="2194"/>
                  </a:lnTo>
                  <a:lnTo>
                    <a:pt x="1825" y="2194"/>
                  </a:lnTo>
                  <a:lnTo>
                    <a:pt x="1825" y="2194"/>
                  </a:lnTo>
                  <a:lnTo>
                    <a:pt x="1823" y="2192"/>
                  </a:lnTo>
                  <a:lnTo>
                    <a:pt x="1823" y="2192"/>
                  </a:lnTo>
                  <a:lnTo>
                    <a:pt x="1823" y="2192"/>
                  </a:lnTo>
                  <a:lnTo>
                    <a:pt x="1823" y="2194"/>
                  </a:lnTo>
                  <a:lnTo>
                    <a:pt x="1823" y="2194"/>
                  </a:lnTo>
                  <a:lnTo>
                    <a:pt x="1825" y="2197"/>
                  </a:lnTo>
                  <a:lnTo>
                    <a:pt x="1825" y="2197"/>
                  </a:lnTo>
                  <a:lnTo>
                    <a:pt x="1825" y="2197"/>
                  </a:lnTo>
                  <a:lnTo>
                    <a:pt x="1825" y="2197"/>
                  </a:lnTo>
                  <a:lnTo>
                    <a:pt x="1825" y="2197"/>
                  </a:lnTo>
                  <a:lnTo>
                    <a:pt x="1827" y="2197"/>
                  </a:lnTo>
                  <a:lnTo>
                    <a:pt x="1827" y="2197"/>
                  </a:lnTo>
                  <a:lnTo>
                    <a:pt x="1827" y="2197"/>
                  </a:lnTo>
                  <a:lnTo>
                    <a:pt x="1827" y="2197"/>
                  </a:lnTo>
                  <a:lnTo>
                    <a:pt x="1827" y="2197"/>
                  </a:lnTo>
                  <a:lnTo>
                    <a:pt x="1827" y="2197"/>
                  </a:lnTo>
                  <a:close/>
                  <a:moveTo>
                    <a:pt x="1834" y="2211"/>
                  </a:moveTo>
                  <a:lnTo>
                    <a:pt x="1834" y="2211"/>
                  </a:lnTo>
                  <a:lnTo>
                    <a:pt x="1832" y="2211"/>
                  </a:lnTo>
                  <a:lnTo>
                    <a:pt x="1832" y="2211"/>
                  </a:lnTo>
                  <a:lnTo>
                    <a:pt x="1832" y="2211"/>
                  </a:lnTo>
                  <a:lnTo>
                    <a:pt x="1832" y="2211"/>
                  </a:lnTo>
                  <a:lnTo>
                    <a:pt x="1832" y="2213"/>
                  </a:lnTo>
                  <a:lnTo>
                    <a:pt x="1832" y="2213"/>
                  </a:lnTo>
                  <a:lnTo>
                    <a:pt x="1832" y="2213"/>
                  </a:lnTo>
                  <a:lnTo>
                    <a:pt x="1834" y="2216"/>
                  </a:lnTo>
                  <a:lnTo>
                    <a:pt x="1834" y="2216"/>
                  </a:lnTo>
                  <a:lnTo>
                    <a:pt x="1834" y="2216"/>
                  </a:lnTo>
                  <a:lnTo>
                    <a:pt x="1834" y="2216"/>
                  </a:lnTo>
                  <a:lnTo>
                    <a:pt x="1834" y="2216"/>
                  </a:lnTo>
                  <a:lnTo>
                    <a:pt x="1834" y="2213"/>
                  </a:lnTo>
                  <a:lnTo>
                    <a:pt x="1834" y="2213"/>
                  </a:lnTo>
                  <a:lnTo>
                    <a:pt x="1834" y="2213"/>
                  </a:lnTo>
                  <a:lnTo>
                    <a:pt x="1834" y="2213"/>
                  </a:lnTo>
                  <a:lnTo>
                    <a:pt x="1834" y="2211"/>
                  </a:lnTo>
                  <a:lnTo>
                    <a:pt x="1834" y="2211"/>
                  </a:lnTo>
                  <a:close/>
                  <a:moveTo>
                    <a:pt x="1834" y="2216"/>
                  </a:moveTo>
                  <a:lnTo>
                    <a:pt x="1834" y="2216"/>
                  </a:lnTo>
                  <a:lnTo>
                    <a:pt x="1834" y="2216"/>
                  </a:lnTo>
                  <a:lnTo>
                    <a:pt x="1834" y="2216"/>
                  </a:lnTo>
                  <a:lnTo>
                    <a:pt x="1834" y="2218"/>
                  </a:lnTo>
                  <a:lnTo>
                    <a:pt x="1834" y="2218"/>
                  </a:lnTo>
                  <a:lnTo>
                    <a:pt x="1834" y="2218"/>
                  </a:lnTo>
                  <a:lnTo>
                    <a:pt x="1837" y="2218"/>
                  </a:lnTo>
                  <a:lnTo>
                    <a:pt x="1837" y="2218"/>
                  </a:lnTo>
                  <a:lnTo>
                    <a:pt x="1837" y="2218"/>
                  </a:lnTo>
                  <a:lnTo>
                    <a:pt x="1837" y="2218"/>
                  </a:lnTo>
                  <a:lnTo>
                    <a:pt x="1837" y="2216"/>
                  </a:lnTo>
                  <a:lnTo>
                    <a:pt x="1837" y="2216"/>
                  </a:lnTo>
                  <a:lnTo>
                    <a:pt x="1834" y="2216"/>
                  </a:lnTo>
                  <a:close/>
                  <a:moveTo>
                    <a:pt x="1839" y="2227"/>
                  </a:moveTo>
                  <a:lnTo>
                    <a:pt x="1839" y="2227"/>
                  </a:lnTo>
                  <a:lnTo>
                    <a:pt x="1839" y="2227"/>
                  </a:lnTo>
                  <a:lnTo>
                    <a:pt x="1839" y="2227"/>
                  </a:lnTo>
                  <a:lnTo>
                    <a:pt x="1839" y="2227"/>
                  </a:lnTo>
                  <a:lnTo>
                    <a:pt x="1842" y="2227"/>
                  </a:lnTo>
                  <a:lnTo>
                    <a:pt x="1842" y="2225"/>
                  </a:lnTo>
                  <a:lnTo>
                    <a:pt x="1842" y="2225"/>
                  </a:lnTo>
                  <a:lnTo>
                    <a:pt x="1839" y="2225"/>
                  </a:lnTo>
                  <a:lnTo>
                    <a:pt x="1839" y="2225"/>
                  </a:lnTo>
                  <a:lnTo>
                    <a:pt x="1839" y="2225"/>
                  </a:lnTo>
                  <a:lnTo>
                    <a:pt x="1839" y="2225"/>
                  </a:lnTo>
                  <a:lnTo>
                    <a:pt x="1839" y="2225"/>
                  </a:lnTo>
                  <a:lnTo>
                    <a:pt x="1839" y="2225"/>
                  </a:lnTo>
                  <a:lnTo>
                    <a:pt x="1839" y="2225"/>
                  </a:lnTo>
                  <a:lnTo>
                    <a:pt x="1839" y="2227"/>
                  </a:lnTo>
                  <a:close/>
                  <a:moveTo>
                    <a:pt x="1846" y="2237"/>
                  </a:moveTo>
                  <a:lnTo>
                    <a:pt x="1846" y="2237"/>
                  </a:lnTo>
                  <a:lnTo>
                    <a:pt x="1844" y="2235"/>
                  </a:lnTo>
                  <a:lnTo>
                    <a:pt x="1844" y="2235"/>
                  </a:lnTo>
                  <a:lnTo>
                    <a:pt x="1844" y="2235"/>
                  </a:lnTo>
                  <a:lnTo>
                    <a:pt x="1844" y="2235"/>
                  </a:lnTo>
                  <a:lnTo>
                    <a:pt x="1844" y="2235"/>
                  </a:lnTo>
                  <a:lnTo>
                    <a:pt x="1844" y="2235"/>
                  </a:lnTo>
                  <a:lnTo>
                    <a:pt x="1844" y="2235"/>
                  </a:lnTo>
                  <a:lnTo>
                    <a:pt x="1844" y="2237"/>
                  </a:lnTo>
                  <a:lnTo>
                    <a:pt x="1844" y="2237"/>
                  </a:lnTo>
                  <a:lnTo>
                    <a:pt x="1844" y="2237"/>
                  </a:lnTo>
                  <a:lnTo>
                    <a:pt x="1844" y="2237"/>
                  </a:lnTo>
                  <a:lnTo>
                    <a:pt x="1846" y="2237"/>
                  </a:lnTo>
                  <a:lnTo>
                    <a:pt x="1846" y="2237"/>
                  </a:lnTo>
                  <a:lnTo>
                    <a:pt x="1846" y="2237"/>
                  </a:lnTo>
                  <a:lnTo>
                    <a:pt x="1846" y="2237"/>
                  </a:lnTo>
                  <a:close/>
                  <a:moveTo>
                    <a:pt x="1766" y="2265"/>
                  </a:moveTo>
                  <a:lnTo>
                    <a:pt x="1766" y="2265"/>
                  </a:lnTo>
                  <a:lnTo>
                    <a:pt x="1766" y="2265"/>
                  </a:lnTo>
                  <a:lnTo>
                    <a:pt x="1763" y="2265"/>
                  </a:lnTo>
                  <a:lnTo>
                    <a:pt x="1763" y="2265"/>
                  </a:lnTo>
                  <a:lnTo>
                    <a:pt x="1766" y="2265"/>
                  </a:lnTo>
                  <a:lnTo>
                    <a:pt x="1766" y="2265"/>
                  </a:lnTo>
                  <a:close/>
                  <a:moveTo>
                    <a:pt x="1761" y="2265"/>
                  </a:moveTo>
                  <a:lnTo>
                    <a:pt x="1761" y="2265"/>
                  </a:lnTo>
                  <a:lnTo>
                    <a:pt x="1763" y="2265"/>
                  </a:lnTo>
                  <a:lnTo>
                    <a:pt x="1761" y="2265"/>
                  </a:lnTo>
                  <a:lnTo>
                    <a:pt x="1761" y="2265"/>
                  </a:lnTo>
                  <a:close/>
                  <a:moveTo>
                    <a:pt x="1780" y="2272"/>
                  </a:moveTo>
                  <a:lnTo>
                    <a:pt x="1780" y="2272"/>
                  </a:lnTo>
                  <a:lnTo>
                    <a:pt x="1780" y="2272"/>
                  </a:lnTo>
                  <a:lnTo>
                    <a:pt x="1780" y="2272"/>
                  </a:lnTo>
                  <a:lnTo>
                    <a:pt x="1780" y="2272"/>
                  </a:lnTo>
                  <a:lnTo>
                    <a:pt x="1780" y="2272"/>
                  </a:lnTo>
                  <a:close/>
                  <a:moveTo>
                    <a:pt x="1782" y="2272"/>
                  </a:moveTo>
                  <a:lnTo>
                    <a:pt x="1782" y="2272"/>
                  </a:lnTo>
                  <a:lnTo>
                    <a:pt x="1782" y="2275"/>
                  </a:lnTo>
                  <a:lnTo>
                    <a:pt x="1782" y="2275"/>
                  </a:lnTo>
                  <a:lnTo>
                    <a:pt x="1782" y="2272"/>
                  </a:lnTo>
                  <a:close/>
                  <a:moveTo>
                    <a:pt x="1853" y="2261"/>
                  </a:moveTo>
                  <a:lnTo>
                    <a:pt x="1851" y="2258"/>
                  </a:lnTo>
                  <a:lnTo>
                    <a:pt x="1851" y="2261"/>
                  </a:lnTo>
                  <a:lnTo>
                    <a:pt x="1851" y="2261"/>
                  </a:lnTo>
                  <a:lnTo>
                    <a:pt x="1851" y="2263"/>
                  </a:lnTo>
                  <a:lnTo>
                    <a:pt x="1851" y="2263"/>
                  </a:lnTo>
                  <a:lnTo>
                    <a:pt x="1853" y="2263"/>
                  </a:lnTo>
                  <a:lnTo>
                    <a:pt x="1853" y="2263"/>
                  </a:lnTo>
                  <a:lnTo>
                    <a:pt x="1853" y="2261"/>
                  </a:lnTo>
                  <a:lnTo>
                    <a:pt x="1853" y="2261"/>
                  </a:lnTo>
                  <a:lnTo>
                    <a:pt x="1853" y="2261"/>
                  </a:lnTo>
                  <a:close/>
                  <a:moveTo>
                    <a:pt x="1801" y="2284"/>
                  </a:moveTo>
                  <a:lnTo>
                    <a:pt x="1801" y="2284"/>
                  </a:lnTo>
                  <a:lnTo>
                    <a:pt x="1801" y="2284"/>
                  </a:lnTo>
                  <a:lnTo>
                    <a:pt x="1801" y="2284"/>
                  </a:lnTo>
                  <a:lnTo>
                    <a:pt x="1801" y="2284"/>
                  </a:lnTo>
                  <a:lnTo>
                    <a:pt x="1801" y="2284"/>
                  </a:lnTo>
                  <a:lnTo>
                    <a:pt x="1801" y="2287"/>
                  </a:lnTo>
                  <a:lnTo>
                    <a:pt x="1801" y="2284"/>
                  </a:lnTo>
                  <a:lnTo>
                    <a:pt x="1801" y="2284"/>
                  </a:lnTo>
                  <a:lnTo>
                    <a:pt x="1801" y="2284"/>
                  </a:lnTo>
                  <a:lnTo>
                    <a:pt x="1801" y="2284"/>
                  </a:lnTo>
                  <a:lnTo>
                    <a:pt x="1801" y="2287"/>
                  </a:lnTo>
                  <a:lnTo>
                    <a:pt x="1801" y="2287"/>
                  </a:lnTo>
                  <a:lnTo>
                    <a:pt x="1801" y="2284"/>
                  </a:lnTo>
                  <a:close/>
                  <a:moveTo>
                    <a:pt x="1804" y="2284"/>
                  </a:moveTo>
                  <a:lnTo>
                    <a:pt x="1804" y="2284"/>
                  </a:lnTo>
                  <a:lnTo>
                    <a:pt x="1801" y="2284"/>
                  </a:lnTo>
                  <a:lnTo>
                    <a:pt x="1804" y="2284"/>
                  </a:lnTo>
                  <a:lnTo>
                    <a:pt x="1804" y="2287"/>
                  </a:lnTo>
                  <a:lnTo>
                    <a:pt x="1804" y="2287"/>
                  </a:lnTo>
                  <a:lnTo>
                    <a:pt x="1804" y="2287"/>
                  </a:lnTo>
                  <a:lnTo>
                    <a:pt x="1804" y="2284"/>
                  </a:lnTo>
                  <a:close/>
                  <a:moveTo>
                    <a:pt x="1801" y="2287"/>
                  </a:moveTo>
                  <a:lnTo>
                    <a:pt x="1801" y="2287"/>
                  </a:lnTo>
                  <a:lnTo>
                    <a:pt x="1801" y="2287"/>
                  </a:lnTo>
                  <a:lnTo>
                    <a:pt x="1801" y="2287"/>
                  </a:lnTo>
                  <a:lnTo>
                    <a:pt x="1801" y="2287"/>
                  </a:lnTo>
                  <a:lnTo>
                    <a:pt x="1801" y="2287"/>
                  </a:lnTo>
                  <a:lnTo>
                    <a:pt x="1801" y="2289"/>
                  </a:lnTo>
                  <a:lnTo>
                    <a:pt x="1801" y="2289"/>
                  </a:lnTo>
                  <a:lnTo>
                    <a:pt x="1801" y="2289"/>
                  </a:lnTo>
                  <a:lnTo>
                    <a:pt x="1804" y="2289"/>
                  </a:lnTo>
                  <a:lnTo>
                    <a:pt x="1804" y="2287"/>
                  </a:lnTo>
                  <a:lnTo>
                    <a:pt x="1801" y="2287"/>
                  </a:lnTo>
                  <a:lnTo>
                    <a:pt x="1801" y="2287"/>
                  </a:lnTo>
                  <a:close/>
                  <a:moveTo>
                    <a:pt x="1853" y="2277"/>
                  </a:moveTo>
                  <a:lnTo>
                    <a:pt x="1853" y="2277"/>
                  </a:lnTo>
                  <a:lnTo>
                    <a:pt x="1853" y="2277"/>
                  </a:lnTo>
                  <a:lnTo>
                    <a:pt x="1856" y="2275"/>
                  </a:lnTo>
                  <a:lnTo>
                    <a:pt x="1856" y="2275"/>
                  </a:lnTo>
                  <a:lnTo>
                    <a:pt x="1856" y="2272"/>
                  </a:lnTo>
                  <a:lnTo>
                    <a:pt x="1856" y="2272"/>
                  </a:lnTo>
                  <a:lnTo>
                    <a:pt x="1856" y="2272"/>
                  </a:lnTo>
                  <a:lnTo>
                    <a:pt x="1856" y="2272"/>
                  </a:lnTo>
                  <a:lnTo>
                    <a:pt x="1853" y="2272"/>
                  </a:lnTo>
                  <a:lnTo>
                    <a:pt x="1853" y="2270"/>
                  </a:lnTo>
                  <a:lnTo>
                    <a:pt x="1853" y="2270"/>
                  </a:lnTo>
                  <a:lnTo>
                    <a:pt x="1853" y="2270"/>
                  </a:lnTo>
                  <a:lnTo>
                    <a:pt x="1853" y="2270"/>
                  </a:lnTo>
                  <a:lnTo>
                    <a:pt x="1853" y="2270"/>
                  </a:lnTo>
                  <a:lnTo>
                    <a:pt x="1853" y="2270"/>
                  </a:lnTo>
                  <a:lnTo>
                    <a:pt x="1853" y="2272"/>
                  </a:lnTo>
                  <a:lnTo>
                    <a:pt x="1853" y="2272"/>
                  </a:lnTo>
                  <a:lnTo>
                    <a:pt x="1853" y="2277"/>
                  </a:lnTo>
                  <a:close/>
                  <a:moveTo>
                    <a:pt x="1792" y="2294"/>
                  </a:moveTo>
                  <a:lnTo>
                    <a:pt x="1789" y="2294"/>
                  </a:lnTo>
                  <a:lnTo>
                    <a:pt x="1789" y="2296"/>
                  </a:lnTo>
                  <a:lnTo>
                    <a:pt x="1789" y="2296"/>
                  </a:lnTo>
                  <a:lnTo>
                    <a:pt x="1789" y="2296"/>
                  </a:lnTo>
                  <a:lnTo>
                    <a:pt x="1789" y="2296"/>
                  </a:lnTo>
                  <a:lnTo>
                    <a:pt x="1789" y="2296"/>
                  </a:lnTo>
                  <a:lnTo>
                    <a:pt x="1789" y="2296"/>
                  </a:lnTo>
                  <a:lnTo>
                    <a:pt x="1792" y="2296"/>
                  </a:lnTo>
                  <a:lnTo>
                    <a:pt x="1792" y="2296"/>
                  </a:lnTo>
                  <a:lnTo>
                    <a:pt x="1792" y="2294"/>
                  </a:lnTo>
                  <a:lnTo>
                    <a:pt x="1792" y="2294"/>
                  </a:lnTo>
                  <a:lnTo>
                    <a:pt x="1792" y="2294"/>
                  </a:lnTo>
                  <a:lnTo>
                    <a:pt x="1792" y="2296"/>
                  </a:lnTo>
                  <a:lnTo>
                    <a:pt x="1792" y="2296"/>
                  </a:lnTo>
                  <a:lnTo>
                    <a:pt x="1792" y="2294"/>
                  </a:lnTo>
                  <a:lnTo>
                    <a:pt x="1792" y="2294"/>
                  </a:lnTo>
                  <a:lnTo>
                    <a:pt x="1792" y="2294"/>
                  </a:lnTo>
                  <a:close/>
                  <a:moveTo>
                    <a:pt x="1856" y="2284"/>
                  </a:moveTo>
                  <a:lnTo>
                    <a:pt x="1856" y="2284"/>
                  </a:lnTo>
                  <a:lnTo>
                    <a:pt x="1853" y="2284"/>
                  </a:lnTo>
                  <a:lnTo>
                    <a:pt x="1853" y="2284"/>
                  </a:lnTo>
                  <a:lnTo>
                    <a:pt x="1856" y="2284"/>
                  </a:lnTo>
                  <a:lnTo>
                    <a:pt x="1856" y="2282"/>
                  </a:lnTo>
                  <a:lnTo>
                    <a:pt x="1856" y="2282"/>
                  </a:lnTo>
                  <a:lnTo>
                    <a:pt x="1853" y="2282"/>
                  </a:lnTo>
                  <a:lnTo>
                    <a:pt x="1853" y="2280"/>
                  </a:lnTo>
                  <a:lnTo>
                    <a:pt x="1853" y="2282"/>
                  </a:lnTo>
                  <a:lnTo>
                    <a:pt x="1853" y="2282"/>
                  </a:lnTo>
                  <a:lnTo>
                    <a:pt x="1853" y="2282"/>
                  </a:lnTo>
                  <a:lnTo>
                    <a:pt x="1853" y="2282"/>
                  </a:lnTo>
                  <a:lnTo>
                    <a:pt x="1853" y="2284"/>
                  </a:lnTo>
                  <a:lnTo>
                    <a:pt x="1856" y="2284"/>
                  </a:lnTo>
                  <a:close/>
                  <a:moveTo>
                    <a:pt x="1778" y="2490"/>
                  </a:moveTo>
                  <a:lnTo>
                    <a:pt x="1780" y="2490"/>
                  </a:lnTo>
                  <a:lnTo>
                    <a:pt x="1778" y="2490"/>
                  </a:lnTo>
                  <a:lnTo>
                    <a:pt x="1778" y="2490"/>
                  </a:lnTo>
                  <a:lnTo>
                    <a:pt x="1778" y="2490"/>
                  </a:lnTo>
                  <a:lnTo>
                    <a:pt x="1778" y="2490"/>
                  </a:lnTo>
                  <a:lnTo>
                    <a:pt x="1778" y="2490"/>
                  </a:lnTo>
                  <a:lnTo>
                    <a:pt x="1778" y="2493"/>
                  </a:lnTo>
                  <a:lnTo>
                    <a:pt x="1778" y="2493"/>
                  </a:lnTo>
                  <a:lnTo>
                    <a:pt x="1778" y="2493"/>
                  </a:lnTo>
                  <a:lnTo>
                    <a:pt x="1778" y="2490"/>
                  </a:lnTo>
                  <a:lnTo>
                    <a:pt x="1778" y="2490"/>
                  </a:lnTo>
                  <a:close/>
                  <a:moveTo>
                    <a:pt x="1775" y="2493"/>
                  </a:moveTo>
                  <a:lnTo>
                    <a:pt x="1775" y="2493"/>
                  </a:lnTo>
                  <a:lnTo>
                    <a:pt x="1775" y="2493"/>
                  </a:lnTo>
                  <a:lnTo>
                    <a:pt x="1775" y="2493"/>
                  </a:lnTo>
                  <a:lnTo>
                    <a:pt x="1775" y="2493"/>
                  </a:lnTo>
                  <a:lnTo>
                    <a:pt x="1775" y="2495"/>
                  </a:lnTo>
                  <a:lnTo>
                    <a:pt x="1775" y="2495"/>
                  </a:lnTo>
                  <a:lnTo>
                    <a:pt x="1778" y="2493"/>
                  </a:lnTo>
                  <a:lnTo>
                    <a:pt x="1778" y="2493"/>
                  </a:lnTo>
                  <a:lnTo>
                    <a:pt x="1778" y="2493"/>
                  </a:lnTo>
                  <a:lnTo>
                    <a:pt x="1775" y="2493"/>
                  </a:lnTo>
                  <a:lnTo>
                    <a:pt x="1775" y="2493"/>
                  </a:lnTo>
                  <a:close/>
                  <a:moveTo>
                    <a:pt x="1778" y="2500"/>
                  </a:moveTo>
                  <a:lnTo>
                    <a:pt x="1778" y="2500"/>
                  </a:lnTo>
                  <a:lnTo>
                    <a:pt x="1778" y="2500"/>
                  </a:lnTo>
                  <a:lnTo>
                    <a:pt x="1778" y="2500"/>
                  </a:lnTo>
                  <a:lnTo>
                    <a:pt x="1778" y="2500"/>
                  </a:lnTo>
                  <a:lnTo>
                    <a:pt x="1778" y="2497"/>
                  </a:lnTo>
                  <a:lnTo>
                    <a:pt x="1778" y="2497"/>
                  </a:lnTo>
                  <a:lnTo>
                    <a:pt x="1775" y="2500"/>
                  </a:lnTo>
                  <a:lnTo>
                    <a:pt x="1775" y="2500"/>
                  </a:lnTo>
                  <a:lnTo>
                    <a:pt x="1775" y="2500"/>
                  </a:lnTo>
                  <a:lnTo>
                    <a:pt x="1775" y="2500"/>
                  </a:lnTo>
                  <a:lnTo>
                    <a:pt x="1775" y="2500"/>
                  </a:lnTo>
                  <a:lnTo>
                    <a:pt x="1775" y="2502"/>
                  </a:lnTo>
                  <a:lnTo>
                    <a:pt x="1775" y="2502"/>
                  </a:lnTo>
                  <a:lnTo>
                    <a:pt x="1775" y="2502"/>
                  </a:lnTo>
                  <a:lnTo>
                    <a:pt x="1775" y="2500"/>
                  </a:lnTo>
                  <a:lnTo>
                    <a:pt x="1775" y="2500"/>
                  </a:lnTo>
                  <a:lnTo>
                    <a:pt x="1775" y="2500"/>
                  </a:lnTo>
                  <a:lnTo>
                    <a:pt x="1778" y="2500"/>
                  </a:lnTo>
                  <a:lnTo>
                    <a:pt x="1778" y="2500"/>
                  </a:lnTo>
                  <a:lnTo>
                    <a:pt x="1778" y="2500"/>
                  </a:lnTo>
                  <a:close/>
                  <a:moveTo>
                    <a:pt x="1813" y="2559"/>
                  </a:moveTo>
                  <a:lnTo>
                    <a:pt x="1813" y="2556"/>
                  </a:lnTo>
                  <a:lnTo>
                    <a:pt x="1813" y="2556"/>
                  </a:lnTo>
                  <a:lnTo>
                    <a:pt x="1813" y="2556"/>
                  </a:lnTo>
                  <a:lnTo>
                    <a:pt x="1813" y="2556"/>
                  </a:lnTo>
                  <a:lnTo>
                    <a:pt x="1813" y="2556"/>
                  </a:lnTo>
                  <a:lnTo>
                    <a:pt x="1813" y="2556"/>
                  </a:lnTo>
                  <a:lnTo>
                    <a:pt x="1813" y="2556"/>
                  </a:lnTo>
                  <a:lnTo>
                    <a:pt x="1813" y="2556"/>
                  </a:lnTo>
                  <a:lnTo>
                    <a:pt x="1813" y="2559"/>
                  </a:lnTo>
                  <a:lnTo>
                    <a:pt x="1811" y="2559"/>
                  </a:lnTo>
                  <a:lnTo>
                    <a:pt x="1811" y="2559"/>
                  </a:lnTo>
                  <a:lnTo>
                    <a:pt x="1811" y="2559"/>
                  </a:lnTo>
                  <a:lnTo>
                    <a:pt x="1813" y="2559"/>
                  </a:lnTo>
                  <a:lnTo>
                    <a:pt x="1813" y="2559"/>
                  </a:lnTo>
                  <a:lnTo>
                    <a:pt x="1813" y="2559"/>
                  </a:lnTo>
                  <a:lnTo>
                    <a:pt x="1813" y="2559"/>
                  </a:lnTo>
                  <a:lnTo>
                    <a:pt x="1813" y="2559"/>
                  </a:lnTo>
                  <a:lnTo>
                    <a:pt x="1813" y="2559"/>
                  </a:lnTo>
                  <a:lnTo>
                    <a:pt x="1813" y="2559"/>
                  </a:lnTo>
                  <a:lnTo>
                    <a:pt x="1813" y="2559"/>
                  </a:lnTo>
                  <a:lnTo>
                    <a:pt x="1813" y="2559"/>
                  </a:lnTo>
                  <a:lnTo>
                    <a:pt x="1813" y="2559"/>
                  </a:lnTo>
                  <a:lnTo>
                    <a:pt x="1813" y="2559"/>
                  </a:lnTo>
                  <a:lnTo>
                    <a:pt x="1813" y="2559"/>
                  </a:lnTo>
                  <a:lnTo>
                    <a:pt x="1813" y="2559"/>
                  </a:lnTo>
                  <a:close/>
                  <a:moveTo>
                    <a:pt x="1820" y="2559"/>
                  </a:moveTo>
                  <a:lnTo>
                    <a:pt x="1820" y="2559"/>
                  </a:lnTo>
                  <a:lnTo>
                    <a:pt x="1818" y="2559"/>
                  </a:lnTo>
                  <a:lnTo>
                    <a:pt x="1818" y="2561"/>
                  </a:lnTo>
                  <a:lnTo>
                    <a:pt x="1818" y="2561"/>
                  </a:lnTo>
                  <a:lnTo>
                    <a:pt x="1818" y="2561"/>
                  </a:lnTo>
                  <a:lnTo>
                    <a:pt x="1820" y="2561"/>
                  </a:lnTo>
                  <a:lnTo>
                    <a:pt x="1820" y="2561"/>
                  </a:lnTo>
                  <a:lnTo>
                    <a:pt x="1820" y="2561"/>
                  </a:lnTo>
                  <a:lnTo>
                    <a:pt x="1820" y="2561"/>
                  </a:lnTo>
                  <a:lnTo>
                    <a:pt x="1820" y="2559"/>
                  </a:lnTo>
                  <a:lnTo>
                    <a:pt x="1820" y="2559"/>
                  </a:lnTo>
                  <a:close/>
                  <a:moveTo>
                    <a:pt x="1823" y="2571"/>
                  </a:moveTo>
                  <a:lnTo>
                    <a:pt x="1823" y="2571"/>
                  </a:lnTo>
                  <a:lnTo>
                    <a:pt x="1823" y="2568"/>
                  </a:lnTo>
                  <a:lnTo>
                    <a:pt x="1823" y="2571"/>
                  </a:lnTo>
                  <a:lnTo>
                    <a:pt x="1820" y="2571"/>
                  </a:lnTo>
                  <a:lnTo>
                    <a:pt x="1820" y="2571"/>
                  </a:lnTo>
                  <a:lnTo>
                    <a:pt x="1820" y="2571"/>
                  </a:lnTo>
                  <a:lnTo>
                    <a:pt x="1820" y="2571"/>
                  </a:lnTo>
                  <a:lnTo>
                    <a:pt x="1820" y="2571"/>
                  </a:lnTo>
                  <a:lnTo>
                    <a:pt x="1823" y="2571"/>
                  </a:lnTo>
                  <a:close/>
                  <a:moveTo>
                    <a:pt x="1832" y="2639"/>
                  </a:moveTo>
                  <a:lnTo>
                    <a:pt x="1832" y="2639"/>
                  </a:lnTo>
                  <a:lnTo>
                    <a:pt x="1834" y="2639"/>
                  </a:lnTo>
                  <a:lnTo>
                    <a:pt x="1834" y="2639"/>
                  </a:lnTo>
                  <a:lnTo>
                    <a:pt x="1834" y="2639"/>
                  </a:lnTo>
                  <a:lnTo>
                    <a:pt x="1834" y="2637"/>
                  </a:lnTo>
                  <a:lnTo>
                    <a:pt x="1834" y="2637"/>
                  </a:lnTo>
                  <a:lnTo>
                    <a:pt x="1832" y="2637"/>
                  </a:lnTo>
                  <a:lnTo>
                    <a:pt x="1832" y="2637"/>
                  </a:lnTo>
                  <a:lnTo>
                    <a:pt x="1832" y="2637"/>
                  </a:lnTo>
                  <a:lnTo>
                    <a:pt x="1832" y="2637"/>
                  </a:lnTo>
                  <a:lnTo>
                    <a:pt x="1832" y="2637"/>
                  </a:lnTo>
                  <a:lnTo>
                    <a:pt x="1832" y="2637"/>
                  </a:lnTo>
                  <a:lnTo>
                    <a:pt x="1832" y="2639"/>
                  </a:lnTo>
                  <a:close/>
                  <a:moveTo>
                    <a:pt x="1856" y="2675"/>
                  </a:moveTo>
                  <a:lnTo>
                    <a:pt x="1856" y="2675"/>
                  </a:lnTo>
                  <a:lnTo>
                    <a:pt x="1856" y="2672"/>
                  </a:lnTo>
                  <a:lnTo>
                    <a:pt x="1856" y="2672"/>
                  </a:lnTo>
                  <a:lnTo>
                    <a:pt x="1856" y="2672"/>
                  </a:lnTo>
                  <a:lnTo>
                    <a:pt x="1853" y="2675"/>
                  </a:lnTo>
                  <a:lnTo>
                    <a:pt x="1853" y="2675"/>
                  </a:lnTo>
                  <a:lnTo>
                    <a:pt x="1856" y="2675"/>
                  </a:lnTo>
                  <a:lnTo>
                    <a:pt x="1856" y="2675"/>
                  </a:lnTo>
                  <a:lnTo>
                    <a:pt x="1858" y="2675"/>
                  </a:lnTo>
                  <a:lnTo>
                    <a:pt x="1856" y="2675"/>
                  </a:lnTo>
                  <a:lnTo>
                    <a:pt x="1856" y="2675"/>
                  </a:lnTo>
                  <a:close/>
                  <a:moveTo>
                    <a:pt x="1844" y="2684"/>
                  </a:moveTo>
                  <a:lnTo>
                    <a:pt x="1844" y="2687"/>
                  </a:lnTo>
                  <a:lnTo>
                    <a:pt x="1844" y="2687"/>
                  </a:lnTo>
                  <a:lnTo>
                    <a:pt x="1844" y="2687"/>
                  </a:lnTo>
                  <a:lnTo>
                    <a:pt x="1846" y="2687"/>
                  </a:lnTo>
                  <a:lnTo>
                    <a:pt x="1846" y="2687"/>
                  </a:lnTo>
                  <a:lnTo>
                    <a:pt x="1846" y="2684"/>
                  </a:lnTo>
                  <a:lnTo>
                    <a:pt x="1844" y="2684"/>
                  </a:lnTo>
                  <a:close/>
                  <a:moveTo>
                    <a:pt x="1844" y="2691"/>
                  </a:moveTo>
                  <a:lnTo>
                    <a:pt x="1842" y="2691"/>
                  </a:lnTo>
                  <a:lnTo>
                    <a:pt x="1842" y="2691"/>
                  </a:lnTo>
                  <a:lnTo>
                    <a:pt x="1842" y="2691"/>
                  </a:lnTo>
                  <a:lnTo>
                    <a:pt x="1842" y="2691"/>
                  </a:lnTo>
                  <a:lnTo>
                    <a:pt x="1842" y="2691"/>
                  </a:lnTo>
                  <a:lnTo>
                    <a:pt x="1842" y="2694"/>
                  </a:lnTo>
                  <a:lnTo>
                    <a:pt x="1842" y="2694"/>
                  </a:lnTo>
                  <a:lnTo>
                    <a:pt x="1844" y="2691"/>
                  </a:lnTo>
                  <a:lnTo>
                    <a:pt x="1844" y="2691"/>
                  </a:lnTo>
                  <a:lnTo>
                    <a:pt x="1844" y="2691"/>
                  </a:lnTo>
                  <a:lnTo>
                    <a:pt x="1844" y="2689"/>
                  </a:lnTo>
                  <a:lnTo>
                    <a:pt x="1844" y="2691"/>
                  </a:lnTo>
                  <a:close/>
                  <a:moveTo>
                    <a:pt x="1849" y="2706"/>
                  </a:moveTo>
                  <a:lnTo>
                    <a:pt x="1846" y="2708"/>
                  </a:lnTo>
                  <a:lnTo>
                    <a:pt x="1846" y="2710"/>
                  </a:lnTo>
                  <a:lnTo>
                    <a:pt x="1849" y="2710"/>
                  </a:lnTo>
                  <a:lnTo>
                    <a:pt x="1851" y="2708"/>
                  </a:lnTo>
                  <a:lnTo>
                    <a:pt x="1851" y="2708"/>
                  </a:lnTo>
                  <a:lnTo>
                    <a:pt x="1851" y="2706"/>
                  </a:lnTo>
                  <a:lnTo>
                    <a:pt x="1851" y="2706"/>
                  </a:lnTo>
                  <a:lnTo>
                    <a:pt x="1851" y="2706"/>
                  </a:lnTo>
                  <a:lnTo>
                    <a:pt x="1849" y="2706"/>
                  </a:lnTo>
                  <a:close/>
                  <a:moveTo>
                    <a:pt x="1860" y="2713"/>
                  </a:moveTo>
                  <a:lnTo>
                    <a:pt x="1860" y="2713"/>
                  </a:lnTo>
                  <a:lnTo>
                    <a:pt x="1860" y="2715"/>
                  </a:lnTo>
                  <a:lnTo>
                    <a:pt x="1860" y="2715"/>
                  </a:lnTo>
                  <a:lnTo>
                    <a:pt x="1860" y="2715"/>
                  </a:lnTo>
                  <a:lnTo>
                    <a:pt x="1860" y="2715"/>
                  </a:lnTo>
                  <a:lnTo>
                    <a:pt x="1860" y="2715"/>
                  </a:lnTo>
                  <a:lnTo>
                    <a:pt x="1863" y="2715"/>
                  </a:lnTo>
                  <a:lnTo>
                    <a:pt x="1860" y="2713"/>
                  </a:lnTo>
                  <a:lnTo>
                    <a:pt x="1860" y="2713"/>
                  </a:lnTo>
                  <a:close/>
                  <a:moveTo>
                    <a:pt x="2234" y="1830"/>
                  </a:moveTo>
                  <a:lnTo>
                    <a:pt x="2234" y="1827"/>
                  </a:lnTo>
                  <a:lnTo>
                    <a:pt x="2234" y="1830"/>
                  </a:lnTo>
                  <a:lnTo>
                    <a:pt x="2234" y="1830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1F1A43F7-D8D9-45C9-A88C-BBB67166DA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43782" y="4300435"/>
              <a:ext cx="333115" cy="528736"/>
            </a:xfrm>
            <a:custGeom>
              <a:avLst/>
              <a:gdLst>
                <a:gd name="T0" fmla="*/ 220 w 298"/>
                <a:gd name="T1" fmla="*/ 168 h 473"/>
                <a:gd name="T2" fmla="*/ 191 w 298"/>
                <a:gd name="T3" fmla="*/ 177 h 473"/>
                <a:gd name="T4" fmla="*/ 158 w 298"/>
                <a:gd name="T5" fmla="*/ 199 h 473"/>
                <a:gd name="T6" fmla="*/ 144 w 298"/>
                <a:gd name="T7" fmla="*/ 203 h 473"/>
                <a:gd name="T8" fmla="*/ 118 w 298"/>
                <a:gd name="T9" fmla="*/ 210 h 473"/>
                <a:gd name="T10" fmla="*/ 106 w 298"/>
                <a:gd name="T11" fmla="*/ 210 h 473"/>
                <a:gd name="T12" fmla="*/ 87 w 298"/>
                <a:gd name="T13" fmla="*/ 213 h 473"/>
                <a:gd name="T14" fmla="*/ 61 w 298"/>
                <a:gd name="T15" fmla="*/ 213 h 473"/>
                <a:gd name="T16" fmla="*/ 56 w 298"/>
                <a:gd name="T17" fmla="*/ 241 h 473"/>
                <a:gd name="T18" fmla="*/ 45 w 298"/>
                <a:gd name="T19" fmla="*/ 265 h 473"/>
                <a:gd name="T20" fmla="*/ 52 w 298"/>
                <a:gd name="T21" fmla="*/ 289 h 473"/>
                <a:gd name="T22" fmla="*/ 94 w 298"/>
                <a:gd name="T23" fmla="*/ 262 h 473"/>
                <a:gd name="T24" fmla="*/ 104 w 298"/>
                <a:gd name="T25" fmla="*/ 262 h 473"/>
                <a:gd name="T26" fmla="*/ 94 w 298"/>
                <a:gd name="T27" fmla="*/ 300 h 473"/>
                <a:gd name="T28" fmla="*/ 64 w 298"/>
                <a:gd name="T29" fmla="*/ 281 h 473"/>
                <a:gd name="T30" fmla="*/ 30 w 298"/>
                <a:gd name="T31" fmla="*/ 355 h 473"/>
                <a:gd name="T32" fmla="*/ 9 w 298"/>
                <a:gd name="T33" fmla="*/ 383 h 473"/>
                <a:gd name="T34" fmla="*/ 19 w 298"/>
                <a:gd name="T35" fmla="*/ 442 h 473"/>
                <a:gd name="T36" fmla="*/ 35 w 298"/>
                <a:gd name="T37" fmla="*/ 457 h 473"/>
                <a:gd name="T38" fmla="*/ 38 w 298"/>
                <a:gd name="T39" fmla="*/ 452 h 473"/>
                <a:gd name="T40" fmla="*/ 52 w 298"/>
                <a:gd name="T41" fmla="*/ 454 h 473"/>
                <a:gd name="T42" fmla="*/ 68 w 298"/>
                <a:gd name="T43" fmla="*/ 459 h 473"/>
                <a:gd name="T44" fmla="*/ 73 w 298"/>
                <a:gd name="T45" fmla="*/ 454 h 473"/>
                <a:gd name="T46" fmla="*/ 78 w 298"/>
                <a:gd name="T47" fmla="*/ 440 h 473"/>
                <a:gd name="T48" fmla="*/ 92 w 298"/>
                <a:gd name="T49" fmla="*/ 435 h 473"/>
                <a:gd name="T50" fmla="*/ 99 w 298"/>
                <a:gd name="T51" fmla="*/ 419 h 473"/>
                <a:gd name="T52" fmla="*/ 104 w 298"/>
                <a:gd name="T53" fmla="*/ 400 h 473"/>
                <a:gd name="T54" fmla="*/ 106 w 298"/>
                <a:gd name="T55" fmla="*/ 381 h 473"/>
                <a:gd name="T56" fmla="*/ 113 w 298"/>
                <a:gd name="T57" fmla="*/ 362 h 473"/>
                <a:gd name="T58" fmla="*/ 106 w 298"/>
                <a:gd name="T59" fmla="*/ 355 h 473"/>
                <a:gd name="T60" fmla="*/ 116 w 298"/>
                <a:gd name="T61" fmla="*/ 343 h 473"/>
                <a:gd name="T62" fmla="*/ 127 w 298"/>
                <a:gd name="T63" fmla="*/ 336 h 473"/>
                <a:gd name="T64" fmla="*/ 142 w 298"/>
                <a:gd name="T65" fmla="*/ 333 h 473"/>
                <a:gd name="T66" fmla="*/ 144 w 298"/>
                <a:gd name="T67" fmla="*/ 317 h 473"/>
                <a:gd name="T68" fmla="*/ 158 w 298"/>
                <a:gd name="T69" fmla="*/ 307 h 473"/>
                <a:gd name="T70" fmla="*/ 165 w 298"/>
                <a:gd name="T71" fmla="*/ 293 h 473"/>
                <a:gd name="T72" fmla="*/ 180 w 298"/>
                <a:gd name="T73" fmla="*/ 286 h 473"/>
                <a:gd name="T74" fmla="*/ 196 w 298"/>
                <a:gd name="T75" fmla="*/ 262 h 473"/>
                <a:gd name="T76" fmla="*/ 210 w 298"/>
                <a:gd name="T77" fmla="*/ 244 h 473"/>
                <a:gd name="T78" fmla="*/ 220 w 298"/>
                <a:gd name="T79" fmla="*/ 229 h 473"/>
                <a:gd name="T80" fmla="*/ 224 w 298"/>
                <a:gd name="T81" fmla="*/ 215 h 473"/>
                <a:gd name="T82" fmla="*/ 250 w 298"/>
                <a:gd name="T83" fmla="*/ 191 h 473"/>
                <a:gd name="T84" fmla="*/ 243 w 298"/>
                <a:gd name="T85" fmla="*/ 163 h 473"/>
                <a:gd name="T86" fmla="*/ 250 w 298"/>
                <a:gd name="T87" fmla="*/ 158 h 473"/>
                <a:gd name="T88" fmla="*/ 281 w 298"/>
                <a:gd name="T89" fmla="*/ 92 h 473"/>
                <a:gd name="T90" fmla="*/ 262 w 298"/>
                <a:gd name="T91" fmla="*/ 87 h 473"/>
                <a:gd name="T92" fmla="*/ 250 w 298"/>
                <a:gd name="T93" fmla="*/ 94 h 473"/>
                <a:gd name="T94" fmla="*/ 248 w 298"/>
                <a:gd name="T95" fmla="*/ 125 h 473"/>
                <a:gd name="T96" fmla="*/ 255 w 298"/>
                <a:gd name="T97" fmla="*/ 144 h 473"/>
                <a:gd name="T98" fmla="*/ 234 w 298"/>
                <a:gd name="T99" fmla="*/ 154 h 473"/>
                <a:gd name="T100" fmla="*/ 232 w 298"/>
                <a:gd name="T101" fmla="*/ 139 h 473"/>
                <a:gd name="T102" fmla="*/ 236 w 298"/>
                <a:gd name="T103" fmla="*/ 113 h 473"/>
                <a:gd name="T104" fmla="*/ 243 w 298"/>
                <a:gd name="T105" fmla="*/ 106 h 473"/>
                <a:gd name="T106" fmla="*/ 234 w 298"/>
                <a:gd name="T107" fmla="*/ 57 h 473"/>
                <a:gd name="T108" fmla="*/ 215 w 298"/>
                <a:gd name="T109" fmla="*/ 31 h 473"/>
                <a:gd name="T110" fmla="*/ 201 w 298"/>
                <a:gd name="T111" fmla="*/ 78 h 473"/>
                <a:gd name="T112" fmla="*/ 196 w 298"/>
                <a:gd name="T113" fmla="*/ 139 h 473"/>
                <a:gd name="T114" fmla="*/ 234 w 298"/>
                <a:gd name="T115" fmla="*/ 165 h 473"/>
                <a:gd name="T116" fmla="*/ 253 w 298"/>
                <a:gd name="T117" fmla="*/ 154 h 473"/>
                <a:gd name="T118" fmla="*/ 286 w 298"/>
                <a:gd name="T119" fmla="*/ 113 h 473"/>
                <a:gd name="T120" fmla="*/ 293 w 298"/>
                <a:gd name="T121" fmla="*/ 87 h 473"/>
                <a:gd name="T122" fmla="*/ 71 w 298"/>
                <a:gd name="T123" fmla="*/ 473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98" h="473">
                  <a:moveTo>
                    <a:pt x="258" y="184"/>
                  </a:moveTo>
                  <a:lnTo>
                    <a:pt x="258" y="182"/>
                  </a:lnTo>
                  <a:lnTo>
                    <a:pt x="255" y="182"/>
                  </a:lnTo>
                  <a:lnTo>
                    <a:pt x="255" y="182"/>
                  </a:lnTo>
                  <a:lnTo>
                    <a:pt x="250" y="182"/>
                  </a:lnTo>
                  <a:lnTo>
                    <a:pt x="248" y="184"/>
                  </a:lnTo>
                  <a:lnTo>
                    <a:pt x="246" y="184"/>
                  </a:lnTo>
                  <a:lnTo>
                    <a:pt x="229" y="194"/>
                  </a:lnTo>
                  <a:lnTo>
                    <a:pt x="229" y="194"/>
                  </a:lnTo>
                  <a:lnTo>
                    <a:pt x="227" y="191"/>
                  </a:lnTo>
                  <a:lnTo>
                    <a:pt x="229" y="189"/>
                  </a:lnTo>
                  <a:lnTo>
                    <a:pt x="229" y="189"/>
                  </a:lnTo>
                  <a:lnTo>
                    <a:pt x="229" y="187"/>
                  </a:lnTo>
                  <a:lnTo>
                    <a:pt x="229" y="187"/>
                  </a:lnTo>
                  <a:lnTo>
                    <a:pt x="232" y="184"/>
                  </a:lnTo>
                  <a:lnTo>
                    <a:pt x="232" y="187"/>
                  </a:lnTo>
                  <a:lnTo>
                    <a:pt x="232" y="184"/>
                  </a:lnTo>
                  <a:lnTo>
                    <a:pt x="236" y="180"/>
                  </a:lnTo>
                  <a:lnTo>
                    <a:pt x="236" y="180"/>
                  </a:lnTo>
                  <a:lnTo>
                    <a:pt x="236" y="177"/>
                  </a:lnTo>
                  <a:lnTo>
                    <a:pt x="236" y="175"/>
                  </a:lnTo>
                  <a:lnTo>
                    <a:pt x="234" y="175"/>
                  </a:lnTo>
                  <a:lnTo>
                    <a:pt x="234" y="175"/>
                  </a:lnTo>
                  <a:lnTo>
                    <a:pt x="234" y="175"/>
                  </a:lnTo>
                  <a:lnTo>
                    <a:pt x="234" y="175"/>
                  </a:lnTo>
                  <a:lnTo>
                    <a:pt x="229" y="175"/>
                  </a:lnTo>
                  <a:lnTo>
                    <a:pt x="227" y="173"/>
                  </a:lnTo>
                  <a:lnTo>
                    <a:pt x="227" y="173"/>
                  </a:lnTo>
                  <a:lnTo>
                    <a:pt x="224" y="173"/>
                  </a:lnTo>
                  <a:lnTo>
                    <a:pt x="224" y="173"/>
                  </a:lnTo>
                  <a:lnTo>
                    <a:pt x="222" y="170"/>
                  </a:lnTo>
                  <a:lnTo>
                    <a:pt x="220" y="168"/>
                  </a:lnTo>
                  <a:lnTo>
                    <a:pt x="220" y="168"/>
                  </a:lnTo>
                  <a:lnTo>
                    <a:pt x="217" y="168"/>
                  </a:lnTo>
                  <a:lnTo>
                    <a:pt x="215" y="168"/>
                  </a:lnTo>
                  <a:lnTo>
                    <a:pt x="213" y="168"/>
                  </a:lnTo>
                  <a:lnTo>
                    <a:pt x="210" y="168"/>
                  </a:lnTo>
                  <a:lnTo>
                    <a:pt x="210" y="170"/>
                  </a:lnTo>
                  <a:lnTo>
                    <a:pt x="210" y="170"/>
                  </a:lnTo>
                  <a:lnTo>
                    <a:pt x="210" y="173"/>
                  </a:lnTo>
                  <a:lnTo>
                    <a:pt x="210" y="173"/>
                  </a:lnTo>
                  <a:lnTo>
                    <a:pt x="210" y="173"/>
                  </a:lnTo>
                  <a:lnTo>
                    <a:pt x="208" y="175"/>
                  </a:lnTo>
                  <a:lnTo>
                    <a:pt x="208" y="175"/>
                  </a:lnTo>
                  <a:lnTo>
                    <a:pt x="208" y="175"/>
                  </a:lnTo>
                  <a:lnTo>
                    <a:pt x="208" y="175"/>
                  </a:lnTo>
                  <a:lnTo>
                    <a:pt x="210" y="177"/>
                  </a:lnTo>
                  <a:lnTo>
                    <a:pt x="208" y="177"/>
                  </a:lnTo>
                  <a:lnTo>
                    <a:pt x="208" y="177"/>
                  </a:lnTo>
                  <a:lnTo>
                    <a:pt x="208" y="175"/>
                  </a:lnTo>
                  <a:lnTo>
                    <a:pt x="208" y="175"/>
                  </a:lnTo>
                  <a:lnTo>
                    <a:pt x="208" y="175"/>
                  </a:lnTo>
                  <a:lnTo>
                    <a:pt x="208" y="175"/>
                  </a:lnTo>
                  <a:lnTo>
                    <a:pt x="206" y="175"/>
                  </a:lnTo>
                  <a:lnTo>
                    <a:pt x="206" y="177"/>
                  </a:lnTo>
                  <a:lnTo>
                    <a:pt x="206" y="177"/>
                  </a:lnTo>
                  <a:lnTo>
                    <a:pt x="203" y="180"/>
                  </a:lnTo>
                  <a:lnTo>
                    <a:pt x="203" y="180"/>
                  </a:lnTo>
                  <a:lnTo>
                    <a:pt x="198" y="180"/>
                  </a:lnTo>
                  <a:lnTo>
                    <a:pt x="196" y="180"/>
                  </a:lnTo>
                  <a:lnTo>
                    <a:pt x="196" y="177"/>
                  </a:lnTo>
                  <a:lnTo>
                    <a:pt x="194" y="177"/>
                  </a:lnTo>
                  <a:lnTo>
                    <a:pt x="191" y="177"/>
                  </a:lnTo>
                  <a:lnTo>
                    <a:pt x="191" y="177"/>
                  </a:lnTo>
                  <a:lnTo>
                    <a:pt x="191" y="175"/>
                  </a:lnTo>
                  <a:lnTo>
                    <a:pt x="189" y="175"/>
                  </a:lnTo>
                  <a:lnTo>
                    <a:pt x="187" y="170"/>
                  </a:lnTo>
                  <a:lnTo>
                    <a:pt x="184" y="168"/>
                  </a:lnTo>
                  <a:lnTo>
                    <a:pt x="182" y="165"/>
                  </a:lnTo>
                  <a:lnTo>
                    <a:pt x="182" y="165"/>
                  </a:lnTo>
                  <a:lnTo>
                    <a:pt x="184" y="165"/>
                  </a:lnTo>
                  <a:lnTo>
                    <a:pt x="184" y="163"/>
                  </a:lnTo>
                  <a:lnTo>
                    <a:pt x="182" y="163"/>
                  </a:lnTo>
                  <a:lnTo>
                    <a:pt x="182" y="163"/>
                  </a:lnTo>
                  <a:lnTo>
                    <a:pt x="182" y="163"/>
                  </a:lnTo>
                  <a:lnTo>
                    <a:pt x="180" y="165"/>
                  </a:lnTo>
                  <a:lnTo>
                    <a:pt x="180" y="168"/>
                  </a:lnTo>
                  <a:lnTo>
                    <a:pt x="177" y="173"/>
                  </a:lnTo>
                  <a:lnTo>
                    <a:pt x="170" y="189"/>
                  </a:lnTo>
                  <a:lnTo>
                    <a:pt x="163" y="194"/>
                  </a:lnTo>
                  <a:lnTo>
                    <a:pt x="163" y="196"/>
                  </a:lnTo>
                  <a:lnTo>
                    <a:pt x="163" y="194"/>
                  </a:lnTo>
                  <a:lnTo>
                    <a:pt x="165" y="194"/>
                  </a:lnTo>
                  <a:lnTo>
                    <a:pt x="165" y="194"/>
                  </a:lnTo>
                  <a:lnTo>
                    <a:pt x="165" y="194"/>
                  </a:lnTo>
                  <a:lnTo>
                    <a:pt x="165" y="194"/>
                  </a:lnTo>
                  <a:lnTo>
                    <a:pt x="165" y="196"/>
                  </a:lnTo>
                  <a:lnTo>
                    <a:pt x="165" y="196"/>
                  </a:lnTo>
                  <a:lnTo>
                    <a:pt x="163" y="199"/>
                  </a:lnTo>
                  <a:lnTo>
                    <a:pt x="163" y="201"/>
                  </a:lnTo>
                  <a:lnTo>
                    <a:pt x="163" y="203"/>
                  </a:lnTo>
                  <a:lnTo>
                    <a:pt x="161" y="203"/>
                  </a:lnTo>
                  <a:lnTo>
                    <a:pt x="161" y="201"/>
                  </a:lnTo>
                  <a:lnTo>
                    <a:pt x="161" y="199"/>
                  </a:lnTo>
                  <a:lnTo>
                    <a:pt x="161" y="199"/>
                  </a:lnTo>
                  <a:lnTo>
                    <a:pt x="158" y="199"/>
                  </a:lnTo>
                  <a:lnTo>
                    <a:pt x="158" y="199"/>
                  </a:lnTo>
                  <a:lnTo>
                    <a:pt x="156" y="199"/>
                  </a:lnTo>
                  <a:lnTo>
                    <a:pt x="156" y="199"/>
                  </a:lnTo>
                  <a:lnTo>
                    <a:pt x="156" y="199"/>
                  </a:lnTo>
                  <a:lnTo>
                    <a:pt x="156" y="199"/>
                  </a:lnTo>
                  <a:lnTo>
                    <a:pt x="153" y="199"/>
                  </a:lnTo>
                  <a:lnTo>
                    <a:pt x="153" y="199"/>
                  </a:lnTo>
                  <a:lnTo>
                    <a:pt x="151" y="199"/>
                  </a:lnTo>
                  <a:lnTo>
                    <a:pt x="151" y="201"/>
                  </a:lnTo>
                  <a:lnTo>
                    <a:pt x="151" y="201"/>
                  </a:lnTo>
                  <a:lnTo>
                    <a:pt x="151" y="201"/>
                  </a:lnTo>
                  <a:lnTo>
                    <a:pt x="149" y="201"/>
                  </a:lnTo>
                  <a:lnTo>
                    <a:pt x="149" y="203"/>
                  </a:lnTo>
                  <a:lnTo>
                    <a:pt x="151" y="203"/>
                  </a:lnTo>
                  <a:lnTo>
                    <a:pt x="151" y="203"/>
                  </a:lnTo>
                  <a:lnTo>
                    <a:pt x="151" y="203"/>
                  </a:lnTo>
                  <a:lnTo>
                    <a:pt x="151" y="206"/>
                  </a:lnTo>
                  <a:lnTo>
                    <a:pt x="151" y="206"/>
                  </a:lnTo>
                  <a:lnTo>
                    <a:pt x="149" y="206"/>
                  </a:lnTo>
                  <a:lnTo>
                    <a:pt x="149" y="206"/>
                  </a:lnTo>
                  <a:lnTo>
                    <a:pt x="149" y="206"/>
                  </a:lnTo>
                  <a:lnTo>
                    <a:pt x="149" y="208"/>
                  </a:lnTo>
                  <a:lnTo>
                    <a:pt x="149" y="210"/>
                  </a:lnTo>
                  <a:lnTo>
                    <a:pt x="146" y="208"/>
                  </a:lnTo>
                  <a:lnTo>
                    <a:pt x="146" y="206"/>
                  </a:lnTo>
                  <a:lnTo>
                    <a:pt x="146" y="206"/>
                  </a:lnTo>
                  <a:lnTo>
                    <a:pt x="144" y="206"/>
                  </a:lnTo>
                  <a:lnTo>
                    <a:pt x="144" y="208"/>
                  </a:lnTo>
                  <a:lnTo>
                    <a:pt x="144" y="208"/>
                  </a:lnTo>
                  <a:lnTo>
                    <a:pt x="144" y="206"/>
                  </a:lnTo>
                  <a:lnTo>
                    <a:pt x="144" y="206"/>
                  </a:lnTo>
                  <a:lnTo>
                    <a:pt x="144" y="203"/>
                  </a:lnTo>
                  <a:lnTo>
                    <a:pt x="146" y="203"/>
                  </a:lnTo>
                  <a:lnTo>
                    <a:pt x="149" y="199"/>
                  </a:lnTo>
                  <a:lnTo>
                    <a:pt x="149" y="196"/>
                  </a:lnTo>
                  <a:lnTo>
                    <a:pt x="146" y="196"/>
                  </a:lnTo>
                  <a:lnTo>
                    <a:pt x="146" y="196"/>
                  </a:lnTo>
                  <a:lnTo>
                    <a:pt x="144" y="196"/>
                  </a:lnTo>
                  <a:lnTo>
                    <a:pt x="144" y="199"/>
                  </a:lnTo>
                  <a:lnTo>
                    <a:pt x="142" y="199"/>
                  </a:lnTo>
                  <a:lnTo>
                    <a:pt x="142" y="199"/>
                  </a:lnTo>
                  <a:lnTo>
                    <a:pt x="142" y="196"/>
                  </a:lnTo>
                  <a:lnTo>
                    <a:pt x="144" y="196"/>
                  </a:lnTo>
                  <a:lnTo>
                    <a:pt x="144" y="196"/>
                  </a:lnTo>
                  <a:lnTo>
                    <a:pt x="146" y="194"/>
                  </a:lnTo>
                  <a:lnTo>
                    <a:pt x="144" y="194"/>
                  </a:lnTo>
                  <a:lnTo>
                    <a:pt x="142" y="196"/>
                  </a:lnTo>
                  <a:lnTo>
                    <a:pt x="139" y="199"/>
                  </a:lnTo>
                  <a:lnTo>
                    <a:pt x="132" y="201"/>
                  </a:lnTo>
                  <a:lnTo>
                    <a:pt x="127" y="201"/>
                  </a:lnTo>
                  <a:lnTo>
                    <a:pt x="120" y="203"/>
                  </a:lnTo>
                  <a:lnTo>
                    <a:pt x="120" y="203"/>
                  </a:lnTo>
                  <a:lnTo>
                    <a:pt x="123" y="203"/>
                  </a:lnTo>
                  <a:lnTo>
                    <a:pt x="123" y="206"/>
                  </a:lnTo>
                  <a:lnTo>
                    <a:pt x="125" y="206"/>
                  </a:lnTo>
                  <a:lnTo>
                    <a:pt x="123" y="206"/>
                  </a:lnTo>
                  <a:lnTo>
                    <a:pt x="123" y="208"/>
                  </a:lnTo>
                  <a:lnTo>
                    <a:pt x="120" y="208"/>
                  </a:lnTo>
                  <a:lnTo>
                    <a:pt x="120" y="208"/>
                  </a:lnTo>
                  <a:lnTo>
                    <a:pt x="118" y="213"/>
                  </a:lnTo>
                  <a:lnTo>
                    <a:pt x="118" y="213"/>
                  </a:lnTo>
                  <a:lnTo>
                    <a:pt x="118" y="210"/>
                  </a:lnTo>
                  <a:lnTo>
                    <a:pt x="118" y="210"/>
                  </a:lnTo>
                  <a:lnTo>
                    <a:pt x="118" y="210"/>
                  </a:lnTo>
                  <a:lnTo>
                    <a:pt x="118" y="208"/>
                  </a:lnTo>
                  <a:lnTo>
                    <a:pt x="118" y="208"/>
                  </a:lnTo>
                  <a:lnTo>
                    <a:pt x="118" y="208"/>
                  </a:lnTo>
                  <a:lnTo>
                    <a:pt x="118" y="208"/>
                  </a:lnTo>
                  <a:lnTo>
                    <a:pt x="116" y="208"/>
                  </a:lnTo>
                  <a:lnTo>
                    <a:pt x="118" y="208"/>
                  </a:lnTo>
                  <a:lnTo>
                    <a:pt x="118" y="210"/>
                  </a:lnTo>
                  <a:lnTo>
                    <a:pt x="118" y="210"/>
                  </a:lnTo>
                  <a:lnTo>
                    <a:pt x="116" y="210"/>
                  </a:lnTo>
                  <a:lnTo>
                    <a:pt x="116" y="213"/>
                  </a:lnTo>
                  <a:lnTo>
                    <a:pt x="116" y="213"/>
                  </a:lnTo>
                  <a:lnTo>
                    <a:pt x="113" y="213"/>
                  </a:lnTo>
                  <a:lnTo>
                    <a:pt x="113" y="213"/>
                  </a:lnTo>
                  <a:lnTo>
                    <a:pt x="113" y="213"/>
                  </a:lnTo>
                  <a:lnTo>
                    <a:pt x="113" y="215"/>
                  </a:lnTo>
                  <a:lnTo>
                    <a:pt x="113" y="215"/>
                  </a:lnTo>
                  <a:lnTo>
                    <a:pt x="113" y="215"/>
                  </a:lnTo>
                  <a:lnTo>
                    <a:pt x="113" y="215"/>
                  </a:lnTo>
                  <a:lnTo>
                    <a:pt x="113" y="215"/>
                  </a:lnTo>
                  <a:lnTo>
                    <a:pt x="111" y="215"/>
                  </a:lnTo>
                  <a:lnTo>
                    <a:pt x="109" y="215"/>
                  </a:lnTo>
                  <a:lnTo>
                    <a:pt x="109" y="215"/>
                  </a:lnTo>
                  <a:lnTo>
                    <a:pt x="106" y="215"/>
                  </a:lnTo>
                  <a:lnTo>
                    <a:pt x="109" y="213"/>
                  </a:lnTo>
                  <a:lnTo>
                    <a:pt x="111" y="213"/>
                  </a:lnTo>
                  <a:lnTo>
                    <a:pt x="113" y="210"/>
                  </a:lnTo>
                  <a:lnTo>
                    <a:pt x="113" y="208"/>
                  </a:lnTo>
                  <a:lnTo>
                    <a:pt x="111" y="208"/>
                  </a:lnTo>
                  <a:lnTo>
                    <a:pt x="111" y="208"/>
                  </a:lnTo>
                  <a:lnTo>
                    <a:pt x="109" y="210"/>
                  </a:lnTo>
                  <a:lnTo>
                    <a:pt x="106" y="210"/>
                  </a:lnTo>
                  <a:lnTo>
                    <a:pt x="106" y="210"/>
                  </a:lnTo>
                  <a:lnTo>
                    <a:pt x="104" y="210"/>
                  </a:lnTo>
                  <a:lnTo>
                    <a:pt x="104" y="213"/>
                  </a:lnTo>
                  <a:lnTo>
                    <a:pt x="104" y="213"/>
                  </a:lnTo>
                  <a:lnTo>
                    <a:pt x="104" y="213"/>
                  </a:lnTo>
                  <a:lnTo>
                    <a:pt x="104" y="213"/>
                  </a:lnTo>
                  <a:lnTo>
                    <a:pt x="104" y="213"/>
                  </a:lnTo>
                  <a:lnTo>
                    <a:pt x="101" y="213"/>
                  </a:lnTo>
                  <a:lnTo>
                    <a:pt x="101" y="213"/>
                  </a:lnTo>
                  <a:lnTo>
                    <a:pt x="101" y="213"/>
                  </a:lnTo>
                  <a:lnTo>
                    <a:pt x="101" y="213"/>
                  </a:lnTo>
                  <a:lnTo>
                    <a:pt x="101" y="213"/>
                  </a:lnTo>
                  <a:lnTo>
                    <a:pt x="99" y="213"/>
                  </a:lnTo>
                  <a:lnTo>
                    <a:pt x="99" y="215"/>
                  </a:lnTo>
                  <a:lnTo>
                    <a:pt x="97" y="215"/>
                  </a:lnTo>
                  <a:lnTo>
                    <a:pt x="97" y="215"/>
                  </a:lnTo>
                  <a:lnTo>
                    <a:pt x="97" y="213"/>
                  </a:lnTo>
                  <a:lnTo>
                    <a:pt x="99" y="213"/>
                  </a:lnTo>
                  <a:lnTo>
                    <a:pt x="101" y="213"/>
                  </a:lnTo>
                  <a:lnTo>
                    <a:pt x="101" y="210"/>
                  </a:lnTo>
                  <a:lnTo>
                    <a:pt x="101" y="210"/>
                  </a:lnTo>
                  <a:lnTo>
                    <a:pt x="99" y="210"/>
                  </a:lnTo>
                  <a:lnTo>
                    <a:pt x="97" y="210"/>
                  </a:lnTo>
                  <a:lnTo>
                    <a:pt x="99" y="210"/>
                  </a:lnTo>
                  <a:lnTo>
                    <a:pt x="101" y="208"/>
                  </a:lnTo>
                  <a:lnTo>
                    <a:pt x="101" y="208"/>
                  </a:lnTo>
                  <a:lnTo>
                    <a:pt x="99" y="208"/>
                  </a:lnTo>
                  <a:lnTo>
                    <a:pt x="97" y="208"/>
                  </a:lnTo>
                  <a:lnTo>
                    <a:pt x="92" y="213"/>
                  </a:lnTo>
                  <a:lnTo>
                    <a:pt x="90" y="213"/>
                  </a:lnTo>
                  <a:lnTo>
                    <a:pt x="90" y="213"/>
                  </a:lnTo>
                  <a:lnTo>
                    <a:pt x="87" y="213"/>
                  </a:lnTo>
                  <a:lnTo>
                    <a:pt x="87" y="213"/>
                  </a:lnTo>
                  <a:lnTo>
                    <a:pt x="87" y="213"/>
                  </a:lnTo>
                  <a:lnTo>
                    <a:pt x="87" y="215"/>
                  </a:lnTo>
                  <a:lnTo>
                    <a:pt x="87" y="215"/>
                  </a:lnTo>
                  <a:lnTo>
                    <a:pt x="90" y="215"/>
                  </a:lnTo>
                  <a:lnTo>
                    <a:pt x="90" y="218"/>
                  </a:lnTo>
                  <a:lnTo>
                    <a:pt x="90" y="218"/>
                  </a:lnTo>
                  <a:lnTo>
                    <a:pt x="90" y="218"/>
                  </a:lnTo>
                  <a:lnTo>
                    <a:pt x="87" y="218"/>
                  </a:lnTo>
                  <a:lnTo>
                    <a:pt x="87" y="218"/>
                  </a:lnTo>
                  <a:lnTo>
                    <a:pt x="87" y="215"/>
                  </a:lnTo>
                  <a:lnTo>
                    <a:pt x="87" y="215"/>
                  </a:lnTo>
                  <a:lnTo>
                    <a:pt x="85" y="218"/>
                  </a:lnTo>
                  <a:lnTo>
                    <a:pt x="82" y="218"/>
                  </a:lnTo>
                  <a:lnTo>
                    <a:pt x="82" y="218"/>
                  </a:lnTo>
                  <a:lnTo>
                    <a:pt x="85" y="218"/>
                  </a:lnTo>
                  <a:lnTo>
                    <a:pt x="85" y="215"/>
                  </a:lnTo>
                  <a:lnTo>
                    <a:pt x="82" y="215"/>
                  </a:lnTo>
                  <a:lnTo>
                    <a:pt x="82" y="215"/>
                  </a:lnTo>
                  <a:lnTo>
                    <a:pt x="80" y="215"/>
                  </a:lnTo>
                  <a:lnTo>
                    <a:pt x="78" y="218"/>
                  </a:lnTo>
                  <a:lnTo>
                    <a:pt x="78" y="215"/>
                  </a:lnTo>
                  <a:lnTo>
                    <a:pt x="75" y="213"/>
                  </a:lnTo>
                  <a:lnTo>
                    <a:pt x="75" y="213"/>
                  </a:lnTo>
                  <a:lnTo>
                    <a:pt x="73" y="215"/>
                  </a:lnTo>
                  <a:lnTo>
                    <a:pt x="73" y="213"/>
                  </a:lnTo>
                  <a:lnTo>
                    <a:pt x="71" y="210"/>
                  </a:lnTo>
                  <a:lnTo>
                    <a:pt x="64" y="213"/>
                  </a:lnTo>
                  <a:lnTo>
                    <a:pt x="61" y="213"/>
                  </a:lnTo>
                  <a:lnTo>
                    <a:pt x="61" y="213"/>
                  </a:lnTo>
                  <a:lnTo>
                    <a:pt x="61" y="213"/>
                  </a:lnTo>
                  <a:lnTo>
                    <a:pt x="61" y="215"/>
                  </a:lnTo>
                  <a:lnTo>
                    <a:pt x="61" y="213"/>
                  </a:lnTo>
                  <a:lnTo>
                    <a:pt x="61" y="213"/>
                  </a:lnTo>
                  <a:lnTo>
                    <a:pt x="61" y="215"/>
                  </a:lnTo>
                  <a:lnTo>
                    <a:pt x="61" y="215"/>
                  </a:lnTo>
                  <a:lnTo>
                    <a:pt x="61" y="215"/>
                  </a:lnTo>
                  <a:lnTo>
                    <a:pt x="61" y="218"/>
                  </a:lnTo>
                  <a:lnTo>
                    <a:pt x="59" y="218"/>
                  </a:lnTo>
                  <a:lnTo>
                    <a:pt x="59" y="218"/>
                  </a:lnTo>
                  <a:lnTo>
                    <a:pt x="56" y="218"/>
                  </a:lnTo>
                  <a:lnTo>
                    <a:pt x="56" y="220"/>
                  </a:lnTo>
                  <a:lnTo>
                    <a:pt x="56" y="222"/>
                  </a:lnTo>
                  <a:lnTo>
                    <a:pt x="56" y="222"/>
                  </a:lnTo>
                  <a:lnTo>
                    <a:pt x="56" y="225"/>
                  </a:lnTo>
                  <a:lnTo>
                    <a:pt x="56" y="227"/>
                  </a:lnTo>
                  <a:lnTo>
                    <a:pt x="54" y="227"/>
                  </a:lnTo>
                  <a:lnTo>
                    <a:pt x="54" y="229"/>
                  </a:lnTo>
                  <a:lnTo>
                    <a:pt x="54" y="229"/>
                  </a:lnTo>
                  <a:lnTo>
                    <a:pt x="54" y="232"/>
                  </a:lnTo>
                  <a:lnTo>
                    <a:pt x="54" y="232"/>
                  </a:lnTo>
                  <a:lnTo>
                    <a:pt x="54" y="234"/>
                  </a:lnTo>
                  <a:lnTo>
                    <a:pt x="56" y="234"/>
                  </a:lnTo>
                  <a:lnTo>
                    <a:pt x="56" y="236"/>
                  </a:lnTo>
                  <a:lnTo>
                    <a:pt x="56" y="236"/>
                  </a:lnTo>
                  <a:lnTo>
                    <a:pt x="56" y="236"/>
                  </a:lnTo>
                  <a:lnTo>
                    <a:pt x="56" y="239"/>
                  </a:lnTo>
                  <a:lnTo>
                    <a:pt x="56" y="239"/>
                  </a:lnTo>
                  <a:lnTo>
                    <a:pt x="56" y="239"/>
                  </a:lnTo>
                  <a:lnTo>
                    <a:pt x="56" y="239"/>
                  </a:lnTo>
                  <a:lnTo>
                    <a:pt x="59" y="239"/>
                  </a:lnTo>
                  <a:lnTo>
                    <a:pt x="59" y="239"/>
                  </a:lnTo>
                  <a:lnTo>
                    <a:pt x="56" y="241"/>
                  </a:lnTo>
                  <a:lnTo>
                    <a:pt x="56" y="241"/>
                  </a:lnTo>
                  <a:lnTo>
                    <a:pt x="56" y="241"/>
                  </a:lnTo>
                  <a:lnTo>
                    <a:pt x="56" y="244"/>
                  </a:lnTo>
                  <a:lnTo>
                    <a:pt x="54" y="241"/>
                  </a:lnTo>
                  <a:lnTo>
                    <a:pt x="54" y="241"/>
                  </a:lnTo>
                  <a:lnTo>
                    <a:pt x="54" y="241"/>
                  </a:lnTo>
                  <a:lnTo>
                    <a:pt x="54" y="241"/>
                  </a:lnTo>
                  <a:lnTo>
                    <a:pt x="54" y="241"/>
                  </a:lnTo>
                  <a:lnTo>
                    <a:pt x="54" y="239"/>
                  </a:lnTo>
                  <a:lnTo>
                    <a:pt x="54" y="239"/>
                  </a:lnTo>
                  <a:lnTo>
                    <a:pt x="54" y="239"/>
                  </a:lnTo>
                  <a:lnTo>
                    <a:pt x="54" y="236"/>
                  </a:lnTo>
                  <a:lnTo>
                    <a:pt x="54" y="236"/>
                  </a:lnTo>
                  <a:lnTo>
                    <a:pt x="54" y="236"/>
                  </a:lnTo>
                  <a:lnTo>
                    <a:pt x="52" y="241"/>
                  </a:lnTo>
                  <a:lnTo>
                    <a:pt x="52" y="241"/>
                  </a:lnTo>
                  <a:lnTo>
                    <a:pt x="52" y="244"/>
                  </a:lnTo>
                  <a:lnTo>
                    <a:pt x="52" y="244"/>
                  </a:lnTo>
                  <a:lnTo>
                    <a:pt x="52" y="244"/>
                  </a:lnTo>
                  <a:lnTo>
                    <a:pt x="49" y="246"/>
                  </a:lnTo>
                  <a:lnTo>
                    <a:pt x="49" y="246"/>
                  </a:lnTo>
                  <a:lnTo>
                    <a:pt x="49" y="248"/>
                  </a:lnTo>
                  <a:lnTo>
                    <a:pt x="52" y="248"/>
                  </a:lnTo>
                  <a:lnTo>
                    <a:pt x="52" y="248"/>
                  </a:lnTo>
                  <a:lnTo>
                    <a:pt x="52" y="251"/>
                  </a:lnTo>
                  <a:lnTo>
                    <a:pt x="52" y="251"/>
                  </a:lnTo>
                  <a:lnTo>
                    <a:pt x="52" y="253"/>
                  </a:lnTo>
                  <a:lnTo>
                    <a:pt x="49" y="253"/>
                  </a:lnTo>
                  <a:lnTo>
                    <a:pt x="49" y="253"/>
                  </a:lnTo>
                  <a:lnTo>
                    <a:pt x="49" y="255"/>
                  </a:lnTo>
                  <a:lnTo>
                    <a:pt x="47" y="258"/>
                  </a:lnTo>
                  <a:lnTo>
                    <a:pt x="47" y="260"/>
                  </a:lnTo>
                  <a:lnTo>
                    <a:pt x="45" y="262"/>
                  </a:lnTo>
                  <a:lnTo>
                    <a:pt x="45" y="265"/>
                  </a:lnTo>
                  <a:lnTo>
                    <a:pt x="45" y="267"/>
                  </a:lnTo>
                  <a:lnTo>
                    <a:pt x="45" y="267"/>
                  </a:lnTo>
                  <a:lnTo>
                    <a:pt x="45" y="270"/>
                  </a:lnTo>
                  <a:lnTo>
                    <a:pt x="42" y="270"/>
                  </a:lnTo>
                  <a:lnTo>
                    <a:pt x="38" y="279"/>
                  </a:lnTo>
                  <a:lnTo>
                    <a:pt x="40" y="279"/>
                  </a:lnTo>
                  <a:lnTo>
                    <a:pt x="40" y="279"/>
                  </a:lnTo>
                  <a:lnTo>
                    <a:pt x="38" y="281"/>
                  </a:lnTo>
                  <a:lnTo>
                    <a:pt x="38" y="281"/>
                  </a:lnTo>
                  <a:lnTo>
                    <a:pt x="35" y="284"/>
                  </a:lnTo>
                  <a:lnTo>
                    <a:pt x="35" y="286"/>
                  </a:lnTo>
                  <a:lnTo>
                    <a:pt x="35" y="289"/>
                  </a:lnTo>
                  <a:lnTo>
                    <a:pt x="38" y="293"/>
                  </a:lnTo>
                  <a:lnTo>
                    <a:pt x="38" y="293"/>
                  </a:lnTo>
                  <a:lnTo>
                    <a:pt x="40" y="291"/>
                  </a:lnTo>
                  <a:lnTo>
                    <a:pt x="42" y="291"/>
                  </a:lnTo>
                  <a:lnTo>
                    <a:pt x="45" y="289"/>
                  </a:lnTo>
                  <a:lnTo>
                    <a:pt x="47" y="291"/>
                  </a:lnTo>
                  <a:lnTo>
                    <a:pt x="47" y="291"/>
                  </a:lnTo>
                  <a:lnTo>
                    <a:pt x="47" y="289"/>
                  </a:lnTo>
                  <a:lnTo>
                    <a:pt x="47" y="289"/>
                  </a:lnTo>
                  <a:lnTo>
                    <a:pt x="47" y="291"/>
                  </a:lnTo>
                  <a:lnTo>
                    <a:pt x="47" y="291"/>
                  </a:lnTo>
                  <a:lnTo>
                    <a:pt x="47" y="291"/>
                  </a:lnTo>
                  <a:lnTo>
                    <a:pt x="49" y="291"/>
                  </a:lnTo>
                  <a:lnTo>
                    <a:pt x="49" y="293"/>
                  </a:lnTo>
                  <a:lnTo>
                    <a:pt x="49" y="293"/>
                  </a:lnTo>
                  <a:lnTo>
                    <a:pt x="49" y="291"/>
                  </a:lnTo>
                  <a:lnTo>
                    <a:pt x="49" y="291"/>
                  </a:lnTo>
                  <a:lnTo>
                    <a:pt x="49" y="291"/>
                  </a:lnTo>
                  <a:lnTo>
                    <a:pt x="49" y="289"/>
                  </a:lnTo>
                  <a:lnTo>
                    <a:pt x="52" y="289"/>
                  </a:lnTo>
                  <a:lnTo>
                    <a:pt x="49" y="286"/>
                  </a:lnTo>
                  <a:lnTo>
                    <a:pt x="49" y="281"/>
                  </a:lnTo>
                  <a:lnTo>
                    <a:pt x="52" y="279"/>
                  </a:lnTo>
                  <a:lnTo>
                    <a:pt x="54" y="277"/>
                  </a:lnTo>
                  <a:lnTo>
                    <a:pt x="61" y="274"/>
                  </a:lnTo>
                  <a:lnTo>
                    <a:pt x="64" y="274"/>
                  </a:lnTo>
                  <a:lnTo>
                    <a:pt x="64" y="277"/>
                  </a:lnTo>
                  <a:lnTo>
                    <a:pt x="64" y="277"/>
                  </a:lnTo>
                  <a:lnTo>
                    <a:pt x="66" y="277"/>
                  </a:lnTo>
                  <a:lnTo>
                    <a:pt x="66" y="277"/>
                  </a:lnTo>
                  <a:lnTo>
                    <a:pt x="68" y="274"/>
                  </a:lnTo>
                  <a:lnTo>
                    <a:pt x="68" y="274"/>
                  </a:lnTo>
                  <a:lnTo>
                    <a:pt x="68" y="274"/>
                  </a:lnTo>
                  <a:lnTo>
                    <a:pt x="68" y="272"/>
                  </a:lnTo>
                  <a:lnTo>
                    <a:pt x="68" y="272"/>
                  </a:lnTo>
                  <a:lnTo>
                    <a:pt x="71" y="274"/>
                  </a:lnTo>
                  <a:lnTo>
                    <a:pt x="71" y="272"/>
                  </a:lnTo>
                  <a:lnTo>
                    <a:pt x="71" y="272"/>
                  </a:lnTo>
                  <a:lnTo>
                    <a:pt x="73" y="272"/>
                  </a:lnTo>
                  <a:lnTo>
                    <a:pt x="73" y="270"/>
                  </a:lnTo>
                  <a:lnTo>
                    <a:pt x="78" y="267"/>
                  </a:lnTo>
                  <a:lnTo>
                    <a:pt x="80" y="265"/>
                  </a:lnTo>
                  <a:lnTo>
                    <a:pt x="82" y="262"/>
                  </a:lnTo>
                  <a:lnTo>
                    <a:pt x="85" y="262"/>
                  </a:lnTo>
                  <a:lnTo>
                    <a:pt x="85" y="265"/>
                  </a:lnTo>
                  <a:lnTo>
                    <a:pt x="85" y="265"/>
                  </a:lnTo>
                  <a:lnTo>
                    <a:pt x="87" y="265"/>
                  </a:lnTo>
                  <a:lnTo>
                    <a:pt x="92" y="260"/>
                  </a:lnTo>
                  <a:lnTo>
                    <a:pt x="94" y="262"/>
                  </a:lnTo>
                  <a:lnTo>
                    <a:pt x="94" y="262"/>
                  </a:lnTo>
                  <a:lnTo>
                    <a:pt x="94" y="262"/>
                  </a:lnTo>
                  <a:lnTo>
                    <a:pt x="94" y="262"/>
                  </a:lnTo>
                  <a:lnTo>
                    <a:pt x="94" y="265"/>
                  </a:lnTo>
                  <a:lnTo>
                    <a:pt x="94" y="262"/>
                  </a:lnTo>
                  <a:lnTo>
                    <a:pt x="97" y="262"/>
                  </a:lnTo>
                  <a:lnTo>
                    <a:pt x="97" y="262"/>
                  </a:lnTo>
                  <a:lnTo>
                    <a:pt x="97" y="262"/>
                  </a:lnTo>
                  <a:lnTo>
                    <a:pt x="97" y="260"/>
                  </a:lnTo>
                  <a:lnTo>
                    <a:pt x="97" y="258"/>
                  </a:lnTo>
                  <a:lnTo>
                    <a:pt x="97" y="258"/>
                  </a:lnTo>
                  <a:lnTo>
                    <a:pt x="111" y="251"/>
                  </a:lnTo>
                  <a:lnTo>
                    <a:pt x="111" y="251"/>
                  </a:lnTo>
                  <a:lnTo>
                    <a:pt x="113" y="251"/>
                  </a:lnTo>
                  <a:lnTo>
                    <a:pt x="116" y="251"/>
                  </a:lnTo>
                  <a:lnTo>
                    <a:pt x="123" y="248"/>
                  </a:lnTo>
                  <a:lnTo>
                    <a:pt x="125" y="248"/>
                  </a:lnTo>
                  <a:lnTo>
                    <a:pt x="123" y="248"/>
                  </a:lnTo>
                  <a:lnTo>
                    <a:pt x="120" y="251"/>
                  </a:lnTo>
                  <a:lnTo>
                    <a:pt x="120" y="253"/>
                  </a:lnTo>
                  <a:lnTo>
                    <a:pt x="120" y="258"/>
                  </a:lnTo>
                  <a:lnTo>
                    <a:pt x="120" y="255"/>
                  </a:lnTo>
                  <a:lnTo>
                    <a:pt x="118" y="255"/>
                  </a:lnTo>
                  <a:lnTo>
                    <a:pt x="118" y="255"/>
                  </a:lnTo>
                  <a:lnTo>
                    <a:pt x="116" y="255"/>
                  </a:lnTo>
                  <a:lnTo>
                    <a:pt x="116" y="255"/>
                  </a:lnTo>
                  <a:lnTo>
                    <a:pt x="113" y="258"/>
                  </a:lnTo>
                  <a:lnTo>
                    <a:pt x="109" y="260"/>
                  </a:lnTo>
                  <a:lnTo>
                    <a:pt x="106" y="260"/>
                  </a:lnTo>
                  <a:lnTo>
                    <a:pt x="106" y="260"/>
                  </a:lnTo>
                  <a:lnTo>
                    <a:pt x="106" y="260"/>
                  </a:lnTo>
                  <a:lnTo>
                    <a:pt x="106" y="262"/>
                  </a:lnTo>
                  <a:lnTo>
                    <a:pt x="106" y="262"/>
                  </a:lnTo>
                  <a:lnTo>
                    <a:pt x="106" y="262"/>
                  </a:lnTo>
                  <a:lnTo>
                    <a:pt x="104" y="262"/>
                  </a:lnTo>
                  <a:lnTo>
                    <a:pt x="104" y="265"/>
                  </a:lnTo>
                  <a:lnTo>
                    <a:pt x="101" y="265"/>
                  </a:lnTo>
                  <a:lnTo>
                    <a:pt x="101" y="265"/>
                  </a:lnTo>
                  <a:lnTo>
                    <a:pt x="101" y="265"/>
                  </a:lnTo>
                  <a:lnTo>
                    <a:pt x="101" y="267"/>
                  </a:lnTo>
                  <a:lnTo>
                    <a:pt x="101" y="267"/>
                  </a:lnTo>
                  <a:lnTo>
                    <a:pt x="101" y="270"/>
                  </a:lnTo>
                  <a:lnTo>
                    <a:pt x="99" y="270"/>
                  </a:lnTo>
                  <a:lnTo>
                    <a:pt x="97" y="270"/>
                  </a:lnTo>
                  <a:lnTo>
                    <a:pt x="94" y="274"/>
                  </a:lnTo>
                  <a:lnTo>
                    <a:pt x="92" y="277"/>
                  </a:lnTo>
                  <a:lnTo>
                    <a:pt x="87" y="281"/>
                  </a:lnTo>
                  <a:lnTo>
                    <a:pt x="87" y="281"/>
                  </a:lnTo>
                  <a:lnTo>
                    <a:pt x="87" y="284"/>
                  </a:lnTo>
                  <a:lnTo>
                    <a:pt x="87" y="284"/>
                  </a:lnTo>
                  <a:lnTo>
                    <a:pt x="87" y="286"/>
                  </a:lnTo>
                  <a:lnTo>
                    <a:pt x="87" y="286"/>
                  </a:lnTo>
                  <a:lnTo>
                    <a:pt x="87" y="286"/>
                  </a:lnTo>
                  <a:lnTo>
                    <a:pt x="87" y="286"/>
                  </a:lnTo>
                  <a:lnTo>
                    <a:pt x="87" y="289"/>
                  </a:lnTo>
                  <a:lnTo>
                    <a:pt x="87" y="291"/>
                  </a:lnTo>
                  <a:lnTo>
                    <a:pt x="90" y="291"/>
                  </a:lnTo>
                  <a:lnTo>
                    <a:pt x="92" y="293"/>
                  </a:lnTo>
                  <a:lnTo>
                    <a:pt x="94" y="293"/>
                  </a:lnTo>
                  <a:lnTo>
                    <a:pt x="94" y="293"/>
                  </a:lnTo>
                  <a:lnTo>
                    <a:pt x="94" y="293"/>
                  </a:lnTo>
                  <a:lnTo>
                    <a:pt x="94" y="296"/>
                  </a:lnTo>
                  <a:lnTo>
                    <a:pt x="94" y="298"/>
                  </a:lnTo>
                  <a:lnTo>
                    <a:pt x="97" y="298"/>
                  </a:lnTo>
                  <a:lnTo>
                    <a:pt x="97" y="300"/>
                  </a:lnTo>
                  <a:lnTo>
                    <a:pt x="97" y="300"/>
                  </a:lnTo>
                  <a:lnTo>
                    <a:pt x="94" y="300"/>
                  </a:lnTo>
                  <a:lnTo>
                    <a:pt x="94" y="300"/>
                  </a:lnTo>
                  <a:lnTo>
                    <a:pt x="94" y="303"/>
                  </a:lnTo>
                  <a:lnTo>
                    <a:pt x="94" y="298"/>
                  </a:lnTo>
                  <a:lnTo>
                    <a:pt x="92" y="296"/>
                  </a:lnTo>
                  <a:lnTo>
                    <a:pt x="87" y="293"/>
                  </a:lnTo>
                  <a:lnTo>
                    <a:pt x="80" y="291"/>
                  </a:lnTo>
                  <a:lnTo>
                    <a:pt x="80" y="293"/>
                  </a:lnTo>
                  <a:lnTo>
                    <a:pt x="80" y="293"/>
                  </a:lnTo>
                  <a:lnTo>
                    <a:pt x="80" y="293"/>
                  </a:lnTo>
                  <a:lnTo>
                    <a:pt x="80" y="296"/>
                  </a:lnTo>
                  <a:lnTo>
                    <a:pt x="80" y="296"/>
                  </a:lnTo>
                  <a:lnTo>
                    <a:pt x="80" y="296"/>
                  </a:lnTo>
                  <a:lnTo>
                    <a:pt x="80" y="298"/>
                  </a:lnTo>
                  <a:lnTo>
                    <a:pt x="78" y="298"/>
                  </a:lnTo>
                  <a:lnTo>
                    <a:pt x="78" y="296"/>
                  </a:lnTo>
                  <a:lnTo>
                    <a:pt x="78" y="296"/>
                  </a:lnTo>
                  <a:lnTo>
                    <a:pt x="75" y="293"/>
                  </a:lnTo>
                  <a:lnTo>
                    <a:pt x="75" y="293"/>
                  </a:lnTo>
                  <a:lnTo>
                    <a:pt x="75" y="291"/>
                  </a:lnTo>
                  <a:lnTo>
                    <a:pt x="75" y="291"/>
                  </a:lnTo>
                  <a:lnTo>
                    <a:pt x="75" y="291"/>
                  </a:lnTo>
                  <a:lnTo>
                    <a:pt x="75" y="289"/>
                  </a:lnTo>
                  <a:lnTo>
                    <a:pt x="73" y="286"/>
                  </a:lnTo>
                  <a:lnTo>
                    <a:pt x="73" y="284"/>
                  </a:lnTo>
                  <a:lnTo>
                    <a:pt x="73" y="281"/>
                  </a:lnTo>
                  <a:lnTo>
                    <a:pt x="73" y="281"/>
                  </a:lnTo>
                  <a:lnTo>
                    <a:pt x="73" y="279"/>
                  </a:lnTo>
                  <a:lnTo>
                    <a:pt x="73" y="279"/>
                  </a:lnTo>
                  <a:lnTo>
                    <a:pt x="71" y="279"/>
                  </a:lnTo>
                  <a:lnTo>
                    <a:pt x="68" y="281"/>
                  </a:lnTo>
                  <a:lnTo>
                    <a:pt x="64" y="281"/>
                  </a:lnTo>
                  <a:lnTo>
                    <a:pt x="64" y="281"/>
                  </a:lnTo>
                  <a:lnTo>
                    <a:pt x="61" y="281"/>
                  </a:lnTo>
                  <a:lnTo>
                    <a:pt x="64" y="281"/>
                  </a:lnTo>
                  <a:lnTo>
                    <a:pt x="68" y="281"/>
                  </a:lnTo>
                  <a:lnTo>
                    <a:pt x="68" y="281"/>
                  </a:lnTo>
                  <a:lnTo>
                    <a:pt x="68" y="284"/>
                  </a:lnTo>
                  <a:lnTo>
                    <a:pt x="68" y="286"/>
                  </a:lnTo>
                  <a:lnTo>
                    <a:pt x="68" y="289"/>
                  </a:lnTo>
                  <a:lnTo>
                    <a:pt x="66" y="291"/>
                  </a:lnTo>
                  <a:lnTo>
                    <a:pt x="64" y="293"/>
                  </a:lnTo>
                  <a:lnTo>
                    <a:pt x="59" y="298"/>
                  </a:lnTo>
                  <a:lnTo>
                    <a:pt x="56" y="300"/>
                  </a:lnTo>
                  <a:lnTo>
                    <a:pt x="49" y="307"/>
                  </a:lnTo>
                  <a:lnTo>
                    <a:pt x="45" y="319"/>
                  </a:lnTo>
                  <a:lnTo>
                    <a:pt x="38" y="329"/>
                  </a:lnTo>
                  <a:lnTo>
                    <a:pt x="35" y="331"/>
                  </a:lnTo>
                  <a:lnTo>
                    <a:pt x="35" y="333"/>
                  </a:lnTo>
                  <a:lnTo>
                    <a:pt x="30" y="341"/>
                  </a:lnTo>
                  <a:lnTo>
                    <a:pt x="30" y="343"/>
                  </a:lnTo>
                  <a:lnTo>
                    <a:pt x="28" y="343"/>
                  </a:lnTo>
                  <a:lnTo>
                    <a:pt x="26" y="348"/>
                  </a:lnTo>
                  <a:lnTo>
                    <a:pt x="21" y="360"/>
                  </a:lnTo>
                  <a:lnTo>
                    <a:pt x="16" y="367"/>
                  </a:lnTo>
                  <a:lnTo>
                    <a:pt x="16" y="371"/>
                  </a:lnTo>
                  <a:lnTo>
                    <a:pt x="19" y="371"/>
                  </a:lnTo>
                  <a:lnTo>
                    <a:pt x="19" y="371"/>
                  </a:lnTo>
                  <a:lnTo>
                    <a:pt x="21" y="367"/>
                  </a:lnTo>
                  <a:lnTo>
                    <a:pt x="21" y="367"/>
                  </a:lnTo>
                  <a:lnTo>
                    <a:pt x="23" y="364"/>
                  </a:lnTo>
                  <a:lnTo>
                    <a:pt x="26" y="360"/>
                  </a:lnTo>
                  <a:lnTo>
                    <a:pt x="28" y="357"/>
                  </a:lnTo>
                  <a:lnTo>
                    <a:pt x="30" y="355"/>
                  </a:lnTo>
                  <a:lnTo>
                    <a:pt x="30" y="355"/>
                  </a:lnTo>
                  <a:lnTo>
                    <a:pt x="30" y="355"/>
                  </a:lnTo>
                  <a:lnTo>
                    <a:pt x="28" y="357"/>
                  </a:lnTo>
                  <a:lnTo>
                    <a:pt x="28" y="360"/>
                  </a:lnTo>
                  <a:lnTo>
                    <a:pt x="26" y="360"/>
                  </a:lnTo>
                  <a:lnTo>
                    <a:pt x="26" y="367"/>
                  </a:lnTo>
                  <a:lnTo>
                    <a:pt x="23" y="364"/>
                  </a:lnTo>
                  <a:lnTo>
                    <a:pt x="26" y="367"/>
                  </a:lnTo>
                  <a:lnTo>
                    <a:pt x="23" y="369"/>
                  </a:lnTo>
                  <a:lnTo>
                    <a:pt x="23" y="371"/>
                  </a:lnTo>
                  <a:lnTo>
                    <a:pt x="23" y="374"/>
                  </a:lnTo>
                  <a:lnTo>
                    <a:pt x="23" y="374"/>
                  </a:lnTo>
                  <a:lnTo>
                    <a:pt x="21" y="376"/>
                  </a:lnTo>
                  <a:lnTo>
                    <a:pt x="21" y="376"/>
                  </a:lnTo>
                  <a:lnTo>
                    <a:pt x="19" y="376"/>
                  </a:lnTo>
                  <a:lnTo>
                    <a:pt x="19" y="376"/>
                  </a:lnTo>
                  <a:lnTo>
                    <a:pt x="19" y="376"/>
                  </a:lnTo>
                  <a:lnTo>
                    <a:pt x="19" y="374"/>
                  </a:lnTo>
                  <a:lnTo>
                    <a:pt x="19" y="374"/>
                  </a:lnTo>
                  <a:lnTo>
                    <a:pt x="16" y="374"/>
                  </a:lnTo>
                  <a:lnTo>
                    <a:pt x="16" y="371"/>
                  </a:lnTo>
                  <a:lnTo>
                    <a:pt x="16" y="371"/>
                  </a:lnTo>
                  <a:lnTo>
                    <a:pt x="14" y="371"/>
                  </a:lnTo>
                  <a:lnTo>
                    <a:pt x="11" y="376"/>
                  </a:lnTo>
                  <a:lnTo>
                    <a:pt x="11" y="378"/>
                  </a:lnTo>
                  <a:lnTo>
                    <a:pt x="7" y="386"/>
                  </a:lnTo>
                  <a:lnTo>
                    <a:pt x="2" y="402"/>
                  </a:lnTo>
                  <a:lnTo>
                    <a:pt x="2" y="405"/>
                  </a:lnTo>
                  <a:lnTo>
                    <a:pt x="2" y="407"/>
                  </a:lnTo>
                  <a:lnTo>
                    <a:pt x="2" y="407"/>
                  </a:lnTo>
                  <a:lnTo>
                    <a:pt x="7" y="393"/>
                  </a:lnTo>
                  <a:lnTo>
                    <a:pt x="9" y="383"/>
                  </a:lnTo>
                  <a:lnTo>
                    <a:pt x="9" y="383"/>
                  </a:lnTo>
                  <a:lnTo>
                    <a:pt x="11" y="383"/>
                  </a:lnTo>
                  <a:lnTo>
                    <a:pt x="11" y="383"/>
                  </a:lnTo>
                  <a:lnTo>
                    <a:pt x="14" y="381"/>
                  </a:lnTo>
                  <a:lnTo>
                    <a:pt x="14" y="381"/>
                  </a:lnTo>
                  <a:lnTo>
                    <a:pt x="16" y="383"/>
                  </a:lnTo>
                  <a:lnTo>
                    <a:pt x="16" y="383"/>
                  </a:lnTo>
                  <a:lnTo>
                    <a:pt x="16" y="386"/>
                  </a:lnTo>
                  <a:lnTo>
                    <a:pt x="14" y="388"/>
                  </a:lnTo>
                  <a:lnTo>
                    <a:pt x="14" y="390"/>
                  </a:lnTo>
                  <a:lnTo>
                    <a:pt x="11" y="393"/>
                  </a:lnTo>
                  <a:lnTo>
                    <a:pt x="9" y="400"/>
                  </a:lnTo>
                  <a:lnTo>
                    <a:pt x="9" y="400"/>
                  </a:lnTo>
                  <a:lnTo>
                    <a:pt x="9" y="402"/>
                  </a:lnTo>
                  <a:lnTo>
                    <a:pt x="9" y="402"/>
                  </a:lnTo>
                  <a:lnTo>
                    <a:pt x="9" y="407"/>
                  </a:lnTo>
                  <a:lnTo>
                    <a:pt x="9" y="409"/>
                  </a:lnTo>
                  <a:lnTo>
                    <a:pt x="11" y="419"/>
                  </a:lnTo>
                  <a:lnTo>
                    <a:pt x="11" y="421"/>
                  </a:lnTo>
                  <a:lnTo>
                    <a:pt x="11" y="421"/>
                  </a:lnTo>
                  <a:lnTo>
                    <a:pt x="11" y="426"/>
                  </a:lnTo>
                  <a:lnTo>
                    <a:pt x="11" y="426"/>
                  </a:lnTo>
                  <a:lnTo>
                    <a:pt x="11" y="428"/>
                  </a:lnTo>
                  <a:lnTo>
                    <a:pt x="11" y="431"/>
                  </a:lnTo>
                  <a:lnTo>
                    <a:pt x="11" y="433"/>
                  </a:lnTo>
                  <a:lnTo>
                    <a:pt x="14" y="433"/>
                  </a:lnTo>
                  <a:lnTo>
                    <a:pt x="14" y="433"/>
                  </a:lnTo>
                  <a:lnTo>
                    <a:pt x="19" y="438"/>
                  </a:lnTo>
                  <a:lnTo>
                    <a:pt x="19" y="438"/>
                  </a:lnTo>
                  <a:lnTo>
                    <a:pt x="19" y="438"/>
                  </a:lnTo>
                  <a:lnTo>
                    <a:pt x="19" y="438"/>
                  </a:lnTo>
                  <a:lnTo>
                    <a:pt x="19" y="440"/>
                  </a:lnTo>
                  <a:lnTo>
                    <a:pt x="19" y="442"/>
                  </a:lnTo>
                  <a:lnTo>
                    <a:pt x="21" y="442"/>
                  </a:lnTo>
                  <a:lnTo>
                    <a:pt x="21" y="445"/>
                  </a:lnTo>
                  <a:lnTo>
                    <a:pt x="21" y="445"/>
                  </a:lnTo>
                  <a:lnTo>
                    <a:pt x="21" y="447"/>
                  </a:lnTo>
                  <a:lnTo>
                    <a:pt x="21" y="447"/>
                  </a:lnTo>
                  <a:lnTo>
                    <a:pt x="21" y="449"/>
                  </a:lnTo>
                  <a:lnTo>
                    <a:pt x="23" y="449"/>
                  </a:lnTo>
                  <a:lnTo>
                    <a:pt x="23" y="449"/>
                  </a:lnTo>
                  <a:lnTo>
                    <a:pt x="23" y="452"/>
                  </a:lnTo>
                  <a:lnTo>
                    <a:pt x="23" y="452"/>
                  </a:lnTo>
                  <a:lnTo>
                    <a:pt x="23" y="452"/>
                  </a:lnTo>
                  <a:lnTo>
                    <a:pt x="26" y="452"/>
                  </a:lnTo>
                  <a:lnTo>
                    <a:pt x="26" y="454"/>
                  </a:lnTo>
                  <a:lnTo>
                    <a:pt x="26" y="452"/>
                  </a:lnTo>
                  <a:lnTo>
                    <a:pt x="26" y="452"/>
                  </a:lnTo>
                  <a:lnTo>
                    <a:pt x="26" y="452"/>
                  </a:lnTo>
                  <a:lnTo>
                    <a:pt x="26" y="449"/>
                  </a:lnTo>
                  <a:lnTo>
                    <a:pt x="26" y="449"/>
                  </a:lnTo>
                  <a:lnTo>
                    <a:pt x="28" y="452"/>
                  </a:lnTo>
                  <a:lnTo>
                    <a:pt x="28" y="452"/>
                  </a:lnTo>
                  <a:lnTo>
                    <a:pt x="26" y="454"/>
                  </a:lnTo>
                  <a:lnTo>
                    <a:pt x="30" y="459"/>
                  </a:lnTo>
                  <a:lnTo>
                    <a:pt x="30" y="459"/>
                  </a:lnTo>
                  <a:lnTo>
                    <a:pt x="30" y="459"/>
                  </a:lnTo>
                  <a:lnTo>
                    <a:pt x="30" y="457"/>
                  </a:lnTo>
                  <a:lnTo>
                    <a:pt x="30" y="457"/>
                  </a:lnTo>
                  <a:lnTo>
                    <a:pt x="33" y="457"/>
                  </a:lnTo>
                  <a:lnTo>
                    <a:pt x="33" y="459"/>
                  </a:lnTo>
                  <a:lnTo>
                    <a:pt x="33" y="459"/>
                  </a:lnTo>
                  <a:lnTo>
                    <a:pt x="35" y="461"/>
                  </a:lnTo>
                  <a:lnTo>
                    <a:pt x="33" y="459"/>
                  </a:lnTo>
                  <a:lnTo>
                    <a:pt x="35" y="457"/>
                  </a:lnTo>
                  <a:lnTo>
                    <a:pt x="35" y="459"/>
                  </a:lnTo>
                  <a:lnTo>
                    <a:pt x="35" y="459"/>
                  </a:lnTo>
                  <a:lnTo>
                    <a:pt x="38" y="459"/>
                  </a:lnTo>
                  <a:lnTo>
                    <a:pt x="38" y="461"/>
                  </a:lnTo>
                  <a:lnTo>
                    <a:pt x="38" y="461"/>
                  </a:lnTo>
                  <a:lnTo>
                    <a:pt x="38" y="461"/>
                  </a:lnTo>
                  <a:lnTo>
                    <a:pt x="38" y="461"/>
                  </a:lnTo>
                  <a:lnTo>
                    <a:pt x="38" y="461"/>
                  </a:lnTo>
                  <a:lnTo>
                    <a:pt x="38" y="459"/>
                  </a:lnTo>
                  <a:lnTo>
                    <a:pt x="38" y="459"/>
                  </a:lnTo>
                  <a:lnTo>
                    <a:pt x="38" y="459"/>
                  </a:lnTo>
                  <a:lnTo>
                    <a:pt x="38" y="457"/>
                  </a:lnTo>
                  <a:lnTo>
                    <a:pt x="38" y="457"/>
                  </a:lnTo>
                  <a:lnTo>
                    <a:pt x="40" y="459"/>
                  </a:lnTo>
                  <a:lnTo>
                    <a:pt x="40" y="459"/>
                  </a:lnTo>
                  <a:lnTo>
                    <a:pt x="40" y="459"/>
                  </a:lnTo>
                  <a:lnTo>
                    <a:pt x="40" y="459"/>
                  </a:lnTo>
                  <a:lnTo>
                    <a:pt x="40" y="457"/>
                  </a:lnTo>
                  <a:lnTo>
                    <a:pt x="38" y="454"/>
                  </a:lnTo>
                  <a:lnTo>
                    <a:pt x="35" y="452"/>
                  </a:lnTo>
                  <a:lnTo>
                    <a:pt x="35" y="452"/>
                  </a:lnTo>
                  <a:lnTo>
                    <a:pt x="35" y="449"/>
                  </a:lnTo>
                  <a:lnTo>
                    <a:pt x="33" y="449"/>
                  </a:lnTo>
                  <a:lnTo>
                    <a:pt x="33" y="449"/>
                  </a:lnTo>
                  <a:lnTo>
                    <a:pt x="33" y="447"/>
                  </a:lnTo>
                  <a:lnTo>
                    <a:pt x="33" y="447"/>
                  </a:lnTo>
                  <a:lnTo>
                    <a:pt x="33" y="447"/>
                  </a:lnTo>
                  <a:lnTo>
                    <a:pt x="35" y="447"/>
                  </a:lnTo>
                  <a:lnTo>
                    <a:pt x="35" y="449"/>
                  </a:lnTo>
                  <a:lnTo>
                    <a:pt x="35" y="452"/>
                  </a:lnTo>
                  <a:lnTo>
                    <a:pt x="38" y="452"/>
                  </a:lnTo>
                  <a:lnTo>
                    <a:pt x="38" y="452"/>
                  </a:lnTo>
                  <a:lnTo>
                    <a:pt x="38" y="452"/>
                  </a:lnTo>
                  <a:lnTo>
                    <a:pt x="40" y="449"/>
                  </a:lnTo>
                  <a:lnTo>
                    <a:pt x="38" y="449"/>
                  </a:lnTo>
                  <a:lnTo>
                    <a:pt x="38" y="449"/>
                  </a:lnTo>
                  <a:lnTo>
                    <a:pt x="38" y="447"/>
                  </a:lnTo>
                  <a:lnTo>
                    <a:pt x="38" y="447"/>
                  </a:lnTo>
                  <a:lnTo>
                    <a:pt x="40" y="447"/>
                  </a:lnTo>
                  <a:lnTo>
                    <a:pt x="40" y="449"/>
                  </a:lnTo>
                  <a:lnTo>
                    <a:pt x="42" y="449"/>
                  </a:lnTo>
                  <a:lnTo>
                    <a:pt x="42" y="452"/>
                  </a:lnTo>
                  <a:lnTo>
                    <a:pt x="45" y="449"/>
                  </a:lnTo>
                  <a:lnTo>
                    <a:pt x="45" y="449"/>
                  </a:lnTo>
                  <a:lnTo>
                    <a:pt x="42" y="449"/>
                  </a:lnTo>
                  <a:lnTo>
                    <a:pt x="42" y="447"/>
                  </a:lnTo>
                  <a:lnTo>
                    <a:pt x="42" y="447"/>
                  </a:lnTo>
                  <a:lnTo>
                    <a:pt x="45" y="452"/>
                  </a:lnTo>
                  <a:lnTo>
                    <a:pt x="45" y="452"/>
                  </a:lnTo>
                  <a:lnTo>
                    <a:pt x="47" y="452"/>
                  </a:lnTo>
                  <a:lnTo>
                    <a:pt x="47" y="454"/>
                  </a:lnTo>
                  <a:lnTo>
                    <a:pt x="49" y="454"/>
                  </a:lnTo>
                  <a:lnTo>
                    <a:pt x="49" y="457"/>
                  </a:lnTo>
                  <a:lnTo>
                    <a:pt x="52" y="459"/>
                  </a:lnTo>
                  <a:lnTo>
                    <a:pt x="52" y="461"/>
                  </a:lnTo>
                  <a:lnTo>
                    <a:pt x="54" y="464"/>
                  </a:lnTo>
                  <a:lnTo>
                    <a:pt x="54" y="461"/>
                  </a:lnTo>
                  <a:lnTo>
                    <a:pt x="54" y="459"/>
                  </a:lnTo>
                  <a:lnTo>
                    <a:pt x="52" y="459"/>
                  </a:lnTo>
                  <a:lnTo>
                    <a:pt x="52" y="459"/>
                  </a:lnTo>
                  <a:lnTo>
                    <a:pt x="52" y="457"/>
                  </a:lnTo>
                  <a:lnTo>
                    <a:pt x="52" y="457"/>
                  </a:lnTo>
                  <a:lnTo>
                    <a:pt x="52" y="454"/>
                  </a:lnTo>
                  <a:lnTo>
                    <a:pt x="52" y="454"/>
                  </a:lnTo>
                  <a:lnTo>
                    <a:pt x="52" y="457"/>
                  </a:lnTo>
                  <a:lnTo>
                    <a:pt x="54" y="457"/>
                  </a:lnTo>
                  <a:lnTo>
                    <a:pt x="54" y="459"/>
                  </a:lnTo>
                  <a:lnTo>
                    <a:pt x="56" y="464"/>
                  </a:lnTo>
                  <a:lnTo>
                    <a:pt x="56" y="466"/>
                  </a:lnTo>
                  <a:lnTo>
                    <a:pt x="59" y="466"/>
                  </a:lnTo>
                  <a:lnTo>
                    <a:pt x="59" y="466"/>
                  </a:lnTo>
                  <a:lnTo>
                    <a:pt x="59" y="466"/>
                  </a:lnTo>
                  <a:lnTo>
                    <a:pt x="59" y="466"/>
                  </a:lnTo>
                  <a:lnTo>
                    <a:pt x="59" y="466"/>
                  </a:lnTo>
                  <a:lnTo>
                    <a:pt x="59" y="466"/>
                  </a:lnTo>
                  <a:lnTo>
                    <a:pt x="59" y="464"/>
                  </a:lnTo>
                  <a:lnTo>
                    <a:pt x="56" y="464"/>
                  </a:lnTo>
                  <a:lnTo>
                    <a:pt x="56" y="464"/>
                  </a:lnTo>
                  <a:lnTo>
                    <a:pt x="59" y="464"/>
                  </a:lnTo>
                  <a:lnTo>
                    <a:pt x="59" y="464"/>
                  </a:lnTo>
                  <a:lnTo>
                    <a:pt x="59" y="466"/>
                  </a:lnTo>
                  <a:lnTo>
                    <a:pt x="61" y="468"/>
                  </a:lnTo>
                  <a:lnTo>
                    <a:pt x="61" y="468"/>
                  </a:lnTo>
                  <a:lnTo>
                    <a:pt x="61" y="468"/>
                  </a:lnTo>
                  <a:lnTo>
                    <a:pt x="64" y="468"/>
                  </a:lnTo>
                  <a:lnTo>
                    <a:pt x="66" y="468"/>
                  </a:lnTo>
                  <a:lnTo>
                    <a:pt x="66" y="468"/>
                  </a:lnTo>
                  <a:lnTo>
                    <a:pt x="66" y="468"/>
                  </a:lnTo>
                  <a:lnTo>
                    <a:pt x="66" y="468"/>
                  </a:lnTo>
                  <a:lnTo>
                    <a:pt x="66" y="466"/>
                  </a:lnTo>
                  <a:lnTo>
                    <a:pt x="66" y="466"/>
                  </a:lnTo>
                  <a:lnTo>
                    <a:pt x="66" y="466"/>
                  </a:lnTo>
                  <a:lnTo>
                    <a:pt x="68" y="464"/>
                  </a:lnTo>
                  <a:lnTo>
                    <a:pt x="68" y="459"/>
                  </a:lnTo>
                  <a:lnTo>
                    <a:pt x="68" y="459"/>
                  </a:lnTo>
                  <a:lnTo>
                    <a:pt x="68" y="459"/>
                  </a:lnTo>
                  <a:lnTo>
                    <a:pt x="68" y="459"/>
                  </a:lnTo>
                  <a:lnTo>
                    <a:pt x="71" y="459"/>
                  </a:lnTo>
                  <a:lnTo>
                    <a:pt x="71" y="459"/>
                  </a:lnTo>
                  <a:lnTo>
                    <a:pt x="71" y="461"/>
                  </a:lnTo>
                  <a:lnTo>
                    <a:pt x="71" y="461"/>
                  </a:lnTo>
                  <a:lnTo>
                    <a:pt x="71" y="461"/>
                  </a:lnTo>
                  <a:lnTo>
                    <a:pt x="71" y="461"/>
                  </a:lnTo>
                  <a:lnTo>
                    <a:pt x="75" y="464"/>
                  </a:lnTo>
                  <a:lnTo>
                    <a:pt x="75" y="464"/>
                  </a:lnTo>
                  <a:lnTo>
                    <a:pt x="75" y="466"/>
                  </a:lnTo>
                  <a:lnTo>
                    <a:pt x="78" y="466"/>
                  </a:lnTo>
                  <a:lnTo>
                    <a:pt x="78" y="466"/>
                  </a:lnTo>
                  <a:lnTo>
                    <a:pt x="78" y="464"/>
                  </a:lnTo>
                  <a:lnTo>
                    <a:pt x="78" y="464"/>
                  </a:lnTo>
                  <a:lnTo>
                    <a:pt x="75" y="461"/>
                  </a:lnTo>
                  <a:lnTo>
                    <a:pt x="75" y="461"/>
                  </a:lnTo>
                  <a:lnTo>
                    <a:pt x="75" y="461"/>
                  </a:lnTo>
                  <a:lnTo>
                    <a:pt x="75" y="459"/>
                  </a:lnTo>
                  <a:lnTo>
                    <a:pt x="75" y="459"/>
                  </a:lnTo>
                  <a:lnTo>
                    <a:pt x="75" y="459"/>
                  </a:lnTo>
                  <a:lnTo>
                    <a:pt x="75" y="457"/>
                  </a:lnTo>
                  <a:lnTo>
                    <a:pt x="75" y="457"/>
                  </a:lnTo>
                  <a:lnTo>
                    <a:pt x="75" y="457"/>
                  </a:lnTo>
                  <a:lnTo>
                    <a:pt x="78" y="457"/>
                  </a:lnTo>
                  <a:lnTo>
                    <a:pt x="80" y="461"/>
                  </a:lnTo>
                  <a:lnTo>
                    <a:pt x="80" y="461"/>
                  </a:lnTo>
                  <a:lnTo>
                    <a:pt x="80" y="461"/>
                  </a:lnTo>
                  <a:lnTo>
                    <a:pt x="80" y="459"/>
                  </a:lnTo>
                  <a:lnTo>
                    <a:pt x="80" y="459"/>
                  </a:lnTo>
                  <a:lnTo>
                    <a:pt x="78" y="459"/>
                  </a:lnTo>
                  <a:lnTo>
                    <a:pt x="73" y="454"/>
                  </a:lnTo>
                  <a:lnTo>
                    <a:pt x="73" y="454"/>
                  </a:lnTo>
                  <a:lnTo>
                    <a:pt x="75" y="454"/>
                  </a:lnTo>
                  <a:lnTo>
                    <a:pt x="78" y="454"/>
                  </a:lnTo>
                  <a:lnTo>
                    <a:pt x="78" y="454"/>
                  </a:lnTo>
                  <a:lnTo>
                    <a:pt x="78" y="454"/>
                  </a:lnTo>
                  <a:lnTo>
                    <a:pt x="80" y="454"/>
                  </a:lnTo>
                  <a:lnTo>
                    <a:pt x="80" y="454"/>
                  </a:lnTo>
                  <a:lnTo>
                    <a:pt x="80" y="454"/>
                  </a:lnTo>
                  <a:lnTo>
                    <a:pt x="82" y="454"/>
                  </a:lnTo>
                  <a:lnTo>
                    <a:pt x="80" y="452"/>
                  </a:lnTo>
                  <a:lnTo>
                    <a:pt x="80" y="452"/>
                  </a:lnTo>
                  <a:lnTo>
                    <a:pt x="80" y="452"/>
                  </a:lnTo>
                  <a:lnTo>
                    <a:pt x="80" y="452"/>
                  </a:lnTo>
                  <a:lnTo>
                    <a:pt x="80" y="449"/>
                  </a:lnTo>
                  <a:lnTo>
                    <a:pt x="80" y="449"/>
                  </a:lnTo>
                  <a:lnTo>
                    <a:pt x="80" y="449"/>
                  </a:lnTo>
                  <a:lnTo>
                    <a:pt x="80" y="449"/>
                  </a:lnTo>
                  <a:lnTo>
                    <a:pt x="80" y="447"/>
                  </a:lnTo>
                  <a:lnTo>
                    <a:pt x="80" y="447"/>
                  </a:lnTo>
                  <a:lnTo>
                    <a:pt x="78" y="445"/>
                  </a:lnTo>
                  <a:lnTo>
                    <a:pt x="78" y="442"/>
                  </a:lnTo>
                  <a:lnTo>
                    <a:pt x="75" y="442"/>
                  </a:lnTo>
                  <a:lnTo>
                    <a:pt x="73" y="440"/>
                  </a:lnTo>
                  <a:lnTo>
                    <a:pt x="75" y="440"/>
                  </a:lnTo>
                  <a:lnTo>
                    <a:pt x="75" y="440"/>
                  </a:lnTo>
                  <a:lnTo>
                    <a:pt x="75" y="438"/>
                  </a:lnTo>
                  <a:lnTo>
                    <a:pt x="75" y="438"/>
                  </a:lnTo>
                  <a:lnTo>
                    <a:pt x="75" y="438"/>
                  </a:lnTo>
                  <a:lnTo>
                    <a:pt x="75" y="435"/>
                  </a:lnTo>
                  <a:lnTo>
                    <a:pt x="75" y="438"/>
                  </a:lnTo>
                  <a:lnTo>
                    <a:pt x="78" y="438"/>
                  </a:lnTo>
                  <a:lnTo>
                    <a:pt x="78" y="438"/>
                  </a:lnTo>
                  <a:lnTo>
                    <a:pt x="78" y="440"/>
                  </a:lnTo>
                  <a:lnTo>
                    <a:pt x="78" y="442"/>
                  </a:lnTo>
                  <a:lnTo>
                    <a:pt x="80" y="442"/>
                  </a:lnTo>
                  <a:lnTo>
                    <a:pt x="82" y="442"/>
                  </a:lnTo>
                  <a:lnTo>
                    <a:pt x="82" y="442"/>
                  </a:lnTo>
                  <a:lnTo>
                    <a:pt x="82" y="440"/>
                  </a:lnTo>
                  <a:lnTo>
                    <a:pt x="82" y="438"/>
                  </a:lnTo>
                  <a:lnTo>
                    <a:pt x="80" y="435"/>
                  </a:lnTo>
                  <a:lnTo>
                    <a:pt x="80" y="433"/>
                  </a:lnTo>
                  <a:lnTo>
                    <a:pt x="80" y="433"/>
                  </a:lnTo>
                  <a:lnTo>
                    <a:pt x="80" y="433"/>
                  </a:lnTo>
                  <a:lnTo>
                    <a:pt x="80" y="431"/>
                  </a:lnTo>
                  <a:lnTo>
                    <a:pt x="80" y="431"/>
                  </a:lnTo>
                  <a:lnTo>
                    <a:pt x="78" y="431"/>
                  </a:lnTo>
                  <a:lnTo>
                    <a:pt x="80" y="431"/>
                  </a:lnTo>
                  <a:lnTo>
                    <a:pt x="82" y="433"/>
                  </a:lnTo>
                  <a:lnTo>
                    <a:pt x="82" y="435"/>
                  </a:lnTo>
                  <a:lnTo>
                    <a:pt x="85" y="435"/>
                  </a:lnTo>
                  <a:lnTo>
                    <a:pt x="85" y="438"/>
                  </a:lnTo>
                  <a:lnTo>
                    <a:pt x="85" y="438"/>
                  </a:lnTo>
                  <a:lnTo>
                    <a:pt x="87" y="438"/>
                  </a:lnTo>
                  <a:lnTo>
                    <a:pt x="87" y="435"/>
                  </a:lnTo>
                  <a:lnTo>
                    <a:pt x="87" y="433"/>
                  </a:lnTo>
                  <a:lnTo>
                    <a:pt x="87" y="435"/>
                  </a:lnTo>
                  <a:lnTo>
                    <a:pt x="87" y="435"/>
                  </a:lnTo>
                  <a:lnTo>
                    <a:pt x="87" y="438"/>
                  </a:lnTo>
                  <a:lnTo>
                    <a:pt x="90" y="438"/>
                  </a:lnTo>
                  <a:lnTo>
                    <a:pt x="90" y="438"/>
                  </a:lnTo>
                  <a:lnTo>
                    <a:pt x="90" y="433"/>
                  </a:lnTo>
                  <a:lnTo>
                    <a:pt x="90" y="431"/>
                  </a:lnTo>
                  <a:lnTo>
                    <a:pt x="90" y="431"/>
                  </a:lnTo>
                  <a:lnTo>
                    <a:pt x="92" y="433"/>
                  </a:lnTo>
                  <a:lnTo>
                    <a:pt x="92" y="435"/>
                  </a:lnTo>
                  <a:lnTo>
                    <a:pt x="92" y="433"/>
                  </a:lnTo>
                  <a:lnTo>
                    <a:pt x="92" y="433"/>
                  </a:lnTo>
                  <a:lnTo>
                    <a:pt x="92" y="433"/>
                  </a:lnTo>
                  <a:lnTo>
                    <a:pt x="94" y="433"/>
                  </a:lnTo>
                  <a:lnTo>
                    <a:pt x="94" y="433"/>
                  </a:lnTo>
                  <a:lnTo>
                    <a:pt x="94" y="433"/>
                  </a:lnTo>
                  <a:lnTo>
                    <a:pt x="94" y="433"/>
                  </a:lnTo>
                  <a:lnTo>
                    <a:pt x="94" y="433"/>
                  </a:lnTo>
                  <a:lnTo>
                    <a:pt x="94" y="431"/>
                  </a:lnTo>
                  <a:lnTo>
                    <a:pt x="94" y="431"/>
                  </a:lnTo>
                  <a:lnTo>
                    <a:pt x="94" y="428"/>
                  </a:lnTo>
                  <a:lnTo>
                    <a:pt x="92" y="428"/>
                  </a:lnTo>
                  <a:lnTo>
                    <a:pt x="90" y="423"/>
                  </a:lnTo>
                  <a:lnTo>
                    <a:pt x="90" y="423"/>
                  </a:lnTo>
                  <a:lnTo>
                    <a:pt x="92" y="423"/>
                  </a:lnTo>
                  <a:lnTo>
                    <a:pt x="94" y="426"/>
                  </a:lnTo>
                  <a:lnTo>
                    <a:pt x="94" y="428"/>
                  </a:lnTo>
                  <a:lnTo>
                    <a:pt x="97" y="428"/>
                  </a:lnTo>
                  <a:lnTo>
                    <a:pt x="97" y="426"/>
                  </a:lnTo>
                  <a:lnTo>
                    <a:pt x="97" y="426"/>
                  </a:lnTo>
                  <a:lnTo>
                    <a:pt x="97" y="423"/>
                  </a:lnTo>
                  <a:lnTo>
                    <a:pt x="97" y="421"/>
                  </a:lnTo>
                  <a:lnTo>
                    <a:pt x="97" y="421"/>
                  </a:lnTo>
                  <a:lnTo>
                    <a:pt x="92" y="419"/>
                  </a:lnTo>
                  <a:lnTo>
                    <a:pt x="92" y="416"/>
                  </a:lnTo>
                  <a:lnTo>
                    <a:pt x="94" y="416"/>
                  </a:lnTo>
                  <a:lnTo>
                    <a:pt x="94" y="419"/>
                  </a:lnTo>
                  <a:lnTo>
                    <a:pt x="97" y="421"/>
                  </a:lnTo>
                  <a:lnTo>
                    <a:pt x="99" y="421"/>
                  </a:lnTo>
                  <a:lnTo>
                    <a:pt x="99" y="421"/>
                  </a:lnTo>
                  <a:lnTo>
                    <a:pt x="99" y="419"/>
                  </a:lnTo>
                  <a:lnTo>
                    <a:pt x="99" y="419"/>
                  </a:lnTo>
                  <a:lnTo>
                    <a:pt x="97" y="416"/>
                  </a:lnTo>
                  <a:lnTo>
                    <a:pt x="97" y="416"/>
                  </a:lnTo>
                  <a:lnTo>
                    <a:pt x="94" y="416"/>
                  </a:lnTo>
                  <a:lnTo>
                    <a:pt x="94" y="416"/>
                  </a:lnTo>
                  <a:lnTo>
                    <a:pt x="94" y="414"/>
                  </a:lnTo>
                  <a:lnTo>
                    <a:pt x="97" y="414"/>
                  </a:lnTo>
                  <a:lnTo>
                    <a:pt x="97" y="414"/>
                  </a:lnTo>
                  <a:lnTo>
                    <a:pt x="97" y="416"/>
                  </a:lnTo>
                  <a:lnTo>
                    <a:pt x="99" y="416"/>
                  </a:lnTo>
                  <a:lnTo>
                    <a:pt x="99" y="416"/>
                  </a:lnTo>
                  <a:lnTo>
                    <a:pt x="99" y="416"/>
                  </a:lnTo>
                  <a:lnTo>
                    <a:pt x="101" y="416"/>
                  </a:lnTo>
                  <a:lnTo>
                    <a:pt x="101" y="416"/>
                  </a:lnTo>
                  <a:lnTo>
                    <a:pt x="101" y="416"/>
                  </a:lnTo>
                  <a:lnTo>
                    <a:pt x="101" y="414"/>
                  </a:lnTo>
                  <a:lnTo>
                    <a:pt x="101" y="414"/>
                  </a:lnTo>
                  <a:lnTo>
                    <a:pt x="101" y="414"/>
                  </a:lnTo>
                  <a:lnTo>
                    <a:pt x="101" y="412"/>
                  </a:lnTo>
                  <a:lnTo>
                    <a:pt x="101" y="412"/>
                  </a:lnTo>
                  <a:lnTo>
                    <a:pt x="101" y="412"/>
                  </a:lnTo>
                  <a:lnTo>
                    <a:pt x="99" y="409"/>
                  </a:lnTo>
                  <a:lnTo>
                    <a:pt x="97" y="409"/>
                  </a:lnTo>
                  <a:lnTo>
                    <a:pt x="97" y="409"/>
                  </a:lnTo>
                  <a:lnTo>
                    <a:pt x="97" y="409"/>
                  </a:lnTo>
                  <a:lnTo>
                    <a:pt x="97" y="407"/>
                  </a:lnTo>
                  <a:lnTo>
                    <a:pt x="97" y="407"/>
                  </a:lnTo>
                  <a:lnTo>
                    <a:pt x="97" y="407"/>
                  </a:lnTo>
                  <a:lnTo>
                    <a:pt x="99" y="407"/>
                  </a:lnTo>
                  <a:lnTo>
                    <a:pt x="101" y="405"/>
                  </a:lnTo>
                  <a:lnTo>
                    <a:pt x="101" y="402"/>
                  </a:lnTo>
                  <a:lnTo>
                    <a:pt x="101" y="402"/>
                  </a:lnTo>
                  <a:lnTo>
                    <a:pt x="104" y="400"/>
                  </a:lnTo>
                  <a:lnTo>
                    <a:pt x="104" y="400"/>
                  </a:lnTo>
                  <a:lnTo>
                    <a:pt x="104" y="397"/>
                  </a:lnTo>
                  <a:lnTo>
                    <a:pt x="104" y="397"/>
                  </a:lnTo>
                  <a:lnTo>
                    <a:pt x="104" y="395"/>
                  </a:lnTo>
                  <a:lnTo>
                    <a:pt x="101" y="395"/>
                  </a:lnTo>
                  <a:lnTo>
                    <a:pt x="101" y="395"/>
                  </a:lnTo>
                  <a:lnTo>
                    <a:pt x="99" y="395"/>
                  </a:lnTo>
                  <a:lnTo>
                    <a:pt x="104" y="393"/>
                  </a:lnTo>
                  <a:lnTo>
                    <a:pt x="104" y="393"/>
                  </a:lnTo>
                  <a:lnTo>
                    <a:pt x="106" y="390"/>
                  </a:lnTo>
                  <a:lnTo>
                    <a:pt x="106" y="390"/>
                  </a:lnTo>
                  <a:lnTo>
                    <a:pt x="106" y="388"/>
                  </a:lnTo>
                  <a:lnTo>
                    <a:pt x="106" y="388"/>
                  </a:lnTo>
                  <a:lnTo>
                    <a:pt x="106" y="386"/>
                  </a:lnTo>
                  <a:lnTo>
                    <a:pt x="106" y="383"/>
                  </a:lnTo>
                  <a:lnTo>
                    <a:pt x="104" y="386"/>
                  </a:lnTo>
                  <a:lnTo>
                    <a:pt x="104" y="386"/>
                  </a:lnTo>
                  <a:lnTo>
                    <a:pt x="101" y="386"/>
                  </a:lnTo>
                  <a:lnTo>
                    <a:pt x="101" y="386"/>
                  </a:lnTo>
                  <a:lnTo>
                    <a:pt x="101" y="386"/>
                  </a:lnTo>
                  <a:lnTo>
                    <a:pt x="101" y="386"/>
                  </a:lnTo>
                  <a:lnTo>
                    <a:pt x="101" y="383"/>
                  </a:lnTo>
                  <a:lnTo>
                    <a:pt x="101" y="383"/>
                  </a:lnTo>
                  <a:lnTo>
                    <a:pt x="101" y="383"/>
                  </a:lnTo>
                  <a:lnTo>
                    <a:pt x="104" y="383"/>
                  </a:lnTo>
                  <a:lnTo>
                    <a:pt x="106" y="383"/>
                  </a:lnTo>
                  <a:lnTo>
                    <a:pt x="104" y="381"/>
                  </a:lnTo>
                  <a:lnTo>
                    <a:pt x="104" y="381"/>
                  </a:lnTo>
                  <a:lnTo>
                    <a:pt x="106" y="381"/>
                  </a:lnTo>
                  <a:lnTo>
                    <a:pt x="106" y="381"/>
                  </a:lnTo>
                  <a:lnTo>
                    <a:pt x="106" y="381"/>
                  </a:lnTo>
                  <a:lnTo>
                    <a:pt x="106" y="381"/>
                  </a:lnTo>
                  <a:lnTo>
                    <a:pt x="109" y="381"/>
                  </a:lnTo>
                  <a:lnTo>
                    <a:pt x="109" y="381"/>
                  </a:lnTo>
                  <a:lnTo>
                    <a:pt x="109" y="378"/>
                  </a:lnTo>
                  <a:lnTo>
                    <a:pt x="109" y="378"/>
                  </a:lnTo>
                  <a:lnTo>
                    <a:pt x="109" y="376"/>
                  </a:lnTo>
                  <a:lnTo>
                    <a:pt x="109" y="376"/>
                  </a:lnTo>
                  <a:lnTo>
                    <a:pt x="109" y="376"/>
                  </a:lnTo>
                  <a:lnTo>
                    <a:pt x="109" y="374"/>
                  </a:lnTo>
                  <a:lnTo>
                    <a:pt x="109" y="374"/>
                  </a:lnTo>
                  <a:lnTo>
                    <a:pt x="109" y="371"/>
                  </a:lnTo>
                  <a:lnTo>
                    <a:pt x="111" y="369"/>
                  </a:lnTo>
                  <a:lnTo>
                    <a:pt x="111" y="367"/>
                  </a:lnTo>
                  <a:lnTo>
                    <a:pt x="111" y="367"/>
                  </a:lnTo>
                  <a:lnTo>
                    <a:pt x="111" y="367"/>
                  </a:lnTo>
                  <a:lnTo>
                    <a:pt x="111" y="364"/>
                  </a:lnTo>
                  <a:lnTo>
                    <a:pt x="111" y="364"/>
                  </a:lnTo>
                  <a:lnTo>
                    <a:pt x="109" y="364"/>
                  </a:lnTo>
                  <a:lnTo>
                    <a:pt x="109" y="364"/>
                  </a:lnTo>
                  <a:lnTo>
                    <a:pt x="106" y="364"/>
                  </a:lnTo>
                  <a:lnTo>
                    <a:pt x="104" y="364"/>
                  </a:lnTo>
                  <a:lnTo>
                    <a:pt x="106" y="364"/>
                  </a:lnTo>
                  <a:lnTo>
                    <a:pt x="111" y="364"/>
                  </a:lnTo>
                  <a:lnTo>
                    <a:pt x="111" y="364"/>
                  </a:lnTo>
                  <a:lnTo>
                    <a:pt x="111" y="364"/>
                  </a:lnTo>
                  <a:lnTo>
                    <a:pt x="113" y="367"/>
                  </a:lnTo>
                  <a:lnTo>
                    <a:pt x="113" y="367"/>
                  </a:lnTo>
                  <a:lnTo>
                    <a:pt x="113" y="367"/>
                  </a:lnTo>
                  <a:lnTo>
                    <a:pt x="116" y="367"/>
                  </a:lnTo>
                  <a:lnTo>
                    <a:pt x="116" y="367"/>
                  </a:lnTo>
                  <a:lnTo>
                    <a:pt x="116" y="364"/>
                  </a:lnTo>
                  <a:lnTo>
                    <a:pt x="118" y="362"/>
                  </a:lnTo>
                  <a:lnTo>
                    <a:pt x="113" y="362"/>
                  </a:lnTo>
                  <a:lnTo>
                    <a:pt x="113" y="362"/>
                  </a:lnTo>
                  <a:lnTo>
                    <a:pt x="116" y="360"/>
                  </a:lnTo>
                  <a:lnTo>
                    <a:pt x="113" y="360"/>
                  </a:lnTo>
                  <a:lnTo>
                    <a:pt x="111" y="360"/>
                  </a:lnTo>
                  <a:lnTo>
                    <a:pt x="111" y="360"/>
                  </a:lnTo>
                  <a:lnTo>
                    <a:pt x="111" y="360"/>
                  </a:lnTo>
                  <a:lnTo>
                    <a:pt x="113" y="360"/>
                  </a:lnTo>
                  <a:lnTo>
                    <a:pt x="113" y="360"/>
                  </a:lnTo>
                  <a:lnTo>
                    <a:pt x="113" y="362"/>
                  </a:lnTo>
                  <a:lnTo>
                    <a:pt x="111" y="362"/>
                  </a:lnTo>
                  <a:lnTo>
                    <a:pt x="111" y="362"/>
                  </a:lnTo>
                  <a:lnTo>
                    <a:pt x="111" y="362"/>
                  </a:lnTo>
                  <a:lnTo>
                    <a:pt x="111" y="360"/>
                  </a:lnTo>
                  <a:lnTo>
                    <a:pt x="111" y="360"/>
                  </a:lnTo>
                  <a:lnTo>
                    <a:pt x="109" y="360"/>
                  </a:lnTo>
                  <a:lnTo>
                    <a:pt x="109" y="360"/>
                  </a:lnTo>
                  <a:lnTo>
                    <a:pt x="109" y="360"/>
                  </a:lnTo>
                  <a:lnTo>
                    <a:pt x="113" y="357"/>
                  </a:lnTo>
                  <a:lnTo>
                    <a:pt x="113" y="357"/>
                  </a:lnTo>
                  <a:lnTo>
                    <a:pt x="116" y="355"/>
                  </a:lnTo>
                  <a:lnTo>
                    <a:pt x="116" y="355"/>
                  </a:lnTo>
                  <a:lnTo>
                    <a:pt x="113" y="355"/>
                  </a:lnTo>
                  <a:lnTo>
                    <a:pt x="113" y="355"/>
                  </a:lnTo>
                  <a:lnTo>
                    <a:pt x="111" y="357"/>
                  </a:lnTo>
                  <a:lnTo>
                    <a:pt x="109" y="357"/>
                  </a:lnTo>
                  <a:lnTo>
                    <a:pt x="111" y="355"/>
                  </a:lnTo>
                  <a:lnTo>
                    <a:pt x="111" y="355"/>
                  </a:lnTo>
                  <a:lnTo>
                    <a:pt x="111" y="352"/>
                  </a:lnTo>
                  <a:lnTo>
                    <a:pt x="111" y="352"/>
                  </a:lnTo>
                  <a:lnTo>
                    <a:pt x="111" y="352"/>
                  </a:lnTo>
                  <a:lnTo>
                    <a:pt x="109" y="352"/>
                  </a:lnTo>
                  <a:lnTo>
                    <a:pt x="106" y="355"/>
                  </a:lnTo>
                  <a:lnTo>
                    <a:pt x="106" y="352"/>
                  </a:lnTo>
                  <a:lnTo>
                    <a:pt x="106" y="352"/>
                  </a:lnTo>
                  <a:lnTo>
                    <a:pt x="106" y="352"/>
                  </a:lnTo>
                  <a:lnTo>
                    <a:pt x="104" y="352"/>
                  </a:lnTo>
                  <a:lnTo>
                    <a:pt x="106" y="350"/>
                  </a:lnTo>
                  <a:lnTo>
                    <a:pt x="106" y="348"/>
                  </a:lnTo>
                  <a:lnTo>
                    <a:pt x="106" y="348"/>
                  </a:lnTo>
                  <a:lnTo>
                    <a:pt x="106" y="350"/>
                  </a:lnTo>
                  <a:lnTo>
                    <a:pt x="106" y="348"/>
                  </a:lnTo>
                  <a:lnTo>
                    <a:pt x="106" y="348"/>
                  </a:lnTo>
                  <a:lnTo>
                    <a:pt x="106" y="345"/>
                  </a:lnTo>
                  <a:lnTo>
                    <a:pt x="106" y="345"/>
                  </a:lnTo>
                  <a:lnTo>
                    <a:pt x="104" y="343"/>
                  </a:lnTo>
                  <a:lnTo>
                    <a:pt x="104" y="343"/>
                  </a:lnTo>
                  <a:lnTo>
                    <a:pt x="104" y="343"/>
                  </a:lnTo>
                  <a:lnTo>
                    <a:pt x="104" y="343"/>
                  </a:lnTo>
                  <a:lnTo>
                    <a:pt x="104" y="341"/>
                  </a:lnTo>
                  <a:lnTo>
                    <a:pt x="104" y="341"/>
                  </a:lnTo>
                  <a:lnTo>
                    <a:pt x="104" y="341"/>
                  </a:lnTo>
                  <a:lnTo>
                    <a:pt x="106" y="341"/>
                  </a:lnTo>
                  <a:lnTo>
                    <a:pt x="109" y="341"/>
                  </a:lnTo>
                  <a:lnTo>
                    <a:pt x="109" y="338"/>
                  </a:lnTo>
                  <a:lnTo>
                    <a:pt x="109" y="338"/>
                  </a:lnTo>
                  <a:lnTo>
                    <a:pt x="109" y="336"/>
                  </a:lnTo>
                  <a:lnTo>
                    <a:pt x="109" y="336"/>
                  </a:lnTo>
                  <a:lnTo>
                    <a:pt x="111" y="336"/>
                  </a:lnTo>
                  <a:lnTo>
                    <a:pt x="111" y="336"/>
                  </a:lnTo>
                  <a:lnTo>
                    <a:pt x="113" y="336"/>
                  </a:lnTo>
                  <a:lnTo>
                    <a:pt x="116" y="338"/>
                  </a:lnTo>
                  <a:lnTo>
                    <a:pt x="116" y="341"/>
                  </a:lnTo>
                  <a:lnTo>
                    <a:pt x="116" y="341"/>
                  </a:lnTo>
                  <a:lnTo>
                    <a:pt x="116" y="343"/>
                  </a:lnTo>
                  <a:lnTo>
                    <a:pt x="118" y="343"/>
                  </a:lnTo>
                  <a:lnTo>
                    <a:pt x="118" y="343"/>
                  </a:lnTo>
                  <a:lnTo>
                    <a:pt x="120" y="343"/>
                  </a:lnTo>
                  <a:lnTo>
                    <a:pt x="120" y="341"/>
                  </a:lnTo>
                  <a:lnTo>
                    <a:pt x="120" y="338"/>
                  </a:lnTo>
                  <a:lnTo>
                    <a:pt x="120" y="338"/>
                  </a:lnTo>
                  <a:lnTo>
                    <a:pt x="123" y="338"/>
                  </a:lnTo>
                  <a:lnTo>
                    <a:pt x="120" y="333"/>
                  </a:lnTo>
                  <a:lnTo>
                    <a:pt x="118" y="333"/>
                  </a:lnTo>
                  <a:lnTo>
                    <a:pt x="118" y="333"/>
                  </a:lnTo>
                  <a:lnTo>
                    <a:pt x="116" y="333"/>
                  </a:lnTo>
                  <a:lnTo>
                    <a:pt x="116" y="329"/>
                  </a:lnTo>
                  <a:lnTo>
                    <a:pt x="113" y="329"/>
                  </a:lnTo>
                  <a:lnTo>
                    <a:pt x="113" y="329"/>
                  </a:lnTo>
                  <a:lnTo>
                    <a:pt x="116" y="324"/>
                  </a:lnTo>
                  <a:lnTo>
                    <a:pt x="118" y="324"/>
                  </a:lnTo>
                  <a:lnTo>
                    <a:pt x="120" y="322"/>
                  </a:lnTo>
                  <a:lnTo>
                    <a:pt x="120" y="319"/>
                  </a:lnTo>
                  <a:lnTo>
                    <a:pt x="120" y="319"/>
                  </a:lnTo>
                  <a:lnTo>
                    <a:pt x="123" y="319"/>
                  </a:lnTo>
                  <a:lnTo>
                    <a:pt x="123" y="322"/>
                  </a:lnTo>
                  <a:lnTo>
                    <a:pt x="120" y="324"/>
                  </a:lnTo>
                  <a:lnTo>
                    <a:pt x="123" y="324"/>
                  </a:lnTo>
                  <a:lnTo>
                    <a:pt x="123" y="324"/>
                  </a:lnTo>
                  <a:lnTo>
                    <a:pt x="123" y="324"/>
                  </a:lnTo>
                  <a:lnTo>
                    <a:pt x="123" y="324"/>
                  </a:lnTo>
                  <a:lnTo>
                    <a:pt x="120" y="326"/>
                  </a:lnTo>
                  <a:lnTo>
                    <a:pt x="123" y="326"/>
                  </a:lnTo>
                  <a:lnTo>
                    <a:pt x="123" y="329"/>
                  </a:lnTo>
                  <a:lnTo>
                    <a:pt x="125" y="331"/>
                  </a:lnTo>
                  <a:lnTo>
                    <a:pt x="125" y="333"/>
                  </a:lnTo>
                  <a:lnTo>
                    <a:pt x="127" y="336"/>
                  </a:lnTo>
                  <a:lnTo>
                    <a:pt x="127" y="336"/>
                  </a:lnTo>
                  <a:lnTo>
                    <a:pt x="127" y="336"/>
                  </a:lnTo>
                  <a:lnTo>
                    <a:pt x="127" y="336"/>
                  </a:lnTo>
                  <a:lnTo>
                    <a:pt x="130" y="336"/>
                  </a:lnTo>
                  <a:lnTo>
                    <a:pt x="130" y="333"/>
                  </a:lnTo>
                  <a:lnTo>
                    <a:pt x="132" y="333"/>
                  </a:lnTo>
                  <a:lnTo>
                    <a:pt x="132" y="333"/>
                  </a:lnTo>
                  <a:lnTo>
                    <a:pt x="132" y="331"/>
                  </a:lnTo>
                  <a:lnTo>
                    <a:pt x="130" y="331"/>
                  </a:lnTo>
                  <a:lnTo>
                    <a:pt x="132" y="331"/>
                  </a:lnTo>
                  <a:lnTo>
                    <a:pt x="132" y="331"/>
                  </a:lnTo>
                  <a:lnTo>
                    <a:pt x="132" y="331"/>
                  </a:lnTo>
                  <a:lnTo>
                    <a:pt x="132" y="331"/>
                  </a:lnTo>
                  <a:lnTo>
                    <a:pt x="132" y="331"/>
                  </a:lnTo>
                  <a:lnTo>
                    <a:pt x="135" y="329"/>
                  </a:lnTo>
                  <a:lnTo>
                    <a:pt x="135" y="329"/>
                  </a:lnTo>
                  <a:lnTo>
                    <a:pt x="135" y="331"/>
                  </a:lnTo>
                  <a:lnTo>
                    <a:pt x="135" y="333"/>
                  </a:lnTo>
                  <a:lnTo>
                    <a:pt x="135" y="333"/>
                  </a:lnTo>
                  <a:lnTo>
                    <a:pt x="137" y="333"/>
                  </a:lnTo>
                  <a:lnTo>
                    <a:pt x="137" y="333"/>
                  </a:lnTo>
                  <a:lnTo>
                    <a:pt x="137" y="331"/>
                  </a:lnTo>
                  <a:lnTo>
                    <a:pt x="137" y="331"/>
                  </a:lnTo>
                  <a:lnTo>
                    <a:pt x="137" y="331"/>
                  </a:lnTo>
                  <a:lnTo>
                    <a:pt x="137" y="333"/>
                  </a:lnTo>
                  <a:lnTo>
                    <a:pt x="137" y="333"/>
                  </a:lnTo>
                  <a:lnTo>
                    <a:pt x="139" y="333"/>
                  </a:lnTo>
                  <a:lnTo>
                    <a:pt x="139" y="331"/>
                  </a:lnTo>
                  <a:lnTo>
                    <a:pt x="139" y="333"/>
                  </a:lnTo>
                  <a:lnTo>
                    <a:pt x="139" y="333"/>
                  </a:lnTo>
                  <a:lnTo>
                    <a:pt x="142" y="333"/>
                  </a:lnTo>
                  <a:lnTo>
                    <a:pt x="142" y="333"/>
                  </a:lnTo>
                  <a:lnTo>
                    <a:pt x="142" y="333"/>
                  </a:lnTo>
                  <a:lnTo>
                    <a:pt x="142" y="331"/>
                  </a:lnTo>
                  <a:lnTo>
                    <a:pt x="142" y="331"/>
                  </a:lnTo>
                  <a:lnTo>
                    <a:pt x="144" y="331"/>
                  </a:lnTo>
                  <a:lnTo>
                    <a:pt x="144" y="329"/>
                  </a:lnTo>
                  <a:lnTo>
                    <a:pt x="144" y="329"/>
                  </a:lnTo>
                  <a:lnTo>
                    <a:pt x="144" y="331"/>
                  </a:lnTo>
                  <a:lnTo>
                    <a:pt x="144" y="331"/>
                  </a:lnTo>
                  <a:lnTo>
                    <a:pt x="144" y="331"/>
                  </a:lnTo>
                  <a:lnTo>
                    <a:pt x="146" y="333"/>
                  </a:lnTo>
                  <a:lnTo>
                    <a:pt x="146" y="333"/>
                  </a:lnTo>
                  <a:lnTo>
                    <a:pt x="146" y="331"/>
                  </a:lnTo>
                  <a:lnTo>
                    <a:pt x="146" y="331"/>
                  </a:lnTo>
                  <a:lnTo>
                    <a:pt x="146" y="329"/>
                  </a:lnTo>
                  <a:lnTo>
                    <a:pt x="146" y="329"/>
                  </a:lnTo>
                  <a:lnTo>
                    <a:pt x="146" y="326"/>
                  </a:lnTo>
                  <a:lnTo>
                    <a:pt x="146" y="326"/>
                  </a:lnTo>
                  <a:lnTo>
                    <a:pt x="146" y="329"/>
                  </a:lnTo>
                  <a:lnTo>
                    <a:pt x="146" y="329"/>
                  </a:lnTo>
                  <a:lnTo>
                    <a:pt x="146" y="329"/>
                  </a:lnTo>
                  <a:lnTo>
                    <a:pt x="149" y="329"/>
                  </a:lnTo>
                  <a:lnTo>
                    <a:pt x="149" y="329"/>
                  </a:lnTo>
                  <a:lnTo>
                    <a:pt x="149" y="329"/>
                  </a:lnTo>
                  <a:lnTo>
                    <a:pt x="149" y="326"/>
                  </a:lnTo>
                  <a:lnTo>
                    <a:pt x="149" y="326"/>
                  </a:lnTo>
                  <a:lnTo>
                    <a:pt x="149" y="324"/>
                  </a:lnTo>
                  <a:lnTo>
                    <a:pt x="149" y="322"/>
                  </a:lnTo>
                  <a:lnTo>
                    <a:pt x="146" y="322"/>
                  </a:lnTo>
                  <a:lnTo>
                    <a:pt x="146" y="319"/>
                  </a:lnTo>
                  <a:lnTo>
                    <a:pt x="146" y="319"/>
                  </a:lnTo>
                  <a:lnTo>
                    <a:pt x="144" y="317"/>
                  </a:lnTo>
                  <a:lnTo>
                    <a:pt x="144" y="317"/>
                  </a:lnTo>
                  <a:lnTo>
                    <a:pt x="142" y="315"/>
                  </a:lnTo>
                  <a:lnTo>
                    <a:pt x="142" y="315"/>
                  </a:lnTo>
                  <a:lnTo>
                    <a:pt x="142" y="315"/>
                  </a:lnTo>
                  <a:lnTo>
                    <a:pt x="139" y="312"/>
                  </a:lnTo>
                  <a:lnTo>
                    <a:pt x="139" y="312"/>
                  </a:lnTo>
                  <a:lnTo>
                    <a:pt x="137" y="312"/>
                  </a:lnTo>
                  <a:lnTo>
                    <a:pt x="137" y="312"/>
                  </a:lnTo>
                  <a:lnTo>
                    <a:pt x="137" y="312"/>
                  </a:lnTo>
                  <a:lnTo>
                    <a:pt x="135" y="312"/>
                  </a:lnTo>
                  <a:lnTo>
                    <a:pt x="135" y="310"/>
                  </a:lnTo>
                  <a:lnTo>
                    <a:pt x="135" y="310"/>
                  </a:lnTo>
                  <a:lnTo>
                    <a:pt x="135" y="310"/>
                  </a:lnTo>
                  <a:lnTo>
                    <a:pt x="139" y="312"/>
                  </a:lnTo>
                  <a:lnTo>
                    <a:pt x="144" y="312"/>
                  </a:lnTo>
                  <a:lnTo>
                    <a:pt x="146" y="315"/>
                  </a:lnTo>
                  <a:lnTo>
                    <a:pt x="149" y="315"/>
                  </a:lnTo>
                  <a:lnTo>
                    <a:pt x="149" y="315"/>
                  </a:lnTo>
                  <a:lnTo>
                    <a:pt x="151" y="315"/>
                  </a:lnTo>
                  <a:lnTo>
                    <a:pt x="151" y="312"/>
                  </a:lnTo>
                  <a:lnTo>
                    <a:pt x="151" y="310"/>
                  </a:lnTo>
                  <a:lnTo>
                    <a:pt x="149" y="310"/>
                  </a:lnTo>
                  <a:lnTo>
                    <a:pt x="149" y="307"/>
                  </a:lnTo>
                  <a:lnTo>
                    <a:pt x="146" y="307"/>
                  </a:lnTo>
                  <a:lnTo>
                    <a:pt x="149" y="305"/>
                  </a:lnTo>
                  <a:lnTo>
                    <a:pt x="149" y="305"/>
                  </a:lnTo>
                  <a:lnTo>
                    <a:pt x="151" y="307"/>
                  </a:lnTo>
                  <a:lnTo>
                    <a:pt x="151" y="307"/>
                  </a:lnTo>
                  <a:lnTo>
                    <a:pt x="151" y="307"/>
                  </a:lnTo>
                  <a:lnTo>
                    <a:pt x="149" y="307"/>
                  </a:lnTo>
                  <a:lnTo>
                    <a:pt x="151" y="307"/>
                  </a:lnTo>
                  <a:lnTo>
                    <a:pt x="156" y="307"/>
                  </a:lnTo>
                  <a:lnTo>
                    <a:pt x="158" y="307"/>
                  </a:lnTo>
                  <a:lnTo>
                    <a:pt x="158" y="305"/>
                  </a:lnTo>
                  <a:lnTo>
                    <a:pt x="158" y="303"/>
                  </a:lnTo>
                  <a:lnTo>
                    <a:pt x="158" y="300"/>
                  </a:lnTo>
                  <a:lnTo>
                    <a:pt x="158" y="300"/>
                  </a:lnTo>
                  <a:lnTo>
                    <a:pt x="156" y="298"/>
                  </a:lnTo>
                  <a:lnTo>
                    <a:pt x="156" y="298"/>
                  </a:lnTo>
                  <a:lnTo>
                    <a:pt x="156" y="296"/>
                  </a:lnTo>
                  <a:lnTo>
                    <a:pt x="158" y="298"/>
                  </a:lnTo>
                  <a:lnTo>
                    <a:pt x="158" y="298"/>
                  </a:lnTo>
                  <a:lnTo>
                    <a:pt x="161" y="300"/>
                  </a:lnTo>
                  <a:lnTo>
                    <a:pt x="161" y="300"/>
                  </a:lnTo>
                  <a:lnTo>
                    <a:pt x="161" y="300"/>
                  </a:lnTo>
                  <a:lnTo>
                    <a:pt x="161" y="300"/>
                  </a:lnTo>
                  <a:lnTo>
                    <a:pt x="161" y="298"/>
                  </a:lnTo>
                  <a:lnTo>
                    <a:pt x="161" y="296"/>
                  </a:lnTo>
                  <a:lnTo>
                    <a:pt x="161" y="296"/>
                  </a:lnTo>
                  <a:lnTo>
                    <a:pt x="161" y="296"/>
                  </a:lnTo>
                  <a:lnTo>
                    <a:pt x="163" y="298"/>
                  </a:lnTo>
                  <a:lnTo>
                    <a:pt x="163" y="298"/>
                  </a:lnTo>
                  <a:lnTo>
                    <a:pt x="163" y="298"/>
                  </a:lnTo>
                  <a:lnTo>
                    <a:pt x="163" y="296"/>
                  </a:lnTo>
                  <a:lnTo>
                    <a:pt x="163" y="293"/>
                  </a:lnTo>
                  <a:lnTo>
                    <a:pt x="163" y="291"/>
                  </a:lnTo>
                  <a:lnTo>
                    <a:pt x="161" y="289"/>
                  </a:lnTo>
                  <a:lnTo>
                    <a:pt x="161" y="289"/>
                  </a:lnTo>
                  <a:lnTo>
                    <a:pt x="161" y="289"/>
                  </a:lnTo>
                  <a:lnTo>
                    <a:pt x="161" y="289"/>
                  </a:lnTo>
                  <a:lnTo>
                    <a:pt x="163" y="289"/>
                  </a:lnTo>
                  <a:lnTo>
                    <a:pt x="163" y="289"/>
                  </a:lnTo>
                  <a:lnTo>
                    <a:pt x="163" y="293"/>
                  </a:lnTo>
                  <a:lnTo>
                    <a:pt x="165" y="293"/>
                  </a:lnTo>
                  <a:lnTo>
                    <a:pt x="165" y="293"/>
                  </a:lnTo>
                  <a:lnTo>
                    <a:pt x="168" y="293"/>
                  </a:lnTo>
                  <a:lnTo>
                    <a:pt x="168" y="293"/>
                  </a:lnTo>
                  <a:lnTo>
                    <a:pt x="168" y="296"/>
                  </a:lnTo>
                  <a:lnTo>
                    <a:pt x="168" y="296"/>
                  </a:lnTo>
                  <a:lnTo>
                    <a:pt x="170" y="293"/>
                  </a:lnTo>
                  <a:lnTo>
                    <a:pt x="170" y="293"/>
                  </a:lnTo>
                  <a:lnTo>
                    <a:pt x="168" y="291"/>
                  </a:lnTo>
                  <a:lnTo>
                    <a:pt x="165" y="291"/>
                  </a:lnTo>
                  <a:lnTo>
                    <a:pt x="165" y="289"/>
                  </a:lnTo>
                  <a:lnTo>
                    <a:pt x="165" y="289"/>
                  </a:lnTo>
                  <a:lnTo>
                    <a:pt x="165" y="289"/>
                  </a:lnTo>
                  <a:lnTo>
                    <a:pt x="168" y="286"/>
                  </a:lnTo>
                  <a:lnTo>
                    <a:pt x="168" y="286"/>
                  </a:lnTo>
                  <a:lnTo>
                    <a:pt x="168" y="289"/>
                  </a:lnTo>
                  <a:lnTo>
                    <a:pt x="170" y="291"/>
                  </a:lnTo>
                  <a:lnTo>
                    <a:pt x="170" y="291"/>
                  </a:lnTo>
                  <a:lnTo>
                    <a:pt x="170" y="291"/>
                  </a:lnTo>
                  <a:lnTo>
                    <a:pt x="170" y="291"/>
                  </a:lnTo>
                  <a:lnTo>
                    <a:pt x="170" y="291"/>
                  </a:lnTo>
                  <a:lnTo>
                    <a:pt x="172" y="291"/>
                  </a:lnTo>
                  <a:lnTo>
                    <a:pt x="172" y="291"/>
                  </a:lnTo>
                  <a:lnTo>
                    <a:pt x="172" y="289"/>
                  </a:lnTo>
                  <a:lnTo>
                    <a:pt x="172" y="289"/>
                  </a:lnTo>
                  <a:lnTo>
                    <a:pt x="175" y="286"/>
                  </a:lnTo>
                  <a:lnTo>
                    <a:pt x="177" y="286"/>
                  </a:lnTo>
                  <a:lnTo>
                    <a:pt x="177" y="286"/>
                  </a:lnTo>
                  <a:lnTo>
                    <a:pt x="177" y="286"/>
                  </a:lnTo>
                  <a:lnTo>
                    <a:pt x="177" y="286"/>
                  </a:lnTo>
                  <a:lnTo>
                    <a:pt x="180" y="286"/>
                  </a:lnTo>
                  <a:lnTo>
                    <a:pt x="180" y="286"/>
                  </a:lnTo>
                  <a:lnTo>
                    <a:pt x="180" y="286"/>
                  </a:lnTo>
                  <a:lnTo>
                    <a:pt x="180" y="286"/>
                  </a:lnTo>
                  <a:lnTo>
                    <a:pt x="182" y="284"/>
                  </a:lnTo>
                  <a:lnTo>
                    <a:pt x="180" y="284"/>
                  </a:lnTo>
                  <a:lnTo>
                    <a:pt x="180" y="284"/>
                  </a:lnTo>
                  <a:lnTo>
                    <a:pt x="180" y="284"/>
                  </a:lnTo>
                  <a:lnTo>
                    <a:pt x="180" y="284"/>
                  </a:lnTo>
                  <a:lnTo>
                    <a:pt x="180" y="284"/>
                  </a:lnTo>
                  <a:lnTo>
                    <a:pt x="180" y="281"/>
                  </a:lnTo>
                  <a:lnTo>
                    <a:pt x="180" y="281"/>
                  </a:lnTo>
                  <a:lnTo>
                    <a:pt x="180" y="279"/>
                  </a:lnTo>
                  <a:lnTo>
                    <a:pt x="184" y="274"/>
                  </a:lnTo>
                  <a:lnTo>
                    <a:pt x="187" y="274"/>
                  </a:lnTo>
                  <a:lnTo>
                    <a:pt x="187" y="274"/>
                  </a:lnTo>
                  <a:lnTo>
                    <a:pt x="187" y="272"/>
                  </a:lnTo>
                  <a:lnTo>
                    <a:pt x="187" y="270"/>
                  </a:lnTo>
                  <a:lnTo>
                    <a:pt x="189" y="270"/>
                  </a:lnTo>
                  <a:lnTo>
                    <a:pt x="189" y="270"/>
                  </a:lnTo>
                  <a:lnTo>
                    <a:pt x="191" y="272"/>
                  </a:lnTo>
                  <a:lnTo>
                    <a:pt x="194" y="270"/>
                  </a:lnTo>
                  <a:lnTo>
                    <a:pt x="191" y="270"/>
                  </a:lnTo>
                  <a:lnTo>
                    <a:pt x="191" y="270"/>
                  </a:lnTo>
                  <a:lnTo>
                    <a:pt x="189" y="270"/>
                  </a:lnTo>
                  <a:lnTo>
                    <a:pt x="189" y="265"/>
                  </a:lnTo>
                  <a:lnTo>
                    <a:pt x="191" y="267"/>
                  </a:lnTo>
                  <a:lnTo>
                    <a:pt x="191" y="265"/>
                  </a:lnTo>
                  <a:lnTo>
                    <a:pt x="191" y="262"/>
                  </a:lnTo>
                  <a:lnTo>
                    <a:pt x="191" y="260"/>
                  </a:lnTo>
                  <a:lnTo>
                    <a:pt x="194" y="262"/>
                  </a:lnTo>
                  <a:lnTo>
                    <a:pt x="194" y="265"/>
                  </a:lnTo>
                  <a:lnTo>
                    <a:pt x="196" y="265"/>
                  </a:lnTo>
                  <a:lnTo>
                    <a:pt x="196" y="265"/>
                  </a:lnTo>
                  <a:lnTo>
                    <a:pt x="196" y="265"/>
                  </a:lnTo>
                  <a:lnTo>
                    <a:pt x="196" y="262"/>
                  </a:lnTo>
                  <a:lnTo>
                    <a:pt x="196" y="260"/>
                  </a:lnTo>
                  <a:lnTo>
                    <a:pt x="196" y="260"/>
                  </a:lnTo>
                  <a:lnTo>
                    <a:pt x="196" y="260"/>
                  </a:lnTo>
                  <a:lnTo>
                    <a:pt x="196" y="260"/>
                  </a:lnTo>
                  <a:lnTo>
                    <a:pt x="196" y="260"/>
                  </a:lnTo>
                  <a:lnTo>
                    <a:pt x="196" y="258"/>
                  </a:lnTo>
                  <a:lnTo>
                    <a:pt x="196" y="258"/>
                  </a:lnTo>
                  <a:lnTo>
                    <a:pt x="198" y="258"/>
                  </a:lnTo>
                  <a:lnTo>
                    <a:pt x="201" y="258"/>
                  </a:lnTo>
                  <a:lnTo>
                    <a:pt x="198" y="258"/>
                  </a:lnTo>
                  <a:lnTo>
                    <a:pt x="198" y="258"/>
                  </a:lnTo>
                  <a:lnTo>
                    <a:pt x="198" y="255"/>
                  </a:lnTo>
                  <a:lnTo>
                    <a:pt x="198" y="255"/>
                  </a:lnTo>
                  <a:lnTo>
                    <a:pt x="198" y="255"/>
                  </a:lnTo>
                  <a:lnTo>
                    <a:pt x="198" y="255"/>
                  </a:lnTo>
                  <a:lnTo>
                    <a:pt x="198" y="255"/>
                  </a:lnTo>
                  <a:lnTo>
                    <a:pt x="198" y="255"/>
                  </a:lnTo>
                  <a:lnTo>
                    <a:pt x="201" y="255"/>
                  </a:lnTo>
                  <a:lnTo>
                    <a:pt x="201" y="255"/>
                  </a:lnTo>
                  <a:lnTo>
                    <a:pt x="201" y="253"/>
                  </a:lnTo>
                  <a:lnTo>
                    <a:pt x="201" y="253"/>
                  </a:lnTo>
                  <a:lnTo>
                    <a:pt x="203" y="253"/>
                  </a:lnTo>
                  <a:lnTo>
                    <a:pt x="203" y="251"/>
                  </a:lnTo>
                  <a:lnTo>
                    <a:pt x="203" y="248"/>
                  </a:lnTo>
                  <a:lnTo>
                    <a:pt x="206" y="248"/>
                  </a:lnTo>
                  <a:lnTo>
                    <a:pt x="206" y="246"/>
                  </a:lnTo>
                  <a:lnTo>
                    <a:pt x="208" y="246"/>
                  </a:lnTo>
                  <a:lnTo>
                    <a:pt x="208" y="246"/>
                  </a:lnTo>
                  <a:lnTo>
                    <a:pt x="208" y="246"/>
                  </a:lnTo>
                  <a:lnTo>
                    <a:pt x="208" y="244"/>
                  </a:lnTo>
                  <a:lnTo>
                    <a:pt x="210" y="244"/>
                  </a:lnTo>
                  <a:lnTo>
                    <a:pt x="210" y="244"/>
                  </a:lnTo>
                  <a:lnTo>
                    <a:pt x="210" y="244"/>
                  </a:lnTo>
                  <a:lnTo>
                    <a:pt x="213" y="244"/>
                  </a:lnTo>
                  <a:lnTo>
                    <a:pt x="213" y="241"/>
                  </a:lnTo>
                  <a:lnTo>
                    <a:pt x="213" y="241"/>
                  </a:lnTo>
                  <a:lnTo>
                    <a:pt x="215" y="241"/>
                  </a:lnTo>
                  <a:lnTo>
                    <a:pt x="215" y="241"/>
                  </a:lnTo>
                  <a:lnTo>
                    <a:pt x="215" y="239"/>
                  </a:lnTo>
                  <a:lnTo>
                    <a:pt x="215" y="239"/>
                  </a:lnTo>
                  <a:lnTo>
                    <a:pt x="213" y="239"/>
                  </a:lnTo>
                  <a:lnTo>
                    <a:pt x="210" y="239"/>
                  </a:lnTo>
                  <a:lnTo>
                    <a:pt x="213" y="239"/>
                  </a:lnTo>
                  <a:lnTo>
                    <a:pt x="213" y="239"/>
                  </a:lnTo>
                  <a:lnTo>
                    <a:pt x="213" y="236"/>
                  </a:lnTo>
                  <a:lnTo>
                    <a:pt x="213" y="236"/>
                  </a:lnTo>
                  <a:lnTo>
                    <a:pt x="213" y="236"/>
                  </a:lnTo>
                  <a:lnTo>
                    <a:pt x="213" y="236"/>
                  </a:lnTo>
                  <a:lnTo>
                    <a:pt x="213" y="236"/>
                  </a:lnTo>
                  <a:lnTo>
                    <a:pt x="213" y="239"/>
                  </a:lnTo>
                  <a:lnTo>
                    <a:pt x="213" y="236"/>
                  </a:lnTo>
                  <a:lnTo>
                    <a:pt x="215" y="234"/>
                  </a:lnTo>
                  <a:lnTo>
                    <a:pt x="215" y="234"/>
                  </a:lnTo>
                  <a:lnTo>
                    <a:pt x="217" y="234"/>
                  </a:lnTo>
                  <a:lnTo>
                    <a:pt x="215" y="234"/>
                  </a:lnTo>
                  <a:lnTo>
                    <a:pt x="215" y="232"/>
                  </a:lnTo>
                  <a:lnTo>
                    <a:pt x="217" y="234"/>
                  </a:lnTo>
                  <a:lnTo>
                    <a:pt x="220" y="234"/>
                  </a:lnTo>
                  <a:lnTo>
                    <a:pt x="220" y="232"/>
                  </a:lnTo>
                  <a:lnTo>
                    <a:pt x="217" y="232"/>
                  </a:lnTo>
                  <a:lnTo>
                    <a:pt x="220" y="232"/>
                  </a:lnTo>
                  <a:lnTo>
                    <a:pt x="220" y="229"/>
                  </a:lnTo>
                  <a:lnTo>
                    <a:pt x="222" y="229"/>
                  </a:lnTo>
                  <a:lnTo>
                    <a:pt x="220" y="229"/>
                  </a:lnTo>
                  <a:lnTo>
                    <a:pt x="220" y="229"/>
                  </a:lnTo>
                  <a:lnTo>
                    <a:pt x="220" y="229"/>
                  </a:lnTo>
                  <a:lnTo>
                    <a:pt x="220" y="229"/>
                  </a:lnTo>
                  <a:lnTo>
                    <a:pt x="220" y="227"/>
                  </a:lnTo>
                  <a:lnTo>
                    <a:pt x="220" y="227"/>
                  </a:lnTo>
                  <a:lnTo>
                    <a:pt x="220" y="227"/>
                  </a:lnTo>
                  <a:lnTo>
                    <a:pt x="222" y="227"/>
                  </a:lnTo>
                  <a:lnTo>
                    <a:pt x="220" y="225"/>
                  </a:lnTo>
                  <a:lnTo>
                    <a:pt x="220" y="225"/>
                  </a:lnTo>
                  <a:lnTo>
                    <a:pt x="222" y="225"/>
                  </a:lnTo>
                  <a:lnTo>
                    <a:pt x="224" y="225"/>
                  </a:lnTo>
                  <a:lnTo>
                    <a:pt x="224" y="225"/>
                  </a:lnTo>
                  <a:lnTo>
                    <a:pt x="224" y="225"/>
                  </a:lnTo>
                  <a:lnTo>
                    <a:pt x="224" y="225"/>
                  </a:lnTo>
                  <a:lnTo>
                    <a:pt x="224" y="222"/>
                  </a:lnTo>
                  <a:lnTo>
                    <a:pt x="224" y="222"/>
                  </a:lnTo>
                  <a:lnTo>
                    <a:pt x="227" y="222"/>
                  </a:lnTo>
                  <a:lnTo>
                    <a:pt x="227" y="222"/>
                  </a:lnTo>
                  <a:lnTo>
                    <a:pt x="227" y="222"/>
                  </a:lnTo>
                  <a:lnTo>
                    <a:pt x="227" y="222"/>
                  </a:lnTo>
                  <a:lnTo>
                    <a:pt x="229" y="222"/>
                  </a:lnTo>
                  <a:lnTo>
                    <a:pt x="229" y="220"/>
                  </a:lnTo>
                  <a:lnTo>
                    <a:pt x="229" y="220"/>
                  </a:lnTo>
                  <a:lnTo>
                    <a:pt x="227" y="220"/>
                  </a:lnTo>
                  <a:lnTo>
                    <a:pt x="227" y="218"/>
                  </a:lnTo>
                  <a:lnTo>
                    <a:pt x="229" y="218"/>
                  </a:lnTo>
                  <a:lnTo>
                    <a:pt x="229" y="218"/>
                  </a:lnTo>
                  <a:lnTo>
                    <a:pt x="227" y="218"/>
                  </a:lnTo>
                  <a:lnTo>
                    <a:pt x="227" y="218"/>
                  </a:lnTo>
                  <a:lnTo>
                    <a:pt x="224" y="215"/>
                  </a:lnTo>
                  <a:lnTo>
                    <a:pt x="224" y="215"/>
                  </a:lnTo>
                  <a:lnTo>
                    <a:pt x="224" y="215"/>
                  </a:lnTo>
                  <a:lnTo>
                    <a:pt x="227" y="215"/>
                  </a:lnTo>
                  <a:lnTo>
                    <a:pt x="227" y="215"/>
                  </a:lnTo>
                  <a:lnTo>
                    <a:pt x="227" y="213"/>
                  </a:lnTo>
                  <a:lnTo>
                    <a:pt x="229" y="215"/>
                  </a:lnTo>
                  <a:lnTo>
                    <a:pt x="232" y="213"/>
                  </a:lnTo>
                  <a:lnTo>
                    <a:pt x="241" y="208"/>
                  </a:lnTo>
                  <a:lnTo>
                    <a:pt x="241" y="206"/>
                  </a:lnTo>
                  <a:lnTo>
                    <a:pt x="241" y="206"/>
                  </a:lnTo>
                  <a:lnTo>
                    <a:pt x="243" y="203"/>
                  </a:lnTo>
                  <a:lnTo>
                    <a:pt x="241" y="203"/>
                  </a:lnTo>
                  <a:lnTo>
                    <a:pt x="241" y="203"/>
                  </a:lnTo>
                  <a:lnTo>
                    <a:pt x="241" y="201"/>
                  </a:lnTo>
                  <a:lnTo>
                    <a:pt x="241" y="201"/>
                  </a:lnTo>
                  <a:lnTo>
                    <a:pt x="241" y="199"/>
                  </a:lnTo>
                  <a:lnTo>
                    <a:pt x="243" y="196"/>
                  </a:lnTo>
                  <a:lnTo>
                    <a:pt x="243" y="196"/>
                  </a:lnTo>
                  <a:lnTo>
                    <a:pt x="243" y="196"/>
                  </a:lnTo>
                  <a:lnTo>
                    <a:pt x="246" y="196"/>
                  </a:lnTo>
                  <a:lnTo>
                    <a:pt x="246" y="194"/>
                  </a:lnTo>
                  <a:lnTo>
                    <a:pt x="246" y="194"/>
                  </a:lnTo>
                  <a:lnTo>
                    <a:pt x="248" y="194"/>
                  </a:lnTo>
                  <a:lnTo>
                    <a:pt x="248" y="196"/>
                  </a:lnTo>
                  <a:lnTo>
                    <a:pt x="248" y="196"/>
                  </a:lnTo>
                  <a:lnTo>
                    <a:pt x="250" y="196"/>
                  </a:lnTo>
                  <a:lnTo>
                    <a:pt x="250" y="196"/>
                  </a:lnTo>
                  <a:lnTo>
                    <a:pt x="250" y="199"/>
                  </a:lnTo>
                  <a:lnTo>
                    <a:pt x="250" y="196"/>
                  </a:lnTo>
                  <a:lnTo>
                    <a:pt x="248" y="194"/>
                  </a:lnTo>
                  <a:lnTo>
                    <a:pt x="248" y="194"/>
                  </a:lnTo>
                  <a:lnTo>
                    <a:pt x="248" y="191"/>
                  </a:lnTo>
                  <a:lnTo>
                    <a:pt x="250" y="189"/>
                  </a:lnTo>
                  <a:lnTo>
                    <a:pt x="250" y="191"/>
                  </a:lnTo>
                  <a:lnTo>
                    <a:pt x="250" y="191"/>
                  </a:lnTo>
                  <a:lnTo>
                    <a:pt x="250" y="194"/>
                  </a:lnTo>
                  <a:lnTo>
                    <a:pt x="250" y="194"/>
                  </a:lnTo>
                  <a:lnTo>
                    <a:pt x="253" y="196"/>
                  </a:lnTo>
                  <a:lnTo>
                    <a:pt x="253" y="194"/>
                  </a:lnTo>
                  <a:lnTo>
                    <a:pt x="255" y="191"/>
                  </a:lnTo>
                  <a:lnTo>
                    <a:pt x="255" y="191"/>
                  </a:lnTo>
                  <a:lnTo>
                    <a:pt x="255" y="191"/>
                  </a:lnTo>
                  <a:lnTo>
                    <a:pt x="255" y="191"/>
                  </a:lnTo>
                  <a:lnTo>
                    <a:pt x="255" y="191"/>
                  </a:lnTo>
                  <a:lnTo>
                    <a:pt x="255" y="189"/>
                  </a:lnTo>
                  <a:lnTo>
                    <a:pt x="255" y="189"/>
                  </a:lnTo>
                  <a:lnTo>
                    <a:pt x="255" y="189"/>
                  </a:lnTo>
                  <a:lnTo>
                    <a:pt x="258" y="189"/>
                  </a:lnTo>
                  <a:lnTo>
                    <a:pt x="258" y="187"/>
                  </a:lnTo>
                  <a:lnTo>
                    <a:pt x="255" y="187"/>
                  </a:lnTo>
                  <a:lnTo>
                    <a:pt x="255" y="187"/>
                  </a:lnTo>
                  <a:lnTo>
                    <a:pt x="255" y="184"/>
                  </a:lnTo>
                  <a:lnTo>
                    <a:pt x="255" y="184"/>
                  </a:lnTo>
                  <a:lnTo>
                    <a:pt x="255" y="184"/>
                  </a:lnTo>
                  <a:lnTo>
                    <a:pt x="255" y="184"/>
                  </a:lnTo>
                  <a:lnTo>
                    <a:pt x="258" y="184"/>
                  </a:lnTo>
                  <a:lnTo>
                    <a:pt x="258" y="184"/>
                  </a:lnTo>
                  <a:lnTo>
                    <a:pt x="258" y="187"/>
                  </a:lnTo>
                  <a:lnTo>
                    <a:pt x="258" y="187"/>
                  </a:lnTo>
                  <a:lnTo>
                    <a:pt x="260" y="187"/>
                  </a:lnTo>
                  <a:lnTo>
                    <a:pt x="258" y="184"/>
                  </a:lnTo>
                  <a:lnTo>
                    <a:pt x="258" y="184"/>
                  </a:lnTo>
                  <a:close/>
                  <a:moveTo>
                    <a:pt x="248" y="158"/>
                  </a:moveTo>
                  <a:lnTo>
                    <a:pt x="246" y="161"/>
                  </a:lnTo>
                  <a:lnTo>
                    <a:pt x="243" y="161"/>
                  </a:lnTo>
                  <a:lnTo>
                    <a:pt x="243" y="163"/>
                  </a:lnTo>
                  <a:lnTo>
                    <a:pt x="243" y="163"/>
                  </a:lnTo>
                  <a:lnTo>
                    <a:pt x="241" y="165"/>
                  </a:lnTo>
                  <a:lnTo>
                    <a:pt x="241" y="165"/>
                  </a:lnTo>
                  <a:lnTo>
                    <a:pt x="241" y="165"/>
                  </a:lnTo>
                  <a:lnTo>
                    <a:pt x="241" y="168"/>
                  </a:lnTo>
                  <a:lnTo>
                    <a:pt x="243" y="168"/>
                  </a:lnTo>
                  <a:lnTo>
                    <a:pt x="243" y="168"/>
                  </a:lnTo>
                  <a:lnTo>
                    <a:pt x="243" y="168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8" y="168"/>
                  </a:lnTo>
                  <a:lnTo>
                    <a:pt x="248" y="168"/>
                  </a:lnTo>
                  <a:lnTo>
                    <a:pt x="250" y="168"/>
                  </a:lnTo>
                  <a:lnTo>
                    <a:pt x="250" y="168"/>
                  </a:lnTo>
                  <a:lnTo>
                    <a:pt x="250" y="170"/>
                  </a:lnTo>
                  <a:lnTo>
                    <a:pt x="250" y="170"/>
                  </a:lnTo>
                  <a:lnTo>
                    <a:pt x="250" y="170"/>
                  </a:lnTo>
                  <a:lnTo>
                    <a:pt x="250" y="170"/>
                  </a:lnTo>
                  <a:lnTo>
                    <a:pt x="253" y="168"/>
                  </a:lnTo>
                  <a:lnTo>
                    <a:pt x="253" y="165"/>
                  </a:lnTo>
                  <a:lnTo>
                    <a:pt x="250" y="165"/>
                  </a:lnTo>
                  <a:lnTo>
                    <a:pt x="250" y="163"/>
                  </a:lnTo>
                  <a:lnTo>
                    <a:pt x="253" y="161"/>
                  </a:lnTo>
                  <a:lnTo>
                    <a:pt x="253" y="161"/>
                  </a:lnTo>
                  <a:lnTo>
                    <a:pt x="253" y="158"/>
                  </a:lnTo>
                  <a:lnTo>
                    <a:pt x="253" y="158"/>
                  </a:lnTo>
                  <a:lnTo>
                    <a:pt x="253" y="158"/>
                  </a:lnTo>
                  <a:lnTo>
                    <a:pt x="253" y="158"/>
                  </a:lnTo>
                  <a:lnTo>
                    <a:pt x="250" y="158"/>
                  </a:lnTo>
                  <a:lnTo>
                    <a:pt x="250" y="158"/>
                  </a:lnTo>
                  <a:lnTo>
                    <a:pt x="250" y="158"/>
                  </a:lnTo>
                  <a:lnTo>
                    <a:pt x="250" y="158"/>
                  </a:lnTo>
                  <a:lnTo>
                    <a:pt x="248" y="158"/>
                  </a:lnTo>
                  <a:close/>
                  <a:moveTo>
                    <a:pt x="220" y="2"/>
                  </a:moveTo>
                  <a:lnTo>
                    <a:pt x="220" y="2"/>
                  </a:lnTo>
                  <a:lnTo>
                    <a:pt x="220" y="4"/>
                  </a:lnTo>
                  <a:lnTo>
                    <a:pt x="220" y="4"/>
                  </a:lnTo>
                  <a:lnTo>
                    <a:pt x="220" y="4"/>
                  </a:lnTo>
                  <a:lnTo>
                    <a:pt x="220" y="4"/>
                  </a:lnTo>
                  <a:lnTo>
                    <a:pt x="220" y="2"/>
                  </a:lnTo>
                  <a:lnTo>
                    <a:pt x="220" y="2"/>
                  </a:lnTo>
                  <a:lnTo>
                    <a:pt x="220" y="2"/>
                  </a:lnTo>
                  <a:lnTo>
                    <a:pt x="220" y="0"/>
                  </a:lnTo>
                  <a:lnTo>
                    <a:pt x="220" y="0"/>
                  </a:lnTo>
                  <a:lnTo>
                    <a:pt x="220" y="0"/>
                  </a:lnTo>
                  <a:lnTo>
                    <a:pt x="220" y="2"/>
                  </a:lnTo>
                  <a:lnTo>
                    <a:pt x="220" y="2"/>
                  </a:lnTo>
                  <a:lnTo>
                    <a:pt x="220" y="2"/>
                  </a:lnTo>
                  <a:close/>
                  <a:moveTo>
                    <a:pt x="293" y="94"/>
                  </a:moveTo>
                  <a:lnTo>
                    <a:pt x="293" y="92"/>
                  </a:lnTo>
                  <a:lnTo>
                    <a:pt x="291" y="92"/>
                  </a:lnTo>
                  <a:lnTo>
                    <a:pt x="291" y="92"/>
                  </a:lnTo>
                  <a:lnTo>
                    <a:pt x="291" y="92"/>
                  </a:lnTo>
                  <a:lnTo>
                    <a:pt x="291" y="90"/>
                  </a:lnTo>
                  <a:lnTo>
                    <a:pt x="291" y="90"/>
                  </a:lnTo>
                  <a:lnTo>
                    <a:pt x="291" y="90"/>
                  </a:lnTo>
                  <a:lnTo>
                    <a:pt x="288" y="90"/>
                  </a:lnTo>
                  <a:lnTo>
                    <a:pt x="288" y="92"/>
                  </a:lnTo>
                  <a:lnTo>
                    <a:pt x="286" y="92"/>
                  </a:lnTo>
                  <a:lnTo>
                    <a:pt x="286" y="94"/>
                  </a:lnTo>
                  <a:lnTo>
                    <a:pt x="284" y="94"/>
                  </a:lnTo>
                  <a:lnTo>
                    <a:pt x="284" y="92"/>
                  </a:lnTo>
                  <a:lnTo>
                    <a:pt x="281" y="92"/>
                  </a:lnTo>
                  <a:lnTo>
                    <a:pt x="281" y="92"/>
                  </a:lnTo>
                  <a:lnTo>
                    <a:pt x="284" y="90"/>
                  </a:lnTo>
                  <a:lnTo>
                    <a:pt x="284" y="90"/>
                  </a:lnTo>
                  <a:lnTo>
                    <a:pt x="284" y="85"/>
                  </a:lnTo>
                  <a:lnTo>
                    <a:pt x="286" y="80"/>
                  </a:lnTo>
                  <a:lnTo>
                    <a:pt x="286" y="80"/>
                  </a:lnTo>
                  <a:lnTo>
                    <a:pt x="286" y="83"/>
                  </a:lnTo>
                  <a:lnTo>
                    <a:pt x="284" y="83"/>
                  </a:lnTo>
                  <a:lnTo>
                    <a:pt x="284" y="85"/>
                  </a:lnTo>
                  <a:lnTo>
                    <a:pt x="284" y="85"/>
                  </a:lnTo>
                  <a:lnTo>
                    <a:pt x="284" y="83"/>
                  </a:lnTo>
                  <a:lnTo>
                    <a:pt x="281" y="80"/>
                  </a:lnTo>
                  <a:lnTo>
                    <a:pt x="284" y="78"/>
                  </a:lnTo>
                  <a:lnTo>
                    <a:pt x="284" y="75"/>
                  </a:lnTo>
                  <a:lnTo>
                    <a:pt x="279" y="78"/>
                  </a:lnTo>
                  <a:lnTo>
                    <a:pt x="279" y="78"/>
                  </a:lnTo>
                  <a:lnTo>
                    <a:pt x="277" y="80"/>
                  </a:lnTo>
                  <a:lnTo>
                    <a:pt x="277" y="80"/>
                  </a:lnTo>
                  <a:lnTo>
                    <a:pt x="277" y="78"/>
                  </a:lnTo>
                  <a:lnTo>
                    <a:pt x="272" y="78"/>
                  </a:lnTo>
                  <a:lnTo>
                    <a:pt x="267" y="80"/>
                  </a:lnTo>
                  <a:lnTo>
                    <a:pt x="269" y="78"/>
                  </a:lnTo>
                  <a:lnTo>
                    <a:pt x="267" y="78"/>
                  </a:lnTo>
                  <a:lnTo>
                    <a:pt x="267" y="78"/>
                  </a:lnTo>
                  <a:lnTo>
                    <a:pt x="265" y="78"/>
                  </a:lnTo>
                  <a:lnTo>
                    <a:pt x="262" y="80"/>
                  </a:lnTo>
                  <a:lnTo>
                    <a:pt x="262" y="80"/>
                  </a:lnTo>
                  <a:lnTo>
                    <a:pt x="262" y="83"/>
                  </a:lnTo>
                  <a:lnTo>
                    <a:pt x="262" y="85"/>
                  </a:lnTo>
                  <a:lnTo>
                    <a:pt x="262" y="85"/>
                  </a:lnTo>
                  <a:lnTo>
                    <a:pt x="262" y="87"/>
                  </a:lnTo>
                  <a:lnTo>
                    <a:pt x="262" y="87"/>
                  </a:lnTo>
                  <a:lnTo>
                    <a:pt x="265" y="87"/>
                  </a:lnTo>
                  <a:lnTo>
                    <a:pt x="265" y="90"/>
                  </a:lnTo>
                  <a:lnTo>
                    <a:pt x="265" y="90"/>
                  </a:lnTo>
                  <a:lnTo>
                    <a:pt x="265" y="90"/>
                  </a:lnTo>
                  <a:lnTo>
                    <a:pt x="262" y="90"/>
                  </a:lnTo>
                  <a:lnTo>
                    <a:pt x="260" y="90"/>
                  </a:lnTo>
                  <a:lnTo>
                    <a:pt x="260" y="90"/>
                  </a:lnTo>
                  <a:lnTo>
                    <a:pt x="260" y="90"/>
                  </a:lnTo>
                  <a:lnTo>
                    <a:pt x="260" y="90"/>
                  </a:lnTo>
                  <a:lnTo>
                    <a:pt x="260" y="90"/>
                  </a:lnTo>
                  <a:lnTo>
                    <a:pt x="260" y="92"/>
                  </a:lnTo>
                  <a:lnTo>
                    <a:pt x="260" y="92"/>
                  </a:lnTo>
                  <a:lnTo>
                    <a:pt x="260" y="85"/>
                  </a:lnTo>
                  <a:lnTo>
                    <a:pt x="260" y="83"/>
                  </a:lnTo>
                  <a:lnTo>
                    <a:pt x="255" y="80"/>
                  </a:lnTo>
                  <a:lnTo>
                    <a:pt x="253" y="78"/>
                  </a:lnTo>
                  <a:lnTo>
                    <a:pt x="253" y="78"/>
                  </a:lnTo>
                  <a:lnTo>
                    <a:pt x="248" y="80"/>
                  </a:lnTo>
                  <a:lnTo>
                    <a:pt x="246" y="92"/>
                  </a:lnTo>
                  <a:lnTo>
                    <a:pt x="246" y="92"/>
                  </a:lnTo>
                  <a:lnTo>
                    <a:pt x="246" y="94"/>
                  </a:lnTo>
                  <a:lnTo>
                    <a:pt x="243" y="102"/>
                  </a:lnTo>
                  <a:lnTo>
                    <a:pt x="243" y="104"/>
                  </a:lnTo>
                  <a:lnTo>
                    <a:pt x="243" y="106"/>
                  </a:lnTo>
                  <a:lnTo>
                    <a:pt x="243" y="106"/>
                  </a:lnTo>
                  <a:lnTo>
                    <a:pt x="243" y="109"/>
                  </a:lnTo>
                  <a:lnTo>
                    <a:pt x="243" y="109"/>
                  </a:lnTo>
                  <a:lnTo>
                    <a:pt x="243" y="109"/>
                  </a:lnTo>
                  <a:lnTo>
                    <a:pt x="243" y="109"/>
                  </a:lnTo>
                  <a:lnTo>
                    <a:pt x="246" y="109"/>
                  </a:lnTo>
                  <a:lnTo>
                    <a:pt x="246" y="109"/>
                  </a:lnTo>
                  <a:lnTo>
                    <a:pt x="250" y="94"/>
                  </a:lnTo>
                  <a:lnTo>
                    <a:pt x="250" y="90"/>
                  </a:lnTo>
                  <a:lnTo>
                    <a:pt x="250" y="90"/>
                  </a:lnTo>
                  <a:lnTo>
                    <a:pt x="253" y="87"/>
                  </a:lnTo>
                  <a:lnTo>
                    <a:pt x="255" y="87"/>
                  </a:lnTo>
                  <a:lnTo>
                    <a:pt x="255" y="85"/>
                  </a:lnTo>
                  <a:lnTo>
                    <a:pt x="255" y="87"/>
                  </a:lnTo>
                  <a:lnTo>
                    <a:pt x="255" y="87"/>
                  </a:lnTo>
                  <a:lnTo>
                    <a:pt x="255" y="90"/>
                  </a:lnTo>
                  <a:lnTo>
                    <a:pt x="253" y="90"/>
                  </a:lnTo>
                  <a:lnTo>
                    <a:pt x="253" y="92"/>
                  </a:lnTo>
                  <a:lnTo>
                    <a:pt x="253" y="94"/>
                  </a:lnTo>
                  <a:lnTo>
                    <a:pt x="253" y="97"/>
                  </a:lnTo>
                  <a:lnTo>
                    <a:pt x="253" y="97"/>
                  </a:lnTo>
                  <a:lnTo>
                    <a:pt x="250" y="102"/>
                  </a:lnTo>
                  <a:lnTo>
                    <a:pt x="250" y="104"/>
                  </a:lnTo>
                  <a:lnTo>
                    <a:pt x="248" y="106"/>
                  </a:lnTo>
                  <a:lnTo>
                    <a:pt x="248" y="113"/>
                  </a:lnTo>
                  <a:lnTo>
                    <a:pt x="246" y="113"/>
                  </a:lnTo>
                  <a:lnTo>
                    <a:pt x="246" y="116"/>
                  </a:lnTo>
                  <a:lnTo>
                    <a:pt x="243" y="116"/>
                  </a:lnTo>
                  <a:lnTo>
                    <a:pt x="243" y="118"/>
                  </a:lnTo>
                  <a:lnTo>
                    <a:pt x="241" y="123"/>
                  </a:lnTo>
                  <a:lnTo>
                    <a:pt x="241" y="125"/>
                  </a:lnTo>
                  <a:lnTo>
                    <a:pt x="243" y="125"/>
                  </a:lnTo>
                  <a:lnTo>
                    <a:pt x="243" y="125"/>
                  </a:lnTo>
                  <a:lnTo>
                    <a:pt x="243" y="125"/>
                  </a:lnTo>
                  <a:lnTo>
                    <a:pt x="243" y="125"/>
                  </a:lnTo>
                  <a:lnTo>
                    <a:pt x="246" y="125"/>
                  </a:lnTo>
                  <a:lnTo>
                    <a:pt x="246" y="125"/>
                  </a:lnTo>
                  <a:lnTo>
                    <a:pt x="248" y="125"/>
                  </a:lnTo>
                  <a:lnTo>
                    <a:pt x="248" y="125"/>
                  </a:lnTo>
                  <a:lnTo>
                    <a:pt x="248" y="125"/>
                  </a:lnTo>
                  <a:lnTo>
                    <a:pt x="250" y="125"/>
                  </a:lnTo>
                  <a:lnTo>
                    <a:pt x="250" y="123"/>
                  </a:lnTo>
                  <a:lnTo>
                    <a:pt x="250" y="120"/>
                  </a:lnTo>
                  <a:lnTo>
                    <a:pt x="253" y="118"/>
                  </a:lnTo>
                  <a:lnTo>
                    <a:pt x="258" y="113"/>
                  </a:lnTo>
                  <a:lnTo>
                    <a:pt x="258" y="111"/>
                  </a:lnTo>
                  <a:lnTo>
                    <a:pt x="260" y="109"/>
                  </a:lnTo>
                  <a:lnTo>
                    <a:pt x="260" y="109"/>
                  </a:lnTo>
                  <a:lnTo>
                    <a:pt x="260" y="111"/>
                  </a:lnTo>
                  <a:lnTo>
                    <a:pt x="260" y="113"/>
                  </a:lnTo>
                  <a:lnTo>
                    <a:pt x="258" y="116"/>
                  </a:lnTo>
                  <a:lnTo>
                    <a:pt x="258" y="118"/>
                  </a:lnTo>
                  <a:lnTo>
                    <a:pt x="258" y="120"/>
                  </a:lnTo>
                  <a:lnTo>
                    <a:pt x="255" y="123"/>
                  </a:lnTo>
                  <a:lnTo>
                    <a:pt x="255" y="125"/>
                  </a:lnTo>
                  <a:lnTo>
                    <a:pt x="255" y="125"/>
                  </a:lnTo>
                  <a:lnTo>
                    <a:pt x="255" y="128"/>
                  </a:lnTo>
                  <a:lnTo>
                    <a:pt x="255" y="128"/>
                  </a:lnTo>
                  <a:lnTo>
                    <a:pt x="255" y="130"/>
                  </a:lnTo>
                  <a:lnTo>
                    <a:pt x="255" y="130"/>
                  </a:lnTo>
                  <a:lnTo>
                    <a:pt x="253" y="132"/>
                  </a:lnTo>
                  <a:lnTo>
                    <a:pt x="253" y="132"/>
                  </a:lnTo>
                  <a:lnTo>
                    <a:pt x="253" y="135"/>
                  </a:lnTo>
                  <a:lnTo>
                    <a:pt x="253" y="135"/>
                  </a:lnTo>
                  <a:lnTo>
                    <a:pt x="253" y="137"/>
                  </a:lnTo>
                  <a:lnTo>
                    <a:pt x="253" y="137"/>
                  </a:lnTo>
                  <a:lnTo>
                    <a:pt x="253" y="139"/>
                  </a:lnTo>
                  <a:lnTo>
                    <a:pt x="253" y="139"/>
                  </a:lnTo>
                  <a:lnTo>
                    <a:pt x="255" y="139"/>
                  </a:lnTo>
                  <a:lnTo>
                    <a:pt x="255" y="142"/>
                  </a:lnTo>
                  <a:lnTo>
                    <a:pt x="255" y="142"/>
                  </a:lnTo>
                  <a:lnTo>
                    <a:pt x="255" y="144"/>
                  </a:lnTo>
                  <a:lnTo>
                    <a:pt x="255" y="144"/>
                  </a:lnTo>
                  <a:lnTo>
                    <a:pt x="255" y="144"/>
                  </a:lnTo>
                  <a:lnTo>
                    <a:pt x="253" y="144"/>
                  </a:lnTo>
                  <a:lnTo>
                    <a:pt x="253" y="144"/>
                  </a:lnTo>
                  <a:lnTo>
                    <a:pt x="253" y="146"/>
                  </a:lnTo>
                  <a:lnTo>
                    <a:pt x="253" y="146"/>
                  </a:lnTo>
                  <a:lnTo>
                    <a:pt x="253" y="146"/>
                  </a:lnTo>
                  <a:lnTo>
                    <a:pt x="253" y="149"/>
                  </a:lnTo>
                  <a:lnTo>
                    <a:pt x="253" y="149"/>
                  </a:lnTo>
                  <a:lnTo>
                    <a:pt x="253" y="149"/>
                  </a:lnTo>
                  <a:lnTo>
                    <a:pt x="253" y="149"/>
                  </a:lnTo>
                  <a:lnTo>
                    <a:pt x="253" y="151"/>
                  </a:lnTo>
                  <a:lnTo>
                    <a:pt x="253" y="151"/>
                  </a:lnTo>
                  <a:lnTo>
                    <a:pt x="250" y="151"/>
                  </a:lnTo>
                  <a:lnTo>
                    <a:pt x="250" y="151"/>
                  </a:lnTo>
                  <a:lnTo>
                    <a:pt x="250" y="149"/>
                  </a:lnTo>
                  <a:lnTo>
                    <a:pt x="250" y="146"/>
                  </a:lnTo>
                  <a:lnTo>
                    <a:pt x="250" y="146"/>
                  </a:lnTo>
                  <a:lnTo>
                    <a:pt x="250" y="144"/>
                  </a:lnTo>
                  <a:lnTo>
                    <a:pt x="250" y="144"/>
                  </a:lnTo>
                  <a:lnTo>
                    <a:pt x="248" y="142"/>
                  </a:lnTo>
                  <a:lnTo>
                    <a:pt x="246" y="142"/>
                  </a:lnTo>
                  <a:lnTo>
                    <a:pt x="243" y="144"/>
                  </a:lnTo>
                  <a:lnTo>
                    <a:pt x="241" y="144"/>
                  </a:lnTo>
                  <a:lnTo>
                    <a:pt x="239" y="151"/>
                  </a:lnTo>
                  <a:lnTo>
                    <a:pt x="236" y="154"/>
                  </a:lnTo>
                  <a:lnTo>
                    <a:pt x="234" y="154"/>
                  </a:lnTo>
                  <a:lnTo>
                    <a:pt x="234" y="154"/>
                  </a:lnTo>
                  <a:lnTo>
                    <a:pt x="232" y="154"/>
                  </a:lnTo>
                  <a:lnTo>
                    <a:pt x="234" y="154"/>
                  </a:lnTo>
                  <a:lnTo>
                    <a:pt x="234" y="154"/>
                  </a:lnTo>
                  <a:lnTo>
                    <a:pt x="234" y="154"/>
                  </a:lnTo>
                  <a:lnTo>
                    <a:pt x="234" y="151"/>
                  </a:lnTo>
                  <a:lnTo>
                    <a:pt x="234" y="151"/>
                  </a:lnTo>
                  <a:lnTo>
                    <a:pt x="234" y="151"/>
                  </a:lnTo>
                  <a:lnTo>
                    <a:pt x="234" y="151"/>
                  </a:lnTo>
                  <a:lnTo>
                    <a:pt x="232" y="149"/>
                  </a:lnTo>
                  <a:lnTo>
                    <a:pt x="232" y="151"/>
                  </a:lnTo>
                  <a:lnTo>
                    <a:pt x="232" y="151"/>
                  </a:lnTo>
                  <a:lnTo>
                    <a:pt x="232" y="149"/>
                  </a:lnTo>
                  <a:lnTo>
                    <a:pt x="232" y="146"/>
                  </a:lnTo>
                  <a:lnTo>
                    <a:pt x="234" y="142"/>
                  </a:lnTo>
                  <a:lnTo>
                    <a:pt x="234" y="142"/>
                  </a:lnTo>
                  <a:lnTo>
                    <a:pt x="236" y="139"/>
                  </a:lnTo>
                  <a:lnTo>
                    <a:pt x="236" y="139"/>
                  </a:lnTo>
                  <a:lnTo>
                    <a:pt x="236" y="139"/>
                  </a:lnTo>
                  <a:lnTo>
                    <a:pt x="236" y="139"/>
                  </a:lnTo>
                  <a:lnTo>
                    <a:pt x="236" y="139"/>
                  </a:lnTo>
                  <a:lnTo>
                    <a:pt x="239" y="139"/>
                  </a:lnTo>
                  <a:lnTo>
                    <a:pt x="239" y="137"/>
                  </a:lnTo>
                  <a:lnTo>
                    <a:pt x="239" y="137"/>
                  </a:lnTo>
                  <a:lnTo>
                    <a:pt x="236" y="137"/>
                  </a:lnTo>
                  <a:lnTo>
                    <a:pt x="236" y="137"/>
                  </a:lnTo>
                  <a:lnTo>
                    <a:pt x="236" y="137"/>
                  </a:lnTo>
                  <a:lnTo>
                    <a:pt x="239" y="137"/>
                  </a:lnTo>
                  <a:lnTo>
                    <a:pt x="239" y="137"/>
                  </a:lnTo>
                  <a:lnTo>
                    <a:pt x="239" y="135"/>
                  </a:lnTo>
                  <a:lnTo>
                    <a:pt x="234" y="135"/>
                  </a:lnTo>
                  <a:lnTo>
                    <a:pt x="234" y="135"/>
                  </a:lnTo>
                  <a:lnTo>
                    <a:pt x="234" y="135"/>
                  </a:lnTo>
                  <a:lnTo>
                    <a:pt x="234" y="137"/>
                  </a:lnTo>
                  <a:lnTo>
                    <a:pt x="232" y="137"/>
                  </a:lnTo>
                  <a:lnTo>
                    <a:pt x="232" y="137"/>
                  </a:lnTo>
                  <a:lnTo>
                    <a:pt x="232" y="139"/>
                  </a:lnTo>
                  <a:lnTo>
                    <a:pt x="232" y="139"/>
                  </a:lnTo>
                  <a:lnTo>
                    <a:pt x="229" y="139"/>
                  </a:lnTo>
                  <a:lnTo>
                    <a:pt x="229" y="142"/>
                  </a:lnTo>
                  <a:lnTo>
                    <a:pt x="229" y="139"/>
                  </a:lnTo>
                  <a:lnTo>
                    <a:pt x="229" y="139"/>
                  </a:lnTo>
                  <a:lnTo>
                    <a:pt x="229" y="137"/>
                  </a:lnTo>
                  <a:lnTo>
                    <a:pt x="229" y="137"/>
                  </a:lnTo>
                  <a:lnTo>
                    <a:pt x="229" y="137"/>
                  </a:lnTo>
                  <a:lnTo>
                    <a:pt x="229" y="137"/>
                  </a:lnTo>
                  <a:lnTo>
                    <a:pt x="229" y="137"/>
                  </a:lnTo>
                  <a:lnTo>
                    <a:pt x="232" y="135"/>
                  </a:lnTo>
                  <a:lnTo>
                    <a:pt x="234" y="135"/>
                  </a:lnTo>
                  <a:lnTo>
                    <a:pt x="234" y="132"/>
                  </a:lnTo>
                  <a:lnTo>
                    <a:pt x="234" y="132"/>
                  </a:lnTo>
                  <a:lnTo>
                    <a:pt x="236" y="130"/>
                  </a:lnTo>
                  <a:lnTo>
                    <a:pt x="236" y="130"/>
                  </a:lnTo>
                  <a:lnTo>
                    <a:pt x="239" y="130"/>
                  </a:lnTo>
                  <a:lnTo>
                    <a:pt x="239" y="130"/>
                  </a:lnTo>
                  <a:lnTo>
                    <a:pt x="239" y="128"/>
                  </a:lnTo>
                  <a:lnTo>
                    <a:pt x="239" y="128"/>
                  </a:lnTo>
                  <a:lnTo>
                    <a:pt x="239" y="128"/>
                  </a:lnTo>
                  <a:lnTo>
                    <a:pt x="239" y="128"/>
                  </a:lnTo>
                  <a:lnTo>
                    <a:pt x="241" y="125"/>
                  </a:lnTo>
                  <a:lnTo>
                    <a:pt x="241" y="123"/>
                  </a:lnTo>
                  <a:lnTo>
                    <a:pt x="239" y="123"/>
                  </a:lnTo>
                  <a:lnTo>
                    <a:pt x="239" y="120"/>
                  </a:lnTo>
                  <a:lnTo>
                    <a:pt x="239" y="118"/>
                  </a:lnTo>
                  <a:lnTo>
                    <a:pt x="239" y="116"/>
                  </a:lnTo>
                  <a:lnTo>
                    <a:pt x="241" y="116"/>
                  </a:lnTo>
                  <a:lnTo>
                    <a:pt x="239" y="113"/>
                  </a:lnTo>
                  <a:lnTo>
                    <a:pt x="239" y="113"/>
                  </a:lnTo>
                  <a:lnTo>
                    <a:pt x="236" y="113"/>
                  </a:lnTo>
                  <a:lnTo>
                    <a:pt x="236" y="118"/>
                  </a:lnTo>
                  <a:lnTo>
                    <a:pt x="234" y="118"/>
                  </a:lnTo>
                  <a:lnTo>
                    <a:pt x="232" y="120"/>
                  </a:lnTo>
                  <a:lnTo>
                    <a:pt x="232" y="123"/>
                  </a:lnTo>
                  <a:lnTo>
                    <a:pt x="229" y="125"/>
                  </a:lnTo>
                  <a:lnTo>
                    <a:pt x="229" y="128"/>
                  </a:lnTo>
                  <a:lnTo>
                    <a:pt x="229" y="130"/>
                  </a:lnTo>
                  <a:lnTo>
                    <a:pt x="229" y="130"/>
                  </a:lnTo>
                  <a:lnTo>
                    <a:pt x="229" y="132"/>
                  </a:lnTo>
                  <a:lnTo>
                    <a:pt x="224" y="135"/>
                  </a:lnTo>
                  <a:lnTo>
                    <a:pt x="224" y="135"/>
                  </a:lnTo>
                  <a:lnTo>
                    <a:pt x="224" y="132"/>
                  </a:lnTo>
                  <a:lnTo>
                    <a:pt x="229" y="128"/>
                  </a:lnTo>
                  <a:lnTo>
                    <a:pt x="229" y="128"/>
                  </a:lnTo>
                  <a:lnTo>
                    <a:pt x="229" y="125"/>
                  </a:lnTo>
                  <a:lnTo>
                    <a:pt x="229" y="118"/>
                  </a:lnTo>
                  <a:lnTo>
                    <a:pt x="232" y="116"/>
                  </a:lnTo>
                  <a:lnTo>
                    <a:pt x="232" y="116"/>
                  </a:lnTo>
                  <a:lnTo>
                    <a:pt x="232" y="116"/>
                  </a:lnTo>
                  <a:lnTo>
                    <a:pt x="232" y="116"/>
                  </a:lnTo>
                  <a:lnTo>
                    <a:pt x="232" y="118"/>
                  </a:lnTo>
                  <a:lnTo>
                    <a:pt x="232" y="118"/>
                  </a:lnTo>
                  <a:lnTo>
                    <a:pt x="234" y="116"/>
                  </a:lnTo>
                  <a:lnTo>
                    <a:pt x="236" y="113"/>
                  </a:lnTo>
                  <a:lnTo>
                    <a:pt x="239" y="111"/>
                  </a:lnTo>
                  <a:lnTo>
                    <a:pt x="239" y="111"/>
                  </a:lnTo>
                  <a:lnTo>
                    <a:pt x="239" y="109"/>
                  </a:lnTo>
                  <a:lnTo>
                    <a:pt x="239" y="109"/>
                  </a:lnTo>
                  <a:lnTo>
                    <a:pt x="241" y="109"/>
                  </a:lnTo>
                  <a:lnTo>
                    <a:pt x="241" y="109"/>
                  </a:lnTo>
                  <a:lnTo>
                    <a:pt x="241" y="109"/>
                  </a:lnTo>
                  <a:lnTo>
                    <a:pt x="243" y="106"/>
                  </a:lnTo>
                  <a:lnTo>
                    <a:pt x="243" y="104"/>
                  </a:lnTo>
                  <a:lnTo>
                    <a:pt x="246" y="90"/>
                  </a:lnTo>
                  <a:lnTo>
                    <a:pt x="246" y="87"/>
                  </a:lnTo>
                  <a:lnTo>
                    <a:pt x="246" y="85"/>
                  </a:lnTo>
                  <a:lnTo>
                    <a:pt x="246" y="83"/>
                  </a:lnTo>
                  <a:lnTo>
                    <a:pt x="246" y="83"/>
                  </a:lnTo>
                  <a:lnTo>
                    <a:pt x="246" y="83"/>
                  </a:lnTo>
                  <a:lnTo>
                    <a:pt x="243" y="83"/>
                  </a:lnTo>
                  <a:lnTo>
                    <a:pt x="243" y="83"/>
                  </a:lnTo>
                  <a:lnTo>
                    <a:pt x="243" y="83"/>
                  </a:lnTo>
                  <a:lnTo>
                    <a:pt x="241" y="85"/>
                  </a:lnTo>
                  <a:lnTo>
                    <a:pt x="241" y="90"/>
                  </a:lnTo>
                  <a:lnTo>
                    <a:pt x="241" y="90"/>
                  </a:lnTo>
                  <a:lnTo>
                    <a:pt x="241" y="92"/>
                  </a:lnTo>
                  <a:lnTo>
                    <a:pt x="241" y="97"/>
                  </a:lnTo>
                  <a:lnTo>
                    <a:pt x="241" y="97"/>
                  </a:lnTo>
                  <a:lnTo>
                    <a:pt x="239" y="97"/>
                  </a:lnTo>
                  <a:lnTo>
                    <a:pt x="239" y="97"/>
                  </a:lnTo>
                  <a:lnTo>
                    <a:pt x="239" y="97"/>
                  </a:lnTo>
                  <a:lnTo>
                    <a:pt x="239" y="92"/>
                  </a:lnTo>
                  <a:lnTo>
                    <a:pt x="239" y="85"/>
                  </a:lnTo>
                  <a:lnTo>
                    <a:pt x="239" y="83"/>
                  </a:lnTo>
                  <a:lnTo>
                    <a:pt x="239" y="80"/>
                  </a:lnTo>
                  <a:lnTo>
                    <a:pt x="239" y="78"/>
                  </a:lnTo>
                  <a:lnTo>
                    <a:pt x="239" y="75"/>
                  </a:lnTo>
                  <a:lnTo>
                    <a:pt x="236" y="66"/>
                  </a:lnTo>
                  <a:lnTo>
                    <a:pt x="236" y="59"/>
                  </a:lnTo>
                  <a:lnTo>
                    <a:pt x="236" y="59"/>
                  </a:lnTo>
                  <a:lnTo>
                    <a:pt x="236" y="57"/>
                  </a:lnTo>
                  <a:lnTo>
                    <a:pt x="236" y="57"/>
                  </a:lnTo>
                  <a:lnTo>
                    <a:pt x="234" y="57"/>
                  </a:lnTo>
                  <a:lnTo>
                    <a:pt x="234" y="57"/>
                  </a:lnTo>
                  <a:lnTo>
                    <a:pt x="232" y="54"/>
                  </a:lnTo>
                  <a:lnTo>
                    <a:pt x="234" y="54"/>
                  </a:lnTo>
                  <a:lnTo>
                    <a:pt x="234" y="54"/>
                  </a:lnTo>
                  <a:lnTo>
                    <a:pt x="234" y="54"/>
                  </a:lnTo>
                  <a:lnTo>
                    <a:pt x="234" y="54"/>
                  </a:lnTo>
                  <a:lnTo>
                    <a:pt x="234" y="54"/>
                  </a:lnTo>
                  <a:lnTo>
                    <a:pt x="232" y="54"/>
                  </a:lnTo>
                  <a:lnTo>
                    <a:pt x="232" y="54"/>
                  </a:lnTo>
                  <a:lnTo>
                    <a:pt x="232" y="54"/>
                  </a:lnTo>
                  <a:lnTo>
                    <a:pt x="232" y="49"/>
                  </a:lnTo>
                  <a:lnTo>
                    <a:pt x="232" y="49"/>
                  </a:lnTo>
                  <a:lnTo>
                    <a:pt x="232" y="47"/>
                  </a:lnTo>
                  <a:lnTo>
                    <a:pt x="232" y="45"/>
                  </a:lnTo>
                  <a:lnTo>
                    <a:pt x="229" y="40"/>
                  </a:lnTo>
                  <a:lnTo>
                    <a:pt x="229" y="38"/>
                  </a:lnTo>
                  <a:lnTo>
                    <a:pt x="227" y="35"/>
                  </a:lnTo>
                  <a:lnTo>
                    <a:pt x="227" y="35"/>
                  </a:lnTo>
                  <a:lnTo>
                    <a:pt x="227" y="35"/>
                  </a:lnTo>
                  <a:lnTo>
                    <a:pt x="224" y="35"/>
                  </a:lnTo>
                  <a:lnTo>
                    <a:pt x="224" y="35"/>
                  </a:lnTo>
                  <a:lnTo>
                    <a:pt x="224" y="35"/>
                  </a:lnTo>
                  <a:lnTo>
                    <a:pt x="222" y="38"/>
                  </a:lnTo>
                  <a:lnTo>
                    <a:pt x="220" y="38"/>
                  </a:lnTo>
                  <a:lnTo>
                    <a:pt x="220" y="38"/>
                  </a:lnTo>
                  <a:lnTo>
                    <a:pt x="220" y="38"/>
                  </a:lnTo>
                  <a:lnTo>
                    <a:pt x="220" y="38"/>
                  </a:lnTo>
                  <a:lnTo>
                    <a:pt x="217" y="38"/>
                  </a:lnTo>
                  <a:lnTo>
                    <a:pt x="217" y="38"/>
                  </a:lnTo>
                  <a:lnTo>
                    <a:pt x="215" y="38"/>
                  </a:lnTo>
                  <a:lnTo>
                    <a:pt x="215" y="38"/>
                  </a:lnTo>
                  <a:lnTo>
                    <a:pt x="215" y="33"/>
                  </a:lnTo>
                  <a:lnTo>
                    <a:pt x="215" y="31"/>
                  </a:lnTo>
                  <a:lnTo>
                    <a:pt x="217" y="26"/>
                  </a:lnTo>
                  <a:lnTo>
                    <a:pt x="215" y="23"/>
                  </a:lnTo>
                  <a:lnTo>
                    <a:pt x="215" y="23"/>
                  </a:lnTo>
                  <a:lnTo>
                    <a:pt x="215" y="26"/>
                  </a:lnTo>
                  <a:lnTo>
                    <a:pt x="213" y="28"/>
                  </a:lnTo>
                  <a:lnTo>
                    <a:pt x="213" y="28"/>
                  </a:lnTo>
                  <a:lnTo>
                    <a:pt x="210" y="28"/>
                  </a:lnTo>
                  <a:lnTo>
                    <a:pt x="210" y="28"/>
                  </a:lnTo>
                  <a:lnTo>
                    <a:pt x="210" y="28"/>
                  </a:lnTo>
                  <a:lnTo>
                    <a:pt x="208" y="28"/>
                  </a:lnTo>
                  <a:lnTo>
                    <a:pt x="208" y="28"/>
                  </a:lnTo>
                  <a:lnTo>
                    <a:pt x="206" y="28"/>
                  </a:lnTo>
                  <a:lnTo>
                    <a:pt x="203" y="28"/>
                  </a:lnTo>
                  <a:lnTo>
                    <a:pt x="203" y="31"/>
                  </a:lnTo>
                  <a:lnTo>
                    <a:pt x="203" y="31"/>
                  </a:lnTo>
                  <a:lnTo>
                    <a:pt x="203" y="33"/>
                  </a:lnTo>
                  <a:lnTo>
                    <a:pt x="203" y="33"/>
                  </a:lnTo>
                  <a:lnTo>
                    <a:pt x="203" y="35"/>
                  </a:lnTo>
                  <a:lnTo>
                    <a:pt x="206" y="42"/>
                  </a:lnTo>
                  <a:lnTo>
                    <a:pt x="203" y="49"/>
                  </a:lnTo>
                  <a:lnTo>
                    <a:pt x="203" y="52"/>
                  </a:lnTo>
                  <a:lnTo>
                    <a:pt x="201" y="54"/>
                  </a:lnTo>
                  <a:lnTo>
                    <a:pt x="201" y="57"/>
                  </a:lnTo>
                  <a:lnTo>
                    <a:pt x="201" y="59"/>
                  </a:lnTo>
                  <a:lnTo>
                    <a:pt x="201" y="66"/>
                  </a:lnTo>
                  <a:lnTo>
                    <a:pt x="201" y="71"/>
                  </a:lnTo>
                  <a:lnTo>
                    <a:pt x="201" y="71"/>
                  </a:lnTo>
                  <a:lnTo>
                    <a:pt x="201" y="73"/>
                  </a:lnTo>
                  <a:lnTo>
                    <a:pt x="201" y="75"/>
                  </a:lnTo>
                  <a:lnTo>
                    <a:pt x="201" y="75"/>
                  </a:lnTo>
                  <a:lnTo>
                    <a:pt x="201" y="78"/>
                  </a:lnTo>
                  <a:lnTo>
                    <a:pt x="201" y="78"/>
                  </a:lnTo>
                  <a:lnTo>
                    <a:pt x="201" y="78"/>
                  </a:lnTo>
                  <a:lnTo>
                    <a:pt x="201" y="75"/>
                  </a:lnTo>
                  <a:lnTo>
                    <a:pt x="198" y="73"/>
                  </a:lnTo>
                  <a:lnTo>
                    <a:pt x="198" y="75"/>
                  </a:lnTo>
                  <a:lnTo>
                    <a:pt x="198" y="75"/>
                  </a:lnTo>
                  <a:lnTo>
                    <a:pt x="198" y="78"/>
                  </a:lnTo>
                  <a:lnTo>
                    <a:pt x="198" y="78"/>
                  </a:lnTo>
                  <a:lnTo>
                    <a:pt x="201" y="78"/>
                  </a:lnTo>
                  <a:lnTo>
                    <a:pt x="201" y="80"/>
                  </a:lnTo>
                  <a:lnTo>
                    <a:pt x="201" y="80"/>
                  </a:lnTo>
                  <a:lnTo>
                    <a:pt x="201" y="83"/>
                  </a:lnTo>
                  <a:lnTo>
                    <a:pt x="201" y="85"/>
                  </a:lnTo>
                  <a:lnTo>
                    <a:pt x="201" y="85"/>
                  </a:lnTo>
                  <a:lnTo>
                    <a:pt x="203" y="90"/>
                  </a:lnTo>
                  <a:lnTo>
                    <a:pt x="203" y="90"/>
                  </a:lnTo>
                  <a:lnTo>
                    <a:pt x="203" y="92"/>
                  </a:lnTo>
                  <a:lnTo>
                    <a:pt x="201" y="99"/>
                  </a:lnTo>
                  <a:lnTo>
                    <a:pt x="201" y="102"/>
                  </a:lnTo>
                  <a:lnTo>
                    <a:pt x="203" y="104"/>
                  </a:lnTo>
                  <a:lnTo>
                    <a:pt x="203" y="113"/>
                  </a:lnTo>
                  <a:lnTo>
                    <a:pt x="203" y="113"/>
                  </a:lnTo>
                  <a:lnTo>
                    <a:pt x="203" y="113"/>
                  </a:lnTo>
                  <a:lnTo>
                    <a:pt x="198" y="120"/>
                  </a:lnTo>
                  <a:lnTo>
                    <a:pt x="198" y="125"/>
                  </a:lnTo>
                  <a:lnTo>
                    <a:pt x="198" y="125"/>
                  </a:lnTo>
                  <a:lnTo>
                    <a:pt x="196" y="128"/>
                  </a:lnTo>
                  <a:lnTo>
                    <a:pt x="198" y="130"/>
                  </a:lnTo>
                  <a:lnTo>
                    <a:pt x="198" y="132"/>
                  </a:lnTo>
                  <a:lnTo>
                    <a:pt x="198" y="135"/>
                  </a:lnTo>
                  <a:lnTo>
                    <a:pt x="198" y="135"/>
                  </a:lnTo>
                  <a:lnTo>
                    <a:pt x="198" y="137"/>
                  </a:lnTo>
                  <a:lnTo>
                    <a:pt x="196" y="139"/>
                  </a:lnTo>
                  <a:lnTo>
                    <a:pt x="198" y="139"/>
                  </a:lnTo>
                  <a:lnTo>
                    <a:pt x="198" y="142"/>
                  </a:lnTo>
                  <a:lnTo>
                    <a:pt x="198" y="142"/>
                  </a:lnTo>
                  <a:lnTo>
                    <a:pt x="201" y="142"/>
                  </a:lnTo>
                  <a:lnTo>
                    <a:pt x="201" y="142"/>
                  </a:lnTo>
                  <a:lnTo>
                    <a:pt x="201" y="142"/>
                  </a:lnTo>
                  <a:lnTo>
                    <a:pt x="201" y="144"/>
                  </a:lnTo>
                  <a:lnTo>
                    <a:pt x="203" y="144"/>
                  </a:lnTo>
                  <a:lnTo>
                    <a:pt x="203" y="146"/>
                  </a:lnTo>
                  <a:lnTo>
                    <a:pt x="203" y="149"/>
                  </a:lnTo>
                  <a:lnTo>
                    <a:pt x="206" y="149"/>
                  </a:lnTo>
                  <a:lnTo>
                    <a:pt x="206" y="149"/>
                  </a:lnTo>
                  <a:lnTo>
                    <a:pt x="208" y="154"/>
                  </a:lnTo>
                  <a:lnTo>
                    <a:pt x="208" y="154"/>
                  </a:lnTo>
                  <a:lnTo>
                    <a:pt x="210" y="156"/>
                  </a:lnTo>
                  <a:lnTo>
                    <a:pt x="213" y="158"/>
                  </a:lnTo>
                  <a:lnTo>
                    <a:pt x="215" y="163"/>
                  </a:lnTo>
                  <a:lnTo>
                    <a:pt x="217" y="165"/>
                  </a:lnTo>
                  <a:lnTo>
                    <a:pt x="220" y="165"/>
                  </a:lnTo>
                  <a:lnTo>
                    <a:pt x="224" y="168"/>
                  </a:lnTo>
                  <a:lnTo>
                    <a:pt x="229" y="173"/>
                  </a:lnTo>
                  <a:lnTo>
                    <a:pt x="229" y="173"/>
                  </a:lnTo>
                  <a:lnTo>
                    <a:pt x="232" y="173"/>
                  </a:lnTo>
                  <a:lnTo>
                    <a:pt x="232" y="170"/>
                  </a:lnTo>
                  <a:lnTo>
                    <a:pt x="232" y="170"/>
                  </a:lnTo>
                  <a:lnTo>
                    <a:pt x="232" y="170"/>
                  </a:lnTo>
                  <a:lnTo>
                    <a:pt x="232" y="168"/>
                  </a:lnTo>
                  <a:lnTo>
                    <a:pt x="232" y="168"/>
                  </a:lnTo>
                  <a:lnTo>
                    <a:pt x="234" y="168"/>
                  </a:lnTo>
                  <a:lnTo>
                    <a:pt x="234" y="168"/>
                  </a:lnTo>
                  <a:lnTo>
                    <a:pt x="234" y="165"/>
                  </a:lnTo>
                  <a:lnTo>
                    <a:pt x="234" y="165"/>
                  </a:lnTo>
                  <a:lnTo>
                    <a:pt x="234" y="165"/>
                  </a:lnTo>
                  <a:lnTo>
                    <a:pt x="234" y="165"/>
                  </a:lnTo>
                  <a:lnTo>
                    <a:pt x="234" y="165"/>
                  </a:lnTo>
                  <a:lnTo>
                    <a:pt x="236" y="165"/>
                  </a:lnTo>
                  <a:lnTo>
                    <a:pt x="236" y="165"/>
                  </a:lnTo>
                  <a:lnTo>
                    <a:pt x="239" y="165"/>
                  </a:lnTo>
                  <a:lnTo>
                    <a:pt x="239" y="165"/>
                  </a:lnTo>
                  <a:lnTo>
                    <a:pt x="239" y="165"/>
                  </a:lnTo>
                  <a:lnTo>
                    <a:pt x="236" y="168"/>
                  </a:lnTo>
                  <a:lnTo>
                    <a:pt x="239" y="168"/>
                  </a:lnTo>
                  <a:lnTo>
                    <a:pt x="239" y="165"/>
                  </a:lnTo>
                  <a:lnTo>
                    <a:pt x="241" y="163"/>
                  </a:lnTo>
                  <a:lnTo>
                    <a:pt x="243" y="161"/>
                  </a:lnTo>
                  <a:lnTo>
                    <a:pt x="243" y="161"/>
                  </a:lnTo>
                  <a:lnTo>
                    <a:pt x="243" y="161"/>
                  </a:lnTo>
                  <a:lnTo>
                    <a:pt x="243" y="161"/>
                  </a:lnTo>
                  <a:lnTo>
                    <a:pt x="243" y="158"/>
                  </a:lnTo>
                  <a:lnTo>
                    <a:pt x="243" y="158"/>
                  </a:lnTo>
                  <a:lnTo>
                    <a:pt x="246" y="158"/>
                  </a:lnTo>
                  <a:lnTo>
                    <a:pt x="248" y="156"/>
                  </a:lnTo>
                  <a:lnTo>
                    <a:pt x="246" y="156"/>
                  </a:lnTo>
                  <a:lnTo>
                    <a:pt x="248" y="154"/>
                  </a:lnTo>
                  <a:lnTo>
                    <a:pt x="248" y="154"/>
                  </a:lnTo>
                  <a:lnTo>
                    <a:pt x="248" y="154"/>
                  </a:lnTo>
                  <a:lnTo>
                    <a:pt x="250" y="156"/>
                  </a:lnTo>
                  <a:lnTo>
                    <a:pt x="250" y="154"/>
                  </a:lnTo>
                  <a:lnTo>
                    <a:pt x="250" y="151"/>
                  </a:lnTo>
                  <a:lnTo>
                    <a:pt x="250" y="151"/>
                  </a:lnTo>
                  <a:lnTo>
                    <a:pt x="250" y="151"/>
                  </a:lnTo>
                  <a:lnTo>
                    <a:pt x="253" y="151"/>
                  </a:lnTo>
                  <a:lnTo>
                    <a:pt x="253" y="154"/>
                  </a:lnTo>
                  <a:lnTo>
                    <a:pt x="253" y="154"/>
                  </a:lnTo>
                  <a:lnTo>
                    <a:pt x="255" y="154"/>
                  </a:lnTo>
                  <a:lnTo>
                    <a:pt x="258" y="151"/>
                  </a:lnTo>
                  <a:lnTo>
                    <a:pt x="260" y="151"/>
                  </a:lnTo>
                  <a:lnTo>
                    <a:pt x="260" y="154"/>
                  </a:lnTo>
                  <a:lnTo>
                    <a:pt x="260" y="154"/>
                  </a:lnTo>
                  <a:lnTo>
                    <a:pt x="260" y="154"/>
                  </a:lnTo>
                  <a:lnTo>
                    <a:pt x="262" y="154"/>
                  </a:lnTo>
                  <a:lnTo>
                    <a:pt x="262" y="154"/>
                  </a:lnTo>
                  <a:lnTo>
                    <a:pt x="262" y="154"/>
                  </a:lnTo>
                  <a:lnTo>
                    <a:pt x="262" y="151"/>
                  </a:lnTo>
                  <a:lnTo>
                    <a:pt x="265" y="151"/>
                  </a:lnTo>
                  <a:lnTo>
                    <a:pt x="265" y="151"/>
                  </a:lnTo>
                  <a:lnTo>
                    <a:pt x="265" y="149"/>
                  </a:lnTo>
                  <a:lnTo>
                    <a:pt x="269" y="142"/>
                  </a:lnTo>
                  <a:lnTo>
                    <a:pt x="272" y="142"/>
                  </a:lnTo>
                  <a:lnTo>
                    <a:pt x="272" y="139"/>
                  </a:lnTo>
                  <a:lnTo>
                    <a:pt x="272" y="139"/>
                  </a:lnTo>
                  <a:lnTo>
                    <a:pt x="272" y="139"/>
                  </a:lnTo>
                  <a:lnTo>
                    <a:pt x="274" y="139"/>
                  </a:lnTo>
                  <a:lnTo>
                    <a:pt x="277" y="137"/>
                  </a:lnTo>
                  <a:lnTo>
                    <a:pt x="279" y="132"/>
                  </a:lnTo>
                  <a:lnTo>
                    <a:pt x="279" y="130"/>
                  </a:lnTo>
                  <a:lnTo>
                    <a:pt x="281" y="128"/>
                  </a:lnTo>
                  <a:lnTo>
                    <a:pt x="281" y="128"/>
                  </a:lnTo>
                  <a:lnTo>
                    <a:pt x="281" y="125"/>
                  </a:lnTo>
                  <a:lnTo>
                    <a:pt x="281" y="123"/>
                  </a:lnTo>
                  <a:lnTo>
                    <a:pt x="281" y="123"/>
                  </a:lnTo>
                  <a:lnTo>
                    <a:pt x="281" y="120"/>
                  </a:lnTo>
                  <a:lnTo>
                    <a:pt x="286" y="116"/>
                  </a:lnTo>
                  <a:lnTo>
                    <a:pt x="286" y="116"/>
                  </a:lnTo>
                  <a:lnTo>
                    <a:pt x="286" y="116"/>
                  </a:lnTo>
                  <a:lnTo>
                    <a:pt x="286" y="113"/>
                  </a:lnTo>
                  <a:lnTo>
                    <a:pt x="286" y="113"/>
                  </a:lnTo>
                  <a:lnTo>
                    <a:pt x="284" y="113"/>
                  </a:lnTo>
                  <a:lnTo>
                    <a:pt x="284" y="113"/>
                  </a:lnTo>
                  <a:lnTo>
                    <a:pt x="284" y="113"/>
                  </a:lnTo>
                  <a:lnTo>
                    <a:pt x="281" y="113"/>
                  </a:lnTo>
                  <a:lnTo>
                    <a:pt x="281" y="113"/>
                  </a:lnTo>
                  <a:lnTo>
                    <a:pt x="281" y="113"/>
                  </a:lnTo>
                  <a:lnTo>
                    <a:pt x="279" y="113"/>
                  </a:lnTo>
                  <a:lnTo>
                    <a:pt x="279" y="113"/>
                  </a:lnTo>
                  <a:lnTo>
                    <a:pt x="281" y="111"/>
                  </a:lnTo>
                  <a:lnTo>
                    <a:pt x="288" y="106"/>
                  </a:lnTo>
                  <a:lnTo>
                    <a:pt x="288" y="104"/>
                  </a:lnTo>
                  <a:lnTo>
                    <a:pt x="286" y="104"/>
                  </a:lnTo>
                  <a:lnTo>
                    <a:pt x="286" y="104"/>
                  </a:lnTo>
                  <a:lnTo>
                    <a:pt x="286" y="104"/>
                  </a:lnTo>
                  <a:lnTo>
                    <a:pt x="286" y="104"/>
                  </a:lnTo>
                  <a:lnTo>
                    <a:pt x="286" y="104"/>
                  </a:lnTo>
                  <a:lnTo>
                    <a:pt x="286" y="102"/>
                  </a:lnTo>
                  <a:lnTo>
                    <a:pt x="288" y="102"/>
                  </a:lnTo>
                  <a:lnTo>
                    <a:pt x="291" y="97"/>
                  </a:lnTo>
                  <a:lnTo>
                    <a:pt x="293" y="97"/>
                  </a:lnTo>
                  <a:lnTo>
                    <a:pt x="293" y="97"/>
                  </a:lnTo>
                  <a:lnTo>
                    <a:pt x="295" y="94"/>
                  </a:lnTo>
                  <a:lnTo>
                    <a:pt x="293" y="94"/>
                  </a:lnTo>
                  <a:lnTo>
                    <a:pt x="293" y="94"/>
                  </a:lnTo>
                  <a:close/>
                  <a:moveTo>
                    <a:pt x="298" y="87"/>
                  </a:moveTo>
                  <a:lnTo>
                    <a:pt x="295" y="85"/>
                  </a:lnTo>
                  <a:lnTo>
                    <a:pt x="295" y="85"/>
                  </a:lnTo>
                  <a:lnTo>
                    <a:pt x="295" y="85"/>
                  </a:lnTo>
                  <a:lnTo>
                    <a:pt x="295" y="83"/>
                  </a:lnTo>
                  <a:lnTo>
                    <a:pt x="295" y="85"/>
                  </a:lnTo>
                  <a:lnTo>
                    <a:pt x="293" y="87"/>
                  </a:lnTo>
                  <a:lnTo>
                    <a:pt x="293" y="90"/>
                  </a:lnTo>
                  <a:lnTo>
                    <a:pt x="293" y="87"/>
                  </a:lnTo>
                  <a:lnTo>
                    <a:pt x="295" y="87"/>
                  </a:lnTo>
                  <a:lnTo>
                    <a:pt x="295" y="87"/>
                  </a:lnTo>
                  <a:lnTo>
                    <a:pt x="298" y="87"/>
                  </a:lnTo>
                  <a:lnTo>
                    <a:pt x="298" y="87"/>
                  </a:lnTo>
                  <a:close/>
                  <a:moveTo>
                    <a:pt x="0" y="407"/>
                  </a:moveTo>
                  <a:lnTo>
                    <a:pt x="0" y="409"/>
                  </a:lnTo>
                  <a:lnTo>
                    <a:pt x="0" y="409"/>
                  </a:lnTo>
                  <a:lnTo>
                    <a:pt x="0" y="412"/>
                  </a:lnTo>
                  <a:lnTo>
                    <a:pt x="0" y="414"/>
                  </a:lnTo>
                  <a:lnTo>
                    <a:pt x="0" y="421"/>
                  </a:lnTo>
                  <a:lnTo>
                    <a:pt x="0" y="421"/>
                  </a:lnTo>
                  <a:lnTo>
                    <a:pt x="0" y="419"/>
                  </a:lnTo>
                  <a:lnTo>
                    <a:pt x="2" y="412"/>
                  </a:lnTo>
                  <a:lnTo>
                    <a:pt x="2" y="409"/>
                  </a:lnTo>
                  <a:lnTo>
                    <a:pt x="2" y="407"/>
                  </a:lnTo>
                  <a:lnTo>
                    <a:pt x="2" y="407"/>
                  </a:lnTo>
                  <a:lnTo>
                    <a:pt x="0" y="407"/>
                  </a:lnTo>
                  <a:close/>
                  <a:moveTo>
                    <a:pt x="71" y="466"/>
                  </a:moveTo>
                  <a:lnTo>
                    <a:pt x="71" y="464"/>
                  </a:lnTo>
                  <a:lnTo>
                    <a:pt x="68" y="466"/>
                  </a:lnTo>
                  <a:lnTo>
                    <a:pt x="68" y="466"/>
                  </a:lnTo>
                  <a:lnTo>
                    <a:pt x="68" y="468"/>
                  </a:lnTo>
                  <a:lnTo>
                    <a:pt x="68" y="468"/>
                  </a:lnTo>
                  <a:lnTo>
                    <a:pt x="68" y="471"/>
                  </a:lnTo>
                  <a:lnTo>
                    <a:pt x="68" y="471"/>
                  </a:lnTo>
                  <a:lnTo>
                    <a:pt x="68" y="471"/>
                  </a:lnTo>
                  <a:lnTo>
                    <a:pt x="68" y="471"/>
                  </a:lnTo>
                  <a:lnTo>
                    <a:pt x="71" y="471"/>
                  </a:lnTo>
                  <a:lnTo>
                    <a:pt x="71" y="473"/>
                  </a:lnTo>
                  <a:lnTo>
                    <a:pt x="71" y="473"/>
                  </a:lnTo>
                  <a:lnTo>
                    <a:pt x="71" y="473"/>
                  </a:lnTo>
                  <a:lnTo>
                    <a:pt x="71" y="471"/>
                  </a:lnTo>
                  <a:lnTo>
                    <a:pt x="71" y="468"/>
                  </a:lnTo>
                  <a:lnTo>
                    <a:pt x="71" y="468"/>
                  </a:lnTo>
                  <a:lnTo>
                    <a:pt x="71" y="466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Rectangle 13">
              <a:extLst>
                <a:ext uri="{FF2B5EF4-FFF2-40B4-BE49-F238E27FC236}">
                  <a16:creationId xmlns:a16="http://schemas.microsoft.com/office/drawing/2014/main" id="{6A99ED11-8C0E-423F-B94A-1EDFC3E214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0671" y="2511900"/>
              <a:ext cx="1118" cy="1118"/>
            </a:xfrm>
            <a:prstGeom prst="rect">
              <a:avLst/>
            </a:pr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DB312EFB-25C3-4472-B893-7C1F27BD1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4477" y="2442594"/>
              <a:ext cx="7825" cy="10061"/>
            </a:xfrm>
            <a:custGeom>
              <a:avLst/>
              <a:gdLst>
                <a:gd name="T0" fmla="*/ 5 w 7"/>
                <a:gd name="T1" fmla="*/ 7 h 9"/>
                <a:gd name="T2" fmla="*/ 5 w 7"/>
                <a:gd name="T3" fmla="*/ 9 h 9"/>
                <a:gd name="T4" fmla="*/ 5 w 7"/>
                <a:gd name="T5" fmla="*/ 9 h 9"/>
                <a:gd name="T6" fmla="*/ 7 w 7"/>
                <a:gd name="T7" fmla="*/ 9 h 9"/>
                <a:gd name="T8" fmla="*/ 7 w 7"/>
                <a:gd name="T9" fmla="*/ 7 h 9"/>
                <a:gd name="T10" fmla="*/ 7 w 7"/>
                <a:gd name="T11" fmla="*/ 7 h 9"/>
                <a:gd name="T12" fmla="*/ 7 w 7"/>
                <a:gd name="T13" fmla="*/ 7 h 9"/>
                <a:gd name="T14" fmla="*/ 5 w 7"/>
                <a:gd name="T15" fmla="*/ 5 h 9"/>
                <a:gd name="T16" fmla="*/ 7 w 7"/>
                <a:gd name="T17" fmla="*/ 5 h 9"/>
                <a:gd name="T18" fmla="*/ 7 w 7"/>
                <a:gd name="T19" fmla="*/ 5 h 9"/>
                <a:gd name="T20" fmla="*/ 7 w 7"/>
                <a:gd name="T21" fmla="*/ 2 h 9"/>
                <a:gd name="T22" fmla="*/ 7 w 7"/>
                <a:gd name="T23" fmla="*/ 2 h 9"/>
                <a:gd name="T24" fmla="*/ 5 w 7"/>
                <a:gd name="T25" fmla="*/ 2 h 9"/>
                <a:gd name="T26" fmla="*/ 2 w 7"/>
                <a:gd name="T27" fmla="*/ 0 h 9"/>
                <a:gd name="T28" fmla="*/ 2 w 7"/>
                <a:gd name="T29" fmla="*/ 0 h 9"/>
                <a:gd name="T30" fmla="*/ 0 w 7"/>
                <a:gd name="T31" fmla="*/ 0 h 9"/>
                <a:gd name="T32" fmla="*/ 5 w 7"/>
                <a:gd name="T33" fmla="*/ 7 h 9"/>
                <a:gd name="T34" fmla="*/ 5 w 7"/>
                <a:gd name="T35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" h="9">
                  <a:moveTo>
                    <a:pt x="5" y="7"/>
                  </a:moveTo>
                  <a:lnTo>
                    <a:pt x="5" y="9"/>
                  </a:lnTo>
                  <a:lnTo>
                    <a:pt x="5" y="9"/>
                  </a:lnTo>
                  <a:lnTo>
                    <a:pt x="7" y="9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5" y="7"/>
                  </a:lnTo>
                  <a:lnTo>
                    <a:pt x="5" y="7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A4122B41-1E30-4004-86F5-F616E160304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2604" y="2450419"/>
              <a:ext cx="7825" cy="5590"/>
            </a:xfrm>
            <a:custGeom>
              <a:avLst/>
              <a:gdLst>
                <a:gd name="T0" fmla="*/ 2 w 7"/>
                <a:gd name="T1" fmla="*/ 5 h 5"/>
                <a:gd name="T2" fmla="*/ 5 w 7"/>
                <a:gd name="T3" fmla="*/ 5 h 5"/>
                <a:gd name="T4" fmla="*/ 2 w 7"/>
                <a:gd name="T5" fmla="*/ 2 h 5"/>
                <a:gd name="T6" fmla="*/ 5 w 7"/>
                <a:gd name="T7" fmla="*/ 2 h 5"/>
                <a:gd name="T8" fmla="*/ 7 w 7"/>
                <a:gd name="T9" fmla="*/ 2 h 5"/>
                <a:gd name="T10" fmla="*/ 7 w 7"/>
                <a:gd name="T11" fmla="*/ 2 h 5"/>
                <a:gd name="T12" fmla="*/ 7 w 7"/>
                <a:gd name="T13" fmla="*/ 2 h 5"/>
                <a:gd name="T14" fmla="*/ 7 w 7"/>
                <a:gd name="T15" fmla="*/ 2 h 5"/>
                <a:gd name="T16" fmla="*/ 7 w 7"/>
                <a:gd name="T17" fmla="*/ 0 h 5"/>
                <a:gd name="T18" fmla="*/ 7 w 7"/>
                <a:gd name="T19" fmla="*/ 0 h 5"/>
                <a:gd name="T20" fmla="*/ 7 w 7"/>
                <a:gd name="T21" fmla="*/ 0 h 5"/>
                <a:gd name="T22" fmla="*/ 7 w 7"/>
                <a:gd name="T23" fmla="*/ 0 h 5"/>
                <a:gd name="T24" fmla="*/ 7 w 7"/>
                <a:gd name="T25" fmla="*/ 0 h 5"/>
                <a:gd name="T26" fmla="*/ 2 w 7"/>
                <a:gd name="T27" fmla="*/ 0 h 5"/>
                <a:gd name="T28" fmla="*/ 2 w 7"/>
                <a:gd name="T29" fmla="*/ 0 h 5"/>
                <a:gd name="T30" fmla="*/ 2 w 7"/>
                <a:gd name="T31" fmla="*/ 0 h 5"/>
                <a:gd name="T32" fmla="*/ 2 w 7"/>
                <a:gd name="T33" fmla="*/ 0 h 5"/>
                <a:gd name="T34" fmla="*/ 2 w 7"/>
                <a:gd name="T35" fmla="*/ 0 h 5"/>
                <a:gd name="T36" fmla="*/ 0 w 7"/>
                <a:gd name="T37" fmla="*/ 2 h 5"/>
                <a:gd name="T38" fmla="*/ 2 w 7"/>
                <a:gd name="T39" fmla="*/ 2 h 5"/>
                <a:gd name="T40" fmla="*/ 2 w 7"/>
                <a:gd name="T4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5">
                  <a:moveTo>
                    <a:pt x="2" y="5"/>
                  </a:moveTo>
                  <a:lnTo>
                    <a:pt x="5" y="5"/>
                  </a:lnTo>
                  <a:lnTo>
                    <a:pt x="2" y="2"/>
                  </a:lnTo>
                  <a:lnTo>
                    <a:pt x="5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5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6A65393D-97AF-4A73-B088-E179F6BF5D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4537" y="2421356"/>
              <a:ext cx="11178" cy="5590"/>
            </a:xfrm>
            <a:custGeom>
              <a:avLst/>
              <a:gdLst>
                <a:gd name="T0" fmla="*/ 3 w 10"/>
                <a:gd name="T1" fmla="*/ 5 h 5"/>
                <a:gd name="T2" fmla="*/ 3 w 10"/>
                <a:gd name="T3" fmla="*/ 5 h 5"/>
                <a:gd name="T4" fmla="*/ 5 w 10"/>
                <a:gd name="T5" fmla="*/ 5 h 5"/>
                <a:gd name="T6" fmla="*/ 10 w 10"/>
                <a:gd name="T7" fmla="*/ 2 h 5"/>
                <a:gd name="T8" fmla="*/ 10 w 10"/>
                <a:gd name="T9" fmla="*/ 0 h 5"/>
                <a:gd name="T10" fmla="*/ 7 w 10"/>
                <a:gd name="T11" fmla="*/ 0 h 5"/>
                <a:gd name="T12" fmla="*/ 7 w 10"/>
                <a:gd name="T13" fmla="*/ 0 h 5"/>
                <a:gd name="T14" fmla="*/ 5 w 10"/>
                <a:gd name="T15" fmla="*/ 0 h 5"/>
                <a:gd name="T16" fmla="*/ 3 w 10"/>
                <a:gd name="T17" fmla="*/ 2 h 5"/>
                <a:gd name="T18" fmla="*/ 0 w 10"/>
                <a:gd name="T19" fmla="*/ 2 h 5"/>
                <a:gd name="T20" fmla="*/ 0 w 10"/>
                <a:gd name="T21" fmla="*/ 5 h 5"/>
                <a:gd name="T22" fmla="*/ 3 w 10"/>
                <a:gd name="T23" fmla="*/ 5 h 5"/>
                <a:gd name="T24" fmla="*/ 3 w 10"/>
                <a:gd name="T2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5">
                  <a:moveTo>
                    <a:pt x="3" y="5"/>
                  </a:moveTo>
                  <a:lnTo>
                    <a:pt x="3" y="5"/>
                  </a:lnTo>
                  <a:lnTo>
                    <a:pt x="5" y="5"/>
                  </a:lnTo>
                  <a:lnTo>
                    <a:pt x="10" y="2"/>
                  </a:lnTo>
                  <a:lnTo>
                    <a:pt x="10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2"/>
                  </a:lnTo>
                  <a:lnTo>
                    <a:pt x="0" y="2"/>
                  </a:lnTo>
                  <a:lnTo>
                    <a:pt x="0" y="5"/>
                  </a:lnTo>
                  <a:lnTo>
                    <a:pt x="3" y="5"/>
                  </a:lnTo>
                  <a:lnTo>
                    <a:pt x="3" y="5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A7946D89-83DE-4F82-9915-4110AD076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2244" y="2524196"/>
              <a:ext cx="7825" cy="5590"/>
            </a:xfrm>
            <a:custGeom>
              <a:avLst/>
              <a:gdLst>
                <a:gd name="T0" fmla="*/ 0 w 7"/>
                <a:gd name="T1" fmla="*/ 5 h 5"/>
                <a:gd name="T2" fmla="*/ 2 w 7"/>
                <a:gd name="T3" fmla="*/ 5 h 5"/>
                <a:gd name="T4" fmla="*/ 2 w 7"/>
                <a:gd name="T5" fmla="*/ 5 h 5"/>
                <a:gd name="T6" fmla="*/ 2 w 7"/>
                <a:gd name="T7" fmla="*/ 3 h 5"/>
                <a:gd name="T8" fmla="*/ 2 w 7"/>
                <a:gd name="T9" fmla="*/ 3 h 5"/>
                <a:gd name="T10" fmla="*/ 5 w 7"/>
                <a:gd name="T11" fmla="*/ 3 h 5"/>
                <a:gd name="T12" fmla="*/ 5 w 7"/>
                <a:gd name="T13" fmla="*/ 3 h 5"/>
                <a:gd name="T14" fmla="*/ 5 w 7"/>
                <a:gd name="T15" fmla="*/ 3 h 5"/>
                <a:gd name="T16" fmla="*/ 5 w 7"/>
                <a:gd name="T17" fmla="*/ 3 h 5"/>
                <a:gd name="T18" fmla="*/ 5 w 7"/>
                <a:gd name="T19" fmla="*/ 3 h 5"/>
                <a:gd name="T20" fmla="*/ 7 w 7"/>
                <a:gd name="T21" fmla="*/ 3 h 5"/>
                <a:gd name="T22" fmla="*/ 7 w 7"/>
                <a:gd name="T23" fmla="*/ 3 h 5"/>
                <a:gd name="T24" fmla="*/ 5 w 7"/>
                <a:gd name="T25" fmla="*/ 0 h 5"/>
                <a:gd name="T26" fmla="*/ 2 w 7"/>
                <a:gd name="T27" fmla="*/ 0 h 5"/>
                <a:gd name="T28" fmla="*/ 2 w 7"/>
                <a:gd name="T29" fmla="*/ 0 h 5"/>
                <a:gd name="T30" fmla="*/ 0 w 7"/>
                <a:gd name="T31" fmla="*/ 3 h 5"/>
                <a:gd name="T32" fmla="*/ 0 w 7"/>
                <a:gd name="T33" fmla="*/ 3 h 5"/>
                <a:gd name="T34" fmla="*/ 0 w 7"/>
                <a:gd name="T35" fmla="*/ 3 h 5"/>
                <a:gd name="T36" fmla="*/ 0 w 7"/>
                <a:gd name="T3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" h="5">
                  <a:moveTo>
                    <a:pt x="0" y="5"/>
                  </a:moveTo>
                  <a:lnTo>
                    <a:pt x="2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6FBEE082-F144-41EB-983B-740B805AE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6900" y="2620330"/>
              <a:ext cx="7825" cy="2236"/>
            </a:xfrm>
            <a:custGeom>
              <a:avLst/>
              <a:gdLst>
                <a:gd name="T0" fmla="*/ 7 w 7"/>
                <a:gd name="T1" fmla="*/ 2 h 2"/>
                <a:gd name="T2" fmla="*/ 7 w 7"/>
                <a:gd name="T3" fmla="*/ 2 h 2"/>
                <a:gd name="T4" fmla="*/ 7 w 7"/>
                <a:gd name="T5" fmla="*/ 0 h 2"/>
                <a:gd name="T6" fmla="*/ 5 w 7"/>
                <a:gd name="T7" fmla="*/ 0 h 2"/>
                <a:gd name="T8" fmla="*/ 0 w 7"/>
                <a:gd name="T9" fmla="*/ 0 h 2"/>
                <a:gd name="T10" fmla="*/ 0 w 7"/>
                <a:gd name="T11" fmla="*/ 0 h 2"/>
                <a:gd name="T12" fmla="*/ 0 w 7"/>
                <a:gd name="T13" fmla="*/ 0 h 2"/>
                <a:gd name="T14" fmla="*/ 0 w 7"/>
                <a:gd name="T15" fmla="*/ 0 h 2"/>
                <a:gd name="T16" fmla="*/ 0 w 7"/>
                <a:gd name="T17" fmla="*/ 0 h 2"/>
                <a:gd name="T18" fmla="*/ 0 w 7"/>
                <a:gd name="T19" fmla="*/ 2 h 2"/>
                <a:gd name="T20" fmla="*/ 5 w 7"/>
                <a:gd name="T21" fmla="*/ 2 h 2"/>
                <a:gd name="T22" fmla="*/ 7 w 7"/>
                <a:gd name="T2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2">
                  <a:moveTo>
                    <a:pt x="7" y="2"/>
                  </a:moveTo>
                  <a:lnTo>
                    <a:pt x="7" y="2"/>
                  </a:lnTo>
                  <a:lnTo>
                    <a:pt x="7" y="0"/>
                  </a:lnTo>
                  <a:lnTo>
                    <a:pt x="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5" y="2"/>
                  </a:lnTo>
                  <a:lnTo>
                    <a:pt x="7" y="2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F9BC0811-8F9A-45F0-993B-205723C27BC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5964" y="2620330"/>
              <a:ext cx="23475" cy="7825"/>
            </a:xfrm>
            <a:custGeom>
              <a:avLst/>
              <a:gdLst>
                <a:gd name="T0" fmla="*/ 21 w 21"/>
                <a:gd name="T1" fmla="*/ 7 h 7"/>
                <a:gd name="T2" fmla="*/ 14 w 21"/>
                <a:gd name="T3" fmla="*/ 4 h 7"/>
                <a:gd name="T4" fmla="*/ 12 w 21"/>
                <a:gd name="T5" fmla="*/ 4 h 7"/>
                <a:gd name="T6" fmla="*/ 7 w 21"/>
                <a:gd name="T7" fmla="*/ 2 h 7"/>
                <a:gd name="T8" fmla="*/ 2 w 21"/>
                <a:gd name="T9" fmla="*/ 0 h 7"/>
                <a:gd name="T10" fmla="*/ 2 w 21"/>
                <a:gd name="T11" fmla="*/ 0 h 7"/>
                <a:gd name="T12" fmla="*/ 0 w 21"/>
                <a:gd name="T13" fmla="*/ 0 h 7"/>
                <a:gd name="T14" fmla="*/ 2 w 21"/>
                <a:gd name="T15" fmla="*/ 0 h 7"/>
                <a:gd name="T16" fmla="*/ 7 w 21"/>
                <a:gd name="T17" fmla="*/ 4 h 7"/>
                <a:gd name="T18" fmla="*/ 21 w 21"/>
                <a:gd name="T1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7">
                  <a:moveTo>
                    <a:pt x="21" y="7"/>
                  </a:moveTo>
                  <a:lnTo>
                    <a:pt x="14" y="4"/>
                  </a:lnTo>
                  <a:lnTo>
                    <a:pt x="12" y="4"/>
                  </a:lnTo>
                  <a:lnTo>
                    <a:pt x="7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7" y="4"/>
                  </a:lnTo>
                  <a:lnTo>
                    <a:pt x="21" y="7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5ADD3E6B-EEAA-4D53-A24A-9CE9D61E60EC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7292" y="2574499"/>
              <a:ext cx="8943" cy="5590"/>
            </a:xfrm>
            <a:custGeom>
              <a:avLst/>
              <a:gdLst>
                <a:gd name="T0" fmla="*/ 0 w 8"/>
                <a:gd name="T1" fmla="*/ 0 h 5"/>
                <a:gd name="T2" fmla="*/ 0 w 8"/>
                <a:gd name="T3" fmla="*/ 0 h 5"/>
                <a:gd name="T4" fmla="*/ 3 w 8"/>
                <a:gd name="T5" fmla="*/ 3 h 5"/>
                <a:gd name="T6" fmla="*/ 3 w 8"/>
                <a:gd name="T7" fmla="*/ 3 h 5"/>
                <a:gd name="T8" fmla="*/ 8 w 8"/>
                <a:gd name="T9" fmla="*/ 3 h 5"/>
                <a:gd name="T10" fmla="*/ 8 w 8"/>
                <a:gd name="T11" fmla="*/ 5 h 5"/>
                <a:gd name="T12" fmla="*/ 8 w 8"/>
                <a:gd name="T13" fmla="*/ 3 h 5"/>
                <a:gd name="T14" fmla="*/ 8 w 8"/>
                <a:gd name="T15" fmla="*/ 3 h 5"/>
                <a:gd name="T16" fmla="*/ 5 w 8"/>
                <a:gd name="T17" fmla="*/ 3 h 5"/>
                <a:gd name="T18" fmla="*/ 3 w 8"/>
                <a:gd name="T19" fmla="*/ 0 h 5"/>
                <a:gd name="T20" fmla="*/ 0 w 8"/>
                <a:gd name="T2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5">
                  <a:moveTo>
                    <a:pt x="0" y="0"/>
                  </a:moveTo>
                  <a:lnTo>
                    <a:pt x="0" y="0"/>
                  </a:lnTo>
                  <a:lnTo>
                    <a:pt x="3" y="3"/>
                  </a:lnTo>
                  <a:lnTo>
                    <a:pt x="3" y="3"/>
                  </a:lnTo>
                  <a:lnTo>
                    <a:pt x="8" y="3"/>
                  </a:lnTo>
                  <a:lnTo>
                    <a:pt x="8" y="5"/>
                  </a:lnTo>
                  <a:lnTo>
                    <a:pt x="8" y="3"/>
                  </a:lnTo>
                  <a:lnTo>
                    <a:pt x="8" y="3"/>
                  </a:lnTo>
                  <a:lnTo>
                    <a:pt x="5" y="3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1FFB6FAD-F96B-4DF2-9E6D-2E244B48D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0706" y="2574499"/>
              <a:ext cx="11178" cy="3354"/>
            </a:xfrm>
            <a:custGeom>
              <a:avLst/>
              <a:gdLst>
                <a:gd name="T0" fmla="*/ 0 w 10"/>
                <a:gd name="T1" fmla="*/ 3 h 3"/>
                <a:gd name="T2" fmla="*/ 3 w 10"/>
                <a:gd name="T3" fmla="*/ 3 h 3"/>
                <a:gd name="T4" fmla="*/ 5 w 10"/>
                <a:gd name="T5" fmla="*/ 3 h 3"/>
                <a:gd name="T6" fmla="*/ 5 w 10"/>
                <a:gd name="T7" fmla="*/ 3 h 3"/>
                <a:gd name="T8" fmla="*/ 7 w 10"/>
                <a:gd name="T9" fmla="*/ 0 h 3"/>
                <a:gd name="T10" fmla="*/ 7 w 10"/>
                <a:gd name="T11" fmla="*/ 0 h 3"/>
                <a:gd name="T12" fmla="*/ 10 w 10"/>
                <a:gd name="T13" fmla="*/ 3 h 3"/>
                <a:gd name="T14" fmla="*/ 10 w 10"/>
                <a:gd name="T15" fmla="*/ 0 h 3"/>
                <a:gd name="T16" fmla="*/ 7 w 10"/>
                <a:gd name="T17" fmla="*/ 0 h 3"/>
                <a:gd name="T18" fmla="*/ 5 w 10"/>
                <a:gd name="T19" fmla="*/ 0 h 3"/>
                <a:gd name="T20" fmla="*/ 5 w 10"/>
                <a:gd name="T21" fmla="*/ 0 h 3"/>
                <a:gd name="T22" fmla="*/ 3 w 10"/>
                <a:gd name="T23" fmla="*/ 0 h 3"/>
                <a:gd name="T24" fmla="*/ 3 w 10"/>
                <a:gd name="T25" fmla="*/ 0 h 3"/>
                <a:gd name="T26" fmla="*/ 0 w 10"/>
                <a:gd name="T27" fmla="*/ 0 h 3"/>
                <a:gd name="T28" fmla="*/ 0 w 10"/>
                <a:gd name="T29" fmla="*/ 0 h 3"/>
                <a:gd name="T30" fmla="*/ 0 w 10"/>
                <a:gd name="T31" fmla="*/ 0 h 3"/>
                <a:gd name="T32" fmla="*/ 0 w 10"/>
                <a:gd name="T33" fmla="*/ 3 h 3"/>
                <a:gd name="T34" fmla="*/ 0 w 10"/>
                <a:gd name="T3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" h="3">
                  <a:moveTo>
                    <a:pt x="0" y="3"/>
                  </a:moveTo>
                  <a:lnTo>
                    <a:pt x="3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7" y="0"/>
                  </a:lnTo>
                  <a:lnTo>
                    <a:pt x="7" y="0"/>
                  </a:lnTo>
                  <a:lnTo>
                    <a:pt x="10" y="3"/>
                  </a:lnTo>
                  <a:lnTo>
                    <a:pt x="10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40C1A1FD-C2E5-4401-AC82-AE59EA4D8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0645" y="2570027"/>
              <a:ext cx="10061" cy="2236"/>
            </a:xfrm>
            <a:custGeom>
              <a:avLst/>
              <a:gdLst>
                <a:gd name="T0" fmla="*/ 7 w 9"/>
                <a:gd name="T1" fmla="*/ 0 h 2"/>
                <a:gd name="T2" fmla="*/ 5 w 9"/>
                <a:gd name="T3" fmla="*/ 0 h 2"/>
                <a:gd name="T4" fmla="*/ 2 w 9"/>
                <a:gd name="T5" fmla="*/ 0 h 2"/>
                <a:gd name="T6" fmla="*/ 2 w 9"/>
                <a:gd name="T7" fmla="*/ 0 h 2"/>
                <a:gd name="T8" fmla="*/ 2 w 9"/>
                <a:gd name="T9" fmla="*/ 0 h 2"/>
                <a:gd name="T10" fmla="*/ 0 w 9"/>
                <a:gd name="T11" fmla="*/ 0 h 2"/>
                <a:gd name="T12" fmla="*/ 2 w 9"/>
                <a:gd name="T13" fmla="*/ 2 h 2"/>
                <a:gd name="T14" fmla="*/ 7 w 9"/>
                <a:gd name="T15" fmla="*/ 2 h 2"/>
                <a:gd name="T16" fmla="*/ 9 w 9"/>
                <a:gd name="T17" fmla="*/ 2 h 2"/>
                <a:gd name="T18" fmla="*/ 7 w 9"/>
                <a:gd name="T19" fmla="*/ 0 h 2"/>
                <a:gd name="T20" fmla="*/ 7 w 9"/>
                <a:gd name="T2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2">
                  <a:moveTo>
                    <a:pt x="7" y="0"/>
                  </a:move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23">
              <a:extLst>
                <a:ext uri="{FF2B5EF4-FFF2-40B4-BE49-F238E27FC236}">
                  <a16:creationId xmlns:a16="http://schemas.microsoft.com/office/drawing/2014/main" id="{79D17F1D-71B4-4999-B70B-C5F4655C2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4120" y="2574499"/>
              <a:ext cx="11178" cy="3354"/>
            </a:xfrm>
            <a:custGeom>
              <a:avLst/>
              <a:gdLst>
                <a:gd name="T0" fmla="*/ 7 w 10"/>
                <a:gd name="T1" fmla="*/ 3 h 3"/>
                <a:gd name="T2" fmla="*/ 10 w 10"/>
                <a:gd name="T3" fmla="*/ 0 h 3"/>
                <a:gd name="T4" fmla="*/ 10 w 10"/>
                <a:gd name="T5" fmla="*/ 0 h 3"/>
                <a:gd name="T6" fmla="*/ 7 w 10"/>
                <a:gd name="T7" fmla="*/ 0 h 3"/>
                <a:gd name="T8" fmla="*/ 7 w 10"/>
                <a:gd name="T9" fmla="*/ 0 h 3"/>
                <a:gd name="T10" fmla="*/ 7 w 10"/>
                <a:gd name="T11" fmla="*/ 0 h 3"/>
                <a:gd name="T12" fmla="*/ 2 w 10"/>
                <a:gd name="T13" fmla="*/ 0 h 3"/>
                <a:gd name="T14" fmla="*/ 2 w 10"/>
                <a:gd name="T15" fmla="*/ 0 h 3"/>
                <a:gd name="T16" fmla="*/ 0 w 10"/>
                <a:gd name="T17" fmla="*/ 0 h 3"/>
                <a:gd name="T18" fmla="*/ 5 w 10"/>
                <a:gd name="T19" fmla="*/ 3 h 3"/>
                <a:gd name="T20" fmla="*/ 7 w 10"/>
                <a:gd name="T21" fmla="*/ 3 h 3"/>
                <a:gd name="T22" fmla="*/ 7 w 10"/>
                <a:gd name="T2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3">
                  <a:moveTo>
                    <a:pt x="7" y="3"/>
                  </a:moveTo>
                  <a:lnTo>
                    <a:pt x="10" y="0"/>
                  </a:lnTo>
                  <a:lnTo>
                    <a:pt x="10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5" y="3"/>
                  </a:lnTo>
                  <a:lnTo>
                    <a:pt x="7" y="3"/>
                  </a:lnTo>
                  <a:lnTo>
                    <a:pt x="7" y="3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78108878-D697-4D9D-9013-6A674047AD8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4995" y="2562203"/>
              <a:ext cx="12297" cy="7825"/>
            </a:xfrm>
            <a:custGeom>
              <a:avLst/>
              <a:gdLst>
                <a:gd name="T0" fmla="*/ 9 w 11"/>
                <a:gd name="T1" fmla="*/ 7 h 7"/>
                <a:gd name="T2" fmla="*/ 11 w 11"/>
                <a:gd name="T3" fmla="*/ 7 h 7"/>
                <a:gd name="T4" fmla="*/ 11 w 11"/>
                <a:gd name="T5" fmla="*/ 7 h 7"/>
                <a:gd name="T6" fmla="*/ 11 w 11"/>
                <a:gd name="T7" fmla="*/ 4 h 7"/>
                <a:gd name="T8" fmla="*/ 7 w 11"/>
                <a:gd name="T9" fmla="*/ 4 h 7"/>
                <a:gd name="T10" fmla="*/ 2 w 11"/>
                <a:gd name="T11" fmla="*/ 0 h 7"/>
                <a:gd name="T12" fmla="*/ 2 w 11"/>
                <a:gd name="T13" fmla="*/ 0 h 7"/>
                <a:gd name="T14" fmla="*/ 0 w 11"/>
                <a:gd name="T15" fmla="*/ 2 h 7"/>
                <a:gd name="T16" fmla="*/ 0 w 11"/>
                <a:gd name="T17" fmla="*/ 4 h 7"/>
                <a:gd name="T18" fmla="*/ 2 w 11"/>
                <a:gd name="T19" fmla="*/ 4 h 7"/>
                <a:gd name="T20" fmla="*/ 9 w 11"/>
                <a:gd name="T2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" h="7">
                  <a:moveTo>
                    <a:pt x="9" y="7"/>
                  </a:moveTo>
                  <a:lnTo>
                    <a:pt x="11" y="7"/>
                  </a:lnTo>
                  <a:lnTo>
                    <a:pt x="11" y="7"/>
                  </a:lnTo>
                  <a:lnTo>
                    <a:pt x="11" y="4"/>
                  </a:lnTo>
                  <a:lnTo>
                    <a:pt x="7" y="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2" y="4"/>
                  </a:lnTo>
                  <a:lnTo>
                    <a:pt x="9" y="7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FFB9E6CC-602C-4D11-A1DB-CC9050801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3569" y="2432534"/>
              <a:ext cx="1291099" cy="1250857"/>
            </a:xfrm>
            <a:custGeom>
              <a:avLst/>
              <a:gdLst>
                <a:gd name="T0" fmla="*/ 717 w 1155"/>
                <a:gd name="T1" fmla="*/ 544 h 1119"/>
                <a:gd name="T2" fmla="*/ 514 w 1155"/>
                <a:gd name="T3" fmla="*/ 134 h 1119"/>
                <a:gd name="T4" fmla="*/ 476 w 1155"/>
                <a:gd name="T5" fmla="*/ 161 h 1119"/>
                <a:gd name="T6" fmla="*/ 473 w 1155"/>
                <a:gd name="T7" fmla="*/ 130 h 1119"/>
                <a:gd name="T8" fmla="*/ 485 w 1155"/>
                <a:gd name="T9" fmla="*/ 97 h 1119"/>
                <a:gd name="T10" fmla="*/ 476 w 1155"/>
                <a:gd name="T11" fmla="*/ 99 h 1119"/>
                <a:gd name="T12" fmla="*/ 457 w 1155"/>
                <a:gd name="T13" fmla="*/ 99 h 1119"/>
                <a:gd name="T14" fmla="*/ 452 w 1155"/>
                <a:gd name="T15" fmla="*/ 108 h 1119"/>
                <a:gd name="T16" fmla="*/ 438 w 1155"/>
                <a:gd name="T17" fmla="*/ 123 h 1119"/>
                <a:gd name="T18" fmla="*/ 435 w 1155"/>
                <a:gd name="T19" fmla="*/ 137 h 1119"/>
                <a:gd name="T20" fmla="*/ 412 w 1155"/>
                <a:gd name="T21" fmla="*/ 125 h 1119"/>
                <a:gd name="T22" fmla="*/ 388 w 1155"/>
                <a:gd name="T23" fmla="*/ 30 h 1119"/>
                <a:gd name="T24" fmla="*/ 353 w 1155"/>
                <a:gd name="T25" fmla="*/ 66 h 1119"/>
                <a:gd name="T26" fmla="*/ 298 w 1155"/>
                <a:gd name="T27" fmla="*/ 59 h 1119"/>
                <a:gd name="T28" fmla="*/ 256 w 1155"/>
                <a:gd name="T29" fmla="*/ 92 h 1119"/>
                <a:gd name="T30" fmla="*/ 263 w 1155"/>
                <a:gd name="T31" fmla="*/ 75 h 1119"/>
                <a:gd name="T32" fmla="*/ 263 w 1155"/>
                <a:gd name="T33" fmla="*/ 68 h 1119"/>
                <a:gd name="T34" fmla="*/ 253 w 1155"/>
                <a:gd name="T35" fmla="*/ 73 h 1119"/>
                <a:gd name="T36" fmla="*/ 244 w 1155"/>
                <a:gd name="T37" fmla="*/ 61 h 1119"/>
                <a:gd name="T38" fmla="*/ 218 w 1155"/>
                <a:gd name="T39" fmla="*/ 78 h 1119"/>
                <a:gd name="T40" fmla="*/ 204 w 1155"/>
                <a:gd name="T41" fmla="*/ 75 h 1119"/>
                <a:gd name="T42" fmla="*/ 194 w 1155"/>
                <a:gd name="T43" fmla="*/ 99 h 1119"/>
                <a:gd name="T44" fmla="*/ 170 w 1155"/>
                <a:gd name="T45" fmla="*/ 92 h 1119"/>
                <a:gd name="T46" fmla="*/ 180 w 1155"/>
                <a:gd name="T47" fmla="*/ 78 h 1119"/>
                <a:gd name="T48" fmla="*/ 204 w 1155"/>
                <a:gd name="T49" fmla="*/ 66 h 1119"/>
                <a:gd name="T50" fmla="*/ 239 w 1155"/>
                <a:gd name="T51" fmla="*/ 54 h 1119"/>
                <a:gd name="T52" fmla="*/ 279 w 1155"/>
                <a:gd name="T53" fmla="*/ 59 h 1119"/>
                <a:gd name="T54" fmla="*/ 338 w 1155"/>
                <a:gd name="T55" fmla="*/ 35 h 1119"/>
                <a:gd name="T56" fmla="*/ 324 w 1155"/>
                <a:gd name="T57" fmla="*/ 30 h 1119"/>
                <a:gd name="T58" fmla="*/ 305 w 1155"/>
                <a:gd name="T59" fmla="*/ 21 h 1119"/>
                <a:gd name="T60" fmla="*/ 282 w 1155"/>
                <a:gd name="T61" fmla="*/ 30 h 1119"/>
                <a:gd name="T62" fmla="*/ 232 w 1155"/>
                <a:gd name="T63" fmla="*/ 28 h 1119"/>
                <a:gd name="T64" fmla="*/ 208 w 1155"/>
                <a:gd name="T65" fmla="*/ 42 h 1119"/>
                <a:gd name="T66" fmla="*/ 166 w 1155"/>
                <a:gd name="T67" fmla="*/ 40 h 1119"/>
                <a:gd name="T68" fmla="*/ 187 w 1155"/>
                <a:gd name="T69" fmla="*/ 18 h 1119"/>
                <a:gd name="T70" fmla="*/ 170 w 1155"/>
                <a:gd name="T71" fmla="*/ 14 h 1119"/>
                <a:gd name="T72" fmla="*/ 142 w 1155"/>
                <a:gd name="T73" fmla="*/ 23 h 1119"/>
                <a:gd name="T74" fmla="*/ 114 w 1155"/>
                <a:gd name="T75" fmla="*/ 21 h 1119"/>
                <a:gd name="T76" fmla="*/ 107 w 1155"/>
                <a:gd name="T77" fmla="*/ 66 h 1119"/>
                <a:gd name="T78" fmla="*/ 26 w 1155"/>
                <a:gd name="T79" fmla="*/ 130 h 1119"/>
                <a:gd name="T80" fmla="*/ 9 w 1155"/>
                <a:gd name="T81" fmla="*/ 168 h 1119"/>
                <a:gd name="T82" fmla="*/ 71 w 1155"/>
                <a:gd name="T83" fmla="*/ 222 h 1119"/>
                <a:gd name="T84" fmla="*/ 59 w 1155"/>
                <a:gd name="T85" fmla="*/ 260 h 1119"/>
                <a:gd name="T86" fmla="*/ 33 w 1155"/>
                <a:gd name="T87" fmla="*/ 310 h 1119"/>
                <a:gd name="T88" fmla="*/ 69 w 1155"/>
                <a:gd name="T89" fmla="*/ 321 h 1119"/>
                <a:gd name="T90" fmla="*/ 59 w 1155"/>
                <a:gd name="T91" fmla="*/ 364 h 1119"/>
                <a:gd name="T92" fmla="*/ 26 w 1155"/>
                <a:gd name="T93" fmla="*/ 383 h 1119"/>
                <a:gd name="T94" fmla="*/ 17 w 1155"/>
                <a:gd name="T95" fmla="*/ 414 h 1119"/>
                <a:gd name="T96" fmla="*/ 24 w 1155"/>
                <a:gd name="T97" fmla="*/ 463 h 1119"/>
                <a:gd name="T98" fmla="*/ 47 w 1155"/>
                <a:gd name="T99" fmla="*/ 480 h 1119"/>
                <a:gd name="T100" fmla="*/ 50 w 1155"/>
                <a:gd name="T101" fmla="*/ 523 h 1119"/>
                <a:gd name="T102" fmla="*/ 54 w 1155"/>
                <a:gd name="T103" fmla="*/ 551 h 1119"/>
                <a:gd name="T104" fmla="*/ 38 w 1155"/>
                <a:gd name="T105" fmla="*/ 584 h 1119"/>
                <a:gd name="T106" fmla="*/ 33 w 1155"/>
                <a:gd name="T107" fmla="*/ 624 h 1119"/>
                <a:gd name="T108" fmla="*/ 31 w 1155"/>
                <a:gd name="T109" fmla="*/ 650 h 1119"/>
                <a:gd name="T110" fmla="*/ 26 w 1155"/>
                <a:gd name="T111" fmla="*/ 688 h 1119"/>
                <a:gd name="T112" fmla="*/ 54 w 1155"/>
                <a:gd name="T113" fmla="*/ 717 h 1119"/>
                <a:gd name="T114" fmla="*/ 69 w 1155"/>
                <a:gd name="T115" fmla="*/ 769 h 1119"/>
                <a:gd name="T116" fmla="*/ 71 w 1155"/>
                <a:gd name="T117" fmla="*/ 816 h 1119"/>
                <a:gd name="T118" fmla="*/ 80 w 1155"/>
                <a:gd name="T119" fmla="*/ 845 h 1119"/>
                <a:gd name="T120" fmla="*/ 137 w 1155"/>
                <a:gd name="T121" fmla="*/ 864 h 1119"/>
                <a:gd name="T122" fmla="*/ 161 w 1155"/>
                <a:gd name="T123" fmla="*/ 904 h 1119"/>
                <a:gd name="T124" fmla="*/ 502 w 1155"/>
                <a:gd name="T125" fmla="*/ 1043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55" h="1119">
                  <a:moveTo>
                    <a:pt x="1155" y="748"/>
                  </a:moveTo>
                  <a:lnTo>
                    <a:pt x="1155" y="743"/>
                  </a:lnTo>
                  <a:lnTo>
                    <a:pt x="1152" y="740"/>
                  </a:lnTo>
                  <a:lnTo>
                    <a:pt x="1150" y="740"/>
                  </a:lnTo>
                  <a:lnTo>
                    <a:pt x="1145" y="740"/>
                  </a:lnTo>
                  <a:lnTo>
                    <a:pt x="1145" y="740"/>
                  </a:lnTo>
                  <a:lnTo>
                    <a:pt x="1126" y="736"/>
                  </a:lnTo>
                  <a:lnTo>
                    <a:pt x="1110" y="733"/>
                  </a:lnTo>
                  <a:lnTo>
                    <a:pt x="1093" y="729"/>
                  </a:lnTo>
                  <a:lnTo>
                    <a:pt x="1077" y="724"/>
                  </a:lnTo>
                  <a:lnTo>
                    <a:pt x="1053" y="719"/>
                  </a:lnTo>
                  <a:lnTo>
                    <a:pt x="1029" y="714"/>
                  </a:lnTo>
                  <a:lnTo>
                    <a:pt x="1006" y="707"/>
                  </a:lnTo>
                  <a:lnTo>
                    <a:pt x="982" y="700"/>
                  </a:lnTo>
                  <a:lnTo>
                    <a:pt x="963" y="695"/>
                  </a:lnTo>
                  <a:lnTo>
                    <a:pt x="942" y="691"/>
                  </a:lnTo>
                  <a:lnTo>
                    <a:pt x="923" y="684"/>
                  </a:lnTo>
                  <a:lnTo>
                    <a:pt x="904" y="679"/>
                  </a:lnTo>
                  <a:lnTo>
                    <a:pt x="895" y="677"/>
                  </a:lnTo>
                  <a:lnTo>
                    <a:pt x="885" y="674"/>
                  </a:lnTo>
                  <a:lnTo>
                    <a:pt x="876" y="669"/>
                  </a:lnTo>
                  <a:lnTo>
                    <a:pt x="868" y="662"/>
                  </a:lnTo>
                  <a:lnTo>
                    <a:pt x="866" y="660"/>
                  </a:lnTo>
                  <a:lnTo>
                    <a:pt x="864" y="658"/>
                  </a:lnTo>
                  <a:lnTo>
                    <a:pt x="861" y="653"/>
                  </a:lnTo>
                  <a:lnTo>
                    <a:pt x="859" y="650"/>
                  </a:lnTo>
                  <a:lnTo>
                    <a:pt x="854" y="643"/>
                  </a:lnTo>
                  <a:lnTo>
                    <a:pt x="852" y="636"/>
                  </a:lnTo>
                  <a:lnTo>
                    <a:pt x="847" y="629"/>
                  </a:lnTo>
                  <a:lnTo>
                    <a:pt x="842" y="624"/>
                  </a:lnTo>
                  <a:lnTo>
                    <a:pt x="840" y="617"/>
                  </a:lnTo>
                  <a:lnTo>
                    <a:pt x="838" y="613"/>
                  </a:lnTo>
                  <a:lnTo>
                    <a:pt x="833" y="608"/>
                  </a:lnTo>
                  <a:lnTo>
                    <a:pt x="831" y="603"/>
                  </a:lnTo>
                  <a:lnTo>
                    <a:pt x="831" y="601"/>
                  </a:lnTo>
                  <a:lnTo>
                    <a:pt x="828" y="601"/>
                  </a:lnTo>
                  <a:lnTo>
                    <a:pt x="826" y="601"/>
                  </a:lnTo>
                  <a:lnTo>
                    <a:pt x="826" y="601"/>
                  </a:lnTo>
                  <a:lnTo>
                    <a:pt x="814" y="598"/>
                  </a:lnTo>
                  <a:lnTo>
                    <a:pt x="805" y="598"/>
                  </a:lnTo>
                  <a:lnTo>
                    <a:pt x="795" y="596"/>
                  </a:lnTo>
                  <a:lnTo>
                    <a:pt x="786" y="594"/>
                  </a:lnTo>
                  <a:lnTo>
                    <a:pt x="781" y="594"/>
                  </a:lnTo>
                  <a:lnTo>
                    <a:pt x="776" y="594"/>
                  </a:lnTo>
                  <a:lnTo>
                    <a:pt x="771" y="591"/>
                  </a:lnTo>
                  <a:lnTo>
                    <a:pt x="767" y="591"/>
                  </a:lnTo>
                  <a:lnTo>
                    <a:pt x="764" y="591"/>
                  </a:lnTo>
                  <a:lnTo>
                    <a:pt x="764" y="591"/>
                  </a:lnTo>
                  <a:lnTo>
                    <a:pt x="762" y="591"/>
                  </a:lnTo>
                  <a:lnTo>
                    <a:pt x="762" y="591"/>
                  </a:lnTo>
                  <a:lnTo>
                    <a:pt x="753" y="582"/>
                  </a:lnTo>
                  <a:lnTo>
                    <a:pt x="745" y="575"/>
                  </a:lnTo>
                  <a:lnTo>
                    <a:pt x="738" y="568"/>
                  </a:lnTo>
                  <a:lnTo>
                    <a:pt x="731" y="561"/>
                  </a:lnTo>
                  <a:lnTo>
                    <a:pt x="717" y="544"/>
                  </a:lnTo>
                  <a:lnTo>
                    <a:pt x="700" y="525"/>
                  </a:lnTo>
                  <a:lnTo>
                    <a:pt x="686" y="508"/>
                  </a:lnTo>
                  <a:lnTo>
                    <a:pt x="672" y="492"/>
                  </a:lnTo>
                  <a:lnTo>
                    <a:pt x="656" y="471"/>
                  </a:lnTo>
                  <a:lnTo>
                    <a:pt x="639" y="452"/>
                  </a:lnTo>
                  <a:lnTo>
                    <a:pt x="622" y="430"/>
                  </a:lnTo>
                  <a:lnTo>
                    <a:pt x="606" y="411"/>
                  </a:lnTo>
                  <a:lnTo>
                    <a:pt x="592" y="392"/>
                  </a:lnTo>
                  <a:lnTo>
                    <a:pt x="580" y="376"/>
                  </a:lnTo>
                  <a:lnTo>
                    <a:pt x="568" y="359"/>
                  </a:lnTo>
                  <a:lnTo>
                    <a:pt x="554" y="340"/>
                  </a:lnTo>
                  <a:lnTo>
                    <a:pt x="549" y="333"/>
                  </a:lnTo>
                  <a:lnTo>
                    <a:pt x="544" y="326"/>
                  </a:lnTo>
                  <a:lnTo>
                    <a:pt x="540" y="317"/>
                  </a:lnTo>
                  <a:lnTo>
                    <a:pt x="532" y="310"/>
                  </a:lnTo>
                  <a:lnTo>
                    <a:pt x="532" y="310"/>
                  </a:lnTo>
                  <a:lnTo>
                    <a:pt x="532" y="310"/>
                  </a:lnTo>
                  <a:lnTo>
                    <a:pt x="532" y="307"/>
                  </a:lnTo>
                  <a:lnTo>
                    <a:pt x="532" y="307"/>
                  </a:lnTo>
                  <a:lnTo>
                    <a:pt x="532" y="305"/>
                  </a:lnTo>
                  <a:lnTo>
                    <a:pt x="535" y="300"/>
                  </a:lnTo>
                  <a:lnTo>
                    <a:pt x="535" y="298"/>
                  </a:lnTo>
                  <a:lnTo>
                    <a:pt x="537" y="295"/>
                  </a:lnTo>
                  <a:lnTo>
                    <a:pt x="540" y="284"/>
                  </a:lnTo>
                  <a:lnTo>
                    <a:pt x="544" y="272"/>
                  </a:lnTo>
                  <a:lnTo>
                    <a:pt x="549" y="262"/>
                  </a:lnTo>
                  <a:lnTo>
                    <a:pt x="551" y="250"/>
                  </a:lnTo>
                  <a:lnTo>
                    <a:pt x="558" y="232"/>
                  </a:lnTo>
                  <a:lnTo>
                    <a:pt x="566" y="213"/>
                  </a:lnTo>
                  <a:lnTo>
                    <a:pt x="570" y="196"/>
                  </a:lnTo>
                  <a:lnTo>
                    <a:pt x="577" y="177"/>
                  </a:lnTo>
                  <a:lnTo>
                    <a:pt x="577" y="177"/>
                  </a:lnTo>
                  <a:lnTo>
                    <a:pt x="575" y="170"/>
                  </a:lnTo>
                  <a:lnTo>
                    <a:pt x="561" y="151"/>
                  </a:lnTo>
                  <a:lnTo>
                    <a:pt x="558" y="151"/>
                  </a:lnTo>
                  <a:lnTo>
                    <a:pt x="556" y="149"/>
                  </a:lnTo>
                  <a:lnTo>
                    <a:pt x="544" y="142"/>
                  </a:lnTo>
                  <a:lnTo>
                    <a:pt x="540" y="142"/>
                  </a:lnTo>
                  <a:lnTo>
                    <a:pt x="535" y="139"/>
                  </a:lnTo>
                  <a:lnTo>
                    <a:pt x="530" y="139"/>
                  </a:lnTo>
                  <a:lnTo>
                    <a:pt x="530" y="137"/>
                  </a:lnTo>
                  <a:lnTo>
                    <a:pt x="528" y="137"/>
                  </a:lnTo>
                  <a:lnTo>
                    <a:pt x="528" y="137"/>
                  </a:lnTo>
                  <a:lnTo>
                    <a:pt x="525" y="137"/>
                  </a:lnTo>
                  <a:lnTo>
                    <a:pt x="525" y="137"/>
                  </a:lnTo>
                  <a:lnTo>
                    <a:pt x="525" y="134"/>
                  </a:lnTo>
                  <a:lnTo>
                    <a:pt x="525" y="134"/>
                  </a:lnTo>
                  <a:lnTo>
                    <a:pt x="523" y="134"/>
                  </a:lnTo>
                  <a:lnTo>
                    <a:pt x="523" y="134"/>
                  </a:lnTo>
                  <a:lnTo>
                    <a:pt x="523" y="137"/>
                  </a:lnTo>
                  <a:lnTo>
                    <a:pt x="521" y="134"/>
                  </a:lnTo>
                  <a:lnTo>
                    <a:pt x="518" y="132"/>
                  </a:lnTo>
                  <a:lnTo>
                    <a:pt x="516" y="132"/>
                  </a:lnTo>
                  <a:lnTo>
                    <a:pt x="516" y="132"/>
                  </a:lnTo>
                  <a:lnTo>
                    <a:pt x="514" y="134"/>
                  </a:lnTo>
                  <a:lnTo>
                    <a:pt x="514" y="134"/>
                  </a:lnTo>
                  <a:lnTo>
                    <a:pt x="509" y="134"/>
                  </a:lnTo>
                  <a:lnTo>
                    <a:pt x="511" y="137"/>
                  </a:lnTo>
                  <a:lnTo>
                    <a:pt x="511" y="137"/>
                  </a:lnTo>
                  <a:lnTo>
                    <a:pt x="509" y="139"/>
                  </a:lnTo>
                  <a:lnTo>
                    <a:pt x="509" y="144"/>
                  </a:lnTo>
                  <a:lnTo>
                    <a:pt x="509" y="144"/>
                  </a:lnTo>
                  <a:lnTo>
                    <a:pt x="506" y="146"/>
                  </a:lnTo>
                  <a:lnTo>
                    <a:pt x="506" y="146"/>
                  </a:lnTo>
                  <a:lnTo>
                    <a:pt x="506" y="146"/>
                  </a:lnTo>
                  <a:lnTo>
                    <a:pt x="504" y="146"/>
                  </a:lnTo>
                  <a:lnTo>
                    <a:pt x="504" y="149"/>
                  </a:lnTo>
                  <a:lnTo>
                    <a:pt x="504" y="149"/>
                  </a:lnTo>
                  <a:lnTo>
                    <a:pt x="504" y="151"/>
                  </a:lnTo>
                  <a:lnTo>
                    <a:pt x="504" y="151"/>
                  </a:lnTo>
                  <a:lnTo>
                    <a:pt x="504" y="153"/>
                  </a:lnTo>
                  <a:lnTo>
                    <a:pt x="504" y="153"/>
                  </a:lnTo>
                  <a:lnTo>
                    <a:pt x="502" y="153"/>
                  </a:lnTo>
                  <a:lnTo>
                    <a:pt x="502" y="153"/>
                  </a:lnTo>
                  <a:lnTo>
                    <a:pt x="502" y="153"/>
                  </a:lnTo>
                  <a:lnTo>
                    <a:pt x="502" y="153"/>
                  </a:lnTo>
                  <a:lnTo>
                    <a:pt x="502" y="153"/>
                  </a:lnTo>
                  <a:lnTo>
                    <a:pt x="502" y="156"/>
                  </a:lnTo>
                  <a:lnTo>
                    <a:pt x="502" y="156"/>
                  </a:lnTo>
                  <a:lnTo>
                    <a:pt x="499" y="158"/>
                  </a:lnTo>
                  <a:lnTo>
                    <a:pt x="499" y="158"/>
                  </a:lnTo>
                  <a:lnTo>
                    <a:pt x="497" y="156"/>
                  </a:lnTo>
                  <a:lnTo>
                    <a:pt x="497" y="156"/>
                  </a:lnTo>
                  <a:lnTo>
                    <a:pt x="495" y="156"/>
                  </a:lnTo>
                  <a:lnTo>
                    <a:pt x="492" y="156"/>
                  </a:lnTo>
                  <a:lnTo>
                    <a:pt x="492" y="156"/>
                  </a:lnTo>
                  <a:lnTo>
                    <a:pt x="492" y="156"/>
                  </a:lnTo>
                  <a:lnTo>
                    <a:pt x="490" y="158"/>
                  </a:lnTo>
                  <a:lnTo>
                    <a:pt x="490" y="161"/>
                  </a:lnTo>
                  <a:lnTo>
                    <a:pt x="490" y="161"/>
                  </a:lnTo>
                  <a:lnTo>
                    <a:pt x="490" y="161"/>
                  </a:lnTo>
                  <a:lnTo>
                    <a:pt x="490" y="163"/>
                  </a:lnTo>
                  <a:lnTo>
                    <a:pt x="485" y="163"/>
                  </a:lnTo>
                  <a:lnTo>
                    <a:pt x="483" y="163"/>
                  </a:lnTo>
                  <a:lnTo>
                    <a:pt x="480" y="165"/>
                  </a:lnTo>
                  <a:lnTo>
                    <a:pt x="480" y="165"/>
                  </a:lnTo>
                  <a:lnTo>
                    <a:pt x="480" y="163"/>
                  </a:lnTo>
                  <a:lnTo>
                    <a:pt x="480" y="163"/>
                  </a:lnTo>
                  <a:lnTo>
                    <a:pt x="480" y="163"/>
                  </a:lnTo>
                  <a:lnTo>
                    <a:pt x="480" y="163"/>
                  </a:lnTo>
                  <a:lnTo>
                    <a:pt x="480" y="163"/>
                  </a:lnTo>
                  <a:lnTo>
                    <a:pt x="478" y="163"/>
                  </a:lnTo>
                  <a:lnTo>
                    <a:pt x="476" y="163"/>
                  </a:lnTo>
                  <a:lnTo>
                    <a:pt x="478" y="161"/>
                  </a:lnTo>
                  <a:lnTo>
                    <a:pt x="478" y="161"/>
                  </a:lnTo>
                  <a:lnTo>
                    <a:pt x="476" y="161"/>
                  </a:lnTo>
                  <a:lnTo>
                    <a:pt x="476" y="161"/>
                  </a:lnTo>
                  <a:lnTo>
                    <a:pt x="476" y="161"/>
                  </a:lnTo>
                  <a:lnTo>
                    <a:pt x="476" y="161"/>
                  </a:lnTo>
                  <a:lnTo>
                    <a:pt x="476" y="161"/>
                  </a:lnTo>
                  <a:lnTo>
                    <a:pt x="473" y="161"/>
                  </a:lnTo>
                  <a:lnTo>
                    <a:pt x="473" y="158"/>
                  </a:lnTo>
                  <a:lnTo>
                    <a:pt x="473" y="158"/>
                  </a:lnTo>
                  <a:lnTo>
                    <a:pt x="473" y="158"/>
                  </a:lnTo>
                  <a:lnTo>
                    <a:pt x="473" y="158"/>
                  </a:lnTo>
                  <a:lnTo>
                    <a:pt x="473" y="158"/>
                  </a:lnTo>
                  <a:lnTo>
                    <a:pt x="471" y="158"/>
                  </a:lnTo>
                  <a:lnTo>
                    <a:pt x="471" y="158"/>
                  </a:lnTo>
                  <a:lnTo>
                    <a:pt x="471" y="158"/>
                  </a:lnTo>
                  <a:lnTo>
                    <a:pt x="471" y="161"/>
                  </a:lnTo>
                  <a:lnTo>
                    <a:pt x="471" y="161"/>
                  </a:lnTo>
                  <a:lnTo>
                    <a:pt x="469" y="163"/>
                  </a:lnTo>
                  <a:lnTo>
                    <a:pt x="469" y="161"/>
                  </a:lnTo>
                  <a:lnTo>
                    <a:pt x="469" y="161"/>
                  </a:lnTo>
                  <a:lnTo>
                    <a:pt x="469" y="158"/>
                  </a:lnTo>
                  <a:lnTo>
                    <a:pt x="471" y="158"/>
                  </a:lnTo>
                  <a:lnTo>
                    <a:pt x="469" y="161"/>
                  </a:lnTo>
                  <a:lnTo>
                    <a:pt x="466" y="161"/>
                  </a:lnTo>
                  <a:lnTo>
                    <a:pt x="461" y="158"/>
                  </a:lnTo>
                  <a:lnTo>
                    <a:pt x="459" y="158"/>
                  </a:lnTo>
                  <a:lnTo>
                    <a:pt x="459" y="156"/>
                  </a:lnTo>
                  <a:lnTo>
                    <a:pt x="457" y="156"/>
                  </a:lnTo>
                  <a:lnTo>
                    <a:pt x="457" y="156"/>
                  </a:lnTo>
                  <a:lnTo>
                    <a:pt x="457" y="153"/>
                  </a:lnTo>
                  <a:lnTo>
                    <a:pt x="457" y="151"/>
                  </a:lnTo>
                  <a:lnTo>
                    <a:pt x="457" y="151"/>
                  </a:lnTo>
                  <a:lnTo>
                    <a:pt x="459" y="151"/>
                  </a:lnTo>
                  <a:lnTo>
                    <a:pt x="459" y="149"/>
                  </a:lnTo>
                  <a:lnTo>
                    <a:pt x="459" y="149"/>
                  </a:lnTo>
                  <a:lnTo>
                    <a:pt x="461" y="149"/>
                  </a:lnTo>
                  <a:lnTo>
                    <a:pt x="461" y="146"/>
                  </a:lnTo>
                  <a:lnTo>
                    <a:pt x="464" y="146"/>
                  </a:lnTo>
                  <a:lnTo>
                    <a:pt x="466" y="144"/>
                  </a:lnTo>
                  <a:lnTo>
                    <a:pt x="469" y="144"/>
                  </a:lnTo>
                  <a:lnTo>
                    <a:pt x="469" y="142"/>
                  </a:lnTo>
                  <a:lnTo>
                    <a:pt x="471" y="142"/>
                  </a:lnTo>
                  <a:lnTo>
                    <a:pt x="471" y="139"/>
                  </a:lnTo>
                  <a:lnTo>
                    <a:pt x="473" y="137"/>
                  </a:lnTo>
                  <a:lnTo>
                    <a:pt x="473" y="137"/>
                  </a:lnTo>
                  <a:lnTo>
                    <a:pt x="478" y="134"/>
                  </a:lnTo>
                  <a:lnTo>
                    <a:pt x="480" y="134"/>
                  </a:lnTo>
                  <a:lnTo>
                    <a:pt x="480" y="134"/>
                  </a:lnTo>
                  <a:lnTo>
                    <a:pt x="480" y="132"/>
                  </a:lnTo>
                  <a:lnTo>
                    <a:pt x="480" y="132"/>
                  </a:lnTo>
                  <a:lnTo>
                    <a:pt x="480" y="132"/>
                  </a:lnTo>
                  <a:lnTo>
                    <a:pt x="480" y="132"/>
                  </a:lnTo>
                  <a:lnTo>
                    <a:pt x="480" y="130"/>
                  </a:lnTo>
                  <a:lnTo>
                    <a:pt x="480" y="130"/>
                  </a:lnTo>
                  <a:lnTo>
                    <a:pt x="480" y="130"/>
                  </a:lnTo>
                  <a:lnTo>
                    <a:pt x="480" y="130"/>
                  </a:lnTo>
                  <a:lnTo>
                    <a:pt x="478" y="127"/>
                  </a:lnTo>
                  <a:lnTo>
                    <a:pt x="476" y="127"/>
                  </a:lnTo>
                  <a:lnTo>
                    <a:pt x="476" y="130"/>
                  </a:lnTo>
                  <a:lnTo>
                    <a:pt x="473" y="130"/>
                  </a:lnTo>
                  <a:lnTo>
                    <a:pt x="473" y="130"/>
                  </a:lnTo>
                  <a:lnTo>
                    <a:pt x="471" y="127"/>
                  </a:lnTo>
                  <a:lnTo>
                    <a:pt x="471" y="127"/>
                  </a:lnTo>
                  <a:lnTo>
                    <a:pt x="471" y="125"/>
                  </a:lnTo>
                  <a:lnTo>
                    <a:pt x="469" y="125"/>
                  </a:lnTo>
                  <a:lnTo>
                    <a:pt x="469" y="125"/>
                  </a:lnTo>
                  <a:lnTo>
                    <a:pt x="469" y="123"/>
                  </a:lnTo>
                  <a:lnTo>
                    <a:pt x="471" y="123"/>
                  </a:lnTo>
                  <a:lnTo>
                    <a:pt x="471" y="123"/>
                  </a:lnTo>
                  <a:lnTo>
                    <a:pt x="471" y="120"/>
                  </a:lnTo>
                  <a:lnTo>
                    <a:pt x="471" y="120"/>
                  </a:lnTo>
                  <a:lnTo>
                    <a:pt x="471" y="120"/>
                  </a:lnTo>
                  <a:lnTo>
                    <a:pt x="471" y="120"/>
                  </a:lnTo>
                  <a:lnTo>
                    <a:pt x="471" y="118"/>
                  </a:lnTo>
                  <a:lnTo>
                    <a:pt x="473" y="116"/>
                  </a:lnTo>
                  <a:lnTo>
                    <a:pt x="476" y="116"/>
                  </a:lnTo>
                  <a:lnTo>
                    <a:pt x="476" y="116"/>
                  </a:lnTo>
                  <a:lnTo>
                    <a:pt x="476" y="116"/>
                  </a:lnTo>
                  <a:lnTo>
                    <a:pt x="476" y="113"/>
                  </a:lnTo>
                  <a:lnTo>
                    <a:pt x="476" y="113"/>
                  </a:lnTo>
                  <a:lnTo>
                    <a:pt x="476" y="113"/>
                  </a:lnTo>
                  <a:lnTo>
                    <a:pt x="476" y="113"/>
                  </a:lnTo>
                  <a:lnTo>
                    <a:pt x="476" y="111"/>
                  </a:lnTo>
                  <a:lnTo>
                    <a:pt x="476" y="111"/>
                  </a:lnTo>
                  <a:lnTo>
                    <a:pt x="476" y="111"/>
                  </a:lnTo>
                  <a:lnTo>
                    <a:pt x="473" y="111"/>
                  </a:lnTo>
                  <a:lnTo>
                    <a:pt x="473" y="108"/>
                  </a:lnTo>
                  <a:lnTo>
                    <a:pt x="476" y="108"/>
                  </a:lnTo>
                  <a:lnTo>
                    <a:pt x="476" y="108"/>
                  </a:lnTo>
                  <a:lnTo>
                    <a:pt x="476" y="108"/>
                  </a:lnTo>
                  <a:lnTo>
                    <a:pt x="478" y="108"/>
                  </a:lnTo>
                  <a:lnTo>
                    <a:pt x="478" y="108"/>
                  </a:lnTo>
                  <a:lnTo>
                    <a:pt x="478" y="108"/>
                  </a:lnTo>
                  <a:lnTo>
                    <a:pt x="478" y="106"/>
                  </a:lnTo>
                  <a:lnTo>
                    <a:pt x="478" y="106"/>
                  </a:lnTo>
                  <a:lnTo>
                    <a:pt x="476" y="106"/>
                  </a:lnTo>
                  <a:lnTo>
                    <a:pt x="476" y="104"/>
                  </a:lnTo>
                  <a:lnTo>
                    <a:pt x="476" y="104"/>
                  </a:lnTo>
                  <a:lnTo>
                    <a:pt x="476" y="104"/>
                  </a:lnTo>
                  <a:lnTo>
                    <a:pt x="478" y="104"/>
                  </a:lnTo>
                  <a:lnTo>
                    <a:pt x="478" y="104"/>
                  </a:lnTo>
                  <a:lnTo>
                    <a:pt x="478" y="104"/>
                  </a:lnTo>
                  <a:lnTo>
                    <a:pt x="480" y="104"/>
                  </a:lnTo>
                  <a:lnTo>
                    <a:pt x="480" y="104"/>
                  </a:lnTo>
                  <a:lnTo>
                    <a:pt x="480" y="104"/>
                  </a:lnTo>
                  <a:lnTo>
                    <a:pt x="478" y="101"/>
                  </a:lnTo>
                  <a:lnTo>
                    <a:pt x="478" y="101"/>
                  </a:lnTo>
                  <a:lnTo>
                    <a:pt x="478" y="101"/>
                  </a:lnTo>
                  <a:lnTo>
                    <a:pt x="480" y="101"/>
                  </a:lnTo>
                  <a:lnTo>
                    <a:pt x="480" y="101"/>
                  </a:lnTo>
                  <a:lnTo>
                    <a:pt x="483" y="101"/>
                  </a:lnTo>
                  <a:lnTo>
                    <a:pt x="483" y="101"/>
                  </a:lnTo>
                  <a:lnTo>
                    <a:pt x="483" y="99"/>
                  </a:lnTo>
                  <a:lnTo>
                    <a:pt x="485" y="99"/>
                  </a:lnTo>
                  <a:lnTo>
                    <a:pt x="485" y="97"/>
                  </a:lnTo>
                  <a:lnTo>
                    <a:pt x="485" y="97"/>
                  </a:lnTo>
                  <a:lnTo>
                    <a:pt x="483" y="94"/>
                  </a:lnTo>
                  <a:lnTo>
                    <a:pt x="483" y="94"/>
                  </a:lnTo>
                  <a:lnTo>
                    <a:pt x="483" y="94"/>
                  </a:lnTo>
                  <a:lnTo>
                    <a:pt x="485" y="92"/>
                  </a:lnTo>
                  <a:lnTo>
                    <a:pt x="485" y="92"/>
                  </a:lnTo>
                  <a:lnTo>
                    <a:pt x="485" y="89"/>
                  </a:lnTo>
                  <a:lnTo>
                    <a:pt x="485" y="89"/>
                  </a:lnTo>
                  <a:lnTo>
                    <a:pt x="483" y="89"/>
                  </a:lnTo>
                  <a:lnTo>
                    <a:pt x="483" y="89"/>
                  </a:lnTo>
                  <a:lnTo>
                    <a:pt x="483" y="89"/>
                  </a:lnTo>
                  <a:lnTo>
                    <a:pt x="483" y="89"/>
                  </a:lnTo>
                  <a:lnTo>
                    <a:pt x="480" y="89"/>
                  </a:lnTo>
                  <a:lnTo>
                    <a:pt x="480" y="89"/>
                  </a:lnTo>
                  <a:lnTo>
                    <a:pt x="480" y="89"/>
                  </a:lnTo>
                  <a:lnTo>
                    <a:pt x="478" y="87"/>
                  </a:lnTo>
                  <a:lnTo>
                    <a:pt x="478" y="87"/>
                  </a:lnTo>
                  <a:lnTo>
                    <a:pt x="476" y="89"/>
                  </a:lnTo>
                  <a:lnTo>
                    <a:pt x="476" y="89"/>
                  </a:lnTo>
                  <a:lnTo>
                    <a:pt x="476" y="89"/>
                  </a:lnTo>
                  <a:lnTo>
                    <a:pt x="476" y="89"/>
                  </a:lnTo>
                  <a:lnTo>
                    <a:pt x="476" y="89"/>
                  </a:lnTo>
                  <a:lnTo>
                    <a:pt x="473" y="89"/>
                  </a:lnTo>
                  <a:lnTo>
                    <a:pt x="473" y="89"/>
                  </a:lnTo>
                  <a:lnTo>
                    <a:pt x="473" y="89"/>
                  </a:lnTo>
                  <a:lnTo>
                    <a:pt x="476" y="89"/>
                  </a:lnTo>
                  <a:lnTo>
                    <a:pt x="476" y="89"/>
                  </a:lnTo>
                  <a:lnTo>
                    <a:pt x="476" y="89"/>
                  </a:lnTo>
                  <a:lnTo>
                    <a:pt x="476" y="92"/>
                  </a:lnTo>
                  <a:lnTo>
                    <a:pt x="476" y="92"/>
                  </a:lnTo>
                  <a:lnTo>
                    <a:pt x="476" y="92"/>
                  </a:lnTo>
                  <a:lnTo>
                    <a:pt x="473" y="92"/>
                  </a:lnTo>
                  <a:lnTo>
                    <a:pt x="473" y="92"/>
                  </a:lnTo>
                  <a:lnTo>
                    <a:pt x="476" y="92"/>
                  </a:lnTo>
                  <a:lnTo>
                    <a:pt x="478" y="92"/>
                  </a:lnTo>
                  <a:lnTo>
                    <a:pt x="478" y="92"/>
                  </a:lnTo>
                  <a:lnTo>
                    <a:pt x="480" y="94"/>
                  </a:lnTo>
                  <a:lnTo>
                    <a:pt x="480" y="94"/>
                  </a:lnTo>
                  <a:lnTo>
                    <a:pt x="480" y="94"/>
                  </a:lnTo>
                  <a:lnTo>
                    <a:pt x="478" y="94"/>
                  </a:lnTo>
                  <a:lnTo>
                    <a:pt x="478" y="94"/>
                  </a:lnTo>
                  <a:lnTo>
                    <a:pt x="478" y="94"/>
                  </a:lnTo>
                  <a:lnTo>
                    <a:pt x="478" y="97"/>
                  </a:lnTo>
                  <a:lnTo>
                    <a:pt x="480" y="97"/>
                  </a:lnTo>
                  <a:lnTo>
                    <a:pt x="480" y="97"/>
                  </a:lnTo>
                  <a:lnTo>
                    <a:pt x="483" y="97"/>
                  </a:lnTo>
                  <a:lnTo>
                    <a:pt x="483" y="97"/>
                  </a:lnTo>
                  <a:lnTo>
                    <a:pt x="483" y="99"/>
                  </a:lnTo>
                  <a:lnTo>
                    <a:pt x="480" y="99"/>
                  </a:lnTo>
                  <a:lnTo>
                    <a:pt x="480" y="99"/>
                  </a:lnTo>
                  <a:lnTo>
                    <a:pt x="478" y="97"/>
                  </a:lnTo>
                  <a:lnTo>
                    <a:pt x="478" y="99"/>
                  </a:lnTo>
                  <a:lnTo>
                    <a:pt x="478" y="99"/>
                  </a:lnTo>
                  <a:lnTo>
                    <a:pt x="478" y="101"/>
                  </a:lnTo>
                  <a:lnTo>
                    <a:pt x="476" y="101"/>
                  </a:lnTo>
                  <a:lnTo>
                    <a:pt x="476" y="99"/>
                  </a:lnTo>
                  <a:lnTo>
                    <a:pt x="476" y="99"/>
                  </a:lnTo>
                  <a:lnTo>
                    <a:pt x="476" y="97"/>
                  </a:lnTo>
                  <a:lnTo>
                    <a:pt x="476" y="94"/>
                  </a:lnTo>
                  <a:lnTo>
                    <a:pt x="476" y="94"/>
                  </a:lnTo>
                  <a:lnTo>
                    <a:pt x="471" y="94"/>
                  </a:lnTo>
                  <a:lnTo>
                    <a:pt x="471" y="94"/>
                  </a:lnTo>
                  <a:lnTo>
                    <a:pt x="471" y="94"/>
                  </a:lnTo>
                  <a:lnTo>
                    <a:pt x="471" y="94"/>
                  </a:lnTo>
                  <a:lnTo>
                    <a:pt x="471" y="94"/>
                  </a:lnTo>
                  <a:lnTo>
                    <a:pt x="471" y="92"/>
                  </a:lnTo>
                  <a:lnTo>
                    <a:pt x="471" y="92"/>
                  </a:lnTo>
                  <a:lnTo>
                    <a:pt x="471" y="94"/>
                  </a:lnTo>
                  <a:lnTo>
                    <a:pt x="469" y="94"/>
                  </a:lnTo>
                  <a:lnTo>
                    <a:pt x="469" y="94"/>
                  </a:lnTo>
                  <a:lnTo>
                    <a:pt x="466" y="94"/>
                  </a:lnTo>
                  <a:lnTo>
                    <a:pt x="466" y="94"/>
                  </a:lnTo>
                  <a:lnTo>
                    <a:pt x="466" y="94"/>
                  </a:lnTo>
                  <a:lnTo>
                    <a:pt x="466" y="94"/>
                  </a:lnTo>
                  <a:lnTo>
                    <a:pt x="466" y="94"/>
                  </a:lnTo>
                  <a:lnTo>
                    <a:pt x="469" y="97"/>
                  </a:lnTo>
                  <a:lnTo>
                    <a:pt x="466" y="97"/>
                  </a:lnTo>
                  <a:lnTo>
                    <a:pt x="466" y="97"/>
                  </a:lnTo>
                  <a:lnTo>
                    <a:pt x="464" y="94"/>
                  </a:lnTo>
                  <a:lnTo>
                    <a:pt x="461" y="94"/>
                  </a:lnTo>
                  <a:lnTo>
                    <a:pt x="464" y="94"/>
                  </a:lnTo>
                  <a:lnTo>
                    <a:pt x="464" y="94"/>
                  </a:lnTo>
                  <a:lnTo>
                    <a:pt x="464" y="94"/>
                  </a:lnTo>
                  <a:lnTo>
                    <a:pt x="466" y="92"/>
                  </a:lnTo>
                  <a:lnTo>
                    <a:pt x="466" y="92"/>
                  </a:lnTo>
                  <a:lnTo>
                    <a:pt x="466" y="89"/>
                  </a:lnTo>
                  <a:lnTo>
                    <a:pt x="466" y="89"/>
                  </a:lnTo>
                  <a:lnTo>
                    <a:pt x="466" y="89"/>
                  </a:lnTo>
                  <a:lnTo>
                    <a:pt x="466" y="89"/>
                  </a:lnTo>
                  <a:lnTo>
                    <a:pt x="464" y="92"/>
                  </a:lnTo>
                  <a:lnTo>
                    <a:pt x="464" y="92"/>
                  </a:lnTo>
                  <a:lnTo>
                    <a:pt x="464" y="92"/>
                  </a:lnTo>
                  <a:lnTo>
                    <a:pt x="461" y="92"/>
                  </a:lnTo>
                  <a:lnTo>
                    <a:pt x="459" y="94"/>
                  </a:lnTo>
                  <a:lnTo>
                    <a:pt x="457" y="94"/>
                  </a:lnTo>
                  <a:lnTo>
                    <a:pt x="457" y="94"/>
                  </a:lnTo>
                  <a:lnTo>
                    <a:pt x="457" y="97"/>
                  </a:lnTo>
                  <a:lnTo>
                    <a:pt x="457" y="97"/>
                  </a:lnTo>
                  <a:lnTo>
                    <a:pt x="457" y="99"/>
                  </a:lnTo>
                  <a:lnTo>
                    <a:pt x="454" y="99"/>
                  </a:lnTo>
                  <a:lnTo>
                    <a:pt x="454" y="99"/>
                  </a:lnTo>
                  <a:lnTo>
                    <a:pt x="454" y="99"/>
                  </a:lnTo>
                  <a:lnTo>
                    <a:pt x="454" y="99"/>
                  </a:lnTo>
                  <a:lnTo>
                    <a:pt x="457" y="99"/>
                  </a:lnTo>
                  <a:lnTo>
                    <a:pt x="457" y="99"/>
                  </a:lnTo>
                  <a:lnTo>
                    <a:pt x="457" y="101"/>
                  </a:lnTo>
                  <a:lnTo>
                    <a:pt x="457" y="101"/>
                  </a:lnTo>
                  <a:lnTo>
                    <a:pt x="459" y="101"/>
                  </a:lnTo>
                  <a:lnTo>
                    <a:pt x="459" y="99"/>
                  </a:lnTo>
                  <a:lnTo>
                    <a:pt x="459" y="99"/>
                  </a:lnTo>
                  <a:lnTo>
                    <a:pt x="457" y="99"/>
                  </a:lnTo>
                  <a:lnTo>
                    <a:pt x="459" y="99"/>
                  </a:lnTo>
                  <a:lnTo>
                    <a:pt x="459" y="99"/>
                  </a:lnTo>
                  <a:lnTo>
                    <a:pt x="459" y="99"/>
                  </a:lnTo>
                  <a:lnTo>
                    <a:pt x="461" y="99"/>
                  </a:lnTo>
                  <a:lnTo>
                    <a:pt x="461" y="97"/>
                  </a:lnTo>
                  <a:lnTo>
                    <a:pt x="461" y="97"/>
                  </a:lnTo>
                  <a:lnTo>
                    <a:pt x="461" y="97"/>
                  </a:lnTo>
                  <a:lnTo>
                    <a:pt x="464" y="97"/>
                  </a:lnTo>
                  <a:lnTo>
                    <a:pt x="464" y="97"/>
                  </a:lnTo>
                  <a:lnTo>
                    <a:pt x="464" y="97"/>
                  </a:lnTo>
                  <a:lnTo>
                    <a:pt x="464" y="97"/>
                  </a:lnTo>
                  <a:lnTo>
                    <a:pt x="464" y="99"/>
                  </a:lnTo>
                  <a:lnTo>
                    <a:pt x="466" y="99"/>
                  </a:lnTo>
                  <a:lnTo>
                    <a:pt x="466" y="97"/>
                  </a:lnTo>
                  <a:lnTo>
                    <a:pt x="466" y="97"/>
                  </a:lnTo>
                  <a:lnTo>
                    <a:pt x="466" y="97"/>
                  </a:lnTo>
                  <a:lnTo>
                    <a:pt x="466" y="97"/>
                  </a:lnTo>
                  <a:lnTo>
                    <a:pt x="469" y="97"/>
                  </a:lnTo>
                  <a:lnTo>
                    <a:pt x="469" y="99"/>
                  </a:lnTo>
                  <a:lnTo>
                    <a:pt x="469" y="99"/>
                  </a:lnTo>
                  <a:lnTo>
                    <a:pt x="466" y="99"/>
                  </a:lnTo>
                  <a:lnTo>
                    <a:pt x="466" y="101"/>
                  </a:lnTo>
                  <a:lnTo>
                    <a:pt x="469" y="101"/>
                  </a:lnTo>
                  <a:lnTo>
                    <a:pt x="469" y="101"/>
                  </a:lnTo>
                  <a:lnTo>
                    <a:pt x="469" y="101"/>
                  </a:lnTo>
                  <a:lnTo>
                    <a:pt x="471" y="101"/>
                  </a:lnTo>
                  <a:lnTo>
                    <a:pt x="473" y="99"/>
                  </a:lnTo>
                  <a:lnTo>
                    <a:pt x="473" y="99"/>
                  </a:lnTo>
                  <a:lnTo>
                    <a:pt x="473" y="99"/>
                  </a:lnTo>
                  <a:lnTo>
                    <a:pt x="473" y="99"/>
                  </a:lnTo>
                  <a:lnTo>
                    <a:pt x="473" y="101"/>
                  </a:lnTo>
                  <a:lnTo>
                    <a:pt x="473" y="101"/>
                  </a:lnTo>
                  <a:lnTo>
                    <a:pt x="473" y="104"/>
                  </a:lnTo>
                  <a:lnTo>
                    <a:pt x="471" y="104"/>
                  </a:lnTo>
                  <a:lnTo>
                    <a:pt x="471" y="104"/>
                  </a:lnTo>
                  <a:lnTo>
                    <a:pt x="471" y="101"/>
                  </a:lnTo>
                  <a:lnTo>
                    <a:pt x="471" y="101"/>
                  </a:lnTo>
                  <a:lnTo>
                    <a:pt x="464" y="104"/>
                  </a:lnTo>
                  <a:lnTo>
                    <a:pt x="464" y="104"/>
                  </a:lnTo>
                  <a:lnTo>
                    <a:pt x="461" y="104"/>
                  </a:lnTo>
                  <a:lnTo>
                    <a:pt x="459" y="106"/>
                  </a:lnTo>
                  <a:lnTo>
                    <a:pt x="457" y="108"/>
                  </a:lnTo>
                  <a:lnTo>
                    <a:pt x="457" y="108"/>
                  </a:lnTo>
                  <a:lnTo>
                    <a:pt x="457" y="111"/>
                  </a:lnTo>
                  <a:lnTo>
                    <a:pt x="457" y="111"/>
                  </a:lnTo>
                  <a:lnTo>
                    <a:pt x="457" y="111"/>
                  </a:lnTo>
                  <a:lnTo>
                    <a:pt x="454" y="113"/>
                  </a:lnTo>
                  <a:lnTo>
                    <a:pt x="454" y="113"/>
                  </a:lnTo>
                  <a:lnTo>
                    <a:pt x="454" y="113"/>
                  </a:lnTo>
                  <a:lnTo>
                    <a:pt x="454" y="113"/>
                  </a:lnTo>
                  <a:lnTo>
                    <a:pt x="454" y="113"/>
                  </a:lnTo>
                  <a:lnTo>
                    <a:pt x="452" y="113"/>
                  </a:lnTo>
                  <a:lnTo>
                    <a:pt x="452" y="111"/>
                  </a:lnTo>
                  <a:lnTo>
                    <a:pt x="452" y="108"/>
                  </a:lnTo>
                  <a:lnTo>
                    <a:pt x="452" y="108"/>
                  </a:lnTo>
                  <a:lnTo>
                    <a:pt x="452" y="106"/>
                  </a:lnTo>
                  <a:lnTo>
                    <a:pt x="452" y="106"/>
                  </a:lnTo>
                  <a:lnTo>
                    <a:pt x="452" y="106"/>
                  </a:lnTo>
                  <a:lnTo>
                    <a:pt x="452" y="108"/>
                  </a:lnTo>
                  <a:lnTo>
                    <a:pt x="447" y="108"/>
                  </a:lnTo>
                  <a:lnTo>
                    <a:pt x="447" y="111"/>
                  </a:lnTo>
                  <a:lnTo>
                    <a:pt x="447" y="111"/>
                  </a:lnTo>
                  <a:lnTo>
                    <a:pt x="447" y="111"/>
                  </a:lnTo>
                  <a:lnTo>
                    <a:pt x="447" y="111"/>
                  </a:lnTo>
                  <a:lnTo>
                    <a:pt x="447" y="113"/>
                  </a:lnTo>
                  <a:lnTo>
                    <a:pt x="447" y="113"/>
                  </a:lnTo>
                  <a:lnTo>
                    <a:pt x="450" y="113"/>
                  </a:lnTo>
                  <a:lnTo>
                    <a:pt x="450" y="113"/>
                  </a:lnTo>
                  <a:lnTo>
                    <a:pt x="452" y="116"/>
                  </a:lnTo>
                  <a:lnTo>
                    <a:pt x="457" y="118"/>
                  </a:lnTo>
                  <a:lnTo>
                    <a:pt x="457" y="120"/>
                  </a:lnTo>
                  <a:lnTo>
                    <a:pt x="459" y="123"/>
                  </a:lnTo>
                  <a:lnTo>
                    <a:pt x="457" y="123"/>
                  </a:lnTo>
                  <a:lnTo>
                    <a:pt x="457" y="123"/>
                  </a:lnTo>
                  <a:lnTo>
                    <a:pt x="457" y="123"/>
                  </a:lnTo>
                  <a:lnTo>
                    <a:pt x="454" y="125"/>
                  </a:lnTo>
                  <a:lnTo>
                    <a:pt x="454" y="125"/>
                  </a:lnTo>
                  <a:lnTo>
                    <a:pt x="452" y="127"/>
                  </a:lnTo>
                  <a:lnTo>
                    <a:pt x="452" y="127"/>
                  </a:lnTo>
                  <a:lnTo>
                    <a:pt x="452" y="125"/>
                  </a:lnTo>
                  <a:lnTo>
                    <a:pt x="452" y="125"/>
                  </a:lnTo>
                  <a:lnTo>
                    <a:pt x="454" y="123"/>
                  </a:lnTo>
                  <a:lnTo>
                    <a:pt x="454" y="123"/>
                  </a:lnTo>
                  <a:lnTo>
                    <a:pt x="454" y="120"/>
                  </a:lnTo>
                  <a:lnTo>
                    <a:pt x="454" y="120"/>
                  </a:lnTo>
                  <a:lnTo>
                    <a:pt x="454" y="120"/>
                  </a:lnTo>
                  <a:lnTo>
                    <a:pt x="454" y="120"/>
                  </a:lnTo>
                  <a:lnTo>
                    <a:pt x="452" y="118"/>
                  </a:lnTo>
                  <a:lnTo>
                    <a:pt x="452" y="118"/>
                  </a:lnTo>
                  <a:lnTo>
                    <a:pt x="452" y="118"/>
                  </a:lnTo>
                  <a:lnTo>
                    <a:pt x="452" y="118"/>
                  </a:lnTo>
                  <a:lnTo>
                    <a:pt x="452" y="118"/>
                  </a:lnTo>
                  <a:lnTo>
                    <a:pt x="452" y="118"/>
                  </a:lnTo>
                  <a:lnTo>
                    <a:pt x="452" y="118"/>
                  </a:lnTo>
                  <a:lnTo>
                    <a:pt x="450" y="118"/>
                  </a:lnTo>
                  <a:lnTo>
                    <a:pt x="450" y="118"/>
                  </a:lnTo>
                  <a:lnTo>
                    <a:pt x="450" y="118"/>
                  </a:lnTo>
                  <a:lnTo>
                    <a:pt x="450" y="118"/>
                  </a:lnTo>
                  <a:lnTo>
                    <a:pt x="445" y="120"/>
                  </a:lnTo>
                  <a:lnTo>
                    <a:pt x="445" y="120"/>
                  </a:lnTo>
                  <a:lnTo>
                    <a:pt x="443" y="118"/>
                  </a:lnTo>
                  <a:lnTo>
                    <a:pt x="440" y="118"/>
                  </a:lnTo>
                  <a:lnTo>
                    <a:pt x="440" y="118"/>
                  </a:lnTo>
                  <a:lnTo>
                    <a:pt x="438" y="123"/>
                  </a:lnTo>
                  <a:lnTo>
                    <a:pt x="438" y="123"/>
                  </a:lnTo>
                  <a:lnTo>
                    <a:pt x="438" y="123"/>
                  </a:lnTo>
                  <a:lnTo>
                    <a:pt x="438" y="123"/>
                  </a:lnTo>
                  <a:lnTo>
                    <a:pt x="438" y="123"/>
                  </a:lnTo>
                  <a:lnTo>
                    <a:pt x="438" y="123"/>
                  </a:lnTo>
                  <a:lnTo>
                    <a:pt x="438" y="123"/>
                  </a:lnTo>
                  <a:lnTo>
                    <a:pt x="438" y="123"/>
                  </a:lnTo>
                  <a:lnTo>
                    <a:pt x="438" y="125"/>
                  </a:lnTo>
                  <a:lnTo>
                    <a:pt x="438" y="125"/>
                  </a:lnTo>
                  <a:lnTo>
                    <a:pt x="435" y="125"/>
                  </a:lnTo>
                  <a:lnTo>
                    <a:pt x="435" y="125"/>
                  </a:lnTo>
                  <a:lnTo>
                    <a:pt x="440" y="127"/>
                  </a:lnTo>
                  <a:lnTo>
                    <a:pt x="443" y="130"/>
                  </a:lnTo>
                  <a:lnTo>
                    <a:pt x="440" y="130"/>
                  </a:lnTo>
                  <a:lnTo>
                    <a:pt x="440" y="130"/>
                  </a:lnTo>
                  <a:lnTo>
                    <a:pt x="440" y="130"/>
                  </a:lnTo>
                  <a:lnTo>
                    <a:pt x="438" y="130"/>
                  </a:lnTo>
                  <a:lnTo>
                    <a:pt x="438" y="130"/>
                  </a:lnTo>
                  <a:lnTo>
                    <a:pt x="438" y="130"/>
                  </a:lnTo>
                  <a:lnTo>
                    <a:pt x="438" y="132"/>
                  </a:lnTo>
                  <a:lnTo>
                    <a:pt x="438" y="132"/>
                  </a:lnTo>
                  <a:lnTo>
                    <a:pt x="438" y="132"/>
                  </a:lnTo>
                  <a:lnTo>
                    <a:pt x="438" y="134"/>
                  </a:lnTo>
                  <a:lnTo>
                    <a:pt x="440" y="137"/>
                  </a:lnTo>
                  <a:lnTo>
                    <a:pt x="440" y="137"/>
                  </a:lnTo>
                  <a:lnTo>
                    <a:pt x="440" y="137"/>
                  </a:lnTo>
                  <a:lnTo>
                    <a:pt x="438" y="134"/>
                  </a:lnTo>
                  <a:lnTo>
                    <a:pt x="438" y="134"/>
                  </a:lnTo>
                  <a:lnTo>
                    <a:pt x="438" y="132"/>
                  </a:lnTo>
                  <a:lnTo>
                    <a:pt x="435" y="132"/>
                  </a:lnTo>
                  <a:lnTo>
                    <a:pt x="435" y="132"/>
                  </a:lnTo>
                  <a:lnTo>
                    <a:pt x="435" y="134"/>
                  </a:lnTo>
                  <a:lnTo>
                    <a:pt x="435" y="134"/>
                  </a:lnTo>
                  <a:lnTo>
                    <a:pt x="435" y="134"/>
                  </a:lnTo>
                  <a:lnTo>
                    <a:pt x="433" y="132"/>
                  </a:lnTo>
                  <a:lnTo>
                    <a:pt x="431" y="132"/>
                  </a:lnTo>
                  <a:lnTo>
                    <a:pt x="431" y="132"/>
                  </a:lnTo>
                  <a:lnTo>
                    <a:pt x="431" y="132"/>
                  </a:lnTo>
                  <a:lnTo>
                    <a:pt x="431" y="134"/>
                  </a:lnTo>
                  <a:lnTo>
                    <a:pt x="428" y="134"/>
                  </a:lnTo>
                  <a:lnTo>
                    <a:pt x="431" y="134"/>
                  </a:lnTo>
                  <a:lnTo>
                    <a:pt x="428" y="134"/>
                  </a:lnTo>
                  <a:lnTo>
                    <a:pt x="428" y="134"/>
                  </a:lnTo>
                  <a:lnTo>
                    <a:pt x="426" y="134"/>
                  </a:lnTo>
                  <a:lnTo>
                    <a:pt x="426" y="134"/>
                  </a:lnTo>
                  <a:lnTo>
                    <a:pt x="426" y="134"/>
                  </a:lnTo>
                  <a:lnTo>
                    <a:pt x="426" y="134"/>
                  </a:lnTo>
                  <a:lnTo>
                    <a:pt x="426" y="134"/>
                  </a:lnTo>
                  <a:lnTo>
                    <a:pt x="426" y="137"/>
                  </a:lnTo>
                  <a:lnTo>
                    <a:pt x="424" y="137"/>
                  </a:lnTo>
                  <a:lnTo>
                    <a:pt x="424" y="137"/>
                  </a:lnTo>
                  <a:lnTo>
                    <a:pt x="424" y="139"/>
                  </a:lnTo>
                  <a:lnTo>
                    <a:pt x="424" y="139"/>
                  </a:lnTo>
                  <a:lnTo>
                    <a:pt x="424" y="137"/>
                  </a:lnTo>
                  <a:lnTo>
                    <a:pt x="426" y="137"/>
                  </a:lnTo>
                  <a:lnTo>
                    <a:pt x="426" y="137"/>
                  </a:lnTo>
                  <a:lnTo>
                    <a:pt x="426" y="137"/>
                  </a:lnTo>
                  <a:lnTo>
                    <a:pt x="431" y="137"/>
                  </a:lnTo>
                  <a:lnTo>
                    <a:pt x="435" y="137"/>
                  </a:lnTo>
                  <a:lnTo>
                    <a:pt x="435" y="137"/>
                  </a:lnTo>
                  <a:lnTo>
                    <a:pt x="435" y="137"/>
                  </a:lnTo>
                  <a:lnTo>
                    <a:pt x="435" y="139"/>
                  </a:lnTo>
                  <a:lnTo>
                    <a:pt x="435" y="139"/>
                  </a:lnTo>
                  <a:lnTo>
                    <a:pt x="435" y="139"/>
                  </a:lnTo>
                  <a:lnTo>
                    <a:pt x="435" y="139"/>
                  </a:lnTo>
                  <a:lnTo>
                    <a:pt x="435" y="139"/>
                  </a:lnTo>
                  <a:lnTo>
                    <a:pt x="435" y="139"/>
                  </a:lnTo>
                  <a:lnTo>
                    <a:pt x="435" y="139"/>
                  </a:lnTo>
                  <a:lnTo>
                    <a:pt x="438" y="139"/>
                  </a:lnTo>
                  <a:lnTo>
                    <a:pt x="440" y="139"/>
                  </a:lnTo>
                  <a:lnTo>
                    <a:pt x="440" y="139"/>
                  </a:lnTo>
                  <a:lnTo>
                    <a:pt x="440" y="139"/>
                  </a:lnTo>
                  <a:lnTo>
                    <a:pt x="440" y="139"/>
                  </a:lnTo>
                  <a:lnTo>
                    <a:pt x="440" y="139"/>
                  </a:lnTo>
                  <a:lnTo>
                    <a:pt x="440" y="142"/>
                  </a:lnTo>
                  <a:lnTo>
                    <a:pt x="440" y="142"/>
                  </a:lnTo>
                  <a:lnTo>
                    <a:pt x="440" y="142"/>
                  </a:lnTo>
                  <a:lnTo>
                    <a:pt x="438" y="142"/>
                  </a:lnTo>
                  <a:lnTo>
                    <a:pt x="438" y="142"/>
                  </a:lnTo>
                  <a:lnTo>
                    <a:pt x="438" y="144"/>
                  </a:lnTo>
                  <a:lnTo>
                    <a:pt x="438" y="144"/>
                  </a:lnTo>
                  <a:lnTo>
                    <a:pt x="438" y="144"/>
                  </a:lnTo>
                  <a:lnTo>
                    <a:pt x="438" y="146"/>
                  </a:lnTo>
                  <a:lnTo>
                    <a:pt x="438" y="146"/>
                  </a:lnTo>
                  <a:lnTo>
                    <a:pt x="435" y="146"/>
                  </a:lnTo>
                  <a:lnTo>
                    <a:pt x="428" y="142"/>
                  </a:lnTo>
                  <a:lnTo>
                    <a:pt x="428" y="142"/>
                  </a:lnTo>
                  <a:lnTo>
                    <a:pt x="428" y="142"/>
                  </a:lnTo>
                  <a:lnTo>
                    <a:pt x="428" y="142"/>
                  </a:lnTo>
                  <a:lnTo>
                    <a:pt x="428" y="142"/>
                  </a:lnTo>
                  <a:lnTo>
                    <a:pt x="428" y="144"/>
                  </a:lnTo>
                  <a:lnTo>
                    <a:pt x="428" y="144"/>
                  </a:lnTo>
                  <a:lnTo>
                    <a:pt x="428" y="144"/>
                  </a:lnTo>
                  <a:lnTo>
                    <a:pt x="428" y="146"/>
                  </a:lnTo>
                  <a:lnTo>
                    <a:pt x="428" y="146"/>
                  </a:lnTo>
                  <a:lnTo>
                    <a:pt x="428" y="146"/>
                  </a:lnTo>
                  <a:lnTo>
                    <a:pt x="426" y="149"/>
                  </a:lnTo>
                  <a:lnTo>
                    <a:pt x="426" y="149"/>
                  </a:lnTo>
                  <a:lnTo>
                    <a:pt x="426" y="149"/>
                  </a:lnTo>
                  <a:lnTo>
                    <a:pt x="421" y="144"/>
                  </a:lnTo>
                  <a:lnTo>
                    <a:pt x="421" y="144"/>
                  </a:lnTo>
                  <a:lnTo>
                    <a:pt x="421" y="144"/>
                  </a:lnTo>
                  <a:lnTo>
                    <a:pt x="421" y="142"/>
                  </a:lnTo>
                  <a:lnTo>
                    <a:pt x="421" y="142"/>
                  </a:lnTo>
                  <a:lnTo>
                    <a:pt x="421" y="142"/>
                  </a:lnTo>
                  <a:lnTo>
                    <a:pt x="421" y="142"/>
                  </a:lnTo>
                  <a:lnTo>
                    <a:pt x="421" y="142"/>
                  </a:lnTo>
                  <a:lnTo>
                    <a:pt x="421" y="139"/>
                  </a:lnTo>
                  <a:lnTo>
                    <a:pt x="421" y="139"/>
                  </a:lnTo>
                  <a:lnTo>
                    <a:pt x="421" y="139"/>
                  </a:lnTo>
                  <a:lnTo>
                    <a:pt x="419" y="139"/>
                  </a:lnTo>
                  <a:lnTo>
                    <a:pt x="419" y="139"/>
                  </a:lnTo>
                  <a:lnTo>
                    <a:pt x="417" y="139"/>
                  </a:lnTo>
                  <a:lnTo>
                    <a:pt x="414" y="134"/>
                  </a:lnTo>
                  <a:lnTo>
                    <a:pt x="412" y="127"/>
                  </a:lnTo>
                  <a:lnTo>
                    <a:pt x="412" y="125"/>
                  </a:lnTo>
                  <a:lnTo>
                    <a:pt x="409" y="125"/>
                  </a:lnTo>
                  <a:lnTo>
                    <a:pt x="409" y="125"/>
                  </a:lnTo>
                  <a:lnTo>
                    <a:pt x="409" y="123"/>
                  </a:lnTo>
                  <a:lnTo>
                    <a:pt x="409" y="123"/>
                  </a:lnTo>
                  <a:lnTo>
                    <a:pt x="409" y="123"/>
                  </a:lnTo>
                  <a:lnTo>
                    <a:pt x="409" y="120"/>
                  </a:lnTo>
                  <a:lnTo>
                    <a:pt x="405" y="101"/>
                  </a:lnTo>
                  <a:lnTo>
                    <a:pt x="405" y="99"/>
                  </a:lnTo>
                  <a:lnTo>
                    <a:pt x="405" y="97"/>
                  </a:lnTo>
                  <a:lnTo>
                    <a:pt x="405" y="97"/>
                  </a:lnTo>
                  <a:lnTo>
                    <a:pt x="405" y="97"/>
                  </a:lnTo>
                  <a:lnTo>
                    <a:pt x="405" y="94"/>
                  </a:lnTo>
                  <a:lnTo>
                    <a:pt x="407" y="89"/>
                  </a:lnTo>
                  <a:lnTo>
                    <a:pt x="407" y="85"/>
                  </a:lnTo>
                  <a:lnTo>
                    <a:pt x="407" y="85"/>
                  </a:lnTo>
                  <a:lnTo>
                    <a:pt x="407" y="82"/>
                  </a:lnTo>
                  <a:lnTo>
                    <a:pt x="409" y="82"/>
                  </a:lnTo>
                  <a:lnTo>
                    <a:pt x="409" y="82"/>
                  </a:lnTo>
                  <a:lnTo>
                    <a:pt x="409" y="82"/>
                  </a:lnTo>
                  <a:lnTo>
                    <a:pt x="409" y="80"/>
                  </a:lnTo>
                  <a:lnTo>
                    <a:pt x="409" y="80"/>
                  </a:lnTo>
                  <a:lnTo>
                    <a:pt x="409" y="80"/>
                  </a:lnTo>
                  <a:lnTo>
                    <a:pt x="409" y="78"/>
                  </a:lnTo>
                  <a:lnTo>
                    <a:pt x="409" y="78"/>
                  </a:lnTo>
                  <a:lnTo>
                    <a:pt x="409" y="75"/>
                  </a:lnTo>
                  <a:lnTo>
                    <a:pt x="409" y="75"/>
                  </a:lnTo>
                  <a:lnTo>
                    <a:pt x="409" y="75"/>
                  </a:lnTo>
                  <a:lnTo>
                    <a:pt x="409" y="75"/>
                  </a:lnTo>
                  <a:lnTo>
                    <a:pt x="409" y="73"/>
                  </a:lnTo>
                  <a:lnTo>
                    <a:pt x="409" y="71"/>
                  </a:lnTo>
                  <a:lnTo>
                    <a:pt x="409" y="66"/>
                  </a:lnTo>
                  <a:lnTo>
                    <a:pt x="409" y="59"/>
                  </a:lnTo>
                  <a:lnTo>
                    <a:pt x="409" y="56"/>
                  </a:lnTo>
                  <a:lnTo>
                    <a:pt x="409" y="54"/>
                  </a:lnTo>
                  <a:lnTo>
                    <a:pt x="412" y="52"/>
                  </a:lnTo>
                  <a:lnTo>
                    <a:pt x="409" y="49"/>
                  </a:lnTo>
                  <a:lnTo>
                    <a:pt x="409" y="47"/>
                  </a:lnTo>
                  <a:lnTo>
                    <a:pt x="407" y="37"/>
                  </a:lnTo>
                  <a:lnTo>
                    <a:pt x="405" y="26"/>
                  </a:lnTo>
                  <a:lnTo>
                    <a:pt x="400" y="18"/>
                  </a:lnTo>
                  <a:lnTo>
                    <a:pt x="400" y="16"/>
                  </a:lnTo>
                  <a:lnTo>
                    <a:pt x="400" y="16"/>
                  </a:lnTo>
                  <a:lnTo>
                    <a:pt x="400" y="16"/>
                  </a:lnTo>
                  <a:lnTo>
                    <a:pt x="400" y="16"/>
                  </a:lnTo>
                  <a:lnTo>
                    <a:pt x="400" y="16"/>
                  </a:lnTo>
                  <a:lnTo>
                    <a:pt x="400" y="16"/>
                  </a:lnTo>
                  <a:lnTo>
                    <a:pt x="400" y="16"/>
                  </a:lnTo>
                  <a:lnTo>
                    <a:pt x="400" y="16"/>
                  </a:lnTo>
                  <a:lnTo>
                    <a:pt x="395" y="16"/>
                  </a:lnTo>
                  <a:lnTo>
                    <a:pt x="395" y="18"/>
                  </a:lnTo>
                  <a:lnTo>
                    <a:pt x="390" y="21"/>
                  </a:lnTo>
                  <a:lnTo>
                    <a:pt x="388" y="26"/>
                  </a:lnTo>
                  <a:lnTo>
                    <a:pt x="386" y="28"/>
                  </a:lnTo>
                  <a:lnTo>
                    <a:pt x="386" y="30"/>
                  </a:lnTo>
                  <a:lnTo>
                    <a:pt x="388" y="30"/>
                  </a:lnTo>
                  <a:lnTo>
                    <a:pt x="390" y="33"/>
                  </a:lnTo>
                  <a:lnTo>
                    <a:pt x="393" y="30"/>
                  </a:lnTo>
                  <a:lnTo>
                    <a:pt x="395" y="33"/>
                  </a:lnTo>
                  <a:lnTo>
                    <a:pt x="393" y="33"/>
                  </a:lnTo>
                  <a:lnTo>
                    <a:pt x="390" y="35"/>
                  </a:lnTo>
                  <a:lnTo>
                    <a:pt x="390" y="35"/>
                  </a:lnTo>
                  <a:lnTo>
                    <a:pt x="390" y="35"/>
                  </a:lnTo>
                  <a:lnTo>
                    <a:pt x="388" y="33"/>
                  </a:lnTo>
                  <a:lnTo>
                    <a:pt x="388" y="33"/>
                  </a:lnTo>
                  <a:lnTo>
                    <a:pt x="388" y="33"/>
                  </a:lnTo>
                  <a:lnTo>
                    <a:pt x="388" y="35"/>
                  </a:lnTo>
                  <a:lnTo>
                    <a:pt x="388" y="35"/>
                  </a:lnTo>
                  <a:lnTo>
                    <a:pt x="388" y="35"/>
                  </a:lnTo>
                  <a:lnTo>
                    <a:pt x="386" y="37"/>
                  </a:lnTo>
                  <a:lnTo>
                    <a:pt x="388" y="40"/>
                  </a:lnTo>
                  <a:lnTo>
                    <a:pt x="390" y="42"/>
                  </a:lnTo>
                  <a:lnTo>
                    <a:pt x="393" y="45"/>
                  </a:lnTo>
                  <a:lnTo>
                    <a:pt x="398" y="47"/>
                  </a:lnTo>
                  <a:lnTo>
                    <a:pt x="398" y="49"/>
                  </a:lnTo>
                  <a:lnTo>
                    <a:pt x="400" y="52"/>
                  </a:lnTo>
                  <a:lnTo>
                    <a:pt x="398" y="49"/>
                  </a:lnTo>
                  <a:lnTo>
                    <a:pt x="390" y="49"/>
                  </a:lnTo>
                  <a:lnTo>
                    <a:pt x="388" y="47"/>
                  </a:lnTo>
                  <a:lnTo>
                    <a:pt x="386" y="47"/>
                  </a:lnTo>
                  <a:lnTo>
                    <a:pt x="383" y="49"/>
                  </a:lnTo>
                  <a:lnTo>
                    <a:pt x="381" y="47"/>
                  </a:lnTo>
                  <a:lnTo>
                    <a:pt x="381" y="47"/>
                  </a:lnTo>
                  <a:lnTo>
                    <a:pt x="379" y="47"/>
                  </a:lnTo>
                  <a:lnTo>
                    <a:pt x="379" y="47"/>
                  </a:lnTo>
                  <a:lnTo>
                    <a:pt x="376" y="47"/>
                  </a:lnTo>
                  <a:lnTo>
                    <a:pt x="376" y="47"/>
                  </a:lnTo>
                  <a:lnTo>
                    <a:pt x="376" y="49"/>
                  </a:lnTo>
                  <a:lnTo>
                    <a:pt x="374" y="49"/>
                  </a:lnTo>
                  <a:lnTo>
                    <a:pt x="372" y="49"/>
                  </a:lnTo>
                  <a:lnTo>
                    <a:pt x="372" y="49"/>
                  </a:lnTo>
                  <a:lnTo>
                    <a:pt x="369" y="52"/>
                  </a:lnTo>
                  <a:lnTo>
                    <a:pt x="369" y="52"/>
                  </a:lnTo>
                  <a:lnTo>
                    <a:pt x="369" y="54"/>
                  </a:lnTo>
                  <a:lnTo>
                    <a:pt x="369" y="54"/>
                  </a:lnTo>
                  <a:lnTo>
                    <a:pt x="367" y="56"/>
                  </a:lnTo>
                  <a:lnTo>
                    <a:pt x="367" y="56"/>
                  </a:lnTo>
                  <a:lnTo>
                    <a:pt x="369" y="56"/>
                  </a:lnTo>
                  <a:lnTo>
                    <a:pt x="369" y="56"/>
                  </a:lnTo>
                  <a:lnTo>
                    <a:pt x="367" y="59"/>
                  </a:lnTo>
                  <a:lnTo>
                    <a:pt x="367" y="59"/>
                  </a:lnTo>
                  <a:lnTo>
                    <a:pt x="367" y="61"/>
                  </a:lnTo>
                  <a:lnTo>
                    <a:pt x="367" y="61"/>
                  </a:lnTo>
                  <a:lnTo>
                    <a:pt x="367" y="61"/>
                  </a:lnTo>
                  <a:lnTo>
                    <a:pt x="367" y="61"/>
                  </a:lnTo>
                  <a:lnTo>
                    <a:pt x="367" y="61"/>
                  </a:lnTo>
                  <a:lnTo>
                    <a:pt x="367" y="61"/>
                  </a:lnTo>
                  <a:lnTo>
                    <a:pt x="367" y="63"/>
                  </a:lnTo>
                  <a:lnTo>
                    <a:pt x="364" y="63"/>
                  </a:lnTo>
                  <a:lnTo>
                    <a:pt x="362" y="63"/>
                  </a:lnTo>
                  <a:lnTo>
                    <a:pt x="353" y="66"/>
                  </a:lnTo>
                  <a:lnTo>
                    <a:pt x="353" y="68"/>
                  </a:lnTo>
                  <a:lnTo>
                    <a:pt x="348" y="71"/>
                  </a:lnTo>
                  <a:lnTo>
                    <a:pt x="348" y="71"/>
                  </a:lnTo>
                  <a:lnTo>
                    <a:pt x="346" y="73"/>
                  </a:lnTo>
                  <a:lnTo>
                    <a:pt x="343" y="73"/>
                  </a:lnTo>
                  <a:lnTo>
                    <a:pt x="343" y="73"/>
                  </a:lnTo>
                  <a:lnTo>
                    <a:pt x="341" y="73"/>
                  </a:lnTo>
                  <a:lnTo>
                    <a:pt x="338" y="73"/>
                  </a:lnTo>
                  <a:lnTo>
                    <a:pt x="338" y="73"/>
                  </a:lnTo>
                  <a:lnTo>
                    <a:pt x="336" y="75"/>
                  </a:lnTo>
                  <a:lnTo>
                    <a:pt x="336" y="75"/>
                  </a:lnTo>
                  <a:lnTo>
                    <a:pt x="336" y="78"/>
                  </a:lnTo>
                  <a:lnTo>
                    <a:pt x="336" y="78"/>
                  </a:lnTo>
                  <a:lnTo>
                    <a:pt x="336" y="78"/>
                  </a:lnTo>
                  <a:lnTo>
                    <a:pt x="334" y="78"/>
                  </a:lnTo>
                  <a:lnTo>
                    <a:pt x="334" y="75"/>
                  </a:lnTo>
                  <a:lnTo>
                    <a:pt x="331" y="75"/>
                  </a:lnTo>
                  <a:lnTo>
                    <a:pt x="331" y="73"/>
                  </a:lnTo>
                  <a:lnTo>
                    <a:pt x="331" y="73"/>
                  </a:lnTo>
                  <a:lnTo>
                    <a:pt x="331" y="73"/>
                  </a:lnTo>
                  <a:lnTo>
                    <a:pt x="334" y="71"/>
                  </a:lnTo>
                  <a:lnTo>
                    <a:pt x="334" y="68"/>
                  </a:lnTo>
                  <a:lnTo>
                    <a:pt x="334" y="68"/>
                  </a:lnTo>
                  <a:lnTo>
                    <a:pt x="334" y="68"/>
                  </a:lnTo>
                  <a:lnTo>
                    <a:pt x="336" y="63"/>
                  </a:lnTo>
                  <a:lnTo>
                    <a:pt x="338" y="61"/>
                  </a:lnTo>
                  <a:lnTo>
                    <a:pt x="343" y="63"/>
                  </a:lnTo>
                  <a:lnTo>
                    <a:pt x="343" y="63"/>
                  </a:lnTo>
                  <a:lnTo>
                    <a:pt x="343" y="63"/>
                  </a:lnTo>
                  <a:lnTo>
                    <a:pt x="343" y="61"/>
                  </a:lnTo>
                  <a:lnTo>
                    <a:pt x="346" y="61"/>
                  </a:lnTo>
                  <a:lnTo>
                    <a:pt x="346" y="59"/>
                  </a:lnTo>
                  <a:lnTo>
                    <a:pt x="346" y="59"/>
                  </a:lnTo>
                  <a:lnTo>
                    <a:pt x="348" y="59"/>
                  </a:lnTo>
                  <a:lnTo>
                    <a:pt x="348" y="56"/>
                  </a:lnTo>
                  <a:lnTo>
                    <a:pt x="350" y="54"/>
                  </a:lnTo>
                  <a:lnTo>
                    <a:pt x="350" y="56"/>
                  </a:lnTo>
                  <a:lnTo>
                    <a:pt x="350" y="54"/>
                  </a:lnTo>
                  <a:lnTo>
                    <a:pt x="348" y="54"/>
                  </a:lnTo>
                  <a:lnTo>
                    <a:pt x="348" y="54"/>
                  </a:lnTo>
                  <a:lnTo>
                    <a:pt x="346" y="56"/>
                  </a:lnTo>
                  <a:lnTo>
                    <a:pt x="343" y="59"/>
                  </a:lnTo>
                  <a:lnTo>
                    <a:pt x="343" y="59"/>
                  </a:lnTo>
                  <a:lnTo>
                    <a:pt x="341" y="59"/>
                  </a:lnTo>
                  <a:lnTo>
                    <a:pt x="341" y="61"/>
                  </a:lnTo>
                  <a:lnTo>
                    <a:pt x="338" y="61"/>
                  </a:lnTo>
                  <a:lnTo>
                    <a:pt x="329" y="59"/>
                  </a:lnTo>
                  <a:lnTo>
                    <a:pt x="327" y="59"/>
                  </a:lnTo>
                  <a:lnTo>
                    <a:pt x="324" y="59"/>
                  </a:lnTo>
                  <a:lnTo>
                    <a:pt x="324" y="59"/>
                  </a:lnTo>
                  <a:lnTo>
                    <a:pt x="319" y="59"/>
                  </a:lnTo>
                  <a:lnTo>
                    <a:pt x="312" y="59"/>
                  </a:lnTo>
                  <a:lnTo>
                    <a:pt x="310" y="59"/>
                  </a:lnTo>
                  <a:lnTo>
                    <a:pt x="303" y="59"/>
                  </a:lnTo>
                  <a:lnTo>
                    <a:pt x="298" y="59"/>
                  </a:lnTo>
                  <a:lnTo>
                    <a:pt x="296" y="59"/>
                  </a:lnTo>
                  <a:lnTo>
                    <a:pt x="296" y="59"/>
                  </a:lnTo>
                  <a:lnTo>
                    <a:pt x="296" y="59"/>
                  </a:lnTo>
                  <a:lnTo>
                    <a:pt x="296" y="59"/>
                  </a:lnTo>
                  <a:lnTo>
                    <a:pt x="296" y="59"/>
                  </a:lnTo>
                  <a:lnTo>
                    <a:pt x="296" y="59"/>
                  </a:lnTo>
                  <a:lnTo>
                    <a:pt x="296" y="61"/>
                  </a:lnTo>
                  <a:lnTo>
                    <a:pt x="296" y="61"/>
                  </a:lnTo>
                  <a:lnTo>
                    <a:pt x="293" y="61"/>
                  </a:lnTo>
                  <a:lnTo>
                    <a:pt x="293" y="61"/>
                  </a:lnTo>
                  <a:lnTo>
                    <a:pt x="293" y="61"/>
                  </a:lnTo>
                  <a:lnTo>
                    <a:pt x="291" y="63"/>
                  </a:lnTo>
                  <a:lnTo>
                    <a:pt x="291" y="63"/>
                  </a:lnTo>
                  <a:lnTo>
                    <a:pt x="289" y="63"/>
                  </a:lnTo>
                  <a:lnTo>
                    <a:pt x="289" y="63"/>
                  </a:lnTo>
                  <a:lnTo>
                    <a:pt x="289" y="66"/>
                  </a:lnTo>
                  <a:lnTo>
                    <a:pt x="289" y="66"/>
                  </a:lnTo>
                  <a:lnTo>
                    <a:pt x="289" y="66"/>
                  </a:lnTo>
                  <a:lnTo>
                    <a:pt x="286" y="66"/>
                  </a:lnTo>
                  <a:lnTo>
                    <a:pt x="286" y="68"/>
                  </a:lnTo>
                  <a:lnTo>
                    <a:pt x="284" y="68"/>
                  </a:lnTo>
                  <a:lnTo>
                    <a:pt x="275" y="73"/>
                  </a:lnTo>
                  <a:lnTo>
                    <a:pt x="277" y="73"/>
                  </a:lnTo>
                  <a:lnTo>
                    <a:pt x="277" y="73"/>
                  </a:lnTo>
                  <a:lnTo>
                    <a:pt x="277" y="75"/>
                  </a:lnTo>
                  <a:lnTo>
                    <a:pt x="275" y="75"/>
                  </a:lnTo>
                  <a:lnTo>
                    <a:pt x="272" y="75"/>
                  </a:lnTo>
                  <a:lnTo>
                    <a:pt x="272" y="78"/>
                  </a:lnTo>
                  <a:lnTo>
                    <a:pt x="270" y="78"/>
                  </a:lnTo>
                  <a:lnTo>
                    <a:pt x="270" y="78"/>
                  </a:lnTo>
                  <a:lnTo>
                    <a:pt x="270" y="78"/>
                  </a:lnTo>
                  <a:lnTo>
                    <a:pt x="270" y="78"/>
                  </a:lnTo>
                  <a:lnTo>
                    <a:pt x="270" y="80"/>
                  </a:lnTo>
                  <a:lnTo>
                    <a:pt x="270" y="80"/>
                  </a:lnTo>
                  <a:lnTo>
                    <a:pt x="267" y="80"/>
                  </a:lnTo>
                  <a:lnTo>
                    <a:pt x="265" y="80"/>
                  </a:lnTo>
                  <a:lnTo>
                    <a:pt x="260" y="85"/>
                  </a:lnTo>
                  <a:lnTo>
                    <a:pt x="260" y="85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258" y="89"/>
                  </a:lnTo>
                  <a:lnTo>
                    <a:pt x="258" y="89"/>
                  </a:lnTo>
                  <a:lnTo>
                    <a:pt x="258" y="92"/>
                  </a:lnTo>
                  <a:lnTo>
                    <a:pt x="256" y="92"/>
                  </a:lnTo>
                  <a:lnTo>
                    <a:pt x="256" y="94"/>
                  </a:lnTo>
                  <a:lnTo>
                    <a:pt x="256" y="94"/>
                  </a:lnTo>
                  <a:lnTo>
                    <a:pt x="256" y="94"/>
                  </a:lnTo>
                  <a:lnTo>
                    <a:pt x="256" y="94"/>
                  </a:lnTo>
                  <a:lnTo>
                    <a:pt x="256" y="94"/>
                  </a:lnTo>
                  <a:lnTo>
                    <a:pt x="253" y="94"/>
                  </a:lnTo>
                  <a:lnTo>
                    <a:pt x="253" y="94"/>
                  </a:lnTo>
                  <a:lnTo>
                    <a:pt x="253" y="94"/>
                  </a:lnTo>
                  <a:lnTo>
                    <a:pt x="253" y="94"/>
                  </a:lnTo>
                  <a:lnTo>
                    <a:pt x="253" y="94"/>
                  </a:lnTo>
                  <a:lnTo>
                    <a:pt x="256" y="92"/>
                  </a:lnTo>
                  <a:lnTo>
                    <a:pt x="256" y="92"/>
                  </a:lnTo>
                  <a:lnTo>
                    <a:pt x="256" y="89"/>
                  </a:lnTo>
                  <a:lnTo>
                    <a:pt x="256" y="89"/>
                  </a:lnTo>
                  <a:lnTo>
                    <a:pt x="256" y="89"/>
                  </a:lnTo>
                  <a:lnTo>
                    <a:pt x="256" y="89"/>
                  </a:lnTo>
                  <a:lnTo>
                    <a:pt x="256" y="87"/>
                  </a:lnTo>
                  <a:lnTo>
                    <a:pt x="258" y="87"/>
                  </a:lnTo>
                  <a:lnTo>
                    <a:pt x="258" y="85"/>
                  </a:lnTo>
                  <a:lnTo>
                    <a:pt x="260" y="85"/>
                  </a:lnTo>
                  <a:lnTo>
                    <a:pt x="260" y="85"/>
                  </a:lnTo>
                  <a:lnTo>
                    <a:pt x="263" y="82"/>
                  </a:lnTo>
                  <a:lnTo>
                    <a:pt x="265" y="80"/>
                  </a:lnTo>
                  <a:lnTo>
                    <a:pt x="265" y="80"/>
                  </a:lnTo>
                  <a:lnTo>
                    <a:pt x="267" y="78"/>
                  </a:lnTo>
                  <a:lnTo>
                    <a:pt x="267" y="75"/>
                  </a:lnTo>
                  <a:lnTo>
                    <a:pt x="267" y="75"/>
                  </a:lnTo>
                  <a:lnTo>
                    <a:pt x="267" y="75"/>
                  </a:lnTo>
                  <a:lnTo>
                    <a:pt x="265" y="75"/>
                  </a:lnTo>
                  <a:lnTo>
                    <a:pt x="263" y="78"/>
                  </a:lnTo>
                  <a:lnTo>
                    <a:pt x="263" y="78"/>
                  </a:lnTo>
                  <a:lnTo>
                    <a:pt x="260" y="80"/>
                  </a:lnTo>
                  <a:lnTo>
                    <a:pt x="260" y="80"/>
                  </a:lnTo>
                  <a:lnTo>
                    <a:pt x="260" y="80"/>
                  </a:lnTo>
                  <a:lnTo>
                    <a:pt x="260" y="78"/>
                  </a:lnTo>
                  <a:lnTo>
                    <a:pt x="260" y="78"/>
                  </a:lnTo>
                  <a:lnTo>
                    <a:pt x="263" y="78"/>
                  </a:lnTo>
                  <a:lnTo>
                    <a:pt x="263" y="78"/>
                  </a:lnTo>
                  <a:lnTo>
                    <a:pt x="263" y="78"/>
                  </a:lnTo>
                  <a:lnTo>
                    <a:pt x="263" y="75"/>
                  </a:lnTo>
                  <a:lnTo>
                    <a:pt x="265" y="73"/>
                  </a:lnTo>
                  <a:lnTo>
                    <a:pt x="267" y="73"/>
                  </a:lnTo>
                  <a:lnTo>
                    <a:pt x="267" y="73"/>
                  </a:lnTo>
                  <a:lnTo>
                    <a:pt x="267" y="73"/>
                  </a:lnTo>
                  <a:lnTo>
                    <a:pt x="267" y="73"/>
                  </a:lnTo>
                  <a:lnTo>
                    <a:pt x="270" y="71"/>
                  </a:lnTo>
                  <a:lnTo>
                    <a:pt x="270" y="71"/>
                  </a:lnTo>
                  <a:lnTo>
                    <a:pt x="270" y="71"/>
                  </a:lnTo>
                  <a:lnTo>
                    <a:pt x="270" y="66"/>
                  </a:lnTo>
                  <a:lnTo>
                    <a:pt x="272" y="66"/>
                  </a:lnTo>
                  <a:lnTo>
                    <a:pt x="272" y="63"/>
                  </a:lnTo>
                  <a:lnTo>
                    <a:pt x="272" y="63"/>
                  </a:lnTo>
                  <a:lnTo>
                    <a:pt x="272" y="63"/>
                  </a:lnTo>
                  <a:lnTo>
                    <a:pt x="272" y="63"/>
                  </a:lnTo>
                  <a:lnTo>
                    <a:pt x="272" y="61"/>
                  </a:lnTo>
                  <a:lnTo>
                    <a:pt x="272" y="63"/>
                  </a:lnTo>
                  <a:lnTo>
                    <a:pt x="272" y="63"/>
                  </a:lnTo>
                  <a:lnTo>
                    <a:pt x="270" y="63"/>
                  </a:lnTo>
                  <a:lnTo>
                    <a:pt x="270" y="63"/>
                  </a:lnTo>
                  <a:lnTo>
                    <a:pt x="270" y="66"/>
                  </a:lnTo>
                  <a:lnTo>
                    <a:pt x="270" y="66"/>
                  </a:lnTo>
                  <a:lnTo>
                    <a:pt x="270" y="68"/>
                  </a:lnTo>
                  <a:lnTo>
                    <a:pt x="270" y="68"/>
                  </a:lnTo>
                  <a:lnTo>
                    <a:pt x="270" y="68"/>
                  </a:lnTo>
                  <a:lnTo>
                    <a:pt x="265" y="73"/>
                  </a:lnTo>
                  <a:lnTo>
                    <a:pt x="263" y="75"/>
                  </a:lnTo>
                  <a:lnTo>
                    <a:pt x="263" y="75"/>
                  </a:lnTo>
                  <a:lnTo>
                    <a:pt x="260" y="78"/>
                  </a:lnTo>
                  <a:lnTo>
                    <a:pt x="260" y="78"/>
                  </a:lnTo>
                  <a:lnTo>
                    <a:pt x="258" y="78"/>
                  </a:lnTo>
                  <a:lnTo>
                    <a:pt x="258" y="78"/>
                  </a:lnTo>
                  <a:lnTo>
                    <a:pt x="260" y="75"/>
                  </a:lnTo>
                  <a:lnTo>
                    <a:pt x="260" y="75"/>
                  </a:lnTo>
                  <a:lnTo>
                    <a:pt x="263" y="73"/>
                  </a:lnTo>
                  <a:lnTo>
                    <a:pt x="263" y="73"/>
                  </a:lnTo>
                  <a:lnTo>
                    <a:pt x="263" y="73"/>
                  </a:lnTo>
                  <a:lnTo>
                    <a:pt x="265" y="71"/>
                  </a:lnTo>
                  <a:lnTo>
                    <a:pt x="265" y="71"/>
                  </a:lnTo>
                  <a:lnTo>
                    <a:pt x="267" y="68"/>
                  </a:lnTo>
                  <a:lnTo>
                    <a:pt x="267" y="66"/>
                  </a:lnTo>
                  <a:lnTo>
                    <a:pt x="270" y="63"/>
                  </a:lnTo>
                  <a:lnTo>
                    <a:pt x="270" y="61"/>
                  </a:lnTo>
                  <a:lnTo>
                    <a:pt x="270" y="59"/>
                  </a:lnTo>
                  <a:lnTo>
                    <a:pt x="270" y="59"/>
                  </a:lnTo>
                  <a:lnTo>
                    <a:pt x="272" y="56"/>
                  </a:lnTo>
                  <a:lnTo>
                    <a:pt x="272" y="56"/>
                  </a:lnTo>
                  <a:lnTo>
                    <a:pt x="272" y="54"/>
                  </a:lnTo>
                  <a:lnTo>
                    <a:pt x="272" y="54"/>
                  </a:lnTo>
                  <a:lnTo>
                    <a:pt x="270" y="54"/>
                  </a:lnTo>
                  <a:lnTo>
                    <a:pt x="270" y="54"/>
                  </a:lnTo>
                  <a:lnTo>
                    <a:pt x="267" y="56"/>
                  </a:lnTo>
                  <a:lnTo>
                    <a:pt x="267" y="56"/>
                  </a:lnTo>
                  <a:lnTo>
                    <a:pt x="267" y="59"/>
                  </a:lnTo>
                  <a:lnTo>
                    <a:pt x="267" y="59"/>
                  </a:lnTo>
                  <a:lnTo>
                    <a:pt x="267" y="59"/>
                  </a:lnTo>
                  <a:lnTo>
                    <a:pt x="267" y="59"/>
                  </a:lnTo>
                  <a:lnTo>
                    <a:pt x="267" y="61"/>
                  </a:lnTo>
                  <a:lnTo>
                    <a:pt x="267" y="61"/>
                  </a:lnTo>
                  <a:lnTo>
                    <a:pt x="267" y="61"/>
                  </a:lnTo>
                  <a:lnTo>
                    <a:pt x="267" y="63"/>
                  </a:lnTo>
                  <a:lnTo>
                    <a:pt x="267" y="63"/>
                  </a:lnTo>
                  <a:lnTo>
                    <a:pt x="267" y="66"/>
                  </a:lnTo>
                  <a:lnTo>
                    <a:pt x="267" y="66"/>
                  </a:lnTo>
                  <a:lnTo>
                    <a:pt x="265" y="68"/>
                  </a:lnTo>
                  <a:lnTo>
                    <a:pt x="265" y="68"/>
                  </a:lnTo>
                  <a:lnTo>
                    <a:pt x="265" y="71"/>
                  </a:lnTo>
                  <a:lnTo>
                    <a:pt x="263" y="71"/>
                  </a:lnTo>
                  <a:lnTo>
                    <a:pt x="263" y="71"/>
                  </a:lnTo>
                  <a:lnTo>
                    <a:pt x="263" y="73"/>
                  </a:lnTo>
                  <a:lnTo>
                    <a:pt x="260" y="73"/>
                  </a:lnTo>
                  <a:lnTo>
                    <a:pt x="260" y="73"/>
                  </a:lnTo>
                  <a:lnTo>
                    <a:pt x="260" y="75"/>
                  </a:lnTo>
                  <a:lnTo>
                    <a:pt x="260" y="73"/>
                  </a:lnTo>
                  <a:lnTo>
                    <a:pt x="260" y="73"/>
                  </a:lnTo>
                  <a:lnTo>
                    <a:pt x="260" y="73"/>
                  </a:lnTo>
                  <a:lnTo>
                    <a:pt x="263" y="71"/>
                  </a:lnTo>
                  <a:lnTo>
                    <a:pt x="263" y="71"/>
                  </a:lnTo>
                  <a:lnTo>
                    <a:pt x="263" y="71"/>
                  </a:lnTo>
                  <a:lnTo>
                    <a:pt x="263" y="68"/>
                  </a:lnTo>
                  <a:lnTo>
                    <a:pt x="263" y="68"/>
                  </a:lnTo>
                  <a:lnTo>
                    <a:pt x="263" y="68"/>
                  </a:lnTo>
                  <a:lnTo>
                    <a:pt x="265" y="68"/>
                  </a:lnTo>
                  <a:lnTo>
                    <a:pt x="267" y="63"/>
                  </a:lnTo>
                  <a:lnTo>
                    <a:pt x="267" y="63"/>
                  </a:lnTo>
                  <a:lnTo>
                    <a:pt x="267" y="63"/>
                  </a:lnTo>
                  <a:lnTo>
                    <a:pt x="267" y="61"/>
                  </a:lnTo>
                  <a:lnTo>
                    <a:pt x="267" y="61"/>
                  </a:lnTo>
                  <a:lnTo>
                    <a:pt x="267" y="61"/>
                  </a:lnTo>
                  <a:lnTo>
                    <a:pt x="265" y="61"/>
                  </a:lnTo>
                  <a:lnTo>
                    <a:pt x="265" y="61"/>
                  </a:lnTo>
                  <a:lnTo>
                    <a:pt x="265" y="61"/>
                  </a:lnTo>
                  <a:lnTo>
                    <a:pt x="265" y="61"/>
                  </a:lnTo>
                  <a:lnTo>
                    <a:pt x="267" y="61"/>
                  </a:lnTo>
                  <a:lnTo>
                    <a:pt x="267" y="61"/>
                  </a:lnTo>
                  <a:lnTo>
                    <a:pt x="267" y="61"/>
                  </a:lnTo>
                  <a:lnTo>
                    <a:pt x="265" y="59"/>
                  </a:lnTo>
                  <a:lnTo>
                    <a:pt x="265" y="59"/>
                  </a:lnTo>
                  <a:lnTo>
                    <a:pt x="267" y="56"/>
                  </a:lnTo>
                  <a:lnTo>
                    <a:pt x="267" y="56"/>
                  </a:lnTo>
                  <a:lnTo>
                    <a:pt x="267" y="56"/>
                  </a:lnTo>
                  <a:lnTo>
                    <a:pt x="265" y="56"/>
                  </a:lnTo>
                  <a:lnTo>
                    <a:pt x="265" y="56"/>
                  </a:lnTo>
                  <a:lnTo>
                    <a:pt x="265" y="56"/>
                  </a:lnTo>
                  <a:lnTo>
                    <a:pt x="265" y="59"/>
                  </a:lnTo>
                  <a:lnTo>
                    <a:pt x="265" y="63"/>
                  </a:lnTo>
                  <a:lnTo>
                    <a:pt x="265" y="66"/>
                  </a:lnTo>
                  <a:lnTo>
                    <a:pt x="263" y="66"/>
                  </a:lnTo>
                  <a:lnTo>
                    <a:pt x="263" y="68"/>
                  </a:lnTo>
                  <a:lnTo>
                    <a:pt x="263" y="68"/>
                  </a:lnTo>
                  <a:lnTo>
                    <a:pt x="263" y="68"/>
                  </a:lnTo>
                  <a:lnTo>
                    <a:pt x="263" y="68"/>
                  </a:lnTo>
                  <a:lnTo>
                    <a:pt x="263" y="68"/>
                  </a:lnTo>
                  <a:lnTo>
                    <a:pt x="260" y="71"/>
                  </a:lnTo>
                  <a:lnTo>
                    <a:pt x="260" y="71"/>
                  </a:lnTo>
                  <a:lnTo>
                    <a:pt x="260" y="71"/>
                  </a:lnTo>
                  <a:lnTo>
                    <a:pt x="260" y="71"/>
                  </a:lnTo>
                  <a:lnTo>
                    <a:pt x="260" y="71"/>
                  </a:lnTo>
                  <a:lnTo>
                    <a:pt x="260" y="73"/>
                  </a:lnTo>
                  <a:lnTo>
                    <a:pt x="260" y="73"/>
                  </a:lnTo>
                  <a:lnTo>
                    <a:pt x="260" y="73"/>
                  </a:lnTo>
                  <a:lnTo>
                    <a:pt x="260" y="73"/>
                  </a:lnTo>
                  <a:lnTo>
                    <a:pt x="260" y="73"/>
                  </a:lnTo>
                  <a:lnTo>
                    <a:pt x="260" y="73"/>
                  </a:lnTo>
                  <a:lnTo>
                    <a:pt x="258" y="73"/>
                  </a:lnTo>
                  <a:lnTo>
                    <a:pt x="258" y="73"/>
                  </a:lnTo>
                  <a:lnTo>
                    <a:pt x="258" y="73"/>
                  </a:lnTo>
                  <a:lnTo>
                    <a:pt x="256" y="73"/>
                  </a:lnTo>
                  <a:lnTo>
                    <a:pt x="256" y="73"/>
                  </a:lnTo>
                  <a:lnTo>
                    <a:pt x="253" y="75"/>
                  </a:lnTo>
                  <a:lnTo>
                    <a:pt x="251" y="75"/>
                  </a:lnTo>
                  <a:lnTo>
                    <a:pt x="251" y="75"/>
                  </a:lnTo>
                  <a:lnTo>
                    <a:pt x="248" y="75"/>
                  </a:lnTo>
                  <a:lnTo>
                    <a:pt x="248" y="75"/>
                  </a:lnTo>
                  <a:lnTo>
                    <a:pt x="251" y="75"/>
                  </a:lnTo>
                  <a:lnTo>
                    <a:pt x="251" y="73"/>
                  </a:lnTo>
                  <a:lnTo>
                    <a:pt x="253" y="73"/>
                  </a:lnTo>
                  <a:lnTo>
                    <a:pt x="258" y="73"/>
                  </a:lnTo>
                  <a:lnTo>
                    <a:pt x="258" y="73"/>
                  </a:lnTo>
                  <a:lnTo>
                    <a:pt x="258" y="71"/>
                  </a:lnTo>
                  <a:lnTo>
                    <a:pt x="260" y="71"/>
                  </a:lnTo>
                  <a:lnTo>
                    <a:pt x="260" y="66"/>
                  </a:lnTo>
                  <a:lnTo>
                    <a:pt x="263" y="63"/>
                  </a:lnTo>
                  <a:lnTo>
                    <a:pt x="263" y="61"/>
                  </a:lnTo>
                  <a:lnTo>
                    <a:pt x="263" y="61"/>
                  </a:lnTo>
                  <a:lnTo>
                    <a:pt x="260" y="63"/>
                  </a:lnTo>
                  <a:lnTo>
                    <a:pt x="260" y="68"/>
                  </a:lnTo>
                  <a:lnTo>
                    <a:pt x="258" y="71"/>
                  </a:lnTo>
                  <a:lnTo>
                    <a:pt x="258" y="68"/>
                  </a:lnTo>
                  <a:lnTo>
                    <a:pt x="260" y="63"/>
                  </a:lnTo>
                  <a:lnTo>
                    <a:pt x="260" y="63"/>
                  </a:lnTo>
                  <a:lnTo>
                    <a:pt x="260" y="63"/>
                  </a:lnTo>
                  <a:lnTo>
                    <a:pt x="260" y="61"/>
                  </a:lnTo>
                  <a:lnTo>
                    <a:pt x="260" y="63"/>
                  </a:lnTo>
                  <a:lnTo>
                    <a:pt x="258" y="63"/>
                  </a:lnTo>
                  <a:lnTo>
                    <a:pt x="258" y="63"/>
                  </a:lnTo>
                  <a:lnTo>
                    <a:pt x="258" y="63"/>
                  </a:lnTo>
                  <a:lnTo>
                    <a:pt x="258" y="66"/>
                  </a:lnTo>
                  <a:lnTo>
                    <a:pt x="258" y="66"/>
                  </a:lnTo>
                  <a:lnTo>
                    <a:pt x="258" y="66"/>
                  </a:lnTo>
                  <a:lnTo>
                    <a:pt x="258" y="63"/>
                  </a:lnTo>
                  <a:lnTo>
                    <a:pt x="258" y="63"/>
                  </a:lnTo>
                  <a:lnTo>
                    <a:pt x="256" y="63"/>
                  </a:lnTo>
                  <a:lnTo>
                    <a:pt x="256" y="68"/>
                  </a:lnTo>
                  <a:lnTo>
                    <a:pt x="256" y="66"/>
                  </a:lnTo>
                  <a:lnTo>
                    <a:pt x="253" y="68"/>
                  </a:lnTo>
                  <a:lnTo>
                    <a:pt x="253" y="68"/>
                  </a:lnTo>
                  <a:lnTo>
                    <a:pt x="251" y="71"/>
                  </a:lnTo>
                  <a:lnTo>
                    <a:pt x="251" y="71"/>
                  </a:lnTo>
                  <a:lnTo>
                    <a:pt x="248" y="71"/>
                  </a:lnTo>
                  <a:lnTo>
                    <a:pt x="248" y="73"/>
                  </a:lnTo>
                  <a:lnTo>
                    <a:pt x="246" y="71"/>
                  </a:lnTo>
                  <a:lnTo>
                    <a:pt x="248" y="71"/>
                  </a:lnTo>
                  <a:lnTo>
                    <a:pt x="248" y="71"/>
                  </a:lnTo>
                  <a:lnTo>
                    <a:pt x="248" y="71"/>
                  </a:lnTo>
                  <a:lnTo>
                    <a:pt x="251" y="71"/>
                  </a:lnTo>
                  <a:lnTo>
                    <a:pt x="251" y="68"/>
                  </a:lnTo>
                  <a:lnTo>
                    <a:pt x="251" y="68"/>
                  </a:lnTo>
                  <a:lnTo>
                    <a:pt x="253" y="66"/>
                  </a:lnTo>
                  <a:lnTo>
                    <a:pt x="253" y="66"/>
                  </a:lnTo>
                  <a:lnTo>
                    <a:pt x="253" y="66"/>
                  </a:lnTo>
                  <a:lnTo>
                    <a:pt x="253" y="63"/>
                  </a:lnTo>
                  <a:lnTo>
                    <a:pt x="253" y="63"/>
                  </a:lnTo>
                  <a:lnTo>
                    <a:pt x="253" y="61"/>
                  </a:lnTo>
                  <a:lnTo>
                    <a:pt x="251" y="59"/>
                  </a:lnTo>
                  <a:lnTo>
                    <a:pt x="251" y="59"/>
                  </a:lnTo>
                  <a:lnTo>
                    <a:pt x="251" y="59"/>
                  </a:lnTo>
                  <a:lnTo>
                    <a:pt x="248" y="59"/>
                  </a:lnTo>
                  <a:lnTo>
                    <a:pt x="248" y="61"/>
                  </a:lnTo>
                  <a:lnTo>
                    <a:pt x="248" y="63"/>
                  </a:lnTo>
                  <a:lnTo>
                    <a:pt x="244" y="61"/>
                  </a:lnTo>
                  <a:lnTo>
                    <a:pt x="244" y="61"/>
                  </a:lnTo>
                  <a:lnTo>
                    <a:pt x="241" y="61"/>
                  </a:lnTo>
                  <a:lnTo>
                    <a:pt x="241" y="61"/>
                  </a:lnTo>
                  <a:lnTo>
                    <a:pt x="241" y="61"/>
                  </a:lnTo>
                  <a:lnTo>
                    <a:pt x="241" y="59"/>
                  </a:lnTo>
                  <a:lnTo>
                    <a:pt x="241" y="59"/>
                  </a:lnTo>
                  <a:lnTo>
                    <a:pt x="237" y="59"/>
                  </a:lnTo>
                  <a:lnTo>
                    <a:pt x="237" y="61"/>
                  </a:lnTo>
                  <a:lnTo>
                    <a:pt x="239" y="61"/>
                  </a:lnTo>
                  <a:lnTo>
                    <a:pt x="239" y="61"/>
                  </a:lnTo>
                  <a:lnTo>
                    <a:pt x="241" y="61"/>
                  </a:lnTo>
                  <a:lnTo>
                    <a:pt x="241" y="61"/>
                  </a:lnTo>
                  <a:lnTo>
                    <a:pt x="241" y="63"/>
                  </a:lnTo>
                  <a:lnTo>
                    <a:pt x="239" y="63"/>
                  </a:lnTo>
                  <a:lnTo>
                    <a:pt x="239" y="63"/>
                  </a:lnTo>
                  <a:lnTo>
                    <a:pt x="239" y="63"/>
                  </a:lnTo>
                  <a:lnTo>
                    <a:pt x="244" y="63"/>
                  </a:lnTo>
                  <a:lnTo>
                    <a:pt x="244" y="63"/>
                  </a:lnTo>
                  <a:lnTo>
                    <a:pt x="244" y="63"/>
                  </a:lnTo>
                  <a:lnTo>
                    <a:pt x="241" y="66"/>
                  </a:lnTo>
                  <a:lnTo>
                    <a:pt x="239" y="68"/>
                  </a:lnTo>
                  <a:lnTo>
                    <a:pt x="237" y="71"/>
                  </a:lnTo>
                  <a:lnTo>
                    <a:pt x="237" y="71"/>
                  </a:lnTo>
                  <a:lnTo>
                    <a:pt x="237" y="71"/>
                  </a:lnTo>
                  <a:lnTo>
                    <a:pt x="234" y="71"/>
                  </a:lnTo>
                  <a:lnTo>
                    <a:pt x="234" y="71"/>
                  </a:lnTo>
                  <a:lnTo>
                    <a:pt x="234" y="71"/>
                  </a:lnTo>
                  <a:lnTo>
                    <a:pt x="234" y="71"/>
                  </a:lnTo>
                  <a:lnTo>
                    <a:pt x="234" y="71"/>
                  </a:lnTo>
                  <a:lnTo>
                    <a:pt x="234" y="68"/>
                  </a:lnTo>
                  <a:lnTo>
                    <a:pt x="237" y="68"/>
                  </a:lnTo>
                  <a:lnTo>
                    <a:pt x="234" y="68"/>
                  </a:lnTo>
                  <a:lnTo>
                    <a:pt x="234" y="71"/>
                  </a:lnTo>
                  <a:lnTo>
                    <a:pt x="232" y="71"/>
                  </a:lnTo>
                  <a:lnTo>
                    <a:pt x="232" y="71"/>
                  </a:lnTo>
                  <a:lnTo>
                    <a:pt x="232" y="71"/>
                  </a:lnTo>
                  <a:lnTo>
                    <a:pt x="230" y="71"/>
                  </a:lnTo>
                  <a:lnTo>
                    <a:pt x="230" y="71"/>
                  </a:lnTo>
                  <a:lnTo>
                    <a:pt x="230" y="71"/>
                  </a:lnTo>
                  <a:lnTo>
                    <a:pt x="227" y="73"/>
                  </a:lnTo>
                  <a:lnTo>
                    <a:pt x="225" y="71"/>
                  </a:lnTo>
                  <a:lnTo>
                    <a:pt x="225" y="71"/>
                  </a:lnTo>
                  <a:lnTo>
                    <a:pt x="225" y="71"/>
                  </a:lnTo>
                  <a:lnTo>
                    <a:pt x="227" y="71"/>
                  </a:lnTo>
                  <a:lnTo>
                    <a:pt x="227" y="71"/>
                  </a:lnTo>
                  <a:lnTo>
                    <a:pt x="225" y="71"/>
                  </a:lnTo>
                  <a:lnTo>
                    <a:pt x="225" y="71"/>
                  </a:lnTo>
                  <a:lnTo>
                    <a:pt x="225" y="71"/>
                  </a:lnTo>
                  <a:lnTo>
                    <a:pt x="225" y="71"/>
                  </a:lnTo>
                  <a:lnTo>
                    <a:pt x="225" y="71"/>
                  </a:lnTo>
                  <a:lnTo>
                    <a:pt x="225" y="71"/>
                  </a:lnTo>
                  <a:lnTo>
                    <a:pt x="225" y="71"/>
                  </a:lnTo>
                  <a:lnTo>
                    <a:pt x="222" y="73"/>
                  </a:lnTo>
                  <a:lnTo>
                    <a:pt x="220" y="75"/>
                  </a:lnTo>
                  <a:lnTo>
                    <a:pt x="220" y="78"/>
                  </a:lnTo>
                  <a:lnTo>
                    <a:pt x="218" y="78"/>
                  </a:lnTo>
                  <a:lnTo>
                    <a:pt x="220" y="75"/>
                  </a:lnTo>
                  <a:lnTo>
                    <a:pt x="220" y="73"/>
                  </a:lnTo>
                  <a:lnTo>
                    <a:pt x="222" y="73"/>
                  </a:lnTo>
                  <a:lnTo>
                    <a:pt x="222" y="73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0" y="71"/>
                  </a:lnTo>
                  <a:lnTo>
                    <a:pt x="220" y="71"/>
                  </a:lnTo>
                  <a:lnTo>
                    <a:pt x="218" y="73"/>
                  </a:lnTo>
                  <a:lnTo>
                    <a:pt x="218" y="73"/>
                  </a:lnTo>
                  <a:lnTo>
                    <a:pt x="218" y="73"/>
                  </a:lnTo>
                  <a:lnTo>
                    <a:pt x="218" y="71"/>
                  </a:lnTo>
                  <a:lnTo>
                    <a:pt x="218" y="71"/>
                  </a:lnTo>
                  <a:lnTo>
                    <a:pt x="218" y="71"/>
                  </a:lnTo>
                  <a:lnTo>
                    <a:pt x="220" y="71"/>
                  </a:lnTo>
                  <a:lnTo>
                    <a:pt x="220" y="71"/>
                  </a:lnTo>
                  <a:lnTo>
                    <a:pt x="220" y="68"/>
                  </a:lnTo>
                  <a:lnTo>
                    <a:pt x="220" y="68"/>
                  </a:lnTo>
                  <a:lnTo>
                    <a:pt x="220" y="68"/>
                  </a:lnTo>
                  <a:lnTo>
                    <a:pt x="218" y="68"/>
                  </a:lnTo>
                  <a:lnTo>
                    <a:pt x="218" y="71"/>
                  </a:lnTo>
                  <a:lnTo>
                    <a:pt x="218" y="73"/>
                  </a:lnTo>
                  <a:lnTo>
                    <a:pt x="215" y="73"/>
                  </a:lnTo>
                  <a:lnTo>
                    <a:pt x="215" y="75"/>
                  </a:lnTo>
                  <a:lnTo>
                    <a:pt x="213" y="75"/>
                  </a:lnTo>
                  <a:lnTo>
                    <a:pt x="211" y="75"/>
                  </a:lnTo>
                  <a:lnTo>
                    <a:pt x="211" y="75"/>
                  </a:lnTo>
                  <a:lnTo>
                    <a:pt x="211" y="75"/>
                  </a:lnTo>
                  <a:lnTo>
                    <a:pt x="211" y="75"/>
                  </a:lnTo>
                  <a:lnTo>
                    <a:pt x="213" y="75"/>
                  </a:lnTo>
                  <a:lnTo>
                    <a:pt x="213" y="75"/>
                  </a:lnTo>
                  <a:lnTo>
                    <a:pt x="213" y="75"/>
                  </a:lnTo>
                  <a:lnTo>
                    <a:pt x="213" y="75"/>
                  </a:lnTo>
                  <a:lnTo>
                    <a:pt x="213" y="73"/>
                  </a:lnTo>
                  <a:lnTo>
                    <a:pt x="213" y="73"/>
                  </a:lnTo>
                  <a:lnTo>
                    <a:pt x="213" y="73"/>
                  </a:lnTo>
                  <a:lnTo>
                    <a:pt x="213" y="73"/>
                  </a:lnTo>
                  <a:lnTo>
                    <a:pt x="215" y="73"/>
                  </a:lnTo>
                  <a:lnTo>
                    <a:pt x="218" y="68"/>
                  </a:lnTo>
                  <a:lnTo>
                    <a:pt x="218" y="68"/>
                  </a:lnTo>
                  <a:lnTo>
                    <a:pt x="215" y="68"/>
                  </a:lnTo>
                  <a:lnTo>
                    <a:pt x="215" y="68"/>
                  </a:lnTo>
                  <a:lnTo>
                    <a:pt x="215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3"/>
                  </a:lnTo>
                  <a:lnTo>
                    <a:pt x="213" y="73"/>
                  </a:lnTo>
                  <a:lnTo>
                    <a:pt x="211" y="73"/>
                  </a:lnTo>
                  <a:lnTo>
                    <a:pt x="211" y="73"/>
                  </a:lnTo>
                  <a:lnTo>
                    <a:pt x="208" y="73"/>
                  </a:lnTo>
                  <a:lnTo>
                    <a:pt x="208" y="73"/>
                  </a:lnTo>
                  <a:lnTo>
                    <a:pt x="204" y="75"/>
                  </a:lnTo>
                  <a:lnTo>
                    <a:pt x="204" y="75"/>
                  </a:lnTo>
                  <a:lnTo>
                    <a:pt x="199" y="73"/>
                  </a:lnTo>
                  <a:lnTo>
                    <a:pt x="199" y="73"/>
                  </a:lnTo>
                  <a:lnTo>
                    <a:pt x="196" y="73"/>
                  </a:lnTo>
                  <a:lnTo>
                    <a:pt x="196" y="75"/>
                  </a:lnTo>
                  <a:lnTo>
                    <a:pt x="196" y="75"/>
                  </a:lnTo>
                  <a:lnTo>
                    <a:pt x="196" y="75"/>
                  </a:lnTo>
                  <a:lnTo>
                    <a:pt x="196" y="78"/>
                  </a:lnTo>
                  <a:lnTo>
                    <a:pt x="196" y="78"/>
                  </a:lnTo>
                  <a:lnTo>
                    <a:pt x="194" y="78"/>
                  </a:lnTo>
                  <a:lnTo>
                    <a:pt x="194" y="80"/>
                  </a:lnTo>
                  <a:lnTo>
                    <a:pt x="194" y="82"/>
                  </a:lnTo>
                  <a:lnTo>
                    <a:pt x="194" y="82"/>
                  </a:lnTo>
                  <a:lnTo>
                    <a:pt x="196" y="85"/>
                  </a:lnTo>
                  <a:lnTo>
                    <a:pt x="196" y="87"/>
                  </a:lnTo>
                  <a:lnTo>
                    <a:pt x="196" y="87"/>
                  </a:lnTo>
                  <a:lnTo>
                    <a:pt x="194" y="85"/>
                  </a:lnTo>
                  <a:lnTo>
                    <a:pt x="192" y="85"/>
                  </a:lnTo>
                  <a:lnTo>
                    <a:pt x="192" y="87"/>
                  </a:lnTo>
                  <a:lnTo>
                    <a:pt x="192" y="87"/>
                  </a:lnTo>
                  <a:lnTo>
                    <a:pt x="192" y="89"/>
                  </a:lnTo>
                  <a:lnTo>
                    <a:pt x="192" y="89"/>
                  </a:lnTo>
                  <a:lnTo>
                    <a:pt x="192" y="92"/>
                  </a:lnTo>
                  <a:lnTo>
                    <a:pt x="192" y="92"/>
                  </a:lnTo>
                  <a:lnTo>
                    <a:pt x="192" y="92"/>
                  </a:lnTo>
                  <a:lnTo>
                    <a:pt x="192" y="89"/>
                  </a:lnTo>
                  <a:lnTo>
                    <a:pt x="189" y="92"/>
                  </a:lnTo>
                  <a:lnTo>
                    <a:pt x="189" y="92"/>
                  </a:lnTo>
                  <a:lnTo>
                    <a:pt x="189" y="92"/>
                  </a:lnTo>
                  <a:lnTo>
                    <a:pt x="189" y="92"/>
                  </a:lnTo>
                  <a:lnTo>
                    <a:pt x="192" y="94"/>
                  </a:lnTo>
                  <a:lnTo>
                    <a:pt x="192" y="94"/>
                  </a:lnTo>
                  <a:lnTo>
                    <a:pt x="194" y="94"/>
                  </a:lnTo>
                  <a:lnTo>
                    <a:pt x="194" y="92"/>
                  </a:lnTo>
                  <a:lnTo>
                    <a:pt x="194" y="92"/>
                  </a:lnTo>
                  <a:lnTo>
                    <a:pt x="196" y="92"/>
                  </a:lnTo>
                  <a:lnTo>
                    <a:pt x="196" y="92"/>
                  </a:lnTo>
                  <a:lnTo>
                    <a:pt x="196" y="92"/>
                  </a:lnTo>
                  <a:lnTo>
                    <a:pt x="196" y="94"/>
                  </a:lnTo>
                  <a:lnTo>
                    <a:pt x="199" y="94"/>
                  </a:lnTo>
                  <a:lnTo>
                    <a:pt x="199" y="94"/>
                  </a:lnTo>
                  <a:lnTo>
                    <a:pt x="196" y="92"/>
                  </a:lnTo>
                  <a:lnTo>
                    <a:pt x="199" y="89"/>
                  </a:lnTo>
                  <a:lnTo>
                    <a:pt x="201" y="92"/>
                  </a:lnTo>
                  <a:lnTo>
                    <a:pt x="201" y="97"/>
                  </a:lnTo>
                  <a:lnTo>
                    <a:pt x="201" y="97"/>
                  </a:lnTo>
                  <a:lnTo>
                    <a:pt x="201" y="97"/>
                  </a:lnTo>
                  <a:lnTo>
                    <a:pt x="199" y="99"/>
                  </a:lnTo>
                  <a:lnTo>
                    <a:pt x="199" y="99"/>
                  </a:lnTo>
                  <a:lnTo>
                    <a:pt x="199" y="99"/>
                  </a:lnTo>
                  <a:lnTo>
                    <a:pt x="199" y="99"/>
                  </a:lnTo>
                  <a:lnTo>
                    <a:pt x="199" y="99"/>
                  </a:lnTo>
                  <a:lnTo>
                    <a:pt x="196" y="99"/>
                  </a:lnTo>
                  <a:lnTo>
                    <a:pt x="196" y="99"/>
                  </a:lnTo>
                  <a:lnTo>
                    <a:pt x="196" y="101"/>
                  </a:lnTo>
                  <a:lnTo>
                    <a:pt x="194" y="99"/>
                  </a:lnTo>
                  <a:lnTo>
                    <a:pt x="192" y="94"/>
                  </a:lnTo>
                  <a:lnTo>
                    <a:pt x="189" y="94"/>
                  </a:lnTo>
                  <a:lnTo>
                    <a:pt x="189" y="94"/>
                  </a:lnTo>
                  <a:lnTo>
                    <a:pt x="189" y="97"/>
                  </a:lnTo>
                  <a:lnTo>
                    <a:pt x="189" y="97"/>
                  </a:lnTo>
                  <a:lnTo>
                    <a:pt x="187" y="99"/>
                  </a:lnTo>
                  <a:lnTo>
                    <a:pt x="187" y="97"/>
                  </a:lnTo>
                  <a:lnTo>
                    <a:pt x="187" y="94"/>
                  </a:lnTo>
                  <a:lnTo>
                    <a:pt x="187" y="92"/>
                  </a:lnTo>
                  <a:lnTo>
                    <a:pt x="187" y="89"/>
                  </a:lnTo>
                  <a:lnTo>
                    <a:pt x="185" y="89"/>
                  </a:lnTo>
                  <a:lnTo>
                    <a:pt x="185" y="89"/>
                  </a:lnTo>
                  <a:lnTo>
                    <a:pt x="185" y="89"/>
                  </a:lnTo>
                  <a:lnTo>
                    <a:pt x="182" y="92"/>
                  </a:lnTo>
                  <a:lnTo>
                    <a:pt x="182" y="94"/>
                  </a:lnTo>
                  <a:lnTo>
                    <a:pt x="182" y="94"/>
                  </a:lnTo>
                  <a:lnTo>
                    <a:pt x="180" y="92"/>
                  </a:lnTo>
                  <a:lnTo>
                    <a:pt x="180" y="92"/>
                  </a:lnTo>
                  <a:lnTo>
                    <a:pt x="180" y="92"/>
                  </a:lnTo>
                  <a:lnTo>
                    <a:pt x="180" y="92"/>
                  </a:lnTo>
                  <a:lnTo>
                    <a:pt x="178" y="92"/>
                  </a:lnTo>
                  <a:lnTo>
                    <a:pt x="178" y="92"/>
                  </a:lnTo>
                  <a:lnTo>
                    <a:pt x="178" y="89"/>
                  </a:lnTo>
                  <a:lnTo>
                    <a:pt x="178" y="89"/>
                  </a:lnTo>
                  <a:lnTo>
                    <a:pt x="178" y="89"/>
                  </a:lnTo>
                  <a:lnTo>
                    <a:pt x="178" y="89"/>
                  </a:lnTo>
                  <a:lnTo>
                    <a:pt x="178" y="89"/>
                  </a:lnTo>
                  <a:lnTo>
                    <a:pt x="178" y="89"/>
                  </a:lnTo>
                  <a:lnTo>
                    <a:pt x="178" y="87"/>
                  </a:lnTo>
                  <a:lnTo>
                    <a:pt x="178" y="87"/>
                  </a:lnTo>
                  <a:lnTo>
                    <a:pt x="178" y="85"/>
                  </a:lnTo>
                  <a:lnTo>
                    <a:pt x="178" y="85"/>
                  </a:lnTo>
                  <a:lnTo>
                    <a:pt x="178" y="85"/>
                  </a:lnTo>
                  <a:lnTo>
                    <a:pt x="175" y="85"/>
                  </a:lnTo>
                  <a:lnTo>
                    <a:pt x="173" y="85"/>
                  </a:lnTo>
                  <a:lnTo>
                    <a:pt x="173" y="85"/>
                  </a:lnTo>
                  <a:lnTo>
                    <a:pt x="170" y="85"/>
                  </a:lnTo>
                  <a:lnTo>
                    <a:pt x="173" y="85"/>
                  </a:lnTo>
                  <a:lnTo>
                    <a:pt x="173" y="87"/>
                  </a:lnTo>
                  <a:lnTo>
                    <a:pt x="170" y="87"/>
                  </a:lnTo>
                  <a:lnTo>
                    <a:pt x="170" y="87"/>
                  </a:lnTo>
                  <a:lnTo>
                    <a:pt x="170" y="87"/>
                  </a:lnTo>
                  <a:lnTo>
                    <a:pt x="170" y="87"/>
                  </a:lnTo>
                  <a:lnTo>
                    <a:pt x="170" y="89"/>
                  </a:lnTo>
                  <a:lnTo>
                    <a:pt x="173" y="89"/>
                  </a:lnTo>
                  <a:lnTo>
                    <a:pt x="173" y="89"/>
                  </a:lnTo>
                  <a:lnTo>
                    <a:pt x="175" y="92"/>
                  </a:lnTo>
                  <a:lnTo>
                    <a:pt x="175" y="94"/>
                  </a:lnTo>
                  <a:lnTo>
                    <a:pt x="173" y="94"/>
                  </a:lnTo>
                  <a:lnTo>
                    <a:pt x="173" y="94"/>
                  </a:lnTo>
                  <a:lnTo>
                    <a:pt x="173" y="92"/>
                  </a:lnTo>
                  <a:lnTo>
                    <a:pt x="173" y="92"/>
                  </a:lnTo>
                  <a:lnTo>
                    <a:pt x="173" y="89"/>
                  </a:lnTo>
                  <a:lnTo>
                    <a:pt x="173" y="92"/>
                  </a:lnTo>
                  <a:lnTo>
                    <a:pt x="170" y="92"/>
                  </a:lnTo>
                  <a:lnTo>
                    <a:pt x="173" y="94"/>
                  </a:lnTo>
                  <a:lnTo>
                    <a:pt x="173" y="94"/>
                  </a:lnTo>
                  <a:lnTo>
                    <a:pt x="173" y="94"/>
                  </a:lnTo>
                  <a:lnTo>
                    <a:pt x="173" y="94"/>
                  </a:lnTo>
                  <a:lnTo>
                    <a:pt x="173" y="97"/>
                  </a:lnTo>
                  <a:lnTo>
                    <a:pt x="173" y="97"/>
                  </a:lnTo>
                  <a:lnTo>
                    <a:pt x="173" y="97"/>
                  </a:lnTo>
                  <a:lnTo>
                    <a:pt x="173" y="97"/>
                  </a:lnTo>
                  <a:lnTo>
                    <a:pt x="175" y="101"/>
                  </a:lnTo>
                  <a:lnTo>
                    <a:pt x="178" y="99"/>
                  </a:lnTo>
                  <a:lnTo>
                    <a:pt x="175" y="99"/>
                  </a:lnTo>
                  <a:lnTo>
                    <a:pt x="178" y="99"/>
                  </a:lnTo>
                  <a:lnTo>
                    <a:pt x="178" y="101"/>
                  </a:lnTo>
                  <a:lnTo>
                    <a:pt x="178" y="101"/>
                  </a:lnTo>
                  <a:lnTo>
                    <a:pt x="178" y="104"/>
                  </a:lnTo>
                  <a:lnTo>
                    <a:pt x="178" y="101"/>
                  </a:lnTo>
                  <a:lnTo>
                    <a:pt x="173" y="101"/>
                  </a:lnTo>
                  <a:lnTo>
                    <a:pt x="170" y="97"/>
                  </a:lnTo>
                  <a:lnTo>
                    <a:pt x="170" y="97"/>
                  </a:lnTo>
                  <a:lnTo>
                    <a:pt x="170" y="97"/>
                  </a:lnTo>
                  <a:lnTo>
                    <a:pt x="170" y="94"/>
                  </a:lnTo>
                  <a:lnTo>
                    <a:pt x="168" y="94"/>
                  </a:lnTo>
                  <a:lnTo>
                    <a:pt x="168" y="92"/>
                  </a:lnTo>
                  <a:lnTo>
                    <a:pt x="168" y="92"/>
                  </a:lnTo>
                  <a:lnTo>
                    <a:pt x="168" y="92"/>
                  </a:lnTo>
                  <a:lnTo>
                    <a:pt x="168" y="89"/>
                  </a:lnTo>
                  <a:lnTo>
                    <a:pt x="168" y="87"/>
                  </a:lnTo>
                  <a:lnTo>
                    <a:pt x="168" y="87"/>
                  </a:lnTo>
                  <a:lnTo>
                    <a:pt x="168" y="85"/>
                  </a:lnTo>
                  <a:lnTo>
                    <a:pt x="168" y="82"/>
                  </a:lnTo>
                  <a:lnTo>
                    <a:pt x="168" y="82"/>
                  </a:lnTo>
                  <a:lnTo>
                    <a:pt x="170" y="82"/>
                  </a:lnTo>
                  <a:lnTo>
                    <a:pt x="170" y="82"/>
                  </a:lnTo>
                  <a:lnTo>
                    <a:pt x="170" y="82"/>
                  </a:lnTo>
                  <a:lnTo>
                    <a:pt x="170" y="80"/>
                  </a:lnTo>
                  <a:lnTo>
                    <a:pt x="170" y="80"/>
                  </a:lnTo>
                  <a:lnTo>
                    <a:pt x="170" y="80"/>
                  </a:lnTo>
                  <a:lnTo>
                    <a:pt x="175" y="78"/>
                  </a:lnTo>
                  <a:lnTo>
                    <a:pt x="175" y="80"/>
                  </a:lnTo>
                  <a:lnTo>
                    <a:pt x="175" y="80"/>
                  </a:lnTo>
                  <a:lnTo>
                    <a:pt x="175" y="80"/>
                  </a:lnTo>
                  <a:lnTo>
                    <a:pt x="173" y="80"/>
                  </a:lnTo>
                  <a:lnTo>
                    <a:pt x="173" y="80"/>
                  </a:lnTo>
                  <a:lnTo>
                    <a:pt x="173" y="82"/>
                  </a:lnTo>
                  <a:lnTo>
                    <a:pt x="173" y="82"/>
                  </a:lnTo>
                  <a:lnTo>
                    <a:pt x="173" y="82"/>
                  </a:lnTo>
                  <a:lnTo>
                    <a:pt x="173" y="82"/>
                  </a:lnTo>
                  <a:lnTo>
                    <a:pt x="175" y="82"/>
                  </a:lnTo>
                  <a:lnTo>
                    <a:pt x="175" y="82"/>
                  </a:lnTo>
                  <a:lnTo>
                    <a:pt x="178" y="82"/>
                  </a:lnTo>
                  <a:lnTo>
                    <a:pt x="178" y="80"/>
                  </a:lnTo>
                  <a:lnTo>
                    <a:pt x="180" y="80"/>
                  </a:lnTo>
                  <a:lnTo>
                    <a:pt x="180" y="80"/>
                  </a:lnTo>
                  <a:lnTo>
                    <a:pt x="182" y="78"/>
                  </a:lnTo>
                  <a:lnTo>
                    <a:pt x="180" y="78"/>
                  </a:lnTo>
                  <a:lnTo>
                    <a:pt x="180" y="75"/>
                  </a:lnTo>
                  <a:lnTo>
                    <a:pt x="182" y="75"/>
                  </a:lnTo>
                  <a:lnTo>
                    <a:pt x="182" y="75"/>
                  </a:lnTo>
                  <a:lnTo>
                    <a:pt x="182" y="75"/>
                  </a:lnTo>
                  <a:lnTo>
                    <a:pt x="182" y="75"/>
                  </a:lnTo>
                  <a:lnTo>
                    <a:pt x="185" y="75"/>
                  </a:lnTo>
                  <a:lnTo>
                    <a:pt x="185" y="73"/>
                  </a:lnTo>
                  <a:lnTo>
                    <a:pt x="185" y="73"/>
                  </a:lnTo>
                  <a:lnTo>
                    <a:pt x="185" y="73"/>
                  </a:lnTo>
                  <a:lnTo>
                    <a:pt x="185" y="73"/>
                  </a:lnTo>
                  <a:lnTo>
                    <a:pt x="185" y="73"/>
                  </a:lnTo>
                  <a:lnTo>
                    <a:pt x="185" y="71"/>
                  </a:lnTo>
                  <a:lnTo>
                    <a:pt x="187" y="71"/>
                  </a:lnTo>
                  <a:lnTo>
                    <a:pt x="187" y="71"/>
                  </a:lnTo>
                  <a:lnTo>
                    <a:pt x="187" y="71"/>
                  </a:lnTo>
                  <a:lnTo>
                    <a:pt x="189" y="73"/>
                  </a:lnTo>
                  <a:lnTo>
                    <a:pt x="189" y="73"/>
                  </a:lnTo>
                  <a:lnTo>
                    <a:pt x="189" y="71"/>
                  </a:lnTo>
                  <a:lnTo>
                    <a:pt x="189" y="71"/>
                  </a:lnTo>
                  <a:lnTo>
                    <a:pt x="189" y="71"/>
                  </a:lnTo>
                  <a:lnTo>
                    <a:pt x="189" y="71"/>
                  </a:lnTo>
                  <a:lnTo>
                    <a:pt x="189" y="71"/>
                  </a:lnTo>
                  <a:lnTo>
                    <a:pt x="192" y="71"/>
                  </a:lnTo>
                  <a:lnTo>
                    <a:pt x="192" y="73"/>
                  </a:lnTo>
                  <a:lnTo>
                    <a:pt x="192" y="73"/>
                  </a:lnTo>
                  <a:lnTo>
                    <a:pt x="192" y="73"/>
                  </a:lnTo>
                  <a:lnTo>
                    <a:pt x="194" y="73"/>
                  </a:lnTo>
                  <a:lnTo>
                    <a:pt x="194" y="73"/>
                  </a:lnTo>
                  <a:lnTo>
                    <a:pt x="196" y="73"/>
                  </a:lnTo>
                  <a:lnTo>
                    <a:pt x="196" y="73"/>
                  </a:lnTo>
                  <a:lnTo>
                    <a:pt x="194" y="73"/>
                  </a:lnTo>
                  <a:lnTo>
                    <a:pt x="194" y="75"/>
                  </a:lnTo>
                  <a:lnTo>
                    <a:pt x="194" y="75"/>
                  </a:lnTo>
                  <a:lnTo>
                    <a:pt x="194" y="78"/>
                  </a:lnTo>
                  <a:lnTo>
                    <a:pt x="192" y="78"/>
                  </a:lnTo>
                  <a:lnTo>
                    <a:pt x="192" y="80"/>
                  </a:lnTo>
                  <a:lnTo>
                    <a:pt x="192" y="80"/>
                  </a:lnTo>
                  <a:lnTo>
                    <a:pt x="192" y="80"/>
                  </a:lnTo>
                  <a:lnTo>
                    <a:pt x="194" y="78"/>
                  </a:lnTo>
                  <a:lnTo>
                    <a:pt x="194" y="78"/>
                  </a:lnTo>
                  <a:lnTo>
                    <a:pt x="194" y="75"/>
                  </a:lnTo>
                  <a:lnTo>
                    <a:pt x="194" y="75"/>
                  </a:lnTo>
                  <a:lnTo>
                    <a:pt x="196" y="73"/>
                  </a:lnTo>
                  <a:lnTo>
                    <a:pt x="196" y="73"/>
                  </a:lnTo>
                  <a:lnTo>
                    <a:pt x="196" y="73"/>
                  </a:lnTo>
                  <a:lnTo>
                    <a:pt x="199" y="71"/>
                  </a:lnTo>
                  <a:lnTo>
                    <a:pt x="199" y="71"/>
                  </a:lnTo>
                  <a:lnTo>
                    <a:pt x="199" y="71"/>
                  </a:lnTo>
                  <a:lnTo>
                    <a:pt x="199" y="71"/>
                  </a:lnTo>
                  <a:lnTo>
                    <a:pt x="199" y="71"/>
                  </a:lnTo>
                  <a:lnTo>
                    <a:pt x="199" y="68"/>
                  </a:lnTo>
                  <a:lnTo>
                    <a:pt x="199" y="68"/>
                  </a:lnTo>
                  <a:lnTo>
                    <a:pt x="199" y="68"/>
                  </a:lnTo>
                  <a:lnTo>
                    <a:pt x="201" y="68"/>
                  </a:lnTo>
                  <a:lnTo>
                    <a:pt x="204" y="66"/>
                  </a:lnTo>
                  <a:lnTo>
                    <a:pt x="204" y="63"/>
                  </a:lnTo>
                  <a:lnTo>
                    <a:pt x="204" y="63"/>
                  </a:lnTo>
                  <a:lnTo>
                    <a:pt x="206" y="63"/>
                  </a:lnTo>
                  <a:lnTo>
                    <a:pt x="206" y="63"/>
                  </a:lnTo>
                  <a:lnTo>
                    <a:pt x="206" y="61"/>
                  </a:lnTo>
                  <a:lnTo>
                    <a:pt x="208" y="61"/>
                  </a:lnTo>
                  <a:lnTo>
                    <a:pt x="211" y="61"/>
                  </a:lnTo>
                  <a:lnTo>
                    <a:pt x="211" y="61"/>
                  </a:lnTo>
                  <a:lnTo>
                    <a:pt x="211" y="61"/>
                  </a:lnTo>
                  <a:lnTo>
                    <a:pt x="213" y="61"/>
                  </a:lnTo>
                  <a:lnTo>
                    <a:pt x="213" y="61"/>
                  </a:lnTo>
                  <a:lnTo>
                    <a:pt x="215" y="61"/>
                  </a:lnTo>
                  <a:lnTo>
                    <a:pt x="215" y="61"/>
                  </a:lnTo>
                  <a:lnTo>
                    <a:pt x="215" y="61"/>
                  </a:lnTo>
                  <a:lnTo>
                    <a:pt x="215" y="63"/>
                  </a:lnTo>
                  <a:lnTo>
                    <a:pt x="215" y="66"/>
                  </a:lnTo>
                  <a:lnTo>
                    <a:pt x="213" y="71"/>
                  </a:lnTo>
                  <a:lnTo>
                    <a:pt x="211" y="73"/>
                  </a:lnTo>
                  <a:lnTo>
                    <a:pt x="213" y="71"/>
                  </a:lnTo>
                  <a:lnTo>
                    <a:pt x="213" y="68"/>
                  </a:lnTo>
                  <a:lnTo>
                    <a:pt x="215" y="68"/>
                  </a:lnTo>
                  <a:lnTo>
                    <a:pt x="215" y="66"/>
                  </a:lnTo>
                  <a:lnTo>
                    <a:pt x="215" y="66"/>
                  </a:lnTo>
                  <a:lnTo>
                    <a:pt x="218" y="66"/>
                  </a:lnTo>
                  <a:lnTo>
                    <a:pt x="218" y="66"/>
                  </a:lnTo>
                  <a:lnTo>
                    <a:pt x="218" y="63"/>
                  </a:lnTo>
                  <a:lnTo>
                    <a:pt x="218" y="63"/>
                  </a:lnTo>
                  <a:lnTo>
                    <a:pt x="220" y="63"/>
                  </a:lnTo>
                  <a:lnTo>
                    <a:pt x="220" y="61"/>
                  </a:lnTo>
                  <a:lnTo>
                    <a:pt x="222" y="61"/>
                  </a:lnTo>
                  <a:lnTo>
                    <a:pt x="222" y="61"/>
                  </a:lnTo>
                  <a:lnTo>
                    <a:pt x="222" y="63"/>
                  </a:lnTo>
                  <a:lnTo>
                    <a:pt x="220" y="63"/>
                  </a:lnTo>
                  <a:lnTo>
                    <a:pt x="220" y="63"/>
                  </a:lnTo>
                  <a:lnTo>
                    <a:pt x="220" y="66"/>
                  </a:lnTo>
                  <a:lnTo>
                    <a:pt x="220" y="66"/>
                  </a:lnTo>
                  <a:lnTo>
                    <a:pt x="220" y="68"/>
                  </a:lnTo>
                  <a:lnTo>
                    <a:pt x="220" y="68"/>
                  </a:lnTo>
                  <a:lnTo>
                    <a:pt x="222" y="66"/>
                  </a:lnTo>
                  <a:lnTo>
                    <a:pt x="222" y="63"/>
                  </a:lnTo>
                  <a:lnTo>
                    <a:pt x="222" y="63"/>
                  </a:lnTo>
                  <a:lnTo>
                    <a:pt x="222" y="61"/>
                  </a:lnTo>
                  <a:lnTo>
                    <a:pt x="232" y="61"/>
                  </a:lnTo>
                  <a:lnTo>
                    <a:pt x="234" y="61"/>
                  </a:lnTo>
                  <a:lnTo>
                    <a:pt x="234" y="59"/>
                  </a:lnTo>
                  <a:lnTo>
                    <a:pt x="234" y="56"/>
                  </a:lnTo>
                  <a:lnTo>
                    <a:pt x="234" y="56"/>
                  </a:lnTo>
                  <a:lnTo>
                    <a:pt x="234" y="56"/>
                  </a:lnTo>
                  <a:lnTo>
                    <a:pt x="234" y="56"/>
                  </a:lnTo>
                  <a:lnTo>
                    <a:pt x="234" y="56"/>
                  </a:lnTo>
                  <a:lnTo>
                    <a:pt x="234" y="56"/>
                  </a:lnTo>
                  <a:lnTo>
                    <a:pt x="237" y="54"/>
                  </a:lnTo>
                  <a:lnTo>
                    <a:pt x="237" y="54"/>
                  </a:lnTo>
                  <a:lnTo>
                    <a:pt x="239" y="54"/>
                  </a:lnTo>
                  <a:lnTo>
                    <a:pt x="239" y="54"/>
                  </a:lnTo>
                  <a:lnTo>
                    <a:pt x="239" y="52"/>
                  </a:lnTo>
                  <a:lnTo>
                    <a:pt x="241" y="49"/>
                  </a:lnTo>
                  <a:lnTo>
                    <a:pt x="244" y="49"/>
                  </a:lnTo>
                  <a:lnTo>
                    <a:pt x="244" y="49"/>
                  </a:lnTo>
                  <a:lnTo>
                    <a:pt x="244" y="52"/>
                  </a:lnTo>
                  <a:lnTo>
                    <a:pt x="246" y="52"/>
                  </a:lnTo>
                  <a:lnTo>
                    <a:pt x="248" y="49"/>
                  </a:lnTo>
                  <a:lnTo>
                    <a:pt x="251" y="49"/>
                  </a:lnTo>
                  <a:lnTo>
                    <a:pt x="251" y="52"/>
                  </a:lnTo>
                  <a:lnTo>
                    <a:pt x="253" y="52"/>
                  </a:lnTo>
                  <a:lnTo>
                    <a:pt x="251" y="54"/>
                  </a:lnTo>
                  <a:lnTo>
                    <a:pt x="253" y="54"/>
                  </a:lnTo>
                  <a:lnTo>
                    <a:pt x="253" y="54"/>
                  </a:lnTo>
                  <a:lnTo>
                    <a:pt x="253" y="52"/>
                  </a:lnTo>
                  <a:lnTo>
                    <a:pt x="253" y="52"/>
                  </a:lnTo>
                  <a:lnTo>
                    <a:pt x="253" y="52"/>
                  </a:lnTo>
                  <a:lnTo>
                    <a:pt x="253" y="52"/>
                  </a:lnTo>
                  <a:lnTo>
                    <a:pt x="256" y="52"/>
                  </a:lnTo>
                  <a:lnTo>
                    <a:pt x="256" y="52"/>
                  </a:lnTo>
                  <a:lnTo>
                    <a:pt x="258" y="52"/>
                  </a:lnTo>
                  <a:lnTo>
                    <a:pt x="258" y="52"/>
                  </a:lnTo>
                  <a:lnTo>
                    <a:pt x="258" y="52"/>
                  </a:lnTo>
                  <a:lnTo>
                    <a:pt x="258" y="54"/>
                  </a:lnTo>
                  <a:lnTo>
                    <a:pt x="258" y="54"/>
                  </a:lnTo>
                  <a:lnTo>
                    <a:pt x="258" y="54"/>
                  </a:lnTo>
                  <a:lnTo>
                    <a:pt x="260" y="52"/>
                  </a:lnTo>
                  <a:lnTo>
                    <a:pt x="263" y="52"/>
                  </a:lnTo>
                  <a:lnTo>
                    <a:pt x="263" y="54"/>
                  </a:lnTo>
                  <a:lnTo>
                    <a:pt x="260" y="54"/>
                  </a:lnTo>
                  <a:lnTo>
                    <a:pt x="263" y="54"/>
                  </a:lnTo>
                  <a:lnTo>
                    <a:pt x="263" y="54"/>
                  </a:lnTo>
                  <a:lnTo>
                    <a:pt x="263" y="54"/>
                  </a:lnTo>
                  <a:lnTo>
                    <a:pt x="265" y="54"/>
                  </a:lnTo>
                  <a:lnTo>
                    <a:pt x="265" y="52"/>
                  </a:lnTo>
                  <a:lnTo>
                    <a:pt x="267" y="54"/>
                  </a:lnTo>
                  <a:lnTo>
                    <a:pt x="267" y="54"/>
                  </a:lnTo>
                  <a:lnTo>
                    <a:pt x="270" y="54"/>
                  </a:lnTo>
                  <a:lnTo>
                    <a:pt x="270" y="52"/>
                  </a:lnTo>
                  <a:lnTo>
                    <a:pt x="272" y="54"/>
                  </a:lnTo>
                  <a:lnTo>
                    <a:pt x="275" y="54"/>
                  </a:lnTo>
                  <a:lnTo>
                    <a:pt x="275" y="54"/>
                  </a:lnTo>
                  <a:lnTo>
                    <a:pt x="275" y="54"/>
                  </a:lnTo>
                  <a:lnTo>
                    <a:pt x="275" y="54"/>
                  </a:lnTo>
                  <a:lnTo>
                    <a:pt x="275" y="56"/>
                  </a:lnTo>
                  <a:lnTo>
                    <a:pt x="275" y="56"/>
                  </a:lnTo>
                  <a:lnTo>
                    <a:pt x="272" y="56"/>
                  </a:lnTo>
                  <a:lnTo>
                    <a:pt x="272" y="56"/>
                  </a:lnTo>
                  <a:lnTo>
                    <a:pt x="272" y="59"/>
                  </a:lnTo>
                  <a:lnTo>
                    <a:pt x="275" y="59"/>
                  </a:lnTo>
                  <a:lnTo>
                    <a:pt x="275" y="61"/>
                  </a:lnTo>
                  <a:lnTo>
                    <a:pt x="275" y="61"/>
                  </a:lnTo>
                  <a:lnTo>
                    <a:pt x="275" y="61"/>
                  </a:lnTo>
                  <a:lnTo>
                    <a:pt x="277" y="61"/>
                  </a:lnTo>
                  <a:lnTo>
                    <a:pt x="277" y="59"/>
                  </a:lnTo>
                  <a:lnTo>
                    <a:pt x="279" y="59"/>
                  </a:lnTo>
                  <a:lnTo>
                    <a:pt x="279" y="59"/>
                  </a:lnTo>
                  <a:lnTo>
                    <a:pt x="279" y="59"/>
                  </a:lnTo>
                  <a:lnTo>
                    <a:pt x="279" y="56"/>
                  </a:lnTo>
                  <a:lnTo>
                    <a:pt x="282" y="56"/>
                  </a:lnTo>
                  <a:lnTo>
                    <a:pt x="284" y="54"/>
                  </a:lnTo>
                  <a:lnTo>
                    <a:pt x="284" y="54"/>
                  </a:lnTo>
                  <a:lnTo>
                    <a:pt x="286" y="54"/>
                  </a:lnTo>
                  <a:lnTo>
                    <a:pt x="291" y="54"/>
                  </a:lnTo>
                  <a:lnTo>
                    <a:pt x="291" y="54"/>
                  </a:lnTo>
                  <a:lnTo>
                    <a:pt x="291" y="54"/>
                  </a:lnTo>
                  <a:lnTo>
                    <a:pt x="293" y="52"/>
                  </a:lnTo>
                  <a:lnTo>
                    <a:pt x="293" y="52"/>
                  </a:lnTo>
                  <a:lnTo>
                    <a:pt x="293" y="52"/>
                  </a:lnTo>
                  <a:lnTo>
                    <a:pt x="293" y="52"/>
                  </a:lnTo>
                  <a:lnTo>
                    <a:pt x="293" y="49"/>
                  </a:lnTo>
                  <a:lnTo>
                    <a:pt x="296" y="49"/>
                  </a:lnTo>
                  <a:lnTo>
                    <a:pt x="296" y="49"/>
                  </a:lnTo>
                  <a:lnTo>
                    <a:pt x="296" y="49"/>
                  </a:lnTo>
                  <a:lnTo>
                    <a:pt x="298" y="49"/>
                  </a:lnTo>
                  <a:lnTo>
                    <a:pt x="298" y="49"/>
                  </a:lnTo>
                  <a:lnTo>
                    <a:pt x="298" y="49"/>
                  </a:lnTo>
                  <a:lnTo>
                    <a:pt x="298" y="49"/>
                  </a:lnTo>
                  <a:lnTo>
                    <a:pt x="301" y="49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5" y="47"/>
                  </a:lnTo>
                  <a:lnTo>
                    <a:pt x="303" y="47"/>
                  </a:lnTo>
                  <a:lnTo>
                    <a:pt x="305" y="47"/>
                  </a:lnTo>
                  <a:lnTo>
                    <a:pt x="308" y="47"/>
                  </a:lnTo>
                  <a:lnTo>
                    <a:pt x="310" y="47"/>
                  </a:lnTo>
                  <a:lnTo>
                    <a:pt x="324" y="45"/>
                  </a:lnTo>
                  <a:lnTo>
                    <a:pt x="327" y="45"/>
                  </a:lnTo>
                  <a:lnTo>
                    <a:pt x="331" y="45"/>
                  </a:lnTo>
                  <a:lnTo>
                    <a:pt x="331" y="45"/>
                  </a:lnTo>
                  <a:lnTo>
                    <a:pt x="334" y="42"/>
                  </a:lnTo>
                  <a:lnTo>
                    <a:pt x="336" y="42"/>
                  </a:lnTo>
                  <a:lnTo>
                    <a:pt x="334" y="42"/>
                  </a:lnTo>
                  <a:lnTo>
                    <a:pt x="334" y="40"/>
                  </a:lnTo>
                  <a:lnTo>
                    <a:pt x="334" y="40"/>
                  </a:lnTo>
                  <a:lnTo>
                    <a:pt x="336" y="40"/>
                  </a:lnTo>
                  <a:lnTo>
                    <a:pt x="336" y="42"/>
                  </a:lnTo>
                  <a:lnTo>
                    <a:pt x="336" y="42"/>
                  </a:lnTo>
                  <a:lnTo>
                    <a:pt x="336" y="40"/>
                  </a:lnTo>
                  <a:lnTo>
                    <a:pt x="338" y="40"/>
                  </a:lnTo>
                  <a:lnTo>
                    <a:pt x="338" y="40"/>
                  </a:lnTo>
                  <a:lnTo>
                    <a:pt x="341" y="37"/>
                  </a:lnTo>
                  <a:lnTo>
                    <a:pt x="341" y="37"/>
                  </a:lnTo>
                  <a:lnTo>
                    <a:pt x="341" y="35"/>
                  </a:lnTo>
                  <a:lnTo>
                    <a:pt x="341" y="35"/>
                  </a:lnTo>
                  <a:lnTo>
                    <a:pt x="338" y="37"/>
                  </a:lnTo>
                  <a:lnTo>
                    <a:pt x="338" y="37"/>
                  </a:lnTo>
                  <a:lnTo>
                    <a:pt x="338" y="37"/>
                  </a:lnTo>
                  <a:lnTo>
                    <a:pt x="338" y="35"/>
                  </a:lnTo>
                  <a:lnTo>
                    <a:pt x="338" y="35"/>
                  </a:lnTo>
                  <a:lnTo>
                    <a:pt x="341" y="35"/>
                  </a:lnTo>
                  <a:lnTo>
                    <a:pt x="341" y="33"/>
                  </a:lnTo>
                  <a:lnTo>
                    <a:pt x="341" y="33"/>
                  </a:lnTo>
                  <a:lnTo>
                    <a:pt x="338" y="33"/>
                  </a:lnTo>
                  <a:lnTo>
                    <a:pt x="338" y="33"/>
                  </a:lnTo>
                  <a:lnTo>
                    <a:pt x="341" y="33"/>
                  </a:lnTo>
                  <a:lnTo>
                    <a:pt x="338" y="30"/>
                  </a:lnTo>
                  <a:lnTo>
                    <a:pt x="338" y="30"/>
                  </a:lnTo>
                  <a:lnTo>
                    <a:pt x="336" y="30"/>
                  </a:lnTo>
                  <a:lnTo>
                    <a:pt x="336" y="30"/>
                  </a:lnTo>
                  <a:lnTo>
                    <a:pt x="338" y="30"/>
                  </a:lnTo>
                  <a:lnTo>
                    <a:pt x="338" y="28"/>
                  </a:lnTo>
                  <a:lnTo>
                    <a:pt x="338" y="28"/>
                  </a:lnTo>
                  <a:lnTo>
                    <a:pt x="338" y="28"/>
                  </a:lnTo>
                  <a:lnTo>
                    <a:pt x="338" y="26"/>
                  </a:lnTo>
                  <a:lnTo>
                    <a:pt x="338" y="26"/>
                  </a:lnTo>
                  <a:lnTo>
                    <a:pt x="338" y="26"/>
                  </a:lnTo>
                  <a:lnTo>
                    <a:pt x="338" y="26"/>
                  </a:lnTo>
                  <a:lnTo>
                    <a:pt x="338" y="23"/>
                  </a:lnTo>
                  <a:lnTo>
                    <a:pt x="341" y="23"/>
                  </a:lnTo>
                  <a:lnTo>
                    <a:pt x="341" y="23"/>
                  </a:lnTo>
                  <a:lnTo>
                    <a:pt x="338" y="23"/>
                  </a:lnTo>
                  <a:lnTo>
                    <a:pt x="338" y="21"/>
                  </a:lnTo>
                  <a:lnTo>
                    <a:pt x="341" y="21"/>
                  </a:lnTo>
                  <a:lnTo>
                    <a:pt x="341" y="21"/>
                  </a:lnTo>
                  <a:lnTo>
                    <a:pt x="338" y="21"/>
                  </a:lnTo>
                  <a:lnTo>
                    <a:pt x="338" y="21"/>
                  </a:lnTo>
                  <a:lnTo>
                    <a:pt x="336" y="23"/>
                  </a:lnTo>
                  <a:lnTo>
                    <a:pt x="336" y="23"/>
                  </a:lnTo>
                  <a:lnTo>
                    <a:pt x="336" y="23"/>
                  </a:lnTo>
                  <a:lnTo>
                    <a:pt x="336" y="23"/>
                  </a:lnTo>
                  <a:lnTo>
                    <a:pt x="336" y="23"/>
                  </a:lnTo>
                  <a:lnTo>
                    <a:pt x="334" y="23"/>
                  </a:lnTo>
                  <a:lnTo>
                    <a:pt x="334" y="26"/>
                  </a:lnTo>
                  <a:lnTo>
                    <a:pt x="334" y="26"/>
                  </a:lnTo>
                  <a:lnTo>
                    <a:pt x="334" y="26"/>
                  </a:lnTo>
                  <a:lnTo>
                    <a:pt x="331" y="26"/>
                  </a:lnTo>
                  <a:lnTo>
                    <a:pt x="334" y="26"/>
                  </a:lnTo>
                  <a:lnTo>
                    <a:pt x="334" y="26"/>
                  </a:lnTo>
                  <a:lnTo>
                    <a:pt x="334" y="26"/>
                  </a:lnTo>
                  <a:lnTo>
                    <a:pt x="334" y="28"/>
                  </a:lnTo>
                  <a:lnTo>
                    <a:pt x="331" y="28"/>
                  </a:lnTo>
                  <a:lnTo>
                    <a:pt x="329" y="30"/>
                  </a:lnTo>
                  <a:lnTo>
                    <a:pt x="329" y="33"/>
                  </a:lnTo>
                  <a:lnTo>
                    <a:pt x="327" y="33"/>
                  </a:lnTo>
                  <a:lnTo>
                    <a:pt x="327" y="33"/>
                  </a:lnTo>
                  <a:lnTo>
                    <a:pt x="327" y="33"/>
                  </a:lnTo>
                  <a:lnTo>
                    <a:pt x="327" y="33"/>
                  </a:lnTo>
                  <a:lnTo>
                    <a:pt x="327" y="33"/>
                  </a:lnTo>
                  <a:lnTo>
                    <a:pt x="324" y="33"/>
                  </a:lnTo>
                  <a:lnTo>
                    <a:pt x="322" y="33"/>
                  </a:lnTo>
                  <a:lnTo>
                    <a:pt x="322" y="33"/>
                  </a:lnTo>
                  <a:lnTo>
                    <a:pt x="324" y="33"/>
                  </a:lnTo>
                  <a:lnTo>
                    <a:pt x="324" y="33"/>
                  </a:lnTo>
                  <a:lnTo>
                    <a:pt x="324" y="30"/>
                  </a:lnTo>
                  <a:lnTo>
                    <a:pt x="324" y="30"/>
                  </a:lnTo>
                  <a:lnTo>
                    <a:pt x="322" y="30"/>
                  </a:lnTo>
                  <a:lnTo>
                    <a:pt x="319" y="30"/>
                  </a:lnTo>
                  <a:lnTo>
                    <a:pt x="322" y="30"/>
                  </a:lnTo>
                  <a:lnTo>
                    <a:pt x="322" y="30"/>
                  </a:lnTo>
                  <a:lnTo>
                    <a:pt x="322" y="28"/>
                  </a:lnTo>
                  <a:lnTo>
                    <a:pt x="322" y="28"/>
                  </a:lnTo>
                  <a:lnTo>
                    <a:pt x="322" y="28"/>
                  </a:lnTo>
                  <a:lnTo>
                    <a:pt x="317" y="30"/>
                  </a:lnTo>
                  <a:lnTo>
                    <a:pt x="317" y="33"/>
                  </a:lnTo>
                  <a:lnTo>
                    <a:pt x="317" y="33"/>
                  </a:lnTo>
                  <a:lnTo>
                    <a:pt x="317" y="30"/>
                  </a:lnTo>
                  <a:lnTo>
                    <a:pt x="317" y="30"/>
                  </a:lnTo>
                  <a:lnTo>
                    <a:pt x="317" y="30"/>
                  </a:lnTo>
                  <a:lnTo>
                    <a:pt x="319" y="28"/>
                  </a:lnTo>
                  <a:lnTo>
                    <a:pt x="319" y="28"/>
                  </a:lnTo>
                  <a:lnTo>
                    <a:pt x="317" y="28"/>
                  </a:lnTo>
                  <a:lnTo>
                    <a:pt x="317" y="28"/>
                  </a:lnTo>
                  <a:lnTo>
                    <a:pt x="315" y="28"/>
                  </a:lnTo>
                  <a:lnTo>
                    <a:pt x="312" y="28"/>
                  </a:lnTo>
                  <a:lnTo>
                    <a:pt x="315" y="28"/>
                  </a:lnTo>
                  <a:lnTo>
                    <a:pt x="315" y="26"/>
                  </a:lnTo>
                  <a:lnTo>
                    <a:pt x="315" y="26"/>
                  </a:lnTo>
                  <a:lnTo>
                    <a:pt x="315" y="26"/>
                  </a:lnTo>
                  <a:lnTo>
                    <a:pt x="315" y="26"/>
                  </a:lnTo>
                  <a:lnTo>
                    <a:pt x="317" y="23"/>
                  </a:lnTo>
                  <a:lnTo>
                    <a:pt x="315" y="23"/>
                  </a:lnTo>
                  <a:lnTo>
                    <a:pt x="315" y="21"/>
                  </a:lnTo>
                  <a:lnTo>
                    <a:pt x="315" y="21"/>
                  </a:lnTo>
                  <a:lnTo>
                    <a:pt x="315" y="21"/>
                  </a:lnTo>
                  <a:lnTo>
                    <a:pt x="315" y="23"/>
                  </a:lnTo>
                  <a:lnTo>
                    <a:pt x="312" y="23"/>
                  </a:lnTo>
                  <a:lnTo>
                    <a:pt x="312" y="23"/>
                  </a:lnTo>
                  <a:lnTo>
                    <a:pt x="312" y="21"/>
                  </a:lnTo>
                  <a:lnTo>
                    <a:pt x="310" y="21"/>
                  </a:lnTo>
                  <a:lnTo>
                    <a:pt x="310" y="21"/>
                  </a:lnTo>
                  <a:lnTo>
                    <a:pt x="310" y="23"/>
                  </a:lnTo>
                  <a:lnTo>
                    <a:pt x="310" y="23"/>
                  </a:lnTo>
                  <a:lnTo>
                    <a:pt x="310" y="23"/>
                  </a:lnTo>
                  <a:lnTo>
                    <a:pt x="310" y="23"/>
                  </a:lnTo>
                  <a:lnTo>
                    <a:pt x="310" y="21"/>
                  </a:lnTo>
                  <a:lnTo>
                    <a:pt x="310" y="18"/>
                  </a:lnTo>
                  <a:lnTo>
                    <a:pt x="312" y="18"/>
                  </a:lnTo>
                  <a:lnTo>
                    <a:pt x="312" y="18"/>
                  </a:lnTo>
                  <a:lnTo>
                    <a:pt x="315" y="18"/>
                  </a:lnTo>
                  <a:lnTo>
                    <a:pt x="312" y="18"/>
                  </a:lnTo>
                  <a:lnTo>
                    <a:pt x="312" y="18"/>
                  </a:lnTo>
                  <a:lnTo>
                    <a:pt x="310" y="18"/>
                  </a:lnTo>
                  <a:lnTo>
                    <a:pt x="310" y="18"/>
                  </a:lnTo>
                  <a:lnTo>
                    <a:pt x="310" y="21"/>
                  </a:lnTo>
                  <a:lnTo>
                    <a:pt x="308" y="21"/>
                  </a:lnTo>
                  <a:lnTo>
                    <a:pt x="308" y="21"/>
                  </a:lnTo>
                  <a:lnTo>
                    <a:pt x="308" y="18"/>
                  </a:lnTo>
                  <a:lnTo>
                    <a:pt x="308" y="18"/>
                  </a:lnTo>
                  <a:lnTo>
                    <a:pt x="305" y="21"/>
                  </a:lnTo>
                  <a:lnTo>
                    <a:pt x="305" y="21"/>
                  </a:lnTo>
                  <a:lnTo>
                    <a:pt x="305" y="23"/>
                  </a:lnTo>
                  <a:lnTo>
                    <a:pt x="303" y="23"/>
                  </a:lnTo>
                  <a:lnTo>
                    <a:pt x="303" y="23"/>
                  </a:lnTo>
                  <a:lnTo>
                    <a:pt x="303" y="23"/>
                  </a:lnTo>
                  <a:lnTo>
                    <a:pt x="303" y="21"/>
                  </a:lnTo>
                  <a:lnTo>
                    <a:pt x="303" y="21"/>
                  </a:lnTo>
                  <a:lnTo>
                    <a:pt x="305" y="18"/>
                  </a:lnTo>
                  <a:lnTo>
                    <a:pt x="305" y="18"/>
                  </a:lnTo>
                  <a:lnTo>
                    <a:pt x="305" y="18"/>
                  </a:lnTo>
                  <a:lnTo>
                    <a:pt x="303" y="18"/>
                  </a:lnTo>
                  <a:lnTo>
                    <a:pt x="303" y="18"/>
                  </a:lnTo>
                  <a:lnTo>
                    <a:pt x="303" y="21"/>
                  </a:lnTo>
                  <a:lnTo>
                    <a:pt x="303" y="21"/>
                  </a:lnTo>
                  <a:lnTo>
                    <a:pt x="301" y="21"/>
                  </a:lnTo>
                  <a:lnTo>
                    <a:pt x="301" y="21"/>
                  </a:lnTo>
                  <a:lnTo>
                    <a:pt x="298" y="21"/>
                  </a:lnTo>
                  <a:lnTo>
                    <a:pt x="298" y="21"/>
                  </a:lnTo>
                  <a:lnTo>
                    <a:pt x="298" y="21"/>
                  </a:lnTo>
                  <a:lnTo>
                    <a:pt x="298" y="21"/>
                  </a:lnTo>
                  <a:lnTo>
                    <a:pt x="296" y="21"/>
                  </a:lnTo>
                  <a:lnTo>
                    <a:pt x="298" y="21"/>
                  </a:lnTo>
                  <a:lnTo>
                    <a:pt x="298" y="21"/>
                  </a:lnTo>
                  <a:lnTo>
                    <a:pt x="298" y="21"/>
                  </a:lnTo>
                  <a:lnTo>
                    <a:pt x="298" y="18"/>
                  </a:lnTo>
                  <a:lnTo>
                    <a:pt x="298" y="18"/>
                  </a:lnTo>
                  <a:lnTo>
                    <a:pt x="296" y="21"/>
                  </a:lnTo>
                  <a:lnTo>
                    <a:pt x="293" y="23"/>
                  </a:lnTo>
                  <a:lnTo>
                    <a:pt x="291" y="23"/>
                  </a:lnTo>
                  <a:lnTo>
                    <a:pt x="293" y="23"/>
                  </a:lnTo>
                  <a:lnTo>
                    <a:pt x="293" y="23"/>
                  </a:lnTo>
                  <a:lnTo>
                    <a:pt x="296" y="23"/>
                  </a:lnTo>
                  <a:lnTo>
                    <a:pt x="293" y="26"/>
                  </a:lnTo>
                  <a:lnTo>
                    <a:pt x="291" y="26"/>
                  </a:lnTo>
                  <a:lnTo>
                    <a:pt x="291" y="26"/>
                  </a:lnTo>
                  <a:lnTo>
                    <a:pt x="291" y="28"/>
                  </a:lnTo>
                  <a:lnTo>
                    <a:pt x="289" y="28"/>
                  </a:lnTo>
                  <a:lnTo>
                    <a:pt x="286" y="30"/>
                  </a:lnTo>
                  <a:lnTo>
                    <a:pt x="284" y="33"/>
                  </a:lnTo>
                  <a:lnTo>
                    <a:pt x="284" y="33"/>
                  </a:lnTo>
                  <a:lnTo>
                    <a:pt x="284" y="33"/>
                  </a:lnTo>
                  <a:lnTo>
                    <a:pt x="282" y="33"/>
                  </a:lnTo>
                  <a:lnTo>
                    <a:pt x="282" y="33"/>
                  </a:lnTo>
                  <a:lnTo>
                    <a:pt x="279" y="35"/>
                  </a:lnTo>
                  <a:lnTo>
                    <a:pt x="279" y="35"/>
                  </a:lnTo>
                  <a:lnTo>
                    <a:pt x="282" y="35"/>
                  </a:lnTo>
                  <a:lnTo>
                    <a:pt x="282" y="35"/>
                  </a:lnTo>
                  <a:lnTo>
                    <a:pt x="279" y="37"/>
                  </a:lnTo>
                  <a:lnTo>
                    <a:pt x="279" y="37"/>
                  </a:lnTo>
                  <a:lnTo>
                    <a:pt x="279" y="35"/>
                  </a:lnTo>
                  <a:lnTo>
                    <a:pt x="279" y="35"/>
                  </a:lnTo>
                  <a:lnTo>
                    <a:pt x="279" y="35"/>
                  </a:lnTo>
                  <a:lnTo>
                    <a:pt x="279" y="33"/>
                  </a:lnTo>
                  <a:lnTo>
                    <a:pt x="282" y="33"/>
                  </a:lnTo>
                  <a:lnTo>
                    <a:pt x="282" y="30"/>
                  </a:lnTo>
                  <a:lnTo>
                    <a:pt x="282" y="30"/>
                  </a:lnTo>
                  <a:lnTo>
                    <a:pt x="282" y="28"/>
                  </a:lnTo>
                  <a:lnTo>
                    <a:pt x="282" y="28"/>
                  </a:lnTo>
                  <a:lnTo>
                    <a:pt x="282" y="26"/>
                  </a:lnTo>
                  <a:lnTo>
                    <a:pt x="279" y="26"/>
                  </a:lnTo>
                  <a:lnTo>
                    <a:pt x="279" y="23"/>
                  </a:lnTo>
                  <a:lnTo>
                    <a:pt x="279" y="23"/>
                  </a:lnTo>
                  <a:lnTo>
                    <a:pt x="277" y="23"/>
                  </a:lnTo>
                  <a:lnTo>
                    <a:pt x="277" y="26"/>
                  </a:lnTo>
                  <a:lnTo>
                    <a:pt x="275" y="26"/>
                  </a:lnTo>
                  <a:lnTo>
                    <a:pt x="275" y="28"/>
                  </a:lnTo>
                  <a:lnTo>
                    <a:pt x="275" y="28"/>
                  </a:lnTo>
                  <a:lnTo>
                    <a:pt x="277" y="28"/>
                  </a:lnTo>
                  <a:lnTo>
                    <a:pt x="275" y="28"/>
                  </a:lnTo>
                  <a:lnTo>
                    <a:pt x="267" y="28"/>
                  </a:lnTo>
                  <a:lnTo>
                    <a:pt x="265" y="28"/>
                  </a:lnTo>
                  <a:lnTo>
                    <a:pt x="263" y="28"/>
                  </a:lnTo>
                  <a:lnTo>
                    <a:pt x="263" y="30"/>
                  </a:lnTo>
                  <a:lnTo>
                    <a:pt x="263" y="30"/>
                  </a:lnTo>
                  <a:lnTo>
                    <a:pt x="260" y="33"/>
                  </a:lnTo>
                  <a:lnTo>
                    <a:pt x="258" y="33"/>
                  </a:lnTo>
                  <a:lnTo>
                    <a:pt x="258" y="33"/>
                  </a:lnTo>
                  <a:lnTo>
                    <a:pt x="256" y="33"/>
                  </a:lnTo>
                  <a:lnTo>
                    <a:pt x="253" y="33"/>
                  </a:lnTo>
                  <a:lnTo>
                    <a:pt x="251" y="33"/>
                  </a:lnTo>
                  <a:lnTo>
                    <a:pt x="248" y="33"/>
                  </a:lnTo>
                  <a:lnTo>
                    <a:pt x="248" y="33"/>
                  </a:lnTo>
                  <a:lnTo>
                    <a:pt x="246" y="35"/>
                  </a:lnTo>
                  <a:lnTo>
                    <a:pt x="246" y="35"/>
                  </a:lnTo>
                  <a:lnTo>
                    <a:pt x="244" y="35"/>
                  </a:lnTo>
                  <a:lnTo>
                    <a:pt x="244" y="33"/>
                  </a:lnTo>
                  <a:lnTo>
                    <a:pt x="244" y="33"/>
                  </a:lnTo>
                  <a:lnTo>
                    <a:pt x="244" y="33"/>
                  </a:lnTo>
                  <a:lnTo>
                    <a:pt x="244" y="33"/>
                  </a:lnTo>
                  <a:lnTo>
                    <a:pt x="244" y="33"/>
                  </a:lnTo>
                  <a:lnTo>
                    <a:pt x="244" y="33"/>
                  </a:lnTo>
                  <a:lnTo>
                    <a:pt x="241" y="30"/>
                  </a:lnTo>
                  <a:lnTo>
                    <a:pt x="241" y="30"/>
                  </a:lnTo>
                  <a:lnTo>
                    <a:pt x="241" y="30"/>
                  </a:lnTo>
                  <a:lnTo>
                    <a:pt x="244" y="30"/>
                  </a:lnTo>
                  <a:lnTo>
                    <a:pt x="244" y="30"/>
                  </a:lnTo>
                  <a:lnTo>
                    <a:pt x="239" y="28"/>
                  </a:lnTo>
                  <a:lnTo>
                    <a:pt x="239" y="26"/>
                  </a:lnTo>
                  <a:lnTo>
                    <a:pt x="239" y="26"/>
                  </a:lnTo>
                  <a:lnTo>
                    <a:pt x="241" y="28"/>
                  </a:lnTo>
                  <a:lnTo>
                    <a:pt x="246" y="28"/>
                  </a:lnTo>
                  <a:lnTo>
                    <a:pt x="246" y="28"/>
                  </a:lnTo>
                  <a:lnTo>
                    <a:pt x="246" y="26"/>
                  </a:lnTo>
                  <a:lnTo>
                    <a:pt x="244" y="26"/>
                  </a:lnTo>
                  <a:lnTo>
                    <a:pt x="244" y="26"/>
                  </a:lnTo>
                  <a:lnTo>
                    <a:pt x="241" y="28"/>
                  </a:lnTo>
                  <a:lnTo>
                    <a:pt x="237" y="26"/>
                  </a:lnTo>
                  <a:lnTo>
                    <a:pt x="234" y="28"/>
                  </a:lnTo>
                  <a:lnTo>
                    <a:pt x="234" y="28"/>
                  </a:lnTo>
                  <a:lnTo>
                    <a:pt x="232" y="28"/>
                  </a:lnTo>
                  <a:lnTo>
                    <a:pt x="232" y="28"/>
                  </a:lnTo>
                  <a:lnTo>
                    <a:pt x="232" y="30"/>
                  </a:lnTo>
                  <a:lnTo>
                    <a:pt x="232" y="30"/>
                  </a:lnTo>
                  <a:lnTo>
                    <a:pt x="232" y="30"/>
                  </a:lnTo>
                  <a:lnTo>
                    <a:pt x="232" y="30"/>
                  </a:lnTo>
                  <a:lnTo>
                    <a:pt x="232" y="30"/>
                  </a:lnTo>
                  <a:lnTo>
                    <a:pt x="234" y="30"/>
                  </a:lnTo>
                  <a:lnTo>
                    <a:pt x="234" y="30"/>
                  </a:lnTo>
                  <a:lnTo>
                    <a:pt x="234" y="30"/>
                  </a:lnTo>
                  <a:lnTo>
                    <a:pt x="237" y="30"/>
                  </a:lnTo>
                  <a:lnTo>
                    <a:pt x="237" y="30"/>
                  </a:lnTo>
                  <a:lnTo>
                    <a:pt x="237" y="30"/>
                  </a:lnTo>
                  <a:lnTo>
                    <a:pt x="239" y="30"/>
                  </a:lnTo>
                  <a:lnTo>
                    <a:pt x="237" y="30"/>
                  </a:lnTo>
                  <a:lnTo>
                    <a:pt x="237" y="33"/>
                  </a:lnTo>
                  <a:lnTo>
                    <a:pt x="237" y="33"/>
                  </a:lnTo>
                  <a:lnTo>
                    <a:pt x="237" y="33"/>
                  </a:lnTo>
                  <a:lnTo>
                    <a:pt x="234" y="33"/>
                  </a:lnTo>
                  <a:lnTo>
                    <a:pt x="239" y="33"/>
                  </a:lnTo>
                  <a:lnTo>
                    <a:pt x="239" y="33"/>
                  </a:lnTo>
                  <a:lnTo>
                    <a:pt x="239" y="35"/>
                  </a:lnTo>
                  <a:lnTo>
                    <a:pt x="237" y="35"/>
                  </a:lnTo>
                  <a:lnTo>
                    <a:pt x="232" y="35"/>
                  </a:lnTo>
                  <a:lnTo>
                    <a:pt x="232" y="35"/>
                  </a:lnTo>
                  <a:lnTo>
                    <a:pt x="232" y="33"/>
                  </a:lnTo>
                  <a:lnTo>
                    <a:pt x="230" y="30"/>
                  </a:lnTo>
                  <a:lnTo>
                    <a:pt x="230" y="30"/>
                  </a:lnTo>
                  <a:lnTo>
                    <a:pt x="227" y="30"/>
                  </a:lnTo>
                  <a:lnTo>
                    <a:pt x="227" y="30"/>
                  </a:lnTo>
                  <a:lnTo>
                    <a:pt x="225" y="30"/>
                  </a:lnTo>
                  <a:lnTo>
                    <a:pt x="225" y="30"/>
                  </a:lnTo>
                  <a:lnTo>
                    <a:pt x="225" y="30"/>
                  </a:lnTo>
                  <a:lnTo>
                    <a:pt x="227" y="28"/>
                  </a:lnTo>
                  <a:lnTo>
                    <a:pt x="227" y="28"/>
                  </a:lnTo>
                  <a:lnTo>
                    <a:pt x="222" y="28"/>
                  </a:lnTo>
                  <a:lnTo>
                    <a:pt x="220" y="28"/>
                  </a:lnTo>
                  <a:lnTo>
                    <a:pt x="218" y="30"/>
                  </a:lnTo>
                  <a:lnTo>
                    <a:pt x="218" y="30"/>
                  </a:lnTo>
                  <a:lnTo>
                    <a:pt x="218" y="33"/>
                  </a:lnTo>
                  <a:lnTo>
                    <a:pt x="218" y="33"/>
                  </a:lnTo>
                  <a:lnTo>
                    <a:pt x="215" y="35"/>
                  </a:lnTo>
                  <a:lnTo>
                    <a:pt x="215" y="35"/>
                  </a:lnTo>
                  <a:lnTo>
                    <a:pt x="215" y="37"/>
                  </a:lnTo>
                  <a:lnTo>
                    <a:pt x="215" y="37"/>
                  </a:lnTo>
                  <a:lnTo>
                    <a:pt x="213" y="37"/>
                  </a:lnTo>
                  <a:lnTo>
                    <a:pt x="213" y="37"/>
                  </a:lnTo>
                  <a:lnTo>
                    <a:pt x="213" y="40"/>
                  </a:lnTo>
                  <a:lnTo>
                    <a:pt x="211" y="40"/>
                  </a:lnTo>
                  <a:lnTo>
                    <a:pt x="211" y="40"/>
                  </a:lnTo>
                  <a:lnTo>
                    <a:pt x="211" y="40"/>
                  </a:lnTo>
                  <a:lnTo>
                    <a:pt x="208" y="42"/>
                  </a:lnTo>
                  <a:lnTo>
                    <a:pt x="208" y="42"/>
                  </a:lnTo>
                  <a:lnTo>
                    <a:pt x="208" y="42"/>
                  </a:lnTo>
                  <a:lnTo>
                    <a:pt x="208" y="42"/>
                  </a:lnTo>
                  <a:lnTo>
                    <a:pt x="208" y="42"/>
                  </a:lnTo>
                  <a:lnTo>
                    <a:pt x="208" y="42"/>
                  </a:lnTo>
                  <a:lnTo>
                    <a:pt x="208" y="42"/>
                  </a:lnTo>
                  <a:lnTo>
                    <a:pt x="204" y="42"/>
                  </a:lnTo>
                  <a:lnTo>
                    <a:pt x="204" y="42"/>
                  </a:lnTo>
                  <a:lnTo>
                    <a:pt x="204" y="42"/>
                  </a:lnTo>
                  <a:lnTo>
                    <a:pt x="201" y="42"/>
                  </a:lnTo>
                  <a:lnTo>
                    <a:pt x="201" y="42"/>
                  </a:lnTo>
                  <a:lnTo>
                    <a:pt x="201" y="42"/>
                  </a:lnTo>
                  <a:lnTo>
                    <a:pt x="201" y="42"/>
                  </a:lnTo>
                  <a:lnTo>
                    <a:pt x="201" y="42"/>
                  </a:lnTo>
                  <a:lnTo>
                    <a:pt x="196" y="37"/>
                  </a:lnTo>
                  <a:lnTo>
                    <a:pt x="189" y="37"/>
                  </a:lnTo>
                  <a:lnTo>
                    <a:pt x="189" y="37"/>
                  </a:lnTo>
                  <a:lnTo>
                    <a:pt x="187" y="40"/>
                  </a:lnTo>
                  <a:lnTo>
                    <a:pt x="187" y="40"/>
                  </a:lnTo>
                  <a:lnTo>
                    <a:pt x="187" y="40"/>
                  </a:lnTo>
                  <a:lnTo>
                    <a:pt x="187" y="40"/>
                  </a:lnTo>
                  <a:lnTo>
                    <a:pt x="185" y="40"/>
                  </a:lnTo>
                  <a:lnTo>
                    <a:pt x="185" y="40"/>
                  </a:lnTo>
                  <a:lnTo>
                    <a:pt x="185" y="40"/>
                  </a:lnTo>
                  <a:lnTo>
                    <a:pt x="185" y="40"/>
                  </a:lnTo>
                  <a:lnTo>
                    <a:pt x="185" y="37"/>
                  </a:lnTo>
                  <a:lnTo>
                    <a:pt x="185" y="37"/>
                  </a:lnTo>
                  <a:lnTo>
                    <a:pt x="185" y="40"/>
                  </a:lnTo>
                  <a:lnTo>
                    <a:pt x="182" y="40"/>
                  </a:lnTo>
                  <a:lnTo>
                    <a:pt x="182" y="37"/>
                  </a:lnTo>
                  <a:lnTo>
                    <a:pt x="182" y="37"/>
                  </a:lnTo>
                  <a:lnTo>
                    <a:pt x="180" y="40"/>
                  </a:lnTo>
                  <a:lnTo>
                    <a:pt x="180" y="40"/>
                  </a:lnTo>
                  <a:lnTo>
                    <a:pt x="180" y="40"/>
                  </a:lnTo>
                  <a:lnTo>
                    <a:pt x="178" y="42"/>
                  </a:lnTo>
                  <a:lnTo>
                    <a:pt x="178" y="42"/>
                  </a:lnTo>
                  <a:lnTo>
                    <a:pt x="175" y="42"/>
                  </a:lnTo>
                  <a:lnTo>
                    <a:pt x="175" y="42"/>
                  </a:lnTo>
                  <a:lnTo>
                    <a:pt x="170" y="40"/>
                  </a:lnTo>
                  <a:lnTo>
                    <a:pt x="168" y="40"/>
                  </a:lnTo>
                  <a:lnTo>
                    <a:pt x="166" y="42"/>
                  </a:lnTo>
                  <a:lnTo>
                    <a:pt x="166" y="42"/>
                  </a:lnTo>
                  <a:lnTo>
                    <a:pt x="163" y="45"/>
                  </a:lnTo>
                  <a:lnTo>
                    <a:pt x="163" y="47"/>
                  </a:lnTo>
                  <a:lnTo>
                    <a:pt x="161" y="47"/>
                  </a:lnTo>
                  <a:lnTo>
                    <a:pt x="161" y="47"/>
                  </a:lnTo>
                  <a:lnTo>
                    <a:pt x="161" y="47"/>
                  </a:lnTo>
                  <a:lnTo>
                    <a:pt x="159" y="47"/>
                  </a:lnTo>
                  <a:lnTo>
                    <a:pt x="161" y="45"/>
                  </a:lnTo>
                  <a:lnTo>
                    <a:pt x="161" y="45"/>
                  </a:lnTo>
                  <a:lnTo>
                    <a:pt x="161" y="45"/>
                  </a:lnTo>
                  <a:lnTo>
                    <a:pt x="163" y="45"/>
                  </a:lnTo>
                  <a:lnTo>
                    <a:pt x="163" y="42"/>
                  </a:lnTo>
                  <a:lnTo>
                    <a:pt x="163" y="42"/>
                  </a:lnTo>
                  <a:lnTo>
                    <a:pt x="163" y="42"/>
                  </a:lnTo>
                  <a:lnTo>
                    <a:pt x="163" y="42"/>
                  </a:lnTo>
                  <a:lnTo>
                    <a:pt x="163" y="40"/>
                  </a:lnTo>
                  <a:lnTo>
                    <a:pt x="166" y="40"/>
                  </a:lnTo>
                  <a:lnTo>
                    <a:pt x="166" y="40"/>
                  </a:lnTo>
                  <a:lnTo>
                    <a:pt x="166" y="40"/>
                  </a:lnTo>
                  <a:lnTo>
                    <a:pt x="166" y="40"/>
                  </a:lnTo>
                  <a:lnTo>
                    <a:pt x="168" y="40"/>
                  </a:lnTo>
                  <a:lnTo>
                    <a:pt x="168" y="37"/>
                  </a:lnTo>
                  <a:lnTo>
                    <a:pt x="168" y="37"/>
                  </a:lnTo>
                  <a:lnTo>
                    <a:pt x="168" y="37"/>
                  </a:lnTo>
                  <a:lnTo>
                    <a:pt x="170" y="37"/>
                  </a:lnTo>
                  <a:lnTo>
                    <a:pt x="170" y="37"/>
                  </a:lnTo>
                  <a:lnTo>
                    <a:pt x="173" y="37"/>
                  </a:lnTo>
                  <a:lnTo>
                    <a:pt x="175" y="35"/>
                  </a:lnTo>
                  <a:lnTo>
                    <a:pt x="178" y="33"/>
                  </a:lnTo>
                  <a:lnTo>
                    <a:pt x="187" y="30"/>
                  </a:lnTo>
                  <a:lnTo>
                    <a:pt x="189" y="28"/>
                  </a:lnTo>
                  <a:lnTo>
                    <a:pt x="189" y="28"/>
                  </a:lnTo>
                  <a:lnTo>
                    <a:pt x="189" y="28"/>
                  </a:lnTo>
                  <a:lnTo>
                    <a:pt x="192" y="28"/>
                  </a:lnTo>
                  <a:lnTo>
                    <a:pt x="192" y="28"/>
                  </a:lnTo>
                  <a:lnTo>
                    <a:pt x="192" y="26"/>
                  </a:lnTo>
                  <a:lnTo>
                    <a:pt x="192" y="26"/>
                  </a:lnTo>
                  <a:lnTo>
                    <a:pt x="192" y="26"/>
                  </a:lnTo>
                  <a:lnTo>
                    <a:pt x="192" y="23"/>
                  </a:lnTo>
                  <a:lnTo>
                    <a:pt x="194" y="23"/>
                  </a:lnTo>
                  <a:lnTo>
                    <a:pt x="194" y="23"/>
                  </a:lnTo>
                  <a:lnTo>
                    <a:pt x="194" y="23"/>
                  </a:lnTo>
                  <a:lnTo>
                    <a:pt x="194" y="23"/>
                  </a:lnTo>
                  <a:lnTo>
                    <a:pt x="194" y="23"/>
                  </a:lnTo>
                  <a:lnTo>
                    <a:pt x="194" y="21"/>
                  </a:lnTo>
                  <a:lnTo>
                    <a:pt x="194" y="21"/>
                  </a:lnTo>
                  <a:lnTo>
                    <a:pt x="194" y="21"/>
                  </a:lnTo>
                  <a:lnTo>
                    <a:pt x="194" y="21"/>
                  </a:lnTo>
                  <a:lnTo>
                    <a:pt x="194" y="21"/>
                  </a:lnTo>
                  <a:lnTo>
                    <a:pt x="194" y="21"/>
                  </a:lnTo>
                  <a:lnTo>
                    <a:pt x="192" y="21"/>
                  </a:lnTo>
                  <a:lnTo>
                    <a:pt x="192" y="21"/>
                  </a:lnTo>
                  <a:lnTo>
                    <a:pt x="192" y="23"/>
                  </a:lnTo>
                  <a:lnTo>
                    <a:pt x="192" y="23"/>
                  </a:lnTo>
                  <a:lnTo>
                    <a:pt x="192" y="23"/>
                  </a:lnTo>
                  <a:lnTo>
                    <a:pt x="192" y="23"/>
                  </a:lnTo>
                  <a:lnTo>
                    <a:pt x="189" y="23"/>
                  </a:lnTo>
                  <a:lnTo>
                    <a:pt x="189" y="23"/>
                  </a:lnTo>
                  <a:lnTo>
                    <a:pt x="189" y="23"/>
                  </a:lnTo>
                  <a:lnTo>
                    <a:pt x="189" y="23"/>
                  </a:lnTo>
                  <a:lnTo>
                    <a:pt x="189" y="23"/>
                  </a:lnTo>
                  <a:lnTo>
                    <a:pt x="187" y="23"/>
                  </a:lnTo>
                  <a:lnTo>
                    <a:pt x="187" y="23"/>
                  </a:lnTo>
                  <a:lnTo>
                    <a:pt x="187" y="23"/>
                  </a:lnTo>
                  <a:lnTo>
                    <a:pt x="187" y="23"/>
                  </a:lnTo>
                  <a:lnTo>
                    <a:pt x="187" y="23"/>
                  </a:lnTo>
                  <a:lnTo>
                    <a:pt x="187" y="21"/>
                  </a:lnTo>
                  <a:lnTo>
                    <a:pt x="187" y="21"/>
                  </a:lnTo>
                  <a:lnTo>
                    <a:pt x="185" y="21"/>
                  </a:lnTo>
                  <a:lnTo>
                    <a:pt x="187" y="21"/>
                  </a:lnTo>
                  <a:lnTo>
                    <a:pt x="187" y="21"/>
                  </a:lnTo>
                  <a:lnTo>
                    <a:pt x="187" y="18"/>
                  </a:lnTo>
                  <a:lnTo>
                    <a:pt x="187" y="18"/>
                  </a:lnTo>
                  <a:lnTo>
                    <a:pt x="185" y="18"/>
                  </a:lnTo>
                  <a:lnTo>
                    <a:pt x="185" y="18"/>
                  </a:lnTo>
                  <a:lnTo>
                    <a:pt x="185" y="18"/>
                  </a:lnTo>
                  <a:lnTo>
                    <a:pt x="182" y="18"/>
                  </a:lnTo>
                  <a:lnTo>
                    <a:pt x="185" y="16"/>
                  </a:lnTo>
                  <a:lnTo>
                    <a:pt x="182" y="16"/>
                  </a:lnTo>
                  <a:lnTo>
                    <a:pt x="182" y="16"/>
                  </a:lnTo>
                  <a:lnTo>
                    <a:pt x="185" y="14"/>
                  </a:lnTo>
                  <a:lnTo>
                    <a:pt x="185" y="14"/>
                  </a:lnTo>
                  <a:lnTo>
                    <a:pt x="182" y="14"/>
                  </a:lnTo>
                  <a:lnTo>
                    <a:pt x="182" y="14"/>
                  </a:lnTo>
                  <a:lnTo>
                    <a:pt x="182" y="14"/>
                  </a:lnTo>
                  <a:lnTo>
                    <a:pt x="182" y="14"/>
                  </a:lnTo>
                  <a:lnTo>
                    <a:pt x="185" y="11"/>
                  </a:lnTo>
                  <a:lnTo>
                    <a:pt x="185" y="11"/>
                  </a:lnTo>
                  <a:lnTo>
                    <a:pt x="187" y="11"/>
                  </a:lnTo>
                  <a:lnTo>
                    <a:pt x="187" y="11"/>
                  </a:lnTo>
                  <a:lnTo>
                    <a:pt x="187" y="9"/>
                  </a:lnTo>
                  <a:lnTo>
                    <a:pt x="187" y="9"/>
                  </a:lnTo>
                  <a:lnTo>
                    <a:pt x="187" y="7"/>
                  </a:lnTo>
                  <a:lnTo>
                    <a:pt x="187" y="7"/>
                  </a:lnTo>
                  <a:lnTo>
                    <a:pt x="187" y="7"/>
                  </a:lnTo>
                  <a:lnTo>
                    <a:pt x="185" y="4"/>
                  </a:lnTo>
                  <a:lnTo>
                    <a:pt x="185" y="4"/>
                  </a:lnTo>
                  <a:lnTo>
                    <a:pt x="185" y="4"/>
                  </a:lnTo>
                  <a:lnTo>
                    <a:pt x="185" y="4"/>
                  </a:lnTo>
                  <a:lnTo>
                    <a:pt x="185" y="4"/>
                  </a:lnTo>
                  <a:lnTo>
                    <a:pt x="187" y="2"/>
                  </a:lnTo>
                  <a:lnTo>
                    <a:pt x="187" y="2"/>
                  </a:lnTo>
                  <a:lnTo>
                    <a:pt x="187" y="2"/>
                  </a:lnTo>
                  <a:lnTo>
                    <a:pt x="187" y="2"/>
                  </a:lnTo>
                  <a:lnTo>
                    <a:pt x="185" y="0"/>
                  </a:lnTo>
                  <a:lnTo>
                    <a:pt x="185" y="2"/>
                  </a:lnTo>
                  <a:lnTo>
                    <a:pt x="182" y="2"/>
                  </a:lnTo>
                  <a:lnTo>
                    <a:pt x="182" y="0"/>
                  </a:lnTo>
                  <a:lnTo>
                    <a:pt x="182" y="0"/>
                  </a:lnTo>
                  <a:lnTo>
                    <a:pt x="182" y="0"/>
                  </a:lnTo>
                  <a:lnTo>
                    <a:pt x="182" y="0"/>
                  </a:lnTo>
                  <a:lnTo>
                    <a:pt x="182" y="4"/>
                  </a:lnTo>
                  <a:lnTo>
                    <a:pt x="180" y="7"/>
                  </a:lnTo>
                  <a:lnTo>
                    <a:pt x="180" y="7"/>
                  </a:lnTo>
                  <a:lnTo>
                    <a:pt x="178" y="9"/>
                  </a:lnTo>
                  <a:lnTo>
                    <a:pt x="178" y="11"/>
                  </a:lnTo>
                  <a:lnTo>
                    <a:pt x="175" y="11"/>
                  </a:lnTo>
                  <a:lnTo>
                    <a:pt x="175" y="11"/>
                  </a:lnTo>
                  <a:lnTo>
                    <a:pt x="175" y="11"/>
                  </a:lnTo>
                  <a:lnTo>
                    <a:pt x="173" y="14"/>
                  </a:lnTo>
                  <a:lnTo>
                    <a:pt x="173" y="14"/>
                  </a:lnTo>
                  <a:lnTo>
                    <a:pt x="173" y="14"/>
                  </a:lnTo>
                  <a:lnTo>
                    <a:pt x="173" y="14"/>
                  </a:lnTo>
                  <a:lnTo>
                    <a:pt x="173" y="14"/>
                  </a:lnTo>
                  <a:lnTo>
                    <a:pt x="173" y="11"/>
                  </a:lnTo>
                  <a:lnTo>
                    <a:pt x="170" y="11"/>
                  </a:lnTo>
                  <a:lnTo>
                    <a:pt x="170" y="11"/>
                  </a:lnTo>
                  <a:lnTo>
                    <a:pt x="170" y="14"/>
                  </a:lnTo>
                  <a:lnTo>
                    <a:pt x="168" y="14"/>
                  </a:lnTo>
                  <a:lnTo>
                    <a:pt x="170" y="14"/>
                  </a:lnTo>
                  <a:lnTo>
                    <a:pt x="168" y="14"/>
                  </a:lnTo>
                  <a:lnTo>
                    <a:pt x="168" y="16"/>
                  </a:lnTo>
                  <a:lnTo>
                    <a:pt x="168" y="16"/>
                  </a:lnTo>
                  <a:lnTo>
                    <a:pt x="168" y="18"/>
                  </a:lnTo>
                  <a:lnTo>
                    <a:pt x="170" y="18"/>
                  </a:lnTo>
                  <a:lnTo>
                    <a:pt x="170" y="16"/>
                  </a:lnTo>
                  <a:lnTo>
                    <a:pt x="170" y="16"/>
                  </a:lnTo>
                  <a:lnTo>
                    <a:pt x="173" y="16"/>
                  </a:lnTo>
                  <a:lnTo>
                    <a:pt x="173" y="16"/>
                  </a:lnTo>
                  <a:lnTo>
                    <a:pt x="173" y="18"/>
                  </a:lnTo>
                  <a:lnTo>
                    <a:pt x="170" y="21"/>
                  </a:lnTo>
                  <a:lnTo>
                    <a:pt x="168" y="21"/>
                  </a:lnTo>
                  <a:lnTo>
                    <a:pt x="168" y="21"/>
                  </a:lnTo>
                  <a:lnTo>
                    <a:pt x="166" y="16"/>
                  </a:lnTo>
                  <a:lnTo>
                    <a:pt x="163" y="14"/>
                  </a:lnTo>
                  <a:lnTo>
                    <a:pt x="163" y="14"/>
                  </a:lnTo>
                  <a:lnTo>
                    <a:pt x="163" y="14"/>
                  </a:lnTo>
                  <a:lnTo>
                    <a:pt x="163" y="14"/>
                  </a:lnTo>
                  <a:lnTo>
                    <a:pt x="163" y="11"/>
                  </a:lnTo>
                  <a:lnTo>
                    <a:pt x="163" y="11"/>
                  </a:lnTo>
                  <a:lnTo>
                    <a:pt x="161" y="14"/>
                  </a:lnTo>
                  <a:lnTo>
                    <a:pt x="161" y="14"/>
                  </a:lnTo>
                  <a:lnTo>
                    <a:pt x="161" y="11"/>
                  </a:lnTo>
                  <a:lnTo>
                    <a:pt x="159" y="11"/>
                  </a:lnTo>
                  <a:lnTo>
                    <a:pt x="156" y="11"/>
                  </a:lnTo>
                  <a:lnTo>
                    <a:pt x="156" y="11"/>
                  </a:lnTo>
                  <a:lnTo>
                    <a:pt x="156" y="9"/>
                  </a:lnTo>
                  <a:lnTo>
                    <a:pt x="154" y="9"/>
                  </a:lnTo>
                  <a:lnTo>
                    <a:pt x="154" y="9"/>
                  </a:lnTo>
                  <a:lnTo>
                    <a:pt x="154" y="9"/>
                  </a:lnTo>
                  <a:lnTo>
                    <a:pt x="154" y="9"/>
                  </a:lnTo>
                  <a:lnTo>
                    <a:pt x="154" y="9"/>
                  </a:lnTo>
                  <a:lnTo>
                    <a:pt x="151" y="11"/>
                  </a:lnTo>
                  <a:lnTo>
                    <a:pt x="154" y="9"/>
                  </a:lnTo>
                  <a:lnTo>
                    <a:pt x="151" y="9"/>
                  </a:lnTo>
                  <a:lnTo>
                    <a:pt x="149" y="9"/>
                  </a:lnTo>
                  <a:lnTo>
                    <a:pt x="147" y="9"/>
                  </a:lnTo>
                  <a:lnTo>
                    <a:pt x="147" y="9"/>
                  </a:lnTo>
                  <a:lnTo>
                    <a:pt x="147" y="11"/>
                  </a:lnTo>
                  <a:lnTo>
                    <a:pt x="144" y="11"/>
                  </a:lnTo>
                  <a:lnTo>
                    <a:pt x="144" y="11"/>
                  </a:lnTo>
                  <a:lnTo>
                    <a:pt x="144" y="14"/>
                  </a:lnTo>
                  <a:lnTo>
                    <a:pt x="144" y="16"/>
                  </a:lnTo>
                  <a:lnTo>
                    <a:pt x="144" y="16"/>
                  </a:lnTo>
                  <a:lnTo>
                    <a:pt x="144" y="16"/>
                  </a:lnTo>
                  <a:lnTo>
                    <a:pt x="142" y="18"/>
                  </a:lnTo>
                  <a:lnTo>
                    <a:pt x="142" y="18"/>
                  </a:lnTo>
                  <a:lnTo>
                    <a:pt x="142" y="18"/>
                  </a:lnTo>
                  <a:lnTo>
                    <a:pt x="142" y="21"/>
                  </a:lnTo>
                  <a:lnTo>
                    <a:pt x="142" y="21"/>
                  </a:lnTo>
                  <a:lnTo>
                    <a:pt x="142" y="21"/>
                  </a:lnTo>
                  <a:lnTo>
                    <a:pt x="142" y="23"/>
                  </a:lnTo>
                  <a:lnTo>
                    <a:pt x="142" y="23"/>
                  </a:lnTo>
                  <a:lnTo>
                    <a:pt x="142" y="23"/>
                  </a:lnTo>
                  <a:lnTo>
                    <a:pt x="142" y="23"/>
                  </a:lnTo>
                  <a:lnTo>
                    <a:pt x="142" y="23"/>
                  </a:lnTo>
                  <a:lnTo>
                    <a:pt x="142" y="23"/>
                  </a:lnTo>
                  <a:lnTo>
                    <a:pt x="142" y="26"/>
                  </a:lnTo>
                  <a:lnTo>
                    <a:pt x="142" y="26"/>
                  </a:lnTo>
                  <a:lnTo>
                    <a:pt x="140" y="26"/>
                  </a:lnTo>
                  <a:lnTo>
                    <a:pt x="137" y="21"/>
                  </a:lnTo>
                  <a:lnTo>
                    <a:pt x="137" y="18"/>
                  </a:lnTo>
                  <a:lnTo>
                    <a:pt x="137" y="16"/>
                  </a:lnTo>
                  <a:lnTo>
                    <a:pt x="135" y="14"/>
                  </a:lnTo>
                  <a:lnTo>
                    <a:pt x="135" y="14"/>
                  </a:lnTo>
                  <a:lnTo>
                    <a:pt x="135" y="11"/>
                  </a:lnTo>
                  <a:lnTo>
                    <a:pt x="133" y="11"/>
                  </a:lnTo>
                  <a:lnTo>
                    <a:pt x="133" y="14"/>
                  </a:lnTo>
                  <a:lnTo>
                    <a:pt x="133" y="14"/>
                  </a:lnTo>
                  <a:lnTo>
                    <a:pt x="133" y="14"/>
                  </a:lnTo>
                  <a:lnTo>
                    <a:pt x="130" y="14"/>
                  </a:lnTo>
                  <a:lnTo>
                    <a:pt x="130" y="16"/>
                  </a:lnTo>
                  <a:lnTo>
                    <a:pt x="130" y="18"/>
                  </a:lnTo>
                  <a:lnTo>
                    <a:pt x="128" y="21"/>
                  </a:lnTo>
                  <a:lnTo>
                    <a:pt x="128" y="21"/>
                  </a:lnTo>
                  <a:lnTo>
                    <a:pt x="128" y="21"/>
                  </a:lnTo>
                  <a:lnTo>
                    <a:pt x="128" y="18"/>
                  </a:lnTo>
                  <a:lnTo>
                    <a:pt x="128" y="16"/>
                  </a:lnTo>
                  <a:lnTo>
                    <a:pt x="128" y="16"/>
                  </a:lnTo>
                  <a:lnTo>
                    <a:pt x="130" y="14"/>
                  </a:lnTo>
                  <a:lnTo>
                    <a:pt x="130" y="14"/>
                  </a:lnTo>
                  <a:lnTo>
                    <a:pt x="130" y="14"/>
                  </a:lnTo>
                  <a:lnTo>
                    <a:pt x="130" y="14"/>
                  </a:lnTo>
                  <a:lnTo>
                    <a:pt x="130" y="14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28" y="11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23" y="11"/>
                  </a:lnTo>
                  <a:lnTo>
                    <a:pt x="123" y="14"/>
                  </a:lnTo>
                  <a:lnTo>
                    <a:pt x="123" y="26"/>
                  </a:lnTo>
                  <a:lnTo>
                    <a:pt x="123" y="28"/>
                  </a:lnTo>
                  <a:lnTo>
                    <a:pt x="125" y="30"/>
                  </a:lnTo>
                  <a:lnTo>
                    <a:pt x="125" y="33"/>
                  </a:lnTo>
                  <a:lnTo>
                    <a:pt x="125" y="33"/>
                  </a:lnTo>
                  <a:lnTo>
                    <a:pt x="125" y="33"/>
                  </a:lnTo>
                  <a:lnTo>
                    <a:pt x="123" y="30"/>
                  </a:lnTo>
                  <a:lnTo>
                    <a:pt x="121" y="23"/>
                  </a:lnTo>
                  <a:lnTo>
                    <a:pt x="121" y="21"/>
                  </a:lnTo>
                  <a:lnTo>
                    <a:pt x="121" y="18"/>
                  </a:lnTo>
                  <a:lnTo>
                    <a:pt x="121" y="18"/>
                  </a:lnTo>
                  <a:lnTo>
                    <a:pt x="121" y="14"/>
                  </a:lnTo>
                  <a:lnTo>
                    <a:pt x="118" y="14"/>
                  </a:lnTo>
                  <a:lnTo>
                    <a:pt x="116" y="16"/>
                  </a:lnTo>
                  <a:lnTo>
                    <a:pt x="116" y="16"/>
                  </a:lnTo>
                  <a:lnTo>
                    <a:pt x="116" y="18"/>
                  </a:lnTo>
                  <a:lnTo>
                    <a:pt x="114" y="21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6" y="33"/>
                  </a:lnTo>
                  <a:lnTo>
                    <a:pt x="116" y="33"/>
                  </a:lnTo>
                  <a:lnTo>
                    <a:pt x="114" y="33"/>
                  </a:lnTo>
                  <a:lnTo>
                    <a:pt x="114" y="35"/>
                  </a:lnTo>
                  <a:lnTo>
                    <a:pt x="114" y="35"/>
                  </a:lnTo>
                  <a:lnTo>
                    <a:pt x="114" y="35"/>
                  </a:lnTo>
                  <a:lnTo>
                    <a:pt x="121" y="37"/>
                  </a:lnTo>
                  <a:lnTo>
                    <a:pt x="116" y="37"/>
                  </a:lnTo>
                  <a:lnTo>
                    <a:pt x="114" y="37"/>
                  </a:lnTo>
                  <a:lnTo>
                    <a:pt x="111" y="37"/>
                  </a:lnTo>
                  <a:lnTo>
                    <a:pt x="109" y="35"/>
                  </a:lnTo>
                  <a:lnTo>
                    <a:pt x="109" y="30"/>
                  </a:lnTo>
                  <a:lnTo>
                    <a:pt x="109" y="30"/>
                  </a:lnTo>
                  <a:lnTo>
                    <a:pt x="107" y="30"/>
                  </a:lnTo>
                  <a:lnTo>
                    <a:pt x="107" y="30"/>
                  </a:lnTo>
                  <a:lnTo>
                    <a:pt x="104" y="33"/>
                  </a:lnTo>
                  <a:lnTo>
                    <a:pt x="104" y="35"/>
                  </a:lnTo>
                  <a:lnTo>
                    <a:pt x="104" y="37"/>
                  </a:lnTo>
                  <a:lnTo>
                    <a:pt x="104" y="35"/>
                  </a:lnTo>
                  <a:lnTo>
                    <a:pt x="104" y="35"/>
                  </a:lnTo>
                  <a:lnTo>
                    <a:pt x="102" y="37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111" y="45"/>
                  </a:lnTo>
                  <a:lnTo>
                    <a:pt x="111" y="47"/>
                  </a:lnTo>
                  <a:lnTo>
                    <a:pt x="109" y="47"/>
                  </a:lnTo>
                  <a:lnTo>
                    <a:pt x="109" y="49"/>
                  </a:lnTo>
                  <a:lnTo>
                    <a:pt x="114" y="54"/>
                  </a:lnTo>
                  <a:lnTo>
                    <a:pt x="116" y="54"/>
                  </a:lnTo>
                  <a:lnTo>
                    <a:pt x="111" y="52"/>
                  </a:lnTo>
                  <a:lnTo>
                    <a:pt x="111" y="54"/>
                  </a:lnTo>
                  <a:lnTo>
                    <a:pt x="109" y="54"/>
                  </a:lnTo>
                  <a:lnTo>
                    <a:pt x="109" y="56"/>
                  </a:lnTo>
                  <a:lnTo>
                    <a:pt x="111" y="56"/>
                  </a:lnTo>
                  <a:lnTo>
                    <a:pt x="111" y="59"/>
                  </a:lnTo>
                  <a:lnTo>
                    <a:pt x="111" y="59"/>
                  </a:lnTo>
                  <a:lnTo>
                    <a:pt x="111" y="59"/>
                  </a:lnTo>
                  <a:lnTo>
                    <a:pt x="111" y="61"/>
                  </a:lnTo>
                  <a:lnTo>
                    <a:pt x="111" y="63"/>
                  </a:lnTo>
                  <a:lnTo>
                    <a:pt x="111" y="63"/>
                  </a:lnTo>
                  <a:lnTo>
                    <a:pt x="111" y="66"/>
                  </a:lnTo>
                  <a:lnTo>
                    <a:pt x="111" y="68"/>
                  </a:lnTo>
                  <a:lnTo>
                    <a:pt x="114" y="68"/>
                  </a:lnTo>
                  <a:lnTo>
                    <a:pt x="111" y="68"/>
                  </a:lnTo>
                  <a:lnTo>
                    <a:pt x="111" y="68"/>
                  </a:lnTo>
                  <a:lnTo>
                    <a:pt x="111" y="71"/>
                  </a:lnTo>
                  <a:lnTo>
                    <a:pt x="111" y="71"/>
                  </a:lnTo>
                  <a:lnTo>
                    <a:pt x="111" y="73"/>
                  </a:lnTo>
                  <a:lnTo>
                    <a:pt x="111" y="71"/>
                  </a:lnTo>
                  <a:lnTo>
                    <a:pt x="109" y="68"/>
                  </a:lnTo>
                  <a:lnTo>
                    <a:pt x="109" y="68"/>
                  </a:lnTo>
                  <a:lnTo>
                    <a:pt x="107" y="68"/>
                  </a:lnTo>
                  <a:lnTo>
                    <a:pt x="107" y="66"/>
                  </a:lnTo>
                  <a:lnTo>
                    <a:pt x="107" y="66"/>
                  </a:lnTo>
                  <a:lnTo>
                    <a:pt x="107" y="66"/>
                  </a:lnTo>
                  <a:lnTo>
                    <a:pt x="107" y="66"/>
                  </a:lnTo>
                  <a:lnTo>
                    <a:pt x="107" y="63"/>
                  </a:lnTo>
                  <a:lnTo>
                    <a:pt x="107" y="63"/>
                  </a:lnTo>
                  <a:lnTo>
                    <a:pt x="107" y="63"/>
                  </a:lnTo>
                  <a:lnTo>
                    <a:pt x="107" y="63"/>
                  </a:lnTo>
                  <a:lnTo>
                    <a:pt x="107" y="61"/>
                  </a:lnTo>
                  <a:lnTo>
                    <a:pt x="107" y="61"/>
                  </a:lnTo>
                  <a:lnTo>
                    <a:pt x="107" y="59"/>
                  </a:lnTo>
                  <a:lnTo>
                    <a:pt x="104" y="56"/>
                  </a:lnTo>
                  <a:lnTo>
                    <a:pt x="102" y="54"/>
                  </a:lnTo>
                  <a:lnTo>
                    <a:pt x="102" y="54"/>
                  </a:lnTo>
                  <a:lnTo>
                    <a:pt x="102" y="52"/>
                  </a:lnTo>
                  <a:lnTo>
                    <a:pt x="102" y="49"/>
                  </a:lnTo>
                  <a:lnTo>
                    <a:pt x="102" y="49"/>
                  </a:lnTo>
                  <a:lnTo>
                    <a:pt x="102" y="47"/>
                  </a:lnTo>
                  <a:lnTo>
                    <a:pt x="99" y="47"/>
                  </a:lnTo>
                  <a:lnTo>
                    <a:pt x="97" y="40"/>
                  </a:lnTo>
                  <a:lnTo>
                    <a:pt x="92" y="37"/>
                  </a:lnTo>
                  <a:lnTo>
                    <a:pt x="88" y="33"/>
                  </a:lnTo>
                  <a:lnTo>
                    <a:pt x="88" y="33"/>
                  </a:lnTo>
                  <a:lnTo>
                    <a:pt x="85" y="35"/>
                  </a:lnTo>
                  <a:lnTo>
                    <a:pt x="83" y="40"/>
                  </a:lnTo>
                  <a:lnTo>
                    <a:pt x="80" y="42"/>
                  </a:lnTo>
                  <a:lnTo>
                    <a:pt x="80" y="45"/>
                  </a:lnTo>
                  <a:lnTo>
                    <a:pt x="78" y="47"/>
                  </a:lnTo>
                  <a:lnTo>
                    <a:pt x="76" y="49"/>
                  </a:lnTo>
                  <a:lnTo>
                    <a:pt x="73" y="54"/>
                  </a:lnTo>
                  <a:lnTo>
                    <a:pt x="71" y="59"/>
                  </a:lnTo>
                  <a:lnTo>
                    <a:pt x="69" y="61"/>
                  </a:lnTo>
                  <a:lnTo>
                    <a:pt x="64" y="68"/>
                  </a:lnTo>
                  <a:lnTo>
                    <a:pt x="59" y="78"/>
                  </a:lnTo>
                  <a:lnTo>
                    <a:pt x="50" y="92"/>
                  </a:lnTo>
                  <a:lnTo>
                    <a:pt x="45" y="99"/>
                  </a:lnTo>
                  <a:lnTo>
                    <a:pt x="40" y="106"/>
                  </a:lnTo>
                  <a:lnTo>
                    <a:pt x="36" y="111"/>
                  </a:lnTo>
                  <a:lnTo>
                    <a:pt x="31" y="118"/>
                  </a:lnTo>
                  <a:lnTo>
                    <a:pt x="31" y="120"/>
                  </a:lnTo>
                  <a:lnTo>
                    <a:pt x="28" y="123"/>
                  </a:lnTo>
                  <a:lnTo>
                    <a:pt x="28" y="123"/>
                  </a:lnTo>
                  <a:lnTo>
                    <a:pt x="28" y="125"/>
                  </a:lnTo>
                  <a:lnTo>
                    <a:pt x="28" y="125"/>
                  </a:lnTo>
                  <a:lnTo>
                    <a:pt x="28" y="125"/>
                  </a:lnTo>
                  <a:lnTo>
                    <a:pt x="28" y="125"/>
                  </a:lnTo>
                  <a:lnTo>
                    <a:pt x="28" y="125"/>
                  </a:lnTo>
                  <a:lnTo>
                    <a:pt x="26" y="127"/>
                  </a:lnTo>
                  <a:lnTo>
                    <a:pt x="26" y="127"/>
                  </a:lnTo>
                  <a:lnTo>
                    <a:pt x="26" y="127"/>
                  </a:lnTo>
                  <a:lnTo>
                    <a:pt x="26" y="127"/>
                  </a:lnTo>
                  <a:lnTo>
                    <a:pt x="26" y="127"/>
                  </a:lnTo>
                  <a:lnTo>
                    <a:pt x="26" y="127"/>
                  </a:lnTo>
                  <a:lnTo>
                    <a:pt x="26" y="127"/>
                  </a:lnTo>
                  <a:lnTo>
                    <a:pt x="26" y="130"/>
                  </a:lnTo>
                  <a:lnTo>
                    <a:pt x="26" y="130"/>
                  </a:lnTo>
                  <a:lnTo>
                    <a:pt x="26" y="130"/>
                  </a:lnTo>
                  <a:lnTo>
                    <a:pt x="26" y="130"/>
                  </a:lnTo>
                  <a:lnTo>
                    <a:pt x="26" y="130"/>
                  </a:lnTo>
                  <a:lnTo>
                    <a:pt x="26" y="132"/>
                  </a:lnTo>
                  <a:lnTo>
                    <a:pt x="26" y="132"/>
                  </a:lnTo>
                  <a:lnTo>
                    <a:pt x="28" y="132"/>
                  </a:lnTo>
                  <a:lnTo>
                    <a:pt x="28" y="132"/>
                  </a:lnTo>
                  <a:lnTo>
                    <a:pt x="28" y="134"/>
                  </a:lnTo>
                  <a:lnTo>
                    <a:pt x="28" y="134"/>
                  </a:lnTo>
                  <a:lnTo>
                    <a:pt x="28" y="137"/>
                  </a:lnTo>
                  <a:lnTo>
                    <a:pt x="28" y="139"/>
                  </a:lnTo>
                  <a:lnTo>
                    <a:pt x="28" y="139"/>
                  </a:lnTo>
                  <a:lnTo>
                    <a:pt x="26" y="142"/>
                  </a:lnTo>
                  <a:lnTo>
                    <a:pt x="26" y="142"/>
                  </a:lnTo>
                  <a:lnTo>
                    <a:pt x="26" y="144"/>
                  </a:lnTo>
                  <a:lnTo>
                    <a:pt x="26" y="144"/>
                  </a:lnTo>
                  <a:lnTo>
                    <a:pt x="26" y="144"/>
                  </a:lnTo>
                  <a:lnTo>
                    <a:pt x="26" y="144"/>
                  </a:lnTo>
                  <a:lnTo>
                    <a:pt x="26" y="144"/>
                  </a:lnTo>
                  <a:lnTo>
                    <a:pt x="26" y="146"/>
                  </a:lnTo>
                  <a:lnTo>
                    <a:pt x="26" y="146"/>
                  </a:lnTo>
                  <a:lnTo>
                    <a:pt x="26" y="146"/>
                  </a:lnTo>
                  <a:lnTo>
                    <a:pt x="24" y="146"/>
                  </a:lnTo>
                  <a:lnTo>
                    <a:pt x="24" y="146"/>
                  </a:lnTo>
                  <a:lnTo>
                    <a:pt x="24" y="149"/>
                  </a:lnTo>
                  <a:lnTo>
                    <a:pt x="21" y="149"/>
                  </a:lnTo>
                  <a:lnTo>
                    <a:pt x="21" y="151"/>
                  </a:lnTo>
                  <a:lnTo>
                    <a:pt x="19" y="151"/>
                  </a:lnTo>
                  <a:lnTo>
                    <a:pt x="19" y="151"/>
                  </a:lnTo>
                  <a:lnTo>
                    <a:pt x="19" y="153"/>
                  </a:lnTo>
                  <a:lnTo>
                    <a:pt x="19" y="153"/>
                  </a:lnTo>
                  <a:lnTo>
                    <a:pt x="21" y="153"/>
                  </a:lnTo>
                  <a:lnTo>
                    <a:pt x="21" y="153"/>
                  </a:lnTo>
                  <a:lnTo>
                    <a:pt x="21" y="156"/>
                  </a:lnTo>
                  <a:lnTo>
                    <a:pt x="21" y="156"/>
                  </a:lnTo>
                  <a:lnTo>
                    <a:pt x="19" y="156"/>
                  </a:lnTo>
                  <a:lnTo>
                    <a:pt x="19" y="156"/>
                  </a:lnTo>
                  <a:lnTo>
                    <a:pt x="19" y="156"/>
                  </a:lnTo>
                  <a:lnTo>
                    <a:pt x="19" y="158"/>
                  </a:lnTo>
                  <a:lnTo>
                    <a:pt x="19" y="158"/>
                  </a:lnTo>
                  <a:lnTo>
                    <a:pt x="19" y="161"/>
                  </a:lnTo>
                  <a:lnTo>
                    <a:pt x="19" y="161"/>
                  </a:lnTo>
                  <a:lnTo>
                    <a:pt x="19" y="161"/>
                  </a:lnTo>
                  <a:lnTo>
                    <a:pt x="17" y="163"/>
                  </a:lnTo>
                  <a:lnTo>
                    <a:pt x="17" y="163"/>
                  </a:lnTo>
                  <a:lnTo>
                    <a:pt x="17" y="163"/>
                  </a:lnTo>
                  <a:lnTo>
                    <a:pt x="17" y="163"/>
                  </a:lnTo>
                  <a:lnTo>
                    <a:pt x="14" y="165"/>
                  </a:lnTo>
                  <a:lnTo>
                    <a:pt x="14" y="165"/>
                  </a:lnTo>
                  <a:lnTo>
                    <a:pt x="14" y="168"/>
                  </a:lnTo>
                  <a:lnTo>
                    <a:pt x="12" y="168"/>
                  </a:lnTo>
                  <a:lnTo>
                    <a:pt x="12" y="168"/>
                  </a:lnTo>
                  <a:lnTo>
                    <a:pt x="12" y="168"/>
                  </a:lnTo>
                  <a:lnTo>
                    <a:pt x="9" y="168"/>
                  </a:lnTo>
                  <a:lnTo>
                    <a:pt x="9" y="168"/>
                  </a:lnTo>
                  <a:lnTo>
                    <a:pt x="9" y="168"/>
                  </a:lnTo>
                  <a:lnTo>
                    <a:pt x="7" y="168"/>
                  </a:lnTo>
                  <a:lnTo>
                    <a:pt x="7" y="170"/>
                  </a:lnTo>
                  <a:lnTo>
                    <a:pt x="7" y="170"/>
                  </a:lnTo>
                  <a:lnTo>
                    <a:pt x="7" y="172"/>
                  </a:lnTo>
                  <a:lnTo>
                    <a:pt x="7" y="172"/>
                  </a:lnTo>
                  <a:lnTo>
                    <a:pt x="7" y="172"/>
                  </a:lnTo>
                  <a:lnTo>
                    <a:pt x="5" y="172"/>
                  </a:lnTo>
                  <a:lnTo>
                    <a:pt x="5" y="175"/>
                  </a:lnTo>
                  <a:lnTo>
                    <a:pt x="5" y="175"/>
                  </a:lnTo>
                  <a:lnTo>
                    <a:pt x="5" y="175"/>
                  </a:lnTo>
                  <a:lnTo>
                    <a:pt x="5" y="175"/>
                  </a:lnTo>
                  <a:lnTo>
                    <a:pt x="5" y="175"/>
                  </a:lnTo>
                  <a:lnTo>
                    <a:pt x="5" y="175"/>
                  </a:lnTo>
                  <a:lnTo>
                    <a:pt x="5" y="175"/>
                  </a:lnTo>
                  <a:lnTo>
                    <a:pt x="5" y="177"/>
                  </a:lnTo>
                  <a:lnTo>
                    <a:pt x="2" y="177"/>
                  </a:lnTo>
                  <a:lnTo>
                    <a:pt x="2" y="177"/>
                  </a:lnTo>
                  <a:lnTo>
                    <a:pt x="2" y="177"/>
                  </a:lnTo>
                  <a:lnTo>
                    <a:pt x="2" y="179"/>
                  </a:lnTo>
                  <a:lnTo>
                    <a:pt x="2" y="179"/>
                  </a:lnTo>
                  <a:lnTo>
                    <a:pt x="2" y="179"/>
                  </a:lnTo>
                  <a:lnTo>
                    <a:pt x="2" y="182"/>
                  </a:lnTo>
                  <a:lnTo>
                    <a:pt x="2" y="182"/>
                  </a:lnTo>
                  <a:lnTo>
                    <a:pt x="0" y="182"/>
                  </a:lnTo>
                  <a:lnTo>
                    <a:pt x="0" y="184"/>
                  </a:lnTo>
                  <a:lnTo>
                    <a:pt x="0" y="184"/>
                  </a:lnTo>
                  <a:lnTo>
                    <a:pt x="0" y="184"/>
                  </a:lnTo>
                  <a:lnTo>
                    <a:pt x="2" y="184"/>
                  </a:lnTo>
                  <a:lnTo>
                    <a:pt x="2" y="184"/>
                  </a:lnTo>
                  <a:lnTo>
                    <a:pt x="2" y="184"/>
                  </a:lnTo>
                  <a:lnTo>
                    <a:pt x="2" y="184"/>
                  </a:lnTo>
                  <a:lnTo>
                    <a:pt x="7" y="187"/>
                  </a:lnTo>
                  <a:lnTo>
                    <a:pt x="9" y="189"/>
                  </a:lnTo>
                  <a:lnTo>
                    <a:pt x="12" y="189"/>
                  </a:lnTo>
                  <a:lnTo>
                    <a:pt x="14" y="191"/>
                  </a:lnTo>
                  <a:lnTo>
                    <a:pt x="17" y="194"/>
                  </a:lnTo>
                  <a:lnTo>
                    <a:pt x="19" y="194"/>
                  </a:lnTo>
                  <a:lnTo>
                    <a:pt x="24" y="196"/>
                  </a:lnTo>
                  <a:lnTo>
                    <a:pt x="28" y="198"/>
                  </a:lnTo>
                  <a:lnTo>
                    <a:pt x="28" y="198"/>
                  </a:lnTo>
                  <a:lnTo>
                    <a:pt x="33" y="201"/>
                  </a:lnTo>
                  <a:lnTo>
                    <a:pt x="36" y="203"/>
                  </a:lnTo>
                  <a:lnTo>
                    <a:pt x="40" y="205"/>
                  </a:lnTo>
                  <a:lnTo>
                    <a:pt x="43" y="208"/>
                  </a:lnTo>
                  <a:lnTo>
                    <a:pt x="47" y="210"/>
                  </a:lnTo>
                  <a:lnTo>
                    <a:pt x="50" y="210"/>
                  </a:lnTo>
                  <a:lnTo>
                    <a:pt x="54" y="213"/>
                  </a:lnTo>
                  <a:lnTo>
                    <a:pt x="59" y="215"/>
                  </a:lnTo>
                  <a:lnTo>
                    <a:pt x="62" y="217"/>
                  </a:lnTo>
                  <a:lnTo>
                    <a:pt x="64" y="217"/>
                  </a:lnTo>
                  <a:lnTo>
                    <a:pt x="66" y="220"/>
                  </a:lnTo>
                  <a:lnTo>
                    <a:pt x="69" y="220"/>
                  </a:lnTo>
                  <a:lnTo>
                    <a:pt x="73" y="222"/>
                  </a:lnTo>
                  <a:lnTo>
                    <a:pt x="71" y="222"/>
                  </a:lnTo>
                  <a:lnTo>
                    <a:pt x="69" y="222"/>
                  </a:lnTo>
                  <a:lnTo>
                    <a:pt x="66" y="222"/>
                  </a:lnTo>
                  <a:lnTo>
                    <a:pt x="66" y="220"/>
                  </a:lnTo>
                  <a:lnTo>
                    <a:pt x="66" y="220"/>
                  </a:lnTo>
                  <a:lnTo>
                    <a:pt x="64" y="220"/>
                  </a:lnTo>
                  <a:lnTo>
                    <a:pt x="64" y="220"/>
                  </a:lnTo>
                  <a:lnTo>
                    <a:pt x="62" y="222"/>
                  </a:lnTo>
                  <a:lnTo>
                    <a:pt x="62" y="222"/>
                  </a:lnTo>
                  <a:lnTo>
                    <a:pt x="62" y="222"/>
                  </a:lnTo>
                  <a:lnTo>
                    <a:pt x="62" y="224"/>
                  </a:lnTo>
                  <a:lnTo>
                    <a:pt x="64" y="224"/>
                  </a:lnTo>
                  <a:lnTo>
                    <a:pt x="64" y="224"/>
                  </a:lnTo>
                  <a:lnTo>
                    <a:pt x="64" y="227"/>
                  </a:lnTo>
                  <a:lnTo>
                    <a:pt x="66" y="229"/>
                  </a:lnTo>
                  <a:lnTo>
                    <a:pt x="66" y="229"/>
                  </a:lnTo>
                  <a:lnTo>
                    <a:pt x="66" y="229"/>
                  </a:lnTo>
                  <a:lnTo>
                    <a:pt x="66" y="232"/>
                  </a:lnTo>
                  <a:lnTo>
                    <a:pt x="66" y="232"/>
                  </a:lnTo>
                  <a:lnTo>
                    <a:pt x="66" y="232"/>
                  </a:lnTo>
                  <a:lnTo>
                    <a:pt x="66" y="232"/>
                  </a:lnTo>
                  <a:lnTo>
                    <a:pt x="66" y="232"/>
                  </a:lnTo>
                  <a:lnTo>
                    <a:pt x="66" y="234"/>
                  </a:lnTo>
                  <a:lnTo>
                    <a:pt x="66" y="234"/>
                  </a:lnTo>
                  <a:lnTo>
                    <a:pt x="66" y="234"/>
                  </a:lnTo>
                  <a:lnTo>
                    <a:pt x="66" y="236"/>
                  </a:lnTo>
                  <a:lnTo>
                    <a:pt x="64" y="236"/>
                  </a:lnTo>
                  <a:lnTo>
                    <a:pt x="66" y="236"/>
                  </a:lnTo>
                  <a:lnTo>
                    <a:pt x="66" y="239"/>
                  </a:lnTo>
                  <a:lnTo>
                    <a:pt x="66" y="239"/>
                  </a:lnTo>
                  <a:lnTo>
                    <a:pt x="66" y="239"/>
                  </a:lnTo>
                  <a:lnTo>
                    <a:pt x="64" y="241"/>
                  </a:lnTo>
                  <a:lnTo>
                    <a:pt x="64" y="241"/>
                  </a:lnTo>
                  <a:lnTo>
                    <a:pt x="62" y="243"/>
                  </a:lnTo>
                  <a:lnTo>
                    <a:pt x="62" y="243"/>
                  </a:lnTo>
                  <a:lnTo>
                    <a:pt x="62" y="243"/>
                  </a:lnTo>
                  <a:lnTo>
                    <a:pt x="59" y="243"/>
                  </a:lnTo>
                  <a:lnTo>
                    <a:pt x="59" y="246"/>
                  </a:lnTo>
                  <a:lnTo>
                    <a:pt x="59" y="248"/>
                  </a:lnTo>
                  <a:lnTo>
                    <a:pt x="59" y="248"/>
                  </a:lnTo>
                  <a:lnTo>
                    <a:pt x="59" y="250"/>
                  </a:lnTo>
                  <a:lnTo>
                    <a:pt x="59" y="250"/>
                  </a:lnTo>
                  <a:lnTo>
                    <a:pt x="59" y="250"/>
                  </a:lnTo>
                  <a:lnTo>
                    <a:pt x="57" y="250"/>
                  </a:lnTo>
                  <a:lnTo>
                    <a:pt x="59" y="253"/>
                  </a:lnTo>
                  <a:lnTo>
                    <a:pt x="59" y="253"/>
                  </a:lnTo>
                  <a:lnTo>
                    <a:pt x="59" y="253"/>
                  </a:lnTo>
                  <a:lnTo>
                    <a:pt x="59" y="255"/>
                  </a:lnTo>
                  <a:lnTo>
                    <a:pt x="59" y="255"/>
                  </a:lnTo>
                  <a:lnTo>
                    <a:pt x="59" y="255"/>
                  </a:lnTo>
                  <a:lnTo>
                    <a:pt x="59" y="258"/>
                  </a:lnTo>
                  <a:lnTo>
                    <a:pt x="59" y="258"/>
                  </a:lnTo>
                  <a:lnTo>
                    <a:pt x="59" y="258"/>
                  </a:lnTo>
                  <a:lnTo>
                    <a:pt x="59" y="258"/>
                  </a:lnTo>
                  <a:lnTo>
                    <a:pt x="59" y="260"/>
                  </a:lnTo>
                  <a:lnTo>
                    <a:pt x="59" y="260"/>
                  </a:lnTo>
                  <a:lnTo>
                    <a:pt x="59" y="262"/>
                  </a:lnTo>
                  <a:lnTo>
                    <a:pt x="57" y="262"/>
                  </a:lnTo>
                  <a:lnTo>
                    <a:pt x="57" y="262"/>
                  </a:lnTo>
                  <a:lnTo>
                    <a:pt x="54" y="262"/>
                  </a:lnTo>
                  <a:lnTo>
                    <a:pt x="54" y="265"/>
                  </a:lnTo>
                  <a:lnTo>
                    <a:pt x="54" y="267"/>
                  </a:lnTo>
                  <a:lnTo>
                    <a:pt x="54" y="269"/>
                  </a:lnTo>
                  <a:lnTo>
                    <a:pt x="52" y="269"/>
                  </a:lnTo>
                  <a:lnTo>
                    <a:pt x="52" y="269"/>
                  </a:lnTo>
                  <a:lnTo>
                    <a:pt x="52" y="269"/>
                  </a:lnTo>
                  <a:lnTo>
                    <a:pt x="50" y="267"/>
                  </a:lnTo>
                  <a:lnTo>
                    <a:pt x="50" y="269"/>
                  </a:lnTo>
                  <a:lnTo>
                    <a:pt x="47" y="269"/>
                  </a:lnTo>
                  <a:lnTo>
                    <a:pt x="47" y="269"/>
                  </a:lnTo>
                  <a:lnTo>
                    <a:pt x="47" y="272"/>
                  </a:lnTo>
                  <a:lnTo>
                    <a:pt x="45" y="272"/>
                  </a:lnTo>
                  <a:lnTo>
                    <a:pt x="45" y="274"/>
                  </a:lnTo>
                  <a:lnTo>
                    <a:pt x="45" y="274"/>
                  </a:lnTo>
                  <a:lnTo>
                    <a:pt x="43" y="274"/>
                  </a:lnTo>
                  <a:lnTo>
                    <a:pt x="43" y="276"/>
                  </a:lnTo>
                  <a:lnTo>
                    <a:pt x="40" y="276"/>
                  </a:lnTo>
                  <a:lnTo>
                    <a:pt x="40" y="279"/>
                  </a:lnTo>
                  <a:lnTo>
                    <a:pt x="43" y="279"/>
                  </a:lnTo>
                  <a:lnTo>
                    <a:pt x="43" y="279"/>
                  </a:lnTo>
                  <a:lnTo>
                    <a:pt x="45" y="281"/>
                  </a:lnTo>
                  <a:lnTo>
                    <a:pt x="47" y="281"/>
                  </a:lnTo>
                  <a:lnTo>
                    <a:pt x="47" y="284"/>
                  </a:lnTo>
                  <a:lnTo>
                    <a:pt x="47" y="286"/>
                  </a:lnTo>
                  <a:lnTo>
                    <a:pt x="47" y="286"/>
                  </a:lnTo>
                  <a:lnTo>
                    <a:pt x="45" y="286"/>
                  </a:lnTo>
                  <a:lnTo>
                    <a:pt x="45" y="288"/>
                  </a:lnTo>
                  <a:lnTo>
                    <a:pt x="45" y="288"/>
                  </a:lnTo>
                  <a:lnTo>
                    <a:pt x="45" y="288"/>
                  </a:lnTo>
                  <a:lnTo>
                    <a:pt x="43" y="291"/>
                  </a:lnTo>
                  <a:lnTo>
                    <a:pt x="43" y="291"/>
                  </a:lnTo>
                  <a:lnTo>
                    <a:pt x="43" y="293"/>
                  </a:lnTo>
                  <a:lnTo>
                    <a:pt x="43" y="293"/>
                  </a:lnTo>
                  <a:lnTo>
                    <a:pt x="40" y="295"/>
                  </a:lnTo>
                  <a:lnTo>
                    <a:pt x="38" y="295"/>
                  </a:lnTo>
                  <a:lnTo>
                    <a:pt x="38" y="295"/>
                  </a:lnTo>
                  <a:lnTo>
                    <a:pt x="36" y="295"/>
                  </a:lnTo>
                  <a:lnTo>
                    <a:pt x="36" y="295"/>
                  </a:lnTo>
                  <a:lnTo>
                    <a:pt x="36" y="298"/>
                  </a:lnTo>
                  <a:lnTo>
                    <a:pt x="33" y="298"/>
                  </a:lnTo>
                  <a:lnTo>
                    <a:pt x="33" y="300"/>
                  </a:lnTo>
                  <a:lnTo>
                    <a:pt x="33" y="300"/>
                  </a:lnTo>
                  <a:lnTo>
                    <a:pt x="36" y="300"/>
                  </a:lnTo>
                  <a:lnTo>
                    <a:pt x="36" y="300"/>
                  </a:lnTo>
                  <a:lnTo>
                    <a:pt x="36" y="303"/>
                  </a:lnTo>
                  <a:lnTo>
                    <a:pt x="36" y="303"/>
                  </a:lnTo>
                  <a:lnTo>
                    <a:pt x="33" y="305"/>
                  </a:lnTo>
                  <a:lnTo>
                    <a:pt x="33" y="307"/>
                  </a:lnTo>
                  <a:lnTo>
                    <a:pt x="31" y="307"/>
                  </a:lnTo>
                  <a:lnTo>
                    <a:pt x="33" y="310"/>
                  </a:lnTo>
                  <a:lnTo>
                    <a:pt x="33" y="310"/>
                  </a:lnTo>
                  <a:lnTo>
                    <a:pt x="36" y="310"/>
                  </a:lnTo>
                  <a:lnTo>
                    <a:pt x="36" y="312"/>
                  </a:lnTo>
                  <a:lnTo>
                    <a:pt x="38" y="312"/>
                  </a:lnTo>
                  <a:lnTo>
                    <a:pt x="38" y="314"/>
                  </a:lnTo>
                  <a:lnTo>
                    <a:pt x="40" y="312"/>
                  </a:lnTo>
                  <a:lnTo>
                    <a:pt x="40" y="312"/>
                  </a:lnTo>
                  <a:lnTo>
                    <a:pt x="40" y="312"/>
                  </a:lnTo>
                  <a:lnTo>
                    <a:pt x="40" y="312"/>
                  </a:lnTo>
                  <a:lnTo>
                    <a:pt x="43" y="312"/>
                  </a:lnTo>
                  <a:lnTo>
                    <a:pt x="43" y="312"/>
                  </a:lnTo>
                  <a:lnTo>
                    <a:pt x="43" y="312"/>
                  </a:lnTo>
                  <a:lnTo>
                    <a:pt x="43" y="312"/>
                  </a:lnTo>
                  <a:lnTo>
                    <a:pt x="43" y="312"/>
                  </a:lnTo>
                  <a:lnTo>
                    <a:pt x="43" y="312"/>
                  </a:lnTo>
                  <a:lnTo>
                    <a:pt x="45" y="312"/>
                  </a:lnTo>
                  <a:lnTo>
                    <a:pt x="45" y="312"/>
                  </a:lnTo>
                  <a:lnTo>
                    <a:pt x="47" y="312"/>
                  </a:lnTo>
                  <a:lnTo>
                    <a:pt x="47" y="312"/>
                  </a:lnTo>
                  <a:lnTo>
                    <a:pt x="50" y="312"/>
                  </a:lnTo>
                  <a:lnTo>
                    <a:pt x="52" y="312"/>
                  </a:lnTo>
                  <a:lnTo>
                    <a:pt x="54" y="312"/>
                  </a:lnTo>
                  <a:lnTo>
                    <a:pt x="54" y="314"/>
                  </a:lnTo>
                  <a:lnTo>
                    <a:pt x="57" y="314"/>
                  </a:lnTo>
                  <a:lnTo>
                    <a:pt x="57" y="314"/>
                  </a:lnTo>
                  <a:lnTo>
                    <a:pt x="57" y="317"/>
                  </a:lnTo>
                  <a:lnTo>
                    <a:pt x="54" y="319"/>
                  </a:lnTo>
                  <a:lnTo>
                    <a:pt x="52" y="319"/>
                  </a:lnTo>
                  <a:lnTo>
                    <a:pt x="52" y="321"/>
                  </a:lnTo>
                  <a:lnTo>
                    <a:pt x="50" y="321"/>
                  </a:lnTo>
                  <a:lnTo>
                    <a:pt x="50" y="324"/>
                  </a:lnTo>
                  <a:lnTo>
                    <a:pt x="52" y="324"/>
                  </a:lnTo>
                  <a:lnTo>
                    <a:pt x="52" y="324"/>
                  </a:lnTo>
                  <a:lnTo>
                    <a:pt x="54" y="324"/>
                  </a:lnTo>
                  <a:lnTo>
                    <a:pt x="54" y="324"/>
                  </a:lnTo>
                  <a:lnTo>
                    <a:pt x="54" y="324"/>
                  </a:lnTo>
                  <a:lnTo>
                    <a:pt x="54" y="324"/>
                  </a:lnTo>
                  <a:lnTo>
                    <a:pt x="57" y="324"/>
                  </a:lnTo>
                  <a:lnTo>
                    <a:pt x="57" y="324"/>
                  </a:lnTo>
                  <a:lnTo>
                    <a:pt x="57" y="324"/>
                  </a:lnTo>
                  <a:lnTo>
                    <a:pt x="57" y="324"/>
                  </a:lnTo>
                  <a:lnTo>
                    <a:pt x="57" y="321"/>
                  </a:lnTo>
                  <a:lnTo>
                    <a:pt x="59" y="321"/>
                  </a:lnTo>
                  <a:lnTo>
                    <a:pt x="59" y="321"/>
                  </a:lnTo>
                  <a:lnTo>
                    <a:pt x="62" y="321"/>
                  </a:lnTo>
                  <a:lnTo>
                    <a:pt x="62" y="321"/>
                  </a:lnTo>
                  <a:lnTo>
                    <a:pt x="64" y="319"/>
                  </a:lnTo>
                  <a:lnTo>
                    <a:pt x="64" y="319"/>
                  </a:lnTo>
                  <a:lnTo>
                    <a:pt x="66" y="319"/>
                  </a:lnTo>
                  <a:lnTo>
                    <a:pt x="66" y="319"/>
                  </a:lnTo>
                  <a:lnTo>
                    <a:pt x="69" y="319"/>
                  </a:lnTo>
                  <a:lnTo>
                    <a:pt x="69" y="319"/>
                  </a:lnTo>
                  <a:lnTo>
                    <a:pt x="69" y="319"/>
                  </a:lnTo>
                  <a:lnTo>
                    <a:pt x="69" y="321"/>
                  </a:lnTo>
                  <a:lnTo>
                    <a:pt x="69" y="321"/>
                  </a:lnTo>
                  <a:lnTo>
                    <a:pt x="69" y="321"/>
                  </a:lnTo>
                  <a:lnTo>
                    <a:pt x="69" y="324"/>
                  </a:lnTo>
                  <a:lnTo>
                    <a:pt x="69" y="324"/>
                  </a:lnTo>
                  <a:lnTo>
                    <a:pt x="69" y="326"/>
                  </a:lnTo>
                  <a:lnTo>
                    <a:pt x="71" y="326"/>
                  </a:lnTo>
                  <a:lnTo>
                    <a:pt x="73" y="326"/>
                  </a:lnTo>
                  <a:lnTo>
                    <a:pt x="73" y="326"/>
                  </a:lnTo>
                  <a:lnTo>
                    <a:pt x="73" y="329"/>
                  </a:lnTo>
                  <a:lnTo>
                    <a:pt x="73" y="329"/>
                  </a:lnTo>
                  <a:lnTo>
                    <a:pt x="73" y="329"/>
                  </a:lnTo>
                  <a:lnTo>
                    <a:pt x="73" y="331"/>
                  </a:lnTo>
                  <a:lnTo>
                    <a:pt x="71" y="331"/>
                  </a:lnTo>
                  <a:lnTo>
                    <a:pt x="71" y="331"/>
                  </a:lnTo>
                  <a:lnTo>
                    <a:pt x="71" y="331"/>
                  </a:lnTo>
                  <a:lnTo>
                    <a:pt x="69" y="331"/>
                  </a:lnTo>
                  <a:lnTo>
                    <a:pt x="69" y="331"/>
                  </a:lnTo>
                  <a:lnTo>
                    <a:pt x="66" y="331"/>
                  </a:lnTo>
                  <a:lnTo>
                    <a:pt x="64" y="331"/>
                  </a:lnTo>
                  <a:lnTo>
                    <a:pt x="64" y="331"/>
                  </a:lnTo>
                  <a:lnTo>
                    <a:pt x="62" y="333"/>
                  </a:lnTo>
                  <a:lnTo>
                    <a:pt x="62" y="333"/>
                  </a:lnTo>
                  <a:lnTo>
                    <a:pt x="62" y="333"/>
                  </a:lnTo>
                  <a:lnTo>
                    <a:pt x="62" y="336"/>
                  </a:lnTo>
                  <a:lnTo>
                    <a:pt x="62" y="336"/>
                  </a:lnTo>
                  <a:lnTo>
                    <a:pt x="62" y="336"/>
                  </a:lnTo>
                  <a:lnTo>
                    <a:pt x="62" y="338"/>
                  </a:lnTo>
                  <a:lnTo>
                    <a:pt x="62" y="338"/>
                  </a:lnTo>
                  <a:lnTo>
                    <a:pt x="62" y="340"/>
                  </a:lnTo>
                  <a:lnTo>
                    <a:pt x="64" y="340"/>
                  </a:lnTo>
                  <a:lnTo>
                    <a:pt x="64" y="343"/>
                  </a:lnTo>
                  <a:lnTo>
                    <a:pt x="64" y="345"/>
                  </a:lnTo>
                  <a:lnTo>
                    <a:pt x="64" y="348"/>
                  </a:lnTo>
                  <a:lnTo>
                    <a:pt x="64" y="348"/>
                  </a:lnTo>
                  <a:lnTo>
                    <a:pt x="64" y="348"/>
                  </a:lnTo>
                  <a:lnTo>
                    <a:pt x="64" y="350"/>
                  </a:lnTo>
                  <a:lnTo>
                    <a:pt x="64" y="350"/>
                  </a:lnTo>
                  <a:lnTo>
                    <a:pt x="64" y="350"/>
                  </a:lnTo>
                  <a:lnTo>
                    <a:pt x="64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64" y="355"/>
                  </a:lnTo>
                  <a:lnTo>
                    <a:pt x="64" y="355"/>
                  </a:lnTo>
                  <a:lnTo>
                    <a:pt x="64" y="357"/>
                  </a:lnTo>
                  <a:lnTo>
                    <a:pt x="64" y="357"/>
                  </a:lnTo>
                  <a:lnTo>
                    <a:pt x="64" y="357"/>
                  </a:lnTo>
                  <a:lnTo>
                    <a:pt x="64" y="359"/>
                  </a:lnTo>
                  <a:lnTo>
                    <a:pt x="64" y="359"/>
                  </a:lnTo>
                  <a:lnTo>
                    <a:pt x="64" y="359"/>
                  </a:lnTo>
                  <a:lnTo>
                    <a:pt x="62" y="362"/>
                  </a:lnTo>
                  <a:lnTo>
                    <a:pt x="62" y="362"/>
                  </a:lnTo>
                  <a:lnTo>
                    <a:pt x="62" y="362"/>
                  </a:lnTo>
                  <a:lnTo>
                    <a:pt x="62" y="362"/>
                  </a:lnTo>
                  <a:lnTo>
                    <a:pt x="59" y="362"/>
                  </a:lnTo>
                  <a:lnTo>
                    <a:pt x="59" y="364"/>
                  </a:lnTo>
                  <a:lnTo>
                    <a:pt x="59" y="364"/>
                  </a:lnTo>
                  <a:lnTo>
                    <a:pt x="57" y="364"/>
                  </a:lnTo>
                  <a:lnTo>
                    <a:pt x="57" y="364"/>
                  </a:lnTo>
                  <a:lnTo>
                    <a:pt x="57" y="364"/>
                  </a:lnTo>
                  <a:lnTo>
                    <a:pt x="57" y="364"/>
                  </a:lnTo>
                  <a:lnTo>
                    <a:pt x="54" y="366"/>
                  </a:lnTo>
                  <a:lnTo>
                    <a:pt x="54" y="366"/>
                  </a:lnTo>
                  <a:lnTo>
                    <a:pt x="54" y="366"/>
                  </a:lnTo>
                  <a:lnTo>
                    <a:pt x="54" y="366"/>
                  </a:lnTo>
                  <a:lnTo>
                    <a:pt x="52" y="369"/>
                  </a:lnTo>
                  <a:lnTo>
                    <a:pt x="52" y="369"/>
                  </a:lnTo>
                  <a:lnTo>
                    <a:pt x="52" y="369"/>
                  </a:lnTo>
                  <a:lnTo>
                    <a:pt x="52" y="369"/>
                  </a:lnTo>
                  <a:lnTo>
                    <a:pt x="52" y="371"/>
                  </a:lnTo>
                  <a:lnTo>
                    <a:pt x="52" y="371"/>
                  </a:lnTo>
                  <a:lnTo>
                    <a:pt x="50" y="371"/>
                  </a:lnTo>
                  <a:lnTo>
                    <a:pt x="50" y="371"/>
                  </a:lnTo>
                  <a:lnTo>
                    <a:pt x="50" y="371"/>
                  </a:lnTo>
                  <a:lnTo>
                    <a:pt x="50" y="371"/>
                  </a:lnTo>
                  <a:lnTo>
                    <a:pt x="50" y="371"/>
                  </a:lnTo>
                  <a:lnTo>
                    <a:pt x="50" y="371"/>
                  </a:lnTo>
                  <a:lnTo>
                    <a:pt x="50" y="371"/>
                  </a:lnTo>
                  <a:lnTo>
                    <a:pt x="47" y="371"/>
                  </a:lnTo>
                  <a:lnTo>
                    <a:pt x="47" y="371"/>
                  </a:lnTo>
                  <a:lnTo>
                    <a:pt x="47" y="371"/>
                  </a:lnTo>
                  <a:lnTo>
                    <a:pt x="47" y="371"/>
                  </a:lnTo>
                  <a:lnTo>
                    <a:pt x="47" y="371"/>
                  </a:lnTo>
                  <a:lnTo>
                    <a:pt x="45" y="371"/>
                  </a:lnTo>
                  <a:lnTo>
                    <a:pt x="45" y="374"/>
                  </a:lnTo>
                  <a:lnTo>
                    <a:pt x="45" y="374"/>
                  </a:lnTo>
                  <a:lnTo>
                    <a:pt x="45" y="374"/>
                  </a:lnTo>
                  <a:lnTo>
                    <a:pt x="43" y="374"/>
                  </a:lnTo>
                  <a:lnTo>
                    <a:pt x="43" y="374"/>
                  </a:lnTo>
                  <a:lnTo>
                    <a:pt x="40" y="374"/>
                  </a:lnTo>
                  <a:lnTo>
                    <a:pt x="38" y="376"/>
                  </a:lnTo>
                  <a:lnTo>
                    <a:pt x="38" y="378"/>
                  </a:lnTo>
                  <a:lnTo>
                    <a:pt x="36" y="381"/>
                  </a:lnTo>
                  <a:lnTo>
                    <a:pt x="36" y="381"/>
                  </a:lnTo>
                  <a:lnTo>
                    <a:pt x="36" y="381"/>
                  </a:lnTo>
                  <a:lnTo>
                    <a:pt x="33" y="378"/>
                  </a:lnTo>
                  <a:lnTo>
                    <a:pt x="33" y="378"/>
                  </a:lnTo>
                  <a:lnTo>
                    <a:pt x="33" y="378"/>
                  </a:lnTo>
                  <a:lnTo>
                    <a:pt x="31" y="378"/>
                  </a:lnTo>
                  <a:lnTo>
                    <a:pt x="31" y="381"/>
                  </a:lnTo>
                  <a:lnTo>
                    <a:pt x="31" y="381"/>
                  </a:lnTo>
                  <a:lnTo>
                    <a:pt x="28" y="381"/>
                  </a:lnTo>
                  <a:lnTo>
                    <a:pt x="28" y="381"/>
                  </a:lnTo>
                  <a:lnTo>
                    <a:pt x="28" y="381"/>
                  </a:lnTo>
                  <a:lnTo>
                    <a:pt x="26" y="381"/>
                  </a:lnTo>
                  <a:lnTo>
                    <a:pt x="26" y="381"/>
                  </a:lnTo>
                  <a:lnTo>
                    <a:pt x="26" y="381"/>
                  </a:lnTo>
                  <a:lnTo>
                    <a:pt x="26" y="381"/>
                  </a:lnTo>
                  <a:lnTo>
                    <a:pt x="26" y="383"/>
                  </a:lnTo>
                  <a:lnTo>
                    <a:pt x="26" y="383"/>
                  </a:lnTo>
                  <a:lnTo>
                    <a:pt x="28" y="383"/>
                  </a:lnTo>
                  <a:lnTo>
                    <a:pt x="26" y="383"/>
                  </a:lnTo>
                  <a:lnTo>
                    <a:pt x="26" y="385"/>
                  </a:lnTo>
                  <a:lnTo>
                    <a:pt x="26" y="383"/>
                  </a:lnTo>
                  <a:lnTo>
                    <a:pt x="24" y="383"/>
                  </a:lnTo>
                  <a:lnTo>
                    <a:pt x="24" y="383"/>
                  </a:lnTo>
                  <a:lnTo>
                    <a:pt x="24" y="385"/>
                  </a:lnTo>
                  <a:lnTo>
                    <a:pt x="24" y="385"/>
                  </a:lnTo>
                  <a:lnTo>
                    <a:pt x="26" y="388"/>
                  </a:lnTo>
                  <a:lnTo>
                    <a:pt x="26" y="388"/>
                  </a:lnTo>
                  <a:lnTo>
                    <a:pt x="26" y="388"/>
                  </a:lnTo>
                  <a:lnTo>
                    <a:pt x="26" y="388"/>
                  </a:lnTo>
                  <a:lnTo>
                    <a:pt x="28" y="388"/>
                  </a:lnTo>
                  <a:lnTo>
                    <a:pt x="28" y="388"/>
                  </a:lnTo>
                  <a:lnTo>
                    <a:pt x="28" y="388"/>
                  </a:lnTo>
                  <a:lnTo>
                    <a:pt x="28" y="388"/>
                  </a:lnTo>
                  <a:lnTo>
                    <a:pt x="31" y="388"/>
                  </a:lnTo>
                  <a:lnTo>
                    <a:pt x="31" y="388"/>
                  </a:lnTo>
                  <a:lnTo>
                    <a:pt x="31" y="388"/>
                  </a:lnTo>
                  <a:lnTo>
                    <a:pt x="31" y="388"/>
                  </a:lnTo>
                  <a:lnTo>
                    <a:pt x="31" y="390"/>
                  </a:lnTo>
                  <a:lnTo>
                    <a:pt x="31" y="390"/>
                  </a:lnTo>
                  <a:lnTo>
                    <a:pt x="31" y="392"/>
                  </a:lnTo>
                  <a:lnTo>
                    <a:pt x="28" y="392"/>
                  </a:lnTo>
                  <a:lnTo>
                    <a:pt x="28" y="395"/>
                  </a:lnTo>
                  <a:lnTo>
                    <a:pt x="28" y="395"/>
                  </a:lnTo>
                  <a:lnTo>
                    <a:pt x="28" y="397"/>
                  </a:lnTo>
                  <a:lnTo>
                    <a:pt x="31" y="397"/>
                  </a:lnTo>
                  <a:lnTo>
                    <a:pt x="31" y="397"/>
                  </a:lnTo>
                  <a:lnTo>
                    <a:pt x="31" y="397"/>
                  </a:lnTo>
                  <a:lnTo>
                    <a:pt x="33" y="397"/>
                  </a:lnTo>
                  <a:lnTo>
                    <a:pt x="33" y="400"/>
                  </a:lnTo>
                  <a:lnTo>
                    <a:pt x="33" y="400"/>
                  </a:lnTo>
                  <a:lnTo>
                    <a:pt x="33" y="400"/>
                  </a:lnTo>
                  <a:lnTo>
                    <a:pt x="33" y="402"/>
                  </a:lnTo>
                  <a:lnTo>
                    <a:pt x="33" y="402"/>
                  </a:lnTo>
                  <a:lnTo>
                    <a:pt x="33" y="404"/>
                  </a:lnTo>
                  <a:lnTo>
                    <a:pt x="33" y="404"/>
                  </a:lnTo>
                  <a:lnTo>
                    <a:pt x="31" y="404"/>
                  </a:lnTo>
                  <a:lnTo>
                    <a:pt x="31" y="404"/>
                  </a:lnTo>
                  <a:lnTo>
                    <a:pt x="31" y="404"/>
                  </a:lnTo>
                  <a:lnTo>
                    <a:pt x="28" y="404"/>
                  </a:lnTo>
                  <a:lnTo>
                    <a:pt x="28" y="404"/>
                  </a:lnTo>
                  <a:lnTo>
                    <a:pt x="28" y="404"/>
                  </a:lnTo>
                  <a:lnTo>
                    <a:pt x="28" y="407"/>
                  </a:lnTo>
                  <a:lnTo>
                    <a:pt x="26" y="407"/>
                  </a:lnTo>
                  <a:lnTo>
                    <a:pt x="26" y="407"/>
                  </a:lnTo>
                  <a:lnTo>
                    <a:pt x="26" y="407"/>
                  </a:lnTo>
                  <a:lnTo>
                    <a:pt x="24" y="407"/>
                  </a:lnTo>
                  <a:lnTo>
                    <a:pt x="24" y="407"/>
                  </a:lnTo>
                  <a:lnTo>
                    <a:pt x="24" y="407"/>
                  </a:lnTo>
                  <a:lnTo>
                    <a:pt x="21" y="409"/>
                  </a:lnTo>
                  <a:lnTo>
                    <a:pt x="21" y="411"/>
                  </a:lnTo>
                  <a:lnTo>
                    <a:pt x="21" y="414"/>
                  </a:lnTo>
                  <a:lnTo>
                    <a:pt x="19" y="414"/>
                  </a:lnTo>
                  <a:lnTo>
                    <a:pt x="19" y="414"/>
                  </a:lnTo>
                  <a:lnTo>
                    <a:pt x="17" y="414"/>
                  </a:lnTo>
                  <a:lnTo>
                    <a:pt x="14" y="414"/>
                  </a:lnTo>
                  <a:lnTo>
                    <a:pt x="14" y="416"/>
                  </a:lnTo>
                  <a:lnTo>
                    <a:pt x="14" y="416"/>
                  </a:lnTo>
                  <a:lnTo>
                    <a:pt x="14" y="416"/>
                  </a:lnTo>
                  <a:lnTo>
                    <a:pt x="14" y="419"/>
                  </a:lnTo>
                  <a:lnTo>
                    <a:pt x="14" y="419"/>
                  </a:lnTo>
                  <a:lnTo>
                    <a:pt x="14" y="419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4" y="421"/>
                  </a:lnTo>
                  <a:lnTo>
                    <a:pt x="17" y="421"/>
                  </a:lnTo>
                  <a:lnTo>
                    <a:pt x="17" y="421"/>
                  </a:lnTo>
                  <a:lnTo>
                    <a:pt x="17" y="421"/>
                  </a:lnTo>
                  <a:lnTo>
                    <a:pt x="19" y="423"/>
                  </a:lnTo>
                  <a:lnTo>
                    <a:pt x="19" y="423"/>
                  </a:lnTo>
                  <a:lnTo>
                    <a:pt x="19" y="423"/>
                  </a:lnTo>
                  <a:lnTo>
                    <a:pt x="21" y="423"/>
                  </a:lnTo>
                  <a:lnTo>
                    <a:pt x="21" y="426"/>
                  </a:lnTo>
                  <a:lnTo>
                    <a:pt x="21" y="426"/>
                  </a:lnTo>
                  <a:lnTo>
                    <a:pt x="24" y="428"/>
                  </a:lnTo>
                  <a:lnTo>
                    <a:pt x="24" y="430"/>
                  </a:lnTo>
                  <a:lnTo>
                    <a:pt x="24" y="433"/>
                  </a:lnTo>
                  <a:lnTo>
                    <a:pt x="26" y="435"/>
                  </a:lnTo>
                  <a:lnTo>
                    <a:pt x="26" y="435"/>
                  </a:lnTo>
                  <a:lnTo>
                    <a:pt x="28" y="435"/>
                  </a:lnTo>
                  <a:lnTo>
                    <a:pt x="28" y="435"/>
                  </a:lnTo>
                  <a:lnTo>
                    <a:pt x="28" y="437"/>
                  </a:lnTo>
                  <a:lnTo>
                    <a:pt x="28" y="437"/>
                  </a:lnTo>
                  <a:lnTo>
                    <a:pt x="28" y="440"/>
                  </a:lnTo>
                  <a:lnTo>
                    <a:pt x="28" y="440"/>
                  </a:lnTo>
                  <a:lnTo>
                    <a:pt x="28" y="440"/>
                  </a:lnTo>
                  <a:lnTo>
                    <a:pt x="28" y="442"/>
                  </a:lnTo>
                  <a:lnTo>
                    <a:pt x="28" y="442"/>
                  </a:lnTo>
                  <a:lnTo>
                    <a:pt x="28" y="445"/>
                  </a:lnTo>
                  <a:lnTo>
                    <a:pt x="26" y="445"/>
                  </a:lnTo>
                  <a:lnTo>
                    <a:pt x="28" y="445"/>
                  </a:lnTo>
                  <a:lnTo>
                    <a:pt x="28" y="447"/>
                  </a:lnTo>
                  <a:lnTo>
                    <a:pt x="28" y="447"/>
                  </a:lnTo>
                  <a:lnTo>
                    <a:pt x="28" y="447"/>
                  </a:lnTo>
                  <a:lnTo>
                    <a:pt x="28" y="447"/>
                  </a:lnTo>
                  <a:lnTo>
                    <a:pt x="28" y="449"/>
                  </a:lnTo>
                  <a:lnTo>
                    <a:pt x="28" y="449"/>
                  </a:lnTo>
                  <a:lnTo>
                    <a:pt x="28" y="452"/>
                  </a:lnTo>
                  <a:lnTo>
                    <a:pt x="31" y="452"/>
                  </a:lnTo>
                  <a:lnTo>
                    <a:pt x="31" y="452"/>
                  </a:lnTo>
                  <a:lnTo>
                    <a:pt x="31" y="452"/>
                  </a:lnTo>
                  <a:lnTo>
                    <a:pt x="31" y="452"/>
                  </a:lnTo>
                  <a:lnTo>
                    <a:pt x="33" y="452"/>
                  </a:lnTo>
                  <a:lnTo>
                    <a:pt x="33" y="456"/>
                  </a:lnTo>
                  <a:lnTo>
                    <a:pt x="31" y="456"/>
                  </a:lnTo>
                  <a:lnTo>
                    <a:pt x="26" y="459"/>
                  </a:lnTo>
                  <a:lnTo>
                    <a:pt x="24" y="461"/>
                  </a:lnTo>
                  <a:lnTo>
                    <a:pt x="24" y="461"/>
                  </a:lnTo>
                  <a:lnTo>
                    <a:pt x="24" y="463"/>
                  </a:lnTo>
                  <a:lnTo>
                    <a:pt x="24" y="463"/>
                  </a:lnTo>
                  <a:lnTo>
                    <a:pt x="21" y="463"/>
                  </a:lnTo>
                  <a:lnTo>
                    <a:pt x="21" y="466"/>
                  </a:lnTo>
                  <a:lnTo>
                    <a:pt x="24" y="466"/>
                  </a:lnTo>
                  <a:lnTo>
                    <a:pt x="24" y="466"/>
                  </a:lnTo>
                  <a:lnTo>
                    <a:pt x="24" y="466"/>
                  </a:lnTo>
                  <a:lnTo>
                    <a:pt x="24" y="466"/>
                  </a:lnTo>
                  <a:lnTo>
                    <a:pt x="26" y="466"/>
                  </a:lnTo>
                  <a:lnTo>
                    <a:pt x="26" y="466"/>
                  </a:lnTo>
                  <a:lnTo>
                    <a:pt x="28" y="466"/>
                  </a:lnTo>
                  <a:lnTo>
                    <a:pt x="28" y="466"/>
                  </a:lnTo>
                  <a:lnTo>
                    <a:pt x="28" y="468"/>
                  </a:lnTo>
                  <a:lnTo>
                    <a:pt x="28" y="468"/>
                  </a:lnTo>
                  <a:lnTo>
                    <a:pt x="28" y="468"/>
                  </a:lnTo>
                  <a:lnTo>
                    <a:pt x="28" y="468"/>
                  </a:lnTo>
                  <a:lnTo>
                    <a:pt x="31" y="468"/>
                  </a:lnTo>
                  <a:lnTo>
                    <a:pt x="31" y="468"/>
                  </a:lnTo>
                  <a:lnTo>
                    <a:pt x="33" y="468"/>
                  </a:lnTo>
                  <a:lnTo>
                    <a:pt x="33" y="468"/>
                  </a:lnTo>
                  <a:lnTo>
                    <a:pt x="33" y="468"/>
                  </a:lnTo>
                  <a:lnTo>
                    <a:pt x="33" y="468"/>
                  </a:lnTo>
                  <a:lnTo>
                    <a:pt x="33" y="468"/>
                  </a:lnTo>
                  <a:lnTo>
                    <a:pt x="33" y="468"/>
                  </a:lnTo>
                  <a:lnTo>
                    <a:pt x="33" y="468"/>
                  </a:lnTo>
                  <a:lnTo>
                    <a:pt x="36" y="468"/>
                  </a:lnTo>
                  <a:lnTo>
                    <a:pt x="36" y="468"/>
                  </a:lnTo>
                  <a:lnTo>
                    <a:pt x="36" y="468"/>
                  </a:lnTo>
                  <a:lnTo>
                    <a:pt x="36" y="468"/>
                  </a:lnTo>
                  <a:lnTo>
                    <a:pt x="38" y="468"/>
                  </a:lnTo>
                  <a:lnTo>
                    <a:pt x="38" y="468"/>
                  </a:lnTo>
                  <a:lnTo>
                    <a:pt x="38" y="466"/>
                  </a:lnTo>
                  <a:lnTo>
                    <a:pt x="40" y="466"/>
                  </a:lnTo>
                  <a:lnTo>
                    <a:pt x="40" y="466"/>
                  </a:lnTo>
                  <a:lnTo>
                    <a:pt x="40" y="466"/>
                  </a:lnTo>
                  <a:lnTo>
                    <a:pt x="40" y="463"/>
                  </a:lnTo>
                  <a:lnTo>
                    <a:pt x="43" y="466"/>
                  </a:lnTo>
                  <a:lnTo>
                    <a:pt x="43" y="466"/>
                  </a:lnTo>
                  <a:lnTo>
                    <a:pt x="43" y="466"/>
                  </a:lnTo>
                  <a:lnTo>
                    <a:pt x="43" y="468"/>
                  </a:lnTo>
                  <a:lnTo>
                    <a:pt x="43" y="468"/>
                  </a:lnTo>
                  <a:lnTo>
                    <a:pt x="43" y="468"/>
                  </a:lnTo>
                  <a:lnTo>
                    <a:pt x="45" y="471"/>
                  </a:lnTo>
                  <a:lnTo>
                    <a:pt x="45" y="471"/>
                  </a:lnTo>
                  <a:lnTo>
                    <a:pt x="47" y="471"/>
                  </a:lnTo>
                  <a:lnTo>
                    <a:pt x="47" y="473"/>
                  </a:lnTo>
                  <a:lnTo>
                    <a:pt x="47" y="475"/>
                  </a:lnTo>
                  <a:lnTo>
                    <a:pt x="47" y="475"/>
                  </a:lnTo>
                  <a:lnTo>
                    <a:pt x="47" y="475"/>
                  </a:lnTo>
                  <a:lnTo>
                    <a:pt x="47" y="475"/>
                  </a:lnTo>
                  <a:lnTo>
                    <a:pt x="47" y="478"/>
                  </a:lnTo>
                  <a:lnTo>
                    <a:pt x="47" y="478"/>
                  </a:lnTo>
                  <a:lnTo>
                    <a:pt x="47" y="478"/>
                  </a:lnTo>
                  <a:lnTo>
                    <a:pt x="47" y="478"/>
                  </a:lnTo>
                  <a:lnTo>
                    <a:pt x="47" y="478"/>
                  </a:lnTo>
                  <a:lnTo>
                    <a:pt x="47" y="480"/>
                  </a:lnTo>
                  <a:lnTo>
                    <a:pt x="47" y="480"/>
                  </a:lnTo>
                  <a:lnTo>
                    <a:pt x="47" y="480"/>
                  </a:lnTo>
                  <a:lnTo>
                    <a:pt x="47" y="480"/>
                  </a:lnTo>
                  <a:lnTo>
                    <a:pt x="47" y="482"/>
                  </a:lnTo>
                  <a:lnTo>
                    <a:pt x="47" y="482"/>
                  </a:lnTo>
                  <a:lnTo>
                    <a:pt x="45" y="485"/>
                  </a:lnTo>
                  <a:lnTo>
                    <a:pt x="45" y="485"/>
                  </a:lnTo>
                  <a:lnTo>
                    <a:pt x="45" y="485"/>
                  </a:lnTo>
                  <a:lnTo>
                    <a:pt x="47" y="487"/>
                  </a:lnTo>
                  <a:lnTo>
                    <a:pt x="47" y="487"/>
                  </a:lnTo>
                  <a:lnTo>
                    <a:pt x="47" y="490"/>
                  </a:lnTo>
                  <a:lnTo>
                    <a:pt x="47" y="492"/>
                  </a:lnTo>
                  <a:lnTo>
                    <a:pt x="45" y="492"/>
                  </a:lnTo>
                  <a:lnTo>
                    <a:pt x="45" y="492"/>
                  </a:lnTo>
                  <a:lnTo>
                    <a:pt x="47" y="494"/>
                  </a:lnTo>
                  <a:lnTo>
                    <a:pt x="47" y="494"/>
                  </a:lnTo>
                  <a:lnTo>
                    <a:pt x="47" y="497"/>
                  </a:lnTo>
                  <a:lnTo>
                    <a:pt x="45" y="497"/>
                  </a:lnTo>
                  <a:lnTo>
                    <a:pt x="43" y="497"/>
                  </a:lnTo>
                  <a:lnTo>
                    <a:pt x="43" y="499"/>
                  </a:lnTo>
                  <a:lnTo>
                    <a:pt x="43" y="501"/>
                  </a:lnTo>
                  <a:lnTo>
                    <a:pt x="43" y="501"/>
                  </a:lnTo>
                  <a:lnTo>
                    <a:pt x="43" y="504"/>
                  </a:lnTo>
                  <a:lnTo>
                    <a:pt x="43" y="504"/>
                  </a:lnTo>
                  <a:lnTo>
                    <a:pt x="43" y="504"/>
                  </a:lnTo>
                  <a:lnTo>
                    <a:pt x="43" y="506"/>
                  </a:lnTo>
                  <a:lnTo>
                    <a:pt x="43" y="506"/>
                  </a:lnTo>
                  <a:lnTo>
                    <a:pt x="43" y="508"/>
                  </a:lnTo>
                  <a:lnTo>
                    <a:pt x="43" y="508"/>
                  </a:lnTo>
                  <a:lnTo>
                    <a:pt x="43" y="508"/>
                  </a:lnTo>
                  <a:lnTo>
                    <a:pt x="45" y="508"/>
                  </a:lnTo>
                  <a:lnTo>
                    <a:pt x="45" y="508"/>
                  </a:lnTo>
                  <a:lnTo>
                    <a:pt x="45" y="508"/>
                  </a:lnTo>
                  <a:lnTo>
                    <a:pt x="45" y="508"/>
                  </a:lnTo>
                  <a:lnTo>
                    <a:pt x="45" y="511"/>
                  </a:lnTo>
                  <a:lnTo>
                    <a:pt x="45" y="511"/>
                  </a:lnTo>
                  <a:lnTo>
                    <a:pt x="45" y="511"/>
                  </a:lnTo>
                  <a:lnTo>
                    <a:pt x="43" y="511"/>
                  </a:lnTo>
                  <a:lnTo>
                    <a:pt x="43" y="513"/>
                  </a:lnTo>
                  <a:lnTo>
                    <a:pt x="43" y="516"/>
                  </a:lnTo>
                  <a:lnTo>
                    <a:pt x="45" y="518"/>
                  </a:lnTo>
                  <a:lnTo>
                    <a:pt x="45" y="518"/>
                  </a:lnTo>
                  <a:lnTo>
                    <a:pt x="47" y="520"/>
                  </a:lnTo>
                  <a:lnTo>
                    <a:pt x="47" y="520"/>
                  </a:lnTo>
                  <a:lnTo>
                    <a:pt x="47" y="520"/>
                  </a:lnTo>
                  <a:lnTo>
                    <a:pt x="47" y="523"/>
                  </a:lnTo>
                  <a:lnTo>
                    <a:pt x="47" y="523"/>
                  </a:lnTo>
                  <a:lnTo>
                    <a:pt x="47" y="523"/>
                  </a:lnTo>
                  <a:lnTo>
                    <a:pt x="47" y="523"/>
                  </a:lnTo>
                  <a:lnTo>
                    <a:pt x="47" y="523"/>
                  </a:lnTo>
                  <a:lnTo>
                    <a:pt x="50" y="523"/>
                  </a:lnTo>
                  <a:lnTo>
                    <a:pt x="50" y="523"/>
                  </a:lnTo>
                  <a:lnTo>
                    <a:pt x="50" y="523"/>
                  </a:lnTo>
                  <a:lnTo>
                    <a:pt x="50" y="523"/>
                  </a:lnTo>
                  <a:lnTo>
                    <a:pt x="50" y="523"/>
                  </a:lnTo>
                  <a:lnTo>
                    <a:pt x="50" y="525"/>
                  </a:lnTo>
                  <a:lnTo>
                    <a:pt x="50" y="525"/>
                  </a:lnTo>
                  <a:lnTo>
                    <a:pt x="50" y="525"/>
                  </a:lnTo>
                  <a:lnTo>
                    <a:pt x="50" y="527"/>
                  </a:lnTo>
                  <a:lnTo>
                    <a:pt x="50" y="527"/>
                  </a:lnTo>
                  <a:lnTo>
                    <a:pt x="50" y="527"/>
                  </a:lnTo>
                  <a:lnTo>
                    <a:pt x="50" y="530"/>
                  </a:lnTo>
                  <a:lnTo>
                    <a:pt x="50" y="530"/>
                  </a:lnTo>
                  <a:lnTo>
                    <a:pt x="52" y="532"/>
                  </a:lnTo>
                  <a:lnTo>
                    <a:pt x="52" y="535"/>
                  </a:lnTo>
                  <a:lnTo>
                    <a:pt x="54" y="535"/>
                  </a:lnTo>
                  <a:lnTo>
                    <a:pt x="54" y="537"/>
                  </a:lnTo>
                  <a:lnTo>
                    <a:pt x="54" y="537"/>
                  </a:lnTo>
                  <a:lnTo>
                    <a:pt x="54" y="537"/>
                  </a:lnTo>
                  <a:lnTo>
                    <a:pt x="57" y="539"/>
                  </a:lnTo>
                  <a:lnTo>
                    <a:pt x="57" y="539"/>
                  </a:lnTo>
                  <a:lnTo>
                    <a:pt x="57" y="539"/>
                  </a:lnTo>
                  <a:lnTo>
                    <a:pt x="59" y="539"/>
                  </a:lnTo>
                  <a:lnTo>
                    <a:pt x="59" y="539"/>
                  </a:lnTo>
                  <a:lnTo>
                    <a:pt x="59" y="539"/>
                  </a:lnTo>
                  <a:lnTo>
                    <a:pt x="59" y="542"/>
                  </a:lnTo>
                  <a:lnTo>
                    <a:pt x="57" y="542"/>
                  </a:lnTo>
                  <a:lnTo>
                    <a:pt x="57" y="542"/>
                  </a:lnTo>
                  <a:lnTo>
                    <a:pt x="54" y="542"/>
                  </a:lnTo>
                  <a:lnTo>
                    <a:pt x="54" y="542"/>
                  </a:lnTo>
                  <a:lnTo>
                    <a:pt x="54" y="542"/>
                  </a:lnTo>
                  <a:lnTo>
                    <a:pt x="54" y="542"/>
                  </a:lnTo>
                  <a:lnTo>
                    <a:pt x="54" y="542"/>
                  </a:lnTo>
                  <a:lnTo>
                    <a:pt x="52" y="542"/>
                  </a:lnTo>
                  <a:lnTo>
                    <a:pt x="52" y="542"/>
                  </a:lnTo>
                  <a:lnTo>
                    <a:pt x="52" y="542"/>
                  </a:lnTo>
                  <a:lnTo>
                    <a:pt x="52" y="542"/>
                  </a:lnTo>
                  <a:lnTo>
                    <a:pt x="52" y="542"/>
                  </a:lnTo>
                  <a:lnTo>
                    <a:pt x="52" y="542"/>
                  </a:lnTo>
                  <a:lnTo>
                    <a:pt x="50" y="542"/>
                  </a:lnTo>
                  <a:lnTo>
                    <a:pt x="50" y="542"/>
                  </a:lnTo>
                  <a:lnTo>
                    <a:pt x="47" y="544"/>
                  </a:lnTo>
                  <a:lnTo>
                    <a:pt x="47" y="544"/>
                  </a:lnTo>
                  <a:lnTo>
                    <a:pt x="47" y="544"/>
                  </a:lnTo>
                  <a:lnTo>
                    <a:pt x="47" y="546"/>
                  </a:lnTo>
                  <a:lnTo>
                    <a:pt x="47" y="546"/>
                  </a:lnTo>
                  <a:lnTo>
                    <a:pt x="47" y="546"/>
                  </a:lnTo>
                  <a:lnTo>
                    <a:pt x="47" y="549"/>
                  </a:lnTo>
                  <a:lnTo>
                    <a:pt x="47" y="549"/>
                  </a:lnTo>
                  <a:lnTo>
                    <a:pt x="50" y="549"/>
                  </a:lnTo>
                  <a:lnTo>
                    <a:pt x="52" y="549"/>
                  </a:lnTo>
                  <a:lnTo>
                    <a:pt x="52" y="546"/>
                  </a:lnTo>
                  <a:lnTo>
                    <a:pt x="54" y="546"/>
                  </a:lnTo>
                  <a:lnTo>
                    <a:pt x="54" y="546"/>
                  </a:lnTo>
                  <a:lnTo>
                    <a:pt x="54" y="549"/>
                  </a:lnTo>
                  <a:lnTo>
                    <a:pt x="54" y="549"/>
                  </a:lnTo>
                  <a:lnTo>
                    <a:pt x="54" y="551"/>
                  </a:lnTo>
                  <a:lnTo>
                    <a:pt x="54" y="551"/>
                  </a:lnTo>
                  <a:lnTo>
                    <a:pt x="54" y="551"/>
                  </a:lnTo>
                  <a:lnTo>
                    <a:pt x="54" y="551"/>
                  </a:lnTo>
                  <a:lnTo>
                    <a:pt x="54" y="553"/>
                  </a:lnTo>
                  <a:lnTo>
                    <a:pt x="54" y="553"/>
                  </a:lnTo>
                  <a:lnTo>
                    <a:pt x="52" y="553"/>
                  </a:lnTo>
                  <a:lnTo>
                    <a:pt x="52" y="553"/>
                  </a:lnTo>
                  <a:lnTo>
                    <a:pt x="52" y="553"/>
                  </a:lnTo>
                  <a:lnTo>
                    <a:pt x="52" y="553"/>
                  </a:lnTo>
                  <a:lnTo>
                    <a:pt x="52" y="553"/>
                  </a:lnTo>
                  <a:lnTo>
                    <a:pt x="54" y="553"/>
                  </a:lnTo>
                  <a:lnTo>
                    <a:pt x="54" y="556"/>
                  </a:lnTo>
                  <a:lnTo>
                    <a:pt x="54" y="556"/>
                  </a:lnTo>
                  <a:lnTo>
                    <a:pt x="57" y="556"/>
                  </a:lnTo>
                  <a:lnTo>
                    <a:pt x="57" y="556"/>
                  </a:lnTo>
                  <a:lnTo>
                    <a:pt x="57" y="556"/>
                  </a:lnTo>
                  <a:lnTo>
                    <a:pt x="57" y="558"/>
                  </a:lnTo>
                  <a:lnTo>
                    <a:pt x="57" y="558"/>
                  </a:lnTo>
                  <a:lnTo>
                    <a:pt x="57" y="558"/>
                  </a:lnTo>
                  <a:lnTo>
                    <a:pt x="57" y="561"/>
                  </a:lnTo>
                  <a:lnTo>
                    <a:pt x="57" y="561"/>
                  </a:lnTo>
                  <a:lnTo>
                    <a:pt x="57" y="561"/>
                  </a:lnTo>
                  <a:lnTo>
                    <a:pt x="57" y="561"/>
                  </a:lnTo>
                  <a:lnTo>
                    <a:pt x="57" y="563"/>
                  </a:lnTo>
                  <a:lnTo>
                    <a:pt x="57" y="563"/>
                  </a:lnTo>
                  <a:lnTo>
                    <a:pt x="57" y="565"/>
                  </a:lnTo>
                  <a:lnTo>
                    <a:pt x="57" y="568"/>
                  </a:lnTo>
                  <a:lnTo>
                    <a:pt x="57" y="568"/>
                  </a:lnTo>
                  <a:lnTo>
                    <a:pt x="57" y="570"/>
                  </a:lnTo>
                  <a:lnTo>
                    <a:pt x="54" y="570"/>
                  </a:lnTo>
                  <a:lnTo>
                    <a:pt x="54" y="570"/>
                  </a:lnTo>
                  <a:lnTo>
                    <a:pt x="52" y="572"/>
                  </a:lnTo>
                  <a:lnTo>
                    <a:pt x="52" y="572"/>
                  </a:lnTo>
                  <a:lnTo>
                    <a:pt x="52" y="572"/>
                  </a:lnTo>
                  <a:lnTo>
                    <a:pt x="50" y="575"/>
                  </a:lnTo>
                  <a:lnTo>
                    <a:pt x="50" y="575"/>
                  </a:lnTo>
                  <a:lnTo>
                    <a:pt x="50" y="577"/>
                  </a:lnTo>
                  <a:lnTo>
                    <a:pt x="50" y="577"/>
                  </a:lnTo>
                  <a:lnTo>
                    <a:pt x="47" y="577"/>
                  </a:lnTo>
                  <a:lnTo>
                    <a:pt x="47" y="577"/>
                  </a:lnTo>
                  <a:lnTo>
                    <a:pt x="45" y="579"/>
                  </a:lnTo>
                  <a:lnTo>
                    <a:pt x="45" y="577"/>
                  </a:lnTo>
                  <a:lnTo>
                    <a:pt x="45" y="577"/>
                  </a:lnTo>
                  <a:lnTo>
                    <a:pt x="43" y="577"/>
                  </a:lnTo>
                  <a:lnTo>
                    <a:pt x="43" y="577"/>
                  </a:lnTo>
                  <a:lnTo>
                    <a:pt x="40" y="577"/>
                  </a:lnTo>
                  <a:lnTo>
                    <a:pt x="40" y="579"/>
                  </a:lnTo>
                  <a:lnTo>
                    <a:pt x="38" y="579"/>
                  </a:lnTo>
                  <a:lnTo>
                    <a:pt x="38" y="579"/>
                  </a:lnTo>
                  <a:lnTo>
                    <a:pt x="38" y="579"/>
                  </a:lnTo>
                  <a:lnTo>
                    <a:pt x="38" y="582"/>
                  </a:lnTo>
                  <a:lnTo>
                    <a:pt x="36" y="582"/>
                  </a:lnTo>
                  <a:lnTo>
                    <a:pt x="36" y="582"/>
                  </a:lnTo>
                  <a:lnTo>
                    <a:pt x="36" y="582"/>
                  </a:lnTo>
                  <a:lnTo>
                    <a:pt x="36" y="582"/>
                  </a:lnTo>
                  <a:lnTo>
                    <a:pt x="36" y="582"/>
                  </a:lnTo>
                  <a:lnTo>
                    <a:pt x="36" y="584"/>
                  </a:lnTo>
                  <a:lnTo>
                    <a:pt x="38" y="584"/>
                  </a:lnTo>
                  <a:lnTo>
                    <a:pt x="38" y="584"/>
                  </a:lnTo>
                  <a:lnTo>
                    <a:pt x="40" y="584"/>
                  </a:lnTo>
                  <a:lnTo>
                    <a:pt x="40" y="584"/>
                  </a:lnTo>
                  <a:lnTo>
                    <a:pt x="40" y="587"/>
                  </a:lnTo>
                  <a:lnTo>
                    <a:pt x="40" y="589"/>
                  </a:lnTo>
                  <a:lnTo>
                    <a:pt x="40" y="589"/>
                  </a:lnTo>
                  <a:lnTo>
                    <a:pt x="40" y="591"/>
                  </a:lnTo>
                  <a:lnTo>
                    <a:pt x="40" y="591"/>
                  </a:lnTo>
                  <a:lnTo>
                    <a:pt x="40" y="591"/>
                  </a:lnTo>
                  <a:lnTo>
                    <a:pt x="43" y="591"/>
                  </a:lnTo>
                  <a:lnTo>
                    <a:pt x="43" y="591"/>
                  </a:lnTo>
                  <a:lnTo>
                    <a:pt x="43" y="591"/>
                  </a:lnTo>
                  <a:lnTo>
                    <a:pt x="43" y="594"/>
                  </a:lnTo>
                  <a:lnTo>
                    <a:pt x="43" y="596"/>
                  </a:lnTo>
                  <a:lnTo>
                    <a:pt x="40" y="596"/>
                  </a:lnTo>
                  <a:lnTo>
                    <a:pt x="40" y="598"/>
                  </a:lnTo>
                  <a:lnTo>
                    <a:pt x="43" y="601"/>
                  </a:lnTo>
                  <a:lnTo>
                    <a:pt x="40" y="601"/>
                  </a:lnTo>
                  <a:lnTo>
                    <a:pt x="40" y="601"/>
                  </a:lnTo>
                  <a:lnTo>
                    <a:pt x="40" y="603"/>
                  </a:lnTo>
                  <a:lnTo>
                    <a:pt x="40" y="603"/>
                  </a:lnTo>
                  <a:lnTo>
                    <a:pt x="43" y="603"/>
                  </a:lnTo>
                  <a:lnTo>
                    <a:pt x="43" y="606"/>
                  </a:lnTo>
                  <a:lnTo>
                    <a:pt x="43" y="606"/>
                  </a:lnTo>
                  <a:lnTo>
                    <a:pt x="43" y="606"/>
                  </a:lnTo>
                  <a:lnTo>
                    <a:pt x="45" y="606"/>
                  </a:lnTo>
                  <a:lnTo>
                    <a:pt x="47" y="606"/>
                  </a:lnTo>
                  <a:lnTo>
                    <a:pt x="47" y="608"/>
                  </a:lnTo>
                  <a:lnTo>
                    <a:pt x="47" y="610"/>
                  </a:lnTo>
                  <a:lnTo>
                    <a:pt x="47" y="610"/>
                  </a:lnTo>
                  <a:lnTo>
                    <a:pt x="45" y="610"/>
                  </a:lnTo>
                  <a:lnTo>
                    <a:pt x="45" y="610"/>
                  </a:lnTo>
                  <a:lnTo>
                    <a:pt x="45" y="610"/>
                  </a:lnTo>
                  <a:lnTo>
                    <a:pt x="43" y="613"/>
                  </a:lnTo>
                  <a:lnTo>
                    <a:pt x="43" y="613"/>
                  </a:lnTo>
                  <a:lnTo>
                    <a:pt x="43" y="613"/>
                  </a:lnTo>
                  <a:lnTo>
                    <a:pt x="43" y="615"/>
                  </a:lnTo>
                  <a:lnTo>
                    <a:pt x="43" y="615"/>
                  </a:lnTo>
                  <a:lnTo>
                    <a:pt x="40" y="615"/>
                  </a:lnTo>
                  <a:lnTo>
                    <a:pt x="40" y="615"/>
                  </a:lnTo>
                  <a:lnTo>
                    <a:pt x="40" y="615"/>
                  </a:lnTo>
                  <a:lnTo>
                    <a:pt x="40" y="615"/>
                  </a:lnTo>
                  <a:lnTo>
                    <a:pt x="40" y="617"/>
                  </a:lnTo>
                  <a:lnTo>
                    <a:pt x="38" y="617"/>
                  </a:lnTo>
                  <a:lnTo>
                    <a:pt x="38" y="617"/>
                  </a:lnTo>
                  <a:lnTo>
                    <a:pt x="38" y="617"/>
                  </a:lnTo>
                  <a:lnTo>
                    <a:pt x="38" y="620"/>
                  </a:lnTo>
                  <a:lnTo>
                    <a:pt x="38" y="620"/>
                  </a:lnTo>
                  <a:lnTo>
                    <a:pt x="38" y="620"/>
                  </a:lnTo>
                  <a:lnTo>
                    <a:pt x="38" y="620"/>
                  </a:lnTo>
                  <a:lnTo>
                    <a:pt x="36" y="620"/>
                  </a:lnTo>
                  <a:lnTo>
                    <a:pt x="36" y="620"/>
                  </a:lnTo>
                  <a:lnTo>
                    <a:pt x="33" y="622"/>
                  </a:lnTo>
                  <a:lnTo>
                    <a:pt x="33" y="622"/>
                  </a:lnTo>
                  <a:lnTo>
                    <a:pt x="33" y="624"/>
                  </a:lnTo>
                  <a:lnTo>
                    <a:pt x="36" y="624"/>
                  </a:lnTo>
                  <a:lnTo>
                    <a:pt x="36" y="627"/>
                  </a:lnTo>
                  <a:lnTo>
                    <a:pt x="36" y="627"/>
                  </a:lnTo>
                  <a:lnTo>
                    <a:pt x="36" y="629"/>
                  </a:lnTo>
                  <a:lnTo>
                    <a:pt x="36" y="629"/>
                  </a:lnTo>
                  <a:lnTo>
                    <a:pt x="36" y="632"/>
                  </a:lnTo>
                  <a:lnTo>
                    <a:pt x="36" y="632"/>
                  </a:lnTo>
                  <a:lnTo>
                    <a:pt x="36" y="632"/>
                  </a:lnTo>
                  <a:lnTo>
                    <a:pt x="36" y="632"/>
                  </a:lnTo>
                  <a:lnTo>
                    <a:pt x="36" y="634"/>
                  </a:lnTo>
                  <a:lnTo>
                    <a:pt x="36" y="634"/>
                  </a:lnTo>
                  <a:lnTo>
                    <a:pt x="36" y="634"/>
                  </a:lnTo>
                  <a:lnTo>
                    <a:pt x="33" y="634"/>
                  </a:lnTo>
                  <a:lnTo>
                    <a:pt x="33" y="634"/>
                  </a:lnTo>
                  <a:lnTo>
                    <a:pt x="33" y="634"/>
                  </a:lnTo>
                  <a:lnTo>
                    <a:pt x="33" y="634"/>
                  </a:lnTo>
                  <a:lnTo>
                    <a:pt x="33" y="634"/>
                  </a:lnTo>
                  <a:lnTo>
                    <a:pt x="33" y="634"/>
                  </a:lnTo>
                  <a:lnTo>
                    <a:pt x="33" y="634"/>
                  </a:lnTo>
                  <a:lnTo>
                    <a:pt x="33" y="634"/>
                  </a:lnTo>
                  <a:lnTo>
                    <a:pt x="33" y="636"/>
                  </a:lnTo>
                  <a:lnTo>
                    <a:pt x="33" y="636"/>
                  </a:lnTo>
                  <a:lnTo>
                    <a:pt x="33" y="636"/>
                  </a:lnTo>
                  <a:lnTo>
                    <a:pt x="33" y="636"/>
                  </a:lnTo>
                  <a:lnTo>
                    <a:pt x="33" y="639"/>
                  </a:lnTo>
                  <a:lnTo>
                    <a:pt x="33" y="639"/>
                  </a:lnTo>
                  <a:lnTo>
                    <a:pt x="33" y="639"/>
                  </a:lnTo>
                  <a:lnTo>
                    <a:pt x="33" y="639"/>
                  </a:lnTo>
                  <a:lnTo>
                    <a:pt x="36" y="639"/>
                  </a:lnTo>
                  <a:lnTo>
                    <a:pt x="36" y="639"/>
                  </a:lnTo>
                  <a:lnTo>
                    <a:pt x="36" y="639"/>
                  </a:lnTo>
                  <a:lnTo>
                    <a:pt x="36" y="639"/>
                  </a:lnTo>
                  <a:lnTo>
                    <a:pt x="36" y="639"/>
                  </a:lnTo>
                  <a:lnTo>
                    <a:pt x="36" y="641"/>
                  </a:lnTo>
                  <a:lnTo>
                    <a:pt x="36" y="641"/>
                  </a:lnTo>
                  <a:lnTo>
                    <a:pt x="36" y="641"/>
                  </a:lnTo>
                  <a:lnTo>
                    <a:pt x="36" y="641"/>
                  </a:lnTo>
                  <a:lnTo>
                    <a:pt x="36" y="641"/>
                  </a:lnTo>
                  <a:lnTo>
                    <a:pt x="36" y="641"/>
                  </a:lnTo>
                  <a:lnTo>
                    <a:pt x="36" y="643"/>
                  </a:lnTo>
                  <a:lnTo>
                    <a:pt x="36" y="643"/>
                  </a:lnTo>
                  <a:lnTo>
                    <a:pt x="36" y="643"/>
                  </a:lnTo>
                  <a:lnTo>
                    <a:pt x="36" y="643"/>
                  </a:lnTo>
                  <a:lnTo>
                    <a:pt x="36" y="643"/>
                  </a:lnTo>
                  <a:lnTo>
                    <a:pt x="36" y="643"/>
                  </a:lnTo>
                  <a:lnTo>
                    <a:pt x="36" y="643"/>
                  </a:lnTo>
                  <a:lnTo>
                    <a:pt x="36" y="646"/>
                  </a:lnTo>
                  <a:lnTo>
                    <a:pt x="36" y="646"/>
                  </a:lnTo>
                  <a:lnTo>
                    <a:pt x="36" y="646"/>
                  </a:lnTo>
                  <a:lnTo>
                    <a:pt x="36" y="646"/>
                  </a:lnTo>
                  <a:lnTo>
                    <a:pt x="33" y="648"/>
                  </a:lnTo>
                  <a:lnTo>
                    <a:pt x="33" y="648"/>
                  </a:lnTo>
                  <a:lnTo>
                    <a:pt x="31" y="648"/>
                  </a:lnTo>
                  <a:lnTo>
                    <a:pt x="31" y="648"/>
                  </a:lnTo>
                  <a:lnTo>
                    <a:pt x="31" y="650"/>
                  </a:lnTo>
                  <a:lnTo>
                    <a:pt x="33" y="650"/>
                  </a:lnTo>
                  <a:lnTo>
                    <a:pt x="33" y="650"/>
                  </a:lnTo>
                  <a:lnTo>
                    <a:pt x="36" y="650"/>
                  </a:lnTo>
                  <a:lnTo>
                    <a:pt x="36" y="650"/>
                  </a:lnTo>
                  <a:lnTo>
                    <a:pt x="36" y="653"/>
                  </a:lnTo>
                  <a:lnTo>
                    <a:pt x="38" y="655"/>
                  </a:lnTo>
                  <a:lnTo>
                    <a:pt x="38" y="655"/>
                  </a:lnTo>
                  <a:lnTo>
                    <a:pt x="38" y="658"/>
                  </a:lnTo>
                  <a:lnTo>
                    <a:pt x="40" y="658"/>
                  </a:lnTo>
                  <a:lnTo>
                    <a:pt x="43" y="660"/>
                  </a:lnTo>
                  <a:lnTo>
                    <a:pt x="43" y="662"/>
                  </a:lnTo>
                  <a:lnTo>
                    <a:pt x="40" y="665"/>
                  </a:lnTo>
                  <a:lnTo>
                    <a:pt x="40" y="665"/>
                  </a:lnTo>
                  <a:lnTo>
                    <a:pt x="38" y="665"/>
                  </a:lnTo>
                  <a:lnTo>
                    <a:pt x="38" y="665"/>
                  </a:lnTo>
                  <a:lnTo>
                    <a:pt x="38" y="665"/>
                  </a:lnTo>
                  <a:lnTo>
                    <a:pt x="38" y="662"/>
                  </a:lnTo>
                  <a:lnTo>
                    <a:pt x="36" y="665"/>
                  </a:lnTo>
                  <a:lnTo>
                    <a:pt x="36" y="665"/>
                  </a:lnTo>
                  <a:lnTo>
                    <a:pt x="36" y="665"/>
                  </a:lnTo>
                  <a:lnTo>
                    <a:pt x="36" y="665"/>
                  </a:lnTo>
                  <a:lnTo>
                    <a:pt x="33" y="665"/>
                  </a:lnTo>
                  <a:lnTo>
                    <a:pt x="33" y="667"/>
                  </a:lnTo>
                  <a:lnTo>
                    <a:pt x="33" y="667"/>
                  </a:lnTo>
                  <a:lnTo>
                    <a:pt x="36" y="669"/>
                  </a:lnTo>
                  <a:lnTo>
                    <a:pt x="36" y="669"/>
                  </a:lnTo>
                  <a:lnTo>
                    <a:pt x="36" y="672"/>
                  </a:lnTo>
                  <a:lnTo>
                    <a:pt x="36" y="672"/>
                  </a:lnTo>
                  <a:lnTo>
                    <a:pt x="33" y="672"/>
                  </a:lnTo>
                  <a:lnTo>
                    <a:pt x="31" y="672"/>
                  </a:lnTo>
                  <a:lnTo>
                    <a:pt x="31" y="674"/>
                  </a:lnTo>
                  <a:lnTo>
                    <a:pt x="31" y="674"/>
                  </a:lnTo>
                  <a:lnTo>
                    <a:pt x="31" y="674"/>
                  </a:lnTo>
                  <a:lnTo>
                    <a:pt x="31" y="677"/>
                  </a:lnTo>
                  <a:lnTo>
                    <a:pt x="31" y="677"/>
                  </a:lnTo>
                  <a:lnTo>
                    <a:pt x="28" y="677"/>
                  </a:lnTo>
                  <a:lnTo>
                    <a:pt x="28" y="679"/>
                  </a:lnTo>
                  <a:lnTo>
                    <a:pt x="28" y="679"/>
                  </a:lnTo>
                  <a:lnTo>
                    <a:pt x="28" y="679"/>
                  </a:lnTo>
                  <a:lnTo>
                    <a:pt x="28" y="681"/>
                  </a:lnTo>
                  <a:lnTo>
                    <a:pt x="28" y="681"/>
                  </a:lnTo>
                  <a:lnTo>
                    <a:pt x="28" y="681"/>
                  </a:lnTo>
                  <a:lnTo>
                    <a:pt x="28" y="684"/>
                  </a:lnTo>
                  <a:lnTo>
                    <a:pt x="31" y="684"/>
                  </a:lnTo>
                  <a:lnTo>
                    <a:pt x="31" y="684"/>
                  </a:lnTo>
                  <a:lnTo>
                    <a:pt x="31" y="686"/>
                  </a:lnTo>
                  <a:lnTo>
                    <a:pt x="28" y="686"/>
                  </a:lnTo>
                  <a:lnTo>
                    <a:pt x="28" y="686"/>
                  </a:lnTo>
                  <a:lnTo>
                    <a:pt x="26" y="686"/>
                  </a:lnTo>
                  <a:lnTo>
                    <a:pt x="26" y="686"/>
                  </a:lnTo>
                  <a:lnTo>
                    <a:pt x="24" y="688"/>
                  </a:lnTo>
                  <a:lnTo>
                    <a:pt x="24" y="688"/>
                  </a:lnTo>
                  <a:lnTo>
                    <a:pt x="26" y="688"/>
                  </a:lnTo>
                  <a:lnTo>
                    <a:pt x="26" y="688"/>
                  </a:lnTo>
                  <a:lnTo>
                    <a:pt x="26" y="688"/>
                  </a:lnTo>
                  <a:lnTo>
                    <a:pt x="26" y="691"/>
                  </a:lnTo>
                  <a:lnTo>
                    <a:pt x="28" y="691"/>
                  </a:lnTo>
                  <a:lnTo>
                    <a:pt x="28" y="693"/>
                  </a:lnTo>
                  <a:lnTo>
                    <a:pt x="28" y="693"/>
                  </a:lnTo>
                  <a:lnTo>
                    <a:pt x="28" y="693"/>
                  </a:lnTo>
                  <a:lnTo>
                    <a:pt x="31" y="693"/>
                  </a:lnTo>
                  <a:lnTo>
                    <a:pt x="31" y="693"/>
                  </a:lnTo>
                  <a:lnTo>
                    <a:pt x="31" y="693"/>
                  </a:lnTo>
                  <a:lnTo>
                    <a:pt x="33" y="693"/>
                  </a:lnTo>
                  <a:lnTo>
                    <a:pt x="33" y="693"/>
                  </a:lnTo>
                  <a:lnTo>
                    <a:pt x="33" y="693"/>
                  </a:lnTo>
                  <a:lnTo>
                    <a:pt x="36" y="695"/>
                  </a:lnTo>
                  <a:lnTo>
                    <a:pt x="36" y="695"/>
                  </a:lnTo>
                  <a:lnTo>
                    <a:pt x="36" y="695"/>
                  </a:lnTo>
                  <a:lnTo>
                    <a:pt x="36" y="695"/>
                  </a:lnTo>
                  <a:lnTo>
                    <a:pt x="38" y="698"/>
                  </a:lnTo>
                  <a:lnTo>
                    <a:pt x="38" y="698"/>
                  </a:lnTo>
                  <a:lnTo>
                    <a:pt x="38" y="698"/>
                  </a:lnTo>
                  <a:lnTo>
                    <a:pt x="38" y="698"/>
                  </a:lnTo>
                  <a:lnTo>
                    <a:pt x="38" y="700"/>
                  </a:lnTo>
                  <a:lnTo>
                    <a:pt x="38" y="700"/>
                  </a:lnTo>
                  <a:lnTo>
                    <a:pt x="38" y="700"/>
                  </a:lnTo>
                  <a:lnTo>
                    <a:pt x="38" y="703"/>
                  </a:lnTo>
                  <a:lnTo>
                    <a:pt x="38" y="703"/>
                  </a:lnTo>
                  <a:lnTo>
                    <a:pt x="38" y="703"/>
                  </a:lnTo>
                  <a:lnTo>
                    <a:pt x="40" y="705"/>
                  </a:lnTo>
                  <a:lnTo>
                    <a:pt x="40" y="705"/>
                  </a:lnTo>
                  <a:lnTo>
                    <a:pt x="40" y="705"/>
                  </a:lnTo>
                  <a:lnTo>
                    <a:pt x="43" y="703"/>
                  </a:lnTo>
                  <a:lnTo>
                    <a:pt x="43" y="703"/>
                  </a:lnTo>
                  <a:lnTo>
                    <a:pt x="43" y="703"/>
                  </a:lnTo>
                  <a:lnTo>
                    <a:pt x="45" y="700"/>
                  </a:lnTo>
                  <a:lnTo>
                    <a:pt x="47" y="700"/>
                  </a:lnTo>
                  <a:lnTo>
                    <a:pt x="47" y="700"/>
                  </a:lnTo>
                  <a:lnTo>
                    <a:pt x="50" y="703"/>
                  </a:lnTo>
                  <a:lnTo>
                    <a:pt x="52" y="703"/>
                  </a:lnTo>
                  <a:lnTo>
                    <a:pt x="52" y="703"/>
                  </a:lnTo>
                  <a:lnTo>
                    <a:pt x="52" y="703"/>
                  </a:lnTo>
                  <a:lnTo>
                    <a:pt x="52" y="705"/>
                  </a:lnTo>
                  <a:lnTo>
                    <a:pt x="52" y="705"/>
                  </a:lnTo>
                  <a:lnTo>
                    <a:pt x="52" y="707"/>
                  </a:lnTo>
                  <a:lnTo>
                    <a:pt x="52" y="707"/>
                  </a:lnTo>
                  <a:lnTo>
                    <a:pt x="52" y="707"/>
                  </a:lnTo>
                  <a:lnTo>
                    <a:pt x="52" y="710"/>
                  </a:lnTo>
                  <a:lnTo>
                    <a:pt x="52" y="710"/>
                  </a:lnTo>
                  <a:lnTo>
                    <a:pt x="54" y="710"/>
                  </a:lnTo>
                  <a:lnTo>
                    <a:pt x="54" y="712"/>
                  </a:lnTo>
                  <a:lnTo>
                    <a:pt x="54" y="712"/>
                  </a:lnTo>
                  <a:lnTo>
                    <a:pt x="54" y="714"/>
                  </a:lnTo>
                  <a:lnTo>
                    <a:pt x="54" y="714"/>
                  </a:lnTo>
                  <a:lnTo>
                    <a:pt x="54" y="714"/>
                  </a:lnTo>
                  <a:lnTo>
                    <a:pt x="52" y="714"/>
                  </a:lnTo>
                  <a:lnTo>
                    <a:pt x="54" y="717"/>
                  </a:lnTo>
                  <a:lnTo>
                    <a:pt x="54" y="717"/>
                  </a:lnTo>
                  <a:lnTo>
                    <a:pt x="54" y="717"/>
                  </a:lnTo>
                  <a:lnTo>
                    <a:pt x="54" y="719"/>
                  </a:lnTo>
                  <a:lnTo>
                    <a:pt x="54" y="719"/>
                  </a:lnTo>
                  <a:lnTo>
                    <a:pt x="54" y="722"/>
                  </a:lnTo>
                  <a:lnTo>
                    <a:pt x="57" y="722"/>
                  </a:lnTo>
                  <a:lnTo>
                    <a:pt x="57" y="722"/>
                  </a:lnTo>
                  <a:lnTo>
                    <a:pt x="57" y="724"/>
                  </a:lnTo>
                  <a:lnTo>
                    <a:pt x="57" y="724"/>
                  </a:lnTo>
                  <a:lnTo>
                    <a:pt x="57" y="726"/>
                  </a:lnTo>
                  <a:lnTo>
                    <a:pt x="54" y="726"/>
                  </a:lnTo>
                  <a:lnTo>
                    <a:pt x="54" y="729"/>
                  </a:lnTo>
                  <a:lnTo>
                    <a:pt x="54" y="729"/>
                  </a:lnTo>
                  <a:lnTo>
                    <a:pt x="54" y="729"/>
                  </a:lnTo>
                  <a:lnTo>
                    <a:pt x="54" y="731"/>
                  </a:lnTo>
                  <a:lnTo>
                    <a:pt x="57" y="731"/>
                  </a:lnTo>
                  <a:lnTo>
                    <a:pt x="57" y="731"/>
                  </a:lnTo>
                  <a:lnTo>
                    <a:pt x="59" y="731"/>
                  </a:lnTo>
                  <a:lnTo>
                    <a:pt x="59" y="733"/>
                  </a:lnTo>
                  <a:lnTo>
                    <a:pt x="59" y="733"/>
                  </a:lnTo>
                  <a:lnTo>
                    <a:pt x="59" y="736"/>
                  </a:lnTo>
                  <a:lnTo>
                    <a:pt x="59" y="738"/>
                  </a:lnTo>
                  <a:lnTo>
                    <a:pt x="59" y="738"/>
                  </a:lnTo>
                  <a:lnTo>
                    <a:pt x="59" y="738"/>
                  </a:lnTo>
                  <a:lnTo>
                    <a:pt x="59" y="740"/>
                  </a:lnTo>
                  <a:lnTo>
                    <a:pt x="59" y="740"/>
                  </a:lnTo>
                  <a:lnTo>
                    <a:pt x="59" y="743"/>
                  </a:lnTo>
                  <a:lnTo>
                    <a:pt x="59" y="743"/>
                  </a:lnTo>
                  <a:lnTo>
                    <a:pt x="59" y="745"/>
                  </a:lnTo>
                  <a:lnTo>
                    <a:pt x="57" y="745"/>
                  </a:lnTo>
                  <a:lnTo>
                    <a:pt x="57" y="745"/>
                  </a:lnTo>
                  <a:lnTo>
                    <a:pt x="57" y="748"/>
                  </a:lnTo>
                  <a:lnTo>
                    <a:pt x="57" y="748"/>
                  </a:lnTo>
                  <a:lnTo>
                    <a:pt x="59" y="748"/>
                  </a:lnTo>
                  <a:lnTo>
                    <a:pt x="59" y="748"/>
                  </a:lnTo>
                  <a:lnTo>
                    <a:pt x="59" y="750"/>
                  </a:lnTo>
                  <a:lnTo>
                    <a:pt x="59" y="750"/>
                  </a:lnTo>
                  <a:lnTo>
                    <a:pt x="62" y="750"/>
                  </a:lnTo>
                  <a:lnTo>
                    <a:pt x="62" y="752"/>
                  </a:lnTo>
                  <a:lnTo>
                    <a:pt x="62" y="755"/>
                  </a:lnTo>
                  <a:lnTo>
                    <a:pt x="62" y="757"/>
                  </a:lnTo>
                  <a:lnTo>
                    <a:pt x="64" y="759"/>
                  </a:lnTo>
                  <a:lnTo>
                    <a:pt x="64" y="759"/>
                  </a:lnTo>
                  <a:lnTo>
                    <a:pt x="64" y="759"/>
                  </a:lnTo>
                  <a:lnTo>
                    <a:pt x="66" y="759"/>
                  </a:lnTo>
                  <a:lnTo>
                    <a:pt x="66" y="762"/>
                  </a:lnTo>
                  <a:lnTo>
                    <a:pt x="66" y="762"/>
                  </a:lnTo>
                  <a:lnTo>
                    <a:pt x="64" y="764"/>
                  </a:lnTo>
                  <a:lnTo>
                    <a:pt x="64" y="764"/>
                  </a:lnTo>
                  <a:lnTo>
                    <a:pt x="66" y="764"/>
                  </a:lnTo>
                  <a:lnTo>
                    <a:pt x="66" y="766"/>
                  </a:lnTo>
                  <a:lnTo>
                    <a:pt x="66" y="766"/>
                  </a:lnTo>
                  <a:lnTo>
                    <a:pt x="69" y="766"/>
                  </a:lnTo>
                  <a:lnTo>
                    <a:pt x="69" y="769"/>
                  </a:lnTo>
                  <a:lnTo>
                    <a:pt x="69" y="769"/>
                  </a:lnTo>
                  <a:lnTo>
                    <a:pt x="69" y="769"/>
                  </a:lnTo>
                  <a:lnTo>
                    <a:pt x="69" y="769"/>
                  </a:lnTo>
                  <a:lnTo>
                    <a:pt x="69" y="769"/>
                  </a:lnTo>
                  <a:lnTo>
                    <a:pt x="71" y="771"/>
                  </a:lnTo>
                  <a:lnTo>
                    <a:pt x="73" y="771"/>
                  </a:lnTo>
                  <a:lnTo>
                    <a:pt x="76" y="771"/>
                  </a:lnTo>
                  <a:lnTo>
                    <a:pt x="76" y="771"/>
                  </a:lnTo>
                  <a:lnTo>
                    <a:pt x="78" y="771"/>
                  </a:lnTo>
                  <a:lnTo>
                    <a:pt x="78" y="774"/>
                  </a:lnTo>
                  <a:lnTo>
                    <a:pt x="80" y="774"/>
                  </a:lnTo>
                  <a:lnTo>
                    <a:pt x="80" y="776"/>
                  </a:lnTo>
                  <a:lnTo>
                    <a:pt x="80" y="778"/>
                  </a:lnTo>
                  <a:lnTo>
                    <a:pt x="83" y="778"/>
                  </a:lnTo>
                  <a:lnTo>
                    <a:pt x="83" y="778"/>
                  </a:lnTo>
                  <a:lnTo>
                    <a:pt x="83" y="781"/>
                  </a:lnTo>
                  <a:lnTo>
                    <a:pt x="83" y="783"/>
                  </a:lnTo>
                  <a:lnTo>
                    <a:pt x="83" y="783"/>
                  </a:lnTo>
                  <a:lnTo>
                    <a:pt x="80" y="785"/>
                  </a:lnTo>
                  <a:lnTo>
                    <a:pt x="80" y="785"/>
                  </a:lnTo>
                  <a:lnTo>
                    <a:pt x="80" y="785"/>
                  </a:lnTo>
                  <a:lnTo>
                    <a:pt x="83" y="788"/>
                  </a:lnTo>
                  <a:lnTo>
                    <a:pt x="83" y="788"/>
                  </a:lnTo>
                  <a:lnTo>
                    <a:pt x="83" y="788"/>
                  </a:lnTo>
                  <a:lnTo>
                    <a:pt x="83" y="790"/>
                  </a:lnTo>
                  <a:lnTo>
                    <a:pt x="83" y="790"/>
                  </a:lnTo>
                  <a:lnTo>
                    <a:pt x="80" y="790"/>
                  </a:lnTo>
                  <a:lnTo>
                    <a:pt x="80" y="793"/>
                  </a:lnTo>
                  <a:lnTo>
                    <a:pt x="80" y="793"/>
                  </a:lnTo>
                  <a:lnTo>
                    <a:pt x="80" y="793"/>
                  </a:lnTo>
                  <a:lnTo>
                    <a:pt x="80" y="795"/>
                  </a:lnTo>
                  <a:lnTo>
                    <a:pt x="80" y="795"/>
                  </a:lnTo>
                  <a:lnTo>
                    <a:pt x="80" y="797"/>
                  </a:lnTo>
                  <a:lnTo>
                    <a:pt x="80" y="797"/>
                  </a:lnTo>
                  <a:lnTo>
                    <a:pt x="80" y="800"/>
                  </a:lnTo>
                  <a:lnTo>
                    <a:pt x="80" y="802"/>
                  </a:lnTo>
                  <a:lnTo>
                    <a:pt x="78" y="802"/>
                  </a:lnTo>
                  <a:lnTo>
                    <a:pt x="78" y="802"/>
                  </a:lnTo>
                  <a:lnTo>
                    <a:pt x="78" y="804"/>
                  </a:lnTo>
                  <a:lnTo>
                    <a:pt x="78" y="804"/>
                  </a:lnTo>
                  <a:lnTo>
                    <a:pt x="78" y="807"/>
                  </a:lnTo>
                  <a:lnTo>
                    <a:pt x="78" y="807"/>
                  </a:lnTo>
                  <a:lnTo>
                    <a:pt x="76" y="807"/>
                  </a:lnTo>
                  <a:lnTo>
                    <a:pt x="76" y="807"/>
                  </a:lnTo>
                  <a:lnTo>
                    <a:pt x="76" y="809"/>
                  </a:lnTo>
                  <a:lnTo>
                    <a:pt x="76" y="809"/>
                  </a:lnTo>
                  <a:lnTo>
                    <a:pt x="76" y="809"/>
                  </a:lnTo>
                  <a:lnTo>
                    <a:pt x="76" y="811"/>
                  </a:lnTo>
                  <a:lnTo>
                    <a:pt x="73" y="811"/>
                  </a:lnTo>
                  <a:lnTo>
                    <a:pt x="73" y="811"/>
                  </a:lnTo>
                  <a:lnTo>
                    <a:pt x="73" y="811"/>
                  </a:lnTo>
                  <a:lnTo>
                    <a:pt x="71" y="811"/>
                  </a:lnTo>
                  <a:lnTo>
                    <a:pt x="71" y="811"/>
                  </a:lnTo>
                  <a:lnTo>
                    <a:pt x="71" y="814"/>
                  </a:lnTo>
                  <a:lnTo>
                    <a:pt x="71" y="814"/>
                  </a:lnTo>
                  <a:lnTo>
                    <a:pt x="71" y="814"/>
                  </a:lnTo>
                  <a:lnTo>
                    <a:pt x="71" y="816"/>
                  </a:lnTo>
                  <a:lnTo>
                    <a:pt x="71" y="816"/>
                  </a:lnTo>
                  <a:lnTo>
                    <a:pt x="71" y="816"/>
                  </a:lnTo>
                  <a:lnTo>
                    <a:pt x="73" y="816"/>
                  </a:lnTo>
                  <a:lnTo>
                    <a:pt x="73" y="816"/>
                  </a:lnTo>
                  <a:lnTo>
                    <a:pt x="76" y="816"/>
                  </a:lnTo>
                  <a:lnTo>
                    <a:pt x="76" y="816"/>
                  </a:lnTo>
                  <a:lnTo>
                    <a:pt x="76" y="816"/>
                  </a:lnTo>
                  <a:lnTo>
                    <a:pt x="76" y="816"/>
                  </a:lnTo>
                  <a:lnTo>
                    <a:pt x="76" y="816"/>
                  </a:lnTo>
                  <a:lnTo>
                    <a:pt x="76" y="819"/>
                  </a:lnTo>
                  <a:lnTo>
                    <a:pt x="76" y="819"/>
                  </a:lnTo>
                  <a:lnTo>
                    <a:pt x="76" y="821"/>
                  </a:lnTo>
                  <a:lnTo>
                    <a:pt x="76" y="821"/>
                  </a:lnTo>
                  <a:lnTo>
                    <a:pt x="76" y="823"/>
                  </a:lnTo>
                  <a:lnTo>
                    <a:pt x="73" y="826"/>
                  </a:lnTo>
                  <a:lnTo>
                    <a:pt x="73" y="826"/>
                  </a:lnTo>
                  <a:lnTo>
                    <a:pt x="73" y="826"/>
                  </a:lnTo>
                  <a:lnTo>
                    <a:pt x="73" y="826"/>
                  </a:lnTo>
                  <a:lnTo>
                    <a:pt x="73" y="828"/>
                  </a:lnTo>
                  <a:lnTo>
                    <a:pt x="73" y="828"/>
                  </a:lnTo>
                  <a:lnTo>
                    <a:pt x="73" y="828"/>
                  </a:lnTo>
                  <a:lnTo>
                    <a:pt x="73" y="828"/>
                  </a:lnTo>
                  <a:lnTo>
                    <a:pt x="71" y="830"/>
                  </a:lnTo>
                  <a:lnTo>
                    <a:pt x="71" y="833"/>
                  </a:lnTo>
                  <a:lnTo>
                    <a:pt x="71" y="833"/>
                  </a:lnTo>
                  <a:lnTo>
                    <a:pt x="71" y="835"/>
                  </a:lnTo>
                  <a:lnTo>
                    <a:pt x="71" y="835"/>
                  </a:lnTo>
                  <a:lnTo>
                    <a:pt x="71" y="837"/>
                  </a:lnTo>
                  <a:lnTo>
                    <a:pt x="71" y="837"/>
                  </a:lnTo>
                  <a:lnTo>
                    <a:pt x="71" y="837"/>
                  </a:lnTo>
                  <a:lnTo>
                    <a:pt x="69" y="837"/>
                  </a:lnTo>
                  <a:lnTo>
                    <a:pt x="69" y="840"/>
                  </a:lnTo>
                  <a:lnTo>
                    <a:pt x="69" y="840"/>
                  </a:lnTo>
                  <a:lnTo>
                    <a:pt x="69" y="842"/>
                  </a:lnTo>
                  <a:lnTo>
                    <a:pt x="69" y="842"/>
                  </a:lnTo>
                  <a:lnTo>
                    <a:pt x="69" y="842"/>
                  </a:lnTo>
                  <a:lnTo>
                    <a:pt x="71" y="845"/>
                  </a:lnTo>
                  <a:lnTo>
                    <a:pt x="71" y="845"/>
                  </a:lnTo>
                  <a:lnTo>
                    <a:pt x="71" y="845"/>
                  </a:lnTo>
                  <a:lnTo>
                    <a:pt x="71" y="845"/>
                  </a:lnTo>
                  <a:lnTo>
                    <a:pt x="71" y="845"/>
                  </a:lnTo>
                  <a:lnTo>
                    <a:pt x="71" y="842"/>
                  </a:lnTo>
                  <a:lnTo>
                    <a:pt x="71" y="842"/>
                  </a:lnTo>
                  <a:lnTo>
                    <a:pt x="73" y="842"/>
                  </a:lnTo>
                  <a:lnTo>
                    <a:pt x="73" y="842"/>
                  </a:lnTo>
                  <a:lnTo>
                    <a:pt x="73" y="842"/>
                  </a:lnTo>
                  <a:lnTo>
                    <a:pt x="73" y="842"/>
                  </a:lnTo>
                  <a:lnTo>
                    <a:pt x="76" y="845"/>
                  </a:lnTo>
                  <a:lnTo>
                    <a:pt x="76" y="845"/>
                  </a:lnTo>
                  <a:lnTo>
                    <a:pt x="76" y="845"/>
                  </a:lnTo>
                  <a:lnTo>
                    <a:pt x="76" y="847"/>
                  </a:lnTo>
                  <a:lnTo>
                    <a:pt x="76" y="847"/>
                  </a:lnTo>
                  <a:lnTo>
                    <a:pt x="78" y="847"/>
                  </a:lnTo>
                  <a:lnTo>
                    <a:pt x="78" y="847"/>
                  </a:lnTo>
                  <a:lnTo>
                    <a:pt x="78" y="847"/>
                  </a:lnTo>
                  <a:lnTo>
                    <a:pt x="80" y="845"/>
                  </a:lnTo>
                  <a:lnTo>
                    <a:pt x="83" y="845"/>
                  </a:lnTo>
                  <a:lnTo>
                    <a:pt x="85" y="845"/>
                  </a:lnTo>
                  <a:lnTo>
                    <a:pt x="85" y="845"/>
                  </a:lnTo>
                  <a:lnTo>
                    <a:pt x="85" y="845"/>
                  </a:lnTo>
                  <a:lnTo>
                    <a:pt x="88" y="845"/>
                  </a:lnTo>
                  <a:lnTo>
                    <a:pt x="88" y="845"/>
                  </a:lnTo>
                  <a:lnTo>
                    <a:pt x="88" y="847"/>
                  </a:lnTo>
                  <a:lnTo>
                    <a:pt x="88" y="847"/>
                  </a:lnTo>
                  <a:lnTo>
                    <a:pt x="88" y="849"/>
                  </a:lnTo>
                  <a:lnTo>
                    <a:pt x="90" y="849"/>
                  </a:lnTo>
                  <a:lnTo>
                    <a:pt x="90" y="849"/>
                  </a:lnTo>
                  <a:lnTo>
                    <a:pt x="92" y="849"/>
                  </a:lnTo>
                  <a:lnTo>
                    <a:pt x="92" y="849"/>
                  </a:lnTo>
                  <a:lnTo>
                    <a:pt x="95" y="849"/>
                  </a:lnTo>
                  <a:lnTo>
                    <a:pt x="97" y="849"/>
                  </a:lnTo>
                  <a:lnTo>
                    <a:pt x="97" y="847"/>
                  </a:lnTo>
                  <a:lnTo>
                    <a:pt x="97" y="847"/>
                  </a:lnTo>
                  <a:lnTo>
                    <a:pt x="97" y="847"/>
                  </a:lnTo>
                  <a:lnTo>
                    <a:pt x="97" y="845"/>
                  </a:lnTo>
                  <a:lnTo>
                    <a:pt x="99" y="845"/>
                  </a:lnTo>
                  <a:lnTo>
                    <a:pt x="99" y="845"/>
                  </a:lnTo>
                  <a:lnTo>
                    <a:pt x="99" y="845"/>
                  </a:lnTo>
                  <a:lnTo>
                    <a:pt x="99" y="845"/>
                  </a:lnTo>
                  <a:lnTo>
                    <a:pt x="102" y="845"/>
                  </a:lnTo>
                  <a:lnTo>
                    <a:pt x="102" y="845"/>
                  </a:lnTo>
                  <a:lnTo>
                    <a:pt x="104" y="845"/>
                  </a:lnTo>
                  <a:lnTo>
                    <a:pt x="104" y="847"/>
                  </a:lnTo>
                  <a:lnTo>
                    <a:pt x="104" y="847"/>
                  </a:lnTo>
                  <a:lnTo>
                    <a:pt x="104" y="847"/>
                  </a:lnTo>
                  <a:lnTo>
                    <a:pt x="102" y="849"/>
                  </a:lnTo>
                  <a:lnTo>
                    <a:pt x="102" y="849"/>
                  </a:lnTo>
                  <a:lnTo>
                    <a:pt x="102" y="849"/>
                  </a:lnTo>
                  <a:lnTo>
                    <a:pt x="104" y="852"/>
                  </a:lnTo>
                  <a:lnTo>
                    <a:pt x="107" y="852"/>
                  </a:lnTo>
                  <a:lnTo>
                    <a:pt x="107" y="852"/>
                  </a:lnTo>
                  <a:lnTo>
                    <a:pt x="109" y="849"/>
                  </a:lnTo>
                  <a:lnTo>
                    <a:pt x="109" y="847"/>
                  </a:lnTo>
                  <a:lnTo>
                    <a:pt x="111" y="847"/>
                  </a:lnTo>
                  <a:lnTo>
                    <a:pt x="114" y="847"/>
                  </a:lnTo>
                  <a:lnTo>
                    <a:pt x="116" y="847"/>
                  </a:lnTo>
                  <a:lnTo>
                    <a:pt x="116" y="849"/>
                  </a:lnTo>
                  <a:lnTo>
                    <a:pt x="116" y="849"/>
                  </a:lnTo>
                  <a:lnTo>
                    <a:pt x="118" y="852"/>
                  </a:lnTo>
                  <a:lnTo>
                    <a:pt x="118" y="854"/>
                  </a:lnTo>
                  <a:lnTo>
                    <a:pt x="121" y="856"/>
                  </a:lnTo>
                  <a:lnTo>
                    <a:pt x="123" y="856"/>
                  </a:lnTo>
                  <a:lnTo>
                    <a:pt x="123" y="856"/>
                  </a:lnTo>
                  <a:lnTo>
                    <a:pt x="125" y="859"/>
                  </a:lnTo>
                  <a:lnTo>
                    <a:pt x="128" y="859"/>
                  </a:lnTo>
                  <a:lnTo>
                    <a:pt x="128" y="861"/>
                  </a:lnTo>
                  <a:lnTo>
                    <a:pt x="130" y="864"/>
                  </a:lnTo>
                  <a:lnTo>
                    <a:pt x="133" y="864"/>
                  </a:lnTo>
                  <a:lnTo>
                    <a:pt x="133" y="864"/>
                  </a:lnTo>
                  <a:lnTo>
                    <a:pt x="135" y="864"/>
                  </a:lnTo>
                  <a:lnTo>
                    <a:pt x="137" y="864"/>
                  </a:lnTo>
                  <a:lnTo>
                    <a:pt x="140" y="861"/>
                  </a:lnTo>
                  <a:lnTo>
                    <a:pt x="140" y="861"/>
                  </a:lnTo>
                  <a:lnTo>
                    <a:pt x="140" y="861"/>
                  </a:lnTo>
                  <a:lnTo>
                    <a:pt x="142" y="861"/>
                  </a:lnTo>
                  <a:lnTo>
                    <a:pt x="142" y="861"/>
                  </a:lnTo>
                  <a:lnTo>
                    <a:pt x="144" y="861"/>
                  </a:lnTo>
                  <a:lnTo>
                    <a:pt x="144" y="861"/>
                  </a:lnTo>
                  <a:lnTo>
                    <a:pt x="144" y="861"/>
                  </a:lnTo>
                  <a:lnTo>
                    <a:pt x="147" y="861"/>
                  </a:lnTo>
                  <a:lnTo>
                    <a:pt x="147" y="861"/>
                  </a:lnTo>
                  <a:lnTo>
                    <a:pt x="149" y="861"/>
                  </a:lnTo>
                  <a:lnTo>
                    <a:pt x="149" y="864"/>
                  </a:lnTo>
                  <a:lnTo>
                    <a:pt x="151" y="864"/>
                  </a:lnTo>
                  <a:lnTo>
                    <a:pt x="151" y="864"/>
                  </a:lnTo>
                  <a:lnTo>
                    <a:pt x="151" y="864"/>
                  </a:lnTo>
                  <a:lnTo>
                    <a:pt x="154" y="864"/>
                  </a:lnTo>
                  <a:lnTo>
                    <a:pt x="154" y="864"/>
                  </a:lnTo>
                  <a:lnTo>
                    <a:pt x="156" y="864"/>
                  </a:lnTo>
                  <a:lnTo>
                    <a:pt x="156" y="861"/>
                  </a:lnTo>
                  <a:lnTo>
                    <a:pt x="156" y="859"/>
                  </a:lnTo>
                  <a:lnTo>
                    <a:pt x="159" y="856"/>
                  </a:lnTo>
                  <a:lnTo>
                    <a:pt x="159" y="856"/>
                  </a:lnTo>
                  <a:lnTo>
                    <a:pt x="161" y="856"/>
                  </a:lnTo>
                  <a:lnTo>
                    <a:pt x="161" y="856"/>
                  </a:lnTo>
                  <a:lnTo>
                    <a:pt x="163" y="859"/>
                  </a:lnTo>
                  <a:lnTo>
                    <a:pt x="163" y="859"/>
                  </a:lnTo>
                  <a:lnTo>
                    <a:pt x="163" y="859"/>
                  </a:lnTo>
                  <a:lnTo>
                    <a:pt x="163" y="859"/>
                  </a:lnTo>
                  <a:lnTo>
                    <a:pt x="166" y="859"/>
                  </a:lnTo>
                  <a:lnTo>
                    <a:pt x="166" y="859"/>
                  </a:lnTo>
                  <a:lnTo>
                    <a:pt x="166" y="859"/>
                  </a:lnTo>
                  <a:lnTo>
                    <a:pt x="168" y="859"/>
                  </a:lnTo>
                  <a:lnTo>
                    <a:pt x="170" y="859"/>
                  </a:lnTo>
                  <a:lnTo>
                    <a:pt x="170" y="861"/>
                  </a:lnTo>
                  <a:lnTo>
                    <a:pt x="170" y="866"/>
                  </a:lnTo>
                  <a:lnTo>
                    <a:pt x="168" y="871"/>
                  </a:lnTo>
                  <a:lnTo>
                    <a:pt x="168" y="871"/>
                  </a:lnTo>
                  <a:lnTo>
                    <a:pt x="168" y="873"/>
                  </a:lnTo>
                  <a:lnTo>
                    <a:pt x="168" y="875"/>
                  </a:lnTo>
                  <a:lnTo>
                    <a:pt x="168" y="875"/>
                  </a:lnTo>
                  <a:lnTo>
                    <a:pt x="166" y="878"/>
                  </a:lnTo>
                  <a:lnTo>
                    <a:pt x="166" y="878"/>
                  </a:lnTo>
                  <a:lnTo>
                    <a:pt x="163" y="880"/>
                  </a:lnTo>
                  <a:lnTo>
                    <a:pt x="161" y="880"/>
                  </a:lnTo>
                  <a:lnTo>
                    <a:pt x="159" y="882"/>
                  </a:lnTo>
                  <a:lnTo>
                    <a:pt x="159" y="887"/>
                  </a:lnTo>
                  <a:lnTo>
                    <a:pt x="161" y="892"/>
                  </a:lnTo>
                  <a:lnTo>
                    <a:pt x="161" y="894"/>
                  </a:lnTo>
                  <a:lnTo>
                    <a:pt x="163" y="894"/>
                  </a:lnTo>
                  <a:lnTo>
                    <a:pt x="163" y="897"/>
                  </a:lnTo>
                  <a:lnTo>
                    <a:pt x="163" y="899"/>
                  </a:lnTo>
                  <a:lnTo>
                    <a:pt x="161" y="899"/>
                  </a:lnTo>
                  <a:lnTo>
                    <a:pt x="161" y="901"/>
                  </a:lnTo>
                  <a:lnTo>
                    <a:pt x="161" y="901"/>
                  </a:lnTo>
                  <a:lnTo>
                    <a:pt x="161" y="904"/>
                  </a:lnTo>
                  <a:lnTo>
                    <a:pt x="161" y="904"/>
                  </a:lnTo>
                  <a:lnTo>
                    <a:pt x="163" y="904"/>
                  </a:lnTo>
                  <a:lnTo>
                    <a:pt x="163" y="904"/>
                  </a:lnTo>
                  <a:lnTo>
                    <a:pt x="163" y="904"/>
                  </a:lnTo>
                  <a:lnTo>
                    <a:pt x="166" y="904"/>
                  </a:lnTo>
                  <a:lnTo>
                    <a:pt x="168" y="904"/>
                  </a:lnTo>
                  <a:lnTo>
                    <a:pt x="168" y="906"/>
                  </a:lnTo>
                  <a:lnTo>
                    <a:pt x="168" y="909"/>
                  </a:lnTo>
                  <a:lnTo>
                    <a:pt x="168" y="911"/>
                  </a:lnTo>
                  <a:lnTo>
                    <a:pt x="168" y="911"/>
                  </a:lnTo>
                  <a:lnTo>
                    <a:pt x="168" y="913"/>
                  </a:lnTo>
                  <a:lnTo>
                    <a:pt x="166" y="916"/>
                  </a:lnTo>
                  <a:lnTo>
                    <a:pt x="166" y="918"/>
                  </a:lnTo>
                  <a:lnTo>
                    <a:pt x="166" y="918"/>
                  </a:lnTo>
                  <a:lnTo>
                    <a:pt x="166" y="920"/>
                  </a:lnTo>
                  <a:lnTo>
                    <a:pt x="166" y="923"/>
                  </a:lnTo>
                  <a:lnTo>
                    <a:pt x="166" y="925"/>
                  </a:lnTo>
                  <a:lnTo>
                    <a:pt x="166" y="925"/>
                  </a:lnTo>
                  <a:lnTo>
                    <a:pt x="166" y="927"/>
                  </a:lnTo>
                  <a:lnTo>
                    <a:pt x="166" y="930"/>
                  </a:lnTo>
                  <a:lnTo>
                    <a:pt x="166" y="932"/>
                  </a:lnTo>
                  <a:lnTo>
                    <a:pt x="166" y="932"/>
                  </a:lnTo>
                  <a:lnTo>
                    <a:pt x="168" y="935"/>
                  </a:lnTo>
                  <a:lnTo>
                    <a:pt x="168" y="935"/>
                  </a:lnTo>
                  <a:lnTo>
                    <a:pt x="168" y="937"/>
                  </a:lnTo>
                  <a:lnTo>
                    <a:pt x="168" y="937"/>
                  </a:lnTo>
                  <a:lnTo>
                    <a:pt x="168" y="937"/>
                  </a:lnTo>
                  <a:lnTo>
                    <a:pt x="168" y="939"/>
                  </a:lnTo>
                  <a:lnTo>
                    <a:pt x="168" y="939"/>
                  </a:lnTo>
                  <a:lnTo>
                    <a:pt x="168" y="942"/>
                  </a:lnTo>
                  <a:lnTo>
                    <a:pt x="168" y="944"/>
                  </a:lnTo>
                  <a:lnTo>
                    <a:pt x="166" y="944"/>
                  </a:lnTo>
                  <a:lnTo>
                    <a:pt x="163" y="946"/>
                  </a:lnTo>
                  <a:lnTo>
                    <a:pt x="163" y="949"/>
                  </a:lnTo>
                  <a:lnTo>
                    <a:pt x="163" y="949"/>
                  </a:lnTo>
                  <a:lnTo>
                    <a:pt x="166" y="949"/>
                  </a:lnTo>
                  <a:lnTo>
                    <a:pt x="168" y="949"/>
                  </a:lnTo>
                  <a:lnTo>
                    <a:pt x="170" y="949"/>
                  </a:lnTo>
                  <a:lnTo>
                    <a:pt x="170" y="949"/>
                  </a:lnTo>
                  <a:lnTo>
                    <a:pt x="170" y="951"/>
                  </a:lnTo>
                  <a:lnTo>
                    <a:pt x="170" y="953"/>
                  </a:lnTo>
                  <a:lnTo>
                    <a:pt x="192" y="958"/>
                  </a:lnTo>
                  <a:lnTo>
                    <a:pt x="213" y="965"/>
                  </a:lnTo>
                  <a:lnTo>
                    <a:pt x="232" y="972"/>
                  </a:lnTo>
                  <a:lnTo>
                    <a:pt x="253" y="980"/>
                  </a:lnTo>
                  <a:lnTo>
                    <a:pt x="275" y="984"/>
                  </a:lnTo>
                  <a:lnTo>
                    <a:pt x="296" y="991"/>
                  </a:lnTo>
                  <a:lnTo>
                    <a:pt x="315" y="996"/>
                  </a:lnTo>
                  <a:lnTo>
                    <a:pt x="336" y="1003"/>
                  </a:lnTo>
                  <a:lnTo>
                    <a:pt x="364" y="1010"/>
                  </a:lnTo>
                  <a:lnTo>
                    <a:pt x="390" y="1017"/>
                  </a:lnTo>
                  <a:lnTo>
                    <a:pt x="419" y="1025"/>
                  </a:lnTo>
                  <a:lnTo>
                    <a:pt x="445" y="1029"/>
                  </a:lnTo>
                  <a:lnTo>
                    <a:pt x="473" y="1036"/>
                  </a:lnTo>
                  <a:lnTo>
                    <a:pt x="502" y="1043"/>
                  </a:lnTo>
                  <a:lnTo>
                    <a:pt x="528" y="1048"/>
                  </a:lnTo>
                  <a:lnTo>
                    <a:pt x="556" y="1055"/>
                  </a:lnTo>
                  <a:lnTo>
                    <a:pt x="585" y="1060"/>
                  </a:lnTo>
                  <a:lnTo>
                    <a:pt x="613" y="1065"/>
                  </a:lnTo>
                  <a:lnTo>
                    <a:pt x="639" y="1069"/>
                  </a:lnTo>
                  <a:lnTo>
                    <a:pt x="667" y="1074"/>
                  </a:lnTo>
                  <a:lnTo>
                    <a:pt x="696" y="1079"/>
                  </a:lnTo>
                  <a:lnTo>
                    <a:pt x="724" y="1084"/>
                  </a:lnTo>
                  <a:lnTo>
                    <a:pt x="753" y="1088"/>
                  </a:lnTo>
                  <a:lnTo>
                    <a:pt x="781" y="1091"/>
                  </a:lnTo>
                  <a:lnTo>
                    <a:pt x="802" y="1096"/>
                  </a:lnTo>
                  <a:lnTo>
                    <a:pt x="826" y="1098"/>
                  </a:lnTo>
                  <a:lnTo>
                    <a:pt x="847" y="1100"/>
                  </a:lnTo>
                  <a:lnTo>
                    <a:pt x="871" y="1103"/>
                  </a:lnTo>
                  <a:lnTo>
                    <a:pt x="892" y="1105"/>
                  </a:lnTo>
                  <a:lnTo>
                    <a:pt x="916" y="1107"/>
                  </a:lnTo>
                  <a:lnTo>
                    <a:pt x="939" y="1110"/>
                  </a:lnTo>
                  <a:lnTo>
                    <a:pt x="961" y="1110"/>
                  </a:lnTo>
                  <a:lnTo>
                    <a:pt x="984" y="1112"/>
                  </a:lnTo>
                  <a:lnTo>
                    <a:pt x="1006" y="1114"/>
                  </a:lnTo>
                  <a:lnTo>
                    <a:pt x="1029" y="1114"/>
                  </a:lnTo>
                  <a:lnTo>
                    <a:pt x="1053" y="1117"/>
                  </a:lnTo>
                  <a:lnTo>
                    <a:pt x="1074" y="1117"/>
                  </a:lnTo>
                  <a:lnTo>
                    <a:pt x="1098" y="1119"/>
                  </a:lnTo>
                  <a:lnTo>
                    <a:pt x="1119" y="1119"/>
                  </a:lnTo>
                  <a:lnTo>
                    <a:pt x="1143" y="1119"/>
                  </a:lnTo>
                  <a:lnTo>
                    <a:pt x="1143" y="1119"/>
                  </a:lnTo>
                  <a:lnTo>
                    <a:pt x="1143" y="1084"/>
                  </a:lnTo>
                  <a:lnTo>
                    <a:pt x="1145" y="1048"/>
                  </a:lnTo>
                  <a:lnTo>
                    <a:pt x="1145" y="1010"/>
                  </a:lnTo>
                  <a:lnTo>
                    <a:pt x="1148" y="975"/>
                  </a:lnTo>
                  <a:lnTo>
                    <a:pt x="1148" y="927"/>
                  </a:lnTo>
                  <a:lnTo>
                    <a:pt x="1150" y="882"/>
                  </a:lnTo>
                  <a:lnTo>
                    <a:pt x="1152" y="835"/>
                  </a:lnTo>
                  <a:lnTo>
                    <a:pt x="1152" y="790"/>
                  </a:lnTo>
                  <a:lnTo>
                    <a:pt x="1152" y="785"/>
                  </a:lnTo>
                  <a:lnTo>
                    <a:pt x="1152" y="783"/>
                  </a:lnTo>
                  <a:lnTo>
                    <a:pt x="1152" y="781"/>
                  </a:lnTo>
                  <a:lnTo>
                    <a:pt x="1152" y="776"/>
                  </a:lnTo>
                  <a:lnTo>
                    <a:pt x="1152" y="771"/>
                  </a:lnTo>
                  <a:lnTo>
                    <a:pt x="1155" y="769"/>
                  </a:lnTo>
                  <a:lnTo>
                    <a:pt x="1155" y="764"/>
                  </a:lnTo>
                  <a:lnTo>
                    <a:pt x="1155" y="759"/>
                  </a:lnTo>
                  <a:lnTo>
                    <a:pt x="1155" y="755"/>
                  </a:lnTo>
                  <a:lnTo>
                    <a:pt x="1155" y="752"/>
                  </a:lnTo>
                  <a:lnTo>
                    <a:pt x="1155" y="748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DF320DDF-1E89-4201-AC32-648A093E0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7288" y="2440358"/>
              <a:ext cx="11178" cy="10061"/>
            </a:xfrm>
            <a:custGeom>
              <a:avLst/>
              <a:gdLst>
                <a:gd name="T0" fmla="*/ 5 w 10"/>
                <a:gd name="T1" fmla="*/ 7 h 9"/>
                <a:gd name="T2" fmla="*/ 5 w 10"/>
                <a:gd name="T3" fmla="*/ 7 h 9"/>
                <a:gd name="T4" fmla="*/ 5 w 10"/>
                <a:gd name="T5" fmla="*/ 7 h 9"/>
                <a:gd name="T6" fmla="*/ 5 w 10"/>
                <a:gd name="T7" fmla="*/ 7 h 9"/>
                <a:gd name="T8" fmla="*/ 5 w 10"/>
                <a:gd name="T9" fmla="*/ 4 h 9"/>
                <a:gd name="T10" fmla="*/ 5 w 10"/>
                <a:gd name="T11" fmla="*/ 4 h 9"/>
                <a:gd name="T12" fmla="*/ 7 w 10"/>
                <a:gd name="T13" fmla="*/ 7 h 9"/>
                <a:gd name="T14" fmla="*/ 7 w 10"/>
                <a:gd name="T15" fmla="*/ 7 h 9"/>
                <a:gd name="T16" fmla="*/ 7 w 10"/>
                <a:gd name="T17" fmla="*/ 9 h 9"/>
                <a:gd name="T18" fmla="*/ 7 w 10"/>
                <a:gd name="T19" fmla="*/ 7 h 9"/>
                <a:gd name="T20" fmla="*/ 10 w 10"/>
                <a:gd name="T21" fmla="*/ 7 h 9"/>
                <a:gd name="T22" fmla="*/ 10 w 10"/>
                <a:gd name="T23" fmla="*/ 7 h 9"/>
                <a:gd name="T24" fmla="*/ 10 w 10"/>
                <a:gd name="T25" fmla="*/ 7 h 9"/>
                <a:gd name="T26" fmla="*/ 10 w 10"/>
                <a:gd name="T27" fmla="*/ 7 h 9"/>
                <a:gd name="T28" fmla="*/ 10 w 10"/>
                <a:gd name="T29" fmla="*/ 4 h 9"/>
                <a:gd name="T30" fmla="*/ 10 w 10"/>
                <a:gd name="T31" fmla="*/ 4 h 9"/>
                <a:gd name="T32" fmla="*/ 10 w 10"/>
                <a:gd name="T33" fmla="*/ 2 h 9"/>
                <a:gd name="T34" fmla="*/ 10 w 10"/>
                <a:gd name="T35" fmla="*/ 0 h 9"/>
                <a:gd name="T36" fmla="*/ 7 w 10"/>
                <a:gd name="T37" fmla="*/ 0 h 9"/>
                <a:gd name="T38" fmla="*/ 7 w 10"/>
                <a:gd name="T39" fmla="*/ 0 h 9"/>
                <a:gd name="T40" fmla="*/ 2 w 10"/>
                <a:gd name="T41" fmla="*/ 7 h 9"/>
                <a:gd name="T42" fmla="*/ 0 w 10"/>
                <a:gd name="T43" fmla="*/ 9 h 9"/>
                <a:gd name="T44" fmla="*/ 2 w 10"/>
                <a:gd name="T45" fmla="*/ 7 h 9"/>
                <a:gd name="T46" fmla="*/ 5 w 10"/>
                <a:gd name="T4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" h="9">
                  <a:moveTo>
                    <a:pt x="5" y="7"/>
                  </a:moveTo>
                  <a:lnTo>
                    <a:pt x="5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4"/>
                  </a:lnTo>
                  <a:lnTo>
                    <a:pt x="5" y="4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9"/>
                  </a:lnTo>
                  <a:lnTo>
                    <a:pt x="7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10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2" y="7"/>
                  </a:lnTo>
                  <a:lnTo>
                    <a:pt x="0" y="9"/>
                  </a:lnTo>
                  <a:lnTo>
                    <a:pt x="2" y="7"/>
                  </a:lnTo>
                  <a:lnTo>
                    <a:pt x="5" y="7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91494CBC-B6EF-4ED4-91A8-FE3FDAF02A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2547" y="2347579"/>
              <a:ext cx="0" cy="2236"/>
            </a:xfrm>
            <a:custGeom>
              <a:avLst/>
              <a:gdLst>
                <a:gd name="T0" fmla="*/ 2 h 2"/>
                <a:gd name="T1" fmla="*/ 2 h 2"/>
                <a:gd name="T2" fmla="*/ 0 h 2"/>
                <a:gd name="T3" fmla="*/ 0 h 2"/>
                <a:gd name="T4" fmla="*/ 0 h 2"/>
                <a:gd name="T5" fmla="*/ 0 h 2"/>
                <a:gd name="T6" fmla="*/ 2 h 2"/>
                <a:gd name="T7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F9A96EBD-D365-4F0B-8BE8-76B5D72EF4D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4394" y="2415766"/>
              <a:ext cx="7825" cy="7825"/>
            </a:xfrm>
            <a:custGeom>
              <a:avLst/>
              <a:gdLst>
                <a:gd name="T0" fmla="*/ 7 w 7"/>
                <a:gd name="T1" fmla="*/ 5 h 7"/>
                <a:gd name="T2" fmla="*/ 5 w 7"/>
                <a:gd name="T3" fmla="*/ 0 h 7"/>
                <a:gd name="T4" fmla="*/ 2 w 7"/>
                <a:gd name="T5" fmla="*/ 0 h 7"/>
                <a:gd name="T6" fmla="*/ 2 w 7"/>
                <a:gd name="T7" fmla="*/ 0 h 7"/>
                <a:gd name="T8" fmla="*/ 0 w 7"/>
                <a:gd name="T9" fmla="*/ 0 h 7"/>
                <a:gd name="T10" fmla="*/ 5 w 7"/>
                <a:gd name="T11" fmla="*/ 5 h 7"/>
                <a:gd name="T12" fmla="*/ 7 w 7"/>
                <a:gd name="T13" fmla="*/ 7 h 7"/>
                <a:gd name="T14" fmla="*/ 7 w 7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7">
                  <a:moveTo>
                    <a:pt x="7" y="5"/>
                  </a:move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5" y="5"/>
                  </a:lnTo>
                  <a:lnTo>
                    <a:pt x="7" y="7"/>
                  </a:lnTo>
                  <a:lnTo>
                    <a:pt x="7" y="5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D2F34847-5F49-414D-8120-1C634AC3F4C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6569" y="2411295"/>
              <a:ext cx="2236" cy="2236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2 h 2"/>
                <a:gd name="T4" fmla="*/ 2 w 2"/>
                <a:gd name="T5" fmla="*/ 2 h 2"/>
                <a:gd name="T6" fmla="*/ 2 w 2"/>
                <a:gd name="T7" fmla="*/ 2 h 2"/>
                <a:gd name="T8" fmla="*/ 2 w 2"/>
                <a:gd name="T9" fmla="*/ 0 h 2"/>
                <a:gd name="T10" fmla="*/ 0 w 2"/>
                <a:gd name="T11" fmla="*/ 0 h 2"/>
                <a:gd name="T12" fmla="*/ 0 w 2"/>
                <a:gd name="T13" fmla="*/ 0 h 2"/>
                <a:gd name="T14" fmla="*/ 0 w 2"/>
                <a:gd name="T15" fmla="*/ 0 h 2"/>
                <a:gd name="T16" fmla="*/ 0 w 2"/>
                <a:gd name="T17" fmla="*/ 2 h 2"/>
                <a:gd name="T18" fmla="*/ 0 w 2"/>
                <a:gd name="T19" fmla="*/ 2 h 2"/>
                <a:gd name="T20" fmla="*/ 2 w 2"/>
                <a:gd name="T2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B4EF558D-EE6E-4816-BFB3-28AAE0B1A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8804" y="2407942"/>
              <a:ext cx="3354" cy="3354"/>
            </a:xfrm>
            <a:custGeom>
              <a:avLst/>
              <a:gdLst>
                <a:gd name="T0" fmla="*/ 0 w 3"/>
                <a:gd name="T1" fmla="*/ 3 h 3"/>
                <a:gd name="T2" fmla="*/ 3 w 3"/>
                <a:gd name="T3" fmla="*/ 3 h 3"/>
                <a:gd name="T4" fmla="*/ 3 w 3"/>
                <a:gd name="T5" fmla="*/ 3 h 3"/>
                <a:gd name="T6" fmla="*/ 3 w 3"/>
                <a:gd name="T7" fmla="*/ 3 h 3"/>
                <a:gd name="T8" fmla="*/ 3 w 3"/>
                <a:gd name="T9" fmla="*/ 3 h 3"/>
                <a:gd name="T10" fmla="*/ 3 w 3"/>
                <a:gd name="T11" fmla="*/ 3 h 3"/>
                <a:gd name="T12" fmla="*/ 0 w 3"/>
                <a:gd name="T13" fmla="*/ 0 h 3"/>
                <a:gd name="T14" fmla="*/ 0 w 3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43C115A5-5ED2-4BC5-885A-1C591679D57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2158" y="2407942"/>
              <a:ext cx="4471" cy="0"/>
            </a:xfrm>
            <a:custGeom>
              <a:avLst/>
              <a:gdLst>
                <a:gd name="T0" fmla="*/ 2 w 4"/>
                <a:gd name="T1" fmla="*/ 4 w 4"/>
                <a:gd name="T2" fmla="*/ 2 w 4"/>
                <a:gd name="T3" fmla="*/ 2 w 4"/>
                <a:gd name="T4" fmla="*/ 0 w 4"/>
                <a:gd name="T5" fmla="*/ 0 w 4"/>
                <a:gd name="T6" fmla="*/ 2 w 4"/>
                <a:gd name="T7" fmla="*/ 2 w 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</a:cxnLst>
              <a:rect l="0" t="0" r="r" b="b"/>
              <a:pathLst>
                <a:path w="4">
                  <a:moveTo>
                    <a:pt x="2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4763BE3C-7EBB-473A-80E3-4DDACADDD6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6629" y="2400116"/>
              <a:ext cx="7825" cy="11178"/>
            </a:xfrm>
            <a:custGeom>
              <a:avLst/>
              <a:gdLst>
                <a:gd name="T0" fmla="*/ 7 w 7"/>
                <a:gd name="T1" fmla="*/ 10 h 10"/>
                <a:gd name="T2" fmla="*/ 7 w 7"/>
                <a:gd name="T3" fmla="*/ 2 h 10"/>
                <a:gd name="T4" fmla="*/ 7 w 7"/>
                <a:gd name="T5" fmla="*/ 2 h 10"/>
                <a:gd name="T6" fmla="*/ 5 w 7"/>
                <a:gd name="T7" fmla="*/ 0 h 10"/>
                <a:gd name="T8" fmla="*/ 3 w 7"/>
                <a:gd name="T9" fmla="*/ 0 h 10"/>
                <a:gd name="T10" fmla="*/ 3 w 7"/>
                <a:gd name="T11" fmla="*/ 0 h 10"/>
                <a:gd name="T12" fmla="*/ 3 w 7"/>
                <a:gd name="T13" fmla="*/ 2 h 10"/>
                <a:gd name="T14" fmla="*/ 3 w 7"/>
                <a:gd name="T15" fmla="*/ 5 h 10"/>
                <a:gd name="T16" fmla="*/ 3 w 7"/>
                <a:gd name="T17" fmla="*/ 5 h 10"/>
                <a:gd name="T18" fmla="*/ 0 w 7"/>
                <a:gd name="T19" fmla="*/ 5 h 10"/>
                <a:gd name="T20" fmla="*/ 0 w 7"/>
                <a:gd name="T21" fmla="*/ 7 h 10"/>
                <a:gd name="T22" fmla="*/ 0 w 7"/>
                <a:gd name="T23" fmla="*/ 7 h 10"/>
                <a:gd name="T24" fmla="*/ 3 w 7"/>
                <a:gd name="T25" fmla="*/ 7 h 10"/>
                <a:gd name="T26" fmla="*/ 3 w 7"/>
                <a:gd name="T27" fmla="*/ 7 h 10"/>
                <a:gd name="T28" fmla="*/ 5 w 7"/>
                <a:gd name="T29" fmla="*/ 7 h 10"/>
                <a:gd name="T30" fmla="*/ 5 w 7"/>
                <a:gd name="T31" fmla="*/ 7 h 10"/>
                <a:gd name="T32" fmla="*/ 7 w 7"/>
                <a:gd name="T3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" h="10">
                  <a:moveTo>
                    <a:pt x="7" y="10"/>
                  </a:moveTo>
                  <a:lnTo>
                    <a:pt x="7" y="2"/>
                  </a:lnTo>
                  <a:lnTo>
                    <a:pt x="7" y="2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3" y="5"/>
                  </a:lnTo>
                  <a:lnTo>
                    <a:pt x="3" y="5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7" y="10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A7A41A5A-7F88-4C57-AA2F-23A495A3CF2F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6569" y="2371053"/>
              <a:ext cx="23475" cy="29064"/>
            </a:xfrm>
            <a:custGeom>
              <a:avLst/>
              <a:gdLst>
                <a:gd name="T0" fmla="*/ 21 w 21"/>
                <a:gd name="T1" fmla="*/ 10 h 26"/>
                <a:gd name="T2" fmla="*/ 21 w 21"/>
                <a:gd name="T3" fmla="*/ 5 h 26"/>
                <a:gd name="T4" fmla="*/ 19 w 21"/>
                <a:gd name="T5" fmla="*/ 2 h 26"/>
                <a:gd name="T6" fmla="*/ 2 w 21"/>
                <a:gd name="T7" fmla="*/ 0 h 26"/>
                <a:gd name="T8" fmla="*/ 2 w 21"/>
                <a:gd name="T9" fmla="*/ 0 h 26"/>
                <a:gd name="T10" fmla="*/ 0 w 21"/>
                <a:gd name="T11" fmla="*/ 2 h 26"/>
                <a:gd name="T12" fmla="*/ 0 w 21"/>
                <a:gd name="T13" fmla="*/ 2 h 26"/>
                <a:gd name="T14" fmla="*/ 0 w 21"/>
                <a:gd name="T15" fmla="*/ 5 h 26"/>
                <a:gd name="T16" fmla="*/ 2 w 21"/>
                <a:gd name="T17" fmla="*/ 7 h 26"/>
                <a:gd name="T18" fmla="*/ 2 w 21"/>
                <a:gd name="T19" fmla="*/ 7 h 26"/>
                <a:gd name="T20" fmla="*/ 2 w 21"/>
                <a:gd name="T21" fmla="*/ 10 h 26"/>
                <a:gd name="T22" fmla="*/ 5 w 21"/>
                <a:gd name="T23" fmla="*/ 12 h 26"/>
                <a:gd name="T24" fmla="*/ 5 w 21"/>
                <a:gd name="T25" fmla="*/ 14 h 26"/>
                <a:gd name="T26" fmla="*/ 5 w 21"/>
                <a:gd name="T27" fmla="*/ 17 h 26"/>
                <a:gd name="T28" fmla="*/ 12 w 21"/>
                <a:gd name="T29" fmla="*/ 19 h 26"/>
                <a:gd name="T30" fmla="*/ 12 w 21"/>
                <a:gd name="T31" fmla="*/ 19 h 26"/>
                <a:gd name="T32" fmla="*/ 12 w 21"/>
                <a:gd name="T33" fmla="*/ 19 h 26"/>
                <a:gd name="T34" fmla="*/ 14 w 21"/>
                <a:gd name="T35" fmla="*/ 21 h 26"/>
                <a:gd name="T36" fmla="*/ 14 w 21"/>
                <a:gd name="T37" fmla="*/ 21 h 26"/>
                <a:gd name="T38" fmla="*/ 12 w 21"/>
                <a:gd name="T39" fmla="*/ 24 h 26"/>
                <a:gd name="T40" fmla="*/ 12 w 21"/>
                <a:gd name="T41" fmla="*/ 24 h 26"/>
                <a:gd name="T42" fmla="*/ 12 w 21"/>
                <a:gd name="T43" fmla="*/ 24 h 26"/>
                <a:gd name="T44" fmla="*/ 9 w 21"/>
                <a:gd name="T45" fmla="*/ 24 h 26"/>
                <a:gd name="T46" fmla="*/ 9 w 21"/>
                <a:gd name="T47" fmla="*/ 24 h 26"/>
                <a:gd name="T48" fmla="*/ 9 w 21"/>
                <a:gd name="T49" fmla="*/ 26 h 26"/>
                <a:gd name="T50" fmla="*/ 12 w 21"/>
                <a:gd name="T51" fmla="*/ 26 h 26"/>
                <a:gd name="T52" fmla="*/ 12 w 21"/>
                <a:gd name="T53" fmla="*/ 26 h 26"/>
                <a:gd name="T54" fmla="*/ 14 w 21"/>
                <a:gd name="T55" fmla="*/ 24 h 26"/>
                <a:gd name="T56" fmla="*/ 14 w 21"/>
                <a:gd name="T57" fmla="*/ 24 h 26"/>
                <a:gd name="T58" fmla="*/ 16 w 21"/>
                <a:gd name="T59" fmla="*/ 24 h 26"/>
                <a:gd name="T60" fmla="*/ 16 w 21"/>
                <a:gd name="T61" fmla="*/ 24 h 26"/>
                <a:gd name="T62" fmla="*/ 21 w 21"/>
                <a:gd name="T63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" h="26">
                  <a:moveTo>
                    <a:pt x="21" y="10"/>
                  </a:moveTo>
                  <a:lnTo>
                    <a:pt x="21" y="5"/>
                  </a:lnTo>
                  <a:lnTo>
                    <a:pt x="19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5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10"/>
                  </a:lnTo>
                  <a:lnTo>
                    <a:pt x="5" y="12"/>
                  </a:lnTo>
                  <a:lnTo>
                    <a:pt x="5" y="14"/>
                  </a:lnTo>
                  <a:lnTo>
                    <a:pt x="5" y="17"/>
                  </a:lnTo>
                  <a:lnTo>
                    <a:pt x="12" y="19"/>
                  </a:lnTo>
                  <a:lnTo>
                    <a:pt x="12" y="19"/>
                  </a:lnTo>
                  <a:lnTo>
                    <a:pt x="12" y="19"/>
                  </a:lnTo>
                  <a:lnTo>
                    <a:pt x="14" y="21"/>
                  </a:lnTo>
                  <a:lnTo>
                    <a:pt x="14" y="21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9" y="24"/>
                  </a:lnTo>
                  <a:lnTo>
                    <a:pt x="9" y="24"/>
                  </a:lnTo>
                  <a:lnTo>
                    <a:pt x="9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21" y="10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247FA63C-2A62-48DF-8B18-D5897CA4F40F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8167" y="2315161"/>
              <a:ext cx="304051" cy="352118"/>
            </a:xfrm>
            <a:custGeom>
              <a:avLst/>
              <a:gdLst>
                <a:gd name="T0" fmla="*/ 229 w 272"/>
                <a:gd name="T1" fmla="*/ 313 h 315"/>
                <a:gd name="T2" fmla="*/ 267 w 272"/>
                <a:gd name="T3" fmla="*/ 116 h 315"/>
                <a:gd name="T4" fmla="*/ 263 w 272"/>
                <a:gd name="T5" fmla="*/ 90 h 315"/>
                <a:gd name="T6" fmla="*/ 260 w 272"/>
                <a:gd name="T7" fmla="*/ 100 h 315"/>
                <a:gd name="T8" fmla="*/ 255 w 272"/>
                <a:gd name="T9" fmla="*/ 90 h 315"/>
                <a:gd name="T10" fmla="*/ 244 w 272"/>
                <a:gd name="T11" fmla="*/ 100 h 315"/>
                <a:gd name="T12" fmla="*/ 237 w 272"/>
                <a:gd name="T13" fmla="*/ 105 h 315"/>
                <a:gd name="T14" fmla="*/ 232 w 272"/>
                <a:gd name="T15" fmla="*/ 100 h 315"/>
                <a:gd name="T16" fmla="*/ 227 w 272"/>
                <a:gd name="T17" fmla="*/ 100 h 315"/>
                <a:gd name="T18" fmla="*/ 225 w 272"/>
                <a:gd name="T19" fmla="*/ 107 h 315"/>
                <a:gd name="T20" fmla="*/ 218 w 272"/>
                <a:gd name="T21" fmla="*/ 112 h 315"/>
                <a:gd name="T22" fmla="*/ 218 w 272"/>
                <a:gd name="T23" fmla="*/ 102 h 315"/>
                <a:gd name="T24" fmla="*/ 239 w 272"/>
                <a:gd name="T25" fmla="*/ 81 h 315"/>
                <a:gd name="T26" fmla="*/ 237 w 272"/>
                <a:gd name="T27" fmla="*/ 69 h 315"/>
                <a:gd name="T28" fmla="*/ 211 w 272"/>
                <a:gd name="T29" fmla="*/ 45 h 315"/>
                <a:gd name="T30" fmla="*/ 182 w 272"/>
                <a:gd name="T31" fmla="*/ 60 h 315"/>
                <a:gd name="T32" fmla="*/ 173 w 272"/>
                <a:gd name="T33" fmla="*/ 71 h 315"/>
                <a:gd name="T34" fmla="*/ 156 w 272"/>
                <a:gd name="T35" fmla="*/ 69 h 315"/>
                <a:gd name="T36" fmla="*/ 154 w 272"/>
                <a:gd name="T37" fmla="*/ 64 h 315"/>
                <a:gd name="T38" fmla="*/ 161 w 272"/>
                <a:gd name="T39" fmla="*/ 52 h 315"/>
                <a:gd name="T40" fmla="*/ 170 w 272"/>
                <a:gd name="T41" fmla="*/ 41 h 315"/>
                <a:gd name="T42" fmla="*/ 173 w 272"/>
                <a:gd name="T43" fmla="*/ 31 h 315"/>
                <a:gd name="T44" fmla="*/ 149 w 272"/>
                <a:gd name="T45" fmla="*/ 5 h 315"/>
                <a:gd name="T46" fmla="*/ 109 w 272"/>
                <a:gd name="T47" fmla="*/ 15 h 315"/>
                <a:gd name="T48" fmla="*/ 64 w 272"/>
                <a:gd name="T49" fmla="*/ 36 h 315"/>
                <a:gd name="T50" fmla="*/ 35 w 272"/>
                <a:gd name="T51" fmla="*/ 55 h 315"/>
                <a:gd name="T52" fmla="*/ 26 w 272"/>
                <a:gd name="T53" fmla="*/ 78 h 315"/>
                <a:gd name="T54" fmla="*/ 5 w 272"/>
                <a:gd name="T55" fmla="*/ 102 h 315"/>
                <a:gd name="T56" fmla="*/ 5 w 272"/>
                <a:gd name="T57" fmla="*/ 123 h 315"/>
                <a:gd name="T58" fmla="*/ 14 w 272"/>
                <a:gd name="T59" fmla="*/ 121 h 315"/>
                <a:gd name="T60" fmla="*/ 19 w 272"/>
                <a:gd name="T61" fmla="*/ 128 h 315"/>
                <a:gd name="T62" fmla="*/ 31 w 272"/>
                <a:gd name="T63" fmla="*/ 128 h 315"/>
                <a:gd name="T64" fmla="*/ 38 w 272"/>
                <a:gd name="T65" fmla="*/ 133 h 315"/>
                <a:gd name="T66" fmla="*/ 16 w 272"/>
                <a:gd name="T67" fmla="*/ 145 h 315"/>
                <a:gd name="T68" fmla="*/ 38 w 272"/>
                <a:gd name="T69" fmla="*/ 152 h 315"/>
                <a:gd name="T70" fmla="*/ 40 w 272"/>
                <a:gd name="T71" fmla="*/ 142 h 315"/>
                <a:gd name="T72" fmla="*/ 43 w 272"/>
                <a:gd name="T73" fmla="*/ 152 h 315"/>
                <a:gd name="T74" fmla="*/ 59 w 272"/>
                <a:gd name="T75" fmla="*/ 152 h 315"/>
                <a:gd name="T76" fmla="*/ 97 w 272"/>
                <a:gd name="T77" fmla="*/ 154 h 315"/>
                <a:gd name="T78" fmla="*/ 95 w 272"/>
                <a:gd name="T79" fmla="*/ 157 h 315"/>
                <a:gd name="T80" fmla="*/ 90 w 272"/>
                <a:gd name="T81" fmla="*/ 164 h 315"/>
                <a:gd name="T82" fmla="*/ 54 w 272"/>
                <a:gd name="T83" fmla="*/ 166 h 315"/>
                <a:gd name="T84" fmla="*/ 12 w 272"/>
                <a:gd name="T85" fmla="*/ 204 h 315"/>
                <a:gd name="T86" fmla="*/ 24 w 272"/>
                <a:gd name="T87" fmla="*/ 218 h 315"/>
                <a:gd name="T88" fmla="*/ 57 w 272"/>
                <a:gd name="T89" fmla="*/ 228 h 315"/>
                <a:gd name="T90" fmla="*/ 118 w 272"/>
                <a:gd name="T91" fmla="*/ 235 h 315"/>
                <a:gd name="T92" fmla="*/ 140 w 272"/>
                <a:gd name="T93" fmla="*/ 237 h 315"/>
                <a:gd name="T94" fmla="*/ 154 w 272"/>
                <a:gd name="T95" fmla="*/ 251 h 315"/>
                <a:gd name="T96" fmla="*/ 168 w 272"/>
                <a:gd name="T97" fmla="*/ 256 h 315"/>
                <a:gd name="T98" fmla="*/ 177 w 272"/>
                <a:gd name="T99" fmla="*/ 268 h 315"/>
                <a:gd name="T100" fmla="*/ 192 w 272"/>
                <a:gd name="T101" fmla="*/ 280 h 315"/>
                <a:gd name="T102" fmla="*/ 173 w 272"/>
                <a:gd name="T103" fmla="*/ 280 h 315"/>
                <a:gd name="T104" fmla="*/ 158 w 272"/>
                <a:gd name="T105" fmla="*/ 282 h 315"/>
                <a:gd name="T106" fmla="*/ 128 w 272"/>
                <a:gd name="T107" fmla="*/ 273 h 315"/>
                <a:gd name="T108" fmla="*/ 9 w 272"/>
                <a:gd name="T109" fmla="*/ 268 h 315"/>
                <a:gd name="T110" fmla="*/ 5 w 272"/>
                <a:gd name="T111" fmla="*/ 294 h 315"/>
                <a:gd name="T112" fmla="*/ 19 w 272"/>
                <a:gd name="T113" fmla="*/ 308 h 315"/>
                <a:gd name="T114" fmla="*/ 12 w 272"/>
                <a:gd name="T115" fmla="*/ 284 h 315"/>
                <a:gd name="T116" fmla="*/ 85 w 272"/>
                <a:gd name="T117" fmla="*/ 289 h 315"/>
                <a:gd name="T118" fmla="*/ 144 w 272"/>
                <a:gd name="T119" fmla="*/ 301 h 315"/>
                <a:gd name="T120" fmla="*/ 149 w 272"/>
                <a:gd name="T121" fmla="*/ 315 h 315"/>
                <a:gd name="T122" fmla="*/ 158 w 272"/>
                <a:gd name="T123" fmla="*/ 313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2" h="315">
                  <a:moveTo>
                    <a:pt x="154" y="310"/>
                  </a:moveTo>
                  <a:lnTo>
                    <a:pt x="154" y="310"/>
                  </a:lnTo>
                  <a:lnTo>
                    <a:pt x="156" y="310"/>
                  </a:lnTo>
                  <a:lnTo>
                    <a:pt x="156" y="308"/>
                  </a:lnTo>
                  <a:lnTo>
                    <a:pt x="156" y="306"/>
                  </a:lnTo>
                  <a:lnTo>
                    <a:pt x="156" y="303"/>
                  </a:lnTo>
                  <a:lnTo>
                    <a:pt x="156" y="303"/>
                  </a:lnTo>
                  <a:lnTo>
                    <a:pt x="170" y="306"/>
                  </a:lnTo>
                  <a:lnTo>
                    <a:pt x="187" y="308"/>
                  </a:lnTo>
                  <a:lnTo>
                    <a:pt x="201" y="310"/>
                  </a:lnTo>
                  <a:lnTo>
                    <a:pt x="215" y="313"/>
                  </a:lnTo>
                  <a:lnTo>
                    <a:pt x="220" y="313"/>
                  </a:lnTo>
                  <a:lnTo>
                    <a:pt x="225" y="313"/>
                  </a:lnTo>
                  <a:lnTo>
                    <a:pt x="229" y="313"/>
                  </a:lnTo>
                  <a:lnTo>
                    <a:pt x="234" y="315"/>
                  </a:lnTo>
                  <a:lnTo>
                    <a:pt x="237" y="299"/>
                  </a:lnTo>
                  <a:lnTo>
                    <a:pt x="239" y="287"/>
                  </a:lnTo>
                  <a:lnTo>
                    <a:pt x="241" y="275"/>
                  </a:lnTo>
                  <a:lnTo>
                    <a:pt x="246" y="254"/>
                  </a:lnTo>
                  <a:lnTo>
                    <a:pt x="248" y="235"/>
                  </a:lnTo>
                  <a:lnTo>
                    <a:pt x="251" y="213"/>
                  </a:lnTo>
                  <a:lnTo>
                    <a:pt x="255" y="194"/>
                  </a:lnTo>
                  <a:lnTo>
                    <a:pt x="258" y="183"/>
                  </a:lnTo>
                  <a:lnTo>
                    <a:pt x="258" y="171"/>
                  </a:lnTo>
                  <a:lnTo>
                    <a:pt x="263" y="154"/>
                  </a:lnTo>
                  <a:lnTo>
                    <a:pt x="265" y="140"/>
                  </a:lnTo>
                  <a:lnTo>
                    <a:pt x="267" y="126"/>
                  </a:lnTo>
                  <a:lnTo>
                    <a:pt x="267" y="116"/>
                  </a:lnTo>
                  <a:lnTo>
                    <a:pt x="272" y="100"/>
                  </a:lnTo>
                  <a:lnTo>
                    <a:pt x="270" y="100"/>
                  </a:lnTo>
                  <a:lnTo>
                    <a:pt x="270" y="102"/>
                  </a:lnTo>
                  <a:lnTo>
                    <a:pt x="270" y="102"/>
                  </a:lnTo>
                  <a:lnTo>
                    <a:pt x="270" y="100"/>
                  </a:lnTo>
                  <a:lnTo>
                    <a:pt x="270" y="100"/>
                  </a:lnTo>
                  <a:lnTo>
                    <a:pt x="267" y="100"/>
                  </a:lnTo>
                  <a:lnTo>
                    <a:pt x="267" y="97"/>
                  </a:lnTo>
                  <a:lnTo>
                    <a:pt x="265" y="93"/>
                  </a:lnTo>
                  <a:lnTo>
                    <a:pt x="265" y="93"/>
                  </a:lnTo>
                  <a:lnTo>
                    <a:pt x="263" y="90"/>
                  </a:lnTo>
                  <a:lnTo>
                    <a:pt x="263" y="90"/>
                  </a:lnTo>
                  <a:lnTo>
                    <a:pt x="263" y="90"/>
                  </a:lnTo>
                  <a:lnTo>
                    <a:pt x="263" y="90"/>
                  </a:lnTo>
                  <a:lnTo>
                    <a:pt x="260" y="90"/>
                  </a:lnTo>
                  <a:lnTo>
                    <a:pt x="260" y="93"/>
                  </a:lnTo>
                  <a:lnTo>
                    <a:pt x="260" y="93"/>
                  </a:lnTo>
                  <a:lnTo>
                    <a:pt x="260" y="93"/>
                  </a:lnTo>
                  <a:lnTo>
                    <a:pt x="260" y="93"/>
                  </a:lnTo>
                  <a:lnTo>
                    <a:pt x="258" y="93"/>
                  </a:lnTo>
                  <a:lnTo>
                    <a:pt x="258" y="93"/>
                  </a:lnTo>
                  <a:lnTo>
                    <a:pt x="258" y="95"/>
                  </a:lnTo>
                  <a:lnTo>
                    <a:pt x="258" y="97"/>
                  </a:lnTo>
                  <a:lnTo>
                    <a:pt x="263" y="102"/>
                  </a:lnTo>
                  <a:lnTo>
                    <a:pt x="260" y="102"/>
                  </a:lnTo>
                  <a:lnTo>
                    <a:pt x="260" y="102"/>
                  </a:lnTo>
                  <a:lnTo>
                    <a:pt x="260" y="100"/>
                  </a:lnTo>
                  <a:lnTo>
                    <a:pt x="260" y="100"/>
                  </a:lnTo>
                  <a:lnTo>
                    <a:pt x="258" y="97"/>
                  </a:lnTo>
                  <a:lnTo>
                    <a:pt x="258" y="97"/>
                  </a:lnTo>
                  <a:lnTo>
                    <a:pt x="255" y="97"/>
                  </a:lnTo>
                  <a:lnTo>
                    <a:pt x="255" y="97"/>
                  </a:lnTo>
                  <a:lnTo>
                    <a:pt x="255" y="95"/>
                  </a:lnTo>
                  <a:lnTo>
                    <a:pt x="255" y="95"/>
                  </a:lnTo>
                  <a:lnTo>
                    <a:pt x="255" y="95"/>
                  </a:lnTo>
                  <a:lnTo>
                    <a:pt x="255" y="93"/>
                  </a:lnTo>
                  <a:lnTo>
                    <a:pt x="258" y="93"/>
                  </a:lnTo>
                  <a:lnTo>
                    <a:pt x="260" y="90"/>
                  </a:lnTo>
                  <a:lnTo>
                    <a:pt x="260" y="90"/>
                  </a:lnTo>
                  <a:lnTo>
                    <a:pt x="260" y="90"/>
                  </a:lnTo>
                  <a:lnTo>
                    <a:pt x="258" y="90"/>
                  </a:lnTo>
                  <a:lnTo>
                    <a:pt x="255" y="90"/>
                  </a:lnTo>
                  <a:lnTo>
                    <a:pt x="255" y="90"/>
                  </a:lnTo>
                  <a:lnTo>
                    <a:pt x="253" y="88"/>
                  </a:lnTo>
                  <a:lnTo>
                    <a:pt x="253" y="88"/>
                  </a:lnTo>
                  <a:lnTo>
                    <a:pt x="253" y="88"/>
                  </a:lnTo>
                  <a:lnTo>
                    <a:pt x="248" y="90"/>
                  </a:lnTo>
                  <a:lnTo>
                    <a:pt x="248" y="93"/>
                  </a:lnTo>
                  <a:lnTo>
                    <a:pt x="248" y="93"/>
                  </a:lnTo>
                  <a:lnTo>
                    <a:pt x="251" y="95"/>
                  </a:lnTo>
                  <a:lnTo>
                    <a:pt x="246" y="95"/>
                  </a:lnTo>
                  <a:lnTo>
                    <a:pt x="244" y="95"/>
                  </a:lnTo>
                  <a:lnTo>
                    <a:pt x="244" y="95"/>
                  </a:lnTo>
                  <a:lnTo>
                    <a:pt x="244" y="95"/>
                  </a:lnTo>
                  <a:lnTo>
                    <a:pt x="244" y="97"/>
                  </a:lnTo>
                  <a:lnTo>
                    <a:pt x="244" y="100"/>
                  </a:lnTo>
                  <a:lnTo>
                    <a:pt x="241" y="100"/>
                  </a:lnTo>
                  <a:lnTo>
                    <a:pt x="241" y="100"/>
                  </a:lnTo>
                  <a:lnTo>
                    <a:pt x="239" y="105"/>
                  </a:lnTo>
                  <a:lnTo>
                    <a:pt x="239" y="105"/>
                  </a:lnTo>
                  <a:lnTo>
                    <a:pt x="239" y="107"/>
                  </a:lnTo>
                  <a:lnTo>
                    <a:pt x="241" y="109"/>
                  </a:lnTo>
                  <a:lnTo>
                    <a:pt x="239" y="112"/>
                  </a:lnTo>
                  <a:lnTo>
                    <a:pt x="239" y="112"/>
                  </a:lnTo>
                  <a:lnTo>
                    <a:pt x="239" y="109"/>
                  </a:lnTo>
                  <a:lnTo>
                    <a:pt x="239" y="109"/>
                  </a:lnTo>
                  <a:lnTo>
                    <a:pt x="239" y="107"/>
                  </a:lnTo>
                  <a:lnTo>
                    <a:pt x="237" y="107"/>
                  </a:lnTo>
                  <a:lnTo>
                    <a:pt x="237" y="107"/>
                  </a:lnTo>
                  <a:lnTo>
                    <a:pt x="237" y="105"/>
                  </a:lnTo>
                  <a:lnTo>
                    <a:pt x="237" y="105"/>
                  </a:lnTo>
                  <a:lnTo>
                    <a:pt x="237" y="105"/>
                  </a:lnTo>
                  <a:lnTo>
                    <a:pt x="234" y="102"/>
                  </a:lnTo>
                  <a:lnTo>
                    <a:pt x="234" y="102"/>
                  </a:lnTo>
                  <a:lnTo>
                    <a:pt x="234" y="102"/>
                  </a:lnTo>
                  <a:lnTo>
                    <a:pt x="234" y="102"/>
                  </a:lnTo>
                  <a:lnTo>
                    <a:pt x="232" y="105"/>
                  </a:lnTo>
                  <a:lnTo>
                    <a:pt x="232" y="105"/>
                  </a:lnTo>
                  <a:lnTo>
                    <a:pt x="232" y="105"/>
                  </a:lnTo>
                  <a:lnTo>
                    <a:pt x="232" y="102"/>
                  </a:lnTo>
                  <a:lnTo>
                    <a:pt x="234" y="100"/>
                  </a:lnTo>
                  <a:lnTo>
                    <a:pt x="234" y="100"/>
                  </a:lnTo>
                  <a:lnTo>
                    <a:pt x="232" y="100"/>
                  </a:lnTo>
                  <a:lnTo>
                    <a:pt x="232" y="100"/>
                  </a:lnTo>
                  <a:lnTo>
                    <a:pt x="234" y="97"/>
                  </a:lnTo>
                  <a:lnTo>
                    <a:pt x="237" y="97"/>
                  </a:lnTo>
                  <a:lnTo>
                    <a:pt x="237" y="95"/>
                  </a:lnTo>
                  <a:lnTo>
                    <a:pt x="237" y="95"/>
                  </a:lnTo>
                  <a:lnTo>
                    <a:pt x="239" y="95"/>
                  </a:lnTo>
                  <a:lnTo>
                    <a:pt x="237" y="95"/>
                  </a:lnTo>
                  <a:lnTo>
                    <a:pt x="237" y="95"/>
                  </a:lnTo>
                  <a:lnTo>
                    <a:pt x="234" y="95"/>
                  </a:lnTo>
                  <a:lnTo>
                    <a:pt x="232" y="95"/>
                  </a:lnTo>
                  <a:lnTo>
                    <a:pt x="232" y="97"/>
                  </a:lnTo>
                  <a:lnTo>
                    <a:pt x="229" y="97"/>
                  </a:lnTo>
                  <a:lnTo>
                    <a:pt x="229" y="100"/>
                  </a:lnTo>
                  <a:lnTo>
                    <a:pt x="227" y="100"/>
                  </a:lnTo>
                  <a:lnTo>
                    <a:pt x="227" y="100"/>
                  </a:lnTo>
                  <a:lnTo>
                    <a:pt x="225" y="100"/>
                  </a:lnTo>
                  <a:lnTo>
                    <a:pt x="225" y="102"/>
                  </a:lnTo>
                  <a:lnTo>
                    <a:pt x="225" y="102"/>
                  </a:lnTo>
                  <a:lnTo>
                    <a:pt x="225" y="102"/>
                  </a:lnTo>
                  <a:lnTo>
                    <a:pt x="225" y="102"/>
                  </a:lnTo>
                  <a:lnTo>
                    <a:pt x="225" y="105"/>
                  </a:lnTo>
                  <a:lnTo>
                    <a:pt x="227" y="105"/>
                  </a:lnTo>
                  <a:lnTo>
                    <a:pt x="227" y="105"/>
                  </a:lnTo>
                  <a:lnTo>
                    <a:pt x="229" y="105"/>
                  </a:lnTo>
                  <a:lnTo>
                    <a:pt x="229" y="105"/>
                  </a:lnTo>
                  <a:lnTo>
                    <a:pt x="229" y="105"/>
                  </a:lnTo>
                  <a:lnTo>
                    <a:pt x="227" y="107"/>
                  </a:lnTo>
                  <a:lnTo>
                    <a:pt x="225" y="107"/>
                  </a:lnTo>
                  <a:lnTo>
                    <a:pt x="225" y="107"/>
                  </a:lnTo>
                  <a:lnTo>
                    <a:pt x="225" y="109"/>
                  </a:lnTo>
                  <a:lnTo>
                    <a:pt x="222" y="109"/>
                  </a:lnTo>
                  <a:lnTo>
                    <a:pt x="222" y="107"/>
                  </a:lnTo>
                  <a:lnTo>
                    <a:pt x="222" y="107"/>
                  </a:lnTo>
                  <a:lnTo>
                    <a:pt x="222" y="109"/>
                  </a:lnTo>
                  <a:lnTo>
                    <a:pt x="220" y="112"/>
                  </a:lnTo>
                  <a:lnTo>
                    <a:pt x="220" y="112"/>
                  </a:lnTo>
                  <a:lnTo>
                    <a:pt x="220" y="112"/>
                  </a:lnTo>
                  <a:lnTo>
                    <a:pt x="220" y="114"/>
                  </a:lnTo>
                  <a:lnTo>
                    <a:pt x="220" y="114"/>
                  </a:lnTo>
                  <a:lnTo>
                    <a:pt x="218" y="114"/>
                  </a:lnTo>
                  <a:lnTo>
                    <a:pt x="218" y="114"/>
                  </a:lnTo>
                  <a:lnTo>
                    <a:pt x="218" y="114"/>
                  </a:lnTo>
                  <a:lnTo>
                    <a:pt x="218" y="112"/>
                  </a:lnTo>
                  <a:lnTo>
                    <a:pt x="220" y="112"/>
                  </a:lnTo>
                  <a:lnTo>
                    <a:pt x="220" y="109"/>
                  </a:lnTo>
                  <a:lnTo>
                    <a:pt x="220" y="107"/>
                  </a:lnTo>
                  <a:lnTo>
                    <a:pt x="220" y="107"/>
                  </a:lnTo>
                  <a:lnTo>
                    <a:pt x="222" y="105"/>
                  </a:lnTo>
                  <a:lnTo>
                    <a:pt x="225" y="105"/>
                  </a:lnTo>
                  <a:lnTo>
                    <a:pt x="222" y="102"/>
                  </a:lnTo>
                  <a:lnTo>
                    <a:pt x="222" y="102"/>
                  </a:lnTo>
                  <a:lnTo>
                    <a:pt x="220" y="105"/>
                  </a:lnTo>
                  <a:lnTo>
                    <a:pt x="220" y="105"/>
                  </a:lnTo>
                  <a:lnTo>
                    <a:pt x="218" y="105"/>
                  </a:lnTo>
                  <a:lnTo>
                    <a:pt x="218" y="105"/>
                  </a:lnTo>
                  <a:lnTo>
                    <a:pt x="218" y="102"/>
                  </a:lnTo>
                  <a:lnTo>
                    <a:pt x="218" y="102"/>
                  </a:lnTo>
                  <a:lnTo>
                    <a:pt x="218" y="102"/>
                  </a:lnTo>
                  <a:lnTo>
                    <a:pt x="218" y="100"/>
                  </a:lnTo>
                  <a:lnTo>
                    <a:pt x="218" y="100"/>
                  </a:lnTo>
                  <a:lnTo>
                    <a:pt x="227" y="95"/>
                  </a:lnTo>
                  <a:lnTo>
                    <a:pt x="232" y="93"/>
                  </a:lnTo>
                  <a:lnTo>
                    <a:pt x="232" y="93"/>
                  </a:lnTo>
                  <a:lnTo>
                    <a:pt x="232" y="90"/>
                  </a:lnTo>
                  <a:lnTo>
                    <a:pt x="232" y="90"/>
                  </a:lnTo>
                  <a:lnTo>
                    <a:pt x="232" y="90"/>
                  </a:lnTo>
                  <a:lnTo>
                    <a:pt x="232" y="90"/>
                  </a:lnTo>
                  <a:lnTo>
                    <a:pt x="237" y="86"/>
                  </a:lnTo>
                  <a:lnTo>
                    <a:pt x="239" y="86"/>
                  </a:lnTo>
                  <a:lnTo>
                    <a:pt x="239" y="83"/>
                  </a:lnTo>
                  <a:lnTo>
                    <a:pt x="239" y="81"/>
                  </a:lnTo>
                  <a:lnTo>
                    <a:pt x="239" y="81"/>
                  </a:lnTo>
                  <a:lnTo>
                    <a:pt x="241" y="78"/>
                  </a:lnTo>
                  <a:lnTo>
                    <a:pt x="241" y="76"/>
                  </a:lnTo>
                  <a:lnTo>
                    <a:pt x="241" y="76"/>
                  </a:lnTo>
                  <a:lnTo>
                    <a:pt x="241" y="74"/>
                  </a:lnTo>
                  <a:lnTo>
                    <a:pt x="241" y="74"/>
                  </a:lnTo>
                  <a:lnTo>
                    <a:pt x="241" y="74"/>
                  </a:lnTo>
                  <a:lnTo>
                    <a:pt x="241" y="71"/>
                  </a:lnTo>
                  <a:lnTo>
                    <a:pt x="239" y="71"/>
                  </a:lnTo>
                  <a:lnTo>
                    <a:pt x="237" y="71"/>
                  </a:lnTo>
                  <a:lnTo>
                    <a:pt x="237" y="69"/>
                  </a:lnTo>
                  <a:lnTo>
                    <a:pt x="237" y="69"/>
                  </a:lnTo>
                  <a:lnTo>
                    <a:pt x="237" y="69"/>
                  </a:lnTo>
                  <a:lnTo>
                    <a:pt x="237" y="69"/>
                  </a:lnTo>
                  <a:lnTo>
                    <a:pt x="237" y="67"/>
                  </a:lnTo>
                  <a:lnTo>
                    <a:pt x="237" y="67"/>
                  </a:lnTo>
                  <a:lnTo>
                    <a:pt x="237" y="67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2" y="64"/>
                  </a:lnTo>
                  <a:lnTo>
                    <a:pt x="229" y="62"/>
                  </a:lnTo>
                  <a:lnTo>
                    <a:pt x="227" y="57"/>
                  </a:lnTo>
                  <a:lnTo>
                    <a:pt x="225" y="57"/>
                  </a:lnTo>
                  <a:lnTo>
                    <a:pt x="222" y="55"/>
                  </a:lnTo>
                  <a:lnTo>
                    <a:pt x="222" y="55"/>
                  </a:lnTo>
                  <a:lnTo>
                    <a:pt x="215" y="52"/>
                  </a:lnTo>
                  <a:lnTo>
                    <a:pt x="213" y="50"/>
                  </a:lnTo>
                  <a:lnTo>
                    <a:pt x="211" y="45"/>
                  </a:lnTo>
                  <a:lnTo>
                    <a:pt x="203" y="43"/>
                  </a:lnTo>
                  <a:lnTo>
                    <a:pt x="203" y="43"/>
                  </a:lnTo>
                  <a:lnTo>
                    <a:pt x="203" y="41"/>
                  </a:lnTo>
                  <a:lnTo>
                    <a:pt x="203" y="41"/>
                  </a:lnTo>
                  <a:lnTo>
                    <a:pt x="201" y="41"/>
                  </a:lnTo>
                  <a:lnTo>
                    <a:pt x="199" y="38"/>
                  </a:lnTo>
                  <a:lnTo>
                    <a:pt x="194" y="41"/>
                  </a:lnTo>
                  <a:lnTo>
                    <a:pt x="187" y="45"/>
                  </a:lnTo>
                  <a:lnTo>
                    <a:pt x="182" y="52"/>
                  </a:lnTo>
                  <a:lnTo>
                    <a:pt x="180" y="55"/>
                  </a:lnTo>
                  <a:lnTo>
                    <a:pt x="177" y="57"/>
                  </a:lnTo>
                  <a:lnTo>
                    <a:pt x="177" y="57"/>
                  </a:lnTo>
                  <a:lnTo>
                    <a:pt x="180" y="60"/>
                  </a:lnTo>
                  <a:lnTo>
                    <a:pt x="182" y="60"/>
                  </a:lnTo>
                  <a:lnTo>
                    <a:pt x="182" y="62"/>
                  </a:lnTo>
                  <a:lnTo>
                    <a:pt x="182" y="62"/>
                  </a:lnTo>
                  <a:lnTo>
                    <a:pt x="182" y="62"/>
                  </a:lnTo>
                  <a:lnTo>
                    <a:pt x="182" y="64"/>
                  </a:lnTo>
                  <a:lnTo>
                    <a:pt x="180" y="64"/>
                  </a:lnTo>
                  <a:lnTo>
                    <a:pt x="180" y="67"/>
                  </a:lnTo>
                  <a:lnTo>
                    <a:pt x="175" y="69"/>
                  </a:lnTo>
                  <a:lnTo>
                    <a:pt x="175" y="69"/>
                  </a:lnTo>
                  <a:lnTo>
                    <a:pt x="175" y="69"/>
                  </a:lnTo>
                  <a:lnTo>
                    <a:pt x="175" y="69"/>
                  </a:lnTo>
                  <a:lnTo>
                    <a:pt x="175" y="69"/>
                  </a:lnTo>
                  <a:lnTo>
                    <a:pt x="175" y="69"/>
                  </a:lnTo>
                  <a:lnTo>
                    <a:pt x="173" y="71"/>
                  </a:lnTo>
                  <a:lnTo>
                    <a:pt x="173" y="71"/>
                  </a:lnTo>
                  <a:lnTo>
                    <a:pt x="173" y="71"/>
                  </a:lnTo>
                  <a:lnTo>
                    <a:pt x="170" y="69"/>
                  </a:lnTo>
                  <a:lnTo>
                    <a:pt x="173" y="69"/>
                  </a:lnTo>
                  <a:lnTo>
                    <a:pt x="177" y="67"/>
                  </a:lnTo>
                  <a:lnTo>
                    <a:pt x="180" y="64"/>
                  </a:lnTo>
                  <a:lnTo>
                    <a:pt x="177" y="64"/>
                  </a:lnTo>
                  <a:lnTo>
                    <a:pt x="170" y="67"/>
                  </a:lnTo>
                  <a:lnTo>
                    <a:pt x="168" y="67"/>
                  </a:lnTo>
                  <a:lnTo>
                    <a:pt x="168" y="67"/>
                  </a:lnTo>
                  <a:lnTo>
                    <a:pt x="168" y="64"/>
                  </a:lnTo>
                  <a:lnTo>
                    <a:pt x="161" y="67"/>
                  </a:lnTo>
                  <a:lnTo>
                    <a:pt x="156" y="69"/>
                  </a:lnTo>
                  <a:lnTo>
                    <a:pt x="156" y="69"/>
                  </a:lnTo>
                  <a:lnTo>
                    <a:pt x="156" y="69"/>
                  </a:lnTo>
                  <a:lnTo>
                    <a:pt x="154" y="71"/>
                  </a:lnTo>
                  <a:lnTo>
                    <a:pt x="154" y="71"/>
                  </a:lnTo>
                  <a:lnTo>
                    <a:pt x="151" y="71"/>
                  </a:lnTo>
                  <a:lnTo>
                    <a:pt x="149" y="69"/>
                  </a:lnTo>
                  <a:lnTo>
                    <a:pt x="149" y="69"/>
                  </a:lnTo>
                  <a:lnTo>
                    <a:pt x="149" y="69"/>
                  </a:lnTo>
                  <a:lnTo>
                    <a:pt x="149" y="69"/>
                  </a:lnTo>
                  <a:lnTo>
                    <a:pt x="149" y="67"/>
                  </a:lnTo>
                  <a:lnTo>
                    <a:pt x="149" y="67"/>
                  </a:lnTo>
                  <a:lnTo>
                    <a:pt x="147" y="67"/>
                  </a:lnTo>
                  <a:lnTo>
                    <a:pt x="147" y="67"/>
                  </a:lnTo>
                  <a:lnTo>
                    <a:pt x="151" y="64"/>
                  </a:lnTo>
                  <a:lnTo>
                    <a:pt x="151" y="64"/>
                  </a:lnTo>
                  <a:lnTo>
                    <a:pt x="154" y="64"/>
                  </a:lnTo>
                  <a:lnTo>
                    <a:pt x="154" y="62"/>
                  </a:lnTo>
                  <a:lnTo>
                    <a:pt x="156" y="62"/>
                  </a:lnTo>
                  <a:lnTo>
                    <a:pt x="158" y="62"/>
                  </a:lnTo>
                  <a:lnTo>
                    <a:pt x="158" y="62"/>
                  </a:lnTo>
                  <a:lnTo>
                    <a:pt x="158" y="60"/>
                  </a:lnTo>
                  <a:lnTo>
                    <a:pt x="156" y="60"/>
                  </a:lnTo>
                  <a:lnTo>
                    <a:pt x="156" y="60"/>
                  </a:lnTo>
                  <a:lnTo>
                    <a:pt x="156" y="60"/>
                  </a:lnTo>
                  <a:lnTo>
                    <a:pt x="156" y="57"/>
                  </a:lnTo>
                  <a:lnTo>
                    <a:pt x="156" y="57"/>
                  </a:lnTo>
                  <a:lnTo>
                    <a:pt x="158" y="55"/>
                  </a:lnTo>
                  <a:lnTo>
                    <a:pt x="158" y="55"/>
                  </a:lnTo>
                  <a:lnTo>
                    <a:pt x="161" y="55"/>
                  </a:lnTo>
                  <a:lnTo>
                    <a:pt x="161" y="52"/>
                  </a:lnTo>
                  <a:lnTo>
                    <a:pt x="161" y="52"/>
                  </a:lnTo>
                  <a:lnTo>
                    <a:pt x="168" y="52"/>
                  </a:lnTo>
                  <a:lnTo>
                    <a:pt x="168" y="52"/>
                  </a:lnTo>
                  <a:lnTo>
                    <a:pt x="170" y="50"/>
                  </a:lnTo>
                  <a:lnTo>
                    <a:pt x="170" y="50"/>
                  </a:lnTo>
                  <a:lnTo>
                    <a:pt x="168" y="48"/>
                  </a:lnTo>
                  <a:lnTo>
                    <a:pt x="168" y="45"/>
                  </a:lnTo>
                  <a:lnTo>
                    <a:pt x="168" y="45"/>
                  </a:lnTo>
                  <a:lnTo>
                    <a:pt x="168" y="45"/>
                  </a:lnTo>
                  <a:lnTo>
                    <a:pt x="168" y="43"/>
                  </a:lnTo>
                  <a:lnTo>
                    <a:pt x="168" y="43"/>
                  </a:lnTo>
                  <a:lnTo>
                    <a:pt x="170" y="43"/>
                  </a:lnTo>
                  <a:lnTo>
                    <a:pt x="170" y="43"/>
                  </a:lnTo>
                  <a:lnTo>
                    <a:pt x="170" y="41"/>
                  </a:lnTo>
                  <a:lnTo>
                    <a:pt x="170" y="41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70" y="36"/>
                  </a:lnTo>
                  <a:lnTo>
                    <a:pt x="170" y="36"/>
                  </a:lnTo>
                  <a:lnTo>
                    <a:pt x="170" y="36"/>
                  </a:lnTo>
                  <a:lnTo>
                    <a:pt x="170" y="36"/>
                  </a:lnTo>
                  <a:lnTo>
                    <a:pt x="173" y="34"/>
                  </a:lnTo>
                  <a:lnTo>
                    <a:pt x="173" y="34"/>
                  </a:lnTo>
                  <a:lnTo>
                    <a:pt x="173" y="34"/>
                  </a:lnTo>
                  <a:lnTo>
                    <a:pt x="173" y="31"/>
                  </a:lnTo>
                  <a:lnTo>
                    <a:pt x="173" y="31"/>
                  </a:lnTo>
                  <a:lnTo>
                    <a:pt x="173" y="31"/>
                  </a:lnTo>
                  <a:lnTo>
                    <a:pt x="173" y="29"/>
                  </a:lnTo>
                  <a:lnTo>
                    <a:pt x="175" y="24"/>
                  </a:lnTo>
                  <a:lnTo>
                    <a:pt x="175" y="24"/>
                  </a:lnTo>
                  <a:lnTo>
                    <a:pt x="177" y="22"/>
                  </a:lnTo>
                  <a:lnTo>
                    <a:pt x="177" y="19"/>
                  </a:lnTo>
                  <a:lnTo>
                    <a:pt x="175" y="17"/>
                  </a:lnTo>
                  <a:lnTo>
                    <a:pt x="173" y="7"/>
                  </a:lnTo>
                  <a:lnTo>
                    <a:pt x="173" y="5"/>
                  </a:lnTo>
                  <a:lnTo>
                    <a:pt x="168" y="3"/>
                  </a:lnTo>
                  <a:lnTo>
                    <a:pt x="166" y="0"/>
                  </a:lnTo>
                  <a:lnTo>
                    <a:pt x="163" y="0"/>
                  </a:lnTo>
                  <a:lnTo>
                    <a:pt x="161" y="0"/>
                  </a:lnTo>
                  <a:lnTo>
                    <a:pt x="156" y="3"/>
                  </a:lnTo>
                  <a:lnTo>
                    <a:pt x="149" y="5"/>
                  </a:lnTo>
                  <a:lnTo>
                    <a:pt x="147" y="5"/>
                  </a:lnTo>
                  <a:lnTo>
                    <a:pt x="147" y="5"/>
                  </a:lnTo>
                  <a:lnTo>
                    <a:pt x="144" y="5"/>
                  </a:lnTo>
                  <a:lnTo>
                    <a:pt x="142" y="5"/>
                  </a:lnTo>
                  <a:lnTo>
                    <a:pt x="142" y="5"/>
                  </a:lnTo>
                  <a:lnTo>
                    <a:pt x="142" y="7"/>
                  </a:lnTo>
                  <a:lnTo>
                    <a:pt x="142" y="7"/>
                  </a:lnTo>
                  <a:lnTo>
                    <a:pt x="140" y="7"/>
                  </a:lnTo>
                  <a:lnTo>
                    <a:pt x="135" y="10"/>
                  </a:lnTo>
                  <a:lnTo>
                    <a:pt x="130" y="10"/>
                  </a:lnTo>
                  <a:lnTo>
                    <a:pt x="123" y="12"/>
                  </a:lnTo>
                  <a:lnTo>
                    <a:pt x="116" y="12"/>
                  </a:lnTo>
                  <a:lnTo>
                    <a:pt x="114" y="15"/>
                  </a:lnTo>
                  <a:lnTo>
                    <a:pt x="109" y="15"/>
                  </a:lnTo>
                  <a:lnTo>
                    <a:pt x="109" y="15"/>
                  </a:lnTo>
                  <a:lnTo>
                    <a:pt x="109" y="17"/>
                  </a:lnTo>
                  <a:lnTo>
                    <a:pt x="104" y="15"/>
                  </a:lnTo>
                  <a:lnTo>
                    <a:pt x="104" y="17"/>
                  </a:lnTo>
                  <a:lnTo>
                    <a:pt x="95" y="22"/>
                  </a:lnTo>
                  <a:lnTo>
                    <a:pt x="90" y="22"/>
                  </a:lnTo>
                  <a:lnTo>
                    <a:pt x="85" y="24"/>
                  </a:lnTo>
                  <a:lnTo>
                    <a:pt x="80" y="22"/>
                  </a:lnTo>
                  <a:lnTo>
                    <a:pt x="80" y="24"/>
                  </a:lnTo>
                  <a:lnTo>
                    <a:pt x="78" y="26"/>
                  </a:lnTo>
                  <a:lnTo>
                    <a:pt x="76" y="26"/>
                  </a:lnTo>
                  <a:lnTo>
                    <a:pt x="73" y="29"/>
                  </a:lnTo>
                  <a:lnTo>
                    <a:pt x="73" y="31"/>
                  </a:lnTo>
                  <a:lnTo>
                    <a:pt x="64" y="36"/>
                  </a:lnTo>
                  <a:lnTo>
                    <a:pt x="61" y="38"/>
                  </a:lnTo>
                  <a:lnTo>
                    <a:pt x="59" y="38"/>
                  </a:lnTo>
                  <a:lnTo>
                    <a:pt x="57" y="38"/>
                  </a:lnTo>
                  <a:lnTo>
                    <a:pt x="54" y="41"/>
                  </a:lnTo>
                  <a:lnTo>
                    <a:pt x="52" y="41"/>
                  </a:lnTo>
                  <a:lnTo>
                    <a:pt x="52" y="41"/>
                  </a:lnTo>
                  <a:lnTo>
                    <a:pt x="52" y="43"/>
                  </a:lnTo>
                  <a:lnTo>
                    <a:pt x="50" y="43"/>
                  </a:lnTo>
                  <a:lnTo>
                    <a:pt x="50" y="43"/>
                  </a:lnTo>
                  <a:lnTo>
                    <a:pt x="50" y="43"/>
                  </a:lnTo>
                  <a:lnTo>
                    <a:pt x="47" y="45"/>
                  </a:lnTo>
                  <a:lnTo>
                    <a:pt x="40" y="50"/>
                  </a:lnTo>
                  <a:lnTo>
                    <a:pt x="38" y="52"/>
                  </a:lnTo>
                  <a:lnTo>
                    <a:pt x="35" y="55"/>
                  </a:lnTo>
                  <a:lnTo>
                    <a:pt x="35" y="57"/>
                  </a:lnTo>
                  <a:lnTo>
                    <a:pt x="35" y="60"/>
                  </a:lnTo>
                  <a:lnTo>
                    <a:pt x="35" y="60"/>
                  </a:lnTo>
                  <a:lnTo>
                    <a:pt x="35" y="62"/>
                  </a:lnTo>
                  <a:lnTo>
                    <a:pt x="35" y="62"/>
                  </a:lnTo>
                  <a:lnTo>
                    <a:pt x="38" y="64"/>
                  </a:lnTo>
                  <a:lnTo>
                    <a:pt x="43" y="64"/>
                  </a:lnTo>
                  <a:lnTo>
                    <a:pt x="45" y="67"/>
                  </a:lnTo>
                  <a:lnTo>
                    <a:pt x="45" y="69"/>
                  </a:lnTo>
                  <a:lnTo>
                    <a:pt x="45" y="74"/>
                  </a:lnTo>
                  <a:lnTo>
                    <a:pt x="43" y="76"/>
                  </a:lnTo>
                  <a:lnTo>
                    <a:pt x="33" y="78"/>
                  </a:lnTo>
                  <a:lnTo>
                    <a:pt x="28" y="76"/>
                  </a:lnTo>
                  <a:lnTo>
                    <a:pt x="26" y="78"/>
                  </a:lnTo>
                  <a:lnTo>
                    <a:pt x="24" y="81"/>
                  </a:lnTo>
                  <a:lnTo>
                    <a:pt x="24" y="81"/>
                  </a:lnTo>
                  <a:lnTo>
                    <a:pt x="24" y="83"/>
                  </a:lnTo>
                  <a:lnTo>
                    <a:pt x="24" y="83"/>
                  </a:lnTo>
                  <a:lnTo>
                    <a:pt x="24" y="83"/>
                  </a:lnTo>
                  <a:lnTo>
                    <a:pt x="24" y="86"/>
                  </a:lnTo>
                  <a:lnTo>
                    <a:pt x="21" y="86"/>
                  </a:lnTo>
                  <a:lnTo>
                    <a:pt x="19" y="88"/>
                  </a:lnTo>
                  <a:lnTo>
                    <a:pt x="14" y="90"/>
                  </a:lnTo>
                  <a:lnTo>
                    <a:pt x="9" y="95"/>
                  </a:lnTo>
                  <a:lnTo>
                    <a:pt x="9" y="95"/>
                  </a:lnTo>
                  <a:lnTo>
                    <a:pt x="7" y="97"/>
                  </a:lnTo>
                  <a:lnTo>
                    <a:pt x="7" y="97"/>
                  </a:lnTo>
                  <a:lnTo>
                    <a:pt x="5" y="102"/>
                  </a:lnTo>
                  <a:lnTo>
                    <a:pt x="5" y="105"/>
                  </a:lnTo>
                  <a:lnTo>
                    <a:pt x="2" y="107"/>
                  </a:lnTo>
                  <a:lnTo>
                    <a:pt x="2" y="109"/>
                  </a:lnTo>
                  <a:lnTo>
                    <a:pt x="2" y="109"/>
                  </a:lnTo>
                  <a:lnTo>
                    <a:pt x="2" y="114"/>
                  </a:lnTo>
                  <a:lnTo>
                    <a:pt x="0" y="116"/>
                  </a:lnTo>
                  <a:lnTo>
                    <a:pt x="0" y="119"/>
                  </a:lnTo>
                  <a:lnTo>
                    <a:pt x="0" y="121"/>
                  </a:lnTo>
                  <a:lnTo>
                    <a:pt x="2" y="121"/>
                  </a:lnTo>
                  <a:lnTo>
                    <a:pt x="2" y="121"/>
                  </a:lnTo>
                  <a:lnTo>
                    <a:pt x="2" y="121"/>
                  </a:lnTo>
                  <a:lnTo>
                    <a:pt x="2" y="123"/>
                  </a:lnTo>
                  <a:lnTo>
                    <a:pt x="5" y="126"/>
                  </a:lnTo>
                  <a:lnTo>
                    <a:pt x="5" y="123"/>
                  </a:lnTo>
                  <a:lnTo>
                    <a:pt x="5" y="123"/>
                  </a:lnTo>
                  <a:lnTo>
                    <a:pt x="5" y="123"/>
                  </a:lnTo>
                  <a:lnTo>
                    <a:pt x="5" y="121"/>
                  </a:lnTo>
                  <a:lnTo>
                    <a:pt x="5" y="121"/>
                  </a:lnTo>
                  <a:lnTo>
                    <a:pt x="7" y="121"/>
                  </a:lnTo>
                  <a:lnTo>
                    <a:pt x="7" y="121"/>
                  </a:lnTo>
                  <a:lnTo>
                    <a:pt x="7" y="119"/>
                  </a:lnTo>
                  <a:lnTo>
                    <a:pt x="7" y="119"/>
                  </a:lnTo>
                  <a:lnTo>
                    <a:pt x="7" y="119"/>
                  </a:lnTo>
                  <a:lnTo>
                    <a:pt x="12" y="119"/>
                  </a:lnTo>
                  <a:lnTo>
                    <a:pt x="12" y="121"/>
                  </a:lnTo>
                  <a:lnTo>
                    <a:pt x="12" y="121"/>
                  </a:lnTo>
                  <a:lnTo>
                    <a:pt x="14" y="121"/>
                  </a:lnTo>
                  <a:lnTo>
                    <a:pt x="14" y="121"/>
                  </a:lnTo>
                  <a:lnTo>
                    <a:pt x="14" y="121"/>
                  </a:lnTo>
                  <a:lnTo>
                    <a:pt x="14" y="121"/>
                  </a:lnTo>
                  <a:lnTo>
                    <a:pt x="14" y="119"/>
                  </a:lnTo>
                  <a:lnTo>
                    <a:pt x="16" y="121"/>
                  </a:lnTo>
                  <a:lnTo>
                    <a:pt x="16" y="121"/>
                  </a:lnTo>
                  <a:lnTo>
                    <a:pt x="19" y="123"/>
                  </a:lnTo>
                  <a:lnTo>
                    <a:pt x="19" y="123"/>
                  </a:lnTo>
                  <a:lnTo>
                    <a:pt x="19" y="123"/>
                  </a:lnTo>
                  <a:lnTo>
                    <a:pt x="19" y="126"/>
                  </a:lnTo>
                  <a:lnTo>
                    <a:pt x="19" y="126"/>
                  </a:lnTo>
                  <a:lnTo>
                    <a:pt x="19" y="126"/>
                  </a:lnTo>
                  <a:lnTo>
                    <a:pt x="16" y="128"/>
                  </a:lnTo>
                  <a:lnTo>
                    <a:pt x="16" y="128"/>
                  </a:lnTo>
                  <a:lnTo>
                    <a:pt x="19" y="128"/>
                  </a:lnTo>
                  <a:lnTo>
                    <a:pt x="19" y="128"/>
                  </a:lnTo>
                  <a:lnTo>
                    <a:pt x="19" y="128"/>
                  </a:lnTo>
                  <a:lnTo>
                    <a:pt x="21" y="128"/>
                  </a:lnTo>
                  <a:lnTo>
                    <a:pt x="24" y="128"/>
                  </a:lnTo>
                  <a:lnTo>
                    <a:pt x="26" y="128"/>
                  </a:lnTo>
                  <a:lnTo>
                    <a:pt x="26" y="126"/>
                  </a:lnTo>
                  <a:lnTo>
                    <a:pt x="28" y="126"/>
                  </a:lnTo>
                  <a:lnTo>
                    <a:pt x="28" y="123"/>
                  </a:lnTo>
                  <a:lnTo>
                    <a:pt x="40" y="126"/>
                  </a:lnTo>
                  <a:lnTo>
                    <a:pt x="40" y="126"/>
                  </a:lnTo>
                  <a:lnTo>
                    <a:pt x="35" y="128"/>
                  </a:lnTo>
                  <a:lnTo>
                    <a:pt x="33" y="126"/>
                  </a:lnTo>
                  <a:lnTo>
                    <a:pt x="31" y="128"/>
                  </a:lnTo>
                  <a:lnTo>
                    <a:pt x="31" y="128"/>
                  </a:lnTo>
                  <a:lnTo>
                    <a:pt x="31" y="131"/>
                  </a:lnTo>
                  <a:lnTo>
                    <a:pt x="31" y="131"/>
                  </a:lnTo>
                  <a:lnTo>
                    <a:pt x="31" y="131"/>
                  </a:lnTo>
                  <a:lnTo>
                    <a:pt x="31" y="131"/>
                  </a:lnTo>
                  <a:lnTo>
                    <a:pt x="31" y="131"/>
                  </a:lnTo>
                  <a:lnTo>
                    <a:pt x="33" y="131"/>
                  </a:lnTo>
                  <a:lnTo>
                    <a:pt x="33" y="131"/>
                  </a:lnTo>
                  <a:lnTo>
                    <a:pt x="33" y="131"/>
                  </a:lnTo>
                  <a:lnTo>
                    <a:pt x="33" y="131"/>
                  </a:lnTo>
                  <a:lnTo>
                    <a:pt x="35" y="131"/>
                  </a:lnTo>
                  <a:lnTo>
                    <a:pt x="35" y="131"/>
                  </a:lnTo>
                  <a:lnTo>
                    <a:pt x="35" y="133"/>
                  </a:lnTo>
                  <a:lnTo>
                    <a:pt x="35" y="133"/>
                  </a:lnTo>
                  <a:lnTo>
                    <a:pt x="38" y="133"/>
                  </a:lnTo>
                  <a:lnTo>
                    <a:pt x="38" y="135"/>
                  </a:lnTo>
                  <a:lnTo>
                    <a:pt x="38" y="135"/>
                  </a:lnTo>
                  <a:lnTo>
                    <a:pt x="38" y="135"/>
                  </a:lnTo>
                  <a:lnTo>
                    <a:pt x="35" y="135"/>
                  </a:lnTo>
                  <a:lnTo>
                    <a:pt x="33" y="135"/>
                  </a:lnTo>
                  <a:lnTo>
                    <a:pt x="33" y="135"/>
                  </a:lnTo>
                  <a:lnTo>
                    <a:pt x="35" y="138"/>
                  </a:lnTo>
                  <a:lnTo>
                    <a:pt x="33" y="138"/>
                  </a:lnTo>
                  <a:lnTo>
                    <a:pt x="31" y="135"/>
                  </a:lnTo>
                  <a:lnTo>
                    <a:pt x="24" y="135"/>
                  </a:lnTo>
                  <a:lnTo>
                    <a:pt x="21" y="138"/>
                  </a:lnTo>
                  <a:lnTo>
                    <a:pt x="16" y="140"/>
                  </a:lnTo>
                  <a:lnTo>
                    <a:pt x="16" y="142"/>
                  </a:lnTo>
                  <a:lnTo>
                    <a:pt x="16" y="145"/>
                  </a:lnTo>
                  <a:lnTo>
                    <a:pt x="19" y="147"/>
                  </a:lnTo>
                  <a:lnTo>
                    <a:pt x="26" y="150"/>
                  </a:lnTo>
                  <a:lnTo>
                    <a:pt x="28" y="150"/>
                  </a:lnTo>
                  <a:lnTo>
                    <a:pt x="28" y="150"/>
                  </a:lnTo>
                  <a:lnTo>
                    <a:pt x="31" y="152"/>
                  </a:lnTo>
                  <a:lnTo>
                    <a:pt x="31" y="152"/>
                  </a:lnTo>
                  <a:lnTo>
                    <a:pt x="31" y="150"/>
                  </a:lnTo>
                  <a:lnTo>
                    <a:pt x="31" y="150"/>
                  </a:lnTo>
                  <a:lnTo>
                    <a:pt x="33" y="150"/>
                  </a:lnTo>
                  <a:lnTo>
                    <a:pt x="33" y="150"/>
                  </a:lnTo>
                  <a:lnTo>
                    <a:pt x="33" y="150"/>
                  </a:lnTo>
                  <a:lnTo>
                    <a:pt x="33" y="150"/>
                  </a:lnTo>
                  <a:lnTo>
                    <a:pt x="38" y="152"/>
                  </a:lnTo>
                  <a:lnTo>
                    <a:pt x="38" y="152"/>
                  </a:lnTo>
                  <a:lnTo>
                    <a:pt x="38" y="152"/>
                  </a:lnTo>
                  <a:lnTo>
                    <a:pt x="40" y="150"/>
                  </a:lnTo>
                  <a:lnTo>
                    <a:pt x="40" y="150"/>
                  </a:lnTo>
                  <a:lnTo>
                    <a:pt x="40" y="147"/>
                  </a:lnTo>
                  <a:lnTo>
                    <a:pt x="40" y="147"/>
                  </a:lnTo>
                  <a:lnTo>
                    <a:pt x="38" y="145"/>
                  </a:lnTo>
                  <a:lnTo>
                    <a:pt x="38" y="145"/>
                  </a:lnTo>
                  <a:lnTo>
                    <a:pt x="35" y="145"/>
                  </a:lnTo>
                  <a:lnTo>
                    <a:pt x="38" y="145"/>
                  </a:lnTo>
                  <a:lnTo>
                    <a:pt x="38" y="142"/>
                  </a:lnTo>
                  <a:lnTo>
                    <a:pt x="38" y="142"/>
                  </a:lnTo>
                  <a:lnTo>
                    <a:pt x="40" y="142"/>
                  </a:lnTo>
                  <a:lnTo>
                    <a:pt x="40" y="142"/>
                  </a:lnTo>
                  <a:lnTo>
                    <a:pt x="40" y="142"/>
                  </a:lnTo>
                  <a:lnTo>
                    <a:pt x="40" y="142"/>
                  </a:lnTo>
                  <a:lnTo>
                    <a:pt x="40" y="142"/>
                  </a:lnTo>
                  <a:lnTo>
                    <a:pt x="40" y="142"/>
                  </a:lnTo>
                  <a:lnTo>
                    <a:pt x="40" y="142"/>
                  </a:lnTo>
                  <a:lnTo>
                    <a:pt x="43" y="145"/>
                  </a:lnTo>
                  <a:lnTo>
                    <a:pt x="43" y="145"/>
                  </a:lnTo>
                  <a:lnTo>
                    <a:pt x="43" y="145"/>
                  </a:lnTo>
                  <a:lnTo>
                    <a:pt x="43" y="145"/>
                  </a:lnTo>
                  <a:lnTo>
                    <a:pt x="40" y="147"/>
                  </a:lnTo>
                  <a:lnTo>
                    <a:pt x="43" y="147"/>
                  </a:lnTo>
                  <a:lnTo>
                    <a:pt x="43" y="147"/>
                  </a:lnTo>
                  <a:lnTo>
                    <a:pt x="43" y="147"/>
                  </a:lnTo>
                  <a:lnTo>
                    <a:pt x="43" y="150"/>
                  </a:lnTo>
                  <a:lnTo>
                    <a:pt x="43" y="152"/>
                  </a:lnTo>
                  <a:lnTo>
                    <a:pt x="40" y="152"/>
                  </a:lnTo>
                  <a:lnTo>
                    <a:pt x="40" y="152"/>
                  </a:lnTo>
                  <a:lnTo>
                    <a:pt x="43" y="152"/>
                  </a:lnTo>
                  <a:lnTo>
                    <a:pt x="43" y="152"/>
                  </a:lnTo>
                  <a:lnTo>
                    <a:pt x="45" y="152"/>
                  </a:lnTo>
                  <a:lnTo>
                    <a:pt x="47" y="152"/>
                  </a:lnTo>
                  <a:lnTo>
                    <a:pt x="47" y="152"/>
                  </a:lnTo>
                  <a:lnTo>
                    <a:pt x="50" y="152"/>
                  </a:lnTo>
                  <a:lnTo>
                    <a:pt x="50" y="152"/>
                  </a:lnTo>
                  <a:lnTo>
                    <a:pt x="52" y="152"/>
                  </a:lnTo>
                  <a:lnTo>
                    <a:pt x="52" y="152"/>
                  </a:lnTo>
                  <a:lnTo>
                    <a:pt x="52" y="152"/>
                  </a:lnTo>
                  <a:lnTo>
                    <a:pt x="57" y="152"/>
                  </a:lnTo>
                  <a:lnTo>
                    <a:pt x="59" y="152"/>
                  </a:lnTo>
                  <a:lnTo>
                    <a:pt x="61" y="152"/>
                  </a:lnTo>
                  <a:lnTo>
                    <a:pt x="64" y="152"/>
                  </a:lnTo>
                  <a:lnTo>
                    <a:pt x="69" y="150"/>
                  </a:lnTo>
                  <a:lnTo>
                    <a:pt x="78" y="152"/>
                  </a:lnTo>
                  <a:lnTo>
                    <a:pt x="80" y="152"/>
                  </a:lnTo>
                  <a:lnTo>
                    <a:pt x="83" y="152"/>
                  </a:lnTo>
                  <a:lnTo>
                    <a:pt x="85" y="150"/>
                  </a:lnTo>
                  <a:lnTo>
                    <a:pt x="87" y="150"/>
                  </a:lnTo>
                  <a:lnTo>
                    <a:pt x="90" y="150"/>
                  </a:lnTo>
                  <a:lnTo>
                    <a:pt x="97" y="150"/>
                  </a:lnTo>
                  <a:lnTo>
                    <a:pt x="99" y="152"/>
                  </a:lnTo>
                  <a:lnTo>
                    <a:pt x="99" y="154"/>
                  </a:lnTo>
                  <a:lnTo>
                    <a:pt x="97" y="154"/>
                  </a:lnTo>
                  <a:lnTo>
                    <a:pt x="97" y="154"/>
                  </a:lnTo>
                  <a:lnTo>
                    <a:pt x="99" y="157"/>
                  </a:lnTo>
                  <a:lnTo>
                    <a:pt x="99" y="157"/>
                  </a:lnTo>
                  <a:lnTo>
                    <a:pt x="104" y="157"/>
                  </a:lnTo>
                  <a:lnTo>
                    <a:pt x="111" y="154"/>
                  </a:lnTo>
                  <a:lnTo>
                    <a:pt x="111" y="157"/>
                  </a:lnTo>
                  <a:lnTo>
                    <a:pt x="109" y="157"/>
                  </a:lnTo>
                  <a:lnTo>
                    <a:pt x="106" y="159"/>
                  </a:lnTo>
                  <a:lnTo>
                    <a:pt x="102" y="159"/>
                  </a:lnTo>
                  <a:lnTo>
                    <a:pt x="102" y="159"/>
                  </a:lnTo>
                  <a:lnTo>
                    <a:pt x="102" y="159"/>
                  </a:lnTo>
                  <a:lnTo>
                    <a:pt x="99" y="161"/>
                  </a:lnTo>
                  <a:lnTo>
                    <a:pt x="97" y="159"/>
                  </a:lnTo>
                  <a:lnTo>
                    <a:pt x="95" y="157"/>
                  </a:lnTo>
                  <a:lnTo>
                    <a:pt x="95" y="157"/>
                  </a:lnTo>
                  <a:lnTo>
                    <a:pt x="95" y="157"/>
                  </a:lnTo>
                  <a:lnTo>
                    <a:pt x="95" y="154"/>
                  </a:lnTo>
                  <a:lnTo>
                    <a:pt x="92" y="157"/>
                  </a:lnTo>
                  <a:lnTo>
                    <a:pt x="90" y="154"/>
                  </a:lnTo>
                  <a:lnTo>
                    <a:pt x="90" y="154"/>
                  </a:lnTo>
                  <a:lnTo>
                    <a:pt x="92" y="154"/>
                  </a:lnTo>
                  <a:lnTo>
                    <a:pt x="80" y="157"/>
                  </a:lnTo>
                  <a:lnTo>
                    <a:pt x="78" y="157"/>
                  </a:lnTo>
                  <a:lnTo>
                    <a:pt x="76" y="157"/>
                  </a:lnTo>
                  <a:lnTo>
                    <a:pt x="76" y="157"/>
                  </a:lnTo>
                  <a:lnTo>
                    <a:pt x="80" y="159"/>
                  </a:lnTo>
                  <a:lnTo>
                    <a:pt x="85" y="161"/>
                  </a:lnTo>
                  <a:lnTo>
                    <a:pt x="87" y="164"/>
                  </a:lnTo>
                  <a:lnTo>
                    <a:pt x="90" y="164"/>
                  </a:lnTo>
                  <a:lnTo>
                    <a:pt x="87" y="166"/>
                  </a:lnTo>
                  <a:lnTo>
                    <a:pt x="80" y="164"/>
                  </a:lnTo>
                  <a:lnTo>
                    <a:pt x="78" y="164"/>
                  </a:lnTo>
                  <a:lnTo>
                    <a:pt x="76" y="164"/>
                  </a:lnTo>
                  <a:lnTo>
                    <a:pt x="76" y="164"/>
                  </a:lnTo>
                  <a:lnTo>
                    <a:pt x="76" y="164"/>
                  </a:lnTo>
                  <a:lnTo>
                    <a:pt x="78" y="164"/>
                  </a:lnTo>
                  <a:lnTo>
                    <a:pt x="78" y="161"/>
                  </a:lnTo>
                  <a:lnTo>
                    <a:pt x="73" y="161"/>
                  </a:lnTo>
                  <a:lnTo>
                    <a:pt x="71" y="164"/>
                  </a:lnTo>
                  <a:lnTo>
                    <a:pt x="57" y="164"/>
                  </a:lnTo>
                  <a:lnTo>
                    <a:pt x="54" y="166"/>
                  </a:lnTo>
                  <a:lnTo>
                    <a:pt x="54" y="166"/>
                  </a:lnTo>
                  <a:lnTo>
                    <a:pt x="54" y="166"/>
                  </a:lnTo>
                  <a:lnTo>
                    <a:pt x="54" y="166"/>
                  </a:lnTo>
                  <a:lnTo>
                    <a:pt x="54" y="168"/>
                  </a:lnTo>
                  <a:lnTo>
                    <a:pt x="52" y="168"/>
                  </a:lnTo>
                  <a:lnTo>
                    <a:pt x="47" y="166"/>
                  </a:lnTo>
                  <a:lnTo>
                    <a:pt x="33" y="168"/>
                  </a:lnTo>
                  <a:lnTo>
                    <a:pt x="24" y="168"/>
                  </a:lnTo>
                  <a:lnTo>
                    <a:pt x="2" y="176"/>
                  </a:lnTo>
                  <a:lnTo>
                    <a:pt x="2" y="178"/>
                  </a:lnTo>
                  <a:lnTo>
                    <a:pt x="2" y="180"/>
                  </a:lnTo>
                  <a:lnTo>
                    <a:pt x="2" y="187"/>
                  </a:lnTo>
                  <a:lnTo>
                    <a:pt x="2" y="190"/>
                  </a:lnTo>
                  <a:lnTo>
                    <a:pt x="5" y="194"/>
                  </a:lnTo>
                  <a:lnTo>
                    <a:pt x="12" y="204"/>
                  </a:lnTo>
                  <a:lnTo>
                    <a:pt x="12" y="204"/>
                  </a:lnTo>
                  <a:lnTo>
                    <a:pt x="14" y="206"/>
                  </a:lnTo>
                  <a:lnTo>
                    <a:pt x="14" y="209"/>
                  </a:lnTo>
                  <a:lnTo>
                    <a:pt x="14" y="209"/>
                  </a:lnTo>
                  <a:lnTo>
                    <a:pt x="14" y="211"/>
                  </a:lnTo>
                  <a:lnTo>
                    <a:pt x="14" y="213"/>
                  </a:lnTo>
                  <a:lnTo>
                    <a:pt x="16" y="218"/>
                  </a:lnTo>
                  <a:lnTo>
                    <a:pt x="16" y="218"/>
                  </a:lnTo>
                  <a:lnTo>
                    <a:pt x="16" y="218"/>
                  </a:lnTo>
                  <a:lnTo>
                    <a:pt x="19" y="218"/>
                  </a:lnTo>
                  <a:lnTo>
                    <a:pt x="19" y="218"/>
                  </a:lnTo>
                  <a:lnTo>
                    <a:pt x="19" y="218"/>
                  </a:lnTo>
                  <a:lnTo>
                    <a:pt x="19" y="218"/>
                  </a:lnTo>
                  <a:lnTo>
                    <a:pt x="19" y="218"/>
                  </a:lnTo>
                  <a:lnTo>
                    <a:pt x="24" y="218"/>
                  </a:lnTo>
                  <a:lnTo>
                    <a:pt x="24" y="218"/>
                  </a:lnTo>
                  <a:lnTo>
                    <a:pt x="24" y="218"/>
                  </a:lnTo>
                  <a:lnTo>
                    <a:pt x="24" y="221"/>
                  </a:lnTo>
                  <a:lnTo>
                    <a:pt x="26" y="218"/>
                  </a:lnTo>
                  <a:lnTo>
                    <a:pt x="33" y="223"/>
                  </a:lnTo>
                  <a:lnTo>
                    <a:pt x="43" y="225"/>
                  </a:lnTo>
                  <a:lnTo>
                    <a:pt x="45" y="223"/>
                  </a:lnTo>
                  <a:lnTo>
                    <a:pt x="47" y="223"/>
                  </a:lnTo>
                  <a:lnTo>
                    <a:pt x="57" y="225"/>
                  </a:lnTo>
                  <a:lnTo>
                    <a:pt x="59" y="225"/>
                  </a:lnTo>
                  <a:lnTo>
                    <a:pt x="59" y="228"/>
                  </a:lnTo>
                  <a:lnTo>
                    <a:pt x="57" y="228"/>
                  </a:lnTo>
                  <a:lnTo>
                    <a:pt x="57" y="228"/>
                  </a:lnTo>
                  <a:lnTo>
                    <a:pt x="57" y="228"/>
                  </a:lnTo>
                  <a:lnTo>
                    <a:pt x="61" y="230"/>
                  </a:lnTo>
                  <a:lnTo>
                    <a:pt x="71" y="230"/>
                  </a:lnTo>
                  <a:lnTo>
                    <a:pt x="76" y="235"/>
                  </a:lnTo>
                  <a:lnTo>
                    <a:pt x="76" y="235"/>
                  </a:lnTo>
                  <a:lnTo>
                    <a:pt x="76" y="235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85" y="232"/>
                  </a:lnTo>
                  <a:lnTo>
                    <a:pt x="92" y="235"/>
                  </a:lnTo>
                  <a:lnTo>
                    <a:pt x="97" y="235"/>
                  </a:lnTo>
                  <a:lnTo>
                    <a:pt x="109" y="235"/>
                  </a:lnTo>
                  <a:lnTo>
                    <a:pt x="114" y="232"/>
                  </a:lnTo>
                  <a:lnTo>
                    <a:pt x="114" y="232"/>
                  </a:lnTo>
                  <a:lnTo>
                    <a:pt x="118" y="235"/>
                  </a:lnTo>
                  <a:lnTo>
                    <a:pt x="121" y="235"/>
                  </a:lnTo>
                  <a:lnTo>
                    <a:pt x="123" y="232"/>
                  </a:lnTo>
                  <a:lnTo>
                    <a:pt x="125" y="232"/>
                  </a:lnTo>
                  <a:lnTo>
                    <a:pt x="132" y="235"/>
                  </a:lnTo>
                  <a:lnTo>
                    <a:pt x="135" y="237"/>
                  </a:lnTo>
                  <a:lnTo>
                    <a:pt x="135" y="239"/>
                  </a:lnTo>
                  <a:lnTo>
                    <a:pt x="135" y="239"/>
                  </a:lnTo>
                  <a:lnTo>
                    <a:pt x="137" y="242"/>
                  </a:lnTo>
                  <a:lnTo>
                    <a:pt x="137" y="239"/>
                  </a:lnTo>
                  <a:lnTo>
                    <a:pt x="140" y="239"/>
                  </a:lnTo>
                  <a:lnTo>
                    <a:pt x="140" y="239"/>
                  </a:lnTo>
                  <a:lnTo>
                    <a:pt x="140" y="237"/>
                  </a:lnTo>
                  <a:lnTo>
                    <a:pt x="140" y="237"/>
                  </a:lnTo>
                  <a:lnTo>
                    <a:pt x="140" y="237"/>
                  </a:lnTo>
                  <a:lnTo>
                    <a:pt x="140" y="237"/>
                  </a:lnTo>
                  <a:lnTo>
                    <a:pt x="142" y="242"/>
                  </a:lnTo>
                  <a:lnTo>
                    <a:pt x="142" y="242"/>
                  </a:lnTo>
                  <a:lnTo>
                    <a:pt x="147" y="242"/>
                  </a:lnTo>
                  <a:lnTo>
                    <a:pt x="147" y="244"/>
                  </a:lnTo>
                  <a:lnTo>
                    <a:pt x="147" y="244"/>
                  </a:lnTo>
                  <a:lnTo>
                    <a:pt x="147" y="244"/>
                  </a:lnTo>
                  <a:lnTo>
                    <a:pt x="147" y="247"/>
                  </a:lnTo>
                  <a:lnTo>
                    <a:pt x="147" y="247"/>
                  </a:lnTo>
                  <a:lnTo>
                    <a:pt x="149" y="247"/>
                  </a:lnTo>
                  <a:lnTo>
                    <a:pt x="149" y="247"/>
                  </a:lnTo>
                  <a:lnTo>
                    <a:pt x="151" y="247"/>
                  </a:lnTo>
                  <a:lnTo>
                    <a:pt x="151" y="249"/>
                  </a:lnTo>
                  <a:lnTo>
                    <a:pt x="154" y="251"/>
                  </a:lnTo>
                  <a:lnTo>
                    <a:pt x="156" y="254"/>
                  </a:lnTo>
                  <a:lnTo>
                    <a:pt x="156" y="254"/>
                  </a:lnTo>
                  <a:lnTo>
                    <a:pt x="156" y="251"/>
                  </a:lnTo>
                  <a:lnTo>
                    <a:pt x="158" y="251"/>
                  </a:lnTo>
                  <a:lnTo>
                    <a:pt x="161" y="251"/>
                  </a:lnTo>
                  <a:lnTo>
                    <a:pt x="161" y="254"/>
                  </a:lnTo>
                  <a:lnTo>
                    <a:pt x="163" y="254"/>
                  </a:lnTo>
                  <a:lnTo>
                    <a:pt x="163" y="256"/>
                  </a:lnTo>
                  <a:lnTo>
                    <a:pt x="166" y="258"/>
                  </a:lnTo>
                  <a:lnTo>
                    <a:pt x="166" y="258"/>
                  </a:lnTo>
                  <a:lnTo>
                    <a:pt x="166" y="258"/>
                  </a:lnTo>
                  <a:lnTo>
                    <a:pt x="168" y="256"/>
                  </a:lnTo>
                  <a:lnTo>
                    <a:pt x="168" y="256"/>
                  </a:lnTo>
                  <a:lnTo>
                    <a:pt x="168" y="256"/>
                  </a:lnTo>
                  <a:lnTo>
                    <a:pt x="168" y="258"/>
                  </a:lnTo>
                  <a:lnTo>
                    <a:pt x="168" y="258"/>
                  </a:lnTo>
                  <a:lnTo>
                    <a:pt x="168" y="258"/>
                  </a:lnTo>
                  <a:lnTo>
                    <a:pt x="170" y="258"/>
                  </a:lnTo>
                  <a:lnTo>
                    <a:pt x="170" y="258"/>
                  </a:lnTo>
                  <a:lnTo>
                    <a:pt x="173" y="258"/>
                  </a:lnTo>
                  <a:lnTo>
                    <a:pt x="173" y="261"/>
                  </a:lnTo>
                  <a:lnTo>
                    <a:pt x="173" y="261"/>
                  </a:lnTo>
                  <a:lnTo>
                    <a:pt x="175" y="261"/>
                  </a:lnTo>
                  <a:lnTo>
                    <a:pt x="175" y="261"/>
                  </a:lnTo>
                  <a:lnTo>
                    <a:pt x="177" y="261"/>
                  </a:lnTo>
                  <a:lnTo>
                    <a:pt x="177" y="263"/>
                  </a:lnTo>
                  <a:lnTo>
                    <a:pt x="177" y="266"/>
                  </a:lnTo>
                  <a:lnTo>
                    <a:pt x="177" y="268"/>
                  </a:lnTo>
                  <a:lnTo>
                    <a:pt x="177" y="268"/>
                  </a:lnTo>
                  <a:lnTo>
                    <a:pt x="177" y="268"/>
                  </a:lnTo>
                  <a:lnTo>
                    <a:pt x="177" y="270"/>
                  </a:lnTo>
                  <a:lnTo>
                    <a:pt x="180" y="270"/>
                  </a:lnTo>
                  <a:lnTo>
                    <a:pt x="180" y="273"/>
                  </a:lnTo>
                  <a:lnTo>
                    <a:pt x="180" y="273"/>
                  </a:lnTo>
                  <a:lnTo>
                    <a:pt x="182" y="275"/>
                  </a:lnTo>
                  <a:lnTo>
                    <a:pt x="184" y="275"/>
                  </a:lnTo>
                  <a:lnTo>
                    <a:pt x="192" y="275"/>
                  </a:lnTo>
                  <a:lnTo>
                    <a:pt x="194" y="277"/>
                  </a:lnTo>
                  <a:lnTo>
                    <a:pt x="194" y="280"/>
                  </a:lnTo>
                  <a:lnTo>
                    <a:pt x="194" y="280"/>
                  </a:lnTo>
                  <a:lnTo>
                    <a:pt x="192" y="280"/>
                  </a:lnTo>
                  <a:lnTo>
                    <a:pt x="192" y="280"/>
                  </a:lnTo>
                  <a:lnTo>
                    <a:pt x="192" y="282"/>
                  </a:lnTo>
                  <a:lnTo>
                    <a:pt x="194" y="282"/>
                  </a:lnTo>
                  <a:lnTo>
                    <a:pt x="194" y="282"/>
                  </a:lnTo>
                  <a:lnTo>
                    <a:pt x="194" y="284"/>
                  </a:lnTo>
                  <a:lnTo>
                    <a:pt x="192" y="284"/>
                  </a:lnTo>
                  <a:lnTo>
                    <a:pt x="192" y="284"/>
                  </a:lnTo>
                  <a:lnTo>
                    <a:pt x="189" y="282"/>
                  </a:lnTo>
                  <a:lnTo>
                    <a:pt x="187" y="284"/>
                  </a:lnTo>
                  <a:lnTo>
                    <a:pt x="182" y="282"/>
                  </a:lnTo>
                  <a:lnTo>
                    <a:pt x="180" y="282"/>
                  </a:lnTo>
                  <a:lnTo>
                    <a:pt x="170" y="277"/>
                  </a:lnTo>
                  <a:lnTo>
                    <a:pt x="168" y="277"/>
                  </a:lnTo>
                  <a:lnTo>
                    <a:pt x="170" y="280"/>
                  </a:lnTo>
                  <a:lnTo>
                    <a:pt x="173" y="280"/>
                  </a:lnTo>
                  <a:lnTo>
                    <a:pt x="173" y="282"/>
                  </a:lnTo>
                  <a:lnTo>
                    <a:pt x="166" y="280"/>
                  </a:lnTo>
                  <a:lnTo>
                    <a:pt x="166" y="280"/>
                  </a:lnTo>
                  <a:lnTo>
                    <a:pt x="166" y="282"/>
                  </a:lnTo>
                  <a:lnTo>
                    <a:pt x="166" y="282"/>
                  </a:lnTo>
                  <a:lnTo>
                    <a:pt x="166" y="282"/>
                  </a:lnTo>
                  <a:lnTo>
                    <a:pt x="166" y="282"/>
                  </a:lnTo>
                  <a:lnTo>
                    <a:pt x="163" y="282"/>
                  </a:lnTo>
                  <a:lnTo>
                    <a:pt x="163" y="282"/>
                  </a:lnTo>
                  <a:lnTo>
                    <a:pt x="163" y="282"/>
                  </a:lnTo>
                  <a:lnTo>
                    <a:pt x="163" y="282"/>
                  </a:lnTo>
                  <a:lnTo>
                    <a:pt x="161" y="282"/>
                  </a:lnTo>
                  <a:lnTo>
                    <a:pt x="158" y="282"/>
                  </a:lnTo>
                  <a:lnTo>
                    <a:pt x="158" y="282"/>
                  </a:lnTo>
                  <a:lnTo>
                    <a:pt x="161" y="284"/>
                  </a:lnTo>
                  <a:lnTo>
                    <a:pt x="161" y="284"/>
                  </a:lnTo>
                  <a:lnTo>
                    <a:pt x="158" y="284"/>
                  </a:lnTo>
                  <a:lnTo>
                    <a:pt x="158" y="284"/>
                  </a:lnTo>
                  <a:lnTo>
                    <a:pt x="151" y="280"/>
                  </a:lnTo>
                  <a:lnTo>
                    <a:pt x="151" y="280"/>
                  </a:lnTo>
                  <a:lnTo>
                    <a:pt x="147" y="277"/>
                  </a:lnTo>
                  <a:lnTo>
                    <a:pt x="147" y="277"/>
                  </a:lnTo>
                  <a:lnTo>
                    <a:pt x="147" y="277"/>
                  </a:lnTo>
                  <a:lnTo>
                    <a:pt x="147" y="280"/>
                  </a:lnTo>
                  <a:lnTo>
                    <a:pt x="147" y="280"/>
                  </a:lnTo>
                  <a:lnTo>
                    <a:pt x="140" y="275"/>
                  </a:lnTo>
                  <a:lnTo>
                    <a:pt x="132" y="273"/>
                  </a:lnTo>
                  <a:lnTo>
                    <a:pt x="128" y="273"/>
                  </a:lnTo>
                  <a:lnTo>
                    <a:pt x="116" y="270"/>
                  </a:lnTo>
                  <a:lnTo>
                    <a:pt x="111" y="266"/>
                  </a:lnTo>
                  <a:lnTo>
                    <a:pt x="102" y="263"/>
                  </a:lnTo>
                  <a:lnTo>
                    <a:pt x="92" y="263"/>
                  </a:lnTo>
                  <a:lnTo>
                    <a:pt x="85" y="263"/>
                  </a:lnTo>
                  <a:lnTo>
                    <a:pt x="78" y="263"/>
                  </a:lnTo>
                  <a:lnTo>
                    <a:pt x="66" y="263"/>
                  </a:lnTo>
                  <a:lnTo>
                    <a:pt x="52" y="261"/>
                  </a:lnTo>
                  <a:lnTo>
                    <a:pt x="38" y="263"/>
                  </a:lnTo>
                  <a:lnTo>
                    <a:pt x="31" y="263"/>
                  </a:lnTo>
                  <a:lnTo>
                    <a:pt x="24" y="263"/>
                  </a:lnTo>
                  <a:lnTo>
                    <a:pt x="14" y="266"/>
                  </a:lnTo>
                  <a:lnTo>
                    <a:pt x="12" y="268"/>
                  </a:lnTo>
                  <a:lnTo>
                    <a:pt x="9" y="268"/>
                  </a:lnTo>
                  <a:lnTo>
                    <a:pt x="7" y="268"/>
                  </a:lnTo>
                  <a:lnTo>
                    <a:pt x="7" y="270"/>
                  </a:lnTo>
                  <a:lnTo>
                    <a:pt x="5" y="273"/>
                  </a:lnTo>
                  <a:lnTo>
                    <a:pt x="5" y="275"/>
                  </a:lnTo>
                  <a:lnTo>
                    <a:pt x="5" y="275"/>
                  </a:lnTo>
                  <a:lnTo>
                    <a:pt x="5" y="277"/>
                  </a:lnTo>
                  <a:lnTo>
                    <a:pt x="5" y="282"/>
                  </a:lnTo>
                  <a:lnTo>
                    <a:pt x="5" y="287"/>
                  </a:lnTo>
                  <a:lnTo>
                    <a:pt x="5" y="287"/>
                  </a:lnTo>
                  <a:lnTo>
                    <a:pt x="5" y="289"/>
                  </a:lnTo>
                  <a:lnTo>
                    <a:pt x="5" y="292"/>
                  </a:lnTo>
                  <a:lnTo>
                    <a:pt x="5" y="292"/>
                  </a:lnTo>
                  <a:lnTo>
                    <a:pt x="5" y="294"/>
                  </a:lnTo>
                  <a:lnTo>
                    <a:pt x="5" y="294"/>
                  </a:lnTo>
                  <a:lnTo>
                    <a:pt x="7" y="296"/>
                  </a:lnTo>
                  <a:lnTo>
                    <a:pt x="7" y="299"/>
                  </a:lnTo>
                  <a:lnTo>
                    <a:pt x="9" y="299"/>
                  </a:lnTo>
                  <a:lnTo>
                    <a:pt x="12" y="301"/>
                  </a:lnTo>
                  <a:lnTo>
                    <a:pt x="12" y="303"/>
                  </a:lnTo>
                  <a:lnTo>
                    <a:pt x="14" y="303"/>
                  </a:lnTo>
                  <a:lnTo>
                    <a:pt x="14" y="306"/>
                  </a:lnTo>
                  <a:lnTo>
                    <a:pt x="14" y="306"/>
                  </a:lnTo>
                  <a:lnTo>
                    <a:pt x="14" y="306"/>
                  </a:lnTo>
                  <a:lnTo>
                    <a:pt x="14" y="306"/>
                  </a:lnTo>
                  <a:lnTo>
                    <a:pt x="16" y="306"/>
                  </a:lnTo>
                  <a:lnTo>
                    <a:pt x="16" y="308"/>
                  </a:lnTo>
                  <a:lnTo>
                    <a:pt x="16" y="308"/>
                  </a:lnTo>
                  <a:lnTo>
                    <a:pt x="19" y="308"/>
                  </a:lnTo>
                  <a:lnTo>
                    <a:pt x="19" y="308"/>
                  </a:lnTo>
                  <a:lnTo>
                    <a:pt x="19" y="308"/>
                  </a:lnTo>
                  <a:lnTo>
                    <a:pt x="21" y="308"/>
                  </a:lnTo>
                  <a:lnTo>
                    <a:pt x="21" y="306"/>
                  </a:lnTo>
                  <a:lnTo>
                    <a:pt x="19" y="303"/>
                  </a:lnTo>
                  <a:lnTo>
                    <a:pt x="19" y="303"/>
                  </a:lnTo>
                  <a:lnTo>
                    <a:pt x="19" y="301"/>
                  </a:lnTo>
                  <a:lnTo>
                    <a:pt x="16" y="299"/>
                  </a:lnTo>
                  <a:lnTo>
                    <a:pt x="16" y="294"/>
                  </a:lnTo>
                  <a:lnTo>
                    <a:pt x="14" y="292"/>
                  </a:lnTo>
                  <a:lnTo>
                    <a:pt x="14" y="287"/>
                  </a:lnTo>
                  <a:lnTo>
                    <a:pt x="12" y="287"/>
                  </a:lnTo>
                  <a:lnTo>
                    <a:pt x="12" y="284"/>
                  </a:lnTo>
                  <a:lnTo>
                    <a:pt x="12" y="284"/>
                  </a:lnTo>
                  <a:lnTo>
                    <a:pt x="12" y="284"/>
                  </a:lnTo>
                  <a:lnTo>
                    <a:pt x="12" y="282"/>
                  </a:lnTo>
                  <a:lnTo>
                    <a:pt x="12" y="280"/>
                  </a:lnTo>
                  <a:lnTo>
                    <a:pt x="14" y="277"/>
                  </a:lnTo>
                  <a:lnTo>
                    <a:pt x="14" y="275"/>
                  </a:lnTo>
                  <a:lnTo>
                    <a:pt x="14" y="273"/>
                  </a:lnTo>
                  <a:lnTo>
                    <a:pt x="19" y="273"/>
                  </a:lnTo>
                  <a:lnTo>
                    <a:pt x="19" y="275"/>
                  </a:lnTo>
                  <a:lnTo>
                    <a:pt x="24" y="275"/>
                  </a:lnTo>
                  <a:lnTo>
                    <a:pt x="28" y="277"/>
                  </a:lnTo>
                  <a:lnTo>
                    <a:pt x="33" y="277"/>
                  </a:lnTo>
                  <a:lnTo>
                    <a:pt x="50" y="282"/>
                  </a:lnTo>
                  <a:lnTo>
                    <a:pt x="66" y="284"/>
                  </a:lnTo>
                  <a:lnTo>
                    <a:pt x="85" y="289"/>
                  </a:lnTo>
                  <a:lnTo>
                    <a:pt x="104" y="292"/>
                  </a:lnTo>
                  <a:lnTo>
                    <a:pt x="118" y="296"/>
                  </a:lnTo>
                  <a:lnTo>
                    <a:pt x="125" y="296"/>
                  </a:lnTo>
                  <a:lnTo>
                    <a:pt x="132" y="299"/>
                  </a:lnTo>
                  <a:lnTo>
                    <a:pt x="135" y="299"/>
                  </a:lnTo>
                  <a:lnTo>
                    <a:pt x="137" y="299"/>
                  </a:lnTo>
                  <a:lnTo>
                    <a:pt x="140" y="299"/>
                  </a:lnTo>
                  <a:lnTo>
                    <a:pt x="142" y="301"/>
                  </a:lnTo>
                  <a:lnTo>
                    <a:pt x="142" y="301"/>
                  </a:lnTo>
                  <a:lnTo>
                    <a:pt x="144" y="301"/>
                  </a:lnTo>
                  <a:lnTo>
                    <a:pt x="144" y="301"/>
                  </a:lnTo>
                  <a:lnTo>
                    <a:pt x="144" y="301"/>
                  </a:lnTo>
                  <a:lnTo>
                    <a:pt x="144" y="301"/>
                  </a:lnTo>
                  <a:lnTo>
                    <a:pt x="144" y="301"/>
                  </a:lnTo>
                  <a:lnTo>
                    <a:pt x="144" y="303"/>
                  </a:lnTo>
                  <a:lnTo>
                    <a:pt x="144" y="303"/>
                  </a:lnTo>
                  <a:lnTo>
                    <a:pt x="144" y="306"/>
                  </a:lnTo>
                  <a:lnTo>
                    <a:pt x="144" y="308"/>
                  </a:lnTo>
                  <a:lnTo>
                    <a:pt x="142" y="310"/>
                  </a:lnTo>
                  <a:lnTo>
                    <a:pt x="142" y="313"/>
                  </a:lnTo>
                  <a:lnTo>
                    <a:pt x="142" y="315"/>
                  </a:lnTo>
                  <a:lnTo>
                    <a:pt x="142" y="315"/>
                  </a:lnTo>
                  <a:lnTo>
                    <a:pt x="142" y="315"/>
                  </a:lnTo>
                  <a:lnTo>
                    <a:pt x="144" y="315"/>
                  </a:lnTo>
                  <a:lnTo>
                    <a:pt x="144" y="315"/>
                  </a:lnTo>
                  <a:lnTo>
                    <a:pt x="147" y="315"/>
                  </a:lnTo>
                  <a:lnTo>
                    <a:pt x="147" y="315"/>
                  </a:lnTo>
                  <a:lnTo>
                    <a:pt x="149" y="315"/>
                  </a:lnTo>
                  <a:lnTo>
                    <a:pt x="149" y="315"/>
                  </a:lnTo>
                  <a:lnTo>
                    <a:pt x="151" y="315"/>
                  </a:lnTo>
                  <a:lnTo>
                    <a:pt x="151" y="315"/>
                  </a:lnTo>
                  <a:lnTo>
                    <a:pt x="151" y="315"/>
                  </a:lnTo>
                  <a:lnTo>
                    <a:pt x="154" y="315"/>
                  </a:lnTo>
                  <a:lnTo>
                    <a:pt x="154" y="315"/>
                  </a:lnTo>
                  <a:lnTo>
                    <a:pt x="154" y="315"/>
                  </a:lnTo>
                  <a:lnTo>
                    <a:pt x="156" y="315"/>
                  </a:lnTo>
                  <a:lnTo>
                    <a:pt x="156" y="315"/>
                  </a:lnTo>
                  <a:lnTo>
                    <a:pt x="156" y="315"/>
                  </a:lnTo>
                  <a:lnTo>
                    <a:pt x="156" y="315"/>
                  </a:lnTo>
                  <a:lnTo>
                    <a:pt x="156" y="315"/>
                  </a:lnTo>
                  <a:lnTo>
                    <a:pt x="158" y="315"/>
                  </a:lnTo>
                  <a:lnTo>
                    <a:pt x="158" y="313"/>
                  </a:lnTo>
                  <a:lnTo>
                    <a:pt x="158" y="313"/>
                  </a:lnTo>
                  <a:lnTo>
                    <a:pt x="158" y="313"/>
                  </a:lnTo>
                  <a:lnTo>
                    <a:pt x="158" y="313"/>
                  </a:lnTo>
                  <a:lnTo>
                    <a:pt x="156" y="313"/>
                  </a:lnTo>
                  <a:lnTo>
                    <a:pt x="156" y="313"/>
                  </a:lnTo>
                  <a:lnTo>
                    <a:pt x="156" y="313"/>
                  </a:lnTo>
                  <a:lnTo>
                    <a:pt x="154" y="313"/>
                  </a:lnTo>
                  <a:lnTo>
                    <a:pt x="154" y="310"/>
                  </a:lnTo>
                  <a:lnTo>
                    <a:pt x="151" y="310"/>
                  </a:lnTo>
                  <a:lnTo>
                    <a:pt x="151" y="310"/>
                  </a:lnTo>
                  <a:lnTo>
                    <a:pt x="151" y="310"/>
                  </a:lnTo>
                  <a:lnTo>
                    <a:pt x="154" y="310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EA831D23-0EC5-4945-BFB1-B190CAD4FC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4782" y="2144133"/>
              <a:ext cx="359943" cy="319701"/>
            </a:xfrm>
            <a:custGeom>
              <a:avLst/>
              <a:gdLst>
                <a:gd name="T0" fmla="*/ 21 w 322"/>
                <a:gd name="T1" fmla="*/ 196 h 286"/>
                <a:gd name="T2" fmla="*/ 40 w 322"/>
                <a:gd name="T3" fmla="*/ 229 h 286"/>
                <a:gd name="T4" fmla="*/ 43 w 322"/>
                <a:gd name="T5" fmla="*/ 253 h 286"/>
                <a:gd name="T6" fmla="*/ 57 w 322"/>
                <a:gd name="T7" fmla="*/ 284 h 286"/>
                <a:gd name="T8" fmla="*/ 83 w 322"/>
                <a:gd name="T9" fmla="*/ 272 h 286"/>
                <a:gd name="T10" fmla="*/ 97 w 322"/>
                <a:gd name="T11" fmla="*/ 269 h 286"/>
                <a:gd name="T12" fmla="*/ 137 w 322"/>
                <a:gd name="T13" fmla="*/ 260 h 286"/>
                <a:gd name="T14" fmla="*/ 142 w 322"/>
                <a:gd name="T15" fmla="*/ 248 h 286"/>
                <a:gd name="T16" fmla="*/ 149 w 322"/>
                <a:gd name="T17" fmla="*/ 231 h 286"/>
                <a:gd name="T18" fmla="*/ 159 w 322"/>
                <a:gd name="T19" fmla="*/ 215 h 286"/>
                <a:gd name="T20" fmla="*/ 161 w 322"/>
                <a:gd name="T21" fmla="*/ 213 h 286"/>
                <a:gd name="T22" fmla="*/ 175 w 322"/>
                <a:gd name="T23" fmla="*/ 215 h 286"/>
                <a:gd name="T24" fmla="*/ 189 w 322"/>
                <a:gd name="T25" fmla="*/ 205 h 286"/>
                <a:gd name="T26" fmla="*/ 197 w 322"/>
                <a:gd name="T27" fmla="*/ 196 h 286"/>
                <a:gd name="T28" fmla="*/ 208 w 322"/>
                <a:gd name="T29" fmla="*/ 184 h 286"/>
                <a:gd name="T30" fmla="*/ 237 w 322"/>
                <a:gd name="T31" fmla="*/ 175 h 286"/>
                <a:gd name="T32" fmla="*/ 270 w 322"/>
                <a:gd name="T33" fmla="*/ 160 h 286"/>
                <a:gd name="T34" fmla="*/ 301 w 322"/>
                <a:gd name="T35" fmla="*/ 149 h 286"/>
                <a:gd name="T36" fmla="*/ 320 w 322"/>
                <a:gd name="T37" fmla="*/ 139 h 286"/>
                <a:gd name="T38" fmla="*/ 320 w 322"/>
                <a:gd name="T39" fmla="*/ 127 h 286"/>
                <a:gd name="T40" fmla="*/ 308 w 322"/>
                <a:gd name="T41" fmla="*/ 106 h 286"/>
                <a:gd name="T42" fmla="*/ 263 w 322"/>
                <a:gd name="T43" fmla="*/ 56 h 286"/>
                <a:gd name="T44" fmla="*/ 249 w 322"/>
                <a:gd name="T45" fmla="*/ 59 h 286"/>
                <a:gd name="T46" fmla="*/ 246 w 322"/>
                <a:gd name="T47" fmla="*/ 71 h 286"/>
                <a:gd name="T48" fmla="*/ 237 w 322"/>
                <a:gd name="T49" fmla="*/ 73 h 286"/>
                <a:gd name="T50" fmla="*/ 244 w 322"/>
                <a:gd name="T51" fmla="*/ 66 h 286"/>
                <a:gd name="T52" fmla="*/ 244 w 322"/>
                <a:gd name="T53" fmla="*/ 54 h 286"/>
                <a:gd name="T54" fmla="*/ 227 w 322"/>
                <a:gd name="T55" fmla="*/ 59 h 286"/>
                <a:gd name="T56" fmla="*/ 223 w 322"/>
                <a:gd name="T57" fmla="*/ 63 h 286"/>
                <a:gd name="T58" fmla="*/ 237 w 322"/>
                <a:gd name="T59" fmla="*/ 52 h 286"/>
                <a:gd name="T60" fmla="*/ 208 w 322"/>
                <a:gd name="T61" fmla="*/ 23 h 286"/>
                <a:gd name="T62" fmla="*/ 192 w 322"/>
                <a:gd name="T63" fmla="*/ 9 h 286"/>
                <a:gd name="T64" fmla="*/ 133 w 322"/>
                <a:gd name="T65" fmla="*/ 2 h 286"/>
                <a:gd name="T66" fmla="*/ 114 w 322"/>
                <a:gd name="T67" fmla="*/ 4 h 286"/>
                <a:gd name="T68" fmla="*/ 116 w 322"/>
                <a:gd name="T69" fmla="*/ 11 h 286"/>
                <a:gd name="T70" fmla="*/ 116 w 322"/>
                <a:gd name="T71" fmla="*/ 18 h 286"/>
                <a:gd name="T72" fmla="*/ 111 w 322"/>
                <a:gd name="T73" fmla="*/ 26 h 286"/>
                <a:gd name="T74" fmla="*/ 114 w 322"/>
                <a:gd name="T75" fmla="*/ 35 h 286"/>
                <a:gd name="T76" fmla="*/ 111 w 322"/>
                <a:gd name="T77" fmla="*/ 42 h 286"/>
                <a:gd name="T78" fmla="*/ 116 w 322"/>
                <a:gd name="T79" fmla="*/ 59 h 286"/>
                <a:gd name="T80" fmla="*/ 107 w 322"/>
                <a:gd name="T81" fmla="*/ 66 h 286"/>
                <a:gd name="T82" fmla="*/ 102 w 322"/>
                <a:gd name="T83" fmla="*/ 73 h 286"/>
                <a:gd name="T84" fmla="*/ 95 w 322"/>
                <a:gd name="T85" fmla="*/ 78 h 286"/>
                <a:gd name="T86" fmla="*/ 85 w 322"/>
                <a:gd name="T87" fmla="*/ 85 h 286"/>
                <a:gd name="T88" fmla="*/ 76 w 322"/>
                <a:gd name="T89" fmla="*/ 97 h 286"/>
                <a:gd name="T90" fmla="*/ 69 w 322"/>
                <a:gd name="T91" fmla="*/ 101 h 286"/>
                <a:gd name="T92" fmla="*/ 69 w 322"/>
                <a:gd name="T93" fmla="*/ 111 h 286"/>
                <a:gd name="T94" fmla="*/ 71 w 322"/>
                <a:gd name="T95" fmla="*/ 113 h 286"/>
                <a:gd name="T96" fmla="*/ 69 w 322"/>
                <a:gd name="T97" fmla="*/ 120 h 286"/>
                <a:gd name="T98" fmla="*/ 55 w 322"/>
                <a:gd name="T99" fmla="*/ 118 h 286"/>
                <a:gd name="T100" fmla="*/ 52 w 322"/>
                <a:gd name="T101" fmla="*/ 125 h 286"/>
                <a:gd name="T102" fmla="*/ 50 w 322"/>
                <a:gd name="T103" fmla="*/ 132 h 286"/>
                <a:gd name="T104" fmla="*/ 47 w 322"/>
                <a:gd name="T105" fmla="*/ 137 h 286"/>
                <a:gd name="T106" fmla="*/ 47 w 322"/>
                <a:gd name="T107" fmla="*/ 142 h 286"/>
                <a:gd name="T108" fmla="*/ 33 w 322"/>
                <a:gd name="T109" fmla="*/ 146 h 286"/>
                <a:gd name="T110" fmla="*/ 29 w 322"/>
                <a:gd name="T111" fmla="*/ 153 h 286"/>
                <a:gd name="T112" fmla="*/ 21 w 322"/>
                <a:gd name="T113" fmla="*/ 160 h 286"/>
                <a:gd name="T114" fmla="*/ 21 w 322"/>
                <a:gd name="T115" fmla="*/ 163 h 286"/>
                <a:gd name="T116" fmla="*/ 14 w 322"/>
                <a:gd name="T117" fmla="*/ 168 h 286"/>
                <a:gd name="T118" fmla="*/ 10 w 322"/>
                <a:gd name="T119" fmla="*/ 172 h 286"/>
                <a:gd name="T120" fmla="*/ 3 w 322"/>
                <a:gd name="T121" fmla="*/ 184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22" h="286">
                  <a:moveTo>
                    <a:pt x="7" y="187"/>
                  </a:moveTo>
                  <a:lnTo>
                    <a:pt x="17" y="189"/>
                  </a:lnTo>
                  <a:lnTo>
                    <a:pt x="24" y="191"/>
                  </a:lnTo>
                  <a:lnTo>
                    <a:pt x="24" y="194"/>
                  </a:lnTo>
                  <a:lnTo>
                    <a:pt x="24" y="194"/>
                  </a:lnTo>
                  <a:lnTo>
                    <a:pt x="24" y="196"/>
                  </a:lnTo>
                  <a:lnTo>
                    <a:pt x="24" y="196"/>
                  </a:lnTo>
                  <a:lnTo>
                    <a:pt x="24" y="196"/>
                  </a:lnTo>
                  <a:lnTo>
                    <a:pt x="21" y="196"/>
                  </a:lnTo>
                  <a:lnTo>
                    <a:pt x="21" y="194"/>
                  </a:lnTo>
                  <a:lnTo>
                    <a:pt x="21" y="194"/>
                  </a:lnTo>
                  <a:lnTo>
                    <a:pt x="17" y="191"/>
                  </a:lnTo>
                  <a:lnTo>
                    <a:pt x="17" y="194"/>
                  </a:lnTo>
                  <a:lnTo>
                    <a:pt x="21" y="201"/>
                  </a:lnTo>
                  <a:lnTo>
                    <a:pt x="21" y="203"/>
                  </a:lnTo>
                  <a:lnTo>
                    <a:pt x="26" y="210"/>
                  </a:lnTo>
                  <a:lnTo>
                    <a:pt x="38" y="224"/>
                  </a:lnTo>
                  <a:lnTo>
                    <a:pt x="40" y="229"/>
                  </a:lnTo>
                  <a:lnTo>
                    <a:pt x="40" y="236"/>
                  </a:lnTo>
                  <a:lnTo>
                    <a:pt x="40" y="239"/>
                  </a:lnTo>
                  <a:lnTo>
                    <a:pt x="40" y="239"/>
                  </a:lnTo>
                  <a:lnTo>
                    <a:pt x="40" y="241"/>
                  </a:lnTo>
                  <a:lnTo>
                    <a:pt x="40" y="241"/>
                  </a:lnTo>
                  <a:lnTo>
                    <a:pt x="40" y="241"/>
                  </a:lnTo>
                  <a:lnTo>
                    <a:pt x="43" y="246"/>
                  </a:lnTo>
                  <a:lnTo>
                    <a:pt x="43" y="248"/>
                  </a:lnTo>
                  <a:lnTo>
                    <a:pt x="43" y="253"/>
                  </a:lnTo>
                  <a:lnTo>
                    <a:pt x="40" y="267"/>
                  </a:lnTo>
                  <a:lnTo>
                    <a:pt x="40" y="274"/>
                  </a:lnTo>
                  <a:lnTo>
                    <a:pt x="40" y="279"/>
                  </a:lnTo>
                  <a:lnTo>
                    <a:pt x="43" y="284"/>
                  </a:lnTo>
                  <a:lnTo>
                    <a:pt x="43" y="284"/>
                  </a:lnTo>
                  <a:lnTo>
                    <a:pt x="52" y="286"/>
                  </a:lnTo>
                  <a:lnTo>
                    <a:pt x="55" y="286"/>
                  </a:lnTo>
                  <a:lnTo>
                    <a:pt x="55" y="286"/>
                  </a:lnTo>
                  <a:lnTo>
                    <a:pt x="57" y="284"/>
                  </a:lnTo>
                  <a:lnTo>
                    <a:pt x="57" y="284"/>
                  </a:lnTo>
                  <a:lnTo>
                    <a:pt x="59" y="281"/>
                  </a:lnTo>
                  <a:lnTo>
                    <a:pt x="69" y="279"/>
                  </a:lnTo>
                  <a:lnTo>
                    <a:pt x="71" y="279"/>
                  </a:lnTo>
                  <a:lnTo>
                    <a:pt x="74" y="279"/>
                  </a:lnTo>
                  <a:lnTo>
                    <a:pt x="76" y="279"/>
                  </a:lnTo>
                  <a:lnTo>
                    <a:pt x="78" y="276"/>
                  </a:lnTo>
                  <a:lnTo>
                    <a:pt x="81" y="276"/>
                  </a:lnTo>
                  <a:lnTo>
                    <a:pt x="83" y="272"/>
                  </a:lnTo>
                  <a:lnTo>
                    <a:pt x="85" y="272"/>
                  </a:lnTo>
                  <a:lnTo>
                    <a:pt x="90" y="269"/>
                  </a:lnTo>
                  <a:lnTo>
                    <a:pt x="95" y="265"/>
                  </a:lnTo>
                  <a:lnTo>
                    <a:pt x="95" y="265"/>
                  </a:lnTo>
                  <a:lnTo>
                    <a:pt x="97" y="265"/>
                  </a:lnTo>
                  <a:lnTo>
                    <a:pt x="97" y="267"/>
                  </a:lnTo>
                  <a:lnTo>
                    <a:pt x="100" y="267"/>
                  </a:lnTo>
                  <a:lnTo>
                    <a:pt x="100" y="269"/>
                  </a:lnTo>
                  <a:lnTo>
                    <a:pt x="97" y="269"/>
                  </a:lnTo>
                  <a:lnTo>
                    <a:pt x="95" y="272"/>
                  </a:lnTo>
                  <a:lnTo>
                    <a:pt x="100" y="274"/>
                  </a:lnTo>
                  <a:lnTo>
                    <a:pt x="107" y="274"/>
                  </a:lnTo>
                  <a:lnTo>
                    <a:pt x="114" y="274"/>
                  </a:lnTo>
                  <a:lnTo>
                    <a:pt x="121" y="272"/>
                  </a:lnTo>
                  <a:lnTo>
                    <a:pt x="126" y="272"/>
                  </a:lnTo>
                  <a:lnTo>
                    <a:pt x="130" y="269"/>
                  </a:lnTo>
                  <a:lnTo>
                    <a:pt x="135" y="262"/>
                  </a:lnTo>
                  <a:lnTo>
                    <a:pt x="137" y="260"/>
                  </a:lnTo>
                  <a:lnTo>
                    <a:pt x="137" y="258"/>
                  </a:lnTo>
                  <a:lnTo>
                    <a:pt x="140" y="258"/>
                  </a:lnTo>
                  <a:lnTo>
                    <a:pt x="140" y="255"/>
                  </a:lnTo>
                  <a:lnTo>
                    <a:pt x="140" y="255"/>
                  </a:lnTo>
                  <a:lnTo>
                    <a:pt x="140" y="253"/>
                  </a:lnTo>
                  <a:lnTo>
                    <a:pt x="140" y="253"/>
                  </a:lnTo>
                  <a:lnTo>
                    <a:pt x="140" y="250"/>
                  </a:lnTo>
                  <a:lnTo>
                    <a:pt x="142" y="248"/>
                  </a:lnTo>
                  <a:lnTo>
                    <a:pt x="142" y="248"/>
                  </a:lnTo>
                  <a:lnTo>
                    <a:pt x="142" y="246"/>
                  </a:lnTo>
                  <a:lnTo>
                    <a:pt x="145" y="243"/>
                  </a:lnTo>
                  <a:lnTo>
                    <a:pt x="145" y="241"/>
                  </a:lnTo>
                  <a:lnTo>
                    <a:pt x="145" y="241"/>
                  </a:lnTo>
                  <a:lnTo>
                    <a:pt x="145" y="239"/>
                  </a:lnTo>
                  <a:lnTo>
                    <a:pt x="145" y="236"/>
                  </a:lnTo>
                  <a:lnTo>
                    <a:pt x="145" y="234"/>
                  </a:lnTo>
                  <a:lnTo>
                    <a:pt x="147" y="231"/>
                  </a:lnTo>
                  <a:lnTo>
                    <a:pt x="149" y="231"/>
                  </a:lnTo>
                  <a:lnTo>
                    <a:pt x="152" y="231"/>
                  </a:lnTo>
                  <a:lnTo>
                    <a:pt x="156" y="224"/>
                  </a:lnTo>
                  <a:lnTo>
                    <a:pt x="156" y="224"/>
                  </a:lnTo>
                  <a:lnTo>
                    <a:pt x="159" y="222"/>
                  </a:lnTo>
                  <a:lnTo>
                    <a:pt x="159" y="222"/>
                  </a:lnTo>
                  <a:lnTo>
                    <a:pt x="159" y="220"/>
                  </a:lnTo>
                  <a:lnTo>
                    <a:pt x="159" y="217"/>
                  </a:lnTo>
                  <a:lnTo>
                    <a:pt x="159" y="217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59" y="213"/>
                  </a:lnTo>
                  <a:lnTo>
                    <a:pt x="159" y="213"/>
                  </a:lnTo>
                  <a:lnTo>
                    <a:pt x="159" y="210"/>
                  </a:lnTo>
                  <a:lnTo>
                    <a:pt x="161" y="210"/>
                  </a:lnTo>
                  <a:lnTo>
                    <a:pt x="161" y="210"/>
                  </a:lnTo>
                  <a:lnTo>
                    <a:pt x="161" y="210"/>
                  </a:lnTo>
                  <a:lnTo>
                    <a:pt x="163" y="210"/>
                  </a:lnTo>
                  <a:lnTo>
                    <a:pt x="161" y="213"/>
                  </a:lnTo>
                  <a:lnTo>
                    <a:pt x="161" y="213"/>
                  </a:lnTo>
                  <a:lnTo>
                    <a:pt x="161" y="213"/>
                  </a:lnTo>
                  <a:lnTo>
                    <a:pt x="166" y="215"/>
                  </a:lnTo>
                  <a:lnTo>
                    <a:pt x="168" y="215"/>
                  </a:lnTo>
                  <a:lnTo>
                    <a:pt x="168" y="215"/>
                  </a:lnTo>
                  <a:lnTo>
                    <a:pt x="171" y="217"/>
                  </a:lnTo>
                  <a:lnTo>
                    <a:pt x="171" y="217"/>
                  </a:lnTo>
                  <a:lnTo>
                    <a:pt x="171" y="217"/>
                  </a:lnTo>
                  <a:lnTo>
                    <a:pt x="175" y="215"/>
                  </a:lnTo>
                  <a:lnTo>
                    <a:pt x="182" y="213"/>
                  </a:lnTo>
                  <a:lnTo>
                    <a:pt x="185" y="210"/>
                  </a:lnTo>
                  <a:lnTo>
                    <a:pt x="187" y="210"/>
                  </a:lnTo>
                  <a:lnTo>
                    <a:pt x="187" y="210"/>
                  </a:lnTo>
                  <a:lnTo>
                    <a:pt x="187" y="210"/>
                  </a:lnTo>
                  <a:lnTo>
                    <a:pt x="187" y="208"/>
                  </a:lnTo>
                  <a:lnTo>
                    <a:pt x="187" y="208"/>
                  </a:lnTo>
                  <a:lnTo>
                    <a:pt x="187" y="208"/>
                  </a:lnTo>
                  <a:lnTo>
                    <a:pt x="189" y="205"/>
                  </a:lnTo>
                  <a:lnTo>
                    <a:pt x="189" y="203"/>
                  </a:lnTo>
                  <a:lnTo>
                    <a:pt x="189" y="201"/>
                  </a:lnTo>
                  <a:lnTo>
                    <a:pt x="192" y="201"/>
                  </a:lnTo>
                  <a:lnTo>
                    <a:pt x="192" y="201"/>
                  </a:lnTo>
                  <a:lnTo>
                    <a:pt x="192" y="198"/>
                  </a:lnTo>
                  <a:lnTo>
                    <a:pt x="194" y="198"/>
                  </a:lnTo>
                  <a:lnTo>
                    <a:pt x="194" y="196"/>
                  </a:lnTo>
                  <a:lnTo>
                    <a:pt x="197" y="196"/>
                  </a:lnTo>
                  <a:lnTo>
                    <a:pt x="197" y="196"/>
                  </a:lnTo>
                  <a:lnTo>
                    <a:pt x="197" y="194"/>
                  </a:lnTo>
                  <a:lnTo>
                    <a:pt x="197" y="191"/>
                  </a:lnTo>
                  <a:lnTo>
                    <a:pt x="197" y="191"/>
                  </a:lnTo>
                  <a:lnTo>
                    <a:pt x="199" y="189"/>
                  </a:lnTo>
                  <a:lnTo>
                    <a:pt x="199" y="189"/>
                  </a:lnTo>
                  <a:lnTo>
                    <a:pt x="199" y="187"/>
                  </a:lnTo>
                  <a:lnTo>
                    <a:pt x="199" y="187"/>
                  </a:lnTo>
                  <a:lnTo>
                    <a:pt x="201" y="187"/>
                  </a:lnTo>
                  <a:lnTo>
                    <a:pt x="208" y="184"/>
                  </a:lnTo>
                  <a:lnTo>
                    <a:pt x="213" y="182"/>
                  </a:lnTo>
                  <a:lnTo>
                    <a:pt x="213" y="182"/>
                  </a:lnTo>
                  <a:lnTo>
                    <a:pt x="218" y="182"/>
                  </a:lnTo>
                  <a:lnTo>
                    <a:pt x="220" y="182"/>
                  </a:lnTo>
                  <a:lnTo>
                    <a:pt x="220" y="179"/>
                  </a:lnTo>
                  <a:lnTo>
                    <a:pt x="223" y="179"/>
                  </a:lnTo>
                  <a:lnTo>
                    <a:pt x="223" y="177"/>
                  </a:lnTo>
                  <a:lnTo>
                    <a:pt x="230" y="175"/>
                  </a:lnTo>
                  <a:lnTo>
                    <a:pt x="237" y="175"/>
                  </a:lnTo>
                  <a:lnTo>
                    <a:pt x="237" y="172"/>
                  </a:lnTo>
                  <a:lnTo>
                    <a:pt x="242" y="172"/>
                  </a:lnTo>
                  <a:lnTo>
                    <a:pt x="246" y="168"/>
                  </a:lnTo>
                  <a:lnTo>
                    <a:pt x="249" y="168"/>
                  </a:lnTo>
                  <a:lnTo>
                    <a:pt x="258" y="163"/>
                  </a:lnTo>
                  <a:lnTo>
                    <a:pt x="263" y="163"/>
                  </a:lnTo>
                  <a:lnTo>
                    <a:pt x="263" y="163"/>
                  </a:lnTo>
                  <a:lnTo>
                    <a:pt x="265" y="163"/>
                  </a:lnTo>
                  <a:lnTo>
                    <a:pt x="270" y="160"/>
                  </a:lnTo>
                  <a:lnTo>
                    <a:pt x="272" y="160"/>
                  </a:lnTo>
                  <a:lnTo>
                    <a:pt x="275" y="158"/>
                  </a:lnTo>
                  <a:lnTo>
                    <a:pt x="275" y="158"/>
                  </a:lnTo>
                  <a:lnTo>
                    <a:pt x="277" y="158"/>
                  </a:lnTo>
                  <a:lnTo>
                    <a:pt x="279" y="156"/>
                  </a:lnTo>
                  <a:lnTo>
                    <a:pt x="284" y="153"/>
                  </a:lnTo>
                  <a:lnTo>
                    <a:pt x="287" y="151"/>
                  </a:lnTo>
                  <a:lnTo>
                    <a:pt x="294" y="151"/>
                  </a:lnTo>
                  <a:lnTo>
                    <a:pt x="301" y="149"/>
                  </a:lnTo>
                  <a:lnTo>
                    <a:pt x="308" y="149"/>
                  </a:lnTo>
                  <a:lnTo>
                    <a:pt x="313" y="144"/>
                  </a:lnTo>
                  <a:lnTo>
                    <a:pt x="313" y="144"/>
                  </a:lnTo>
                  <a:lnTo>
                    <a:pt x="315" y="144"/>
                  </a:lnTo>
                  <a:lnTo>
                    <a:pt x="317" y="144"/>
                  </a:lnTo>
                  <a:lnTo>
                    <a:pt x="317" y="144"/>
                  </a:lnTo>
                  <a:lnTo>
                    <a:pt x="317" y="142"/>
                  </a:lnTo>
                  <a:lnTo>
                    <a:pt x="320" y="142"/>
                  </a:lnTo>
                  <a:lnTo>
                    <a:pt x="320" y="139"/>
                  </a:lnTo>
                  <a:lnTo>
                    <a:pt x="320" y="139"/>
                  </a:lnTo>
                  <a:lnTo>
                    <a:pt x="322" y="139"/>
                  </a:lnTo>
                  <a:lnTo>
                    <a:pt x="322" y="139"/>
                  </a:lnTo>
                  <a:lnTo>
                    <a:pt x="322" y="137"/>
                  </a:lnTo>
                  <a:lnTo>
                    <a:pt x="322" y="137"/>
                  </a:lnTo>
                  <a:lnTo>
                    <a:pt x="322" y="134"/>
                  </a:lnTo>
                  <a:lnTo>
                    <a:pt x="322" y="132"/>
                  </a:lnTo>
                  <a:lnTo>
                    <a:pt x="320" y="130"/>
                  </a:lnTo>
                  <a:lnTo>
                    <a:pt x="320" y="127"/>
                  </a:lnTo>
                  <a:lnTo>
                    <a:pt x="317" y="125"/>
                  </a:lnTo>
                  <a:lnTo>
                    <a:pt x="317" y="125"/>
                  </a:lnTo>
                  <a:lnTo>
                    <a:pt x="317" y="123"/>
                  </a:lnTo>
                  <a:lnTo>
                    <a:pt x="317" y="123"/>
                  </a:lnTo>
                  <a:lnTo>
                    <a:pt x="317" y="123"/>
                  </a:lnTo>
                  <a:lnTo>
                    <a:pt x="315" y="120"/>
                  </a:lnTo>
                  <a:lnTo>
                    <a:pt x="313" y="116"/>
                  </a:lnTo>
                  <a:lnTo>
                    <a:pt x="310" y="113"/>
                  </a:lnTo>
                  <a:lnTo>
                    <a:pt x="308" y="106"/>
                  </a:lnTo>
                  <a:lnTo>
                    <a:pt x="305" y="101"/>
                  </a:lnTo>
                  <a:lnTo>
                    <a:pt x="305" y="101"/>
                  </a:lnTo>
                  <a:lnTo>
                    <a:pt x="305" y="99"/>
                  </a:lnTo>
                  <a:lnTo>
                    <a:pt x="303" y="99"/>
                  </a:lnTo>
                  <a:lnTo>
                    <a:pt x="296" y="80"/>
                  </a:lnTo>
                  <a:lnTo>
                    <a:pt x="287" y="63"/>
                  </a:lnTo>
                  <a:lnTo>
                    <a:pt x="272" y="56"/>
                  </a:lnTo>
                  <a:lnTo>
                    <a:pt x="263" y="56"/>
                  </a:lnTo>
                  <a:lnTo>
                    <a:pt x="263" y="56"/>
                  </a:lnTo>
                  <a:lnTo>
                    <a:pt x="260" y="56"/>
                  </a:lnTo>
                  <a:lnTo>
                    <a:pt x="258" y="56"/>
                  </a:lnTo>
                  <a:lnTo>
                    <a:pt x="256" y="56"/>
                  </a:lnTo>
                  <a:lnTo>
                    <a:pt x="253" y="59"/>
                  </a:lnTo>
                  <a:lnTo>
                    <a:pt x="251" y="59"/>
                  </a:lnTo>
                  <a:lnTo>
                    <a:pt x="251" y="59"/>
                  </a:lnTo>
                  <a:lnTo>
                    <a:pt x="251" y="59"/>
                  </a:lnTo>
                  <a:lnTo>
                    <a:pt x="251" y="59"/>
                  </a:lnTo>
                  <a:lnTo>
                    <a:pt x="249" y="59"/>
                  </a:lnTo>
                  <a:lnTo>
                    <a:pt x="249" y="61"/>
                  </a:lnTo>
                  <a:lnTo>
                    <a:pt x="249" y="61"/>
                  </a:lnTo>
                  <a:lnTo>
                    <a:pt x="251" y="63"/>
                  </a:lnTo>
                  <a:lnTo>
                    <a:pt x="251" y="63"/>
                  </a:lnTo>
                  <a:lnTo>
                    <a:pt x="249" y="66"/>
                  </a:lnTo>
                  <a:lnTo>
                    <a:pt x="249" y="68"/>
                  </a:lnTo>
                  <a:lnTo>
                    <a:pt x="249" y="68"/>
                  </a:lnTo>
                  <a:lnTo>
                    <a:pt x="246" y="68"/>
                  </a:lnTo>
                  <a:lnTo>
                    <a:pt x="246" y="71"/>
                  </a:lnTo>
                  <a:lnTo>
                    <a:pt x="244" y="71"/>
                  </a:lnTo>
                  <a:lnTo>
                    <a:pt x="244" y="73"/>
                  </a:lnTo>
                  <a:lnTo>
                    <a:pt x="244" y="73"/>
                  </a:lnTo>
                  <a:lnTo>
                    <a:pt x="242" y="73"/>
                  </a:lnTo>
                  <a:lnTo>
                    <a:pt x="242" y="73"/>
                  </a:lnTo>
                  <a:lnTo>
                    <a:pt x="242" y="71"/>
                  </a:lnTo>
                  <a:lnTo>
                    <a:pt x="242" y="71"/>
                  </a:lnTo>
                  <a:lnTo>
                    <a:pt x="239" y="73"/>
                  </a:lnTo>
                  <a:lnTo>
                    <a:pt x="237" y="73"/>
                  </a:lnTo>
                  <a:lnTo>
                    <a:pt x="237" y="73"/>
                  </a:lnTo>
                  <a:lnTo>
                    <a:pt x="237" y="71"/>
                  </a:lnTo>
                  <a:lnTo>
                    <a:pt x="239" y="71"/>
                  </a:lnTo>
                  <a:lnTo>
                    <a:pt x="239" y="71"/>
                  </a:lnTo>
                  <a:lnTo>
                    <a:pt x="239" y="68"/>
                  </a:lnTo>
                  <a:lnTo>
                    <a:pt x="242" y="66"/>
                  </a:lnTo>
                  <a:lnTo>
                    <a:pt x="242" y="66"/>
                  </a:lnTo>
                  <a:lnTo>
                    <a:pt x="242" y="66"/>
                  </a:lnTo>
                  <a:lnTo>
                    <a:pt x="244" y="66"/>
                  </a:lnTo>
                  <a:lnTo>
                    <a:pt x="244" y="63"/>
                  </a:lnTo>
                  <a:lnTo>
                    <a:pt x="244" y="63"/>
                  </a:lnTo>
                  <a:lnTo>
                    <a:pt x="244" y="61"/>
                  </a:lnTo>
                  <a:lnTo>
                    <a:pt x="242" y="61"/>
                  </a:lnTo>
                  <a:lnTo>
                    <a:pt x="244" y="61"/>
                  </a:lnTo>
                  <a:lnTo>
                    <a:pt x="244" y="59"/>
                  </a:lnTo>
                  <a:lnTo>
                    <a:pt x="244" y="56"/>
                  </a:lnTo>
                  <a:lnTo>
                    <a:pt x="244" y="56"/>
                  </a:lnTo>
                  <a:lnTo>
                    <a:pt x="244" y="54"/>
                  </a:lnTo>
                  <a:lnTo>
                    <a:pt x="242" y="52"/>
                  </a:lnTo>
                  <a:lnTo>
                    <a:pt x="239" y="52"/>
                  </a:lnTo>
                  <a:lnTo>
                    <a:pt x="237" y="52"/>
                  </a:lnTo>
                  <a:lnTo>
                    <a:pt x="237" y="52"/>
                  </a:lnTo>
                  <a:lnTo>
                    <a:pt x="237" y="52"/>
                  </a:lnTo>
                  <a:lnTo>
                    <a:pt x="234" y="54"/>
                  </a:lnTo>
                  <a:lnTo>
                    <a:pt x="232" y="56"/>
                  </a:lnTo>
                  <a:lnTo>
                    <a:pt x="230" y="59"/>
                  </a:lnTo>
                  <a:lnTo>
                    <a:pt x="227" y="59"/>
                  </a:lnTo>
                  <a:lnTo>
                    <a:pt x="227" y="61"/>
                  </a:lnTo>
                  <a:lnTo>
                    <a:pt x="225" y="61"/>
                  </a:lnTo>
                  <a:lnTo>
                    <a:pt x="225" y="63"/>
                  </a:lnTo>
                  <a:lnTo>
                    <a:pt x="225" y="63"/>
                  </a:lnTo>
                  <a:lnTo>
                    <a:pt x="225" y="63"/>
                  </a:lnTo>
                  <a:lnTo>
                    <a:pt x="225" y="66"/>
                  </a:lnTo>
                  <a:lnTo>
                    <a:pt x="225" y="66"/>
                  </a:lnTo>
                  <a:lnTo>
                    <a:pt x="223" y="63"/>
                  </a:lnTo>
                  <a:lnTo>
                    <a:pt x="223" y="63"/>
                  </a:lnTo>
                  <a:lnTo>
                    <a:pt x="223" y="61"/>
                  </a:lnTo>
                  <a:lnTo>
                    <a:pt x="225" y="61"/>
                  </a:lnTo>
                  <a:lnTo>
                    <a:pt x="225" y="59"/>
                  </a:lnTo>
                  <a:lnTo>
                    <a:pt x="230" y="54"/>
                  </a:lnTo>
                  <a:lnTo>
                    <a:pt x="232" y="52"/>
                  </a:lnTo>
                  <a:lnTo>
                    <a:pt x="232" y="49"/>
                  </a:lnTo>
                  <a:lnTo>
                    <a:pt x="234" y="49"/>
                  </a:lnTo>
                  <a:lnTo>
                    <a:pt x="234" y="52"/>
                  </a:lnTo>
                  <a:lnTo>
                    <a:pt x="237" y="52"/>
                  </a:lnTo>
                  <a:lnTo>
                    <a:pt x="234" y="49"/>
                  </a:lnTo>
                  <a:lnTo>
                    <a:pt x="227" y="47"/>
                  </a:lnTo>
                  <a:lnTo>
                    <a:pt x="227" y="44"/>
                  </a:lnTo>
                  <a:lnTo>
                    <a:pt x="225" y="44"/>
                  </a:lnTo>
                  <a:lnTo>
                    <a:pt x="223" y="42"/>
                  </a:lnTo>
                  <a:lnTo>
                    <a:pt x="208" y="26"/>
                  </a:lnTo>
                  <a:lnTo>
                    <a:pt x="206" y="26"/>
                  </a:lnTo>
                  <a:lnTo>
                    <a:pt x="206" y="23"/>
                  </a:lnTo>
                  <a:lnTo>
                    <a:pt x="208" y="23"/>
                  </a:lnTo>
                  <a:lnTo>
                    <a:pt x="208" y="21"/>
                  </a:lnTo>
                  <a:lnTo>
                    <a:pt x="208" y="21"/>
                  </a:lnTo>
                  <a:lnTo>
                    <a:pt x="206" y="16"/>
                  </a:lnTo>
                  <a:lnTo>
                    <a:pt x="204" y="16"/>
                  </a:lnTo>
                  <a:lnTo>
                    <a:pt x="204" y="14"/>
                  </a:lnTo>
                  <a:lnTo>
                    <a:pt x="204" y="14"/>
                  </a:lnTo>
                  <a:lnTo>
                    <a:pt x="199" y="11"/>
                  </a:lnTo>
                  <a:lnTo>
                    <a:pt x="197" y="9"/>
                  </a:lnTo>
                  <a:lnTo>
                    <a:pt x="192" y="9"/>
                  </a:lnTo>
                  <a:lnTo>
                    <a:pt x="182" y="9"/>
                  </a:lnTo>
                  <a:lnTo>
                    <a:pt x="175" y="9"/>
                  </a:lnTo>
                  <a:lnTo>
                    <a:pt x="171" y="9"/>
                  </a:lnTo>
                  <a:lnTo>
                    <a:pt x="161" y="7"/>
                  </a:lnTo>
                  <a:lnTo>
                    <a:pt x="154" y="4"/>
                  </a:lnTo>
                  <a:lnTo>
                    <a:pt x="149" y="4"/>
                  </a:lnTo>
                  <a:lnTo>
                    <a:pt x="145" y="4"/>
                  </a:lnTo>
                  <a:lnTo>
                    <a:pt x="142" y="4"/>
                  </a:lnTo>
                  <a:lnTo>
                    <a:pt x="133" y="2"/>
                  </a:lnTo>
                  <a:lnTo>
                    <a:pt x="133" y="2"/>
                  </a:lnTo>
                  <a:lnTo>
                    <a:pt x="133" y="4"/>
                  </a:lnTo>
                  <a:lnTo>
                    <a:pt x="130" y="4"/>
                  </a:lnTo>
                  <a:lnTo>
                    <a:pt x="128" y="2"/>
                  </a:lnTo>
                  <a:lnTo>
                    <a:pt x="126" y="2"/>
                  </a:lnTo>
                  <a:lnTo>
                    <a:pt x="118" y="2"/>
                  </a:lnTo>
                  <a:lnTo>
                    <a:pt x="116" y="0"/>
                  </a:lnTo>
                  <a:lnTo>
                    <a:pt x="114" y="2"/>
                  </a:lnTo>
                  <a:lnTo>
                    <a:pt x="114" y="4"/>
                  </a:lnTo>
                  <a:lnTo>
                    <a:pt x="118" y="4"/>
                  </a:lnTo>
                  <a:lnTo>
                    <a:pt x="118" y="4"/>
                  </a:lnTo>
                  <a:lnTo>
                    <a:pt x="116" y="7"/>
                  </a:lnTo>
                  <a:lnTo>
                    <a:pt x="114" y="7"/>
                  </a:lnTo>
                  <a:lnTo>
                    <a:pt x="114" y="9"/>
                  </a:lnTo>
                  <a:lnTo>
                    <a:pt x="116" y="9"/>
                  </a:lnTo>
                  <a:lnTo>
                    <a:pt x="118" y="9"/>
                  </a:lnTo>
                  <a:lnTo>
                    <a:pt x="116" y="11"/>
                  </a:lnTo>
                  <a:lnTo>
                    <a:pt x="116" y="11"/>
                  </a:lnTo>
                  <a:lnTo>
                    <a:pt x="116" y="14"/>
                  </a:lnTo>
                  <a:lnTo>
                    <a:pt x="116" y="14"/>
                  </a:lnTo>
                  <a:lnTo>
                    <a:pt x="116" y="14"/>
                  </a:lnTo>
                  <a:lnTo>
                    <a:pt x="116" y="14"/>
                  </a:lnTo>
                  <a:lnTo>
                    <a:pt x="116" y="16"/>
                  </a:lnTo>
                  <a:lnTo>
                    <a:pt x="116" y="16"/>
                  </a:lnTo>
                  <a:lnTo>
                    <a:pt x="116" y="18"/>
                  </a:lnTo>
                  <a:lnTo>
                    <a:pt x="116" y="18"/>
                  </a:lnTo>
                  <a:lnTo>
                    <a:pt x="116" y="18"/>
                  </a:lnTo>
                  <a:lnTo>
                    <a:pt x="116" y="18"/>
                  </a:lnTo>
                  <a:lnTo>
                    <a:pt x="116" y="21"/>
                  </a:lnTo>
                  <a:lnTo>
                    <a:pt x="114" y="21"/>
                  </a:lnTo>
                  <a:lnTo>
                    <a:pt x="114" y="23"/>
                  </a:lnTo>
                  <a:lnTo>
                    <a:pt x="114" y="23"/>
                  </a:lnTo>
                  <a:lnTo>
                    <a:pt x="114" y="23"/>
                  </a:lnTo>
                  <a:lnTo>
                    <a:pt x="114" y="23"/>
                  </a:lnTo>
                  <a:lnTo>
                    <a:pt x="114" y="26"/>
                  </a:lnTo>
                  <a:lnTo>
                    <a:pt x="111" y="26"/>
                  </a:lnTo>
                  <a:lnTo>
                    <a:pt x="114" y="26"/>
                  </a:lnTo>
                  <a:lnTo>
                    <a:pt x="114" y="28"/>
                  </a:lnTo>
                  <a:lnTo>
                    <a:pt x="114" y="28"/>
                  </a:lnTo>
                  <a:lnTo>
                    <a:pt x="114" y="30"/>
                  </a:lnTo>
                  <a:lnTo>
                    <a:pt x="114" y="33"/>
                  </a:lnTo>
                  <a:lnTo>
                    <a:pt x="111" y="33"/>
                  </a:lnTo>
                  <a:lnTo>
                    <a:pt x="111" y="33"/>
                  </a:lnTo>
                  <a:lnTo>
                    <a:pt x="111" y="33"/>
                  </a:lnTo>
                  <a:lnTo>
                    <a:pt x="114" y="35"/>
                  </a:lnTo>
                  <a:lnTo>
                    <a:pt x="114" y="35"/>
                  </a:lnTo>
                  <a:lnTo>
                    <a:pt x="114" y="35"/>
                  </a:lnTo>
                  <a:lnTo>
                    <a:pt x="114" y="37"/>
                  </a:lnTo>
                  <a:lnTo>
                    <a:pt x="114" y="37"/>
                  </a:lnTo>
                  <a:lnTo>
                    <a:pt x="114" y="37"/>
                  </a:lnTo>
                  <a:lnTo>
                    <a:pt x="114" y="40"/>
                  </a:lnTo>
                  <a:lnTo>
                    <a:pt x="114" y="40"/>
                  </a:lnTo>
                  <a:lnTo>
                    <a:pt x="111" y="42"/>
                  </a:lnTo>
                  <a:lnTo>
                    <a:pt x="111" y="42"/>
                  </a:lnTo>
                  <a:lnTo>
                    <a:pt x="111" y="44"/>
                  </a:lnTo>
                  <a:lnTo>
                    <a:pt x="111" y="44"/>
                  </a:lnTo>
                  <a:lnTo>
                    <a:pt x="111" y="47"/>
                  </a:lnTo>
                  <a:lnTo>
                    <a:pt x="118" y="49"/>
                  </a:lnTo>
                  <a:lnTo>
                    <a:pt x="118" y="52"/>
                  </a:lnTo>
                  <a:lnTo>
                    <a:pt x="118" y="52"/>
                  </a:lnTo>
                  <a:lnTo>
                    <a:pt x="118" y="56"/>
                  </a:lnTo>
                  <a:lnTo>
                    <a:pt x="118" y="56"/>
                  </a:lnTo>
                  <a:lnTo>
                    <a:pt x="116" y="59"/>
                  </a:lnTo>
                  <a:lnTo>
                    <a:pt x="116" y="59"/>
                  </a:lnTo>
                  <a:lnTo>
                    <a:pt x="116" y="61"/>
                  </a:lnTo>
                  <a:lnTo>
                    <a:pt x="114" y="61"/>
                  </a:lnTo>
                  <a:lnTo>
                    <a:pt x="114" y="61"/>
                  </a:lnTo>
                  <a:lnTo>
                    <a:pt x="111" y="61"/>
                  </a:lnTo>
                  <a:lnTo>
                    <a:pt x="109" y="63"/>
                  </a:lnTo>
                  <a:lnTo>
                    <a:pt x="107" y="63"/>
                  </a:lnTo>
                  <a:lnTo>
                    <a:pt x="107" y="63"/>
                  </a:lnTo>
                  <a:lnTo>
                    <a:pt x="107" y="66"/>
                  </a:lnTo>
                  <a:lnTo>
                    <a:pt x="107" y="66"/>
                  </a:lnTo>
                  <a:lnTo>
                    <a:pt x="107" y="66"/>
                  </a:lnTo>
                  <a:lnTo>
                    <a:pt x="107" y="68"/>
                  </a:lnTo>
                  <a:lnTo>
                    <a:pt x="107" y="68"/>
                  </a:lnTo>
                  <a:lnTo>
                    <a:pt x="104" y="68"/>
                  </a:lnTo>
                  <a:lnTo>
                    <a:pt x="104" y="71"/>
                  </a:lnTo>
                  <a:lnTo>
                    <a:pt x="104" y="71"/>
                  </a:lnTo>
                  <a:lnTo>
                    <a:pt x="102" y="73"/>
                  </a:lnTo>
                  <a:lnTo>
                    <a:pt x="102" y="73"/>
                  </a:lnTo>
                  <a:lnTo>
                    <a:pt x="102" y="73"/>
                  </a:lnTo>
                  <a:lnTo>
                    <a:pt x="100" y="73"/>
                  </a:lnTo>
                  <a:lnTo>
                    <a:pt x="100" y="75"/>
                  </a:lnTo>
                  <a:lnTo>
                    <a:pt x="100" y="75"/>
                  </a:lnTo>
                  <a:lnTo>
                    <a:pt x="97" y="75"/>
                  </a:lnTo>
                  <a:lnTo>
                    <a:pt x="95" y="75"/>
                  </a:lnTo>
                  <a:lnTo>
                    <a:pt x="95" y="75"/>
                  </a:lnTo>
                  <a:lnTo>
                    <a:pt x="95" y="78"/>
                  </a:lnTo>
                  <a:lnTo>
                    <a:pt x="95" y="78"/>
                  </a:lnTo>
                  <a:lnTo>
                    <a:pt x="90" y="78"/>
                  </a:lnTo>
                  <a:lnTo>
                    <a:pt x="90" y="78"/>
                  </a:lnTo>
                  <a:lnTo>
                    <a:pt x="90" y="80"/>
                  </a:lnTo>
                  <a:lnTo>
                    <a:pt x="90" y="80"/>
                  </a:lnTo>
                  <a:lnTo>
                    <a:pt x="90" y="82"/>
                  </a:lnTo>
                  <a:lnTo>
                    <a:pt x="88" y="82"/>
                  </a:lnTo>
                  <a:lnTo>
                    <a:pt x="88" y="85"/>
                  </a:lnTo>
                  <a:lnTo>
                    <a:pt x="85" y="85"/>
                  </a:lnTo>
                  <a:lnTo>
                    <a:pt x="85" y="85"/>
                  </a:lnTo>
                  <a:lnTo>
                    <a:pt x="83" y="87"/>
                  </a:lnTo>
                  <a:lnTo>
                    <a:pt x="81" y="92"/>
                  </a:lnTo>
                  <a:lnTo>
                    <a:pt x="81" y="92"/>
                  </a:lnTo>
                  <a:lnTo>
                    <a:pt x="78" y="92"/>
                  </a:lnTo>
                  <a:lnTo>
                    <a:pt x="76" y="94"/>
                  </a:lnTo>
                  <a:lnTo>
                    <a:pt x="76" y="94"/>
                  </a:lnTo>
                  <a:lnTo>
                    <a:pt x="76" y="94"/>
                  </a:lnTo>
                  <a:lnTo>
                    <a:pt x="76" y="97"/>
                  </a:lnTo>
                  <a:lnTo>
                    <a:pt x="76" y="97"/>
                  </a:lnTo>
                  <a:lnTo>
                    <a:pt x="76" y="97"/>
                  </a:lnTo>
                  <a:lnTo>
                    <a:pt x="76" y="97"/>
                  </a:lnTo>
                  <a:lnTo>
                    <a:pt x="76" y="97"/>
                  </a:lnTo>
                  <a:lnTo>
                    <a:pt x="76" y="99"/>
                  </a:lnTo>
                  <a:lnTo>
                    <a:pt x="74" y="99"/>
                  </a:lnTo>
                  <a:lnTo>
                    <a:pt x="71" y="99"/>
                  </a:lnTo>
                  <a:lnTo>
                    <a:pt x="71" y="99"/>
                  </a:lnTo>
                  <a:lnTo>
                    <a:pt x="71" y="99"/>
                  </a:lnTo>
                  <a:lnTo>
                    <a:pt x="69" y="101"/>
                  </a:lnTo>
                  <a:lnTo>
                    <a:pt x="69" y="101"/>
                  </a:lnTo>
                  <a:lnTo>
                    <a:pt x="69" y="101"/>
                  </a:lnTo>
                  <a:lnTo>
                    <a:pt x="69" y="101"/>
                  </a:lnTo>
                  <a:lnTo>
                    <a:pt x="66" y="101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6" y="108"/>
                  </a:lnTo>
                  <a:lnTo>
                    <a:pt x="66" y="111"/>
                  </a:lnTo>
                  <a:lnTo>
                    <a:pt x="69" y="111"/>
                  </a:lnTo>
                  <a:lnTo>
                    <a:pt x="69" y="111"/>
                  </a:lnTo>
                  <a:lnTo>
                    <a:pt x="69" y="108"/>
                  </a:lnTo>
                  <a:lnTo>
                    <a:pt x="71" y="111"/>
                  </a:lnTo>
                  <a:lnTo>
                    <a:pt x="71" y="111"/>
                  </a:lnTo>
                  <a:lnTo>
                    <a:pt x="71" y="111"/>
                  </a:lnTo>
                  <a:lnTo>
                    <a:pt x="71" y="113"/>
                  </a:lnTo>
                  <a:lnTo>
                    <a:pt x="71" y="113"/>
                  </a:lnTo>
                  <a:lnTo>
                    <a:pt x="71" y="113"/>
                  </a:lnTo>
                  <a:lnTo>
                    <a:pt x="71" y="113"/>
                  </a:lnTo>
                  <a:lnTo>
                    <a:pt x="74" y="116"/>
                  </a:lnTo>
                  <a:lnTo>
                    <a:pt x="74" y="116"/>
                  </a:lnTo>
                  <a:lnTo>
                    <a:pt x="71" y="116"/>
                  </a:lnTo>
                  <a:lnTo>
                    <a:pt x="71" y="116"/>
                  </a:lnTo>
                  <a:lnTo>
                    <a:pt x="71" y="116"/>
                  </a:lnTo>
                  <a:lnTo>
                    <a:pt x="71" y="118"/>
                  </a:lnTo>
                  <a:lnTo>
                    <a:pt x="71" y="118"/>
                  </a:lnTo>
                  <a:lnTo>
                    <a:pt x="71" y="120"/>
                  </a:lnTo>
                  <a:lnTo>
                    <a:pt x="69" y="120"/>
                  </a:lnTo>
                  <a:lnTo>
                    <a:pt x="69" y="120"/>
                  </a:lnTo>
                  <a:lnTo>
                    <a:pt x="64" y="120"/>
                  </a:lnTo>
                  <a:lnTo>
                    <a:pt x="62" y="118"/>
                  </a:lnTo>
                  <a:lnTo>
                    <a:pt x="57" y="120"/>
                  </a:lnTo>
                  <a:lnTo>
                    <a:pt x="57" y="120"/>
                  </a:lnTo>
                  <a:lnTo>
                    <a:pt x="57" y="120"/>
                  </a:lnTo>
                  <a:lnTo>
                    <a:pt x="55" y="118"/>
                  </a:lnTo>
                  <a:lnTo>
                    <a:pt x="55" y="118"/>
                  </a:lnTo>
                  <a:lnTo>
                    <a:pt x="55" y="118"/>
                  </a:lnTo>
                  <a:lnTo>
                    <a:pt x="52" y="118"/>
                  </a:lnTo>
                  <a:lnTo>
                    <a:pt x="52" y="118"/>
                  </a:lnTo>
                  <a:lnTo>
                    <a:pt x="52" y="118"/>
                  </a:lnTo>
                  <a:lnTo>
                    <a:pt x="52" y="120"/>
                  </a:lnTo>
                  <a:lnTo>
                    <a:pt x="52" y="120"/>
                  </a:lnTo>
                  <a:lnTo>
                    <a:pt x="52" y="123"/>
                  </a:lnTo>
                  <a:lnTo>
                    <a:pt x="52" y="123"/>
                  </a:lnTo>
                  <a:lnTo>
                    <a:pt x="52" y="123"/>
                  </a:lnTo>
                  <a:lnTo>
                    <a:pt x="52" y="125"/>
                  </a:lnTo>
                  <a:lnTo>
                    <a:pt x="52" y="125"/>
                  </a:lnTo>
                  <a:lnTo>
                    <a:pt x="52" y="127"/>
                  </a:lnTo>
                  <a:lnTo>
                    <a:pt x="52" y="127"/>
                  </a:lnTo>
                  <a:lnTo>
                    <a:pt x="52" y="127"/>
                  </a:lnTo>
                  <a:lnTo>
                    <a:pt x="52" y="130"/>
                  </a:lnTo>
                  <a:lnTo>
                    <a:pt x="50" y="130"/>
                  </a:lnTo>
                  <a:lnTo>
                    <a:pt x="50" y="132"/>
                  </a:lnTo>
                  <a:lnTo>
                    <a:pt x="50" y="132"/>
                  </a:lnTo>
                  <a:lnTo>
                    <a:pt x="50" y="132"/>
                  </a:lnTo>
                  <a:lnTo>
                    <a:pt x="50" y="132"/>
                  </a:lnTo>
                  <a:lnTo>
                    <a:pt x="50" y="134"/>
                  </a:lnTo>
                  <a:lnTo>
                    <a:pt x="50" y="134"/>
                  </a:lnTo>
                  <a:lnTo>
                    <a:pt x="47" y="137"/>
                  </a:lnTo>
                  <a:lnTo>
                    <a:pt x="47" y="134"/>
                  </a:lnTo>
                  <a:lnTo>
                    <a:pt x="47" y="134"/>
                  </a:lnTo>
                  <a:lnTo>
                    <a:pt x="47" y="134"/>
                  </a:lnTo>
                  <a:lnTo>
                    <a:pt x="47" y="134"/>
                  </a:lnTo>
                  <a:lnTo>
                    <a:pt x="47" y="137"/>
                  </a:lnTo>
                  <a:lnTo>
                    <a:pt x="47" y="137"/>
                  </a:lnTo>
                  <a:lnTo>
                    <a:pt x="47" y="137"/>
                  </a:lnTo>
                  <a:lnTo>
                    <a:pt x="47" y="137"/>
                  </a:lnTo>
                  <a:lnTo>
                    <a:pt x="45" y="137"/>
                  </a:lnTo>
                  <a:lnTo>
                    <a:pt x="45" y="137"/>
                  </a:lnTo>
                  <a:lnTo>
                    <a:pt x="45" y="137"/>
                  </a:lnTo>
                  <a:lnTo>
                    <a:pt x="45" y="139"/>
                  </a:lnTo>
                  <a:lnTo>
                    <a:pt x="45" y="139"/>
                  </a:lnTo>
                  <a:lnTo>
                    <a:pt x="47" y="142"/>
                  </a:lnTo>
                  <a:lnTo>
                    <a:pt x="45" y="142"/>
                  </a:lnTo>
                  <a:lnTo>
                    <a:pt x="45" y="144"/>
                  </a:lnTo>
                  <a:lnTo>
                    <a:pt x="45" y="144"/>
                  </a:lnTo>
                  <a:lnTo>
                    <a:pt x="43" y="144"/>
                  </a:lnTo>
                  <a:lnTo>
                    <a:pt x="43" y="144"/>
                  </a:lnTo>
                  <a:lnTo>
                    <a:pt x="38" y="146"/>
                  </a:lnTo>
                  <a:lnTo>
                    <a:pt x="36" y="146"/>
                  </a:lnTo>
                  <a:lnTo>
                    <a:pt x="36" y="146"/>
                  </a:lnTo>
                  <a:lnTo>
                    <a:pt x="33" y="146"/>
                  </a:lnTo>
                  <a:lnTo>
                    <a:pt x="33" y="149"/>
                  </a:lnTo>
                  <a:lnTo>
                    <a:pt x="33" y="149"/>
                  </a:lnTo>
                  <a:lnTo>
                    <a:pt x="31" y="151"/>
                  </a:lnTo>
                  <a:lnTo>
                    <a:pt x="31" y="151"/>
                  </a:lnTo>
                  <a:lnTo>
                    <a:pt x="31" y="153"/>
                  </a:lnTo>
                  <a:lnTo>
                    <a:pt x="29" y="151"/>
                  </a:lnTo>
                  <a:lnTo>
                    <a:pt x="29" y="151"/>
                  </a:lnTo>
                  <a:lnTo>
                    <a:pt x="29" y="153"/>
                  </a:lnTo>
                  <a:lnTo>
                    <a:pt x="29" y="153"/>
                  </a:lnTo>
                  <a:lnTo>
                    <a:pt x="29" y="153"/>
                  </a:lnTo>
                  <a:lnTo>
                    <a:pt x="26" y="156"/>
                  </a:lnTo>
                  <a:lnTo>
                    <a:pt x="26" y="156"/>
                  </a:lnTo>
                  <a:lnTo>
                    <a:pt x="26" y="156"/>
                  </a:lnTo>
                  <a:lnTo>
                    <a:pt x="24" y="156"/>
                  </a:lnTo>
                  <a:lnTo>
                    <a:pt x="24" y="158"/>
                  </a:lnTo>
                  <a:lnTo>
                    <a:pt x="24" y="158"/>
                  </a:lnTo>
                  <a:lnTo>
                    <a:pt x="21" y="158"/>
                  </a:lnTo>
                  <a:lnTo>
                    <a:pt x="21" y="160"/>
                  </a:lnTo>
                  <a:lnTo>
                    <a:pt x="21" y="160"/>
                  </a:lnTo>
                  <a:lnTo>
                    <a:pt x="21" y="160"/>
                  </a:lnTo>
                  <a:lnTo>
                    <a:pt x="21" y="160"/>
                  </a:lnTo>
                  <a:lnTo>
                    <a:pt x="21" y="160"/>
                  </a:lnTo>
                  <a:lnTo>
                    <a:pt x="21" y="160"/>
                  </a:lnTo>
                  <a:lnTo>
                    <a:pt x="21" y="160"/>
                  </a:lnTo>
                  <a:lnTo>
                    <a:pt x="21" y="163"/>
                  </a:lnTo>
                  <a:lnTo>
                    <a:pt x="21" y="163"/>
                  </a:lnTo>
                  <a:lnTo>
                    <a:pt x="21" y="163"/>
                  </a:lnTo>
                  <a:lnTo>
                    <a:pt x="19" y="165"/>
                  </a:lnTo>
                  <a:lnTo>
                    <a:pt x="19" y="165"/>
                  </a:lnTo>
                  <a:lnTo>
                    <a:pt x="17" y="163"/>
                  </a:lnTo>
                  <a:lnTo>
                    <a:pt x="17" y="163"/>
                  </a:lnTo>
                  <a:lnTo>
                    <a:pt x="14" y="165"/>
                  </a:lnTo>
                  <a:lnTo>
                    <a:pt x="14" y="165"/>
                  </a:lnTo>
                  <a:lnTo>
                    <a:pt x="14" y="165"/>
                  </a:lnTo>
                  <a:lnTo>
                    <a:pt x="14" y="165"/>
                  </a:lnTo>
                  <a:lnTo>
                    <a:pt x="14" y="168"/>
                  </a:lnTo>
                  <a:lnTo>
                    <a:pt x="14" y="168"/>
                  </a:lnTo>
                  <a:lnTo>
                    <a:pt x="14" y="170"/>
                  </a:lnTo>
                  <a:lnTo>
                    <a:pt x="17" y="170"/>
                  </a:lnTo>
                  <a:lnTo>
                    <a:pt x="14" y="170"/>
                  </a:lnTo>
                  <a:lnTo>
                    <a:pt x="14" y="170"/>
                  </a:lnTo>
                  <a:lnTo>
                    <a:pt x="12" y="170"/>
                  </a:lnTo>
                  <a:lnTo>
                    <a:pt x="10" y="170"/>
                  </a:lnTo>
                  <a:lnTo>
                    <a:pt x="7" y="172"/>
                  </a:lnTo>
                  <a:lnTo>
                    <a:pt x="10" y="172"/>
                  </a:lnTo>
                  <a:lnTo>
                    <a:pt x="10" y="175"/>
                  </a:lnTo>
                  <a:lnTo>
                    <a:pt x="7" y="175"/>
                  </a:lnTo>
                  <a:lnTo>
                    <a:pt x="7" y="177"/>
                  </a:lnTo>
                  <a:lnTo>
                    <a:pt x="7" y="177"/>
                  </a:lnTo>
                  <a:lnTo>
                    <a:pt x="7" y="179"/>
                  </a:lnTo>
                  <a:lnTo>
                    <a:pt x="5" y="182"/>
                  </a:lnTo>
                  <a:lnTo>
                    <a:pt x="5" y="182"/>
                  </a:lnTo>
                  <a:lnTo>
                    <a:pt x="3" y="184"/>
                  </a:lnTo>
                  <a:lnTo>
                    <a:pt x="3" y="184"/>
                  </a:lnTo>
                  <a:lnTo>
                    <a:pt x="0" y="184"/>
                  </a:lnTo>
                  <a:lnTo>
                    <a:pt x="0" y="187"/>
                  </a:lnTo>
                  <a:lnTo>
                    <a:pt x="7" y="187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Rectangle 36">
              <a:extLst>
                <a:ext uri="{FF2B5EF4-FFF2-40B4-BE49-F238E27FC236}">
                  <a16:creationId xmlns:a16="http://schemas.microsoft.com/office/drawing/2014/main" id="{720E4EEC-6D17-4427-ADBC-0856FBC028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4394" y="2159782"/>
              <a:ext cx="1118" cy="1118"/>
            </a:xfrm>
            <a:prstGeom prst="rect">
              <a:avLst/>
            </a:pr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7B4EAEAC-7F49-4D06-B573-D3D043B3394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8110" y="2093830"/>
              <a:ext cx="2236" cy="2236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2 h 2"/>
                <a:gd name="T4" fmla="*/ 0 w 2"/>
                <a:gd name="T5" fmla="*/ 2 h 2"/>
                <a:gd name="T6" fmla="*/ 2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32142918-0B61-4A84-A2A8-28AED0A24A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5298" y="2030114"/>
              <a:ext cx="15650" cy="17885"/>
            </a:xfrm>
            <a:custGeom>
              <a:avLst/>
              <a:gdLst>
                <a:gd name="T0" fmla="*/ 9 w 14"/>
                <a:gd name="T1" fmla="*/ 7 h 16"/>
                <a:gd name="T2" fmla="*/ 9 w 14"/>
                <a:gd name="T3" fmla="*/ 9 h 16"/>
                <a:gd name="T4" fmla="*/ 9 w 14"/>
                <a:gd name="T5" fmla="*/ 9 h 16"/>
                <a:gd name="T6" fmla="*/ 9 w 14"/>
                <a:gd name="T7" fmla="*/ 9 h 16"/>
                <a:gd name="T8" fmla="*/ 7 w 14"/>
                <a:gd name="T9" fmla="*/ 9 h 16"/>
                <a:gd name="T10" fmla="*/ 7 w 14"/>
                <a:gd name="T11" fmla="*/ 9 h 16"/>
                <a:gd name="T12" fmla="*/ 7 w 14"/>
                <a:gd name="T13" fmla="*/ 9 h 16"/>
                <a:gd name="T14" fmla="*/ 7 w 14"/>
                <a:gd name="T15" fmla="*/ 9 h 16"/>
                <a:gd name="T16" fmla="*/ 4 w 14"/>
                <a:gd name="T17" fmla="*/ 12 h 16"/>
                <a:gd name="T18" fmla="*/ 2 w 14"/>
                <a:gd name="T19" fmla="*/ 12 h 16"/>
                <a:gd name="T20" fmla="*/ 0 w 14"/>
                <a:gd name="T21" fmla="*/ 14 h 16"/>
                <a:gd name="T22" fmla="*/ 0 w 14"/>
                <a:gd name="T23" fmla="*/ 14 h 16"/>
                <a:gd name="T24" fmla="*/ 2 w 14"/>
                <a:gd name="T25" fmla="*/ 16 h 16"/>
                <a:gd name="T26" fmla="*/ 4 w 14"/>
                <a:gd name="T27" fmla="*/ 16 h 16"/>
                <a:gd name="T28" fmla="*/ 4 w 14"/>
                <a:gd name="T29" fmla="*/ 16 h 16"/>
                <a:gd name="T30" fmla="*/ 7 w 14"/>
                <a:gd name="T31" fmla="*/ 14 h 16"/>
                <a:gd name="T32" fmla="*/ 9 w 14"/>
                <a:gd name="T33" fmla="*/ 12 h 16"/>
                <a:gd name="T34" fmla="*/ 11 w 14"/>
                <a:gd name="T35" fmla="*/ 12 h 16"/>
                <a:gd name="T36" fmla="*/ 11 w 14"/>
                <a:gd name="T37" fmla="*/ 9 h 16"/>
                <a:gd name="T38" fmla="*/ 14 w 14"/>
                <a:gd name="T39" fmla="*/ 7 h 16"/>
                <a:gd name="T40" fmla="*/ 14 w 14"/>
                <a:gd name="T41" fmla="*/ 7 h 16"/>
                <a:gd name="T42" fmla="*/ 14 w 14"/>
                <a:gd name="T43" fmla="*/ 4 h 16"/>
                <a:gd name="T44" fmla="*/ 14 w 14"/>
                <a:gd name="T45" fmla="*/ 4 h 16"/>
                <a:gd name="T46" fmla="*/ 14 w 14"/>
                <a:gd name="T47" fmla="*/ 4 h 16"/>
                <a:gd name="T48" fmla="*/ 14 w 14"/>
                <a:gd name="T49" fmla="*/ 2 h 16"/>
                <a:gd name="T50" fmla="*/ 14 w 14"/>
                <a:gd name="T51" fmla="*/ 2 h 16"/>
                <a:gd name="T52" fmla="*/ 14 w 14"/>
                <a:gd name="T53" fmla="*/ 0 h 16"/>
                <a:gd name="T54" fmla="*/ 14 w 14"/>
                <a:gd name="T55" fmla="*/ 0 h 16"/>
                <a:gd name="T56" fmla="*/ 11 w 14"/>
                <a:gd name="T57" fmla="*/ 2 h 16"/>
                <a:gd name="T58" fmla="*/ 11 w 14"/>
                <a:gd name="T59" fmla="*/ 2 h 16"/>
                <a:gd name="T60" fmla="*/ 9 w 14"/>
                <a:gd name="T61" fmla="*/ 2 h 16"/>
                <a:gd name="T62" fmla="*/ 9 w 14"/>
                <a:gd name="T63" fmla="*/ 4 h 16"/>
                <a:gd name="T64" fmla="*/ 9 w 14"/>
                <a:gd name="T65" fmla="*/ 4 h 16"/>
                <a:gd name="T66" fmla="*/ 9 w 14"/>
                <a:gd name="T67" fmla="*/ 7 h 16"/>
                <a:gd name="T68" fmla="*/ 9 w 14"/>
                <a:gd name="T69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" h="16">
                  <a:moveTo>
                    <a:pt x="9" y="7"/>
                  </a:move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4" y="12"/>
                  </a:lnTo>
                  <a:lnTo>
                    <a:pt x="2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7" y="14"/>
                  </a:lnTo>
                  <a:lnTo>
                    <a:pt x="9" y="12"/>
                  </a:lnTo>
                  <a:lnTo>
                    <a:pt x="11" y="12"/>
                  </a:lnTo>
                  <a:lnTo>
                    <a:pt x="11" y="9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9" y="2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7"/>
                  </a:lnTo>
                  <a:lnTo>
                    <a:pt x="9" y="7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810FC48A-6EE4-4EE7-B1E8-6AA0BD6F64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6658" y="2034585"/>
              <a:ext cx="61481" cy="53656"/>
            </a:xfrm>
            <a:custGeom>
              <a:avLst/>
              <a:gdLst>
                <a:gd name="T0" fmla="*/ 36 w 55"/>
                <a:gd name="T1" fmla="*/ 34 h 48"/>
                <a:gd name="T2" fmla="*/ 36 w 55"/>
                <a:gd name="T3" fmla="*/ 31 h 48"/>
                <a:gd name="T4" fmla="*/ 36 w 55"/>
                <a:gd name="T5" fmla="*/ 31 h 48"/>
                <a:gd name="T6" fmla="*/ 36 w 55"/>
                <a:gd name="T7" fmla="*/ 29 h 48"/>
                <a:gd name="T8" fmla="*/ 38 w 55"/>
                <a:gd name="T9" fmla="*/ 29 h 48"/>
                <a:gd name="T10" fmla="*/ 38 w 55"/>
                <a:gd name="T11" fmla="*/ 27 h 48"/>
                <a:gd name="T12" fmla="*/ 38 w 55"/>
                <a:gd name="T13" fmla="*/ 24 h 48"/>
                <a:gd name="T14" fmla="*/ 41 w 55"/>
                <a:gd name="T15" fmla="*/ 24 h 48"/>
                <a:gd name="T16" fmla="*/ 41 w 55"/>
                <a:gd name="T17" fmla="*/ 24 h 48"/>
                <a:gd name="T18" fmla="*/ 41 w 55"/>
                <a:gd name="T19" fmla="*/ 22 h 48"/>
                <a:gd name="T20" fmla="*/ 41 w 55"/>
                <a:gd name="T21" fmla="*/ 22 h 48"/>
                <a:gd name="T22" fmla="*/ 45 w 55"/>
                <a:gd name="T23" fmla="*/ 19 h 48"/>
                <a:gd name="T24" fmla="*/ 48 w 55"/>
                <a:gd name="T25" fmla="*/ 17 h 48"/>
                <a:gd name="T26" fmla="*/ 50 w 55"/>
                <a:gd name="T27" fmla="*/ 15 h 48"/>
                <a:gd name="T28" fmla="*/ 50 w 55"/>
                <a:gd name="T29" fmla="*/ 15 h 48"/>
                <a:gd name="T30" fmla="*/ 50 w 55"/>
                <a:gd name="T31" fmla="*/ 12 h 48"/>
                <a:gd name="T32" fmla="*/ 52 w 55"/>
                <a:gd name="T33" fmla="*/ 10 h 48"/>
                <a:gd name="T34" fmla="*/ 55 w 55"/>
                <a:gd name="T35" fmla="*/ 8 h 48"/>
                <a:gd name="T36" fmla="*/ 55 w 55"/>
                <a:gd name="T37" fmla="*/ 5 h 48"/>
                <a:gd name="T38" fmla="*/ 55 w 55"/>
                <a:gd name="T39" fmla="*/ 3 h 48"/>
                <a:gd name="T40" fmla="*/ 52 w 55"/>
                <a:gd name="T41" fmla="*/ 0 h 48"/>
                <a:gd name="T42" fmla="*/ 45 w 55"/>
                <a:gd name="T43" fmla="*/ 3 h 48"/>
                <a:gd name="T44" fmla="*/ 45 w 55"/>
                <a:gd name="T45" fmla="*/ 5 h 48"/>
                <a:gd name="T46" fmla="*/ 41 w 55"/>
                <a:gd name="T47" fmla="*/ 5 h 48"/>
                <a:gd name="T48" fmla="*/ 41 w 55"/>
                <a:gd name="T49" fmla="*/ 8 h 48"/>
                <a:gd name="T50" fmla="*/ 38 w 55"/>
                <a:gd name="T51" fmla="*/ 10 h 48"/>
                <a:gd name="T52" fmla="*/ 36 w 55"/>
                <a:gd name="T53" fmla="*/ 12 h 48"/>
                <a:gd name="T54" fmla="*/ 26 w 55"/>
                <a:gd name="T55" fmla="*/ 12 h 48"/>
                <a:gd name="T56" fmla="*/ 22 w 55"/>
                <a:gd name="T57" fmla="*/ 17 h 48"/>
                <a:gd name="T58" fmla="*/ 19 w 55"/>
                <a:gd name="T59" fmla="*/ 17 h 48"/>
                <a:gd name="T60" fmla="*/ 17 w 55"/>
                <a:gd name="T61" fmla="*/ 22 h 48"/>
                <a:gd name="T62" fmla="*/ 12 w 55"/>
                <a:gd name="T63" fmla="*/ 24 h 48"/>
                <a:gd name="T64" fmla="*/ 3 w 55"/>
                <a:gd name="T65" fmla="*/ 31 h 48"/>
                <a:gd name="T66" fmla="*/ 0 w 55"/>
                <a:gd name="T67" fmla="*/ 34 h 48"/>
                <a:gd name="T68" fmla="*/ 0 w 55"/>
                <a:gd name="T69" fmla="*/ 34 h 48"/>
                <a:gd name="T70" fmla="*/ 3 w 55"/>
                <a:gd name="T71" fmla="*/ 38 h 48"/>
                <a:gd name="T72" fmla="*/ 5 w 55"/>
                <a:gd name="T73" fmla="*/ 41 h 48"/>
                <a:gd name="T74" fmla="*/ 8 w 55"/>
                <a:gd name="T75" fmla="*/ 41 h 48"/>
                <a:gd name="T76" fmla="*/ 10 w 55"/>
                <a:gd name="T77" fmla="*/ 41 h 48"/>
                <a:gd name="T78" fmla="*/ 10 w 55"/>
                <a:gd name="T79" fmla="*/ 43 h 48"/>
                <a:gd name="T80" fmla="*/ 8 w 55"/>
                <a:gd name="T81" fmla="*/ 43 h 48"/>
                <a:gd name="T82" fmla="*/ 12 w 55"/>
                <a:gd name="T83" fmla="*/ 45 h 48"/>
                <a:gd name="T84" fmla="*/ 12 w 55"/>
                <a:gd name="T85" fmla="*/ 48 h 48"/>
                <a:gd name="T86" fmla="*/ 24 w 55"/>
                <a:gd name="T87" fmla="*/ 43 h 48"/>
                <a:gd name="T88" fmla="*/ 26 w 55"/>
                <a:gd name="T89" fmla="*/ 41 h 48"/>
                <a:gd name="T90" fmla="*/ 34 w 55"/>
                <a:gd name="T91" fmla="*/ 3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5" h="48">
                  <a:moveTo>
                    <a:pt x="34" y="34"/>
                  </a:moveTo>
                  <a:lnTo>
                    <a:pt x="36" y="34"/>
                  </a:lnTo>
                  <a:lnTo>
                    <a:pt x="36" y="31"/>
                  </a:lnTo>
                  <a:lnTo>
                    <a:pt x="36" y="31"/>
                  </a:lnTo>
                  <a:lnTo>
                    <a:pt x="36" y="31"/>
                  </a:lnTo>
                  <a:lnTo>
                    <a:pt x="36" y="31"/>
                  </a:lnTo>
                  <a:lnTo>
                    <a:pt x="36" y="29"/>
                  </a:lnTo>
                  <a:lnTo>
                    <a:pt x="36" y="29"/>
                  </a:lnTo>
                  <a:lnTo>
                    <a:pt x="36" y="29"/>
                  </a:lnTo>
                  <a:lnTo>
                    <a:pt x="38" y="29"/>
                  </a:lnTo>
                  <a:lnTo>
                    <a:pt x="38" y="27"/>
                  </a:lnTo>
                  <a:lnTo>
                    <a:pt x="38" y="27"/>
                  </a:lnTo>
                  <a:lnTo>
                    <a:pt x="38" y="27"/>
                  </a:lnTo>
                  <a:lnTo>
                    <a:pt x="38" y="24"/>
                  </a:lnTo>
                  <a:lnTo>
                    <a:pt x="41" y="24"/>
                  </a:lnTo>
                  <a:lnTo>
                    <a:pt x="41" y="24"/>
                  </a:lnTo>
                  <a:lnTo>
                    <a:pt x="41" y="24"/>
                  </a:lnTo>
                  <a:lnTo>
                    <a:pt x="41" y="24"/>
                  </a:lnTo>
                  <a:lnTo>
                    <a:pt x="41" y="24"/>
                  </a:lnTo>
                  <a:lnTo>
                    <a:pt x="41" y="22"/>
                  </a:lnTo>
                  <a:lnTo>
                    <a:pt x="41" y="22"/>
                  </a:lnTo>
                  <a:lnTo>
                    <a:pt x="41" y="22"/>
                  </a:lnTo>
                  <a:lnTo>
                    <a:pt x="43" y="19"/>
                  </a:lnTo>
                  <a:lnTo>
                    <a:pt x="45" y="19"/>
                  </a:lnTo>
                  <a:lnTo>
                    <a:pt x="45" y="17"/>
                  </a:lnTo>
                  <a:lnTo>
                    <a:pt x="48" y="17"/>
                  </a:lnTo>
                  <a:lnTo>
                    <a:pt x="48" y="15"/>
                  </a:lnTo>
                  <a:lnTo>
                    <a:pt x="50" y="15"/>
                  </a:lnTo>
                  <a:lnTo>
                    <a:pt x="50" y="15"/>
                  </a:lnTo>
                  <a:lnTo>
                    <a:pt x="50" y="15"/>
                  </a:lnTo>
                  <a:lnTo>
                    <a:pt x="50" y="12"/>
                  </a:lnTo>
                  <a:lnTo>
                    <a:pt x="50" y="12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55" y="8"/>
                  </a:lnTo>
                  <a:lnTo>
                    <a:pt x="55" y="8"/>
                  </a:lnTo>
                  <a:lnTo>
                    <a:pt x="55" y="5"/>
                  </a:lnTo>
                  <a:lnTo>
                    <a:pt x="55" y="5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52" y="3"/>
                  </a:lnTo>
                  <a:lnTo>
                    <a:pt x="52" y="0"/>
                  </a:lnTo>
                  <a:lnTo>
                    <a:pt x="50" y="0"/>
                  </a:lnTo>
                  <a:lnTo>
                    <a:pt x="45" y="3"/>
                  </a:lnTo>
                  <a:lnTo>
                    <a:pt x="45" y="5"/>
                  </a:lnTo>
                  <a:lnTo>
                    <a:pt x="45" y="5"/>
                  </a:lnTo>
                  <a:lnTo>
                    <a:pt x="43" y="5"/>
                  </a:lnTo>
                  <a:lnTo>
                    <a:pt x="41" y="5"/>
                  </a:lnTo>
                  <a:lnTo>
                    <a:pt x="41" y="5"/>
                  </a:lnTo>
                  <a:lnTo>
                    <a:pt x="41" y="8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6" y="12"/>
                  </a:lnTo>
                  <a:lnTo>
                    <a:pt x="34" y="10"/>
                  </a:lnTo>
                  <a:lnTo>
                    <a:pt x="26" y="12"/>
                  </a:lnTo>
                  <a:lnTo>
                    <a:pt x="24" y="15"/>
                  </a:lnTo>
                  <a:lnTo>
                    <a:pt x="22" y="17"/>
                  </a:lnTo>
                  <a:lnTo>
                    <a:pt x="22" y="17"/>
                  </a:lnTo>
                  <a:lnTo>
                    <a:pt x="19" y="17"/>
                  </a:lnTo>
                  <a:lnTo>
                    <a:pt x="19" y="19"/>
                  </a:lnTo>
                  <a:lnTo>
                    <a:pt x="17" y="22"/>
                  </a:lnTo>
                  <a:lnTo>
                    <a:pt x="15" y="24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3" y="31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3" y="38"/>
                  </a:lnTo>
                  <a:lnTo>
                    <a:pt x="5" y="38"/>
                  </a:lnTo>
                  <a:lnTo>
                    <a:pt x="5" y="41"/>
                  </a:lnTo>
                  <a:lnTo>
                    <a:pt x="8" y="41"/>
                  </a:lnTo>
                  <a:lnTo>
                    <a:pt x="8" y="41"/>
                  </a:lnTo>
                  <a:lnTo>
                    <a:pt x="8" y="41"/>
                  </a:lnTo>
                  <a:lnTo>
                    <a:pt x="10" y="41"/>
                  </a:lnTo>
                  <a:lnTo>
                    <a:pt x="10" y="43"/>
                  </a:lnTo>
                  <a:lnTo>
                    <a:pt x="10" y="43"/>
                  </a:lnTo>
                  <a:lnTo>
                    <a:pt x="10" y="43"/>
                  </a:lnTo>
                  <a:lnTo>
                    <a:pt x="8" y="43"/>
                  </a:lnTo>
                  <a:lnTo>
                    <a:pt x="8" y="43"/>
                  </a:lnTo>
                  <a:lnTo>
                    <a:pt x="12" y="45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5" y="48"/>
                  </a:lnTo>
                  <a:lnTo>
                    <a:pt x="24" y="43"/>
                  </a:lnTo>
                  <a:lnTo>
                    <a:pt x="26" y="43"/>
                  </a:lnTo>
                  <a:lnTo>
                    <a:pt x="26" y="41"/>
                  </a:lnTo>
                  <a:lnTo>
                    <a:pt x="24" y="41"/>
                  </a:lnTo>
                  <a:lnTo>
                    <a:pt x="34" y="34"/>
                  </a:lnTo>
                  <a:lnTo>
                    <a:pt x="34" y="34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0EEA3673-1B76-420F-B665-CDE079338A7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8110" y="2037938"/>
              <a:ext cx="10061" cy="26828"/>
            </a:xfrm>
            <a:custGeom>
              <a:avLst/>
              <a:gdLst>
                <a:gd name="T0" fmla="*/ 7 w 9"/>
                <a:gd name="T1" fmla="*/ 24 h 24"/>
                <a:gd name="T2" fmla="*/ 7 w 9"/>
                <a:gd name="T3" fmla="*/ 21 h 24"/>
                <a:gd name="T4" fmla="*/ 9 w 9"/>
                <a:gd name="T5" fmla="*/ 2 h 24"/>
                <a:gd name="T6" fmla="*/ 9 w 9"/>
                <a:gd name="T7" fmla="*/ 0 h 24"/>
                <a:gd name="T8" fmla="*/ 9 w 9"/>
                <a:gd name="T9" fmla="*/ 0 h 24"/>
                <a:gd name="T10" fmla="*/ 9 w 9"/>
                <a:gd name="T11" fmla="*/ 0 h 24"/>
                <a:gd name="T12" fmla="*/ 7 w 9"/>
                <a:gd name="T13" fmla="*/ 2 h 24"/>
                <a:gd name="T14" fmla="*/ 2 w 9"/>
                <a:gd name="T15" fmla="*/ 5 h 24"/>
                <a:gd name="T16" fmla="*/ 2 w 9"/>
                <a:gd name="T17" fmla="*/ 5 h 24"/>
                <a:gd name="T18" fmla="*/ 2 w 9"/>
                <a:gd name="T19" fmla="*/ 5 h 24"/>
                <a:gd name="T20" fmla="*/ 2 w 9"/>
                <a:gd name="T21" fmla="*/ 5 h 24"/>
                <a:gd name="T22" fmla="*/ 0 w 9"/>
                <a:gd name="T23" fmla="*/ 5 h 24"/>
                <a:gd name="T24" fmla="*/ 0 w 9"/>
                <a:gd name="T25" fmla="*/ 5 h 24"/>
                <a:gd name="T26" fmla="*/ 0 w 9"/>
                <a:gd name="T27" fmla="*/ 5 h 24"/>
                <a:gd name="T28" fmla="*/ 0 w 9"/>
                <a:gd name="T29" fmla="*/ 7 h 24"/>
                <a:gd name="T30" fmla="*/ 0 w 9"/>
                <a:gd name="T31" fmla="*/ 7 h 24"/>
                <a:gd name="T32" fmla="*/ 0 w 9"/>
                <a:gd name="T33" fmla="*/ 7 h 24"/>
                <a:gd name="T34" fmla="*/ 0 w 9"/>
                <a:gd name="T35" fmla="*/ 9 h 24"/>
                <a:gd name="T36" fmla="*/ 0 w 9"/>
                <a:gd name="T37" fmla="*/ 9 h 24"/>
                <a:gd name="T38" fmla="*/ 0 w 9"/>
                <a:gd name="T39" fmla="*/ 9 h 24"/>
                <a:gd name="T40" fmla="*/ 0 w 9"/>
                <a:gd name="T41" fmla="*/ 12 h 24"/>
                <a:gd name="T42" fmla="*/ 0 w 9"/>
                <a:gd name="T43" fmla="*/ 12 h 24"/>
                <a:gd name="T44" fmla="*/ 0 w 9"/>
                <a:gd name="T45" fmla="*/ 12 h 24"/>
                <a:gd name="T46" fmla="*/ 0 w 9"/>
                <a:gd name="T47" fmla="*/ 12 h 24"/>
                <a:gd name="T48" fmla="*/ 0 w 9"/>
                <a:gd name="T49" fmla="*/ 12 h 24"/>
                <a:gd name="T50" fmla="*/ 0 w 9"/>
                <a:gd name="T51" fmla="*/ 14 h 24"/>
                <a:gd name="T52" fmla="*/ 0 w 9"/>
                <a:gd name="T53" fmla="*/ 14 h 24"/>
                <a:gd name="T54" fmla="*/ 4 w 9"/>
                <a:gd name="T55" fmla="*/ 19 h 24"/>
                <a:gd name="T56" fmla="*/ 7 w 9"/>
                <a:gd name="T5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" h="24">
                  <a:moveTo>
                    <a:pt x="7" y="24"/>
                  </a:moveTo>
                  <a:lnTo>
                    <a:pt x="7" y="21"/>
                  </a:lnTo>
                  <a:lnTo>
                    <a:pt x="9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2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4" y="19"/>
                  </a:lnTo>
                  <a:lnTo>
                    <a:pt x="7" y="24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801A63E3-5B37-4A18-9FF8-F35A36B8B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9075" y="2014464"/>
              <a:ext cx="203446" cy="213507"/>
            </a:xfrm>
            <a:custGeom>
              <a:avLst/>
              <a:gdLst>
                <a:gd name="T0" fmla="*/ 137 w 182"/>
                <a:gd name="T1" fmla="*/ 42 h 191"/>
                <a:gd name="T2" fmla="*/ 130 w 182"/>
                <a:gd name="T3" fmla="*/ 33 h 191"/>
                <a:gd name="T4" fmla="*/ 116 w 182"/>
                <a:gd name="T5" fmla="*/ 30 h 191"/>
                <a:gd name="T6" fmla="*/ 106 w 182"/>
                <a:gd name="T7" fmla="*/ 26 h 191"/>
                <a:gd name="T8" fmla="*/ 104 w 182"/>
                <a:gd name="T9" fmla="*/ 16 h 191"/>
                <a:gd name="T10" fmla="*/ 94 w 182"/>
                <a:gd name="T11" fmla="*/ 2 h 191"/>
                <a:gd name="T12" fmla="*/ 66 w 182"/>
                <a:gd name="T13" fmla="*/ 9 h 191"/>
                <a:gd name="T14" fmla="*/ 83 w 182"/>
                <a:gd name="T15" fmla="*/ 28 h 191"/>
                <a:gd name="T16" fmla="*/ 73 w 182"/>
                <a:gd name="T17" fmla="*/ 26 h 191"/>
                <a:gd name="T18" fmla="*/ 45 w 182"/>
                <a:gd name="T19" fmla="*/ 26 h 191"/>
                <a:gd name="T20" fmla="*/ 45 w 182"/>
                <a:gd name="T21" fmla="*/ 35 h 191"/>
                <a:gd name="T22" fmla="*/ 38 w 182"/>
                <a:gd name="T23" fmla="*/ 42 h 191"/>
                <a:gd name="T24" fmla="*/ 80 w 182"/>
                <a:gd name="T25" fmla="*/ 54 h 191"/>
                <a:gd name="T26" fmla="*/ 28 w 182"/>
                <a:gd name="T27" fmla="*/ 54 h 191"/>
                <a:gd name="T28" fmla="*/ 71 w 182"/>
                <a:gd name="T29" fmla="*/ 68 h 191"/>
                <a:gd name="T30" fmla="*/ 40 w 182"/>
                <a:gd name="T31" fmla="*/ 82 h 191"/>
                <a:gd name="T32" fmla="*/ 0 w 182"/>
                <a:gd name="T33" fmla="*/ 89 h 191"/>
                <a:gd name="T34" fmla="*/ 14 w 182"/>
                <a:gd name="T35" fmla="*/ 104 h 191"/>
                <a:gd name="T36" fmla="*/ 31 w 182"/>
                <a:gd name="T37" fmla="*/ 104 h 191"/>
                <a:gd name="T38" fmla="*/ 35 w 182"/>
                <a:gd name="T39" fmla="*/ 111 h 191"/>
                <a:gd name="T40" fmla="*/ 42 w 182"/>
                <a:gd name="T41" fmla="*/ 125 h 191"/>
                <a:gd name="T42" fmla="*/ 42 w 182"/>
                <a:gd name="T43" fmla="*/ 113 h 191"/>
                <a:gd name="T44" fmla="*/ 54 w 182"/>
                <a:gd name="T45" fmla="*/ 116 h 191"/>
                <a:gd name="T46" fmla="*/ 52 w 182"/>
                <a:gd name="T47" fmla="*/ 127 h 191"/>
                <a:gd name="T48" fmla="*/ 76 w 182"/>
                <a:gd name="T49" fmla="*/ 113 h 191"/>
                <a:gd name="T50" fmla="*/ 73 w 182"/>
                <a:gd name="T51" fmla="*/ 104 h 191"/>
                <a:gd name="T52" fmla="*/ 80 w 182"/>
                <a:gd name="T53" fmla="*/ 111 h 191"/>
                <a:gd name="T54" fmla="*/ 87 w 182"/>
                <a:gd name="T55" fmla="*/ 97 h 191"/>
                <a:gd name="T56" fmla="*/ 102 w 182"/>
                <a:gd name="T57" fmla="*/ 99 h 191"/>
                <a:gd name="T58" fmla="*/ 102 w 182"/>
                <a:gd name="T59" fmla="*/ 101 h 191"/>
                <a:gd name="T60" fmla="*/ 90 w 182"/>
                <a:gd name="T61" fmla="*/ 118 h 191"/>
                <a:gd name="T62" fmla="*/ 90 w 182"/>
                <a:gd name="T63" fmla="*/ 130 h 191"/>
                <a:gd name="T64" fmla="*/ 104 w 182"/>
                <a:gd name="T65" fmla="*/ 130 h 191"/>
                <a:gd name="T66" fmla="*/ 113 w 182"/>
                <a:gd name="T67" fmla="*/ 118 h 191"/>
                <a:gd name="T68" fmla="*/ 116 w 182"/>
                <a:gd name="T69" fmla="*/ 120 h 191"/>
                <a:gd name="T70" fmla="*/ 120 w 182"/>
                <a:gd name="T71" fmla="*/ 123 h 191"/>
                <a:gd name="T72" fmla="*/ 120 w 182"/>
                <a:gd name="T73" fmla="*/ 123 h 191"/>
                <a:gd name="T74" fmla="*/ 128 w 182"/>
                <a:gd name="T75" fmla="*/ 130 h 191"/>
                <a:gd name="T76" fmla="*/ 139 w 182"/>
                <a:gd name="T77" fmla="*/ 130 h 191"/>
                <a:gd name="T78" fmla="*/ 149 w 182"/>
                <a:gd name="T79" fmla="*/ 123 h 191"/>
                <a:gd name="T80" fmla="*/ 151 w 182"/>
                <a:gd name="T81" fmla="*/ 130 h 191"/>
                <a:gd name="T82" fmla="*/ 147 w 182"/>
                <a:gd name="T83" fmla="*/ 134 h 191"/>
                <a:gd name="T84" fmla="*/ 139 w 182"/>
                <a:gd name="T85" fmla="*/ 137 h 191"/>
                <a:gd name="T86" fmla="*/ 128 w 182"/>
                <a:gd name="T87" fmla="*/ 142 h 191"/>
                <a:gd name="T88" fmla="*/ 97 w 182"/>
                <a:gd name="T89" fmla="*/ 146 h 191"/>
                <a:gd name="T90" fmla="*/ 90 w 182"/>
                <a:gd name="T91" fmla="*/ 149 h 191"/>
                <a:gd name="T92" fmla="*/ 61 w 182"/>
                <a:gd name="T93" fmla="*/ 160 h 191"/>
                <a:gd name="T94" fmla="*/ 80 w 182"/>
                <a:gd name="T95" fmla="*/ 187 h 191"/>
                <a:gd name="T96" fmla="*/ 135 w 182"/>
                <a:gd name="T97" fmla="*/ 182 h 191"/>
                <a:gd name="T98" fmla="*/ 149 w 182"/>
                <a:gd name="T99" fmla="*/ 177 h 191"/>
                <a:gd name="T100" fmla="*/ 163 w 182"/>
                <a:gd name="T101" fmla="*/ 165 h 191"/>
                <a:gd name="T102" fmla="*/ 165 w 182"/>
                <a:gd name="T103" fmla="*/ 160 h 191"/>
                <a:gd name="T104" fmla="*/ 180 w 182"/>
                <a:gd name="T105" fmla="*/ 118 h 191"/>
                <a:gd name="T106" fmla="*/ 170 w 182"/>
                <a:gd name="T107" fmla="*/ 99 h 191"/>
                <a:gd name="T108" fmla="*/ 154 w 182"/>
                <a:gd name="T109" fmla="*/ 99 h 191"/>
                <a:gd name="T110" fmla="*/ 151 w 182"/>
                <a:gd name="T111" fmla="*/ 89 h 191"/>
                <a:gd name="T112" fmla="*/ 154 w 182"/>
                <a:gd name="T113" fmla="*/ 80 h 191"/>
                <a:gd name="T114" fmla="*/ 154 w 182"/>
                <a:gd name="T115" fmla="*/ 73 h 191"/>
                <a:gd name="T116" fmla="*/ 142 w 182"/>
                <a:gd name="T117" fmla="*/ 71 h 191"/>
                <a:gd name="T118" fmla="*/ 139 w 182"/>
                <a:gd name="T119" fmla="*/ 7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2" h="191">
                  <a:moveTo>
                    <a:pt x="142" y="54"/>
                  </a:moveTo>
                  <a:lnTo>
                    <a:pt x="137" y="52"/>
                  </a:lnTo>
                  <a:lnTo>
                    <a:pt x="137" y="49"/>
                  </a:lnTo>
                  <a:lnTo>
                    <a:pt x="137" y="49"/>
                  </a:lnTo>
                  <a:lnTo>
                    <a:pt x="137" y="49"/>
                  </a:lnTo>
                  <a:lnTo>
                    <a:pt x="137" y="47"/>
                  </a:lnTo>
                  <a:lnTo>
                    <a:pt x="135" y="45"/>
                  </a:lnTo>
                  <a:lnTo>
                    <a:pt x="135" y="45"/>
                  </a:lnTo>
                  <a:lnTo>
                    <a:pt x="137" y="45"/>
                  </a:lnTo>
                  <a:lnTo>
                    <a:pt x="137" y="42"/>
                  </a:lnTo>
                  <a:lnTo>
                    <a:pt x="137" y="42"/>
                  </a:lnTo>
                  <a:lnTo>
                    <a:pt x="137" y="40"/>
                  </a:lnTo>
                  <a:lnTo>
                    <a:pt x="139" y="40"/>
                  </a:lnTo>
                  <a:lnTo>
                    <a:pt x="139" y="40"/>
                  </a:lnTo>
                  <a:lnTo>
                    <a:pt x="137" y="40"/>
                  </a:lnTo>
                  <a:lnTo>
                    <a:pt x="137" y="37"/>
                  </a:lnTo>
                  <a:lnTo>
                    <a:pt x="135" y="35"/>
                  </a:lnTo>
                  <a:lnTo>
                    <a:pt x="132" y="35"/>
                  </a:lnTo>
                  <a:lnTo>
                    <a:pt x="132" y="35"/>
                  </a:lnTo>
                  <a:lnTo>
                    <a:pt x="132" y="35"/>
                  </a:lnTo>
                  <a:lnTo>
                    <a:pt x="130" y="35"/>
                  </a:lnTo>
                  <a:lnTo>
                    <a:pt x="130" y="33"/>
                  </a:lnTo>
                  <a:lnTo>
                    <a:pt x="130" y="30"/>
                  </a:lnTo>
                  <a:lnTo>
                    <a:pt x="130" y="30"/>
                  </a:lnTo>
                  <a:lnTo>
                    <a:pt x="128" y="28"/>
                  </a:lnTo>
                  <a:lnTo>
                    <a:pt x="125" y="30"/>
                  </a:lnTo>
                  <a:lnTo>
                    <a:pt x="123" y="30"/>
                  </a:lnTo>
                  <a:lnTo>
                    <a:pt x="123" y="28"/>
                  </a:lnTo>
                  <a:lnTo>
                    <a:pt x="120" y="28"/>
                  </a:lnTo>
                  <a:lnTo>
                    <a:pt x="118" y="28"/>
                  </a:lnTo>
                  <a:lnTo>
                    <a:pt x="118" y="30"/>
                  </a:lnTo>
                  <a:lnTo>
                    <a:pt x="118" y="30"/>
                  </a:lnTo>
                  <a:lnTo>
                    <a:pt x="116" y="30"/>
                  </a:lnTo>
                  <a:lnTo>
                    <a:pt x="116" y="30"/>
                  </a:lnTo>
                  <a:lnTo>
                    <a:pt x="111" y="33"/>
                  </a:lnTo>
                  <a:lnTo>
                    <a:pt x="109" y="30"/>
                  </a:lnTo>
                  <a:lnTo>
                    <a:pt x="106" y="33"/>
                  </a:lnTo>
                  <a:lnTo>
                    <a:pt x="104" y="30"/>
                  </a:lnTo>
                  <a:lnTo>
                    <a:pt x="104" y="30"/>
                  </a:lnTo>
                  <a:lnTo>
                    <a:pt x="104" y="28"/>
                  </a:lnTo>
                  <a:lnTo>
                    <a:pt x="104" y="28"/>
                  </a:lnTo>
                  <a:lnTo>
                    <a:pt x="106" y="28"/>
                  </a:lnTo>
                  <a:lnTo>
                    <a:pt x="106" y="26"/>
                  </a:lnTo>
                  <a:lnTo>
                    <a:pt x="106" y="26"/>
                  </a:lnTo>
                  <a:lnTo>
                    <a:pt x="104" y="23"/>
                  </a:lnTo>
                  <a:lnTo>
                    <a:pt x="104" y="21"/>
                  </a:lnTo>
                  <a:lnTo>
                    <a:pt x="104" y="21"/>
                  </a:lnTo>
                  <a:lnTo>
                    <a:pt x="104" y="21"/>
                  </a:lnTo>
                  <a:lnTo>
                    <a:pt x="104" y="21"/>
                  </a:lnTo>
                  <a:lnTo>
                    <a:pt x="104" y="21"/>
                  </a:lnTo>
                  <a:lnTo>
                    <a:pt x="104" y="18"/>
                  </a:lnTo>
                  <a:lnTo>
                    <a:pt x="106" y="18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104" y="16"/>
                  </a:lnTo>
                  <a:lnTo>
                    <a:pt x="104" y="16"/>
                  </a:lnTo>
                  <a:lnTo>
                    <a:pt x="106" y="16"/>
                  </a:lnTo>
                  <a:lnTo>
                    <a:pt x="106" y="16"/>
                  </a:lnTo>
                  <a:lnTo>
                    <a:pt x="106" y="16"/>
                  </a:lnTo>
                  <a:lnTo>
                    <a:pt x="106" y="14"/>
                  </a:lnTo>
                  <a:lnTo>
                    <a:pt x="106" y="11"/>
                  </a:lnTo>
                  <a:lnTo>
                    <a:pt x="106" y="9"/>
                  </a:lnTo>
                  <a:lnTo>
                    <a:pt x="106" y="9"/>
                  </a:lnTo>
                  <a:lnTo>
                    <a:pt x="106" y="7"/>
                  </a:lnTo>
                  <a:lnTo>
                    <a:pt x="102" y="4"/>
                  </a:lnTo>
                  <a:lnTo>
                    <a:pt x="94" y="2"/>
                  </a:lnTo>
                  <a:lnTo>
                    <a:pt x="94" y="2"/>
                  </a:lnTo>
                  <a:lnTo>
                    <a:pt x="97" y="2"/>
                  </a:lnTo>
                  <a:lnTo>
                    <a:pt x="97" y="0"/>
                  </a:lnTo>
                  <a:lnTo>
                    <a:pt x="92" y="0"/>
                  </a:lnTo>
                  <a:lnTo>
                    <a:pt x="92" y="0"/>
                  </a:lnTo>
                  <a:lnTo>
                    <a:pt x="90" y="2"/>
                  </a:lnTo>
                  <a:lnTo>
                    <a:pt x="90" y="2"/>
                  </a:lnTo>
                  <a:lnTo>
                    <a:pt x="78" y="2"/>
                  </a:lnTo>
                  <a:lnTo>
                    <a:pt x="68" y="9"/>
                  </a:lnTo>
                  <a:lnTo>
                    <a:pt x="66" y="9"/>
                  </a:lnTo>
                  <a:lnTo>
                    <a:pt x="66" y="9"/>
                  </a:lnTo>
                  <a:lnTo>
                    <a:pt x="68" y="11"/>
                  </a:lnTo>
                  <a:lnTo>
                    <a:pt x="68" y="11"/>
                  </a:lnTo>
                  <a:lnTo>
                    <a:pt x="66" y="14"/>
                  </a:lnTo>
                  <a:lnTo>
                    <a:pt x="64" y="14"/>
                  </a:lnTo>
                  <a:lnTo>
                    <a:pt x="66" y="16"/>
                  </a:lnTo>
                  <a:lnTo>
                    <a:pt x="66" y="16"/>
                  </a:lnTo>
                  <a:lnTo>
                    <a:pt x="66" y="18"/>
                  </a:lnTo>
                  <a:lnTo>
                    <a:pt x="66" y="18"/>
                  </a:lnTo>
                  <a:lnTo>
                    <a:pt x="78" y="21"/>
                  </a:lnTo>
                  <a:lnTo>
                    <a:pt x="83" y="26"/>
                  </a:lnTo>
                  <a:lnTo>
                    <a:pt x="83" y="28"/>
                  </a:lnTo>
                  <a:lnTo>
                    <a:pt x="85" y="28"/>
                  </a:lnTo>
                  <a:lnTo>
                    <a:pt x="87" y="30"/>
                  </a:lnTo>
                  <a:lnTo>
                    <a:pt x="90" y="30"/>
                  </a:lnTo>
                  <a:lnTo>
                    <a:pt x="90" y="30"/>
                  </a:lnTo>
                  <a:lnTo>
                    <a:pt x="87" y="33"/>
                  </a:lnTo>
                  <a:lnTo>
                    <a:pt x="85" y="30"/>
                  </a:lnTo>
                  <a:lnTo>
                    <a:pt x="83" y="30"/>
                  </a:lnTo>
                  <a:lnTo>
                    <a:pt x="80" y="30"/>
                  </a:lnTo>
                  <a:lnTo>
                    <a:pt x="80" y="30"/>
                  </a:lnTo>
                  <a:lnTo>
                    <a:pt x="78" y="28"/>
                  </a:lnTo>
                  <a:lnTo>
                    <a:pt x="73" y="26"/>
                  </a:lnTo>
                  <a:lnTo>
                    <a:pt x="68" y="26"/>
                  </a:lnTo>
                  <a:lnTo>
                    <a:pt x="64" y="23"/>
                  </a:lnTo>
                  <a:lnTo>
                    <a:pt x="61" y="21"/>
                  </a:lnTo>
                  <a:lnTo>
                    <a:pt x="57" y="21"/>
                  </a:lnTo>
                  <a:lnTo>
                    <a:pt x="49" y="23"/>
                  </a:lnTo>
                  <a:lnTo>
                    <a:pt x="47" y="23"/>
                  </a:lnTo>
                  <a:lnTo>
                    <a:pt x="47" y="23"/>
                  </a:lnTo>
                  <a:lnTo>
                    <a:pt x="47" y="26"/>
                  </a:lnTo>
                  <a:lnTo>
                    <a:pt x="47" y="26"/>
                  </a:lnTo>
                  <a:lnTo>
                    <a:pt x="47" y="26"/>
                  </a:lnTo>
                  <a:lnTo>
                    <a:pt x="45" y="26"/>
                  </a:lnTo>
                  <a:lnTo>
                    <a:pt x="45" y="26"/>
                  </a:lnTo>
                  <a:lnTo>
                    <a:pt x="45" y="26"/>
                  </a:lnTo>
                  <a:lnTo>
                    <a:pt x="42" y="28"/>
                  </a:lnTo>
                  <a:lnTo>
                    <a:pt x="42" y="30"/>
                  </a:lnTo>
                  <a:lnTo>
                    <a:pt x="42" y="30"/>
                  </a:lnTo>
                  <a:lnTo>
                    <a:pt x="42" y="30"/>
                  </a:lnTo>
                  <a:lnTo>
                    <a:pt x="42" y="33"/>
                  </a:lnTo>
                  <a:lnTo>
                    <a:pt x="45" y="33"/>
                  </a:lnTo>
                  <a:lnTo>
                    <a:pt x="47" y="33"/>
                  </a:lnTo>
                  <a:lnTo>
                    <a:pt x="45" y="35"/>
                  </a:lnTo>
                  <a:lnTo>
                    <a:pt x="45" y="35"/>
                  </a:lnTo>
                  <a:lnTo>
                    <a:pt x="45" y="35"/>
                  </a:lnTo>
                  <a:lnTo>
                    <a:pt x="45" y="37"/>
                  </a:lnTo>
                  <a:lnTo>
                    <a:pt x="45" y="37"/>
                  </a:lnTo>
                  <a:lnTo>
                    <a:pt x="45" y="37"/>
                  </a:lnTo>
                  <a:lnTo>
                    <a:pt x="42" y="37"/>
                  </a:lnTo>
                  <a:lnTo>
                    <a:pt x="42" y="37"/>
                  </a:lnTo>
                  <a:lnTo>
                    <a:pt x="40" y="37"/>
                  </a:lnTo>
                  <a:lnTo>
                    <a:pt x="40" y="37"/>
                  </a:lnTo>
                  <a:lnTo>
                    <a:pt x="38" y="40"/>
                  </a:lnTo>
                  <a:lnTo>
                    <a:pt x="38" y="42"/>
                  </a:lnTo>
                  <a:lnTo>
                    <a:pt x="38" y="42"/>
                  </a:lnTo>
                  <a:lnTo>
                    <a:pt x="38" y="42"/>
                  </a:lnTo>
                  <a:lnTo>
                    <a:pt x="47" y="49"/>
                  </a:lnTo>
                  <a:lnTo>
                    <a:pt x="49" y="47"/>
                  </a:lnTo>
                  <a:lnTo>
                    <a:pt x="47" y="49"/>
                  </a:lnTo>
                  <a:lnTo>
                    <a:pt x="49" y="49"/>
                  </a:lnTo>
                  <a:lnTo>
                    <a:pt x="59" y="49"/>
                  </a:lnTo>
                  <a:lnTo>
                    <a:pt x="61" y="49"/>
                  </a:lnTo>
                  <a:lnTo>
                    <a:pt x="80" y="52"/>
                  </a:lnTo>
                  <a:lnTo>
                    <a:pt x="80" y="52"/>
                  </a:lnTo>
                  <a:lnTo>
                    <a:pt x="80" y="52"/>
                  </a:lnTo>
                  <a:lnTo>
                    <a:pt x="80" y="54"/>
                  </a:lnTo>
                  <a:lnTo>
                    <a:pt x="80" y="54"/>
                  </a:lnTo>
                  <a:lnTo>
                    <a:pt x="78" y="56"/>
                  </a:lnTo>
                  <a:lnTo>
                    <a:pt x="61" y="54"/>
                  </a:lnTo>
                  <a:lnTo>
                    <a:pt x="59" y="52"/>
                  </a:lnTo>
                  <a:lnTo>
                    <a:pt x="59" y="52"/>
                  </a:lnTo>
                  <a:lnTo>
                    <a:pt x="59" y="52"/>
                  </a:lnTo>
                  <a:lnTo>
                    <a:pt x="57" y="52"/>
                  </a:lnTo>
                  <a:lnTo>
                    <a:pt x="57" y="54"/>
                  </a:lnTo>
                  <a:lnTo>
                    <a:pt x="57" y="54"/>
                  </a:lnTo>
                  <a:lnTo>
                    <a:pt x="31" y="52"/>
                  </a:lnTo>
                  <a:lnTo>
                    <a:pt x="28" y="54"/>
                  </a:lnTo>
                  <a:lnTo>
                    <a:pt x="19" y="63"/>
                  </a:lnTo>
                  <a:lnTo>
                    <a:pt x="19" y="66"/>
                  </a:lnTo>
                  <a:lnTo>
                    <a:pt x="19" y="68"/>
                  </a:lnTo>
                  <a:lnTo>
                    <a:pt x="19" y="68"/>
                  </a:lnTo>
                  <a:lnTo>
                    <a:pt x="42" y="73"/>
                  </a:lnTo>
                  <a:lnTo>
                    <a:pt x="45" y="73"/>
                  </a:lnTo>
                  <a:lnTo>
                    <a:pt x="47" y="71"/>
                  </a:lnTo>
                  <a:lnTo>
                    <a:pt x="52" y="71"/>
                  </a:lnTo>
                  <a:lnTo>
                    <a:pt x="54" y="71"/>
                  </a:lnTo>
                  <a:lnTo>
                    <a:pt x="61" y="71"/>
                  </a:lnTo>
                  <a:lnTo>
                    <a:pt x="71" y="68"/>
                  </a:lnTo>
                  <a:lnTo>
                    <a:pt x="71" y="68"/>
                  </a:lnTo>
                  <a:lnTo>
                    <a:pt x="71" y="68"/>
                  </a:lnTo>
                  <a:lnTo>
                    <a:pt x="68" y="68"/>
                  </a:lnTo>
                  <a:lnTo>
                    <a:pt x="64" y="73"/>
                  </a:lnTo>
                  <a:lnTo>
                    <a:pt x="64" y="73"/>
                  </a:lnTo>
                  <a:lnTo>
                    <a:pt x="64" y="73"/>
                  </a:lnTo>
                  <a:lnTo>
                    <a:pt x="64" y="75"/>
                  </a:lnTo>
                  <a:lnTo>
                    <a:pt x="64" y="75"/>
                  </a:lnTo>
                  <a:lnTo>
                    <a:pt x="57" y="75"/>
                  </a:lnTo>
                  <a:lnTo>
                    <a:pt x="42" y="82"/>
                  </a:lnTo>
                  <a:lnTo>
                    <a:pt x="40" y="82"/>
                  </a:lnTo>
                  <a:lnTo>
                    <a:pt x="35" y="80"/>
                  </a:lnTo>
                  <a:lnTo>
                    <a:pt x="33" y="80"/>
                  </a:lnTo>
                  <a:lnTo>
                    <a:pt x="16" y="75"/>
                  </a:lnTo>
                  <a:lnTo>
                    <a:pt x="14" y="78"/>
                  </a:lnTo>
                  <a:lnTo>
                    <a:pt x="5" y="85"/>
                  </a:lnTo>
                  <a:lnTo>
                    <a:pt x="5" y="85"/>
                  </a:lnTo>
                  <a:lnTo>
                    <a:pt x="5" y="87"/>
                  </a:lnTo>
                  <a:lnTo>
                    <a:pt x="2" y="87"/>
                  </a:lnTo>
                  <a:lnTo>
                    <a:pt x="2" y="87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94"/>
                  </a:lnTo>
                  <a:lnTo>
                    <a:pt x="0" y="94"/>
                  </a:lnTo>
                  <a:lnTo>
                    <a:pt x="0" y="94"/>
                  </a:lnTo>
                  <a:lnTo>
                    <a:pt x="2" y="97"/>
                  </a:lnTo>
                  <a:lnTo>
                    <a:pt x="12" y="104"/>
                  </a:lnTo>
                  <a:lnTo>
                    <a:pt x="12" y="106"/>
                  </a:lnTo>
                  <a:lnTo>
                    <a:pt x="14" y="104"/>
                  </a:lnTo>
                  <a:lnTo>
                    <a:pt x="14" y="104"/>
                  </a:lnTo>
                  <a:lnTo>
                    <a:pt x="14" y="106"/>
                  </a:lnTo>
                  <a:lnTo>
                    <a:pt x="16" y="108"/>
                  </a:lnTo>
                  <a:lnTo>
                    <a:pt x="19" y="108"/>
                  </a:lnTo>
                  <a:lnTo>
                    <a:pt x="19" y="108"/>
                  </a:lnTo>
                  <a:lnTo>
                    <a:pt x="21" y="106"/>
                  </a:lnTo>
                  <a:lnTo>
                    <a:pt x="23" y="106"/>
                  </a:lnTo>
                  <a:lnTo>
                    <a:pt x="23" y="104"/>
                  </a:lnTo>
                  <a:lnTo>
                    <a:pt x="23" y="104"/>
                  </a:lnTo>
                  <a:lnTo>
                    <a:pt x="26" y="106"/>
                  </a:lnTo>
                  <a:lnTo>
                    <a:pt x="31" y="104"/>
                  </a:lnTo>
                  <a:lnTo>
                    <a:pt x="31" y="104"/>
                  </a:lnTo>
                  <a:lnTo>
                    <a:pt x="31" y="104"/>
                  </a:lnTo>
                  <a:lnTo>
                    <a:pt x="31" y="106"/>
                  </a:lnTo>
                  <a:lnTo>
                    <a:pt x="31" y="106"/>
                  </a:lnTo>
                  <a:lnTo>
                    <a:pt x="31" y="108"/>
                  </a:lnTo>
                  <a:lnTo>
                    <a:pt x="28" y="108"/>
                  </a:lnTo>
                  <a:lnTo>
                    <a:pt x="28" y="111"/>
                  </a:lnTo>
                  <a:lnTo>
                    <a:pt x="28" y="113"/>
                  </a:lnTo>
                  <a:lnTo>
                    <a:pt x="28" y="113"/>
                  </a:lnTo>
                  <a:lnTo>
                    <a:pt x="33" y="111"/>
                  </a:lnTo>
                  <a:lnTo>
                    <a:pt x="35" y="111"/>
                  </a:lnTo>
                  <a:lnTo>
                    <a:pt x="33" y="113"/>
                  </a:lnTo>
                  <a:lnTo>
                    <a:pt x="31" y="116"/>
                  </a:lnTo>
                  <a:lnTo>
                    <a:pt x="28" y="116"/>
                  </a:lnTo>
                  <a:lnTo>
                    <a:pt x="28" y="116"/>
                  </a:lnTo>
                  <a:lnTo>
                    <a:pt x="28" y="118"/>
                  </a:lnTo>
                  <a:lnTo>
                    <a:pt x="33" y="120"/>
                  </a:lnTo>
                  <a:lnTo>
                    <a:pt x="33" y="123"/>
                  </a:lnTo>
                  <a:lnTo>
                    <a:pt x="38" y="127"/>
                  </a:lnTo>
                  <a:lnTo>
                    <a:pt x="40" y="127"/>
                  </a:lnTo>
                  <a:lnTo>
                    <a:pt x="40" y="127"/>
                  </a:lnTo>
                  <a:lnTo>
                    <a:pt x="42" y="125"/>
                  </a:lnTo>
                  <a:lnTo>
                    <a:pt x="42" y="125"/>
                  </a:lnTo>
                  <a:lnTo>
                    <a:pt x="45" y="123"/>
                  </a:lnTo>
                  <a:lnTo>
                    <a:pt x="45" y="123"/>
                  </a:lnTo>
                  <a:lnTo>
                    <a:pt x="45" y="120"/>
                  </a:lnTo>
                  <a:lnTo>
                    <a:pt x="45" y="118"/>
                  </a:lnTo>
                  <a:lnTo>
                    <a:pt x="45" y="116"/>
                  </a:lnTo>
                  <a:lnTo>
                    <a:pt x="45" y="116"/>
                  </a:lnTo>
                  <a:lnTo>
                    <a:pt x="45" y="116"/>
                  </a:lnTo>
                  <a:lnTo>
                    <a:pt x="42" y="116"/>
                  </a:lnTo>
                  <a:lnTo>
                    <a:pt x="42" y="113"/>
                  </a:lnTo>
                  <a:lnTo>
                    <a:pt x="42" y="113"/>
                  </a:lnTo>
                  <a:lnTo>
                    <a:pt x="42" y="113"/>
                  </a:lnTo>
                  <a:lnTo>
                    <a:pt x="45" y="113"/>
                  </a:lnTo>
                  <a:lnTo>
                    <a:pt x="47" y="116"/>
                  </a:lnTo>
                  <a:lnTo>
                    <a:pt x="47" y="118"/>
                  </a:lnTo>
                  <a:lnTo>
                    <a:pt x="49" y="118"/>
                  </a:lnTo>
                  <a:lnTo>
                    <a:pt x="52" y="113"/>
                  </a:lnTo>
                  <a:lnTo>
                    <a:pt x="54" y="113"/>
                  </a:lnTo>
                  <a:lnTo>
                    <a:pt x="54" y="111"/>
                  </a:lnTo>
                  <a:lnTo>
                    <a:pt x="54" y="113"/>
                  </a:lnTo>
                  <a:lnTo>
                    <a:pt x="54" y="116"/>
                  </a:lnTo>
                  <a:lnTo>
                    <a:pt x="54" y="116"/>
                  </a:lnTo>
                  <a:lnTo>
                    <a:pt x="54" y="118"/>
                  </a:lnTo>
                  <a:lnTo>
                    <a:pt x="54" y="118"/>
                  </a:lnTo>
                  <a:lnTo>
                    <a:pt x="54" y="120"/>
                  </a:lnTo>
                  <a:lnTo>
                    <a:pt x="52" y="120"/>
                  </a:lnTo>
                  <a:lnTo>
                    <a:pt x="52" y="120"/>
                  </a:lnTo>
                  <a:lnTo>
                    <a:pt x="52" y="120"/>
                  </a:lnTo>
                  <a:lnTo>
                    <a:pt x="52" y="123"/>
                  </a:lnTo>
                  <a:lnTo>
                    <a:pt x="52" y="125"/>
                  </a:lnTo>
                  <a:lnTo>
                    <a:pt x="52" y="125"/>
                  </a:lnTo>
                  <a:lnTo>
                    <a:pt x="52" y="127"/>
                  </a:lnTo>
                  <a:lnTo>
                    <a:pt x="52" y="127"/>
                  </a:lnTo>
                  <a:lnTo>
                    <a:pt x="52" y="130"/>
                  </a:lnTo>
                  <a:lnTo>
                    <a:pt x="54" y="130"/>
                  </a:lnTo>
                  <a:lnTo>
                    <a:pt x="57" y="132"/>
                  </a:lnTo>
                  <a:lnTo>
                    <a:pt x="71" y="125"/>
                  </a:lnTo>
                  <a:lnTo>
                    <a:pt x="71" y="123"/>
                  </a:lnTo>
                  <a:lnTo>
                    <a:pt x="73" y="123"/>
                  </a:lnTo>
                  <a:lnTo>
                    <a:pt x="73" y="120"/>
                  </a:lnTo>
                  <a:lnTo>
                    <a:pt x="76" y="118"/>
                  </a:lnTo>
                  <a:lnTo>
                    <a:pt x="76" y="116"/>
                  </a:lnTo>
                  <a:lnTo>
                    <a:pt x="76" y="116"/>
                  </a:lnTo>
                  <a:lnTo>
                    <a:pt x="76" y="113"/>
                  </a:lnTo>
                  <a:lnTo>
                    <a:pt x="76" y="113"/>
                  </a:lnTo>
                  <a:lnTo>
                    <a:pt x="76" y="111"/>
                  </a:lnTo>
                  <a:lnTo>
                    <a:pt x="76" y="108"/>
                  </a:lnTo>
                  <a:lnTo>
                    <a:pt x="73" y="108"/>
                  </a:lnTo>
                  <a:lnTo>
                    <a:pt x="73" y="108"/>
                  </a:lnTo>
                  <a:lnTo>
                    <a:pt x="71" y="108"/>
                  </a:lnTo>
                  <a:lnTo>
                    <a:pt x="71" y="108"/>
                  </a:lnTo>
                  <a:lnTo>
                    <a:pt x="71" y="106"/>
                  </a:lnTo>
                  <a:lnTo>
                    <a:pt x="71" y="106"/>
                  </a:lnTo>
                  <a:lnTo>
                    <a:pt x="71" y="106"/>
                  </a:lnTo>
                  <a:lnTo>
                    <a:pt x="73" y="104"/>
                  </a:lnTo>
                  <a:lnTo>
                    <a:pt x="73" y="104"/>
                  </a:lnTo>
                  <a:lnTo>
                    <a:pt x="73" y="106"/>
                  </a:lnTo>
                  <a:lnTo>
                    <a:pt x="78" y="106"/>
                  </a:lnTo>
                  <a:lnTo>
                    <a:pt x="78" y="108"/>
                  </a:lnTo>
                  <a:lnTo>
                    <a:pt x="78" y="108"/>
                  </a:lnTo>
                  <a:lnTo>
                    <a:pt x="76" y="108"/>
                  </a:lnTo>
                  <a:lnTo>
                    <a:pt x="76" y="108"/>
                  </a:lnTo>
                  <a:lnTo>
                    <a:pt x="78" y="111"/>
                  </a:lnTo>
                  <a:lnTo>
                    <a:pt x="78" y="113"/>
                  </a:lnTo>
                  <a:lnTo>
                    <a:pt x="80" y="113"/>
                  </a:lnTo>
                  <a:lnTo>
                    <a:pt x="80" y="111"/>
                  </a:lnTo>
                  <a:lnTo>
                    <a:pt x="83" y="111"/>
                  </a:lnTo>
                  <a:lnTo>
                    <a:pt x="83" y="108"/>
                  </a:lnTo>
                  <a:lnTo>
                    <a:pt x="83" y="106"/>
                  </a:lnTo>
                  <a:lnTo>
                    <a:pt x="85" y="104"/>
                  </a:lnTo>
                  <a:lnTo>
                    <a:pt x="85" y="101"/>
                  </a:lnTo>
                  <a:lnTo>
                    <a:pt x="85" y="99"/>
                  </a:lnTo>
                  <a:lnTo>
                    <a:pt x="85" y="99"/>
                  </a:lnTo>
                  <a:lnTo>
                    <a:pt x="85" y="99"/>
                  </a:lnTo>
                  <a:lnTo>
                    <a:pt x="85" y="99"/>
                  </a:lnTo>
                  <a:lnTo>
                    <a:pt x="85" y="97"/>
                  </a:lnTo>
                  <a:lnTo>
                    <a:pt x="87" y="97"/>
                  </a:lnTo>
                  <a:lnTo>
                    <a:pt x="87" y="94"/>
                  </a:lnTo>
                  <a:lnTo>
                    <a:pt x="87" y="94"/>
                  </a:lnTo>
                  <a:lnTo>
                    <a:pt x="87" y="94"/>
                  </a:lnTo>
                  <a:lnTo>
                    <a:pt x="87" y="92"/>
                  </a:lnTo>
                  <a:lnTo>
                    <a:pt x="87" y="94"/>
                  </a:lnTo>
                  <a:lnTo>
                    <a:pt x="90" y="97"/>
                  </a:lnTo>
                  <a:lnTo>
                    <a:pt x="90" y="101"/>
                  </a:lnTo>
                  <a:lnTo>
                    <a:pt x="90" y="101"/>
                  </a:lnTo>
                  <a:lnTo>
                    <a:pt x="90" y="101"/>
                  </a:lnTo>
                  <a:lnTo>
                    <a:pt x="99" y="99"/>
                  </a:lnTo>
                  <a:lnTo>
                    <a:pt x="102" y="99"/>
                  </a:lnTo>
                  <a:lnTo>
                    <a:pt x="99" y="99"/>
                  </a:lnTo>
                  <a:lnTo>
                    <a:pt x="102" y="99"/>
                  </a:lnTo>
                  <a:lnTo>
                    <a:pt x="102" y="99"/>
                  </a:lnTo>
                  <a:lnTo>
                    <a:pt x="104" y="101"/>
                  </a:lnTo>
                  <a:lnTo>
                    <a:pt x="104" y="101"/>
                  </a:lnTo>
                  <a:lnTo>
                    <a:pt x="104" y="99"/>
                  </a:lnTo>
                  <a:lnTo>
                    <a:pt x="104" y="101"/>
                  </a:lnTo>
                  <a:lnTo>
                    <a:pt x="104" y="101"/>
                  </a:lnTo>
                  <a:lnTo>
                    <a:pt x="104" y="101"/>
                  </a:lnTo>
                  <a:lnTo>
                    <a:pt x="104" y="101"/>
                  </a:lnTo>
                  <a:lnTo>
                    <a:pt x="102" y="101"/>
                  </a:lnTo>
                  <a:lnTo>
                    <a:pt x="99" y="101"/>
                  </a:lnTo>
                  <a:lnTo>
                    <a:pt x="97" y="104"/>
                  </a:lnTo>
                  <a:lnTo>
                    <a:pt x="94" y="104"/>
                  </a:lnTo>
                  <a:lnTo>
                    <a:pt x="92" y="106"/>
                  </a:lnTo>
                  <a:lnTo>
                    <a:pt x="90" y="106"/>
                  </a:lnTo>
                  <a:lnTo>
                    <a:pt x="90" y="108"/>
                  </a:lnTo>
                  <a:lnTo>
                    <a:pt x="87" y="113"/>
                  </a:lnTo>
                  <a:lnTo>
                    <a:pt x="85" y="118"/>
                  </a:lnTo>
                  <a:lnTo>
                    <a:pt x="85" y="120"/>
                  </a:lnTo>
                  <a:lnTo>
                    <a:pt x="85" y="120"/>
                  </a:lnTo>
                  <a:lnTo>
                    <a:pt x="90" y="118"/>
                  </a:lnTo>
                  <a:lnTo>
                    <a:pt x="90" y="118"/>
                  </a:lnTo>
                  <a:lnTo>
                    <a:pt x="92" y="118"/>
                  </a:lnTo>
                  <a:lnTo>
                    <a:pt x="85" y="120"/>
                  </a:lnTo>
                  <a:lnTo>
                    <a:pt x="85" y="120"/>
                  </a:lnTo>
                  <a:lnTo>
                    <a:pt x="83" y="123"/>
                  </a:lnTo>
                  <a:lnTo>
                    <a:pt x="83" y="123"/>
                  </a:lnTo>
                  <a:lnTo>
                    <a:pt x="83" y="127"/>
                  </a:lnTo>
                  <a:lnTo>
                    <a:pt x="83" y="130"/>
                  </a:lnTo>
                  <a:lnTo>
                    <a:pt x="87" y="130"/>
                  </a:lnTo>
                  <a:lnTo>
                    <a:pt x="90" y="130"/>
                  </a:lnTo>
                  <a:lnTo>
                    <a:pt x="90" y="130"/>
                  </a:lnTo>
                  <a:lnTo>
                    <a:pt x="90" y="130"/>
                  </a:lnTo>
                  <a:lnTo>
                    <a:pt x="90" y="130"/>
                  </a:lnTo>
                  <a:lnTo>
                    <a:pt x="94" y="127"/>
                  </a:lnTo>
                  <a:lnTo>
                    <a:pt x="97" y="130"/>
                  </a:lnTo>
                  <a:lnTo>
                    <a:pt x="99" y="130"/>
                  </a:lnTo>
                  <a:lnTo>
                    <a:pt x="102" y="130"/>
                  </a:lnTo>
                  <a:lnTo>
                    <a:pt x="102" y="127"/>
                  </a:lnTo>
                  <a:lnTo>
                    <a:pt x="102" y="125"/>
                  </a:lnTo>
                  <a:lnTo>
                    <a:pt x="102" y="125"/>
                  </a:lnTo>
                  <a:lnTo>
                    <a:pt x="104" y="127"/>
                  </a:lnTo>
                  <a:lnTo>
                    <a:pt x="104" y="130"/>
                  </a:lnTo>
                  <a:lnTo>
                    <a:pt x="104" y="130"/>
                  </a:lnTo>
                  <a:lnTo>
                    <a:pt x="109" y="130"/>
                  </a:lnTo>
                  <a:lnTo>
                    <a:pt x="111" y="127"/>
                  </a:lnTo>
                  <a:lnTo>
                    <a:pt x="113" y="127"/>
                  </a:lnTo>
                  <a:lnTo>
                    <a:pt x="113" y="125"/>
                  </a:lnTo>
                  <a:lnTo>
                    <a:pt x="113" y="125"/>
                  </a:lnTo>
                  <a:lnTo>
                    <a:pt x="113" y="123"/>
                  </a:lnTo>
                  <a:lnTo>
                    <a:pt x="113" y="123"/>
                  </a:lnTo>
                  <a:lnTo>
                    <a:pt x="113" y="120"/>
                  </a:lnTo>
                  <a:lnTo>
                    <a:pt x="113" y="120"/>
                  </a:lnTo>
                  <a:lnTo>
                    <a:pt x="113" y="118"/>
                  </a:lnTo>
                  <a:lnTo>
                    <a:pt x="116" y="116"/>
                  </a:lnTo>
                  <a:lnTo>
                    <a:pt x="116" y="116"/>
                  </a:lnTo>
                  <a:lnTo>
                    <a:pt x="116" y="116"/>
                  </a:lnTo>
                  <a:lnTo>
                    <a:pt x="116" y="116"/>
                  </a:lnTo>
                  <a:lnTo>
                    <a:pt x="116" y="116"/>
                  </a:lnTo>
                  <a:lnTo>
                    <a:pt x="116" y="116"/>
                  </a:lnTo>
                  <a:lnTo>
                    <a:pt x="116" y="116"/>
                  </a:lnTo>
                  <a:lnTo>
                    <a:pt x="118" y="118"/>
                  </a:lnTo>
                  <a:lnTo>
                    <a:pt x="116" y="120"/>
                  </a:lnTo>
                  <a:lnTo>
                    <a:pt x="116" y="120"/>
                  </a:lnTo>
                  <a:lnTo>
                    <a:pt x="116" y="120"/>
                  </a:lnTo>
                  <a:lnTo>
                    <a:pt x="116" y="120"/>
                  </a:lnTo>
                  <a:lnTo>
                    <a:pt x="116" y="123"/>
                  </a:lnTo>
                  <a:lnTo>
                    <a:pt x="116" y="123"/>
                  </a:lnTo>
                  <a:lnTo>
                    <a:pt x="116" y="123"/>
                  </a:lnTo>
                  <a:lnTo>
                    <a:pt x="116" y="123"/>
                  </a:lnTo>
                  <a:lnTo>
                    <a:pt x="118" y="125"/>
                  </a:lnTo>
                  <a:lnTo>
                    <a:pt x="120" y="125"/>
                  </a:lnTo>
                  <a:lnTo>
                    <a:pt x="120" y="123"/>
                  </a:lnTo>
                  <a:lnTo>
                    <a:pt x="120" y="123"/>
                  </a:lnTo>
                  <a:lnTo>
                    <a:pt x="120" y="123"/>
                  </a:lnTo>
                  <a:lnTo>
                    <a:pt x="120" y="123"/>
                  </a:lnTo>
                  <a:lnTo>
                    <a:pt x="120" y="123"/>
                  </a:lnTo>
                  <a:lnTo>
                    <a:pt x="120" y="120"/>
                  </a:lnTo>
                  <a:lnTo>
                    <a:pt x="120" y="120"/>
                  </a:lnTo>
                  <a:lnTo>
                    <a:pt x="120" y="120"/>
                  </a:lnTo>
                  <a:lnTo>
                    <a:pt x="120" y="120"/>
                  </a:lnTo>
                  <a:lnTo>
                    <a:pt x="123" y="120"/>
                  </a:lnTo>
                  <a:lnTo>
                    <a:pt x="123" y="120"/>
                  </a:lnTo>
                  <a:lnTo>
                    <a:pt x="123" y="123"/>
                  </a:lnTo>
                  <a:lnTo>
                    <a:pt x="123" y="123"/>
                  </a:lnTo>
                  <a:lnTo>
                    <a:pt x="120" y="123"/>
                  </a:lnTo>
                  <a:lnTo>
                    <a:pt x="120" y="123"/>
                  </a:lnTo>
                  <a:lnTo>
                    <a:pt x="123" y="123"/>
                  </a:lnTo>
                  <a:lnTo>
                    <a:pt x="123" y="123"/>
                  </a:lnTo>
                  <a:lnTo>
                    <a:pt x="123" y="125"/>
                  </a:lnTo>
                  <a:lnTo>
                    <a:pt x="120" y="125"/>
                  </a:lnTo>
                  <a:lnTo>
                    <a:pt x="120" y="125"/>
                  </a:lnTo>
                  <a:lnTo>
                    <a:pt x="118" y="127"/>
                  </a:lnTo>
                  <a:lnTo>
                    <a:pt x="118" y="127"/>
                  </a:lnTo>
                  <a:lnTo>
                    <a:pt x="118" y="130"/>
                  </a:lnTo>
                  <a:lnTo>
                    <a:pt x="120" y="130"/>
                  </a:lnTo>
                  <a:lnTo>
                    <a:pt x="123" y="130"/>
                  </a:lnTo>
                  <a:lnTo>
                    <a:pt x="128" y="130"/>
                  </a:lnTo>
                  <a:lnTo>
                    <a:pt x="130" y="130"/>
                  </a:lnTo>
                  <a:lnTo>
                    <a:pt x="132" y="130"/>
                  </a:lnTo>
                  <a:lnTo>
                    <a:pt x="135" y="127"/>
                  </a:lnTo>
                  <a:lnTo>
                    <a:pt x="135" y="127"/>
                  </a:lnTo>
                  <a:lnTo>
                    <a:pt x="135" y="127"/>
                  </a:lnTo>
                  <a:lnTo>
                    <a:pt x="135" y="127"/>
                  </a:lnTo>
                  <a:lnTo>
                    <a:pt x="137" y="127"/>
                  </a:lnTo>
                  <a:lnTo>
                    <a:pt x="137" y="130"/>
                  </a:lnTo>
                  <a:lnTo>
                    <a:pt x="137" y="130"/>
                  </a:lnTo>
                  <a:lnTo>
                    <a:pt x="139" y="130"/>
                  </a:lnTo>
                  <a:lnTo>
                    <a:pt x="139" y="130"/>
                  </a:lnTo>
                  <a:lnTo>
                    <a:pt x="139" y="130"/>
                  </a:lnTo>
                  <a:lnTo>
                    <a:pt x="139" y="130"/>
                  </a:lnTo>
                  <a:lnTo>
                    <a:pt x="139" y="130"/>
                  </a:lnTo>
                  <a:lnTo>
                    <a:pt x="142" y="130"/>
                  </a:lnTo>
                  <a:lnTo>
                    <a:pt x="142" y="130"/>
                  </a:lnTo>
                  <a:lnTo>
                    <a:pt x="144" y="130"/>
                  </a:lnTo>
                  <a:lnTo>
                    <a:pt x="144" y="127"/>
                  </a:lnTo>
                  <a:lnTo>
                    <a:pt x="147" y="127"/>
                  </a:lnTo>
                  <a:lnTo>
                    <a:pt x="147" y="125"/>
                  </a:lnTo>
                  <a:lnTo>
                    <a:pt x="149" y="125"/>
                  </a:lnTo>
                  <a:lnTo>
                    <a:pt x="149" y="123"/>
                  </a:lnTo>
                  <a:lnTo>
                    <a:pt x="149" y="123"/>
                  </a:lnTo>
                  <a:lnTo>
                    <a:pt x="154" y="123"/>
                  </a:lnTo>
                  <a:lnTo>
                    <a:pt x="156" y="125"/>
                  </a:lnTo>
                  <a:lnTo>
                    <a:pt x="156" y="125"/>
                  </a:lnTo>
                  <a:lnTo>
                    <a:pt x="156" y="125"/>
                  </a:lnTo>
                  <a:lnTo>
                    <a:pt x="156" y="127"/>
                  </a:lnTo>
                  <a:lnTo>
                    <a:pt x="154" y="127"/>
                  </a:lnTo>
                  <a:lnTo>
                    <a:pt x="154" y="127"/>
                  </a:lnTo>
                  <a:lnTo>
                    <a:pt x="154" y="127"/>
                  </a:lnTo>
                  <a:lnTo>
                    <a:pt x="154" y="127"/>
                  </a:lnTo>
                  <a:lnTo>
                    <a:pt x="151" y="130"/>
                  </a:lnTo>
                  <a:lnTo>
                    <a:pt x="151" y="130"/>
                  </a:lnTo>
                  <a:lnTo>
                    <a:pt x="154" y="130"/>
                  </a:lnTo>
                  <a:lnTo>
                    <a:pt x="151" y="132"/>
                  </a:lnTo>
                  <a:lnTo>
                    <a:pt x="149" y="132"/>
                  </a:lnTo>
                  <a:lnTo>
                    <a:pt x="149" y="134"/>
                  </a:lnTo>
                  <a:lnTo>
                    <a:pt x="149" y="134"/>
                  </a:lnTo>
                  <a:lnTo>
                    <a:pt x="149" y="134"/>
                  </a:lnTo>
                  <a:lnTo>
                    <a:pt x="147" y="134"/>
                  </a:lnTo>
                  <a:lnTo>
                    <a:pt x="147" y="134"/>
                  </a:lnTo>
                  <a:lnTo>
                    <a:pt x="147" y="134"/>
                  </a:lnTo>
                  <a:lnTo>
                    <a:pt x="147" y="134"/>
                  </a:lnTo>
                  <a:lnTo>
                    <a:pt x="147" y="134"/>
                  </a:lnTo>
                  <a:lnTo>
                    <a:pt x="144" y="134"/>
                  </a:lnTo>
                  <a:lnTo>
                    <a:pt x="144" y="134"/>
                  </a:lnTo>
                  <a:lnTo>
                    <a:pt x="144" y="134"/>
                  </a:lnTo>
                  <a:lnTo>
                    <a:pt x="144" y="134"/>
                  </a:lnTo>
                  <a:lnTo>
                    <a:pt x="144" y="134"/>
                  </a:lnTo>
                  <a:lnTo>
                    <a:pt x="144" y="137"/>
                  </a:lnTo>
                  <a:lnTo>
                    <a:pt x="144" y="137"/>
                  </a:lnTo>
                  <a:lnTo>
                    <a:pt x="142" y="139"/>
                  </a:lnTo>
                  <a:lnTo>
                    <a:pt x="142" y="139"/>
                  </a:lnTo>
                  <a:lnTo>
                    <a:pt x="139" y="137"/>
                  </a:lnTo>
                  <a:lnTo>
                    <a:pt x="139" y="137"/>
                  </a:lnTo>
                  <a:lnTo>
                    <a:pt x="137" y="139"/>
                  </a:lnTo>
                  <a:lnTo>
                    <a:pt x="137" y="139"/>
                  </a:lnTo>
                  <a:lnTo>
                    <a:pt x="139" y="139"/>
                  </a:lnTo>
                  <a:lnTo>
                    <a:pt x="139" y="139"/>
                  </a:lnTo>
                  <a:lnTo>
                    <a:pt x="139" y="142"/>
                  </a:lnTo>
                  <a:lnTo>
                    <a:pt x="137" y="142"/>
                  </a:lnTo>
                  <a:lnTo>
                    <a:pt x="137" y="144"/>
                  </a:lnTo>
                  <a:lnTo>
                    <a:pt x="135" y="144"/>
                  </a:lnTo>
                  <a:lnTo>
                    <a:pt x="132" y="144"/>
                  </a:lnTo>
                  <a:lnTo>
                    <a:pt x="128" y="142"/>
                  </a:lnTo>
                  <a:lnTo>
                    <a:pt x="125" y="142"/>
                  </a:lnTo>
                  <a:lnTo>
                    <a:pt x="120" y="142"/>
                  </a:lnTo>
                  <a:lnTo>
                    <a:pt x="113" y="139"/>
                  </a:lnTo>
                  <a:lnTo>
                    <a:pt x="109" y="142"/>
                  </a:lnTo>
                  <a:lnTo>
                    <a:pt x="106" y="139"/>
                  </a:lnTo>
                  <a:lnTo>
                    <a:pt x="104" y="142"/>
                  </a:lnTo>
                  <a:lnTo>
                    <a:pt x="102" y="142"/>
                  </a:lnTo>
                  <a:lnTo>
                    <a:pt x="99" y="142"/>
                  </a:lnTo>
                  <a:lnTo>
                    <a:pt x="97" y="144"/>
                  </a:lnTo>
                  <a:lnTo>
                    <a:pt x="97" y="146"/>
                  </a:lnTo>
                  <a:lnTo>
                    <a:pt x="97" y="146"/>
                  </a:lnTo>
                  <a:lnTo>
                    <a:pt x="97" y="146"/>
                  </a:lnTo>
                  <a:lnTo>
                    <a:pt x="94" y="146"/>
                  </a:lnTo>
                  <a:lnTo>
                    <a:pt x="94" y="146"/>
                  </a:lnTo>
                  <a:lnTo>
                    <a:pt x="94" y="146"/>
                  </a:lnTo>
                  <a:lnTo>
                    <a:pt x="92" y="146"/>
                  </a:lnTo>
                  <a:lnTo>
                    <a:pt x="94" y="146"/>
                  </a:lnTo>
                  <a:lnTo>
                    <a:pt x="94" y="149"/>
                  </a:lnTo>
                  <a:lnTo>
                    <a:pt x="94" y="151"/>
                  </a:lnTo>
                  <a:lnTo>
                    <a:pt x="94" y="149"/>
                  </a:lnTo>
                  <a:lnTo>
                    <a:pt x="92" y="149"/>
                  </a:lnTo>
                  <a:lnTo>
                    <a:pt x="90" y="149"/>
                  </a:lnTo>
                  <a:lnTo>
                    <a:pt x="87" y="149"/>
                  </a:lnTo>
                  <a:lnTo>
                    <a:pt x="85" y="149"/>
                  </a:lnTo>
                  <a:lnTo>
                    <a:pt x="83" y="149"/>
                  </a:lnTo>
                  <a:lnTo>
                    <a:pt x="80" y="151"/>
                  </a:lnTo>
                  <a:lnTo>
                    <a:pt x="76" y="149"/>
                  </a:lnTo>
                  <a:lnTo>
                    <a:pt x="68" y="153"/>
                  </a:lnTo>
                  <a:lnTo>
                    <a:pt x="66" y="156"/>
                  </a:lnTo>
                  <a:lnTo>
                    <a:pt x="64" y="156"/>
                  </a:lnTo>
                  <a:lnTo>
                    <a:pt x="64" y="156"/>
                  </a:lnTo>
                  <a:lnTo>
                    <a:pt x="61" y="158"/>
                  </a:lnTo>
                  <a:lnTo>
                    <a:pt x="61" y="160"/>
                  </a:lnTo>
                  <a:lnTo>
                    <a:pt x="61" y="160"/>
                  </a:lnTo>
                  <a:lnTo>
                    <a:pt x="61" y="163"/>
                  </a:lnTo>
                  <a:lnTo>
                    <a:pt x="66" y="168"/>
                  </a:lnTo>
                  <a:lnTo>
                    <a:pt x="66" y="168"/>
                  </a:lnTo>
                  <a:lnTo>
                    <a:pt x="66" y="170"/>
                  </a:lnTo>
                  <a:lnTo>
                    <a:pt x="66" y="170"/>
                  </a:lnTo>
                  <a:lnTo>
                    <a:pt x="66" y="170"/>
                  </a:lnTo>
                  <a:lnTo>
                    <a:pt x="66" y="170"/>
                  </a:lnTo>
                  <a:lnTo>
                    <a:pt x="73" y="179"/>
                  </a:lnTo>
                  <a:lnTo>
                    <a:pt x="76" y="182"/>
                  </a:lnTo>
                  <a:lnTo>
                    <a:pt x="80" y="187"/>
                  </a:lnTo>
                  <a:lnTo>
                    <a:pt x="85" y="189"/>
                  </a:lnTo>
                  <a:lnTo>
                    <a:pt x="90" y="189"/>
                  </a:lnTo>
                  <a:lnTo>
                    <a:pt x="99" y="189"/>
                  </a:lnTo>
                  <a:lnTo>
                    <a:pt x="104" y="191"/>
                  </a:lnTo>
                  <a:lnTo>
                    <a:pt x="106" y="189"/>
                  </a:lnTo>
                  <a:lnTo>
                    <a:pt x="109" y="189"/>
                  </a:lnTo>
                  <a:lnTo>
                    <a:pt x="111" y="189"/>
                  </a:lnTo>
                  <a:lnTo>
                    <a:pt x="125" y="187"/>
                  </a:lnTo>
                  <a:lnTo>
                    <a:pt x="128" y="184"/>
                  </a:lnTo>
                  <a:lnTo>
                    <a:pt x="132" y="182"/>
                  </a:lnTo>
                  <a:lnTo>
                    <a:pt x="135" y="182"/>
                  </a:lnTo>
                  <a:lnTo>
                    <a:pt x="135" y="182"/>
                  </a:lnTo>
                  <a:lnTo>
                    <a:pt x="137" y="179"/>
                  </a:lnTo>
                  <a:lnTo>
                    <a:pt x="137" y="179"/>
                  </a:lnTo>
                  <a:lnTo>
                    <a:pt x="139" y="179"/>
                  </a:lnTo>
                  <a:lnTo>
                    <a:pt x="142" y="179"/>
                  </a:lnTo>
                  <a:lnTo>
                    <a:pt x="144" y="179"/>
                  </a:lnTo>
                  <a:lnTo>
                    <a:pt x="144" y="179"/>
                  </a:lnTo>
                  <a:lnTo>
                    <a:pt x="144" y="177"/>
                  </a:lnTo>
                  <a:lnTo>
                    <a:pt x="144" y="177"/>
                  </a:lnTo>
                  <a:lnTo>
                    <a:pt x="147" y="177"/>
                  </a:lnTo>
                  <a:lnTo>
                    <a:pt x="149" y="177"/>
                  </a:lnTo>
                  <a:lnTo>
                    <a:pt x="149" y="177"/>
                  </a:lnTo>
                  <a:lnTo>
                    <a:pt x="151" y="175"/>
                  </a:lnTo>
                  <a:lnTo>
                    <a:pt x="154" y="172"/>
                  </a:lnTo>
                  <a:lnTo>
                    <a:pt x="156" y="170"/>
                  </a:lnTo>
                  <a:lnTo>
                    <a:pt x="156" y="170"/>
                  </a:lnTo>
                  <a:lnTo>
                    <a:pt x="154" y="168"/>
                  </a:lnTo>
                  <a:lnTo>
                    <a:pt x="154" y="168"/>
                  </a:lnTo>
                  <a:lnTo>
                    <a:pt x="156" y="165"/>
                  </a:lnTo>
                  <a:lnTo>
                    <a:pt x="156" y="165"/>
                  </a:lnTo>
                  <a:lnTo>
                    <a:pt x="156" y="165"/>
                  </a:lnTo>
                  <a:lnTo>
                    <a:pt x="163" y="165"/>
                  </a:lnTo>
                  <a:lnTo>
                    <a:pt x="163" y="165"/>
                  </a:lnTo>
                  <a:lnTo>
                    <a:pt x="163" y="165"/>
                  </a:lnTo>
                  <a:lnTo>
                    <a:pt x="161" y="163"/>
                  </a:lnTo>
                  <a:lnTo>
                    <a:pt x="161" y="163"/>
                  </a:lnTo>
                  <a:lnTo>
                    <a:pt x="163" y="163"/>
                  </a:lnTo>
                  <a:lnTo>
                    <a:pt x="163" y="163"/>
                  </a:lnTo>
                  <a:lnTo>
                    <a:pt x="163" y="163"/>
                  </a:lnTo>
                  <a:lnTo>
                    <a:pt x="163" y="163"/>
                  </a:lnTo>
                  <a:lnTo>
                    <a:pt x="163" y="163"/>
                  </a:lnTo>
                  <a:lnTo>
                    <a:pt x="163" y="163"/>
                  </a:lnTo>
                  <a:lnTo>
                    <a:pt x="165" y="160"/>
                  </a:lnTo>
                  <a:lnTo>
                    <a:pt x="168" y="163"/>
                  </a:lnTo>
                  <a:lnTo>
                    <a:pt x="170" y="163"/>
                  </a:lnTo>
                  <a:lnTo>
                    <a:pt x="170" y="163"/>
                  </a:lnTo>
                  <a:lnTo>
                    <a:pt x="170" y="163"/>
                  </a:lnTo>
                  <a:lnTo>
                    <a:pt x="170" y="165"/>
                  </a:lnTo>
                  <a:lnTo>
                    <a:pt x="170" y="163"/>
                  </a:lnTo>
                  <a:lnTo>
                    <a:pt x="173" y="163"/>
                  </a:lnTo>
                  <a:lnTo>
                    <a:pt x="173" y="163"/>
                  </a:lnTo>
                  <a:lnTo>
                    <a:pt x="173" y="156"/>
                  </a:lnTo>
                  <a:lnTo>
                    <a:pt x="177" y="137"/>
                  </a:lnTo>
                  <a:lnTo>
                    <a:pt x="180" y="118"/>
                  </a:lnTo>
                  <a:lnTo>
                    <a:pt x="182" y="101"/>
                  </a:lnTo>
                  <a:lnTo>
                    <a:pt x="182" y="101"/>
                  </a:lnTo>
                  <a:lnTo>
                    <a:pt x="180" y="101"/>
                  </a:lnTo>
                  <a:lnTo>
                    <a:pt x="180" y="101"/>
                  </a:lnTo>
                  <a:lnTo>
                    <a:pt x="177" y="101"/>
                  </a:lnTo>
                  <a:lnTo>
                    <a:pt x="173" y="101"/>
                  </a:lnTo>
                  <a:lnTo>
                    <a:pt x="173" y="101"/>
                  </a:lnTo>
                  <a:lnTo>
                    <a:pt x="173" y="101"/>
                  </a:lnTo>
                  <a:lnTo>
                    <a:pt x="173" y="99"/>
                  </a:lnTo>
                  <a:lnTo>
                    <a:pt x="173" y="99"/>
                  </a:lnTo>
                  <a:lnTo>
                    <a:pt x="170" y="99"/>
                  </a:lnTo>
                  <a:lnTo>
                    <a:pt x="163" y="99"/>
                  </a:lnTo>
                  <a:lnTo>
                    <a:pt x="158" y="99"/>
                  </a:lnTo>
                  <a:lnTo>
                    <a:pt x="154" y="99"/>
                  </a:lnTo>
                  <a:lnTo>
                    <a:pt x="154" y="99"/>
                  </a:lnTo>
                  <a:lnTo>
                    <a:pt x="154" y="99"/>
                  </a:lnTo>
                  <a:lnTo>
                    <a:pt x="154" y="99"/>
                  </a:lnTo>
                  <a:lnTo>
                    <a:pt x="154" y="99"/>
                  </a:lnTo>
                  <a:lnTo>
                    <a:pt x="154" y="99"/>
                  </a:lnTo>
                  <a:lnTo>
                    <a:pt x="154" y="99"/>
                  </a:lnTo>
                  <a:lnTo>
                    <a:pt x="154" y="99"/>
                  </a:lnTo>
                  <a:lnTo>
                    <a:pt x="154" y="99"/>
                  </a:lnTo>
                  <a:lnTo>
                    <a:pt x="151" y="97"/>
                  </a:lnTo>
                  <a:lnTo>
                    <a:pt x="154" y="97"/>
                  </a:lnTo>
                  <a:lnTo>
                    <a:pt x="154" y="97"/>
                  </a:lnTo>
                  <a:lnTo>
                    <a:pt x="154" y="97"/>
                  </a:lnTo>
                  <a:lnTo>
                    <a:pt x="154" y="94"/>
                  </a:lnTo>
                  <a:lnTo>
                    <a:pt x="151" y="94"/>
                  </a:lnTo>
                  <a:lnTo>
                    <a:pt x="151" y="94"/>
                  </a:lnTo>
                  <a:lnTo>
                    <a:pt x="151" y="92"/>
                  </a:lnTo>
                  <a:lnTo>
                    <a:pt x="151" y="92"/>
                  </a:lnTo>
                  <a:lnTo>
                    <a:pt x="151" y="92"/>
                  </a:lnTo>
                  <a:lnTo>
                    <a:pt x="151" y="89"/>
                  </a:lnTo>
                  <a:lnTo>
                    <a:pt x="154" y="87"/>
                  </a:lnTo>
                  <a:lnTo>
                    <a:pt x="154" y="87"/>
                  </a:lnTo>
                  <a:lnTo>
                    <a:pt x="154" y="87"/>
                  </a:lnTo>
                  <a:lnTo>
                    <a:pt x="151" y="87"/>
                  </a:lnTo>
                  <a:lnTo>
                    <a:pt x="151" y="87"/>
                  </a:lnTo>
                  <a:lnTo>
                    <a:pt x="154" y="85"/>
                  </a:lnTo>
                  <a:lnTo>
                    <a:pt x="154" y="85"/>
                  </a:lnTo>
                  <a:lnTo>
                    <a:pt x="154" y="82"/>
                  </a:lnTo>
                  <a:lnTo>
                    <a:pt x="154" y="82"/>
                  </a:lnTo>
                  <a:lnTo>
                    <a:pt x="154" y="80"/>
                  </a:lnTo>
                  <a:lnTo>
                    <a:pt x="154" y="80"/>
                  </a:lnTo>
                  <a:lnTo>
                    <a:pt x="154" y="80"/>
                  </a:lnTo>
                  <a:lnTo>
                    <a:pt x="154" y="80"/>
                  </a:lnTo>
                  <a:lnTo>
                    <a:pt x="154" y="80"/>
                  </a:lnTo>
                  <a:lnTo>
                    <a:pt x="154" y="78"/>
                  </a:lnTo>
                  <a:lnTo>
                    <a:pt x="154" y="78"/>
                  </a:lnTo>
                  <a:lnTo>
                    <a:pt x="154" y="75"/>
                  </a:lnTo>
                  <a:lnTo>
                    <a:pt x="151" y="73"/>
                  </a:lnTo>
                  <a:lnTo>
                    <a:pt x="151" y="73"/>
                  </a:lnTo>
                  <a:lnTo>
                    <a:pt x="154" y="73"/>
                  </a:lnTo>
                  <a:lnTo>
                    <a:pt x="154" y="73"/>
                  </a:lnTo>
                  <a:lnTo>
                    <a:pt x="154" y="73"/>
                  </a:lnTo>
                  <a:lnTo>
                    <a:pt x="154" y="73"/>
                  </a:lnTo>
                  <a:lnTo>
                    <a:pt x="154" y="73"/>
                  </a:lnTo>
                  <a:lnTo>
                    <a:pt x="144" y="71"/>
                  </a:lnTo>
                  <a:lnTo>
                    <a:pt x="144" y="71"/>
                  </a:lnTo>
                  <a:lnTo>
                    <a:pt x="142" y="73"/>
                  </a:lnTo>
                  <a:lnTo>
                    <a:pt x="142" y="73"/>
                  </a:lnTo>
                  <a:lnTo>
                    <a:pt x="142" y="71"/>
                  </a:lnTo>
                  <a:lnTo>
                    <a:pt x="142" y="71"/>
                  </a:lnTo>
                  <a:lnTo>
                    <a:pt x="142" y="71"/>
                  </a:lnTo>
                  <a:lnTo>
                    <a:pt x="142" y="71"/>
                  </a:lnTo>
                  <a:lnTo>
                    <a:pt x="142" y="71"/>
                  </a:lnTo>
                  <a:lnTo>
                    <a:pt x="142" y="71"/>
                  </a:lnTo>
                  <a:lnTo>
                    <a:pt x="142" y="71"/>
                  </a:lnTo>
                  <a:lnTo>
                    <a:pt x="142" y="71"/>
                  </a:lnTo>
                  <a:lnTo>
                    <a:pt x="139" y="71"/>
                  </a:lnTo>
                  <a:lnTo>
                    <a:pt x="139" y="71"/>
                  </a:lnTo>
                  <a:lnTo>
                    <a:pt x="139" y="71"/>
                  </a:lnTo>
                  <a:lnTo>
                    <a:pt x="137" y="73"/>
                  </a:lnTo>
                  <a:lnTo>
                    <a:pt x="137" y="73"/>
                  </a:lnTo>
                  <a:lnTo>
                    <a:pt x="137" y="71"/>
                  </a:lnTo>
                  <a:lnTo>
                    <a:pt x="137" y="71"/>
                  </a:lnTo>
                  <a:lnTo>
                    <a:pt x="139" y="71"/>
                  </a:lnTo>
                  <a:lnTo>
                    <a:pt x="137" y="68"/>
                  </a:lnTo>
                  <a:lnTo>
                    <a:pt x="137" y="68"/>
                  </a:lnTo>
                  <a:lnTo>
                    <a:pt x="142" y="66"/>
                  </a:lnTo>
                  <a:lnTo>
                    <a:pt x="149" y="66"/>
                  </a:lnTo>
                  <a:lnTo>
                    <a:pt x="149" y="63"/>
                  </a:lnTo>
                  <a:lnTo>
                    <a:pt x="149" y="63"/>
                  </a:lnTo>
                  <a:lnTo>
                    <a:pt x="149" y="61"/>
                  </a:lnTo>
                  <a:lnTo>
                    <a:pt x="147" y="61"/>
                  </a:lnTo>
                  <a:lnTo>
                    <a:pt x="142" y="54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2">
              <a:extLst>
                <a:ext uri="{FF2B5EF4-FFF2-40B4-BE49-F238E27FC236}">
                  <a16:creationId xmlns:a16="http://schemas.microsoft.com/office/drawing/2014/main" id="{A3575373-3719-4EFB-9BD2-30A23043BA1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39741" y="1982046"/>
              <a:ext cx="32418" cy="21239"/>
            </a:xfrm>
            <a:custGeom>
              <a:avLst/>
              <a:gdLst>
                <a:gd name="T0" fmla="*/ 0 w 29"/>
                <a:gd name="T1" fmla="*/ 5 h 19"/>
                <a:gd name="T2" fmla="*/ 0 w 29"/>
                <a:gd name="T3" fmla="*/ 7 h 19"/>
                <a:gd name="T4" fmla="*/ 0 w 29"/>
                <a:gd name="T5" fmla="*/ 7 h 19"/>
                <a:gd name="T6" fmla="*/ 0 w 29"/>
                <a:gd name="T7" fmla="*/ 7 h 19"/>
                <a:gd name="T8" fmla="*/ 0 w 29"/>
                <a:gd name="T9" fmla="*/ 10 h 19"/>
                <a:gd name="T10" fmla="*/ 0 w 29"/>
                <a:gd name="T11" fmla="*/ 10 h 19"/>
                <a:gd name="T12" fmla="*/ 7 w 29"/>
                <a:gd name="T13" fmla="*/ 12 h 19"/>
                <a:gd name="T14" fmla="*/ 7 w 29"/>
                <a:gd name="T15" fmla="*/ 12 h 19"/>
                <a:gd name="T16" fmla="*/ 21 w 29"/>
                <a:gd name="T17" fmla="*/ 17 h 19"/>
                <a:gd name="T18" fmla="*/ 24 w 29"/>
                <a:gd name="T19" fmla="*/ 19 h 19"/>
                <a:gd name="T20" fmla="*/ 24 w 29"/>
                <a:gd name="T21" fmla="*/ 19 h 19"/>
                <a:gd name="T22" fmla="*/ 24 w 29"/>
                <a:gd name="T23" fmla="*/ 19 h 19"/>
                <a:gd name="T24" fmla="*/ 26 w 29"/>
                <a:gd name="T25" fmla="*/ 17 h 19"/>
                <a:gd name="T26" fmla="*/ 26 w 29"/>
                <a:gd name="T27" fmla="*/ 17 h 19"/>
                <a:gd name="T28" fmla="*/ 29 w 29"/>
                <a:gd name="T29" fmla="*/ 14 h 19"/>
                <a:gd name="T30" fmla="*/ 29 w 29"/>
                <a:gd name="T31" fmla="*/ 14 h 19"/>
                <a:gd name="T32" fmla="*/ 29 w 29"/>
                <a:gd name="T33" fmla="*/ 12 h 19"/>
                <a:gd name="T34" fmla="*/ 29 w 29"/>
                <a:gd name="T35" fmla="*/ 10 h 19"/>
                <a:gd name="T36" fmla="*/ 29 w 29"/>
                <a:gd name="T37" fmla="*/ 7 h 19"/>
                <a:gd name="T38" fmla="*/ 29 w 29"/>
                <a:gd name="T39" fmla="*/ 7 h 19"/>
                <a:gd name="T40" fmla="*/ 29 w 29"/>
                <a:gd name="T41" fmla="*/ 7 h 19"/>
                <a:gd name="T42" fmla="*/ 26 w 29"/>
                <a:gd name="T43" fmla="*/ 2 h 19"/>
                <a:gd name="T44" fmla="*/ 24 w 29"/>
                <a:gd name="T45" fmla="*/ 0 h 19"/>
                <a:gd name="T46" fmla="*/ 17 w 29"/>
                <a:gd name="T47" fmla="*/ 0 h 19"/>
                <a:gd name="T48" fmla="*/ 14 w 29"/>
                <a:gd name="T49" fmla="*/ 0 h 19"/>
                <a:gd name="T50" fmla="*/ 12 w 29"/>
                <a:gd name="T51" fmla="*/ 0 h 19"/>
                <a:gd name="T52" fmla="*/ 7 w 29"/>
                <a:gd name="T53" fmla="*/ 0 h 19"/>
                <a:gd name="T54" fmla="*/ 0 w 29"/>
                <a:gd name="T55" fmla="*/ 5 h 19"/>
                <a:gd name="T56" fmla="*/ 0 w 29"/>
                <a:gd name="T57" fmla="*/ 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9" h="19">
                  <a:moveTo>
                    <a:pt x="0" y="5"/>
                  </a:move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21" y="17"/>
                  </a:lnTo>
                  <a:lnTo>
                    <a:pt x="24" y="19"/>
                  </a:lnTo>
                  <a:lnTo>
                    <a:pt x="24" y="19"/>
                  </a:lnTo>
                  <a:lnTo>
                    <a:pt x="24" y="19"/>
                  </a:lnTo>
                  <a:lnTo>
                    <a:pt x="26" y="17"/>
                  </a:lnTo>
                  <a:lnTo>
                    <a:pt x="26" y="17"/>
                  </a:lnTo>
                  <a:lnTo>
                    <a:pt x="29" y="14"/>
                  </a:lnTo>
                  <a:lnTo>
                    <a:pt x="29" y="14"/>
                  </a:lnTo>
                  <a:lnTo>
                    <a:pt x="29" y="12"/>
                  </a:lnTo>
                  <a:lnTo>
                    <a:pt x="29" y="10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6" y="2"/>
                  </a:lnTo>
                  <a:lnTo>
                    <a:pt x="24" y="0"/>
                  </a:lnTo>
                  <a:lnTo>
                    <a:pt x="17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7" y="0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9B15890F-A040-4C3C-96DC-DD4AC44F8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6235" y="1908269"/>
              <a:ext cx="216860" cy="139730"/>
            </a:xfrm>
            <a:custGeom>
              <a:avLst/>
              <a:gdLst>
                <a:gd name="T0" fmla="*/ 11 w 194"/>
                <a:gd name="T1" fmla="*/ 80 h 125"/>
                <a:gd name="T2" fmla="*/ 9 w 194"/>
                <a:gd name="T3" fmla="*/ 87 h 125"/>
                <a:gd name="T4" fmla="*/ 4 w 194"/>
                <a:gd name="T5" fmla="*/ 95 h 125"/>
                <a:gd name="T6" fmla="*/ 16 w 194"/>
                <a:gd name="T7" fmla="*/ 97 h 125"/>
                <a:gd name="T8" fmla="*/ 23 w 194"/>
                <a:gd name="T9" fmla="*/ 97 h 125"/>
                <a:gd name="T10" fmla="*/ 30 w 194"/>
                <a:gd name="T11" fmla="*/ 106 h 125"/>
                <a:gd name="T12" fmla="*/ 37 w 194"/>
                <a:gd name="T13" fmla="*/ 106 h 125"/>
                <a:gd name="T14" fmla="*/ 42 w 194"/>
                <a:gd name="T15" fmla="*/ 102 h 125"/>
                <a:gd name="T16" fmla="*/ 49 w 194"/>
                <a:gd name="T17" fmla="*/ 90 h 125"/>
                <a:gd name="T18" fmla="*/ 49 w 194"/>
                <a:gd name="T19" fmla="*/ 99 h 125"/>
                <a:gd name="T20" fmla="*/ 52 w 194"/>
                <a:gd name="T21" fmla="*/ 106 h 125"/>
                <a:gd name="T22" fmla="*/ 49 w 194"/>
                <a:gd name="T23" fmla="*/ 116 h 125"/>
                <a:gd name="T24" fmla="*/ 54 w 194"/>
                <a:gd name="T25" fmla="*/ 121 h 125"/>
                <a:gd name="T26" fmla="*/ 61 w 194"/>
                <a:gd name="T27" fmla="*/ 123 h 125"/>
                <a:gd name="T28" fmla="*/ 68 w 194"/>
                <a:gd name="T29" fmla="*/ 113 h 125"/>
                <a:gd name="T30" fmla="*/ 71 w 194"/>
                <a:gd name="T31" fmla="*/ 104 h 125"/>
                <a:gd name="T32" fmla="*/ 75 w 194"/>
                <a:gd name="T33" fmla="*/ 99 h 125"/>
                <a:gd name="T34" fmla="*/ 78 w 194"/>
                <a:gd name="T35" fmla="*/ 87 h 125"/>
                <a:gd name="T36" fmla="*/ 82 w 194"/>
                <a:gd name="T37" fmla="*/ 83 h 125"/>
                <a:gd name="T38" fmla="*/ 82 w 194"/>
                <a:gd name="T39" fmla="*/ 99 h 125"/>
                <a:gd name="T40" fmla="*/ 85 w 194"/>
                <a:gd name="T41" fmla="*/ 109 h 125"/>
                <a:gd name="T42" fmla="*/ 89 w 194"/>
                <a:gd name="T43" fmla="*/ 104 h 125"/>
                <a:gd name="T44" fmla="*/ 99 w 194"/>
                <a:gd name="T45" fmla="*/ 95 h 125"/>
                <a:gd name="T46" fmla="*/ 101 w 194"/>
                <a:gd name="T47" fmla="*/ 80 h 125"/>
                <a:gd name="T48" fmla="*/ 101 w 194"/>
                <a:gd name="T49" fmla="*/ 73 h 125"/>
                <a:gd name="T50" fmla="*/ 104 w 194"/>
                <a:gd name="T51" fmla="*/ 76 h 125"/>
                <a:gd name="T52" fmla="*/ 113 w 194"/>
                <a:gd name="T53" fmla="*/ 73 h 125"/>
                <a:gd name="T54" fmla="*/ 113 w 194"/>
                <a:gd name="T55" fmla="*/ 61 h 125"/>
                <a:gd name="T56" fmla="*/ 127 w 194"/>
                <a:gd name="T57" fmla="*/ 59 h 125"/>
                <a:gd name="T58" fmla="*/ 125 w 194"/>
                <a:gd name="T59" fmla="*/ 66 h 125"/>
                <a:gd name="T60" fmla="*/ 120 w 194"/>
                <a:gd name="T61" fmla="*/ 76 h 125"/>
                <a:gd name="T62" fmla="*/ 115 w 194"/>
                <a:gd name="T63" fmla="*/ 87 h 125"/>
                <a:gd name="T64" fmla="*/ 120 w 194"/>
                <a:gd name="T65" fmla="*/ 99 h 125"/>
                <a:gd name="T66" fmla="*/ 137 w 194"/>
                <a:gd name="T67" fmla="*/ 99 h 125"/>
                <a:gd name="T68" fmla="*/ 139 w 194"/>
                <a:gd name="T69" fmla="*/ 87 h 125"/>
                <a:gd name="T70" fmla="*/ 146 w 194"/>
                <a:gd name="T71" fmla="*/ 83 h 125"/>
                <a:gd name="T72" fmla="*/ 165 w 194"/>
                <a:gd name="T73" fmla="*/ 76 h 125"/>
                <a:gd name="T74" fmla="*/ 168 w 194"/>
                <a:gd name="T75" fmla="*/ 66 h 125"/>
                <a:gd name="T76" fmla="*/ 177 w 194"/>
                <a:gd name="T77" fmla="*/ 57 h 125"/>
                <a:gd name="T78" fmla="*/ 170 w 194"/>
                <a:gd name="T79" fmla="*/ 38 h 125"/>
                <a:gd name="T80" fmla="*/ 179 w 194"/>
                <a:gd name="T81" fmla="*/ 31 h 125"/>
                <a:gd name="T82" fmla="*/ 191 w 194"/>
                <a:gd name="T83" fmla="*/ 26 h 125"/>
                <a:gd name="T84" fmla="*/ 191 w 194"/>
                <a:gd name="T85" fmla="*/ 21 h 125"/>
                <a:gd name="T86" fmla="*/ 182 w 194"/>
                <a:gd name="T87" fmla="*/ 7 h 125"/>
                <a:gd name="T88" fmla="*/ 170 w 194"/>
                <a:gd name="T89" fmla="*/ 2 h 125"/>
                <a:gd name="T90" fmla="*/ 163 w 194"/>
                <a:gd name="T91" fmla="*/ 5 h 125"/>
                <a:gd name="T92" fmla="*/ 170 w 194"/>
                <a:gd name="T93" fmla="*/ 12 h 125"/>
                <a:gd name="T94" fmla="*/ 158 w 194"/>
                <a:gd name="T95" fmla="*/ 14 h 125"/>
                <a:gd name="T96" fmla="*/ 156 w 194"/>
                <a:gd name="T97" fmla="*/ 19 h 125"/>
                <a:gd name="T98" fmla="*/ 146 w 194"/>
                <a:gd name="T99" fmla="*/ 12 h 125"/>
                <a:gd name="T100" fmla="*/ 146 w 194"/>
                <a:gd name="T101" fmla="*/ 7 h 125"/>
                <a:gd name="T102" fmla="*/ 118 w 194"/>
                <a:gd name="T103" fmla="*/ 5 h 125"/>
                <a:gd name="T104" fmla="*/ 108 w 194"/>
                <a:gd name="T105" fmla="*/ 16 h 125"/>
                <a:gd name="T106" fmla="*/ 94 w 194"/>
                <a:gd name="T107" fmla="*/ 24 h 125"/>
                <a:gd name="T108" fmla="*/ 87 w 194"/>
                <a:gd name="T109" fmla="*/ 31 h 125"/>
                <a:gd name="T110" fmla="*/ 80 w 194"/>
                <a:gd name="T111" fmla="*/ 38 h 125"/>
                <a:gd name="T112" fmla="*/ 63 w 194"/>
                <a:gd name="T113" fmla="*/ 47 h 125"/>
                <a:gd name="T114" fmla="*/ 54 w 194"/>
                <a:gd name="T115" fmla="*/ 52 h 125"/>
                <a:gd name="T116" fmla="*/ 44 w 194"/>
                <a:gd name="T117" fmla="*/ 64 h 125"/>
                <a:gd name="T118" fmla="*/ 16 w 194"/>
                <a:gd name="T119" fmla="*/ 68 h 125"/>
                <a:gd name="T120" fmla="*/ 9 w 194"/>
                <a:gd name="T121" fmla="*/ 73 h 125"/>
                <a:gd name="T122" fmla="*/ 4 w 194"/>
                <a:gd name="T123" fmla="*/ 78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94" h="125">
                  <a:moveTo>
                    <a:pt x="2" y="83"/>
                  </a:moveTo>
                  <a:lnTo>
                    <a:pt x="4" y="83"/>
                  </a:lnTo>
                  <a:lnTo>
                    <a:pt x="4" y="80"/>
                  </a:lnTo>
                  <a:lnTo>
                    <a:pt x="7" y="80"/>
                  </a:lnTo>
                  <a:lnTo>
                    <a:pt x="7" y="80"/>
                  </a:lnTo>
                  <a:lnTo>
                    <a:pt x="7" y="78"/>
                  </a:lnTo>
                  <a:lnTo>
                    <a:pt x="7" y="80"/>
                  </a:lnTo>
                  <a:lnTo>
                    <a:pt x="7" y="80"/>
                  </a:lnTo>
                  <a:lnTo>
                    <a:pt x="11" y="78"/>
                  </a:lnTo>
                  <a:lnTo>
                    <a:pt x="11" y="78"/>
                  </a:lnTo>
                  <a:lnTo>
                    <a:pt x="11" y="80"/>
                  </a:lnTo>
                  <a:lnTo>
                    <a:pt x="11" y="80"/>
                  </a:lnTo>
                  <a:lnTo>
                    <a:pt x="11" y="80"/>
                  </a:lnTo>
                  <a:lnTo>
                    <a:pt x="14" y="83"/>
                  </a:lnTo>
                  <a:lnTo>
                    <a:pt x="14" y="83"/>
                  </a:lnTo>
                  <a:lnTo>
                    <a:pt x="9" y="83"/>
                  </a:lnTo>
                  <a:lnTo>
                    <a:pt x="7" y="83"/>
                  </a:lnTo>
                  <a:lnTo>
                    <a:pt x="11" y="83"/>
                  </a:lnTo>
                  <a:lnTo>
                    <a:pt x="11" y="85"/>
                  </a:lnTo>
                  <a:lnTo>
                    <a:pt x="11" y="85"/>
                  </a:lnTo>
                  <a:lnTo>
                    <a:pt x="11" y="87"/>
                  </a:lnTo>
                  <a:lnTo>
                    <a:pt x="9" y="87"/>
                  </a:lnTo>
                  <a:lnTo>
                    <a:pt x="9" y="90"/>
                  </a:lnTo>
                  <a:lnTo>
                    <a:pt x="7" y="90"/>
                  </a:lnTo>
                  <a:lnTo>
                    <a:pt x="4" y="90"/>
                  </a:lnTo>
                  <a:lnTo>
                    <a:pt x="4" y="90"/>
                  </a:lnTo>
                  <a:lnTo>
                    <a:pt x="7" y="92"/>
                  </a:lnTo>
                  <a:lnTo>
                    <a:pt x="7" y="92"/>
                  </a:lnTo>
                  <a:lnTo>
                    <a:pt x="7" y="92"/>
                  </a:lnTo>
                  <a:lnTo>
                    <a:pt x="7" y="92"/>
                  </a:lnTo>
                  <a:lnTo>
                    <a:pt x="7" y="92"/>
                  </a:lnTo>
                  <a:lnTo>
                    <a:pt x="4" y="95"/>
                  </a:lnTo>
                  <a:lnTo>
                    <a:pt x="4" y="95"/>
                  </a:lnTo>
                  <a:lnTo>
                    <a:pt x="2" y="95"/>
                  </a:lnTo>
                  <a:lnTo>
                    <a:pt x="4" y="97"/>
                  </a:lnTo>
                  <a:lnTo>
                    <a:pt x="7" y="99"/>
                  </a:lnTo>
                  <a:lnTo>
                    <a:pt x="9" y="99"/>
                  </a:lnTo>
                  <a:lnTo>
                    <a:pt x="14" y="97"/>
                  </a:lnTo>
                  <a:lnTo>
                    <a:pt x="14" y="99"/>
                  </a:lnTo>
                  <a:lnTo>
                    <a:pt x="16" y="99"/>
                  </a:lnTo>
                  <a:lnTo>
                    <a:pt x="16" y="97"/>
                  </a:lnTo>
                  <a:lnTo>
                    <a:pt x="16" y="97"/>
                  </a:lnTo>
                  <a:lnTo>
                    <a:pt x="16" y="97"/>
                  </a:lnTo>
                  <a:lnTo>
                    <a:pt x="16" y="97"/>
                  </a:lnTo>
                  <a:lnTo>
                    <a:pt x="16" y="97"/>
                  </a:lnTo>
                  <a:lnTo>
                    <a:pt x="16" y="97"/>
                  </a:lnTo>
                  <a:lnTo>
                    <a:pt x="16" y="95"/>
                  </a:lnTo>
                  <a:lnTo>
                    <a:pt x="16" y="95"/>
                  </a:lnTo>
                  <a:lnTo>
                    <a:pt x="16" y="95"/>
                  </a:lnTo>
                  <a:lnTo>
                    <a:pt x="16" y="95"/>
                  </a:lnTo>
                  <a:lnTo>
                    <a:pt x="18" y="92"/>
                  </a:lnTo>
                  <a:lnTo>
                    <a:pt x="18" y="95"/>
                  </a:lnTo>
                  <a:lnTo>
                    <a:pt x="18" y="95"/>
                  </a:lnTo>
                  <a:lnTo>
                    <a:pt x="23" y="95"/>
                  </a:lnTo>
                  <a:lnTo>
                    <a:pt x="23" y="97"/>
                  </a:lnTo>
                  <a:lnTo>
                    <a:pt x="26" y="99"/>
                  </a:lnTo>
                  <a:lnTo>
                    <a:pt x="28" y="102"/>
                  </a:lnTo>
                  <a:lnTo>
                    <a:pt x="28" y="102"/>
                  </a:lnTo>
                  <a:lnTo>
                    <a:pt x="30" y="102"/>
                  </a:lnTo>
                  <a:lnTo>
                    <a:pt x="30" y="104"/>
                  </a:lnTo>
                  <a:lnTo>
                    <a:pt x="30" y="104"/>
                  </a:lnTo>
                  <a:lnTo>
                    <a:pt x="30" y="104"/>
                  </a:lnTo>
                  <a:lnTo>
                    <a:pt x="28" y="106"/>
                  </a:lnTo>
                  <a:lnTo>
                    <a:pt x="28" y="106"/>
                  </a:lnTo>
                  <a:lnTo>
                    <a:pt x="28" y="106"/>
                  </a:lnTo>
                  <a:lnTo>
                    <a:pt x="30" y="106"/>
                  </a:lnTo>
                  <a:lnTo>
                    <a:pt x="30" y="109"/>
                  </a:lnTo>
                  <a:lnTo>
                    <a:pt x="30" y="109"/>
                  </a:lnTo>
                  <a:lnTo>
                    <a:pt x="30" y="109"/>
                  </a:lnTo>
                  <a:lnTo>
                    <a:pt x="33" y="106"/>
                  </a:lnTo>
                  <a:lnTo>
                    <a:pt x="33" y="106"/>
                  </a:lnTo>
                  <a:lnTo>
                    <a:pt x="35" y="104"/>
                  </a:lnTo>
                  <a:lnTo>
                    <a:pt x="37" y="104"/>
                  </a:lnTo>
                  <a:lnTo>
                    <a:pt x="40" y="104"/>
                  </a:lnTo>
                  <a:lnTo>
                    <a:pt x="40" y="106"/>
                  </a:lnTo>
                  <a:lnTo>
                    <a:pt x="40" y="106"/>
                  </a:lnTo>
                  <a:lnTo>
                    <a:pt x="37" y="106"/>
                  </a:lnTo>
                  <a:lnTo>
                    <a:pt x="37" y="109"/>
                  </a:lnTo>
                  <a:lnTo>
                    <a:pt x="37" y="109"/>
                  </a:lnTo>
                  <a:lnTo>
                    <a:pt x="40" y="109"/>
                  </a:lnTo>
                  <a:lnTo>
                    <a:pt x="40" y="109"/>
                  </a:lnTo>
                  <a:lnTo>
                    <a:pt x="40" y="106"/>
                  </a:lnTo>
                  <a:lnTo>
                    <a:pt x="40" y="106"/>
                  </a:lnTo>
                  <a:lnTo>
                    <a:pt x="40" y="106"/>
                  </a:lnTo>
                  <a:lnTo>
                    <a:pt x="40" y="104"/>
                  </a:lnTo>
                  <a:lnTo>
                    <a:pt x="42" y="104"/>
                  </a:lnTo>
                  <a:lnTo>
                    <a:pt x="42" y="102"/>
                  </a:lnTo>
                  <a:lnTo>
                    <a:pt x="42" y="102"/>
                  </a:lnTo>
                  <a:lnTo>
                    <a:pt x="42" y="99"/>
                  </a:lnTo>
                  <a:lnTo>
                    <a:pt x="42" y="97"/>
                  </a:lnTo>
                  <a:lnTo>
                    <a:pt x="42" y="97"/>
                  </a:lnTo>
                  <a:lnTo>
                    <a:pt x="42" y="97"/>
                  </a:lnTo>
                  <a:lnTo>
                    <a:pt x="42" y="97"/>
                  </a:lnTo>
                  <a:lnTo>
                    <a:pt x="44" y="92"/>
                  </a:lnTo>
                  <a:lnTo>
                    <a:pt x="44" y="90"/>
                  </a:lnTo>
                  <a:lnTo>
                    <a:pt x="47" y="90"/>
                  </a:lnTo>
                  <a:lnTo>
                    <a:pt x="49" y="90"/>
                  </a:lnTo>
                  <a:lnTo>
                    <a:pt x="49" y="87"/>
                  </a:lnTo>
                  <a:lnTo>
                    <a:pt x="49" y="90"/>
                  </a:lnTo>
                  <a:lnTo>
                    <a:pt x="49" y="92"/>
                  </a:lnTo>
                  <a:lnTo>
                    <a:pt x="52" y="92"/>
                  </a:lnTo>
                  <a:lnTo>
                    <a:pt x="52" y="95"/>
                  </a:lnTo>
                  <a:lnTo>
                    <a:pt x="52" y="95"/>
                  </a:lnTo>
                  <a:lnTo>
                    <a:pt x="49" y="95"/>
                  </a:lnTo>
                  <a:lnTo>
                    <a:pt x="49" y="97"/>
                  </a:lnTo>
                  <a:lnTo>
                    <a:pt x="49" y="97"/>
                  </a:lnTo>
                  <a:lnTo>
                    <a:pt x="49" y="99"/>
                  </a:lnTo>
                  <a:lnTo>
                    <a:pt x="49" y="97"/>
                  </a:lnTo>
                  <a:lnTo>
                    <a:pt x="52" y="99"/>
                  </a:lnTo>
                  <a:lnTo>
                    <a:pt x="49" y="99"/>
                  </a:lnTo>
                  <a:lnTo>
                    <a:pt x="47" y="102"/>
                  </a:lnTo>
                  <a:lnTo>
                    <a:pt x="47" y="104"/>
                  </a:lnTo>
                  <a:lnTo>
                    <a:pt x="47" y="106"/>
                  </a:lnTo>
                  <a:lnTo>
                    <a:pt x="47" y="106"/>
                  </a:lnTo>
                  <a:lnTo>
                    <a:pt x="49" y="109"/>
                  </a:lnTo>
                  <a:lnTo>
                    <a:pt x="49" y="109"/>
                  </a:lnTo>
                  <a:lnTo>
                    <a:pt x="49" y="106"/>
                  </a:lnTo>
                  <a:lnTo>
                    <a:pt x="49" y="106"/>
                  </a:lnTo>
                  <a:lnTo>
                    <a:pt x="49" y="106"/>
                  </a:lnTo>
                  <a:lnTo>
                    <a:pt x="52" y="106"/>
                  </a:lnTo>
                  <a:lnTo>
                    <a:pt x="52" y="106"/>
                  </a:lnTo>
                  <a:lnTo>
                    <a:pt x="52" y="109"/>
                  </a:lnTo>
                  <a:lnTo>
                    <a:pt x="52" y="109"/>
                  </a:lnTo>
                  <a:lnTo>
                    <a:pt x="52" y="109"/>
                  </a:lnTo>
                  <a:lnTo>
                    <a:pt x="52" y="109"/>
                  </a:lnTo>
                  <a:lnTo>
                    <a:pt x="52" y="111"/>
                  </a:lnTo>
                  <a:lnTo>
                    <a:pt x="52" y="111"/>
                  </a:lnTo>
                  <a:lnTo>
                    <a:pt x="49" y="113"/>
                  </a:lnTo>
                  <a:lnTo>
                    <a:pt x="49" y="113"/>
                  </a:lnTo>
                  <a:lnTo>
                    <a:pt x="49" y="113"/>
                  </a:lnTo>
                  <a:lnTo>
                    <a:pt x="49" y="116"/>
                  </a:lnTo>
                  <a:lnTo>
                    <a:pt x="49" y="116"/>
                  </a:lnTo>
                  <a:lnTo>
                    <a:pt x="49" y="116"/>
                  </a:lnTo>
                  <a:lnTo>
                    <a:pt x="47" y="118"/>
                  </a:lnTo>
                  <a:lnTo>
                    <a:pt x="47" y="121"/>
                  </a:lnTo>
                  <a:lnTo>
                    <a:pt x="47" y="123"/>
                  </a:lnTo>
                  <a:lnTo>
                    <a:pt x="47" y="123"/>
                  </a:lnTo>
                  <a:lnTo>
                    <a:pt x="47" y="125"/>
                  </a:lnTo>
                  <a:lnTo>
                    <a:pt x="49" y="125"/>
                  </a:lnTo>
                  <a:lnTo>
                    <a:pt x="49" y="123"/>
                  </a:lnTo>
                  <a:lnTo>
                    <a:pt x="52" y="123"/>
                  </a:lnTo>
                  <a:lnTo>
                    <a:pt x="52" y="123"/>
                  </a:lnTo>
                  <a:lnTo>
                    <a:pt x="54" y="121"/>
                  </a:lnTo>
                  <a:lnTo>
                    <a:pt x="54" y="118"/>
                  </a:lnTo>
                  <a:lnTo>
                    <a:pt x="54" y="118"/>
                  </a:lnTo>
                  <a:lnTo>
                    <a:pt x="56" y="118"/>
                  </a:lnTo>
                  <a:lnTo>
                    <a:pt x="56" y="118"/>
                  </a:lnTo>
                  <a:lnTo>
                    <a:pt x="56" y="118"/>
                  </a:lnTo>
                  <a:lnTo>
                    <a:pt x="56" y="121"/>
                  </a:lnTo>
                  <a:lnTo>
                    <a:pt x="56" y="121"/>
                  </a:lnTo>
                  <a:lnTo>
                    <a:pt x="56" y="121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61" y="123"/>
                  </a:lnTo>
                  <a:lnTo>
                    <a:pt x="63" y="123"/>
                  </a:lnTo>
                  <a:lnTo>
                    <a:pt x="63" y="121"/>
                  </a:lnTo>
                  <a:lnTo>
                    <a:pt x="66" y="121"/>
                  </a:lnTo>
                  <a:lnTo>
                    <a:pt x="66" y="118"/>
                  </a:lnTo>
                  <a:lnTo>
                    <a:pt x="66" y="118"/>
                  </a:lnTo>
                  <a:lnTo>
                    <a:pt x="68" y="121"/>
                  </a:lnTo>
                  <a:lnTo>
                    <a:pt x="68" y="121"/>
                  </a:lnTo>
                  <a:lnTo>
                    <a:pt x="68" y="118"/>
                  </a:lnTo>
                  <a:lnTo>
                    <a:pt x="68" y="118"/>
                  </a:lnTo>
                  <a:lnTo>
                    <a:pt x="66" y="118"/>
                  </a:lnTo>
                  <a:lnTo>
                    <a:pt x="68" y="113"/>
                  </a:lnTo>
                  <a:lnTo>
                    <a:pt x="68" y="113"/>
                  </a:lnTo>
                  <a:lnTo>
                    <a:pt x="71" y="113"/>
                  </a:lnTo>
                  <a:lnTo>
                    <a:pt x="71" y="113"/>
                  </a:lnTo>
                  <a:lnTo>
                    <a:pt x="71" y="116"/>
                  </a:lnTo>
                  <a:lnTo>
                    <a:pt x="71" y="116"/>
                  </a:lnTo>
                  <a:lnTo>
                    <a:pt x="73" y="116"/>
                  </a:lnTo>
                  <a:lnTo>
                    <a:pt x="73" y="113"/>
                  </a:lnTo>
                  <a:lnTo>
                    <a:pt x="73" y="111"/>
                  </a:lnTo>
                  <a:lnTo>
                    <a:pt x="73" y="109"/>
                  </a:lnTo>
                  <a:lnTo>
                    <a:pt x="71" y="104"/>
                  </a:lnTo>
                  <a:lnTo>
                    <a:pt x="71" y="104"/>
                  </a:lnTo>
                  <a:lnTo>
                    <a:pt x="68" y="104"/>
                  </a:lnTo>
                  <a:lnTo>
                    <a:pt x="68" y="102"/>
                  </a:lnTo>
                  <a:lnTo>
                    <a:pt x="73" y="104"/>
                  </a:lnTo>
                  <a:lnTo>
                    <a:pt x="75" y="104"/>
                  </a:lnTo>
                  <a:lnTo>
                    <a:pt x="75" y="102"/>
                  </a:lnTo>
                  <a:lnTo>
                    <a:pt x="73" y="102"/>
                  </a:lnTo>
                  <a:lnTo>
                    <a:pt x="73" y="102"/>
                  </a:lnTo>
                  <a:lnTo>
                    <a:pt x="73" y="99"/>
                  </a:lnTo>
                  <a:lnTo>
                    <a:pt x="73" y="99"/>
                  </a:lnTo>
                  <a:lnTo>
                    <a:pt x="75" y="99"/>
                  </a:lnTo>
                  <a:lnTo>
                    <a:pt x="75" y="99"/>
                  </a:lnTo>
                  <a:lnTo>
                    <a:pt x="75" y="99"/>
                  </a:lnTo>
                  <a:lnTo>
                    <a:pt x="75" y="99"/>
                  </a:lnTo>
                  <a:lnTo>
                    <a:pt x="75" y="97"/>
                  </a:lnTo>
                  <a:lnTo>
                    <a:pt x="75" y="97"/>
                  </a:lnTo>
                  <a:lnTo>
                    <a:pt x="75" y="97"/>
                  </a:lnTo>
                  <a:lnTo>
                    <a:pt x="75" y="97"/>
                  </a:lnTo>
                  <a:lnTo>
                    <a:pt x="75" y="92"/>
                  </a:lnTo>
                  <a:lnTo>
                    <a:pt x="75" y="90"/>
                  </a:lnTo>
                  <a:lnTo>
                    <a:pt x="78" y="90"/>
                  </a:lnTo>
                  <a:lnTo>
                    <a:pt x="78" y="90"/>
                  </a:lnTo>
                  <a:lnTo>
                    <a:pt x="78" y="87"/>
                  </a:lnTo>
                  <a:lnTo>
                    <a:pt x="78" y="87"/>
                  </a:lnTo>
                  <a:lnTo>
                    <a:pt x="78" y="85"/>
                  </a:lnTo>
                  <a:lnTo>
                    <a:pt x="78" y="85"/>
                  </a:lnTo>
                  <a:lnTo>
                    <a:pt x="78" y="85"/>
                  </a:lnTo>
                  <a:lnTo>
                    <a:pt x="78" y="85"/>
                  </a:lnTo>
                  <a:lnTo>
                    <a:pt x="78" y="85"/>
                  </a:lnTo>
                  <a:lnTo>
                    <a:pt x="80" y="87"/>
                  </a:lnTo>
                  <a:lnTo>
                    <a:pt x="82" y="85"/>
                  </a:lnTo>
                  <a:lnTo>
                    <a:pt x="82" y="85"/>
                  </a:lnTo>
                  <a:lnTo>
                    <a:pt x="82" y="85"/>
                  </a:lnTo>
                  <a:lnTo>
                    <a:pt x="82" y="83"/>
                  </a:lnTo>
                  <a:lnTo>
                    <a:pt x="82" y="83"/>
                  </a:lnTo>
                  <a:lnTo>
                    <a:pt x="82" y="83"/>
                  </a:lnTo>
                  <a:lnTo>
                    <a:pt x="82" y="85"/>
                  </a:lnTo>
                  <a:lnTo>
                    <a:pt x="80" y="90"/>
                  </a:lnTo>
                  <a:lnTo>
                    <a:pt x="80" y="92"/>
                  </a:lnTo>
                  <a:lnTo>
                    <a:pt x="80" y="92"/>
                  </a:lnTo>
                  <a:lnTo>
                    <a:pt x="82" y="95"/>
                  </a:lnTo>
                  <a:lnTo>
                    <a:pt x="82" y="97"/>
                  </a:lnTo>
                  <a:lnTo>
                    <a:pt x="82" y="97"/>
                  </a:lnTo>
                  <a:lnTo>
                    <a:pt x="82" y="99"/>
                  </a:lnTo>
                  <a:lnTo>
                    <a:pt x="82" y="99"/>
                  </a:lnTo>
                  <a:lnTo>
                    <a:pt x="80" y="102"/>
                  </a:lnTo>
                  <a:lnTo>
                    <a:pt x="80" y="104"/>
                  </a:lnTo>
                  <a:lnTo>
                    <a:pt x="80" y="106"/>
                  </a:lnTo>
                  <a:lnTo>
                    <a:pt x="80" y="106"/>
                  </a:lnTo>
                  <a:lnTo>
                    <a:pt x="82" y="106"/>
                  </a:lnTo>
                  <a:lnTo>
                    <a:pt x="82" y="106"/>
                  </a:lnTo>
                  <a:lnTo>
                    <a:pt x="82" y="106"/>
                  </a:lnTo>
                  <a:lnTo>
                    <a:pt x="82" y="109"/>
                  </a:lnTo>
                  <a:lnTo>
                    <a:pt x="82" y="109"/>
                  </a:lnTo>
                  <a:lnTo>
                    <a:pt x="85" y="109"/>
                  </a:lnTo>
                  <a:lnTo>
                    <a:pt x="85" y="109"/>
                  </a:lnTo>
                  <a:lnTo>
                    <a:pt x="85" y="109"/>
                  </a:lnTo>
                  <a:lnTo>
                    <a:pt x="85" y="109"/>
                  </a:lnTo>
                  <a:lnTo>
                    <a:pt x="85" y="106"/>
                  </a:lnTo>
                  <a:lnTo>
                    <a:pt x="85" y="106"/>
                  </a:lnTo>
                  <a:lnTo>
                    <a:pt x="85" y="106"/>
                  </a:lnTo>
                  <a:lnTo>
                    <a:pt x="87" y="106"/>
                  </a:lnTo>
                  <a:lnTo>
                    <a:pt x="87" y="106"/>
                  </a:lnTo>
                  <a:lnTo>
                    <a:pt x="87" y="106"/>
                  </a:lnTo>
                  <a:lnTo>
                    <a:pt x="87" y="104"/>
                  </a:lnTo>
                  <a:lnTo>
                    <a:pt x="87" y="104"/>
                  </a:lnTo>
                  <a:lnTo>
                    <a:pt x="89" y="104"/>
                  </a:lnTo>
                  <a:lnTo>
                    <a:pt x="89" y="104"/>
                  </a:lnTo>
                  <a:lnTo>
                    <a:pt x="89" y="104"/>
                  </a:lnTo>
                  <a:lnTo>
                    <a:pt x="92" y="102"/>
                  </a:lnTo>
                  <a:lnTo>
                    <a:pt x="89" y="102"/>
                  </a:lnTo>
                  <a:lnTo>
                    <a:pt x="89" y="99"/>
                  </a:lnTo>
                  <a:lnTo>
                    <a:pt x="92" y="97"/>
                  </a:lnTo>
                  <a:lnTo>
                    <a:pt x="92" y="97"/>
                  </a:lnTo>
                  <a:lnTo>
                    <a:pt x="94" y="95"/>
                  </a:lnTo>
                  <a:lnTo>
                    <a:pt x="94" y="95"/>
                  </a:lnTo>
                  <a:lnTo>
                    <a:pt x="97" y="95"/>
                  </a:lnTo>
                  <a:lnTo>
                    <a:pt x="99" y="95"/>
                  </a:lnTo>
                  <a:lnTo>
                    <a:pt x="99" y="92"/>
                  </a:lnTo>
                  <a:lnTo>
                    <a:pt x="101" y="92"/>
                  </a:lnTo>
                  <a:lnTo>
                    <a:pt x="101" y="92"/>
                  </a:lnTo>
                  <a:lnTo>
                    <a:pt x="101" y="90"/>
                  </a:lnTo>
                  <a:lnTo>
                    <a:pt x="101" y="90"/>
                  </a:lnTo>
                  <a:lnTo>
                    <a:pt x="101" y="87"/>
                  </a:lnTo>
                  <a:lnTo>
                    <a:pt x="101" y="87"/>
                  </a:lnTo>
                  <a:lnTo>
                    <a:pt x="104" y="87"/>
                  </a:lnTo>
                  <a:lnTo>
                    <a:pt x="104" y="83"/>
                  </a:lnTo>
                  <a:lnTo>
                    <a:pt x="104" y="80"/>
                  </a:lnTo>
                  <a:lnTo>
                    <a:pt x="101" y="80"/>
                  </a:lnTo>
                  <a:lnTo>
                    <a:pt x="101" y="80"/>
                  </a:lnTo>
                  <a:lnTo>
                    <a:pt x="101" y="80"/>
                  </a:lnTo>
                  <a:lnTo>
                    <a:pt x="99" y="80"/>
                  </a:lnTo>
                  <a:lnTo>
                    <a:pt x="99" y="80"/>
                  </a:lnTo>
                  <a:lnTo>
                    <a:pt x="101" y="78"/>
                  </a:lnTo>
                  <a:lnTo>
                    <a:pt x="101" y="78"/>
                  </a:lnTo>
                  <a:lnTo>
                    <a:pt x="101" y="78"/>
                  </a:lnTo>
                  <a:lnTo>
                    <a:pt x="99" y="76"/>
                  </a:lnTo>
                  <a:lnTo>
                    <a:pt x="97" y="76"/>
                  </a:lnTo>
                  <a:lnTo>
                    <a:pt x="99" y="73"/>
                  </a:lnTo>
                  <a:lnTo>
                    <a:pt x="101" y="73"/>
                  </a:lnTo>
                  <a:lnTo>
                    <a:pt x="101" y="73"/>
                  </a:lnTo>
                  <a:lnTo>
                    <a:pt x="104" y="73"/>
                  </a:lnTo>
                  <a:lnTo>
                    <a:pt x="101" y="73"/>
                  </a:lnTo>
                  <a:lnTo>
                    <a:pt x="101" y="73"/>
                  </a:lnTo>
                  <a:lnTo>
                    <a:pt x="101" y="71"/>
                  </a:lnTo>
                  <a:lnTo>
                    <a:pt x="104" y="71"/>
                  </a:lnTo>
                  <a:lnTo>
                    <a:pt x="104" y="71"/>
                  </a:lnTo>
                  <a:lnTo>
                    <a:pt x="104" y="73"/>
                  </a:lnTo>
                  <a:lnTo>
                    <a:pt x="104" y="73"/>
                  </a:lnTo>
                  <a:lnTo>
                    <a:pt x="104" y="76"/>
                  </a:lnTo>
                  <a:lnTo>
                    <a:pt x="104" y="76"/>
                  </a:lnTo>
                  <a:lnTo>
                    <a:pt x="108" y="78"/>
                  </a:lnTo>
                  <a:lnTo>
                    <a:pt x="108" y="78"/>
                  </a:lnTo>
                  <a:lnTo>
                    <a:pt x="108" y="76"/>
                  </a:lnTo>
                  <a:lnTo>
                    <a:pt x="108" y="76"/>
                  </a:lnTo>
                  <a:lnTo>
                    <a:pt x="108" y="76"/>
                  </a:lnTo>
                  <a:lnTo>
                    <a:pt x="108" y="76"/>
                  </a:lnTo>
                  <a:lnTo>
                    <a:pt x="108" y="73"/>
                  </a:lnTo>
                  <a:lnTo>
                    <a:pt x="111" y="73"/>
                  </a:lnTo>
                  <a:lnTo>
                    <a:pt x="113" y="76"/>
                  </a:lnTo>
                  <a:lnTo>
                    <a:pt x="113" y="76"/>
                  </a:lnTo>
                  <a:lnTo>
                    <a:pt x="113" y="73"/>
                  </a:lnTo>
                  <a:lnTo>
                    <a:pt x="113" y="71"/>
                  </a:lnTo>
                  <a:lnTo>
                    <a:pt x="115" y="66"/>
                  </a:lnTo>
                  <a:lnTo>
                    <a:pt x="115" y="66"/>
                  </a:lnTo>
                  <a:lnTo>
                    <a:pt x="113" y="64"/>
                  </a:lnTo>
                  <a:lnTo>
                    <a:pt x="113" y="64"/>
                  </a:lnTo>
                  <a:lnTo>
                    <a:pt x="113" y="61"/>
                  </a:lnTo>
                  <a:lnTo>
                    <a:pt x="113" y="61"/>
                  </a:lnTo>
                  <a:lnTo>
                    <a:pt x="113" y="61"/>
                  </a:lnTo>
                  <a:lnTo>
                    <a:pt x="113" y="61"/>
                  </a:lnTo>
                  <a:lnTo>
                    <a:pt x="113" y="61"/>
                  </a:lnTo>
                  <a:lnTo>
                    <a:pt x="113" y="61"/>
                  </a:lnTo>
                  <a:lnTo>
                    <a:pt x="113" y="59"/>
                  </a:lnTo>
                  <a:lnTo>
                    <a:pt x="118" y="61"/>
                  </a:lnTo>
                  <a:lnTo>
                    <a:pt x="118" y="61"/>
                  </a:lnTo>
                  <a:lnTo>
                    <a:pt x="118" y="61"/>
                  </a:lnTo>
                  <a:lnTo>
                    <a:pt x="118" y="59"/>
                  </a:lnTo>
                  <a:lnTo>
                    <a:pt x="118" y="57"/>
                  </a:lnTo>
                  <a:lnTo>
                    <a:pt x="118" y="57"/>
                  </a:lnTo>
                  <a:lnTo>
                    <a:pt x="118" y="57"/>
                  </a:lnTo>
                  <a:lnTo>
                    <a:pt x="125" y="59"/>
                  </a:lnTo>
                  <a:lnTo>
                    <a:pt x="125" y="59"/>
                  </a:lnTo>
                  <a:lnTo>
                    <a:pt x="127" y="59"/>
                  </a:lnTo>
                  <a:lnTo>
                    <a:pt x="127" y="57"/>
                  </a:lnTo>
                  <a:lnTo>
                    <a:pt x="130" y="57"/>
                  </a:lnTo>
                  <a:lnTo>
                    <a:pt x="130" y="54"/>
                  </a:lnTo>
                  <a:lnTo>
                    <a:pt x="132" y="54"/>
                  </a:lnTo>
                  <a:lnTo>
                    <a:pt x="132" y="57"/>
                  </a:lnTo>
                  <a:lnTo>
                    <a:pt x="132" y="59"/>
                  </a:lnTo>
                  <a:lnTo>
                    <a:pt x="130" y="61"/>
                  </a:lnTo>
                  <a:lnTo>
                    <a:pt x="127" y="64"/>
                  </a:lnTo>
                  <a:lnTo>
                    <a:pt x="125" y="64"/>
                  </a:lnTo>
                  <a:lnTo>
                    <a:pt x="125" y="66"/>
                  </a:lnTo>
                  <a:lnTo>
                    <a:pt x="125" y="66"/>
                  </a:lnTo>
                  <a:lnTo>
                    <a:pt x="125" y="66"/>
                  </a:lnTo>
                  <a:lnTo>
                    <a:pt x="125" y="68"/>
                  </a:lnTo>
                  <a:lnTo>
                    <a:pt x="125" y="68"/>
                  </a:lnTo>
                  <a:lnTo>
                    <a:pt x="125" y="68"/>
                  </a:lnTo>
                  <a:lnTo>
                    <a:pt x="123" y="71"/>
                  </a:lnTo>
                  <a:lnTo>
                    <a:pt x="123" y="73"/>
                  </a:lnTo>
                  <a:lnTo>
                    <a:pt x="123" y="73"/>
                  </a:lnTo>
                  <a:lnTo>
                    <a:pt x="123" y="76"/>
                  </a:lnTo>
                  <a:lnTo>
                    <a:pt x="123" y="76"/>
                  </a:lnTo>
                  <a:lnTo>
                    <a:pt x="123" y="76"/>
                  </a:lnTo>
                  <a:lnTo>
                    <a:pt x="120" y="76"/>
                  </a:lnTo>
                  <a:lnTo>
                    <a:pt x="120" y="78"/>
                  </a:lnTo>
                  <a:lnTo>
                    <a:pt x="120" y="78"/>
                  </a:lnTo>
                  <a:lnTo>
                    <a:pt x="118" y="80"/>
                  </a:lnTo>
                  <a:lnTo>
                    <a:pt x="118" y="83"/>
                  </a:lnTo>
                  <a:lnTo>
                    <a:pt x="118" y="83"/>
                  </a:lnTo>
                  <a:lnTo>
                    <a:pt x="118" y="83"/>
                  </a:lnTo>
                  <a:lnTo>
                    <a:pt x="118" y="83"/>
                  </a:lnTo>
                  <a:lnTo>
                    <a:pt x="115" y="85"/>
                  </a:lnTo>
                  <a:lnTo>
                    <a:pt x="115" y="85"/>
                  </a:lnTo>
                  <a:lnTo>
                    <a:pt x="115" y="87"/>
                  </a:lnTo>
                  <a:lnTo>
                    <a:pt x="115" y="87"/>
                  </a:lnTo>
                  <a:lnTo>
                    <a:pt x="115" y="87"/>
                  </a:lnTo>
                  <a:lnTo>
                    <a:pt x="115" y="87"/>
                  </a:lnTo>
                  <a:lnTo>
                    <a:pt x="115" y="90"/>
                  </a:lnTo>
                  <a:lnTo>
                    <a:pt x="118" y="95"/>
                  </a:lnTo>
                  <a:lnTo>
                    <a:pt x="118" y="95"/>
                  </a:lnTo>
                  <a:lnTo>
                    <a:pt x="118" y="97"/>
                  </a:lnTo>
                  <a:lnTo>
                    <a:pt x="118" y="97"/>
                  </a:lnTo>
                  <a:lnTo>
                    <a:pt x="120" y="97"/>
                  </a:lnTo>
                  <a:lnTo>
                    <a:pt x="120" y="97"/>
                  </a:lnTo>
                  <a:lnTo>
                    <a:pt x="120" y="99"/>
                  </a:lnTo>
                  <a:lnTo>
                    <a:pt x="120" y="99"/>
                  </a:lnTo>
                  <a:lnTo>
                    <a:pt x="120" y="102"/>
                  </a:lnTo>
                  <a:lnTo>
                    <a:pt x="125" y="104"/>
                  </a:lnTo>
                  <a:lnTo>
                    <a:pt x="127" y="104"/>
                  </a:lnTo>
                  <a:lnTo>
                    <a:pt x="127" y="104"/>
                  </a:lnTo>
                  <a:lnTo>
                    <a:pt x="132" y="104"/>
                  </a:lnTo>
                  <a:lnTo>
                    <a:pt x="134" y="99"/>
                  </a:lnTo>
                  <a:lnTo>
                    <a:pt x="134" y="99"/>
                  </a:lnTo>
                  <a:lnTo>
                    <a:pt x="134" y="99"/>
                  </a:lnTo>
                  <a:lnTo>
                    <a:pt x="137" y="99"/>
                  </a:lnTo>
                  <a:lnTo>
                    <a:pt x="137" y="99"/>
                  </a:lnTo>
                  <a:lnTo>
                    <a:pt x="137" y="99"/>
                  </a:lnTo>
                  <a:lnTo>
                    <a:pt x="137" y="99"/>
                  </a:lnTo>
                  <a:lnTo>
                    <a:pt x="137" y="97"/>
                  </a:lnTo>
                  <a:lnTo>
                    <a:pt x="137" y="97"/>
                  </a:lnTo>
                  <a:lnTo>
                    <a:pt x="137" y="95"/>
                  </a:lnTo>
                  <a:lnTo>
                    <a:pt x="137" y="95"/>
                  </a:lnTo>
                  <a:lnTo>
                    <a:pt x="137" y="92"/>
                  </a:lnTo>
                  <a:lnTo>
                    <a:pt x="137" y="92"/>
                  </a:lnTo>
                  <a:lnTo>
                    <a:pt x="139" y="90"/>
                  </a:lnTo>
                  <a:lnTo>
                    <a:pt x="139" y="90"/>
                  </a:lnTo>
                  <a:lnTo>
                    <a:pt x="139" y="87"/>
                  </a:lnTo>
                  <a:lnTo>
                    <a:pt x="139" y="87"/>
                  </a:lnTo>
                  <a:lnTo>
                    <a:pt x="139" y="87"/>
                  </a:lnTo>
                  <a:lnTo>
                    <a:pt x="139" y="87"/>
                  </a:lnTo>
                  <a:lnTo>
                    <a:pt x="139" y="87"/>
                  </a:lnTo>
                  <a:lnTo>
                    <a:pt x="139" y="85"/>
                  </a:lnTo>
                  <a:lnTo>
                    <a:pt x="139" y="85"/>
                  </a:lnTo>
                  <a:lnTo>
                    <a:pt x="139" y="83"/>
                  </a:lnTo>
                  <a:lnTo>
                    <a:pt x="141" y="83"/>
                  </a:lnTo>
                  <a:lnTo>
                    <a:pt x="141" y="83"/>
                  </a:lnTo>
                  <a:lnTo>
                    <a:pt x="144" y="83"/>
                  </a:lnTo>
                  <a:lnTo>
                    <a:pt x="144" y="83"/>
                  </a:lnTo>
                  <a:lnTo>
                    <a:pt x="146" y="83"/>
                  </a:lnTo>
                  <a:lnTo>
                    <a:pt x="146" y="80"/>
                  </a:lnTo>
                  <a:lnTo>
                    <a:pt x="146" y="80"/>
                  </a:lnTo>
                  <a:lnTo>
                    <a:pt x="151" y="83"/>
                  </a:lnTo>
                  <a:lnTo>
                    <a:pt x="151" y="83"/>
                  </a:lnTo>
                  <a:lnTo>
                    <a:pt x="153" y="83"/>
                  </a:lnTo>
                  <a:lnTo>
                    <a:pt x="156" y="83"/>
                  </a:lnTo>
                  <a:lnTo>
                    <a:pt x="163" y="80"/>
                  </a:lnTo>
                  <a:lnTo>
                    <a:pt x="163" y="78"/>
                  </a:lnTo>
                  <a:lnTo>
                    <a:pt x="165" y="78"/>
                  </a:lnTo>
                  <a:lnTo>
                    <a:pt x="165" y="78"/>
                  </a:lnTo>
                  <a:lnTo>
                    <a:pt x="165" y="76"/>
                  </a:lnTo>
                  <a:lnTo>
                    <a:pt x="165" y="76"/>
                  </a:lnTo>
                  <a:lnTo>
                    <a:pt x="165" y="76"/>
                  </a:lnTo>
                  <a:lnTo>
                    <a:pt x="165" y="76"/>
                  </a:lnTo>
                  <a:lnTo>
                    <a:pt x="168" y="76"/>
                  </a:lnTo>
                  <a:lnTo>
                    <a:pt x="168" y="76"/>
                  </a:lnTo>
                  <a:lnTo>
                    <a:pt x="168" y="73"/>
                  </a:lnTo>
                  <a:lnTo>
                    <a:pt x="168" y="71"/>
                  </a:lnTo>
                  <a:lnTo>
                    <a:pt x="168" y="68"/>
                  </a:lnTo>
                  <a:lnTo>
                    <a:pt x="168" y="68"/>
                  </a:lnTo>
                  <a:lnTo>
                    <a:pt x="168" y="66"/>
                  </a:lnTo>
                  <a:lnTo>
                    <a:pt x="168" y="66"/>
                  </a:lnTo>
                  <a:lnTo>
                    <a:pt x="168" y="64"/>
                  </a:lnTo>
                  <a:lnTo>
                    <a:pt x="165" y="61"/>
                  </a:lnTo>
                  <a:lnTo>
                    <a:pt x="165" y="59"/>
                  </a:lnTo>
                  <a:lnTo>
                    <a:pt x="163" y="57"/>
                  </a:lnTo>
                  <a:lnTo>
                    <a:pt x="163" y="54"/>
                  </a:lnTo>
                  <a:lnTo>
                    <a:pt x="163" y="52"/>
                  </a:lnTo>
                  <a:lnTo>
                    <a:pt x="165" y="52"/>
                  </a:lnTo>
                  <a:lnTo>
                    <a:pt x="165" y="52"/>
                  </a:lnTo>
                  <a:lnTo>
                    <a:pt x="170" y="57"/>
                  </a:lnTo>
                  <a:lnTo>
                    <a:pt x="172" y="59"/>
                  </a:lnTo>
                  <a:lnTo>
                    <a:pt x="177" y="57"/>
                  </a:lnTo>
                  <a:lnTo>
                    <a:pt x="177" y="54"/>
                  </a:lnTo>
                  <a:lnTo>
                    <a:pt x="177" y="54"/>
                  </a:lnTo>
                  <a:lnTo>
                    <a:pt x="177" y="52"/>
                  </a:lnTo>
                  <a:lnTo>
                    <a:pt x="175" y="52"/>
                  </a:lnTo>
                  <a:lnTo>
                    <a:pt x="170" y="45"/>
                  </a:lnTo>
                  <a:lnTo>
                    <a:pt x="170" y="42"/>
                  </a:lnTo>
                  <a:lnTo>
                    <a:pt x="170" y="40"/>
                  </a:lnTo>
                  <a:lnTo>
                    <a:pt x="170" y="40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68" y="35"/>
                  </a:lnTo>
                  <a:lnTo>
                    <a:pt x="168" y="35"/>
                  </a:lnTo>
                  <a:lnTo>
                    <a:pt x="170" y="35"/>
                  </a:lnTo>
                  <a:lnTo>
                    <a:pt x="170" y="35"/>
                  </a:lnTo>
                  <a:lnTo>
                    <a:pt x="172" y="33"/>
                  </a:lnTo>
                  <a:lnTo>
                    <a:pt x="172" y="33"/>
                  </a:lnTo>
                  <a:lnTo>
                    <a:pt x="172" y="33"/>
                  </a:lnTo>
                  <a:lnTo>
                    <a:pt x="172" y="31"/>
                  </a:lnTo>
                  <a:lnTo>
                    <a:pt x="172" y="31"/>
                  </a:lnTo>
                  <a:lnTo>
                    <a:pt x="179" y="31"/>
                  </a:lnTo>
                  <a:lnTo>
                    <a:pt x="179" y="31"/>
                  </a:lnTo>
                  <a:lnTo>
                    <a:pt x="182" y="31"/>
                  </a:lnTo>
                  <a:lnTo>
                    <a:pt x="182" y="31"/>
                  </a:lnTo>
                  <a:lnTo>
                    <a:pt x="184" y="28"/>
                  </a:lnTo>
                  <a:lnTo>
                    <a:pt x="184" y="28"/>
                  </a:lnTo>
                  <a:lnTo>
                    <a:pt x="186" y="28"/>
                  </a:lnTo>
                  <a:lnTo>
                    <a:pt x="189" y="28"/>
                  </a:lnTo>
                  <a:lnTo>
                    <a:pt x="189" y="28"/>
                  </a:lnTo>
                  <a:lnTo>
                    <a:pt x="189" y="28"/>
                  </a:lnTo>
                  <a:lnTo>
                    <a:pt x="189" y="26"/>
                  </a:lnTo>
                  <a:lnTo>
                    <a:pt x="189" y="26"/>
                  </a:lnTo>
                  <a:lnTo>
                    <a:pt x="191" y="26"/>
                  </a:lnTo>
                  <a:lnTo>
                    <a:pt x="191" y="26"/>
                  </a:lnTo>
                  <a:lnTo>
                    <a:pt x="191" y="26"/>
                  </a:lnTo>
                  <a:lnTo>
                    <a:pt x="194" y="26"/>
                  </a:lnTo>
                  <a:lnTo>
                    <a:pt x="194" y="26"/>
                  </a:lnTo>
                  <a:lnTo>
                    <a:pt x="191" y="24"/>
                  </a:lnTo>
                  <a:lnTo>
                    <a:pt x="191" y="24"/>
                  </a:lnTo>
                  <a:lnTo>
                    <a:pt x="191" y="24"/>
                  </a:lnTo>
                  <a:lnTo>
                    <a:pt x="191" y="24"/>
                  </a:lnTo>
                  <a:lnTo>
                    <a:pt x="191" y="24"/>
                  </a:lnTo>
                  <a:lnTo>
                    <a:pt x="191" y="21"/>
                  </a:lnTo>
                  <a:lnTo>
                    <a:pt x="191" y="21"/>
                  </a:lnTo>
                  <a:lnTo>
                    <a:pt x="191" y="19"/>
                  </a:lnTo>
                  <a:lnTo>
                    <a:pt x="189" y="19"/>
                  </a:lnTo>
                  <a:lnTo>
                    <a:pt x="189" y="14"/>
                  </a:lnTo>
                  <a:lnTo>
                    <a:pt x="186" y="14"/>
                  </a:lnTo>
                  <a:lnTo>
                    <a:pt x="186" y="14"/>
                  </a:lnTo>
                  <a:lnTo>
                    <a:pt x="186" y="12"/>
                  </a:lnTo>
                  <a:lnTo>
                    <a:pt x="182" y="9"/>
                  </a:lnTo>
                  <a:lnTo>
                    <a:pt x="182" y="9"/>
                  </a:lnTo>
                  <a:lnTo>
                    <a:pt x="182" y="9"/>
                  </a:lnTo>
                  <a:lnTo>
                    <a:pt x="184" y="7"/>
                  </a:lnTo>
                  <a:lnTo>
                    <a:pt x="182" y="7"/>
                  </a:lnTo>
                  <a:lnTo>
                    <a:pt x="182" y="5"/>
                  </a:lnTo>
                  <a:lnTo>
                    <a:pt x="182" y="5"/>
                  </a:lnTo>
                  <a:lnTo>
                    <a:pt x="179" y="2"/>
                  </a:lnTo>
                  <a:lnTo>
                    <a:pt x="179" y="2"/>
                  </a:lnTo>
                  <a:lnTo>
                    <a:pt x="179" y="2"/>
                  </a:lnTo>
                  <a:lnTo>
                    <a:pt x="177" y="0"/>
                  </a:lnTo>
                  <a:lnTo>
                    <a:pt x="179" y="0"/>
                  </a:lnTo>
                  <a:lnTo>
                    <a:pt x="179" y="0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0" y="2"/>
                  </a:lnTo>
                  <a:lnTo>
                    <a:pt x="168" y="5"/>
                  </a:lnTo>
                  <a:lnTo>
                    <a:pt x="165" y="5"/>
                  </a:lnTo>
                  <a:lnTo>
                    <a:pt x="165" y="5"/>
                  </a:lnTo>
                  <a:lnTo>
                    <a:pt x="165" y="5"/>
                  </a:lnTo>
                  <a:lnTo>
                    <a:pt x="163" y="5"/>
                  </a:lnTo>
                  <a:lnTo>
                    <a:pt x="163" y="5"/>
                  </a:lnTo>
                  <a:lnTo>
                    <a:pt x="163" y="5"/>
                  </a:lnTo>
                  <a:lnTo>
                    <a:pt x="163" y="5"/>
                  </a:lnTo>
                  <a:lnTo>
                    <a:pt x="163" y="5"/>
                  </a:lnTo>
                  <a:lnTo>
                    <a:pt x="163" y="5"/>
                  </a:lnTo>
                  <a:lnTo>
                    <a:pt x="160" y="5"/>
                  </a:lnTo>
                  <a:lnTo>
                    <a:pt x="163" y="7"/>
                  </a:lnTo>
                  <a:lnTo>
                    <a:pt x="163" y="9"/>
                  </a:lnTo>
                  <a:lnTo>
                    <a:pt x="163" y="12"/>
                  </a:lnTo>
                  <a:lnTo>
                    <a:pt x="163" y="12"/>
                  </a:lnTo>
                  <a:lnTo>
                    <a:pt x="165" y="12"/>
                  </a:lnTo>
                  <a:lnTo>
                    <a:pt x="165" y="12"/>
                  </a:lnTo>
                  <a:lnTo>
                    <a:pt x="165" y="12"/>
                  </a:lnTo>
                  <a:lnTo>
                    <a:pt x="168" y="12"/>
                  </a:lnTo>
                  <a:lnTo>
                    <a:pt x="168" y="12"/>
                  </a:lnTo>
                  <a:lnTo>
                    <a:pt x="170" y="12"/>
                  </a:lnTo>
                  <a:lnTo>
                    <a:pt x="170" y="14"/>
                  </a:lnTo>
                  <a:lnTo>
                    <a:pt x="168" y="14"/>
                  </a:lnTo>
                  <a:lnTo>
                    <a:pt x="165" y="16"/>
                  </a:lnTo>
                  <a:lnTo>
                    <a:pt x="165" y="16"/>
                  </a:lnTo>
                  <a:lnTo>
                    <a:pt x="165" y="16"/>
                  </a:lnTo>
                  <a:lnTo>
                    <a:pt x="165" y="19"/>
                  </a:lnTo>
                  <a:lnTo>
                    <a:pt x="165" y="19"/>
                  </a:lnTo>
                  <a:lnTo>
                    <a:pt x="163" y="19"/>
                  </a:lnTo>
                  <a:lnTo>
                    <a:pt x="160" y="14"/>
                  </a:lnTo>
                  <a:lnTo>
                    <a:pt x="158" y="12"/>
                  </a:lnTo>
                  <a:lnTo>
                    <a:pt x="158" y="14"/>
                  </a:lnTo>
                  <a:lnTo>
                    <a:pt x="158" y="14"/>
                  </a:lnTo>
                  <a:lnTo>
                    <a:pt x="158" y="14"/>
                  </a:lnTo>
                  <a:lnTo>
                    <a:pt x="158" y="14"/>
                  </a:lnTo>
                  <a:lnTo>
                    <a:pt x="158" y="14"/>
                  </a:lnTo>
                  <a:lnTo>
                    <a:pt x="160" y="14"/>
                  </a:lnTo>
                  <a:lnTo>
                    <a:pt x="160" y="16"/>
                  </a:lnTo>
                  <a:lnTo>
                    <a:pt x="160" y="19"/>
                  </a:lnTo>
                  <a:lnTo>
                    <a:pt x="158" y="19"/>
                  </a:lnTo>
                  <a:lnTo>
                    <a:pt x="158" y="19"/>
                  </a:lnTo>
                  <a:lnTo>
                    <a:pt x="156" y="19"/>
                  </a:lnTo>
                  <a:lnTo>
                    <a:pt x="156" y="19"/>
                  </a:lnTo>
                  <a:lnTo>
                    <a:pt x="153" y="16"/>
                  </a:lnTo>
                  <a:lnTo>
                    <a:pt x="153" y="16"/>
                  </a:lnTo>
                  <a:lnTo>
                    <a:pt x="151" y="16"/>
                  </a:lnTo>
                  <a:lnTo>
                    <a:pt x="151" y="16"/>
                  </a:lnTo>
                  <a:lnTo>
                    <a:pt x="151" y="14"/>
                  </a:lnTo>
                  <a:lnTo>
                    <a:pt x="151" y="14"/>
                  </a:lnTo>
                  <a:lnTo>
                    <a:pt x="151" y="14"/>
                  </a:lnTo>
                  <a:lnTo>
                    <a:pt x="149" y="14"/>
                  </a:lnTo>
                  <a:lnTo>
                    <a:pt x="149" y="12"/>
                  </a:lnTo>
                  <a:lnTo>
                    <a:pt x="149" y="12"/>
                  </a:lnTo>
                  <a:lnTo>
                    <a:pt x="146" y="12"/>
                  </a:lnTo>
                  <a:lnTo>
                    <a:pt x="146" y="12"/>
                  </a:lnTo>
                  <a:lnTo>
                    <a:pt x="146" y="12"/>
                  </a:lnTo>
                  <a:lnTo>
                    <a:pt x="146" y="9"/>
                  </a:lnTo>
                  <a:lnTo>
                    <a:pt x="146" y="9"/>
                  </a:lnTo>
                  <a:lnTo>
                    <a:pt x="146" y="9"/>
                  </a:lnTo>
                  <a:lnTo>
                    <a:pt x="144" y="9"/>
                  </a:lnTo>
                  <a:lnTo>
                    <a:pt x="144" y="9"/>
                  </a:lnTo>
                  <a:lnTo>
                    <a:pt x="144" y="9"/>
                  </a:lnTo>
                  <a:lnTo>
                    <a:pt x="144" y="7"/>
                  </a:lnTo>
                  <a:lnTo>
                    <a:pt x="146" y="7"/>
                  </a:lnTo>
                  <a:lnTo>
                    <a:pt x="146" y="7"/>
                  </a:lnTo>
                  <a:lnTo>
                    <a:pt x="141" y="7"/>
                  </a:lnTo>
                  <a:lnTo>
                    <a:pt x="139" y="7"/>
                  </a:lnTo>
                  <a:lnTo>
                    <a:pt x="127" y="5"/>
                  </a:lnTo>
                  <a:lnTo>
                    <a:pt x="127" y="5"/>
                  </a:lnTo>
                  <a:lnTo>
                    <a:pt x="127" y="5"/>
                  </a:lnTo>
                  <a:lnTo>
                    <a:pt x="125" y="5"/>
                  </a:lnTo>
                  <a:lnTo>
                    <a:pt x="125" y="5"/>
                  </a:lnTo>
                  <a:lnTo>
                    <a:pt x="125" y="7"/>
                  </a:lnTo>
                  <a:lnTo>
                    <a:pt x="125" y="7"/>
                  </a:lnTo>
                  <a:lnTo>
                    <a:pt x="123" y="7"/>
                  </a:lnTo>
                  <a:lnTo>
                    <a:pt x="118" y="5"/>
                  </a:lnTo>
                  <a:lnTo>
                    <a:pt x="118" y="5"/>
                  </a:lnTo>
                  <a:lnTo>
                    <a:pt x="118" y="7"/>
                  </a:lnTo>
                  <a:lnTo>
                    <a:pt x="115" y="7"/>
                  </a:lnTo>
                  <a:lnTo>
                    <a:pt x="115" y="7"/>
                  </a:lnTo>
                  <a:lnTo>
                    <a:pt x="115" y="7"/>
                  </a:lnTo>
                  <a:lnTo>
                    <a:pt x="113" y="12"/>
                  </a:lnTo>
                  <a:lnTo>
                    <a:pt x="113" y="12"/>
                  </a:lnTo>
                  <a:lnTo>
                    <a:pt x="113" y="12"/>
                  </a:lnTo>
                  <a:lnTo>
                    <a:pt x="111" y="14"/>
                  </a:lnTo>
                  <a:lnTo>
                    <a:pt x="111" y="16"/>
                  </a:lnTo>
                  <a:lnTo>
                    <a:pt x="108" y="16"/>
                  </a:lnTo>
                  <a:lnTo>
                    <a:pt x="104" y="16"/>
                  </a:lnTo>
                  <a:lnTo>
                    <a:pt x="104" y="19"/>
                  </a:lnTo>
                  <a:lnTo>
                    <a:pt x="104" y="19"/>
                  </a:lnTo>
                  <a:lnTo>
                    <a:pt x="101" y="21"/>
                  </a:lnTo>
                  <a:lnTo>
                    <a:pt x="101" y="19"/>
                  </a:lnTo>
                  <a:lnTo>
                    <a:pt x="99" y="21"/>
                  </a:lnTo>
                  <a:lnTo>
                    <a:pt x="99" y="21"/>
                  </a:lnTo>
                  <a:lnTo>
                    <a:pt x="97" y="24"/>
                  </a:lnTo>
                  <a:lnTo>
                    <a:pt x="97" y="24"/>
                  </a:lnTo>
                  <a:lnTo>
                    <a:pt x="97" y="24"/>
                  </a:lnTo>
                  <a:lnTo>
                    <a:pt x="94" y="24"/>
                  </a:lnTo>
                  <a:lnTo>
                    <a:pt x="94" y="24"/>
                  </a:lnTo>
                  <a:lnTo>
                    <a:pt x="94" y="26"/>
                  </a:lnTo>
                  <a:lnTo>
                    <a:pt x="94" y="26"/>
                  </a:lnTo>
                  <a:lnTo>
                    <a:pt x="92" y="26"/>
                  </a:lnTo>
                  <a:lnTo>
                    <a:pt x="92" y="26"/>
                  </a:lnTo>
                  <a:lnTo>
                    <a:pt x="92" y="26"/>
                  </a:lnTo>
                  <a:lnTo>
                    <a:pt x="89" y="26"/>
                  </a:lnTo>
                  <a:lnTo>
                    <a:pt x="89" y="28"/>
                  </a:lnTo>
                  <a:lnTo>
                    <a:pt x="89" y="31"/>
                  </a:lnTo>
                  <a:lnTo>
                    <a:pt x="89" y="31"/>
                  </a:lnTo>
                  <a:lnTo>
                    <a:pt x="87" y="31"/>
                  </a:lnTo>
                  <a:lnTo>
                    <a:pt x="87" y="31"/>
                  </a:lnTo>
                  <a:lnTo>
                    <a:pt x="87" y="31"/>
                  </a:lnTo>
                  <a:lnTo>
                    <a:pt x="87" y="33"/>
                  </a:lnTo>
                  <a:lnTo>
                    <a:pt x="87" y="33"/>
                  </a:lnTo>
                  <a:lnTo>
                    <a:pt x="85" y="35"/>
                  </a:lnTo>
                  <a:lnTo>
                    <a:pt x="80" y="35"/>
                  </a:lnTo>
                  <a:lnTo>
                    <a:pt x="80" y="35"/>
                  </a:lnTo>
                  <a:lnTo>
                    <a:pt x="80" y="38"/>
                  </a:lnTo>
                  <a:lnTo>
                    <a:pt x="80" y="38"/>
                  </a:lnTo>
                  <a:lnTo>
                    <a:pt x="80" y="38"/>
                  </a:lnTo>
                  <a:lnTo>
                    <a:pt x="80" y="38"/>
                  </a:lnTo>
                  <a:lnTo>
                    <a:pt x="80" y="38"/>
                  </a:lnTo>
                  <a:lnTo>
                    <a:pt x="80" y="40"/>
                  </a:lnTo>
                  <a:lnTo>
                    <a:pt x="78" y="40"/>
                  </a:lnTo>
                  <a:lnTo>
                    <a:pt x="78" y="40"/>
                  </a:lnTo>
                  <a:lnTo>
                    <a:pt x="78" y="40"/>
                  </a:lnTo>
                  <a:lnTo>
                    <a:pt x="78" y="40"/>
                  </a:lnTo>
                  <a:lnTo>
                    <a:pt x="75" y="42"/>
                  </a:lnTo>
                  <a:lnTo>
                    <a:pt x="73" y="45"/>
                  </a:lnTo>
                  <a:lnTo>
                    <a:pt x="73" y="45"/>
                  </a:lnTo>
                  <a:lnTo>
                    <a:pt x="68" y="45"/>
                  </a:lnTo>
                  <a:lnTo>
                    <a:pt x="63" y="47"/>
                  </a:lnTo>
                  <a:lnTo>
                    <a:pt x="61" y="47"/>
                  </a:lnTo>
                  <a:lnTo>
                    <a:pt x="59" y="47"/>
                  </a:lnTo>
                  <a:lnTo>
                    <a:pt x="59" y="47"/>
                  </a:lnTo>
                  <a:lnTo>
                    <a:pt x="59" y="47"/>
                  </a:lnTo>
                  <a:lnTo>
                    <a:pt x="59" y="47"/>
                  </a:lnTo>
                  <a:lnTo>
                    <a:pt x="59" y="47"/>
                  </a:lnTo>
                  <a:lnTo>
                    <a:pt x="56" y="47"/>
                  </a:lnTo>
                  <a:lnTo>
                    <a:pt x="56" y="47"/>
                  </a:lnTo>
                  <a:lnTo>
                    <a:pt x="56" y="50"/>
                  </a:lnTo>
                  <a:lnTo>
                    <a:pt x="54" y="52"/>
                  </a:lnTo>
                  <a:lnTo>
                    <a:pt x="54" y="52"/>
                  </a:lnTo>
                  <a:lnTo>
                    <a:pt x="52" y="52"/>
                  </a:lnTo>
                  <a:lnTo>
                    <a:pt x="52" y="54"/>
                  </a:lnTo>
                  <a:lnTo>
                    <a:pt x="52" y="54"/>
                  </a:lnTo>
                  <a:lnTo>
                    <a:pt x="49" y="57"/>
                  </a:lnTo>
                  <a:lnTo>
                    <a:pt x="47" y="59"/>
                  </a:lnTo>
                  <a:lnTo>
                    <a:pt x="47" y="61"/>
                  </a:lnTo>
                  <a:lnTo>
                    <a:pt x="44" y="61"/>
                  </a:lnTo>
                  <a:lnTo>
                    <a:pt x="44" y="61"/>
                  </a:lnTo>
                  <a:lnTo>
                    <a:pt x="44" y="64"/>
                  </a:lnTo>
                  <a:lnTo>
                    <a:pt x="44" y="64"/>
                  </a:lnTo>
                  <a:lnTo>
                    <a:pt x="44" y="64"/>
                  </a:lnTo>
                  <a:lnTo>
                    <a:pt x="44" y="64"/>
                  </a:lnTo>
                  <a:lnTo>
                    <a:pt x="42" y="64"/>
                  </a:lnTo>
                  <a:lnTo>
                    <a:pt x="37" y="64"/>
                  </a:lnTo>
                  <a:lnTo>
                    <a:pt x="35" y="61"/>
                  </a:lnTo>
                  <a:lnTo>
                    <a:pt x="23" y="61"/>
                  </a:lnTo>
                  <a:lnTo>
                    <a:pt x="23" y="61"/>
                  </a:lnTo>
                  <a:lnTo>
                    <a:pt x="21" y="64"/>
                  </a:lnTo>
                  <a:lnTo>
                    <a:pt x="18" y="64"/>
                  </a:lnTo>
                  <a:lnTo>
                    <a:pt x="16" y="66"/>
                  </a:lnTo>
                  <a:lnTo>
                    <a:pt x="16" y="66"/>
                  </a:lnTo>
                  <a:lnTo>
                    <a:pt x="16" y="68"/>
                  </a:lnTo>
                  <a:lnTo>
                    <a:pt x="16" y="68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11" y="73"/>
                  </a:lnTo>
                  <a:lnTo>
                    <a:pt x="11" y="73"/>
                  </a:lnTo>
                  <a:lnTo>
                    <a:pt x="11" y="73"/>
                  </a:lnTo>
                  <a:lnTo>
                    <a:pt x="11" y="73"/>
                  </a:lnTo>
                  <a:lnTo>
                    <a:pt x="9" y="73"/>
                  </a:lnTo>
                  <a:lnTo>
                    <a:pt x="9" y="73"/>
                  </a:lnTo>
                  <a:lnTo>
                    <a:pt x="7" y="76"/>
                  </a:lnTo>
                  <a:lnTo>
                    <a:pt x="7" y="76"/>
                  </a:lnTo>
                  <a:lnTo>
                    <a:pt x="7" y="76"/>
                  </a:lnTo>
                  <a:lnTo>
                    <a:pt x="4" y="76"/>
                  </a:lnTo>
                  <a:lnTo>
                    <a:pt x="4" y="76"/>
                  </a:lnTo>
                  <a:lnTo>
                    <a:pt x="4" y="78"/>
                  </a:lnTo>
                  <a:lnTo>
                    <a:pt x="4" y="78"/>
                  </a:lnTo>
                  <a:lnTo>
                    <a:pt x="4" y="78"/>
                  </a:lnTo>
                  <a:lnTo>
                    <a:pt x="4" y="78"/>
                  </a:lnTo>
                  <a:lnTo>
                    <a:pt x="4" y="78"/>
                  </a:lnTo>
                  <a:lnTo>
                    <a:pt x="4" y="78"/>
                  </a:lnTo>
                  <a:lnTo>
                    <a:pt x="4" y="80"/>
                  </a:lnTo>
                  <a:lnTo>
                    <a:pt x="2" y="80"/>
                  </a:lnTo>
                  <a:lnTo>
                    <a:pt x="2" y="80"/>
                  </a:lnTo>
                  <a:lnTo>
                    <a:pt x="2" y="80"/>
                  </a:lnTo>
                  <a:lnTo>
                    <a:pt x="2" y="83"/>
                  </a:lnTo>
                  <a:lnTo>
                    <a:pt x="2" y="83"/>
                  </a:lnTo>
                  <a:lnTo>
                    <a:pt x="0" y="83"/>
                  </a:lnTo>
                  <a:lnTo>
                    <a:pt x="0" y="83"/>
                  </a:lnTo>
                  <a:lnTo>
                    <a:pt x="2" y="83"/>
                  </a:lnTo>
                  <a:lnTo>
                    <a:pt x="2" y="83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A09A0960-DC97-4365-9E0D-4A4883D3A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3215" y="1868027"/>
              <a:ext cx="30182" cy="36889"/>
            </a:xfrm>
            <a:custGeom>
              <a:avLst/>
              <a:gdLst>
                <a:gd name="T0" fmla="*/ 5 w 27"/>
                <a:gd name="T1" fmla="*/ 19 h 33"/>
                <a:gd name="T2" fmla="*/ 5 w 27"/>
                <a:gd name="T3" fmla="*/ 22 h 33"/>
                <a:gd name="T4" fmla="*/ 8 w 27"/>
                <a:gd name="T5" fmla="*/ 24 h 33"/>
                <a:gd name="T6" fmla="*/ 8 w 27"/>
                <a:gd name="T7" fmla="*/ 26 h 33"/>
                <a:gd name="T8" fmla="*/ 8 w 27"/>
                <a:gd name="T9" fmla="*/ 26 h 33"/>
                <a:gd name="T10" fmla="*/ 5 w 27"/>
                <a:gd name="T11" fmla="*/ 26 h 33"/>
                <a:gd name="T12" fmla="*/ 5 w 27"/>
                <a:gd name="T13" fmla="*/ 26 h 33"/>
                <a:gd name="T14" fmla="*/ 5 w 27"/>
                <a:gd name="T15" fmla="*/ 26 h 33"/>
                <a:gd name="T16" fmla="*/ 8 w 27"/>
                <a:gd name="T17" fmla="*/ 29 h 33"/>
                <a:gd name="T18" fmla="*/ 12 w 27"/>
                <a:gd name="T19" fmla="*/ 31 h 33"/>
                <a:gd name="T20" fmla="*/ 15 w 27"/>
                <a:gd name="T21" fmla="*/ 33 h 33"/>
                <a:gd name="T22" fmla="*/ 24 w 27"/>
                <a:gd name="T23" fmla="*/ 29 h 33"/>
                <a:gd name="T24" fmla="*/ 27 w 27"/>
                <a:gd name="T25" fmla="*/ 26 h 33"/>
                <a:gd name="T26" fmla="*/ 27 w 27"/>
                <a:gd name="T27" fmla="*/ 26 h 33"/>
                <a:gd name="T28" fmla="*/ 27 w 27"/>
                <a:gd name="T29" fmla="*/ 24 h 33"/>
                <a:gd name="T30" fmla="*/ 27 w 27"/>
                <a:gd name="T31" fmla="*/ 24 h 33"/>
                <a:gd name="T32" fmla="*/ 27 w 27"/>
                <a:gd name="T33" fmla="*/ 22 h 33"/>
                <a:gd name="T34" fmla="*/ 27 w 27"/>
                <a:gd name="T35" fmla="*/ 19 h 33"/>
                <a:gd name="T36" fmla="*/ 27 w 27"/>
                <a:gd name="T37" fmla="*/ 19 h 33"/>
                <a:gd name="T38" fmla="*/ 22 w 27"/>
                <a:gd name="T39" fmla="*/ 17 h 33"/>
                <a:gd name="T40" fmla="*/ 22 w 27"/>
                <a:gd name="T41" fmla="*/ 15 h 33"/>
                <a:gd name="T42" fmla="*/ 22 w 27"/>
                <a:gd name="T43" fmla="*/ 15 h 33"/>
                <a:gd name="T44" fmla="*/ 22 w 27"/>
                <a:gd name="T45" fmla="*/ 12 h 33"/>
                <a:gd name="T46" fmla="*/ 22 w 27"/>
                <a:gd name="T47" fmla="*/ 12 h 33"/>
                <a:gd name="T48" fmla="*/ 22 w 27"/>
                <a:gd name="T49" fmla="*/ 10 h 33"/>
                <a:gd name="T50" fmla="*/ 17 w 27"/>
                <a:gd name="T51" fmla="*/ 10 h 33"/>
                <a:gd name="T52" fmla="*/ 17 w 27"/>
                <a:gd name="T53" fmla="*/ 7 h 33"/>
                <a:gd name="T54" fmla="*/ 19 w 27"/>
                <a:gd name="T55" fmla="*/ 7 h 33"/>
                <a:gd name="T56" fmla="*/ 17 w 27"/>
                <a:gd name="T57" fmla="*/ 5 h 33"/>
                <a:gd name="T58" fmla="*/ 17 w 27"/>
                <a:gd name="T59" fmla="*/ 5 h 33"/>
                <a:gd name="T60" fmla="*/ 19 w 27"/>
                <a:gd name="T61" fmla="*/ 3 h 33"/>
                <a:gd name="T62" fmla="*/ 19 w 27"/>
                <a:gd name="T63" fmla="*/ 3 h 33"/>
                <a:gd name="T64" fmla="*/ 19 w 27"/>
                <a:gd name="T65" fmla="*/ 0 h 33"/>
                <a:gd name="T66" fmla="*/ 17 w 27"/>
                <a:gd name="T67" fmla="*/ 0 h 33"/>
                <a:gd name="T68" fmla="*/ 15 w 27"/>
                <a:gd name="T69" fmla="*/ 3 h 33"/>
                <a:gd name="T70" fmla="*/ 12 w 27"/>
                <a:gd name="T71" fmla="*/ 3 h 33"/>
                <a:gd name="T72" fmla="*/ 10 w 27"/>
                <a:gd name="T73" fmla="*/ 5 h 33"/>
                <a:gd name="T74" fmla="*/ 8 w 27"/>
                <a:gd name="T75" fmla="*/ 7 h 33"/>
                <a:gd name="T76" fmla="*/ 8 w 27"/>
                <a:gd name="T77" fmla="*/ 7 h 33"/>
                <a:gd name="T78" fmla="*/ 5 w 27"/>
                <a:gd name="T79" fmla="*/ 7 h 33"/>
                <a:gd name="T80" fmla="*/ 5 w 27"/>
                <a:gd name="T81" fmla="*/ 10 h 33"/>
                <a:gd name="T82" fmla="*/ 3 w 27"/>
                <a:gd name="T83" fmla="*/ 10 h 33"/>
                <a:gd name="T84" fmla="*/ 3 w 27"/>
                <a:gd name="T85" fmla="*/ 10 h 33"/>
                <a:gd name="T86" fmla="*/ 3 w 27"/>
                <a:gd name="T87" fmla="*/ 7 h 33"/>
                <a:gd name="T88" fmla="*/ 3 w 27"/>
                <a:gd name="T89" fmla="*/ 7 h 33"/>
                <a:gd name="T90" fmla="*/ 0 w 27"/>
                <a:gd name="T91" fmla="*/ 7 h 33"/>
                <a:gd name="T92" fmla="*/ 0 w 27"/>
                <a:gd name="T93" fmla="*/ 7 h 33"/>
                <a:gd name="T94" fmla="*/ 3 w 27"/>
                <a:gd name="T95" fmla="*/ 17 h 33"/>
                <a:gd name="T96" fmla="*/ 5 w 27"/>
                <a:gd name="T97" fmla="*/ 1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" h="33">
                  <a:moveTo>
                    <a:pt x="5" y="19"/>
                  </a:moveTo>
                  <a:lnTo>
                    <a:pt x="5" y="22"/>
                  </a:lnTo>
                  <a:lnTo>
                    <a:pt x="8" y="24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8" y="29"/>
                  </a:lnTo>
                  <a:lnTo>
                    <a:pt x="12" y="31"/>
                  </a:lnTo>
                  <a:lnTo>
                    <a:pt x="15" y="33"/>
                  </a:lnTo>
                  <a:lnTo>
                    <a:pt x="24" y="29"/>
                  </a:lnTo>
                  <a:lnTo>
                    <a:pt x="27" y="26"/>
                  </a:lnTo>
                  <a:lnTo>
                    <a:pt x="27" y="26"/>
                  </a:lnTo>
                  <a:lnTo>
                    <a:pt x="27" y="24"/>
                  </a:lnTo>
                  <a:lnTo>
                    <a:pt x="27" y="24"/>
                  </a:lnTo>
                  <a:lnTo>
                    <a:pt x="27" y="22"/>
                  </a:lnTo>
                  <a:lnTo>
                    <a:pt x="27" y="19"/>
                  </a:lnTo>
                  <a:lnTo>
                    <a:pt x="27" y="19"/>
                  </a:lnTo>
                  <a:lnTo>
                    <a:pt x="22" y="17"/>
                  </a:lnTo>
                  <a:lnTo>
                    <a:pt x="22" y="15"/>
                  </a:lnTo>
                  <a:lnTo>
                    <a:pt x="22" y="15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22" y="10"/>
                  </a:lnTo>
                  <a:lnTo>
                    <a:pt x="17" y="10"/>
                  </a:lnTo>
                  <a:lnTo>
                    <a:pt x="17" y="7"/>
                  </a:lnTo>
                  <a:lnTo>
                    <a:pt x="19" y="7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19" y="0"/>
                  </a:lnTo>
                  <a:lnTo>
                    <a:pt x="17" y="0"/>
                  </a:lnTo>
                  <a:lnTo>
                    <a:pt x="15" y="3"/>
                  </a:lnTo>
                  <a:lnTo>
                    <a:pt x="12" y="3"/>
                  </a:lnTo>
                  <a:lnTo>
                    <a:pt x="10" y="5"/>
                  </a:lnTo>
                  <a:lnTo>
                    <a:pt x="8" y="7"/>
                  </a:lnTo>
                  <a:lnTo>
                    <a:pt x="8" y="7"/>
                  </a:lnTo>
                  <a:lnTo>
                    <a:pt x="5" y="7"/>
                  </a:lnTo>
                  <a:lnTo>
                    <a:pt x="5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7"/>
                  </a:lnTo>
                  <a:lnTo>
                    <a:pt x="3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3" y="17"/>
                  </a:lnTo>
                  <a:lnTo>
                    <a:pt x="5" y="19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6F3AEBBF-90C1-4699-AB21-861CC7EE876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5632" y="1879206"/>
              <a:ext cx="81602" cy="71541"/>
            </a:xfrm>
            <a:custGeom>
              <a:avLst/>
              <a:gdLst>
                <a:gd name="T0" fmla="*/ 5 w 73"/>
                <a:gd name="T1" fmla="*/ 45 h 64"/>
                <a:gd name="T2" fmla="*/ 5 w 73"/>
                <a:gd name="T3" fmla="*/ 50 h 64"/>
                <a:gd name="T4" fmla="*/ 9 w 73"/>
                <a:gd name="T5" fmla="*/ 50 h 64"/>
                <a:gd name="T6" fmla="*/ 12 w 73"/>
                <a:gd name="T7" fmla="*/ 54 h 64"/>
                <a:gd name="T8" fmla="*/ 12 w 73"/>
                <a:gd name="T9" fmla="*/ 59 h 64"/>
                <a:gd name="T10" fmla="*/ 24 w 73"/>
                <a:gd name="T11" fmla="*/ 61 h 64"/>
                <a:gd name="T12" fmla="*/ 38 w 73"/>
                <a:gd name="T13" fmla="*/ 57 h 64"/>
                <a:gd name="T14" fmla="*/ 45 w 73"/>
                <a:gd name="T15" fmla="*/ 59 h 64"/>
                <a:gd name="T16" fmla="*/ 47 w 73"/>
                <a:gd name="T17" fmla="*/ 57 h 64"/>
                <a:gd name="T18" fmla="*/ 59 w 73"/>
                <a:gd name="T19" fmla="*/ 54 h 64"/>
                <a:gd name="T20" fmla="*/ 61 w 73"/>
                <a:gd name="T21" fmla="*/ 50 h 64"/>
                <a:gd name="T22" fmla="*/ 64 w 73"/>
                <a:gd name="T23" fmla="*/ 47 h 64"/>
                <a:gd name="T24" fmla="*/ 61 w 73"/>
                <a:gd name="T25" fmla="*/ 45 h 64"/>
                <a:gd name="T26" fmla="*/ 64 w 73"/>
                <a:gd name="T27" fmla="*/ 45 h 64"/>
                <a:gd name="T28" fmla="*/ 64 w 73"/>
                <a:gd name="T29" fmla="*/ 42 h 64"/>
                <a:gd name="T30" fmla="*/ 64 w 73"/>
                <a:gd name="T31" fmla="*/ 40 h 64"/>
                <a:gd name="T32" fmla="*/ 64 w 73"/>
                <a:gd name="T33" fmla="*/ 40 h 64"/>
                <a:gd name="T34" fmla="*/ 64 w 73"/>
                <a:gd name="T35" fmla="*/ 38 h 64"/>
                <a:gd name="T36" fmla="*/ 66 w 73"/>
                <a:gd name="T37" fmla="*/ 33 h 64"/>
                <a:gd name="T38" fmla="*/ 66 w 73"/>
                <a:gd name="T39" fmla="*/ 31 h 64"/>
                <a:gd name="T40" fmla="*/ 59 w 73"/>
                <a:gd name="T41" fmla="*/ 31 h 64"/>
                <a:gd name="T42" fmla="*/ 52 w 73"/>
                <a:gd name="T43" fmla="*/ 26 h 64"/>
                <a:gd name="T44" fmla="*/ 52 w 73"/>
                <a:gd name="T45" fmla="*/ 21 h 64"/>
                <a:gd name="T46" fmla="*/ 71 w 73"/>
                <a:gd name="T47" fmla="*/ 19 h 64"/>
                <a:gd name="T48" fmla="*/ 59 w 73"/>
                <a:gd name="T49" fmla="*/ 2 h 64"/>
                <a:gd name="T50" fmla="*/ 54 w 73"/>
                <a:gd name="T51" fmla="*/ 2 h 64"/>
                <a:gd name="T52" fmla="*/ 54 w 73"/>
                <a:gd name="T53" fmla="*/ 2 h 64"/>
                <a:gd name="T54" fmla="*/ 50 w 73"/>
                <a:gd name="T55" fmla="*/ 2 h 64"/>
                <a:gd name="T56" fmla="*/ 42 w 73"/>
                <a:gd name="T57" fmla="*/ 2 h 64"/>
                <a:gd name="T58" fmla="*/ 38 w 73"/>
                <a:gd name="T59" fmla="*/ 5 h 64"/>
                <a:gd name="T60" fmla="*/ 38 w 73"/>
                <a:gd name="T61" fmla="*/ 5 h 64"/>
                <a:gd name="T62" fmla="*/ 33 w 73"/>
                <a:gd name="T63" fmla="*/ 5 h 64"/>
                <a:gd name="T64" fmla="*/ 28 w 73"/>
                <a:gd name="T65" fmla="*/ 5 h 64"/>
                <a:gd name="T66" fmla="*/ 14 w 73"/>
                <a:gd name="T67" fmla="*/ 9 h 64"/>
                <a:gd name="T68" fmla="*/ 12 w 73"/>
                <a:gd name="T69" fmla="*/ 12 h 64"/>
                <a:gd name="T70" fmla="*/ 12 w 73"/>
                <a:gd name="T71" fmla="*/ 12 h 64"/>
                <a:gd name="T72" fmla="*/ 9 w 73"/>
                <a:gd name="T73" fmla="*/ 9 h 64"/>
                <a:gd name="T74" fmla="*/ 7 w 73"/>
                <a:gd name="T75" fmla="*/ 12 h 64"/>
                <a:gd name="T76" fmla="*/ 2 w 73"/>
                <a:gd name="T77" fmla="*/ 19 h 64"/>
                <a:gd name="T78" fmla="*/ 5 w 73"/>
                <a:gd name="T79" fmla="*/ 23 h 64"/>
                <a:gd name="T80" fmla="*/ 2 w 73"/>
                <a:gd name="T81" fmla="*/ 26 h 64"/>
                <a:gd name="T82" fmla="*/ 2 w 73"/>
                <a:gd name="T83" fmla="*/ 28 h 64"/>
                <a:gd name="T84" fmla="*/ 2 w 73"/>
                <a:gd name="T85" fmla="*/ 31 h 64"/>
                <a:gd name="T86" fmla="*/ 2 w 73"/>
                <a:gd name="T87" fmla="*/ 33 h 64"/>
                <a:gd name="T88" fmla="*/ 5 w 73"/>
                <a:gd name="T89" fmla="*/ 35 h 64"/>
                <a:gd name="T90" fmla="*/ 0 w 73"/>
                <a:gd name="T91" fmla="*/ 38 h 64"/>
                <a:gd name="T92" fmla="*/ 0 w 73"/>
                <a:gd name="T93" fmla="*/ 40 h 64"/>
                <a:gd name="T94" fmla="*/ 2 w 73"/>
                <a:gd name="T95" fmla="*/ 45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3" h="64">
                  <a:moveTo>
                    <a:pt x="2" y="45"/>
                  </a:moveTo>
                  <a:lnTo>
                    <a:pt x="5" y="45"/>
                  </a:lnTo>
                  <a:lnTo>
                    <a:pt x="5" y="45"/>
                  </a:lnTo>
                  <a:lnTo>
                    <a:pt x="5" y="47"/>
                  </a:lnTo>
                  <a:lnTo>
                    <a:pt x="5" y="47"/>
                  </a:lnTo>
                  <a:lnTo>
                    <a:pt x="5" y="50"/>
                  </a:lnTo>
                  <a:lnTo>
                    <a:pt x="7" y="50"/>
                  </a:lnTo>
                  <a:lnTo>
                    <a:pt x="7" y="50"/>
                  </a:lnTo>
                  <a:lnTo>
                    <a:pt x="9" y="50"/>
                  </a:lnTo>
                  <a:lnTo>
                    <a:pt x="9" y="50"/>
                  </a:lnTo>
                  <a:lnTo>
                    <a:pt x="9" y="52"/>
                  </a:lnTo>
                  <a:lnTo>
                    <a:pt x="12" y="54"/>
                  </a:lnTo>
                  <a:lnTo>
                    <a:pt x="12" y="57"/>
                  </a:lnTo>
                  <a:lnTo>
                    <a:pt x="12" y="57"/>
                  </a:lnTo>
                  <a:lnTo>
                    <a:pt x="12" y="59"/>
                  </a:lnTo>
                  <a:lnTo>
                    <a:pt x="19" y="64"/>
                  </a:lnTo>
                  <a:lnTo>
                    <a:pt x="21" y="64"/>
                  </a:lnTo>
                  <a:lnTo>
                    <a:pt x="24" y="61"/>
                  </a:lnTo>
                  <a:lnTo>
                    <a:pt x="33" y="59"/>
                  </a:lnTo>
                  <a:lnTo>
                    <a:pt x="35" y="57"/>
                  </a:lnTo>
                  <a:lnTo>
                    <a:pt x="38" y="57"/>
                  </a:lnTo>
                  <a:lnTo>
                    <a:pt x="38" y="59"/>
                  </a:lnTo>
                  <a:lnTo>
                    <a:pt x="45" y="59"/>
                  </a:lnTo>
                  <a:lnTo>
                    <a:pt x="45" y="59"/>
                  </a:lnTo>
                  <a:lnTo>
                    <a:pt x="47" y="57"/>
                  </a:lnTo>
                  <a:lnTo>
                    <a:pt x="47" y="57"/>
                  </a:lnTo>
                  <a:lnTo>
                    <a:pt x="47" y="57"/>
                  </a:lnTo>
                  <a:lnTo>
                    <a:pt x="50" y="57"/>
                  </a:lnTo>
                  <a:lnTo>
                    <a:pt x="52" y="57"/>
                  </a:lnTo>
                  <a:lnTo>
                    <a:pt x="59" y="54"/>
                  </a:lnTo>
                  <a:lnTo>
                    <a:pt x="61" y="52"/>
                  </a:lnTo>
                  <a:lnTo>
                    <a:pt x="61" y="52"/>
                  </a:lnTo>
                  <a:lnTo>
                    <a:pt x="61" y="50"/>
                  </a:lnTo>
                  <a:lnTo>
                    <a:pt x="64" y="50"/>
                  </a:lnTo>
                  <a:lnTo>
                    <a:pt x="64" y="47"/>
                  </a:lnTo>
                  <a:lnTo>
                    <a:pt x="64" y="47"/>
                  </a:lnTo>
                  <a:lnTo>
                    <a:pt x="61" y="47"/>
                  </a:lnTo>
                  <a:lnTo>
                    <a:pt x="61" y="47"/>
                  </a:lnTo>
                  <a:lnTo>
                    <a:pt x="61" y="45"/>
                  </a:lnTo>
                  <a:lnTo>
                    <a:pt x="64" y="45"/>
                  </a:lnTo>
                  <a:lnTo>
                    <a:pt x="64" y="45"/>
                  </a:lnTo>
                  <a:lnTo>
                    <a:pt x="64" y="45"/>
                  </a:lnTo>
                  <a:lnTo>
                    <a:pt x="64" y="42"/>
                  </a:lnTo>
                  <a:lnTo>
                    <a:pt x="64" y="42"/>
                  </a:lnTo>
                  <a:lnTo>
                    <a:pt x="64" y="42"/>
                  </a:lnTo>
                  <a:lnTo>
                    <a:pt x="64" y="42"/>
                  </a:lnTo>
                  <a:lnTo>
                    <a:pt x="64" y="42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64" y="38"/>
                  </a:lnTo>
                  <a:lnTo>
                    <a:pt x="64" y="38"/>
                  </a:lnTo>
                  <a:lnTo>
                    <a:pt x="64" y="38"/>
                  </a:lnTo>
                  <a:lnTo>
                    <a:pt x="66" y="35"/>
                  </a:lnTo>
                  <a:lnTo>
                    <a:pt x="66" y="35"/>
                  </a:lnTo>
                  <a:lnTo>
                    <a:pt x="66" y="33"/>
                  </a:lnTo>
                  <a:lnTo>
                    <a:pt x="66" y="33"/>
                  </a:lnTo>
                  <a:lnTo>
                    <a:pt x="66" y="33"/>
                  </a:lnTo>
                  <a:lnTo>
                    <a:pt x="66" y="31"/>
                  </a:lnTo>
                  <a:lnTo>
                    <a:pt x="66" y="31"/>
                  </a:lnTo>
                  <a:lnTo>
                    <a:pt x="61" y="31"/>
                  </a:lnTo>
                  <a:lnTo>
                    <a:pt x="59" y="31"/>
                  </a:lnTo>
                  <a:lnTo>
                    <a:pt x="54" y="31"/>
                  </a:lnTo>
                  <a:lnTo>
                    <a:pt x="52" y="28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2" y="23"/>
                  </a:lnTo>
                  <a:lnTo>
                    <a:pt x="52" y="21"/>
                  </a:lnTo>
                  <a:lnTo>
                    <a:pt x="66" y="21"/>
                  </a:lnTo>
                  <a:lnTo>
                    <a:pt x="69" y="19"/>
                  </a:lnTo>
                  <a:lnTo>
                    <a:pt x="71" y="19"/>
                  </a:lnTo>
                  <a:lnTo>
                    <a:pt x="71" y="12"/>
                  </a:lnTo>
                  <a:lnTo>
                    <a:pt x="73" y="5"/>
                  </a:lnTo>
                  <a:lnTo>
                    <a:pt x="59" y="2"/>
                  </a:lnTo>
                  <a:lnTo>
                    <a:pt x="57" y="5"/>
                  </a:lnTo>
                  <a:lnTo>
                    <a:pt x="57" y="5"/>
                  </a:lnTo>
                  <a:lnTo>
                    <a:pt x="54" y="2"/>
                  </a:lnTo>
                  <a:lnTo>
                    <a:pt x="54" y="2"/>
                  </a:lnTo>
                  <a:lnTo>
                    <a:pt x="54" y="2"/>
                  </a:lnTo>
                  <a:lnTo>
                    <a:pt x="54" y="2"/>
                  </a:lnTo>
                  <a:lnTo>
                    <a:pt x="54" y="2"/>
                  </a:lnTo>
                  <a:lnTo>
                    <a:pt x="54" y="2"/>
                  </a:lnTo>
                  <a:lnTo>
                    <a:pt x="50" y="2"/>
                  </a:lnTo>
                  <a:lnTo>
                    <a:pt x="47" y="0"/>
                  </a:lnTo>
                  <a:lnTo>
                    <a:pt x="45" y="2"/>
                  </a:lnTo>
                  <a:lnTo>
                    <a:pt x="42" y="2"/>
                  </a:lnTo>
                  <a:lnTo>
                    <a:pt x="40" y="2"/>
                  </a:lnTo>
                  <a:lnTo>
                    <a:pt x="40" y="5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1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9" y="9"/>
                  </a:lnTo>
                  <a:lnTo>
                    <a:pt x="9" y="9"/>
                  </a:lnTo>
                  <a:lnTo>
                    <a:pt x="7" y="9"/>
                  </a:lnTo>
                  <a:lnTo>
                    <a:pt x="7" y="12"/>
                  </a:lnTo>
                  <a:lnTo>
                    <a:pt x="5" y="14"/>
                  </a:lnTo>
                  <a:lnTo>
                    <a:pt x="5" y="16"/>
                  </a:lnTo>
                  <a:lnTo>
                    <a:pt x="2" y="19"/>
                  </a:lnTo>
                  <a:lnTo>
                    <a:pt x="2" y="21"/>
                  </a:lnTo>
                  <a:lnTo>
                    <a:pt x="2" y="21"/>
                  </a:lnTo>
                  <a:lnTo>
                    <a:pt x="5" y="23"/>
                  </a:lnTo>
                  <a:lnTo>
                    <a:pt x="5" y="23"/>
                  </a:lnTo>
                  <a:lnTo>
                    <a:pt x="5" y="23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5" y="26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2" y="31"/>
                  </a:lnTo>
                  <a:lnTo>
                    <a:pt x="2" y="31"/>
                  </a:lnTo>
                  <a:lnTo>
                    <a:pt x="2" y="31"/>
                  </a:lnTo>
                  <a:lnTo>
                    <a:pt x="2" y="31"/>
                  </a:lnTo>
                  <a:lnTo>
                    <a:pt x="2" y="33"/>
                  </a:lnTo>
                  <a:lnTo>
                    <a:pt x="2" y="33"/>
                  </a:lnTo>
                  <a:lnTo>
                    <a:pt x="5" y="33"/>
                  </a:lnTo>
                  <a:lnTo>
                    <a:pt x="5" y="35"/>
                  </a:lnTo>
                  <a:lnTo>
                    <a:pt x="2" y="35"/>
                  </a:lnTo>
                  <a:lnTo>
                    <a:pt x="2" y="35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2" y="45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6A679F04-1C34-4912-B5E1-05BBDFE7C3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11282" y="1817725"/>
              <a:ext cx="77131" cy="48067"/>
            </a:xfrm>
            <a:custGeom>
              <a:avLst/>
              <a:gdLst>
                <a:gd name="T0" fmla="*/ 0 w 69"/>
                <a:gd name="T1" fmla="*/ 34 h 43"/>
                <a:gd name="T2" fmla="*/ 5 w 69"/>
                <a:gd name="T3" fmla="*/ 34 h 43"/>
                <a:gd name="T4" fmla="*/ 10 w 69"/>
                <a:gd name="T5" fmla="*/ 34 h 43"/>
                <a:gd name="T6" fmla="*/ 10 w 69"/>
                <a:gd name="T7" fmla="*/ 34 h 43"/>
                <a:gd name="T8" fmla="*/ 10 w 69"/>
                <a:gd name="T9" fmla="*/ 31 h 43"/>
                <a:gd name="T10" fmla="*/ 24 w 69"/>
                <a:gd name="T11" fmla="*/ 31 h 43"/>
                <a:gd name="T12" fmla="*/ 26 w 69"/>
                <a:gd name="T13" fmla="*/ 31 h 43"/>
                <a:gd name="T14" fmla="*/ 26 w 69"/>
                <a:gd name="T15" fmla="*/ 34 h 43"/>
                <a:gd name="T16" fmla="*/ 26 w 69"/>
                <a:gd name="T17" fmla="*/ 36 h 43"/>
                <a:gd name="T18" fmla="*/ 28 w 69"/>
                <a:gd name="T19" fmla="*/ 38 h 43"/>
                <a:gd name="T20" fmla="*/ 36 w 69"/>
                <a:gd name="T21" fmla="*/ 41 h 43"/>
                <a:gd name="T22" fmla="*/ 36 w 69"/>
                <a:gd name="T23" fmla="*/ 38 h 43"/>
                <a:gd name="T24" fmla="*/ 36 w 69"/>
                <a:gd name="T25" fmla="*/ 38 h 43"/>
                <a:gd name="T26" fmla="*/ 36 w 69"/>
                <a:gd name="T27" fmla="*/ 36 h 43"/>
                <a:gd name="T28" fmla="*/ 40 w 69"/>
                <a:gd name="T29" fmla="*/ 36 h 43"/>
                <a:gd name="T30" fmla="*/ 38 w 69"/>
                <a:gd name="T31" fmla="*/ 34 h 43"/>
                <a:gd name="T32" fmla="*/ 38 w 69"/>
                <a:gd name="T33" fmla="*/ 31 h 43"/>
                <a:gd name="T34" fmla="*/ 40 w 69"/>
                <a:gd name="T35" fmla="*/ 31 h 43"/>
                <a:gd name="T36" fmla="*/ 43 w 69"/>
                <a:gd name="T37" fmla="*/ 34 h 43"/>
                <a:gd name="T38" fmla="*/ 45 w 69"/>
                <a:gd name="T39" fmla="*/ 36 h 43"/>
                <a:gd name="T40" fmla="*/ 45 w 69"/>
                <a:gd name="T41" fmla="*/ 38 h 43"/>
                <a:gd name="T42" fmla="*/ 55 w 69"/>
                <a:gd name="T43" fmla="*/ 43 h 43"/>
                <a:gd name="T44" fmla="*/ 62 w 69"/>
                <a:gd name="T45" fmla="*/ 38 h 43"/>
                <a:gd name="T46" fmla="*/ 69 w 69"/>
                <a:gd name="T47" fmla="*/ 10 h 43"/>
                <a:gd name="T48" fmla="*/ 66 w 69"/>
                <a:gd name="T49" fmla="*/ 7 h 43"/>
                <a:gd name="T50" fmla="*/ 64 w 69"/>
                <a:gd name="T51" fmla="*/ 5 h 43"/>
                <a:gd name="T52" fmla="*/ 62 w 69"/>
                <a:gd name="T53" fmla="*/ 3 h 43"/>
                <a:gd name="T54" fmla="*/ 57 w 69"/>
                <a:gd name="T55" fmla="*/ 0 h 43"/>
                <a:gd name="T56" fmla="*/ 55 w 69"/>
                <a:gd name="T57" fmla="*/ 0 h 43"/>
                <a:gd name="T58" fmla="*/ 55 w 69"/>
                <a:gd name="T59" fmla="*/ 0 h 43"/>
                <a:gd name="T60" fmla="*/ 52 w 69"/>
                <a:gd name="T61" fmla="*/ 3 h 43"/>
                <a:gd name="T62" fmla="*/ 47 w 69"/>
                <a:gd name="T63" fmla="*/ 5 h 43"/>
                <a:gd name="T64" fmla="*/ 45 w 69"/>
                <a:gd name="T65" fmla="*/ 7 h 43"/>
                <a:gd name="T66" fmla="*/ 43 w 69"/>
                <a:gd name="T67" fmla="*/ 7 h 43"/>
                <a:gd name="T68" fmla="*/ 43 w 69"/>
                <a:gd name="T69" fmla="*/ 10 h 43"/>
                <a:gd name="T70" fmla="*/ 33 w 69"/>
                <a:gd name="T71" fmla="*/ 15 h 43"/>
                <a:gd name="T72" fmla="*/ 28 w 69"/>
                <a:gd name="T73" fmla="*/ 15 h 43"/>
                <a:gd name="T74" fmla="*/ 21 w 69"/>
                <a:gd name="T75" fmla="*/ 15 h 43"/>
                <a:gd name="T76" fmla="*/ 14 w 69"/>
                <a:gd name="T77" fmla="*/ 17 h 43"/>
                <a:gd name="T78" fmla="*/ 7 w 69"/>
                <a:gd name="T79" fmla="*/ 22 h 43"/>
                <a:gd name="T80" fmla="*/ 5 w 69"/>
                <a:gd name="T81" fmla="*/ 22 h 43"/>
                <a:gd name="T82" fmla="*/ 2 w 69"/>
                <a:gd name="T83" fmla="*/ 24 h 43"/>
                <a:gd name="T84" fmla="*/ 2 w 69"/>
                <a:gd name="T85" fmla="*/ 24 h 43"/>
                <a:gd name="T86" fmla="*/ 2 w 69"/>
                <a:gd name="T87" fmla="*/ 26 h 43"/>
                <a:gd name="T88" fmla="*/ 0 w 69"/>
                <a:gd name="T89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" h="43">
                  <a:moveTo>
                    <a:pt x="0" y="31"/>
                  </a:moveTo>
                  <a:lnTo>
                    <a:pt x="0" y="34"/>
                  </a:lnTo>
                  <a:lnTo>
                    <a:pt x="2" y="34"/>
                  </a:lnTo>
                  <a:lnTo>
                    <a:pt x="5" y="34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0" y="31"/>
                  </a:lnTo>
                  <a:lnTo>
                    <a:pt x="10" y="31"/>
                  </a:lnTo>
                  <a:lnTo>
                    <a:pt x="21" y="29"/>
                  </a:lnTo>
                  <a:lnTo>
                    <a:pt x="24" y="31"/>
                  </a:lnTo>
                  <a:lnTo>
                    <a:pt x="26" y="31"/>
                  </a:lnTo>
                  <a:lnTo>
                    <a:pt x="26" y="31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26" y="36"/>
                  </a:lnTo>
                  <a:lnTo>
                    <a:pt x="26" y="36"/>
                  </a:lnTo>
                  <a:lnTo>
                    <a:pt x="26" y="38"/>
                  </a:lnTo>
                  <a:lnTo>
                    <a:pt x="28" y="38"/>
                  </a:lnTo>
                  <a:lnTo>
                    <a:pt x="36" y="41"/>
                  </a:lnTo>
                  <a:lnTo>
                    <a:pt x="36" y="41"/>
                  </a:lnTo>
                  <a:lnTo>
                    <a:pt x="36" y="38"/>
                  </a:lnTo>
                  <a:lnTo>
                    <a:pt x="36" y="38"/>
                  </a:lnTo>
                  <a:lnTo>
                    <a:pt x="36" y="38"/>
                  </a:lnTo>
                  <a:lnTo>
                    <a:pt x="36" y="38"/>
                  </a:lnTo>
                  <a:lnTo>
                    <a:pt x="36" y="36"/>
                  </a:lnTo>
                  <a:lnTo>
                    <a:pt x="36" y="36"/>
                  </a:lnTo>
                  <a:lnTo>
                    <a:pt x="38" y="36"/>
                  </a:lnTo>
                  <a:lnTo>
                    <a:pt x="40" y="36"/>
                  </a:lnTo>
                  <a:lnTo>
                    <a:pt x="38" y="34"/>
                  </a:lnTo>
                  <a:lnTo>
                    <a:pt x="38" y="34"/>
                  </a:lnTo>
                  <a:lnTo>
                    <a:pt x="38" y="34"/>
                  </a:lnTo>
                  <a:lnTo>
                    <a:pt x="38" y="31"/>
                  </a:lnTo>
                  <a:lnTo>
                    <a:pt x="38" y="31"/>
                  </a:lnTo>
                  <a:lnTo>
                    <a:pt x="40" y="31"/>
                  </a:lnTo>
                  <a:lnTo>
                    <a:pt x="43" y="31"/>
                  </a:lnTo>
                  <a:lnTo>
                    <a:pt x="43" y="34"/>
                  </a:lnTo>
                  <a:lnTo>
                    <a:pt x="45" y="36"/>
                  </a:lnTo>
                  <a:lnTo>
                    <a:pt x="45" y="36"/>
                  </a:lnTo>
                  <a:lnTo>
                    <a:pt x="47" y="36"/>
                  </a:lnTo>
                  <a:lnTo>
                    <a:pt x="45" y="38"/>
                  </a:lnTo>
                  <a:lnTo>
                    <a:pt x="47" y="38"/>
                  </a:lnTo>
                  <a:lnTo>
                    <a:pt x="55" y="43"/>
                  </a:lnTo>
                  <a:lnTo>
                    <a:pt x="62" y="38"/>
                  </a:lnTo>
                  <a:lnTo>
                    <a:pt x="62" y="38"/>
                  </a:lnTo>
                  <a:lnTo>
                    <a:pt x="64" y="29"/>
                  </a:lnTo>
                  <a:lnTo>
                    <a:pt x="69" y="10"/>
                  </a:lnTo>
                  <a:lnTo>
                    <a:pt x="69" y="7"/>
                  </a:lnTo>
                  <a:lnTo>
                    <a:pt x="66" y="7"/>
                  </a:lnTo>
                  <a:lnTo>
                    <a:pt x="66" y="7"/>
                  </a:lnTo>
                  <a:lnTo>
                    <a:pt x="64" y="5"/>
                  </a:lnTo>
                  <a:lnTo>
                    <a:pt x="62" y="3"/>
                  </a:lnTo>
                  <a:lnTo>
                    <a:pt x="62" y="3"/>
                  </a:lnTo>
                  <a:lnTo>
                    <a:pt x="62" y="0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5" y="3"/>
                  </a:lnTo>
                  <a:lnTo>
                    <a:pt x="52" y="3"/>
                  </a:lnTo>
                  <a:lnTo>
                    <a:pt x="50" y="3"/>
                  </a:lnTo>
                  <a:lnTo>
                    <a:pt x="47" y="5"/>
                  </a:lnTo>
                  <a:lnTo>
                    <a:pt x="47" y="5"/>
                  </a:lnTo>
                  <a:lnTo>
                    <a:pt x="45" y="7"/>
                  </a:lnTo>
                  <a:lnTo>
                    <a:pt x="43" y="7"/>
                  </a:lnTo>
                  <a:lnTo>
                    <a:pt x="43" y="7"/>
                  </a:lnTo>
                  <a:lnTo>
                    <a:pt x="40" y="7"/>
                  </a:lnTo>
                  <a:lnTo>
                    <a:pt x="43" y="10"/>
                  </a:lnTo>
                  <a:lnTo>
                    <a:pt x="40" y="12"/>
                  </a:lnTo>
                  <a:lnTo>
                    <a:pt x="33" y="15"/>
                  </a:lnTo>
                  <a:lnTo>
                    <a:pt x="31" y="15"/>
                  </a:lnTo>
                  <a:lnTo>
                    <a:pt x="28" y="15"/>
                  </a:lnTo>
                  <a:lnTo>
                    <a:pt x="26" y="15"/>
                  </a:lnTo>
                  <a:lnTo>
                    <a:pt x="21" y="15"/>
                  </a:lnTo>
                  <a:lnTo>
                    <a:pt x="19" y="17"/>
                  </a:lnTo>
                  <a:lnTo>
                    <a:pt x="14" y="17"/>
                  </a:lnTo>
                  <a:lnTo>
                    <a:pt x="12" y="19"/>
                  </a:lnTo>
                  <a:lnTo>
                    <a:pt x="7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31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1ABD4D20-BF7C-46D7-97B5-722A91D4B4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22215" y="4146173"/>
              <a:ext cx="5590" cy="5590"/>
            </a:xfrm>
            <a:custGeom>
              <a:avLst/>
              <a:gdLst>
                <a:gd name="T0" fmla="*/ 5 w 5"/>
                <a:gd name="T1" fmla="*/ 0 h 5"/>
                <a:gd name="T2" fmla="*/ 5 w 5"/>
                <a:gd name="T3" fmla="*/ 0 h 5"/>
                <a:gd name="T4" fmla="*/ 2 w 5"/>
                <a:gd name="T5" fmla="*/ 0 h 5"/>
                <a:gd name="T6" fmla="*/ 2 w 5"/>
                <a:gd name="T7" fmla="*/ 0 h 5"/>
                <a:gd name="T8" fmla="*/ 0 w 5"/>
                <a:gd name="T9" fmla="*/ 3 h 5"/>
                <a:gd name="T10" fmla="*/ 0 w 5"/>
                <a:gd name="T11" fmla="*/ 3 h 5"/>
                <a:gd name="T12" fmla="*/ 0 w 5"/>
                <a:gd name="T13" fmla="*/ 5 h 5"/>
                <a:gd name="T14" fmla="*/ 0 w 5"/>
                <a:gd name="T15" fmla="*/ 3 h 5"/>
                <a:gd name="T16" fmla="*/ 0 w 5"/>
                <a:gd name="T17" fmla="*/ 3 h 5"/>
                <a:gd name="T18" fmla="*/ 2 w 5"/>
                <a:gd name="T19" fmla="*/ 3 h 5"/>
                <a:gd name="T20" fmla="*/ 2 w 5"/>
                <a:gd name="T21" fmla="*/ 3 h 5"/>
                <a:gd name="T22" fmla="*/ 2 w 5"/>
                <a:gd name="T23" fmla="*/ 3 h 5"/>
                <a:gd name="T24" fmla="*/ 5 w 5"/>
                <a:gd name="T25" fmla="*/ 3 h 5"/>
                <a:gd name="T26" fmla="*/ 5 w 5"/>
                <a:gd name="T27" fmla="*/ 3 h 5"/>
                <a:gd name="T28" fmla="*/ 5 w 5"/>
                <a:gd name="T29" fmla="*/ 0 h 5"/>
                <a:gd name="T30" fmla="*/ 5 w 5"/>
                <a:gd name="T31" fmla="*/ 0 h 5"/>
                <a:gd name="T32" fmla="*/ 5 w 5"/>
                <a:gd name="T3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" h="5">
                  <a:moveTo>
                    <a:pt x="5" y="0"/>
                  </a:move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62BF1BDF-8FAF-4213-AB7E-CD04C270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99345" y="4048922"/>
              <a:ext cx="10061" cy="31299"/>
            </a:xfrm>
            <a:custGeom>
              <a:avLst/>
              <a:gdLst>
                <a:gd name="T0" fmla="*/ 7 w 9"/>
                <a:gd name="T1" fmla="*/ 12 h 28"/>
                <a:gd name="T2" fmla="*/ 4 w 9"/>
                <a:gd name="T3" fmla="*/ 9 h 28"/>
                <a:gd name="T4" fmla="*/ 4 w 9"/>
                <a:gd name="T5" fmla="*/ 7 h 28"/>
                <a:gd name="T6" fmla="*/ 2 w 9"/>
                <a:gd name="T7" fmla="*/ 2 h 28"/>
                <a:gd name="T8" fmla="*/ 0 w 9"/>
                <a:gd name="T9" fmla="*/ 0 h 28"/>
                <a:gd name="T10" fmla="*/ 0 w 9"/>
                <a:gd name="T11" fmla="*/ 0 h 28"/>
                <a:gd name="T12" fmla="*/ 0 w 9"/>
                <a:gd name="T13" fmla="*/ 0 h 28"/>
                <a:gd name="T14" fmla="*/ 2 w 9"/>
                <a:gd name="T15" fmla="*/ 5 h 28"/>
                <a:gd name="T16" fmla="*/ 2 w 9"/>
                <a:gd name="T17" fmla="*/ 7 h 28"/>
                <a:gd name="T18" fmla="*/ 2 w 9"/>
                <a:gd name="T19" fmla="*/ 7 h 28"/>
                <a:gd name="T20" fmla="*/ 2 w 9"/>
                <a:gd name="T21" fmla="*/ 7 h 28"/>
                <a:gd name="T22" fmla="*/ 0 w 9"/>
                <a:gd name="T23" fmla="*/ 5 h 28"/>
                <a:gd name="T24" fmla="*/ 0 w 9"/>
                <a:gd name="T25" fmla="*/ 5 h 28"/>
                <a:gd name="T26" fmla="*/ 0 w 9"/>
                <a:gd name="T27" fmla="*/ 12 h 28"/>
                <a:gd name="T28" fmla="*/ 0 w 9"/>
                <a:gd name="T29" fmla="*/ 12 h 28"/>
                <a:gd name="T30" fmla="*/ 2 w 9"/>
                <a:gd name="T31" fmla="*/ 12 h 28"/>
                <a:gd name="T32" fmla="*/ 2 w 9"/>
                <a:gd name="T33" fmla="*/ 12 h 28"/>
                <a:gd name="T34" fmla="*/ 4 w 9"/>
                <a:gd name="T35" fmla="*/ 19 h 28"/>
                <a:gd name="T36" fmla="*/ 2 w 9"/>
                <a:gd name="T37" fmla="*/ 26 h 28"/>
                <a:gd name="T38" fmla="*/ 2 w 9"/>
                <a:gd name="T39" fmla="*/ 28 h 28"/>
                <a:gd name="T40" fmla="*/ 2 w 9"/>
                <a:gd name="T41" fmla="*/ 28 h 28"/>
                <a:gd name="T42" fmla="*/ 7 w 9"/>
                <a:gd name="T43" fmla="*/ 26 h 28"/>
                <a:gd name="T44" fmla="*/ 7 w 9"/>
                <a:gd name="T45" fmla="*/ 26 h 28"/>
                <a:gd name="T46" fmla="*/ 9 w 9"/>
                <a:gd name="T47" fmla="*/ 24 h 28"/>
                <a:gd name="T48" fmla="*/ 7 w 9"/>
                <a:gd name="T49" fmla="*/ 14 h 28"/>
                <a:gd name="T50" fmla="*/ 7 w 9"/>
                <a:gd name="T51" fmla="*/ 1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" h="28">
                  <a:moveTo>
                    <a:pt x="7" y="12"/>
                  </a:moveTo>
                  <a:lnTo>
                    <a:pt x="4" y="9"/>
                  </a:lnTo>
                  <a:lnTo>
                    <a:pt x="4" y="7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5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4" y="19"/>
                  </a:lnTo>
                  <a:lnTo>
                    <a:pt x="2" y="26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9" y="24"/>
                  </a:lnTo>
                  <a:lnTo>
                    <a:pt x="7" y="14"/>
                  </a:lnTo>
                  <a:lnTo>
                    <a:pt x="7" y="12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E887F128-EDE6-4182-8992-A4A6370719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93151" y="4114874"/>
              <a:ext cx="13414" cy="10061"/>
            </a:xfrm>
            <a:custGeom>
              <a:avLst/>
              <a:gdLst>
                <a:gd name="T0" fmla="*/ 9 w 12"/>
                <a:gd name="T1" fmla="*/ 5 h 9"/>
                <a:gd name="T2" fmla="*/ 12 w 12"/>
                <a:gd name="T3" fmla="*/ 5 h 9"/>
                <a:gd name="T4" fmla="*/ 12 w 12"/>
                <a:gd name="T5" fmla="*/ 5 h 9"/>
                <a:gd name="T6" fmla="*/ 12 w 12"/>
                <a:gd name="T7" fmla="*/ 2 h 9"/>
                <a:gd name="T8" fmla="*/ 12 w 12"/>
                <a:gd name="T9" fmla="*/ 2 h 9"/>
                <a:gd name="T10" fmla="*/ 9 w 12"/>
                <a:gd name="T11" fmla="*/ 2 h 9"/>
                <a:gd name="T12" fmla="*/ 7 w 12"/>
                <a:gd name="T13" fmla="*/ 0 h 9"/>
                <a:gd name="T14" fmla="*/ 7 w 12"/>
                <a:gd name="T15" fmla="*/ 0 h 9"/>
                <a:gd name="T16" fmla="*/ 7 w 12"/>
                <a:gd name="T17" fmla="*/ 0 h 9"/>
                <a:gd name="T18" fmla="*/ 5 w 12"/>
                <a:gd name="T19" fmla="*/ 0 h 9"/>
                <a:gd name="T20" fmla="*/ 0 w 12"/>
                <a:gd name="T21" fmla="*/ 5 h 9"/>
                <a:gd name="T22" fmla="*/ 0 w 12"/>
                <a:gd name="T23" fmla="*/ 7 h 9"/>
                <a:gd name="T24" fmla="*/ 0 w 12"/>
                <a:gd name="T25" fmla="*/ 9 h 9"/>
                <a:gd name="T26" fmla="*/ 0 w 12"/>
                <a:gd name="T27" fmla="*/ 9 h 9"/>
                <a:gd name="T28" fmla="*/ 2 w 12"/>
                <a:gd name="T29" fmla="*/ 7 h 9"/>
                <a:gd name="T30" fmla="*/ 5 w 12"/>
                <a:gd name="T31" fmla="*/ 7 h 9"/>
                <a:gd name="T32" fmla="*/ 9 w 12"/>
                <a:gd name="T3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" h="9">
                  <a:moveTo>
                    <a:pt x="9" y="5"/>
                  </a:moveTo>
                  <a:lnTo>
                    <a:pt x="12" y="5"/>
                  </a:lnTo>
                  <a:lnTo>
                    <a:pt x="12" y="5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9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9"/>
                  </a:lnTo>
                  <a:lnTo>
                    <a:pt x="2" y="7"/>
                  </a:lnTo>
                  <a:lnTo>
                    <a:pt x="5" y="7"/>
                  </a:lnTo>
                  <a:lnTo>
                    <a:pt x="9" y="5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0">
              <a:extLst>
                <a:ext uri="{FF2B5EF4-FFF2-40B4-BE49-F238E27FC236}">
                  <a16:creationId xmlns:a16="http://schemas.microsoft.com/office/drawing/2014/main" id="{3385E761-0514-4915-A588-EC38550E4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01581" y="4043333"/>
              <a:ext cx="10061" cy="19004"/>
            </a:xfrm>
            <a:custGeom>
              <a:avLst/>
              <a:gdLst>
                <a:gd name="T0" fmla="*/ 9 w 9"/>
                <a:gd name="T1" fmla="*/ 14 h 17"/>
                <a:gd name="T2" fmla="*/ 9 w 9"/>
                <a:gd name="T3" fmla="*/ 14 h 17"/>
                <a:gd name="T4" fmla="*/ 7 w 9"/>
                <a:gd name="T5" fmla="*/ 14 h 17"/>
                <a:gd name="T6" fmla="*/ 7 w 9"/>
                <a:gd name="T7" fmla="*/ 12 h 17"/>
                <a:gd name="T8" fmla="*/ 7 w 9"/>
                <a:gd name="T9" fmla="*/ 12 h 17"/>
                <a:gd name="T10" fmla="*/ 7 w 9"/>
                <a:gd name="T11" fmla="*/ 12 h 17"/>
                <a:gd name="T12" fmla="*/ 7 w 9"/>
                <a:gd name="T13" fmla="*/ 12 h 17"/>
                <a:gd name="T14" fmla="*/ 5 w 9"/>
                <a:gd name="T15" fmla="*/ 10 h 17"/>
                <a:gd name="T16" fmla="*/ 5 w 9"/>
                <a:gd name="T17" fmla="*/ 10 h 17"/>
                <a:gd name="T18" fmla="*/ 5 w 9"/>
                <a:gd name="T19" fmla="*/ 7 h 17"/>
                <a:gd name="T20" fmla="*/ 2 w 9"/>
                <a:gd name="T21" fmla="*/ 7 h 17"/>
                <a:gd name="T22" fmla="*/ 5 w 9"/>
                <a:gd name="T23" fmla="*/ 7 h 17"/>
                <a:gd name="T24" fmla="*/ 2 w 9"/>
                <a:gd name="T25" fmla="*/ 5 h 17"/>
                <a:gd name="T26" fmla="*/ 2 w 9"/>
                <a:gd name="T27" fmla="*/ 5 h 17"/>
                <a:gd name="T28" fmla="*/ 2 w 9"/>
                <a:gd name="T29" fmla="*/ 2 h 17"/>
                <a:gd name="T30" fmla="*/ 0 w 9"/>
                <a:gd name="T31" fmla="*/ 2 h 17"/>
                <a:gd name="T32" fmla="*/ 0 w 9"/>
                <a:gd name="T33" fmla="*/ 0 h 17"/>
                <a:gd name="T34" fmla="*/ 0 w 9"/>
                <a:gd name="T35" fmla="*/ 0 h 17"/>
                <a:gd name="T36" fmla="*/ 0 w 9"/>
                <a:gd name="T37" fmla="*/ 2 h 17"/>
                <a:gd name="T38" fmla="*/ 2 w 9"/>
                <a:gd name="T39" fmla="*/ 5 h 17"/>
                <a:gd name="T40" fmla="*/ 2 w 9"/>
                <a:gd name="T41" fmla="*/ 5 h 17"/>
                <a:gd name="T42" fmla="*/ 2 w 9"/>
                <a:gd name="T43" fmla="*/ 5 h 17"/>
                <a:gd name="T44" fmla="*/ 2 w 9"/>
                <a:gd name="T45" fmla="*/ 7 h 17"/>
                <a:gd name="T46" fmla="*/ 2 w 9"/>
                <a:gd name="T47" fmla="*/ 7 h 17"/>
                <a:gd name="T48" fmla="*/ 5 w 9"/>
                <a:gd name="T49" fmla="*/ 12 h 17"/>
                <a:gd name="T50" fmla="*/ 7 w 9"/>
                <a:gd name="T51" fmla="*/ 14 h 17"/>
                <a:gd name="T52" fmla="*/ 7 w 9"/>
                <a:gd name="T53" fmla="*/ 12 h 17"/>
                <a:gd name="T54" fmla="*/ 7 w 9"/>
                <a:gd name="T55" fmla="*/ 12 h 17"/>
                <a:gd name="T56" fmla="*/ 7 w 9"/>
                <a:gd name="T57" fmla="*/ 14 h 17"/>
                <a:gd name="T58" fmla="*/ 7 w 9"/>
                <a:gd name="T59" fmla="*/ 17 h 17"/>
                <a:gd name="T60" fmla="*/ 9 w 9"/>
                <a:gd name="T61" fmla="*/ 17 h 17"/>
                <a:gd name="T62" fmla="*/ 9 w 9"/>
                <a:gd name="T63" fmla="*/ 17 h 17"/>
                <a:gd name="T64" fmla="*/ 9 w 9"/>
                <a:gd name="T65" fmla="*/ 17 h 17"/>
                <a:gd name="T66" fmla="*/ 9 w 9"/>
                <a:gd name="T67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" h="17">
                  <a:moveTo>
                    <a:pt x="9" y="14"/>
                  </a:moveTo>
                  <a:lnTo>
                    <a:pt x="9" y="14"/>
                  </a:lnTo>
                  <a:lnTo>
                    <a:pt x="7" y="14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7"/>
                  </a:lnTo>
                  <a:lnTo>
                    <a:pt x="2" y="7"/>
                  </a:lnTo>
                  <a:lnTo>
                    <a:pt x="5" y="7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7"/>
                  </a:lnTo>
                  <a:lnTo>
                    <a:pt x="2" y="7"/>
                  </a:lnTo>
                  <a:lnTo>
                    <a:pt x="5" y="12"/>
                  </a:lnTo>
                  <a:lnTo>
                    <a:pt x="7" y="14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14"/>
                  </a:lnTo>
                  <a:lnTo>
                    <a:pt x="7" y="17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4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38A696F7-6839-47B3-B138-D709EAD2DD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80342" y="3979616"/>
              <a:ext cx="26828" cy="21239"/>
            </a:xfrm>
            <a:custGeom>
              <a:avLst/>
              <a:gdLst>
                <a:gd name="T0" fmla="*/ 19 w 24"/>
                <a:gd name="T1" fmla="*/ 0 h 19"/>
                <a:gd name="T2" fmla="*/ 17 w 24"/>
                <a:gd name="T3" fmla="*/ 0 h 19"/>
                <a:gd name="T4" fmla="*/ 17 w 24"/>
                <a:gd name="T5" fmla="*/ 3 h 19"/>
                <a:gd name="T6" fmla="*/ 14 w 24"/>
                <a:gd name="T7" fmla="*/ 7 h 19"/>
                <a:gd name="T8" fmla="*/ 14 w 24"/>
                <a:gd name="T9" fmla="*/ 7 h 19"/>
                <a:gd name="T10" fmla="*/ 12 w 24"/>
                <a:gd name="T11" fmla="*/ 10 h 19"/>
                <a:gd name="T12" fmla="*/ 10 w 24"/>
                <a:gd name="T13" fmla="*/ 10 h 19"/>
                <a:gd name="T14" fmla="*/ 7 w 24"/>
                <a:gd name="T15" fmla="*/ 10 h 19"/>
                <a:gd name="T16" fmla="*/ 5 w 24"/>
                <a:gd name="T17" fmla="*/ 12 h 19"/>
                <a:gd name="T18" fmla="*/ 5 w 24"/>
                <a:gd name="T19" fmla="*/ 12 h 19"/>
                <a:gd name="T20" fmla="*/ 0 w 24"/>
                <a:gd name="T21" fmla="*/ 12 h 19"/>
                <a:gd name="T22" fmla="*/ 0 w 24"/>
                <a:gd name="T23" fmla="*/ 12 h 19"/>
                <a:gd name="T24" fmla="*/ 0 w 24"/>
                <a:gd name="T25" fmla="*/ 12 h 19"/>
                <a:gd name="T26" fmla="*/ 0 w 24"/>
                <a:gd name="T27" fmla="*/ 15 h 19"/>
                <a:gd name="T28" fmla="*/ 2 w 24"/>
                <a:gd name="T29" fmla="*/ 15 h 19"/>
                <a:gd name="T30" fmla="*/ 2 w 24"/>
                <a:gd name="T31" fmla="*/ 15 h 19"/>
                <a:gd name="T32" fmla="*/ 5 w 24"/>
                <a:gd name="T33" fmla="*/ 17 h 19"/>
                <a:gd name="T34" fmla="*/ 5 w 24"/>
                <a:gd name="T35" fmla="*/ 17 h 19"/>
                <a:gd name="T36" fmla="*/ 5 w 24"/>
                <a:gd name="T37" fmla="*/ 17 h 19"/>
                <a:gd name="T38" fmla="*/ 7 w 24"/>
                <a:gd name="T39" fmla="*/ 19 h 19"/>
                <a:gd name="T40" fmla="*/ 10 w 24"/>
                <a:gd name="T41" fmla="*/ 17 h 19"/>
                <a:gd name="T42" fmla="*/ 10 w 24"/>
                <a:gd name="T43" fmla="*/ 17 h 19"/>
                <a:gd name="T44" fmla="*/ 14 w 24"/>
                <a:gd name="T45" fmla="*/ 15 h 19"/>
                <a:gd name="T46" fmla="*/ 21 w 24"/>
                <a:gd name="T47" fmla="*/ 12 h 19"/>
                <a:gd name="T48" fmla="*/ 24 w 24"/>
                <a:gd name="T49" fmla="*/ 10 h 19"/>
                <a:gd name="T50" fmla="*/ 24 w 24"/>
                <a:gd name="T51" fmla="*/ 7 h 19"/>
                <a:gd name="T52" fmla="*/ 24 w 24"/>
                <a:gd name="T53" fmla="*/ 7 h 19"/>
                <a:gd name="T54" fmla="*/ 21 w 24"/>
                <a:gd name="T55" fmla="*/ 7 h 19"/>
                <a:gd name="T56" fmla="*/ 21 w 24"/>
                <a:gd name="T57" fmla="*/ 5 h 19"/>
                <a:gd name="T58" fmla="*/ 21 w 24"/>
                <a:gd name="T59" fmla="*/ 3 h 19"/>
                <a:gd name="T60" fmla="*/ 21 w 24"/>
                <a:gd name="T61" fmla="*/ 3 h 19"/>
                <a:gd name="T62" fmla="*/ 19 w 24"/>
                <a:gd name="T63" fmla="*/ 0 h 19"/>
                <a:gd name="T64" fmla="*/ 19 w 24"/>
                <a:gd name="T65" fmla="*/ 0 h 19"/>
                <a:gd name="T66" fmla="*/ 19 w 24"/>
                <a:gd name="T6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4" h="19">
                  <a:moveTo>
                    <a:pt x="19" y="0"/>
                  </a:moveTo>
                  <a:lnTo>
                    <a:pt x="17" y="0"/>
                  </a:lnTo>
                  <a:lnTo>
                    <a:pt x="17" y="3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2" y="10"/>
                  </a:lnTo>
                  <a:lnTo>
                    <a:pt x="10" y="10"/>
                  </a:lnTo>
                  <a:lnTo>
                    <a:pt x="7" y="10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7" y="19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4" y="15"/>
                  </a:lnTo>
                  <a:lnTo>
                    <a:pt x="21" y="12"/>
                  </a:lnTo>
                  <a:lnTo>
                    <a:pt x="24" y="10"/>
                  </a:lnTo>
                  <a:lnTo>
                    <a:pt x="24" y="7"/>
                  </a:lnTo>
                  <a:lnTo>
                    <a:pt x="24" y="7"/>
                  </a:lnTo>
                  <a:lnTo>
                    <a:pt x="21" y="7"/>
                  </a:lnTo>
                  <a:lnTo>
                    <a:pt x="21" y="5"/>
                  </a:lnTo>
                  <a:lnTo>
                    <a:pt x="21" y="3"/>
                  </a:lnTo>
                  <a:lnTo>
                    <a:pt x="21" y="3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9" y="0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69E0C8E3-F78E-4133-AE72-C489CC9E2F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64088" y="3908075"/>
              <a:ext cx="5590" cy="11178"/>
            </a:xfrm>
            <a:custGeom>
              <a:avLst/>
              <a:gdLst>
                <a:gd name="T0" fmla="*/ 2 w 5"/>
                <a:gd name="T1" fmla="*/ 3 h 10"/>
                <a:gd name="T2" fmla="*/ 5 w 5"/>
                <a:gd name="T3" fmla="*/ 3 h 10"/>
                <a:gd name="T4" fmla="*/ 5 w 5"/>
                <a:gd name="T5" fmla="*/ 0 h 10"/>
                <a:gd name="T6" fmla="*/ 2 w 5"/>
                <a:gd name="T7" fmla="*/ 0 h 10"/>
                <a:gd name="T8" fmla="*/ 2 w 5"/>
                <a:gd name="T9" fmla="*/ 0 h 10"/>
                <a:gd name="T10" fmla="*/ 2 w 5"/>
                <a:gd name="T11" fmla="*/ 3 h 10"/>
                <a:gd name="T12" fmla="*/ 2 w 5"/>
                <a:gd name="T13" fmla="*/ 3 h 10"/>
                <a:gd name="T14" fmla="*/ 0 w 5"/>
                <a:gd name="T15" fmla="*/ 5 h 10"/>
                <a:gd name="T16" fmla="*/ 0 w 5"/>
                <a:gd name="T17" fmla="*/ 7 h 10"/>
                <a:gd name="T18" fmla="*/ 2 w 5"/>
                <a:gd name="T19" fmla="*/ 7 h 10"/>
                <a:gd name="T20" fmla="*/ 2 w 5"/>
                <a:gd name="T21" fmla="*/ 10 h 10"/>
                <a:gd name="T22" fmla="*/ 5 w 5"/>
                <a:gd name="T23" fmla="*/ 7 h 10"/>
                <a:gd name="T24" fmla="*/ 5 w 5"/>
                <a:gd name="T25" fmla="*/ 7 h 10"/>
                <a:gd name="T26" fmla="*/ 5 w 5"/>
                <a:gd name="T27" fmla="*/ 7 h 10"/>
                <a:gd name="T28" fmla="*/ 5 w 5"/>
                <a:gd name="T29" fmla="*/ 5 h 10"/>
                <a:gd name="T30" fmla="*/ 5 w 5"/>
                <a:gd name="T31" fmla="*/ 5 h 10"/>
                <a:gd name="T32" fmla="*/ 5 w 5"/>
                <a:gd name="T33" fmla="*/ 5 h 10"/>
                <a:gd name="T34" fmla="*/ 2 w 5"/>
                <a:gd name="T35" fmla="*/ 3 h 10"/>
                <a:gd name="T36" fmla="*/ 2 w 5"/>
                <a:gd name="T37" fmla="*/ 3 h 10"/>
                <a:gd name="T38" fmla="*/ 2 w 5"/>
                <a:gd name="T3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" h="10">
                  <a:moveTo>
                    <a:pt x="2" y="3"/>
                  </a:moveTo>
                  <a:lnTo>
                    <a:pt x="5" y="3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3"/>
                  </a:lnTo>
                  <a:lnTo>
                    <a:pt x="2" y="3"/>
                  </a:lnTo>
                  <a:lnTo>
                    <a:pt x="0" y="5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10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013E8073-E0C0-4A98-8327-B4DED8C498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5960" y="3937139"/>
              <a:ext cx="5590" cy="8943"/>
            </a:xfrm>
            <a:custGeom>
              <a:avLst/>
              <a:gdLst>
                <a:gd name="T0" fmla="*/ 2 w 5"/>
                <a:gd name="T1" fmla="*/ 3 h 8"/>
                <a:gd name="T2" fmla="*/ 0 w 5"/>
                <a:gd name="T3" fmla="*/ 3 h 8"/>
                <a:gd name="T4" fmla="*/ 0 w 5"/>
                <a:gd name="T5" fmla="*/ 3 h 8"/>
                <a:gd name="T6" fmla="*/ 2 w 5"/>
                <a:gd name="T7" fmla="*/ 5 h 8"/>
                <a:gd name="T8" fmla="*/ 2 w 5"/>
                <a:gd name="T9" fmla="*/ 8 h 8"/>
                <a:gd name="T10" fmla="*/ 2 w 5"/>
                <a:gd name="T11" fmla="*/ 8 h 8"/>
                <a:gd name="T12" fmla="*/ 5 w 5"/>
                <a:gd name="T13" fmla="*/ 8 h 8"/>
                <a:gd name="T14" fmla="*/ 5 w 5"/>
                <a:gd name="T15" fmla="*/ 5 h 8"/>
                <a:gd name="T16" fmla="*/ 5 w 5"/>
                <a:gd name="T17" fmla="*/ 3 h 8"/>
                <a:gd name="T18" fmla="*/ 5 w 5"/>
                <a:gd name="T19" fmla="*/ 0 h 8"/>
                <a:gd name="T20" fmla="*/ 2 w 5"/>
                <a:gd name="T21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8">
                  <a:moveTo>
                    <a:pt x="2" y="3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8"/>
                  </a:lnTo>
                  <a:lnTo>
                    <a:pt x="2" y="8"/>
                  </a:lnTo>
                  <a:lnTo>
                    <a:pt x="5" y="8"/>
                  </a:lnTo>
                  <a:lnTo>
                    <a:pt x="5" y="5"/>
                  </a:lnTo>
                  <a:lnTo>
                    <a:pt x="5" y="3"/>
                  </a:lnTo>
                  <a:lnTo>
                    <a:pt x="5" y="0"/>
                  </a:lnTo>
                  <a:lnTo>
                    <a:pt x="2" y="3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4">
              <a:extLst>
                <a:ext uri="{FF2B5EF4-FFF2-40B4-BE49-F238E27FC236}">
                  <a16:creationId xmlns:a16="http://schemas.microsoft.com/office/drawing/2014/main" id="{DED76865-6707-425F-BE74-91BECBBC2D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5960" y="3932667"/>
              <a:ext cx="7825" cy="7825"/>
            </a:xfrm>
            <a:custGeom>
              <a:avLst/>
              <a:gdLst>
                <a:gd name="T0" fmla="*/ 0 w 7"/>
                <a:gd name="T1" fmla="*/ 4 h 7"/>
                <a:gd name="T2" fmla="*/ 0 w 7"/>
                <a:gd name="T3" fmla="*/ 4 h 7"/>
                <a:gd name="T4" fmla="*/ 0 w 7"/>
                <a:gd name="T5" fmla="*/ 7 h 7"/>
                <a:gd name="T6" fmla="*/ 2 w 7"/>
                <a:gd name="T7" fmla="*/ 4 h 7"/>
                <a:gd name="T8" fmla="*/ 2 w 7"/>
                <a:gd name="T9" fmla="*/ 4 h 7"/>
                <a:gd name="T10" fmla="*/ 5 w 7"/>
                <a:gd name="T11" fmla="*/ 2 h 7"/>
                <a:gd name="T12" fmla="*/ 5 w 7"/>
                <a:gd name="T13" fmla="*/ 0 h 7"/>
                <a:gd name="T14" fmla="*/ 7 w 7"/>
                <a:gd name="T15" fmla="*/ 0 h 7"/>
                <a:gd name="T16" fmla="*/ 7 w 7"/>
                <a:gd name="T17" fmla="*/ 0 h 7"/>
                <a:gd name="T18" fmla="*/ 7 w 7"/>
                <a:gd name="T19" fmla="*/ 0 h 7"/>
                <a:gd name="T20" fmla="*/ 5 w 7"/>
                <a:gd name="T21" fmla="*/ 0 h 7"/>
                <a:gd name="T22" fmla="*/ 5 w 7"/>
                <a:gd name="T23" fmla="*/ 0 h 7"/>
                <a:gd name="T24" fmla="*/ 5 w 7"/>
                <a:gd name="T25" fmla="*/ 0 h 7"/>
                <a:gd name="T26" fmla="*/ 5 w 7"/>
                <a:gd name="T27" fmla="*/ 0 h 7"/>
                <a:gd name="T28" fmla="*/ 5 w 7"/>
                <a:gd name="T29" fmla="*/ 0 h 7"/>
                <a:gd name="T30" fmla="*/ 5 w 7"/>
                <a:gd name="T31" fmla="*/ 0 h 7"/>
                <a:gd name="T32" fmla="*/ 2 w 7"/>
                <a:gd name="T33" fmla="*/ 0 h 7"/>
                <a:gd name="T34" fmla="*/ 2 w 7"/>
                <a:gd name="T35" fmla="*/ 0 h 7"/>
                <a:gd name="T36" fmla="*/ 2 w 7"/>
                <a:gd name="T37" fmla="*/ 0 h 7"/>
                <a:gd name="T38" fmla="*/ 2 w 7"/>
                <a:gd name="T39" fmla="*/ 0 h 7"/>
                <a:gd name="T40" fmla="*/ 0 w 7"/>
                <a:gd name="T41" fmla="*/ 0 h 7"/>
                <a:gd name="T42" fmla="*/ 0 w 7"/>
                <a:gd name="T43" fmla="*/ 0 h 7"/>
                <a:gd name="T44" fmla="*/ 0 w 7"/>
                <a:gd name="T45" fmla="*/ 0 h 7"/>
                <a:gd name="T46" fmla="*/ 0 w 7"/>
                <a:gd name="T47" fmla="*/ 0 h 7"/>
                <a:gd name="T48" fmla="*/ 0 w 7"/>
                <a:gd name="T49" fmla="*/ 0 h 7"/>
                <a:gd name="T50" fmla="*/ 0 w 7"/>
                <a:gd name="T51" fmla="*/ 2 h 7"/>
                <a:gd name="T52" fmla="*/ 0 w 7"/>
                <a:gd name="T53" fmla="*/ 2 h 7"/>
                <a:gd name="T54" fmla="*/ 0 w 7"/>
                <a:gd name="T5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" h="7">
                  <a:moveTo>
                    <a:pt x="0" y="4"/>
                  </a:moveTo>
                  <a:lnTo>
                    <a:pt x="0" y="4"/>
                  </a:lnTo>
                  <a:lnTo>
                    <a:pt x="0" y="7"/>
                  </a:lnTo>
                  <a:lnTo>
                    <a:pt x="2" y="4"/>
                  </a:lnTo>
                  <a:lnTo>
                    <a:pt x="2" y="4"/>
                  </a:lnTo>
                  <a:lnTo>
                    <a:pt x="5" y="2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6AE6FF7C-14B5-469F-A1F2-904D23EDD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48438" y="3890190"/>
              <a:ext cx="17885" cy="25711"/>
            </a:xfrm>
            <a:custGeom>
              <a:avLst/>
              <a:gdLst>
                <a:gd name="T0" fmla="*/ 2 w 16"/>
                <a:gd name="T1" fmla="*/ 16 h 23"/>
                <a:gd name="T2" fmla="*/ 2 w 16"/>
                <a:gd name="T3" fmla="*/ 19 h 23"/>
                <a:gd name="T4" fmla="*/ 4 w 16"/>
                <a:gd name="T5" fmla="*/ 19 h 23"/>
                <a:gd name="T6" fmla="*/ 4 w 16"/>
                <a:gd name="T7" fmla="*/ 19 h 23"/>
                <a:gd name="T8" fmla="*/ 7 w 16"/>
                <a:gd name="T9" fmla="*/ 19 h 23"/>
                <a:gd name="T10" fmla="*/ 9 w 16"/>
                <a:gd name="T11" fmla="*/ 19 h 23"/>
                <a:gd name="T12" fmla="*/ 7 w 16"/>
                <a:gd name="T13" fmla="*/ 21 h 23"/>
                <a:gd name="T14" fmla="*/ 7 w 16"/>
                <a:gd name="T15" fmla="*/ 21 h 23"/>
                <a:gd name="T16" fmla="*/ 7 w 16"/>
                <a:gd name="T17" fmla="*/ 23 h 23"/>
                <a:gd name="T18" fmla="*/ 9 w 16"/>
                <a:gd name="T19" fmla="*/ 19 h 23"/>
                <a:gd name="T20" fmla="*/ 12 w 16"/>
                <a:gd name="T21" fmla="*/ 19 h 23"/>
                <a:gd name="T22" fmla="*/ 12 w 16"/>
                <a:gd name="T23" fmla="*/ 16 h 23"/>
                <a:gd name="T24" fmla="*/ 12 w 16"/>
                <a:gd name="T25" fmla="*/ 16 h 23"/>
                <a:gd name="T26" fmla="*/ 12 w 16"/>
                <a:gd name="T27" fmla="*/ 14 h 23"/>
                <a:gd name="T28" fmla="*/ 16 w 16"/>
                <a:gd name="T29" fmla="*/ 7 h 23"/>
                <a:gd name="T30" fmla="*/ 16 w 16"/>
                <a:gd name="T31" fmla="*/ 5 h 23"/>
                <a:gd name="T32" fmla="*/ 16 w 16"/>
                <a:gd name="T33" fmla="*/ 2 h 23"/>
                <a:gd name="T34" fmla="*/ 14 w 16"/>
                <a:gd name="T35" fmla="*/ 0 h 23"/>
                <a:gd name="T36" fmla="*/ 14 w 16"/>
                <a:gd name="T37" fmla="*/ 0 h 23"/>
                <a:gd name="T38" fmla="*/ 12 w 16"/>
                <a:gd name="T39" fmla="*/ 0 h 23"/>
                <a:gd name="T40" fmla="*/ 12 w 16"/>
                <a:gd name="T41" fmla="*/ 5 h 23"/>
                <a:gd name="T42" fmla="*/ 12 w 16"/>
                <a:gd name="T43" fmla="*/ 5 h 23"/>
                <a:gd name="T44" fmla="*/ 9 w 16"/>
                <a:gd name="T45" fmla="*/ 5 h 23"/>
                <a:gd name="T46" fmla="*/ 9 w 16"/>
                <a:gd name="T47" fmla="*/ 7 h 23"/>
                <a:gd name="T48" fmla="*/ 12 w 16"/>
                <a:gd name="T49" fmla="*/ 9 h 23"/>
                <a:gd name="T50" fmla="*/ 9 w 16"/>
                <a:gd name="T51" fmla="*/ 14 h 23"/>
                <a:gd name="T52" fmla="*/ 7 w 16"/>
                <a:gd name="T53" fmla="*/ 14 h 23"/>
                <a:gd name="T54" fmla="*/ 7 w 16"/>
                <a:gd name="T55" fmla="*/ 14 h 23"/>
                <a:gd name="T56" fmla="*/ 4 w 16"/>
                <a:gd name="T57" fmla="*/ 12 h 23"/>
                <a:gd name="T58" fmla="*/ 2 w 16"/>
                <a:gd name="T59" fmla="*/ 14 h 23"/>
                <a:gd name="T60" fmla="*/ 0 w 16"/>
                <a:gd name="T61" fmla="*/ 16 h 23"/>
                <a:gd name="T62" fmla="*/ 0 w 16"/>
                <a:gd name="T63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" h="23">
                  <a:moveTo>
                    <a:pt x="0" y="16"/>
                  </a:moveTo>
                  <a:lnTo>
                    <a:pt x="2" y="16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9" y="21"/>
                  </a:lnTo>
                  <a:lnTo>
                    <a:pt x="9" y="19"/>
                  </a:lnTo>
                  <a:lnTo>
                    <a:pt x="12" y="19"/>
                  </a:lnTo>
                  <a:lnTo>
                    <a:pt x="12" y="19"/>
                  </a:lnTo>
                  <a:lnTo>
                    <a:pt x="12" y="19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6" y="9"/>
                  </a:lnTo>
                  <a:lnTo>
                    <a:pt x="16" y="7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2" y="2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7"/>
                  </a:lnTo>
                  <a:lnTo>
                    <a:pt x="12" y="9"/>
                  </a:lnTo>
                  <a:lnTo>
                    <a:pt x="12" y="9"/>
                  </a:lnTo>
                  <a:lnTo>
                    <a:pt x="12" y="12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C1FB7F03-1519-48E4-879B-8703434CAC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71912" y="3866715"/>
              <a:ext cx="21239" cy="20121"/>
            </a:xfrm>
            <a:custGeom>
              <a:avLst/>
              <a:gdLst>
                <a:gd name="T0" fmla="*/ 2 w 19"/>
                <a:gd name="T1" fmla="*/ 7 h 18"/>
                <a:gd name="T2" fmla="*/ 2 w 19"/>
                <a:gd name="T3" fmla="*/ 9 h 18"/>
                <a:gd name="T4" fmla="*/ 2 w 19"/>
                <a:gd name="T5" fmla="*/ 9 h 18"/>
                <a:gd name="T6" fmla="*/ 2 w 19"/>
                <a:gd name="T7" fmla="*/ 9 h 18"/>
                <a:gd name="T8" fmla="*/ 5 w 19"/>
                <a:gd name="T9" fmla="*/ 9 h 18"/>
                <a:gd name="T10" fmla="*/ 2 w 19"/>
                <a:gd name="T11" fmla="*/ 11 h 18"/>
                <a:gd name="T12" fmla="*/ 5 w 19"/>
                <a:gd name="T13" fmla="*/ 14 h 18"/>
                <a:gd name="T14" fmla="*/ 7 w 19"/>
                <a:gd name="T15" fmla="*/ 18 h 18"/>
                <a:gd name="T16" fmla="*/ 9 w 19"/>
                <a:gd name="T17" fmla="*/ 18 h 18"/>
                <a:gd name="T18" fmla="*/ 9 w 19"/>
                <a:gd name="T19" fmla="*/ 18 h 18"/>
                <a:gd name="T20" fmla="*/ 9 w 19"/>
                <a:gd name="T21" fmla="*/ 16 h 18"/>
                <a:gd name="T22" fmla="*/ 12 w 19"/>
                <a:gd name="T23" fmla="*/ 11 h 18"/>
                <a:gd name="T24" fmla="*/ 14 w 19"/>
                <a:gd name="T25" fmla="*/ 9 h 18"/>
                <a:gd name="T26" fmla="*/ 14 w 19"/>
                <a:gd name="T27" fmla="*/ 9 h 18"/>
                <a:gd name="T28" fmla="*/ 17 w 19"/>
                <a:gd name="T29" fmla="*/ 7 h 18"/>
                <a:gd name="T30" fmla="*/ 17 w 19"/>
                <a:gd name="T31" fmla="*/ 4 h 18"/>
                <a:gd name="T32" fmla="*/ 17 w 19"/>
                <a:gd name="T33" fmla="*/ 4 h 18"/>
                <a:gd name="T34" fmla="*/ 19 w 19"/>
                <a:gd name="T35" fmla="*/ 2 h 18"/>
                <a:gd name="T36" fmla="*/ 17 w 19"/>
                <a:gd name="T37" fmla="*/ 2 h 18"/>
                <a:gd name="T38" fmla="*/ 14 w 19"/>
                <a:gd name="T39" fmla="*/ 2 h 18"/>
                <a:gd name="T40" fmla="*/ 14 w 19"/>
                <a:gd name="T41" fmla="*/ 2 h 18"/>
                <a:gd name="T42" fmla="*/ 12 w 19"/>
                <a:gd name="T43" fmla="*/ 0 h 18"/>
                <a:gd name="T44" fmla="*/ 12 w 19"/>
                <a:gd name="T45" fmla="*/ 0 h 18"/>
                <a:gd name="T46" fmla="*/ 12 w 19"/>
                <a:gd name="T47" fmla="*/ 0 h 18"/>
                <a:gd name="T48" fmla="*/ 9 w 19"/>
                <a:gd name="T49" fmla="*/ 0 h 18"/>
                <a:gd name="T50" fmla="*/ 7 w 19"/>
                <a:gd name="T51" fmla="*/ 0 h 18"/>
                <a:gd name="T52" fmla="*/ 7 w 19"/>
                <a:gd name="T53" fmla="*/ 2 h 18"/>
                <a:gd name="T54" fmla="*/ 7 w 19"/>
                <a:gd name="T55" fmla="*/ 2 h 18"/>
                <a:gd name="T56" fmla="*/ 5 w 19"/>
                <a:gd name="T57" fmla="*/ 2 h 18"/>
                <a:gd name="T58" fmla="*/ 5 w 19"/>
                <a:gd name="T59" fmla="*/ 4 h 18"/>
                <a:gd name="T60" fmla="*/ 7 w 19"/>
                <a:gd name="T61" fmla="*/ 7 h 18"/>
                <a:gd name="T62" fmla="*/ 5 w 19"/>
                <a:gd name="T63" fmla="*/ 7 h 18"/>
                <a:gd name="T64" fmla="*/ 5 w 19"/>
                <a:gd name="T65" fmla="*/ 7 h 18"/>
                <a:gd name="T66" fmla="*/ 0 w 19"/>
                <a:gd name="T67" fmla="*/ 7 h 18"/>
                <a:gd name="T68" fmla="*/ 2 w 19"/>
                <a:gd name="T69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18">
                  <a:moveTo>
                    <a:pt x="2" y="7"/>
                  </a:moveTo>
                  <a:lnTo>
                    <a:pt x="2" y="7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5" y="14"/>
                  </a:lnTo>
                  <a:lnTo>
                    <a:pt x="5" y="16"/>
                  </a:lnTo>
                  <a:lnTo>
                    <a:pt x="7" y="18"/>
                  </a:lnTo>
                  <a:lnTo>
                    <a:pt x="9" y="18"/>
                  </a:lnTo>
                  <a:lnTo>
                    <a:pt x="9" y="18"/>
                  </a:lnTo>
                  <a:lnTo>
                    <a:pt x="9" y="18"/>
                  </a:lnTo>
                  <a:lnTo>
                    <a:pt x="9" y="18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4"/>
                  </a:lnTo>
                  <a:lnTo>
                    <a:pt x="12" y="11"/>
                  </a:lnTo>
                  <a:lnTo>
                    <a:pt x="14" y="11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4" y="7"/>
                  </a:lnTo>
                  <a:lnTo>
                    <a:pt x="17" y="7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7" y="4"/>
                  </a:lnTo>
                  <a:lnTo>
                    <a:pt x="7" y="7"/>
                  </a:lnTo>
                  <a:lnTo>
                    <a:pt x="7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7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58E891F2-25C0-48D7-9EF9-72C0EE7D9F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2243" y="3824237"/>
              <a:ext cx="11178" cy="12297"/>
            </a:xfrm>
            <a:custGeom>
              <a:avLst/>
              <a:gdLst>
                <a:gd name="T0" fmla="*/ 0 w 10"/>
                <a:gd name="T1" fmla="*/ 7 h 11"/>
                <a:gd name="T2" fmla="*/ 0 w 10"/>
                <a:gd name="T3" fmla="*/ 7 h 11"/>
                <a:gd name="T4" fmla="*/ 2 w 10"/>
                <a:gd name="T5" fmla="*/ 7 h 11"/>
                <a:gd name="T6" fmla="*/ 2 w 10"/>
                <a:gd name="T7" fmla="*/ 9 h 11"/>
                <a:gd name="T8" fmla="*/ 2 w 10"/>
                <a:gd name="T9" fmla="*/ 9 h 11"/>
                <a:gd name="T10" fmla="*/ 5 w 10"/>
                <a:gd name="T11" fmla="*/ 9 h 11"/>
                <a:gd name="T12" fmla="*/ 5 w 10"/>
                <a:gd name="T13" fmla="*/ 9 h 11"/>
                <a:gd name="T14" fmla="*/ 5 w 10"/>
                <a:gd name="T15" fmla="*/ 9 h 11"/>
                <a:gd name="T16" fmla="*/ 5 w 10"/>
                <a:gd name="T17" fmla="*/ 9 h 11"/>
                <a:gd name="T18" fmla="*/ 7 w 10"/>
                <a:gd name="T19" fmla="*/ 11 h 11"/>
                <a:gd name="T20" fmla="*/ 7 w 10"/>
                <a:gd name="T21" fmla="*/ 7 h 11"/>
                <a:gd name="T22" fmla="*/ 7 w 10"/>
                <a:gd name="T23" fmla="*/ 4 h 11"/>
                <a:gd name="T24" fmla="*/ 7 w 10"/>
                <a:gd name="T25" fmla="*/ 4 h 11"/>
                <a:gd name="T26" fmla="*/ 7 w 10"/>
                <a:gd name="T27" fmla="*/ 4 h 11"/>
                <a:gd name="T28" fmla="*/ 10 w 10"/>
                <a:gd name="T29" fmla="*/ 2 h 11"/>
                <a:gd name="T30" fmla="*/ 7 w 10"/>
                <a:gd name="T31" fmla="*/ 2 h 11"/>
                <a:gd name="T32" fmla="*/ 7 w 10"/>
                <a:gd name="T33" fmla="*/ 2 h 11"/>
                <a:gd name="T34" fmla="*/ 7 w 10"/>
                <a:gd name="T35" fmla="*/ 2 h 11"/>
                <a:gd name="T36" fmla="*/ 7 w 10"/>
                <a:gd name="T37" fmla="*/ 0 h 11"/>
                <a:gd name="T38" fmla="*/ 7 w 10"/>
                <a:gd name="T39" fmla="*/ 0 h 11"/>
                <a:gd name="T40" fmla="*/ 7 w 10"/>
                <a:gd name="T41" fmla="*/ 0 h 11"/>
                <a:gd name="T42" fmla="*/ 7 w 10"/>
                <a:gd name="T43" fmla="*/ 0 h 11"/>
                <a:gd name="T44" fmla="*/ 7 w 10"/>
                <a:gd name="T45" fmla="*/ 0 h 11"/>
                <a:gd name="T46" fmla="*/ 7 w 10"/>
                <a:gd name="T47" fmla="*/ 0 h 11"/>
                <a:gd name="T48" fmla="*/ 7 w 10"/>
                <a:gd name="T49" fmla="*/ 0 h 11"/>
                <a:gd name="T50" fmla="*/ 5 w 10"/>
                <a:gd name="T51" fmla="*/ 0 h 11"/>
                <a:gd name="T52" fmla="*/ 5 w 10"/>
                <a:gd name="T53" fmla="*/ 0 h 11"/>
                <a:gd name="T54" fmla="*/ 5 w 10"/>
                <a:gd name="T55" fmla="*/ 2 h 11"/>
                <a:gd name="T56" fmla="*/ 2 w 10"/>
                <a:gd name="T57" fmla="*/ 4 h 11"/>
                <a:gd name="T58" fmla="*/ 2 w 10"/>
                <a:gd name="T59" fmla="*/ 4 h 11"/>
                <a:gd name="T60" fmla="*/ 2 w 10"/>
                <a:gd name="T61" fmla="*/ 4 h 11"/>
                <a:gd name="T62" fmla="*/ 0 w 10"/>
                <a:gd name="T63" fmla="*/ 4 h 11"/>
                <a:gd name="T64" fmla="*/ 0 w 10"/>
                <a:gd name="T65" fmla="*/ 4 h 11"/>
                <a:gd name="T66" fmla="*/ 0 w 10"/>
                <a:gd name="T67" fmla="*/ 4 h 11"/>
                <a:gd name="T68" fmla="*/ 0 w 10"/>
                <a:gd name="T69" fmla="*/ 4 h 11"/>
                <a:gd name="T70" fmla="*/ 0 w 10"/>
                <a:gd name="T71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" h="11">
                  <a:moveTo>
                    <a:pt x="0" y="7"/>
                  </a:moveTo>
                  <a:lnTo>
                    <a:pt x="0" y="7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7" y="11"/>
                  </a:lnTo>
                  <a:lnTo>
                    <a:pt x="7" y="7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10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Freeform 58">
              <a:extLst>
                <a:ext uri="{FF2B5EF4-FFF2-40B4-BE49-F238E27FC236}">
                  <a16:creationId xmlns:a16="http://schemas.microsoft.com/office/drawing/2014/main" id="{FE122941-F765-4D63-B6C8-713CAE5715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2183" y="3807470"/>
              <a:ext cx="7825" cy="11178"/>
            </a:xfrm>
            <a:custGeom>
              <a:avLst/>
              <a:gdLst>
                <a:gd name="T0" fmla="*/ 2 w 7"/>
                <a:gd name="T1" fmla="*/ 8 h 10"/>
                <a:gd name="T2" fmla="*/ 2 w 7"/>
                <a:gd name="T3" fmla="*/ 10 h 10"/>
                <a:gd name="T4" fmla="*/ 2 w 7"/>
                <a:gd name="T5" fmla="*/ 10 h 10"/>
                <a:gd name="T6" fmla="*/ 4 w 7"/>
                <a:gd name="T7" fmla="*/ 10 h 10"/>
                <a:gd name="T8" fmla="*/ 7 w 7"/>
                <a:gd name="T9" fmla="*/ 10 h 10"/>
                <a:gd name="T10" fmla="*/ 7 w 7"/>
                <a:gd name="T11" fmla="*/ 10 h 10"/>
                <a:gd name="T12" fmla="*/ 7 w 7"/>
                <a:gd name="T13" fmla="*/ 8 h 10"/>
                <a:gd name="T14" fmla="*/ 4 w 7"/>
                <a:gd name="T15" fmla="*/ 8 h 10"/>
                <a:gd name="T16" fmla="*/ 4 w 7"/>
                <a:gd name="T17" fmla="*/ 8 h 10"/>
                <a:gd name="T18" fmla="*/ 4 w 7"/>
                <a:gd name="T19" fmla="*/ 5 h 10"/>
                <a:gd name="T20" fmla="*/ 4 w 7"/>
                <a:gd name="T21" fmla="*/ 5 h 10"/>
                <a:gd name="T22" fmla="*/ 4 w 7"/>
                <a:gd name="T23" fmla="*/ 5 h 10"/>
                <a:gd name="T24" fmla="*/ 4 w 7"/>
                <a:gd name="T25" fmla="*/ 3 h 10"/>
                <a:gd name="T26" fmla="*/ 4 w 7"/>
                <a:gd name="T27" fmla="*/ 3 h 10"/>
                <a:gd name="T28" fmla="*/ 2 w 7"/>
                <a:gd name="T29" fmla="*/ 0 h 10"/>
                <a:gd name="T30" fmla="*/ 2 w 7"/>
                <a:gd name="T31" fmla="*/ 3 h 10"/>
                <a:gd name="T32" fmla="*/ 2 w 7"/>
                <a:gd name="T33" fmla="*/ 5 h 10"/>
                <a:gd name="T34" fmla="*/ 0 w 7"/>
                <a:gd name="T35" fmla="*/ 5 h 10"/>
                <a:gd name="T36" fmla="*/ 0 w 7"/>
                <a:gd name="T37" fmla="*/ 8 h 10"/>
                <a:gd name="T38" fmla="*/ 0 w 7"/>
                <a:gd name="T39" fmla="*/ 8 h 10"/>
                <a:gd name="T40" fmla="*/ 2 w 7"/>
                <a:gd name="T4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0">
                  <a:moveTo>
                    <a:pt x="2" y="8"/>
                  </a:moveTo>
                  <a:lnTo>
                    <a:pt x="2" y="10"/>
                  </a:lnTo>
                  <a:lnTo>
                    <a:pt x="2" y="10"/>
                  </a:lnTo>
                  <a:lnTo>
                    <a:pt x="4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3"/>
                  </a:lnTo>
                  <a:lnTo>
                    <a:pt x="4" y="3"/>
                  </a:lnTo>
                  <a:lnTo>
                    <a:pt x="2" y="0"/>
                  </a:lnTo>
                  <a:lnTo>
                    <a:pt x="2" y="3"/>
                  </a:lnTo>
                  <a:lnTo>
                    <a:pt x="2" y="5"/>
                  </a:lnTo>
                  <a:lnTo>
                    <a:pt x="0" y="5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A6B84388-2BF7-46BB-96AC-E48BEB9BD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55052" y="3752696"/>
              <a:ext cx="460548" cy="486258"/>
            </a:xfrm>
            <a:custGeom>
              <a:avLst/>
              <a:gdLst>
                <a:gd name="T0" fmla="*/ 393 w 412"/>
                <a:gd name="T1" fmla="*/ 248 h 435"/>
                <a:gd name="T2" fmla="*/ 371 w 412"/>
                <a:gd name="T3" fmla="*/ 225 h 435"/>
                <a:gd name="T4" fmla="*/ 353 w 412"/>
                <a:gd name="T5" fmla="*/ 239 h 435"/>
                <a:gd name="T6" fmla="*/ 348 w 412"/>
                <a:gd name="T7" fmla="*/ 187 h 435"/>
                <a:gd name="T8" fmla="*/ 336 w 412"/>
                <a:gd name="T9" fmla="*/ 239 h 435"/>
                <a:gd name="T10" fmla="*/ 331 w 412"/>
                <a:gd name="T11" fmla="*/ 253 h 435"/>
                <a:gd name="T12" fmla="*/ 312 w 412"/>
                <a:gd name="T13" fmla="*/ 218 h 435"/>
                <a:gd name="T14" fmla="*/ 312 w 412"/>
                <a:gd name="T15" fmla="*/ 191 h 435"/>
                <a:gd name="T16" fmla="*/ 305 w 412"/>
                <a:gd name="T17" fmla="*/ 154 h 435"/>
                <a:gd name="T18" fmla="*/ 296 w 412"/>
                <a:gd name="T19" fmla="*/ 182 h 435"/>
                <a:gd name="T20" fmla="*/ 279 w 412"/>
                <a:gd name="T21" fmla="*/ 191 h 435"/>
                <a:gd name="T22" fmla="*/ 277 w 412"/>
                <a:gd name="T23" fmla="*/ 175 h 435"/>
                <a:gd name="T24" fmla="*/ 263 w 412"/>
                <a:gd name="T25" fmla="*/ 175 h 435"/>
                <a:gd name="T26" fmla="*/ 253 w 412"/>
                <a:gd name="T27" fmla="*/ 165 h 435"/>
                <a:gd name="T28" fmla="*/ 258 w 412"/>
                <a:gd name="T29" fmla="*/ 128 h 435"/>
                <a:gd name="T30" fmla="*/ 222 w 412"/>
                <a:gd name="T31" fmla="*/ 120 h 435"/>
                <a:gd name="T32" fmla="*/ 203 w 412"/>
                <a:gd name="T33" fmla="*/ 144 h 435"/>
                <a:gd name="T34" fmla="*/ 192 w 412"/>
                <a:gd name="T35" fmla="*/ 154 h 435"/>
                <a:gd name="T36" fmla="*/ 175 w 412"/>
                <a:gd name="T37" fmla="*/ 163 h 435"/>
                <a:gd name="T38" fmla="*/ 175 w 412"/>
                <a:gd name="T39" fmla="*/ 177 h 435"/>
                <a:gd name="T40" fmla="*/ 166 w 412"/>
                <a:gd name="T41" fmla="*/ 170 h 435"/>
                <a:gd name="T42" fmla="*/ 151 w 412"/>
                <a:gd name="T43" fmla="*/ 170 h 435"/>
                <a:gd name="T44" fmla="*/ 137 w 412"/>
                <a:gd name="T45" fmla="*/ 175 h 435"/>
                <a:gd name="T46" fmla="*/ 121 w 412"/>
                <a:gd name="T47" fmla="*/ 161 h 435"/>
                <a:gd name="T48" fmla="*/ 118 w 412"/>
                <a:gd name="T49" fmla="*/ 139 h 435"/>
                <a:gd name="T50" fmla="*/ 85 w 412"/>
                <a:gd name="T51" fmla="*/ 135 h 435"/>
                <a:gd name="T52" fmla="*/ 73 w 412"/>
                <a:gd name="T53" fmla="*/ 182 h 435"/>
                <a:gd name="T54" fmla="*/ 64 w 412"/>
                <a:gd name="T55" fmla="*/ 123 h 435"/>
                <a:gd name="T56" fmla="*/ 59 w 412"/>
                <a:gd name="T57" fmla="*/ 85 h 435"/>
                <a:gd name="T58" fmla="*/ 57 w 412"/>
                <a:gd name="T59" fmla="*/ 52 h 435"/>
                <a:gd name="T60" fmla="*/ 31 w 412"/>
                <a:gd name="T61" fmla="*/ 40 h 435"/>
                <a:gd name="T62" fmla="*/ 52 w 412"/>
                <a:gd name="T63" fmla="*/ 21 h 435"/>
                <a:gd name="T64" fmla="*/ 33 w 412"/>
                <a:gd name="T65" fmla="*/ 12 h 435"/>
                <a:gd name="T66" fmla="*/ 2 w 412"/>
                <a:gd name="T67" fmla="*/ 68 h 435"/>
                <a:gd name="T68" fmla="*/ 12 w 412"/>
                <a:gd name="T69" fmla="*/ 99 h 435"/>
                <a:gd name="T70" fmla="*/ 7 w 412"/>
                <a:gd name="T71" fmla="*/ 135 h 435"/>
                <a:gd name="T72" fmla="*/ 28 w 412"/>
                <a:gd name="T73" fmla="*/ 234 h 435"/>
                <a:gd name="T74" fmla="*/ 43 w 412"/>
                <a:gd name="T75" fmla="*/ 265 h 435"/>
                <a:gd name="T76" fmla="*/ 33 w 412"/>
                <a:gd name="T77" fmla="*/ 289 h 435"/>
                <a:gd name="T78" fmla="*/ 26 w 412"/>
                <a:gd name="T79" fmla="*/ 343 h 435"/>
                <a:gd name="T80" fmla="*/ 57 w 412"/>
                <a:gd name="T81" fmla="*/ 343 h 435"/>
                <a:gd name="T82" fmla="*/ 45 w 412"/>
                <a:gd name="T83" fmla="*/ 421 h 435"/>
                <a:gd name="T84" fmla="*/ 97 w 412"/>
                <a:gd name="T85" fmla="*/ 405 h 435"/>
                <a:gd name="T86" fmla="*/ 128 w 412"/>
                <a:gd name="T87" fmla="*/ 388 h 435"/>
                <a:gd name="T88" fmla="*/ 163 w 412"/>
                <a:gd name="T89" fmla="*/ 369 h 435"/>
                <a:gd name="T90" fmla="*/ 201 w 412"/>
                <a:gd name="T91" fmla="*/ 336 h 435"/>
                <a:gd name="T92" fmla="*/ 208 w 412"/>
                <a:gd name="T93" fmla="*/ 322 h 435"/>
                <a:gd name="T94" fmla="*/ 220 w 412"/>
                <a:gd name="T95" fmla="*/ 322 h 435"/>
                <a:gd name="T96" fmla="*/ 232 w 412"/>
                <a:gd name="T97" fmla="*/ 326 h 435"/>
                <a:gd name="T98" fmla="*/ 246 w 412"/>
                <a:gd name="T99" fmla="*/ 331 h 435"/>
                <a:gd name="T100" fmla="*/ 246 w 412"/>
                <a:gd name="T101" fmla="*/ 303 h 435"/>
                <a:gd name="T102" fmla="*/ 263 w 412"/>
                <a:gd name="T103" fmla="*/ 284 h 435"/>
                <a:gd name="T104" fmla="*/ 267 w 412"/>
                <a:gd name="T105" fmla="*/ 326 h 435"/>
                <a:gd name="T106" fmla="*/ 274 w 412"/>
                <a:gd name="T107" fmla="*/ 378 h 435"/>
                <a:gd name="T108" fmla="*/ 291 w 412"/>
                <a:gd name="T109" fmla="*/ 348 h 435"/>
                <a:gd name="T110" fmla="*/ 289 w 412"/>
                <a:gd name="T111" fmla="*/ 307 h 435"/>
                <a:gd name="T112" fmla="*/ 305 w 412"/>
                <a:gd name="T113" fmla="*/ 298 h 435"/>
                <a:gd name="T114" fmla="*/ 301 w 412"/>
                <a:gd name="T115" fmla="*/ 251 h 435"/>
                <a:gd name="T116" fmla="*/ 329 w 412"/>
                <a:gd name="T117" fmla="*/ 272 h 435"/>
                <a:gd name="T118" fmla="*/ 341 w 412"/>
                <a:gd name="T119" fmla="*/ 317 h 435"/>
                <a:gd name="T120" fmla="*/ 357 w 412"/>
                <a:gd name="T121" fmla="*/ 291 h 435"/>
                <a:gd name="T122" fmla="*/ 374 w 412"/>
                <a:gd name="T123" fmla="*/ 307 h 435"/>
                <a:gd name="T124" fmla="*/ 398 w 412"/>
                <a:gd name="T125" fmla="*/ 312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12" h="435">
                  <a:moveTo>
                    <a:pt x="409" y="300"/>
                  </a:moveTo>
                  <a:lnTo>
                    <a:pt x="409" y="298"/>
                  </a:lnTo>
                  <a:lnTo>
                    <a:pt x="409" y="298"/>
                  </a:lnTo>
                  <a:lnTo>
                    <a:pt x="412" y="296"/>
                  </a:lnTo>
                  <a:lnTo>
                    <a:pt x="412" y="296"/>
                  </a:lnTo>
                  <a:lnTo>
                    <a:pt x="409" y="293"/>
                  </a:lnTo>
                  <a:lnTo>
                    <a:pt x="412" y="291"/>
                  </a:lnTo>
                  <a:lnTo>
                    <a:pt x="409" y="291"/>
                  </a:lnTo>
                  <a:lnTo>
                    <a:pt x="409" y="291"/>
                  </a:lnTo>
                  <a:lnTo>
                    <a:pt x="409" y="289"/>
                  </a:lnTo>
                  <a:lnTo>
                    <a:pt x="409" y="289"/>
                  </a:lnTo>
                  <a:lnTo>
                    <a:pt x="407" y="286"/>
                  </a:lnTo>
                  <a:lnTo>
                    <a:pt x="407" y="284"/>
                  </a:lnTo>
                  <a:lnTo>
                    <a:pt x="407" y="281"/>
                  </a:lnTo>
                  <a:lnTo>
                    <a:pt x="405" y="277"/>
                  </a:lnTo>
                  <a:lnTo>
                    <a:pt x="405" y="277"/>
                  </a:lnTo>
                  <a:lnTo>
                    <a:pt x="405" y="277"/>
                  </a:lnTo>
                  <a:lnTo>
                    <a:pt x="405" y="277"/>
                  </a:lnTo>
                  <a:lnTo>
                    <a:pt x="405" y="277"/>
                  </a:lnTo>
                  <a:lnTo>
                    <a:pt x="405" y="274"/>
                  </a:lnTo>
                  <a:lnTo>
                    <a:pt x="402" y="274"/>
                  </a:lnTo>
                  <a:lnTo>
                    <a:pt x="402" y="274"/>
                  </a:lnTo>
                  <a:lnTo>
                    <a:pt x="402" y="270"/>
                  </a:lnTo>
                  <a:lnTo>
                    <a:pt x="402" y="270"/>
                  </a:lnTo>
                  <a:lnTo>
                    <a:pt x="402" y="270"/>
                  </a:lnTo>
                  <a:lnTo>
                    <a:pt x="402" y="270"/>
                  </a:lnTo>
                  <a:lnTo>
                    <a:pt x="400" y="270"/>
                  </a:lnTo>
                  <a:lnTo>
                    <a:pt x="400" y="270"/>
                  </a:lnTo>
                  <a:lnTo>
                    <a:pt x="402" y="270"/>
                  </a:lnTo>
                  <a:lnTo>
                    <a:pt x="402" y="267"/>
                  </a:lnTo>
                  <a:lnTo>
                    <a:pt x="400" y="267"/>
                  </a:lnTo>
                  <a:lnTo>
                    <a:pt x="400" y="267"/>
                  </a:lnTo>
                  <a:lnTo>
                    <a:pt x="398" y="267"/>
                  </a:lnTo>
                  <a:lnTo>
                    <a:pt x="395" y="270"/>
                  </a:lnTo>
                  <a:lnTo>
                    <a:pt x="395" y="267"/>
                  </a:lnTo>
                  <a:lnTo>
                    <a:pt x="398" y="267"/>
                  </a:lnTo>
                  <a:lnTo>
                    <a:pt x="398" y="265"/>
                  </a:lnTo>
                  <a:lnTo>
                    <a:pt x="398" y="265"/>
                  </a:lnTo>
                  <a:lnTo>
                    <a:pt x="398" y="262"/>
                  </a:lnTo>
                  <a:lnTo>
                    <a:pt x="395" y="260"/>
                  </a:lnTo>
                  <a:lnTo>
                    <a:pt x="395" y="260"/>
                  </a:lnTo>
                  <a:lnTo>
                    <a:pt x="395" y="258"/>
                  </a:lnTo>
                  <a:lnTo>
                    <a:pt x="395" y="258"/>
                  </a:lnTo>
                  <a:lnTo>
                    <a:pt x="395" y="255"/>
                  </a:lnTo>
                  <a:lnTo>
                    <a:pt x="395" y="255"/>
                  </a:lnTo>
                  <a:lnTo>
                    <a:pt x="393" y="253"/>
                  </a:lnTo>
                  <a:lnTo>
                    <a:pt x="393" y="251"/>
                  </a:lnTo>
                  <a:lnTo>
                    <a:pt x="393" y="251"/>
                  </a:lnTo>
                  <a:lnTo>
                    <a:pt x="393" y="251"/>
                  </a:lnTo>
                  <a:lnTo>
                    <a:pt x="393" y="248"/>
                  </a:lnTo>
                  <a:lnTo>
                    <a:pt x="393" y="248"/>
                  </a:lnTo>
                  <a:lnTo>
                    <a:pt x="393" y="246"/>
                  </a:lnTo>
                  <a:lnTo>
                    <a:pt x="393" y="246"/>
                  </a:lnTo>
                  <a:lnTo>
                    <a:pt x="393" y="246"/>
                  </a:lnTo>
                  <a:lnTo>
                    <a:pt x="390" y="246"/>
                  </a:lnTo>
                  <a:lnTo>
                    <a:pt x="390" y="246"/>
                  </a:lnTo>
                  <a:lnTo>
                    <a:pt x="390" y="246"/>
                  </a:lnTo>
                  <a:lnTo>
                    <a:pt x="393" y="246"/>
                  </a:lnTo>
                  <a:lnTo>
                    <a:pt x="393" y="244"/>
                  </a:lnTo>
                  <a:lnTo>
                    <a:pt x="393" y="244"/>
                  </a:lnTo>
                  <a:lnTo>
                    <a:pt x="390" y="239"/>
                  </a:lnTo>
                  <a:lnTo>
                    <a:pt x="390" y="239"/>
                  </a:lnTo>
                  <a:lnTo>
                    <a:pt x="390" y="236"/>
                  </a:lnTo>
                  <a:lnTo>
                    <a:pt x="390" y="234"/>
                  </a:lnTo>
                  <a:lnTo>
                    <a:pt x="390" y="234"/>
                  </a:lnTo>
                  <a:lnTo>
                    <a:pt x="390" y="232"/>
                  </a:lnTo>
                  <a:lnTo>
                    <a:pt x="390" y="232"/>
                  </a:lnTo>
                  <a:lnTo>
                    <a:pt x="388" y="232"/>
                  </a:lnTo>
                  <a:lnTo>
                    <a:pt x="388" y="229"/>
                  </a:lnTo>
                  <a:lnTo>
                    <a:pt x="388" y="227"/>
                  </a:lnTo>
                  <a:lnTo>
                    <a:pt x="390" y="227"/>
                  </a:lnTo>
                  <a:lnTo>
                    <a:pt x="388" y="225"/>
                  </a:lnTo>
                  <a:lnTo>
                    <a:pt x="388" y="225"/>
                  </a:lnTo>
                  <a:lnTo>
                    <a:pt x="388" y="225"/>
                  </a:lnTo>
                  <a:lnTo>
                    <a:pt x="386" y="225"/>
                  </a:lnTo>
                  <a:lnTo>
                    <a:pt x="386" y="225"/>
                  </a:lnTo>
                  <a:lnTo>
                    <a:pt x="383" y="225"/>
                  </a:lnTo>
                  <a:lnTo>
                    <a:pt x="383" y="222"/>
                  </a:lnTo>
                  <a:lnTo>
                    <a:pt x="383" y="225"/>
                  </a:lnTo>
                  <a:lnTo>
                    <a:pt x="383" y="220"/>
                  </a:lnTo>
                  <a:lnTo>
                    <a:pt x="381" y="220"/>
                  </a:lnTo>
                  <a:lnTo>
                    <a:pt x="379" y="215"/>
                  </a:lnTo>
                  <a:lnTo>
                    <a:pt x="379" y="215"/>
                  </a:lnTo>
                  <a:lnTo>
                    <a:pt x="379" y="215"/>
                  </a:lnTo>
                  <a:lnTo>
                    <a:pt x="376" y="215"/>
                  </a:lnTo>
                  <a:lnTo>
                    <a:pt x="376" y="215"/>
                  </a:lnTo>
                  <a:lnTo>
                    <a:pt x="376" y="215"/>
                  </a:lnTo>
                  <a:lnTo>
                    <a:pt x="374" y="213"/>
                  </a:lnTo>
                  <a:lnTo>
                    <a:pt x="374" y="213"/>
                  </a:lnTo>
                  <a:lnTo>
                    <a:pt x="371" y="208"/>
                  </a:lnTo>
                  <a:lnTo>
                    <a:pt x="371" y="208"/>
                  </a:lnTo>
                  <a:lnTo>
                    <a:pt x="369" y="208"/>
                  </a:lnTo>
                  <a:lnTo>
                    <a:pt x="369" y="208"/>
                  </a:lnTo>
                  <a:lnTo>
                    <a:pt x="367" y="208"/>
                  </a:lnTo>
                  <a:lnTo>
                    <a:pt x="367" y="208"/>
                  </a:lnTo>
                  <a:lnTo>
                    <a:pt x="364" y="210"/>
                  </a:lnTo>
                  <a:lnTo>
                    <a:pt x="367" y="213"/>
                  </a:lnTo>
                  <a:lnTo>
                    <a:pt x="371" y="222"/>
                  </a:lnTo>
                  <a:lnTo>
                    <a:pt x="371" y="225"/>
                  </a:lnTo>
                  <a:lnTo>
                    <a:pt x="371" y="225"/>
                  </a:lnTo>
                  <a:lnTo>
                    <a:pt x="371" y="227"/>
                  </a:lnTo>
                  <a:lnTo>
                    <a:pt x="371" y="229"/>
                  </a:lnTo>
                  <a:lnTo>
                    <a:pt x="371" y="232"/>
                  </a:lnTo>
                  <a:lnTo>
                    <a:pt x="371" y="236"/>
                  </a:lnTo>
                  <a:lnTo>
                    <a:pt x="369" y="241"/>
                  </a:lnTo>
                  <a:lnTo>
                    <a:pt x="369" y="244"/>
                  </a:lnTo>
                  <a:lnTo>
                    <a:pt x="369" y="248"/>
                  </a:lnTo>
                  <a:lnTo>
                    <a:pt x="369" y="251"/>
                  </a:lnTo>
                  <a:lnTo>
                    <a:pt x="369" y="248"/>
                  </a:lnTo>
                  <a:lnTo>
                    <a:pt x="369" y="248"/>
                  </a:lnTo>
                  <a:lnTo>
                    <a:pt x="367" y="248"/>
                  </a:lnTo>
                  <a:lnTo>
                    <a:pt x="367" y="248"/>
                  </a:lnTo>
                  <a:lnTo>
                    <a:pt x="367" y="251"/>
                  </a:lnTo>
                  <a:lnTo>
                    <a:pt x="367" y="251"/>
                  </a:lnTo>
                  <a:lnTo>
                    <a:pt x="364" y="251"/>
                  </a:lnTo>
                  <a:lnTo>
                    <a:pt x="364" y="248"/>
                  </a:lnTo>
                  <a:lnTo>
                    <a:pt x="364" y="246"/>
                  </a:lnTo>
                  <a:lnTo>
                    <a:pt x="364" y="246"/>
                  </a:lnTo>
                  <a:lnTo>
                    <a:pt x="364" y="246"/>
                  </a:lnTo>
                  <a:lnTo>
                    <a:pt x="364" y="244"/>
                  </a:lnTo>
                  <a:lnTo>
                    <a:pt x="364" y="244"/>
                  </a:lnTo>
                  <a:lnTo>
                    <a:pt x="362" y="246"/>
                  </a:lnTo>
                  <a:lnTo>
                    <a:pt x="362" y="246"/>
                  </a:lnTo>
                  <a:lnTo>
                    <a:pt x="362" y="248"/>
                  </a:lnTo>
                  <a:lnTo>
                    <a:pt x="362" y="248"/>
                  </a:lnTo>
                  <a:lnTo>
                    <a:pt x="362" y="246"/>
                  </a:lnTo>
                  <a:lnTo>
                    <a:pt x="362" y="246"/>
                  </a:lnTo>
                  <a:lnTo>
                    <a:pt x="362" y="244"/>
                  </a:lnTo>
                  <a:lnTo>
                    <a:pt x="362" y="244"/>
                  </a:lnTo>
                  <a:lnTo>
                    <a:pt x="360" y="241"/>
                  </a:lnTo>
                  <a:lnTo>
                    <a:pt x="357" y="244"/>
                  </a:lnTo>
                  <a:lnTo>
                    <a:pt x="357" y="244"/>
                  </a:lnTo>
                  <a:lnTo>
                    <a:pt x="357" y="244"/>
                  </a:lnTo>
                  <a:lnTo>
                    <a:pt x="357" y="244"/>
                  </a:lnTo>
                  <a:lnTo>
                    <a:pt x="355" y="244"/>
                  </a:lnTo>
                  <a:lnTo>
                    <a:pt x="355" y="244"/>
                  </a:lnTo>
                  <a:lnTo>
                    <a:pt x="357" y="241"/>
                  </a:lnTo>
                  <a:lnTo>
                    <a:pt x="357" y="241"/>
                  </a:lnTo>
                  <a:lnTo>
                    <a:pt x="357" y="239"/>
                  </a:lnTo>
                  <a:lnTo>
                    <a:pt x="357" y="236"/>
                  </a:lnTo>
                  <a:lnTo>
                    <a:pt x="357" y="239"/>
                  </a:lnTo>
                  <a:lnTo>
                    <a:pt x="355" y="241"/>
                  </a:lnTo>
                  <a:lnTo>
                    <a:pt x="355" y="241"/>
                  </a:lnTo>
                  <a:lnTo>
                    <a:pt x="355" y="241"/>
                  </a:lnTo>
                  <a:lnTo>
                    <a:pt x="355" y="239"/>
                  </a:lnTo>
                  <a:lnTo>
                    <a:pt x="355" y="236"/>
                  </a:lnTo>
                  <a:lnTo>
                    <a:pt x="355" y="236"/>
                  </a:lnTo>
                  <a:lnTo>
                    <a:pt x="355" y="239"/>
                  </a:lnTo>
                  <a:lnTo>
                    <a:pt x="355" y="239"/>
                  </a:lnTo>
                  <a:lnTo>
                    <a:pt x="353" y="239"/>
                  </a:lnTo>
                  <a:lnTo>
                    <a:pt x="353" y="239"/>
                  </a:lnTo>
                  <a:lnTo>
                    <a:pt x="353" y="239"/>
                  </a:lnTo>
                  <a:lnTo>
                    <a:pt x="353" y="236"/>
                  </a:lnTo>
                  <a:lnTo>
                    <a:pt x="353" y="236"/>
                  </a:lnTo>
                  <a:lnTo>
                    <a:pt x="355" y="234"/>
                  </a:lnTo>
                  <a:lnTo>
                    <a:pt x="353" y="232"/>
                  </a:lnTo>
                  <a:lnTo>
                    <a:pt x="355" y="229"/>
                  </a:lnTo>
                  <a:lnTo>
                    <a:pt x="353" y="229"/>
                  </a:lnTo>
                  <a:lnTo>
                    <a:pt x="353" y="229"/>
                  </a:lnTo>
                  <a:lnTo>
                    <a:pt x="353" y="229"/>
                  </a:lnTo>
                  <a:lnTo>
                    <a:pt x="353" y="229"/>
                  </a:lnTo>
                  <a:lnTo>
                    <a:pt x="353" y="229"/>
                  </a:lnTo>
                  <a:lnTo>
                    <a:pt x="353" y="227"/>
                  </a:lnTo>
                  <a:lnTo>
                    <a:pt x="350" y="227"/>
                  </a:lnTo>
                  <a:lnTo>
                    <a:pt x="350" y="227"/>
                  </a:lnTo>
                  <a:lnTo>
                    <a:pt x="350" y="227"/>
                  </a:lnTo>
                  <a:lnTo>
                    <a:pt x="348" y="227"/>
                  </a:lnTo>
                  <a:lnTo>
                    <a:pt x="348" y="227"/>
                  </a:lnTo>
                  <a:lnTo>
                    <a:pt x="350" y="227"/>
                  </a:lnTo>
                  <a:lnTo>
                    <a:pt x="350" y="227"/>
                  </a:lnTo>
                  <a:lnTo>
                    <a:pt x="350" y="227"/>
                  </a:lnTo>
                  <a:lnTo>
                    <a:pt x="350" y="225"/>
                  </a:lnTo>
                  <a:lnTo>
                    <a:pt x="350" y="225"/>
                  </a:lnTo>
                  <a:lnTo>
                    <a:pt x="350" y="225"/>
                  </a:lnTo>
                  <a:lnTo>
                    <a:pt x="350" y="222"/>
                  </a:lnTo>
                  <a:lnTo>
                    <a:pt x="350" y="222"/>
                  </a:lnTo>
                  <a:lnTo>
                    <a:pt x="348" y="220"/>
                  </a:lnTo>
                  <a:lnTo>
                    <a:pt x="350" y="215"/>
                  </a:lnTo>
                  <a:lnTo>
                    <a:pt x="350" y="213"/>
                  </a:lnTo>
                  <a:lnTo>
                    <a:pt x="348" y="213"/>
                  </a:lnTo>
                  <a:lnTo>
                    <a:pt x="348" y="210"/>
                  </a:lnTo>
                  <a:lnTo>
                    <a:pt x="345" y="208"/>
                  </a:lnTo>
                  <a:lnTo>
                    <a:pt x="345" y="208"/>
                  </a:lnTo>
                  <a:lnTo>
                    <a:pt x="345" y="206"/>
                  </a:lnTo>
                  <a:lnTo>
                    <a:pt x="345" y="203"/>
                  </a:lnTo>
                  <a:lnTo>
                    <a:pt x="345" y="201"/>
                  </a:lnTo>
                  <a:lnTo>
                    <a:pt x="345" y="199"/>
                  </a:lnTo>
                  <a:lnTo>
                    <a:pt x="345" y="196"/>
                  </a:lnTo>
                  <a:lnTo>
                    <a:pt x="345" y="196"/>
                  </a:lnTo>
                  <a:lnTo>
                    <a:pt x="345" y="194"/>
                  </a:lnTo>
                  <a:lnTo>
                    <a:pt x="345" y="194"/>
                  </a:lnTo>
                  <a:lnTo>
                    <a:pt x="345" y="191"/>
                  </a:lnTo>
                  <a:lnTo>
                    <a:pt x="345" y="191"/>
                  </a:lnTo>
                  <a:lnTo>
                    <a:pt x="343" y="191"/>
                  </a:lnTo>
                  <a:lnTo>
                    <a:pt x="343" y="189"/>
                  </a:lnTo>
                  <a:lnTo>
                    <a:pt x="345" y="189"/>
                  </a:lnTo>
                  <a:lnTo>
                    <a:pt x="345" y="187"/>
                  </a:lnTo>
                  <a:lnTo>
                    <a:pt x="348" y="187"/>
                  </a:lnTo>
                  <a:lnTo>
                    <a:pt x="348" y="187"/>
                  </a:lnTo>
                  <a:lnTo>
                    <a:pt x="348" y="187"/>
                  </a:lnTo>
                  <a:lnTo>
                    <a:pt x="345" y="187"/>
                  </a:lnTo>
                  <a:lnTo>
                    <a:pt x="341" y="184"/>
                  </a:lnTo>
                  <a:lnTo>
                    <a:pt x="338" y="184"/>
                  </a:lnTo>
                  <a:lnTo>
                    <a:pt x="338" y="184"/>
                  </a:lnTo>
                  <a:lnTo>
                    <a:pt x="338" y="187"/>
                  </a:lnTo>
                  <a:lnTo>
                    <a:pt x="341" y="191"/>
                  </a:lnTo>
                  <a:lnTo>
                    <a:pt x="341" y="196"/>
                  </a:lnTo>
                  <a:lnTo>
                    <a:pt x="341" y="196"/>
                  </a:lnTo>
                  <a:lnTo>
                    <a:pt x="338" y="199"/>
                  </a:lnTo>
                  <a:lnTo>
                    <a:pt x="338" y="199"/>
                  </a:lnTo>
                  <a:lnTo>
                    <a:pt x="338" y="201"/>
                  </a:lnTo>
                  <a:lnTo>
                    <a:pt x="336" y="201"/>
                  </a:lnTo>
                  <a:lnTo>
                    <a:pt x="336" y="201"/>
                  </a:lnTo>
                  <a:lnTo>
                    <a:pt x="334" y="201"/>
                  </a:lnTo>
                  <a:lnTo>
                    <a:pt x="334" y="201"/>
                  </a:lnTo>
                  <a:lnTo>
                    <a:pt x="334" y="201"/>
                  </a:lnTo>
                  <a:lnTo>
                    <a:pt x="334" y="203"/>
                  </a:lnTo>
                  <a:lnTo>
                    <a:pt x="334" y="203"/>
                  </a:lnTo>
                  <a:lnTo>
                    <a:pt x="334" y="203"/>
                  </a:lnTo>
                  <a:lnTo>
                    <a:pt x="334" y="206"/>
                  </a:lnTo>
                  <a:lnTo>
                    <a:pt x="334" y="206"/>
                  </a:lnTo>
                  <a:lnTo>
                    <a:pt x="334" y="206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31" y="210"/>
                  </a:lnTo>
                  <a:lnTo>
                    <a:pt x="331" y="213"/>
                  </a:lnTo>
                  <a:lnTo>
                    <a:pt x="331" y="215"/>
                  </a:lnTo>
                  <a:lnTo>
                    <a:pt x="334" y="218"/>
                  </a:lnTo>
                  <a:lnTo>
                    <a:pt x="334" y="220"/>
                  </a:lnTo>
                  <a:lnTo>
                    <a:pt x="334" y="220"/>
                  </a:lnTo>
                  <a:lnTo>
                    <a:pt x="334" y="222"/>
                  </a:lnTo>
                  <a:lnTo>
                    <a:pt x="334" y="222"/>
                  </a:lnTo>
                  <a:lnTo>
                    <a:pt x="336" y="222"/>
                  </a:lnTo>
                  <a:lnTo>
                    <a:pt x="334" y="222"/>
                  </a:lnTo>
                  <a:lnTo>
                    <a:pt x="334" y="222"/>
                  </a:lnTo>
                  <a:lnTo>
                    <a:pt x="331" y="225"/>
                  </a:lnTo>
                  <a:lnTo>
                    <a:pt x="331" y="225"/>
                  </a:lnTo>
                  <a:lnTo>
                    <a:pt x="331" y="227"/>
                  </a:lnTo>
                  <a:lnTo>
                    <a:pt x="334" y="229"/>
                  </a:lnTo>
                  <a:lnTo>
                    <a:pt x="334" y="229"/>
                  </a:lnTo>
                  <a:lnTo>
                    <a:pt x="334" y="232"/>
                  </a:lnTo>
                  <a:lnTo>
                    <a:pt x="334" y="232"/>
                  </a:lnTo>
                  <a:lnTo>
                    <a:pt x="334" y="234"/>
                  </a:lnTo>
                  <a:lnTo>
                    <a:pt x="334" y="234"/>
                  </a:lnTo>
                  <a:lnTo>
                    <a:pt x="334" y="236"/>
                  </a:lnTo>
                  <a:lnTo>
                    <a:pt x="334" y="236"/>
                  </a:lnTo>
                  <a:lnTo>
                    <a:pt x="336" y="239"/>
                  </a:lnTo>
                  <a:lnTo>
                    <a:pt x="336" y="239"/>
                  </a:lnTo>
                  <a:lnTo>
                    <a:pt x="336" y="239"/>
                  </a:lnTo>
                  <a:lnTo>
                    <a:pt x="338" y="241"/>
                  </a:lnTo>
                  <a:lnTo>
                    <a:pt x="338" y="241"/>
                  </a:lnTo>
                  <a:lnTo>
                    <a:pt x="338" y="241"/>
                  </a:lnTo>
                  <a:lnTo>
                    <a:pt x="338" y="244"/>
                  </a:lnTo>
                  <a:lnTo>
                    <a:pt x="338" y="244"/>
                  </a:lnTo>
                  <a:lnTo>
                    <a:pt x="338" y="244"/>
                  </a:lnTo>
                  <a:lnTo>
                    <a:pt x="338" y="246"/>
                  </a:lnTo>
                  <a:lnTo>
                    <a:pt x="338" y="246"/>
                  </a:lnTo>
                  <a:lnTo>
                    <a:pt x="341" y="248"/>
                  </a:lnTo>
                  <a:lnTo>
                    <a:pt x="338" y="248"/>
                  </a:lnTo>
                  <a:lnTo>
                    <a:pt x="338" y="248"/>
                  </a:lnTo>
                  <a:lnTo>
                    <a:pt x="338" y="248"/>
                  </a:lnTo>
                  <a:lnTo>
                    <a:pt x="338" y="248"/>
                  </a:lnTo>
                  <a:lnTo>
                    <a:pt x="338" y="248"/>
                  </a:lnTo>
                  <a:lnTo>
                    <a:pt x="341" y="251"/>
                  </a:lnTo>
                  <a:lnTo>
                    <a:pt x="341" y="251"/>
                  </a:lnTo>
                  <a:lnTo>
                    <a:pt x="341" y="251"/>
                  </a:lnTo>
                  <a:lnTo>
                    <a:pt x="341" y="253"/>
                  </a:lnTo>
                  <a:lnTo>
                    <a:pt x="341" y="253"/>
                  </a:lnTo>
                  <a:lnTo>
                    <a:pt x="343" y="255"/>
                  </a:lnTo>
                  <a:lnTo>
                    <a:pt x="343" y="255"/>
                  </a:lnTo>
                  <a:lnTo>
                    <a:pt x="341" y="255"/>
                  </a:lnTo>
                  <a:lnTo>
                    <a:pt x="341" y="255"/>
                  </a:lnTo>
                  <a:lnTo>
                    <a:pt x="341" y="255"/>
                  </a:lnTo>
                  <a:lnTo>
                    <a:pt x="341" y="258"/>
                  </a:lnTo>
                  <a:lnTo>
                    <a:pt x="341" y="255"/>
                  </a:lnTo>
                  <a:lnTo>
                    <a:pt x="338" y="255"/>
                  </a:lnTo>
                  <a:lnTo>
                    <a:pt x="338" y="255"/>
                  </a:lnTo>
                  <a:lnTo>
                    <a:pt x="338" y="255"/>
                  </a:lnTo>
                  <a:lnTo>
                    <a:pt x="338" y="255"/>
                  </a:lnTo>
                  <a:lnTo>
                    <a:pt x="338" y="255"/>
                  </a:lnTo>
                  <a:lnTo>
                    <a:pt x="338" y="258"/>
                  </a:lnTo>
                  <a:lnTo>
                    <a:pt x="338" y="260"/>
                  </a:lnTo>
                  <a:lnTo>
                    <a:pt x="336" y="258"/>
                  </a:lnTo>
                  <a:lnTo>
                    <a:pt x="336" y="255"/>
                  </a:lnTo>
                  <a:lnTo>
                    <a:pt x="336" y="255"/>
                  </a:lnTo>
                  <a:lnTo>
                    <a:pt x="336" y="255"/>
                  </a:lnTo>
                  <a:lnTo>
                    <a:pt x="336" y="255"/>
                  </a:lnTo>
                  <a:lnTo>
                    <a:pt x="336" y="255"/>
                  </a:lnTo>
                  <a:lnTo>
                    <a:pt x="336" y="255"/>
                  </a:lnTo>
                  <a:lnTo>
                    <a:pt x="336" y="255"/>
                  </a:lnTo>
                  <a:lnTo>
                    <a:pt x="334" y="255"/>
                  </a:lnTo>
                  <a:lnTo>
                    <a:pt x="334" y="255"/>
                  </a:lnTo>
                  <a:lnTo>
                    <a:pt x="334" y="255"/>
                  </a:lnTo>
                  <a:lnTo>
                    <a:pt x="334" y="255"/>
                  </a:lnTo>
                  <a:lnTo>
                    <a:pt x="334" y="255"/>
                  </a:lnTo>
                  <a:lnTo>
                    <a:pt x="334" y="255"/>
                  </a:lnTo>
                  <a:lnTo>
                    <a:pt x="331" y="255"/>
                  </a:lnTo>
                  <a:lnTo>
                    <a:pt x="331" y="255"/>
                  </a:lnTo>
                  <a:lnTo>
                    <a:pt x="331" y="253"/>
                  </a:lnTo>
                  <a:lnTo>
                    <a:pt x="331" y="253"/>
                  </a:lnTo>
                  <a:lnTo>
                    <a:pt x="331" y="251"/>
                  </a:lnTo>
                  <a:lnTo>
                    <a:pt x="331" y="251"/>
                  </a:lnTo>
                  <a:lnTo>
                    <a:pt x="331" y="248"/>
                  </a:lnTo>
                  <a:lnTo>
                    <a:pt x="329" y="248"/>
                  </a:lnTo>
                  <a:lnTo>
                    <a:pt x="329" y="248"/>
                  </a:lnTo>
                  <a:lnTo>
                    <a:pt x="329" y="248"/>
                  </a:lnTo>
                  <a:lnTo>
                    <a:pt x="329" y="253"/>
                  </a:lnTo>
                  <a:lnTo>
                    <a:pt x="329" y="255"/>
                  </a:lnTo>
                  <a:lnTo>
                    <a:pt x="329" y="255"/>
                  </a:lnTo>
                  <a:lnTo>
                    <a:pt x="324" y="253"/>
                  </a:lnTo>
                  <a:lnTo>
                    <a:pt x="324" y="253"/>
                  </a:lnTo>
                  <a:lnTo>
                    <a:pt x="319" y="251"/>
                  </a:lnTo>
                  <a:lnTo>
                    <a:pt x="319" y="251"/>
                  </a:lnTo>
                  <a:lnTo>
                    <a:pt x="319" y="251"/>
                  </a:lnTo>
                  <a:lnTo>
                    <a:pt x="319" y="248"/>
                  </a:lnTo>
                  <a:lnTo>
                    <a:pt x="317" y="248"/>
                  </a:lnTo>
                  <a:lnTo>
                    <a:pt x="317" y="248"/>
                  </a:lnTo>
                  <a:lnTo>
                    <a:pt x="317" y="248"/>
                  </a:lnTo>
                  <a:lnTo>
                    <a:pt x="315" y="246"/>
                  </a:lnTo>
                  <a:lnTo>
                    <a:pt x="315" y="246"/>
                  </a:lnTo>
                  <a:lnTo>
                    <a:pt x="312" y="246"/>
                  </a:lnTo>
                  <a:lnTo>
                    <a:pt x="312" y="244"/>
                  </a:lnTo>
                  <a:lnTo>
                    <a:pt x="308" y="244"/>
                  </a:lnTo>
                  <a:lnTo>
                    <a:pt x="308" y="241"/>
                  </a:lnTo>
                  <a:lnTo>
                    <a:pt x="310" y="241"/>
                  </a:lnTo>
                  <a:lnTo>
                    <a:pt x="312" y="241"/>
                  </a:lnTo>
                  <a:lnTo>
                    <a:pt x="315" y="244"/>
                  </a:lnTo>
                  <a:lnTo>
                    <a:pt x="315" y="244"/>
                  </a:lnTo>
                  <a:lnTo>
                    <a:pt x="315" y="244"/>
                  </a:lnTo>
                  <a:lnTo>
                    <a:pt x="317" y="244"/>
                  </a:lnTo>
                  <a:lnTo>
                    <a:pt x="317" y="246"/>
                  </a:lnTo>
                  <a:lnTo>
                    <a:pt x="319" y="244"/>
                  </a:lnTo>
                  <a:lnTo>
                    <a:pt x="319" y="244"/>
                  </a:lnTo>
                  <a:lnTo>
                    <a:pt x="319" y="241"/>
                  </a:lnTo>
                  <a:lnTo>
                    <a:pt x="319" y="241"/>
                  </a:lnTo>
                  <a:lnTo>
                    <a:pt x="319" y="239"/>
                  </a:lnTo>
                  <a:lnTo>
                    <a:pt x="319" y="236"/>
                  </a:lnTo>
                  <a:lnTo>
                    <a:pt x="317" y="234"/>
                  </a:lnTo>
                  <a:lnTo>
                    <a:pt x="317" y="234"/>
                  </a:lnTo>
                  <a:lnTo>
                    <a:pt x="315" y="234"/>
                  </a:lnTo>
                  <a:lnTo>
                    <a:pt x="312" y="234"/>
                  </a:lnTo>
                  <a:lnTo>
                    <a:pt x="312" y="234"/>
                  </a:lnTo>
                  <a:lnTo>
                    <a:pt x="315" y="232"/>
                  </a:lnTo>
                  <a:lnTo>
                    <a:pt x="317" y="232"/>
                  </a:lnTo>
                  <a:lnTo>
                    <a:pt x="317" y="225"/>
                  </a:lnTo>
                  <a:lnTo>
                    <a:pt x="315" y="220"/>
                  </a:lnTo>
                  <a:lnTo>
                    <a:pt x="315" y="218"/>
                  </a:lnTo>
                  <a:lnTo>
                    <a:pt x="315" y="218"/>
                  </a:lnTo>
                  <a:lnTo>
                    <a:pt x="312" y="218"/>
                  </a:lnTo>
                  <a:lnTo>
                    <a:pt x="312" y="218"/>
                  </a:lnTo>
                  <a:lnTo>
                    <a:pt x="312" y="220"/>
                  </a:lnTo>
                  <a:lnTo>
                    <a:pt x="312" y="222"/>
                  </a:lnTo>
                  <a:lnTo>
                    <a:pt x="310" y="225"/>
                  </a:lnTo>
                  <a:lnTo>
                    <a:pt x="308" y="227"/>
                  </a:lnTo>
                  <a:lnTo>
                    <a:pt x="308" y="227"/>
                  </a:lnTo>
                  <a:lnTo>
                    <a:pt x="305" y="227"/>
                  </a:lnTo>
                  <a:lnTo>
                    <a:pt x="305" y="227"/>
                  </a:lnTo>
                  <a:lnTo>
                    <a:pt x="303" y="229"/>
                  </a:lnTo>
                  <a:lnTo>
                    <a:pt x="301" y="229"/>
                  </a:lnTo>
                  <a:lnTo>
                    <a:pt x="298" y="229"/>
                  </a:lnTo>
                  <a:lnTo>
                    <a:pt x="301" y="227"/>
                  </a:lnTo>
                  <a:lnTo>
                    <a:pt x="303" y="227"/>
                  </a:lnTo>
                  <a:lnTo>
                    <a:pt x="305" y="225"/>
                  </a:lnTo>
                  <a:lnTo>
                    <a:pt x="308" y="222"/>
                  </a:lnTo>
                  <a:lnTo>
                    <a:pt x="310" y="218"/>
                  </a:lnTo>
                  <a:lnTo>
                    <a:pt x="308" y="218"/>
                  </a:lnTo>
                  <a:lnTo>
                    <a:pt x="305" y="218"/>
                  </a:lnTo>
                  <a:lnTo>
                    <a:pt x="303" y="222"/>
                  </a:lnTo>
                  <a:lnTo>
                    <a:pt x="298" y="225"/>
                  </a:lnTo>
                  <a:lnTo>
                    <a:pt x="296" y="225"/>
                  </a:lnTo>
                  <a:lnTo>
                    <a:pt x="296" y="222"/>
                  </a:lnTo>
                  <a:lnTo>
                    <a:pt x="293" y="220"/>
                  </a:lnTo>
                  <a:lnTo>
                    <a:pt x="293" y="220"/>
                  </a:lnTo>
                  <a:lnTo>
                    <a:pt x="291" y="218"/>
                  </a:lnTo>
                  <a:lnTo>
                    <a:pt x="289" y="218"/>
                  </a:lnTo>
                  <a:lnTo>
                    <a:pt x="289" y="215"/>
                  </a:lnTo>
                  <a:lnTo>
                    <a:pt x="289" y="213"/>
                  </a:lnTo>
                  <a:lnTo>
                    <a:pt x="289" y="213"/>
                  </a:lnTo>
                  <a:lnTo>
                    <a:pt x="291" y="213"/>
                  </a:lnTo>
                  <a:lnTo>
                    <a:pt x="291" y="213"/>
                  </a:lnTo>
                  <a:lnTo>
                    <a:pt x="293" y="213"/>
                  </a:lnTo>
                  <a:lnTo>
                    <a:pt x="293" y="213"/>
                  </a:lnTo>
                  <a:lnTo>
                    <a:pt x="296" y="213"/>
                  </a:lnTo>
                  <a:lnTo>
                    <a:pt x="296" y="213"/>
                  </a:lnTo>
                  <a:lnTo>
                    <a:pt x="298" y="210"/>
                  </a:lnTo>
                  <a:lnTo>
                    <a:pt x="298" y="210"/>
                  </a:lnTo>
                  <a:lnTo>
                    <a:pt x="303" y="210"/>
                  </a:lnTo>
                  <a:lnTo>
                    <a:pt x="305" y="210"/>
                  </a:lnTo>
                  <a:lnTo>
                    <a:pt x="305" y="208"/>
                  </a:lnTo>
                  <a:lnTo>
                    <a:pt x="305" y="208"/>
                  </a:lnTo>
                  <a:lnTo>
                    <a:pt x="305" y="206"/>
                  </a:lnTo>
                  <a:lnTo>
                    <a:pt x="308" y="203"/>
                  </a:lnTo>
                  <a:lnTo>
                    <a:pt x="308" y="201"/>
                  </a:lnTo>
                  <a:lnTo>
                    <a:pt x="308" y="201"/>
                  </a:lnTo>
                  <a:lnTo>
                    <a:pt x="308" y="199"/>
                  </a:lnTo>
                  <a:lnTo>
                    <a:pt x="310" y="196"/>
                  </a:lnTo>
                  <a:lnTo>
                    <a:pt x="308" y="194"/>
                  </a:lnTo>
                  <a:lnTo>
                    <a:pt x="310" y="194"/>
                  </a:lnTo>
                  <a:lnTo>
                    <a:pt x="312" y="191"/>
                  </a:lnTo>
                  <a:lnTo>
                    <a:pt x="312" y="189"/>
                  </a:lnTo>
                  <a:lnTo>
                    <a:pt x="310" y="189"/>
                  </a:lnTo>
                  <a:lnTo>
                    <a:pt x="310" y="184"/>
                  </a:lnTo>
                  <a:lnTo>
                    <a:pt x="308" y="182"/>
                  </a:lnTo>
                  <a:lnTo>
                    <a:pt x="308" y="182"/>
                  </a:lnTo>
                  <a:lnTo>
                    <a:pt x="308" y="182"/>
                  </a:lnTo>
                  <a:lnTo>
                    <a:pt x="308" y="182"/>
                  </a:lnTo>
                  <a:lnTo>
                    <a:pt x="310" y="182"/>
                  </a:lnTo>
                  <a:lnTo>
                    <a:pt x="310" y="182"/>
                  </a:lnTo>
                  <a:lnTo>
                    <a:pt x="310" y="182"/>
                  </a:lnTo>
                  <a:lnTo>
                    <a:pt x="310" y="182"/>
                  </a:lnTo>
                  <a:lnTo>
                    <a:pt x="312" y="180"/>
                  </a:lnTo>
                  <a:lnTo>
                    <a:pt x="312" y="180"/>
                  </a:lnTo>
                  <a:lnTo>
                    <a:pt x="315" y="180"/>
                  </a:lnTo>
                  <a:lnTo>
                    <a:pt x="315" y="180"/>
                  </a:lnTo>
                  <a:lnTo>
                    <a:pt x="317" y="180"/>
                  </a:lnTo>
                  <a:lnTo>
                    <a:pt x="317" y="177"/>
                  </a:lnTo>
                  <a:lnTo>
                    <a:pt x="317" y="175"/>
                  </a:lnTo>
                  <a:lnTo>
                    <a:pt x="317" y="175"/>
                  </a:lnTo>
                  <a:lnTo>
                    <a:pt x="319" y="170"/>
                  </a:lnTo>
                  <a:lnTo>
                    <a:pt x="319" y="168"/>
                  </a:lnTo>
                  <a:lnTo>
                    <a:pt x="319" y="165"/>
                  </a:lnTo>
                  <a:lnTo>
                    <a:pt x="317" y="163"/>
                  </a:lnTo>
                  <a:lnTo>
                    <a:pt x="317" y="163"/>
                  </a:lnTo>
                  <a:lnTo>
                    <a:pt x="317" y="163"/>
                  </a:lnTo>
                  <a:lnTo>
                    <a:pt x="317" y="161"/>
                  </a:lnTo>
                  <a:lnTo>
                    <a:pt x="315" y="161"/>
                  </a:lnTo>
                  <a:lnTo>
                    <a:pt x="315" y="158"/>
                  </a:lnTo>
                  <a:lnTo>
                    <a:pt x="315" y="158"/>
                  </a:lnTo>
                  <a:lnTo>
                    <a:pt x="317" y="158"/>
                  </a:lnTo>
                  <a:lnTo>
                    <a:pt x="317" y="156"/>
                  </a:lnTo>
                  <a:lnTo>
                    <a:pt x="315" y="156"/>
                  </a:lnTo>
                  <a:lnTo>
                    <a:pt x="315" y="156"/>
                  </a:lnTo>
                  <a:lnTo>
                    <a:pt x="315" y="156"/>
                  </a:lnTo>
                  <a:lnTo>
                    <a:pt x="315" y="154"/>
                  </a:lnTo>
                  <a:lnTo>
                    <a:pt x="315" y="154"/>
                  </a:lnTo>
                  <a:lnTo>
                    <a:pt x="310" y="151"/>
                  </a:lnTo>
                  <a:lnTo>
                    <a:pt x="310" y="151"/>
                  </a:lnTo>
                  <a:lnTo>
                    <a:pt x="310" y="149"/>
                  </a:lnTo>
                  <a:lnTo>
                    <a:pt x="308" y="149"/>
                  </a:lnTo>
                  <a:lnTo>
                    <a:pt x="308" y="149"/>
                  </a:lnTo>
                  <a:lnTo>
                    <a:pt x="308" y="149"/>
                  </a:lnTo>
                  <a:lnTo>
                    <a:pt x="305" y="149"/>
                  </a:lnTo>
                  <a:lnTo>
                    <a:pt x="305" y="149"/>
                  </a:lnTo>
                  <a:lnTo>
                    <a:pt x="305" y="149"/>
                  </a:lnTo>
                  <a:lnTo>
                    <a:pt x="305" y="149"/>
                  </a:lnTo>
                  <a:lnTo>
                    <a:pt x="303" y="149"/>
                  </a:lnTo>
                  <a:lnTo>
                    <a:pt x="305" y="154"/>
                  </a:lnTo>
                  <a:lnTo>
                    <a:pt x="305" y="154"/>
                  </a:lnTo>
                  <a:lnTo>
                    <a:pt x="305" y="154"/>
                  </a:lnTo>
                  <a:lnTo>
                    <a:pt x="305" y="156"/>
                  </a:lnTo>
                  <a:lnTo>
                    <a:pt x="305" y="156"/>
                  </a:lnTo>
                  <a:lnTo>
                    <a:pt x="305" y="156"/>
                  </a:lnTo>
                  <a:lnTo>
                    <a:pt x="305" y="156"/>
                  </a:lnTo>
                  <a:lnTo>
                    <a:pt x="305" y="158"/>
                  </a:lnTo>
                  <a:lnTo>
                    <a:pt x="305" y="158"/>
                  </a:lnTo>
                  <a:lnTo>
                    <a:pt x="305" y="161"/>
                  </a:lnTo>
                  <a:lnTo>
                    <a:pt x="305" y="163"/>
                  </a:lnTo>
                  <a:lnTo>
                    <a:pt x="305" y="165"/>
                  </a:lnTo>
                  <a:lnTo>
                    <a:pt x="305" y="165"/>
                  </a:lnTo>
                  <a:lnTo>
                    <a:pt x="305" y="168"/>
                  </a:lnTo>
                  <a:lnTo>
                    <a:pt x="305" y="168"/>
                  </a:lnTo>
                  <a:lnTo>
                    <a:pt x="305" y="168"/>
                  </a:lnTo>
                  <a:lnTo>
                    <a:pt x="305" y="168"/>
                  </a:lnTo>
                  <a:lnTo>
                    <a:pt x="303" y="168"/>
                  </a:lnTo>
                  <a:lnTo>
                    <a:pt x="303" y="168"/>
                  </a:lnTo>
                  <a:lnTo>
                    <a:pt x="303" y="165"/>
                  </a:lnTo>
                  <a:lnTo>
                    <a:pt x="303" y="168"/>
                  </a:lnTo>
                  <a:lnTo>
                    <a:pt x="301" y="168"/>
                  </a:lnTo>
                  <a:lnTo>
                    <a:pt x="301" y="168"/>
                  </a:lnTo>
                  <a:lnTo>
                    <a:pt x="301" y="165"/>
                  </a:lnTo>
                  <a:lnTo>
                    <a:pt x="301" y="165"/>
                  </a:lnTo>
                  <a:lnTo>
                    <a:pt x="296" y="163"/>
                  </a:lnTo>
                  <a:lnTo>
                    <a:pt x="296" y="165"/>
                  </a:lnTo>
                  <a:lnTo>
                    <a:pt x="293" y="165"/>
                  </a:lnTo>
                  <a:lnTo>
                    <a:pt x="293" y="165"/>
                  </a:lnTo>
                  <a:lnTo>
                    <a:pt x="293" y="165"/>
                  </a:lnTo>
                  <a:lnTo>
                    <a:pt x="291" y="168"/>
                  </a:lnTo>
                  <a:lnTo>
                    <a:pt x="291" y="168"/>
                  </a:lnTo>
                  <a:lnTo>
                    <a:pt x="293" y="168"/>
                  </a:lnTo>
                  <a:lnTo>
                    <a:pt x="293" y="168"/>
                  </a:lnTo>
                  <a:lnTo>
                    <a:pt x="291" y="170"/>
                  </a:lnTo>
                  <a:lnTo>
                    <a:pt x="291" y="170"/>
                  </a:lnTo>
                  <a:lnTo>
                    <a:pt x="293" y="173"/>
                  </a:lnTo>
                  <a:lnTo>
                    <a:pt x="293" y="173"/>
                  </a:lnTo>
                  <a:lnTo>
                    <a:pt x="293" y="173"/>
                  </a:lnTo>
                  <a:lnTo>
                    <a:pt x="296" y="173"/>
                  </a:lnTo>
                  <a:lnTo>
                    <a:pt x="296" y="175"/>
                  </a:lnTo>
                  <a:lnTo>
                    <a:pt x="296" y="175"/>
                  </a:lnTo>
                  <a:lnTo>
                    <a:pt x="296" y="175"/>
                  </a:lnTo>
                  <a:lnTo>
                    <a:pt x="296" y="177"/>
                  </a:lnTo>
                  <a:lnTo>
                    <a:pt x="296" y="177"/>
                  </a:lnTo>
                  <a:lnTo>
                    <a:pt x="296" y="177"/>
                  </a:lnTo>
                  <a:lnTo>
                    <a:pt x="293" y="177"/>
                  </a:lnTo>
                  <a:lnTo>
                    <a:pt x="296" y="177"/>
                  </a:lnTo>
                  <a:lnTo>
                    <a:pt x="296" y="180"/>
                  </a:lnTo>
                  <a:lnTo>
                    <a:pt x="296" y="180"/>
                  </a:lnTo>
                  <a:lnTo>
                    <a:pt x="296" y="182"/>
                  </a:lnTo>
                  <a:lnTo>
                    <a:pt x="296" y="182"/>
                  </a:lnTo>
                  <a:lnTo>
                    <a:pt x="296" y="182"/>
                  </a:lnTo>
                  <a:lnTo>
                    <a:pt x="296" y="184"/>
                  </a:lnTo>
                  <a:lnTo>
                    <a:pt x="296" y="187"/>
                  </a:lnTo>
                  <a:lnTo>
                    <a:pt x="293" y="189"/>
                  </a:lnTo>
                  <a:lnTo>
                    <a:pt x="293" y="180"/>
                  </a:lnTo>
                  <a:lnTo>
                    <a:pt x="293" y="182"/>
                  </a:lnTo>
                  <a:lnTo>
                    <a:pt x="293" y="182"/>
                  </a:lnTo>
                  <a:lnTo>
                    <a:pt x="291" y="182"/>
                  </a:lnTo>
                  <a:lnTo>
                    <a:pt x="291" y="180"/>
                  </a:lnTo>
                  <a:lnTo>
                    <a:pt x="291" y="180"/>
                  </a:lnTo>
                  <a:lnTo>
                    <a:pt x="289" y="180"/>
                  </a:lnTo>
                  <a:lnTo>
                    <a:pt x="289" y="180"/>
                  </a:lnTo>
                  <a:lnTo>
                    <a:pt x="291" y="184"/>
                  </a:lnTo>
                  <a:lnTo>
                    <a:pt x="291" y="187"/>
                  </a:lnTo>
                  <a:lnTo>
                    <a:pt x="291" y="187"/>
                  </a:lnTo>
                  <a:lnTo>
                    <a:pt x="289" y="189"/>
                  </a:lnTo>
                  <a:lnTo>
                    <a:pt x="289" y="189"/>
                  </a:lnTo>
                  <a:lnTo>
                    <a:pt x="289" y="191"/>
                  </a:lnTo>
                  <a:lnTo>
                    <a:pt x="289" y="191"/>
                  </a:lnTo>
                  <a:lnTo>
                    <a:pt x="289" y="189"/>
                  </a:lnTo>
                  <a:lnTo>
                    <a:pt x="289" y="189"/>
                  </a:lnTo>
                  <a:lnTo>
                    <a:pt x="289" y="182"/>
                  </a:lnTo>
                  <a:lnTo>
                    <a:pt x="289" y="182"/>
                  </a:lnTo>
                  <a:lnTo>
                    <a:pt x="289" y="182"/>
                  </a:lnTo>
                  <a:lnTo>
                    <a:pt x="286" y="182"/>
                  </a:lnTo>
                  <a:lnTo>
                    <a:pt x="286" y="182"/>
                  </a:lnTo>
                  <a:lnTo>
                    <a:pt x="286" y="182"/>
                  </a:lnTo>
                  <a:lnTo>
                    <a:pt x="286" y="180"/>
                  </a:lnTo>
                  <a:lnTo>
                    <a:pt x="286" y="180"/>
                  </a:lnTo>
                  <a:lnTo>
                    <a:pt x="286" y="180"/>
                  </a:lnTo>
                  <a:lnTo>
                    <a:pt x="284" y="182"/>
                  </a:lnTo>
                  <a:lnTo>
                    <a:pt x="284" y="187"/>
                  </a:lnTo>
                  <a:lnTo>
                    <a:pt x="284" y="189"/>
                  </a:lnTo>
                  <a:lnTo>
                    <a:pt x="284" y="189"/>
                  </a:lnTo>
                  <a:lnTo>
                    <a:pt x="284" y="191"/>
                  </a:lnTo>
                  <a:lnTo>
                    <a:pt x="284" y="191"/>
                  </a:lnTo>
                  <a:lnTo>
                    <a:pt x="284" y="191"/>
                  </a:lnTo>
                  <a:lnTo>
                    <a:pt x="284" y="194"/>
                  </a:lnTo>
                  <a:lnTo>
                    <a:pt x="284" y="194"/>
                  </a:lnTo>
                  <a:lnTo>
                    <a:pt x="284" y="194"/>
                  </a:lnTo>
                  <a:lnTo>
                    <a:pt x="284" y="196"/>
                  </a:lnTo>
                  <a:lnTo>
                    <a:pt x="284" y="199"/>
                  </a:lnTo>
                  <a:lnTo>
                    <a:pt x="284" y="199"/>
                  </a:lnTo>
                  <a:lnTo>
                    <a:pt x="286" y="199"/>
                  </a:lnTo>
                  <a:lnTo>
                    <a:pt x="286" y="201"/>
                  </a:lnTo>
                  <a:lnTo>
                    <a:pt x="284" y="201"/>
                  </a:lnTo>
                  <a:lnTo>
                    <a:pt x="284" y="199"/>
                  </a:lnTo>
                  <a:lnTo>
                    <a:pt x="282" y="199"/>
                  </a:lnTo>
                  <a:lnTo>
                    <a:pt x="282" y="194"/>
                  </a:lnTo>
                  <a:lnTo>
                    <a:pt x="282" y="191"/>
                  </a:lnTo>
                  <a:lnTo>
                    <a:pt x="279" y="191"/>
                  </a:lnTo>
                  <a:lnTo>
                    <a:pt x="279" y="194"/>
                  </a:lnTo>
                  <a:lnTo>
                    <a:pt x="277" y="201"/>
                  </a:lnTo>
                  <a:lnTo>
                    <a:pt x="277" y="203"/>
                  </a:lnTo>
                  <a:lnTo>
                    <a:pt x="274" y="203"/>
                  </a:lnTo>
                  <a:lnTo>
                    <a:pt x="272" y="203"/>
                  </a:lnTo>
                  <a:lnTo>
                    <a:pt x="272" y="206"/>
                  </a:lnTo>
                  <a:lnTo>
                    <a:pt x="272" y="210"/>
                  </a:lnTo>
                  <a:lnTo>
                    <a:pt x="272" y="210"/>
                  </a:lnTo>
                  <a:lnTo>
                    <a:pt x="272" y="210"/>
                  </a:lnTo>
                  <a:lnTo>
                    <a:pt x="270" y="208"/>
                  </a:lnTo>
                  <a:lnTo>
                    <a:pt x="270" y="208"/>
                  </a:lnTo>
                  <a:lnTo>
                    <a:pt x="270" y="208"/>
                  </a:lnTo>
                  <a:lnTo>
                    <a:pt x="270" y="206"/>
                  </a:lnTo>
                  <a:lnTo>
                    <a:pt x="270" y="203"/>
                  </a:lnTo>
                  <a:lnTo>
                    <a:pt x="272" y="203"/>
                  </a:lnTo>
                  <a:lnTo>
                    <a:pt x="274" y="203"/>
                  </a:lnTo>
                  <a:lnTo>
                    <a:pt x="274" y="201"/>
                  </a:lnTo>
                  <a:lnTo>
                    <a:pt x="274" y="199"/>
                  </a:lnTo>
                  <a:lnTo>
                    <a:pt x="277" y="194"/>
                  </a:lnTo>
                  <a:lnTo>
                    <a:pt x="277" y="194"/>
                  </a:lnTo>
                  <a:lnTo>
                    <a:pt x="279" y="191"/>
                  </a:lnTo>
                  <a:lnTo>
                    <a:pt x="279" y="189"/>
                  </a:lnTo>
                  <a:lnTo>
                    <a:pt x="282" y="189"/>
                  </a:lnTo>
                  <a:lnTo>
                    <a:pt x="282" y="187"/>
                  </a:lnTo>
                  <a:lnTo>
                    <a:pt x="282" y="187"/>
                  </a:lnTo>
                  <a:lnTo>
                    <a:pt x="282" y="184"/>
                  </a:lnTo>
                  <a:lnTo>
                    <a:pt x="282" y="184"/>
                  </a:lnTo>
                  <a:lnTo>
                    <a:pt x="282" y="184"/>
                  </a:lnTo>
                  <a:lnTo>
                    <a:pt x="282" y="184"/>
                  </a:lnTo>
                  <a:lnTo>
                    <a:pt x="279" y="184"/>
                  </a:lnTo>
                  <a:lnTo>
                    <a:pt x="279" y="184"/>
                  </a:lnTo>
                  <a:lnTo>
                    <a:pt x="279" y="184"/>
                  </a:lnTo>
                  <a:lnTo>
                    <a:pt x="279" y="184"/>
                  </a:lnTo>
                  <a:lnTo>
                    <a:pt x="279" y="184"/>
                  </a:lnTo>
                  <a:lnTo>
                    <a:pt x="282" y="182"/>
                  </a:lnTo>
                  <a:lnTo>
                    <a:pt x="282" y="180"/>
                  </a:lnTo>
                  <a:lnTo>
                    <a:pt x="272" y="187"/>
                  </a:lnTo>
                  <a:lnTo>
                    <a:pt x="272" y="187"/>
                  </a:lnTo>
                  <a:lnTo>
                    <a:pt x="272" y="189"/>
                  </a:lnTo>
                  <a:lnTo>
                    <a:pt x="272" y="189"/>
                  </a:lnTo>
                  <a:lnTo>
                    <a:pt x="272" y="189"/>
                  </a:lnTo>
                  <a:lnTo>
                    <a:pt x="272" y="189"/>
                  </a:lnTo>
                  <a:lnTo>
                    <a:pt x="272" y="187"/>
                  </a:lnTo>
                  <a:lnTo>
                    <a:pt x="272" y="187"/>
                  </a:lnTo>
                  <a:lnTo>
                    <a:pt x="272" y="184"/>
                  </a:lnTo>
                  <a:lnTo>
                    <a:pt x="272" y="184"/>
                  </a:lnTo>
                  <a:lnTo>
                    <a:pt x="274" y="182"/>
                  </a:lnTo>
                  <a:lnTo>
                    <a:pt x="274" y="182"/>
                  </a:lnTo>
                  <a:lnTo>
                    <a:pt x="274" y="177"/>
                  </a:lnTo>
                  <a:lnTo>
                    <a:pt x="277" y="175"/>
                  </a:lnTo>
                  <a:lnTo>
                    <a:pt x="279" y="173"/>
                  </a:lnTo>
                  <a:lnTo>
                    <a:pt x="279" y="173"/>
                  </a:lnTo>
                  <a:lnTo>
                    <a:pt x="279" y="170"/>
                  </a:lnTo>
                  <a:lnTo>
                    <a:pt x="282" y="170"/>
                  </a:lnTo>
                  <a:lnTo>
                    <a:pt x="282" y="168"/>
                  </a:lnTo>
                  <a:lnTo>
                    <a:pt x="282" y="168"/>
                  </a:lnTo>
                  <a:lnTo>
                    <a:pt x="282" y="168"/>
                  </a:lnTo>
                  <a:lnTo>
                    <a:pt x="282" y="168"/>
                  </a:lnTo>
                  <a:lnTo>
                    <a:pt x="279" y="165"/>
                  </a:lnTo>
                  <a:lnTo>
                    <a:pt x="279" y="168"/>
                  </a:lnTo>
                  <a:lnTo>
                    <a:pt x="279" y="168"/>
                  </a:lnTo>
                  <a:lnTo>
                    <a:pt x="279" y="168"/>
                  </a:lnTo>
                  <a:lnTo>
                    <a:pt x="279" y="170"/>
                  </a:lnTo>
                  <a:lnTo>
                    <a:pt x="277" y="173"/>
                  </a:lnTo>
                  <a:lnTo>
                    <a:pt x="277" y="173"/>
                  </a:lnTo>
                  <a:lnTo>
                    <a:pt x="277" y="173"/>
                  </a:lnTo>
                  <a:lnTo>
                    <a:pt x="274" y="173"/>
                  </a:lnTo>
                  <a:lnTo>
                    <a:pt x="274" y="173"/>
                  </a:lnTo>
                  <a:lnTo>
                    <a:pt x="274" y="173"/>
                  </a:lnTo>
                  <a:lnTo>
                    <a:pt x="274" y="173"/>
                  </a:lnTo>
                  <a:lnTo>
                    <a:pt x="274" y="170"/>
                  </a:lnTo>
                  <a:lnTo>
                    <a:pt x="274" y="170"/>
                  </a:lnTo>
                  <a:lnTo>
                    <a:pt x="274" y="170"/>
                  </a:lnTo>
                  <a:lnTo>
                    <a:pt x="274" y="170"/>
                  </a:lnTo>
                  <a:lnTo>
                    <a:pt x="272" y="170"/>
                  </a:lnTo>
                  <a:lnTo>
                    <a:pt x="272" y="170"/>
                  </a:lnTo>
                  <a:lnTo>
                    <a:pt x="267" y="175"/>
                  </a:lnTo>
                  <a:lnTo>
                    <a:pt x="267" y="170"/>
                  </a:lnTo>
                  <a:lnTo>
                    <a:pt x="267" y="170"/>
                  </a:lnTo>
                  <a:lnTo>
                    <a:pt x="265" y="173"/>
                  </a:lnTo>
                  <a:lnTo>
                    <a:pt x="265" y="177"/>
                  </a:lnTo>
                  <a:lnTo>
                    <a:pt x="265" y="177"/>
                  </a:lnTo>
                  <a:lnTo>
                    <a:pt x="267" y="180"/>
                  </a:lnTo>
                  <a:lnTo>
                    <a:pt x="267" y="177"/>
                  </a:lnTo>
                  <a:lnTo>
                    <a:pt x="272" y="173"/>
                  </a:lnTo>
                  <a:lnTo>
                    <a:pt x="272" y="175"/>
                  </a:lnTo>
                  <a:lnTo>
                    <a:pt x="270" y="182"/>
                  </a:lnTo>
                  <a:lnTo>
                    <a:pt x="267" y="182"/>
                  </a:lnTo>
                  <a:lnTo>
                    <a:pt x="267" y="182"/>
                  </a:lnTo>
                  <a:lnTo>
                    <a:pt x="270" y="180"/>
                  </a:lnTo>
                  <a:lnTo>
                    <a:pt x="270" y="180"/>
                  </a:lnTo>
                  <a:lnTo>
                    <a:pt x="267" y="180"/>
                  </a:lnTo>
                  <a:lnTo>
                    <a:pt x="267" y="180"/>
                  </a:lnTo>
                  <a:lnTo>
                    <a:pt x="265" y="180"/>
                  </a:lnTo>
                  <a:lnTo>
                    <a:pt x="265" y="180"/>
                  </a:lnTo>
                  <a:lnTo>
                    <a:pt x="265" y="180"/>
                  </a:lnTo>
                  <a:lnTo>
                    <a:pt x="265" y="177"/>
                  </a:lnTo>
                  <a:lnTo>
                    <a:pt x="265" y="177"/>
                  </a:lnTo>
                  <a:lnTo>
                    <a:pt x="263" y="177"/>
                  </a:lnTo>
                  <a:lnTo>
                    <a:pt x="263" y="175"/>
                  </a:lnTo>
                  <a:lnTo>
                    <a:pt x="260" y="175"/>
                  </a:lnTo>
                  <a:lnTo>
                    <a:pt x="258" y="177"/>
                  </a:lnTo>
                  <a:lnTo>
                    <a:pt x="258" y="177"/>
                  </a:lnTo>
                  <a:lnTo>
                    <a:pt x="258" y="175"/>
                  </a:lnTo>
                  <a:lnTo>
                    <a:pt x="260" y="175"/>
                  </a:lnTo>
                  <a:lnTo>
                    <a:pt x="263" y="175"/>
                  </a:lnTo>
                  <a:lnTo>
                    <a:pt x="263" y="173"/>
                  </a:lnTo>
                  <a:lnTo>
                    <a:pt x="265" y="173"/>
                  </a:lnTo>
                  <a:lnTo>
                    <a:pt x="265" y="168"/>
                  </a:lnTo>
                  <a:lnTo>
                    <a:pt x="263" y="168"/>
                  </a:lnTo>
                  <a:lnTo>
                    <a:pt x="263" y="170"/>
                  </a:lnTo>
                  <a:lnTo>
                    <a:pt x="263" y="170"/>
                  </a:lnTo>
                  <a:lnTo>
                    <a:pt x="263" y="170"/>
                  </a:lnTo>
                  <a:lnTo>
                    <a:pt x="263" y="170"/>
                  </a:lnTo>
                  <a:lnTo>
                    <a:pt x="263" y="170"/>
                  </a:lnTo>
                  <a:lnTo>
                    <a:pt x="260" y="170"/>
                  </a:lnTo>
                  <a:lnTo>
                    <a:pt x="260" y="168"/>
                  </a:lnTo>
                  <a:lnTo>
                    <a:pt x="263" y="168"/>
                  </a:lnTo>
                  <a:lnTo>
                    <a:pt x="265" y="165"/>
                  </a:lnTo>
                  <a:lnTo>
                    <a:pt x="265" y="163"/>
                  </a:lnTo>
                  <a:lnTo>
                    <a:pt x="260" y="163"/>
                  </a:lnTo>
                  <a:lnTo>
                    <a:pt x="258" y="165"/>
                  </a:lnTo>
                  <a:lnTo>
                    <a:pt x="258" y="168"/>
                  </a:lnTo>
                  <a:lnTo>
                    <a:pt x="258" y="173"/>
                  </a:lnTo>
                  <a:lnTo>
                    <a:pt x="258" y="173"/>
                  </a:lnTo>
                  <a:lnTo>
                    <a:pt x="258" y="173"/>
                  </a:lnTo>
                  <a:lnTo>
                    <a:pt x="258" y="175"/>
                  </a:lnTo>
                  <a:lnTo>
                    <a:pt x="256" y="175"/>
                  </a:lnTo>
                  <a:lnTo>
                    <a:pt x="258" y="173"/>
                  </a:lnTo>
                  <a:lnTo>
                    <a:pt x="256" y="173"/>
                  </a:lnTo>
                  <a:lnTo>
                    <a:pt x="256" y="170"/>
                  </a:lnTo>
                  <a:lnTo>
                    <a:pt x="256" y="170"/>
                  </a:lnTo>
                  <a:lnTo>
                    <a:pt x="253" y="170"/>
                  </a:lnTo>
                  <a:lnTo>
                    <a:pt x="251" y="180"/>
                  </a:lnTo>
                  <a:lnTo>
                    <a:pt x="248" y="180"/>
                  </a:lnTo>
                  <a:lnTo>
                    <a:pt x="248" y="180"/>
                  </a:lnTo>
                  <a:lnTo>
                    <a:pt x="248" y="180"/>
                  </a:lnTo>
                  <a:lnTo>
                    <a:pt x="248" y="180"/>
                  </a:lnTo>
                  <a:lnTo>
                    <a:pt x="248" y="177"/>
                  </a:lnTo>
                  <a:lnTo>
                    <a:pt x="246" y="177"/>
                  </a:lnTo>
                  <a:lnTo>
                    <a:pt x="248" y="177"/>
                  </a:lnTo>
                  <a:lnTo>
                    <a:pt x="248" y="175"/>
                  </a:lnTo>
                  <a:lnTo>
                    <a:pt x="248" y="175"/>
                  </a:lnTo>
                  <a:lnTo>
                    <a:pt x="251" y="173"/>
                  </a:lnTo>
                  <a:lnTo>
                    <a:pt x="253" y="170"/>
                  </a:lnTo>
                  <a:lnTo>
                    <a:pt x="253" y="170"/>
                  </a:lnTo>
                  <a:lnTo>
                    <a:pt x="256" y="168"/>
                  </a:lnTo>
                  <a:lnTo>
                    <a:pt x="256" y="168"/>
                  </a:lnTo>
                  <a:lnTo>
                    <a:pt x="256" y="168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8" y="161"/>
                  </a:lnTo>
                  <a:lnTo>
                    <a:pt x="256" y="161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1" y="163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3" y="161"/>
                  </a:lnTo>
                  <a:lnTo>
                    <a:pt x="253" y="161"/>
                  </a:lnTo>
                  <a:lnTo>
                    <a:pt x="256" y="158"/>
                  </a:lnTo>
                  <a:lnTo>
                    <a:pt x="258" y="158"/>
                  </a:lnTo>
                  <a:lnTo>
                    <a:pt x="258" y="156"/>
                  </a:lnTo>
                  <a:lnTo>
                    <a:pt x="258" y="156"/>
                  </a:lnTo>
                  <a:lnTo>
                    <a:pt x="258" y="156"/>
                  </a:lnTo>
                  <a:lnTo>
                    <a:pt x="256" y="154"/>
                  </a:lnTo>
                  <a:lnTo>
                    <a:pt x="253" y="154"/>
                  </a:lnTo>
                  <a:lnTo>
                    <a:pt x="251" y="154"/>
                  </a:lnTo>
                  <a:lnTo>
                    <a:pt x="251" y="154"/>
                  </a:lnTo>
                  <a:lnTo>
                    <a:pt x="251" y="154"/>
                  </a:lnTo>
                  <a:lnTo>
                    <a:pt x="253" y="154"/>
                  </a:lnTo>
                  <a:lnTo>
                    <a:pt x="253" y="151"/>
                  </a:lnTo>
                  <a:lnTo>
                    <a:pt x="256" y="151"/>
                  </a:lnTo>
                  <a:lnTo>
                    <a:pt x="256" y="149"/>
                  </a:lnTo>
                  <a:lnTo>
                    <a:pt x="258" y="149"/>
                  </a:lnTo>
                  <a:lnTo>
                    <a:pt x="258" y="146"/>
                  </a:lnTo>
                  <a:lnTo>
                    <a:pt x="258" y="146"/>
                  </a:lnTo>
                  <a:lnTo>
                    <a:pt x="253" y="149"/>
                  </a:lnTo>
                  <a:lnTo>
                    <a:pt x="253" y="149"/>
                  </a:lnTo>
                  <a:lnTo>
                    <a:pt x="253" y="149"/>
                  </a:lnTo>
                  <a:lnTo>
                    <a:pt x="251" y="149"/>
                  </a:lnTo>
                  <a:lnTo>
                    <a:pt x="251" y="149"/>
                  </a:lnTo>
                  <a:lnTo>
                    <a:pt x="253" y="146"/>
                  </a:lnTo>
                  <a:lnTo>
                    <a:pt x="263" y="139"/>
                  </a:lnTo>
                  <a:lnTo>
                    <a:pt x="263" y="139"/>
                  </a:lnTo>
                  <a:lnTo>
                    <a:pt x="263" y="137"/>
                  </a:lnTo>
                  <a:lnTo>
                    <a:pt x="260" y="135"/>
                  </a:lnTo>
                  <a:lnTo>
                    <a:pt x="260" y="135"/>
                  </a:lnTo>
                  <a:lnTo>
                    <a:pt x="258" y="135"/>
                  </a:lnTo>
                  <a:lnTo>
                    <a:pt x="258" y="135"/>
                  </a:lnTo>
                  <a:lnTo>
                    <a:pt x="258" y="135"/>
                  </a:lnTo>
                  <a:lnTo>
                    <a:pt x="258" y="135"/>
                  </a:lnTo>
                  <a:lnTo>
                    <a:pt x="258" y="135"/>
                  </a:lnTo>
                  <a:lnTo>
                    <a:pt x="258" y="132"/>
                  </a:lnTo>
                  <a:lnTo>
                    <a:pt x="258" y="132"/>
                  </a:lnTo>
                  <a:lnTo>
                    <a:pt x="258" y="132"/>
                  </a:lnTo>
                  <a:lnTo>
                    <a:pt x="260" y="132"/>
                  </a:lnTo>
                  <a:lnTo>
                    <a:pt x="258" y="130"/>
                  </a:lnTo>
                  <a:lnTo>
                    <a:pt x="258" y="130"/>
                  </a:lnTo>
                  <a:lnTo>
                    <a:pt x="258" y="128"/>
                  </a:lnTo>
                  <a:lnTo>
                    <a:pt x="258" y="128"/>
                  </a:lnTo>
                  <a:lnTo>
                    <a:pt x="258" y="128"/>
                  </a:lnTo>
                  <a:lnTo>
                    <a:pt x="258" y="125"/>
                  </a:lnTo>
                  <a:lnTo>
                    <a:pt x="258" y="125"/>
                  </a:lnTo>
                  <a:lnTo>
                    <a:pt x="258" y="125"/>
                  </a:lnTo>
                  <a:lnTo>
                    <a:pt x="258" y="125"/>
                  </a:lnTo>
                  <a:lnTo>
                    <a:pt x="258" y="123"/>
                  </a:lnTo>
                  <a:lnTo>
                    <a:pt x="258" y="123"/>
                  </a:lnTo>
                  <a:lnTo>
                    <a:pt x="258" y="118"/>
                  </a:lnTo>
                  <a:lnTo>
                    <a:pt x="258" y="118"/>
                  </a:lnTo>
                  <a:lnTo>
                    <a:pt x="258" y="118"/>
                  </a:lnTo>
                  <a:lnTo>
                    <a:pt x="256" y="118"/>
                  </a:lnTo>
                  <a:lnTo>
                    <a:pt x="256" y="118"/>
                  </a:lnTo>
                  <a:lnTo>
                    <a:pt x="253" y="116"/>
                  </a:lnTo>
                  <a:lnTo>
                    <a:pt x="253" y="118"/>
                  </a:lnTo>
                  <a:lnTo>
                    <a:pt x="253" y="118"/>
                  </a:lnTo>
                  <a:lnTo>
                    <a:pt x="253" y="118"/>
                  </a:lnTo>
                  <a:lnTo>
                    <a:pt x="251" y="118"/>
                  </a:lnTo>
                  <a:lnTo>
                    <a:pt x="251" y="118"/>
                  </a:lnTo>
                  <a:lnTo>
                    <a:pt x="251" y="118"/>
                  </a:lnTo>
                  <a:lnTo>
                    <a:pt x="251" y="118"/>
                  </a:lnTo>
                  <a:lnTo>
                    <a:pt x="251" y="118"/>
                  </a:lnTo>
                  <a:lnTo>
                    <a:pt x="251" y="118"/>
                  </a:lnTo>
                  <a:lnTo>
                    <a:pt x="251" y="118"/>
                  </a:lnTo>
                  <a:lnTo>
                    <a:pt x="248" y="118"/>
                  </a:lnTo>
                  <a:lnTo>
                    <a:pt x="248" y="118"/>
                  </a:lnTo>
                  <a:lnTo>
                    <a:pt x="248" y="118"/>
                  </a:lnTo>
                  <a:lnTo>
                    <a:pt x="248" y="118"/>
                  </a:lnTo>
                  <a:lnTo>
                    <a:pt x="248" y="118"/>
                  </a:lnTo>
                  <a:lnTo>
                    <a:pt x="246" y="118"/>
                  </a:lnTo>
                  <a:lnTo>
                    <a:pt x="244" y="118"/>
                  </a:lnTo>
                  <a:lnTo>
                    <a:pt x="241" y="118"/>
                  </a:lnTo>
                  <a:lnTo>
                    <a:pt x="241" y="118"/>
                  </a:lnTo>
                  <a:lnTo>
                    <a:pt x="241" y="118"/>
                  </a:lnTo>
                  <a:lnTo>
                    <a:pt x="239" y="118"/>
                  </a:lnTo>
                  <a:lnTo>
                    <a:pt x="237" y="118"/>
                  </a:lnTo>
                  <a:lnTo>
                    <a:pt x="234" y="118"/>
                  </a:lnTo>
                  <a:lnTo>
                    <a:pt x="234" y="118"/>
                  </a:lnTo>
                  <a:lnTo>
                    <a:pt x="234" y="118"/>
                  </a:lnTo>
                  <a:lnTo>
                    <a:pt x="232" y="118"/>
                  </a:lnTo>
                  <a:lnTo>
                    <a:pt x="230" y="118"/>
                  </a:lnTo>
                  <a:lnTo>
                    <a:pt x="230" y="118"/>
                  </a:lnTo>
                  <a:lnTo>
                    <a:pt x="227" y="118"/>
                  </a:lnTo>
                  <a:lnTo>
                    <a:pt x="225" y="118"/>
                  </a:lnTo>
                  <a:lnTo>
                    <a:pt x="225" y="120"/>
                  </a:lnTo>
                  <a:lnTo>
                    <a:pt x="222" y="123"/>
                  </a:lnTo>
                  <a:lnTo>
                    <a:pt x="220" y="123"/>
                  </a:lnTo>
                  <a:lnTo>
                    <a:pt x="222" y="120"/>
                  </a:lnTo>
                  <a:lnTo>
                    <a:pt x="222" y="120"/>
                  </a:lnTo>
                  <a:lnTo>
                    <a:pt x="222" y="120"/>
                  </a:lnTo>
                  <a:lnTo>
                    <a:pt x="220" y="120"/>
                  </a:lnTo>
                  <a:lnTo>
                    <a:pt x="220" y="120"/>
                  </a:lnTo>
                  <a:lnTo>
                    <a:pt x="218" y="120"/>
                  </a:lnTo>
                  <a:lnTo>
                    <a:pt x="218" y="120"/>
                  </a:lnTo>
                  <a:lnTo>
                    <a:pt x="218" y="120"/>
                  </a:lnTo>
                  <a:lnTo>
                    <a:pt x="218" y="120"/>
                  </a:lnTo>
                  <a:lnTo>
                    <a:pt x="218" y="120"/>
                  </a:lnTo>
                  <a:lnTo>
                    <a:pt x="218" y="123"/>
                  </a:lnTo>
                  <a:lnTo>
                    <a:pt x="218" y="123"/>
                  </a:lnTo>
                  <a:lnTo>
                    <a:pt x="218" y="123"/>
                  </a:lnTo>
                  <a:lnTo>
                    <a:pt x="218" y="123"/>
                  </a:lnTo>
                  <a:lnTo>
                    <a:pt x="215" y="125"/>
                  </a:lnTo>
                  <a:lnTo>
                    <a:pt x="215" y="128"/>
                  </a:lnTo>
                  <a:lnTo>
                    <a:pt x="218" y="128"/>
                  </a:lnTo>
                  <a:lnTo>
                    <a:pt x="218" y="130"/>
                  </a:lnTo>
                  <a:lnTo>
                    <a:pt x="218" y="132"/>
                  </a:lnTo>
                  <a:lnTo>
                    <a:pt x="218" y="132"/>
                  </a:lnTo>
                  <a:lnTo>
                    <a:pt x="218" y="132"/>
                  </a:lnTo>
                  <a:lnTo>
                    <a:pt x="215" y="130"/>
                  </a:lnTo>
                  <a:lnTo>
                    <a:pt x="215" y="132"/>
                  </a:lnTo>
                  <a:lnTo>
                    <a:pt x="215" y="132"/>
                  </a:lnTo>
                  <a:lnTo>
                    <a:pt x="215" y="135"/>
                  </a:lnTo>
                  <a:lnTo>
                    <a:pt x="215" y="135"/>
                  </a:lnTo>
                  <a:lnTo>
                    <a:pt x="215" y="135"/>
                  </a:lnTo>
                  <a:lnTo>
                    <a:pt x="215" y="132"/>
                  </a:lnTo>
                  <a:lnTo>
                    <a:pt x="213" y="132"/>
                  </a:lnTo>
                  <a:lnTo>
                    <a:pt x="213" y="130"/>
                  </a:lnTo>
                  <a:lnTo>
                    <a:pt x="213" y="132"/>
                  </a:lnTo>
                  <a:lnTo>
                    <a:pt x="213" y="132"/>
                  </a:lnTo>
                  <a:lnTo>
                    <a:pt x="211" y="132"/>
                  </a:lnTo>
                  <a:lnTo>
                    <a:pt x="211" y="135"/>
                  </a:lnTo>
                  <a:lnTo>
                    <a:pt x="211" y="135"/>
                  </a:lnTo>
                  <a:lnTo>
                    <a:pt x="208" y="132"/>
                  </a:lnTo>
                  <a:lnTo>
                    <a:pt x="206" y="135"/>
                  </a:lnTo>
                  <a:lnTo>
                    <a:pt x="206" y="135"/>
                  </a:lnTo>
                  <a:lnTo>
                    <a:pt x="206" y="139"/>
                  </a:lnTo>
                  <a:lnTo>
                    <a:pt x="208" y="139"/>
                  </a:lnTo>
                  <a:lnTo>
                    <a:pt x="208" y="142"/>
                  </a:lnTo>
                  <a:lnTo>
                    <a:pt x="211" y="144"/>
                  </a:lnTo>
                  <a:lnTo>
                    <a:pt x="208" y="144"/>
                  </a:lnTo>
                  <a:lnTo>
                    <a:pt x="208" y="146"/>
                  </a:lnTo>
                  <a:lnTo>
                    <a:pt x="208" y="149"/>
                  </a:lnTo>
                  <a:lnTo>
                    <a:pt x="208" y="149"/>
                  </a:lnTo>
                  <a:lnTo>
                    <a:pt x="208" y="151"/>
                  </a:lnTo>
                  <a:lnTo>
                    <a:pt x="208" y="151"/>
                  </a:lnTo>
                  <a:lnTo>
                    <a:pt x="208" y="151"/>
                  </a:lnTo>
                  <a:lnTo>
                    <a:pt x="208" y="146"/>
                  </a:lnTo>
                  <a:lnTo>
                    <a:pt x="206" y="144"/>
                  </a:lnTo>
                  <a:lnTo>
                    <a:pt x="206" y="144"/>
                  </a:lnTo>
                  <a:lnTo>
                    <a:pt x="203" y="144"/>
                  </a:lnTo>
                  <a:lnTo>
                    <a:pt x="203" y="144"/>
                  </a:lnTo>
                  <a:lnTo>
                    <a:pt x="203" y="142"/>
                  </a:lnTo>
                  <a:lnTo>
                    <a:pt x="203" y="142"/>
                  </a:lnTo>
                  <a:lnTo>
                    <a:pt x="203" y="139"/>
                  </a:lnTo>
                  <a:lnTo>
                    <a:pt x="203" y="137"/>
                  </a:lnTo>
                  <a:lnTo>
                    <a:pt x="201" y="137"/>
                  </a:lnTo>
                  <a:lnTo>
                    <a:pt x="201" y="137"/>
                  </a:lnTo>
                  <a:lnTo>
                    <a:pt x="201" y="135"/>
                  </a:lnTo>
                  <a:lnTo>
                    <a:pt x="201" y="132"/>
                  </a:lnTo>
                  <a:lnTo>
                    <a:pt x="199" y="135"/>
                  </a:lnTo>
                  <a:lnTo>
                    <a:pt x="199" y="135"/>
                  </a:lnTo>
                  <a:lnTo>
                    <a:pt x="199" y="137"/>
                  </a:lnTo>
                  <a:lnTo>
                    <a:pt x="196" y="139"/>
                  </a:lnTo>
                  <a:lnTo>
                    <a:pt x="196" y="137"/>
                  </a:lnTo>
                  <a:lnTo>
                    <a:pt x="196" y="135"/>
                  </a:lnTo>
                  <a:lnTo>
                    <a:pt x="196" y="132"/>
                  </a:lnTo>
                  <a:lnTo>
                    <a:pt x="196" y="132"/>
                  </a:lnTo>
                  <a:lnTo>
                    <a:pt x="196" y="128"/>
                  </a:lnTo>
                  <a:lnTo>
                    <a:pt x="196" y="128"/>
                  </a:lnTo>
                  <a:lnTo>
                    <a:pt x="196" y="130"/>
                  </a:lnTo>
                  <a:lnTo>
                    <a:pt x="194" y="130"/>
                  </a:lnTo>
                  <a:lnTo>
                    <a:pt x="194" y="132"/>
                  </a:lnTo>
                  <a:lnTo>
                    <a:pt x="192" y="132"/>
                  </a:lnTo>
                  <a:lnTo>
                    <a:pt x="192" y="135"/>
                  </a:lnTo>
                  <a:lnTo>
                    <a:pt x="194" y="137"/>
                  </a:lnTo>
                  <a:lnTo>
                    <a:pt x="192" y="142"/>
                  </a:lnTo>
                  <a:lnTo>
                    <a:pt x="194" y="144"/>
                  </a:lnTo>
                  <a:lnTo>
                    <a:pt x="194" y="144"/>
                  </a:lnTo>
                  <a:lnTo>
                    <a:pt x="194" y="144"/>
                  </a:lnTo>
                  <a:lnTo>
                    <a:pt x="194" y="144"/>
                  </a:lnTo>
                  <a:lnTo>
                    <a:pt x="194" y="144"/>
                  </a:lnTo>
                  <a:lnTo>
                    <a:pt x="194" y="144"/>
                  </a:lnTo>
                  <a:lnTo>
                    <a:pt x="194" y="144"/>
                  </a:lnTo>
                  <a:lnTo>
                    <a:pt x="194" y="146"/>
                  </a:lnTo>
                  <a:lnTo>
                    <a:pt x="194" y="146"/>
                  </a:lnTo>
                  <a:lnTo>
                    <a:pt x="194" y="149"/>
                  </a:lnTo>
                  <a:lnTo>
                    <a:pt x="194" y="149"/>
                  </a:lnTo>
                  <a:lnTo>
                    <a:pt x="194" y="149"/>
                  </a:lnTo>
                  <a:lnTo>
                    <a:pt x="194" y="149"/>
                  </a:lnTo>
                  <a:lnTo>
                    <a:pt x="194" y="151"/>
                  </a:lnTo>
                  <a:lnTo>
                    <a:pt x="194" y="151"/>
                  </a:lnTo>
                  <a:lnTo>
                    <a:pt x="194" y="154"/>
                  </a:lnTo>
                  <a:lnTo>
                    <a:pt x="194" y="154"/>
                  </a:lnTo>
                  <a:lnTo>
                    <a:pt x="194" y="154"/>
                  </a:lnTo>
                  <a:lnTo>
                    <a:pt x="194" y="156"/>
                  </a:lnTo>
                  <a:lnTo>
                    <a:pt x="194" y="156"/>
                  </a:lnTo>
                  <a:lnTo>
                    <a:pt x="194" y="156"/>
                  </a:lnTo>
                  <a:lnTo>
                    <a:pt x="192" y="154"/>
                  </a:lnTo>
                  <a:lnTo>
                    <a:pt x="192" y="154"/>
                  </a:lnTo>
                  <a:lnTo>
                    <a:pt x="192" y="154"/>
                  </a:lnTo>
                  <a:lnTo>
                    <a:pt x="192" y="154"/>
                  </a:lnTo>
                  <a:lnTo>
                    <a:pt x="192" y="154"/>
                  </a:lnTo>
                  <a:lnTo>
                    <a:pt x="192" y="156"/>
                  </a:lnTo>
                  <a:lnTo>
                    <a:pt x="192" y="156"/>
                  </a:lnTo>
                  <a:lnTo>
                    <a:pt x="194" y="158"/>
                  </a:lnTo>
                  <a:lnTo>
                    <a:pt x="194" y="158"/>
                  </a:lnTo>
                  <a:lnTo>
                    <a:pt x="194" y="158"/>
                  </a:lnTo>
                  <a:lnTo>
                    <a:pt x="194" y="161"/>
                  </a:lnTo>
                  <a:lnTo>
                    <a:pt x="192" y="161"/>
                  </a:lnTo>
                  <a:lnTo>
                    <a:pt x="192" y="161"/>
                  </a:lnTo>
                  <a:lnTo>
                    <a:pt x="189" y="158"/>
                  </a:lnTo>
                  <a:lnTo>
                    <a:pt x="189" y="158"/>
                  </a:lnTo>
                  <a:lnTo>
                    <a:pt x="187" y="154"/>
                  </a:lnTo>
                  <a:lnTo>
                    <a:pt x="187" y="151"/>
                  </a:lnTo>
                  <a:lnTo>
                    <a:pt x="185" y="151"/>
                  </a:lnTo>
                  <a:lnTo>
                    <a:pt x="185" y="151"/>
                  </a:lnTo>
                  <a:lnTo>
                    <a:pt x="185" y="151"/>
                  </a:lnTo>
                  <a:lnTo>
                    <a:pt x="185" y="154"/>
                  </a:lnTo>
                  <a:lnTo>
                    <a:pt x="185" y="154"/>
                  </a:lnTo>
                  <a:lnTo>
                    <a:pt x="185" y="156"/>
                  </a:lnTo>
                  <a:lnTo>
                    <a:pt x="185" y="156"/>
                  </a:lnTo>
                  <a:lnTo>
                    <a:pt x="187" y="158"/>
                  </a:lnTo>
                  <a:lnTo>
                    <a:pt x="187" y="158"/>
                  </a:lnTo>
                  <a:lnTo>
                    <a:pt x="187" y="158"/>
                  </a:lnTo>
                  <a:lnTo>
                    <a:pt x="187" y="158"/>
                  </a:lnTo>
                  <a:lnTo>
                    <a:pt x="189" y="161"/>
                  </a:lnTo>
                  <a:lnTo>
                    <a:pt x="189" y="161"/>
                  </a:lnTo>
                  <a:lnTo>
                    <a:pt x="189" y="163"/>
                  </a:lnTo>
                  <a:lnTo>
                    <a:pt x="189" y="163"/>
                  </a:lnTo>
                  <a:lnTo>
                    <a:pt x="189" y="163"/>
                  </a:lnTo>
                  <a:lnTo>
                    <a:pt x="189" y="163"/>
                  </a:lnTo>
                  <a:lnTo>
                    <a:pt x="187" y="163"/>
                  </a:lnTo>
                  <a:lnTo>
                    <a:pt x="187" y="163"/>
                  </a:lnTo>
                  <a:lnTo>
                    <a:pt x="187" y="163"/>
                  </a:lnTo>
                  <a:lnTo>
                    <a:pt x="185" y="163"/>
                  </a:lnTo>
                  <a:lnTo>
                    <a:pt x="185" y="165"/>
                  </a:lnTo>
                  <a:lnTo>
                    <a:pt x="187" y="168"/>
                  </a:lnTo>
                  <a:lnTo>
                    <a:pt x="187" y="170"/>
                  </a:lnTo>
                  <a:lnTo>
                    <a:pt x="185" y="170"/>
                  </a:lnTo>
                  <a:lnTo>
                    <a:pt x="185" y="173"/>
                  </a:lnTo>
                  <a:lnTo>
                    <a:pt x="185" y="173"/>
                  </a:lnTo>
                  <a:lnTo>
                    <a:pt x="185" y="170"/>
                  </a:lnTo>
                  <a:lnTo>
                    <a:pt x="185" y="168"/>
                  </a:lnTo>
                  <a:lnTo>
                    <a:pt x="185" y="165"/>
                  </a:lnTo>
                  <a:lnTo>
                    <a:pt x="185" y="165"/>
                  </a:lnTo>
                  <a:lnTo>
                    <a:pt x="180" y="163"/>
                  </a:lnTo>
                  <a:lnTo>
                    <a:pt x="180" y="163"/>
                  </a:lnTo>
                  <a:lnTo>
                    <a:pt x="180" y="163"/>
                  </a:lnTo>
                  <a:lnTo>
                    <a:pt x="177" y="163"/>
                  </a:lnTo>
                  <a:lnTo>
                    <a:pt x="175" y="163"/>
                  </a:lnTo>
                  <a:lnTo>
                    <a:pt x="177" y="163"/>
                  </a:lnTo>
                  <a:lnTo>
                    <a:pt x="177" y="165"/>
                  </a:lnTo>
                  <a:lnTo>
                    <a:pt x="180" y="165"/>
                  </a:lnTo>
                  <a:lnTo>
                    <a:pt x="180" y="168"/>
                  </a:lnTo>
                  <a:lnTo>
                    <a:pt x="180" y="168"/>
                  </a:lnTo>
                  <a:lnTo>
                    <a:pt x="177" y="177"/>
                  </a:lnTo>
                  <a:lnTo>
                    <a:pt x="177" y="180"/>
                  </a:lnTo>
                  <a:lnTo>
                    <a:pt x="175" y="180"/>
                  </a:lnTo>
                  <a:lnTo>
                    <a:pt x="175" y="180"/>
                  </a:lnTo>
                  <a:lnTo>
                    <a:pt x="175" y="182"/>
                  </a:lnTo>
                  <a:lnTo>
                    <a:pt x="175" y="182"/>
                  </a:lnTo>
                  <a:lnTo>
                    <a:pt x="175" y="182"/>
                  </a:lnTo>
                  <a:lnTo>
                    <a:pt x="175" y="184"/>
                  </a:lnTo>
                  <a:lnTo>
                    <a:pt x="175" y="184"/>
                  </a:lnTo>
                  <a:lnTo>
                    <a:pt x="177" y="182"/>
                  </a:lnTo>
                  <a:lnTo>
                    <a:pt x="177" y="182"/>
                  </a:lnTo>
                  <a:lnTo>
                    <a:pt x="177" y="184"/>
                  </a:lnTo>
                  <a:lnTo>
                    <a:pt x="177" y="187"/>
                  </a:lnTo>
                  <a:lnTo>
                    <a:pt x="177" y="189"/>
                  </a:lnTo>
                  <a:lnTo>
                    <a:pt x="180" y="189"/>
                  </a:lnTo>
                  <a:lnTo>
                    <a:pt x="180" y="189"/>
                  </a:lnTo>
                  <a:lnTo>
                    <a:pt x="182" y="187"/>
                  </a:lnTo>
                  <a:lnTo>
                    <a:pt x="182" y="184"/>
                  </a:lnTo>
                  <a:lnTo>
                    <a:pt x="185" y="184"/>
                  </a:lnTo>
                  <a:lnTo>
                    <a:pt x="182" y="191"/>
                  </a:lnTo>
                  <a:lnTo>
                    <a:pt x="182" y="191"/>
                  </a:lnTo>
                  <a:lnTo>
                    <a:pt x="180" y="194"/>
                  </a:lnTo>
                  <a:lnTo>
                    <a:pt x="180" y="194"/>
                  </a:lnTo>
                  <a:lnTo>
                    <a:pt x="180" y="194"/>
                  </a:lnTo>
                  <a:lnTo>
                    <a:pt x="177" y="196"/>
                  </a:lnTo>
                  <a:lnTo>
                    <a:pt x="177" y="199"/>
                  </a:lnTo>
                  <a:lnTo>
                    <a:pt x="177" y="196"/>
                  </a:lnTo>
                  <a:lnTo>
                    <a:pt x="180" y="194"/>
                  </a:lnTo>
                  <a:lnTo>
                    <a:pt x="180" y="191"/>
                  </a:lnTo>
                  <a:lnTo>
                    <a:pt x="177" y="191"/>
                  </a:lnTo>
                  <a:lnTo>
                    <a:pt x="177" y="189"/>
                  </a:lnTo>
                  <a:lnTo>
                    <a:pt x="177" y="189"/>
                  </a:lnTo>
                  <a:lnTo>
                    <a:pt x="175" y="189"/>
                  </a:lnTo>
                  <a:lnTo>
                    <a:pt x="175" y="187"/>
                  </a:lnTo>
                  <a:lnTo>
                    <a:pt x="175" y="187"/>
                  </a:lnTo>
                  <a:lnTo>
                    <a:pt x="173" y="189"/>
                  </a:lnTo>
                  <a:lnTo>
                    <a:pt x="173" y="187"/>
                  </a:lnTo>
                  <a:lnTo>
                    <a:pt x="173" y="187"/>
                  </a:lnTo>
                  <a:lnTo>
                    <a:pt x="173" y="184"/>
                  </a:lnTo>
                  <a:lnTo>
                    <a:pt x="173" y="184"/>
                  </a:lnTo>
                  <a:lnTo>
                    <a:pt x="173" y="182"/>
                  </a:lnTo>
                  <a:lnTo>
                    <a:pt x="173" y="182"/>
                  </a:lnTo>
                  <a:lnTo>
                    <a:pt x="173" y="180"/>
                  </a:lnTo>
                  <a:lnTo>
                    <a:pt x="173" y="177"/>
                  </a:lnTo>
                  <a:lnTo>
                    <a:pt x="175" y="177"/>
                  </a:lnTo>
                  <a:lnTo>
                    <a:pt x="175" y="177"/>
                  </a:lnTo>
                  <a:lnTo>
                    <a:pt x="175" y="175"/>
                  </a:lnTo>
                  <a:lnTo>
                    <a:pt x="175" y="175"/>
                  </a:lnTo>
                  <a:lnTo>
                    <a:pt x="173" y="170"/>
                  </a:lnTo>
                  <a:lnTo>
                    <a:pt x="170" y="170"/>
                  </a:lnTo>
                  <a:lnTo>
                    <a:pt x="168" y="168"/>
                  </a:lnTo>
                  <a:lnTo>
                    <a:pt x="168" y="165"/>
                  </a:lnTo>
                  <a:lnTo>
                    <a:pt x="168" y="163"/>
                  </a:lnTo>
                  <a:lnTo>
                    <a:pt x="170" y="163"/>
                  </a:lnTo>
                  <a:lnTo>
                    <a:pt x="170" y="163"/>
                  </a:lnTo>
                  <a:lnTo>
                    <a:pt x="170" y="161"/>
                  </a:lnTo>
                  <a:lnTo>
                    <a:pt x="168" y="161"/>
                  </a:lnTo>
                  <a:lnTo>
                    <a:pt x="168" y="158"/>
                  </a:lnTo>
                  <a:lnTo>
                    <a:pt x="168" y="158"/>
                  </a:lnTo>
                  <a:lnTo>
                    <a:pt x="168" y="156"/>
                  </a:lnTo>
                  <a:lnTo>
                    <a:pt x="168" y="156"/>
                  </a:lnTo>
                  <a:lnTo>
                    <a:pt x="168" y="154"/>
                  </a:lnTo>
                  <a:lnTo>
                    <a:pt x="166" y="154"/>
                  </a:lnTo>
                  <a:lnTo>
                    <a:pt x="166" y="151"/>
                  </a:lnTo>
                  <a:lnTo>
                    <a:pt x="163" y="151"/>
                  </a:lnTo>
                  <a:lnTo>
                    <a:pt x="163" y="151"/>
                  </a:lnTo>
                  <a:lnTo>
                    <a:pt x="166" y="151"/>
                  </a:lnTo>
                  <a:lnTo>
                    <a:pt x="163" y="151"/>
                  </a:lnTo>
                  <a:lnTo>
                    <a:pt x="163" y="151"/>
                  </a:lnTo>
                  <a:lnTo>
                    <a:pt x="161" y="154"/>
                  </a:lnTo>
                  <a:lnTo>
                    <a:pt x="161" y="154"/>
                  </a:lnTo>
                  <a:lnTo>
                    <a:pt x="161" y="154"/>
                  </a:lnTo>
                  <a:lnTo>
                    <a:pt x="163" y="156"/>
                  </a:lnTo>
                  <a:lnTo>
                    <a:pt x="163" y="156"/>
                  </a:lnTo>
                  <a:lnTo>
                    <a:pt x="163" y="156"/>
                  </a:lnTo>
                  <a:lnTo>
                    <a:pt x="163" y="156"/>
                  </a:lnTo>
                  <a:lnTo>
                    <a:pt x="161" y="156"/>
                  </a:lnTo>
                  <a:lnTo>
                    <a:pt x="161" y="156"/>
                  </a:lnTo>
                  <a:lnTo>
                    <a:pt x="161" y="154"/>
                  </a:lnTo>
                  <a:lnTo>
                    <a:pt x="161" y="154"/>
                  </a:lnTo>
                  <a:lnTo>
                    <a:pt x="159" y="154"/>
                  </a:lnTo>
                  <a:lnTo>
                    <a:pt x="159" y="156"/>
                  </a:lnTo>
                  <a:lnTo>
                    <a:pt x="159" y="156"/>
                  </a:lnTo>
                  <a:lnTo>
                    <a:pt x="156" y="156"/>
                  </a:lnTo>
                  <a:lnTo>
                    <a:pt x="161" y="161"/>
                  </a:lnTo>
                  <a:lnTo>
                    <a:pt x="161" y="161"/>
                  </a:lnTo>
                  <a:lnTo>
                    <a:pt x="163" y="163"/>
                  </a:lnTo>
                  <a:lnTo>
                    <a:pt x="163" y="163"/>
                  </a:lnTo>
                  <a:lnTo>
                    <a:pt x="163" y="163"/>
                  </a:lnTo>
                  <a:lnTo>
                    <a:pt x="168" y="165"/>
                  </a:lnTo>
                  <a:lnTo>
                    <a:pt x="168" y="165"/>
                  </a:lnTo>
                  <a:lnTo>
                    <a:pt x="168" y="165"/>
                  </a:lnTo>
                  <a:lnTo>
                    <a:pt x="168" y="168"/>
                  </a:lnTo>
                  <a:lnTo>
                    <a:pt x="168" y="170"/>
                  </a:lnTo>
                  <a:lnTo>
                    <a:pt x="166" y="170"/>
                  </a:lnTo>
                  <a:lnTo>
                    <a:pt x="166" y="173"/>
                  </a:lnTo>
                  <a:lnTo>
                    <a:pt x="168" y="173"/>
                  </a:lnTo>
                  <a:lnTo>
                    <a:pt x="168" y="173"/>
                  </a:lnTo>
                  <a:lnTo>
                    <a:pt x="168" y="173"/>
                  </a:lnTo>
                  <a:lnTo>
                    <a:pt x="168" y="175"/>
                  </a:lnTo>
                  <a:lnTo>
                    <a:pt x="168" y="175"/>
                  </a:lnTo>
                  <a:lnTo>
                    <a:pt x="168" y="173"/>
                  </a:lnTo>
                  <a:lnTo>
                    <a:pt x="166" y="173"/>
                  </a:lnTo>
                  <a:lnTo>
                    <a:pt x="166" y="173"/>
                  </a:lnTo>
                  <a:lnTo>
                    <a:pt x="163" y="173"/>
                  </a:lnTo>
                  <a:lnTo>
                    <a:pt x="166" y="170"/>
                  </a:lnTo>
                  <a:lnTo>
                    <a:pt x="166" y="170"/>
                  </a:lnTo>
                  <a:lnTo>
                    <a:pt x="166" y="170"/>
                  </a:lnTo>
                  <a:lnTo>
                    <a:pt x="166" y="168"/>
                  </a:lnTo>
                  <a:lnTo>
                    <a:pt x="166" y="168"/>
                  </a:lnTo>
                  <a:lnTo>
                    <a:pt x="163" y="168"/>
                  </a:lnTo>
                  <a:lnTo>
                    <a:pt x="163" y="168"/>
                  </a:lnTo>
                  <a:lnTo>
                    <a:pt x="163" y="168"/>
                  </a:lnTo>
                  <a:lnTo>
                    <a:pt x="163" y="168"/>
                  </a:lnTo>
                  <a:lnTo>
                    <a:pt x="163" y="170"/>
                  </a:lnTo>
                  <a:lnTo>
                    <a:pt x="163" y="173"/>
                  </a:lnTo>
                  <a:lnTo>
                    <a:pt x="163" y="175"/>
                  </a:lnTo>
                  <a:lnTo>
                    <a:pt x="163" y="173"/>
                  </a:lnTo>
                  <a:lnTo>
                    <a:pt x="161" y="173"/>
                  </a:lnTo>
                  <a:lnTo>
                    <a:pt x="161" y="175"/>
                  </a:lnTo>
                  <a:lnTo>
                    <a:pt x="159" y="175"/>
                  </a:lnTo>
                  <a:lnTo>
                    <a:pt x="159" y="175"/>
                  </a:lnTo>
                  <a:lnTo>
                    <a:pt x="161" y="170"/>
                  </a:lnTo>
                  <a:lnTo>
                    <a:pt x="161" y="165"/>
                  </a:lnTo>
                  <a:lnTo>
                    <a:pt x="161" y="163"/>
                  </a:lnTo>
                  <a:lnTo>
                    <a:pt x="159" y="163"/>
                  </a:lnTo>
                  <a:lnTo>
                    <a:pt x="159" y="168"/>
                  </a:lnTo>
                  <a:lnTo>
                    <a:pt x="156" y="170"/>
                  </a:lnTo>
                  <a:lnTo>
                    <a:pt x="156" y="168"/>
                  </a:lnTo>
                  <a:lnTo>
                    <a:pt x="156" y="168"/>
                  </a:lnTo>
                  <a:lnTo>
                    <a:pt x="156" y="161"/>
                  </a:lnTo>
                  <a:lnTo>
                    <a:pt x="156" y="161"/>
                  </a:lnTo>
                  <a:lnTo>
                    <a:pt x="156" y="161"/>
                  </a:lnTo>
                  <a:lnTo>
                    <a:pt x="156" y="163"/>
                  </a:lnTo>
                  <a:lnTo>
                    <a:pt x="156" y="161"/>
                  </a:lnTo>
                  <a:lnTo>
                    <a:pt x="154" y="163"/>
                  </a:lnTo>
                  <a:lnTo>
                    <a:pt x="151" y="165"/>
                  </a:lnTo>
                  <a:lnTo>
                    <a:pt x="154" y="165"/>
                  </a:lnTo>
                  <a:lnTo>
                    <a:pt x="154" y="168"/>
                  </a:lnTo>
                  <a:lnTo>
                    <a:pt x="154" y="168"/>
                  </a:lnTo>
                  <a:lnTo>
                    <a:pt x="151" y="168"/>
                  </a:lnTo>
                  <a:lnTo>
                    <a:pt x="151" y="168"/>
                  </a:lnTo>
                  <a:lnTo>
                    <a:pt x="151" y="168"/>
                  </a:lnTo>
                  <a:lnTo>
                    <a:pt x="151" y="170"/>
                  </a:lnTo>
                  <a:lnTo>
                    <a:pt x="151" y="170"/>
                  </a:lnTo>
                  <a:lnTo>
                    <a:pt x="151" y="170"/>
                  </a:lnTo>
                  <a:lnTo>
                    <a:pt x="154" y="170"/>
                  </a:lnTo>
                  <a:lnTo>
                    <a:pt x="151" y="170"/>
                  </a:lnTo>
                  <a:lnTo>
                    <a:pt x="151" y="173"/>
                  </a:lnTo>
                  <a:lnTo>
                    <a:pt x="151" y="173"/>
                  </a:lnTo>
                  <a:lnTo>
                    <a:pt x="154" y="175"/>
                  </a:lnTo>
                  <a:lnTo>
                    <a:pt x="154" y="175"/>
                  </a:lnTo>
                  <a:lnTo>
                    <a:pt x="154" y="177"/>
                  </a:lnTo>
                  <a:lnTo>
                    <a:pt x="154" y="180"/>
                  </a:lnTo>
                  <a:lnTo>
                    <a:pt x="151" y="177"/>
                  </a:lnTo>
                  <a:lnTo>
                    <a:pt x="151" y="177"/>
                  </a:lnTo>
                  <a:lnTo>
                    <a:pt x="151" y="175"/>
                  </a:lnTo>
                  <a:lnTo>
                    <a:pt x="151" y="175"/>
                  </a:lnTo>
                  <a:lnTo>
                    <a:pt x="151" y="173"/>
                  </a:lnTo>
                  <a:lnTo>
                    <a:pt x="149" y="170"/>
                  </a:lnTo>
                  <a:lnTo>
                    <a:pt x="149" y="168"/>
                  </a:lnTo>
                  <a:lnTo>
                    <a:pt x="147" y="168"/>
                  </a:lnTo>
                  <a:lnTo>
                    <a:pt x="147" y="170"/>
                  </a:lnTo>
                  <a:lnTo>
                    <a:pt x="147" y="175"/>
                  </a:lnTo>
                  <a:lnTo>
                    <a:pt x="147" y="177"/>
                  </a:lnTo>
                  <a:lnTo>
                    <a:pt x="149" y="177"/>
                  </a:lnTo>
                  <a:lnTo>
                    <a:pt x="149" y="180"/>
                  </a:lnTo>
                  <a:lnTo>
                    <a:pt x="149" y="180"/>
                  </a:lnTo>
                  <a:lnTo>
                    <a:pt x="147" y="180"/>
                  </a:lnTo>
                  <a:lnTo>
                    <a:pt x="147" y="180"/>
                  </a:lnTo>
                  <a:lnTo>
                    <a:pt x="147" y="180"/>
                  </a:lnTo>
                  <a:lnTo>
                    <a:pt x="147" y="177"/>
                  </a:lnTo>
                  <a:lnTo>
                    <a:pt x="144" y="177"/>
                  </a:lnTo>
                  <a:lnTo>
                    <a:pt x="144" y="177"/>
                  </a:lnTo>
                  <a:lnTo>
                    <a:pt x="144" y="177"/>
                  </a:lnTo>
                  <a:lnTo>
                    <a:pt x="144" y="177"/>
                  </a:lnTo>
                  <a:lnTo>
                    <a:pt x="142" y="175"/>
                  </a:lnTo>
                  <a:lnTo>
                    <a:pt x="142" y="173"/>
                  </a:lnTo>
                  <a:lnTo>
                    <a:pt x="142" y="177"/>
                  </a:lnTo>
                  <a:lnTo>
                    <a:pt x="140" y="177"/>
                  </a:lnTo>
                  <a:lnTo>
                    <a:pt x="137" y="180"/>
                  </a:lnTo>
                  <a:lnTo>
                    <a:pt x="140" y="177"/>
                  </a:lnTo>
                  <a:lnTo>
                    <a:pt x="140" y="177"/>
                  </a:lnTo>
                  <a:lnTo>
                    <a:pt x="140" y="177"/>
                  </a:lnTo>
                  <a:lnTo>
                    <a:pt x="137" y="177"/>
                  </a:lnTo>
                  <a:lnTo>
                    <a:pt x="140" y="175"/>
                  </a:lnTo>
                  <a:lnTo>
                    <a:pt x="140" y="175"/>
                  </a:lnTo>
                  <a:lnTo>
                    <a:pt x="140" y="175"/>
                  </a:lnTo>
                  <a:lnTo>
                    <a:pt x="140" y="175"/>
                  </a:lnTo>
                  <a:lnTo>
                    <a:pt x="140" y="175"/>
                  </a:lnTo>
                  <a:lnTo>
                    <a:pt x="140" y="175"/>
                  </a:lnTo>
                  <a:lnTo>
                    <a:pt x="140" y="175"/>
                  </a:lnTo>
                  <a:lnTo>
                    <a:pt x="137" y="175"/>
                  </a:lnTo>
                  <a:lnTo>
                    <a:pt x="137" y="175"/>
                  </a:lnTo>
                  <a:lnTo>
                    <a:pt x="137" y="175"/>
                  </a:lnTo>
                  <a:lnTo>
                    <a:pt x="137" y="175"/>
                  </a:lnTo>
                  <a:lnTo>
                    <a:pt x="137" y="175"/>
                  </a:lnTo>
                  <a:lnTo>
                    <a:pt x="135" y="173"/>
                  </a:lnTo>
                  <a:lnTo>
                    <a:pt x="132" y="175"/>
                  </a:lnTo>
                  <a:lnTo>
                    <a:pt x="132" y="175"/>
                  </a:lnTo>
                  <a:lnTo>
                    <a:pt x="128" y="180"/>
                  </a:lnTo>
                  <a:lnTo>
                    <a:pt x="128" y="182"/>
                  </a:lnTo>
                  <a:lnTo>
                    <a:pt x="125" y="187"/>
                  </a:lnTo>
                  <a:lnTo>
                    <a:pt x="125" y="189"/>
                  </a:lnTo>
                  <a:lnTo>
                    <a:pt x="123" y="191"/>
                  </a:lnTo>
                  <a:lnTo>
                    <a:pt x="123" y="191"/>
                  </a:lnTo>
                  <a:lnTo>
                    <a:pt x="123" y="189"/>
                  </a:lnTo>
                  <a:lnTo>
                    <a:pt x="123" y="187"/>
                  </a:lnTo>
                  <a:lnTo>
                    <a:pt x="123" y="187"/>
                  </a:lnTo>
                  <a:lnTo>
                    <a:pt x="123" y="184"/>
                  </a:lnTo>
                  <a:lnTo>
                    <a:pt x="123" y="184"/>
                  </a:lnTo>
                  <a:lnTo>
                    <a:pt x="123" y="184"/>
                  </a:lnTo>
                  <a:lnTo>
                    <a:pt x="123" y="184"/>
                  </a:lnTo>
                  <a:lnTo>
                    <a:pt x="123" y="182"/>
                  </a:lnTo>
                  <a:lnTo>
                    <a:pt x="123" y="182"/>
                  </a:lnTo>
                  <a:lnTo>
                    <a:pt x="125" y="180"/>
                  </a:lnTo>
                  <a:lnTo>
                    <a:pt x="128" y="177"/>
                  </a:lnTo>
                  <a:lnTo>
                    <a:pt x="128" y="173"/>
                  </a:lnTo>
                  <a:lnTo>
                    <a:pt x="128" y="170"/>
                  </a:lnTo>
                  <a:lnTo>
                    <a:pt x="125" y="170"/>
                  </a:lnTo>
                  <a:lnTo>
                    <a:pt x="125" y="173"/>
                  </a:lnTo>
                  <a:lnTo>
                    <a:pt x="123" y="170"/>
                  </a:lnTo>
                  <a:lnTo>
                    <a:pt x="125" y="168"/>
                  </a:lnTo>
                  <a:lnTo>
                    <a:pt x="125" y="165"/>
                  </a:lnTo>
                  <a:lnTo>
                    <a:pt x="125" y="165"/>
                  </a:lnTo>
                  <a:lnTo>
                    <a:pt x="123" y="165"/>
                  </a:lnTo>
                  <a:lnTo>
                    <a:pt x="123" y="163"/>
                  </a:lnTo>
                  <a:lnTo>
                    <a:pt x="123" y="163"/>
                  </a:lnTo>
                  <a:lnTo>
                    <a:pt x="123" y="163"/>
                  </a:lnTo>
                  <a:lnTo>
                    <a:pt x="125" y="163"/>
                  </a:lnTo>
                  <a:lnTo>
                    <a:pt x="125" y="163"/>
                  </a:lnTo>
                  <a:lnTo>
                    <a:pt x="123" y="161"/>
                  </a:lnTo>
                  <a:lnTo>
                    <a:pt x="123" y="163"/>
                  </a:lnTo>
                  <a:lnTo>
                    <a:pt x="121" y="163"/>
                  </a:lnTo>
                  <a:lnTo>
                    <a:pt x="121" y="163"/>
                  </a:lnTo>
                  <a:lnTo>
                    <a:pt x="121" y="163"/>
                  </a:lnTo>
                  <a:lnTo>
                    <a:pt x="121" y="165"/>
                  </a:lnTo>
                  <a:lnTo>
                    <a:pt x="121" y="165"/>
                  </a:lnTo>
                  <a:lnTo>
                    <a:pt x="118" y="165"/>
                  </a:lnTo>
                  <a:lnTo>
                    <a:pt x="118" y="165"/>
                  </a:lnTo>
                  <a:lnTo>
                    <a:pt x="118" y="165"/>
                  </a:lnTo>
                  <a:lnTo>
                    <a:pt x="121" y="163"/>
                  </a:lnTo>
                  <a:lnTo>
                    <a:pt x="121" y="163"/>
                  </a:lnTo>
                  <a:lnTo>
                    <a:pt x="121" y="161"/>
                  </a:lnTo>
                  <a:lnTo>
                    <a:pt x="121" y="161"/>
                  </a:lnTo>
                  <a:lnTo>
                    <a:pt x="121" y="161"/>
                  </a:lnTo>
                  <a:lnTo>
                    <a:pt x="121" y="161"/>
                  </a:lnTo>
                  <a:lnTo>
                    <a:pt x="118" y="163"/>
                  </a:lnTo>
                  <a:lnTo>
                    <a:pt x="118" y="163"/>
                  </a:lnTo>
                  <a:lnTo>
                    <a:pt x="118" y="163"/>
                  </a:lnTo>
                  <a:lnTo>
                    <a:pt x="118" y="165"/>
                  </a:lnTo>
                  <a:lnTo>
                    <a:pt x="116" y="170"/>
                  </a:lnTo>
                  <a:lnTo>
                    <a:pt x="114" y="175"/>
                  </a:lnTo>
                  <a:lnTo>
                    <a:pt x="114" y="177"/>
                  </a:lnTo>
                  <a:lnTo>
                    <a:pt x="114" y="180"/>
                  </a:lnTo>
                  <a:lnTo>
                    <a:pt x="114" y="180"/>
                  </a:lnTo>
                  <a:lnTo>
                    <a:pt x="114" y="180"/>
                  </a:lnTo>
                  <a:lnTo>
                    <a:pt x="114" y="180"/>
                  </a:lnTo>
                  <a:lnTo>
                    <a:pt x="114" y="177"/>
                  </a:lnTo>
                  <a:lnTo>
                    <a:pt x="111" y="177"/>
                  </a:lnTo>
                  <a:lnTo>
                    <a:pt x="111" y="175"/>
                  </a:lnTo>
                  <a:lnTo>
                    <a:pt x="114" y="173"/>
                  </a:lnTo>
                  <a:lnTo>
                    <a:pt x="114" y="170"/>
                  </a:lnTo>
                  <a:lnTo>
                    <a:pt x="114" y="168"/>
                  </a:lnTo>
                  <a:lnTo>
                    <a:pt x="114" y="165"/>
                  </a:lnTo>
                  <a:lnTo>
                    <a:pt x="114" y="163"/>
                  </a:lnTo>
                  <a:lnTo>
                    <a:pt x="114" y="163"/>
                  </a:lnTo>
                  <a:lnTo>
                    <a:pt x="114" y="161"/>
                  </a:lnTo>
                  <a:lnTo>
                    <a:pt x="114" y="161"/>
                  </a:lnTo>
                  <a:lnTo>
                    <a:pt x="114" y="161"/>
                  </a:lnTo>
                  <a:lnTo>
                    <a:pt x="116" y="161"/>
                  </a:lnTo>
                  <a:lnTo>
                    <a:pt x="116" y="161"/>
                  </a:lnTo>
                  <a:lnTo>
                    <a:pt x="121" y="151"/>
                  </a:lnTo>
                  <a:lnTo>
                    <a:pt x="123" y="146"/>
                  </a:lnTo>
                  <a:lnTo>
                    <a:pt x="123" y="144"/>
                  </a:lnTo>
                  <a:lnTo>
                    <a:pt x="125" y="142"/>
                  </a:lnTo>
                  <a:lnTo>
                    <a:pt x="125" y="137"/>
                  </a:lnTo>
                  <a:lnTo>
                    <a:pt x="128" y="135"/>
                  </a:lnTo>
                  <a:lnTo>
                    <a:pt x="128" y="135"/>
                  </a:lnTo>
                  <a:lnTo>
                    <a:pt x="128" y="132"/>
                  </a:lnTo>
                  <a:lnTo>
                    <a:pt x="128" y="132"/>
                  </a:lnTo>
                  <a:lnTo>
                    <a:pt x="128" y="130"/>
                  </a:lnTo>
                  <a:lnTo>
                    <a:pt x="128" y="128"/>
                  </a:lnTo>
                  <a:lnTo>
                    <a:pt x="125" y="128"/>
                  </a:lnTo>
                  <a:lnTo>
                    <a:pt x="123" y="125"/>
                  </a:lnTo>
                  <a:lnTo>
                    <a:pt x="123" y="125"/>
                  </a:lnTo>
                  <a:lnTo>
                    <a:pt x="123" y="130"/>
                  </a:lnTo>
                  <a:lnTo>
                    <a:pt x="121" y="132"/>
                  </a:lnTo>
                  <a:lnTo>
                    <a:pt x="121" y="132"/>
                  </a:lnTo>
                  <a:lnTo>
                    <a:pt x="118" y="135"/>
                  </a:lnTo>
                  <a:lnTo>
                    <a:pt x="116" y="135"/>
                  </a:lnTo>
                  <a:lnTo>
                    <a:pt x="118" y="135"/>
                  </a:lnTo>
                  <a:lnTo>
                    <a:pt x="118" y="137"/>
                  </a:lnTo>
                  <a:lnTo>
                    <a:pt x="118" y="137"/>
                  </a:lnTo>
                  <a:lnTo>
                    <a:pt x="118" y="139"/>
                  </a:lnTo>
                  <a:lnTo>
                    <a:pt x="118" y="139"/>
                  </a:lnTo>
                  <a:lnTo>
                    <a:pt x="116" y="139"/>
                  </a:lnTo>
                  <a:lnTo>
                    <a:pt x="116" y="139"/>
                  </a:lnTo>
                  <a:lnTo>
                    <a:pt x="114" y="139"/>
                  </a:lnTo>
                  <a:lnTo>
                    <a:pt x="114" y="139"/>
                  </a:lnTo>
                  <a:lnTo>
                    <a:pt x="114" y="139"/>
                  </a:lnTo>
                  <a:lnTo>
                    <a:pt x="114" y="139"/>
                  </a:lnTo>
                  <a:lnTo>
                    <a:pt x="114" y="139"/>
                  </a:lnTo>
                  <a:lnTo>
                    <a:pt x="114" y="139"/>
                  </a:lnTo>
                  <a:lnTo>
                    <a:pt x="111" y="139"/>
                  </a:lnTo>
                  <a:lnTo>
                    <a:pt x="109" y="139"/>
                  </a:lnTo>
                  <a:lnTo>
                    <a:pt x="109" y="137"/>
                  </a:lnTo>
                  <a:lnTo>
                    <a:pt x="109" y="137"/>
                  </a:lnTo>
                  <a:lnTo>
                    <a:pt x="106" y="137"/>
                  </a:lnTo>
                  <a:lnTo>
                    <a:pt x="104" y="137"/>
                  </a:lnTo>
                  <a:lnTo>
                    <a:pt x="102" y="137"/>
                  </a:lnTo>
                  <a:lnTo>
                    <a:pt x="102" y="137"/>
                  </a:lnTo>
                  <a:lnTo>
                    <a:pt x="102" y="139"/>
                  </a:lnTo>
                  <a:lnTo>
                    <a:pt x="102" y="142"/>
                  </a:lnTo>
                  <a:lnTo>
                    <a:pt x="102" y="144"/>
                  </a:lnTo>
                  <a:lnTo>
                    <a:pt x="99" y="144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99" y="139"/>
                  </a:lnTo>
                  <a:lnTo>
                    <a:pt x="99" y="139"/>
                  </a:lnTo>
                  <a:lnTo>
                    <a:pt x="97" y="142"/>
                  </a:lnTo>
                  <a:lnTo>
                    <a:pt x="97" y="144"/>
                  </a:lnTo>
                  <a:lnTo>
                    <a:pt x="97" y="149"/>
                  </a:lnTo>
                  <a:lnTo>
                    <a:pt x="97" y="151"/>
                  </a:lnTo>
                  <a:lnTo>
                    <a:pt x="95" y="154"/>
                  </a:lnTo>
                  <a:lnTo>
                    <a:pt x="97" y="149"/>
                  </a:lnTo>
                  <a:lnTo>
                    <a:pt x="95" y="149"/>
                  </a:lnTo>
                  <a:lnTo>
                    <a:pt x="95" y="146"/>
                  </a:lnTo>
                  <a:lnTo>
                    <a:pt x="95" y="142"/>
                  </a:lnTo>
                  <a:lnTo>
                    <a:pt x="95" y="142"/>
                  </a:lnTo>
                  <a:lnTo>
                    <a:pt x="95" y="139"/>
                  </a:lnTo>
                  <a:lnTo>
                    <a:pt x="95" y="137"/>
                  </a:lnTo>
                  <a:lnTo>
                    <a:pt x="92" y="137"/>
                  </a:lnTo>
                  <a:lnTo>
                    <a:pt x="92" y="137"/>
                  </a:lnTo>
                  <a:lnTo>
                    <a:pt x="90" y="137"/>
                  </a:lnTo>
                  <a:lnTo>
                    <a:pt x="90" y="137"/>
                  </a:lnTo>
                  <a:lnTo>
                    <a:pt x="90" y="135"/>
                  </a:lnTo>
                  <a:lnTo>
                    <a:pt x="90" y="135"/>
                  </a:lnTo>
                  <a:lnTo>
                    <a:pt x="90" y="135"/>
                  </a:lnTo>
                  <a:lnTo>
                    <a:pt x="88" y="135"/>
                  </a:lnTo>
                  <a:lnTo>
                    <a:pt x="88" y="135"/>
                  </a:lnTo>
                  <a:lnTo>
                    <a:pt x="88" y="135"/>
                  </a:lnTo>
                  <a:lnTo>
                    <a:pt x="88" y="132"/>
                  </a:lnTo>
                  <a:lnTo>
                    <a:pt x="88" y="135"/>
                  </a:lnTo>
                  <a:lnTo>
                    <a:pt x="85" y="135"/>
                  </a:lnTo>
                  <a:lnTo>
                    <a:pt x="85" y="135"/>
                  </a:lnTo>
                  <a:lnTo>
                    <a:pt x="85" y="137"/>
                  </a:lnTo>
                  <a:lnTo>
                    <a:pt x="85" y="142"/>
                  </a:lnTo>
                  <a:lnTo>
                    <a:pt x="85" y="146"/>
                  </a:lnTo>
                  <a:lnTo>
                    <a:pt x="85" y="146"/>
                  </a:lnTo>
                  <a:lnTo>
                    <a:pt x="83" y="149"/>
                  </a:lnTo>
                  <a:lnTo>
                    <a:pt x="85" y="151"/>
                  </a:lnTo>
                  <a:lnTo>
                    <a:pt x="85" y="158"/>
                  </a:lnTo>
                  <a:lnTo>
                    <a:pt x="85" y="158"/>
                  </a:lnTo>
                  <a:lnTo>
                    <a:pt x="88" y="161"/>
                  </a:lnTo>
                  <a:lnTo>
                    <a:pt x="90" y="161"/>
                  </a:lnTo>
                  <a:lnTo>
                    <a:pt x="88" y="161"/>
                  </a:lnTo>
                  <a:lnTo>
                    <a:pt x="85" y="161"/>
                  </a:lnTo>
                  <a:lnTo>
                    <a:pt x="85" y="163"/>
                  </a:lnTo>
                  <a:lnTo>
                    <a:pt x="85" y="165"/>
                  </a:lnTo>
                  <a:lnTo>
                    <a:pt x="88" y="165"/>
                  </a:lnTo>
                  <a:lnTo>
                    <a:pt x="88" y="168"/>
                  </a:lnTo>
                  <a:lnTo>
                    <a:pt x="88" y="168"/>
                  </a:lnTo>
                  <a:lnTo>
                    <a:pt x="83" y="165"/>
                  </a:lnTo>
                  <a:lnTo>
                    <a:pt x="83" y="165"/>
                  </a:lnTo>
                  <a:lnTo>
                    <a:pt x="83" y="170"/>
                  </a:lnTo>
                  <a:lnTo>
                    <a:pt x="83" y="170"/>
                  </a:lnTo>
                  <a:lnTo>
                    <a:pt x="83" y="173"/>
                  </a:lnTo>
                  <a:lnTo>
                    <a:pt x="83" y="173"/>
                  </a:lnTo>
                  <a:lnTo>
                    <a:pt x="83" y="173"/>
                  </a:lnTo>
                  <a:lnTo>
                    <a:pt x="83" y="173"/>
                  </a:lnTo>
                  <a:lnTo>
                    <a:pt x="83" y="175"/>
                  </a:lnTo>
                  <a:lnTo>
                    <a:pt x="83" y="189"/>
                  </a:lnTo>
                  <a:lnTo>
                    <a:pt x="83" y="191"/>
                  </a:lnTo>
                  <a:lnTo>
                    <a:pt x="83" y="199"/>
                  </a:lnTo>
                  <a:lnTo>
                    <a:pt x="83" y="201"/>
                  </a:lnTo>
                  <a:lnTo>
                    <a:pt x="83" y="203"/>
                  </a:lnTo>
                  <a:lnTo>
                    <a:pt x="83" y="203"/>
                  </a:lnTo>
                  <a:lnTo>
                    <a:pt x="83" y="201"/>
                  </a:lnTo>
                  <a:lnTo>
                    <a:pt x="83" y="201"/>
                  </a:lnTo>
                  <a:lnTo>
                    <a:pt x="80" y="196"/>
                  </a:lnTo>
                  <a:lnTo>
                    <a:pt x="80" y="191"/>
                  </a:lnTo>
                  <a:lnTo>
                    <a:pt x="78" y="191"/>
                  </a:lnTo>
                  <a:lnTo>
                    <a:pt x="78" y="191"/>
                  </a:lnTo>
                  <a:lnTo>
                    <a:pt x="78" y="187"/>
                  </a:lnTo>
                  <a:lnTo>
                    <a:pt x="78" y="187"/>
                  </a:lnTo>
                  <a:lnTo>
                    <a:pt x="76" y="189"/>
                  </a:lnTo>
                  <a:lnTo>
                    <a:pt x="76" y="189"/>
                  </a:lnTo>
                  <a:lnTo>
                    <a:pt x="76" y="187"/>
                  </a:lnTo>
                  <a:lnTo>
                    <a:pt x="73" y="187"/>
                  </a:lnTo>
                  <a:lnTo>
                    <a:pt x="71" y="189"/>
                  </a:lnTo>
                  <a:lnTo>
                    <a:pt x="71" y="189"/>
                  </a:lnTo>
                  <a:lnTo>
                    <a:pt x="71" y="187"/>
                  </a:lnTo>
                  <a:lnTo>
                    <a:pt x="73" y="182"/>
                  </a:lnTo>
                  <a:lnTo>
                    <a:pt x="73" y="182"/>
                  </a:lnTo>
                  <a:lnTo>
                    <a:pt x="73" y="180"/>
                  </a:lnTo>
                  <a:lnTo>
                    <a:pt x="73" y="180"/>
                  </a:lnTo>
                  <a:lnTo>
                    <a:pt x="73" y="177"/>
                  </a:lnTo>
                  <a:lnTo>
                    <a:pt x="73" y="177"/>
                  </a:lnTo>
                  <a:lnTo>
                    <a:pt x="73" y="177"/>
                  </a:lnTo>
                  <a:lnTo>
                    <a:pt x="71" y="177"/>
                  </a:lnTo>
                  <a:lnTo>
                    <a:pt x="71" y="177"/>
                  </a:lnTo>
                  <a:lnTo>
                    <a:pt x="71" y="177"/>
                  </a:lnTo>
                  <a:lnTo>
                    <a:pt x="71" y="175"/>
                  </a:lnTo>
                  <a:lnTo>
                    <a:pt x="71" y="175"/>
                  </a:lnTo>
                  <a:lnTo>
                    <a:pt x="71" y="175"/>
                  </a:lnTo>
                  <a:lnTo>
                    <a:pt x="71" y="173"/>
                  </a:lnTo>
                  <a:lnTo>
                    <a:pt x="71" y="170"/>
                  </a:lnTo>
                  <a:lnTo>
                    <a:pt x="69" y="168"/>
                  </a:lnTo>
                  <a:lnTo>
                    <a:pt x="69" y="168"/>
                  </a:lnTo>
                  <a:lnTo>
                    <a:pt x="69" y="170"/>
                  </a:lnTo>
                  <a:lnTo>
                    <a:pt x="69" y="173"/>
                  </a:lnTo>
                  <a:lnTo>
                    <a:pt x="69" y="173"/>
                  </a:lnTo>
                  <a:lnTo>
                    <a:pt x="66" y="173"/>
                  </a:lnTo>
                  <a:lnTo>
                    <a:pt x="66" y="170"/>
                  </a:lnTo>
                  <a:lnTo>
                    <a:pt x="64" y="163"/>
                  </a:lnTo>
                  <a:lnTo>
                    <a:pt x="64" y="161"/>
                  </a:lnTo>
                  <a:lnTo>
                    <a:pt x="64" y="161"/>
                  </a:lnTo>
                  <a:lnTo>
                    <a:pt x="66" y="156"/>
                  </a:lnTo>
                  <a:lnTo>
                    <a:pt x="66" y="154"/>
                  </a:lnTo>
                  <a:lnTo>
                    <a:pt x="66" y="154"/>
                  </a:lnTo>
                  <a:lnTo>
                    <a:pt x="64" y="154"/>
                  </a:lnTo>
                  <a:lnTo>
                    <a:pt x="64" y="154"/>
                  </a:lnTo>
                  <a:lnTo>
                    <a:pt x="64" y="151"/>
                  </a:lnTo>
                  <a:lnTo>
                    <a:pt x="64" y="151"/>
                  </a:lnTo>
                  <a:lnTo>
                    <a:pt x="64" y="151"/>
                  </a:lnTo>
                  <a:lnTo>
                    <a:pt x="66" y="151"/>
                  </a:lnTo>
                  <a:lnTo>
                    <a:pt x="66" y="151"/>
                  </a:lnTo>
                  <a:lnTo>
                    <a:pt x="66" y="142"/>
                  </a:lnTo>
                  <a:lnTo>
                    <a:pt x="66" y="139"/>
                  </a:lnTo>
                  <a:lnTo>
                    <a:pt x="64" y="139"/>
                  </a:lnTo>
                  <a:lnTo>
                    <a:pt x="66" y="137"/>
                  </a:lnTo>
                  <a:lnTo>
                    <a:pt x="66" y="135"/>
                  </a:lnTo>
                  <a:lnTo>
                    <a:pt x="64" y="132"/>
                  </a:lnTo>
                  <a:lnTo>
                    <a:pt x="64" y="130"/>
                  </a:lnTo>
                  <a:lnTo>
                    <a:pt x="61" y="128"/>
                  </a:lnTo>
                  <a:lnTo>
                    <a:pt x="61" y="128"/>
                  </a:lnTo>
                  <a:lnTo>
                    <a:pt x="59" y="128"/>
                  </a:lnTo>
                  <a:lnTo>
                    <a:pt x="57" y="128"/>
                  </a:lnTo>
                  <a:lnTo>
                    <a:pt x="59" y="125"/>
                  </a:lnTo>
                  <a:lnTo>
                    <a:pt x="61" y="125"/>
                  </a:lnTo>
                  <a:lnTo>
                    <a:pt x="61" y="125"/>
                  </a:lnTo>
                  <a:lnTo>
                    <a:pt x="61" y="125"/>
                  </a:lnTo>
                  <a:lnTo>
                    <a:pt x="61" y="125"/>
                  </a:lnTo>
                  <a:lnTo>
                    <a:pt x="64" y="123"/>
                  </a:lnTo>
                  <a:lnTo>
                    <a:pt x="61" y="120"/>
                  </a:lnTo>
                  <a:lnTo>
                    <a:pt x="61" y="118"/>
                  </a:lnTo>
                  <a:lnTo>
                    <a:pt x="64" y="116"/>
                  </a:lnTo>
                  <a:lnTo>
                    <a:pt x="64" y="113"/>
                  </a:lnTo>
                  <a:lnTo>
                    <a:pt x="64" y="111"/>
                  </a:lnTo>
                  <a:lnTo>
                    <a:pt x="61" y="111"/>
                  </a:lnTo>
                  <a:lnTo>
                    <a:pt x="61" y="111"/>
                  </a:lnTo>
                  <a:lnTo>
                    <a:pt x="59" y="111"/>
                  </a:lnTo>
                  <a:lnTo>
                    <a:pt x="59" y="111"/>
                  </a:lnTo>
                  <a:lnTo>
                    <a:pt x="61" y="109"/>
                  </a:lnTo>
                  <a:lnTo>
                    <a:pt x="61" y="109"/>
                  </a:lnTo>
                  <a:lnTo>
                    <a:pt x="61" y="104"/>
                  </a:lnTo>
                  <a:lnTo>
                    <a:pt x="61" y="104"/>
                  </a:lnTo>
                  <a:lnTo>
                    <a:pt x="61" y="102"/>
                  </a:lnTo>
                  <a:lnTo>
                    <a:pt x="61" y="97"/>
                  </a:lnTo>
                  <a:lnTo>
                    <a:pt x="61" y="97"/>
                  </a:lnTo>
                  <a:lnTo>
                    <a:pt x="61" y="94"/>
                  </a:lnTo>
                  <a:lnTo>
                    <a:pt x="61" y="92"/>
                  </a:lnTo>
                  <a:lnTo>
                    <a:pt x="61" y="92"/>
                  </a:lnTo>
                  <a:lnTo>
                    <a:pt x="61" y="92"/>
                  </a:lnTo>
                  <a:lnTo>
                    <a:pt x="59" y="92"/>
                  </a:lnTo>
                  <a:lnTo>
                    <a:pt x="59" y="92"/>
                  </a:lnTo>
                  <a:lnTo>
                    <a:pt x="57" y="92"/>
                  </a:lnTo>
                  <a:lnTo>
                    <a:pt x="57" y="90"/>
                  </a:lnTo>
                  <a:lnTo>
                    <a:pt x="57" y="90"/>
                  </a:lnTo>
                  <a:lnTo>
                    <a:pt x="54" y="90"/>
                  </a:lnTo>
                  <a:lnTo>
                    <a:pt x="54" y="87"/>
                  </a:lnTo>
                  <a:lnTo>
                    <a:pt x="54" y="87"/>
                  </a:lnTo>
                  <a:lnTo>
                    <a:pt x="54" y="87"/>
                  </a:lnTo>
                  <a:lnTo>
                    <a:pt x="54" y="87"/>
                  </a:lnTo>
                  <a:lnTo>
                    <a:pt x="54" y="87"/>
                  </a:lnTo>
                  <a:lnTo>
                    <a:pt x="54" y="85"/>
                  </a:lnTo>
                  <a:lnTo>
                    <a:pt x="52" y="85"/>
                  </a:lnTo>
                  <a:lnTo>
                    <a:pt x="52" y="83"/>
                  </a:lnTo>
                  <a:lnTo>
                    <a:pt x="52" y="80"/>
                  </a:lnTo>
                  <a:lnTo>
                    <a:pt x="50" y="80"/>
                  </a:lnTo>
                  <a:lnTo>
                    <a:pt x="50" y="80"/>
                  </a:lnTo>
                  <a:lnTo>
                    <a:pt x="50" y="78"/>
                  </a:lnTo>
                  <a:lnTo>
                    <a:pt x="50" y="75"/>
                  </a:lnTo>
                  <a:lnTo>
                    <a:pt x="50" y="75"/>
                  </a:lnTo>
                  <a:lnTo>
                    <a:pt x="50" y="73"/>
                  </a:lnTo>
                  <a:lnTo>
                    <a:pt x="52" y="75"/>
                  </a:lnTo>
                  <a:lnTo>
                    <a:pt x="52" y="78"/>
                  </a:lnTo>
                  <a:lnTo>
                    <a:pt x="52" y="80"/>
                  </a:lnTo>
                  <a:lnTo>
                    <a:pt x="54" y="83"/>
                  </a:lnTo>
                  <a:lnTo>
                    <a:pt x="54" y="83"/>
                  </a:lnTo>
                  <a:lnTo>
                    <a:pt x="54" y="85"/>
                  </a:lnTo>
                  <a:lnTo>
                    <a:pt x="57" y="87"/>
                  </a:lnTo>
                  <a:lnTo>
                    <a:pt x="57" y="87"/>
                  </a:lnTo>
                  <a:lnTo>
                    <a:pt x="59" y="85"/>
                  </a:lnTo>
                  <a:lnTo>
                    <a:pt x="59" y="85"/>
                  </a:lnTo>
                  <a:lnTo>
                    <a:pt x="59" y="87"/>
                  </a:lnTo>
                  <a:lnTo>
                    <a:pt x="59" y="87"/>
                  </a:lnTo>
                  <a:lnTo>
                    <a:pt x="59" y="87"/>
                  </a:lnTo>
                  <a:lnTo>
                    <a:pt x="61" y="87"/>
                  </a:lnTo>
                  <a:lnTo>
                    <a:pt x="61" y="87"/>
                  </a:lnTo>
                  <a:lnTo>
                    <a:pt x="59" y="85"/>
                  </a:lnTo>
                  <a:lnTo>
                    <a:pt x="61" y="83"/>
                  </a:lnTo>
                  <a:lnTo>
                    <a:pt x="61" y="83"/>
                  </a:lnTo>
                  <a:lnTo>
                    <a:pt x="61" y="80"/>
                  </a:lnTo>
                  <a:lnTo>
                    <a:pt x="59" y="75"/>
                  </a:lnTo>
                  <a:lnTo>
                    <a:pt x="59" y="73"/>
                  </a:lnTo>
                  <a:lnTo>
                    <a:pt x="59" y="71"/>
                  </a:lnTo>
                  <a:lnTo>
                    <a:pt x="59" y="68"/>
                  </a:lnTo>
                  <a:lnTo>
                    <a:pt x="59" y="68"/>
                  </a:lnTo>
                  <a:lnTo>
                    <a:pt x="61" y="71"/>
                  </a:lnTo>
                  <a:lnTo>
                    <a:pt x="61" y="68"/>
                  </a:lnTo>
                  <a:lnTo>
                    <a:pt x="61" y="68"/>
                  </a:lnTo>
                  <a:lnTo>
                    <a:pt x="61" y="66"/>
                  </a:lnTo>
                  <a:lnTo>
                    <a:pt x="61" y="66"/>
                  </a:lnTo>
                  <a:lnTo>
                    <a:pt x="61" y="66"/>
                  </a:lnTo>
                  <a:lnTo>
                    <a:pt x="61" y="66"/>
                  </a:lnTo>
                  <a:lnTo>
                    <a:pt x="61" y="66"/>
                  </a:lnTo>
                  <a:lnTo>
                    <a:pt x="61" y="66"/>
                  </a:lnTo>
                  <a:lnTo>
                    <a:pt x="59" y="66"/>
                  </a:lnTo>
                  <a:lnTo>
                    <a:pt x="59" y="66"/>
                  </a:lnTo>
                  <a:lnTo>
                    <a:pt x="59" y="64"/>
                  </a:lnTo>
                  <a:lnTo>
                    <a:pt x="59" y="64"/>
                  </a:lnTo>
                  <a:lnTo>
                    <a:pt x="59" y="64"/>
                  </a:lnTo>
                  <a:lnTo>
                    <a:pt x="61" y="64"/>
                  </a:lnTo>
                  <a:lnTo>
                    <a:pt x="61" y="64"/>
                  </a:lnTo>
                  <a:lnTo>
                    <a:pt x="61" y="64"/>
                  </a:lnTo>
                  <a:lnTo>
                    <a:pt x="61" y="61"/>
                  </a:lnTo>
                  <a:lnTo>
                    <a:pt x="59" y="61"/>
                  </a:lnTo>
                  <a:lnTo>
                    <a:pt x="59" y="61"/>
                  </a:lnTo>
                  <a:lnTo>
                    <a:pt x="59" y="61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59" y="57"/>
                  </a:lnTo>
                  <a:lnTo>
                    <a:pt x="59" y="54"/>
                  </a:lnTo>
                  <a:lnTo>
                    <a:pt x="57" y="54"/>
                  </a:lnTo>
                  <a:lnTo>
                    <a:pt x="57" y="54"/>
                  </a:lnTo>
                  <a:lnTo>
                    <a:pt x="57" y="54"/>
                  </a:lnTo>
                  <a:lnTo>
                    <a:pt x="57" y="54"/>
                  </a:lnTo>
                  <a:lnTo>
                    <a:pt x="54" y="52"/>
                  </a:lnTo>
                  <a:lnTo>
                    <a:pt x="57" y="52"/>
                  </a:lnTo>
                  <a:lnTo>
                    <a:pt x="57" y="52"/>
                  </a:lnTo>
                  <a:lnTo>
                    <a:pt x="57" y="52"/>
                  </a:lnTo>
                  <a:lnTo>
                    <a:pt x="57" y="52"/>
                  </a:lnTo>
                  <a:lnTo>
                    <a:pt x="59" y="49"/>
                  </a:lnTo>
                  <a:lnTo>
                    <a:pt x="57" y="49"/>
                  </a:lnTo>
                  <a:lnTo>
                    <a:pt x="57" y="47"/>
                  </a:lnTo>
                  <a:lnTo>
                    <a:pt x="57" y="47"/>
                  </a:lnTo>
                  <a:lnTo>
                    <a:pt x="57" y="47"/>
                  </a:lnTo>
                  <a:lnTo>
                    <a:pt x="57" y="45"/>
                  </a:lnTo>
                  <a:lnTo>
                    <a:pt x="57" y="45"/>
                  </a:lnTo>
                  <a:lnTo>
                    <a:pt x="54" y="45"/>
                  </a:lnTo>
                  <a:lnTo>
                    <a:pt x="54" y="45"/>
                  </a:lnTo>
                  <a:lnTo>
                    <a:pt x="54" y="42"/>
                  </a:lnTo>
                  <a:lnTo>
                    <a:pt x="54" y="42"/>
                  </a:lnTo>
                  <a:lnTo>
                    <a:pt x="54" y="42"/>
                  </a:lnTo>
                  <a:lnTo>
                    <a:pt x="54" y="40"/>
                  </a:lnTo>
                  <a:lnTo>
                    <a:pt x="54" y="40"/>
                  </a:lnTo>
                  <a:lnTo>
                    <a:pt x="52" y="40"/>
                  </a:lnTo>
                  <a:lnTo>
                    <a:pt x="50" y="40"/>
                  </a:lnTo>
                  <a:lnTo>
                    <a:pt x="50" y="40"/>
                  </a:lnTo>
                  <a:lnTo>
                    <a:pt x="50" y="40"/>
                  </a:lnTo>
                  <a:lnTo>
                    <a:pt x="45" y="40"/>
                  </a:lnTo>
                  <a:lnTo>
                    <a:pt x="45" y="42"/>
                  </a:lnTo>
                  <a:lnTo>
                    <a:pt x="45" y="45"/>
                  </a:lnTo>
                  <a:lnTo>
                    <a:pt x="43" y="45"/>
                  </a:lnTo>
                  <a:lnTo>
                    <a:pt x="43" y="47"/>
                  </a:lnTo>
                  <a:lnTo>
                    <a:pt x="43" y="47"/>
                  </a:lnTo>
                  <a:lnTo>
                    <a:pt x="43" y="47"/>
                  </a:lnTo>
                  <a:lnTo>
                    <a:pt x="43" y="49"/>
                  </a:lnTo>
                  <a:lnTo>
                    <a:pt x="43" y="49"/>
                  </a:lnTo>
                  <a:lnTo>
                    <a:pt x="43" y="49"/>
                  </a:lnTo>
                  <a:lnTo>
                    <a:pt x="45" y="49"/>
                  </a:lnTo>
                  <a:lnTo>
                    <a:pt x="43" y="49"/>
                  </a:lnTo>
                  <a:lnTo>
                    <a:pt x="43" y="49"/>
                  </a:lnTo>
                  <a:lnTo>
                    <a:pt x="40" y="49"/>
                  </a:lnTo>
                  <a:lnTo>
                    <a:pt x="38" y="47"/>
                  </a:lnTo>
                  <a:lnTo>
                    <a:pt x="38" y="47"/>
                  </a:lnTo>
                  <a:lnTo>
                    <a:pt x="38" y="47"/>
                  </a:lnTo>
                  <a:lnTo>
                    <a:pt x="38" y="47"/>
                  </a:lnTo>
                  <a:lnTo>
                    <a:pt x="35" y="47"/>
                  </a:lnTo>
                  <a:lnTo>
                    <a:pt x="35" y="47"/>
                  </a:lnTo>
                  <a:lnTo>
                    <a:pt x="35" y="45"/>
                  </a:lnTo>
                  <a:lnTo>
                    <a:pt x="38" y="45"/>
                  </a:lnTo>
                  <a:lnTo>
                    <a:pt x="35" y="45"/>
                  </a:lnTo>
                  <a:lnTo>
                    <a:pt x="33" y="45"/>
                  </a:lnTo>
                  <a:lnTo>
                    <a:pt x="35" y="45"/>
                  </a:lnTo>
                  <a:lnTo>
                    <a:pt x="35" y="45"/>
                  </a:lnTo>
                  <a:lnTo>
                    <a:pt x="35" y="42"/>
                  </a:lnTo>
                  <a:lnTo>
                    <a:pt x="35" y="42"/>
                  </a:lnTo>
                  <a:lnTo>
                    <a:pt x="35" y="42"/>
                  </a:lnTo>
                  <a:lnTo>
                    <a:pt x="33" y="40"/>
                  </a:lnTo>
                  <a:lnTo>
                    <a:pt x="33" y="40"/>
                  </a:lnTo>
                  <a:lnTo>
                    <a:pt x="31" y="40"/>
                  </a:lnTo>
                  <a:lnTo>
                    <a:pt x="28" y="42"/>
                  </a:lnTo>
                  <a:lnTo>
                    <a:pt x="28" y="40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6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31" y="38"/>
                  </a:lnTo>
                  <a:lnTo>
                    <a:pt x="31" y="35"/>
                  </a:lnTo>
                  <a:lnTo>
                    <a:pt x="28" y="35"/>
                  </a:lnTo>
                  <a:lnTo>
                    <a:pt x="28" y="35"/>
                  </a:lnTo>
                  <a:lnTo>
                    <a:pt x="28" y="35"/>
                  </a:lnTo>
                  <a:lnTo>
                    <a:pt x="31" y="35"/>
                  </a:lnTo>
                  <a:lnTo>
                    <a:pt x="33" y="35"/>
                  </a:lnTo>
                  <a:lnTo>
                    <a:pt x="33" y="35"/>
                  </a:lnTo>
                  <a:lnTo>
                    <a:pt x="35" y="35"/>
                  </a:lnTo>
                  <a:lnTo>
                    <a:pt x="33" y="33"/>
                  </a:lnTo>
                  <a:lnTo>
                    <a:pt x="33" y="33"/>
                  </a:lnTo>
                  <a:lnTo>
                    <a:pt x="33" y="33"/>
                  </a:lnTo>
                  <a:lnTo>
                    <a:pt x="35" y="33"/>
                  </a:lnTo>
                  <a:lnTo>
                    <a:pt x="35" y="33"/>
                  </a:lnTo>
                  <a:lnTo>
                    <a:pt x="38" y="33"/>
                  </a:lnTo>
                  <a:lnTo>
                    <a:pt x="38" y="33"/>
                  </a:lnTo>
                  <a:lnTo>
                    <a:pt x="38" y="33"/>
                  </a:lnTo>
                  <a:lnTo>
                    <a:pt x="40" y="31"/>
                  </a:lnTo>
                  <a:lnTo>
                    <a:pt x="47" y="28"/>
                  </a:lnTo>
                  <a:lnTo>
                    <a:pt x="47" y="28"/>
                  </a:lnTo>
                  <a:lnTo>
                    <a:pt x="50" y="28"/>
                  </a:lnTo>
                  <a:lnTo>
                    <a:pt x="52" y="28"/>
                  </a:lnTo>
                  <a:lnTo>
                    <a:pt x="52" y="28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0" y="26"/>
                  </a:lnTo>
                  <a:lnTo>
                    <a:pt x="50" y="23"/>
                  </a:lnTo>
                  <a:lnTo>
                    <a:pt x="50" y="23"/>
                  </a:lnTo>
                  <a:lnTo>
                    <a:pt x="52" y="23"/>
                  </a:lnTo>
                  <a:lnTo>
                    <a:pt x="52" y="23"/>
                  </a:lnTo>
                  <a:lnTo>
                    <a:pt x="52" y="23"/>
                  </a:lnTo>
                  <a:lnTo>
                    <a:pt x="52" y="23"/>
                  </a:lnTo>
                  <a:lnTo>
                    <a:pt x="52" y="23"/>
                  </a:lnTo>
                  <a:lnTo>
                    <a:pt x="52" y="21"/>
                  </a:lnTo>
                  <a:lnTo>
                    <a:pt x="52" y="23"/>
                  </a:lnTo>
                  <a:lnTo>
                    <a:pt x="50" y="21"/>
                  </a:lnTo>
                  <a:lnTo>
                    <a:pt x="50" y="21"/>
                  </a:lnTo>
                  <a:lnTo>
                    <a:pt x="50" y="21"/>
                  </a:lnTo>
                  <a:lnTo>
                    <a:pt x="50" y="19"/>
                  </a:lnTo>
                  <a:lnTo>
                    <a:pt x="52" y="19"/>
                  </a:lnTo>
                  <a:lnTo>
                    <a:pt x="52" y="21"/>
                  </a:lnTo>
                  <a:lnTo>
                    <a:pt x="52" y="21"/>
                  </a:lnTo>
                  <a:lnTo>
                    <a:pt x="54" y="19"/>
                  </a:lnTo>
                  <a:lnTo>
                    <a:pt x="52" y="19"/>
                  </a:lnTo>
                  <a:lnTo>
                    <a:pt x="52" y="16"/>
                  </a:lnTo>
                  <a:lnTo>
                    <a:pt x="52" y="14"/>
                  </a:lnTo>
                  <a:lnTo>
                    <a:pt x="52" y="14"/>
                  </a:lnTo>
                  <a:lnTo>
                    <a:pt x="50" y="12"/>
                  </a:lnTo>
                  <a:lnTo>
                    <a:pt x="50" y="9"/>
                  </a:lnTo>
                  <a:lnTo>
                    <a:pt x="50" y="12"/>
                  </a:lnTo>
                  <a:lnTo>
                    <a:pt x="47" y="12"/>
                  </a:lnTo>
                  <a:lnTo>
                    <a:pt x="45" y="9"/>
                  </a:lnTo>
                  <a:lnTo>
                    <a:pt x="45" y="9"/>
                  </a:lnTo>
                  <a:lnTo>
                    <a:pt x="47" y="9"/>
                  </a:lnTo>
                  <a:lnTo>
                    <a:pt x="50" y="7"/>
                  </a:lnTo>
                  <a:lnTo>
                    <a:pt x="50" y="7"/>
                  </a:lnTo>
                  <a:lnTo>
                    <a:pt x="50" y="7"/>
                  </a:lnTo>
                  <a:lnTo>
                    <a:pt x="50" y="4"/>
                  </a:lnTo>
                  <a:lnTo>
                    <a:pt x="47" y="4"/>
                  </a:lnTo>
                  <a:lnTo>
                    <a:pt x="47" y="4"/>
                  </a:lnTo>
                  <a:lnTo>
                    <a:pt x="45" y="4"/>
                  </a:lnTo>
                  <a:lnTo>
                    <a:pt x="45" y="4"/>
                  </a:lnTo>
                  <a:lnTo>
                    <a:pt x="45" y="2"/>
                  </a:lnTo>
                  <a:lnTo>
                    <a:pt x="47" y="2"/>
                  </a:lnTo>
                  <a:lnTo>
                    <a:pt x="47" y="2"/>
                  </a:lnTo>
                  <a:lnTo>
                    <a:pt x="47" y="2"/>
                  </a:lnTo>
                  <a:lnTo>
                    <a:pt x="47" y="0"/>
                  </a:lnTo>
                  <a:lnTo>
                    <a:pt x="45" y="0"/>
                  </a:lnTo>
                  <a:lnTo>
                    <a:pt x="45" y="2"/>
                  </a:lnTo>
                  <a:lnTo>
                    <a:pt x="45" y="2"/>
                  </a:lnTo>
                  <a:lnTo>
                    <a:pt x="45" y="2"/>
                  </a:lnTo>
                  <a:lnTo>
                    <a:pt x="45" y="2"/>
                  </a:lnTo>
                  <a:lnTo>
                    <a:pt x="43" y="2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38" y="7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5" y="4"/>
                  </a:lnTo>
                  <a:lnTo>
                    <a:pt x="35" y="7"/>
                  </a:lnTo>
                  <a:lnTo>
                    <a:pt x="35" y="9"/>
                  </a:lnTo>
                  <a:lnTo>
                    <a:pt x="33" y="12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3" y="12"/>
                  </a:lnTo>
                  <a:lnTo>
                    <a:pt x="35" y="12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40" y="14"/>
                  </a:lnTo>
                  <a:lnTo>
                    <a:pt x="43" y="14"/>
                  </a:lnTo>
                  <a:lnTo>
                    <a:pt x="43" y="14"/>
                  </a:lnTo>
                  <a:lnTo>
                    <a:pt x="43" y="16"/>
                  </a:lnTo>
                  <a:lnTo>
                    <a:pt x="40" y="16"/>
                  </a:lnTo>
                  <a:lnTo>
                    <a:pt x="38" y="16"/>
                  </a:lnTo>
                  <a:lnTo>
                    <a:pt x="35" y="16"/>
                  </a:lnTo>
                  <a:lnTo>
                    <a:pt x="33" y="19"/>
                  </a:lnTo>
                  <a:lnTo>
                    <a:pt x="31" y="21"/>
                  </a:lnTo>
                  <a:lnTo>
                    <a:pt x="31" y="21"/>
                  </a:lnTo>
                  <a:lnTo>
                    <a:pt x="28" y="21"/>
                  </a:lnTo>
                  <a:lnTo>
                    <a:pt x="28" y="19"/>
                  </a:lnTo>
                  <a:lnTo>
                    <a:pt x="28" y="1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1" y="19"/>
                  </a:lnTo>
                  <a:lnTo>
                    <a:pt x="19" y="19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19" y="26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2" y="38"/>
                  </a:lnTo>
                  <a:lnTo>
                    <a:pt x="12" y="38"/>
                  </a:lnTo>
                  <a:lnTo>
                    <a:pt x="12" y="42"/>
                  </a:lnTo>
                  <a:lnTo>
                    <a:pt x="9" y="42"/>
                  </a:lnTo>
                  <a:lnTo>
                    <a:pt x="9" y="45"/>
                  </a:lnTo>
                  <a:lnTo>
                    <a:pt x="7" y="47"/>
                  </a:lnTo>
                  <a:lnTo>
                    <a:pt x="2" y="57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64"/>
                  </a:lnTo>
                  <a:lnTo>
                    <a:pt x="2" y="66"/>
                  </a:lnTo>
                  <a:lnTo>
                    <a:pt x="2" y="66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5" y="68"/>
                  </a:lnTo>
                  <a:lnTo>
                    <a:pt x="5" y="71"/>
                  </a:lnTo>
                  <a:lnTo>
                    <a:pt x="5" y="71"/>
                  </a:lnTo>
                  <a:lnTo>
                    <a:pt x="5" y="71"/>
                  </a:lnTo>
                  <a:lnTo>
                    <a:pt x="5" y="71"/>
                  </a:lnTo>
                  <a:lnTo>
                    <a:pt x="5" y="71"/>
                  </a:lnTo>
                  <a:lnTo>
                    <a:pt x="2" y="73"/>
                  </a:lnTo>
                  <a:lnTo>
                    <a:pt x="5" y="75"/>
                  </a:lnTo>
                  <a:lnTo>
                    <a:pt x="7" y="75"/>
                  </a:lnTo>
                  <a:lnTo>
                    <a:pt x="7" y="78"/>
                  </a:lnTo>
                  <a:lnTo>
                    <a:pt x="7" y="78"/>
                  </a:lnTo>
                  <a:lnTo>
                    <a:pt x="5" y="80"/>
                  </a:lnTo>
                  <a:lnTo>
                    <a:pt x="5" y="80"/>
                  </a:lnTo>
                  <a:lnTo>
                    <a:pt x="7" y="85"/>
                  </a:lnTo>
                  <a:lnTo>
                    <a:pt x="5" y="87"/>
                  </a:lnTo>
                  <a:lnTo>
                    <a:pt x="5" y="87"/>
                  </a:lnTo>
                  <a:lnTo>
                    <a:pt x="2" y="90"/>
                  </a:lnTo>
                  <a:lnTo>
                    <a:pt x="2" y="90"/>
                  </a:lnTo>
                  <a:lnTo>
                    <a:pt x="5" y="87"/>
                  </a:lnTo>
                  <a:lnTo>
                    <a:pt x="7" y="87"/>
                  </a:lnTo>
                  <a:lnTo>
                    <a:pt x="7" y="90"/>
                  </a:lnTo>
                  <a:lnTo>
                    <a:pt x="7" y="90"/>
                  </a:lnTo>
                  <a:lnTo>
                    <a:pt x="7" y="92"/>
                  </a:lnTo>
                  <a:lnTo>
                    <a:pt x="5" y="94"/>
                  </a:lnTo>
                  <a:lnTo>
                    <a:pt x="5" y="94"/>
                  </a:lnTo>
                  <a:lnTo>
                    <a:pt x="2" y="92"/>
                  </a:lnTo>
                  <a:lnTo>
                    <a:pt x="2" y="92"/>
                  </a:lnTo>
                  <a:lnTo>
                    <a:pt x="0" y="94"/>
                  </a:lnTo>
                  <a:lnTo>
                    <a:pt x="0" y="94"/>
                  </a:lnTo>
                  <a:lnTo>
                    <a:pt x="0" y="94"/>
                  </a:lnTo>
                  <a:lnTo>
                    <a:pt x="0" y="94"/>
                  </a:lnTo>
                  <a:lnTo>
                    <a:pt x="0" y="94"/>
                  </a:lnTo>
                  <a:lnTo>
                    <a:pt x="2" y="94"/>
                  </a:lnTo>
                  <a:lnTo>
                    <a:pt x="2" y="94"/>
                  </a:lnTo>
                  <a:lnTo>
                    <a:pt x="2" y="97"/>
                  </a:lnTo>
                  <a:lnTo>
                    <a:pt x="2" y="97"/>
                  </a:lnTo>
                  <a:lnTo>
                    <a:pt x="5" y="97"/>
                  </a:lnTo>
                  <a:lnTo>
                    <a:pt x="7" y="94"/>
                  </a:lnTo>
                  <a:lnTo>
                    <a:pt x="7" y="94"/>
                  </a:lnTo>
                  <a:lnTo>
                    <a:pt x="7" y="97"/>
                  </a:lnTo>
                  <a:lnTo>
                    <a:pt x="7" y="97"/>
                  </a:lnTo>
                  <a:lnTo>
                    <a:pt x="7" y="99"/>
                  </a:lnTo>
                  <a:lnTo>
                    <a:pt x="7" y="99"/>
                  </a:lnTo>
                  <a:lnTo>
                    <a:pt x="9" y="99"/>
                  </a:lnTo>
                  <a:lnTo>
                    <a:pt x="9" y="97"/>
                  </a:lnTo>
                  <a:lnTo>
                    <a:pt x="9" y="97"/>
                  </a:lnTo>
                  <a:lnTo>
                    <a:pt x="12" y="97"/>
                  </a:lnTo>
                  <a:lnTo>
                    <a:pt x="12" y="99"/>
                  </a:lnTo>
                  <a:lnTo>
                    <a:pt x="12" y="99"/>
                  </a:lnTo>
                  <a:lnTo>
                    <a:pt x="12" y="99"/>
                  </a:lnTo>
                  <a:lnTo>
                    <a:pt x="9" y="99"/>
                  </a:lnTo>
                  <a:lnTo>
                    <a:pt x="9" y="99"/>
                  </a:lnTo>
                  <a:lnTo>
                    <a:pt x="9" y="102"/>
                  </a:lnTo>
                  <a:lnTo>
                    <a:pt x="12" y="102"/>
                  </a:lnTo>
                  <a:lnTo>
                    <a:pt x="12" y="104"/>
                  </a:lnTo>
                  <a:lnTo>
                    <a:pt x="12" y="104"/>
                  </a:lnTo>
                  <a:lnTo>
                    <a:pt x="12" y="106"/>
                  </a:lnTo>
                  <a:lnTo>
                    <a:pt x="9" y="109"/>
                  </a:lnTo>
                  <a:lnTo>
                    <a:pt x="9" y="109"/>
                  </a:lnTo>
                  <a:lnTo>
                    <a:pt x="12" y="111"/>
                  </a:lnTo>
                  <a:lnTo>
                    <a:pt x="12" y="111"/>
                  </a:lnTo>
                  <a:lnTo>
                    <a:pt x="9" y="113"/>
                  </a:lnTo>
                  <a:lnTo>
                    <a:pt x="9" y="116"/>
                  </a:lnTo>
                  <a:lnTo>
                    <a:pt x="9" y="118"/>
                  </a:lnTo>
                  <a:lnTo>
                    <a:pt x="9" y="118"/>
                  </a:lnTo>
                  <a:lnTo>
                    <a:pt x="7" y="118"/>
                  </a:lnTo>
                  <a:lnTo>
                    <a:pt x="7" y="120"/>
                  </a:lnTo>
                  <a:lnTo>
                    <a:pt x="7" y="120"/>
                  </a:lnTo>
                  <a:lnTo>
                    <a:pt x="7" y="123"/>
                  </a:lnTo>
                  <a:lnTo>
                    <a:pt x="5" y="125"/>
                  </a:lnTo>
                  <a:lnTo>
                    <a:pt x="2" y="128"/>
                  </a:lnTo>
                  <a:lnTo>
                    <a:pt x="2" y="128"/>
                  </a:lnTo>
                  <a:lnTo>
                    <a:pt x="2" y="125"/>
                  </a:lnTo>
                  <a:lnTo>
                    <a:pt x="2" y="125"/>
                  </a:lnTo>
                  <a:lnTo>
                    <a:pt x="2" y="125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2" y="130"/>
                  </a:lnTo>
                  <a:lnTo>
                    <a:pt x="2" y="130"/>
                  </a:lnTo>
                  <a:lnTo>
                    <a:pt x="5" y="128"/>
                  </a:lnTo>
                  <a:lnTo>
                    <a:pt x="7" y="130"/>
                  </a:lnTo>
                  <a:lnTo>
                    <a:pt x="7" y="130"/>
                  </a:lnTo>
                  <a:lnTo>
                    <a:pt x="9" y="130"/>
                  </a:lnTo>
                  <a:lnTo>
                    <a:pt x="12" y="130"/>
                  </a:lnTo>
                  <a:lnTo>
                    <a:pt x="12" y="130"/>
                  </a:lnTo>
                  <a:lnTo>
                    <a:pt x="9" y="130"/>
                  </a:lnTo>
                  <a:lnTo>
                    <a:pt x="9" y="132"/>
                  </a:lnTo>
                  <a:lnTo>
                    <a:pt x="9" y="132"/>
                  </a:lnTo>
                  <a:lnTo>
                    <a:pt x="9" y="132"/>
                  </a:lnTo>
                  <a:lnTo>
                    <a:pt x="12" y="132"/>
                  </a:lnTo>
                  <a:lnTo>
                    <a:pt x="12" y="132"/>
                  </a:lnTo>
                  <a:lnTo>
                    <a:pt x="14" y="128"/>
                  </a:lnTo>
                  <a:lnTo>
                    <a:pt x="17" y="128"/>
                  </a:lnTo>
                  <a:lnTo>
                    <a:pt x="17" y="130"/>
                  </a:lnTo>
                  <a:lnTo>
                    <a:pt x="14" y="132"/>
                  </a:lnTo>
                  <a:lnTo>
                    <a:pt x="12" y="132"/>
                  </a:lnTo>
                  <a:lnTo>
                    <a:pt x="7" y="135"/>
                  </a:lnTo>
                  <a:lnTo>
                    <a:pt x="7" y="135"/>
                  </a:lnTo>
                  <a:lnTo>
                    <a:pt x="7" y="139"/>
                  </a:lnTo>
                  <a:lnTo>
                    <a:pt x="9" y="142"/>
                  </a:lnTo>
                  <a:lnTo>
                    <a:pt x="9" y="144"/>
                  </a:lnTo>
                  <a:lnTo>
                    <a:pt x="9" y="146"/>
                  </a:lnTo>
                  <a:lnTo>
                    <a:pt x="9" y="149"/>
                  </a:lnTo>
                  <a:lnTo>
                    <a:pt x="9" y="149"/>
                  </a:lnTo>
                  <a:lnTo>
                    <a:pt x="9" y="151"/>
                  </a:lnTo>
                  <a:lnTo>
                    <a:pt x="9" y="151"/>
                  </a:lnTo>
                  <a:lnTo>
                    <a:pt x="9" y="154"/>
                  </a:lnTo>
                  <a:lnTo>
                    <a:pt x="9" y="158"/>
                  </a:lnTo>
                  <a:lnTo>
                    <a:pt x="12" y="158"/>
                  </a:lnTo>
                  <a:lnTo>
                    <a:pt x="12" y="158"/>
                  </a:lnTo>
                  <a:lnTo>
                    <a:pt x="12" y="161"/>
                  </a:lnTo>
                  <a:lnTo>
                    <a:pt x="12" y="161"/>
                  </a:lnTo>
                  <a:lnTo>
                    <a:pt x="12" y="161"/>
                  </a:lnTo>
                  <a:lnTo>
                    <a:pt x="12" y="161"/>
                  </a:lnTo>
                  <a:lnTo>
                    <a:pt x="12" y="161"/>
                  </a:lnTo>
                  <a:lnTo>
                    <a:pt x="12" y="161"/>
                  </a:lnTo>
                  <a:lnTo>
                    <a:pt x="12" y="163"/>
                  </a:lnTo>
                  <a:lnTo>
                    <a:pt x="14" y="165"/>
                  </a:lnTo>
                  <a:lnTo>
                    <a:pt x="14" y="170"/>
                  </a:lnTo>
                  <a:lnTo>
                    <a:pt x="14" y="173"/>
                  </a:lnTo>
                  <a:lnTo>
                    <a:pt x="14" y="175"/>
                  </a:lnTo>
                  <a:lnTo>
                    <a:pt x="17" y="177"/>
                  </a:lnTo>
                  <a:lnTo>
                    <a:pt x="17" y="177"/>
                  </a:lnTo>
                  <a:lnTo>
                    <a:pt x="17" y="184"/>
                  </a:lnTo>
                  <a:lnTo>
                    <a:pt x="19" y="191"/>
                  </a:lnTo>
                  <a:lnTo>
                    <a:pt x="19" y="194"/>
                  </a:lnTo>
                  <a:lnTo>
                    <a:pt x="21" y="201"/>
                  </a:lnTo>
                  <a:lnTo>
                    <a:pt x="21" y="203"/>
                  </a:lnTo>
                  <a:lnTo>
                    <a:pt x="21" y="206"/>
                  </a:lnTo>
                  <a:lnTo>
                    <a:pt x="21" y="208"/>
                  </a:lnTo>
                  <a:lnTo>
                    <a:pt x="21" y="213"/>
                  </a:lnTo>
                  <a:lnTo>
                    <a:pt x="21" y="213"/>
                  </a:lnTo>
                  <a:lnTo>
                    <a:pt x="21" y="213"/>
                  </a:lnTo>
                  <a:lnTo>
                    <a:pt x="21" y="215"/>
                  </a:lnTo>
                  <a:lnTo>
                    <a:pt x="24" y="215"/>
                  </a:lnTo>
                  <a:lnTo>
                    <a:pt x="24" y="215"/>
                  </a:lnTo>
                  <a:lnTo>
                    <a:pt x="24" y="218"/>
                  </a:lnTo>
                  <a:lnTo>
                    <a:pt x="21" y="218"/>
                  </a:lnTo>
                  <a:lnTo>
                    <a:pt x="21" y="220"/>
                  </a:lnTo>
                  <a:lnTo>
                    <a:pt x="21" y="220"/>
                  </a:lnTo>
                  <a:lnTo>
                    <a:pt x="24" y="225"/>
                  </a:lnTo>
                  <a:lnTo>
                    <a:pt x="24" y="227"/>
                  </a:lnTo>
                  <a:lnTo>
                    <a:pt x="26" y="229"/>
                  </a:lnTo>
                  <a:lnTo>
                    <a:pt x="28" y="232"/>
                  </a:lnTo>
                  <a:lnTo>
                    <a:pt x="28" y="232"/>
                  </a:lnTo>
                  <a:lnTo>
                    <a:pt x="28" y="232"/>
                  </a:lnTo>
                  <a:lnTo>
                    <a:pt x="28" y="234"/>
                  </a:lnTo>
                  <a:lnTo>
                    <a:pt x="28" y="234"/>
                  </a:lnTo>
                  <a:lnTo>
                    <a:pt x="31" y="234"/>
                  </a:lnTo>
                  <a:lnTo>
                    <a:pt x="31" y="234"/>
                  </a:lnTo>
                  <a:lnTo>
                    <a:pt x="33" y="234"/>
                  </a:lnTo>
                  <a:lnTo>
                    <a:pt x="33" y="234"/>
                  </a:lnTo>
                  <a:lnTo>
                    <a:pt x="33" y="236"/>
                  </a:lnTo>
                  <a:lnTo>
                    <a:pt x="33" y="236"/>
                  </a:lnTo>
                  <a:lnTo>
                    <a:pt x="35" y="236"/>
                  </a:lnTo>
                  <a:lnTo>
                    <a:pt x="35" y="236"/>
                  </a:lnTo>
                  <a:lnTo>
                    <a:pt x="35" y="236"/>
                  </a:lnTo>
                  <a:lnTo>
                    <a:pt x="35" y="236"/>
                  </a:lnTo>
                  <a:lnTo>
                    <a:pt x="35" y="234"/>
                  </a:lnTo>
                  <a:lnTo>
                    <a:pt x="35" y="232"/>
                  </a:lnTo>
                  <a:lnTo>
                    <a:pt x="38" y="234"/>
                  </a:lnTo>
                  <a:lnTo>
                    <a:pt x="40" y="236"/>
                  </a:lnTo>
                  <a:lnTo>
                    <a:pt x="45" y="236"/>
                  </a:lnTo>
                  <a:lnTo>
                    <a:pt x="47" y="236"/>
                  </a:lnTo>
                  <a:lnTo>
                    <a:pt x="47" y="236"/>
                  </a:lnTo>
                  <a:lnTo>
                    <a:pt x="45" y="239"/>
                  </a:lnTo>
                  <a:lnTo>
                    <a:pt x="43" y="239"/>
                  </a:lnTo>
                  <a:lnTo>
                    <a:pt x="43" y="239"/>
                  </a:lnTo>
                  <a:lnTo>
                    <a:pt x="40" y="239"/>
                  </a:lnTo>
                  <a:lnTo>
                    <a:pt x="38" y="239"/>
                  </a:lnTo>
                  <a:lnTo>
                    <a:pt x="35" y="239"/>
                  </a:lnTo>
                  <a:lnTo>
                    <a:pt x="35" y="241"/>
                  </a:lnTo>
                  <a:lnTo>
                    <a:pt x="35" y="241"/>
                  </a:lnTo>
                  <a:lnTo>
                    <a:pt x="40" y="246"/>
                  </a:lnTo>
                  <a:lnTo>
                    <a:pt x="38" y="246"/>
                  </a:lnTo>
                  <a:lnTo>
                    <a:pt x="35" y="244"/>
                  </a:lnTo>
                  <a:lnTo>
                    <a:pt x="35" y="241"/>
                  </a:lnTo>
                  <a:lnTo>
                    <a:pt x="33" y="239"/>
                  </a:lnTo>
                  <a:lnTo>
                    <a:pt x="33" y="239"/>
                  </a:lnTo>
                  <a:lnTo>
                    <a:pt x="31" y="236"/>
                  </a:lnTo>
                  <a:lnTo>
                    <a:pt x="28" y="236"/>
                  </a:lnTo>
                  <a:lnTo>
                    <a:pt x="28" y="239"/>
                  </a:lnTo>
                  <a:lnTo>
                    <a:pt x="26" y="239"/>
                  </a:lnTo>
                  <a:lnTo>
                    <a:pt x="26" y="244"/>
                  </a:lnTo>
                  <a:lnTo>
                    <a:pt x="26" y="246"/>
                  </a:lnTo>
                  <a:lnTo>
                    <a:pt x="24" y="248"/>
                  </a:lnTo>
                  <a:lnTo>
                    <a:pt x="24" y="253"/>
                  </a:lnTo>
                  <a:lnTo>
                    <a:pt x="24" y="258"/>
                  </a:lnTo>
                  <a:lnTo>
                    <a:pt x="26" y="260"/>
                  </a:lnTo>
                  <a:lnTo>
                    <a:pt x="28" y="265"/>
                  </a:lnTo>
                  <a:lnTo>
                    <a:pt x="28" y="267"/>
                  </a:lnTo>
                  <a:lnTo>
                    <a:pt x="31" y="270"/>
                  </a:lnTo>
                  <a:lnTo>
                    <a:pt x="31" y="270"/>
                  </a:lnTo>
                  <a:lnTo>
                    <a:pt x="33" y="270"/>
                  </a:lnTo>
                  <a:lnTo>
                    <a:pt x="38" y="270"/>
                  </a:lnTo>
                  <a:lnTo>
                    <a:pt x="43" y="267"/>
                  </a:lnTo>
                  <a:lnTo>
                    <a:pt x="43" y="265"/>
                  </a:lnTo>
                  <a:lnTo>
                    <a:pt x="45" y="265"/>
                  </a:lnTo>
                  <a:lnTo>
                    <a:pt x="45" y="262"/>
                  </a:lnTo>
                  <a:lnTo>
                    <a:pt x="45" y="260"/>
                  </a:lnTo>
                  <a:lnTo>
                    <a:pt x="45" y="265"/>
                  </a:lnTo>
                  <a:lnTo>
                    <a:pt x="45" y="267"/>
                  </a:lnTo>
                  <a:lnTo>
                    <a:pt x="45" y="270"/>
                  </a:lnTo>
                  <a:lnTo>
                    <a:pt x="40" y="272"/>
                  </a:lnTo>
                  <a:lnTo>
                    <a:pt x="40" y="272"/>
                  </a:lnTo>
                  <a:lnTo>
                    <a:pt x="43" y="274"/>
                  </a:lnTo>
                  <a:lnTo>
                    <a:pt x="45" y="272"/>
                  </a:lnTo>
                  <a:lnTo>
                    <a:pt x="50" y="265"/>
                  </a:lnTo>
                  <a:lnTo>
                    <a:pt x="50" y="267"/>
                  </a:lnTo>
                  <a:lnTo>
                    <a:pt x="47" y="267"/>
                  </a:lnTo>
                  <a:lnTo>
                    <a:pt x="47" y="270"/>
                  </a:lnTo>
                  <a:lnTo>
                    <a:pt x="47" y="270"/>
                  </a:lnTo>
                  <a:lnTo>
                    <a:pt x="50" y="270"/>
                  </a:lnTo>
                  <a:lnTo>
                    <a:pt x="52" y="267"/>
                  </a:lnTo>
                  <a:lnTo>
                    <a:pt x="52" y="267"/>
                  </a:lnTo>
                  <a:lnTo>
                    <a:pt x="52" y="262"/>
                  </a:lnTo>
                  <a:lnTo>
                    <a:pt x="52" y="265"/>
                  </a:lnTo>
                  <a:lnTo>
                    <a:pt x="52" y="270"/>
                  </a:lnTo>
                  <a:lnTo>
                    <a:pt x="52" y="270"/>
                  </a:lnTo>
                  <a:lnTo>
                    <a:pt x="52" y="272"/>
                  </a:lnTo>
                  <a:lnTo>
                    <a:pt x="47" y="272"/>
                  </a:lnTo>
                  <a:lnTo>
                    <a:pt x="45" y="274"/>
                  </a:lnTo>
                  <a:lnTo>
                    <a:pt x="43" y="277"/>
                  </a:lnTo>
                  <a:lnTo>
                    <a:pt x="43" y="277"/>
                  </a:lnTo>
                  <a:lnTo>
                    <a:pt x="43" y="277"/>
                  </a:lnTo>
                  <a:lnTo>
                    <a:pt x="43" y="279"/>
                  </a:lnTo>
                  <a:lnTo>
                    <a:pt x="43" y="279"/>
                  </a:lnTo>
                  <a:lnTo>
                    <a:pt x="43" y="279"/>
                  </a:lnTo>
                  <a:lnTo>
                    <a:pt x="45" y="281"/>
                  </a:lnTo>
                  <a:lnTo>
                    <a:pt x="47" y="284"/>
                  </a:lnTo>
                  <a:lnTo>
                    <a:pt x="47" y="284"/>
                  </a:lnTo>
                  <a:lnTo>
                    <a:pt x="52" y="284"/>
                  </a:lnTo>
                  <a:lnTo>
                    <a:pt x="52" y="284"/>
                  </a:lnTo>
                  <a:lnTo>
                    <a:pt x="54" y="284"/>
                  </a:lnTo>
                  <a:lnTo>
                    <a:pt x="59" y="281"/>
                  </a:lnTo>
                  <a:lnTo>
                    <a:pt x="61" y="281"/>
                  </a:lnTo>
                  <a:lnTo>
                    <a:pt x="59" y="284"/>
                  </a:lnTo>
                  <a:lnTo>
                    <a:pt x="52" y="286"/>
                  </a:lnTo>
                  <a:lnTo>
                    <a:pt x="50" y="286"/>
                  </a:lnTo>
                  <a:lnTo>
                    <a:pt x="45" y="284"/>
                  </a:lnTo>
                  <a:lnTo>
                    <a:pt x="43" y="284"/>
                  </a:lnTo>
                  <a:lnTo>
                    <a:pt x="40" y="284"/>
                  </a:lnTo>
                  <a:lnTo>
                    <a:pt x="35" y="286"/>
                  </a:lnTo>
                  <a:lnTo>
                    <a:pt x="35" y="286"/>
                  </a:lnTo>
                  <a:lnTo>
                    <a:pt x="35" y="289"/>
                  </a:lnTo>
                  <a:lnTo>
                    <a:pt x="33" y="289"/>
                  </a:lnTo>
                  <a:lnTo>
                    <a:pt x="33" y="289"/>
                  </a:lnTo>
                  <a:lnTo>
                    <a:pt x="33" y="289"/>
                  </a:lnTo>
                  <a:lnTo>
                    <a:pt x="33" y="286"/>
                  </a:lnTo>
                  <a:lnTo>
                    <a:pt x="33" y="286"/>
                  </a:lnTo>
                  <a:lnTo>
                    <a:pt x="33" y="284"/>
                  </a:lnTo>
                  <a:lnTo>
                    <a:pt x="31" y="286"/>
                  </a:lnTo>
                  <a:lnTo>
                    <a:pt x="31" y="284"/>
                  </a:lnTo>
                  <a:lnTo>
                    <a:pt x="31" y="284"/>
                  </a:lnTo>
                  <a:lnTo>
                    <a:pt x="31" y="281"/>
                  </a:lnTo>
                  <a:lnTo>
                    <a:pt x="28" y="281"/>
                  </a:lnTo>
                  <a:lnTo>
                    <a:pt x="28" y="281"/>
                  </a:lnTo>
                  <a:lnTo>
                    <a:pt x="28" y="284"/>
                  </a:lnTo>
                  <a:lnTo>
                    <a:pt x="28" y="286"/>
                  </a:lnTo>
                  <a:lnTo>
                    <a:pt x="31" y="291"/>
                  </a:lnTo>
                  <a:lnTo>
                    <a:pt x="31" y="293"/>
                  </a:lnTo>
                  <a:lnTo>
                    <a:pt x="28" y="298"/>
                  </a:lnTo>
                  <a:lnTo>
                    <a:pt x="33" y="305"/>
                  </a:lnTo>
                  <a:lnTo>
                    <a:pt x="33" y="305"/>
                  </a:lnTo>
                  <a:lnTo>
                    <a:pt x="33" y="305"/>
                  </a:lnTo>
                  <a:lnTo>
                    <a:pt x="33" y="307"/>
                  </a:lnTo>
                  <a:lnTo>
                    <a:pt x="33" y="310"/>
                  </a:lnTo>
                  <a:lnTo>
                    <a:pt x="33" y="310"/>
                  </a:lnTo>
                  <a:lnTo>
                    <a:pt x="33" y="312"/>
                  </a:lnTo>
                  <a:lnTo>
                    <a:pt x="33" y="315"/>
                  </a:lnTo>
                  <a:lnTo>
                    <a:pt x="33" y="317"/>
                  </a:lnTo>
                  <a:lnTo>
                    <a:pt x="33" y="319"/>
                  </a:lnTo>
                  <a:lnTo>
                    <a:pt x="35" y="326"/>
                  </a:lnTo>
                  <a:lnTo>
                    <a:pt x="35" y="329"/>
                  </a:lnTo>
                  <a:lnTo>
                    <a:pt x="38" y="331"/>
                  </a:lnTo>
                  <a:lnTo>
                    <a:pt x="40" y="336"/>
                  </a:lnTo>
                  <a:lnTo>
                    <a:pt x="40" y="338"/>
                  </a:lnTo>
                  <a:lnTo>
                    <a:pt x="38" y="341"/>
                  </a:lnTo>
                  <a:lnTo>
                    <a:pt x="38" y="341"/>
                  </a:lnTo>
                  <a:lnTo>
                    <a:pt x="35" y="343"/>
                  </a:lnTo>
                  <a:lnTo>
                    <a:pt x="35" y="343"/>
                  </a:lnTo>
                  <a:lnTo>
                    <a:pt x="33" y="341"/>
                  </a:lnTo>
                  <a:lnTo>
                    <a:pt x="33" y="341"/>
                  </a:lnTo>
                  <a:lnTo>
                    <a:pt x="31" y="341"/>
                  </a:lnTo>
                  <a:lnTo>
                    <a:pt x="31" y="341"/>
                  </a:lnTo>
                  <a:lnTo>
                    <a:pt x="31" y="338"/>
                  </a:lnTo>
                  <a:lnTo>
                    <a:pt x="31" y="338"/>
                  </a:lnTo>
                  <a:lnTo>
                    <a:pt x="31" y="341"/>
                  </a:lnTo>
                  <a:lnTo>
                    <a:pt x="31" y="341"/>
                  </a:lnTo>
                  <a:lnTo>
                    <a:pt x="31" y="343"/>
                  </a:lnTo>
                  <a:lnTo>
                    <a:pt x="31" y="345"/>
                  </a:lnTo>
                  <a:lnTo>
                    <a:pt x="31" y="345"/>
                  </a:lnTo>
                  <a:lnTo>
                    <a:pt x="31" y="345"/>
                  </a:lnTo>
                  <a:lnTo>
                    <a:pt x="31" y="343"/>
                  </a:lnTo>
                  <a:lnTo>
                    <a:pt x="28" y="343"/>
                  </a:lnTo>
                  <a:lnTo>
                    <a:pt x="28" y="343"/>
                  </a:lnTo>
                  <a:lnTo>
                    <a:pt x="26" y="343"/>
                  </a:lnTo>
                  <a:lnTo>
                    <a:pt x="26" y="343"/>
                  </a:lnTo>
                  <a:lnTo>
                    <a:pt x="24" y="343"/>
                  </a:lnTo>
                  <a:lnTo>
                    <a:pt x="24" y="341"/>
                  </a:lnTo>
                  <a:lnTo>
                    <a:pt x="24" y="336"/>
                  </a:lnTo>
                  <a:lnTo>
                    <a:pt x="24" y="333"/>
                  </a:lnTo>
                  <a:lnTo>
                    <a:pt x="26" y="333"/>
                  </a:lnTo>
                  <a:lnTo>
                    <a:pt x="26" y="331"/>
                  </a:lnTo>
                  <a:lnTo>
                    <a:pt x="26" y="329"/>
                  </a:lnTo>
                  <a:lnTo>
                    <a:pt x="26" y="326"/>
                  </a:lnTo>
                  <a:lnTo>
                    <a:pt x="26" y="324"/>
                  </a:lnTo>
                  <a:lnTo>
                    <a:pt x="26" y="326"/>
                  </a:lnTo>
                  <a:lnTo>
                    <a:pt x="21" y="338"/>
                  </a:lnTo>
                  <a:lnTo>
                    <a:pt x="19" y="348"/>
                  </a:lnTo>
                  <a:lnTo>
                    <a:pt x="17" y="355"/>
                  </a:lnTo>
                  <a:lnTo>
                    <a:pt x="14" y="357"/>
                  </a:lnTo>
                  <a:lnTo>
                    <a:pt x="17" y="360"/>
                  </a:lnTo>
                  <a:lnTo>
                    <a:pt x="17" y="360"/>
                  </a:lnTo>
                  <a:lnTo>
                    <a:pt x="17" y="360"/>
                  </a:lnTo>
                  <a:lnTo>
                    <a:pt x="17" y="362"/>
                  </a:lnTo>
                  <a:lnTo>
                    <a:pt x="17" y="362"/>
                  </a:lnTo>
                  <a:lnTo>
                    <a:pt x="17" y="364"/>
                  </a:lnTo>
                  <a:lnTo>
                    <a:pt x="19" y="362"/>
                  </a:lnTo>
                  <a:lnTo>
                    <a:pt x="24" y="355"/>
                  </a:lnTo>
                  <a:lnTo>
                    <a:pt x="26" y="352"/>
                  </a:lnTo>
                  <a:lnTo>
                    <a:pt x="31" y="350"/>
                  </a:lnTo>
                  <a:lnTo>
                    <a:pt x="35" y="348"/>
                  </a:lnTo>
                  <a:lnTo>
                    <a:pt x="40" y="341"/>
                  </a:lnTo>
                  <a:lnTo>
                    <a:pt x="40" y="341"/>
                  </a:lnTo>
                  <a:lnTo>
                    <a:pt x="47" y="338"/>
                  </a:lnTo>
                  <a:lnTo>
                    <a:pt x="47" y="338"/>
                  </a:lnTo>
                  <a:lnTo>
                    <a:pt x="50" y="338"/>
                  </a:lnTo>
                  <a:lnTo>
                    <a:pt x="52" y="338"/>
                  </a:lnTo>
                  <a:lnTo>
                    <a:pt x="54" y="336"/>
                  </a:lnTo>
                  <a:lnTo>
                    <a:pt x="54" y="336"/>
                  </a:lnTo>
                  <a:lnTo>
                    <a:pt x="57" y="336"/>
                  </a:lnTo>
                  <a:lnTo>
                    <a:pt x="57" y="333"/>
                  </a:lnTo>
                  <a:lnTo>
                    <a:pt x="59" y="333"/>
                  </a:lnTo>
                  <a:lnTo>
                    <a:pt x="61" y="329"/>
                  </a:lnTo>
                  <a:lnTo>
                    <a:pt x="61" y="329"/>
                  </a:lnTo>
                  <a:lnTo>
                    <a:pt x="64" y="329"/>
                  </a:lnTo>
                  <a:lnTo>
                    <a:pt x="64" y="329"/>
                  </a:lnTo>
                  <a:lnTo>
                    <a:pt x="64" y="331"/>
                  </a:lnTo>
                  <a:lnTo>
                    <a:pt x="61" y="331"/>
                  </a:lnTo>
                  <a:lnTo>
                    <a:pt x="61" y="333"/>
                  </a:lnTo>
                  <a:lnTo>
                    <a:pt x="59" y="336"/>
                  </a:lnTo>
                  <a:lnTo>
                    <a:pt x="57" y="336"/>
                  </a:lnTo>
                  <a:lnTo>
                    <a:pt x="57" y="338"/>
                  </a:lnTo>
                  <a:lnTo>
                    <a:pt x="57" y="341"/>
                  </a:lnTo>
                  <a:lnTo>
                    <a:pt x="57" y="343"/>
                  </a:lnTo>
                  <a:lnTo>
                    <a:pt x="57" y="343"/>
                  </a:lnTo>
                  <a:lnTo>
                    <a:pt x="54" y="345"/>
                  </a:lnTo>
                  <a:lnTo>
                    <a:pt x="54" y="348"/>
                  </a:lnTo>
                  <a:lnTo>
                    <a:pt x="52" y="350"/>
                  </a:lnTo>
                  <a:lnTo>
                    <a:pt x="52" y="348"/>
                  </a:lnTo>
                  <a:lnTo>
                    <a:pt x="54" y="345"/>
                  </a:lnTo>
                  <a:lnTo>
                    <a:pt x="54" y="343"/>
                  </a:lnTo>
                  <a:lnTo>
                    <a:pt x="57" y="343"/>
                  </a:lnTo>
                  <a:lnTo>
                    <a:pt x="57" y="341"/>
                  </a:lnTo>
                  <a:lnTo>
                    <a:pt x="54" y="343"/>
                  </a:lnTo>
                  <a:lnTo>
                    <a:pt x="52" y="345"/>
                  </a:lnTo>
                  <a:lnTo>
                    <a:pt x="52" y="348"/>
                  </a:lnTo>
                  <a:lnTo>
                    <a:pt x="52" y="350"/>
                  </a:lnTo>
                  <a:lnTo>
                    <a:pt x="52" y="352"/>
                  </a:lnTo>
                  <a:lnTo>
                    <a:pt x="50" y="352"/>
                  </a:lnTo>
                  <a:lnTo>
                    <a:pt x="50" y="352"/>
                  </a:lnTo>
                  <a:lnTo>
                    <a:pt x="50" y="355"/>
                  </a:lnTo>
                  <a:lnTo>
                    <a:pt x="52" y="355"/>
                  </a:lnTo>
                  <a:lnTo>
                    <a:pt x="52" y="357"/>
                  </a:lnTo>
                  <a:lnTo>
                    <a:pt x="52" y="362"/>
                  </a:lnTo>
                  <a:lnTo>
                    <a:pt x="52" y="362"/>
                  </a:lnTo>
                  <a:lnTo>
                    <a:pt x="50" y="367"/>
                  </a:lnTo>
                  <a:lnTo>
                    <a:pt x="50" y="369"/>
                  </a:lnTo>
                  <a:lnTo>
                    <a:pt x="50" y="371"/>
                  </a:lnTo>
                  <a:lnTo>
                    <a:pt x="50" y="371"/>
                  </a:lnTo>
                  <a:lnTo>
                    <a:pt x="47" y="376"/>
                  </a:lnTo>
                  <a:lnTo>
                    <a:pt x="47" y="381"/>
                  </a:lnTo>
                  <a:lnTo>
                    <a:pt x="45" y="383"/>
                  </a:lnTo>
                  <a:lnTo>
                    <a:pt x="40" y="395"/>
                  </a:lnTo>
                  <a:lnTo>
                    <a:pt x="38" y="400"/>
                  </a:lnTo>
                  <a:lnTo>
                    <a:pt x="38" y="407"/>
                  </a:lnTo>
                  <a:lnTo>
                    <a:pt x="38" y="407"/>
                  </a:lnTo>
                  <a:lnTo>
                    <a:pt x="38" y="407"/>
                  </a:lnTo>
                  <a:lnTo>
                    <a:pt x="38" y="409"/>
                  </a:lnTo>
                  <a:lnTo>
                    <a:pt x="38" y="409"/>
                  </a:lnTo>
                  <a:lnTo>
                    <a:pt x="38" y="409"/>
                  </a:lnTo>
                  <a:lnTo>
                    <a:pt x="35" y="409"/>
                  </a:lnTo>
                  <a:lnTo>
                    <a:pt x="35" y="412"/>
                  </a:lnTo>
                  <a:lnTo>
                    <a:pt x="35" y="412"/>
                  </a:lnTo>
                  <a:lnTo>
                    <a:pt x="35" y="412"/>
                  </a:lnTo>
                  <a:lnTo>
                    <a:pt x="35" y="414"/>
                  </a:lnTo>
                  <a:lnTo>
                    <a:pt x="35" y="414"/>
                  </a:lnTo>
                  <a:lnTo>
                    <a:pt x="35" y="414"/>
                  </a:lnTo>
                  <a:lnTo>
                    <a:pt x="38" y="416"/>
                  </a:lnTo>
                  <a:lnTo>
                    <a:pt x="40" y="416"/>
                  </a:lnTo>
                  <a:lnTo>
                    <a:pt x="40" y="416"/>
                  </a:lnTo>
                  <a:lnTo>
                    <a:pt x="40" y="419"/>
                  </a:lnTo>
                  <a:lnTo>
                    <a:pt x="40" y="419"/>
                  </a:lnTo>
                  <a:lnTo>
                    <a:pt x="43" y="419"/>
                  </a:lnTo>
                  <a:lnTo>
                    <a:pt x="43" y="419"/>
                  </a:lnTo>
                  <a:lnTo>
                    <a:pt x="45" y="421"/>
                  </a:lnTo>
                  <a:lnTo>
                    <a:pt x="45" y="421"/>
                  </a:lnTo>
                  <a:lnTo>
                    <a:pt x="47" y="423"/>
                  </a:lnTo>
                  <a:lnTo>
                    <a:pt x="47" y="421"/>
                  </a:lnTo>
                  <a:lnTo>
                    <a:pt x="50" y="423"/>
                  </a:lnTo>
                  <a:lnTo>
                    <a:pt x="50" y="428"/>
                  </a:lnTo>
                  <a:lnTo>
                    <a:pt x="52" y="431"/>
                  </a:lnTo>
                  <a:lnTo>
                    <a:pt x="52" y="433"/>
                  </a:lnTo>
                  <a:lnTo>
                    <a:pt x="54" y="433"/>
                  </a:lnTo>
                  <a:lnTo>
                    <a:pt x="54" y="433"/>
                  </a:lnTo>
                  <a:lnTo>
                    <a:pt x="54" y="433"/>
                  </a:lnTo>
                  <a:lnTo>
                    <a:pt x="57" y="433"/>
                  </a:lnTo>
                  <a:lnTo>
                    <a:pt x="57" y="433"/>
                  </a:lnTo>
                  <a:lnTo>
                    <a:pt x="57" y="433"/>
                  </a:lnTo>
                  <a:lnTo>
                    <a:pt x="59" y="435"/>
                  </a:lnTo>
                  <a:lnTo>
                    <a:pt x="59" y="435"/>
                  </a:lnTo>
                  <a:lnTo>
                    <a:pt x="61" y="435"/>
                  </a:lnTo>
                  <a:lnTo>
                    <a:pt x="61" y="435"/>
                  </a:lnTo>
                  <a:lnTo>
                    <a:pt x="61" y="433"/>
                  </a:lnTo>
                  <a:lnTo>
                    <a:pt x="64" y="433"/>
                  </a:lnTo>
                  <a:lnTo>
                    <a:pt x="64" y="433"/>
                  </a:lnTo>
                  <a:lnTo>
                    <a:pt x="66" y="433"/>
                  </a:lnTo>
                  <a:lnTo>
                    <a:pt x="69" y="428"/>
                  </a:lnTo>
                  <a:lnTo>
                    <a:pt x="71" y="428"/>
                  </a:lnTo>
                  <a:lnTo>
                    <a:pt x="71" y="428"/>
                  </a:lnTo>
                  <a:lnTo>
                    <a:pt x="71" y="426"/>
                  </a:lnTo>
                  <a:lnTo>
                    <a:pt x="71" y="426"/>
                  </a:lnTo>
                  <a:lnTo>
                    <a:pt x="73" y="426"/>
                  </a:lnTo>
                  <a:lnTo>
                    <a:pt x="73" y="426"/>
                  </a:lnTo>
                  <a:lnTo>
                    <a:pt x="73" y="426"/>
                  </a:lnTo>
                  <a:lnTo>
                    <a:pt x="73" y="423"/>
                  </a:lnTo>
                  <a:lnTo>
                    <a:pt x="83" y="419"/>
                  </a:lnTo>
                  <a:lnTo>
                    <a:pt x="85" y="416"/>
                  </a:lnTo>
                  <a:lnTo>
                    <a:pt x="88" y="414"/>
                  </a:lnTo>
                  <a:lnTo>
                    <a:pt x="88" y="414"/>
                  </a:lnTo>
                  <a:lnTo>
                    <a:pt x="88" y="414"/>
                  </a:lnTo>
                  <a:lnTo>
                    <a:pt x="90" y="412"/>
                  </a:lnTo>
                  <a:lnTo>
                    <a:pt x="90" y="409"/>
                  </a:lnTo>
                  <a:lnTo>
                    <a:pt x="90" y="409"/>
                  </a:lnTo>
                  <a:lnTo>
                    <a:pt x="92" y="409"/>
                  </a:lnTo>
                  <a:lnTo>
                    <a:pt x="92" y="407"/>
                  </a:lnTo>
                  <a:lnTo>
                    <a:pt x="90" y="407"/>
                  </a:lnTo>
                  <a:lnTo>
                    <a:pt x="90" y="407"/>
                  </a:lnTo>
                  <a:lnTo>
                    <a:pt x="92" y="407"/>
                  </a:lnTo>
                  <a:lnTo>
                    <a:pt x="92" y="407"/>
                  </a:lnTo>
                  <a:lnTo>
                    <a:pt x="92" y="407"/>
                  </a:lnTo>
                  <a:lnTo>
                    <a:pt x="95" y="407"/>
                  </a:lnTo>
                  <a:lnTo>
                    <a:pt x="95" y="407"/>
                  </a:lnTo>
                  <a:lnTo>
                    <a:pt x="95" y="405"/>
                  </a:lnTo>
                  <a:lnTo>
                    <a:pt x="97" y="407"/>
                  </a:lnTo>
                  <a:lnTo>
                    <a:pt x="97" y="405"/>
                  </a:lnTo>
                  <a:lnTo>
                    <a:pt x="97" y="405"/>
                  </a:lnTo>
                  <a:lnTo>
                    <a:pt x="97" y="402"/>
                  </a:lnTo>
                  <a:lnTo>
                    <a:pt x="97" y="397"/>
                  </a:lnTo>
                  <a:lnTo>
                    <a:pt x="97" y="395"/>
                  </a:lnTo>
                  <a:lnTo>
                    <a:pt x="97" y="393"/>
                  </a:lnTo>
                  <a:lnTo>
                    <a:pt x="99" y="390"/>
                  </a:lnTo>
                  <a:lnTo>
                    <a:pt x="99" y="393"/>
                  </a:lnTo>
                  <a:lnTo>
                    <a:pt x="99" y="393"/>
                  </a:lnTo>
                  <a:lnTo>
                    <a:pt x="99" y="393"/>
                  </a:lnTo>
                  <a:lnTo>
                    <a:pt x="99" y="395"/>
                  </a:lnTo>
                  <a:lnTo>
                    <a:pt x="99" y="397"/>
                  </a:lnTo>
                  <a:lnTo>
                    <a:pt x="99" y="400"/>
                  </a:lnTo>
                  <a:lnTo>
                    <a:pt x="99" y="400"/>
                  </a:lnTo>
                  <a:lnTo>
                    <a:pt x="99" y="402"/>
                  </a:lnTo>
                  <a:lnTo>
                    <a:pt x="102" y="402"/>
                  </a:lnTo>
                  <a:lnTo>
                    <a:pt x="102" y="402"/>
                  </a:lnTo>
                  <a:lnTo>
                    <a:pt x="102" y="402"/>
                  </a:lnTo>
                  <a:lnTo>
                    <a:pt x="102" y="400"/>
                  </a:lnTo>
                  <a:lnTo>
                    <a:pt x="102" y="397"/>
                  </a:lnTo>
                  <a:lnTo>
                    <a:pt x="104" y="397"/>
                  </a:lnTo>
                  <a:lnTo>
                    <a:pt x="106" y="397"/>
                  </a:lnTo>
                  <a:lnTo>
                    <a:pt x="106" y="397"/>
                  </a:lnTo>
                  <a:lnTo>
                    <a:pt x="106" y="397"/>
                  </a:lnTo>
                  <a:lnTo>
                    <a:pt x="109" y="395"/>
                  </a:lnTo>
                  <a:lnTo>
                    <a:pt x="111" y="390"/>
                  </a:lnTo>
                  <a:lnTo>
                    <a:pt x="114" y="390"/>
                  </a:lnTo>
                  <a:lnTo>
                    <a:pt x="114" y="390"/>
                  </a:lnTo>
                  <a:lnTo>
                    <a:pt x="114" y="390"/>
                  </a:lnTo>
                  <a:lnTo>
                    <a:pt x="114" y="393"/>
                  </a:lnTo>
                  <a:lnTo>
                    <a:pt x="114" y="390"/>
                  </a:lnTo>
                  <a:lnTo>
                    <a:pt x="114" y="388"/>
                  </a:lnTo>
                  <a:lnTo>
                    <a:pt x="116" y="388"/>
                  </a:lnTo>
                  <a:lnTo>
                    <a:pt x="116" y="388"/>
                  </a:lnTo>
                  <a:lnTo>
                    <a:pt x="116" y="390"/>
                  </a:lnTo>
                  <a:lnTo>
                    <a:pt x="121" y="388"/>
                  </a:lnTo>
                  <a:lnTo>
                    <a:pt x="121" y="388"/>
                  </a:lnTo>
                  <a:lnTo>
                    <a:pt x="121" y="386"/>
                  </a:lnTo>
                  <a:lnTo>
                    <a:pt x="121" y="386"/>
                  </a:lnTo>
                  <a:lnTo>
                    <a:pt x="121" y="386"/>
                  </a:lnTo>
                  <a:lnTo>
                    <a:pt x="121" y="386"/>
                  </a:lnTo>
                  <a:lnTo>
                    <a:pt x="123" y="383"/>
                  </a:lnTo>
                  <a:lnTo>
                    <a:pt x="121" y="386"/>
                  </a:lnTo>
                  <a:lnTo>
                    <a:pt x="121" y="386"/>
                  </a:lnTo>
                  <a:lnTo>
                    <a:pt x="123" y="388"/>
                  </a:lnTo>
                  <a:lnTo>
                    <a:pt x="125" y="388"/>
                  </a:lnTo>
                  <a:lnTo>
                    <a:pt x="125" y="386"/>
                  </a:lnTo>
                  <a:lnTo>
                    <a:pt x="125" y="386"/>
                  </a:lnTo>
                  <a:lnTo>
                    <a:pt x="128" y="386"/>
                  </a:lnTo>
                  <a:lnTo>
                    <a:pt x="128" y="388"/>
                  </a:lnTo>
                  <a:lnTo>
                    <a:pt x="128" y="388"/>
                  </a:lnTo>
                  <a:lnTo>
                    <a:pt x="130" y="388"/>
                  </a:lnTo>
                  <a:lnTo>
                    <a:pt x="130" y="386"/>
                  </a:lnTo>
                  <a:lnTo>
                    <a:pt x="130" y="386"/>
                  </a:lnTo>
                  <a:lnTo>
                    <a:pt x="130" y="386"/>
                  </a:lnTo>
                  <a:lnTo>
                    <a:pt x="132" y="388"/>
                  </a:lnTo>
                  <a:lnTo>
                    <a:pt x="132" y="386"/>
                  </a:lnTo>
                  <a:lnTo>
                    <a:pt x="130" y="386"/>
                  </a:lnTo>
                  <a:lnTo>
                    <a:pt x="130" y="383"/>
                  </a:lnTo>
                  <a:lnTo>
                    <a:pt x="132" y="383"/>
                  </a:lnTo>
                  <a:lnTo>
                    <a:pt x="132" y="383"/>
                  </a:lnTo>
                  <a:lnTo>
                    <a:pt x="135" y="383"/>
                  </a:lnTo>
                  <a:lnTo>
                    <a:pt x="135" y="383"/>
                  </a:lnTo>
                  <a:lnTo>
                    <a:pt x="137" y="383"/>
                  </a:lnTo>
                  <a:lnTo>
                    <a:pt x="137" y="383"/>
                  </a:lnTo>
                  <a:lnTo>
                    <a:pt x="140" y="383"/>
                  </a:lnTo>
                  <a:lnTo>
                    <a:pt x="140" y="381"/>
                  </a:lnTo>
                  <a:lnTo>
                    <a:pt x="140" y="378"/>
                  </a:lnTo>
                  <a:lnTo>
                    <a:pt x="142" y="378"/>
                  </a:lnTo>
                  <a:lnTo>
                    <a:pt x="142" y="376"/>
                  </a:lnTo>
                  <a:lnTo>
                    <a:pt x="142" y="376"/>
                  </a:lnTo>
                  <a:lnTo>
                    <a:pt x="142" y="376"/>
                  </a:lnTo>
                  <a:lnTo>
                    <a:pt x="142" y="376"/>
                  </a:lnTo>
                  <a:lnTo>
                    <a:pt x="142" y="378"/>
                  </a:lnTo>
                  <a:lnTo>
                    <a:pt x="144" y="376"/>
                  </a:lnTo>
                  <a:lnTo>
                    <a:pt x="149" y="374"/>
                  </a:lnTo>
                  <a:lnTo>
                    <a:pt x="149" y="374"/>
                  </a:lnTo>
                  <a:lnTo>
                    <a:pt x="149" y="374"/>
                  </a:lnTo>
                  <a:lnTo>
                    <a:pt x="151" y="374"/>
                  </a:lnTo>
                  <a:lnTo>
                    <a:pt x="151" y="374"/>
                  </a:lnTo>
                  <a:lnTo>
                    <a:pt x="151" y="374"/>
                  </a:lnTo>
                  <a:lnTo>
                    <a:pt x="151" y="371"/>
                  </a:lnTo>
                  <a:lnTo>
                    <a:pt x="151" y="371"/>
                  </a:lnTo>
                  <a:lnTo>
                    <a:pt x="151" y="371"/>
                  </a:lnTo>
                  <a:lnTo>
                    <a:pt x="154" y="371"/>
                  </a:lnTo>
                  <a:lnTo>
                    <a:pt x="154" y="371"/>
                  </a:lnTo>
                  <a:lnTo>
                    <a:pt x="154" y="374"/>
                  </a:lnTo>
                  <a:lnTo>
                    <a:pt x="154" y="374"/>
                  </a:lnTo>
                  <a:lnTo>
                    <a:pt x="154" y="374"/>
                  </a:lnTo>
                  <a:lnTo>
                    <a:pt x="156" y="376"/>
                  </a:lnTo>
                  <a:lnTo>
                    <a:pt x="156" y="376"/>
                  </a:lnTo>
                  <a:lnTo>
                    <a:pt x="156" y="374"/>
                  </a:lnTo>
                  <a:lnTo>
                    <a:pt x="159" y="371"/>
                  </a:lnTo>
                  <a:lnTo>
                    <a:pt x="159" y="371"/>
                  </a:lnTo>
                  <a:lnTo>
                    <a:pt x="161" y="371"/>
                  </a:lnTo>
                  <a:lnTo>
                    <a:pt x="161" y="371"/>
                  </a:lnTo>
                  <a:lnTo>
                    <a:pt x="161" y="371"/>
                  </a:lnTo>
                  <a:lnTo>
                    <a:pt x="161" y="367"/>
                  </a:lnTo>
                  <a:lnTo>
                    <a:pt x="161" y="367"/>
                  </a:lnTo>
                  <a:lnTo>
                    <a:pt x="163" y="367"/>
                  </a:lnTo>
                  <a:lnTo>
                    <a:pt x="163" y="369"/>
                  </a:lnTo>
                  <a:lnTo>
                    <a:pt x="163" y="369"/>
                  </a:lnTo>
                  <a:lnTo>
                    <a:pt x="163" y="371"/>
                  </a:lnTo>
                  <a:lnTo>
                    <a:pt x="163" y="371"/>
                  </a:lnTo>
                  <a:lnTo>
                    <a:pt x="166" y="371"/>
                  </a:lnTo>
                  <a:lnTo>
                    <a:pt x="166" y="371"/>
                  </a:lnTo>
                  <a:lnTo>
                    <a:pt x="166" y="371"/>
                  </a:lnTo>
                  <a:lnTo>
                    <a:pt x="173" y="364"/>
                  </a:lnTo>
                  <a:lnTo>
                    <a:pt x="173" y="364"/>
                  </a:lnTo>
                  <a:lnTo>
                    <a:pt x="175" y="364"/>
                  </a:lnTo>
                  <a:lnTo>
                    <a:pt x="177" y="364"/>
                  </a:lnTo>
                  <a:lnTo>
                    <a:pt x="180" y="364"/>
                  </a:lnTo>
                  <a:lnTo>
                    <a:pt x="180" y="364"/>
                  </a:lnTo>
                  <a:lnTo>
                    <a:pt x="180" y="362"/>
                  </a:lnTo>
                  <a:lnTo>
                    <a:pt x="180" y="364"/>
                  </a:lnTo>
                  <a:lnTo>
                    <a:pt x="182" y="364"/>
                  </a:lnTo>
                  <a:lnTo>
                    <a:pt x="182" y="364"/>
                  </a:lnTo>
                  <a:lnTo>
                    <a:pt x="182" y="364"/>
                  </a:lnTo>
                  <a:lnTo>
                    <a:pt x="182" y="362"/>
                  </a:lnTo>
                  <a:lnTo>
                    <a:pt x="185" y="362"/>
                  </a:lnTo>
                  <a:lnTo>
                    <a:pt x="185" y="362"/>
                  </a:lnTo>
                  <a:lnTo>
                    <a:pt x="185" y="362"/>
                  </a:lnTo>
                  <a:lnTo>
                    <a:pt x="187" y="357"/>
                  </a:lnTo>
                  <a:lnTo>
                    <a:pt x="187" y="357"/>
                  </a:lnTo>
                  <a:lnTo>
                    <a:pt x="187" y="357"/>
                  </a:lnTo>
                  <a:lnTo>
                    <a:pt x="185" y="357"/>
                  </a:lnTo>
                  <a:lnTo>
                    <a:pt x="185" y="357"/>
                  </a:lnTo>
                  <a:lnTo>
                    <a:pt x="182" y="355"/>
                  </a:lnTo>
                  <a:lnTo>
                    <a:pt x="182" y="355"/>
                  </a:lnTo>
                  <a:lnTo>
                    <a:pt x="182" y="355"/>
                  </a:lnTo>
                  <a:lnTo>
                    <a:pt x="182" y="352"/>
                  </a:lnTo>
                  <a:lnTo>
                    <a:pt x="182" y="355"/>
                  </a:lnTo>
                  <a:lnTo>
                    <a:pt x="185" y="355"/>
                  </a:lnTo>
                  <a:lnTo>
                    <a:pt x="187" y="355"/>
                  </a:lnTo>
                  <a:lnTo>
                    <a:pt x="187" y="355"/>
                  </a:lnTo>
                  <a:lnTo>
                    <a:pt x="189" y="355"/>
                  </a:lnTo>
                  <a:lnTo>
                    <a:pt x="189" y="355"/>
                  </a:lnTo>
                  <a:lnTo>
                    <a:pt x="189" y="352"/>
                  </a:lnTo>
                  <a:lnTo>
                    <a:pt x="189" y="352"/>
                  </a:lnTo>
                  <a:lnTo>
                    <a:pt x="187" y="352"/>
                  </a:lnTo>
                  <a:lnTo>
                    <a:pt x="185" y="352"/>
                  </a:lnTo>
                  <a:lnTo>
                    <a:pt x="187" y="352"/>
                  </a:lnTo>
                  <a:lnTo>
                    <a:pt x="192" y="348"/>
                  </a:lnTo>
                  <a:lnTo>
                    <a:pt x="194" y="348"/>
                  </a:lnTo>
                  <a:lnTo>
                    <a:pt x="194" y="345"/>
                  </a:lnTo>
                  <a:lnTo>
                    <a:pt x="196" y="345"/>
                  </a:lnTo>
                  <a:lnTo>
                    <a:pt x="201" y="343"/>
                  </a:lnTo>
                  <a:lnTo>
                    <a:pt x="201" y="343"/>
                  </a:lnTo>
                  <a:lnTo>
                    <a:pt x="203" y="341"/>
                  </a:lnTo>
                  <a:lnTo>
                    <a:pt x="203" y="338"/>
                  </a:lnTo>
                  <a:lnTo>
                    <a:pt x="201" y="336"/>
                  </a:lnTo>
                  <a:lnTo>
                    <a:pt x="201" y="336"/>
                  </a:lnTo>
                  <a:lnTo>
                    <a:pt x="199" y="336"/>
                  </a:lnTo>
                  <a:lnTo>
                    <a:pt x="199" y="333"/>
                  </a:lnTo>
                  <a:lnTo>
                    <a:pt x="199" y="333"/>
                  </a:lnTo>
                  <a:lnTo>
                    <a:pt x="199" y="331"/>
                  </a:lnTo>
                  <a:lnTo>
                    <a:pt x="199" y="331"/>
                  </a:lnTo>
                  <a:lnTo>
                    <a:pt x="199" y="329"/>
                  </a:lnTo>
                  <a:lnTo>
                    <a:pt x="199" y="331"/>
                  </a:lnTo>
                  <a:lnTo>
                    <a:pt x="201" y="333"/>
                  </a:lnTo>
                  <a:lnTo>
                    <a:pt x="201" y="333"/>
                  </a:lnTo>
                  <a:lnTo>
                    <a:pt x="201" y="333"/>
                  </a:lnTo>
                  <a:lnTo>
                    <a:pt x="203" y="336"/>
                  </a:lnTo>
                  <a:lnTo>
                    <a:pt x="203" y="338"/>
                  </a:lnTo>
                  <a:lnTo>
                    <a:pt x="203" y="338"/>
                  </a:lnTo>
                  <a:lnTo>
                    <a:pt x="206" y="338"/>
                  </a:lnTo>
                  <a:lnTo>
                    <a:pt x="208" y="336"/>
                  </a:lnTo>
                  <a:lnTo>
                    <a:pt x="206" y="336"/>
                  </a:lnTo>
                  <a:lnTo>
                    <a:pt x="206" y="333"/>
                  </a:lnTo>
                  <a:lnTo>
                    <a:pt x="208" y="333"/>
                  </a:lnTo>
                  <a:lnTo>
                    <a:pt x="208" y="333"/>
                  </a:lnTo>
                  <a:lnTo>
                    <a:pt x="208" y="336"/>
                  </a:lnTo>
                  <a:lnTo>
                    <a:pt x="208" y="336"/>
                  </a:lnTo>
                  <a:lnTo>
                    <a:pt x="211" y="336"/>
                  </a:lnTo>
                  <a:lnTo>
                    <a:pt x="211" y="333"/>
                  </a:lnTo>
                  <a:lnTo>
                    <a:pt x="211" y="333"/>
                  </a:lnTo>
                  <a:lnTo>
                    <a:pt x="208" y="333"/>
                  </a:lnTo>
                  <a:lnTo>
                    <a:pt x="208" y="333"/>
                  </a:lnTo>
                  <a:lnTo>
                    <a:pt x="208" y="333"/>
                  </a:lnTo>
                  <a:lnTo>
                    <a:pt x="208" y="331"/>
                  </a:lnTo>
                  <a:lnTo>
                    <a:pt x="208" y="331"/>
                  </a:lnTo>
                  <a:lnTo>
                    <a:pt x="208" y="331"/>
                  </a:lnTo>
                  <a:lnTo>
                    <a:pt x="208" y="331"/>
                  </a:lnTo>
                  <a:lnTo>
                    <a:pt x="208" y="331"/>
                  </a:lnTo>
                  <a:lnTo>
                    <a:pt x="208" y="331"/>
                  </a:lnTo>
                  <a:lnTo>
                    <a:pt x="208" y="329"/>
                  </a:lnTo>
                  <a:lnTo>
                    <a:pt x="208" y="329"/>
                  </a:lnTo>
                  <a:lnTo>
                    <a:pt x="208" y="329"/>
                  </a:lnTo>
                  <a:lnTo>
                    <a:pt x="208" y="329"/>
                  </a:lnTo>
                  <a:lnTo>
                    <a:pt x="206" y="326"/>
                  </a:lnTo>
                  <a:lnTo>
                    <a:pt x="206" y="329"/>
                  </a:lnTo>
                  <a:lnTo>
                    <a:pt x="206" y="324"/>
                  </a:lnTo>
                  <a:lnTo>
                    <a:pt x="206" y="324"/>
                  </a:lnTo>
                  <a:lnTo>
                    <a:pt x="206" y="322"/>
                  </a:lnTo>
                  <a:lnTo>
                    <a:pt x="203" y="322"/>
                  </a:lnTo>
                  <a:lnTo>
                    <a:pt x="203" y="319"/>
                  </a:lnTo>
                  <a:lnTo>
                    <a:pt x="201" y="319"/>
                  </a:lnTo>
                  <a:lnTo>
                    <a:pt x="201" y="317"/>
                  </a:lnTo>
                  <a:lnTo>
                    <a:pt x="203" y="319"/>
                  </a:lnTo>
                  <a:lnTo>
                    <a:pt x="206" y="322"/>
                  </a:lnTo>
                  <a:lnTo>
                    <a:pt x="208" y="322"/>
                  </a:lnTo>
                  <a:lnTo>
                    <a:pt x="208" y="322"/>
                  </a:lnTo>
                  <a:lnTo>
                    <a:pt x="208" y="319"/>
                  </a:lnTo>
                  <a:lnTo>
                    <a:pt x="208" y="322"/>
                  </a:lnTo>
                  <a:lnTo>
                    <a:pt x="208" y="324"/>
                  </a:lnTo>
                  <a:lnTo>
                    <a:pt x="208" y="324"/>
                  </a:lnTo>
                  <a:lnTo>
                    <a:pt x="211" y="326"/>
                  </a:lnTo>
                  <a:lnTo>
                    <a:pt x="211" y="326"/>
                  </a:lnTo>
                  <a:lnTo>
                    <a:pt x="211" y="326"/>
                  </a:lnTo>
                  <a:lnTo>
                    <a:pt x="211" y="326"/>
                  </a:lnTo>
                  <a:lnTo>
                    <a:pt x="213" y="326"/>
                  </a:lnTo>
                  <a:lnTo>
                    <a:pt x="213" y="326"/>
                  </a:lnTo>
                  <a:lnTo>
                    <a:pt x="213" y="324"/>
                  </a:lnTo>
                  <a:lnTo>
                    <a:pt x="213" y="322"/>
                  </a:lnTo>
                  <a:lnTo>
                    <a:pt x="213" y="319"/>
                  </a:lnTo>
                  <a:lnTo>
                    <a:pt x="213" y="317"/>
                  </a:lnTo>
                  <a:lnTo>
                    <a:pt x="218" y="315"/>
                  </a:lnTo>
                  <a:lnTo>
                    <a:pt x="218" y="312"/>
                  </a:lnTo>
                  <a:lnTo>
                    <a:pt x="218" y="310"/>
                  </a:lnTo>
                  <a:lnTo>
                    <a:pt x="215" y="307"/>
                  </a:lnTo>
                  <a:lnTo>
                    <a:pt x="215" y="305"/>
                  </a:lnTo>
                  <a:lnTo>
                    <a:pt x="215" y="303"/>
                  </a:lnTo>
                  <a:lnTo>
                    <a:pt x="215" y="303"/>
                  </a:lnTo>
                  <a:lnTo>
                    <a:pt x="215" y="303"/>
                  </a:lnTo>
                  <a:lnTo>
                    <a:pt x="215" y="300"/>
                  </a:lnTo>
                  <a:lnTo>
                    <a:pt x="215" y="300"/>
                  </a:lnTo>
                  <a:lnTo>
                    <a:pt x="215" y="298"/>
                  </a:lnTo>
                  <a:lnTo>
                    <a:pt x="213" y="296"/>
                  </a:lnTo>
                  <a:lnTo>
                    <a:pt x="215" y="296"/>
                  </a:lnTo>
                  <a:lnTo>
                    <a:pt x="215" y="296"/>
                  </a:lnTo>
                  <a:lnTo>
                    <a:pt x="218" y="298"/>
                  </a:lnTo>
                  <a:lnTo>
                    <a:pt x="218" y="298"/>
                  </a:lnTo>
                  <a:lnTo>
                    <a:pt x="215" y="300"/>
                  </a:lnTo>
                  <a:lnTo>
                    <a:pt x="218" y="303"/>
                  </a:lnTo>
                  <a:lnTo>
                    <a:pt x="218" y="303"/>
                  </a:lnTo>
                  <a:lnTo>
                    <a:pt x="218" y="305"/>
                  </a:lnTo>
                  <a:lnTo>
                    <a:pt x="218" y="307"/>
                  </a:lnTo>
                  <a:lnTo>
                    <a:pt x="218" y="307"/>
                  </a:lnTo>
                  <a:lnTo>
                    <a:pt x="220" y="310"/>
                  </a:lnTo>
                  <a:lnTo>
                    <a:pt x="220" y="310"/>
                  </a:lnTo>
                  <a:lnTo>
                    <a:pt x="220" y="310"/>
                  </a:lnTo>
                  <a:lnTo>
                    <a:pt x="220" y="310"/>
                  </a:lnTo>
                  <a:lnTo>
                    <a:pt x="220" y="312"/>
                  </a:lnTo>
                  <a:lnTo>
                    <a:pt x="220" y="312"/>
                  </a:lnTo>
                  <a:lnTo>
                    <a:pt x="220" y="315"/>
                  </a:lnTo>
                  <a:lnTo>
                    <a:pt x="220" y="315"/>
                  </a:lnTo>
                  <a:lnTo>
                    <a:pt x="220" y="315"/>
                  </a:lnTo>
                  <a:lnTo>
                    <a:pt x="222" y="315"/>
                  </a:lnTo>
                  <a:lnTo>
                    <a:pt x="222" y="315"/>
                  </a:lnTo>
                  <a:lnTo>
                    <a:pt x="220" y="322"/>
                  </a:lnTo>
                  <a:lnTo>
                    <a:pt x="220" y="322"/>
                  </a:lnTo>
                  <a:lnTo>
                    <a:pt x="222" y="324"/>
                  </a:lnTo>
                  <a:lnTo>
                    <a:pt x="225" y="324"/>
                  </a:lnTo>
                  <a:lnTo>
                    <a:pt x="225" y="324"/>
                  </a:lnTo>
                  <a:lnTo>
                    <a:pt x="227" y="324"/>
                  </a:lnTo>
                  <a:lnTo>
                    <a:pt x="230" y="324"/>
                  </a:lnTo>
                  <a:lnTo>
                    <a:pt x="230" y="317"/>
                  </a:lnTo>
                  <a:lnTo>
                    <a:pt x="232" y="315"/>
                  </a:lnTo>
                  <a:lnTo>
                    <a:pt x="234" y="315"/>
                  </a:lnTo>
                  <a:lnTo>
                    <a:pt x="234" y="315"/>
                  </a:lnTo>
                  <a:lnTo>
                    <a:pt x="232" y="317"/>
                  </a:lnTo>
                  <a:lnTo>
                    <a:pt x="232" y="319"/>
                  </a:lnTo>
                  <a:lnTo>
                    <a:pt x="232" y="319"/>
                  </a:lnTo>
                  <a:lnTo>
                    <a:pt x="230" y="324"/>
                  </a:lnTo>
                  <a:lnTo>
                    <a:pt x="230" y="324"/>
                  </a:lnTo>
                  <a:lnTo>
                    <a:pt x="230" y="326"/>
                  </a:lnTo>
                  <a:lnTo>
                    <a:pt x="227" y="326"/>
                  </a:lnTo>
                  <a:lnTo>
                    <a:pt x="227" y="326"/>
                  </a:lnTo>
                  <a:lnTo>
                    <a:pt x="227" y="329"/>
                  </a:lnTo>
                  <a:lnTo>
                    <a:pt x="227" y="331"/>
                  </a:lnTo>
                  <a:lnTo>
                    <a:pt x="227" y="331"/>
                  </a:lnTo>
                  <a:lnTo>
                    <a:pt x="227" y="331"/>
                  </a:lnTo>
                  <a:lnTo>
                    <a:pt x="227" y="331"/>
                  </a:lnTo>
                  <a:lnTo>
                    <a:pt x="227" y="331"/>
                  </a:lnTo>
                  <a:lnTo>
                    <a:pt x="225" y="331"/>
                  </a:lnTo>
                  <a:lnTo>
                    <a:pt x="225" y="331"/>
                  </a:lnTo>
                  <a:lnTo>
                    <a:pt x="222" y="338"/>
                  </a:lnTo>
                  <a:lnTo>
                    <a:pt x="218" y="343"/>
                  </a:lnTo>
                  <a:lnTo>
                    <a:pt x="218" y="343"/>
                  </a:lnTo>
                  <a:lnTo>
                    <a:pt x="218" y="345"/>
                  </a:lnTo>
                  <a:lnTo>
                    <a:pt x="218" y="345"/>
                  </a:lnTo>
                  <a:lnTo>
                    <a:pt x="220" y="345"/>
                  </a:lnTo>
                  <a:lnTo>
                    <a:pt x="222" y="345"/>
                  </a:lnTo>
                  <a:lnTo>
                    <a:pt x="225" y="341"/>
                  </a:lnTo>
                  <a:lnTo>
                    <a:pt x="227" y="338"/>
                  </a:lnTo>
                  <a:lnTo>
                    <a:pt x="227" y="336"/>
                  </a:lnTo>
                  <a:lnTo>
                    <a:pt x="227" y="336"/>
                  </a:lnTo>
                  <a:lnTo>
                    <a:pt x="227" y="333"/>
                  </a:lnTo>
                  <a:lnTo>
                    <a:pt x="230" y="333"/>
                  </a:lnTo>
                  <a:lnTo>
                    <a:pt x="230" y="333"/>
                  </a:lnTo>
                  <a:lnTo>
                    <a:pt x="230" y="331"/>
                  </a:lnTo>
                  <a:lnTo>
                    <a:pt x="230" y="329"/>
                  </a:lnTo>
                  <a:lnTo>
                    <a:pt x="232" y="329"/>
                  </a:lnTo>
                  <a:lnTo>
                    <a:pt x="232" y="329"/>
                  </a:lnTo>
                  <a:lnTo>
                    <a:pt x="232" y="329"/>
                  </a:lnTo>
                  <a:lnTo>
                    <a:pt x="232" y="329"/>
                  </a:lnTo>
                  <a:lnTo>
                    <a:pt x="232" y="326"/>
                  </a:lnTo>
                  <a:lnTo>
                    <a:pt x="232" y="326"/>
                  </a:lnTo>
                  <a:lnTo>
                    <a:pt x="232" y="324"/>
                  </a:lnTo>
                  <a:lnTo>
                    <a:pt x="234" y="324"/>
                  </a:lnTo>
                  <a:lnTo>
                    <a:pt x="232" y="326"/>
                  </a:lnTo>
                  <a:lnTo>
                    <a:pt x="232" y="333"/>
                  </a:lnTo>
                  <a:lnTo>
                    <a:pt x="232" y="338"/>
                  </a:lnTo>
                  <a:lnTo>
                    <a:pt x="232" y="341"/>
                  </a:lnTo>
                  <a:lnTo>
                    <a:pt x="232" y="343"/>
                  </a:lnTo>
                  <a:lnTo>
                    <a:pt x="232" y="341"/>
                  </a:lnTo>
                  <a:lnTo>
                    <a:pt x="232" y="338"/>
                  </a:lnTo>
                  <a:lnTo>
                    <a:pt x="232" y="338"/>
                  </a:lnTo>
                  <a:lnTo>
                    <a:pt x="234" y="336"/>
                  </a:lnTo>
                  <a:lnTo>
                    <a:pt x="234" y="336"/>
                  </a:lnTo>
                  <a:lnTo>
                    <a:pt x="237" y="336"/>
                  </a:lnTo>
                  <a:lnTo>
                    <a:pt x="237" y="336"/>
                  </a:lnTo>
                  <a:lnTo>
                    <a:pt x="237" y="333"/>
                  </a:lnTo>
                  <a:lnTo>
                    <a:pt x="237" y="333"/>
                  </a:lnTo>
                  <a:lnTo>
                    <a:pt x="234" y="331"/>
                  </a:lnTo>
                  <a:lnTo>
                    <a:pt x="234" y="329"/>
                  </a:lnTo>
                  <a:lnTo>
                    <a:pt x="237" y="329"/>
                  </a:lnTo>
                  <a:lnTo>
                    <a:pt x="237" y="329"/>
                  </a:lnTo>
                  <a:lnTo>
                    <a:pt x="237" y="331"/>
                  </a:lnTo>
                  <a:lnTo>
                    <a:pt x="237" y="331"/>
                  </a:lnTo>
                  <a:lnTo>
                    <a:pt x="237" y="333"/>
                  </a:lnTo>
                  <a:lnTo>
                    <a:pt x="237" y="333"/>
                  </a:lnTo>
                  <a:lnTo>
                    <a:pt x="239" y="333"/>
                  </a:lnTo>
                  <a:lnTo>
                    <a:pt x="239" y="336"/>
                  </a:lnTo>
                  <a:lnTo>
                    <a:pt x="239" y="333"/>
                  </a:lnTo>
                  <a:lnTo>
                    <a:pt x="239" y="333"/>
                  </a:lnTo>
                  <a:lnTo>
                    <a:pt x="241" y="331"/>
                  </a:lnTo>
                  <a:lnTo>
                    <a:pt x="241" y="331"/>
                  </a:lnTo>
                  <a:lnTo>
                    <a:pt x="241" y="331"/>
                  </a:lnTo>
                  <a:lnTo>
                    <a:pt x="239" y="331"/>
                  </a:lnTo>
                  <a:lnTo>
                    <a:pt x="239" y="329"/>
                  </a:lnTo>
                  <a:lnTo>
                    <a:pt x="239" y="329"/>
                  </a:lnTo>
                  <a:lnTo>
                    <a:pt x="241" y="329"/>
                  </a:lnTo>
                  <a:lnTo>
                    <a:pt x="241" y="329"/>
                  </a:lnTo>
                  <a:lnTo>
                    <a:pt x="241" y="329"/>
                  </a:lnTo>
                  <a:lnTo>
                    <a:pt x="244" y="329"/>
                  </a:lnTo>
                  <a:lnTo>
                    <a:pt x="244" y="326"/>
                  </a:lnTo>
                  <a:lnTo>
                    <a:pt x="244" y="326"/>
                  </a:lnTo>
                  <a:lnTo>
                    <a:pt x="244" y="326"/>
                  </a:lnTo>
                  <a:lnTo>
                    <a:pt x="241" y="326"/>
                  </a:lnTo>
                  <a:lnTo>
                    <a:pt x="241" y="326"/>
                  </a:lnTo>
                  <a:lnTo>
                    <a:pt x="241" y="326"/>
                  </a:lnTo>
                  <a:lnTo>
                    <a:pt x="241" y="326"/>
                  </a:lnTo>
                  <a:lnTo>
                    <a:pt x="241" y="324"/>
                  </a:lnTo>
                  <a:lnTo>
                    <a:pt x="241" y="324"/>
                  </a:lnTo>
                  <a:lnTo>
                    <a:pt x="244" y="324"/>
                  </a:lnTo>
                  <a:lnTo>
                    <a:pt x="246" y="326"/>
                  </a:lnTo>
                  <a:lnTo>
                    <a:pt x="244" y="326"/>
                  </a:lnTo>
                  <a:lnTo>
                    <a:pt x="244" y="326"/>
                  </a:lnTo>
                  <a:lnTo>
                    <a:pt x="246" y="331"/>
                  </a:lnTo>
                  <a:lnTo>
                    <a:pt x="246" y="331"/>
                  </a:lnTo>
                  <a:lnTo>
                    <a:pt x="246" y="333"/>
                  </a:lnTo>
                  <a:lnTo>
                    <a:pt x="246" y="333"/>
                  </a:lnTo>
                  <a:lnTo>
                    <a:pt x="246" y="333"/>
                  </a:lnTo>
                  <a:lnTo>
                    <a:pt x="246" y="331"/>
                  </a:lnTo>
                  <a:lnTo>
                    <a:pt x="248" y="329"/>
                  </a:lnTo>
                  <a:lnTo>
                    <a:pt x="248" y="331"/>
                  </a:lnTo>
                  <a:lnTo>
                    <a:pt x="248" y="331"/>
                  </a:lnTo>
                  <a:lnTo>
                    <a:pt x="248" y="331"/>
                  </a:lnTo>
                  <a:lnTo>
                    <a:pt x="248" y="333"/>
                  </a:lnTo>
                  <a:lnTo>
                    <a:pt x="248" y="333"/>
                  </a:lnTo>
                  <a:lnTo>
                    <a:pt x="251" y="333"/>
                  </a:lnTo>
                  <a:lnTo>
                    <a:pt x="251" y="333"/>
                  </a:lnTo>
                  <a:lnTo>
                    <a:pt x="251" y="333"/>
                  </a:lnTo>
                  <a:lnTo>
                    <a:pt x="251" y="331"/>
                  </a:lnTo>
                  <a:lnTo>
                    <a:pt x="251" y="329"/>
                  </a:lnTo>
                  <a:lnTo>
                    <a:pt x="251" y="326"/>
                  </a:lnTo>
                  <a:lnTo>
                    <a:pt x="251" y="326"/>
                  </a:lnTo>
                  <a:lnTo>
                    <a:pt x="253" y="324"/>
                  </a:lnTo>
                  <a:lnTo>
                    <a:pt x="256" y="324"/>
                  </a:lnTo>
                  <a:lnTo>
                    <a:pt x="256" y="322"/>
                  </a:lnTo>
                  <a:lnTo>
                    <a:pt x="256" y="319"/>
                  </a:lnTo>
                  <a:lnTo>
                    <a:pt x="253" y="319"/>
                  </a:lnTo>
                  <a:lnTo>
                    <a:pt x="253" y="317"/>
                  </a:lnTo>
                  <a:lnTo>
                    <a:pt x="251" y="315"/>
                  </a:lnTo>
                  <a:lnTo>
                    <a:pt x="251" y="315"/>
                  </a:lnTo>
                  <a:lnTo>
                    <a:pt x="251" y="315"/>
                  </a:lnTo>
                  <a:lnTo>
                    <a:pt x="251" y="315"/>
                  </a:lnTo>
                  <a:lnTo>
                    <a:pt x="251" y="312"/>
                  </a:lnTo>
                  <a:lnTo>
                    <a:pt x="251" y="312"/>
                  </a:lnTo>
                  <a:lnTo>
                    <a:pt x="248" y="315"/>
                  </a:lnTo>
                  <a:lnTo>
                    <a:pt x="248" y="315"/>
                  </a:lnTo>
                  <a:lnTo>
                    <a:pt x="248" y="315"/>
                  </a:lnTo>
                  <a:lnTo>
                    <a:pt x="248" y="310"/>
                  </a:lnTo>
                  <a:lnTo>
                    <a:pt x="248" y="310"/>
                  </a:lnTo>
                  <a:lnTo>
                    <a:pt x="246" y="310"/>
                  </a:lnTo>
                  <a:lnTo>
                    <a:pt x="246" y="312"/>
                  </a:lnTo>
                  <a:lnTo>
                    <a:pt x="246" y="312"/>
                  </a:lnTo>
                  <a:lnTo>
                    <a:pt x="246" y="312"/>
                  </a:lnTo>
                  <a:lnTo>
                    <a:pt x="244" y="312"/>
                  </a:lnTo>
                  <a:lnTo>
                    <a:pt x="244" y="310"/>
                  </a:lnTo>
                  <a:lnTo>
                    <a:pt x="244" y="307"/>
                  </a:lnTo>
                  <a:lnTo>
                    <a:pt x="244" y="307"/>
                  </a:lnTo>
                  <a:lnTo>
                    <a:pt x="244" y="305"/>
                  </a:lnTo>
                  <a:lnTo>
                    <a:pt x="244" y="303"/>
                  </a:lnTo>
                  <a:lnTo>
                    <a:pt x="244" y="303"/>
                  </a:lnTo>
                  <a:lnTo>
                    <a:pt x="244" y="303"/>
                  </a:lnTo>
                  <a:lnTo>
                    <a:pt x="244" y="305"/>
                  </a:lnTo>
                  <a:lnTo>
                    <a:pt x="246" y="305"/>
                  </a:lnTo>
                  <a:lnTo>
                    <a:pt x="246" y="305"/>
                  </a:lnTo>
                  <a:lnTo>
                    <a:pt x="246" y="303"/>
                  </a:lnTo>
                  <a:lnTo>
                    <a:pt x="246" y="303"/>
                  </a:lnTo>
                  <a:lnTo>
                    <a:pt x="246" y="303"/>
                  </a:lnTo>
                  <a:lnTo>
                    <a:pt x="244" y="303"/>
                  </a:lnTo>
                  <a:lnTo>
                    <a:pt x="244" y="303"/>
                  </a:lnTo>
                  <a:lnTo>
                    <a:pt x="244" y="303"/>
                  </a:lnTo>
                  <a:lnTo>
                    <a:pt x="244" y="300"/>
                  </a:lnTo>
                  <a:lnTo>
                    <a:pt x="246" y="300"/>
                  </a:lnTo>
                  <a:lnTo>
                    <a:pt x="246" y="300"/>
                  </a:lnTo>
                  <a:lnTo>
                    <a:pt x="246" y="300"/>
                  </a:lnTo>
                  <a:lnTo>
                    <a:pt x="246" y="300"/>
                  </a:lnTo>
                  <a:lnTo>
                    <a:pt x="246" y="303"/>
                  </a:lnTo>
                  <a:lnTo>
                    <a:pt x="246" y="303"/>
                  </a:lnTo>
                  <a:lnTo>
                    <a:pt x="246" y="303"/>
                  </a:lnTo>
                  <a:lnTo>
                    <a:pt x="246" y="303"/>
                  </a:lnTo>
                  <a:lnTo>
                    <a:pt x="246" y="303"/>
                  </a:lnTo>
                  <a:lnTo>
                    <a:pt x="246" y="305"/>
                  </a:lnTo>
                  <a:lnTo>
                    <a:pt x="246" y="305"/>
                  </a:lnTo>
                  <a:lnTo>
                    <a:pt x="246" y="305"/>
                  </a:lnTo>
                  <a:lnTo>
                    <a:pt x="246" y="305"/>
                  </a:lnTo>
                  <a:lnTo>
                    <a:pt x="248" y="305"/>
                  </a:lnTo>
                  <a:lnTo>
                    <a:pt x="248" y="305"/>
                  </a:lnTo>
                  <a:lnTo>
                    <a:pt x="248" y="305"/>
                  </a:lnTo>
                  <a:lnTo>
                    <a:pt x="248" y="307"/>
                  </a:lnTo>
                  <a:lnTo>
                    <a:pt x="248" y="307"/>
                  </a:lnTo>
                  <a:lnTo>
                    <a:pt x="251" y="305"/>
                  </a:lnTo>
                  <a:lnTo>
                    <a:pt x="251" y="305"/>
                  </a:lnTo>
                  <a:lnTo>
                    <a:pt x="251" y="305"/>
                  </a:lnTo>
                  <a:lnTo>
                    <a:pt x="251" y="305"/>
                  </a:lnTo>
                  <a:lnTo>
                    <a:pt x="251" y="305"/>
                  </a:lnTo>
                  <a:lnTo>
                    <a:pt x="251" y="305"/>
                  </a:lnTo>
                  <a:lnTo>
                    <a:pt x="251" y="305"/>
                  </a:lnTo>
                  <a:lnTo>
                    <a:pt x="251" y="305"/>
                  </a:lnTo>
                  <a:lnTo>
                    <a:pt x="251" y="305"/>
                  </a:lnTo>
                  <a:lnTo>
                    <a:pt x="253" y="303"/>
                  </a:lnTo>
                  <a:lnTo>
                    <a:pt x="256" y="303"/>
                  </a:lnTo>
                  <a:lnTo>
                    <a:pt x="258" y="303"/>
                  </a:lnTo>
                  <a:lnTo>
                    <a:pt x="260" y="300"/>
                  </a:lnTo>
                  <a:lnTo>
                    <a:pt x="260" y="300"/>
                  </a:lnTo>
                  <a:lnTo>
                    <a:pt x="260" y="298"/>
                  </a:lnTo>
                  <a:lnTo>
                    <a:pt x="260" y="300"/>
                  </a:lnTo>
                  <a:lnTo>
                    <a:pt x="260" y="303"/>
                  </a:lnTo>
                  <a:lnTo>
                    <a:pt x="263" y="303"/>
                  </a:lnTo>
                  <a:lnTo>
                    <a:pt x="265" y="305"/>
                  </a:lnTo>
                  <a:lnTo>
                    <a:pt x="265" y="303"/>
                  </a:lnTo>
                  <a:lnTo>
                    <a:pt x="265" y="303"/>
                  </a:lnTo>
                  <a:lnTo>
                    <a:pt x="263" y="300"/>
                  </a:lnTo>
                  <a:lnTo>
                    <a:pt x="263" y="296"/>
                  </a:lnTo>
                  <a:lnTo>
                    <a:pt x="263" y="286"/>
                  </a:lnTo>
                  <a:lnTo>
                    <a:pt x="263" y="281"/>
                  </a:lnTo>
                  <a:lnTo>
                    <a:pt x="263" y="284"/>
                  </a:lnTo>
                  <a:lnTo>
                    <a:pt x="265" y="286"/>
                  </a:lnTo>
                  <a:lnTo>
                    <a:pt x="265" y="293"/>
                  </a:lnTo>
                  <a:lnTo>
                    <a:pt x="265" y="293"/>
                  </a:lnTo>
                  <a:lnTo>
                    <a:pt x="265" y="296"/>
                  </a:lnTo>
                  <a:lnTo>
                    <a:pt x="265" y="298"/>
                  </a:lnTo>
                  <a:lnTo>
                    <a:pt x="265" y="300"/>
                  </a:lnTo>
                  <a:lnTo>
                    <a:pt x="265" y="303"/>
                  </a:lnTo>
                  <a:lnTo>
                    <a:pt x="265" y="300"/>
                  </a:lnTo>
                  <a:lnTo>
                    <a:pt x="270" y="298"/>
                  </a:lnTo>
                  <a:lnTo>
                    <a:pt x="274" y="293"/>
                  </a:lnTo>
                  <a:lnTo>
                    <a:pt x="274" y="289"/>
                  </a:lnTo>
                  <a:lnTo>
                    <a:pt x="277" y="284"/>
                  </a:lnTo>
                  <a:lnTo>
                    <a:pt x="277" y="286"/>
                  </a:lnTo>
                  <a:lnTo>
                    <a:pt x="277" y="286"/>
                  </a:lnTo>
                  <a:lnTo>
                    <a:pt x="279" y="284"/>
                  </a:lnTo>
                  <a:lnTo>
                    <a:pt x="282" y="284"/>
                  </a:lnTo>
                  <a:lnTo>
                    <a:pt x="279" y="284"/>
                  </a:lnTo>
                  <a:lnTo>
                    <a:pt x="279" y="284"/>
                  </a:lnTo>
                  <a:lnTo>
                    <a:pt x="279" y="286"/>
                  </a:lnTo>
                  <a:lnTo>
                    <a:pt x="279" y="286"/>
                  </a:lnTo>
                  <a:lnTo>
                    <a:pt x="279" y="289"/>
                  </a:lnTo>
                  <a:lnTo>
                    <a:pt x="277" y="291"/>
                  </a:lnTo>
                  <a:lnTo>
                    <a:pt x="277" y="293"/>
                  </a:lnTo>
                  <a:lnTo>
                    <a:pt x="277" y="293"/>
                  </a:lnTo>
                  <a:lnTo>
                    <a:pt x="277" y="296"/>
                  </a:lnTo>
                  <a:lnTo>
                    <a:pt x="277" y="296"/>
                  </a:lnTo>
                  <a:lnTo>
                    <a:pt x="277" y="296"/>
                  </a:lnTo>
                  <a:lnTo>
                    <a:pt x="277" y="296"/>
                  </a:lnTo>
                  <a:lnTo>
                    <a:pt x="277" y="296"/>
                  </a:lnTo>
                  <a:lnTo>
                    <a:pt x="279" y="296"/>
                  </a:lnTo>
                  <a:lnTo>
                    <a:pt x="279" y="298"/>
                  </a:lnTo>
                  <a:lnTo>
                    <a:pt x="277" y="300"/>
                  </a:lnTo>
                  <a:lnTo>
                    <a:pt x="277" y="300"/>
                  </a:lnTo>
                  <a:lnTo>
                    <a:pt x="274" y="303"/>
                  </a:lnTo>
                  <a:lnTo>
                    <a:pt x="274" y="303"/>
                  </a:lnTo>
                  <a:lnTo>
                    <a:pt x="277" y="305"/>
                  </a:lnTo>
                  <a:lnTo>
                    <a:pt x="277" y="305"/>
                  </a:lnTo>
                  <a:lnTo>
                    <a:pt x="274" y="305"/>
                  </a:lnTo>
                  <a:lnTo>
                    <a:pt x="274" y="307"/>
                  </a:lnTo>
                  <a:lnTo>
                    <a:pt x="274" y="307"/>
                  </a:lnTo>
                  <a:lnTo>
                    <a:pt x="272" y="310"/>
                  </a:lnTo>
                  <a:lnTo>
                    <a:pt x="272" y="310"/>
                  </a:lnTo>
                  <a:lnTo>
                    <a:pt x="270" y="312"/>
                  </a:lnTo>
                  <a:lnTo>
                    <a:pt x="270" y="312"/>
                  </a:lnTo>
                  <a:lnTo>
                    <a:pt x="270" y="312"/>
                  </a:lnTo>
                  <a:lnTo>
                    <a:pt x="267" y="315"/>
                  </a:lnTo>
                  <a:lnTo>
                    <a:pt x="267" y="317"/>
                  </a:lnTo>
                  <a:lnTo>
                    <a:pt x="267" y="322"/>
                  </a:lnTo>
                  <a:lnTo>
                    <a:pt x="267" y="324"/>
                  </a:lnTo>
                  <a:lnTo>
                    <a:pt x="267" y="326"/>
                  </a:lnTo>
                  <a:lnTo>
                    <a:pt x="267" y="326"/>
                  </a:lnTo>
                  <a:lnTo>
                    <a:pt x="270" y="329"/>
                  </a:lnTo>
                  <a:lnTo>
                    <a:pt x="270" y="329"/>
                  </a:lnTo>
                  <a:lnTo>
                    <a:pt x="270" y="331"/>
                  </a:lnTo>
                  <a:lnTo>
                    <a:pt x="270" y="333"/>
                  </a:lnTo>
                  <a:lnTo>
                    <a:pt x="272" y="333"/>
                  </a:lnTo>
                  <a:lnTo>
                    <a:pt x="272" y="336"/>
                  </a:lnTo>
                  <a:lnTo>
                    <a:pt x="270" y="336"/>
                  </a:lnTo>
                  <a:lnTo>
                    <a:pt x="270" y="338"/>
                  </a:lnTo>
                  <a:lnTo>
                    <a:pt x="270" y="341"/>
                  </a:lnTo>
                  <a:lnTo>
                    <a:pt x="270" y="343"/>
                  </a:lnTo>
                  <a:lnTo>
                    <a:pt x="270" y="345"/>
                  </a:lnTo>
                  <a:lnTo>
                    <a:pt x="267" y="345"/>
                  </a:lnTo>
                  <a:lnTo>
                    <a:pt x="267" y="348"/>
                  </a:lnTo>
                  <a:lnTo>
                    <a:pt x="267" y="348"/>
                  </a:lnTo>
                  <a:lnTo>
                    <a:pt x="267" y="348"/>
                  </a:lnTo>
                  <a:lnTo>
                    <a:pt x="267" y="350"/>
                  </a:lnTo>
                  <a:lnTo>
                    <a:pt x="267" y="350"/>
                  </a:lnTo>
                  <a:lnTo>
                    <a:pt x="267" y="352"/>
                  </a:lnTo>
                  <a:lnTo>
                    <a:pt x="267" y="352"/>
                  </a:lnTo>
                  <a:lnTo>
                    <a:pt x="267" y="352"/>
                  </a:lnTo>
                  <a:lnTo>
                    <a:pt x="265" y="357"/>
                  </a:lnTo>
                  <a:lnTo>
                    <a:pt x="263" y="360"/>
                  </a:lnTo>
                  <a:lnTo>
                    <a:pt x="263" y="360"/>
                  </a:lnTo>
                  <a:lnTo>
                    <a:pt x="260" y="362"/>
                  </a:lnTo>
                  <a:lnTo>
                    <a:pt x="258" y="362"/>
                  </a:lnTo>
                  <a:lnTo>
                    <a:pt x="256" y="362"/>
                  </a:lnTo>
                  <a:lnTo>
                    <a:pt x="256" y="364"/>
                  </a:lnTo>
                  <a:lnTo>
                    <a:pt x="256" y="367"/>
                  </a:lnTo>
                  <a:lnTo>
                    <a:pt x="253" y="369"/>
                  </a:lnTo>
                  <a:lnTo>
                    <a:pt x="253" y="369"/>
                  </a:lnTo>
                  <a:lnTo>
                    <a:pt x="253" y="371"/>
                  </a:lnTo>
                  <a:lnTo>
                    <a:pt x="253" y="376"/>
                  </a:lnTo>
                  <a:lnTo>
                    <a:pt x="253" y="378"/>
                  </a:lnTo>
                  <a:lnTo>
                    <a:pt x="253" y="381"/>
                  </a:lnTo>
                  <a:lnTo>
                    <a:pt x="253" y="383"/>
                  </a:lnTo>
                  <a:lnTo>
                    <a:pt x="253" y="383"/>
                  </a:lnTo>
                  <a:lnTo>
                    <a:pt x="256" y="386"/>
                  </a:lnTo>
                  <a:lnTo>
                    <a:pt x="258" y="386"/>
                  </a:lnTo>
                  <a:lnTo>
                    <a:pt x="260" y="386"/>
                  </a:lnTo>
                  <a:lnTo>
                    <a:pt x="263" y="386"/>
                  </a:lnTo>
                  <a:lnTo>
                    <a:pt x="265" y="383"/>
                  </a:lnTo>
                  <a:lnTo>
                    <a:pt x="267" y="383"/>
                  </a:lnTo>
                  <a:lnTo>
                    <a:pt x="270" y="383"/>
                  </a:lnTo>
                  <a:lnTo>
                    <a:pt x="270" y="383"/>
                  </a:lnTo>
                  <a:lnTo>
                    <a:pt x="270" y="381"/>
                  </a:lnTo>
                  <a:lnTo>
                    <a:pt x="270" y="381"/>
                  </a:lnTo>
                  <a:lnTo>
                    <a:pt x="272" y="381"/>
                  </a:lnTo>
                  <a:lnTo>
                    <a:pt x="272" y="378"/>
                  </a:lnTo>
                  <a:lnTo>
                    <a:pt x="274" y="378"/>
                  </a:lnTo>
                  <a:lnTo>
                    <a:pt x="274" y="376"/>
                  </a:lnTo>
                  <a:lnTo>
                    <a:pt x="274" y="374"/>
                  </a:lnTo>
                  <a:lnTo>
                    <a:pt x="274" y="374"/>
                  </a:lnTo>
                  <a:lnTo>
                    <a:pt x="274" y="374"/>
                  </a:lnTo>
                  <a:lnTo>
                    <a:pt x="274" y="374"/>
                  </a:lnTo>
                  <a:lnTo>
                    <a:pt x="277" y="371"/>
                  </a:lnTo>
                  <a:lnTo>
                    <a:pt x="277" y="371"/>
                  </a:lnTo>
                  <a:lnTo>
                    <a:pt x="277" y="371"/>
                  </a:lnTo>
                  <a:lnTo>
                    <a:pt x="277" y="371"/>
                  </a:lnTo>
                  <a:lnTo>
                    <a:pt x="277" y="371"/>
                  </a:lnTo>
                  <a:lnTo>
                    <a:pt x="277" y="371"/>
                  </a:lnTo>
                  <a:lnTo>
                    <a:pt x="277" y="369"/>
                  </a:lnTo>
                  <a:lnTo>
                    <a:pt x="277" y="369"/>
                  </a:lnTo>
                  <a:lnTo>
                    <a:pt x="277" y="369"/>
                  </a:lnTo>
                  <a:lnTo>
                    <a:pt x="277" y="369"/>
                  </a:lnTo>
                  <a:lnTo>
                    <a:pt x="279" y="369"/>
                  </a:lnTo>
                  <a:lnTo>
                    <a:pt x="279" y="367"/>
                  </a:lnTo>
                  <a:lnTo>
                    <a:pt x="282" y="369"/>
                  </a:lnTo>
                  <a:lnTo>
                    <a:pt x="284" y="371"/>
                  </a:lnTo>
                  <a:lnTo>
                    <a:pt x="286" y="371"/>
                  </a:lnTo>
                  <a:lnTo>
                    <a:pt x="286" y="369"/>
                  </a:lnTo>
                  <a:lnTo>
                    <a:pt x="289" y="369"/>
                  </a:lnTo>
                  <a:lnTo>
                    <a:pt x="286" y="367"/>
                  </a:lnTo>
                  <a:lnTo>
                    <a:pt x="286" y="367"/>
                  </a:lnTo>
                  <a:lnTo>
                    <a:pt x="286" y="367"/>
                  </a:lnTo>
                  <a:lnTo>
                    <a:pt x="286" y="364"/>
                  </a:lnTo>
                  <a:lnTo>
                    <a:pt x="289" y="364"/>
                  </a:lnTo>
                  <a:lnTo>
                    <a:pt x="291" y="362"/>
                  </a:lnTo>
                  <a:lnTo>
                    <a:pt x="291" y="362"/>
                  </a:lnTo>
                  <a:lnTo>
                    <a:pt x="291" y="360"/>
                  </a:lnTo>
                  <a:lnTo>
                    <a:pt x="291" y="357"/>
                  </a:lnTo>
                  <a:lnTo>
                    <a:pt x="291" y="357"/>
                  </a:lnTo>
                  <a:lnTo>
                    <a:pt x="291" y="355"/>
                  </a:lnTo>
                  <a:lnTo>
                    <a:pt x="291" y="352"/>
                  </a:lnTo>
                  <a:lnTo>
                    <a:pt x="289" y="350"/>
                  </a:lnTo>
                  <a:lnTo>
                    <a:pt x="289" y="350"/>
                  </a:lnTo>
                  <a:lnTo>
                    <a:pt x="286" y="348"/>
                  </a:lnTo>
                  <a:lnTo>
                    <a:pt x="286" y="348"/>
                  </a:lnTo>
                  <a:lnTo>
                    <a:pt x="286" y="348"/>
                  </a:lnTo>
                  <a:lnTo>
                    <a:pt x="286" y="348"/>
                  </a:lnTo>
                  <a:lnTo>
                    <a:pt x="286" y="345"/>
                  </a:lnTo>
                  <a:lnTo>
                    <a:pt x="289" y="348"/>
                  </a:lnTo>
                  <a:lnTo>
                    <a:pt x="289" y="348"/>
                  </a:lnTo>
                  <a:lnTo>
                    <a:pt x="289" y="350"/>
                  </a:lnTo>
                  <a:lnTo>
                    <a:pt x="289" y="350"/>
                  </a:lnTo>
                  <a:lnTo>
                    <a:pt x="289" y="350"/>
                  </a:lnTo>
                  <a:lnTo>
                    <a:pt x="291" y="350"/>
                  </a:lnTo>
                  <a:lnTo>
                    <a:pt x="291" y="350"/>
                  </a:lnTo>
                  <a:lnTo>
                    <a:pt x="291" y="350"/>
                  </a:lnTo>
                  <a:lnTo>
                    <a:pt x="291" y="348"/>
                  </a:lnTo>
                  <a:lnTo>
                    <a:pt x="291" y="348"/>
                  </a:lnTo>
                  <a:lnTo>
                    <a:pt x="291" y="345"/>
                  </a:lnTo>
                  <a:lnTo>
                    <a:pt x="291" y="345"/>
                  </a:lnTo>
                  <a:lnTo>
                    <a:pt x="291" y="343"/>
                  </a:lnTo>
                  <a:lnTo>
                    <a:pt x="291" y="343"/>
                  </a:lnTo>
                  <a:lnTo>
                    <a:pt x="291" y="343"/>
                  </a:lnTo>
                  <a:lnTo>
                    <a:pt x="291" y="341"/>
                  </a:lnTo>
                  <a:lnTo>
                    <a:pt x="289" y="338"/>
                  </a:lnTo>
                  <a:lnTo>
                    <a:pt x="289" y="338"/>
                  </a:lnTo>
                  <a:lnTo>
                    <a:pt x="289" y="338"/>
                  </a:lnTo>
                  <a:lnTo>
                    <a:pt x="286" y="336"/>
                  </a:lnTo>
                  <a:lnTo>
                    <a:pt x="286" y="336"/>
                  </a:lnTo>
                  <a:lnTo>
                    <a:pt x="286" y="336"/>
                  </a:lnTo>
                  <a:lnTo>
                    <a:pt x="284" y="338"/>
                  </a:lnTo>
                  <a:lnTo>
                    <a:pt x="284" y="336"/>
                  </a:lnTo>
                  <a:lnTo>
                    <a:pt x="284" y="333"/>
                  </a:lnTo>
                  <a:lnTo>
                    <a:pt x="284" y="333"/>
                  </a:lnTo>
                  <a:lnTo>
                    <a:pt x="286" y="333"/>
                  </a:lnTo>
                  <a:lnTo>
                    <a:pt x="286" y="333"/>
                  </a:lnTo>
                  <a:lnTo>
                    <a:pt x="286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3"/>
                  </a:lnTo>
                  <a:lnTo>
                    <a:pt x="289" y="331"/>
                  </a:lnTo>
                  <a:lnTo>
                    <a:pt x="289" y="331"/>
                  </a:lnTo>
                  <a:lnTo>
                    <a:pt x="289" y="331"/>
                  </a:lnTo>
                  <a:lnTo>
                    <a:pt x="286" y="331"/>
                  </a:lnTo>
                  <a:lnTo>
                    <a:pt x="286" y="331"/>
                  </a:lnTo>
                  <a:lnTo>
                    <a:pt x="286" y="329"/>
                  </a:lnTo>
                  <a:lnTo>
                    <a:pt x="286" y="326"/>
                  </a:lnTo>
                  <a:lnTo>
                    <a:pt x="286" y="324"/>
                  </a:lnTo>
                  <a:lnTo>
                    <a:pt x="286" y="322"/>
                  </a:lnTo>
                  <a:lnTo>
                    <a:pt x="286" y="322"/>
                  </a:lnTo>
                  <a:lnTo>
                    <a:pt x="286" y="319"/>
                  </a:lnTo>
                  <a:lnTo>
                    <a:pt x="286" y="319"/>
                  </a:lnTo>
                  <a:lnTo>
                    <a:pt x="286" y="319"/>
                  </a:lnTo>
                  <a:lnTo>
                    <a:pt x="286" y="317"/>
                  </a:lnTo>
                  <a:lnTo>
                    <a:pt x="286" y="317"/>
                  </a:lnTo>
                  <a:lnTo>
                    <a:pt x="286" y="317"/>
                  </a:lnTo>
                  <a:lnTo>
                    <a:pt x="286" y="312"/>
                  </a:lnTo>
                  <a:lnTo>
                    <a:pt x="286" y="312"/>
                  </a:lnTo>
                  <a:lnTo>
                    <a:pt x="286" y="310"/>
                  </a:lnTo>
                  <a:lnTo>
                    <a:pt x="286" y="307"/>
                  </a:lnTo>
                  <a:lnTo>
                    <a:pt x="286" y="307"/>
                  </a:lnTo>
                  <a:lnTo>
                    <a:pt x="286" y="307"/>
                  </a:lnTo>
                  <a:lnTo>
                    <a:pt x="286" y="310"/>
                  </a:lnTo>
                  <a:lnTo>
                    <a:pt x="289" y="310"/>
                  </a:lnTo>
                  <a:lnTo>
                    <a:pt x="289" y="310"/>
                  </a:lnTo>
                  <a:lnTo>
                    <a:pt x="289" y="307"/>
                  </a:lnTo>
                  <a:lnTo>
                    <a:pt x="289" y="305"/>
                  </a:lnTo>
                  <a:lnTo>
                    <a:pt x="289" y="305"/>
                  </a:lnTo>
                  <a:lnTo>
                    <a:pt x="289" y="307"/>
                  </a:lnTo>
                  <a:lnTo>
                    <a:pt x="289" y="307"/>
                  </a:lnTo>
                  <a:lnTo>
                    <a:pt x="289" y="312"/>
                  </a:lnTo>
                  <a:lnTo>
                    <a:pt x="291" y="310"/>
                  </a:lnTo>
                  <a:lnTo>
                    <a:pt x="291" y="310"/>
                  </a:lnTo>
                  <a:lnTo>
                    <a:pt x="291" y="307"/>
                  </a:lnTo>
                  <a:lnTo>
                    <a:pt x="293" y="310"/>
                  </a:lnTo>
                  <a:lnTo>
                    <a:pt x="293" y="310"/>
                  </a:lnTo>
                  <a:lnTo>
                    <a:pt x="293" y="310"/>
                  </a:lnTo>
                  <a:lnTo>
                    <a:pt x="293" y="307"/>
                  </a:lnTo>
                  <a:lnTo>
                    <a:pt x="293" y="307"/>
                  </a:lnTo>
                  <a:lnTo>
                    <a:pt x="296" y="310"/>
                  </a:lnTo>
                  <a:lnTo>
                    <a:pt x="296" y="307"/>
                  </a:lnTo>
                  <a:lnTo>
                    <a:pt x="296" y="307"/>
                  </a:lnTo>
                  <a:lnTo>
                    <a:pt x="296" y="307"/>
                  </a:lnTo>
                  <a:lnTo>
                    <a:pt x="296" y="307"/>
                  </a:lnTo>
                  <a:lnTo>
                    <a:pt x="296" y="307"/>
                  </a:lnTo>
                  <a:lnTo>
                    <a:pt x="296" y="307"/>
                  </a:lnTo>
                  <a:lnTo>
                    <a:pt x="296" y="305"/>
                  </a:lnTo>
                  <a:lnTo>
                    <a:pt x="296" y="305"/>
                  </a:lnTo>
                  <a:lnTo>
                    <a:pt x="296" y="305"/>
                  </a:lnTo>
                  <a:lnTo>
                    <a:pt x="296" y="303"/>
                  </a:lnTo>
                  <a:lnTo>
                    <a:pt x="296" y="305"/>
                  </a:lnTo>
                  <a:lnTo>
                    <a:pt x="296" y="305"/>
                  </a:lnTo>
                  <a:lnTo>
                    <a:pt x="296" y="305"/>
                  </a:lnTo>
                  <a:lnTo>
                    <a:pt x="298" y="305"/>
                  </a:lnTo>
                  <a:lnTo>
                    <a:pt x="298" y="305"/>
                  </a:lnTo>
                  <a:lnTo>
                    <a:pt x="298" y="300"/>
                  </a:lnTo>
                  <a:lnTo>
                    <a:pt x="298" y="293"/>
                  </a:lnTo>
                  <a:lnTo>
                    <a:pt x="298" y="289"/>
                  </a:lnTo>
                  <a:lnTo>
                    <a:pt x="298" y="286"/>
                  </a:lnTo>
                  <a:lnTo>
                    <a:pt x="298" y="281"/>
                  </a:lnTo>
                  <a:lnTo>
                    <a:pt x="298" y="279"/>
                  </a:lnTo>
                  <a:lnTo>
                    <a:pt x="298" y="279"/>
                  </a:lnTo>
                  <a:lnTo>
                    <a:pt x="298" y="279"/>
                  </a:lnTo>
                  <a:lnTo>
                    <a:pt x="298" y="284"/>
                  </a:lnTo>
                  <a:lnTo>
                    <a:pt x="301" y="300"/>
                  </a:lnTo>
                  <a:lnTo>
                    <a:pt x="301" y="303"/>
                  </a:lnTo>
                  <a:lnTo>
                    <a:pt x="301" y="305"/>
                  </a:lnTo>
                  <a:lnTo>
                    <a:pt x="301" y="305"/>
                  </a:lnTo>
                  <a:lnTo>
                    <a:pt x="303" y="303"/>
                  </a:lnTo>
                  <a:lnTo>
                    <a:pt x="303" y="300"/>
                  </a:lnTo>
                  <a:lnTo>
                    <a:pt x="303" y="300"/>
                  </a:lnTo>
                  <a:lnTo>
                    <a:pt x="305" y="300"/>
                  </a:lnTo>
                  <a:lnTo>
                    <a:pt x="305" y="296"/>
                  </a:lnTo>
                  <a:lnTo>
                    <a:pt x="305" y="296"/>
                  </a:lnTo>
                  <a:lnTo>
                    <a:pt x="305" y="298"/>
                  </a:lnTo>
                  <a:lnTo>
                    <a:pt x="305" y="298"/>
                  </a:lnTo>
                  <a:lnTo>
                    <a:pt x="303" y="298"/>
                  </a:lnTo>
                  <a:lnTo>
                    <a:pt x="303" y="298"/>
                  </a:lnTo>
                  <a:lnTo>
                    <a:pt x="303" y="296"/>
                  </a:lnTo>
                  <a:lnTo>
                    <a:pt x="303" y="293"/>
                  </a:lnTo>
                  <a:lnTo>
                    <a:pt x="303" y="293"/>
                  </a:lnTo>
                  <a:lnTo>
                    <a:pt x="303" y="291"/>
                  </a:lnTo>
                  <a:lnTo>
                    <a:pt x="305" y="293"/>
                  </a:lnTo>
                  <a:lnTo>
                    <a:pt x="305" y="293"/>
                  </a:lnTo>
                  <a:lnTo>
                    <a:pt x="305" y="296"/>
                  </a:lnTo>
                  <a:lnTo>
                    <a:pt x="305" y="293"/>
                  </a:lnTo>
                  <a:lnTo>
                    <a:pt x="305" y="291"/>
                  </a:lnTo>
                  <a:lnTo>
                    <a:pt x="305" y="291"/>
                  </a:lnTo>
                  <a:lnTo>
                    <a:pt x="303" y="291"/>
                  </a:lnTo>
                  <a:lnTo>
                    <a:pt x="303" y="289"/>
                  </a:lnTo>
                  <a:lnTo>
                    <a:pt x="303" y="289"/>
                  </a:lnTo>
                  <a:lnTo>
                    <a:pt x="303" y="289"/>
                  </a:lnTo>
                  <a:lnTo>
                    <a:pt x="303" y="289"/>
                  </a:lnTo>
                  <a:lnTo>
                    <a:pt x="301" y="289"/>
                  </a:lnTo>
                  <a:lnTo>
                    <a:pt x="301" y="289"/>
                  </a:lnTo>
                  <a:lnTo>
                    <a:pt x="301" y="289"/>
                  </a:lnTo>
                  <a:lnTo>
                    <a:pt x="301" y="286"/>
                  </a:lnTo>
                  <a:lnTo>
                    <a:pt x="301" y="284"/>
                  </a:lnTo>
                  <a:lnTo>
                    <a:pt x="301" y="281"/>
                  </a:lnTo>
                  <a:lnTo>
                    <a:pt x="301" y="279"/>
                  </a:lnTo>
                  <a:lnTo>
                    <a:pt x="301" y="277"/>
                  </a:lnTo>
                  <a:lnTo>
                    <a:pt x="301" y="277"/>
                  </a:lnTo>
                  <a:lnTo>
                    <a:pt x="301" y="272"/>
                  </a:lnTo>
                  <a:lnTo>
                    <a:pt x="298" y="272"/>
                  </a:lnTo>
                  <a:lnTo>
                    <a:pt x="298" y="270"/>
                  </a:lnTo>
                  <a:lnTo>
                    <a:pt x="296" y="267"/>
                  </a:lnTo>
                  <a:lnTo>
                    <a:pt x="298" y="267"/>
                  </a:lnTo>
                  <a:lnTo>
                    <a:pt x="301" y="267"/>
                  </a:lnTo>
                  <a:lnTo>
                    <a:pt x="298" y="262"/>
                  </a:lnTo>
                  <a:lnTo>
                    <a:pt x="298" y="260"/>
                  </a:lnTo>
                  <a:lnTo>
                    <a:pt x="296" y="253"/>
                  </a:lnTo>
                  <a:lnTo>
                    <a:pt x="296" y="253"/>
                  </a:lnTo>
                  <a:lnTo>
                    <a:pt x="293" y="251"/>
                  </a:lnTo>
                  <a:lnTo>
                    <a:pt x="293" y="251"/>
                  </a:lnTo>
                  <a:lnTo>
                    <a:pt x="293" y="251"/>
                  </a:lnTo>
                  <a:lnTo>
                    <a:pt x="291" y="251"/>
                  </a:lnTo>
                  <a:lnTo>
                    <a:pt x="289" y="251"/>
                  </a:lnTo>
                  <a:lnTo>
                    <a:pt x="293" y="251"/>
                  </a:lnTo>
                  <a:lnTo>
                    <a:pt x="296" y="251"/>
                  </a:lnTo>
                  <a:lnTo>
                    <a:pt x="296" y="251"/>
                  </a:lnTo>
                  <a:lnTo>
                    <a:pt x="296" y="251"/>
                  </a:lnTo>
                  <a:lnTo>
                    <a:pt x="296" y="251"/>
                  </a:lnTo>
                  <a:lnTo>
                    <a:pt x="296" y="251"/>
                  </a:lnTo>
                  <a:lnTo>
                    <a:pt x="298" y="251"/>
                  </a:lnTo>
                  <a:lnTo>
                    <a:pt x="301" y="251"/>
                  </a:lnTo>
                  <a:lnTo>
                    <a:pt x="301" y="251"/>
                  </a:lnTo>
                  <a:lnTo>
                    <a:pt x="301" y="251"/>
                  </a:lnTo>
                  <a:lnTo>
                    <a:pt x="301" y="248"/>
                  </a:lnTo>
                  <a:lnTo>
                    <a:pt x="301" y="246"/>
                  </a:lnTo>
                  <a:lnTo>
                    <a:pt x="301" y="248"/>
                  </a:lnTo>
                  <a:lnTo>
                    <a:pt x="301" y="248"/>
                  </a:lnTo>
                  <a:lnTo>
                    <a:pt x="301" y="248"/>
                  </a:lnTo>
                  <a:lnTo>
                    <a:pt x="303" y="248"/>
                  </a:lnTo>
                  <a:lnTo>
                    <a:pt x="303" y="248"/>
                  </a:lnTo>
                  <a:lnTo>
                    <a:pt x="303" y="248"/>
                  </a:lnTo>
                  <a:lnTo>
                    <a:pt x="303" y="251"/>
                  </a:lnTo>
                  <a:lnTo>
                    <a:pt x="303" y="251"/>
                  </a:lnTo>
                  <a:lnTo>
                    <a:pt x="303" y="251"/>
                  </a:lnTo>
                  <a:lnTo>
                    <a:pt x="303" y="251"/>
                  </a:lnTo>
                  <a:lnTo>
                    <a:pt x="303" y="251"/>
                  </a:lnTo>
                  <a:lnTo>
                    <a:pt x="305" y="251"/>
                  </a:lnTo>
                  <a:lnTo>
                    <a:pt x="305" y="251"/>
                  </a:lnTo>
                  <a:lnTo>
                    <a:pt x="305" y="248"/>
                  </a:lnTo>
                  <a:lnTo>
                    <a:pt x="308" y="251"/>
                  </a:lnTo>
                  <a:lnTo>
                    <a:pt x="308" y="251"/>
                  </a:lnTo>
                  <a:lnTo>
                    <a:pt x="310" y="253"/>
                  </a:lnTo>
                  <a:lnTo>
                    <a:pt x="310" y="253"/>
                  </a:lnTo>
                  <a:lnTo>
                    <a:pt x="310" y="253"/>
                  </a:lnTo>
                  <a:lnTo>
                    <a:pt x="310" y="253"/>
                  </a:lnTo>
                  <a:lnTo>
                    <a:pt x="310" y="251"/>
                  </a:lnTo>
                  <a:lnTo>
                    <a:pt x="310" y="251"/>
                  </a:lnTo>
                  <a:lnTo>
                    <a:pt x="312" y="253"/>
                  </a:lnTo>
                  <a:lnTo>
                    <a:pt x="312" y="253"/>
                  </a:lnTo>
                  <a:lnTo>
                    <a:pt x="312" y="253"/>
                  </a:lnTo>
                  <a:lnTo>
                    <a:pt x="312" y="253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17" y="260"/>
                  </a:lnTo>
                  <a:lnTo>
                    <a:pt x="319" y="260"/>
                  </a:lnTo>
                  <a:lnTo>
                    <a:pt x="319" y="260"/>
                  </a:lnTo>
                  <a:lnTo>
                    <a:pt x="319" y="262"/>
                  </a:lnTo>
                  <a:lnTo>
                    <a:pt x="322" y="262"/>
                  </a:lnTo>
                  <a:lnTo>
                    <a:pt x="322" y="262"/>
                  </a:lnTo>
                  <a:lnTo>
                    <a:pt x="322" y="262"/>
                  </a:lnTo>
                  <a:lnTo>
                    <a:pt x="322" y="260"/>
                  </a:lnTo>
                  <a:lnTo>
                    <a:pt x="322" y="260"/>
                  </a:lnTo>
                  <a:lnTo>
                    <a:pt x="324" y="262"/>
                  </a:lnTo>
                  <a:lnTo>
                    <a:pt x="324" y="262"/>
                  </a:lnTo>
                  <a:lnTo>
                    <a:pt x="327" y="267"/>
                  </a:lnTo>
                  <a:lnTo>
                    <a:pt x="327" y="267"/>
                  </a:lnTo>
                  <a:lnTo>
                    <a:pt x="327" y="267"/>
                  </a:lnTo>
                  <a:lnTo>
                    <a:pt x="329" y="270"/>
                  </a:lnTo>
                  <a:lnTo>
                    <a:pt x="329" y="272"/>
                  </a:lnTo>
                  <a:lnTo>
                    <a:pt x="329" y="272"/>
                  </a:lnTo>
                  <a:lnTo>
                    <a:pt x="329" y="272"/>
                  </a:lnTo>
                  <a:lnTo>
                    <a:pt x="329" y="274"/>
                  </a:lnTo>
                  <a:lnTo>
                    <a:pt x="329" y="274"/>
                  </a:lnTo>
                  <a:lnTo>
                    <a:pt x="329" y="274"/>
                  </a:lnTo>
                  <a:lnTo>
                    <a:pt x="331" y="274"/>
                  </a:lnTo>
                  <a:lnTo>
                    <a:pt x="331" y="274"/>
                  </a:lnTo>
                  <a:lnTo>
                    <a:pt x="331" y="274"/>
                  </a:lnTo>
                  <a:lnTo>
                    <a:pt x="334" y="272"/>
                  </a:lnTo>
                  <a:lnTo>
                    <a:pt x="334" y="272"/>
                  </a:lnTo>
                  <a:lnTo>
                    <a:pt x="334" y="272"/>
                  </a:lnTo>
                  <a:lnTo>
                    <a:pt x="334" y="272"/>
                  </a:lnTo>
                  <a:lnTo>
                    <a:pt x="336" y="272"/>
                  </a:lnTo>
                  <a:lnTo>
                    <a:pt x="336" y="272"/>
                  </a:lnTo>
                  <a:lnTo>
                    <a:pt x="336" y="272"/>
                  </a:lnTo>
                  <a:lnTo>
                    <a:pt x="334" y="274"/>
                  </a:lnTo>
                  <a:lnTo>
                    <a:pt x="334" y="277"/>
                  </a:lnTo>
                  <a:lnTo>
                    <a:pt x="334" y="279"/>
                  </a:lnTo>
                  <a:lnTo>
                    <a:pt x="334" y="279"/>
                  </a:lnTo>
                  <a:lnTo>
                    <a:pt x="334" y="281"/>
                  </a:lnTo>
                  <a:lnTo>
                    <a:pt x="334" y="281"/>
                  </a:lnTo>
                  <a:lnTo>
                    <a:pt x="336" y="279"/>
                  </a:lnTo>
                  <a:lnTo>
                    <a:pt x="336" y="281"/>
                  </a:lnTo>
                  <a:lnTo>
                    <a:pt x="336" y="281"/>
                  </a:lnTo>
                  <a:lnTo>
                    <a:pt x="336" y="284"/>
                  </a:lnTo>
                  <a:lnTo>
                    <a:pt x="336" y="286"/>
                  </a:lnTo>
                  <a:lnTo>
                    <a:pt x="336" y="286"/>
                  </a:lnTo>
                  <a:lnTo>
                    <a:pt x="336" y="286"/>
                  </a:lnTo>
                  <a:lnTo>
                    <a:pt x="334" y="289"/>
                  </a:lnTo>
                  <a:lnTo>
                    <a:pt x="334" y="289"/>
                  </a:lnTo>
                  <a:lnTo>
                    <a:pt x="334" y="286"/>
                  </a:lnTo>
                  <a:lnTo>
                    <a:pt x="334" y="286"/>
                  </a:lnTo>
                  <a:lnTo>
                    <a:pt x="334" y="286"/>
                  </a:lnTo>
                  <a:lnTo>
                    <a:pt x="334" y="286"/>
                  </a:lnTo>
                  <a:lnTo>
                    <a:pt x="334" y="289"/>
                  </a:lnTo>
                  <a:lnTo>
                    <a:pt x="334" y="289"/>
                  </a:lnTo>
                  <a:lnTo>
                    <a:pt x="334" y="291"/>
                  </a:lnTo>
                  <a:lnTo>
                    <a:pt x="336" y="291"/>
                  </a:lnTo>
                  <a:lnTo>
                    <a:pt x="336" y="291"/>
                  </a:lnTo>
                  <a:lnTo>
                    <a:pt x="338" y="291"/>
                  </a:lnTo>
                  <a:lnTo>
                    <a:pt x="338" y="291"/>
                  </a:lnTo>
                  <a:lnTo>
                    <a:pt x="341" y="291"/>
                  </a:lnTo>
                  <a:lnTo>
                    <a:pt x="338" y="293"/>
                  </a:lnTo>
                  <a:lnTo>
                    <a:pt x="336" y="293"/>
                  </a:lnTo>
                  <a:lnTo>
                    <a:pt x="336" y="293"/>
                  </a:lnTo>
                  <a:lnTo>
                    <a:pt x="336" y="296"/>
                  </a:lnTo>
                  <a:lnTo>
                    <a:pt x="336" y="296"/>
                  </a:lnTo>
                  <a:lnTo>
                    <a:pt x="338" y="298"/>
                  </a:lnTo>
                  <a:lnTo>
                    <a:pt x="338" y="300"/>
                  </a:lnTo>
                  <a:lnTo>
                    <a:pt x="341" y="312"/>
                  </a:lnTo>
                  <a:lnTo>
                    <a:pt x="341" y="312"/>
                  </a:lnTo>
                  <a:lnTo>
                    <a:pt x="341" y="317"/>
                  </a:lnTo>
                  <a:lnTo>
                    <a:pt x="341" y="317"/>
                  </a:lnTo>
                  <a:lnTo>
                    <a:pt x="343" y="319"/>
                  </a:lnTo>
                  <a:lnTo>
                    <a:pt x="343" y="322"/>
                  </a:lnTo>
                  <a:lnTo>
                    <a:pt x="343" y="324"/>
                  </a:lnTo>
                  <a:lnTo>
                    <a:pt x="343" y="326"/>
                  </a:lnTo>
                  <a:lnTo>
                    <a:pt x="345" y="329"/>
                  </a:lnTo>
                  <a:lnTo>
                    <a:pt x="345" y="329"/>
                  </a:lnTo>
                  <a:lnTo>
                    <a:pt x="348" y="331"/>
                  </a:lnTo>
                  <a:lnTo>
                    <a:pt x="348" y="331"/>
                  </a:lnTo>
                  <a:lnTo>
                    <a:pt x="348" y="333"/>
                  </a:lnTo>
                  <a:lnTo>
                    <a:pt x="350" y="331"/>
                  </a:lnTo>
                  <a:lnTo>
                    <a:pt x="353" y="331"/>
                  </a:lnTo>
                  <a:lnTo>
                    <a:pt x="353" y="331"/>
                  </a:lnTo>
                  <a:lnTo>
                    <a:pt x="353" y="331"/>
                  </a:lnTo>
                  <a:lnTo>
                    <a:pt x="355" y="331"/>
                  </a:lnTo>
                  <a:lnTo>
                    <a:pt x="355" y="331"/>
                  </a:lnTo>
                  <a:lnTo>
                    <a:pt x="355" y="331"/>
                  </a:lnTo>
                  <a:lnTo>
                    <a:pt x="355" y="331"/>
                  </a:lnTo>
                  <a:lnTo>
                    <a:pt x="355" y="329"/>
                  </a:lnTo>
                  <a:lnTo>
                    <a:pt x="355" y="329"/>
                  </a:lnTo>
                  <a:lnTo>
                    <a:pt x="357" y="329"/>
                  </a:lnTo>
                  <a:lnTo>
                    <a:pt x="357" y="326"/>
                  </a:lnTo>
                  <a:lnTo>
                    <a:pt x="357" y="324"/>
                  </a:lnTo>
                  <a:lnTo>
                    <a:pt x="357" y="324"/>
                  </a:lnTo>
                  <a:lnTo>
                    <a:pt x="357" y="322"/>
                  </a:lnTo>
                  <a:lnTo>
                    <a:pt x="357" y="322"/>
                  </a:lnTo>
                  <a:lnTo>
                    <a:pt x="357" y="322"/>
                  </a:lnTo>
                  <a:lnTo>
                    <a:pt x="357" y="319"/>
                  </a:lnTo>
                  <a:lnTo>
                    <a:pt x="357" y="319"/>
                  </a:lnTo>
                  <a:lnTo>
                    <a:pt x="357" y="317"/>
                  </a:lnTo>
                  <a:lnTo>
                    <a:pt x="360" y="317"/>
                  </a:lnTo>
                  <a:lnTo>
                    <a:pt x="360" y="315"/>
                  </a:lnTo>
                  <a:lnTo>
                    <a:pt x="360" y="315"/>
                  </a:lnTo>
                  <a:lnTo>
                    <a:pt x="357" y="312"/>
                  </a:lnTo>
                  <a:lnTo>
                    <a:pt x="357" y="312"/>
                  </a:lnTo>
                  <a:lnTo>
                    <a:pt x="357" y="312"/>
                  </a:lnTo>
                  <a:lnTo>
                    <a:pt x="360" y="310"/>
                  </a:lnTo>
                  <a:lnTo>
                    <a:pt x="360" y="310"/>
                  </a:lnTo>
                  <a:lnTo>
                    <a:pt x="357" y="303"/>
                  </a:lnTo>
                  <a:lnTo>
                    <a:pt x="357" y="300"/>
                  </a:lnTo>
                  <a:lnTo>
                    <a:pt x="357" y="300"/>
                  </a:lnTo>
                  <a:lnTo>
                    <a:pt x="360" y="300"/>
                  </a:lnTo>
                  <a:lnTo>
                    <a:pt x="360" y="300"/>
                  </a:lnTo>
                  <a:lnTo>
                    <a:pt x="360" y="298"/>
                  </a:lnTo>
                  <a:lnTo>
                    <a:pt x="360" y="296"/>
                  </a:lnTo>
                  <a:lnTo>
                    <a:pt x="360" y="296"/>
                  </a:lnTo>
                  <a:lnTo>
                    <a:pt x="360" y="296"/>
                  </a:lnTo>
                  <a:lnTo>
                    <a:pt x="360" y="293"/>
                  </a:lnTo>
                  <a:lnTo>
                    <a:pt x="360" y="293"/>
                  </a:lnTo>
                  <a:lnTo>
                    <a:pt x="357" y="291"/>
                  </a:lnTo>
                  <a:lnTo>
                    <a:pt x="357" y="291"/>
                  </a:lnTo>
                  <a:lnTo>
                    <a:pt x="357" y="289"/>
                  </a:lnTo>
                  <a:lnTo>
                    <a:pt x="357" y="289"/>
                  </a:lnTo>
                  <a:lnTo>
                    <a:pt x="360" y="289"/>
                  </a:lnTo>
                  <a:lnTo>
                    <a:pt x="360" y="289"/>
                  </a:lnTo>
                  <a:lnTo>
                    <a:pt x="360" y="291"/>
                  </a:lnTo>
                  <a:lnTo>
                    <a:pt x="362" y="291"/>
                  </a:lnTo>
                  <a:lnTo>
                    <a:pt x="360" y="286"/>
                  </a:lnTo>
                  <a:lnTo>
                    <a:pt x="360" y="281"/>
                  </a:lnTo>
                  <a:lnTo>
                    <a:pt x="360" y="281"/>
                  </a:lnTo>
                  <a:lnTo>
                    <a:pt x="362" y="286"/>
                  </a:lnTo>
                  <a:lnTo>
                    <a:pt x="362" y="286"/>
                  </a:lnTo>
                  <a:lnTo>
                    <a:pt x="362" y="284"/>
                  </a:lnTo>
                  <a:lnTo>
                    <a:pt x="362" y="284"/>
                  </a:lnTo>
                  <a:lnTo>
                    <a:pt x="364" y="281"/>
                  </a:lnTo>
                  <a:lnTo>
                    <a:pt x="364" y="284"/>
                  </a:lnTo>
                  <a:lnTo>
                    <a:pt x="364" y="284"/>
                  </a:lnTo>
                  <a:lnTo>
                    <a:pt x="364" y="286"/>
                  </a:lnTo>
                  <a:lnTo>
                    <a:pt x="367" y="284"/>
                  </a:lnTo>
                  <a:lnTo>
                    <a:pt x="367" y="286"/>
                  </a:lnTo>
                  <a:lnTo>
                    <a:pt x="364" y="291"/>
                  </a:lnTo>
                  <a:lnTo>
                    <a:pt x="364" y="291"/>
                  </a:lnTo>
                  <a:lnTo>
                    <a:pt x="367" y="291"/>
                  </a:lnTo>
                  <a:lnTo>
                    <a:pt x="367" y="293"/>
                  </a:lnTo>
                  <a:lnTo>
                    <a:pt x="367" y="296"/>
                  </a:lnTo>
                  <a:lnTo>
                    <a:pt x="367" y="298"/>
                  </a:lnTo>
                  <a:lnTo>
                    <a:pt x="367" y="300"/>
                  </a:lnTo>
                  <a:lnTo>
                    <a:pt x="369" y="300"/>
                  </a:lnTo>
                  <a:lnTo>
                    <a:pt x="369" y="300"/>
                  </a:lnTo>
                  <a:lnTo>
                    <a:pt x="369" y="303"/>
                  </a:lnTo>
                  <a:lnTo>
                    <a:pt x="369" y="303"/>
                  </a:lnTo>
                  <a:lnTo>
                    <a:pt x="369" y="303"/>
                  </a:lnTo>
                  <a:lnTo>
                    <a:pt x="371" y="303"/>
                  </a:lnTo>
                  <a:lnTo>
                    <a:pt x="371" y="303"/>
                  </a:lnTo>
                  <a:lnTo>
                    <a:pt x="371" y="303"/>
                  </a:lnTo>
                  <a:lnTo>
                    <a:pt x="371" y="300"/>
                  </a:lnTo>
                  <a:lnTo>
                    <a:pt x="371" y="300"/>
                  </a:lnTo>
                  <a:lnTo>
                    <a:pt x="371" y="300"/>
                  </a:lnTo>
                  <a:lnTo>
                    <a:pt x="371" y="300"/>
                  </a:lnTo>
                  <a:lnTo>
                    <a:pt x="371" y="300"/>
                  </a:lnTo>
                  <a:lnTo>
                    <a:pt x="371" y="300"/>
                  </a:lnTo>
                  <a:lnTo>
                    <a:pt x="371" y="303"/>
                  </a:lnTo>
                  <a:lnTo>
                    <a:pt x="374" y="303"/>
                  </a:lnTo>
                  <a:lnTo>
                    <a:pt x="374" y="300"/>
                  </a:lnTo>
                  <a:lnTo>
                    <a:pt x="374" y="300"/>
                  </a:lnTo>
                  <a:lnTo>
                    <a:pt x="374" y="298"/>
                  </a:lnTo>
                  <a:lnTo>
                    <a:pt x="374" y="300"/>
                  </a:lnTo>
                  <a:lnTo>
                    <a:pt x="374" y="303"/>
                  </a:lnTo>
                  <a:lnTo>
                    <a:pt x="374" y="305"/>
                  </a:lnTo>
                  <a:lnTo>
                    <a:pt x="374" y="307"/>
                  </a:lnTo>
                  <a:lnTo>
                    <a:pt x="374" y="310"/>
                  </a:lnTo>
                  <a:lnTo>
                    <a:pt x="374" y="310"/>
                  </a:lnTo>
                  <a:lnTo>
                    <a:pt x="374" y="312"/>
                  </a:lnTo>
                  <a:lnTo>
                    <a:pt x="374" y="312"/>
                  </a:lnTo>
                  <a:lnTo>
                    <a:pt x="374" y="315"/>
                  </a:lnTo>
                  <a:lnTo>
                    <a:pt x="376" y="317"/>
                  </a:lnTo>
                  <a:lnTo>
                    <a:pt x="376" y="317"/>
                  </a:lnTo>
                  <a:lnTo>
                    <a:pt x="376" y="315"/>
                  </a:lnTo>
                  <a:lnTo>
                    <a:pt x="376" y="315"/>
                  </a:lnTo>
                  <a:lnTo>
                    <a:pt x="376" y="305"/>
                  </a:lnTo>
                  <a:lnTo>
                    <a:pt x="376" y="305"/>
                  </a:lnTo>
                  <a:lnTo>
                    <a:pt x="379" y="303"/>
                  </a:lnTo>
                  <a:lnTo>
                    <a:pt x="379" y="303"/>
                  </a:lnTo>
                  <a:lnTo>
                    <a:pt x="379" y="305"/>
                  </a:lnTo>
                  <a:lnTo>
                    <a:pt x="376" y="305"/>
                  </a:lnTo>
                  <a:lnTo>
                    <a:pt x="376" y="307"/>
                  </a:lnTo>
                  <a:lnTo>
                    <a:pt x="379" y="310"/>
                  </a:lnTo>
                  <a:lnTo>
                    <a:pt x="379" y="312"/>
                  </a:lnTo>
                  <a:lnTo>
                    <a:pt x="379" y="315"/>
                  </a:lnTo>
                  <a:lnTo>
                    <a:pt x="379" y="315"/>
                  </a:lnTo>
                  <a:lnTo>
                    <a:pt x="379" y="317"/>
                  </a:lnTo>
                  <a:lnTo>
                    <a:pt x="381" y="317"/>
                  </a:lnTo>
                  <a:lnTo>
                    <a:pt x="381" y="317"/>
                  </a:lnTo>
                  <a:lnTo>
                    <a:pt x="381" y="319"/>
                  </a:lnTo>
                  <a:lnTo>
                    <a:pt x="381" y="322"/>
                  </a:lnTo>
                  <a:lnTo>
                    <a:pt x="381" y="324"/>
                  </a:lnTo>
                  <a:lnTo>
                    <a:pt x="383" y="324"/>
                  </a:lnTo>
                  <a:lnTo>
                    <a:pt x="383" y="326"/>
                  </a:lnTo>
                  <a:lnTo>
                    <a:pt x="386" y="326"/>
                  </a:lnTo>
                  <a:lnTo>
                    <a:pt x="388" y="329"/>
                  </a:lnTo>
                  <a:lnTo>
                    <a:pt x="390" y="326"/>
                  </a:lnTo>
                  <a:lnTo>
                    <a:pt x="390" y="324"/>
                  </a:lnTo>
                  <a:lnTo>
                    <a:pt x="390" y="322"/>
                  </a:lnTo>
                  <a:lnTo>
                    <a:pt x="393" y="322"/>
                  </a:lnTo>
                  <a:lnTo>
                    <a:pt x="393" y="319"/>
                  </a:lnTo>
                  <a:lnTo>
                    <a:pt x="393" y="319"/>
                  </a:lnTo>
                  <a:lnTo>
                    <a:pt x="393" y="319"/>
                  </a:lnTo>
                  <a:lnTo>
                    <a:pt x="393" y="317"/>
                  </a:lnTo>
                  <a:lnTo>
                    <a:pt x="393" y="317"/>
                  </a:lnTo>
                  <a:lnTo>
                    <a:pt x="393" y="312"/>
                  </a:lnTo>
                  <a:lnTo>
                    <a:pt x="393" y="312"/>
                  </a:lnTo>
                  <a:lnTo>
                    <a:pt x="393" y="310"/>
                  </a:lnTo>
                  <a:lnTo>
                    <a:pt x="395" y="315"/>
                  </a:lnTo>
                  <a:lnTo>
                    <a:pt x="395" y="317"/>
                  </a:lnTo>
                  <a:lnTo>
                    <a:pt x="395" y="315"/>
                  </a:lnTo>
                  <a:lnTo>
                    <a:pt x="395" y="312"/>
                  </a:lnTo>
                  <a:lnTo>
                    <a:pt x="395" y="312"/>
                  </a:lnTo>
                  <a:lnTo>
                    <a:pt x="395" y="312"/>
                  </a:lnTo>
                  <a:lnTo>
                    <a:pt x="395" y="312"/>
                  </a:lnTo>
                  <a:lnTo>
                    <a:pt x="398" y="312"/>
                  </a:lnTo>
                  <a:lnTo>
                    <a:pt x="398" y="312"/>
                  </a:lnTo>
                  <a:lnTo>
                    <a:pt x="398" y="310"/>
                  </a:lnTo>
                  <a:lnTo>
                    <a:pt x="398" y="307"/>
                  </a:lnTo>
                  <a:lnTo>
                    <a:pt x="398" y="307"/>
                  </a:lnTo>
                  <a:lnTo>
                    <a:pt x="400" y="310"/>
                  </a:lnTo>
                  <a:lnTo>
                    <a:pt x="402" y="312"/>
                  </a:lnTo>
                  <a:lnTo>
                    <a:pt x="405" y="312"/>
                  </a:lnTo>
                  <a:lnTo>
                    <a:pt x="405" y="315"/>
                  </a:lnTo>
                  <a:lnTo>
                    <a:pt x="407" y="315"/>
                  </a:lnTo>
                  <a:lnTo>
                    <a:pt x="407" y="312"/>
                  </a:lnTo>
                  <a:lnTo>
                    <a:pt x="409" y="312"/>
                  </a:lnTo>
                  <a:lnTo>
                    <a:pt x="412" y="307"/>
                  </a:lnTo>
                  <a:lnTo>
                    <a:pt x="412" y="307"/>
                  </a:lnTo>
                  <a:lnTo>
                    <a:pt x="409" y="300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2" name="Freeform 60">
              <a:extLst>
                <a:ext uri="{FF2B5EF4-FFF2-40B4-BE49-F238E27FC236}">
                  <a16:creationId xmlns:a16="http://schemas.microsoft.com/office/drawing/2014/main" id="{D77BDC4D-B5D9-4C60-9C1B-73E1794856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86352" y="3710218"/>
              <a:ext cx="5590" cy="15650"/>
            </a:xfrm>
            <a:custGeom>
              <a:avLst/>
              <a:gdLst>
                <a:gd name="T0" fmla="*/ 3 w 5"/>
                <a:gd name="T1" fmla="*/ 14 h 14"/>
                <a:gd name="T2" fmla="*/ 3 w 5"/>
                <a:gd name="T3" fmla="*/ 14 h 14"/>
                <a:gd name="T4" fmla="*/ 5 w 5"/>
                <a:gd name="T5" fmla="*/ 14 h 14"/>
                <a:gd name="T6" fmla="*/ 5 w 5"/>
                <a:gd name="T7" fmla="*/ 12 h 14"/>
                <a:gd name="T8" fmla="*/ 5 w 5"/>
                <a:gd name="T9" fmla="*/ 5 h 14"/>
                <a:gd name="T10" fmla="*/ 5 w 5"/>
                <a:gd name="T11" fmla="*/ 2 h 14"/>
                <a:gd name="T12" fmla="*/ 3 w 5"/>
                <a:gd name="T13" fmla="*/ 0 h 14"/>
                <a:gd name="T14" fmla="*/ 3 w 5"/>
                <a:gd name="T15" fmla="*/ 2 h 14"/>
                <a:gd name="T16" fmla="*/ 3 w 5"/>
                <a:gd name="T17" fmla="*/ 5 h 14"/>
                <a:gd name="T18" fmla="*/ 3 w 5"/>
                <a:gd name="T19" fmla="*/ 5 h 14"/>
                <a:gd name="T20" fmla="*/ 0 w 5"/>
                <a:gd name="T21" fmla="*/ 7 h 14"/>
                <a:gd name="T22" fmla="*/ 0 w 5"/>
                <a:gd name="T23" fmla="*/ 7 h 14"/>
                <a:gd name="T24" fmla="*/ 0 w 5"/>
                <a:gd name="T25" fmla="*/ 7 h 14"/>
                <a:gd name="T26" fmla="*/ 0 w 5"/>
                <a:gd name="T27" fmla="*/ 12 h 14"/>
                <a:gd name="T28" fmla="*/ 3 w 5"/>
                <a:gd name="T2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14">
                  <a:moveTo>
                    <a:pt x="3" y="14"/>
                  </a:moveTo>
                  <a:lnTo>
                    <a:pt x="3" y="14"/>
                  </a:lnTo>
                  <a:lnTo>
                    <a:pt x="5" y="14"/>
                  </a:lnTo>
                  <a:lnTo>
                    <a:pt x="5" y="12"/>
                  </a:lnTo>
                  <a:lnTo>
                    <a:pt x="5" y="5"/>
                  </a:lnTo>
                  <a:lnTo>
                    <a:pt x="5" y="2"/>
                  </a:lnTo>
                  <a:lnTo>
                    <a:pt x="3" y="0"/>
                  </a:lnTo>
                  <a:lnTo>
                    <a:pt x="3" y="2"/>
                  </a:lnTo>
                  <a:lnTo>
                    <a:pt x="3" y="5"/>
                  </a:lnTo>
                  <a:lnTo>
                    <a:pt x="3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2"/>
                  </a:lnTo>
                  <a:lnTo>
                    <a:pt x="3" y="14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9BC6DAEC-1691-4015-9BD4-29E9E9B9A41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40428" y="3567135"/>
              <a:ext cx="3354" cy="2236"/>
            </a:xfrm>
            <a:custGeom>
              <a:avLst/>
              <a:gdLst>
                <a:gd name="T0" fmla="*/ 0 w 3"/>
                <a:gd name="T1" fmla="*/ 2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2 h 2"/>
                <a:gd name="T8" fmla="*/ 3 w 3"/>
                <a:gd name="T9" fmla="*/ 0 h 2"/>
                <a:gd name="T10" fmla="*/ 0 w 3"/>
                <a:gd name="T11" fmla="*/ 0 h 2"/>
                <a:gd name="T12" fmla="*/ 0 w 3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62">
              <a:extLst>
                <a:ext uri="{FF2B5EF4-FFF2-40B4-BE49-F238E27FC236}">
                  <a16:creationId xmlns:a16="http://schemas.microsoft.com/office/drawing/2014/main" id="{29DD1105-F5A0-4E2E-9D3F-DCA96D0C0968}"/>
                </a:ext>
              </a:extLst>
            </p:cNvPr>
            <p:cNvSpPr>
              <a:spLocks/>
            </p:cNvSpPr>
            <p:nvPr/>
          </p:nvSpPr>
          <p:spPr bwMode="auto">
            <a:xfrm>
              <a:off x="9780065" y="3543661"/>
              <a:ext cx="23475" cy="21239"/>
            </a:xfrm>
            <a:custGeom>
              <a:avLst/>
              <a:gdLst>
                <a:gd name="T0" fmla="*/ 5 w 21"/>
                <a:gd name="T1" fmla="*/ 14 h 19"/>
                <a:gd name="T2" fmla="*/ 5 w 21"/>
                <a:gd name="T3" fmla="*/ 16 h 19"/>
                <a:gd name="T4" fmla="*/ 7 w 21"/>
                <a:gd name="T5" fmla="*/ 16 h 19"/>
                <a:gd name="T6" fmla="*/ 7 w 21"/>
                <a:gd name="T7" fmla="*/ 16 h 19"/>
                <a:gd name="T8" fmla="*/ 7 w 21"/>
                <a:gd name="T9" fmla="*/ 16 h 19"/>
                <a:gd name="T10" fmla="*/ 7 w 21"/>
                <a:gd name="T11" fmla="*/ 16 h 19"/>
                <a:gd name="T12" fmla="*/ 7 w 21"/>
                <a:gd name="T13" fmla="*/ 19 h 19"/>
                <a:gd name="T14" fmla="*/ 9 w 21"/>
                <a:gd name="T15" fmla="*/ 19 h 19"/>
                <a:gd name="T16" fmla="*/ 9 w 21"/>
                <a:gd name="T17" fmla="*/ 19 h 19"/>
                <a:gd name="T18" fmla="*/ 14 w 21"/>
                <a:gd name="T19" fmla="*/ 16 h 19"/>
                <a:gd name="T20" fmla="*/ 16 w 21"/>
                <a:gd name="T21" fmla="*/ 16 h 19"/>
                <a:gd name="T22" fmla="*/ 16 w 21"/>
                <a:gd name="T23" fmla="*/ 14 h 19"/>
                <a:gd name="T24" fmla="*/ 16 w 21"/>
                <a:gd name="T25" fmla="*/ 12 h 19"/>
                <a:gd name="T26" fmla="*/ 16 w 21"/>
                <a:gd name="T27" fmla="*/ 9 h 19"/>
                <a:gd name="T28" fmla="*/ 19 w 21"/>
                <a:gd name="T29" fmla="*/ 9 h 19"/>
                <a:gd name="T30" fmla="*/ 21 w 21"/>
                <a:gd name="T31" fmla="*/ 7 h 19"/>
                <a:gd name="T32" fmla="*/ 19 w 21"/>
                <a:gd name="T33" fmla="*/ 4 h 19"/>
                <a:gd name="T34" fmla="*/ 19 w 21"/>
                <a:gd name="T35" fmla="*/ 4 h 19"/>
                <a:gd name="T36" fmla="*/ 19 w 21"/>
                <a:gd name="T37" fmla="*/ 4 h 19"/>
                <a:gd name="T38" fmla="*/ 19 w 21"/>
                <a:gd name="T39" fmla="*/ 7 h 19"/>
                <a:gd name="T40" fmla="*/ 19 w 21"/>
                <a:gd name="T41" fmla="*/ 7 h 19"/>
                <a:gd name="T42" fmla="*/ 19 w 21"/>
                <a:gd name="T43" fmla="*/ 7 h 19"/>
                <a:gd name="T44" fmla="*/ 19 w 21"/>
                <a:gd name="T45" fmla="*/ 7 h 19"/>
                <a:gd name="T46" fmla="*/ 16 w 21"/>
                <a:gd name="T47" fmla="*/ 7 h 19"/>
                <a:gd name="T48" fmla="*/ 16 w 21"/>
                <a:gd name="T49" fmla="*/ 7 h 19"/>
                <a:gd name="T50" fmla="*/ 16 w 21"/>
                <a:gd name="T51" fmla="*/ 7 h 19"/>
                <a:gd name="T52" fmla="*/ 16 w 21"/>
                <a:gd name="T53" fmla="*/ 9 h 19"/>
                <a:gd name="T54" fmla="*/ 14 w 21"/>
                <a:gd name="T55" fmla="*/ 12 h 19"/>
                <a:gd name="T56" fmla="*/ 14 w 21"/>
                <a:gd name="T57" fmla="*/ 9 h 19"/>
                <a:gd name="T58" fmla="*/ 14 w 21"/>
                <a:gd name="T59" fmla="*/ 9 h 19"/>
                <a:gd name="T60" fmla="*/ 14 w 21"/>
                <a:gd name="T61" fmla="*/ 9 h 19"/>
                <a:gd name="T62" fmla="*/ 14 w 21"/>
                <a:gd name="T63" fmla="*/ 9 h 19"/>
                <a:gd name="T64" fmla="*/ 12 w 21"/>
                <a:gd name="T65" fmla="*/ 9 h 19"/>
                <a:gd name="T66" fmla="*/ 12 w 21"/>
                <a:gd name="T67" fmla="*/ 7 h 19"/>
                <a:gd name="T68" fmla="*/ 12 w 21"/>
                <a:gd name="T69" fmla="*/ 4 h 19"/>
                <a:gd name="T70" fmla="*/ 12 w 21"/>
                <a:gd name="T71" fmla="*/ 4 h 19"/>
                <a:gd name="T72" fmla="*/ 12 w 21"/>
                <a:gd name="T73" fmla="*/ 4 h 19"/>
                <a:gd name="T74" fmla="*/ 12 w 21"/>
                <a:gd name="T75" fmla="*/ 2 h 19"/>
                <a:gd name="T76" fmla="*/ 12 w 21"/>
                <a:gd name="T77" fmla="*/ 2 h 19"/>
                <a:gd name="T78" fmla="*/ 9 w 21"/>
                <a:gd name="T79" fmla="*/ 0 h 19"/>
                <a:gd name="T80" fmla="*/ 9 w 21"/>
                <a:gd name="T81" fmla="*/ 0 h 19"/>
                <a:gd name="T82" fmla="*/ 9 w 21"/>
                <a:gd name="T83" fmla="*/ 0 h 19"/>
                <a:gd name="T84" fmla="*/ 9 w 21"/>
                <a:gd name="T85" fmla="*/ 0 h 19"/>
                <a:gd name="T86" fmla="*/ 9 w 21"/>
                <a:gd name="T87" fmla="*/ 2 h 19"/>
                <a:gd name="T88" fmla="*/ 7 w 21"/>
                <a:gd name="T89" fmla="*/ 4 h 19"/>
                <a:gd name="T90" fmla="*/ 7 w 21"/>
                <a:gd name="T91" fmla="*/ 4 h 19"/>
                <a:gd name="T92" fmla="*/ 7 w 21"/>
                <a:gd name="T93" fmla="*/ 4 h 19"/>
                <a:gd name="T94" fmla="*/ 7 w 21"/>
                <a:gd name="T95" fmla="*/ 7 h 19"/>
                <a:gd name="T96" fmla="*/ 7 w 21"/>
                <a:gd name="T97" fmla="*/ 7 h 19"/>
                <a:gd name="T98" fmla="*/ 7 w 21"/>
                <a:gd name="T99" fmla="*/ 7 h 19"/>
                <a:gd name="T100" fmla="*/ 5 w 21"/>
                <a:gd name="T101" fmla="*/ 9 h 19"/>
                <a:gd name="T102" fmla="*/ 5 w 21"/>
                <a:gd name="T103" fmla="*/ 9 h 19"/>
                <a:gd name="T104" fmla="*/ 5 w 21"/>
                <a:gd name="T105" fmla="*/ 9 h 19"/>
                <a:gd name="T106" fmla="*/ 5 w 21"/>
                <a:gd name="T107" fmla="*/ 12 h 19"/>
                <a:gd name="T108" fmla="*/ 5 w 21"/>
                <a:gd name="T109" fmla="*/ 12 h 19"/>
                <a:gd name="T110" fmla="*/ 2 w 21"/>
                <a:gd name="T111" fmla="*/ 12 h 19"/>
                <a:gd name="T112" fmla="*/ 2 w 21"/>
                <a:gd name="T113" fmla="*/ 12 h 19"/>
                <a:gd name="T114" fmla="*/ 2 w 21"/>
                <a:gd name="T115" fmla="*/ 12 h 19"/>
                <a:gd name="T116" fmla="*/ 0 w 21"/>
                <a:gd name="T117" fmla="*/ 12 h 19"/>
                <a:gd name="T118" fmla="*/ 2 w 21"/>
                <a:gd name="T119" fmla="*/ 14 h 19"/>
                <a:gd name="T120" fmla="*/ 5 w 21"/>
                <a:gd name="T121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1" h="19">
                  <a:moveTo>
                    <a:pt x="5" y="14"/>
                  </a:moveTo>
                  <a:lnTo>
                    <a:pt x="5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14" y="16"/>
                  </a:lnTo>
                  <a:lnTo>
                    <a:pt x="16" y="16"/>
                  </a:lnTo>
                  <a:lnTo>
                    <a:pt x="16" y="14"/>
                  </a:lnTo>
                  <a:lnTo>
                    <a:pt x="16" y="12"/>
                  </a:lnTo>
                  <a:lnTo>
                    <a:pt x="16" y="9"/>
                  </a:lnTo>
                  <a:lnTo>
                    <a:pt x="19" y="9"/>
                  </a:lnTo>
                  <a:lnTo>
                    <a:pt x="21" y="7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6" y="9"/>
                  </a:lnTo>
                  <a:lnTo>
                    <a:pt x="14" y="12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2" y="9"/>
                  </a:lnTo>
                  <a:lnTo>
                    <a:pt x="12" y="7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2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5" y="14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5" name="Freeform 63">
              <a:extLst>
                <a:ext uri="{FF2B5EF4-FFF2-40B4-BE49-F238E27FC236}">
                  <a16:creationId xmlns:a16="http://schemas.microsoft.com/office/drawing/2014/main" id="{F7299FD7-AC01-4C47-A7CA-FF6F53F4A5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4505" y="3535836"/>
              <a:ext cx="11178" cy="10061"/>
            </a:xfrm>
            <a:custGeom>
              <a:avLst/>
              <a:gdLst>
                <a:gd name="T0" fmla="*/ 3 w 10"/>
                <a:gd name="T1" fmla="*/ 4 h 9"/>
                <a:gd name="T2" fmla="*/ 3 w 10"/>
                <a:gd name="T3" fmla="*/ 7 h 9"/>
                <a:gd name="T4" fmla="*/ 5 w 10"/>
                <a:gd name="T5" fmla="*/ 7 h 9"/>
                <a:gd name="T6" fmla="*/ 7 w 10"/>
                <a:gd name="T7" fmla="*/ 7 h 9"/>
                <a:gd name="T8" fmla="*/ 7 w 10"/>
                <a:gd name="T9" fmla="*/ 7 h 9"/>
                <a:gd name="T10" fmla="*/ 5 w 10"/>
                <a:gd name="T11" fmla="*/ 7 h 9"/>
                <a:gd name="T12" fmla="*/ 3 w 10"/>
                <a:gd name="T13" fmla="*/ 9 h 9"/>
                <a:gd name="T14" fmla="*/ 3 w 10"/>
                <a:gd name="T15" fmla="*/ 9 h 9"/>
                <a:gd name="T16" fmla="*/ 5 w 10"/>
                <a:gd name="T17" fmla="*/ 9 h 9"/>
                <a:gd name="T18" fmla="*/ 5 w 10"/>
                <a:gd name="T19" fmla="*/ 9 h 9"/>
                <a:gd name="T20" fmla="*/ 10 w 10"/>
                <a:gd name="T21" fmla="*/ 4 h 9"/>
                <a:gd name="T22" fmla="*/ 10 w 10"/>
                <a:gd name="T23" fmla="*/ 2 h 9"/>
                <a:gd name="T24" fmla="*/ 10 w 10"/>
                <a:gd name="T25" fmla="*/ 0 h 9"/>
                <a:gd name="T26" fmla="*/ 10 w 10"/>
                <a:gd name="T27" fmla="*/ 0 h 9"/>
                <a:gd name="T28" fmla="*/ 10 w 10"/>
                <a:gd name="T29" fmla="*/ 2 h 9"/>
                <a:gd name="T30" fmla="*/ 7 w 10"/>
                <a:gd name="T31" fmla="*/ 2 h 9"/>
                <a:gd name="T32" fmla="*/ 7 w 10"/>
                <a:gd name="T33" fmla="*/ 2 h 9"/>
                <a:gd name="T34" fmla="*/ 7 w 10"/>
                <a:gd name="T35" fmla="*/ 0 h 9"/>
                <a:gd name="T36" fmla="*/ 7 w 10"/>
                <a:gd name="T37" fmla="*/ 0 h 9"/>
                <a:gd name="T38" fmla="*/ 5 w 10"/>
                <a:gd name="T39" fmla="*/ 2 h 9"/>
                <a:gd name="T40" fmla="*/ 3 w 10"/>
                <a:gd name="T41" fmla="*/ 2 h 9"/>
                <a:gd name="T42" fmla="*/ 3 w 10"/>
                <a:gd name="T43" fmla="*/ 2 h 9"/>
                <a:gd name="T44" fmla="*/ 0 w 10"/>
                <a:gd name="T45" fmla="*/ 2 h 9"/>
                <a:gd name="T46" fmla="*/ 0 w 10"/>
                <a:gd name="T47" fmla="*/ 2 h 9"/>
                <a:gd name="T48" fmla="*/ 3 w 10"/>
                <a:gd name="T49" fmla="*/ 4 h 9"/>
                <a:gd name="T50" fmla="*/ 3 w 10"/>
                <a:gd name="T51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" h="9">
                  <a:moveTo>
                    <a:pt x="3" y="4"/>
                  </a:moveTo>
                  <a:lnTo>
                    <a:pt x="3" y="7"/>
                  </a:lnTo>
                  <a:lnTo>
                    <a:pt x="5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5" y="7"/>
                  </a:lnTo>
                  <a:lnTo>
                    <a:pt x="3" y="9"/>
                  </a:lnTo>
                  <a:lnTo>
                    <a:pt x="3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4"/>
                  </a:lnTo>
                  <a:lnTo>
                    <a:pt x="3" y="4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6" name="Freeform 64">
              <a:extLst>
                <a:ext uri="{FF2B5EF4-FFF2-40B4-BE49-F238E27FC236}">
                  <a16:creationId xmlns:a16="http://schemas.microsoft.com/office/drawing/2014/main" id="{79C01238-9823-457E-AEFC-F7123B0DEF7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65441" y="3548132"/>
              <a:ext cx="5590" cy="3354"/>
            </a:xfrm>
            <a:custGeom>
              <a:avLst/>
              <a:gdLst>
                <a:gd name="T0" fmla="*/ 3 w 5"/>
                <a:gd name="T1" fmla="*/ 3 h 3"/>
                <a:gd name="T2" fmla="*/ 3 w 5"/>
                <a:gd name="T3" fmla="*/ 3 h 3"/>
                <a:gd name="T4" fmla="*/ 3 w 5"/>
                <a:gd name="T5" fmla="*/ 3 h 3"/>
                <a:gd name="T6" fmla="*/ 5 w 5"/>
                <a:gd name="T7" fmla="*/ 3 h 3"/>
                <a:gd name="T8" fmla="*/ 5 w 5"/>
                <a:gd name="T9" fmla="*/ 3 h 3"/>
                <a:gd name="T10" fmla="*/ 5 w 5"/>
                <a:gd name="T11" fmla="*/ 3 h 3"/>
                <a:gd name="T12" fmla="*/ 5 w 5"/>
                <a:gd name="T13" fmla="*/ 0 h 3"/>
                <a:gd name="T14" fmla="*/ 3 w 5"/>
                <a:gd name="T15" fmla="*/ 0 h 3"/>
                <a:gd name="T16" fmla="*/ 3 w 5"/>
                <a:gd name="T17" fmla="*/ 0 h 3"/>
                <a:gd name="T18" fmla="*/ 0 w 5"/>
                <a:gd name="T19" fmla="*/ 0 h 3"/>
                <a:gd name="T20" fmla="*/ 0 w 5"/>
                <a:gd name="T21" fmla="*/ 0 h 3"/>
                <a:gd name="T22" fmla="*/ 3 w 5"/>
                <a:gd name="T2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" h="3">
                  <a:moveTo>
                    <a:pt x="3" y="3"/>
                  </a:moveTo>
                  <a:lnTo>
                    <a:pt x="3" y="3"/>
                  </a:lnTo>
                  <a:lnTo>
                    <a:pt x="3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3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7" name="Rectangle 65">
              <a:extLst>
                <a:ext uri="{FF2B5EF4-FFF2-40B4-BE49-F238E27FC236}">
                  <a16:creationId xmlns:a16="http://schemas.microsoft.com/office/drawing/2014/main" id="{68B8C791-57C7-4242-B371-759E15AF07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65441" y="3548132"/>
              <a:ext cx="1118" cy="1118"/>
            </a:xfrm>
            <a:prstGeom prst="rect">
              <a:avLst/>
            </a:pr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8" name="Freeform 66">
              <a:extLst>
                <a:ext uri="{FF2B5EF4-FFF2-40B4-BE49-F238E27FC236}">
                  <a16:creationId xmlns:a16="http://schemas.microsoft.com/office/drawing/2014/main" id="{338F2642-938A-4915-8BE1-655A152844B8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1030" y="3524658"/>
              <a:ext cx="17885" cy="15650"/>
            </a:xfrm>
            <a:custGeom>
              <a:avLst/>
              <a:gdLst>
                <a:gd name="T0" fmla="*/ 2 w 16"/>
                <a:gd name="T1" fmla="*/ 12 h 14"/>
                <a:gd name="T2" fmla="*/ 5 w 16"/>
                <a:gd name="T3" fmla="*/ 14 h 14"/>
                <a:gd name="T4" fmla="*/ 5 w 16"/>
                <a:gd name="T5" fmla="*/ 14 h 14"/>
                <a:gd name="T6" fmla="*/ 14 w 16"/>
                <a:gd name="T7" fmla="*/ 12 h 14"/>
                <a:gd name="T8" fmla="*/ 16 w 16"/>
                <a:gd name="T9" fmla="*/ 10 h 14"/>
                <a:gd name="T10" fmla="*/ 16 w 16"/>
                <a:gd name="T11" fmla="*/ 10 h 14"/>
                <a:gd name="T12" fmla="*/ 16 w 16"/>
                <a:gd name="T13" fmla="*/ 10 h 14"/>
                <a:gd name="T14" fmla="*/ 14 w 16"/>
                <a:gd name="T15" fmla="*/ 10 h 14"/>
                <a:gd name="T16" fmla="*/ 12 w 16"/>
                <a:gd name="T17" fmla="*/ 10 h 14"/>
                <a:gd name="T18" fmla="*/ 12 w 16"/>
                <a:gd name="T19" fmla="*/ 10 h 14"/>
                <a:gd name="T20" fmla="*/ 12 w 16"/>
                <a:gd name="T21" fmla="*/ 7 h 14"/>
                <a:gd name="T22" fmla="*/ 12 w 16"/>
                <a:gd name="T23" fmla="*/ 7 h 14"/>
                <a:gd name="T24" fmla="*/ 12 w 16"/>
                <a:gd name="T25" fmla="*/ 7 h 14"/>
                <a:gd name="T26" fmla="*/ 12 w 16"/>
                <a:gd name="T27" fmla="*/ 5 h 14"/>
                <a:gd name="T28" fmla="*/ 12 w 16"/>
                <a:gd name="T29" fmla="*/ 5 h 14"/>
                <a:gd name="T30" fmla="*/ 12 w 16"/>
                <a:gd name="T31" fmla="*/ 5 h 14"/>
                <a:gd name="T32" fmla="*/ 12 w 16"/>
                <a:gd name="T33" fmla="*/ 3 h 14"/>
                <a:gd name="T34" fmla="*/ 12 w 16"/>
                <a:gd name="T35" fmla="*/ 3 h 14"/>
                <a:gd name="T36" fmla="*/ 12 w 16"/>
                <a:gd name="T37" fmla="*/ 3 h 14"/>
                <a:gd name="T38" fmla="*/ 7 w 16"/>
                <a:gd name="T39" fmla="*/ 3 h 14"/>
                <a:gd name="T40" fmla="*/ 7 w 16"/>
                <a:gd name="T41" fmla="*/ 3 h 14"/>
                <a:gd name="T42" fmla="*/ 5 w 16"/>
                <a:gd name="T43" fmla="*/ 3 h 14"/>
                <a:gd name="T44" fmla="*/ 5 w 16"/>
                <a:gd name="T45" fmla="*/ 3 h 14"/>
                <a:gd name="T46" fmla="*/ 5 w 16"/>
                <a:gd name="T47" fmla="*/ 0 h 14"/>
                <a:gd name="T48" fmla="*/ 5 w 16"/>
                <a:gd name="T49" fmla="*/ 0 h 14"/>
                <a:gd name="T50" fmla="*/ 2 w 16"/>
                <a:gd name="T51" fmla="*/ 0 h 14"/>
                <a:gd name="T52" fmla="*/ 2 w 16"/>
                <a:gd name="T53" fmla="*/ 0 h 14"/>
                <a:gd name="T54" fmla="*/ 2 w 16"/>
                <a:gd name="T55" fmla="*/ 0 h 14"/>
                <a:gd name="T56" fmla="*/ 2 w 16"/>
                <a:gd name="T57" fmla="*/ 3 h 14"/>
                <a:gd name="T58" fmla="*/ 2 w 16"/>
                <a:gd name="T59" fmla="*/ 3 h 14"/>
                <a:gd name="T60" fmla="*/ 2 w 16"/>
                <a:gd name="T61" fmla="*/ 3 h 14"/>
                <a:gd name="T62" fmla="*/ 2 w 16"/>
                <a:gd name="T63" fmla="*/ 3 h 14"/>
                <a:gd name="T64" fmla="*/ 2 w 16"/>
                <a:gd name="T65" fmla="*/ 3 h 14"/>
                <a:gd name="T66" fmla="*/ 2 w 16"/>
                <a:gd name="T67" fmla="*/ 5 h 14"/>
                <a:gd name="T68" fmla="*/ 2 w 16"/>
                <a:gd name="T69" fmla="*/ 5 h 14"/>
                <a:gd name="T70" fmla="*/ 2 w 16"/>
                <a:gd name="T71" fmla="*/ 5 h 14"/>
                <a:gd name="T72" fmla="*/ 2 w 16"/>
                <a:gd name="T73" fmla="*/ 7 h 14"/>
                <a:gd name="T74" fmla="*/ 2 w 16"/>
                <a:gd name="T75" fmla="*/ 7 h 14"/>
                <a:gd name="T76" fmla="*/ 2 w 16"/>
                <a:gd name="T77" fmla="*/ 10 h 14"/>
                <a:gd name="T78" fmla="*/ 2 w 16"/>
                <a:gd name="T79" fmla="*/ 7 h 14"/>
                <a:gd name="T80" fmla="*/ 2 w 16"/>
                <a:gd name="T81" fmla="*/ 7 h 14"/>
                <a:gd name="T82" fmla="*/ 2 w 16"/>
                <a:gd name="T83" fmla="*/ 7 h 14"/>
                <a:gd name="T84" fmla="*/ 5 w 16"/>
                <a:gd name="T85" fmla="*/ 7 h 14"/>
                <a:gd name="T86" fmla="*/ 2 w 16"/>
                <a:gd name="T87" fmla="*/ 10 h 14"/>
                <a:gd name="T88" fmla="*/ 2 w 16"/>
                <a:gd name="T89" fmla="*/ 10 h 14"/>
                <a:gd name="T90" fmla="*/ 0 w 16"/>
                <a:gd name="T91" fmla="*/ 10 h 14"/>
                <a:gd name="T92" fmla="*/ 0 w 16"/>
                <a:gd name="T93" fmla="*/ 10 h 14"/>
                <a:gd name="T94" fmla="*/ 0 w 16"/>
                <a:gd name="T95" fmla="*/ 10 h 14"/>
                <a:gd name="T96" fmla="*/ 0 w 16"/>
                <a:gd name="T97" fmla="*/ 10 h 14"/>
                <a:gd name="T98" fmla="*/ 0 w 16"/>
                <a:gd name="T99" fmla="*/ 10 h 14"/>
                <a:gd name="T100" fmla="*/ 0 w 16"/>
                <a:gd name="T101" fmla="*/ 12 h 14"/>
                <a:gd name="T102" fmla="*/ 2 w 16"/>
                <a:gd name="T103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6" h="14">
                  <a:moveTo>
                    <a:pt x="2" y="12"/>
                  </a:moveTo>
                  <a:lnTo>
                    <a:pt x="5" y="14"/>
                  </a:lnTo>
                  <a:lnTo>
                    <a:pt x="5" y="14"/>
                  </a:lnTo>
                  <a:lnTo>
                    <a:pt x="14" y="12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4" y="1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3"/>
                  </a:lnTo>
                  <a:lnTo>
                    <a:pt x="12" y="3"/>
                  </a:lnTo>
                  <a:lnTo>
                    <a:pt x="12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10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5" y="7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2" y="12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9" name="Freeform 67">
              <a:extLst>
                <a:ext uri="{FF2B5EF4-FFF2-40B4-BE49-F238E27FC236}">
                  <a16:creationId xmlns:a16="http://schemas.microsoft.com/office/drawing/2014/main" id="{F6ECD280-6D17-456A-854A-3ED5E9996FE1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6317" y="3514597"/>
              <a:ext cx="23475" cy="10061"/>
            </a:xfrm>
            <a:custGeom>
              <a:avLst/>
              <a:gdLst>
                <a:gd name="T0" fmla="*/ 0 w 21"/>
                <a:gd name="T1" fmla="*/ 7 h 9"/>
                <a:gd name="T2" fmla="*/ 0 w 21"/>
                <a:gd name="T3" fmla="*/ 7 h 9"/>
                <a:gd name="T4" fmla="*/ 2 w 21"/>
                <a:gd name="T5" fmla="*/ 7 h 9"/>
                <a:gd name="T6" fmla="*/ 2 w 21"/>
                <a:gd name="T7" fmla="*/ 7 h 9"/>
                <a:gd name="T8" fmla="*/ 4 w 21"/>
                <a:gd name="T9" fmla="*/ 7 h 9"/>
                <a:gd name="T10" fmla="*/ 4 w 21"/>
                <a:gd name="T11" fmla="*/ 7 h 9"/>
                <a:gd name="T12" fmla="*/ 7 w 21"/>
                <a:gd name="T13" fmla="*/ 9 h 9"/>
                <a:gd name="T14" fmla="*/ 7 w 21"/>
                <a:gd name="T15" fmla="*/ 9 h 9"/>
                <a:gd name="T16" fmla="*/ 14 w 21"/>
                <a:gd name="T17" fmla="*/ 9 h 9"/>
                <a:gd name="T18" fmla="*/ 19 w 21"/>
                <a:gd name="T19" fmla="*/ 7 h 9"/>
                <a:gd name="T20" fmla="*/ 19 w 21"/>
                <a:gd name="T21" fmla="*/ 7 h 9"/>
                <a:gd name="T22" fmla="*/ 19 w 21"/>
                <a:gd name="T23" fmla="*/ 7 h 9"/>
                <a:gd name="T24" fmla="*/ 21 w 21"/>
                <a:gd name="T25" fmla="*/ 4 h 9"/>
                <a:gd name="T26" fmla="*/ 21 w 21"/>
                <a:gd name="T27" fmla="*/ 4 h 9"/>
                <a:gd name="T28" fmla="*/ 21 w 21"/>
                <a:gd name="T29" fmla="*/ 4 h 9"/>
                <a:gd name="T30" fmla="*/ 19 w 21"/>
                <a:gd name="T31" fmla="*/ 4 h 9"/>
                <a:gd name="T32" fmla="*/ 19 w 21"/>
                <a:gd name="T33" fmla="*/ 4 h 9"/>
                <a:gd name="T34" fmla="*/ 19 w 21"/>
                <a:gd name="T35" fmla="*/ 4 h 9"/>
                <a:gd name="T36" fmla="*/ 19 w 21"/>
                <a:gd name="T37" fmla="*/ 2 h 9"/>
                <a:gd name="T38" fmla="*/ 19 w 21"/>
                <a:gd name="T39" fmla="*/ 2 h 9"/>
                <a:gd name="T40" fmla="*/ 19 w 21"/>
                <a:gd name="T41" fmla="*/ 0 h 9"/>
                <a:gd name="T42" fmla="*/ 16 w 21"/>
                <a:gd name="T43" fmla="*/ 0 h 9"/>
                <a:gd name="T44" fmla="*/ 16 w 21"/>
                <a:gd name="T45" fmla="*/ 0 h 9"/>
                <a:gd name="T46" fmla="*/ 16 w 21"/>
                <a:gd name="T47" fmla="*/ 0 h 9"/>
                <a:gd name="T48" fmla="*/ 14 w 21"/>
                <a:gd name="T49" fmla="*/ 0 h 9"/>
                <a:gd name="T50" fmla="*/ 14 w 21"/>
                <a:gd name="T51" fmla="*/ 2 h 9"/>
                <a:gd name="T52" fmla="*/ 14 w 21"/>
                <a:gd name="T53" fmla="*/ 2 h 9"/>
                <a:gd name="T54" fmla="*/ 12 w 21"/>
                <a:gd name="T55" fmla="*/ 2 h 9"/>
                <a:gd name="T56" fmla="*/ 12 w 21"/>
                <a:gd name="T57" fmla="*/ 2 h 9"/>
                <a:gd name="T58" fmla="*/ 12 w 21"/>
                <a:gd name="T59" fmla="*/ 4 h 9"/>
                <a:gd name="T60" fmla="*/ 0 w 21"/>
                <a:gd name="T61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1" h="9">
                  <a:moveTo>
                    <a:pt x="0" y="7"/>
                  </a:moveTo>
                  <a:lnTo>
                    <a:pt x="0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9"/>
                  </a:lnTo>
                  <a:lnTo>
                    <a:pt x="7" y="9"/>
                  </a:lnTo>
                  <a:lnTo>
                    <a:pt x="14" y="9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19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4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0" name="Freeform 68">
              <a:extLst>
                <a:ext uri="{FF2B5EF4-FFF2-40B4-BE49-F238E27FC236}">
                  <a16:creationId xmlns:a16="http://schemas.microsoft.com/office/drawing/2014/main" id="{71CB90A2-BCD1-46D8-B905-CDB34681893A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8553" y="3501183"/>
              <a:ext cx="29064" cy="13414"/>
            </a:xfrm>
            <a:custGeom>
              <a:avLst/>
              <a:gdLst>
                <a:gd name="T0" fmla="*/ 0 w 26"/>
                <a:gd name="T1" fmla="*/ 2 h 12"/>
                <a:gd name="T2" fmla="*/ 0 w 26"/>
                <a:gd name="T3" fmla="*/ 5 h 12"/>
                <a:gd name="T4" fmla="*/ 2 w 26"/>
                <a:gd name="T5" fmla="*/ 5 h 12"/>
                <a:gd name="T6" fmla="*/ 2 w 26"/>
                <a:gd name="T7" fmla="*/ 7 h 12"/>
                <a:gd name="T8" fmla="*/ 0 w 26"/>
                <a:gd name="T9" fmla="*/ 7 h 12"/>
                <a:gd name="T10" fmla="*/ 10 w 26"/>
                <a:gd name="T11" fmla="*/ 5 h 12"/>
                <a:gd name="T12" fmla="*/ 12 w 26"/>
                <a:gd name="T13" fmla="*/ 5 h 12"/>
                <a:gd name="T14" fmla="*/ 2 w 26"/>
                <a:gd name="T15" fmla="*/ 9 h 12"/>
                <a:gd name="T16" fmla="*/ 2 w 26"/>
                <a:gd name="T17" fmla="*/ 9 h 12"/>
                <a:gd name="T18" fmla="*/ 2 w 26"/>
                <a:gd name="T19" fmla="*/ 9 h 12"/>
                <a:gd name="T20" fmla="*/ 2 w 26"/>
                <a:gd name="T21" fmla="*/ 12 h 12"/>
                <a:gd name="T22" fmla="*/ 5 w 26"/>
                <a:gd name="T23" fmla="*/ 9 h 12"/>
                <a:gd name="T24" fmla="*/ 10 w 26"/>
                <a:gd name="T25" fmla="*/ 9 h 12"/>
                <a:gd name="T26" fmla="*/ 10 w 26"/>
                <a:gd name="T27" fmla="*/ 9 h 12"/>
                <a:gd name="T28" fmla="*/ 10 w 26"/>
                <a:gd name="T29" fmla="*/ 9 h 12"/>
                <a:gd name="T30" fmla="*/ 10 w 26"/>
                <a:gd name="T31" fmla="*/ 9 h 12"/>
                <a:gd name="T32" fmla="*/ 10 w 26"/>
                <a:gd name="T33" fmla="*/ 7 h 12"/>
                <a:gd name="T34" fmla="*/ 14 w 26"/>
                <a:gd name="T35" fmla="*/ 7 h 12"/>
                <a:gd name="T36" fmla="*/ 24 w 26"/>
                <a:gd name="T37" fmla="*/ 0 h 12"/>
                <a:gd name="T38" fmla="*/ 21 w 26"/>
                <a:gd name="T39" fmla="*/ 2 h 12"/>
                <a:gd name="T40" fmla="*/ 21 w 26"/>
                <a:gd name="T41" fmla="*/ 2 h 12"/>
                <a:gd name="T42" fmla="*/ 21 w 26"/>
                <a:gd name="T43" fmla="*/ 0 h 12"/>
                <a:gd name="T44" fmla="*/ 21 w 26"/>
                <a:gd name="T45" fmla="*/ 0 h 12"/>
                <a:gd name="T46" fmla="*/ 17 w 26"/>
                <a:gd name="T47" fmla="*/ 2 h 12"/>
                <a:gd name="T48" fmla="*/ 17 w 26"/>
                <a:gd name="T49" fmla="*/ 5 h 12"/>
                <a:gd name="T50" fmla="*/ 14 w 26"/>
                <a:gd name="T51" fmla="*/ 5 h 12"/>
                <a:gd name="T52" fmla="*/ 14 w 26"/>
                <a:gd name="T53" fmla="*/ 5 h 12"/>
                <a:gd name="T54" fmla="*/ 17 w 26"/>
                <a:gd name="T55" fmla="*/ 0 h 12"/>
                <a:gd name="T56" fmla="*/ 12 w 26"/>
                <a:gd name="T57" fmla="*/ 0 h 12"/>
                <a:gd name="T58" fmla="*/ 10 w 26"/>
                <a:gd name="T59" fmla="*/ 0 h 12"/>
                <a:gd name="T60" fmla="*/ 7 w 26"/>
                <a:gd name="T61" fmla="*/ 0 h 12"/>
                <a:gd name="T62" fmla="*/ 2 w 26"/>
                <a:gd name="T6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" h="12">
                  <a:moveTo>
                    <a:pt x="2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2" y="7"/>
                  </a:lnTo>
                  <a:lnTo>
                    <a:pt x="10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0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5" y="9"/>
                  </a:lnTo>
                  <a:lnTo>
                    <a:pt x="5" y="9"/>
                  </a:lnTo>
                  <a:lnTo>
                    <a:pt x="7" y="9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4" y="7"/>
                  </a:lnTo>
                  <a:lnTo>
                    <a:pt x="26" y="2"/>
                  </a:lnTo>
                  <a:lnTo>
                    <a:pt x="24" y="0"/>
                  </a:lnTo>
                  <a:lnTo>
                    <a:pt x="24" y="2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4" y="0"/>
                  </a:lnTo>
                  <a:lnTo>
                    <a:pt x="21" y="0"/>
                  </a:lnTo>
                  <a:lnTo>
                    <a:pt x="19" y="0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2"/>
                  </a:lnTo>
                  <a:lnTo>
                    <a:pt x="17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2" y="2"/>
                  </a:lnTo>
                  <a:lnTo>
                    <a:pt x="2" y="2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1" name="Freeform 69">
              <a:extLst>
                <a:ext uri="{FF2B5EF4-FFF2-40B4-BE49-F238E27FC236}">
                  <a16:creationId xmlns:a16="http://schemas.microsoft.com/office/drawing/2014/main" id="{C21C0BC7-9798-4383-A028-83511871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1967" y="3479944"/>
              <a:ext cx="7825" cy="13414"/>
            </a:xfrm>
            <a:custGeom>
              <a:avLst/>
              <a:gdLst>
                <a:gd name="T0" fmla="*/ 2 w 7"/>
                <a:gd name="T1" fmla="*/ 2 h 12"/>
                <a:gd name="T2" fmla="*/ 2 w 7"/>
                <a:gd name="T3" fmla="*/ 2 h 12"/>
                <a:gd name="T4" fmla="*/ 2 w 7"/>
                <a:gd name="T5" fmla="*/ 2 h 12"/>
                <a:gd name="T6" fmla="*/ 2 w 7"/>
                <a:gd name="T7" fmla="*/ 2 h 12"/>
                <a:gd name="T8" fmla="*/ 2 w 7"/>
                <a:gd name="T9" fmla="*/ 2 h 12"/>
                <a:gd name="T10" fmla="*/ 0 w 7"/>
                <a:gd name="T11" fmla="*/ 5 h 12"/>
                <a:gd name="T12" fmla="*/ 0 w 7"/>
                <a:gd name="T13" fmla="*/ 5 h 12"/>
                <a:gd name="T14" fmla="*/ 2 w 7"/>
                <a:gd name="T15" fmla="*/ 5 h 12"/>
                <a:gd name="T16" fmla="*/ 0 w 7"/>
                <a:gd name="T17" fmla="*/ 7 h 12"/>
                <a:gd name="T18" fmla="*/ 0 w 7"/>
                <a:gd name="T19" fmla="*/ 9 h 12"/>
                <a:gd name="T20" fmla="*/ 0 w 7"/>
                <a:gd name="T21" fmla="*/ 9 h 12"/>
                <a:gd name="T22" fmla="*/ 0 w 7"/>
                <a:gd name="T23" fmla="*/ 9 h 12"/>
                <a:gd name="T24" fmla="*/ 2 w 7"/>
                <a:gd name="T25" fmla="*/ 9 h 12"/>
                <a:gd name="T26" fmla="*/ 2 w 7"/>
                <a:gd name="T27" fmla="*/ 9 h 12"/>
                <a:gd name="T28" fmla="*/ 2 w 7"/>
                <a:gd name="T29" fmla="*/ 9 h 12"/>
                <a:gd name="T30" fmla="*/ 2 w 7"/>
                <a:gd name="T31" fmla="*/ 12 h 12"/>
                <a:gd name="T32" fmla="*/ 5 w 7"/>
                <a:gd name="T33" fmla="*/ 9 h 12"/>
                <a:gd name="T34" fmla="*/ 5 w 7"/>
                <a:gd name="T35" fmla="*/ 9 h 12"/>
                <a:gd name="T36" fmla="*/ 5 w 7"/>
                <a:gd name="T37" fmla="*/ 7 h 12"/>
                <a:gd name="T38" fmla="*/ 5 w 7"/>
                <a:gd name="T39" fmla="*/ 7 h 12"/>
                <a:gd name="T40" fmla="*/ 7 w 7"/>
                <a:gd name="T41" fmla="*/ 5 h 12"/>
                <a:gd name="T42" fmla="*/ 7 w 7"/>
                <a:gd name="T43" fmla="*/ 5 h 12"/>
                <a:gd name="T44" fmla="*/ 7 w 7"/>
                <a:gd name="T45" fmla="*/ 5 h 12"/>
                <a:gd name="T46" fmla="*/ 7 w 7"/>
                <a:gd name="T47" fmla="*/ 2 h 12"/>
                <a:gd name="T48" fmla="*/ 7 w 7"/>
                <a:gd name="T49" fmla="*/ 2 h 12"/>
                <a:gd name="T50" fmla="*/ 7 w 7"/>
                <a:gd name="T51" fmla="*/ 5 h 12"/>
                <a:gd name="T52" fmla="*/ 5 w 7"/>
                <a:gd name="T53" fmla="*/ 5 h 12"/>
                <a:gd name="T54" fmla="*/ 5 w 7"/>
                <a:gd name="T55" fmla="*/ 2 h 12"/>
                <a:gd name="T56" fmla="*/ 5 w 7"/>
                <a:gd name="T57" fmla="*/ 2 h 12"/>
                <a:gd name="T58" fmla="*/ 5 w 7"/>
                <a:gd name="T59" fmla="*/ 2 h 12"/>
                <a:gd name="T60" fmla="*/ 5 w 7"/>
                <a:gd name="T61" fmla="*/ 0 h 12"/>
                <a:gd name="T62" fmla="*/ 5 w 7"/>
                <a:gd name="T63" fmla="*/ 0 h 12"/>
                <a:gd name="T64" fmla="*/ 5 w 7"/>
                <a:gd name="T65" fmla="*/ 0 h 12"/>
                <a:gd name="T66" fmla="*/ 2 w 7"/>
                <a:gd name="T67" fmla="*/ 0 h 12"/>
                <a:gd name="T68" fmla="*/ 2 w 7"/>
                <a:gd name="T69" fmla="*/ 0 h 12"/>
                <a:gd name="T70" fmla="*/ 2 w 7"/>
                <a:gd name="T71" fmla="*/ 0 h 12"/>
                <a:gd name="T72" fmla="*/ 0 w 7"/>
                <a:gd name="T73" fmla="*/ 0 h 12"/>
                <a:gd name="T74" fmla="*/ 0 w 7"/>
                <a:gd name="T75" fmla="*/ 0 h 12"/>
                <a:gd name="T76" fmla="*/ 0 w 7"/>
                <a:gd name="T77" fmla="*/ 2 h 12"/>
                <a:gd name="T78" fmla="*/ 2 w 7"/>
                <a:gd name="T79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" h="12">
                  <a:moveTo>
                    <a:pt x="2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5"/>
                  </a:lnTo>
                  <a:lnTo>
                    <a:pt x="0" y="5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2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7"/>
                  </a:lnTo>
                  <a:lnTo>
                    <a:pt x="5" y="7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5"/>
                  </a:lnTo>
                  <a:lnTo>
                    <a:pt x="5" y="5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2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2" name="Freeform 70">
              <a:extLst>
                <a:ext uri="{FF2B5EF4-FFF2-40B4-BE49-F238E27FC236}">
                  <a16:creationId xmlns:a16="http://schemas.microsoft.com/office/drawing/2014/main" id="{15B114F2-E10B-4F53-9CAC-0C01E82DBA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9549" y="3464295"/>
              <a:ext cx="26828" cy="31299"/>
            </a:xfrm>
            <a:custGeom>
              <a:avLst/>
              <a:gdLst>
                <a:gd name="T0" fmla="*/ 8 w 24"/>
                <a:gd name="T1" fmla="*/ 2 h 28"/>
                <a:gd name="T2" fmla="*/ 8 w 24"/>
                <a:gd name="T3" fmla="*/ 2 h 28"/>
                <a:gd name="T4" fmla="*/ 5 w 24"/>
                <a:gd name="T5" fmla="*/ 2 h 28"/>
                <a:gd name="T6" fmla="*/ 3 w 24"/>
                <a:gd name="T7" fmla="*/ 2 h 28"/>
                <a:gd name="T8" fmla="*/ 3 w 24"/>
                <a:gd name="T9" fmla="*/ 2 h 28"/>
                <a:gd name="T10" fmla="*/ 3 w 24"/>
                <a:gd name="T11" fmla="*/ 4 h 28"/>
                <a:gd name="T12" fmla="*/ 3 w 24"/>
                <a:gd name="T13" fmla="*/ 7 h 28"/>
                <a:gd name="T14" fmla="*/ 0 w 24"/>
                <a:gd name="T15" fmla="*/ 9 h 28"/>
                <a:gd name="T16" fmla="*/ 3 w 24"/>
                <a:gd name="T17" fmla="*/ 14 h 28"/>
                <a:gd name="T18" fmla="*/ 3 w 24"/>
                <a:gd name="T19" fmla="*/ 14 h 28"/>
                <a:gd name="T20" fmla="*/ 5 w 24"/>
                <a:gd name="T21" fmla="*/ 21 h 28"/>
                <a:gd name="T22" fmla="*/ 8 w 24"/>
                <a:gd name="T23" fmla="*/ 23 h 28"/>
                <a:gd name="T24" fmla="*/ 10 w 24"/>
                <a:gd name="T25" fmla="*/ 23 h 28"/>
                <a:gd name="T26" fmla="*/ 12 w 24"/>
                <a:gd name="T27" fmla="*/ 23 h 28"/>
                <a:gd name="T28" fmla="*/ 15 w 24"/>
                <a:gd name="T29" fmla="*/ 26 h 28"/>
                <a:gd name="T30" fmla="*/ 15 w 24"/>
                <a:gd name="T31" fmla="*/ 26 h 28"/>
                <a:gd name="T32" fmla="*/ 19 w 24"/>
                <a:gd name="T33" fmla="*/ 28 h 28"/>
                <a:gd name="T34" fmla="*/ 22 w 24"/>
                <a:gd name="T35" fmla="*/ 26 h 28"/>
                <a:gd name="T36" fmla="*/ 24 w 24"/>
                <a:gd name="T37" fmla="*/ 26 h 28"/>
                <a:gd name="T38" fmla="*/ 22 w 24"/>
                <a:gd name="T39" fmla="*/ 23 h 28"/>
                <a:gd name="T40" fmla="*/ 19 w 24"/>
                <a:gd name="T41" fmla="*/ 21 h 28"/>
                <a:gd name="T42" fmla="*/ 22 w 24"/>
                <a:gd name="T43" fmla="*/ 21 h 28"/>
                <a:gd name="T44" fmla="*/ 19 w 24"/>
                <a:gd name="T45" fmla="*/ 16 h 28"/>
                <a:gd name="T46" fmla="*/ 17 w 24"/>
                <a:gd name="T47" fmla="*/ 14 h 28"/>
                <a:gd name="T48" fmla="*/ 12 w 24"/>
                <a:gd name="T49" fmla="*/ 14 h 28"/>
                <a:gd name="T50" fmla="*/ 10 w 24"/>
                <a:gd name="T51" fmla="*/ 16 h 28"/>
                <a:gd name="T52" fmla="*/ 10 w 24"/>
                <a:gd name="T53" fmla="*/ 19 h 28"/>
                <a:gd name="T54" fmla="*/ 10 w 24"/>
                <a:gd name="T55" fmla="*/ 19 h 28"/>
                <a:gd name="T56" fmla="*/ 8 w 24"/>
                <a:gd name="T57" fmla="*/ 19 h 28"/>
                <a:gd name="T58" fmla="*/ 8 w 24"/>
                <a:gd name="T59" fmla="*/ 19 h 28"/>
                <a:gd name="T60" fmla="*/ 8 w 24"/>
                <a:gd name="T61" fmla="*/ 16 h 28"/>
                <a:gd name="T62" fmla="*/ 10 w 24"/>
                <a:gd name="T63" fmla="*/ 16 h 28"/>
                <a:gd name="T64" fmla="*/ 10 w 24"/>
                <a:gd name="T65" fmla="*/ 14 h 28"/>
                <a:gd name="T66" fmla="*/ 8 w 24"/>
                <a:gd name="T67" fmla="*/ 12 h 28"/>
                <a:gd name="T68" fmla="*/ 8 w 24"/>
                <a:gd name="T69" fmla="*/ 12 h 28"/>
                <a:gd name="T70" fmla="*/ 10 w 24"/>
                <a:gd name="T71" fmla="*/ 9 h 28"/>
                <a:gd name="T72" fmla="*/ 10 w 24"/>
                <a:gd name="T73" fmla="*/ 12 h 28"/>
                <a:gd name="T74" fmla="*/ 12 w 24"/>
                <a:gd name="T75" fmla="*/ 12 h 28"/>
                <a:gd name="T76" fmla="*/ 12 w 24"/>
                <a:gd name="T77" fmla="*/ 7 h 28"/>
                <a:gd name="T78" fmla="*/ 12 w 24"/>
                <a:gd name="T79" fmla="*/ 7 h 28"/>
                <a:gd name="T80" fmla="*/ 10 w 24"/>
                <a:gd name="T81" fmla="*/ 7 h 28"/>
                <a:gd name="T82" fmla="*/ 10 w 24"/>
                <a:gd name="T83" fmla="*/ 4 h 28"/>
                <a:gd name="T84" fmla="*/ 10 w 24"/>
                <a:gd name="T85" fmla="*/ 0 h 28"/>
                <a:gd name="T86" fmla="*/ 10 w 24"/>
                <a:gd name="T8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4" h="28">
                  <a:moveTo>
                    <a:pt x="8" y="0"/>
                  </a:move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9"/>
                  </a:lnTo>
                  <a:lnTo>
                    <a:pt x="0" y="9"/>
                  </a:lnTo>
                  <a:lnTo>
                    <a:pt x="0" y="12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5" y="19"/>
                  </a:lnTo>
                  <a:lnTo>
                    <a:pt x="5" y="21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2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7" y="26"/>
                  </a:lnTo>
                  <a:lnTo>
                    <a:pt x="19" y="28"/>
                  </a:lnTo>
                  <a:lnTo>
                    <a:pt x="22" y="28"/>
                  </a:lnTo>
                  <a:lnTo>
                    <a:pt x="22" y="26"/>
                  </a:lnTo>
                  <a:lnTo>
                    <a:pt x="24" y="26"/>
                  </a:lnTo>
                  <a:lnTo>
                    <a:pt x="24" y="26"/>
                  </a:lnTo>
                  <a:lnTo>
                    <a:pt x="22" y="23"/>
                  </a:lnTo>
                  <a:lnTo>
                    <a:pt x="22" y="23"/>
                  </a:lnTo>
                  <a:lnTo>
                    <a:pt x="19" y="23"/>
                  </a:lnTo>
                  <a:lnTo>
                    <a:pt x="19" y="21"/>
                  </a:lnTo>
                  <a:lnTo>
                    <a:pt x="22" y="21"/>
                  </a:lnTo>
                  <a:lnTo>
                    <a:pt x="22" y="21"/>
                  </a:lnTo>
                  <a:lnTo>
                    <a:pt x="19" y="21"/>
                  </a:lnTo>
                  <a:lnTo>
                    <a:pt x="19" y="16"/>
                  </a:lnTo>
                  <a:lnTo>
                    <a:pt x="17" y="14"/>
                  </a:lnTo>
                  <a:lnTo>
                    <a:pt x="17" y="14"/>
                  </a:lnTo>
                  <a:lnTo>
                    <a:pt x="15" y="14"/>
                  </a:lnTo>
                  <a:lnTo>
                    <a:pt x="12" y="14"/>
                  </a:lnTo>
                  <a:lnTo>
                    <a:pt x="10" y="14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10" y="19"/>
                  </a:lnTo>
                  <a:lnTo>
                    <a:pt x="10" y="19"/>
                  </a:lnTo>
                  <a:lnTo>
                    <a:pt x="10" y="19"/>
                  </a:lnTo>
                  <a:lnTo>
                    <a:pt x="10" y="19"/>
                  </a:lnTo>
                  <a:lnTo>
                    <a:pt x="8" y="19"/>
                  </a:lnTo>
                  <a:lnTo>
                    <a:pt x="8" y="19"/>
                  </a:lnTo>
                  <a:lnTo>
                    <a:pt x="8" y="19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2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12" y="12"/>
                  </a:lnTo>
                  <a:lnTo>
                    <a:pt x="12" y="9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4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3" name="Freeform 71">
              <a:extLst>
                <a:ext uri="{FF2B5EF4-FFF2-40B4-BE49-F238E27FC236}">
                  <a16:creationId xmlns:a16="http://schemas.microsoft.com/office/drawing/2014/main" id="{0F59865F-588B-4ADF-AE4E-EBBD6A9B9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8190" y="3418464"/>
              <a:ext cx="15650" cy="16768"/>
            </a:xfrm>
            <a:custGeom>
              <a:avLst/>
              <a:gdLst>
                <a:gd name="T0" fmla="*/ 2 w 14"/>
                <a:gd name="T1" fmla="*/ 8 h 15"/>
                <a:gd name="T2" fmla="*/ 2 w 14"/>
                <a:gd name="T3" fmla="*/ 10 h 15"/>
                <a:gd name="T4" fmla="*/ 0 w 14"/>
                <a:gd name="T5" fmla="*/ 12 h 15"/>
                <a:gd name="T6" fmla="*/ 0 w 14"/>
                <a:gd name="T7" fmla="*/ 12 h 15"/>
                <a:gd name="T8" fmla="*/ 2 w 14"/>
                <a:gd name="T9" fmla="*/ 15 h 15"/>
                <a:gd name="T10" fmla="*/ 4 w 14"/>
                <a:gd name="T11" fmla="*/ 15 h 15"/>
                <a:gd name="T12" fmla="*/ 11 w 14"/>
                <a:gd name="T13" fmla="*/ 12 h 15"/>
                <a:gd name="T14" fmla="*/ 11 w 14"/>
                <a:gd name="T15" fmla="*/ 12 h 15"/>
                <a:gd name="T16" fmla="*/ 14 w 14"/>
                <a:gd name="T17" fmla="*/ 10 h 15"/>
                <a:gd name="T18" fmla="*/ 14 w 14"/>
                <a:gd name="T19" fmla="*/ 10 h 15"/>
                <a:gd name="T20" fmla="*/ 9 w 14"/>
                <a:gd name="T21" fmla="*/ 10 h 15"/>
                <a:gd name="T22" fmla="*/ 7 w 14"/>
                <a:gd name="T23" fmla="*/ 10 h 15"/>
                <a:gd name="T24" fmla="*/ 4 w 14"/>
                <a:gd name="T25" fmla="*/ 10 h 15"/>
                <a:gd name="T26" fmla="*/ 4 w 14"/>
                <a:gd name="T27" fmla="*/ 12 h 15"/>
                <a:gd name="T28" fmla="*/ 4 w 14"/>
                <a:gd name="T29" fmla="*/ 12 h 15"/>
                <a:gd name="T30" fmla="*/ 4 w 14"/>
                <a:gd name="T31" fmla="*/ 12 h 15"/>
                <a:gd name="T32" fmla="*/ 4 w 14"/>
                <a:gd name="T33" fmla="*/ 12 h 15"/>
                <a:gd name="T34" fmla="*/ 4 w 14"/>
                <a:gd name="T35" fmla="*/ 12 h 15"/>
                <a:gd name="T36" fmla="*/ 4 w 14"/>
                <a:gd name="T37" fmla="*/ 10 h 15"/>
                <a:gd name="T38" fmla="*/ 4 w 14"/>
                <a:gd name="T39" fmla="*/ 10 h 15"/>
                <a:gd name="T40" fmla="*/ 4 w 14"/>
                <a:gd name="T41" fmla="*/ 10 h 15"/>
                <a:gd name="T42" fmla="*/ 7 w 14"/>
                <a:gd name="T43" fmla="*/ 8 h 15"/>
                <a:gd name="T44" fmla="*/ 9 w 14"/>
                <a:gd name="T45" fmla="*/ 8 h 15"/>
                <a:gd name="T46" fmla="*/ 9 w 14"/>
                <a:gd name="T47" fmla="*/ 8 h 15"/>
                <a:gd name="T48" fmla="*/ 9 w 14"/>
                <a:gd name="T49" fmla="*/ 5 h 15"/>
                <a:gd name="T50" fmla="*/ 9 w 14"/>
                <a:gd name="T51" fmla="*/ 5 h 15"/>
                <a:gd name="T52" fmla="*/ 9 w 14"/>
                <a:gd name="T53" fmla="*/ 5 h 15"/>
                <a:gd name="T54" fmla="*/ 7 w 14"/>
                <a:gd name="T55" fmla="*/ 5 h 15"/>
                <a:gd name="T56" fmla="*/ 7 w 14"/>
                <a:gd name="T57" fmla="*/ 5 h 15"/>
                <a:gd name="T58" fmla="*/ 7 w 14"/>
                <a:gd name="T59" fmla="*/ 5 h 15"/>
                <a:gd name="T60" fmla="*/ 7 w 14"/>
                <a:gd name="T61" fmla="*/ 5 h 15"/>
                <a:gd name="T62" fmla="*/ 7 w 14"/>
                <a:gd name="T63" fmla="*/ 3 h 15"/>
                <a:gd name="T64" fmla="*/ 7 w 14"/>
                <a:gd name="T65" fmla="*/ 3 h 15"/>
                <a:gd name="T66" fmla="*/ 7 w 14"/>
                <a:gd name="T67" fmla="*/ 3 h 15"/>
                <a:gd name="T68" fmla="*/ 7 w 14"/>
                <a:gd name="T69" fmla="*/ 3 h 15"/>
                <a:gd name="T70" fmla="*/ 7 w 14"/>
                <a:gd name="T71" fmla="*/ 0 h 15"/>
                <a:gd name="T72" fmla="*/ 7 w 14"/>
                <a:gd name="T73" fmla="*/ 0 h 15"/>
                <a:gd name="T74" fmla="*/ 7 w 14"/>
                <a:gd name="T75" fmla="*/ 0 h 15"/>
                <a:gd name="T76" fmla="*/ 4 w 14"/>
                <a:gd name="T77" fmla="*/ 0 h 15"/>
                <a:gd name="T78" fmla="*/ 4 w 14"/>
                <a:gd name="T79" fmla="*/ 0 h 15"/>
                <a:gd name="T80" fmla="*/ 2 w 14"/>
                <a:gd name="T81" fmla="*/ 3 h 15"/>
                <a:gd name="T82" fmla="*/ 2 w 14"/>
                <a:gd name="T83" fmla="*/ 3 h 15"/>
                <a:gd name="T84" fmla="*/ 2 w 14"/>
                <a:gd name="T85" fmla="*/ 3 h 15"/>
                <a:gd name="T86" fmla="*/ 2 w 14"/>
                <a:gd name="T87" fmla="*/ 5 h 15"/>
                <a:gd name="T88" fmla="*/ 2 w 14"/>
                <a:gd name="T89" fmla="*/ 8 h 15"/>
                <a:gd name="T90" fmla="*/ 2 w 14"/>
                <a:gd name="T91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4" h="15">
                  <a:moveTo>
                    <a:pt x="2" y="8"/>
                  </a:moveTo>
                  <a:lnTo>
                    <a:pt x="2" y="1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5"/>
                  </a:lnTo>
                  <a:lnTo>
                    <a:pt x="4" y="15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9" y="10"/>
                  </a:lnTo>
                  <a:lnTo>
                    <a:pt x="7" y="10"/>
                  </a:lnTo>
                  <a:lnTo>
                    <a:pt x="4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7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4" name="Freeform 72">
              <a:extLst>
                <a:ext uri="{FF2B5EF4-FFF2-40B4-BE49-F238E27FC236}">
                  <a16:creationId xmlns:a16="http://schemas.microsoft.com/office/drawing/2014/main" id="{C8DB8C20-9C7F-4788-82A5-0A02C97AE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57011" y="3418464"/>
              <a:ext cx="13414" cy="16768"/>
            </a:xfrm>
            <a:custGeom>
              <a:avLst/>
              <a:gdLst>
                <a:gd name="T0" fmla="*/ 5 w 12"/>
                <a:gd name="T1" fmla="*/ 3 h 15"/>
                <a:gd name="T2" fmla="*/ 3 w 12"/>
                <a:gd name="T3" fmla="*/ 3 h 15"/>
                <a:gd name="T4" fmla="*/ 3 w 12"/>
                <a:gd name="T5" fmla="*/ 3 h 15"/>
                <a:gd name="T6" fmla="*/ 3 w 12"/>
                <a:gd name="T7" fmla="*/ 3 h 15"/>
                <a:gd name="T8" fmla="*/ 3 w 12"/>
                <a:gd name="T9" fmla="*/ 5 h 15"/>
                <a:gd name="T10" fmla="*/ 3 w 12"/>
                <a:gd name="T11" fmla="*/ 5 h 15"/>
                <a:gd name="T12" fmla="*/ 3 w 12"/>
                <a:gd name="T13" fmla="*/ 5 h 15"/>
                <a:gd name="T14" fmla="*/ 3 w 12"/>
                <a:gd name="T15" fmla="*/ 5 h 15"/>
                <a:gd name="T16" fmla="*/ 0 w 12"/>
                <a:gd name="T17" fmla="*/ 3 h 15"/>
                <a:gd name="T18" fmla="*/ 0 w 12"/>
                <a:gd name="T19" fmla="*/ 3 h 15"/>
                <a:gd name="T20" fmla="*/ 0 w 12"/>
                <a:gd name="T21" fmla="*/ 5 h 15"/>
                <a:gd name="T22" fmla="*/ 0 w 12"/>
                <a:gd name="T23" fmla="*/ 8 h 15"/>
                <a:gd name="T24" fmla="*/ 3 w 12"/>
                <a:gd name="T25" fmla="*/ 10 h 15"/>
                <a:gd name="T26" fmla="*/ 3 w 12"/>
                <a:gd name="T27" fmla="*/ 12 h 15"/>
                <a:gd name="T28" fmla="*/ 5 w 12"/>
                <a:gd name="T29" fmla="*/ 12 h 15"/>
                <a:gd name="T30" fmla="*/ 7 w 12"/>
                <a:gd name="T31" fmla="*/ 15 h 15"/>
                <a:gd name="T32" fmla="*/ 10 w 12"/>
                <a:gd name="T33" fmla="*/ 12 h 15"/>
                <a:gd name="T34" fmla="*/ 10 w 12"/>
                <a:gd name="T35" fmla="*/ 8 h 15"/>
                <a:gd name="T36" fmla="*/ 12 w 12"/>
                <a:gd name="T37" fmla="*/ 5 h 15"/>
                <a:gd name="T38" fmla="*/ 10 w 12"/>
                <a:gd name="T39" fmla="*/ 3 h 15"/>
                <a:gd name="T40" fmla="*/ 10 w 12"/>
                <a:gd name="T41" fmla="*/ 3 h 15"/>
                <a:gd name="T42" fmla="*/ 5 w 12"/>
                <a:gd name="T43" fmla="*/ 0 h 15"/>
                <a:gd name="T44" fmla="*/ 5 w 12"/>
                <a:gd name="T4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" h="15">
                  <a:moveTo>
                    <a:pt x="5" y="3"/>
                  </a:move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8"/>
                  </a:lnTo>
                  <a:lnTo>
                    <a:pt x="3" y="10"/>
                  </a:lnTo>
                  <a:lnTo>
                    <a:pt x="3" y="12"/>
                  </a:lnTo>
                  <a:lnTo>
                    <a:pt x="5" y="12"/>
                  </a:lnTo>
                  <a:lnTo>
                    <a:pt x="7" y="15"/>
                  </a:lnTo>
                  <a:lnTo>
                    <a:pt x="10" y="12"/>
                  </a:lnTo>
                  <a:lnTo>
                    <a:pt x="10" y="8"/>
                  </a:lnTo>
                  <a:lnTo>
                    <a:pt x="12" y="5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5" y="0"/>
                  </a:lnTo>
                  <a:lnTo>
                    <a:pt x="5" y="3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5" name="Freeform 73">
              <a:extLst>
                <a:ext uri="{FF2B5EF4-FFF2-40B4-BE49-F238E27FC236}">
                  <a16:creationId xmlns:a16="http://schemas.microsoft.com/office/drawing/2014/main" id="{99176037-A178-47BF-99BB-ECBE643674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49186" y="3394989"/>
              <a:ext cx="13414" cy="11178"/>
            </a:xfrm>
            <a:custGeom>
              <a:avLst/>
              <a:gdLst>
                <a:gd name="T0" fmla="*/ 2 w 12"/>
                <a:gd name="T1" fmla="*/ 10 h 10"/>
                <a:gd name="T2" fmla="*/ 2 w 12"/>
                <a:gd name="T3" fmla="*/ 10 h 10"/>
                <a:gd name="T4" fmla="*/ 2 w 12"/>
                <a:gd name="T5" fmla="*/ 7 h 10"/>
                <a:gd name="T6" fmla="*/ 2 w 12"/>
                <a:gd name="T7" fmla="*/ 7 h 10"/>
                <a:gd name="T8" fmla="*/ 2 w 12"/>
                <a:gd name="T9" fmla="*/ 7 h 10"/>
                <a:gd name="T10" fmla="*/ 5 w 12"/>
                <a:gd name="T11" fmla="*/ 7 h 10"/>
                <a:gd name="T12" fmla="*/ 5 w 12"/>
                <a:gd name="T13" fmla="*/ 7 h 10"/>
                <a:gd name="T14" fmla="*/ 5 w 12"/>
                <a:gd name="T15" fmla="*/ 7 h 10"/>
                <a:gd name="T16" fmla="*/ 5 w 12"/>
                <a:gd name="T17" fmla="*/ 7 h 10"/>
                <a:gd name="T18" fmla="*/ 7 w 12"/>
                <a:gd name="T19" fmla="*/ 7 h 10"/>
                <a:gd name="T20" fmla="*/ 7 w 12"/>
                <a:gd name="T21" fmla="*/ 10 h 10"/>
                <a:gd name="T22" fmla="*/ 10 w 12"/>
                <a:gd name="T23" fmla="*/ 10 h 10"/>
                <a:gd name="T24" fmla="*/ 10 w 12"/>
                <a:gd name="T25" fmla="*/ 10 h 10"/>
                <a:gd name="T26" fmla="*/ 12 w 12"/>
                <a:gd name="T27" fmla="*/ 7 h 10"/>
                <a:gd name="T28" fmla="*/ 12 w 12"/>
                <a:gd name="T29" fmla="*/ 7 h 10"/>
                <a:gd name="T30" fmla="*/ 12 w 12"/>
                <a:gd name="T31" fmla="*/ 7 h 10"/>
                <a:gd name="T32" fmla="*/ 12 w 12"/>
                <a:gd name="T33" fmla="*/ 5 h 10"/>
                <a:gd name="T34" fmla="*/ 12 w 12"/>
                <a:gd name="T35" fmla="*/ 5 h 10"/>
                <a:gd name="T36" fmla="*/ 12 w 12"/>
                <a:gd name="T37" fmla="*/ 5 h 10"/>
                <a:gd name="T38" fmla="*/ 12 w 12"/>
                <a:gd name="T39" fmla="*/ 5 h 10"/>
                <a:gd name="T40" fmla="*/ 12 w 12"/>
                <a:gd name="T41" fmla="*/ 3 h 10"/>
                <a:gd name="T42" fmla="*/ 12 w 12"/>
                <a:gd name="T43" fmla="*/ 3 h 10"/>
                <a:gd name="T44" fmla="*/ 10 w 12"/>
                <a:gd name="T45" fmla="*/ 3 h 10"/>
                <a:gd name="T46" fmla="*/ 10 w 12"/>
                <a:gd name="T47" fmla="*/ 3 h 10"/>
                <a:gd name="T48" fmla="*/ 10 w 12"/>
                <a:gd name="T49" fmla="*/ 3 h 10"/>
                <a:gd name="T50" fmla="*/ 7 w 12"/>
                <a:gd name="T51" fmla="*/ 3 h 10"/>
                <a:gd name="T52" fmla="*/ 7 w 12"/>
                <a:gd name="T53" fmla="*/ 3 h 10"/>
                <a:gd name="T54" fmla="*/ 7 w 12"/>
                <a:gd name="T55" fmla="*/ 0 h 10"/>
                <a:gd name="T56" fmla="*/ 7 w 12"/>
                <a:gd name="T57" fmla="*/ 0 h 10"/>
                <a:gd name="T58" fmla="*/ 7 w 12"/>
                <a:gd name="T59" fmla="*/ 0 h 10"/>
                <a:gd name="T60" fmla="*/ 5 w 12"/>
                <a:gd name="T61" fmla="*/ 0 h 10"/>
                <a:gd name="T62" fmla="*/ 5 w 12"/>
                <a:gd name="T63" fmla="*/ 0 h 10"/>
                <a:gd name="T64" fmla="*/ 5 w 12"/>
                <a:gd name="T65" fmla="*/ 0 h 10"/>
                <a:gd name="T66" fmla="*/ 5 w 12"/>
                <a:gd name="T67" fmla="*/ 0 h 10"/>
                <a:gd name="T68" fmla="*/ 5 w 12"/>
                <a:gd name="T69" fmla="*/ 0 h 10"/>
                <a:gd name="T70" fmla="*/ 2 w 12"/>
                <a:gd name="T71" fmla="*/ 0 h 10"/>
                <a:gd name="T72" fmla="*/ 2 w 12"/>
                <a:gd name="T73" fmla="*/ 0 h 10"/>
                <a:gd name="T74" fmla="*/ 0 w 12"/>
                <a:gd name="T75" fmla="*/ 7 h 10"/>
                <a:gd name="T76" fmla="*/ 2 w 12"/>
                <a:gd name="T77" fmla="*/ 10 h 10"/>
                <a:gd name="T78" fmla="*/ 2 w 12"/>
                <a:gd name="T7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" h="10">
                  <a:moveTo>
                    <a:pt x="2" y="10"/>
                  </a:moveTo>
                  <a:lnTo>
                    <a:pt x="2" y="10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7" y="7"/>
                  </a:lnTo>
                  <a:lnTo>
                    <a:pt x="7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3"/>
                  </a:lnTo>
                  <a:lnTo>
                    <a:pt x="12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7"/>
                  </a:lnTo>
                  <a:lnTo>
                    <a:pt x="2" y="10"/>
                  </a:lnTo>
                  <a:lnTo>
                    <a:pt x="2" y="10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6" name="Freeform 74">
              <a:extLst>
                <a:ext uri="{FF2B5EF4-FFF2-40B4-BE49-F238E27FC236}">
                  <a16:creationId xmlns:a16="http://schemas.microsoft.com/office/drawing/2014/main" id="{55F1B9EC-E561-4E82-B55A-9144B5B45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435772" y="3392753"/>
              <a:ext cx="13414" cy="13414"/>
            </a:xfrm>
            <a:custGeom>
              <a:avLst/>
              <a:gdLst>
                <a:gd name="T0" fmla="*/ 3 w 12"/>
                <a:gd name="T1" fmla="*/ 12 h 12"/>
                <a:gd name="T2" fmla="*/ 3 w 12"/>
                <a:gd name="T3" fmla="*/ 12 h 12"/>
                <a:gd name="T4" fmla="*/ 3 w 12"/>
                <a:gd name="T5" fmla="*/ 12 h 12"/>
                <a:gd name="T6" fmla="*/ 3 w 12"/>
                <a:gd name="T7" fmla="*/ 12 h 12"/>
                <a:gd name="T8" fmla="*/ 3 w 12"/>
                <a:gd name="T9" fmla="*/ 9 h 12"/>
                <a:gd name="T10" fmla="*/ 5 w 12"/>
                <a:gd name="T11" fmla="*/ 9 h 12"/>
                <a:gd name="T12" fmla="*/ 5 w 12"/>
                <a:gd name="T13" fmla="*/ 9 h 12"/>
                <a:gd name="T14" fmla="*/ 7 w 12"/>
                <a:gd name="T15" fmla="*/ 9 h 12"/>
                <a:gd name="T16" fmla="*/ 10 w 12"/>
                <a:gd name="T17" fmla="*/ 12 h 12"/>
                <a:gd name="T18" fmla="*/ 10 w 12"/>
                <a:gd name="T19" fmla="*/ 9 h 12"/>
                <a:gd name="T20" fmla="*/ 12 w 12"/>
                <a:gd name="T21" fmla="*/ 9 h 12"/>
                <a:gd name="T22" fmla="*/ 12 w 12"/>
                <a:gd name="T23" fmla="*/ 7 h 12"/>
                <a:gd name="T24" fmla="*/ 12 w 12"/>
                <a:gd name="T25" fmla="*/ 7 h 12"/>
                <a:gd name="T26" fmla="*/ 12 w 12"/>
                <a:gd name="T27" fmla="*/ 5 h 12"/>
                <a:gd name="T28" fmla="*/ 10 w 12"/>
                <a:gd name="T29" fmla="*/ 5 h 12"/>
                <a:gd name="T30" fmla="*/ 10 w 12"/>
                <a:gd name="T31" fmla="*/ 2 h 12"/>
                <a:gd name="T32" fmla="*/ 7 w 12"/>
                <a:gd name="T33" fmla="*/ 5 h 12"/>
                <a:gd name="T34" fmla="*/ 7 w 12"/>
                <a:gd name="T35" fmla="*/ 2 h 12"/>
                <a:gd name="T36" fmla="*/ 5 w 12"/>
                <a:gd name="T37" fmla="*/ 0 h 12"/>
                <a:gd name="T38" fmla="*/ 5 w 12"/>
                <a:gd name="T39" fmla="*/ 0 h 12"/>
                <a:gd name="T40" fmla="*/ 3 w 12"/>
                <a:gd name="T41" fmla="*/ 2 h 12"/>
                <a:gd name="T42" fmla="*/ 3 w 12"/>
                <a:gd name="T43" fmla="*/ 2 h 12"/>
                <a:gd name="T44" fmla="*/ 3 w 12"/>
                <a:gd name="T45" fmla="*/ 5 h 12"/>
                <a:gd name="T46" fmla="*/ 0 w 12"/>
                <a:gd name="T47" fmla="*/ 9 h 12"/>
                <a:gd name="T48" fmla="*/ 3 w 12"/>
                <a:gd name="T49" fmla="*/ 9 h 12"/>
                <a:gd name="T50" fmla="*/ 3 w 12"/>
                <a:gd name="T5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" h="12">
                  <a:moveTo>
                    <a:pt x="3" y="12"/>
                  </a:moveTo>
                  <a:lnTo>
                    <a:pt x="3" y="12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3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7" y="9"/>
                  </a:lnTo>
                  <a:lnTo>
                    <a:pt x="10" y="12"/>
                  </a:lnTo>
                  <a:lnTo>
                    <a:pt x="10" y="9"/>
                  </a:lnTo>
                  <a:lnTo>
                    <a:pt x="12" y="9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5"/>
                  </a:lnTo>
                  <a:lnTo>
                    <a:pt x="10" y="5"/>
                  </a:lnTo>
                  <a:lnTo>
                    <a:pt x="10" y="2"/>
                  </a:lnTo>
                  <a:lnTo>
                    <a:pt x="7" y="5"/>
                  </a:lnTo>
                  <a:lnTo>
                    <a:pt x="7" y="2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5"/>
                  </a:lnTo>
                  <a:lnTo>
                    <a:pt x="0" y="9"/>
                  </a:lnTo>
                  <a:lnTo>
                    <a:pt x="3" y="9"/>
                  </a:lnTo>
                  <a:lnTo>
                    <a:pt x="3" y="12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7" name="Freeform 75">
              <a:extLst>
                <a:ext uri="{FF2B5EF4-FFF2-40B4-BE49-F238E27FC236}">
                  <a16:creationId xmlns:a16="http://schemas.microsoft.com/office/drawing/2014/main" id="{33831105-1C9B-4339-A528-FB2ED6C0ACBA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2387" y="3270910"/>
              <a:ext cx="11178" cy="17885"/>
            </a:xfrm>
            <a:custGeom>
              <a:avLst/>
              <a:gdLst>
                <a:gd name="T0" fmla="*/ 0 w 10"/>
                <a:gd name="T1" fmla="*/ 9 h 16"/>
                <a:gd name="T2" fmla="*/ 3 w 10"/>
                <a:gd name="T3" fmla="*/ 9 h 16"/>
                <a:gd name="T4" fmla="*/ 3 w 10"/>
                <a:gd name="T5" fmla="*/ 9 h 16"/>
                <a:gd name="T6" fmla="*/ 3 w 10"/>
                <a:gd name="T7" fmla="*/ 9 h 16"/>
                <a:gd name="T8" fmla="*/ 3 w 10"/>
                <a:gd name="T9" fmla="*/ 12 h 16"/>
                <a:gd name="T10" fmla="*/ 3 w 10"/>
                <a:gd name="T11" fmla="*/ 12 h 16"/>
                <a:gd name="T12" fmla="*/ 3 w 10"/>
                <a:gd name="T13" fmla="*/ 9 h 16"/>
                <a:gd name="T14" fmla="*/ 0 w 10"/>
                <a:gd name="T15" fmla="*/ 9 h 16"/>
                <a:gd name="T16" fmla="*/ 0 w 10"/>
                <a:gd name="T17" fmla="*/ 12 h 16"/>
                <a:gd name="T18" fmla="*/ 0 w 10"/>
                <a:gd name="T19" fmla="*/ 12 h 16"/>
                <a:gd name="T20" fmla="*/ 0 w 10"/>
                <a:gd name="T21" fmla="*/ 12 h 16"/>
                <a:gd name="T22" fmla="*/ 0 w 10"/>
                <a:gd name="T23" fmla="*/ 14 h 16"/>
                <a:gd name="T24" fmla="*/ 3 w 10"/>
                <a:gd name="T25" fmla="*/ 14 h 16"/>
                <a:gd name="T26" fmla="*/ 3 w 10"/>
                <a:gd name="T27" fmla="*/ 14 h 16"/>
                <a:gd name="T28" fmla="*/ 3 w 10"/>
                <a:gd name="T29" fmla="*/ 14 h 16"/>
                <a:gd name="T30" fmla="*/ 5 w 10"/>
                <a:gd name="T31" fmla="*/ 14 h 16"/>
                <a:gd name="T32" fmla="*/ 5 w 10"/>
                <a:gd name="T33" fmla="*/ 14 h 16"/>
                <a:gd name="T34" fmla="*/ 5 w 10"/>
                <a:gd name="T35" fmla="*/ 16 h 16"/>
                <a:gd name="T36" fmla="*/ 5 w 10"/>
                <a:gd name="T37" fmla="*/ 16 h 16"/>
                <a:gd name="T38" fmla="*/ 8 w 10"/>
                <a:gd name="T39" fmla="*/ 14 h 16"/>
                <a:gd name="T40" fmla="*/ 8 w 10"/>
                <a:gd name="T41" fmla="*/ 14 h 16"/>
                <a:gd name="T42" fmla="*/ 8 w 10"/>
                <a:gd name="T43" fmla="*/ 12 h 16"/>
                <a:gd name="T44" fmla="*/ 8 w 10"/>
                <a:gd name="T45" fmla="*/ 12 h 16"/>
                <a:gd name="T46" fmla="*/ 10 w 10"/>
                <a:gd name="T47" fmla="*/ 12 h 16"/>
                <a:gd name="T48" fmla="*/ 10 w 10"/>
                <a:gd name="T49" fmla="*/ 9 h 16"/>
                <a:gd name="T50" fmla="*/ 10 w 10"/>
                <a:gd name="T51" fmla="*/ 9 h 16"/>
                <a:gd name="T52" fmla="*/ 10 w 10"/>
                <a:gd name="T53" fmla="*/ 7 h 16"/>
                <a:gd name="T54" fmla="*/ 8 w 10"/>
                <a:gd name="T55" fmla="*/ 7 h 16"/>
                <a:gd name="T56" fmla="*/ 5 w 10"/>
                <a:gd name="T57" fmla="*/ 7 h 16"/>
                <a:gd name="T58" fmla="*/ 3 w 10"/>
                <a:gd name="T59" fmla="*/ 7 h 16"/>
                <a:gd name="T60" fmla="*/ 5 w 10"/>
                <a:gd name="T61" fmla="*/ 5 h 16"/>
                <a:gd name="T62" fmla="*/ 3 w 10"/>
                <a:gd name="T63" fmla="*/ 2 h 16"/>
                <a:gd name="T64" fmla="*/ 3 w 10"/>
                <a:gd name="T65" fmla="*/ 2 h 16"/>
                <a:gd name="T66" fmla="*/ 3 w 10"/>
                <a:gd name="T67" fmla="*/ 2 h 16"/>
                <a:gd name="T68" fmla="*/ 3 w 10"/>
                <a:gd name="T69" fmla="*/ 2 h 16"/>
                <a:gd name="T70" fmla="*/ 0 w 10"/>
                <a:gd name="T71" fmla="*/ 0 h 16"/>
                <a:gd name="T72" fmla="*/ 0 w 10"/>
                <a:gd name="T73" fmla="*/ 0 h 16"/>
                <a:gd name="T74" fmla="*/ 0 w 10"/>
                <a:gd name="T75" fmla="*/ 2 h 16"/>
                <a:gd name="T76" fmla="*/ 0 w 10"/>
                <a:gd name="T77" fmla="*/ 2 h 16"/>
                <a:gd name="T78" fmla="*/ 0 w 10"/>
                <a:gd name="T79" fmla="*/ 5 h 16"/>
                <a:gd name="T80" fmla="*/ 0 w 10"/>
                <a:gd name="T81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" h="16">
                  <a:moveTo>
                    <a:pt x="0" y="9"/>
                  </a:move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3" y="9"/>
                  </a:lnTo>
                  <a:lnTo>
                    <a:pt x="0" y="9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12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10" y="7"/>
                  </a:lnTo>
                  <a:lnTo>
                    <a:pt x="8" y="7"/>
                  </a:lnTo>
                  <a:lnTo>
                    <a:pt x="5" y="7"/>
                  </a:lnTo>
                  <a:lnTo>
                    <a:pt x="3" y="7"/>
                  </a:lnTo>
                  <a:lnTo>
                    <a:pt x="5" y="5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5"/>
                  </a:lnTo>
                  <a:lnTo>
                    <a:pt x="0" y="9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8" name="Freeform 76">
              <a:extLst>
                <a:ext uri="{FF2B5EF4-FFF2-40B4-BE49-F238E27FC236}">
                  <a16:creationId xmlns:a16="http://schemas.microsoft.com/office/drawing/2014/main" id="{3DE1641C-2B3C-49FA-AB02-84425742002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89849" y="3241846"/>
              <a:ext cx="873029" cy="795898"/>
            </a:xfrm>
            <a:custGeom>
              <a:avLst/>
              <a:gdLst>
                <a:gd name="T0" fmla="*/ 767 w 781"/>
                <a:gd name="T1" fmla="*/ 414 h 712"/>
                <a:gd name="T2" fmla="*/ 729 w 781"/>
                <a:gd name="T3" fmla="*/ 409 h 712"/>
                <a:gd name="T4" fmla="*/ 734 w 781"/>
                <a:gd name="T5" fmla="*/ 386 h 712"/>
                <a:gd name="T6" fmla="*/ 724 w 781"/>
                <a:gd name="T7" fmla="*/ 350 h 712"/>
                <a:gd name="T8" fmla="*/ 694 w 781"/>
                <a:gd name="T9" fmla="*/ 327 h 712"/>
                <a:gd name="T10" fmla="*/ 651 w 781"/>
                <a:gd name="T11" fmla="*/ 329 h 712"/>
                <a:gd name="T12" fmla="*/ 632 w 781"/>
                <a:gd name="T13" fmla="*/ 343 h 712"/>
                <a:gd name="T14" fmla="*/ 568 w 781"/>
                <a:gd name="T15" fmla="*/ 327 h 712"/>
                <a:gd name="T16" fmla="*/ 552 w 781"/>
                <a:gd name="T17" fmla="*/ 395 h 712"/>
                <a:gd name="T18" fmla="*/ 521 w 781"/>
                <a:gd name="T19" fmla="*/ 454 h 712"/>
                <a:gd name="T20" fmla="*/ 466 w 781"/>
                <a:gd name="T21" fmla="*/ 440 h 712"/>
                <a:gd name="T22" fmla="*/ 528 w 781"/>
                <a:gd name="T23" fmla="*/ 395 h 712"/>
                <a:gd name="T24" fmla="*/ 514 w 781"/>
                <a:gd name="T25" fmla="*/ 381 h 712"/>
                <a:gd name="T26" fmla="*/ 580 w 781"/>
                <a:gd name="T27" fmla="*/ 284 h 712"/>
                <a:gd name="T28" fmla="*/ 525 w 781"/>
                <a:gd name="T29" fmla="*/ 296 h 712"/>
                <a:gd name="T30" fmla="*/ 488 w 781"/>
                <a:gd name="T31" fmla="*/ 293 h 712"/>
                <a:gd name="T32" fmla="*/ 469 w 781"/>
                <a:gd name="T33" fmla="*/ 282 h 712"/>
                <a:gd name="T34" fmla="*/ 464 w 781"/>
                <a:gd name="T35" fmla="*/ 296 h 712"/>
                <a:gd name="T36" fmla="*/ 443 w 781"/>
                <a:gd name="T37" fmla="*/ 291 h 712"/>
                <a:gd name="T38" fmla="*/ 421 w 781"/>
                <a:gd name="T39" fmla="*/ 317 h 712"/>
                <a:gd name="T40" fmla="*/ 417 w 781"/>
                <a:gd name="T41" fmla="*/ 289 h 712"/>
                <a:gd name="T42" fmla="*/ 395 w 781"/>
                <a:gd name="T43" fmla="*/ 286 h 712"/>
                <a:gd name="T44" fmla="*/ 379 w 781"/>
                <a:gd name="T45" fmla="*/ 270 h 712"/>
                <a:gd name="T46" fmla="*/ 341 w 781"/>
                <a:gd name="T47" fmla="*/ 267 h 712"/>
                <a:gd name="T48" fmla="*/ 301 w 781"/>
                <a:gd name="T49" fmla="*/ 265 h 712"/>
                <a:gd name="T50" fmla="*/ 303 w 781"/>
                <a:gd name="T51" fmla="*/ 239 h 712"/>
                <a:gd name="T52" fmla="*/ 286 w 781"/>
                <a:gd name="T53" fmla="*/ 234 h 712"/>
                <a:gd name="T54" fmla="*/ 291 w 781"/>
                <a:gd name="T55" fmla="*/ 194 h 712"/>
                <a:gd name="T56" fmla="*/ 237 w 781"/>
                <a:gd name="T57" fmla="*/ 177 h 712"/>
                <a:gd name="T58" fmla="*/ 213 w 781"/>
                <a:gd name="T59" fmla="*/ 135 h 712"/>
                <a:gd name="T60" fmla="*/ 194 w 781"/>
                <a:gd name="T61" fmla="*/ 137 h 712"/>
                <a:gd name="T62" fmla="*/ 168 w 781"/>
                <a:gd name="T63" fmla="*/ 156 h 712"/>
                <a:gd name="T64" fmla="*/ 163 w 781"/>
                <a:gd name="T65" fmla="*/ 106 h 712"/>
                <a:gd name="T66" fmla="*/ 137 w 781"/>
                <a:gd name="T67" fmla="*/ 121 h 712"/>
                <a:gd name="T68" fmla="*/ 126 w 781"/>
                <a:gd name="T69" fmla="*/ 87 h 712"/>
                <a:gd name="T70" fmla="*/ 90 w 781"/>
                <a:gd name="T71" fmla="*/ 90 h 712"/>
                <a:gd name="T72" fmla="*/ 95 w 781"/>
                <a:gd name="T73" fmla="*/ 59 h 712"/>
                <a:gd name="T74" fmla="*/ 69 w 781"/>
                <a:gd name="T75" fmla="*/ 42 h 712"/>
                <a:gd name="T76" fmla="*/ 31 w 781"/>
                <a:gd name="T77" fmla="*/ 16 h 712"/>
                <a:gd name="T78" fmla="*/ 19 w 781"/>
                <a:gd name="T79" fmla="*/ 16 h 712"/>
                <a:gd name="T80" fmla="*/ 12 w 781"/>
                <a:gd name="T81" fmla="*/ 21 h 712"/>
                <a:gd name="T82" fmla="*/ 29 w 781"/>
                <a:gd name="T83" fmla="*/ 57 h 712"/>
                <a:gd name="T84" fmla="*/ 59 w 781"/>
                <a:gd name="T85" fmla="*/ 87 h 712"/>
                <a:gd name="T86" fmla="*/ 74 w 781"/>
                <a:gd name="T87" fmla="*/ 113 h 712"/>
                <a:gd name="T88" fmla="*/ 107 w 781"/>
                <a:gd name="T89" fmla="*/ 130 h 712"/>
                <a:gd name="T90" fmla="*/ 145 w 781"/>
                <a:gd name="T91" fmla="*/ 194 h 712"/>
                <a:gd name="T92" fmla="*/ 180 w 781"/>
                <a:gd name="T93" fmla="*/ 237 h 712"/>
                <a:gd name="T94" fmla="*/ 211 w 781"/>
                <a:gd name="T95" fmla="*/ 298 h 712"/>
                <a:gd name="T96" fmla="*/ 239 w 781"/>
                <a:gd name="T97" fmla="*/ 327 h 712"/>
                <a:gd name="T98" fmla="*/ 284 w 781"/>
                <a:gd name="T99" fmla="*/ 398 h 712"/>
                <a:gd name="T100" fmla="*/ 189 w 781"/>
                <a:gd name="T101" fmla="*/ 469 h 712"/>
                <a:gd name="T102" fmla="*/ 142 w 781"/>
                <a:gd name="T103" fmla="*/ 473 h 712"/>
                <a:gd name="T104" fmla="*/ 116 w 781"/>
                <a:gd name="T105" fmla="*/ 497 h 712"/>
                <a:gd name="T106" fmla="*/ 128 w 781"/>
                <a:gd name="T107" fmla="*/ 544 h 712"/>
                <a:gd name="T108" fmla="*/ 180 w 781"/>
                <a:gd name="T109" fmla="*/ 611 h 712"/>
                <a:gd name="T110" fmla="*/ 234 w 781"/>
                <a:gd name="T111" fmla="*/ 675 h 712"/>
                <a:gd name="T112" fmla="*/ 260 w 781"/>
                <a:gd name="T113" fmla="*/ 677 h 712"/>
                <a:gd name="T114" fmla="*/ 303 w 781"/>
                <a:gd name="T115" fmla="*/ 705 h 712"/>
                <a:gd name="T116" fmla="*/ 381 w 781"/>
                <a:gd name="T117" fmla="*/ 693 h 712"/>
                <a:gd name="T118" fmla="*/ 386 w 781"/>
                <a:gd name="T119" fmla="*/ 656 h 712"/>
                <a:gd name="T120" fmla="*/ 374 w 781"/>
                <a:gd name="T121" fmla="*/ 568 h 712"/>
                <a:gd name="T122" fmla="*/ 398 w 781"/>
                <a:gd name="T123" fmla="*/ 632 h 712"/>
                <a:gd name="T124" fmla="*/ 753 w 781"/>
                <a:gd name="T125" fmla="*/ 518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81" h="712">
                  <a:moveTo>
                    <a:pt x="772" y="469"/>
                  </a:moveTo>
                  <a:lnTo>
                    <a:pt x="774" y="466"/>
                  </a:lnTo>
                  <a:lnTo>
                    <a:pt x="774" y="464"/>
                  </a:lnTo>
                  <a:lnTo>
                    <a:pt x="774" y="464"/>
                  </a:lnTo>
                  <a:lnTo>
                    <a:pt x="774" y="461"/>
                  </a:lnTo>
                  <a:lnTo>
                    <a:pt x="774" y="461"/>
                  </a:lnTo>
                  <a:lnTo>
                    <a:pt x="774" y="459"/>
                  </a:lnTo>
                  <a:lnTo>
                    <a:pt x="774" y="457"/>
                  </a:lnTo>
                  <a:lnTo>
                    <a:pt x="774" y="457"/>
                  </a:lnTo>
                  <a:lnTo>
                    <a:pt x="776" y="454"/>
                  </a:lnTo>
                  <a:lnTo>
                    <a:pt x="776" y="452"/>
                  </a:lnTo>
                  <a:lnTo>
                    <a:pt x="776" y="452"/>
                  </a:lnTo>
                  <a:lnTo>
                    <a:pt x="776" y="452"/>
                  </a:lnTo>
                  <a:lnTo>
                    <a:pt x="779" y="447"/>
                  </a:lnTo>
                  <a:lnTo>
                    <a:pt x="779" y="445"/>
                  </a:lnTo>
                  <a:lnTo>
                    <a:pt x="779" y="443"/>
                  </a:lnTo>
                  <a:lnTo>
                    <a:pt x="779" y="443"/>
                  </a:lnTo>
                  <a:lnTo>
                    <a:pt x="779" y="440"/>
                  </a:lnTo>
                  <a:lnTo>
                    <a:pt x="774" y="440"/>
                  </a:lnTo>
                  <a:lnTo>
                    <a:pt x="774" y="440"/>
                  </a:lnTo>
                  <a:lnTo>
                    <a:pt x="774" y="440"/>
                  </a:lnTo>
                  <a:lnTo>
                    <a:pt x="776" y="438"/>
                  </a:lnTo>
                  <a:lnTo>
                    <a:pt x="779" y="438"/>
                  </a:lnTo>
                  <a:lnTo>
                    <a:pt x="781" y="435"/>
                  </a:lnTo>
                  <a:lnTo>
                    <a:pt x="781" y="433"/>
                  </a:lnTo>
                  <a:lnTo>
                    <a:pt x="781" y="431"/>
                  </a:lnTo>
                  <a:lnTo>
                    <a:pt x="779" y="431"/>
                  </a:lnTo>
                  <a:lnTo>
                    <a:pt x="776" y="431"/>
                  </a:lnTo>
                  <a:lnTo>
                    <a:pt x="779" y="428"/>
                  </a:lnTo>
                  <a:lnTo>
                    <a:pt x="779" y="428"/>
                  </a:lnTo>
                  <a:lnTo>
                    <a:pt x="781" y="426"/>
                  </a:lnTo>
                  <a:lnTo>
                    <a:pt x="781" y="424"/>
                  </a:lnTo>
                  <a:lnTo>
                    <a:pt x="779" y="424"/>
                  </a:lnTo>
                  <a:lnTo>
                    <a:pt x="779" y="421"/>
                  </a:lnTo>
                  <a:lnTo>
                    <a:pt x="779" y="421"/>
                  </a:lnTo>
                  <a:lnTo>
                    <a:pt x="776" y="419"/>
                  </a:lnTo>
                  <a:lnTo>
                    <a:pt x="776" y="419"/>
                  </a:lnTo>
                  <a:lnTo>
                    <a:pt x="774" y="419"/>
                  </a:lnTo>
                  <a:lnTo>
                    <a:pt x="772" y="419"/>
                  </a:lnTo>
                  <a:lnTo>
                    <a:pt x="772" y="419"/>
                  </a:lnTo>
                  <a:lnTo>
                    <a:pt x="772" y="419"/>
                  </a:lnTo>
                  <a:lnTo>
                    <a:pt x="772" y="416"/>
                  </a:lnTo>
                  <a:lnTo>
                    <a:pt x="772" y="419"/>
                  </a:lnTo>
                  <a:lnTo>
                    <a:pt x="774" y="419"/>
                  </a:lnTo>
                  <a:lnTo>
                    <a:pt x="774" y="419"/>
                  </a:lnTo>
                  <a:lnTo>
                    <a:pt x="774" y="416"/>
                  </a:lnTo>
                  <a:lnTo>
                    <a:pt x="776" y="416"/>
                  </a:lnTo>
                  <a:lnTo>
                    <a:pt x="779" y="414"/>
                  </a:lnTo>
                  <a:lnTo>
                    <a:pt x="779" y="414"/>
                  </a:lnTo>
                  <a:lnTo>
                    <a:pt x="774" y="414"/>
                  </a:lnTo>
                  <a:lnTo>
                    <a:pt x="772" y="414"/>
                  </a:lnTo>
                  <a:lnTo>
                    <a:pt x="772" y="414"/>
                  </a:lnTo>
                  <a:lnTo>
                    <a:pt x="769" y="416"/>
                  </a:lnTo>
                  <a:lnTo>
                    <a:pt x="769" y="416"/>
                  </a:lnTo>
                  <a:lnTo>
                    <a:pt x="769" y="416"/>
                  </a:lnTo>
                  <a:lnTo>
                    <a:pt x="769" y="416"/>
                  </a:lnTo>
                  <a:lnTo>
                    <a:pt x="769" y="414"/>
                  </a:lnTo>
                  <a:lnTo>
                    <a:pt x="769" y="414"/>
                  </a:lnTo>
                  <a:lnTo>
                    <a:pt x="772" y="414"/>
                  </a:lnTo>
                  <a:lnTo>
                    <a:pt x="772" y="412"/>
                  </a:lnTo>
                  <a:lnTo>
                    <a:pt x="772" y="412"/>
                  </a:lnTo>
                  <a:lnTo>
                    <a:pt x="769" y="412"/>
                  </a:lnTo>
                  <a:lnTo>
                    <a:pt x="769" y="412"/>
                  </a:lnTo>
                  <a:lnTo>
                    <a:pt x="769" y="414"/>
                  </a:lnTo>
                  <a:lnTo>
                    <a:pt x="769" y="414"/>
                  </a:lnTo>
                  <a:lnTo>
                    <a:pt x="769" y="414"/>
                  </a:lnTo>
                  <a:lnTo>
                    <a:pt x="767" y="414"/>
                  </a:lnTo>
                  <a:lnTo>
                    <a:pt x="767" y="412"/>
                  </a:lnTo>
                  <a:lnTo>
                    <a:pt x="767" y="414"/>
                  </a:lnTo>
                  <a:lnTo>
                    <a:pt x="765" y="414"/>
                  </a:lnTo>
                  <a:lnTo>
                    <a:pt x="765" y="414"/>
                  </a:lnTo>
                  <a:lnTo>
                    <a:pt x="765" y="414"/>
                  </a:lnTo>
                  <a:lnTo>
                    <a:pt x="765" y="414"/>
                  </a:lnTo>
                  <a:lnTo>
                    <a:pt x="765" y="414"/>
                  </a:lnTo>
                  <a:lnTo>
                    <a:pt x="765" y="414"/>
                  </a:lnTo>
                  <a:lnTo>
                    <a:pt x="765" y="414"/>
                  </a:lnTo>
                  <a:lnTo>
                    <a:pt x="765" y="414"/>
                  </a:lnTo>
                  <a:lnTo>
                    <a:pt x="765" y="414"/>
                  </a:lnTo>
                  <a:lnTo>
                    <a:pt x="762" y="414"/>
                  </a:lnTo>
                  <a:lnTo>
                    <a:pt x="765" y="414"/>
                  </a:lnTo>
                  <a:lnTo>
                    <a:pt x="765" y="412"/>
                  </a:lnTo>
                  <a:lnTo>
                    <a:pt x="765" y="412"/>
                  </a:lnTo>
                  <a:lnTo>
                    <a:pt x="757" y="414"/>
                  </a:lnTo>
                  <a:lnTo>
                    <a:pt x="757" y="414"/>
                  </a:lnTo>
                  <a:lnTo>
                    <a:pt x="755" y="412"/>
                  </a:lnTo>
                  <a:lnTo>
                    <a:pt x="755" y="412"/>
                  </a:lnTo>
                  <a:lnTo>
                    <a:pt x="753" y="414"/>
                  </a:lnTo>
                  <a:lnTo>
                    <a:pt x="750" y="412"/>
                  </a:lnTo>
                  <a:lnTo>
                    <a:pt x="748" y="414"/>
                  </a:lnTo>
                  <a:lnTo>
                    <a:pt x="743" y="414"/>
                  </a:lnTo>
                  <a:lnTo>
                    <a:pt x="743" y="414"/>
                  </a:lnTo>
                  <a:lnTo>
                    <a:pt x="741" y="414"/>
                  </a:lnTo>
                  <a:lnTo>
                    <a:pt x="743" y="414"/>
                  </a:lnTo>
                  <a:lnTo>
                    <a:pt x="755" y="412"/>
                  </a:lnTo>
                  <a:lnTo>
                    <a:pt x="757" y="412"/>
                  </a:lnTo>
                  <a:lnTo>
                    <a:pt x="762" y="412"/>
                  </a:lnTo>
                  <a:lnTo>
                    <a:pt x="765" y="409"/>
                  </a:lnTo>
                  <a:lnTo>
                    <a:pt x="765" y="409"/>
                  </a:lnTo>
                  <a:lnTo>
                    <a:pt x="765" y="409"/>
                  </a:lnTo>
                  <a:lnTo>
                    <a:pt x="765" y="407"/>
                  </a:lnTo>
                  <a:lnTo>
                    <a:pt x="762" y="407"/>
                  </a:lnTo>
                  <a:lnTo>
                    <a:pt x="762" y="407"/>
                  </a:lnTo>
                  <a:lnTo>
                    <a:pt x="765" y="405"/>
                  </a:lnTo>
                  <a:lnTo>
                    <a:pt x="765" y="405"/>
                  </a:lnTo>
                  <a:lnTo>
                    <a:pt x="767" y="405"/>
                  </a:lnTo>
                  <a:lnTo>
                    <a:pt x="767" y="405"/>
                  </a:lnTo>
                  <a:lnTo>
                    <a:pt x="767" y="405"/>
                  </a:lnTo>
                  <a:lnTo>
                    <a:pt x="769" y="405"/>
                  </a:lnTo>
                  <a:lnTo>
                    <a:pt x="769" y="405"/>
                  </a:lnTo>
                  <a:lnTo>
                    <a:pt x="769" y="402"/>
                  </a:lnTo>
                  <a:lnTo>
                    <a:pt x="769" y="402"/>
                  </a:lnTo>
                  <a:lnTo>
                    <a:pt x="767" y="400"/>
                  </a:lnTo>
                  <a:lnTo>
                    <a:pt x="767" y="398"/>
                  </a:lnTo>
                  <a:lnTo>
                    <a:pt x="765" y="398"/>
                  </a:lnTo>
                  <a:lnTo>
                    <a:pt x="765" y="398"/>
                  </a:lnTo>
                  <a:lnTo>
                    <a:pt x="762" y="400"/>
                  </a:lnTo>
                  <a:lnTo>
                    <a:pt x="760" y="400"/>
                  </a:lnTo>
                  <a:lnTo>
                    <a:pt x="760" y="398"/>
                  </a:lnTo>
                  <a:lnTo>
                    <a:pt x="757" y="398"/>
                  </a:lnTo>
                  <a:lnTo>
                    <a:pt x="755" y="400"/>
                  </a:lnTo>
                  <a:lnTo>
                    <a:pt x="753" y="398"/>
                  </a:lnTo>
                  <a:lnTo>
                    <a:pt x="753" y="398"/>
                  </a:lnTo>
                  <a:lnTo>
                    <a:pt x="750" y="400"/>
                  </a:lnTo>
                  <a:lnTo>
                    <a:pt x="746" y="402"/>
                  </a:lnTo>
                  <a:lnTo>
                    <a:pt x="746" y="402"/>
                  </a:lnTo>
                  <a:lnTo>
                    <a:pt x="746" y="402"/>
                  </a:lnTo>
                  <a:lnTo>
                    <a:pt x="743" y="402"/>
                  </a:lnTo>
                  <a:lnTo>
                    <a:pt x="743" y="402"/>
                  </a:lnTo>
                  <a:lnTo>
                    <a:pt x="743" y="402"/>
                  </a:lnTo>
                  <a:lnTo>
                    <a:pt x="743" y="402"/>
                  </a:lnTo>
                  <a:lnTo>
                    <a:pt x="741" y="402"/>
                  </a:lnTo>
                  <a:lnTo>
                    <a:pt x="738" y="402"/>
                  </a:lnTo>
                  <a:lnTo>
                    <a:pt x="738" y="405"/>
                  </a:lnTo>
                  <a:lnTo>
                    <a:pt x="738" y="405"/>
                  </a:lnTo>
                  <a:lnTo>
                    <a:pt x="738" y="405"/>
                  </a:lnTo>
                  <a:lnTo>
                    <a:pt x="734" y="409"/>
                  </a:lnTo>
                  <a:lnTo>
                    <a:pt x="731" y="409"/>
                  </a:lnTo>
                  <a:lnTo>
                    <a:pt x="729" y="409"/>
                  </a:lnTo>
                  <a:lnTo>
                    <a:pt x="727" y="409"/>
                  </a:lnTo>
                  <a:lnTo>
                    <a:pt x="724" y="412"/>
                  </a:lnTo>
                  <a:lnTo>
                    <a:pt x="724" y="412"/>
                  </a:lnTo>
                  <a:lnTo>
                    <a:pt x="722" y="412"/>
                  </a:lnTo>
                  <a:lnTo>
                    <a:pt x="720" y="412"/>
                  </a:lnTo>
                  <a:lnTo>
                    <a:pt x="722" y="409"/>
                  </a:lnTo>
                  <a:lnTo>
                    <a:pt x="722" y="409"/>
                  </a:lnTo>
                  <a:lnTo>
                    <a:pt x="722" y="409"/>
                  </a:lnTo>
                  <a:lnTo>
                    <a:pt x="724" y="409"/>
                  </a:lnTo>
                  <a:lnTo>
                    <a:pt x="727" y="407"/>
                  </a:lnTo>
                  <a:lnTo>
                    <a:pt x="729" y="407"/>
                  </a:lnTo>
                  <a:lnTo>
                    <a:pt x="731" y="407"/>
                  </a:lnTo>
                  <a:lnTo>
                    <a:pt x="734" y="407"/>
                  </a:lnTo>
                  <a:lnTo>
                    <a:pt x="736" y="407"/>
                  </a:lnTo>
                  <a:lnTo>
                    <a:pt x="738" y="402"/>
                  </a:lnTo>
                  <a:lnTo>
                    <a:pt x="738" y="400"/>
                  </a:lnTo>
                  <a:lnTo>
                    <a:pt x="741" y="400"/>
                  </a:lnTo>
                  <a:lnTo>
                    <a:pt x="743" y="400"/>
                  </a:lnTo>
                  <a:lnTo>
                    <a:pt x="743" y="400"/>
                  </a:lnTo>
                  <a:lnTo>
                    <a:pt x="746" y="400"/>
                  </a:lnTo>
                  <a:lnTo>
                    <a:pt x="743" y="398"/>
                  </a:lnTo>
                  <a:lnTo>
                    <a:pt x="743" y="398"/>
                  </a:lnTo>
                  <a:lnTo>
                    <a:pt x="741" y="400"/>
                  </a:lnTo>
                  <a:lnTo>
                    <a:pt x="741" y="398"/>
                  </a:lnTo>
                  <a:lnTo>
                    <a:pt x="741" y="398"/>
                  </a:lnTo>
                  <a:lnTo>
                    <a:pt x="743" y="395"/>
                  </a:lnTo>
                  <a:lnTo>
                    <a:pt x="741" y="393"/>
                  </a:lnTo>
                  <a:lnTo>
                    <a:pt x="741" y="393"/>
                  </a:lnTo>
                  <a:lnTo>
                    <a:pt x="738" y="393"/>
                  </a:lnTo>
                  <a:lnTo>
                    <a:pt x="736" y="393"/>
                  </a:lnTo>
                  <a:lnTo>
                    <a:pt x="734" y="395"/>
                  </a:lnTo>
                  <a:lnTo>
                    <a:pt x="734" y="393"/>
                  </a:lnTo>
                  <a:lnTo>
                    <a:pt x="736" y="393"/>
                  </a:lnTo>
                  <a:lnTo>
                    <a:pt x="741" y="390"/>
                  </a:lnTo>
                  <a:lnTo>
                    <a:pt x="741" y="390"/>
                  </a:lnTo>
                  <a:lnTo>
                    <a:pt x="743" y="390"/>
                  </a:lnTo>
                  <a:lnTo>
                    <a:pt x="743" y="390"/>
                  </a:lnTo>
                  <a:lnTo>
                    <a:pt x="743" y="390"/>
                  </a:lnTo>
                  <a:lnTo>
                    <a:pt x="746" y="393"/>
                  </a:lnTo>
                  <a:lnTo>
                    <a:pt x="746" y="393"/>
                  </a:lnTo>
                  <a:lnTo>
                    <a:pt x="746" y="390"/>
                  </a:lnTo>
                  <a:lnTo>
                    <a:pt x="748" y="390"/>
                  </a:lnTo>
                  <a:lnTo>
                    <a:pt x="748" y="390"/>
                  </a:lnTo>
                  <a:lnTo>
                    <a:pt x="750" y="390"/>
                  </a:lnTo>
                  <a:lnTo>
                    <a:pt x="750" y="388"/>
                  </a:lnTo>
                  <a:lnTo>
                    <a:pt x="750" y="388"/>
                  </a:lnTo>
                  <a:lnTo>
                    <a:pt x="750" y="386"/>
                  </a:lnTo>
                  <a:lnTo>
                    <a:pt x="750" y="386"/>
                  </a:lnTo>
                  <a:lnTo>
                    <a:pt x="750" y="386"/>
                  </a:lnTo>
                  <a:lnTo>
                    <a:pt x="750" y="386"/>
                  </a:lnTo>
                  <a:lnTo>
                    <a:pt x="750" y="386"/>
                  </a:lnTo>
                  <a:lnTo>
                    <a:pt x="750" y="386"/>
                  </a:lnTo>
                  <a:lnTo>
                    <a:pt x="750" y="386"/>
                  </a:lnTo>
                  <a:lnTo>
                    <a:pt x="750" y="383"/>
                  </a:lnTo>
                  <a:lnTo>
                    <a:pt x="750" y="383"/>
                  </a:lnTo>
                  <a:lnTo>
                    <a:pt x="748" y="383"/>
                  </a:lnTo>
                  <a:lnTo>
                    <a:pt x="746" y="383"/>
                  </a:lnTo>
                  <a:lnTo>
                    <a:pt x="743" y="386"/>
                  </a:lnTo>
                  <a:lnTo>
                    <a:pt x="741" y="388"/>
                  </a:lnTo>
                  <a:lnTo>
                    <a:pt x="741" y="388"/>
                  </a:lnTo>
                  <a:lnTo>
                    <a:pt x="738" y="388"/>
                  </a:lnTo>
                  <a:lnTo>
                    <a:pt x="738" y="388"/>
                  </a:lnTo>
                  <a:lnTo>
                    <a:pt x="736" y="388"/>
                  </a:lnTo>
                  <a:lnTo>
                    <a:pt x="736" y="386"/>
                  </a:lnTo>
                  <a:lnTo>
                    <a:pt x="734" y="388"/>
                  </a:lnTo>
                  <a:lnTo>
                    <a:pt x="734" y="386"/>
                  </a:lnTo>
                  <a:lnTo>
                    <a:pt x="734" y="386"/>
                  </a:lnTo>
                  <a:lnTo>
                    <a:pt x="734" y="386"/>
                  </a:lnTo>
                  <a:lnTo>
                    <a:pt x="734" y="386"/>
                  </a:lnTo>
                  <a:lnTo>
                    <a:pt x="734" y="386"/>
                  </a:lnTo>
                  <a:lnTo>
                    <a:pt x="731" y="386"/>
                  </a:lnTo>
                  <a:lnTo>
                    <a:pt x="731" y="386"/>
                  </a:lnTo>
                  <a:lnTo>
                    <a:pt x="727" y="386"/>
                  </a:lnTo>
                  <a:lnTo>
                    <a:pt x="727" y="386"/>
                  </a:lnTo>
                  <a:lnTo>
                    <a:pt x="724" y="386"/>
                  </a:lnTo>
                  <a:lnTo>
                    <a:pt x="724" y="383"/>
                  </a:lnTo>
                  <a:lnTo>
                    <a:pt x="724" y="383"/>
                  </a:lnTo>
                  <a:lnTo>
                    <a:pt x="729" y="383"/>
                  </a:lnTo>
                  <a:lnTo>
                    <a:pt x="731" y="383"/>
                  </a:lnTo>
                  <a:lnTo>
                    <a:pt x="731" y="381"/>
                  </a:lnTo>
                  <a:lnTo>
                    <a:pt x="734" y="381"/>
                  </a:lnTo>
                  <a:lnTo>
                    <a:pt x="734" y="381"/>
                  </a:lnTo>
                  <a:lnTo>
                    <a:pt x="734" y="379"/>
                  </a:lnTo>
                  <a:lnTo>
                    <a:pt x="731" y="381"/>
                  </a:lnTo>
                  <a:lnTo>
                    <a:pt x="731" y="379"/>
                  </a:lnTo>
                  <a:lnTo>
                    <a:pt x="731" y="379"/>
                  </a:lnTo>
                  <a:lnTo>
                    <a:pt x="731" y="379"/>
                  </a:lnTo>
                  <a:lnTo>
                    <a:pt x="734" y="376"/>
                  </a:lnTo>
                  <a:lnTo>
                    <a:pt x="736" y="376"/>
                  </a:lnTo>
                  <a:lnTo>
                    <a:pt x="736" y="376"/>
                  </a:lnTo>
                  <a:lnTo>
                    <a:pt x="736" y="374"/>
                  </a:lnTo>
                  <a:lnTo>
                    <a:pt x="736" y="374"/>
                  </a:lnTo>
                  <a:lnTo>
                    <a:pt x="736" y="374"/>
                  </a:lnTo>
                  <a:lnTo>
                    <a:pt x="738" y="372"/>
                  </a:lnTo>
                  <a:lnTo>
                    <a:pt x="738" y="372"/>
                  </a:lnTo>
                  <a:lnTo>
                    <a:pt x="736" y="369"/>
                  </a:lnTo>
                  <a:lnTo>
                    <a:pt x="736" y="369"/>
                  </a:lnTo>
                  <a:lnTo>
                    <a:pt x="734" y="367"/>
                  </a:lnTo>
                  <a:lnTo>
                    <a:pt x="731" y="367"/>
                  </a:lnTo>
                  <a:lnTo>
                    <a:pt x="731" y="364"/>
                  </a:lnTo>
                  <a:lnTo>
                    <a:pt x="729" y="367"/>
                  </a:lnTo>
                  <a:lnTo>
                    <a:pt x="727" y="367"/>
                  </a:lnTo>
                  <a:lnTo>
                    <a:pt x="727" y="364"/>
                  </a:lnTo>
                  <a:lnTo>
                    <a:pt x="727" y="364"/>
                  </a:lnTo>
                  <a:lnTo>
                    <a:pt x="727" y="364"/>
                  </a:lnTo>
                  <a:lnTo>
                    <a:pt x="729" y="364"/>
                  </a:lnTo>
                  <a:lnTo>
                    <a:pt x="727" y="362"/>
                  </a:lnTo>
                  <a:lnTo>
                    <a:pt x="724" y="364"/>
                  </a:lnTo>
                  <a:lnTo>
                    <a:pt x="720" y="367"/>
                  </a:lnTo>
                  <a:lnTo>
                    <a:pt x="717" y="367"/>
                  </a:lnTo>
                  <a:lnTo>
                    <a:pt x="717" y="369"/>
                  </a:lnTo>
                  <a:lnTo>
                    <a:pt x="717" y="369"/>
                  </a:lnTo>
                  <a:lnTo>
                    <a:pt x="717" y="372"/>
                  </a:lnTo>
                  <a:lnTo>
                    <a:pt x="715" y="369"/>
                  </a:lnTo>
                  <a:lnTo>
                    <a:pt x="717" y="369"/>
                  </a:lnTo>
                  <a:lnTo>
                    <a:pt x="717" y="369"/>
                  </a:lnTo>
                  <a:lnTo>
                    <a:pt x="717" y="367"/>
                  </a:lnTo>
                  <a:lnTo>
                    <a:pt x="717" y="364"/>
                  </a:lnTo>
                  <a:lnTo>
                    <a:pt x="712" y="367"/>
                  </a:lnTo>
                  <a:lnTo>
                    <a:pt x="712" y="367"/>
                  </a:lnTo>
                  <a:lnTo>
                    <a:pt x="712" y="367"/>
                  </a:lnTo>
                  <a:lnTo>
                    <a:pt x="717" y="362"/>
                  </a:lnTo>
                  <a:lnTo>
                    <a:pt x="717" y="362"/>
                  </a:lnTo>
                  <a:lnTo>
                    <a:pt x="720" y="362"/>
                  </a:lnTo>
                  <a:lnTo>
                    <a:pt x="722" y="362"/>
                  </a:lnTo>
                  <a:lnTo>
                    <a:pt x="722" y="360"/>
                  </a:lnTo>
                  <a:lnTo>
                    <a:pt x="724" y="360"/>
                  </a:lnTo>
                  <a:lnTo>
                    <a:pt x="722" y="357"/>
                  </a:lnTo>
                  <a:lnTo>
                    <a:pt x="722" y="355"/>
                  </a:lnTo>
                  <a:lnTo>
                    <a:pt x="722" y="355"/>
                  </a:lnTo>
                  <a:lnTo>
                    <a:pt x="720" y="355"/>
                  </a:lnTo>
                  <a:lnTo>
                    <a:pt x="720" y="355"/>
                  </a:lnTo>
                  <a:lnTo>
                    <a:pt x="717" y="355"/>
                  </a:lnTo>
                  <a:lnTo>
                    <a:pt x="717" y="355"/>
                  </a:lnTo>
                  <a:lnTo>
                    <a:pt x="720" y="353"/>
                  </a:lnTo>
                  <a:lnTo>
                    <a:pt x="722" y="353"/>
                  </a:lnTo>
                  <a:lnTo>
                    <a:pt x="724" y="353"/>
                  </a:lnTo>
                  <a:lnTo>
                    <a:pt x="724" y="350"/>
                  </a:lnTo>
                  <a:lnTo>
                    <a:pt x="724" y="345"/>
                  </a:lnTo>
                  <a:lnTo>
                    <a:pt x="722" y="345"/>
                  </a:lnTo>
                  <a:lnTo>
                    <a:pt x="722" y="343"/>
                  </a:lnTo>
                  <a:lnTo>
                    <a:pt x="722" y="343"/>
                  </a:lnTo>
                  <a:lnTo>
                    <a:pt x="720" y="345"/>
                  </a:lnTo>
                  <a:lnTo>
                    <a:pt x="720" y="345"/>
                  </a:lnTo>
                  <a:lnTo>
                    <a:pt x="720" y="345"/>
                  </a:lnTo>
                  <a:lnTo>
                    <a:pt x="717" y="343"/>
                  </a:lnTo>
                  <a:lnTo>
                    <a:pt x="717" y="343"/>
                  </a:lnTo>
                  <a:lnTo>
                    <a:pt x="717" y="343"/>
                  </a:lnTo>
                  <a:lnTo>
                    <a:pt x="720" y="343"/>
                  </a:lnTo>
                  <a:lnTo>
                    <a:pt x="720" y="343"/>
                  </a:lnTo>
                  <a:lnTo>
                    <a:pt x="720" y="341"/>
                  </a:lnTo>
                  <a:lnTo>
                    <a:pt x="720" y="338"/>
                  </a:lnTo>
                  <a:lnTo>
                    <a:pt x="720" y="338"/>
                  </a:lnTo>
                  <a:lnTo>
                    <a:pt x="717" y="338"/>
                  </a:lnTo>
                  <a:lnTo>
                    <a:pt x="717" y="338"/>
                  </a:lnTo>
                  <a:lnTo>
                    <a:pt x="717" y="338"/>
                  </a:lnTo>
                  <a:lnTo>
                    <a:pt x="717" y="338"/>
                  </a:lnTo>
                  <a:lnTo>
                    <a:pt x="717" y="341"/>
                  </a:lnTo>
                  <a:lnTo>
                    <a:pt x="717" y="341"/>
                  </a:lnTo>
                  <a:lnTo>
                    <a:pt x="715" y="341"/>
                  </a:lnTo>
                  <a:lnTo>
                    <a:pt x="715" y="341"/>
                  </a:lnTo>
                  <a:lnTo>
                    <a:pt x="715" y="338"/>
                  </a:lnTo>
                  <a:lnTo>
                    <a:pt x="715" y="338"/>
                  </a:lnTo>
                  <a:lnTo>
                    <a:pt x="712" y="336"/>
                  </a:lnTo>
                  <a:lnTo>
                    <a:pt x="712" y="336"/>
                  </a:lnTo>
                  <a:lnTo>
                    <a:pt x="710" y="338"/>
                  </a:lnTo>
                  <a:lnTo>
                    <a:pt x="708" y="338"/>
                  </a:lnTo>
                  <a:lnTo>
                    <a:pt x="710" y="336"/>
                  </a:lnTo>
                  <a:lnTo>
                    <a:pt x="712" y="334"/>
                  </a:lnTo>
                  <a:lnTo>
                    <a:pt x="712" y="334"/>
                  </a:lnTo>
                  <a:lnTo>
                    <a:pt x="710" y="334"/>
                  </a:lnTo>
                  <a:lnTo>
                    <a:pt x="710" y="334"/>
                  </a:lnTo>
                  <a:lnTo>
                    <a:pt x="710" y="334"/>
                  </a:lnTo>
                  <a:lnTo>
                    <a:pt x="708" y="334"/>
                  </a:lnTo>
                  <a:lnTo>
                    <a:pt x="708" y="334"/>
                  </a:lnTo>
                  <a:lnTo>
                    <a:pt x="708" y="331"/>
                  </a:lnTo>
                  <a:lnTo>
                    <a:pt x="708" y="331"/>
                  </a:lnTo>
                  <a:lnTo>
                    <a:pt x="705" y="331"/>
                  </a:lnTo>
                  <a:lnTo>
                    <a:pt x="703" y="331"/>
                  </a:lnTo>
                  <a:lnTo>
                    <a:pt x="703" y="331"/>
                  </a:lnTo>
                  <a:lnTo>
                    <a:pt x="703" y="334"/>
                  </a:lnTo>
                  <a:lnTo>
                    <a:pt x="701" y="336"/>
                  </a:lnTo>
                  <a:lnTo>
                    <a:pt x="701" y="336"/>
                  </a:lnTo>
                  <a:lnTo>
                    <a:pt x="701" y="336"/>
                  </a:lnTo>
                  <a:lnTo>
                    <a:pt x="701" y="336"/>
                  </a:lnTo>
                  <a:lnTo>
                    <a:pt x="701" y="334"/>
                  </a:lnTo>
                  <a:lnTo>
                    <a:pt x="701" y="331"/>
                  </a:lnTo>
                  <a:lnTo>
                    <a:pt x="701" y="331"/>
                  </a:lnTo>
                  <a:lnTo>
                    <a:pt x="698" y="331"/>
                  </a:lnTo>
                  <a:lnTo>
                    <a:pt x="696" y="331"/>
                  </a:lnTo>
                  <a:lnTo>
                    <a:pt x="696" y="329"/>
                  </a:lnTo>
                  <a:lnTo>
                    <a:pt x="694" y="329"/>
                  </a:lnTo>
                  <a:lnTo>
                    <a:pt x="682" y="331"/>
                  </a:lnTo>
                  <a:lnTo>
                    <a:pt x="682" y="329"/>
                  </a:lnTo>
                  <a:lnTo>
                    <a:pt x="682" y="329"/>
                  </a:lnTo>
                  <a:lnTo>
                    <a:pt x="684" y="327"/>
                  </a:lnTo>
                  <a:lnTo>
                    <a:pt x="689" y="324"/>
                  </a:lnTo>
                  <a:lnTo>
                    <a:pt x="691" y="324"/>
                  </a:lnTo>
                  <a:lnTo>
                    <a:pt x="691" y="324"/>
                  </a:lnTo>
                  <a:lnTo>
                    <a:pt x="691" y="327"/>
                  </a:lnTo>
                  <a:lnTo>
                    <a:pt x="691" y="327"/>
                  </a:lnTo>
                  <a:lnTo>
                    <a:pt x="691" y="327"/>
                  </a:lnTo>
                  <a:lnTo>
                    <a:pt x="691" y="324"/>
                  </a:lnTo>
                  <a:lnTo>
                    <a:pt x="694" y="324"/>
                  </a:lnTo>
                  <a:lnTo>
                    <a:pt x="694" y="327"/>
                  </a:lnTo>
                  <a:lnTo>
                    <a:pt x="694" y="327"/>
                  </a:lnTo>
                  <a:lnTo>
                    <a:pt x="694" y="327"/>
                  </a:lnTo>
                  <a:lnTo>
                    <a:pt x="694" y="327"/>
                  </a:lnTo>
                  <a:lnTo>
                    <a:pt x="694" y="324"/>
                  </a:lnTo>
                  <a:lnTo>
                    <a:pt x="694" y="324"/>
                  </a:lnTo>
                  <a:lnTo>
                    <a:pt x="694" y="324"/>
                  </a:lnTo>
                  <a:lnTo>
                    <a:pt x="694" y="324"/>
                  </a:lnTo>
                  <a:lnTo>
                    <a:pt x="694" y="324"/>
                  </a:lnTo>
                  <a:lnTo>
                    <a:pt x="694" y="324"/>
                  </a:lnTo>
                  <a:lnTo>
                    <a:pt x="694" y="324"/>
                  </a:lnTo>
                  <a:lnTo>
                    <a:pt x="694" y="322"/>
                  </a:lnTo>
                  <a:lnTo>
                    <a:pt x="694" y="322"/>
                  </a:lnTo>
                  <a:lnTo>
                    <a:pt x="694" y="322"/>
                  </a:lnTo>
                  <a:lnTo>
                    <a:pt x="689" y="322"/>
                  </a:lnTo>
                  <a:lnTo>
                    <a:pt x="689" y="322"/>
                  </a:lnTo>
                  <a:lnTo>
                    <a:pt x="686" y="322"/>
                  </a:lnTo>
                  <a:lnTo>
                    <a:pt x="684" y="324"/>
                  </a:lnTo>
                  <a:lnTo>
                    <a:pt x="684" y="324"/>
                  </a:lnTo>
                  <a:lnTo>
                    <a:pt x="684" y="324"/>
                  </a:lnTo>
                  <a:lnTo>
                    <a:pt x="684" y="324"/>
                  </a:lnTo>
                  <a:lnTo>
                    <a:pt x="682" y="324"/>
                  </a:lnTo>
                  <a:lnTo>
                    <a:pt x="682" y="327"/>
                  </a:lnTo>
                  <a:lnTo>
                    <a:pt x="679" y="327"/>
                  </a:lnTo>
                  <a:lnTo>
                    <a:pt x="677" y="329"/>
                  </a:lnTo>
                  <a:lnTo>
                    <a:pt x="675" y="329"/>
                  </a:lnTo>
                  <a:lnTo>
                    <a:pt x="675" y="327"/>
                  </a:lnTo>
                  <a:lnTo>
                    <a:pt x="677" y="327"/>
                  </a:lnTo>
                  <a:lnTo>
                    <a:pt x="679" y="327"/>
                  </a:lnTo>
                  <a:lnTo>
                    <a:pt x="677" y="324"/>
                  </a:lnTo>
                  <a:lnTo>
                    <a:pt x="675" y="324"/>
                  </a:lnTo>
                  <a:lnTo>
                    <a:pt x="672" y="327"/>
                  </a:lnTo>
                  <a:lnTo>
                    <a:pt x="672" y="327"/>
                  </a:lnTo>
                  <a:lnTo>
                    <a:pt x="672" y="329"/>
                  </a:lnTo>
                  <a:lnTo>
                    <a:pt x="670" y="329"/>
                  </a:lnTo>
                  <a:lnTo>
                    <a:pt x="660" y="331"/>
                  </a:lnTo>
                  <a:lnTo>
                    <a:pt x="660" y="331"/>
                  </a:lnTo>
                  <a:lnTo>
                    <a:pt x="656" y="334"/>
                  </a:lnTo>
                  <a:lnTo>
                    <a:pt x="653" y="334"/>
                  </a:lnTo>
                  <a:lnTo>
                    <a:pt x="660" y="329"/>
                  </a:lnTo>
                  <a:lnTo>
                    <a:pt x="660" y="329"/>
                  </a:lnTo>
                  <a:lnTo>
                    <a:pt x="660" y="329"/>
                  </a:lnTo>
                  <a:lnTo>
                    <a:pt x="660" y="327"/>
                  </a:lnTo>
                  <a:lnTo>
                    <a:pt x="660" y="324"/>
                  </a:lnTo>
                  <a:lnTo>
                    <a:pt x="663" y="324"/>
                  </a:lnTo>
                  <a:lnTo>
                    <a:pt x="665" y="322"/>
                  </a:lnTo>
                  <a:lnTo>
                    <a:pt x="665" y="319"/>
                  </a:lnTo>
                  <a:lnTo>
                    <a:pt x="663" y="319"/>
                  </a:lnTo>
                  <a:lnTo>
                    <a:pt x="663" y="319"/>
                  </a:lnTo>
                  <a:lnTo>
                    <a:pt x="663" y="319"/>
                  </a:lnTo>
                  <a:lnTo>
                    <a:pt x="663" y="317"/>
                  </a:lnTo>
                  <a:lnTo>
                    <a:pt x="658" y="317"/>
                  </a:lnTo>
                  <a:lnTo>
                    <a:pt x="658" y="319"/>
                  </a:lnTo>
                  <a:lnTo>
                    <a:pt x="658" y="319"/>
                  </a:lnTo>
                  <a:lnTo>
                    <a:pt x="658" y="319"/>
                  </a:lnTo>
                  <a:lnTo>
                    <a:pt x="656" y="322"/>
                  </a:lnTo>
                  <a:lnTo>
                    <a:pt x="656" y="322"/>
                  </a:lnTo>
                  <a:lnTo>
                    <a:pt x="656" y="324"/>
                  </a:lnTo>
                  <a:lnTo>
                    <a:pt x="656" y="322"/>
                  </a:lnTo>
                  <a:lnTo>
                    <a:pt x="653" y="322"/>
                  </a:lnTo>
                  <a:lnTo>
                    <a:pt x="656" y="324"/>
                  </a:lnTo>
                  <a:lnTo>
                    <a:pt x="656" y="324"/>
                  </a:lnTo>
                  <a:lnTo>
                    <a:pt x="656" y="324"/>
                  </a:lnTo>
                  <a:lnTo>
                    <a:pt x="656" y="327"/>
                  </a:lnTo>
                  <a:lnTo>
                    <a:pt x="656" y="327"/>
                  </a:lnTo>
                  <a:lnTo>
                    <a:pt x="658" y="327"/>
                  </a:lnTo>
                  <a:lnTo>
                    <a:pt x="658" y="327"/>
                  </a:lnTo>
                  <a:lnTo>
                    <a:pt x="658" y="327"/>
                  </a:lnTo>
                  <a:lnTo>
                    <a:pt x="656" y="327"/>
                  </a:lnTo>
                  <a:lnTo>
                    <a:pt x="651" y="327"/>
                  </a:lnTo>
                  <a:lnTo>
                    <a:pt x="649" y="329"/>
                  </a:lnTo>
                  <a:lnTo>
                    <a:pt x="651" y="329"/>
                  </a:lnTo>
                  <a:lnTo>
                    <a:pt x="651" y="329"/>
                  </a:lnTo>
                  <a:lnTo>
                    <a:pt x="651" y="331"/>
                  </a:lnTo>
                  <a:lnTo>
                    <a:pt x="649" y="331"/>
                  </a:lnTo>
                  <a:lnTo>
                    <a:pt x="651" y="331"/>
                  </a:lnTo>
                  <a:lnTo>
                    <a:pt x="649" y="331"/>
                  </a:lnTo>
                  <a:lnTo>
                    <a:pt x="649" y="331"/>
                  </a:lnTo>
                  <a:lnTo>
                    <a:pt x="649" y="331"/>
                  </a:lnTo>
                  <a:lnTo>
                    <a:pt x="649" y="331"/>
                  </a:lnTo>
                  <a:lnTo>
                    <a:pt x="649" y="331"/>
                  </a:lnTo>
                  <a:lnTo>
                    <a:pt x="646" y="331"/>
                  </a:lnTo>
                  <a:lnTo>
                    <a:pt x="646" y="334"/>
                  </a:lnTo>
                  <a:lnTo>
                    <a:pt x="646" y="334"/>
                  </a:lnTo>
                  <a:lnTo>
                    <a:pt x="644" y="334"/>
                  </a:lnTo>
                  <a:lnTo>
                    <a:pt x="641" y="336"/>
                  </a:lnTo>
                  <a:lnTo>
                    <a:pt x="641" y="336"/>
                  </a:lnTo>
                  <a:lnTo>
                    <a:pt x="641" y="338"/>
                  </a:lnTo>
                  <a:lnTo>
                    <a:pt x="641" y="341"/>
                  </a:lnTo>
                  <a:lnTo>
                    <a:pt x="639" y="343"/>
                  </a:lnTo>
                  <a:lnTo>
                    <a:pt x="641" y="345"/>
                  </a:lnTo>
                  <a:lnTo>
                    <a:pt x="641" y="345"/>
                  </a:lnTo>
                  <a:lnTo>
                    <a:pt x="641" y="348"/>
                  </a:lnTo>
                  <a:lnTo>
                    <a:pt x="639" y="348"/>
                  </a:lnTo>
                  <a:lnTo>
                    <a:pt x="639" y="350"/>
                  </a:lnTo>
                  <a:lnTo>
                    <a:pt x="639" y="350"/>
                  </a:lnTo>
                  <a:lnTo>
                    <a:pt x="641" y="353"/>
                  </a:lnTo>
                  <a:lnTo>
                    <a:pt x="641" y="353"/>
                  </a:lnTo>
                  <a:lnTo>
                    <a:pt x="641" y="355"/>
                  </a:lnTo>
                  <a:lnTo>
                    <a:pt x="641" y="353"/>
                  </a:lnTo>
                  <a:lnTo>
                    <a:pt x="641" y="355"/>
                  </a:lnTo>
                  <a:lnTo>
                    <a:pt x="644" y="355"/>
                  </a:lnTo>
                  <a:lnTo>
                    <a:pt x="644" y="355"/>
                  </a:lnTo>
                  <a:lnTo>
                    <a:pt x="641" y="357"/>
                  </a:lnTo>
                  <a:lnTo>
                    <a:pt x="641" y="364"/>
                  </a:lnTo>
                  <a:lnTo>
                    <a:pt x="641" y="367"/>
                  </a:lnTo>
                  <a:lnTo>
                    <a:pt x="641" y="367"/>
                  </a:lnTo>
                  <a:lnTo>
                    <a:pt x="641" y="367"/>
                  </a:lnTo>
                  <a:lnTo>
                    <a:pt x="641" y="369"/>
                  </a:lnTo>
                  <a:lnTo>
                    <a:pt x="641" y="369"/>
                  </a:lnTo>
                  <a:lnTo>
                    <a:pt x="639" y="369"/>
                  </a:lnTo>
                  <a:lnTo>
                    <a:pt x="639" y="369"/>
                  </a:lnTo>
                  <a:lnTo>
                    <a:pt x="639" y="372"/>
                  </a:lnTo>
                  <a:lnTo>
                    <a:pt x="639" y="372"/>
                  </a:lnTo>
                  <a:lnTo>
                    <a:pt x="639" y="369"/>
                  </a:lnTo>
                  <a:lnTo>
                    <a:pt x="639" y="367"/>
                  </a:lnTo>
                  <a:lnTo>
                    <a:pt x="639" y="364"/>
                  </a:lnTo>
                  <a:lnTo>
                    <a:pt x="637" y="362"/>
                  </a:lnTo>
                  <a:lnTo>
                    <a:pt x="637" y="362"/>
                  </a:lnTo>
                  <a:lnTo>
                    <a:pt x="634" y="360"/>
                  </a:lnTo>
                  <a:lnTo>
                    <a:pt x="634" y="362"/>
                  </a:lnTo>
                  <a:lnTo>
                    <a:pt x="634" y="357"/>
                  </a:lnTo>
                  <a:lnTo>
                    <a:pt x="634" y="357"/>
                  </a:lnTo>
                  <a:lnTo>
                    <a:pt x="632" y="357"/>
                  </a:lnTo>
                  <a:lnTo>
                    <a:pt x="632" y="357"/>
                  </a:lnTo>
                  <a:lnTo>
                    <a:pt x="630" y="357"/>
                  </a:lnTo>
                  <a:lnTo>
                    <a:pt x="630" y="357"/>
                  </a:lnTo>
                  <a:lnTo>
                    <a:pt x="630" y="357"/>
                  </a:lnTo>
                  <a:lnTo>
                    <a:pt x="627" y="360"/>
                  </a:lnTo>
                  <a:lnTo>
                    <a:pt x="627" y="360"/>
                  </a:lnTo>
                  <a:lnTo>
                    <a:pt x="627" y="360"/>
                  </a:lnTo>
                  <a:lnTo>
                    <a:pt x="627" y="360"/>
                  </a:lnTo>
                  <a:lnTo>
                    <a:pt x="627" y="357"/>
                  </a:lnTo>
                  <a:lnTo>
                    <a:pt x="625" y="357"/>
                  </a:lnTo>
                  <a:lnTo>
                    <a:pt x="625" y="362"/>
                  </a:lnTo>
                  <a:lnTo>
                    <a:pt x="623" y="364"/>
                  </a:lnTo>
                  <a:lnTo>
                    <a:pt x="623" y="360"/>
                  </a:lnTo>
                  <a:lnTo>
                    <a:pt x="625" y="357"/>
                  </a:lnTo>
                  <a:lnTo>
                    <a:pt x="627" y="350"/>
                  </a:lnTo>
                  <a:lnTo>
                    <a:pt x="630" y="345"/>
                  </a:lnTo>
                  <a:lnTo>
                    <a:pt x="632" y="343"/>
                  </a:lnTo>
                  <a:lnTo>
                    <a:pt x="632" y="341"/>
                  </a:lnTo>
                  <a:lnTo>
                    <a:pt x="634" y="341"/>
                  </a:lnTo>
                  <a:lnTo>
                    <a:pt x="634" y="338"/>
                  </a:lnTo>
                  <a:lnTo>
                    <a:pt x="632" y="338"/>
                  </a:lnTo>
                  <a:lnTo>
                    <a:pt x="632" y="338"/>
                  </a:lnTo>
                  <a:lnTo>
                    <a:pt x="630" y="336"/>
                  </a:lnTo>
                  <a:lnTo>
                    <a:pt x="632" y="336"/>
                  </a:lnTo>
                  <a:lnTo>
                    <a:pt x="632" y="334"/>
                  </a:lnTo>
                  <a:lnTo>
                    <a:pt x="630" y="334"/>
                  </a:lnTo>
                  <a:lnTo>
                    <a:pt x="630" y="334"/>
                  </a:lnTo>
                  <a:lnTo>
                    <a:pt x="630" y="334"/>
                  </a:lnTo>
                  <a:lnTo>
                    <a:pt x="630" y="334"/>
                  </a:lnTo>
                  <a:lnTo>
                    <a:pt x="630" y="334"/>
                  </a:lnTo>
                  <a:lnTo>
                    <a:pt x="630" y="334"/>
                  </a:lnTo>
                  <a:lnTo>
                    <a:pt x="630" y="334"/>
                  </a:lnTo>
                  <a:lnTo>
                    <a:pt x="630" y="334"/>
                  </a:lnTo>
                  <a:lnTo>
                    <a:pt x="632" y="331"/>
                  </a:lnTo>
                  <a:lnTo>
                    <a:pt x="630" y="331"/>
                  </a:lnTo>
                  <a:lnTo>
                    <a:pt x="630" y="331"/>
                  </a:lnTo>
                  <a:lnTo>
                    <a:pt x="630" y="331"/>
                  </a:lnTo>
                  <a:lnTo>
                    <a:pt x="627" y="331"/>
                  </a:lnTo>
                  <a:lnTo>
                    <a:pt x="625" y="331"/>
                  </a:lnTo>
                  <a:lnTo>
                    <a:pt x="625" y="331"/>
                  </a:lnTo>
                  <a:lnTo>
                    <a:pt x="623" y="331"/>
                  </a:lnTo>
                  <a:lnTo>
                    <a:pt x="623" y="331"/>
                  </a:lnTo>
                  <a:lnTo>
                    <a:pt x="620" y="329"/>
                  </a:lnTo>
                  <a:lnTo>
                    <a:pt x="620" y="327"/>
                  </a:lnTo>
                  <a:lnTo>
                    <a:pt x="620" y="327"/>
                  </a:lnTo>
                  <a:lnTo>
                    <a:pt x="620" y="327"/>
                  </a:lnTo>
                  <a:lnTo>
                    <a:pt x="623" y="327"/>
                  </a:lnTo>
                  <a:lnTo>
                    <a:pt x="623" y="324"/>
                  </a:lnTo>
                  <a:lnTo>
                    <a:pt x="623" y="324"/>
                  </a:lnTo>
                  <a:lnTo>
                    <a:pt x="620" y="324"/>
                  </a:lnTo>
                  <a:lnTo>
                    <a:pt x="618" y="327"/>
                  </a:lnTo>
                  <a:lnTo>
                    <a:pt x="618" y="327"/>
                  </a:lnTo>
                  <a:lnTo>
                    <a:pt x="615" y="324"/>
                  </a:lnTo>
                  <a:lnTo>
                    <a:pt x="613" y="324"/>
                  </a:lnTo>
                  <a:lnTo>
                    <a:pt x="608" y="319"/>
                  </a:lnTo>
                  <a:lnTo>
                    <a:pt x="604" y="317"/>
                  </a:lnTo>
                  <a:lnTo>
                    <a:pt x="604" y="315"/>
                  </a:lnTo>
                  <a:lnTo>
                    <a:pt x="604" y="315"/>
                  </a:lnTo>
                  <a:lnTo>
                    <a:pt x="604" y="317"/>
                  </a:lnTo>
                  <a:lnTo>
                    <a:pt x="601" y="317"/>
                  </a:lnTo>
                  <a:lnTo>
                    <a:pt x="601" y="315"/>
                  </a:lnTo>
                  <a:lnTo>
                    <a:pt x="601" y="315"/>
                  </a:lnTo>
                  <a:lnTo>
                    <a:pt x="599" y="315"/>
                  </a:lnTo>
                  <a:lnTo>
                    <a:pt x="596" y="315"/>
                  </a:lnTo>
                  <a:lnTo>
                    <a:pt x="596" y="312"/>
                  </a:lnTo>
                  <a:lnTo>
                    <a:pt x="594" y="317"/>
                  </a:lnTo>
                  <a:lnTo>
                    <a:pt x="592" y="317"/>
                  </a:lnTo>
                  <a:lnTo>
                    <a:pt x="592" y="317"/>
                  </a:lnTo>
                  <a:lnTo>
                    <a:pt x="592" y="319"/>
                  </a:lnTo>
                  <a:lnTo>
                    <a:pt x="592" y="319"/>
                  </a:lnTo>
                  <a:lnTo>
                    <a:pt x="589" y="319"/>
                  </a:lnTo>
                  <a:lnTo>
                    <a:pt x="589" y="319"/>
                  </a:lnTo>
                  <a:lnTo>
                    <a:pt x="585" y="319"/>
                  </a:lnTo>
                  <a:lnTo>
                    <a:pt x="585" y="322"/>
                  </a:lnTo>
                  <a:lnTo>
                    <a:pt x="582" y="322"/>
                  </a:lnTo>
                  <a:lnTo>
                    <a:pt x="582" y="322"/>
                  </a:lnTo>
                  <a:lnTo>
                    <a:pt x="582" y="322"/>
                  </a:lnTo>
                  <a:lnTo>
                    <a:pt x="580" y="324"/>
                  </a:lnTo>
                  <a:lnTo>
                    <a:pt x="578" y="324"/>
                  </a:lnTo>
                  <a:lnTo>
                    <a:pt x="578" y="324"/>
                  </a:lnTo>
                  <a:lnTo>
                    <a:pt x="578" y="324"/>
                  </a:lnTo>
                  <a:lnTo>
                    <a:pt x="575" y="327"/>
                  </a:lnTo>
                  <a:lnTo>
                    <a:pt x="573" y="327"/>
                  </a:lnTo>
                  <a:lnTo>
                    <a:pt x="570" y="327"/>
                  </a:lnTo>
                  <a:lnTo>
                    <a:pt x="570" y="327"/>
                  </a:lnTo>
                  <a:lnTo>
                    <a:pt x="568" y="327"/>
                  </a:lnTo>
                  <a:lnTo>
                    <a:pt x="568" y="327"/>
                  </a:lnTo>
                  <a:lnTo>
                    <a:pt x="568" y="329"/>
                  </a:lnTo>
                  <a:lnTo>
                    <a:pt x="566" y="329"/>
                  </a:lnTo>
                  <a:lnTo>
                    <a:pt x="561" y="331"/>
                  </a:lnTo>
                  <a:lnTo>
                    <a:pt x="561" y="331"/>
                  </a:lnTo>
                  <a:lnTo>
                    <a:pt x="561" y="334"/>
                  </a:lnTo>
                  <a:lnTo>
                    <a:pt x="561" y="334"/>
                  </a:lnTo>
                  <a:lnTo>
                    <a:pt x="559" y="336"/>
                  </a:lnTo>
                  <a:lnTo>
                    <a:pt x="556" y="338"/>
                  </a:lnTo>
                  <a:lnTo>
                    <a:pt x="556" y="338"/>
                  </a:lnTo>
                  <a:lnTo>
                    <a:pt x="556" y="341"/>
                  </a:lnTo>
                  <a:lnTo>
                    <a:pt x="556" y="343"/>
                  </a:lnTo>
                  <a:lnTo>
                    <a:pt x="559" y="345"/>
                  </a:lnTo>
                  <a:lnTo>
                    <a:pt x="559" y="345"/>
                  </a:lnTo>
                  <a:lnTo>
                    <a:pt x="561" y="345"/>
                  </a:lnTo>
                  <a:lnTo>
                    <a:pt x="563" y="345"/>
                  </a:lnTo>
                  <a:lnTo>
                    <a:pt x="563" y="345"/>
                  </a:lnTo>
                  <a:lnTo>
                    <a:pt x="563" y="345"/>
                  </a:lnTo>
                  <a:lnTo>
                    <a:pt x="566" y="345"/>
                  </a:lnTo>
                  <a:lnTo>
                    <a:pt x="566" y="345"/>
                  </a:lnTo>
                  <a:lnTo>
                    <a:pt x="566" y="345"/>
                  </a:lnTo>
                  <a:lnTo>
                    <a:pt x="566" y="343"/>
                  </a:lnTo>
                  <a:lnTo>
                    <a:pt x="566" y="343"/>
                  </a:lnTo>
                  <a:lnTo>
                    <a:pt x="566" y="341"/>
                  </a:lnTo>
                  <a:lnTo>
                    <a:pt x="566" y="341"/>
                  </a:lnTo>
                  <a:lnTo>
                    <a:pt x="568" y="338"/>
                  </a:lnTo>
                  <a:lnTo>
                    <a:pt x="568" y="336"/>
                  </a:lnTo>
                  <a:lnTo>
                    <a:pt x="575" y="336"/>
                  </a:lnTo>
                  <a:lnTo>
                    <a:pt x="578" y="336"/>
                  </a:lnTo>
                  <a:lnTo>
                    <a:pt x="580" y="334"/>
                  </a:lnTo>
                  <a:lnTo>
                    <a:pt x="582" y="331"/>
                  </a:lnTo>
                  <a:lnTo>
                    <a:pt x="585" y="331"/>
                  </a:lnTo>
                  <a:lnTo>
                    <a:pt x="585" y="331"/>
                  </a:lnTo>
                  <a:lnTo>
                    <a:pt x="587" y="331"/>
                  </a:lnTo>
                  <a:lnTo>
                    <a:pt x="587" y="334"/>
                  </a:lnTo>
                  <a:lnTo>
                    <a:pt x="587" y="334"/>
                  </a:lnTo>
                  <a:lnTo>
                    <a:pt x="573" y="341"/>
                  </a:lnTo>
                  <a:lnTo>
                    <a:pt x="570" y="341"/>
                  </a:lnTo>
                  <a:lnTo>
                    <a:pt x="570" y="345"/>
                  </a:lnTo>
                  <a:lnTo>
                    <a:pt x="568" y="345"/>
                  </a:lnTo>
                  <a:lnTo>
                    <a:pt x="566" y="348"/>
                  </a:lnTo>
                  <a:lnTo>
                    <a:pt x="566" y="348"/>
                  </a:lnTo>
                  <a:lnTo>
                    <a:pt x="566" y="348"/>
                  </a:lnTo>
                  <a:lnTo>
                    <a:pt x="559" y="357"/>
                  </a:lnTo>
                  <a:lnTo>
                    <a:pt x="556" y="364"/>
                  </a:lnTo>
                  <a:lnTo>
                    <a:pt x="552" y="369"/>
                  </a:lnTo>
                  <a:lnTo>
                    <a:pt x="549" y="372"/>
                  </a:lnTo>
                  <a:lnTo>
                    <a:pt x="549" y="372"/>
                  </a:lnTo>
                  <a:lnTo>
                    <a:pt x="549" y="374"/>
                  </a:lnTo>
                  <a:lnTo>
                    <a:pt x="549" y="374"/>
                  </a:lnTo>
                  <a:lnTo>
                    <a:pt x="549" y="376"/>
                  </a:lnTo>
                  <a:lnTo>
                    <a:pt x="549" y="376"/>
                  </a:lnTo>
                  <a:lnTo>
                    <a:pt x="549" y="376"/>
                  </a:lnTo>
                  <a:lnTo>
                    <a:pt x="547" y="381"/>
                  </a:lnTo>
                  <a:lnTo>
                    <a:pt x="547" y="383"/>
                  </a:lnTo>
                  <a:lnTo>
                    <a:pt x="547" y="386"/>
                  </a:lnTo>
                  <a:lnTo>
                    <a:pt x="547" y="388"/>
                  </a:lnTo>
                  <a:lnTo>
                    <a:pt x="547" y="390"/>
                  </a:lnTo>
                  <a:lnTo>
                    <a:pt x="547" y="390"/>
                  </a:lnTo>
                  <a:lnTo>
                    <a:pt x="547" y="390"/>
                  </a:lnTo>
                  <a:lnTo>
                    <a:pt x="549" y="390"/>
                  </a:lnTo>
                  <a:lnTo>
                    <a:pt x="549" y="393"/>
                  </a:lnTo>
                  <a:lnTo>
                    <a:pt x="549" y="393"/>
                  </a:lnTo>
                  <a:lnTo>
                    <a:pt x="552" y="390"/>
                  </a:lnTo>
                  <a:lnTo>
                    <a:pt x="552" y="393"/>
                  </a:lnTo>
                  <a:lnTo>
                    <a:pt x="552" y="393"/>
                  </a:lnTo>
                  <a:lnTo>
                    <a:pt x="552" y="393"/>
                  </a:lnTo>
                  <a:lnTo>
                    <a:pt x="552" y="393"/>
                  </a:lnTo>
                  <a:lnTo>
                    <a:pt x="552" y="395"/>
                  </a:lnTo>
                  <a:lnTo>
                    <a:pt x="552" y="395"/>
                  </a:lnTo>
                  <a:lnTo>
                    <a:pt x="552" y="395"/>
                  </a:lnTo>
                  <a:lnTo>
                    <a:pt x="549" y="395"/>
                  </a:lnTo>
                  <a:lnTo>
                    <a:pt x="549" y="395"/>
                  </a:lnTo>
                  <a:lnTo>
                    <a:pt x="552" y="398"/>
                  </a:lnTo>
                  <a:lnTo>
                    <a:pt x="552" y="398"/>
                  </a:lnTo>
                  <a:lnTo>
                    <a:pt x="552" y="400"/>
                  </a:lnTo>
                  <a:lnTo>
                    <a:pt x="549" y="400"/>
                  </a:lnTo>
                  <a:lnTo>
                    <a:pt x="549" y="400"/>
                  </a:lnTo>
                  <a:lnTo>
                    <a:pt x="549" y="400"/>
                  </a:lnTo>
                  <a:lnTo>
                    <a:pt x="549" y="402"/>
                  </a:lnTo>
                  <a:lnTo>
                    <a:pt x="547" y="402"/>
                  </a:lnTo>
                  <a:lnTo>
                    <a:pt x="547" y="402"/>
                  </a:lnTo>
                  <a:lnTo>
                    <a:pt x="547" y="402"/>
                  </a:lnTo>
                  <a:lnTo>
                    <a:pt x="544" y="402"/>
                  </a:lnTo>
                  <a:lnTo>
                    <a:pt x="544" y="402"/>
                  </a:lnTo>
                  <a:lnTo>
                    <a:pt x="544" y="402"/>
                  </a:lnTo>
                  <a:lnTo>
                    <a:pt x="544" y="402"/>
                  </a:lnTo>
                  <a:lnTo>
                    <a:pt x="544" y="402"/>
                  </a:lnTo>
                  <a:lnTo>
                    <a:pt x="544" y="405"/>
                  </a:lnTo>
                  <a:lnTo>
                    <a:pt x="544" y="405"/>
                  </a:lnTo>
                  <a:lnTo>
                    <a:pt x="542" y="405"/>
                  </a:lnTo>
                  <a:lnTo>
                    <a:pt x="540" y="405"/>
                  </a:lnTo>
                  <a:lnTo>
                    <a:pt x="540" y="405"/>
                  </a:lnTo>
                  <a:lnTo>
                    <a:pt x="542" y="407"/>
                  </a:lnTo>
                  <a:lnTo>
                    <a:pt x="542" y="407"/>
                  </a:lnTo>
                  <a:lnTo>
                    <a:pt x="542" y="409"/>
                  </a:lnTo>
                  <a:lnTo>
                    <a:pt x="540" y="409"/>
                  </a:lnTo>
                  <a:lnTo>
                    <a:pt x="540" y="409"/>
                  </a:lnTo>
                  <a:lnTo>
                    <a:pt x="540" y="409"/>
                  </a:lnTo>
                  <a:lnTo>
                    <a:pt x="540" y="412"/>
                  </a:lnTo>
                  <a:lnTo>
                    <a:pt x="540" y="416"/>
                  </a:lnTo>
                  <a:lnTo>
                    <a:pt x="537" y="419"/>
                  </a:lnTo>
                  <a:lnTo>
                    <a:pt x="537" y="421"/>
                  </a:lnTo>
                  <a:lnTo>
                    <a:pt x="537" y="421"/>
                  </a:lnTo>
                  <a:lnTo>
                    <a:pt x="537" y="424"/>
                  </a:lnTo>
                  <a:lnTo>
                    <a:pt x="535" y="426"/>
                  </a:lnTo>
                  <a:lnTo>
                    <a:pt x="528" y="431"/>
                  </a:lnTo>
                  <a:lnTo>
                    <a:pt x="523" y="431"/>
                  </a:lnTo>
                  <a:lnTo>
                    <a:pt x="523" y="431"/>
                  </a:lnTo>
                  <a:lnTo>
                    <a:pt x="523" y="433"/>
                  </a:lnTo>
                  <a:lnTo>
                    <a:pt x="523" y="433"/>
                  </a:lnTo>
                  <a:lnTo>
                    <a:pt x="525" y="435"/>
                  </a:lnTo>
                  <a:lnTo>
                    <a:pt x="528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28" y="435"/>
                  </a:lnTo>
                  <a:lnTo>
                    <a:pt x="528" y="435"/>
                  </a:lnTo>
                  <a:lnTo>
                    <a:pt x="525" y="435"/>
                  </a:lnTo>
                  <a:lnTo>
                    <a:pt x="525" y="435"/>
                  </a:lnTo>
                  <a:lnTo>
                    <a:pt x="525" y="435"/>
                  </a:lnTo>
                  <a:lnTo>
                    <a:pt x="525" y="438"/>
                  </a:lnTo>
                  <a:lnTo>
                    <a:pt x="525" y="438"/>
                  </a:lnTo>
                  <a:lnTo>
                    <a:pt x="528" y="438"/>
                  </a:lnTo>
                  <a:lnTo>
                    <a:pt x="528" y="438"/>
                  </a:lnTo>
                  <a:lnTo>
                    <a:pt x="528" y="438"/>
                  </a:lnTo>
                  <a:lnTo>
                    <a:pt x="525" y="438"/>
                  </a:lnTo>
                  <a:lnTo>
                    <a:pt x="525" y="438"/>
                  </a:lnTo>
                  <a:lnTo>
                    <a:pt x="525" y="440"/>
                  </a:lnTo>
                  <a:lnTo>
                    <a:pt x="525" y="443"/>
                  </a:lnTo>
                  <a:lnTo>
                    <a:pt x="525" y="443"/>
                  </a:lnTo>
                  <a:lnTo>
                    <a:pt x="525" y="443"/>
                  </a:lnTo>
                  <a:lnTo>
                    <a:pt x="525" y="445"/>
                  </a:lnTo>
                  <a:lnTo>
                    <a:pt x="525" y="447"/>
                  </a:lnTo>
                  <a:lnTo>
                    <a:pt x="525" y="450"/>
                  </a:lnTo>
                  <a:lnTo>
                    <a:pt x="523" y="452"/>
                  </a:lnTo>
                  <a:lnTo>
                    <a:pt x="523" y="452"/>
                  </a:lnTo>
                  <a:lnTo>
                    <a:pt x="523" y="454"/>
                  </a:lnTo>
                  <a:lnTo>
                    <a:pt x="521" y="454"/>
                  </a:lnTo>
                  <a:lnTo>
                    <a:pt x="521" y="454"/>
                  </a:lnTo>
                  <a:lnTo>
                    <a:pt x="521" y="457"/>
                  </a:lnTo>
                  <a:lnTo>
                    <a:pt x="521" y="457"/>
                  </a:lnTo>
                  <a:lnTo>
                    <a:pt x="523" y="457"/>
                  </a:lnTo>
                  <a:lnTo>
                    <a:pt x="525" y="457"/>
                  </a:lnTo>
                  <a:lnTo>
                    <a:pt x="525" y="459"/>
                  </a:lnTo>
                  <a:lnTo>
                    <a:pt x="525" y="459"/>
                  </a:lnTo>
                  <a:lnTo>
                    <a:pt x="523" y="459"/>
                  </a:lnTo>
                  <a:lnTo>
                    <a:pt x="523" y="459"/>
                  </a:lnTo>
                  <a:lnTo>
                    <a:pt x="521" y="459"/>
                  </a:lnTo>
                  <a:lnTo>
                    <a:pt x="521" y="459"/>
                  </a:lnTo>
                  <a:lnTo>
                    <a:pt x="521" y="459"/>
                  </a:lnTo>
                  <a:lnTo>
                    <a:pt x="521" y="459"/>
                  </a:lnTo>
                  <a:lnTo>
                    <a:pt x="521" y="459"/>
                  </a:lnTo>
                  <a:lnTo>
                    <a:pt x="518" y="461"/>
                  </a:lnTo>
                  <a:lnTo>
                    <a:pt x="516" y="464"/>
                  </a:lnTo>
                  <a:lnTo>
                    <a:pt x="511" y="469"/>
                  </a:lnTo>
                  <a:lnTo>
                    <a:pt x="511" y="466"/>
                  </a:lnTo>
                  <a:lnTo>
                    <a:pt x="514" y="464"/>
                  </a:lnTo>
                  <a:lnTo>
                    <a:pt x="516" y="461"/>
                  </a:lnTo>
                  <a:lnTo>
                    <a:pt x="518" y="459"/>
                  </a:lnTo>
                  <a:lnTo>
                    <a:pt x="518" y="457"/>
                  </a:lnTo>
                  <a:lnTo>
                    <a:pt x="518" y="454"/>
                  </a:lnTo>
                  <a:lnTo>
                    <a:pt x="516" y="454"/>
                  </a:lnTo>
                  <a:lnTo>
                    <a:pt x="514" y="457"/>
                  </a:lnTo>
                  <a:lnTo>
                    <a:pt x="509" y="461"/>
                  </a:lnTo>
                  <a:lnTo>
                    <a:pt x="509" y="461"/>
                  </a:lnTo>
                  <a:lnTo>
                    <a:pt x="507" y="461"/>
                  </a:lnTo>
                  <a:lnTo>
                    <a:pt x="507" y="461"/>
                  </a:lnTo>
                  <a:lnTo>
                    <a:pt x="507" y="459"/>
                  </a:lnTo>
                  <a:lnTo>
                    <a:pt x="507" y="459"/>
                  </a:lnTo>
                  <a:lnTo>
                    <a:pt x="507" y="459"/>
                  </a:lnTo>
                  <a:lnTo>
                    <a:pt x="509" y="459"/>
                  </a:lnTo>
                  <a:lnTo>
                    <a:pt x="509" y="459"/>
                  </a:lnTo>
                  <a:lnTo>
                    <a:pt x="509" y="459"/>
                  </a:lnTo>
                  <a:lnTo>
                    <a:pt x="509" y="457"/>
                  </a:lnTo>
                  <a:lnTo>
                    <a:pt x="509" y="457"/>
                  </a:lnTo>
                  <a:lnTo>
                    <a:pt x="511" y="454"/>
                  </a:lnTo>
                  <a:lnTo>
                    <a:pt x="511" y="454"/>
                  </a:lnTo>
                  <a:lnTo>
                    <a:pt x="511" y="450"/>
                  </a:lnTo>
                  <a:lnTo>
                    <a:pt x="514" y="447"/>
                  </a:lnTo>
                  <a:lnTo>
                    <a:pt x="516" y="445"/>
                  </a:lnTo>
                  <a:lnTo>
                    <a:pt x="516" y="445"/>
                  </a:lnTo>
                  <a:lnTo>
                    <a:pt x="518" y="443"/>
                  </a:lnTo>
                  <a:lnTo>
                    <a:pt x="518" y="443"/>
                  </a:lnTo>
                  <a:lnTo>
                    <a:pt x="521" y="445"/>
                  </a:lnTo>
                  <a:lnTo>
                    <a:pt x="518" y="443"/>
                  </a:lnTo>
                  <a:lnTo>
                    <a:pt x="518" y="440"/>
                  </a:lnTo>
                  <a:lnTo>
                    <a:pt x="516" y="440"/>
                  </a:lnTo>
                  <a:lnTo>
                    <a:pt x="516" y="440"/>
                  </a:lnTo>
                  <a:lnTo>
                    <a:pt x="516" y="440"/>
                  </a:lnTo>
                  <a:lnTo>
                    <a:pt x="514" y="440"/>
                  </a:lnTo>
                  <a:lnTo>
                    <a:pt x="509" y="440"/>
                  </a:lnTo>
                  <a:lnTo>
                    <a:pt x="504" y="440"/>
                  </a:lnTo>
                  <a:lnTo>
                    <a:pt x="504" y="440"/>
                  </a:lnTo>
                  <a:lnTo>
                    <a:pt x="497" y="440"/>
                  </a:lnTo>
                  <a:lnTo>
                    <a:pt x="497" y="438"/>
                  </a:lnTo>
                  <a:lnTo>
                    <a:pt x="495" y="440"/>
                  </a:lnTo>
                  <a:lnTo>
                    <a:pt x="495" y="440"/>
                  </a:lnTo>
                  <a:lnTo>
                    <a:pt x="492" y="438"/>
                  </a:lnTo>
                  <a:lnTo>
                    <a:pt x="481" y="438"/>
                  </a:lnTo>
                  <a:lnTo>
                    <a:pt x="476" y="440"/>
                  </a:lnTo>
                  <a:lnTo>
                    <a:pt x="471" y="440"/>
                  </a:lnTo>
                  <a:lnTo>
                    <a:pt x="471" y="443"/>
                  </a:lnTo>
                  <a:lnTo>
                    <a:pt x="469" y="445"/>
                  </a:lnTo>
                  <a:lnTo>
                    <a:pt x="466" y="445"/>
                  </a:lnTo>
                  <a:lnTo>
                    <a:pt x="466" y="445"/>
                  </a:lnTo>
                  <a:lnTo>
                    <a:pt x="466" y="443"/>
                  </a:lnTo>
                  <a:lnTo>
                    <a:pt x="466" y="440"/>
                  </a:lnTo>
                  <a:lnTo>
                    <a:pt x="466" y="440"/>
                  </a:lnTo>
                  <a:lnTo>
                    <a:pt x="466" y="438"/>
                  </a:lnTo>
                  <a:lnTo>
                    <a:pt x="466" y="435"/>
                  </a:lnTo>
                  <a:lnTo>
                    <a:pt x="464" y="435"/>
                  </a:lnTo>
                  <a:lnTo>
                    <a:pt x="464" y="433"/>
                  </a:lnTo>
                  <a:lnTo>
                    <a:pt x="466" y="435"/>
                  </a:lnTo>
                  <a:lnTo>
                    <a:pt x="469" y="438"/>
                  </a:lnTo>
                  <a:lnTo>
                    <a:pt x="471" y="438"/>
                  </a:lnTo>
                  <a:lnTo>
                    <a:pt x="473" y="438"/>
                  </a:lnTo>
                  <a:lnTo>
                    <a:pt x="476" y="438"/>
                  </a:lnTo>
                  <a:lnTo>
                    <a:pt x="488" y="435"/>
                  </a:lnTo>
                  <a:lnTo>
                    <a:pt x="490" y="435"/>
                  </a:lnTo>
                  <a:lnTo>
                    <a:pt x="492" y="435"/>
                  </a:lnTo>
                  <a:lnTo>
                    <a:pt x="495" y="435"/>
                  </a:lnTo>
                  <a:lnTo>
                    <a:pt x="497" y="435"/>
                  </a:lnTo>
                  <a:lnTo>
                    <a:pt x="497" y="438"/>
                  </a:lnTo>
                  <a:lnTo>
                    <a:pt x="502" y="438"/>
                  </a:lnTo>
                  <a:lnTo>
                    <a:pt x="504" y="438"/>
                  </a:lnTo>
                  <a:lnTo>
                    <a:pt x="507" y="438"/>
                  </a:lnTo>
                  <a:lnTo>
                    <a:pt x="509" y="438"/>
                  </a:lnTo>
                  <a:lnTo>
                    <a:pt x="509" y="438"/>
                  </a:lnTo>
                  <a:lnTo>
                    <a:pt x="509" y="438"/>
                  </a:lnTo>
                  <a:lnTo>
                    <a:pt x="509" y="438"/>
                  </a:lnTo>
                  <a:lnTo>
                    <a:pt x="511" y="438"/>
                  </a:lnTo>
                  <a:lnTo>
                    <a:pt x="511" y="440"/>
                  </a:lnTo>
                  <a:lnTo>
                    <a:pt x="511" y="440"/>
                  </a:lnTo>
                  <a:lnTo>
                    <a:pt x="511" y="440"/>
                  </a:lnTo>
                  <a:lnTo>
                    <a:pt x="511" y="438"/>
                  </a:lnTo>
                  <a:lnTo>
                    <a:pt x="511" y="438"/>
                  </a:lnTo>
                  <a:lnTo>
                    <a:pt x="511" y="438"/>
                  </a:lnTo>
                  <a:lnTo>
                    <a:pt x="514" y="435"/>
                  </a:lnTo>
                  <a:lnTo>
                    <a:pt x="514" y="435"/>
                  </a:lnTo>
                  <a:lnTo>
                    <a:pt x="511" y="433"/>
                  </a:lnTo>
                  <a:lnTo>
                    <a:pt x="509" y="433"/>
                  </a:lnTo>
                  <a:lnTo>
                    <a:pt x="509" y="431"/>
                  </a:lnTo>
                  <a:lnTo>
                    <a:pt x="507" y="431"/>
                  </a:lnTo>
                  <a:lnTo>
                    <a:pt x="507" y="428"/>
                  </a:lnTo>
                  <a:lnTo>
                    <a:pt x="507" y="426"/>
                  </a:lnTo>
                  <a:lnTo>
                    <a:pt x="504" y="424"/>
                  </a:lnTo>
                  <a:lnTo>
                    <a:pt x="507" y="424"/>
                  </a:lnTo>
                  <a:lnTo>
                    <a:pt x="509" y="421"/>
                  </a:lnTo>
                  <a:lnTo>
                    <a:pt x="509" y="421"/>
                  </a:lnTo>
                  <a:lnTo>
                    <a:pt x="507" y="421"/>
                  </a:lnTo>
                  <a:lnTo>
                    <a:pt x="504" y="421"/>
                  </a:lnTo>
                  <a:lnTo>
                    <a:pt x="502" y="421"/>
                  </a:lnTo>
                  <a:lnTo>
                    <a:pt x="499" y="419"/>
                  </a:lnTo>
                  <a:lnTo>
                    <a:pt x="499" y="419"/>
                  </a:lnTo>
                  <a:lnTo>
                    <a:pt x="499" y="419"/>
                  </a:lnTo>
                  <a:lnTo>
                    <a:pt x="499" y="419"/>
                  </a:lnTo>
                  <a:lnTo>
                    <a:pt x="499" y="419"/>
                  </a:lnTo>
                  <a:lnTo>
                    <a:pt x="502" y="419"/>
                  </a:lnTo>
                  <a:lnTo>
                    <a:pt x="504" y="419"/>
                  </a:lnTo>
                  <a:lnTo>
                    <a:pt x="504" y="419"/>
                  </a:lnTo>
                  <a:lnTo>
                    <a:pt x="507" y="416"/>
                  </a:lnTo>
                  <a:lnTo>
                    <a:pt x="509" y="412"/>
                  </a:lnTo>
                  <a:lnTo>
                    <a:pt x="514" y="409"/>
                  </a:lnTo>
                  <a:lnTo>
                    <a:pt x="514" y="409"/>
                  </a:lnTo>
                  <a:lnTo>
                    <a:pt x="511" y="407"/>
                  </a:lnTo>
                  <a:lnTo>
                    <a:pt x="511" y="407"/>
                  </a:lnTo>
                  <a:lnTo>
                    <a:pt x="509" y="409"/>
                  </a:lnTo>
                  <a:lnTo>
                    <a:pt x="509" y="409"/>
                  </a:lnTo>
                  <a:lnTo>
                    <a:pt x="509" y="409"/>
                  </a:lnTo>
                  <a:lnTo>
                    <a:pt x="509" y="407"/>
                  </a:lnTo>
                  <a:lnTo>
                    <a:pt x="509" y="407"/>
                  </a:lnTo>
                  <a:lnTo>
                    <a:pt x="511" y="405"/>
                  </a:lnTo>
                  <a:lnTo>
                    <a:pt x="518" y="402"/>
                  </a:lnTo>
                  <a:lnTo>
                    <a:pt x="525" y="400"/>
                  </a:lnTo>
                  <a:lnTo>
                    <a:pt x="525" y="398"/>
                  </a:lnTo>
                  <a:lnTo>
                    <a:pt x="528" y="395"/>
                  </a:lnTo>
                  <a:lnTo>
                    <a:pt x="528" y="395"/>
                  </a:lnTo>
                  <a:lnTo>
                    <a:pt x="528" y="390"/>
                  </a:lnTo>
                  <a:lnTo>
                    <a:pt x="530" y="390"/>
                  </a:lnTo>
                  <a:lnTo>
                    <a:pt x="530" y="388"/>
                  </a:lnTo>
                  <a:lnTo>
                    <a:pt x="533" y="386"/>
                  </a:lnTo>
                  <a:lnTo>
                    <a:pt x="533" y="383"/>
                  </a:lnTo>
                  <a:lnTo>
                    <a:pt x="535" y="379"/>
                  </a:lnTo>
                  <a:lnTo>
                    <a:pt x="537" y="379"/>
                  </a:lnTo>
                  <a:lnTo>
                    <a:pt x="537" y="379"/>
                  </a:lnTo>
                  <a:lnTo>
                    <a:pt x="540" y="376"/>
                  </a:lnTo>
                  <a:lnTo>
                    <a:pt x="540" y="376"/>
                  </a:lnTo>
                  <a:lnTo>
                    <a:pt x="540" y="374"/>
                  </a:lnTo>
                  <a:lnTo>
                    <a:pt x="542" y="374"/>
                  </a:lnTo>
                  <a:lnTo>
                    <a:pt x="542" y="372"/>
                  </a:lnTo>
                  <a:lnTo>
                    <a:pt x="542" y="369"/>
                  </a:lnTo>
                  <a:lnTo>
                    <a:pt x="537" y="372"/>
                  </a:lnTo>
                  <a:lnTo>
                    <a:pt x="537" y="372"/>
                  </a:lnTo>
                  <a:lnTo>
                    <a:pt x="537" y="372"/>
                  </a:lnTo>
                  <a:lnTo>
                    <a:pt x="535" y="372"/>
                  </a:lnTo>
                  <a:lnTo>
                    <a:pt x="535" y="369"/>
                  </a:lnTo>
                  <a:lnTo>
                    <a:pt x="542" y="364"/>
                  </a:lnTo>
                  <a:lnTo>
                    <a:pt x="552" y="360"/>
                  </a:lnTo>
                  <a:lnTo>
                    <a:pt x="552" y="360"/>
                  </a:lnTo>
                  <a:lnTo>
                    <a:pt x="554" y="357"/>
                  </a:lnTo>
                  <a:lnTo>
                    <a:pt x="554" y="357"/>
                  </a:lnTo>
                  <a:lnTo>
                    <a:pt x="554" y="353"/>
                  </a:lnTo>
                  <a:lnTo>
                    <a:pt x="554" y="350"/>
                  </a:lnTo>
                  <a:lnTo>
                    <a:pt x="554" y="350"/>
                  </a:lnTo>
                  <a:lnTo>
                    <a:pt x="554" y="348"/>
                  </a:lnTo>
                  <a:lnTo>
                    <a:pt x="554" y="348"/>
                  </a:lnTo>
                  <a:lnTo>
                    <a:pt x="554" y="345"/>
                  </a:lnTo>
                  <a:lnTo>
                    <a:pt x="554" y="343"/>
                  </a:lnTo>
                  <a:lnTo>
                    <a:pt x="554" y="341"/>
                  </a:lnTo>
                  <a:lnTo>
                    <a:pt x="554" y="338"/>
                  </a:lnTo>
                  <a:lnTo>
                    <a:pt x="554" y="338"/>
                  </a:lnTo>
                  <a:lnTo>
                    <a:pt x="556" y="336"/>
                  </a:lnTo>
                  <a:lnTo>
                    <a:pt x="554" y="336"/>
                  </a:lnTo>
                  <a:lnTo>
                    <a:pt x="554" y="338"/>
                  </a:lnTo>
                  <a:lnTo>
                    <a:pt x="554" y="341"/>
                  </a:lnTo>
                  <a:lnTo>
                    <a:pt x="554" y="341"/>
                  </a:lnTo>
                  <a:lnTo>
                    <a:pt x="552" y="341"/>
                  </a:lnTo>
                  <a:lnTo>
                    <a:pt x="552" y="343"/>
                  </a:lnTo>
                  <a:lnTo>
                    <a:pt x="552" y="343"/>
                  </a:lnTo>
                  <a:lnTo>
                    <a:pt x="552" y="343"/>
                  </a:lnTo>
                  <a:lnTo>
                    <a:pt x="549" y="343"/>
                  </a:lnTo>
                  <a:lnTo>
                    <a:pt x="549" y="343"/>
                  </a:lnTo>
                  <a:lnTo>
                    <a:pt x="549" y="343"/>
                  </a:lnTo>
                  <a:lnTo>
                    <a:pt x="549" y="345"/>
                  </a:lnTo>
                  <a:lnTo>
                    <a:pt x="547" y="350"/>
                  </a:lnTo>
                  <a:lnTo>
                    <a:pt x="547" y="353"/>
                  </a:lnTo>
                  <a:lnTo>
                    <a:pt x="547" y="353"/>
                  </a:lnTo>
                  <a:lnTo>
                    <a:pt x="544" y="355"/>
                  </a:lnTo>
                  <a:lnTo>
                    <a:pt x="542" y="355"/>
                  </a:lnTo>
                  <a:lnTo>
                    <a:pt x="542" y="357"/>
                  </a:lnTo>
                  <a:lnTo>
                    <a:pt x="537" y="364"/>
                  </a:lnTo>
                  <a:lnTo>
                    <a:pt x="530" y="372"/>
                  </a:lnTo>
                  <a:lnTo>
                    <a:pt x="525" y="379"/>
                  </a:lnTo>
                  <a:lnTo>
                    <a:pt x="518" y="381"/>
                  </a:lnTo>
                  <a:lnTo>
                    <a:pt x="516" y="386"/>
                  </a:lnTo>
                  <a:lnTo>
                    <a:pt x="516" y="386"/>
                  </a:lnTo>
                  <a:lnTo>
                    <a:pt x="516" y="383"/>
                  </a:lnTo>
                  <a:lnTo>
                    <a:pt x="514" y="383"/>
                  </a:lnTo>
                  <a:lnTo>
                    <a:pt x="514" y="383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1" y="381"/>
                  </a:lnTo>
                  <a:lnTo>
                    <a:pt x="514" y="381"/>
                  </a:lnTo>
                  <a:lnTo>
                    <a:pt x="518" y="379"/>
                  </a:lnTo>
                  <a:lnTo>
                    <a:pt x="518" y="379"/>
                  </a:lnTo>
                  <a:lnTo>
                    <a:pt x="523" y="374"/>
                  </a:lnTo>
                  <a:lnTo>
                    <a:pt x="525" y="372"/>
                  </a:lnTo>
                  <a:lnTo>
                    <a:pt x="525" y="369"/>
                  </a:lnTo>
                  <a:lnTo>
                    <a:pt x="528" y="367"/>
                  </a:lnTo>
                  <a:lnTo>
                    <a:pt x="528" y="367"/>
                  </a:lnTo>
                  <a:lnTo>
                    <a:pt x="533" y="362"/>
                  </a:lnTo>
                  <a:lnTo>
                    <a:pt x="537" y="357"/>
                  </a:lnTo>
                  <a:lnTo>
                    <a:pt x="544" y="353"/>
                  </a:lnTo>
                  <a:lnTo>
                    <a:pt x="544" y="350"/>
                  </a:lnTo>
                  <a:lnTo>
                    <a:pt x="547" y="343"/>
                  </a:lnTo>
                  <a:lnTo>
                    <a:pt x="552" y="338"/>
                  </a:lnTo>
                  <a:lnTo>
                    <a:pt x="556" y="334"/>
                  </a:lnTo>
                  <a:lnTo>
                    <a:pt x="559" y="331"/>
                  </a:lnTo>
                  <a:lnTo>
                    <a:pt x="559" y="331"/>
                  </a:lnTo>
                  <a:lnTo>
                    <a:pt x="559" y="329"/>
                  </a:lnTo>
                  <a:lnTo>
                    <a:pt x="559" y="329"/>
                  </a:lnTo>
                  <a:lnTo>
                    <a:pt x="559" y="329"/>
                  </a:lnTo>
                  <a:lnTo>
                    <a:pt x="556" y="329"/>
                  </a:lnTo>
                  <a:lnTo>
                    <a:pt x="559" y="327"/>
                  </a:lnTo>
                  <a:lnTo>
                    <a:pt x="559" y="327"/>
                  </a:lnTo>
                  <a:lnTo>
                    <a:pt x="561" y="327"/>
                  </a:lnTo>
                  <a:lnTo>
                    <a:pt x="561" y="324"/>
                  </a:lnTo>
                  <a:lnTo>
                    <a:pt x="561" y="322"/>
                  </a:lnTo>
                  <a:lnTo>
                    <a:pt x="561" y="322"/>
                  </a:lnTo>
                  <a:lnTo>
                    <a:pt x="561" y="322"/>
                  </a:lnTo>
                  <a:lnTo>
                    <a:pt x="559" y="327"/>
                  </a:lnTo>
                  <a:lnTo>
                    <a:pt x="556" y="327"/>
                  </a:lnTo>
                  <a:lnTo>
                    <a:pt x="556" y="324"/>
                  </a:lnTo>
                  <a:lnTo>
                    <a:pt x="556" y="322"/>
                  </a:lnTo>
                  <a:lnTo>
                    <a:pt x="556" y="322"/>
                  </a:lnTo>
                  <a:lnTo>
                    <a:pt x="568" y="310"/>
                  </a:lnTo>
                  <a:lnTo>
                    <a:pt x="568" y="310"/>
                  </a:lnTo>
                  <a:lnTo>
                    <a:pt x="568" y="310"/>
                  </a:lnTo>
                  <a:lnTo>
                    <a:pt x="568" y="310"/>
                  </a:lnTo>
                  <a:lnTo>
                    <a:pt x="570" y="310"/>
                  </a:lnTo>
                  <a:lnTo>
                    <a:pt x="570" y="310"/>
                  </a:lnTo>
                  <a:lnTo>
                    <a:pt x="570" y="310"/>
                  </a:lnTo>
                  <a:lnTo>
                    <a:pt x="570" y="310"/>
                  </a:lnTo>
                  <a:lnTo>
                    <a:pt x="570" y="310"/>
                  </a:lnTo>
                  <a:lnTo>
                    <a:pt x="570" y="308"/>
                  </a:lnTo>
                  <a:lnTo>
                    <a:pt x="573" y="308"/>
                  </a:lnTo>
                  <a:lnTo>
                    <a:pt x="573" y="308"/>
                  </a:lnTo>
                  <a:lnTo>
                    <a:pt x="573" y="308"/>
                  </a:lnTo>
                  <a:lnTo>
                    <a:pt x="578" y="305"/>
                  </a:lnTo>
                  <a:lnTo>
                    <a:pt x="578" y="305"/>
                  </a:lnTo>
                  <a:lnTo>
                    <a:pt x="580" y="303"/>
                  </a:lnTo>
                  <a:lnTo>
                    <a:pt x="580" y="301"/>
                  </a:lnTo>
                  <a:lnTo>
                    <a:pt x="580" y="301"/>
                  </a:lnTo>
                  <a:lnTo>
                    <a:pt x="582" y="298"/>
                  </a:lnTo>
                  <a:lnTo>
                    <a:pt x="582" y="296"/>
                  </a:lnTo>
                  <a:lnTo>
                    <a:pt x="580" y="296"/>
                  </a:lnTo>
                  <a:lnTo>
                    <a:pt x="580" y="296"/>
                  </a:lnTo>
                  <a:lnTo>
                    <a:pt x="580" y="293"/>
                  </a:lnTo>
                  <a:lnTo>
                    <a:pt x="582" y="293"/>
                  </a:lnTo>
                  <a:lnTo>
                    <a:pt x="573" y="298"/>
                  </a:lnTo>
                  <a:lnTo>
                    <a:pt x="570" y="298"/>
                  </a:lnTo>
                  <a:lnTo>
                    <a:pt x="573" y="296"/>
                  </a:lnTo>
                  <a:lnTo>
                    <a:pt x="582" y="291"/>
                  </a:lnTo>
                  <a:lnTo>
                    <a:pt x="582" y="289"/>
                  </a:lnTo>
                  <a:lnTo>
                    <a:pt x="582" y="289"/>
                  </a:lnTo>
                  <a:lnTo>
                    <a:pt x="582" y="286"/>
                  </a:lnTo>
                  <a:lnTo>
                    <a:pt x="582" y="284"/>
                  </a:lnTo>
                  <a:lnTo>
                    <a:pt x="580" y="284"/>
                  </a:lnTo>
                  <a:lnTo>
                    <a:pt x="580" y="286"/>
                  </a:lnTo>
                  <a:lnTo>
                    <a:pt x="580" y="284"/>
                  </a:lnTo>
                  <a:lnTo>
                    <a:pt x="580" y="284"/>
                  </a:lnTo>
                  <a:lnTo>
                    <a:pt x="580" y="284"/>
                  </a:lnTo>
                  <a:lnTo>
                    <a:pt x="580" y="282"/>
                  </a:lnTo>
                  <a:lnTo>
                    <a:pt x="580" y="282"/>
                  </a:lnTo>
                  <a:lnTo>
                    <a:pt x="582" y="282"/>
                  </a:lnTo>
                  <a:lnTo>
                    <a:pt x="582" y="282"/>
                  </a:lnTo>
                  <a:lnTo>
                    <a:pt x="582" y="282"/>
                  </a:lnTo>
                  <a:lnTo>
                    <a:pt x="580" y="279"/>
                  </a:lnTo>
                  <a:lnTo>
                    <a:pt x="580" y="279"/>
                  </a:lnTo>
                  <a:lnTo>
                    <a:pt x="580" y="279"/>
                  </a:lnTo>
                  <a:lnTo>
                    <a:pt x="578" y="282"/>
                  </a:lnTo>
                  <a:lnTo>
                    <a:pt x="578" y="282"/>
                  </a:lnTo>
                  <a:lnTo>
                    <a:pt x="578" y="279"/>
                  </a:lnTo>
                  <a:lnTo>
                    <a:pt x="578" y="279"/>
                  </a:lnTo>
                  <a:lnTo>
                    <a:pt x="575" y="279"/>
                  </a:lnTo>
                  <a:lnTo>
                    <a:pt x="575" y="279"/>
                  </a:lnTo>
                  <a:lnTo>
                    <a:pt x="575" y="279"/>
                  </a:lnTo>
                  <a:lnTo>
                    <a:pt x="573" y="277"/>
                  </a:lnTo>
                  <a:lnTo>
                    <a:pt x="570" y="279"/>
                  </a:lnTo>
                  <a:lnTo>
                    <a:pt x="568" y="279"/>
                  </a:lnTo>
                  <a:lnTo>
                    <a:pt x="568" y="282"/>
                  </a:lnTo>
                  <a:lnTo>
                    <a:pt x="568" y="282"/>
                  </a:lnTo>
                  <a:lnTo>
                    <a:pt x="568" y="282"/>
                  </a:lnTo>
                  <a:lnTo>
                    <a:pt x="568" y="282"/>
                  </a:lnTo>
                  <a:lnTo>
                    <a:pt x="568" y="282"/>
                  </a:lnTo>
                  <a:lnTo>
                    <a:pt x="568" y="284"/>
                  </a:lnTo>
                  <a:lnTo>
                    <a:pt x="566" y="286"/>
                  </a:lnTo>
                  <a:lnTo>
                    <a:pt x="563" y="286"/>
                  </a:lnTo>
                  <a:lnTo>
                    <a:pt x="563" y="286"/>
                  </a:lnTo>
                  <a:lnTo>
                    <a:pt x="561" y="284"/>
                  </a:lnTo>
                  <a:lnTo>
                    <a:pt x="561" y="284"/>
                  </a:lnTo>
                  <a:lnTo>
                    <a:pt x="559" y="282"/>
                  </a:lnTo>
                  <a:lnTo>
                    <a:pt x="559" y="282"/>
                  </a:lnTo>
                  <a:lnTo>
                    <a:pt x="559" y="284"/>
                  </a:lnTo>
                  <a:lnTo>
                    <a:pt x="559" y="284"/>
                  </a:lnTo>
                  <a:lnTo>
                    <a:pt x="559" y="284"/>
                  </a:lnTo>
                  <a:lnTo>
                    <a:pt x="559" y="284"/>
                  </a:lnTo>
                  <a:lnTo>
                    <a:pt x="559" y="284"/>
                  </a:lnTo>
                  <a:lnTo>
                    <a:pt x="559" y="284"/>
                  </a:lnTo>
                  <a:lnTo>
                    <a:pt x="556" y="284"/>
                  </a:lnTo>
                  <a:lnTo>
                    <a:pt x="556" y="284"/>
                  </a:lnTo>
                  <a:lnTo>
                    <a:pt x="556" y="284"/>
                  </a:lnTo>
                  <a:lnTo>
                    <a:pt x="556" y="284"/>
                  </a:lnTo>
                  <a:lnTo>
                    <a:pt x="552" y="282"/>
                  </a:lnTo>
                  <a:lnTo>
                    <a:pt x="552" y="282"/>
                  </a:lnTo>
                  <a:lnTo>
                    <a:pt x="547" y="284"/>
                  </a:lnTo>
                  <a:lnTo>
                    <a:pt x="547" y="286"/>
                  </a:lnTo>
                  <a:lnTo>
                    <a:pt x="547" y="286"/>
                  </a:lnTo>
                  <a:lnTo>
                    <a:pt x="547" y="289"/>
                  </a:lnTo>
                  <a:lnTo>
                    <a:pt x="547" y="289"/>
                  </a:lnTo>
                  <a:lnTo>
                    <a:pt x="544" y="286"/>
                  </a:lnTo>
                  <a:lnTo>
                    <a:pt x="544" y="286"/>
                  </a:lnTo>
                  <a:lnTo>
                    <a:pt x="540" y="291"/>
                  </a:lnTo>
                  <a:lnTo>
                    <a:pt x="537" y="291"/>
                  </a:lnTo>
                  <a:lnTo>
                    <a:pt x="537" y="291"/>
                  </a:lnTo>
                  <a:lnTo>
                    <a:pt x="535" y="289"/>
                  </a:lnTo>
                  <a:lnTo>
                    <a:pt x="535" y="289"/>
                  </a:lnTo>
                  <a:lnTo>
                    <a:pt x="535" y="289"/>
                  </a:lnTo>
                  <a:lnTo>
                    <a:pt x="535" y="289"/>
                  </a:lnTo>
                  <a:lnTo>
                    <a:pt x="535" y="286"/>
                  </a:lnTo>
                  <a:lnTo>
                    <a:pt x="535" y="286"/>
                  </a:lnTo>
                  <a:lnTo>
                    <a:pt x="533" y="286"/>
                  </a:lnTo>
                  <a:lnTo>
                    <a:pt x="525" y="291"/>
                  </a:lnTo>
                  <a:lnTo>
                    <a:pt x="525" y="293"/>
                  </a:lnTo>
                  <a:lnTo>
                    <a:pt x="525" y="293"/>
                  </a:lnTo>
                  <a:lnTo>
                    <a:pt x="528" y="296"/>
                  </a:lnTo>
                  <a:lnTo>
                    <a:pt x="528" y="296"/>
                  </a:lnTo>
                  <a:lnTo>
                    <a:pt x="528" y="296"/>
                  </a:lnTo>
                  <a:lnTo>
                    <a:pt x="528" y="298"/>
                  </a:lnTo>
                  <a:lnTo>
                    <a:pt x="525" y="298"/>
                  </a:lnTo>
                  <a:lnTo>
                    <a:pt x="525" y="296"/>
                  </a:lnTo>
                  <a:lnTo>
                    <a:pt x="525" y="296"/>
                  </a:lnTo>
                  <a:lnTo>
                    <a:pt x="521" y="296"/>
                  </a:lnTo>
                  <a:lnTo>
                    <a:pt x="521" y="296"/>
                  </a:lnTo>
                  <a:lnTo>
                    <a:pt x="521" y="298"/>
                  </a:lnTo>
                  <a:lnTo>
                    <a:pt x="521" y="298"/>
                  </a:lnTo>
                  <a:lnTo>
                    <a:pt x="518" y="298"/>
                  </a:lnTo>
                  <a:lnTo>
                    <a:pt x="518" y="296"/>
                  </a:lnTo>
                  <a:lnTo>
                    <a:pt x="521" y="296"/>
                  </a:lnTo>
                  <a:lnTo>
                    <a:pt x="516" y="298"/>
                  </a:lnTo>
                  <a:lnTo>
                    <a:pt x="514" y="298"/>
                  </a:lnTo>
                  <a:lnTo>
                    <a:pt x="511" y="298"/>
                  </a:lnTo>
                  <a:lnTo>
                    <a:pt x="511" y="298"/>
                  </a:lnTo>
                  <a:lnTo>
                    <a:pt x="511" y="296"/>
                  </a:lnTo>
                  <a:lnTo>
                    <a:pt x="509" y="296"/>
                  </a:lnTo>
                  <a:lnTo>
                    <a:pt x="509" y="298"/>
                  </a:lnTo>
                  <a:lnTo>
                    <a:pt x="511" y="301"/>
                  </a:lnTo>
                  <a:lnTo>
                    <a:pt x="509" y="301"/>
                  </a:lnTo>
                  <a:lnTo>
                    <a:pt x="509" y="301"/>
                  </a:lnTo>
                  <a:lnTo>
                    <a:pt x="509" y="301"/>
                  </a:lnTo>
                  <a:lnTo>
                    <a:pt x="509" y="298"/>
                  </a:lnTo>
                  <a:lnTo>
                    <a:pt x="507" y="298"/>
                  </a:lnTo>
                  <a:lnTo>
                    <a:pt x="507" y="298"/>
                  </a:lnTo>
                  <a:lnTo>
                    <a:pt x="504" y="298"/>
                  </a:lnTo>
                  <a:lnTo>
                    <a:pt x="504" y="298"/>
                  </a:lnTo>
                  <a:lnTo>
                    <a:pt x="504" y="301"/>
                  </a:lnTo>
                  <a:lnTo>
                    <a:pt x="504" y="301"/>
                  </a:lnTo>
                  <a:lnTo>
                    <a:pt x="504" y="301"/>
                  </a:lnTo>
                  <a:lnTo>
                    <a:pt x="502" y="303"/>
                  </a:lnTo>
                  <a:lnTo>
                    <a:pt x="502" y="303"/>
                  </a:lnTo>
                  <a:lnTo>
                    <a:pt x="499" y="303"/>
                  </a:lnTo>
                  <a:lnTo>
                    <a:pt x="499" y="301"/>
                  </a:lnTo>
                  <a:lnTo>
                    <a:pt x="499" y="301"/>
                  </a:lnTo>
                  <a:lnTo>
                    <a:pt x="499" y="301"/>
                  </a:lnTo>
                  <a:lnTo>
                    <a:pt x="499" y="298"/>
                  </a:lnTo>
                  <a:lnTo>
                    <a:pt x="499" y="298"/>
                  </a:lnTo>
                  <a:lnTo>
                    <a:pt x="499" y="296"/>
                  </a:lnTo>
                  <a:lnTo>
                    <a:pt x="497" y="296"/>
                  </a:lnTo>
                  <a:lnTo>
                    <a:pt x="497" y="298"/>
                  </a:lnTo>
                  <a:lnTo>
                    <a:pt x="497" y="298"/>
                  </a:lnTo>
                  <a:lnTo>
                    <a:pt x="497" y="298"/>
                  </a:lnTo>
                  <a:lnTo>
                    <a:pt x="497" y="298"/>
                  </a:lnTo>
                  <a:lnTo>
                    <a:pt x="497" y="298"/>
                  </a:lnTo>
                  <a:lnTo>
                    <a:pt x="497" y="301"/>
                  </a:lnTo>
                  <a:lnTo>
                    <a:pt x="497" y="301"/>
                  </a:lnTo>
                  <a:lnTo>
                    <a:pt x="495" y="301"/>
                  </a:lnTo>
                  <a:lnTo>
                    <a:pt x="495" y="301"/>
                  </a:lnTo>
                  <a:lnTo>
                    <a:pt x="495" y="298"/>
                  </a:lnTo>
                  <a:lnTo>
                    <a:pt x="495" y="298"/>
                  </a:lnTo>
                  <a:lnTo>
                    <a:pt x="495" y="298"/>
                  </a:lnTo>
                  <a:lnTo>
                    <a:pt x="495" y="296"/>
                  </a:lnTo>
                  <a:lnTo>
                    <a:pt x="497" y="293"/>
                  </a:lnTo>
                  <a:lnTo>
                    <a:pt x="497" y="293"/>
                  </a:lnTo>
                  <a:lnTo>
                    <a:pt x="495" y="293"/>
                  </a:lnTo>
                  <a:lnTo>
                    <a:pt x="492" y="293"/>
                  </a:lnTo>
                  <a:lnTo>
                    <a:pt x="492" y="291"/>
                  </a:lnTo>
                  <a:lnTo>
                    <a:pt x="492" y="291"/>
                  </a:lnTo>
                  <a:lnTo>
                    <a:pt x="490" y="291"/>
                  </a:lnTo>
                  <a:lnTo>
                    <a:pt x="490" y="291"/>
                  </a:lnTo>
                  <a:lnTo>
                    <a:pt x="490" y="291"/>
                  </a:lnTo>
                  <a:lnTo>
                    <a:pt x="490" y="291"/>
                  </a:lnTo>
                  <a:lnTo>
                    <a:pt x="490" y="291"/>
                  </a:lnTo>
                  <a:lnTo>
                    <a:pt x="490" y="291"/>
                  </a:lnTo>
                  <a:lnTo>
                    <a:pt x="488" y="291"/>
                  </a:lnTo>
                  <a:lnTo>
                    <a:pt x="488" y="291"/>
                  </a:lnTo>
                  <a:lnTo>
                    <a:pt x="488" y="291"/>
                  </a:lnTo>
                  <a:lnTo>
                    <a:pt x="488" y="293"/>
                  </a:lnTo>
                  <a:lnTo>
                    <a:pt x="488" y="293"/>
                  </a:lnTo>
                  <a:lnTo>
                    <a:pt x="488" y="293"/>
                  </a:lnTo>
                  <a:lnTo>
                    <a:pt x="488" y="293"/>
                  </a:lnTo>
                  <a:lnTo>
                    <a:pt x="488" y="291"/>
                  </a:lnTo>
                  <a:lnTo>
                    <a:pt x="488" y="286"/>
                  </a:lnTo>
                  <a:lnTo>
                    <a:pt x="485" y="282"/>
                  </a:lnTo>
                  <a:lnTo>
                    <a:pt x="485" y="282"/>
                  </a:lnTo>
                  <a:lnTo>
                    <a:pt x="485" y="282"/>
                  </a:lnTo>
                  <a:lnTo>
                    <a:pt x="483" y="282"/>
                  </a:lnTo>
                  <a:lnTo>
                    <a:pt x="483" y="282"/>
                  </a:lnTo>
                  <a:lnTo>
                    <a:pt x="483" y="284"/>
                  </a:lnTo>
                  <a:lnTo>
                    <a:pt x="483" y="282"/>
                  </a:lnTo>
                  <a:lnTo>
                    <a:pt x="483" y="282"/>
                  </a:lnTo>
                  <a:lnTo>
                    <a:pt x="483" y="282"/>
                  </a:lnTo>
                  <a:lnTo>
                    <a:pt x="481" y="282"/>
                  </a:lnTo>
                  <a:lnTo>
                    <a:pt x="481" y="282"/>
                  </a:lnTo>
                  <a:lnTo>
                    <a:pt x="481" y="282"/>
                  </a:lnTo>
                  <a:lnTo>
                    <a:pt x="481" y="282"/>
                  </a:lnTo>
                  <a:lnTo>
                    <a:pt x="481" y="284"/>
                  </a:lnTo>
                  <a:lnTo>
                    <a:pt x="481" y="286"/>
                  </a:lnTo>
                  <a:lnTo>
                    <a:pt x="481" y="286"/>
                  </a:lnTo>
                  <a:lnTo>
                    <a:pt x="481" y="289"/>
                  </a:lnTo>
                  <a:lnTo>
                    <a:pt x="481" y="289"/>
                  </a:lnTo>
                  <a:lnTo>
                    <a:pt x="481" y="286"/>
                  </a:lnTo>
                  <a:lnTo>
                    <a:pt x="481" y="286"/>
                  </a:lnTo>
                  <a:lnTo>
                    <a:pt x="478" y="286"/>
                  </a:lnTo>
                  <a:lnTo>
                    <a:pt x="478" y="286"/>
                  </a:lnTo>
                  <a:lnTo>
                    <a:pt x="478" y="286"/>
                  </a:lnTo>
                  <a:lnTo>
                    <a:pt x="478" y="289"/>
                  </a:lnTo>
                  <a:lnTo>
                    <a:pt x="478" y="289"/>
                  </a:lnTo>
                  <a:lnTo>
                    <a:pt x="481" y="291"/>
                  </a:lnTo>
                  <a:lnTo>
                    <a:pt x="478" y="291"/>
                  </a:lnTo>
                  <a:lnTo>
                    <a:pt x="478" y="291"/>
                  </a:lnTo>
                  <a:lnTo>
                    <a:pt x="476" y="289"/>
                  </a:lnTo>
                  <a:lnTo>
                    <a:pt x="476" y="291"/>
                  </a:lnTo>
                  <a:lnTo>
                    <a:pt x="476" y="293"/>
                  </a:lnTo>
                  <a:lnTo>
                    <a:pt x="478" y="296"/>
                  </a:lnTo>
                  <a:lnTo>
                    <a:pt x="476" y="296"/>
                  </a:lnTo>
                  <a:lnTo>
                    <a:pt x="476" y="296"/>
                  </a:lnTo>
                  <a:lnTo>
                    <a:pt x="476" y="296"/>
                  </a:lnTo>
                  <a:lnTo>
                    <a:pt x="476" y="298"/>
                  </a:lnTo>
                  <a:lnTo>
                    <a:pt x="476" y="298"/>
                  </a:lnTo>
                  <a:lnTo>
                    <a:pt x="476" y="298"/>
                  </a:lnTo>
                  <a:lnTo>
                    <a:pt x="476" y="301"/>
                  </a:lnTo>
                  <a:lnTo>
                    <a:pt x="473" y="301"/>
                  </a:lnTo>
                  <a:lnTo>
                    <a:pt x="473" y="303"/>
                  </a:lnTo>
                  <a:lnTo>
                    <a:pt x="473" y="305"/>
                  </a:lnTo>
                  <a:lnTo>
                    <a:pt x="473" y="303"/>
                  </a:lnTo>
                  <a:lnTo>
                    <a:pt x="473" y="303"/>
                  </a:lnTo>
                  <a:lnTo>
                    <a:pt x="473" y="298"/>
                  </a:lnTo>
                  <a:lnTo>
                    <a:pt x="473" y="296"/>
                  </a:lnTo>
                  <a:lnTo>
                    <a:pt x="473" y="296"/>
                  </a:lnTo>
                  <a:lnTo>
                    <a:pt x="473" y="296"/>
                  </a:lnTo>
                  <a:lnTo>
                    <a:pt x="473" y="293"/>
                  </a:lnTo>
                  <a:lnTo>
                    <a:pt x="473" y="293"/>
                  </a:lnTo>
                  <a:lnTo>
                    <a:pt x="473" y="289"/>
                  </a:lnTo>
                  <a:lnTo>
                    <a:pt x="476" y="286"/>
                  </a:lnTo>
                  <a:lnTo>
                    <a:pt x="476" y="284"/>
                  </a:lnTo>
                  <a:lnTo>
                    <a:pt x="473" y="282"/>
                  </a:lnTo>
                  <a:lnTo>
                    <a:pt x="473" y="279"/>
                  </a:lnTo>
                  <a:lnTo>
                    <a:pt x="471" y="279"/>
                  </a:lnTo>
                  <a:lnTo>
                    <a:pt x="471" y="277"/>
                  </a:lnTo>
                  <a:lnTo>
                    <a:pt x="471" y="279"/>
                  </a:lnTo>
                  <a:lnTo>
                    <a:pt x="471" y="282"/>
                  </a:lnTo>
                  <a:lnTo>
                    <a:pt x="471" y="284"/>
                  </a:lnTo>
                  <a:lnTo>
                    <a:pt x="471" y="286"/>
                  </a:lnTo>
                  <a:lnTo>
                    <a:pt x="471" y="284"/>
                  </a:lnTo>
                  <a:lnTo>
                    <a:pt x="471" y="284"/>
                  </a:lnTo>
                  <a:lnTo>
                    <a:pt x="471" y="282"/>
                  </a:lnTo>
                  <a:lnTo>
                    <a:pt x="471" y="282"/>
                  </a:lnTo>
                  <a:lnTo>
                    <a:pt x="469" y="282"/>
                  </a:lnTo>
                  <a:lnTo>
                    <a:pt x="469" y="282"/>
                  </a:lnTo>
                  <a:lnTo>
                    <a:pt x="469" y="282"/>
                  </a:lnTo>
                  <a:lnTo>
                    <a:pt x="469" y="284"/>
                  </a:lnTo>
                  <a:lnTo>
                    <a:pt x="469" y="284"/>
                  </a:lnTo>
                  <a:lnTo>
                    <a:pt x="469" y="284"/>
                  </a:lnTo>
                  <a:lnTo>
                    <a:pt x="469" y="286"/>
                  </a:lnTo>
                  <a:lnTo>
                    <a:pt x="469" y="286"/>
                  </a:lnTo>
                  <a:lnTo>
                    <a:pt x="469" y="289"/>
                  </a:lnTo>
                  <a:lnTo>
                    <a:pt x="469" y="289"/>
                  </a:lnTo>
                  <a:lnTo>
                    <a:pt x="469" y="289"/>
                  </a:lnTo>
                  <a:lnTo>
                    <a:pt x="469" y="293"/>
                  </a:lnTo>
                  <a:lnTo>
                    <a:pt x="471" y="301"/>
                  </a:lnTo>
                  <a:lnTo>
                    <a:pt x="471" y="301"/>
                  </a:lnTo>
                  <a:lnTo>
                    <a:pt x="469" y="298"/>
                  </a:lnTo>
                  <a:lnTo>
                    <a:pt x="469" y="298"/>
                  </a:lnTo>
                  <a:lnTo>
                    <a:pt x="466" y="301"/>
                  </a:lnTo>
                  <a:lnTo>
                    <a:pt x="466" y="312"/>
                  </a:lnTo>
                  <a:lnTo>
                    <a:pt x="464" y="317"/>
                  </a:lnTo>
                  <a:lnTo>
                    <a:pt x="464" y="317"/>
                  </a:lnTo>
                  <a:lnTo>
                    <a:pt x="464" y="317"/>
                  </a:lnTo>
                  <a:lnTo>
                    <a:pt x="462" y="319"/>
                  </a:lnTo>
                  <a:lnTo>
                    <a:pt x="462" y="319"/>
                  </a:lnTo>
                  <a:lnTo>
                    <a:pt x="462" y="322"/>
                  </a:lnTo>
                  <a:lnTo>
                    <a:pt x="462" y="324"/>
                  </a:lnTo>
                  <a:lnTo>
                    <a:pt x="462" y="324"/>
                  </a:lnTo>
                  <a:lnTo>
                    <a:pt x="464" y="329"/>
                  </a:lnTo>
                  <a:lnTo>
                    <a:pt x="464" y="329"/>
                  </a:lnTo>
                  <a:lnTo>
                    <a:pt x="466" y="329"/>
                  </a:lnTo>
                  <a:lnTo>
                    <a:pt x="466" y="331"/>
                  </a:lnTo>
                  <a:lnTo>
                    <a:pt x="464" y="331"/>
                  </a:lnTo>
                  <a:lnTo>
                    <a:pt x="464" y="334"/>
                  </a:lnTo>
                  <a:lnTo>
                    <a:pt x="464" y="336"/>
                  </a:lnTo>
                  <a:lnTo>
                    <a:pt x="464" y="336"/>
                  </a:lnTo>
                  <a:lnTo>
                    <a:pt x="462" y="336"/>
                  </a:lnTo>
                  <a:lnTo>
                    <a:pt x="462" y="336"/>
                  </a:lnTo>
                  <a:lnTo>
                    <a:pt x="464" y="331"/>
                  </a:lnTo>
                  <a:lnTo>
                    <a:pt x="462" y="329"/>
                  </a:lnTo>
                  <a:lnTo>
                    <a:pt x="462" y="329"/>
                  </a:lnTo>
                  <a:lnTo>
                    <a:pt x="462" y="329"/>
                  </a:lnTo>
                  <a:lnTo>
                    <a:pt x="462" y="327"/>
                  </a:lnTo>
                  <a:lnTo>
                    <a:pt x="462" y="327"/>
                  </a:lnTo>
                  <a:lnTo>
                    <a:pt x="462" y="327"/>
                  </a:lnTo>
                  <a:lnTo>
                    <a:pt x="462" y="327"/>
                  </a:lnTo>
                  <a:lnTo>
                    <a:pt x="462" y="327"/>
                  </a:lnTo>
                  <a:lnTo>
                    <a:pt x="459" y="327"/>
                  </a:lnTo>
                  <a:lnTo>
                    <a:pt x="459" y="324"/>
                  </a:lnTo>
                  <a:lnTo>
                    <a:pt x="459" y="322"/>
                  </a:lnTo>
                  <a:lnTo>
                    <a:pt x="459" y="322"/>
                  </a:lnTo>
                  <a:lnTo>
                    <a:pt x="462" y="319"/>
                  </a:lnTo>
                  <a:lnTo>
                    <a:pt x="462" y="317"/>
                  </a:lnTo>
                  <a:lnTo>
                    <a:pt x="462" y="315"/>
                  </a:lnTo>
                  <a:lnTo>
                    <a:pt x="459" y="315"/>
                  </a:lnTo>
                  <a:lnTo>
                    <a:pt x="459" y="315"/>
                  </a:lnTo>
                  <a:lnTo>
                    <a:pt x="462" y="312"/>
                  </a:lnTo>
                  <a:lnTo>
                    <a:pt x="462" y="310"/>
                  </a:lnTo>
                  <a:lnTo>
                    <a:pt x="462" y="310"/>
                  </a:lnTo>
                  <a:lnTo>
                    <a:pt x="462" y="310"/>
                  </a:lnTo>
                  <a:lnTo>
                    <a:pt x="462" y="310"/>
                  </a:lnTo>
                  <a:lnTo>
                    <a:pt x="462" y="310"/>
                  </a:lnTo>
                  <a:lnTo>
                    <a:pt x="462" y="310"/>
                  </a:lnTo>
                  <a:lnTo>
                    <a:pt x="464" y="303"/>
                  </a:lnTo>
                  <a:lnTo>
                    <a:pt x="464" y="303"/>
                  </a:lnTo>
                  <a:lnTo>
                    <a:pt x="464" y="303"/>
                  </a:lnTo>
                  <a:lnTo>
                    <a:pt x="464" y="303"/>
                  </a:lnTo>
                  <a:lnTo>
                    <a:pt x="464" y="303"/>
                  </a:lnTo>
                  <a:lnTo>
                    <a:pt x="464" y="303"/>
                  </a:lnTo>
                  <a:lnTo>
                    <a:pt x="464" y="301"/>
                  </a:lnTo>
                  <a:lnTo>
                    <a:pt x="464" y="298"/>
                  </a:lnTo>
                  <a:lnTo>
                    <a:pt x="464" y="298"/>
                  </a:lnTo>
                  <a:lnTo>
                    <a:pt x="464" y="296"/>
                  </a:lnTo>
                  <a:lnTo>
                    <a:pt x="464" y="293"/>
                  </a:lnTo>
                  <a:lnTo>
                    <a:pt x="464" y="293"/>
                  </a:lnTo>
                  <a:lnTo>
                    <a:pt x="462" y="293"/>
                  </a:lnTo>
                  <a:lnTo>
                    <a:pt x="462" y="296"/>
                  </a:lnTo>
                  <a:lnTo>
                    <a:pt x="462" y="293"/>
                  </a:lnTo>
                  <a:lnTo>
                    <a:pt x="459" y="293"/>
                  </a:lnTo>
                  <a:lnTo>
                    <a:pt x="459" y="291"/>
                  </a:lnTo>
                  <a:lnTo>
                    <a:pt x="459" y="291"/>
                  </a:lnTo>
                  <a:lnTo>
                    <a:pt x="457" y="289"/>
                  </a:lnTo>
                  <a:lnTo>
                    <a:pt x="457" y="289"/>
                  </a:lnTo>
                  <a:lnTo>
                    <a:pt x="457" y="289"/>
                  </a:lnTo>
                  <a:lnTo>
                    <a:pt x="457" y="291"/>
                  </a:lnTo>
                  <a:lnTo>
                    <a:pt x="457" y="293"/>
                  </a:lnTo>
                  <a:lnTo>
                    <a:pt x="457" y="293"/>
                  </a:lnTo>
                  <a:lnTo>
                    <a:pt x="457" y="293"/>
                  </a:lnTo>
                  <a:lnTo>
                    <a:pt x="457" y="298"/>
                  </a:lnTo>
                  <a:lnTo>
                    <a:pt x="457" y="298"/>
                  </a:lnTo>
                  <a:lnTo>
                    <a:pt x="455" y="298"/>
                  </a:lnTo>
                  <a:lnTo>
                    <a:pt x="455" y="298"/>
                  </a:lnTo>
                  <a:lnTo>
                    <a:pt x="455" y="298"/>
                  </a:lnTo>
                  <a:lnTo>
                    <a:pt x="455" y="298"/>
                  </a:lnTo>
                  <a:lnTo>
                    <a:pt x="455" y="298"/>
                  </a:lnTo>
                  <a:lnTo>
                    <a:pt x="450" y="301"/>
                  </a:lnTo>
                  <a:lnTo>
                    <a:pt x="450" y="301"/>
                  </a:lnTo>
                  <a:lnTo>
                    <a:pt x="450" y="301"/>
                  </a:lnTo>
                  <a:lnTo>
                    <a:pt x="450" y="303"/>
                  </a:lnTo>
                  <a:lnTo>
                    <a:pt x="450" y="305"/>
                  </a:lnTo>
                  <a:lnTo>
                    <a:pt x="447" y="305"/>
                  </a:lnTo>
                  <a:lnTo>
                    <a:pt x="447" y="305"/>
                  </a:lnTo>
                  <a:lnTo>
                    <a:pt x="445" y="305"/>
                  </a:lnTo>
                  <a:lnTo>
                    <a:pt x="445" y="303"/>
                  </a:lnTo>
                  <a:lnTo>
                    <a:pt x="445" y="305"/>
                  </a:lnTo>
                  <a:lnTo>
                    <a:pt x="445" y="305"/>
                  </a:lnTo>
                  <a:lnTo>
                    <a:pt x="443" y="305"/>
                  </a:lnTo>
                  <a:lnTo>
                    <a:pt x="443" y="305"/>
                  </a:lnTo>
                  <a:lnTo>
                    <a:pt x="443" y="308"/>
                  </a:lnTo>
                  <a:lnTo>
                    <a:pt x="443" y="308"/>
                  </a:lnTo>
                  <a:lnTo>
                    <a:pt x="443" y="308"/>
                  </a:lnTo>
                  <a:lnTo>
                    <a:pt x="440" y="308"/>
                  </a:lnTo>
                  <a:lnTo>
                    <a:pt x="440" y="305"/>
                  </a:lnTo>
                  <a:lnTo>
                    <a:pt x="440" y="305"/>
                  </a:lnTo>
                  <a:lnTo>
                    <a:pt x="440" y="305"/>
                  </a:lnTo>
                  <a:lnTo>
                    <a:pt x="443" y="305"/>
                  </a:lnTo>
                  <a:lnTo>
                    <a:pt x="445" y="303"/>
                  </a:lnTo>
                  <a:lnTo>
                    <a:pt x="445" y="303"/>
                  </a:lnTo>
                  <a:lnTo>
                    <a:pt x="445" y="303"/>
                  </a:lnTo>
                  <a:lnTo>
                    <a:pt x="445" y="301"/>
                  </a:lnTo>
                  <a:lnTo>
                    <a:pt x="447" y="301"/>
                  </a:lnTo>
                  <a:lnTo>
                    <a:pt x="447" y="298"/>
                  </a:lnTo>
                  <a:lnTo>
                    <a:pt x="447" y="298"/>
                  </a:lnTo>
                  <a:lnTo>
                    <a:pt x="447" y="298"/>
                  </a:lnTo>
                  <a:lnTo>
                    <a:pt x="447" y="296"/>
                  </a:lnTo>
                  <a:lnTo>
                    <a:pt x="447" y="296"/>
                  </a:lnTo>
                  <a:lnTo>
                    <a:pt x="447" y="296"/>
                  </a:lnTo>
                  <a:lnTo>
                    <a:pt x="447" y="296"/>
                  </a:lnTo>
                  <a:lnTo>
                    <a:pt x="447" y="296"/>
                  </a:lnTo>
                  <a:lnTo>
                    <a:pt x="447" y="296"/>
                  </a:lnTo>
                  <a:lnTo>
                    <a:pt x="447" y="296"/>
                  </a:lnTo>
                  <a:lnTo>
                    <a:pt x="447" y="296"/>
                  </a:lnTo>
                  <a:lnTo>
                    <a:pt x="445" y="293"/>
                  </a:lnTo>
                  <a:lnTo>
                    <a:pt x="445" y="291"/>
                  </a:lnTo>
                  <a:lnTo>
                    <a:pt x="447" y="291"/>
                  </a:lnTo>
                  <a:lnTo>
                    <a:pt x="445" y="291"/>
                  </a:lnTo>
                  <a:lnTo>
                    <a:pt x="443" y="289"/>
                  </a:lnTo>
                  <a:lnTo>
                    <a:pt x="445" y="291"/>
                  </a:lnTo>
                  <a:lnTo>
                    <a:pt x="443" y="291"/>
                  </a:lnTo>
                  <a:lnTo>
                    <a:pt x="443" y="291"/>
                  </a:lnTo>
                  <a:lnTo>
                    <a:pt x="443" y="291"/>
                  </a:lnTo>
                  <a:lnTo>
                    <a:pt x="443" y="291"/>
                  </a:lnTo>
                  <a:lnTo>
                    <a:pt x="443" y="289"/>
                  </a:lnTo>
                  <a:lnTo>
                    <a:pt x="443" y="289"/>
                  </a:lnTo>
                  <a:lnTo>
                    <a:pt x="440" y="289"/>
                  </a:lnTo>
                  <a:lnTo>
                    <a:pt x="440" y="286"/>
                  </a:lnTo>
                  <a:lnTo>
                    <a:pt x="438" y="289"/>
                  </a:lnTo>
                  <a:lnTo>
                    <a:pt x="438" y="289"/>
                  </a:lnTo>
                  <a:lnTo>
                    <a:pt x="438" y="291"/>
                  </a:lnTo>
                  <a:lnTo>
                    <a:pt x="438" y="291"/>
                  </a:lnTo>
                  <a:lnTo>
                    <a:pt x="438" y="293"/>
                  </a:lnTo>
                  <a:lnTo>
                    <a:pt x="438" y="293"/>
                  </a:lnTo>
                  <a:lnTo>
                    <a:pt x="438" y="293"/>
                  </a:lnTo>
                  <a:lnTo>
                    <a:pt x="438" y="296"/>
                  </a:lnTo>
                  <a:lnTo>
                    <a:pt x="438" y="296"/>
                  </a:lnTo>
                  <a:lnTo>
                    <a:pt x="438" y="296"/>
                  </a:lnTo>
                  <a:lnTo>
                    <a:pt x="438" y="296"/>
                  </a:lnTo>
                  <a:lnTo>
                    <a:pt x="438" y="298"/>
                  </a:lnTo>
                  <a:lnTo>
                    <a:pt x="438" y="298"/>
                  </a:lnTo>
                  <a:lnTo>
                    <a:pt x="436" y="301"/>
                  </a:lnTo>
                  <a:lnTo>
                    <a:pt x="433" y="301"/>
                  </a:lnTo>
                  <a:lnTo>
                    <a:pt x="436" y="301"/>
                  </a:lnTo>
                  <a:lnTo>
                    <a:pt x="436" y="301"/>
                  </a:lnTo>
                  <a:lnTo>
                    <a:pt x="436" y="303"/>
                  </a:lnTo>
                  <a:lnTo>
                    <a:pt x="433" y="303"/>
                  </a:lnTo>
                  <a:lnTo>
                    <a:pt x="436" y="308"/>
                  </a:lnTo>
                  <a:lnTo>
                    <a:pt x="436" y="310"/>
                  </a:lnTo>
                  <a:lnTo>
                    <a:pt x="436" y="310"/>
                  </a:lnTo>
                  <a:lnTo>
                    <a:pt x="436" y="310"/>
                  </a:lnTo>
                  <a:lnTo>
                    <a:pt x="433" y="317"/>
                  </a:lnTo>
                  <a:lnTo>
                    <a:pt x="433" y="324"/>
                  </a:lnTo>
                  <a:lnTo>
                    <a:pt x="433" y="324"/>
                  </a:lnTo>
                  <a:lnTo>
                    <a:pt x="431" y="322"/>
                  </a:lnTo>
                  <a:lnTo>
                    <a:pt x="431" y="319"/>
                  </a:lnTo>
                  <a:lnTo>
                    <a:pt x="433" y="317"/>
                  </a:lnTo>
                  <a:lnTo>
                    <a:pt x="433" y="317"/>
                  </a:lnTo>
                  <a:lnTo>
                    <a:pt x="433" y="315"/>
                  </a:lnTo>
                  <a:lnTo>
                    <a:pt x="433" y="315"/>
                  </a:lnTo>
                  <a:lnTo>
                    <a:pt x="433" y="305"/>
                  </a:lnTo>
                  <a:lnTo>
                    <a:pt x="433" y="305"/>
                  </a:lnTo>
                  <a:lnTo>
                    <a:pt x="433" y="303"/>
                  </a:lnTo>
                  <a:lnTo>
                    <a:pt x="433" y="303"/>
                  </a:lnTo>
                  <a:lnTo>
                    <a:pt x="433" y="301"/>
                  </a:lnTo>
                  <a:lnTo>
                    <a:pt x="433" y="301"/>
                  </a:lnTo>
                  <a:lnTo>
                    <a:pt x="433" y="298"/>
                  </a:lnTo>
                  <a:lnTo>
                    <a:pt x="433" y="298"/>
                  </a:lnTo>
                  <a:lnTo>
                    <a:pt x="431" y="298"/>
                  </a:lnTo>
                  <a:lnTo>
                    <a:pt x="431" y="301"/>
                  </a:lnTo>
                  <a:lnTo>
                    <a:pt x="428" y="303"/>
                  </a:lnTo>
                  <a:lnTo>
                    <a:pt x="428" y="308"/>
                  </a:lnTo>
                  <a:lnTo>
                    <a:pt x="428" y="308"/>
                  </a:lnTo>
                  <a:lnTo>
                    <a:pt x="428" y="305"/>
                  </a:lnTo>
                  <a:lnTo>
                    <a:pt x="428" y="305"/>
                  </a:lnTo>
                  <a:lnTo>
                    <a:pt x="428" y="305"/>
                  </a:lnTo>
                  <a:lnTo>
                    <a:pt x="426" y="301"/>
                  </a:lnTo>
                  <a:lnTo>
                    <a:pt x="426" y="301"/>
                  </a:lnTo>
                  <a:lnTo>
                    <a:pt x="426" y="301"/>
                  </a:lnTo>
                  <a:lnTo>
                    <a:pt x="426" y="301"/>
                  </a:lnTo>
                  <a:lnTo>
                    <a:pt x="426" y="303"/>
                  </a:lnTo>
                  <a:lnTo>
                    <a:pt x="426" y="303"/>
                  </a:lnTo>
                  <a:lnTo>
                    <a:pt x="426" y="305"/>
                  </a:lnTo>
                  <a:lnTo>
                    <a:pt x="426" y="305"/>
                  </a:lnTo>
                  <a:lnTo>
                    <a:pt x="426" y="305"/>
                  </a:lnTo>
                  <a:lnTo>
                    <a:pt x="424" y="305"/>
                  </a:lnTo>
                  <a:lnTo>
                    <a:pt x="424" y="305"/>
                  </a:lnTo>
                  <a:lnTo>
                    <a:pt x="424" y="305"/>
                  </a:lnTo>
                  <a:lnTo>
                    <a:pt x="424" y="308"/>
                  </a:lnTo>
                  <a:lnTo>
                    <a:pt x="424" y="308"/>
                  </a:lnTo>
                  <a:lnTo>
                    <a:pt x="421" y="315"/>
                  </a:lnTo>
                  <a:lnTo>
                    <a:pt x="421" y="317"/>
                  </a:lnTo>
                  <a:lnTo>
                    <a:pt x="421" y="317"/>
                  </a:lnTo>
                  <a:lnTo>
                    <a:pt x="421" y="317"/>
                  </a:lnTo>
                  <a:lnTo>
                    <a:pt x="419" y="317"/>
                  </a:lnTo>
                  <a:lnTo>
                    <a:pt x="419" y="317"/>
                  </a:lnTo>
                  <a:lnTo>
                    <a:pt x="419" y="319"/>
                  </a:lnTo>
                  <a:lnTo>
                    <a:pt x="419" y="319"/>
                  </a:lnTo>
                  <a:lnTo>
                    <a:pt x="421" y="322"/>
                  </a:lnTo>
                  <a:lnTo>
                    <a:pt x="421" y="324"/>
                  </a:lnTo>
                  <a:lnTo>
                    <a:pt x="419" y="327"/>
                  </a:lnTo>
                  <a:lnTo>
                    <a:pt x="419" y="327"/>
                  </a:lnTo>
                  <a:lnTo>
                    <a:pt x="419" y="329"/>
                  </a:lnTo>
                  <a:lnTo>
                    <a:pt x="419" y="331"/>
                  </a:lnTo>
                  <a:lnTo>
                    <a:pt x="417" y="336"/>
                  </a:lnTo>
                  <a:lnTo>
                    <a:pt x="417" y="336"/>
                  </a:lnTo>
                  <a:lnTo>
                    <a:pt x="417" y="334"/>
                  </a:lnTo>
                  <a:lnTo>
                    <a:pt x="417" y="334"/>
                  </a:lnTo>
                  <a:lnTo>
                    <a:pt x="414" y="334"/>
                  </a:lnTo>
                  <a:lnTo>
                    <a:pt x="414" y="331"/>
                  </a:lnTo>
                  <a:lnTo>
                    <a:pt x="417" y="331"/>
                  </a:lnTo>
                  <a:lnTo>
                    <a:pt x="417" y="327"/>
                  </a:lnTo>
                  <a:lnTo>
                    <a:pt x="419" y="324"/>
                  </a:lnTo>
                  <a:lnTo>
                    <a:pt x="419" y="322"/>
                  </a:lnTo>
                  <a:lnTo>
                    <a:pt x="419" y="322"/>
                  </a:lnTo>
                  <a:lnTo>
                    <a:pt x="417" y="317"/>
                  </a:lnTo>
                  <a:lnTo>
                    <a:pt x="417" y="317"/>
                  </a:lnTo>
                  <a:lnTo>
                    <a:pt x="417" y="315"/>
                  </a:lnTo>
                  <a:lnTo>
                    <a:pt x="419" y="312"/>
                  </a:lnTo>
                  <a:lnTo>
                    <a:pt x="419" y="308"/>
                  </a:lnTo>
                  <a:lnTo>
                    <a:pt x="419" y="308"/>
                  </a:lnTo>
                  <a:lnTo>
                    <a:pt x="417" y="308"/>
                  </a:lnTo>
                  <a:lnTo>
                    <a:pt x="417" y="308"/>
                  </a:lnTo>
                  <a:lnTo>
                    <a:pt x="417" y="310"/>
                  </a:lnTo>
                  <a:lnTo>
                    <a:pt x="417" y="312"/>
                  </a:lnTo>
                  <a:lnTo>
                    <a:pt x="417" y="312"/>
                  </a:lnTo>
                  <a:lnTo>
                    <a:pt x="417" y="312"/>
                  </a:lnTo>
                  <a:lnTo>
                    <a:pt x="417" y="312"/>
                  </a:lnTo>
                  <a:lnTo>
                    <a:pt x="414" y="312"/>
                  </a:lnTo>
                  <a:lnTo>
                    <a:pt x="414" y="315"/>
                  </a:lnTo>
                  <a:lnTo>
                    <a:pt x="414" y="319"/>
                  </a:lnTo>
                  <a:lnTo>
                    <a:pt x="412" y="322"/>
                  </a:lnTo>
                  <a:lnTo>
                    <a:pt x="414" y="317"/>
                  </a:lnTo>
                  <a:lnTo>
                    <a:pt x="414" y="317"/>
                  </a:lnTo>
                  <a:lnTo>
                    <a:pt x="412" y="315"/>
                  </a:lnTo>
                  <a:lnTo>
                    <a:pt x="412" y="315"/>
                  </a:lnTo>
                  <a:lnTo>
                    <a:pt x="412" y="312"/>
                  </a:lnTo>
                  <a:lnTo>
                    <a:pt x="412" y="312"/>
                  </a:lnTo>
                  <a:lnTo>
                    <a:pt x="412" y="310"/>
                  </a:lnTo>
                  <a:lnTo>
                    <a:pt x="412" y="310"/>
                  </a:lnTo>
                  <a:lnTo>
                    <a:pt x="412" y="310"/>
                  </a:lnTo>
                  <a:lnTo>
                    <a:pt x="412" y="308"/>
                  </a:lnTo>
                  <a:lnTo>
                    <a:pt x="412" y="308"/>
                  </a:lnTo>
                  <a:lnTo>
                    <a:pt x="412" y="308"/>
                  </a:lnTo>
                  <a:lnTo>
                    <a:pt x="412" y="308"/>
                  </a:lnTo>
                  <a:lnTo>
                    <a:pt x="414" y="308"/>
                  </a:lnTo>
                  <a:lnTo>
                    <a:pt x="414" y="308"/>
                  </a:lnTo>
                  <a:lnTo>
                    <a:pt x="414" y="308"/>
                  </a:lnTo>
                  <a:lnTo>
                    <a:pt x="414" y="305"/>
                  </a:lnTo>
                  <a:lnTo>
                    <a:pt x="414" y="305"/>
                  </a:lnTo>
                  <a:lnTo>
                    <a:pt x="414" y="305"/>
                  </a:lnTo>
                  <a:lnTo>
                    <a:pt x="414" y="303"/>
                  </a:lnTo>
                  <a:lnTo>
                    <a:pt x="414" y="301"/>
                  </a:lnTo>
                  <a:lnTo>
                    <a:pt x="412" y="298"/>
                  </a:lnTo>
                  <a:lnTo>
                    <a:pt x="412" y="298"/>
                  </a:lnTo>
                  <a:lnTo>
                    <a:pt x="414" y="293"/>
                  </a:lnTo>
                  <a:lnTo>
                    <a:pt x="417" y="291"/>
                  </a:lnTo>
                  <a:lnTo>
                    <a:pt x="417" y="291"/>
                  </a:lnTo>
                  <a:lnTo>
                    <a:pt x="417" y="291"/>
                  </a:lnTo>
                  <a:lnTo>
                    <a:pt x="417" y="291"/>
                  </a:lnTo>
                  <a:lnTo>
                    <a:pt x="417" y="289"/>
                  </a:lnTo>
                  <a:lnTo>
                    <a:pt x="417" y="289"/>
                  </a:lnTo>
                  <a:lnTo>
                    <a:pt x="417" y="289"/>
                  </a:lnTo>
                  <a:lnTo>
                    <a:pt x="417" y="289"/>
                  </a:lnTo>
                  <a:lnTo>
                    <a:pt x="417" y="289"/>
                  </a:lnTo>
                  <a:lnTo>
                    <a:pt x="414" y="286"/>
                  </a:lnTo>
                  <a:lnTo>
                    <a:pt x="414" y="286"/>
                  </a:lnTo>
                  <a:lnTo>
                    <a:pt x="414" y="286"/>
                  </a:lnTo>
                  <a:lnTo>
                    <a:pt x="414" y="286"/>
                  </a:lnTo>
                  <a:lnTo>
                    <a:pt x="412" y="286"/>
                  </a:lnTo>
                  <a:lnTo>
                    <a:pt x="412" y="286"/>
                  </a:lnTo>
                  <a:lnTo>
                    <a:pt x="410" y="286"/>
                  </a:lnTo>
                  <a:lnTo>
                    <a:pt x="412" y="289"/>
                  </a:lnTo>
                  <a:lnTo>
                    <a:pt x="412" y="291"/>
                  </a:lnTo>
                  <a:lnTo>
                    <a:pt x="412" y="291"/>
                  </a:lnTo>
                  <a:lnTo>
                    <a:pt x="412" y="291"/>
                  </a:lnTo>
                  <a:lnTo>
                    <a:pt x="412" y="291"/>
                  </a:lnTo>
                  <a:lnTo>
                    <a:pt x="412" y="291"/>
                  </a:lnTo>
                  <a:lnTo>
                    <a:pt x="410" y="291"/>
                  </a:lnTo>
                  <a:lnTo>
                    <a:pt x="410" y="293"/>
                  </a:lnTo>
                  <a:lnTo>
                    <a:pt x="410" y="293"/>
                  </a:lnTo>
                  <a:lnTo>
                    <a:pt x="410" y="293"/>
                  </a:lnTo>
                  <a:lnTo>
                    <a:pt x="410" y="293"/>
                  </a:lnTo>
                  <a:lnTo>
                    <a:pt x="410" y="293"/>
                  </a:lnTo>
                  <a:lnTo>
                    <a:pt x="410" y="291"/>
                  </a:lnTo>
                  <a:lnTo>
                    <a:pt x="410" y="289"/>
                  </a:lnTo>
                  <a:lnTo>
                    <a:pt x="410" y="289"/>
                  </a:lnTo>
                  <a:lnTo>
                    <a:pt x="410" y="289"/>
                  </a:lnTo>
                  <a:lnTo>
                    <a:pt x="410" y="289"/>
                  </a:lnTo>
                  <a:lnTo>
                    <a:pt x="407" y="289"/>
                  </a:lnTo>
                  <a:lnTo>
                    <a:pt x="410" y="293"/>
                  </a:lnTo>
                  <a:lnTo>
                    <a:pt x="407" y="296"/>
                  </a:lnTo>
                  <a:lnTo>
                    <a:pt x="407" y="296"/>
                  </a:lnTo>
                  <a:lnTo>
                    <a:pt x="410" y="298"/>
                  </a:lnTo>
                  <a:lnTo>
                    <a:pt x="410" y="301"/>
                  </a:lnTo>
                  <a:lnTo>
                    <a:pt x="410" y="303"/>
                  </a:lnTo>
                  <a:lnTo>
                    <a:pt x="410" y="303"/>
                  </a:lnTo>
                  <a:lnTo>
                    <a:pt x="410" y="301"/>
                  </a:lnTo>
                  <a:lnTo>
                    <a:pt x="407" y="298"/>
                  </a:lnTo>
                  <a:lnTo>
                    <a:pt x="407" y="298"/>
                  </a:lnTo>
                  <a:lnTo>
                    <a:pt x="407" y="296"/>
                  </a:lnTo>
                  <a:lnTo>
                    <a:pt x="407" y="296"/>
                  </a:lnTo>
                  <a:lnTo>
                    <a:pt x="407" y="296"/>
                  </a:lnTo>
                  <a:lnTo>
                    <a:pt x="405" y="296"/>
                  </a:lnTo>
                  <a:lnTo>
                    <a:pt x="405" y="296"/>
                  </a:lnTo>
                  <a:lnTo>
                    <a:pt x="407" y="291"/>
                  </a:lnTo>
                  <a:lnTo>
                    <a:pt x="407" y="289"/>
                  </a:lnTo>
                  <a:lnTo>
                    <a:pt x="407" y="289"/>
                  </a:lnTo>
                  <a:lnTo>
                    <a:pt x="407" y="286"/>
                  </a:lnTo>
                  <a:lnTo>
                    <a:pt x="407" y="286"/>
                  </a:lnTo>
                  <a:lnTo>
                    <a:pt x="410" y="286"/>
                  </a:lnTo>
                  <a:lnTo>
                    <a:pt x="410" y="286"/>
                  </a:lnTo>
                  <a:lnTo>
                    <a:pt x="407" y="286"/>
                  </a:lnTo>
                  <a:lnTo>
                    <a:pt x="407" y="284"/>
                  </a:lnTo>
                  <a:lnTo>
                    <a:pt x="407" y="284"/>
                  </a:lnTo>
                  <a:lnTo>
                    <a:pt x="407" y="284"/>
                  </a:lnTo>
                  <a:lnTo>
                    <a:pt x="405" y="284"/>
                  </a:lnTo>
                  <a:lnTo>
                    <a:pt x="405" y="282"/>
                  </a:lnTo>
                  <a:lnTo>
                    <a:pt x="405" y="282"/>
                  </a:lnTo>
                  <a:lnTo>
                    <a:pt x="405" y="282"/>
                  </a:lnTo>
                  <a:lnTo>
                    <a:pt x="402" y="282"/>
                  </a:lnTo>
                  <a:lnTo>
                    <a:pt x="402" y="286"/>
                  </a:lnTo>
                  <a:lnTo>
                    <a:pt x="402" y="289"/>
                  </a:lnTo>
                  <a:lnTo>
                    <a:pt x="402" y="291"/>
                  </a:lnTo>
                  <a:lnTo>
                    <a:pt x="402" y="286"/>
                  </a:lnTo>
                  <a:lnTo>
                    <a:pt x="400" y="282"/>
                  </a:lnTo>
                  <a:lnTo>
                    <a:pt x="400" y="282"/>
                  </a:lnTo>
                  <a:lnTo>
                    <a:pt x="398" y="279"/>
                  </a:lnTo>
                  <a:lnTo>
                    <a:pt x="395" y="282"/>
                  </a:lnTo>
                  <a:lnTo>
                    <a:pt x="395" y="284"/>
                  </a:lnTo>
                  <a:lnTo>
                    <a:pt x="395" y="286"/>
                  </a:lnTo>
                  <a:lnTo>
                    <a:pt x="393" y="284"/>
                  </a:lnTo>
                  <a:lnTo>
                    <a:pt x="393" y="282"/>
                  </a:lnTo>
                  <a:lnTo>
                    <a:pt x="393" y="279"/>
                  </a:lnTo>
                  <a:lnTo>
                    <a:pt x="393" y="277"/>
                  </a:lnTo>
                  <a:lnTo>
                    <a:pt x="395" y="277"/>
                  </a:lnTo>
                  <a:lnTo>
                    <a:pt x="395" y="277"/>
                  </a:lnTo>
                  <a:lnTo>
                    <a:pt x="398" y="274"/>
                  </a:lnTo>
                  <a:lnTo>
                    <a:pt x="398" y="274"/>
                  </a:lnTo>
                  <a:lnTo>
                    <a:pt x="398" y="274"/>
                  </a:lnTo>
                  <a:lnTo>
                    <a:pt x="395" y="272"/>
                  </a:lnTo>
                  <a:lnTo>
                    <a:pt x="395" y="272"/>
                  </a:lnTo>
                  <a:lnTo>
                    <a:pt x="395" y="272"/>
                  </a:lnTo>
                  <a:lnTo>
                    <a:pt x="395" y="272"/>
                  </a:lnTo>
                  <a:lnTo>
                    <a:pt x="395" y="272"/>
                  </a:lnTo>
                  <a:lnTo>
                    <a:pt x="395" y="267"/>
                  </a:lnTo>
                  <a:lnTo>
                    <a:pt x="395" y="265"/>
                  </a:lnTo>
                  <a:lnTo>
                    <a:pt x="393" y="265"/>
                  </a:lnTo>
                  <a:lnTo>
                    <a:pt x="393" y="267"/>
                  </a:lnTo>
                  <a:lnTo>
                    <a:pt x="393" y="267"/>
                  </a:lnTo>
                  <a:lnTo>
                    <a:pt x="393" y="267"/>
                  </a:lnTo>
                  <a:lnTo>
                    <a:pt x="391" y="267"/>
                  </a:lnTo>
                  <a:lnTo>
                    <a:pt x="391" y="267"/>
                  </a:lnTo>
                  <a:lnTo>
                    <a:pt x="391" y="267"/>
                  </a:lnTo>
                  <a:lnTo>
                    <a:pt x="391" y="267"/>
                  </a:lnTo>
                  <a:lnTo>
                    <a:pt x="391" y="267"/>
                  </a:lnTo>
                  <a:lnTo>
                    <a:pt x="391" y="267"/>
                  </a:lnTo>
                  <a:lnTo>
                    <a:pt x="388" y="267"/>
                  </a:lnTo>
                  <a:lnTo>
                    <a:pt x="388" y="267"/>
                  </a:lnTo>
                  <a:lnTo>
                    <a:pt x="388" y="267"/>
                  </a:lnTo>
                  <a:lnTo>
                    <a:pt x="386" y="267"/>
                  </a:lnTo>
                  <a:lnTo>
                    <a:pt x="386" y="267"/>
                  </a:lnTo>
                  <a:lnTo>
                    <a:pt x="386" y="270"/>
                  </a:lnTo>
                  <a:lnTo>
                    <a:pt x="386" y="272"/>
                  </a:lnTo>
                  <a:lnTo>
                    <a:pt x="388" y="272"/>
                  </a:lnTo>
                  <a:lnTo>
                    <a:pt x="388" y="274"/>
                  </a:lnTo>
                  <a:lnTo>
                    <a:pt x="388" y="274"/>
                  </a:lnTo>
                  <a:lnTo>
                    <a:pt x="388" y="274"/>
                  </a:lnTo>
                  <a:lnTo>
                    <a:pt x="388" y="279"/>
                  </a:lnTo>
                  <a:lnTo>
                    <a:pt x="391" y="282"/>
                  </a:lnTo>
                  <a:lnTo>
                    <a:pt x="391" y="284"/>
                  </a:lnTo>
                  <a:lnTo>
                    <a:pt x="391" y="286"/>
                  </a:lnTo>
                  <a:lnTo>
                    <a:pt x="391" y="286"/>
                  </a:lnTo>
                  <a:lnTo>
                    <a:pt x="391" y="291"/>
                  </a:lnTo>
                  <a:lnTo>
                    <a:pt x="388" y="291"/>
                  </a:lnTo>
                  <a:lnTo>
                    <a:pt x="388" y="289"/>
                  </a:lnTo>
                  <a:lnTo>
                    <a:pt x="388" y="289"/>
                  </a:lnTo>
                  <a:lnTo>
                    <a:pt x="388" y="286"/>
                  </a:lnTo>
                  <a:lnTo>
                    <a:pt x="388" y="284"/>
                  </a:lnTo>
                  <a:lnTo>
                    <a:pt x="388" y="284"/>
                  </a:lnTo>
                  <a:lnTo>
                    <a:pt x="388" y="284"/>
                  </a:lnTo>
                  <a:lnTo>
                    <a:pt x="386" y="284"/>
                  </a:lnTo>
                  <a:lnTo>
                    <a:pt x="386" y="282"/>
                  </a:lnTo>
                  <a:lnTo>
                    <a:pt x="386" y="282"/>
                  </a:lnTo>
                  <a:lnTo>
                    <a:pt x="386" y="282"/>
                  </a:lnTo>
                  <a:lnTo>
                    <a:pt x="386" y="279"/>
                  </a:lnTo>
                  <a:lnTo>
                    <a:pt x="386" y="279"/>
                  </a:lnTo>
                  <a:lnTo>
                    <a:pt x="386" y="277"/>
                  </a:lnTo>
                  <a:lnTo>
                    <a:pt x="386" y="277"/>
                  </a:lnTo>
                  <a:lnTo>
                    <a:pt x="386" y="277"/>
                  </a:lnTo>
                  <a:lnTo>
                    <a:pt x="386" y="277"/>
                  </a:lnTo>
                  <a:lnTo>
                    <a:pt x="386" y="277"/>
                  </a:lnTo>
                  <a:lnTo>
                    <a:pt x="384" y="274"/>
                  </a:lnTo>
                  <a:lnTo>
                    <a:pt x="384" y="272"/>
                  </a:lnTo>
                  <a:lnTo>
                    <a:pt x="381" y="272"/>
                  </a:lnTo>
                  <a:lnTo>
                    <a:pt x="381" y="270"/>
                  </a:lnTo>
                  <a:lnTo>
                    <a:pt x="381" y="270"/>
                  </a:lnTo>
                  <a:lnTo>
                    <a:pt x="381" y="270"/>
                  </a:lnTo>
                  <a:lnTo>
                    <a:pt x="379" y="270"/>
                  </a:lnTo>
                  <a:lnTo>
                    <a:pt x="379" y="270"/>
                  </a:lnTo>
                  <a:lnTo>
                    <a:pt x="379" y="272"/>
                  </a:lnTo>
                  <a:lnTo>
                    <a:pt x="379" y="274"/>
                  </a:lnTo>
                  <a:lnTo>
                    <a:pt x="379" y="279"/>
                  </a:lnTo>
                  <a:lnTo>
                    <a:pt x="379" y="279"/>
                  </a:lnTo>
                  <a:lnTo>
                    <a:pt x="379" y="279"/>
                  </a:lnTo>
                  <a:lnTo>
                    <a:pt x="374" y="282"/>
                  </a:lnTo>
                  <a:lnTo>
                    <a:pt x="372" y="284"/>
                  </a:lnTo>
                  <a:lnTo>
                    <a:pt x="372" y="284"/>
                  </a:lnTo>
                  <a:lnTo>
                    <a:pt x="372" y="284"/>
                  </a:lnTo>
                  <a:lnTo>
                    <a:pt x="372" y="284"/>
                  </a:lnTo>
                  <a:lnTo>
                    <a:pt x="369" y="284"/>
                  </a:lnTo>
                  <a:lnTo>
                    <a:pt x="369" y="284"/>
                  </a:lnTo>
                  <a:lnTo>
                    <a:pt x="369" y="284"/>
                  </a:lnTo>
                  <a:lnTo>
                    <a:pt x="369" y="284"/>
                  </a:lnTo>
                  <a:lnTo>
                    <a:pt x="369" y="284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4" y="279"/>
                  </a:lnTo>
                  <a:lnTo>
                    <a:pt x="376" y="277"/>
                  </a:lnTo>
                  <a:lnTo>
                    <a:pt x="376" y="274"/>
                  </a:lnTo>
                  <a:lnTo>
                    <a:pt x="376" y="272"/>
                  </a:lnTo>
                  <a:lnTo>
                    <a:pt x="374" y="270"/>
                  </a:lnTo>
                  <a:lnTo>
                    <a:pt x="372" y="270"/>
                  </a:lnTo>
                  <a:lnTo>
                    <a:pt x="367" y="274"/>
                  </a:lnTo>
                  <a:lnTo>
                    <a:pt x="365" y="274"/>
                  </a:lnTo>
                  <a:lnTo>
                    <a:pt x="365" y="274"/>
                  </a:lnTo>
                  <a:lnTo>
                    <a:pt x="365" y="274"/>
                  </a:lnTo>
                  <a:lnTo>
                    <a:pt x="360" y="279"/>
                  </a:lnTo>
                  <a:lnTo>
                    <a:pt x="357" y="279"/>
                  </a:lnTo>
                  <a:lnTo>
                    <a:pt x="357" y="279"/>
                  </a:lnTo>
                  <a:lnTo>
                    <a:pt x="355" y="279"/>
                  </a:lnTo>
                  <a:lnTo>
                    <a:pt x="353" y="279"/>
                  </a:lnTo>
                  <a:lnTo>
                    <a:pt x="353" y="279"/>
                  </a:lnTo>
                  <a:lnTo>
                    <a:pt x="353" y="277"/>
                  </a:lnTo>
                  <a:lnTo>
                    <a:pt x="355" y="277"/>
                  </a:lnTo>
                  <a:lnTo>
                    <a:pt x="355" y="274"/>
                  </a:lnTo>
                  <a:lnTo>
                    <a:pt x="357" y="274"/>
                  </a:lnTo>
                  <a:lnTo>
                    <a:pt x="357" y="274"/>
                  </a:lnTo>
                  <a:lnTo>
                    <a:pt x="355" y="274"/>
                  </a:lnTo>
                  <a:lnTo>
                    <a:pt x="355" y="272"/>
                  </a:lnTo>
                  <a:lnTo>
                    <a:pt x="355" y="272"/>
                  </a:lnTo>
                  <a:lnTo>
                    <a:pt x="353" y="272"/>
                  </a:lnTo>
                  <a:lnTo>
                    <a:pt x="350" y="270"/>
                  </a:lnTo>
                  <a:lnTo>
                    <a:pt x="348" y="272"/>
                  </a:lnTo>
                  <a:lnTo>
                    <a:pt x="350" y="274"/>
                  </a:lnTo>
                  <a:lnTo>
                    <a:pt x="348" y="274"/>
                  </a:lnTo>
                  <a:lnTo>
                    <a:pt x="346" y="274"/>
                  </a:lnTo>
                  <a:lnTo>
                    <a:pt x="346" y="274"/>
                  </a:lnTo>
                  <a:lnTo>
                    <a:pt x="343" y="277"/>
                  </a:lnTo>
                  <a:lnTo>
                    <a:pt x="341" y="279"/>
                  </a:lnTo>
                  <a:lnTo>
                    <a:pt x="339" y="277"/>
                  </a:lnTo>
                  <a:lnTo>
                    <a:pt x="336" y="277"/>
                  </a:lnTo>
                  <a:lnTo>
                    <a:pt x="336" y="277"/>
                  </a:lnTo>
                  <a:lnTo>
                    <a:pt x="336" y="277"/>
                  </a:lnTo>
                  <a:lnTo>
                    <a:pt x="336" y="274"/>
                  </a:lnTo>
                  <a:lnTo>
                    <a:pt x="334" y="277"/>
                  </a:lnTo>
                  <a:lnTo>
                    <a:pt x="334" y="277"/>
                  </a:lnTo>
                  <a:lnTo>
                    <a:pt x="334" y="274"/>
                  </a:lnTo>
                  <a:lnTo>
                    <a:pt x="336" y="272"/>
                  </a:lnTo>
                  <a:lnTo>
                    <a:pt x="343" y="270"/>
                  </a:lnTo>
                  <a:lnTo>
                    <a:pt x="343" y="270"/>
                  </a:lnTo>
                  <a:lnTo>
                    <a:pt x="341" y="270"/>
                  </a:lnTo>
                  <a:lnTo>
                    <a:pt x="341" y="270"/>
                  </a:lnTo>
                  <a:lnTo>
                    <a:pt x="341" y="270"/>
                  </a:lnTo>
                  <a:lnTo>
                    <a:pt x="341" y="270"/>
                  </a:lnTo>
                  <a:lnTo>
                    <a:pt x="341" y="267"/>
                  </a:lnTo>
                  <a:lnTo>
                    <a:pt x="343" y="267"/>
                  </a:lnTo>
                  <a:lnTo>
                    <a:pt x="341" y="267"/>
                  </a:lnTo>
                  <a:lnTo>
                    <a:pt x="341" y="267"/>
                  </a:lnTo>
                  <a:lnTo>
                    <a:pt x="339" y="267"/>
                  </a:lnTo>
                  <a:lnTo>
                    <a:pt x="339" y="267"/>
                  </a:lnTo>
                  <a:lnTo>
                    <a:pt x="336" y="270"/>
                  </a:lnTo>
                  <a:lnTo>
                    <a:pt x="334" y="272"/>
                  </a:lnTo>
                  <a:lnTo>
                    <a:pt x="334" y="272"/>
                  </a:lnTo>
                  <a:lnTo>
                    <a:pt x="334" y="270"/>
                  </a:lnTo>
                  <a:lnTo>
                    <a:pt x="334" y="270"/>
                  </a:lnTo>
                  <a:lnTo>
                    <a:pt x="336" y="265"/>
                  </a:lnTo>
                  <a:lnTo>
                    <a:pt x="336" y="265"/>
                  </a:lnTo>
                  <a:lnTo>
                    <a:pt x="334" y="265"/>
                  </a:lnTo>
                  <a:lnTo>
                    <a:pt x="334" y="263"/>
                  </a:lnTo>
                  <a:lnTo>
                    <a:pt x="334" y="263"/>
                  </a:lnTo>
                  <a:lnTo>
                    <a:pt x="334" y="263"/>
                  </a:lnTo>
                  <a:lnTo>
                    <a:pt x="334" y="263"/>
                  </a:lnTo>
                  <a:lnTo>
                    <a:pt x="334" y="263"/>
                  </a:lnTo>
                  <a:lnTo>
                    <a:pt x="334" y="263"/>
                  </a:lnTo>
                  <a:lnTo>
                    <a:pt x="334" y="263"/>
                  </a:lnTo>
                  <a:lnTo>
                    <a:pt x="334" y="263"/>
                  </a:lnTo>
                  <a:lnTo>
                    <a:pt x="334" y="265"/>
                  </a:lnTo>
                  <a:lnTo>
                    <a:pt x="331" y="265"/>
                  </a:lnTo>
                  <a:lnTo>
                    <a:pt x="331" y="265"/>
                  </a:lnTo>
                  <a:lnTo>
                    <a:pt x="331" y="263"/>
                  </a:lnTo>
                  <a:lnTo>
                    <a:pt x="331" y="263"/>
                  </a:lnTo>
                  <a:lnTo>
                    <a:pt x="331" y="260"/>
                  </a:lnTo>
                  <a:lnTo>
                    <a:pt x="331" y="260"/>
                  </a:lnTo>
                  <a:lnTo>
                    <a:pt x="331" y="260"/>
                  </a:lnTo>
                  <a:lnTo>
                    <a:pt x="334" y="258"/>
                  </a:lnTo>
                  <a:lnTo>
                    <a:pt x="331" y="258"/>
                  </a:lnTo>
                  <a:lnTo>
                    <a:pt x="331" y="258"/>
                  </a:lnTo>
                  <a:lnTo>
                    <a:pt x="331" y="258"/>
                  </a:lnTo>
                  <a:lnTo>
                    <a:pt x="331" y="256"/>
                  </a:lnTo>
                  <a:lnTo>
                    <a:pt x="329" y="256"/>
                  </a:lnTo>
                  <a:lnTo>
                    <a:pt x="329" y="256"/>
                  </a:lnTo>
                  <a:lnTo>
                    <a:pt x="327" y="258"/>
                  </a:lnTo>
                  <a:lnTo>
                    <a:pt x="327" y="258"/>
                  </a:lnTo>
                  <a:lnTo>
                    <a:pt x="322" y="263"/>
                  </a:lnTo>
                  <a:lnTo>
                    <a:pt x="322" y="263"/>
                  </a:lnTo>
                  <a:lnTo>
                    <a:pt x="322" y="263"/>
                  </a:lnTo>
                  <a:lnTo>
                    <a:pt x="320" y="263"/>
                  </a:lnTo>
                  <a:lnTo>
                    <a:pt x="320" y="263"/>
                  </a:lnTo>
                  <a:lnTo>
                    <a:pt x="320" y="263"/>
                  </a:lnTo>
                  <a:lnTo>
                    <a:pt x="320" y="263"/>
                  </a:lnTo>
                  <a:lnTo>
                    <a:pt x="320" y="263"/>
                  </a:lnTo>
                  <a:lnTo>
                    <a:pt x="315" y="265"/>
                  </a:lnTo>
                  <a:lnTo>
                    <a:pt x="315" y="265"/>
                  </a:lnTo>
                  <a:lnTo>
                    <a:pt x="315" y="265"/>
                  </a:lnTo>
                  <a:lnTo>
                    <a:pt x="315" y="265"/>
                  </a:lnTo>
                  <a:lnTo>
                    <a:pt x="313" y="267"/>
                  </a:lnTo>
                  <a:lnTo>
                    <a:pt x="313" y="267"/>
                  </a:lnTo>
                  <a:lnTo>
                    <a:pt x="313" y="265"/>
                  </a:lnTo>
                  <a:lnTo>
                    <a:pt x="310" y="267"/>
                  </a:lnTo>
                  <a:lnTo>
                    <a:pt x="310" y="267"/>
                  </a:lnTo>
                  <a:lnTo>
                    <a:pt x="308" y="267"/>
                  </a:lnTo>
                  <a:lnTo>
                    <a:pt x="308" y="267"/>
                  </a:lnTo>
                  <a:lnTo>
                    <a:pt x="308" y="267"/>
                  </a:lnTo>
                  <a:lnTo>
                    <a:pt x="305" y="270"/>
                  </a:lnTo>
                  <a:lnTo>
                    <a:pt x="305" y="270"/>
                  </a:lnTo>
                  <a:lnTo>
                    <a:pt x="301" y="270"/>
                  </a:lnTo>
                  <a:lnTo>
                    <a:pt x="301" y="270"/>
                  </a:lnTo>
                  <a:lnTo>
                    <a:pt x="301" y="270"/>
                  </a:lnTo>
                  <a:lnTo>
                    <a:pt x="298" y="270"/>
                  </a:lnTo>
                  <a:lnTo>
                    <a:pt x="296" y="267"/>
                  </a:lnTo>
                  <a:lnTo>
                    <a:pt x="296" y="267"/>
                  </a:lnTo>
                  <a:lnTo>
                    <a:pt x="296" y="265"/>
                  </a:lnTo>
                  <a:lnTo>
                    <a:pt x="298" y="265"/>
                  </a:lnTo>
                  <a:lnTo>
                    <a:pt x="298" y="265"/>
                  </a:lnTo>
                  <a:lnTo>
                    <a:pt x="301" y="265"/>
                  </a:lnTo>
                  <a:lnTo>
                    <a:pt x="301" y="265"/>
                  </a:lnTo>
                  <a:lnTo>
                    <a:pt x="301" y="265"/>
                  </a:lnTo>
                  <a:lnTo>
                    <a:pt x="303" y="263"/>
                  </a:lnTo>
                  <a:lnTo>
                    <a:pt x="305" y="263"/>
                  </a:lnTo>
                  <a:lnTo>
                    <a:pt x="308" y="260"/>
                  </a:lnTo>
                  <a:lnTo>
                    <a:pt x="310" y="260"/>
                  </a:lnTo>
                  <a:lnTo>
                    <a:pt x="310" y="263"/>
                  </a:lnTo>
                  <a:lnTo>
                    <a:pt x="310" y="263"/>
                  </a:lnTo>
                  <a:lnTo>
                    <a:pt x="308" y="263"/>
                  </a:lnTo>
                  <a:lnTo>
                    <a:pt x="310" y="265"/>
                  </a:lnTo>
                  <a:lnTo>
                    <a:pt x="313" y="263"/>
                  </a:lnTo>
                  <a:lnTo>
                    <a:pt x="315" y="260"/>
                  </a:lnTo>
                  <a:lnTo>
                    <a:pt x="315" y="258"/>
                  </a:lnTo>
                  <a:lnTo>
                    <a:pt x="308" y="260"/>
                  </a:lnTo>
                  <a:lnTo>
                    <a:pt x="305" y="260"/>
                  </a:lnTo>
                  <a:lnTo>
                    <a:pt x="308" y="260"/>
                  </a:lnTo>
                  <a:lnTo>
                    <a:pt x="308" y="258"/>
                  </a:lnTo>
                  <a:lnTo>
                    <a:pt x="315" y="258"/>
                  </a:lnTo>
                  <a:lnTo>
                    <a:pt x="317" y="258"/>
                  </a:lnTo>
                  <a:lnTo>
                    <a:pt x="315" y="256"/>
                  </a:lnTo>
                  <a:lnTo>
                    <a:pt x="315" y="256"/>
                  </a:lnTo>
                  <a:lnTo>
                    <a:pt x="315" y="256"/>
                  </a:lnTo>
                  <a:lnTo>
                    <a:pt x="313" y="256"/>
                  </a:lnTo>
                  <a:lnTo>
                    <a:pt x="313" y="256"/>
                  </a:lnTo>
                  <a:lnTo>
                    <a:pt x="310" y="258"/>
                  </a:lnTo>
                  <a:lnTo>
                    <a:pt x="308" y="256"/>
                  </a:lnTo>
                  <a:lnTo>
                    <a:pt x="308" y="256"/>
                  </a:lnTo>
                  <a:lnTo>
                    <a:pt x="308" y="256"/>
                  </a:lnTo>
                  <a:lnTo>
                    <a:pt x="308" y="256"/>
                  </a:lnTo>
                  <a:lnTo>
                    <a:pt x="308" y="256"/>
                  </a:lnTo>
                  <a:lnTo>
                    <a:pt x="308" y="256"/>
                  </a:lnTo>
                  <a:lnTo>
                    <a:pt x="308" y="256"/>
                  </a:lnTo>
                  <a:lnTo>
                    <a:pt x="305" y="256"/>
                  </a:lnTo>
                  <a:lnTo>
                    <a:pt x="305" y="256"/>
                  </a:lnTo>
                  <a:lnTo>
                    <a:pt x="305" y="256"/>
                  </a:lnTo>
                  <a:lnTo>
                    <a:pt x="305" y="256"/>
                  </a:lnTo>
                  <a:lnTo>
                    <a:pt x="303" y="256"/>
                  </a:lnTo>
                  <a:lnTo>
                    <a:pt x="301" y="256"/>
                  </a:lnTo>
                  <a:lnTo>
                    <a:pt x="303" y="253"/>
                  </a:lnTo>
                  <a:lnTo>
                    <a:pt x="303" y="253"/>
                  </a:lnTo>
                  <a:lnTo>
                    <a:pt x="301" y="253"/>
                  </a:lnTo>
                  <a:lnTo>
                    <a:pt x="301" y="253"/>
                  </a:lnTo>
                  <a:lnTo>
                    <a:pt x="298" y="253"/>
                  </a:lnTo>
                  <a:lnTo>
                    <a:pt x="296" y="253"/>
                  </a:lnTo>
                  <a:lnTo>
                    <a:pt x="296" y="253"/>
                  </a:lnTo>
                  <a:lnTo>
                    <a:pt x="294" y="253"/>
                  </a:lnTo>
                  <a:lnTo>
                    <a:pt x="294" y="256"/>
                  </a:lnTo>
                  <a:lnTo>
                    <a:pt x="294" y="256"/>
                  </a:lnTo>
                  <a:lnTo>
                    <a:pt x="289" y="258"/>
                  </a:lnTo>
                  <a:lnTo>
                    <a:pt x="289" y="258"/>
                  </a:lnTo>
                  <a:lnTo>
                    <a:pt x="286" y="258"/>
                  </a:lnTo>
                  <a:lnTo>
                    <a:pt x="284" y="256"/>
                  </a:lnTo>
                  <a:lnTo>
                    <a:pt x="286" y="256"/>
                  </a:lnTo>
                  <a:lnTo>
                    <a:pt x="291" y="253"/>
                  </a:lnTo>
                  <a:lnTo>
                    <a:pt x="294" y="251"/>
                  </a:lnTo>
                  <a:lnTo>
                    <a:pt x="294" y="251"/>
                  </a:lnTo>
                  <a:lnTo>
                    <a:pt x="294" y="251"/>
                  </a:lnTo>
                  <a:lnTo>
                    <a:pt x="294" y="251"/>
                  </a:lnTo>
                  <a:lnTo>
                    <a:pt x="291" y="251"/>
                  </a:lnTo>
                  <a:lnTo>
                    <a:pt x="291" y="251"/>
                  </a:lnTo>
                  <a:lnTo>
                    <a:pt x="291" y="251"/>
                  </a:lnTo>
                  <a:lnTo>
                    <a:pt x="289" y="251"/>
                  </a:lnTo>
                  <a:lnTo>
                    <a:pt x="286" y="253"/>
                  </a:lnTo>
                  <a:lnTo>
                    <a:pt x="286" y="253"/>
                  </a:lnTo>
                  <a:lnTo>
                    <a:pt x="286" y="253"/>
                  </a:lnTo>
                  <a:lnTo>
                    <a:pt x="286" y="251"/>
                  </a:lnTo>
                  <a:lnTo>
                    <a:pt x="289" y="248"/>
                  </a:lnTo>
                  <a:lnTo>
                    <a:pt x="301" y="244"/>
                  </a:lnTo>
                  <a:lnTo>
                    <a:pt x="301" y="241"/>
                  </a:lnTo>
                  <a:lnTo>
                    <a:pt x="303" y="241"/>
                  </a:lnTo>
                  <a:lnTo>
                    <a:pt x="303" y="239"/>
                  </a:lnTo>
                  <a:lnTo>
                    <a:pt x="303" y="239"/>
                  </a:lnTo>
                  <a:lnTo>
                    <a:pt x="301" y="239"/>
                  </a:lnTo>
                  <a:lnTo>
                    <a:pt x="301" y="239"/>
                  </a:lnTo>
                  <a:lnTo>
                    <a:pt x="301" y="237"/>
                  </a:lnTo>
                  <a:lnTo>
                    <a:pt x="298" y="237"/>
                  </a:lnTo>
                  <a:lnTo>
                    <a:pt x="298" y="237"/>
                  </a:lnTo>
                  <a:lnTo>
                    <a:pt x="296" y="237"/>
                  </a:lnTo>
                  <a:lnTo>
                    <a:pt x="296" y="237"/>
                  </a:lnTo>
                  <a:lnTo>
                    <a:pt x="296" y="239"/>
                  </a:lnTo>
                  <a:lnTo>
                    <a:pt x="296" y="239"/>
                  </a:lnTo>
                  <a:lnTo>
                    <a:pt x="296" y="239"/>
                  </a:lnTo>
                  <a:lnTo>
                    <a:pt x="296" y="239"/>
                  </a:lnTo>
                  <a:lnTo>
                    <a:pt x="291" y="239"/>
                  </a:lnTo>
                  <a:lnTo>
                    <a:pt x="291" y="239"/>
                  </a:lnTo>
                  <a:lnTo>
                    <a:pt x="289" y="241"/>
                  </a:lnTo>
                  <a:lnTo>
                    <a:pt x="284" y="241"/>
                  </a:lnTo>
                  <a:lnTo>
                    <a:pt x="284" y="244"/>
                  </a:lnTo>
                  <a:lnTo>
                    <a:pt x="272" y="246"/>
                  </a:lnTo>
                  <a:lnTo>
                    <a:pt x="272" y="246"/>
                  </a:lnTo>
                  <a:lnTo>
                    <a:pt x="272" y="246"/>
                  </a:lnTo>
                  <a:lnTo>
                    <a:pt x="272" y="246"/>
                  </a:lnTo>
                  <a:lnTo>
                    <a:pt x="286" y="239"/>
                  </a:lnTo>
                  <a:lnTo>
                    <a:pt x="286" y="237"/>
                  </a:lnTo>
                  <a:lnTo>
                    <a:pt x="286" y="237"/>
                  </a:lnTo>
                  <a:lnTo>
                    <a:pt x="284" y="237"/>
                  </a:lnTo>
                  <a:lnTo>
                    <a:pt x="282" y="239"/>
                  </a:lnTo>
                  <a:lnTo>
                    <a:pt x="277" y="239"/>
                  </a:lnTo>
                  <a:lnTo>
                    <a:pt x="275" y="239"/>
                  </a:lnTo>
                  <a:lnTo>
                    <a:pt x="270" y="239"/>
                  </a:lnTo>
                  <a:lnTo>
                    <a:pt x="268" y="239"/>
                  </a:lnTo>
                  <a:lnTo>
                    <a:pt x="268" y="239"/>
                  </a:lnTo>
                  <a:lnTo>
                    <a:pt x="265" y="239"/>
                  </a:lnTo>
                  <a:lnTo>
                    <a:pt x="263" y="241"/>
                  </a:lnTo>
                  <a:lnTo>
                    <a:pt x="260" y="239"/>
                  </a:lnTo>
                  <a:lnTo>
                    <a:pt x="251" y="239"/>
                  </a:lnTo>
                  <a:lnTo>
                    <a:pt x="251" y="239"/>
                  </a:lnTo>
                  <a:lnTo>
                    <a:pt x="251" y="239"/>
                  </a:lnTo>
                  <a:lnTo>
                    <a:pt x="251" y="237"/>
                  </a:lnTo>
                  <a:lnTo>
                    <a:pt x="251" y="237"/>
                  </a:lnTo>
                  <a:lnTo>
                    <a:pt x="251" y="234"/>
                  </a:lnTo>
                  <a:lnTo>
                    <a:pt x="251" y="234"/>
                  </a:lnTo>
                  <a:lnTo>
                    <a:pt x="251" y="234"/>
                  </a:lnTo>
                  <a:lnTo>
                    <a:pt x="251" y="232"/>
                  </a:lnTo>
                  <a:lnTo>
                    <a:pt x="253" y="232"/>
                  </a:lnTo>
                  <a:lnTo>
                    <a:pt x="256" y="232"/>
                  </a:lnTo>
                  <a:lnTo>
                    <a:pt x="256" y="232"/>
                  </a:lnTo>
                  <a:lnTo>
                    <a:pt x="258" y="232"/>
                  </a:lnTo>
                  <a:lnTo>
                    <a:pt x="258" y="229"/>
                  </a:lnTo>
                  <a:lnTo>
                    <a:pt x="258" y="229"/>
                  </a:lnTo>
                  <a:lnTo>
                    <a:pt x="270" y="225"/>
                  </a:lnTo>
                  <a:lnTo>
                    <a:pt x="272" y="225"/>
                  </a:lnTo>
                  <a:lnTo>
                    <a:pt x="265" y="229"/>
                  </a:lnTo>
                  <a:lnTo>
                    <a:pt x="263" y="229"/>
                  </a:lnTo>
                  <a:lnTo>
                    <a:pt x="263" y="229"/>
                  </a:lnTo>
                  <a:lnTo>
                    <a:pt x="260" y="232"/>
                  </a:lnTo>
                  <a:lnTo>
                    <a:pt x="256" y="237"/>
                  </a:lnTo>
                  <a:lnTo>
                    <a:pt x="256" y="239"/>
                  </a:lnTo>
                  <a:lnTo>
                    <a:pt x="256" y="239"/>
                  </a:lnTo>
                  <a:lnTo>
                    <a:pt x="263" y="237"/>
                  </a:lnTo>
                  <a:lnTo>
                    <a:pt x="268" y="239"/>
                  </a:lnTo>
                  <a:lnTo>
                    <a:pt x="270" y="239"/>
                  </a:lnTo>
                  <a:lnTo>
                    <a:pt x="275" y="237"/>
                  </a:lnTo>
                  <a:lnTo>
                    <a:pt x="279" y="237"/>
                  </a:lnTo>
                  <a:lnTo>
                    <a:pt x="282" y="237"/>
                  </a:lnTo>
                  <a:lnTo>
                    <a:pt x="284" y="234"/>
                  </a:lnTo>
                  <a:lnTo>
                    <a:pt x="284" y="234"/>
                  </a:lnTo>
                  <a:lnTo>
                    <a:pt x="284" y="234"/>
                  </a:lnTo>
                  <a:lnTo>
                    <a:pt x="284" y="232"/>
                  </a:lnTo>
                  <a:lnTo>
                    <a:pt x="286" y="234"/>
                  </a:lnTo>
                  <a:lnTo>
                    <a:pt x="284" y="237"/>
                  </a:lnTo>
                  <a:lnTo>
                    <a:pt x="286" y="237"/>
                  </a:lnTo>
                  <a:lnTo>
                    <a:pt x="289" y="234"/>
                  </a:lnTo>
                  <a:lnTo>
                    <a:pt x="294" y="232"/>
                  </a:lnTo>
                  <a:lnTo>
                    <a:pt x="296" y="232"/>
                  </a:lnTo>
                  <a:lnTo>
                    <a:pt x="296" y="232"/>
                  </a:lnTo>
                  <a:lnTo>
                    <a:pt x="298" y="232"/>
                  </a:lnTo>
                  <a:lnTo>
                    <a:pt x="296" y="229"/>
                  </a:lnTo>
                  <a:lnTo>
                    <a:pt x="296" y="229"/>
                  </a:lnTo>
                  <a:lnTo>
                    <a:pt x="294" y="229"/>
                  </a:lnTo>
                  <a:lnTo>
                    <a:pt x="291" y="229"/>
                  </a:lnTo>
                  <a:lnTo>
                    <a:pt x="291" y="229"/>
                  </a:lnTo>
                  <a:lnTo>
                    <a:pt x="289" y="229"/>
                  </a:lnTo>
                  <a:lnTo>
                    <a:pt x="286" y="229"/>
                  </a:lnTo>
                  <a:lnTo>
                    <a:pt x="286" y="227"/>
                  </a:lnTo>
                  <a:lnTo>
                    <a:pt x="289" y="227"/>
                  </a:lnTo>
                  <a:lnTo>
                    <a:pt x="291" y="227"/>
                  </a:lnTo>
                  <a:lnTo>
                    <a:pt x="291" y="225"/>
                  </a:lnTo>
                  <a:lnTo>
                    <a:pt x="291" y="225"/>
                  </a:lnTo>
                  <a:lnTo>
                    <a:pt x="289" y="222"/>
                  </a:lnTo>
                  <a:lnTo>
                    <a:pt x="289" y="222"/>
                  </a:lnTo>
                  <a:lnTo>
                    <a:pt x="284" y="225"/>
                  </a:lnTo>
                  <a:lnTo>
                    <a:pt x="284" y="225"/>
                  </a:lnTo>
                  <a:lnTo>
                    <a:pt x="284" y="227"/>
                  </a:lnTo>
                  <a:lnTo>
                    <a:pt x="284" y="229"/>
                  </a:lnTo>
                  <a:lnTo>
                    <a:pt x="284" y="229"/>
                  </a:lnTo>
                  <a:lnTo>
                    <a:pt x="284" y="229"/>
                  </a:lnTo>
                  <a:lnTo>
                    <a:pt x="282" y="229"/>
                  </a:lnTo>
                  <a:lnTo>
                    <a:pt x="282" y="227"/>
                  </a:lnTo>
                  <a:lnTo>
                    <a:pt x="282" y="227"/>
                  </a:lnTo>
                  <a:lnTo>
                    <a:pt x="282" y="227"/>
                  </a:lnTo>
                  <a:lnTo>
                    <a:pt x="279" y="225"/>
                  </a:lnTo>
                  <a:lnTo>
                    <a:pt x="279" y="225"/>
                  </a:lnTo>
                  <a:lnTo>
                    <a:pt x="279" y="222"/>
                  </a:lnTo>
                  <a:lnTo>
                    <a:pt x="282" y="222"/>
                  </a:lnTo>
                  <a:lnTo>
                    <a:pt x="284" y="222"/>
                  </a:lnTo>
                  <a:lnTo>
                    <a:pt x="286" y="220"/>
                  </a:lnTo>
                  <a:lnTo>
                    <a:pt x="286" y="218"/>
                  </a:lnTo>
                  <a:lnTo>
                    <a:pt x="286" y="218"/>
                  </a:lnTo>
                  <a:lnTo>
                    <a:pt x="289" y="218"/>
                  </a:lnTo>
                  <a:lnTo>
                    <a:pt x="289" y="218"/>
                  </a:lnTo>
                  <a:lnTo>
                    <a:pt x="289" y="215"/>
                  </a:lnTo>
                  <a:lnTo>
                    <a:pt x="289" y="213"/>
                  </a:lnTo>
                  <a:lnTo>
                    <a:pt x="286" y="213"/>
                  </a:lnTo>
                  <a:lnTo>
                    <a:pt x="286" y="211"/>
                  </a:lnTo>
                  <a:lnTo>
                    <a:pt x="286" y="211"/>
                  </a:lnTo>
                  <a:lnTo>
                    <a:pt x="286" y="208"/>
                  </a:lnTo>
                  <a:lnTo>
                    <a:pt x="286" y="208"/>
                  </a:lnTo>
                  <a:lnTo>
                    <a:pt x="286" y="206"/>
                  </a:lnTo>
                  <a:lnTo>
                    <a:pt x="286" y="206"/>
                  </a:lnTo>
                  <a:lnTo>
                    <a:pt x="286" y="206"/>
                  </a:lnTo>
                  <a:lnTo>
                    <a:pt x="286" y="201"/>
                  </a:lnTo>
                  <a:lnTo>
                    <a:pt x="286" y="201"/>
                  </a:lnTo>
                  <a:lnTo>
                    <a:pt x="286" y="199"/>
                  </a:lnTo>
                  <a:lnTo>
                    <a:pt x="289" y="199"/>
                  </a:lnTo>
                  <a:lnTo>
                    <a:pt x="289" y="199"/>
                  </a:lnTo>
                  <a:lnTo>
                    <a:pt x="291" y="196"/>
                  </a:lnTo>
                  <a:lnTo>
                    <a:pt x="291" y="196"/>
                  </a:lnTo>
                  <a:lnTo>
                    <a:pt x="291" y="196"/>
                  </a:lnTo>
                  <a:lnTo>
                    <a:pt x="294" y="196"/>
                  </a:lnTo>
                  <a:lnTo>
                    <a:pt x="294" y="196"/>
                  </a:lnTo>
                  <a:lnTo>
                    <a:pt x="296" y="196"/>
                  </a:lnTo>
                  <a:lnTo>
                    <a:pt x="296" y="196"/>
                  </a:lnTo>
                  <a:lnTo>
                    <a:pt x="294" y="196"/>
                  </a:lnTo>
                  <a:lnTo>
                    <a:pt x="294" y="196"/>
                  </a:lnTo>
                  <a:lnTo>
                    <a:pt x="294" y="196"/>
                  </a:lnTo>
                  <a:lnTo>
                    <a:pt x="294" y="194"/>
                  </a:lnTo>
                  <a:lnTo>
                    <a:pt x="294" y="194"/>
                  </a:lnTo>
                  <a:lnTo>
                    <a:pt x="291" y="194"/>
                  </a:lnTo>
                  <a:lnTo>
                    <a:pt x="291" y="194"/>
                  </a:lnTo>
                  <a:lnTo>
                    <a:pt x="291" y="192"/>
                  </a:lnTo>
                  <a:lnTo>
                    <a:pt x="291" y="194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89" y="192"/>
                  </a:lnTo>
                  <a:lnTo>
                    <a:pt x="289" y="189"/>
                  </a:lnTo>
                  <a:lnTo>
                    <a:pt x="289" y="189"/>
                  </a:lnTo>
                  <a:lnTo>
                    <a:pt x="289" y="187"/>
                  </a:lnTo>
                  <a:lnTo>
                    <a:pt x="289" y="187"/>
                  </a:lnTo>
                  <a:lnTo>
                    <a:pt x="286" y="187"/>
                  </a:lnTo>
                  <a:lnTo>
                    <a:pt x="286" y="185"/>
                  </a:lnTo>
                  <a:lnTo>
                    <a:pt x="284" y="185"/>
                  </a:lnTo>
                  <a:lnTo>
                    <a:pt x="279" y="185"/>
                  </a:lnTo>
                  <a:lnTo>
                    <a:pt x="277" y="185"/>
                  </a:lnTo>
                  <a:lnTo>
                    <a:pt x="272" y="189"/>
                  </a:lnTo>
                  <a:lnTo>
                    <a:pt x="270" y="189"/>
                  </a:lnTo>
                  <a:lnTo>
                    <a:pt x="270" y="189"/>
                  </a:lnTo>
                  <a:lnTo>
                    <a:pt x="270" y="189"/>
                  </a:lnTo>
                  <a:lnTo>
                    <a:pt x="270" y="189"/>
                  </a:lnTo>
                  <a:lnTo>
                    <a:pt x="270" y="187"/>
                  </a:lnTo>
                  <a:lnTo>
                    <a:pt x="270" y="182"/>
                  </a:lnTo>
                  <a:lnTo>
                    <a:pt x="270" y="182"/>
                  </a:lnTo>
                  <a:lnTo>
                    <a:pt x="270" y="182"/>
                  </a:lnTo>
                  <a:lnTo>
                    <a:pt x="268" y="192"/>
                  </a:lnTo>
                  <a:lnTo>
                    <a:pt x="268" y="189"/>
                  </a:lnTo>
                  <a:lnTo>
                    <a:pt x="265" y="189"/>
                  </a:lnTo>
                  <a:lnTo>
                    <a:pt x="265" y="189"/>
                  </a:lnTo>
                  <a:lnTo>
                    <a:pt x="265" y="189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0" y="189"/>
                  </a:lnTo>
                  <a:lnTo>
                    <a:pt x="258" y="189"/>
                  </a:lnTo>
                  <a:lnTo>
                    <a:pt x="256" y="192"/>
                  </a:lnTo>
                  <a:lnTo>
                    <a:pt x="256" y="192"/>
                  </a:lnTo>
                  <a:lnTo>
                    <a:pt x="256" y="189"/>
                  </a:lnTo>
                  <a:lnTo>
                    <a:pt x="256" y="189"/>
                  </a:lnTo>
                  <a:lnTo>
                    <a:pt x="256" y="192"/>
                  </a:lnTo>
                  <a:lnTo>
                    <a:pt x="253" y="192"/>
                  </a:lnTo>
                  <a:lnTo>
                    <a:pt x="253" y="192"/>
                  </a:lnTo>
                  <a:lnTo>
                    <a:pt x="253" y="189"/>
                  </a:lnTo>
                  <a:lnTo>
                    <a:pt x="253" y="189"/>
                  </a:lnTo>
                  <a:lnTo>
                    <a:pt x="256" y="187"/>
                  </a:lnTo>
                  <a:lnTo>
                    <a:pt x="256" y="187"/>
                  </a:lnTo>
                  <a:lnTo>
                    <a:pt x="258" y="185"/>
                  </a:lnTo>
                  <a:lnTo>
                    <a:pt x="258" y="185"/>
                  </a:lnTo>
                  <a:lnTo>
                    <a:pt x="258" y="182"/>
                  </a:lnTo>
                  <a:lnTo>
                    <a:pt x="256" y="182"/>
                  </a:lnTo>
                  <a:lnTo>
                    <a:pt x="256" y="182"/>
                  </a:lnTo>
                  <a:lnTo>
                    <a:pt x="256" y="180"/>
                  </a:lnTo>
                  <a:lnTo>
                    <a:pt x="256" y="180"/>
                  </a:lnTo>
                  <a:lnTo>
                    <a:pt x="253" y="180"/>
                  </a:lnTo>
                  <a:lnTo>
                    <a:pt x="251" y="180"/>
                  </a:lnTo>
                  <a:lnTo>
                    <a:pt x="251" y="177"/>
                  </a:lnTo>
                  <a:lnTo>
                    <a:pt x="256" y="177"/>
                  </a:lnTo>
                  <a:lnTo>
                    <a:pt x="256" y="175"/>
                  </a:lnTo>
                  <a:lnTo>
                    <a:pt x="256" y="175"/>
                  </a:lnTo>
                  <a:lnTo>
                    <a:pt x="251" y="175"/>
                  </a:lnTo>
                  <a:lnTo>
                    <a:pt x="244" y="175"/>
                  </a:lnTo>
                  <a:lnTo>
                    <a:pt x="239" y="175"/>
                  </a:lnTo>
                  <a:lnTo>
                    <a:pt x="237" y="175"/>
                  </a:lnTo>
                  <a:lnTo>
                    <a:pt x="237" y="175"/>
                  </a:lnTo>
                  <a:lnTo>
                    <a:pt x="237" y="177"/>
                  </a:lnTo>
                  <a:lnTo>
                    <a:pt x="237" y="177"/>
                  </a:lnTo>
                  <a:lnTo>
                    <a:pt x="237" y="177"/>
                  </a:lnTo>
                  <a:lnTo>
                    <a:pt x="237" y="180"/>
                  </a:lnTo>
                  <a:lnTo>
                    <a:pt x="234" y="180"/>
                  </a:lnTo>
                  <a:lnTo>
                    <a:pt x="232" y="180"/>
                  </a:lnTo>
                  <a:lnTo>
                    <a:pt x="232" y="182"/>
                  </a:lnTo>
                  <a:lnTo>
                    <a:pt x="232" y="182"/>
                  </a:lnTo>
                  <a:lnTo>
                    <a:pt x="230" y="185"/>
                  </a:lnTo>
                  <a:lnTo>
                    <a:pt x="230" y="185"/>
                  </a:lnTo>
                  <a:lnTo>
                    <a:pt x="227" y="185"/>
                  </a:lnTo>
                  <a:lnTo>
                    <a:pt x="227" y="185"/>
                  </a:lnTo>
                  <a:lnTo>
                    <a:pt x="225" y="185"/>
                  </a:lnTo>
                  <a:lnTo>
                    <a:pt x="223" y="182"/>
                  </a:lnTo>
                  <a:lnTo>
                    <a:pt x="220" y="182"/>
                  </a:lnTo>
                  <a:lnTo>
                    <a:pt x="218" y="182"/>
                  </a:lnTo>
                  <a:lnTo>
                    <a:pt x="220" y="182"/>
                  </a:lnTo>
                  <a:lnTo>
                    <a:pt x="225" y="180"/>
                  </a:lnTo>
                  <a:lnTo>
                    <a:pt x="227" y="182"/>
                  </a:lnTo>
                  <a:lnTo>
                    <a:pt x="230" y="182"/>
                  </a:lnTo>
                  <a:lnTo>
                    <a:pt x="230" y="180"/>
                  </a:lnTo>
                  <a:lnTo>
                    <a:pt x="230" y="175"/>
                  </a:lnTo>
                  <a:lnTo>
                    <a:pt x="230" y="173"/>
                  </a:lnTo>
                  <a:lnTo>
                    <a:pt x="230" y="173"/>
                  </a:lnTo>
                  <a:lnTo>
                    <a:pt x="234" y="170"/>
                  </a:lnTo>
                  <a:lnTo>
                    <a:pt x="234" y="170"/>
                  </a:lnTo>
                  <a:lnTo>
                    <a:pt x="237" y="168"/>
                  </a:lnTo>
                  <a:lnTo>
                    <a:pt x="237" y="168"/>
                  </a:lnTo>
                  <a:lnTo>
                    <a:pt x="237" y="166"/>
                  </a:lnTo>
                  <a:lnTo>
                    <a:pt x="234" y="166"/>
                  </a:lnTo>
                  <a:lnTo>
                    <a:pt x="234" y="166"/>
                  </a:lnTo>
                  <a:lnTo>
                    <a:pt x="234" y="166"/>
                  </a:lnTo>
                  <a:lnTo>
                    <a:pt x="234" y="163"/>
                  </a:lnTo>
                  <a:lnTo>
                    <a:pt x="237" y="163"/>
                  </a:lnTo>
                  <a:lnTo>
                    <a:pt x="239" y="161"/>
                  </a:lnTo>
                  <a:lnTo>
                    <a:pt x="239" y="158"/>
                  </a:lnTo>
                  <a:lnTo>
                    <a:pt x="239" y="158"/>
                  </a:lnTo>
                  <a:lnTo>
                    <a:pt x="242" y="158"/>
                  </a:lnTo>
                  <a:lnTo>
                    <a:pt x="242" y="156"/>
                  </a:lnTo>
                  <a:lnTo>
                    <a:pt x="239" y="156"/>
                  </a:lnTo>
                  <a:lnTo>
                    <a:pt x="239" y="156"/>
                  </a:lnTo>
                  <a:lnTo>
                    <a:pt x="239" y="154"/>
                  </a:lnTo>
                  <a:lnTo>
                    <a:pt x="239" y="154"/>
                  </a:lnTo>
                  <a:lnTo>
                    <a:pt x="237" y="154"/>
                  </a:lnTo>
                  <a:lnTo>
                    <a:pt x="234" y="154"/>
                  </a:lnTo>
                  <a:lnTo>
                    <a:pt x="234" y="154"/>
                  </a:lnTo>
                  <a:lnTo>
                    <a:pt x="234" y="151"/>
                  </a:lnTo>
                  <a:lnTo>
                    <a:pt x="232" y="149"/>
                  </a:lnTo>
                  <a:lnTo>
                    <a:pt x="227" y="147"/>
                  </a:lnTo>
                  <a:lnTo>
                    <a:pt x="227" y="147"/>
                  </a:lnTo>
                  <a:lnTo>
                    <a:pt x="225" y="149"/>
                  </a:lnTo>
                  <a:lnTo>
                    <a:pt x="223" y="149"/>
                  </a:lnTo>
                  <a:lnTo>
                    <a:pt x="223" y="147"/>
                  </a:lnTo>
                  <a:lnTo>
                    <a:pt x="223" y="147"/>
                  </a:lnTo>
                  <a:lnTo>
                    <a:pt x="220" y="147"/>
                  </a:lnTo>
                  <a:lnTo>
                    <a:pt x="220" y="147"/>
                  </a:lnTo>
                  <a:lnTo>
                    <a:pt x="220" y="147"/>
                  </a:lnTo>
                  <a:lnTo>
                    <a:pt x="220" y="144"/>
                  </a:lnTo>
                  <a:lnTo>
                    <a:pt x="220" y="142"/>
                  </a:lnTo>
                  <a:lnTo>
                    <a:pt x="220" y="140"/>
                  </a:lnTo>
                  <a:lnTo>
                    <a:pt x="220" y="140"/>
                  </a:lnTo>
                  <a:lnTo>
                    <a:pt x="220" y="140"/>
                  </a:lnTo>
                  <a:lnTo>
                    <a:pt x="220" y="140"/>
                  </a:lnTo>
                  <a:lnTo>
                    <a:pt x="218" y="137"/>
                  </a:lnTo>
                  <a:lnTo>
                    <a:pt x="218" y="137"/>
                  </a:lnTo>
                  <a:lnTo>
                    <a:pt x="218" y="137"/>
                  </a:lnTo>
                  <a:lnTo>
                    <a:pt x="218" y="137"/>
                  </a:lnTo>
                  <a:lnTo>
                    <a:pt x="215" y="135"/>
                  </a:lnTo>
                  <a:lnTo>
                    <a:pt x="215" y="135"/>
                  </a:lnTo>
                  <a:lnTo>
                    <a:pt x="213" y="135"/>
                  </a:lnTo>
                  <a:lnTo>
                    <a:pt x="213" y="135"/>
                  </a:lnTo>
                  <a:lnTo>
                    <a:pt x="213" y="140"/>
                  </a:lnTo>
                  <a:lnTo>
                    <a:pt x="213" y="140"/>
                  </a:lnTo>
                  <a:lnTo>
                    <a:pt x="213" y="142"/>
                  </a:lnTo>
                  <a:lnTo>
                    <a:pt x="213" y="142"/>
                  </a:lnTo>
                  <a:lnTo>
                    <a:pt x="213" y="142"/>
                  </a:lnTo>
                  <a:lnTo>
                    <a:pt x="213" y="140"/>
                  </a:lnTo>
                  <a:lnTo>
                    <a:pt x="211" y="140"/>
                  </a:lnTo>
                  <a:lnTo>
                    <a:pt x="211" y="140"/>
                  </a:lnTo>
                  <a:lnTo>
                    <a:pt x="211" y="140"/>
                  </a:lnTo>
                  <a:lnTo>
                    <a:pt x="208" y="140"/>
                  </a:lnTo>
                  <a:lnTo>
                    <a:pt x="208" y="144"/>
                  </a:lnTo>
                  <a:lnTo>
                    <a:pt x="208" y="144"/>
                  </a:lnTo>
                  <a:lnTo>
                    <a:pt x="208" y="144"/>
                  </a:lnTo>
                  <a:lnTo>
                    <a:pt x="208" y="144"/>
                  </a:lnTo>
                  <a:lnTo>
                    <a:pt x="208" y="142"/>
                  </a:lnTo>
                  <a:lnTo>
                    <a:pt x="206" y="140"/>
                  </a:lnTo>
                  <a:lnTo>
                    <a:pt x="206" y="140"/>
                  </a:lnTo>
                  <a:lnTo>
                    <a:pt x="206" y="142"/>
                  </a:lnTo>
                  <a:lnTo>
                    <a:pt x="206" y="142"/>
                  </a:lnTo>
                  <a:lnTo>
                    <a:pt x="208" y="147"/>
                  </a:lnTo>
                  <a:lnTo>
                    <a:pt x="208" y="149"/>
                  </a:lnTo>
                  <a:lnTo>
                    <a:pt x="208" y="149"/>
                  </a:lnTo>
                  <a:lnTo>
                    <a:pt x="206" y="149"/>
                  </a:lnTo>
                  <a:lnTo>
                    <a:pt x="206" y="149"/>
                  </a:lnTo>
                  <a:lnTo>
                    <a:pt x="206" y="147"/>
                  </a:lnTo>
                  <a:lnTo>
                    <a:pt x="206" y="147"/>
                  </a:lnTo>
                  <a:lnTo>
                    <a:pt x="206" y="147"/>
                  </a:lnTo>
                  <a:lnTo>
                    <a:pt x="204" y="144"/>
                  </a:lnTo>
                  <a:lnTo>
                    <a:pt x="204" y="144"/>
                  </a:lnTo>
                  <a:lnTo>
                    <a:pt x="204" y="142"/>
                  </a:lnTo>
                  <a:lnTo>
                    <a:pt x="201" y="142"/>
                  </a:lnTo>
                  <a:lnTo>
                    <a:pt x="201" y="142"/>
                  </a:lnTo>
                  <a:lnTo>
                    <a:pt x="199" y="142"/>
                  </a:lnTo>
                  <a:lnTo>
                    <a:pt x="197" y="144"/>
                  </a:lnTo>
                  <a:lnTo>
                    <a:pt x="197" y="147"/>
                  </a:lnTo>
                  <a:lnTo>
                    <a:pt x="194" y="149"/>
                  </a:lnTo>
                  <a:lnTo>
                    <a:pt x="194" y="151"/>
                  </a:lnTo>
                  <a:lnTo>
                    <a:pt x="194" y="149"/>
                  </a:lnTo>
                  <a:lnTo>
                    <a:pt x="197" y="142"/>
                  </a:lnTo>
                  <a:lnTo>
                    <a:pt x="197" y="142"/>
                  </a:lnTo>
                  <a:lnTo>
                    <a:pt x="199" y="140"/>
                  </a:lnTo>
                  <a:lnTo>
                    <a:pt x="201" y="140"/>
                  </a:lnTo>
                  <a:lnTo>
                    <a:pt x="204" y="140"/>
                  </a:lnTo>
                  <a:lnTo>
                    <a:pt x="204" y="137"/>
                  </a:lnTo>
                  <a:lnTo>
                    <a:pt x="204" y="135"/>
                  </a:lnTo>
                  <a:lnTo>
                    <a:pt x="204" y="135"/>
                  </a:lnTo>
                  <a:lnTo>
                    <a:pt x="204" y="132"/>
                  </a:lnTo>
                  <a:lnTo>
                    <a:pt x="201" y="132"/>
                  </a:lnTo>
                  <a:lnTo>
                    <a:pt x="201" y="132"/>
                  </a:lnTo>
                  <a:lnTo>
                    <a:pt x="201" y="132"/>
                  </a:lnTo>
                  <a:lnTo>
                    <a:pt x="201" y="135"/>
                  </a:lnTo>
                  <a:lnTo>
                    <a:pt x="199" y="135"/>
                  </a:lnTo>
                  <a:lnTo>
                    <a:pt x="199" y="135"/>
                  </a:lnTo>
                  <a:lnTo>
                    <a:pt x="199" y="132"/>
                  </a:lnTo>
                  <a:lnTo>
                    <a:pt x="197" y="132"/>
                  </a:lnTo>
                  <a:lnTo>
                    <a:pt x="199" y="132"/>
                  </a:lnTo>
                  <a:lnTo>
                    <a:pt x="199" y="130"/>
                  </a:lnTo>
                  <a:lnTo>
                    <a:pt x="199" y="130"/>
                  </a:lnTo>
                  <a:lnTo>
                    <a:pt x="197" y="130"/>
                  </a:lnTo>
                  <a:lnTo>
                    <a:pt x="197" y="130"/>
                  </a:lnTo>
                  <a:lnTo>
                    <a:pt x="194" y="132"/>
                  </a:lnTo>
                  <a:lnTo>
                    <a:pt x="194" y="132"/>
                  </a:lnTo>
                  <a:lnTo>
                    <a:pt x="194" y="132"/>
                  </a:lnTo>
                  <a:lnTo>
                    <a:pt x="194" y="135"/>
                  </a:lnTo>
                  <a:lnTo>
                    <a:pt x="194" y="135"/>
                  </a:lnTo>
                  <a:lnTo>
                    <a:pt x="194" y="135"/>
                  </a:lnTo>
                  <a:lnTo>
                    <a:pt x="194" y="137"/>
                  </a:lnTo>
                  <a:lnTo>
                    <a:pt x="194" y="137"/>
                  </a:lnTo>
                  <a:lnTo>
                    <a:pt x="194" y="137"/>
                  </a:lnTo>
                  <a:lnTo>
                    <a:pt x="194" y="135"/>
                  </a:lnTo>
                  <a:lnTo>
                    <a:pt x="194" y="135"/>
                  </a:lnTo>
                  <a:lnTo>
                    <a:pt x="192" y="135"/>
                  </a:lnTo>
                  <a:lnTo>
                    <a:pt x="192" y="135"/>
                  </a:lnTo>
                  <a:lnTo>
                    <a:pt x="192" y="135"/>
                  </a:lnTo>
                  <a:lnTo>
                    <a:pt x="192" y="132"/>
                  </a:lnTo>
                  <a:lnTo>
                    <a:pt x="192" y="128"/>
                  </a:lnTo>
                  <a:lnTo>
                    <a:pt x="192" y="128"/>
                  </a:lnTo>
                  <a:lnTo>
                    <a:pt x="192" y="125"/>
                  </a:lnTo>
                  <a:lnTo>
                    <a:pt x="189" y="125"/>
                  </a:lnTo>
                  <a:lnTo>
                    <a:pt x="189" y="128"/>
                  </a:lnTo>
                  <a:lnTo>
                    <a:pt x="189" y="128"/>
                  </a:lnTo>
                  <a:lnTo>
                    <a:pt x="189" y="130"/>
                  </a:lnTo>
                  <a:lnTo>
                    <a:pt x="189" y="130"/>
                  </a:lnTo>
                  <a:lnTo>
                    <a:pt x="189" y="130"/>
                  </a:lnTo>
                  <a:lnTo>
                    <a:pt x="189" y="132"/>
                  </a:lnTo>
                  <a:lnTo>
                    <a:pt x="189" y="132"/>
                  </a:lnTo>
                  <a:lnTo>
                    <a:pt x="189" y="130"/>
                  </a:lnTo>
                  <a:lnTo>
                    <a:pt x="187" y="130"/>
                  </a:lnTo>
                  <a:lnTo>
                    <a:pt x="187" y="130"/>
                  </a:lnTo>
                  <a:lnTo>
                    <a:pt x="187" y="132"/>
                  </a:lnTo>
                  <a:lnTo>
                    <a:pt x="187" y="132"/>
                  </a:lnTo>
                  <a:lnTo>
                    <a:pt x="187" y="135"/>
                  </a:lnTo>
                  <a:lnTo>
                    <a:pt x="185" y="135"/>
                  </a:lnTo>
                  <a:lnTo>
                    <a:pt x="185" y="135"/>
                  </a:lnTo>
                  <a:lnTo>
                    <a:pt x="185" y="135"/>
                  </a:lnTo>
                  <a:lnTo>
                    <a:pt x="182" y="135"/>
                  </a:lnTo>
                  <a:lnTo>
                    <a:pt x="182" y="135"/>
                  </a:lnTo>
                  <a:lnTo>
                    <a:pt x="182" y="135"/>
                  </a:lnTo>
                  <a:lnTo>
                    <a:pt x="182" y="135"/>
                  </a:lnTo>
                  <a:lnTo>
                    <a:pt x="182" y="137"/>
                  </a:lnTo>
                  <a:lnTo>
                    <a:pt x="182" y="137"/>
                  </a:lnTo>
                  <a:lnTo>
                    <a:pt x="182" y="137"/>
                  </a:lnTo>
                  <a:lnTo>
                    <a:pt x="182" y="137"/>
                  </a:lnTo>
                  <a:lnTo>
                    <a:pt x="182" y="137"/>
                  </a:lnTo>
                  <a:lnTo>
                    <a:pt x="180" y="137"/>
                  </a:lnTo>
                  <a:lnTo>
                    <a:pt x="180" y="137"/>
                  </a:lnTo>
                  <a:lnTo>
                    <a:pt x="180" y="140"/>
                  </a:lnTo>
                  <a:lnTo>
                    <a:pt x="178" y="140"/>
                  </a:lnTo>
                  <a:lnTo>
                    <a:pt x="178" y="140"/>
                  </a:lnTo>
                  <a:lnTo>
                    <a:pt x="178" y="137"/>
                  </a:lnTo>
                  <a:lnTo>
                    <a:pt x="178" y="137"/>
                  </a:lnTo>
                  <a:lnTo>
                    <a:pt x="178" y="137"/>
                  </a:lnTo>
                  <a:lnTo>
                    <a:pt x="178" y="137"/>
                  </a:lnTo>
                  <a:lnTo>
                    <a:pt x="175" y="140"/>
                  </a:lnTo>
                  <a:lnTo>
                    <a:pt x="175" y="140"/>
                  </a:lnTo>
                  <a:lnTo>
                    <a:pt x="173" y="142"/>
                  </a:lnTo>
                  <a:lnTo>
                    <a:pt x="173" y="142"/>
                  </a:lnTo>
                  <a:lnTo>
                    <a:pt x="173" y="142"/>
                  </a:lnTo>
                  <a:lnTo>
                    <a:pt x="173" y="144"/>
                  </a:lnTo>
                  <a:lnTo>
                    <a:pt x="173" y="144"/>
                  </a:lnTo>
                  <a:lnTo>
                    <a:pt x="173" y="144"/>
                  </a:lnTo>
                  <a:lnTo>
                    <a:pt x="173" y="144"/>
                  </a:lnTo>
                  <a:lnTo>
                    <a:pt x="173" y="144"/>
                  </a:lnTo>
                  <a:lnTo>
                    <a:pt x="173" y="147"/>
                  </a:lnTo>
                  <a:lnTo>
                    <a:pt x="171" y="149"/>
                  </a:lnTo>
                  <a:lnTo>
                    <a:pt x="171" y="151"/>
                  </a:lnTo>
                  <a:lnTo>
                    <a:pt x="171" y="151"/>
                  </a:lnTo>
                  <a:lnTo>
                    <a:pt x="171" y="151"/>
                  </a:lnTo>
                  <a:lnTo>
                    <a:pt x="173" y="154"/>
                  </a:lnTo>
                  <a:lnTo>
                    <a:pt x="173" y="154"/>
                  </a:lnTo>
                  <a:lnTo>
                    <a:pt x="173" y="156"/>
                  </a:lnTo>
                  <a:lnTo>
                    <a:pt x="171" y="156"/>
                  </a:lnTo>
                  <a:lnTo>
                    <a:pt x="166" y="161"/>
                  </a:lnTo>
                  <a:lnTo>
                    <a:pt x="163" y="161"/>
                  </a:lnTo>
                  <a:lnTo>
                    <a:pt x="163" y="161"/>
                  </a:lnTo>
                  <a:lnTo>
                    <a:pt x="166" y="158"/>
                  </a:lnTo>
                  <a:lnTo>
                    <a:pt x="166" y="158"/>
                  </a:lnTo>
                  <a:lnTo>
                    <a:pt x="168" y="156"/>
                  </a:lnTo>
                  <a:lnTo>
                    <a:pt x="168" y="154"/>
                  </a:lnTo>
                  <a:lnTo>
                    <a:pt x="168" y="154"/>
                  </a:lnTo>
                  <a:lnTo>
                    <a:pt x="168" y="151"/>
                  </a:lnTo>
                  <a:lnTo>
                    <a:pt x="168" y="151"/>
                  </a:lnTo>
                  <a:lnTo>
                    <a:pt x="166" y="154"/>
                  </a:lnTo>
                  <a:lnTo>
                    <a:pt x="166" y="151"/>
                  </a:lnTo>
                  <a:lnTo>
                    <a:pt x="166" y="151"/>
                  </a:lnTo>
                  <a:lnTo>
                    <a:pt x="171" y="144"/>
                  </a:lnTo>
                  <a:lnTo>
                    <a:pt x="171" y="142"/>
                  </a:lnTo>
                  <a:lnTo>
                    <a:pt x="171" y="142"/>
                  </a:lnTo>
                  <a:lnTo>
                    <a:pt x="168" y="142"/>
                  </a:lnTo>
                  <a:lnTo>
                    <a:pt x="166" y="142"/>
                  </a:lnTo>
                  <a:lnTo>
                    <a:pt x="178" y="135"/>
                  </a:lnTo>
                  <a:lnTo>
                    <a:pt x="180" y="132"/>
                  </a:lnTo>
                  <a:lnTo>
                    <a:pt x="182" y="130"/>
                  </a:lnTo>
                  <a:lnTo>
                    <a:pt x="182" y="130"/>
                  </a:lnTo>
                  <a:lnTo>
                    <a:pt x="182" y="130"/>
                  </a:lnTo>
                  <a:lnTo>
                    <a:pt x="182" y="128"/>
                  </a:lnTo>
                  <a:lnTo>
                    <a:pt x="182" y="128"/>
                  </a:lnTo>
                  <a:lnTo>
                    <a:pt x="182" y="128"/>
                  </a:lnTo>
                  <a:lnTo>
                    <a:pt x="185" y="125"/>
                  </a:lnTo>
                  <a:lnTo>
                    <a:pt x="182" y="125"/>
                  </a:lnTo>
                  <a:lnTo>
                    <a:pt x="182" y="123"/>
                  </a:lnTo>
                  <a:lnTo>
                    <a:pt x="182" y="123"/>
                  </a:lnTo>
                  <a:lnTo>
                    <a:pt x="180" y="123"/>
                  </a:lnTo>
                  <a:lnTo>
                    <a:pt x="180" y="123"/>
                  </a:lnTo>
                  <a:lnTo>
                    <a:pt x="178" y="123"/>
                  </a:lnTo>
                  <a:lnTo>
                    <a:pt x="178" y="125"/>
                  </a:lnTo>
                  <a:lnTo>
                    <a:pt x="178" y="125"/>
                  </a:lnTo>
                  <a:lnTo>
                    <a:pt x="173" y="128"/>
                  </a:lnTo>
                  <a:lnTo>
                    <a:pt x="173" y="128"/>
                  </a:lnTo>
                  <a:lnTo>
                    <a:pt x="173" y="128"/>
                  </a:lnTo>
                  <a:lnTo>
                    <a:pt x="173" y="130"/>
                  </a:lnTo>
                  <a:lnTo>
                    <a:pt x="173" y="130"/>
                  </a:lnTo>
                  <a:lnTo>
                    <a:pt x="173" y="132"/>
                  </a:lnTo>
                  <a:lnTo>
                    <a:pt x="173" y="132"/>
                  </a:lnTo>
                  <a:lnTo>
                    <a:pt x="173" y="135"/>
                  </a:lnTo>
                  <a:lnTo>
                    <a:pt x="173" y="135"/>
                  </a:lnTo>
                  <a:lnTo>
                    <a:pt x="171" y="132"/>
                  </a:lnTo>
                  <a:lnTo>
                    <a:pt x="171" y="132"/>
                  </a:lnTo>
                  <a:lnTo>
                    <a:pt x="171" y="132"/>
                  </a:lnTo>
                  <a:lnTo>
                    <a:pt x="171" y="130"/>
                  </a:lnTo>
                  <a:lnTo>
                    <a:pt x="171" y="128"/>
                  </a:lnTo>
                  <a:lnTo>
                    <a:pt x="175" y="125"/>
                  </a:lnTo>
                  <a:lnTo>
                    <a:pt x="175" y="125"/>
                  </a:lnTo>
                  <a:lnTo>
                    <a:pt x="175" y="125"/>
                  </a:lnTo>
                  <a:lnTo>
                    <a:pt x="175" y="123"/>
                  </a:lnTo>
                  <a:lnTo>
                    <a:pt x="175" y="123"/>
                  </a:lnTo>
                  <a:lnTo>
                    <a:pt x="178" y="121"/>
                  </a:lnTo>
                  <a:lnTo>
                    <a:pt x="178" y="121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5" y="116"/>
                  </a:lnTo>
                  <a:lnTo>
                    <a:pt x="175" y="116"/>
                  </a:lnTo>
                  <a:lnTo>
                    <a:pt x="175" y="113"/>
                  </a:lnTo>
                  <a:lnTo>
                    <a:pt x="175" y="113"/>
                  </a:lnTo>
                  <a:lnTo>
                    <a:pt x="173" y="111"/>
                  </a:lnTo>
                  <a:lnTo>
                    <a:pt x="173" y="111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3" y="106"/>
                  </a:lnTo>
                  <a:lnTo>
                    <a:pt x="173" y="104"/>
                  </a:lnTo>
                  <a:lnTo>
                    <a:pt x="171" y="104"/>
                  </a:lnTo>
                  <a:lnTo>
                    <a:pt x="168" y="104"/>
                  </a:lnTo>
                  <a:lnTo>
                    <a:pt x="166" y="106"/>
                  </a:lnTo>
                  <a:lnTo>
                    <a:pt x="166" y="106"/>
                  </a:lnTo>
                  <a:lnTo>
                    <a:pt x="166" y="106"/>
                  </a:lnTo>
                  <a:lnTo>
                    <a:pt x="163" y="106"/>
                  </a:lnTo>
                  <a:lnTo>
                    <a:pt x="163" y="109"/>
                  </a:lnTo>
                  <a:lnTo>
                    <a:pt x="163" y="109"/>
                  </a:lnTo>
                  <a:lnTo>
                    <a:pt x="166" y="111"/>
                  </a:lnTo>
                  <a:lnTo>
                    <a:pt x="166" y="111"/>
                  </a:lnTo>
                  <a:lnTo>
                    <a:pt x="166" y="111"/>
                  </a:lnTo>
                  <a:lnTo>
                    <a:pt x="163" y="111"/>
                  </a:lnTo>
                  <a:lnTo>
                    <a:pt x="163" y="109"/>
                  </a:lnTo>
                  <a:lnTo>
                    <a:pt x="163" y="109"/>
                  </a:lnTo>
                  <a:lnTo>
                    <a:pt x="163" y="109"/>
                  </a:lnTo>
                  <a:lnTo>
                    <a:pt x="161" y="109"/>
                  </a:lnTo>
                  <a:lnTo>
                    <a:pt x="161" y="109"/>
                  </a:lnTo>
                  <a:lnTo>
                    <a:pt x="161" y="111"/>
                  </a:lnTo>
                  <a:lnTo>
                    <a:pt x="163" y="111"/>
                  </a:lnTo>
                  <a:lnTo>
                    <a:pt x="161" y="111"/>
                  </a:lnTo>
                  <a:lnTo>
                    <a:pt x="161" y="111"/>
                  </a:lnTo>
                  <a:lnTo>
                    <a:pt x="161" y="111"/>
                  </a:lnTo>
                  <a:lnTo>
                    <a:pt x="159" y="113"/>
                  </a:lnTo>
                  <a:lnTo>
                    <a:pt x="159" y="113"/>
                  </a:lnTo>
                  <a:lnTo>
                    <a:pt x="159" y="113"/>
                  </a:lnTo>
                  <a:lnTo>
                    <a:pt x="159" y="116"/>
                  </a:lnTo>
                  <a:lnTo>
                    <a:pt x="156" y="116"/>
                  </a:lnTo>
                  <a:lnTo>
                    <a:pt x="159" y="118"/>
                  </a:lnTo>
                  <a:lnTo>
                    <a:pt x="156" y="118"/>
                  </a:lnTo>
                  <a:lnTo>
                    <a:pt x="156" y="118"/>
                  </a:lnTo>
                  <a:lnTo>
                    <a:pt x="156" y="118"/>
                  </a:lnTo>
                  <a:lnTo>
                    <a:pt x="156" y="118"/>
                  </a:lnTo>
                  <a:lnTo>
                    <a:pt x="156" y="118"/>
                  </a:lnTo>
                  <a:lnTo>
                    <a:pt x="156" y="118"/>
                  </a:lnTo>
                  <a:lnTo>
                    <a:pt x="154" y="118"/>
                  </a:lnTo>
                  <a:lnTo>
                    <a:pt x="154" y="118"/>
                  </a:lnTo>
                  <a:lnTo>
                    <a:pt x="154" y="118"/>
                  </a:lnTo>
                  <a:lnTo>
                    <a:pt x="154" y="125"/>
                  </a:lnTo>
                  <a:lnTo>
                    <a:pt x="154" y="125"/>
                  </a:lnTo>
                  <a:lnTo>
                    <a:pt x="154" y="128"/>
                  </a:lnTo>
                  <a:lnTo>
                    <a:pt x="152" y="125"/>
                  </a:lnTo>
                  <a:lnTo>
                    <a:pt x="152" y="125"/>
                  </a:lnTo>
                  <a:lnTo>
                    <a:pt x="154" y="123"/>
                  </a:lnTo>
                  <a:lnTo>
                    <a:pt x="152" y="118"/>
                  </a:lnTo>
                  <a:lnTo>
                    <a:pt x="152" y="118"/>
                  </a:lnTo>
                  <a:lnTo>
                    <a:pt x="152" y="118"/>
                  </a:lnTo>
                  <a:lnTo>
                    <a:pt x="149" y="118"/>
                  </a:lnTo>
                  <a:lnTo>
                    <a:pt x="149" y="118"/>
                  </a:lnTo>
                  <a:lnTo>
                    <a:pt x="145" y="121"/>
                  </a:lnTo>
                  <a:lnTo>
                    <a:pt x="145" y="121"/>
                  </a:lnTo>
                  <a:lnTo>
                    <a:pt x="145" y="121"/>
                  </a:lnTo>
                  <a:lnTo>
                    <a:pt x="142" y="132"/>
                  </a:lnTo>
                  <a:lnTo>
                    <a:pt x="142" y="137"/>
                  </a:lnTo>
                  <a:lnTo>
                    <a:pt x="140" y="140"/>
                  </a:lnTo>
                  <a:lnTo>
                    <a:pt x="140" y="142"/>
                  </a:lnTo>
                  <a:lnTo>
                    <a:pt x="140" y="142"/>
                  </a:lnTo>
                  <a:lnTo>
                    <a:pt x="140" y="140"/>
                  </a:lnTo>
                  <a:lnTo>
                    <a:pt x="140" y="137"/>
                  </a:lnTo>
                  <a:lnTo>
                    <a:pt x="140" y="132"/>
                  </a:lnTo>
                  <a:lnTo>
                    <a:pt x="142" y="130"/>
                  </a:lnTo>
                  <a:lnTo>
                    <a:pt x="142" y="130"/>
                  </a:lnTo>
                  <a:lnTo>
                    <a:pt x="142" y="130"/>
                  </a:lnTo>
                  <a:lnTo>
                    <a:pt x="142" y="128"/>
                  </a:lnTo>
                  <a:lnTo>
                    <a:pt x="142" y="123"/>
                  </a:lnTo>
                  <a:lnTo>
                    <a:pt x="142" y="123"/>
                  </a:lnTo>
                  <a:lnTo>
                    <a:pt x="142" y="123"/>
                  </a:lnTo>
                  <a:lnTo>
                    <a:pt x="140" y="123"/>
                  </a:lnTo>
                  <a:lnTo>
                    <a:pt x="140" y="123"/>
                  </a:lnTo>
                  <a:lnTo>
                    <a:pt x="140" y="123"/>
                  </a:lnTo>
                  <a:lnTo>
                    <a:pt x="135" y="125"/>
                  </a:lnTo>
                  <a:lnTo>
                    <a:pt x="135" y="125"/>
                  </a:lnTo>
                  <a:lnTo>
                    <a:pt x="135" y="123"/>
                  </a:lnTo>
                  <a:lnTo>
                    <a:pt x="135" y="123"/>
                  </a:lnTo>
                  <a:lnTo>
                    <a:pt x="135" y="121"/>
                  </a:lnTo>
                  <a:lnTo>
                    <a:pt x="137" y="121"/>
                  </a:lnTo>
                  <a:lnTo>
                    <a:pt x="140" y="121"/>
                  </a:lnTo>
                  <a:lnTo>
                    <a:pt x="142" y="121"/>
                  </a:lnTo>
                  <a:lnTo>
                    <a:pt x="142" y="118"/>
                  </a:lnTo>
                  <a:lnTo>
                    <a:pt x="142" y="118"/>
                  </a:lnTo>
                  <a:lnTo>
                    <a:pt x="147" y="116"/>
                  </a:lnTo>
                  <a:lnTo>
                    <a:pt x="147" y="116"/>
                  </a:lnTo>
                  <a:lnTo>
                    <a:pt x="147" y="116"/>
                  </a:lnTo>
                  <a:lnTo>
                    <a:pt x="147" y="116"/>
                  </a:lnTo>
                  <a:lnTo>
                    <a:pt x="147" y="113"/>
                  </a:lnTo>
                  <a:lnTo>
                    <a:pt x="147" y="113"/>
                  </a:lnTo>
                  <a:lnTo>
                    <a:pt x="149" y="109"/>
                  </a:lnTo>
                  <a:lnTo>
                    <a:pt x="152" y="104"/>
                  </a:lnTo>
                  <a:lnTo>
                    <a:pt x="152" y="102"/>
                  </a:lnTo>
                  <a:lnTo>
                    <a:pt x="152" y="102"/>
                  </a:lnTo>
                  <a:lnTo>
                    <a:pt x="152" y="102"/>
                  </a:lnTo>
                  <a:lnTo>
                    <a:pt x="152" y="102"/>
                  </a:lnTo>
                  <a:lnTo>
                    <a:pt x="152" y="99"/>
                  </a:lnTo>
                  <a:lnTo>
                    <a:pt x="152" y="99"/>
                  </a:lnTo>
                  <a:lnTo>
                    <a:pt x="152" y="99"/>
                  </a:lnTo>
                  <a:lnTo>
                    <a:pt x="152" y="97"/>
                  </a:lnTo>
                  <a:lnTo>
                    <a:pt x="152" y="97"/>
                  </a:lnTo>
                  <a:lnTo>
                    <a:pt x="152" y="95"/>
                  </a:lnTo>
                  <a:lnTo>
                    <a:pt x="152" y="95"/>
                  </a:lnTo>
                  <a:lnTo>
                    <a:pt x="149" y="92"/>
                  </a:lnTo>
                  <a:lnTo>
                    <a:pt x="149" y="95"/>
                  </a:lnTo>
                  <a:lnTo>
                    <a:pt x="147" y="95"/>
                  </a:lnTo>
                  <a:lnTo>
                    <a:pt x="147" y="95"/>
                  </a:lnTo>
                  <a:lnTo>
                    <a:pt x="145" y="97"/>
                  </a:lnTo>
                  <a:lnTo>
                    <a:pt x="145" y="97"/>
                  </a:lnTo>
                  <a:lnTo>
                    <a:pt x="142" y="97"/>
                  </a:lnTo>
                  <a:lnTo>
                    <a:pt x="142" y="97"/>
                  </a:lnTo>
                  <a:lnTo>
                    <a:pt x="142" y="97"/>
                  </a:lnTo>
                  <a:lnTo>
                    <a:pt x="147" y="90"/>
                  </a:lnTo>
                  <a:lnTo>
                    <a:pt x="145" y="90"/>
                  </a:lnTo>
                  <a:lnTo>
                    <a:pt x="145" y="90"/>
                  </a:lnTo>
                  <a:lnTo>
                    <a:pt x="145" y="90"/>
                  </a:lnTo>
                  <a:lnTo>
                    <a:pt x="145" y="90"/>
                  </a:lnTo>
                  <a:lnTo>
                    <a:pt x="145" y="90"/>
                  </a:lnTo>
                  <a:lnTo>
                    <a:pt x="145" y="87"/>
                  </a:lnTo>
                  <a:lnTo>
                    <a:pt x="145" y="87"/>
                  </a:lnTo>
                  <a:lnTo>
                    <a:pt x="142" y="85"/>
                  </a:lnTo>
                  <a:lnTo>
                    <a:pt x="142" y="85"/>
                  </a:lnTo>
                  <a:lnTo>
                    <a:pt x="135" y="85"/>
                  </a:lnTo>
                  <a:lnTo>
                    <a:pt x="135" y="85"/>
                  </a:lnTo>
                  <a:lnTo>
                    <a:pt x="135" y="85"/>
                  </a:lnTo>
                  <a:lnTo>
                    <a:pt x="135" y="83"/>
                  </a:lnTo>
                  <a:lnTo>
                    <a:pt x="137" y="83"/>
                  </a:lnTo>
                  <a:lnTo>
                    <a:pt x="135" y="80"/>
                  </a:lnTo>
                  <a:lnTo>
                    <a:pt x="133" y="83"/>
                  </a:lnTo>
                  <a:lnTo>
                    <a:pt x="133" y="83"/>
                  </a:lnTo>
                  <a:lnTo>
                    <a:pt x="133" y="85"/>
                  </a:lnTo>
                  <a:lnTo>
                    <a:pt x="133" y="87"/>
                  </a:lnTo>
                  <a:lnTo>
                    <a:pt x="133" y="87"/>
                  </a:lnTo>
                  <a:lnTo>
                    <a:pt x="133" y="90"/>
                  </a:lnTo>
                  <a:lnTo>
                    <a:pt x="133" y="90"/>
                  </a:lnTo>
                  <a:lnTo>
                    <a:pt x="133" y="90"/>
                  </a:lnTo>
                  <a:lnTo>
                    <a:pt x="130" y="90"/>
                  </a:lnTo>
                  <a:lnTo>
                    <a:pt x="130" y="87"/>
                  </a:lnTo>
                  <a:lnTo>
                    <a:pt x="130" y="85"/>
                  </a:lnTo>
                  <a:lnTo>
                    <a:pt x="130" y="87"/>
                  </a:lnTo>
                  <a:lnTo>
                    <a:pt x="130" y="87"/>
                  </a:lnTo>
                  <a:lnTo>
                    <a:pt x="128" y="90"/>
                  </a:lnTo>
                  <a:lnTo>
                    <a:pt x="126" y="90"/>
                  </a:lnTo>
                  <a:lnTo>
                    <a:pt x="126" y="92"/>
                  </a:lnTo>
                  <a:lnTo>
                    <a:pt x="126" y="92"/>
                  </a:lnTo>
                  <a:lnTo>
                    <a:pt x="126" y="92"/>
                  </a:lnTo>
                  <a:lnTo>
                    <a:pt x="123" y="92"/>
                  </a:lnTo>
                  <a:lnTo>
                    <a:pt x="126" y="90"/>
                  </a:lnTo>
                  <a:lnTo>
                    <a:pt x="126" y="87"/>
                  </a:lnTo>
                  <a:lnTo>
                    <a:pt x="128" y="83"/>
                  </a:lnTo>
                  <a:lnTo>
                    <a:pt x="128" y="83"/>
                  </a:lnTo>
                  <a:lnTo>
                    <a:pt x="128" y="83"/>
                  </a:lnTo>
                  <a:lnTo>
                    <a:pt x="126" y="83"/>
                  </a:lnTo>
                  <a:lnTo>
                    <a:pt x="126" y="83"/>
                  </a:lnTo>
                  <a:lnTo>
                    <a:pt x="123" y="83"/>
                  </a:lnTo>
                  <a:lnTo>
                    <a:pt x="123" y="83"/>
                  </a:lnTo>
                  <a:lnTo>
                    <a:pt x="126" y="80"/>
                  </a:lnTo>
                  <a:lnTo>
                    <a:pt x="126" y="80"/>
                  </a:lnTo>
                  <a:lnTo>
                    <a:pt x="126" y="80"/>
                  </a:lnTo>
                  <a:lnTo>
                    <a:pt x="126" y="78"/>
                  </a:lnTo>
                  <a:lnTo>
                    <a:pt x="123" y="78"/>
                  </a:lnTo>
                  <a:lnTo>
                    <a:pt x="123" y="78"/>
                  </a:lnTo>
                  <a:lnTo>
                    <a:pt x="123" y="78"/>
                  </a:lnTo>
                  <a:lnTo>
                    <a:pt x="123" y="80"/>
                  </a:lnTo>
                  <a:lnTo>
                    <a:pt x="121" y="83"/>
                  </a:lnTo>
                  <a:lnTo>
                    <a:pt x="121" y="85"/>
                  </a:lnTo>
                  <a:lnTo>
                    <a:pt x="121" y="83"/>
                  </a:lnTo>
                  <a:lnTo>
                    <a:pt x="121" y="80"/>
                  </a:lnTo>
                  <a:lnTo>
                    <a:pt x="121" y="78"/>
                  </a:lnTo>
                  <a:lnTo>
                    <a:pt x="121" y="78"/>
                  </a:lnTo>
                  <a:lnTo>
                    <a:pt x="116" y="78"/>
                  </a:lnTo>
                  <a:lnTo>
                    <a:pt x="116" y="78"/>
                  </a:lnTo>
                  <a:lnTo>
                    <a:pt x="123" y="73"/>
                  </a:lnTo>
                  <a:lnTo>
                    <a:pt x="123" y="73"/>
                  </a:lnTo>
                  <a:lnTo>
                    <a:pt x="123" y="71"/>
                  </a:lnTo>
                  <a:lnTo>
                    <a:pt x="121" y="71"/>
                  </a:lnTo>
                  <a:lnTo>
                    <a:pt x="121" y="73"/>
                  </a:lnTo>
                  <a:lnTo>
                    <a:pt x="118" y="73"/>
                  </a:lnTo>
                  <a:lnTo>
                    <a:pt x="118" y="73"/>
                  </a:lnTo>
                  <a:lnTo>
                    <a:pt x="116" y="73"/>
                  </a:lnTo>
                  <a:lnTo>
                    <a:pt x="116" y="73"/>
                  </a:lnTo>
                  <a:lnTo>
                    <a:pt x="116" y="73"/>
                  </a:lnTo>
                  <a:lnTo>
                    <a:pt x="116" y="73"/>
                  </a:lnTo>
                  <a:lnTo>
                    <a:pt x="114" y="71"/>
                  </a:lnTo>
                  <a:lnTo>
                    <a:pt x="111" y="73"/>
                  </a:lnTo>
                  <a:lnTo>
                    <a:pt x="111" y="73"/>
                  </a:lnTo>
                  <a:lnTo>
                    <a:pt x="111" y="76"/>
                  </a:lnTo>
                  <a:lnTo>
                    <a:pt x="111" y="76"/>
                  </a:lnTo>
                  <a:lnTo>
                    <a:pt x="111" y="78"/>
                  </a:lnTo>
                  <a:lnTo>
                    <a:pt x="111" y="78"/>
                  </a:lnTo>
                  <a:lnTo>
                    <a:pt x="109" y="78"/>
                  </a:lnTo>
                  <a:lnTo>
                    <a:pt x="109" y="78"/>
                  </a:lnTo>
                  <a:lnTo>
                    <a:pt x="109" y="78"/>
                  </a:lnTo>
                  <a:lnTo>
                    <a:pt x="107" y="80"/>
                  </a:lnTo>
                  <a:lnTo>
                    <a:pt x="109" y="80"/>
                  </a:lnTo>
                  <a:lnTo>
                    <a:pt x="109" y="80"/>
                  </a:lnTo>
                  <a:lnTo>
                    <a:pt x="109" y="80"/>
                  </a:lnTo>
                  <a:lnTo>
                    <a:pt x="107" y="83"/>
                  </a:lnTo>
                  <a:lnTo>
                    <a:pt x="104" y="83"/>
                  </a:lnTo>
                  <a:lnTo>
                    <a:pt x="102" y="85"/>
                  </a:lnTo>
                  <a:lnTo>
                    <a:pt x="102" y="87"/>
                  </a:lnTo>
                  <a:lnTo>
                    <a:pt x="100" y="87"/>
                  </a:lnTo>
                  <a:lnTo>
                    <a:pt x="100" y="87"/>
                  </a:lnTo>
                  <a:lnTo>
                    <a:pt x="97" y="87"/>
                  </a:lnTo>
                  <a:lnTo>
                    <a:pt x="97" y="87"/>
                  </a:lnTo>
                  <a:lnTo>
                    <a:pt x="95" y="87"/>
                  </a:lnTo>
                  <a:lnTo>
                    <a:pt x="95" y="87"/>
                  </a:lnTo>
                  <a:lnTo>
                    <a:pt x="95" y="90"/>
                  </a:lnTo>
                  <a:lnTo>
                    <a:pt x="95" y="90"/>
                  </a:lnTo>
                  <a:lnTo>
                    <a:pt x="97" y="92"/>
                  </a:lnTo>
                  <a:lnTo>
                    <a:pt x="97" y="95"/>
                  </a:lnTo>
                  <a:lnTo>
                    <a:pt x="97" y="95"/>
                  </a:lnTo>
                  <a:lnTo>
                    <a:pt x="97" y="95"/>
                  </a:lnTo>
                  <a:lnTo>
                    <a:pt x="95" y="95"/>
                  </a:lnTo>
                  <a:lnTo>
                    <a:pt x="92" y="90"/>
                  </a:lnTo>
                  <a:lnTo>
                    <a:pt x="92" y="87"/>
                  </a:lnTo>
                  <a:lnTo>
                    <a:pt x="92" y="87"/>
                  </a:lnTo>
                  <a:lnTo>
                    <a:pt x="90" y="90"/>
                  </a:lnTo>
                  <a:lnTo>
                    <a:pt x="90" y="90"/>
                  </a:lnTo>
                  <a:lnTo>
                    <a:pt x="90" y="92"/>
                  </a:lnTo>
                  <a:lnTo>
                    <a:pt x="88" y="95"/>
                  </a:lnTo>
                  <a:lnTo>
                    <a:pt x="88" y="95"/>
                  </a:lnTo>
                  <a:lnTo>
                    <a:pt x="88" y="92"/>
                  </a:lnTo>
                  <a:lnTo>
                    <a:pt x="88" y="92"/>
                  </a:lnTo>
                  <a:lnTo>
                    <a:pt x="88" y="90"/>
                  </a:lnTo>
                  <a:lnTo>
                    <a:pt x="88" y="90"/>
                  </a:lnTo>
                  <a:lnTo>
                    <a:pt x="88" y="90"/>
                  </a:lnTo>
                  <a:lnTo>
                    <a:pt x="88" y="87"/>
                  </a:lnTo>
                  <a:lnTo>
                    <a:pt x="88" y="87"/>
                  </a:lnTo>
                  <a:lnTo>
                    <a:pt x="88" y="87"/>
                  </a:lnTo>
                  <a:lnTo>
                    <a:pt x="95" y="85"/>
                  </a:lnTo>
                  <a:lnTo>
                    <a:pt x="97" y="85"/>
                  </a:lnTo>
                  <a:lnTo>
                    <a:pt x="97" y="85"/>
                  </a:lnTo>
                  <a:lnTo>
                    <a:pt x="100" y="85"/>
                  </a:lnTo>
                  <a:lnTo>
                    <a:pt x="102" y="83"/>
                  </a:lnTo>
                  <a:lnTo>
                    <a:pt x="104" y="80"/>
                  </a:lnTo>
                  <a:lnTo>
                    <a:pt x="104" y="78"/>
                  </a:lnTo>
                  <a:lnTo>
                    <a:pt x="104" y="78"/>
                  </a:lnTo>
                  <a:lnTo>
                    <a:pt x="104" y="76"/>
                  </a:lnTo>
                  <a:lnTo>
                    <a:pt x="107" y="73"/>
                  </a:lnTo>
                  <a:lnTo>
                    <a:pt x="107" y="73"/>
                  </a:lnTo>
                  <a:lnTo>
                    <a:pt x="107" y="71"/>
                  </a:lnTo>
                  <a:lnTo>
                    <a:pt x="107" y="69"/>
                  </a:lnTo>
                  <a:lnTo>
                    <a:pt x="107" y="66"/>
                  </a:lnTo>
                  <a:lnTo>
                    <a:pt x="107" y="66"/>
                  </a:lnTo>
                  <a:lnTo>
                    <a:pt x="107" y="66"/>
                  </a:lnTo>
                  <a:lnTo>
                    <a:pt x="107" y="64"/>
                  </a:lnTo>
                  <a:lnTo>
                    <a:pt x="107" y="64"/>
                  </a:lnTo>
                  <a:lnTo>
                    <a:pt x="104" y="64"/>
                  </a:lnTo>
                  <a:lnTo>
                    <a:pt x="104" y="64"/>
                  </a:lnTo>
                  <a:lnTo>
                    <a:pt x="104" y="64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04" y="69"/>
                  </a:lnTo>
                  <a:lnTo>
                    <a:pt x="104" y="69"/>
                  </a:lnTo>
                  <a:lnTo>
                    <a:pt x="102" y="66"/>
                  </a:lnTo>
                  <a:lnTo>
                    <a:pt x="102" y="66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1"/>
                  </a:lnTo>
                  <a:lnTo>
                    <a:pt x="102" y="59"/>
                  </a:lnTo>
                  <a:lnTo>
                    <a:pt x="102" y="59"/>
                  </a:lnTo>
                  <a:lnTo>
                    <a:pt x="102" y="59"/>
                  </a:lnTo>
                  <a:lnTo>
                    <a:pt x="100" y="59"/>
                  </a:lnTo>
                  <a:lnTo>
                    <a:pt x="100" y="61"/>
                  </a:lnTo>
                  <a:lnTo>
                    <a:pt x="100" y="61"/>
                  </a:lnTo>
                  <a:lnTo>
                    <a:pt x="100" y="66"/>
                  </a:lnTo>
                  <a:lnTo>
                    <a:pt x="100" y="66"/>
                  </a:lnTo>
                  <a:lnTo>
                    <a:pt x="97" y="69"/>
                  </a:lnTo>
                  <a:lnTo>
                    <a:pt x="97" y="69"/>
                  </a:lnTo>
                  <a:lnTo>
                    <a:pt x="95" y="69"/>
                  </a:lnTo>
                  <a:lnTo>
                    <a:pt x="97" y="69"/>
                  </a:lnTo>
                  <a:lnTo>
                    <a:pt x="95" y="69"/>
                  </a:lnTo>
                  <a:lnTo>
                    <a:pt x="95" y="69"/>
                  </a:lnTo>
                  <a:lnTo>
                    <a:pt x="95" y="69"/>
                  </a:lnTo>
                  <a:lnTo>
                    <a:pt x="95" y="69"/>
                  </a:lnTo>
                  <a:lnTo>
                    <a:pt x="95" y="69"/>
                  </a:lnTo>
                  <a:lnTo>
                    <a:pt x="97" y="64"/>
                  </a:lnTo>
                  <a:lnTo>
                    <a:pt x="97" y="64"/>
                  </a:lnTo>
                  <a:lnTo>
                    <a:pt x="97" y="64"/>
                  </a:lnTo>
                  <a:lnTo>
                    <a:pt x="97" y="61"/>
                  </a:lnTo>
                  <a:lnTo>
                    <a:pt x="95" y="59"/>
                  </a:lnTo>
                  <a:lnTo>
                    <a:pt x="95" y="59"/>
                  </a:lnTo>
                  <a:lnTo>
                    <a:pt x="95" y="59"/>
                  </a:lnTo>
                  <a:lnTo>
                    <a:pt x="95" y="59"/>
                  </a:lnTo>
                  <a:lnTo>
                    <a:pt x="95" y="59"/>
                  </a:lnTo>
                  <a:lnTo>
                    <a:pt x="95" y="57"/>
                  </a:lnTo>
                  <a:lnTo>
                    <a:pt x="92" y="57"/>
                  </a:lnTo>
                  <a:lnTo>
                    <a:pt x="92" y="57"/>
                  </a:lnTo>
                  <a:lnTo>
                    <a:pt x="92" y="57"/>
                  </a:lnTo>
                  <a:lnTo>
                    <a:pt x="90" y="59"/>
                  </a:lnTo>
                  <a:lnTo>
                    <a:pt x="90" y="59"/>
                  </a:lnTo>
                  <a:lnTo>
                    <a:pt x="88" y="57"/>
                  </a:lnTo>
                  <a:lnTo>
                    <a:pt x="88" y="57"/>
                  </a:lnTo>
                  <a:lnTo>
                    <a:pt x="88" y="59"/>
                  </a:lnTo>
                  <a:lnTo>
                    <a:pt x="88" y="61"/>
                  </a:lnTo>
                  <a:lnTo>
                    <a:pt x="88" y="61"/>
                  </a:lnTo>
                  <a:lnTo>
                    <a:pt x="88" y="61"/>
                  </a:lnTo>
                  <a:lnTo>
                    <a:pt x="88" y="66"/>
                  </a:lnTo>
                  <a:lnTo>
                    <a:pt x="90" y="69"/>
                  </a:lnTo>
                  <a:lnTo>
                    <a:pt x="88" y="69"/>
                  </a:lnTo>
                  <a:lnTo>
                    <a:pt x="88" y="71"/>
                  </a:lnTo>
                  <a:lnTo>
                    <a:pt x="85" y="71"/>
                  </a:lnTo>
                  <a:lnTo>
                    <a:pt x="85" y="71"/>
                  </a:lnTo>
                  <a:lnTo>
                    <a:pt x="88" y="69"/>
                  </a:lnTo>
                  <a:lnTo>
                    <a:pt x="88" y="69"/>
                  </a:lnTo>
                  <a:lnTo>
                    <a:pt x="88" y="69"/>
                  </a:lnTo>
                  <a:lnTo>
                    <a:pt x="88" y="66"/>
                  </a:lnTo>
                  <a:lnTo>
                    <a:pt x="88" y="64"/>
                  </a:lnTo>
                  <a:lnTo>
                    <a:pt x="85" y="61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3" y="61"/>
                  </a:lnTo>
                  <a:lnTo>
                    <a:pt x="83" y="59"/>
                  </a:lnTo>
                  <a:lnTo>
                    <a:pt x="83" y="59"/>
                  </a:lnTo>
                  <a:lnTo>
                    <a:pt x="83" y="59"/>
                  </a:lnTo>
                  <a:lnTo>
                    <a:pt x="83" y="59"/>
                  </a:lnTo>
                  <a:lnTo>
                    <a:pt x="83" y="59"/>
                  </a:lnTo>
                  <a:lnTo>
                    <a:pt x="81" y="59"/>
                  </a:lnTo>
                  <a:lnTo>
                    <a:pt x="81" y="59"/>
                  </a:lnTo>
                  <a:lnTo>
                    <a:pt x="81" y="61"/>
                  </a:lnTo>
                  <a:lnTo>
                    <a:pt x="74" y="61"/>
                  </a:lnTo>
                  <a:lnTo>
                    <a:pt x="74" y="64"/>
                  </a:lnTo>
                  <a:lnTo>
                    <a:pt x="71" y="66"/>
                  </a:lnTo>
                  <a:lnTo>
                    <a:pt x="71" y="64"/>
                  </a:lnTo>
                  <a:lnTo>
                    <a:pt x="71" y="66"/>
                  </a:lnTo>
                  <a:lnTo>
                    <a:pt x="71" y="66"/>
                  </a:lnTo>
                  <a:lnTo>
                    <a:pt x="71" y="66"/>
                  </a:lnTo>
                  <a:lnTo>
                    <a:pt x="69" y="64"/>
                  </a:lnTo>
                  <a:lnTo>
                    <a:pt x="71" y="61"/>
                  </a:lnTo>
                  <a:lnTo>
                    <a:pt x="71" y="61"/>
                  </a:lnTo>
                  <a:lnTo>
                    <a:pt x="78" y="57"/>
                  </a:lnTo>
                  <a:lnTo>
                    <a:pt x="81" y="57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52"/>
                  </a:lnTo>
                  <a:lnTo>
                    <a:pt x="78" y="50"/>
                  </a:lnTo>
                  <a:lnTo>
                    <a:pt x="78" y="47"/>
                  </a:lnTo>
                  <a:lnTo>
                    <a:pt x="78" y="47"/>
                  </a:lnTo>
                  <a:lnTo>
                    <a:pt x="76" y="47"/>
                  </a:lnTo>
                  <a:lnTo>
                    <a:pt x="74" y="45"/>
                  </a:lnTo>
                  <a:lnTo>
                    <a:pt x="69" y="47"/>
                  </a:lnTo>
                  <a:lnTo>
                    <a:pt x="69" y="50"/>
                  </a:lnTo>
                  <a:lnTo>
                    <a:pt x="69" y="50"/>
                  </a:lnTo>
                  <a:lnTo>
                    <a:pt x="69" y="52"/>
                  </a:lnTo>
                  <a:lnTo>
                    <a:pt x="69" y="54"/>
                  </a:lnTo>
                  <a:lnTo>
                    <a:pt x="66" y="52"/>
                  </a:lnTo>
                  <a:lnTo>
                    <a:pt x="66" y="47"/>
                  </a:lnTo>
                  <a:lnTo>
                    <a:pt x="66" y="47"/>
                  </a:lnTo>
                  <a:lnTo>
                    <a:pt x="69" y="47"/>
                  </a:lnTo>
                  <a:lnTo>
                    <a:pt x="69" y="45"/>
                  </a:lnTo>
                  <a:lnTo>
                    <a:pt x="69" y="42"/>
                  </a:lnTo>
                  <a:lnTo>
                    <a:pt x="66" y="42"/>
                  </a:lnTo>
                  <a:lnTo>
                    <a:pt x="64" y="45"/>
                  </a:lnTo>
                  <a:lnTo>
                    <a:pt x="64" y="45"/>
                  </a:lnTo>
                  <a:lnTo>
                    <a:pt x="62" y="45"/>
                  </a:lnTo>
                  <a:lnTo>
                    <a:pt x="62" y="47"/>
                  </a:lnTo>
                  <a:lnTo>
                    <a:pt x="62" y="50"/>
                  </a:lnTo>
                  <a:lnTo>
                    <a:pt x="62" y="50"/>
                  </a:lnTo>
                  <a:lnTo>
                    <a:pt x="64" y="50"/>
                  </a:lnTo>
                  <a:lnTo>
                    <a:pt x="64" y="52"/>
                  </a:lnTo>
                  <a:lnTo>
                    <a:pt x="62" y="57"/>
                  </a:lnTo>
                  <a:lnTo>
                    <a:pt x="62" y="54"/>
                  </a:lnTo>
                  <a:lnTo>
                    <a:pt x="62" y="52"/>
                  </a:lnTo>
                  <a:lnTo>
                    <a:pt x="62" y="52"/>
                  </a:lnTo>
                  <a:lnTo>
                    <a:pt x="62" y="50"/>
                  </a:lnTo>
                  <a:lnTo>
                    <a:pt x="62" y="50"/>
                  </a:lnTo>
                  <a:lnTo>
                    <a:pt x="59" y="47"/>
                  </a:lnTo>
                  <a:lnTo>
                    <a:pt x="59" y="45"/>
                  </a:lnTo>
                  <a:lnTo>
                    <a:pt x="62" y="42"/>
                  </a:lnTo>
                  <a:lnTo>
                    <a:pt x="62" y="42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62" y="40"/>
                  </a:lnTo>
                  <a:lnTo>
                    <a:pt x="62" y="40"/>
                  </a:lnTo>
                  <a:lnTo>
                    <a:pt x="62" y="40"/>
                  </a:lnTo>
                  <a:lnTo>
                    <a:pt x="62" y="38"/>
                  </a:lnTo>
                  <a:lnTo>
                    <a:pt x="59" y="38"/>
                  </a:lnTo>
                  <a:lnTo>
                    <a:pt x="57" y="40"/>
                  </a:lnTo>
                  <a:lnTo>
                    <a:pt x="52" y="42"/>
                  </a:lnTo>
                  <a:lnTo>
                    <a:pt x="52" y="42"/>
                  </a:lnTo>
                  <a:lnTo>
                    <a:pt x="50" y="42"/>
                  </a:lnTo>
                  <a:lnTo>
                    <a:pt x="47" y="40"/>
                  </a:lnTo>
                  <a:lnTo>
                    <a:pt x="45" y="40"/>
                  </a:lnTo>
                  <a:lnTo>
                    <a:pt x="45" y="38"/>
                  </a:lnTo>
                  <a:lnTo>
                    <a:pt x="47" y="35"/>
                  </a:lnTo>
                  <a:lnTo>
                    <a:pt x="47" y="35"/>
                  </a:lnTo>
                  <a:lnTo>
                    <a:pt x="45" y="33"/>
                  </a:lnTo>
                  <a:lnTo>
                    <a:pt x="45" y="31"/>
                  </a:lnTo>
                  <a:lnTo>
                    <a:pt x="45" y="28"/>
                  </a:lnTo>
                  <a:lnTo>
                    <a:pt x="45" y="26"/>
                  </a:lnTo>
                  <a:lnTo>
                    <a:pt x="43" y="24"/>
                  </a:lnTo>
                  <a:lnTo>
                    <a:pt x="43" y="24"/>
                  </a:lnTo>
                  <a:lnTo>
                    <a:pt x="43" y="26"/>
                  </a:lnTo>
                  <a:lnTo>
                    <a:pt x="43" y="26"/>
                  </a:lnTo>
                  <a:lnTo>
                    <a:pt x="43" y="26"/>
                  </a:lnTo>
                  <a:lnTo>
                    <a:pt x="43" y="28"/>
                  </a:lnTo>
                  <a:lnTo>
                    <a:pt x="43" y="28"/>
                  </a:lnTo>
                  <a:lnTo>
                    <a:pt x="43" y="28"/>
                  </a:lnTo>
                  <a:lnTo>
                    <a:pt x="40" y="31"/>
                  </a:lnTo>
                  <a:lnTo>
                    <a:pt x="40" y="31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40" y="26"/>
                  </a:lnTo>
                  <a:lnTo>
                    <a:pt x="40" y="26"/>
                  </a:lnTo>
                  <a:lnTo>
                    <a:pt x="40" y="24"/>
                  </a:lnTo>
                  <a:lnTo>
                    <a:pt x="38" y="24"/>
                  </a:lnTo>
                  <a:lnTo>
                    <a:pt x="36" y="26"/>
                  </a:lnTo>
                  <a:lnTo>
                    <a:pt x="36" y="24"/>
                  </a:lnTo>
                  <a:lnTo>
                    <a:pt x="38" y="21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38" y="19"/>
                  </a:lnTo>
                  <a:lnTo>
                    <a:pt x="38" y="16"/>
                  </a:lnTo>
                  <a:lnTo>
                    <a:pt x="36" y="16"/>
                  </a:lnTo>
                  <a:lnTo>
                    <a:pt x="36" y="16"/>
                  </a:lnTo>
                  <a:lnTo>
                    <a:pt x="36" y="16"/>
                  </a:lnTo>
                  <a:lnTo>
                    <a:pt x="36" y="16"/>
                  </a:lnTo>
                  <a:lnTo>
                    <a:pt x="33" y="16"/>
                  </a:lnTo>
                  <a:lnTo>
                    <a:pt x="33" y="16"/>
                  </a:lnTo>
                  <a:lnTo>
                    <a:pt x="31" y="16"/>
                  </a:lnTo>
                  <a:lnTo>
                    <a:pt x="31" y="16"/>
                  </a:lnTo>
                  <a:lnTo>
                    <a:pt x="29" y="16"/>
                  </a:lnTo>
                  <a:lnTo>
                    <a:pt x="31" y="19"/>
                  </a:lnTo>
                  <a:lnTo>
                    <a:pt x="33" y="21"/>
                  </a:lnTo>
                  <a:lnTo>
                    <a:pt x="33" y="19"/>
                  </a:lnTo>
                  <a:lnTo>
                    <a:pt x="36" y="19"/>
                  </a:lnTo>
                  <a:lnTo>
                    <a:pt x="36" y="19"/>
                  </a:lnTo>
                  <a:lnTo>
                    <a:pt x="36" y="21"/>
                  </a:lnTo>
                  <a:lnTo>
                    <a:pt x="33" y="21"/>
                  </a:lnTo>
                  <a:lnTo>
                    <a:pt x="33" y="21"/>
                  </a:lnTo>
                  <a:lnTo>
                    <a:pt x="33" y="24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3" y="28"/>
                  </a:lnTo>
                  <a:lnTo>
                    <a:pt x="33" y="28"/>
                  </a:lnTo>
                  <a:lnTo>
                    <a:pt x="33" y="28"/>
                  </a:lnTo>
                  <a:lnTo>
                    <a:pt x="31" y="28"/>
                  </a:lnTo>
                  <a:lnTo>
                    <a:pt x="31" y="31"/>
                  </a:lnTo>
                  <a:lnTo>
                    <a:pt x="31" y="31"/>
                  </a:lnTo>
                  <a:lnTo>
                    <a:pt x="31" y="33"/>
                  </a:lnTo>
                  <a:lnTo>
                    <a:pt x="31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31" y="31"/>
                  </a:lnTo>
                  <a:lnTo>
                    <a:pt x="31" y="28"/>
                  </a:lnTo>
                  <a:lnTo>
                    <a:pt x="31" y="28"/>
                  </a:lnTo>
                  <a:lnTo>
                    <a:pt x="31" y="28"/>
                  </a:lnTo>
                  <a:lnTo>
                    <a:pt x="31" y="26"/>
                  </a:lnTo>
                  <a:lnTo>
                    <a:pt x="31" y="26"/>
                  </a:lnTo>
                  <a:lnTo>
                    <a:pt x="29" y="24"/>
                  </a:lnTo>
                  <a:lnTo>
                    <a:pt x="26" y="24"/>
                  </a:lnTo>
                  <a:lnTo>
                    <a:pt x="24" y="26"/>
                  </a:lnTo>
                  <a:lnTo>
                    <a:pt x="29" y="24"/>
                  </a:lnTo>
                  <a:lnTo>
                    <a:pt x="29" y="21"/>
                  </a:lnTo>
                  <a:lnTo>
                    <a:pt x="29" y="21"/>
                  </a:lnTo>
                  <a:lnTo>
                    <a:pt x="29" y="19"/>
                  </a:lnTo>
                  <a:lnTo>
                    <a:pt x="26" y="16"/>
                  </a:lnTo>
                  <a:lnTo>
                    <a:pt x="24" y="1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14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4"/>
                  </a:lnTo>
                  <a:lnTo>
                    <a:pt x="24" y="14"/>
                  </a:lnTo>
                  <a:lnTo>
                    <a:pt x="24" y="16"/>
                  </a:lnTo>
                  <a:lnTo>
                    <a:pt x="24" y="19"/>
                  </a:lnTo>
                  <a:lnTo>
                    <a:pt x="21" y="21"/>
                  </a:lnTo>
                  <a:lnTo>
                    <a:pt x="21" y="21"/>
                  </a:lnTo>
                  <a:lnTo>
                    <a:pt x="19" y="21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1"/>
                  </a:lnTo>
                  <a:lnTo>
                    <a:pt x="12" y="31"/>
                  </a:lnTo>
                  <a:lnTo>
                    <a:pt x="17" y="26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7" y="21"/>
                  </a:lnTo>
                  <a:lnTo>
                    <a:pt x="19" y="21"/>
                  </a:lnTo>
                  <a:lnTo>
                    <a:pt x="21" y="19"/>
                  </a:lnTo>
                  <a:lnTo>
                    <a:pt x="21" y="16"/>
                  </a:lnTo>
                  <a:lnTo>
                    <a:pt x="21" y="16"/>
                  </a:lnTo>
                  <a:lnTo>
                    <a:pt x="21" y="16"/>
                  </a:lnTo>
                  <a:lnTo>
                    <a:pt x="21" y="16"/>
                  </a:lnTo>
                  <a:lnTo>
                    <a:pt x="19" y="16"/>
                  </a:lnTo>
                  <a:lnTo>
                    <a:pt x="19" y="16"/>
                  </a:lnTo>
                  <a:lnTo>
                    <a:pt x="21" y="12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7" y="7"/>
                  </a:lnTo>
                  <a:lnTo>
                    <a:pt x="17" y="9"/>
                  </a:lnTo>
                  <a:lnTo>
                    <a:pt x="17" y="9"/>
                  </a:lnTo>
                  <a:lnTo>
                    <a:pt x="17" y="12"/>
                  </a:lnTo>
                  <a:lnTo>
                    <a:pt x="17" y="12"/>
                  </a:lnTo>
                  <a:lnTo>
                    <a:pt x="14" y="12"/>
                  </a:lnTo>
                  <a:lnTo>
                    <a:pt x="14" y="9"/>
                  </a:lnTo>
                  <a:lnTo>
                    <a:pt x="17" y="7"/>
                  </a:lnTo>
                  <a:lnTo>
                    <a:pt x="17" y="5"/>
                  </a:lnTo>
                  <a:lnTo>
                    <a:pt x="14" y="5"/>
                  </a:lnTo>
                  <a:lnTo>
                    <a:pt x="12" y="5"/>
                  </a:lnTo>
                  <a:lnTo>
                    <a:pt x="10" y="5"/>
                  </a:lnTo>
                  <a:lnTo>
                    <a:pt x="7" y="5"/>
                  </a:lnTo>
                  <a:lnTo>
                    <a:pt x="7" y="7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5" y="7"/>
                  </a:lnTo>
                  <a:lnTo>
                    <a:pt x="7" y="5"/>
                  </a:lnTo>
                  <a:lnTo>
                    <a:pt x="7" y="2"/>
                  </a:lnTo>
                  <a:lnTo>
                    <a:pt x="12" y="2"/>
                  </a:lnTo>
                  <a:lnTo>
                    <a:pt x="14" y="5"/>
                  </a:lnTo>
                  <a:lnTo>
                    <a:pt x="17" y="5"/>
                  </a:lnTo>
                  <a:lnTo>
                    <a:pt x="19" y="5"/>
                  </a:lnTo>
                  <a:lnTo>
                    <a:pt x="19" y="2"/>
                  </a:lnTo>
                  <a:lnTo>
                    <a:pt x="17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3" y="5"/>
                  </a:lnTo>
                  <a:lnTo>
                    <a:pt x="3" y="7"/>
                  </a:lnTo>
                  <a:lnTo>
                    <a:pt x="3" y="7"/>
                  </a:lnTo>
                  <a:lnTo>
                    <a:pt x="0" y="9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3" y="14"/>
                  </a:lnTo>
                  <a:lnTo>
                    <a:pt x="5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2" y="14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14" y="19"/>
                  </a:lnTo>
                  <a:lnTo>
                    <a:pt x="14" y="21"/>
                  </a:lnTo>
                  <a:lnTo>
                    <a:pt x="12" y="21"/>
                  </a:lnTo>
                  <a:lnTo>
                    <a:pt x="12" y="21"/>
                  </a:lnTo>
                  <a:lnTo>
                    <a:pt x="12" y="21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10" y="31"/>
                  </a:lnTo>
                  <a:lnTo>
                    <a:pt x="10" y="31"/>
                  </a:lnTo>
                  <a:lnTo>
                    <a:pt x="10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5"/>
                  </a:lnTo>
                  <a:lnTo>
                    <a:pt x="14" y="35"/>
                  </a:lnTo>
                  <a:lnTo>
                    <a:pt x="14" y="35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7" y="33"/>
                  </a:lnTo>
                  <a:lnTo>
                    <a:pt x="17" y="33"/>
                  </a:lnTo>
                  <a:lnTo>
                    <a:pt x="17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21" y="33"/>
                  </a:lnTo>
                  <a:lnTo>
                    <a:pt x="24" y="35"/>
                  </a:lnTo>
                  <a:lnTo>
                    <a:pt x="24" y="38"/>
                  </a:lnTo>
                  <a:lnTo>
                    <a:pt x="21" y="38"/>
                  </a:lnTo>
                  <a:lnTo>
                    <a:pt x="21" y="38"/>
                  </a:lnTo>
                  <a:lnTo>
                    <a:pt x="19" y="40"/>
                  </a:lnTo>
                  <a:lnTo>
                    <a:pt x="21" y="40"/>
                  </a:lnTo>
                  <a:lnTo>
                    <a:pt x="21" y="42"/>
                  </a:lnTo>
                  <a:lnTo>
                    <a:pt x="21" y="42"/>
                  </a:lnTo>
                  <a:lnTo>
                    <a:pt x="21" y="42"/>
                  </a:lnTo>
                  <a:lnTo>
                    <a:pt x="21" y="42"/>
                  </a:lnTo>
                  <a:lnTo>
                    <a:pt x="21" y="45"/>
                  </a:lnTo>
                  <a:lnTo>
                    <a:pt x="21" y="45"/>
                  </a:lnTo>
                  <a:lnTo>
                    <a:pt x="21" y="47"/>
                  </a:lnTo>
                  <a:lnTo>
                    <a:pt x="21" y="47"/>
                  </a:lnTo>
                  <a:lnTo>
                    <a:pt x="21" y="47"/>
                  </a:lnTo>
                  <a:lnTo>
                    <a:pt x="21" y="47"/>
                  </a:lnTo>
                  <a:lnTo>
                    <a:pt x="21" y="47"/>
                  </a:lnTo>
                  <a:lnTo>
                    <a:pt x="21" y="47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24" y="52"/>
                  </a:lnTo>
                  <a:lnTo>
                    <a:pt x="26" y="52"/>
                  </a:lnTo>
                  <a:lnTo>
                    <a:pt x="26" y="52"/>
                  </a:lnTo>
                  <a:lnTo>
                    <a:pt x="26" y="52"/>
                  </a:lnTo>
                  <a:lnTo>
                    <a:pt x="26" y="54"/>
                  </a:lnTo>
                  <a:lnTo>
                    <a:pt x="26" y="54"/>
                  </a:lnTo>
                  <a:lnTo>
                    <a:pt x="29" y="54"/>
                  </a:lnTo>
                  <a:lnTo>
                    <a:pt x="29" y="54"/>
                  </a:lnTo>
                  <a:lnTo>
                    <a:pt x="29" y="57"/>
                  </a:lnTo>
                  <a:lnTo>
                    <a:pt x="29" y="57"/>
                  </a:lnTo>
                  <a:lnTo>
                    <a:pt x="29" y="59"/>
                  </a:lnTo>
                  <a:lnTo>
                    <a:pt x="29" y="59"/>
                  </a:lnTo>
                  <a:lnTo>
                    <a:pt x="29" y="61"/>
                  </a:lnTo>
                  <a:lnTo>
                    <a:pt x="31" y="61"/>
                  </a:lnTo>
                  <a:lnTo>
                    <a:pt x="31" y="61"/>
                  </a:lnTo>
                  <a:lnTo>
                    <a:pt x="31" y="61"/>
                  </a:lnTo>
                  <a:lnTo>
                    <a:pt x="31" y="61"/>
                  </a:lnTo>
                  <a:lnTo>
                    <a:pt x="31" y="64"/>
                  </a:lnTo>
                  <a:lnTo>
                    <a:pt x="31" y="64"/>
                  </a:lnTo>
                  <a:lnTo>
                    <a:pt x="31" y="64"/>
                  </a:lnTo>
                  <a:lnTo>
                    <a:pt x="31" y="64"/>
                  </a:lnTo>
                  <a:lnTo>
                    <a:pt x="31" y="66"/>
                  </a:lnTo>
                  <a:lnTo>
                    <a:pt x="33" y="69"/>
                  </a:lnTo>
                  <a:lnTo>
                    <a:pt x="33" y="69"/>
                  </a:lnTo>
                  <a:lnTo>
                    <a:pt x="36" y="71"/>
                  </a:lnTo>
                  <a:lnTo>
                    <a:pt x="36" y="71"/>
                  </a:lnTo>
                  <a:lnTo>
                    <a:pt x="36" y="69"/>
                  </a:lnTo>
                  <a:lnTo>
                    <a:pt x="36" y="69"/>
                  </a:lnTo>
                  <a:lnTo>
                    <a:pt x="36" y="71"/>
                  </a:lnTo>
                  <a:lnTo>
                    <a:pt x="36" y="71"/>
                  </a:lnTo>
                  <a:lnTo>
                    <a:pt x="36" y="71"/>
                  </a:lnTo>
                  <a:lnTo>
                    <a:pt x="36" y="71"/>
                  </a:lnTo>
                  <a:lnTo>
                    <a:pt x="38" y="71"/>
                  </a:lnTo>
                  <a:lnTo>
                    <a:pt x="38" y="71"/>
                  </a:lnTo>
                  <a:lnTo>
                    <a:pt x="38" y="73"/>
                  </a:lnTo>
                  <a:lnTo>
                    <a:pt x="40" y="73"/>
                  </a:lnTo>
                  <a:lnTo>
                    <a:pt x="40" y="73"/>
                  </a:lnTo>
                  <a:lnTo>
                    <a:pt x="43" y="73"/>
                  </a:lnTo>
                  <a:lnTo>
                    <a:pt x="43" y="73"/>
                  </a:lnTo>
                  <a:lnTo>
                    <a:pt x="45" y="71"/>
                  </a:lnTo>
                  <a:lnTo>
                    <a:pt x="45" y="71"/>
                  </a:lnTo>
                  <a:lnTo>
                    <a:pt x="45" y="69"/>
                  </a:lnTo>
                  <a:lnTo>
                    <a:pt x="47" y="66"/>
                  </a:lnTo>
                  <a:lnTo>
                    <a:pt x="47" y="66"/>
                  </a:lnTo>
                  <a:lnTo>
                    <a:pt x="47" y="64"/>
                  </a:lnTo>
                  <a:lnTo>
                    <a:pt x="47" y="61"/>
                  </a:lnTo>
                  <a:lnTo>
                    <a:pt x="50" y="61"/>
                  </a:lnTo>
                  <a:lnTo>
                    <a:pt x="52" y="61"/>
                  </a:lnTo>
                  <a:lnTo>
                    <a:pt x="55" y="61"/>
                  </a:lnTo>
                  <a:lnTo>
                    <a:pt x="55" y="64"/>
                  </a:lnTo>
                  <a:lnTo>
                    <a:pt x="55" y="64"/>
                  </a:lnTo>
                  <a:lnTo>
                    <a:pt x="55" y="64"/>
                  </a:lnTo>
                  <a:lnTo>
                    <a:pt x="52" y="66"/>
                  </a:lnTo>
                  <a:lnTo>
                    <a:pt x="52" y="66"/>
                  </a:lnTo>
                  <a:lnTo>
                    <a:pt x="52" y="66"/>
                  </a:lnTo>
                  <a:lnTo>
                    <a:pt x="52" y="69"/>
                  </a:lnTo>
                  <a:lnTo>
                    <a:pt x="52" y="69"/>
                  </a:lnTo>
                  <a:lnTo>
                    <a:pt x="50" y="71"/>
                  </a:lnTo>
                  <a:lnTo>
                    <a:pt x="50" y="71"/>
                  </a:lnTo>
                  <a:lnTo>
                    <a:pt x="52" y="71"/>
                  </a:lnTo>
                  <a:lnTo>
                    <a:pt x="52" y="73"/>
                  </a:lnTo>
                  <a:lnTo>
                    <a:pt x="52" y="73"/>
                  </a:lnTo>
                  <a:lnTo>
                    <a:pt x="52" y="73"/>
                  </a:lnTo>
                  <a:lnTo>
                    <a:pt x="52" y="73"/>
                  </a:lnTo>
                  <a:lnTo>
                    <a:pt x="52" y="76"/>
                  </a:lnTo>
                  <a:lnTo>
                    <a:pt x="52" y="76"/>
                  </a:lnTo>
                  <a:lnTo>
                    <a:pt x="52" y="78"/>
                  </a:lnTo>
                  <a:lnTo>
                    <a:pt x="55" y="78"/>
                  </a:lnTo>
                  <a:lnTo>
                    <a:pt x="55" y="80"/>
                  </a:lnTo>
                  <a:lnTo>
                    <a:pt x="55" y="80"/>
                  </a:lnTo>
                  <a:lnTo>
                    <a:pt x="55" y="80"/>
                  </a:lnTo>
                  <a:lnTo>
                    <a:pt x="55" y="83"/>
                  </a:lnTo>
                  <a:lnTo>
                    <a:pt x="57" y="83"/>
                  </a:lnTo>
                  <a:lnTo>
                    <a:pt x="57" y="85"/>
                  </a:lnTo>
                  <a:lnTo>
                    <a:pt x="57" y="85"/>
                  </a:lnTo>
                  <a:lnTo>
                    <a:pt x="59" y="85"/>
                  </a:lnTo>
                  <a:lnTo>
                    <a:pt x="59" y="85"/>
                  </a:lnTo>
                  <a:lnTo>
                    <a:pt x="59" y="87"/>
                  </a:lnTo>
                  <a:lnTo>
                    <a:pt x="59" y="87"/>
                  </a:lnTo>
                  <a:lnTo>
                    <a:pt x="59" y="90"/>
                  </a:lnTo>
                  <a:lnTo>
                    <a:pt x="59" y="90"/>
                  </a:lnTo>
                  <a:lnTo>
                    <a:pt x="62" y="92"/>
                  </a:lnTo>
                  <a:lnTo>
                    <a:pt x="62" y="92"/>
                  </a:lnTo>
                  <a:lnTo>
                    <a:pt x="62" y="92"/>
                  </a:lnTo>
                  <a:lnTo>
                    <a:pt x="64" y="92"/>
                  </a:lnTo>
                  <a:lnTo>
                    <a:pt x="64" y="95"/>
                  </a:lnTo>
                  <a:lnTo>
                    <a:pt x="64" y="95"/>
                  </a:lnTo>
                  <a:lnTo>
                    <a:pt x="66" y="97"/>
                  </a:lnTo>
                  <a:lnTo>
                    <a:pt x="69" y="97"/>
                  </a:lnTo>
                  <a:lnTo>
                    <a:pt x="69" y="97"/>
                  </a:lnTo>
                  <a:lnTo>
                    <a:pt x="71" y="97"/>
                  </a:lnTo>
                  <a:lnTo>
                    <a:pt x="71" y="97"/>
                  </a:lnTo>
                  <a:lnTo>
                    <a:pt x="74" y="97"/>
                  </a:lnTo>
                  <a:lnTo>
                    <a:pt x="74" y="97"/>
                  </a:lnTo>
                  <a:lnTo>
                    <a:pt x="74" y="97"/>
                  </a:lnTo>
                  <a:lnTo>
                    <a:pt x="76" y="97"/>
                  </a:lnTo>
                  <a:lnTo>
                    <a:pt x="76" y="99"/>
                  </a:lnTo>
                  <a:lnTo>
                    <a:pt x="78" y="99"/>
                  </a:lnTo>
                  <a:lnTo>
                    <a:pt x="78" y="102"/>
                  </a:lnTo>
                  <a:lnTo>
                    <a:pt x="76" y="104"/>
                  </a:lnTo>
                  <a:lnTo>
                    <a:pt x="76" y="104"/>
                  </a:lnTo>
                  <a:lnTo>
                    <a:pt x="76" y="104"/>
                  </a:lnTo>
                  <a:lnTo>
                    <a:pt x="74" y="106"/>
                  </a:lnTo>
                  <a:lnTo>
                    <a:pt x="74" y="106"/>
                  </a:lnTo>
                  <a:lnTo>
                    <a:pt x="71" y="106"/>
                  </a:lnTo>
                  <a:lnTo>
                    <a:pt x="71" y="106"/>
                  </a:lnTo>
                  <a:lnTo>
                    <a:pt x="69" y="106"/>
                  </a:lnTo>
                  <a:lnTo>
                    <a:pt x="69" y="106"/>
                  </a:lnTo>
                  <a:lnTo>
                    <a:pt x="69" y="106"/>
                  </a:lnTo>
                  <a:lnTo>
                    <a:pt x="66" y="106"/>
                  </a:lnTo>
                  <a:lnTo>
                    <a:pt x="66" y="106"/>
                  </a:lnTo>
                  <a:lnTo>
                    <a:pt x="64" y="106"/>
                  </a:lnTo>
                  <a:lnTo>
                    <a:pt x="64" y="106"/>
                  </a:lnTo>
                  <a:lnTo>
                    <a:pt x="62" y="106"/>
                  </a:lnTo>
                  <a:lnTo>
                    <a:pt x="62" y="106"/>
                  </a:lnTo>
                  <a:lnTo>
                    <a:pt x="62" y="106"/>
                  </a:lnTo>
                  <a:lnTo>
                    <a:pt x="62" y="104"/>
                  </a:lnTo>
                  <a:lnTo>
                    <a:pt x="59" y="104"/>
                  </a:lnTo>
                  <a:lnTo>
                    <a:pt x="57" y="106"/>
                  </a:lnTo>
                  <a:lnTo>
                    <a:pt x="57" y="106"/>
                  </a:lnTo>
                  <a:lnTo>
                    <a:pt x="55" y="109"/>
                  </a:lnTo>
                  <a:lnTo>
                    <a:pt x="55" y="111"/>
                  </a:lnTo>
                  <a:lnTo>
                    <a:pt x="57" y="111"/>
                  </a:lnTo>
                  <a:lnTo>
                    <a:pt x="57" y="113"/>
                  </a:lnTo>
                  <a:lnTo>
                    <a:pt x="57" y="113"/>
                  </a:lnTo>
                  <a:lnTo>
                    <a:pt x="57" y="113"/>
                  </a:lnTo>
                  <a:lnTo>
                    <a:pt x="57" y="113"/>
                  </a:lnTo>
                  <a:lnTo>
                    <a:pt x="57" y="116"/>
                  </a:lnTo>
                  <a:lnTo>
                    <a:pt x="59" y="116"/>
                  </a:lnTo>
                  <a:lnTo>
                    <a:pt x="59" y="116"/>
                  </a:lnTo>
                  <a:lnTo>
                    <a:pt x="59" y="118"/>
                  </a:lnTo>
                  <a:lnTo>
                    <a:pt x="57" y="118"/>
                  </a:lnTo>
                  <a:lnTo>
                    <a:pt x="57" y="118"/>
                  </a:lnTo>
                  <a:lnTo>
                    <a:pt x="59" y="118"/>
                  </a:lnTo>
                  <a:lnTo>
                    <a:pt x="59" y="121"/>
                  </a:lnTo>
                  <a:lnTo>
                    <a:pt x="62" y="121"/>
                  </a:lnTo>
                  <a:lnTo>
                    <a:pt x="62" y="118"/>
                  </a:lnTo>
                  <a:lnTo>
                    <a:pt x="62" y="118"/>
                  </a:lnTo>
                  <a:lnTo>
                    <a:pt x="64" y="116"/>
                  </a:lnTo>
                  <a:lnTo>
                    <a:pt x="64" y="116"/>
                  </a:lnTo>
                  <a:lnTo>
                    <a:pt x="64" y="113"/>
                  </a:lnTo>
                  <a:lnTo>
                    <a:pt x="66" y="116"/>
                  </a:lnTo>
                  <a:lnTo>
                    <a:pt x="69" y="116"/>
                  </a:lnTo>
                  <a:lnTo>
                    <a:pt x="71" y="116"/>
                  </a:lnTo>
                  <a:lnTo>
                    <a:pt x="74" y="116"/>
                  </a:lnTo>
                  <a:lnTo>
                    <a:pt x="74" y="116"/>
                  </a:lnTo>
                  <a:lnTo>
                    <a:pt x="74" y="113"/>
                  </a:lnTo>
                  <a:lnTo>
                    <a:pt x="76" y="113"/>
                  </a:lnTo>
                  <a:lnTo>
                    <a:pt x="76" y="113"/>
                  </a:lnTo>
                  <a:lnTo>
                    <a:pt x="78" y="113"/>
                  </a:lnTo>
                  <a:lnTo>
                    <a:pt x="78" y="113"/>
                  </a:lnTo>
                  <a:lnTo>
                    <a:pt x="81" y="113"/>
                  </a:lnTo>
                  <a:lnTo>
                    <a:pt x="81" y="111"/>
                  </a:lnTo>
                  <a:lnTo>
                    <a:pt x="83" y="111"/>
                  </a:lnTo>
                  <a:lnTo>
                    <a:pt x="83" y="111"/>
                  </a:lnTo>
                  <a:lnTo>
                    <a:pt x="85" y="111"/>
                  </a:lnTo>
                  <a:lnTo>
                    <a:pt x="88" y="113"/>
                  </a:lnTo>
                  <a:lnTo>
                    <a:pt x="88" y="113"/>
                  </a:lnTo>
                  <a:lnTo>
                    <a:pt x="88" y="116"/>
                  </a:lnTo>
                  <a:lnTo>
                    <a:pt x="88" y="116"/>
                  </a:lnTo>
                  <a:lnTo>
                    <a:pt x="90" y="118"/>
                  </a:lnTo>
                  <a:lnTo>
                    <a:pt x="90" y="118"/>
                  </a:lnTo>
                  <a:lnTo>
                    <a:pt x="90" y="118"/>
                  </a:lnTo>
                  <a:lnTo>
                    <a:pt x="92" y="118"/>
                  </a:lnTo>
                  <a:lnTo>
                    <a:pt x="92" y="118"/>
                  </a:lnTo>
                  <a:lnTo>
                    <a:pt x="95" y="118"/>
                  </a:lnTo>
                  <a:lnTo>
                    <a:pt x="95" y="118"/>
                  </a:lnTo>
                  <a:lnTo>
                    <a:pt x="97" y="118"/>
                  </a:lnTo>
                  <a:lnTo>
                    <a:pt x="97" y="116"/>
                  </a:lnTo>
                  <a:lnTo>
                    <a:pt x="97" y="113"/>
                  </a:lnTo>
                  <a:lnTo>
                    <a:pt x="100" y="111"/>
                  </a:lnTo>
                  <a:lnTo>
                    <a:pt x="100" y="109"/>
                  </a:lnTo>
                  <a:lnTo>
                    <a:pt x="102" y="106"/>
                  </a:lnTo>
                  <a:lnTo>
                    <a:pt x="102" y="106"/>
                  </a:lnTo>
                  <a:lnTo>
                    <a:pt x="102" y="106"/>
                  </a:lnTo>
                  <a:lnTo>
                    <a:pt x="104" y="106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104" y="102"/>
                  </a:lnTo>
                  <a:lnTo>
                    <a:pt x="104" y="102"/>
                  </a:lnTo>
                  <a:lnTo>
                    <a:pt x="107" y="99"/>
                  </a:lnTo>
                  <a:lnTo>
                    <a:pt x="107" y="99"/>
                  </a:lnTo>
                  <a:lnTo>
                    <a:pt x="109" y="99"/>
                  </a:lnTo>
                  <a:lnTo>
                    <a:pt x="111" y="99"/>
                  </a:lnTo>
                  <a:lnTo>
                    <a:pt x="111" y="99"/>
                  </a:lnTo>
                  <a:lnTo>
                    <a:pt x="114" y="99"/>
                  </a:lnTo>
                  <a:lnTo>
                    <a:pt x="114" y="99"/>
                  </a:lnTo>
                  <a:lnTo>
                    <a:pt x="116" y="99"/>
                  </a:lnTo>
                  <a:lnTo>
                    <a:pt x="116" y="99"/>
                  </a:lnTo>
                  <a:lnTo>
                    <a:pt x="118" y="99"/>
                  </a:lnTo>
                  <a:lnTo>
                    <a:pt x="118" y="99"/>
                  </a:lnTo>
                  <a:lnTo>
                    <a:pt x="121" y="102"/>
                  </a:lnTo>
                  <a:lnTo>
                    <a:pt x="123" y="104"/>
                  </a:lnTo>
                  <a:lnTo>
                    <a:pt x="123" y="104"/>
                  </a:lnTo>
                  <a:lnTo>
                    <a:pt x="123" y="106"/>
                  </a:lnTo>
                  <a:lnTo>
                    <a:pt x="121" y="109"/>
                  </a:lnTo>
                  <a:lnTo>
                    <a:pt x="118" y="111"/>
                  </a:lnTo>
                  <a:lnTo>
                    <a:pt x="116" y="111"/>
                  </a:lnTo>
                  <a:lnTo>
                    <a:pt x="114" y="113"/>
                  </a:lnTo>
                  <a:lnTo>
                    <a:pt x="111" y="113"/>
                  </a:lnTo>
                  <a:lnTo>
                    <a:pt x="111" y="116"/>
                  </a:lnTo>
                  <a:lnTo>
                    <a:pt x="111" y="116"/>
                  </a:lnTo>
                  <a:lnTo>
                    <a:pt x="109" y="116"/>
                  </a:lnTo>
                  <a:lnTo>
                    <a:pt x="109" y="116"/>
                  </a:lnTo>
                  <a:lnTo>
                    <a:pt x="109" y="116"/>
                  </a:lnTo>
                  <a:lnTo>
                    <a:pt x="109" y="118"/>
                  </a:lnTo>
                  <a:lnTo>
                    <a:pt x="107" y="118"/>
                  </a:lnTo>
                  <a:lnTo>
                    <a:pt x="107" y="118"/>
                  </a:lnTo>
                  <a:lnTo>
                    <a:pt x="104" y="121"/>
                  </a:lnTo>
                  <a:lnTo>
                    <a:pt x="104" y="121"/>
                  </a:lnTo>
                  <a:lnTo>
                    <a:pt x="104" y="123"/>
                  </a:lnTo>
                  <a:lnTo>
                    <a:pt x="104" y="125"/>
                  </a:lnTo>
                  <a:lnTo>
                    <a:pt x="104" y="128"/>
                  </a:lnTo>
                  <a:lnTo>
                    <a:pt x="104" y="130"/>
                  </a:lnTo>
                  <a:lnTo>
                    <a:pt x="107" y="130"/>
                  </a:lnTo>
                  <a:lnTo>
                    <a:pt x="109" y="132"/>
                  </a:lnTo>
                  <a:lnTo>
                    <a:pt x="109" y="132"/>
                  </a:lnTo>
                  <a:lnTo>
                    <a:pt x="111" y="132"/>
                  </a:lnTo>
                  <a:lnTo>
                    <a:pt x="111" y="132"/>
                  </a:lnTo>
                  <a:lnTo>
                    <a:pt x="114" y="132"/>
                  </a:lnTo>
                  <a:lnTo>
                    <a:pt x="114" y="130"/>
                  </a:lnTo>
                  <a:lnTo>
                    <a:pt x="114" y="128"/>
                  </a:lnTo>
                  <a:lnTo>
                    <a:pt x="114" y="128"/>
                  </a:lnTo>
                  <a:lnTo>
                    <a:pt x="116" y="128"/>
                  </a:lnTo>
                  <a:lnTo>
                    <a:pt x="118" y="128"/>
                  </a:lnTo>
                  <a:lnTo>
                    <a:pt x="118" y="130"/>
                  </a:lnTo>
                  <a:lnTo>
                    <a:pt x="118" y="130"/>
                  </a:lnTo>
                  <a:lnTo>
                    <a:pt x="118" y="130"/>
                  </a:lnTo>
                  <a:lnTo>
                    <a:pt x="121" y="132"/>
                  </a:lnTo>
                  <a:lnTo>
                    <a:pt x="121" y="132"/>
                  </a:lnTo>
                  <a:lnTo>
                    <a:pt x="121" y="132"/>
                  </a:lnTo>
                  <a:lnTo>
                    <a:pt x="123" y="135"/>
                  </a:lnTo>
                  <a:lnTo>
                    <a:pt x="121" y="137"/>
                  </a:lnTo>
                  <a:lnTo>
                    <a:pt x="121" y="137"/>
                  </a:lnTo>
                  <a:lnTo>
                    <a:pt x="118" y="140"/>
                  </a:lnTo>
                  <a:lnTo>
                    <a:pt x="116" y="140"/>
                  </a:lnTo>
                  <a:lnTo>
                    <a:pt x="116" y="142"/>
                  </a:lnTo>
                  <a:lnTo>
                    <a:pt x="116" y="144"/>
                  </a:lnTo>
                  <a:lnTo>
                    <a:pt x="118" y="144"/>
                  </a:lnTo>
                  <a:lnTo>
                    <a:pt x="116" y="147"/>
                  </a:lnTo>
                  <a:lnTo>
                    <a:pt x="116" y="147"/>
                  </a:lnTo>
                  <a:lnTo>
                    <a:pt x="116" y="149"/>
                  </a:lnTo>
                  <a:lnTo>
                    <a:pt x="114" y="149"/>
                  </a:lnTo>
                  <a:lnTo>
                    <a:pt x="114" y="151"/>
                  </a:lnTo>
                  <a:lnTo>
                    <a:pt x="114" y="151"/>
                  </a:lnTo>
                  <a:lnTo>
                    <a:pt x="114" y="151"/>
                  </a:lnTo>
                  <a:lnTo>
                    <a:pt x="114" y="154"/>
                  </a:lnTo>
                  <a:lnTo>
                    <a:pt x="114" y="154"/>
                  </a:lnTo>
                  <a:lnTo>
                    <a:pt x="116" y="156"/>
                  </a:lnTo>
                  <a:lnTo>
                    <a:pt x="116" y="156"/>
                  </a:lnTo>
                  <a:lnTo>
                    <a:pt x="116" y="158"/>
                  </a:lnTo>
                  <a:lnTo>
                    <a:pt x="116" y="158"/>
                  </a:lnTo>
                  <a:lnTo>
                    <a:pt x="116" y="161"/>
                  </a:lnTo>
                  <a:lnTo>
                    <a:pt x="116" y="161"/>
                  </a:lnTo>
                  <a:lnTo>
                    <a:pt x="116" y="163"/>
                  </a:lnTo>
                  <a:lnTo>
                    <a:pt x="116" y="163"/>
                  </a:lnTo>
                  <a:lnTo>
                    <a:pt x="114" y="166"/>
                  </a:lnTo>
                  <a:lnTo>
                    <a:pt x="111" y="166"/>
                  </a:lnTo>
                  <a:lnTo>
                    <a:pt x="111" y="168"/>
                  </a:lnTo>
                  <a:lnTo>
                    <a:pt x="111" y="173"/>
                  </a:lnTo>
                  <a:lnTo>
                    <a:pt x="114" y="175"/>
                  </a:lnTo>
                  <a:lnTo>
                    <a:pt x="114" y="177"/>
                  </a:lnTo>
                  <a:lnTo>
                    <a:pt x="116" y="177"/>
                  </a:lnTo>
                  <a:lnTo>
                    <a:pt x="116" y="180"/>
                  </a:lnTo>
                  <a:lnTo>
                    <a:pt x="118" y="177"/>
                  </a:lnTo>
                  <a:lnTo>
                    <a:pt x="118" y="177"/>
                  </a:lnTo>
                  <a:lnTo>
                    <a:pt x="118" y="177"/>
                  </a:lnTo>
                  <a:lnTo>
                    <a:pt x="121" y="177"/>
                  </a:lnTo>
                  <a:lnTo>
                    <a:pt x="121" y="177"/>
                  </a:lnTo>
                  <a:lnTo>
                    <a:pt x="121" y="177"/>
                  </a:lnTo>
                  <a:lnTo>
                    <a:pt x="123" y="177"/>
                  </a:lnTo>
                  <a:lnTo>
                    <a:pt x="123" y="177"/>
                  </a:lnTo>
                  <a:lnTo>
                    <a:pt x="126" y="177"/>
                  </a:lnTo>
                  <a:lnTo>
                    <a:pt x="126" y="177"/>
                  </a:lnTo>
                  <a:lnTo>
                    <a:pt x="128" y="180"/>
                  </a:lnTo>
                  <a:lnTo>
                    <a:pt x="128" y="182"/>
                  </a:lnTo>
                  <a:lnTo>
                    <a:pt x="130" y="182"/>
                  </a:lnTo>
                  <a:lnTo>
                    <a:pt x="130" y="185"/>
                  </a:lnTo>
                  <a:lnTo>
                    <a:pt x="133" y="185"/>
                  </a:lnTo>
                  <a:lnTo>
                    <a:pt x="135" y="187"/>
                  </a:lnTo>
                  <a:lnTo>
                    <a:pt x="137" y="189"/>
                  </a:lnTo>
                  <a:lnTo>
                    <a:pt x="142" y="194"/>
                  </a:lnTo>
                  <a:lnTo>
                    <a:pt x="145" y="194"/>
                  </a:lnTo>
                  <a:lnTo>
                    <a:pt x="145" y="194"/>
                  </a:lnTo>
                  <a:lnTo>
                    <a:pt x="145" y="192"/>
                  </a:lnTo>
                  <a:lnTo>
                    <a:pt x="145" y="192"/>
                  </a:lnTo>
                  <a:lnTo>
                    <a:pt x="145" y="189"/>
                  </a:lnTo>
                  <a:lnTo>
                    <a:pt x="145" y="189"/>
                  </a:lnTo>
                  <a:lnTo>
                    <a:pt x="147" y="189"/>
                  </a:lnTo>
                  <a:lnTo>
                    <a:pt x="147" y="189"/>
                  </a:lnTo>
                  <a:lnTo>
                    <a:pt x="147" y="189"/>
                  </a:lnTo>
                  <a:lnTo>
                    <a:pt x="149" y="189"/>
                  </a:lnTo>
                  <a:lnTo>
                    <a:pt x="149" y="192"/>
                  </a:lnTo>
                  <a:lnTo>
                    <a:pt x="152" y="192"/>
                  </a:lnTo>
                  <a:lnTo>
                    <a:pt x="152" y="194"/>
                  </a:lnTo>
                  <a:lnTo>
                    <a:pt x="154" y="194"/>
                  </a:lnTo>
                  <a:lnTo>
                    <a:pt x="154" y="194"/>
                  </a:lnTo>
                  <a:lnTo>
                    <a:pt x="154" y="194"/>
                  </a:lnTo>
                  <a:lnTo>
                    <a:pt x="154" y="194"/>
                  </a:lnTo>
                  <a:lnTo>
                    <a:pt x="156" y="194"/>
                  </a:lnTo>
                  <a:lnTo>
                    <a:pt x="156" y="194"/>
                  </a:lnTo>
                  <a:lnTo>
                    <a:pt x="156" y="196"/>
                  </a:lnTo>
                  <a:lnTo>
                    <a:pt x="159" y="196"/>
                  </a:lnTo>
                  <a:lnTo>
                    <a:pt x="159" y="196"/>
                  </a:lnTo>
                  <a:lnTo>
                    <a:pt x="159" y="194"/>
                  </a:lnTo>
                  <a:lnTo>
                    <a:pt x="159" y="192"/>
                  </a:lnTo>
                  <a:lnTo>
                    <a:pt x="159" y="192"/>
                  </a:lnTo>
                  <a:lnTo>
                    <a:pt x="159" y="192"/>
                  </a:lnTo>
                  <a:lnTo>
                    <a:pt x="161" y="194"/>
                  </a:lnTo>
                  <a:lnTo>
                    <a:pt x="163" y="196"/>
                  </a:lnTo>
                  <a:lnTo>
                    <a:pt x="163" y="196"/>
                  </a:lnTo>
                  <a:lnTo>
                    <a:pt x="163" y="194"/>
                  </a:lnTo>
                  <a:lnTo>
                    <a:pt x="163" y="194"/>
                  </a:lnTo>
                  <a:lnTo>
                    <a:pt x="163" y="192"/>
                  </a:lnTo>
                  <a:lnTo>
                    <a:pt x="163" y="192"/>
                  </a:lnTo>
                  <a:lnTo>
                    <a:pt x="163" y="189"/>
                  </a:lnTo>
                  <a:lnTo>
                    <a:pt x="163" y="189"/>
                  </a:lnTo>
                  <a:lnTo>
                    <a:pt x="163" y="187"/>
                  </a:lnTo>
                  <a:lnTo>
                    <a:pt x="163" y="187"/>
                  </a:lnTo>
                  <a:lnTo>
                    <a:pt x="166" y="187"/>
                  </a:lnTo>
                  <a:lnTo>
                    <a:pt x="166" y="189"/>
                  </a:lnTo>
                  <a:lnTo>
                    <a:pt x="168" y="192"/>
                  </a:lnTo>
                  <a:lnTo>
                    <a:pt x="168" y="194"/>
                  </a:lnTo>
                  <a:lnTo>
                    <a:pt x="168" y="196"/>
                  </a:lnTo>
                  <a:lnTo>
                    <a:pt x="168" y="199"/>
                  </a:lnTo>
                  <a:lnTo>
                    <a:pt x="166" y="199"/>
                  </a:lnTo>
                  <a:lnTo>
                    <a:pt x="166" y="201"/>
                  </a:lnTo>
                  <a:lnTo>
                    <a:pt x="166" y="203"/>
                  </a:lnTo>
                  <a:lnTo>
                    <a:pt x="166" y="206"/>
                  </a:lnTo>
                  <a:lnTo>
                    <a:pt x="166" y="208"/>
                  </a:lnTo>
                  <a:lnTo>
                    <a:pt x="168" y="208"/>
                  </a:lnTo>
                  <a:lnTo>
                    <a:pt x="171" y="211"/>
                  </a:lnTo>
                  <a:lnTo>
                    <a:pt x="171" y="213"/>
                  </a:lnTo>
                  <a:lnTo>
                    <a:pt x="171" y="215"/>
                  </a:lnTo>
                  <a:lnTo>
                    <a:pt x="173" y="215"/>
                  </a:lnTo>
                  <a:lnTo>
                    <a:pt x="175" y="218"/>
                  </a:lnTo>
                  <a:lnTo>
                    <a:pt x="175" y="218"/>
                  </a:lnTo>
                  <a:lnTo>
                    <a:pt x="178" y="220"/>
                  </a:lnTo>
                  <a:lnTo>
                    <a:pt x="175" y="220"/>
                  </a:lnTo>
                  <a:lnTo>
                    <a:pt x="175" y="222"/>
                  </a:lnTo>
                  <a:lnTo>
                    <a:pt x="175" y="222"/>
                  </a:lnTo>
                  <a:lnTo>
                    <a:pt x="175" y="222"/>
                  </a:lnTo>
                  <a:lnTo>
                    <a:pt x="173" y="225"/>
                  </a:lnTo>
                  <a:lnTo>
                    <a:pt x="173" y="225"/>
                  </a:lnTo>
                  <a:lnTo>
                    <a:pt x="173" y="225"/>
                  </a:lnTo>
                  <a:lnTo>
                    <a:pt x="173" y="227"/>
                  </a:lnTo>
                  <a:lnTo>
                    <a:pt x="175" y="227"/>
                  </a:lnTo>
                  <a:lnTo>
                    <a:pt x="175" y="229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5" y="234"/>
                  </a:lnTo>
                  <a:lnTo>
                    <a:pt x="178" y="237"/>
                  </a:lnTo>
                  <a:lnTo>
                    <a:pt x="180" y="237"/>
                  </a:lnTo>
                  <a:lnTo>
                    <a:pt x="178" y="234"/>
                  </a:lnTo>
                  <a:lnTo>
                    <a:pt x="178" y="232"/>
                  </a:lnTo>
                  <a:lnTo>
                    <a:pt x="178" y="229"/>
                  </a:lnTo>
                  <a:lnTo>
                    <a:pt x="178" y="229"/>
                  </a:lnTo>
                  <a:lnTo>
                    <a:pt x="180" y="229"/>
                  </a:lnTo>
                  <a:lnTo>
                    <a:pt x="180" y="229"/>
                  </a:lnTo>
                  <a:lnTo>
                    <a:pt x="182" y="232"/>
                  </a:lnTo>
                  <a:lnTo>
                    <a:pt x="182" y="234"/>
                  </a:lnTo>
                  <a:lnTo>
                    <a:pt x="182" y="234"/>
                  </a:lnTo>
                  <a:lnTo>
                    <a:pt x="182" y="237"/>
                  </a:lnTo>
                  <a:lnTo>
                    <a:pt x="182" y="237"/>
                  </a:lnTo>
                  <a:lnTo>
                    <a:pt x="182" y="239"/>
                  </a:lnTo>
                  <a:lnTo>
                    <a:pt x="185" y="239"/>
                  </a:lnTo>
                  <a:lnTo>
                    <a:pt x="185" y="239"/>
                  </a:lnTo>
                  <a:lnTo>
                    <a:pt x="185" y="241"/>
                  </a:lnTo>
                  <a:lnTo>
                    <a:pt x="185" y="244"/>
                  </a:lnTo>
                  <a:lnTo>
                    <a:pt x="185" y="244"/>
                  </a:lnTo>
                  <a:lnTo>
                    <a:pt x="185" y="246"/>
                  </a:lnTo>
                  <a:lnTo>
                    <a:pt x="185" y="248"/>
                  </a:lnTo>
                  <a:lnTo>
                    <a:pt x="185" y="248"/>
                  </a:lnTo>
                  <a:lnTo>
                    <a:pt x="185" y="248"/>
                  </a:lnTo>
                  <a:lnTo>
                    <a:pt x="185" y="251"/>
                  </a:lnTo>
                  <a:lnTo>
                    <a:pt x="185" y="251"/>
                  </a:lnTo>
                  <a:lnTo>
                    <a:pt x="187" y="253"/>
                  </a:lnTo>
                  <a:lnTo>
                    <a:pt x="187" y="253"/>
                  </a:lnTo>
                  <a:lnTo>
                    <a:pt x="187" y="253"/>
                  </a:lnTo>
                  <a:lnTo>
                    <a:pt x="187" y="253"/>
                  </a:lnTo>
                  <a:lnTo>
                    <a:pt x="187" y="256"/>
                  </a:lnTo>
                  <a:lnTo>
                    <a:pt x="187" y="258"/>
                  </a:lnTo>
                  <a:lnTo>
                    <a:pt x="187" y="258"/>
                  </a:lnTo>
                  <a:lnTo>
                    <a:pt x="189" y="260"/>
                  </a:lnTo>
                  <a:lnTo>
                    <a:pt x="189" y="260"/>
                  </a:lnTo>
                  <a:lnTo>
                    <a:pt x="192" y="260"/>
                  </a:lnTo>
                  <a:lnTo>
                    <a:pt x="192" y="263"/>
                  </a:lnTo>
                  <a:lnTo>
                    <a:pt x="192" y="263"/>
                  </a:lnTo>
                  <a:lnTo>
                    <a:pt x="192" y="263"/>
                  </a:lnTo>
                  <a:lnTo>
                    <a:pt x="192" y="265"/>
                  </a:lnTo>
                  <a:lnTo>
                    <a:pt x="189" y="265"/>
                  </a:lnTo>
                  <a:lnTo>
                    <a:pt x="189" y="265"/>
                  </a:lnTo>
                  <a:lnTo>
                    <a:pt x="189" y="265"/>
                  </a:lnTo>
                  <a:lnTo>
                    <a:pt x="187" y="267"/>
                  </a:lnTo>
                  <a:lnTo>
                    <a:pt x="187" y="270"/>
                  </a:lnTo>
                  <a:lnTo>
                    <a:pt x="189" y="272"/>
                  </a:lnTo>
                  <a:lnTo>
                    <a:pt x="192" y="272"/>
                  </a:lnTo>
                  <a:lnTo>
                    <a:pt x="189" y="274"/>
                  </a:lnTo>
                  <a:lnTo>
                    <a:pt x="189" y="274"/>
                  </a:lnTo>
                  <a:lnTo>
                    <a:pt x="187" y="277"/>
                  </a:lnTo>
                  <a:lnTo>
                    <a:pt x="187" y="279"/>
                  </a:lnTo>
                  <a:lnTo>
                    <a:pt x="189" y="279"/>
                  </a:lnTo>
                  <a:lnTo>
                    <a:pt x="189" y="282"/>
                  </a:lnTo>
                  <a:lnTo>
                    <a:pt x="189" y="284"/>
                  </a:lnTo>
                  <a:lnTo>
                    <a:pt x="192" y="284"/>
                  </a:lnTo>
                  <a:lnTo>
                    <a:pt x="194" y="286"/>
                  </a:lnTo>
                  <a:lnTo>
                    <a:pt x="194" y="286"/>
                  </a:lnTo>
                  <a:lnTo>
                    <a:pt x="197" y="286"/>
                  </a:lnTo>
                  <a:lnTo>
                    <a:pt x="197" y="289"/>
                  </a:lnTo>
                  <a:lnTo>
                    <a:pt x="199" y="289"/>
                  </a:lnTo>
                  <a:lnTo>
                    <a:pt x="199" y="289"/>
                  </a:lnTo>
                  <a:lnTo>
                    <a:pt x="201" y="289"/>
                  </a:lnTo>
                  <a:lnTo>
                    <a:pt x="201" y="291"/>
                  </a:lnTo>
                  <a:lnTo>
                    <a:pt x="201" y="291"/>
                  </a:lnTo>
                  <a:lnTo>
                    <a:pt x="204" y="291"/>
                  </a:lnTo>
                  <a:lnTo>
                    <a:pt x="204" y="291"/>
                  </a:lnTo>
                  <a:lnTo>
                    <a:pt x="206" y="293"/>
                  </a:lnTo>
                  <a:lnTo>
                    <a:pt x="206" y="296"/>
                  </a:lnTo>
                  <a:lnTo>
                    <a:pt x="206" y="296"/>
                  </a:lnTo>
                  <a:lnTo>
                    <a:pt x="208" y="296"/>
                  </a:lnTo>
                  <a:lnTo>
                    <a:pt x="211" y="296"/>
                  </a:lnTo>
                  <a:lnTo>
                    <a:pt x="211" y="298"/>
                  </a:lnTo>
                  <a:lnTo>
                    <a:pt x="211" y="298"/>
                  </a:lnTo>
                  <a:lnTo>
                    <a:pt x="211" y="301"/>
                  </a:lnTo>
                  <a:lnTo>
                    <a:pt x="208" y="303"/>
                  </a:lnTo>
                  <a:lnTo>
                    <a:pt x="206" y="303"/>
                  </a:lnTo>
                  <a:lnTo>
                    <a:pt x="204" y="303"/>
                  </a:lnTo>
                  <a:lnTo>
                    <a:pt x="201" y="305"/>
                  </a:lnTo>
                  <a:lnTo>
                    <a:pt x="201" y="305"/>
                  </a:lnTo>
                  <a:lnTo>
                    <a:pt x="201" y="305"/>
                  </a:lnTo>
                  <a:lnTo>
                    <a:pt x="199" y="305"/>
                  </a:lnTo>
                  <a:lnTo>
                    <a:pt x="199" y="305"/>
                  </a:lnTo>
                  <a:lnTo>
                    <a:pt x="201" y="308"/>
                  </a:lnTo>
                  <a:lnTo>
                    <a:pt x="201" y="308"/>
                  </a:lnTo>
                  <a:lnTo>
                    <a:pt x="201" y="308"/>
                  </a:lnTo>
                  <a:lnTo>
                    <a:pt x="204" y="308"/>
                  </a:lnTo>
                  <a:lnTo>
                    <a:pt x="204" y="308"/>
                  </a:lnTo>
                  <a:lnTo>
                    <a:pt x="206" y="310"/>
                  </a:lnTo>
                  <a:lnTo>
                    <a:pt x="206" y="312"/>
                  </a:lnTo>
                  <a:lnTo>
                    <a:pt x="206" y="315"/>
                  </a:lnTo>
                  <a:lnTo>
                    <a:pt x="206" y="315"/>
                  </a:lnTo>
                  <a:lnTo>
                    <a:pt x="208" y="315"/>
                  </a:lnTo>
                  <a:lnTo>
                    <a:pt x="208" y="315"/>
                  </a:lnTo>
                  <a:lnTo>
                    <a:pt x="208" y="317"/>
                  </a:lnTo>
                  <a:lnTo>
                    <a:pt x="208" y="317"/>
                  </a:lnTo>
                  <a:lnTo>
                    <a:pt x="208" y="317"/>
                  </a:lnTo>
                  <a:lnTo>
                    <a:pt x="211" y="317"/>
                  </a:lnTo>
                  <a:lnTo>
                    <a:pt x="211" y="317"/>
                  </a:lnTo>
                  <a:lnTo>
                    <a:pt x="211" y="317"/>
                  </a:lnTo>
                  <a:lnTo>
                    <a:pt x="213" y="317"/>
                  </a:lnTo>
                  <a:lnTo>
                    <a:pt x="213" y="317"/>
                  </a:lnTo>
                  <a:lnTo>
                    <a:pt x="213" y="315"/>
                  </a:lnTo>
                  <a:lnTo>
                    <a:pt x="215" y="315"/>
                  </a:lnTo>
                  <a:lnTo>
                    <a:pt x="218" y="315"/>
                  </a:lnTo>
                  <a:lnTo>
                    <a:pt x="220" y="315"/>
                  </a:lnTo>
                  <a:lnTo>
                    <a:pt x="223" y="317"/>
                  </a:lnTo>
                  <a:lnTo>
                    <a:pt x="223" y="319"/>
                  </a:lnTo>
                  <a:lnTo>
                    <a:pt x="220" y="319"/>
                  </a:lnTo>
                  <a:lnTo>
                    <a:pt x="220" y="322"/>
                  </a:lnTo>
                  <a:lnTo>
                    <a:pt x="218" y="322"/>
                  </a:lnTo>
                  <a:lnTo>
                    <a:pt x="218" y="324"/>
                  </a:lnTo>
                  <a:lnTo>
                    <a:pt x="220" y="327"/>
                  </a:lnTo>
                  <a:lnTo>
                    <a:pt x="220" y="329"/>
                  </a:lnTo>
                  <a:lnTo>
                    <a:pt x="220" y="329"/>
                  </a:lnTo>
                  <a:lnTo>
                    <a:pt x="223" y="331"/>
                  </a:lnTo>
                  <a:lnTo>
                    <a:pt x="223" y="329"/>
                  </a:lnTo>
                  <a:lnTo>
                    <a:pt x="225" y="327"/>
                  </a:lnTo>
                  <a:lnTo>
                    <a:pt x="225" y="327"/>
                  </a:lnTo>
                  <a:lnTo>
                    <a:pt x="225" y="324"/>
                  </a:lnTo>
                  <a:lnTo>
                    <a:pt x="225" y="324"/>
                  </a:lnTo>
                  <a:lnTo>
                    <a:pt x="227" y="324"/>
                  </a:lnTo>
                  <a:lnTo>
                    <a:pt x="227" y="324"/>
                  </a:lnTo>
                  <a:lnTo>
                    <a:pt x="227" y="324"/>
                  </a:lnTo>
                  <a:lnTo>
                    <a:pt x="227" y="324"/>
                  </a:lnTo>
                  <a:lnTo>
                    <a:pt x="227" y="324"/>
                  </a:lnTo>
                  <a:lnTo>
                    <a:pt x="227" y="327"/>
                  </a:lnTo>
                  <a:lnTo>
                    <a:pt x="227" y="327"/>
                  </a:lnTo>
                  <a:lnTo>
                    <a:pt x="227" y="327"/>
                  </a:lnTo>
                  <a:lnTo>
                    <a:pt x="227" y="327"/>
                  </a:lnTo>
                  <a:lnTo>
                    <a:pt x="230" y="327"/>
                  </a:lnTo>
                  <a:lnTo>
                    <a:pt x="230" y="327"/>
                  </a:lnTo>
                  <a:lnTo>
                    <a:pt x="230" y="327"/>
                  </a:lnTo>
                  <a:lnTo>
                    <a:pt x="230" y="329"/>
                  </a:lnTo>
                  <a:lnTo>
                    <a:pt x="232" y="329"/>
                  </a:lnTo>
                  <a:lnTo>
                    <a:pt x="232" y="329"/>
                  </a:lnTo>
                  <a:lnTo>
                    <a:pt x="234" y="329"/>
                  </a:lnTo>
                  <a:lnTo>
                    <a:pt x="234" y="327"/>
                  </a:lnTo>
                  <a:lnTo>
                    <a:pt x="237" y="327"/>
                  </a:lnTo>
                  <a:lnTo>
                    <a:pt x="237" y="327"/>
                  </a:lnTo>
                  <a:lnTo>
                    <a:pt x="239" y="327"/>
                  </a:lnTo>
                  <a:lnTo>
                    <a:pt x="239" y="327"/>
                  </a:lnTo>
                  <a:lnTo>
                    <a:pt x="242" y="327"/>
                  </a:lnTo>
                  <a:lnTo>
                    <a:pt x="242" y="327"/>
                  </a:lnTo>
                  <a:lnTo>
                    <a:pt x="244" y="327"/>
                  </a:lnTo>
                  <a:lnTo>
                    <a:pt x="244" y="324"/>
                  </a:lnTo>
                  <a:lnTo>
                    <a:pt x="244" y="324"/>
                  </a:lnTo>
                  <a:lnTo>
                    <a:pt x="246" y="324"/>
                  </a:lnTo>
                  <a:lnTo>
                    <a:pt x="246" y="322"/>
                  </a:lnTo>
                  <a:lnTo>
                    <a:pt x="249" y="322"/>
                  </a:lnTo>
                  <a:lnTo>
                    <a:pt x="249" y="322"/>
                  </a:lnTo>
                  <a:lnTo>
                    <a:pt x="249" y="322"/>
                  </a:lnTo>
                  <a:lnTo>
                    <a:pt x="249" y="324"/>
                  </a:lnTo>
                  <a:lnTo>
                    <a:pt x="249" y="324"/>
                  </a:lnTo>
                  <a:lnTo>
                    <a:pt x="249" y="324"/>
                  </a:lnTo>
                  <a:lnTo>
                    <a:pt x="246" y="327"/>
                  </a:lnTo>
                  <a:lnTo>
                    <a:pt x="246" y="327"/>
                  </a:lnTo>
                  <a:lnTo>
                    <a:pt x="246" y="327"/>
                  </a:lnTo>
                  <a:lnTo>
                    <a:pt x="244" y="327"/>
                  </a:lnTo>
                  <a:lnTo>
                    <a:pt x="244" y="329"/>
                  </a:lnTo>
                  <a:lnTo>
                    <a:pt x="244" y="329"/>
                  </a:lnTo>
                  <a:lnTo>
                    <a:pt x="244" y="331"/>
                  </a:lnTo>
                  <a:lnTo>
                    <a:pt x="244" y="331"/>
                  </a:lnTo>
                  <a:lnTo>
                    <a:pt x="242" y="334"/>
                  </a:lnTo>
                  <a:lnTo>
                    <a:pt x="242" y="334"/>
                  </a:lnTo>
                  <a:lnTo>
                    <a:pt x="242" y="336"/>
                  </a:lnTo>
                  <a:lnTo>
                    <a:pt x="244" y="338"/>
                  </a:lnTo>
                  <a:lnTo>
                    <a:pt x="246" y="343"/>
                  </a:lnTo>
                  <a:lnTo>
                    <a:pt x="251" y="345"/>
                  </a:lnTo>
                  <a:lnTo>
                    <a:pt x="253" y="345"/>
                  </a:lnTo>
                  <a:lnTo>
                    <a:pt x="258" y="348"/>
                  </a:lnTo>
                  <a:lnTo>
                    <a:pt x="260" y="348"/>
                  </a:lnTo>
                  <a:lnTo>
                    <a:pt x="260" y="348"/>
                  </a:lnTo>
                  <a:lnTo>
                    <a:pt x="263" y="350"/>
                  </a:lnTo>
                  <a:lnTo>
                    <a:pt x="263" y="350"/>
                  </a:lnTo>
                  <a:lnTo>
                    <a:pt x="265" y="353"/>
                  </a:lnTo>
                  <a:lnTo>
                    <a:pt x="265" y="353"/>
                  </a:lnTo>
                  <a:lnTo>
                    <a:pt x="265" y="355"/>
                  </a:lnTo>
                  <a:lnTo>
                    <a:pt x="268" y="355"/>
                  </a:lnTo>
                  <a:lnTo>
                    <a:pt x="268" y="357"/>
                  </a:lnTo>
                  <a:lnTo>
                    <a:pt x="270" y="357"/>
                  </a:lnTo>
                  <a:lnTo>
                    <a:pt x="270" y="357"/>
                  </a:lnTo>
                  <a:lnTo>
                    <a:pt x="272" y="357"/>
                  </a:lnTo>
                  <a:lnTo>
                    <a:pt x="275" y="357"/>
                  </a:lnTo>
                  <a:lnTo>
                    <a:pt x="275" y="357"/>
                  </a:lnTo>
                  <a:lnTo>
                    <a:pt x="277" y="360"/>
                  </a:lnTo>
                  <a:lnTo>
                    <a:pt x="279" y="360"/>
                  </a:lnTo>
                  <a:lnTo>
                    <a:pt x="279" y="357"/>
                  </a:lnTo>
                  <a:lnTo>
                    <a:pt x="282" y="355"/>
                  </a:lnTo>
                  <a:lnTo>
                    <a:pt x="284" y="355"/>
                  </a:lnTo>
                  <a:lnTo>
                    <a:pt x="286" y="357"/>
                  </a:lnTo>
                  <a:lnTo>
                    <a:pt x="286" y="357"/>
                  </a:lnTo>
                  <a:lnTo>
                    <a:pt x="286" y="362"/>
                  </a:lnTo>
                  <a:lnTo>
                    <a:pt x="289" y="364"/>
                  </a:lnTo>
                  <a:lnTo>
                    <a:pt x="289" y="364"/>
                  </a:lnTo>
                  <a:lnTo>
                    <a:pt x="291" y="367"/>
                  </a:lnTo>
                  <a:lnTo>
                    <a:pt x="291" y="367"/>
                  </a:lnTo>
                  <a:lnTo>
                    <a:pt x="294" y="367"/>
                  </a:lnTo>
                  <a:lnTo>
                    <a:pt x="296" y="369"/>
                  </a:lnTo>
                  <a:lnTo>
                    <a:pt x="296" y="372"/>
                  </a:lnTo>
                  <a:lnTo>
                    <a:pt x="294" y="376"/>
                  </a:lnTo>
                  <a:lnTo>
                    <a:pt x="291" y="379"/>
                  </a:lnTo>
                  <a:lnTo>
                    <a:pt x="289" y="381"/>
                  </a:lnTo>
                  <a:lnTo>
                    <a:pt x="289" y="383"/>
                  </a:lnTo>
                  <a:lnTo>
                    <a:pt x="286" y="386"/>
                  </a:lnTo>
                  <a:lnTo>
                    <a:pt x="284" y="386"/>
                  </a:lnTo>
                  <a:lnTo>
                    <a:pt x="284" y="388"/>
                  </a:lnTo>
                  <a:lnTo>
                    <a:pt x="284" y="390"/>
                  </a:lnTo>
                  <a:lnTo>
                    <a:pt x="284" y="393"/>
                  </a:lnTo>
                  <a:lnTo>
                    <a:pt x="284" y="395"/>
                  </a:lnTo>
                  <a:lnTo>
                    <a:pt x="284" y="398"/>
                  </a:lnTo>
                  <a:lnTo>
                    <a:pt x="286" y="400"/>
                  </a:lnTo>
                  <a:lnTo>
                    <a:pt x="286" y="402"/>
                  </a:lnTo>
                  <a:lnTo>
                    <a:pt x="289" y="402"/>
                  </a:lnTo>
                  <a:lnTo>
                    <a:pt x="291" y="405"/>
                  </a:lnTo>
                  <a:lnTo>
                    <a:pt x="294" y="405"/>
                  </a:lnTo>
                  <a:lnTo>
                    <a:pt x="294" y="405"/>
                  </a:lnTo>
                  <a:lnTo>
                    <a:pt x="296" y="407"/>
                  </a:lnTo>
                  <a:lnTo>
                    <a:pt x="296" y="409"/>
                  </a:lnTo>
                  <a:lnTo>
                    <a:pt x="296" y="414"/>
                  </a:lnTo>
                  <a:lnTo>
                    <a:pt x="298" y="419"/>
                  </a:lnTo>
                  <a:lnTo>
                    <a:pt x="298" y="424"/>
                  </a:lnTo>
                  <a:lnTo>
                    <a:pt x="301" y="428"/>
                  </a:lnTo>
                  <a:lnTo>
                    <a:pt x="301" y="433"/>
                  </a:lnTo>
                  <a:lnTo>
                    <a:pt x="303" y="438"/>
                  </a:lnTo>
                  <a:lnTo>
                    <a:pt x="303" y="443"/>
                  </a:lnTo>
                  <a:lnTo>
                    <a:pt x="301" y="445"/>
                  </a:lnTo>
                  <a:lnTo>
                    <a:pt x="296" y="445"/>
                  </a:lnTo>
                  <a:lnTo>
                    <a:pt x="291" y="447"/>
                  </a:lnTo>
                  <a:lnTo>
                    <a:pt x="286" y="447"/>
                  </a:lnTo>
                  <a:lnTo>
                    <a:pt x="282" y="447"/>
                  </a:lnTo>
                  <a:lnTo>
                    <a:pt x="277" y="447"/>
                  </a:lnTo>
                  <a:lnTo>
                    <a:pt x="275" y="447"/>
                  </a:lnTo>
                  <a:lnTo>
                    <a:pt x="272" y="447"/>
                  </a:lnTo>
                  <a:lnTo>
                    <a:pt x="270" y="447"/>
                  </a:lnTo>
                  <a:lnTo>
                    <a:pt x="268" y="445"/>
                  </a:lnTo>
                  <a:lnTo>
                    <a:pt x="265" y="447"/>
                  </a:lnTo>
                  <a:lnTo>
                    <a:pt x="263" y="447"/>
                  </a:lnTo>
                  <a:lnTo>
                    <a:pt x="263" y="447"/>
                  </a:lnTo>
                  <a:lnTo>
                    <a:pt x="260" y="450"/>
                  </a:lnTo>
                  <a:lnTo>
                    <a:pt x="258" y="452"/>
                  </a:lnTo>
                  <a:lnTo>
                    <a:pt x="258" y="454"/>
                  </a:lnTo>
                  <a:lnTo>
                    <a:pt x="256" y="454"/>
                  </a:lnTo>
                  <a:lnTo>
                    <a:pt x="253" y="454"/>
                  </a:lnTo>
                  <a:lnTo>
                    <a:pt x="251" y="454"/>
                  </a:lnTo>
                  <a:lnTo>
                    <a:pt x="249" y="457"/>
                  </a:lnTo>
                  <a:lnTo>
                    <a:pt x="246" y="457"/>
                  </a:lnTo>
                  <a:lnTo>
                    <a:pt x="242" y="459"/>
                  </a:lnTo>
                  <a:lnTo>
                    <a:pt x="239" y="464"/>
                  </a:lnTo>
                  <a:lnTo>
                    <a:pt x="237" y="466"/>
                  </a:lnTo>
                  <a:lnTo>
                    <a:pt x="232" y="469"/>
                  </a:lnTo>
                  <a:lnTo>
                    <a:pt x="230" y="469"/>
                  </a:lnTo>
                  <a:lnTo>
                    <a:pt x="227" y="471"/>
                  </a:lnTo>
                  <a:lnTo>
                    <a:pt x="225" y="471"/>
                  </a:lnTo>
                  <a:lnTo>
                    <a:pt x="223" y="471"/>
                  </a:lnTo>
                  <a:lnTo>
                    <a:pt x="223" y="471"/>
                  </a:lnTo>
                  <a:lnTo>
                    <a:pt x="220" y="471"/>
                  </a:lnTo>
                  <a:lnTo>
                    <a:pt x="220" y="471"/>
                  </a:lnTo>
                  <a:lnTo>
                    <a:pt x="220" y="471"/>
                  </a:lnTo>
                  <a:lnTo>
                    <a:pt x="218" y="471"/>
                  </a:lnTo>
                  <a:lnTo>
                    <a:pt x="218" y="471"/>
                  </a:lnTo>
                  <a:lnTo>
                    <a:pt x="215" y="471"/>
                  </a:lnTo>
                  <a:lnTo>
                    <a:pt x="215" y="473"/>
                  </a:lnTo>
                  <a:lnTo>
                    <a:pt x="213" y="473"/>
                  </a:lnTo>
                  <a:lnTo>
                    <a:pt x="211" y="476"/>
                  </a:lnTo>
                  <a:lnTo>
                    <a:pt x="211" y="478"/>
                  </a:lnTo>
                  <a:lnTo>
                    <a:pt x="208" y="480"/>
                  </a:lnTo>
                  <a:lnTo>
                    <a:pt x="206" y="480"/>
                  </a:lnTo>
                  <a:lnTo>
                    <a:pt x="206" y="480"/>
                  </a:lnTo>
                  <a:lnTo>
                    <a:pt x="204" y="478"/>
                  </a:lnTo>
                  <a:lnTo>
                    <a:pt x="201" y="478"/>
                  </a:lnTo>
                  <a:lnTo>
                    <a:pt x="199" y="476"/>
                  </a:lnTo>
                  <a:lnTo>
                    <a:pt x="199" y="476"/>
                  </a:lnTo>
                  <a:lnTo>
                    <a:pt x="197" y="476"/>
                  </a:lnTo>
                  <a:lnTo>
                    <a:pt x="194" y="473"/>
                  </a:lnTo>
                  <a:lnTo>
                    <a:pt x="192" y="471"/>
                  </a:lnTo>
                  <a:lnTo>
                    <a:pt x="192" y="471"/>
                  </a:lnTo>
                  <a:lnTo>
                    <a:pt x="192" y="471"/>
                  </a:lnTo>
                  <a:lnTo>
                    <a:pt x="192" y="469"/>
                  </a:lnTo>
                  <a:lnTo>
                    <a:pt x="189" y="469"/>
                  </a:lnTo>
                  <a:lnTo>
                    <a:pt x="189" y="469"/>
                  </a:lnTo>
                  <a:lnTo>
                    <a:pt x="187" y="469"/>
                  </a:lnTo>
                  <a:lnTo>
                    <a:pt x="187" y="469"/>
                  </a:lnTo>
                  <a:lnTo>
                    <a:pt x="187" y="469"/>
                  </a:lnTo>
                  <a:lnTo>
                    <a:pt x="185" y="469"/>
                  </a:lnTo>
                  <a:lnTo>
                    <a:pt x="185" y="469"/>
                  </a:lnTo>
                  <a:lnTo>
                    <a:pt x="182" y="469"/>
                  </a:lnTo>
                  <a:lnTo>
                    <a:pt x="182" y="471"/>
                  </a:lnTo>
                  <a:lnTo>
                    <a:pt x="182" y="471"/>
                  </a:lnTo>
                  <a:lnTo>
                    <a:pt x="182" y="471"/>
                  </a:lnTo>
                  <a:lnTo>
                    <a:pt x="182" y="471"/>
                  </a:lnTo>
                  <a:lnTo>
                    <a:pt x="180" y="471"/>
                  </a:lnTo>
                  <a:lnTo>
                    <a:pt x="180" y="471"/>
                  </a:lnTo>
                  <a:lnTo>
                    <a:pt x="178" y="471"/>
                  </a:lnTo>
                  <a:lnTo>
                    <a:pt x="175" y="471"/>
                  </a:lnTo>
                  <a:lnTo>
                    <a:pt x="175" y="469"/>
                  </a:lnTo>
                  <a:lnTo>
                    <a:pt x="173" y="469"/>
                  </a:lnTo>
                  <a:lnTo>
                    <a:pt x="173" y="471"/>
                  </a:lnTo>
                  <a:lnTo>
                    <a:pt x="171" y="471"/>
                  </a:lnTo>
                  <a:lnTo>
                    <a:pt x="168" y="469"/>
                  </a:lnTo>
                  <a:lnTo>
                    <a:pt x="163" y="469"/>
                  </a:lnTo>
                  <a:lnTo>
                    <a:pt x="161" y="466"/>
                  </a:lnTo>
                  <a:lnTo>
                    <a:pt x="156" y="464"/>
                  </a:lnTo>
                  <a:lnTo>
                    <a:pt x="156" y="464"/>
                  </a:lnTo>
                  <a:lnTo>
                    <a:pt x="156" y="461"/>
                  </a:lnTo>
                  <a:lnTo>
                    <a:pt x="154" y="461"/>
                  </a:lnTo>
                  <a:lnTo>
                    <a:pt x="154" y="461"/>
                  </a:lnTo>
                  <a:lnTo>
                    <a:pt x="154" y="461"/>
                  </a:lnTo>
                  <a:lnTo>
                    <a:pt x="152" y="461"/>
                  </a:lnTo>
                  <a:lnTo>
                    <a:pt x="152" y="461"/>
                  </a:lnTo>
                  <a:lnTo>
                    <a:pt x="149" y="461"/>
                  </a:lnTo>
                  <a:lnTo>
                    <a:pt x="149" y="459"/>
                  </a:lnTo>
                  <a:lnTo>
                    <a:pt x="147" y="457"/>
                  </a:lnTo>
                  <a:lnTo>
                    <a:pt x="145" y="457"/>
                  </a:lnTo>
                  <a:lnTo>
                    <a:pt x="142" y="457"/>
                  </a:lnTo>
                  <a:lnTo>
                    <a:pt x="140" y="457"/>
                  </a:lnTo>
                  <a:lnTo>
                    <a:pt x="140" y="457"/>
                  </a:lnTo>
                  <a:lnTo>
                    <a:pt x="137" y="457"/>
                  </a:lnTo>
                  <a:lnTo>
                    <a:pt x="137" y="457"/>
                  </a:lnTo>
                  <a:lnTo>
                    <a:pt x="135" y="454"/>
                  </a:lnTo>
                  <a:lnTo>
                    <a:pt x="133" y="452"/>
                  </a:lnTo>
                  <a:lnTo>
                    <a:pt x="130" y="452"/>
                  </a:lnTo>
                  <a:lnTo>
                    <a:pt x="128" y="454"/>
                  </a:lnTo>
                  <a:lnTo>
                    <a:pt x="128" y="454"/>
                  </a:lnTo>
                  <a:lnTo>
                    <a:pt x="128" y="454"/>
                  </a:lnTo>
                  <a:lnTo>
                    <a:pt x="128" y="454"/>
                  </a:lnTo>
                  <a:lnTo>
                    <a:pt x="128" y="457"/>
                  </a:lnTo>
                  <a:lnTo>
                    <a:pt x="130" y="457"/>
                  </a:lnTo>
                  <a:lnTo>
                    <a:pt x="130" y="457"/>
                  </a:lnTo>
                  <a:lnTo>
                    <a:pt x="133" y="459"/>
                  </a:lnTo>
                  <a:lnTo>
                    <a:pt x="133" y="459"/>
                  </a:lnTo>
                  <a:lnTo>
                    <a:pt x="135" y="459"/>
                  </a:lnTo>
                  <a:lnTo>
                    <a:pt x="137" y="459"/>
                  </a:lnTo>
                  <a:lnTo>
                    <a:pt x="137" y="461"/>
                  </a:lnTo>
                  <a:lnTo>
                    <a:pt x="140" y="461"/>
                  </a:lnTo>
                  <a:lnTo>
                    <a:pt x="140" y="464"/>
                  </a:lnTo>
                  <a:lnTo>
                    <a:pt x="140" y="464"/>
                  </a:lnTo>
                  <a:lnTo>
                    <a:pt x="140" y="464"/>
                  </a:lnTo>
                  <a:lnTo>
                    <a:pt x="137" y="464"/>
                  </a:lnTo>
                  <a:lnTo>
                    <a:pt x="140" y="466"/>
                  </a:lnTo>
                  <a:lnTo>
                    <a:pt x="140" y="466"/>
                  </a:lnTo>
                  <a:lnTo>
                    <a:pt x="140" y="469"/>
                  </a:lnTo>
                  <a:lnTo>
                    <a:pt x="140" y="469"/>
                  </a:lnTo>
                  <a:lnTo>
                    <a:pt x="140" y="471"/>
                  </a:lnTo>
                  <a:lnTo>
                    <a:pt x="140" y="471"/>
                  </a:lnTo>
                  <a:lnTo>
                    <a:pt x="140" y="471"/>
                  </a:lnTo>
                  <a:lnTo>
                    <a:pt x="142" y="473"/>
                  </a:lnTo>
                  <a:lnTo>
                    <a:pt x="142" y="473"/>
                  </a:lnTo>
                  <a:lnTo>
                    <a:pt x="142" y="473"/>
                  </a:lnTo>
                  <a:lnTo>
                    <a:pt x="142" y="473"/>
                  </a:lnTo>
                  <a:lnTo>
                    <a:pt x="145" y="476"/>
                  </a:lnTo>
                  <a:lnTo>
                    <a:pt x="145" y="476"/>
                  </a:lnTo>
                  <a:lnTo>
                    <a:pt x="145" y="476"/>
                  </a:lnTo>
                  <a:lnTo>
                    <a:pt x="147" y="476"/>
                  </a:lnTo>
                  <a:lnTo>
                    <a:pt x="147" y="478"/>
                  </a:lnTo>
                  <a:lnTo>
                    <a:pt x="147" y="478"/>
                  </a:lnTo>
                  <a:lnTo>
                    <a:pt x="149" y="478"/>
                  </a:lnTo>
                  <a:lnTo>
                    <a:pt x="149" y="478"/>
                  </a:lnTo>
                  <a:lnTo>
                    <a:pt x="149" y="480"/>
                  </a:lnTo>
                  <a:lnTo>
                    <a:pt x="149" y="480"/>
                  </a:lnTo>
                  <a:lnTo>
                    <a:pt x="149" y="483"/>
                  </a:lnTo>
                  <a:lnTo>
                    <a:pt x="147" y="483"/>
                  </a:lnTo>
                  <a:lnTo>
                    <a:pt x="149" y="485"/>
                  </a:lnTo>
                  <a:lnTo>
                    <a:pt x="152" y="488"/>
                  </a:lnTo>
                  <a:lnTo>
                    <a:pt x="156" y="490"/>
                  </a:lnTo>
                  <a:lnTo>
                    <a:pt x="161" y="492"/>
                  </a:lnTo>
                  <a:lnTo>
                    <a:pt x="159" y="497"/>
                  </a:lnTo>
                  <a:lnTo>
                    <a:pt x="159" y="497"/>
                  </a:lnTo>
                  <a:lnTo>
                    <a:pt x="156" y="497"/>
                  </a:lnTo>
                  <a:lnTo>
                    <a:pt x="156" y="497"/>
                  </a:lnTo>
                  <a:lnTo>
                    <a:pt x="156" y="497"/>
                  </a:lnTo>
                  <a:lnTo>
                    <a:pt x="156" y="499"/>
                  </a:lnTo>
                  <a:lnTo>
                    <a:pt x="156" y="499"/>
                  </a:lnTo>
                  <a:lnTo>
                    <a:pt x="159" y="499"/>
                  </a:lnTo>
                  <a:lnTo>
                    <a:pt x="159" y="502"/>
                  </a:lnTo>
                  <a:lnTo>
                    <a:pt x="156" y="502"/>
                  </a:lnTo>
                  <a:lnTo>
                    <a:pt x="154" y="502"/>
                  </a:lnTo>
                  <a:lnTo>
                    <a:pt x="152" y="502"/>
                  </a:lnTo>
                  <a:lnTo>
                    <a:pt x="149" y="502"/>
                  </a:lnTo>
                  <a:lnTo>
                    <a:pt x="147" y="502"/>
                  </a:lnTo>
                  <a:lnTo>
                    <a:pt x="145" y="502"/>
                  </a:lnTo>
                  <a:lnTo>
                    <a:pt x="142" y="499"/>
                  </a:lnTo>
                  <a:lnTo>
                    <a:pt x="140" y="499"/>
                  </a:lnTo>
                  <a:lnTo>
                    <a:pt x="140" y="497"/>
                  </a:lnTo>
                  <a:lnTo>
                    <a:pt x="140" y="497"/>
                  </a:lnTo>
                  <a:lnTo>
                    <a:pt x="137" y="495"/>
                  </a:lnTo>
                  <a:lnTo>
                    <a:pt x="137" y="495"/>
                  </a:lnTo>
                  <a:lnTo>
                    <a:pt x="135" y="495"/>
                  </a:lnTo>
                  <a:lnTo>
                    <a:pt x="135" y="495"/>
                  </a:lnTo>
                  <a:lnTo>
                    <a:pt x="133" y="495"/>
                  </a:lnTo>
                  <a:lnTo>
                    <a:pt x="133" y="495"/>
                  </a:lnTo>
                  <a:lnTo>
                    <a:pt x="130" y="495"/>
                  </a:lnTo>
                  <a:lnTo>
                    <a:pt x="128" y="492"/>
                  </a:lnTo>
                  <a:lnTo>
                    <a:pt x="126" y="492"/>
                  </a:lnTo>
                  <a:lnTo>
                    <a:pt x="123" y="492"/>
                  </a:lnTo>
                  <a:lnTo>
                    <a:pt x="123" y="492"/>
                  </a:lnTo>
                  <a:lnTo>
                    <a:pt x="121" y="492"/>
                  </a:lnTo>
                  <a:lnTo>
                    <a:pt x="121" y="492"/>
                  </a:lnTo>
                  <a:lnTo>
                    <a:pt x="118" y="490"/>
                  </a:lnTo>
                  <a:lnTo>
                    <a:pt x="118" y="490"/>
                  </a:lnTo>
                  <a:lnTo>
                    <a:pt x="118" y="490"/>
                  </a:lnTo>
                  <a:lnTo>
                    <a:pt x="118" y="488"/>
                  </a:lnTo>
                  <a:lnTo>
                    <a:pt x="118" y="488"/>
                  </a:lnTo>
                  <a:lnTo>
                    <a:pt x="118" y="488"/>
                  </a:lnTo>
                  <a:lnTo>
                    <a:pt x="118" y="488"/>
                  </a:lnTo>
                  <a:lnTo>
                    <a:pt x="118" y="485"/>
                  </a:lnTo>
                  <a:lnTo>
                    <a:pt x="118" y="485"/>
                  </a:lnTo>
                  <a:lnTo>
                    <a:pt x="116" y="485"/>
                  </a:lnTo>
                  <a:lnTo>
                    <a:pt x="116" y="485"/>
                  </a:lnTo>
                  <a:lnTo>
                    <a:pt x="114" y="485"/>
                  </a:lnTo>
                  <a:lnTo>
                    <a:pt x="114" y="488"/>
                  </a:lnTo>
                  <a:lnTo>
                    <a:pt x="111" y="488"/>
                  </a:lnTo>
                  <a:lnTo>
                    <a:pt x="111" y="490"/>
                  </a:lnTo>
                  <a:lnTo>
                    <a:pt x="111" y="492"/>
                  </a:lnTo>
                  <a:lnTo>
                    <a:pt x="114" y="495"/>
                  </a:lnTo>
                  <a:lnTo>
                    <a:pt x="114" y="495"/>
                  </a:lnTo>
                  <a:lnTo>
                    <a:pt x="116" y="497"/>
                  </a:lnTo>
                  <a:lnTo>
                    <a:pt x="116" y="497"/>
                  </a:lnTo>
                  <a:lnTo>
                    <a:pt x="118" y="499"/>
                  </a:lnTo>
                  <a:lnTo>
                    <a:pt x="121" y="499"/>
                  </a:lnTo>
                  <a:lnTo>
                    <a:pt x="121" y="502"/>
                  </a:lnTo>
                  <a:lnTo>
                    <a:pt x="123" y="504"/>
                  </a:lnTo>
                  <a:lnTo>
                    <a:pt x="123" y="504"/>
                  </a:lnTo>
                  <a:lnTo>
                    <a:pt x="126" y="504"/>
                  </a:lnTo>
                  <a:lnTo>
                    <a:pt x="126" y="504"/>
                  </a:lnTo>
                  <a:lnTo>
                    <a:pt x="128" y="506"/>
                  </a:lnTo>
                  <a:lnTo>
                    <a:pt x="128" y="506"/>
                  </a:lnTo>
                  <a:lnTo>
                    <a:pt x="128" y="506"/>
                  </a:lnTo>
                  <a:lnTo>
                    <a:pt x="128" y="506"/>
                  </a:lnTo>
                  <a:lnTo>
                    <a:pt x="128" y="509"/>
                  </a:lnTo>
                  <a:lnTo>
                    <a:pt x="128" y="509"/>
                  </a:lnTo>
                  <a:lnTo>
                    <a:pt x="128" y="511"/>
                  </a:lnTo>
                  <a:lnTo>
                    <a:pt x="130" y="511"/>
                  </a:lnTo>
                  <a:lnTo>
                    <a:pt x="133" y="511"/>
                  </a:lnTo>
                  <a:lnTo>
                    <a:pt x="135" y="514"/>
                  </a:lnTo>
                  <a:lnTo>
                    <a:pt x="135" y="514"/>
                  </a:lnTo>
                  <a:lnTo>
                    <a:pt x="137" y="514"/>
                  </a:lnTo>
                  <a:lnTo>
                    <a:pt x="137" y="514"/>
                  </a:lnTo>
                  <a:lnTo>
                    <a:pt x="137" y="516"/>
                  </a:lnTo>
                  <a:lnTo>
                    <a:pt x="137" y="516"/>
                  </a:lnTo>
                  <a:lnTo>
                    <a:pt x="137" y="516"/>
                  </a:lnTo>
                  <a:lnTo>
                    <a:pt x="137" y="518"/>
                  </a:lnTo>
                  <a:lnTo>
                    <a:pt x="137" y="518"/>
                  </a:lnTo>
                  <a:lnTo>
                    <a:pt x="137" y="518"/>
                  </a:lnTo>
                  <a:lnTo>
                    <a:pt x="140" y="518"/>
                  </a:lnTo>
                  <a:lnTo>
                    <a:pt x="140" y="516"/>
                  </a:lnTo>
                  <a:lnTo>
                    <a:pt x="140" y="516"/>
                  </a:lnTo>
                  <a:lnTo>
                    <a:pt x="142" y="516"/>
                  </a:lnTo>
                  <a:lnTo>
                    <a:pt x="142" y="516"/>
                  </a:lnTo>
                  <a:lnTo>
                    <a:pt x="145" y="516"/>
                  </a:lnTo>
                  <a:lnTo>
                    <a:pt x="147" y="516"/>
                  </a:lnTo>
                  <a:lnTo>
                    <a:pt x="147" y="516"/>
                  </a:lnTo>
                  <a:lnTo>
                    <a:pt x="147" y="518"/>
                  </a:lnTo>
                  <a:lnTo>
                    <a:pt x="147" y="521"/>
                  </a:lnTo>
                  <a:lnTo>
                    <a:pt x="145" y="521"/>
                  </a:lnTo>
                  <a:lnTo>
                    <a:pt x="145" y="521"/>
                  </a:lnTo>
                  <a:lnTo>
                    <a:pt x="142" y="521"/>
                  </a:lnTo>
                  <a:lnTo>
                    <a:pt x="142" y="521"/>
                  </a:lnTo>
                  <a:lnTo>
                    <a:pt x="140" y="523"/>
                  </a:lnTo>
                  <a:lnTo>
                    <a:pt x="140" y="523"/>
                  </a:lnTo>
                  <a:lnTo>
                    <a:pt x="140" y="523"/>
                  </a:lnTo>
                  <a:lnTo>
                    <a:pt x="140" y="523"/>
                  </a:lnTo>
                  <a:lnTo>
                    <a:pt x="140" y="525"/>
                  </a:lnTo>
                  <a:lnTo>
                    <a:pt x="140" y="525"/>
                  </a:lnTo>
                  <a:lnTo>
                    <a:pt x="140" y="528"/>
                  </a:lnTo>
                  <a:lnTo>
                    <a:pt x="140" y="528"/>
                  </a:lnTo>
                  <a:lnTo>
                    <a:pt x="140" y="530"/>
                  </a:lnTo>
                  <a:lnTo>
                    <a:pt x="140" y="530"/>
                  </a:lnTo>
                  <a:lnTo>
                    <a:pt x="140" y="530"/>
                  </a:lnTo>
                  <a:lnTo>
                    <a:pt x="140" y="532"/>
                  </a:lnTo>
                  <a:lnTo>
                    <a:pt x="140" y="532"/>
                  </a:lnTo>
                  <a:lnTo>
                    <a:pt x="137" y="535"/>
                  </a:lnTo>
                  <a:lnTo>
                    <a:pt x="135" y="532"/>
                  </a:lnTo>
                  <a:lnTo>
                    <a:pt x="133" y="532"/>
                  </a:lnTo>
                  <a:lnTo>
                    <a:pt x="130" y="530"/>
                  </a:lnTo>
                  <a:lnTo>
                    <a:pt x="128" y="530"/>
                  </a:lnTo>
                  <a:lnTo>
                    <a:pt x="126" y="532"/>
                  </a:lnTo>
                  <a:lnTo>
                    <a:pt x="126" y="532"/>
                  </a:lnTo>
                  <a:lnTo>
                    <a:pt x="123" y="535"/>
                  </a:lnTo>
                  <a:lnTo>
                    <a:pt x="123" y="535"/>
                  </a:lnTo>
                  <a:lnTo>
                    <a:pt x="123" y="537"/>
                  </a:lnTo>
                  <a:lnTo>
                    <a:pt x="126" y="540"/>
                  </a:lnTo>
                  <a:lnTo>
                    <a:pt x="126" y="542"/>
                  </a:lnTo>
                  <a:lnTo>
                    <a:pt x="126" y="544"/>
                  </a:lnTo>
                  <a:lnTo>
                    <a:pt x="128" y="544"/>
                  </a:lnTo>
                  <a:lnTo>
                    <a:pt x="128" y="544"/>
                  </a:lnTo>
                  <a:lnTo>
                    <a:pt x="128" y="544"/>
                  </a:lnTo>
                  <a:lnTo>
                    <a:pt x="130" y="547"/>
                  </a:lnTo>
                  <a:lnTo>
                    <a:pt x="130" y="547"/>
                  </a:lnTo>
                  <a:lnTo>
                    <a:pt x="130" y="549"/>
                  </a:lnTo>
                  <a:lnTo>
                    <a:pt x="130" y="549"/>
                  </a:lnTo>
                  <a:lnTo>
                    <a:pt x="133" y="551"/>
                  </a:lnTo>
                  <a:lnTo>
                    <a:pt x="135" y="551"/>
                  </a:lnTo>
                  <a:lnTo>
                    <a:pt x="135" y="554"/>
                  </a:lnTo>
                  <a:lnTo>
                    <a:pt x="137" y="554"/>
                  </a:lnTo>
                  <a:lnTo>
                    <a:pt x="140" y="554"/>
                  </a:lnTo>
                  <a:lnTo>
                    <a:pt x="140" y="556"/>
                  </a:lnTo>
                  <a:lnTo>
                    <a:pt x="140" y="559"/>
                  </a:lnTo>
                  <a:lnTo>
                    <a:pt x="140" y="559"/>
                  </a:lnTo>
                  <a:lnTo>
                    <a:pt x="140" y="559"/>
                  </a:lnTo>
                  <a:lnTo>
                    <a:pt x="140" y="559"/>
                  </a:lnTo>
                  <a:lnTo>
                    <a:pt x="142" y="559"/>
                  </a:lnTo>
                  <a:lnTo>
                    <a:pt x="142" y="561"/>
                  </a:lnTo>
                  <a:lnTo>
                    <a:pt x="142" y="561"/>
                  </a:lnTo>
                  <a:lnTo>
                    <a:pt x="142" y="561"/>
                  </a:lnTo>
                  <a:lnTo>
                    <a:pt x="140" y="561"/>
                  </a:lnTo>
                  <a:lnTo>
                    <a:pt x="140" y="563"/>
                  </a:lnTo>
                  <a:lnTo>
                    <a:pt x="140" y="563"/>
                  </a:lnTo>
                  <a:lnTo>
                    <a:pt x="140" y="563"/>
                  </a:lnTo>
                  <a:lnTo>
                    <a:pt x="140" y="566"/>
                  </a:lnTo>
                  <a:lnTo>
                    <a:pt x="140" y="566"/>
                  </a:lnTo>
                  <a:lnTo>
                    <a:pt x="137" y="566"/>
                  </a:lnTo>
                  <a:lnTo>
                    <a:pt x="137" y="566"/>
                  </a:lnTo>
                  <a:lnTo>
                    <a:pt x="137" y="568"/>
                  </a:lnTo>
                  <a:lnTo>
                    <a:pt x="137" y="568"/>
                  </a:lnTo>
                  <a:lnTo>
                    <a:pt x="137" y="570"/>
                  </a:lnTo>
                  <a:lnTo>
                    <a:pt x="137" y="570"/>
                  </a:lnTo>
                  <a:lnTo>
                    <a:pt x="135" y="573"/>
                  </a:lnTo>
                  <a:lnTo>
                    <a:pt x="135" y="573"/>
                  </a:lnTo>
                  <a:lnTo>
                    <a:pt x="135" y="575"/>
                  </a:lnTo>
                  <a:lnTo>
                    <a:pt x="135" y="575"/>
                  </a:lnTo>
                  <a:lnTo>
                    <a:pt x="135" y="577"/>
                  </a:lnTo>
                  <a:lnTo>
                    <a:pt x="135" y="577"/>
                  </a:lnTo>
                  <a:lnTo>
                    <a:pt x="135" y="580"/>
                  </a:lnTo>
                  <a:lnTo>
                    <a:pt x="135" y="582"/>
                  </a:lnTo>
                  <a:lnTo>
                    <a:pt x="135" y="582"/>
                  </a:lnTo>
                  <a:lnTo>
                    <a:pt x="137" y="585"/>
                  </a:lnTo>
                  <a:lnTo>
                    <a:pt x="140" y="585"/>
                  </a:lnTo>
                  <a:lnTo>
                    <a:pt x="142" y="585"/>
                  </a:lnTo>
                  <a:lnTo>
                    <a:pt x="145" y="587"/>
                  </a:lnTo>
                  <a:lnTo>
                    <a:pt x="147" y="587"/>
                  </a:lnTo>
                  <a:lnTo>
                    <a:pt x="147" y="587"/>
                  </a:lnTo>
                  <a:lnTo>
                    <a:pt x="147" y="587"/>
                  </a:lnTo>
                  <a:lnTo>
                    <a:pt x="149" y="589"/>
                  </a:lnTo>
                  <a:lnTo>
                    <a:pt x="149" y="589"/>
                  </a:lnTo>
                  <a:lnTo>
                    <a:pt x="152" y="589"/>
                  </a:lnTo>
                  <a:lnTo>
                    <a:pt x="152" y="592"/>
                  </a:lnTo>
                  <a:lnTo>
                    <a:pt x="152" y="592"/>
                  </a:lnTo>
                  <a:lnTo>
                    <a:pt x="152" y="594"/>
                  </a:lnTo>
                  <a:lnTo>
                    <a:pt x="154" y="594"/>
                  </a:lnTo>
                  <a:lnTo>
                    <a:pt x="154" y="594"/>
                  </a:lnTo>
                  <a:lnTo>
                    <a:pt x="156" y="594"/>
                  </a:lnTo>
                  <a:lnTo>
                    <a:pt x="156" y="594"/>
                  </a:lnTo>
                  <a:lnTo>
                    <a:pt x="159" y="594"/>
                  </a:lnTo>
                  <a:lnTo>
                    <a:pt x="159" y="594"/>
                  </a:lnTo>
                  <a:lnTo>
                    <a:pt x="161" y="594"/>
                  </a:lnTo>
                  <a:lnTo>
                    <a:pt x="161" y="596"/>
                  </a:lnTo>
                  <a:lnTo>
                    <a:pt x="163" y="599"/>
                  </a:lnTo>
                  <a:lnTo>
                    <a:pt x="163" y="606"/>
                  </a:lnTo>
                  <a:lnTo>
                    <a:pt x="166" y="611"/>
                  </a:lnTo>
                  <a:lnTo>
                    <a:pt x="168" y="613"/>
                  </a:lnTo>
                  <a:lnTo>
                    <a:pt x="171" y="613"/>
                  </a:lnTo>
                  <a:lnTo>
                    <a:pt x="173" y="613"/>
                  </a:lnTo>
                  <a:lnTo>
                    <a:pt x="175" y="611"/>
                  </a:lnTo>
                  <a:lnTo>
                    <a:pt x="178" y="611"/>
                  </a:lnTo>
                  <a:lnTo>
                    <a:pt x="180" y="611"/>
                  </a:lnTo>
                  <a:lnTo>
                    <a:pt x="182" y="608"/>
                  </a:lnTo>
                  <a:lnTo>
                    <a:pt x="185" y="608"/>
                  </a:lnTo>
                  <a:lnTo>
                    <a:pt x="187" y="611"/>
                  </a:lnTo>
                  <a:lnTo>
                    <a:pt x="187" y="611"/>
                  </a:lnTo>
                  <a:lnTo>
                    <a:pt x="187" y="613"/>
                  </a:lnTo>
                  <a:lnTo>
                    <a:pt x="187" y="613"/>
                  </a:lnTo>
                  <a:lnTo>
                    <a:pt x="189" y="615"/>
                  </a:lnTo>
                  <a:lnTo>
                    <a:pt x="189" y="615"/>
                  </a:lnTo>
                  <a:lnTo>
                    <a:pt x="189" y="615"/>
                  </a:lnTo>
                  <a:lnTo>
                    <a:pt x="192" y="618"/>
                  </a:lnTo>
                  <a:lnTo>
                    <a:pt x="192" y="618"/>
                  </a:lnTo>
                  <a:lnTo>
                    <a:pt x="194" y="618"/>
                  </a:lnTo>
                  <a:lnTo>
                    <a:pt x="194" y="620"/>
                  </a:lnTo>
                  <a:lnTo>
                    <a:pt x="197" y="620"/>
                  </a:lnTo>
                  <a:lnTo>
                    <a:pt x="197" y="620"/>
                  </a:lnTo>
                  <a:lnTo>
                    <a:pt x="197" y="620"/>
                  </a:lnTo>
                  <a:lnTo>
                    <a:pt x="197" y="620"/>
                  </a:lnTo>
                  <a:lnTo>
                    <a:pt x="199" y="618"/>
                  </a:lnTo>
                  <a:lnTo>
                    <a:pt x="199" y="618"/>
                  </a:lnTo>
                  <a:lnTo>
                    <a:pt x="199" y="618"/>
                  </a:lnTo>
                  <a:lnTo>
                    <a:pt x="199" y="618"/>
                  </a:lnTo>
                  <a:lnTo>
                    <a:pt x="201" y="618"/>
                  </a:lnTo>
                  <a:lnTo>
                    <a:pt x="201" y="620"/>
                  </a:lnTo>
                  <a:lnTo>
                    <a:pt x="204" y="620"/>
                  </a:lnTo>
                  <a:lnTo>
                    <a:pt x="204" y="620"/>
                  </a:lnTo>
                  <a:lnTo>
                    <a:pt x="206" y="622"/>
                  </a:lnTo>
                  <a:lnTo>
                    <a:pt x="206" y="622"/>
                  </a:lnTo>
                  <a:lnTo>
                    <a:pt x="206" y="627"/>
                  </a:lnTo>
                  <a:lnTo>
                    <a:pt x="206" y="630"/>
                  </a:lnTo>
                  <a:lnTo>
                    <a:pt x="206" y="632"/>
                  </a:lnTo>
                  <a:lnTo>
                    <a:pt x="206" y="634"/>
                  </a:lnTo>
                  <a:lnTo>
                    <a:pt x="208" y="637"/>
                  </a:lnTo>
                  <a:lnTo>
                    <a:pt x="208" y="639"/>
                  </a:lnTo>
                  <a:lnTo>
                    <a:pt x="211" y="639"/>
                  </a:lnTo>
                  <a:lnTo>
                    <a:pt x="211" y="641"/>
                  </a:lnTo>
                  <a:lnTo>
                    <a:pt x="213" y="641"/>
                  </a:lnTo>
                  <a:lnTo>
                    <a:pt x="213" y="644"/>
                  </a:lnTo>
                  <a:lnTo>
                    <a:pt x="213" y="646"/>
                  </a:lnTo>
                  <a:lnTo>
                    <a:pt x="213" y="648"/>
                  </a:lnTo>
                  <a:lnTo>
                    <a:pt x="213" y="651"/>
                  </a:lnTo>
                  <a:lnTo>
                    <a:pt x="213" y="653"/>
                  </a:lnTo>
                  <a:lnTo>
                    <a:pt x="213" y="653"/>
                  </a:lnTo>
                  <a:lnTo>
                    <a:pt x="213" y="656"/>
                  </a:lnTo>
                  <a:lnTo>
                    <a:pt x="213" y="658"/>
                  </a:lnTo>
                  <a:lnTo>
                    <a:pt x="213" y="660"/>
                  </a:lnTo>
                  <a:lnTo>
                    <a:pt x="215" y="663"/>
                  </a:lnTo>
                  <a:lnTo>
                    <a:pt x="215" y="663"/>
                  </a:lnTo>
                  <a:lnTo>
                    <a:pt x="218" y="665"/>
                  </a:lnTo>
                  <a:lnTo>
                    <a:pt x="218" y="667"/>
                  </a:lnTo>
                  <a:lnTo>
                    <a:pt x="220" y="670"/>
                  </a:lnTo>
                  <a:lnTo>
                    <a:pt x="220" y="672"/>
                  </a:lnTo>
                  <a:lnTo>
                    <a:pt x="220" y="677"/>
                  </a:lnTo>
                  <a:lnTo>
                    <a:pt x="223" y="677"/>
                  </a:lnTo>
                  <a:lnTo>
                    <a:pt x="223" y="677"/>
                  </a:lnTo>
                  <a:lnTo>
                    <a:pt x="225" y="677"/>
                  </a:lnTo>
                  <a:lnTo>
                    <a:pt x="225" y="677"/>
                  </a:lnTo>
                  <a:lnTo>
                    <a:pt x="227" y="677"/>
                  </a:lnTo>
                  <a:lnTo>
                    <a:pt x="227" y="675"/>
                  </a:lnTo>
                  <a:lnTo>
                    <a:pt x="230" y="675"/>
                  </a:lnTo>
                  <a:lnTo>
                    <a:pt x="230" y="675"/>
                  </a:lnTo>
                  <a:lnTo>
                    <a:pt x="232" y="677"/>
                  </a:lnTo>
                  <a:lnTo>
                    <a:pt x="232" y="677"/>
                  </a:lnTo>
                  <a:lnTo>
                    <a:pt x="232" y="677"/>
                  </a:lnTo>
                  <a:lnTo>
                    <a:pt x="232" y="675"/>
                  </a:lnTo>
                  <a:lnTo>
                    <a:pt x="230" y="672"/>
                  </a:lnTo>
                  <a:lnTo>
                    <a:pt x="230" y="670"/>
                  </a:lnTo>
                  <a:lnTo>
                    <a:pt x="232" y="670"/>
                  </a:lnTo>
                  <a:lnTo>
                    <a:pt x="232" y="672"/>
                  </a:lnTo>
                  <a:lnTo>
                    <a:pt x="234" y="675"/>
                  </a:lnTo>
                  <a:lnTo>
                    <a:pt x="237" y="675"/>
                  </a:lnTo>
                  <a:lnTo>
                    <a:pt x="237" y="675"/>
                  </a:lnTo>
                  <a:lnTo>
                    <a:pt x="237" y="672"/>
                  </a:lnTo>
                  <a:lnTo>
                    <a:pt x="239" y="670"/>
                  </a:lnTo>
                  <a:lnTo>
                    <a:pt x="239" y="670"/>
                  </a:lnTo>
                  <a:lnTo>
                    <a:pt x="242" y="667"/>
                  </a:lnTo>
                  <a:lnTo>
                    <a:pt x="242" y="665"/>
                  </a:lnTo>
                  <a:lnTo>
                    <a:pt x="239" y="663"/>
                  </a:lnTo>
                  <a:lnTo>
                    <a:pt x="239" y="660"/>
                  </a:lnTo>
                  <a:lnTo>
                    <a:pt x="239" y="660"/>
                  </a:lnTo>
                  <a:lnTo>
                    <a:pt x="237" y="658"/>
                  </a:lnTo>
                  <a:lnTo>
                    <a:pt x="237" y="656"/>
                  </a:lnTo>
                  <a:lnTo>
                    <a:pt x="234" y="653"/>
                  </a:lnTo>
                  <a:lnTo>
                    <a:pt x="234" y="651"/>
                  </a:lnTo>
                  <a:lnTo>
                    <a:pt x="234" y="648"/>
                  </a:lnTo>
                  <a:lnTo>
                    <a:pt x="234" y="648"/>
                  </a:lnTo>
                  <a:lnTo>
                    <a:pt x="237" y="648"/>
                  </a:lnTo>
                  <a:lnTo>
                    <a:pt x="237" y="648"/>
                  </a:lnTo>
                  <a:lnTo>
                    <a:pt x="239" y="646"/>
                  </a:lnTo>
                  <a:lnTo>
                    <a:pt x="239" y="646"/>
                  </a:lnTo>
                  <a:lnTo>
                    <a:pt x="239" y="644"/>
                  </a:lnTo>
                  <a:lnTo>
                    <a:pt x="239" y="641"/>
                  </a:lnTo>
                  <a:lnTo>
                    <a:pt x="239" y="639"/>
                  </a:lnTo>
                  <a:lnTo>
                    <a:pt x="237" y="639"/>
                  </a:lnTo>
                  <a:lnTo>
                    <a:pt x="237" y="637"/>
                  </a:lnTo>
                  <a:lnTo>
                    <a:pt x="239" y="637"/>
                  </a:lnTo>
                  <a:lnTo>
                    <a:pt x="239" y="637"/>
                  </a:lnTo>
                  <a:lnTo>
                    <a:pt x="239" y="637"/>
                  </a:lnTo>
                  <a:lnTo>
                    <a:pt x="242" y="637"/>
                  </a:lnTo>
                  <a:lnTo>
                    <a:pt x="242" y="637"/>
                  </a:lnTo>
                  <a:lnTo>
                    <a:pt x="244" y="637"/>
                  </a:lnTo>
                  <a:lnTo>
                    <a:pt x="244" y="639"/>
                  </a:lnTo>
                  <a:lnTo>
                    <a:pt x="246" y="639"/>
                  </a:lnTo>
                  <a:lnTo>
                    <a:pt x="249" y="641"/>
                  </a:lnTo>
                  <a:lnTo>
                    <a:pt x="249" y="641"/>
                  </a:lnTo>
                  <a:lnTo>
                    <a:pt x="251" y="644"/>
                  </a:lnTo>
                  <a:lnTo>
                    <a:pt x="253" y="644"/>
                  </a:lnTo>
                  <a:lnTo>
                    <a:pt x="253" y="644"/>
                  </a:lnTo>
                  <a:lnTo>
                    <a:pt x="253" y="646"/>
                  </a:lnTo>
                  <a:lnTo>
                    <a:pt x="253" y="648"/>
                  </a:lnTo>
                  <a:lnTo>
                    <a:pt x="251" y="648"/>
                  </a:lnTo>
                  <a:lnTo>
                    <a:pt x="251" y="651"/>
                  </a:lnTo>
                  <a:lnTo>
                    <a:pt x="251" y="653"/>
                  </a:lnTo>
                  <a:lnTo>
                    <a:pt x="253" y="653"/>
                  </a:lnTo>
                  <a:lnTo>
                    <a:pt x="253" y="656"/>
                  </a:lnTo>
                  <a:lnTo>
                    <a:pt x="256" y="656"/>
                  </a:lnTo>
                  <a:lnTo>
                    <a:pt x="256" y="658"/>
                  </a:lnTo>
                  <a:lnTo>
                    <a:pt x="258" y="660"/>
                  </a:lnTo>
                  <a:lnTo>
                    <a:pt x="258" y="660"/>
                  </a:lnTo>
                  <a:lnTo>
                    <a:pt x="256" y="660"/>
                  </a:lnTo>
                  <a:lnTo>
                    <a:pt x="253" y="660"/>
                  </a:lnTo>
                  <a:lnTo>
                    <a:pt x="253" y="663"/>
                  </a:lnTo>
                  <a:lnTo>
                    <a:pt x="253" y="663"/>
                  </a:lnTo>
                  <a:lnTo>
                    <a:pt x="253" y="665"/>
                  </a:lnTo>
                  <a:lnTo>
                    <a:pt x="256" y="665"/>
                  </a:lnTo>
                  <a:lnTo>
                    <a:pt x="256" y="667"/>
                  </a:lnTo>
                  <a:lnTo>
                    <a:pt x="256" y="667"/>
                  </a:lnTo>
                  <a:lnTo>
                    <a:pt x="256" y="667"/>
                  </a:lnTo>
                  <a:lnTo>
                    <a:pt x="256" y="670"/>
                  </a:lnTo>
                  <a:lnTo>
                    <a:pt x="256" y="670"/>
                  </a:lnTo>
                  <a:lnTo>
                    <a:pt x="258" y="670"/>
                  </a:lnTo>
                  <a:lnTo>
                    <a:pt x="258" y="672"/>
                  </a:lnTo>
                  <a:lnTo>
                    <a:pt x="258" y="672"/>
                  </a:lnTo>
                  <a:lnTo>
                    <a:pt x="260" y="675"/>
                  </a:lnTo>
                  <a:lnTo>
                    <a:pt x="263" y="675"/>
                  </a:lnTo>
                  <a:lnTo>
                    <a:pt x="263" y="677"/>
                  </a:lnTo>
                  <a:lnTo>
                    <a:pt x="260" y="677"/>
                  </a:lnTo>
                  <a:lnTo>
                    <a:pt x="260" y="677"/>
                  </a:lnTo>
                  <a:lnTo>
                    <a:pt x="260" y="677"/>
                  </a:lnTo>
                  <a:lnTo>
                    <a:pt x="260" y="679"/>
                  </a:lnTo>
                  <a:lnTo>
                    <a:pt x="260" y="679"/>
                  </a:lnTo>
                  <a:lnTo>
                    <a:pt x="263" y="679"/>
                  </a:lnTo>
                  <a:lnTo>
                    <a:pt x="263" y="679"/>
                  </a:lnTo>
                  <a:lnTo>
                    <a:pt x="263" y="682"/>
                  </a:lnTo>
                  <a:lnTo>
                    <a:pt x="265" y="682"/>
                  </a:lnTo>
                  <a:lnTo>
                    <a:pt x="265" y="682"/>
                  </a:lnTo>
                  <a:lnTo>
                    <a:pt x="265" y="684"/>
                  </a:lnTo>
                  <a:lnTo>
                    <a:pt x="265" y="684"/>
                  </a:lnTo>
                  <a:lnTo>
                    <a:pt x="268" y="684"/>
                  </a:lnTo>
                  <a:lnTo>
                    <a:pt x="268" y="686"/>
                  </a:lnTo>
                  <a:lnTo>
                    <a:pt x="268" y="686"/>
                  </a:lnTo>
                  <a:lnTo>
                    <a:pt x="270" y="686"/>
                  </a:lnTo>
                  <a:lnTo>
                    <a:pt x="270" y="686"/>
                  </a:lnTo>
                  <a:lnTo>
                    <a:pt x="268" y="689"/>
                  </a:lnTo>
                  <a:lnTo>
                    <a:pt x="268" y="689"/>
                  </a:lnTo>
                  <a:lnTo>
                    <a:pt x="265" y="691"/>
                  </a:lnTo>
                  <a:lnTo>
                    <a:pt x="265" y="691"/>
                  </a:lnTo>
                  <a:lnTo>
                    <a:pt x="265" y="693"/>
                  </a:lnTo>
                  <a:lnTo>
                    <a:pt x="265" y="693"/>
                  </a:lnTo>
                  <a:lnTo>
                    <a:pt x="265" y="696"/>
                  </a:lnTo>
                  <a:lnTo>
                    <a:pt x="268" y="696"/>
                  </a:lnTo>
                  <a:lnTo>
                    <a:pt x="268" y="698"/>
                  </a:lnTo>
                  <a:lnTo>
                    <a:pt x="270" y="698"/>
                  </a:lnTo>
                  <a:lnTo>
                    <a:pt x="270" y="701"/>
                  </a:lnTo>
                  <a:lnTo>
                    <a:pt x="272" y="703"/>
                  </a:lnTo>
                  <a:lnTo>
                    <a:pt x="272" y="705"/>
                  </a:lnTo>
                  <a:lnTo>
                    <a:pt x="275" y="705"/>
                  </a:lnTo>
                  <a:lnTo>
                    <a:pt x="277" y="708"/>
                  </a:lnTo>
                  <a:lnTo>
                    <a:pt x="277" y="708"/>
                  </a:lnTo>
                  <a:lnTo>
                    <a:pt x="279" y="708"/>
                  </a:lnTo>
                  <a:lnTo>
                    <a:pt x="279" y="708"/>
                  </a:lnTo>
                  <a:lnTo>
                    <a:pt x="279" y="708"/>
                  </a:lnTo>
                  <a:lnTo>
                    <a:pt x="282" y="708"/>
                  </a:lnTo>
                  <a:lnTo>
                    <a:pt x="282" y="708"/>
                  </a:lnTo>
                  <a:lnTo>
                    <a:pt x="282" y="708"/>
                  </a:lnTo>
                  <a:lnTo>
                    <a:pt x="279" y="705"/>
                  </a:lnTo>
                  <a:lnTo>
                    <a:pt x="279" y="705"/>
                  </a:lnTo>
                  <a:lnTo>
                    <a:pt x="279" y="703"/>
                  </a:lnTo>
                  <a:lnTo>
                    <a:pt x="279" y="703"/>
                  </a:lnTo>
                  <a:lnTo>
                    <a:pt x="279" y="701"/>
                  </a:lnTo>
                  <a:lnTo>
                    <a:pt x="279" y="701"/>
                  </a:lnTo>
                  <a:lnTo>
                    <a:pt x="279" y="701"/>
                  </a:lnTo>
                  <a:lnTo>
                    <a:pt x="277" y="698"/>
                  </a:lnTo>
                  <a:lnTo>
                    <a:pt x="277" y="698"/>
                  </a:lnTo>
                  <a:lnTo>
                    <a:pt x="277" y="696"/>
                  </a:lnTo>
                  <a:lnTo>
                    <a:pt x="275" y="693"/>
                  </a:lnTo>
                  <a:lnTo>
                    <a:pt x="277" y="693"/>
                  </a:lnTo>
                  <a:lnTo>
                    <a:pt x="277" y="691"/>
                  </a:lnTo>
                  <a:lnTo>
                    <a:pt x="277" y="693"/>
                  </a:lnTo>
                  <a:lnTo>
                    <a:pt x="279" y="693"/>
                  </a:lnTo>
                  <a:lnTo>
                    <a:pt x="279" y="693"/>
                  </a:lnTo>
                  <a:lnTo>
                    <a:pt x="279" y="693"/>
                  </a:lnTo>
                  <a:lnTo>
                    <a:pt x="282" y="696"/>
                  </a:lnTo>
                  <a:lnTo>
                    <a:pt x="282" y="696"/>
                  </a:lnTo>
                  <a:lnTo>
                    <a:pt x="284" y="696"/>
                  </a:lnTo>
                  <a:lnTo>
                    <a:pt x="284" y="696"/>
                  </a:lnTo>
                  <a:lnTo>
                    <a:pt x="286" y="698"/>
                  </a:lnTo>
                  <a:lnTo>
                    <a:pt x="286" y="696"/>
                  </a:lnTo>
                  <a:lnTo>
                    <a:pt x="289" y="696"/>
                  </a:lnTo>
                  <a:lnTo>
                    <a:pt x="291" y="696"/>
                  </a:lnTo>
                  <a:lnTo>
                    <a:pt x="291" y="696"/>
                  </a:lnTo>
                  <a:lnTo>
                    <a:pt x="294" y="698"/>
                  </a:lnTo>
                  <a:lnTo>
                    <a:pt x="294" y="701"/>
                  </a:lnTo>
                  <a:lnTo>
                    <a:pt x="294" y="703"/>
                  </a:lnTo>
                  <a:lnTo>
                    <a:pt x="296" y="705"/>
                  </a:lnTo>
                  <a:lnTo>
                    <a:pt x="298" y="705"/>
                  </a:lnTo>
                  <a:lnTo>
                    <a:pt x="301" y="705"/>
                  </a:lnTo>
                  <a:lnTo>
                    <a:pt x="303" y="705"/>
                  </a:lnTo>
                  <a:lnTo>
                    <a:pt x="305" y="705"/>
                  </a:lnTo>
                  <a:lnTo>
                    <a:pt x="305" y="705"/>
                  </a:lnTo>
                  <a:lnTo>
                    <a:pt x="308" y="703"/>
                  </a:lnTo>
                  <a:lnTo>
                    <a:pt x="308" y="703"/>
                  </a:lnTo>
                  <a:lnTo>
                    <a:pt x="308" y="703"/>
                  </a:lnTo>
                  <a:lnTo>
                    <a:pt x="310" y="703"/>
                  </a:lnTo>
                  <a:lnTo>
                    <a:pt x="310" y="703"/>
                  </a:lnTo>
                  <a:lnTo>
                    <a:pt x="310" y="703"/>
                  </a:lnTo>
                  <a:lnTo>
                    <a:pt x="310" y="703"/>
                  </a:lnTo>
                  <a:lnTo>
                    <a:pt x="310" y="701"/>
                  </a:lnTo>
                  <a:lnTo>
                    <a:pt x="310" y="701"/>
                  </a:lnTo>
                  <a:lnTo>
                    <a:pt x="308" y="698"/>
                  </a:lnTo>
                  <a:lnTo>
                    <a:pt x="310" y="698"/>
                  </a:lnTo>
                  <a:lnTo>
                    <a:pt x="310" y="696"/>
                  </a:lnTo>
                  <a:lnTo>
                    <a:pt x="310" y="696"/>
                  </a:lnTo>
                  <a:lnTo>
                    <a:pt x="310" y="696"/>
                  </a:lnTo>
                  <a:lnTo>
                    <a:pt x="313" y="696"/>
                  </a:lnTo>
                  <a:lnTo>
                    <a:pt x="315" y="696"/>
                  </a:lnTo>
                  <a:lnTo>
                    <a:pt x="315" y="696"/>
                  </a:lnTo>
                  <a:lnTo>
                    <a:pt x="317" y="696"/>
                  </a:lnTo>
                  <a:lnTo>
                    <a:pt x="317" y="696"/>
                  </a:lnTo>
                  <a:lnTo>
                    <a:pt x="320" y="698"/>
                  </a:lnTo>
                  <a:lnTo>
                    <a:pt x="320" y="698"/>
                  </a:lnTo>
                  <a:lnTo>
                    <a:pt x="322" y="698"/>
                  </a:lnTo>
                  <a:lnTo>
                    <a:pt x="322" y="698"/>
                  </a:lnTo>
                  <a:lnTo>
                    <a:pt x="322" y="696"/>
                  </a:lnTo>
                  <a:lnTo>
                    <a:pt x="322" y="691"/>
                  </a:lnTo>
                  <a:lnTo>
                    <a:pt x="320" y="689"/>
                  </a:lnTo>
                  <a:lnTo>
                    <a:pt x="320" y="689"/>
                  </a:lnTo>
                  <a:lnTo>
                    <a:pt x="320" y="686"/>
                  </a:lnTo>
                  <a:lnTo>
                    <a:pt x="320" y="686"/>
                  </a:lnTo>
                  <a:lnTo>
                    <a:pt x="320" y="684"/>
                  </a:lnTo>
                  <a:lnTo>
                    <a:pt x="320" y="682"/>
                  </a:lnTo>
                  <a:lnTo>
                    <a:pt x="322" y="682"/>
                  </a:lnTo>
                  <a:lnTo>
                    <a:pt x="322" y="682"/>
                  </a:lnTo>
                  <a:lnTo>
                    <a:pt x="322" y="682"/>
                  </a:lnTo>
                  <a:lnTo>
                    <a:pt x="324" y="679"/>
                  </a:lnTo>
                  <a:lnTo>
                    <a:pt x="324" y="679"/>
                  </a:lnTo>
                  <a:lnTo>
                    <a:pt x="327" y="679"/>
                  </a:lnTo>
                  <a:lnTo>
                    <a:pt x="327" y="679"/>
                  </a:lnTo>
                  <a:lnTo>
                    <a:pt x="327" y="679"/>
                  </a:lnTo>
                  <a:lnTo>
                    <a:pt x="329" y="679"/>
                  </a:lnTo>
                  <a:lnTo>
                    <a:pt x="329" y="679"/>
                  </a:lnTo>
                  <a:lnTo>
                    <a:pt x="329" y="679"/>
                  </a:lnTo>
                  <a:lnTo>
                    <a:pt x="331" y="679"/>
                  </a:lnTo>
                  <a:lnTo>
                    <a:pt x="334" y="679"/>
                  </a:lnTo>
                  <a:lnTo>
                    <a:pt x="336" y="677"/>
                  </a:lnTo>
                  <a:lnTo>
                    <a:pt x="339" y="677"/>
                  </a:lnTo>
                  <a:lnTo>
                    <a:pt x="341" y="677"/>
                  </a:lnTo>
                  <a:lnTo>
                    <a:pt x="343" y="677"/>
                  </a:lnTo>
                  <a:lnTo>
                    <a:pt x="346" y="679"/>
                  </a:lnTo>
                  <a:lnTo>
                    <a:pt x="348" y="679"/>
                  </a:lnTo>
                  <a:lnTo>
                    <a:pt x="350" y="682"/>
                  </a:lnTo>
                  <a:lnTo>
                    <a:pt x="353" y="682"/>
                  </a:lnTo>
                  <a:lnTo>
                    <a:pt x="355" y="682"/>
                  </a:lnTo>
                  <a:lnTo>
                    <a:pt x="357" y="682"/>
                  </a:lnTo>
                  <a:lnTo>
                    <a:pt x="360" y="684"/>
                  </a:lnTo>
                  <a:lnTo>
                    <a:pt x="360" y="684"/>
                  </a:lnTo>
                  <a:lnTo>
                    <a:pt x="360" y="686"/>
                  </a:lnTo>
                  <a:lnTo>
                    <a:pt x="360" y="689"/>
                  </a:lnTo>
                  <a:lnTo>
                    <a:pt x="362" y="689"/>
                  </a:lnTo>
                  <a:lnTo>
                    <a:pt x="365" y="691"/>
                  </a:lnTo>
                  <a:lnTo>
                    <a:pt x="367" y="691"/>
                  </a:lnTo>
                  <a:lnTo>
                    <a:pt x="369" y="691"/>
                  </a:lnTo>
                  <a:lnTo>
                    <a:pt x="372" y="691"/>
                  </a:lnTo>
                  <a:lnTo>
                    <a:pt x="374" y="691"/>
                  </a:lnTo>
                  <a:lnTo>
                    <a:pt x="376" y="691"/>
                  </a:lnTo>
                  <a:lnTo>
                    <a:pt x="379" y="691"/>
                  </a:lnTo>
                  <a:lnTo>
                    <a:pt x="381" y="693"/>
                  </a:lnTo>
                  <a:lnTo>
                    <a:pt x="379" y="696"/>
                  </a:lnTo>
                  <a:lnTo>
                    <a:pt x="379" y="698"/>
                  </a:lnTo>
                  <a:lnTo>
                    <a:pt x="376" y="698"/>
                  </a:lnTo>
                  <a:lnTo>
                    <a:pt x="376" y="701"/>
                  </a:lnTo>
                  <a:lnTo>
                    <a:pt x="376" y="701"/>
                  </a:lnTo>
                  <a:lnTo>
                    <a:pt x="376" y="703"/>
                  </a:lnTo>
                  <a:lnTo>
                    <a:pt x="379" y="705"/>
                  </a:lnTo>
                  <a:lnTo>
                    <a:pt x="381" y="705"/>
                  </a:lnTo>
                  <a:lnTo>
                    <a:pt x="381" y="705"/>
                  </a:lnTo>
                  <a:lnTo>
                    <a:pt x="384" y="705"/>
                  </a:lnTo>
                  <a:lnTo>
                    <a:pt x="386" y="708"/>
                  </a:lnTo>
                  <a:lnTo>
                    <a:pt x="388" y="710"/>
                  </a:lnTo>
                  <a:lnTo>
                    <a:pt x="388" y="712"/>
                  </a:lnTo>
                  <a:lnTo>
                    <a:pt x="391" y="712"/>
                  </a:lnTo>
                  <a:lnTo>
                    <a:pt x="391" y="712"/>
                  </a:lnTo>
                  <a:lnTo>
                    <a:pt x="391" y="712"/>
                  </a:lnTo>
                  <a:lnTo>
                    <a:pt x="391" y="712"/>
                  </a:lnTo>
                  <a:lnTo>
                    <a:pt x="391" y="710"/>
                  </a:lnTo>
                  <a:lnTo>
                    <a:pt x="391" y="710"/>
                  </a:lnTo>
                  <a:lnTo>
                    <a:pt x="391" y="710"/>
                  </a:lnTo>
                  <a:lnTo>
                    <a:pt x="391" y="710"/>
                  </a:lnTo>
                  <a:lnTo>
                    <a:pt x="393" y="710"/>
                  </a:lnTo>
                  <a:lnTo>
                    <a:pt x="393" y="710"/>
                  </a:lnTo>
                  <a:lnTo>
                    <a:pt x="393" y="710"/>
                  </a:lnTo>
                  <a:lnTo>
                    <a:pt x="393" y="708"/>
                  </a:lnTo>
                  <a:lnTo>
                    <a:pt x="393" y="708"/>
                  </a:lnTo>
                  <a:lnTo>
                    <a:pt x="393" y="708"/>
                  </a:lnTo>
                  <a:lnTo>
                    <a:pt x="393" y="705"/>
                  </a:lnTo>
                  <a:lnTo>
                    <a:pt x="393" y="703"/>
                  </a:lnTo>
                  <a:lnTo>
                    <a:pt x="393" y="701"/>
                  </a:lnTo>
                  <a:lnTo>
                    <a:pt x="395" y="701"/>
                  </a:lnTo>
                  <a:lnTo>
                    <a:pt x="395" y="698"/>
                  </a:lnTo>
                  <a:lnTo>
                    <a:pt x="398" y="698"/>
                  </a:lnTo>
                  <a:lnTo>
                    <a:pt x="398" y="696"/>
                  </a:lnTo>
                  <a:lnTo>
                    <a:pt x="398" y="696"/>
                  </a:lnTo>
                  <a:lnTo>
                    <a:pt x="398" y="693"/>
                  </a:lnTo>
                  <a:lnTo>
                    <a:pt x="398" y="693"/>
                  </a:lnTo>
                  <a:lnTo>
                    <a:pt x="398" y="691"/>
                  </a:lnTo>
                  <a:lnTo>
                    <a:pt x="398" y="691"/>
                  </a:lnTo>
                  <a:lnTo>
                    <a:pt x="398" y="689"/>
                  </a:lnTo>
                  <a:lnTo>
                    <a:pt x="398" y="689"/>
                  </a:lnTo>
                  <a:lnTo>
                    <a:pt x="395" y="689"/>
                  </a:lnTo>
                  <a:lnTo>
                    <a:pt x="395" y="689"/>
                  </a:lnTo>
                  <a:lnTo>
                    <a:pt x="395" y="689"/>
                  </a:lnTo>
                  <a:lnTo>
                    <a:pt x="393" y="689"/>
                  </a:lnTo>
                  <a:lnTo>
                    <a:pt x="393" y="686"/>
                  </a:lnTo>
                  <a:lnTo>
                    <a:pt x="391" y="686"/>
                  </a:lnTo>
                  <a:lnTo>
                    <a:pt x="391" y="684"/>
                  </a:lnTo>
                  <a:lnTo>
                    <a:pt x="391" y="684"/>
                  </a:lnTo>
                  <a:lnTo>
                    <a:pt x="391" y="682"/>
                  </a:lnTo>
                  <a:lnTo>
                    <a:pt x="388" y="679"/>
                  </a:lnTo>
                  <a:lnTo>
                    <a:pt x="388" y="677"/>
                  </a:lnTo>
                  <a:lnTo>
                    <a:pt x="386" y="675"/>
                  </a:lnTo>
                  <a:lnTo>
                    <a:pt x="386" y="672"/>
                  </a:lnTo>
                  <a:lnTo>
                    <a:pt x="386" y="672"/>
                  </a:lnTo>
                  <a:lnTo>
                    <a:pt x="388" y="670"/>
                  </a:lnTo>
                  <a:lnTo>
                    <a:pt x="386" y="670"/>
                  </a:lnTo>
                  <a:lnTo>
                    <a:pt x="386" y="667"/>
                  </a:lnTo>
                  <a:lnTo>
                    <a:pt x="386" y="667"/>
                  </a:lnTo>
                  <a:lnTo>
                    <a:pt x="384" y="667"/>
                  </a:lnTo>
                  <a:lnTo>
                    <a:pt x="384" y="665"/>
                  </a:lnTo>
                  <a:lnTo>
                    <a:pt x="384" y="665"/>
                  </a:lnTo>
                  <a:lnTo>
                    <a:pt x="384" y="665"/>
                  </a:lnTo>
                  <a:lnTo>
                    <a:pt x="384" y="663"/>
                  </a:lnTo>
                  <a:lnTo>
                    <a:pt x="384" y="660"/>
                  </a:lnTo>
                  <a:lnTo>
                    <a:pt x="384" y="658"/>
                  </a:lnTo>
                  <a:lnTo>
                    <a:pt x="384" y="658"/>
                  </a:lnTo>
                  <a:lnTo>
                    <a:pt x="386" y="658"/>
                  </a:lnTo>
                  <a:lnTo>
                    <a:pt x="386" y="656"/>
                  </a:lnTo>
                  <a:lnTo>
                    <a:pt x="388" y="656"/>
                  </a:lnTo>
                  <a:lnTo>
                    <a:pt x="388" y="653"/>
                  </a:lnTo>
                  <a:lnTo>
                    <a:pt x="388" y="651"/>
                  </a:lnTo>
                  <a:lnTo>
                    <a:pt x="386" y="651"/>
                  </a:lnTo>
                  <a:lnTo>
                    <a:pt x="386" y="648"/>
                  </a:lnTo>
                  <a:lnTo>
                    <a:pt x="384" y="648"/>
                  </a:lnTo>
                  <a:lnTo>
                    <a:pt x="384" y="646"/>
                  </a:lnTo>
                  <a:lnTo>
                    <a:pt x="381" y="644"/>
                  </a:lnTo>
                  <a:lnTo>
                    <a:pt x="381" y="641"/>
                  </a:lnTo>
                  <a:lnTo>
                    <a:pt x="381" y="639"/>
                  </a:lnTo>
                  <a:lnTo>
                    <a:pt x="381" y="637"/>
                  </a:lnTo>
                  <a:lnTo>
                    <a:pt x="381" y="637"/>
                  </a:lnTo>
                  <a:lnTo>
                    <a:pt x="381" y="634"/>
                  </a:lnTo>
                  <a:lnTo>
                    <a:pt x="381" y="634"/>
                  </a:lnTo>
                  <a:lnTo>
                    <a:pt x="379" y="634"/>
                  </a:lnTo>
                  <a:lnTo>
                    <a:pt x="379" y="632"/>
                  </a:lnTo>
                  <a:lnTo>
                    <a:pt x="379" y="632"/>
                  </a:lnTo>
                  <a:lnTo>
                    <a:pt x="376" y="632"/>
                  </a:lnTo>
                  <a:lnTo>
                    <a:pt x="376" y="630"/>
                  </a:lnTo>
                  <a:lnTo>
                    <a:pt x="374" y="627"/>
                  </a:lnTo>
                  <a:lnTo>
                    <a:pt x="372" y="627"/>
                  </a:lnTo>
                  <a:lnTo>
                    <a:pt x="369" y="625"/>
                  </a:lnTo>
                  <a:lnTo>
                    <a:pt x="369" y="625"/>
                  </a:lnTo>
                  <a:lnTo>
                    <a:pt x="369" y="625"/>
                  </a:lnTo>
                  <a:lnTo>
                    <a:pt x="367" y="622"/>
                  </a:lnTo>
                  <a:lnTo>
                    <a:pt x="367" y="622"/>
                  </a:lnTo>
                  <a:lnTo>
                    <a:pt x="367" y="620"/>
                  </a:lnTo>
                  <a:lnTo>
                    <a:pt x="367" y="620"/>
                  </a:lnTo>
                  <a:lnTo>
                    <a:pt x="367" y="620"/>
                  </a:lnTo>
                  <a:lnTo>
                    <a:pt x="367" y="618"/>
                  </a:lnTo>
                  <a:lnTo>
                    <a:pt x="365" y="615"/>
                  </a:lnTo>
                  <a:lnTo>
                    <a:pt x="365" y="615"/>
                  </a:lnTo>
                  <a:lnTo>
                    <a:pt x="362" y="613"/>
                  </a:lnTo>
                  <a:lnTo>
                    <a:pt x="362" y="613"/>
                  </a:lnTo>
                  <a:lnTo>
                    <a:pt x="362" y="611"/>
                  </a:lnTo>
                  <a:lnTo>
                    <a:pt x="362" y="608"/>
                  </a:lnTo>
                  <a:lnTo>
                    <a:pt x="360" y="606"/>
                  </a:lnTo>
                  <a:lnTo>
                    <a:pt x="360" y="603"/>
                  </a:lnTo>
                  <a:lnTo>
                    <a:pt x="357" y="603"/>
                  </a:lnTo>
                  <a:lnTo>
                    <a:pt x="357" y="601"/>
                  </a:lnTo>
                  <a:lnTo>
                    <a:pt x="355" y="601"/>
                  </a:lnTo>
                  <a:lnTo>
                    <a:pt x="355" y="599"/>
                  </a:lnTo>
                  <a:lnTo>
                    <a:pt x="355" y="596"/>
                  </a:lnTo>
                  <a:lnTo>
                    <a:pt x="357" y="594"/>
                  </a:lnTo>
                  <a:lnTo>
                    <a:pt x="360" y="592"/>
                  </a:lnTo>
                  <a:lnTo>
                    <a:pt x="360" y="592"/>
                  </a:lnTo>
                  <a:lnTo>
                    <a:pt x="362" y="592"/>
                  </a:lnTo>
                  <a:lnTo>
                    <a:pt x="365" y="592"/>
                  </a:lnTo>
                  <a:lnTo>
                    <a:pt x="365" y="589"/>
                  </a:lnTo>
                  <a:lnTo>
                    <a:pt x="362" y="587"/>
                  </a:lnTo>
                  <a:lnTo>
                    <a:pt x="362" y="585"/>
                  </a:lnTo>
                  <a:lnTo>
                    <a:pt x="362" y="585"/>
                  </a:lnTo>
                  <a:lnTo>
                    <a:pt x="362" y="582"/>
                  </a:lnTo>
                  <a:lnTo>
                    <a:pt x="362" y="580"/>
                  </a:lnTo>
                  <a:lnTo>
                    <a:pt x="360" y="577"/>
                  </a:lnTo>
                  <a:lnTo>
                    <a:pt x="360" y="577"/>
                  </a:lnTo>
                  <a:lnTo>
                    <a:pt x="357" y="575"/>
                  </a:lnTo>
                  <a:lnTo>
                    <a:pt x="357" y="573"/>
                  </a:lnTo>
                  <a:lnTo>
                    <a:pt x="357" y="570"/>
                  </a:lnTo>
                  <a:lnTo>
                    <a:pt x="360" y="568"/>
                  </a:lnTo>
                  <a:lnTo>
                    <a:pt x="362" y="568"/>
                  </a:lnTo>
                  <a:lnTo>
                    <a:pt x="362" y="566"/>
                  </a:lnTo>
                  <a:lnTo>
                    <a:pt x="365" y="566"/>
                  </a:lnTo>
                  <a:lnTo>
                    <a:pt x="367" y="563"/>
                  </a:lnTo>
                  <a:lnTo>
                    <a:pt x="369" y="563"/>
                  </a:lnTo>
                  <a:lnTo>
                    <a:pt x="372" y="566"/>
                  </a:lnTo>
                  <a:lnTo>
                    <a:pt x="372" y="566"/>
                  </a:lnTo>
                  <a:lnTo>
                    <a:pt x="372" y="568"/>
                  </a:lnTo>
                  <a:lnTo>
                    <a:pt x="374" y="568"/>
                  </a:lnTo>
                  <a:lnTo>
                    <a:pt x="374" y="570"/>
                  </a:lnTo>
                  <a:lnTo>
                    <a:pt x="376" y="570"/>
                  </a:lnTo>
                  <a:lnTo>
                    <a:pt x="379" y="570"/>
                  </a:lnTo>
                  <a:lnTo>
                    <a:pt x="381" y="573"/>
                  </a:lnTo>
                  <a:lnTo>
                    <a:pt x="381" y="575"/>
                  </a:lnTo>
                  <a:lnTo>
                    <a:pt x="384" y="577"/>
                  </a:lnTo>
                  <a:lnTo>
                    <a:pt x="384" y="582"/>
                  </a:lnTo>
                  <a:lnTo>
                    <a:pt x="386" y="587"/>
                  </a:lnTo>
                  <a:lnTo>
                    <a:pt x="386" y="589"/>
                  </a:lnTo>
                  <a:lnTo>
                    <a:pt x="388" y="589"/>
                  </a:lnTo>
                  <a:lnTo>
                    <a:pt x="388" y="589"/>
                  </a:lnTo>
                  <a:lnTo>
                    <a:pt x="391" y="589"/>
                  </a:lnTo>
                  <a:lnTo>
                    <a:pt x="391" y="589"/>
                  </a:lnTo>
                  <a:lnTo>
                    <a:pt x="393" y="589"/>
                  </a:lnTo>
                  <a:lnTo>
                    <a:pt x="393" y="589"/>
                  </a:lnTo>
                  <a:lnTo>
                    <a:pt x="395" y="589"/>
                  </a:lnTo>
                  <a:lnTo>
                    <a:pt x="395" y="589"/>
                  </a:lnTo>
                  <a:lnTo>
                    <a:pt x="398" y="592"/>
                  </a:lnTo>
                  <a:lnTo>
                    <a:pt x="400" y="592"/>
                  </a:lnTo>
                  <a:lnTo>
                    <a:pt x="402" y="594"/>
                  </a:lnTo>
                  <a:lnTo>
                    <a:pt x="400" y="596"/>
                  </a:lnTo>
                  <a:lnTo>
                    <a:pt x="400" y="596"/>
                  </a:lnTo>
                  <a:lnTo>
                    <a:pt x="398" y="596"/>
                  </a:lnTo>
                  <a:lnTo>
                    <a:pt x="398" y="596"/>
                  </a:lnTo>
                  <a:lnTo>
                    <a:pt x="395" y="599"/>
                  </a:lnTo>
                  <a:lnTo>
                    <a:pt x="395" y="599"/>
                  </a:lnTo>
                  <a:lnTo>
                    <a:pt x="393" y="599"/>
                  </a:lnTo>
                  <a:lnTo>
                    <a:pt x="393" y="601"/>
                  </a:lnTo>
                  <a:lnTo>
                    <a:pt x="391" y="601"/>
                  </a:lnTo>
                  <a:lnTo>
                    <a:pt x="388" y="603"/>
                  </a:lnTo>
                  <a:lnTo>
                    <a:pt x="388" y="603"/>
                  </a:lnTo>
                  <a:lnTo>
                    <a:pt x="386" y="606"/>
                  </a:lnTo>
                  <a:lnTo>
                    <a:pt x="384" y="608"/>
                  </a:lnTo>
                  <a:lnTo>
                    <a:pt x="381" y="608"/>
                  </a:lnTo>
                  <a:lnTo>
                    <a:pt x="379" y="611"/>
                  </a:lnTo>
                  <a:lnTo>
                    <a:pt x="379" y="615"/>
                  </a:lnTo>
                  <a:lnTo>
                    <a:pt x="376" y="618"/>
                  </a:lnTo>
                  <a:lnTo>
                    <a:pt x="376" y="618"/>
                  </a:lnTo>
                  <a:lnTo>
                    <a:pt x="376" y="622"/>
                  </a:lnTo>
                  <a:lnTo>
                    <a:pt x="376" y="625"/>
                  </a:lnTo>
                  <a:lnTo>
                    <a:pt x="376" y="627"/>
                  </a:lnTo>
                  <a:lnTo>
                    <a:pt x="376" y="627"/>
                  </a:lnTo>
                  <a:lnTo>
                    <a:pt x="379" y="627"/>
                  </a:lnTo>
                  <a:lnTo>
                    <a:pt x="381" y="627"/>
                  </a:lnTo>
                  <a:lnTo>
                    <a:pt x="381" y="627"/>
                  </a:lnTo>
                  <a:lnTo>
                    <a:pt x="381" y="627"/>
                  </a:lnTo>
                  <a:lnTo>
                    <a:pt x="381" y="625"/>
                  </a:lnTo>
                  <a:lnTo>
                    <a:pt x="381" y="625"/>
                  </a:lnTo>
                  <a:lnTo>
                    <a:pt x="384" y="625"/>
                  </a:lnTo>
                  <a:lnTo>
                    <a:pt x="384" y="625"/>
                  </a:lnTo>
                  <a:lnTo>
                    <a:pt x="384" y="625"/>
                  </a:lnTo>
                  <a:lnTo>
                    <a:pt x="386" y="627"/>
                  </a:lnTo>
                  <a:lnTo>
                    <a:pt x="386" y="627"/>
                  </a:lnTo>
                  <a:lnTo>
                    <a:pt x="388" y="630"/>
                  </a:lnTo>
                  <a:lnTo>
                    <a:pt x="386" y="630"/>
                  </a:lnTo>
                  <a:lnTo>
                    <a:pt x="384" y="632"/>
                  </a:lnTo>
                  <a:lnTo>
                    <a:pt x="384" y="632"/>
                  </a:lnTo>
                  <a:lnTo>
                    <a:pt x="384" y="632"/>
                  </a:lnTo>
                  <a:lnTo>
                    <a:pt x="388" y="632"/>
                  </a:lnTo>
                  <a:lnTo>
                    <a:pt x="391" y="632"/>
                  </a:lnTo>
                  <a:lnTo>
                    <a:pt x="391" y="632"/>
                  </a:lnTo>
                  <a:lnTo>
                    <a:pt x="393" y="632"/>
                  </a:lnTo>
                  <a:lnTo>
                    <a:pt x="395" y="630"/>
                  </a:lnTo>
                  <a:lnTo>
                    <a:pt x="398" y="630"/>
                  </a:lnTo>
                  <a:lnTo>
                    <a:pt x="398" y="630"/>
                  </a:lnTo>
                  <a:lnTo>
                    <a:pt x="400" y="632"/>
                  </a:lnTo>
                  <a:lnTo>
                    <a:pt x="398" y="632"/>
                  </a:lnTo>
                  <a:lnTo>
                    <a:pt x="398" y="632"/>
                  </a:lnTo>
                  <a:lnTo>
                    <a:pt x="398" y="632"/>
                  </a:lnTo>
                  <a:lnTo>
                    <a:pt x="398" y="634"/>
                  </a:lnTo>
                  <a:lnTo>
                    <a:pt x="400" y="634"/>
                  </a:lnTo>
                  <a:lnTo>
                    <a:pt x="400" y="634"/>
                  </a:lnTo>
                  <a:lnTo>
                    <a:pt x="402" y="634"/>
                  </a:lnTo>
                  <a:lnTo>
                    <a:pt x="405" y="637"/>
                  </a:lnTo>
                  <a:lnTo>
                    <a:pt x="407" y="639"/>
                  </a:lnTo>
                  <a:lnTo>
                    <a:pt x="410" y="644"/>
                  </a:lnTo>
                  <a:lnTo>
                    <a:pt x="412" y="646"/>
                  </a:lnTo>
                  <a:lnTo>
                    <a:pt x="414" y="648"/>
                  </a:lnTo>
                  <a:lnTo>
                    <a:pt x="414" y="648"/>
                  </a:lnTo>
                  <a:lnTo>
                    <a:pt x="417" y="651"/>
                  </a:lnTo>
                  <a:lnTo>
                    <a:pt x="417" y="651"/>
                  </a:lnTo>
                  <a:lnTo>
                    <a:pt x="414" y="651"/>
                  </a:lnTo>
                  <a:lnTo>
                    <a:pt x="412" y="651"/>
                  </a:lnTo>
                  <a:lnTo>
                    <a:pt x="410" y="651"/>
                  </a:lnTo>
                  <a:lnTo>
                    <a:pt x="407" y="651"/>
                  </a:lnTo>
                  <a:lnTo>
                    <a:pt x="407" y="653"/>
                  </a:lnTo>
                  <a:lnTo>
                    <a:pt x="407" y="656"/>
                  </a:lnTo>
                  <a:lnTo>
                    <a:pt x="412" y="656"/>
                  </a:lnTo>
                  <a:lnTo>
                    <a:pt x="412" y="656"/>
                  </a:lnTo>
                  <a:lnTo>
                    <a:pt x="414" y="656"/>
                  </a:lnTo>
                  <a:lnTo>
                    <a:pt x="417" y="656"/>
                  </a:lnTo>
                  <a:lnTo>
                    <a:pt x="419" y="653"/>
                  </a:lnTo>
                  <a:lnTo>
                    <a:pt x="419" y="653"/>
                  </a:lnTo>
                  <a:lnTo>
                    <a:pt x="428" y="648"/>
                  </a:lnTo>
                  <a:lnTo>
                    <a:pt x="433" y="646"/>
                  </a:lnTo>
                  <a:lnTo>
                    <a:pt x="438" y="644"/>
                  </a:lnTo>
                  <a:lnTo>
                    <a:pt x="450" y="637"/>
                  </a:lnTo>
                  <a:lnTo>
                    <a:pt x="459" y="632"/>
                  </a:lnTo>
                  <a:lnTo>
                    <a:pt x="469" y="627"/>
                  </a:lnTo>
                  <a:lnTo>
                    <a:pt x="478" y="622"/>
                  </a:lnTo>
                  <a:lnTo>
                    <a:pt x="488" y="618"/>
                  </a:lnTo>
                  <a:lnTo>
                    <a:pt x="497" y="611"/>
                  </a:lnTo>
                  <a:lnTo>
                    <a:pt x="511" y="603"/>
                  </a:lnTo>
                  <a:lnTo>
                    <a:pt x="525" y="596"/>
                  </a:lnTo>
                  <a:lnTo>
                    <a:pt x="540" y="587"/>
                  </a:lnTo>
                  <a:lnTo>
                    <a:pt x="554" y="580"/>
                  </a:lnTo>
                  <a:lnTo>
                    <a:pt x="568" y="570"/>
                  </a:lnTo>
                  <a:lnTo>
                    <a:pt x="582" y="563"/>
                  </a:lnTo>
                  <a:lnTo>
                    <a:pt x="596" y="554"/>
                  </a:lnTo>
                  <a:lnTo>
                    <a:pt x="611" y="544"/>
                  </a:lnTo>
                  <a:lnTo>
                    <a:pt x="623" y="540"/>
                  </a:lnTo>
                  <a:lnTo>
                    <a:pt x="634" y="532"/>
                  </a:lnTo>
                  <a:lnTo>
                    <a:pt x="646" y="525"/>
                  </a:lnTo>
                  <a:lnTo>
                    <a:pt x="658" y="518"/>
                  </a:lnTo>
                  <a:lnTo>
                    <a:pt x="667" y="511"/>
                  </a:lnTo>
                  <a:lnTo>
                    <a:pt x="679" y="504"/>
                  </a:lnTo>
                  <a:lnTo>
                    <a:pt x="686" y="499"/>
                  </a:lnTo>
                  <a:lnTo>
                    <a:pt x="691" y="497"/>
                  </a:lnTo>
                  <a:lnTo>
                    <a:pt x="703" y="490"/>
                  </a:lnTo>
                  <a:lnTo>
                    <a:pt x="708" y="485"/>
                  </a:lnTo>
                  <a:lnTo>
                    <a:pt x="712" y="483"/>
                  </a:lnTo>
                  <a:lnTo>
                    <a:pt x="717" y="480"/>
                  </a:lnTo>
                  <a:lnTo>
                    <a:pt x="722" y="476"/>
                  </a:lnTo>
                  <a:lnTo>
                    <a:pt x="724" y="476"/>
                  </a:lnTo>
                  <a:lnTo>
                    <a:pt x="727" y="480"/>
                  </a:lnTo>
                  <a:lnTo>
                    <a:pt x="729" y="485"/>
                  </a:lnTo>
                  <a:lnTo>
                    <a:pt x="729" y="485"/>
                  </a:lnTo>
                  <a:lnTo>
                    <a:pt x="734" y="492"/>
                  </a:lnTo>
                  <a:lnTo>
                    <a:pt x="738" y="497"/>
                  </a:lnTo>
                  <a:lnTo>
                    <a:pt x="741" y="504"/>
                  </a:lnTo>
                  <a:lnTo>
                    <a:pt x="743" y="506"/>
                  </a:lnTo>
                  <a:lnTo>
                    <a:pt x="746" y="511"/>
                  </a:lnTo>
                  <a:lnTo>
                    <a:pt x="750" y="516"/>
                  </a:lnTo>
                  <a:lnTo>
                    <a:pt x="750" y="518"/>
                  </a:lnTo>
                  <a:lnTo>
                    <a:pt x="753" y="521"/>
                  </a:lnTo>
                  <a:lnTo>
                    <a:pt x="753" y="521"/>
                  </a:lnTo>
                  <a:lnTo>
                    <a:pt x="753" y="521"/>
                  </a:lnTo>
                  <a:lnTo>
                    <a:pt x="753" y="518"/>
                  </a:lnTo>
                  <a:lnTo>
                    <a:pt x="755" y="518"/>
                  </a:lnTo>
                  <a:lnTo>
                    <a:pt x="755" y="521"/>
                  </a:lnTo>
                  <a:lnTo>
                    <a:pt x="755" y="518"/>
                  </a:lnTo>
                  <a:lnTo>
                    <a:pt x="757" y="518"/>
                  </a:lnTo>
                  <a:lnTo>
                    <a:pt x="757" y="516"/>
                  </a:lnTo>
                  <a:lnTo>
                    <a:pt x="760" y="516"/>
                  </a:lnTo>
                  <a:lnTo>
                    <a:pt x="757" y="514"/>
                  </a:lnTo>
                  <a:lnTo>
                    <a:pt x="757" y="514"/>
                  </a:lnTo>
                  <a:lnTo>
                    <a:pt x="757" y="511"/>
                  </a:lnTo>
                  <a:lnTo>
                    <a:pt x="757" y="509"/>
                  </a:lnTo>
                  <a:lnTo>
                    <a:pt x="760" y="511"/>
                  </a:lnTo>
                  <a:lnTo>
                    <a:pt x="760" y="509"/>
                  </a:lnTo>
                  <a:lnTo>
                    <a:pt x="762" y="506"/>
                  </a:lnTo>
                  <a:lnTo>
                    <a:pt x="762" y="504"/>
                  </a:lnTo>
                  <a:lnTo>
                    <a:pt x="760" y="504"/>
                  </a:lnTo>
                  <a:lnTo>
                    <a:pt x="760" y="504"/>
                  </a:lnTo>
                  <a:lnTo>
                    <a:pt x="762" y="502"/>
                  </a:lnTo>
                  <a:lnTo>
                    <a:pt x="762" y="502"/>
                  </a:lnTo>
                  <a:lnTo>
                    <a:pt x="760" y="499"/>
                  </a:lnTo>
                  <a:lnTo>
                    <a:pt x="760" y="499"/>
                  </a:lnTo>
                  <a:lnTo>
                    <a:pt x="760" y="499"/>
                  </a:lnTo>
                  <a:lnTo>
                    <a:pt x="762" y="497"/>
                  </a:lnTo>
                  <a:lnTo>
                    <a:pt x="762" y="497"/>
                  </a:lnTo>
                  <a:lnTo>
                    <a:pt x="762" y="497"/>
                  </a:lnTo>
                  <a:lnTo>
                    <a:pt x="762" y="495"/>
                  </a:lnTo>
                  <a:lnTo>
                    <a:pt x="760" y="492"/>
                  </a:lnTo>
                  <a:lnTo>
                    <a:pt x="760" y="490"/>
                  </a:lnTo>
                  <a:lnTo>
                    <a:pt x="760" y="490"/>
                  </a:lnTo>
                  <a:lnTo>
                    <a:pt x="765" y="488"/>
                  </a:lnTo>
                  <a:lnTo>
                    <a:pt x="765" y="488"/>
                  </a:lnTo>
                  <a:lnTo>
                    <a:pt x="767" y="480"/>
                  </a:lnTo>
                  <a:lnTo>
                    <a:pt x="767" y="478"/>
                  </a:lnTo>
                  <a:lnTo>
                    <a:pt x="767" y="478"/>
                  </a:lnTo>
                  <a:lnTo>
                    <a:pt x="765" y="476"/>
                  </a:lnTo>
                  <a:lnTo>
                    <a:pt x="767" y="476"/>
                  </a:lnTo>
                  <a:lnTo>
                    <a:pt x="767" y="476"/>
                  </a:lnTo>
                  <a:lnTo>
                    <a:pt x="769" y="476"/>
                  </a:lnTo>
                  <a:lnTo>
                    <a:pt x="769" y="473"/>
                  </a:lnTo>
                  <a:lnTo>
                    <a:pt x="769" y="471"/>
                  </a:lnTo>
                  <a:lnTo>
                    <a:pt x="769" y="471"/>
                  </a:lnTo>
                  <a:lnTo>
                    <a:pt x="769" y="469"/>
                  </a:lnTo>
                  <a:lnTo>
                    <a:pt x="772" y="469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9" name="Freeform 77">
              <a:extLst>
                <a:ext uri="{FF2B5EF4-FFF2-40B4-BE49-F238E27FC236}">
                  <a16:creationId xmlns:a16="http://schemas.microsoft.com/office/drawing/2014/main" id="{0707E61B-0DC7-4314-B55F-6D516C79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1027" y="3234021"/>
              <a:ext cx="4471" cy="7825"/>
            </a:xfrm>
            <a:custGeom>
              <a:avLst/>
              <a:gdLst>
                <a:gd name="T0" fmla="*/ 2 w 4"/>
                <a:gd name="T1" fmla="*/ 7 h 7"/>
                <a:gd name="T2" fmla="*/ 4 w 4"/>
                <a:gd name="T3" fmla="*/ 7 h 7"/>
                <a:gd name="T4" fmla="*/ 4 w 4"/>
                <a:gd name="T5" fmla="*/ 7 h 7"/>
                <a:gd name="T6" fmla="*/ 2 w 4"/>
                <a:gd name="T7" fmla="*/ 7 h 7"/>
                <a:gd name="T8" fmla="*/ 0 w 4"/>
                <a:gd name="T9" fmla="*/ 5 h 7"/>
                <a:gd name="T10" fmla="*/ 0 w 4"/>
                <a:gd name="T11" fmla="*/ 5 h 7"/>
                <a:gd name="T12" fmla="*/ 0 w 4"/>
                <a:gd name="T13" fmla="*/ 5 h 7"/>
                <a:gd name="T14" fmla="*/ 0 w 4"/>
                <a:gd name="T15" fmla="*/ 5 h 7"/>
                <a:gd name="T16" fmla="*/ 0 w 4"/>
                <a:gd name="T17" fmla="*/ 2 h 7"/>
                <a:gd name="T18" fmla="*/ 0 w 4"/>
                <a:gd name="T19" fmla="*/ 2 h 7"/>
                <a:gd name="T20" fmla="*/ 0 w 4"/>
                <a:gd name="T21" fmla="*/ 2 h 7"/>
                <a:gd name="T22" fmla="*/ 0 w 4"/>
                <a:gd name="T23" fmla="*/ 2 h 7"/>
                <a:gd name="T24" fmla="*/ 0 w 4"/>
                <a:gd name="T25" fmla="*/ 0 h 7"/>
                <a:gd name="T26" fmla="*/ 0 w 4"/>
                <a:gd name="T27" fmla="*/ 2 h 7"/>
                <a:gd name="T28" fmla="*/ 0 w 4"/>
                <a:gd name="T29" fmla="*/ 2 h 7"/>
                <a:gd name="T30" fmla="*/ 0 w 4"/>
                <a:gd name="T31" fmla="*/ 5 h 7"/>
                <a:gd name="T32" fmla="*/ 0 w 4"/>
                <a:gd name="T33" fmla="*/ 7 h 7"/>
                <a:gd name="T34" fmla="*/ 2 w 4"/>
                <a:gd name="T3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" h="7">
                  <a:moveTo>
                    <a:pt x="2" y="7"/>
                  </a:moveTo>
                  <a:lnTo>
                    <a:pt x="4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5"/>
                  </a:lnTo>
                  <a:lnTo>
                    <a:pt x="0" y="7"/>
                  </a:lnTo>
                  <a:lnTo>
                    <a:pt x="2" y="7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0" name="Freeform 78">
              <a:extLst>
                <a:ext uri="{FF2B5EF4-FFF2-40B4-BE49-F238E27FC236}">
                  <a16:creationId xmlns:a16="http://schemas.microsoft.com/office/drawing/2014/main" id="{47D58DC4-ED34-4565-92DC-230072A130D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87890" y="4734154"/>
              <a:ext cx="10061" cy="21239"/>
            </a:xfrm>
            <a:custGeom>
              <a:avLst/>
              <a:gdLst>
                <a:gd name="T0" fmla="*/ 7 w 9"/>
                <a:gd name="T1" fmla="*/ 5 h 19"/>
                <a:gd name="T2" fmla="*/ 7 w 9"/>
                <a:gd name="T3" fmla="*/ 2 h 19"/>
                <a:gd name="T4" fmla="*/ 5 w 9"/>
                <a:gd name="T5" fmla="*/ 2 h 19"/>
                <a:gd name="T6" fmla="*/ 7 w 9"/>
                <a:gd name="T7" fmla="*/ 0 h 19"/>
                <a:gd name="T8" fmla="*/ 5 w 9"/>
                <a:gd name="T9" fmla="*/ 0 h 19"/>
                <a:gd name="T10" fmla="*/ 5 w 9"/>
                <a:gd name="T11" fmla="*/ 0 h 19"/>
                <a:gd name="T12" fmla="*/ 5 w 9"/>
                <a:gd name="T13" fmla="*/ 0 h 19"/>
                <a:gd name="T14" fmla="*/ 5 w 9"/>
                <a:gd name="T15" fmla="*/ 0 h 19"/>
                <a:gd name="T16" fmla="*/ 2 w 9"/>
                <a:gd name="T17" fmla="*/ 0 h 19"/>
                <a:gd name="T18" fmla="*/ 0 w 9"/>
                <a:gd name="T19" fmla="*/ 2 h 19"/>
                <a:gd name="T20" fmla="*/ 0 w 9"/>
                <a:gd name="T21" fmla="*/ 5 h 19"/>
                <a:gd name="T22" fmla="*/ 2 w 9"/>
                <a:gd name="T23" fmla="*/ 7 h 19"/>
                <a:gd name="T24" fmla="*/ 2 w 9"/>
                <a:gd name="T25" fmla="*/ 9 h 19"/>
                <a:gd name="T26" fmla="*/ 2 w 9"/>
                <a:gd name="T27" fmla="*/ 12 h 19"/>
                <a:gd name="T28" fmla="*/ 2 w 9"/>
                <a:gd name="T29" fmla="*/ 14 h 19"/>
                <a:gd name="T30" fmla="*/ 2 w 9"/>
                <a:gd name="T31" fmla="*/ 17 h 19"/>
                <a:gd name="T32" fmla="*/ 2 w 9"/>
                <a:gd name="T33" fmla="*/ 19 h 19"/>
                <a:gd name="T34" fmla="*/ 5 w 9"/>
                <a:gd name="T35" fmla="*/ 19 h 19"/>
                <a:gd name="T36" fmla="*/ 5 w 9"/>
                <a:gd name="T37" fmla="*/ 17 h 19"/>
                <a:gd name="T38" fmla="*/ 5 w 9"/>
                <a:gd name="T39" fmla="*/ 17 h 19"/>
                <a:gd name="T40" fmla="*/ 5 w 9"/>
                <a:gd name="T41" fmla="*/ 17 h 19"/>
                <a:gd name="T42" fmla="*/ 5 w 9"/>
                <a:gd name="T43" fmla="*/ 14 h 19"/>
                <a:gd name="T44" fmla="*/ 5 w 9"/>
                <a:gd name="T45" fmla="*/ 12 h 19"/>
                <a:gd name="T46" fmla="*/ 5 w 9"/>
                <a:gd name="T47" fmla="*/ 12 h 19"/>
                <a:gd name="T48" fmla="*/ 7 w 9"/>
                <a:gd name="T49" fmla="*/ 9 h 19"/>
                <a:gd name="T50" fmla="*/ 9 w 9"/>
                <a:gd name="T51" fmla="*/ 9 h 19"/>
                <a:gd name="T52" fmla="*/ 9 w 9"/>
                <a:gd name="T53" fmla="*/ 9 h 19"/>
                <a:gd name="T54" fmla="*/ 9 w 9"/>
                <a:gd name="T55" fmla="*/ 7 h 19"/>
                <a:gd name="T56" fmla="*/ 9 w 9"/>
                <a:gd name="T57" fmla="*/ 7 h 19"/>
                <a:gd name="T58" fmla="*/ 7 w 9"/>
                <a:gd name="T59" fmla="*/ 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" h="19">
                  <a:moveTo>
                    <a:pt x="7" y="5"/>
                  </a:moveTo>
                  <a:lnTo>
                    <a:pt x="7" y="2"/>
                  </a:lnTo>
                  <a:lnTo>
                    <a:pt x="5" y="2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5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12"/>
                  </a:lnTo>
                  <a:lnTo>
                    <a:pt x="2" y="14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5" y="19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4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7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7" y="5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1" name="Freeform 79">
              <a:extLst>
                <a:ext uri="{FF2B5EF4-FFF2-40B4-BE49-F238E27FC236}">
                  <a16:creationId xmlns:a16="http://schemas.microsoft.com/office/drawing/2014/main" id="{F3240D6D-2C8A-44C0-BE15-9F75EE1F0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0126" y="4371976"/>
              <a:ext cx="11178" cy="23475"/>
            </a:xfrm>
            <a:custGeom>
              <a:avLst/>
              <a:gdLst>
                <a:gd name="T0" fmla="*/ 0 w 10"/>
                <a:gd name="T1" fmla="*/ 14 h 21"/>
                <a:gd name="T2" fmla="*/ 0 w 10"/>
                <a:gd name="T3" fmla="*/ 16 h 21"/>
                <a:gd name="T4" fmla="*/ 3 w 10"/>
                <a:gd name="T5" fmla="*/ 16 h 21"/>
                <a:gd name="T6" fmla="*/ 3 w 10"/>
                <a:gd name="T7" fmla="*/ 14 h 21"/>
                <a:gd name="T8" fmla="*/ 3 w 10"/>
                <a:gd name="T9" fmla="*/ 16 h 21"/>
                <a:gd name="T10" fmla="*/ 3 w 10"/>
                <a:gd name="T11" fmla="*/ 16 h 21"/>
                <a:gd name="T12" fmla="*/ 3 w 10"/>
                <a:gd name="T13" fmla="*/ 16 h 21"/>
                <a:gd name="T14" fmla="*/ 3 w 10"/>
                <a:gd name="T15" fmla="*/ 19 h 21"/>
                <a:gd name="T16" fmla="*/ 3 w 10"/>
                <a:gd name="T17" fmla="*/ 16 h 21"/>
                <a:gd name="T18" fmla="*/ 3 w 10"/>
                <a:gd name="T19" fmla="*/ 16 h 21"/>
                <a:gd name="T20" fmla="*/ 5 w 10"/>
                <a:gd name="T21" fmla="*/ 16 h 21"/>
                <a:gd name="T22" fmla="*/ 5 w 10"/>
                <a:gd name="T23" fmla="*/ 16 h 21"/>
                <a:gd name="T24" fmla="*/ 5 w 10"/>
                <a:gd name="T25" fmla="*/ 19 h 21"/>
                <a:gd name="T26" fmla="*/ 3 w 10"/>
                <a:gd name="T27" fmla="*/ 21 h 21"/>
                <a:gd name="T28" fmla="*/ 5 w 10"/>
                <a:gd name="T29" fmla="*/ 21 h 21"/>
                <a:gd name="T30" fmla="*/ 5 w 10"/>
                <a:gd name="T31" fmla="*/ 21 h 21"/>
                <a:gd name="T32" fmla="*/ 5 w 10"/>
                <a:gd name="T33" fmla="*/ 21 h 21"/>
                <a:gd name="T34" fmla="*/ 7 w 10"/>
                <a:gd name="T35" fmla="*/ 21 h 21"/>
                <a:gd name="T36" fmla="*/ 10 w 10"/>
                <a:gd name="T37" fmla="*/ 16 h 21"/>
                <a:gd name="T38" fmla="*/ 10 w 10"/>
                <a:gd name="T39" fmla="*/ 11 h 21"/>
                <a:gd name="T40" fmla="*/ 10 w 10"/>
                <a:gd name="T41" fmla="*/ 9 h 21"/>
                <a:gd name="T42" fmla="*/ 10 w 10"/>
                <a:gd name="T43" fmla="*/ 9 h 21"/>
                <a:gd name="T44" fmla="*/ 10 w 10"/>
                <a:gd name="T45" fmla="*/ 7 h 21"/>
                <a:gd name="T46" fmla="*/ 10 w 10"/>
                <a:gd name="T47" fmla="*/ 7 h 21"/>
                <a:gd name="T48" fmla="*/ 7 w 10"/>
                <a:gd name="T49" fmla="*/ 4 h 21"/>
                <a:gd name="T50" fmla="*/ 7 w 10"/>
                <a:gd name="T51" fmla="*/ 2 h 21"/>
                <a:gd name="T52" fmla="*/ 7 w 10"/>
                <a:gd name="T53" fmla="*/ 0 h 21"/>
                <a:gd name="T54" fmla="*/ 7 w 10"/>
                <a:gd name="T55" fmla="*/ 0 h 21"/>
                <a:gd name="T56" fmla="*/ 7 w 10"/>
                <a:gd name="T57" fmla="*/ 0 h 21"/>
                <a:gd name="T58" fmla="*/ 7 w 10"/>
                <a:gd name="T59" fmla="*/ 2 h 21"/>
                <a:gd name="T60" fmla="*/ 7 w 10"/>
                <a:gd name="T61" fmla="*/ 4 h 21"/>
                <a:gd name="T62" fmla="*/ 7 w 10"/>
                <a:gd name="T63" fmla="*/ 4 h 21"/>
                <a:gd name="T64" fmla="*/ 7 w 10"/>
                <a:gd name="T65" fmla="*/ 7 h 21"/>
                <a:gd name="T66" fmla="*/ 7 w 10"/>
                <a:gd name="T67" fmla="*/ 7 h 21"/>
                <a:gd name="T68" fmla="*/ 7 w 10"/>
                <a:gd name="T69" fmla="*/ 7 h 21"/>
                <a:gd name="T70" fmla="*/ 5 w 10"/>
                <a:gd name="T71" fmla="*/ 9 h 21"/>
                <a:gd name="T72" fmla="*/ 5 w 10"/>
                <a:gd name="T73" fmla="*/ 7 h 21"/>
                <a:gd name="T74" fmla="*/ 3 w 10"/>
                <a:gd name="T75" fmla="*/ 7 h 21"/>
                <a:gd name="T76" fmla="*/ 0 w 10"/>
                <a:gd name="T77" fmla="*/ 9 h 21"/>
                <a:gd name="T78" fmla="*/ 0 w 10"/>
                <a:gd name="T79" fmla="*/ 11 h 21"/>
                <a:gd name="T80" fmla="*/ 0 w 10"/>
                <a:gd name="T81" fmla="*/ 11 h 21"/>
                <a:gd name="T82" fmla="*/ 0 w 10"/>
                <a:gd name="T83" fmla="*/ 14 h 21"/>
                <a:gd name="T84" fmla="*/ 0 w 10"/>
                <a:gd name="T85" fmla="*/ 14 h 21"/>
                <a:gd name="T86" fmla="*/ 0 w 10"/>
                <a:gd name="T87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" h="21">
                  <a:moveTo>
                    <a:pt x="0" y="14"/>
                  </a:moveTo>
                  <a:lnTo>
                    <a:pt x="0" y="16"/>
                  </a:lnTo>
                  <a:lnTo>
                    <a:pt x="3" y="16"/>
                  </a:lnTo>
                  <a:lnTo>
                    <a:pt x="3" y="14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9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5" y="19"/>
                  </a:lnTo>
                  <a:lnTo>
                    <a:pt x="3" y="21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7" y="21"/>
                  </a:lnTo>
                  <a:lnTo>
                    <a:pt x="10" y="16"/>
                  </a:lnTo>
                  <a:lnTo>
                    <a:pt x="10" y="11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7" y="4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5" y="9"/>
                  </a:lnTo>
                  <a:lnTo>
                    <a:pt x="5" y="7"/>
                  </a:lnTo>
                  <a:lnTo>
                    <a:pt x="3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" name="Freeform 80">
              <a:extLst>
                <a:ext uri="{FF2B5EF4-FFF2-40B4-BE49-F238E27FC236}">
                  <a16:creationId xmlns:a16="http://schemas.microsoft.com/office/drawing/2014/main" id="{CD1662D9-F4D0-46EF-9DC9-A81810F0C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3479" y="4364151"/>
              <a:ext cx="4471" cy="15650"/>
            </a:xfrm>
            <a:custGeom>
              <a:avLst/>
              <a:gdLst>
                <a:gd name="T0" fmla="*/ 0 w 4"/>
                <a:gd name="T1" fmla="*/ 9 h 14"/>
                <a:gd name="T2" fmla="*/ 0 w 4"/>
                <a:gd name="T3" fmla="*/ 11 h 14"/>
                <a:gd name="T4" fmla="*/ 0 w 4"/>
                <a:gd name="T5" fmla="*/ 14 h 14"/>
                <a:gd name="T6" fmla="*/ 2 w 4"/>
                <a:gd name="T7" fmla="*/ 11 h 14"/>
                <a:gd name="T8" fmla="*/ 4 w 4"/>
                <a:gd name="T9" fmla="*/ 9 h 14"/>
                <a:gd name="T10" fmla="*/ 4 w 4"/>
                <a:gd name="T11" fmla="*/ 7 h 14"/>
                <a:gd name="T12" fmla="*/ 4 w 4"/>
                <a:gd name="T13" fmla="*/ 4 h 14"/>
                <a:gd name="T14" fmla="*/ 4 w 4"/>
                <a:gd name="T15" fmla="*/ 4 h 14"/>
                <a:gd name="T16" fmla="*/ 2 w 4"/>
                <a:gd name="T17" fmla="*/ 2 h 14"/>
                <a:gd name="T18" fmla="*/ 2 w 4"/>
                <a:gd name="T19" fmla="*/ 0 h 14"/>
                <a:gd name="T20" fmla="*/ 0 w 4"/>
                <a:gd name="T21" fmla="*/ 0 h 14"/>
                <a:gd name="T22" fmla="*/ 0 w 4"/>
                <a:gd name="T23" fmla="*/ 2 h 14"/>
                <a:gd name="T24" fmla="*/ 0 w 4"/>
                <a:gd name="T25" fmla="*/ 7 h 14"/>
                <a:gd name="T26" fmla="*/ 0 w 4"/>
                <a:gd name="T27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4">
                  <a:moveTo>
                    <a:pt x="0" y="9"/>
                  </a:moveTo>
                  <a:lnTo>
                    <a:pt x="0" y="11"/>
                  </a:lnTo>
                  <a:lnTo>
                    <a:pt x="0" y="14"/>
                  </a:lnTo>
                  <a:lnTo>
                    <a:pt x="2" y="11"/>
                  </a:lnTo>
                  <a:lnTo>
                    <a:pt x="4" y="9"/>
                  </a:lnTo>
                  <a:lnTo>
                    <a:pt x="4" y="7"/>
                  </a:lnTo>
                  <a:lnTo>
                    <a:pt x="4" y="4"/>
                  </a:lnTo>
                  <a:lnTo>
                    <a:pt x="4" y="4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7"/>
                  </a:lnTo>
                  <a:lnTo>
                    <a:pt x="0" y="9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81">
              <a:extLst>
                <a:ext uri="{FF2B5EF4-FFF2-40B4-BE49-F238E27FC236}">
                  <a16:creationId xmlns:a16="http://schemas.microsoft.com/office/drawing/2014/main" id="{599833C3-0C2F-4A6B-9093-49520ADA8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7556" y="4393215"/>
              <a:ext cx="375592" cy="321936"/>
            </a:xfrm>
            <a:custGeom>
              <a:avLst/>
              <a:gdLst>
                <a:gd name="T0" fmla="*/ 314 w 336"/>
                <a:gd name="T1" fmla="*/ 118 h 288"/>
                <a:gd name="T2" fmla="*/ 300 w 336"/>
                <a:gd name="T3" fmla="*/ 120 h 288"/>
                <a:gd name="T4" fmla="*/ 286 w 336"/>
                <a:gd name="T5" fmla="*/ 116 h 288"/>
                <a:gd name="T6" fmla="*/ 279 w 336"/>
                <a:gd name="T7" fmla="*/ 120 h 288"/>
                <a:gd name="T8" fmla="*/ 272 w 336"/>
                <a:gd name="T9" fmla="*/ 108 h 288"/>
                <a:gd name="T10" fmla="*/ 267 w 336"/>
                <a:gd name="T11" fmla="*/ 101 h 288"/>
                <a:gd name="T12" fmla="*/ 255 w 336"/>
                <a:gd name="T13" fmla="*/ 94 h 288"/>
                <a:gd name="T14" fmla="*/ 246 w 336"/>
                <a:gd name="T15" fmla="*/ 68 h 288"/>
                <a:gd name="T16" fmla="*/ 229 w 336"/>
                <a:gd name="T17" fmla="*/ 66 h 288"/>
                <a:gd name="T18" fmla="*/ 213 w 336"/>
                <a:gd name="T19" fmla="*/ 73 h 288"/>
                <a:gd name="T20" fmla="*/ 222 w 336"/>
                <a:gd name="T21" fmla="*/ 40 h 288"/>
                <a:gd name="T22" fmla="*/ 220 w 336"/>
                <a:gd name="T23" fmla="*/ 33 h 288"/>
                <a:gd name="T24" fmla="*/ 220 w 336"/>
                <a:gd name="T25" fmla="*/ 16 h 288"/>
                <a:gd name="T26" fmla="*/ 222 w 336"/>
                <a:gd name="T27" fmla="*/ 4 h 288"/>
                <a:gd name="T28" fmla="*/ 220 w 336"/>
                <a:gd name="T29" fmla="*/ 7 h 288"/>
                <a:gd name="T30" fmla="*/ 210 w 336"/>
                <a:gd name="T31" fmla="*/ 0 h 288"/>
                <a:gd name="T32" fmla="*/ 182 w 336"/>
                <a:gd name="T33" fmla="*/ 26 h 288"/>
                <a:gd name="T34" fmla="*/ 170 w 336"/>
                <a:gd name="T35" fmla="*/ 33 h 288"/>
                <a:gd name="T36" fmla="*/ 127 w 336"/>
                <a:gd name="T37" fmla="*/ 21 h 288"/>
                <a:gd name="T38" fmla="*/ 101 w 336"/>
                <a:gd name="T39" fmla="*/ 35 h 288"/>
                <a:gd name="T40" fmla="*/ 94 w 336"/>
                <a:gd name="T41" fmla="*/ 47 h 288"/>
                <a:gd name="T42" fmla="*/ 82 w 336"/>
                <a:gd name="T43" fmla="*/ 54 h 288"/>
                <a:gd name="T44" fmla="*/ 73 w 336"/>
                <a:gd name="T45" fmla="*/ 61 h 288"/>
                <a:gd name="T46" fmla="*/ 66 w 336"/>
                <a:gd name="T47" fmla="*/ 59 h 288"/>
                <a:gd name="T48" fmla="*/ 54 w 336"/>
                <a:gd name="T49" fmla="*/ 54 h 288"/>
                <a:gd name="T50" fmla="*/ 28 w 336"/>
                <a:gd name="T51" fmla="*/ 71 h 288"/>
                <a:gd name="T52" fmla="*/ 16 w 336"/>
                <a:gd name="T53" fmla="*/ 82 h 288"/>
                <a:gd name="T54" fmla="*/ 26 w 336"/>
                <a:gd name="T55" fmla="*/ 120 h 288"/>
                <a:gd name="T56" fmla="*/ 0 w 336"/>
                <a:gd name="T57" fmla="*/ 149 h 288"/>
                <a:gd name="T58" fmla="*/ 30 w 336"/>
                <a:gd name="T59" fmla="*/ 135 h 288"/>
                <a:gd name="T60" fmla="*/ 47 w 336"/>
                <a:gd name="T61" fmla="*/ 125 h 288"/>
                <a:gd name="T62" fmla="*/ 73 w 336"/>
                <a:gd name="T63" fmla="*/ 137 h 288"/>
                <a:gd name="T64" fmla="*/ 120 w 336"/>
                <a:gd name="T65" fmla="*/ 232 h 288"/>
                <a:gd name="T66" fmla="*/ 125 w 336"/>
                <a:gd name="T67" fmla="*/ 248 h 288"/>
                <a:gd name="T68" fmla="*/ 135 w 336"/>
                <a:gd name="T69" fmla="*/ 255 h 288"/>
                <a:gd name="T70" fmla="*/ 153 w 336"/>
                <a:gd name="T71" fmla="*/ 267 h 288"/>
                <a:gd name="T72" fmla="*/ 175 w 336"/>
                <a:gd name="T73" fmla="*/ 284 h 288"/>
                <a:gd name="T74" fmla="*/ 179 w 336"/>
                <a:gd name="T75" fmla="*/ 279 h 288"/>
                <a:gd name="T76" fmla="*/ 191 w 336"/>
                <a:gd name="T77" fmla="*/ 286 h 288"/>
                <a:gd name="T78" fmla="*/ 194 w 336"/>
                <a:gd name="T79" fmla="*/ 277 h 288"/>
                <a:gd name="T80" fmla="*/ 201 w 336"/>
                <a:gd name="T81" fmla="*/ 284 h 288"/>
                <a:gd name="T82" fmla="*/ 210 w 336"/>
                <a:gd name="T83" fmla="*/ 281 h 288"/>
                <a:gd name="T84" fmla="*/ 224 w 336"/>
                <a:gd name="T85" fmla="*/ 269 h 288"/>
                <a:gd name="T86" fmla="*/ 232 w 336"/>
                <a:gd name="T87" fmla="*/ 267 h 288"/>
                <a:gd name="T88" fmla="*/ 236 w 336"/>
                <a:gd name="T89" fmla="*/ 258 h 288"/>
                <a:gd name="T90" fmla="*/ 236 w 336"/>
                <a:gd name="T91" fmla="*/ 248 h 288"/>
                <a:gd name="T92" fmla="*/ 236 w 336"/>
                <a:gd name="T93" fmla="*/ 239 h 288"/>
                <a:gd name="T94" fmla="*/ 241 w 336"/>
                <a:gd name="T95" fmla="*/ 234 h 288"/>
                <a:gd name="T96" fmla="*/ 255 w 336"/>
                <a:gd name="T97" fmla="*/ 243 h 288"/>
                <a:gd name="T98" fmla="*/ 269 w 336"/>
                <a:gd name="T99" fmla="*/ 227 h 288"/>
                <a:gd name="T100" fmla="*/ 293 w 336"/>
                <a:gd name="T101" fmla="*/ 184 h 288"/>
                <a:gd name="T102" fmla="*/ 303 w 336"/>
                <a:gd name="T103" fmla="*/ 170 h 288"/>
                <a:gd name="T104" fmla="*/ 298 w 336"/>
                <a:gd name="T105" fmla="*/ 153 h 288"/>
                <a:gd name="T106" fmla="*/ 284 w 336"/>
                <a:gd name="T107" fmla="*/ 142 h 288"/>
                <a:gd name="T108" fmla="*/ 303 w 336"/>
                <a:gd name="T109" fmla="*/ 153 h 288"/>
                <a:gd name="T110" fmla="*/ 312 w 336"/>
                <a:gd name="T111" fmla="*/ 168 h 288"/>
                <a:gd name="T112" fmla="*/ 312 w 336"/>
                <a:gd name="T113" fmla="*/ 149 h 288"/>
                <a:gd name="T114" fmla="*/ 321 w 336"/>
                <a:gd name="T115" fmla="*/ 142 h 288"/>
                <a:gd name="T116" fmla="*/ 321 w 336"/>
                <a:gd name="T117" fmla="*/ 130 h 288"/>
                <a:gd name="T118" fmla="*/ 336 w 336"/>
                <a:gd name="T119" fmla="*/ 113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36" h="288">
                  <a:moveTo>
                    <a:pt x="336" y="113"/>
                  </a:moveTo>
                  <a:lnTo>
                    <a:pt x="333" y="113"/>
                  </a:lnTo>
                  <a:lnTo>
                    <a:pt x="329" y="113"/>
                  </a:lnTo>
                  <a:lnTo>
                    <a:pt x="324" y="113"/>
                  </a:lnTo>
                  <a:lnTo>
                    <a:pt x="321" y="113"/>
                  </a:lnTo>
                  <a:lnTo>
                    <a:pt x="319" y="116"/>
                  </a:lnTo>
                  <a:lnTo>
                    <a:pt x="319" y="116"/>
                  </a:lnTo>
                  <a:lnTo>
                    <a:pt x="319" y="116"/>
                  </a:lnTo>
                  <a:lnTo>
                    <a:pt x="317" y="118"/>
                  </a:lnTo>
                  <a:lnTo>
                    <a:pt x="317" y="118"/>
                  </a:lnTo>
                  <a:lnTo>
                    <a:pt x="317" y="118"/>
                  </a:lnTo>
                  <a:lnTo>
                    <a:pt x="317" y="118"/>
                  </a:lnTo>
                  <a:lnTo>
                    <a:pt x="314" y="118"/>
                  </a:lnTo>
                  <a:lnTo>
                    <a:pt x="314" y="118"/>
                  </a:lnTo>
                  <a:lnTo>
                    <a:pt x="314" y="118"/>
                  </a:lnTo>
                  <a:lnTo>
                    <a:pt x="314" y="118"/>
                  </a:lnTo>
                  <a:lnTo>
                    <a:pt x="314" y="120"/>
                  </a:lnTo>
                  <a:lnTo>
                    <a:pt x="312" y="120"/>
                  </a:lnTo>
                  <a:lnTo>
                    <a:pt x="312" y="118"/>
                  </a:lnTo>
                  <a:lnTo>
                    <a:pt x="312" y="118"/>
                  </a:lnTo>
                  <a:lnTo>
                    <a:pt x="310" y="118"/>
                  </a:lnTo>
                  <a:lnTo>
                    <a:pt x="307" y="116"/>
                  </a:lnTo>
                  <a:lnTo>
                    <a:pt x="305" y="118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298" y="120"/>
                  </a:lnTo>
                  <a:lnTo>
                    <a:pt x="298" y="120"/>
                  </a:lnTo>
                  <a:lnTo>
                    <a:pt x="298" y="120"/>
                  </a:lnTo>
                  <a:lnTo>
                    <a:pt x="298" y="120"/>
                  </a:lnTo>
                  <a:lnTo>
                    <a:pt x="291" y="123"/>
                  </a:lnTo>
                  <a:lnTo>
                    <a:pt x="291" y="125"/>
                  </a:lnTo>
                  <a:lnTo>
                    <a:pt x="288" y="125"/>
                  </a:lnTo>
                  <a:lnTo>
                    <a:pt x="286" y="123"/>
                  </a:lnTo>
                  <a:lnTo>
                    <a:pt x="286" y="120"/>
                  </a:lnTo>
                  <a:lnTo>
                    <a:pt x="288" y="118"/>
                  </a:lnTo>
                  <a:lnTo>
                    <a:pt x="286" y="118"/>
                  </a:lnTo>
                  <a:lnTo>
                    <a:pt x="286" y="116"/>
                  </a:lnTo>
                  <a:lnTo>
                    <a:pt x="284" y="113"/>
                  </a:lnTo>
                  <a:lnTo>
                    <a:pt x="284" y="116"/>
                  </a:lnTo>
                  <a:lnTo>
                    <a:pt x="284" y="118"/>
                  </a:lnTo>
                  <a:lnTo>
                    <a:pt x="284" y="118"/>
                  </a:lnTo>
                  <a:lnTo>
                    <a:pt x="281" y="118"/>
                  </a:lnTo>
                  <a:lnTo>
                    <a:pt x="281" y="120"/>
                  </a:lnTo>
                  <a:lnTo>
                    <a:pt x="279" y="120"/>
                  </a:lnTo>
                  <a:lnTo>
                    <a:pt x="279" y="120"/>
                  </a:lnTo>
                  <a:lnTo>
                    <a:pt x="279" y="120"/>
                  </a:lnTo>
                  <a:lnTo>
                    <a:pt x="279" y="120"/>
                  </a:lnTo>
                  <a:lnTo>
                    <a:pt x="276" y="120"/>
                  </a:lnTo>
                  <a:lnTo>
                    <a:pt x="279" y="120"/>
                  </a:lnTo>
                  <a:lnTo>
                    <a:pt x="279" y="120"/>
                  </a:lnTo>
                  <a:lnTo>
                    <a:pt x="279" y="118"/>
                  </a:lnTo>
                  <a:lnTo>
                    <a:pt x="279" y="118"/>
                  </a:lnTo>
                  <a:lnTo>
                    <a:pt x="279" y="116"/>
                  </a:lnTo>
                  <a:lnTo>
                    <a:pt x="279" y="113"/>
                  </a:lnTo>
                  <a:lnTo>
                    <a:pt x="279" y="111"/>
                  </a:lnTo>
                  <a:lnTo>
                    <a:pt x="276" y="111"/>
                  </a:lnTo>
                  <a:lnTo>
                    <a:pt x="276" y="108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2" y="108"/>
                  </a:lnTo>
                  <a:lnTo>
                    <a:pt x="272" y="108"/>
                  </a:lnTo>
                  <a:lnTo>
                    <a:pt x="272" y="108"/>
                  </a:lnTo>
                  <a:lnTo>
                    <a:pt x="272" y="108"/>
                  </a:lnTo>
                  <a:lnTo>
                    <a:pt x="272" y="108"/>
                  </a:lnTo>
                  <a:lnTo>
                    <a:pt x="272" y="108"/>
                  </a:lnTo>
                  <a:lnTo>
                    <a:pt x="269" y="108"/>
                  </a:lnTo>
                  <a:lnTo>
                    <a:pt x="269" y="108"/>
                  </a:lnTo>
                  <a:lnTo>
                    <a:pt x="269" y="108"/>
                  </a:lnTo>
                  <a:lnTo>
                    <a:pt x="272" y="106"/>
                  </a:lnTo>
                  <a:lnTo>
                    <a:pt x="272" y="106"/>
                  </a:lnTo>
                  <a:lnTo>
                    <a:pt x="272" y="104"/>
                  </a:lnTo>
                  <a:lnTo>
                    <a:pt x="269" y="104"/>
                  </a:lnTo>
                  <a:lnTo>
                    <a:pt x="269" y="104"/>
                  </a:lnTo>
                  <a:lnTo>
                    <a:pt x="267" y="104"/>
                  </a:lnTo>
                  <a:lnTo>
                    <a:pt x="267" y="101"/>
                  </a:lnTo>
                  <a:lnTo>
                    <a:pt x="265" y="97"/>
                  </a:lnTo>
                  <a:lnTo>
                    <a:pt x="265" y="94"/>
                  </a:lnTo>
                  <a:lnTo>
                    <a:pt x="262" y="92"/>
                  </a:lnTo>
                  <a:lnTo>
                    <a:pt x="262" y="92"/>
                  </a:lnTo>
                  <a:lnTo>
                    <a:pt x="260" y="92"/>
                  </a:lnTo>
                  <a:lnTo>
                    <a:pt x="260" y="92"/>
                  </a:lnTo>
                  <a:lnTo>
                    <a:pt x="260" y="92"/>
                  </a:lnTo>
                  <a:lnTo>
                    <a:pt x="260" y="94"/>
                  </a:lnTo>
                  <a:lnTo>
                    <a:pt x="258" y="94"/>
                  </a:lnTo>
                  <a:lnTo>
                    <a:pt x="255" y="94"/>
                  </a:lnTo>
                  <a:lnTo>
                    <a:pt x="255" y="97"/>
                  </a:lnTo>
                  <a:lnTo>
                    <a:pt x="255" y="97"/>
                  </a:lnTo>
                  <a:lnTo>
                    <a:pt x="255" y="94"/>
                  </a:lnTo>
                  <a:lnTo>
                    <a:pt x="255" y="92"/>
                  </a:lnTo>
                  <a:lnTo>
                    <a:pt x="255" y="92"/>
                  </a:lnTo>
                  <a:lnTo>
                    <a:pt x="258" y="90"/>
                  </a:lnTo>
                  <a:lnTo>
                    <a:pt x="253" y="90"/>
                  </a:lnTo>
                  <a:lnTo>
                    <a:pt x="250" y="87"/>
                  </a:lnTo>
                  <a:lnTo>
                    <a:pt x="248" y="87"/>
                  </a:lnTo>
                  <a:lnTo>
                    <a:pt x="246" y="85"/>
                  </a:lnTo>
                  <a:lnTo>
                    <a:pt x="246" y="82"/>
                  </a:lnTo>
                  <a:lnTo>
                    <a:pt x="243" y="80"/>
                  </a:lnTo>
                  <a:lnTo>
                    <a:pt x="243" y="78"/>
                  </a:lnTo>
                  <a:lnTo>
                    <a:pt x="243" y="73"/>
                  </a:lnTo>
                  <a:lnTo>
                    <a:pt x="246" y="71"/>
                  </a:lnTo>
                  <a:lnTo>
                    <a:pt x="246" y="68"/>
                  </a:lnTo>
                  <a:lnTo>
                    <a:pt x="243" y="66"/>
                  </a:lnTo>
                  <a:lnTo>
                    <a:pt x="243" y="66"/>
                  </a:lnTo>
                  <a:lnTo>
                    <a:pt x="241" y="63"/>
                  </a:lnTo>
                  <a:lnTo>
                    <a:pt x="241" y="61"/>
                  </a:lnTo>
                  <a:lnTo>
                    <a:pt x="241" y="61"/>
                  </a:lnTo>
                  <a:lnTo>
                    <a:pt x="236" y="63"/>
                  </a:lnTo>
                  <a:lnTo>
                    <a:pt x="234" y="63"/>
                  </a:lnTo>
                  <a:lnTo>
                    <a:pt x="234" y="66"/>
                  </a:lnTo>
                  <a:lnTo>
                    <a:pt x="234" y="66"/>
                  </a:lnTo>
                  <a:lnTo>
                    <a:pt x="234" y="66"/>
                  </a:lnTo>
                  <a:lnTo>
                    <a:pt x="234" y="68"/>
                  </a:lnTo>
                  <a:lnTo>
                    <a:pt x="232" y="68"/>
                  </a:lnTo>
                  <a:lnTo>
                    <a:pt x="229" y="66"/>
                  </a:lnTo>
                  <a:lnTo>
                    <a:pt x="229" y="66"/>
                  </a:lnTo>
                  <a:lnTo>
                    <a:pt x="227" y="68"/>
                  </a:lnTo>
                  <a:lnTo>
                    <a:pt x="224" y="73"/>
                  </a:lnTo>
                  <a:lnTo>
                    <a:pt x="222" y="75"/>
                  </a:lnTo>
                  <a:lnTo>
                    <a:pt x="220" y="75"/>
                  </a:lnTo>
                  <a:lnTo>
                    <a:pt x="220" y="73"/>
                  </a:lnTo>
                  <a:lnTo>
                    <a:pt x="220" y="71"/>
                  </a:lnTo>
                  <a:lnTo>
                    <a:pt x="220" y="71"/>
                  </a:lnTo>
                  <a:lnTo>
                    <a:pt x="217" y="73"/>
                  </a:lnTo>
                  <a:lnTo>
                    <a:pt x="215" y="73"/>
                  </a:lnTo>
                  <a:lnTo>
                    <a:pt x="210" y="75"/>
                  </a:lnTo>
                  <a:lnTo>
                    <a:pt x="210" y="75"/>
                  </a:lnTo>
                  <a:lnTo>
                    <a:pt x="213" y="73"/>
                  </a:lnTo>
                  <a:lnTo>
                    <a:pt x="220" y="59"/>
                  </a:lnTo>
                  <a:lnTo>
                    <a:pt x="220" y="56"/>
                  </a:lnTo>
                  <a:lnTo>
                    <a:pt x="220" y="56"/>
                  </a:lnTo>
                  <a:lnTo>
                    <a:pt x="222" y="54"/>
                  </a:lnTo>
                  <a:lnTo>
                    <a:pt x="222" y="52"/>
                  </a:lnTo>
                  <a:lnTo>
                    <a:pt x="222" y="49"/>
                  </a:lnTo>
                  <a:lnTo>
                    <a:pt x="224" y="49"/>
                  </a:lnTo>
                  <a:lnTo>
                    <a:pt x="224" y="47"/>
                  </a:lnTo>
                  <a:lnTo>
                    <a:pt x="224" y="47"/>
                  </a:lnTo>
                  <a:lnTo>
                    <a:pt x="222" y="45"/>
                  </a:lnTo>
                  <a:lnTo>
                    <a:pt x="222" y="42"/>
                  </a:lnTo>
                  <a:lnTo>
                    <a:pt x="222" y="42"/>
                  </a:lnTo>
                  <a:lnTo>
                    <a:pt x="222" y="40"/>
                  </a:lnTo>
                  <a:lnTo>
                    <a:pt x="222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40"/>
                  </a:lnTo>
                  <a:lnTo>
                    <a:pt x="224" y="40"/>
                  </a:lnTo>
                  <a:lnTo>
                    <a:pt x="224" y="40"/>
                  </a:lnTo>
                  <a:lnTo>
                    <a:pt x="224" y="35"/>
                  </a:lnTo>
                  <a:lnTo>
                    <a:pt x="222" y="28"/>
                  </a:lnTo>
                  <a:lnTo>
                    <a:pt x="222" y="30"/>
                  </a:lnTo>
                  <a:lnTo>
                    <a:pt x="222" y="30"/>
                  </a:lnTo>
                  <a:lnTo>
                    <a:pt x="220" y="33"/>
                  </a:lnTo>
                  <a:lnTo>
                    <a:pt x="220" y="33"/>
                  </a:lnTo>
                  <a:lnTo>
                    <a:pt x="220" y="33"/>
                  </a:lnTo>
                  <a:lnTo>
                    <a:pt x="220" y="28"/>
                  </a:lnTo>
                  <a:lnTo>
                    <a:pt x="220" y="26"/>
                  </a:lnTo>
                  <a:lnTo>
                    <a:pt x="220" y="28"/>
                  </a:lnTo>
                  <a:lnTo>
                    <a:pt x="220" y="26"/>
                  </a:lnTo>
                  <a:lnTo>
                    <a:pt x="217" y="26"/>
                  </a:lnTo>
                  <a:lnTo>
                    <a:pt x="217" y="23"/>
                  </a:lnTo>
                  <a:lnTo>
                    <a:pt x="217" y="23"/>
                  </a:lnTo>
                  <a:lnTo>
                    <a:pt x="217" y="23"/>
                  </a:lnTo>
                  <a:lnTo>
                    <a:pt x="217" y="23"/>
                  </a:lnTo>
                  <a:lnTo>
                    <a:pt x="220" y="21"/>
                  </a:lnTo>
                  <a:lnTo>
                    <a:pt x="220" y="19"/>
                  </a:lnTo>
                  <a:lnTo>
                    <a:pt x="220" y="16"/>
                  </a:lnTo>
                  <a:lnTo>
                    <a:pt x="220" y="14"/>
                  </a:lnTo>
                  <a:lnTo>
                    <a:pt x="220" y="14"/>
                  </a:lnTo>
                  <a:lnTo>
                    <a:pt x="220" y="14"/>
                  </a:lnTo>
                  <a:lnTo>
                    <a:pt x="217" y="14"/>
                  </a:lnTo>
                  <a:lnTo>
                    <a:pt x="220" y="11"/>
                  </a:lnTo>
                  <a:lnTo>
                    <a:pt x="217" y="11"/>
                  </a:lnTo>
                  <a:lnTo>
                    <a:pt x="217" y="11"/>
                  </a:lnTo>
                  <a:lnTo>
                    <a:pt x="217" y="11"/>
                  </a:lnTo>
                  <a:lnTo>
                    <a:pt x="220" y="9"/>
                  </a:lnTo>
                  <a:lnTo>
                    <a:pt x="220" y="9"/>
                  </a:lnTo>
                  <a:lnTo>
                    <a:pt x="220" y="9"/>
                  </a:lnTo>
                  <a:lnTo>
                    <a:pt x="220" y="7"/>
                  </a:lnTo>
                  <a:lnTo>
                    <a:pt x="222" y="4"/>
                  </a:lnTo>
                  <a:lnTo>
                    <a:pt x="222" y="4"/>
                  </a:lnTo>
                  <a:lnTo>
                    <a:pt x="222" y="2"/>
                  </a:lnTo>
                  <a:lnTo>
                    <a:pt x="220" y="2"/>
                  </a:lnTo>
                  <a:lnTo>
                    <a:pt x="217" y="2"/>
                  </a:lnTo>
                  <a:lnTo>
                    <a:pt x="217" y="2"/>
                  </a:lnTo>
                  <a:lnTo>
                    <a:pt x="217" y="4"/>
                  </a:lnTo>
                  <a:lnTo>
                    <a:pt x="217" y="4"/>
                  </a:lnTo>
                  <a:lnTo>
                    <a:pt x="217" y="4"/>
                  </a:lnTo>
                  <a:lnTo>
                    <a:pt x="217" y="4"/>
                  </a:lnTo>
                  <a:lnTo>
                    <a:pt x="220" y="7"/>
                  </a:lnTo>
                  <a:lnTo>
                    <a:pt x="220" y="7"/>
                  </a:lnTo>
                  <a:lnTo>
                    <a:pt x="220" y="7"/>
                  </a:lnTo>
                  <a:lnTo>
                    <a:pt x="220" y="7"/>
                  </a:lnTo>
                  <a:lnTo>
                    <a:pt x="217" y="7"/>
                  </a:lnTo>
                  <a:lnTo>
                    <a:pt x="217" y="7"/>
                  </a:lnTo>
                  <a:lnTo>
                    <a:pt x="217" y="7"/>
                  </a:lnTo>
                  <a:lnTo>
                    <a:pt x="217" y="7"/>
                  </a:lnTo>
                  <a:lnTo>
                    <a:pt x="215" y="7"/>
                  </a:lnTo>
                  <a:lnTo>
                    <a:pt x="213" y="7"/>
                  </a:lnTo>
                  <a:lnTo>
                    <a:pt x="213" y="7"/>
                  </a:lnTo>
                  <a:lnTo>
                    <a:pt x="213" y="7"/>
                  </a:lnTo>
                  <a:lnTo>
                    <a:pt x="215" y="4"/>
                  </a:lnTo>
                  <a:lnTo>
                    <a:pt x="215" y="2"/>
                  </a:lnTo>
                  <a:lnTo>
                    <a:pt x="215" y="2"/>
                  </a:lnTo>
                  <a:lnTo>
                    <a:pt x="213" y="0"/>
                  </a:lnTo>
                  <a:lnTo>
                    <a:pt x="210" y="0"/>
                  </a:lnTo>
                  <a:lnTo>
                    <a:pt x="210" y="2"/>
                  </a:lnTo>
                  <a:lnTo>
                    <a:pt x="208" y="2"/>
                  </a:lnTo>
                  <a:lnTo>
                    <a:pt x="203" y="7"/>
                  </a:lnTo>
                  <a:lnTo>
                    <a:pt x="201" y="9"/>
                  </a:lnTo>
                  <a:lnTo>
                    <a:pt x="201" y="9"/>
                  </a:lnTo>
                  <a:lnTo>
                    <a:pt x="198" y="9"/>
                  </a:lnTo>
                  <a:lnTo>
                    <a:pt x="201" y="7"/>
                  </a:lnTo>
                  <a:lnTo>
                    <a:pt x="203" y="2"/>
                  </a:lnTo>
                  <a:lnTo>
                    <a:pt x="198" y="2"/>
                  </a:lnTo>
                  <a:lnTo>
                    <a:pt x="191" y="9"/>
                  </a:lnTo>
                  <a:lnTo>
                    <a:pt x="189" y="16"/>
                  </a:lnTo>
                  <a:lnTo>
                    <a:pt x="184" y="19"/>
                  </a:lnTo>
                  <a:lnTo>
                    <a:pt x="182" y="26"/>
                  </a:lnTo>
                  <a:lnTo>
                    <a:pt x="182" y="28"/>
                  </a:lnTo>
                  <a:lnTo>
                    <a:pt x="182" y="30"/>
                  </a:lnTo>
                  <a:lnTo>
                    <a:pt x="177" y="30"/>
                  </a:lnTo>
                  <a:lnTo>
                    <a:pt x="177" y="33"/>
                  </a:lnTo>
                  <a:lnTo>
                    <a:pt x="175" y="33"/>
                  </a:lnTo>
                  <a:lnTo>
                    <a:pt x="175" y="37"/>
                  </a:lnTo>
                  <a:lnTo>
                    <a:pt x="175" y="37"/>
                  </a:lnTo>
                  <a:lnTo>
                    <a:pt x="175" y="37"/>
                  </a:lnTo>
                  <a:lnTo>
                    <a:pt x="172" y="37"/>
                  </a:lnTo>
                  <a:lnTo>
                    <a:pt x="172" y="35"/>
                  </a:lnTo>
                  <a:lnTo>
                    <a:pt x="172" y="35"/>
                  </a:lnTo>
                  <a:lnTo>
                    <a:pt x="175" y="33"/>
                  </a:lnTo>
                  <a:lnTo>
                    <a:pt x="170" y="33"/>
                  </a:lnTo>
                  <a:lnTo>
                    <a:pt x="170" y="30"/>
                  </a:lnTo>
                  <a:lnTo>
                    <a:pt x="168" y="30"/>
                  </a:lnTo>
                  <a:lnTo>
                    <a:pt x="161" y="21"/>
                  </a:lnTo>
                  <a:lnTo>
                    <a:pt x="158" y="19"/>
                  </a:lnTo>
                  <a:lnTo>
                    <a:pt x="156" y="19"/>
                  </a:lnTo>
                  <a:lnTo>
                    <a:pt x="151" y="19"/>
                  </a:lnTo>
                  <a:lnTo>
                    <a:pt x="146" y="21"/>
                  </a:lnTo>
                  <a:lnTo>
                    <a:pt x="132" y="21"/>
                  </a:lnTo>
                  <a:lnTo>
                    <a:pt x="130" y="21"/>
                  </a:lnTo>
                  <a:lnTo>
                    <a:pt x="130" y="21"/>
                  </a:lnTo>
                  <a:lnTo>
                    <a:pt x="130" y="23"/>
                  </a:lnTo>
                  <a:lnTo>
                    <a:pt x="127" y="21"/>
                  </a:lnTo>
                  <a:lnTo>
                    <a:pt x="127" y="21"/>
                  </a:lnTo>
                  <a:lnTo>
                    <a:pt x="127" y="21"/>
                  </a:lnTo>
                  <a:lnTo>
                    <a:pt x="125" y="21"/>
                  </a:lnTo>
                  <a:lnTo>
                    <a:pt x="123" y="23"/>
                  </a:lnTo>
                  <a:lnTo>
                    <a:pt x="123" y="21"/>
                  </a:lnTo>
                  <a:lnTo>
                    <a:pt x="120" y="21"/>
                  </a:lnTo>
                  <a:lnTo>
                    <a:pt x="120" y="19"/>
                  </a:lnTo>
                  <a:lnTo>
                    <a:pt x="118" y="19"/>
                  </a:lnTo>
                  <a:lnTo>
                    <a:pt x="111" y="26"/>
                  </a:lnTo>
                  <a:lnTo>
                    <a:pt x="108" y="28"/>
                  </a:lnTo>
                  <a:lnTo>
                    <a:pt x="108" y="30"/>
                  </a:lnTo>
                  <a:lnTo>
                    <a:pt x="104" y="33"/>
                  </a:lnTo>
                  <a:lnTo>
                    <a:pt x="101" y="35"/>
                  </a:lnTo>
                  <a:lnTo>
                    <a:pt x="101" y="35"/>
                  </a:lnTo>
                  <a:lnTo>
                    <a:pt x="99" y="35"/>
                  </a:lnTo>
                  <a:lnTo>
                    <a:pt x="97" y="35"/>
                  </a:lnTo>
                  <a:lnTo>
                    <a:pt x="97" y="37"/>
                  </a:lnTo>
                  <a:lnTo>
                    <a:pt x="97" y="37"/>
                  </a:lnTo>
                  <a:lnTo>
                    <a:pt x="97" y="37"/>
                  </a:lnTo>
                  <a:lnTo>
                    <a:pt x="94" y="37"/>
                  </a:lnTo>
                  <a:lnTo>
                    <a:pt x="94" y="37"/>
                  </a:lnTo>
                  <a:lnTo>
                    <a:pt x="92" y="40"/>
                  </a:lnTo>
                  <a:lnTo>
                    <a:pt x="92" y="42"/>
                  </a:lnTo>
                  <a:lnTo>
                    <a:pt x="92" y="42"/>
                  </a:lnTo>
                  <a:lnTo>
                    <a:pt x="92" y="45"/>
                  </a:lnTo>
                  <a:lnTo>
                    <a:pt x="94" y="45"/>
                  </a:lnTo>
                  <a:lnTo>
                    <a:pt x="94" y="47"/>
                  </a:lnTo>
                  <a:lnTo>
                    <a:pt x="94" y="47"/>
                  </a:lnTo>
                  <a:lnTo>
                    <a:pt x="92" y="47"/>
                  </a:lnTo>
                  <a:lnTo>
                    <a:pt x="90" y="47"/>
                  </a:lnTo>
                  <a:lnTo>
                    <a:pt x="90" y="47"/>
                  </a:lnTo>
                  <a:lnTo>
                    <a:pt x="87" y="47"/>
                  </a:lnTo>
                  <a:lnTo>
                    <a:pt x="87" y="47"/>
                  </a:lnTo>
                  <a:lnTo>
                    <a:pt x="85" y="49"/>
                  </a:lnTo>
                  <a:lnTo>
                    <a:pt x="85" y="49"/>
                  </a:lnTo>
                  <a:lnTo>
                    <a:pt x="85" y="52"/>
                  </a:lnTo>
                  <a:lnTo>
                    <a:pt x="85" y="52"/>
                  </a:lnTo>
                  <a:lnTo>
                    <a:pt x="82" y="52"/>
                  </a:lnTo>
                  <a:lnTo>
                    <a:pt x="82" y="54"/>
                  </a:lnTo>
                  <a:lnTo>
                    <a:pt x="82" y="54"/>
                  </a:lnTo>
                  <a:lnTo>
                    <a:pt x="82" y="54"/>
                  </a:lnTo>
                  <a:lnTo>
                    <a:pt x="80" y="54"/>
                  </a:lnTo>
                  <a:lnTo>
                    <a:pt x="80" y="54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56"/>
                  </a:lnTo>
                  <a:lnTo>
                    <a:pt x="78" y="56"/>
                  </a:lnTo>
                  <a:lnTo>
                    <a:pt x="75" y="56"/>
                  </a:lnTo>
                  <a:lnTo>
                    <a:pt x="75" y="56"/>
                  </a:lnTo>
                  <a:lnTo>
                    <a:pt x="73" y="56"/>
                  </a:lnTo>
                  <a:lnTo>
                    <a:pt x="73" y="56"/>
                  </a:lnTo>
                  <a:lnTo>
                    <a:pt x="73" y="59"/>
                  </a:lnTo>
                  <a:lnTo>
                    <a:pt x="73" y="61"/>
                  </a:lnTo>
                  <a:lnTo>
                    <a:pt x="73" y="63"/>
                  </a:lnTo>
                  <a:lnTo>
                    <a:pt x="73" y="61"/>
                  </a:lnTo>
                  <a:lnTo>
                    <a:pt x="71" y="61"/>
                  </a:lnTo>
                  <a:lnTo>
                    <a:pt x="71" y="61"/>
                  </a:lnTo>
                  <a:lnTo>
                    <a:pt x="71" y="61"/>
                  </a:lnTo>
                  <a:lnTo>
                    <a:pt x="71" y="61"/>
                  </a:lnTo>
                  <a:lnTo>
                    <a:pt x="71" y="61"/>
                  </a:lnTo>
                  <a:lnTo>
                    <a:pt x="68" y="61"/>
                  </a:lnTo>
                  <a:lnTo>
                    <a:pt x="68" y="61"/>
                  </a:lnTo>
                  <a:lnTo>
                    <a:pt x="68" y="61"/>
                  </a:lnTo>
                  <a:lnTo>
                    <a:pt x="66" y="61"/>
                  </a:lnTo>
                  <a:lnTo>
                    <a:pt x="66" y="61"/>
                  </a:lnTo>
                  <a:lnTo>
                    <a:pt x="66" y="59"/>
                  </a:lnTo>
                  <a:lnTo>
                    <a:pt x="64" y="59"/>
                  </a:lnTo>
                  <a:lnTo>
                    <a:pt x="61" y="59"/>
                  </a:lnTo>
                  <a:lnTo>
                    <a:pt x="61" y="59"/>
                  </a:lnTo>
                  <a:lnTo>
                    <a:pt x="59" y="59"/>
                  </a:lnTo>
                  <a:lnTo>
                    <a:pt x="59" y="61"/>
                  </a:lnTo>
                  <a:lnTo>
                    <a:pt x="56" y="61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56"/>
                  </a:lnTo>
                  <a:lnTo>
                    <a:pt x="56" y="56"/>
                  </a:lnTo>
                  <a:lnTo>
                    <a:pt x="54" y="56"/>
                  </a:lnTo>
                  <a:lnTo>
                    <a:pt x="54" y="54"/>
                  </a:lnTo>
                  <a:lnTo>
                    <a:pt x="54" y="56"/>
                  </a:lnTo>
                  <a:lnTo>
                    <a:pt x="49" y="56"/>
                  </a:lnTo>
                  <a:lnTo>
                    <a:pt x="47" y="59"/>
                  </a:lnTo>
                  <a:lnTo>
                    <a:pt x="45" y="61"/>
                  </a:lnTo>
                  <a:lnTo>
                    <a:pt x="40" y="61"/>
                  </a:lnTo>
                  <a:lnTo>
                    <a:pt x="37" y="63"/>
                  </a:lnTo>
                  <a:lnTo>
                    <a:pt x="33" y="63"/>
                  </a:lnTo>
                  <a:lnTo>
                    <a:pt x="30" y="66"/>
                  </a:lnTo>
                  <a:lnTo>
                    <a:pt x="28" y="68"/>
                  </a:lnTo>
                  <a:lnTo>
                    <a:pt x="28" y="68"/>
                  </a:lnTo>
                  <a:lnTo>
                    <a:pt x="28" y="68"/>
                  </a:lnTo>
                  <a:lnTo>
                    <a:pt x="28" y="68"/>
                  </a:lnTo>
                  <a:lnTo>
                    <a:pt x="28" y="71"/>
                  </a:lnTo>
                  <a:lnTo>
                    <a:pt x="28" y="71"/>
                  </a:lnTo>
                  <a:lnTo>
                    <a:pt x="28" y="71"/>
                  </a:lnTo>
                  <a:lnTo>
                    <a:pt x="30" y="73"/>
                  </a:lnTo>
                  <a:lnTo>
                    <a:pt x="30" y="73"/>
                  </a:lnTo>
                  <a:lnTo>
                    <a:pt x="28" y="73"/>
                  </a:lnTo>
                  <a:lnTo>
                    <a:pt x="26" y="75"/>
                  </a:lnTo>
                  <a:lnTo>
                    <a:pt x="23" y="75"/>
                  </a:lnTo>
                  <a:lnTo>
                    <a:pt x="23" y="75"/>
                  </a:lnTo>
                  <a:lnTo>
                    <a:pt x="21" y="78"/>
                  </a:lnTo>
                  <a:lnTo>
                    <a:pt x="19" y="78"/>
                  </a:lnTo>
                  <a:lnTo>
                    <a:pt x="16" y="78"/>
                  </a:lnTo>
                  <a:lnTo>
                    <a:pt x="16" y="80"/>
                  </a:lnTo>
                  <a:lnTo>
                    <a:pt x="16" y="82"/>
                  </a:lnTo>
                  <a:lnTo>
                    <a:pt x="19" y="85"/>
                  </a:lnTo>
                  <a:lnTo>
                    <a:pt x="19" y="90"/>
                  </a:lnTo>
                  <a:lnTo>
                    <a:pt x="21" y="92"/>
                  </a:lnTo>
                  <a:lnTo>
                    <a:pt x="23" y="99"/>
                  </a:lnTo>
                  <a:lnTo>
                    <a:pt x="26" y="101"/>
                  </a:lnTo>
                  <a:lnTo>
                    <a:pt x="26" y="104"/>
                  </a:lnTo>
                  <a:lnTo>
                    <a:pt x="28" y="106"/>
                  </a:lnTo>
                  <a:lnTo>
                    <a:pt x="28" y="108"/>
                  </a:lnTo>
                  <a:lnTo>
                    <a:pt x="28" y="111"/>
                  </a:lnTo>
                  <a:lnTo>
                    <a:pt x="28" y="113"/>
                  </a:lnTo>
                  <a:lnTo>
                    <a:pt x="28" y="116"/>
                  </a:lnTo>
                  <a:lnTo>
                    <a:pt x="26" y="118"/>
                  </a:lnTo>
                  <a:lnTo>
                    <a:pt x="26" y="120"/>
                  </a:lnTo>
                  <a:lnTo>
                    <a:pt x="23" y="123"/>
                  </a:lnTo>
                  <a:lnTo>
                    <a:pt x="23" y="125"/>
                  </a:lnTo>
                  <a:lnTo>
                    <a:pt x="23" y="127"/>
                  </a:lnTo>
                  <a:lnTo>
                    <a:pt x="21" y="130"/>
                  </a:lnTo>
                  <a:lnTo>
                    <a:pt x="19" y="132"/>
                  </a:lnTo>
                  <a:lnTo>
                    <a:pt x="16" y="135"/>
                  </a:lnTo>
                  <a:lnTo>
                    <a:pt x="14" y="137"/>
                  </a:lnTo>
                  <a:lnTo>
                    <a:pt x="11" y="139"/>
                  </a:lnTo>
                  <a:lnTo>
                    <a:pt x="7" y="142"/>
                  </a:lnTo>
                  <a:lnTo>
                    <a:pt x="4" y="146"/>
                  </a:lnTo>
                  <a:lnTo>
                    <a:pt x="0" y="149"/>
                  </a:lnTo>
                  <a:lnTo>
                    <a:pt x="0" y="149"/>
                  </a:lnTo>
                  <a:lnTo>
                    <a:pt x="0" y="149"/>
                  </a:lnTo>
                  <a:lnTo>
                    <a:pt x="2" y="151"/>
                  </a:lnTo>
                  <a:lnTo>
                    <a:pt x="2" y="153"/>
                  </a:lnTo>
                  <a:lnTo>
                    <a:pt x="11" y="153"/>
                  </a:lnTo>
                  <a:lnTo>
                    <a:pt x="14" y="153"/>
                  </a:lnTo>
                  <a:lnTo>
                    <a:pt x="19" y="146"/>
                  </a:lnTo>
                  <a:lnTo>
                    <a:pt x="21" y="146"/>
                  </a:lnTo>
                  <a:lnTo>
                    <a:pt x="23" y="144"/>
                  </a:lnTo>
                  <a:lnTo>
                    <a:pt x="26" y="144"/>
                  </a:lnTo>
                  <a:lnTo>
                    <a:pt x="26" y="142"/>
                  </a:lnTo>
                  <a:lnTo>
                    <a:pt x="26" y="142"/>
                  </a:lnTo>
                  <a:lnTo>
                    <a:pt x="28" y="139"/>
                  </a:lnTo>
                  <a:lnTo>
                    <a:pt x="28" y="137"/>
                  </a:lnTo>
                  <a:lnTo>
                    <a:pt x="30" y="135"/>
                  </a:lnTo>
                  <a:lnTo>
                    <a:pt x="30" y="135"/>
                  </a:lnTo>
                  <a:lnTo>
                    <a:pt x="33" y="135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7" y="132"/>
                  </a:lnTo>
                  <a:lnTo>
                    <a:pt x="37" y="132"/>
                  </a:lnTo>
                  <a:lnTo>
                    <a:pt x="37" y="132"/>
                  </a:lnTo>
                  <a:lnTo>
                    <a:pt x="37" y="130"/>
                  </a:lnTo>
                  <a:lnTo>
                    <a:pt x="37" y="127"/>
                  </a:lnTo>
                  <a:lnTo>
                    <a:pt x="40" y="125"/>
                  </a:lnTo>
                  <a:lnTo>
                    <a:pt x="42" y="125"/>
                  </a:lnTo>
                  <a:lnTo>
                    <a:pt x="47" y="125"/>
                  </a:lnTo>
                  <a:lnTo>
                    <a:pt x="47" y="125"/>
                  </a:lnTo>
                  <a:lnTo>
                    <a:pt x="49" y="127"/>
                  </a:lnTo>
                  <a:lnTo>
                    <a:pt x="52" y="127"/>
                  </a:lnTo>
                  <a:lnTo>
                    <a:pt x="52" y="127"/>
                  </a:lnTo>
                  <a:lnTo>
                    <a:pt x="54" y="127"/>
                  </a:lnTo>
                  <a:lnTo>
                    <a:pt x="59" y="130"/>
                  </a:lnTo>
                  <a:lnTo>
                    <a:pt x="61" y="130"/>
                  </a:lnTo>
                  <a:lnTo>
                    <a:pt x="64" y="132"/>
                  </a:lnTo>
                  <a:lnTo>
                    <a:pt x="66" y="132"/>
                  </a:lnTo>
                  <a:lnTo>
                    <a:pt x="66" y="132"/>
                  </a:lnTo>
                  <a:lnTo>
                    <a:pt x="66" y="135"/>
                  </a:lnTo>
                  <a:lnTo>
                    <a:pt x="71" y="135"/>
                  </a:lnTo>
                  <a:lnTo>
                    <a:pt x="73" y="137"/>
                  </a:lnTo>
                  <a:lnTo>
                    <a:pt x="73" y="137"/>
                  </a:lnTo>
                  <a:lnTo>
                    <a:pt x="78" y="137"/>
                  </a:lnTo>
                  <a:lnTo>
                    <a:pt x="78" y="137"/>
                  </a:lnTo>
                  <a:lnTo>
                    <a:pt x="80" y="142"/>
                  </a:lnTo>
                  <a:lnTo>
                    <a:pt x="85" y="153"/>
                  </a:lnTo>
                  <a:lnTo>
                    <a:pt x="90" y="163"/>
                  </a:lnTo>
                  <a:lnTo>
                    <a:pt x="94" y="175"/>
                  </a:lnTo>
                  <a:lnTo>
                    <a:pt x="99" y="187"/>
                  </a:lnTo>
                  <a:lnTo>
                    <a:pt x="104" y="198"/>
                  </a:lnTo>
                  <a:lnTo>
                    <a:pt x="108" y="210"/>
                  </a:lnTo>
                  <a:lnTo>
                    <a:pt x="113" y="220"/>
                  </a:lnTo>
                  <a:lnTo>
                    <a:pt x="118" y="232"/>
                  </a:lnTo>
                  <a:lnTo>
                    <a:pt x="120" y="232"/>
                  </a:lnTo>
                  <a:lnTo>
                    <a:pt x="120" y="234"/>
                  </a:lnTo>
                  <a:lnTo>
                    <a:pt x="120" y="234"/>
                  </a:lnTo>
                  <a:lnTo>
                    <a:pt x="123" y="234"/>
                  </a:lnTo>
                  <a:lnTo>
                    <a:pt x="123" y="234"/>
                  </a:lnTo>
                  <a:lnTo>
                    <a:pt x="123" y="236"/>
                  </a:lnTo>
                  <a:lnTo>
                    <a:pt x="120" y="239"/>
                  </a:lnTo>
                  <a:lnTo>
                    <a:pt x="120" y="239"/>
                  </a:lnTo>
                  <a:lnTo>
                    <a:pt x="123" y="241"/>
                  </a:lnTo>
                  <a:lnTo>
                    <a:pt x="123" y="241"/>
                  </a:lnTo>
                  <a:lnTo>
                    <a:pt x="125" y="243"/>
                  </a:lnTo>
                  <a:lnTo>
                    <a:pt x="125" y="243"/>
                  </a:lnTo>
                  <a:lnTo>
                    <a:pt x="125" y="246"/>
                  </a:lnTo>
                  <a:lnTo>
                    <a:pt x="125" y="248"/>
                  </a:lnTo>
                  <a:lnTo>
                    <a:pt x="125" y="248"/>
                  </a:lnTo>
                  <a:lnTo>
                    <a:pt x="127" y="253"/>
                  </a:lnTo>
                  <a:lnTo>
                    <a:pt x="127" y="255"/>
                  </a:lnTo>
                  <a:lnTo>
                    <a:pt x="127" y="255"/>
                  </a:lnTo>
                  <a:lnTo>
                    <a:pt x="130" y="255"/>
                  </a:lnTo>
                  <a:lnTo>
                    <a:pt x="132" y="255"/>
                  </a:lnTo>
                  <a:lnTo>
                    <a:pt x="132" y="255"/>
                  </a:lnTo>
                  <a:lnTo>
                    <a:pt x="132" y="253"/>
                  </a:lnTo>
                  <a:lnTo>
                    <a:pt x="132" y="253"/>
                  </a:lnTo>
                  <a:lnTo>
                    <a:pt x="132" y="253"/>
                  </a:lnTo>
                  <a:lnTo>
                    <a:pt x="135" y="255"/>
                  </a:lnTo>
                  <a:lnTo>
                    <a:pt x="135" y="255"/>
                  </a:lnTo>
                  <a:lnTo>
                    <a:pt x="135" y="255"/>
                  </a:lnTo>
                  <a:lnTo>
                    <a:pt x="137" y="255"/>
                  </a:lnTo>
                  <a:lnTo>
                    <a:pt x="142" y="255"/>
                  </a:lnTo>
                  <a:lnTo>
                    <a:pt x="144" y="255"/>
                  </a:lnTo>
                  <a:lnTo>
                    <a:pt x="146" y="255"/>
                  </a:lnTo>
                  <a:lnTo>
                    <a:pt x="149" y="253"/>
                  </a:lnTo>
                  <a:lnTo>
                    <a:pt x="151" y="253"/>
                  </a:lnTo>
                  <a:lnTo>
                    <a:pt x="151" y="253"/>
                  </a:lnTo>
                  <a:lnTo>
                    <a:pt x="153" y="255"/>
                  </a:lnTo>
                  <a:lnTo>
                    <a:pt x="156" y="260"/>
                  </a:lnTo>
                  <a:lnTo>
                    <a:pt x="153" y="260"/>
                  </a:lnTo>
                  <a:lnTo>
                    <a:pt x="153" y="262"/>
                  </a:lnTo>
                  <a:lnTo>
                    <a:pt x="153" y="265"/>
                  </a:lnTo>
                  <a:lnTo>
                    <a:pt x="153" y="267"/>
                  </a:lnTo>
                  <a:lnTo>
                    <a:pt x="161" y="272"/>
                  </a:lnTo>
                  <a:lnTo>
                    <a:pt x="161" y="274"/>
                  </a:lnTo>
                  <a:lnTo>
                    <a:pt x="161" y="279"/>
                  </a:lnTo>
                  <a:lnTo>
                    <a:pt x="161" y="279"/>
                  </a:lnTo>
                  <a:lnTo>
                    <a:pt x="161" y="281"/>
                  </a:lnTo>
                  <a:lnTo>
                    <a:pt x="163" y="284"/>
                  </a:lnTo>
                  <a:lnTo>
                    <a:pt x="165" y="284"/>
                  </a:lnTo>
                  <a:lnTo>
                    <a:pt x="170" y="286"/>
                  </a:lnTo>
                  <a:lnTo>
                    <a:pt x="172" y="288"/>
                  </a:lnTo>
                  <a:lnTo>
                    <a:pt x="175" y="288"/>
                  </a:lnTo>
                  <a:lnTo>
                    <a:pt x="175" y="286"/>
                  </a:lnTo>
                  <a:lnTo>
                    <a:pt x="175" y="286"/>
                  </a:lnTo>
                  <a:lnTo>
                    <a:pt x="175" y="284"/>
                  </a:lnTo>
                  <a:lnTo>
                    <a:pt x="175" y="284"/>
                  </a:lnTo>
                  <a:lnTo>
                    <a:pt x="175" y="284"/>
                  </a:lnTo>
                  <a:lnTo>
                    <a:pt x="177" y="284"/>
                  </a:lnTo>
                  <a:lnTo>
                    <a:pt x="177" y="281"/>
                  </a:lnTo>
                  <a:lnTo>
                    <a:pt x="179" y="284"/>
                  </a:lnTo>
                  <a:lnTo>
                    <a:pt x="179" y="284"/>
                  </a:lnTo>
                  <a:lnTo>
                    <a:pt x="179" y="284"/>
                  </a:lnTo>
                  <a:lnTo>
                    <a:pt x="179" y="281"/>
                  </a:lnTo>
                  <a:lnTo>
                    <a:pt x="179" y="281"/>
                  </a:lnTo>
                  <a:lnTo>
                    <a:pt x="182" y="281"/>
                  </a:lnTo>
                  <a:lnTo>
                    <a:pt x="182" y="281"/>
                  </a:lnTo>
                  <a:lnTo>
                    <a:pt x="179" y="279"/>
                  </a:lnTo>
                  <a:lnTo>
                    <a:pt x="179" y="279"/>
                  </a:lnTo>
                  <a:lnTo>
                    <a:pt x="179" y="277"/>
                  </a:lnTo>
                  <a:lnTo>
                    <a:pt x="179" y="277"/>
                  </a:lnTo>
                  <a:lnTo>
                    <a:pt x="179" y="277"/>
                  </a:lnTo>
                  <a:lnTo>
                    <a:pt x="182" y="279"/>
                  </a:lnTo>
                  <a:lnTo>
                    <a:pt x="182" y="279"/>
                  </a:lnTo>
                  <a:lnTo>
                    <a:pt x="182" y="279"/>
                  </a:lnTo>
                  <a:lnTo>
                    <a:pt x="182" y="279"/>
                  </a:lnTo>
                  <a:lnTo>
                    <a:pt x="184" y="279"/>
                  </a:lnTo>
                  <a:lnTo>
                    <a:pt x="184" y="281"/>
                  </a:lnTo>
                  <a:lnTo>
                    <a:pt x="184" y="281"/>
                  </a:lnTo>
                  <a:lnTo>
                    <a:pt x="187" y="284"/>
                  </a:lnTo>
                  <a:lnTo>
                    <a:pt x="189" y="286"/>
                  </a:lnTo>
                  <a:lnTo>
                    <a:pt x="191" y="286"/>
                  </a:lnTo>
                  <a:lnTo>
                    <a:pt x="194" y="286"/>
                  </a:lnTo>
                  <a:lnTo>
                    <a:pt x="191" y="284"/>
                  </a:lnTo>
                  <a:lnTo>
                    <a:pt x="191" y="284"/>
                  </a:lnTo>
                  <a:lnTo>
                    <a:pt x="191" y="281"/>
                  </a:lnTo>
                  <a:lnTo>
                    <a:pt x="191" y="281"/>
                  </a:lnTo>
                  <a:lnTo>
                    <a:pt x="191" y="279"/>
                  </a:lnTo>
                  <a:lnTo>
                    <a:pt x="191" y="279"/>
                  </a:lnTo>
                  <a:lnTo>
                    <a:pt x="194" y="279"/>
                  </a:lnTo>
                  <a:lnTo>
                    <a:pt x="194" y="279"/>
                  </a:lnTo>
                  <a:lnTo>
                    <a:pt x="194" y="279"/>
                  </a:lnTo>
                  <a:lnTo>
                    <a:pt x="194" y="277"/>
                  </a:lnTo>
                  <a:lnTo>
                    <a:pt x="194" y="277"/>
                  </a:lnTo>
                  <a:lnTo>
                    <a:pt x="194" y="277"/>
                  </a:lnTo>
                  <a:lnTo>
                    <a:pt x="196" y="277"/>
                  </a:lnTo>
                  <a:lnTo>
                    <a:pt x="196" y="277"/>
                  </a:lnTo>
                  <a:lnTo>
                    <a:pt x="198" y="279"/>
                  </a:lnTo>
                  <a:lnTo>
                    <a:pt x="198" y="279"/>
                  </a:lnTo>
                  <a:lnTo>
                    <a:pt x="198" y="279"/>
                  </a:lnTo>
                  <a:lnTo>
                    <a:pt x="201" y="279"/>
                  </a:lnTo>
                  <a:lnTo>
                    <a:pt x="201" y="279"/>
                  </a:lnTo>
                  <a:lnTo>
                    <a:pt x="203" y="279"/>
                  </a:lnTo>
                  <a:lnTo>
                    <a:pt x="201" y="279"/>
                  </a:lnTo>
                  <a:lnTo>
                    <a:pt x="201" y="281"/>
                  </a:lnTo>
                  <a:lnTo>
                    <a:pt x="201" y="281"/>
                  </a:lnTo>
                  <a:lnTo>
                    <a:pt x="198" y="281"/>
                  </a:lnTo>
                  <a:lnTo>
                    <a:pt x="201" y="284"/>
                  </a:lnTo>
                  <a:lnTo>
                    <a:pt x="203" y="286"/>
                  </a:lnTo>
                  <a:lnTo>
                    <a:pt x="203" y="284"/>
                  </a:lnTo>
                  <a:lnTo>
                    <a:pt x="203" y="281"/>
                  </a:lnTo>
                  <a:lnTo>
                    <a:pt x="205" y="281"/>
                  </a:lnTo>
                  <a:lnTo>
                    <a:pt x="205" y="281"/>
                  </a:lnTo>
                  <a:lnTo>
                    <a:pt x="205" y="281"/>
                  </a:lnTo>
                  <a:lnTo>
                    <a:pt x="205" y="279"/>
                  </a:lnTo>
                  <a:lnTo>
                    <a:pt x="208" y="279"/>
                  </a:lnTo>
                  <a:lnTo>
                    <a:pt x="208" y="281"/>
                  </a:lnTo>
                  <a:lnTo>
                    <a:pt x="208" y="284"/>
                  </a:lnTo>
                  <a:lnTo>
                    <a:pt x="208" y="284"/>
                  </a:lnTo>
                  <a:lnTo>
                    <a:pt x="210" y="281"/>
                  </a:lnTo>
                  <a:lnTo>
                    <a:pt x="210" y="281"/>
                  </a:lnTo>
                  <a:lnTo>
                    <a:pt x="210" y="281"/>
                  </a:lnTo>
                  <a:lnTo>
                    <a:pt x="210" y="279"/>
                  </a:lnTo>
                  <a:lnTo>
                    <a:pt x="210" y="279"/>
                  </a:lnTo>
                  <a:lnTo>
                    <a:pt x="213" y="279"/>
                  </a:lnTo>
                  <a:lnTo>
                    <a:pt x="213" y="279"/>
                  </a:lnTo>
                  <a:lnTo>
                    <a:pt x="213" y="279"/>
                  </a:lnTo>
                  <a:lnTo>
                    <a:pt x="215" y="277"/>
                  </a:lnTo>
                  <a:lnTo>
                    <a:pt x="220" y="269"/>
                  </a:lnTo>
                  <a:lnTo>
                    <a:pt x="220" y="269"/>
                  </a:lnTo>
                  <a:lnTo>
                    <a:pt x="220" y="269"/>
                  </a:lnTo>
                  <a:lnTo>
                    <a:pt x="222" y="267"/>
                  </a:lnTo>
                  <a:lnTo>
                    <a:pt x="222" y="267"/>
                  </a:lnTo>
                  <a:lnTo>
                    <a:pt x="224" y="269"/>
                  </a:lnTo>
                  <a:lnTo>
                    <a:pt x="224" y="269"/>
                  </a:lnTo>
                  <a:lnTo>
                    <a:pt x="224" y="272"/>
                  </a:lnTo>
                  <a:lnTo>
                    <a:pt x="224" y="272"/>
                  </a:lnTo>
                  <a:lnTo>
                    <a:pt x="227" y="272"/>
                  </a:lnTo>
                  <a:lnTo>
                    <a:pt x="227" y="272"/>
                  </a:lnTo>
                  <a:lnTo>
                    <a:pt x="227" y="272"/>
                  </a:lnTo>
                  <a:lnTo>
                    <a:pt x="227" y="272"/>
                  </a:lnTo>
                  <a:lnTo>
                    <a:pt x="227" y="272"/>
                  </a:lnTo>
                  <a:lnTo>
                    <a:pt x="229" y="269"/>
                  </a:lnTo>
                  <a:lnTo>
                    <a:pt x="229" y="269"/>
                  </a:lnTo>
                  <a:lnTo>
                    <a:pt x="229" y="267"/>
                  </a:lnTo>
                  <a:lnTo>
                    <a:pt x="229" y="267"/>
                  </a:lnTo>
                  <a:lnTo>
                    <a:pt x="232" y="267"/>
                  </a:lnTo>
                  <a:lnTo>
                    <a:pt x="229" y="265"/>
                  </a:lnTo>
                  <a:lnTo>
                    <a:pt x="232" y="265"/>
                  </a:lnTo>
                  <a:lnTo>
                    <a:pt x="234" y="262"/>
                  </a:lnTo>
                  <a:lnTo>
                    <a:pt x="234" y="260"/>
                  </a:lnTo>
                  <a:lnTo>
                    <a:pt x="234" y="258"/>
                  </a:lnTo>
                  <a:lnTo>
                    <a:pt x="234" y="258"/>
                  </a:lnTo>
                  <a:lnTo>
                    <a:pt x="232" y="260"/>
                  </a:lnTo>
                  <a:lnTo>
                    <a:pt x="229" y="260"/>
                  </a:lnTo>
                  <a:lnTo>
                    <a:pt x="229" y="258"/>
                  </a:lnTo>
                  <a:lnTo>
                    <a:pt x="232" y="258"/>
                  </a:lnTo>
                  <a:lnTo>
                    <a:pt x="234" y="258"/>
                  </a:lnTo>
                  <a:lnTo>
                    <a:pt x="234" y="258"/>
                  </a:lnTo>
                  <a:lnTo>
                    <a:pt x="236" y="258"/>
                  </a:lnTo>
                  <a:lnTo>
                    <a:pt x="239" y="260"/>
                  </a:lnTo>
                  <a:lnTo>
                    <a:pt x="239" y="258"/>
                  </a:lnTo>
                  <a:lnTo>
                    <a:pt x="239" y="258"/>
                  </a:lnTo>
                  <a:lnTo>
                    <a:pt x="239" y="253"/>
                  </a:lnTo>
                  <a:lnTo>
                    <a:pt x="239" y="253"/>
                  </a:lnTo>
                  <a:lnTo>
                    <a:pt x="241" y="250"/>
                  </a:lnTo>
                  <a:lnTo>
                    <a:pt x="241" y="248"/>
                  </a:lnTo>
                  <a:lnTo>
                    <a:pt x="243" y="248"/>
                  </a:lnTo>
                  <a:lnTo>
                    <a:pt x="241" y="246"/>
                  </a:lnTo>
                  <a:lnTo>
                    <a:pt x="241" y="246"/>
                  </a:lnTo>
                  <a:lnTo>
                    <a:pt x="239" y="246"/>
                  </a:lnTo>
                  <a:lnTo>
                    <a:pt x="239" y="248"/>
                  </a:lnTo>
                  <a:lnTo>
                    <a:pt x="236" y="248"/>
                  </a:lnTo>
                  <a:lnTo>
                    <a:pt x="236" y="248"/>
                  </a:lnTo>
                  <a:lnTo>
                    <a:pt x="234" y="246"/>
                  </a:lnTo>
                  <a:lnTo>
                    <a:pt x="234" y="246"/>
                  </a:lnTo>
                  <a:lnTo>
                    <a:pt x="232" y="243"/>
                  </a:lnTo>
                  <a:lnTo>
                    <a:pt x="232" y="243"/>
                  </a:lnTo>
                  <a:lnTo>
                    <a:pt x="232" y="243"/>
                  </a:lnTo>
                  <a:lnTo>
                    <a:pt x="234" y="241"/>
                  </a:lnTo>
                  <a:lnTo>
                    <a:pt x="234" y="241"/>
                  </a:lnTo>
                  <a:lnTo>
                    <a:pt x="236" y="241"/>
                  </a:lnTo>
                  <a:lnTo>
                    <a:pt x="236" y="241"/>
                  </a:lnTo>
                  <a:lnTo>
                    <a:pt x="236" y="241"/>
                  </a:lnTo>
                  <a:lnTo>
                    <a:pt x="236" y="239"/>
                  </a:lnTo>
                  <a:lnTo>
                    <a:pt x="236" y="239"/>
                  </a:lnTo>
                  <a:lnTo>
                    <a:pt x="236" y="239"/>
                  </a:lnTo>
                  <a:lnTo>
                    <a:pt x="236" y="239"/>
                  </a:lnTo>
                  <a:lnTo>
                    <a:pt x="236" y="236"/>
                  </a:lnTo>
                  <a:lnTo>
                    <a:pt x="236" y="234"/>
                  </a:lnTo>
                  <a:lnTo>
                    <a:pt x="236" y="229"/>
                  </a:lnTo>
                  <a:lnTo>
                    <a:pt x="239" y="229"/>
                  </a:lnTo>
                  <a:lnTo>
                    <a:pt x="236" y="229"/>
                  </a:lnTo>
                  <a:lnTo>
                    <a:pt x="239" y="229"/>
                  </a:lnTo>
                  <a:lnTo>
                    <a:pt x="239" y="229"/>
                  </a:lnTo>
                  <a:lnTo>
                    <a:pt x="239" y="229"/>
                  </a:lnTo>
                  <a:lnTo>
                    <a:pt x="241" y="232"/>
                  </a:lnTo>
                  <a:lnTo>
                    <a:pt x="241" y="234"/>
                  </a:lnTo>
                  <a:lnTo>
                    <a:pt x="241" y="234"/>
                  </a:lnTo>
                  <a:lnTo>
                    <a:pt x="239" y="236"/>
                  </a:lnTo>
                  <a:lnTo>
                    <a:pt x="236" y="243"/>
                  </a:lnTo>
                  <a:lnTo>
                    <a:pt x="243" y="243"/>
                  </a:lnTo>
                  <a:lnTo>
                    <a:pt x="243" y="246"/>
                  </a:lnTo>
                  <a:lnTo>
                    <a:pt x="246" y="246"/>
                  </a:lnTo>
                  <a:lnTo>
                    <a:pt x="248" y="248"/>
                  </a:lnTo>
                  <a:lnTo>
                    <a:pt x="248" y="248"/>
                  </a:lnTo>
                  <a:lnTo>
                    <a:pt x="250" y="248"/>
                  </a:lnTo>
                  <a:lnTo>
                    <a:pt x="250" y="248"/>
                  </a:lnTo>
                  <a:lnTo>
                    <a:pt x="253" y="248"/>
                  </a:lnTo>
                  <a:lnTo>
                    <a:pt x="253" y="246"/>
                  </a:lnTo>
                  <a:lnTo>
                    <a:pt x="255" y="243"/>
                  </a:lnTo>
                  <a:lnTo>
                    <a:pt x="255" y="243"/>
                  </a:lnTo>
                  <a:lnTo>
                    <a:pt x="258" y="241"/>
                  </a:lnTo>
                  <a:lnTo>
                    <a:pt x="258" y="239"/>
                  </a:lnTo>
                  <a:lnTo>
                    <a:pt x="258" y="239"/>
                  </a:lnTo>
                  <a:lnTo>
                    <a:pt x="260" y="241"/>
                  </a:lnTo>
                  <a:lnTo>
                    <a:pt x="260" y="241"/>
                  </a:lnTo>
                  <a:lnTo>
                    <a:pt x="260" y="239"/>
                  </a:lnTo>
                  <a:lnTo>
                    <a:pt x="262" y="236"/>
                  </a:lnTo>
                  <a:lnTo>
                    <a:pt x="265" y="234"/>
                  </a:lnTo>
                  <a:lnTo>
                    <a:pt x="265" y="232"/>
                  </a:lnTo>
                  <a:lnTo>
                    <a:pt x="265" y="232"/>
                  </a:lnTo>
                  <a:lnTo>
                    <a:pt x="267" y="229"/>
                  </a:lnTo>
                  <a:lnTo>
                    <a:pt x="269" y="227"/>
                  </a:lnTo>
                  <a:lnTo>
                    <a:pt x="269" y="227"/>
                  </a:lnTo>
                  <a:lnTo>
                    <a:pt x="269" y="227"/>
                  </a:lnTo>
                  <a:lnTo>
                    <a:pt x="269" y="224"/>
                  </a:lnTo>
                  <a:lnTo>
                    <a:pt x="269" y="224"/>
                  </a:lnTo>
                  <a:lnTo>
                    <a:pt x="269" y="222"/>
                  </a:lnTo>
                  <a:lnTo>
                    <a:pt x="276" y="210"/>
                  </a:lnTo>
                  <a:lnTo>
                    <a:pt x="281" y="203"/>
                  </a:lnTo>
                  <a:lnTo>
                    <a:pt x="288" y="196"/>
                  </a:lnTo>
                  <a:lnTo>
                    <a:pt x="291" y="194"/>
                  </a:lnTo>
                  <a:lnTo>
                    <a:pt x="291" y="194"/>
                  </a:lnTo>
                  <a:lnTo>
                    <a:pt x="291" y="189"/>
                  </a:lnTo>
                  <a:lnTo>
                    <a:pt x="293" y="187"/>
                  </a:lnTo>
                  <a:lnTo>
                    <a:pt x="293" y="184"/>
                  </a:lnTo>
                  <a:lnTo>
                    <a:pt x="293" y="184"/>
                  </a:lnTo>
                  <a:lnTo>
                    <a:pt x="298" y="182"/>
                  </a:lnTo>
                  <a:lnTo>
                    <a:pt x="298" y="182"/>
                  </a:lnTo>
                  <a:lnTo>
                    <a:pt x="300" y="182"/>
                  </a:lnTo>
                  <a:lnTo>
                    <a:pt x="300" y="182"/>
                  </a:lnTo>
                  <a:lnTo>
                    <a:pt x="300" y="184"/>
                  </a:lnTo>
                  <a:lnTo>
                    <a:pt x="300" y="182"/>
                  </a:lnTo>
                  <a:lnTo>
                    <a:pt x="303" y="182"/>
                  </a:lnTo>
                  <a:lnTo>
                    <a:pt x="300" y="177"/>
                  </a:lnTo>
                  <a:lnTo>
                    <a:pt x="303" y="175"/>
                  </a:lnTo>
                  <a:lnTo>
                    <a:pt x="303" y="175"/>
                  </a:lnTo>
                  <a:lnTo>
                    <a:pt x="300" y="172"/>
                  </a:lnTo>
                  <a:lnTo>
                    <a:pt x="300" y="172"/>
                  </a:lnTo>
                  <a:lnTo>
                    <a:pt x="303" y="170"/>
                  </a:lnTo>
                  <a:lnTo>
                    <a:pt x="303" y="170"/>
                  </a:lnTo>
                  <a:lnTo>
                    <a:pt x="305" y="170"/>
                  </a:lnTo>
                  <a:lnTo>
                    <a:pt x="303" y="170"/>
                  </a:lnTo>
                  <a:lnTo>
                    <a:pt x="303" y="170"/>
                  </a:lnTo>
                  <a:lnTo>
                    <a:pt x="300" y="168"/>
                  </a:lnTo>
                  <a:lnTo>
                    <a:pt x="303" y="165"/>
                  </a:lnTo>
                  <a:lnTo>
                    <a:pt x="303" y="163"/>
                  </a:lnTo>
                  <a:lnTo>
                    <a:pt x="303" y="161"/>
                  </a:lnTo>
                  <a:lnTo>
                    <a:pt x="303" y="156"/>
                  </a:lnTo>
                  <a:lnTo>
                    <a:pt x="303" y="156"/>
                  </a:lnTo>
                  <a:lnTo>
                    <a:pt x="300" y="156"/>
                  </a:lnTo>
                  <a:lnTo>
                    <a:pt x="298" y="153"/>
                  </a:lnTo>
                  <a:lnTo>
                    <a:pt x="298" y="153"/>
                  </a:lnTo>
                  <a:lnTo>
                    <a:pt x="295" y="151"/>
                  </a:lnTo>
                  <a:lnTo>
                    <a:pt x="295" y="151"/>
                  </a:lnTo>
                  <a:lnTo>
                    <a:pt x="293" y="151"/>
                  </a:lnTo>
                  <a:lnTo>
                    <a:pt x="293" y="151"/>
                  </a:lnTo>
                  <a:lnTo>
                    <a:pt x="293" y="151"/>
                  </a:lnTo>
                  <a:lnTo>
                    <a:pt x="291" y="149"/>
                  </a:lnTo>
                  <a:lnTo>
                    <a:pt x="291" y="149"/>
                  </a:lnTo>
                  <a:lnTo>
                    <a:pt x="288" y="149"/>
                  </a:lnTo>
                  <a:lnTo>
                    <a:pt x="288" y="146"/>
                  </a:lnTo>
                  <a:lnTo>
                    <a:pt x="288" y="146"/>
                  </a:lnTo>
                  <a:lnTo>
                    <a:pt x="288" y="144"/>
                  </a:lnTo>
                  <a:lnTo>
                    <a:pt x="284" y="144"/>
                  </a:lnTo>
                  <a:lnTo>
                    <a:pt x="284" y="142"/>
                  </a:lnTo>
                  <a:lnTo>
                    <a:pt x="286" y="142"/>
                  </a:lnTo>
                  <a:lnTo>
                    <a:pt x="288" y="144"/>
                  </a:lnTo>
                  <a:lnTo>
                    <a:pt x="288" y="144"/>
                  </a:lnTo>
                  <a:lnTo>
                    <a:pt x="288" y="146"/>
                  </a:lnTo>
                  <a:lnTo>
                    <a:pt x="291" y="146"/>
                  </a:lnTo>
                  <a:lnTo>
                    <a:pt x="291" y="149"/>
                  </a:lnTo>
                  <a:lnTo>
                    <a:pt x="291" y="149"/>
                  </a:lnTo>
                  <a:lnTo>
                    <a:pt x="293" y="149"/>
                  </a:lnTo>
                  <a:lnTo>
                    <a:pt x="293" y="149"/>
                  </a:lnTo>
                  <a:lnTo>
                    <a:pt x="295" y="151"/>
                  </a:lnTo>
                  <a:lnTo>
                    <a:pt x="303" y="156"/>
                  </a:lnTo>
                  <a:lnTo>
                    <a:pt x="303" y="156"/>
                  </a:lnTo>
                  <a:lnTo>
                    <a:pt x="303" y="153"/>
                  </a:lnTo>
                  <a:lnTo>
                    <a:pt x="303" y="151"/>
                  </a:lnTo>
                  <a:lnTo>
                    <a:pt x="305" y="156"/>
                  </a:lnTo>
                  <a:lnTo>
                    <a:pt x="305" y="156"/>
                  </a:lnTo>
                  <a:lnTo>
                    <a:pt x="305" y="156"/>
                  </a:lnTo>
                  <a:lnTo>
                    <a:pt x="305" y="158"/>
                  </a:lnTo>
                  <a:lnTo>
                    <a:pt x="307" y="158"/>
                  </a:lnTo>
                  <a:lnTo>
                    <a:pt x="310" y="158"/>
                  </a:lnTo>
                  <a:lnTo>
                    <a:pt x="310" y="161"/>
                  </a:lnTo>
                  <a:lnTo>
                    <a:pt x="310" y="163"/>
                  </a:lnTo>
                  <a:lnTo>
                    <a:pt x="310" y="165"/>
                  </a:lnTo>
                  <a:lnTo>
                    <a:pt x="310" y="168"/>
                  </a:lnTo>
                  <a:lnTo>
                    <a:pt x="310" y="168"/>
                  </a:lnTo>
                  <a:lnTo>
                    <a:pt x="312" y="168"/>
                  </a:lnTo>
                  <a:lnTo>
                    <a:pt x="312" y="165"/>
                  </a:lnTo>
                  <a:lnTo>
                    <a:pt x="312" y="165"/>
                  </a:lnTo>
                  <a:lnTo>
                    <a:pt x="312" y="165"/>
                  </a:lnTo>
                  <a:lnTo>
                    <a:pt x="312" y="163"/>
                  </a:lnTo>
                  <a:lnTo>
                    <a:pt x="312" y="161"/>
                  </a:lnTo>
                  <a:lnTo>
                    <a:pt x="312" y="161"/>
                  </a:lnTo>
                  <a:lnTo>
                    <a:pt x="314" y="158"/>
                  </a:lnTo>
                  <a:lnTo>
                    <a:pt x="314" y="153"/>
                  </a:lnTo>
                  <a:lnTo>
                    <a:pt x="314" y="151"/>
                  </a:lnTo>
                  <a:lnTo>
                    <a:pt x="314" y="149"/>
                  </a:lnTo>
                  <a:lnTo>
                    <a:pt x="314" y="151"/>
                  </a:lnTo>
                  <a:lnTo>
                    <a:pt x="314" y="151"/>
                  </a:lnTo>
                  <a:lnTo>
                    <a:pt x="312" y="149"/>
                  </a:lnTo>
                  <a:lnTo>
                    <a:pt x="314" y="149"/>
                  </a:lnTo>
                  <a:lnTo>
                    <a:pt x="314" y="149"/>
                  </a:lnTo>
                  <a:lnTo>
                    <a:pt x="317" y="149"/>
                  </a:lnTo>
                  <a:lnTo>
                    <a:pt x="319" y="151"/>
                  </a:lnTo>
                  <a:lnTo>
                    <a:pt x="319" y="151"/>
                  </a:lnTo>
                  <a:lnTo>
                    <a:pt x="319" y="151"/>
                  </a:lnTo>
                  <a:lnTo>
                    <a:pt x="319" y="149"/>
                  </a:lnTo>
                  <a:lnTo>
                    <a:pt x="319" y="149"/>
                  </a:lnTo>
                  <a:lnTo>
                    <a:pt x="319" y="146"/>
                  </a:lnTo>
                  <a:lnTo>
                    <a:pt x="319" y="146"/>
                  </a:lnTo>
                  <a:lnTo>
                    <a:pt x="319" y="144"/>
                  </a:lnTo>
                  <a:lnTo>
                    <a:pt x="321" y="144"/>
                  </a:lnTo>
                  <a:lnTo>
                    <a:pt x="321" y="142"/>
                  </a:lnTo>
                  <a:lnTo>
                    <a:pt x="321" y="139"/>
                  </a:lnTo>
                  <a:lnTo>
                    <a:pt x="321" y="139"/>
                  </a:lnTo>
                  <a:lnTo>
                    <a:pt x="321" y="137"/>
                  </a:lnTo>
                  <a:lnTo>
                    <a:pt x="321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6" y="135"/>
                  </a:lnTo>
                  <a:lnTo>
                    <a:pt x="326" y="132"/>
                  </a:lnTo>
                  <a:lnTo>
                    <a:pt x="326" y="132"/>
                  </a:lnTo>
                  <a:lnTo>
                    <a:pt x="326" y="132"/>
                  </a:lnTo>
                  <a:lnTo>
                    <a:pt x="326" y="130"/>
                  </a:lnTo>
                  <a:lnTo>
                    <a:pt x="324" y="130"/>
                  </a:lnTo>
                  <a:lnTo>
                    <a:pt x="321" y="130"/>
                  </a:lnTo>
                  <a:lnTo>
                    <a:pt x="324" y="130"/>
                  </a:lnTo>
                  <a:lnTo>
                    <a:pt x="321" y="127"/>
                  </a:lnTo>
                  <a:lnTo>
                    <a:pt x="321" y="127"/>
                  </a:lnTo>
                  <a:lnTo>
                    <a:pt x="321" y="127"/>
                  </a:lnTo>
                  <a:lnTo>
                    <a:pt x="321" y="125"/>
                  </a:lnTo>
                  <a:lnTo>
                    <a:pt x="331" y="123"/>
                  </a:lnTo>
                  <a:lnTo>
                    <a:pt x="331" y="123"/>
                  </a:lnTo>
                  <a:lnTo>
                    <a:pt x="333" y="120"/>
                  </a:lnTo>
                  <a:lnTo>
                    <a:pt x="333" y="118"/>
                  </a:lnTo>
                  <a:lnTo>
                    <a:pt x="333" y="118"/>
                  </a:lnTo>
                  <a:lnTo>
                    <a:pt x="336" y="116"/>
                  </a:lnTo>
                  <a:lnTo>
                    <a:pt x="336" y="116"/>
                  </a:lnTo>
                  <a:lnTo>
                    <a:pt x="336" y="113"/>
                  </a:lnTo>
                  <a:lnTo>
                    <a:pt x="336" y="113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82">
              <a:extLst>
                <a:ext uri="{FF2B5EF4-FFF2-40B4-BE49-F238E27FC236}">
                  <a16:creationId xmlns:a16="http://schemas.microsoft.com/office/drawing/2014/main" id="{44A07E40-4959-4163-A039-C18F4FA6D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77840" y="3677801"/>
              <a:ext cx="727710" cy="1116717"/>
            </a:xfrm>
            <a:custGeom>
              <a:avLst/>
              <a:gdLst>
                <a:gd name="T0" fmla="*/ 547 w 651"/>
                <a:gd name="T1" fmla="*/ 403 h 999"/>
                <a:gd name="T2" fmla="*/ 457 w 651"/>
                <a:gd name="T3" fmla="*/ 540 h 999"/>
                <a:gd name="T4" fmla="*/ 388 w 651"/>
                <a:gd name="T5" fmla="*/ 623 h 999"/>
                <a:gd name="T6" fmla="*/ 372 w 651"/>
                <a:gd name="T7" fmla="*/ 685 h 999"/>
                <a:gd name="T8" fmla="*/ 386 w 651"/>
                <a:gd name="T9" fmla="*/ 921 h 999"/>
                <a:gd name="T10" fmla="*/ 391 w 651"/>
                <a:gd name="T11" fmla="*/ 988 h 999"/>
                <a:gd name="T12" fmla="*/ 310 w 651"/>
                <a:gd name="T13" fmla="*/ 995 h 999"/>
                <a:gd name="T14" fmla="*/ 206 w 651"/>
                <a:gd name="T15" fmla="*/ 997 h 999"/>
                <a:gd name="T16" fmla="*/ 90 w 651"/>
                <a:gd name="T17" fmla="*/ 999 h 999"/>
                <a:gd name="T18" fmla="*/ 19 w 651"/>
                <a:gd name="T19" fmla="*/ 943 h 999"/>
                <a:gd name="T20" fmla="*/ 12 w 651"/>
                <a:gd name="T21" fmla="*/ 770 h 999"/>
                <a:gd name="T22" fmla="*/ 7 w 651"/>
                <a:gd name="T23" fmla="*/ 595 h 999"/>
                <a:gd name="T24" fmla="*/ 3 w 651"/>
                <a:gd name="T25" fmla="*/ 422 h 999"/>
                <a:gd name="T26" fmla="*/ 10 w 651"/>
                <a:gd name="T27" fmla="*/ 98 h 999"/>
                <a:gd name="T28" fmla="*/ 95 w 651"/>
                <a:gd name="T29" fmla="*/ 8 h 999"/>
                <a:gd name="T30" fmla="*/ 279 w 651"/>
                <a:gd name="T31" fmla="*/ 3 h 999"/>
                <a:gd name="T32" fmla="*/ 341 w 651"/>
                <a:gd name="T33" fmla="*/ 5 h 999"/>
                <a:gd name="T34" fmla="*/ 343 w 651"/>
                <a:gd name="T35" fmla="*/ 17 h 999"/>
                <a:gd name="T36" fmla="*/ 341 w 651"/>
                <a:gd name="T37" fmla="*/ 31 h 999"/>
                <a:gd name="T38" fmla="*/ 343 w 651"/>
                <a:gd name="T39" fmla="*/ 36 h 999"/>
                <a:gd name="T40" fmla="*/ 346 w 651"/>
                <a:gd name="T41" fmla="*/ 43 h 999"/>
                <a:gd name="T42" fmla="*/ 346 w 651"/>
                <a:gd name="T43" fmla="*/ 48 h 999"/>
                <a:gd name="T44" fmla="*/ 348 w 651"/>
                <a:gd name="T45" fmla="*/ 53 h 999"/>
                <a:gd name="T46" fmla="*/ 350 w 651"/>
                <a:gd name="T47" fmla="*/ 57 h 999"/>
                <a:gd name="T48" fmla="*/ 348 w 651"/>
                <a:gd name="T49" fmla="*/ 60 h 999"/>
                <a:gd name="T50" fmla="*/ 346 w 651"/>
                <a:gd name="T51" fmla="*/ 67 h 999"/>
                <a:gd name="T52" fmla="*/ 346 w 651"/>
                <a:gd name="T53" fmla="*/ 71 h 999"/>
                <a:gd name="T54" fmla="*/ 341 w 651"/>
                <a:gd name="T55" fmla="*/ 81 h 999"/>
                <a:gd name="T56" fmla="*/ 346 w 651"/>
                <a:gd name="T57" fmla="*/ 86 h 999"/>
                <a:gd name="T58" fmla="*/ 353 w 651"/>
                <a:gd name="T59" fmla="*/ 95 h 999"/>
                <a:gd name="T60" fmla="*/ 353 w 651"/>
                <a:gd name="T61" fmla="*/ 100 h 999"/>
                <a:gd name="T62" fmla="*/ 367 w 651"/>
                <a:gd name="T63" fmla="*/ 114 h 999"/>
                <a:gd name="T64" fmla="*/ 374 w 651"/>
                <a:gd name="T65" fmla="*/ 105 h 999"/>
                <a:gd name="T66" fmla="*/ 376 w 651"/>
                <a:gd name="T67" fmla="*/ 109 h 999"/>
                <a:gd name="T68" fmla="*/ 374 w 651"/>
                <a:gd name="T69" fmla="*/ 119 h 999"/>
                <a:gd name="T70" fmla="*/ 374 w 651"/>
                <a:gd name="T71" fmla="*/ 140 h 999"/>
                <a:gd name="T72" fmla="*/ 372 w 651"/>
                <a:gd name="T73" fmla="*/ 157 h 999"/>
                <a:gd name="T74" fmla="*/ 376 w 651"/>
                <a:gd name="T75" fmla="*/ 145 h 999"/>
                <a:gd name="T76" fmla="*/ 376 w 651"/>
                <a:gd name="T77" fmla="*/ 128 h 999"/>
                <a:gd name="T78" fmla="*/ 379 w 651"/>
                <a:gd name="T79" fmla="*/ 114 h 999"/>
                <a:gd name="T80" fmla="*/ 379 w 651"/>
                <a:gd name="T81" fmla="*/ 107 h 999"/>
                <a:gd name="T82" fmla="*/ 395 w 651"/>
                <a:gd name="T83" fmla="*/ 105 h 999"/>
                <a:gd name="T84" fmla="*/ 410 w 651"/>
                <a:gd name="T85" fmla="*/ 105 h 999"/>
                <a:gd name="T86" fmla="*/ 417 w 651"/>
                <a:gd name="T87" fmla="*/ 109 h 999"/>
                <a:gd name="T88" fmla="*/ 426 w 651"/>
                <a:gd name="T89" fmla="*/ 107 h 999"/>
                <a:gd name="T90" fmla="*/ 428 w 651"/>
                <a:gd name="T91" fmla="*/ 124 h 999"/>
                <a:gd name="T92" fmla="*/ 438 w 651"/>
                <a:gd name="T93" fmla="*/ 145 h 999"/>
                <a:gd name="T94" fmla="*/ 445 w 651"/>
                <a:gd name="T95" fmla="*/ 157 h 999"/>
                <a:gd name="T96" fmla="*/ 450 w 651"/>
                <a:gd name="T97" fmla="*/ 164 h 999"/>
                <a:gd name="T98" fmla="*/ 455 w 651"/>
                <a:gd name="T99" fmla="*/ 187 h 999"/>
                <a:gd name="T100" fmla="*/ 466 w 651"/>
                <a:gd name="T101" fmla="*/ 206 h 999"/>
                <a:gd name="T102" fmla="*/ 469 w 651"/>
                <a:gd name="T103" fmla="*/ 216 h 999"/>
                <a:gd name="T104" fmla="*/ 473 w 651"/>
                <a:gd name="T105" fmla="*/ 235 h 999"/>
                <a:gd name="T106" fmla="*/ 457 w 651"/>
                <a:gd name="T107" fmla="*/ 268 h 999"/>
                <a:gd name="T108" fmla="*/ 485 w 651"/>
                <a:gd name="T109" fmla="*/ 251 h 999"/>
                <a:gd name="T110" fmla="*/ 478 w 651"/>
                <a:gd name="T111" fmla="*/ 261 h 999"/>
                <a:gd name="T112" fmla="*/ 492 w 651"/>
                <a:gd name="T113" fmla="*/ 254 h 999"/>
                <a:gd name="T114" fmla="*/ 566 w 651"/>
                <a:gd name="T115" fmla="*/ 228 h 999"/>
                <a:gd name="T116" fmla="*/ 587 w 651"/>
                <a:gd name="T117" fmla="*/ 237 h 999"/>
                <a:gd name="T118" fmla="*/ 618 w 651"/>
                <a:gd name="T119" fmla="*/ 247 h 999"/>
                <a:gd name="T120" fmla="*/ 644 w 651"/>
                <a:gd name="T121" fmla="*/ 251 h 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51" h="999">
                  <a:moveTo>
                    <a:pt x="651" y="251"/>
                  </a:moveTo>
                  <a:lnTo>
                    <a:pt x="639" y="268"/>
                  </a:lnTo>
                  <a:lnTo>
                    <a:pt x="627" y="285"/>
                  </a:lnTo>
                  <a:lnTo>
                    <a:pt x="618" y="299"/>
                  </a:lnTo>
                  <a:lnTo>
                    <a:pt x="608" y="315"/>
                  </a:lnTo>
                  <a:lnTo>
                    <a:pt x="592" y="337"/>
                  </a:lnTo>
                  <a:lnTo>
                    <a:pt x="578" y="360"/>
                  </a:lnTo>
                  <a:lnTo>
                    <a:pt x="563" y="382"/>
                  </a:lnTo>
                  <a:lnTo>
                    <a:pt x="547" y="403"/>
                  </a:lnTo>
                  <a:lnTo>
                    <a:pt x="535" y="424"/>
                  </a:lnTo>
                  <a:lnTo>
                    <a:pt x="521" y="443"/>
                  </a:lnTo>
                  <a:lnTo>
                    <a:pt x="507" y="464"/>
                  </a:lnTo>
                  <a:lnTo>
                    <a:pt x="492" y="486"/>
                  </a:lnTo>
                  <a:lnTo>
                    <a:pt x="485" y="498"/>
                  </a:lnTo>
                  <a:lnTo>
                    <a:pt x="476" y="509"/>
                  </a:lnTo>
                  <a:lnTo>
                    <a:pt x="469" y="519"/>
                  </a:lnTo>
                  <a:lnTo>
                    <a:pt x="462" y="531"/>
                  </a:lnTo>
                  <a:lnTo>
                    <a:pt x="457" y="540"/>
                  </a:lnTo>
                  <a:lnTo>
                    <a:pt x="450" y="547"/>
                  </a:lnTo>
                  <a:lnTo>
                    <a:pt x="445" y="557"/>
                  </a:lnTo>
                  <a:lnTo>
                    <a:pt x="438" y="564"/>
                  </a:lnTo>
                  <a:lnTo>
                    <a:pt x="428" y="578"/>
                  </a:lnTo>
                  <a:lnTo>
                    <a:pt x="417" y="590"/>
                  </a:lnTo>
                  <a:lnTo>
                    <a:pt x="405" y="604"/>
                  </a:lnTo>
                  <a:lnTo>
                    <a:pt x="393" y="618"/>
                  </a:lnTo>
                  <a:lnTo>
                    <a:pt x="391" y="621"/>
                  </a:lnTo>
                  <a:lnTo>
                    <a:pt x="388" y="623"/>
                  </a:lnTo>
                  <a:lnTo>
                    <a:pt x="384" y="625"/>
                  </a:lnTo>
                  <a:lnTo>
                    <a:pt x="381" y="630"/>
                  </a:lnTo>
                  <a:lnTo>
                    <a:pt x="379" y="632"/>
                  </a:lnTo>
                  <a:lnTo>
                    <a:pt x="376" y="637"/>
                  </a:lnTo>
                  <a:lnTo>
                    <a:pt x="374" y="640"/>
                  </a:lnTo>
                  <a:lnTo>
                    <a:pt x="369" y="642"/>
                  </a:lnTo>
                  <a:lnTo>
                    <a:pt x="369" y="644"/>
                  </a:lnTo>
                  <a:lnTo>
                    <a:pt x="369" y="649"/>
                  </a:lnTo>
                  <a:lnTo>
                    <a:pt x="372" y="685"/>
                  </a:lnTo>
                  <a:lnTo>
                    <a:pt x="374" y="720"/>
                  </a:lnTo>
                  <a:lnTo>
                    <a:pt x="376" y="756"/>
                  </a:lnTo>
                  <a:lnTo>
                    <a:pt x="379" y="791"/>
                  </a:lnTo>
                  <a:lnTo>
                    <a:pt x="379" y="819"/>
                  </a:lnTo>
                  <a:lnTo>
                    <a:pt x="381" y="846"/>
                  </a:lnTo>
                  <a:lnTo>
                    <a:pt x="384" y="874"/>
                  </a:lnTo>
                  <a:lnTo>
                    <a:pt x="386" y="900"/>
                  </a:lnTo>
                  <a:lnTo>
                    <a:pt x="386" y="909"/>
                  </a:lnTo>
                  <a:lnTo>
                    <a:pt x="386" y="921"/>
                  </a:lnTo>
                  <a:lnTo>
                    <a:pt x="386" y="926"/>
                  </a:lnTo>
                  <a:lnTo>
                    <a:pt x="386" y="933"/>
                  </a:lnTo>
                  <a:lnTo>
                    <a:pt x="388" y="943"/>
                  </a:lnTo>
                  <a:lnTo>
                    <a:pt x="388" y="952"/>
                  </a:lnTo>
                  <a:lnTo>
                    <a:pt x="388" y="957"/>
                  </a:lnTo>
                  <a:lnTo>
                    <a:pt x="388" y="962"/>
                  </a:lnTo>
                  <a:lnTo>
                    <a:pt x="388" y="969"/>
                  </a:lnTo>
                  <a:lnTo>
                    <a:pt x="391" y="980"/>
                  </a:lnTo>
                  <a:lnTo>
                    <a:pt x="391" y="988"/>
                  </a:lnTo>
                  <a:lnTo>
                    <a:pt x="391" y="990"/>
                  </a:lnTo>
                  <a:lnTo>
                    <a:pt x="391" y="990"/>
                  </a:lnTo>
                  <a:lnTo>
                    <a:pt x="388" y="990"/>
                  </a:lnTo>
                  <a:lnTo>
                    <a:pt x="376" y="992"/>
                  </a:lnTo>
                  <a:lnTo>
                    <a:pt x="362" y="992"/>
                  </a:lnTo>
                  <a:lnTo>
                    <a:pt x="350" y="992"/>
                  </a:lnTo>
                  <a:lnTo>
                    <a:pt x="336" y="992"/>
                  </a:lnTo>
                  <a:lnTo>
                    <a:pt x="324" y="995"/>
                  </a:lnTo>
                  <a:lnTo>
                    <a:pt x="310" y="995"/>
                  </a:lnTo>
                  <a:lnTo>
                    <a:pt x="298" y="995"/>
                  </a:lnTo>
                  <a:lnTo>
                    <a:pt x="284" y="995"/>
                  </a:lnTo>
                  <a:lnTo>
                    <a:pt x="272" y="997"/>
                  </a:lnTo>
                  <a:lnTo>
                    <a:pt x="268" y="997"/>
                  </a:lnTo>
                  <a:lnTo>
                    <a:pt x="258" y="997"/>
                  </a:lnTo>
                  <a:lnTo>
                    <a:pt x="246" y="997"/>
                  </a:lnTo>
                  <a:lnTo>
                    <a:pt x="232" y="997"/>
                  </a:lnTo>
                  <a:lnTo>
                    <a:pt x="220" y="997"/>
                  </a:lnTo>
                  <a:lnTo>
                    <a:pt x="206" y="997"/>
                  </a:lnTo>
                  <a:lnTo>
                    <a:pt x="194" y="997"/>
                  </a:lnTo>
                  <a:lnTo>
                    <a:pt x="180" y="999"/>
                  </a:lnTo>
                  <a:lnTo>
                    <a:pt x="168" y="999"/>
                  </a:lnTo>
                  <a:lnTo>
                    <a:pt x="154" y="999"/>
                  </a:lnTo>
                  <a:lnTo>
                    <a:pt x="142" y="999"/>
                  </a:lnTo>
                  <a:lnTo>
                    <a:pt x="128" y="999"/>
                  </a:lnTo>
                  <a:lnTo>
                    <a:pt x="116" y="999"/>
                  </a:lnTo>
                  <a:lnTo>
                    <a:pt x="102" y="999"/>
                  </a:lnTo>
                  <a:lnTo>
                    <a:pt x="90" y="999"/>
                  </a:lnTo>
                  <a:lnTo>
                    <a:pt x="76" y="999"/>
                  </a:lnTo>
                  <a:lnTo>
                    <a:pt x="64" y="999"/>
                  </a:lnTo>
                  <a:lnTo>
                    <a:pt x="50" y="999"/>
                  </a:lnTo>
                  <a:lnTo>
                    <a:pt x="38" y="999"/>
                  </a:lnTo>
                  <a:lnTo>
                    <a:pt x="24" y="999"/>
                  </a:lnTo>
                  <a:lnTo>
                    <a:pt x="21" y="999"/>
                  </a:lnTo>
                  <a:lnTo>
                    <a:pt x="21" y="983"/>
                  </a:lnTo>
                  <a:lnTo>
                    <a:pt x="21" y="962"/>
                  </a:lnTo>
                  <a:lnTo>
                    <a:pt x="19" y="943"/>
                  </a:lnTo>
                  <a:lnTo>
                    <a:pt x="19" y="924"/>
                  </a:lnTo>
                  <a:lnTo>
                    <a:pt x="19" y="905"/>
                  </a:lnTo>
                  <a:lnTo>
                    <a:pt x="17" y="886"/>
                  </a:lnTo>
                  <a:lnTo>
                    <a:pt x="17" y="867"/>
                  </a:lnTo>
                  <a:lnTo>
                    <a:pt x="17" y="846"/>
                  </a:lnTo>
                  <a:lnTo>
                    <a:pt x="14" y="827"/>
                  </a:lnTo>
                  <a:lnTo>
                    <a:pt x="14" y="808"/>
                  </a:lnTo>
                  <a:lnTo>
                    <a:pt x="14" y="789"/>
                  </a:lnTo>
                  <a:lnTo>
                    <a:pt x="12" y="770"/>
                  </a:lnTo>
                  <a:lnTo>
                    <a:pt x="12" y="748"/>
                  </a:lnTo>
                  <a:lnTo>
                    <a:pt x="12" y="730"/>
                  </a:lnTo>
                  <a:lnTo>
                    <a:pt x="12" y="711"/>
                  </a:lnTo>
                  <a:lnTo>
                    <a:pt x="10" y="692"/>
                  </a:lnTo>
                  <a:lnTo>
                    <a:pt x="10" y="673"/>
                  </a:lnTo>
                  <a:lnTo>
                    <a:pt x="10" y="654"/>
                  </a:lnTo>
                  <a:lnTo>
                    <a:pt x="10" y="632"/>
                  </a:lnTo>
                  <a:lnTo>
                    <a:pt x="7" y="614"/>
                  </a:lnTo>
                  <a:lnTo>
                    <a:pt x="7" y="595"/>
                  </a:lnTo>
                  <a:lnTo>
                    <a:pt x="7" y="576"/>
                  </a:lnTo>
                  <a:lnTo>
                    <a:pt x="5" y="557"/>
                  </a:lnTo>
                  <a:lnTo>
                    <a:pt x="5" y="538"/>
                  </a:lnTo>
                  <a:lnTo>
                    <a:pt x="5" y="516"/>
                  </a:lnTo>
                  <a:lnTo>
                    <a:pt x="5" y="498"/>
                  </a:lnTo>
                  <a:lnTo>
                    <a:pt x="5" y="479"/>
                  </a:lnTo>
                  <a:lnTo>
                    <a:pt x="3" y="460"/>
                  </a:lnTo>
                  <a:lnTo>
                    <a:pt x="3" y="441"/>
                  </a:lnTo>
                  <a:lnTo>
                    <a:pt x="3" y="422"/>
                  </a:lnTo>
                  <a:lnTo>
                    <a:pt x="3" y="400"/>
                  </a:lnTo>
                  <a:lnTo>
                    <a:pt x="0" y="382"/>
                  </a:lnTo>
                  <a:lnTo>
                    <a:pt x="3" y="348"/>
                  </a:lnTo>
                  <a:lnTo>
                    <a:pt x="3" y="318"/>
                  </a:lnTo>
                  <a:lnTo>
                    <a:pt x="5" y="285"/>
                  </a:lnTo>
                  <a:lnTo>
                    <a:pt x="5" y="251"/>
                  </a:lnTo>
                  <a:lnTo>
                    <a:pt x="7" y="199"/>
                  </a:lnTo>
                  <a:lnTo>
                    <a:pt x="7" y="150"/>
                  </a:lnTo>
                  <a:lnTo>
                    <a:pt x="10" y="98"/>
                  </a:lnTo>
                  <a:lnTo>
                    <a:pt x="12" y="48"/>
                  </a:lnTo>
                  <a:lnTo>
                    <a:pt x="12" y="36"/>
                  </a:lnTo>
                  <a:lnTo>
                    <a:pt x="12" y="26"/>
                  </a:lnTo>
                  <a:lnTo>
                    <a:pt x="12" y="17"/>
                  </a:lnTo>
                  <a:lnTo>
                    <a:pt x="12" y="5"/>
                  </a:lnTo>
                  <a:lnTo>
                    <a:pt x="33" y="8"/>
                  </a:lnTo>
                  <a:lnTo>
                    <a:pt x="52" y="8"/>
                  </a:lnTo>
                  <a:lnTo>
                    <a:pt x="74" y="8"/>
                  </a:lnTo>
                  <a:lnTo>
                    <a:pt x="95" y="8"/>
                  </a:lnTo>
                  <a:lnTo>
                    <a:pt x="114" y="8"/>
                  </a:lnTo>
                  <a:lnTo>
                    <a:pt x="135" y="8"/>
                  </a:lnTo>
                  <a:lnTo>
                    <a:pt x="156" y="8"/>
                  </a:lnTo>
                  <a:lnTo>
                    <a:pt x="175" y="8"/>
                  </a:lnTo>
                  <a:lnTo>
                    <a:pt x="197" y="5"/>
                  </a:lnTo>
                  <a:lnTo>
                    <a:pt x="218" y="5"/>
                  </a:lnTo>
                  <a:lnTo>
                    <a:pt x="237" y="5"/>
                  </a:lnTo>
                  <a:lnTo>
                    <a:pt x="258" y="5"/>
                  </a:lnTo>
                  <a:lnTo>
                    <a:pt x="279" y="3"/>
                  </a:lnTo>
                  <a:lnTo>
                    <a:pt x="298" y="3"/>
                  </a:lnTo>
                  <a:lnTo>
                    <a:pt x="320" y="0"/>
                  </a:lnTo>
                  <a:lnTo>
                    <a:pt x="341" y="0"/>
                  </a:lnTo>
                  <a:lnTo>
                    <a:pt x="341" y="0"/>
                  </a:lnTo>
                  <a:lnTo>
                    <a:pt x="341" y="0"/>
                  </a:lnTo>
                  <a:lnTo>
                    <a:pt x="339" y="3"/>
                  </a:lnTo>
                  <a:lnTo>
                    <a:pt x="339" y="5"/>
                  </a:lnTo>
                  <a:lnTo>
                    <a:pt x="341" y="5"/>
                  </a:lnTo>
                  <a:lnTo>
                    <a:pt x="341" y="5"/>
                  </a:lnTo>
                  <a:lnTo>
                    <a:pt x="341" y="5"/>
                  </a:lnTo>
                  <a:lnTo>
                    <a:pt x="341" y="8"/>
                  </a:lnTo>
                  <a:lnTo>
                    <a:pt x="341" y="8"/>
                  </a:lnTo>
                  <a:lnTo>
                    <a:pt x="341" y="8"/>
                  </a:lnTo>
                  <a:lnTo>
                    <a:pt x="341" y="10"/>
                  </a:lnTo>
                  <a:lnTo>
                    <a:pt x="343" y="15"/>
                  </a:lnTo>
                  <a:lnTo>
                    <a:pt x="341" y="15"/>
                  </a:lnTo>
                  <a:lnTo>
                    <a:pt x="343" y="17"/>
                  </a:lnTo>
                  <a:lnTo>
                    <a:pt x="343" y="17"/>
                  </a:lnTo>
                  <a:lnTo>
                    <a:pt x="343" y="19"/>
                  </a:lnTo>
                  <a:lnTo>
                    <a:pt x="343" y="22"/>
                  </a:lnTo>
                  <a:lnTo>
                    <a:pt x="343" y="22"/>
                  </a:lnTo>
                  <a:lnTo>
                    <a:pt x="343" y="22"/>
                  </a:lnTo>
                  <a:lnTo>
                    <a:pt x="341" y="24"/>
                  </a:lnTo>
                  <a:lnTo>
                    <a:pt x="341" y="24"/>
                  </a:lnTo>
                  <a:lnTo>
                    <a:pt x="343" y="29"/>
                  </a:lnTo>
                  <a:lnTo>
                    <a:pt x="343" y="29"/>
                  </a:lnTo>
                  <a:lnTo>
                    <a:pt x="341" y="31"/>
                  </a:lnTo>
                  <a:lnTo>
                    <a:pt x="341" y="31"/>
                  </a:lnTo>
                  <a:lnTo>
                    <a:pt x="341" y="31"/>
                  </a:lnTo>
                  <a:lnTo>
                    <a:pt x="343" y="34"/>
                  </a:lnTo>
                  <a:lnTo>
                    <a:pt x="343" y="34"/>
                  </a:lnTo>
                  <a:lnTo>
                    <a:pt x="343" y="36"/>
                  </a:lnTo>
                  <a:lnTo>
                    <a:pt x="343" y="36"/>
                  </a:lnTo>
                  <a:lnTo>
                    <a:pt x="343" y="36"/>
                  </a:lnTo>
                  <a:lnTo>
                    <a:pt x="343" y="36"/>
                  </a:lnTo>
                  <a:lnTo>
                    <a:pt x="343" y="36"/>
                  </a:lnTo>
                  <a:lnTo>
                    <a:pt x="346" y="38"/>
                  </a:lnTo>
                  <a:lnTo>
                    <a:pt x="346" y="38"/>
                  </a:lnTo>
                  <a:lnTo>
                    <a:pt x="343" y="38"/>
                  </a:lnTo>
                  <a:lnTo>
                    <a:pt x="343" y="41"/>
                  </a:lnTo>
                  <a:lnTo>
                    <a:pt x="343" y="41"/>
                  </a:lnTo>
                  <a:lnTo>
                    <a:pt x="343" y="41"/>
                  </a:lnTo>
                  <a:lnTo>
                    <a:pt x="343" y="43"/>
                  </a:lnTo>
                  <a:lnTo>
                    <a:pt x="343" y="43"/>
                  </a:lnTo>
                  <a:lnTo>
                    <a:pt x="346" y="43"/>
                  </a:lnTo>
                  <a:lnTo>
                    <a:pt x="346" y="43"/>
                  </a:lnTo>
                  <a:lnTo>
                    <a:pt x="346" y="43"/>
                  </a:lnTo>
                  <a:lnTo>
                    <a:pt x="346" y="45"/>
                  </a:lnTo>
                  <a:lnTo>
                    <a:pt x="346" y="45"/>
                  </a:lnTo>
                  <a:lnTo>
                    <a:pt x="346" y="45"/>
                  </a:lnTo>
                  <a:lnTo>
                    <a:pt x="346" y="45"/>
                  </a:lnTo>
                  <a:lnTo>
                    <a:pt x="346" y="45"/>
                  </a:lnTo>
                  <a:lnTo>
                    <a:pt x="346" y="48"/>
                  </a:lnTo>
                  <a:lnTo>
                    <a:pt x="346" y="48"/>
                  </a:lnTo>
                  <a:lnTo>
                    <a:pt x="346" y="48"/>
                  </a:lnTo>
                  <a:lnTo>
                    <a:pt x="348" y="48"/>
                  </a:lnTo>
                  <a:lnTo>
                    <a:pt x="348" y="48"/>
                  </a:lnTo>
                  <a:lnTo>
                    <a:pt x="348" y="50"/>
                  </a:lnTo>
                  <a:lnTo>
                    <a:pt x="348" y="50"/>
                  </a:lnTo>
                  <a:lnTo>
                    <a:pt x="348" y="50"/>
                  </a:lnTo>
                  <a:lnTo>
                    <a:pt x="348" y="53"/>
                  </a:lnTo>
                  <a:lnTo>
                    <a:pt x="348" y="53"/>
                  </a:lnTo>
                  <a:lnTo>
                    <a:pt x="348" y="53"/>
                  </a:lnTo>
                  <a:lnTo>
                    <a:pt x="348" y="55"/>
                  </a:lnTo>
                  <a:lnTo>
                    <a:pt x="348" y="55"/>
                  </a:lnTo>
                  <a:lnTo>
                    <a:pt x="348" y="55"/>
                  </a:lnTo>
                  <a:lnTo>
                    <a:pt x="348" y="57"/>
                  </a:lnTo>
                  <a:lnTo>
                    <a:pt x="348" y="57"/>
                  </a:lnTo>
                  <a:lnTo>
                    <a:pt x="348" y="57"/>
                  </a:lnTo>
                  <a:lnTo>
                    <a:pt x="348" y="57"/>
                  </a:lnTo>
                  <a:lnTo>
                    <a:pt x="350" y="57"/>
                  </a:lnTo>
                  <a:lnTo>
                    <a:pt x="350" y="57"/>
                  </a:lnTo>
                  <a:lnTo>
                    <a:pt x="350" y="57"/>
                  </a:lnTo>
                  <a:lnTo>
                    <a:pt x="350" y="57"/>
                  </a:lnTo>
                  <a:lnTo>
                    <a:pt x="350" y="57"/>
                  </a:lnTo>
                  <a:lnTo>
                    <a:pt x="350" y="57"/>
                  </a:lnTo>
                  <a:lnTo>
                    <a:pt x="348" y="60"/>
                  </a:lnTo>
                  <a:lnTo>
                    <a:pt x="348" y="60"/>
                  </a:lnTo>
                  <a:lnTo>
                    <a:pt x="348" y="60"/>
                  </a:lnTo>
                  <a:lnTo>
                    <a:pt x="348" y="60"/>
                  </a:lnTo>
                  <a:lnTo>
                    <a:pt x="348" y="60"/>
                  </a:lnTo>
                  <a:lnTo>
                    <a:pt x="346" y="62"/>
                  </a:lnTo>
                  <a:lnTo>
                    <a:pt x="346" y="62"/>
                  </a:lnTo>
                  <a:lnTo>
                    <a:pt x="346" y="64"/>
                  </a:lnTo>
                  <a:lnTo>
                    <a:pt x="346" y="64"/>
                  </a:lnTo>
                  <a:lnTo>
                    <a:pt x="346" y="64"/>
                  </a:lnTo>
                  <a:lnTo>
                    <a:pt x="346" y="64"/>
                  </a:lnTo>
                  <a:lnTo>
                    <a:pt x="346" y="67"/>
                  </a:lnTo>
                  <a:lnTo>
                    <a:pt x="346" y="67"/>
                  </a:lnTo>
                  <a:lnTo>
                    <a:pt x="346" y="67"/>
                  </a:lnTo>
                  <a:lnTo>
                    <a:pt x="346" y="67"/>
                  </a:lnTo>
                  <a:lnTo>
                    <a:pt x="346" y="69"/>
                  </a:lnTo>
                  <a:lnTo>
                    <a:pt x="346" y="69"/>
                  </a:lnTo>
                  <a:lnTo>
                    <a:pt x="346" y="71"/>
                  </a:lnTo>
                  <a:lnTo>
                    <a:pt x="346" y="71"/>
                  </a:lnTo>
                  <a:lnTo>
                    <a:pt x="346" y="71"/>
                  </a:lnTo>
                  <a:lnTo>
                    <a:pt x="346" y="71"/>
                  </a:lnTo>
                  <a:lnTo>
                    <a:pt x="346" y="71"/>
                  </a:lnTo>
                  <a:lnTo>
                    <a:pt x="346" y="71"/>
                  </a:lnTo>
                  <a:lnTo>
                    <a:pt x="348" y="74"/>
                  </a:lnTo>
                  <a:lnTo>
                    <a:pt x="348" y="74"/>
                  </a:lnTo>
                  <a:lnTo>
                    <a:pt x="348" y="74"/>
                  </a:lnTo>
                  <a:lnTo>
                    <a:pt x="346" y="76"/>
                  </a:lnTo>
                  <a:lnTo>
                    <a:pt x="346" y="76"/>
                  </a:lnTo>
                  <a:lnTo>
                    <a:pt x="346" y="81"/>
                  </a:lnTo>
                  <a:lnTo>
                    <a:pt x="346" y="81"/>
                  </a:lnTo>
                  <a:lnTo>
                    <a:pt x="343" y="81"/>
                  </a:lnTo>
                  <a:lnTo>
                    <a:pt x="341" y="81"/>
                  </a:lnTo>
                  <a:lnTo>
                    <a:pt x="339" y="81"/>
                  </a:lnTo>
                  <a:lnTo>
                    <a:pt x="336" y="86"/>
                  </a:lnTo>
                  <a:lnTo>
                    <a:pt x="339" y="83"/>
                  </a:lnTo>
                  <a:lnTo>
                    <a:pt x="346" y="83"/>
                  </a:lnTo>
                  <a:lnTo>
                    <a:pt x="346" y="83"/>
                  </a:lnTo>
                  <a:lnTo>
                    <a:pt x="346" y="83"/>
                  </a:lnTo>
                  <a:lnTo>
                    <a:pt x="346" y="86"/>
                  </a:lnTo>
                  <a:lnTo>
                    <a:pt x="346" y="86"/>
                  </a:lnTo>
                  <a:lnTo>
                    <a:pt x="346" y="86"/>
                  </a:lnTo>
                  <a:lnTo>
                    <a:pt x="346" y="86"/>
                  </a:lnTo>
                  <a:lnTo>
                    <a:pt x="346" y="86"/>
                  </a:lnTo>
                  <a:lnTo>
                    <a:pt x="346" y="88"/>
                  </a:lnTo>
                  <a:lnTo>
                    <a:pt x="348" y="88"/>
                  </a:lnTo>
                  <a:lnTo>
                    <a:pt x="350" y="88"/>
                  </a:lnTo>
                  <a:lnTo>
                    <a:pt x="353" y="90"/>
                  </a:lnTo>
                  <a:lnTo>
                    <a:pt x="353" y="93"/>
                  </a:lnTo>
                  <a:lnTo>
                    <a:pt x="353" y="95"/>
                  </a:lnTo>
                  <a:lnTo>
                    <a:pt x="353" y="95"/>
                  </a:lnTo>
                  <a:lnTo>
                    <a:pt x="353" y="98"/>
                  </a:lnTo>
                  <a:lnTo>
                    <a:pt x="350" y="100"/>
                  </a:lnTo>
                  <a:lnTo>
                    <a:pt x="350" y="100"/>
                  </a:lnTo>
                  <a:lnTo>
                    <a:pt x="350" y="100"/>
                  </a:lnTo>
                  <a:lnTo>
                    <a:pt x="350" y="100"/>
                  </a:lnTo>
                  <a:lnTo>
                    <a:pt x="350" y="102"/>
                  </a:lnTo>
                  <a:lnTo>
                    <a:pt x="350" y="102"/>
                  </a:lnTo>
                  <a:lnTo>
                    <a:pt x="350" y="105"/>
                  </a:lnTo>
                  <a:lnTo>
                    <a:pt x="353" y="100"/>
                  </a:lnTo>
                  <a:lnTo>
                    <a:pt x="355" y="100"/>
                  </a:lnTo>
                  <a:lnTo>
                    <a:pt x="357" y="100"/>
                  </a:lnTo>
                  <a:lnTo>
                    <a:pt x="360" y="100"/>
                  </a:lnTo>
                  <a:lnTo>
                    <a:pt x="362" y="102"/>
                  </a:lnTo>
                  <a:lnTo>
                    <a:pt x="362" y="105"/>
                  </a:lnTo>
                  <a:lnTo>
                    <a:pt x="365" y="107"/>
                  </a:lnTo>
                  <a:lnTo>
                    <a:pt x="365" y="112"/>
                  </a:lnTo>
                  <a:lnTo>
                    <a:pt x="367" y="112"/>
                  </a:lnTo>
                  <a:lnTo>
                    <a:pt x="367" y="114"/>
                  </a:lnTo>
                  <a:lnTo>
                    <a:pt x="369" y="112"/>
                  </a:lnTo>
                  <a:lnTo>
                    <a:pt x="372" y="109"/>
                  </a:lnTo>
                  <a:lnTo>
                    <a:pt x="372" y="109"/>
                  </a:lnTo>
                  <a:lnTo>
                    <a:pt x="372" y="109"/>
                  </a:lnTo>
                  <a:lnTo>
                    <a:pt x="372" y="109"/>
                  </a:lnTo>
                  <a:lnTo>
                    <a:pt x="372" y="109"/>
                  </a:lnTo>
                  <a:lnTo>
                    <a:pt x="374" y="107"/>
                  </a:lnTo>
                  <a:lnTo>
                    <a:pt x="374" y="105"/>
                  </a:lnTo>
                  <a:lnTo>
                    <a:pt x="374" y="105"/>
                  </a:lnTo>
                  <a:lnTo>
                    <a:pt x="376" y="105"/>
                  </a:lnTo>
                  <a:lnTo>
                    <a:pt x="376" y="105"/>
                  </a:lnTo>
                  <a:lnTo>
                    <a:pt x="376" y="105"/>
                  </a:lnTo>
                  <a:lnTo>
                    <a:pt x="376" y="105"/>
                  </a:lnTo>
                  <a:lnTo>
                    <a:pt x="376" y="107"/>
                  </a:lnTo>
                  <a:lnTo>
                    <a:pt x="374" y="107"/>
                  </a:lnTo>
                  <a:lnTo>
                    <a:pt x="376" y="107"/>
                  </a:lnTo>
                  <a:lnTo>
                    <a:pt x="376" y="107"/>
                  </a:lnTo>
                  <a:lnTo>
                    <a:pt x="376" y="109"/>
                  </a:lnTo>
                  <a:lnTo>
                    <a:pt x="376" y="112"/>
                  </a:lnTo>
                  <a:lnTo>
                    <a:pt x="376" y="112"/>
                  </a:lnTo>
                  <a:lnTo>
                    <a:pt x="376" y="112"/>
                  </a:lnTo>
                  <a:lnTo>
                    <a:pt x="376" y="114"/>
                  </a:lnTo>
                  <a:lnTo>
                    <a:pt x="376" y="114"/>
                  </a:lnTo>
                  <a:lnTo>
                    <a:pt x="376" y="116"/>
                  </a:lnTo>
                  <a:lnTo>
                    <a:pt x="376" y="116"/>
                  </a:lnTo>
                  <a:lnTo>
                    <a:pt x="376" y="116"/>
                  </a:lnTo>
                  <a:lnTo>
                    <a:pt x="374" y="119"/>
                  </a:lnTo>
                  <a:lnTo>
                    <a:pt x="374" y="119"/>
                  </a:lnTo>
                  <a:lnTo>
                    <a:pt x="374" y="124"/>
                  </a:lnTo>
                  <a:lnTo>
                    <a:pt x="374" y="126"/>
                  </a:lnTo>
                  <a:lnTo>
                    <a:pt x="374" y="131"/>
                  </a:lnTo>
                  <a:lnTo>
                    <a:pt x="374" y="133"/>
                  </a:lnTo>
                  <a:lnTo>
                    <a:pt x="374" y="135"/>
                  </a:lnTo>
                  <a:lnTo>
                    <a:pt x="374" y="138"/>
                  </a:lnTo>
                  <a:lnTo>
                    <a:pt x="374" y="140"/>
                  </a:lnTo>
                  <a:lnTo>
                    <a:pt x="374" y="140"/>
                  </a:lnTo>
                  <a:lnTo>
                    <a:pt x="374" y="142"/>
                  </a:lnTo>
                  <a:lnTo>
                    <a:pt x="374" y="142"/>
                  </a:lnTo>
                  <a:lnTo>
                    <a:pt x="374" y="145"/>
                  </a:lnTo>
                  <a:lnTo>
                    <a:pt x="374" y="145"/>
                  </a:lnTo>
                  <a:lnTo>
                    <a:pt x="374" y="147"/>
                  </a:lnTo>
                  <a:lnTo>
                    <a:pt x="374" y="150"/>
                  </a:lnTo>
                  <a:lnTo>
                    <a:pt x="374" y="152"/>
                  </a:lnTo>
                  <a:lnTo>
                    <a:pt x="374" y="154"/>
                  </a:lnTo>
                  <a:lnTo>
                    <a:pt x="372" y="157"/>
                  </a:lnTo>
                  <a:lnTo>
                    <a:pt x="374" y="157"/>
                  </a:lnTo>
                  <a:lnTo>
                    <a:pt x="374" y="154"/>
                  </a:lnTo>
                  <a:lnTo>
                    <a:pt x="374" y="152"/>
                  </a:lnTo>
                  <a:lnTo>
                    <a:pt x="376" y="150"/>
                  </a:lnTo>
                  <a:lnTo>
                    <a:pt x="376" y="150"/>
                  </a:lnTo>
                  <a:lnTo>
                    <a:pt x="376" y="147"/>
                  </a:lnTo>
                  <a:lnTo>
                    <a:pt x="376" y="145"/>
                  </a:lnTo>
                  <a:lnTo>
                    <a:pt x="376" y="145"/>
                  </a:lnTo>
                  <a:lnTo>
                    <a:pt x="376" y="145"/>
                  </a:lnTo>
                  <a:lnTo>
                    <a:pt x="376" y="145"/>
                  </a:lnTo>
                  <a:lnTo>
                    <a:pt x="379" y="142"/>
                  </a:lnTo>
                  <a:lnTo>
                    <a:pt x="379" y="140"/>
                  </a:lnTo>
                  <a:lnTo>
                    <a:pt x="379" y="140"/>
                  </a:lnTo>
                  <a:lnTo>
                    <a:pt x="379" y="138"/>
                  </a:lnTo>
                  <a:lnTo>
                    <a:pt x="376" y="138"/>
                  </a:lnTo>
                  <a:lnTo>
                    <a:pt x="376" y="135"/>
                  </a:lnTo>
                  <a:lnTo>
                    <a:pt x="376" y="131"/>
                  </a:lnTo>
                  <a:lnTo>
                    <a:pt x="376" y="128"/>
                  </a:lnTo>
                  <a:lnTo>
                    <a:pt x="376" y="128"/>
                  </a:lnTo>
                  <a:lnTo>
                    <a:pt x="376" y="126"/>
                  </a:lnTo>
                  <a:lnTo>
                    <a:pt x="376" y="126"/>
                  </a:lnTo>
                  <a:lnTo>
                    <a:pt x="376" y="126"/>
                  </a:lnTo>
                  <a:lnTo>
                    <a:pt x="376" y="124"/>
                  </a:lnTo>
                  <a:lnTo>
                    <a:pt x="376" y="124"/>
                  </a:lnTo>
                  <a:lnTo>
                    <a:pt x="376" y="121"/>
                  </a:lnTo>
                  <a:lnTo>
                    <a:pt x="379" y="116"/>
                  </a:lnTo>
                  <a:lnTo>
                    <a:pt x="379" y="114"/>
                  </a:lnTo>
                  <a:lnTo>
                    <a:pt x="379" y="114"/>
                  </a:lnTo>
                  <a:lnTo>
                    <a:pt x="379" y="112"/>
                  </a:lnTo>
                  <a:lnTo>
                    <a:pt x="379" y="112"/>
                  </a:lnTo>
                  <a:lnTo>
                    <a:pt x="379" y="112"/>
                  </a:lnTo>
                  <a:lnTo>
                    <a:pt x="379" y="109"/>
                  </a:lnTo>
                  <a:lnTo>
                    <a:pt x="379" y="109"/>
                  </a:lnTo>
                  <a:lnTo>
                    <a:pt x="379" y="107"/>
                  </a:lnTo>
                  <a:lnTo>
                    <a:pt x="379" y="107"/>
                  </a:lnTo>
                  <a:lnTo>
                    <a:pt x="379" y="107"/>
                  </a:lnTo>
                  <a:lnTo>
                    <a:pt x="381" y="107"/>
                  </a:lnTo>
                  <a:lnTo>
                    <a:pt x="384" y="107"/>
                  </a:lnTo>
                  <a:lnTo>
                    <a:pt x="393" y="107"/>
                  </a:lnTo>
                  <a:lnTo>
                    <a:pt x="393" y="107"/>
                  </a:lnTo>
                  <a:lnTo>
                    <a:pt x="393" y="107"/>
                  </a:lnTo>
                  <a:lnTo>
                    <a:pt x="393" y="105"/>
                  </a:lnTo>
                  <a:lnTo>
                    <a:pt x="395" y="105"/>
                  </a:lnTo>
                  <a:lnTo>
                    <a:pt x="395" y="105"/>
                  </a:lnTo>
                  <a:lnTo>
                    <a:pt x="395" y="105"/>
                  </a:lnTo>
                  <a:lnTo>
                    <a:pt x="398" y="107"/>
                  </a:lnTo>
                  <a:lnTo>
                    <a:pt x="398" y="105"/>
                  </a:lnTo>
                  <a:lnTo>
                    <a:pt x="398" y="105"/>
                  </a:lnTo>
                  <a:lnTo>
                    <a:pt x="400" y="105"/>
                  </a:lnTo>
                  <a:lnTo>
                    <a:pt x="400" y="105"/>
                  </a:lnTo>
                  <a:lnTo>
                    <a:pt x="407" y="105"/>
                  </a:lnTo>
                  <a:lnTo>
                    <a:pt x="407" y="105"/>
                  </a:lnTo>
                  <a:lnTo>
                    <a:pt x="407" y="105"/>
                  </a:lnTo>
                  <a:lnTo>
                    <a:pt x="410" y="105"/>
                  </a:lnTo>
                  <a:lnTo>
                    <a:pt x="410" y="105"/>
                  </a:lnTo>
                  <a:lnTo>
                    <a:pt x="412" y="107"/>
                  </a:lnTo>
                  <a:lnTo>
                    <a:pt x="412" y="107"/>
                  </a:lnTo>
                  <a:lnTo>
                    <a:pt x="412" y="109"/>
                  </a:lnTo>
                  <a:lnTo>
                    <a:pt x="414" y="109"/>
                  </a:lnTo>
                  <a:lnTo>
                    <a:pt x="414" y="109"/>
                  </a:lnTo>
                  <a:lnTo>
                    <a:pt x="414" y="109"/>
                  </a:lnTo>
                  <a:lnTo>
                    <a:pt x="414" y="109"/>
                  </a:lnTo>
                  <a:lnTo>
                    <a:pt x="417" y="109"/>
                  </a:lnTo>
                  <a:lnTo>
                    <a:pt x="417" y="107"/>
                  </a:lnTo>
                  <a:lnTo>
                    <a:pt x="417" y="107"/>
                  </a:lnTo>
                  <a:lnTo>
                    <a:pt x="419" y="105"/>
                  </a:lnTo>
                  <a:lnTo>
                    <a:pt x="421" y="105"/>
                  </a:lnTo>
                  <a:lnTo>
                    <a:pt x="424" y="105"/>
                  </a:lnTo>
                  <a:lnTo>
                    <a:pt x="424" y="105"/>
                  </a:lnTo>
                  <a:lnTo>
                    <a:pt x="426" y="107"/>
                  </a:lnTo>
                  <a:lnTo>
                    <a:pt x="426" y="105"/>
                  </a:lnTo>
                  <a:lnTo>
                    <a:pt x="426" y="107"/>
                  </a:lnTo>
                  <a:lnTo>
                    <a:pt x="428" y="112"/>
                  </a:lnTo>
                  <a:lnTo>
                    <a:pt x="428" y="112"/>
                  </a:lnTo>
                  <a:lnTo>
                    <a:pt x="428" y="114"/>
                  </a:lnTo>
                  <a:lnTo>
                    <a:pt x="428" y="114"/>
                  </a:lnTo>
                  <a:lnTo>
                    <a:pt x="428" y="119"/>
                  </a:lnTo>
                  <a:lnTo>
                    <a:pt x="428" y="119"/>
                  </a:lnTo>
                  <a:lnTo>
                    <a:pt x="428" y="121"/>
                  </a:lnTo>
                  <a:lnTo>
                    <a:pt x="428" y="121"/>
                  </a:lnTo>
                  <a:lnTo>
                    <a:pt x="428" y="124"/>
                  </a:lnTo>
                  <a:lnTo>
                    <a:pt x="428" y="126"/>
                  </a:lnTo>
                  <a:lnTo>
                    <a:pt x="431" y="126"/>
                  </a:lnTo>
                  <a:lnTo>
                    <a:pt x="431" y="128"/>
                  </a:lnTo>
                  <a:lnTo>
                    <a:pt x="433" y="133"/>
                  </a:lnTo>
                  <a:lnTo>
                    <a:pt x="436" y="138"/>
                  </a:lnTo>
                  <a:lnTo>
                    <a:pt x="436" y="140"/>
                  </a:lnTo>
                  <a:lnTo>
                    <a:pt x="436" y="140"/>
                  </a:lnTo>
                  <a:lnTo>
                    <a:pt x="438" y="142"/>
                  </a:lnTo>
                  <a:lnTo>
                    <a:pt x="438" y="145"/>
                  </a:lnTo>
                  <a:lnTo>
                    <a:pt x="438" y="147"/>
                  </a:lnTo>
                  <a:lnTo>
                    <a:pt x="440" y="147"/>
                  </a:lnTo>
                  <a:lnTo>
                    <a:pt x="440" y="150"/>
                  </a:lnTo>
                  <a:lnTo>
                    <a:pt x="440" y="152"/>
                  </a:lnTo>
                  <a:lnTo>
                    <a:pt x="443" y="152"/>
                  </a:lnTo>
                  <a:lnTo>
                    <a:pt x="443" y="154"/>
                  </a:lnTo>
                  <a:lnTo>
                    <a:pt x="443" y="154"/>
                  </a:lnTo>
                  <a:lnTo>
                    <a:pt x="445" y="154"/>
                  </a:lnTo>
                  <a:lnTo>
                    <a:pt x="445" y="157"/>
                  </a:lnTo>
                  <a:lnTo>
                    <a:pt x="445" y="157"/>
                  </a:lnTo>
                  <a:lnTo>
                    <a:pt x="445" y="157"/>
                  </a:lnTo>
                  <a:lnTo>
                    <a:pt x="445" y="159"/>
                  </a:lnTo>
                  <a:lnTo>
                    <a:pt x="445" y="159"/>
                  </a:lnTo>
                  <a:lnTo>
                    <a:pt x="447" y="159"/>
                  </a:lnTo>
                  <a:lnTo>
                    <a:pt x="447" y="161"/>
                  </a:lnTo>
                  <a:lnTo>
                    <a:pt x="447" y="164"/>
                  </a:lnTo>
                  <a:lnTo>
                    <a:pt x="447" y="164"/>
                  </a:lnTo>
                  <a:lnTo>
                    <a:pt x="450" y="164"/>
                  </a:lnTo>
                  <a:lnTo>
                    <a:pt x="450" y="166"/>
                  </a:lnTo>
                  <a:lnTo>
                    <a:pt x="450" y="171"/>
                  </a:lnTo>
                  <a:lnTo>
                    <a:pt x="452" y="178"/>
                  </a:lnTo>
                  <a:lnTo>
                    <a:pt x="452" y="183"/>
                  </a:lnTo>
                  <a:lnTo>
                    <a:pt x="452" y="185"/>
                  </a:lnTo>
                  <a:lnTo>
                    <a:pt x="452" y="185"/>
                  </a:lnTo>
                  <a:lnTo>
                    <a:pt x="455" y="185"/>
                  </a:lnTo>
                  <a:lnTo>
                    <a:pt x="455" y="185"/>
                  </a:lnTo>
                  <a:lnTo>
                    <a:pt x="455" y="187"/>
                  </a:lnTo>
                  <a:lnTo>
                    <a:pt x="457" y="190"/>
                  </a:lnTo>
                  <a:lnTo>
                    <a:pt x="457" y="192"/>
                  </a:lnTo>
                  <a:lnTo>
                    <a:pt x="459" y="195"/>
                  </a:lnTo>
                  <a:lnTo>
                    <a:pt x="459" y="197"/>
                  </a:lnTo>
                  <a:lnTo>
                    <a:pt x="462" y="199"/>
                  </a:lnTo>
                  <a:lnTo>
                    <a:pt x="462" y="199"/>
                  </a:lnTo>
                  <a:lnTo>
                    <a:pt x="462" y="202"/>
                  </a:lnTo>
                  <a:lnTo>
                    <a:pt x="466" y="206"/>
                  </a:lnTo>
                  <a:lnTo>
                    <a:pt x="466" y="206"/>
                  </a:lnTo>
                  <a:lnTo>
                    <a:pt x="466" y="209"/>
                  </a:lnTo>
                  <a:lnTo>
                    <a:pt x="466" y="211"/>
                  </a:lnTo>
                  <a:lnTo>
                    <a:pt x="466" y="211"/>
                  </a:lnTo>
                  <a:lnTo>
                    <a:pt x="469" y="211"/>
                  </a:lnTo>
                  <a:lnTo>
                    <a:pt x="469" y="211"/>
                  </a:lnTo>
                  <a:lnTo>
                    <a:pt x="469" y="213"/>
                  </a:lnTo>
                  <a:lnTo>
                    <a:pt x="469" y="213"/>
                  </a:lnTo>
                  <a:lnTo>
                    <a:pt x="469" y="213"/>
                  </a:lnTo>
                  <a:lnTo>
                    <a:pt x="469" y="216"/>
                  </a:lnTo>
                  <a:lnTo>
                    <a:pt x="471" y="216"/>
                  </a:lnTo>
                  <a:lnTo>
                    <a:pt x="471" y="218"/>
                  </a:lnTo>
                  <a:lnTo>
                    <a:pt x="471" y="218"/>
                  </a:lnTo>
                  <a:lnTo>
                    <a:pt x="471" y="221"/>
                  </a:lnTo>
                  <a:lnTo>
                    <a:pt x="473" y="223"/>
                  </a:lnTo>
                  <a:lnTo>
                    <a:pt x="473" y="228"/>
                  </a:lnTo>
                  <a:lnTo>
                    <a:pt x="473" y="228"/>
                  </a:lnTo>
                  <a:lnTo>
                    <a:pt x="473" y="232"/>
                  </a:lnTo>
                  <a:lnTo>
                    <a:pt x="473" y="235"/>
                  </a:lnTo>
                  <a:lnTo>
                    <a:pt x="473" y="240"/>
                  </a:lnTo>
                  <a:lnTo>
                    <a:pt x="471" y="249"/>
                  </a:lnTo>
                  <a:lnTo>
                    <a:pt x="469" y="256"/>
                  </a:lnTo>
                  <a:lnTo>
                    <a:pt x="466" y="258"/>
                  </a:lnTo>
                  <a:lnTo>
                    <a:pt x="464" y="263"/>
                  </a:lnTo>
                  <a:lnTo>
                    <a:pt x="464" y="263"/>
                  </a:lnTo>
                  <a:lnTo>
                    <a:pt x="464" y="266"/>
                  </a:lnTo>
                  <a:lnTo>
                    <a:pt x="462" y="266"/>
                  </a:lnTo>
                  <a:lnTo>
                    <a:pt x="457" y="268"/>
                  </a:lnTo>
                  <a:lnTo>
                    <a:pt x="457" y="268"/>
                  </a:lnTo>
                  <a:lnTo>
                    <a:pt x="457" y="268"/>
                  </a:lnTo>
                  <a:lnTo>
                    <a:pt x="464" y="266"/>
                  </a:lnTo>
                  <a:lnTo>
                    <a:pt x="466" y="266"/>
                  </a:lnTo>
                  <a:lnTo>
                    <a:pt x="471" y="258"/>
                  </a:lnTo>
                  <a:lnTo>
                    <a:pt x="473" y="256"/>
                  </a:lnTo>
                  <a:lnTo>
                    <a:pt x="483" y="251"/>
                  </a:lnTo>
                  <a:lnTo>
                    <a:pt x="485" y="251"/>
                  </a:lnTo>
                  <a:lnTo>
                    <a:pt x="485" y="251"/>
                  </a:lnTo>
                  <a:lnTo>
                    <a:pt x="488" y="251"/>
                  </a:lnTo>
                  <a:lnTo>
                    <a:pt x="488" y="254"/>
                  </a:lnTo>
                  <a:lnTo>
                    <a:pt x="485" y="254"/>
                  </a:lnTo>
                  <a:lnTo>
                    <a:pt x="485" y="254"/>
                  </a:lnTo>
                  <a:lnTo>
                    <a:pt x="485" y="254"/>
                  </a:lnTo>
                  <a:lnTo>
                    <a:pt x="483" y="258"/>
                  </a:lnTo>
                  <a:lnTo>
                    <a:pt x="481" y="261"/>
                  </a:lnTo>
                  <a:lnTo>
                    <a:pt x="481" y="261"/>
                  </a:lnTo>
                  <a:lnTo>
                    <a:pt x="478" y="261"/>
                  </a:lnTo>
                  <a:lnTo>
                    <a:pt x="478" y="261"/>
                  </a:lnTo>
                  <a:lnTo>
                    <a:pt x="476" y="263"/>
                  </a:lnTo>
                  <a:lnTo>
                    <a:pt x="476" y="263"/>
                  </a:lnTo>
                  <a:lnTo>
                    <a:pt x="476" y="266"/>
                  </a:lnTo>
                  <a:lnTo>
                    <a:pt x="478" y="263"/>
                  </a:lnTo>
                  <a:lnTo>
                    <a:pt x="483" y="261"/>
                  </a:lnTo>
                  <a:lnTo>
                    <a:pt x="483" y="261"/>
                  </a:lnTo>
                  <a:lnTo>
                    <a:pt x="488" y="256"/>
                  </a:lnTo>
                  <a:lnTo>
                    <a:pt x="492" y="254"/>
                  </a:lnTo>
                  <a:lnTo>
                    <a:pt x="499" y="251"/>
                  </a:lnTo>
                  <a:lnTo>
                    <a:pt x="509" y="244"/>
                  </a:lnTo>
                  <a:lnTo>
                    <a:pt x="521" y="240"/>
                  </a:lnTo>
                  <a:lnTo>
                    <a:pt x="535" y="232"/>
                  </a:lnTo>
                  <a:lnTo>
                    <a:pt x="542" y="228"/>
                  </a:lnTo>
                  <a:lnTo>
                    <a:pt x="552" y="228"/>
                  </a:lnTo>
                  <a:lnTo>
                    <a:pt x="561" y="228"/>
                  </a:lnTo>
                  <a:lnTo>
                    <a:pt x="563" y="228"/>
                  </a:lnTo>
                  <a:lnTo>
                    <a:pt x="566" y="228"/>
                  </a:lnTo>
                  <a:lnTo>
                    <a:pt x="568" y="230"/>
                  </a:lnTo>
                  <a:lnTo>
                    <a:pt x="570" y="230"/>
                  </a:lnTo>
                  <a:lnTo>
                    <a:pt x="573" y="230"/>
                  </a:lnTo>
                  <a:lnTo>
                    <a:pt x="575" y="230"/>
                  </a:lnTo>
                  <a:lnTo>
                    <a:pt x="575" y="232"/>
                  </a:lnTo>
                  <a:lnTo>
                    <a:pt x="575" y="232"/>
                  </a:lnTo>
                  <a:lnTo>
                    <a:pt x="580" y="235"/>
                  </a:lnTo>
                  <a:lnTo>
                    <a:pt x="582" y="237"/>
                  </a:lnTo>
                  <a:lnTo>
                    <a:pt x="587" y="237"/>
                  </a:lnTo>
                  <a:lnTo>
                    <a:pt x="587" y="240"/>
                  </a:lnTo>
                  <a:lnTo>
                    <a:pt x="587" y="240"/>
                  </a:lnTo>
                  <a:lnTo>
                    <a:pt x="592" y="240"/>
                  </a:lnTo>
                  <a:lnTo>
                    <a:pt x="594" y="240"/>
                  </a:lnTo>
                  <a:lnTo>
                    <a:pt x="596" y="244"/>
                  </a:lnTo>
                  <a:lnTo>
                    <a:pt x="599" y="244"/>
                  </a:lnTo>
                  <a:lnTo>
                    <a:pt x="604" y="244"/>
                  </a:lnTo>
                  <a:lnTo>
                    <a:pt x="606" y="247"/>
                  </a:lnTo>
                  <a:lnTo>
                    <a:pt x="618" y="247"/>
                  </a:lnTo>
                  <a:lnTo>
                    <a:pt x="623" y="249"/>
                  </a:lnTo>
                  <a:lnTo>
                    <a:pt x="623" y="249"/>
                  </a:lnTo>
                  <a:lnTo>
                    <a:pt x="627" y="247"/>
                  </a:lnTo>
                  <a:lnTo>
                    <a:pt x="630" y="247"/>
                  </a:lnTo>
                  <a:lnTo>
                    <a:pt x="632" y="249"/>
                  </a:lnTo>
                  <a:lnTo>
                    <a:pt x="634" y="249"/>
                  </a:lnTo>
                  <a:lnTo>
                    <a:pt x="639" y="251"/>
                  </a:lnTo>
                  <a:lnTo>
                    <a:pt x="641" y="251"/>
                  </a:lnTo>
                  <a:lnTo>
                    <a:pt x="644" y="251"/>
                  </a:lnTo>
                  <a:lnTo>
                    <a:pt x="644" y="251"/>
                  </a:lnTo>
                  <a:lnTo>
                    <a:pt x="644" y="251"/>
                  </a:lnTo>
                  <a:lnTo>
                    <a:pt x="646" y="251"/>
                  </a:lnTo>
                  <a:lnTo>
                    <a:pt x="646" y="251"/>
                  </a:lnTo>
                  <a:lnTo>
                    <a:pt x="646" y="251"/>
                  </a:lnTo>
                  <a:lnTo>
                    <a:pt x="651" y="251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" name="Freeform 83">
              <a:extLst>
                <a:ext uri="{FF2B5EF4-FFF2-40B4-BE49-F238E27FC236}">
                  <a16:creationId xmlns:a16="http://schemas.microsoft.com/office/drawing/2014/main" id="{4CB0C187-0BC4-4CEF-B025-32311276D86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9432" y="4432339"/>
              <a:ext cx="158732" cy="73777"/>
            </a:xfrm>
            <a:custGeom>
              <a:avLst/>
              <a:gdLst>
                <a:gd name="T0" fmla="*/ 109 w 142"/>
                <a:gd name="T1" fmla="*/ 14 h 66"/>
                <a:gd name="T2" fmla="*/ 109 w 142"/>
                <a:gd name="T3" fmla="*/ 19 h 66"/>
                <a:gd name="T4" fmla="*/ 90 w 142"/>
                <a:gd name="T5" fmla="*/ 31 h 66"/>
                <a:gd name="T6" fmla="*/ 76 w 142"/>
                <a:gd name="T7" fmla="*/ 38 h 66"/>
                <a:gd name="T8" fmla="*/ 68 w 142"/>
                <a:gd name="T9" fmla="*/ 38 h 66"/>
                <a:gd name="T10" fmla="*/ 59 w 142"/>
                <a:gd name="T11" fmla="*/ 38 h 66"/>
                <a:gd name="T12" fmla="*/ 57 w 142"/>
                <a:gd name="T13" fmla="*/ 38 h 66"/>
                <a:gd name="T14" fmla="*/ 54 w 142"/>
                <a:gd name="T15" fmla="*/ 36 h 66"/>
                <a:gd name="T16" fmla="*/ 42 w 142"/>
                <a:gd name="T17" fmla="*/ 43 h 66"/>
                <a:gd name="T18" fmla="*/ 47 w 142"/>
                <a:gd name="T19" fmla="*/ 50 h 66"/>
                <a:gd name="T20" fmla="*/ 40 w 142"/>
                <a:gd name="T21" fmla="*/ 47 h 66"/>
                <a:gd name="T22" fmla="*/ 33 w 142"/>
                <a:gd name="T23" fmla="*/ 52 h 66"/>
                <a:gd name="T24" fmla="*/ 35 w 142"/>
                <a:gd name="T25" fmla="*/ 40 h 66"/>
                <a:gd name="T26" fmla="*/ 33 w 142"/>
                <a:gd name="T27" fmla="*/ 38 h 66"/>
                <a:gd name="T28" fmla="*/ 31 w 142"/>
                <a:gd name="T29" fmla="*/ 40 h 66"/>
                <a:gd name="T30" fmla="*/ 31 w 142"/>
                <a:gd name="T31" fmla="*/ 38 h 66"/>
                <a:gd name="T32" fmla="*/ 21 w 142"/>
                <a:gd name="T33" fmla="*/ 33 h 66"/>
                <a:gd name="T34" fmla="*/ 14 w 142"/>
                <a:gd name="T35" fmla="*/ 33 h 66"/>
                <a:gd name="T36" fmla="*/ 14 w 142"/>
                <a:gd name="T37" fmla="*/ 28 h 66"/>
                <a:gd name="T38" fmla="*/ 14 w 142"/>
                <a:gd name="T39" fmla="*/ 19 h 66"/>
                <a:gd name="T40" fmla="*/ 5 w 142"/>
                <a:gd name="T41" fmla="*/ 12 h 66"/>
                <a:gd name="T42" fmla="*/ 0 w 142"/>
                <a:gd name="T43" fmla="*/ 38 h 66"/>
                <a:gd name="T44" fmla="*/ 12 w 142"/>
                <a:gd name="T45" fmla="*/ 47 h 66"/>
                <a:gd name="T46" fmla="*/ 19 w 142"/>
                <a:gd name="T47" fmla="*/ 47 h 66"/>
                <a:gd name="T48" fmla="*/ 24 w 142"/>
                <a:gd name="T49" fmla="*/ 50 h 66"/>
                <a:gd name="T50" fmla="*/ 24 w 142"/>
                <a:gd name="T51" fmla="*/ 62 h 66"/>
                <a:gd name="T52" fmla="*/ 35 w 142"/>
                <a:gd name="T53" fmla="*/ 57 h 66"/>
                <a:gd name="T54" fmla="*/ 40 w 142"/>
                <a:gd name="T55" fmla="*/ 57 h 66"/>
                <a:gd name="T56" fmla="*/ 52 w 142"/>
                <a:gd name="T57" fmla="*/ 57 h 66"/>
                <a:gd name="T58" fmla="*/ 52 w 142"/>
                <a:gd name="T59" fmla="*/ 62 h 66"/>
                <a:gd name="T60" fmla="*/ 64 w 142"/>
                <a:gd name="T61" fmla="*/ 64 h 66"/>
                <a:gd name="T62" fmla="*/ 68 w 142"/>
                <a:gd name="T63" fmla="*/ 62 h 66"/>
                <a:gd name="T64" fmla="*/ 76 w 142"/>
                <a:gd name="T65" fmla="*/ 62 h 66"/>
                <a:gd name="T66" fmla="*/ 90 w 142"/>
                <a:gd name="T67" fmla="*/ 55 h 66"/>
                <a:gd name="T68" fmla="*/ 83 w 142"/>
                <a:gd name="T69" fmla="*/ 57 h 66"/>
                <a:gd name="T70" fmla="*/ 87 w 142"/>
                <a:gd name="T71" fmla="*/ 50 h 66"/>
                <a:gd name="T72" fmla="*/ 92 w 142"/>
                <a:gd name="T73" fmla="*/ 40 h 66"/>
                <a:gd name="T74" fmla="*/ 90 w 142"/>
                <a:gd name="T75" fmla="*/ 45 h 66"/>
                <a:gd name="T76" fmla="*/ 90 w 142"/>
                <a:gd name="T77" fmla="*/ 50 h 66"/>
                <a:gd name="T78" fmla="*/ 97 w 142"/>
                <a:gd name="T79" fmla="*/ 50 h 66"/>
                <a:gd name="T80" fmla="*/ 102 w 142"/>
                <a:gd name="T81" fmla="*/ 50 h 66"/>
                <a:gd name="T82" fmla="*/ 106 w 142"/>
                <a:gd name="T83" fmla="*/ 52 h 66"/>
                <a:gd name="T84" fmla="*/ 102 w 142"/>
                <a:gd name="T85" fmla="*/ 62 h 66"/>
                <a:gd name="T86" fmla="*/ 109 w 142"/>
                <a:gd name="T87" fmla="*/ 62 h 66"/>
                <a:gd name="T88" fmla="*/ 118 w 142"/>
                <a:gd name="T89" fmla="*/ 64 h 66"/>
                <a:gd name="T90" fmla="*/ 130 w 142"/>
                <a:gd name="T91" fmla="*/ 57 h 66"/>
                <a:gd name="T92" fmla="*/ 125 w 142"/>
                <a:gd name="T93" fmla="*/ 52 h 66"/>
                <a:gd name="T94" fmla="*/ 130 w 142"/>
                <a:gd name="T95" fmla="*/ 45 h 66"/>
                <a:gd name="T96" fmla="*/ 128 w 142"/>
                <a:gd name="T97" fmla="*/ 43 h 66"/>
                <a:gd name="T98" fmla="*/ 118 w 142"/>
                <a:gd name="T99" fmla="*/ 40 h 66"/>
                <a:gd name="T100" fmla="*/ 118 w 142"/>
                <a:gd name="T101" fmla="*/ 38 h 66"/>
                <a:gd name="T102" fmla="*/ 118 w 142"/>
                <a:gd name="T103" fmla="*/ 36 h 66"/>
                <a:gd name="T104" fmla="*/ 121 w 142"/>
                <a:gd name="T105" fmla="*/ 28 h 66"/>
                <a:gd name="T106" fmla="*/ 125 w 142"/>
                <a:gd name="T107" fmla="*/ 21 h 66"/>
                <a:gd name="T108" fmla="*/ 130 w 142"/>
                <a:gd name="T109" fmla="*/ 17 h 66"/>
                <a:gd name="T110" fmla="*/ 139 w 142"/>
                <a:gd name="T111" fmla="*/ 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2" h="66">
                  <a:moveTo>
                    <a:pt x="139" y="0"/>
                  </a:moveTo>
                  <a:lnTo>
                    <a:pt x="139" y="0"/>
                  </a:lnTo>
                  <a:lnTo>
                    <a:pt x="132" y="0"/>
                  </a:lnTo>
                  <a:lnTo>
                    <a:pt x="128" y="2"/>
                  </a:lnTo>
                  <a:lnTo>
                    <a:pt x="125" y="7"/>
                  </a:lnTo>
                  <a:lnTo>
                    <a:pt x="118" y="10"/>
                  </a:lnTo>
                  <a:lnTo>
                    <a:pt x="111" y="14"/>
                  </a:lnTo>
                  <a:lnTo>
                    <a:pt x="109" y="14"/>
                  </a:lnTo>
                  <a:lnTo>
                    <a:pt x="109" y="14"/>
                  </a:lnTo>
                  <a:lnTo>
                    <a:pt x="106" y="14"/>
                  </a:lnTo>
                  <a:lnTo>
                    <a:pt x="106" y="17"/>
                  </a:lnTo>
                  <a:lnTo>
                    <a:pt x="102" y="19"/>
                  </a:lnTo>
                  <a:lnTo>
                    <a:pt x="102" y="21"/>
                  </a:lnTo>
                  <a:lnTo>
                    <a:pt x="104" y="21"/>
                  </a:lnTo>
                  <a:lnTo>
                    <a:pt x="109" y="19"/>
                  </a:lnTo>
                  <a:lnTo>
                    <a:pt x="109" y="19"/>
                  </a:lnTo>
                  <a:lnTo>
                    <a:pt x="99" y="24"/>
                  </a:lnTo>
                  <a:lnTo>
                    <a:pt x="97" y="26"/>
                  </a:lnTo>
                  <a:lnTo>
                    <a:pt x="97" y="26"/>
                  </a:lnTo>
                  <a:lnTo>
                    <a:pt x="97" y="26"/>
                  </a:lnTo>
                  <a:lnTo>
                    <a:pt x="97" y="26"/>
                  </a:lnTo>
                  <a:lnTo>
                    <a:pt x="95" y="26"/>
                  </a:lnTo>
                  <a:lnTo>
                    <a:pt x="95" y="26"/>
                  </a:lnTo>
                  <a:lnTo>
                    <a:pt x="90" y="31"/>
                  </a:lnTo>
                  <a:lnTo>
                    <a:pt x="83" y="33"/>
                  </a:lnTo>
                  <a:lnTo>
                    <a:pt x="76" y="36"/>
                  </a:lnTo>
                  <a:lnTo>
                    <a:pt x="76" y="36"/>
                  </a:lnTo>
                  <a:lnTo>
                    <a:pt x="76" y="38"/>
                  </a:lnTo>
                  <a:lnTo>
                    <a:pt x="76" y="38"/>
                  </a:lnTo>
                  <a:lnTo>
                    <a:pt x="76" y="38"/>
                  </a:lnTo>
                  <a:lnTo>
                    <a:pt x="76" y="38"/>
                  </a:lnTo>
                  <a:lnTo>
                    <a:pt x="76" y="38"/>
                  </a:lnTo>
                  <a:lnTo>
                    <a:pt x="76" y="40"/>
                  </a:lnTo>
                  <a:lnTo>
                    <a:pt x="73" y="40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1" y="38"/>
                  </a:lnTo>
                  <a:lnTo>
                    <a:pt x="68" y="38"/>
                  </a:lnTo>
                  <a:lnTo>
                    <a:pt x="68" y="38"/>
                  </a:lnTo>
                  <a:lnTo>
                    <a:pt x="68" y="36"/>
                  </a:lnTo>
                  <a:lnTo>
                    <a:pt x="68" y="36"/>
                  </a:lnTo>
                  <a:lnTo>
                    <a:pt x="66" y="36"/>
                  </a:lnTo>
                  <a:lnTo>
                    <a:pt x="66" y="36"/>
                  </a:lnTo>
                  <a:lnTo>
                    <a:pt x="64" y="36"/>
                  </a:lnTo>
                  <a:lnTo>
                    <a:pt x="61" y="36"/>
                  </a:lnTo>
                  <a:lnTo>
                    <a:pt x="59" y="36"/>
                  </a:lnTo>
                  <a:lnTo>
                    <a:pt x="59" y="38"/>
                  </a:lnTo>
                  <a:lnTo>
                    <a:pt x="59" y="38"/>
                  </a:lnTo>
                  <a:lnTo>
                    <a:pt x="61" y="38"/>
                  </a:lnTo>
                  <a:lnTo>
                    <a:pt x="61" y="38"/>
                  </a:lnTo>
                  <a:lnTo>
                    <a:pt x="61" y="40"/>
                  </a:lnTo>
                  <a:lnTo>
                    <a:pt x="61" y="40"/>
                  </a:lnTo>
                  <a:lnTo>
                    <a:pt x="59" y="40"/>
                  </a:lnTo>
                  <a:lnTo>
                    <a:pt x="57" y="40"/>
                  </a:lnTo>
                  <a:lnTo>
                    <a:pt x="57" y="38"/>
                  </a:lnTo>
                  <a:lnTo>
                    <a:pt x="57" y="38"/>
                  </a:lnTo>
                  <a:lnTo>
                    <a:pt x="57" y="38"/>
                  </a:lnTo>
                  <a:lnTo>
                    <a:pt x="57" y="38"/>
                  </a:lnTo>
                  <a:lnTo>
                    <a:pt x="57" y="38"/>
                  </a:lnTo>
                  <a:lnTo>
                    <a:pt x="57" y="36"/>
                  </a:lnTo>
                  <a:lnTo>
                    <a:pt x="57" y="36"/>
                  </a:lnTo>
                  <a:lnTo>
                    <a:pt x="54" y="36"/>
                  </a:lnTo>
                  <a:lnTo>
                    <a:pt x="54" y="36"/>
                  </a:lnTo>
                  <a:lnTo>
                    <a:pt x="54" y="38"/>
                  </a:lnTo>
                  <a:lnTo>
                    <a:pt x="54" y="36"/>
                  </a:lnTo>
                  <a:lnTo>
                    <a:pt x="52" y="36"/>
                  </a:lnTo>
                  <a:lnTo>
                    <a:pt x="47" y="38"/>
                  </a:lnTo>
                  <a:lnTo>
                    <a:pt x="45" y="38"/>
                  </a:lnTo>
                  <a:lnTo>
                    <a:pt x="42" y="40"/>
                  </a:lnTo>
                  <a:lnTo>
                    <a:pt x="42" y="43"/>
                  </a:lnTo>
                  <a:lnTo>
                    <a:pt x="42" y="43"/>
                  </a:lnTo>
                  <a:lnTo>
                    <a:pt x="45" y="43"/>
                  </a:lnTo>
                  <a:lnTo>
                    <a:pt x="45" y="43"/>
                  </a:lnTo>
                  <a:lnTo>
                    <a:pt x="42" y="45"/>
                  </a:lnTo>
                  <a:lnTo>
                    <a:pt x="45" y="45"/>
                  </a:lnTo>
                  <a:lnTo>
                    <a:pt x="45" y="47"/>
                  </a:lnTo>
                  <a:lnTo>
                    <a:pt x="47" y="47"/>
                  </a:lnTo>
                  <a:lnTo>
                    <a:pt x="47" y="50"/>
                  </a:lnTo>
                  <a:lnTo>
                    <a:pt x="47" y="50"/>
                  </a:lnTo>
                  <a:lnTo>
                    <a:pt x="42" y="52"/>
                  </a:lnTo>
                  <a:lnTo>
                    <a:pt x="40" y="52"/>
                  </a:lnTo>
                  <a:lnTo>
                    <a:pt x="40" y="50"/>
                  </a:lnTo>
                  <a:lnTo>
                    <a:pt x="40" y="50"/>
                  </a:lnTo>
                  <a:lnTo>
                    <a:pt x="40" y="50"/>
                  </a:lnTo>
                  <a:lnTo>
                    <a:pt x="40" y="50"/>
                  </a:lnTo>
                  <a:lnTo>
                    <a:pt x="40" y="47"/>
                  </a:lnTo>
                  <a:lnTo>
                    <a:pt x="40" y="47"/>
                  </a:lnTo>
                  <a:lnTo>
                    <a:pt x="38" y="47"/>
                  </a:lnTo>
                  <a:lnTo>
                    <a:pt x="38" y="47"/>
                  </a:lnTo>
                  <a:lnTo>
                    <a:pt x="38" y="47"/>
                  </a:lnTo>
                  <a:lnTo>
                    <a:pt x="38" y="47"/>
                  </a:lnTo>
                  <a:lnTo>
                    <a:pt x="38" y="47"/>
                  </a:lnTo>
                  <a:lnTo>
                    <a:pt x="35" y="50"/>
                  </a:lnTo>
                  <a:lnTo>
                    <a:pt x="33" y="52"/>
                  </a:lnTo>
                  <a:lnTo>
                    <a:pt x="33" y="52"/>
                  </a:lnTo>
                  <a:lnTo>
                    <a:pt x="33" y="52"/>
                  </a:lnTo>
                  <a:lnTo>
                    <a:pt x="33" y="50"/>
                  </a:lnTo>
                  <a:lnTo>
                    <a:pt x="35" y="47"/>
                  </a:lnTo>
                  <a:lnTo>
                    <a:pt x="35" y="47"/>
                  </a:lnTo>
                  <a:lnTo>
                    <a:pt x="35" y="43"/>
                  </a:lnTo>
                  <a:lnTo>
                    <a:pt x="35" y="43"/>
                  </a:lnTo>
                  <a:lnTo>
                    <a:pt x="35" y="43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3" y="40"/>
                  </a:lnTo>
                  <a:lnTo>
                    <a:pt x="33" y="40"/>
                  </a:lnTo>
                  <a:lnTo>
                    <a:pt x="33" y="40"/>
                  </a:lnTo>
                  <a:lnTo>
                    <a:pt x="33" y="38"/>
                  </a:lnTo>
                  <a:lnTo>
                    <a:pt x="33" y="38"/>
                  </a:lnTo>
                  <a:lnTo>
                    <a:pt x="33" y="38"/>
                  </a:lnTo>
                  <a:lnTo>
                    <a:pt x="33" y="38"/>
                  </a:lnTo>
                  <a:lnTo>
                    <a:pt x="31" y="38"/>
                  </a:lnTo>
                  <a:lnTo>
                    <a:pt x="33" y="38"/>
                  </a:lnTo>
                  <a:lnTo>
                    <a:pt x="33" y="38"/>
                  </a:lnTo>
                  <a:lnTo>
                    <a:pt x="33" y="40"/>
                  </a:lnTo>
                  <a:lnTo>
                    <a:pt x="33" y="40"/>
                  </a:lnTo>
                  <a:lnTo>
                    <a:pt x="33" y="40"/>
                  </a:lnTo>
                  <a:lnTo>
                    <a:pt x="31" y="40"/>
                  </a:lnTo>
                  <a:lnTo>
                    <a:pt x="31" y="40"/>
                  </a:lnTo>
                  <a:lnTo>
                    <a:pt x="31" y="4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31" y="40"/>
                  </a:lnTo>
                  <a:lnTo>
                    <a:pt x="31" y="40"/>
                  </a:lnTo>
                  <a:lnTo>
                    <a:pt x="31" y="40"/>
                  </a:lnTo>
                  <a:lnTo>
                    <a:pt x="31" y="38"/>
                  </a:lnTo>
                  <a:lnTo>
                    <a:pt x="31" y="38"/>
                  </a:lnTo>
                  <a:lnTo>
                    <a:pt x="31" y="38"/>
                  </a:lnTo>
                  <a:lnTo>
                    <a:pt x="28" y="36"/>
                  </a:lnTo>
                  <a:lnTo>
                    <a:pt x="26" y="36"/>
                  </a:lnTo>
                  <a:lnTo>
                    <a:pt x="26" y="36"/>
                  </a:lnTo>
                  <a:lnTo>
                    <a:pt x="24" y="36"/>
                  </a:lnTo>
                  <a:lnTo>
                    <a:pt x="21" y="33"/>
                  </a:lnTo>
                  <a:lnTo>
                    <a:pt x="21" y="33"/>
                  </a:lnTo>
                  <a:lnTo>
                    <a:pt x="21" y="31"/>
                  </a:lnTo>
                  <a:lnTo>
                    <a:pt x="21" y="31"/>
                  </a:lnTo>
                  <a:lnTo>
                    <a:pt x="19" y="31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6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4" y="24"/>
                  </a:lnTo>
                  <a:lnTo>
                    <a:pt x="14" y="19"/>
                  </a:lnTo>
                  <a:lnTo>
                    <a:pt x="14" y="19"/>
                  </a:lnTo>
                  <a:lnTo>
                    <a:pt x="12" y="17"/>
                  </a:lnTo>
                  <a:lnTo>
                    <a:pt x="12" y="14"/>
                  </a:lnTo>
                  <a:lnTo>
                    <a:pt x="9" y="10"/>
                  </a:lnTo>
                  <a:lnTo>
                    <a:pt x="9" y="7"/>
                  </a:lnTo>
                  <a:lnTo>
                    <a:pt x="9" y="7"/>
                  </a:lnTo>
                  <a:lnTo>
                    <a:pt x="7" y="7"/>
                  </a:lnTo>
                  <a:lnTo>
                    <a:pt x="7" y="5"/>
                  </a:lnTo>
                  <a:lnTo>
                    <a:pt x="5" y="12"/>
                  </a:lnTo>
                  <a:lnTo>
                    <a:pt x="2" y="19"/>
                  </a:lnTo>
                  <a:lnTo>
                    <a:pt x="0" y="2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" y="31"/>
                  </a:lnTo>
                  <a:lnTo>
                    <a:pt x="2" y="33"/>
                  </a:lnTo>
                  <a:lnTo>
                    <a:pt x="2" y="36"/>
                  </a:lnTo>
                  <a:lnTo>
                    <a:pt x="0" y="38"/>
                  </a:lnTo>
                  <a:lnTo>
                    <a:pt x="0" y="40"/>
                  </a:lnTo>
                  <a:lnTo>
                    <a:pt x="0" y="45"/>
                  </a:lnTo>
                  <a:lnTo>
                    <a:pt x="0" y="50"/>
                  </a:lnTo>
                  <a:lnTo>
                    <a:pt x="2" y="52"/>
                  </a:lnTo>
                  <a:lnTo>
                    <a:pt x="5" y="52"/>
                  </a:lnTo>
                  <a:lnTo>
                    <a:pt x="5" y="52"/>
                  </a:lnTo>
                  <a:lnTo>
                    <a:pt x="7" y="50"/>
                  </a:lnTo>
                  <a:lnTo>
                    <a:pt x="12" y="47"/>
                  </a:lnTo>
                  <a:lnTo>
                    <a:pt x="12" y="47"/>
                  </a:lnTo>
                  <a:lnTo>
                    <a:pt x="14" y="47"/>
                  </a:lnTo>
                  <a:lnTo>
                    <a:pt x="14" y="47"/>
                  </a:lnTo>
                  <a:lnTo>
                    <a:pt x="14" y="47"/>
                  </a:lnTo>
                  <a:lnTo>
                    <a:pt x="16" y="47"/>
                  </a:lnTo>
                  <a:lnTo>
                    <a:pt x="16" y="47"/>
                  </a:lnTo>
                  <a:lnTo>
                    <a:pt x="19" y="50"/>
                  </a:lnTo>
                  <a:lnTo>
                    <a:pt x="19" y="47"/>
                  </a:lnTo>
                  <a:lnTo>
                    <a:pt x="19" y="43"/>
                  </a:lnTo>
                  <a:lnTo>
                    <a:pt x="21" y="45"/>
                  </a:lnTo>
                  <a:lnTo>
                    <a:pt x="21" y="45"/>
                  </a:lnTo>
                  <a:lnTo>
                    <a:pt x="21" y="47"/>
                  </a:lnTo>
                  <a:lnTo>
                    <a:pt x="21" y="47"/>
                  </a:lnTo>
                  <a:lnTo>
                    <a:pt x="24" y="47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21" y="52"/>
                  </a:lnTo>
                  <a:lnTo>
                    <a:pt x="24" y="55"/>
                  </a:lnTo>
                  <a:lnTo>
                    <a:pt x="24" y="57"/>
                  </a:lnTo>
                  <a:lnTo>
                    <a:pt x="26" y="62"/>
                  </a:lnTo>
                  <a:lnTo>
                    <a:pt x="24" y="59"/>
                  </a:lnTo>
                  <a:lnTo>
                    <a:pt x="24" y="62"/>
                  </a:lnTo>
                  <a:lnTo>
                    <a:pt x="26" y="62"/>
                  </a:lnTo>
                  <a:lnTo>
                    <a:pt x="26" y="64"/>
                  </a:lnTo>
                  <a:lnTo>
                    <a:pt x="26" y="64"/>
                  </a:lnTo>
                  <a:lnTo>
                    <a:pt x="28" y="64"/>
                  </a:lnTo>
                  <a:lnTo>
                    <a:pt x="28" y="62"/>
                  </a:lnTo>
                  <a:lnTo>
                    <a:pt x="35" y="62"/>
                  </a:lnTo>
                  <a:lnTo>
                    <a:pt x="35" y="59"/>
                  </a:lnTo>
                  <a:lnTo>
                    <a:pt x="35" y="57"/>
                  </a:lnTo>
                  <a:lnTo>
                    <a:pt x="38" y="57"/>
                  </a:lnTo>
                  <a:lnTo>
                    <a:pt x="38" y="57"/>
                  </a:lnTo>
                  <a:lnTo>
                    <a:pt x="38" y="57"/>
                  </a:lnTo>
                  <a:lnTo>
                    <a:pt x="40" y="57"/>
                  </a:lnTo>
                  <a:lnTo>
                    <a:pt x="40" y="57"/>
                  </a:lnTo>
                  <a:lnTo>
                    <a:pt x="40" y="57"/>
                  </a:lnTo>
                  <a:lnTo>
                    <a:pt x="40" y="57"/>
                  </a:lnTo>
                  <a:lnTo>
                    <a:pt x="40" y="57"/>
                  </a:lnTo>
                  <a:lnTo>
                    <a:pt x="42" y="57"/>
                  </a:lnTo>
                  <a:lnTo>
                    <a:pt x="47" y="55"/>
                  </a:lnTo>
                  <a:lnTo>
                    <a:pt x="47" y="55"/>
                  </a:lnTo>
                  <a:lnTo>
                    <a:pt x="47" y="55"/>
                  </a:lnTo>
                  <a:lnTo>
                    <a:pt x="47" y="55"/>
                  </a:lnTo>
                  <a:lnTo>
                    <a:pt x="47" y="55"/>
                  </a:lnTo>
                  <a:lnTo>
                    <a:pt x="47" y="57"/>
                  </a:lnTo>
                  <a:lnTo>
                    <a:pt x="52" y="57"/>
                  </a:lnTo>
                  <a:lnTo>
                    <a:pt x="50" y="57"/>
                  </a:lnTo>
                  <a:lnTo>
                    <a:pt x="45" y="57"/>
                  </a:lnTo>
                  <a:lnTo>
                    <a:pt x="47" y="59"/>
                  </a:lnTo>
                  <a:lnTo>
                    <a:pt x="47" y="59"/>
                  </a:lnTo>
                  <a:lnTo>
                    <a:pt x="47" y="62"/>
                  </a:lnTo>
                  <a:lnTo>
                    <a:pt x="47" y="62"/>
                  </a:lnTo>
                  <a:lnTo>
                    <a:pt x="50" y="62"/>
                  </a:lnTo>
                  <a:lnTo>
                    <a:pt x="52" y="62"/>
                  </a:lnTo>
                  <a:lnTo>
                    <a:pt x="54" y="62"/>
                  </a:lnTo>
                  <a:lnTo>
                    <a:pt x="54" y="64"/>
                  </a:lnTo>
                  <a:lnTo>
                    <a:pt x="57" y="64"/>
                  </a:lnTo>
                  <a:lnTo>
                    <a:pt x="57" y="66"/>
                  </a:lnTo>
                  <a:lnTo>
                    <a:pt x="61" y="66"/>
                  </a:lnTo>
                  <a:lnTo>
                    <a:pt x="61" y="66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6" y="64"/>
                  </a:lnTo>
                  <a:lnTo>
                    <a:pt x="66" y="64"/>
                  </a:lnTo>
                  <a:lnTo>
                    <a:pt x="66" y="64"/>
                  </a:lnTo>
                  <a:lnTo>
                    <a:pt x="68" y="62"/>
                  </a:lnTo>
                  <a:lnTo>
                    <a:pt x="68" y="62"/>
                  </a:lnTo>
                  <a:lnTo>
                    <a:pt x="68" y="62"/>
                  </a:lnTo>
                  <a:lnTo>
                    <a:pt x="71" y="62"/>
                  </a:lnTo>
                  <a:lnTo>
                    <a:pt x="71" y="64"/>
                  </a:lnTo>
                  <a:lnTo>
                    <a:pt x="71" y="64"/>
                  </a:lnTo>
                  <a:lnTo>
                    <a:pt x="73" y="62"/>
                  </a:lnTo>
                  <a:lnTo>
                    <a:pt x="73" y="62"/>
                  </a:lnTo>
                  <a:lnTo>
                    <a:pt x="73" y="64"/>
                  </a:lnTo>
                  <a:lnTo>
                    <a:pt x="73" y="64"/>
                  </a:lnTo>
                  <a:lnTo>
                    <a:pt x="76" y="62"/>
                  </a:lnTo>
                  <a:lnTo>
                    <a:pt x="78" y="64"/>
                  </a:lnTo>
                  <a:lnTo>
                    <a:pt x="78" y="62"/>
                  </a:lnTo>
                  <a:lnTo>
                    <a:pt x="83" y="62"/>
                  </a:lnTo>
                  <a:lnTo>
                    <a:pt x="85" y="62"/>
                  </a:lnTo>
                  <a:lnTo>
                    <a:pt x="85" y="62"/>
                  </a:lnTo>
                  <a:lnTo>
                    <a:pt x="85" y="59"/>
                  </a:lnTo>
                  <a:lnTo>
                    <a:pt x="87" y="57"/>
                  </a:lnTo>
                  <a:lnTo>
                    <a:pt x="90" y="55"/>
                  </a:lnTo>
                  <a:lnTo>
                    <a:pt x="87" y="55"/>
                  </a:lnTo>
                  <a:lnTo>
                    <a:pt x="87" y="55"/>
                  </a:lnTo>
                  <a:lnTo>
                    <a:pt x="85" y="55"/>
                  </a:lnTo>
                  <a:lnTo>
                    <a:pt x="85" y="57"/>
                  </a:lnTo>
                  <a:lnTo>
                    <a:pt x="85" y="57"/>
                  </a:lnTo>
                  <a:lnTo>
                    <a:pt x="80" y="57"/>
                  </a:lnTo>
                  <a:lnTo>
                    <a:pt x="80" y="57"/>
                  </a:lnTo>
                  <a:lnTo>
                    <a:pt x="83" y="57"/>
                  </a:lnTo>
                  <a:lnTo>
                    <a:pt x="83" y="55"/>
                  </a:lnTo>
                  <a:lnTo>
                    <a:pt x="83" y="55"/>
                  </a:lnTo>
                  <a:lnTo>
                    <a:pt x="85" y="55"/>
                  </a:lnTo>
                  <a:lnTo>
                    <a:pt x="85" y="52"/>
                  </a:lnTo>
                  <a:lnTo>
                    <a:pt x="85" y="52"/>
                  </a:lnTo>
                  <a:lnTo>
                    <a:pt x="83" y="50"/>
                  </a:lnTo>
                  <a:lnTo>
                    <a:pt x="85" y="50"/>
                  </a:lnTo>
                  <a:lnTo>
                    <a:pt x="87" y="50"/>
                  </a:lnTo>
                  <a:lnTo>
                    <a:pt x="87" y="50"/>
                  </a:lnTo>
                  <a:lnTo>
                    <a:pt x="87" y="50"/>
                  </a:lnTo>
                  <a:lnTo>
                    <a:pt x="87" y="47"/>
                  </a:lnTo>
                  <a:lnTo>
                    <a:pt x="87" y="45"/>
                  </a:lnTo>
                  <a:lnTo>
                    <a:pt x="90" y="45"/>
                  </a:lnTo>
                  <a:lnTo>
                    <a:pt x="90" y="43"/>
                  </a:lnTo>
                  <a:lnTo>
                    <a:pt x="90" y="40"/>
                  </a:lnTo>
                  <a:lnTo>
                    <a:pt x="92" y="40"/>
                  </a:lnTo>
                  <a:lnTo>
                    <a:pt x="92" y="38"/>
                  </a:lnTo>
                  <a:lnTo>
                    <a:pt x="92" y="40"/>
                  </a:lnTo>
                  <a:lnTo>
                    <a:pt x="90" y="45"/>
                  </a:lnTo>
                  <a:lnTo>
                    <a:pt x="90" y="45"/>
                  </a:lnTo>
                  <a:lnTo>
                    <a:pt x="90" y="45"/>
                  </a:lnTo>
                  <a:lnTo>
                    <a:pt x="90" y="45"/>
                  </a:lnTo>
                  <a:lnTo>
                    <a:pt x="90" y="45"/>
                  </a:lnTo>
                  <a:lnTo>
                    <a:pt x="90" y="45"/>
                  </a:lnTo>
                  <a:lnTo>
                    <a:pt x="90" y="45"/>
                  </a:lnTo>
                  <a:lnTo>
                    <a:pt x="90" y="47"/>
                  </a:lnTo>
                  <a:lnTo>
                    <a:pt x="90" y="47"/>
                  </a:lnTo>
                  <a:lnTo>
                    <a:pt x="90" y="47"/>
                  </a:lnTo>
                  <a:lnTo>
                    <a:pt x="90" y="47"/>
                  </a:lnTo>
                  <a:lnTo>
                    <a:pt x="90" y="47"/>
                  </a:lnTo>
                  <a:lnTo>
                    <a:pt x="90" y="50"/>
                  </a:lnTo>
                  <a:lnTo>
                    <a:pt x="90" y="50"/>
                  </a:lnTo>
                  <a:lnTo>
                    <a:pt x="90" y="50"/>
                  </a:lnTo>
                  <a:lnTo>
                    <a:pt x="90" y="52"/>
                  </a:lnTo>
                  <a:lnTo>
                    <a:pt x="90" y="52"/>
                  </a:lnTo>
                  <a:lnTo>
                    <a:pt x="90" y="52"/>
                  </a:lnTo>
                  <a:lnTo>
                    <a:pt x="92" y="52"/>
                  </a:lnTo>
                  <a:lnTo>
                    <a:pt x="95" y="52"/>
                  </a:lnTo>
                  <a:lnTo>
                    <a:pt x="97" y="52"/>
                  </a:lnTo>
                  <a:lnTo>
                    <a:pt x="97" y="50"/>
                  </a:lnTo>
                  <a:lnTo>
                    <a:pt x="97" y="50"/>
                  </a:lnTo>
                  <a:lnTo>
                    <a:pt x="97" y="50"/>
                  </a:lnTo>
                  <a:lnTo>
                    <a:pt x="97" y="50"/>
                  </a:lnTo>
                  <a:lnTo>
                    <a:pt x="97" y="50"/>
                  </a:lnTo>
                  <a:lnTo>
                    <a:pt x="97" y="50"/>
                  </a:lnTo>
                  <a:lnTo>
                    <a:pt x="99" y="50"/>
                  </a:lnTo>
                  <a:lnTo>
                    <a:pt x="99" y="50"/>
                  </a:lnTo>
                  <a:lnTo>
                    <a:pt x="102" y="50"/>
                  </a:lnTo>
                  <a:lnTo>
                    <a:pt x="99" y="52"/>
                  </a:lnTo>
                  <a:lnTo>
                    <a:pt x="102" y="55"/>
                  </a:lnTo>
                  <a:lnTo>
                    <a:pt x="102" y="55"/>
                  </a:lnTo>
                  <a:lnTo>
                    <a:pt x="102" y="55"/>
                  </a:lnTo>
                  <a:lnTo>
                    <a:pt x="102" y="52"/>
                  </a:lnTo>
                  <a:lnTo>
                    <a:pt x="104" y="50"/>
                  </a:lnTo>
                  <a:lnTo>
                    <a:pt x="104" y="50"/>
                  </a:lnTo>
                  <a:lnTo>
                    <a:pt x="106" y="52"/>
                  </a:lnTo>
                  <a:lnTo>
                    <a:pt x="104" y="52"/>
                  </a:lnTo>
                  <a:lnTo>
                    <a:pt x="104" y="57"/>
                  </a:lnTo>
                  <a:lnTo>
                    <a:pt x="104" y="57"/>
                  </a:lnTo>
                  <a:lnTo>
                    <a:pt x="102" y="59"/>
                  </a:lnTo>
                  <a:lnTo>
                    <a:pt x="102" y="59"/>
                  </a:lnTo>
                  <a:lnTo>
                    <a:pt x="102" y="62"/>
                  </a:lnTo>
                  <a:lnTo>
                    <a:pt x="99" y="62"/>
                  </a:lnTo>
                  <a:lnTo>
                    <a:pt x="102" y="62"/>
                  </a:lnTo>
                  <a:lnTo>
                    <a:pt x="106" y="59"/>
                  </a:lnTo>
                  <a:lnTo>
                    <a:pt x="109" y="59"/>
                  </a:lnTo>
                  <a:lnTo>
                    <a:pt x="106" y="59"/>
                  </a:lnTo>
                  <a:lnTo>
                    <a:pt x="106" y="59"/>
                  </a:lnTo>
                  <a:lnTo>
                    <a:pt x="106" y="62"/>
                  </a:lnTo>
                  <a:lnTo>
                    <a:pt x="106" y="62"/>
                  </a:lnTo>
                  <a:lnTo>
                    <a:pt x="109" y="62"/>
                  </a:lnTo>
                  <a:lnTo>
                    <a:pt x="109" y="62"/>
                  </a:lnTo>
                  <a:lnTo>
                    <a:pt x="111" y="62"/>
                  </a:lnTo>
                  <a:lnTo>
                    <a:pt x="111" y="62"/>
                  </a:lnTo>
                  <a:lnTo>
                    <a:pt x="111" y="62"/>
                  </a:lnTo>
                  <a:lnTo>
                    <a:pt x="109" y="64"/>
                  </a:lnTo>
                  <a:lnTo>
                    <a:pt x="113" y="64"/>
                  </a:lnTo>
                  <a:lnTo>
                    <a:pt x="113" y="64"/>
                  </a:lnTo>
                  <a:lnTo>
                    <a:pt x="118" y="64"/>
                  </a:lnTo>
                  <a:lnTo>
                    <a:pt x="118" y="64"/>
                  </a:lnTo>
                  <a:lnTo>
                    <a:pt x="118" y="64"/>
                  </a:lnTo>
                  <a:lnTo>
                    <a:pt x="121" y="64"/>
                  </a:lnTo>
                  <a:lnTo>
                    <a:pt x="121" y="64"/>
                  </a:lnTo>
                  <a:lnTo>
                    <a:pt x="121" y="62"/>
                  </a:lnTo>
                  <a:lnTo>
                    <a:pt x="121" y="62"/>
                  </a:lnTo>
                  <a:lnTo>
                    <a:pt x="121" y="62"/>
                  </a:lnTo>
                  <a:lnTo>
                    <a:pt x="123" y="62"/>
                  </a:lnTo>
                  <a:lnTo>
                    <a:pt x="130" y="57"/>
                  </a:lnTo>
                  <a:lnTo>
                    <a:pt x="132" y="52"/>
                  </a:lnTo>
                  <a:lnTo>
                    <a:pt x="132" y="50"/>
                  </a:lnTo>
                  <a:lnTo>
                    <a:pt x="132" y="50"/>
                  </a:lnTo>
                  <a:lnTo>
                    <a:pt x="130" y="50"/>
                  </a:lnTo>
                  <a:lnTo>
                    <a:pt x="130" y="52"/>
                  </a:lnTo>
                  <a:lnTo>
                    <a:pt x="128" y="52"/>
                  </a:lnTo>
                  <a:lnTo>
                    <a:pt x="125" y="52"/>
                  </a:lnTo>
                  <a:lnTo>
                    <a:pt x="125" y="52"/>
                  </a:lnTo>
                  <a:lnTo>
                    <a:pt x="128" y="50"/>
                  </a:lnTo>
                  <a:lnTo>
                    <a:pt x="128" y="47"/>
                  </a:lnTo>
                  <a:lnTo>
                    <a:pt x="128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30" y="45"/>
                  </a:lnTo>
                  <a:lnTo>
                    <a:pt x="130" y="45"/>
                  </a:lnTo>
                  <a:lnTo>
                    <a:pt x="130" y="43"/>
                  </a:lnTo>
                  <a:lnTo>
                    <a:pt x="128" y="40"/>
                  </a:lnTo>
                  <a:lnTo>
                    <a:pt x="125" y="40"/>
                  </a:lnTo>
                  <a:lnTo>
                    <a:pt x="125" y="40"/>
                  </a:lnTo>
                  <a:lnTo>
                    <a:pt x="125" y="40"/>
                  </a:lnTo>
                  <a:lnTo>
                    <a:pt x="128" y="40"/>
                  </a:lnTo>
                  <a:lnTo>
                    <a:pt x="128" y="43"/>
                  </a:lnTo>
                  <a:lnTo>
                    <a:pt x="128" y="43"/>
                  </a:lnTo>
                  <a:lnTo>
                    <a:pt x="123" y="43"/>
                  </a:lnTo>
                  <a:lnTo>
                    <a:pt x="123" y="43"/>
                  </a:lnTo>
                  <a:lnTo>
                    <a:pt x="123" y="43"/>
                  </a:lnTo>
                  <a:lnTo>
                    <a:pt x="123" y="40"/>
                  </a:lnTo>
                  <a:lnTo>
                    <a:pt x="123" y="40"/>
                  </a:lnTo>
                  <a:lnTo>
                    <a:pt x="121" y="40"/>
                  </a:lnTo>
                  <a:lnTo>
                    <a:pt x="118" y="40"/>
                  </a:lnTo>
                  <a:lnTo>
                    <a:pt x="118" y="40"/>
                  </a:lnTo>
                  <a:lnTo>
                    <a:pt x="118" y="40"/>
                  </a:lnTo>
                  <a:lnTo>
                    <a:pt x="118" y="38"/>
                  </a:lnTo>
                  <a:lnTo>
                    <a:pt x="121" y="38"/>
                  </a:lnTo>
                  <a:lnTo>
                    <a:pt x="118" y="38"/>
                  </a:lnTo>
                  <a:lnTo>
                    <a:pt x="118" y="38"/>
                  </a:lnTo>
                  <a:lnTo>
                    <a:pt x="118" y="38"/>
                  </a:lnTo>
                  <a:lnTo>
                    <a:pt x="118" y="38"/>
                  </a:lnTo>
                  <a:lnTo>
                    <a:pt x="118" y="38"/>
                  </a:lnTo>
                  <a:lnTo>
                    <a:pt x="118" y="38"/>
                  </a:lnTo>
                  <a:lnTo>
                    <a:pt x="123" y="38"/>
                  </a:lnTo>
                  <a:lnTo>
                    <a:pt x="123" y="38"/>
                  </a:lnTo>
                  <a:lnTo>
                    <a:pt x="123" y="36"/>
                  </a:lnTo>
                  <a:lnTo>
                    <a:pt x="121" y="36"/>
                  </a:lnTo>
                  <a:lnTo>
                    <a:pt x="118" y="36"/>
                  </a:lnTo>
                  <a:lnTo>
                    <a:pt x="118" y="36"/>
                  </a:lnTo>
                  <a:lnTo>
                    <a:pt x="118" y="36"/>
                  </a:lnTo>
                  <a:lnTo>
                    <a:pt x="121" y="36"/>
                  </a:lnTo>
                  <a:lnTo>
                    <a:pt x="125" y="33"/>
                  </a:lnTo>
                  <a:lnTo>
                    <a:pt x="125" y="33"/>
                  </a:lnTo>
                  <a:lnTo>
                    <a:pt x="125" y="31"/>
                  </a:lnTo>
                  <a:lnTo>
                    <a:pt x="125" y="31"/>
                  </a:lnTo>
                  <a:lnTo>
                    <a:pt x="123" y="28"/>
                  </a:lnTo>
                  <a:lnTo>
                    <a:pt x="121" y="31"/>
                  </a:lnTo>
                  <a:lnTo>
                    <a:pt x="121" y="28"/>
                  </a:lnTo>
                  <a:lnTo>
                    <a:pt x="125" y="26"/>
                  </a:lnTo>
                  <a:lnTo>
                    <a:pt x="128" y="26"/>
                  </a:lnTo>
                  <a:lnTo>
                    <a:pt x="128" y="26"/>
                  </a:lnTo>
                  <a:lnTo>
                    <a:pt x="123" y="24"/>
                  </a:lnTo>
                  <a:lnTo>
                    <a:pt x="125" y="24"/>
                  </a:lnTo>
                  <a:lnTo>
                    <a:pt x="125" y="24"/>
                  </a:lnTo>
                  <a:lnTo>
                    <a:pt x="128" y="21"/>
                  </a:lnTo>
                  <a:lnTo>
                    <a:pt x="125" y="21"/>
                  </a:lnTo>
                  <a:lnTo>
                    <a:pt x="125" y="19"/>
                  </a:lnTo>
                  <a:lnTo>
                    <a:pt x="125" y="19"/>
                  </a:lnTo>
                  <a:lnTo>
                    <a:pt x="123" y="19"/>
                  </a:lnTo>
                  <a:lnTo>
                    <a:pt x="125" y="19"/>
                  </a:lnTo>
                  <a:lnTo>
                    <a:pt x="128" y="19"/>
                  </a:lnTo>
                  <a:lnTo>
                    <a:pt x="128" y="19"/>
                  </a:lnTo>
                  <a:lnTo>
                    <a:pt x="130" y="17"/>
                  </a:lnTo>
                  <a:lnTo>
                    <a:pt x="130" y="17"/>
                  </a:lnTo>
                  <a:lnTo>
                    <a:pt x="128" y="14"/>
                  </a:lnTo>
                  <a:lnTo>
                    <a:pt x="130" y="17"/>
                  </a:lnTo>
                  <a:lnTo>
                    <a:pt x="130" y="17"/>
                  </a:lnTo>
                  <a:lnTo>
                    <a:pt x="132" y="17"/>
                  </a:lnTo>
                  <a:lnTo>
                    <a:pt x="132" y="14"/>
                  </a:lnTo>
                  <a:lnTo>
                    <a:pt x="135" y="14"/>
                  </a:lnTo>
                  <a:lnTo>
                    <a:pt x="139" y="5"/>
                  </a:lnTo>
                  <a:lnTo>
                    <a:pt x="139" y="2"/>
                  </a:lnTo>
                  <a:lnTo>
                    <a:pt x="142" y="0"/>
                  </a:lnTo>
                  <a:lnTo>
                    <a:pt x="139" y="0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6" name="Freeform 84">
              <a:extLst>
                <a:ext uri="{FF2B5EF4-FFF2-40B4-BE49-F238E27FC236}">
                  <a16:creationId xmlns:a16="http://schemas.microsoft.com/office/drawing/2014/main" id="{BBED0B65-E976-4594-A478-4C8426B466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81480" y="3183719"/>
              <a:ext cx="987048" cy="1529197"/>
            </a:xfrm>
            <a:custGeom>
              <a:avLst/>
              <a:gdLst>
                <a:gd name="T0" fmla="*/ 159 w 883"/>
                <a:gd name="T1" fmla="*/ 786 h 1368"/>
                <a:gd name="T2" fmla="*/ 173 w 883"/>
                <a:gd name="T3" fmla="*/ 899 h 1368"/>
                <a:gd name="T4" fmla="*/ 173 w 883"/>
                <a:gd name="T5" fmla="*/ 833 h 1368"/>
                <a:gd name="T6" fmla="*/ 332 w 883"/>
                <a:gd name="T7" fmla="*/ 1247 h 1368"/>
                <a:gd name="T8" fmla="*/ 220 w 883"/>
                <a:gd name="T9" fmla="*/ 1053 h 1368"/>
                <a:gd name="T10" fmla="*/ 133 w 883"/>
                <a:gd name="T11" fmla="*/ 1020 h 1368"/>
                <a:gd name="T12" fmla="*/ 159 w 883"/>
                <a:gd name="T13" fmla="*/ 1063 h 1368"/>
                <a:gd name="T14" fmla="*/ 190 w 883"/>
                <a:gd name="T15" fmla="*/ 1129 h 1368"/>
                <a:gd name="T16" fmla="*/ 225 w 883"/>
                <a:gd name="T17" fmla="*/ 1181 h 1368"/>
                <a:gd name="T18" fmla="*/ 263 w 883"/>
                <a:gd name="T19" fmla="*/ 1252 h 1368"/>
                <a:gd name="T20" fmla="*/ 223 w 883"/>
                <a:gd name="T21" fmla="*/ 885 h 1368"/>
                <a:gd name="T22" fmla="*/ 135 w 883"/>
                <a:gd name="T23" fmla="*/ 712 h 1368"/>
                <a:gd name="T24" fmla="*/ 133 w 883"/>
                <a:gd name="T25" fmla="*/ 625 h 1368"/>
                <a:gd name="T26" fmla="*/ 29 w 883"/>
                <a:gd name="T27" fmla="*/ 743 h 1368"/>
                <a:gd name="T28" fmla="*/ 45 w 883"/>
                <a:gd name="T29" fmla="*/ 824 h 1368"/>
                <a:gd name="T30" fmla="*/ 19 w 883"/>
                <a:gd name="T31" fmla="*/ 748 h 1368"/>
                <a:gd name="T32" fmla="*/ 34 w 883"/>
                <a:gd name="T33" fmla="*/ 793 h 1368"/>
                <a:gd name="T34" fmla="*/ 43 w 883"/>
                <a:gd name="T35" fmla="*/ 738 h 1368"/>
                <a:gd name="T36" fmla="*/ 123 w 883"/>
                <a:gd name="T37" fmla="*/ 729 h 1368"/>
                <a:gd name="T38" fmla="*/ 171 w 883"/>
                <a:gd name="T39" fmla="*/ 821 h 1368"/>
                <a:gd name="T40" fmla="*/ 202 w 883"/>
                <a:gd name="T41" fmla="*/ 743 h 1368"/>
                <a:gd name="T42" fmla="*/ 152 w 883"/>
                <a:gd name="T43" fmla="*/ 712 h 1368"/>
                <a:gd name="T44" fmla="*/ 133 w 883"/>
                <a:gd name="T45" fmla="*/ 658 h 1368"/>
                <a:gd name="T46" fmla="*/ 273 w 883"/>
                <a:gd name="T47" fmla="*/ 1074 h 1368"/>
                <a:gd name="T48" fmla="*/ 303 w 883"/>
                <a:gd name="T49" fmla="*/ 1108 h 1368"/>
                <a:gd name="T50" fmla="*/ 289 w 883"/>
                <a:gd name="T51" fmla="*/ 1103 h 1368"/>
                <a:gd name="T52" fmla="*/ 334 w 883"/>
                <a:gd name="T53" fmla="*/ 1221 h 1368"/>
                <a:gd name="T54" fmla="*/ 348 w 883"/>
                <a:gd name="T55" fmla="*/ 1247 h 1368"/>
                <a:gd name="T56" fmla="*/ 874 w 883"/>
                <a:gd name="T57" fmla="*/ 1349 h 1368"/>
                <a:gd name="T58" fmla="*/ 864 w 883"/>
                <a:gd name="T59" fmla="*/ 1266 h 1368"/>
                <a:gd name="T60" fmla="*/ 824 w 883"/>
                <a:gd name="T61" fmla="*/ 1172 h 1368"/>
                <a:gd name="T62" fmla="*/ 767 w 883"/>
                <a:gd name="T63" fmla="*/ 1072 h 1368"/>
                <a:gd name="T64" fmla="*/ 717 w 883"/>
                <a:gd name="T65" fmla="*/ 992 h 1368"/>
                <a:gd name="T66" fmla="*/ 663 w 883"/>
                <a:gd name="T67" fmla="*/ 914 h 1368"/>
                <a:gd name="T68" fmla="*/ 216 w 883"/>
                <a:gd name="T69" fmla="*/ 102 h 1368"/>
                <a:gd name="T70" fmla="*/ 220 w 883"/>
                <a:gd name="T71" fmla="*/ 532 h 1368"/>
                <a:gd name="T72" fmla="*/ 225 w 883"/>
                <a:gd name="T73" fmla="*/ 575 h 1368"/>
                <a:gd name="T74" fmla="*/ 173 w 883"/>
                <a:gd name="T75" fmla="*/ 644 h 1368"/>
                <a:gd name="T76" fmla="*/ 180 w 883"/>
                <a:gd name="T77" fmla="*/ 670 h 1368"/>
                <a:gd name="T78" fmla="*/ 199 w 883"/>
                <a:gd name="T79" fmla="*/ 719 h 1368"/>
                <a:gd name="T80" fmla="*/ 237 w 883"/>
                <a:gd name="T81" fmla="*/ 774 h 1368"/>
                <a:gd name="T82" fmla="*/ 202 w 883"/>
                <a:gd name="T83" fmla="*/ 786 h 1368"/>
                <a:gd name="T84" fmla="*/ 211 w 883"/>
                <a:gd name="T85" fmla="*/ 852 h 1368"/>
                <a:gd name="T86" fmla="*/ 265 w 883"/>
                <a:gd name="T87" fmla="*/ 857 h 1368"/>
                <a:gd name="T88" fmla="*/ 192 w 883"/>
                <a:gd name="T89" fmla="*/ 906 h 1368"/>
                <a:gd name="T90" fmla="*/ 254 w 883"/>
                <a:gd name="T91" fmla="*/ 947 h 1368"/>
                <a:gd name="T92" fmla="*/ 209 w 883"/>
                <a:gd name="T93" fmla="*/ 1008 h 1368"/>
                <a:gd name="T94" fmla="*/ 275 w 883"/>
                <a:gd name="T95" fmla="*/ 1037 h 1368"/>
                <a:gd name="T96" fmla="*/ 275 w 883"/>
                <a:gd name="T97" fmla="*/ 1060 h 1368"/>
                <a:gd name="T98" fmla="*/ 299 w 883"/>
                <a:gd name="T99" fmla="*/ 1079 h 1368"/>
                <a:gd name="T100" fmla="*/ 332 w 883"/>
                <a:gd name="T101" fmla="*/ 1155 h 1368"/>
                <a:gd name="T102" fmla="*/ 332 w 883"/>
                <a:gd name="T103" fmla="*/ 1164 h 1368"/>
                <a:gd name="T104" fmla="*/ 362 w 883"/>
                <a:gd name="T105" fmla="*/ 1231 h 1368"/>
                <a:gd name="T106" fmla="*/ 173 w 883"/>
                <a:gd name="T107" fmla="*/ 615 h 1368"/>
                <a:gd name="T108" fmla="*/ 355 w 883"/>
                <a:gd name="T109" fmla="*/ 1205 h 1368"/>
                <a:gd name="T110" fmla="*/ 355 w 883"/>
                <a:gd name="T111" fmla="*/ 1200 h 1368"/>
                <a:gd name="T112" fmla="*/ 341 w 883"/>
                <a:gd name="T113" fmla="*/ 1261 h 1368"/>
                <a:gd name="T114" fmla="*/ 31 w 883"/>
                <a:gd name="T115" fmla="*/ 750 h 1368"/>
                <a:gd name="T116" fmla="*/ 334 w 883"/>
                <a:gd name="T117" fmla="*/ 1235 h 1368"/>
                <a:gd name="T118" fmla="*/ 48 w 883"/>
                <a:gd name="T119" fmla="*/ 658 h 1368"/>
                <a:gd name="T120" fmla="*/ 31 w 883"/>
                <a:gd name="T121" fmla="*/ 632 h 1368"/>
                <a:gd name="T122" fmla="*/ 3 w 883"/>
                <a:gd name="T123" fmla="*/ 655 h 1368"/>
                <a:gd name="T124" fmla="*/ 12 w 883"/>
                <a:gd name="T125" fmla="*/ 700 h 1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83" h="1368">
                  <a:moveTo>
                    <a:pt x="164" y="826"/>
                  </a:moveTo>
                  <a:lnTo>
                    <a:pt x="164" y="824"/>
                  </a:lnTo>
                  <a:lnTo>
                    <a:pt x="166" y="824"/>
                  </a:lnTo>
                  <a:lnTo>
                    <a:pt x="164" y="821"/>
                  </a:lnTo>
                  <a:lnTo>
                    <a:pt x="161" y="812"/>
                  </a:lnTo>
                  <a:lnTo>
                    <a:pt x="161" y="809"/>
                  </a:lnTo>
                  <a:lnTo>
                    <a:pt x="161" y="807"/>
                  </a:lnTo>
                  <a:lnTo>
                    <a:pt x="159" y="807"/>
                  </a:lnTo>
                  <a:lnTo>
                    <a:pt x="159" y="805"/>
                  </a:lnTo>
                  <a:lnTo>
                    <a:pt x="159" y="802"/>
                  </a:lnTo>
                  <a:lnTo>
                    <a:pt x="157" y="798"/>
                  </a:lnTo>
                  <a:lnTo>
                    <a:pt x="154" y="798"/>
                  </a:lnTo>
                  <a:lnTo>
                    <a:pt x="154" y="800"/>
                  </a:lnTo>
                  <a:lnTo>
                    <a:pt x="154" y="800"/>
                  </a:lnTo>
                  <a:lnTo>
                    <a:pt x="152" y="802"/>
                  </a:lnTo>
                  <a:lnTo>
                    <a:pt x="152" y="802"/>
                  </a:lnTo>
                  <a:lnTo>
                    <a:pt x="152" y="805"/>
                  </a:lnTo>
                  <a:lnTo>
                    <a:pt x="152" y="805"/>
                  </a:lnTo>
                  <a:lnTo>
                    <a:pt x="152" y="807"/>
                  </a:lnTo>
                  <a:lnTo>
                    <a:pt x="152" y="807"/>
                  </a:lnTo>
                  <a:lnTo>
                    <a:pt x="154" y="809"/>
                  </a:lnTo>
                  <a:lnTo>
                    <a:pt x="154" y="812"/>
                  </a:lnTo>
                  <a:lnTo>
                    <a:pt x="154" y="812"/>
                  </a:lnTo>
                  <a:lnTo>
                    <a:pt x="154" y="812"/>
                  </a:lnTo>
                  <a:lnTo>
                    <a:pt x="152" y="812"/>
                  </a:lnTo>
                  <a:lnTo>
                    <a:pt x="152" y="812"/>
                  </a:lnTo>
                  <a:lnTo>
                    <a:pt x="152" y="816"/>
                  </a:lnTo>
                  <a:lnTo>
                    <a:pt x="154" y="819"/>
                  </a:lnTo>
                  <a:lnTo>
                    <a:pt x="154" y="819"/>
                  </a:lnTo>
                  <a:lnTo>
                    <a:pt x="154" y="821"/>
                  </a:lnTo>
                  <a:lnTo>
                    <a:pt x="154" y="824"/>
                  </a:lnTo>
                  <a:lnTo>
                    <a:pt x="154" y="824"/>
                  </a:lnTo>
                  <a:lnTo>
                    <a:pt x="157" y="824"/>
                  </a:lnTo>
                  <a:lnTo>
                    <a:pt x="154" y="826"/>
                  </a:lnTo>
                  <a:lnTo>
                    <a:pt x="154" y="828"/>
                  </a:lnTo>
                  <a:lnTo>
                    <a:pt x="157" y="828"/>
                  </a:lnTo>
                  <a:lnTo>
                    <a:pt x="157" y="828"/>
                  </a:lnTo>
                  <a:lnTo>
                    <a:pt x="157" y="828"/>
                  </a:lnTo>
                  <a:lnTo>
                    <a:pt x="159" y="828"/>
                  </a:lnTo>
                  <a:lnTo>
                    <a:pt x="157" y="831"/>
                  </a:lnTo>
                  <a:lnTo>
                    <a:pt x="157" y="831"/>
                  </a:lnTo>
                  <a:lnTo>
                    <a:pt x="157" y="833"/>
                  </a:lnTo>
                  <a:lnTo>
                    <a:pt x="157" y="833"/>
                  </a:lnTo>
                  <a:lnTo>
                    <a:pt x="157" y="833"/>
                  </a:lnTo>
                  <a:lnTo>
                    <a:pt x="157" y="835"/>
                  </a:lnTo>
                  <a:lnTo>
                    <a:pt x="159" y="833"/>
                  </a:lnTo>
                  <a:lnTo>
                    <a:pt x="161" y="833"/>
                  </a:lnTo>
                  <a:lnTo>
                    <a:pt x="161" y="831"/>
                  </a:lnTo>
                  <a:lnTo>
                    <a:pt x="164" y="826"/>
                  </a:lnTo>
                  <a:lnTo>
                    <a:pt x="164" y="826"/>
                  </a:lnTo>
                  <a:close/>
                  <a:moveTo>
                    <a:pt x="194" y="809"/>
                  </a:moveTo>
                  <a:lnTo>
                    <a:pt x="194" y="809"/>
                  </a:lnTo>
                  <a:lnTo>
                    <a:pt x="192" y="814"/>
                  </a:lnTo>
                  <a:lnTo>
                    <a:pt x="190" y="816"/>
                  </a:lnTo>
                  <a:lnTo>
                    <a:pt x="190" y="816"/>
                  </a:lnTo>
                  <a:lnTo>
                    <a:pt x="190" y="821"/>
                  </a:lnTo>
                  <a:lnTo>
                    <a:pt x="190" y="821"/>
                  </a:lnTo>
                  <a:lnTo>
                    <a:pt x="187" y="821"/>
                  </a:lnTo>
                  <a:lnTo>
                    <a:pt x="187" y="821"/>
                  </a:lnTo>
                  <a:lnTo>
                    <a:pt x="187" y="824"/>
                  </a:lnTo>
                  <a:lnTo>
                    <a:pt x="187" y="824"/>
                  </a:lnTo>
                  <a:lnTo>
                    <a:pt x="187" y="826"/>
                  </a:lnTo>
                  <a:lnTo>
                    <a:pt x="187" y="828"/>
                  </a:lnTo>
                  <a:lnTo>
                    <a:pt x="187" y="828"/>
                  </a:lnTo>
                  <a:lnTo>
                    <a:pt x="187" y="826"/>
                  </a:lnTo>
                  <a:lnTo>
                    <a:pt x="190" y="826"/>
                  </a:lnTo>
                  <a:lnTo>
                    <a:pt x="190" y="824"/>
                  </a:lnTo>
                  <a:lnTo>
                    <a:pt x="194" y="816"/>
                  </a:lnTo>
                  <a:lnTo>
                    <a:pt x="194" y="819"/>
                  </a:lnTo>
                  <a:lnTo>
                    <a:pt x="194" y="816"/>
                  </a:lnTo>
                  <a:lnTo>
                    <a:pt x="194" y="816"/>
                  </a:lnTo>
                  <a:lnTo>
                    <a:pt x="197" y="812"/>
                  </a:lnTo>
                  <a:lnTo>
                    <a:pt x="197" y="812"/>
                  </a:lnTo>
                  <a:lnTo>
                    <a:pt x="197" y="809"/>
                  </a:lnTo>
                  <a:lnTo>
                    <a:pt x="194" y="809"/>
                  </a:lnTo>
                  <a:close/>
                  <a:moveTo>
                    <a:pt x="185" y="869"/>
                  </a:moveTo>
                  <a:lnTo>
                    <a:pt x="183" y="866"/>
                  </a:lnTo>
                  <a:lnTo>
                    <a:pt x="180" y="866"/>
                  </a:lnTo>
                  <a:lnTo>
                    <a:pt x="180" y="866"/>
                  </a:lnTo>
                  <a:lnTo>
                    <a:pt x="178" y="869"/>
                  </a:lnTo>
                  <a:lnTo>
                    <a:pt x="178" y="871"/>
                  </a:lnTo>
                  <a:lnTo>
                    <a:pt x="178" y="871"/>
                  </a:lnTo>
                  <a:lnTo>
                    <a:pt x="178" y="871"/>
                  </a:lnTo>
                  <a:lnTo>
                    <a:pt x="178" y="871"/>
                  </a:lnTo>
                  <a:lnTo>
                    <a:pt x="178" y="871"/>
                  </a:lnTo>
                  <a:lnTo>
                    <a:pt x="178" y="871"/>
                  </a:lnTo>
                  <a:lnTo>
                    <a:pt x="178" y="871"/>
                  </a:lnTo>
                  <a:lnTo>
                    <a:pt x="178" y="871"/>
                  </a:lnTo>
                  <a:lnTo>
                    <a:pt x="178" y="871"/>
                  </a:lnTo>
                  <a:lnTo>
                    <a:pt x="178" y="873"/>
                  </a:lnTo>
                  <a:lnTo>
                    <a:pt x="178" y="873"/>
                  </a:lnTo>
                  <a:lnTo>
                    <a:pt x="180" y="873"/>
                  </a:lnTo>
                  <a:lnTo>
                    <a:pt x="180" y="876"/>
                  </a:lnTo>
                  <a:lnTo>
                    <a:pt x="180" y="876"/>
                  </a:lnTo>
                  <a:lnTo>
                    <a:pt x="183" y="873"/>
                  </a:lnTo>
                  <a:lnTo>
                    <a:pt x="183" y="873"/>
                  </a:lnTo>
                  <a:lnTo>
                    <a:pt x="183" y="871"/>
                  </a:lnTo>
                  <a:lnTo>
                    <a:pt x="185" y="871"/>
                  </a:lnTo>
                  <a:lnTo>
                    <a:pt x="185" y="871"/>
                  </a:lnTo>
                  <a:lnTo>
                    <a:pt x="187" y="871"/>
                  </a:lnTo>
                  <a:lnTo>
                    <a:pt x="187" y="869"/>
                  </a:lnTo>
                  <a:lnTo>
                    <a:pt x="185" y="869"/>
                  </a:lnTo>
                  <a:close/>
                  <a:moveTo>
                    <a:pt x="157" y="762"/>
                  </a:moveTo>
                  <a:lnTo>
                    <a:pt x="157" y="762"/>
                  </a:lnTo>
                  <a:lnTo>
                    <a:pt x="154" y="762"/>
                  </a:lnTo>
                  <a:lnTo>
                    <a:pt x="154" y="764"/>
                  </a:lnTo>
                  <a:lnTo>
                    <a:pt x="152" y="764"/>
                  </a:lnTo>
                  <a:lnTo>
                    <a:pt x="154" y="767"/>
                  </a:lnTo>
                  <a:lnTo>
                    <a:pt x="154" y="767"/>
                  </a:lnTo>
                  <a:lnTo>
                    <a:pt x="154" y="769"/>
                  </a:lnTo>
                  <a:lnTo>
                    <a:pt x="154" y="769"/>
                  </a:lnTo>
                  <a:lnTo>
                    <a:pt x="154" y="769"/>
                  </a:lnTo>
                  <a:lnTo>
                    <a:pt x="152" y="769"/>
                  </a:lnTo>
                  <a:lnTo>
                    <a:pt x="154" y="769"/>
                  </a:lnTo>
                  <a:lnTo>
                    <a:pt x="154" y="769"/>
                  </a:lnTo>
                  <a:lnTo>
                    <a:pt x="154" y="769"/>
                  </a:lnTo>
                  <a:lnTo>
                    <a:pt x="154" y="771"/>
                  </a:lnTo>
                  <a:lnTo>
                    <a:pt x="154" y="771"/>
                  </a:lnTo>
                  <a:lnTo>
                    <a:pt x="154" y="774"/>
                  </a:lnTo>
                  <a:lnTo>
                    <a:pt x="154" y="774"/>
                  </a:lnTo>
                  <a:lnTo>
                    <a:pt x="154" y="776"/>
                  </a:lnTo>
                  <a:lnTo>
                    <a:pt x="154" y="779"/>
                  </a:lnTo>
                  <a:lnTo>
                    <a:pt x="154" y="781"/>
                  </a:lnTo>
                  <a:lnTo>
                    <a:pt x="157" y="781"/>
                  </a:lnTo>
                  <a:lnTo>
                    <a:pt x="157" y="781"/>
                  </a:lnTo>
                  <a:lnTo>
                    <a:pt x="157" y="783"/>
                  </a:lnTo>
                  <a:lnTo>
                    <a:pt x="159" y="783"/>
                  </a:lnTo>
                  <a:lnTo>
                    <a:pt x="159" y="786"/>
                  </a:lnTo>
                  <a:lnTo>
                    <a:pt x="159" y="783"/>
                  </a:lnTo>
                  <a:lnTo>
                    <a:pt x="161" y="783"/>
                  </a:lnTo>
                  <a:lnTo>
                    <a:pt x="161" y="779"/>
                  </a:lnTo>
                  <a:lnTo>
                    <a:pt x="161" y="779"/>
                  </a:lnTo>
                  <a:lnTo>
                    <a:pt x="161" y="776"/>
                  </a:lnTo>
                  <a:lnTo>
                    <a:pt x="159" y="776"/>
                  </a:lnTo>
                  <a:lnTo>
                    <a:pt x="159" y="774"/>
                  </a:lnTo>
                  <a:lnTo>
                    <a:pt x="159" y="769"/>
                  </a:lnTo>
                  <a:lnTo>
                    <a:pt x="159" y="767"/>
                  </a:lnTo>
                  <a:lnTo>
                    <a:pt x="159" y="764"/>
                  </a:lnTo>
                  <a:lnTo>
                    <a:pt x="159" y="764"/>
                  </a:lnTo>
                  <a:lnTo>
                    <a:pt x="157" y="762"/>
                  </a:lnTo>
                  <a:close/>
                  <a:moveTo>
                    <a:pt x="159" y="985"/>
                  </a:moveTo>
                  <a:lnTo>
                    <a:pt x="159" y="987"/>
                  </a:lnTo>
                  <a:lnTo>
                    <a:pt x="159" y="987"/>
                  </a:lnTo>
                  <a:lnTo>
                    <a:pt x="157" y="987"/>
                  </a:lnTo>
                  <a:lnTo>
                    <a:pt x="157" y="987"/>
                  </a:lnTo>
                  <a:lnTo>
                    <a:pt x="157" y="987"/>
                  </a:lnTo>
                  <a:lnTo>
                    <a:pt x="159" y="989"/>
                  </a:lnTo>
                  <a:lnTo>
                    <a:pt x="159" y="989"/>
                  </a:lnTo>
                  <a:lnTo>
                    <a:pt x="159" y="989"/>
                  </a:lnTo>
                  <a:lnTo>
                    <a:pt x="161" y="989"/>
                  </a:lnTo>
                  <a:lnTo>
                    <a:pt x="161" y="992"/>
                  </a:lnTo>
                  <a:lnTo>
                    <a:pt x="161" y="992"/>
                  </a:lnTo>
                  <a:lnTo>
                    <a:pt x="161" y="992"/>
                  </a:lnTo>
                  <a:lnTo>
                    <a:pt x="164" y="989"/>
                  </a:lnTo>
                  <a:lnTo>
                    <a:pt x="164" y="989"/>
                  </a:lnTo>
                  <a:lnTo>
                    <a:pt x="164" y="989"/>
                  </a:lnTo>
                  <a:lnTo>
                    <a:pt x="164" y="989"/>
                  </a:lnTo>
                  <a:lnTo>
                    <a:pt x="164" y="987"/>
                  </a:lnTo>
                  <a:lnTo>
                    <a:pt x="164" y="987"/>
                  </a:lnTo>
                  <a:lnTo>
                    <a:pt x="161" y="985"/>
                  </a:lnTo>
                  <a:lnTo>
                    <a:pt x="159" y="985"/>
                  </a:lnTo>
                  <a:close/>
                  <a:moveTo>
                    <a:pt x="183" y="930"/>
                  </a:moveTo>
                  <a:lnTo>
                    <a:pt x="180" y="925"/>
                  </a:lnTo>
                  <a:lnTo>
                    <a:pt x="180" y="923"/>
                  </a:lnTo>
                  <a:lnTo>
                    <a:pt x="180" y="923"/>
                  </a:lnTo>
                  <a:lnTo>
                    <a:pt x="183" y="921"/>
                  </a:lnTo>
                  <a:lnTo>
                    <a:pt x="183" y="918"/>
                  </a:lnTo>
                  <a:lnTo>
                    <a:pt x="180" y="916"/>
                  </a:lnTo>
                  <a:lnTo>
                    <a:pt x="180" y="916"/>
                  </a:lnTo>
                  <a:lnTo>
                    <a:pt x="175" y="918"/>
                  </a:lnTo>
                  <a:lnTo>
                    <a:pt x="173" y="921"/>
                  </a:lnTo>
                  <a:lnTo>
                    <a:pt x="171" y="923"/>
                  </a:lnTo>
                  <a:lnTo>
                    <a:pt x="171" y="925"/>
                  </a:lnTo>
                  <a:lnTo>
                    <a:pt x="171" y="930"/>
                  </a:lnTo>
                  <a:lnTo>
                    <a:pt x="171" y="930"/>
                  </a:lnTo>
                  <a:lnTo>
                    <a:pt x="168" y="932"/>
                  </a:lnTo>
                  <a:lnTo>
                    <a:pt x="168" y="935"/>
                  </a:lnTo>
                  <a:lnTo>
                    <a:pt x="171" y="937"/>
                  </a:lnTo>
                  <a:lnTo>
                    <a:pt x="171" y="937"/>
                  </a:lnTo>
                  <a:lnTo>
                    <a:pt x="171" y="940"/>
                  </a:lnTo>
                  <a:lnTo>
                    <a:pt x="173" y="940"/>
                  </a:lnTo>
                  <a:lnTo>
                    <a:pt x="173" y="940"/>
                  </a:lnTo>
                  <a:lnTo>
                    <a:pt x="173" y="940"/>
                  </a:lnTo>
                  <a:lnTo>
                    <a:pt x="175" y="942"/>
                  </a:lnTo>
                  <a:lnTo>
                    <a:pt x="175" y="942"/>
                  </a:lnTo>
                  <a:lnTo>
                    <a:pt x="175" y="944"/>
                  </a:lnTo>
                  <a:lnTo>
                    <a:pt x="175" y="944"/>
                  </a:lnTo>
                  <a:lnTo>
                    <a:pt x="175" y="944"/>
                  </a:lnTo>
                  <a:lnTo>
                    <a:pt x="175" y="944"/>
                  </a:lnTo>
                  <a:lnTo>
                    <a:pt x="178" y="944"/>
                  </a:lnTo>
                  <a:lnTo>
                    <a:pt x="178" y="944"/>
                  </a:lnTo>
                  <a:lnTo>
                    <a:pt x="180" y="942"/>
                  </a:lnTo>
                  <a:lnTo>
                    <a:pt x="180" y="940"/>
                  </a:lnTo>
                  <a:lnTo>
                    <a:pt x="180" y="940"/>
                  </a:lnTo>
                  <a:lnTo>
                    <a:pt x="180" y="937"/>
                  </a:lnTo>
                  <a:lnTo>
                    <a:pt x="180" y="935"/>
                  </a:lnTo>
                  <a:lnTo>
                    <a:pt x="180" y="932"/>
                  </a:lnTo>
                  <a:lnTo>
                    <a:pt x="183" y="930"/>
                  </a:lnTo>
                  <a:close/>
                  <a:moveTo>
                    <a:pt x="190" y="873"/>
                  </a:moveTo>
                  <a:lnTo>
                    <a:pt x="187" y="873"/>
                  </a:lnTo>
                  <a:lnTo>
                    <a:pt x="187" y="873"/>
                  </a:lnTo>
                  <a:lnTo>
                    <a:pt x="185" y="873"/>
                  </a:lnTo>
                  <a:lnTo>
                    <a:pt x="185" y="873"/>
                  </a:lnTo>
                  <a:lnTo>
                    <a:pt x="185" y="873"/>
                  </a:lnTo>
                  <a:lnTo>
                    <a:pt x="185" y="873"/>
                  </a:lnTo>
                  <a:lnTo>
                    <a:pt x="183" y="876"/>
                  </a:lnTo>
                  <a:lnTo>
                    <a:pt x="183" y="876"/>
                  </a:lnTo>
                  <a:lnTo>
                    <a:pt x="183" y="876"/>
                  </a:lnTo>
                  <a:lnTo>
                    <a:pt x="180" y="878"/>
                  </a:lnTo>
                  <a:lnTo>
                    <a:pt x="180" y="878"/>
                  </a:lnTo>
                  <a:lnTo>
                    <a:pt x="180" y="880"/>
                  </a:lnTo>
                  <a:lnTo>
                    <a:pt x="180" y="885"/>
                  </a:lnTo>
                  <a:lnTo>
                    <a:pt x="180" y="885"/>
                  </a:lnTo>
                  <a:lnTo>
                    <a:pt x="180" y="885"/>
                  </a:lnTo>
                  <a:lnTo>
                    <a:pt x="180" y="885"/>
                  </a:lnTo>
                  <a:lnTo>
                    <a:pt x="180" y="887"/>
                  </a:lnTo>
                  <a:lnTo>
                    <a:pt x="180" y="887"/>
                  </a:lnTo>
                  <a:lnTo>
                    <a:pt x="180" y="887"/>
                  </a:lnTo>
                  <a:lnTo>
                    <a:pt x="180" y="887"/>
                  </a:lnTo>
                  <a:lnTo>
                    <a:pt x="180" y="887"/>
                  </a:lnTo>
                  <a:lnTo>
                    <a:pt x="183" y="887"/>
                  </a:lnTo>
                  <a:lnTo>
                    <a:pt x="183" y="885"/>
                  </a:lnTo>
                  <a:lnTo>
                    <a:pt x="183" y="885"/>
                  </a:lnTo>
                  <a:lnTo>
                    <a:pt x="183" y="885"/>
                  </a:lnTo>
                  <a:lnTo>
                    <a:pt x="185" y="885"/>
                  </a:lnTo>
                  <a:lnTo>
                    <a:pt x="185" y="883"/>
                  </a:lnTo>
                  <a:lnTo>
                    <a:pt x="187" y="883"/>
                  </a:lnTo>
                  <a:lnTo>
                    <a:pt x="190" y="873"/>
                  </a:lnTo>
                  <a:lnTo>
                    <a:pt x="190" y="873"/>
                  </a:lnTo>
                  <a:lnTo>
                    <a:pt x="190" y="873"/>
                  </a:lnTo>
                  <a:lnTo>
                    <a:pt x="190" y="873"/>
                  </a:lnTo>
                  <a:close/>
                  <a:moveTo>
                    <a:pt x="190" y="899"/>
                  </a:moveTo>
                  <a:lnTo>
                    <a:pt x="192" y="897"/>
                  </a:lnTo>
                  <a:lnTo>
                    <a:pt x="192" y="895"/>
                  </a:lnTo>
                  <a:lnTo>
                    <a:pt x="192" y="895"/>
                  </a:lnTo>
                  <a:lnTo>
                    <a:pt x="194" y="892"/>
                  </a:lnTo>
                  <a:lnTo>
                    <a:pt x="194" y="890"/>
                  </a:lnTo>
                  <a:lnTo>
                    <a:pt x="194" y="887"/>
                  </a:lnTo>
                  <a:lnTo>
                    <a:pt x="194" y="887"/>
                  </a:lnTo>
                  <a:lnTo>
                    <a:pt x="190" y="887"/>
                  </a:lnTo>
                  <a:lnTo>
                    <a:pt x="187" y="887"/>
                  </a:lnTo>
                  <a:lnTo>
                    <a:pt x="187" y="887"/>
                  </a:lnTo>
                  <a:lnTo>
                    <a:pt x="185" y="887"/>
                  </a:lnTo>
                  <a:lnTo>
                    <a:pt x="185" y="887"/>
                  </a:lnTo>
                  <a:lnTo>
                    <a:pt x="185" y="887"/>
                  </a:lnTo>
                  <a:lnTo>
                    <a:pt x="183" y="887"/>
                  </a:lnTo>
                  <a:lnTo>
                    <a:pt x="180" y="892"/>
                  </a:lnTo>
                  <a:lnTo>
                    <a:pt x="178" y="892"/>
                  </a:lnTo>
                  <a:lnTo>
                    <a:pt x="178" y="892"/>
                  </a:lnTo>
                  <a:lnTo>
                    <a:pt x="178" y="895"/>
                  </a:lnTo>
                  <a:lnTo>
                    <a:pt x="178" y="895"/>
                  </a:lnTo>
                  <a:lnTo>
                    <a:pt x="178" y="897"/>
                  </a:lnTo>
                  <a:lnTo>
                    <a:pt x="175" y="897"/>
                  </a:lnTo>
                  <a:lnTo>
                    <a:pt x="175" y="897"/>
                  </a:lnTo>
                  <a:lnTo>
                    <a:pt x="173" y="899"/>
                  </a:lnTo>
                  <a:lnTo>
                    <a:pt x="173" y="899"/>
                  </a:lnTo>
                  <a:lnTo>
                    <a:pt x="175" y="902"/>
                  </a:lnTo>
                  <a:lnTo>
                    <a:pt x="175" y="902"/>
                  </a:lnTo>
                  <a:lnTo>
                    <a:pt x="178" y="902"/>
                  </a:lnTo>
                  <a:lnTo>
                    <a:pt x="178" y="902"/>
                  </a:lnTo>
                  <a:lnTo>
                    <a:pt x="180" y="902"/>
                  </a:lnTo>
                  <a:lnTo>
                    <a:pt x="180" y="902"/>
                  </a:lnTo>
                  <a:lnTo>
                    <a:pt x="180" y="902"/>
                  </a:lnTo>
                  <a:lnTo>
                    <a:pt x="180" y="904"/>
                  </a:lnTo>
                  <a:lnTo>
                    <a:pt x="178" y="904"/>
                  </a:lnTo>
                  <a:lnTo>
                    <a:pt x="178" y="904"/>
                  </a:lnTo>
                  <a:lnTo>
                    <a:pt x="178" y="906"/>
                  </a:lnTo>
                  <a:lnTo>
                    <a:pt x="178" y="906"/>
                  </a:lnTo>
                  <a:lnTo>
                    <a:pt x="178" y="909"/>
                  </a:lnTo>
                  <a:lnTo>
                    <a:pt x="178" y="909"/>
                  </a:lnTo>
                  <a:lnTo>
                    <a:pt x="178" y="909"/>
                  </a:lnTo>
                  <a:lnTo>
                    <a:pt x="178" y="909"/>
                  </a:lnTo>
                  <a:lnTo>
                    <a:pt x="175" y="909"/>
                  </a:lnTo>
                  <a:lnTo>
                    <a:pt x="175" y="911"/>
                  </a:lnTo>
                  <a:lnTo>
                    <a:pt x="175" y="911"/>
                  </a:lnTo>
                  <a:lnTo>
                    <a:pt x="175" y="911"/>
                  </a:lnTo>
                  <a:lnTo>
                    <a:pt x="178" y="911"/>
                  </a:lnTo>
                  <a:lnTo>
                    <a:pt x="178" y="911"/>
                  </a:lnTo>
                  <a:lnTo>
                    <a:pt x="180" y="911"/>
                  </a:lnTo>
                  <a:lnTo>
                    <a:pt x="180" y="914"/>
                  </a:lnTo>
                  <a:lnTo>
                    <a:pt x="183" y="914"/>
                  </a:lnTo>
                  <a:lnTo>
                    <a:pt x="183" y="914"/>
                  </a:lnTo>
                  <a:lnTo>
                    <a:pt x="183" y="911"/>
                  </a:lnTo>
                  <a:lnTo>
                    <a:pt x="183" y="911"/>
                  </a:lnTo>
                  <a:lnTo>
                    <a:pt x="183" y="909"/>
                  </a:lnTo>
                  <a:lnTo>
                    <a:pt x="183" y="909"/>
                  </a:lnTo>
                  <a:lnTo>
                    <a:pt x="183" y="906"/>
                  </a:lnTo>
                  <a:lnTo>
                    <a:pt x="185" y="906"/>
                  </a:lnTo>
                  <a:lnTo>
                    <a:pt x="185" y="906"/>
                  </a:lnTo>
                  <a:lnTo>
                    <a:pt x="190" y="902"/>
                  </a:lnTo>
                  <a:lnTo>
                    <a:pt x="190" y="899"/>
                  </a:lnTo>
                  <a:close/>
                  <a:moveTo>
                    <a:pt x="168" y="857"/>
                  </a:moveTo>
                  <a:lnTo>
                    <a:pt x="171" y="852"/>
                  </a:lnTo>
                  <a:lnTo>
                    <a:pt x="173" y="850"/>
                  </a:lnTo>
                  <a:lnTo>
                    <a:pt x="173" y="845"/>
                  </a:lnTo>
                  <a:lnTo>
                    <a:pt x="173" y="845"/>
                  </a:lnTo>
                  <a:lnTo>
                    <a:pt x="175" y="845"/>
                  </a:lnTo>
                  <a:lnTo>
                    <a:pt x="175" y="842"/>
                  </a:lnTo>
                  <a:lnTo>
                    <a:pt x="175" y="842"/>
                  </a:lnTo>
                  <a:lnTo>
                    <a:pt x="175" y="840"/>
                  </a:lnTo>
                  <a:lnTo>
                    <a:pt x="173" y="840"/>
                  </a:lnTo>
                  <a:lnTo>
                    <a:pt x="173" y="840"/>
                  </a:lnTo>
                  <a:lnTo>
                    <a:pt x="173" y="840"/>
                  </a:lnTo>
                  <a:lnTo>
                    <a:pt x="173" y="840"/>
                  </a:lnTo>
                  <a:lnTo>
                    <a:pt x="173" y="840"/>
                  </a:lnTo>
                  <a:lnTo>
                    <a:pt x="173" y="840"/>
                  </a:lnTo>
                  <a:lnTo>
                    <a:pt x="173" y="840"/>
                  </a:lnTo>
                  <a:lnTo>
                    <a:pt x="173" y="838"/>
                  </a:lnTo>
                  <a:lnTo>
                    <a:pt x="171" y="838"/>
                  </a:lnTo>
                  <a:lnTo>
                    <a:pt x="168" y="838"/>
                  </a:lnTo>
                  <a:lnTo>
                    <a:pt x="168" y="838"/>
                  </a:lnTo>
                  <a:lnTo>
                    <a:pt x="168" y="840"/>
                  </a:lnTo>
                  <a:lnTo>
                    <a:pt x="166" y="842"/>
                  </a:lnTo>
                  <a:lnTo>
                    <a:pt x="166" y="842"/>
                  </a:lnTo>
                  <a:lnTo>
                    <a:pt x="166" y="845"/>
                  </a:lnTo>
                  <a:lnTo>
                    <a:pt x="166" y="845"/>
                  </a:lnTo>
                  <a:lnTo>
                    <a:pt x="166" y="847"/>
                  </a:lnTo>
                  <a:lnTo>
                    <a:pt x="166" y="847"/>
                  </a:lnTo>
                  <a:lnTo>
                    <a:pt x="166" y="847"/>
                  </a:lnTo>
                  <a:lnTo>
                    <a:pt x="166" y="850"/>
                  </a:lnTo>
                  <a:lnTo>
                    <a:pt x="166" y="850"/>
                  </a:lnTo>
                  <a:lnTo>
                    <a:pt x="166" y="852"/>
                  </a:lnTo>
                  <a:lnTo>
                    <a:pt x="166" y="852"/>
                  </a:lnTo>
                  <a:lnTo>
                    <a:pt x="166" y="854"/>
                  </a:lnTo>
                  <a:lnTo>
                    <a:pt x="166" y="857"/>
                  </a:lnTo>
                  <a:lnTo>
                    <a:pt x="168" y="857"/>
                  </a:lnTo>
                  <a:close/>
                  <a:moveTo>
                    <a:pt x="173" y="833"/>
                  </a:moveTo>
                  <a:lnTo>
                    <a:pt x="173" y="835"/>
                  </a:lnTo>
                  <a:lnTo>
                    <a:pt x="171" y="835"/>
                  </a:lnTo>
                  <a:lnTo>
                    <a:pt x="171" y="835"/>
                  </a:lnTo>
                  <a:lnTo>
                    <a:pt x="171" y="835"/>
                  </a:lnTo>
                  <a:lnTo>
                    <a:pt x="171" y="833"/>
                  </a:lnTo>
                  <a:lnTo>
                    <a:pt x="171" y="833"/>
                  </a:lnTo>
                  <a:lnTo>
                    <a:pt x="171" y="833"/>
                  </a:lnTo>
                  <a:lnTo>
                    <a:pt x="171" y="831"/>
                  </a:lnTo>
                  <a:lnTo>
                    <a:pt x="168" y="831"/>
                  </a:lnTo>
                  <a:lnTo>
                    <a:pt x="168" y="831"/>
                  </a:lnTo>
                  <a:lnTo>
                    <a:pt x="168" y="833"/>
                  </a:lnTo>
                  <a:lnTo>
                    <a:pt x="168" y="833"/>
                  </a:lnTo>
                  <a:lnTo>
                    <a:pt x="168" y="835"/>
                  </a:lnTo>
                  <a:lnTo>
                    <a:pt x="168" y="835"/>
                  </a:lnTo>
                  <a:lnTo>
                    <a:pt x="171" y="838"/>
                  </a:lnTo>
                  <a:lnTo>
                    <a:pt x="171" y="838"/>
                  </a:lnTo>
                  <a:lnTo>
                    <a:pt x="171" y="838"/>
                  </a:lnTo>
                  <a:lnTo>
                    <a:pt x="173" y="838"/>
                  </a:lnTo>
                  <a:lnTo>
                    <a:pt x="173" y="835"/>
                  </a:lnTo>
                  <a:lnTo>
                    <a:pt x="173" y="835"/>
                  </a:lnTo>
                  <a:lnTo>
                    <a:pt x="173" y="835"/>
                  </a:lnTo>
                  <a:lnTo>
                    <a:pt x="173" y="838"/>
                  </a:lnTo>
                  <a:lnTo>
                    <a:pt x="173" y="838"/>
                  </a:lnTo>
                  <a:lnTo>
                    <a:pt x="175" y="838"/>
                  </a:lnTo>
                  <a:lnTo>
                    <a:pt x="175" y="840"/>
                  </a:lnTo>
                  <a:lnTo>
                    <a:pt x="175" y="842"/>
                  </a:lnTo>
                  <a:lnTo>
                    <a:pt x="178" y="842"/>
                  </a:lnTo>
                  <a:lnTo>
                    <a:pt x="178" y="845"/>
                  </a:lnTo>
                  <a:lnTo>
                    <a:pt x="178" y="845"/>
                  </a:lnTo>
                  <a:lnTo>
                    <a:pt x="180" y="847"/>
                  </a:lnTo>
                  <a:lnTo>
                    <a:pt x="180" y="847"/>
                  </a:lnTo>
                  <a:lnTo>
                    <a:pt x="183" y="845"/>
                  </a:lnTo>
                  <a:lnTo>
                    <a:pt x="183" y="842"/>
                  </a:lnTo>
                  <a:lnTo>
                    <a:pt x="185" y="833"/>
                  </a:lnTo>
                  <a:lnTo>
                    <a:pt x="185" y="828"/>
                  </a:lnTo>
                  <a:lnTo>
                    <a:pt x="185" y="826"/>
                  </a:lnTo>
                  <a:lnTo>
                    <a:pt x="185" y="826"/>
                  </a:lnTo>
                  <a:lnTo>
                    <a:pt x="183" y="828"/>
                  </a:lnTo>
                  <a:lnTo>
                    <a:pt x="183" y="831"/>
                  </a:lnTo>
                  <a:lnTo>
                    <a:pt x="183" y="831"/>
                  </a:lnTo>
                  <a:lnTo>
                    <a:pt x="175" y="828"/>
                  </a:lnTo>
                  <a:lnTo>
                    <a:pt x="173" y="828"/>
                  </a:lnTo>
                  <a:lnTo>
                    <a:pt x="173" y="828"/>
                  </a:lnTo>
                  <a:lnTo>
                    <a:pt x="173" y="828"/>
                  </a:lnTo>
                  <a:lnTo>
                    <a:pt x="173" y="828"/>
                  </a:lnTo>
                  <a:lnTo>
                    <a:pt x="173" y="828"/>
                  </a:lnTo>
                  <a:lnTo>
                    <a:pt x="173" y="831"/>
                  </a:lnTo>
                  <a:lnTo>
                    <a:pt x="173" y="831"/>
                  </a:lnTo>
                  <a:lnTo>
                    <a:pt x="173" y="831"/>
                  </a:lnTo>
                  <a:lnTo>
                    <a:pt x="173" y="833"/>
                  </a:lnTo>
                  <a:lnTo>
                    <a:pt x="173" y="833"/>
                  </a:lnTo>
                  <a:lnTo>
                    <a:pt x="173" y="833"/>
                  </a:lnTo>
                  <a:lnTo>
                    <a:pt x="173" y="833"/>
                  </a:lnTo>
                  <a:lnTo>
                    <a:pt x="173" y="833"/>
                  </a:lnTo>
                  <a:lnTo>
                    <a:pt x="173" y="835"/>
                  </a:lnTo>
                  <a:lnTo>
                    <a:pt x="173" y="835"/>
                  </a:lnTo>
                  <a:lnTo>
                    <a:pt x="173" y="833"/>
                  </a:lnTo>
                  <a:close/>
                  <a:moveTo>
                    <a:pt x="147" y="776"/>
                  </a:moveTo>
                  <a:lnTo>
                    <a:pt x="149" y="776"/>
                  </a:lnTo>
                  <a:lnTo>
                    <a:pt x="149" y="776"/>
                  </a:lnTo>
                  <a:lnTo>
                    <a:pt x="149" y="776"/>
                  </a:lnTo>
                  <a:lnTo>
                    <a:pt x="149" y="776"/>
                  </a:lnTo>
                  <a:lnTo>
                    <a:pt x="149" y="774"/>
                  </a:lnTo>
                  <a:lnTo>
                    <a:pt x="149" y="774"/>
                  </a:lnTo>
                  <a:lnTo>
                    <a:pt x="149" y="771"/>
                  </a:lnTo>
                  <a:lnTo>
                    <a:pt x="149" y="771"/>
                  </a:lnTo>
                  <a:lnTo>
                    <a:pt x="147" y="771"/>
                  </a:lnTo>
                  <a:lnTo>
                    <a:pt x="145" y="769"/>
                  </a:lnTo>
                  <a:lnTo>
                    <a:pt x="142" y="769"/>
                  </a:lnTo>
                  <a:lnTo>
                    <a:pt x="142" y="769"/>
                  </a:lnTo>
                  <a:lnTo>
                    <a:pt x="145" y="771"/>
                  </a:lnTo>
                  <a:lnTo>
                    <a:pt x="145" y="771"/>
                  </a:lnTo>
                  <a:lnTo>
                    <a:pt x="145" y="771"/>
                  </a:lnTo>
                  <a:lnTo>
                    <a:pt x="145" y="774"/>
                  </a:lnTo>
                  <a:lnTo>
                    <a:pt x="147" y="774"/>
                  </a:lnTo>
                  <a:lnTo>
                    <a:pt x="147" y="774"/>
                  </a:lnTo>
                  <a:lnTo>
                    <a:pt x="147" y="774"/>
                  </a:lnTo>
                  <a:lnTo>
                    <a:pt x="147" y="774"/>
                  </a:lnTo>
                  <a:lnTo>
                    <a:pt x="147" y="774"/>
                  </a:lnTo>
                  <a:lnTo>
                    <a:pt x="147" y="774"/>
                  </a:lnTo>
                  <a:lnTo>
                    <a:pt x="147" y="776"/>
                  </a:lnTo>
                  <a:lnTo>
                    <a:pt x="147" y="776"/>
                  </a:lnTo>
                  <a:lnTo>
                    <a:pt x="147" y="776"/>
                  </a:lnTo>
                  <a:close/>
                  <a:moveTo>
                    <a:pt x="140" y="1025"/>
                  </a:moveTo>
                  <a:lnTo>
                    <a:pt x="140" y="1025"/>
                  </a:lnTo>
                  <a:lnTo>
                    <a:pt x="140" y="1025"/>
                  </a:lnTo>
                  <a:lnTo>
                    <a:pt x="140" y="1025"/>
                  </a:lnTo>
                  <a:close/>
                  <a:moveTo>
                    <a:pt x="211" y="1174"/>
                  </a:moveTo>
                  <a:lnTo>
                    <a:pt x="211" y="1174"/>
                  </a:lnTo>
                  <a:lnTo>
                    <a:pt x="209" y="1172"/>
                  </a:lnTo>
                  <a:lnTo>
                    <a:pt x="209" y="1172"/>
                  </a:lnTo>
                  <a:lnTo>
                    <a:pt x="206" y="1172"/>
                  </a:lnTo>
                  <a:lnTo>
                    <a:pt x="206" y="1172"/>
                  </a:lnTo>
                  <a:lnTo>
                    <a:pt x="206" y="1174"/>
                  </a:lnTo>
                  <a:lnTo>
                    <a:pt x="206" y="1174"/>
                  </a:lnTo>
                  <a:lnTo>
                    <a:pt x="206" y="1174"/>
                  </a:lnTo>
                  <a:lnTo>
                    <a:pt x="206" y="1176"/>
                  </a:lnTo>
                  <a:lnTo>
                    <a:pt x="209" y="1176"/>
                  </a:lnTo>
                  <a:lnTo>
                    <a:pt x="209" y="1179"/>
                  </a:lnTo>
                  <a:lnTo>
                    <a:pt x="209" y="1176"/>
                  </a:lnTo>
                  <a:lnTo>
                    <a:pt x="209" y="1176"/>
                  </a:lnTo>
                  <a:lnTo>
                    <a:pt x="211" y="1174"/>
                  </a:lnTo>
                  <a:lnTo>
                    <a:pt x="211" y="1174"/>
                  </a:lnTo>
                  <a:lnTo>
                    <a:pt x="211" y="1174"/>
                  </a:lnTo>
                  <a:lnTo>
                    <a:pt x="211" y="1174"/>
                  </a:lnTo>
                  <a:lnTo>
                    <a:pt x="211" y="1174"/>
                  </a:lnTo>
                  <a:lnTo>
                    <a:pt x="211" y="1174"/>
                  </a:lnTo>
                  <a:close/>
                  <a:moveTo>
                    <a:pt x="183" y="982"/>
                  </a:moveTo>
                  <a:lnTo>
                    <a:pt x="183" y="982"/>
                  </a:lnTo>
                  <a:lnTo>
                    <a:pt x="183" y="982"/>
                  </a:lnTo>
                  <a:lnTo>
                    <a:pt x="183" y="982"/>
                  </a:lnTo>
                  <a:lnTo>
                    <a:pt x="185" y="982"/>
                  </a:lnTo>
                  <a:lnTo>
                    <a:pt x="185" y="980"/>
                  </a:lnTo>
                  <a:lnTo>
                    <a:pt x="185" y="980"/>
                  </a:lnTo>
                  <a:lnTo>
                    <a:pt x="185" y="980"/>
                  </a:lnTo>
                  <a:lnTo>
                    <a:pt x="180" y="980"/>
                  </a:lnTo>
                  <a:lnTo>
                    <a:pt x="180" y="980"/>
                  </a:lnTo>
                  <a:lnTo>
                    <a:pt x="180" y="980"/>
                  </a:lnTo>
                  <a:lnTo>
                    <a:pt x="180" y="982"/>
                  </a:lnTo>
                  <a:lnTo>
                    <a:pt x="180" y="982"/>
                  </a:lnTo>
                  <a:lnTo>
                    <a:pt x="183" y="982"/>
                  </a:lnTo>
                  <a:close/>
                  <a:moveTo>
                    <a:pt x="339" y="1283"/>
                  </a:moveTo>
                  <a:lnTo>
                    <a:pt x="336" y="1280"/>
                  </a:lnTo>
                  <a:lnTo>
                    <a:pt x="336" y="1280"/>
                  </a:lnTo>
                  <a:lnTo>
                    <a:pt x="339" y="1276"/>
                  </a:lnTo>
                  <a:lnTo>
                    <a:pt x="336" y="1271"/>
                  </a:lnTo>
                  <a:lnTo>
                    <a:pt x="336" y="1269"/>
                  </a:lnTo>
                  <a:lnTo>
                    <a:pt x="339" y="1269"/>
                  </a:lnTo>
                  <a:lnTo>
                    <a:pt x="339" y="1269"/>
                  </a:lnTo>
                  <a:lnTo>
                    <a:pt x="339" y="1266"/>
                  </a:lnTo>
                  <a:lnTo>
                    <a:pt x="339" y="1266"/>
                  </a:lnTo>
                  <a:lnTo>
                    <a:pt x="339" y="1266"/>
                  </a:lnTo>
                  <a:lnTo>
                    <a:pt x="339" y="1264"/>
                  </a:lnTo>
                  <a:lnTo>
                    <a:pt x="339" y="1264"/>
                  </a:lnTo>
                  <a:lnTo>
                    <a:pt x="339" y="1264"/>
                  </a:lnTo>
                  <a:lnTo>
                    <a:pt x="336" y="1264"/>
                  </a:lnTo>
                  <a:lnTo>
                    <a:pt x="336" y="1264"/>
                  </a:lnTo>
                  <a:lnTo>
                    <a:pt x="334" y="1264"/>
                  </a:lnTo>
                  <a:lnTo>
                    <a:pt x="334" y="1264"/>
                  </a:lnTo>
                  <a:lnTo>
                    <a:pt x="334" y="1264"/>
                  </a:lnTo>
                  <a:lnTo>
                    <a:pt x="334" y="1266"/>
                  </a:lnTo>
                  <a:lnTo>
                    <a:pt x="336" y="1266"/>
                  </a:lnTo>
                  <a:lnTo>
                    <a:pt x="332" y="1269"/>
                  </a:lnTo>
                  <a:lnTo>
                    <a:pt x="332" y="1269"/>
                  </a:lnTo>
                  <a:lnTo>
                    <a:pt x="332" y="1271"/>
                  </a:lnTo>
                  <a:lnTo>
                    <a:pt x="332" y="1273"/>
                  </a:lnTo>
                  <a:lnTo>
                    <a:pt x="329" y="1276"/>
                  </a:lnTo>
                  <a:lnTo>
                    <a:pt x="327" y="1276"/>
                  </a:lnTo>
                  <a:lnTo>
                    <a:pt x="327" y="1273"/>
                  </a:lnTo>
                  <a:lnTo>
                    <a:pt x="327" y="1273"/>
                  </a:lnTo>
                  <a:lnTo>
                    <a:pt x="329" y="1273"/>
                  </a:lnTo>
                  <a:lnTo>
                    <a:pt x="329" y="1271"/>
                  </a:lnTo>
                  <a:lnTo>
                    <a:pt x="329" y="1271"/>
                  </a:lnTo>
                  <a:lnTo>
                    <a:pt x="329" y="1269"/>
                  </a:lnTo>
                  <a:lnTo>
                    <a:pt x="329" y="1269"/>
                  </a:lnTo>
                  <a:lnTo>
                    <a:pt x="329" y="1266"/>
                  </a:lnTo>
                  <a:lnTo>
                    <a:pt x="329" y="1266"/>
                  </a:lnTo>
                  <a:lnTo>
                    <a:pt x="329" y="1266"/>
                  </a:lnTo>
                  <a:lnTo>
                    <a:pt x="329" y="1264"/>
                  </a:lnTo>
                  <a:lnTo>
                    <a:pt x="332" y="1264"/>
                  </a:lnTo>
                  <a:lnTo>
                    <a:pt x="332" y="1264"/>
                  </a:lnTo>
                  <a:lnTo>
                    <a:pt x="332" y="1261"/>
                  </a:lnTo>
                  <a:lnTo>
                    <a:pt x="329" y="1259"/>
                  </a:lnTo>
                  <a:lnTo>
                    <a:pt x="329" y="1259"/>
                  </a:lnTo>
                  <a:lnTo>
                    <a:pt x="327" y="1257"/>
                  </a:lnTo>
                  <a:lnTo>
                    <a:pt x="327" y="1254"/>
                  </a:lnTo>
                  <a:lnTo>
                    <a:pt x="327" y="1254"/>
                  </a:lnTo>
                  <a:lnTo>
                    <a:pt x="327" y="1254"/>
                  </a:lnTo>
                  <a:lnTo>
                    <a:pt x="329" y="1254"/>
                  </a:lnTo>
                  <a:lnTo>
                    <a:pt x="329" y="1254"/>
                  </a:lnTo>
                  <a:lnTo>
                    <a:pt x="329" y="1257"/>
                  </a:lnTo>
                  <a:lnTo>
                    <a:pt x="329" y="1257"/>
                  </a:lnTo>
                  <a:lnTo>
                    <a:pt x="332" y="1254"/>
                  </a:lnTo>
                  <a:lnTo>
                    <a:pt x="332" y="1254"/>
                  </a:lnTo>
                  <a:lnTo>
                    <a:pt x="332" y="1252"/>
                  </a:lnTo>
                  <a:lnTo>
                    <a:pt x="332" y="1252"/>
                  </a:lnTo>
                  <a:lnTo>
                    <a:pt x="332" y="1252"/>
                  </a:lnTo>
                  <a:lnTo>
                    <a:pt x="332" y="1252"/>
                  </a:lnTo>
                  <a:lnTo>
                    <a:pt x="329" y="1252"/>
                  </a:lnTo>
                  <a:lnTo>
                    <a:pt x="329" y="1252"/>
                  </a:lnTo>
                  <a:lnTo>
                    <a:pt x="329" y="1250"/>
                  </a:lnTo>
                  <a:lnTo>
                    <a:pt x="332" y="1250"/>
                  </a:lnTo>
                  <a:lnTo>
                    <a:pt x="332" y="1250"/>
                  </a:lnTo>
                  <a:lnTo>
                    <a:pt x="332" y="1250"/>
                  </a:lnTo>
                  <a:lnTo>
                    <a:pt x="332" y="1247"/>
                  </a:lnTo>
                  <a:lnTo>
                    <a:pt x="327" y="1238"/>
                  </a:lnTo>
                  <a:lnTo>
                    <a:pt x="327" y="1238"/>
                  </a:lnTo>
                  <a:lnTo>
                    <a:pt x="327" y="1235"/>
                  </a:lnTo>
                  <a:lnTo>
                    <a:pt x="325" y="1233"/>
                  </a:lnTo>
                  <a:lnTo>
                    <a:pt x="322" y="1231"/>
                  </a:lnTo>
                  <a:lnTo>
                    <a:pt x="322" y="1228"/>
                  </a:lnTo>
                  <a:lnTo>
                    <a:pt x="325" y="1228"/>
                  </a:lnTo>
                  <a:lnTo>
                    <a:pt x="325" y="1231"/>
                  </a:lnTo>
                  <a:lnTo>
                    <a:pt x="325" y="1231"/>
                  </a:lnTo>
                  <a:lnTo>
                    <a:pt x="325" y="1231"/>
                  </a:lnTo>
                  <a:lnTo>
                    <a:pt x="327" y="1233"/>
                  </a:lnTo>
                  <a:lnTo>
                    <a:pt x="327" y="1231"/>
                  </a:lnTo>
                  <a:lnTo>
                    <a:pt x="327" y="1231"/>
                  </a:lnTo>
                  <a:lnTo>
                    <a:pt x="327" y="1228"/>
                  </a:lnTo>
                  <a:lnTo>
                    <a:pt x="327" y="1228"/>
                  </a:lnTo>
                  <a:lnTo>
                    <a:pt x="329" y="1228"/>
                  </a:lnTo>
                  <a:lnTo>
                    <a:pt x="327" y="1224"/>
                  </a:lnTo>
                  <a:lnTo>
                    <a:pt x="327" y="1224"/>
                  </a:lnTo>
                  <a:lnTo>
                    <a:pt x="327" y="1221"/>
                  </a:lnTo>
                  <a:lnTo>
                    <a:pt x="327" y="1219"/>
                  </a:lnTo>
                  <a:lnTo>
                    <a:pt x="327" y="1219"/>
                  </a:lnTo>
                  <a:lnTo>
                    <a:pt x="327" y="1219"/>
                  </a:lnTo>
                  <a:lnTo>
                    <a:pt x="325" y="1217"/>
                  </a:lnTo>
                  <a:lnTo>
                    <a:pt x="322" y="1217"/>
                  </a:lnTo>
                  <a:lnTo>
                    <a:pt x="322" y="1217"/>
                  </a:lnTo>
                  <a:lnTo>
                    <a:pt x="322" y="1217"/>
                  </a:lnTo>
                  <a:lnTo>
                    <a:pt x="322" y="1212"/>
                  </a:lnTo>
                  <a:lnTo>
                    <a:pt x="322" y="1209"/>
                  </a:lnTo>
                  <a:lnTo>
                    <a:pt x="322" y="1209"/>
                  </a:lnTo>
                  <a:lnTo>
                    <a:pt x="322" y="1209"/>
                  </a:lnTo>
                  <a:lnTo>
                    <a:pt x="322" y="1209"/>
                  </a:lnTo>
                  <a:lnTo>
                    <a:pt x="322" y="1207"/>
                  </a:lnTo>
                  <a:lnTo>
                    <a:pt x="322" y="1207"/>
                  </a:lnTo>
                  <a:lnTo>
                    <a:pt x="322" y="1207"/>
                  </a:lnTo>
                  <a:lnTo>
                    <a:pt x="320" y="1205"/>
                  </a:lnTo>
                  <a:lnTo>
                    <a:pt x="317" y="1205"/>
                  </a:lnTo>
                  <a:lnTo>
                    <a:pt x="315" y="1205"/>
                  </a:lnTo>
                  <a:lnTo>
                    <a:pt x="315" y="1202"/>
                  </a:lnTo>
                  <a:lnTo>
                    <a:pt x="313" y="1202"/>
                  </a:lnTo>
                  <a:lnTo>
                    <a:pt x="313" y="1202"/>
                  </a:lnTo>
                  <a:lnTo>
                    <a:pt x="310" y="1202"/>
                  </a:lnTo>
                  <a:lnTo>
                    <a:pt x="310" y="1200"/>
                  </a:lnTo>
                  <a:lnTo>
                    <a:pt x="313" y="1200"/>
                  </a:lnTo>
                  <a:lnTo>
                    <a:pt x="315" y="1200"/>
                  </a:lnTo>
                  <a:lnTo>
                    <a:pt x="315" y="1200"/>
                  </a:lnTo>
                  <a:lnTo>
                    <a:pt x="313" y="1198"/>
                  </a:lnTo>
                  <a:lnTo>
                    <a:pt x="313" y="1195"/>
                  </a:lnTo>
                  <a:lnTo>
                    <a:pt x="313" y="1195"/>
                  </a:lnTo>
                  <a:lnTo>
                    <a:pt x="310" y="1195"/>
                  </a:lnTo>
                  <a:lnTo>
                    <a:pt x="310" y="1195"/>
                  </a:lnTo>
                  <a:lnTo>
                    <a:pt x="306" y="1193"/>
                  </a:lnTo>
                  <a:lnTo>
                    <a:pt x="306" y="1190"/>
                  </a:lnTo>
                  <a:lnTo>
                    <a:pt x="303" y="1190"/>
                  </a:lnTo>
                  <a:lnTo>
                    <a:pt x="303" y="1188"/>
                  </a:lnTo>
                  <a:lnTo>
                    <a:pt x="301" y="1188"/>
                  </a:lnTo>
                  <a:lnTo>
                    <a:pt x="299" y="1188"/>
                  </a:lnTo>
                  <a:lnTo>
                    <a:pt x="294" y="1183"/>
                  </a:lnTo>
                  <a:lnTo>
                    <a:pt x="291" y="1181"/>
                  </a:lnTo>
                  <a:lnTo>
                    <a:pt x="289" y="1179"/>
                  </a:lnTo>
                  <a:lnTo>
                    <a:pt x="289" y="1179"/>
                  </a:lnTo>
                  <a:lnTo>
                    <a:pt x="289" y="1176"/>
                  </a:lnTo>
                  <a:lnTo>
                    <a:pt x="289" y="1176"/>
                  </a:lnTo>
                  <a:lnTo>
                    <a:pt x="287" y="1176"/>
                  </a:lnTo>
                  <a:lnTo>
                    <a:pt x="287" y="1174"/>
                  </a:lnTo>
                  <a:lnTo>
                    <a:pt x="287" y="1174"/>
                  </a:lnTo>
                  <a:lnTo>
                    <a:pt x="284" y="1172"/>
                  </a:lnTo>
                  <a:lnTo>
                    <a:pt x="282" y="1172"/>
                  </a:lnTo>
                  <a:lnTo>
                    <a:pt x="282" y="1172"/>
                  </a:lnTo>
                  <a:lnTo>
                    <a:pt x="282" y="1169"/>
                  </a:lnTo>
                  <a:lnTo>
                    <a:pt x="282" y="1169"/>
                  </a:lnTo>
                  <a:lnTo>
                    <a:pt x="282" y="1167"/>
                  </a:lnTo>
                  <a:lnTo>
                    <a:pt x="282" y="1167"/>
                  </a:lnTo>
                  <a:lnTo>
                    <a:pt x="280" y="1157"/>
                  </a:lnTo>
                  <a:lnTo>
                    <a:pt x="280" y="1155"/>
                  </a:lnTo>
                  <a:lnTo>
                    <a:pt x="280" y="1153"/>
                  </a:lnTo>
                  <a:lnTo>
                    <a:pt x="280" y="1153"/>
                  </a:lnTo>
                  <a:lnTo>
                    <a:pt x="280" y="1153"/>
                  </a:lnTo>
                  <a:lnTo>
                    <a:pt x="280" y="1153"/>
                  </a:lnTo>
                  <a:lnTo>
                    <a:pt x="277" y="1150"/>
                  </a:lnTo>
                  <a:lnTo>
                    <a:pt x="280" y="1150"/>
                  </a:lnTo>
                  <a:lnTo>
                    <a:pt x="280" y="1150"/>
                  </a:lnTo>
                  <a:lnTo>
                    <a:pt x="284" y="1153"/>
                  </a:lnTo>
                  <a:lnTo>
                    <a:pt x="284" y="1153"/>
                  </a:lnTo>
                  <a:lnTo>
                    <a:pt x="284" y="1150"/>
                  </a:lnTo>
                  <a:lnTo>
                    <a:pt x="284" y="1150"/>
                  </a:lnTo>
                  <a:lnTo>
                    <a:pt x="284" y="1148"/>
                  </a:lnTo>
                  <a:lnTo>
                    <a:pt x="275" y="1124"/>
                  </a:lnTo>
                  <a:lnTo>
                    <a:pt x="275" y="1124"/>
                  </a:lnTo>
                  <a:lnTo>
                    <a:pt x="275" y="1122"/>
                  </a:lnTo>
                  <a:lnTo>
                    <a:pt x="275" y="1119"/>
                  </a:lnTo>
                  <a:lnTo>
                    <a:pt x="275" y="1119"/>
                  </a:lnTo>
                  <a:lnTo>
                    <a:pt x="275" y="1117"/>
                  </a:lnTo>
                  <a:lnTo>
                    <a:pt x="275" y="1117"/>
                  </a:lnTo>
                  <a:lnTo>
                    <a:pt x="275" y="1112"/>
                  </a:lnTo>
                  <a:lnTo>
                    <a:pt x="275" y="1112"/>
                  </a:lnTo>
                  <a:lnTo>
                    <a:pt x="273" y="1108"/>
                  </a:lnTo>
                  <a:lnTo>
                    <a:pt x="273" y="1108"/>
                  </a:lnTo>
                  <a:lnTo>
                    <a:pt x="273" y="1108"/>
                  </a:lnTo>
                  <a:lnTo>
                    <a:pt x="273" y="1105"/>
                  </a:lnTo>
                  <a:lnTo>
                    <a:pt x="270" y="1103"/>
                  </a:lnTo>
                  <a:lnTo>
                    <a:pt x="273" y="1103"/>
                  </a:lnTo>
                  <a:lnTo>
                    <a:pt x="273" y="1098"/>
                  </a:lnTo>
                  <a:lnTo>
                    <a:pt x="273" y="1091"/>
                  </a:lnTo>
                  <a:lnTo>
                    <a:pt x="273" y="1091"/>
                  </a:lnTo>
                  <a:lnTo>
                    <a:pt x="273" y="1089"/>
                  </a:lnTo>
                  <a:lnTo>
                    <a:pt x="273" y="1089"/>
                  </a:lnTo>
                  <a:lnTo>
                    <a:pt x="273" y="1086"/>
                  </a:lnTo>
                  <a:lnTo>
                    <a:pt x="273" y="1086"/>
                  </a:lnTo>
                  <a:lnTo>
                    <a:pt x="270" y="1084"/>
                  </a:lnTo>
                  <a:lnTo>
                    <a:pt x="268" y="1082"/>
                  </a:lnTo>
                  <a:lnTo>
                    <a:pt x="268" y="1079"/>
                  </a:lnTo>
                  <a:lnTo>
                    <a:pt x="265" y="1079"/>
                  </a:lnTo>
                  <a:lnTo>
                    <a:pt x="258" y="1077"/>
                  </a:lnTo>
                  <a:lnTo>
                    <a:pt x="256" y="1077"/>
                  </a:lnTo>
                  <a:lnTo>
                    <a:pt x="256" y="1074"/>
                  </a:lnTo>
                  <a:lnTo>
                    <a:pt x="254" y="1072"/>
                  </a:lnTo>
                  <a:lnTo>
                    <a:pt x="249" y="1070"/>
                  </a:lnTo>
                  <a:lnTo>
                    <a:pt x="246" y="1070"/>
                  </a:lnTo>
                  <a:lnTo>
                    <a:pt x="244" y="1067"/>
                  </a:lnTo>
                  <a:lnTo>
                    <a:pt x="239" y="1063"/>
                  </a:lnTo>
                  <a:lnTo>
                    <a:pt x="237" y="1060"/>
                  </a:lnTo>
                  <a:lnTo>
                    <a:pt x="232" y="1058"/>
                  </a:lnTo>
                  <a:lnTo>
                    <a:pt x="230" y="1058"/>
                  </a:lnTo>
                  <a:lnTo>
                    <a:pt x="230" y="1056"/>
                  </a:lnTo>
                  <a:lnTo>
                    <a:pt x="228" y="1056"/>
                  </a:lnTo>
                  <a:lnTo>
                    <a:pt x="223" y="1053"/>
                  </a:lnTo>
                  <a:lnTo>
                    <a:pt x="220" y="1053"/>
                  </a:lnTo>
                  <a:lnTo>
                    <a:pt x="220" y="1053"/>
                  </a:lnTo>
                  <a:lnTo>
                    <a:pt x="220" y="1051"/>
                  </a:lnTo>
                  <a:lnTo>
                    <a:pt x="218" y="1051"/>
                  </a:lnTo>
                  <a:lnTo>
                    <a:pt x="218" y="1051"/>
                  </a:lnTo>
                  <a:lnTo>
                    <a:pt x="218" y="1051"/>
                  </a:lnTo>
                  <a:lnTo>
                    <a:pt x="218" y="1051"/>
                  </a:lnTo>
                  <a:lnTo>
                    <a:pt x="218" y="1051"/>
                  </a:lnTo>
                  <a:lnTo>
                    <a:pt x="218" y="1051"/>
                  </a:lnTo>
                  <a:lnTo>
                    <a:pt x="216" y="1051"/>
                  </a:lnTo>
                  <a:lnTo>
                    <a:pt x="216" y="1051"/>
                  </a:lnTo>
                  <a:lnTo>
                    <a:pt x="213" y="1048"/>
                  </a:lnTo>
                  <a:lnTo>
                    <a:pt x="213" y="1046"/>
                  </a:lnTo>
                  <a:lnTo>
                    <a:pt x="211" y="1046"/>
                  </a:lnTo>
                  <a:lnTo>
                    <a:pt x="209" y="1041"/>
                  </a:lnTo>
                  <a:lnTo>
                    <a:pt x="206" y="1041"/>
                  </a:lnTo>
                  <a:lnTo>
                    <a:pt x="206" y="1041"/>
                  </a:lnTo>
                  <a:lnTo>
                    <a:pt x="204" y="1041"/>
                  </a:lnTo>
                  <a:lnTo>
                    <a:pt x="204" y="1041"/>
                  </a:lnTo>
                  <a:lnTo>
                    <a:pt x="204" y="1041"/>
                  </a:lnTo>
                  <a:lnTo>
                    <a:pt x="204" y="1041"/>
                  </a:lnTo>
                  <a:lnTo>
                    <a:pt x="202" y="1041"/>
                  </a:lnTo>
                  <a:lnTo>
                    <a:pt x="204" y="1041"/>
                  </a:lnTo>
                  <a:lnTo>
                    <a:pt x="204" y="1041"/>
                  </a:lnTo>
                  <a:lnTo>
                    <a:pt x="204" y="1039"/>
                  </a:lnTo>
                  <a:lnTo>
                    <a:pt x="204" y="1039"/>
                  </a:lnTo>
                  <a:lnTo>
                    <a:pt x="204" y="1039"/>
                  </a:lnTo>
                  <a:lnTo>
                    <a:pt x="197" y="1037"/>
                  </a:lnTo>
                  <a:lnTo>
                    <a:pt x="197" y="1034"/>
                  </a:lnTo>
                  <a:lnTo>
                    <a:pt x="197" y="1034"/>
                  </a:lnTo>
                  <a:lnTo>
                    <a:pt x="199" y="1034"/>
                  </a:lnTo>
                  <a:lnTo>
                    <a:pt x="199" y="1034"/>
                  </a:lnTo>
                  <a:lnTo>
                    <a:pt x="199" y="1034"/>
                  </a:lnTo>
                  <a:lnTo>
                    <a:pt x="197" y="1034"/>
                  </a:lnTo>
                  <a:lnTo>
                    <a:pt x="197" y="1034"/>
                  </a:lnTo>
                  <a:lnTo>
                    <a:pt x="197" y="1034"/>
                  </a:lnTo>
                  <a:lnTo>
                    <a:pt x="197" y="1034"/>
                  </a:lnTo>
                  <a:lnTo>
                    <a:pt x="197" y="1034"/>
                  </a:lnTo>
                  <a:lnTo>
                    <a:pt x="197" y="1034"/>
                  </a:lnTo>
                  <a:lnTo>
                    <a:pt x="194" y="1032"/>
                  </a:lnTo>
                  <a:lnTo>
                    <a:pt x="194" y="1032"/>
                  </a:lnTo>
                  <a:lnTo>
                    <a:pt x="192" y="1032"/>
                  </a:lnTo>
                  <a:lnTo>
                    <a:pt x="192" y="1032"/>
                  </a:lnTo>
                  <a:lnTo>
                    <a:pt x="192" y="1032"/>
                  </a:lnTo>
                  <a:lnTo>
                    <a:pt x="192" y="1032"/>
                  </a:lnTo>
                  <a:lnTo>
                    <a:pt x="192" y="1030"/>
                  </a:lnTo>
                  <a:lnTo>
                    <a:pt x="192" y="1030"/>
                  </a:lnTo>
                  <a:lnTo>
                    <a:pt x="192" y="1030"/>
                  </a:lnTo>
                  <a:lnTo>
                    <a:pt x="192" y="1030"/>
                  </a:lnTo>
                  <a:lnTo>
                    <a:pt x="190" y="1027"/>
                  </a:lnTo>
                  <a:lnTo>
                    <a:pt x="187" y="1027"/>
                  </a:lnTo>
                  <a:lnTo>
                    <a:pt x="187" y="1027"/>
                  </a:lnTo>
                  <a:lnTo>
                    <a:pt x="187" y="1025"/>
                  </a:lnTo>
                  <a:lnTo>
                    <a:pt x="187" y="1025"/>
                  </a:lnTo>
                  <a:lnTo>
                    <a:pt x="185" y="1022"/>
                  </a:lnTo>
                  <a:lnTo>
                    <a:pt x="183" y="1020"/>
                  </a:lnTo>
                  <a:lnTo>
                    <a:pt x="180" y="1018"/>
                  </a:lnTo>
                  <a:lnTo>
                    <a:pt x="180" y="1015"/>
                  </a:lnTo>
                  <a:lnTo>
                    <a:pt x="180" y="1013"/>
                  </a:lnTo>
                  <a:lnTo>
                    <a:pt x="180" y="1013"/>
                  </a:lnTo>
                  <a:lnTo>
                    <a:pt x="180" y="1011"/>
                  </a:lnTo>
                  <a:lnTo>
                    <a:pt x="178" y="1013"/>
                  </a:lnTo>
                  <a:lnTo>
                    <a:pt x="178" y="1013"/>
                  </a:lnTo>
                  <a:lnTo>
                    <a:pt x="175" y="1015"/>
                  </a:lnTo>
                  <a:lnTo>
                    <a:pt x="175" y="1013"/>
                  </a:lnTo>
                  <a:lnTo>
                    <a:pt x="175" y="1013"/>
                  </a:lnTo>
                  <a:lnTo>
                    <a:pt x="175" y="1013"/>
                  </a:lnTo>
                  <a:lnTo>
                    <a:pt x="175" y="1011"/>
                  </a:lnTo>
                  <a:lnTo>
                    <a:pt x="175" y="1011"/>
                  </a:lnTo>
                  <a:lnTo>
                    <a:pt x="175" y="1011"/>
                  </a:lnTo>
                  <a:lnTo>
                    <a:pt x="175" y="1011"/>
                  </a:lnTo>
                  <a:lnTo>
                    <a:pt x="175" y="1008"/>
                  </a:lnTo>
                  <a:lnTo>
                    <a:pt x="175" y="1008"/>
                  </a:lnTo>
                  <a:lnTo>
                    <a:pt x="175" y="1008"/>
                  </a:lnTo>
                  <a:lnTo>
                    <a:pt x="175" y="1006"/>
                  </a:lnTo>
                  <a:lnTo>
                    <a:pt x="175" y="1006"/>
                  </a:lnTo>
                  <a:lnTo>
                    <a:pt x="173" y="1006"/>
                  </a:lnTo>
                  <a:lnTo>
                    <a:pt x="159" y="992"/>
                  </a:lnTo>
                  <a:lnTo>
                    <a:pt x="157" y="992"/>
                  </a:lnTo>
                  <a:lnTo>
                    <a:pt x="152" y="989"/>
                  </a:lnTo>
                  <a:lnTo>
                    <a:pt x="149" y="989"/>
                  </a:lnTo>
                  <a:lnTo>
                    <a:pt x="149" y="989"/>
                  </a:lnTo>
                  <a:lnTo>
                    <a:pt x="147" y="989"/>
                  </a:lnTo>
                  <a:lnTo>
                    <a:pt x="145" y="989"/>
                  </a:lnTo>
                  <a:lnTo>
                    <a:pt x="142" y="989"/>
                  </a:lnTo>
                  <a:lnTo>
                    <a:pt x="140" y="989"/>
                  </a:lnTo>
                  <a:lnTo>
                    <a:pt x="138" y="989"/>
                  </a:lnTo>
                  <a:lnTo>
                    <a:pt x="135" y="989"/>
                  </a:lnTo>
                  <a:lnTo>
                    <a:pt x="133" y="989"/>
                  </a:lnTo>
                  <a:lnTo>
                    <a:pt x="133" y="989"/>
                  </a:lnTo>
                  <a:lnTo>
                    <a:pt x="131" y="989"/>
                  </a:lnTo>
                  <a:lnTo>
                    <a:pt x="131" y="989"/>
                  </a:lnTo>
                  <a:lnTo>
                    <a:pt x="131" y="989"/>
                  </a:lnTo>
                  <a:lnTo>
                    <a:pt x="128" y="989"/>
                  </a:lnTo>
                  <a:lnTo>
                    <a:pt x="128" y="989"/>
                  </a:lnTo>
                  <a:lnTo>
                    <a:pt x="128" y="992"/>
                  </a:lnTo>
                  <a:lnTo>
                    <a:pt x="128" y="992"/>
                  </a:lnTo>
                  <a:lnTo>
                    <a:pt x="128" y="996"/>
                  </a:lnTo>
                  <a:lnTo>
                    <a:pt x="128" y="999"/>
                  </a:lnTo>
                  <a:lnTo>
                    <a:pt x="128" y="999"/>
                  </a:lnTo>
                  <a:lnTo>
                    <a:pt x="128" y="999"/>
                  </a:lnTo>
                  <a:lnTo>
                    <a:pt x="128" y="1001"/>
                  </a:lnTo>
                  <a:lnTo>
                    <a:pt x="128" y="1001"/>
                  </a:lnTo>
                  <a:lnTo>
                    <a:pt x="128" y="1001"/>
                  </a:lnTo>
                  <a:lnTo>
                    <a:pt x="131" y="1001"/>
                  </a:lnTo>
                  <a:lnTo>
                    <a:pt x="131" y="1001"/>
                  </a:lnTo>
                  <a:lnTo>
                    <a:pt x="133" y="1001"/>
                  </a:lnTo>
                  <a:lnTo>
                    <a:pt x="131" y="1001"/>
                  </a:lnTo>
                  <a:lnTo>
                    <a:pt x="131" y="1001"/>
                  </a:lnTo>
                  <a:lnTo>
                    <a:pt x="128" y="1001"/>
                  </a:lnTo>
                  <a:lnTo>
                    <a:pt x="128" y="1001"/>
                  </a:lnTo>
                  <a:lnTo>
                    <a:pt x="128" y="1003"/>
                  </a:lnTo>
                  <a:lnTo>
                    <a:pt x="128" y="1003"/>
                  </a:lnTo>
                  <a:lnTo>
                    <a:pt x="128" y="1006"/>
                  </a:lnTo>
                  <a:lnTo>
                    <a:pt x="128" y="1006"/>
                  </a:lnTo>
                  <a:lnTo>
                    <a:pt x="131" y="1006"/>
                  </a:lnTo>
                  <a:lnTo>
                    <a:pt x="131" y="1008"/>
                  </a:lnTo>
                  <a:lnTo>
                    <a:pt x="131" y="1008"/>
                  </a:lnTo>
                  <a:lnTo>
                    <a:pt x="131" y="1011"/>
                  </a:lnTo>
                  <a:lnTo>
                    <a:pt x="131" y="1013"/>
                  </a:lnTo>
                  <a:lnTo>
                    <a:pt x="131" y="1013"/>
                  </a:lnTo>
                  <a:lnTo>
                    <a:pt x="131" y="1015"/>
                  </a:lnTo>
                  <a:lnTo>
                    <a:pt x="131" y="1015"/>
                  </a:lnTo>
                  <a:lnTo>
                    <a:pt x="131" y="1015"/>
                  </a:lnTo>
                  <a:lnTo>
                    <a:pt x="133" y="1015"/>
                  </a:lnTo>
                  <a:lnTo>
                    <a:pt x="133" y="1018"/>
                  </a:lnTo>
                  <a:lnTo>
                    <a:pt x="133" y="1018"/>
                  </a:lnTo>
                  <a:lnTo>
                    <a:pt x="133" y="1020"/>
                  </a:lnTo>
                  <a:lnTo>
                    <a:pt x="133" y="1020"/>
                  </a:lnTo>
                  <a:lnTo>
                    <a:pt x="133" y="1020"/>
                  </a:lnTo>
                  <a:lnTo>
                    <a:pt x="135" y="1022"/>
                  </a:lnTo>
                  <a:lnTo>
                    <a:pt x="135" y="1022"/>
                  </a:lnTo>
                  <a:lnTo>
                    <a:pt x="135" y="1022"/>
                  </a:lnTo>
                  <a:lnTo>
                    <a:pt x="135" y="1025"/>
                  </a:lnTo>
                  <a:lnTo>
                    <a:pt x="135" y="1025"/>
                  </a:lnTo>
                  <a:lnTo>
                    <a:pt x="138" y="1025"/>
                  </a:lnTo>
                  <a:lnTo>
                    <a:pt x="138" y="1025"/>
                  </a:lnTo>
                  <a:lnTo>
                    <a:pt x="138" y="1022"/>
                  </a:lnTo>
                  <a:lnTo>
                    <a:pt x="138" y="1022"/>
                  </a:lnTo>
                  <a:lnTo>
                    <a:pt x="138" y="1022"/>
                  </a:lnTo>
                  <a:lnTo>
                    <a:pt x="138" y="1022"/>
                  </a:lnTo>
                  <a:lnTo>
                    <a:pt x="138" y="1020"/>
                  </a:lnTo>
                  <a:lnTo>
                    <a:pt x="140" y="1022"/>
                  </a:lnTo>
                  <a:lnTo>
                    <a:pt x="140" y="1022"/>
                  </a:lnTo>
                  <a:lnTo>
                    <a:pt x="140" y="1025"/>
                  </a:lnTo>
                  <a:lnTo>
                    <a:pt x="142" y="1025"/>
                  </a:lnTo>
                  <a:lnTo>
                    <a:pt x="145" y="1025"/>
                  </a:lnTo>
                  <a:lnTo>
                    <a:pt x="149" y="1025"/>
                  </a:lnTo>
                  <a:lnTo>
                    <a:pt x="149" y="1025"/>
                  </a:lnTo>
                  <a:lnTo>
                    <a:pt x="149" y="1025"/>
                  </a:lnTo>
                  <a:lnTo>
                    <a:pt x="161" y="1025"/>
                  </a:lnTo>
                  <a:lnTo>
                    <a:pt x="164" y="1027"/>
                  </a:lnTo>
                  <a:lnTo>
                    <a:pt x="164" y="1025"/>
                  </a:lnTo>
                  <a:lnTo>
                    <a:pt x="164" y="1025"/>
                  </a:lnTo>
                  <a:lnTo>
                    <a:pt x="164" y="1022"/>
                  </a:lnTo>
                  <a:lnTo>
                    <a:pt x="164" y="1022"/>
                  </a:lnTo>
                  <a:lnTo>
                    <a:pt x="161" y="1020"/>
                  </a:lnTo>
                  <a:lnTo>
                    <a:pt x="154" y="1018"/>
                  </a:lnTo>
                  <a:lnTo>
                    <a:pt x="154" y="1018"/>
                  </a:lnTo>
                  <a:lnTo>
                    <a:pt x="152" y="1015"/>
                  </a:lnTo>
                  <a:lnTo>
                    <a:pt x="152" y="1013"/>
                  </a:lnTo>
                  <a:lnTo>
                    <a:pt x="152" y="1013"/>
                  </a:lnTo>
                  <a:lnTo>
                    <a:pt x="154" y="1015"/>
                  </a:lnTo>
                  <a:lnTo>
                    <a:pt x="166" y="1020"/>
                  </a:lnTo>
                  <a:lnTo>
                    <a:pt x="166" y="1020"/>
                  </a:lnTo>
                  <a:lnTo>
                    <a:pt x="166" y="1022"/>
                  </a:lnTo>
                  <a:lnTo>
                    <a:pt x="166" y="1022"/>
                  </a:lnTo>
                  <a:lnTo>
                    <a:pt x="166" y="1022"/>
                  </a:lnTo>
                  <a:lnTo>
                    <a:pt x="166" y="1025"/>
                  </a:lnTo>
                  <a:lnTo>
                    <a:pt x="168" y="1025"/>
                  </a:lnTo>
                  <a:lnTo>
                    <a:pt x="168" y="1025"/>
                  </a:lnTo>
                  <a:lnTo>
                    <a:pt x="171" y="1022"/>
                  </a:lnTo>
                  <a:lnTo>
                    <a:pt x="175" y="1025"/>
                  </a:lnTo>
                  <a:lnTo>
                    <a:pt x="175" y="1027"/>
                  </a:lnTo>
                  <a:lnTo>
                    <a:pt x="171" y="1025"/>
                  </a:lnTo>
                  <a:lnTo>
                    <a:pt x="168" y="1027"/>
                  </a:lnTo>
                  <a:lnTo>
                    <a:pt x="166" y="1027"/>
                  </a:lnTo>
                  <a:lnTo>
                    <a:pt x="166" y="1030"/>
                  </a:lnTo>
                  <a:lnTo>
                    <a:pt x="164" y="1032"/>
                  </a:lnTo>
                  <a:lnTo>
                    <a:pt x="166" y="1034"/>
                  </a:lnTo>
                  <a:lnTo>
                    <a:pt x="166" y="1037"/>
                  </a:lnTo>
                  <a:lnTo>
                    <a:pt x="166" y="1044"/>
                  </a:lnTo>
                  <a:lnTo>
                    <a:pt x="166" y="1041"/>
                  </a:lnTo>
                  <a:lnTo>
                    <a:pt x="164" y="1039"/>
                  </a:lnTo>
                  <a:lnTo>
                    <a:pt x="164" y="1034"/>
                  </a:lnTo>
                  <a:lnTo>
                    <a:pt x="164" y="1032"/>
                  </a:lnTo>
                  <a:lnTo>
                    <a:pt x="161" y="1032"/>
                  </a:lnTo>
                  <a:lnTo>
                    <a:pt x="154" y="1027"/>
                  </a:lnTo>
                  <a:lnTo>
                    <a:pt x="152" y="1027"/>
                  </a:lnTo>
                  <a:lnTo>
                    <a:pt x="152" y="1027"/>
                  </a:lnTo>
                  <a:lnTo>
                    <a:pt x="149" y="1027"/>
                  </a:lnTo>
                  <a:lnTo>
                    <a:pt x="147" y="1027"/>
                  </a:lnTo>
                  <a:lnTo>
                    <a:pt x="147" y="1027"/>
                  </a:lnTo>
                  <a:lnTo>
                    <a:pt x="147" y="1027"/>
                  </a:lnTo>
                  <a:lnTo>
                    <a:pt x="145" y="1027"/>
                  </a:lnTo>
                  <a:lnTo>
                    <a:pt x="145" y="1027"/>
                  </a:lnTo>
                  <a:lnTo>
                    <a:pt x="142" y="1027"/>
                  </a:lnTo>
                  <a:lnTo>
                    <a:pt x="142" y="1027"/>
                  </a:lnTo>
                  <a:lnTo>
                    <a:pt x="142" y="1030"/>
                  </a:lnTo>
                  <a:lnTo>
                    <a:pt x="142" y="1030"/>
                  </a:lnTo>
                  <a:lnTo>
                    <a:pt x="142" y="1030"/>
                  </a:lnTo>
                  <a:lnTo>
                    <a:pt x="140" y="1032"/>
                  </a:lnTo>
                  <a:lnTo>
                    <a:pt x="138" y="1034"/>
                  </a:lnTo>
                  <a:lnTo>
                    <a:pt x="138" y="1034"/>
                  </a:lnTo>
                  <a:lnTo>
                    <a:pt x="138" y="1037"/>
                  </a:lnTo>
                  <a:lnTo>
                    <a:pt x="138" y="1037"/>
                  </a:lnTo>
                  <a:lnTo>
                    <a:pt x="140" y="1039"/>
                  </a:lnTo>
                  <a:lnTo>
                    <a:pt x="140" y="1039"/>
                  </a:lnTo>
                  <a:lnTo>
                    <a:pt x="142" y="1037"/>
                  </a:lnTo>
                  <a:lnTo>
                    <a:pt x="142" y="1037"/>
                  </a:lnTo>
                  <a:lnTo>
                    <a:pt x="142" y="1039"/>
                  </a:lnTo>
                  <a:lnTo>
                    <a:pt x="145" y="1039"/>
                  </a:lnTo>
                  <a:lnTo>
                    <a:pt x="145" y="1041"/>
                  </a:lnTo>
                  <a:lnTo>
                    <a:pt x="145" y="1039"/>
                  </a:lnTo>
                  <a:lnTo>
                    <a:pt x="145" y="1041"/>
                  </a:lnTo>
                  <a:lnTo>
                    <a:pt x="145" y="1041"/>
                  </a:lnTo>
                  <a:lnTo>
                    <a:pt x="145" y="1041"/>
                  </a:lnTo>
                  <a:lnTo>
                    <a:pt x="145" y="1044"/>
                  </a:lnTo>
                  <a:lnTo>
                    <a:pt x="142" y="1041"/>
                  </a:lnTo>
                  <a:lnTo>
                    <a:pt x="142" y="1044"/>
                  </a:lnTo>
                  <a:lnTo>
                    <a:pt x="142" y="1044"/>
                  </a:lnTo>
                  <a:lnTo>
                    <a:pt x="142" y="1044"/>
                  </a:lnTo>
                  <a:lnTo>
                    <a:pt x="142" y="1046"/>
                  </a:lnTo>
                  <a:lnTo>
                    <a:pt x="142" y="1046"/>
                  </a:lnTo>
                  <a:lnTo>
                    <a:pt x="145" y="1046"/>
                  </a:lnTo>
                  <a:lnTo>
                    <a:pt x="145" y="1046"/>
                  </a:lnTo>
                  <a:lnTo>
                    <a:pt x="147" y="1046"/>
                  </a:lnTo>
                  <a:lnTo>
                    <a:pt x="147" y="1048"/>
                  </a:lnTo>
                  <a:lnTo>
                    <a:pt x="147" y="1048"/>
                  </a:lnTo>
                  <a:lnTo>
                    <a:pt x="145" y="1048"/>
                  </a:lnTo>
                  <a:lnTo>
                    <a:pt x="145" y="1048"/>
                  </a:lnTo>
                  <a:lnTo>
                    <a:pt x="140" y="1053"/>
                  </a:lnTo>
                  <a:lnTo>
                    <a:pt x="135" y="1053"/>
                  </a:lnTo>
                  <a:lnTo>
                    <a:pt x="133" y="1056"/>
                  </a:lnTo>
                  <a:lnTo>
                    <a:pt x="133" y="1056"/>
                  </a:lnTo>
                  <a:lnTo>
                    <a:pt x="135" y="1058"/>
                  </a:lnTo>
                  <a:lnTo>
                    <a:pt x="138" y="1058"/>
                  </a:lnTo>
                  <a:lnTo>
                    <a:pt x="138" y="1060"/>
                  </a:lnTo>
                  <a:lnTo>
                    <a:pt x="138" y="1060"/>
                  </a:lnTo>
                  <a:lnTo>
                    <a:pt x="138" y="1060"/>
                  </a:lnTo>
                  <a:lnTo>
                    <a:pt x="140" y="1060"/>
                  </a:lnTo>
                  <a:lnTo>
                    <a:pt x="140" y="1060"/>
                  </a:lnTo>
                  <a:lnTo>
                    <a:pt x="145" y="1058"/>
                  </a:lnTo>
                  <a:lnTo>
                    <a:pt x="147" y="1058"/>
                  </a:lnTo>
                  <a:lnTo>
                    <a:pt x="149" y="1056"/>
                  </a:lnTo>
                  <a:lnTo>
                    <a:pt x="152" y="1056"/>
                  </a:lnTo>
                  <a:lnTo>
                    <a:pt x="152" y="1058"/>
                  </a:lnTo>
                  <a:lnTo>
                    <a:pt x="149" y="1058"/>
                  </a:lnTo>
                  <a:lnTo>
                    <a:pt x="149" y="1060"/>
                  </a:lnTo>
                  <a:lnTo>
                    <a:pt x="149" y="1060"/>
                  </a:lnTo>
                  <a:lnTo>
                    <a:pt x="149" y="1063"/>
                  </a:lnTo>
                  <a:lnTo>
                    <a:pt x="149" y="1063"/>
                  </a:lnTo>
                  <a:lnTo>
                    <a:pt x="152" y="1063"/>
                  </a:lnTo>
                  <a:lnTo>
                    <a:pt x="154" y="1063"/>
                  </a:lnTo>
                  <a:lnTo>
                    <a:pt x="157" y="1060"/>
                  </a:lnTo>
                  <a:lnTo>
                    <a:pt x="159" y="1058"/>
                  </a:lnTo>
                  <a:lnTo>
                    <a:pt x="161" y="1060"/>
                  </a:lnTo>
                  <a:lnTo>
                    <a:pt x="159" y="1063"/>
                  </a:lnTo>
                  <a:lnTo>
                    <a:pt x="157" y="1063"/>
                  </a:lnTo>
                  <a:lnTo>
                    <a:pt x="157" y="1063"/>
                  </a:lnTo>
                  <a:lnTo>
                    <a:pt x="159" y="1065"/>
                  </a:lnTo>
                  <a:lnTo>
                    <a:pt x="157" y="1065"/>
                  </a:lnTo>
                  <a:lnTo>
                    <a:pt x="157" y="1065"/>
                  </a:lnTo>
                  <a:lnTo>
                    <a:pt x="157" y="1067"/>
                  </a:lnTo>
                  <a:lnTo>
                    <a:pt x="157" y="1070"/>
                  </a:lnTo>
                  <a:lnTo>
                    <a:pt x="157" y="1070"/>
                  </a:lnTo>
                  <a:lnTo>
                    <a:pt x="159" y="1072"/>
                  </a:lnTo>
                  <a:lnTo>
                    <a:pt x="159" y="1074"/>
                  </a:lnTo>
                  <a:lnTo>
                    <a:pt x="159" y="1074"/>
                  </a:lnTo>
                  <a:lnTo>
                    <a:pt x="161" y="1074"/>
                  </a:lnTo>
                  <a:lnTo>
                    <a:pt x="164" y="1074"/>
                  </a:lnTo>
                  <a:lnTo>
                    <a:pt x="164" y="1074"/>
                  </a:lnTo>
                  <a:lnTo>
                    <a:pt x="166" y="1072"/>
                  </a:lnTo>
                  <a:lnTo>
                    <a:pt x="166" y="1072"/>
                  </a:lnTo>
                  <a:lnTo>
                    <a:pt x="166" y="1070"/>
                  </a:lnTo>
                  <a:lnTo>
                    <a:pt x="166" y="1070"/>
                  </a:lnTo>
                  <a:lnTo>
                    <a:pt x="166" y="1067"/>
                  </a:lnTo>
                  <a:lnTo>
                    <a:pt x="168" y="1065"/>
                  </a:lnTo>
                  <a:lnTo>
                    <a:pt x="168" y="1065"/>
                  </a:lnTo>
                  <a:lnTo>
                    <a:pt x="168" y="1067"/>
                  </a:lnTo>
                  <a:lnTo>
                    <a:pt x="168" y="1067"/>
                  </a:lnTo>
                  <a:lnTo>
                    <a:pt x="168" y="1070"/>
                  </a:lnTo>
                  <a:lnTo>
                    <a:pt x="171" y="1070"/>
                  </a:lnTo>
                  <a:lnTo>
                    <a:pt x="171" y="1072"/>
                  </a:lnTo>
                  <a:lnTo>
                    <a:pt x="171" y="1072"/>
                  </a:lnTo>
                  <a:lnTo>
                    <a:pt x="173" y="1072"/>
                  </a:lnTo>
                  <a:lnTo>
                    <a:pt x="173" y="1072"/>
                  </a:lnTo>
                  <a:lnTo>
                    <a:pt x="175" y="1072"/>
                  </a:lnTo>
                  <a:lnTo>
                    <a:pt x="175" y="1072"/>
                  </a:lnTo>
                  <a:lnTo>
                    <a:pt x="175" y="1072"/>
                  </a:lnTo>
                  <a:lnTo>
                    <a:pt x="178" y="1070"/>
                  </a:lnTo>
                  <a:lnTo>
                    <a:pt x="178" y="1070"/>
                  </a:lnTo>
                  <a:lnTo>
                    <a:pt x="178" y="1070"/>
                  </a:lnTo>
                  <a:lnTo>
                    <a:pt x="178" y="1072"/>
                  </a:lnTo>
                  <a:lnTo>
                    <a:pt x="178" y="1072"/>
                  </a:lnTo>
                  <a:lnTo>
                    <a:pt x="175" y="1074"/>
                  </a:lnTo>
                  <a:lnTo>
                    <a:pt x="173" y="1074"/>
                  </a:lnTo>
                  <a:lnTo>
                    <a:pt x="171" y="1074"/>
                  </a:lnTo>
                  <a:lnTo>
                    <a:pt x="171" y="1077"/>
                  </a:lnTo>
                  <a:lnTo>
                    <a:pt x="168" y="1077"/>
                  </a:lnTo>
                  <a:lnTo>
                    <a:pt x="168" y="1077"/>
                  </a:lnTo>
                  <a:lnTo>
                    <a:pt x="171" y="1079"/>
                  </a:lnTo>
                  <a:lnTo>
                    <a:pt x="168" y="1079"/>
                  </a:lnTo>
                  <a:lnTo>
                    <a:pt x="168" y="1079"/>
                  </a:lnTo>
                  <a:lnTo>
                    <a:pt x="168" y="1079"/>
                  </a:lnTo>
                  <a:lnTo>
                    <a:pt x="168" y="1079"/>
                  </a:lnTo>
                  <a:lnTo>
                    <a:pt x="168" y="1079"/>
                  </a:lnTo>
                  <a:lnTo>
                    <a:pt x="166" y="1082"/>
                  </a:lnTo>
                  <a:lnTo>
                    <a:pt x="164" y="1084"/>
                  </a:lnTo>
                  <a:lnTo>
                    <a:pt x="164" y="1084"/>
                  </a:lnTo>
                  <a:lnTo>
                    <a:pt x="166" y="1093"/>
                  </a:lnTo>
                  <a:lnTo>
                    <a:pt x="168" y="1093"/>
                  </a:lnTo>
                  <a:lnTo>
                    <a:pt x="168" y="1093"/>
                  </a:lnTo>
                  <a:lnTo>
                    <a:pt x="171" y="1093"/>
                  </a:lnTo>
                  <a:lnTo>
                    <a:pt x="178" y="1098"/>
                  </a:lnTo>
                  <a:lnTo>
                    <a:pt x="178" y="1096"/>
                  </a:lnTo>
                  <a:lnTo>
                    <a:pt x="178" y="1096"/>
                  </a:lnTo>
                  <a:lnTo>
                    <a:pt x="180" y="1091"/>
                  </a:lnTo>
                  <a:lnTo>
                    <a:pt x="180" y="1089"/>
                  </a:lnTo>
                  <a:lnTo>
                    <a:pt x="180" y="1089"/>
                  </a:lnTo>
                  <a:lnTo>
                    <a:pt x="183" y="1089"/>
                  </a:lnTo>
                  <a:lnTo>
                    <a:pt x="183" y="1089"/>
                  </a:lnTo>
                  <a:lnTo>
                    <a:pt x="183" y="1089"/>
                  </a:lnTo>
                  <a:lnTo>
                    <a:pt x="180" y="1096"/>
                  </a:lnTo>
                  <a:lnTo>
                    <a:pt x="180" y="1096"/>
                  </a:lnTo>
                  <a:lnTo>
                    <a:pt x="183" y="1096"/>
                  </a:lnTo>
                  <a:lnTo>
                    <a:pt x="183" y="1098"/>
                  </a:lnTo>
                  <a:lnTo>
                    <a:pt x="183" y="1096"/>
                  </a:lnTo>
                  <a:lnTo>
                    <a:pt x="185" y="1096"/>
                  </a:lnTo>
                  <a:lnTo>
                    <a:pt x="185" y="1096"/>
                  </a:lnTo>
                  <a:lnTo>
                    <a:pt x="187" y="1093"/>
                  </a:lnTo>
                  <a:lnTo>
                    <a:pt x="187" y="1093"/>
                  </a:lnTo>
                  <a:lnTo>
                    <a:pt x="185" y="1091"/>
                  </a:lnTo>
                  <a:lnTo>
                    <a:pt x="185" y="1089"/>
                  </a:lnTo>
                  <a:lnTo>
                    <a:pt x="187" y="1091"/>
                  </a:lnTo>
                  <a:lnTo>
                    <a:pt x="187" y="1093"/>
                  </a:lnTo>
                  <a:lnTo>
                    <a:pt x="187" y="1096"/>
                  </a:lnTo>
                  <a:lnTo>
                    <a:pt x="190" y="1098"/>
                  </a:lnTo>
                  <a:lnTo>
                    <a:pt x="190" y="1101"/>
                  </a:lnTo>
                  <a:lnTo>
                    <a:pt x="190" y="1101"/>
                  </a:lnTo>
                  <a:lnTo>
                    <a:pt x="192" y="1101"/>
                  </a:lnTo>
                  <a:lnTo>
                    <a:pt x="194" y="1101"/>
                  </a:lnTo>
                  <a:lnTo>
                    <a:pt x="194" y="1101"/>
                  </a:lnTo>
                  <a:lnTo>
                    <a:pt x="194" y="1103"/>
                  </a:lnTo>
                  <a:lnTo>
                    <a:pt x="192" y="1105"/>
                  </a:lnTo>
                  <a:lnTo>
                    <a:pt x="192" y="1108"/>
                  </a:lnTo>
                  <a:lnTo>
                    <a:pt x="192" y="1115"/>
                  </a:lnTo>
                  <a:lnTo>
                    <a:pt x="192" y="1117"/>
                  </a:lnTo>
                  <a:lnTo>
                    <a:pt x="192" y="1117"/>
                  </a:lnTo>
                  <a:lnTo>
                    <a:pt x="194" y="1119"/>
                  </a:lnTo>
                  <a:lnTo>
                    <a:pt x="194" y="1119"/>
                  </a:lnTo>
                  <a:lnTo>
                    <a:pt x="197" y="1117"/>
                  </a:lnTo>
                  <a:lnTo>
                    <a:pt x="199" y="1117"/>
                  </a:lnTo>
                  <a:lnTo>
                    <a:pt x="199" y="1117"/>
                  </a:lnTo>
                  <a:lnTo>
                    <a:pt x="199" y="1112"/>
                  </a:lnTo>
                  <a:lnTo>
                    <a:pt x="202" y="1112"/>
                  </a:lnTo>
                  <a:lnTo>
                    <a:pt x="202" y="1112"/>
                  </a:lnTo>
                  <a:lnTo>
                    <a:pt x="202" y="1115"/>
                  </a:lnTo>
                  <a:lnTo>
                    <a:pt x="204" y="1115"/>
                  </a:lnTo>
                  <a:lnTo>
                    <a:pt x="204" y="1115"/>
                  </a:lnTo>
                  <a:lnTo>
                    <a:pt x="197" y="1119"/>
                  </a:lnTo>
                  <a:lnTo>
                    <a:pt x="197" y="1119"/>
                  </a:lnTo>
                  <a:lnTo>
                    <a:pt x="197" y="1122"/>
                  </a:lnTo>
                  <a:lnTo>
                    <a:pt x="197" y="1122"/>
                  </a:lnTo>
                  <a:lnTo>
                    <a:pt x="204" y="1127"/>
                  </a:lnTo>
                  <a:lnTo>
                    <a:pt x="204" y="1127"/>
                  </a:lnTo>
                  <a:lnTo>
                    <a:pt x="206" y="1127"/>
                  </a:lnTo>
                  <a:lnTo>
                    <a:pt x="211" y="1127"/>
                  </a:lnTo>
                  <a:lnTo>
                    <a:pt x="216" y="1129"/>
                  </a:lnTo>
                  <a:lnTo>
                    <a:pt x="218" y="1129"/>
                  </a:lnTo>
                  <a:lnTo>
                    <a:pt x="218" y="1129"/>
                  </a:lnTo>
                  <a:lnTo>
                    <a:pt x="218" y="1131"/>
                  </a:lnTo>
                  <a:lnTo>
                    <a:pt x="218" y="1131"/>
                  </a:lnTo>
                  <a:lnTo>
                    <a:pt x="213" y="1131"/>
                  </a:lnTo>
                  <a:lnTo>
                    <a:pt x="213" y="1131"/>
                  </a:lnTo>
                  <a:lnTo>
                    <a:pt x="213" y="1129"/>
                  </a:lnTo>
                  <a:lnTo>
                    <a:pt x="211" y="1129"/>
                  </a:lnTo>
                  <a:lnTo>
                    <a:pt x="211" y="1129"/>
                  </a:lnTo>
                  <a:lnTo>
                    <a:pt x="209" y="1129"/>
                  </a:lnTo>
                  <a:lnTo>
                    <a:pt x="204" y="1129"/>
                  </a:lnTo>
                  <a:lnTo>
                    <a:pt x="199" y="1127"/>
                  </a:lnTo>
                  <a:lnTo>
                    <a:pt x="197" y="1127"/>
                  </a:lnTo>
                  <a:lnTo>
                    <a:pt x="194" y="1127"/>
                  </a:lnTo>
                  <a:lnTo>
                    <a:pt x="192" y="1127"/>
                  </a:lnTo>
                  <a:lnTo>
                    <a:pt x="190" y="1127"/>
                  </a:lnTo>
                  <a:lnTo>
                    <a:pt x="190" y="1129"/>
                  </a:lnTo>
                  <a:lnTo>
                    <a:pt x="190" y="1129"/>
                  </a:lnTo>
                  <a:lnTo>
                    <a:pt x="187" y="1129"/>
                  </a:lnTo>
                  <a:lnTo>
                    <a:pt x="187" y="1129"/>
                  </a:lnTo>
                  <a:lnTo>
                    <a:pt x="187" y="1131"/>
                  </a:lnTo>
                  <a:lnTo>
                    <a:pt x="187" y="1131"/>
                  </a:lnTo>
                  <a:lnTo>
                    <a:pt x="187" y="1131"/>
                  </a:lnTo>
                  <a:lnTo>
                    <a:pt x="187" y="1134"/>
                  </a:lnTo>
                  <a:lnTo>
                    <a:pt x="187" y="1134"/>
                  </a:lnTo>
                  <a:lnTo>
                    <a:pt x="187" y="1134"/>
                  </a:lnTo>
                  <a:lnTo>
                    <a:pt x="187" y="1134"/>
                  </a:lnTo>
                  <a:lnTo>
                    <a:pt x="187" y="1134"/>
                  </a:lnTo>
                  <a:lnTo>
                    <a:pt x="187" y="1136"/>
                  </a:lnTo>
                  <a:lnTo>
                    <a:pt x="187" y="1136"/>
                  </a:lnTo>
                  <a:lnTo>
                    <a:pt x="187" y="1136"/>
                  </a:lnTo>
                  <a:lnTo>
                    <a:pt x="185" y="1136"/>
                  </a:lnTo>
                  <a:lnTo>
                    <a:pt x="185" y="1138"/>
                  </a:lnTo>
                  <a:lnTo>
                    <a:pt x="185" y="1138"/>
                  </a:lnTo>
                  <a:lnTo>
                    <a:pt x="185" y="1141"/>
                  </a:lnTo>
                  <a:lnTo>
                    <a:pt x="183" y="1141"/>
                  </a:lnTo>
                  <a:lnTo>
                    <a:pt x="183" y="1143"/>
                  </a:lnTo>
                  <a:lnTo>
                    <a:pt x="183" y="1145"/>
                  </a:lnTo>
                  <a:lnTo>
                    <a:pt x="185" y="1145"/>
                  </a:lnTo>
                  <a:lnTo>
                    <a:pt x="185" y="1148"/>
                  </a:lnTo>
                  <a:lnTo>
                    <a:pt x="185" y="1148"/>
                  </a:lnTo>
                  <a:lnTo>
                    <a:pt x="187" y="1148"/>
                  </a:lnTo>
                  <a:lnTo>
                    <a:pt x="190" y="1145"/>
                  </a:lnTo>
                  <a:lnTo>
                    <a:pt x="190" y="1145"/>
                  </a:lnTo>
                  <a:lnTo>
                    <a:pt x="190" y="1145"/>
                  </a:lnTo>
                  <a:lnTo>
                    <a:pt x="190" y="1143"/>
                  </a:lnTo>
                  <a:lnTo>
                    <a:pt x="190" y="1141"/>
                  </a:lnTo>
                  <a:lnTo>
                    <a:pt x="190" y="1141"/>
                  </a:lnTo>
                  <a:lnTo>
                    <a:pt x="192" y="1141"/>
                  </a:lnTo>
                  <a:lnTo>
                    <a:pt x="192" y="1141"/>
                  </a:lnTo>
                  <a:lnTo>
                    <a:pt x="192" y="1141"/>
                  </a:lnTo>
                  <a:lnTo>
                    <a:pt x="194" y="1143"/>
                  </a:lnTo>
                  <a:lnTo>
                    <a:pt x="194" y="1145"/>
                  </a:lnTo>
                  <a:lnTo>
                    <a:pt x="192" y="1145"/>
                  </a:lnTo>
                  <a:lnTo>
                    <a:pt x="192" y="1145"/>
                  </a:lnTo>
                  <a:lnTo>
                    <a:pt x="194" y="1148"/>
                  </a:lnTo>
                  <a:lnTo>
                    <a:pt x="194" y="1148"/>
                  </a:lnTo>
                  <a:lnTo>
                    <a:pt x="194" y="1150"/>
                  </a:lnTo>
                  <a:lnTo>
                    <a:pt x="194" y="1150"/>
                  </a:lnTo>
                  <a:lnTo>
                    <a:pt x="197" y="1150"/>
                  </a:lnTo>
                  <a:lnTo>
                    <a:pt x="197" y="1153"/>
                  </a:lnTo>
                  <a:lnTo>
                    <a:pt x="197" y="1153"/>
                  </a:lnTo>
                  <a:lnTo>
                    <a:pt x="197" y="1153"/>
                  </a:lnTo>
                  <a:lnTo>
                    <a:pt x="197" y="1153"/>
                  </a:lnTo>
                  <a:lnTo>
                    <a:pt x="197" y="1153"/>
                  </a:lnTo>
                  <a:lnTo>
                    <a:pt x="199" y="1153"/>
                  </a:lnTo>
                  <a:lnTo>
                    <a:pt x="199" y="1150"/>
                  </a:lnTo>
                  <a:lnTo>
                    <a:pt x="202" y="1148"/>
                  </a:lnTo>
                  <a:lnTo>
                    <a:pt x="202" y="1148"/>
                  </a:lnTo>
                  <a:lnTo>
                    <a:pt x="202" y="1145"/>
                  </a:lnTo>
                  <a:lnTo>
                    <a:pt x="202" y="1145"/>
                  </a:lnTo>
                  <a:lnTo>
                    <a:pt x="202" y="1145"/>
                  </a:lnTo>
                  <a:lnTo>
                    <a:pt x="202" y="1148"/>
                  </a:lnTo>
                  <a:lnTo>
                    <a:pt x="202" y="1148"/>
                  </a:lnTo>
                  <a:lnTo>
                    <a:pt x="202" y="1150"/>
                  </a:lnTo>
                  <a:lnTo>
                    <a:pt x="204" y="1150"/>
                  </a:lnTo>
                  <a:lnTo>
                    <a:pt x="204" y="1150"/>
                  </a:lnTo>
                  <a:lnTo>
                    <a:pt x="204" y="1150"/>
                  </a:lnTo>
                  <a:lnTo>
                    <a:pt x="204" y="1150"/>
                  </a:lnTo>
                  <a:lnTo>
                    <a:pt x="204" y="1150"/>
                  </a:lnTo>
                  <a:lnTo>
                    <a:pt x="206" y="1150"/>
                  </a:lnTo>
                  <a:lnTo>
                    <a:pt x="206" y="1150"/>
                  </a:lnTo>
                  <a:lnTo>
                    <a:pt x="206" y="1150"/>
                  </a:lnTo>
                  <a:lnTo>
                    <a:pt x="209" y="1150"/>
                  </a:lnTo>
                  <a:lnTo>
                    <a:pt x="211" y="1150"/>
                  </a:lnTo>
                  <a:lnTo>
                    <a:pt x="213" y="1150"/>
                  </a:lnTo>
                  <a:lnTo>
                    <a:pt x="213" y="1150"/>
                  </a:lnTo>
                  <a:lnTo>
                    <a:pt x="211" y="1153"/>
                  </a:lnTo>
                  <a:lnTo>
                    <a:pt x="211" y="1153"/>
                  </a:lnTo>
                  <a:lnTo>
                    <a:pt x="211" y="1155"/>
                  </a:lnTo>
                  <a:lnTo>
                    <a:pt x="209" y="1155"/>
                  </a:lnTo>
                  <a:lnTo>
                    <a:pt x="209" y="1160"/>
                  </a:lnTo>
                  <a:lnTo>
                    <a:pt x="209" y="1160"/>
                  </a:lnTo>
                  <a:lnTo>
                    <a:pt x="211" y="1162"/>
                  </a:lnTo>
                  <a:lnTo>
                    <a:pt x="211" y="1162"/>
                  </a:lnTo>
                  <a:lnTo>
                    <a:pt x="213" y="1162"/>
                  </a:lnTo>
                  <a:lnTo>
                    <a:pt x="213" y="1160"/>
                  </a:lnTo>
                  <a:lnTo>
                    <a:pt x="216" y="1160"/>
                  </a:lnTo>
                  <a:lnTo>
                    <a:pt x="216" y="1157"/>
                  </a:lnTo>
                  <a:lnTo>
                    <a:pt x="216" y="1157"/>
                  </a:lnTo>
                  <a:lnTo>
                    <a:pt x="218" y="1155"/>
                  </a:lnTo>
                  <a:lnTo>
                    <a:pt x="220" y="1153"/>
                  </a:lnTo>
                  <a:lnTo>
                    <a:pt x="220" y="1155"/>
                  </a:lnTo>
                  <a:lnTo>
                    <a:pt x="218" y="1157"/>
                  </a:lnTo>
                  <a:lnTo>
                    <a:pt x="218" y="1160"/>
                  </a:lnTo>
                  <a:lnTo>
                    <a:pt x="213" y="1162"/>
                  </a:lnTo>
                  <a:lnTo>
                    <a:pt x="213" y="1164"/>
                  </a:lnTo>
                  <a:lnTo>
                    <a:pt x="211" y="1164"/>
                  </a:lnTo>
                  <a:lnTo>
                    <a:pt x="209" y="1164"/>
                  </a:lnTo>
                  <a:lnTo>
                    <a:pt x="209" y="1167"/>
                  </a:lnTo>
                  <a:lnTo>
                    <a:pt x="209" y="1169"/>
                  </a:lnTo>
                  <a:lnTo>
                    <a:pt x="211" y="1169"/>
                  </a:lnTo>
                  <a:lnTo>
                    <a:pt x="211" y="1172"/>
                  </a:lnTo>
                  <a:lnTo>
                    <a:pt x="213" y="1169"/>
                  </a:lnTo>
                  <a:lnTo>
                    <a:pt x="216" y="1167"/>
                  </a:lnTo>
                  <a:lnTo>
                    <a:pt x="218" y="1167"/>
                  </a:lnTo>
                  <a:lnTo>
                    <a:pt x="218" y="1169"/>
                  </a:lnTo>
                  <a:lnTo>
                    <a:pt x="218" y="1169"/>
                  </a:lnTo>
                  <a:lnTo>
                    <a:pt x="218" y="1169"/>
                  </a:lnTo>
                  <a:lnTo>
                    <a:pt x="220" y="1169"/>
                  </a:lnTo>
                  <a:lnTo>
                    <a:pt x="220" y="1169"/>
                  </a:lnTo>
                  <a:lnTo>
                    <a:pt x="220" y="1167"/>
                  </a:lnTo>
                  <a:lnTo>
                    <a:pt x="223" y="1164"/>
                  </a:lnTo>
                  <a:lnTo>
                    <a:pt x="223" y="1164"/>
                  </a:lnTo>
                  <a:lnTo>
                    <a:pt x="225" y="1162"/>
                  </a:lnTo>
                  <a:lnTo>
                    <a:pt x="225" y="1162"/>
                  </a:lnTo>
                  <a:lnTo>
                    <a:pt x="225" y="1162"/>
                  </a:lnTo>
                  <a:lnTo>
                    <a:pt x="225" y="1164"/>
                  </a:lnTo>
                  <a:lnTo>
                    <a:pt x="225" y="1164"/>
                  </a:lnTo>
                  <a:lnTo>
                    <a:pt x="223" y="1167"/>
                  </a:lnTo>
                  <a:lnTo>
                    <a:pt x="223" y="1167"/>
                  </a:lnTo>
                  <a:lnTo>
                    <a:pt x="223" y="1167"/>
                  </a:lnTo>
                  <a:lnTo>
                    <a:pt x="220" y="1172"/>
                  </a:lnTo>
                  <a:lnTo>
                    <a:pt x="220" y="1172"/>
                  </a:lnTo>
                  <a:lnTo>
                    <a:pt x="220" y="1172"/>
                  </a:lnTo>
                  <a:lnTo>
                    <a:pt x="223" y="1172"/>
                  </a:lnTo>
                  <a:lnTo>
                    <a:pt x="223" y="1172"/>
                  </a:lnTo>
                  <a:lnTo>
                    <a:pt x="223" y="1172"/>
                  </a:lnTo>
                  <a:lnTo>
                    <a:pt x="225" y="1172"/>
                  </a:lnTo>
                  <a:lnTo>
                    <a:pt x="223" y="1174"/>
                  </a:lnTo>
                  <a:lnTo>
                    <a:pt x="223" y="1176"/>
                  </a:lnTo>
                  <a:lnTo>
                    <a:pt x="220" y="1181"/>
                  </a:lnTo>
                  <a:lnTo>
                    <a:pt x="220" y="1181"/>
                  </a:lnTo>
                  <a:lnTo>
                    <a:pt x="223" y="1181"/>
                  </a:lnTo>
                  <a:lnTo>
                    <a:pt x="225" y="1181"/>
                  </a:lnTo>
                  <a:lnTo>
                    <a:pt x="230" y="1179"/>
                  </a:lnTo>
                  <a:lnTo>
                    <a:pt x="230" y="1179"/>
                  </a:lnTo>
                  <a:lnTo>
                    <a:pt x="230" y="1181"/>
                  </a:lnTo>
                  <a:lnTo>
                    <a:pt x="228" y="1181"/>
                  </a:lnTo>
                  <a:lnTo>
                    <a:pt x="228" y="1181"/>
                  </a:lnTo>
                  <a:lnTo>
                    <a:pt x="228" y="1183"/>
                  </a:lnTo>
                  <a:lnTo>
                    <a:pt x="225" y="1183"/>
                  </a:lnTo>
                  <a:lnTo>
                    <a:pt x="223" y="1183"/>
                  </a:lnTo>
                  <a:lnTo>
                    <a:pt x="223" y="1183"/>
                  </a:lnTo>
                  <a:lnTo>
                    <a:pt x="220" y="1186"/>
                  </a:lnTo>
                  <a:lnTo>
                    <a:pt x="220" y="1186"/>
                  </a:lnTo>
                  <a:lnTo>
                    <a:pt x="218" y="1186"/>
                  </a:lnTo>
                  <a:lnTo>
                    <a:pt x="218" y="1186"/>
                  </a:lnTo>
                  <a:lnTo>
                    <a:pt x="216" y="1183"/>
                  </a:lnTo>
                  <a:lnTo>
                    <a:pt x="216" y="1183"/>
                  </a:lnTo>
                  <a:lnTo>
                    <a:pt x="216" y="1183"/>
                  </a:lnTo>
                  <a:lnTo>
                    <a:pt x="213" y="1183"/>
                  </a:lnTo>
                  <a:lnTo>
                    <a:pt x="213" y="1183"/>
                  </a:lnTo>
                  <a:lnTo>
                    <a:pt x="211" y="1183"/>
                  </a:lnTo>
                  <a:lnTo>
                    <a:pt x="211" y="1186"/>
                  </a:lnTo>
                  <a:lnTo>
                    <a:pt x="213" y="1186"/>
                  </a:lnTo>
                  <a:lnTo>
                    <a:pt x="213" y="1186"/>
                  </a:lnTo>
                  <a:lnTo>
                    <a:pt x="218" y="1190"/>
                  </a:lnTo>
                  <a:lnTo>
                    <a:pt x="220" y="1193"/>
                  </a:lnTo>
                  <a:lnTo>
                    <a:pt x="220" y="1193"/>
                  </a:lnTo>
                  <a:lnTo>
                    <a:pt x="220" y="1195"/>
                  </a:lnTo>
                  <a:lnTo>
                    <a:pt x="223" y="1198"/>
                  </a:lnTo>
                  <a:lnTo>
                    <a:pt x="223" y="1198"/>
                  </a:lnTo>
                  <a:lnTo>
                    <a:pt x="223" y="1200"/>
                  </a:lnTo>
                  <a:lnTo>
                    <a:pt x="223" y="1200"/>
                  </a:lnTo>
                  <a:lnTo>
                    <a:pt x="223" y="1200"/>
                  </a:lnTo>
                  <a:lnTo>
                    <a:pt x="225" y="1202"/>
                  </a:lnTo>
                  <a:lnTo>
                    <a:pt x="225" y="1202"/>
                  </a:lnTo>
                  <a:lnTo>
                    <a:pt x="225" y="1205"/>
                  </a:lnTo>
                  <a:lnTo>
                    <a:pt x="225" y="1205"/>
                  </a:lnTo>
                  <a:lnTo>
                    <a:pt x="228" y="1205"/>
                  </a:lnTo>
                  <a:lnTo>
                    <a:pt x="228" y="1205"/>
                  </a:lnTo>
                  <a:lnTo>
                    <a:pt x="228" y="1207"/>
                  </a:lnTo>
                  <a:lnTo>
                    <a:pt x="228" y="1207"/>
                  </a:lnTo>
                  <a:lnTo>
                    <a:pt x="230" y="1207"/>
                  </a:lnTo>
                  <a:lnTo>
                    <a:pt x="230" y="1207"/>
                  </a:lnTo>
                  <a:lnTo>
                    <a:pt x="230" y="1207"/>
                  </a:lnTo>
                  <a:lnTo>
                    <a:pt x="230" y="1205"/>
                  </a:lnTo>
                  <a:lnTo>
                    <a:pt x="230" y="1205"/>
                  </a:lnTo>
                  <a:lnTo>
                    <a:pt x="232" y="1205"/>
                  </a:lnTo>
                  <a:lnTo>
                    <a:pt x="235" y="1205"/>
                  </a:lnTo>
                  <a:lnTo>
                    <a:pt x="237" y="1202"/>
                  </a:lnTo>
                  <a:lnTo>
                    <a:pt x="237" y="1202"/>
                  </a:lnTo>
                  <a:lnTo>
                    <a:pt x="239" y="1200"/>
                  </a:lnTo>
                  <a:lnTo>
                    <a:pt x="239" y="1198"/>
                  </a:lnTo>
                  <a:lnTo>
                    <a:pt x="239" y="1198"/>
                  </a:lnTo>
                  <a:lnTo>
                    <a:pt x="242" y="1200"/>
                  </a:lnTo>
                  <a:lnTo>
                    <a:pt x="242" y="1200"/>
                  </a:lnTo>
                  <a:lnTo>
                    <a:pt x="242" y="1200"/>
                  </a:lnTo>
                  <a:lnTo>
                    <a:pt x="242" y="1200"/>
                  </a:lnTo>
                  <a:lnTo>
                    <a:pt x="244" y="1202"/>
                  </a:lnTo>
                  <a:lnTo>
                    <a:pt x="244" y="1202"/>
                  </a:lnTo>
                  <a:lnTo>
                    <a:pt x="242" y="1202"/>
                  </a:lnTo>
                  <a:lnTo>
                    <a:pt x="242" y="1202"/>
                  </a:lnTo>
                  <a:lnTo>
                    <a:pt x="237" y="1205"/>
                  </a:lnTo>
                  <a:lnTo>
                    <a:pt x="239" y="1205"/>
                  </a:lnTo>
                  <a:lnTo>
                    <a:pt x="242" y="1207"/>
                  </a:lnTo>
                  <a:lnTo>
                    <a:pt x="244" y="1207"/>
                  </a:lnTo>
                  <a:lnTo>
                    <a:pt x="244" y="1209"/>
                  </a:lnTo>
                  <a:lnTo>
                    <a:pt x="246" y="1207"/>
                  </a:lnTo>
                  <a:lnTo>
                    <a:pt x="249" y="1207"/>
                  </a:lnTo>
                  <a:lnTo>
                    <a:pt x="249" y="1207"/>
                  </a:lnTo>
                  <a:lnTo>
                    <a:pt x="251" y="1207"/>
                  </a:lnTo>
                  <a:lnTo>
                    <a:pt x="251" y="1207"/>
                  </a:lnTo>
                  <a:lnTo>
                    <a:pt x="251" y="1209"/>
                  </a:lnTo>
                  <a:lnTo>
                    <a:pt x="254" y="1209"/>
                  </a:lnTo>
                  <a:lnTo>
                    <a:pt x="254" y="1209"/>
                  </a:lnTo>
                  <a:lnTo>
                    <a:pt x="256" y="1209"/>
                  </a:lnTo>
                  <a:lnTo>
                    <a:pt x="258" y="1209"/>
                  </a:lnTo>
                  <a:lnTo>
                    <a:pt x="258" y="1209"/>
                  </a:lnTo>
                  <a:lnTo>
                    <a:pt x="263" y="1209"/>
                  </a:lnTo>
                  <a:lnTo>
                    <a:pt x="263" y="1209"/>
                  </a:lnTo>
                  <a:lnTo>
                    <a:pt x="265" y="1209"/>
                  </a:lnTo>
                  <a:lnTo>
                    <a:pt x="265" y="1207"/>
                  </a:lnTo>
                  <a:lnTo>
                    <a:pt x="268" y="1205"/>
                  </a:lnTo>
                  <a:lnTo>
                    <a:pt x="268" y="1202"/>
                  </a:lnTo>
                  <a:lnTo>
                    <a:pt x="270" y="1202"/>
                  </a:lnTo>
                  <a:lnTo>
                    <a:pt x="270" y="1202"/>
                  </a:lnTo>
                  <a:lnTo>
                    <a:pt x="273" y="1200"/>
                  </a:lnTo>
                  <a:lnTo>
                    <a:pt x="273" y="1195"/>
                  </a:lnTo>
                  <a:lnTo>
                    <a:pt x="273" y="1193"/>
                  </a:lnTo>
                  <a:lnTo>
                    <a:pt x="273" y="1193"/>
                  </a:lnTo>
                  <a:lnTo>
                    <a:pt x="275" y="1190"/>
                  </a:lnTo>
                  <a:lnTo>
                    <a:pt x="275" y="1190"/>
                  </a:lnTo>
                  <a:lnTo>
                    <a:pt x="275" y="1190"/>
                  </a:lnTo>
                  <a:lnTo>
                    <a:pt x="275" y="1190"/>
                  </a:lnTo>
                  <a:lnTo>
                    <a:pt x="275" y="1195"/>
                  </a:lnTo>
                  <a:lnTo>
                    <a:pt x="275" y="1200"/>
                  </a:lnTo>
                  <a:lnTo>
                    <a:pt x="273" y="1200"/>
                  </a:lnTo>
                  <a:lnTo>
                    <a:pt x="273" y="1202"/>
                  </a:lnTo>
                  <a:lnTo>
                    <a:pt x="270" y="1205"/>
                  </a:lnTo>
                  <a:lnTo>
                    <a:pt x="270" y="1207"/>
                  </a:lnTo>
                  <a:lnTo>
                    <a:pt x="268" y="1209"/>
                  </a:lnTo>
                  <a:lnTo>
                    <a:pt x="263" y="1212"/>
                  </a:lnTo>
                  <a:lnTo>
                    <a:pt x="261" y="1212"/>
                  </a:lnTo>
                  <a:lnTo>
                    <a:pt x="258" y="1212"/>
                  </a:lnTo>
                  <a:lnTo>
                    <a:pt x="258" y="1212"/>
                  </a:lnTo>
                  <a:lnTo>
                    <a:pt x="256" y="1214"/>
                  </a:lnTo>
                  <a:lnTo>
                    <a:pt x="256" y="1214"/>
                  </a:lnTo>
                  <a:lnTo>
                    <a:pt x="254" y="1214"/>
                  </a:lnTo>
                  <a:lnTo>
                    <a:pt x="254" y="1217"/>
                  </a:lnTo>
                  <a:lnTo>
                    <a:pt x="254" y="1217"/>
                  </a:lnTo>
                  <a:lnTo>
                    <a:pt x="254" y="1219"/>
                  </a:lnTo>
                  <a:lnTo>
                    <a:pt x="254" y="1219"/>
                  </a:lnTo>
                  <a:lnTo>
                    <a:pt x="251" y="1219"/>
                  </a:lnTo>
                  <a:lnTo>
                    <a:pt x="251" y="1219"/>
                  </a:lnTo>
                  <a:lnTo>
                    <a:pt x="251" y="1217"/>
                  </a:lnTo>
                  <a:lnTo>
                    <a:pt x="249" y="1219"/>
                  </a:lnTo>
                  <a:lnTo>
                    <a:pt x="249" y="1219"/>
                  </a:lnTo>
                  <a:lnTo>
                    <a:pt x="249" y="1219"/>
                  </a:lnTo>
                  <a:lnTo>
                    <a:pt x="246" y="1219"/>
                  </a:lnTo>
                  <a:lnTo>
                    <a:pt x="246" y="1221"/>
                  </a:lnTo>
                  <a:lnTo>
                    <a:pt x="242" y="1221"/>
                  </a:lnTo>
                  <a:lnTo>
                    <a:pt x="242" y="1221"/>
                  </a:lnTo>
                  <a:lnTo>
                    <a:pt x="242" y="1224"/>
                  </a:lnTo>
                  <a:lnTo>
                    <a:pt x="244" y="1226"/>
                  </a:lnTo>
                  <a:lnTo>
                    <a:pt x="244" y="1228"/>
                  </a:lnTo>
                  <a:lnTo>
                    <a:pt x="244" y="1231"/>
                  </a:lnTo>
                  <a:lnTo>
                    <a:pt x="258" y="1243"/>
                  </a:lnTo>
                  <a:lnTo>
                    <a:pt x="258" y="1243"/>
                  </a:lnTo>
                  <a:lnTo>
                    <a:pt x="258" y="1247"/>
                  </a:lnTo>
                  <a:lnTo>
                    <a:pt x="261" y="1250"/>
                  </a:lnTo>
                  <a:lnTo>
                    <a:pt x="263" y="1252"/>
                  </a:lnTo>
                  <a:lnTo>
                    <a:pt x="273" y="1257"/>
                  </a:lnTo>
                  <a:lnTo>
                    <a:pt x="273" y="1257"/>
                  </a:lnTo>
                  <a:lnTo>
                    <a:pt x="273" y="1257"/>
                  </a:lnTo>
                  <a:lnTo>
                    <a:pt x="275" y="1257"/>
                  </a:lnTo>
                  <a:lnTo>
                    <a:pt x="275" y="1257"/>
                  </a:lnTo>
                  <a:lnTo>
                    <a:pt x="277" y="1257"/>
                  </a:lnTo>
                  <a:lnTo>
                    <a:pt x="277" y="1257"/>
                  </a:lnTo>
                  <a:lnTo>
                    <a:pt x="280" y="1257"/>
                  </a:lnTo>
                  <a:lnTo>
                    <a:pt x="280" y="1257"/>
                  </a:lnTo>
                  <a:lnTo>
                    <a:pt x="277" y="1259"/>
                  </a:lnTo>
                  <a:lnTo>
                    <a:pt x="277" y="1259"/>
                  </a:lnTo>
                  <a:lnTo>
                    <a:pt x="275" y="1259"/>
                  </a:lnTo>
                  <a:lnTo>
                    <a:pt x="277" y="1261"/>
                  </a:lnTo>
                  <a:lnTo>
                    <a:pt x="277" y="1261"/>
                  </a:lnTo>
                  <a:lnTo>
                    <a:pt x="289" y="1273"/>
                  </a:lnTo>
                  <a:lnTo>
                    <a:pt x="301" y="1283"/>
                  </a:lnTo>
                  <a:lnTo>
                    <a:pt x="306" y="1285"/>
                  </a:lnTo>
                  <a:lnTo>
                    <a:pt x="308" y="1285"/>
                  </a:lnTo>
                  <a:lnTo>
                    <a:pt x="310" y="1288"/>
                  </a:lnTo>
                  <a:lnTo>
                    <a:pt x="313" y="1290"/>
                  </a:lnTo>
                  <a:lnTo>
                    <a:pt x="313" y="1290"/>
                  </a:lnTo>
                  <a:lnTo>
                    <a:pt x="313" y="1292"/>
                  </a:lnTo>
                  <a:lnTo>
                    <a:pt x="315" y="1292"/>
                  </a:lnTo>
                  <a:lnTo>
                    <a:pt x="315" y="1292"/>
                  </a:lnTo>
                  <a:lnTo>
                    <a:pt x="317" y="1292"/>
                  </a:lnTo>
                  <a:lnTo>
                    <a:pt x="317" y="1292"/>
                  </a:lnTo>
                  <a:lnTo>
                    <a:pt x="317" y="1295"/>
                  </a:lnTo>
                  <a:lnTo>
                    <a:pt x="317" y="1295"/>
                  </a:lnTo>
                  <a:lnTo>
                    <a:pt x="320" y="1295"/>
                  </a:lnTo>
                  <a:lnTo>
                    <a:pt x="320" y="1292"/>
                  </a:lnTo>
                  <a:lnTo>
                    <a:pt x="320" y="1292"/>
                  </a:lnTo>
                  <a:lnTo>
                    <a:pt x="322" y="1292"/>
                  </a:lnTo>
                  <a:lnTo>
                    <a:pt x="322" y="1292"/>
                  </a:lnTo>
                  <a:lnTo>
                    <a:pt x="322" y="1290"/>
                  </a:lnTo>
                  <a:lnTo>
                    <a:pt x="325" y="1290"/>
                  </a:lnTo>
                  <a:lnTo>
                    <a:pt x="325" y="1290"/>
                  </a:lnTo>
                  <a:lnTo>
                    <a:pt x="325" y="1290"/>
                  </a:lnTo>
                  <a:lnTo>
                    <a:pt x="327" y="1290"/>
                  </a:lnTo>
                  <a:lnTo>
                    <a:pt x="329" y="1285"/>
                  </a:lnTo>
                  <a:lnTo>
                    <a:pt x="329" y="1285"/>
                  </a:lnTo>
                  <a:lnTo>
                    <a:pt x="334" y="1290"/>
                  </a:lnTo>
                  <a:lnTo>
                    <a:pt x="334" y="1290"/>
                  </a:lnTo>
                  <a:lnTo>
                    <a:pt x="336" y="1290"/>
                  </a:lnTo>
                  <a:lnTo>
                    <a:pt x="339" y="1290"/>
                  </a:lnTo>
                  <a:lnTo>
                    <a:pt x="339" y="1288"/>
                  </a:lnTo>
                  <a:lnTo>
                    <a:pt x="339" y="1285"/>
                  </a:lnTo>
                  <a:lnTo>
                    <a:pt x="339" y="1283"/>
                  </a:lnTo>
                  <a:lnTo>
                    <a:pt x="339" y="1283"/>
                  </a:lnTo>
                  <a:close/>
                  <a:moveTo>
                    <a:pt x="194" y="1030"/>
                  </a:moveTo>
                  <a:lnTo>
                    <a:pt x="197" y="1030"/>
                  </a:lnTo>
                  <a:lnTo>
                    <a:pt x="199" y="1030"/>
                  </a:lnTo>
                  <a:lnTo>
                    <a:pt x="204" y="1032"/>
                  </a:lnTo>
                  <a:lnTo>
                    <a:pt x="206" y="1032"/>
                  </a:lnTo>
                  <a:lnTo>
                    <a:pt x="206" y="1032"/>
                  </a:lnTo>
                  <a:lnTo>
                    <a:pt x="206" y="1032"/>
                  </a:lnTo>
                  <a:lnTo>
                    <a:pt x="206" y="1034"/>
                  </a:lnTo>
                  <a:lnTo>
                    <a:pt x="206" y="1034"/>
                  </a:lnTo>
                  <a:lnTo>
                    <a:pt x="206" y="1034"/>
                  </a:lnTo>
                  <a:lnTo>
                    <a:pt x="206" y="1032"/>
                  </a:lnTo>
                  <a:lnTo>
                    <a:pt x="206" y="1032"/>
                  </a:lnTo>
                  <a:lnTo>
                    <a:pt x="206" y="1030"/>
                  </a:lnTo>
                  <a:lnTo>
                    <a:pt x="206" y="1030"/>
                  </a:lnTo>
                  <a:lnTo>
                    <a:pt x="204" y="1030"/>
                  </a:lnTo>
                  <a:lnTo>
                    <a:pt x="197" y="1027"/>
                  </a:lnTo>
                  <a:lnTo>
                    <a:pt x="197" y="1025"/>
                  </a:lnTo>
                  <a:lnTo>
                    <a:pt x="194" y="1025"/>
                  </a:lnTo>
                  <a:lnTo>
                    <a:pt x="192" y="1025"/>
                  </a:lnTo>
                  <a:lnTo>
                    <a:pt x="192" y="1025"/>
                  </a:lnTo>
                  <a:lnTo>
                    <a:pt x="190" y="1027"/>
                  </a:lnTo>
                  <a:lnTo>
                    <a:pt x="192" y="1027"/>
                  </a:lnTo>
                  <a:lnTo>
                    <a:pt x="194" y="1030"/>
                  </a:lnTo>
                  <a:close/>
                  <a:moveTo>
                    <a:pt x="244" y="873"/>
                  </a:moveTo>
                  <a:lnTo>
                    <a:pt x="244" y="871"/>
                  </a:lnTo>
                  <a:lnTo>
                    <a:pt x="244" y="871"/>
                  </a:lnTo>
                  <a:lnTo>
                    <a:pt x="242" y="871"/>
                  </a:lnTo>
                  <a:lnTo>
                    <a:pt x="242" y="871"/>
                  </a:lnTo>
                  <a:lnTo>
                    <a:pt x="239" y="871"/>
                  </a:lnTo>
                  <a:lnTo>
                    <a:pt x="235" y="871"/>
                  </a:lnTo>
                  <a:lnTo>
                    <a:pt x="232" y="871"/>
                  </a:lnTo>
                  <a:lnTo>
                    <a:pt x="232" y="871"/>
                  </a:lnTo>
                  <a:lnTo>
                    <a:pt x="232" y="873"/>
                  </a:lnTo>
                  <a:lnTo>
                    <a:pt x="230" y="873"/>
                  </a:lnTo>
                  <a:lnTo>
                    <a:pt x="230" y="876"/>
                  </a:lnTo>
                  <a:lnTo>
                    <a:pt x="228" y="876"/>
                  </a:lnTo>
                  <a:lnTo>
                    <a:pt x="228" y="876"/>
                  </a:lnTo>
                  <a:lnTo>
                    <a:pt x="225" y="876"/>
                  </a:lnTo>
                  <a:lnTo>
                    <a:pt x="225" y="876"/>
                  </a:lnTo>
                  <a:lnTo>
                    <a:pt x="225" y="876"/>
                  </a:lnTo>
                  <a:lnTo>
                    <a:pt x="223" y="876"/>
                  </a:lnTo>
                  <a:lnTo>
                    <a:pt x="220" y="876"/>
                  </a:lnTo>
                  <a:lnTo>
                    <a:pt x="216" y="878"/>
                  </a:lnTo>
                  <a:lnTo>
                    <a:pt x="213" y="878"/>
                  </a:lnTo>
                  <a:lnTo>
                    <a:pt x="213" y="876"/>
                  </a:lnTo>
                  <a:lnTo>
                    <a:pt x="211" y="878"/>
                  </a:lnTo>
                  <a:lnTo>
                    <a:pt x="209" y="878"/>
                  </a:lnTo>
                  <a:lnTo>
                    <a:pt x="206" y="880"/>
                  </a:lnTo>
                  <a:lnTo>
                    <a:pt x="204" y="883"/>
                  </a:lnTo>
                  <a:lnTo>
                    <a:pt x="204" y="883"/>
                  </a:lnTo>
                  <a:lnTo>
                    <a:pt x="204" y="885"/>
                  </a:lnTo>
                  <a:lnTo>
                    <a:pt x="204" y="885"/>
                  </a:lnTo>
                  <a:lnTo>
                    <a:pt x="202" y="887"/>
                  </a:lnTo>
                  <a:lnTo>
                    <a:pt x="202" y="887"/>
                  </a:lnTo>
                  <a:lnTo>
                    <a:pt x="202" y="887"/>
                  </a:lnTo>
                  <a:lnTo>
                    <a:pt x="202" y="887"/>
                  </a:lnTo>
                  <a:lnTo>
                    <a:pt x="202" y="887"/>
                  </a:lnTo>
                  <a:lnTo>
                    <a:pt x="199" y="887"/>
                  </a:lnTo>
                  <a:lnTo>
                    <a:pt x="197" y="895"/>
                  </a:lnTo>
                  <a:lnTo>
                    <a:pt x="194" y="897"/>
                  </a:lnTo>
                  <a:lnTo>
                    <a:pt x="194" y="899"/>
                  </a:lnTo>
                  <a:lnTo>
                    <a:pt x="197" y="899"/>
                  </a:lnTo>
                  <a:lnTo>
                    <a:pt x="199" y="899"/>
                  </a:lnTo>
                  <a:lnTo>
                    <a:pt x="199" y="899"/>
                  </a:lnTo>
                  <a:lnTo>
                    <a:pt x="202" y="899"/>
                  </a:lnTo>
                  <a:lnTo>
                    <a:pt x="204" y="899"/>
                  </a:lnTo>
                  <a:lnTo>
                    <a:pt x="206" y="899"/>
                  </a:lnTo>
                  <a:lnTo>
                    <a:pt x="206" y="899"/>
                  </a:lnTo>
                  <a:lnTo>
                    <a:pt x="206" y="897"/>
                  </a:lnTo>
                  <a:lnTo>
                    <a:pt x="209" y="895"/>
                  </a:lnTo>
                  <a:lnTo>
                    <a:pt x="209" y="895"/>
                  </a:lnTo>
                  <a:lnTo>
                    <a:pt x="213" y="887"/>
                  </a:lnTo>
                  <a:lnTo>
                    <a:pt x="216" y="887"/>
                  </a:lnTo>
                  <a:lnTo>
                    <a:pt x="216" y="887"/>
                  </a:lnTo>
                  <a:lnTo>
                    <a:pt x="218" y="887"/>
                  </a:lnTo>
                  <a:lnTo>
                    <a:pt x="218" y="885"/>
                  </a:lnTo>
                  <a:lnTo>
                    <a:pt x="218" y="885"/>
                  </a:lnTo>
                  <a:lnTo>
                    <a:pt x="220" y="885"/>
                  </a:lnTo>
                  <a:lnTo>
                    <a:pt x="220" y="885"/>
                  </a:lnTo>
                  <a:lnTo>
                    <a:pt x="223" y="885"/>
                  </a:lnTo>
                  <a:lnTo>
                    <a:pt x="225" y="885"/>
                  </a:lnTo>
                  <a:lnTo>
                    <a:pt x="225" y="885"/>
                  </a:lnTo>
                  <a:lnTo>
                    <a:pt x="228" y="883"/>
                  </a:lnTo>
                  <a:lnTo>
                    <a:pt x="230" y="883"/>
                  </a:lnTo>
                  <a:lnTo>
                    <a:pt x="230" y="883"/>
                  </a:lnTo>
                  <a:lnTo>
                    <a:pt x="230" y="883"/>
                  </a:lnTo>
                  <a:lnTo>
                    <a:pt x="232" y="885"/>
                  </a:lnTo>
                  <a:lnTo>
                    <a:pt x="232" y="885"/>
                  </a:lnTo>
                  <a:lnTo>
                    <a:pt x="232" y="883"/>
                  </a:lnTo>
                  <a:lnTo>
                    <a:pt x="232" y="883"/>
                  </a:lnTo>
                  <a:lnTo>
                    <a:pt x="237" y="883"/>
                  </a:lnTo>
                  <a:lnTo>
                    <a:pt x="239" y="880"/>
                  </a:lnTo>
                  <a:lnTo>
                    <a:pt x="244" y="878"/>
                  </a:lnTo>
                  <a:lnTo>
                    <a:pt x="242" y="876"/>
                  </a:lnTo>
                  <a:lnTo>
                    <a:pt x="242" y="876"/>
                  </a:lnTo>
                  <a:lnTo>
                    <a:pt x="244" y="873"/>
                  </a:lnTo>
                  <a:close/>
                  <a:moveTo>
                    <a:pt x="142" y="779"/>
                  </a:moveTo>
                  <a:lnTo>
                    <a:pt x="145" y="779"/>
                  </a:lnTo>
                  <a:lnTo>
                    <a:pt x="145" y="779"/>
                  </a:lnTo>
                  <a:lnTo>
                    <a:pt x="145" y="781"/>
                  </a:lnTo>
                  <a:lnTo>
                    <a:pt x="147" y="781"/>
                  </a:lnTo>
                  <a:lnTo>
                    <a:pt x="147" y="781"/>
                  </a:lnTo>
                  <a:lnTo>
                    <a:pt x="147" y="779"/>
                  </a:lnTo>
                  <a:lnTo>
                    <a:pt x="147" y="779"/>
                  </a:lnTo>
                  <a:lnTo>
                    <a:pt x="147" y="776"/>
                  </a:lnTo>
                  <a:lnTo>
                    <a:pt x="147" y="776"/>
                  </a:lnTo>
                  <a:lnTo>
                    <a:pt x="147" y="774"/>
                  </a:lnTo>
                  <a:lnTo>
                    <a:pt x="142" y="774"/>
                  </a:lnTo>
                  <a:lnTo>
                    <a:pt x="142" y="774"/>
                  </a:lnTo>
                  <a:lnTo>
                    <a:pt x="142" y="776"/>
                  </a:lnTo>
                  <a:lnTo>
                    <a:pt x="142" y="779"/>
                  </a:lnTo>
                  <a:lnTo>
                    <a:pt x="142" y="779"/>
                  </a:lnTo>
                  <a:close/>
                  <a:moveTo>
                    <a:pt x="187" y="1124"/>
                  </a:moveTo>
                  <a:lnTo>
                    <a:pt x="187" y="1122"/>
                  </a:lnTo>
                  <a:lnTo>
                    <a:pt x="190" y="1117"/>
                  </a:lnTo>
                  <a:lnTo>
                    <a:pt x="190" y="1112"/>
                  </a:lnTo>
                  <a:lnTo>
                    <a:pt x="190" y="1112"/>
                  </a:lnTo>
                  <a:lnTo>
                    <a:pt x="190" y="1110"/>
                  </a:lnTo>
                  <a:lnTo>
                    <a:pt x="190" y="1110"/>
                  </a:lnTo>
                  <a:lnTo>
                    <a:pt x="190" y="1105"/>
                  </a:lnTo>
                  <a:lnTo>
                    <a:pt x="190" y="1103"/>
                  </a:lnTo>
                  <a:lnTo>
                    <a:pt x="190" y="1103"/>
                  </a:lnTo>
                  <a:lnTo>
                    <a:pt x="190" y="1103"/>
                  </a:lnTo>
                  <a:lnTo>
                    <a:pt x="187" y="1101"/>
                  </a:lnTo>
                  <a:lnTo>
                    <a:pt x="187" y="1101"/>
                  </a:lnTo>
                  <a:lnTo>
                    <a:pt x="187" y="1098"/>
                  </a:lnTo>
                  <a:lnTo>
                    <a:pt x="185" y="1098"/>
                  </a:lnTo>
                  <a:lnTo>
                    <a:pt x="180" y="1098"/>
                  </a:lnTo>
                  <a:lnTo>
                    <a:pt x="175" y="1098"/>
                  </a:lnTo>
                  <a:lnTo>
                    <a:pt x="175" y="1098"/>
                  </a:lnTo>
                  <a:lnTo>
                    <a:pt x="173" y="1101"/>
                  </a:lnTo>
                  <a:lnTo>
                    <a:pt x="173" y="1101"/>
                  </a:lnTo>
                  <a:lnTo>
                    <a:pt x="175" y="1101"/>
                  </a:lnTo>
                  <a:lnTo>
                    <a:pt x="175" y="1101"/>
                  </a:lnTo>
                  <a:lnTo>
                    <a:pt x="175" y="1103"/>
                  </a:lnTo>
                  <a:lnTo>
                    <a:pt x="175" y="1103"/>
                  </a:lnTo>
                  <a:lnTo>
                    <a:pt x="175" y="1103"/>
                  </a:lnTo>
                  <a:lnTo>
                    <a:pt x="175" y="1103"/>
                  </a:lnTo>
                  <a:lnTo>
                    <a:pt x="178" y="1105"/>
                  </a:lnTo>
                  <a:lnTo>
                    <a:pt x="178" y="1105"/>
                  </a:lnTo>
                  <a:lnTo>
                    <a:pt x="178" y="1105"/>
                  </a:lnTo>
                  <a:lnTo>
                    <a:pt x="178" y="1105"/>
                  </a:lnTo>
                  <a:lnTo>
                    <a:pt x="178" y="1105"/>
                  </a:lnTo>
                  <a:lnTo>
                    <a:pt x="180" y="1105"/>
                  </a:lnTo>
                  <a:lnTo>
                    <a:pt x="180" y="1105"/>
                  </a:lnTo>
                  <a:lnTo>
                    <a:pt x="178" y="1105"/>
                  </a:lnTo>
                  <a:lnTo>
                    <a:pt x="178" y="1105"/>
                  </a:lnTo>
                  <a:lnTo>
                    <a:pt x="175" y="1105"/>
                  </a:lnTo>
                  <a:lnTo>
                    <a:pt x="175" y="1108"/>
                  </a:lnTo>
                  <a:lnTo>
                    <a:pt x="175" y="1108"/>
                  </a:lnTo>
                  <a:lnTo>
                    <a:pt x="173" y="1108"/>
                  </a:lnTo>
                  <a:lnTo>
                    <a:pt x="173" y="1108"/>
                  </a:lnTo>
                  <a:lnTo>
                    <a:pt x="173" y="1105"/>
                  </a:lnTo>
                  <a:lnTo>
                    <a:pt x="173" y="1105"/>
                  </a:lnTo>
                  <a:lnTo>
                    <a:pt x="171" y="1108"/>
                  </a:lnTo>
                  <a:lnTo>
                    <a:pt x="173" y="1112"/>
                  </a:lnTo>
                  <a:lnTo>
                    <a:pt x="175" y="1115"/>
                  </a:lnTo>
                  <a:lnTo>
                    <a:pt x="175" y="1117"/>
                  </a:lnTo>
                  <a:lnTo>
                    <a:pt x="175" y="1119"/>
                  </a:lnTo>
                  <a:lnTo>
                    <a:pt x="178" y="1119"/>
                  </a:lnTo>
                  <a:lnTo>
                    <a:pt x="183" y="1127"/>
                  </a:lnTo>
                  <a:lnTo>
                    <a:pt x="185" y="1127"/>
                  </a:lnTo>
                  <a:lnTo>
                    <a:pt x="187" y="1124"/>
                  </a:lnTo>
                  <a:close/>
                  <a:moveTo>
                    <a:pt x="145" y="769"/>
                  </a:moveTo>
                  <a:lnTo>
                    <a:pt x="147" y="771"/>
                  </a:lnTo>
                  <a:lnTo>
                    <a:pt x="147" y="771"/>
                  </a:lnTo>
                  <a:lnTo>
                    <a:pt x="149" y="769"/>
                  </a:lnTo>
                  <a:lnTo>
                    <a:pt x="147" y="767"/>
                  </a:lnTo>
                  <a:lnTo>
                    <a:pt x="147" y="764"/>
                  </a:lnTo>
                  <a:lnTo>
                    <a:pt x="147" y="764"/>
                  </a:lnTo>
                  <a:lnTo>
                    <a:pt x="145" y="762"/>
                  </a:lnTo>
                  <a:lnTo>
                    <a:pt x="145" y="762"/>
                  </a:lnTo>
                  <a:lnTo>
                    <a:pt x="142" y="762"/>
                  </a:lnTo>
                  <a:lnTo>
                    <a:pt x="142" y="764"/>
                  </a:lnTo>
                  <a:lnTo>
                    <a:pt x="142" y="767"/>
                  </a:lnTo>
                  <a:lnTo>
                    <a:pt x="145" y="769"/>
                  </a:lnTo>
                  <a:close/>
                  <a:moveTo>
                    <a:pt x="142" y="710"/>
                  </a:moveTo>
                  <a:lnTo>
                    <a:pt x="142" y="710"/>
                  </a:lnTo>
                  <a:lnTo>
                    <a:pt x="145" y="710"/>
                  </a:lnTo>
                  <a:lnTo>
                    <a:pt x="145" y="708"/>
                  </a:lnTo>
                  <a:lnTo>
                    <a:pt x="145" y="708"/>
                  </a:lnTo>
                  <a:lnTo>
                    <a:pt x="145" y="705"/>
                  </a:lnTo>
                  <a:lnTo>
                    <a:pt x="142" y="705"/>
                  </a:lnTo>
                  <a:lnTo>
                    <a:pt x="142" y="703"/>
                  </a:lnTo>
                  <a:lnTo>
                    <a:pt x="140" y="703"/>
                  </a:lnTo>
                  <a:lnTo>
                    <a:pt x="140" y="703"/>
                  </a:lnTo>
                  <a:lnTo>
                    <a:pt x="140" y="700"/>
                  </a:lnTo>
                  <a:lnTo>
                    <a:pt x="142" y="700"/>
                  </a:lnTo>
                  <a:lnTo>
                    <a:pt x="142" y="698"/>
                  </a:lnTo>
                  <a:lnTo>
                    <a:pt x="142" y="698"/>
                  </a:lnTo>
                  <a:lnTo>
                    <a:pt x="142" y="698"/>
                  </a:lnTo>
                  <a:lnTo>
                    <a:pt x="142" y="696"/>
                  </a:lnTo>
                  <a:lnTo>
                    <a:pt x="140" y="696"/>
                  </a:lnTo>
                  <a:lnTo>
                    <a:pt x="140" y="696"/>
                  </a:lnTo>
                  <a:lnTo>
                    <a:pt x="140" y="696"/>
                  </a:lnTo>
                  <a:lnTo>
                    <a:pt x="140" y="698"/>
                  </a:lnTo>
                  <a:lnTo>
                    <a:pt x="138" y="698"/>
                  </a:lnTo>
                  <a:lnTo>
                    <a:pt x="138" y="698"/>
                  </a:lnTo>
                  <a:lnTo>
                    <a:pt x="133" y="700"/>
                  </a:lnTo>
                  <a:lnTo>
                    <a:pt x="131" y="703"/>
                  </a:lnTo>
                  <a:lnTo>
                    <a:pt x="131" y="703"/>
                  </a:lnTo>
                  <a:lnTo>
                    <a:pt x="131" y="703"/>
                  </a:lnTo>
                  <a:lnTo>
                    <a:pt x="131" y="705"/>
                  </a:lnTo>
                  <a:lnTo>
                    <a:pt x="131" y="705"/>
                  </a:lnTo>
                  <a:lnTo>
                    <a:pt x="131" y="708"/>
                  </a:lnTo>
                  <a:lnTo>
                    <a:pt x="133" y="710"/>
                  </a:lnTo>
                  <a:lnTo>
                    <a:pt x="133" y="710"/>
                  </a:lnTo>
                  <a:lnTo>
                    <a:pt x="135" y="712"/>
                  </a:lnTo>
                  <a:lnTo>
                    <a:pt x="138" y="715"/>
                  </a:lnTo>
                  <a:lnTo>
                    <a:pt x="140" y="717"/>
                  </a:lnTo>
                  <a:lnTo>
                    <a:pt x="142" y="717"/>
                  </a:lnTo>
                  <a:lnTo>
                    <a:pt x="142" y="715"/>
                  </a:lnTo>
                  <a:lnTo>
                    <a:pt x="142" y="715"/>
                  </a:lnTo>
                  <a:lnTo>
                    <a:pt x="142" y="712"/>
                  </a:lnTo>
                  <a:lnTo>
                    <a:pt x="142" y="712"/>
                  </a:lnTo>
                  <a:lnTo>
                    <a:pt x="142" y="710"/>
                  </a:lnTo>
                  <a:close/>
                  <a:moveTo>
                    <a:pt x="166" y="1079"/>
                  </a:moveTo>
                  <a:lnTo>
                    <a:pt x="166" y="1079"/>
                  </a:lnTo>
                  <a:lnTo>
                    <a:pt x="166" y="1079"/>
                  </a:lnTo>
                  <a:lnTo>
                    <a:pt x="166" y="1079"/>
                  </a:lnTo>
                  <a:lnTo>
                    <a:pt x="166" y="1077"/>
                  </a:lnTo>
                  <a:lnTo>
                    <a:pt x="166" y="1077"/>
                  </a:lnTo>
                  <a:lnTo>
                    <a:pt x="164" y="1074"/>
                  </a:lnTo>
                  <a:lnTo>
                    <a:pt x="164" y="1074"/>
                  </a:lnTo>
                  <a:lnTo>
                    <a:pt x="164" y="1077"/>
                  </a:lnTo>
                  <a:lnTo>
                    <a:pt x="161" y="1077"/>
                  </a:lnTo>
                  <a:lnTo>
                    <a:pt x="161" y="1077"/>
                  </a:lnTo>
                  <a:lnTo>
                    <a:pt x="161" y="1077"/>
                  </a:lnTo>
                  <a:lnTo>
                    <a:pt x="161" y="1077"/>
                  </a:lnTo>
                  <a:lnTo>
                    <a:pt x="161" y="1079"/>
                  </a:lnTo>
                  <a:lnTo>
                    <a:pt x="161" y="1079"/>
                  </a:lnTo>
                  <a:lnTo>
                    <a:pt x="161" y="1082"/>
                  </a:lnTo>
                  <a:lnTo>
                    <a:pt x="164" y="1082"/>
                  </a:lnTo>
                  <a:lnTo>
                    <a:pt x="166" y="1079"/>
                  </a:lnTo>
                  <a:lnTo>
                    <a:pt x="166" y="1079"/>
                  </a:lnTo>
                  <a:close/>
                  <a:moveTo>
                    <a:pt x="206" y="1164"/>
                  </a:moveTo>
                  <a:lnTo>
                    <a:pt x="206" y="1164"/>
                  </a:lnTo>
                  <a:lnTo>
                    <a:pt x="206" y="1162"/>
                  </a:lnTo>
                  <a:lnTo>
                    <a:pt x="206" y="1162"/>
                  </a:lnTo>
                  <a:lnTo>
                    <a:pt x="209" y="1160"/>
                  </a:lnTo>
                  <a:lnTo>
                    <a:pt x="209" y="1157"/>
                  </a:lnTo>
                  <a:lnTo>
                    <a:pt x="209" y="1155"/>
                  </a:lnTo>
                  <a:lnTo>
                    <a:pt x="206" y="1153"/>
                  </a:lnTo>
                  <a:lnTo>
                    <a:pt x="206" y="1153"/>
                  </a:lnTo>
                  <a:lnTo>
                    <a:pt x="202" y="1153"/>
                  </a:lnTo>
                  <a:lnTo>
                    <a:pt x="202" y="1153"/>
                  </a:lnTo>
                  <a:lnTo>
                    <a:pt x="202" y="1153"/>
                  </a:lnTo>
                  <a:lnTo>
                    <a:pt x="202" y="1153"/>
                  </a:lnTo>
                  <a:lnTo>
                    <a:pt x="199" y="1155"/>
                  </a:lnTo>
                  <a:lnTo>
                    <a:pt x="199" y="1155"/>
                  </a:lnTo>
                  <a:lnTo>
                    <a:pt x="199" y="1157"/>
                  </a:lnTo>
                  <a:lnTo>
                    <a:pt x="199" y="1157"/>
                  </a:lnTo>
                  <a:lnTo>
                    <a:pt x="199" y="1160"/>
                  </a:lnTo>
                  <a:lnTo>
                    <a:pt x="199" y="1160"/>
                  </a:lnTo>
                  <a:lnTo>
                    <a:pt x="199" y="1162"/>
                  </a:lnTo>
                  <a:lnTo>
                    <a:pt x="199" y="1162"/>
                  </a:lnTo>
                  <a:lnTo>
                    <a:pt x="202" y="1162"/>
                  </a:lnTo>
                  <a:lnTo>
                    <a:pt x="202" y="1164"/>
                  </a:lnTo>
                  <a:lnTo>
                    <a:pt x="204" y="1167"/>
                  </a:lnTo>
                  <a:lnTo>
                    <a:pt x="206" y="1167"/>
                  </a:lnTo>
                  <a:lnTo>
                    <a:pt x="209" y="1167"/>
                  </a:lnTo>
                  <a:lnTo>
                    <a:pt x="206" y="1164"/>
                  </a:lnTo>
                  <a:close/>
                  <a:moveTo>
                    <a:pt x="12" y="722"/>
                  </a:moveTo>
                  <a:lnTo>
                    <a:pt x="15" y="724"/>
                  </a:lnTo>
                  <a:lnTo>
                    <a:pt x="17" y="722"/>
                  </a:lnTo>
                  <a:lnTo>
                    <a:pt x="17" y="722"/>
                  </a:lnTo>
                  <a:lnTo>
                    <a:pt x="15" y="722"/>
                  </a:lnTo>
                  <a:lnTo>
                    <a:pt x="10" y="717"/>
                  </a:lnTo>
                  <a:lnTo>
                    <a:pt x="10" y="717"/>
                  </a:lnTo>
                  <a:lnTo>
                    <a:pt x="7" y="717"/>
                  </a:lnTo>
                  <a:lnTo>
                    <a:pt x="10" y="722"/>
                  </a:lnTo>
                  <a:lnTo>
                    <a:pt x="12" y="722"/>
                  </a:lnTo>
                  <a:close/>
                  <a:moveTo>
                    <a:pt x="142" y="634"/>
                  </a:moveTo>
                  <a:lnTo>
                    <a:pt x="142" y="634"/>
                  </a:lnTo>
                  <a:lnTo>
                    <a:pt x="142" y="634"/>
                  </a:lnTo>
                  <a:lnTo>
                    <a:pt x="142" y="634"/>
                  </a:lnTo>
                  <a:lnTo>
                    <a:pt x="142" y="634"/>
                  </a:lnTo>
                  <a:lnTo>
                    <a:pt x="140" y="637"/>
                  </a:lnTo>
                  <a:lnTo>
                    <a:pt x="140" y="637"/>
                  </a:lnTo>
                  <a:lnTo>
                    <a:pt x="138" y="639"/>
                  </a:lnTo>
                  <a:lnTo>
                    <a:pt x="140" y="639"/>
                  </a:lnTo>
                  <a:lnTo>
                    <a:pt x="140" y="639"/>
                  </a:lnTo>
                  <a:lnTo>
                    <a:pt x="142" y="639"/>
                  </a:lnTo>
                  <a:lnTo>
                    <a:pt x="142" y="637"/>
                  </a:lnTo>
                  <a:lnTo>
                    <a:pt x="142" y="637"/>
                  </a:lnTo>
                  <a:lnTo>
                    <a:pt x="145" y="637"/>
                  </a:lnTo>
                  <a:lnTo>
                    <a:pt x="142" y="637"/>
                  </a:lnTo>
                  <a:lnTo>
                    <a:pt x="142" y="637"/>
                  </a:lnTo>
                  <a:lnTo>
                    <a:pt x="142" y="634"/>
                  </a:lnTo>
                  <a:close/>
                  <a:moveTo>
                    <a:pt x="190" y="878"/>
                  </a:moveTo>
                  <a:lnTo>
                    <a:pt x="190" y="878"/>
                  </a:lnTo>
                  <a:lnTo>
                    <a:pt x="190" y="880"/>
                  </a:lnTo>
                  <a:lnTo>
                    <a:pt x="190" y="883"/>
                  </a:lnTo>
                  <a:lnTo>
                    <a:pt x="190" y="883"/>
                  </a:lnTo>
                  <a:lnTo>
                    <a:pt x="190" y="885"/>
                  </a:lnTo>
                  <a:lnTo>
                    <a:pt x="190" y="885"/>
                  </a:lnTo>
                  <a:lnTo>
                    <a:pt x="192" y="885"/>
                  </a:lnTo>
                  <a:lnTo>
                    <a:pt x="192" y="885"/>
                  </a:lnTo>
                  <a:lnTo>
                    <a:pt x="194" y="885"/>
                  </a:lnTo>
                  <a:lnTo>
                    <a:pt x="197" y="887"/>
                  </a:lnTo>
                  <a:lnTo>
                    <a:pt x="197" y="887"/>
                  </a:lnTo>
                  <a:lnTo>
                    <a:pt x="197" y="885"/>
                  </a:lnTo>
                  <a:lnTo>
                    <a:pt x="199" y="885"/>
                  </a:lnTo>
                  <a:lnTo>
                    <a:pt x="199" y="885"/>
                  </a:lnTo>
                  <a:lnTo>
                    <a:pt x="202" y="883"/>
                  </a:lnTo>
                  <a:lnTo>
                    <a:pt x="202" y="883"/>
                  </a:lnTo>
                  <a:lnTo>
                    <a:pt x="204" y="880"/>
                  </a:lnTo>
                  <a:lnTo>
                    <a:pt x="202" y="880"/>
                  </a:lnTo>
                  <a:lnTo>
                    <a:pt x="202" y="880"/>
                  </a:lnTo>
                  <a:lnTo>
                    <a:pt x="202" y="880"/>
                  </a:lnTo>
                  <a:lnTo>
                    <a:pt x="202" y="880"/>
                  </a:lnTo>
                  <a:lnTo>
                    <a:pt x="202" y="880"/>
                  </a:lnTo>
                  <a:lnTo>
                    <a:pt x="199" y="880"/>
                  </a:lnTo>
                  <a:lnTo>
                    <a:pt x="199" y="880"/>
                  </a:lnTo>
                  <a:lnTo>
                    <a:pt x="194" y="878"/>
                  </a:lnTo>
                  <a:lnTo>
                    <a:pt x="194" y="878"/>
                  </a:lnTo>
                  <a:lnTo>
                    <a:pt x="192" y="880"/>
                  </a:lnTo>
                  <a:lnTo>
                    <a:pt x="192" y="880"/>
                  </a:lnTo>
                  <a:lnTo>
                    <a:pt x="190" y="878"/>
                  </a:lnTo>
                  <a:lnTo>
                    <a:pt x="190" y="878"/>
                  </a:lnTo>
                  <a:close/>
                  <a:moveTo>
                    <a:pt x="142" y="613"/>
                  </a:moveTo>
                  <a:lnTo>
                    <a:pt x="142" y="613"/>
                  </a:lnTo>
                  <a:lnTo>
                    <a:pt x="140" y="613"/>
                  </a:lnTo>
                  <a:lnTo>
                    <a:pt x="140" y="613"/>
                  </a:lnTo>
                  <a:lnTo>
                    <a:pt x="140" y="615"/>
                  </a:lnTo>
                  <a:lnTo>
                    <a:pt x="140" y="615"/>
                  </a:lnTo>
                  <a:lnTo>
                    <a:pt x="140" y="615"/>
                  </a:lnTo>
                  <a:lnTo>
                    <a:pt x="140" y="615"/>
                  </a:lnTo>
                  <a:lnTo>
                    <a:pt x="138" y="618"/>
                  </a:lnTo>
                  <a:lnTo>
                    <a:pt x="138" y="618"/>
                  </a:lnTo>
                  <a:lnTo>
                    <a:pt x="135" y="618"/>
                  </a:lnTo>
                  <a:lnTo>
                    <a:pt x="135" y="620"/>
                  </a:lnTo>
                  <a:lnTo>
                    <a:pt x="133" y="625"/>
                  </a:lnTo>
                  <a:lnTo>
                    <a:pt x="133" y="625"/>
                  </a:lnTo>
                  <a:lnTo>
                    <a:pt x="133" y="625"/>
                  </a:lnTo>
                  <a:lnTo>
                    <a:pt x="133" y="625"/>
                  </a:lnTo>
                  <a:lnTo>
                    <a:pt x="133" y="627"/>
                  </a:lnTo>
                  <a:lnTo>
                    <a:pt x="140" y="625"/>
                  </a:lnTo>
                  <a:lnTo>
                    <a:pt x="142" y="622"/>
                  </a:lnTo>
                  <a:lnTo>
                    <a:pt x="145" y="622"/>
                  </a:lnTo>
                  <a:lnTo>
                    <a:pt x="147" y="620"/>
                  </a:lnTo>
                  <a:lnTo>
                    <a:pt x="147" y="620"/>
                  </a:lnTo>
                  <a:lnTo>
                    <a:pt x="149" y="618"/>
                  </a:lnTo>
                  <a:lnTo>
                    <a:pt x="149" y="618"/>
                  </a:lnTo>
                  <a:lnTo>
                    <a:pt x="149" y="618"/>
                  </a:lnTo>
                  <a:lnTo>
                    <a:pt x="149" y="618"/>
                  </a:lnTo>
                  <a:lnTo>
                    <a:pt x="149" y="615"/>
                  </a:lnTo>
                  <a:lnTo>
                    <a:pt x="147" y="615"/>
                  </a:lnTo>
                  <a:lnTo>
                    <a:pt x="147" y="615"/>
                  </a:lnTo>
                  <a:lnTo>
                    <a:pt x="145" y="615"/>
                  </a:lnTo>
                  <a:lnTo>
                    <a:pt x="145" y="615"/>
                  </a:lnTo>
                  <a:lnTo>
                    <a:pt x="145" y="615"/>
                  </a:lnTo>
                  <a:lnTo>
                    <a:pt x="145" y="613"/>
                  </a:lnTo>
                  <a:lnTo>
                    <a:pt x="142" y="615"/>
                  </a:lnTo>
                  <a:lnTo>
                    <a:pt x="142" y="613"/>
                  </a:lnTo>
                  <a:lnTo>
                    <a:pt x="142" y="613"/>
                  </a:lnTo>
                  <a:close/>
                  <a:moveTo>
                    <a:pt x="123" y="679"/>
                  </a:moveTo>
                  <a:lnTo>
                    <a:pt x="121" y="682"/>
                  </a:lnTo>
                  <a:lnTo>
                    <a:pt x="121" y="682"/>
                  </a:lnTo>
                  <a:lnTo>
                    <a:pt x="123" y="682"/>
                  </a:lnTo>
                  <a:lnTo>
                    <a:pt x="123" y="682"/>
                  </a:lnTo>
                  <a:lnTo>
                    <a:pt x="123" y="684"/>
                  </a:lnTo>
                  <a:lnTo>
                    <a:pt x="123" y="684"/>
                  </a:lnTo>
                  <a:lnTo>
                    <a:pt x="126" y="684"/>
                  </a:lnTo>
                  <a:lnTo>
                    <a:pt x="126" y="684"/>
                  </a:lnTo>
                  <a:lnTo>
                    <a:pt x="126" y="682"/>
                  </a:lnTo>
                  <a:lnTo>
                    <a:pt x="126" y="682"/>
                  </a:lnTo>
                  <a:lnTo>
                    <a:pt x="126" y="679"/>
                  </a:lnTo>
                  <a:lnTo>
                    <a:pt x="126" y="679"/>
                  </a:lnTo>
                  <a:lnTo>
                    <a:pt x="126" y="677"/>
                  </a:lnTo>
                  <a:lnTo>
                    <a:pt x="126" y="677"/>
                  </a:lnTo>
                  <a:lnTo>
                    <a:pt x="126" y="674"/>
                  </a:lnTo>
                  <a:lnTo>
                    <a:pt x="126" y="674"/>
                  </a:lnTo>
                  <a:lnTo>
                    <a:pt x="128" y="674"/>
                  </a:lnTo>
                  <a:lnTo>
                    <a:pt x="128" y="672"/>
                  </a:lnTo>
                  <a:lnTo>
                    <a:pt x="128" y="674"/>
                  </a:lnTo>
                  <a:lnTo>
                    <a:pt x="128" y="674"/>
                  </a:lnTo>
                  <a:lnTo>
                    <a:pt x="128" y="674"/>
                  </a:lnTo>
                  <a:lnTo>
                    <a:pt x="131" y="674"/>
                  </a:lnTo>
                  <a:lnTo>
                    <a:pt x="131" y="674"/>
                  </a:lnTo>
                  <a:lnTo>
                    <a:pt x="131" y="674"/>
                  </a:lnTo>
                  <a:lnTo>
                    <a:pt x="131" y="677"/>
                  </a:lnTo>
                  <a:lnTo>
                    <a:pt x="133" y="679"/>
                  </a:lnTo>
                  <a:lnTo>
                    <a:pt x="133" y="682"/>
                  </a:lnTo>
                  <a:lnTo>
                    <a:pt x="135" y="682"/>
                  </a:lnTo>
                  <a:lnTo>
                    <a:pt x="135" y="682"/>
                  </a:lnTo>
                  <a:lnTo>
                    <a:pt x="138" y="679"/>
                  </a:lnTo>
                  <a:lnTo>
                    <a:pt x="138" y="677"/>
                  </a:lnTo>
                  <a:lnTo>
                    <a:pt x="140" y="677"/>
                  </a:lnTo>
                  <a:lnTo>
                    <a:pt x="140" y="677"/>
                  </a:lnTo>
                  <a:lnTo>
                    <a:pt x="142" y="677"/>
                  </a:lnTo>
                  <a:lnTo>
                    <a:pt x="145" y="677"/>
                  </a:lnTo>
                  <a:lnTo>
                    <a:pt x="145" y="677"/>
                  </a:lnTo>
                  <a:lnTo>
                    <a:pt x="145" y="677"/>
                  </a:lnTo>
                  <a:lnTo>
                    <a:pt x="145" y="677"/>
                  </a:lnTo>
                  <a:lnTo>
                    <a:pt x="145" y="679"/>
                  </a:lnTo>
                  <a:lnTo>
                    <a:pt x="145" y="679"/>
                  </a:lnTo>
                  <a:lnTo>
                    <a:pt x="145" y="679"/>
                  </a:lnTo>
                  <a:lnTo>
                    <a:pt x="145" y="679"/>
                  </a:lnTo>
                  <a:lnTo>
                    <a:pt x="142" y="679"/>
                  </a:lnTo>
                  <a:lnTo>
                    <a:pt x="142" y="679"/>
                  </a:lnTo>
                  <a:lnTo>
                    <a:pt x="140" y="679"/>
                  </a:lnTo>
                  <a:lnTo>
                    <a:pt x="135" y="684"/>
                  </a:lnTo>
                  <a:lnTo>
                    <a:pt x="135" y="684"/>
                  </a:lnTo>
                  <a:lnTo>
                    <a:pt x="135" y="684"/>
                  </a:lnTo>
                  <a:lnTo>
                    <a:pt x="133" y="684"/>
                  </a:lnTo>
                  <a:lnTo>
                    <a:pt x="133" y="684"/>
                  </a:lnTo>
                  <a:lnTo>
                    <a:pt x="133" y="684"/>
                  </a:lnTo>
                  <a:lnTo>
                    <a:pt x="133" y="686"/>
                  </a:lnTo>
                  <a:lnTo>
                    <a:pt x="133" y="686"/>
                  </a:lnTo>
                  <a:lnTo>
                    <a:pt x="133" y="686"/>
                  </a:lnTo>
                  <a:lnTo>
                    <a:pt x="135" y="686"/>
                  </a:lnTo>
                  <a:lnTo>
                    <a:pt x="138" y="686"/>
                  </a:lnTo>
                  <a:lnTo>
                    <a:pt x="135" y="686"/>
                  </a:lnTo>
                  <a:lnTo>
                    <a:pt x="135" y="689"/>
                  </a:lnTo>
                  <a:lnTo>
                    <a:pt x="135" y="689"/>
                  </a:lnTo>
                  <a:lnTo>
                    <a:pt x="138" y="689"/>
                  </a:lnTo>
                  <a:lnTo>
                    <a:pt x="138" y="691"/>
                  </a:lnTo>
                  <a:lnTo>
                    <a:pt x="138" y="691"/>
                  </a:lnTo>
                  <a:lnTo>
                    <a:pt x="140" y="691"/>
                  </a:lnTo>
                  <a:lnTo>
                    <a:pt x="140" y="689"/>
                  </a:lnTo>
                  <a:lnTo>
                    <a:pt x="140" y="689"/>
                  </a:lnTo>
                  <a:lnTo>
                    <a:pt x="142" y="689"/>
                  </a:lnTo>
                  <a:lnTo>
                    <a:pt x="145" y="686"/>
                  </a:lnTo>
                  <a:lnTo>
                    <a:pt x="145" y="686"/>
                  </a:lnTo>
                  <a:lnTo>
                    <a:pt x="147" y="684"/>
                  </a:lnTo>
                  <a:lnTo>
                    <a:pt x="149" y="684"/>
                  </a:lnTo>
                  <a:lnTo>
                    <a:pt x="149" y="682"/>
                  </a:lnTo>
                  <a:lnTo>
                    <a:pt x="149" y="679"/>
                  </a:lnTo>
                  <a:lnTo>
                    <a:pt x="149" y="677"/>
                  </a:lnTo>
                  <a:lnTo>
                    <a:pt x="149" y="677"/>
                  </a:lnTo>
                  <a:lnTo>
                    <a:pt x="149" y="674"/>
                  </a:lnTo>
                  <a:lnTo>
                    <a:pt x="147" y="672"/>
                  </a:lnTo>
                  <a:lnTo>
                    <a:pt x="147" y="667"/>
                  </a:lnTo>
                  <a:lnTo>
                    <a:pt x="145" y="667"/>
                  </a:lnTo>
                  <a:lnTo>
                    <a:pt x="145" y="667"/>
                  </a:lnTo>
                  <a:lnTo>
                    <a:pt x="142" y="667"/>
                  </a:lnTo>
                  <a:lnTo>
                    <a:pt x="140" y="667"/>
                  </a:lnTo>
                  <a:lnTo>
                    <a:pt x="140" y="670"/>
                  </a:lnTo>
                  <a:lnTo>
                    <a:pt x="135" y="670"/>
                  </a:lnTo>
                  <a:lnTo>
                    <a:pt x="135" y="670"/>
                  </a:lnTo>
                  <a:lnTo>
                    <a:pt x="133" y="670"/>
                  </a:lnTo>
                  <a:lnTo>
                    <a:pt x="133" y="670"/>
                  </a:lnTo>
                  <a:lnTo>
                    <a:pt x="131" y="672"/>
                  </a:lnTo>
                  <a:lnTo>
                    <a:pt x="131" y="672"/>
                  </a:lnTo>
                  <a:lnTo>
                    <a:pt x="131" y="672"/>
                  </a:lnTo>
                  <a:lnTo>
                    <a:pt x="131" y="672"/>
                  </a:lnTo>
                  <a:lnTo>
                    <a:pt x="128" y="672"/>
                  </a:lnTo>
                  <a:lnTo>
                    <a:pt x="128" y="672"/>
                  </a:lnTo>
                  <a:lnTo>
                    <a:pt x="128" y="672"/>
                  </a:lnTo>
                  <a:lnTo>
                    <a:pt x="128" y="672"/>
                  </a:lnTo>
                  <a:lnTo>
                    <a:pt x="128" y="672"/>
                  </a:lnTo>
                  <a:lnTo>
                    <a:pt x="126" y="674"/>
                  </a:lnTo>
                  <a:lnTo>
                    <a:pt x="126" y="674"/>
                  </a:lnTo>
                  <a:lnTo>
                    <a:pt x="123" y="677"/>
                  </a:lnTo>
                  <a:lnTo>
                    <a:pt x="123" y="677"/>
                  </a:lnTo>
                  <a:lnTo>
                    <a:pt x="123" y="677"/>
                  </a:lnTo>
                  <a:lnTo>
                    <a:pt x="123" y="679"/>
                  </a:lnTo>
                  <a:lnTo>
                    <a:pt x="123" y="679"/>
                  </a:lnTo>
                  <a:close/>
                  <a:moveTo>
                    <a:pt x="34" y="743"/>
                  </a:moveTo>
                  <a:lnTo>
                    <a:pt x="34" y="743"/>
                  </a:lnTo>
                  <a:lnTo>
                    <a:pt x="31" y="743"/>
                  </a:lnTo>
                  <a:lnTo>
                    <a:pt x="29" y="743"/>
                  </a:lnTo>
                  <a:lnTo>
                    <a:pt x="29" y="743"/>
                  </a:lnTo>
                  <a:lnTo>
                    <a:pt x="29" y="745"/>
                  </a:lnTo>
                  <a:lnTo>
                    <a:pt x="31" y="745"/>
                  </a:lnTo>
                  <a:lnTo>
                    <a:pt x="34" y="748"/>
                  </a:lnTo>
                  <a:lnTo>
                    <a:pt x="36" y="748"/>
                  </a:lnTo>
                  <a:lnTo>
                    <a:pt x="36" y="748"/>
                  </a:lnTo>
                  <a:lnTo>
                    <a:pt x="36" y="748"/>
                  </a:lnTo>
                  <a:lnTo>
                    <a:pt x="38" y="748"/>
                  </a:lnTo>
                  <a:lnTo>
                    <a:pt x="38" y="748"/>
                  </a:lnTo>
                  <a:lnTo>
                    <a:pt x="38" y="745"/>
                  </a:lnTo>
                  <a:lnTo>
                    <a:pt x="36" y="745"/>
                  </a:lnTo>
                  <a:lnTo>
                    <a:pt x="34" y="745"/>
                  </a:lnTo>
                  <a:lnTo>
                    <a:pt x="34" y="745"/>
                  </a:lnTo>
                  <a:lnTo>
                    <a:pt x="34" y="745"/>
                  </a:lnTo>
                  <a:lnTo>
                    <a:pt x="34" y="745"/>
                  </a:lnTo>
                  <a:lnTo>
                    <a:pt x="34" y="743"/>
                  </a:lnTo>
                  <a:close/>
                  <a:moveTo>
                    <a:pt x="24" y="601"/>
                  </a:moveTo>
                  <a:lnTo>
                    <a:pt x="26" y="601"/>
                  </a:lnTo>
                  <a:lnTo>
                    <a:pt x="26" y="601"/>
                  </a:lnTo>
                  <a:lnTo>
                    <a:pt x="26" y="603"/>
                  </a:lnTo>
                  <a:lnTo>
                    <a:pt x="26" y="603"/>
                  </a:lnTo>
                  <a:lnTo>
                    <a:pt x="26" y="606"/>
                  </a:lnTo>
                  <a:lnTo>
                    <a:pt x="26" y="606"/>
                  </a:lnTo>
                  <a:lnTo>
                    <a:pt x="26" y="606"/>
                  </a:lnTo>
                  <a:lnTo>
                    <a:pt x="29" y="603"/>
                  </a:lnTo>
                  <a:lnTo>
                    <a:pt x="29" y="603"/>
                  </a:lnTo>
                  <a:lnTo>
                    <a:pt x="29" y="601"/>
                  </a:lnTo>
                  <a:lnTo>
                    <a:pt x="29" y="601"/>
                  </a:lnTo>
                  <a:lnTo>
                    <a:pt x="29" y="601"/>
                  </a:lnTo>
                  <a:lnTo>
                    <a:pt x="29" y="599"/>
                  </a:lnTo>
                  <a:lnTo>
                    <a:pt x="29" y="599"/>
                  </a:lnTo>
                  <a:lnTo>
                    <a:pt x="26" y="599"/>
                  </a:lnTo>
                  <a:lnTo>
                    <a:pt x="26" y="599"/>
                  </a:lnTo>
                  <a:lnTo>
                    <a:pt x="24" y="599"/>
                  </a:lnTo>
                  <a:lnTo>
                    <a:pt x="24" y="599"/>
                  </a:lnTo>
                  <a:lnTo>
                    <a:pt x="24" y="601"/>
                  </a:lnTo>
                  <a:lnTo>
                    <a:pt x="24" y="601"/>
                  </a:lnTo>
                  <a:lnTo>
                    <a:pt x="24" y="601"/>
                  </a:lnTo>
                  <a:close/>
                  <a:moveTo>
                    <a:pt x="43" y="762"/>
                  </a:moveTo>
                  <a:lnTo>
                    <a:pt x="43" y="760"/>
                  </a:lnTo>
                  <a:lnTo>
                    <a:pt x="43" y="760"/>
                  </a:lnTo>
                  <a:lnTo>
                    <a:pt x="41" y="760"/>
                  </a:lnTo>
                  <a:lnTo>
                    <a:pt x="38" y="760"/>
                  </a:lnTo>
                  <a:lnTo>
                    <a:pt x="38" y="760"/>
                  </a:lnTo>
                  <a:lnTo>
                    <a:pt x="38" y="760"/>
                  </a:lnTo>
                  <a:lnTo>
                    <a:pt x="36" y="760"/>
                  </a:lnTo>
                  <a:lnTo>
                    <a:pt x="34" y="760"/>
                  </a:lnTo>
                  <a:lnTo>
                    <a:pt x="34" y="757"/>
                  </a:lnTo>
                  <a:lnTo>
                    <a:pt x="34" y="757"/>
                  </a:lnTo>
                  <a:lnTo>
                    <a:pt x="34" y="757"/>
                  </a:lnTo>
                  <a:lnTo>
                    <a:pt x="31" y="757"/>
                  </a:lnTo>
                  <a:lnTo>
                    <a:pt x="34" y="757"/>
                  </a:lnTo>
                  <a:lnTo>
                    <a:pt x="36" y="757"/>
                  </a:lnTo>
                  <a:lnTo>
                    <a:pt x="38" y="757"/>
                  </a:lnTo>
                  <a:lnTo>
                    <a:pt x="36" y="755"/>
                  </a:lnTo>
                  <a:lnTo>
                    <a:pt x="34" y="755"/>
                  </a:lnTo>
                  <a:lnTo>
                    <a:pt x="31" y="755"/>
                  </a:lnTo>
                  <a:lnTo>
                    <a:pt x="31" y="757"/>
                  </a:lnTo>
                  <a:lnTo>
                    <a:pt x="31" y="762"/>
                  </a:lnTo>
                  <a:lnTo>
                    <a:pt x="31" y="762"/>
                  </a:lnTo>
                  <a:lnTo>
                    <a:pt x="31" y="767"/>
                  </a:lnTo>
                  <a:lnTo>
                    <a:pt x="31" y="769"/>
                  </a:lnTo>
                  <a:lnTo>
                    <a:pt x="34" y="769"/>
                  </a:lnTo>
                  <a:lnTo>
                    <a:pt x="34" y="767"/>
                  </a:lnTo>
                  <a:lnTo>
                    <a:pt x="34" y="764"/>
                  </a:lnTo>
                  <a:lnTo>
                    <a:pt x="34" y="764"/>
                  </a:lnTo>
                  <a:lnTo>
                    <a:pt x="34" y="762"/>
                  </a:lnTo>
                  <a:lnTo>
                    <a:pt x="34" y="762"/>
                  </a:lnTo>
                  <a:lnTo>
                    <a:pt x="34" y="762"/>
                  </a:lnTo>
                  <a:lnTo>
                    <a:pt x="34" y="762"/>
                  </a:lnTo>
                  <a:lnTo>
                    <a:pt x="36" y="764"/>
                  </a:lnTo>
                  <a:lnTo>
                    <a:pt x="36" y="767"/>
                  </a:lnTo>
                  <a:lnTo>
                    <a:pt x="36" y="767"/>
                  </a:lnTo>
                  <a:lnTo>
                    <a:pt x="38" y="767"/>
                  </a:lnTo>
                  <a:lnTo>
                    <a:pt x="38" y="767"/>
                  </a:lnTo>
                  <a:lnTo>
                    <a:pt x="41" y="767"/>
                  </a:lnTo>
                  <a:lnTo>
                    <a:pt x="41" y="767"/>
                  </a:lnTo>
                  <a:lnTo>
                    <a:pt x="43" y="764"/>
                  </a:lnTo>
                  <a:lnTo>
                    <a:pt x="43" y="762"/>
                  </a:lnTo>
                  <a:lnTo>
                    <a:pt x="43" y="762"/>
                  </a:lnTo>
                  <a:close/>
                  <a:moveTo>
                    <a:pt x="43" y="821"/>
                  </a:moveTo>
                  <a:lnTo>
                    <a:pt x="43" y="821"/>
                  </a:lnTo>
                  <a:lnTo>
                    <a:pt x="43" y="821"/>
                  </a:lnTo>
                  <a:lnTo>
                    <a:pt x="43" y="821"/>
                  </a:lnTo>
                  <a:lnTo>
                    <a:pt x="43" y="821"/>
                  </a:lnTo>
                  <a:lnTo>
                    <a:pt x="41" y="821"/>
                  </a:lnTo>
                  <a:lnTo>
                    <a:pt x="41" y="821"/>
                  </a:lnTo>
                  <a:lnTo>
                    <a:pt x="41" y="819"/>
                  </a:lnTo>
                  <a:lnTo>
                    <a:pt x="41" y="819"/>
                  </a:lnTo>
                  <a:lnTo>
                    <a:pt x="41" y="819"/>
                  </a:lnTo>
                  <a:lnTo>
                    <a:pt x="41" y="816"/>
                  </a:lnTo>
                  <a:lnTo>
                    <a:pt x="41" y="816"/>
                  </a:lnTo>
                  <a:lnTo>
                    <a:pt x="41" y="816"/>
                  </a:lnTo>
                  <a:lnTo>
                    <a:pt x="38" y="816"/>
                  </a:lnTo>
                  <a:lnTo>
                    <a:pt x="38" y="816"/>
                  </a:lnTo>
                  <a:lnTo>
                    <a:pt x="36" y="819"/>
                  </a:lnTo>
                  <a:lnTo>
                    <a:pt x="36" y="821"/>
                  </a:lnTo>
                  <a:lnTo>
                    <a:pt x="36" y="824"/>
                  </a:lnTo>
                  <a:lnTo>
                    <a:pt x="36" y="824"/>
                  </a:lnTo>
                  <a:lnTo>
                    <a:pt x="34" y="826"/>
                  </a:lnTo>
                  <a:lnTo>
                    <a:pt x="36" y="826"/>
                  </a:lnTo>
                  <a:lnTo>
                    <a:pt x="36" y="826"/>
                  </a:lnTo>
                  <a:lnTo>
                    <a:pt x="36" y="828"/>
                  </a:lnTo>
                  <a:lnTo>
                    <a:pt x="34" y="828"/>
                  </a:lnTo>
                  <a:lnTo>
                    <a:pt x="34" y="828"/>
                  </a:lnTo>
                  <a:lnTo>
                    <a:pt x="34" y="833"/>
                  </a:lnTo>
                  <a:lnTo>
                    <a:pt x="34" y="835"/>
                  </a:lnTo>
                  <a:lnTo>
                    <a:pt x="36" y="835"/>
                  </a:lnTo>
                  <a:lnTo>
                    <a:pt x="36" y="833"/>
                  </a:lnTo>
                  <a:lnTo>
                    <a:pt x="36" y="833"/>
                  </a:lnTo>
                  <a:lnTo>
                    <a:pt x="36" y="833"/>
                  </a:lnTo>
                  <a:lnTo>
                    <a:pt x="38" y="833"/>
                  </a:lnTo>
                  <a:lnTo>
                    <a:pt x="38" y="831"/>
                  </a:lnTo>
                  <a:lnTo>
                    <a:pt x="38" y="828"/>
                  </a:lnTo>
                  <a:lnTo>
                    <a:pt x="38" y="828"/>
                  </a:lnTo>
                  <a:lnTo>
                    <a:pt x="38" y="828"/>
                  </a:lnTo>
                  <a:lnTo>
                    <a:pt x="38" y="831"/>
                  </a:lnTo>
                  <a:lnTo>
                    <a:pt x="41" y="831"/>
                  </a:lnTo>
                  <a:lnTo>
                    <a:pt x="38" y="828"/>
                  </a:lnTo>
                  <a:lnTo>
                    <a:pt x="38" y="826"/>
                  </a:lnTo>
                  <a:lnTo>
                    <a:pt x="38" y="826"/>
                  </a:lnTo>
                  <a:lnTo>
                    <a:pt x="38" y="824"/>
                  </a:lnTo>
                  <a:lnTo>
                    <a:pt x="38" y="826"/>
                  </a:lnTo>
                  <a:lnTo>
                    <a:pt x="38" y="826"/>
                  </a:lnTo>
                  <a:lnTo>
                    <a:pt x="41" y="826"/>
                  </a:lnTo>
                  <a:lnTo>
                    <a:pt x="43" y="826"/>
                  </a:lnTo>
                  <a:lnTo>
                    <a:pt x="43" y="826"/>
                  </a:lnTo>
                  <a:lnTo>
                    <a:pt x="43" y="826"/>
                  </a:lnTo>
                  <a:lnTo>
                    <a:pt x="45" y="824"/>
                  </a:lnTo>
                  <a:lnTo>
                    <a:pt x="45" y="824"/>
                  </a:lnTo>
                  <a:lnTo>
                    <a:pt x="43" y="821"/>
                  </a:lnTo>
                  <a:close/>
                  <a:moveTo>
                    <a:pt x="48" y="724"/>
                  </a:moveTo>
                  <a:lnTo>
                    <a:pt x="48" y="722"/>
                  </a:lnTo>
                  <a:lnTo>
                    <a:pt x="48" y="722"/>
                  </a:lnTo>
                  <a:lnTo>
                    <a:pt x="48" y="719"/>
                  </a:lnTo>
                  <a:lnTo>
                    <a:pt x="48" y="719"/>
                  </a:lnTo>
                  <a:lnTo>
                    <a:pt x="48" y="719"/>
                  </a:lnTo>
                  <a:lnTo>
                    <a:pt x="43" y="717"/>
                  </a:lnTo>
                  <a:lnTo>
                    <a:pt x="45" y="717"/>
                  </a:lnTo>
                  <a:lnTo>
                    <a:pt x="45" y="715"/>
                  </a:lnTo>
                  <a:lnTo>
                    <a:pt x="45" y="715"/>
                  </a:lnTo>
                  <a:lnTo>
                    <a:pt x="48" y="710"/>
                  </a:lnTo>
                  <a:lnTo>
                    <a:pt x="48" y="710"/>
                  </a:lnTo>
                  <a:lnTo>
                    <a:pt x="45" y="708"/>
                  </a:lnTo>
                  <a:lnTo>
                    <a:pt x="45" y="708"/>
                  </a:lnTo>
                  <a:lnTo>
                    <a:pt x="45" y="710"/>
                  </a:lnTo>
                  <a:lnTo>
                    <a:pt x="45" y="710"/>
                  </a:lnTo>
                  <a:lnTo>
                    <a:pt x="41" y="708"/>
                  </a:lnTo>
                  <a:lnTo>
                    <a:pt x="38" y="708"/>
                  </a:lnTo>
                  <a:lnTo>
                    <a:pt x="38" y="708"/>
                  </a:lnTo>
                  <a:lnTo>
                    <a:pt x="38" y="710"/>
                  </a:lnTo>
                  <a:lnTo>
                    <a:pt x="38" y="708"/>
                  </a:lnTo>
                  <a:lnTo>
                    <a:pt x="36" y="708"/>
                  </a:lnTo>
                  <a:lnTo>
                    <a:pt x="36" y="708"/>
                  </a:lnTo>
                  <a:lnTo>
                    <a:pt x="31" y="710"/>
                  </a:lnTo>
                  <a:lnTo>
                    <a:pt x="31" y="710"/>
                  </a:lnTo>
                  <a:lnTo>
                    <a:pt x="31" y="710"/>
                  </a:lnTo>
                  <a:lnTo>
                    <a:pt x="22" y="708"/>
                  </a:lnTo>
                  <a:lnTo>
                    <a:pt x="19" y="705"/>
                  </a:lnTo>
                  <a:lnTo>
                    <a:pt x="17" y="705"/>
                  </a:lnTo>
                  <a:lnTo>
                    <a:pt x="17" y="705"/>
                  </a:lnTo>
                  <a:lnTo>
                    <a:pt x="17" y="708"/>
                  </a:lnTo>
                  <a:lnTo>
                    <a:pt x="15" y="708"/>
                  </a:lnTo>
                  <a:lnTo>
                    <a:pt x="15" y="708"/>
                  </a:lnTo>
                  <a:lnTo>
                    <a:pt x="10" y="705"/>
                  </a:lnTo>
                  <a:lnTo>
                    <a:pt x="10" y="703"/>
                  </a:lnTo>
                  <a:lnTo>
                    <a:pt x="7" y="703"/>
                  </a:lnTo>
                  <a:lnTo>
                    <a:pt x="7" y="700"/>
                  </a:lnTo>
                  <a:lnTo>
                    <a:pt x="5" y="700"/>
                  </a:lnTo>
                  <a:lnTo>
                    <a:pt x="5" y="703"/>
                  </a:lnTo>
                  <a:lnTo>
                    <a:pt x="5" y="705"/>
                  </a:lnTo>
                  <a:lnTo>
                    <a:pt x="5" y="705"/>
                  </a:lnTo>
                  <a:lnTo>
                    <a:pt x="5" y="705"/>
                  </a:lnTo>
                  <a:lnTo>
                    <a:pt x="5" y="708"/>
                  </a:lnTo>
                  <a:lnTo>
                    <a:pt x="5" y="708"/>
                  </a:lnTo>
                  <a:lnTo>
                    <a:pt x="5" y="710"/>
                  </a:lnTo>
                  <a:lnTo>
                    <a:pt x="5" y="710"/>
                  </a:lnTo>
                  <a:lnTo>
                    <a:pt x="5" y="712"/>
                  </a:lnTo>
                  <a:lnTo>
                    <a:pt x="5" y="712"/>
                  </a:lnTo>
                  <a:lnTo>
                    <a:pt x="5" y="712"/>
                  </a:lnTo>
                  <a:lnTo>
                    <a:pt x="7" y="712"/>
                  </a:lnTo>
                  <a:lnTo>
                    <a:pt x="7" y="712"/>
                  </a:lnTo>
                  <a:lnTo>
                    <a:pt x="7" y="712"/>
                  </a:lnTo>
                  <a:lnTo>
                    <a:pt x="7" y="715"/>
                  </a:lnTo>
                  <a:lnTo>
                    <a:pt x="10" y="715"/>
                  </a:lnTo>
                  <a:lnTo>
                    <a:pt x="12" y="715"/>
                  </a:lnTo>
                  <a:lnTo>
                    <a:pt x="12" y="715"/>
                  </a:lnTo>
                  <a:lnTo>
                    <a:pt x="12" y="715"/>
                  </a:lnTo>
                  <a:lnTo>
                    <a:pt x="12" y="715"/>
                  </a:lnTo>
                  <a:lnTo>
                    <a:pt x="15" y="717"/>
                  </a:lnTo>
                  <a:lnTo>
                    <a:pt x="17" y="719"/>
                  </a:lnTo>
                  <a:lnTo>
                    <a:pt x="17" y="722"/>
                  </a:lnTo>
                  <a:lnTo>
                    <a:pt x="19" y="722"/>
                  </a:lnTo>
                  <a:lnTo>
                    <a:pt x="22" y="722"/>
                  </a:lnTo>
                  <a:lnTo>
                    <a:pt x="22" y="724"/>
                  </a:lnTo>
                  <a:lnTo>
                    <a:pt x="22" y="724"/>
                  </a:lnTo>
                  <a:lnTo>
                    <a:pt x="19" y="724"/>
                  </a:lnTo>
                  <a:lnTo>
                    <a:pt x="19" y="724"/>
                  </a:lnTo>
                  <a:lnTo>
                    <a:pt x="17" y="724"/>
                  </a:lnTo>
                  <a:lnTo>
                    <a:pt x="17" y="727"/>
                  </a:lnTo>
                  <a:lnTo>
                    <a:pt x="17" y="727"/>
                  </a:lnTo>
                  <a:lnTo>
                    <a:pt x="17" y="727"/>
                  </a:lnTo>
                  <a:lnTo>
                    <a:pt x="17" y="727"/>
                  </a:lnTo>
                  <a:lnTo>
                    <a:pt x="17" y="729"/>
                  </a:lnTo>
                  <a:lnTo>
                    <a:pt x="17" y="724"/>
                  </a:lnTo>
                  <a:lnTo>
                    <a:pt x="17" y="724"/>
                  </a:lnTo>
                  <a:lnTo>
                    <a:pt x="17" y="727"/>
                  </a:lnTo>
                  <a:lnTo>
                    <a:pt x="17" y="727"/>
                  </a:lnTo>
                  <a:lnTo>
                    <a:pt x="17" y="727"/>
                  </a:lnTo>
                  <a:lnTo>
                    <a:pt x="15" y="729"/>
                  </a:lnTo>
                  <a:lnTo>
                    <a:pt x="15" y="727"/>
                  </a:lnTo>
                  <a:lnTo>
                    <a:pt x="15" y="724"/>
                  </a:lnTo>
                  <a:lnTo>
                    <a:pt x="12" y="724"/>
                  </a:lnTo>
                  <a:lnTo>
                    <a:pt x="12" y="724"/>
                  </a:lnTo>
                  <a:lnTo>
                    <a:pt x="12" y="724"/>
                  </a:lnTo>
                  <a:lnTo>
                    <a:pt x="12" y="724"/>
                  </a:lnTo>
                  <a:lnTo>
                    <a:pt x="12" y="724"/>
                  </a:lnTo>
                  <a:lnTo>
                    <a:pt x="10" y="722"/>
                  </a:lnTo>
                  <a:lnTo>
                    <a:pt x="10" y="722"/>
                  </a:lnTo>
                  <a:lnTo>
                    <a:pt x="7" y="724"/>
                  </a:lnTo>
                  <a:lnTo>
                    <a:pt x="7" y="724"/>
                  </a:lnTo>
                  <a:lnTo>
                    <a:pt x="7" y="724"/>
                  </a:lnTo>
                  <a:lnTo>
                    <a:pt x="7" y="727"/>
                  </a:lnTo>
                  <a:lnTo>
                    <a:pt x="7" y="727"/>
                  </a:lnTo>
                  <a:lnTo>
                    <a:pt x="7" y="729"/>
                  </a:lnTo>
                  <a:lnTo>
                    <a:pt x="10" y="731"/>
                  </a:lnTo>
                  <a:lnTo>
                    <a:pt x="10" y="734"/>
                  </a:lnTo>
                  <a:lnTo>
                    <a:pt x="10" y="734"/>
                  </a:lnTo>
                  <a:lnTo>
                    <a:pt x="10" y="736"/>
                  </a:lnTo>
                  <a:lnTo>
                    <a:pt x="10" y="738"/>
                  </a:lnTo>
                  <a:lnTo>
                    <a:pt x="10" y="738"/>
                  </a:lnTo>
                  <a:lnTo>
                    <a:pt x="10" y="738"/>
                  </a:lnTo>
                  <a:lnTo>
                    <a:pt x="10" y="738"/>
                  </a:lnTo>
                  <a:lnTo>
                    <a:pt x="10" y="738"/>
                  </a:lnTo>
                  <a:lnTo>
                    <a:pt x="10" y="741"/>
                  </a:lnTo>
                  <a:lnTo>
                    <a:pt x="10" y="741"/>
                  </a:lnTo>
                  <a:lnTo>
                    <a:pt x="10" y="743"/>
                  </a:lnTo>
                  <a:lnTo>
                    <a:pt x="12" y="743"/>
                  </a:lnTo>
                  <a:lnTo>
                    <a:pt x="12" y="743"/>
                  </a:lnTo>
                  <a:lnTo>
                    <a:pt x="15" y="741"/>
                  </a:lnTo>
                  <a:lnTo>
                    <a:pt x="17" y="741"/>
                  </a:lnTo>
                  <a:lnTo>
                    <a:pt x="17" y="741"/>
                  </a:lnTo>
                  <a:lnTo>
                    <a:pt x="17" y="738"/>
                  </a:lnTo>
                  <a:lnTo>
                    <a:pt x="17" y="736"/>
                  </a:lnTo>
                  <a:lnTo>
                    <a:pt x="17" y="736"/>
                  </a:lnTo>
                  <a:lnTo>
                    <a:pt x="19" y="741"/>
                  </a:lnTo>
                  <a:lnTo>
                    <a:pt x="19" y="741"/>
                  </a:lnTo>
                  <a:lnTo>
                    <a:pt x="22" y="745"/>
                  </a:lnTo>
                  <a:lnTo>
                    <a:pt x="22" y="745"/>
                  </a:lnTo>
                  <a:lnTo>
                    <a:pt x="22" y="748"/>
                  </a:lnTo>
                  <a:lnTo>
                    <a:pt x="19" y="748"/>
                  </a:lnTo>
                  <a:lnTo>
                    <a:pt x="19" y="748"/>
                  </a:lnTo>
                  <a:lnTo>
                    <a:pt x="22" y="748"/>
                  </a:lnTo>
                  <a:lnTo>
                    <a:pt x="22" y="750"/>
                  </a:lnTo>
                  <a:lnTo>
                    <a:pt x="19" y="750"/>
                  </a:lnTo>
                  <a:lnTo>
                    <a:pt x="19" y="750"/>
                  </a:lnTo>
                  <a:lnTo>
                    <a:pt x="19" y="748"/>
                  </a:lnTo>
                  <a:lnTo>
                    <a:pt x="19" y="748"/>
                  </a:lnTo>
                  <a:lnTo>
                    <a:pt x="19" y="743"/>
                  </a:lnTo>
                  <a:lnTo>
                    <a:pt x="17" y="743"/>
                  </a:lnTo>
                  <a:lnTo>
                    <a:pt x="17" y="745"/>
                  </a:lnTo>
                  <a:lnTo>
                    <a:pt x="19" y="748"/>
                  </a:lnTo>
                  <a:lnTo>
                    <a:pt x="17" y="750"/>
                  </a:lnTo>
                  <a:lnTo>
                    <a:pt x="17" y="745"/>
                  </a:lnTo>
                  <a:lnTo>
                    <a:pt x="17" y="745"/>
                  </a:lnTo>
                  <a:lnTo>
                    <a:pt x="17" y="745"/>
                  </a:lnTo>
                  <a:lnTo>
                    <a:pt x="15" y="745"/>
                  </a:lnTo>
                  <a:lnTo>
                    <a:pt x="12" y="745"/>
                  </a:lnTo>
                  <a:lnTo>
                    <a:pt x="15" y="753"/>
                  </a:lnTo>
                  <a:lnTo>
                    <a:pt x="17" y="757"/>
                  </a:lnTo>
                  <a:lnTo>
                    <a:pt x="17" y="757"/>
                  </a:lnTo>
                  <a:lnTo>
                    <a:pt x="17" y="757"/>
                  </a:lnTo>
                  <a:lnTo>
                    <a:pt x="17" y="760"/>
                  </a:lnTo>
                  <a:lnTo>
                    <a:pt x="17" y="760"/>
                  </a:lnTo>
                  <a:lnTo>
                    <a:pt x="17" y="760"/>
                  </a:lnTo>
                  <a:lnTo>
                    <a:pt x="17" y="760"/>
                  </a:lnTo>
                  <a:lnTo>
                    <a:pt x="17" y="762"/>
                  </a:lnTo>
                  <a:lnTo>
                    <a:pt x="17" y="762"/>
                  </a:lnTo>
                  <a:lnTo>
                    <a:pt x="17" y="764"/>
                  </a:lnTo>
                  <a:lnTo>
                    <a:pt x="19" y="771"/>
                  </a:lnTo>
                  <a:lnTo>
                    <a:pt x="22" y="774"/>
                  </a:lnTo>
                  <a:lnTo>
                    <a:pt x="24" y="776"/>
                  </a:lnTo>
                  <a:lnTo>
                    <a:pt x="24" y="776"/>
                  </a:lnTo>
                  <a:lnTo>
                    <a:pt x="24" y="779"/>
                  </a:lnTo>
                  <a:lnTo>
                    <a:pt x="24" y="779"/>
                  </a:lnTo>
                  <a:lnTo>
                    <a:pt x="24" y="781"/>
                  </a:lnTo>
                  <a:lnTo>
                    <a:pt x="24" y="783"/>
                  </a:lnTo>
                  <a:lnTo>
                    <a:pt x="24" y="783"/>
                  </a:lnTo>
                  <a:lnTo>
                    <a:pt x="26" y="783"/>
                  </a:lnTo>
                  <a:lnTo>
                    <a:pt x="26" y="783"/>
                  </a:lnTo>
                  <a:lnTo>
                    <a:pt x="26" y="783"/>
                  </a:lnTo>
                  <a:lnTo>
                    <a:pt x="29" y="786"/>
                  </a:lnTo>
                  <a:lnTo>
                    <a:pt x="29" y="786"/>
                  </a:lnTo>
                  <a:lnTo>
                    <a:pt x="29" y="788"/>
                  </a:lnTo>
                  <a:lnTo>
                    <a:pt x="29" y="786"/>
                  </a:lnTo>
                  <a:lnTo>
                    <a:pt x="26" y="786"/>
                  </a:lnTo>
                  <a:lnTo>
                    <a:pt x="24" y="786"/>
                  </a:lnTo>
                  <a:lnTo>
                    <a:pt x="24" y="786"/>
                  </a:lnTo>
                  <a:lnTo>
                    <a:pt x="24" y="786"/>
                  </a:lnTo>
                  <a:lnTo>
                    <a:pt x="24" y="788"/>
                  </a:lnTo>
                  <a:lnTo>
                    <a:pt x="24" y="788"/>
                  </a:lnTo>
                  <a:lnTo>
                    <a:pt x="24" y="790"/>
                  </a:lnTo>
                  <a:lnTo>
                    <a:pt x="24" y="790"/>
                  </a:lnTo>
                  <a:lnTo>
                    <a:pt x="26" y="790"/>
                  </a:lnTo>
                  <a:lnTo>
                    <a:pt x="24" y="790"/>
                  </a:lnTo>
                  <a:lnTo>
                    <a:pt x="24" y="790"/>
                  </a:lnTo>
                  <a:lnTo>
                    <a:pt x="24" y="793"/>
                  </a:lnTo>
                  <a:lnTo>
                    <a:pt x="24" y="793"/>
                  </a:lnTo>
                  <a:lnTo>
                    <a:pt x="24" y="793"/>
                  </a:lnTo>
                  <a:lnTo>
                    <a:pt x="26" y="793"/>
                  </a:lnTo>
                  <a:lnTo>
                    <a:pt x="26" y="793"/>
                  </a:lnTo>
                  <a:lnTo>
                    <a:pt x="26" y="795"/>
                  </a:lnTo>
                  <a:lnTo>
                    <a:pt x="26" y="795"/>
                  </a:lnTo>
                  <a:lnTo>
                    <a:pt x="26" y="798"/>
                  </a:lnTo>
                  <a:lnTo>
                    <a:pt x="26" y="800"/>
                  </a:lnTo>
                  <a:lnTo>
                    <a:pt x="26" y="800"/>
                  </a:lnTo>
                  <a:lnTo>
                    <a:pt x="26" y="802"/>
                  </a:lnTo>
                  <a:lnTo>
                    <a:pt x="26" y="805"/>
                  </a:lnTo>
                  <a:lnTo>
                    <a:pt x="26" y="807"/>
                  </a:lnTo>
                  <a:lnTo>
                    <a:pt x="29" y="807"/>
                  </a:lnTo>
                  <a:lnTo>
                    <a:pt x="29" y="805"/>
                  </a:lnTo>
                  <a:lnTo>
                    <a:pt x="31" y="805"/>
                  </a:lnTo>
                  <a:lnTo>
                    <a:pt x="29" y="807"/>
                  </a:lnTo>
                  <a:lnTo>
                    <a:pt x="31" y="809"/>
                  </a:lnTo>
                  <a:lnTo>
                    <a:pt x="31" y="809"/>
                  </a:lnTo>
                  <a:lnTo>
                    <a:pt x="29" y="812"/>
                  </a:lnTo>
                  <a:lnTo>
                    <a:pt x="29" y="812"/>
                  </a:lnTo>
                  <a:lnTo>
                    <a:pt x="29" y="814"/>
                  </a:lnTo>
                  <a:lnTo>
                    <a:pt x="31" y="814"/>
                  </a:lnTo>
                  <a:lnTo>
                    <a:pt x="31" y="814"/>
                  </a:lnTo>
                  <a:lnTo>
                    <a:pt x="34" y="812"/>
                  </a:lnTo>
                  <a:lnTo>
                    <a:pt x="34" y="805"/>
                  </a:lnTo>
                  <a:lnTo>
                    <a:pt x="36" y="807"/>
                  </a:lnTo>
                  <a:lnTo>
                    <a:pt x="36" y="809"/>
                  </a:lnTo>
                  <a:lnTo>
                    <a:pt x="36" y="809"/>
                  </a:lnTo>
                  <a:lnTo>
                    <a:pt x="36" y="812"/>
                  </a:lnTo>
                  <a:lnTo>
                    <a:pt x="34" y="814"/>
                  </a:lnTo>
                  <a:lnTo>
                    <a:pt x="34" y="816"/>
                  </a:lnTo>
                  <a:lnTo>
                    <a:pt x="34" y="816"/>
                  </a:lnTo>
                  <a:lnTo>
                    <a:pt x="36" y="816"/>
                  </a:lnTo>
                  <a:lnTo>
                    <a:pt x="38" y="814"/>
                  </a:lnTo>
                  <a:lnTo>
                    <a:pt x="38" y="809"/>
                  </a:lnTo>
                  <a:lnTo>
                    <a:pt x="41" y="812"/>
                  </a:lnTo>
                  <a:lnTo>
                    <a:pt x="41" y="812"/>
                  </a:lnTo>
                  <a:lnTo>
                    <a:pt x="41" y="814"/>
                  </a:lnTo>
                  <a:lnTo>
                    <a:pt x="41" y="814"/>
                  </a:lnTo>
                  <a:lnTo>
                    <a:pt x="41" y="814"/>
                  </a:lnTo>
                  <a:lnTo>
                    <a:pt x="43" y="816"/>
                  </a:lnTo>
                  <a:lnTo>
                    <a:pt x="43" y="816"/>
                  </a:lnTo>
                  <a:lnTo>
                    <a:pt x="43" y="816"/>
                  </a:lnTo>
                  <a:lnTo>
                    <a:pt x="45" y="814"/>
                  </a:lnTo>
                  <a:lnTo>
                    <a:pt x="45" y="814"/>
                  </a:lnTo>
                  <a:lnTo>
                    <a:pt x="48" y="812"/>
                  </a:lnTo>
                  <a:lnTo>
                    <a:pt x="45" y="812"/>
                  </a:lnTo>
                  <a:lnTo>
                    <a:pt x="45" y="812"/>
                  </a:lnTo>
                  <a:lnTo>
                    <a:pt x="43" y="812"/>
                  </a:lnTo>
                  <a:lnTo>
                    <a:pt x="43" y="809"/>
                  </a:lnTo>
                  <a:lnTo>
                    <a:pt x="41" y="809"/>
                  </a:lnTo>
                  <a:lnTo>
                    <a:pt x="38" y="807"/>
                  </a:lnTo>
                  <a:lnTo>
                    <a:pt x="38" y="807"/>
                  </a:lnTo>
                  <a:lnTo>
                    <a:pt x="41" y="807"/>
                  </a:lnTo>
                  <a:lnTo>
                    <a:pt x="43" y="807"/>
                  </a:lnTo>
                  <a:lnTo>
                    <a:pt x="43" y="807"/>
                  </a:lnTo>
                  <a:lnTo>
                    <a:pt x="45" y="807"/>
                  </a:lnTo>
                  <a:lnTo>
                    <a:pt x="45" y="805"/>
                  </a:lnTo>
                  <a:lnTo>
                    <a:pt x="43" y="805"/>
                  </a:lnTo>
                  <a:lnTo>
                    <a:pt x="43" y="802"/>
                  </a:lnTo>
                  <a:lnTo>
                    <a:pt x="43" y="802"/>
                  </a:lnTo>
                  <a:lnTo>
                    <a:pt x="43" y="800"/>
                  </a:lnTo>
                  <a:lnTo>
                    <a:pt x="41" y="800"/>
                  </a:lnTo>
                  <a:lnTo>
                    <a:pt x="41" y="800"/>
                  </a:lnTo>
                  <a:lnTo>
                    <a:pt x="38" y="802"/>
                  </a:lnTo>
                  <a:lnTo>
                    <a:pt x="38" y="800"/>
                  </a:lnTo>
                  <a:lnTo>
                    <a:pt x="38" y="800"/>
                  </a:lnTo>
                  <a:lnTo>
                    <a:pt x="38" y="800"/>
                  </a:lnTo>
                  <a:lnTo>
                    <a:pt x="36" y="802"/>
                  </a:lnTo>
                  <a:lnTo>
                    <a:pt x="36" y="802"/>
                  </a:lnTo>
                  <a:lnTo>
                    <a:pt x="38" y="805"/>
                  </a:lnTo>
                  <a:lnTo>
                    <a:pt x="36" y="805"/>
                  </a:lnTo>
                  <a:lnTo>
                    <a:pt x="34" y="800"/>
                  </a:lnTo>
                  <a:lnTo>
                    <a:pt x="34" y="800"/>
                  </a:lnTo>
                  <a:lnTo>
                    <a:pt x="34" y="800"/>
                  </a:lnTo>
                  <a:lnTo>
                    <a:pt x="34" y="795"/>
                  </a:lnTo>
                  <a:lnTo>
                    <a:pt x="34" y="795"/>
                  </a:lnTo>
                  <a:lnTo>
                    <a:pt x="34" y="793"/>
                  </a:lnTo>
                  <a:lnTo>
                    <a:pt x="36" y="795"/>
                  </a:lnTo>
                  <a:lnTo>
                    <a:pt x="36" y="795"/>
                  </a:lnTo>
                  <a:lnTo>
                    <a:pt x="36" y="798"/>
                  </a:lnTo>
                  <a:lnTo>
                    <a:pt x="36" y="795"/>
                  </a:lnTo>
                  <a:lnTo>
                    <a:pt x="36" y="795"/>
                  </a:lnTo>
                  <a:lnTo>
                    <a:pt x="38" y="795"/>
                  </a:lnTo>
                  <a:lnTo>
                    <a:pt x="38" y="795"/>
                  </a:lnTo>
                  <a:lnTo>
                    <a:pt x="38" y="795"/>
                  </a:lnTo>
                  <a:lnTo>
                    <a:pt x="38" y="795"/>
                  </a:lnTo>
                  <a:lnTo>
                    <a:pt x="41" y="795"/>
                  </a:lnTo>
                  <a:lnTo>
                    <a:pt x="38" y="795"/>
                  </a:lnTo>
                  <a:lnTo>
                    <a:pt x="38" y="795"/>
                  </a:lnTo>
                  <a:lnTo>
                    <a:pt x="36" y="795"/>
                  </a:lnTo>
                  <a:lnTo>
                    <a:pt x="38" y="793"/>
                  </a:lnTo>
                  <a:lnTo>
                    <a:pt x="38" y="793"/>
                  </a:lnTo>
                  <a:lnTo>
                    <a:pt x="41" y="790"/>
                  </a:lnTo>
                  <a:lnTo>
                    <a:pt x="43" y="790"/>
                  </a:lnTo>
                  <a:lnTo>
                    <a:pt x="43" y="790"/>
                  </a:lnTo>
                  <a:lnTo>
                    <a:pt x="43" y="788"/>
                  </a:lnTo>
                  <a:lnTo>
                    <a:pt x="41" y="788"/>
                  </a:lnTo>
                  <a:lnTo>
                    <a:pt x="38" y="788"/>
                  </a:lnTo>
                  <a:lnTo>
                    <a:pt x="38" y="788"/>
                  </a:lnTo>
                  <a:lnTo>
                    <a:pt x="36" y="788"/>
                  </a:lnTo>
                  <a:lnTo>
                    <a:pt x="36" y="790"/>
                  </a:lnTo>
                  <a:lnTo>
                    <a:pt x="36" y="790"/>
                  </a:lnTo>
                  <a:lnTo>
                    <a:pt x="36" y="793"/>
                  </a:lnTo>
                  <a:lnTo>
                    <a:pt x="34" y="793"/>
                  </a:lnTo>
                  <a:lnTo>
                    <a:pt x="34" y="793"/>
                  </a:lnTo>
                  <a:lnTo>
                    <a:pt x="34" y="793"/>
                  </a:lnTo>
                  <a:lnTo>
                    <a:pt x="31" y="793"/>
                  </a:lnTo>
                  <a:lnTo>
                    <a:pt x="34" y="790"/>
                  </a:lnTo>
                  <a:lnTo>
                    <a:pt x="34" y="790"/>
                  </a:lnTo>
                  <a:lnTo>
                    <a:pt x="34" y="788"/>
                  </a:lnTo>
                  <a:lnTo>
                    <a:pt x="31" y="788"/>
                  </a:lnTo>
                  <a:lnTo>
                    <a:pt x="31" y="788"/>
                  </a:lnTo>
                  <a:lnTo>
                    <a:pt x="36" y="783"/>
                  </a:lnTo>
                  <a:lnTo>
                    <a:pt x="34" y="783"/>
                  </a:lnTo>
                  <a:lnTo>
                    <a:pt x="34" y="781"/>
                  </a:lnTo>
                  <a:lnTo>
                    <a:pt x="34" y="781"/>
                  </a:lnTo>
                  <a:lnTo>
                    <a:pt x="34" y="779"/>
                  </a:lnTo>
                  <a:lnTo>
                    <a:pt x="31" y="779"/>
                  </a:lnTo>
                  <a:lnTo>
                    <a:pt x="31" y="776"/>
                  </a:lnTo>
                  <a:lnTo>
                    <a:pt x="31" y="776"/>
                  </a:lnTo>
                  <a:lnTo>
                    <a:pt x="31" y="774"/>
                  </a:lnTo>
                  <a:lnTo>
                    <a:pt x="31" y="774"/>
                  </a:lnTo>
                  <a:lnTo>
                    <a:pt x="29" y="776"/>
                  </a:lnTo>
                  <a:lnTo>
                    <a:pt x="29" y="776"/>
                  </a:lnTo>
                  <a:lnTo>
                    <a:pt x="29" y="774"/>
                  </a:lnTo>
                  <a:lnTo>
                    <a:pt x="29" y="774"/>
                  </a:lnTo>
                  <a:lnTo>
                    <a:pt x="29" y="774"/>
                  </a:lnTo>
                  <a:lnTo>
                    <a:pt x="29" y="774"/>
                  </a:lnTo>
                  <a:lnTo>
                    <a:pt x="26" y="771"/>
                  </a:lnTo>
                  <a:lnTo>
                    <a:pt x="26" y="771"/>
                  </a:lnTo>
                  <a:lnTo>
                    <a:pt x="26" y="771"/>
                  </a:lnTo>
                  <a:lnTo>
                    <a:pt x="26" y="771"/>
                  </a:lnTo>
                  <a:lnTo>
                    <a:pt x="26" y="771"/>
                  </a:lnTo>
                  <a:lnTo>
                    <a:pt x="29" y="771"/>
                  </a:lnTo>
                  <a:lnTo>
                    <a:pt x="29" y="769"/>
                  </a:lnTo>
                  <a:lnTo>
                    <a:pt x="29" y="769"/>
                  </a:lnTo>
                  <a:lnTo>
                    <a:pt x="29" y="769"/>
                  </a:lnTo>
                  <a:lnTo>
                    <a:pt x="26" y="764"/>
                  </a:lnTo>
                  <a:lnTo>
                    <a:pt x="26" y="764"/>
                  </a:lnTo>
                  <a:lnTo>
                    <a:pt x="29" y="764"/>
                  </a:lnTo>
                  <a:lnTo>
                    <a:pt x="29" y="762"/>
                  </a:lnTo>
                  <a:lnTo>
                    <a:pt x="29" y="760"/>
                  </a:lnTo>
                  <a:lnTo>
                    <a:pt x="29" y="757"/>
                  </a:lnTo>
                  <a:lnTo>
                    <a:pt x="29" y="755"/>
                  </a:lnTo>
                  <a:lnTo>
                    <a:pt x="26" y="755"/>
                  </a:lnTo>
                  <a:lnTo>
                    <a:pt x="24" y="753"/>
                  </a:lnTo>
                  <a:lnTo>
                    <a:pt x="24" y="753"/>
                  </a:lnTo>
                  <a:lnTo>
                    <a:pt x="26" y="750"/>
                  </a:lnTo>
                  <a:lnTo>
                    <a:pt x="26" y="750"/>
                  </a:lnTo>
                  <a:lnTo>
                    <a:pt x="26" y="748"/>
                  </a:lnTo>
                  <a:lnTo>
                    <a:pt x="26" y="748"/>
                  </a:lnTo>
                  <a:lnTo>
                    <a:pt x="26" y="748"/>
                  </a:lnTo>
                  <a:lnTo>
                    <a:pt x="26" y="748"/>
                  </a:lnTo>
                  <a:lnTo>
                    <a:pt x="26" y="750"/>
                  </a:lnTo>
                  <a:lnTo>
                    <a:pt x="29" y="750"/>
                  </a:lnTo>
                  <a:lnTo>
                    <a:pt x="31" y="748"/>
                  </a:lnTo>
                  <a:lnTo>
                    <a:pt x="31" y="750"/>
                  </a:lnTo>
                  <a:lnTo>
                    <a:pt x="34" y="750"/>
                  </a:lnTo>
                  <a:lnTo>
                    <a:pt x="36" y="750"/>
                  </a:lnTo>
                  <a:lnTo>
                    <a:pt x="36" y="750"/>
                  </a:lnTo>
                  <a:lnTo>
                    <a:pt x="36" y="750"/>
                  </a:lnTo>
                  <a:lnTo>
                    <a:pt x="34" y="748"/>
                  </a:lnTo>
                  <a:lnTo>
                    <a:pt x="29" y="745"/>
                  </a:lnTo>
                  <a:lnTo>
                    <a:pt x="29" y="745"/>
                  </a:lnTo>
                  <a:lnTo>
                    <a:pt x="29" y="743"/>
                  </a:lnTo>
                  <a:lnTo>
                    <a:pt x="26" y="743"/>
                  </a:lnTo>
                  <a:lnTo>
                    <a:pt x="26" y="743"/>
                  </a:lnTo>
                  <a:lnTo>
                    <a:pt x="26" y="743"/>
                  </a:lnTo>
                  <a:lnTo>
                    <a:pt x="26" y="741"/>
                  </a:lnTo>
                  <a:lnTo>
                    <a:pt x="26" y="741"/>
                  </a:lnTo>
                  <a:lnTo>
                    <a:pt x="26" y="741"/>
                  </a:lnTo>
                  <a:lnTo>
                    <a:pt x="29" y="741"/>
                  </a:lnTo>
                  <a:lnTo>
                    <a:pt x="29" y="741"/>
                  </a:lnTo>
                  <a:lnTo>
                    <a:pt x="29" y="741"/>
                  </a:lnTo>
                  <a:lnTo>
                    <a:pt x="29" y="741"/>
                  </a:lnTo>
                  <a:lnTo>
                    <a:pt x="29" y="738"/>
                  </a:lnTo>
                  <a:lnTo>
                    <a:pt x="29" y="738"/>
                  </a:lnTo>
                  <a:lnTo>
                    <a:pt x="29" y="738"/>
                  </a:lnTo>
                  <a:lnTo>
                    <a:pt x="29" y="736"/>
                  </a:lnTo>
                  <a:lnTo>
                    <a:pt x="26" y="736"/>
                  </a:lnTo>
                  <a:lnTo>
                    <a:pt x="24" y="736"/>
                  </a:lnTo>
                  <a:lnTo>
                    <a:pt x="24" y="736"/>
                  </a:lnTo>
                  <a:lnTo>
                    <a:pt x="24" y="736"/>
                  </a:lnTo>
                  <a:lnTo>
                    <a:pt x="29" y="736"/>
                  </a:lnTo>
                  <a:lnTo>
                    <a:pt x="29" y="736"/>
                  </a:lnTo>
                  <a:lnTo>
                    <a:pt x="29" y="734"/>
                  </a:lnTo>
                  <a:lnTo>
                    <a:pt x="29" y="734"/>
                  </a:lnTo>
                  <a:lnTo>
                    <a:pt x="26" y="734"/>
                  </a:lnTo>
                  <a:lnTo>
                    <a:pt x="26" y="734"/>
                  </a:lnTo>
                  <a:lnTo>
                    <a:pt x="26" y="731"/>
                  </a:lnTo>
                  <a:lnTo>
                    <a:pt x="29" y="731"/>
                  </a:lnTo>
                  <a:lnTo>
                    <a:pt x="29" y="734"/>
                  </a:lnTo>
                  <a:lnTo>
                    <a:pt x="29" y="734"/>
                  </a:lnTo>
                  <a:lnTo>
                    <a:pt x="31" y="734"/>
                  </a:lnTo>
                  <a:lnTo>
                    <a:pt x="31" y="736"/>
                  </a:lnTo>
                  <a:lnTo>
                    <a:pt x="31" y="738"/>
                  </a:lnTo>
                  <a:lnTo>
                    <a:pt x="31" y="741"/>
                  </a:lnTo>
                  <a:lnTo>
                    <a:pt x="31" y="741"/>
                  </a:lnTo>
                  <a:lnTo>
                    <a:pt x="38" y="743"/>
                  </a:lnTo>
                  <a:lnTo>
                    <a:pt x="38" y="743"/>
                  </a:lnTo>
                  <a:lnTo>
                    <a:pt x="41" y="741"/>
                  </a:lnTo>
                  <a:lnTo>
                    <a:pt x="43" y="741"/>
                  </a:lnTo>
                  <a:lnTo>
                    <a:pt x="43" y="741"/>
                  </a:lnTo>
                  <a:lnTo>
                    <a:pt x="43" y="741"/>
                  </a:lnTo>
                  <a:lnTo>
                    <a:pt x="43" y="738"/>
                  </a:lnTo>
                  <a:lnTo>
                    <a:pt x="43" y="738"/>
                  </a:lnTo>
                  <a:lnTo>
                    <a:pt x="43" y="738"/>
                  </a:lnTo>
                  <a:lnTo>
                    <a:pt x="43" y="738"/>
                  </a:lnTo>
                  <a:lnTo>
                    <a:pt x="45" y="738"/>
                  </a:lnTo>
                  <a:lnTo>
                    <a:pt x="45" y="738"/>
                  </a:lnTo>
                  <a:lnTo>
                    <a:pt x="45" y="736"/>
                  </a:lnTo>
                  <a:lnTo>
                    <a:pt x="45" y="736"/>
                  </a:lnTo>
                  <a:lnTo>
                    <a:pt x="45" y="736"/>
                  </a:lnTo>
                  <a:lnTo>
                    <a:pt x="45" y="734"/>
                  </a:lnTo>
                  <a:lnTo>
                    <a:pt x="45" y="734"/>
                  </a:lnTo>
                  <a:lnTo>
                    <a:pt x="45" y="734"/>
                  </a:lnTo>
                  <a:lnTo>
                    <a:pt x="43" y="731"/>
                  </a:lnTo>
                  <a:lnTo>
                    <a:pt x="41" y="729"/>
                  </a:lnTo>
                  <a:lnTo>
                    <a:pt x="36" y="724"/>
                  </a:lnTo>
                  <a:lnTo>
                    <a:pt x="36" y="724"/>
                  </a:lnTo>
                  <a:lnTo>
                    <a:pt x="36" y="727"/>
                  </a:lnTo>
                  <a:lnTo>
                    <a:pt x="34" y="727"/>
                  </a:lnTo>
                  <a:lnTo>
                    <a:pt x="34" y="727"/>
                  </a:lnTo>
                  <a:lnTo>
                    <a:pt x="31" y="727"/>
                  </a:lnTo>
                  <a:lnTo>
                    <a:pt x="31" y="729"/>
                  </a:lnTo>
                  <a:lnTo>
                    <a:pt x="31" y="727"/>
                  </a:lnTo>
                  <a:lnTo>
                    <a:pt x="31" y="727"/>
                  </a:lnTo>
                  <a:lnTo>
                    <a:pt x="31" y="724"/>
                  </a:lnTo>
                  <a:lnTo>
                    <a:pt x="31" y="724"/>
                  </a:lnTo>
                  <a:lnTo>
                    <a:pt x="31" y="724"/>
                  </a:lnTo>
                  <a:lnTo>
                    <a:pt x="29" y="722"/>
                  </a:lnTo>
                  <a:lnTo>
                    <a:pt x="29" y="719"/>
                  </a:lnTo>
                  <a:lnTo>
                    <a:pt x="34" y="722"/>
                  </a:lnTo>
                  <a:lnTo>
                    <a:pt x="36" y="722"/>
                  </a:lnTo>
                  <a:lnTo>
                    <a:pt x="38" y="722"/>
                  </a:lnTo>
                  <a:lnTo>
                    <a:pt x="38" y="724"/>
                  </a:lnTo>
                  <a:lnTo>
                    <a:pt x="41" y="724"/>
                  </a:lnTo>
                  <a:lnTo>
                    <a:pt x="41" y="724"/>
                  </a:lnTo>
                  <a:lnTo>
                    <a:pt x="43" y="727"/>
                  </a:lnTo>
                  <a:lnTo>
                    <a:pt x="43" y="727"/>
                  </a:lnTo>
                  <a:lnTo>
                    <a:pt x="45" y="729"/>
                  </a:lnTo>
                  <a:lnTo>
                    <a:pt x="45" y="729"/>
                  </a:lnTo>
                  <a:lnTo>
                    <a:pt x="45" y="731"/>
                  </a:lnTo>
                  <a:lnTo>
                    <a:pt x="45" y="731"/>
                  </a:lnTo>
                  <a:lnTo>
                    <a:pt x="48" y="731"/>
                  </a:lnTo>
                  <a:lnTo>
                    <a:pt x="48" y="731"/>
                  </a:lnTo>
                  <a:lnTo>
                    <a:pt x="48" y="731"/>
                  </a:lnTo>
                  <a:lnTo>
                    <a:pt x="48" y="731"/>
                  </a:lnTo>
                  <a:lnTo>
                    <a:pt x="48" y="731"/>
                  </a:lnTo>
                  <a:lnTo>
                    <a:pt x="48" y="729"/>
                  </a:lnTo>
                  <a:lnTo>
                    <a:pt x="48" y="724"/>
                  </a:lnTo>
                  <a:lnTo>
                    <a:pt x="48" y="724"/>
                  </a:lnTo>
                  <a:lnTo>
                    <a:pt x="48" y="724"/>
                  </a:lnTo>
                  <a:lnTo>
                    <a:pt x="48" y="724"/>
                  </a:lnTo>
                  <a:close/>
                  <a:moveTo>
                    <a:pt x="128" y="731"/>
                  </a:moveTo>
                  <a:lnTo>
                    <a:pt x="128" y="734"/>
                  </a:lnTo>
                  <a:lnTo>
                    <a:pt x="128" y="734"/>
                  </a:lnTo>
                  <a:lnTo>
                    <a:pt x="128" y="734"/>
                  </a:lnTo>
                  <a:lnTo>
                    <a:pt x="131" y="734"/>
                  </a:lnTo>
                  <a:lnTo>
                    <a:pt x="131" y="734"/>
                  </a:lnTo>
                  <a:lnTo>
                    <a:pt x="131" y="736"/>
                  </a:lnTo>
                  <a:lnTo>
                    <a:pt x="131" y="736"/>
                  </a:lnTo>
                  <a:lnTo>
                    <a:pt x="131" y="738"/>
                  </a:lnTo>
                  <a:lnTo>
                    <a:pt x="133" y="738"/>
                  </a:lnTo>
                  <a:lnTo>
                    <a:pt x="133" y="738"/>
                  </a:lnTo>
                  <a:lnTo>
                    <a:pt x="133" y="741"/>
                  </a:lnTo>
                  <a:lnTo>
                    <a:pt x="133" y="741"/>
                  </a:lnTo>
                  <a:lnTo>
                    <a:pt x="131" y="743"/>
                  </a:lnTo>
                  <a:lnTo>
                    <a:pt x="131" y="743"/>
                  </a:lnTo>
                  <a:lnTo>
                    <a:pt x="133" y="745"/>
                  </a:lnTo>
                  <a:lnTo>
                    <a:pt x="133" y="748"/>
                  </a:lnTo>
                  <a:lnTo>
                    <a:pt x="133" y="748"/>
                  </a:lnTo>
                  <a:lnTo>
                    <a:pt x="133" y="750"/>
                  </a:lnTo>
                  <a:lnTo>
                    <a:pt x="135" y="755"/>
                  </a:lnTo>
                  <a:lnTo>
                    <a:pt x="135" y="755"/>
                  </a:lnTo>
                  <a:lnTo>
                    <a:pt x="135" y="757"/>
                  </a:lnTo>
                  <a:lnTo>
                    <a:pt x="138" y="757"/>
                  </a:lnTo>
                  <a:lnTo>
                    <a:pt x="138" y="757"/>
                  </a:lnTo>
                  <a:lnTo>
                    <a:pt x="138" y="757"/>
                  </a:lnTo>
                  <a:lnTo>
                    <a:pt x="140" y="757"/>
                  </a:lnTo>
                  <a:lnTo>
                    <a:pt x="140" y="757"/>
                  </a:lnTo>
                  <a:lnTo>
                    <a:pt x="140" y="757"/>
                  </a:lnTo>
                  <a:lnTo>
                    <a:pt x="142" y="757"/>
                  </a:lnTo>
                  <a:lnTo>
                    <a:pt x="142" y="757"/>
                  </a:lnTo>
                  <a:lnTo>
                    <a:pt x="142" y="760"/>
                  </a:lnTo>
                  <a:lnTo>
                    <a:pt x="142" y="760"/>
                  </a:lnTo>
                  <a:lnTo>
                    <a:pt x="145" y="760"/>
                  </a:lnTo>
                  <a:lnTo>
                    <a:pt x="145" y="757"/>
                  </a:lnTo>
                  <a:lnTo>
                    <a:pt x="147" y="755"/>
                  </a:lnTo>
                  <a:lnTo>
                    <a:pt x="147" y="753"/>
                  </a:lnTo>
                  <a:lnTo>
                    <a:pt x="147" y="750"/>
                  </a:lnTo>
                  <a:lnTo>
                    <a:pt x="145" y="741"/>
                  </a:lnTo>
                  <a:lnTo>
                    <a:pt x="145" y="738"/>
                  </a:lnTo>
                  <a:lnTo>
                    <a:pt x="145" y="736"/>
                  </a:lnTo>
                  <a:lnTo>
                    <a:pt x="145" y="736"/>
                  </a:lnTo>
                  <a:lnTo>
                    <a:pt x="145" y="736"/>
                  </a:lnTo>
                  <a:lnTo>
                    <a:pt x="145" y="734"/>
                  </a:lnTo>
                  <a:lnTo>
                    <a:pt x="142" y="731"/>
                  </a:lnTo>
                  <a:lnTo>
                    <a:pt x="140" y="724"/>
                  </a:lnTo>
                  <a:lnTo>
                    <a:pt x="138" y="722"/>
                  </a:lnTo>
                  <a:lnTo>
                    <a:pt x="135" y="719"/>
                  </a:lnTo>
                  <a:lnTo>
                    <a:pt x="135" y="715"/>
                  </a:lnTo>
                  <a:lnTo>
                    <a:pt x="133" y="715"/>
                  </a:lnTo>
                  <a:lnTo>
                    <a:pt x="131" y="712"/>
                  </a:lnTo>
                  <a:lnTo>
                    <a:pt x="131" y="710"/>
                  </a:lnTo>
                  <a:lnTo>
                    <a:pt x="128" y="708"/>
                  </a:lnTo>
                  <a:lnTo>
                    <a:pt x="128" y="708"/>
                  </a:lnTo>
                  <a:lnTo>
                    <a:pt x="126" y="705"/>
                  </a:lnTo>
                  <a:lnTo>
                    <a:pt x="123" y="705"/>
                  </a:lnTo>
                  <a:lnTo>
                    <a:pt x="123" y="705"/>
                  </a:lnTo>
                  <a:lnTo>
                    <a:pt x="121" y="705"/>
                  </a:lnTo>
                  <a:lnTo>
                    <a:pt x="121" y="708"/>
                  </a:lnTo>
                  <a:lnTo>
                    <a:pt x="119" y="710"/>
                  </a:lnTo>
                  <a:lnTo>
                    <a:pt x="119" y="710"/>
                  </a:lnTo>
                  <a:lnTo>
                    <a:pt x="121" y="710"/>
                  </a:lnTo>
                  <a:lnTo>
                    <a:pt x="121" y="712"/>
                  </a:lnTo>
                  <a:lnTo>
                    <a:pt x="121" y="712"/>
                  </a:lnTo>
                  <a:lnTo>
                    <a:pt x="121" y="715"/>
                  </a:lnTo>
                  <a:lnTo>
                    <a:pt x="121" y="715"/>
                  </a:lnTo>
                  <a:lnTo>
                    <a:pt x="121" y="715"/>
                  </a:lnTo>
                  <a:lnTo>
                    <a:pt x="123" y="715"/>
                  </a:lnTo>
                  <a:lnTo>
                    <a:pt x="123" y="717"/>
                  </a:lnTo>
                  <a:lnTo>
                    <a:pt x="126" y="717"/>
                  </a:lnTo>
                  <a:lnTo>
                    <a:pt x="126" y="717"/>
                  </a:lnTo>
                  <a:lnTo>
                    <a:pt x="128" y="717"/>
                  </a:lnTo>
                  <a:lnTo>
                    <a:pt x="126" y="717"/>
                  </a:lnTo>
                  <a:lnTo>
                    <a:pt x="123" y="717"/>
                  </a:lnTo>
                  <a:lnTo>
                    <a:pt x="123" y="717"/>
                  </a:lnTo>
                  <a:lnTo>
                    <a:pt x="123" y="719"/>
                  </a:lnTo>
                  <a:lnTo>
                    <a:pt x="123" y="719"/>
                  </a:lnTo>
                  <a:lnTo>
                    <a:pt x="123" y="724"/>
                  </a:lnTo>
                  <a:lnTo>
                    <a:pt x="123" y="729"/>
                  </a:lnTo>
                  <a:lnTo>
                    <a:pt x="123" y="729"/>
                  </a:lnTo>
                  <a:lnTo>
                    <a:pt x="128" y="731"/>
                  </a:lnTo>
                  <a:lnTo>
                    <a:pt x="128" y="731"/>
                  </a:lnTo>
                  <a:close/>
                  <a:moveTo>
                    <a:pt x="197" y="835"/>
                  </a:moveTo>
                  <a:lnTo>
                    <a:pt x="197" y="835"/>
                  </a:lnTo>
                  <a:lnTo>
                    <a:pt x="197" y="835"/>
                  </a:lnTo>
                  <a:lnTo>
                    <a:pt x="199" y="835"/>
                  </a:lnTo>
                  <a:lnTo>
                    <a:pt x="199" y="835"/>
                  </a:lnTo>
                  <a:lnTo>
                    <a:pt x="202" y="833"/>
                  </a:lnTo>
                  <a:lnTo>
                    <a:pt x="202" y="831"/>
                  </a:lnTo>
                  <a:lnTo>
                    <a:pt x="202" y="831"/>
                  </a:lnTo>
                  <a:lnTo>
                    <a:pt x="204" y="831"/>
                  </a:lnTo>
                  <a:lnTo>
                    <a:pt x="204" y="828"/>
                  </a:lnTo>
                  <a:lnTo>
                    <a:pt x="204" y="828"/>
                  </a:lnTo>
                  <a:lnTo>
                    <a:pt x="206" y="828"/>
                  </a:lnTo>
                  <a:lnTo>
                    <a:pt x="206" y="826"/>
                  </a:lnTo>
                  <a:lnTo>
                    <a:pt x="206" y="824"/>
                  </a:lnTo>
                  <a:lnTo>
                    <a:pt x="209" y="824"/>
                  </a:lnTo>
                  <a:lnTo>
                    <a:pt x="209" y="824"/>
                  </a:lnTo>
                  <a:lnTo>
                    <a:pt x="209" y="821"/>
                  </a:lnTo>
                  <a:lnTo>
                    <a:pt x="209" y="821"/>
                  </a:lnTo>
                  <a:lnTo>
                    <a:pt x="211" y="819"/>
                  </a:lnTo>
                  <a:lnTo>
                    <a:pt x="209" y="819"/>
                  </a:lnTo>
                  <a:lnTo>
                    <a:pt x="209" y="819"/>
                  </a:lnTo>
                  <a:lnTo>
                    <a:pt x="209" y="821"/>
                  </a:lnTo>
                  <a:lnTo>
                    <a:pt x="206" y="821"/>
                  </a:lnTo>
                  <a:lnTo>
                    <a:pt x="206" y="821"/>
                  </a:lnTo>
                  <a:lnTo>
                    <a:pt x="204" y="821"/>
                  </a:lnTo>
                  <a:lnTo>
                    <a:pt x="202" y="821"/>
                  </a:lnTo>
                  <a:lnTo>
                    <a:pt x="202" y="821"/>
                  </a:lnTo>
                  <a:lnTo>
                    <a:pt x="202" y="821"/>
                  </a:lnTo>
                  <a:lnTo>
                    <a:pt x="199" y="824"/>
                  </a:lnTo>
                  <a:lnTo>
                    <a:pt x="199" y="824"/>
                  </a:lnTo>
                  <a:lnTo>
                    <a:pt x="199" y="826"/>
                  </a:lnTo>
                  <a:lnTo>
                    <a:pt x="199" y="828"/>
                  </a:lnTo>
                  <a:lnTo>
                    <a:pt x="199" y="828"/>
                  </a:lnTo>
                  <a:lnTo>
                    <a:pt x="199" y="831"/>
                  </a:lnTo>
                  <a:lnTo>
                    <a:pt x="199" y="833"/>
                  </a:lnTo>
                  <a:lnTo>
                    <a:pt x="199" y="833"/>
                  </a:lnTo>
                  <a:lnTo>
                    <a:pt x="199" y="833"/>
                  </a:lnTo>
                  <a:lnTo>
                    <a:pt x="197" y="835"/>
                  </a:lnTo>
                  <a:close/>
                  <a:moveTo>
                    <a:pt x="180" y="769"/>
                  </a:moveTo>
                  <a:lnTo>
                    <a:pt x="178" y="769"/>
                  </a:lnTo>
                  <a:lnTo>
                    <a:pt x="178" y="771"/>
                  </a:lnTo>
                  <a:lnTo>
                    <a:pt x="178" y="774"/>
                  </a:lnTo>
                  <a:lnTo>
                    <a:pt x="175" y="776"/>
                  </a:lnTo>
                  <a:lnTo>
                    <a:pt x="175" y="779"/>
                  </a:lnTo>
                  <a:lnTo>
                    <a:pt x="173" y="779"/>
                  </a:lnTo>
                  <a:lnTo>
                    <a:pt x="171" y="781"/>
                  </a:lnTo>
                  <a:lnTo>
                    <a:pt x="171" y="779"/>
                  </a:lnTo>
                  <a:lnTo>
                    <a:pt x="171" y="779"/>
                  </a:lnTo>
                  <a:lnTo>
                    <a:pt x="171" y="779"/>
                  </a:lnTo>
                  <a:lnTo>
                    <a:pt x="168" y="781"/>
                  </a:lnTo>
                  <a:lnTo>
                    <a:pt x="168" y="781"/>
                  </a:lnTo>
                  <a:lnTo>
                    <a:pt x="166" y="783"/>
                  </a:lnTo>
                  <a:lnTo>
                    <a:pt x="166" y="783"/>
                  </a:lnTo>
                  <a:lnTo>
                    <a:pt x="164" y="788"/>
                  </a:lnTo>
                  <a:lnTo>
                    <a:pt x="164" y="788"/>
                  </a:lnTo>
                  <a:lnTo>
                    <a:pt x="164" y="790"/>
                  </a:lnTo>
                  <a:lnTo>
                    <a:pt x="164" y="790"/>
                  </a:lnTo>
                  <a:lnTo>
                    <a:pt x="166" y="793"/>
                  </a:lnTo>
                  <a:lnTo>
                    <a:pt x="166" y="793"/>
                  </a:lnTo>
                  <a:lnTo>
                    <a:pt x="166" y="795"/>
                  </a:lnTo>
                  <a:lnTo>
                    <a:pt x="168" y="795"/>
                  </a:lnTo>
                  <a:lnTo>
                    <a:pt x="173" y="793"/>
                  </a:lnTo>
                  <a:lnTo>
                    <a:pt x="175" y="790"/>
                  </a:lnTo>
                  <a:lnTo>
                    <a:pt x="175" y="790"/>
                  </a:lnTo>
                  <a:lnTo>
                    <a:pt x="175" y="790"/>
                  </a:lnTo>
                  <a:lnTo>
                    <a:pt x="175" y="790"/>
                  </a:lnTo>
                  <a:lnTo>
                    <a:pt x="178" y="788"/>
                  </a:lnTo>
                  <a:lnTo>
                    <a:pt x="178" y="788"/>
                  </a:lnTo>
                  <a:lnTo>
                    <a:pt x="178" y="788"/>
                  </a:lnTo>
                  <a:lnTo>
                    <a:pt x="180" y="788"/>
                  </a:lnTo>
                  <a:lnTo>
                    <a:pt x="180" y="788"/>
                  </a:lnTo>
                  <a:lnTo>
                    <a:pt x="183" y="788"/>
                  </a:lnTo>
                  <a:lnTo>
                    <a:pt x="183" y="788"/>
                  </a:lnTo>
                  <a:lnTo>
                    <a:pt x="183" y="786"/>
                  </a:lnTo>
                  <a:lnTo>
                    <a:pt x="183" y="786"/>
                  </a:lnTo>
                  <a:lnTo>
                    <a:pt x="183" y="783"/>
                  </a:lnTo>
                  <a:lnTo>
                    <a:pt x="183" y="783"/>
                  </a:lnTo>
                  <a:lnTo>
                    <a:pt x="180" y="781"/>
                  </a:lnTo>
                  <a:lnTo>
                    <a:pt x="180" y="781"/>
                  </a:lnTo>
                  <a:lnTo>
                    <a:pt x="180" y="781"/>
                  </a:lnTo>
                  <a:lnTo>
                    <a:pt x="180" y="781"/>
                  </a:lnTo>
                  <a:lnTo>
                    <a:pt x="180" y="781"/>
                  </a:lnTo>
                  <a:lnTo>
                    <a:pt x="178" y="781"/>
                  </a:lnTo>
                  <a:lnTo>
                    <a:pt x="178" y="781"/>
                  </a:lnTo>
                  <a:lnTo>
                    <a:pt x="178" y="779"/>
                  </a:lnTo>
                  <a:lnTo>
                    <a:pt x="178" y="779"/>
                  </a:lnTo>
                  <a:lnTo>
                    <a:pt x="178" y="779"/>
                  </a:lnTo>
                  <a:lnTo>
                    <a:pt x="178" y="779"/>
                  </a:lnTo>
                  <a:lnTo>
                    <a:pt x="178" y="776"/>
                  </a:lnTo>
                  <a:lnTo>
                    <a:pt x="180" y="776"/>
                  </a:lnTo>
                  <a:lnTo>
                    <a:pt x="180" y="779"/>
                  </a:lnTo>
                  <a:lnTo>
                    <a:pt x="183" y="781"/>
                  </a:lnTo>
                  <a:lnTo>
                    <a:pt x="183" y="783"/>
                  </a:lnTo>
                  <a:lnTo>
                    <a:pt x="183" y="786"/>
                  </a:lnTo>
                  <a:lnTo>
                    <a:pt x="185" y="788"/>
                  </a:lnTo>
                  <a:lnTo>
                    <a:pt x="185" y="788"/>
                  </a:lnTo>
                  <a:lnTo>
                    <a:pt x="180" y="788"/>
                  </a:lnTo>
                  <a:lnTo>
                    <a:pt x="178" y="790"/>
                  </a:lnTo>
                  <a:lnTo>
                    <a:pt x="175" y="793"/>
                  </a:lnTo>
                  <a:lnTo>
                    <a:pt x="175" y="793"/>
                  </a:lnTo>
                  <a:lnTo>
                    <a:pt x="173" y="795"/>
                  </a:lnTo>
                  <a:lnTo>
                    <a:pt x="173" y="795"/>
                  </a:lnTo>
                  <a:lnTo>
                    <a:pt x="171" y="795"/>
                  </a:lnTo>
                  <a:lnTo>
                    <a:pt x="168" y="795"/>
                  </a:lnTo>
                  <a:lnTo>
                    <a:pt x="168" y="800"/>
                  </a:lnTo>
                  <a:lnTo>
                    <a:pt x="168" y="800"/>
                  </a:lnTo>
                  <a:lnTo>
                    <a:pt x="168" y="800"/>
                  </a:lnTo>
                  <a:lnTo>
                    <a:pt x="166" y="798"/>
                  </a:lnTo>
                  <a:lnTo>
                    <a:pt x="166" y="798"/>
                  </a:lnTo>
                  <a:lnTo>
                    <a:pt x="164" y="798"/>
                  </a:lnTo>
                  <a:lnTo>
                    <a:pt x="164" y="800"/>
                  </a:lnTo>
                  <a:lnTo>
                    <a:pt x="164" y="802"/>
                  </a:lnTo>
                  <a:lnTo>
                    <a:pt x="164" y="802"/>
                  </a:lnTo>
                  <a:lnTo>
                    <a:pt x="164" y="805"/>
                  </a:lnTo>
                  <a:lnTo>
                    <a:pt x="164" y="807"/>
                  </a:lnTo>
                  <a:lnTo>
                    <a:pt x="164" y="807"/>
                  </a:lnTo>
                  <a:lnTo>
                    <a:pt x="164" y="809"/>
                  </a:lnTo>
                  <a:lnTo>
                    <a:pt x="164" y="809"/>
                  </a:lnTo>
                  <a:lnTo>
                    <a:pt x="164" y="809"/>
                  </a:lnTo>
                  <a:lnTo>
                    <a:pt x="164" y="809"/>
                  </a:lnTo>
                  <a:lnTo>
                    <a:pt x="164" y="809"/>
                  </a:lnTo>
                  <a:lnTo>
                    <a:pt x="164" y="809"/>
                  </a:lnTo>
                  <a:lnTo>
                    <a:pt x="164" y="812"/>
                  </a:lnTo>
                  <a:lnTo>
                    <a:pt x="166" y="819"/>
                  </a:lnTo>
                  <a:lnTo>
                    <a:pt x="168" y="819"/>
                  </a:lnTo>
                  <a:lnTo>
                    <a:pt x="171" y="821"/>
                  </a:lnTo>
                  <a:lnTo>
                    <a:pt x="173" y="819"/>
                  </a:lnTo>
                  <a:lnTo>
                    <a:pt x="173" y="819"/>
                  </a:lnTo>
                  <a:lnTo>
                    <a:pt x="173" y="819"/>
                  </a:lnTo>
                  <a:lnTo>
                    <a:pt x="173" y="819"/>
                  </a:lnTo>
                  <a:lnTo>
                    <a:pt x="173" y="821"/>
                  </a:lnTo>
                  <a:lnTo>
                    <a:pt x="175" y="821"/>
                  </a:lnTo>
                  <a:lnTo>
                    <a:pt x="175" y="821"/>
                  </a:lnTo>
                  <a:lnTo>
                    <a:pt x="175" y="821"/>
                  </a:lnTo>
                  <a:lnTo>
                    <a:pt x="175" y="819"/>
                  </a:lnTo>
                  <a:lnTo>
                    <a:pt x="175" y="816"/>
                  </a:lnTo>
                  <a:lnTo>
                    <a:pt x="175" y="816"/>
                  </a:lnTo>
                  <a:lnTo>
                    <a:pt x="178" y="812"/>
                  </a:lnTo>
                  <a:lnTo>
                    <a:pt x="180" y="809"/>
                  </a:lnTo>
                  <a:lnTo>
                    <a:pt x="180" y="807"/>
                  </a:lnTo>
                  <a:lnTo>
                    <a:pt x="183" y="807"/>
                  </a:lnTo>
                  <a:lnTo>
                    <a:pt x="183" y="807"/>
                  </a:lnTo>
                  <a:lnTo>
                    <a:pt x="185" y="805"/>
                  </a:lnTo>
                  <a:lnTo>
                    <a:pt x="185" y="802"/>
                  </a:lnTo>
                  <a:lnTo>
                    <a:pt x="185" y="800"/>
                  </a:lnTo>
                  <a:lnTo>
                    <a:pt x="185" y="800"/>
                  </a:lnTo>
                  <a:lnTo>
                    <a:pt x="185" y="802"/>
                  </a:lnTo>
                  <a:lnTo>
                    <a:pt x="187" y="802"/>
                  </a:lnTo>
                  <a:lnTo>
                    <a:pt x="187" y="802"/>
                  </a:lnTo>
                  <a:lnTo>
                    <a:pt x="187" y="802"/>
                  </a:lnTo>
                  <a:lnTo>
                    <a:pt x="190" y="802"/>
                  </a:lnTo>
                  <a:lnTo>
                    <a:pt x="190" y="798"/>
                  </a:lnTo>
                  <a:lnTo>
                    <a:pt x="190" y="798"/>
                  </a:lnTo>
                  <a:lnTo>
                    <a:pt x="190" y="798"/>
                  </a:lnTo>
                  <a:lnTo>
                    <a:pt x="192" y="798"/>
                  </a:lnTo>
                  <a:lnTo>
                    <a:pt x="192" y="800"/>
                  </a:lnTo>
                  <a:lnTo>
                    <a:pt x="192" y="800"/>
                  </a:lnTo>
                  <a:lnTo>
                    <a:pt x="190" y="802"/>
                  </a:lnTo>
                  <a:lnTo>
                    <a:pt x="190" y="802"/>
                  </a:lnTo>
                  <a:lnTo>
                    <a:pt x="190" y="802"/>
                  </a:lnTo>
                  <a:lnTo>
                    <a:pt x="187" y="807"/>
                  </a:lnTo>
                  <a:lnTo>
                    <a:pt x="185" y="807"/>
                  </a:lnTo>
                  <a:lnTo>
                    <a:pt x="185" y="807"/>
                  </a:lnTo>
                  <a:lnTo>
                    <a:pt x="183" y="807"/>
                  </a:lnTo>
                  <a:lnTo>
                    <a:pt x="183" y="809"/>
                  </a:lnTo>
                  <a:lnTo>
                    <a:pt x="183" y="812"/>
                  </a:lnTo>
                  <a:lnTo>
                    <a:pt x="180" y="814"/>
                  </a:lnTo>
                  <a:lnTo>
                    <a:pt x="178" y="814"/>
                  </a:lnTo>
                  <a:lnTo>
                    <a:pt x="178" y="816"/>
                  </a:lnTo>
                  <a:lnTo>
                    <a:pt x="178" y="819"/>
                  </a:lnTo>
                  <a:lnTo>
                    <a:pt x="178" y="821"/>
                  </a:lnTo>
                  <a:lnTo>
                    <a:pt x="175" y="824"/>
                  </a:lnTo>
                  <a:lnTo>
                    <a:pt x="175" y="824"/>
                  </a:lnTo>
                  <a:lnTo>
                    <a:pt x="175" y="826"/>
                  </a:lnTo>
                  <a:lnTo>
                    <a:pt x="173" y="826"/>
                  </a:lnTo>
                  <a:lnTo>
                    <a:pt x="173" y="828"/>
                  </a:lnTo>
                  <a:lnTo>
                    <a:pt x="175" y="828"/>
                  </a:lnTo>
                  <a:lnTo>
                    <a:pt x="175" y="828"/>
                  </a:lnTo>
                  <a:lnTo>
                    <a:pt x="180" y="828"/>
                  </a:lnTo>
                  <a:lnTo>
                    <a:pt x="183" y="828"/>
                  </a:lnTo>
                  <a:lnTo>
                    <a:pt x="183" y="828"/>
                  </a:lnTo>
                  <a:lnTo>
                    <a:pt x="183" y="826"/>
                  </a:lnTo>
                  <a:lnTo>
                    <a:pt x="185" y="826"/>
                  </a:lnTo>
                  <a:lnTo>
                    <a:pt x="185" y="826"/>
                  </a:lnTo>
                  <a:lnTo>
                    <a:pt x="183" y="826"/>
                  </a:lnTo>
                  <a:lnTo>
                    <a:pt x="183" y="824"/>
                  </a:lnTo>
                  <a:lnTo>
                    <a:pt x="183" y="824"/>
                  </a:lnTo>
                  <a:lnTo>
                    <a:pt x="185" y="824"/>
                  </a:lnTo>
                  <a:lnTo>
                    <a:pt x="185" y="821"/>
                  </a:lnTo>
                  <a:lnTo>
                    <a:pt x="187" y="819"/>
                  </a:lnTo>
                  <a:lnTo>
                    <a:pt x="187" y="819"/>
                  </a:lnTo>
                  <a:lnTo>
                    <a:pt x="187" y="819"/>
                  </a:lnTo>
                  <a:lnTo>
                    <a:pt x="192" y="812"/>
                  </a:lnTo>
                  <a:lnTo>
                    <a:pt x="194" y="807"/>
                  </a:lnTo>
                  <a:lnTo>
                    <a:pt x="197" y="805"/>
                  </a:lnTo>
                  <a:lnTo>
                    <a:pt x="197" y="800"/>
                  </a:lnTo>
                  <a:lnTo>
                    <a:pt x="199" y="795"/>
                  </a:lnTo>
                  <a:lnTo>
                    <a:pt x="199" y="788"/>
                  </a:lnTo>
                  <a:lnTo>
                    <a:pt x="199" y="788"/>
                  </a:lnTo>
                  <a:lnTo>
                    <a:pt x="199" y="788"/>
                  </a:lnTo>
                  <a:lnTo>
                    <a:pt x="199" y="783"/>
                  </a:lnTo>
                  <a:lnTo>
                    <a:pt x="199" y="781"/>
                  </a:lnTo>
                  <a:lnTo>
                    <a:pt x="197" y="781"/>
                  </a:lnTo>
                  <a:lnTo>
                    <a:pt x="197" y="779"/>
                  </a:lnTo>
                  <a:lnTo>
                    <a:pt x="192" y="774"/>
                  </a:lnTo>
                  <a:lnTo>
                    <a:pt x="192" y="769"/>
                  </a:lnTo>
                  <a:lnTo>
                    <a:pt x="190" y="764"/>
                  </a:lnTo>
                  <a:lnTo>
                    <a:pt x="187" y="764"/>
                  </a:lnTo>
                  <a:lnTo>
                    <a:pt x="185" y="762"/>
                  </a:lnTo>
                  <a:lnTo>
                    <a:pt x="183" y="762"/>
                  </a:lnTo>
                  <a:lnTo>
                    <a:pt x="183" y="762"/>
                  </a:lnTo>
                  <a:lnTo>
                    <a:pt x="183" y="762"/>
                  </a:lnTo>
                  <a:lnTo>
                    <a:pt x="180" y="762"/>
                  </a:lnTo>
                  <a:lnTo>
                    <a:pt x="180" y="762"/>
                  </a:lnTo>
                  <a:lnTo>
                    <a:pt x="180" y="764"/>
                  </a:lnTo>
                  <a:lnTo>
                    <a:pt x="180" y="764"/>
                  </a:lnTo>
                  <a:lnTo>
                    <a:pt x="180" y="767"/>
                  </a:lnTo>
                  <a:lnTo>
                    <a:pt x="180" y="767"/>
                  </a:lnTo>
                  <a:lnTo>
                    <a:pt x="180" y="769"/>
                  </a:lnTo>
                  <a:close/>
                  <a:moveTo>
                    <a:pt x="204" y="873"/>
                  </a:moveTo>
                  <a:lnTo>
                    <a:pt x="204" y="869"/>
                  </a:lnTo>
                  <a:lnTo>
                    <a:pt x="202" y="869"/>
                  </a:lnTo>
                  <a:lnTo>
                    <a:pt x="199" y="866"/>
                  </a:lnTo>
                  <a:lnTo>
                    <a:pt x="199" y="866"/>
                  </a:lnTo>
                  <a:lnTo>
                    <a:pt x="197" y="866"/>
                  </a:lnTo>
                  <a:lnTo>
                    <a:pt x="194" y="869"/>
                  </a:lnTo>
                  <a:lnTo>
                    <a:pt x="190" y="869"/>
                  </a:lnTo>
                  <a:lnTo>
                    <a:pt x="192" y="869"/>
                  </a:lnTo>
                  <a:lnTo>
                    <a:pt x="192" y="871"/>
                  </a:lnTo>
                  <a:lnTo>
                    <a:pt x="192" y="871"/>
                  </a:lnTo>
                  <a:lnTo>
                    <a:pt x="194" y="871"/>
                  </a:lnTo>
                  <a:lnTo>
                    <a:pt x="194" y="871"/>
                  </a:lnTo>
                  <a:lnTo>
                    <a:pt x="197" y="871"/>
                  </a:lnTo>
                  <a:lnTo>
                    <a:pt x="197" y="871"/>
                  </a:lnTo>
                  <a:lnTo>
                    <a:pt x="199" y="871"/>
                  </a:lnTo>
                  <a:lnTo>
                    <a:pt x="199" y="873"/>
                  </a:lnTo>
                  <a:lnTo>
                    <a:pt x="197" y="873"/>
                  </a:lnTo>
                  <a:lnTo>
                    <a:pt x="194" y="873"/>
                  </a:lnTo>
                  <a:lnTo>
                    <a:pt x="194" y="873"/>
                  </a:lnTo>
                  <a:lnTo>
                    <a:pt x="192" y="873"/>
                  </a:lnTo>
                  <a:lnTo>
                    <a:pt x="192" y="876"/>
                  </a:lnTo>
                  <a:lnTo>
                    <a:pt x="194" y="876"/>
                  </a:lnTo>
                  <a:lnTo>
                    <a:pt x="194" y="878"/>
                  </a:lnTo>
                  <a:lnTo>
                    <a:pt x="197" y="878"/>
                  </a:lnTo>
                  <a:lnTo>
                    <a:pt x="199" y="878"/>
                  </a:lnTo>
                  <a:lnTo>
                    <a:pt x="202" y="880"/>
                  </a:lnTo>
                  <a:lnTo>
                    <a:pt x="202" y="880"/>
                  </a:lnTo>
                  <a:lnTo>
                    <a:pt x="202" y="878"/>
                  </a:lnTo>
                  <a:lnTo>
                    <a:pt x="202" y="876"/>
                  </a:lnTo>
                  <a:lnTo>
                    <a:pt x="202" y="876"/>
                  </a:lnTo>
                  <a:lnTo>
                    <a:pt x="202" y="873"/>
                  </a:lnTo>
                  <a:lnTo>
                    <a:pt x="204" y="873"/>
                  </a:lnTo>
                  <a:close/>
                  <a:moveTo>
                    <a:pt x="199" y="738"/>
                  </a:moveTo>
                  <a:lnTo>
                    <a:pt x="202" y="743"/>
                  </a:lnTo>
                  <a:lnTo>
                    <a:pt x="202" y="741"/>
                  </a:lnTo>
                  <a:lnTo>
                    <a:pt x="202" y="738"/>
                  </a:lnTo>
                  <a:lnTo>
                    <a:pt x="204" y="736"/>
                  </a:lnTo>
                  <a:lnTo>
                    <a:pt x="204" y="734"/>
                  </a:lnTo>
                  <a:lnTo>
                    <a:pt x="206" y="734"/>
                  </a:lnTo>
                  <a:lnTo>
                    <a:pt x="209" y="731"/>
                  </a:lnTo>
                  <a:lnTo>
                    <a:pt x="209" y="731"/>
                  </a:lnTo>
                  <a:lnTo>
                    <a:pt x="206" y="731"/>
                  </a:lnTo>
                  <a:lnTo>
                    <a:pt x="206" y="731"/>
                  </a:lnTo>
                  <a:lnTo>
                    <a:pt x="204" y="731"/>
                  </a:lnTo>
                  <a:lnTo>
                    <a:pt x="199" y="729"/>
                  </a:lnTo>
                  <a:lnTo>
                    <a:pt x="197" y="729"/>
                  </a:lnTo>
                  <a:lnTo>
                    <a:pt x="197" y="729"/>
                  </a:lnTo>
                  <a:lnTo>
                    <a:pt x="194" y="729"/>
                  </a:lnTo>
                  <a:lnTo>
                    <a:pt x="194" y="731"/>
                  </a:lnTo>
                  <a:lnTo>
                    <a:pt x="192" y="731"/>
                  </a:lnTo>
                  <a:lnTo>
                    <a:pt x="192" y="731"/>
                  </a:lnTo>
                  <a:lnTo>
                    <a:pt x="190" y="731"/>
                  </a:lnTo>
                  <a:lnTo>
                    <a:pt x="187" y="734"/>
                  </a:lnTo>
                  <a:lnTo>
                    <a:pt x="187" y="736"/>
                  </a:lnTo>
                  <a:lnTo>
                    <a:pt x="185" y="741"/>
                  </a:lnTo>
                  <a:lnTo>
                    <a:pt x="185" y="743"/>
                  </a:lnTo>
                  <a:lnTo>
                    <a:pt x="183" y="748"/>
                  </a:lnTo>
                  <a:lnTo>
                    <a:pt x="180" y="750"/>
                  </a:lnTo>
                  <a:lnTo>
                    <a:pt x="180" y="753"/>
                  </a:lnTo>
                  <a:lnTo>
                    <a:pt x="183" y="750"/>
                  </a:lnTo>
                  <a:lnTo>
                    <a:pt x="183" y="750"/>
                  </a:lnTo>
                  <a:lnTo>
                    <a:pt x="185" y="748"/>
                  </a:lnTo>
                  <a:lnTo>
                    <a:pt x="185" y="748"/>
                  </a:lnTo>
                  <a:lnTo>
                    <a:pt x="187" y="748"/>
                  </a:lnTo>
                  <a:lnTo>
                    <a:pt x="187" y="748"/>
                  </a:lnTo>
                  <a:lnTo>
                    <a:pt x="187" y="745"/>
                  </a:lnTo>
                  <a:lnTo>
                    <a:pt x="187" y="743"/>
                  </a:lnTo>
                  <a:lnTo>
                    <a:pt x="190" y="743"/>
                  </a:lnTo>
                  <a:lnTo>
                    <a:pt x="190" y="743"/>
                  </a:lnTo>
                  <a:lnTo>
                    <a:pt x="197" y="738"/>
                  </a:lnTo>
                  <a:lnTo>
                    <a:pt x="199" y="738"/>
                  </a:lnTo>
                  <a:close/>
                  <a:moveTo>
                    <a:pt x="197" y="819"/>
                  </a:moveTo>
                  <a:lnTo>
                    <a:pt x="194" y="819"/>
                  </a:lnTo>
                  <a:lnTo>
                    <a:pt x="194" y="821"/>
                  </a:lnTo>
                  <a:lnTo>
                    <a:pt x="194" y="824"/>
                  </a:lnTo>
                  <a:lnTo>
                    <a:pt x="194" y="824"/>
                  </a:lnTo>
                  <a:lnTo>
                    <a:pt x="192" y="826"/>
                  </a:lnTo>
                  <a:lnTo>
                    <a:pt x="192" y="826"/>
                  </a:lnTo>
                  <a:lnTo>
                    <a:pt x="192" y="828"/>
                  </a:lnTo>
                  <a:lnTo>
                    <a:pt x="192" y="828"/>
                  </a:lnTo>
                  <a:lnTo>
                    <a:pt x="190" y="831"/>
                  </a:lnTo>
                  <a:lnTo>
                    <a:pt x="190" y="831"/>
                  </a:lnTo>
                  <a:lnTo>
                    <a:pt x="190" y="831"/>
                  </a:lnTo>
                  <a:lnTo>
                    <a:pt x="190" y="833"/>
                  </a:lnTo>
                  <a:lnTo>
                    <a:pt x="190" y="833"/>
                  </a:lnTo>
                  <a:lnTo>
                    <a:pt x="187" y="840"/>
                  </a:lnTo>
                  <a:lnTo>
                    <a:pt x="185" y="842"/>
                  </a:lnTo>
                  <a:lnTo>
                    <a:pt x="187" y="845"/>
                  </a:lnTo>
                  <a:lnTo>
                    <a:pt x="185" y="845"/>
                  </a:lnTo>
                  <a:lnTo>
                    <a:pt x="185" y="847"/>
                  </a:lnTo>
                  <a:lnTo>
                    <a:pt x="183" y="850"/>
                  </a:lnTo>
                  <a:lnTo>
                    <a:pt x="183" y="850"/>
                  </a:lnTo>
                  <a:lnTo>
                    <a:pt x="180" y="850"/>
                  </a:lnTo>
                  <a:lnTo>
                    <a:pt x="180" y="852"/>
                  </a:lnTo>
                  <a:lnTo>
                    <a:pt x="180" y="852"/>
                  </a:lnTo>
                  <a:lnTo>
                    <a:pt x="183" y="854"/>
                  </a:lnTo>
                  <a:lnTo>
                    <a:pt x="185" y="854"/>
                  </a:lnTo>
                  <a:lnTo>
                    <a:pt x="190" y="850"/>
                  </a:lnTo>
                  <a:lnTo>
                    <a:pt x="190" y="850"/>
                  </a:lnTo>
                  <a:lnTo>
                    <a:pt x="192" y="847"/>
                  </a:lnTo>
                  <a:lnTo>
                    <a:pt x="192" y="847"/>
                  </a:lnTo>
                  <a:lnTo>
                    <a:pt x="192" y="847"/>
                  </a:lnTo>
                  <a:lnTo>
                    <a:pt x="194" y="845"/>
                  </a:lnTo>
                  <a:lnTo>
                    <a:pt x="194" y="845"/>
                  </a:lnTo>
                  <a:lnTo>
                    <a:pt x="194" y="842"/>
                  </a:lnTo>
                  <a:lnTo>
                    <a:pt x="194" y="842"/>
                  </a:lnTo>
                  <a:lnTo>
                    <a:pt x="194" y="840"/>
                  </a:lnTo>
                  <a:lnTo>
                    <a:pt x="194" y="840"/>
                  </a:lnTo>
                  <a:lnTo>
                    <a:pt x="194" y="838"/>
                  </a:lnTo>
                  <a:lnTo>
                    <a:pt x="194" y="838"/>
                  </a:lnTo>
                  <a:lnTo>
                    <a:pt x="194" y="838"/>
                  </a:lnTo>
                  <a:lnTo>
                    <a:pt x="197" y="831"/>
                  </a:lnTo>
                  <a:lnTo>
                    <a:pt x="197" y="831"/>
                  </a:lnTo>
                  <a:lnTo>
                    <a:pt x="197" y="831"/>
                  </a:lnTo>
                  <a:lnTo>
                    <a:pt x="199" y="828"/>
                  </a:lnTo>
                  <a:lnTo>
                    <a:pt x="197" y="828"/>
                  </a:lnTo>
                  <a:lnTo>
                    <a:pt x="197" y="826"/>
                  </a:lnTo>
                  <a:lnTo>
                    <a:pt x="199" y="821"/>
                  </a:lnTo>
                  <a:lnTo>
                    <a:pt x="199" y="819"/>
                  </a:lnTo>
                  <a:lnTo>
                    <a:pt x="199" y="819"/>
                  </a:lnTo>
                  <a:lnTo>
                    <a:pt x="197" y="819"/>
                  </a:lnTo>
                  <a:close/>
                  <a:moveTo>
                    <a:pt x="159" y="663"/>
                  </a:moveTo>
                  <a:lnTo>
                    <a:pt x="157" y="663"/>
                  </a:lnTo>
                  <a:lnTo>
                    <a:pt x="157" y="663"/>
                  </a:lnTo>
                  <a:lnTo>
                    <a:pt x="157" y="663"/>
                  </a:lnTo>
                  <a:lnTo>
                    <a:pt x="154" y="665"/>
                  </a:lnTo>
                  <a:lnTo>
                    <a:pt x="154" y="667"/>
                  </a:lnTo>
                  <a:lnTo>
                    <a:pt x="154" y="667"/>
                  </a:lnTo>
                  <a:lnTo>
                    <a:pt x="154" y="670"/>
                  </a:lnTo>
                  <a:lnTo>
                    <a:pt x="154" y="670"/>
                  </a:lnTo>
                  <a:lnTo>
                    <a:pt x="157" y="670"/>
                  </a:lnTo>
                  <a:lnTo>
                    <a:pt x="159" y="670"/>
                  </a:lnTo>
                  <a:lnTo>
                    <a:pt x="159" y="667"/>
                  </a:lnTo>
                  <a:lnTo>
                    <a:pt x="159" y="665"/>
                  </a:lnTo>
                  <a:lnTo>
                    <a:pt x="159" y="665"/>
                  </a:lnTo>
                  <a:lnTo>
                    <a:pt x="159" y="663"/>
                  </a:lnTo>
                  <a:lnTo>
                    <a:pt x="159" y="663"/>
                  </a:lnTo>
                  <a:close/>
                  <a:moveTo>
                    <a:pt x="149" y="689"/>
                  </a:moveTo>
                  <a:lnTo>
                    <a:pt x="149" y="686"/>
                  </a:lnTo>
                  <a:lnTo>
                    <a:pt x="147" y="689"/>
                  </a:lnTo>
                  <a:lnTo>
                    <a:pt x="145" y="689"/>
                  </a:lnTo>
                  <a:lnTo>
                    <a:pt x="145" y="689"/>
                  </a:lnTo>
                  <a:lnTo>
                    <a:pt x="145" y="689"/>
                  </a:lnTo>
                  <a:lnTo>
                    <a:pt x="142" y="691"/>
                  </a:lnTo>
                  <a:lnTo>
                    <a:pt x="145" y="693"/>
                  </a:lnTo>
                  <a:lnTo>
                    <a:pt x="145" y="696"/>
                  </a:lnTo>
                  <a:lnTo>
                    <a:pt x="145" y="696"/>
                  </a:lnTo>
                  <a:lnTo>
                    <a:pt x="145" y="698"/>
                  </a:lnTo>
                  <a:lnTo>
                    <a:pt x="142" y="698"/>
                  </a:lnTo>
                  <a:lnTo>
                    <a:pt x="142" y="700"/>
                  </a:lnTo>
                  <a:lnTo>
                    <a:pt x="142" y="703"/>
                  </a:lnTo>
                  <a:lnTo>
                    <a:pt x="142" y="703"/>
                  </a:lnTo>
                  <a:lnTo>
                    <a:pt x="145" y="703"/>
                  </a:lnTo>
                  <a:lnTo>
                    <a:pt x="147" y="708"/>
                  </a:lnTo>
                  <a:lnTo>
                    <a:pt x="147" y="708"/>
                  </a:lnTo>
                  <a:lnTo>
                    <a:pt x="145" y="710"/>
                  </a:lnTo>
                  <a:lnTo>
                    <a:pt x="145" y="712"/>
                  </a:lnTo>
                  <a:lnTo>
                    <a:pt x="145" y="712"/>
                  </a:lnTo>
                  <a:lnTo>
                    <a:pt x="145" y="712"/>
                  </a:lnTo>
                  <a:lnTo>
                    <a:pt x="147" y="712"/>
                  </a:lnTo>
                  <a:lnTo>
                    <a:pt x="149" y="712"/>
                  </a:lnTo>
                  <a:lnTo>
                    <a:pt x="152" y="712"/>
                  </a:lnTo>
                  <a:lnTo>
                    <a:pt x="154" y="715"/>
                  </a:lnTo>
                  <a:lnTo>
                    <a:pt x="154" y="717"/>
                  </a:lnTo>
                  <a:lnTo>
                    <a:pt x="154" y="717"/>
                  </a:lnTo>
                  <a:lnTo>
                    <a:pt x="152" y="715"/>
                  </a:lnTo>
                  <a:lnTo>
                    <a:pt x="149" y="715"/>
                  </a:lnTo>
                  <a:lnTo>
                    <a:pt x="147" y="715"/>
                  </a:lnTo>
                  <a:lnTo>
                    <a:pt x="145" y="715"/>
                  </a:lnTo>
                  <a:lnTo>
                    <a:pt x="145" y="717"/>
                  </a:lnTo>
                  <a:lnTo>
                    <a:pt x="145" y="719"/>
                  </a:lnTo>
                  <a:lnTo>
                    <a:pt x="147" y="719"/>
                  </a:lnTo>
                  <a:lnTo>
                    <a:pt x="149" y="719"/>
                  </a:lnTo>
                  <a:lnTo>
                    <a:pt x="149" y="717"/>
                  </a:lnTo>
                  <a:lnTo>
                    <a:pt x="152" y="717"/>
                  </a:lnTo>
                  <a:lnTo>
                    <a:pt x="152" y="719"/>
                  </a:lnTo>
                  <a:lnTo>
                    <a:pt x="149" y="719"/>
                  </a:lnTo>
                  <a:lnTo>
                    <a:pt x="149" y="719"/>
                  </a:lnTo>
                  <a:lnTo>
                    <a:pt x="149" y="719"/>
                  </a:lnTo>
                  <a:lnTo>
                    <a:pt x="149" y="719"/>
                  </a:lnTo>
                  <a:lnTo>
                    <a:pt x="152" y="719"/>
                  </a:lnTo>
                  <a:lnTo>
                    <a:pt x="152" y="722"/>
                  </a:lnTo>
                  <a:lnTo>
                    <a:pt x="152" y="722"/>
                  </a:lnTo>
                  <a:lnTo>
                    <a:pt x="149" y="722"/>
                  </a:lnTo>
                  <a:lnTo>
                    <a:pt x="149" y="722"/>
                  </a:lnTo>
                  <a:lnTo>
                    <a:pt x="149" y="722"/>
                  </a:lnTo>
                  <a:lnTo>
                    <a:pt x="152" y="724"/>
                  </a:lnTo>
                  <a:lnTo>
                    <a:pt x="152" y="724"/>
                  </a:lnTo>
                  <a:lnTo>
                    <a:pt x="152" y="727"/>
                  </a:lnTo>
                  <a:lnTo>
                    <a:pt x="149" y="727"/>
                  </a:lnTo>
                  <a:lnTo>
                    <a:pt x="147" y="729"/>
                  </a:lnTo>
                  <a:lnTo>
                    <a:pt x="147" y="729"/>
                  </a:lnTo>
                  <a:lnTo>
                    <a:pt x="149" y="731"/>
                  </a:lnTo>
                  <a:lnTo>
                    <a:pt x="149" y="731"/>
                  </a:lnTo>
                  <a:lnTo>
                    <a:pt x="149" y="731"/>
                  </a:lnTo>
                  <a:lnTo>
                    <a:pt x="152" y="731"/>
                  </a:lnTo>
                  <a:lnTo>
                    <a:pt x="152" y="734"/>
                  </a:lnTo>
                  <a:lnTo>
                    <a:pt x="149" y="734"/>
                  </a:lnTo>
                  <a:lnTo>
                    <a:pt x="149" y="736"/>
                  </a:lnTo>
                  <a:lnTo>
                    <a:pt x="149" y="738"/>
                  </a:lnTo>
                  <a:lnTo>
                    <a:pt x="149" y="741"/>
                  </a:lnTo>
                  <a:lnTo>
                    <a:pt x="149" y="741"/>
                  </a:lnTo>
                  <a:lnTo>
                    <a:pt x="152" y="741"/>
                  </a:lnTo>
                  <a:lnTo>
                    <a:pt x="152" y="741"/>
                  </a:lnTo>
                  <a:lnTo>
                    <a:pt x="149" y="741"/>
                  </a:lnTo>
                  <a:lnTo>
                    <a:pt x="149" y="741"/>
                  </a:lnTo>
                  <a:lnTo>
                    <a:pt x="149" y="743"/>
                  </a:lnTo>
                  <a:lnTo>
                    <a:pt x="152" y="745"/>
                  </a:lnTo>
                  <a:lnTo>
                    <a:pt x="152" y="745"/>
                  </a:lnTo>
                  <a:lnTo>
                    <a:pt x="152" y="745"/>
                  </a:lnTo>
                  <a:lnTo>
                    <a:pt x="154" y="745"/>
                  </a:lnTo>
                  <a:lnTo>
                    <a:pt x="154" y="745"/>
                  </a:lnTo>
                  <a:lnTo>
                    <a:pt x="154" y="745"/>
                  </a:lnTo>
                  <a:lnTo>
                    <a:pt x="154" y="745"/>
                  </a:lnTo>
                  <a:lnTo>
                    <a:pt x="154" y="748"/>
                  </a:lnTo>
                  <a:lnTo>
                    <a:pt x="154" y="748"/>
                  </a:lnTo>
                  <a:lnTo>
                    <a:pt x="154" y="748"/>
                  </a:lnTo>
                  <a:lnTo>
                    <a:pt x="154" y="750"/>
                  </a:lnTo>
                  <a:lnTo>
                    <a:pt x="154" y="750"/>
                  </a:lnTo>
                  <a:lnTo>
                    <a:pt x="154" y="750"/>
                  </a:lnTo>
                  <a:lnTo>
                    <a:pt x="154" y="755"/>
                  </a:lnTo>
                  <a:lnTo>
                    <a:pt x="154" y="755"/>
                  </a:lnTo>
                  <a:lnTo>
                    <a:pt x="154" y="757"/>
                  </a:lnTo>
                  <a:lnTo>
                    <a:pt x="154" y="760"/>
                  </a:lnTo>
                  <a:lnTo>
                    <a:pt x="157" y="760"/>
                  </a:lnTo>
                  <a:lnTo>
                    <a:pt x="157" y="760"/>
                  </a:lnTo>
                  <a:lnTo>
                    <a:pt x="159" y="760"/>
                  </a:lnTo>
                  <a:lnTo>
                    <a:pt x="159" y="760"/>
                  </a:lnTo>
                  <a:lnTo>
                    <a:pt x="159" y="757"/>
                  </a:lnTo>
                  <a:lnTo>
                    <a:pt x="159" y="755"/>
                  </a:lnTo>
                  <a:lnTo>
                    <a:pt x="159" y="755"/>
                  </a:lnTo>
                  <a:lnTo>
                    <a:pt x="161" y="753"/>
                  </a:lnTo>
                  <a:lnTo>
                    <a:pt x="161" y="753"/>
                  </a:lnTo>
                  <a:lnTo>
                    <a:pt x="161" y="753"/>
                  </a:lnTo>
                  <a:lnTo>
                    <a:pt x="161" y="755"/>
                  </a:lnTo>
                  <a:lnTo>
                    <a:pt x="164" y="755"/>
                  </a:lnTo>
                  <a:lnTo>
                    <a:pt x="164" y="753"/>
                  </a:lnTo>
                  <a:lnTo>
                    <a:pt x="164" y="753"/>
                  </a:lnTo>
                  <a:lnTo>
                    <a:pt x="164" y="750"/>
                  </a:lnTo>
                  <a:lnTo>
                    <a:pt x="166" y="748"/>
                  </a:lnTo>
                  <a:lnTo>
                    <a:pt x="166" y="748"/>
                  </a:lnTo>
                  <a:lnTo>
                    <a:pt x="166" y="745"/>
                  </a:lnTo>
                  <a:lnTo>
                    <a:pt x="168" y="745"/>
                  </a:lnTo>
                  <a:lnTo>
                    <a:pt x="168" y="745"/>
                  </a:lnTo>
                  <a:lnTo>
                    <a:pt x="168" y="745"/>
                  </a:lnTo>
                  <a:lnTo>
                    <a:pt x="168" y="743"/>
                  </a:lnTo>
                  <a:lnTo>
                    <a:pt x="168" y="741"/>
                  </a:lnTo>
                  <a:lnTo>
                    <a:pt x="168" y="738"/>
                  </a:lnTo>
                  <a:lnTo>
                    <a:pt x="166" y="738"/>
                  </a:lnTo>
                  <a:lnTo>
                    <a:pt x="164" y="738"/>
                  </a:lnTo>
                  <a:lnTo>
                    <a:pt x="164" y="736"/>
                  </a:lnTo>
                  <a:lnTo>
                    <a:pt x="161" y="736"/>
                  </a:lnTo>
                  <a:lnTo>
                    <a:pt x="161" y="736"/>
                  </a:lnTo>
                  <a:lnTo>
                    <a:pt x="161" y="736"/>
                  </a:lnTo>
                  <a:lnTo>
                    <a:pt x="161" y="734"/>
                  </a:lnTo>
                  <a:lnTo>
                    <a:pt x="161" y="734"/>
                  </a:lnTo>
                  <a:lnTo>
                    <a:pt x="164" y="736"/>
                  </a:lnTo>
                  <a:lnTo>
                    <a:pt x="164" y="736"/>
                  </a:lnTo>
                  <a:lnTo>
                    <a:pt x="166" y="736"/>
                  </a:lnTo>
                  <a:lnTo>
                    <a:pt x="166" y="736"/>
                  </a:lnTo>
                  <a:lnTo>
                    <a:pt x="166" y="736"/>
                  </a:lnTo>
                  <a:lnTo>
                    <a:pt x="166" y="734"/>
                  </a:lnTo>
                  <a:lnTo>
                    <a:pt x="164" y="724"/>
                  </a:lnTo>
                  <a:lnTo>
                    <a:pt x="161" y="717"/>
                  </a:lnTo>
                  <a:lnTo>
                    <a:pt x="161" y="715"/>
                  </a:lnTo>
                  <a:lnTo>
                    <a:pt x="161" y="715"/>
                  </a:lnTo>
                  <a:lnTo>
                    <a:pt x="161" y="710"/>
                  </a:lnTo>
                  <a:lnTo>
                    <a:pt x="159" y="710"/>
                  </a:lnTo>
                  <a:lnTo>
                    <a:pt x="159" y="708"/>
                  </a:lnTo>
                  <a:lnTo>
                    <a:pt x="159" y="708"/>
                  </a:lnTo>
                  <a:lnTo>
                    <a:pt x="159" y="705"/>
                  </a:lnTo>
                  <a:lnTo>
                    <a:pt x="159" y="705"/>
                  </a:lnTo>
                  <a:lnTo>
                    <a:pt x="157" y="703"/>
                  </a:lnTo>
                  <a:lnTo>
                    <a:pt x="157" y="698"/>
                  </a:lnTo>
                  <a:lnTo>
                    <a:pt x="154" y="698"/>
                  </a:lnTo>
                  <a:lnTo>
                    <a:pt x="154" y="698"/>
                  </a:lnTo>
                  <a:lnTo>
                    <a:pt x="154" y="696"/>
                  </a:lnTo>
                  <a:lnTo>
                    <a:pt x="154" y="696"/>
                  </a:lnTo>
                  <a:lnTo>
                    <a:pt x="154" y="696"/>
                  </a:lnTo>
                  <a:lnTo>
                    <a:pt x="152" y="693"/>
                  </a:lnTo>
                  <a:lnTo>
                    <a:pt x="152" y="691"/>
                  </a:lnTo>
                  <a:lnTo>
                    <a:pt x="149" y="689"/>
                  </a:lnTo>
                  <a:lnTo>
                    <a:pt x="149" y="689"/>
                  </a:lnTo>
                  <a:close/>
                  <a:moveTo>
                    <a:pt x="131" y="651"/>
                  </a:moveTo>
                  <a:lnTo>
                    <a:pt x="131" y="653"/>
                  </a:lnTo>
                  <a:lnTo>
                    <a:pt x="131" y="653"/>
                  </a:lnTo>
                  <a:lnTo>
                    <a:pt x="131" y="653"/>
                  </a:lnTo>
                  <a:lnTo>
                    <a:pt x="131" y="658"/>
                  </a:lnTo>
                  <a:lnTo>
                    <a:pt x="133" y="658"/>
                  </a:lnTo>
                  <a:lnTo>
                    <a:pt x="133" y="658"/>
                  </a:lnTo>
                  <a:lnTo>
                    <a:pt x="133" y="660"/>
                  </a:lnTo>
                  <a:lnTo>
                    <a:pt x="133" y="660"/>
                  </a:lnTo>
                  <a:lnTo>
                    <a:pt x="135" y="660"/>
                  </a:lnTo>
                  <a:lnTo>
                    <a:pt x="135" y="658"/>
                  </a:lnTo>
                  <a:lnTo>
                    <a:pt x="135" y="655"/>
                  </a:lnTo>
                  <a:lnTo>
                    <a:pt x="133" y="651"/>
                  </a:lnTo>
                  <a:lnTo>
                    <a:pt x="133" y="651"/>
                  </a:lnTo>
                  <a:lnTo>
                    <a:pt x="131" y="651"/>
                  </a:lnTo>
                  <a:close/>
                  <a:moveTo>
                    <a:pt x="173" y="760"/>
                  </a:moveTo>
                  <a:lnTo>
                    <a:pt x="171" y="760"/>
                  </a:lnTo>
                  <a:lnTo>
                    <a:pt x="166" y="764"/>
                  </a:lnTo>
                  <a:lnTo>
                    <a:pt x="166" y="764"/>
                  </a:lnTo>
                  <a:lnTo>
                    <a:pt x="164" y="767"/>
                  </a:lnTo>
                  <a:lnTo>
                    <a:pt x="164" y="769"/>
                  </a:lnTo>
                  <a:lnTo>
                    <a:pt x="164" y="771"/>
                  </a:lnTo>
                  <a:lnTo>
                    <a:pt x="164" y="771"/>
                  </a:lnTo>
                  <a:lnTo>
                    <a:pt x="164" y="774"/>
                  </a:lnTo>
                  <a:lnTo>
                    <a:pt x="164" y="774"/>
                  </a:lnTo>
                  <a:lnTo>
                    <a:pt x="164" y="774"/>
                  </a:lnTo>
                  <a:lnTo>
                    <a:pt x="164" y="776"/>
                  </a:lnTo>
                  <a:lnTo>
                    <a:pt x="164" y="776"/>
                  </a:lnTo>
                  <a:lnTo>
                    <a:pt x="166" y="774"/>
                  </a:lnTo>
                  <a:lnTo>
                    <a:pt x="166" y="776"/>
                  </a:lnTo>
                  <a:lnTo>
                    <a:pt x="171" y="776"/>
                  </a:lnTo>
                  <a:lnTo>
                    <a:pt x="171" y="776"/>
                  </a:lnTo>
                  <a:lnTo>
                    <a:pt x="173" y="776"/>
                  </a:lnTo>
                  <a:lnTo>
                    <a:pt x="173" y="771"/>
                  </a:lnTo>
                  <a:lnTo>
                    <a:pt x="173" y="769"/>
                  </a:lnTo>
                  <a:lnTo>
                    <a:pt x="173" y="769"/>
                  </a:lnTo>
                  <a:lnTo>
                    <a:pt x="175" y="767"/>
                  </a:lnTo>
                  <a:lnTo>
                    <a:pt x="175" y="767"/>
                  </a:lnTo>
                  <a:lnTo>
                    <a:pt x="175" y="764"/>
                  </a:lnTo>
                  <a:lnTo>
                    <a:pt x="175" y="764"/>
                  </a:lnTo>
                  <a:lnTo>
                    <a:pt x="175" y="762"/>
                  </a:lnTo>
                  <a:lnTo>
                    <a:pt x="175" y="762"/>
                  </a:lnTo>
                  <a:lnTo>
                    <a:pt x="178" y="760"/>
                  </a:lnTo>
                  <a:lnTo>
                    <a:pt x="178" y="760"/>
                  </a:lnTo>
                  <a:lnTo>
                    <a:pt x="178" y="757"/>
                  </a:lnTo>
                  <a:lnTo>
                    <a:pt x="175" y="757"/>
                  </a:lnTo>
                  <a:lnTo>
                    <a:pt x="175" y="757"/>
                  </a:lnTo>
                  <a:lnTo>
                    <a:pt x="175" y="755"/>
                  </a:lnTo>
                  <a:lnTo>
                    <a:pt x="173" y="755"/>
                  </a:lnTo>
                  <a:lnTo>
                    <a:pt x="173" y="755"/>
                  </a:lnTo>
                  <a:lnTo>
                    <a:pt x="173" y="755"/>
                  </a:lnTo>
                  <a:lnTo>
                    <a:pt x="173" y="757"/>
                  </a:lnTo>
                  <a:lnTo>
                    <a:pt x="173" y="760"/>
                  </a:lnTo>
                  <a:lnTo>
                    <a:pt x="173" y="760"/>
                  </a:lnTo>
                  <a:close/>
                  <a:moveTo>
                    <a:pt x="194" y="743"/>
                  </a:moveTo>
                  <a:lnTo>
                    <a:pt x="194" y="743"/>
                  </a:lnTo>
                  <a:lnTo>
                    <a:pt x="192" y="743"/>
                  </a:lnTo>
                  <a:lnTo>
                    <a:pt x="190" y="745"/>
                  </a:lnTo>
                  <a:lnTo>
                    <a:pt x="190" y="745"/>
                  </a:lnTo>
                  <a:lnTo>
                    <a:pt x="187" y="748"/>
                  </a:lnTo>
                  <a:lnTo>
                    <a:pt x="183" y="753"/>
                  </a:lnTo>
                  <a:lnTo>
                    <a:pt x="180" y="755"/>
                  </a:lnTo>
                  <a:lnTo>
                    <a:pt x="180" y="760"/>
                  </a:lnTo>
                  <a:lnTo>
                    <a:pt x="180" y="760"/>
                  </a:lnTo>
                  <a:lnTo>
                    <a:pt x="183" y="760"/>
                  </a:lnTo>
                  <a:lnTo>
                    <a:pt x="183" y="760"/>
                  </a:lnTo>
                  <a:lnTo>
                    <a:pt x="187" y="760"/>
                  </a:lnTo>
                  <a:lnTo>
                    <a:pt x="187" y="760"/>
                  </a:lnTo>
                  <a:lnTo>
                    <a:pt x="187" y="762"/>
                  </a:lnTo>
                  <a:lnTo>
                    <a:pt x="190" y="762"/>
                  </a:lnTo>
                  <a:lnTo>
                    <a:pt x="190" y="762"/>
                  </a:lnTo>
                  <a:lnTo>
                    <a:pt x="190" y="762"/>
                  </a:lnTo>
                  <a:lnTo>
                    <a:pt x="192" y="760"/>
                  </a:lnTo>
                  <a:lnTo>
                    <a:pt x="192" y="760"/>
                  </a:lnTo>
                  <a:lnTo>
                    <a:pt x="192" y="760"/>
                  </a:lnTo>
                  <a:lnTo>
                    <a:pt x="192" y="757"/>
                  </a:lnTo>
                  <a:lnTo>
                    <a:pt x="192" y="757"/>
                  </a:lnTo>
                  <a:lnTo>
                    <a:pt x="194" y="755"/>
                  </a:lnTo>
                  <a:lnTo>
                    <a:pt x="192" y="748"/>
                  </a:lnTo>
                  <a:lnTo>
                    <a:pt x="192" y="745"/>
                  </a:lnTo>
                  <a:lnTo>
                    <a:pt x="194" y="743"/>
                  </a:lnTo>
                  <a:close/>
                  <a:moveTo>
                    <a:pt x="154" y="651"/>
                  </a:moveTo>
                  <a:lnTo>
                    <a:pt x="154" y="648"/>
                  </a:lnTo>
                  <a:lnTo>
                    <a:pt x="154" y="646"/>
                  </a:lnTo>
                  <a:lnTo>
                    <a:pt x="152" y="648"/>
                  </a:lnTo>
                  <a:lnTo>
                    <a:pt x="152" y="648"/>
                  </a:lnTo>
                  <a:lnTo>
                    <a:pt x="149" y="648"/>
                  </a:lnTo>
                  <a:lnTo>
                    <a:pt x="152" y="651"/>
                  </a:lnTo>
                  <a:lnTo>
                    <a:pt x="152" y="655"/>
                  </a:lnTo>
                  <a:lnTo>
                    <a:pt x="154" y="655"/>
                  </a:lnTo>
                  <a:lnTo>
                    <a:pt x="154" y="655"/>
                  </a:lnTo>
                  <a:lnTo>
                    <a:pt x="154" y="655"/>
                  </a:lnTo>
                  <a:lnTo>
                    <a:pt x="154" y="655"/>
                  </a:lnTo>
                  <a:lnTo>
                    <a:pt x="154" y="655"/>
                  </a:lnTo>
                  <a:lnTo>
                    <a:pt x="154" y="655"/>
                  </a:lnTo>
                  <a:lnTo>
                    <a:pt x="154" y="653"/>
                  </a:lnTo>
                  <a:lnTo>
                    <a:pt x="154" y="655"/>
                  </a:lnTo>
                  <a:lnTo>
                    <a:pt x="154" y="655"/>
                  </a:lnTo>
                  <a:lnTo>
                    <a:pt x="154" y="655"/>
                  </a:lnTo>
                  <a:lnTo>
                    <a:pt x="157" y="655"/>
                  </a:lnTo>
                  <a:lnTo>
                    <a:pt x="159" y="655"/>
                  </a:lnTo>
                  <a:lnTo>
                    <a:pt x="161" y="653"/>
                  </a:lnTo>
                  <a:lnTo>
                    <a:pt x="161" y="651"/>
                  </a:lnTo>
                  <a:lnTo>
                    <a:pt x="159" y="651"/>
                  </a:lnTo>
                  <a:lnTo>
                    <a:pt x="157" y="651"/>
                  </a:lnTo>
                  <a:lnTo>
                    <a:pt x="157" y="651"/>
                  </a:lnTo>
                  <a:lnTo>
                    <a:pt x="154" y="653"/>
                  </a:lnTo>
                  <a:lnTo>
                    <a:pt x="154" y="653"/>
                  </a:lnTo>
                  <a:lnTo>
                    <a:pt x="154" y="651"/>
                  </a:lnTo>
                  <a:lnTo>
                    <a:pt x="154" y="651"/>
                  </a:lnTo>
                  <a:close/>
                  <a:moveTo>
                    <a:pt x="270" y="1074"/>
                  </a:moveTo>
                  <a:lnTo>
                    <a:pt x="268" y="1072"/>
                  </a:lnTo>
                  <a:lnTo>
                    <a:pt x="268" y="1072"/>
                  </a:lnTo>
                  <a:lnTo>
                    <a:pt x="265" y="1074"/>
                  </a:lnTo>
                  <a:lnTo>
                    <a:pt x="265" y="1074"/>
                  </a:lnTo>
                  <a:lnTo>
                    <a:pt x="263" y="1074"/>
                  </a:lnTo>
                  <a:lnTo>
                    <a:pt x="261" y="1074"/>
                  </a:lnTo>
                  <a:lnTo>
                    <a:pt x="258" y="1072"/>
                  </a:lnTo>
                  <a:lnTo>
                    <a:pt x="256" y="1072"/>
                  </a:lnTo>
                  <a:lnTo>
                    <a:pt x="256" y="1072"/>
                  </a:lnTo>
                  <a:lnTo>
                    <a:pt x="256" y="1072"/>
                  </a:lnTo>
                  <a:lnTo>
                    <a:pt x="256" y="1074"/>
                  </a:lnTo>
                  <a:lnTo>
                    <a:pt x="256" y="1074"/>
                  </a:lnTo>
                  <a:lnTo>
                    <a:pt x="256" y="1074"/>
                  </a:lnTo>
                  <a:lnTo>
                    <a:pt x="256" y="1074"/>
                  </a:lnTo>
                  <a:lnTo>
                    <a:pt x="256" y="1074"/>
                  </a:lnTo>
                  <a:lnTo>
                    <a:pt x="258" y="1074"/>
                  </a:lnTo>
                  <a:lnTo>
                    <a:pt x="263" y="1077"/>
                  </a:lnTo>
                  <a:lnTo>
                    <a:pt x="265" y="1077"/>
                  </a:lnTo>
                  <a:lnTo>
                    <a:pt x="265" y="1077"/>
                  </a:lnTo>
                  <a:lnTo>
                    <a:pt x="265" y="1077"/>
                  </a:lnTo>
                  <a:lnTo>
                    <a:pt x="273" y="1077"/>
                  </a:lnTo>
                  <a:lnTo>
                    <a:pt x="273" y="1077"/>
                  </a:lnTo>
                  <a:lnTo>
                    <a:pt x="273" y="1074"/>
                  </a:lnTo>
                  <a:lnTo>
                    <a:pt x="273" y="1074"/>
                  </a:lnTo>
                  <a:lnTo>
                    <a:pt x="270" y="1074"/>
                  </a:lnTo>
                  <a:close/>
                  <a:moveTo>
                    <a:pt x="280" y="1074"/>
                  </a:moveTo>
                  <a:lnTo>
                    <a:pt x="280" y="1074"/>
                  </a:lnTo>
                  <a:lnTo>
                    <a:pt x="280" y="1074"/>
                  </a:lnTo>
                  <a:lnTo>
                    <a:pt x="277" y="1077"/>
                  </a:lnTo>
                  <a:lnTo>
                    <a:pt x="275" y="1077"/>
                  </a:lnTo>
                  <a:lnTo>
                    <a:pt x="273" y="1077"/>
                  </a:lnTo>
                  <a:lnTo>
                    <a:pt x="273" y="1077"/>
                  </a:lnTo>
                  <a:lnTo>
                    <a:pt x="273" y="1079"/>
                  </a:lnTo>
                  <a:lnTo>
                    <a:pt x="270" y="1079"/>
                  </a:lnTo>
                  <a:lnTo>
                    <a:pt x="270" y="1079"/>
                  </a:lnTo>
                  <a:lnTo>
                    <a:pt x="268" y="1079"/>
                  </a:lnTo>
                  <a:lnTo>
                    <a:pt x="270" y="1079"/>
                  </a:lnTo>
                  <a:lnTo>
                    <a:pt x="270" y="1082"/>
                  </a:lnTo>
                  <a:lnTo>
                    <a:pt x="270" y="1082"/>
                  </a:lnTo>
                  <a:lnTo>
                    <a:pt x="273" y="1084"/>
                  </a:lnTo>
                  <a:lnTo>
                    <a:pt x="275" y="1084"/>
                  </a:lnTo>
                  <a:lnTo>
                    <a:pt x="277" y="1084"/>
                  </a:lnTo>
                  <a:lnTo>
                    <a:pt x="277" y="1082"/>
                  </a:lnTo>
                  <a:lnTo>
                    <a:pt x="277" y="1082"/>
                  </a:lnTo>
                  <a:lnTo>
                    <a:pt x="277" y="1082"/>
                  </a:lnTo>
                  <a:lnTo>
                    <a:pt x="277" y="1082"/>
                  </a:lnTo>
                  <a:lnTo>
                    <a:pt x="280" y="1082"/>
                  </a:lnTo>
                  <a:lnTo>
                    <a:pt x="280" y="1082"/>
                  </a:lnTo>
                  <a:lnTo>
                    <a:pt x="280" y="1079"/>
                  </a:lnTo>
                  <a:lnTo>
                    <a:pt x="282" y="1079"/>
                  </a:lnTo>
                  <a:lnTo>
                    <a:pt x="282" y="1077"/>
                  </a:lnTo>
                  <a:lnTo>
                    <a:pt x="280" y="1074"/>
                  </a:lnTo>
                  <a:close/>
                  <a:moveTo>
                    <a:pt x="329" y="1162"/>
                  </a:moveTo>
                  <a:lnTo>
                    <a:pt x="329" y="1162"/>
                  </a:lnTo>
                  <a:lnTo>
                    <a:pt x="334" y="1160"/>
                  </a:lnTo>
                  <a:lnTo>
                    <a:pt x="334" y="1160"/>
                  </a:lnTo>
                  <a:lnTo>
                    <a:pt x="334" y="1160"/>
                  </a:lnTo>
                  <a:lnTo>
                    <a:pt x="334" y="1160"/>
                  </a:lnTo>
                  <a:lnTo>
                    <a:pt x="334" y="1157"/>
                  </a:lnTo>
                  <a:lnTo>
                    <a:pt x="332" y="1157"/>
                  </a:lnTo>
                  <a:lnTo>
                    <a:pt x="329" y="1157"/>
                  </a:lnTo>
                  <a:lnTo>
                    <a:pt x="329" y="1157"/>
                  </a:lnTo>
                  <a:lnTo>
                    <a:pt x="329" y="1160"/>
                  </a:lnTo>
                  <a:lnTo>
                    <a:pt x="329" y="1160"/>
                  </a:lnTo>
                  <a:lnTo>
                    <a:pt x="327" y="1160"/>
                  </a:lnTo>
                  <a:lnTo>
                    <a:pt x="327" y="1160"/>
                  </a:lnTo>
                  <a:lnTo>
                    <a:pt x="327" y="1160"/>
                  </a:lnTo>
                  <a:lnTo>
                    <a:pt x="322" y="1162"/>
                  </a:lnTo>
                  <a:lnTo>
                    <a:pt x="322" y="1164"/>
                  </a:lnTo>
                  <a:lnTo>
                    <a:pt x="322" y="1167"/>
                  </a:lnTo>
                  <a:lnTo>
                    <a:pt x="325" y="1167"/>
                  </a:lnTo>
                  <a:lnTo>
                    <a:pt x="327" y="1167"/>
                  </a:lnTo>
                  <a:lnTo>
                    <a:pt x="329" y="1162"/>
                  </a:lnTo>
                  <a:lnTo>
                    <a:pt x="329" y="1162"/>
                  </a:lnTo>
                  <a:close/>
                  <a:moveTo>
                    <a:pt x="280" y="1105"/>
                  </a:moveTo>
                  <a:lnTo>
                    <a:pt x="282" y="1105"/>
                  </a:lnTo>
                  <a:lnTo>
                    <a:pt x="282" y="1105"/>
                  </a:lnTo>
                  <a:lnTo>
                    <a:pt x="282" y="1103"/>
                  </a:lnTo>
                  <a:lnTo>
                    <a:pt x="282" y="1103"/>
                  </a:lnTo>
                  <a:lnTo>
                    <a:pt x="284" y="1103"/>
                  </a:lnTo>
                  <a:lnTo>
                    <a:pt x="284" y="1101"/>
                  </a:lnTo>
                  <a:lnTo>
                    <a:pt x="284" y="1101"/>
                  </a:lnTo>
                  <a:lnTo>
                    <a:pt x="284" y="1098"/>
                  </a:lnTo>
                  <a:lnTo>
                    <a:pt x="282" y="1098"/>
                  </a:lnTo>
                  <a:lnTo>
                    <a:pt x="282" y="1096"/>
                  </a:lnTo>
                  <a:lnTo>
                    <a:pt x="282" y="1096"/>
                  </a:lnTo>
                  <a:lnTo>
                    <a:pt x="282" y="1096"/>
                  </a:lnTo>
                  <a:lnTo>
                    <a:pt x="282" y="1093"/>
                  </a:lnTo>
                  <a:lnTo>
                    <a:pt x="282" y="1091"/>
                  </a:lnTo>
                  <a:lnTo>
                    <a:pt x="280" y="1091"/>
                  </a:lnTo>
                  <a:lnTo>
                    <a:pt x="277" y="1091"/>
                  </a:lnTo>
                  <a:lnTo>
                    <a:pt x="277" y="1091"/>
                  </a:lnTo>
                  <a:lnTo>
                    <a:pt x="275" y="1093"/>
                  </a:lnTo>
                  <a:lnTo>
                    <a:pt x="275" y="1096"/>
                  </a:lnTo>
                  <a:lnTo>
                    <a:pt x="275" y="1096"/>
                  </a:lnTo>
                  <a:lnTo>
                    <a:pt x="275" y="1098"/>
                  </a:lnTo>
                  <a:lnTo>
                    <a:pt x="275" y="1101"/>
                  </a:lnTo>
                  <a:lnTo>
                    <a:pt x="273" y="1103"/>
                  </a:lnTo>
                  <a:lnTo>
                    <a:pt x="273" y="1103"/>
                  </a:lnTo>
                  <a:lnTo>
                    <a:pt x="275" y="1105"/>
                  </a:lnTo>
                  <a:lnTo>
                    <a:pt x="275" y="1105"/>
                  </a:lnTo>
                  <a:lnTo>
                    <a:pt x="275" y="1105"/>
                  </a:lnTo>
                  <a:lnTo>
                    <a:pt x="275" y="1108"/>
                  </a:lnTo>
                  <a:lnTo>
                    <a:pt x="277" y="1110"/>
                  </a:lnTo>
                  <a:lnTo>
                    <a:pt x="277" y="1112"/>
                  </a:lnTo>
                  <a:lnTo>
                    <a:pt x="277" y="1112"/>
                  </a:lnTo>
                  <a:lnTo>
                    <a:pt x="277" y="1112"/>
                  </a:lnTo>
                  <a:lnTo>
                    <a:pt x="277" y="1112"/>
                  </a:lnTo>
                  <a:lnTo>
                    <a:pt x="277" y="1115"/>
                  </a:lnTo>
                  <a:lnTo>
                    <a:pt x="277" y="1115"/>
                  </a:lnTo>
                  <a:lnTo>
                    <a:pt x="277" y="1117"/>
                  </a:lnTo>
                  <a:lnTo>
                    <a:pt x="277" y="1119"/>
                  </a:lnTo>
                  <a:lnTo>
                    <a:pt x="277" y="1119"/>
                  </a:lnTo>
                  <a:lnTo>
                    <a:pt x="277" y="1119"/>
                  </a:lnTo>
                  <a:lnTo>
                    <a:pt x="280" y="1115"/>
                  </a:lnTo>
                  <a:lnTo>
                    <a:pt x="280" y="1112"/>
                  </a:lnTo>
                  <a:lnTo>
                    <a:pt x="280" y="1112"/>
                  </a:lnTo>
                  <a:lnTo>
                    <a:pt x="280" y="1110"/>
                  </a:lnTo>
                  <a:lnTo>
                    <a:pt x="280" y="1110"/>
                  </a:lnTo>
                  <a:lnTo>
                    <a:pt x="280" y="1110"/>
                  </a:lnTo>
                  <a:lnTo>
                    <a:pt x="277" y="1110"/>
                  </a:lnTo>
                  <a:lnTo>
                    <a:pt x="277" y="1108"/>
                  </a:lnTo>
                  <a:lnTo>
                    <a:pt x="280" y="1105"/>
                  </a:lnTo>
                  <a:lnTo>
                    <a:pt x="280" y="1105"/>
                  </a:lnTo>
                  <a:close/>
                  <a:moveTo>
                    <a:pt x="303" y="1101"/>
                  </a:moveTo>
                  <a:lnTo>
                    <a:pt x="301" y="1098"/>
                  </a:lnTo>
                  <a:lnTo>
                    <a:pt x="301" y="1098"/>
                  </a:lnTo>
                  <a:lnTo>
                    <a:pt x="299" y="1098"/>
                  </a:lnTo>
                  <a:lnTo>
                    <a:pt x="299" y="1098"/>
                  </a:lnTo>
                  <a:lnTo>
                    <a:pt x="299" y="1101"/>
                  </a:lnTo>
                  <a:lnTo>
                    <a:pt x="296" y="1101"/>
                  </a:lnTo>
                  <a:lnTo>
                    <a:pt x="296" y="1101"/>
                  </a:lnTo>
                  <a:lnTo>
                    <a:pt x="296" y="1103"/>
                  </a:lnTo>
                  <a:lnTo>
                    <a:pt x="296" y="1105"/>
                  </a:lnTo>
                  <a:lnTo>
                    <a:pt x="296" y="1108"/>
                  </a:lnTo>
                  <a:lnTo>
                    <a:pt x="299" y="1108"/>
                  </a:lnTo>
                  <a:lnTo>
                    <a:pt x="301" y="1108"/>
                  </a:lnTo>
                  <a:lnTo>
                    <a:pt x="301" y="1108"/>
                  </a:lnTo>
                  <a:lnTo>
                    <a:pt x="301" y="1110"/>
                  </a:lnTo>
                  <a:lnTo>
                    <a:pt x="301" y="1110"/>
                  </a:lnTo>
                  <a:lnTo>
                    <a:pt x="299" y="1110"/>
                  </a:lnTo>
                  <a:lnTo>
                    <a:pt x="299" y="1110"/>
                  </a:lnTo>
                  <a:lnTo>
                    <a:pt x="299" y="1110"/>
                  </a:lnTo>
                  <a:lnTo>
                    <a:pt x="299" y="1112"/>
                  </a:lnTo>
                  <a:lnTo>
                    <a:pt x="299" y="1115"/>
                  </a:lnTo>
                  <a:lnTo>
                    <a:pt x="299" y="1115"/>
                  </a:lnTo>
                  <a:lnTo>
                    <a:pt x="301" y="1115"/>
                  </a:lnTo>
                  <a:lnTo>
                    <a:pt x="303" y="1115"/>
                  </a:lnTo>
                  <a:lnTo>
                    <a:pt x="303" y="1112"/>
                  </a:lnTo>
                  <a:lnTo>
                    <a:pt x="306" y="1112"/>
                  </a:lnTo>
                  <a:lnTo>
                    <a:pt x="306" y="1110"/>
                  </a:lnTo>
                  <a:lnTo>
                    <a:pt x="303" y="1108"/>
                  </a:lnTo>
                  <a:lnTo>
                    <a:pt x="303" y="1108"/>
                  </a:lnTo>
                  <a:lnTo>
                    <a:pt x="303" y="1103"/>
                  </a:lnTo>
                  <a:lnTo>
                    <a:pt x="306" y="1103"/>
                  </a:lnTo>
                  <a:lnTo>
                    <a:pt x="306" y="1103"/>
                  </a:lnTo>
                  <a:lnTo>
                    <a:pt x="306" y="1101"/>
                  </a:lnTo>
                  <a:lnTo>
                    <a:pt x="303" y="1101"/>
                  </a:lnTo>
                  <a:close/>
                  <a:moveTo>
                    <a:pt x="294" y="1108"/>
                  </a:moveTo>
                  <a:lnTo>
                    <a:pt x="289" y="1110"/>
                  </a:lnTo>
                  <a:lnTo>
                    <a:pt x="287" y="1110"/>
                  </a:lnTo>
                  <a:lnTo>
                    <a:pt x="287" y="1110"/>
                  </a:lnTo>
                  <a:lnTo>
                    <a:pt x="287" y="1112"/>
                  </a:lnTo>
                  <a:lnTo>
                    <a:pt x="289" y="1115"/>
                  </a:lnTo>
                  <a:lnTo>
                    <a:pt x="289" y="1115"/>
                  </a:lnTo>
                  <a:lnTo>
                    <a:pt x="289" y="1117"/>
                  </a:lnTo>
                  <a:lnTo>
                    <a:pt x="289" y="1117"/>
                  </a:lnTo>
                  <a:lnTo>
                    <a:pt x="287" y="1117"/>
                  </a:lnTo>
                  <a:lnTo>
                    <a:pt x="287" y="1119"/>
                  </a:lnTo>
                  <a:lnTo>
                    <a:pt x="287" y="1119"/>
                  </a:lnTo>
                  <a:lnTo>
                    <a:pt x="289" y="1122"/>
                  </a:lnTo>
                  <a:lnTo>
                    <a:pt x="289" y="1119"/>
                  </a:lnTo>
                  <a:lnTo>
                    <a:pt x="291" y="1119"/>
                  </a:lnTo>
                  <a:lnTo>
                    <a:pt x="291" y="1117"/>
                  </a:lnTo>
                  <a:lnTo>
                    <a:pt x="294" y="1117"/>
                  </a:lnTo>
                  <a:lnTo>
                    <a:pt x="294" y="1117"/>
                  </a:lnTo>
                  <a:lnTo>
                    <a:pt x="294" y="1117"/>
                  </a:lnTo>
                  <a:lnTo>
                    <a:pt x="294" y="1117"/>
                  </a:lnTo>
                  <a:lnTo>
                    <a:pt x="294" y="1115"/>
                  </a:lnTo>
                  <a:lnTo>
                    <a:pt x="296" y="1115"/>
                  </a:lnTo>
                  <a:lnTo>
                    <a:pt x="294" y="1112"/>
                  </a:lnTo>
                  <a:lnTo>
                    <a:pt x="294" y="1112"/>
                  </a:lnTo>
                  <a:lnTo>
                    <a:pt x="294" y="1112"/>
                  </a:lnTo>
                  <a:lnTo>
                    <a:pt x="294" y="1112"/>
                  </a:lnTo>
                  <a:lnTo>
                    <a:pt x="296" y="1112"/>
                  </a:lnTo>
                  <a:lnTo>
                    <a:pt x="296" y="1112"/>
                  </a:lnTo>
                  <a:lnTo>
                    <a:pt x="296" y="1110"/>
                  </a:lnTo>
                  <a:lnTo>
                    <a:pt x="296" y="1110"/>
                  </a:lnTo>
                  <a:lnTo>
                    <a:pt x="296" y="1108"/>
                  </a:lnTo>
                  <a:lnTo>
                    <a:pt x="294" y="1103"/>
                  </a:lnTo>
                  <a:lnTo>
                    <a:pt x="294" y="1103"/>
                  </a:lnTo>
                  <a:lnTo>
                    <a:pt x="294" y="1101"/>
                  </a:lnTo>
                  <a:lnTo>
                    <a:pt x="294" y="1101"/>
                  </a:lnTo>
                  <a:lnTo>
                    <a:pt x="294" y="1103"/>
                  </a:lnTo>
                  <a:lnTo>
                    <a:pt x="294" y="1105"/>
                  </a:lnTo>
                  <a:lnTo>
                    <a:pt x="294" y="1105"/>
                  </a:lnTo>
                  <a:lnTo>
                    <a:pt x="294" y="1108"/>
                  </a:lnTo>
                  <a:close/>
                  <a:moveTo>
                    <a:pt x="287" y="1162"/>
                  </a:moveTo>
                  <a:lnTo>
                    <a:pt x="284" y="1162"/>
                  </a:lnTo>
                  <a:lnTo>
                    <a:pt x="284" y="1160"/>
                  </a:lnTo>
                  <a:lnTo>
                    <a:pt x="284" y="1160"/>
                  </a:lnTo>
                  <a:lnTo>
                    <a:pt x="284" y="1162"/>
                  </a:lnTo>
                  <a:lnTo>
                    <a:pt x="282" y="1164"/>
                  </a:lnTo>
                  <a:lnTo>
                    <a:pt x="282" y="1164"/>
                  </a:lnTo>
                  <a:lnTo>
                    <a:pt x="287" y="1172"/>
                  </a:lnTo>
                  <a:lnTo>
                    <a:pt x="287" y="1172"/>
                  </a:lnTo>
                  <a:lnTo>
                    <a:pt x="287" y="1172"/>
                  </a:lnTo>
                  <a:lnTo>
                    <a:pt x="289" y="1172"/>
                  </a:lnTo>
                  <a:lnTo>
                    <a:pt x="289" y="1172"/>
                  </a:lnTo>
                  <a:lnTo>
                    <a:pt x="289" y="1172"/>
                  </a:lnTo>
                  <a:lnTo>
                    <a:pt x="289" y="1172"/>
                  </a:lnTo>
                  <a:lnTo>
                    <a:pt x="287" y="1172"/>
                  </a:lnTo>
                  <a:lnTo>
                    <a:pt x="287" y="1162"/>
                  </a:lnTo>
                  <a:close/>
                  <a:moveTo>
                    <a:pt x="289" y="1169"/>
                  </a:moveTo>
                  <a:lnTo>
                    <a:pt x="289" y="1172"/>
                  </a:lnTo>
                  <a:lnTo>
                    <a:pt x="291" y="1172"/>
                  </a:lnTo>
                  <a:lnTo>
                    <a:pt x="291" y="1172"/>
                  </a:lnTo>
                  <a:lnTo>
                    <a:pt x="291" y="1172"/>
                  </a:lnTo>
                  <a:lnTo>
                    <a:pt x="294" y="1169"/>
                  </a:lnTo>
                  <a:lnTo>
                    <a:pt x="294" y="1169"/>
                  </a:lnTo>
                  <a:lnTo>
                    <a:pt x="294" y="1172"/>
                  </a:lnTo>
                  <a:lnTo>
                    <a:pt x="296" y="1172"/>
                  </a:lnTo>
                  <a:lnTo>
                    <a:pt x="296" y="1169"/>
                  </a:lnTo>
                  <a:lnTo>
                    <a:pt x="294" y="1169"/>
                  </a:lnTo>
                  <a:lnTo>
                    <a:pt x="291" y="1167"/>
                  </a:lnTo>
                  <a:lnTo>
                    <a:pt x="291" y="1167"/>
                  </a:lnTo>
                  <a:lnTo>
                    <a:pt x="289" y="1167"/>
                  </a:lnTo>
                  <a:lnTo>
                    <a:pt x="289" y="1169"/>
                  </a:lnTo>
                  <a:lnTo>
                    <a:pt x="289" y="1169"/>
                  </a:lnTo>
                  <a:close/>
                  <a:moveTo>
                    <a:pt x="289" y="1089"/>
                  </a:moveTo>
                  <a:lnTo>
                    <a:pt x="289" y="1086"/>
                  </a:lnTo>
                  <a:lnTo>
                    <a:pt x="289" y="1084"/>
                  </a:lnTo>
                  <a:lnTo>
                    <a:pt x="289" y="1084"/>
                  </a:lnTo>
                  <a:lnTo>
                    <a:pt x="289" y="1084"/>
                  </a:lnTo>
                  <a:lnTo>
                    <a:pt x="287" y="1084"/>
                  </a:lnTo>
                  <a:lnTo>
                    <a:pt x="287" y="1084"/>
                  </a:lnTo>
                  <a:lnTo>
                    <a:pt x="287" y="1082"/>
                  </a:lnTo>
                  <a:lnTo>
                    <a:pt x="287" y="1082"/>
                  </a:lnTo>
                  <a:lnTo>
                    <a:pt x="287" y="1082"/>
                  </a:lnTo>
                  <a:lnTo>
                    <a:pt x="284" y="1079"/>
                  </a:lnTo>
                  <a:lnTo>
                    <a:pt x="284" y="1079"/>
                  </a:lnTo>
                  <a:lnTo>
                    <a:pt x="282" y="1082"/>
                  </a:lnTo>
                  <a:lnTo>
                    <a:pt x="282" y="1082"/>
                  </a:lnTo>
                  <a:lnTo>
                    <a:pt x="282" y="1084"/>
                  </a:lnTo>
                  <a:lnTo>
                    <a:pt x="280" y="1084"/>
                  </a:lnTo>
                  <a:lnTo>
                    <a:pt x="280" y="1086"/>
                  </a:lnTo>
                  <a:lnTo>
                    <a:pt x="280" y="1086"/>
                  </a:lnTo>
                  <a:lnTo>
                    <a:pt x="277" y="1084"/>
                  </a:lnTo>
                  <a:lnTo>
                    <a:pt x="275" y="1084"/>
                  </a:lnTo>
                  <a:lnTo>
                    <a:pt x="275" y="1086"/>
                  </a:lnTo>
                  <a:lnTo>
                    <a:pt x="275" y="1089"/>
                  </a:lnTo>
                  <a:lnTo>
                    <a:pt x="275" y="1089"/>
                  </a:lnTo>
                  <a:lnTo>
                    <a:pt x="275" y="1089"/>
                  </a:lnTo>
                  <a:lnTo>
                    <a:pt x="277" y="1089"/>
                  </a:lnTo>
                  <a:lnTo>
                    <a:pt x="277" y="1089"/>
                  </a:lnTo>
                  <a:lnTo>
                    <a:pt x="280" y="1089"/>
                  </a:lnTo>
                  <a:lnTo>
                    <a:pt x="280" y="1089"/>
                  </a:lnTo>
                  <a:lnTo>
                    <a:pt x="282" y="1089"/>
                  </a:lnTo>
                  <a:lnTo>
                    <a:pt x="282" y="1089"/>
                  </a:lnTo>
                  <a:lnTo>
                    <a:pt x="282" y="1089"/>
                  </a:lnTo>
                  <a:lnTo>
                    <a:pt x="282" y="1089"/>
                  </a:lnTo>
                  <a:lnTo>
                    <a:pt x="282" y="1091"/>
                  </a:lnTo>
                  <a:lnTo>
                    <a:pt x="284" y="1091"/>
                  </a:lnTo>
                  <a:lnTo>
                    <a:pt x="284" y="1091"/>
                  </a:lnTo>
                  <a:lnTo>
                    <a:pt x="284" y="1091"/>
                  </a:lnTo>
                  <a:lnTo>
                    <a:pt x="284" y="1091"/>
                  </a:lnTo>
                  <a:lnTo>
                    <a:pt x="284" y="1096"/>
                  </a:lnTo>
                  <a:lnTo>
                    <a:pt x="284" y="1098"/>
                  </a:lnTo>
                  <a:lnTo>
                    <a:pt x="287" y="1098"/>
                  </a:lnTo>
                  <a:lnTo>
                    <a:pt x="287" y="1101"/>
                  </a:lnTo>
                  <a:lnTo>
                    <a:pt x="284" y="1103"/>
                  </a:lnTo>
                  <a:lnTo>
                    <a:pt x="284" y="1105"/>
                  </a:lnTo>
                  <a:lnTo>
                    <a:pt x="282" y="1108"/>
                  </a:lnTo>
                  <a:lnTo>
                    <a:pt x="282" y="1108"/>
                  </a:lnTo>
                  <a:lnTo>
                    <a:pt x="282" y="1108"/>
                  </a:lnTo>
                  <a:lnTo>
                    <a:pt x="284" y="1108"/>
                  </a:lnTo>
                  <a:lnTo>
                    <a:pt x="284" y="1108"/>
                  </a:lnTo>
                  <a:lnTo>
                    <a:pt x="284" y="1108"/>
                  </a:lnTo>
                  <a:lnTo>
                    <a:pt x="287" y="1105"/>
                  </a:lnTo>
                  <a:lnTo>
                    <a:pt x="289" y="1103"/>
                  </a:lnTo>
                  <a:lnTo>
                    <a:pt x="289" y="1103"/>
                  </a:lnTo>
                  <a:lnTo>
                    <a:pt x="289" y="1103"/>
                  </a:lnTo>
                  <a:lnTo>
                    <a:pt x="289" y="1105"/>
                  </a:lnTo>
                  <a:lnTo>
                    <a:pt x="291" y="1103"/>
                  </a:lnTo>
                  <a:lnTo>
                    <a:pt x="291" y="1103"/>
                  </a:lnTo>
                  <a:lnTo>
                    <a:pt x="291" y="1101"/>
                  </a:lnTo>
                  <a:lnTo>
                    <a:pt x="291" y="1101"/>
                  </a:lnTo>
                  <a:lnTo>
                    <a:pt x="291" y="1098"/>
                  </a:lnTo>
                  <a:lnTo>
                    <a:pt x="291" y="1098"/>
                  </a:lnTo>
                  <a:lnTo>
                    <a:pt x="289" y="1093"/>
                  </a:lnTo>
                  <a:lnTo>
                    <a:pt x="289" y="1091"/>
                  </a:lnTo>
                  <a:lnTo>
                    <a:pt x="289" y="1089"/>
                  </a:lnTo>
                  <a:lnTo>
                    <a:pt x="289" y="1089"/>
                  </a:lnTo>
                  <a:lnTo>
                    <a:pt x="289" y="1089"/>
                  </a:lnTo>
                  <a:close/>
                  <a:moveTo>
                    <a:pt x="344" y="1273"/>
                  </a:moveTo>
                  <a:lnTo>
                    <a:pt x="341" y="1271"/>
                  </a:lnTo>
                  <a:lnTo>
                    <a:pt x="341" y="1271"/>
                  </a:lnTo>
                  <a:lnTo>
                    <a:pt x="341" y="1271"/>
                  </a:lnTo>
                  <a:lnTo>
                    <a:pt x="341" y="1269"/>
                  </a:lnTo>
                  <a:lnTo>
                    <a:pt x="341" y="1269"/>
                  </a:lnTo>
                  <a:lnTo>
                    <a:pt x="341" y="1271"/>
                  </a:lnTo>
                  <a:lnTo>
                    <a:pt x="341" y="1271"/>
                  </a:lnTo>
                  <a:lnTo>
                    <a:pt x="341" y="1271"/>
                  </a:lnTo>
                  <a:lnTo>
                    <a:pt x="341" y="1271"/>
                  </a:lnTo>
                  <a:lnTo>
                    <a:pt x="341" y="1271"/>
                  </a:lnTo>
                  <a:lnTo>
                    <a:pt x="341" y="1273"/>
                  </a:lnTo>
                  <a:lnTo>
                    <a:pt x="341" y="1273"/>
                  </a:lnTo>
                  <a:lnTo>
                    <a:pt x="341" y="1276"/>
                  </a:lnTo>
                  <a:lnTo>
                    <a:pt x="344" y="1273"/>
                  </a:lnTo>
                  <a:lnTo>
                    <a:pt x="344" y="1273"/>
                  </a:lnTo>
                  <a:lnTo>
                    <a:pt x="344" y="1273"/>
                  </a:lnTo>
                  <a:lnTo>
                    <a:pt x="344" y="1273"/>
                  </a:lnTo>
                  <a:close/>
                  <a:moveTo>
                    <a:pt x="299" y="1150"/>
                  </a:moveTo>
                  <a:lnTo>
                    <a:pt x="299" y="1150"/>
                  </a:lnTo>
                  <a:lnTo>
                    <a:pt x="299" y="1153"/>
                  </a:lnTo>
                  <a:lnTo>
                    <a:pt x="299" y="1153"/>
                  </a:lnTo>
                  <a:lnTo>
                    <a:pt x="301" y="1155"/>
                  </a:lnTo>
                  <a:lnTo>
                    <a:pt x="303" y="1157"/>
                  </a:lnTo>
                  <a:lnTo>
                    <a:pt x="303" y="1157"/>
                  </a:lnTo>
                  <a:lnTo>
                    <a:pt x="303" y="1157"/>
                  </a:lnTo>
                  <a:lnTo>
                    <a:pt x="306" y="1160"/>
                  </a:lnTo>
                  <a:lnTo>
                    <a:pt x="306" y="1160"/>
                  </a:lnTo>
                  <a:lnTo>
                    <a:pt x="306" y="1160"/>
                  </a:lnTo>
                  <a:lnTo>
                    <a:pt x="306" y="1160"/>
                  </a:lnTo>
                  <a:lnTo>
                    <a:pt x="306" y="1160"/>
                  </a:lnTo>
                  <a:lnTo>
                    <a:pt x="306" y="1162"/>
                  </a:lnTo>
                  <a:lnTo>
                    <a:pt x="308" y="1164"/>
                  </a:lnTo>
                  <a:lnTo>
                    <a:pt x="306" y="1164"/>
                  </a:lnTo>
                  <a:lnTo>
                    <a:pt x="306" y="1164"/>
                  </a:lnTo>
                  <a:lnTo>
                    <a:pt x="306" y="1167"/>
                  </a:lnTo>
                  <a:lnTo>
                    <a:pt x="310" y="1167"/>
                  </a:lnTo>
                  <a:lnTo>
                    <a:pt x="317" y="1179"/>
                  </a:lnTo>
                  <a:lnTo>
                    <a:pt x="317" y="1181"/>
                  </a:lnTo>
                  <a:lnTo>
                    <a:pt x="320" y="1181"/>
                  </a:lnTo>
                  <a:lnTo>
                    <a:pt x="320" y="1181"/>
                  </a:lnTo>
                  <a:lnTo>
                    <a:pt x="320" y="1179"/>
                  </a:lnTo>
                  <a:lnTo>
                    <a:pt x="320" y="1176"/>
                  </a:lnTo>
                  <a:lnTo>
                    <a:pt x="315" y="1169"/>
                  </a:lnTo>
                  <a:lnTo>
                    <a:pt x="315" y="1167"/>
                  </a:lnTo>
                  <a:lnTo>
                    <a:pt x="315" y="1167"/>
                  </a:lnTo>
                  <a:lnTo>
                    <a:pt x="315" y="1164"/>
                  </a:lnTo>
                  <a:lnTo>
                    <a:pt x="315" y="1162"/>
                  </a:lnTo>
                  <a:lnTo>
                    <a:pt x="315" y="1162"/>
                  </a:lnTo>
                  <a:lnTo>
                    <a:pt x="315" y="1160"/>
                  </a:lnTo>
                  <a:lnTo>
                    <a:pt x="313" y="1157"/>
                  </a:lnTo>
                  <a:lnTo>
                    <a:pt x="308" y="1155"/>
                  </a:lnTo>
                  <a:lnTo>
                    <a:pt x="306" y="1153"/>
                  </a:lnTo>
                  <a:lnTo>
                    <a:pt x="303" y="1150"/>
                  </a:lnTo>
                  <a:lnTo>
                    <a:pt x="303" y="1150"/>
                  </a:lnTo>
                  <a:lnTo>
                    <a:pt x="303" y="1148"/>
                  </a:lnTo>
                  <a:lnTo>
                    <a:pt x="303" y="1148"/>
                  </a:lnTo>
                  <a:lnTo>
                    <a:pt x="301" y="1145"/>
                  </a:lnTo>
                  <a:lnTo>
                    <a:pt x="301" y="1145"/>
                  </a:lnTo>
                  <a:lnTo>
                    <a:pt x="301" y="1145"/>
                  </a:lnTo>
                  <a:lnTo>
                    <a:pt x="301" y="1145"/>
                  </a:lnTo>
                  <a:lnTo>
                    <a:pt x="299" y="1145"/>
                  </a:lnTo>
                  <a:lnTo>
                    <a:pt x="299" y="1145"/>
                  </a:lnTo>
                  <a:lnTo>
                    <a:pt x="299" y="1148"/>
                  </a:lnTo>
                  <a:lnTo>
                    <a:pt x="299" y="1148"/>
                  </a:lnTo>
                  <a:lnTo>
                    <a:pt x="299" y="1148"/>
                  </a:lnTo>
                  <a:lnTo>
                    <a:pt x="299" y="1148"/>
                  </a:lnTo>
                  <a:lnTo>
                    <a:pt x="299" y="1150"/>
                  </a:lnTo>
                  <a:close/>
                  <a:moveTo>
                    <a:pt x="351" y="1261"/>
                  </a:moveTo>
                  <a:lnTo>
                    <a:pt x="351" y="1261"/>
                  </a:lnTo>
                  <a:lnTo>
                    <a:pt x="348" y="1259"/>
                  </a:lnTo>
                  <a:lnTo>
                    <a:pt x="351" y="1259"/>
                  </a:lnTo>
                  <a:lnTo>
                    <a:pt x="351" y="1259"/>
                  </a:lnTo>
                  <a:lnTo>
                    <a:pt x="348" y="1257"/>
                  </a:lnTo>
                  <a:lnTo>
                    <a:pt x="348" y="1254"/>
                  </a:lnTo>
                  <a:lnTo>
                    <a:pt x="348" y="1254"/>
                  </a:lnTo>
                  <a:lnTo>
                    <a:pt x="346" y="1254"/>
                  </a:lnTo>
                  <a:lnTo>
                    <a:pt x="346" y="1254"/>
                  </a:lnTo>
                  <a:lnTo>
                    <a:pt x="346" y="1254"/>
                  </a:lnTo>
                  <a:lnTo>
                    <a:pt x="346" y="1257"/>
                  </a:lnTo>
                  <a:lnTo>
                    <a:pt x="346" y="1257"/>
                  </a:lnTo>
                  <a:lnTo>
                    <a:pt x="346" y="1259"/>
                  </a:lnTo>
                  <a:lnTo>
                    <a:pt x="346" y="1259"/>
                  </a:lnTo>
                  <a:lnTo>
                    <a:pt x="346" y="1261"/>
                  </a:lnTo>
                  <a:lnTo>
                    <a:pt x="346" y="1261"/>
                  </a:lnTo>
                  <a:lnTo>
                    <a:pt x="348" y="1261"/>
                  </a:lnTo>
                  <a:lnTo>
                    <a:pt x="348" y="1264"/>
                  </a:lnTo>
                  <a:lnTo>
                    <a:pt x="351" y="1264"/>
                  </a:lnTo>
                  <a:lnTo>
                    <a:pt x="351" y="1264"/>
                  </a:lnTo>
                  <a:lnTo>
                    <a:pt x="353" y="1264"/>
                  </a:lnTo>
                  <a:lnTo>
                    <a:pt x="353" y="1264"/>
                  </a:lnTo>
                  <a:lnTo>
                    <a:pt x="353" y="1261"/>
                  </a:lnTo>
                  <a:lnTo>
                    <a:pt x="351" y="1261"/>
                  </a:lnTo>
                  <a:lnTo>
                    <a:pt x="351" y="1261"/>
                  </a:lnTo>
                  <a:close/>
                  <a:moveTo>
                    <a:pt x="334" y="1217"/>
                  </a:moveTo>
                  <a:lnTo>
                    <a:pt x="332" y="1217"/>
                  </a:lnTo>
                  <a:lnTo>
                    <a:pt x="329" y="1214"/>
                  </a:lnTo>
                  <a:lnTo>
                    <a:pt x="329" y="1214"/>
                  </a:lnTo>
                  <a:lnTo>
                    <a:pt x="329" y="1212"/>
                  </a:lnTo>
                  <a:lnTo>
                    <a:pt x="329" y="1212"/>
                  </a:lnTo>
                  <a:lnTo>
                    <a:pt x="327" y="1212"/>
                  </a:lnTo>
                  <a:lnTo>
                    <a:pt x="327" y="1212"/>
                  </a:lnTo>
                  <a:lnTo>
                    <a:pt x="327" y="1212"/>
                  </a:lnTo>
                  <a:lnTo>
                    <a:pt x="327" y="1214"/>
                  </a:lnTo>
                  <a:lnTo>
                    <a:pt x="327" y="1214"/>
                  </a:lnTo>
                  <a:lnTo>
                    <a:pt x="325" y="1214"/>
                  </a:lnTo>
                  <a:lnTo>
                    <a:pt x="325" y="1214"/>
                  </a:lnTo>
                  <a:lnTo>
                    <a:pt x="327" y="1217"/>
                  </a:lnTo>
                  <a:lnTo>
                    <a:pt x="329" y="1219"/>
                  </a:lnTo>
                  <a:lnTo>
                    <a:pt x="332" y="1219"/>
                  </a:lnTo>
                  <a:lnTo>
                    <a:pt x="332" y="1219"/>
                  </a:lnTo>
                  <a:lnTo>
                    <a:pt x="334" y="1219"/>
                  </a:lnTo>
                  <a:lnTo>
                    <a:pt x="334" y="1221"/>
                  </a:lnTo>
                  <a:lnTo>
                    <a:pt x="334" y="1221"/>
                  </a:lnTo>
                  <a:lnTo>
                    <a:pt x="334" y="1221"/>
                  </a:lnTo>
                  <a:lnTo>
                    <a:pt x="334" y="1219"/>
                  </a:lnTo>
                  <a:lnTo>
                    <a:pt x="334" y="1219"/>
                  </a:lnTo>
                  <a:lnTo>
                    <a:pt x="334" y="1217"/>
                  </a:lnTo>
                  <a:close/>
                  <a:moveTo>
                    <a:pt x="344" y="1257"/>
                  </a:moveTo>
                  <a:lnTo>
                    <a:pt x="339" y="1252"/>
                  </a:lnTo>
                  <a:lnTo>
                    <a:pt x="336" y="1250"/>
                  </a:lnTo>
                  <a:lnTo>
                    <a:pt x="336" y="1250"/>
                  </a:lnTo>
                  <a:lnTo>
                    <a:pt x="336" y="1247"/>
                  </a:lnTo>
                  <a:lnTo>
                    <a:pt x="339" y="1247"/>
                  </a:lnTo>
                  <a:lnTo>
                    <a:pt x="339" y="1247"/>
                  </a:lnTo>
                  <a:lnTo>
                    <a:pt x="339" y="1247"/>
                  </a:lnTo>
                  <a:lnTo>
                    <a:pt x="339" y="1250"/>
                  </a:lnTo>
                  <a:lnTo>
                    <a:pt x="339" y="1250"/>
                  </a:lnTo>
                  <a:lnTo>
                    <a:pt x="341" y="1250"/>
                  </a:lnTo>
                  <a:lnTo>
                    <a:pt x="341" y="1250"/>
                  </a:lnTo>
                  <a:lnTo>
                    <a:pt x="339" y="1245"/>
                  </a:lnTo>
                  <a:lnTo>
                    <a:pt x="334" y="1240"/>
                  </a:lnTo>
                  <a:lnTo>
                    <a:pt x="334" y="1238"/>
                  </a:lnTo>
                  <a:lnTo>
                    <a:pt x="334" y="1238"/>
                  </a:lnTo>
                  <a:lnTo>
                    <a:pt x="334" y="1238"/>
                  </a:lnTo>
                  <a:lnTo>
                    <a:pt x="334" y="1240"/>
                  </a:lnTo>
                  <a:lnTo>
                    <a:pt x="334" y="1243"/>
                  </a:lnTo>
                  <a:lnTo>
                    <a:pt x="334" y="1245"/>
                  </a:lnTo>
                  <a:lnTo>
                    <a:pt x="334" y="1247"/>
                  </a:lnTo>
                  <a:lnTo>
                    <a:pt x="334" y="1247"/>
                  </a:lnTo>
                  <a:lnTo>
                    <a:pt x="334" y="1250"/>
                  </a:lnTo>
                  <a:lnTo>
                    <a:pt x="334" y="1250"/>
                  </a:lnTo>
                  <a:lnTo>
                    <a:pt x="334" y="1252"/>
                  </a:lnTo>
                  <a:lnTo>
                    <a:pt x="334" y="1252"/>
                  </a:lnTo>
                  <a:lnTo>
                    <a:pt x="334" y="1254"/>
                  </a:lnTo>
                  <a:lnTo>
                    <a:pt x="332" y="1254"/>
                  </a:lnTo>
                  <a:lnTo>
                    <a:pt x="332" y="1257"/>
                  </a:lnTo>
                  <a:lnTo>
                    <a:pt x="332" y="1257"/>
                  </a:lnTo>
                  <a:lnTo>
                    <a:pt x="332" y="1259"/>
                  </a:lnTo>
                  <a:lnTo>
                    <a:pt x="334" y="1259"/>
                  </a:lnTo>
                  <a:lnTo>
                    <a:pt x="334" y="1259"/>
                  </a:lnTo>
                  <a:lnTo>
                    <a:pt x="334" y="1259"/>
                  </a:lnTo>
                  <a:lnTo>
                    <a:pt x="334" y="1261"/>
                  </a:lnTo>
                  <a:lnTo>
                    <a:pt x="336" y="1261"/>
                  </a:lnTo>
                  <a:lnTo>
                    <a:pt x="336" y="1261"/>
                  </a:lnTo>
                  <a:lnTo>
                    <a:pt x="339" y="1259"/>
                  </a:lnTo>
                  <a:lnTo>
                    <a:pt x="339" y="1259"/>
                  </a:lnTo>
                  <a:lnTo>
                    <a:pt x="339" y="1257"/>
                  </a:lnTo>
                  <a:lnTo>
                    <a:pt x="336" y="1257"/>
                  </a:lnTo>
                  <a:lnTo>
                    <a:pt x="339" y="1259"/>
                  </a:lnTo>
                  <a:lnTo>
                    <a:pt x="341" y="1259"/>
                  </a:lnTo>
                  <a:lnTo>
                    <a:pt x="344" y="1257"/>
                  </a:lnTo>
                  <a:close/>
                  <a:moveTo>
                    <a:pt x="308" y="1179"/>
                  </a:moveTo>
                  <a:lnTo>
                    <a:pt x="308" y="1179"/>
                  </a:lnTo>
                  <a:lnTo>
                    <a:pt x="308" y="1181"/>
                  </a:lnTo>
                  <a:lnTo>
                    <a:pt x="310" y="1181"/>
                  </a:lnTo>
                  <a:lnTo>
                    <a:pt x="310" y="1183"/>
                  </a:lnTo>
                  <a:lnTo>
                    <a:pt x="313" y="1183"/>
                  </a:lnTo>
                  <a:lnTo>
                    <a:pt x="313" y="1183"/>
                  </a:lnTo>
                  <a:lnTo>
                    <a:pt x="313" y="1183"/>
                  </a:lnTo>
                  <a:lnTo>
                    <a:pt x="315" y="1183"/>
                  </a:lnTo>
                  <a:lnTo>
                    <a:pt x="317" y="1183"/>
                  </a:lnTo>
                  <a:lnTo>
                    <a:pt x="317" y="1183"/>
                  </a:lnTo>
                  <a:lnTo>
                    <a:pt x="315" y="1179"/>
                  </a:lnTo>
                  <a:lnTo>
                    <a:pt x="313" y="1179"/>
                  </a:lnTo>
                  <a:lnTo>
                    <a:pt x="313" y="1179"/>
                  </a:lnTo>
                  <a:lnTo>
                    <a:pt x="313" y="1176"/>
                  </a:lnTo>
                  <a:lnTo>
                    <a:pt x="310" y="1176"/>
                  </a:lnTo>
                  <a:lnTo>
                    <a:pt x="310" y="1176"/>
                  </a:lnTo>
                  <a:lnTo>
                    <a:pt x="310" y="1176"/>
                  </a:lnTo>
                  <a:lnTo>
                    <a:pt x="308" y="1174"/>
                  </a:lnTo>
                  <a:lnTo>
                    <a:pt x="308" y="1174"/>
                  </a:lnTo>
                  <a:lnTo>
                    <a:pt x="308" y="1176"/>
                  </a:lnTo>
                  <a:lnTo>
                    <a:pt x="306" y="1176"/>
                  </a:lnTo>
                  <a:lnTo>
                    <a:pt x="306" y="1176"/>
                  </a:lnTo>
                  <a:lnTo>
                    <a:pt x="308" y="1176"/>
                  </a:lnTo>
                  <a:lnTo>
                    <a:pt x="308" y="1179"/>
                  </a:lnTo>
                  <a:lnTo>
                    <a:pt x="308" y="1179"/>
                  </a:lnTo>
                  <a:lnTo>
                    <a:pt x="308" y="1179"/>
                  </a:lnTo>
                  <a:close/>
                  <a:moveTo>
                    <a:pt x="358" y="1198"/>
                  </a:moveTo>
                  <a:lnTo>
                    <a:pt x="358" y="1198"/>
                  </a:lnTo>
                  <a:lnTo>
                    <a:pt x="358" y="1198"/>
                  </a:lnTo>
                  <a:lnTo>
                    <a:pt x="360" y="1198"/>
                  </a:lnTo>
                  <a:lnTo>
                    <a:pt x="360" y="1198"/>
                  </a:lnTo>
                  <a:lnTo>
                    <a:pt x="360" y="1198"/>
                  </a:lnTo>
                  <a:lnTo>
                    <a:pt x="360" y="1198"/>
                  </a:lnTo>
                  <a:lnTo>
                    <a:pt x="360" y="1200"/>
                  </a:lnTo>
                  <a:lnTo>
                    <a:pt x="362" y="1200"/>
                  </a:lnTo>
                  <a:lnTo>
                    <a:pt x="365" y="1198"/>
                  </a:lnTo>
                  <a:lnTo>
                    <a:pt x="365" y="1195"/>
                  </a:lnTo>
                  <a:lnTo>
                    <a:pt x="365" y="1193"/>
                  </a:lnTo>
                  <a:lnTo>
                    <a:pt x="365" y="1190"/>
                  </a:lnTo>
                  <a:lnTo>
                    <a:pt x="365" y="1190"/>
                  </a:lnTo>
                  <a:lnTo>
                    <a:pt x="362" y="1190"/>
                  </a:lnTo>
                  <a:lnTo>
                    <a:pt x="362" y="1190"/>
                  </a:lnTo>
                  <a:lnTo>
                    <a:pt x="362" y="1190"/>
                  </a:lnTo>
                  <a:lnTo>
                    <a:pt x="360" y="1190"/>
                  </a:lnTo>
                  <a:lnTo>
                    <a:pt x="360" y="1190"/>
                  </a:lnTo>
                  <a:lnTo>
                    <a:pt x="358" y="1193"/>
                  </a:lnTo>
                  <a:lnTo>
                    <a:pt x="358" y="1193"/>
                  </a:lnTo>
                  <a:lnTo>
                    <a:pt x="358" y="1195"/>
                  </a:lnTo>
                  <a:lnTo>
                    <a:pt x="358" y="1195"/>
                  </a:lnTo>
                  <a:lnTo>
                    <a:pt x="358" y="1195"/>
                  </a:lnTo>
                  <a:lnTo>
                    <a:pt x="358" y="1195"/>
                  </a:lnTo>
                  <a:lnTo>
                    <a:pt x="355" y="1198"/>
                  </a:lnTo>
                  <a:lnTo>
                    <a:pt x="358" y="1198"/>
                  </a:lnTo>
                  <a:close/>
                  <a:moveTo>
                    <a:pt x="348" y="1247"/>
                  </a:moveTo>
                  <a:lnTo>
                    <a:pt x="346" y="1245"/>
                  </a:lnTo>
                  <a:lnTo>
                    <a:pt x="346" y="1245"/>
                  </a:lnTo>
                  <a:lnTo>
                    <a:pt x="344" y="1243"/>
                  </a:lnTo>
                  <a:lnTo>
                    <a:pt x="341" y="1243"/>
                  </a:lnTo>
                  <a:lnTo>
                    <a:pt x="341" y="1240"/>
                  </a:lnTo>
                  <a:lnTo>
                    <a:pt x="339" y="1238"/>
                  </a:lnTo>
                  <a:lnTo>
                    <a:pt x="336" y="1235"/>
                  </a:lnTo>
                  <a:lnTo>
                    <a:pt x="334" y="1226"/>
                  </a:lnTo>
                  <a:lnTo>
                    <a:pt x="334" y="1224"/>
                  </a:lnTo>
                  <a:lnTo>
                    <a:pt x="334" y="1224"/>
                  </a:lnTo>
                  <a:lnTo>
                    <a:pt x="332" y="1224"/>
                  </a:lnTo>
                  <a:lnTo>
                    <a:pt x="332" y="1226"/>
                  </a:lnTo>
                  <a:lnTo>
                    <a:pt x="334" y="1228"/>
                  </a:lnTo>
                  <a:lnTo>
                    <a:pt x="334" y="1231"/>
                  </a:lnTo>
                  <a:lnTo>
                    <a:pt x="334" y="1231"/>
                  </a:lnTo>
                  <a:lnTo>
                    <a:pt x="339" y="1240"/>
                  </a:lnTo>
                  <a:lnTo>
                    <a:pt x="344" y="1245"/>
                  </a:lnTo>
                  <a:lnTo>
                    <a:pt x="344" y="1247"/>
                  </a:lnTo>
                  <a:lnTo>
                    <a:pt x="346" y="1250"/>
                  </a:lnTo>
                  <a:lnTo>
                    <a:pt x="346" y="1250"/>
                  </a:lnTo>
                  <a:lnTo>
                    <a:pt x="348" y="1250"/>
                  </a:lnTo>
                  <a:lnTo>
                    <a:pt x="348" y="1250"/>
                  </a:lnTo>
                  <a:lnTo>
                    <a:pt x="348" y="1250"/>
                  </a:lnTo>
                  <a:lnTo>
                    <a:pt x="348" y="1247"/>
                  </a:lnTo>
                  <a:lnTo>
                    <a:pt x="348" y="1247"/>
                  </a:lnTo>
                  <a:close/>
                  <a:moveTo>
                    <a:pt x="308" y="1105"/>
                  </a:moveTo>
                  <a:lnTo>
                    <a:pt x="308" y="1108"/>
                  </a:lnTo>
                  <a:lnTo>
                    <a:pt x="306" y="1110"/>
                  </a:lnTo>
                  <a:lnTo>
                    <a:pt x="306" y="1110"/>
                  </a:lnTo>
                  <a:lnTo>
                    <a:pt x="306" y="1112"/>
                  </a:lnTo>
                  <a:lnTo>
                    <a:pt x="306" y="1112"/>
                  </a:lnTo>
                  <a:lnTo>
                    <a:pt x="306" y="1112"/>
                  </a:lnTo>
                  <a:lnTo>
                    <a:pt x="308" y="1112"/>
                  </a:lnTo>
                  <a:lnTo>
                    <a:pt x="308" y="1112"/>
                  </a:lnTo>
                  <a:lnTo>
                    <a:pt x="310" y="1112"/>
                  </a:lnTo>
                  <a:lnTo>
                    <a:pt x="313" y="1108"/>
                  </a:lnTo>
                  <a:lnTo>
                    <a:pt x="313" y="1105"/>
                  </a:lnTo>
                  <a:lnTo>
                    <a:pt x="313" y="1103"/>
                  </a:lnTo>
                  <a:lnTo>
                    <a:pt x="310" y="1101"/>
                  </a:lnTo>
                  <a:lnTo>
                    <a:pt x="310" y="1101"/>
                  </a:lnTo>
                  <a:lnTo>
                    <a:pt x="308" y="1101"/>
                  </a:lnTo>
                  <a:lnTo>
                    <a:pt x="308" y="1101"/>
                  </a:lnTo>
                  <a:lnTo>
                    <a:pt x="306" y="1103"/>
                  </a:lnTo>
                  <a:lnTo>
                    <a:pt x="306" y="1103"/>
                  </a:lnTo>
                  <a:lnTo>
                    <a:pt x="303" y="1105"/>
                  </a:lnTo>
                  <a:lnTo>
                    <a:pt x="303" y="1105"/>
                  </a:lnTo>
                  <a:lnTo>
                    <a:pt x="303" y="1105"/>
                  </a:lnTo>
                  <a:lnTo>
                    <a:pt x="306" y="1108"/>
                  </a:lnTo>
                  <a:lnTo>
                    <a:pt x="306" y="1108"/>
                  </a:lnTo>
                  <a:lnTo>
                    <a:pt x="306" y="1108"/>
                  </a:lnTo>
                  <a:lnTo>
                    <a:pt x="308" y="1105"/>
                  </a:lnTo>
                  <a:lnTo>
                    <a:pt x="310" y="1103"/>
                  </a:lnTo>
                  <a:lnTo>
                    <a:pt x="310" y="1103"/>
                  </a:lnTo>
                  <a:lnTo>
                    <a:pt x="310" y="1103"/>
                  </a:lnTo>
                  <a:lnTo>
                    <a:pt x="310" y="1101"/>
                  </a:lnTo>
                  <a:lnTo>
                    <a:pt x="310" y="1101"/>
                  </a:lnTo>
                  <a:lnTo>
                    <a:pt x="310" y="1103"/>
                  </a:lnTo>
                  <a:lnTo>
                    <a:pt x="310" y="1103"/>
                  </a:lnTo>
                  <a:lnTo>
                    <a:pt x="310" y="1105"/>
                  </a:lnTo>
                  <a:lnTo>
                    <a:pt x="308" y="1105"/>
                  </a:lnTo>
                  <a:close/>
                  <a:moveTo>
                    <a:pt x="216" y="1041"/>
                  </a:moveTo>
                  <a:lnTo>
                    <a:pt x="216" y="1044"/>
                  </a:lnTo>
                  <a:lnTo>
                    <a:pt x="216" y="1044"/>
                  </a:lnTo>
                  <a:lnTo>
                    <a:pt x="218" y="1044"/>
                  </a:lnTo>
                  <a:lnTo>
                    <a:pt x="220" y="1046"/>
                  </a:lnTo>
                  <a:lnTo>
                    <a:pt x="220" y="1046"/>
                  </a:lnTo>
                  <a:lnTo>
                    <a:pt x="223" y="1044"/>
                  </a:lnTo>
                  <a:lnTo>
                    <a:pt x="223" y="1044"/>
                  </a:lnTo>
                  <a:lnTo>
                    <a:pt x="223" y="1044"/>
                  </a:lnTo>
                  <a:lnTo>
                    <a:pt x="220" y="1044"/>
                  </a:lnTo>
                  <a:lnTo>
                    <a:pt x="220" y="1041"/>
                  </a:lnTo>
                  <a:lnTo>
                    <a:pt x="220" y="1041"/>
                  </a:lnTo>
                  <a:lnTo>
                    <a:pt x="220" y="1041"/>
                  </a:lnTo>
                  <a:lnTo>
                    <a:pt x="218" y="1041"/>
                  </a:lnTo>
                  <a:lnTo>
                    <a:pt x="218" y="1041"/>
                  </a:lnTo>
                  <a:lnTo>
                    <a:pt x="218" y="1041"/>
                  </a:lnTo>
                  <a:lnTo>
                    <a:pt x="216" y="1039"/>
                  </a:lnTo>
                  <a:lnTo>
                    <a:pt x="216" y="1039"/>
                  </a:lnTo>
                  <a:lnTo>
                    <a:pt x="216" y="1041"/>
                  </a:lnTo>
                  <a:lnTo>
                    <a:pt x="216" y="1041"/>
                  </a:lnTo>
                  <a:lnTo>
                    <a:pt x="216" y="1041"/>
                  </a:lnTo>
                  <a:lnTo>
                    <a:pt x="216" y="1041"/>
                  </a:lnTo>
                  <a:close/>
                  <a:moveTo>
                    <a:pt x="171" y="611"/>
                  </a:moveTo>
                  <a:lnTo>
                    <a:pt x="173" y="611"/>
                  </a:lnTo>
                  <a:lnTo>
                    <a:pt x="175" y="608"/>
                  </a:lnTo>
                  <a:lnTo>
                    <a:pt x="178" y="608"/>
                  </a:lnTo>
                  <a:lnTo>
                    <a:pt x="180" y="608"/>
                  </a:lnTo>
                  <a:lnTo>
                    <a:pt x="180" y="608"/>
                  </a:lnTo>
                  <a:lnTo>
                    <a:pt x="185" y="603"/>
                  </a:lnTo>
                  <a:lnTo>
                    <a:pt x="185" y="603"/>
                  </a:lnTo>
                  <a:lnTo>
                    <a:pt x="187" y="603"/>
                  </a:lnTo>
                  <a:lnTo>
                    <a:pt x="187" y="603"/>
                  </a:lnTo>
                  <a:lnTo>
                    <a:pt x="190" y="601"/>
                  </a:lnTo>
                  <a:lnTo>
                    <a:pt x="190" y="599"/>
                  </a:lnTo>
                  <a:lnTo>
                    <a:pt x="192" y="596"/>
                  </a:lnTo>
                  <a:lnTo>
                    <a:pt x="192" y="594"/>
                  </a:lnTo>
                  <a:lnTo>
                    <a:pt x="192" y="594"/>
                  </a:lnTo>
                  <a:lnTo>
                    <a:pt x="190" y="594"/>
                  </a:lnTo>
                  <a:lnTo>
                    <a:pt x="185" y="596"/>
                  </a:lnTo>
                  <a:lnTo>
                    <a:pt x="173" y="603"/>
                  </a:lnTo>
                  <a:lnTo>
                    <a:pt x="171" y="606"/>
                  </a:lnTo>
                  <a:lnTo>
                    <a:pt x="171" y="606"/>
                  </a:lnTo>
                  <a:lnTo>
                    <a:pt x="171" y="608"/>
                  </a:lnTo>
                  <a:lnTo>
                    <a:pt x="171" y="608"/>
                  </a:lnTo>
                  <a:lnTo>
                    <a:pt x="171" y="608"/>
                  </a:lnTo>
                  <a:lnTo>
                    <a:pt x="171" y="611"/>
                  </a:lnTo>
                  <a:lnTo>
                    <a:pt x="171" y="611"/>
                  </a:lnTo>
                  <a:lnTo>
                    <a:pt x="171" y="611"/>
                  </a:lnTo>
                  <a:close/>
                  <a:moveTo>
                    <a:pt x="360" y="1259"/>
                  </a:moveTo>
                  <a:lnTo>
                    <a:pt x="355" y="1259"/>
                  </a:lnTo>
                  <a:lnTo>
                    <a:pt x="355" y="1257"/>
                  </a:lnTo>
                  <a:lnTo>
                    <a:pt x="353" y="1254"/>
                  </a:lnTo>
                  <a:lnTo>
                    <a:pt x="353" y="1254"/>
                  </a:lnTo>
                  <a:lnTo>
                    <a:pt x="353" y="1257"/>
                  </a:lnTo>
                  <a:lnTo>
                    <a:pt x="353" y="1257"/>
                  </a:lnTo>
                  <a:lnTo>
                    <a:pt x="353" y="1257"/>
                  </a:lnTo>
                  <a:lnTo>
                    <a:pt x="353" y="1257"/>
                  </a:lnTo>
                  <a:lnTo>
                    <a:pt x="353" y="1257"/>
                  </a:lnTo>
                  <a:lnTo>
                    <a:pt x="353" y="1259"/>
                  </a:lnTo>
                  <a:lnTo>
                    <a:pt x="353" y="1259"/>
                  </a:lnTo>
                  <a:lnTo>
                    <a:pt x="353" y="1261"/>
                  </a:lnTo>
                  <a:lnTo>
                    <a:pt x="353" y="1261"/>
                  </a:lnTo>
                  <a:lnTo>
                    <a:pt x="355" y="1261"/>
                  </a:lnTo>
                  <a:lnTo>
                    <a:pt x="355" y="1261"/>
                  </a:lnTo>
                  <a:lnTo>
                    <a:pt x="355" y="1261"/>
                  </a:lnTo>
                  <a:lnTo>
                    <a:pt x="358" y="1264"/>
                  </a:lnTo>
                  <a:lnTo>
                    <a:pt x="358" y="1264"/>
                  </a:lnTo>
                  <a:lnTo>
                    <a:pt x="360" y="1261"/>
                  </a:lnTo>
                  <a:lnTo>
                    <a:pt x="360" y="1261"/>
                  </a:lnTo>
                  <a:lnTo>
                    <a:pt x="360" y="1261"/>
                  </a:lnTo>
                  <a:lnTo>
                    <a:pt x="362" y="1261"/>
                  </a:lnTo>
                  <a:lnTo>
                    <a:pt x="362" y="1261"/>
                  </a:lnTo>
                  <a:lnTo>
                    <a:pt x="360" y="1261"/>
                  </a:lnTo>
                  <a:lnTo>
                    <a:pt x="360" y="1259"/>
                  </a:lnTo>
                  <a:close/>
                  <a:moveTo>
                    <a:pt x="883" y="1363"/>
                  </a:moveTo>
                  <a:lnTo>
                    <a:pt x="883" y="1361"/>
                  </a:lnTo>
                  <a:lnTo>
                    <a:pt x="881" y="1361"/>
                  </a:lnTo>
                  <a:lnTo>
                    <a:pt x="881" y="1361"/>
                  </a:lnTo>
                  <a:lnTo>
                    <a:pt x="878" y="1361"/>
                  </a:lnTo>
                  <a:lnTo>
                    <a:pt x="878" y="1359"/>
                  </a:lnTo>
                  <a:lnTo>
                    <a:pt x="878" y="1359"/>
                  </a:lnTo>
                  <a:lnTo>
                    <a:pt x="878" y="1356"/>
                  </a:lnTo>
                  <a:lnTo>
                    <a:pt x="878" y="1356"/>
                  </a:lnTo>
                  <a:lnTo>
                    <a:pt x="878" y="1354"/>
                  </a:lnTo>
                  <a:lnTo>
                    <a:pt x="878" y="1354"/>
                  </a:lnTo>
                  <a:lnTo>
                    <a:pt x="878" y="1354"/>
                  </a:lnTo>
                  <a:lnTo>
                    <a:pt x="878" y="1351"/>
                  </a:lnTo>
                  <a:lnTo>
                    <a:pt x="878" y="1351"/>
                  </a:lnTo>
                  <a:lnTo>
                    <a:pt x="876" y="1349"/>
                  </a:lnTo>
                  <a:lnTo>
                    <a:pt x="876" y="1349"/>
                  </a:lnTo>
                  <a:lnTo>
                    <a:pt x="876" y="1349"/>
                  </a:lnTo>
                  <a:lnTo>
                    <a:pt x="874" y="1349"/>
                  </a:lnTo>
                  <a:lnTo>
                    <a:pt x="874" y="1349"/>
                  </a:lnTo>
                  <a:lnTo>
                    <a:pt x="871" y="1347"/>
                  </a:lnTo>
                  <a:lnTo>
                    <a:pt x="871" y="1347"/>
                  </a:lnTo>
                  <a:lnTo>
                    <a:pt x="871" y="1347"/>
                  </a:lnTo>
                  <a:lnTo>
                    <a:pt x="871" y="1347"/>
                  </a:lnTo>
                  <a:lnTo>
                    <a:pt x="869" y="1347"/>
                  </a:lnTo>
                  <a:lnTo>
                    <a:pt x="869" y="1347"/>
                  </a:lnTo>
                  <a:lnTo>
                    <a:pt x="866" y="1347"/>
                  </a:lnTo>
                  <a:lnTo>
                    <a:pt x="866" y="1344"/>
                  </a:lnTo>
                  <a:lnTo>
                    <a:pt x="866" y="1344"/>
                  </a:lnTo>
                  <a:lnTo>
                    <a:pt x="866" y="1342"/>
                  </a:lnTo>
                  <a:lnTo>
                    <a:pt x="866" y="1342"/>
                  </a:lnTo>
                  <a:lnTo>
                    <a:pt x="866" y="1342"/>
                  </a:lnTo>
                  <a:lnTo>
                    <a:pt x="866" y="1342"/>
                  </a:lnTo>
                  <a:lnTo>
                    <a:pt x="866" y="1340"/>
                  </a:lnTo>
                  <a:lnTo>
                    <a:pt x="866" y="1340"/>
                  </a:lnTo>
                  <a:lnTo>
                    <a:pt x="866" y="1340"/>
                  </a:lnTo>
                  <a:lnTo>
                    <a:pt x="864" y="1340"/>
                  </a:lnTo>
                  <a:lnTo>
                    <a:pt x="864" y="1340"/>
                  </a:lnTo>
                  <a:lnTo>
                    <a:pt x="864" y="1337"/>
                  </a:lnTo>
                  <a:lnTo>
                    <a:pt x="864" y="1337"/>
                  </a:lnTo>
                  <a:lnTo>
                    <a:pt x="864" y="1337"/>
                  </a:lnTo>
                  <a:lnTo>
                    <a:pt x="864" y="1337"/>
                  </a:lnTo>
                  <a:lnTo>
                    <a:pt x="864" y="1335"/>
                  </a:lnTo>
                  <a:lnTo>
                    <a:pt x="864" y="1335"/>
                  </a:lnTo>
                  <a:lnTo>
                    <a:pt x="864" y="1335"/>
                  </a:lnTo>
                  <a:lnTo>
                    <a:pt x="864" y="1335"/>
                  </a:lnTo>
                  <a:lnTo>
                    <a:pt x="864" y="1332"/>
                  </a:lnTo>
                  <a:lnTo>
                    <a:pt x="864" y="1332"/>
                  </a:lnTo>
                  <a:lnTo>
                    <a:pt x="862" y="1332"/>
                  </a:lnTo>
                  <a:lnTo>
                    <a:pt x="862" y="1332"/>
                  </a:lnTo>
                  <a:lnTo>
                    <a:pt x="862" y="1330"/>
                  </a:lnTo>
                  <a:lnTo>
                    <a:pt x="862" y="1330"/>
                  </a:lnTo>
                  <a:lnTo>
                    <a:pt x="862" y="1330"/>
                  </a:lnTo>
                  <a:lnTo>
                    <a:pt x="859" y="1330"/>
                  </a:lnTo>
                  <a:lnTo>
                    <a:pt x="859" y="1330"/>
                  </a:lnTo>
                  <a:lnTo>
                    <a:pt x="859" y="1330"/>
                  </a:lnTo>
                  <a:lnTo>
                    <a:pt x="859" y="1328"/>
                  </a:lnTo>
                  <a:lnTo>
                    <a:pt x="859" y="1328"/>
                  </a:lnTo>
                  <a:lnTo>
                    <a:pt x="859" y="1328"/>
                  </a:lnTo>
                  <a:lnTo>
                    <a:pt x="859" y="1328"/>
                  </a:lnTo>
                  <a:lnTo>
                    <a:pt x="857" y="1325"/>
                  </a:lnTo>
                  <a:lnTo>
                    <a:pt x="857" y="1323"/>
                  </a:lnTo>
                  <a:lnTo>
                    <a:pt x="857" y="1321"/>
                  </a:lnTo>
                  <a:lnTo>
                    <a:pt x="859" y="1318"/>
                  </a:lnTo>
                  <a:lnTo>
                    <a:pt x="859" y="1318"/>
                  </a:lnTo>
                  <a:lnTo>
                    <a:pt x="862" y="1316"/>
                  </a:lnTo>
                  <a:lnTo>
                    <a:pt x="862" y="1314"/>
                  </a:lnTo>
                  <a:lnTo>
                    <a:pt x="862" y="1311"/>
                  </a:lnTo>
                  <a:lnTo>
                    <a:pt x="859" y="1311"/>
                  </a:lnTo>
                  <a:lnTo>
                    <a:pt x="859" y="1311"/>
                  </a:lnTo>
                  <a:lnTo>
                    <a:pt x="859" y="1311"/>
                  </a:lnTo>
                  <a:lnTo>
                    <a:pt x="857" y="1314"/>
                  </a:lnTo>
                  <a:lnTo>
                    <a:pt x="857" y="1311"/>
                  </a:lnTo>
                  <a:lnTo>
                    <a:pt x="857" y="1311"/>
                  </a:lnTo>
                  <a:lnTo>
                    <a:pt x="857" y="1311"/>
                  </a:lnTo>
                  <a:lnTo>
                    <a:pt x="857" y="1311"/>
                  </a:lnTo>
                  <a:lnTo>
                    <a:pt x="855" y="1311"/>
                  </a:lnTo>
                  <a:lnTo>
                    <a:pt x="855" y="1311"/>
                  </a:lnTo>
                  <a:lnTo>
                    <a:pt x="855" y="1311"/>
                  </a:lnTo>
                  <a:lnTo>
                    <a:pt x="855" y="1311"/>
                  </a:lnTo>
                  <a:lnTo>
                    <a:pt x="855" y="1311"/>
                  </a:lnTo>
                  <a:lnTo>
                    <a:pt x="855" y="1311"/>
                  </a:lnTo>
                  <a:lnTo>
                    <a:pt x="855" y="1309"/>
                  </a:lnTo>
                  <a:lnTo>
                    <a:pt x="855" y="1309"/>
                  </a:lnTo>
                  <a:lnTo>
                    <a:pt x="855" y="1309"/>
                  </a:lnTo>
                  <a:lnTo>
                    <a:pt x="852" y="1309"/>
                  </a:lnTo>
                  <a:lnTo>
                    <a:pt x="852" y="1309"/>
                  </a:lnTo>
                  <a:lnTo>
                    <a:pt x="852" y="1309"/>
                  </a:lnTo>
                  <a:lnTo>
                    <a:pt x="852" y="1309"/>
                  </a:lnTo>
                  <a:lnTo>
                    <a:pt x="852" y="1306"/>
                  </a:lnTo>
                  <a:lnTo>
                    <a:pt x="852" y="1306"/>
                  </a:lnTo>
                  <a:lnTo>
                    <a:pt x="852" y="1306"/>
                  </a:lnTo>
                  <a:lnTo>
                    <a:pt x="852" y="1304"/>
                  </a:lnTo>
                  <a:lnTo>
                    <a:pt x="855" y="1304"/>
                  </a:lnTo>
                  <a:lnTo>
                    <a:pt x="855" y="1304"/>
                  </a:lnTo>
                  <a:lnTo>
                    <a:pt x="855" y="1304"/>
                  </a:lnTo>
                  <a:lnTo>
                    <a:pt x="857" y="1304"/>
                  </a:lnTo>
                  <a:lnTo>
                    <a:pt x="857" y="1304"/>
                  </a:lnTo>
                  <a:lnTo>
                    <a:pt x="857" y="1304"/>
                  </a:lnTo>
                  <a:lnTo>
                    <a:pt x="857" y="1302"/>
                  </a:lnTo>
                  <a:lnTo>
                    <a:pt x="857" y="1302"/>
                  </a:lnTo>
                  <a:lnTo>
                    <a:pt x="857" y="1302"/>
                  </a:lnTo>
                  <a:lnTo>
                    <a:pt x="857" y="1299"/>
                  </a:lnTo>
                  <a:lnTo>
                    <a:pt x="859" y="1299"/>
                  </a:lnTo>
                  <a:lnTo>
                    <a:pt x="859" y="1299"/>
                  </a:lnTo>
                  <a:lnTo>
                    <a:pt x="859" y="1299"/>
                  </a:lnTo>
                  <a:lnTo>
                    <a:pt x="859" y="1299"/>
                  </a:lnTo>
                  <a:lnTo>
                    <a:pt x="859" y="1297"/>
                  </a:lnTo>
                  <a:lnTo>
                    <a:pt x="859" y="1297"/>
                  </a:lnTo>
                  <a:lnTo>
                    <a:pt x="859" y="1297"/>
                  </a:lnTo>
                  <a:lnTo>
                    <a:pt x="859" y="1297"/>
                  </a:lnTo>
                  <a:lnTo>
                    <a:pt x="859" y="1297"/>
                  </a:lnTo>
                  <a:lnTo>
                    <a:pt x="859" y="1295"/>
                  </a:lnTo>
                  <a:lnTo>
                    <a:pt x="859" y="1295"/>
                  </a:lnTo>
                  <a:lnTo>
                    <a:pt x="859" y="1295"/>
                  </a:lnTo>
                  <a:lnTo>
                    <a:pt x="859" y="1292"/>
                  </a:lnTo>
                  <a:lnTo>
                    <a:pt x="859" y="1292"/>
                  </a:lnTo>
                  <a:lnTo>
                    <a:pt x="859" y="1292"/>
                  </a:lnTo>
                  <a:lnTo>
                    <a:pt x="862" y="1292"/>
                  </a:lnTo>
                  <a:lnTo>
                    <a:pt x="862" y="1292"/>
                  </a:lnTo>
                  <a:lnTo>
                    <a:pt x="862" y="1292"/>
                  </a:lnTo>
                  <a:lnTo>
                    <a:pt x="862" y="1292"/>
                  </a:lnTo>
                  <a:lnTo>
                    <a:pt x="862" y="1290"/>
                  </a:lnTo>
                  <a:lnTo>
                    <a:pt x="862" y="1290"/>
                  </a:lnTo>
                  <a:lnTo>
                    <a:pt x="862" y="1288"/>
                  </a:lnTo>
                  <a:lnTo>
                    <a:pt x="862" y="1285"/>
                  </a:lnTo>
                  <a:lnTo>
                    <a:pt x="862" y="1283"/>
                  </a:lnTo>
                  <a:lnTo>
                    <a:pt x="862" y="1280"/>
                  </a:lnTo>
                  <a:lnTo>
                    <a:pt x="862" y="1280"/>
                  </a:lnTo>
                  <a:lnTo>
                    <a:pt x="862" y="1278"/>
                  </a:lnTo>
                  <a:lnTo>
                    <a:pt x="862" y="1276"/>
                  </a:lnTo>
                  <a:lnTo>
                    <a:pt x="862" y="1276"/>
                  </a:lnTo>
                  <a:lnTo>
                    <a:pt x="862" y="1273"/>
                  </a:lnTo>
                  <a:lnTo>
                    <a:pt x="864" y="1276"/>
                  </a:lnTo>
                  <a:lnTo>
                    <a:pt x="864" y="1276"/>
                  </a:lnTo>
                  <a:lnTo>
                    <a:pt x="864" y="1273"/>
                  </a:lnTo>
                  <a:lnTo>
                    <a:pt x="864" y="1273"/>
                  </a:lnTo>
                  <a:lnTo>
                    <a:pt x="864" y="1271"/>
                  </a:lnTo>
                  <a:lnTo>
                    <a:pt x="864" y="1271"/>
                  </a:lnTo>
                  <a:lnTo>
                    <a:pt x="864" y="1271"/>
                  </a:lnTo>
                  <a:lnTo>
                    <a:pt x="864" y="1269"/>
                  </a:lnTo>
                  <a:lnTo>
                    <a:pt x="864" y="1269"/>
                  </a:lnTo>
                  <a:lnTo>
                    <a:pt x="864" y="1269"/>
                  </a:lnTo>
                  <a:lnTo>
                    <a:pt x="864" y="1266"/>
                  </a:lnTo>
                  <a:lnTo>
                    <a:pt x="864" y="1266"/>
                  </a:lnTo>
                  <a:lnTo>
                    <a:pt x="864" y="1266"/>
                  </a:lnTo>
                  <a:lnTo>
                    <a:pt x="864" y="1266"/>
                  </a:lnTo>
                  <a:lnTo>
                    <a:pt x="864" y="1266"/>
                  </a:lnTo>
                  <a:lnTo>
                    <a:pt x="864" y="1264"/>
                  </a:lnTo>
                  <a:lnTo>
                    <a:pt x="864" y="1264"/>
                  </a:lnTo>
                  <a:lnTo>
                    <a:pt x="864" y="1264"/>
                  </a:lnTo>
                  <a:lnTo>
                    <a:pt x="864" y="1264"/>
                  </a:lnTo>
                  <a:lnTo>
                    <a:pt x="864" y="1264"/>
                  </a:lnTo>
                  <a:lnTo>
                    <a:pt x="864" y="1264"/>
                  </a:lnTo>
                  <a:lnTo>
                    <a:pt x="864" y="1261"/>
                  </a:lnTo>
                  <a:lnTo>
                    <a:pt x="864" y="1261"/>
                  </a:lnTo>
                  <a:lnTo>
                    <a:pt x="864" y="1261"/>
                  </a:lnTo>
                  <a:lnTo>
                    <a:pt x="862" y="1261"/>
                  </a:lnTo>
                  <a:lnTo>
                    <a:pt x="862" y="1261"/>
                  </a:lnTo>
                  <a:lnTo>
                    <a:pt x="862" y="1261"/>
                  </a:lnTo>
                  <a:lnTo>
                    <a:pt x="862" y="1259"/>
                  </a:lnTo>
                  <a:lnTo>
                    <a:pt x="862" y="1259"/>
                  </a:lnTo>
                  <a:lnTo>
                    <a:pt x="862" y="1257"/>
                  </a:lnTo>
                  <a:lnTo>
                    <a:pt x="862" y="1257"/>
                  </a:lnTo>
                  <a:lnTo>
                    <a:pt x="862" y="1254"/>
                  </a:lnTo>
                  <a:lnTo>
                    <a:pt x="864" y="1254"/>
                  </a:lnTo>
                  <a:lnTo>
                    <a:pt x="864" y="1252"/>
                  </a:lnTo>
                  <a:lnTo>
                    <a:pt x="864" y="1252"/>
                  </a:lnTo>
                  <a:lnTo>
                    <a:pt x="862" y="1250"/>
                  </a:lnTo>
                  <a:lnTo>
                    <a:pt x="862" y="1250"/>
                  </a:lnTo>
                  <a:lnTo>
                    <a:pt x="862" y="1247"/>
                  </a:lnTo>
                  <a:lnTo>
                    <a:pt x="864" y="1247"/>
                  </a:lnTo>
                  <a:lnTo>
                    <a:pt x="864" y="1245"/>
                  </a:lnTo>
                  <a:lnTo>
                    <a:pt x="864" y="1245"/>
                  </a:lnTo>
                  <a:lnTo>
                    <a:pt x="864" y="1245"/>
                  </a:lnTo>
                  <a:lnTo>
                    <a:pt x="862" y="1243"/>
                  </a:lnTo>
                  <a:lnTo>
                    <a:pt x="862" y="1243"/>
                  </a:lnTo>
                  <a:lnTo>
                    <a:pt x="862" y="1240"/>
                  </a:lnTo>
                  <a:lnTo>
                    <a:pt x="862" y="1240"/>
                  </a:lnTo>
                  <a:lnTo>
                    <a:pt x="864" y="1240"/>
                  </a:lnTo>
                  <a:lnTo>
                    <a:pt x="864" y="1238"/>
                  </a:lnTo>
                  <a:lnTo>
                    <a:pt x="862" y="1238"/>
                  </a:lnTo>
                  <a:lnTo>
                    <a:pt x="862" y="1235"/>
                  </a:lnTo>
                  <a:lnTo>
                    <a:pt x="862" y="1235"/>
                  </a:lnTo>
                  <a:lnTo>
                    <a:pt x="862" y="1233"/>
                  </a:lnTo>
                  <a:lnTo>
                    <a:pt x="859" y="1233"/>
                  </a:lnTo>
                  <a:lnTo>
                    <a:pt x="859" y="1233"/>
                  </a:lnTo>
                  <a:lnTo>
                    <a:pt x="859" y="1233"/>
                  </a:lnTo>
                  <a:lnTo>
                    <a:pt x="859" y="1231"/>
                  </a:lnTo>
                  <a:lnTo>
                    <a:pt x="859" y="1231"/>
                  </a:lnTo>
                  <a:lnTo>
                    <a:pt x="859" y="1231"/>
                  </a:lnTo>
                  <a:lnTo>
                    <a:pt x="859" y="1228"/>
                  </a:lnTo>
                  <a:lnTo>
                    <a:pt x="857" y="1226"/>
                  </a:lnTo>
                  <a:lnTo>
                    <a:pt x="857" y="1226"/>
                  </a:lnTo>
                  <a:lnTo>
                    <a:pt x="857" y="1224"/>
                  </a:lnTo>
                  <a:lnTo>
                    <a:pt x="855" y="1221"/>
                  </a:lnTo>
                  <a:lnTo>
                    <a:pt x="855" y="1219"/>
                  </a:lnTo>
                  <a:lnTo>
                    <a:pt x="855" y="1219"/>
                  </a:lnTo>
                  <a:lnTo>
                    <a:pt x="855" y="1217"/>
                  </a:lnTo>
                  <a:lnTo>
                    <a:pt x="855" y="1217"/>
                  </a:lnTo>
                  <a:lnTo>
                    <a:pt x="852" y="1217"/>
                  </a:lnTo>
                  <a:lnTo>
                    <a:pt x="852" y="1217"/>
                  </a:lnTo>
                  <a:lnTo>
                    <a:pt x="852" y="1214"/>
                  </a:lnTo>
                  <a:lnTo>
                    <a:pt x="850" y="1214"/>
                  </a:lnTo>
                  <a:lnTo>
                    <a:pt x="850" y="1214"/>
                  </a:lnTo>
                  <a:lnTo>
                    <a:pt x="848" y="1214"/>
                  </a:lnTo>
                  <a:lnTo>
                    <a:pt x="845" y="1214"/>
                  </a:lnTo>
                  <a:lnTo>
                    <a:pt x="845" y="1217"/>
                  </a:lnTo>
                  <a:lnTo>
                    <a:pt x="845" y="1217"/>
                  </a:lnTo>
                  <a:lnTo>
                    <a:pt x="843" y="1217"/>
                  </a:lnTo>
                  <a:lnTo>
                    <a:pt x="843" y="1217"/>
                  </a:lnTo>
                  <a:lnTo>
                    <a:pt x="843" y="1217"/>
                  </a:lnTo>
                  <a:lnTo>
                    <a:pt x="843" y="1217"/>
                  </a:lnTo>
                  <a:lnTo>
                    <a:pt x="843" y="1217"/>
                  </a:lnTo>
                  <a:lnTo>
                    <a:pt x="843" y="1214"/>
                  </a:lnTo>
                  <a:lnTo>
                    <a:pt x="840" y="1214"/>
                  </a:lnTo>
                  <a:lnTo>
                    <a:pt x="840" y="1212"/>
                  </a:lnTo>
                  <a:lnTo>
                    <a:pt x="840" y="1209"/>
                  </a:lnTo>
                  <a:lnTo>
                    <a:pt x="838" y="1207"/>
                  </a:lnTo>
                  <a:lnTo>
                    <a:pt x="838" y="1207"/>
                  </a:lnTo>
                  <a:lnTo>
                    <a:pt x="838" y="1207"/>
                  </a:lnTo>
                  <a:lnTo>
                    <a:pt x="840" y="1207"/>
                  </a:lnTo>
                  <a:lnTo>
                    <a:pt x="840" y="1207"/>
                  </a:lnTo>
                  <a:lnTo>
                    <a:pt x="840" y="1205"/>
                  </a:lnTo>
                  <a:lnTo>
                    <a:pt x="840" y="1205"/>
                  </a:lnTo>
                  <a:lnTo>
                    <a:pt x="840" y="1202"/>
                  </a:lnTo>
                  <a:lnTo>
                    <a:pt x="840" y="1202"/>
                  </a:lnTo>
                  <a:lnTo>
                    <a:pt x="840" y="1202"/>
                  </a:lnTo>
                  <a:lnTo>
                    <a:pt x="840" y="1200"/>
                  </a:lnTo>
                  <a:lnTo>
                    <a:pt x="838" y="1200"/>
                  </a:lnTo>
                  <a:lnTo>
                    <a:pt x="838" y="1200"/>
                  </a:lnTo>
                  <a:lnTo>
                    <a:pt x="838" y="1200"/>
                  </a:lnTo>
                  <a:lnTo>
                    <a:pt x="838" y="1198"/>
                  </a:lnTo>
                  <a:lnTo>
                    <a:pt x="836" y="1200"/>
                  </a:lnTo>
                  <a:lnTo>
                    <a:pt x="836" y="1200"/>
                  </a:lnTo>
                  <a:lnTo>
                    <a:pt x="836" y="1200"/>
                  </a:lnTo>
                  <a:lnTo>
                    <a:pt x="836" y="1200"/>
                  </a:lnTo>
                  <a:lnTo>
                    <a:pt x="836" y="1198"/>
                  </a:lnTo>
                  <a:lnTo>
                    <a:pt x="836" y="1198"/>
                  </a:lnTo>
                  <a:lnTo>
                    <a:pt x="836" y="1195"/>
                  </a:lnTo>
                  <a:lnTo>
                    <a:pt x="833" y="1195"/>
                  </a:lnTo>
                  <a:lnTo>
                    <a:pt x="833" y="1195"/>
                  </a:lnTo>
                  <a:lnTo>
                    <a:pt x="831" y="1195"/>
                  </a:lnTo>
                  <a:lnTo>
                    <a:pt x="831" y="1193"/>
                  </a:lnTo>
                  <a:lnTo>
                    <a:pt x="831" y="1193"/>
                  </a:lnTo>
                  <a:lnTo>
                    <a:pt x="831" y="1193"/>
                  </a:lnTo>
                  <a:lnTo>
                    <a:pt x="831" y="1193"/>
                  </a:lnTo>
                  <a:lnTo>
                    <a:pt x="829" y="1190"/>
                  </a:lnTo>
                  <a:lnTo>
                    <a:pt x="829" y="1190"/>
                  </a:lnTo>
                  <a:lnTo>
                    <a:pt x="829" y="1190"/>
                  </a:lnTo>
                  <a:lnTo>
                    <a:pt x="829" y="1188"/>
                  </a:lnTo>
                  <a:lnTo>
                    <a:pt x="829" y="1188"/>
                  </a:lnTo>
                  <a:lnTo>
                    <a:pt x="826" y="1186"/>
                  </a:lnTo>
                  <a:lnTo>
                    <a:pt x="824" y="1186"/>
                  </a:lnTo>
                  <a:lnTo>
                    <a:pt x="824" y="1186"/>
                  </a:lnTo>
                  <a:lnTo>
                    <a:pt x="824" y="1183"/>
                  </a:lnTo>
                  <a:lnTo>
                    <a:pt x="824" y="1181"/>
                  </a:lnTo>
                  <a:lnTo>
                    <a:pt x="826" y="1181"/>
                  </a:lnTo>
                  <a:lnTo>
                    <a:pt x="826" y="1181"/>
                  </a:lnTo>
                  <a:lnTo>
                    <a:pt x="829" y="1181"/>
                  </a:lnTo>
                  <a:lnTo>
                    <a:pt x="829" y="1181"/>
                  </a:lnTo>
                  <a:lnTo>
                    <a:pt x="829" y="1181"/>
                  </a:lnTo>
                  <a:lnTo>
                    <a:pt x="829" y="1179"/>
                  </a:lnTo>
                  <a:lnTo>
                    <a:pt x="829" y="1179"/>
                  </a:lnTo>
                  <a:lnTo>
                    <a:pt x="829" y="1179"/>
                  </a:lnTo>
                  <a:lnTo>
                    <a:pt x="829" y="1179"/>
                  </a:lnTo>
                  <a:lnTo>
                    <a:pt x="826" y="1176"/>
                  </a:lnTo>
                  <a:lnTo>
                    <a:pt x="829" y="1176"/>
                  </a:lnTo>
                  <a:lnTo>
                    <a:pt x="826" y="1174"/>
                  </a:lnTo>
                  <a:lnTo>
                    <a:pt x="826" y="1174"/>
                  </a:lnTo>
                  <a:lnTo>
                    <a:pt x="826" y="1174"/>
                  </a:lnTo>
                  <a:lnTo>
                    <a:pt x="826" y="1174"/>
                  </a:lnTo>
                  <a:lnTo>
                    <a:pt x="826" y="1172"/>
                  </a:lnTo>
                  <a:lnTo>
                    <a:pt x="824" y="1172"/>
                  </a:lnTo>
                  <a:lnTo>
                    <a:pt x="824" y="1172"/>
                  </a:lnTo>
                  <a:lnTo>
                    <a:pt x="824" y="1172"/>
                  </a:lnTo>
                  <a:lnTo>
                    <a:pt x="824" y="1169"/>
                  </a:lnTo>
                  <a:lnTo>
                    <a:pt x="824" y="1169"/>
                  </a:lnTo>
                  <a:lnTo>
                    <a:pt x="822" y="1169"/>
                  </a:lnTo>
                  <a:lnTo>
                    <a:pt x="822" y="1167"/>
                  </a:lnTo>
                  <a:lnTo>
                    <a:pt x="822" y="1167"/>
                  </a:lnTo>
                  <a:lnTo>
                    <a:pt x="822" y="1167"/>
                  </a:lnTo>
                  <a:lnTo>
                    <a:pt x="822" y="1164"/>
                  </a:lnTo>
                  <a:lnTo>
                    <a:pt x="822" y="1164"/>
                  </a:lnTo>
                  <a:lnTo>
                    <a:pt x="822" y="1164"/>
                  </a:lnTo>
                  <a:lnTo>
                    <a:pt x="819" y="1162"/>
                  </a:lnTo>
                  <a:lnTo>
                    <a:pt x="819" y="1162"/>
                  </a:lnTo>
                  <a:lnTo>
                    <a:pt x="819" y="1162"/>
                  </a:lnTo>
                  <a:lnTo>
                    <a:pt x="817" y="1162"/>
                  </a:lnTo>
                  <a:lnTo>
                    <a:pt x="814" y="1162"/>
                  </a:lnTo>
                  <a:lnTo>
                    <a:pt x="814" y="1162"/>
                  </a:lnTo>
                  <a:lnTo>
                    <a:pt x="812" y="1160"/>
                  </a:lnTo>
                  <a:lnTo>
                    <a:pt x="812" y="1160"/>
                  </a:lnTo>
                  <a:lnTo>
                    <a:pt x="810" y="1157"/>
                  </a:lnTo>
                  <a:lnTo>
                    <a:pt x="810" y="1155"/>
                  </a:lnTo>
                  <a:lnTo>
                    <a:pt x="810" y="1155"/>
                  </a:lnTo>
                  <a:lnTo>
                    <a:pt x="810" y="1153"/>
                  </a:lnTo>
                  <a:lnTo>
                    <a:pt x="810" y="1150"/>
                  </a:lnTo>
                  <a:lnTo>
                    <a:pt x="810" y="1150"/>
                  </a:lnTo>
                  <a:lnTo>
                    <a:pt x="810" y="1148"/>
                  </a:lnTo>
                  <a:lnTo>
                    <a:pt x="810" y="1145"/>
                  </a:lnTo>
                  <a:lnTo>
                    <a:pt x="807" y="1145"/>
                  </a:lnTo>
                  <a:lnTo>
                    <a:pt x="805" y="1143"/>
                  </a:lnTo>
                  <a:lnTo>
                    <a:pt x="805" y="1143"/>
                  </a:lnTo>
                  <a:lnTo>
                    <a:pt x="803" y="1141"/>
                  </a:lnTo>
                  <a:lnTo>
                    <a:pt x="803" y="1141"/>
                  </a:lnTo>
                  <a:lnTo>
                    <a:pt x="803" y="1141"/>
                  </a:lnTo>
                  <a:lnTo>
                    <a:pt x="803" y="1138"/>
                  </a:lnTo>
                  <a:lnTo>
                    <a:pt x="803" y="1138"/>
                  </a:lnTo>
                  <a:lnTo>
                    <a:pt x="803" y="1138"/>
                  </a:lnTo>
                  <a:lnTo>
                    <a:pt x="800" y="1138"/>
                  </a:lnTo>
                  <a:lnTo>
                    <a:pt x="800" y="1138"/>
                  </a:lnTo>
                  <a:lnTo>
                    <a:pt x="800" y="1138"/>
                  </a:lnTo>
                  <a:lnTo>
                    <a:pt x="798" y="1136"/>
                  </a:lnTo>
                  <a:lnTo>
                    <a:pt x="798" y="1136"/>
                  </a:lnTo>
                  <a:lnTo>
                    <a:pt x="798" y="1134"/>
                  </a:lnTo>
                  <a:lnTo>
                    <a:pt x="798" y="1134"/>
                  </a:lnTo>
                  <a:lnTo>
                    <a:pt x="798" y="1134"/>
                  </a:lnTo>
                  <a:lnTo>
                    <a:pt x="798" y="1134"/>
                  </a:lnTo>
                  <a:lnTo>
                    <a:pt x="798" y="1131"/>
                  </a:lnTo>
                  <a:lnTo>
                    <a:pt x="798" y="1131"/>
                  </a:lnTo>
                  <a:lnTo>
                    <a:pt x="798" y="1131"/>
                  </a:lnTo>
                  <a:lnTo>
                    <a:pt x="798" y="1131"/>
                  </a:lnTo>
                  <a:lnTo>
                    <a:pt x="798" y="1131"/>
                  </a:lnTo>
                  <a:lnTo>
                    <a:pt x="798" y="1129"/>
                  </a:lnTo>
                  <a:lnTo>
                    <a:pt x="798" y="1127"/>
                  </a:lnTo>
                  <a:lnTo>
                    <a:pt x="800" y="1124"/>
                  </a:lnTo>
                  <a:lnTo>
                    <a:pt x="798" y="1122"/>
                  </a:lnTo>
                  <a:lnTo>
                    <a:pt x="798" y="1122"/>
                  </a:lnTo>
                  <a:lnTo>
                    <a:pt x="795" y="1119"/>
                  </a:lnTo>
                  <a:lnTo>
                    <a:pt x="795" y="1119"/>
                  </a:lnTo>
                  <a:lnTo>
                    <a:pt x="795" y="1117"/>
                  </a:lnTo>
                  <a:lnTo>
                    <a:pt x="795" y="1115"/>
                  </a:lnTo>
                  <a:lnTo>
                    <a:pt x="795" y="1115"/>
                  </a:lnTo>
                  <a:lnTo>
                    <a:pt x="795" y="1115"/>
                  </a:lnTo>
                  <a:lnTo>
                    <a:pt x="795" y="1115"/>
                  </a:lnTo>
                  <a:lnTo>
                    <a:pt x="793" y="1112"/>
                  </a:lnTo>
                  <a:lnTo>
                    <a:pt x="793" y="1112"/>
                  </a:lnTo>
                  <a:lnTo>
                    <a:pt x="793" y="1112"/>
                  </a:lnTo>
                  <a:lnTo>
                    <a:pt x="793" y="1110"/>
                  </a:lnTo>
                  <a:lnTo>
                    <a:pt x="793" y="1110"/>
                  </a:lnTo>
                  <a:lnTo>
                    <a:pt x="793" y="1110"/>
                  </a:lnTo>
                  <a:lnTo>
                    <a:pt x="793" y="1108"/>
                  </a:lnTo>
                  <a:lnTo>
                    <a:pt x="791" y="1108"/>
                  </a:lnTo>
                  <a:lnTo>
                    <a:pt x="791" y="1105"/>
                  </a:lnTo>
                  <a:lnTo>
                    <a:pt x="791" y="1105"/>
                  </a:lnTo>
                  <a:lnTo>
                    <a:pt x="788" y="1105"/>
                  </a:lnTo>
                  <a:lnTo>
                    <a:pt x="788" y="1103"/>
                  </a:lnTo>
                  <a:lnTo>
                    <a:pt x="786" y="1101"/>
                  </a:lnTo>
                  <a:lnTo>
                    <a:pt x="788" y="1101"/>
                  </a:lnTo>
                  <a:lnTo>
                    <a:pt x="788" y="1098"/>
                  </a:lnTo>
                  <a:lnTo>
                    <a:pt x="788" y="1096"/>
                  </a:lnTo>
                  <a:lnTo>
                    <a:pt x="788" y="1096"/>
                  </a:lnTo>
                  <a:lnTo>
                    <a:pt x="786" y="1096"/>
                  </a:lnTo>
                  <a:lnTo>
                    <a:pt x="786" y="1093"/>
                  </a:lnTo>
                  <a:lnTo>
                    <a:pt x="786" y="1093"/>
                  </a:lnTo>
                  <a:lnTo>
                    <a:pt x="786" y="1093"/>
                  </a:lnTo>
                  <a:lnTo>
                    <a:pt x="786" y="1091"/>
                  </a:lnTo>
                  <a:lnTo>
                    <a:pt x="786" y="1091"/>
                  </a:lnTo>
                  <a:lnTo>
                    <a:pt x="786" y="1091"/>
                  </a:lnTo>
                  <a:lnTo>
                    <a:pt x="786" y="1089"/>
                  </a:lnTo>
                  <a:lnTo>
                    <a:pt x="786" y="1089"/>
                  </a:lnTo>
                  <a:lnTo>
                    <a:pt x="786" y="1089"/>
                  </a:lnTo>
                  <a:lnTo>
                    <a:pt x="784" y="1089"/>
                  </a:lnTo>
                  <a:lnTo>
                    <a:pt x="784" y="1089"/>
                  </a:lnTo>
                  <a:lnTo>
                    <a:pt x="784" y="1089"/>
                  </a:lnTo>
                  <a:lnTo>
                    <a:pt x="781" y="1089"/>
                  </a:lnTo>
                  <a:lnTo>
                    <a:pt x="781" y="1089"/>
                  </a:lnTo>
                  <a:lnTo>
                    <a:pt x="781" y="1089"/>
                  </a:lnTo>
                  <a:lnTo>
                    <a:pt x="779" y="1089"/>
                  </a:lnTo>
                  <a:lnTo>
                    <a:pt x="779" y="1091"/>
                  </a:lnTo>
                  <a:lnTo>
                    <a:pt x="779" y="1091"/>
                  </a:lnTo>
                  <a:lnTo>
                    <a:pt x="777" y="1091"/>
                  </a:lnTo>
                  <a:lnTo>
                    <a:pt x="777" y="1091"/>
                  </a:lnTo>
                  <a:lnTo>
                    <a:pt x="777" y="1091"/>
                  </a:lnTo>
                  <a:lnTo>
                    <a:pt x="777" y="1093"/>
                  </a:lnTo>
                  <a:lnTo>
                    <a:pt x="777" y="1093"/>
                  </a:lnTo>
                  <a:lnTo>
                    <a:pt x="777" y="1093"/>
                  </a:lnTo>
                  <a:lnTo>
                    <a:pt x="777" y="1093"/>
                  </a:lnTo>
                  <a:lnTo>
                    <a:pt x="777" y="1096"/>
                  </a:lnTo>
                  <a:lnTo>
                    <a:pt x="774" y="1096"/>
                  </a:lnTo>
                  <a:lnTo>
                    <a:pt x="772" y="1093"/>
                  </a:lnTo>
                  <a:lnTo>
                    <a:pt x="769" y="1093"/>
                  </a:lnTo>
                  <a:lnTo>
                    <a:pt x="769" y="1093"/>
                  </a:lnTo>
                  <a:lnTo>
                    <a:pt x="769" y="1091"/>
                  </a:lnTo>
                  <a:lnTo>
                    <a:pt x="769" y="1089"/>
                  </a:lnTo>
                  <a:lnTo>
                    <a:pt x="769" y="1086"/>
                  </a:lnTo>
                  <a:lnTo>
                    <a:pt x="769" y="1086"/>
                  </a:lnTo>
                  <a:lnTo>
                    <a:pt x="769" y="1084"/>
                  </a:lnTo>
                  <a:lnTo>
                    <a:pt x="769" y="1084"/>
                  </a:lnTo>
                  <a:lnTo>
                    <a:pt x="769" y="1082"/>
                  </a:lnTo>
                  <a:lnTo>
                    <a:pt x="769" y="1082"/>
                  </a:lnTo>
                  <a:lnTo>
                    <a:pt x="769" y="1082"/>
                  </a:lnTo>
                  <a:lnTo>
                    <a:pt x="767" y="1082"/>
                  </a:lnTo>
                  <a:lnTo>
                    <a:pt x="767" y="1079"/>
                  </a:lnTo>
                  <a:lnTo>
                    <a:pt x="767" y="1079"/>
                  </a:lnTo>
                  <a:lnTo>
                    <a:pt x="767" y="1079"/>
                  </a:lnTo>
                  <a:lnTo>
                    <a:pt x="767" y="1077"/>
                  </a:lnTo>
                  <a:lnTo>
                    <a:pt x="767" y="1077"/>
                  </a:lnTo>
                  <a:lnTo>
                    <a:pt x="767" y="1074"/>
                  </a:lnTo>
                  <a:lnTo>
                    <a:pt x="767" y="1074"/>
                  </a:lnTo>
                  <a:lnTo>
                    <a:pt x="767" y="1072"/>
                  </a:lnTo>
                  <a:lnTo>
                    <a:pt x="767" y="1072"/>
                  </a:lnTo>
                  <a:lnTo>
                    <a:pt x="767" y="1072"/>
                  </a:lnTo>
                  <a:lnTo>
                    <a:pt x="765" y="1070"/>
                  </a:lnTo>
                  <a:lnTo>
                    <a:pt x="765" y="1070"/>
                  </a:lnTo>
                  <a:lnTo>
                    <a:pt x="765" y="1067"/>
                  </a:lnTo>
                  <a:lnTo>
                    <a:pt x="762" y="1067"/>
                  </a:lnTo>
                  <a:lnTo>
                    <a:pt x="762" y="1067"/>
                  </a:lnTo>
                  <a:lnTo>
                    <a:pt x="762" y="1065"/>
                  </a:lnTo>
                  <a:lnTo>
                    <a:pt x="760" y="1065"/>
                  </a:lnTo>
                  <a:lnTo>
                    <a:pt x="760" y="1065"/>
                  </a:lnTo>
                  <a:lnTo>
                    <a:pt x="760" y="1063"/>
                  </a:lnTo>
                  <a:lnTo>
                    <a:pt x="760" y="1063"/>
                  </a:lnTo>
                  <a:lnTo>
                    <a:pt x="760" y="1063"/>
                  </a:lnTo>
                  <a:lnTo>
                    <a:pt x="760" y="1060"/>
                  </a:lnTo>
                  <a:lnTo>
                    <a:pt x="760" y="1060"/>
                  </a:lnTo>
                  <a:lnTo>
                    <a:pt x="760" y="1060"/>
                  </a:lnTo>
                  <a:lnTo>
                    <a:pt x="760" y="1060"/>
                  </a:lnTo>
                  <a:lnTo>
                    <a:pt x="758" y="1060"/>
                  </a:lnTo>
                  <a:lnTo>
                    <a:pt x="758" y="1060"/>
                  </a:lnTo>
                  <a:lnTo>
                    <a:pt x="758" y="1060"/>
                  </a:lnTo>
                  <a:lnTo>
                    <a:pt x="758" y="1060"/>
                  </a:lnTo>
                  <a:lnTo>
                    <a:pt x="758" y="1060"/>
                  </a:lnTo>
                  <a:lnTo>
                    <a:pt x="758" y="1058"/>
                  </a:lnTo>
                  <a:lnTo>
                    <a:pt x="758" y="1058"/>
                  </a:lnTo>
                  <a:lnTo>
                    <a:pt x="758" y="1058"/>
                  </a:lnTo>
                  <a:lnTo>
                    <a:pt x="758" y="1056"/>
                  </a:lnTo>
                  <a:lnTo>
                    <a:pt x="758" y="1056"/>
                  </a:lnTo>
                  <a:lnTo>
                    <a:pt x="758" y="1053"/>
                  </a:lnTo>
                  <a:lnTo>
                    <a:pt x="758" y="1053"/>
                  </a:lnTo>
                  <a:lnTo>
                    <a:pt x="758" y="1053"/>
                  </a:lnTo>
                  <a:lnTo>
                    <a:pt x="758" y="1051"/>
                  </a:lnTo>
                  <a:lnTo>
                    <a:pt x="758" y="1051"/>
                  </a:lnTo>
                  <a:lnTo>
                    <a:pt x="760" y="1051"/>
                  </a:lnTo>
                  <a:lnTo>
                    <a:pt x="758" y="1048"/>
                  </a:lnTo>
                  <a:lnTo>
                    <a:pt x="758" y="1048"/>
                  </a:lnTo>
                  <a:lnTo>
                    <a:pt x="758" y="1048"/>
                  </a:lnTo>
                  <a:lnTo>
                    <a:pt x="758" y="1046"/>
                  </a:lnTo>
                  <a:lnTo>
                    <a:pt x="758" y="1048"/>
                  </a:lnTo>
                  <a:lnTo>
                    <a:pt x="758" y="1048"/>
                  </a:lnTo>
                  <a:lnTo>
                    <a:pt x="755" y="1051"/>
                  </a:lnTo>
                  <a:lnTo>
                    <a:pt x="755" y="1051"/>
                  </a:lnTo>
                  <a:lnTo>
                    <a:pt x="753" y="1051"/>
                  </a:lnTo>
                  <a:lnTo>
                    <a:pt x="751" y="1048"/>
                  </a:lnTo>
                  <a:lnTo>
                    <a:pt x="748" y="1048"/>
                  </a:lnTo>
                  <a:lnTo>
                    <a:pt x="746" y="1048"/>
                  </a:lnTo>
                  <a:lnTo>
                    <a:pt x="743" y="1048"/>
                  </a:lnTo>
                  <a:lnTo>
                    <a:pt x="743" y="1048"/>
                  </a:lnTo>
                  <a:lnTo>
                    <a:pt x="741" y="1048"/>
                  </a:lnTo>
                  <a:lnTo>
                    <a:pt x="741" y="1044"/>
                  </a:lnTo>
                  <a:lnTo>
                    <a:pt x="739" y="1044"/>
                  </a:lnTo>
                  <a:lnTo>
                    <a:pt x="739" y="1041"/>
                  </a:lnTo>
                  <a:lnTo>
                    <a:pt x="736" y="1041"/>
                  </a:lnTo>
                  <a:lnTo>
                    <a:pt x="736" y="1041"/>
                  </a:lnTo>
                  <a:lnTo>
                    <a:pt x="734" y="1039"/>
                  </a:lnTo>
                  <a:lnTo>
                    <a:pt x="734" y="1037"/>
                  </a:lnTo>
                  <a:lnTo>
                    <a:pt x="734" y="1034"/>
                  </a:lnTo>
                  <a:lnTo>
                    <a:pt x="734" y="1032"/>
                  </a:lnTo>
                  <a:lnTo>
                    <a:pt x="736" y="1032"/>
                  </a:lnTo>
                  <a:lnTo>
                    <a:pt x="736" y="1030"/>
                  </a:lnTo>
                  <a:lnTo>
                    <a:pt x="739" y="1030"/>
                  </a:lnTo>
                  <a:lnTo>
                    <a:pt x="741" y="1027"/>
                  </a:lnTo>
                  <a:lnTo>
                    <a:pt x="741" y="1025"/>
                  </a:lnTo>
                  <a:lnTo>
                    <a:pt x="741" y="1025"/>
                  </a:lnTo>
                  <a:lnTo>
                    <a:pt x="739" y="1022"/>
                  </a:lnTo>
                  <a:lnTo>
                    <a:pt x="736" y="1020"/>
                  </a:lnTo>
                  <a:lnTo>
                    <a:pt x="736" y="1020"/>
                  </a:lnTo>
                  <a:lnTo>
                    <a:pt x="734" y="1018"/>
                  </a:lnTo>
                  <a:lnTo>
                    <a:pt x="732" y="1018"/>
                  </a:lnTo>
                  <a:lnTo>
                    <a:pt x="729" y="1015"/>
                  </a:lnTo>
                  <a:lnTo>
                    <a:pt x="729" y="1013"/>
                  </a:lnTo>
                  <a:lnTo>
                    <a:pt x="729" y="1013"/>
                  </a:lnTo>
                  <a:lnTo>
                    <a:pt x="727" y="1013"/>
                  </a:lnTo>
                  <a:lnTo>
                    <a:pt x="727" y="1013"/>
                  </a:lnTo>
                  <a:lnTo>
                    <a:pt x="727" y="1013"/>
                  </a:lnTo>
                  <a:lnTo>
                    <a:pt x="727" y="1013"/>
                  </a:lnTo>
                  <a:lnTo>
                    <a:pt x="727" y="1015"/>
                  </a:lnTo>
                  <a:lnTo>
                    <a:pt x="727" y="1015"/>
                  </a:lnTo>
                  <a:lnTo>
                    <a:pt x="724" y="1015"/>
                  </a:lnTo>
                  <a:lnTo>
                    <a:pt x="724" y="1015"/>
                  </a:lnTo>
                  <a:lnTo>
                    <a:pt x="724" y="1015"/>
                  </a:lnTo>
                  <a:lnTo>
                    <a:pt x="724" y="1015"/>
                  </a:lnTo>
                  <a:lnTo>
                    <a:pt x="724" y="1018"/>
                  </a:lnTo>
                  <a:lnTo>
                    <a:pt x="724" y="1018"/>
                  </a:lnTo>
                  <a:lnTo>
                    <a:pt x="724" y="1018"/>
                  </a:lnTo>
                  <a:lnTo>
                    <a:pt x="722" y="1020"/>
                  </a:lnTo>
                  <a:lnTo>
                    <a:pt x="722" y="1018"/>
                  </a:lnTo>
                  <a:lnTo>
                    <a:pt x="720" y="1018"/>
                  </a:lnTo>
                  <a:lnTo>
                    <a:pt x="717" y="1018"/>
                  </a:lnTo>
                  <a:lnTo>
                    <a:pt x="717" y="1018"/>
                  </a:lnTo>
                  <a:lnTo>
                    <a:pt x="715" y="1020"/>
                  </a:lnTo>
                  <a:lnTo>
                    <a:pt x="715" y="1020"/>
                  </a:lnTo>
                  <a:lnTo>
                    <a:pt x="715" y="1020"/>
                  </a:lnTo>
                  <a:lnTo>
                    <a:pt x="713" y="1018"/>
                  </a:lnTo>
                  <a:lnTo>
                    <a:pt x="715" y="1018"/>
                  </a:lnTo>
                  <a:lnTo>
                    <a:pt x="715" y="1018"/>
                  </a:lnTo>
                  <a:lnTo>
                    <a:pt x="715" y="1018"/>
                  </a:lnTo>
                  <a:lnTo>
                    <a:pt x="715" y="1015"/>
                  </a:lnTo>
                  <a:lnTo>
                    <a:pt x="713" y="1015"/>
                  </a:lnTo>
                  <a:lnTo>
                    <a:pt x="713" y="1013"/>
                  </a:lnTo>
                  <a:lnTo>
                    <a:pt x="713" y="1013"/>
                  </a:lnTo>
                  <a:lnTo>
                    <a:pt x="715" y="1011"/>
                  </a:lnTo>
                  <a:lnTo>
                    <a:pt x="715" y="1011"/>
                  </a:lnTo>
                  <a:lnTo>
                    <a:pt x="717" y="1011"/>
                  </a:lnTo>
                  <a:lnTo>
                    <a:pt x="717" y="1011"/>
                  </a:lnTo>
                  <a:lnTo>
                    <a:pt x="717" y="1011"/>
                  </a:lnTo>
                  <a:lnTo>
                    <a:pt x="717" y="1008"/>
                  </a:lnTo>
                  <a:lnTo>
                    <a:pt x="715" y="1008"/>
                  </a:lnTo>
                  <a:lnTo>
                    <a:pt x="715" y="1008"/>
                  </a:lnTo>
                  <a:lnTo>
                    <a:pt x="715" y="1008"/>
                  </a:lnTo>
                  <a:lnTo>
                    <a:pt x="715" y="1006"/>
                  </a:lnTo>
                  <a:lnTo>
                    <a:pt x="715" y="1006"/>
                  </a:lnTo>
                  <a:lnTo>
                    <a:pt x="715" y="1006"/>
                  </a:lnTo>
                  <a:lnTo>
                    <a:pt x="715" y="1003"/>
                  </a:lnTo>
                  <a:lnTo>
                    <a:pt x="715" y="1003"/>
                  </a:lnTo>
                  <a:lnTo>
                    <a:pt x="715" y="1003"/>
                  </a:lnTo>
                  <a:lnTo>
                    <a:pt x="715" y="1001"/>
                  </a:lnTo>
                  <a:lnTo>
                    <a:pt x="715" y="1001"/>
                  </a:lnTo>
                  <a:lnTo>
                    <a:pt x="715" y="1001"/>
                  </a:lnTo>
                  <a:lnTo>
                    <a:pt x="713" y="999"/>
                  </a:lnTo>
                  <a:lnTo>
                    <a:pt x="713" y="999"/>
                  </a:lnTo>
                  <a:lnTo>
                    <a:pt x="713" y="999"/>
                  </a:lnTo>
                  <a:lnTo>
                    <a:pt x="713" y="996"/>
                  </a:lnTo>
                  <a:lnTo>
                    <a:pt x="713" y="996"/>
                  </a:lnTo>
                  <a:lnTo>
                    <a:pt x="713" y="996"/>
                  </a:lnTo>
                  <a:lnTo>
                    <a:pt x="713" y="994"/>
                  </a:lnTo>
                  <a:lnTo>
                    <a:pt x="713" y="994"/>
                  </a:lnTo>
                  <a:lnTo>
                    <a:pt x="715" y="994"/>
                  </a:lnTo>
                  <a:lnTo>
                    <a:pt x="715" y="994"/>
                  </a:lnTo>
                  <a:lnTo>
                    <a:pt x="717" y="992"/>
                  </a:lnTo>
                  <a:lnTo>
                    <a:pt x="717" y="992"/>
                  </a:lnTo>
                  <a:lnTo>
                    <a:pt x="715" y="989"/>
                  </a:lnTo>
                  <a:lnTo>
                    <a:pt x="715" y="989"/>
                  </a:lnTo>
                  <a:lnTo>
                    <a:pt x="715" y="987"/>
                  </a:lnTo>
                  <a:lnTo>
                    <a:pt x="715" y="987"/>
                  </a:lnTo>
                  <a:lnTo>
                    <a:pt x="715" y="985"/>
                  </a:lnTo>
                  <a:lnTo>
                    <a:pt x="715" y="982"/>
                  </a:lnTo>
                  <a:lnTo>
                    <a:pt x="715" y="982"/>
                  </a:lnTo>
                  <a:lnTo>
                    <a:pt x="713" y="982"/>
                  </a:lnTo>
                  <a:lnTo>
                    <a:pt x="713" y="980"/>
                  </a:lnTo>
                  <a:lnTo>
                    <a:pt x="713" y="980"/>
                  </a:lnTo>
                  <a:lnTo>
                    <a:pt x="713" y="980"/>
                  </a:lnTo>
                  <a:lnTo>
                    <a:pt x="713" y="977"/>
                  </a:lnTo>
                  <a:lnTo>
                    <a:pt x="713" y="977"/>
                  </a:lnTo>
                  <a:lnTo>
                    <a:pt x="715" y="977"/>
                  </a:lnTo>
                  <a:lnTo>
                    <a:pt x="715" y="975"/>
                  </a:lnTo>
                  <a:lnTo>
                    <a:pt x="713" y="975"/>
                  </a:lnTo>
                  <a:lnTo>
                    <a:pt x="713" y="975"/>
                  </a:lnTo>
                  <a:lnTo>
                    <a:pt x="713" y="973"/>
                  </a:lnTo>
                  <a:lnTo>
                    <a:pt x="713" y="973"/>
                  </a:lnTo>
                  <a:lnTo>
                    <a:pt x="713" y="973"/>
                  </a:lnTo>
                  <a:lnTo>
                    <a:pt x="713" y="970"/>
                  </a:lnTo>
                  <a:lnTo>
                    <a:pt x="713" y="970"/>
                  </a:lnTo>
                  <a:lnTo>
                    <a:pt x="710" y="970"/>
                  </a:lnTo>
                  <a:lnTo>
                    <a:pt x="710" y="968"/>
                  </a:lnTo>
                  <a:lnTo>
                    <a:pt x="710" y="968"/>
                  </a:lnTo>
                  <a:lnTo>
                    <a:pt x="708" y="968"/>
                  </a:lnTo>
                  <a:lnTo>
                    <a:pt x="708" y="970"/>
                  </a:lnTo>
                  <a:lnTo>
                    <a:pt x="706" y="970"/>
                  </a:lnTo>
                  <a:lnTo>
                    <a:pt x="706" y="970"/>
                  </a:lnTo>
                  <a:lnTo>
                    <a:pt x="706" y="970"/>
                  </a:lnTo>
                  <a:lnTo>
                    <a:pt x="703" y="968"/>
                  </a:lnTo>
                  <a:lnTo>
                    <a:pt x="706" y="968"/>
                  </a:lnTo>
                  <a:lnTo>
                    <a:pt x="706" y="966"/>
                  </a:lnTo>
                  <a:lnTo>
                    <a:pt x="703" y="963"/>
                  </a:lnTo>
                  <a:lnTo>
                    <a:pt x="703" y="961"/>
                  </a:lnTo>
                  <a:lnTo>
                    <a:pt x="703" y="961"/>
                  </a:lnTo>
                  <a:lnTo>
                    <a:pt x="706" y="958"/>
                  </a:lnTo>
                  <a:lnTo>
                    <a:pt x="706" y="956"/>
                  </a:lnTo>
                  <a:lnTo>
                    <a:pt x="706" y="956"/>
                  </a:lnTo>
                  <a:lnTo>
                    <a:pt x="706" y="954"/>
                  </a:lnTo>
                  <a:lnTo>
                    <a:pt x="703" y="954"/>
                  </a:lnTo>
                  <a:lnTo>
                    <a:pt x="703" y="954"/>
                  </a:lnTo>
                  <a:lnTo>
                    <a:pt x="703" y="954"/>
                  </a:lnTo>
                  <a:lnTo>
                    <a:pt x="703" y="954"/>
                  </a:lnTo>
                  <a:lnTo>
                    <a:pt x="703" y="951"/>
                  </a:lnTo>
                  <a:lnTo>
                    <a:pt x="703" y="951"/>
                  </a:lnTo>
                  <a:lnTo>
                    <a:pt x="701" y="951"/>
                  </a:lnTo>
                  <a:lnTo>
                    <a:pt x="701" y="951"/>
                  </a:lnTo>
                  <a:lnTo>
                    <a:pt x="701" y="951"/>
                  </a:lnTo>
                  <a:lnTo>
                    <a:pt x="701" y="951"/>
                  </a:lnTo>
                  <a:lnTo>
                    <a:pt x="701" y="949"/>
                  </a:lnTo>
                  <a:lnTo>
                    <a:pt x="701" y="949"/>
                  </a:lnTo>
                  <a:lnTo>
                    <a:pt x="703" y="949"/>
                  </a:lnTo>
                  <a:lnTo>
                    <a:pt x="703" y="949"/>
                  </a:lnTo>
                  <a:lnTo>
                    <a:pt x="703" y="947"/>
                  </a:lnTo>
                  <a:lnTo>
                    <a:pt x="703" y="947"/>
                  </a:lnTo>
                  <a:lnTo>
                    <a:pt x="703" y="947"/>
                  </a:lnTo>
                  <a:lnTo>
                    <a:pt x="701" y="944"/>
                  </a:lnTo>
                  <a:lnTo>
                    <a:pt x="701" y="944"/>
                  </a:lnTo>
                  <a:lnTo>
                    <a:pt x="701" y="942"/>
                  </a:lnTo>
                  <a:lnTo>
                    <a:pt x="698" y="940"/>
                  </a:lnTo>
                  <a:lnTo>
                    <a:pt x="698" y="937"/>
                  </a:lnTo>
                  <a:lnTo>
                    <a:pt x="698" y="937"/>
                  </a:lnTo>
                  <a:lnTo>
                    <a:pt x="696" y="937"/>
                  </a:lnTo>
                  <a:lnTo>
                    <a:pt x="696" y="937"/>
                  </a:lnTo>
                  <a:lnTo>
                    <a:pt x="696" y="935"/>
                  </a:lnTo>
                  <a:lnTo>
                    <a:pt x="696" y="935"/>
                  </a:lnTo>
                  <a:lnTo>
                    <a:pt x="694" y="935"/>
                  </a:lnTo>
                  <a:lnTo>
                    <a:pt x="694" y="932"/>
                  </a:lnTo>
                  <a:lnTo>
                    <a:pt x="694" y="932"/>
                  </a:lnTo>
                  <a:lnTo>
                    <a:pt x="691" y="932"/>
                  </a:lnTo>
                  <a:lnTo>
                    <a:pt x="691" y="935"/>
                  </a:lnTo>
                  <a:lnTo>
                    <a:pt x="691" y="935"/>
                  </a:lnTo>
                  <a:lnTo>
                    <a:pt x="691" y="935"/>
                  </a:lnTo>
                  <a:lnTo>
                    <a:pt x="691" y="937"/>
                  </a:lnTo>
                  <a:lnTo>
                    <a:pt x="691" y="937"/>
                  </a:lnTo>
                  <a:lnTo>
                    <a:pt x="691" y="937"/>
                  </a:lnTo>
                  <a:lnTo>
                    <a:pt x="689" y="937"/>
                  </a:lnTo>
                  <a:lnTo>
                    <a:pt x="689" y="940"/>
                  </a:lnTo>
                  <a:lnTo>
                    <a:pt x="689" y="940"/>
                  </a:lnTo>
                  <a:lnTo>
                    <a:pt x="689" y="940"/>
                  </a:lnTo>
                  <a:lnTo>
                    <a:pt x="689" y="942"/>
                  </a:lnTo>
                  <a:lnTo>
                    <a:pt x="689" y="942"/>
                  </a:lnTo>
                  <a:lnTo>
                    <a:pt x="689" y="942"/>
                  </a:lnTo>
                  <a:lnTo>
                    <a:pt x="687" y="940"/>
                  </a:lnTo>
                  <a:lnTo>
                    <a:pt x="687" y="940"/>
                  </a:lnTo>
                  <a:lnTo>
                    <a:pt x="687" y="940"/>
                  </a:lnTo>
                  <a:lnTo>
                    <a:pt x="687" y="940"/>
                  </a:lnTo>
                  <a:lnTo>
                    <a:pt x="684" y="937"/>
                  </a:lnTo>
                  <a:lnTo>
                    <a:pt x="684" y="937"/>
                  </a:lnTo>
                  <a:lnTo>
                    <a:pt x="684" y="937"/>
                  </a:lnTo>
                  <a:lnTo>
                    <a:pt x="684" y="937"/>
                  </a:lnTo>
                  <a:lnTo>
                    <a:pt x="684" y="935"/>
                  </a:lnTo>
                  <a:lnTo>
                    <a:pt x="682" y="935"/>
                  </a:lnTo>
                  <a:lnTo>
                    <a:pt x="682" y="935"/>
                  </a:lnTo>
                  <a:lnTo>
                    <a:pt x="682" y="935"/>
                  </a:lnTo>
                  <a:lnTo>
                    <a:pt x="680" y="935"/>
                  </a:lnTo>
                  <a:lnTo>
                    <a:pt x="680" y="935"/>
                  </a:lnTo>
                  <a:lnTo>
                    <a:pt x="680" y="932"/>
                  </a:lnTo>
                  <a:lnTo>
                    <a:pt x="680" y="932"/>
                  </a:lnTo>
                  <a:lnTo>
                    <a:pt x="677" y="932"/>
                  </a:lnTo>
                  <a:lnTo>
                    <a:pt x="677" y="932"/>
                  </a:lnTo>
                  <a:lnTo>
                    <a:pt x="677" y="930"/>
                  </a:lnTo>
                  <a:lnTo>
                    <a:pt x="677" y="928"/>
                  </a:lnTo>
                  <a:lnTo>
                    <a:pt x="675" y="925"/>
                  </a:lnTo>
                  <a:lnTo>
                    <a:pt x="675" y="925"/>
                  </a:lnTo>
                  <a:lnTo>
                    <a:pt x="675" y="923"/>
                  </a:lnTo>
                  <a:lnTo>
                    <a:pt x="675" y="923"/>
                  </a:lnTo>
                  <a:lnTo>
                    <a:pt x="675" y="921"/>
                  </a:lnTo>
                  <a:lnTo>
                    <a:pt x="675" y="921"/>
                  </a:lnTo>
                  <a:lnTo>
                    <a:pt x="675" y="918"/>
                  </a:lnTo>
                  <a:lnTo>
                    <a:pt x="675" y="918"/>
                  </a:lnTo>
                  <a:lnTo>
                    <a:pt x="675" y="918"/>
                  </a:lnTo>
                  <a:lnTo>
                    <a:pt x="675" y="916"/>
                  </a:lnTo>
                  <a:lnTo>
                    <a:pt x="675" y="916"/>
                  </a:lnTo>
                  <a:lnTo>
                    <a:pt x="672" y="916"/>
                  </a:lnTo>
                  <a:lnTo>
                    <a:pt x="672" y="916"/>
                  </a:lnTo>
                  <a:lnTo>
                    <a:pt x="672" y="916"/>
                  </a:lnTo>
                  <a:lnTo>
                    <a:pt x="670" y="916"/>
                  </a:lnTo>
                  <a:lnTo>
                    <a:pt x="670" y="916"/>
                  </a:lnTo>
                  <a:lnTo>
                    <a:pt x="668" y="916"/>
                  </a:lnTo>
                  <a:lnTo>
                    <a:pt x="668" y="914"/>
                  </a:lnTo>
                  <a:lnTo>
                    <a:pt x="668" y="914"/>
                  </a:lnTo>
                  <a:lnTo>
                    <a:pt x="665" y="914"/>
                  </a:lnTo>
                  <a:lnTo>
                    <a:pt x="665" y="914"/>
                  </a:lnTo>
                  <a:lnTo>
                    <a:pt x="665" y="914"/>
                  </a:lnTo>
                  <a:lnTo>
                    <a:pt x="663" y="914"/>
                  </a:lnTo>
                  <a:lnTo>
                    <a:pt x="663" y="914"/>
                  </a:lnTo>
                  <a:lnTo>
                    <a:pt x="663" y="914"/>
                  </a:lnTo>
                  <a:lnTo>
                    <a:pt x="663" y="914"/>
                  </a:lnTo>
                  <a:lnTo>
                    <a:pt x="661" y="914"/>
                  </a:lnTo>
                  <a:lnTo>
                    <a:pt x="661" y="911"/>
                  </a:lnTo>
                  <a:lnTo>
                    <a:pt x="658" y="911"/>
                  </a:lnTo>
                  <a:lnTo>
                    <a:pt x="658" y="909"/>
                  </a:lnTo>
                  <a:lnTo>
                    <a:pt x="658" y="906"/>
                  </a:lnTo>
                  <a:lnTo>
                    <a:pt x="658" y="906"/>
                  </a:lnTo>
                  <a:lnTo>
                    <a:pt x="658" y="904"/>
                  </a:lnTo>
                  <a:lnTo>
                    <a:pt x="658" y="902"/>
                  </a:lnTo>
                  <a:lnTo>
                    <a:pt x="656" y="899"/>
                  </a:lnTo>
                  <a:lnTo>
                    <a:pt x="656" y="899"/>
                  </a:lnTo>
                  <a:lnTo>
                    <a:pt x="656" y="897"/>
                  </a:lnTo>
                  <a:lnTo>
                    <a:pt x="654" y="897"/>
                  </a:lnTo>
                  <a:lnTo>
                    <a:pt x="654" y="897"/>
                  </a:lnTo>
                  <a:lnTo>
                    <a:pt x="654" y="897"/>
                  </a:lnTo>
                  <a:lnTo>
                    <a:pt x="654" y="897"/>
                  </a:lnTo>
                  <a:lnTo>
                    <a:pt x="654" y="895"/>
                  </a:lnTo>
                  <a:lnTo>
                    <a:pt x="654" y="895"/>
                  </a:lnTo>
                  <a:lnTo>
                    <a:pt x="654" y="895"/>
                  </a:lnTo>
                  <a:lnTo>
                    <a:pt x="654" y="892"/>
                  </a:lnTo>
                  <a:lnTo>
                    <a:pt x="654" y="892"/>
                  </a:lnTo>
                  <a:lnTo>
                    <a:pt x="654" y="892"/>
                  </a:lnTo>
                  <a:lnTo>
                    <a:pt x="654" y="890"/>
                  </a:lnTo>
                  <a:lnTo>
                    <a:pt x="654" y="890"/>
                  </a:lnTo>
                  <a:lnTo>
                    <a:pt x="654" y="887"/>
                  </a:lnTo>
                  <a:lnTo>
                    <a:pt x="654" y="887"/>
                  </a:lnTo>
                  <a:lnTo>
                    <a:pt x="656" y="887"/>
                  </a:lnTo>
                  <a:lnTo>
                    <a:pt x="656" y="887"/>
                  </a:lnTo>
                  <a:lnTo>
                    <a:pt x="656" y="887"/>
                  </a:lnTo>
                  <a:lnTo>
                    <a:pt x="658" y="890"/>
                  </a:lnTo>
                  <a:lnTo>
                    <a:pt x="661" y="890"/>
                  </a:lnTo>
                  <a:lnTo>
                    <a:pt x="663" y="890"/>
                  </a:lnTo>
                  <a:lnTo>
                    <a:pt x="663" y="890"/>
                  </a:lnTo>
                  <a:lnTo>
                    <a:pt x="663" y="887"/>
                  </a:lnTo>
                  <a:lnTo>
                    <a:pt x="663" y="885"/>
                  </a:lnTo>
                  <a:lnTo>
                    <a:pt x="663" y="885"/>
                  </a:lnTo>
                  <a:lnTo>
                    <a:pt x="663" y="883"/>
                  </a:lnTo>
                  <a:lnTo>
                    <a:pt x="663" y="883"/>
                  </a:lnTo>
                  <a:lnTo>
                    <a:pt x="663" y="883"/>
                  </a:lnTo>
                  <a:lnTo>
                    <a:pt x="663" y="880"/>
                  </a:lnTo>
                  <a:lnTo>
                    <a:pt x="661" y="880"/>
                  </a:lnTo>
                  <a:lnTo>
                    <a:pt x="661" y="880"/>
                  </a:lnTo>
                  <a:lnTo>
                    <a:pt x="661" y="880"/>
                  </a:lnTo>
                  <a:lnTo>
                    <a:pt x="658" y="880"/>
                  </a:lnTo>
                  <a:lnTo>
                    <a:pt x="658" y="880"/>
                  </a:lnTo>
                  <a:lnTo>
                    <a:pt x="658" y="880"/>
                  </a:lnTo>
                  <a:lnTo>
                    <a:pt x="658" y="880"/>
                  </a:lnTo>
                  <a:lnTo>
                    <a:pt x="658" y="880"/>
                  </a:lnTo>
                  <a:lnTo>
                    <a:pt x="656" y="878"/>
                  </a:lnTo>
                  <a:lnTo>
                    <a:pt x="656" y="878"/>
                  </a:lnTo>
                  <a:lnTo>
                    <a:pt x="656" y="878"/>
                  </a:lnTo>
                  <a:lnTo>
                    <a:pt x="656" y="878"/>
                  </a:lnTo>
                  <a:lnTo>
                    <a:pt x="658" y="876"/>
                  </a:lnTo>
                  <a:lnTo>
                    <a:pt x="658" y="876"/>
                  </a:lnTo>
                  <a:lnTo>
                    <a:pt x="658" y="876"/>
                  </a:lnTo>
                  <a:lnTo>
                    <a:pt x="658" y="873"/>
                  </a:lnTo>
                  <a:lnTo>
                    <a:pt x="658" y="873"/>
                  </a:lnTo>
                  <a:lnTo>
                    <a:pt x="658" y="873"/>
                  </a:lnTo>
                  <a:lnTo>
                    <a:pt x="658" y="873"/>
                  </a:lnTo>
                  <a:lnTo>
                    <a:pt x="656" y="871"/>
                  </a:lnTo>
                  <a:lnTo>
                    <a:pt x="656" y="871"/>
                  </a:lnTo>
                  <a:lnTo>
                    <a:pt x="656" y="871"/>
                  </a:lnTo>
                  <a:lnTo>
                    <a:pt x="656" y="869"/>
                  </a:lnTo>
                  <a:lnTo>
                    <a:pt x="656" y="866"/>
                  </a:lnTo>
                  <a:lnTo>
                    <a:pt x="656" y="864"/>
                  </a:lnTo>
                  <a:lnTo>
                    <a:pt x="658" y="859"/>
                  </a:lnTo>
                  <a:lnTo>
                    <a:pt x="658" y="857"/>
                  </a:lnTo>
                  <a:lnTo>
                    <a:pt x="661" y="852"/>
                  </a:lnTo>
                  <a:lnTo>
                    <a:pt x="661" y="847"/>
                  </a:lnTo>
                  <a:lnTo>
                    <a:pt x="665" y="831"/>
                  </a:lnTo>
                  <a:lnTo>
                    <a:pt x="670" y="812"/>
                  </a:lnTo>
                  <a:lnTo>
                    <a:pt x="675" y="795"/>
                  </a:lnTo>
                  <a:lnTo>
                    <a:pt x="680" y="779"/>
                  </a:lnTo>
                  <a:lnTo>
                    <a:pt x="684" y="769"/>
                  </a:lnTo>
                  <a:lnTo>
                    <a:pt x="689" y="748"/>
                  </a:lnTo>
                  <a:lnTo>
                    <a:pt x="694" y="729"/>
                  </a:lnTo>
                  <a:lnTo>
                    <a:pt x="701" y="703"/>
                  </a:lnTo>
                  <a:lnTo>
                    <a:pt x="710" y="677"/>
                  </a:lnTo>
                  <a:lnTo>
                    <a:pt x="717" y="653"/>
                  </a:lnTo>
                  <a:lnTo>
                    <a:pt x="724" y="627"/>
                  </a:lnTo>
                  <a:lnTo>
                    <a:pt x="732" y="601"/>
                  </a:lnTo>
                  <a:lnTo>
                    <a:pt x="739" y="577"/>
                  </a:lnTo>
                  <a:lnTo>
                    <a:pt x="746" y="554"/>
                  </a:lnTo>
                  <a:lnTo>
                    <a:pt x="753" y="530"/>
                  </a:lnTo>
                  <a:lnTo>
                    <a:pt x="760" y="506"/>
                  </a:lnTo>
                  <a:lnTo>
                    <a:pt x="774" y="459"/>
                  </a:lnTo>
                  <a:lnTo>
                    <a:pt x="781" y="435"/>
                  </a:lnTo>
                  <a:lnTo>
                    <a:pt x="788" y="412"/>
                  </a:lnTo>
                  <a:lnTo>
                    <a:pt x="795" y="388"/>
                  </a:lnTo>
                  <a:lnTo>
                    <a:pt x="798" y="381"/>
                  </a:lnTo>
                  <a:lnTo>
                    <a:pt x="800" y="374"/>
                  </a:lnTo>
                  <a:lnTo>
                    <a:pt x="800" y="367"/>
                  </a:lnTo>
                  <a:lnTo>
                    <a:pt x="803" y="360"/>
                  </a:lnTo>
                  <a:lnTo>
                    <a:pt x="805" y="353"/>
                  </a:lnTo>
                  <a:lnTo>
                    <a:pt x="807" y="345"/>
                  </a:lnTo>
                  <a:lnTo>
                    <a:pt x="810" y="338"/>
                  </a:lnTo>
                  <a:lnTo>
                    <a:pt x="812" y="331"/>
                  </a:lnTo>
                  <a:lnTo>
                    <a:pt x="791" y="324"/>
                  </a:lnTo>
                  <a:lnTo>
                    <a:pt x="772" y="319"/>
                  </a:lnTo>
                  <a:lnTo>
                    <a:pt x="751" y="312"/>
                  </a:lnTo>
                  <a:lnTo>
                    <a:pt x="729" y="308"/>
                  </a:lnTo>
                  <a:lnTo>
                    <a:pt x="708" y="300"/>
                  </a:lnTo>
                  <a:lnTo>
                    <a:pt x="689" y="293"/>
                  </a:lnTo>
                  <a:lnTo>
                    <a:pt x="668" y="286"/>
                  </a:lnTo>
                  <a:lnTo>
                    <a:pt x="646" y="281"/>
                  </a:lnTo>
                  <a:lnTo>
                    <a:pt x="627" y="274"/>
                  </a:lnTo>
                  <a:lnTo>
                    <a:pt x="606" y="267"/>
                  </a:lnTo>
                  <a:lnTo>
                    <a:pt x="587" y="260"/>
                  </a:lnTo>
                  <a:lnTo>
                    <a:pt x="566" y="253"/>
                  </a:lnTo>
                  <a:lnTo>
                    <a:pt x="547" y="246"/>
                  </a:lnTo>
                  <a:lnTo>
                    <a:pt x="526" y="239"/>
                  </a:lnTo>
                  <a:lnTo>
                    <a:pt x="507" y="229"/>
                  </a:lnTo>
                  <a:lnTo>
                    <a:pt x="485" y="222"/>
                  </a:lnTo>
                  <a:lnTo>
                    <a:pt x="467" y="215"/>
                  </a:lnTo>
                  <a:lnTo>
                    <a:pt x="448" y="206"/>
                  </a:lnTo>
                  <a:lnTo>
                    <a:pt x="426" y="199"/>
                  </a:lnTo>
                  <a:lnTo>
                    <a:pt x="407" y="192"/>
                  </a:lnTo>
                  <a:lnTo>
                    <a:pt x="388" y="182"/>
                  </a:lnTo>
                  <a:lnTo>
                    <a:pt x="370" y="175"/>
                  </a:lnTo>
                  <a:lnTo>
                    <a:pt x="348" y="165"/>
                  </a:lnTo>
                  <a:lnTo>
                    <a:pt x="329" y="156"/>
                  </a:lnTo>
                  <a:lnTo>
                    <a:pt x="310" y="147"/>
                  </a:lnTo>
                  <a:lnTo>
                    <a:pt x="291" y="139"/>
                  </a:lnTo>
                  <a:lnTo>
                    <a:pt x="273" y="130"/>
                  </a:lnTo>
                  <a:lnTo>
                    <a:pt x="254" y="121"/>
                  </a:lnTo>
                  <a:lnTo>
                    <a:pt x="235" y="111"/>
                  </a:lnTo>
                  <a:lnTo>
                    <a:pt x="216" y="102"/>
                  </a:lnTo>
                  <a:lnTo>
                    <a:pt x="197" y="92"/>
                  </a:lnTo>
                  <a:lnTo>
                    <a:pt x="178" y="83"/>
                  </a:lnTo>
                  <a:lnTo>
                    <a:pt x="159" y="73"/>
                  </a:lnTo>
                  <a:lnTo>
                    <a:pt x="140" y="64"/>
                  </a:lnTo>
                  <a:lnTo>
                    <a:pt x="121" y="52"/>
                  </a:lnTo>
                  <a:lnTo>
                    <a:pt x="104" y="42"/>
                  </a:lnTo>
                  <a:lnTo>
                    <a:pt x="86" y="33"/>
                  </a:lnTo>
                  <a:lnTo>
                    <a:pt x="67" y="21"/>
                  </a:lnTo>
                  <a:lnTo>
                    <a:pt x="48" y="12"/>
                  </a:lnTo>
                  <a:lnTo>
                    <a:pt x="31" y="0"/>
                  </a:lnTo>
                  <a:lnTo>
                    <a:pt x="31" y="2"/>
                  </a:lnTo>
                  <a:lnTo>
                    <a:pt x="41" y="16"/>
                  </a:lnTo>
                  <a:lnTo>
                    <a:pt x="36" y="23"/>
                  </a:lnTo>
                  <a:lnTo>
                    <a:pt x="36" y="28"/>
                  </a:lnTo>
                  <a:lnTo>
                    <a:pt x="43" y="64"/>
                  </a:lnTo>
                  <a:lnTo>
                    <a:pt x="50" y="92"/>
                  </a:lnTo>
                  <a:lnTo>
                    <a:pt x="43" y="116"/>
                  </a:lnTo>
                  <a:lnTo>
                    <a:pt x="36" y="121"/>
                  </a:lnTo>
                  <a:lnTo>
                    <a:pt x="41" y="123"/>
                  </a:lnTo>
                  <a:lnTo>
                    <a:pt x="50" y="118"/>
                  </a:lnTo>
                  <a:lnTo>
                    <a:pt x="76" y="116"/>
                  </a:lnTo>
                  <a:lnTo>
                    <a:pt x="86" y="121"/>
                  </a:lnTo>
                  <a:lnTo>
                    <a:pt x="97" y="113"/>
                  </a:lnTo>
                  <a:lnTo>
                    <a:pt x="104" y="99"/>
                  </a:lnTo>
                  <a:lnTo>
                    <a:pt x="107" y="102"/>
                  </a:lnTo>
                  <a:lnTo>
                    <a:pt x="112" y="104"/>
                  </a:lnTo>
                  <a:lnTo>
                    <a:pt x="119" y="99"/>
                  </a:lnTo>
                  <a:lnTo>
                    <a:pt x="119" y="97"/>
                  </a:lnTo>
                  <a:lnTo>
                    <a:pt x="116" y="92"/>
                  </a:lnTo>
                  <a:lnTo>
                    <a:pt x="119" y="90"/>
                  </a:lnTo>
                  <a:lnTo>
                    <a:pt x="123" y="92"/>
                  </a:lnTo>
                  <a:lnTo>
                    <a:pt x="135" y="94"/>
                  </a:lnTo>
                  <a:lnTo>
                    <a:pt x="159" y="92"/>
                  </a:lnTo>
                  <a:lnTo>
                    <a:pt x="161" y="102"/>
                  </a:lnTo>
                  <a:lnTo>
                    <a:pt x="164" y="106"/>
                  </a:lnTo>
                  <a:lnTo>
                    <a:pt x="164" y="111"/>
                  </a:lnTo>
                  <a:lnTo>
                    <a:pt x="164" y="113"/>
                  </a:lnTo>
                  <a:lnTo>
                    <a:pt x="166" y="113"/>
                  </a:lnTo>
                  <a:lnTo>
                    <a:pt x="166" y="121"/>
                  </a:lnTo>
                  <a:lnTo>
                    <a:pt x="161" y="130"/>
                  </a:lnTo>
                  <a:lnTo>
                    <a:pt x="159" y="130"/>
                  </a:lnTo>
                  <a:lnTo>
                    <a:pt x="157" y="132"/>
                  </a:lnTo>
                  <a:lnTo>
                    <a:pt x="159" y="137"/>
                  </a:lnTo>
                  <a:lnTo>
                    <a:pt x="157" y="139"/>
                  </a:lnTo>
                  <a:lnTo>
                    <a:pt x="157" y="147"/>
                  </a:lnTo>
                  <a:lnTo>
                    <a:pt x="166" y="154"/>
                  </a:lnTo>
                  <a:lnTo>
                    <a:pt x="164" y="158"/>
                  </a:lnTo>
                  <a:lnTo>
                    <a:pt x="166" y="165"/>
                  </a:lnTo>
                  <a:lnTo>
                    <a:pt x="168" y="168"/>
                  </a:lnTo>
                  <a:lnTo>
                    <a:pt x="168" y="177"/>
                  </a:lnTo>
                  <a:lnTo>
                    <a:pt x="166" y="182"/>
                  </a:lnTo>
                  <a:lnTo>
                    <a:pt x="168" y="184"/>
                  </a:lnTo>
                  <a:lnTo>
                    <a:pt x="166" y="189"/>
                  </a:lnTo>
                  <a:lnTo>
                    <a:pt x="166" y="196"/>
                  </a:lnTo>
                  <a:lnTo>
                    <a:pt x="178" y="213"/>
                  </a:lnTo>
                  <a:lnTo>
                    <a:pt x="178" y="227"/>
                  </a:lnTo>
                  <a:lnTo>
                    <a:pt x="185" y="248"/>
                  </a:lnTo>
                  <a:lnTo>
                    <a:pt x="180" y="251"/>
                  </a:lnTo>
                  <a:lnTo>
                    <a:pt x="178" y="258"/>
                  </a:lnTo>
                  <a:lnTo>
                    <a:pt x="180" y="274"/>
                  </a:lnTo>
                  <a:lnTo>
                    <a:pt x="180" y="289"/>
                  </a:lnTo>
                  <a:lnTo>
                    <a:pt x="180" y="303"/>
                  </a:lnTo>
                  <a:lnTo>
                    <a:pt x="180" y="310"/>
                  </a:lnTo>
                  <a:lnTo>
                    <a:pt x="180" y="324"/>
                  </a:lnTo>
                  <a:lnTo>
                    <a:pt x="180" y="341"/>
                  </a:lnTo>
                  <a:lnTo>
                    <a:pt x="183" y="350"/>
                  </a:lnTo>
                  <a:lnTo>
                    <a:pt x="183" y="357"/>
                  </a:lnTo>
                  <a:lnTo>
                    <a:pt x="183" y="364"/>
                  </a:lnTo>
                  <a:lnTo>
                    <a:pt x="183" y="371"/>
                  </a:lnTo>
                  <a:lnTo>
                    <a:pt x="178" y="376"/>
                  </a:lnTo>
                  <a:lnTo>
                    <a:pt x="173" y="379"/>
                  </a:lnTo>
                  <a:lnTo>
                    <a:pt x="180" y="386"/>
                  </a:lnTo>
                  <a:lnTo>
                    <a:pt x="185" y="390"/>
                  </a:lnTo>
                  <a:lnTo>
                    <a:pt x="173" y="402"/>
                  </a:lnTo>
                  <a:lnTo>
                    <a:pt x="183" y="412"/>
                  </a:lnTo>
                  <a:lnTo>
                    <a:pt x="183" y="414"/>
                  </a:lnTo>
                  <a:lnTo>
                    <a:pt x="180" y="414"/>
                  </a:lnTo>
                  <a:lnTo>
                    <a:pt x="180" y="416"/>
                  </a:lnTo>
                  <a:lnTo>
                    <a:pt x="180" y="416"/>
                  </a:lnTo>
                  <a:lnTo>
                    <a:pt x="180" y="416"/>
                  </a:lnTo>
                  <a:lnTo>
                    <a:pt x="178" y="419"/>
                  </a:lnTo>
                  <a:lnTo>
                    <a:pt x="180" y="419"/>
                  </a:lnTo>
                  <a:lnTo>
                    <a:pt x="178" y="424"/>
                  </a:lnTo>
                  <a:lnTo>
                    <a:pt x="178" y="424"/>
                  </a:lnTo>
                  <a:lnTo>
                    <a:pt x="178" y="426"/>
                  </a:lnTo>
                  <a:lnTo>
                    <a:pt x="175" y="428"/>
                  </a:lnTo>
                  <a:lnTo>
                    <a:pt x="175" y="431"/>
                  </a:lnTo>
                  <a:lnTo>
                    <a:pt x="178" y="431"/>
                  </a:lnTo>
                  <a:lnTo>
                    <a:pt x="183" y="433"/>
                  </a:lnTo>
                  <a:lnTo>
                    <a:pt x="187" y="435"/>
                  </a:lnTo>
                  <a:lnTo>
                    <a:pt x="187" y="435"/>
                  </a:lnTo>
                  <a:lnTo>
                    <a:pt x="190" y="438"/>
                  </a:lnTo>
                  <a:lnTo>
                    <a:pt x="190" y="440"/>
                  </a:lnTo>
                  <a:lnTo>
                    <a:pt x="194" y="447"/>
                  </a:lnTo>
                  <a:lnTo>
                    <a:pt x="197" y="454"/>
                  </a:lnTo>
                  <a:lnTo>
                    <a:pt x="202" y="459"/>
                  </a:lnTo>
                  <a:lnTo>
                    <a:pt x="204" y="464"/>
                  </a:lnTo>
                  <a:lnTo>
                    <a:pt x="211" y="468"/>
                  </a:lnTo>
                  <a:lnTo>
                    <a:pt x="213" y="473"/>
                  </a:lnTo>
                  <a:lnTo>
                    <a:pt x="216" y="480"/>
                  </a:lnTo>
                  <a:lnTo>
                    <a:pt x="218" y="483"/>
                  </a:lnTo>
                  <a:lnTo>
                    <a:pt x="223" y="487"/>
                  </a:lnTo>
                  <a:lnTo>
                    <a:pt x="223" y="487"/>
                  </a:lnTo>
                  <a:lnTo>
                    <a:pt x="223" y="490"/>
                  </a:lnTo>
                  <a:lnTo>
                    <a:pt x="220" y="495"/>
                  </a:lnTo>
                  <a:lnTo>
                    <a:pt x="220" y="497"/>
                  </a:lnTo>
                  <a:lnTo>
                    <a:pt x="223" y="497"/>
                  </a:lnTo>
                  <a:lnTo>
                    <a:pt x="225" y="502"/>
                  </a:lnTo>
                  <a:lnTo>
                    <a:pt x="228" y="504"/>
                  </a:lnTo>
                  <a:lnTo>
                    <a:pt x="230" y="504"/>
                  </a:lnTo>
                  <a:lnTo>
                    <a:pt x="235" y="504"/>
                  </a:lnTo>
                  <a:lnTo>
                    <a:pt x="235" y="506"/>
                  </a:lnTo>
                  <a:lnTo>
                    <a:pt x="235" y="506"/>
                  </a:lnTo>
                  <a:lnTo>
                    <a:pt x="235" y="511"/>
                  </a:lnTo>
                  <a:lnTo>
                    <a:pt x="235" y="513"/>
                  </a:lnTo>
                  <a:lnTo>
                    <a:pt x="235" y="516"/>
                  </a:lnTo>
                  <a:lnTo>
                    <a:pt x="235" y="518"/>
                  </a:lnTo>
                  <a:lnTo>
                    <a:pt x="232" y="523"/>
                  </a:lnTo>
                  <a:lnTo>
                    <a:pt x="232" y="523"/>
                  </a:lnTo>
                  <a:lnTo>
                    <a:pt x="232" y="521"/>
                  </a:lnTo>
                  <a:lnTo>
                    <a:pt x="235" y="521"/>
                  </a:lnTo>
                  <a:lnTo>
                    <a:pt x="235" y="521"/>
                  </a:lnTo>
                  <a:lnTo>
                    <a:pt x="235" y="523"/>
                  </a:lnTo>
                  <a:lnTo>
                    <a:pt x="235" y="523"/>
                  </a:lnTo>
                  <a:lnTo>
                    <a:pt x="232" y="523"/>
                  </a:lnTo>
                  <a:lnTo>
                    <a:pt x="228" y="528"/>
                  </a:lnTo>
                  <a:lnTo>
                    <a:pt x="223" y="532"/>
                  </a:lnTo>
                  <a:lnTo>
                    <a:pt x="220" y="532"/>
                  </a:lnTo>
                  <a:lnTo>
                    <a:pt x="220" y="535"/>
                  </a:lnTo>
                  <a:lnTo>
                    <a:pt x="220" y="537"/>
                  </a:lnTo>
                  <a:lnTo>
                    <a:pt x="220" y="540"/>
                  </a:lnTo>
                  <a:lnTo>
                    <a:pt x="220" y="540"/>
                  </a:lnTo>
                  <a:lnTo>
                    <a:pt x="220" y="540"/>
                  </a:lnTo>
                  <a:lnTo>
                    <a:pt x="220" y="542"/>
                  </a:lnTo>
                  <a:lnTo>
                    <a:pt x="220" y="542"/>
                  </a:lnTo>
                  <a:lnTo>
                    <a:pt x="220" y="542"/>
                  </a:lnTo>
                  <a:lnTo>
                    <a:pt x="218" y="544"/>
                  </a:lnTo>
                  <a:lnTo>
                    <a:pt x="216" y="549"/>
                  </a:lnTo>
                  <a:lnTo>
                    <a:pt x="216" y="551"/>
                  </a:lnTo>
                  <a:lnTo>
                    <a:pt x="213" y="554"/>
                  </a:lnTo>
                  <a:lnTo>
                    <a:pt x="213" y="558"/>
                  </a:lnTo>
                  <a:lnTo>
                    <a:pt x="213" y="558"/>
                  </a:lnTo>
                  <a:lnTo>
                    <a:pt x="216" y="558"/>
                  </a:lnTo>
                  <a:lnTo>
                    <a:pt x="216" y="561"/>
                  </a:lnTo>
                  <a:lnTo>
                    <a:pt x="213" y="563"/>
                  </a:lnTo>
                  <a:lnTo>
                    <a:pt x="213" y="566"/>
                  </a:lnTo>
                  <a:lnTo>
                    <a:pt x="213" y="566"/>
                  </a:lnTo>
                  <a:lnTo>
                    <a:pt x="213" y="566"/>
                  </a:lnTo>
                  <a:lnTo>
                    <a:pt x="211" y="570"/>
                  </a:lnTo>
                  <a:lnTo>
                    <a:pt x="211" y="570"/>
                  </a:lnTo>
                  <a:lnTo>
                    <a:pt x="211" y="575"/>
                  </a:lnTo>
                  <a:lnTo>
                    <a:pt x="211" y="575"/>
                  </a:lnTo>
                  <a:lnTo>
                    <a:pt x="211" y="577"/>
                  </a:lnTo>
                  <a:lnTo>
                    <a:pt x="206" y="580"/>
                  </a:lnTo>
                  <a:lnTo>
                    <a:pt x="202" y="582"/>
                  </a:lnTo>
                  <a:lnTo>
                    <a:pt x="202" y="582"/>
                  </a:lnTo>
                  <a:lnTo>
                    <a:pt x="202" y="582"/>
                  </a:lnTo>
                  <a:lnTo>
                    <a:pt x="199" y="584"/>
                  </a:lnTo>
                  <a:lnTo>
                    <a:pt x="199" y="584"/>
                  </a:lnTo>
                  <a:lnTo>
                    <a:pt x="199" y="584"/>
                  </a:lnTo>
                  <a:lnTo>
                    <a:pt x="197" y="587"/>
                  </a:lnTo>
                  <a:lnTo>
                    <a:pt x="194" y="589"/>
                  </a:lnTo>
                  <a:lnTo>
                    <a:pt x="194" y="594"/>
                  </a:lnTo>
                  <a:lnTo>
                    <a:pt x="192" y="596"/>
                  </a:lnTo>
                  <a:lnTo>
                    <a:pt x="192" y="596"/>
                  </a:lnTo>
                  <a:lnTo>
                    <a:pt x="194" y="599"/>
                  </a:lnTo>
                  <a:lnTo>
                    <a:pt x="194" y="599"/>
                  </a:lnTo>
                  <a:lnTo>
                    <a:pt x="197" y="599"/>
                  </a:lnTo>
                  <a:lnTo>
                    <a:pt x="197" y="599"/>
                  </a:lnTo>
                  <a:lnTo>
                    <a:pt x="199" y="596"/>
                  </a:lnTo>
                  <a:lnTo>
                    <a:pt x="199" y="594"/>
                  </a:lnTo>
                  <a:lnTo>
                    <a:pt x="202" y="592"/>
                  </a:lnTo>
                  <a:lnTo>
                    <a:pt x="209" y="587"/>
                  </a:lnTo>
                  <a:lnTo>
                    <a:pt x="211" y="587"/>
                  </a:lnTo>
                  <a:lnTo>
                    <a:pt x="213" y="582"/>
                  </a:lnTo>
                  <a:lnTo>
                    <a:pt x="213" y="582"/>
                  </a:lnTo>
                  <a:lnTo>
                    <a:pt x="213" y="582"/>
                  </a:lnTo>
                  <a:lnTo>
                    <a:pt x="218" y="580"/>
                  </a:lnTo>
                  <a:lnTo>
                    <a:pt x="218" y="580"/>
                  </a:lnTo>
                  <a:lnTo>
                    <a:pt x="218" y="577"/>
                  </a:lnTo>
                  <a:lnTo>
                    <a:pt x="218" y="577"/>
                  </a:lnTo>
                  <a:lnTo>
                    <a:pt x="218" y="575"/>
                  </a:lnTo>
                  <a:lnTo>
                    <a:pt x="220" y="575"/>
                  </a:lnTo>
                  <a:lnTo>
                    <a:pt x="220" y="575"/>
                  </a:lnTo>
                  <a:lnTo>
                    <a:pt x="220" y="575"/>
                  </a:lnTo>
                  <a:lnTo>
                    <a:pt x="223" y="575"/>
                  </a:lnTo>
                  <a:lnTo>
                    <a:pt x="223" y="573"/>
                  </a:lnTo>
                  <a:lnTo>
                    <a:pt x="223" y="573"/>
                  </a:lnTo>
                  <a:lnTo>
                    <a:pt x="220" y="573"/>
                  </a:lnTo>
                  <a:lnTo>
                    <a:pt x="220" y="573"/>
                  </a:lnTo>
                  <a:lnTo>
                    <a:pt x="220" y="573"/>
                  </a:lnTo>
                  <a:lnTo>
                    <a:pt x="223" y="570"/>
                  </a:lnTo>
                  <a:lnTo>
                    <a:pt x="223" y="570"/>
                  </a:lnTo>
                  <a:lnTo>
                    <a:pt x="223" y="570"/>
                  </a:lnTo>
                  <a:lnTo>
                    <a:pt x="223" y="570"/>
                  </a:lnTo>
                  <a:lnTo>
                    <a:pt x="223" y="570"/>
                  </a:lnTo>
                  <a:lnTo>
                    <a:pt x="223" y="570"/>
                  </a:lnTo>
                  <a:lnTo>
                    <a:pt x="220" y="570"/>
                  </a:lnTo>
                  <a:lnTo>
                    <a:pt x="220" y="573"/>
                  </a:lnTo>
                  <a:lnTo>
                    <a:pt x="220" y="573"/>
                  </a:lnTo>
                  <a:lnTo>
                    <a:pt x="220" y="573"/>
                  </a:lnTo>
                  <a:lnTo>
                    <a:pt x="220" y="573"/>
                  </a:lnTo>
                  <a:lnTo>
                    <a:pt x="220" y="570"/>
                  </a:lnTo>
                  <a:lnTo>
                    <a:pt x="220" y="570"/>
                  </a:lnTo>
                  <a:lnTo>
                    <a:pt x="220" y="570"/>
                  </a:lnTo>
                  <a:lnTo>
                    <a:pt x="223" y="568"/>
                  </a:lnTo>
                  <a:lnTo>
                    <a:pt x="223" y="568"/>
                  </a:lnTo>
                  <a:lnTo>
                    <a:pt x="223" y="568"/>
                  </a:lnTo>
                  <a:lnTo>
                    <a:pt x="225" y="568"/>
                  </a:lnTo>
                  <a:lnTo>
                    <a:pt x="225" y="568"/>
                  </a:lnTo>
                  <a:lnTo>
                    <a:pt x="225" y="566"/>
                  </a:lnTo>
                  <a:lnTo>
                    <a:pt x="225" y="566"/>
                  </a:lnTo>
                  <a:lnTo>
                    <a:pt x="225" y="566"/>
                  </a:lnTo>
                  <a:lnTo>
                    <a:pt x="228" y="563"/>
                  </a:lnTo>
                  <a:lnTo>
                    <a:pt x="228" y="561"/>
                  </a:lnTo>
                  <a:lnTo>
                    <a:pt x="228" y="558"/>
                  </a:lnTo>
                  <a:lnTo>
                    <a:pt x="230" y="554"/>
                  </a:lnTo>
                  <a:lnTo>
                    <a:pt x="230" y="554"/>
                  </a:lnTo>
                  <a:lnTo>
                    <a:pt x="230" y="551"/>
                  </a:lnTo>
                  <a:lnTo>
                    <a:pt x="230" y="551"/>
                  </a:lnTo>
                  <a:lnTo>
                    <a:pt x="230" y="554"/>
                  </a:lnTo>
                  <a:lnTo>
                    <a:pt x="228" y="563"/>
                  </a:lnTo>
                  <a:lnTo>
                    <a:pt x="228" y="563"/>
                  </a:lnTo>
                  <a:lnTo>
                    <a:pt x="230" y="566"/>
                  </a:lnTo>
                  <a:lnTo>
                    <a:pt x="228" y="570"/>
                  </a:lnTo>
                  <a:lnTo>
                    <a:pt x="228" y="570"/>
                  </a:lnTo>
                  <a:lnTo>
                    <a:pt x="230" y="570"/>
                  </a:lnTo>
                  <a:lnTo>
                    <a:pt x="232" y="568"/>
                  </a:lnTo>
                  <a:lnTo>
                    <a:pt x="232" y="568"/>
                  </a:lnTo>
                  <a:lnTo>
                    <a:pt x="232" y="568"/>
                  </a:lnTo>
                  <a:lnTo>
                    <a:pt x="235" y="568"/>
                  </a:lnTo>
                  <a:lnTo>
                    <a:pt x="237" y="570"/>
                  </a:lnTo>
                  <a:lnTo>
                    <a:pt x="237" y="570"/>
                  </a:lnTo>
                  <a:lnTo>
                    <a:pt x="237" y="570"/>
                  </a:lnTo>
                  <a:lnTo>
                    <a:pt x="239" y="570"/>
                  </a:lnTo>
                  <a:lnTo>
                    <a:pt x="239" y="570"/>
                  </a:lnTo>
                  <a:lnTo>
                    <a:pt x="239" y="570"/>
                  </a:lnTo>
                  <a:lnTo>
                    <a:pt x="242" y="570"/>
                  </a:lnTo>
                  <a:lnTo>
                    <a:pt x="242" y="570"/>
                  </a:lnTo>
                  <a:lnTo>
                    <a:pt x="239" y="570"/>
                  </a:lnTo>
                  <a:lnTo>
                    <a:pt x="239" y="570"/>
                  </a:lnTo>
                  <a:lnTo>
                    <a:pt x="239" y="570"/>
                  </a:lnTo>
                  <a:lnTo>
                    <a:pt x="239" y="570"/>
                  </a:lnTo>
                  <a:lnTo>
                    <a:pt x="237" y="573"/>
                  </a:lnTo>
                  <a:lnTo>
                    <a:pt x="237" y="573"/>
                  </a:lnTo>
                  <a:lnTo>
                    <a:pt x="232" y="570"/>
                  </a:lnTo>
                  <a:lnTo>
                    <a:pt x="232" y="570"/>
                  </a:lnTo>
                  <a:lnTo>
                    <a:pt x="230" y="570"/>
                  </a:lnTo>
                  <a:lnTo>
                    <a:pt x="230" y="573"/>
                  </a:lnTo>
                  <a:lnTo>
                    <a:pt x="230" y="573"/>
                  </a:lnTo>
                  <a:lnTo>
                    <a:pt x="228" y="573"/>
                  </a:lnTo>
                  <a:lnTo>
                    <a:pt x="228" y="573"/>
                  </a:lnTo>
                  <a:lnTo>
                    <a:pt x="228" y="575"/>
                  </a:lnTo>
                  <a:lnTo>
                    <a:pt x="228" y="575"/>
                  </a:lnTo>
                  <a:lnTo>
                    <a:pt x="225" y="575"/>
                  </a:lnTo>
                  <a:lnTo>
                    <a:pt x="225" y="575"/>
                  </a:lnTo>
                  <a:lnTo>
                    <a:pt x="223" y="577"/>
                  </a:lnTo>
                  <a:lnTo>
                    <a:pt x="220" y="580"/>
                  </a:lnTo>
                  <a:lnTo>
                    <a:pt x="220" y="580"/>
                  </a:lnTo>
                  <a:lnTo>
                    <a:pt x="220" y="580"/>
                  </a:lnTo>
                  <a:lnTo>
                    <a:pt x="220" y="580"/>
                  </a:lnTo>
                  <a:lnTo>
                    <a:pt x="220" y="580"/>
                  </a:lnTo>
                  <a:lnTo>
                    <a:pt x="220" y="580"/>
                  </a:lnTo>
                  <a:lnTo>
                    <a:pt x="218" y="582"/>
                  </a:lnTo>
                  <a:lnTo>
                    <a:pt x="218" y="582"/>
                  </a:lnTo>
                  <a:lnTo>
                    <a:pt x="216" y="582"/>
                  </a:lnTo>
                  <a:lnTo>
                    <a:pt x="216" y="582"/>
                  </a:lnTo>
                  <a:lnTo>
                    <a:pt x="216" y="582"/>
                  </a:lnTo>
                  <a:lnTo>
                    <a:pt x="213" y="584"/>
                  </a:lnTo>
                  <a:lnTo>
                    <a:pt x="213" y="584"/>
                  </a:lnTo>
                  <a:lnTo>
                    <a:pt x="213" y="584"/>
                  </a:lnTo>
                  <a:lnTo>
                    <a:pt x="213" y="584"/>
                  </a:lnTo>
                  <a:lnTo>
                    <a:pt x="213" y="587"/>
                  </a:lnTo>
                  <a:lnTo>
                    <a:pt x="213" y="587"/>
                  </a:lnTo>
                  <a:lnTo>
                    <a:pt x="211" y="587"/>
                  </a:lnTo>
                  <a:lnTo>
                    <a:pt x="211" y="589"/>
                  </a:lnTo>
                  <a:lnTo>
                    <a:pt x="211" y="589"/>
                  </a:lnTo>
                  <a:lnTo>
                    <a:pt x="209" y="589"/>
                  </a:lnTo>
                  <a:lnTo>
                    <a:pt x="206" y="592"/>
                  </a:lnTo>
                  <a:lnTo>
                    <a:pt x="206" y="592"/>
                  </a:lnTo>
                  <a:lnTo>
                    <a:pt x="204" y="592"/>
                  </a:lnTo>
                  <a:lnTo>
                    <a:pt x="202" y="596"/>
                  </a:lnTo>
                  <a:lnTo>
                    <a:pt x="199" y="596"/>
                  </a:lnTo>
                  <a:lnTo>
                    <a:pt x="199" y="599"/>
                  </a:lnTo>
                  <a:lnTo>
                    <a:pt x="199" y="599"/>
                  </a:lnTo>
                  <a:lnTo>
                    <a:pt x="199" y="599"/>
                  </a:lnTo>
                  <a:lnTo>
                    <a:pt x="199" y="599"/>
                  </a:lnTo>
                  <a:lnTo>
                    <a:pt x="202" y="599"/>
                  </a:lnTo>
                  <a:lnTo>
                    <a:pt x="213" y="606"/>
                  </a:lnTo>
                  <a:lnTo>
                    <a:pt x="216" y="606"/>
                  </a:lnTo>
                  <a:lnTo>
                    <a:pt x="216" y="608"/>
                  </a:lnTo>
                  <a:lnTo>
                    <a:pt x="213" y="608"/>
                  </a:lnTo>
                  <a:lnTo>
                    <a:pt x="211" y="606"/>
                  </a:lnTo>
                  <a:lnTo>
                    <a:pt x="211" y="606"/>
                  </a:lnTo>
                  <a:lnTo>
                    <a:pt x="209" y="606"/>
                  </a:lnTo>
                  <a:lnTo>
                    <a:pt x="209" y="606"/>
                  </a:lnTo>
                  <a:lnTo>
                    <a:pt x="209" y="606"/>
                  </a:lnTo>
                  <a:lnTo>
                    <a:pt x="206" y="603"/>
                  </a:lnTo>
                  <a:lnTo>
                    <a:pt x="206" y="603"/>
                  </a:lnTo>
                  <a:lnTo>
                    <a:pt x="206" y="603"/>
                  </a:lnTo>
                  <a:lnTo>
                    <a:pt x="202" y="606"/>
                  </a:lnTo>
                  <a:lnTo>
                    <a:pt x="202" y="606"/>
                  </a:lnTo>
                  <a:lnTo>
                    <a:pt x="199" y="606"/>
                  </a:lnTo>
                  <a:lnTo>
                    <a:pt x="199" y="606"/>
                  </a:lnTo>
                  <a:lnTo>
                    <a:pt x="199" y="606"/>
                  </a:lnTo>
                  <a:lnTo>
                    <a:pt x="199" y="606"/>
                  </a:lnTo>
                  <a:lnTo>
                    <a:pt x="199" y="606"/>
                  </a:lnTo>
                  <a:lnTo>
                    <a:pt x="197" y="606"/>
                  </a:lnTo>
                  <a:lnTo>
                    <a:pt x="197" y="606"/>
                  </a:lnTo>
                  <a:lnTo>
                    <a:pt x="197" y="606"/>
                  </a:lnTo>
                  <a:lnTo>
                    <a:pt x="197" y="606"/>
                  </a:lnTo>
                  <a:lnTo>
                    <a:pt x="199" y="606"/>
                  </a:lnTo>
                  <a:lnTo>
                    <a:pt x="199" y="603"/>
                  </a:lnTo>
                  <a:lnTo>
                    <a:pt x="199" y="603"/>
                  </a:lnTo>
                  <a:lnTo>
                    <a:pt x="197" y="601"/>
                  </a:lnTo>
                  <a:lnTo>
                    <a:pt x="197" y="601"/>
                  </a:lnTo>
                  <a:lnTo>
                    <a:pt x="194" y="601"/>
                  </a:lnTo>
                  <a:lnTo>
                    <a:pt x="194" y="603"/>
                  </a:lnTo>
                  <a:lnTo>
                    <a:pt x="190" y="606"/>
                  </a:lnTo>
                  <a:lnTo>
                    <a:pt x="187" y="606"/>
                  </a:lnTo>
                  <a:lnTo>
                    <a:pt x="187" y="608"/>
                  </a:lnTo>
                  <a:lnTo>
                    <a:pt x="185" y="608"/>
                  </a:lnTo>
                  <a:lnTo>
                    <a:pt x="185" y="611"/>
                  </a:lnTo>
                  <a:lnTo>
                    <a:pt x="185" y="608"/>
                  </a:lnTo>
                  <a:lnTo>
                    <a:pt x="187" y="608"/>
                  </a:lnTo>
                  <a:lnTo>
                    <a:pt x="190" y="608"/>
                  </a:lnTo>
                  <a:lnTo>
                    <a:pt x="190" y="608"/>
                  </a:lnTo>
                  <a:lnTo>
                    <a:pt x="192" y="608"/>
                  </a:lnTo>
                  <a:lnTo>
                    <a:pt x="192" y="608"/>
                  </a:lnTo>
                  <a:lnTo>
                    <a:pt x="192" y="608"/>
                  </a:lnTo>
                  <a:lnTo>
                    <a:pt x="190" y="611"/>
                  </a:lnTo>
                  <a:lnTo>
                    <a:pt x="190" y="611"/>
                  </a:lnTo>
                  <a:lnTo>
                    <a:pt x="187" y="611"/>
                  </a:lnTo>
                  <a:lnTo>
                    <a:pt x="187" y="611"/>
                  </a:lnTo>
                  <a:lnTo>
                    <a:pt x="185" y="611"/>
                  </a:lnTo>
                  <a:lnTo>
                    <a:pt x="185" y="611"/>
                  </a:lnTo>
                  <a:lnTo>
                    <a:pt x="185" y="611"/>
                  </a:lnTo>
                  <a:lnTo>
                    <a:pt x="185" y="613"/>
                  </a:lnTo>
                  <a:lnTo>
                    <a:pt x="185" y="613"/>
                  </a:lnTo>
                  <a:lnTo>
                    <a:pt x="183" y="613"/>
                  </a:lnTo>
                  <a:lnTo>
                    <a:pt x="183" y="615"/>
                  </a:lnTo>
                  <a:lnTo>
                    <a:pt x="183" y="615"/>
                  </a:lnTo>
                  <a:lnTo>
                    <a:pt x="180" y="615"/>
                  </a:lnTo>
                  <a:lnTo>
                    <a:pt x="180" y="615"/>
                  </a:lnTo>
                  <a:lnTo>
                    <a:pt x="178" y="618"/>
                  </a:lnTo>
                  <a:lnTo>
                    <a:pt x="180" y="620"/>
                  </a:lnTo>
                  <a:lnTo>
                    <a:pt x="180" y="620"/>
                  </a:lnTo>
                  <a:lnTo>
                    <a:pt x="183" y="620"/>
                  </a:lnTo>
                  <a:lnTo>
                    <a:pt x="183" y="622"/>
                  </a:lnTo>
                  <a:lnTo>
                    <a:pt x="183" y="622"/>
                  </a:lnTo>
                  <a:lnTo>
                    <a:pt x="183" y="622"/>
                  </a:lnTo>
                  <a:lnTo>
                    <a:pt x="183" y="625"/>
                  </a:lnTo>
                  <a:lnTo>
                    <a:pt x="185" y="627"/>
                  </a:lnTo>
                  <a:lnTo>
                    <a:pt x="185" y="629"/>
                  </a:lnTo>
                  <a:lnTo>
                    <a:pt x="185" y="632"/>
                  </a:lnTo>
                  <a:lnTo>
                    <a:pt x="187" y="632"/>
                  </a:lnTo>
                  <a:lnTo>
                    <a:pt x="190" y="634"/>
                  </a:lnTo>
                  <a:lnTo>
                    <a:pt x="190" y="634"/>
                  </a:lnTo>
                  <a:lnTo>
                    <a:pt x="190" y="634"/>
                  </a:lnTo>
                  <a:lnTo>
                    <a:pt x="190" y="634"/>
                  </a:lnTo>
                  <a:lnTo>
                    <a:pt x="190" y="634"/>
                  </a:lnTo>
                  <a:lnTo>
                    <a:pt x="187" y="634"/>
                  </a:lnTo>
                  <a:lnTo>
                    <a:pt x="185" y="632"/>
                  </a:lnTo>
                  <a:lnTo>
                    <a:pt x="183" y="629"/>
                  </a:lnTo>
                  <a:lnTo>
                    <a:pt x="183" y="629"/>
                  </a:lnTo>
                  <a:lnTo>
                    <a:pt x="183" y="627"/>
                  </a:lnTo>
                  <a:lnTo>
                    <a:pt x="183" y="625"/>
                  </a:lnTo>
                  <a:lnTo>
                    <a:pt x="183" y="625"/>
                  </a:lnTo>
                  <a:lnTo>
                    <a:pt x="180" y="625"/>
                  </a:lnTo>
                  <a:lnTo>
                    <a:pt x="178" y="620"/>
                  </a:lnTo>
                  <a:lnTo>
                    <a:pt x="178" y="620"/>
                  </a:lnTo>
                  <a:lnTo>
                    <a:pt x="173" y="618"/>
                  </a:lnTo>
                  <a:lnTo>
                    <a:pt x="171" y="618"/>
                  </a:lnTo>
                  <a:lnTo>
                    <a:pt x="168" y="620"/>
                  </a:lnTo>
                  <a:lnTo>
                    <a:pt x="168" y="622"/>
                  </a:lnTo>
                  <a:lnTo>
                    <a:pt x="168" y="627"/>
                  </a:lnTo>
                  <a:lnTo>
                    <a:pt x="171" y="629"/>
                  </a:lnTo>
                  <a:lnTo>
                    <a:pt x="168" y="629"/>
                  </a:lnTo>
                  <a:lnTo>
                    <a:pt x="168" y="629"/>
                  </a:lnTo>
                  <a:lnTo>
                    <a:pt x="171" y="639"/>
                  </a:lnTo>
                  <a:lnTo>
                    <a:pt x="171" y="639"/>
                  </a:lnTo>
                  <a:lnTo>
                    <a:pt x="171" y="644"/>
                  </a:lnTo>
                  <a:lnTo>
                    <a:pt x="173" y="646"/>
                  </a:lnTo>
                  <a:lnTo>
                    <a:pt x="173" y="644"/>
                  </a:lnTo>
                  <a:lnTo>
                    <a:pt x="175" y="644"/>
                  </a:lnTo>
                  <a:lnTo>
                    <a:pt x="175" y="641"/>
                  </a:lnTo>
                  <a:lnTo>
                    <a:pt x="175" y="641"/>
                  </a:lnTo>
                  <a:lnTo>
                    <a:pt x="178" y="641"/>
                  </a:lnTo>
                  <a:lnTo>
                    <a:pt x="180" y="639"/>
                  </a:lnTo>
                  <a:lnTo>
                    <a:pt x="180" y="639"/>
                  </a:lnTo>
                  <a:lnTo>
                    <a:pt x="183" y="641"/>
                  </a:lnTo>
                  <a:lnTo>
                    <a:pt x="180" y="641"/>
                  </a:lnTo>
                  <a:lnTo>
                    <a:pt x="180" y="641"/>
                  </a:lnTo>
                  <a:lnTo>
                    <a:pt x="178" y="644"/>
                  </a:lnTo>
                  <a:lnTo>
                    <a:pt x="178" y="641"/>
                  </a:lnTo>
                  <a:lnTo>
                    <a:pt x="175" y="641"/>
                  </a:lnTo>
                  <a:lnTo>
                    <a:pt x="175" y="644"/>
                  </a:lnTo>
                  <a:lnTo>
                    <a:pt x="175" y="646"/>
                  </a:lnTo>
                  <a:lnTo>
                    <a:pt x="173" y="648"/>
                  </a:lnTo>
                  <a:lnTo>
                    <a:pt x="173" y="648"/>
                  </a:lnTo>
                  <a:lnTo>
                    <a:pt x="173" y="651"/>
                  </a:lnTo>
                  <a:lnTo>
                    <a:pt x="173" y="655"/>
                  </a:lnTo>
                  <a:lnTo>
                    <a:pt x="173" y="655"/>
                  </a:lnTo>
                  <a:lnTo>
                    <a:pt x="173" y="655"/>
                  </a:lnTo>
                  <a:lnTo>
                    <a:pt x="175" y="655"/>
                  </a:lnTo>
                  <a:lnTo>
                    <a:pt x="175" y="655"/>
                  </a:lnTo>
                  <a:lnTo>
                    <a:pt x="175" y="658"/>
                  </a:lnTo>
                  <a:lnTo>
                    <a:pt x="175" y="658"/>
                  </a:lnTo>
                  <a:lnTo>
                    <a:pt x="175" y="658"/>
                  </a:lnTo>
                  <a:lnTo>
                    <a:pt x="175" y="658"/>
                  </a:lnTo>
                  <a:lnTo>
                    <a:pt x="173" y="658"/>
                  </a:lnTo>
                  <a:lnTo>
                    <a:pt x="173" y="655"/>
                  </a:lnTo>
                  <a:lnTo>
                    <a:pt x="171" y="655"/>
                  </a:lnTo>
                  <a:lnTo>
                    <a:pt x="168" y="634"/>
                  </a:lnTo>
                  <a:lnTo>
                    <a:pt x="168" y="634"/>
                  </a:lnTo>
                  <a:lnTo>
                    <a:pt x="168" y="632"/>
                  </a:lnTo>
                  <a:lnTo>
                    <a:pt x="168" y="629"/>
                  </a:lnTo>
                  <a:lnTo>
                    <a:pt x="168" y="627"/>
                  </a:lnTo>
                  <a:lnTo>
                    <a:pt x="166" y="625"/>
                  </a:lnTo>
                  <a:lnTo>
                    <a:pt x="166" y="625"/>
                  </a:lnTo>
                  <a:lnTo>
                    <a:pt x="166" y="622"/>
                  </a:lnTo>
                  <a:lnTo>
                    <a:pt x="164" y="622"/>
                  </a:lnTo>
                  <a:lnTo>
                    <a:pt x="164" y="622"/>
                  </a:lnTo>
                  <a:lnTo>
                    <a:pt x="164" y="625"/>
                  </a:lnTo>
                  <a:lnTo>
                    <a:pt x="164" y="627"/>
                  </a:lnTo>
                  <a:lnTo>
                    <a:pt x="166" y="627"/>
                  </a:lnTo>
                  <a:lnTo>
                    <a:pt x="164" y="629"/>
                  </a:lnTo>
                  <a:lnTo>
                    <a:pt x="164" y="627"/>
                  </a:lnTo>
                  <a:lnTo>
                    <a:pt x="164" y="627"/>
                  </a:lnTo>
                  <a:lnTo>
                    <a:pt x="161" y="627"/>
                  </a:lnTo>
                  <a:lnTo>
                    <a:pt x="161" y="627"/>
                  </a:lnTo>
                  <a:lnTo>
                    <a:pt x="161" y="629"/>
                  </a:lnTo>
                  <a:lnTo>
                    <a:pt x="159" y="632"/>
                  </a:lnTo>
                  <a:lnTo>
                    <a:pt x="159" y="632"/>
                  </a:lnTo>
                  <a:lnTo>
                    <a:pt x="159" y="634"/>
                  </a:lnTo>
                  <a:lnTo>
                    <a:pt x="161" y="637"/>
                  </a:lnTo>
                  <a:lnTo>
                    <a:pt x="159" y="637"/>
                  </a:lnTo>
                  <a:lnTo>
                    <a:pt x="157" y="637"/>
                  </a:lnTo>
                  <a:lnTo>
                    <a:pt x="157" y="637"/>
                  </a:lnTo>
                  <a:lnTo>
                    <a:pt x="154" y="639"/>
                  </a:lnTo>
                  <a:lnTo>
                    <a:pt x="154" y="639"/>
                  </a:lnTo>
                  <a:lnTo>
                    <a:pt x="154" y="641"/>
                  </a:lnTo>
                  <a:lnTo>
                    <a:pt x="154" y="641"/>
                  </a:lnTo>
                  <a:lnTo>
                    <a:pt x="152" y="644"/>
                  </a:lnTo>
                  <a:lnTo>
                    <a:pt x="152" y="644"/>
                  </a:lnTo>
                  <a:lnTo>
                    <a:pt x="152" y="646"/>
                  </a:lnTo>
                  <a:lnTo>
                    <a:pt x="154" y="646"/>
                  </a:lnTo>
                  <a:lnTo>
                    <a:pt x="154" y="646"/>
                  </a:lnTo>
                  <a:lnTo>
                    <a:pt x="157" y="648"/>
                  </a:lnTo>
                  <a:lnTo>
                    <a:pt x="157" y="648"/>
                  </a:lnTo>
                  <a:lnTo>
                    <a:pt x="159" y="648"/>
                  </a:lnTo>
                  <a:lnTo>
                    <a:pt x="161" y="648"/>
                  </a:lnTo>
                  <a:lnTo>
                    <a:pt x="161" y="648"/>
                  </a:lnTo>
                  <a:lnTo>
                    <a:pt x="164" y="646"/>
                  </a:lnTo>
                  <a:lnTo>
                    <a:pt x="164" y="646"/>
                  </a:lnTo>
                  <a:lnTo>
                    <a:pt x="164" y="644"/>
                  </a:lnTo>
                  <a:lnTo>
                    <a:pt x="164" y="646"/>
                  </a:lnTo>
                  <a:lnTo>
                    <a:pt x="161" y="651"/>
                  </a:lnTo>
                  <a:lnTo>
                    <a:pt x="161" y="651"/>
                  </a:lnTo>
                  <a:lnTo>
                    <a:pt x="161" y="651"/>
                  </a:lnTo>
                  <a:lnTo>
                    <a:pt x="161" y="653"/>
                  </a:lnTo>
                  <a:lnTo>
                    <a:pt x="161" y="653"/>
                  </a:lnTo>
                  <a:lnTo>
                    <a:pt x="161" y="655"/>
                  </a:lnTo>
                  <a:lnTo>
                    <a:pt x="161" y="655"/>
                  </a:lnTo>
                  <a:lnTo>
                    <a:pt x="161" y="658"/>
                  </a:lnTo>
                  <a:lnTo>
                    <a:pt x="161" y="658"/>
                  </a:lnTo>
                  <a:lnTo>
                    <a:pt x="161" y="658"/>
                  </a:lnTo>
                  <a:lnTo>
                    <a:pt x="157" y="658"/>
                  </a:lnTo>
                  <a:lnTo>
                    <a:pt x="157" y="658"/>
                  </a:lnTo>
                  <a:lnTo>
                    <a:pt x="157" y="658"/>
                  </a:lnTo>
                  <a:lnTo>
                    <a:pt x="157" y="658"/>
                  </a:lnTo>
                  <a:lnTo>
                    <a:pt x="157" y="660"/>
                  </a:lnTo>
                  <a:lnTo>
                    <a:pt x="157" y="660"/>
                  </a:lnTo>
                  <a:lnTo>
                    <a:pt x="161" y="665"/>
                  </a:lnTo>
                  <a:lnTo>
                    <a:pt x="161" y="665"/>
                  </a:lnTo>
                  <a:lnTo>
                    <a:pt x="161" y="667"/>
                  </a:lnTo>
                  <a:lnTo>
                    <a:pt x="161" y="667"/>
                  </a:lnTo>
                  <a:lnTo>
                    <a:pt x="161" y="667"/>
                  </a:lnTo>
                  <a:lnTo>
                    <a:pt x="161" y="667"/>
                  </a:lnTo>
                  <a:lnTo>
                    <a:pt x="164" y="667"/>
                  </a:lnTo>
                  <a:lnTo>
                    <a:pt x="164" y="667"/>
                  </a:lnTo>
                  <a:lnTo>
                    <a:pt x="164" y="667"/>
                  </a:lnTo>
                  <a:lnTo>
                    <a:pt x="166" y="667"/>
                  </a:lnTo>
                  <a:lnTo>
                    <a:pt x="168" y="667"/>
                  </a:lnTo>
                  <a:lnTo>
                    <a:pt x="168" y="667"/>
                  </a:lnTo>
                  <a:lnTo>
                    <a:pt x="171" y="667"/>
                  </a:lnTo>
                  <a:lnTo>
                    <a:pt x="171" y="667"/>
                  </a:lnTo>
                  <a:lnTo>
                    <a:pt x="171" y="667"/>
                  </a:lnTo>
                  <a:lnTo>
                    <a:pt x="175" y="667"/>
                  </a:lnTo>
                  <a:lnTo>
                    <a:pt x="178" y="667"/>
                  </a:lnTo>
                  <a:lnTo>
                    <a:pt x="183" y="670"/>
                  </a:lnTo>
                  <a:lnTo>
                    <a:pt x="187" y="674"/>
                  </a:lnTo>
                  <a:lnTo>
                    <a:pt x="190" y="674"/>
                  </a:lnTo>
                  <a:lnTo>
                    <a:pt x="190" y="674"/>
                  </a:lnTo>
                  <a:lnTo>
                    <a:pt x="190" y="674"/>
                  </a:lnTo>
                  <a:lnTo>
                    <a:pt x="192" y="674"/>
                  </a:lnTo>
                  <a:lnTo>
                    <a:pt x="194" y="672"/>
                  </a:lnTo>
                  <a:lnTo>
                    <a:pt x="194" y="672"/>
                  </a:lnTo>
                  <a:lnTo>
                    <a:pt x="194" y="674"/>
                  </a:lnTo>
                  <a:lnTo>
                    <a:pt x="194" y="674"/>
                  </a:lnTo>
                  <a:lnTo>
                    <a:pt x="194" y="674"/>
                  </a:lnTo>
                  <a:lnTo>
                    <a:pt x="192" y="674"/>
                  </a:lnTo>
                  <a:lnTo>
                    <a:pt x="192" y="674"/>
                  </a:lnTo>
                  <a:lnTo>
                    <a:pt x="190" y="674"/>
                  </a:lnTo>
                  <a:lnTo>
                    <a:pt x="190" y="677"/>
                  </a:lnTo>
                  <a:lnTo>
                    <a:pt x="187" y="677"/>
                  </a:lnTo>
                  <a:lnTo>
                    <a:pt x="185" y="677"/>
                  </a:lnTo>
                  <a:lnTo>
                    <a:pt x="183" y="672"/>
                  </a:lnTo>
                  <a:lnTo>
                    <a:pt x="180" y="672"/>
                  </a:lnTo>
                  <a:lnTo>
                    <a:pt x="180" y="672"/>
                  </a:lnTo>
                  <a:lnTo>
                    <a:pt x="180" y="670"/>
                  </a:lnTo>
                  <a:lnTo>
                    <a:pt x="180" y="670"/>
                  </a:lnTo>
                  <a:lnTo>
                    <a:pt x="178" y="667"/>
                  </a:lnTo>
                  <a:lnTo>
                    <a:pt x="175" y="667"/>
                  </a:lnTo>
                  <a:lnTo>
                    <a:pt x="175" y="667"/>
                  </a:lnTo>
                  <a:lnTo>
                    <a:pt x="173" y="670"/>
                  </a:lnTo>
                  <a:lnTo>
                    <a:pt x="173" y="670"/>
                  </a:lnTo>
                  <a:lnTo>
                    <a:pt x="171" y="672"/>
                  </a:lnTo>
                  <a:lnTo>
                    <a:pt x="171" y="672"/>
                  </a:lnTo>
                  <a:lnTo>
                    <a:pt x="171" y="674"/>
                  </a:lnTo>
                  <a:lnTo>
                    <a:pt x="171" y="674"/>
                  </a:lnTo>
                  <a:lnTo>
                    <a:pt x="171" y="674"/>
                  </a:lnTo>
                  <a:lnTo>
                    <a:pt x="173" y="677"/>
                  </a:lnTo>
                  <a:lnTo>
                    <a:pt x="173" y="679"/>
                  </a:lnTo>
                  <a:lnTo>
                    <a:pt x="171" y="682"/>
                  </a:lnTo>
                  <a:lnTo>
                    <a:pt x="171" y="682"/>
                  </a:lnTo>
                  <a:lnTo>
                    <a:pt x="173" y="684"/>
                  </a:lnTo>
                  <a:lnTo>
                    <a:pt x="173" y="686"/>
                  </a:lnTo>
                  <a:lnTo>
                    <a:pt x="175" y="689"/>
                  </a:lnTo>
                  <a:lnTo>
                    <a:pt x="173" y="691"/>
                  </a:lnTo>
                  <a:lnTo>
                    <a:pt x="173" y="691"/>
                  </a:lnTo>
                  <a:lnTo>
                    <a:pt x="173" y="693"/>
                  </a:lnTo>
                  <a:lnTo>
                    <a:pt x="173" y="693"/>
                  </a:lnTo>
                  <a:lnTo>
                    <a:pt x="173" y="693"/>
                  </a:lnTo>
                  <a:lnTo>
                    <a:pt x="173" y="691"/>
                  </a:lnTo>
                  <a:lnTo>
                    <a:pt x="173" y="691"/>
                  </a:lnTo>
                  <a:lnTo>
                    <a:pt x="173" y="689"/>
                  </a:lnTo>
                  <a:lnTo>
                    <a:pt x="173" y="689"/>
                  </a:lnTo>
                  <a:lnTo>
                    <a:pt x="173" y="689"/>
                  </a:lnTo>
                  <a:lnTo>
                    <a:pt x="173" y="689"/>
                  </a:lnTo>
                  <a:lnTo>
                    <a:pt x="173" y="689"/>
                  </a:lnTo>
                  <a:lnTo>
                    <a:pt x="173" y="689"/>
                  </a:lnTo>
                  <a:lnTo>
                    <a:pt x="173" y="686"/>
                  </a:lnTo>
                  <a:lnTo>
                    <a:pt x="173" y="686"/>
                  </a:lnTo>
                  <a:lnTo>
                    <a:pt x="171" y="686"/>
                  </a:lnTo>
                  <a:lnTo>
                    <a:pt x="171" y="686"/>
                  </a:lnTo>
                  <a:lnTo>
                    <a:pt x="171" y="686"/>
                  </a:lnTo>
                  <a:lnTo>
                    <a:pt x="171" y="684"/>
                  </a:lnTo>
                  <a:lnTo>
                    <a:pt x="171" y="684"/>
                  </a:lnTo>
                  <a:lnTo>
                    <a:pt x="171" y="684"/>
                  </a:lnTo>
                  <a:lnTo>
                    <a:pt x="171" y="684"/>
                  </a:lnTo>
                  <a:lnTo>
                    <a:pt x="171" y="682"/>
                  </a:lnTo>
                  <a:lnTo>
                    <a:pt x="171" y="679"/>
                  </a:lnTo>
                  <a:lnTo>
                    <a:pt x="171" y="677"/>
                  </a:lnTo>
                  <a:lnTo>
                    <a:pt x="171" y="677"/>
                  </a:lnTo>
                  <a:lnTo>
                    <a:pt x="171" y="674"/>
                  </a:lnTo>
                  <a:lnTo>
                    <a:pt x="168" y="674"/>
                  </a:lnTo>
                  <a:lnTo>
                    <a:pt x="168" y="672"/>
                  </a:lnTo>
                  <a:lnTo>
                    <a:pt x="171" y="672"/>
                  </a:lnTo>
                  <a:lnTo>
                    <a:pt x="171" y="672"/>
                  </a:lnTo>
                  <a:lnTo>
                    <a:pt x="171" y="670"/>
                  </a:lnTo>
                  <a:lnTo>
                    <a:pt x="168" y="670"/>
                  </a:lnTo>
                  <a:lnTo>
                    <a:pt x="166" y="670"/>
                  </a:lnTo>
                  <a:lnTo>
                    <a:pt x="166" y="670"/>
                  </a:lnTo>
                  <a:lnTo>
                    <a:pt x="164" y="672"/>
                  </a:lnTo>
                  <a:lnTo>
                    <a:pt x="161" y="674"/>
                  </a:lnTo>
                  <a:lnTo>
                    <a:pt x="161" y="674"/>
                  </a:lnTo>
                  <a:lnTo>
                    <a:pt x="159" y="682"/>
                  </a:lnTo>
                  <a:lnTo>
                    <a:pt x="157" y="684"/>
                  </a:lnTo>
                  <a:lnTo>
                    <a:pt x="154" y="686"/>
                  </a:lnTo>
                  <a:lnTo>
                    <a:pt x="154" y="686"/>
                  </a:lnTo>
                  <a:lnTo>
                    <a:pt x="154" y="691"/>
                  </a:lnTo>
                  <a:lnTo>
                    <a:pt x="157" y="691"/>
                  </a:lnTo>
                  <a:lnTo>
                    <a:pt x="157" y="693"/>
                  </a:lnTo>
                  <a:lnTo>
                    <a:pt x="157" y="693"/>
                  </a:lnTo>
                  <a:lnTo>
                    <a:pt x="157" y="693"/>
                  </a:lnTo>
                  <a:lnTo>
                    <a:pt x="159" y="693"/>
                  </a:lnTo>
                  <a:lnTo>
                    <a:pt x="159" y="693"/>
                  </a:lnTo>
                  <a:lnTo>
                    <a:pt x="159" y="696"/>
                  </a:lnTo>
                  <a:lnTo>
                    <a:pt x="159" y="696"/>
                  </a:lnTo>
                  <a:lnTo>
                    <a:pt x="157" y="696"/>
                  </a:lnTo>
                  <a:lnTo>
                    <a:pt x="159" y="698"/>
                  </a:lnTo>
                  <a:lnTo>
                    <a:pt x="159" y="698"/>
                  </a:lnTo>
                  <a:lnTo>
                    <a:pt x="159" y="700"/>
                  </a:lnTo>
                  <a:lnTo>
                    <a:pt x="159" y="700"/>
                  </a:lnTo>
                  <a:lnTo>
                    <a:pt x="159" y="703"/>
                  </a:lnTo>
                  <a:lnTo>
                    <a:pt x="159" y="703"/>
                  </a:lnTo>
                  <a:lnTo>
                    <a:pt x="159" y="705"/>
                  </a:lnTo>
                  <a:lnTo>
                    <a:pt x="161" y="708"/>
                  </a:lnTo>
                  <a:lnTo>
                    <a:pt x="161" y="708"/>
                  </a:lnTo>
                  <a:lnTo>
                    <a:pt x="161" y="708"/>
                  </a:lnTo>
                  <a:lnTo>
                    <a:pt x="161" y="708"/>
                  </a:lnTo>
                  <a:lnTo>
                    <a:pt x="161" y="708"/>
                  </a:lnTo>
                  <a:lnTo>
                    <a:pt x="161" y="710"/>
                  </a:lnTo>
                  <a:lnTo>
                    <a:pt x="161" y="712"/>
                  </a:lnTo>
                  <a:lnTo>
                    <a:pt x="164" y="712"/>
                  </a:lnTo>
                  <a:lnTo>
                    <a:pt x="164" y="715"/>
                  </a:lnTo>
                  <a:lnTo>
                    <a:pt x="164" y="715"/>
                  </a:lnTo>
                  <a:lnTo>
                    <a:pt x="164" y="717"/>
                  </a:lnTo>
                  <a:lnTo>
                    <a:pt x="164" y="717"/>
                  </a:lnTo>
                  <a:lnTo>
                    <a:pt x="164" y="715"/>
                  </a:lnTo>
                  <a:lnTo>
                    <a:pt x="164" y="715"/>
                  </a:lnTo>
                  <a:lnTo>
                    <a:pt x="164" y="717"/>
                  </a:lnTo>
                  <a:lnTo>
                    <a:pt x="164" y="717"/>
                  </a:lnTo>
                  <a:lnTo>
                    <a:pt x="164" y="719"/>
                  </a:lnTo>
                  <a:lnTo>
                    <a:pt x="164" y="722"/>
                  </a:lnTo>
                  <a:lnTo>
                    <a:pt x="164" y="722"/>
                  </a:lnTo>
                  <a:lnTo>
                    <a:pt x="166" y="727"/>
                  </a:lnTo>
                  <a:lnTo>
                    <a:pt x="166" y="729"/>
                  </a:lnTo>
                  <a:lnTo>
                    <a:pt x="173" y="748"/>
                  </a:lnTo>
                  <a:lnTo>
                    <a:pt x="173" y="750"/>
                  </a:lnTo>
                  <a:lnTo>
                    <a:pt x="175" y="750"/>
                  </a:lnTo>
                  <a:lnTo>
                    <a:pt x="175" y="748"/>
                  </a:lnTo>
                  <a:lnTo>
                    <a:pt x="178" y="748"/>
                  </a:lnTo>
                  <a:lnTo>
                    <a:pt x="178" y="745"/>
                  </a:lnTo>
                  <a:lnTo>
                    <a:pt x="180" y="743"/>
                  </a:lnTo>
                  <a:lnTo>
                    <a:pt x="180" y="743"/>
                  </a:lnTo>
                  <a:lnTo>
                    <a:pt x="180" y="741"/>
                  </a:lnTo>
                  <a:lnTo>
                    <a:pt x="180" y="738"/>
                  </a:lnTo>
                  <a:lnTo>
                    <a:pt x="180" y="738"/>
                  </a:lnTo>
                  <a:lnTo>
                    <a:pt x="183" y="738"/>
                  </a:lnTo>
                  <a:lnTo>
                    <a:pt x="183" y="736"/>
                  </a:lnTo>
                  <a:lnTo>
                    <a:pt x="185" y="734"/>
                  </a:lnTo>
                  <a:lnTo>
                    <a:pt x="185" y="731"/>
                  </a:lnTo>
                  <a:lnTo>
                    <a:pt x="185" y="731"/>
                  </a:lnTo>
                  <a:lnTo>
                    <a:pt x="190" y="729"/>
                  </a:lnTo>
                  <a:lnTo>
                    <a:pt x="190" y="729"/>
                  </a:lnTo>
                  <a:lnTo>
                    <a:pt x="190" y="729"/>
                  </a:lnTo>
                  <a:lnTo>
                    <a:pt x="192" y="729"/>
                  </a:lnTo>
                  <a:lnTo>
                    <a:pt x="192" y="729"/>
                  </a:lnTo>
                  <a:lnTo>
                    <a:pt x="192" y="727"/>
                  </a:lnTo>
                  <a:lnTo>
                    <a:pt x="192" y="727"/>
                  </a:lnTo>
                  <a:lnTo>
                    <a:pt x="194" y="727"/>
                  </a:lnTo>
                  <a:lnTo>
                    <a:pt x="194" y="724"/>
                  </a:lnTo>
                  <a:lnTo>
                    <a:pt x="197" y="724"/>
                  </a:lnTo>
                  <a:lnTo>
                    <a:pt x="197" y="724"/>
                  </a:lnTo>
                  <a:lnTo>
                    <a:pt x="199" y="724"/>
                  </a:lnTo>
                  <a:lnTo>
                    <a:pt x="199" y="724"/>
                  </a:lnTo>
                  <a:lnTo>
                    <a:pt x="199" y="719"/>
                  </a:lnTo>
                  <a:lnTo>
                    <a:pt x="199" y="719"/>
                  </a:lnTo>
                  <a:lnTo>
                    <a:pt x="202" y="719"/>
                  </a:lnTo>
                  <a:lnTo>
                    <a:pt x="202" y="722"/>
                  </a:lnTo>
                  <a:lnTo>
                    <a:pt x="202" y="724"/>
                  </a:lnTo>
                  <a:lnTo>
                    <a:pt x="204" y="724"/>
                  </a:lnTo>
                  <a:lnTo>
                    <a:pt x="206" y="719"/>
                  </a:lnTo>
                  <a:lnTo>
                    <a:pt x="206" y="715"/>
                  </a:lnTo>
                  <a:lnTo>
                    <a:pt x="206" y="712"/>
                  </a:lnTo>
                  <a:lnTo>
                    <a:pt x="206" y="712"/>
                  </a:lnTo>
                  <a:lnTo>
                    <a:pt x="206" y="712"/>
                  </a:lnTo>
                  <a:lnTo>
                    <a:pt x="209" y="715"/>
                  </a:lnTo>
                  <a:lnTo>
                    <a:pt x="209" y="717"/>
                  </a:lnTo>
                  <a:lnTo>
                    <a:pt x="209" y="717"/>
                  </a:lnTo>
                  <a:lnTo>
                    <a:pt x="206" y="719"/>
                  </a:lnTo>
                  <a:lnTo>
                    <a:pt x="206" y="722"/>
                  </a:lnTo>
                  <a:lnTo>
                    <a:pt x="209" y="717"/>
                  </a:lnTo>
                  <a:lnTo>
                    <a:pt x="209" y="717"/>
                  </a:lnTo>
                  <a:lnTo>
                    <a:pt x="209" y="719"/>
                  </a:lnTo>
                  <a:lnTo>
                    <a:pt x="209" y="719"/>
                  </a:lnTo>
                  <a:lnTo>
                    <a:pt x="206" y="722"/>
                  </a:lnTo>
                  <a:lnTo>
                    <a:pt x="206" y="724"/>
                  </a:lnTo>
                  <a:lnTo>
                    <a:pt x="211" y="722"/>
                  </a:lnTo>
                  <a:lnTo>
                    <a:pt x="213" y="719"/>
                  </a:lnTo>
                  <a:lnTo>
                    <a:pt x="216" y="717"/>
                  </a:lnTo>
                  <a:lnTo>
                    <a:pt x="216" y="717"/>
                  </a:lnTo>
                  <a:lnTo>
                    <a:pt x="218" y="715"/>
                  </a:lnTo>
                  <a:lnTo>
                    <a:pt x="218" y="715"/>
                  </a:lnTo>
                  <a:lnTo>
                    <a:pt x="218" y="715"/>
                  </a:lnTo>
                  <a:lnTo>
                    <a:pt x="220" y="715"/>
                  </a:lnTo>
                  <a:lnTo>
                    <a:pt x="220" y="715"/>
                  </a:lnTo>
                  <a:lnTo>
                    <a:pt x="220" y="715"/>
                  </a:lnTo>
                  <a:lnTo>
                    <a:pt x="220" y="715"/>
                  </a:lnTo>
                  <a:lnTo>
                    <a:pt x="223" y="712"/>
                  </a:lnTo>
                  <a:lnTo>
                    <a:pt x="225" y="710"/>
                  </a:lnTo>
                  <a:lnTo>
                    <a:pt x="225" y="710"/>
                  </a:lnTo>
                  <a:lnTo>
                    <a:pt x="228" y="710"/>
                  </a:lnTo>
                  <a:lnTo>
                    <a:pt x="230" y="708"/>
                  </a:lnTo>
                  <a:lnTo>
                    <a:pt x="230" y="710"/>
                  </a:lnTo>
                  <a:lnTo>
                    <a:pt x="230" y="710"/>
                  </a:lnTo>
                  <a:lnTo>
                    <a:pt x="228" y="710"/>
                  </a:lnTo>
                  <a:lnTo>
                    <a:pt x="228" y="710"/>
                  </a:lnTo>
                  <a:lnTo>
                    <a:pt x="228" y="712"/>
                  </a:lnTo>
                  <a:lnTo>
                    <a:pt x="228" y="712"/>
                  </a:lnTo>
                  <a:lnTo>
                    <a:pt x="228" y="712"/>
                  </a:lnTo>
                  <a:lnTo>
                    <a:pt x="223" y="717"/>
                  </a:lnTo>
                  <a:lnTo>
                    <a:pt x="223" y="717"/>
                  </a:lnTo>
                  <a:lnTo>
                    <a:pt x="223" y="717"/>
                  </a:lnTo>
                  <a:lnTo>
                    <a:pt x="223" y="717"/>
                  </a:lnTo>
                  <a:lnTo>
                    <a:pt x="223" y="717"/>
                  </a:lnTo>
                  <a:lnTo>
                    <a:pt x="220" y="717"/>
                  </a:lnTo>
                  <a:lnTo>
                    <a:pt x="220" y="719"/>
                  </a:lnTo>
                  <a:lnTo>
                    <a:pt x="223" y="719"/>
                  </a:lnTo>
                  <a:lnTo>
                    <a:pt x="223" y="719"/>
                  </a:lnTo>
                  <a:lnTo>
                    <a:pt x="223" y="719"/>
                  </a:lnTo>
                  <a:lnTo>
                    <a:pt x="223" y="719"/>
                  </a:lnTo>
                  <a:lnTo>
                    <a:pt x="223" y="722"/>
                  </a:lnTo>
                  <a:lnTo>
                    <a:pt x="225" y="722"/>
                  </a:lnTo>
                  <a:lnTo>
                    <a:pt x="225" y="724"/>
                  </a:lnTo>
                  <a:lnTo>
                    <a:pt x="228" y="724"/>
                  </a:lnTo>
                  <a:lnTo>
                    <a:pt x="230" y="724"/>
                  </a:lnTo>
                  <a:lnTo>
                    <a:pt x="230" y="724"/>
                  </a:lnTo>
                  <a:lnTo>
                    <a:pt x="230" y="727"/>
                  </a:lnTo>
                  <a:lnTo>
                    <a:pt x="230" y="727"/>
                  </a:lnTo>
                  <a:lnTo>
                    <a:pt x="230" y="727"/>
                  </a:lnTo>
                  <a:lnTo>
                    <a:pt x="225" y="727"/>
                  </a:lnTo>
                  <a:lnTo>
                    <a:pt x="223" y="722"/>
                  </a:lnTo>
                  <a:lnTo>
                    <a:pt x="220" y="722"/>
                  </a:lnTo>
                  <a:lnTo>
                    <a:pt x="220" y="724"/>
                  </a:lnTo>
                  <a:lnTo>
                    <a:pt x="218" y="724"/>
                  </a:lnTo>
                  <a:lnTo>
                    <a:pt x="218" y="724"/>
                  </a:lnTo>
                  <a:lnTo>
                    <a:pt x="216" y="724"/>
                  </a:lnTo>
                  <a:lnTo>
                    <a:pt x="216" y="724"/>
                  </a:lnTo>
                  <a:lnTo>
                    <a:pt x="213" y="724"/>
                  </a:lnTo>
                  <a:lnTo>
                    <a:pt x="213" y="727"/>
                  </a:lnTo>
                  <a:lnTo>
                    <a:pt x="211" y="729"/>
                  </a:lnTo>
                  <a:lnTo>
                    <a:pt x="211" y="731"/>
                  </a:lnTo>
                  <a:lnTo>
                    <a:pt x="211" y="734"/>
                  </a:lnTo>
                  <a:lnTo>
                    <a:pt x="209" y="736"/>
                  </a:lnTo>
                  <a:lnTo>
                    <a:pt x="206" y="736"/>
                  </a:lnTo>
                  <a:lnTo>
                    <a:pt x="206" y="736"/>
                  </a:lnTo>
                  <a:lnTo>
                    <a:pt x="206" y="738"/>
                  </a:lnTo>
                  <a:lnTo>
                    <a:pt x="206" y="738"/>
                  </a:lnTo>
                  <a:lnTo>
                    <a:pt x="206" y="741"/>
                  </a:lnTo>
                  <a:lnTo>
                    <a:pt x="206" y="741"/>
                  </a:lnTo>
                  <a:lnTo>
                    <a:pt x="206" y="741"/>
                  </a:lnTo>
                  <a:lnTo>
                    <a:pt x="206" y="743"/>
                  </a:lnTo>
                  <a:lnTo>
                    <a:pt x="206" y="745"/>
                  </a:lnTo>
                  <a:lnTo>
                    <a:pt x="206" y="745"/>
                  </a:lnTo>
                  <a:lnTo>
                    <a:pt x="209" y="745"/>
                  </a:lnTo>
                  <a:lnTo>
                    <a:pt x="209" y="748"/>
                  </a:lnTo>
                  <a:lnTo>
                    <a:pt x="209" y="750"/>
                  </a:lnTo>
                  <a:lnTo>
                    <a:pt x="209" y="750"/>
                  </a:lnTo>
                  <a:lnTo>
                    <a:pt x="209" y="750"/>
                  </a:lnTo>
                  <a:lnTo>
                    <a:pt x="211" y="753"/>
                  </a:lnTo>
                  <a:lnTo>
                    <a:pt x="211" y="753"/>
                  </a:lnTo>
                  <a:lnTo>
                    <a:pt x="211" y="755"/>
                  </a:lnTo>
                  <a:lnTo>
                    <a:pt x="211" y="757"/>
                  </a:lnTo>
                  <a:lnTo>
                    <a:pt x="211" y="757"/>
                  </a:lnTo>
                  <a:lnTo>
                    <a:pt x="213" y="757"/>
                  </a:lnTo>
                  <a:lnTo>
                    <a:pt x="213" y="757"/>
                  </a:lnTo>
                  <a:lnTo>
                    <a:pt x="213" y="757"/>
                  </a:lnTo>
                  <a:lnTo>
                    <a:pt x="213" y="760"/>
                  </a:lnTo>
                  <a:lnTo>
                    <a:pt x="213" y="762"/>
                  </a:lnTo>
                  <a:lnTo>
                    <a:pt x="213" y="762"/>
                  </a:lnTo>
                  <a:lnTo>
                    <a:pt x="216" y="762"/>
                  </a:lnTo>
                  <a:lnTo>
                    <a:pt x="216" y="760"/>
                  </a:lnTo>
                  <a:lnTo>
                    <a:pt x="216" y="760"/>
                  </a:lnTo>
                  <a:lnTo>
                    <a:pt x="218" y="762"/>
                  </a:lnTo>
                  <a:lnTo>
                    <a:pt x="218" y="762"/>
                  </a:lnTo>
                  <a:lnTo>
                    <a:pt x="220" y="762"/>
                  </a:lnTo>
                  <a:lnTo>
                    <a:pt x="220" y="762"/>
                  </a:lnTo>
                  <a:lnTo>
                    <a:pt x="223" y="760"/>
                  </a:lnTo>
                  <a:lnTo>
                    <a:pt x="223" y="760"/>
                  </a:lnTo>
                  <a:lnTo>
                    <a:pt x="223" y="757"/>
                  </a:lnTo>
                  <a:lnTo>
                    <a:pt x="225" y="760"/>
                  </a:lnTo>
                  <a:lnTo>
                    <a:pt x="225" y="762"/>
                  </a:lnTo>
                  <a:lnTo>
                    <a:pt x="232" y="762"/>
                  </a:lnTo>
                  <a:lnTo>
                    <a:pt x="235" y="764"/>
                  </a:lnTo>
                  <a:lnTo>
                    <a:pt x="237" y="764"/>
                  </a:lnTo>
                  <a:lnTo>
                    <a:pt x="235" y="764"/>
                  </a:lnTo>
                  <a:lnTo>
                    <a:pt x="235" y="767"/>
                  </a:lnTo>
                  <a:lnTo>
                    <a:pt x="235" y="767"/>
                  </a:lnTo>
                  <a:lnTo>
                    <a:pt x="235" y="767"/>
                  </a:lnTo>
                  <a:lnTo>
                    <a:pt x="237" y="769"/>
                  </a:lnTo>
                  <a:lnTo>
                    <a:pt x="237" y="771"/>
                  </a:lnTo>
                  <a:lnTo>
                    <a:pt x="237" y="771"/>
                  </a:lnTo>
                  <a:lnTo>
                    <a:pt x="237" y="774"/>
                  </a:lnTo>
                  <a:lnTo>
                    <a:pt x="237" y="774"/>
                  </a:lnTo>
                  <a:lnTo>
                    <a:pt x="237" y="774"/>
                  </a:lnTo>
                  <a:lnTo>
                    <a:pt x="237" y="776"/>
                  </a:lnTo>
                  <a:lnTo>
                    <a:pt x="237" y="779"/>
                  </a:lnTo>
                  <a:lnTo>
                    <a:pt x="237" y="779"/>
                  </a:lnTo>
                  <a:lnTo>
                    <a:pt x="239" y="781"/>
                  </a:lnTo>
                  <a:lnTo>
                    <a:pt x="239" y="781"/>
                  </a:lnTo>
                  <a:lnTo>
                    <a:pt x="239" y="781"/>
                  </a:lnTo>
                  <a:lnTo>
                    <a:pt x="239" y="783"/>
                  </a:lnTo>
                  <a:lnTo>
                    <a:pt x="237" y="786"/>
                  </a:lnTo>
                  <a:lnTo>
                    <a:pt x="237" y="786"/>
                  </a:lnTo>
                  <a:lnTo>
                    <a:pt x="239" y="788"/>
                  </a:lnTo>
                  <a:lnTo>
                    <a:pt x="239" y="788"/>
                  </a:lnTo>
                  <a:lnTo>
                    <a:pt x="239" y="790"/>
                  </a:lnTo>
                  <a:lnTo>
                    <a:pt x="237" y="788"/>
                  </a:lnTo>
                  <a:lnTo>
                    <a:pt x="237" y="786"/>
                  </a:lnTo>
                  <a:lnTo>
                    <a:pt x="237" y="781"/>
                  </a:lnTo>
                  <a:lnTo>
                    <a:pt x="237" y="781"/>
                  </a:lnTo>
                  <a:lnTo>
                    <a:pt x="237" y="779"/>
                  </a:lnTo>
                  <a:lnTo>
                    <a:pt x="237" y="776"/>
                  </a:lnTo>
                  <a:lnTo>
                    <a:pt x="235" y="776"/>
                  </a:lnTo>
                  <a:lnTo>
                    <a:pt x="235" y="776"/>
                  </a:lnTo>
                  <a:lnTo>
                    <a:pt x="235" y="776"/>
                  </a:lnTo>
                  <a:lnTo>
                    <a:pt x="230" y="776"/>
                  </a:lnTo>
                  <a:lnTo>
                    <a:pt x="232" y="774"/>
                  </a:lnTo>
                  <a:lnTo>
                    <a:pt x="235" y="774"/>
                  </a:lnTo>
                  <a:lnTo>
                    <a:pt x="235" y="774"/>
                  </a:lnTo>
                  <a:lnTo>
                    <a:pt x="235" y="774"/>
                  </a:lnTo>
                  <a:lnTo>
                    <a:pt x="235" y="774"/>
                  </a:lnTo>
                  <a:lnTo>
                    <a:pt x="235" y="771"/>
                  </a:lnTo>
                  <a:lnTo>
                    <a:pt x="235" y="771"/>
                  </a:lnTo>
                  <a:lnTo>
                    <a:pt x="235" y="769"/>
                  </a:lnTo>
                  <a:lnTo>
                    <a:pt x="235" y="769"/>
                  </a:lnTo>
                  <a:lnTo>
                    <a:pt x="235" y="767"/>
                  </a:lnTo>
                  <a:lnTo>
                    <a:pt x="232" y="767"/>
                  </a:lnTo>
                  <a:lnTo>
                    <a:pt x="228" y="764"/>
                  </a:lnTo>
                  <a:lnTo>
                    <a:pt x="225" y="762"/>
                  </a:lnTo>
                  <a:lnTo>
                    <a:pt x="223" y="760"/>
                  </a:lnTo>
                  <a:lnTo>
                    <a:pt x="223" y="762"/>
                  </a:lnTo>
                  <a:lnTo>
                    <a:pt x="220" y="762"/>
                  </a:lnTo>
                  <a:lnTo>
                    <a:pt x="216" y="762"/>
                  </a:lnTo>
                  <a:lnTo>
                    <a:pt x="216" y="762"/>
                  </a:lnTo>
                  <a:lnTo>
                    <a:pt x="213" y="762"/>
                  </a:lnTo>
                  <a:lnTo>
                    <a:pt x="213" y="762"/>
                  </a:lnTo>
                  <a:lnTo>
                    <a:pt x="213" y="764"/>
                  </a:lnTo>
                  <a:lnTo>
                    <a:pt x="213" y="764"/>
                  </a:lnTo>
                  <a:lnTo>
                    <a:pt x="213" y="764"/>
                  </a:lnTo>
                  <a:lnTo>
                    <a:pt x="213" y="767"/>
                  </a:lnTo>
                  <a:lnTo>
                    <a:pt x="213" y="769"/>
                  </a:lnTo>
                  <a:lnTo>
                    <a:pt x="213" y="769"/>
                  </a:lnTo>
                  <a:lnTo>
                    <a:pt x="211" y="769"/>
                  </a:lnTo>
                  <a:lnTo>
                    <a:pt x="211" y="767"/>
                  </a:lnTo>
                  <a:lnTo>
                    <a:pt x="213" y="767"/>
                  </a:lnTo>
                  <a:lnTo>
                    <a:pt x="213" y="767"/>
                  </a:lnTo>
                  <a:lnTo>
                    <a:pt x="213" y="767"/>
                  </a:lnTo>
                  <a:lnTo>
                    <a:pt x="213" y="767"/>
                  </a:lnTo>
                  <a:lnTo>
                    <a:pt x="213" y="767"/>
                  </a:lnTo>
                  <a:lnTo>
                    <a:pt x="213" y="764"/>
                  </a:lnTo>
                  <a:lnTo>
                    <a:pt x="213" y="764"/>
                  </a:lnTo>
                  <a:lnTo>
                    <a:pt x="213" y="764"/>
                  </a:lnTo>
                  <a:lnTo>
                    <a:pt x="213" y="764"/>
                  </a:lnTo>
                  <a:lnTo>
                    <a:pt x="211" y="762"/>
                  </a:lnTo>
                  <a:lnTo>
                    <a:pt x="209" y="755"/>
                  </a:lnTo>
                  <a:lnTo>
                    <a:pt x="209" y="753"/>
                  </a:lnTo>
                  <a:lnTo>
                    <a:pt x="209" y="753"/>
                  </a:lnTo>
                  <a:lnTo>
                    <a:pt x="206" y="753"/>
                  </a:lnTo>
                  <a:lnTo>
                    <a:pt x="206" y="753"/>
                  </a:lnTo>
                  <a:lnTo>
                    <a:pt x="206" y="755"/>
                  </a:lnTo>
                  <a:lnTo>
                    <a:pt x="209" y="755"/>
                  </a:lnTo>
                  <a:lnTo>
                    <a:pt x="206" y="757"/>
                  </a:lnTo>
                  <a:lnTo>
                    <a:pt x="206" y="755"/>
                  </a:lnTo>
                  <a:lnTo>
                    <a:pt x="206" y="753"/>
                  </a:lnTo>
                  <a:lnTo>
                    <a:pt x="204" y="753"/>
                  </a:lnTo>
                  <a:lnTo>
                    <a:pt x="204" y="753"/>
                  </a:lnTo>
                  <a:lnTo>
                    <a:pt x="204" y="750"/>
                  </a:lnTo>
                  <a:lnTo>
                    <a:pt x="206" y="745"/>
                  </a:lnTo>
                  <a:lnTo>
                    <a:pt x="206" y="743"/>
                  </a:lnTo>
                  <a:lnTo>
                    <a:pt x="204" y="743"/>
                  </a:lnTo>
                  <a:lnTo>
                    <a:pt x="204" y="743"/>
                  </a:lnTo>
                  <a:lnTo>
                    <a:pt x="202" y="745"/>
                  </a:lnTo>
                  <a:lnTo>
                    <a:pt x="202" y="745"/>
                  </a:lnTo>
                  <a:lnTo>
                    <a:pt x="199" y="745"/>
                  </a:lnTo>
                  <a:lnTo>
                    <a:pt x="197" y="743"/>
                  </a:lnTo>
                  <a:lnTo>
                    <a:pt x="197" y="741"/>
                  </a:lnTo>
                  <a:lnTo>
                    <a:pt x="194" y="743"/>
                  </a:lnTo>
                  <a:lnTo>
                    <a:pt x="194" y="748"/>
                  </a:lnTo>
                  <a:lnTo>
                    <a:pt x="194" y="750"/>
                  </a:lnTo>
                  <a:lnTo>
                    <a:pt x="194" y="750"/>
                  </a:lnTo>
                  <a:lnTo>
                    <a:pt x="194" y="753"/>
                  </a:lnTo>
                  <a:lnTo>
                    <a:pt x="197" y="750"/>
                  </a:lnTo>
                  <a:lnTo>
                    <a:pt x="197" y="750"/>
                  </a:lnTo>
                  <a:lnTo>
                    <a:pt x="199" y="750"/>
                  </a:lnTo>
                  <a:lnTo>
                    <a:pt x="199" y="750"/>
                  </a:lnTo>
                  <a:lnTo>
                    <a:pt x="202" y="750"/>
                  </a:lnTo>
                  <a:lnTo>
                    <a:pt x="199" y="753"/>
                  </a:lnTo>
                  <a:lnTo>
                    <a:pt x="197" y="753"/>
                  </a:lnTo>
                  <a:lnTo>
                    <a:pt x="194" y="755"/>
                  </a:lnTo>
                  <a:lnTo>
                    <a:pt x="194" y="755"/>
                  </a:lnTo>
                  <a:lnTo>
                    <a:pt x="194" y="757"/>
                  </a:lnTo>
                  <a:lnTo>
                    <a:pt x="194" y="757"/>
                  </a:lnTo>
                  <a:lnTo>
                    <a:pt x="194" y="757"/>
                  </a:lnTo>
                  <a:lnTo>
                    <a:pt x="194" y="760"/>
                  </a:lnTo>
                  <a:lnTo>
                    <a:pt x="194" y="760"/>
                  </a:lnTo>
                  <a:lnTo>
                    <a:pt x="197" y="760"/>
                  </a:lnTo>
                  <a:lnTo>
                    <a:pt x="194" y="760"/>
                  </a:lnTo>
                  <a:lnTo>
                    <a:pt x="192" y="762"/>
                  </a:lnTo>
                  <a:lnTo>
                    <a:pt x="192" y="762"/>
                  </a:lnTo>
                  <a:lnTo>
                    <a:pt x="192" y="764"/>
                  </a:lnTo>
                  <a:lnTo>
                    <a:pt x="192" y="767"/>
                  </a:lnTo>
                  <a:lnTo>
                    <a:pt x="192" y="769"/>
                  </a:lnTo>
                  <a:lnTo>
                    <a:pt x="194" y="769"/>
                  </a:lnTo>
                  <a:lnTo>
                    <a:pt x="194" y="771"/>
                  </a:lnTo>
                  <a:lnTo>
                    <a:pt x="197" y="779"/>
                  </a:lnTo>
                  <a:lnTo>
                    <a:pt x="197" y="779"/>
                  </a:lnTo>
                  <a:lnTo>
                    <a:pt x="199" y="779"/>
                  </a:lnTo>
                  <a:lnTo>
                    <a:pt x="199" y="776"/>
                  </a:lnTo>
                  <a:lnTo>
                    <a:pt x="199" y="776"/>
                  </a:lnTo>
                  <a:lnTo>
                    <a:pt x="199" y="774"/>
                  </a:lnTo>
                  <a:lnTo>
                    <a:pt x="199" y="774"/>
                  </a:lnTo>
                  <a:lnTo>
                    <a:pt x="199" y="774"/>
                  </a:lnTo>
                  <a:lnTo>
                    <a:pt x="202" y="774"/>
                  </a:lnTo>
                  <a:lnTo>
                    <a:pt x="199" y="776"/>
                  </a:lnTo>
                  <a:lnTo>
                    <a:pt x="199" y="776"/>
                  </a:lnTo>
                  <a:lnTo>
                    <a:pt x="202" y="783"/>
                  </a:lnTo>
                  <a:lnTo>
                    <a:pt x="202" y="783"/>
                  </a:lnTo>
                  <a:lnTo>
                    <a:pt x="202" y="786"/>
                  </a:lnTo>
                  <a:lnTo>
                    <a:pt x="206" y="786"/>
                  </a:lnTo>
                  <a:lnTo>
                    <a:pt x="206" y="786"/>
                  </a:lnTo>
                  <a:lnTo>
                    <a:pt x="204" y="786"/>
                  </a:lnTo>
                  <a:lnTo>
                    <a:pt x="202" y="786"/>
                  </a:lnTo>
                  <a:lnTo>
                    <a:pt x="202" y="786"/>
                  </a:lnTo>
                  <a:lnTo>
                    <a:pt x="202" y="788"/>
                  </a:lnTo>
                  <a:lnTo>
                    <a:pt x="202" y="788"/>
                  </a:lnTo>
                  <a:lnTo>
                    <a:pt x="204" y="788"/>
                  </a:lnTo>
                  <a:lnTo>
                    <a:pt x="204" y="790"/>
                  </a:lnTo>
                  <a:lnTo>
                    <a:pt x="202" y="790"/>
                  </a:lnTo>
                  <a:lnTo>
                    <a:pt x="202" y="790"/>
                  </a:lnTo>
                  <a:lnTo>
                    <a:pt x="202" y="790"/>
                  </a:lnTo>
                  <a:lnTo>
                    <a:pt x="202" y="790"/>
                  </a:lnTo>
                  <a:lnTo>
                    <a:pt x="202" y="793"/>
                  </a:lnTo>
                  <a:lnTo>
                    <a:pt x="202" y="793"/>
                  </a:lnTo>
                  <a:lnTo>
                    <a:pt x="199" y="793"/>
                  </a:lnTo>
                  <a:lnTo>
                    <a:pt x="199" y="795"/>
                  </a:lnTo>
                  <a:lnTo>
                    <a:pt x="199" y="800"/>
                  </a:lnTo>
                  <a:lnTo>
                    <a:pt x="199" y="802"/>
                  </a:lnTo>
                  <a:lnTo>
                    <a:pt x="197" y="805"/>
                  </a:lnTo>
                  <a:lnTo>
                    <a:pt x="197" y="807"/>
                  </a:lnTo>
                  <a:lnTo>
                    <a:pt x="197" y="807"/>
                  </a:lnTo>
                  <a:lnTo>
                    <a:pt x="197" y="807"/>
                  </a:lnTo>
                  <a:lnTo>
                    <a:pt x="197" y="809"/>
                  </a:lnTo>
                  <a:lnTo>
                    <a:pt x="197" y="812"/>
                  </a:lnTo>
                  <a:lnTo>
                    <a:pt x="197" y="812"/>
                  </a:lnTo>
                  <a:lnTo>
                    <a:pt x="197" y="812"/>
                  </a:lnTo>
                  <a:lnTo>
                    <a:pt x="197" y="814"/>
                  </a:lnTo>
                  <a:lnTo>
                    <a:pt x="197" y="814"/>
                  </a:lnTo>
                  <a:lnTo>
                    <a:pt x="199" y="816"/>
                  </a:lnTo>
                  <a:lnTo>
                    <a:pt x="204" y="819"/>
                  </a:lnTo>
                  <a:lnTo>
                    <a:pt x="204" y="819"/>
                  </a:lnTo>
                  <a:lnTo>
                    <a:pt x="206" y="819"/>
                  </a:lnTo>
                  <a:lnTo>
                    <a:pt x="206" y="819"/>
                  </a:lnTo>
                  <a:lnTo>
                    <a:pt x="206" y="819"/>
                  </a:lnTo>
                  <a:lnTo>
                    <a:pt x="209" y="819"/>
                  </a:lnTo>
                  <a:lnTo>
                    <a:pt x="209" y="819"/>
                  </a:lnTo>
                  <a:lnTo>
                    <a:pt x="211" y="816"/>
                  </a:lnTo>
                  <a:lnTo>
                    <a:pt x="211" y="816"/>
                  </a:lnTo>
                  <a:lnTo>
                    <a:pt x="213" y="814"/>
                  </a:lnTo>
                  <a:lnTo>
                    <a:pt x="216" y="814"/>
                  </a:lnTo>
                  <a:lnTo>
                    <a:pt x="216" y="812"/>
                  </a:lnTo>
                  <a:lnTo>
                    <a:pt x="216" y="812"/>
                  </a:lnTo>
                  <a:lnTo>
                    <a:pt x="216" y="814"/>
                  </a:lnTo>
                  <a:lnTo>
                    <a:pt x="216" y="814"/>
                  </a:lnTo>
                  <a:lnTo>
                    <a:pt x="220" y="814"/>
                  </a:lnTo>
                  <a:lnTo>
                    <a:pt x="220" y="814"/>
                  </a:lnTo>
                  <a:lnTo>
                    <a:pt x="220" y="814"/>
                  </a:lnTo>
                  <a:lnTo>
                    <a:pt x="220" y="814"/>
                  </a:lnTo>
                  <a:lnTo>
                    <a:pt x="220" y="814"/>
                  </a:lnTo>
                  <a:lnTo>
                    <a:pt x="218" y="814"/>
                  </a:lnTo>
                  <a:lnTo>
                    <a:pt x="216" y="814"/>
                  </a:lnTo>
                  <a:lnTo>
                    <a:pt x="213" y="816"/>
                  </a:lnTo>
                  <a:lnTo>
                    <a:pt x="213" y="819"/>
                  </a:lnTo>
                  <a:lnTo>
                    <a:pt x="211" y="821"/>
                  </a:lnTo>
                  <a:lnTo>
                    <a:pt x="211" y="824"/>
                  </a:lnTo>
                  <a:lnTo>
                    <a:pt x="211" y="826"/>
                  </a:lnTo>
                  <a:lnTo>
                    <a:pt x="211" y="826"/>
                  </a:lnTo>
                  <a:lnTo>
                    <a:pt x="209" y="826"/>
                  </a:lnTo>
                  <a:lnTo>
                    <a:pt x="209" y="828"/>
                  </a:lnTo>
                  <a:lnTo>
                    <a:pt x="209" y="828"/>
                  </a:lnTo>
                  <a:lnTo>
                    <a:pt x="209" y="828"/>
                  </a:lnTo>
                  <a:lnTo>
                    <a:pt x="209" y="828"/>
                  </a:lnTo>
                  <a:lnTo>
                    <a:pt x="206" y="831"/>
                  </a:lnTo>
                  <a:lnTo>
                    <a:pt x="206" y="831"/>
                  </a:lnTo>
                  <a:lnTo>
                    <a:pt x="204" y="833"/>
                  </a:lnTo>
                  <a:lnTo>
                    <a:pt x="204" y="833"/>
                  </a:lnTo>
                  <a:lnTo>
                    <a:pt x="204" y="833"/>
                  </a:lnTo>
                  <a:lnTo>
                    <a:pt x="204" y="835"/>
                  </a:lnTo>
                  <a:lnTo>
                    <a:pt x="204" y="835"/>
                  </a:lnTo>
                  <a:lnTo>
                    <a:pt x="199" y="838"/>
                  </a:lnTo>
                  <a:lnTo>
                    <a:pt x="199" y="840"/>
                  </a:lnTo>
                  <a:lnTo>
                    <a:pt x="197" y="840"/>
                  </a:lnTo>
                  <a:lnTo>
                    <a:pt x="197" y="842"/>
                  </a:lnTo>
                  <a:lnTo>
                    <a:pt x="197" y="845"/>
                  </a:lnTo>
                  <a:lnTo>
                    <a:pt x="197" y="845"/>
                  </a:lnTo>
                  <a:lnTo>
                    <a:pt x="197" y="847"/>
                  </a:lnTo>
                  <a:lnTo>
                    <a:pt x="194" y="850"/>
                  </a:lnTo>
                  <a:lnTo>
                    <a:pt x="194" y="852"/>
                  </a:lnTo>
                  <a:lnTo>
                    <a:pt x="192" y="852"/>
                  </a:lnTo>
                  <a:lnTo>
                    <a:pt x="192" y="852"/>
                  </a:lnTo>
                  <a:lnTo>
                    <a:pt x="192" y="854"/>
                  </a:lnTo>
                  <a:lnTo>
                    <a:pt x="192" y="854"/>
                  </a:lnTo>
                  <a:lnTo>
                    <a:pt x="190" y="854"/>
                  </a:lnTo>
                  <a:lnTo>
                    <a:pt x="190" y="854"/>
                  </a:lnTo>
                  <a:lnTo>
                    <a:pt x="190" y="854"/>
                  </a:lnTo>
                  <a:lnTo>
                    <a:pt x="190" y="852"/>
                  </a:lnTo>
                  <a:lnTo>
                    <a:pt x="190" y="852"/>
                  </a:lnTo>
                  <a:lnTo>
                    <a:pt x="187" y="854"/>
                  </a:lnTo>
                  <a:lnTo>
                    <a:pt x="187" y="854"/>
                  </a:lnTo>
                  <a:lnTo>
                    <a:pt x="185" y="857"/>
                  </a:lnTo>
                  <a:lnTo>
                    <a:pt x="185" y="859"/>
                  </a:lnTo>
                  <a:lnTo>
                    <a:pt x="183" y="859"/>
                  </a:lnTo>
                  <a:lnTo>
                    <a:pt x="183" y="859"/>
                  </a:lnTo>
                  <a:lnTo>
                    <a:pt x="180" y="861"/>
                  </a:lnTo>
                  <a:lnTo>
                    <a:pt x="183" y="861"/>
                  </a:lnTo>
                  <a:lnTo>
                    <a:pt x="183" y="861"/>
                  </a:lnTo>
                  <a:lnTo>
                    <a:pt x="183" y="861"/>
                  </a:lnTo>
                  <a:lnTo>
                    <a:pt x="185" y="861"/>
                  </a:lnTo>
                  <a:lnTo>
                    <a:pt x="185" y="864"/>
                  </a:lnTo>
                  <a:lnTo>
                    <a:pt x="185" y="864"/>
                  </a:lnTo>
                  <a:lnTo>
                    <a:pt x="185" y="864"/>
                  </a:lnTo>
                  <a:lnTo>
                    <a:pt x="187" y="864"/>
                  </a:lnTo>
                  <a:lnTo>
                    <a:pt x="190" y="861"/>
                  </a:lnTo>
                  <a:lnTo>
                    <a:pt x="194" y="857"/>
                  </a:lnTo>
                  <a:lnTo>
                    <a:pt x="194" y="857"/>
                  </a:lnTo>
                  <a:lnTo>
                    <a:pt x="197" y="857"/>
                  </a:lnTo>
                  <a:lnTo>
                    <a:pt x="197" y="854"/>
                  </a:lnTo>
                  <a:lnTo>
                    <a:pt x="197" y="854"/>
                  </a:lnTo>
                  <a:lnTo>
                    <a:pt x="197" y="854"/>
                  </a:lnTo>
                  <a:lnTo>
                    <a:pt x="197" y="854"/>
                  </a:lnTo>
                  <a:lnTo>
                    <a:pt x="202" y="850"/>
                  </a:lnTo>
                  <a:lnTo>
                    <a:pt x="204" y="850"/>
                  </a:lnTo>
                  <a:lnTo>
                    <a:pt x="204" y="847"/>
                  </a:lnTo>
                  <a:lnTo>
                    <a:pt x="204" y="847"/>
                  </a:lnTo>
                  <a:lnTo>
                    <a:pt x="204" y="847"/>
                  </a:lnTo>
                  <a:lnTo>
                    <a:pt x="204" y="847"/>
                  </a:lnTo>
                  <a:lnTo>
                    <a:pt x="206" y="847"/>
                  </a:lnTo>
                  <a:lnTo>
                    <a:pt x="206" y="847"/>
                  </a:lnTo>
                  <a:lnTo>
                    <a:pt x="209" y="845"/>
                  </a:lnTo>
                  <a:lnTo>
                    <a:pt x="213" y="847"/>
                  </a:lnTo>
                  <a:lnTo>
                    <a:pt x="216" y="845"/>
                  </a:lnTo>
                  <a:lnTo>
                    <a:pt x="218" y="845"/>
                  </a:lnTo>
                  <a:lnTo>
                    <a:pt x="216" y="847"/>
                  </a:lnTo>
                  <a:lnTo>
                    <a:pt x="216" y="847"/>
                  </a:lnTo>
                  <a:lnTo>
                    <a:pt x="213" y="850"/>
                  </a:lnTo>
                  <a:lnTo>
                    <a:pt x="213" y="850"/>
                  </a:lnTo>
                  <a:lnTo>
                    <a:pt x="213" y="850"/>
                  </a:lnTo>
                  <a:lnTo>
                    <a:pt x="211" y="850"/>
                  </a:lnTo>
                  <a:lnTo>
                    <a:pt x="211" y="850"/>
                  </a:lnTo>
                  <a:lnTo>
                    <a:pt x="211" y="850"/>
                  </a:lnTo>
                  <a:lnTo>
                    <a:pt x="211" y="852"/>
                  </a:lnTo>
                  <a:lnTo>
                    <a:pt x="211" y="852"/>
                  </a:lnTo>
                  <a:lnTo>
                    <a:pt x="211" y="852"/>
                  </a:lnTo>
                  <a:lnTo>
                    <a:pt x="211" y="850"/>
                  </a:lnTo>
                  <a:lnTo>
                    <a:pt x="211" y="850"/>
                  </a:lnTo>
                  <a:lnTo>
                    <a:pt x="209" y="850"/>
                  </a:lnTo>
                  <a:lnTo>
                    <a:pt x="206" y="850"/>
                  </a:lnTo>
                  <a:lnTo>
                    <a:pt x="204" y="852"/>
                  </a:lnTo>
                  <a:lnTo>
                    <a:pt x="204" y="854"/>
                  </a:lnTo>
                  <a:lnTo>
                    <a:pt x="202" y="857"/>
                  </a:lnTo>
                  <a:lnTo>
                    <a:pt x="202" y="857"/>
                  </a:lnTo>
                  <a:lnTo>
                    <a:pt x="202" y="859"/>
                  </a:lnTo>
                  <a:lnTo>
                    <a:pt x="202" y="859"/>
                  </a:lnTo>
                  <a:lnTo>
                    <a:pt x="202" y="861"/>
                  </a:lnTo>
                  <a:lnTo>
                    <a:pt x="202" y="864"/>
                  </a:lnTo>
                  <a:lnTo>
                    <a:pt x="202" y="864"/>
                  </a:lnTo>
                  <a:lnTo>
                    <a:pt x="204" y="866"/>
                  </a:lnTo>
                  <a:lnTo>
                    <a:pt x="206" y="864"/>
                  </a:lnTo>
                  <a:lnTo>
                    <a:pt x="209" y="861"/>
                  </a:lnTo>
                  <a:lnTo>
                    <a:pt x="211" y="861"/>
                  </a:lnTo>
                  <a:lnTo>
                    <a:pt x="211" y="859"/>
                  </a:lnTo>
                  <a:lnTo>
                    <a:pt x="209" y="859"/>
                  </a:lnTo>
                  <a:lnTo>
                    <a:pt x="209" y="857"/>
                  </a:lnTo>
                  <a:lnTo>
                    <a:pt x="211" y="857"/>
                  </a:lnTo>
                  <a:lnTo>
                    <a:pt x="211" y="854"/>
                  </a:lnTo>
                  <a:lnTo>
                    <a:pt x="211" y="854"/>
                  </a:lnTo>
                  <a:lnTo>
                    <a:pt x="211" y="854"/>
                  </a:lnTo>
                  <a:lnTo>
                    <a:pt x="211" y="854"/>
                  </a:lnTo>
                  <a:lnTo>
                    <a:pt x="213" y="852"/>
                  </a:lnTo>
                  <a:lnTo>
                    <a:pt x="213" y="852"/>
                  </a:lnTo>
                  <a:lnTo>
                    <a:pt x="213" y="852"/>
                  </a:lnTo>
                  <a:lnTo>
                    <a:pt x="216" y="852"/>
                  </a:lnTo>
                  <a:lnTo>
                    <a:pt x="213" y="852"/>
                  </a:lnTo>
                  <a:lnTo>
                    <a:pt x="213" y="854"/>
                  </a:lnTo>
                  <a:lnTo>
                    <a:pt x="213" y="854"/>
                  </a:lnTo>
                  <a:lnTo>
                    <a:pt x="213" y="854"/>
                  </a:lnTo>
                  <a:lnTo>
                    <a:pt x="211" y="854"/>
                  </a:lnTo>
                  <a:lnTo>
                    <a:pt x="211" y="854"/>
                  </a:lnTo>
                  <a:lnTo>
                    <a:pt x="211" y="857"/>
                  </a:lnTo>
                  <a:lnTo>
                    <a:pt x="211" y="857"/>
                  </a:lnTo>
                  <a:lnTo>
                    <a:pt x="211" y="859"/>
                  </a:lnTo>
                  <a:lnTo>
                    <a:pt x="211" y="864"/>
                  </a:lnTo>
                  <a:lnTo>
                    <a:pt x="211" y="864"/>
                  </a:lnTo>
                  <a:lnTo>
                    <a:pt x="211" y="866"/>
                  </a:lnTo>
                  <a:lnTo>
                    <a:pt x="209" y="866"/>
                  </a:lnTo>
                  <a:lnTo>
                    <a:pt x="209" y="866"/>
                  </a:lnTo>
                  <a:lnTo>
                    <a:pt x="206" y="866"/>
                  </a:lnTo>
                  <a:lnTo>
                    <a:pt x="206" y="866"/>
                  </a:lnTo>
                  <a:lnTo>
                    <a:pt x="206" y="866"/>
                  </a:lnTo>
                  <a:lnTo>
                    <a:pt x="206" y="866"/>
                  </a:lnTo>
                  <a:lnTo>
                    <a:pt x="206" y="869"/>
                  </a:lnTo>
                  <a:lnTo>
                    <a:pt x="204" y="869"/>
                  </a:lnTo>
                  <a:lnTo>
                    <a:pt x="204" y="869"/>
                  </a:lnTo>
                  <a:lnTo>
                    <a:pt x="204" y="871"/>
                  </a:lnTo>
                  <a:lnTo>
                    <a:pt x="206" y="871"/>
                  </a:lnTo>
                  <a:lnTo>
                    <a:pt x="206" y="873"/>
                  </a:lnTo>
                  <a:lnTo>
                    <a:pt x="206" y="873"/>
                  </a:lnTo>
                  <a:lnTo>
                    <a:pt x="204" y="876"/>
                  </a:lnTo>
                  <a:lnTo>
                    <a:pt x="204" y="878"/>
                  </a:lnTo>
                  <a:lnTo>
                    <a:pt x="206" y="878"/>
                  </a:lnTo>
                  <a:lnTo>
                    <a:pt x="206" y="878"/>
                  </a:lnTo>
                  <a:lnTo>
                    <a:pt x="209" y="876"/>
                  </a:lnTo>
                  <a:lnTo>
                    <a:pt x="209" y="876"/>
                  </a:lnTo>
                  <a:lnTo>
                    <a:pt x="209" y="876"/>
                  </a:lnTo>
                  <a:lnTo>
                    <a:pt x="211" y="876"/>
                  </a:lnTo>
                  <a:lnTo>
                    <a:pt x="211" y="876"/>
                  </a:lnTo>
                  <a:lnTo>
                    <a:pt x="211" y="873"/>
                  </a:lnTo>
                  <a:lnTo>
                    <a:pt x="211" y="873"/>
                  </a:lnTo>
                  <a:lnTo>
                    <a:pt x="213" y="871"/>
                  </a:lnTo>
                  <a:lnTo>
                    <a:pt x="216" y="869"/>
                  </a:lnTo>
                  <a:lnTo>
                    <a:pt x="216" y="869"/>
                  </a:lnTo>
                  <a:lnTo>
                    <a:pt x="218" y="869"/>
                  </a:lnTo>
                  <a:lnTo>
                    <a:pt x="216" y="871"/>
                  </a:lnTo>
                  <a:lnTo>
                    <a:pt x="216" y="871"/>
                  </a:lnTo>
                  <a:lnTo>
                    <a:pt x="213" y="871"/>
                  </a:lnTo>
                  <a:lnTo>
                    <a:pt x="213" y="873"/>
                  </a:lnTo>
                  <a:lnTo>
                    <a:pt x="213" y="873"/>
                  </a:lnTo>
                  <a:lnTo>
                    <a:pt x="213" y="876"/>
                  </a:lnTo>
                  <a:lnTo>
                    <a:pt x="216" y="876"/>
                  </a:lnTo>
                  <a:lnTo>
                    <a:pt x="216" y="873"/>
                  </a:lnTo>
                  <a:lnTo>
                    <a:pt x="218" y="873"/>
                  </a:lnTo>
                  <a:lnTo>
                    <a:pt x="218" y="873"/>
                  </a:lnTo>
                  <a:lnTo>
                    <a:pt x="220" y="876"/>
                  </a:lnTo>
                  <a:lnTo>
                    <a:pt x="220" y="876"/>
                  </a:lnTo>
                  <a:lnTo>
                    <a:pt x="223" y="873"/>
                  </a:lnTo>
                  <a:lnTo>
                    <a:pt x="223" y="873"/>
                  </a:lnTo>
                  <a:lnTo>
                    <a:pt x="225" y="873"/>
                  </a:lnTo>
                  <a:lnTo>
                    <a:pt x="230" y="873"/>
                  </a:lnTo>
                  <a:lnTo>
                    <a:pt x="230" y="871"/>
                  </a:lnTo>
                  <a:lnTo>
                    <a:pt x="232" y="869"/>
                  </a:lnTo>
                  <a:lnTo>
                    <a:pt x="242" y="869"/>
                  </a:lnTo>
                  <a:lnTo>
                    <a:pt x="244" y="866"/>
                  </a:lnTo>
                  <a:lnTo>
                    <a:pt x="244" y="866"/>
                  </a:lnTo>
                  <a:lnTo>
                    <a:pt x="244" y="866"/>
                  </a:lnTo>
                  <a:lnTo>
                    <a:pt x="244" y="864"/>
                  </a:lnTo>
                  <a:lnTo>
                    <a:pt x="244" y="864"/>
                  </a:lnTo>
                  <a:lnTo>
                    <a:pt x="244" y="864"/>
                  </a:lnTo>
                  <a:lnTo>
                    <a:pt x="246" y="861"/>
                  </a:lnTo>
                  <a:lnTo>
                    <a:pt x="246" y="861"/>
                  </a:lnTo>
                  <a:lnTo>
                    <a:pt x="246" y="861"/>
                  </a:lnTo>
                  <a:lnTo>
                    <a:pt x="246" y="861"/>
                  </a:lnTo>
                  <a:lnTo>
                    <a:pt x="249" y="859"/>
                  </a:lnTo>
                  <a:lnTo>
                    <a:pt x="249" y="859"/>
                  </a:lnTo>
                  <a:lnTo>
                    <a:pt x="251" y="859"/>
                  </a:lnTo>
                  <a:lnTo>
                    <a:pt x="254" y="857"/>
                  </a:lnTo>
                  <a:lnTo>
                    <a:pt x="261" y="857"/>
                  </a:lnTo>
                  <a:lnTo>
                    <a:pt x="265" y="852"/>
                  </a:lnTo>
                  <a:lnTo>
                    <a:pt x="268" y="852"/>
                  </a:lnTo>
                  <a:lnTo>
                    <a:pt x="268" y="850"/>
                  </a:lnTo>
                  <a:lnTo>
                    <a:pt x="268" y="850"/>
                  </a:lnTo>
                  <a:lnTo>
                    <a:pt x="268" y="847"/>
                  </a:lnTo>
                  <a:lnTo>
                    <a:pt x="268" y="847"/>
                  </a:lnTo>
                  <a:lnTo>
                    <a:pt x="268" y="845"/>
                  </a:lnTo>
                  <a:lnTo>
                    <a:pt x="268" y="842"/>
                  </a:lnTo>
                  <a:lnTo>
                    <a:pt x="268" y="838"/>
                  </a:lnTo>
                  <a:lnTo>
                    <a:pt x="268" y="835"/>
                  </a:lnTo>
                  <a:lnTo>
                    <a:pt x="268" y="835"/>
                  </a:lnTo>
                  <a:lnTo>
                    <a:pt x="268" y="835"/>
                  </a:lnTo>
                  <a:lnTo>
                    <a:pt x="268" y="838"/>
                  </a:lnTo>
                  <a:lnTo>
                    <a:pt x="268" y="838"/>
                  </a:lnTo>
                  <a:lnTo>
                    <a:pt x="270" y="840"/>
                  </a:lnTo>
                  <a:lnTo>
                    <a:pt x="270" y="842"/>
                  </a:lnTo>
                  <a:lnTo>
                    <a:pt x="270" y="845"/>
                  </a:lnTo>
                  <a:lnTo>
                    <a:pt x="270" y="850"/>
                  </a:lnTo>
                  <a:lnTo>
                    <a:pt x="270" y="852"/>
                  </a:lnTo>
                  <a:lnTo>
                    <a:pt x="270" y="852"/>
                  </a:lnTo>
                  <a:lnTo>
                    <a:pt x="265" y="854"/>
                  </a:lnTo>
                  <a:lnTo>
                    <a:pt x="265" y="857"/>
                  </a:lnTo>
                  <a:lnTo>
                    <a:pt x="265" y="857"/>
                  </a:lnTo>
                  <a:lnTo>
                    <a:pt x="263" y="859"/>
                  </a:lnTo>
                  <a:lnTo>
                    <a:pt x="261" y="859"/>
                  </a:lnTo>
                  <a:lnTo>
                    <a:pt x="258" y="859"/>
                  </a:lnTo>
                  <a:lnTo>
                    <a:pt x="256" y="859"/>
                  </a:lnTo>
                  <a:lnTo>
                    <a:pt x="254" y="859"/>
                  </a:lnTo>
                  <a:lnTo>
                    <a:pt x="251" y="861"/>
                  </a:lnTo>
                  <a:lnTo>
                    <a:pt x="251" y="861"/>
                  </a:lnTo>
                  <a:lnTo>
                    <a:pt x="249" y="864"/>
                  </a:lnTo>
                  <a:lnTo>
                    <a:pt x="246" y="864"/>
                  </a:lnTo>
                  <a:lnTo>
                    <a:pt x="246" y="869"/>
                  </a:lnTo>
                  <a:lnTo>
                    <a:pt x="246" y="871"/>
                  </a:lnTo>
                  <a:lnTo>
                    <a:pt x="246" y="871"/>
                  </a:lnTo>
                  <a:lnTo>
                    <a:pt x="246" y="871"/>
                  </a:lnTo>
                  <a:lnTo>
                    <a:pt x="246" y="873"/>
                  </a:lnTo>
                  <a:lnTo>
                    <a:pt x="246" y="876"/>
                  </a:lnTo>
                  <a:lnTo>
                    <a:pt x="246" y="876"/>
                  </a:lnTo>
                  <a:lnTo>
                    <a:pt x="246" y="878"/>
                  </a:lnTo>
                  <a:lnTo>
                    <a:pt x="246" y="878"/>
                  </a:lnTo>
                  <a:lnTo>
                    <a:pt x="246" y="878"/>
                  </a:lnTo>
                  <a:lnTo>
                    <a:pt x="246" y="878"/>
                  </a:lnTo>
                  <a:lnTo>
                    <a:pt x="246" y="880"/>
                  </a:lnTo>
                  <a:lnTo>
                    <a:pt x="246" y="880"/>
                  </a:lnTo>
                  <a:lnTo>
                    <a:pt x="246" y="880"/>
                  </a:lnTo>
                  <a:lnTo>
                    <a:pt x="249" y="880"/>
                  </a:lnTo>
                  <a:lnTo>
                    <a:pt x="251" y="883"/>
                  </a:lnTo>
                  <a:lnTo>
                    <a:pt x="254" y="883"/>
                  </a:lnTo>
                  <a:lnTo>
                    <a:pt x="256" y="883"/>
                  </a:lnTo>
                  <a:lnTo>
                    <a:pt x="258" y="883"/>
                  </a:lnTo>
                  <a:lnTo>
                    <a:pt x="258" y="883"/>
                  </a:lnTo>
                  <a:lnTo>
                    <a:pt x="265" y="883"/>
                  </a:lnTo>
                  <a:lnTo>
                    <a:pt x="268" y="883"/>
                  </a:lnTo>
                  <a:lnTo>
                    <a:pt x="268" y="885"/>
                  </a:lnTo>
                  <a:lnTo>
                    <a:pt x="265" y="885"/>
                  </a:lnTo>
                  <a:lnTo>
                    <a:pt x="263" y="885"/>
                  </a:lnTo>
                  <a:lnTo>
                    <a:pt x="261" y="885"/>
                  </a:lnTo>
                  <a:lnTo>
                    <a:pt x="261" y="885"/>
                  </a:lnTo>
                  <a:lnTo>
                    <a:pt x="261" y="885"/>
                  </a:lnTo>
                  <a:lnTo>
                    <a:pt x="261" y="885"/>
                  </a:lnTo>
                  <a:lnTo>
                    <a:pt x="261" y="885"/>
                  </a:lnTo>
                  <a:lnTo>
                    <a:pt x="258" y="885"/>
                  </a:lnTo>
                  <a:lnTo>
                    <a:pt x="258" y="885"/>
                  </a:lnTo>
                  <a:lnTo>
                    <a:pt x="256" y="885"/>
                  </a:lnTo>
                  <a:lnTo>
                    <a:pt x="256" y="887"/>
                  </a:lnTo>
                  <a:lnTo>
                    <a:pt x="256" y="890"/>
                  </a:lnTo>
                  <a:lnTo>
                    <a:pt x="256" y="892"/>
                  </a:lnTo>
                  <a:lnTo>
                    <a:pt x="256" y="892"/>
                  </a:lnTo>
                  <a:lnTo>
                    <a:pt x="256" y="892"/>
                  </a:lnTo>
                  <a:lnTo>
                    <a:pt x="254" y="895"/>
                  </a:lnTo>
                  <a:lnTo>
                    <a:pt x="254" y="897"/>
                  </a:lnTo>
                  <a:lnTo>
                    <a:pt x="258" y="904"/>
                  </a:lnTo>
                  <a:lnTo>
                    <a:pt x="258" y="906"/>
                  </a:lnTo>
                  <a:lnTo>
                    <a:pt x="261" y="906"/>
                  </a:lnTo>
                  <a:lnTo>
                    <a:pt x="261" y="909"/>
                  </a:lnTo>
                  <a:lnTo>
                    <a:pt x="261" y="911"/>
                  </a:lnTo>
                  <a:lnTo>
                    <a:pt x="261" y="911"/>
                  </a:lnTo>
                  <a:lnTo>
                    <a:pt x="261" y="914"/>
                  </a:lnTo>
                  <a:lnTo>
                    <a:pt x="261" y="914"/>
                  </a:lnTo>
                  <a:lnTo>
                    <a:pt x="261" y="914"/>
                  </a:lnTo>
                  <a:lnTo>
                    <a:pt x="261" y="916"/>
                  </a:lnTo>
                  <a:lnTo>
                    <a:pt x="261" y="918"/>
                  </a:lnTo>
                  <a:lnTo>
                    <a:pt x="258" y="921"/>
                  </a:lnTo>
                  <a:lnTo>
                    <a:pt x="258" y="918"/>
                  </a:lnTo>
                  <a:lnTo>
                    <a:pt x="258" y="916"/>
                  </a:lnTo>
                  <a:lnTo>
                    <a:pt x="258" y="914"/>
                  </a:lnTo>
                  <a:lnTo>
                    <a:pt x="258" y="911"/>
                  </a:lnTo>
                  <a:lnTo>
                    <a:pt x="258" y="911"/>
                  </a:lnTo>
                  <a:lnTo>
                    <a:pt x="256" y="909"/>
                  </a:lnTo>
                  <a:lnTo>
                    <a:pt x="254" y="899"/>
                  </a:lnTo>
                  <a:lnTo>
                    <a:pt x="251" y="895"/>
                  </a:lnTo>
                  <a:lnTo>
                    <a:pt x="254" y="895"/>
                  </a:lnTo>
                  <a:lnTo>
                    <a:pt x="254" y="892"/>
                  </a:lnTo>
                  <a:lnTo>
                    <a:pt x="254" y="890"/>
                  </a:lnTo>
                  <a:lnTo>
                    <a:pt x="251" y="887"/>
                  </a:lnTo>
                  <a:lnTo>
                    <a:pt x="251" y="885"/>
                  </a:lnTo>
                  <a:lnTo>
                    <a:pt x="251" y="885"/>
                  </a:lnTo>
                  <a:lnTo>
                    <a:pt x="249" y="885"/>
                  </a:lnTo>
                  <a:lnTo>
                    <a:pt x="244" y="883"/>
                  </a:lnTo>
                  <a:lnTo>
                    <a:pt x="244" y="883"/>
                  </a:lnTo>
                  <a:lnTo>
                    <a:pt x="244" y="883"/>
                  </a:lnTo>
                  <a:lnTo>
                    <a:pt x="239" y="885"/>
                  </a:lnTo>
                  <a:lnTo>
                    <a:pt x="237" y="887"/>
                  </a:lnTo>
                  <a:lnTo>
                    <a:pt x="235" y="887"/>
                  </a:lnTo>
                  <a:lnTo>
                    <a:pt x="232" y="885"/>
                  </a:lnTo>
                  <a:lnTo>
                    <a:pt x="230" y="887"/>
                  </a:lnTo>
                  <a:lnTo>
                    <a:pt x="230" y="887"/>
                  </a:lnTo>
                  <a:lnTo>
                    <a:pt x="228" y="887"/>
                  </a:lnTo>
                  <a:lnTo>
                    <a:pt x="228" y="887"/>
                  </a:lnTo>
                  <a:lnTo>
                    <a:pt x="225" y="887"/>
                  </a:lnTo>
                  <a:lnTo>
                    <a:pt x="225" y="887"/>
                  </a:lnTo>
                  <a:lnTo>
                    <a:pt x="225" y="890"/>
                  </a:lnTo>
                  <a:lnTo>
                    <a:pt x="225" y="890"/>
                  </a:lnTo>
                  <a:lnTo>
                    <a:pt x="225" y="890"/>
                  </a:lnTo>
                  <a:lnTo>
                    <a:pt x="225" y="892"/>
                  </a:lnTo>
                  <a:lnTo>
                    <a:pt x="225" y="897"/>
                  </a:lnTo>
                  <a:lnTo>
                    <a:pt x="223" y="897"/>
                  </a:lnTo>
                  <a:lnTo>
                    <a:pt x="220" y="897"/>
                  </a:lnTo>
                  <a:lnTo>
                    <a:pt x="218" y="895"/>
                  </a:lnTo>
                  <a:lnTo>
                    <a:pt x="216" y="895"/>
                  </a:lnTo>
                  <a:lnTo>
                    <a:pt x="213" y="897"/>
                  </a:lnTo>
                  <a:lnTo>
                    <a:pt x="211" y="899"/>
                  </a:lnTo>
                  <a:lnTo>
                    <a:pt x="216" y="895"/>
                  </a:lnTo>
                  <a:lnTo>
                    <a:pt x="216" y="892"/>
                  </a:lnTo>
                  <a:lnTo>
                    <a:pt x="220" y="895"/>
                  </a:lnTo>
                  <a:lnTo>
                    <a:pt x="220" y="895"/>
                  </a:lnTo>
                  <a:lnTo>
                    <a:pt x="220" y="895"/>
                  </a:lnTo>
                  <a:lnTo>
                    <a:pt x="223" y="892"/>
                  </a:lnTo>
                  <a:lnTo>
                    <a:pt x="223" y="892"/>
                  </a:lnTo>
                  <a:lnTo>
                    <a:pt x="223" y="890"/>
                  </a:lnTo>
                  <a:lnTo>
                    <a:pt x="223" y="890"/>
                  </a:lnTo>
                  <a:lnTo>
                    <a:pt x="220" y="890"/>
                  </a:lnTo>
                  <a:lnTo>
                    <a:pt x="218" y="890"/>
                  </a:lnTo>
                  <a:lnTo>
                    <a:pt x="216" y="890"/>
                  </a:lnTo>
                  <a:lnTo>
                    <a:pt x="213" y="892"/>
                  </a:lnTo>
                  <a:lnTo>
                    <a:pt x="213" y="892"/>
                  </a:lnTo>
                  <a:lnTo>
                    <a:pt x="211" y="895"/>
                  </a:lnTo>
                  <a:lnTo>
                    <a:pt x="209" y="902"/>
                  </a:lnTo>
                  <a:lnTo>
                    <a:pt x="206" y="902"/>
                  </a:lnTo>
                  <a:lnTo>
                    <a:pt x="206" y="904"/>
                  </a:lnTo>
                  <a:lnTo>
                    <a:pt x="206" y="904"/>
                  </a:lnTo>
                  <a:lnTo>
                    <a:pt x="204" y="904"/>
                  </a:lnTo>
                  <a:lnTo>
                    <a:pt x="202" y="902"/>
                  </a:lnTo>
                  <a:lnTo>
                    <a:pt x="202" y="902"/>
                  </a:lnTo>
                  <a:lnTo>
                    <a:pt x="199" y="902"/>
                  </a:lnTo>
                  <a:lnTo>
                    <a:pt x="197" y="904"/>
                  </a:lnTo>
                  <a:lnTo>
                    <a:pt x="194" y="904"/>
                  </a:lnTo>
                  <a:lnTo>
                    <a:pt x="194" y="906"/>
                  </a:lnTo>
                  <a:lnTo>
                    <a:pt x="194" y="906"/>
                  </a:lnTo>
                  <a:lnTo>
                    <a:pt x="192" y="906"/>
                  </a:lnTo>
                  <a:lnTo>
                    <a:pt x="192" y="906"/>
                  </a:lnTo>
                  <a:lnTo>
                    <a:pt x="192" y="906"/>
                  </a:lnTo>
                  <a:lnTo>
                    <a:pt x="192" y="909"/>
                  </a:lnTo>
                  <a:lnTo>
                    <a:pt x="192" y="909"/>
                  </a:lnTo>
                  <a:lnTo>
                    <a:pt x="192" y="909"/>
                  </a:lnTo>
                  <a:lnTo>
                    <a:pt x="190" y="911"/>
                  </a:lnTo>
                  <a:lnTo>
                    <a:pt x="190" y="911"/>
                  </a:lnTo>
                  <a:lnTo>
                    <a:pt x="190" y="911"/>
                  </a:lnTo>
                  <a:lnTo>
                    <a:pt x="190" y="914"/>
                  </a:lnTo>
                  <a:lnTo>
                    <a:pt x="190" y="914"/>
                  </a:lnTo>
                  <a:lnTo>
                    <a:pt x="190" y="916"/>
                  </a:lnTo>
                  <a:lnTo>
                    <a:pt x="190" y="916"/>
                  </a:lnTo>
                  <a:lnTo>
                    <a:pt x="190" y="918"/>
                  </a:lnTo>
                  <a:lnTo>
                    <a:pt x="190" y="918"/>
                  </a:lnTo>
                  <a:lnTo>
                    <a:pt x="190" y="918"/>
                  </a:lnTo>
                  <a:lnTo>
                    <a:pt x="187" y="918"/>
                  </a:lnTo>
                  <a:lnTo>
                    <a:pt x="187" y="921"/>
                  </a:lnTo>
                  <a:lnTo>
                    <a:pt x="187" y="921"/>
                  </a:lnTo>
                  <a:lnTo>
                    <a:pt x="187" y="923"/>
                  </a:lnTo>
                  <a:lnTo>
                    <a:pt x="187" y="925"/>
                  </a:lnTo>
                  <a:lnTo>
                    <a:pt x="187" y="925"/>
                  </a:lnTo>
                  <a:lnTo>
                    <a:pt x="187" y="928"/>
                  </a:lnTo>
                  <a:lnTo>
                    <a:pt x="187" y="928"/>
                  </a:lnTo>
                  <a:lnTo>
                    <a:pt x="187" y="930"/>
                  </a:lnTo>
                  <a:lnTo>
                    <a:pt x="187" y="930"/>
                  </a:lnTo>
                  <a:lnTo>
                    <a:pt x="187" y="930"/>
                  </a:lnTo>
                  <a:lnTo>
                    <a:pt x="187" y="932"/>
                  </a:lnTo>
                  <a:lnTo>
                    <a:pt x="187" y="932"/>
                  </a:lnTo>
                  <a:lnTo>
                    <a:pt x="187" y="935"/>
                  </a:lnTo>
                  <a:lnTo>
                    <a:pt x="187" y="935"/>
                  </a:lnTo>
                  <a:lnTo>
                    <a:pt x="187" y="935"/>
                  </a:lnTo>
                  <a:lnTo>
                    <a:pt x="187" y="937"/>
                  </a:lnTo>
                  <a:lnTo>
                    <a:pt x="185" y="937"/>
                  </a:lnTo>
                  <a:lnTo>
                    <a:pt x="185" y="937"/>
                  </a:lnTo>
                  <a:lnTo>
                    <a:pt x="185" y="937"/>
                  </a:lnTo>
                  <a:lnTo>
                    <a:pt x="190" y="940"/>
                  </a:lnTo>
                  <a:lnTo>
                    <a:pt x="192" y="940"/>
                  </a:lnTo>
                  <a:lnTo>
                    <a:pt x="192" y="940"/>
                  </a:lnTo>
                  <a:lnTo>
                    <a:pt x="192" y="942"/>
                  </a:lnTo>
                  <a:lnTo>
                    <a:pt x="192" y="942"/>
                  </a:lnTo>
                  <a:lnTo>
                    <a:pt x="192" y="942"/>
                  </a:lnTo>
                  <a:lnTo>
                    <a:pt x="192" y="942"/>
                  </a:lnTo>
                  <a:lnTo>
                    <a:pt x="187" y="940"/>
                  </a:lnTo>
                  <a:lnTo>
                    <a:pt x="187" y="942"/>
                  </a:lnTo>
                  <a:lnTo>
                    <a:pt x="187" y="942"/>
                  </a:lnTo>
                  <a:lnTo>
                    <a:pt x="187" y="944"/>
                  </a:lnTo>
                  <a:lnTo>
                    <a:pt x="187" y="944"/>
                  </a:lnTo>
                  <a:lnTo>
                    <a:pt x="190" y="947"/>
                  </a:lnTo>
                  <a:lnTo>
                    <a:pt x="192" y="947"/>
                  </a:lnTo>
                  <a:lnTo>
                    <a:pt x="192" y="944"/>
                  </a:lnTo>
                  <a:lnTo>
                    <a:pt x="197" y="942"/>
                  </a:lnTo>
                  <a:lnTo>
                    <a:pt x="199" y="940"/>
                  </a:lnTo>
                  <a:lnTo>
                    <a:pt x="199" y="940"/>
                  </a:lnTo>
                  <a:lnTo>
                    <a:pt x="197" y="937"/>
                  </a:lnTo>
                  <a:lnTo>
                    <a:pt x="199" y="937"/>
                  </a:lnTo>
                  <a:lnTo>
                    <a:pt x="199" y="937"/>
                  </a:lnTo>
                  <a:lnTo>
                    <a:pt x="202" y="935"/>
                  </a:lnTo>
                  <a:lnTo>
                    <a:pt x="202" y="932"/>
                  </a:lnTo>
                  <a:lnTo>
                    <a:pt x="206" y="932"/>
                  </a:lnTo>
                  <a:lnTo>
                    <a:pt x="206" y="932"/>
                  </a:lnTo>
                  <a:lnTo>
                    <a:pt x="206" y="930"/>
                  </a:lnTo>
                  <a:lnTo>
                    <a:pt x="206" y="930"/>
                  </a:lnTo>
                  <a:lnTo>
                    <a:pt x="204" y="930"/>
                  </a:lnTo>
                  <a:lnTo>
                    <a:pt x="202" y="930"/>
                  </a:lnTo>
                  <a:lnTo>
                    <a:pt x="199" y="928"/>
                  </a:lnTo>
                  <a:lnTo>
                    <a:pt x="199" y="925"/>
                  </a:lnTo>
                  <a:lnTo>
                    <a:pt x="199" y="925"/>
                  </a:lnTo>
                  <a:lnTo>
                    <a:pt x="202" y="925"/>
                  </a:lnTo>
                  <a:lnTo>
                    <a:pt x="204" y="925"/>
                  </a:lnTo>
                  <a:lnTo>
                    <a:pt x="204" y="928"/>
                  </a:lnTo>
                  <a:lnTo>
                    <a:pt x="206" y="928"/>
                  </a:lnTo>
                  <a:lnTo>
                    <a:pt x="206" y="928"/>
                  </a:lnTo>
                  <a:lnTo>
                    <a:pt x="209" y="928"/>
                  </a:lnTo>
                  <a:lnTo>
                    <a:pt x="211" y="923"/>
                  </a:lnTo>
                  <a:lnTo>
                    <a:pt x="211" y="923"/>
                  </a:lnTo>
                  <a:lnTo>
                    <a:pt x="211" y="923"/>
                  </a:lnTo>
                  <a:lnTo>
                    <a:pt x="213" y="923"/>
                  </a:lnTo>
                  <a:lnTo>
                    <a:pt x="216" y="923"/>
                  </a:lnTo>
                  <a:lnTo>
                    <a:pt x="216" y="923"/>
                  </a:lnTo>
                  <a:lnTo>
                    <a:pt x="216" y="923"/>
                  </a:lnTo>
                  <a:lnTo>
                    <a:pt x="216" y="921"/>
                  </a:lnTo>
                  <a:lnTo>
                    <a:pt x="218" y="918"/>
                  </a:lnTo>
                  <a:lnTo>
                    <a:pt x="218" y="918"/>
                  </a:lnTo>
                  <a:lnTo>
                    <a:pt x="220" y="916"/>
                  </a:lnTo>
                  <a:lnTo>
                    <a:pt x="220" y="918"/>
                  </a:lnTo>
                  <a:lnTo>
                    <a:pt x="216" y="925"/>
                  </a:lnTo>
                  <a:lnTo>
                    <a:pt x="216" y="925"/>
                  </a:lnTo>
                  <a:lnTo>
                    <a:pt x="216" y="925"/>
                  </a:lnTo>
                  <a:lnTo>
                    <a:pt x="213" y="925"/>
                  </a:lnTo>
                  <a:lnTo>
                    <a:pt x="211" y="925"/>
                  </a:lnTo>
                  <a:lnTo>
                    <a:pt x="211" y="925"/>
                  </a:lnTo>
                  <a:lnTo>
                    <a:pt x="211" y="930"/>
                  </a:lnTo>
                  <a:lnTo>
                    <a:pt x="211" y="930"/>
                  </a:lnTo>
                  <a:lnTo>
                    <a:pt x="211" y="930"/>
                  </a:lnTo>
                  <a:lnTo>
                    <a:pt x="211" y="930"/>
                  </a:lnTo>
                  <a:lnTo>
                    <a:pt x="209" y="930"/>
                  </a:lnTo>
                  <a:lnTo>
                    <a:pt x="211" y="930"/>
                  </a:lnTo>
                  <a:lnTo>
                    <a:pt x="211" y="930"/>
                  </a:lnTo>
                  <a:lnTo>
                    <a:pt x="209" y="930"/>
                  </a:lnTo>
                  <a:lnTo>
                    <a:pt x="209" y="930"/>
                  </a:lnTo>
                  <a:lnTo>
                    <a:pt x="211" y="932"/>
                  </a:lnTo>
                  <a:lnTo>
                    <a:pt x="211" y="932"/>
                  </a:lnTo>
                  <a:lnTo>
                    <a:pt x="213" y="932"/>
                  </a:lnTo>
                  <a:lnTo>
                    <a:pt x="216" y="930"/>
                  </a:lnTo>
                  <a:lnTo>
                    <a:pt x="216" y="930"/>
                  </a:lnTo>
                  <a:lnTo>
                    <a:pt x="218" y="932"/>
                  </a:lnTo>
                  <a:lnTo>
                    <a:pt x="218" y="935"/>
                  </a:lnTo>
                  <a:lnTo>
                    <a:pt x="228" y="937"/>
                  </a:lnTo>
                  <a:lnTo>
                    <a:pt x="246" y="947"/>
                  </a:lnTo>
                  <a:lnTo>
                    <a:pt x="249" y="944"/>
                  </a:lnTo>
                  <a:lnTo>
                    <a:pt x="251" y="944"/>
                  </a:lnTo>
                  <a:lnTo>
                    <a:pt x="251" y="944"/>
                  </a:lnTo>
                  <a:lnTo>
                    <a:pt x="251" y="944"/>
                  </a:lnTo>
                  <a:lnTo>
                    <a:pt x="251" y="944"/>
                  </a:lnTo>
                  <a:lnTo>
                    <a:pt x="251" y="942"/>
                  </a:lnTo>
                  <a:lnTo>
                    <a:pt x="251" y="940"/>
                  </a:lnTo>
                  <a:lnTo>
                    <a:pt x="251" y="940"/>
                  </a:lnTo>
                  <a:lnTo>
                    <a:pt x="254" y="937"/>
                  </a:lnTo>
                  <a:lnTo>
                    <a:pt x="254" y="937"/>
                  </a:lnTo>
                  <a:lnTo>
                    <a:pt x="254" y="937"/>
                  </a:lnTo>
                  <a:lnTo>
                    <a:pt x="254" y="935"/>
                  </a:lnTo>
                  <a:lnTo>
                    <a:pt x="254" y="937"/>
                  </a:lnTo>
                  <a:lnTo>
                    <a:pt x="254" y="937"/>
                  </a:lnTo>
                  <a:lnTo>
                    <a:pt x="254" y="940"/>
                  </a:lnTo>
                  <a:lnTo>
                    <a:pt x="254" y="940"/>
                  </a:lnTo>
                  <a:lnTo>
                    <a:pt x="254" y="944"/>
                  </a:lnTo>
                  <a:lnTo>
                    <a:pt x="254" y="944"/>
                  </a:lnTo>
                  <a:lnTo>
                    <a:pt x="254" y="947"/>
                  </a:lnTo>
                  <a:lnTo>
                    <a:pt x="251" y="947"/>
                  </a:lnTo>
                  <a:lnTo>
                    <a:pt x="251" y="947"/>
                  </a:lnTo>
                  <a:lnTo>
                    <a:pt x="251" y="947"/>
                  </a:lnTo>
                  <a:lnTo>
                    <a:pt x="251" y="947"/>
                  </a:lnTo>
                  <a:lnTo>
                    <a:pt x="251" y="947"/>
                  </a:lnTo>
                  <a:lnTo>
                    <a:pt x="249" y="947"/>
                  </a:lnTo>
                  <a:lnTo>
                    <a:pt x="249" y="949"/>
                  </a:lnTo>
                  <a:lnTo>
                    <a:pt x="249" y="949"/>
                  </a:lnTo>
                  <a:lnTo>
                    <a:pt x="249" y="949"/>
                  </a:lnTo>
                  <a:lnTo>
                    <a:pt x="246" y="949"/>
                  </a:lnTo>
                  <a:lnTo>
                    <a:pt x="230" y="940"/>
                  </a:lnTo>
                  <a:lnTo>
                    <a:pt x="216" y="935"/>
                  </a:lnTo>
                  <a:lnTo>
                    <a:pt x="206" y="935"/>
                  </a:lnTo>
                  <a:lnTo>
                    <a:pt x="204" y="935"/>
                  </a:lnTo>
                  <a:lnTo>
                    <a:pt x="204" y="937"/>
                  </a:lnTo>
                  <a:lnTo>
                    <a:pt x="202" y="937"/>
                  </a:lnTo>
                  <a:lnTo>
                    <a:pt x="202" y="940"/>
                  </a:lnTo>
                  <a:lnTo>
                    <a:pt x="202" y="942"/>
                  </a:lnTo>
                  <a:lnTo>
                    <a:pt x="202" y="942"/>
                  </a:lnTo>
                  <a:lnTo>
                    <a:pt x="199" y="944"/>
                  </a:lnTo>
                  <a:lnTo>
                    <a:pt x="199" y="944"/>
                  </a:lnTo>
                  <a:lnTo>
                    <a:pt x="199" y="944"/>
                  </a:lnTo>
                  <a:lnTo>
                    <a:pt x="197" y="944"/>
                  </a:lnTo>
                  <a:lnTo>
                    <a:pt x="197" y="947"/>
                  </a:lnTo>
                  <a:lnTo>
                    <a:pt x="197" y="947"/>
                  </a:lnTo>
                  <a:lnTo>
                    <a:pt x="197" y="947"/>
                  </a:lnTo>
                  <a:lnTo>
                    <a:pt x="197" y="947"/>
                  </a:lnTo>
                  <a:lnTo>
                    <a:pt x="194" y="947"/>
                  </a:lnTo>
                  <a:lnTo>
                    <a:pt x="194" y="947"/>
                  </a:lnTo>
                  <a:lnTo>
                    <a:pt x="192" y="949"/>
                  </a:lnTo>
                  <a:lnTo>
                    <a:pt x="187" y="951"/>
                  </a:lnTo>
                  <a:lnTo>
                    <a:pt x="187" y="951"/>
                  </a:lnTo>
                  <a:lnTo>
                    <a:pt x="185" y="951"/>
                  </a:lnTo>
                  <a:lnTo>
                    <a:pt x="185" y="951"/>
                  </a:lnTo>
                  <a:lnTo>
                    <a:pt x="183" y="951"/>
                  </a:lnTo>
                  <a:lnTo>
                    <a:pt x="180" y="951"/>
                  </a:lnTo>
                  <a:lnTo>
                    <a:pt x="180" y="954"/>
                  </a:lnTo>
                  <a:lnTo>
                    <a:pt x="180" y="954"/>
                  </a:lnTo>
                  <a:lnTo>
                    <a:pt x="180" y="956"/>
                  </a:lnTo>
                  <a:lnTo>
                    <a:pt x="183" y="956"/>
                  </a:lnTo>
                  <a:lnTo>
                    <a:pt x="185" y="956"/>
                  </a:lnTo>
                  <a:lnTo>
                    <a:pt x="185" y="956"/>
                  </a:lnTo>
                  <a:lnTo>
                    <a:pt x="187" y="956"/>
                  </a:lnTo>
                  <a:lnTo>
                    <a:pt x="190" y="958"/>
                  </a:lnTo>
                  <a:lnTo>
                    <a:pt x="192" y="958"/>
                  </a:lnTo>
                  <a:lnTo>
                    <a:pt x="194" y="958"/>
                  </a:lnTo>
                  <a:lnTo>
                    <a:pt x="197" y="958"/>
                  </a:lnTo>
                  <a:lnTo>
                    <a:pt x="197" y="958"/>
                  </a:lnTo>
                  <a:lnTo>
                    <a:pt x="197" y="961"/>
                  </a:lnTo>
                  <a:lnTo>
                    <a:pt x="194" y="961"/>
                  </a:lnTo>
                  <a:lnTo>
                    <a:pt x="194" y="961"/>
                  </a:lnTo>
                  <a:lnTo>
                    <a:pt x="194" y="961"/>
                  </a:lnTo>
                  <a:lnTo>
                    <a:pt x="206" y="968"/>
                  </a:lnTo>
                  <a:lnTo>
                    <a:pt x="206" y="968"/>
                  </a:lnTo>
                  <a:lnTo>
                    <a:pt x="211" y="966"/>
                  </a:lnTo>
                  <a:lnTo>
                    <a:pt x="211" y="966"/>
                  </a:lnTo>
                  <a:lnTo>
                    <a:pt x="213" y="966"/>
                  </a:lnTo>
                  <a:lnTo>
                    <a:pt x="216" y="963"/>
                  </a:lnTo>
                  <a:lnTo>
                    <a:pt x="218" y="961"/>
                  </a:lnTo>
                  <a:lnTo>
                    <a:pt x="216" y="963"/>
                  </a:lnTo>
                  <a:lnTo>
                    <a:pt x="216" y="966"/>
                  </a:lnTo>
                  <a:lnTo>
                    <a:pt x="216" y="966"/>
                  </a:lnTo>
                  <a:lnTo>
                    <a:pt x="213" y="968"/>
                  </a:lnTo>
                  <a:lnTo>
                    <a:pt x="213" y="968"/>
                  </a:lnTo>
                  <a:lnTo>
                    <a:pt x="211" y="968"/>
                  </a:lnTo>
                  <a:lnTo>
                    <a:pt x="209" y="970"/>
                  </a:lnTo>
                  <a:lnTo>
                    <a:pt x="199" y="968"/>
                  </a:lnTo>
                  <a:lnTo>
                    <a:pt x="199" y="968"/>
                  </a:lnTo>
                  <a:lnTo>
                    <a:pt x="199" y="966"/>
                  </a:lnTo>
                  <a:lnTo>
                    <a:pt x="197" y="966"/>
                  </a:lnTo>
                  <a:lnTo>
                    <a:pt x="190" y="961"/>
                  </a:lnTo>
                  <a:lnTo>
                    <a:pt x="187" y="961"/>
                  </a:lnTo>
                  <a:lnTo>
                    <a:pt x="187" y="963"/>
                  </a:lnTo>
                  <a:lnTo>
                    <a:pt x="180" y="961"/>
                  </a:lnTo>
                  <a:lnTo>
                    <a:pt x="178" y="963"/>
                  </a:lnTo>
                  <a:lnTo>
                    <a:pt x="178" y="963"/>
                  </a:lnTo>
                  <a:lnTo>
                    <a:pt x="175" y="963"/>
                  </a:lnTo>
                  <a:lnTo>
                    <a:pt x="175" y="963"/>
                  </a:lnTo>
                  <a:lnTo>
                    <a:pt x="175" y="966"/>
                  </a:lnTo>
                  <a:lnTo>
                    <a:pt x="175" y="966"/>
                  </a:lnTo>
                  <a:lnTo>
                    <a:pt x="175" y="968"/>
                  </a:lnTo>
                  <a:lnTo>
                    <a:pt x="175" y="968"/>
                  </a:lnTo>
                  <a:lnTo>
                    <a:pt x="178" y="973"/>
                  </a:lnTo>
                  <a:lnTo>
                    <a:pt x="178" y="975"/>
                  </a:lnTo>
                  <a:lnTo>
                    <a:pt x="178" y="977"/>
                  </a:lnTo>
                  <a:lnTo>
                    <a:pt x="180" y="977"/>
                  </a:lnTo>
                  <a:lnTo>
                    <a:pt x="185" y="977"/>
                  </a:lnTo>
                  <a:lnTo>
                    <a:pt x="187" y="977"/>
                  </a:lnTo>
                  <a:lnTo>
                    <a:pt x="187" y="977"/>
                  </a:lnTo>
                  <a:lnTo>
                    <a:pt x="190" y="980"/>
                  </a:lnTo>
                  <a:lnTo>
                    <a:pt x="187" y="980"/>
                  </a:lnTo>
                  <a:lnTo>
                    <a:pt x="187" y="980"/>
                  </a:lnTo>
                  <a:lnTo>
                    <a:pt x="185" y="982"/>
                  </a:lnTo>
                  <a:lnTo>
                    <a:pt x="185" y="985"/>
                  </a:lnTo>
                  <a:lnTo>
                    <a:pt x="183" y="987"/>
                  </a:lnTo>
                  <a:lnTo>
                    <a:pt x="183" y="987"/>
                  </a:lnTo>
                  <a:lnTo>
                    <a:pt x="183" y="989"/>
                  </a:lnTo>
                  <a:lnTo>
                    <a:pt x="185" y="992"/>
                  </a:lnTo>
                  <a:lnTo>
                    <a:pt x="187" y="992"/>
                  </a:lnTo>
                  <a:lnTo>
                    <a:pt x="185" y="992"/>
                  </a:lnTo>
                  <a:lnTo>
                    <a:pt x="187" y="992"/>
                  </a:lnTo>
                  <a:lnTo>
                    <a:pt x="187" y="992"/>
                  </a:lnTo>
                  <a:lnTo>
                    <a:pt x="187" y="992"/>
                  </a:lnTo>
                  <a:lnTo>
                    <a:pt x="187" y="992"/>
                  </a:lnTo>
                  <a:lnTo>
                    <a:pt x="187" y="992"/>
                  </a:lnTo>
                  <a:lnTo>
                    <a:pt x="187" y="994"/>
                  </a:lnTo>
                  <a:lnTo>
                    <a:pt x="185" y="994"/>
                  </a:lnTo>
                  <a:lnTo>
                    <a:pt x="185" y="994"/>
                  </a:lnTo>
                  <a:lnTo>
                    <a:pt x="190" y="999"/>
                  </a:lnTo>
                  <a:lnTo>
                    <a:pt x="192" y="999"/>
                  </a:lnTo>
                  <a:lnTo>
                    <a:pt x="192" y="1001"/>
                  </a:lnTo>
                  <a:lnTo>
                    <a:pt x="192" y="1001"/>
                  </a:lnTo>
                  <a:lnTo>
                    <a:pt x="194" y="1001"/>
                  </a:lnTo>
                  <a:lnTo>
                    <a:pt x="194" y="1001"/>
                  </a:lnTo>
                  <a:lnTo>
                    <a:pt x="194" y="1001"/>
                  </a:lnTo>
                  <a:lnTo>
                    <a:pt x="194" y="1003"/>
                  </a:lnTo>
                  <a:lnTo>
                    <a:pt x="194" y="1006"/>
                  </a:lnTo>
                  <a:lnTo>
                    <a:pt x="199" y="1008"/>
                  </a:lnTo>
                  <a:lnTo>
                    <a:pt x="202" y="1011"/>
                  </a:lnTo>
                  <a:lnTo>
                    <a:pt x="202" y="1013"/>
                  </a:lnTo>
                  <a:lnTo>
                    <a:pt x="204" y="1013"/>
                  </a:lnTo>
                  <a:lnTo>
                    <a:pt x="204" y="1013"/>
                  </a:lnTo>
                  <a:lnTo>
                    <a:pt x="209" y="1011"/>
                  </a:lnTo>
                  <a:lnTo>
                    <a:pt x="209" y="1011"/>
                  </a:lnTo>
                  <a:lnTo>
                    <a:pt x="211" y="1011"/>
                  </a:lnTo>
                  <a:lnTo>
                    <a:pt x="211" y="1011"/>
                  </a:lnTo>
                  <a:lnTo>
                    <a:pt x="209" y="1011"/>
                  </a:lnTo>
                  <a:lnTo>
                    <a:pt x="209" y="1008"/>
                  </a:lnTo>
                  <a:lnTo>
                    <a:pt x="206" y="1008"/>
                  </a:lnTo>
                  <a:lnTo>
                    <a:pt x="204" y="1008"/>
                  </a:lnTo>
                  <a:lnTo>
                    <a:pt x="202" y="1006"/>
                  </a:lnTo>
                  <a:lnTo>
                    <a:pt x="202" y="1003"/>
                  </a:lnTo>
                  <a:lnTo>
                    <a:pt x="199" y="1003"/>
                  </a:lnTo>
                  <a:lnTo>
                    <a:pt x="199" y="1001"/>
                  </a:lnTo>
                  <a:lnTo>
                    <a:pt x="199" y="1001"/>
                  </a:lnTo>
                  <a:lnTo>
                    <a:pt x="199" y="1001"/>
                  </a:lnTo>
                  <a:lnTo>
                    <a:pt x="202" y="1001"/>
                  </a:lnTo>
                  <a:lnTo>
                    <a:pt x="202" y="1001"/>
                  </a:lnTo>
                  <a:lnTo>
                    <a:pt x="204" y="1003"/>
                  </a:lnTo>
                  <a:lnTo>
                    <a:pt x="204" y="1003"/>
                  </a:lnTo>
                  <a:lnTo>
                    <a:pt x="204" y="1003"/>
                  </a:lnTo>
                  <a:lnTo>
                    <a:pt x="206" y="1006"/>
                  </a:lnTo>
                  <a:lnTo>
                    <a:pt x="213" y="1008"/>
                  </a:lnTo>
                  <a:lnTo>
                    <a:pt x="213" y="1008"/>
                  </a:lnTo>
                  <a:lnTo>
                    <a:pt x="213" y="1008"/>
                  </a:lnTo>
                  <a:lnTo>
                    <a:pt x="216" y="1006"/>
                  </a:lnTo>
                  <a:lnTo>
                    <a:pt x="216" y="1006"/>
                  </a:lnTo>
                  <a:lnTo>
                    <a:pt x="216" y="1006"/>
                  </a:lnTo>
                  <a:lnTo>
                    <a:pt x="216" y="1006"/>
                  </a:lnTo>
                  <a:lnTo>
                    <a:pt x="218" y="1008"/>
                  </a:lnTo>
                  <a:lnTo>
                    <a:pt x="218" y="1008"/>
                  </a:lnTo>
                  <a:lnTo>
                    <a:pt x="218" y="1011"/>
                  </a:lnTo>
                  <a:lnTo>
                    <a:pt x="220" y="1011"/>
                  </a:lnTo>
                  <a:lnTo>
                    <a:pt x="220" y="1011"/>
                  </a:lnTo>
                  <a:lnTo>
                    <a:pt x="220" y="1013"/>
                  </a:lnTo>
                  <a:lnTo>
                    <a:pt x="220" y="1013"/>
                  </a:lnTo>
                  <a:lnTo>
                    <a:pt x="220" y="1013"/>
                  </a:lnTo>
                  <a:lnTo>
                    <a:pt x="223" y="1015"/>
                  </a:lnTo>
                  <a:lnTo>
                    <a:pt x="223" y="1015"/>
                  </a:lnTo>
                  <a:lnTo>
                    <a:pt x="230" y="1015"/>
                  </a:lnTo>
                  <a:lnTo>
                    <a:pt x="230" y="1013"/>
                  </a:lnTo>
                  <a:lnTo>
                    <a:pt x="232" y="1013"/>
                  </a:lnTo>
                  <a:lnTo>
                    <a:pt x="232" y="1013"/>
                  </a:lnTo>
                  <a:lnTo>
                    <a:pt x="235" y="1011"/>
                  </a:lnTo>
                  <a:lnTo>
                    <a:pt x="235" y="1008"/>
                  </a:lnTo>
                  <a:lnTo>
                    <a:pt x="235" y="1006"/>
                  </a:lnTo>
                  <a:lnTo>
                    <a:pt x="235" y="1003"/>
                  </a:lnTo>
                  <a:lnTo>
                    <a:pt x="237" y="1001"/>
                  </a:lnTo>
                  <a:lnTo>
                    <a:pt x="239" y="1001"/>
                  </a:lnTo>
                  <a:lnTo>
                    <a:pt x="237" y="1001"/>
                  </a:lnTo>
                  <a:lnTo>
                    <a:pt x="237" y="1006"/>
                  </a:lnTo>
                  <a:lnTo>
                    <a:pt x="237" y="1011"/>
                  </a:lnTo>
                  <a:lnTo>
                    <a:pt x="237" y="1013"/>
                  </a:lnTo>
                  <a:lnTo>
                    <a:pt x="239" y="1015"/>
                  </a:lnTo>
                  <a:lnTo>
                    <a:pt x="249" y="1018"/>
                  </a:lnTo>
                  <a:lnTo>
                    <a:pt x="249" y="1018"/>
                  </a:lnTo>
                  <a:lnTo>
                    <a:pt x="251" y="1018"/>
                  </a:lnTo>
                  <a:lnTo>
                    <a:pt x="251" y="1018"/>
                  </a:lnTo>
                  <a:lnTo>
                    <a:pt x="251" y="1020"/>
                  </a:lnTo>
                  <a:lnTo>
                    <a:pt x="251" y="1020"/>
                  </a:lnTo>
                  <a:lnTo>
                    <a:pt x="249" y="1020"/>
                  </a:lnTo>
                  <a:lnTo>
                    <a:pt x="249" y="1020"/>
                  </a:lnTo>
                  <a:lnTo>
                    <a:pt x="244" y="1018"/>
                  </a:lnTo>
                  <a:lnTo>
                    <a:pt x="242" y="1018"/>
                  </a:lnTo>
                  <a:lnTo>
                    <a:pt x="235" y="1015"/>
                  </a:lnTo>
                  <a:lnTo>
                    <a:pt x="235" y="1015"/>
                  </a:lnTo>
                  <a:lnTo>
                    <a:pt x="235" y="1015"/>
                  </a:lnTo>
                  <a:lnTo>
                    <a:pt x="235" y="1015"/>
                  </a:lnTo>
                  <a:lnTo>
                    <a:pt x="230" y="1015"/>
                  </a:lnTo>
                  <a:lnTo>
                    <a:pt x="230" y="1018"/>
                  </a:lnTo>
                  <a:lnTo>
                    <a:pt x="230" y="1018"/>
                  </a:lnTo>
                  <a:lnTo>
                    <a:pt x="230" y="1020"/>
                  </a:lnTo>
                  <a:lnTo>
                    <a:pt x="230" y="1020"/>
                  </a:lnTo>
                  <a:lnTo>
                    <a:pt x="230" y="1020"/>
                  </a:lnTo>
                  <a:lnTo>
                    <a:pt x="230" y="1022"/>
                  </a:lnTo>
                  <a:lnTo>
                    <a:pt x="230" y="1022"/>
                  </a:lnTo>
                  <a:lnTo>
                    <a:pt x="232" y="1025"/>
                  </a:lnTo>
                  <a:lnTo>
                    <a:pt x="232" y="1025"/>
                  </a:lnTo>
                  <a:lnTo>
                    <a:pt x="237" y="1022"/>
                  </a:lnTo>
                  <a:lnTo>
                    <a:pt x="239" y="1022"/>
                  </a:lnTo>
                  <a:lnTo>
                    <a:pt x="242" y="1025"/>
                  </a:lnTo>
                  <a:lnTo>
                    <a:pt x="244" y="1025"/>
                  </a:lnTo>
                  <a:lnTo>
                    <a:pt x="246" y="1025"/>
                  </a:lnTo>
                  <a:lnTo>
                    <a:pt x="246" y="1025"/>
                  </a:lnTo>
                  <a:lnTo>
                    <a:pt x="246" y="1025"/>
                  </a:lnTo>
                  <a:lnTo>
                    <a:pt x="246" y="1025"/>
                  </a:lnTo>
                  <a:lnTo>
                    <a:pt x="246" y="1025"/>
                  </a:lnTo>
                  <a:lnTo>
                    <a:pt x="246" y="1025"/>
                  </a:lnTo>
                  <a:lnTo>
                    <a:pt x="246" y="1027"/>
                  </a:lnTo>
                  <a:lnTo>
                    <a:pt x="246" y="1027"/>
                  </a:lnTo>
                  <a:lnTo>
                    <a:pt x="249" y="1025"/>
                  </a:lnTo>
                  <a:lnTo>
                    <a:pt x="249" y="1025"/>
                  </a:lnTo>
                  <a:lnTo>
                    <a:pt x="249" y="1027"/>
                  </a:lnTo>
                  <a:lnTo>
                    <a:pt x="249" y="1027"/>
                  </a:lnTo>
                  <a:lnTo>
                    <a:pt x="246" y="1030"/>
                  </a:lnTo>
                  <a:lnTo>
                    <a:pt x="246" y="1032"/>
                  </a:lnTo>
                  <a:lnTo>
                    <a:pt x="246" y="1032"/>
                  </a:lnTo>
                  <a:lnTo>
                    <a:pt x="249" y="1034"/>
                  </a:lnTo>
                  <a:lnTo>
                    <a:pt x="249" y="1034"/>
                  </a:lnTo>
                  <a:lnTo>
                    <a:pt x="251" y="1034"/>
                  </a:lnTo>
                  <a:lnTo>
                    <a:pt x="254" y="1034"/>
                  </a:lnTo>
                  <a:lnTo>
                    <a:pt x="256" y="1034"/>
                  </a:lnTo>
                  <a:lnTo>
                    <a:pt x="256" y="1034"/>
                  </a:lnTo>
                  <a:lnTo>
                    <a:pt x="254" y="1037"/>
                  </a:lnTo>
                  <a:lnTo>
                    <a:pt x="249" y="1037"/>
                  </a:lnTo>
                  <a:lnTo>
                    <a:pt x="246" y="1037"/>
                  </a:lnTo>
                  <a:lnTo>
                    <a:pt x="246" y="1039"/>
                  </a:lnTo>
                  <a:lnTo>
                    <a:pt x="244" y="1039"/>
                  </a:lnTo>
                  <a:lnTo>
                    <a:pt x="242" y="1039"/>
                  </a:lnTo>
                  <a:lnTo>
                    <a:pt x="242" y="1041"/>
                  </a:lnTo>
                  <a:lnTo>
                    <a:pt x="244" y="1041"/>
                  </a:lnTo>
                  <a:lnTo>
                    <a:pt x="251" y="1044"/>
                  </a:lnTo>
                  <a:lnTo>
                    <a:pt x="251" y="1044"/>
                  </a:lnTo>
                  <a:lnTo>
                    <a:pt x="254" y="1041"/>
                  </a:lnTo>
                  <a:lnTo>
                    <a:pt x="254" y="1041"/>
                  </a:lnTo>
                  <a:lnTo>
                    <a:pt x="256" y="1041"/>
                  </a:lnTo>
                  <a:lnTo>
                    <a:pt x="256" y="1044"/>
                  </a:lnTo>
                  <a:lnTo>
                    <a:pt x="256" y="1044"/>
                  </a:lnTo>
                  <a:lnTo>
                    <a:pt x="256" y="1046"/>
                  </a:lnTo>
                  <a:lnTo>
                    <a:pt x="256" y="1046"/>
                  </a:lnTo>
                  <a:lnTo>
                    <a:pt x="258" y="1046"/>
                  </a:lnTo>
                  <a:lnTo>
                    <a:pt x="258" y="1046"/>
                  </a:lnTo>
                  <a:lnTo>
                    <a:pt x="258" y="1046"/>
                  </a:lnTo>
                  <a:lnTo>
                    <a:pt x="261" y="1044"/>
                  </a:lnTo>
                  <a:lnTo>
                    <a:pt x="268" y="1046"/>
                  </a:lnTo>
                  <a:lnTo>
                    <a:pt x="265" y="1046"/>
                  </a:lnTo>
                  <a:lnTo>
                    <a:pt x="268" y="1046"/>
                  </a:lnTo>
                  <a:lnTo>
                    <a:pt x="270" y="1044"/>
                  </a:lnTo>
                  <a:lnTo>
                    <a:pt x="273" y="1041"/>
                  </a:lnTo>
                  <a:lnTo>
                    <a:pt x="275" y="1041"/>
                  </a:lnTo>
                  <a:lnTo>
                    <a:pt x="275" y="1044"/>
                  </a:lnTo>
                  <a:lnTo>
                    <a:pt x="275" y="1041"/>
                  </a:lnTo>
                  <a:lnTo>
                    <a:pt x="275" y="1041"/>
                  </a:lnTo>
                  <a:lnTo>
                    <a:pt x="275" y="1041"/>
                  </a:lnTo>
                  <a:lnTo>
                    <a:pt x="275" y="1039"/>
                  </a:lnTo>
                  <a:lnTo>
                    <a:pt x="275" y="1037"/>
                  </a:lnTo>
                  <a:lnTo>
                    <a:pt x="275" y="1037"/>
                  </a:lnTo>
                  <a:lnTo>
                    <a:pt x="275" y="1034"/>
                  </a:lnTo>
                  <a:lnTo>
                    <a:pt x="277" y="1034"/>
                  </a:lnTo>
                  <a:lnTo>
                    <a:pt x="277" y="1034"/>
                  </a:lnTo>
                  <a:lnTo>
                    <a:pt x="277" y="1034"/>
                  </a:lnTo>
                  <a:lnTo>
                    <a:pt x="280" y="1032"/>
                  </a:lnTo>
                  <a:lnTo>
                    <a:pt x="280" y="1032"/>
                  </a:lnTo>
                  <a:lnTo>
                    <a:pt x="282" y="1034"/>
                  </a:lnTo>
                  <a:lnTo>
                    <a:pt x="282" y="1032"/>
                  </a:lnTo>
                  <a:lnTo>
                    <a:pt x="284" y="1032"/>
                  </a:lnTo>
                  <a:lnTo>
                    <a:pt x="287" y="1032"/>
                  </a:lnTo>
                  <a:lnTo>
                    <a:pt x="284" y="1030"/>
                  </a:lnTo>
                  <a:lnTo>
                    <a:pt x="284" y="1030"/>
                  </a:lnTo>
                  <a:lnTo>
                    <a:pt x="284" y="1027"/>
                  </a:lnTo>
                  <a:lnTo>
                    <a:pt x="284" y="1022"/>
                  </a:lnTo>
                  <a:lnTo>
                    <a:pt x="284" y="1018"/>
                  </a:lnTo>
                  <a:lnTo>
                    <a:pt x="284" y="1018"/>
                  </a:lnTo>
                  <a:lnTo>
                    <a:pt x="287" y="1015"/>
                  </a:lnTo>
                  <a:lnTo>
                    <a:pt x="287" y="1018"/>
                  </a:lnTo>
                  <a:lnTo>
                    <a:pt x="289" y="1020"/>
                  </a:lnTo>
                  <a:lnTo>
                    <a:pt x="287" y="1027"/>
                  </a:lnTo>
                  <a:lnTo>
                    <a:pt x="287" y="1027"/>
                  </a:lnTo>
                  <a:lnTo>
                    <a:pt x="287" y="1030"/>
                  </a:lnTo>
                  <a:lnTo>
                    <a:pt x="289" y="1030"/>
                  </a:lnTo>
                  <a:lnTo>
                    <a:pt x="287" y="1030"/>
                  </a:lnTo>
                  <a:lnTo>
                    <a:pt x="287" y="1032"/>
                  </a:lnTo>
                  <a:lnTo>
                    <a:pt x="287" y="1032"/>
                  </a:lnTo>
                  <a:lnTo>
                    <a:pt x="287" y="1032"/>
                  </a:lnTo>
                  <a:lnTo>
                    <a:pt x="287" y="1032"/>
                  </a:lnTo>
                  <a:lnTo>
                    <a:pt x="284" y="1034"/>
                  </a:lnTo>
                  <a:lnTo>
                    <a:pt x="284" y="1034"/>
                  </a:lnTo>
                  <a:lnTo>
                    <a:pt x="284" y="1037"/>
                  </a:lnTo>
                  <a:lnTo>
                    <a:pt x="282" y="1037"/>
                  </a:lnTo>
                  <a:lnTo>
                    <a:pt x="280" y="1037"/>
                  </a:lnTo>
                  <a:lnTo>
                    <a:pt x="277" y="1037"/>
                  </a:lnTo>
                  <a:lnTo>
                    <a:pt x="277" y="1037"/>
                  </a:lnTo>
                  <a:lnTo>
                    <a:pt x="277" y="1039"/>
                  </a:lnTo>
                  <a:lnTo>
                    <a:pt x="277" y="1041"/>
                  </a:lnTo>
                  <a:lnTo>
                    <a:pt x="277" y="1044"/>
                  </a:lnTo>
                  <a:lnTo>
                    <a:pt x="275" y="1046"/>
                  </a:lnTo>
                  <a:lnTo>
                    <a:pt x="275" y="1046"/>
                  </a:lnTo>
                  <a:lnTo>
                    <a:pt x="273" y="1046"/>
                  </a:lnTo>
                  <a:lnTo>
                    <a:pt x="273" y="1046"/>
                  </a:lnTo>
                  <a:lnTo>
                    <a:pt x="273" y="1046"/>
                  </a:lnTo>
                  <a:lnTo>
                    <a:pt x="273" y="1046"/>
                  </a:lnTo>
                  <a:lnTo>
                    <a:pt x="270" y="1048"/>
                  </a:lnTo>
                  <a:lnTo>
                    <a:pt x="270" y="1051"/>
                  </a:lnTo>
                  <a:lnTo>
                    <a:pt x="268" y="1051"/>
                  </a:lnTo>
                  <a:lnTo>
                    <a:pt x="268" y="1051"/>
                  </a:lnTo>
                  <a:lnTo>
                    <a:pt x="268" y="1048"/>
                  </a:lnTo>
                  <a:lnTo>
                    <a:pt x="268" y="1048"/>
                  </a:lnTo>
                  <a:lnTo>
                    <a:pt x="263" y="1048"/>
                  </a:lnTo>
                  <a:lnTo>
                    <a:pt x="256" y="1048"/>
                  </a:lnTo>
                  <a:lnTo>
                    <a:pt x="256" y="1048"/>
                  </a:lnTo>
                  <a:lnTo>
                    <a:pt x="251" y="1046"/>
                  </a:lnTo>
                  <a:lnTo>
                    <a:pt x="251" y="1046"/>
                  </a:lnTo>
                  <a:lnTo>
                    <a:pt x="246" y="1046"/>
                  </a:lnTo>
                  <a:lnTo>
                    <a:pt x="239" y="1044"/>
                  </a:lnTo>
                  <a:lnTo>
                    <a:pt x="239" y="1044"/>
                  </a:lnTo>
                  <a:lnTo>
                    <a:pt x="237" y="1044"/>
                  </a:lnTo>
                  <a:lnTo>
                    <a:pt x="237" y="1044"/>
                  </a:lnTo>
                  <a:lnTo>
                    <a:pt x="237" y="1044"/>
                  </a:lnTo>
                  <a:lnTo>
                    <a:pt x="237" y="1046"/>
                  </a:lnTo>
                  <a:lnTo>
                    <a:pt x="237" y="1046"/>
                  </a:lnTo>
                  <a:lnTo>
                    <a:pt x="237" y="1048"/>
                  </a:lnTo>
                  <a:lnTo>
                    <a:pt x="242" y="1048"/>
                  </a:lnTo>
                  <a:lnTo>
                    <a:pt x="244" y="1048"/>
                  </a:lnTo>
                  <a:lnTo>
                    <a:pt x="249" y="1048"/>
                  </a:lnTo>
                  <a:lnTo>
                    <a:pt x="249" y="1048"/>
                  </a:lnTo>
                  <a:lnTo>
                    <a:pt x="254" y="1048"/>
                  </a:lnTo>
                  <a:lnTo>
                    <a:pt x="254" y="1048"/>
                  </a:lnTo>
                  <a:lnTo>
                    <a:pt x="256" y="1051"/>
                  </a:lnTo>
                  <a:lnTo>
                    <a:pt x="254" y="1051"/>
                  </a:lnTo>
                  <a:lnTo>
                    <a:pt x="254" y="1051"/>
                  </a:lnTo>
                  <a:lnTo>
                    <a:pt x="246" y="1051"/>
                  </a:lnTo>
                  <a:lnTo>
                    <a:pt x="246" y="1051"/>
                  </a:lnTo>
                  <a:lnTo>
                    <a:pt x="246" y="1051"/>
                  </a:lnTo>
                  <a:lnTo>
                    <a:pt x="246" y="1051"/>
                  </a:lnTo>
                  <a:lnTo>
                    <a:pt x="244" y="1051"/>
                  </a:lnTo>
                  <a:lnTo>
                    <a:pt x="244" y="1051"/>
                  </a:lnTo>
                  <a:lnTo>
                    <a:pt x="244" y="1051"/>
                  </a:lnTo>
                  <a:lnTo>
                    <a:pt x="242" y="1051"/>
                  </a:lnTo>
                  <a:lnTo>
                    <a:pt x="239" y="1051"/>
                  </a:lnTo>
                  <a:lnTo>
                    <a:pt x="239" y="1051"/>
                  </a:lnTo>
                  <a:lnTo>
                    <a:pt x="239" y="1053"/>
                  </a:lnTo>
                  <a:lnTo>
                    <a:pt x="239" y="1056"/>
                  </a:lnTo>
                  <a:lnTo>
                    <a:pt x="237" y="1053"/>
                  </a:lnTo>
                  <a:lnTo>
                    <a:pt x="237" y="1053"/>
                  </a:lnTo>
                  <a:lnTo>
                    <a:pt x="237" y="1053"/>
                  </a:lnTo>
                  <a:lnTo>
                    <a:pt x="235" y="1053"/>
                  </a:lnTo>
                  <a:lnTo>
                    <a:pt x="235" y="1053"/>
                  </a:lnTo>
                  <a:lnTo>
                    <a:pt x="232" y="1053"/>
                  </a:lnTo>
                  <a:lnTo>
                    <a:pt x="235" y="1056"/>
                  </a:lnTo>
                  <a:lnTo>
                    <a:pt x="235" y="1056"/>
                  </a:lnTo>
                  <a:lnTo>
                    <a:pt x="239" y="1058"/>
                  </a:lnTo>
                  <a:lnTo>
                    <a:pt x="242" y="1058"/>
                  </a:lnTo>
                  <a:lnTo>
                    <a:pt x="244" y="1058"/>
                  </a:lnTo>
                  <a:lnTo>
                    <a:pt x="244" y="1060"/>
                  </a:lnTo>
                  <a:lnTo>
                    <a:pt x="246" y="1063"/>
                  </a:lnTo>
                  <a:lnTo>
                    <a:pt x="249" y="1063"/>
                  </a:lnTo>
                  <a:lnTo>
                    <a:pt x="256" y="1063"/>
                  </a:lnTo>
                  <a:lnTo>
                    <a:pt x="256" y="1063"/>
                  </a:lnTo>
                  <a:lnTo>
                    <a:pt x="256" y="1060"/>
                  </a:lnTo>
                  <a:lnTo>
                    <a:pt x="258" y="1060"/>
                  </a:lnTo>
                  <a:lnTo>
                    <a:pt x="258" y="1060"/>
                  </a:lnTo>
                  <a:lnTo>
                    <a:pt x="261" y="1063"/>
                  </a:lnTo>
                  <a:lnTo>
                    <a:pt x="263" y="1063"/>
                  </a:lnTo>
                  <a:lnTo>
                    <a:pt x="261" y="1065"/>
                  </a:lnTo>
                  <a:lnTo>
                    <a:pt x="258" y="1063"/>
                  </a:lnTo>
                  <a:lnTo>
                    <a:pt x="258" y="1065"/>
                  </a:lnTo>
                  <a:lnTo>
                    <a:pt x="261" y="1065"/>
                  </a:lnTo>
                  <a:lnTo>
                    <a:pt x="261" y="1070"/>
                  </a:lnTo>
                  <a:lnTo>
                    <a:pt x="261" y="1070"/>
                  </a:lnTo>
                  <a:lnTo>
                    <a:pt x="261" y="1072"/>
                  </a:lnTo>
                  <a:lnTo>
                    <a:pt x="263" y="1072"/>
                  </a:lnTo>
                  <a:lnTo>
                    <a:pt x="265" y="1072"/>
                  </a:lnTo>
                  <a:lnTo>
                    <a:pt x="265" y="1072"/>
                  </a:lnTo>
                  <a:lnTo>
                    <a:pt x="265" y="1070"/>
                  </a:lnTo>
                  <a:lnTo>
                    <a:pt x="268" y="1070"/>
                  </a:lnTo>
                  <a:lnTo>
                    <a:pt x="268" y="1070"/>
                  </a:lnTo>
                  <a:lnTo>
                    <a:pt x="268" y="1067"/>
                  </a:lnTo>
                  <a:lnTo>
                    <a:pt x="268" y="1067"/>
                  </a:lnTo>
                  <a:lnTo>
                    <a:pt x="268" y="1067"/>
                  </a:lnTo>
                  <a:lnTo>
                    <a:pt x="268" y="1065"/>
                  </a:lnTo>
                  <a:lnTo>
                    <a:pt x="270" y="1065"/>
                  </a:lnTo>
                  <a:lnTo>
                    <a:pt x="273" y="1063"/>
                  </a:lnTo>
                  <a:lnTo>
                    <a:pt x="273" y="1063"/>
                  </a:lnTo>
                  <a:lnTo>
                    <a:pt x="275" y="1060"/>
                  </a:lnTo>
                  <a:lnTo>
                    <a:pt x="275" y="1058"/>
                  </a:lnTo>
                  <a:lnTo>
                    <a:pt x="275" y="1056"/>
                  </a:lnTo>
                  <a:lnTo>
                    <a:pt x="277" y="1053"/>
                  </a:lnTo>
                  <a:lnTo>
                    <a:pt x="277" y="1053"/>
                  </a:lnTo>
                  <a:lnTo>
                    <a:pt x="280" y="1053"/>
                  </a:lnTo>
                  <a:lnTo>
                    <a:pt x="282" y="1053"/>
                  </a:lnTo>
                  <a:lnTo>
                    <a:pt x="284" y="1051"/>
                  </a:lnTo>
                  <a:lnTo>
                    <a:pt x="284" y="1053"/>
                  </a:lnTo>
                  <a:lnTo>
                    <a:pt x="284" y="1053"/>
                  </a:lnTo>
                  <a:lnTo>
                    <a:pt x="284" y="1053"/>
                  </a:lnTo>
                  <a:lnTo>
                    <a:pt x="282" y="1056"/>
                  </a:lnTo>
                  <a:lnTo>
                    <a:pt x="282" y="1056"/>
                  </a:lnTo>
                  <a:lnTo>
                    <a:pt x="280" y="1056"/>
                  </a:lnTo>
                  <a:lnTo>
                    <a:pt x="280" y="1056"/>
                  </a:lnTo>
                  <a:lnTo>
                    <a:pt x="277" y="1056"/>
                  </a:lnTo>
                  <a:lnTo>
                    <a:pt x="277" y="1058"/>
                  </a:lnTo>
                  <a:lnTo>
                    <a:pt x="277" y="1058"/>
                  </a:lnTo>
                  <a:lnTo>
                    <a:pt x="275" y="1060"/>
                  </a:lnTo>
                  <a:lnTo>
                    <a:pt x="275" y="1063"/>
                  </a:lnTo>
                  <a:lnTo>
                    <a:pt x="275" y="1063"/>
                  </a:lnTo>
                  <a:lnTo>
                    <a:pt x="275" y="1065"/>
                  </a:lnTo>
                  <a:lnTo>
                    <a:pt x="275" y="1065"/>
                  </a:lnTo>
                  <a:lnTo>
                    <a:pt x="273" y="1067"/>
                  </a:lnTo>
                  <a:lnTo>
                    <a:pt x="273" y="1070"/>
                  </a:lnTo>
                  <a:lnTo>
                    <a:pt x="270" y="1070"/>
                  </a:lnTo>
                  <a:lnTo>
                    <a:pt x="270" y="1070"/>
                  </a:lnTo>
                  <a:lnTo>
                    <a:pt x="270" y="1070"/>
                  </a:lnTo>
                  <a:lnTo>
                    <a:pt x="270" y="1072"/>
                  </a:lnTo>
                  <a:lnTo>
                    <a:pt x="270" y="1072"/>
                  </a:lnTo>
                  <a:lnTo>
                    <a:pt x="273" y="1072"/>
                  </a:lnTo>
                  <a:lnTo>
                    <a:pt x="277" y="1074"/>
                  </a:lnTo>
                  <a:lnTo>
                    <a:pt x="280" y="1074"/>
                  </a:lnTo>
                  <a:lnTo>
                    <a:pt x="280" y="1072"/>
                  </a:lnTo>
                  <a:lnTo>
                    <a:pt x="280" y="1072"/>
                  </a:lnTo>
                  <a:lnTo>
                    <a:pt x="282" y="1070"/>
                  </a:lnTo>
                  <a:lnTo>
                    <a:pt x="282" y="1070"/>
                  </a:lnTo>
                  <a:lnTo>
                    <a:pt x="282" y="1070"/>
                  </a:lnTo>
                  <a:lnTo>
                    <a:pt x="284" y="1067"/>
                  </a:lnTo>
                  <a:lnTo>
                    <a:pt x="284" y="1070"/>
                  </a:lnTo>
                  <a:lnTo>
                    <a:pt x="282" y="1074"/>
                  </a:lnTo>
                  <a:lnTo>
                    <a:pt x="284" y="1074"/>
                  </a:lnTo>
                  <a:lnTo>
                    <a:pt x="284" y="1074"/>
                  </a:lnTo>
                  <a:lnTo>
                    <a:pt x="284" y="1077"/>
                  </a:lnTo>
                  <a:lnTo>
                    <a:pt x="284" y="1077"/>
                  </a:lnTo>
                  <a:lnTo>
                    <a:pt x="284" y="1074"/>
                  </a:lnTo>
                  <a:lnTo>
                    <a:pt x="287" y="1074"/>
                  </a:lnTo>
                  <a:lnTo>
                    <a:pt x="289" y="1074"/>
                  </a:lnTo>
                  <a:lnTo>
                    <a:pt x="289" y="1074"/>
                  </a:lnTo>
                  <a:lnTo>
                    <a:pt x="289" y="1074"/>
                  </a:lnTo>
                  <a:lnTo>
                    <a:pt x="289" y="1074"/>
                  </a:lnTo>
                  <a:lnTo>
                    <a:pt x="287" y="1077"/>
                  </a:lnTo>
                  <a:lnTo>
                    <a:pt x="287" y="1077"/>
                  </a:lnTo>
                  <a:lnTo>
                    <a:pt x="287" y="1077"/>
                  </a:lnTo>
                  <a:lnTo>
                    <a:pt x="289" y="1079"/>
                  </a:lnTo>
                  <a:lnTo>
                    <a:pt x="289" y="1082"/>
                  </a:lnTo>
                  <a:lnTo>
                    <a:pt x="289" y="1082"/>
                  </a:lnTo>
                  <a:lnTo>
                    <a:pt x="289" y="1082"/>
                  </a:lnTo>
                  <a:lnTo>
                    <a:pt x="291" y="1082"/>
                  </a:lnTo>
                  <a:lnTo>
                    <a:pt x="294" y="1082"/>
                  </a:lnTo>
                  <a:lnTo>
                    <a:pt x="294" y="1082"/>
                  </a:lnTo>
                  <a:lnTo>
                    <a:pt x="294" y="1079"/>
                  </a:lnTo>
                  <a:lnTo>
                    <a:pt x="296" y="1077"/>
                  </a:lnTo>
                  <a:lnTo>
                    <a:pt x="301" y="1074"/>
                  </a:lnTo>
                  <a:lnTo>
                    <a:pt x="301" y="1072"/>
                  </a:lnTo>
                  <a:lnTo>
                    <a:pt x="306" y="1072"/>
                  </a:lnTo>
                  <a:lnTo>
                    <a:pt x="306" y="1070"/>
                  </a:lnTo>
                  <a:lnTo>
                    <a:pt x="306" y="1070"/>
                  </a:lnTo>
                  <a:lnTo>
                    <a:pt x="308" y="1070"/>
                  </a:lnTo>
                  <a:lnTo>
                    <a:pt x="308" y="1070"/>
                  </a:lnTo>
                  <a:lnTo>
                    <a:pt x="308" y="1072"/>
                  </a:lnTo>
                  <a:lnTo>
                    <a:pt x="308" y="1072"/>
                  </a:lnTo>
                  <a:lnTo>
                    <a:pt x="308" y="1072"/>
                  </a:lnTo>
                  <a:lnTo>
                    <a:pt x="308" y="1072"/>
                  </a:lnTo>
                  <a:lnTo>
                    <a:pt x="310" y="1070"/>
                  </a:lnTo>
                  <a:lnTo>
                    <a:pt x="310" y="1067"/>
                  </a:lnTo>
                  <a:lnTo>
                    <a:pt x="310" y="1067"/>
                  </a:lnTo>
                  <a:lnTo>
                    <a:pt x="310" y="1067"/>
                  </a:lnTo>
                  <a:lnTo>
                    <a:pt x="310" y="1065"/>
                  </a:lnTo>
                  <a:lnTo>
                    <a:pt x="313" y="1063"/>
                  </a:lnTo>
                  <a:lnTo>
                    <a:pt x="313" y="1060"/>
                  </a:lnTo>
                  <a:lnTo>
                    <a:pt x="313" y="1058"/>
                  </a:lnTo>
                  <a:lnTo>
                    <a:pt x="313" y="1058"/>
                  </a:lnTo>
                  <a:lnTo>
                    <a:pt x="313" y="1058"/>
                  </a:lnTo>
                  <a:lnTo>
                    <a:pt x="313" y="1056"/>
                  </a:lnTo>
                  <a:lnTo>
                    <a:pt x="313" y="1053"/>
                  </a:lnTo>
                  <a:lnTo>
                    <a:pt x="313" y="1053"/>
                  </a:lnTo>
                  <a:lnTo>
                    <a:pt x="313" y="1053"/>
                  </a:lnTo>
                  <a:lnTo>
                    <a:pt x="310" y="1053"/>
                  </a:lnTo>
                  <a:lnTo>
                    <a:pt x="313" y="1051"/>
                  </a:lnTo>
                  <a:lnTo>
                    <a:pt x="315" y="1051"/>
                  </a:lnTo>
                  <a:lnTo>
                    <a:pt x="315" y="1051"/>
                  </a:lnTo>
                  <a:lnTo>
                    <a:pt x="320" y="1048"/>
                  </a:lnTo>
                  <a:lnTo>
                    <a:pt x="320" y="1046"/>
                  </a:lnTo>
                  <a:lnTo>
                    <a:pt x="320" y="1046"/>
                  </a:lnTo>
                  <a:lnTo>
                    <a:pt x="322" y="1044"/>
                  </a:lnTo>
                  <a:lnTo>
                    <a:pt x="322" y="1044"/>
                  </a:lnTo>
                  <a:lnTo>
                    <a:pt x="322" y="1044"/>
                  </a:lnTo>
                  <a:lnTo>
                    <a:pt x="325" y="1046"/>
                  </a:lnTo>
                  <a:lnTo>
                    <a:pt x="325" y="1046"/>
                  </a:lnTo>
                  <a:lnTo>
                    <a:pt x="325" y="1048"/>
                  </a:lnTo>
                  <a:lnTo>
                    <a:pt x="322" y="1048"/>
                  </a:lnTo>
                  <a:lnTo>
                    <a:pt x="322" y="1051"/>
                  </a:lnTo>
                  <a:lnTo>
                    <a:pt x="320" y="1051"/>
                  </a:lnTo>
                  <a:lnTo>
                    <a:pt x="320" y="1053"/>
                  </a:lnTo>
                  <a:lnTo>
                    <a:pt x="317" y="1053"/>
                  </a:lnTo>
                  <a:lnTo>
                    <a:pt x="315" y="1056"/>
                  </a:lnTo>
                  <a:lnTo>
                    <a:pt x="315" y="1056"/>
                  </a:lnTo>
                  <a:lnTo>
                    <a:pt x="315" y="1056"/>
                  </a:lnTo>
                  <a:lnTo>
                    <a:pt x="315" y="1056"/>
                  </a:lnTo>
                  <a:lnTo>
                    <a:pt x="315" y="1058"/>
                  </a:lnTo>
                  <a:lnTo>
                    <a:pt x="317" y="1060"/>
                  </a:lnTo>
                  <a:lnTo>
                    <a:pt x="317" y="1063"/>
                  </a:lnTo>
                  <a:lnTo>
                    <a:pt x="317" y="1063"/>
                  </a:lnTo>
                  <a:lnTo>
                    <a:pt x="315" y="1065"/>
                  </a:lnTo>
                  <a:lnTo>
                    <a:pt x="315" y="1067"/>
                  </a:lnTo>
                  <a:lnTo>
                    <a:pt x="313" y="1070"/>
                  </a:lnTo>
                  <a:lnTo>
                    <a:pt x="313" y="1072"/>
                  </a:lnTo>
                  <a:lnTo>
                    <a:pt x="310" y="1072"/>
                  </a:lnTo>
                  <a:lnTo>
                    <a:pt x="310" y="1072"/>
                  </a:lnTo>
                  <a:lnTo>
                    <a:pt x="310" y="1074"/>
                  </a:lnTo>
                  <a:lnTo>
                    <a:pt x="310" y="1074"/>
                  </a:lnTo>
                  <a:lnTo>
                    <a:pt x="310" y="1074"/>
                  </a:lnTo>
                  <a:lnTo>
                    <a:pt x="308" y="1077"/>
                  </a:lnTo>
                  <a:lnTo>
                    <a:pt x="306" y="1077"/>
                  </a:lnTo>
                  <a:lnTo>
                    <a:pt x="306" y="1077"/>
                  </a:lnTo>
                  <a:lnTo>
                    <a:pt x="303" y="1079"/>
                  </a:lnTo>
                  <a:lnTo>
                    <a:pt x="303" y="1079"/>
                  </a:lnTo>
                  <a:lnTo>
                    <a:pt x="299" y="1079"/>
                  </a:lnTo>
                  <a:lnTo>
                    <a:pt x="299" y="1079"/>
                  </a:lnTo>
                  <a:lnTo>
                    <a:pt x="299" y="1079"/>
                  </a:lnTo>
                  <a:lnTo>
                    <a:pt x="299" y="1079"/>
                  </a:lnTo>
                  <a:lnTo>
                    <a:pt x="296" y="1082"/>
                  </a:lnTo>
                  <a:lnTo>
                    <a:pt x="296" y="1084"/>
                  </a:lnTo>
                  <a:lnTo>
                    <a:pt x="296" y="1084"/>
                  </a:lnTo>
                  <a:lnTo>
                    <a:pt x="296" y="1084"/>
                  </a:lnTo>
                  <a:lnTo>
                    <a:pt x="296" y="1086"/>
                  </a:lnTo>
                  <a:lnTo>
                    <a:pt x="294" y="1089"/>
                  </a:lnTo>
                  <a:lnTo>
                    <a:pt x="294" y="1089"/>
                  </a:lnTo>
                  <a:lnTo>
                    <a:pt x="294" y="1089"/>
                  </a:lnTo>
                  <a:lnTo>
                    <a:pt x="294" y="1089"/>
                  </a:lnTo>
                  <a:lnTo>
                    <a:pt x="291" y="1091"/>
                  </a:lnTo>
                  <a:lnTo>
                    <a:pt x="291" y="1093"/>
                  </a:lnTo>
                  <a:lnTo>
                    <a:pt x="294" y="1093"/>
                  </a:lnTo>
                  <a:lnTo>
                    <a:pt x="294" y="1091"/>
                  </a:lnTo>
                  <a:lnTo>
                    <a:pt x="299" y="1091"/>
                  </a:lnTo>
                  <a:lnTo>
                    <a:pt x="299" y="1089"/>
                  </a:lnTo>
                  <a:lnTo>
                    <a:pt x="299" y="1086"/>
                  </a:lnTo>
                  <a:lnTo>
                    <a:pt x="299" y="1084"/>
                  </a:lnTo>
                  <a:lnTo>
                    <a:pt x="301" y="1086"/>
                  </a:lnTo>
                  <a:lnTo>
                    <a:pt x="301" y="1086"/>
                  </a:lnTo>
                  <a:lnTo>
                    <a:pt x="301" y="1089"/>
                  </a:lnTo>
                  <a:lnTo>
                    <a:pt x="301" y="1091"/>
                  </a:lnTo>
                  <a:lnTo>
                    <a:pt x="301" y="1091"/>
                  </a:lnTo>
                  <a:lnTo>
                    <a:pt x="299" y="1093"/>
                  </a:lnTo>
                  <a:lnTo>
                    <a:pt x="299" y="1093"/>
                  </a:lnTo>
                  <a:lnTo>
                    <a:pt x="299" y="1093"/>
                  </a:lnTo>
                  <a:lnTo>
                    <a:pt x="299" y="1096"/>
                  </a:lnTo>
                  <a:lnTo>
                    <a:pt x="301" y="1096"/>
                  </a:lnTo>
                  <a:lnTo>
                    <a:pt x="303" y="1096"/>
                  </a:lnTo>
                  <a:lnTo>
                    <a:pt x="303" y="1096"/>
                  </a:lnTo>
                  <a:lnTo>
                    <a:pt x="306" y="1098"/>
                  </a:lnTo>
                  <a:lnTo>
                    <a:pt x="306" y="1098"/>
                  </a:lnTo>
                  <a:lnTo>
                    <a:pt x="310" y="1096"/>
                  </a:lnTo>
                  <a:lnTo>
                    <a:pt x="310" y="1096"/>
                  </a:lnTo>
                  <a:lnTo>
                    <a:pt x="313" y="1096"/>
                  </a:lnTo>
                  <a:lnTo>
                    <a:pt x="315" y="1093"/>
                  </a:lnTo>
                  <a:lnTo>
                    <a:pt x="317" y="1091"/>
                  </a:lnTo>
                  <a:lnTo>
                    <a:pt x="317" y="1091"/>
                  </a:lnTo>
                  <a:lnTo>
                    <a:pt x="322" y="1093"/>
                  </a:lnTo>
                  <a:lnTo>
                    <a:pt x="327" y="1093"/>
                  </a:lnTo>
                  <a:lnTo>
                    <a:pt x="332" y="1091"/>
                  </a:lnTo>
                  <a:lnTo>
                    <a:pt x="334" y="1089"/>
                  </a:lnTo>
                  <a:lnTo>
                    <a:pt x="336" y="1089"/>
                  </a:lnTo>
                  <a:lnTo>
                    <a:pt x="336" y="1091"/>
                  </a:lnTo>
                  <a:lnTo>
                    <a:pt x="336" y="1091"/>
                  </a:lnTo>
                  <a:lnTo>
                    <a:pt x="332" y="1093"/>
                  </a:lnTo>
                  <a:lnTo>
                    <a:pt x="332" y="1093"/>
                  </a:lnTo>
                  <a:lnTo>
                    <a:pt x="327" y="1096"/>
                  </a:lnTo>
                  <a:lnTo>
                    <a:pt x="327" y="1096"/>
                  </a:lnTo>
                  <a:lnTo>
                    <a:pt x="327" y="1096"/>
                  </a:lnTo>
                  <a:lnTo>
                    <a:pt x="325" y="1096"/>
                  </a:lnTo>
                  <a:lnTo>
                    <a:pt x="325" y="1096"/>
                  </a:lnTo>
                  <a:lnTo>
                    <a:pt x="322" y="1096"/>
                  </a:lnTo>
                  <a:lnTo>
                    <a:pt x="322" y="1093"/>
                  </a:lnTo>
                  <a:lnTo>
                    <a:pt x="320" y="1093"/>
                  </a:lnTo>
                  <a:lnTo>
                    <a:pt x="317" y="1093"/>
                  </a:lnTo>
                  <a:lnTo>
                    <a:pt x="317" y="1093"/>
                  </a:lnTo>
                  <a:lnTo>
                    <a:pt x="315" y="1096"/>
                  </a:lnTo>
                  <a:lnTo>
                    <a:pt x="315" y="1096"/>
                  </a:lnTo>
                  <a:lnTo>
                    <a:pt x="315" y="1098"/>
                  </a:lnTo>
                  <a:lnTo>
                    <a:pt x="313" y="1098"/>
                  </a:lnTo>
                  <a:lnTo>
                    <a:pt x="313" y="1098"/>
                  </a:lnTo>
                  <a:lnTo>
                    <a:pt x="313" y="1098"/>
                  </a:lnTo>
                  <a:lnTo>
                    <a:pt x="313" y="1098"/>
                  </a:lnTo>
                  <a:lnTo>
                    <a:pt x="313" y="1101"/>
                  </a:lnTo>
                  <a:lnTo>
                    <a:pt x="315" y="1101"/>
                  </a:lnTo>
                  <a:lnTo>
                    <a:pt x="315" y="1103"/>
                  </a:lnTo>
                  <a:lnTo>
                    <a:pt x="315" y="1105"/>
                  </a:lnTo>
                  <a:lnTo>
                    <a:pt x="315" y="1105"/>
                  </a:lnTo>
                  <a:lnTo>
                    <a:pt x="315" y="1108"/>
                  </a:lnTo>
                  <a:lnTo>
                    <a:pt x="315" y="1108"/>
                  </a:lnTo>
                  <a:lnTo>
                    <a:pt x="315" y="1110"/>
                  </a:lnTo>
                  <a:lnTo>
                    <a:pt x="313" y="1110"/>
                  </a:lnTo>
                  <a:lnTo>
                    <a:pt x="313" y="1112"/>
                  </a:lnTo>
                  <a:lnTo>
                    <a:pt x="313" y="1115"/>
                  </a:lnTo>
                  <a:lnTo>
                    <a:pt x="310" y="1115"/>
                  </a:lnTo>
                  <a:lnTo>
                    <a:pt x="308" y="1115"/>
                  </a:lnTo>
                  <a:lnTo>
                    <a:pt x="308" y="1117"/>
                  </a:lnTo>
                  <a:lnTo>
                    <a:pt x="308" y="1117"/>
                  </a:lnTo>
                  <a:lnTo>
                    <a:pt x="308" y="1117"/>
                  </a:lnTo>
                  <a:lnTo>
                    <a:pt x="306" y="1119"/>
                  </a:lnTo>
                  <a:lnTo>
                    <a:pt x="308" y="1119"/>
                  </a:lnTo>
                  <a:lnTo>
                    <a:pt x="308" y="1122"/>
                  </a:lnTo>
                  <a:lnTo>
                    <a:pt x="306" y="1122"/>
                  </a:lnTo>
                  <a:lnTo>
                    <a:pt x="306" y="1122"/>
                  </a:lnTo>
                  <a:lnTo>
                    <a:pt x="306" y="1124"/>
                  </a:lnTo>
                  <a:lnTo>
                    <a:pt x="306" y="1124"/>
                  </a:lnTo>
                  <a:lnTo>
                    <a:pt x="303" y="1124"/>
                  </a:lnTo>
                  <a:lnTo>
                    <a:pt x="303" y="1124"/>
                  </a:lnTo>
                  <a:lnTo>
                    <a:pt x="303" y="1129"/>
                  </a:lnTo>
                  <a:lnTo>
                    <a:pt x="303" y="1127"/>
                  </a:lnTo>
                  <a:lnTo>
                    <a:pt x="301" y="1124"/>
                  </a:lnTo>
                  <a:lnTo>
                    <a:pt x="301" y="1124"/>
                  </a:lnTo>
                  <a:lnTo>
                    <a:pt x="301" y="1122"/>
                  </a:lnTo>
                  <a:lnTo>
                    <a:pt x="299" y="1119"/>
                  </a:lnTo>
                  <a:lnTo>
                    <a:pt x="299" y="1119"/>
                  </a:lnTo>
                  <a:lnTo>
                    <a:pt x="299" y="1119"/>
                  </a:lnTo>
                  <a:lnTo>
                    <a:pt x="299" y="1122"/>
                  </a:lnTo>
                  <a:lnTo>
                    <a:pt x="299" y="1129"/>
                  </a:lnTo>
                  <a:lnTo>
                    <a:pt x="301" y="1131"/>
                  </a:lnTo>
                  <a:lnTo>
                    <a:pt x="303" y="1134"/>
                  </a:lnTo>
                  <a:lnTo>
                    <a:pt x="303" y="1134"/>
                  </a:lnTo>
                  <a:lnTo>
                    <a:pt x="303" y="1136"/>
                  </a:lnTo>
                  <a:lnTo>
                    <a:pt x="303" y="1136"/>
                  </a:lnTo>
                  <a:lnTo>
                    <a:pt x="303" y="1138"/>
                  </a:lnTo>
                  <a:lnTo>
                    <a:pt x="306" y="1138"/>
                  </a:lnTo>
                  <a:lnTo>
                    <a:pt x="306" y="1141"/>
                  </a:lnTo>
                  <a:lnTo>
                    <a:pt x="308" y="1143"/>
                  </a:lnTo>
                  <a:lnTo>
                    <a:pt x="308" y="1145"/>
                  </a:lnTo>
                  <a:lnTo>
                    <a:pt x="308" y="1145"/>
                  </a:lnTo>
                  <a:lnTo>
                    <a:pt x="308" y="1148"/>
                  </a:lnTo>
                  <a:lnTo>
                    <a:pt x="308" y="1148"/>
                  </a:lnTo>
                  <a:lnTo>
                    <a:pt x="310" y="1150"/>
                  </a:lnTo>
                  <a:lnTo>
                    <a:pt x="310" y="1153"/>
                  </a:lnTo>
                  <a:lnTo>
                    <a:pt x="313" y="1153"/>
                  </a:lnTo>
                  <a:lnTo>
                    <a:pt x="315" y="1153"/>
                  </a:lnTo>
                  <a:lnTo>
                    <a:pt x="317" y="1153"/>
                  </a:lnTo>
                  <a:lnTo>
                    <a:pt x="317" y="1155"/>
                  </a:lnTo>
                  <a:lnTo>
                    <a:pt x="320" y="1157"/>
                  </a:lnTo>
                  <a:lnTo>
                    <a:pt x="320" y="1157"/>
                  </a:lnTo>
                  <a:lnTo>
                    <a:pt x="320" y="1155"/>
                  </a:lnTo>
                  <a:lnTo>
                    <a:pt x="322" y="1155"/>
                  </a:lnTo>
                  <a:lnTo>
                    <a:pt x="327" y="1155"/>
                  </a:lnTo>
                  <a:lnTo>
                    <a:pt x="327" y="1155"/>
                  </a:lnTo>
                  <a:lnTo>
                    <a:pt x="329" y="1155"/>
                  </a:lnTo>
                  <a:lnTo>
                    <a:pt x="332" y="1155"/>
                  </a:lnTo>
                  <a:lnTo>
                    <a:pt x="332" y="1153"/>
                  </a:lnTo>
                  <a:lnTo>
                    <a:pt x="332" y="1153"/>
                  </a:lnTo>
                  <a:lnTo>
                    <a:pt x="332" y="1153"/>
                  </a:lnTo>
                  <a:lnTo>
                    <a:pt x="334" y="1153"/>
                  </a:lnTo>
                  <a:lnTo>
                    <a:pt x="334" y="1153"/>
                  </a:lnTo>
                  <a:lnTo>
                    <a:pt x="334" y="1153"/>
                  </a:lnTo>
                  <a:lnTo>
                    <a:pt x="334" y="1150"/>
                  </a:lnTo>
                  <a:lnTo>
                    <a:pt x="334" y="1150"/>
                  </a:lnTo>
                  <a:lnTo>
                    <a:pt x="336" y="1145"/>
                  </a:lnTo>
                  <a:lnTo>
                    <a:pt x="336" y="1145"/>
                  </a:lnTo>
                  <a:lnTo>
                    <a:pt x="339" y="1145"/>
                  </a:lnTo>
                  <a:lnTo>
                    <a:pt x="339" y="1148"/>
                  </a:lnTo>
                  <a:lnTo>
                    <a:pt x="336" y="1148"/>
                  </a:lnTo>
                  <a:lnTo>
                    <a:pt x="336" y="1150"/>
                  </a:lnTo>
                  <a:lnTo>
                    <a:pt x="336" y="1150"/>
                  </a:lnTo>
                  <a:lnTo>
                    <a:pt x="336" y="1150"/>
                  </a:lnTo>
                  <a:lnTo>
                    <a:pt x="336" y="1150"/>
                  </a:lnTo>
                  <a:lnTo>
                    <a:pt x="336" y="1153"/>
                  </a:lnTo>
                  <a:lnTo>
                    <a:pt x="336" y="1153"/>
                  </a:lnTo>
                  <a:lnTo>
                    <a:pt x="336" y="1153"/>
                  </a:lnTo>
                  <a:lnTo>
                    <a:pt x="336" y="1153"/>
                  </a:lnTo>
                  <a:lnTo>
                    <a:pt x="336" y="1155"/>
                  </a:lnTo>
                  <a:lnTo>
                    <a:pt x="336" y="1155"/>
                  </a:lnTo>
                  <a:lnTo>
                    <a:pt x="336" y="1157"/>
                  </a:lnTo>
                  <a:lnTo>
                    <a:pt x="336" y="1157"/>
                  </a:lnTo>
                  <a:lnTo>
                    <a:pt x="336" y="1157"/>
                  </a:lnTo>
                  <a:lnTo>
                    <a:pt x="339" y="1157"/>
                  </a:lnTo>
                  <a:lnTo>
                    <a:pt x="339" y="1157"/>
                  </a:lnTo>
                  <a:lnTo>
                    <a:pt x="339" y="1157"/>
                  </a:lnTo>
                  <a:lnTo>
                    <a:pt x="341" y="1155"/>
                  </a:lnTo>
                  <a:lnTo>
                    <a:pt x="341" y="1155"/>
                  </a:lnTo>
                  <a:lnTo>
                    <a:pt x="341" y="1153"/>
                  </a:lnTo>
                  <a:lnTo>
                    <a:pt x="344" y="1153"/>
                  </a:lnTo>
                  <a:lnTo>
                    <a:pt x="344" y="1150"/>
                  </a:lnTo>
                  <a:lnTo>
                    <a:pt x="341" y="1148"/>
                  </a:lnTo>
                  <a:lnTo>
                    <a:pt x="341" y="1148"/>
                  </a:lnTo>
                  <a:lnTo>
                    <a:pt x="341" y="1145"/>
                  </a:lnTo>
                  <a:lnTo>
                    <a:pt x="341" y="1143"/>
                  </a:lnTo>
                  <a:lnTo>
                    <a:pt x="341" y="1143"/>
                  </a:lnTo>
                  <a:lnTo>
                    <a:pt x="341" y="1141"/>
                  </a:lnTo>
                  <a:lnTo>
                    <a:pt x="341" y="1138"/>
                  </a:lnTo>
                  <a:lnTo>
                    <a:pt x="344" y="1138"/>
                  </a:lnTo>
                  <a:lnTo>
                    <a:pt x="351" y="1138"/>
                  </a:lnTo>
                  <a:lnTo>
                    <a:pt x="353" y="1136"/>
                  </a:lnTo>
                  <a:lnTo>
                    <a:pt x="355" y="1136"/>
                  </a:lnTo>
                  <a:lnTo>
                    <a:pt x="355" y="1134"/>
                  </a:lnTo>
                  <a:lnTo>
                    <a:pt x="355" y="1134"/>
                  </a:lnTo>
                  <a:lnTo>
                    <a:pt x="353" y="1131"/>
                  </a:lnTo>
                  <a:lnTo>
                    <a:pt x="353" y="1131"/>
                  </a:lnTo>
                  <a:lnTo>
                    <a:pt x="353" y="1131"/>
                  </a:lnTo>
                  <a:lnTo>
                    <a:pt x="353" y="1129"/>
                  </a:lnTo>
                  <a:lnTo>
                    <a:pt x="353" y="1129"/>
                  </a:lnTo>
                  <a:lnTo>
                    <a:pt x="353" y="1129"/>
                  </a:lnTo>
                  <a:lnTo>
                    <a:pt x="351" y="1127"/>
                  </a:lnTo>
                  <a:lnTo>
                    <a:pt x="348" y="1127"/>
                  </a:lnTo>
                  <a:lnTo>
                    <a:pt x="348" y="1124"/>
                  </a:lnTo>
                  <a:lnTo>
                    <a:pt x="348" y="1124"/>
                  </a:lnTo>
                  <a:lnTo>
                    <a:pt x="348" y="1122"/>
                  </a:lnTo>
                  <a:lnTo>
                    <a:pt x="348" y="1122"/>
                  </a:lnTo>
                  <a:lnTo>
                    <a:pt x="348" y="1122"/>
                  </a:lnTo>
                  <a:lnTo>
                    <a:pt x="351" y="1124"/>
                  </a:lnTo>
                  <a:lnTo>
                    <a:pt x="353" y="1127"/>
                  </a:lnTo>
                  <a:lnTo>
                    <a:pt x="355" y="1129"/>
                  </a:lnTo>
                  <a:lnTo>
                    <a:pt x="355" y="1129"/>
                  </a:lnTo>
                  <a:lnTo>
                    <a:pt x="358" y="1134"/>
                  </a:lnTo>
                  <a:lnTo>
                    <a:pt x="358" y="1136"/>
                  </a:lnTo>
                  <a:lnTo>
                    <a:pt x="358" y="1136"/>
                  </a:lnTo>
                  <a:lnTo>
                    <a:pt x="355" y="1138"/>
                  </a:lnTo>
                  <a:lnTo>
                    <a:pt x="353" y="1138"/>
                  </a:lnTo>
                  <a:lnTo>
                    <a:pt x="353" y="1138"/>
                  </a:lnTo>
                  <a:lnTo>
                    <a:pt x="351" y="1138"/>
                  </a:lnTo>
                  <a:lnTo>
                    <a:pt x="348" y="1138"/>
                  </a:lnTo>
                  <a:lnTo>
                    <a:pt x="348" y="1141"/>
                  </a:lnTo>
                  <a:lnTo>
                    <a:pt x="346" y="1141"/>
                  </a:lnTo>
                  <a:lnTo>
                    <a:pt x="344" y="1141"/>
                  </a:lnTo>
                  <a:lnTo>
                    <a:pt x="344" y="1143"/>
                  </a:lnTo>
                  <a:lnTo>
                    <a:pt x="344" y="1145"/>
                  </a:lnTo>
                  <a:lnTo>
                    <a:pt x="344" y="1145"/>
                  </a:lnTo>
                  <a:lnTo>
                    <a:pt x="344" y="1148"/>
                  </a:lnTo>
                  <a:lnTo>
                    <a:pt x="346" y="1148"/>
                  </a:lnTo>
                  <a:lnTo>
                    <a:pt x="346" y="1150"/>
                  </a:lnTo>
                  <a:lnTo>
                    <a:pt x="344" y="1153"/>
                  </a:lnTo>
                  <a:lnTo>
                    <a:pt x="344" y="1155"/>
                  </a:lnTo>
                  <a:lnTo>
                    <a:pt x="344" y="1157"/>
                  </a:lnTo>
                  <a:lnTo>
                    <a:pt x="341" y="1157"/>
                  </a:lnTo>
                  <a:lnTo>
                    <a:pt x="339" y="1160"/>
                  </a:lnTo>
                  <a:lnTo>
                    <a:pt x="339" y="1162"/>
                  </a:lnTo>
                  <a:lnTo>
                    <a:pt x="339" y="1162"/>
                  </a:lnTo>
                  <a:lnTo>
                    <a:pt x="341" y="1164"/>
                  </a:lnTo>
                  <a:lnTo>
                    <a:pt x="341" y="1169"/>
                  </a:lnTo>
                  <a:lnTo>
                    <a:pt x="344" y="1172"/>
                  </a:lnTo>
                  <a:lnTo>
                    <a:pt x="341" y="1174"/>
                  </a:lnTo>
                  <a:lnTo>
                    <a:pt x="344" y="1174"/>
                  </a:lnTo>
                  <a:lnTo>
                    <a:pt x="351" y="1176"/>
                  </a:lnTo>
                  <a:lnTo>
                    <a:pt x="360" y="1174"/>
                  </a:lnTo>
                  <a:lnTo>
                    <a:pt x="358" y="1176"/>
                  </a:lnTo>
                  <a:lnTo>
                    <a:pt x="355" y="1176"/>
                  </a:lnTo>
                  <a:lnTo>
                    <a:pt x="351" y="1176"/>
                  </a:lnTo>
                  <a:lnTo>
                    <a:pt x="348" y="1176"/>
                  </a:lnTo>
                  <a:lnTo>
                    <a:pt x="348" y="1176"/>
                  </a:lnTo>
                  <a:lnTo>
                    <a:pt x="346" y="1179"/>
                  </a:lnTo>
                  <a:lnTo>
                    <a:pt x="346" y="1179"/>
                  </a:lnTo>
                  <a:lnTo>
                    <a:pt x="344" y="1179"/>
                  </a:lnTo>
                  <a:lnTo>
                    <a:pt x="344" y="1179"/>
                  </a:lnTo>
                  <a:lnTo>
                    <a:pt x="344" y="1179"/>
                  </a:lnTo>
                  <a:lnTo>
                    <a:pt x="341" y="1181"/>
                  </a:lnTo>
                  <a:lnTo>
                    <a:pt x="341" y="1183"/>
                  </a:lnTo>
                  <a:lnTo>
                    <a:pt x="341" y="1183"/>
                  </a:lnTo>
                  <a:lnTo>
                    <a:pt x="341" y="1186"/>
                  </a:lnTo>
                  <a:lnTo>
                    <a:pt x="341" y="1186"/>
                  </a:lnTo>
                  <a:lnTo>
                    <a:pt x="339" y="1186"/>
                  </a:lnTo>
                  <a:lnTo>
                    <a:pt x="339" y="1186"/>
                  </a:lnTo>
                  <a:lnTo>
                    <a:pt x="339" y="1183"/>
                  </a:lnTo>
                  <a:lnTo>
                    <a:pt x="339" y="1181"/>
                  </a:lnTo>
                  <a:lnTo>
                    <a:pt x="339" y="1179"/>
                  </a:lnTo>
                  <a:lnTo>
                    <a:pt x="339" y="1179"/>
                  </a:lnTo>
                  <a:lnTo>
                    <a:pt x="341" y="1174"/>
                  </a:lnTo>
                  <a:lnTo>
                    <a:pt x="341" y="1174"/>
                  </a:lnTo>
                  <a:lnTo>
                    <a:pt x="339" y="1172"/>
                  </a:lnTo>
                  <a:lnTo>
                    <a:pt x="339" y="1167"/>
                  </a:lnTo>
                  <a:lnTo>
                    <a:pt x="339" y="1164"/>
                  </a:lnTo>
                  <a:lnTo>
                    <a:pt x="339" y="1164"/>
                  </a:lnTo>
                  <a:lnTo>
                    <a:pt x="339" y="1162"/>
                  </a:lnTo>
                  <a:lnTo>
                    <a:pt x="336" y="1162"/>
                  </a:lnTo>
                  <a:lnTo>
                    <a:pt x="334" y="1162"/>
                  </a:lnTo>
                  <a:lnTo>
                    <a:pt x="334" y="1162"/>
                  </a:lnTo>
                  <a:lnTo>
                    <a:pt x="332" y="1162"/>
                  </a:lnTo>
                  <a:lnTo>
                    <a:pt x="332" y="1164"/>
                  </a:lnTo>
                  <a:lnTo>
                    <a:pt x="329" y="1167"/>
                  </a:lnTo>
                  <a:lnTo>
                    <a:pt x="329" y="1167"/>
                  </a:lnTo>
                  <a:lnTo>
                    <a:pt x="329" y="1167"/>
                  </a:lnTo>
                  <a:lnTo>
                    <a:pt x="329" y="1167"/>
                  </a:lnTo>
                  <a:lnTo>
                    <a:pt x="327" y="1169"/>
                  </a:lnTo>
                  <a:lnTo>
                    <a:pt x="327" y="1172"/>
                  </a:lnTo>
                  <a:lnTo>
                    <a:pt x="327" y="1172"/>
                  </a:lnTo>
                  <a:lnTo>
                    <a:pt x="329" y="1174"/>
                  </a:lnTo>
                  <a:lnTo>
                    <a:pt x="329" y="1174"/>
                  </a:lnTo>
                  <a:lnTo>
                    <a:pt x="329" y="1179"/>
                  </a:lnTo>
                  <a:lnTo>
                    <a:pt x="329" y="1181"/>
                  </a:lnTo>
                  <a:lnTo>
                    <a:pt x="329" y="1181"/>
                  </a:lnTo>
                  <a:lnTo>
                    <a:pt x="329" y="1183"/>
                  </a:lnTo>
                  <a:lnTo>
                    <a:pt x="332" y="1183"/>
                  </a:lnTo>
                  <a:lnTo>
                    <a:pt x="332" y="1183"/>
                  </a:lnTo>
                  <a:lnTo>
                    <a:pt x="332" y="1183"/>
                  </a:lnTo>
                  <a:lnTo>
                    <a:pt x="332" y="1186"/>
                  </a:lnTo>
                  <a:lnTo>
                    <a:pt x="332" y="1186"/>
                  </a:lnTo>
                  <a:lnTo>
                    <a:pt x="332" y="1186"/>
                  </a:lnTo>
                  <a:lnTo>
                    <a:pt x="334" y="1188"/>
                  </a:lnTo>
                  <a:lnTo>
                    <a:pt x="334" y="1188"/>
                  </a:lnTo>
                  <a:lnTo>
                    <a:pt x="336" y="1188"/>
                  </a:lnTo>
                  <a:lnTo>
                    <a:pt x="339" y="1190"/>
                  </a:lnTo>
                  <a:lnTo>
                    <a:pt x="348" y="1200"/>
                  </a:lnTo>
                  <a:lnTo>
                    <a:pt x="351" y="1200"/>
                  </a:lnTo>
                  <a:lnTo>
                    <a:pt x="351" y="1200"/>
                  </a:lnTo>
                  <a:lnTo>
                    <a:pt x="353" y="1200"/>
                  </a:lnTo>
                  <a:lnTo>
                    <a:pt x="353" y="1200"/>
                  </a:lnTo>
                  <a:lnTo>
                    <a:pt x="355" y="1198"/>
                  </a:lnTo>
                  <a:lnTo>
                    <a:pt x="355" y="1195"/>
                  </a:lnTo>
                  <a:lnTo>
                    <a:pt x="355" y="1193"/>
                  </a:lnTo>
                  <a:lnTo>
                    <a:pt x="355" y="1190"/>
                  </a:lnTo>
                  <a:lnTo>
                    <a:pt x="355" y="1190"/>
                  </a:lnTo>
                  <a:lnTo>
                    <a:pt x="358" y="1190"/>
                  </a:lnTo>
                  <a:lnTo>
                    <a:pt x="360" y="1190"/>
                  </a:lnTo>
                  <a:lnTo>
                    <a:pt x="362" y="1188"/>
                  </a:lnTo>
                  <a:lnTo>
                    <a:pt x="362" y="1188"/>
                  </a:lnTo>
                  <a:lnTo>
                    <a:pt x="362" y="1188"/>
                  </a:lnTo>
                  <a:lnTo>
                    <a:pt x="362" y="1188"/>
                  </a:lnTo>
                  <a:lnTo>
                    <a:pt x="365" y="1190"/>
                  </a:lnTo>
                  <a:lnTo>
                    <a:pt x="365" y="1188"/>
                  </a:lnTo>
                  <a:lnTo>
                    <a:pt x="367" y="1188"/>
                  </a:lnTo>
                  <a:lnTo>
                    <a:pt x="367" y="1188"/>
                  </a:lnTo>
                  <a:lnTo>
                    <a:pt x="367" y="1188"/>
                  </a:lnTo>
                  <a:lnTo>
                    <a:pt x="370" y="1188"/>
                  </a:lnTo>
                  <a:lnTo>
                    <a:pt x="370" y="1188"/>
                  </a:lnTo>
                  <a:lnTo>
                    <a:pt x="372" y="1188"/>
                  </a:lnTo>
                  <a:lnTo>
                    <a:pt x="372" y="1188"/>
                  </a:lnTo>
                  <a:lnTo>
                    <a:pt x="372" y="1186"/>
                  </a:lnTo>
                  <a:lnTo>
                    <a:pt x="372" y="1186"/>
                  </a:lnTo>
                  <a:lnTo>
                    <a:pt x="372" y="1183"/>
                  </a:lnTo>
                  <a:lnTo>
                    <a:pt x="374" y="1183"/>
                  </a:lnTo>
                  <a:lnTo>
                    <a:pt x="374" y="1181"/>
                  </a:lnTo>
                  <a:lnTo>
                    <a:pt x="374" y="1181"/>
                  </a:lnTo>
                  <a:lnTo>
                    <a:pt x="377" y="1181"/>
                  </a:lnTo>
                  <a:lnTo>
                    <a:pt x="377" y="1181"/>
                  </a:lnTo>
                  <a:lnTo>
                    <a:pt x="377" y="1181"/>
                  </a:lnTo>
                  <a:lnTo>
                    <a:pt x="379" y="1179"/>
                  </a:lnTo>
                  <a:lnTo>
                    <a:pt x="379" y="1181"/>
                  </a:lnTo>
                  <a:lnTo>
                    <a:pt x="379" y="1183"/>
                  </a:lnTo>
                  <a:lnTo>
                    <a:pt x="374" y="1183"/>
                  </a:lnTo>
                  <a:lnTo>
                    <a:pt x="374" y="1186"/>
                  </a:lnTo>
                  <a:lnTo>
                    <a:pt x="374" y="1186"/>
                  </a:lnTo>
                  <a:lnTo>
                    <a:pt x="374" y="1188"/>
                  </a:lnTo>
                  <a:lnTo>
                    <a:pt x="374" y="1188"/>
                  </a:lnTo>
                  <a:lnTo>
                    <a:pt x="372" y="1188"/>
                  </a:lnTo>
                  <a:lnTo>
                    <a:pt x="372" y="1188"/>
                  </a:lnTo>
                  <a:lnTo>
                    <a:pt x="374" y="1188"/>
                  </a:lnTo>
                  <a:lnTo>
                    <a:pt x="374" y="1188"/>
                  </a:lnTo>
                  <a:lnTo>
                    <a:pt x="372" y="1188"/>
                  </a:lnTo>
                  <a:lnTo>
                    <a:pt x="372" y="1190"/>
                  </a:lnTo>
                  <a:lnTo>
                    <a:pt x="370" y="1195"/>
                  </a:lnTo>
                  <a:lnTo>
                    <a:pt x="370" y="1195"/>
                  </a:lnTo>
                  <a:lnTo>
                    <a:pt x="367" y="1202"/>
                  </a:lnTo>
                  <a:lnTo>
                    <a:pt x="367" y="1202"/>
                  </a:lnTo>
                  <a:lnTo>
                    <a:pt x="367" y="1205"/>
                  </a:lnTo>
                  <a:lnTo>
                    <a:pt x="365" y="1205"/>
                  </a:lnTo>
                  <a:lnTo>
                    <a:pt x="365" y="1205"/>
                  </a:lnTo>
                  <a:lnTo>
                    <a:pt x="362" y="1207"/>
                  </a:lnTo>
                  <a:lnTo>
                    <a:pt x="362" y="1207"/>
                  </a:lnTo>
                  <a:lnTo>
                    <a:pt x="362" y="1209"/>
                  </a:lnTo>
                  <a:lnTo>
                    <a:pt x="362" y="1209"/>
                  </a:lnTo>
                  <a:lnTo>
                    <a:pt x="365" y="1209"/>
                  </a:lnTo>
                  <a:lnTo>
                    <a:pt x="367" y="1209"/>
                  </a:lnTo>
                  <a:lnTo>
                    <a:pt x="377" y="1217"/>
                  </a:lnTo>
                  <a:lnTo>
                    <a:pt x="381" y="1217"/>
                  </a:lnTo>
                  <a:lnTo>
                    <a:pt x="386" y="1212"/>
                  </a:lnTo>
                  <a:lnTo>
                    <a:pt x="388" y="1209"/>
                  </a:lnTo>
                  <a:lnTo>
                    <a:pt x="388" y="1207"/>
                  </a:lnTo>
                  <a:lnTo>
                    <a:pt x="388" y="1207"/>
                  </a:lnTo>
                  <a:lnTo>
                    <a:pt x="388" y="1207"/>
                  </a:lnTo>
                  <a:lnTo>
                    <a:pt x="388" y="1207"/>
                  </a:lnTo>
                  <a:lnTo>
                    <a:pt x="388" y="1207"/>
                  </a:lnTo>
                  <a:lnTo>
                    <a:pt x="388" y="1209"/>
                  </a:lnTo>
                  <a:lnTo>
                    <a:pt x="388" y="1212"/>
                  </a:lnTo>
                  <a:lnTo>
                    <a:pt x="384" y="1217"/>
                  </a:lnTo>
                  <a:lnTo>
                    <a:pt x="381" y="1219"/>
                  </a:lnTo>
                  <a:lnTo>
                    <a:pt x="379" y="1221"/>
                  </a:lnTo>
                  <a:lnTo>
                    <a:pt x="377" y="1219"/>
                  </a:lnTo>
                  <a:lnTo>
                    <a:pt x="377" y="1219"/>
                  </a:lnTo>
                  <a:lnTo>
                    <a:pt x="374" y="1217"/>
                  </a:lnTo>
                  <a:lnTo>
                    <a:pt x="374" y="1217"/>
                  </a:lnTo>
                  <a:lnTo>
                    <a:pt x="374" y="1219"/>
                  </a:lnTo>
                  <a:lnTo>
                    <a:pt x="374" y="1217"/>
                  </a:lnTo>
                  <a:lnTo>
                    <a:pt x="372" y="1217"/>
                  </a:lnTo>
                  <a:lnTo>
                    <a:pt x="372" y="1217"/>
                  </a:lnTo>
                  <a:lnTo>
                    <a:pt x="370" y="1217"/>
                  </a:lnTo>
                  <a:lnTo>
                    <a:pt x="370" y="1214"/>
                  </a:lnTo>
                  <a:lnTo>
                    <a:pt x="370" y="1214"/>
                  </a:lnTo>
                  <a:lnTo>
                    <a:pt x="370" y="1214"/>
                  </a:lnTo>
                  <a:lnTo>
                    <a:pt x="370" y="1214"/>
                  </a:lnTo>
                  <a:lnTo>
                    <a:pt x="370" y="1217"/>
                  </a:lnTo>
                  <a:lnTo>
                    <a:pt x="367" y="1217"/>
                  </a:lnTo>
                  <a:lnTo>
                    <a:pt x="365" y="1217"/>
                  </a:lnTo>
                  <a:lnTo>
                    <a:pt x="362" y="1217"/>
                  </a:lnTo>
                  <a:lnTo>
                    <a:pt x="362" y="1219"/>
                  </a:lnTo>
                  <a:lnTo>
                    <a:pt x="365" y="1219"/>
                  </a:lnTo>
                  <a:lnTo>
                    <a:pt x="365" y="1221"/>
                  </a:lnTo>
                  <a:lnTo>
                    <a:pt x="367" y="1224"/>
                  </a:lnTo>
                  <a:lnTo>
                    <a:pt x="367" y="1224"/>
                  </a:lnTo>
                  <a:lnTo>
                    <a:pt x="367" y="1224"/>
                  </a:lnTo>
                  <a:lnTo>
                    <a:pt x="365" y="1224"/>
                  </a:lnTo>
                  <a:lnTo>
                    <a:pt x="365" y="1224"/>
                  </a:lnTo>
                  <a:lnTo>
                    <a:pt x="362" y="1224"/>
                  </a:lnTo>
                  <a:lnTo>
                    <a:pt x="362" y="1228"/>
                  </a:lnTo>
                  <a:lnTo>
                    <a:pt x="362" y="1228"/>
                  </a:lnTo>
                  <a:lnTo>
                    <a:pt x="360" y="1228"/>
                  </a:lnTo>
                  <a:lnTo>
                    <a:pt x="362" y="1231"/>
                  </a:lnTo>
                  <a:lnTo>
                    <a:pt x="365" y="1231"/>
                  </a:lnTo>
                  <a:lnTo>
                    <a:pt x="370" y="1231"/>
                  </a:lnTo>
                  <a:lnTo>
                    <a:pt x="372" y="1231"/>
                  </a:lnTo>
                  <a:lnTo>
                    <a:pt x="370" y="1233"/>
                  </a:lnTo>
                  <a:lnTo>
                    <a:pt x="367" y="1233"/>
                  </a:lnTo>
                  <a:lnTo>
                    <a:pt x="365" y="1235"/>
                  </a:lnTo>
                  <a:lnTo>
                    <a:pt x="362" y="1235"/>
                  </a:lnTo>
                  <a:lnTo>
                    <a:pt x="362" y="1238"/>
                  </a:lnTo>
                  <a:lnTo>
                    <a:pt x="365" y="1238"/>
                  </a:lnTo>
                  <a:lnTo>
                    <a:pt x="365" y="1240"/>
                  </a:lnTo>
                  <a:lnTo>
                    <a:pt x="365" y="1240"/>
                  </a:lnTo>
                  <a:lnTo>
                    <a:pt x="365" y="1243"/>
                  </a:lnTo>
                  <a:lnTo>
                    <a:pt x="365" y="1243"/>
                  </a:lnTo>
                  <a:lnTo>
                    <a:pt x="367" y="1245"/>
                  </a:lnTo>
                  <a:lnTo>
                    <a:pt x="367" y="1245"/>
                  </a:lnTo>
                  <a:lnTo>
                    <a:pt x="367" y="1243"/>
                  </a:lnTo>
                  <a:lnTo>
                    <a:pt x="367" y="1240"/>
                  </a:lnTo>
                  <a:lnTo>
                    <a:pt x="370" y="1240"/>
                  </a:lnTo>
                  <a:lnTo>
                    <a:pt x="374" y="1238"/>
                  </a:lnTo>
                  <a:lnTo>
                    <a:pt x="377" y="1238"/>
                  </a:lnTo>
                  <a:lnTo>
                    <a:pt x="377" y="1238"/>
                  </a:lnTo>
                  <a:lnTo>
                    <a:pt x="379" y="1238"/>
                  </a:lnTo>
                  <a:lnTo>
                    <a:pt x="379" y="1240"/>
                  </a:lnTo>
                  <a:lnTo>
                    <a:pt x="379" y="1240"/>
                  </a:lnTo>
                  <a:lnTo>
                    <a:pt x="379" y="1240"/>
                  </a:lnTo>
                  <a:lnTo>
                    <a:pt x="377" y="1243"/>
                  </a:lnTo>
                  <a:lnTo>
                    <a:pt x="379" y="1245"/>
                  </a:lnTo>
                  <a:lnTo>
                    <a:pt x="379" y="1247"/>
                  </a:lnTo>
                  <a:lnTo>
                    <a:pt x="381" y="1247"/>
                  </a:lnTo>
                  <a:lnTo>
                    <a:pt x="381" y="1247"/>
                  </a:lnTo>
                  <a:lnTo>
                    <a:pt x="384" y="1247"/>
                  </a:lnTo>
                  <a:lnTo>
                    <a:pt x="384" y="1250"/>
                  </a:lnTo>
                  <a:lnTo>
                    <a:pt x="388" y="1250"/>
                  </a:lnTo>
                  <a:lnTo>
                    <a:pt x="400" y="1254"/>
                  </a:lnTo>
                  <a:lnTo>
                    <a:pt x="414" y="1257"/>
                  </a:lnTo>
                  <a:lnTo>
                    <a:pt x="426" y="1261"/>
                  </a:lnTo>
                  <a:lnTo>
                    <a:pt x="438" y="1264"/>
                  </a:lnTo>
                  <a:lnTo>
                    <a:pt x="450" y="1269"/>
                  </a:lnTo>
                  <a:lnTo>
                    <a:pt x="464" y="1271"/>
                  </a:lnTo>
                  <a:lnTo>
                    <a:pt x="476" y="1276"/>
                  </a:lnTo>
                  <a:lnTo>
                    <a:pt x="488" y="1278"/>
                  </a:lnTo>
                  <a:lnTo>
                    <a:pt x="500" y="1283"/>
                  </a:lnTo>
                  <a:lnTo>
                    <a:pt x="514" y="1285"/>
                  </a:lnTo>
                  <a:lnTo>
                    <a:pt x="526" y="1290"/>
                  </a:lnTo>
                  <a:lnTo>
                    <a:pt x="538" y="1292"/>
                  </a:lnTo>
                  <a:lnTo>
                    <a:pt x="552" y="1295"/>
                  </a:lnTo>
                  <a:lnTo>
                    <a:pt x="564" y="1299"/>
                  </a:lnTo>
                  <a:lnTo>
                    <a:pt x="575" y="1302"/>
                  </a:lnTo>
                  <a:lnTo>
                    <a:pt x="587" y="1304"/>
                  </a:lnTo>
                  <a:lnTo>
                    <a:pt x="601" y="1309"/>
                  </a:lnTo>
                  <a:lnTo>
                    <a:pt x="613" y="1311"/>
                  </a:lnTo>
                  <a:lnTo>
                    <a:pt x="625" y="1314"/>
                  </a:lnTo>
                  <a:lnTo>
                    <a:pt x="639" y="1316"/>
                  </a:lnTo>
                  <a:lnTo>
                    <a:pt x="651" y="1321"/>
                  </a:lnTo>
                  <a:lnTo>
                    <a:pt x="663" y="1323"/>
                  </a:lnTo>
                  <a:lnTo>
                    <a:pt x="677" y="1325"/>
                  </a:lnTo>
                  <a:lnTo>
                    <a:pt x="689" y="1328"/>
                  </a:lnTo>
                  <a:lnTo>
                    <a:pt x="701" y="1332"/>
                  </a:lnTo>
                  <a:lnTo>
                    <a:pt x="708" y="1332"/>
                  </a:lnTo>
                  <a:lnTo>
                    <a:pt x="715" y="1335"/>
                  </a:lnTo>
                  <a:lnTo>
                    <a:pt x="727" y="1337"/>
                  </a:lnTo>
                  <a:lnTo>
                    <a:pt x="741" y="1340"/>
                  </a:lnTo>
                  <a:lnTo>
                    <a:pt x="753" y="1342"/>
                  </a:lnTo>
                  <a:lnTo>
                    <a:pt x="765" y="1344"/>
                  </a:lnTo>
                  <a:lnTo>
                    <a:pt x="767" y="1344"/>
                  </a:lnTo>
                  <a:lnTo>
                    <a:pt x="779" y="1347"/>
                  </a:lnTo>
                  <a:lnTo>
                    <a:pt x="791" y="1349"/>
                  </a:lnTo>
                  <a:lnTo>
                    <a:pt x="803" y="1354"/>
                  </a:lnTo>
                  <a:lnTo>
                    <a:pt x="817" y="1356"/>
                  </a:lnTo>
                  <a:lnTo>
                    <a:pt x="829" y="1359"/>
                  </a:lnTo>
                  <a:lnTo>
                    <a:pt x="843" y="1361"/>
                  </a:lnTo>
                  <a:lnTo>
                    <a:pt x="855" y="1363"/>
                  </a:lnTo>
                  <a:lnTo>
                    <a:pt x="866" y="1366"/>
                  </a:lnTo>
                  <a:lnTo>
                    <a:pt x="881" y="1368"/>
                  </a:lnTo>
                  <a:lnTo>
                    <a:pt x="881" y="1368"/>
                  </a:lnTo>
                  <a:lnTo>
                    <a:pt x="881" y="1366"/>
                  </a:lnTo>
                  <a:lnTo>
                    <a:pt x="883" y="1366"/>
                  </a:lnTo>
                  <a:lnTo>
                    <a:pt x="883" y="1366"/>
                  </a:lnTo>
                  <a:lnTo>
                    <a:pt x="883" y="1366"/>
                  </a:lnTo>
                  <a:lnTo>
                    <a:pt x="883" y="1363"/>
                  </a:lnTo>
                  <a:lnTo>
                    <a:pt x="883" y="1363"/>
                  </a:lnTo>
                  <a:close/>
                  <a:moveTo>
                    <a:pt x="168" y="606"/>
                  </a:moveTo>
                  <a:lnTo>
                    <a:pt x="168" y="606"/>
                  </a:lnTo>
                  <a:lnTo>
                    <a:pt x="164" y="608"/>
                  </a:lnTo>
                  <a:lnTo>
                    <a:pt x="161" y="608"/>
                  </a:lnTo>
                  <a:lnTo>
                    <a:pt x="161" y="608"/>
                  </a:lnTo>
                  <a:lnTo>
                    <a:pt x="161" y="608"/>
                  </a:lnTo>
                  <a:lnTo>
                    <a:pt x="161" y="608"/>
                  </a:lnTo>
                  <a:lnTo>
                    <a:pt x="161" y="608"/>
                  </a:lnTo>
                  <a:lnTo>
                    <a:pt x="161" y="611"/>
                  </a:lnTo>
                  <a:lnTo>
                    <a:pt x="161" y="611"/>
                  </a:lnTo>
                  <a:lnTo>
                    <a:pt x="161" y="613"/>
                  </a:lnTo>
                  <a:lnTo>
                    <a:pt x="161" y="613"/>
                  </a:lnTo>
                  <a:lnTo>
                    <a:pt x="161" y="613"/>
                  </a:lnTo>
                  <a:lnTo>
                    <a:pt x="164" y="613"/>
                  </a:lnTo>
                  <a:lnTo>
                    <a:pt x="164" y="613"/>
                  </a:lnTo>
                  <a:lnTo>
                    <a:pt x="164" y="613"/>
                  </a:lnTo>
                  <a:lnTo>
                    <a:pt x="166" y="615"/>
                  </a:lnTo>
                  <a:lnTo>
                    <a:pt x="166" y="615"/>
                  </a:lnTo>
                  <a:lnTo>
                    <a:pt x="166" y="613"/>
                  </a:lnTo>
                  <a:lnTo>
                    <a:pt x="168" y="613"/>
                  </a:lnTo>
                  <a:lnTo>
                    <a:pt x="168" y="611"/>
                  </a:lnTo>
                  <a:lnTo>
                    <a:pt x="168" y="611"/>
                  </a:lnTo>
                  <a:lnTo>
                    <a:pt x="168" y="608"/>
                  </a:lnTo>
                  <a:lnTo>
                    <a:pt x="168" y="608"/>
                  </a:lnTo>
                  <a:lnTo>
                    <a:pt x="168" y="606"/>
                  </a:lnTo>
                  <a:close/>
                  <a:moveTo>
                    <a:pt x="168" y="618"/>
                  </a:moveTo>
                  <a:lnTo>
                    <a:pt x="171" y="618"/>
                  </a:lnTo>
                  <a:lnTo>
                    <a:pt x="171" y="618"/>
                  </a:lnTo>
                  <a:lnTo>
                    <a:pt x="173" y="618"/>
                  </a:lnTo>
                  <a:lnTo>
                    <a:pt x="173" y="618"/>
                  </a:lnTo>
                  <a:lnTo>
                    <a:pt x="175" y="618"/>
                  </a:lnTo>
                  <a:lnTo>
                    <a:pt x="178" y="618"/>
                  </a:lnTo>
                  <a:lnTo>
                    <a:pt x="178" y="618"/>
                  </a:lnTo>
                  <a:lnTo>
                    <a:pt x="180" y="615"/>
                  </a:lnTo>
                  <a:lnTo>
                    <a:pt x="180" y="615"/>
                  </a:lnTo>
                  <a:lnTo>
                    <a:pt x="180" y="613"/>
                  </a:lnTo>
                  <a:lnTo>
                    <a:pt x="180" y="613"/>
                  </a:lnTo>
                  <a:lnTo>
                    <a:pt x="180" y="613"/>
                  </a:lnTo>
                  <a:lnTo>
                    <a:pt x="180" y="613"/>
                  </a:lnTo>
                  <a:lnTo>
                    <a:pt x="180" y="613"/>
                  </a:lnTo>
                  <a:lnTo>
                    <a:pt x="180" y="613"/>
                  </a:lnTo>
                  <a:lnTo>
                    <a:pt x="180" y="613"/>
                  </a:lnTo>
                  <a:lnTo>
                    <a:pt x="183" y="611"/>
                  </a:lnTo>
                  <a:lnTo>
                    <a:pt x="180" y="611"/>
                  </a:lnTo>
                  <a:lnTo>
                    <a:pt x="178" y="613"/>
                  </a:lnTo>
                  <a:lnTo>
                    <a:pt x="173" y="615"/>
                  </a:lnTo>
                  <a:lnTo>
                    <a:pt x="173" y="615"/>
                  </a:lnTo>
                  <a:lnTo>
                    <a:pt x="171" y="618"/>
                  </a:lnTo>
                  <a:lnTo>
                    <a:pt x="168" y="618"/>
                  </a:lnTo>
                  <a:close/>
                  <a:moveTo>
                    <a:pt x="244" y="1030"/>
                  </a:moveTo>
                  <a:lnTo>
                    <a:pt x="244" y="1030"/>
                  </a:lnTo>
                  <a:lnTo>
                    <a:pt x="244" y="1030"/>
                  </a:lnTo>
                  <a:lnTo>
                    <a:pt x="244" y="1027"/>
                  </a:lnTo>
                  <a:lnTo>
                    <a:pt x="242" y="1027"/>
                  </a:lnTo>
                  <a:lnTo>
                    <a:pt x="239" y="1027"/>
                  </a:lnTo>
                  <a:lnTo>
                    <a:pt x="239" y="1027"/>
                  </a:lnTo>
                  <a:lnTo>
                    <a:pt x="237" y="1027"/>
                  </a:lnTo>
                  <a:lnTo>
                    <a:pt x="237" y="1027"/>
                  </a:lnTo>
                  <a:lnTo>
                    <a:pt x="235" y="1027"/>
                  </a:lnTo>
                  <a:lnTo>
                    <a:pt x="230" y="1030"/>
                  </a:lnTo>
                  <a:lnTo>
                    <a:pt x="228" y="1030"/>
                  </a:lnTo>
                  <a:lnTo>
                    <a:pt x="228" y="1030"/>
                  </a:lnTo>
                  <a:lnTo>
                    <a:pt x="225" y="1030"/>
                  </a:lnTo>
                  <a:lnTo>
                    <a:pt x="223" y="1032"/>
                  </a:lnTo>
                  <a:lnTo>
                    <a:pt x="223" y="1032"/>
                  </a:lnTo>
                  <a:lnTo>
                    <a:pt x="223" y="1034"/>
                  </a:lnTo>
                  <a:lnTo>
                    <a:pt x="220" y="1034"/>
                  </a:lnTo>
                  <a:lnTo>
                    <a:pt x="220" y="1034"/>
                  </a:lnTo>
                  <a:lnTo>
                    <a:pt x="220" y="1037"/>
                  </a:lnTo>
                  <a:lnTo>
                    <a:pt x="223" y="1037"/>
                  </a:lnTo>
                  <a:lnTo>
                    <a:pt x="225" y="1037"/>
                  </a:lnTo>
                  <a:lnTo>
                    <a:pt x="225" y="1037"/>
                  </a:lnTo>
                  <a:lnTo>
                    <a:pt x="228" y="1039"/>
                  </a:lnTo>
                  <a:lnTo>
                    <a:pt x="228" y="1039"/>
                  </a:lnTo>
                  <a:lnTo>
                    <a:pt x="228" y="1039"/>
                  </a:lnTo>
                  <a:lnTo>
                    <a:pt x="228" y="1039"/>
                  </a:lnTo>
                  <a:lnTo>
                    <a:pt x="228" y="1039"/>
                  </a:lnTo>
                  <a:lnTo>
                    <a:pt x="228" y="1037"/>
                  </a:lnTo>
                  <a:lnTo>
                    <a:pt x="230" y="1037"/>
                  </a:lnTo>
                  <a:lnTo>
                    <a:pt x="235" y="1041"/>
                  </a:lnTo>
                  <a:lnTo>
                    <a:pt x="237" y="1041"/>
                  </a:lnTo>
                  <a:lnTo>
                    <a:pt x="239" y="1041"/>
                  </a:lnTo>
                  <a:lnTo>
                    <a:pt x="239" y="1039"/>
                  </a:lnTo>
                  <a:lnTo>
                    <a:pt x="242" y="1037"/>
                  </a:lnTo>
                  <a:lnTo>
                    <a:pt x="242" y="1037"/>
                  </a:lnTo>
                  <a:lnTo>
                    <a:pt x="246" y="1037"/>
                  </a:lnTo>
                  <a:lnTo>
                    <a:pt x="246" y="1034"/>
                  </a:lnTo>
                  <a:lnTo>
                    <a:pt x="246" y="1034"/>
                  </a:lnTo>
                  <a:lnTo>
                    <a:pt x="244" y="1032"/>
                  </a:lnTo>
                  <a:lnTo>
                    <a:pt x="244" y="1032"/>
                  </a:lnTo>
                  <a:lnTo>
                    <a:pt x="244" y="1030"/>
                  </a:lnTo>
                  <a:close/>
                  <a:moveTo>
                    <a:pt x="223" y="1044"/>
                  </a:moveTo>
                  <a:lnTo>
                    <a:pt x="223" y="1044"/>
                  </a:lnTo>
                  <a:lnTo>
                    <a:pt x="225" y="1044"/>
                  </a:lnTo>
                  <a:lnTo>
                    <a:pt x="225" y="1044"/>
                  </a:lnTo>
                  <a:lnTo>
                    <a:pt x="228" y="1044"/>
                  </a:lnTo>
                  <a:lnTo>
                    <a:pt x="228" y="1044"/>
                  </a:lnTo>
                  <a:lnTo>
                    <a:pt x="230" y="1044"/>
                  </a:lnTo>
                  <a:lnTo>
                    <a:pt x="232" y="1044"/>
                  </a:lnTo>
                  <a:lnTo>
                    <a:pt x="232" y="1041"/>
                  </a:lnTo>
                  <a:lnTo>
                    <a:pt x="230" y="1041"/>
                  </a:lnTo>
                  <a:lnTo>
                    <a:pt x="228" y="1041"/>
                  </a:lnTo>
                  <a:lnTo>
                    <a:pt x="223" y="1039"/>
                  </a:lnTo>
                  <a:lnTo>
                    <a:pt x="220" y="1041"/>
                  </a:lnTo>
                  <a:lnTo>
                    <a:pt x="223" y="1041"/>
                  </a:lnTo>
                  <a:lnTo>
                    <a:pt x="223" y="1041"/>
                  </a:lnTo>
                  <a:lnTo>
                    <a:pt x="223" y="1041"/>
                  </a:lnTo>
                  <a:lnTo>
                    <a:pt x="223" y="1041"/>
                  </a:lnTo>
                  <a:lnTo>
                    <a:pt x="223" y="1044"/>
                  </a:lnTo>
                  <a:lnTo>
                    <a:pt x="223" y="1044"/>
                  </a:lnTo>
                  <a:lnTo>
                    <a:pt x="223" y="1044"/>
                  </a:lnTo>
                  <a:lnTo>
                    <a:pt x="223" y="1044"/>
                  </a:lnTo>
                  <a:close/>
                  <a:moveTo>
                    <a:pt x="228" y="1022"/>
                  </a:moveTo>
                  <a:lnTo>
                    <a:pt x="225" y="1020"/>
                  </a:lnTo>
                  <a:lnTo>
                    <a:pt x="225" y="1020"/>
                  </a:lnTo>
                  <a:lnTo>
                    <a:pt x="225" y="1018"/>
                  </a:lnTo>
                  <a:lnTo>
                    <a:pt x="225" y="1018"/>
                  </a:lnTo>
                  <a:lnTo>
                    <a:pt x="225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18" y="1018"/>
                  </a:lnTo>
                  <a:lnTo>
                    <a:pt x="216" y="1018"/>
                  </a:lnTo>
                  <a:lnTo>
                    <a:pt x="216" y="1018"/>
                  </a:lnTo>
                  <a:lnTo>
                    <a:pt x="216" y="1018"/>
                  </a:lnTo>
                  <a:lnTo>
                    <a:pt x="216" y="1018"/>
                  </a:lnTo>
                  <a:lnTo>
                    <a:pt x="216" y="1018"/>
                  </a:lnTo>
                  <a:lnTo>
                    <a:pt x="213" y="1015"/>
                  </a:lnTo>
                  <a:lnTo>
                    <a:pt x="213" y="1015"/>
                  </a:lnTo>
                  <a:lnTo>
                    <a:pt x="211" y="1015"/>
                  </a:lnTo>
                  <a:lnTo>
                    <a:pt x="211" y="1015"/>
                  </a:lnTo>
                  <a:lnTo>
                    <a:pt x="211" y="1015"/>
                  </a:lnTo>
                  <a:lnTo>
                    <a:pt x="209" y="1015"/>
                  </a:lnTo>
                  <a:lnTo>
                    <a:pt x="211" y="1018"/>
                  </a:lnTo>
                  <a:lnTo>
                    <a:pt x="211" y="1020"/>
                  </a:lnTo>
                  <a:lnTo>
                    <a:pt x="213" y="1022"/>
                  </a:lnTo>
                  <a:lnTo>
                    <a:pt x="216" y="1022"/>
                  </a:lnTo>
                  <a:lnTo>
                    <a:pt x="216" y="1022"/>
                  </a:lnTo>
                  <a:lnTo>
                    <a:pt x="216" y="1022"/>
                  </a:lnTo>
                  <a:lnTo>
                    <a:pt x="216" y="1020"/>
                  </a:lnTo>
                  <a:lnTo>
                    <a:pt x="216" y="1020"/>
                  </a:lnTo>
                  <a:lnTo>
                    <a:pt x="216" y="1022"/>
                  </a:lnTo>
                  <a:lnTo>
                    <a:pt x="216" y="1022"/>
                  </a:lnTo>
                  <a:lnTo>
                    <a:pt x="216" y="1022"/>
                  </a:lnTo>
                  <a:lnTo>
                    <a:pt x="220" y="1022"/>
                  </a:lnTo>
                  <a:lnTo>
                    <a:pt x="223" y="1022"/>
                  </a:lnTo>
                  <a:lnTo>
                    <a:pt x="225" y="1022"/>
                  </a:lnTo>
                  <a:lnTo>
                    <a:pt x="225" y="1022"/>
                  </a:lnTo>
                  <a:lnTo>
                    <a:pt x="225" y="1022"/>
                  </a:lnTo>
                  <a:lnTo>
                    <a:pt x="228" y="1022"/>
                  </a:lnTo>
                  <a:lnTo>
                    <a:pt x="228" y="1025"/>
                  </a:lnTo>
                  <a:lnTo>
                    <a:pt x="228" y="1022"/>
                  </a:lnTo>
                  <a:lnTo>
                    <a:pt x="228" y="1022"/>
                  </a:lnTo>
                  <a:close/>
                  <a:moveTo>
                    <a:pt x="355" y="1205"/>
                  </a:moveTo>
                  <a:lnTo>
                    <a:pt x="355" y="1207"/>
                  </a:lnTo>
                  <a:lnTo>
                    <a:pt x="355" y="1207"/>
                  </a:lnTo>
                  <a:lnTo>
                    <a:pt x="355" y="1207"/>
                  </a:lnTo>
                  <a:lnTo>
                    <a:pt x="358" y="1207"/>
                  </a:lnTo>
                  <a:lnTo>
                    <a:pt x="358" y="1207"/>
                  </a:lnTo>
                  <a:lnTo>
                    <a:pt x="358" y="1207"/>
                  </a:lnTo>
                  <a:lnTo>
                    <a:pt x="360" y="1207"/>
                  </a:lnTo>
                  <a:lnTo>
                    <a:pt x="360" y="1207"/>
                  </a:lnTo>
                  <a:lnTo>
                    <a:pt x="360" y="1207"/>
                  </a:lnTo>
                  <a:lnTo>
                    <a:pt x="362" y="1205"/>
                  </a:lnTo>
                  <a:lnTo>
                    <a:pt x="362" y="1205"/>
                  </a:lnTo>
                  <a:lnTo>
                    <a:pt x="362" y="1205"/>
                  </a:lnTo>
                  <a:lnTo>
                    <a:pt x="362" y="1205"/>
                  </a:lnTo>
                  <a:lnTo>
                    <a:pt x="362" y="1205"/>
                  </a:lnTo>
                  <a:lnTo>
                    <a:pt x="362" y="1202"/>
                  </a:lnTo>
                  <a:lnTo>
                    <a:pt x="362" y="1202"/>
                  </a:lnTo>
                  <a:lnTo>
                    <a:pt x="360" y="1202"/>
                  </a:lnTo>
                  <a:lnTo>
                    <a:pt x="360" y="1202"/>
                  </a:lnTo>
                  <a:lnTo>
                    <a:pt x="360" y="1202"/>
                  </a:lnTo>
                  <a:lnTo>
                    <a:pt x="355" y="1205"/>
                  </a:lnTo>
                  <a:lnTo>
                    <a:pt x="355" y="1205"/>
                  </a:lnTo>
                  <a:lnTo>
                    <a:pt x="355" y="1205"/>
                  </a:lnTo>
                  <a:close/>
                  <a:moveTo>
                    <a:pt x="225" y="1051"/>
                  </a:moveTo>
                  <a:lnTo>
                    <a:pt x="228" y="1051"/>
                  </a:lnTo>
                  <a:lnTo>
                    <a:pt x="232" y="1051"/>
                  </a:lnTo>
                  <a:lnTo>
                    <a:pt x="232" y="1051"/>
                  </a:lnTo>
                  <a:lnTo>
                    <a:pt x="235" y="1051"/>
                  </a:lnTo>
                  <a:lnTo>
                    <a:pt x="235" y="1051"/>
                  </a:lnTo>
                  <a:lnTo>
                    <a:pt x="235" y="1051"/>
                  </a:lnTo>
                  <a:lnTo>
                    <a:pt x="237" y="1051"/>
                  </a:lnTo>
                  <a:lnTo>
                    <a:pt x="237" y="1051"/>
                  </a:lnTo>
                  <a:lnTo>
                    <a:pt x="237" y="1051"/>
                  </a:lnTo>
                  <a:lnTo>
                    <a:pt x="237" y="1048"/>
                  </a:lnTo>
                  <a:lnTo>
                    <a:pt x="237" y="1048"/>
                  </a:lnTo>
                  <a:lnTo>
                    <a:pt x="235" y="1046"/>
                  </a:lnTo>
                  <a:lnTo>
                    <a:pt x="235" y="1046"/>
                  </a:lnTo>
                  <a:lnTo>
                    <a:pt x="232" y="1046"/>
                  </a:lnTo>
                  <a:lnTo>
                    <a:pt x="232" y="1046"/>
                  </a:lnTo>
                  <a:lnTo>
                    <a:pt x="230" y="1046"/>
                  </a:lnTo>
                  <a:lnTo>
                    <a:pt x="230" y="1046"/>
                  </a:lnTo>
                  <a:lnTo>
                    <a:pt x="218" y="1046"/>
                  </a:lnTo>
                  <a:lnTo>
                    <a:pt x="216" y="1046"/>
                  </a:lnTo>
                  <a:lnTo>
                    <a:pt x="225" y="1051"/>
                  </a:lnTo>
                  <a:lnTo>
                    <a:pt x="225" y="1051"/>
                  </a:lnTo>
                  <a:close/>
                  <a:moveTo>
                    <a:pt x="258" y="1067"/>
                  </a:moveTo>
                  <a:lnTo>
                    <a:pt x="258" y="1067"/>
                  </a:lnTo>
                  <a:lnTo>
                    <a:pt x="258" y="1065"/>
                  </a:lnTo>
                  <a:lnTo>
                    <a:pt x="256" y="1065"/>
                  </a:lnTo>
                  <a:lnTo>
                    <a:pt x="254" y="1065"/>
                  </a:lnTo>
                  <a:lnTo>
                    <a:pt x="249" y="1067"/>
                  </a:lnTo>
                  <a:lnTo>
                    <a:pt x="249" y="1065"/>
                  </a:lnTo>
                  <a:lnTo>
                    <a:pt x="249" y="1067"/>
                  </a:lnTo>
                  <a:lnTo>
                    <a:pt x="249" y="1067"/>
                  </a:lnTo>
                  <a:lnTo>
                    <a:pt x="251" y="1070"/>
                  </a:lnTo>
                  <a:lnTo>
                    <a:pt x="251" y="1070"/>
                  </a:lnTo>
                  <a:lnTo>
                    <a:pt x="254" y="1072"/>
                  </a:lnTo>
                  <a:lnTo>
                    <a:pt x="256" y="1072"/>
                  </a:lnTo>
                  <a:lnTo>
                    <a:pt x="256" y="1072"/>
                  </a:lnTo>
                  <a:lnTo>
                    <a:pt x="258" y="1072"/>
                  </a:lnTo>
                  <a:lnTo>
                    <a:pt x="258" y="1072"/>
                  </a:lnTo>
                  <a:lnTo>
                    <a:pt x="261" y="1072"/>
                  </a:lnTo>
                  <a:lnTo>
                    <a:pt x="261" y="1070"/>
                  </a:lnTo>
                  <a:lnTo>
                    <a:pt x="258" y="1070"/>
                  </a:lnTo>
                  <a:lnTo>
                    <a:pt x="258" y="1070"/>
                  </a:lnTo>
                  <a:lnTo>
                    <a:pt x="258" y="1070"/>
                  </a:lnTo>
                  <a:lnTo>
                    <a:pt x="258" y="1067"/>
                  </a:lnTo>
                  <a:close/>
                  <a:moveTo>
                    <a:pt x="171" y="1001"/>
                  </a:moveTo>
                  <a:lnTo>
                    <a:pt x="173" y="1001"/>
                  </a:lnTo>
                  <a:lnTo>
                    <a:pt x="173" y="1001"/>
                  </a:lnTo>
                  <a:lnTo>
                    <a:pt x="173" y="999"/>
                  </a:lnTo>
                  <a:lnTo>
                    <a:pt x="173" y="999"/>
                  </a:lnTo>
                  <a:lnTo>
                    <a:pt x="173" y="999"/>
                  </a:lnTo>
                  <a:lnTo>
                    <a:pt x="173" y="999"/>
                  </a:lnTo>
                  <a:lnTo>
                    <a:pt x="173" y="999"/>
                  </a:lnTo>
                  <a:lnTo>
                    <a:pt x="173" y="999"/>
                  </a:lnTo>
                  <a:lnTo>
                    <a:pt x="173" y="999"/>
                  </a:lnTo>
                  <a:lnTo>
                    <a:pt x="173" y="999"/>
                  </a:lnTo>
                  <a:lnTo>
                    <a:pt x="173" y="996"/>
                  </a:lnTo>
                  <a:lnTo>
                    <a:pt x="173" y="996"/>
                  </a:lnTo>
                  <a:lnTo>
                    <a:pt x="171" y="996"/>
                  </a:lnTo>
                  <a:lnTo>
                    <a:pt x="171" y="999"/>
                  </a:lnTo>
                  <a:lnTo>
                    <a:pt x="171" y="999"/>
                  </a:lnTo>
                  <a:lnTo>
                    <a:pt x="171" y="1001"/>
                  </a:lnTo>
                  <a:lnTo>
                    <a:pt x="171" y="1001"/>
                  </a:lnTo>
                  <a:close/>
                  <a:moveTo>
                    <a:pt x="289" y="1124"/>
                  </a:moveTo>
                  <a:lnTo>
                    <a:pt x="289" y="1124"/>
                  </a:lnTo>
                  <a:lnTo>
                    <a:pt x="289" y="1127"/>
                  </a:lnTo>
                  <a:lnTo>
                    <a:pt x="289" y="1127"/>
                  </a:lnTo>
                  <a:lnTo>
                    <a:pt x="291" y="1127"/>
                  </a:lnTo>
                  <a:lnTo>
                    <a:pt x="291" y="1127"/>
                  </a:lnTo>
                  <a:lnTo>
                    <a:pt x="291" y="1127"/>
                  </a:lnTo>
                  <a:lnTo>
                    <a:pt x="294" y="1124"/>
                  </a:lnTo>
                  <a:lnTo>
                    <a:pt x="291" y="1124"/>
                  </a:lnTo>
                  <a:lnTo>
                    <a:pt x="291" y="1124"/>
                  </a:lnTo>
                  <a:lnTo>
                    <a:pt x="291" y="1124"/>
                  </a:lnTo>
                  <a:lnTo>
                    <a:pt x="291" y="1124"/>
                  </a:lnTo>
                  <a:lnTo>
                    <a:pt x="289" y="1122"/>
                  </a:lnTo>
                  <a:lnTo>
                    <a:pt x="289" y="1122"/>
                  </a:lnTo>
                  <a:lnTo>
                    <a:pt x="289" y="1122"/>
                  </a:lnTo>
                  <a:lnTo>
                    <a:pt x="289" y="1122"/>
                  </a:lnTo>
                  <a:lnTo>
                    <a:pt x="289" y="1122"/>
                  </a:lnTo>
                  <a:lnTo>
                    <a:pt x="289" y="1124"/>
                  </a:lnTo>
                  <a:lnTo>
                    <a:pt x="289" y="1124"/>
                  </a:lnTo>
                  <a:close/>
                  <a:moveTo>
                    <a:pt x="301" y="1141"/>
                  </a:moveTo>
                  <a:lnTo>
                    <a:pt x="303" y="1141"/>
                  </a:lnTo>
                  <a:lnTo>
                    <a:pt x="303" y="1141"/>
                  </a:lnTo>
                  <a:lnTo>
                    <a:pt x="303" y="1138"/>
                  </a:lnTo>
                  <a:lnTo>
                    <a:pt x="303" y="1138"/>
                  </a:lnTo>
                  <a:lnTo>
                    <a:pt x="303" y="1138"/>
                  </a:lnTo>
                  <a:lnTo>
                    <a:pt x="301" y="1138"/>
                  </a:lnTo>
                  <a:lnTo>
                    <a:pt x="301" y="1141"/>
                  </a:lnTo>
                  <a:lnTo>
                    <a:pt x="301" y="1141"/>
                  </a:lnTo>
                  <a:lnTo>
                    <a:pt x="301" y="1141"/>
                  </a:lnTo>
                  <a:lnTo>
                    <a:pt x="301" y="1141"/>
                  </a:lnTo>
                  <a:close/>
                  <a:moveTo>
                    <a:pt x="329" y="1183"/>
                  </a:moveTo>
                  <a:lnTo>
                    <a:pt x="329" y="1183"/>
                  </a:lnTo>
                  <a:lnTo>
                    <a:pt x="327" y="1183"/>
                  </a:lnTo>
                  <a:lnTo>
                    <a:pt x="327" y="1186"/>
                  </a:lnTo>
                  <a:lnTo>
                    <a:pt x="327" y="1186"/>
                  </a:lnTo>
                  <a:lnTo>
                    <a:pt x="327" y="1186"/>
                  </a:lnTo>
                  <a:lnTo>
                    <a:pt x="327" y="1186"/>
                  </a:lnTo>
                  <a:lnTo>
                    <a:pt x="329" y="1188"/>
                  </a:lnTo>
                  <a:lnTo>
                    <a:pt x="329" y="1188"/>
                  </a:lnTo>
                  <a:lnTo>
                    <a:pt x="329" y="1186"/>
                  </a:lnTo>
                  <a:lnTo>
                    <a:pt x="329" y="1186"/>
                  </a:lnTo>
                  <a:lnTo>
                    <a:pt x="329" y="1186"/>
                  </a:lnTo>
                  <a:lnTo>
                    <a:pt x="329" y="1186"/>
                  </a:lnTo>
                  <a:lnTo>
                    <a:pt x="329" y="1186"/>
                  </a:lnTo>
                  <a:lnTo>
                    <a:pt x="329" y="1186"/>
                  </a:lnTo>
                  <a:lnTo>
                    <a:pt x="329" y="1186"/>
                  </a:lnTo>
                  <a:lnTo>
                    <a:pt x="329" y="1186"/>
                  </a:lnTo>
                  <a:lnTo>
                    <a:pt x="329" y="1186"/>
                  </a:lnTo>
                  <a:lnTo>
                    <a:pt x="329" y="1186"/>
                  </a:lnTo>
                  <a:lnTo>
                    <a:pt x="329" y="1186"/>
                  </a:lnTo>
                  <a:lnTo>
                    <a:pt x="329" y="1186"/>
                  </a:lnTo>
                  <a:lnTo>
                    <a:pt x="329" y="1186"/>
                  </a:lnTo>
                  <a:lnTo>
                    <a:pt x="329" y="1183"/>
                  </a:lnTo>
                  <a:lnTo>
                    <a:pt x="329" y="1183"/>
                  </a:lnTo>
                  <a:lnTo>
                    <a:pt x="329" y="1183"/>
                  </a:lnTo>
                  <a:lnTo>
                    <a:pt x="329" y="1183"/>
                  </a:lnTo>
                  <a:lnTo>
                    <a:pt x="329" y="1183"/>
                  </a:lnTo>
                  <a:lnTo>
                    <a:pt x="329" y="1183"/>
                  </a:lnTo>
                  <a:lnTo>
                    <a:pt x="329" y="1183"/>
                  </a:lnTo>
                  <a:lnTo>
                    <a:pt x="329" y="1183"/>
                  </a:lnTo>
                  <a:lnTo>
                    <a:pt x="329" y="1183"/>
                  </a:lnTo>
                  <a:lnTo>
                    <a:pt x="329" y="1183"/>
                  </a:lnTo>
                  <a:close/>
                  <a:moveTo>
                    <a:pt x="355" y="1200"/>
                  </a:moveTo>
                  <a:lnTo>
                    <a:pt x="355" y="1200"/>
                  </a:lnTo>
                  <a:lnTo>
                    <a:pt x="353" y="1200"/>
                  </a:lnTo>
                  <a:lnTo>
                    <a:pt x="353" y="1202"/>
                  </a:lnTo>
                  <a:lnTo>
                    <a:pt x="353" y="1202"/>
                  </a:lnTo>
                  <a:lnTo>
                    <a:pt x="353" y="1202"/>
                  </a:lnTo>
                  <a:lnTo>
                    <a:pt x="353" y="1202"/>
                  </a:lnTo>
                  <a:lnTo>
                    <a:pt x="353" y="1202"/>
                  </a:lnTo>
                  <a:lnTo>
                    <a:pt x="353" y="1202"/>
                  </a:lnTo>
                  <a:lnTo>
                    <a:pt x="355" y="1202"/>
                  </a:lnTo>
                  <a:lnTo>
                    <a:pt x="355" y="1202"/>
                  </a:lnTo>
                  <a:lnTo>
                    <a:pt x="355" y="1202"/>
                  </a:lnTo>
                  <a:lnTo>
                    <a:pt x="355" y="1202"/>
                  </a:lnTo>
                  <a:lnTo>
                    <a:pt x="355" y="1202"/>
                  </a:lnTo>
                  <a:lnTo>
                    <a:pt x="355" y="1200"/>
                  </a:lnTo>
                  <a:lnTo>
                    <a:pt x="355" y="1200"/>
                  </a:lnTo>
                  <a:close/>
                  <a:moveTo>
                    <a:pt x="242" y="1212"/>
                  </a:moveTo>
                  <a:lnTo>
                    <a:pt x="242" y="1212"/>
                  </a:lnTo>
                  <a:lnTo>
                    <a:pt x="242" y="1209"/>
                  </a:lnTo>
                  <a:lnTo>
                    <a:pt x="242" y="1212"/>
                  </a:lnTo>
                  <a:lnTo>
                    <a:pt x="242" y="1212"/>
                  </a:lnTo>
                  <a:lnTo>
                    <a:pt x="242" y="1212"/>
                  </a:lnTo>
                  <a:lnTo>
                    <a:pt x="242" y="1212"/>
                  </a:lnTo>
                  <a:lnTo>
                    <a:pt x="242" y="1209"/>
                  </a:lnTo>
                  <a:lnTo>
                    <a:pt x="242" y="1209"/>
                  </a:lnTo>
                  <a:lnTo>
                    <a:pt x="242" y="1209"/>
                  </a:lnTo>
                  <a:lnTo>
                    <a:pt x="242" y="1209"/>
                  </a:lnTo>
                  <a:lnTo>
                    <a:pt x="242" y="1209"/>
                  </a:lnTo>
                  <a:lnTo>
                    <a:pt x="242" y="1209"/>
                  </a:lnTo>
                  <a:lnTo>
                    <a:pt x="242" y="1209"/>
                  </a:lnTo>
                  <a:lnTo>
                    <a:pt x="239" y="1209"/>
                  </a:lnTo>
                  <a:lnTo>
                    <a:pt x="239" y="1209"/>
                  </a:lnTo>
                  <a:lnTo>
                    <a:pt x="239" y="1209"/>
                  </a:lnTo>
                  <a:lnTo>
                    <a:pt x="239" y="1209"/>
                  </a:lnTo>
                  <a:lnTo>
                    <a:pt x="239" y="1209"/>
                  </a:lnTo>
                  <a:lnTo>
                    <a:pt x="242" y="1209"/>
                  </a:lnTo>
                  <a:lnTo>
                    <a:pt x="242" y="1209"/>
                  </a:lnTo>
                  <a:lnTo>
                    <a:pt x="242" y="1209"/>
                  </a:lnTo>
                  <a:lnTo>
                    <a:pt x="242" y="1209"/>
                  </a:lnTo>
                  <a:lnTo>
                    <a:pt x="242" y="1209"/>
                  </a:lnTo>
                  <a:lnTo>
                    <a:pt x="242" y="1209"/>
                  </a:lnTo>
                  <a:lnTo>
                    <a:pt x="242" y="1209"/>
                  </a:lnTo>
                  <a:lnTo>
                    <a:pt x="242" y="1209"/>
                  </a:lnTo>
                  <a:lnTo>
                    <a:pt x="242" y="1212"/>
                  </a:lnTo>
                  <a:lnTo>
                    <a:pt x="242" y="1212"/>
                  </a:lnTo>
                  <a:lnTo>
                    <a:pt x="242" y="1212"/>
                  </a:lnTo>
                  <a:close/>
                  <a:moveTo>
                    <a:pt x="239" y="1209"/>
                  </a:moveTo>
                  <a:lnTo>
                    <a:pt x="239" y="1209"/>
                  </a:lnTo>
                  <a:lnTo>
                    <a:pt x="239" y="1209"/>
                  </a:lnTo>
                  <a:lnTo>
                    <a:pt x="239" y="1209"/>
                  </a:lnTo>
                  <a:lnTo>
                    <a:pt x="239" y="1209"/>
                  </a:lnTo>
                  <a:lnTo>
                    <a:pt x="239" y="1209"/>
                  </a:lnTo>
                  <a:lnTo>
                    <a:pt x="239" y="1209"/>
                  </a:lnTo>
                  <a:lnTo>
                    <a:pt x="239" y="1209"/>
                  </a:lnTo>
                  <a:lnTo>
                    <a:pt x="239" y="1209"/>
                  </a:lnTo>
                  <a:lnTo>
                    <a:pt x="239" y="1212"/>
                  </a:lnTo>
                  <a:lnTo>
                    <a:pt x="239" y="1212"/>
                  </a:lnTo>
                  <a:lnTo>
                    <a:pt x="239" y="1212"/>
                  </a:lnTo>
                  <a:lnTo>
                    <a:pt x="239" y="1212"/>
                  </a:lnTo>
                  <a:lnTo>
                    <a:pt x="239" y="1209"/>
                  </a:lnTo>
                  <a:lnTo>
                    <a:pt x="239" y="1209"/>
                  </a:lnTo>
                  <a:lnTo>
                    <a:pt x="239" y="1209"/>
                  </a:lnTo>
                  <a:close/>
                  <a:moveTo>
                    <a:pt x="235" y="1209"/>
                  </a:moveTo>
                  <a:lnTo>
                    <a:pt x="235" y="1212"/>
                  </a:lnTo>
                  <a:lnTo>
                    <a:pt x="235" y="1212"/>
                  </a:lnTo>
                  <a:lnTo>
                    <a:pt x="235" y="1212"/>
                  </a:lnTo>
                  <a:lnTo>
                    <a:pt x="235" y="1212"/>
                  </a:lnTo>
                  <a:lnTo>
                    <a:pt x="235" y="1212"/>
                  </a:lnTo>
                  <a:lnTo>
                    <a:pt x="235" y="1212"/>
                  </a:lnTo>
                  <a:lnTo>
                    <a:pt x="237" y="1212"/>
                  </a:lnTo>
                  <a:lnTo>
                    <a:pt x="237" y="1212"/>
                  </a:lnTo>
                  <a:lnTo>
                    <a:pt x="237" y="1209"/>
                  </a:lnTo>
                  <a:lnTo>
                    <a:pt x="235" y="1209"/>
                  </a:lnTo>
                  <a:close/>
                  <a:moveTo>
                    <a:pt x="237" y="1214"/>
                  </a:moveTo>
                  <a:lnTo>
                    <a:pt x="237" y="1214"/>
                  </a:lnTo>
                  <a:lnTo>
                    <a:pt x="237" y="1214"/>
                  </a:lnTo>
                  <a:lnTo>
                    <a:pt x="237" y="1214"/>
                  </a:lnTo>
                  <a:lnTo>
                    <a:pt x="237" y="1214"/>
                  </a:lnTo>
                  <a:lnTo>
                    <a:pt x="237" y="1214"/>
                  </a:lnTo>
                  <a:lnTo>
                    <a:pt x="237" y="1214"/>
                  </a:lnTo>
                  <a:lnTo>
                    <a:pt x="237" y="1214"/>
                  </a:lnTo>
                  <a:lnTo>
                    <a:pt x="237" y="1214"/>
                  </a:lnTo>
                  <a:lnTo>
                    <a:pt x="237" y="1214"/>
                  </a:lnTo>
                  <a:close/>
                  <a:moveTo>
                    <a:pt x="242" y="1219"/>
                  </a:moveTo>
                  <a:lnTo>
                    <a:pt x="242" y="1219"/>
                  </a:lnTo>
                  <a:lnTo>
                    <a:pt x="242" y="1219"/>
                  </a:lnTo>
                  <a:lnTo>
                    <a:pt x="242" y="1219"/>
                  </a:lnTo>
                  <a:lnTo>
                    <a:pt x="242" y="1219"/>
                  </a:lnTo>
                  <a:lnTo>
                    <a:pt x="242" y="1219"/>
                  </a:lnTo>
                  <a:lnTo>
                    <a:pt x="242" y="1219"/>
                  </a:lnTo>
                  <a:lnTo>
                    <a:pt x="242" y="1219"/>
                  </a:lnTo>
                  <a:lnTo>
                    <a:pt x="242" y="1219"/>
                  </a:lnTo>
                  <a:lnTo>
                    <a:pt x="242" y="1219"/>
                  </a:lnTo>
                  <a:lnTo>
                    <a:pt x="242" y="1219"/>
                  </a:lnTo>
                  <a:close/>
                  <a:moveTo>
                    <a:pt x="344" y="1254"/>
                  </a:moveTo>
                  <a:lnTo>
                    <a:pt x="344" y="1254"/>
                  </a:lnTo>
                  <a:lnTo>
                    <a:pt x="344" y="1254"/>
                  </a:lnTo>
                  <a:lnTo>
                    <a:pt x="346" y="1254"/>
                  </a:lnTo>
                  <a:lnTo>
                    <a:pt x="346" y="1252"/>
                  </a:lnTo>
                  <a:lnTo>
                    <a:pt x="344" y="1252"/>
                  </a:lnTo>
                  <a:lnTo>
                    <a:pt x="344" y="1252"/>
                  </a:lnTo>
                  <a:lnTo>
                    <a:pt x="344" y="1252"/>
                  </a:lnTo>
                  <a:lnTo>
                    <a:pt x="344" y="1252"/>
                  </a:lnTo>
                  <a:lnTo>
                    <a:pt x="344" y="1252"/>
                  </a:lnTo>
                  <a:lnTo>
                    <a:pt x="344" y="1252"/>
                  </a:lnTo>
                  <a:lnTo>
                    <a:pt x="344" y="1252"/>
                  </a:lnTo>
                  <a:lnTo>
                    <a:pt x="344" y="1252"/>
                  </a:lnTo>
                  <a:lnTo>
                    <a:pt x="341" y="1252"/>
                  </a:lnTo>
                  <a:lnTo>
                    <a:pt x="344" y="1252"/>
                  </a:lnTo>
                  <a:lnTo>
                    <a:pt x="344" y="1252"/>
                  </a:lnTo>
                  <a:lnTo>
                    <a:pt x="344" y="1254"/>
                  </a:lnTo>
                  <a:lnTo>
                    <a:pt x="344" y="1254"/>
                  </a:lnTo>
                  <a:lnTo>
                    <a:pt x="344" y="1254"/>
                  </a:lnTo>
                  <a:lnTo>
                    <a:pt x="344" y="1254"/>
                  </a:lnTo>
                  <a:lnTo>
                    <a:pt x="344" y="1254"/>
                  </a:lnTo>
                  <a:lnTo>
                    <a:pt x="344" y="1254"/>
                  </a:lnTo>
                  <a:lnTo>
                    <a:pt x="344" y="1254"/>
                  </a:lnTo>
                  <a:lnTo>
                    <a:pt x="344" y="1254"/>
                  </a:lnTo>
                  <a:close/>
                  <a:moveTo>
                    <a:pt x="341" y="1261"/>
                  </a:moveTo>
                  <a:lnTo>
                    <a:pt x="341" y="1261"/>
                  </a:lnTo>
                  <a:lnTo>
                    <a:pt x="341" y="1261"/>
                  </a:lnTo>
                  <a:lnTo>
                    <a:pt x="341" y="1261"/>
                  </a:lnTo>
                  <a:lnTo>
                    <a:pt x="341" y="1261"/>
                  </a:lnTo>
                  <a:lnTo>
                    <a:pt x="341" y="1261"/>
                  </a:lnTo>
                  <a:lnTo>
                    <a:pt x="341" y="1261"/>
                  </a:lnTo>
                  <a:lnTo>
                    <a:pt x="341" y="1261"/>
                  </a:lnTo>
                  <a:lnTo>
                    <a:pt x="341" y="1261"/>
                  </a:lnTo>
                  <a:lnTo>
                    <a:pt x="341" y="1261"/>
                  </a:lnTo>
                  <a:lnTo>
                    <a:pt x="341" y="1261"/>
                  </a:lnTo>
                  <a:lnTo>
                    <a:pt x="341" y="1261"/>
                  </a:lnTo>
                  <a:lnTo>
                    <a:pt x="341" y="1261"/>
                  </a:lnTo>
                  <a:lnTo>
                    <a:pt x="341" y="1261"/>
                  </a:lnTo>
                  <a:lnTo>
                    <a:pt x="341" y="1261"/>
                  </a:lnTo>
                  <a:close/>
                  <a:moveTo>
                    <a:pt x="346" y="1261"/>
                  </a:moveTo>
                  <a:lnTo>
                    <a:pt x="344" y="1261"/>
                  </a:lnTo>
                  <a:lnTo>
                    <a:pt x="344" y="1261"/>
                  </a:lnTo>
                  <a:lnTo>
                    <a:pt x="344" y="1261"/>
                  </a:lnTo>
                  <a:lnTo>
                    <a:pt x="344" y="1261"/>
                  </a:lnTo>
                  <a:lnTo>
                    <a:pt x="344" y="1264"/>
                  </a:lnTo>
                  <a:lnTo>
                    <a:pt x="344" y="1264"/>
                  </a:lnTo>
                  <a:lnTo>
                    <a:pt x="344" y="1264"/>
                  </a:lnTo>
                  <a:lnTo>
                    <a:pt x="344" y="1264"/>
                  </a:lnTo>
                  <a:lnTo>
                    <a:pt x="344" y="1266"/>
                  </a:lnTo>
                  <a:lnTo>
                    <a:pt x="344" y="1266"/>
                  </a:lnTo>
                  <a:lnTo>
                    <a:pt x="344" y="1264"/>
                  </a:lnTo>
                  <a:lnTo>
                    <a:pt x="346" y="1264"/>
                  </a:lnTo>
                  <a:lnTo>
                    <a:pt x="346" y="1264"/>
                  </a:lnTo>
                  <a:lnTo>
                    <a:pt x="346" y="1264"/>
                  </a:lnTo>
                  <a:lnTo>
                    <a:pt x="346" y="1261"/>
                  </a:lnTo>
                  <a:close/>
                  <a:moveTo>
                    <a:pt x="339" y="1271"/>
                  </a:moveTo>
                  <a:lnTo>
                    <a:pt x="339" y="1271"/>
                  </a:lnTo>
                  <a:lnTo>
                    <a:pt x="339" y="1271"/>
                  </a:lnTo>
                  <a:lnTo>
                    <a:pt x="339" y="1271"/>
                  </a:lnTo>
                  <a:lnTo>
                    <a:pt x="339" y="1271"/>
                  </a:lnTo>
                  <a:lnTo>
                    <a:pt x="339" y="1271"/>
                  </a:lnTo>
                  <a:lnTo>
                    <a:pt x="339" y="1273"/>
                  </a:lnTo>
                  <a:lnTo>
                    <a:pt x="339" y="1273"/>
                  </a:lnTo>
                  <a:lnTo>
                    <a:pt x="339" y="1273"/>
                  </a:lnTo>
                  <a:lnTo>
                    <a:pt x="339" y="1273"/>
                  </a:lnTo>
                  <a:lnTo>
                    <a:pt x="339" y="1273"/>
                  </a:lnTo>
                  <a:lnTo>
                    <a:pt x="339" y="1273"/>
                  </a:lnTo>
                  <a:lnTo>
                    <a:pt x="339" y="1273"/>
                  </a:lnTo>
                  <a:lnTo>
                    <a:pt x="339" y="1273"/>
                  </a:lnTo>
                  <a:lnTo>
                    <a:pt x="339" y="1273"/>
                  </a:lnTo>
                  <a:lnTo>
                    <a:pt x="339" y="1273"/>
                  </a:lnTo>
                  <a:lnTo>
                    <a:pt x="339" y="1273"/>
                  </a:lnTo>
                  <a:lnTo>
                    <a:pt x="339" y="1271"/>
                  </a:lnTo>
                  <a:close/>
                  <a:moveTo>
                    <a:pt x="7" y="625"/>
                  </a:moveTo>
                  <a:lnTo>
                    <a:pt x="7" y="622"/>
                  </a:lnTo>
                  <a:lnTo>
                    <a:pt x="7" y="622"/>
                  </a:lnTo>
                  <a:lnTo>
                    <a:pt x="7" y="622"/>
                  </a:lnTo>
                  <a:lnTo>
                    <a:pt x="7" y="622"/>
                  </a:lnTo>
                  <a:lnTo>
                    <a:pt x="7" y="622"/>
                  </a:lnTo>
                  <a:lnTo>
                    <a:pt x="7" y="622"/>
                  </a:lnTo>
                  <a:lnTo>
                    <a:pt x="7" y="622"/>
                  </a:lnTo>
                  <a:lnTo>
                    <a:pt x="7" y="622"/>
                  </a:lnTo>
                  <a:lnTo>
                    <a:pt x="7" y="622"/>
                  </a:lnTo>
                  <a:lnTo>
                    <a:pt x="7" y="622"/>
                  </a:lnTo>
                  <a:lnTo>
                    <a:pt x="7" y="620"/>
                  </a:lnTo>
                  <a:lnTo>
                    <a:pt x="7" y="620"/>
                  </a:lnTo>
                  <a:lnTo>
                    <a:pt x="5" y="622"/>
                  </a:lnTo>
                  <a:lnTo>
                    <a:pt x="5" y="622"/>
                  </a:lnTo>
                  <a:lnTo>
                    <a:pt x="5" y="622"/>
                  </a:lnTo>
                  <a:lnTo>
                    <a:pt x="5" y="622"/>
                  </a:lnTo>
                  <a:lnTo>
                    <a:pt x="5" y="622"/>
                  </a:lnTo>
                  <a:lnTo>
                    <a:pt x="5" y="622"/>
                  </a:lnTo>
                  <a:lnTo>
                    <a:pt x="7" y="622"/>
                  </a:lnTo>
                  <a:lnTo>
                    <a:pt x="7" y="625"/>
                  </a:lnTo>
                  <a:close/>
                  <a:moveTo>
                    <a:pt x="0" y="658"/>
                  </a:moveTo>
                  <a:lnTo>
                    <a:pt x="0" y="658"/>
                  </a:lnTo>
                  <a:lnTo>
                    <a:pt x="0" y="658"/>
                  </a:lnTo>
                  <a:lnTo>
                    <a:pt x="0" y="658"/>
                  </a:lnTo>
                  <a:lnTo>
                    <a:pt x="0" y="658"/>
                  </a:lnTo>
                  <a:lnTo>
                    <a:pt x="0" y="658"/>
                  </a:lnTo>
                  <a:lnTo>
                    <a:pt x="0" y="658"/>
                  </a:lnTo>
                  <a:lnTo>
                    <a:pt x="0" y="658"/>
                  </a:lnTo>
                  <a:lnTo>
                    <a:pt x="0" y="658"/>
                  </a:lnTo>
                  <a:lnTo>
                    <a:pt x="0" y="658"/>
                  </a:lnTo>
                  <a:lnTo>
                    <a:pt x="0" y="658"/>
                  </a:lnTo>
                  <a:lnTo>
                    <a:pt x="0" y="658"/>
                  </a:lnTo>
                  <a:lnTo>
                    <a:pt x="0" y="658"/>
                  </a:lnTo>
                  <a:lnTo>
                    <a:pt x="0" y="660"/>
                  </a:lnTo>
                  <a:lnTo>
                    <a:pt x="0" y="660"/>
                  </a:lnTo>
                  <a:lnTo>
                    <a:pt x="0" y="660"/>
                  </a:lnTo>
                  <a:lnTo>
                    <a:pt x="0" y="660"/>
                  </a:lnTo>
                  <a:lnTo>
                    <a:pt x="0" y="660"/>
                  </a:lnTo>
                  <a:lnTo>
                    <a:pt x="3" y="660"/>
                  </a:lnTo>
                  <a:lnTo>
                    <a:pt x="0" y="660"/>
                  </a:lnTo>
                  <a:lnTo>
                    <a:pt x="0" y="658"/>
                  </a:lnTo>
                  <a:close/>
                  <a:moveTo>
                    <a:pt x="45" y="748"/>
                  </a:moveTo>
                  <a:lnTo>
                    <a:pt x="45" y="745"/>
                  </a:lnTo>
                  <a:lnTo>
                    <a:pt x="45" y="745"/>
                  </a:lnTo>
                  <a:lnTo>
                    <a:pt x="45" y="748"/>
                  </a:lnTo>
                  <a:lnTo>
                    <a:pt x="45" y="745"/>
                  </a:lnTo>
                  <a:lnTo>
                    <a:pt x="45" y="748"/>
                  </a:lnTo>
                  <a:lnTo>
                    <a:pt x="45" y="748"/>
                  </a:lnTo>
                  <a:lnTo>
                    <a:pt x="45" y="748"/>
                  </a:lnTo>
                  <a:lnTo>
                    <a:pt x="45" y="748"/>
                  </a:lnTo>
                  <a:lnTo>
                    <a:pt x="45" y="748"/>
                  </a:lnTo>
                  <a:lnTo>
                    <a:pt x="48" y="748"/>
                  </a:lnTo>
                  <a:lnTo>
                    <a:pt x="48" y="748"/>
                  </a:lnTo>
                  <a:lnTo>
                    <a:pt x="48" y="748"/>
                  </a:lnTo>
                  <a:lnTo>
                    <a:pt x="45" y="748"/>
                  </a:lnTo>
                  <a:close/>
                  <a:moveTo>
                    <a:pt x="43" y="774"/>
                  </a:moveTo>
                  <a:lnTo>
                    <a:pt x="43" y="774"/>
                  </a:lnTo>
                  <a:lnTo>
                    <a:pt x="41" y="774"/>
                  </a:lnTo>
                  <a:lnTo>
                    <a:pt x="41" y="774"/>
                  </a:lnTo>
                  <a:lnTo>
                    <a:pt x="41" y="774"/>
                  </a:lnTo>
                  <a:lnTo>
                    <a:pt x="41" y="774"/>
                  </a:lnTo>
                  <a:lnTo>
                    <a:pt x="41" y="774"/>
                  </a:lnTo>
                  <a:lnTo>
                    <a:pt x="41" y="776"/>
                  </a:lnTo>
                  <a:lnTo>
                    <a:pt x="38" y="774"/>
                  </a:lnTo>
                  <a:lnTo>
                    <a:pt x="38" y="774"/>
                  </a:lnTo>
                  <a:lnTo>
                    <a:pt x="38" y="774"/>
                  </a:lnTo>
                  <a:lnTo>
                    <a:pt x="38" y="774"/>
                  </a:lnTo>
                  <a:lnTo>
                    <a:pt x="38" y="774"/>
                  </a:lnTo>
                  <a:lnTo>
                    <a:pt x="38" y="774"/>
                  </a:lnTo>
                  <a:lnTo>
                    <a:pt x="38" y="776"/>
                  </a:lnTo>
                  <a:lnTo>
                    <a:pt x="38" y="776"/>
                  </a:lnTo>
                  <a:lnTo>
                    <a:pt x="38" y="776"/>
                  </a:lnTo>
                  <a:lnTo>
                    <a:pt x="38" y="776"/>
                  </a:lnTo>
                  <a:lnTo>
                    <a:pt x="38" y="776"/>
                  </a:lnTo>
                  <a:lnTo>
                    <a:pt x="38" y="779"/>
                  </a:lnTo>
                  <a:lnTo>
                    <a:pt x="41" y="779"/>
                  </a:lnTo>
                  <a:lnTo>
                    <a:pt x="43" y="779"/>
                  </a:lnTo>
                  <a:lnTo>
                    <a:pt x="43" y="776"/>
                  </a:lnTo>
                  <a:lnTo>
                    <a:pt x="43" y="776"/>
                  </a:lnTo>
                  <a:lnTo>
                    <a:pt x="43" y="776"/>
                  </a:lnTo>
                  <a:lnTo>
                    <a:pt x="43" y="774"/>
                  </a:lnTo>
                  <a:close/>
                  <a:moveTo>
                    <a:pt x="31" y="750"/>
                  </a:moveTo>
                  <a:lnTo>
                    <a:pt x="31" y="750"/>
                  </a:lnTo>
                  <a:lnTo>
                    <a:pt x="31" y="753"/>
                  </a:lnTo>
                  <a:lnTo>
                    <a:pt x="36" y="755"/>
                  </a:lnTo>
                  <a:lnTo>
                    <a:pt x="36" y="755"/>
                  </a:lnTo>
                  <a:lnTo>
                    <a:pt x="36" y="755"/>
                  </a:lnTo>
                  <a:lnTo>
                    <a:pt x="36" y="753"/>
                  </a:lnTo>
                  <a:lnTo>
                    <a:pt x="31" y="750"/>
                  </a:lnTo>
                  <a:lnTo>
                    <a:pt x="31" y="750"/>
                  </a:lnTo>
                  <a:close/>
                  <a:moveTo>
                    <a:pt x="209" y="1013"/>
                  </a:moveTo>
                  <a:lnTo>
                    <a:pt x="209" y="1013"/>
                  </a:lnTo>
                  <a:lnTo>
                    <a:pt x="211" y="1013"/>
                  </a:lnTo>
                  <a:lnTo>
                    <a:pt x="213" y="1015"/>
                  </a:lnTo>
                  <a:lnTo>
                    <a:pt x="213" y="1015"/>
                  </a:lnTo>
                  <a:lnTo>
                    <a:pt x="216" y="1015"/>
                  </a:lnTo>
                  <a:lnTo>
                    <a:pt x="216" y="1015"/>
                  </a:lnTo>
                  <a:lnTo>
                    <a:pt x="218" y="1015"/>
                  </a:lnTo>
                  <a:lnTo>
                    <a:pt x="220" y="1015"/>
                  </a:lnTo>
                  <a:lnTo>
                    <a:pt x="220" y="1015"/>
                  </a:lnTo>
                  <a:lnTo>
                    <a:pt x="220" y="1013"/>
                  </a:lnTo>
                  <a:lnTo>
                    <a:pt x="218" y="1013"/>
                  </a:lnTo>
                  <a:lnTo>
                    <a:pt x="216" y="1011"/>
                  </a:lnTo>
                  <a:lnTo>
                    <a:pt x="216" y="1011"/>
                  </a:lnTo>
                  <a:lnTo>
                    <a:pt x="216" y="1011"/>
                  </a:lnTo>
                  <a:lnTo>
                    <a:pt x="213" y="1011"/>
                  </a:lnTo>
                  <a:lnTo>
                    <a:pt x="213" y="1011"/>
                  </a:lnTo>
                  <a:lnTo>
                    <a:pt x="211" y="1013"/>
                  </a:lnTo>
                  <a:lnTo>
                    <a:pt x="211" y="1013"/>
                  </a:lnTo>
                  <a:lnTo>
                    <a:pt x="211" y="1013"/>
                  </a:lnTo>
                  <a:lnTo>
                    <a:pt x="211" y="1013"/>
                  </a:lnTo>
                  <a:lnTo>
                    <a:pt x="213" y="1013"/>
                  </a:lnTo>
                  <a:lnTo>
                    <a:pt x="213" y="1013"/>
                  </a:lnTo>
                  <a:lnTo>
                    <a:pt x="211" y="1013"/>
                  </a:lnTo>
                  <a:lnTo>
                    <a:pt x="209" y="1013"/>
                  </a:lnTo>
                  <a:close/>
                  <a:moveTo>
                    <a:pt x="220" y="1025"/>
                  </a:moveTo>
                  <a:lnTo>
                    <a:pt x="220" y="1025"/>
                  </a:lnTo>
                  <a:lnTo>
                    <a:pt x="218" y="1025"/>
                  </a:lnTo>
                  <a:lnTo>
                    <a:pt x="218" y="1025"/>
                  </a:lnTo>
                  <a:lnTo>
                    <a:pt x="218" y="1025"/>
                  </a:lnTo>
                  <a:lnTo>
                    <a:pt x="218" y="1025"/>
                  </a:lnTo>
                  <a:lnTo>
                    <a:pt x="218" y="1025"/>
                  </a:lnTo>
                  <a:lnTo>
                    <a:pt x="218" y="1025"/>
                  </a:lnTo>
                  <a:lnTo>
                    <a:pt x="218" y="1027"/>
                  </a:lnTo>
                  <a:lnTo>
                    <a:pt x="220" y="1027"/>
                  </a:lnTo>
                  <a:lnTo>
                    <a:pt x="220" y="1027"/>
                  </a:lnTo>
                  <a:lnTo>
                    <a:pt x="220" y="1027"/>
                  </a:lnTo>
                  <a:lnTo>
                    <a:pt x="220" y="1027"/>
                  </a:lnTo>
                  <a:lnTo>
                    <a:pt x="220" y="1027"/>
                  </a:lnTo>
                  <a:lnTo>
                    <a:pt x="220" y="1027"/>
                  </a:lnTo>
                  <a:lnTo>
                    <a:pt x="220" y="1027"/>
                  </a:lnTo>
                  <a:lnTo>
                    <a:pt x="223" y="1027"/>
                  </a:lnTo>
                  <a:lnTo>
                    <a:pt x="220" y="1025"/>
                  </a:lnTo>
                  <a:lnTo>
                    <a:pt x="220" y="1025"/>
                  </a:lnTo>
                  <a:lnTo>
                    <a:pt x="220" y="1025"/>
                  </a:lnTo>
                  <a:lnTo>
                    <a:pt x="220" y="1025"/>
                  </a:lnTo>
                  <a:close/>
                  <a:moveTo>
                    <a:pt x="209" y="1039"/>
                  </a:moveTo>
                  <a:lnTo>
                    <a:pt x="209" y="1039"/>
                  </a:lnTo>
                  <a:lnTo>
                    <a:pt x="209" y="1039"/>
                  </a:lnTo>
                  <a:lnTo>
                    <a:pt x="209" y="1039"/>
                  </a:lnTo>
                  <a:lnTo>
                    <a:pt x="209" y="1041"/>
                  </a:lnTo>
                  <a:lnTo>
                    <a:pt x="211" y="1041"/>
                  </a:lnTo>
                  <a:lnTo>
                    <a:pt x="213" y="1041"/>
                  </a:lnTo>
                  <a:lnTo>
                    <a:pt x="213" y="1041"/>
                  </a:lnTo>
                  <a:lnTo>
                    <a:pt x="213" y="1041"/>
                  </a:lnTo>
                  <a:lnTo>
                    <a:pt x="213" y="1041"/>
                  </a:lnTo>
                  <a:lnTo>
                    <a:pt x="213" y="1041"/>
                  </a:lnTo>
                  <a:lnTo>
                    <a:pt x="213" y="1041"/>
                  </a:lnTo>
                  <a:lnTo>
                    <a:pt x="211" y="1039"/>
                  </a:lnTo>
                  <a:lnTo>
                    <a:pt x="211" y="1039"/>
                  </a:lnTo>
                  <a:lnTo>
                    <a:pt x="211" y="1039"/>
                  </a:lnTo>
                  <a:lnTo>
                    <a:pt x="211" y="1039"/>
                  </a:lnTo>
                  <a:lnTo>
                    <a:pt x="211" y="1039"/>
                  </a:lnTo>
                  <a:lnTo>
                    <a:pt x="211" y="1039"/>
                  </a:lnTo>
                  <a:lnTo>
                    <a:pt x="211" y="1039"/>
                  </a:lnTo>
                  <a:lnTo>
                    <a:pt x="209" y="1039"/>
                  </a:lnTo>
                  <a:lnTo>
                    <a:pt x="209" y="1039"/>
                  </a:lnTo>
                  <a:lnTo>
                    <a:pt x="209" y="1039"/>
                  </a:lnTo>
                  <a:lnTo>
                    <a:pt x="209" y="1039"/>
                  </a:lnTo>
                  <a:lnTo>
                    <a:pt x="209" y="1039"/>
                  </a:lnTo>
                  <a:lnTo>
                    <a:pt x="209" y="1039"/>
                  </a:lnTo>
                  <a:close/>
                  <a:moveTo>
                    <a:pt x="192" y="1127"/>
                  </a:moveTo>
                  <a:lnTo>
                    <a:pt x="192" y="1127"/>
                  </a:lnTo>
                  <a:lnTo>
                    <a:pt x="192" y="1127"/>
                  </a:lnTo>
                  <a:lnTo>
                    <a:pt x="194" y="1124"/>
                  </a:lnTo>
                  <a:lnTo>
                    <a:pt x="194" y="1124"/>
                  </a:lnTo>
                  <a:lnTo>
                    <a:pt x="194" y="1124"/>
                  </a:lnTo>
                  <a:lnTo>
                    <a:pt x="194" y="1124"/>
                  </a:lnTo>
                  <a:lnTo>
                    <a:pt x="194" y="1124"/>
                  </a:lnTo>
                  <a:lnTo>
                    <a:pt x="194" y="1124"/>
                  </a:lnTo>
                  <a:lnTo>
                    <a:pt x="197" y="1124"/>
                  </a:lnTo>
                  <a:lnTo>
                    <a:pt x="197" y="1122"/>
                  </a:lnTo>
                  <a:lnTo>
                    <a:pt x="194" y="1122"/>
                  </a:lnTo>
                  <a:lnTo>
                    <a:pt x="194" y="1122"/>
                  </a:lnTo>
                  <a:lnTo>
                    <a:pt x="194" y="1122"/>
                  </a:lnTo>
                  <a:lnTo>
                    <a:pt x="194" y="1122"/>
                  </a:lnTo>
                  <a:lnTo>
                    <a:pt x="192" y="1122"/>
                  </a:lnTo>
                  <a:lnTo>
                    <a:pt x="192" y="1122"/>
                  </a:lnTo>
                  <a:lnTo>
                    <a:pt x="192" y="1122"/>
                  </a:lnTo>
                  <a:lnTo>
                    <a:pt x="192" y="1122"/>
                  </a:lnTo>
                  <a:lnTo>
                    <a:pt x="192" y="1122"/>
                  </a:lnTo>
                  <a:lnTo>
                    <a:pt x="192" y="1124"/>
                  </a:lnTo>
                  <a:lnTo>
                    <a:pt x="192" y="1124"/>
                  </a:lnTo>
                  <a:lnTo>
                    <a:pt x="190" y="1124"/>
                  </a:lnTo>
                  <a:lnTo>
                    <a:pt x="190" y="1124"/>
                  </a:lnTo>
                  <a:lnTo>
                    <a:pt x="192" y="1124"/>
                  </a:lnTo>
                  <a:lnTo>
                    <a:pt x="192" y="1124"/>
                  </a:lnTo>
                  <a:lnTo>
                    <a:pt x="192" y="1124"/>
                  </a:lnTo>
                  <a:lnTo>
                    <a:pt x="192" y="1124"/>
                  </a:lnTo>
                  <a:lnTo>
                    <a:pt x="194" y="1124"/>
                  </a:lnTo>
                  <a:lnTo>
                    <a:pt x="192" y="1124"/>
                  </a:lnTo>
                  <a:lnTo>
                    <a:pt x="192" y="1127"/>
                  </a:lnTo>
                  <a:close/>
                  <a:moveTo>
                    <a:pt x="332" y="1233"/>
                  </a:moveTo>
                  <a:lnTo>
                    <a:pt x="332" y="1233"/>
                  </a:lnTo>
                  <a:lnTo>
                    <a:pt x="332" y="1233"/>
                  </a:lnTo>
                  <a:lnTo>
                    <a:pt x="332" y="1231"/>
                  </a:lnTo>
                  <a:lnTo>
                    <a:pt x="332" y="1231"/>
                  </a:lnTo>
                  <a:lnTo>
                    <a:pt x="332" y="1231"/>
                  </a:lnTo>
                  <a:lnTo>
                    <a:pt x="332" y="1231"/>
                  </a:lnTo>
                  <a:lnTo>
                    <a:pt x="332" y="1231"/>
                  </a:lnTo>
                  <a:lnTo>
                    <a:pt x="329" y="1231"/>
                  </a:lnTo>
                  <a:lnTo>
                    <a:pt x="329" y="1231"/>
                  </a:lnTo>
                  <a:lnTo>
                    <a:pt x="329" y="1233"/>
                  </a:lnTo>
                  <a:lnTo>
                    <a:pt x="329" y="1233"/>
                  </a:lnTo>
                  <a:lnTo>
                    <a:pt x="329" y="1233"/>
                  </a:lnTo>
                  <a:lnTo>
                    <a:pt x="332" y="1233"/>
                  </a:lnTo>
                  <a:lnTo>
                    <a:pt x="332" y="1235"/>
                  </a:lnTo>
                  <a:lnTo>
                    <a:pt x="332" y="1235"/>
                  </a:lnTo>
                  <a:lnTo>
                    <a:pt x="332" y="1235"/>
                  </a:lnTo>
                  <a:lnTo>
                    <a:pt x="332" y="1235"/>
                  </a:lnTo>
                  <a:lnTo>
                    <a:pt x="332" y="1235"/>
                  </a:lnTo>
                  <a:lnTo>
                    <a:pt x="332" y="1233"/>
                  </a:lnTo>
                  <a:lnTo>
                    <a:pt x="332" y="1233"/>
                  </a:lnTo>
                  <a:lnTo>
                    <a:pt x="332" y="1233"/>
                  </a:lnTo>
                  <a:close/>
                  <a:moveTo>
                    <a:pt x="332" y="1238"/>
                  </a:moveTo>
                  <a:lnTo>
                    <a:pt x="332" y="1238"/>
                  </a:lnTo>
                  <a:lnTo>
                    <a:pt x="332" y="1238"/>
                  </a:lnTo>
                  <a:lnTo>
                    <a:pt x="334" y="1235"/>
                  </a:lnTo>
                  <a:lnTo>
                    <a:pt x="334" y="1235"/>
                  </a:lnTo>
                  <a:lnTo>
                    <a:pt x="332" y="1235"/>
                  </a:lnTo>
                  <a:lnTo>
                    <a:pt x="332" y="1235"/>
                  </a:lnTo>
                  <a:lnTo>
                    <a:pt x="332" y="1233"/>
                  </a:lnTo>
                  <a:lnTo>
                    <a:pt x="332" y="1233"/>
                  </a:lnTo>
                  <a:lnTo>
                    <a:pt x="332" y="1235"/>
                  </a:lnTo>
                  <a:lnTo>
                    <a:pt x="332" y="1235"/>
                  </a:lnTo>
                  <a:lnTo>
                    <a:pt x="332" y="1235"/>
                  </a:lnTo>
                  <a:lnTo>
                    <a:pt x="332" y="1235"/>
                  </a:lnTo>
                  <a:lnTo>
                    <a:pt x="332" y="1235"/>
                  </a:lnTo>
                  <a:lnTo>
                    <a:pt x="332" y="1235"/>
                  </a:lnTo>
                  <a:lnTo>
                    <a:pt x="332" y="1238"/>
                  </a:lnTo>
                  <a:lnTo>
                    <a:pt x="332" y="1238"/>
                  </a:lnTo>
                  <a:lnTo>
                    <a:pt x="332" y="1238"/>
                  </a:lnTo>
                  <a:close/>
                  <a:moveTo>
                    <a:pt x="249" y="1217"/>
                  </a:moveTo>
                  <a:lnTo>
                    <a:pt x="249" y="1217"/>
                  </a:lnTo>
                  <a:lnTo>
                    <a:pt x="249" y="1217"/>
                  </a:lnTo>
                  <a:lnTo>
                    <a:pt x="251" y="1217"/>
                  </a:lnTo>
                  <a:lnTo>
                    <a:pt x="251" y="1214"/>
                  </a:lnTo>
                  <a:lnTo>
                    <a:pt x="251" y="1214"/>
                  </a:lnTo>
                  <a:lnTo>
                    <a:pt x="251" y="1214"/>
                  </a:lnTo>
                  <a:lnTo>
                    <a:pt x="251" y="1214"/>
                  </a:lnTo>
                  <a:lnTo>
                    <a:pt x="251" y="1214"/>
                  </a:lnTo>
                  <a:lnTo>
                    <a:pt x="251" y="1214"/>
                  </a:lnTo>
                  <a:lnTo>
                    <a:pt x="251" y="1214"/>
                  </a:lnTo>
                  <a:lnTo>
                    <a:pt x="254" y="1212"/>
                  </a:lnTo>
                  <a:lnTo>
                    <a:pt x="254" y="1212"/>
                  </a:lnTo>
                  <a:lnTo>
                    <a:pt x="254" y="1212"/>
                  </a:lnTo>
                  <a:lnTo>
                    <a:pt x="254" y="1212"/>
                  </a:lnTo>
                  <a:lnTo>
                    <a:pt x="251" y="1212"/>
                  </a:lnTo>
                  <a:lnTo>
                    <a:pt x="251" y="1212"/>
                  </a:lnTo>
                  <a:lnTo>
                    <a:pt x="251" y="1212"/>
                  </a:lnTo>
                  <a:lnTo>
                    <a:pt x="251" y="1212"/>
                  </a:lnTo>
                  <a:lnTo>
                    <a:pt x="251" y="1212"/>
                  </a:lnTo>
                  <a:lnTo>
                    <a:pt x="251" y="1212"/>
                  </a:lnTo>
                  <a:lnTo>
                    <a:pt x="249" y="1212"/>
                  </a:lnTo>
                  <a:lnTo>
                    <a:pt x="249" y="1214"/>
                  </a:lnTo>
                  <a:lnTo>
                    <a:pt x="249" y="1214"/>
                  </a:lnTo>
                  <a:lnTo>
                    <a:pt x="249" y="1214"/>
                  </a:lnTo>
                  <a:lnTo>
                    <a:pt x="249" y="1214"/>
                  </a:lnTo>
                  <a:lnTo>
                    <a:pt x="249" y="1214"/>
                  </a:lnTo>
                  <a:lnTo>
                    <a:pt x="249" y="1214"/>
                  </a:lnTo>
                  <a:lnTo>
                    <a:pt x="249" y="1214"/>
                  </a:lnTo>
                  <a:lnTo>
                    <a:pt x="249" y="1214"/>
                  </a:lnTo>
                  <a:lnTo>
                    <a:pt x="249" y="1217"/>
                  </a:lnTo>
                  <a:lnTo>
                    <a:pt x="249" y="1217"/>
                  </a:lnTo>
                  <a:close/>
                  <a:moveTo>
                    <a:pt x="246" y="1217"/>
                  </a:moveTo>
                  <a:lnTo>
                    <a:pt x="246" y="1217"/>
                  </a:lnTo>
                  <a:lnTo>
                    <a:pt x="246" y="1217"/>
                  </a:lnTo>
                  <a:lnTo>
                    <a:pt x="249" y="1217"/>
                  </a:lnTo>
                  <a:lnTo>
                    <a:pt x="246" y="1214"/>
                  </a:lnTo>
                  <a:lnTo>
                    <a:pt x="246" y="1214"/>
                  </a:lnTo>
                  <a:lnTo>
                    <a:pt x="246" y="1217"/>
                  </a:lnTo>
                  <a:lnTo>
                    <a:pt x="246" y="1217"/>
                  </a:lnTo>
                  <a:lnTo>
                    <a:pt x="244" y="1217"/>
                  </a:lnTo>
                  <a:lnTo>
                    <a:pt x="244" y="1217"/>
                  </a:lnTo>
                  <a:lnTo>
                    <a:pt x="244" y="1217"/>
                  </a:lnTo>
                  <a:lnTo>
                    <a:pt x="244" y="1217"/>
                  </a:lnTo>
                  <a:lnTo>
                    <a:pt x="246" y="1217"/>
                  </a:lnTo>
                  <a:close/>
                  <a:moveTo>
                    <a:pt x="351" y="1252"/>
                  </a:moveTo>
                  <a:lnTo>
                    <a:pt x="351" y="1250"/>
                  </a:lnTo>
                  <a:lnTo>
                    <a:pt x="348" y="1250"/>
                  </a:lnTo>
                  <a:lnTo>
                    <a:pt x="348" y="1250"/>
                  </a:lnTo>
                  <a:lnTo>
                    <a:pt x="348" y="1250"/>
                  </a:lnTo>
                  <a:lnTo>
                    <a:pt x="348" y="1252"/>
                  </a:lnTo>
                  <a:lnTo>
                    <a:pt x="348" y="1252"/>
                  </a:lnTo>
                  <a:lnTo>
                    <a:pt x="348" y="1252"/>
                  </a:lnTo>
                  <a:lnTo>
                    <a:pt x="348" y="1252"/>
                  </a:lnTo>
                  <a:lnTo>
                    <a:pt x="346" y="1252"/>
                  </a:lnTo>
                  <a:lnTo>
                    <a:pt x="346" y="1252"/>
                  </a:lnTo>
                  <a:lnTo>
                    <a:pt x="346" y="1252"/>
                  </a:lnTo>
                  <a:lnTo>
                    <a:pt x="346" y="1252"/>
                  </a:lnTo>
                  <a:lnTo>
                    <a:pt x="346" y="1252"/>
                  </a:lnTo>
                  <a:lnTo>
                    <a:pt x="346" y="1252"/>
                  </a:lnTo>
                  <a:lnTo>
                    <a:pt x="346" y="1254"/>
                  </a:lnTo>
                  <a:lnTo>
                    <a:pt x="351" y="1257"/>
                  </a:lnTo>
                  <a:lnTo>
                    <a:pt x="351" y="1257"/>
                  </a:lnTo>
                  <a:lnTo>
                    <a:pt x="351" y="1257"/>
                  </a:lnTo>
                  <a:lnTo>
                    <a:pt x="351" y="1257"/>
                  </a:lnTo>
                  <a:lnTo>
                    <a:pt x="351" y="1257"/>
                  </a:lnTo>
                  <a:lnTo>
                    <a:pt x="351" y="1254"/>
                  </a:lnTo>
                  <a:lnTo>
                    <a:pt x="351" y="1254"/>
                  </a:lnTo>
                  <a:lnTo>
                    <a:pt x="351" y="1254"/>
                  </a:lnTo>
                  <a:lnTo>
                    <a:pt x="351" y="1254"/>
                  </a:lnTo>
                  <a:lnTo>
                    <a:pt x="351" y="1254"/>
                  </a:lnTo>
                  <a:lnTo>
                    <a:pt x="351" y="1252"/>
                  </a:lnTo>
                  <a:lnTo>
                    <a:pt x="351" y="1252"/>
                  </a:lnTo>
                  <a:lnTo>
                    <a:pt x="351" y="1252"/>
                  </a:lnTo>
                  <a:lnTo>
                    <a:pt x="351" y="1252"/>
                  </a:lnTo>
                  <a:close/>
                  <a:moveTo>
                    <a:pt x="88" y="637"/>
                  </a:moveTo>
                  <a:lnTo>
                    <a:pt x="86" y="637"/>
                  </a:lnTo>
                  <a:lnTo>
                    <a:pt x="86" y="639"/>
                  </a:lnTo>
                  <a:lnTo>
                    <a:pt x="83" y="639"/>
                  </a:lnTo>
                  <a:lnTo>
                    <a:pt x="83" y="639"/>
                  </a:lnTo>
                  <a:lnTo>
                    <a:pt x="81" y="639"/>
                  </a:lnTo>
                  <a:lnTo>
                    <a:pt x="78" y="639"/>
                  </a:lnTo>
                  <a:lnTo>
                    <a:pt x="76" y="639"/>
                  </a:lnTo>
                  <a:lnTo>
                    <a:pt x="71" y="641"/>
                  </a:lnTo>
                  <a:lnTo>
                    <a:pt x="67" y="641"/>
                  </a:lnTo>
                  <a:lnTo>
                    <a:pt x="64" y="639"/>
                  </a:lnTo>
                  <a:lnTo>
                    <a:pt x="62" y="637"/>
                  </a:lnTo>
                  <a:lnTo>
                    <a:pt x="60" y="634"/>
                  </a:lnTo>
                  <a:lnTo>
                    <a:pt x="60" y="634"/>
                  </a:lnTo>
                  <a:lnTo>
                    <a:pt x="60" y="634"/>
                  </a:lnTo>
                  <a:lnTo>
                    <a:pt x="60" y="634"/>
                  </a:lnTo>
                  <a:lnTo>
                    <a:pt x="60" y="637"/>
                  </a:lnTo>
                  <a:lnTo>
                    <a:pt x="60" y="637"/>
                  </a:lnTo>
                  <a:lnTo>
                    <a:pt x="60" y="639"/>
                  </a:lnTo>
                  <a:lnTo>
                    <a:pt x="60" y="639"/>
                  </a:lnTo>
                  <a:lnTo>
                    <a:pt x="60" y="639"/>
                  </a:lnTo>
                  <a:lnTo>
                    <a:pt x="60" y="641"/>
                  </a:lnTo>
                  <a:lnTo>
                    <a:pt x="57" y="644"/>
                  </a:lnTo>
                  <a:lnTo>
                    <a:pt x="57" y="646"/>
                  </a:lnTo>
                  <a:lnTo>
                    <a:pt x="57" y="646"/>
                  </a:lnTo>
                  <a:lnTo>
                    <a:pt x="57" y="648"/>
                  </a:lnTo>
                  <a:lnTo>
                    <a:pt x="57" y="648"/>
                  </a:lnTo>
                  <a:lnTo>
                    <a:pt x="57" y="651"/>
                  </a:lnTo>
                  <a:lnTo>
                    <a:pt x="57" y="651"/>
                  </a:lnTo>
                  <a:lnTo>
                    <a:pt x="55" y="653"/>
                  </a:lnTo>
                  <a:lnTo>
                    <a:pt x="50" y="655"/>
                  </a:lnTo>
                  <a:lnTo>
                    <a:pt x="50" y="655"/>
                  </a:lnTo>
                  <a:lnTo>
                    <a:pt x="50" y="655"/>
                  </a:lnTo>
                  <a:lnTo>
                    <a:pt x="50" y="655"/>
                  </a:lnTo>
                  <a:lnTo>
                    <a:pt x="50" y="655"/>
                  </a:lnTo>
                  <a:lnTo>
                    <a:pt x="48" y="655"/>
                  </a:lnTo>
                  <a:lnTo>
                    <a:pt x="48" y="655"/>
                  </a:lnTo>
                  <a:lnTo>
                    <a:pt x="48" y="658"/>
                  </a:lnTo>
                  <a:lnTo>
                    <a:pt x="48" y="658"/>
                  </a:lnTo>
                  <a:lnTo>
                    <a:pt x="48" y="658"/>
                  </a:lnTo>
                  <a:lnTo>
                    <a:pt x="48" y="658"/>
                  </a:lnTo>
                  <a:lnTo>
                    <a:pt x="48" y="658"/>
                  </a:lnTo>
                  <a:lnTo>
                    <a:pt x="48" y="658"/>
                  </a:lnTo>
                  <a:lnTo>
                    <a:pt x="48" y="660"/>
                  </a:lnTo>
                  <a:lnTo>
                    <a:pt x="48" y="663"/>
                  </a:lnTo>
                  <a:lnTo>
                    <a:pt x="48" y="663"/>
                  </a:lnTo>
                  <a:lnTo>
                    <a:pt x="48" y="663"/>
                  </a:lnTo>
                  <a:lnTo>
                    <a:pt x="48" y="663"/>
                  </a:lnTo>
                  <a:lnTo>
                    <a:pt x="48" y="665"/>
                  </a:lnTo>
                  <a:lnTo>
                    <a:pt x="45" y="665"/>
                  </a:lnTo>
                  <a:lnTo>
                    <a:pt x="45" y="665"/>
                  </a:lnTo>
                  <a:lnTo>
                    <a:pt x="43" y="665"/>
                  </a:lnTo>
                  <a:lnTo>
                    <a:pt x="43" y="665"/>
                  </a:lnTo>
                  <a:lnTo>
                    <a:pt x="43" y="665"/>
                  </a:lnTo>
                  <a:lnTo>
                    <a:pt x="43" y="667"/>
                  </a:lnTo>
                  <a:lnTo>
                    <a:pt x="43" y="667"/>
                  </a:lnTo>
                  <a:lnTo>
                    <a:pt x="41" y="665"/>
                  </a:lnTo>
                  <a:lnTo>
                    <a:pt x="38" y="663"/>
                  </a:lnTo>
                  <a:lnTo>
                    <a:pt x="38" y="663"/>
                  </a:lnTo>
                  <a:lnTo>
                    <a:pt x="36" y="663"/>
                  </a:lnTo>
                  <a:lnTo>
                    <a:pt x="36" y="663"/>
                  </a:lnTo>
                  <a:lnTo>
                    <a:pt x="36" y="663"/>
                  </a:lnTo>
                  <a:lnTo>
                    <a:pt x="36" y="665"/>
                  </a:lnTo>
                  <a:lnTo>
                    <a:pt x="36" y="665"/>
                  </a:lnTo>
                  <a:lnTo>
                    <a:pt x="38" y="667"/>
                  </a:lnTo>
                  <a:lnTo>
                    <a:pt x="38" y="667"/>
                  </a:lnTo>
                  <a:lnTo>
                    <a:pt x="38" y="667"/>
                  </a:lnTo>
                  <a:lnTo>
                    <a:pt x="36" y="667"/>
                  </a:lnTo>
                  <a:lnTo>
                    <a:pt x="34" y="665"/>
                  </a:lnTo>
                  <a:lnTo>
                    <a:pt x="31" y="665"/>
                  </a:lnTo>
                  <a:lnTo>
                    <a:pt x="29" y="665"/>
                  </a:lnTo>
                  <a:lnTo>
                    <a:pt x="29" y="667"/>
                  </a:lnTo>
                  <a:lnTo>
                    <a:pt x="29" y="667"/>
                  </a:lnTo>
                  <a:lnTo>
                    <a:pt x="26" y="667"/>
                  </a:lnTo>
                  <a:lnTo>
                    <a:pt x="26" y="667"/>
                  </a:lnTo>
                  <a:lnTo>
                    <a:pt x="29" y="665"/>
                  </a:lnTo>
                  <a:lnTo>
                    <a:pt x="31" y="663"/>
                  </a:lnTo>
                  <a:lnTo>
                    <a:pt x="34" y="663"/>
                  </a:lnTo>
                  <a:lnTo>
                    <a:pt x="36" y="663"/>
                  </a:lnTo>
                  <a:lnTo>
                    <a:pt x="36" y="663"/>
                  </a:lnTo>
                  <a:lnTo>
                    <a:pt x="36" y="663"/>
                  </a:lnTo>
                  <a:lnTo>
                    <a:pt x="34" y="660"/>
                  </a:lnTo>
                  <a:lnTo>
                    <a:pt x="31" y="660"/>
                  </a:lnTo>
                  <a:lnTo>
                    <a:pt x="29" y="660"/>
                  </a:lnTo>
                  <a:lnTo>
                    <a:pt x="29" y="660"/>
                  </a:lnTo>
                  <a:lnTo>
                    <a:pt x="26" y="658"/>
                  </a:lnTo>
                  <a:lnTo>
                    <a:pt x="26" y="658"/>
                  </a:lnTo>
                  <a:lnTo>
                    <a:pt x="26" y="658"/>
                  </a:lnTo>
                  <a:lnTo>
                    <a:pt x="24" y="660"/>
                  </a:lnTo>
                  <a:lnTo>
                    <a:pt x="22" y="660"/>
                  </a:lnTo>
                  <a:lnTo>
                    <a:pt x="24" y="658"/>
                  </a:lnTo>
                  <a:lnTo>
                    <a:pt x="24" y="658"/>
                  </a:lnTo>
                  <a:lnTo>
                    <a:pt x="24" y="658"/>
                  </a:lnTo>
                  <a:lnTo>
                    <a:pt x="24" y="655"/>
                  </a:lnTo>
                  <a:lnTo>
                    <a:pt x="24" y="655"/>
                  </a:lnTo>
                  <a:lnTo>
                    <a:pt x="24" y="655"/>
                  </a:lnTo>
                  <a:lnTo>
                    <a:pt x="24" y="655"/>
                  </a:lnTo>
                  <a:lnTo>
                    <a:pt x="22" y="655"/>
                  </a:lnTo>
                  <a:lnTo>
                    <a:pt x="22" y="655"/>
                  </a:lnTo>
                  <a:lnTo>
                    <a:pt x="22" y="653"/>
                  </a:lnTo>
                  <a:lnTo>
                    <a:pt x="22" y="653"/>
                  </a:lnTo>
                  <a:lnTo>
                    <a:pt x="24" y="653"/>
                  </a:lnTo>
                  <a:lnTo>
                    <a:pt x="26" y="653"/>
                  </a:lnTo>
                  <a:lnTo>
                    <a:pt x="29" y="655"/>
                  </a:lnTo>
                  <a:lnTo>
                    <a:pt x="29" y="655"/>
                  </a:lnTo>
                  <a:lnTo>
                    <a:pt x="31" y="655"/>
                  </a:lnTo>
                  <a:lnTo>
                    <a:pt x="34" y="655"/>
                  </a:lnTo>
                  <a:lnTo>
                    <a:pt x="34" y="655"/>
                  </a:lnTo>
                  <a:lnTo>
                    <a:pt x="38" y="653"/>
                  </a:lnTo>
                  <a:lnTo>
                    <a:pt x="38" y="653"/>
                  </a:lnTo>
                  <a:lnTo>
                    <a:pt x="43" y="655"/>
                  </a:lnTo>
                  <a:lnTo>
                    <a:pt x="45" y="655"/>
                  </a:lnTo>
                  <a:lnTo>
                    <a:pt x="45" y="655"/>
                  </a:lnTo>
                  <a:lnTo>
                    <a:pt x="45" y="655"/>
                  </a:lnTo>
                  <a:lnTo>
                    <a:pt x="48" y="655"/>
                  </a:lnTo>
                  <a:lnTo>
                    <a:pt x="48" y="655"/>
                  </a:lnTo>
                  <a:lnTo>
                    <a:pt x="48" y="653"/>
                  </a:lnTo>
                  <a:lnTo>
                    <a:pt x="50" y="653"/>
                  </a:lnTo>
                  <a:lnTo>
                    <a:pt x="50" y="653"/>
                  </a:lnTo>
                  <a:lnTo>
                    <a:pt x="52" y="653"/>
                  </a:lnTo>
                  <a:lnTo>
                    <a:pt x="52" y="653"/>
                  </a:lnTo>
                  <a:lnTo>
                    <a:pt x="55" y="651"/>
                  </a:lnTo>
                  <a:lnTo>
                    <a:pt x="55" y="651"/>
                  </a:lnTo>
                  <a:lnTo>
                    <a:pt x="55" y="651"/>
                  </a:lnTo>
                  <a:lnTo>
                    <a:pt x="57" y="648"/>
                  </a:lnTo>
                  <a:lnTo>
                    <a:pt x="57" y="646"/>
                  </a:lnTo>
                  <a:lnTo>
                    <a:pt x="55" y="644"/>
                  </a:lnTo>
                  <a:lnTo>
                    <a:pt x="57" y="644"/>
                  </a:lnTo>
                  <a:lnTo>
                    <a:pt x="57" y="644"/>
                  </a:lnTo>
                  <a:lnTo>
                    <a:pt x="57" y="641"/>
                  </a:lnTo>
                  <a:lnTo>
                    <a:pt x="57" y="641"/>
                  </a:lnTo>
                  <a:lnTo>
                    <a:pt x="60" y="639"/>
                  </a:lnTo>
                  <a:lnTo>
                    <a:pt x="60" y="639"/>
                  </a:lnTo>
                  <a:lnTo>
                    <a:pt x="57" y="637"/>
                  </a:lnTo>
                  <a:lnTo>
                    <a:pt x="57" y="637"/>
                  </a:lnTo>
                  <a:lnTo>
                    <a:pt x="57" y="637"/>
                  </a:lnTo>
                  <a:lnTo>
                    <a:pt x="57" y="634"/>
                  </a:lnTo>
                  <a:lnTo>
                    <a:pt x="57" y="634"/>
                  </a:lnTo>
                  <a:lnTo>
                    <a:pt x="57" y="634"/>
                  </a:lnTo>
                  <a:lnTo>
                    <a:pt x="57" y="634"/>
                  </a:lnTo>
                  <a:lnTo>
                    <a:pt x="57" y="634"/>
                  </a:lnTo>
                  <a:lnTo>
                    <a:pt x="57" y="632"/>
                  </a:lnTo>
                  <a:lnTo>
                    <a:pt x="57" y="632"/>
                  </a:lnTo>
                  <a:lnTo>
                    <a:pt x="57" y="632"/>
                  </a:lnTo>
                  <a:lnTo>
                    <a:pt x="57" y="629"/>
                  </a:lnTo>
                  <a:lnTo>
                    <a:pt x="57" y="627"/>
                  </a:lnTo>
                  <a:lnTo>
                    <a:pt x="57" y="627"/>
                  </a:lnTo>
                  <a:lnTo>
                    <a:pt x="50" y="625"/>
                  </a:lnTo>
                  <a:lnTo>
                    <a:pt x="50" y="625"/>
                  </a:lnTo>
                  <a:lnTo>
                    <a:pt x="48" y="627"/>
                  </a:lnTo>
                  <a:lnTo>
                    <a:pt x="48" y="627"/>
                  </a:lnTo>
                  <a:lnTo>
                    <a:pt x="43" y="627"/>
                  </a:lnTo>
                  <a:lnTo>
                    <a:pt x="41" y="627"/>
                  </a:lnTo>
                  <a:lnTo>
                    <a:pt x="41" y="627"/>
                  </a:lnTo>
                  <a:lnTo>
                    <a:pt x="41" y="627"/>
                  </a:lnTo>
                  <a:lnTo>
                    <a:pt x="41" y="629"/>
                  </a:lnTo>
                  <a:lnTo>
                    <a:pt x="41" y="629"/>
                  </a:lnTo>
                  <a:lnTo>
                    <a:pt x="41" y="629"/>
                  </a:lnTo>
                  <a:lnTo>
                    <a:pt x="38" y="632"/>
                  </a:lnTo>
                  <a:lnTo>
                    <a:pt x="38" y="632"/>
                  </a:lnTo>
                  <a:lnTo>
                    <a:pt x="36" y="632"/>
                  </a:lnTo>
                  <a:lnTo>
                    <a:pt x="36" y="632"/>
                  </a:lnTo>
                  <a:lnTo>
                    <a:pt x="36" y="632"/>
                  </a:lnTo>
                  <a:lnTo>
                    <a:pt x="34" y="632"/>
                  </a:lnTo>
                  <a:lnTo>
                    <a:pt x="34" y="632"/>
                  </a:lnTo>
                  <a:lnTo>
                    <a:pt x="31" y="632"/>
                  </a:lnTo>
                  <a:lnTo>
                    <a:pt x="31" y="632"/>
                  </a:lnTo>
                  <a:lnTo>
                    <a:pt x="31" y="632"/>
                  </a:lnTo>
                  <a:lnTo>
                    <a:pt x="34" y="629"/>
                  </a:lnTo>
                  <a:lnTo>
                    <a:pt x="36" y="629"/>
                  </a:lnTo>
                  <a:lnTo>
                    <a:pt x="36" y="629"/>
                  </a:lnTo>
                  <a:lnTo>
                    <a:pt x="36" y="627"/>
                  </a:lnTo>
                  <a:lnTo>
                    <a:pt x="38" y="627"/>
                  </a:lnTo>
                  <a:lnTo>
                    <a:pt x="38" y="627"/>
                  </a:lnTo>
                  <a:lnTo>
                    <a:pt x="38" y="627"/>
                  </a:lnTo>
                  <a:lnTo>
                    <a:pt x="38" y="627"/>
                  </a:lnTo>
                  <a:lnTo>
                    <a:pt x="41" y="627"/>
                  </a:lnTo>
                  <a:lnTo>
                    <a:pt x="41" y="625"/>
                  </a:lnTo>
                  <a:lnTo>
                    <a:pt x="41" y="625"/>
                  </a:lnTo>
                  <a:lnTo>
                    <a:pt x="43" y="622"/>
                  </a:lnTo>
                  <a:lnTo>
                    <a:pt x="43" y="620"/>
                  </a:lnTo>
                  <a:lnTo>
                    <a:pt x="43" y="620"/>
                  </a:lnTo>
                  <a:lnTo>
                    <a:pt x="43" y="620"/>
                  </a:lnTo>
                  <a:lnTo>
                    <a:pt x="43" y="620"/>
                  </a:lnTo>
                  <a:lnTo>
                    <a:pt x="43" y="620"/>
                  </a:lnTo>
                  <a:lnTo>
                    <a:pt x="41" y="618"/>
                  </a:lnTo>
                  <a:lnTo>
                    <a:pt x="41" y="615"/>
                  </a:lnTo>
                  <a:lnTo>
                    <a:pt x="38" y="615"/>
                  </a:lnTo>
                  <a:lnTo>
                    <a:pt x="36" y="615"/>
                  </a:lnTo>
                  <a:lnTo>
                    <a:pt x="34" y="615"/>
                  </a:lnTo>
                  <a:lnTo>
                    <a:pt x="31" y="613"/>
                  </a:lnTo>
                  <a:lnTo>
                    <a:pt x="29" y="611"/>
                  </a:lnTo>
                  <a:lnTo>
                    <a:pt x="29" y="611"/>
                  </a:lnTo>
                  <a:lnTo>
                    <a:pt x="29" y="608"/>
                  </a:lnTo>
                  <a:lnTo>
                    <a:pt x="29" y="608"/>
                  </a:lnTo>
                  <a:lnTo>
                    <a:pt x="26" y="608"/>
                  </a:lnTo>
                  <a:lnTo>
                    <a:pt x="26" y="608"/>
                  </a:lnTo>
                  <a:lnTo>
                    <a:pt x="26" y="608"/>
                  </a:lnTo>
                  <a:lnTo>
                    <a:pt x="24" y="608"/>
                  </a:lnTo>
                  <a:lnTo>
                    <a:pt x="24" y="606"/>
                  </a:lnTo>
                  <a:lnTo>
                    <a:pt x="24" y="603"/>
                  </a:lnTo>
                  <a:lnTo>
                    <a:pt x="22" y="606"/>
                  </a:lnTo>
                  <a:lnTo>
                    <a:pt x="22" y="606"/>
                  </a:lnTo>
                  <a:lnTo>
                    <a:pt x="22" y="606"/>
                  </a:lnTo>
                  <a:lnTo>
                    <a:pt x="24" y="606"/>
                  </a:lnTo>
                  <a:lnTo>
                    <a:pt x="22" y="608"/>
                  </a:lnTo>
                  <a:lnTo>
                    <a:pt x="22" y="608"/>
                  </a:lnTo>
                  <a:lnTo>
                    <a:pt x="19" y="611"/>
                  </a:lnTo>
                  <a:lnTo>
                    <a:pt x="19" y="611"/>
                  </a:lnTo>
                  <a:lnTo>
                    <a:pt x="19" y="611"/>
                  </a:lnTo>
                  <a:lnTo>
                    <a:pt x="19" y="611"/>
                  </a:lnTo>
                  <a:lnTo>
                    <a:pt x="19" y="611"/>
                  </a:lnTo>
                  <a:lnTo>
                    <a:pt x="19" y="613"/>
                  </a:lnTo>
                  <a:lnTo>
                    <a:pt x="19" y="615"/>
                  </a:lnTo>
                  <a:lnTo>
                    <a:pt x="19" y="615"/>
                  </a:lnTo>
                  <a:lnTo>
                    <a:pt x="19" y="615"/>
                  </a:lnTo>
                  <a:lnTo>
                    <a:pt x="19" y="615"/>
                  </a:lnTo>
                  <a:lnTo>
                    <a:pt x="19" y="615"/>
                  </a:lnTo>
                  <a:lnTo>
                    <a:pt x="19" y="615"/>
                  </a:lnTo>
                  <a:lnTo>
                    <a:pt x="17" y="618"/>
                  </a:lnTo>
                  <a:lnTo>
                    <a:pt x="17" y="618"/>
                  </a:lnTo>
                  <a:lnTo>
                    <a:pt x="17" y="618"/>
                  </a:lnTo>
                  <a:lnTo>
                    <a:pt x="17" y="618"/>
                  </a:lnTo>
                  <a:lnTo>
                    <a:pt x="17" y="618"/>
                  </a:lnTo>
                  <a:lnTo>
                    <a:pt x="15" y="618"/>
                  </a:lnTo>
                  <a:lnTo>
                    <a:pt x="15" y="618"/>
                  </a:lnTo>
                  <a:lnTo>
                    <a:pt x="15" y="618"/>
                  </a:lnTo>
                  <a:lnTo>
                    <a:pt x="15" y="618"/>
                  </a:lnTo>
                  <a:lnTo>
                    <a:pt x="15" y="618"/>
                  </a:lnTo>
                  <a:lnTo>
                    <a:pt x="15" y="618"/>
                  </a:lnTo>
                  <a:lnTo>
                    <a:pt x="15" y="618"/>
                  </a:lnTo>
                  <a:lnTo>
                    <a:pt x="12" y="620"/>
                  </a:lnTo>
                  <a:lnTo>
                    <a:pt x="12" y="620"/>
                  </a:lnTo>
                  <a:lnTo>
                    <a:pt x="12" y="620"/>
                  </a:lnTo>
                  <a:lnTo>
                    <a:pt x="12" y="622"/>
                  </a:lnTo>
                  <a:lnTo>
                    <a:pt x="10" y="622"/>
                  </a:lnTo>
                  <a:lnTo>
                    <a:pt x="10" y="622"/>
                  </a:lnTo>
                  <a:lnTo>
                    <a:pt x="10" y="622"/>
                  </a:lnTo>
                  <a:lnTo>
                    <a:pt x="10" y="625"/>
                  </a:lnTo>
                  <a:lnTo>
                    <a:pt x="7" y="625"/>
                  </a:lnTo>
                  <a:lnTo>
                    <a:pt x="7" y="625"/>
                  </a:lnTo>
                  <a:lnTo>
                    <a:pt x="7" y="625"/>
                  </a:lnTo>
                  <a:lnTo>
                    <a:pt x="7" y="625"/>
                  </a:lnTo>
                  <a:lnTo>
                    <a:pt x="7" y="625"/>
                  </a:lnTo>
                  <a:lnTo>
                    <a:pt x="7" y="627"/>
                  </a:lnTo>
                  <a:lnTo>
                    <a:pt x="7" y="629"/>
                  </a:lnTo>
                  <a:lnTo>
                    <a:pt x="7" y="632"/>
                  </a:lnTo>
                  <a:lnTo>
                    <a:pt x="7" y="634"/>
                  </a:lnTo>
                  <a:lnTo>
                    <a:pt x="5" y="634"/>
                  </a:lnTo>
                  <a:lnTo>
                    <a:pt x="5" y="634"/>
                  </a:lnTo>
                  <a:lnTo>
                    <a:pt x="5" y="634"/>
                  </a:lnTo>
                  <a:lnTo>
                    <a:pt x="5" y="634"/>
                  </a:lnTo>
                  <a:lnTo>
                    <a:pt x="5" y="637"/>
                  </a:lnTo>
                  <a:lnTo>
                    <a:pt x="5" y="637"/>
                  </a:lnTo>
                  <a:lnTo>
                    <a:pt x="5" y="637"/>
                  </a:lnTo>
                  <a:lnTo>
                    <a:pt x="5" y="637"/>
                  </a:lnTo>
                  <a:lnTo>
                    <a:pt x="5" y="639"/>
                  </a:lnTo>
                  <a:lnTo>
                    <a:pt x="7" y="639"/>
                  </a:lnTo>
                  <a:lnTo>
                    <a:pt x="7" y="641"/>
                  </a:lnTo>
                  <a:lnTo>
                    <a:pt x="7" y="641"/>
                  </a:lnTo>
                  <a:lnTo>
                    <a:pt x="7" y="641"/>
                  </a:lnTo>
                  <a:lnTo>
                    <a:pt x="10" y="639"/>
                  </a:lnTo>
                  <a:lnTo>
                    <a:pt x="10" y="639"/>
                  </a:lnTo>
                  <a:lnTo>
                    <a:pt x="10" y="639"/>
                  </a:lnTo>
                  <a:lnTo>
                    <a:pt x="10" y="641"/>
                  </a:lnTo>
                  <a:lnTo>
                    <a:pt x="10" y="641"/>
                  </a:lnTo>
                  <a:lnTo>
                    <a:pt x="10" y="641"/>
                  </a:lnTo>
                  <a:lnTo>
                    <a:pt x="10" y="641"/>
                  </a:lnTo>
                  <a:lnTo>
                    <a:pt x="10" y="644"/>
                  </a:lnTo>
                  <a:lnTo>
                    <a:pt x="10" y="644"/>
                  </a:lnTo>
                  <a:lnTo>
                    <a:pt x="7" y="644"/>
                  </a:lnTo>
                  <a:lnTo>
                    <a:pt x="7" y="644"/>
                  </a:lnTo>
                  <a:lnTo>
                    <a:pt x="7" y="644"/>
                  </a:lnTo>
                  <a:lnTo>
                    <a:pt x="7" y="646"/>
                  </a:lnTo>
                  <a:lnTo>
                    <a:pt x="10" y="646"/>
                  </a:lnTo>
                  <a:lnTo>
                    <a:pt x="10" y="646"/>
                  </a:lnTo>
                  <a:lnTo>
                    <a:pt x="10" y="648"/>
                  </a:lnTo>
                  <a:lnTo>
                    <a:pt x="10" y="648"/>
                  </a:lnTo>
                  <a:lnTo>
                    <a:pt x="7" y="648"/>
                  </a:lnTo>
                  <a:lnTo>
                    <a:pt x="7" y="646"/>
                  </a:lnTo>
                  <a:lnTo>
                    <a:pt x="7" y="646"/>
                  </a:lnTo>
                  <a:lnTo>
                    <a:pt x="5" y="648"/>
                  </a:lnTo>
                  <a:lnTo>
                    <a:pt x="5" y="646"/>
                  </a:lnTo>
                  <a:lnTo>
                    <a:pt x="5" y="646"/>
                  </a:lnTo>
                  <a:lnTo>
                    <a:pt x="5" y="646"/>
                  </a:lnTo>
                  <a:lnTo>
                    <a:pt x="5" y="646"/>
                  </a:lnTo>
                  <a:lnTo>
                    <a:pt x="5" y="648"/>
                  </a:lnTo>
                  <a:lnTo>
                    <a:pt x="7" y="655"/>
                  </a:lnTo>
                  <a:lnTo>
                    <a:pt x="7" y="655"/>
                  </a:lnTo>
                  <a:lnTo>
                    <a:pt x="7" y="658"/>
                  </a:lnTo>
                  <a:lnTo>
                    <a:pt x="7" y="658"/>
                  </a:lnTo>
                  <a:lnTo>
                    <a:pt x="5" y="655"/>
                  </a:lnTo>
                  <a:lnTo>
                    <a:pt x="3" y="655"/>
                  </a:lnTo>
                  <a:lnTo>
                    <a:pt x="3" y="655"/>
                  </a:lnTo>
                  <a:lnTo>
                    <a:pt x="3" y="655"/>
                  </a:lnTo>
                  <a:lnTo>
                    <a:pt x="3" y="655"/>
                  </a:lnTo>
                  <a:lnTo>
                    <a:pt x="3" y="655"/>
                  </a:lnTo>
                  <a:lnTo>
                    <a:pt x="3" y="658"/>
                  </a:lnTo>
                  <a:lnTo>
                    <a:pt x="3" y="658"/>
                  </a:lnTo>
                  <a:lnTo>
                    <a:pt x="5" y="658"/>
                  </a:lnTo>
                  <a:lnTo>
                    <a:pt x="5" y="658"/>
                  </a:lnTo>
                  <a:lnTo>
                    <a:pt x="5" y="660"/>
                  </a:lnTo>
                  <a:lnTo>
                    <a:pt x="5" y="660"/>
                  </a:lnTo>
                  <a:lnTo>
                    <a:pt x="3" y="660"/>
                  </a:lnTo>
                  <a:lnTo>
                    <a:pt x="3" y="663"/>
                  </a:lnTo>
                  <a:lnTo>
                    <a:pt x="3" y="663"/>
                  </a:lnTo>
                  <a:lnTo>
                    <a:pt x="3" y="663"/>
                  </a:lnTo>
                  <a:lnTo>
                    <a:pt x="7" y="665"/>
                  </a:lnTo>
                  <a:lnTo>
                    <a:pt x="7" y="665"/>
                  </a:lnTo>
                  <a:lnTo>
                    <a:pt x="7" y="665"/>
                  </a:lnTo>
                  <a:lnTo>
                    <a:pt x="5" y="665"/>
                  </a:lnTo>
                  <a:lnTo>
                    <a:pt x="5" y="665"/>
                  </a:lnTo>
                  <a:lnTo>
                    <a:pt x="5" y="665"/>
                  </a:lnTo>
                  <a:lnTo>
                    <a:pt x="3" y="667"/>
                  </a:lnTo>
                  <a:lnTo>
                    <a:pt x="3" y="667"/>
                  </a:lnTo>
                  <a:lnTo>
                    <a:pt x="3" y="667"/>
                  </a:lnTo>
                  <a:lnTo>
                    <a:pt x="3" y="667"/>
                  </a:lnTo>
                  <a:lnTo>
                    <a:pt x="3" y="667"/>
                  </a:lnTo>
                  <a:lnTo>
                    <a:pt x="5" y="667"/>
                  </a:lnTo>
                  <a:lnTo>
                    <a:pt x="10" y="667"/>
                  </a:lnTo>
                  <a:lnTo>
                    <a:pt x="10" y="667"/>
                  </a:lnTo>
                  <a:lnTo>
                    <a:pt x="10" y="667"/>
                  </a:lnTo>
                  <a:lnTo>
                    <a:pt x="10" y="667"/>
                  </a:lnTo>
                  <a:lnTo>
                    <a:pt x="12" y="667"/>
                  </a:lnTo>
                  <a:lnTo>
                    <a:pt x="12" y="667"/>
                  </a:lnTo>
                  <a:lnTo>
                    <a:pt x="12" y="667"/>
                  </a:lnTo>
                  <a:lnTo>
                    <a:pt x="12" y="670"/>
                  </a:lnTo>
                  <a:lnTo>
                    <a:pt x="10" y="670"/>
                  </a:lnTo>
                  <a:lnTo>
                    <a:pt x="10" y="670"/>
                  </a:lnTo>
                  <a:lnTo>
                    <a:pt x="10" y="670"/>
                  </a:lnTo>
                  <a:lnTo>
                    <a:pt x="10" y="670"/>
                  </a:lnTo>
                  <a:lnTo>
                    <a:pt x="7" y="670"/>
                  </a:lnTo>
                  <a:lnTo>
                    <a:pt x="7" y="670"/>
                  </a:lnTo>
                  <a:lnTo>
                    <a:pt x="7" y="670"/>
                  </a:lnTo>
                  <a:lnTo>
                    <a:pt x="7" y="670"/>
                  </a:lnTo>
                  <a:lnTo>
                    <a:pt x="10" y="672"/>
                  </a:lnTo>
                  <a:lnTo>
                    <a:pt x="10" y="672"/>
                  </a:lnTo>
                  <a:lnTo>
                    <a:pt x="12" y="672"/>
                  </a:lnTo>
                  <a:lnTo>
                    <a:pt x="12" y="672"/>
                  </a:lnTo>
                  <a:lnTo>
                    <a:pt x="12" y="672"/>
                  </a:lnTo>
                  <a:lnTo>
                    <a:pt x="12" y="670"/>
                  </a:lnTo>
                  <a:lnTo>
                    <a:pt x="15" y="670"/>
                  </a:lnTo>
                  <a:lnTo>
                    <a:pt x="15" y="672"/>
                  </a:lnTo>
                  <a:lnTo>
                    <a:pt x="15" y="672"/>
                  </a:lnTo>
                  <a:lnTo>
                    <a:pt x="12" y="674"/>
                  </a:lnTo>
                  <a:lnTo>
                    <a:pt x="12" y="674"/>
                  </a:lnTo>
                  <a:lnTo>
                    <a:pt x="12" y="674"/>
                  </a:lnTo>
                  <a:lnTo>
                    <a:pt x="12" y="674"/>
                  </a:lnTo>
                  <a:lnTo>
                    <a:pt x="12" y="677"/>
                  </a:lnTo>
                  <a:lnTo>
                    <a:pt x="17" y="679"/>
                  </a:lnTo>
                  <a:lnTo>
                    <a:pt x="17" y="679"/>
                  </a:lnTo>
                  <a:lnTo>
                    <a:pt x="17" y="679"/>
                  </a:lnTo>
                  <a:lnTo>
                    <a:pt x="17" y="682"/>
                  </a:lnTo>
                  <a:lnTo>
                    <a:pt x="17" y="682"/>
                  </a:lnTo>
                  <a:lnTo>
                    <a:pt x="17" y="682"/>
                  </a:lnTo>
                  <a:lnTo>
                    <a:pt x="17" y="684"/>
                  </a:lnTo>
                  <a:lnTo>
                    <a:pt x="19" y="686"/>
                  </a:lnTo>
                  <a:lnTo>
                    <a:pt x="22" y="689"/>
                  </a:lnTo>
                  <a:lnTo>
                    <a:pt x="19" y="691"/>
                  </a:lnTo>
                  <a:lnTo>
                    <a:pt x="19" y="691"/>
                  </a:lnTo>
                  <a:lnTo>
                    <a:pt x="19" y="691"/>
                  </a:lnTo>
                  <a:lnTo>
                    <a:pt x="19" y="691"/>
                  </a:lnTo>
                  <a:lnTo>
                    <a:pt x="19" y="689"/>
                  </a:lnTo>
                  <a:lnTo>
                    <a:pt x="17" y="689"/>
                  </a:lnTo>
                  <a:lnTo>
                    <a:pt x="17" y="686"/>
                  </a:lnTo>
                  <a:lnTo>
                    <a:pt x="17" y="686"/>
                  </a:lnTo>
                  <a:lnTo>
                    <a:pt x="17" y="684"/>
                  </a:lnTo>
                  <a:lnTo>
                    <a:pt x="15" y="684"/>
                  </a:lnTo>
                  <a:lnTo>
                    <a:pt x="10" y="682"/>
                  </a:lnTo>
                  <a:lnTo>
                    <a:pt x="10" y="682"/>
                  </a:lnTo>
                  <a:lnTo>
                    <a:pt x="7" y="679"/>
                  </a:lnTo>
                  <a:lnTo>
                    <a:pt x="7" y="679"/>
                  </a:lnTo>
                  <a:lnTo>
                    <a:pt x="7" y="679"/>
                  </a:lnTo>
                  <a:lnTo>
                    <a:pt x="3" y="682"/>
                  </a:lnTo>
                  <a:lnTo>
                    <a:pt x="3" y="682"/>
                  </a:lnTo>
                  <a:lnTo>
                    <a:pt x="12" y="686"/>
                  </a:lnTo>
                  <a:lnTo>
                    <a:pt x="15" y="686"/>
                  </a:lnTo>
                  <a:lnTo>
                    <a:pt x="12" y="686"/>
                  </a:lnTo>
                  <a:lnTo>
                    <a:pt x="12" y="689"/>
                  </a:lnTo>
                  <a:lnTo>
                    <a:pt x="12" y="689"/>
                  </a:lnTo>
                  <a:lnTo>
                    <a:pt x="12" y="686"/>
                  </a:lnTo>
                  <a:lnTo>
                    <a:pt x="12" y="686"/>
                  </a:lnTo>
                  <a:lnTo>
                    <a:pt x="10" y="686"/>
                  </a:lnTo>
                  <a:lnTo>
                    <a:pt x="10" y="686"/>
                  </a:lnTo>
                  <a:lnTo>
                    <a:pt x="10" y="686"/>
                  </a:lnTo>
                  <a:lnTo>
                    <a:pt x="10" y="686"/>
                  </a:lnTo>
                  <a:lnTo>
                    <a:pt x="10" y="686"/>
                  </a:lnTo>
                  <a:lnTo>
                    <a:pt x="10" y="686"/>
                  </a:lnTo>
                  <a:lnTo>
                    <a:pt x="5" y="686"/>
                  </a:lnTo>
                  <a:lnTo>
                    <a:pt x="5" y="686"/>
                  </a:lnTo>
                  <a:lnTo>
                    <a:pt x="5" y="686"/>
                  </a:lnTo>
                  <a:lnTo>
                    <a:pt x="5" y="686"/>
                  </a:lnTo>
                  <a:lnTo>
                    <a:pt x="3" y="689"/>
                  </a:lnTo>
                  <a:lnTo>
                    <a:pt x="3" y="689"/>
                  </a:lnTo>
                  <a:lnTo>
                    <a:pt x="3" y="689"/>
                  </a:lnTo>
                  <a:lnTo>
                    <a:pt x="3" y="689"/>
                  </a:lnTo>
                  <a:lnTo>
                    <a:pt x="5" y="689"/>
                  </a:lnTo>
                  <a:lnTo>
                    <a:pt x="7" y="691"/>
                  </a:lnTo>
                  <a:lnTo>
                    <a:pt x="7" y="693"/>
                  </a:lnTo>
                  <a:lnTo>
                    <a:pt x="10" y="693"/>
                  </a:lnTo>
                  <a:lnTo>
                    <a:pt x="10" y="693"/>
                  </a:lnTo>
                  <a:lnTo>
                    <a:pt x="10" y="696"/>
                  </a:lnTo>
                  <a:lnTo>
                    <a:pt x="10" y="696"/>
                  </a:lnTo>
                  <a:lnTo>
                    <a:pt x="7" y="696"/>
                  </a:lnTo>
                  <a:lnTo>
                    <a:pt x="7" y="696"/>
                  </a:lnTo>
                  <a:lnTo>
                    <a:pt x="7" y="696"/>
                  </a:lnTo>
                  <a:lnTo>
                    <a:pt x="7" y="696"/>
                  </a:lnTo>
                  <a:lnTo>
                    <a:pt x="7" y="696"/>
                  </a:lnTo>
                  <a:lnTo>
                    <a:pt x="10" y="698"/>
                  </a:lnTo>
                  <a:lnTo>
                    <a:pt x="10" y="698"/>
                  </a:lnTo>
                  <a:lnTo>
                    <a:pt x="7" y="698"/>
                  </a:lnTo>
                  <a:lnTo>
                    <a:pt x="7" y="698"/>
                  </a:lnTo>
                  <a:lnTo>
                    <a:pt x="7" y="698"/>
                  </a:lnTo>
                  <a:lnTo>
                    <a:pt x="10" y="700"/>
                  </a:lnTo>
                  <a:lnTo>
                    <a:pt x="10" y="700"/>
                  </a:lnTo>
                  <a:lnTo>
                    <a:pt x="12" y="700"/>
                  </a:lnTo>
                  <a:lnTo>
                    <a:pt x="12" y="700"/>
                  </a:lnTo>
                  <a:lnTo>
                    <a:pt x="12" y="700"/>
                  </a:lnTo>
                  <a:lnTo>
                    <a:pt x="12" y="700"/>
                  </a:lnTo>
                  <a:lnTo>
                    <a:pt x="12" y="700"/>
                  </a:lnTo>
                  <a:lnTo>
                    <a:pt x="12" y="700"/>
                  </a:lnTo>
                  <a:lnTo>
                    <a:pt x="12" y="700"/>
                  </a:lnTo>
                  <a:lnTo>
                    <a:pt x="12" y="700"/>
                  </a:lnTo>
                  <a:lnTo>
                    <a:pt x="12" y="703"/>
                  </a:lnTo>
                  <a:lnTo>
                    <a:pt x="10" y="703"/>
                  </a:lnTo>
                  <a:lnTo>
                    <a:pt x="10" y="703"/>
                  </a:lnTo>
                  <a:lnTo>
                    <a:pt x="10" y="703"/>
                  </a:lnTo>
                  <a:lnTo>
                    <a:pt x="12" y="703"/>
                  </a:lnTo>
                  <a:lnTo>
                    <a:pt x="12" y="705"/>
                  </a:lnTo>
                  <a:lnTo>
                    <a:pt x="12" y="705"/>
                  </a:lnTo>
                  <a:lnTo>
                    <a:pt x="15" y="705"/>
                  </a:lnTo>
                  <a:lnTo>
                    <a:pt x="17" y="705"/>
                  </a:lnTo>
                  <a:lnTo>
                    <a:pt x="17" y="705"/>
                  </a:lnTo>
                  <a:lnTo>
                    <a:pt x="19" y="705"/>
                  </a:lnTo>
                  <a:lnTo>
                    <a:pt x="19" y="705"/>
                  </a:lnTo>
                  <a:lnTo>
                    <a:pt x="19" y="705"/>
                  </a:lnTo>
                  <a:lnTo>
                    <a:pt x="19" y="703"/>
                  </a:lnTo>
                  <a:lnTo>
                    <a:pt x="19" y="703"/>
                  </a:lnTo>
                  <a:lnTo>
                    <a:pt x="19" y="703"/>
                  </a:lnTo>
                  <a:lnTo>
                    <a:pt x="19" y="703"/>
                  </a:lnTo>
                  <a:lnTo>
                    <a:pt x="19" y="703"/>
                  </a:lnTo>
                  <a:lnTo>
                    <a:pt x="19" y="705"/>
                  </a:lnTo>
                  <a:lnTo>
                    <a:pt x="22" y="708"/>
                  </a:lnTo>
                  <a:lnTo>
                    <a:pt x="22" y="708"/>
                  </a:lnTo>
                  <a:lnTo>
                    <a:pt x="24" y="708"/>
                  </a:lnTo>
                  <a:lnTo>
                    <a:pt x="24" y="708"/>
                  </a:lnTo>
                  <a:lnTo>
                    <a:pt x="26" y="708"/>
                  </a:lnTo>
                  <a:lnTo>
                    <a:pt x="29" y="708"/>
                  </a:lnTo>
                  <a:lnTo>
                    <a:pt x="29" y="708"/>
                  </a:lnTo>
                  <a:lnTo>
                    <a:pt x="29" y="708"/>
                  </a:lnTo>
                  <a:lnTo>
                    <a:pt x="29" y="708"/>
                  </a:lnTo>
                  <a:lnTo>
                    <a:pt x="29" y="708"/>
                  </a:lnTo>
                  <a:lnTo>
                    <a:pt x="29" y="708"/>
                  </a:lnTo>
                  <a:lnTo>
                    <a:pt x="31" y="708"/>
                  </a:lnTo>
                  <a:lnTo>
                    <a:pt x="34" y="708"/>
                  </a:lnTo>
                  <a:lnTo>
                    <a:pt x="34" y="708"/>
                  </a:lnTo>
                  <a:lnTo>
                    <a:pt x="34" y="708"/>
                  </a:lnTo>
                  <a:lnTo>
                    <a:pt x="34" y="705"/>
                  </a:lnTo>
                  <a:lnTo>
                    <a:pt x="34" y="705"/>
                  </a:lnTo>
                  <a:lnTo>
                    <a:pt x="29" y="705"/>
                  </a:lnTo>
                  <a:lnTo>
                    <a:pt x="29" y="705"/>
                  </a:lnTo>
                  <a:lnTo>
                    <a:pt x="24" y="705"/>
                  </a:lnTo>
                  <a:lnTo>
                    <a:pt x="22" y="703"/>
                  </a:lnTo>
                  <a:lnTo>
                    <a:pt x="22" y="703"/>
                  </a:lnTo>
                  <a:lnTo>
                    <a:pt x="22" y="703"/>
                  </a:lnTo>
                  <a:lnTo>
                    <a:pt x="24" y="703"/>
                  </a:lnTo>
                  <a:lnTo>
                    <a:pt x="24" y="703"/>
                  </a:lnTo>
                  <a:lnTo>
                    <a:pt x="24" y="703"/>
                  </a:lnTo>
                  <a:lnTo>
                    <a:pt x="24" y="703"/>
                  </a:lnTo>
                  <a:lnTo>
                    <a:pt x="24" y="703"/>
                  </a:lnTo>
                  <a:lnTo>
                    <a:pt x="24" y="703"/>
                  </a:lnTo>
                  <a:lnTo>
                    <a:pt x="24" y="700"/>
                  </a:lnTo>
                  <a:lnTo>
                    <a:pt x="26" y="700"/>
                  </a:lnTo>
                  <a:lnTo>
                    <a:pt x="26" y="703"/>
                  </a:lnTo>
                  <a:lnTo>
                    <a:pt x="29" y="700"/>
                  </a:lnTo>
                  <a:lnTo>
                    <a:pt x="31" y="703"/>
                  </a:lnTo>
                  <a:lnTo>
                    <a:pt x="36" y="705"/>
                  </a:lnTo>
                  <a:lnTo>
                    <a:pt x="38" y="705"/>
                  </a:lnTo>
                  <a:lnTo>
                    <a:pt x="41" y="703"/>
                  </a:lnTo>
                  <a:lnTo>
                    <a:pt x="43" y="698"/>
                  </a:lnTo>
                  <a:lnTo>
                    <a:pt x="45" y="698"/>
                  </a:lnTo>
                  <a:lnTo>
                    <a:pt x="45" y="698"/>
                  </a:lnTo>
                  <a:lnTo>
                    <a:pt x="45" y="698"/>
                  </a:lnTo>
                  <a:lnTo>
                    <a:pt x="45" y="696"/>
                  </a:lnTo>
                  <a:lnTo>
                    <a:pt x="45" y="696"/>
                  </a:lnTo>
                  <a:lnTo>
                    <a:pt x="45" y="696"/>
                  </a:lnTo>
                  <a:lnTo>
                    <a:pt x="48" y="691"/>
                  </a:lnTo>
                  <a:lnTo>
                    <a:pt x="48" y="689"/>
                  </a:lnTo>
                  <a:lnTo>
                    <a:pt x="50" y="686"/>
                  </a:lnTo>
                  <a:lnTo>
                    <a:pt x="50" y="684"/>
                  </a:lnTo>
                  <a:lnTo>
                    <a:pt x="50" y="684"/>
                  </a:lnTo>
                  <a:lnTo>
                    <a:pt x="50" y="684"/>
                  </a:lnTo>
                  <a:lnTo>
                    <a:pt x="50" y="684"/>
                  </a:lnTo>
                  <a:lnTo>
                    <a:pt x="50" y="684"/>
                  </a:lnTo>
                  <a:lnTo>
                    <a:pt x="50" y="682"/>
                  </a:lnTo>
                  <a:lnTo>
                    <a:pt x="52" y="682"/>
                  </a:lnTo>
                  <a:lnTo>
                    <a:pt x="52" y="682"/>
                  </a:lnTo>
                  <a:lnTo>
                    <a:pt x="52" y="682"/>
                  </a:lnTo>
                  <a:lnTo>
                    <a:pt x="52" y="679"/>
                  </a:lnTo>
                  <a:lnTo>
                    <a:pt x="52" y="679"/>
                  </a:lnTo>
                  <a:lnTo>
                    <a:pt x="52" y="677"/>
                  </a:lnTo>
                  <a:lnTo>
                    <a:pt x="55" y="674"/>
                  </a:lnTo>
                  <a:lnTo>
                    <a:pt x="55" y="674"/>
                  </a:lnTo>
                  <a:lnTo>
                    <a:pt x="60" y="672"/>
                  </a:lnTo>
                  <a:lnTo>
                    <a:pt x="60" y="670"/>
                  </a:lnTo>
                  <a:lnTo>
                    <a:pt x="62" y="667"/>
                  </a:lnTo>
                  <a:lnTo>
                    <a:pt x="62" y="667"/>
                  </a:lnTo>
                  <a:lnTo>
                    <a:pt x="62" y="667"/>
                  </a:lnTo>
                  <a:lnTo>
                    <a:pt x="62" y="665"/>
                  </a:lnTo>
                  <a:lnTo>
                    <a:pt x="64" y="663"/>
                  </a:lnTo>
                  <a:lnTo>
                    <a:pt x="64" y="663"/>
                  </a:lnTo>
                  <a:lnTo>
                    <a:pt x="64" y="660"/>
                  </a:lnTo>
                  <a:lnTo>
                    <a:pt x="67" y="660"/>
                  </a:lnTo>
                  <a:lnTo>
                    <a:pt x="69" y="658"/>
                  </a:lnTo>
                  <a:lnTo>
                    <a:pt x="74" y="655"/>
                  </a:lnTo>
                  <a:lnTo>
                    <a:pt x="78" y="653"/>
                  </a:lnTo>
                  <a:lnTo>
                    <a:pt x="78" y="651"/>
                  </a:lnTo>
                  <a:lnTo>
                    <a:pt x="81" y="648"/>
                  </a:lnTo>
                  <a:lnTo>
                    <a:pt x="83" y="646"/>
                  </a:lnTo>
                  <a:lnTo>
                    <a:pt x="86" y="644"/>
                  </a:lnTo>
                  <a:lnTo>
                    <a:pt x="86" y="641"/>
                  </a:lnTo>
                  <a:lnTo>
                    <a:pt x="86" y="639"/>
                  </a:lnTo>
                  <a:lnTo>
                    <a:pt x="88" y="639"/>
                  </a:lnTo>
                  <a:lnTo>
                    <a:pt x="88" y="639"/>
                  </a:lnTo>
                  <a:lnTo>
                    <a:pt x="88" y="639"/>
                  </a:lnTo>
                  <a:lnTo>
                    <a:pt x="88" y="637"/>
                  </a:lnTo>
                  <a:lnTo>
                    <a:pt x="88" y="637"/>
                  </a:lnTo>
                  <a:lnTo>
                    <a:pt x="88" y="637"/>
                  </a:lnTo>
                  <a:lnTo>
                    <a:pt x="88" y="637"/>
                  </a:lnTo>
                  <a:lnTo>
                    <a:pt x="88" y="637"/>
                  </a:lnTo>
                  <a:lnTo>
                    <a:pt x="88" y="637"/>
                  </a:lnTo>
                  <a:lnTo>
                    <a:pt x="88" y="637"/>
                  </a:lnTo>
                  <a:lnTo>
                    <a:pt x="88" y="637"/>
                  </a:lnTo>
                  <a:lnTo>
                    <a:pt x="88" y="637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7" name="Freeform 85">
              <a:extLst>
                <a:ext uri="{FF2B5EF4-FFF2-40B4-BE49-F238E27FC236}">
                  <a16:creationId xmlns:a16="http://schemas.microsoft.com/office/drawing/2014/main" id="{87C470BB-ECBB-42BD-8D0D-51862FABFE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2543" y="3553721"/>
              <a:ext cx="674054" cy="1199436"/>
            </a:xfrm>
            <a:custGeom>
              <a:avLst/>
              <a:gdLst>
                <a:gd name="T0" fmla="*/ 302 w 603"/>
                <a:gd name="T1" fmla="*/ 1049 h 1073"/>
                <a:gd name="T2" fmla="*/ 227 w 603"/>
                <a:gd name="T3" fmla="*/ 1030 h 1073"/>
                <a:gd name="T4" fmla="*/ 222 w 603"/>
                <a:gd name="T5" fmla="*/ 1018 h 1073"/>
                <a:gd name="T6" fmla="*/ 212 w 603"/>
                <a:gd name="T7" fmla="*/ 1011 h 1073"/>
                <a:gd name="T8" fmla="*/ 210 w 603"/>
                <a:gd name="T9" fmla="*/ 1004 h 1073"/>
                <a:gd name="T10" fmla="*/ 205 w 603"/>
                <a:gd name="T11" fmla="*/ 997 h 1073"/>
                <a:gd name="T12" fmla="*/ 203 w 603"/>
                <a:gd name="T13" fmla="*/ 980 h 1073"/>
                <a:gd name="T14" fmla="*/ 198 w 603"/>
                <a:gd name="T15" fmla="*/ 978 h 1073"/>
                <a:gd name="T16" fmla="*/ 203 w 603"/>
                <a:gd name="T17" fmla="*/ 971 h 1073"/>
                <a:gd name="T18" fmla="*/ 205 w 603"/>
                <a:gd name="T19" fmla="*/ 964 h 1073"/>
                <a:gd name="T20" fmla="*/ 208 w 603"/>
                <a:gd name="T21" fmla="*/ 949 h 1073"/>
                <a:gd name="T22" fmla="*/ 210 w 603"/>
                <a:gd name="T23" fmla="*/ 938 h 1073"/>
                <a:gd name="T24" fmla="*/ 210 w 603"/>
                <a:gd name="T25" fmla="*/ 930 h 1073"/>
                <a:gd name="T26" fmla="*/ 208 w 603"/>
                <a:gd name="T27" fmla="*/ 916 h 1073"/>
                <a:gd name="T28" fmla="*/ 208 w 603"/>
                <a:gd name="T29" fmla="*/ 902 h 1073"/>
                <a:gd name="T30" fmla="*/ 201 w 603"/>
                <a:gd name="T31" fmla="*/ 886 h 1073"/>
                <a:gd name="T32" fmla="*/ 189 w 603"/>
                <a:gd name="T33" fmla="*/ 886 h 1073"/>
                <a:gd name="T34" fmla="*/ 186 w 603"/>
                <a:gd name="T35" fmla="*/ 871 h 1073"/>
                <a:gd name="T36" fmla="*/ 179 w 603"/>
                <a:gd name="T37" fmla="*/ 864 h 1073"/>
                <a:gd name="T38" fmla="*/ 170 w 603"/>
                <a:gd name="T39" fmla="*/ 855 h 1073"/>
                <a:gd name="T40" fmla="*/ 172 w 603"/>
                <a:gd name="T41" fmla="*/ 843 h 1073"/>
                <a:gd name="T42" fmla="*/ 168 w 603"/>
                <a:gd name="T43" fmla="*/ 833 h 1073"/>
                <a:gd name="T44" fmla="*/ 156 w 603"/>
                <a:gd name="T45" fmla="*/ 822 h 1073"/>
                <a:gd name="T46" fmla="*/ 146 w 603"/>
                <a:gd name="T47" fmla="*/ 807 h 1073"/>
                <a:gd name="T48" fmla="*/ 144 w 603"/>
                <a:gd name="T49" fmla="*/ 798 h 1073"/>
                <a:gd name="T50" fmla="*/ 139 w 603"/>
                <a:gd name="T51" fmla="*/ 781 h 1073"/>
                <a:gd name="T52" fmla="*/ 134 w 603"/>
                <a:gd name="T53" fmla="*/ 765 h 1073"/>
                <a:gd name="T54" fmla="*/ 127 w 603"/>
                <a:gd name="T55" fmla="*/ 758 h 1073"/>
                <a:gd name="T56" fmla="*/ 123 w 603"/>
                <a:gd name="T57" fmla="*/ 765 h 1073"/>
                <a:gd name="T58" fmla="*/ 113 w 603"/>
                <a:gd name="T59" fmla="*/ 751 h 1073"/>
                <a:gd name="T60" fmla="*/ 111 w 603"/>
                <a:gd name="T61" fmla="*/ 736 h 1073"/>
                <a:gd name="T62" fmla="*/ 104 w 603"/>
                <a:gd name="T63" fmla="*/ 729 h 1073"/>
                <a:gd name="T64" fmla="*/ 106 w 603"/>
                <a:gd name="T65" fmla="*/ 720 h 1073"/>
                <a:gd name="T66" fmla="*/ 89 w 603"/>
                <a:gd name="T67" fmla="*/ 717 h 1073"/>
                <a:gd name="T68" fmla="*/ 87 w 603"/>
                <a:gd name="T69" fmla="*/ 696 h 1073"/>
                <a:gd name="T70" fmla="*/ 73 w 603"/>
                <a:gd name="T71" fmla="*/ 682 h 1073"/>
                <a:gd name="T72" fmla="*/ 63 w 603"/>
                <a:gd name="T73" fmla="*/ 687 h 1073"/>
                <a:gd name="T74" fmla="*/ 63 w 603"/>
                <a:gd name="T75" fmla="*/ 680 h 1073"/>
                <a:gd name="T76" fmla="*/ 61 w 603"/>
                <a:gd name="T77" fmla="*/ 670 h 1073"/>
                <a:gd name="T78" fmla="*/ 61 w 603"/>
                <a:gd name="T79" fmla="*/ 658 h 1073"/>
                <a:gd name="T80" fmla="*/ 61 w 603"/>
                <a:gd name="T81" fmla="*/ 644 h 1073"/>
                <a:gd name="T82" fmla="*/ 52 w 603"/>
                <a:gd name="T83" fmla="*/ 639 h 1073"/>
                <a:gd name="T84" fmla="*/ 49 w 603"/>
                <a:gd name="T85" fmla="*/ 623 h 1073"/>
                <a:gd name="T86" fmla="*/ 49 w 603"/>
                <a:gd name="T87" fmla="*/ 616 h 1073"/>
                <a:gd name="T88" fmla="*/ 37 w 603"/>
                <a:gd name="T89" fmla="*/ 601 h 1073"/>
                <a:gd name="T90" fmla="*/ 33 w 603"/>
                <a:gd name="T91" fmla="*/ 609 h 1073"/>
                <a:gd name="T92" fmla="*/ 26 w 603"/>
                <a:gd name="T93" fmla="*/ 601 h 1073"/>
                <a:gd name="T94" fmla="*/ 21 w 603"/>
                <a:gd name="T95" fmla="*/ 587 h 1073"/>
                <a:gd name="T96" fmla="*/ 9 w 603"/>
                <a:gd name="T97" fmla="*/ 583 h 1073"/>
                <a:gd name="T98" fmla="*/ 2 w 603"/>
                <a:gd name="T99" fmla="*/ 566 h 1073"/>
                <a:gd name="T100" fmla="*/ 0 w 603"/>
                <a:gd name="T101" fmla="*/ 556 h 1073"/>
                <a:gd name="T102" fmla="*/ 9 w 603"/>
                <a:gd name="T103" fmla="*/ 549 h 1073"/>
                <a:gd name="T104" fmla="*/ 4 w 603"/>
                <a:gd name="T105" fmla="*/ 545 h 1073"/>
                <a:gd name="T106" fmla="*/ 7 w 603"/>
                <a:gd name="T107" fmla="*/ 521 h 1073"/>
                <a:gd name="T108" fmla="*/ 85 w 603"/>
                <a:gd name="T109" fmla="*/ 246 h 1073"/>
                <a:gd name="T110" fmla="*/ 153 w 603"/>
                <a:gd name="T111" fmla="*/ 14 h 1073"/>
                <a:gd name="T112" fmla="*/ 489 w 603"/>
                <a:gd name="T113" fmla="*/ 71 h 1073"/>
                <a:gd name="T114" fmla="*/ 558 w 603"/>
                <a:gd name="T115" fmla="*/ 396 h 1073"/>
                <a:gd name="T116" fmla="*/ 499 w 603"/>
                <a:gd name="T117" fmla="*/ 826 h 1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03" h="1073">
                  <a:moveTo>
                    <a:pt x="466" y="1073"/>
                  </a:moveTo>
                  <a:lnTo>
                    <a:pt x="459" y="1073"/>
                  </a:lnTo>
                  <a:lnTo>
                    <a:pt x="444" y="1070"/>
                  </a:lnTo>
                  <a:lnTo>
                    <a:pt x="433" y="1068"/>
                  </a:lnTo>
                  <a:lnTo>
                    <a:pt x="418" y="1068"/>
                  </a:lnTo>
                  <a:lnTo>
                    <a:pt x="407" y="1065"/>
                  </a:lnTo>
                  <a:lnTo>
                    <a:pt x="392" y="1063"/>
                  </a:lnTo>
                  <a:lnTo>
                    <a:pt x="380" y="1061"/>
                  </a:lnTo>
                  <a:lnTo>
                    <a:pt x="366" y="1058"/>
                  </a:lnTo>
                  <a:lnTo>
                    <a:pt x="354" y="1058"/>
                  </a:lnTo>
                  <a:lnTo>
                    <a:pt x="343" y="1056"/>
                  </a:lnTo>
                  <a:lnTo>
                    <a:pt x="328" y="1054"/>
                  </a:lnTo>
                  <a:lnTo>
                    <a:pt x="317" y="1051"/>
                  </a:lnTo>
                  <a:lnTo>
                    <a:pt x="302" y="1049"/>
                  </a:lnTo>
                  <a:lnTo>
                    <a:pt x="291" y="1046"/>
                  </a:lnTo>
                  <a:lnTo>
                    <a:pt x="276" y="1044"/>
                  </a:lnTo>
                  <a:lnTo>
                    <a:pt x="265" y="1044"/>
                  </a:lnTo>
                  <a:lnTo>
                    <a:pt x="253" y="1042"/>
                  </a:lnTo>
                  <a:lnTo>
                    <a:pt x="239" y="1039"/>
                  </a:lnTo>
                  <a:lnTo>
                    <a:pt x="227" y="1037"/>
                  </a:lnTo>
                  <a:lnTo>
                    <a:pt x="227" y="1035"/>
                  </a:lnTo>
                  <a:lnTo>
                    <a:pt x="229" y="1035"/>
                  </a:lnTo>
                  <a:lnTo>
                    <a:pt x="229" y="1035"/>
                  </a:lnTo>
                  <a:lnTo>
                    <a:pt x="229" y="1035"/>
                  </a:lnTo>
                  <a:lnTo>
                    <a:pt x="229" y="1032"/>
                  </a:lnTo>
                  <a:lnTo>
                    <a:pt x="229" y="1032"/>
                  </a:lnTo>
                  <a:lnTo>
                    <a:pt x="229" y="1030"/>
                  </a:lnTo>
                  <a:lnTo>
                    <a:pt x="227" y="1030"/>
                  </a:lnTo>
                  <a:lnTo>
                    <a:pt x="227" y="1030"/>
                  </a:lnTo>
                  <a:lnTo>
                    <a:pt x="224" y="1030"/>
                  </a:lnTo>
                  <a:lnTo>
                    <a:pt x="224" y="1028"/>
                  </a:lnTo>
                  <a:lnTo>
                    <a:pt x="224" y="1028"/>
                  </a:lnTo>
                  <a:lnTo>
                    <a:pt x="224" y="1025"/>
                  </a:lnTo>
                  <a:lnTo>
                    <a:pt x="224" y="1025"/>
                  </a:lnTo>
                  <a:lnTo>
                    <a:pt x="224" y="1023"/>
                  </a:lnTo>
                  <a:lnTo>
                    <a:pt x="224" y="1023"/>
                  </a:lnTo>
                  <a:lnTo>
                    <a:pt x="224" y="1023"/>
                  </a:lnTo>
                  <a:lnTo>
                    <a:pt x="224" y="1020"/>
                  </a:lnTo>
                  <a:lnTo>
                    <a:pt x="224" y="1020"/>
                  </a:lnTo>
                  <a:lnTo>
                    <a:pt x="222" y="1018"/>
                  </a:lnTo>
                  <a:lnTo>
                    <a:pt x="222" y="1018"/>
                  </a:lnTo>
                  <a:lnTo>
                    <a:pt x="222" y="1018"/>
                  </a:lnTo>
                  <a:lnTo>
                    <a:pt x="220" y="1018"/>
                  </a:lnTo>
                  <a:lnTo>
                    <a:pt x="220" y="1018"/>
                  </a:lnTo>
                  <a:lnTo>
                    <a:pt x="217" y="1016"/>
                  </a:lnTo>
                  <a:lnTo>
                    <a:pt x="217" y="1016"/>
                  </a:lnTo>
                  <a:lnTo>
                    <a:pt x="217" y="1016"/>
                  </a:lnTo>
                  <a:lnTo>
                    <a:pt x="217" y="1016"/>
                  </a:lnTo>
                  <a:lnTo>
                    <a:pt x="215" y="1016"/>
                  </a:lnTo>
                  <a:lnTo>
                    <a:pt x="215" y="1016"/>
                  </a:lnTo>
                  <a:lnTo>
                    <a:pt x="212" y="1016"/>
                  </a:lnTo>
                  <a:lnTo>
                    <a:pt x="212" y="1013"/>
                  </a:lnTo>
                  <a:lnTo>
                    <a:pt x="212" y="1013"/>
                  </a:lnTo>
                  <a:lnTo>
                    <a:pt x="212" y="1011"/>
                  </a:lnTo>
                  <a:lnTo>
                    <a:pt x="212" y="1011"/>
                  </a:lnTo>
                  <a:lnTo>
                    <a:pt x="212" y="1011"/>
                  </a:lnTo>
                  <a:lnTo>
                    <a:pt x="212" y="1011"/>
                  </a:lnTo>
                  <a:lnTo>
                    <a:pt x="212" y="1009"/>
                  </a:lnTo>
                  <a:lnTo>
                    <a:pt x="212" y="1009"/>
                  </a:lnTo>
                  <a:lnTo>
                    <a:pt x="212" y="1009"/>
                  </a:lnTo>
                  <a:lnTo>
                    <a:pt x="210" y="1009"/>
                  </a:lnTo>
                  <a:lnTo>
                    <a:pt x="210" y="1009"/>
                  </a:lnTo>
                  <a:lnTo>
                    <a:pt x="210" y="1006"/>
                  </a:lnTo>
                  <a:lnTo>
                    <a:pt x="210" y="1006"/>
                  </a:lnTo>
                  <a:lnTo>
                    <a:pt x="210" y="1006"/>
                  </a:lnTo>
                  <a:lnTo>
                    <a:pt x="210" y="1006"/>
                  </a:lnTo>
                  <a:lnTo>
                    <a:pt x="210" y="1004"/>
                  </a:lnTo>
                  <a:lnTo>
                    <a:pt x="210" y="1004"/>
                  </a:lnTo>
                  <a:lnTo>
                    <a:pt x="210" y="1004"/>
                  </a:lnTo>
                  <a:lnTo>
                    <a:pt x="210" y="1004"/>
                  </a:lnTo>
                  <a:lnTo>
                    <a:pt x="210" y="1004"/>
                  </a:lnTo>
                  <a:lnTo>
                    <a:pt x="210" y="1001"/>
                  </a:lnTo>
                  <a:lnTo>
                    <a:pt x="210" y="1001"/>
                  </a:lnTo>
                  <a:lnTo>
                    <a:pt x="208" y="1001"/>
                  </a:lnTo>
                  <a:lnTo>
                    <a:pt x="208" y="1001"/>
                  </a:lnTo>
                  <a:lnTo>
                    <a:pt x="208" y="999"/>
                  </a:lnTo>
                  <a:lnTo>
                    <a:pt x="208" y="999"/>
                  </a:lnTo>
                  <a:lnTo>
                    <a:pt x="208" y="999"/>
                  </a:lnTo>
                  <a:lnTo>
                    <a:pt x="205" y="999"/>
                  </a:lnTo>
                  <a:lnTo>
                    <a:pt x="205" y="999"/>
                  </a:lnTo>
                  <a:lnTo>
                    <a:pt x="205" y="999"/>
                  </a:lnTo>
                  <a:lnTo>
                    <a:pt x="205" y="997"/>
                  </a:lnTo>
                  <a:lnTo>
                    <a:pt x="205" y="997"/>
                  </a:lnTo>
                  <a:lnTo>
                    <a:pt x="205" y="997"/>
                  </a:lnTo>
                  <a:lnTo>
                    <a:pt x="205" y="997"/>
                  </a:lnTo>
                  <a:lnTo>
                    <a:pt x="203" y="994"/>
                  </a:lnTo>
                  <a:lnTo>
                    <a:pt x="203" y="992"/>
                  </a:lnTo>
                  <a:lnTo>
                    <a:pt x="203" y="990"/>
                  </a:lnTo>
                  <a:lnTo>
                    <a:pt x="205" y="987"/>
                  </a:lnTo>
                  <a:lnTo>
                    <a:pt x="205" y="987"/>
                  </a:lnTo>
                  <a:lnTo>
                    <a:pt x="208" y="985"/>
                  </a:lnTo>
                  <a:lnTo>
                    <a:pt x="208" y="983"/>
                  </a:lnTo>
                  <a:lnTo>
                    <a:pt x="208" y="980"/>
                  </a:lnTo>
                  <a:lnTo>
                    <a:pt x="205" y="980"/>
                  </a:lnTo>
                  <a:lnTo>
                    <a:pt x="205" y="980"/>
                  </a:lnTo>
                  <a:lnTo>
                    <a:pt x="205" y="980"/>
                  </a:lnTo>
                  <a:lnTo>
                    <a:pt x="203" y="983"/>
                  </a:lnTo>
                  <a:lnTo>
                    <a:pt x="203" y="980"/>
                  </a:lnTo>
                  <a:lnTo>
                    <a:pt x="203" y="980"/>
                  </a:lnTo>
                  <a:lnTo>
                    <a:pt x="203" y="980"/>
                  </a:lnTo>
                  <a:lnTo>
                    <a:pt x="203" y="980"/>
                  </a:lnTo>
                  <a:lnTo>
                    <a:pt x="201" y="980"/>
                  </a:lnTo>
                  <a:lnTo>
                    <a:pt x="201" y="980"/>
                  </a:lnTo>
                  <a:lnTo>
                    <a:pt x="201" y="980"/>
                  </a:lnTo>
                  <a:lnTo>
                    <a:pt x="201" y="980"/>
                  </a:lnTo>
                  <a:lnTo>
                    <a:pt x="201" y="980"/>
                  </a:lnTo>
                  <a:lnTo>
                    <a:pt x="201" y="980"/>
                  </a:lnTo>
                  <a:lnTo>
                    <a:pt x="201" y="978"/>
                  </a:lnTo>
                  <a:lnTo>
                    <a:pt x="201" y="978"/>
                  </a:lnTo>
                  <a:lnTo>
                    <a:pt x="201" y="978"/>
                  </a:lnTo>
                  <a:lnTo>
                    <a:pt x="198" y="978"/>
                  </a:lnTo>
                  <a:lnTo>
                    <a:pt x="198" y="978"/>
                  </a:lnTo>
                  <a:lnTo>
                    <a:pt x="198" y="978"/>
                  </a:lnTo>
                  <a:lnTo>
                    <a:pt x="198" y="978"/>
                  </a:lnTo>
                  <a:lnTo>
                    <a:pt x="198" y="975"/>
                  </a:lnTo>
                  <a:lnTo>
                    <a:pt x="198" y="975"/>
                  </a:lnTo>
                  <a:lnTo>
                    <a:pt x="198" y="975"/>
                  </a:lnTo>
                  <a:lnTo>
                    <a:pt x="198" y="973"/>
                  </a:lnTo>
                  <a:lnTo>
                    <a:pt x="201" y="973"/>
                  </a:lnTo>
                  <a:lnTo>
                    <a:pt x="201" y="973"/>
                  </a:lnTo>
                  <a:lnTo>
                    <a:pt x="201" y="973"/>
                  </a:lnTo>
                  <a:lnTo>
                    <a:pt x="203" y="973"/>
                  </a:lnTo>
                  <a:lnTo>
                    <a:pt x="203" y="973"/>
                  </a:lnTo>
                  <a:lnTo>
                    <a:pt x="203" y="973"/>
                  </a:lnTo>
                  <a:lnTo>
                    <a:pt x="203" y="971"/>
                  </a:lnTo>
                  <a:lnTo>
                    <a:pt x="203" y="971"/>
                  </a:lnTo>
                  <a:lnTo>
                    <a:pt x="203" y="971"/>
                  </a:lnTo>
                  <a:lnTo>
                    <a:pt x="203" y="968"/>
                  </a:lnTo>
                  <a:lnTo>
                    <a:pt x="205" y="968"/>
                  </a:lnTo>
                  <a:lnTo>
                    <a:pt x="205" y="968"/>
                  </a:lnTo>
                  <a:lnTo>
                    <a:pt x="205" y="968"/>
                  </a:lnTo>
                  <a:lnTo>
                    <a:pt x="205" y="968"/>
                  </a:lnTo>
                  <a:lnTo>
                    <a:pt x="205" y="966"/>
                  </a:lnTo>
                  <a:lnTo>
                    <a:pt x="205" y="966"/>
                  </a:lnTo>
                  <a:lnTo>
                    <a:pt x="205" y="966"/>
                  </a:lnTo>
                  <a:lnTo>
                    <a:pt x="205" y="966"/>
                  </a:lnTo>
                  <a:lnTo>
                    <a:pt x="205" y="966"/>
                  </a:lnTo>
                  <a:lnTo>
                    <a:pt x="205" y="964"/>
                  </a:lnTo>
                  <a:lnTo>
                    <a:pt x="205" y="964"/>
                  </a:lnTo>
                  <a:lnTo>
                    <a:pt x="205" y="964"/>
                  </a:lnTo>
                  <a:lnTo>
                    <a:pt x="205" y="961"/>
                  </a:lnTo>
                  <a:lnTo>
                    <a:pt x="205" y="961"/>
                  </a:lnTo>
                  <a:lnTo>
                    <a:pt x="205" y="961"/>
                  </a:lnTo>
                  <a:lnTo>
                    <a:pt x="208" y="961"/>
                  </a:lnTo>
                  <a:lnTo>
                    <a:pt x="208" y="961"/>
                  </a:lnTo>
                  <a:lnTo>
                    <a:pt x="208" y="961"/>
                  </a:lnTo>
                  <a:lnTo>
                    <a:pt x="208" y="961"/>
                  </a:lnTo>
                  <a:lnTo>
                    <a:pt x="208" y="959"/>
                  </a:lnTo>
                  <a:lnTo>
                    <a:pt x="208" y="959"/>
                  </a:lnTo>
                  <a:lnTo>
                    <a:pt x="208" y="957"/>
                  </a:lnTo>
                  <a:lnTo>
                    <a:pt x="208" y="954"/>
                  </a:lnTo>
                  <a:lnTo>
                    <a:pt x="208" y="952"/>
                  </a:lnTo>
                  <a:lnTo>
                    <a:pt x="208" y="949"/>
                  </a:lnTo>
                  <a:lnTo>
                    <a:pt x="208" y="949"/>
                  </a:lnTo>
                  <a:lnTo>
                    <a:pt x="208" y="947"/>
                  </a:lnTo>
                  <a:lnTo>
                    <a:pt x="208" y="945"/>
                  </a:lnTo>
                  <a:lnTo>
                    <a:pt x="208" y="945"/>
                  </a:lnTo>
                  <a:lnTo>
                    <a:pt x="208" y="942"/>
                  </a:lnTo>
                  <a:lnTo>
                    <a:pt x="210" y="945"/>
                  </a:lnTo>
                  <a:lnTo>
                    <a:pt x="210" y="945"/>
                  </a:lnTo>
                  <a:lnTo>
                    <a:pt x="210" y="942"/>
                  </a:lnTo>
                  <a:lnTo>
                    <a:pt x="210" y="942"/>
                  </a:lnTo>
                  <a:lnTo>
                    <a:pt x="210" y="940"/>
                  </a:lnTo>
                  <a:lnTo>
                    <a:pt x="210" y="940"/>
                  </a:lnTo>
                  <a:lnTo>
                    <a:pt x="210" y="940"/>
                  </a:lnTo>
                  <a:lnTo>
                    <a:pt x="210" y="938"/>
                  </a:lnTo>
                  <a:lnTo>
                    <a:pt x="210" y="938"/>
                  </a:lnTo>
                  <a:lnTo>
                    <a:pt x="210" y="938"/>
                  </a:lnTo>
                  <a:lnTo>
                    <a:pt x="210" y="935"/>
                  </a:lnTo>
                  <a:lnTo>
                    <a:pt x="210" y="935"/>
                  </a:lnTo>
                  <a:lnTo>
                    <a:pt x="210" y="935"/>
                  </a:lnTo>
                  <a:lnTo>
                    <a:pt x="210" y="935"/>
                  </a:lnTo>
                  <a:lnTo>
                    <a:pt x="210" y="935"/>
                  </a:lnTo>
                  <a:lnTo>
                    <a:pt x="210" y="933"/>
                  </a:lnTo>
                  <a:lnTo>
                    <a:pt x="210" y="933"/>
                  </a:lnTo>
                  <a:lnTo>
                    <a:pt x="210" y="933"/>
                  </a:lnTo>
                  <a:lnTo>
                    <a:pt x="210" y="933"/>
                  </a:lnTo>
                  <a:lnTo>
                    <a:pt x="210" y="933"/>
                  </a:lnTo>
                  <a:lnTo>
                    <a:pt x="210" y="933"/>
                  </a:lnTo>
                  <a:lnTo>
                    <a:pt x="210" y="930"/>
                  </a:lnTo>
                  <a:lnTo>
                    <a:pt x="210" y="930"/>
                  </a:lnTo>
                  <a:lnTo>
                    <a:pt x="210" y="930"/>
                  </a:lnTo>
                  <a:lnTo>
                    <a:pt x="208" y="930"/>
                  </a:lnTo>
                  <a:lnTo>
                    <a:pt x="208" y="930"/>
                  </a:lnTo>
                  <a:lnTo>
                    <a:pt x="208" y="930"/>
                  </a:lnTo>
                  <a:lnTo>
                    <a:pt x="208" y="928"/>
                  </a:lnTo>
                  <a:lnTo>
                    <a:pt x="208" y="928"/>
                  </a:lnTo>
                  <a:lnTo>
                    <a:pt x="208" y="926"/>
                  </a:lnTo>
                  <a:lnTo>
                    <a:pt x="208" y="926"/>
                  </a:lnTo>
                  <a:lnTo>
                    <a:pt x="208" y="923"/>
                  </a:lnTo>
                  <a:lnTo>
                    <a:pt x="210" y="923"/>
                  </a:lnTo>
                  <a:lnTo>
                    <a:pt x="210" y="921"/>
                  </a:lnTo>
                  <a:lnTo>
                    <a:pt x="210" y="921"/>
                  </a:lnTo>
                  <a:lnTo>
                    <a:pt x="208" y="919"/>
                  </a:lnTo>
                  <a:lnTo>
                    <a:pt x="208" y="919"/>
                  </a:lnTo>
                  <a:lnTo>
                    <a:pt x="208" y="916"/>
                  </a:lnTo>
                  <a:lnTo>
                    <a:pt x="210" y="916"/>
                  </a:lnTo>
                  <a:lnTo>
                    <a:pt x="210" y="914"/>
                  </a:lnTo>
                  <a:lnTo>
                    <a:pt x="210" y="914"/>
                  </a:lnTo>
                  <a:lnTo>
                    <a:pt x="210" y="914"/>
                  </a:lnTo>
                  <a:lnTo>
                    <a:pt x="208" y="912"/>
                  </a:lnTo>
                  <a:lnTo>
                    <a:pt x="208" y="912"/>
                  </a:lnTo>
                  <a:lnTo>
                    <a:pt x="208" y="909"/>
                  </a:lnTo>
                  <a:lnTo>
                    <a:pt x="208" y="909"/>
                  </a:lnTo>
                  <a:lnTo>
                    <a:pt x="210" y="909"/>
                  </a:lnTo>
                  <a:lnTo>
                    <a:pt x="210" y="907"/>
                  </a:lnTo>
                  <a:lnTo>
                    <a:pt x="208" y="907"/>
                  </a:lnTo>
                  <a:lnTo>
                    <a:pt x="208" y="904"/>
                  </a:lnTo>
                  <a:lnTo>
                    <a:pt x="208" y="904"/>
                  </a:lnTo>
                  <a:lnTo>
                    <a:pt x="208" y="902"/>
                  </a:lnTo>
                  <a:lnTo>
                    <a:pt x="205" y="902"/>
                  </a:lnTo>
                  <a:lnTo>
                    <a:pt x="205" y="902"/>
                  </a:lnTo>
                  <a:lnTo>
                    <a:pt x="205" y="902"/>
                  </a:lnTo>
                  <a:lnTo>
                    <a:pt x="205" y="900"/>
                  </a:lnTo>
                  <a:lnTo>
                    <a:pt x="205" y="900"/>
                  </a:lnTo>
                  <a:lnTo>
                    <a:pt x="205" y="900"/>
                  </a:lnTo>
                  <a:lnTo>
                    <a:pt x="205" y="897"/>
                  </a:lnTo>
                  <a:lnTo>
                    <a:pt x="203" y="895"/>
                  </a:lnTo>
                  <a:lnTo>
                    <a:pt x="203" y="895"/>
                  </a:lnTo>
                  <a:lnTo>
                    <a:pt x="203" y="893"/>
                  </a:lnTo>
                  <a:lnTo>
                    <a:pt x="201" y="890"/>
                  </a:lnTo>
                  <a:lnTo>
                    <a:pt x="201" y="888"/>
                  </a:lnTo>
                  <a:lnTo>
                    <a:pt x="201" y="888"/>
                  </a:lnTo>
                  <a:lnTo>
                    <a:pt x="201" y="886"/>
                  </a:lnTo>
                  <a:lnTo>
                    <a:pt x="201" y="886"/>
                  </a:lnTo>
                  <a:lnTo>
                    <a:pt x="198" y="886"/>
                  </a:lnTo>
                  <a:lnTo>
                    <a:pt x="198" y="886"/>
                  </a:lnTo>
                  <a:lnTo>
                    <a:pt x="198" y="883"/>
                  </a:lnTo>
                  <a:lnTo>
                    <a:pt x="196" y="883"/>
                  </a:lnTo>
                  <a:lnTo>
                    <a:pt x="196" y="883"/>
                  </a:lnTo>
                  <a:lnTo>
                    <a:pt x="194" y="883"/>
                  </a:lnTo>
                  <a:lnTo>
                    <a:pt x="191" y="883"/>
                  </a:lnTo>
                  <a:lnTo>
                    <a:pt x="191" y="886"/>
                  </a:lnTo>
                  <a:lnTo>
                    <a:pt x="191" y="886"/>
                  </a:lnTo>
                  <a:lnTo>
                    <a:pt x="189" y="886"/>
                  </a:lnTo>
                  <a:lnTo>
                    <a:pt x="189" y="886"/>
                  </a:lnTo>
                  <a:lnTo>
                    <a:pt x="189" y="886"/>
                  </a:lnTo>
                  <a:lnTo>
                    <a:pt x="189" y="886"/>
                  </a:lnTo>
                  <a:lnTo>
                    <a:pt x="189" y="886"/>
                  </a:lnTo>
                  <a:lnTo>
                    <a:pt x="189" y="883"/>
                  </a:lnTo>
                  <a:lnTo>
                    <a:pt x="186" y="883"/>
                  </a:lnTo>
                  <a:lnTo>
                    <a:pt x="186" y="881"/>
                  </a:lnTo>
                  <a:lnTo>
                    <a:pt x="186" y="878"/>
                  </a:lnTo>
                  <a:lnTo>
                    <a:pt x="184" y="876"/>
                  </a:lnTo>
                  <a:lnTo>
                    <a:pt x="184" y="876"/>
                  </a:lnTo>
                  <a:lnTo>
                    <a:pt x="184" y="876"/>
                  </a:lnTo>
                  <a:lnTo>
                    <a:pt x="186" y="876"/>
                  </a:lnTo>
                  <a:lnTo>
                    <a:pt x="186" y="876"/>
                  </a:lnTo>
                  <a:lnTo>
                    <a:pt x="186" y="874"/>
                  </a:lnTo>
                  <a:lnTo>
                    <a:pt x="186" y="874"/>
                  </a:lnTo>
                  <a:lnTo>
                    <a:pt x="186" y="871"/>
                  </a:lnTo>
                  <a:lnTo>
                    <a:pt x="186" y="871"/>
                  </a:lnTo>
                  <a:lnTo>
                    <a:pt x="186" y="871"/>
                  </a:lnTo>
                  <a:lnTo>
                    <a:pt x="186" y="869"/>
                  </a:lnTo>
                  <a:lnTo>
                    <a:pt x="184" y="869"/>
                  </a:lnTo>
                  <a:lnTo>
                    <a:pt x="184" y="869"/>
                  </a:lnTo>
                  <a:lnTo>
                    <a:pt x="184" y="869"/>
                  </a:lnTo>
                  <a:lnTo>
                    <a:pt x="184" y="867"/>
                  </a:lnTo>
                  <a:lnTo>
                    <a:pt x="182" y="869"/>
                  </a:lnTo>
                  <a:lnTo>
                    <a:pt x="182" y="869"/>
                  </a:lnTo>
                  <a:lnTo>
                    <a:pt x="182" y="869"/>
                  </a:lnTo>
                  <a:lnTo>
                    <a:pt x="182" y="869"/>
                  </a:lnTo>
                  <a:lnTo>
                    <a:pt x="182" y="867"/>
                  </a:lnTo>
                  <a:lnTo>
                    <a:pt x="182" y="867"/>
                  </a:lnTo>
                  <a:lnTo>
                    <a:pt x="182" y="864"/>
                  </a:lnTo>
                  <a:lnTo>
                    <a:pt x="179" y="864"/>
                  </a:lnTo>
                  <a:lnTo>
                    <a:pt x="179" y="864"/>
                  </a:lnTo>
                  <a:lnTo>
                    <a:pt x="177" y="864"/>
                  </a:lnTo>
                  <a:lnTo>
                    <a:pt x="177" y="862"/>
                  </a:lnTo>
                  <a:lnTo>
                    <a:pt x="177" y="862"/>
                  </a:lnTo>
                  <a:lnTo>
                    <a:pt x="177" y="862"/>
                  </a:lnTo>
                  <a:lnTo>
                    <a:pt x="177" y="862"/>
                  </a:lnTo>
                  <a:lnTo>
                    <a:pt x="175" y="859"/>
                  </a:lnTo>
                  <a:lnTo>
                    <a:pt x="175" y="859"/>
                  </a:lnTo>
                  <a:lnTo>
                    <a:pt x="175" y="859"/>
                  </a:lnTo>
                  <a:lnTo>
                    <a:pt x="175" y="857"/>
                  </a:lnTo>
                  <a:lnTo>
                    <a:pt x="175" y="857"/>
                  </a:lnTo>
                  <a:lnTo>
                    <a:pt x="172" y="855"/>
                  </a:lnTo>
                  <a:lnTo>
                    <a:pt x="170" y="855"/>
                  </a:lnTo>
                  <a:lnTo>
                    <a:pt x="170" y="855"/>
                  </a:lnTo>
                  <a:lnTo>
                    <a:pt x="170" y="852"/>
                  </a:lnTo>
                  <a:lnTo>
                    <a:pt x="170" y="850"/>
                  </a:lnTo>
                  <a:lnTo>
                    <a:pt x="172" y="850"/>
                  </a:lnTo>
                  <a:lnTo>
                    <a:pt x="172" y="850"/>
                  </a:lnTo>
                  <a:lnTo>
                    <a:pt x="175" y="850"/>
                  </a:lnTo>
                  <a:lnTo>
                    <a:pt x="175" y="850"/>
                  </a:lnTo>
                  <a:lnTo>
                    <a:pt x="175" y="850"/>
                  </a:lnTo>
                  <a:lnTo>
                    <a:pt x="175" y="848"/>
                  </a:lnTo>
                  <a:lnTo>
                    <a:pt x="175" y="848"/>
                  </a:lnTo>
                  <a:lnTo>
                    <a:pt x="175" y="848"/>
                  </a:lnTo>
                  <a:lnTo>
                    <a:pt x="175" y="848"/>
                  </a:lnTo>
                  <a:lnTo>
                    <a:pt x="172" y="845"/>
                  </a:lnTo>
                  <a:lnTo>
                    <a:pt x="175" y="845"/>
                  </a:lnTo>
                  <a:lnTo>
                    <a:pt x="172" y="843"/>
                  </a:lnTo>
                  <a:lnTo>
                    <a:pt x="172" y="843"/>
                  </a:lnTo>
                  <a:lnTo>
                    <a:pt x="172" y="843"/>
                  </a:lnTo>
                  <a:lnTo>
                    <a:pt x="172" y="843"/>
                  </a:lnTo>
                  <a:lnTo>
                    <a:pt x="172" y="841"/>
                  </a:lnTo>
                  <a:lnTo>
                    <a:pt x="170" y="841"/>
                  </a:lnTo>
                  <a:lnTo>
                    <a:pt x="170" y="841"/>
                  </a:lnTo>
                  <a:lnTo>
                    <a:pt x="170" y="841"/>
                  </a:lnTo>
                  <a:lnTo>
                    <a:pt x="170" y="838"/>
                  </a:lnTo>
                  <a:lnTo>
                    <a:pt x="170" y="838"/>
                  </a:lnTo>
                  <a:lnTo>
                    <a:pt x="168" y="838"/>
                  </a:lnTo>
                  <a:lnTo>
                    <a:pt x="168" y="836"/>
                  </a:lnTo>
                  <a:lnTo>
                    <a:pt x="168" y="836"/>
                  </a:lnTo>
                  <a:lnTo>
                    <a:pt x="168" y="836"/>
                  </a:lnTo>
                  <a:lnTo>
                    <a:pt x="168" y="833"/>
                  </a:lnTo>
                  <a:lnTo>
                    <a:pt x="168" y="833"/>
                  </a:lnTo>
                  <a:lnTo>
                    <a:pt x="168" y="833"/>
                  </a:lnTo>
                  <a:lnTo>
                    <a:pt x="165" y="831"/>
                  </a:lnTo>
                  <a:lnTo>
                    <a:pt x="165" y="831"/>
                  </a:lnTo>
                  <a:lnTo>
                    <a:pt x="165" y="831"/>
                  </a:lnTo>
                  <a:lnTo>
                    <a:pt x="163" y="831"/>
                  </a:lnTo>
                  <a:lnTo>
                    <a:pt x="160" y="831"/>
                  </a:lnTo>
                  <a:lnTo>
                    <a:pt x="160" y="831"/>
                  </a:lnTo>
                  <a:lnTo>
                    <a:pt x="158" y="829"/>
                  </a:lnTo>
                  <a:lnTo>
                    <a:pt x="158" y="829"/>
                  </a:lnTo>
                  <a:lnTo>
                    <a:pt x="156" y="826"/>
                  </a:lnTo>
                  <a:lnTo>
                    <a:pt x="156" y="824"/>
                  </a:lnTo>
                  <a:lnTo>
                    <a:pt x="156" y="824"/>
                  </a:lnTo>
                  <a:lnTo>
                    <a:pt x="156" y="822"/>
                  </a:lnTo>
                  <a:lnTo>
                    <a:pt x="156" y="819"/>
                  </a:lnTo>
                  <a:lnTo>
                    <a:pt x="156" y="819"/>
                  </a:lnTo>
                  <a:lnTo>
                    <a:pt x="156" y="817"/>
                  </a:lnTo>
                  <a:lnTo>
                    <a:pt x="156" y="814"/>
                  </a:lnTo>
                  <a:lnTo>
                    <a:pt x="153" y="814"/>
                  </a:lnTo>
                  <a:lnTo>
                    <a:pt x="151" y="812"/>
                  </a:lnTo>
                  <a:lnTo>
                    <a:pt x="151" y="812"/>
                  </a:lnTo>
                  <a:lnTo>
                    <a:pt x="149" y="810"/>
                  </a:lnTo>
                  <a:lnTo>
                    <a:pt x="149" y="810"/>
                  </a:lnTo>
                  <a:lnTo>
                    <a:pt x="149" y="810"/>
                  </a:lnTo>
                  <a:lnTo>
                    <a:pt x="149" y="807"/>
                  </a:lnTo>
                  <a:lnTo>
                    <a:pt x="149" y="807"/>
                  </a:lnTo>
                  <a:lnTo>
                    <a:pt x="149" y="807"/>
                  </a:lnTo>
                  <a:lnTo>
                    <a:pt x="146" y="807"/>
                  </a:lnTo>
                  <a:lnTo>
                    <a:pt x="146" y="807"/>
                  </a:lnTo>
                  <a:lnTo>
                    <a:pt x="146" y="807"/>
                  </a:lnTo>
                  <a:lnTo>
                    <a:pt x="144" y="805"/>
                  </a:lnTo>
                  <a:lnTo>
                    <a:pt x="144" y="805"/>
                  </a:lnTo>
                  <a:lnTo>
                    <a:pt x="144" y="803"/>
                  </a:lnTo>
                  <a:lnTo>
                    <a:pt x="144" y="803"/>
                  </a:lnTo>
                  <a:lnTo>
                    <a:pt x="144" y="803"/>
                  </a:lnTo>
                  <a:lnTo>
                    <a:pt x="144" y="803"/>
                  </a:lnTo>
                  <a:lnTo>
                    <a:pt x="144" y="800"/>
                  </a:lnTo>
                  <a:lnTo>
                    <a:pt x="144" y="800"/>
                  </a:lnTo>
                  <a:lnTo>
                    <a:pt x="144" y="800"/>
                  </a:lnTo>
                  <a:lnTo>
                    <a:pt x="144" y="800"/>
                  </a:lnTo>
                  <a:lnTo>
                    <a:pt x="144" y="800"/>
                  </a:lnTo>
                  <a:lnTo>
                    <a:pt x="144" y="798"/>
                  </a:lnTo>
                  <a:lnTo>
                    <a:pt x="144" y="796"/>
                  </a:lnTo>
                  <a:lnTo>
                    <a:pt x="146" y="793"/>
                  </a:lnTo>
                  <a:lnTo>
                    <a:pt x="144" y="791"/>
                  </a:lnTo>
                  <a:lnTo>
                    <a:pt x="144" y="791"/>
                  </a:lnTo>
                  <a:lnTo>
                    <a:pt x="141" y="788"/>
                  </a:lnTo>
                  <a:lnTo>
                    <a:pt x="141" y="788"/>
                  </a:lnTo>
                  <a:lnTo>
                    <a:pt x="141" y="786"/>
                  </a:lnTo>
                  <a:lnTo>
                    <a:pt x="141" y="784"/>
                  </a:lnTo>
                  <a:lnTo>
                    <a:pt x="141" y="784"/>
                  </a:lnTo>
                  <a:lnTo>
                    <a:pt x="141" y="784"/>
                  </a:lnTo>
                  <a:lnTo>
                    <a:pt x="141" y="784"/>
                  </a:lnTo>
                  <a:lnTo>
                    <a:pt x="139" y="781"/>
                  </a:lnTo>
                  <a:lnTo>
                    <a:pt x="139" y="781"/>
                  </a:lnTo>
                  <a:lnTo>
                    <a:pt x="139" y="781"/>
                  </a:lnTo>
                  <a:lnTo>
                    <a:pt x="139" y="779"/>
                  </a:lnTo>
                  <a:lnTo>
                    <a:pt x="139" y="779"/>
                  </a:lnTo>
                  <a:lnTo>
                    <a:pt x="139" y="779"/>
                  </a:lnTo>
                  <a:lnTo>
                    <a:pt x="139" y="777"/>
                  </a:lnTo>
                  <a:lnTo>
                    <a:pt x="137" y="777"/>
                  </a:lnTo>
                  <a:lnTo>
                    <a:pt x="137" y="774"/>
                  </a:lnTo>
                  <a:lnTo>
                    <a:pt x="137" y="774"/>
                  </a:lnTo>
                  <a:lnTo>
                    <a:pt x="134" y="774"/>
                  </a:lnTo>
                  <a:lnTo>
                    <a:pt x="134" y="772"/>
                  </a:lnTo>
                  <a:lnTo>
                    <a:pt x="132" y="770"/>
                  </a:lnTo>
                  <a:lnTo>
                    <a:pt x="134" y="770"/>
                  </a:lnTo>
                  <a:lnTo>
                    <a:pt x="134" y="767"/>
                  </a:lnTo>
                  <a:lnTo>
                    <a:pt x="134" y="765"/>
                  </a:lnTo>
                  <a:lnTo>
                    <a:pt x="134" y="765"/>
                  </a:lnTo>
                  <a:lnTo>
                    <a:pt x="132" y="765"/>
                  </a:lnTo>
                  <a:lnTo>
                    <a:pt x="132" y="762"/>
                  </a:lnTo>
                  <a:lnTo>
                    <a:pt x="132" y="762"/>
                  </a:lnTo>
                  <a:lnTo>
                    <a:pt x="132" y="762"/>
                  </a:lnTo>
                  <a:lnTo>
                    <a:pt x="132" y="760"/>
                  </a:lnTo>
                  <a:lnTo>
                    <a:pt x="132" y="760"/>
                  </a:lnTo>
                  <a:lnTo>
                    <a:pt x="132" y="760"/>
                  </a:lnTo>
                  <a:lnTo>
                    <a:pt x="132" y="758"/>
                  </a:lnTo>
                  <a:lnTo>
                    <a:pt x="132" y="758"/>
                  </a:lnTo>
                  <a:lnTo>
                    <a:pt x="132" y="758"/>
                  </a:lnTo>
                  <a:lnTo>
                    <a:pt x="130" y="758"/>
                  </a:lnTo>
                  <a:lnTo>
                    <a:pt x="130" y="758"/>
                  </a:lnTo>
                  <a:lnTo>
                    <a:pt x="130" y="758"/>
                  </a:lnTo>
                  <a:lnTo>
                    <a:pt x="127" y="758"/>
                  </a:lnTo>
                  <a:lnTo>
                    <a:pt x="127" y="758"/>
                  </a:lnTo>
                  <a:lnTo>
                    <a:pt x="127" y="758"/>
                  </a:lnTo>
                  <a:lnTo>
                    <a:pt x="125" y="758"/>
                  </a:lnTo>
                  <a:lnTo>
                    <a:pt x="125" y="760"/>
                  </a:lnTo>
                  <a:lnTo>
                    <a:pt x="125" y="760"/>
                  </a:lnTo>
                  <a:lnTo>
                    <a:pt x="123" y="760"/>
                  </a:lnTo>
                  <a:lnTo>
                    <a:pt x="123" y="760"/>
                  </a:lnTo>
                  <a:lnTo>
                    <a:pt x="123" y="760"/>
                  </a:lnTo>
                  <a:lnTo>
                    <a:pt x="123" y="760"/>
                  </a:lnTo>
                  <a:lnTo>
                    <a:pt x="123" y="762"/>
                  </a:lnTo>
                  <a:lnTo>
                    <a:pt x="123" y="762"/>
                  </a:lnTo>
                  <a:lnTo>
                    <a:pt x="123" y="762"/>
                  </a:lnTo>
                  <a:lnTo>
                    <a:pt x="123" y="762"/>
                  </a:lnTo>
                  <a:lnTo>
                    <a:pt x="123" y="765"/>
                  </a:lnTo>
                  <a:lnTo>
                    <a:pt x="120" y="765"/>
                  </a:lnTo>
                  <a:lnTo>
                    <a:pt x="118" y="762"/>
                  </a:lnTo>
                  <a:lnTo>
                    <a:pt x="115" y="762"/>
                  </a:lnTo>
                  <a:lnTo>
                    <a:pt x="115" y="762"/>
                  </a:lnTo>
                  <a:lnTo>
                    <a:pt x="115" y="760"/>
                  </a:lnTo>
                  <a:lnTo>
                    <a:pt x="115" y="758"/>
                  </a:lnTo>
                  <a:lnTo>
                    <a:pt x="115" y="755"/>
                  </a:lnTo>
                  <a:lnTo>
                    <a:pt x="115" y="755"/>
                  </a:lnTo>
                  <a:lnTo>
                    <a:pt x="115" y="753"/>
                  </a:lnTo>
                  <a:lnTo>
                    <a:pt x="115" y="753"/>
                  </a:lnTo>
                  <a:lnTo>
                    <a:pt x="115" y="751"/>
                  </a:lnTo>
                  <a:lnTo>
                    <a:pt x="115" y="751"/>
                  </a:lnTo>
                  <a:lnTo>
                    <a:pt x="115" y="751"/>
                  </a:lnTo>
                  <a:lnTo>
                    <a:pt x="113" y="751"/>
                  </a:lnTo>
                  <a:lnTo>
                    <a:pt x="113" y="748"/>
                  </a:lnTo>
                  <a:lnTo>
                    <a:pt x="113" y="748"/>
                  </a:lnTo>
                  <a:lnTo>
                    <a:pt x="113" y="748"/>
                  </a:lnTo>
                  <a:lnTo>
                    <a:pt x="113" y="746"/>
                  </a:lnTo>
                  <a:lnTo>
                    <a:pt x="113" y="746"/>
                  </a:lnTo>
                  <a:lnTo>
                    <a:pt x="113" y="743"/>
                  </a:lnTo>
                  <a:lnTo>
                    <a:pt x="113" y="743"/>
                  </a:lnTo>
                  <a:lnTo>
                    <a:pt x="113" y="741"/>
                  </a:lnTo>
                  <a:lnTo>
                    <a:pt x="113" y="741"/>
                  </a:lnTo>
                  <a:lnTo>
                    <a:pt x="113" y="741"/>
                  </a:lnTo>
                  <a:lnTo>
                    <a:pt x="111" y="739"/>
                  </a:lnTo>
                  <a:lnTo>
                    <a:pt x="111" y="739"/>
                  </a:lnTo>
                  <a:lnTo>
                    <a:pt x="111" y="739"/>
                  </a:lnTo>
                  <a:lnTo>
                    <a:pt x="111" y="736"/>
                  </a:lnTo>
                  <a:lnTo>
                    <a:pt x="108" y="736"/>
                  </a:lnTo>
                  <a:lnTo>
                    <a:pt x="108" y="736"/>
                  </a:lnTo>
                  <a:lnTo>
                    <a:pt x="108" y="734"/>
                  </a:lnTo>
                  <a:lnTo>
                    <a:pt x="106" y="734"/>
                  </a:lnTo>
                  <a:lnTo>
                    <a:pt x="106" y="734"/>
                  </a:lnTo>
                  <a:lnTo>
                    <a:pt x="106" y="732"/>
                  </a:lnTo>
                  <a:lnTo>
                    <a:pt x="106" y="732"/>
                  </a:lnTo>
                  <a:lnTo>
                    <a:pt x="106" y="732"/>
                  </a:lnTo>
                  <a:lnTo>
                    <a:pt x="106" y="729"/>
                  </a:lnTo>
                  <a:lnTo>
                    <a:pt x="106" y="729"/>
                  </a:lnTo>
                  <a:lnTo>
                    <a:pt x="106" y="729"/>
                  </a:lnTo>
                  <a:lnTo>
                    <a:pt x="106" y="729"/>
                  </a:lnTo>
                  <a:lnTo>
                    <a:pt x="104" y="729"/>
                  </a:lnTo>
                  <a:lnTo>
                    <a:pt x="104" y="729"/>
                  </a:lnTo>
                  <a:lnTo>
                    <a:pt x="104" y="729"/>
                  </a:lnTo>
                  <a:lnTo>
                    <a:pt x="104" y="729"/>
                  </a:lnTo>
                  <a:lnTo>
                    <a:pt x="104" y="729"/>
                  </a:lnTo>
                  <a:lnTo>
                    <a:pt x="104" y="727"/>
                  </a:lnTo>
                  <a:lnTo>
                    <a:pt x="104" y="727"/>
                  </a:lnTo>
                  <a:lnTo>
                    <a:pt x="104" y="727"/>
                  </a:lnTo>
                  <a:lnTo>
                    <a:pt x="104" y="725"/>
                  </a:lnTo>
                  <a:lnTo>
                    <a:pt x="104" y="725"/>
                  </a:lnTo>
                  <a:lnTo>
                    <a:pt x="104" y="722"/>
                  </a:lnTo>
                  <a:lnTo>
                    <a:pt x="104" y="722"/>
                  </a:lnTo>
                  <a:lnTo>
                    <a:pt x="104" y="722"/>
                  </a:lnTo>
                  <a:lnTo>
                    <a:pt x="104" y="720"/>
                  </a:lnTo>
                  <a:lnTo>
                    <a:pt x="104" y="720"/>
                  </a:lnTo>
                  <a:lnTo>
                    <a:pt x="106" y="720"/>
                  </a:lnTo>
                  <a:lnTo>
                    <a:pt x="104" y="717"/>
                  </a:lnTo>
                  <a:lnTo>
                    <a:pt x="104" y="717"/>
                  </a:lnTo>
                  <a:lnTo>
                    <a:pt x="104" y="717"/>
                  </a:lnTo>
                  <a:lnTo>
                    <a:pt x="104" y="715"/>
                  </a:lnTo>
                  <a:lnTo>
                    <a:pt x="104" y="717"/>
                  </a:lnTo>
                  <a:lnTo>
                    <a:pt x="104" y="717"/>
                  </a:lnTo>
                  <a:lnTo>
                    <a:pt x="101" y="720"/>
                  </a:lnTo>
                  <a:lnTo>
                    <a:pt x="101" y="720"/>
                  </a:lnTo>
                  <a:lnTo>
                    <a:pt x="99" y="720"/>
                  </a:lnTo>
                  <a:lnTo>
                    <a:pt x="97" y="717"/>
                  </a:lnTo>
                  <a:lnTo>
                    <a:pt x="94" y="717"/>
                  </a:lnTo>
                  <a:lnTo>
                    <a:pt x="92" y="717"/>
                  </a:lnTo>
                  <a:lnTo>
                    <a:pt x="89" y="717"/>
                  </a:lnTo>
                  <a:lnTo>
                    <a:pt x="89" y="717"/>
                  </a:lnTo>
                  <a:lnTo>
                    <a:pt x="87" y="717"/>
                  </a:lnTo>
                  <a:lnTo>
                    <a:pt x="87" y="713"/>
                  </a:lnTo>
                  <a:lnTo>
                    <a:pt x="85" y="713"/>
                  </a:lnTo>
                  <a:lnTo>
                    <a:pt x="85" y="710"/>
                  </a:lnTo>
                  <a:lnTo>
                    <a:pt x="82" y="710"/>
                  </a:lnTo>
                  <a:lnTo>
                    <a:pt x="82" y="710"/>
                  </a:lnTo>
                  <a:lnTo>
                    <a:pt x="80" y="708"/>
                  </a:lnTo>
                  <a:lnTo>
                    <a:pt x="80" y="706"/>
                  </a:lnTo>
                  <a:lnTo>
                    <a:pt x="80" y="703"/>
                  </a:lnTo>
                  <a:lnTo>
                    <a:pt x="80" y="701"/>
                  </a:lnTo>
                  <a:lnTo>
                    <a:pt x="82" y="701"/>
                  </a:lnTo>
                  <a:lnTo>
                    <a:pt x="82" y="699"/>
                  </a:lnTo>
                  <a:lnTo>
                    <a:pt x="85" y="699"/>
                  </a:lnTo>
                  <a:lnTo>
                    <a:pt x="87" y="696"/>
                  </a:lnTo>
                  <a:lnTo>
                    <a:pt x="87" y="694"/>
                  </a:lnTo>
                  <a:lnTo>
                    <a:pt x="87" y="694"/>
                  </a:lnTo>
                  <a:lnTo>
                    <a:pt x="85" y="691"/>
                  </a:lnTo>
                  <a:lnTo>
                    <a:pt x="82" y="689"/>
                  </a:lnTo>
                  <a:lnTo>
                    <a:pt x="82" y="689"/>
                  </a:lnTo>
                  <a:lnTo>
                    <a:pt x="80" y="687"/>
                  </a:lnTo>
                  <a:lnTo>
                    <a:pt x="78" y="687"/>
                  </a:lnTo>
                  <a:lnTo>
                    <a:pt x="75" y="684"/>
                  </a:lnTo>
                  <a:lnTo>
                    <a:pt x="75" y="682"/>
                  </a:lnTo>
                  <a:lnTo>
                    <a:pt x="75" y="682"/>
                  </a:lnTo>
                  <a:lnTo>
                    <a:pt x="73" y="682"/>
                  </a:lnTo>
                  <a:lnTo>
                    <a:pt x="73" y="682"/>
                  </a:lnTo>
                  <a:lnTo>
                    <a:pt x="73" y="682"/>
                  </a:lnTo>
                  <a:lnTo>
                    <a:pt x="73" y="682"/>
                  </a:lnTo>
                  <a:lnTo>
                    <a:pt x="73" y="684"/>
                  </a:lnTo>
                  <a:lnTo>
                    <a:pt x="73" y="684"/>
                  </a:lnTo>
                  <a:lnTo>
                    <a:pt x="70" y="684"/>
                  </a:lnTo>
                  <a:lnTo>
                    <a:pt x="70" y="684"/>
                  </a:lnTo>
                  <a:lnTo>
                    <a:pt x="70" y="684"/>
                  </a:lnTo>
                  <a:lnTo>
                    <a:pt x="70" y="684"/>
                  </a:lnTo>
                  <a:lnTo>
                    <a:pt x="70" y="687"/>
                  </a:lnTo>
                  <a:lnTo>
                    <a:pt x="70" y="687"/>
                  </a:lnTo>
                  <a:lnTo>
                    <a:pt x="70" y="687"/>
                  </a:lnTo>
                  <a:lnTo>
                    <a:pt x="68" y="689"/>
                  </a:lnTo>
                  <a:lnTo>
                    <a:pt x="68" y="687"/>
                  </a:lnTo>
                  <a:lnTo>
                    <a:pt x="66" y="687"/>
                  </a:lnTo>
                  <a:lnTo>
                    <a:pt x="63" y="687"/>
                  </a:lnTo>
                  <a:lnTo>
                    <a:pt x="63" y="687"/>
                  </a:lnTo>
                  <a:lnTo>
                    <a:pt x="61" y="689"/>
                  </a:lnTo>
                  <a:lnTo>
                    <a:pt x="61" y="689"/>
                  </a:lnTo>
                  <a:lnTo>
                    <a:pt x="61" y="689"/>
                  </a:lnTo>
                  <a:lnTo>
                    <a:pt x="59" y="687"/>
                  </a:lnTo>
                  <a:lnTo>
                    <a:pt x="61" y="687"/>
                  </a:lnTo>
                  <a:lnTo>
                    <a:pt x="61" y="687"/>
                  </a:lnTo>
                  <a:lnTo>
                    <a:pt x="61" y="687"/>
                  </a:lnTo>
                  <a:lnTo>
                    <a:pt x="61" y="684"/>
                  </a:lnTo>
                  <a:lnTo>
                    <a:pt x="59" y="684"/>
                  </a:lnTo>
                  <a:lnTo>
                    <a:pt x="59" y="682"/>
                  </a:lnTo>
                  <a:lnTo>
                    <a:pt x="59" y="682"/>
                  </a:lnTo>
                  <a:lnTo>
                    <a:pt x="61" y="680"/>
                  </a:lnTo>
                  <a:lnTo>
                    <a:pt x="61" y="680"/>
                  </a:lnTo>
                  <a:lnTo>
                    <a:pt x="63" y="680"/>
                  </a:lnTo>
                  <a:lnTo>
                    <a:pt x="63" y="680"/>
                  </a:lnTo>
                  <a:lnTo>
                    <a:pt x="63" y="680"/>
                  </a:lnTo>
                  <a:lnTo>
                    <a:pt x="63" y="677"/>
                  </a:lnTo>
                  <a:lnTo>
                    <a:pt x="61" y="677"/>
                  </a:lnTo>
                  <a:lnTo>
                    <a:pt x="61" y="677"/>
                  </a:lnTo>
                  <a:lnTo>
                    <a:pt x="61" y="677"/>
                  </a:lnTo>
                  <a:lnTo>
                    <a:pt x="61" y="675"/>
                  </a:lnTo>
                  <a:lnTo>
                    <a:pt x="61" y="675"/>
                  </a:lnTo>
                  <a:lnTo>
                    <a:pt x="61" y="675"/>
                  </a:lnTo>
                  <a:lnTo>
                    <a:pt x="61" y="672"/>
                  </a:lnTo>
                  <a:lnTo>
                    <a:pt x="61" y="672"/>
                  </a:lnTo>
                  <a:lnTo>
                    <a:pt x="61" y="672"/>
                  </a:lnTo>
                  <a:lnTo>
                    <a:pt x="61" y="670"/>
                  </a:lnTo>
                  <a:lnTo>
                    <a:pt x="61" y="670"/>
                  </a:lnTo>
                  <a:lnTo>
                    <a:pt x="61" y="670"/>
                  </a:lnTo>
                  <a:lnTo>
                    <a:pt x="59" y="668"/>
                  </a:lnTo>
                  <a:lnTo>
                    <a:pt x="59" y="668"/>
                  </a:lnTo>
                  <a:lnTo>
                    <a:pt x="59" y="668"/>
                  </a:lnTo>
                  <a:lnTo>
                    <a:pt x="59" y="665"/>
                  </a:lnTo>
                  <a:lnTo>
                    <a:pt x="59" y="665"/>
                  </a:lnTo>
                  <a:lnTo>
                    <a:pt x="59" y="665"/>
                  </a:lnTo>
                  <a:lnTo>
                    <a:pt x="59" y="663"/>
                  </a:lnTo>
                  <a:lnTo>
                    <a:pt x="59" y="663"/>
                  </a:lnTo>
                  <a:lnTo>
                    <a:pt x="61" y="663"/>
                  </a:lnTo>
                  <a:lnTo>
                    <a:pt x="61" y="663"/>
                  </a:lnTo>
                  <a:lnTo>
                    <a:pt x="63" y="661"/>
                  </a:lnTo>
                  <a:lnTo>
                    <a:pt x="63" y="661"/>
                  </a:lnTo>
                  <a:lnTo>
                    <a:pt x="61" y="658"/>
                  </a:lnTo>
                  <a:lnTo>
                    <a:pt x="61" y="658"/>
                  </a:lnTo>
                  <a:lnTo>
                    <a:pt x="61" y="656"/>
                  </a:lnTo>
                  <a:lnTo>
                    <a:pt x="61" y="656"/>
                  </a:lnTo>
                  <a:lnTo>
                    <a:pt x="61" y="654"/>
                  </a:lnTo>
                  <a:lnTo>
                    <a:pt x="61" y="651"/>
                  </a:lnTo>
                  <a:lnTo>
                    <a:pt x="61" y="651"/>
                  </a:lnTo>
                  <a:lnTo>
                    <a:pt x="59" y="651"/>
                  </a:lnTo>
                  <a:lnTo>
                    <a:pt x="59" y="649"/>
                  </a:lnTo>
                  <a:lnTo>
                    <a:pt x="59" y="649"/>
                  </a:lnTo>
                  <a:lnTo>
                    <a:pt x="59" y="649"/>
                  </a:lnTo>
                  <a:lnTo>
                    <a:pt x="59" y="646"/>
                  </a:lnTo>
                  <a:lnTo>
                    <a:pt x="59" y="646"/>
                  </a:lnTo>
                  <a:lnTo>
                    <a:pt x="61" y="646"/>
                  </a:lnTo>
                  <a:lnTo>
                    <a:pt x="61" y="644"/>
                  </a:lnTo>
                  <a:lnTo>
                    <a:pt x="59" y="644"/>
                  </a:lnTo>
                  <a:lnTo>
                    <a:pt x="59" y="644"/>
                  </a:lnTo>
                  <a:lnTo>
                    <a:pt x="59" y="642"/>
                  </a:lnTo>
                  <a:lnTo>
                    <a:pt x="59" y="642"/>
                  </a:lnTo>
                  <a:lnTo>
                    <a:pt x="59" y="642"/>
                  </a:lnTo>
                  <a:lnTo>
                    <a:pt x="59" y="639"/>
                  </a:lnTo>
                  <a:lnTo>
                    <a:pt x="59" y="639"/>
                  </a:lnTo>
                  <a:lnTo>
                    <a:pt x="56" y="639"/>
                  </a:lnTo>
                  <a:lnTo>
                    <a:pt x="56" y="637"/>
                  </a:lnTo>
                  <a:lnTo>
                    <a:pt x="56" y="637"/>
                  </a:lnTo>
                  <a:lnTo>
                    <a:pt x="54" y="637"/>
                  </a:lnTo>
                  <a:lnTo>
                    <a:pt x="54" y="639"/>
                  </a:lnTo>
                  <a:lnTo>
                    <a:pt x="52" y="639"/>
                  </a:lnTo>
                  <a:lnTo>
                    <a:pt x="52" y="639"/>
                  </a:lnTo>
                  <a:lnTo>
                    <a:pt x="52" y="639"/>
                  </a:lnTo>
                  <a:lnTo>
                    <a:pt x="49" y="637"/>
                  </a:lnTo>
                  <a:lnTo>
                    <a:pt x="52" y="637"/>
                  </a:lnTo>
                  <a:lnTo>
                    <a:pt x="52" y="635"/>
                  </a:lnTo>
                  <a:lnTo>
                    <a:pt x="49" y="632"/>
                  </a:lnTo>
                  <a:lnTo>
                    <a:pt x="49" y="630"/>
                  </a:lnTo>
                  <a:lnTo>
                    <a:pt x="49" y="630"/>
                  </a:lnTo>
                  <a:lnTo>
                    <a:pt x="52" y="627"/>
                  </a:lnTo>
                  <a:lnTo>
                    <a:pt x="52" y="625"/>
                  </a:lnTo>
                  <a:lnTo>
                    <a:pt x="52" y="625"/>
                  </a:lnTo>
                  <a:lnTo>
                    <a:pt x="52" y="623"/>
                  </a:lnTo>
                  <a:lnTo>
                    <a:pt x="49" y="623"/>
                  </a:lnTo>
                  <a:lnTo>
                    <a:pt x="49" y="623"/>
                  </a:lnTo>
                  <a:lnTo>
                    <a:pt x="49" y="623"/>
                  </a:lnTo>
                  <a:lnTo>
                    <a:pt x="49" y="623"/>
                  </a:lnTo>
                  <a:lnTo>
                    <a:pt x="49" y="620"/>
                  </a:lnTo>
                  <a:lnTo>
                    <a:pt x="49" y="620"/>
                  </a:lnTo>
                  <a:lnTo>
                    <a:pt x="47" y="620"/>
                  </a:lnTo>
                  <a:lnTo>
                    <a:pt x="47" y="620"/>
                  </a:lnTo>
                  <a:lnTo>
                    <a:pt x="47" y="620"/>
                  </a:lnTo>
                  <a:lnTo>
                    <a:pt x="47" y="620"/>
                  </a:lnTo>
                  <a:lnTo>
                    <a:pt x="47" y="618"/>
                  </a:lnTo>
                  <a:lnTo>
                    <a:pt x="47" y="618"/>
                  </a:lnTo>
                  <a:lnTo>
                    <a:pt x="49" y="618"/>
                  </a:lnTo>
                  <a:lnTo>
                    <a:pt x="49" y="618"/>
                  </a:lnTo>
                  <a:lnTo>
                    <a:pt x="49" y="616"/>
                  </a:lnTo>
                  <a:lnTo>
                    <a:pt x="49" y="616"/>
                  </a:lnTo>
                  <a:lnTo>
                    <a:pt x="49" y="616"/>
                  </a:lnTo>
                  <a:lnTo>
                    <a:pt x="47" y="613"/>
                  </a:lnTo>
                  <a:lnTo>
                    <a:pt x="47" y="613"/>
                  </a:lnTo>
                  <a:lnTo>
                    <a:pt x="47" y="611"/>
                  </a:lnTo>
                  <a:lnTo>
                    <a:pt x="44" y="609"/>
                  </a:lnTo>
                  <a:lnTo>
                    <a:pt x="44" y="606"/>
                  </a:lnTo>
                  <a:lnTo>
                    <a:pt x="44" y="606"/>
                  </a:lnTo>
                  <a:lnTo>
                    <a:pt x="42" y="606"/>
                  </a:lnTo>
                  <a:lnTo>
                    <a:pt x="42" y="606"/>
                  </a:lnTo>
                  <a:lnTo>
                    <a:pt x="42" y="604"/>
                  </a:lnTo>
                  <a:lnTo>
                    <a:pt x="42" y="604"/>
                  </a:lnTo>
                  <a:lnTo>
                    <a:pt x="40" y="604"/>
                  </a:lnTo>
                  <a:lnTo>
                    <a:pt x="40" y="601"/>
                  </a:lnTo>
                  <a:lnTo>
                    <a:pt x="40" y="601"/>
                  </a:lnTo>
                  <a:lnTo>
                    <a:pt x="37" y="601"/>
                  </a:lnTo>
                  <a:lnTo>
                    <a:pt x="37" y="604"/>
                  </a:lnTo>
                  <a:lnTo>
                    <a:pt x="37" y="604"/>
                  </a:lnTo>
                  <a:lnTo>
                    <a:pt x="37" y="604"/>
                  </a:lnTo>
                  <a:lnTo>
                    <a:pt x="37" y="606"/>
                  </a:lnTo>
                  <a:lnTo>
                    <a:pt x="37" y="606"/>
                  </a:lnTo>
                  <a:lnTo>
                    <a:pt x="37" y="606"/>
                  </a:lnTo>
                  <a:lnTo>
                    <a:pt x="35" y="606"/>
                  </a:lnTo>
                  <a:lnTo>
                    <a:pt x="35" y="609"/>
                  </a:lnTo>
                  <a:lnTo>
                    <a:pt x="35" y="609"/>
                  </a:lnTo>
                  <a:lnTo>
                    <a:pt x="35" y="609"/>
                  </a:lnTo>
                  <a:lnTo>
                    <a:pt x="35" y="611"/>
                  </a:lnTo>
                  <a:lnTo>
                    <a:pt x="35" y="611"/>
                  </a:lnTo>
                  <a:lnTo>
                    <a:pt x="35" y="611"/>
                  </a:lnTo>
                  <a:lnTo>
                    <a:pt x="33" y="609"/>
                  </a:lnTo>
                  <a:lnTo>
                    <a:pt x="33" y="609"/>
                  </a:lnTo>
                  <a:lnTo>
                    <a:pt x="33" y="609"/>
                  </a:lnTo>
                  <a:lnTo>
                    <a:pt x="33" y="609"/>
                  </a:lnTo>
                  <a:lnTo>
                    <a:pt x="30" y="606"/>
                  </a:lnTo>
                  <a:lnTo>
                    <a:pt x="30" y="606"/>
                  </a:lnTo>
                  <a:lnTo>
                    <a:pt x="30" y="606"/>
                  </a:lnTo>
                  <a:lnTo>
                    <a:pt x="30" y="606"/>
                  </a:lnTo>
                  <a:lnTo>
                    <a:pt x="30" y="604"/>
                  </a:lnTo>
                  <a:lnTo>
                    <a:pt x="28" y="604"/>
                  </a:lnTo>
                  <a:lnTo>
                    <a:pt x="28" y="604"/>
                  </a:lnTo>
                  <a:lnTo>
                    <a:pt x="28" y="604"/>
                  </a:lnTo>
                  <a:lnTo>
                    <a:pt x="26" y="604"/>
                  </a:lnTo>
                  <a:lnTo>
                    <a:pt x="26" y="604"/>
                  </a:lnTo>
                  <a:lnTo>
                    <a:pt x="26" y="601"/>
                  </a:lnTo>
                  <a:lnTo>
                    <a:pt x="26" y="601"/>
                  </a:lnTo>
                  <a:lnTo>
                    <a:pt x="23" y="601"/>
                  </a:lnTo>
                  <a:lnTo>
                    <a:pt x="23" y="601"/>
                  </a:lnTo>
                  <a:lnTo>
                    <a:pt x="23" y="599"/>
                  </a:lnTo>
                  <a:lnTo>
                    <a:pt x="23" y="597"/>
                  </a:lnTo>
                  <a:lnTo>
                    <a:pt x="21" y="594"/>
                  </a:lnTo>
                  <a:lnTo>
                    <a:pt x="21" y="594"/>
                  </a:lnTo>
                  <a:lnTo>
                    <a:pt x="21" y="592"/>
                  </a:lnTo>
                  <a:lnTo>
                    <a:pt x="21" y="592"/>
                  </a:lnTo>
                  <a:lnTo>
                    <a:pt x="21" y="590"/>
                  </a:lnTo>
                  <a:lnTo>
                    <a:pt x="21" y="590"/>
                  </a:lnTo>
                  <a:lnTo>
                    <a:pt x="21" y="587"/>
                  </a:lnTo>
                  <a:lnTo>
                    <a:pt x="21" y="587"/>
                  </a:lnTo>
                  <a:lnTo>
                    <a:pt x="21" y="587"/>
                  </a:lnTo>
                  <a:lnTo>
                    <a:pt x="21" y="585"/>
                  </a:lnTo>
                  <a:lnTo>
                    <a:pt x="21" y="585"/>
                  </a:lnTo>
                  <a:lnTo>
                    <a:pt x="18" y="585"/>
                  </a:lnTo>
                  <a:lnTo>
                    <a:pt x="18" y="585"/>
                  </a:lnTo>
                  <a:lnTo>
                    <a:pt x="18" y="585"/>
                  </a:lnTo>
                  <a:lnTo>
                    <a:pt x="16" y="585"/>
                  </a:lnTo>
                  <a:lnTo>
                    <a:pt x="16" y="585"/>
                  </a:lnTo>
                  <a:lnTo>
                    <a:pt x="14" y="585"/>
                  </a:lnTo>
                  <a:lnTo>
                    <a:pt x="14" y="583"/>
                  </a:lnTo>
                  <a:lnTo>
                    <a:pt x="14" y="583"/>
                  </a:lnTo>
                  <a:lnTo>
                    <a:pt x="11" y="583"/>
                  </a:lnTo>
                  <a:lnTo>
                    <a:pt x="11" y="583"/>
                  </a:lnTo>
                  <a:lnTo>
                    <a:pt x="11" y="583"/>
                  </a:lnTo>
                  <a:lnTo>
                    <a:pt x="9" y="583"/>
                  </a:lnTo>
                  <a:lnTo>
                    <a:pt x="9" y="583"/>
                  </a:lnTo>
                  <a:lnTo>
                    <a:pt x="9" y="583"/>
                  </a:lnTo>
                  <a:lnTo>
                    <a:pt x="9" y="583"/>
                  </a:lnTo>
                  <a:lnTo>
                    <a:pt x="7" y="583"/>
                  </a:lnTo>
                  <a:lnTo>
                    <a:pt x="7" y="580"/>
                  </a:lnTo>
                  <a:lnTo>
                    <a:pt x="4" y="580"/>
                  </a:lnTo>
                  <a:lnTo>
                    <a:pt x="4" y="578"/>
                  </a:lnTo>
                  <a:lnTo>
                    <a:pt x="4" y="575"/>
                  </a:lnTo>
                  <a:lnTo>
                    <a:pt x="4" y="575"/>
                  </a:lnTo>
                  <a:lnTo>
                    <a:pt x="4" y="573"/>
                  </a:lnTo>
                  <a:lnTo>
                    <a:pt x="4" y="571"/>
                  </a:lnTo>
                  <a:lnTo>
                    <a:pt x="2" y="568"/>
                  </a:lnTo>
                  <a:lnTo>
                    <a:pt x="2" y="568"/>
                  </a:lnTo>
                  <a:lnTo>
                    <a:pt x="2" y="566"/>
                  </a:lnTo>
                  <a:lnTo>
                    <a:pt x="0" y="566"/>
                  </a:lnTo>
                  <a:lnTo>
                    <a:pt x="0" y="566"/>
                  </a:lnTo>
                  <a:lnTo>
                    <a:pt x="0" y="566"/>
                  </a:lnTo>
                  <a:lnTo>
                    <a:pt x="0" y="566"/>
                  </a:lnTo>
                  <a:lnTo>
                    <a:pt x="0" y="564"/>
                  </a:lnTo>
                  <a:lnTo>
                    <a:pt x="0" y="564"/>
                  </a:lnTo>
                  <a:lnTo>
                    <a:pt x="0" y="564"/>
                  </a:lnTo>
                  <a:lnTo>
                    <a:pt x="0" y="561"/>
                  </a:lnTo>
                  <a:lnTo>
                    <a:pt x="0" y="561"/>
                  </a:lnTo>
                  <a:lnTo>
                    <a:pt x="0" y="561"/>
                  </a:lnTo>
                  <a:lnTo>
                    <a:pt x="0" y="559"/>
                  </a:lnTo>
                  <a:lnTo>
                    <a:pt x="0" y="559"/>
                  </a:lnTo>
                  <a:lnTo>
                    <a:pt x="0" y="556"/>
                  </a:lnTo>
                  <a:lnTo>
                    <a:pt x="0" y="556"/>
                  </a:lnTo>
                  <a:lnTo>
                    <a:pt x="2" y="556"/>
                  </a:lnTo>
                  <a:lnTo>
                    <a:pt x="2" y="556"/>
                  </a:lnTo>
                  <a:lnTo>
                    <a:pt x="2" y="556"/>
                  </a:lnTo>
                  <a:lnTo>
                    <a:pt x="4" y="559"/>
                  </a:lnTo>
                  <a:lnTo>
                    <a:pt x="7" y="559"/>
                  </a:lnTo>
                  <a:lnTo>
                    <a:pt x="9" y="559"/>
                  </a:lnTo>
                  <a:lnTo>
                    <a:pt x="9" y="559"/>
                  </a:lnTo>
                  <a:lnTo>
                    <a:pt x="9" y="556"/>
                  </a:lnTo>
                  <a:lnTo>
                    <a:pt x="9" y="554"/>
                  </a:lnTo>
                  <a:lnTo>
                    <a:pt x="9" y="554"/>
                  </a:lnTo>
                  <a:lnTo>
                    <a:pt x="9" y="552"/>
                  </a:lnTo>
                  <a:lnTo>
                    <a:pt x="9" y="552"/>
                  </a:lnTo>
                  <a:lnTo>
                    <a:pt x="9" y="552"/>
                  </a:lnTo>
                  <a:lnTo>
                    <a:pt x="9" y="549"/>
                  </a:lnTo>
                  <a:lnTo>
                    <a:pt x="7" y="549"/>
                  </a:lnTo>
                  <a:lnTo>
                    <a:pt x="7" y="549"/>
                  </a:lnTo>
                  <a:lnTo>
                    <a:pt x="7" y="549"/>
                  </a:lnTo>
                  <a:lnTo>
                    <a:pt x="4" y="549"/>
                  </a:lnTo>
                  <a:lnTo>
                    <a:pt x="4" y="549"/>
                  </a:lnTo>
                  <a:lnTo>
                    <a:pt x="4" y="549"/>
                  </a:lnTo>
                  <a:lnTo>
                    <a:pt x="4" y="549"/>
                  </a:lnTo>
                  <a:lnTo>
                    <a:pt x="4" y="549"/>
                  </a:lnTo>
                  <a:lnTo>
                    <a:pt x="2" y="547"/>
                  </a:lnTo>
                  <a:lnTo>
                    <a:pt x="2" y="547"/>
                  </a:lnTo>
                  <a:lnTo>
                    <a:pt x="2" y="547"/>
                  </a:lnTo>
                  <a:lnTo>
                    <a:pt x="2" y="547"/>
                  </a:lnTo>
                  <a:lnTo>
                    <a:pt x="4" y="545"/>
                  </a:lnTo>
                  <a:lnTo>
                    <a:pt x="4" y="545"/>
                  </a:lnTo>
                  <a:lnTo>
                    <a:pt x="4" y="545"/>
                  </a:lnTo>
                  <a:lnTo>
                    <a:pt x="4" y="542"/>
                  </a:lnTo>
                  <a:lnTo>
                    <a:pt x="4" y="542"/>
                  </a:lnTo>
                  <a:lnTo>
                    <a:pt x="4" y="542"/>
                  </a:lnTo>
                  <a:lnTo>
                    <a:pt x="4" y="542"/>
                  </a:lnTo>
                  <a:lnTo>
                    <a:pt x="2" y="540"/>
                  </a:lnTo>
                  <a:lnTo>
                    <a:pt x="2" y="540"/>
                  </a:lnTo>
                  <a:lnTo>
                    <a:pt x="2" y="540"/>
                  </a:lnTo>
                  <a:lnTo>
                    <a:pt x="2" y="538"/>
                  </a:lnTo>
                  <a:lnTo>
                    <a:pt x="2" y="535"/>
                  </a:lnTo>
                  <a:lnTo>
                    <a:pt x="2" y="533"/>
                  </a:lnTo>
                  <a:lnTo>
                    <a:pt x="4" y="528"/>
                  </a:lnTo>
                  <a:lnTo>
                    <a:pt x="4" y="526"/>
                  </a:lnTo>
                  <a:lnTo>
                    <a:pt x="7" y="521"/>
                  </a:lnTo>
                  <a:lnTo>
                    <a:pt x="7" y="516"/>
                  </a:lnTo>
                  <a:lnTo>
                    <a:pt x="11" y="500"/>
                  </a:lnTo>
                  <a:lnTo>
                    <a:pt x="16" y="481"/>
                  </a:lnTo>
                  <a:lnTo>
                    <a:pt x="21" y="464"/>
                  </a:lnTo>
                  <a:lnTo>
                    <a:pt x="26" y="448"/>
                  </a:lnTo>
                  <a:lnTo>
                    <a:pt x="30" y="438"/>
                  </a:lnTo>
                  <a:lnTo>
                    <a:pt x="35" y="417"/>
                  </a:lnTo>
                  <a:lnTo>
                    <a:pt x="40" y="398"/>
                  </a:lnTo>
                  <a:lnTo>
                    <a:pt x="47" y="372"/>
                  </a:lnTo>
                  <a:lnTo>
                    <a:pt x="56" y="346"/>
                  </a:lnTo>
                  <a:lnTo>
                    <a:pt x="63" y="322"/>
                  </a:lnTo>
                  <a:lnTo>
                    <a:pt x="70" y="296"/>
                  </a:lnTo>
                  <a:lnTo>
                    <a:pt x="78" y="270"/>
                  </a:lnTo>
                  <a:lnTo>
                    <a:pt x="85" y="246"/>
                  </a:lnTo>
                  <a:lnTo>
                    <a:pt x="92" y="223"/>
                  </a:lnTo>
                  <a:lnTo>
                    <a:pt x="99" y="199"/>
                  </a:lnTo>
                  <a:lnTo>
                    <a:pt x="106" y="175"/>
                  </a:lnTo>
                  <a:lnTo>
                    <a:pt x="113" y="152"/>
                  </a:lnTo>
                  <a:lnTo>
                    <a:pt x="120" y="128"/>
                  </a:lnTo>
                  <a:lnTo>
                    <a:pt x="127" y="104"/>
                  </a:lnTo>
                  <a:lnTo>
                    <a:pt x="134" y="81"/>
                  </a:lnTo>
                  <a:lnTo>
                    <a:pt x="141" y="57"/>
                  </a:lnTo>
                  <a:lnTo>
                    <a:pt x="144" y="50"/>
                  </a:lnTo>
                  <a:lnTo>
                    <a:pt x="146" y="43"/>
                  </a:lnTo>
                  <a:lnTo>
                    <a:pt x="146" y="36"/>
                  </a:lnTo>
                  <a:lnTo>
                    <a:pt x="149" y="29"/>
                  </a:lnTo>
                  <a:lnTo>
                    <a:pt x="151" y="22"/>
                  </a:lnTo>
                  <a:lnTo>
                    <a:pt x="153" y="14"/>
                  </a:lnTo>
                  <a:lnTo>
                    <a:pt x="156" y="7"/>
                  </a:lnTo>
                  <a:lnTo>
                    <a:pt x="158" y="0"/>
                  </a:lnTo>
                  <a:lnTo>
                    <a:pt x="186" y="7"/>
                  </a:lnTo>
                  <a:lnTo>
                    <a:pt x="212" y="14"/>
                  </a:lnTo>
                  <a:lnTo>
                    <a:pt x="241" y="22"/>
                  </a:lnTo>
                  <a:lnTo>
                    <a:pt x="267" y="26"/>
                  </a:lnTo>
                  <a:lnTo>
                    <a:pt x="295" y="33"/>
                  </a:lnTo>
                  <a:lnTo>
                    <a:pt x="324" y="40"/>
                  </a:lnTo>
                  <a:lnTo>
                    <a:pt x="350" y="45"/>
                  </a:lnTo>
                  <a:lnTo>
                    <a:pt x="378" y="52"/>
                  </a:lnTo>
                  <a:lnTo>
                    <a:pt x="407" y="57"/>
                  </a:lnTo>
                  <a:lnTo>
                    <a:pt x="435" y="62"/>
                  </a:lnTo>
                  <a:lnTo>
                    <a:pt x="461" y="66"/>
                  </a:lnTo>
                  <a:lnTo>
                    <a:pt x="489" y="71"/>
                  </a:lnTo>
                  <a:lnTo>
                    <a:pt x="518" y="76"/>
                  </a:lnTo>
                  <a:lnTo>
                    <a:pt x="546" y="81"/>
                  </a:lnTo>
                  <a:lnTo>
                    <a:pt x="575" y="85"/>
                  </a:lnTo>
                  <a:lnTo>
                    <a:pt x="603" y="88"/>
                  </a:lnTo>
                  <a:lnTo>
                    <a:pt x="598" y="119"/>
                  </a:lnTo>
                  <a:lnTo>
                    <a:pt x="593" y="149"/>
                  </a:lnTo>
                  <a:lnTo>
                    <a:pt x="589" y="180"/>
                  </a:lnTo>
                  <a:lnTo>
                    <a:pt x="584" y="211"/>
                  </a:lnTo>
                  <a:lnTo>
                    <a:pt x="579" y="242"/>
                  </a:lnTo>
                  <a:lnTo>
                    <a:pt x="575" y="272"/>
                  </a:lnTo>
                  <a:lnTo>
                    <a:pt x="570" y="303"/>
                  </a:lnTo>
                  <a:lnTo>
                    <a:pt x="567" y="334"/>
                  </a:lnTo>
                  <a:lnTo>
                    <a:pt x="563" y="365"/>
                  </a:lnTo>
                  <a:lnTo>
                    <a:pt x="558" y="396"/>
                  </a:lnTo>
                  <a:lnTo>
                    <a:pt x="553" y="426"/>
                  </a:lnTo>
                  <a:lnTo>
                    <a:pt x="549" y="457"/>
                  </a:lnTo>
                  <a:lnTo>
                    <a:pt x="544" y="488"/>
                  </a:lnTo>
                  <a:lnTo>
                    <a:pt x="539" y="519"/>
                  </a:lnTo>
                  <a:lnTo>
                    <a:pt x="537" y="549"/>
                  </a:lnTo>
                  <a:lnTo>
                    <a:pt x="532" y="580"/>
                  </a:lnTo>
                  <a:lnTo>
                    <a:pt x="527" y="611"/>
                  </a:lnTo>
                  <a:lnTo>
                    <a:pt x="522" y="642"/>
                  </a:lnTo>
                  <a:lnTo>
                    <a:pt x="518" y="672"/>
                  </a:lnTo>
                  <a:lnTo>
                    <a:pt x="515" y="703"/>
                  </a:lnTo>
                  <a:lnTo>
                    <a:pt x="511" y="734"/>
                  </a:lnTo>
                  <a:lnTo>
                    <a:pt x="506" y="765"/>
                  </a:lnTo>
                  <a:lnTo>
                    <a:pt x="501" y="796"/>
                  </a:lnTo>
                  <a:lnTo>
                    <a:pt x="499" y="826"/>
                  </a:lnTo>
                  <a:lnTo>
                    <a:pt x="494" y="857"/>
                  </a:lnTo>
                  <a:lnTo>
                    <a:pt x="489" y="888"/>
                  </a:lnTo>
                  <a:lnTo>
                    <a:pt x="485" y="919"/>
                  </a:lnTo>
                  <a:lnTo>
                    <a:pt x="482" y="949"/>
                  </a:lnTo>
                  <a:lnTo>
                    <a:pt x="478" y="980"/>
                  </a:lnTo>
                  <a:lnTo>
                    <a:pt x="473" y="1011"/>
                  </a:lnTo>
                  <a:lnTo>
                    <a:pt x="468" y="1042"/>
                  </a:lnTo>
                  <a:lnTo>
                    <a:pt x="466" y="1073"/>
                  </a:lnTo>
                  <a:lnTo>
                    <a:pt x="466" y="107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B305975B-0C36-475D-8763-18E81A9FEC46}"/>
              </a:ext>
            </a:extLst>
          </p:cNvPr>
          <p:cNvGrpSpPr/>
          <p:nvPr/>
        </p:nvGrpSpPr>
        <p:grpSpPr>
          <a:xfrm>
            <a:off x="8750492" y="4402637"/>
            <a:ext cx="360023" cy="360023"/>
            <a:chOff x="2309332" y="2453812"/>
            <a:chExt cx="693420" cy="693420"/>
          </a:xfrm>
        </p:grpSpPr>
        <p:sp>
          <p:nvSpPr>
            <p:cNvPr id="90" name="Teardrop 89">
              <a:extLst>
                <a:ext uri="{FF2B5EF4-FFF2-40B4-BE49-F238E27FC236}">
                  <a16:creationId xmlns:a16="http://schemas.microsoft.com/office/drawing/2014/main" id="{D38CD2FF-7245-4C08-817E-7B1A2A9222EE}"/>
                </a:ext>
              </a:extLst>
            </p:cNvPr>
            <p:cNvSpPr/>
            <p:nvPr/>
          </p:nvSpPr>
          <p:spPr>
            <a:xfrm rot="8100000">
              <a:off x="2309332" y="2453812"/>
              <a:ext cx="693420" cy="693420"/>
            </a:xfrm>
            <a:prstGeom prst="teardrop">
              <a:avLst/>
            </a:prstGeom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89" name="Freeform 31">
              <a:extLst>
                <a:ext uri="{FF2B5EF4-FFF2-40B4-BE49-F238E27FC236}">
                  <a16:creationId xmlns:a16="http://schemas.microsoft.com/office/drawing/2014/main" id="{D3277946-8099-4529-8E13-CEB5B5984C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82233" y="2629006"/>
              <a:ext cx="347618" cy="343032"/>
            </a:xfrm>
            <a:custGeom>
              <a:avLst/>
              <a:gdLst>
                <a:gd name="T0" fmla="*/ 196 w 208"/>
                <a:gd name="T1" fmla="*/ 174 h 205"/>
                <a:gd name="T2" fmla="*/ 196 w 208"/>
                <a:gd name="T3" fmla="*/ 61 h 205"/>
                <a:gd name="T4" fmla="*/ 197 w 208"/>
                <a:gd name="T5" fmla="*/ 57 h 205"/>
                <a:gd name="T6" fmla="*/ 192 w 208"/>
                <a:gd name="T7" fmla="*/ 50 h 205"/>
                <a:gd name="T8" fmla="*/ 108 w 208"/>
                <a:gd name="T9" fmla="*/ 3 h 205"/>
                <a:gd name="T10" fmla="*/ 90 w 208"/>
                <a:gd name="T11" fmla="*/ 3 h 205"/>
                <a:gd name="T12" fmla="*/ 5 w 208"/>
                <a:gd name="T13" fmla="*/ 50 h 205"/>
                <a:gd name="T14" fmla="*/ 0 w 208"/>
                <a:gd name="T15" fmla="*/ 57 h 205"/>
                <a:gd name="T16" fmla="*/ 5 w 208"/>
                <a:gd name="T17" fmla="*/ 65 h 205"/>
                <a:gd name="T18" fmla="*/ 33 w 208"/>
                <a:gd name="T19" fmla="*/ 80 h 205"/>
                <a:gd name="T20" fmla="*/ 33 w 208"/>
                <a:gd name="T21" fmla="*/ 121 h 205"/>
                <a:gd name="T22" fmla="*/ 77 w 208"/>
                <a:gd name="T23" fmla="*/ 165 h 205"/>
                <a:gd name="T24" fmla="*/ 125 w 208"/>
                <a:gd name="T25" fmla="*/ 165 h 205"/>
                <a:gd name="T26" fmla="*/ 168 w 208"/>
                <a:gd name="T27" fmla="*/ 121 h 205"/>
                <a:gd name="T28" fmla="*/ 168 w 208"/>
                <a:gd name="T29" fmla="*/ 78 h 205"/>
                <a:gd name="T30" fmla="*/ 188 w 208"/>
                <a:gd name="T31" fmla="*/ 67 h 205"/>
                <a:gd name="T32" fmla="*/ 188 w 208"/>
                <a:gd name="T33" fmla="*/ 174 h 205"/>
                <a:gd name="T34" fmla="*/ 176 w 208"/>
                <a:gd name="T35" fmla="*/ 189 h 205"/>
                <a:gd name="T36" fmla="*/ 192 w 208"/>
                <a:gd name="T37" fmla="*/ 205 h 205"/>
                <a:gd name="T38" fmla="*/ 208 w 208"/>
                <a:gd name="T39" fmla="*/ 189 h 205"/>
                <a:gd name="T40" fmla="*/ 196 w 208"/>
                <a:gd name="T41" fmla="*/ 174 h 205"/>
                <a:gd name="T42" fmla="*/ 160 w 208"/>
                <a:gd name="T43" fmla="*/ 121 h 205"/>
                <a:gd name="T44" fmla="*/ 125 w 208"/>
                <a:gd name="T45" fmla="*/ 157 h 205"/>
                <a:gd name="T46" fmla="*/ 77 w 208"/>
                <a:gd name="T47" fmla="*/ 157 h 205"/>
                <a:gd name="T48" fmla="*/ 41 w 208"/>
                <a:gd name="T49" fmla="*/ 121 h 205"/>
                <a:gd name="T50" fmla="*/ 41 w 208"/>
                <a:gd name="T51" fmla="*/ 85 h 205"/>
                <a:gd name="T52" fmla="*/ 90 w 208"/>
                <a:gd name="T53" fmla="*/ 112 h 205"/>
                <a:gd name="T54" fmla="*/ 99 w 208"/>
                <a:gd name="T55" fmla="*/ 114 h 205"/>
                <a:gd name="T56" fmla="*/ 108 w 208"/>
                <a:gd name="T57" fmla="*/ 112 h 205"/>
                <a:gd name="T58" fmla="*/ 160 w 208"/>
                <a:gd name="T59" fmla="*/ 82 h 205"/>
                <a:gd name="T60" fmla="*/ 160 w 208"/>
                <a:gd name="T61" fmla="*/ 121 h 205"/>
                <a:gd name="T62" fmla="*/ 104 w 208"/>
                <a:gd name="T63" fmla="*/ 105 h 205"/>
                <a:gd name="T64" fmla="*/ 94 w 208"/>
                <a:gd name="T65" fmla="*/ 105 h 205"/>
                <a:gd name="T66" fmla="*/ 9 w 208"/>
                <a:gd name="T67" fmla="*/ 58 h 205"/>
                <a:gd name="T68" fmla="*/ 8 w 208"/>
                <a:gd name="T69" fmla="*/ 57 h 205"/>
                <a:gd name="T70" fmla="*/ 9 w 208"/>
                <a:gd name="T71" fmla="*/ 57 h 205"/>
                <a:gd name="T72" fmla="*/ 94 w 208"/>
                <a:gd name="T73" fmla="*/ 10 h 205"/>
                <a:gd name="T74" fmla="*/ 104 w 208"/>
                <a:gd name="T75" fmla="*/ 10 h 205"/>
                <a:gd name="T76" fmla="*/ 189 w 208"/>
                <a:gd name="T77" fmla="*/ 57 h 205"/>
                <a:gd name="T78" fmla="*/ 189 w 208"/>
                <a:gd name="T79" fmla="*/ 57 h 205"/>
                <a:gd name="T80" fmla="*/ 188 w 208"/>
                <a:gd name="T81" fmla="*/ 57 h 205"/>
                <a:gd name="T82" fmla="*/ 188 w 208"/>
                <a:gd name="T83" fmla="*/ 58 h 205"/>
                <a:gd name="T84" fmla="*/ 104 w 208"/>
                <a:gd name="T85" fmla="*/ 105 h 205"/>
                <a:gd name="T86" fmla="*/ 192 w 208"/>
                <a:gd name="T87" fmla="*/ 197 h 205"/>
                <a:gd name="T88" fmla="*/ 184 w 208"/>
                <a:gd name="T89" fmla="*/ 189 h 205"/>
                <a:gd name="T90" fmla="*/ 192 w 208"/>
                <a:gd name="T91" fmla="*/ 181 h 205"/>
                <a:gd name="T92" fmla="*/ 200 w 208"/>
                <a:gd name="T93" fmla="*/ 189 h 205"/>
                <a:gd name="T94" fmla="*/ 192 w 208"/>
                <a:gd name="T95" fmla="*/ 19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8" h="205">
                  <a:moveTo>
                    <a:pt x="196" y="174"/>
                  </a:moveTo>
                  <a:cubicBezTo>
                    <a:pt x="196" y="61"/>
                    <a:pt x="196" y="61"/>
                    <a:pt x="196" y="61"/>
                  </a:cubicBezTo>
                  <a:cubicBezTo>
                    <a:pt x="197" y="60"/>
                    <a:pt x="197" y="59"/>
                    <a:pt x="197" y="57"/>
                  </a:cubicBezTo>
                  <a:cubicBezTo>
                    <a:pt x="197" y="54"/>
                    <a:pt x="196" y="52"/>
                    <a:pt x="192" y="50"/>
                  </a:cubicBezTo>
                  <a:cubicBezTo>
                    <a:pt x="108" y="3"/>
                    <a:pt x="108" y="3"/>
                    <a:pt x="108" y="3"/>
                  </a:cubicBezTo>
                  <a:cubicBezTo>
                    <a:pt x="103" y="0"/>
                    <a:pt x="95" y="0"/>
                    <a:pt x="90" y="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2" y="52"/>
                    <a:pt x="0" y="54"/>
                    <a:pt x="0" y="57"/>
                  </a:cubicBezTo>
                  <a:cubicBezTo>
                    <a:pt x="0" y="60"/>
                    <a:pt x="2" y="63"/>
                    <a:pt x="5" y="65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3" y="121"/>
                    <a:pt x="33" y="121"/>
                    <a:pt x="33" y="121"/>
                  </a:cubicBezTo>
                  <a:cubicBezTo>
                    <a:pt x="33" y="145"/>
                    <a:pt x="53" y="165"/>
                    <a:pt x="77" y="165"/>
                  </a:cubicBezTo>
                  <a:cubicBezTo>
                    <a:pt x="125" y="165"/>
                    <a:pt x="125" y="165"/>
                    <a:pt x="125" y="165"/>
                  </a:cubicBezTo>
                  <a:cubicBezTo>
                    <a:pt x="149" y="165"/>
                    <a:pt x="168" y="145"/>
                    <a:pt x="168" y="121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88" y="67"/>
                    <a:pt x="188" y="67"/>
                    <a:pt x="188" y="67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81" y="175"/>
                    <a:pt x="176" y="182"/>
                    <a:pt x="176" y="189"/>
                  </a:cubicBezTo>
                  <a:cubicBezTo>
                    <a:pt x="176" y="198"/>
                    <a:pt x="183" y="205"/>
                    <a:pt x="192" y="205"/>
                  </a:cubicBezTo>
                  <a:cubicBezTo>
                    <a:pt x="201" y="205"/>
                    <a:pt x="208" y="198"/>
                    <a:pt x="208" y="189"/>
                  </a:cubicBezTo>
                  <a:cubicBezTo>
                    <a:pt x="208" y="182"/>
                    <a:pt x="203" y="175"/>
                    <a:pt x="196" y="174"/>
                  </a:cubicBezTo>
                  <a:close/>
                  <a:moveTo>
                    <a:pt x="160" y="121"/>
                  </a:moveTo>
                  <a:cubicBezTo>
                    <a:pt x="160" y="141"/>
                    <a:pt x="144" y="157"/>
                    <a:pt x="125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57" y="157"/>
                    <a:pt x="41" y="141"/>
                    <a:pt x="41" y="121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92" y="113"/>
                    <a:pt x="95" y="114"/>
                    <a:pt x="99" y="114"/>
                  </a:cubicBezTo>
                  <a:cubicBezTo>
                    <a:pt x="102" y="114"/>
                    <a:pt x="105" y="113"/>
                    <a:pt x="108" y="112"/>
                  </a:cubicBezTo>
                  <a:cubicBezTo>
                    <a:pt x="160" y="82"/>
                    <a:pt x="160" y="82"/>
                    <a:pt x="160" y="82"/>
                  </a:cubicBezTo>
                  <a:lnTo>
                    <a:pt x="160" y="121"/>
                  </a:lnTo>
                  <a:close/>
                  <a:moveTo>
                    <a:pt x="104" y="105"/>
                  </a:moveTo>
                  <a:cubicBezTo>
                    <a:pt x="101" y="106"/>
                    <a:pt x="96" y="106"/>
                    <a:pt x="94" y="105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8"/>
                    <a:pt x="8" y="57"/>
                    <a:pt x="8" y="57"/>
                  </a:cubicBezTo>
                  <a:cubicBezTo>
                    <a:pt x="8" y="57"/>
                    <a:pt x="9" y="57"/>
                    <a:pt x="9" y="5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6" y="9"/>
                    <a:pt x="101" y="9"/>
                    <a:pt x="104" y="10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8" y="57"/>
                    <a:pt x="188" y="57"/>
                    <a:pt x="188" y="57"/>
                  </a:cubicBezTo>
                  <a:cubicBezTo>
                    <a:pt x="188" y="58"/>
                    <a:pt x="188" y="58"/>
                    <a:pt x="188" y="58"/>
                  </a:cubicBezTo>
                  <a:lnTo>
                    <a:pt x="104" y="105"/>
                  </a:lnTo>
                  <a:close/>
                  <a:moveTo>
                    <a:pt x="192" y="197"/>
                  </a:moveTo>
                  <a:cubicBezTo>
                    <a:pt x="188" y="197"/>
                    <a:pt x="184" y="193"/>
                    <a:pt x="184" y="189"/>
                  </a:cubicBezTo>
                  <a:cubicBezTo>
                    <a:pt x="184" y="185"/>
                    <a:pt x="188" y="181"/>
                    <a:pt x="192" y="181"/>
                  </a:cubicBezTo>
                  <a:cubicBezTo>
                    <a:pt x="197" y="181"/>
                    <a:pt x="200" y="185"/>
                    <a:pt x="200" y="189"/>
                  </a:cubicBezTo>
                  <a:cubicBezTo>
                    <a:pt x="200" y="193"/>
                    <a:pt x="197" y="197"/>
                    <a:pt x="192" y="19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4C06B984-9D0B-4EAC-8BF4-671B7426B0E7}"/>
              </a:ext>
            </a:extLst>
          </p:cNvPr>
          <p:cNvGrpSpPr/>
          <p:nvPr/>
        </p:nvGrpSpPr>
        <p:grpSpPr>
          <a:xfrm>
            <a:off x="8955104" y="4526944"/>
            <a:ext cx="360023" cy="360023"/>
            <a:chOff x="2309332" y="2453812"/>
            <a:chExt cx="693420" cy="693420"/>
          </a:xfrm>
        </p:grpSpPr>
        <p:sp>
          <p:nvSpPr>
            <p:cNvPr id="93" name="Teardrop 92">
              <a:extLst>
                <a:ext uri="{FF2B5EF4-FFF2-40B4-BE49-F238E27FC236}">
                  <a16:creationId xmlns:a16="http://schemas.microsoft.com/office/drawing/2014/main" id="{81CABA6B-F55D-48A4-ABE2-ED625968A8AD}"/>
                </a:ext>
              </a:extLst>
            </p:cNvPr>
            <p:cNvSpPr/>
            <p:nvPr/>
          </p:nvSpPr>
          <p:spPr>
            <a:xfrm rot="8100000">
              <a:off x="2309332" y="2453812"/>
              <a:ext cx="693420" cy="693420"/>
            </a:xfrm>
            <a:prstGeom prst="teardrop">
              <a:avLst/>
            </a:prstGeom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94" name="Freeform 31">
              <a:extLst>
                <a:ext uri="{FF2B5EF4-FFF2-40B4-BE49-F238E27FC236}">
                  <a16:creationId xmlns:a16="http://schemas.microsoft.com/office/drawing/2014/main" id="{47C13D2F-AD8F-4A72-8849-08DDD110BC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82233" y="2629006"/>
              <a:ext cx="347618" cy="343032"/>
            </a:xfrm>
            <a:custGeom>
              <a:avLst/>
              <a:gdLst>
                <a:gd name="T0" fmla="*/ 196 w 208"/>
                <a:gd name="T1" fmla="*/ 174 h 205"/>
                <a:gd name="T2" fmla="*/ 196 w 208"/>
                <a:gd name="T3" fmla="*/ 61 h 205"/>
                <a:gd name="T4" fmla="*/ 197 w 208"/>
                <a:gd name="T5" fmla="*/ 57 h 205"/>
                <a:gd name="T6" fmla="*/ 192 w 208"/>
                <a:gd name="T7" fmla="*/ 50 h 205"/>
                <a:gd name="T8" fmla="*/ 108 w 208"/>
                <a:gd name="T9" fmla="*/ 3 h 205"/>
                <a:gd name="T10" fmla="*/ 90 w 208"/>
                <a:gd name="T11" fmla="*/ 3 h 205"/>
                <a:gd name="T12" fmla="*/ 5 w 208"/>
                <a:gd name="T13" fmla="*/ 50 h 205"/>
                <a:gd name="T14" fmla="*/ 0 w 208"/>
                <a:gd name="T15" fmla="*/ 57 h 205"/>
                <a:gd name="T16" fmla="*/ 5 w 208"/>
                <a:gd name="T17" fmla="*/ 65 h 205"/>
                <a:gd name="T18" fmla="*/ 33 w 208"/>
                <a:gd name="T19" fmla="*/ 80 h 205"/>
                <a:gd name="T20" fmla="*/ 33 w 208"/>
                <a:gd name="T21" fmla="*/ 121 h 205"/>
                <a:gd name="T22" fmla="*/ 77 w 208"/>
                <a:gd name="T23" fmla="*/ 165 h 205"/>
                <a:gd name="T24" fmla="*/ 125 w 208"/>
                <a:gd name="T25" fmla="*/ 165 h 205"/>
                <a:gd name="T26" fmla="*/ 168 w 208"/>
                <a:gd name="T27" fmla="*/ 121 h 205"/>
                <a:gd name="T28" fmla="*/ 168 w 208"/>
                <a:gd name="T29" fmla="*/ 78 h 205"/>
                <a:gd name="T30" fmla="*/ 188 w 208"/>
                <a:gd name="T31" fmla="*/ 67 h 205"/>
                <a:gd name="T32" fmla="*/ 188 w 208"/>
                <a:gd name="T33" fmla="*/ 174 h 205"/>
                <a:gd name="T34" fmla="*/ 176 w 208"/>
                <a:gd name="T35" fmla="*/ 189 h 205"/>
                <a:gd name="T36" fmla="*/ 192 w 208"/>
                <a:gd name="T37" fmla="*/ 205 h 205"/>
                <a:gd name="T38" fmla="*/ 208 w 208"/>
                <a:gd name="T39" fmla="*/ 189 h 205"/>
                <a:gd name="T40" fmla="*/ 196 w 208"/>
                <a:gd name="T41" fmla="*/ 174 h 205"/>
                <a:gd name="T42" fmla="*/ 160 w 208"/>
                <a:gd name="T43" fmla="*/ 121 h 205"/>
                <a:gd name="T44" fmla="*/ 125 w 208"/>
                <a:gd name="T45" fmla="*/ 157 h 205"/>
                <a:gd name="T46" fmla="*/ 77 w 208"/>
                <a:gd name="T47" fmla="*/ 157 h 205"/>
                <a:gd name="T48" fmla="*/ 41 w 208"/>
                <a:gd name="T49" fmla="*/ 121 h 205"/>
                <a:gd name="T50" fmla="*/ 41 w 208"/>
                <a:gd name="T51" fmla="*/ 85 h 205"/>
                <a:gd name="T52" fmla="*/ 90 w 208"/>
                <a:gd name="T53" fmla="*/ 112 h 205"/>
                <a:gd name="T54" fmla="*/ 99 w 208"/>
                <a:gd name="T55" fmla="*/ 114 h 205"/>
                <a:gd name="T56" fmla="*/ 108 w 208"/>
                <a:gd name="T57" fmla="*/ 112 h 205"/>
                <a:gd name="T58" fmla="*/ 160 w 208"/>
                <a:gd name="T59" fmla="*/ 82 h 205"/>
                <a:gd name="T60" fmla="*/ 160 w 208"/>
                <a:gd name="T61" fmla="*/ 121 h 205"/>
                <a:gd name="T62" fmla="*/ 104 w 208"/>
                <a:gd name="T63" fmla="*/ 105 h 205"/>
                <a:gd name="T64" fmla="*/ 94 w 208"/>
                <a:gd name="T65" fmla="*/ 105 h 205"/>
                <a:gd name="T66" fmla="*/ 9 w 208"/>
                <a:gd name="T67" fmla="*/ 58 h 205"/>
                <a:gd name="T68" fmla="*/ 8 w 208"/>
                <a:gd name="T69" fmla="*/ 57 h 205"/>
                <a:gd name="T70" fmla="*/ 9 w 208"/>
                <a:gd name="T71" fmla="*/ 57 h 205"/>
                <a:gd name="T72" fmla="*/ 94 w 208"/>
                <a:gd name="T73" fmla="*/ 10 h 205"/>
                <a:gd name="T74" fmla="*/ 104 w 208"/>
                <a:gd name="T75" fmla="*/ 10 h 205"/>
                <a:gd name="T76" fmla="*/ 189 w 208"/>
                <a:gd name="T77" fmla="*/ 57 h 205"/>
                <a:gd name="T78" fmla="*/ 189 w 208"/>
                <a:gd name="T79" fmla="*/ 57 h 205"/>
                <a:gd name="T80" fmla="*/ 188 w 208"/>
                <a:gd name="T81" fmla="*/ 57 h 205"/>
                <a:gd name="T82" fmla="*/ 188 w 208"/>
                <a:gd name="T83" fmla="*/ 58 h 205"/>
                <a:gd name="T84" fmla="*/ 104 w 208"/>
                <a:gd name="T85" fmla="*/ 105 h 205"/>
                <a:gd name="T86" fmla="*/ 192 w 208"/>
                <a:gd name="T87" fmla="*/ 197 h 205"/>
                <a:gd name="T88" fmla="*/ 184 w 208"/>
                <a:gd name="T89" fmla="*/ 189 h 205"/>
                <a:gd name="T90" fmla="*/ 192 w 208"/>
                <a:gd name="T91" fmla="*/ 181 h 205"/>
                <a:gd name="T92" fmla="*/ 200 w 208"/>
                <a:gd name="T93" fmla="*/ 189 h 205"/>
                <a:gd name="T94" fmla="*/ 192 w 208"/>
                <a:gd name="T95" fmla="*/ 19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8" h="205">
                  <a:moveTo>
                    <a:pt x="196" y="174"/>
                  </a:moveTo>
                  <a:cubicBezTo>
                    <a:pt x="196" y="61"/>
                    <a:pt x="196" y="61"/>
                    <a:pt x="196" y="61"/>
                  </a:cubicBezTo>
                  <a:cubicBezTo>
                    <a:pt x="197" y="60"/>
                    <a:pt x="197" y="59"/>
                    <a:pt x="197" y="57"/>
                  </a:cubicBezTo>
                  <a:cubicBezTo>
                    <a:pt x="197" y="54"/>
                    <a:pt x="196" y="52"/>
                    <a:pt x="192" y="50"/>
                  </a:cubicBezTo>
                  <a:cubicBezTo>
                    <a:pt x="108" y="3"/>
                    <a:pt x="108" y="3"/>
                    <a:pt x="108" y="3"/>
                  </a:cubicBezTo>
                  <a:cubicBezTo>
                    <a:pt x="103" y="0"/>
                    <a:pt x="95" y="0"/>
                    <a:pt x="90" y="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2" y="52"/>
                    <a:pt x="0" y="54"/>
                    <a:pt x="0" y="57"/>
                  </a:cubicBezTo>
                  <a:cubicBezTo>
                    <a:pt x="0" y="60"/>
                    <a:pt x="2" y="63"/>
                    <a:pt x="5" y="65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3" y="121"/>
                    <a:pt x="33" y="121"/>
                    <a:pt x="33" y="121"/>
                  </a:cubicBezTo>
                  <a:cubicBezTo>
                    <a:pt x="33" y="145"/>
                    <a:pt x="53" y="165"/>
                    <a:pt x="77" y="165"/>
                  </a:cubicBezTo>
                  <a:cubicBezTo>
                    <a:pt x="125" y="165"/>
                    <a:pt x="125" y="165"/>
                    <a:pt x="125" y="165"/>
                  </a:cubicBezTo>
                  <a:cubicBezTo>
                    <a:pt x="149" y="165"/>
                    <a:pt x="168" y="145"/>
                    <a:pt x="168" y="121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88" y="67"/>
                    <a:pt x="188" y="67"/>
                    <a:pt x="188" y="67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81" y="175"/>
                    <a:pt x="176" y="182"/>
                    <a:pt x="176" y="189"/>
                  </a:cubicBezTo>
                  <a:cubicBezTo>
                    <a:pt x="176" y="198"/>
                    <a:pt x="183" y="205"/>
                    <a:pt x="192" y="205"/>
                  </a:cubicBezTo>
                  <a:cubicBezTo>
                    <a:pt x="201" y="205"/>
                    <a:pt x="208" y="198"/>
                    <a:pt x="208" y="189"/>
                  </a:cubicBezTo>
                  <a:cubicBezTo>
                    <a:pt x="208" y="182"/>
                    <a:pt x="203" y="175"/>
                    <a:pt x="196" y="174"/>
                  </a:cubicBezTo>
                  <a:close/>
                  <a:moveTo>
                    <a:pt x="160" y="121"/>
                  </a:moveTo>
                  <a:cubicBezTo>
                    <a:pt x="160" y="141"/>
                    <a:pt x="144" y="157"/>
                    <a:pt x="125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57" y="157"/>
                    <a:pt x="41" y="141"/>
                    <a:pt x="41" y="121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92" y="113"/>
                    <a:pt x="95" y="114"/>
                    <a:pt x="99" y="114"/>
                  </a:cubicBezTo>
                  <a:cubicBezTo>
                    <a:pt x="102" y="114"/>
                    <a:pt x="105" y="113"/>
                    <a:pt x="108" y="112"/>
                  </a:cubicBezTo>
                  <a:cubicBezTo>
                    <a:pt x="160" y="82"/>
                    <a:pt x="160" y="82"/>
                    <a:pt x="160" y="82"/>
                  </a:cubicBezTo>
                  <a:lnTo>
                    <a:pt x="160" y="121"/>
                  </a:lnTo>
                  <a:close/>
                  <a:moveTo>
                    <a:pt x="104" y="105"/>
                  </a:moveTo>
                  <a:cubicBezTo>
                    <a:pt x="101" y="106"/>
                    <a:pt x="96" y="106"/>
                    <a:pt x="94" y="105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8"/>
                    <a:pt x="8" y="57"/>
                    <a:pt x="8" y="57"/>
                  </a:cubicBezTo>
                  <a:cubicBezTo>
                    <a:pt x="8" y="57"/>
                    <a:pt x="9" y="57"/>
                    <a:pt x="9" y="5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6" y="9"/>
                    <a:pt x="101" y="9"/>
                    <a:pt x="104" y="10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8" y="57"/>
                    <a:pt x="188" y="57"/>
                    <a:pt x="188" y="57"/>
                  </a:cubicBezTo>
                  <a:cubicBezTo>
                    <a:pt x="188" y="58"/>
                    <a:pt x="188" y="58"/>
                    <a:pt x="188" y="58"/>
                  </a:cubicBezTo>
                  <a:lnTo>
                    <a:pt x="104" y="105"/>
                  </a:lnTo>
                  <a:close/>
                  <a:moveTo>
                    <a:pt x="192" y="197"/>
                  </a:moveTo>
                  <a:cubicBezTo>
                    <a:pt x="188" y="197"/>
                    <a:pt x="184" y="193"/>
                    <a:pt x="184" y="189"/>
                  </a:cubicBezTo>
                  <a:cubicBezTo>
                    <a:pt x="184" y="185"/>
                    <a:pt x="188" y="181"/>
                    <a:pt x="192" y="181"/>
                  </a:cubicBezTo>
                  <a:cubicBezTo>
                    <a:pt x="197" y="181"/>
                    <a:pt x="200" y="185"/>
                    <a:pt x="200" y="189"/>
                  </a:cubicBezTo>
                  <a:cubicBezTo>
                    <a:pt x="200" y="193"/>
                    <a:pt x="197" y="197"/>
                    <a:pt x="192" y="19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C123B1DF-6743-4C48-835E-AFDC9F1ED04B}"/>
              </a:ext>
            </a:extLst>
          </p:cNvPr>
          <p:cNvGrpSpPr/>
          <p:nvPr/>
        </p:nvGrpSpPr>
        <p:grpSpPr>
          <a:xfrm>
            <a:off x="8583632" y="4728299"/>
            <a:ext cx="360023" cy="360023"/>
            <a:chOff x="2309332" y="2453812"/>
            <a:chExt cx="693420" cy="693420"/>
          </a:xfrm>
        </p:grpSpPr>
        <p:sp>
          <p:nvSpPr>
            <p:cNvPr id="96" name="Teardrop 95">
              <a:extLst>
                <a:ext uri="{FF2B5EF4-FFF2-40B4-BE49-F238E27FC236}">
                  <a16:creationId xmlns:a16="http://schemas.microsoft.com/office/drawing/2014/main" id="{B4ECCE42-DA21-4797-A13E-88E14043496F}"/>
                </a:ext>
              </a:extLst>
            </p:cNvPr>
            <p:cNvSpPr/>
            <p:nvPr/>
          </p:nvSpPr>
          <p:spPr>
            <a:xfrm rot="8100000">
              <a:off x="2309332" y="2453812"/>
              <a:ext cx="693420" cy="693420"/>
            </a:xfrm>
            <a:prstGeom prst="teardrop">
              <a:avLst/>
            </a:prstGeom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036B8D32-14D5-4372-9AD1-9E24E86CCE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82233" y="2629006"/>
              <a:ext cx="347618" cy="343032"/>
            </a:xfrm>
            <a:custGeom>
              <a:avLst/>
              <a:gdLst>
                <a:gd name="T0" fmla="*/ 196 w 208"/>
                <a:gd name="T1" fmla="*/ 174 h 205"/>
                <a:gd name="T2" fmla="*/ 196 w 208"/>
                <a:gd name="T3" fmla="*/ 61 h 205"/>
                <a:gd name="T4" fmla="*/ 197 w 208"/>
                <a:gd name="T5" fmla="*/ 57 h 205"/>
                <a:gd name="T6" fmla="*/ 192 w 208"/>
                <a:gd name="T7" fmla="*/ 50 h 205"/>
                <a:gd name="T8" fmla="*/ 108 w 208"/>
                <a:gd name="T9" fmla="*/ 3 h 205"/>
                <a:gd name="T10" fmla="*/ 90 w 208"/>
                <a:gd name="T11" fmla="*/ 3 h 205"/>
                <a:gd name="T12" fmla="*/ 5 w 208"/>
                <a:gd name="T13" fmla="*/ 50 h 205"/>
                <a:gd name="T14" fmla="*/ 0 w 208"/>
                <a:gd name="T15" fmla="*/ 57 h 205"/>
                <a:gd name="T16" fmla="*/ 5 w 208"/>
                <a:gd name="T17" fmla="*/ 65 h 205"/>
                <a:gd name="T18" fmla="*/ 33 w 208"/>
                <a:gd name="T19" fmla="*/ 80 h 205"/>
                <a:gd name="T20" fmla="*/ 33 w 208"/>
                <a:gd name="T21" fmla="*/ 121 h 205"/>
                <a:gd name="T22" fmla="*/ 77 w 208"/>
                <a:gd name="T23" fmla="*/ 165 h 205"/>
                <a:gd name="T24" fmla="*/ 125 w 208"/>
                <a:gd name="T25" fmla="*/ 165 h 205"/>
                <a:gd name="T26" fmla="*/ 168 w 208"/>
                <a:gd name="T27" fmla="*/ 121 h 205"/>
                <a:gd name="T28" fmla="*/ 168 w 208"/>
                <a:gd name="T29" fmla="*/ 78 h 205"/>
                <a:gd name="T30" fmla="*/ 188 w 208"/>
                <a:gd name="T31" fmla="*/ 67 h 205"/>
                <a:gd name="T32" fmla="*/ 188 w 208"/>
                <a:gd name="T33" fmla="*/ 174 h 205"/>
                <a:gd name="T34" fmla="*/ 176 w 208"/>
                <a:gd name="T35" fmla="*/ 189 h 205"/>
                <a:gd name="T36" fmla="*/ 192 w 208"/>
                <a:gd name="T37" fmla="*/ 205 h 205"/>
                <a:gd name="T38" fmla="*/ 208 w 208"/>
                <a:gd name="T39" fmla="*/ 189 h 205"/>
                <a:gd name="T40" fmla="*/ 196 w 208"/>
                <a:gd name="T41" fmla="*/ 174 h 205"/>
                <a:gd name="T42" fmla="*/ 160 w 208"/>
                <a:gd name="T43" fmla="*/ 121 h 205"/>
                <a:gd name="T44" fmla="*/ 125 w 208"/>
                <a:gd name="T45" fmla="*/ 157 h 205"/>
                <a:gd name="T46" fmla="*/ 77 w 208"/>
                <a:gd name="T47" fmla="*/ 157 h 205"/>
                <a:gd name="T48" fmla="*/ 41 w 208"/>
                <a:gd name="T49" fmla="*/ 121 h 205"/>
                <a:gd name="T50" fmla="*/ 41 w 208"/>
                <a:gd name="T51" fmla="*/ 85 h 205"/>
                <a:gd name="T52" fmla="*/ 90 w 208"/>
                <a:gd name="T53" fmla="*/ 112 h 205"/>
                <a:gd name="T54" fmla="*/ 99 w 208"/>
                <a:gd name="T55" fmla="*/ 114 h 205"/>
                <a:gd name="T56" fmla="*/ 108 w 208"/>
                <a:gd name="T57" fmla="*/ 112 h 205"/>
                <a:gd name="T58" fmla="*/ 160 w 208"/>
                <a:gd name="T59" fmla="*/ 82 h 205"/>
                <a:gd name="T60" fmla="*/ 160 w 208"/>
                <a:gd name="T61" fmla="*/ 121 h 205"/>
                <a:gd name="T62" fmla="*/ 104 w 208"/>
                <a:gd name="T63" fmla="*/ 105 h 205"/>
                <a:gd name="T64" fmla="*/ 94 w 208"/>
                <a:gd name="T65" fmla="*/ 105 h 205"/>
                <a:gd name="T66" fmla="*/ 9 w 208"/>
                <a:gd name="T67" fmla="*/ 58 h 205"/>
                <a:gd name="T68" fmla="*/ 8 w 208"/>
                <a:gd name="T69" fmla="*/ 57 h 205"/>
                <a:gd name="T70" fmla="*/ 9 w 208"/>
                <a:gd name="T71" fmla="*/ 57 h 205"/>
                <a:gd name="T72" fmla="*/ 94 w 208"/>
                <a:gd name="T73" fmla="*/ 10 h 205"/>
                <a:gd name="T74" fmla="*/ 104 w 208"/>
                <a:gd name="T75" fmla="*/ 10 h 205"/>
                <a:gd name="T76" fmla="*/ 189 w 208"/>
                <a:gd name="T77" fmla="*/ 57 h 205"/>
                <a:gd name="T78" fmla="*/ 189 w 208"/>
                <a:gd name="T79" fmla="*/ 57 h 205"/>
                <a:gd name="T80" fmla="*/ 188 w 208"/>
                <a:gd name="T81" fmla="*/ 57 h 205"/>
                <a:gd name="T82" fmla="*/ 188 w 208"/>
                <a:gd name="T83" fmla="*/ 58 h 205"/>
                <a:gd name="T84" fmla="*/ 104 w 208"/>
                <a:gd name="T85" fmla="*/ 105 h 205"/>
                <a:gd name="T86" fmla="*/ 192 w 208"/>
                <a:gd name="T87" fmla="*/ 197 h 205"/>
                <a:gd name="T88" fmla="*/ 184 w 208"/>
                <a:gd name="T89" fmla="*/ 189 h 205"/>
                <a:gd name="T90" fmla="*/ 192 w 208"/>
                <a:gd name="T91" fmla="*/ 181 h 205"/>
                <a:gd name="T92" fmla="*/ 200 w 208"/>
                <a:gd name="T93" fmla="*/ 189 h 205"/>
                <a:gd name="T94" fmla="*/ 192 w 208"/>
                <a:gd name="T95" fmla="*/ 19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8" h="205">
                  <a:moveTo>
                    <a:pt x="196" y="174"/>
                  </a:moveTo>
                  <a:cubicBezTo>
                    <a:pt x="196" y="61"/>
                    <a:pt x="196" y="61"/>
                    <a:pt x="196" y="61"/>
                  </a:cubicBezTo>
                  <a:cubicBezTo>
                    <a:pt x="197" y="60"/>
                    <a:pt x="197" y="59"/>
                    <a:pt x="197" y="57"/>
                  </a:cubicBezTo>
                  <a:cubicBezTo>
                    <a:pt x="197" y="54"/>
                    <a:pt x="196" y="52"/>
                    <a:pt x="192" y="50"/>
                  </a:cubicBezTo>
                  <a:cubicBezTo>
                    <a:pt x="108" y="3"/>
                    <a:pt x="108" y="3"/>
                    <a:pt x="108" y="3"/>
                  </a:cubicBezTo>
                  <a:cubicBezTo>
                    <a:pt x="103" y="0"/>
                    <a:pt x="95" y="0"/>
                    <a:pt x="90" y="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2" y="52"/>
                    <a:pt x="0" y="54"/>
                    <a:pt x="0" y="57"/>
                  </a:cubicBezTo>
                  <a:cubicBezTo>
                    <a:pt x="0" y="60"/>
                    <a:pt x="2" y="63"/>
                    <a:pt x="5" y="65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3" y="121"/>
                    <a:pt x="33" y="121"/>
                    <a:pt x="33" y="121"/>
                  </a:cubicBezTo>
                  <a:cubicBezTo>
                    <a:pt x="33" y="145"/>
                    <a:pt x="53" y="165"/>
                    <a:pt x="77" y="165"/>
                  </a:cubicBezTo>
                  <a:cubicBezTo>
                    <a:pt x="125" y="165"/>
                    <a:pt x="125" y="165"/>
                    <a:pt x="125" y="165"/>
                  </a:cubicBezTo>
                  <a:cubicBezTo>
                    <a:pt x="149" y="165"/>
                    <a:pt x="168" y="145"/>
                    <a:pt x="168" y="121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88" y="67"/>
                    <a:pt x="188" y="67"/>
                    <a:pt x="188" y="67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81" y="175"/>
                    <a:pt x="176" y="182"/>
                    <a:pt x="176" y="189"/>
                  </a:cubicBezTo>
                  <a:cubicBezTo>
                    <a:pt x="176" y="198"/>
                    <a:pt x="183" y="205"/>
                    <a:pt x="192" y="205"/>
                  </a:cubicBezTo>
                  <a:cubicBezTo>
                    <a:pt x="201" y="205"/>
                    <a:pt x="208" y="198"/>
                    <a:pt x="208" y="189"/>
                  </a:cubicBezTo>
                  <a:cubicBezTo>
                    <a:pt x="208" y="182"/>
                    <a:pt x="203" y="175"/>
                    <a:pt x="196" y="174"/>
                  </a:cubicBezTo>
                  <a:close/>
                  <a:moveTo>
                    <a:pt x="160" y="121"/>
                  </a:moveTo>
                  <a:cubicBezTo>
                    <a:pt x="160" y="141"/>
                    <a:pt x="144" y="157"/>
                    <a:pt x="125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57" y="157"/>
                    <a:pt x="41" y="141"/>
                    <a:pt x="41" y="121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92" y="113"/>
                    <a:pt x="95" y="114"/>
                    <a:pt x="99" y="114"/>
                  </a:cubicBezTo>
                  <a:cubicBezTo>
                    <a:pt x="102" y="114"/>
                    <a:pt x="105" y="113"/>
                    <a:pt x="108" y="112"/>
                  </a:cubicBezTo>
                  <a:cubicBezTo>
                    <a:pt x="160" y="82"/>
                    <a:pt x="160" y="82"/>
                    <a:pt x="160" y="82"/>
                  </a:cubicBezTo>
                  <a:lnTo>
                    <a:pt x="160" y="121"/>
                  </a:lnTo>
                  <a:close/>
                  <a:moveTo>
                    <a:pt x="104" y="105"/>
                  </a:moveTo>
                  <a:cubicBezTo>
                    <a:pt x="101" y="106"/>
                    <a:pt x="96" y="106"/>
                    <a:pt x="94" y="105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8"/>
                    <a:pt x="8" y="57"/>
                    <a:pt x="8" y="57"/>
                  </a:cubicBezTo>
                  <a:cubicBezTo>
                    <a:pt x="8" y="57"/>
                    <a:pt x="9" y="57"/>
                    <a:pt x="9" y="5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6" y="9"/>
                    <a:pt x="101" y="9"/>
                    <a:pt x="104" y="10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8" y="57"/>
                    <a:pt x="188" y="57"/>
                    <a:pt x="188" y="57"/>
                  </a:cubicBezTo>
                  <a:cubicBezTo>
                    <a:pt x="188" y="58"/>
                    <a:pt x="188" y="58"/>
                    <a:pt x="188" y="58"/>
                  </a:cubicBezTo>
                  <a:lnTo>
                    <a:pt x="104" y="105"/>
                  </a:lnTo>
                  <a:close/>
                  <a:moveTo>
                    <a:pt x="192" y="197"/>
                  </a:moveTo>
                  <a:cubicBezTo>
                    <a:pt x="188" y="197"/>
                    <a:pt x="184" y="193"/>
                    <a:pt x="184" y="189"/>
                  </a:cubicBezTo>
                  <a:cubicBezTo>
                    <a:pt x="184" y="185"/>
                    <a:pt x="188" y="181"/>
                    <a:pt x="192" y="181"/>
                  </a:cubicBezTo>
                  <a:cubicBezTo>
                    <a:pt x="197" y="181"/>
                    <a:pt x="200" y="185"/>
                    <a:pt x="200" y="189"/>
                  </a:cubicBezTo>
                  <a:cubicBezTo>
                    <a:pt x="200" y="193"/>
                    <a:pt x="197" y="197"/>
                    <a:pt x="192" y="19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EE3BA007-E8B3-482E-A285-529EA8D4B5AF}"/>
              </a:ext>
            </a:extLst>
          </p:cNvPr>
          <p:cNvGrpSpPr/>
          <p:nvPr/>
        </p:nvGrpSpPr>
        <p:grpSpPr>
          <a:xfrm>
            <a:off x="6285872" y="2964729"/>
            <a:ext cx="360023" cy="360023"/>
            <a:chOff x="2309332" y="2453812"/>
            <a:chExt cx="693420" cy="693420"/>
          </a:xfrm>
        </p:grpSpPr>
        <p:sp>
          <p:nvSpPr>
            <p:cNvPr id="99" name="Teardrop 98">
              <a:extLst>
                <a:ext uri="{FF2B5EF4-FFF2-40B4-BE49-F238E27FC236}">
                  <a16:creationId xmlns:a16="http://schemas.microsoft.com/office/drawing/2014/main" id="{3325C764-33F1-4925-B8E9-12AE7A734CD6}"/>
                </a:ext>
              </a:extLst>
            </p:cNvPr>
            <p:cNvSpPr/>
            <p:nvPr/>
          </p:nvSpPr>
          <p:spPr>
            <a:xfrm rot="8100000">
              <a:off x="2309332" y="2453812"/>
              <a:ext cx="693420" cy="693420"/>
            </a:xfrm>
            <a:prstGeom prst="teardrop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3F4A8C83-AA65-4850-8045-5BE5399D8CA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82233" y="2629006"/>
              <a:ext cx="347618" cy="343032"/>
            </a:xfrm>
            <a:custGeom>
              <a:avLst/>
              <a:gdLst>
                <a:gd name="T0" fmla="*/ 196 w 208"/>
                <a:gd name="T1" fmla="*/ 174 h 205"/>
                <a:gd name="T2" fmla="*/ 196 w 208"/>
                <a:gd name="T3" fmla="*/ 61 h 205"/>
                <a:gd name="T4" fmla="*/ 197 w 208"/>
                <a:gd name="T5" fmla="*/ 57 h 205"/>
                <a:gd name="T6" fmla="*/ 192 w 208"/>
                <a:gd name="T7" fmla="*/ 50 h 205"/>
                <a:gd name="T8" fmla="*/ 108 w 208"/>
                <a:gd name="T9" fmla="*/ 3 h 205"/>
                <a:gd name="T10" fmla="*/ 90 w 208"/>
                <a:gd name="T11" fmla="*/ 3 h 205"/>
                <a:gd name="T12" fmla="*/ 5 w 208"/>
                <a:gd name="T13" fmla="*/ 50 h 205"/>
                <a:gd name="T14" fmla="*/ 0 w 208"/>
                <a:gd name="T15" fmla="*/ 57 h 205"/>
                <a:gd name="T16" fmla="*/ 5 w 208"/>
                <a:gd name="T17" fmla="*/ 65 h 205"/>
                <a:gd name="T18" fmla="*/ 33 w 208"/>
                <a:gd name="T19" fmla="*/ 80 h 205"/>
                <a:gd name="T20" fmla="*/ 33 w 208"/>
                <a:gd name="T21" fmla="*/ 121 h 205"/>
                <a:gd name="T22" fmla="*/ 77 w 208"/>
                <a:gd name="T23" fmla="*/ 165 h 205"/>
                <a:gd name="T24" fmla="*/ 125 w 208"/>
                <a:gd name="T25" fmla="*/ 165 h 205"/>
                <a:gd name="T26" fmla="*/ 168 w 208"/>
                <a:gd name="T27" fmla="*/ 121 h 205"/>
                <a:gd name="T28" fmla="*/ 168 w 208"/>
                <a:gd name="T29" fmla="*/ 78 h 205"/>
                <a:gd name="T30" fmla="*/ 188 w 208"/>
                <a:gd name="T31" fmla="*/ 67 h 205"/>
                <a:gd name="T32" fmla="*/ 188 w 208"/>
                <a:gd name="T33" fmla="*/ 174 h 205"/>
                <a:gd name="T34" fmla="*/ 176 w 208"/>
                <a:gd name="T35" fmla="*/ 189 h 205"/>
                <a:gd name="T36" fmla="*/ 192 w 208"/>
                <a:gd name="T37" fmla="*/ 205 h 205"/>
                <a:gd name="T38" fmla="*/ 208 w 208"/>
                <a:gd name="T39" fmla="*/ 189 h 205"/>
                <a:gd name="T40" fmla="*/ 196 w 208"/>
                <a:gd name="T41" fmla="*/ 174 h 205"/>
                <a:gd name="T42" fmla="*/ 160 w 208"/>
                <a:gd name="T43" fmla="*/ 121 h 205"/>
                <a:gd name="T44" fmla="*/ 125 w 208"/>
                <a:gd name="T45" fmla="*/ 157 h 205"/>
                <a:gd name="T46" fmla="*/ 77 w 208"/>
                <a:gd name="T47" fmla="*/ 157 h 205"/>
                <a:gd name="T48" fmla="*/ 41 w 208"/>
                <a:gd name="T49" fmla="*/ 121 h 205"/>
                <a:gd name="T50" fmla="*/ 41 w 208"/>
                <a:gd name="T51" fmla="*/ 85 h 205"/>
                <a:gd name="T52" fmla="*/ 90 w 208"/>
                <a:gd name="T53" fmla="*/ 112 h 205"/>
                <a:gd name="T54" fmla="*/ 99 w 208"/>
                <a:gd name="T55" fmla="*/ 114 h 205"/>
                <a:gd name="T56" fmla="*/ 108 w 208"/>
                <a:gd name="T57" fmla="*/ 112 h 205"/>
                <a:gd name="T58" fmla="*/ 160 w 208"/>
                <a:gd name="T59" fmla="*/ 82 h 205"/>
                <a:gd name="T60" fmla="*/ 160 w 208"/>
                <a:gd name="T61" fmla="*/ 121 h 205"/>
                <a:gd name="T62" fmla="*/ 104 w 208"/>
                <a:gd name="T63" fmla="*/ 105 h 205"/>
                <a:gd name="T64" fmla="*/ 94 w 208"/>
                <a:gd name="T65" fmla="*/ 105 h 205"/>
                <a:gd name="T66" fmla="*/ 9 w 208"/>
                <a:gd name="T67" fmla="*/ 58 h 205"/>
                <a:gd name="T68" fmla="*/ 8 w 208"/>
                <a:gd name="T69" fmla="*/ 57 h 205"/>
                <a:gd name="T70" fmla="*/ 9 w 208"/>
                <a:gd name="T71" fmla="*/ 57 h 205"/>
                <a:gd name="T72" fmla="*/ 94 w 208"/>
                <a:gd name="T73" fmla="*/ 10 h 205"/>
                <a:gd name="T74" fmla="*/ 104 w 208"/>
                <a:gd name="T75" fmla="*/ 10 h 205"/>
                <a:gd name="T76" fmla="*/ 189 w 208"/>
                <a:gd name="T77" fmla="*/ 57 h 205"/>
                <a:gd name="T78" fmla="*/ 189 w 208"/>
                <a:gd name="T79" fmla="*/ 57 h 205"/>
                <a:gd name="T80" fmla="*/ 188 w 208"/>
                <a:gd name="T81" fmla="*/ 57 h 205"/>
                <a:gd name="T82" fmla="*/ 188 w 208"/>
                <a:gd name="T83" fmla="*/ 58 h 205"/>
                <a:gd name="T84" fmla="*/ 104 w 208"/>
                <a:gd name="T85" fmla="*/ 105 h 205"/>
                <a:gd name="T86" fmla="*/ 192 w 208"/>
                <a:gd name="T87" fmla="*/ 197 h 205"/>
                <a:gd name="T88" fmla="*/ 184 w 208"/>
                <a:gd name="T89" fmla="*/ 189 h 205"/>
                <a:gd name="T90" fmla="*/ 192 w 208"/>
                <a:gd name="T91" fmla="*/ 181 h 205"/>
                <a:gd name="T92" fmla="*/ 200 w 208"/>
                <a:gd name="T93" fmla="*/ 189 h 205"/>
                <a:gd name="T94" fmla="*/ 192 w 208"/>
                <a:gd name="T95" fmla="*/ 19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8" h="205">
                  <a:moveTo>
                    <a:pt x="196" y="174"/>
                  </a:moveTo>
                  <a:cubicBezTo>
                    <a:pt x="196" y="61"/>
                    <a:pt x="196" y="61"/>
                    <a:pt x="196" y="61"/>
                  </a:cubicBezTo>
                  <a:cubicBezTo>
                    <a:pt x="197" y="60"/>
                    <a:pt x="197" y="59"/>
                    <a:pt x="197" y="57"/>
                  </a:cubicBezTo>
                  <a:cubicBezTo>
                    <a:pt x="197" y="54"/>
                    <a:pt x="196" y="52"/>
                    <a:pt x="192" y="50"/>
                  </a:cubicBezTo>
                  <a:cubicBezTo>
                    <a:pt x="108" y="3"/>
                    <a:pt x="108" y="3"/>
                    <a:pt x="108" y="3"/>
                  </a:cubicBezTo>
                  <a:cubicBezTo>
                    <a:pt x="103" y="0"/>
                    <a:pt x="95" y="0"/>
                    <a:pt x="90" y="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2" y="52"/>
                    <a:pt x="0" y="54"/>
                    <a:pt x="0" y="57"/>
                  </a:cubicBezTo>
                  <a:cubicBezTo>
                    <a:pt x="0" y="60"/>
                    <a:pt x="2" y="63"/>
                    <a:pt x="5" y="65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3" y="121"/>
                    <a:pt x="33" y="121"/>
                    <a:pt x="33" y="121"/>
                  </a:cubicBezTo>
                  <a:cubicBezTo>
                    <a:pt x="33" y="145"/>
                    <a:pt x="53" y="165"/>
                    <a:pt x="77" y="165"/>
                  </a:cubicBezTo>
                  <a:cubicBezTo>
                    <a:pt x="125" y="165"/>
                    <a:pt x="125" y="165"/>
                    <a:pt x="125" y="165"/>
                  </a:cubicBezTo>
                  <a:cubicBezTo>
                    <a:pt x="149" y="165"/>
                    <a:pt x="168" y="145"/>
                    <a:pt x="168" y="121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88" y="67"/>
                    <a:pt x="188" y="67"/>
                    <a:pt x="188" y="67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81" y="175"/>
                    <a:pt x="176" y="182"/>
                    <a:pt x="176" y="189"/>
                  </a:cubicBezTo>
                  <a:cubicBezTo>
                    <a:pt x="176" y="198"/>
                    <a:pt x="183" y="205"/>
                    <a:pt x="192" y="205"/>
                  </a:cubicBezTo>
                  <a:cubicBezTo>
                    <a:pt x="201" y="205"/>
                    <a:pt x="208" y="198"/>
                    <a:pt x="208" y="189"/>
                  </a:cubicBezTo>
                  <a:cubicBezTo>
                    <a:pt x="208" y="182"/>
                    <a:pt x="203" y="175"/>
                    <a:pt x="196" y="174"/>
                  </a:cubicBezTo>
                  <a:close/>
                  <a:moveTo>
                    <a:pt x="160" y="121"/>
                  </a:moveTo>
                  <a:cubicBezTo>
                    <a:pt x="160" y="141"/>
                    <a:pt x="144" y="157"/>
                    <a:pt x="125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57" y="157"/>
                    <a:pt x="41" y="141"/>
                    <a:pt x="41" y="121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92" y="113"/>
                    <a:pt x="95" y="114"/>
                    <a:pt x="99" y="114"/>
                  </a:cubicBezTo>
                  <a:cubicBezTo>
                    <a:pt x="102" y="114"/>
                    <a:pt x="105" y="113"/>
                    <a:pt x="108" y="112"/>
                  </a:cubicBezTo>
                  <a:cubicBezTo>
                    <a:pt x="160" y="82"/>
                    <a:pt x="160" y="82"/>
                    <a:pt x="160" y="82"/>
                  </a:cubicBezTo>
                  <a:lnTo>
                    <a:pt x="160" y="121"/>
                  </a:lnTo>
                  <a:close/>
                  <a:moveTo>
                    <a:pt x="104" y="105"/>
                  </a:moveTo>
                  <a:cubicBezTo>
                    <a:pt x="101" y="106"/>
                    <a:pt x="96" y="106"/>
                    <a:pt x="94" y="105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8"/>
                    <a:pt x="8" y="57"/>
                    <a:pt x="8" y="57"/>
                  </a:cubicBezTo>
                  <a:cubicBezTo>
                    <a:pt x="8" y="57"/>
                    <a:pt x="9" y="57"/>
                    <a:pt x="9" y="5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6" y="9"/>
                    <a:pt x="101" y="9"/>
                    <a:pt x="104" y="10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8" y="57"/>
                    <a:pt x="188" y="57"/>
                    <a:pt x="188" y="57"/>
                  </a:cubicBezTo>
                  <a:cubicBezTo>
                    <a:pt x="188" y="58"/>
                    <a:pt x="188" y="58"/>
                    <a:pt x="188" y="58"/>
                  </a:cubicBezTo>
                  <a:lnTo>
                    <a:pt x="104" y="105"/>
                  </a:lnTo>
                  <a:close/>
                  <a:moveTo>
                    <a:pt x="192" y="197"/>
                  </a:moveTo>
                  <a:cubicBezTo>
                    <a:pt x="188" y="197"/>
                    <a:pt x="184" y="193"/>
                    <a:pt x="184" y="189"/>
                  </a:cubicBezTo>
                  <a:cubicBezTo>
                    <a:pt x="184" y="185"/>
                    <a:pt x="188" y="181"/>
                    <a:pt x="192" y="181"/>
                  </a:cubicBezTo>
                  <a:cubicBezTo>
                    <a:pt x="197" y="181"/>
                    <a:pt x="200" y="185"/>
                    <a:pt x="200" y="189"/>
                  </a:cubicBezTo>
                  <a:cubicBezTo>
                    <a:pt x="200" y="193"/>
                    <a:pt x="197" y="197"/>
                    <a:pt x="192" y="19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618F537A-4C46-46A9-89B2-257607F0E853}"/>
              </a:ext>
            </a:extLst>
          </p:cNvPr>
          <p:cNvGrpSpPr/>
          <p:nvPr/>
        </p:nvGrpSpPr>
        <p:grpSpPr>
          <a:xfrm>
            <a:off x="6466636" y="3124513"/>
            <a:ext cx="360023" cy="360023"/>
            <a:chOff x="2309332" y="2453812"/>
            <a:chExt cx="693420" cy="693420"/>
          </a:xfrm>
        </p:grpSpPr>
        <p:sp>
          <p:nvSpPr>
            <p:cNvPr id="102" name="Teardrop 101">
              <a:extLst>
                <a:ext uri="{FF2B5EF4-FFF2-40B4-BE49-F238E27FC236}">
                  <a16:creationId xmlns:a16="http://schemas.microsoft.com/office/drawing/2014/main" id="{613B095B-49B2-4B5E-B2CD-C76E70C0C842}"/>
                </a:ext>
              </a:extLst>
            </p:cNvPr>
            <p:cNvSpPr/>
            <p:nvPr/>
          </p:nvSpPr>
          <p:spPr>
            <a:xfrm rot="8100000">
              <a:off x="2309332" y="2453812"/>
              <a:ext cx="693420" cy="693420"/>
            </a:xfrm>
            <a:prstGeom prst="teardrop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03" name="Freeform 31">
              <a:extLst>
                <a:ext uri="{FF2B5EF4-FFF2-40B4-BE49-F238E27FC236}">
                  <a16:creationId xmlns:a16="http://schemas.microsoft.com/office/drawing/2014/main" id="{08A84DB8-6421-4BA7-BD96-975585CCD1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82233" y="2629006"/>
              <a:ext cx="347618" cy="343032"/>
            </a:xfrm>
            <a:custGeom>
              <a:avLst/>
              <a:gdLst>
                <a:gd name="T0" fmla="*/ 196 w 208"/>
                <a:gd name="T1" fmla="*/ 174 h 205"/>
                <a:gd name="T2" fmla="*/ 196 w 208"/>
                <a:gd name="T3" fmla="*/ 61 h 205"/>
                <a:gd name="T4" fmla="*/ 197 w 208"/>
                <a:gd name="T5" fmla="*/ 57 h 205"/>
                <a:gd name="T6" fmla="*/ 192 w 208"/>
                <a:gd name="T7" fmla="*/ 50 h 205"/>
                <a:gd name="T8" fmla="*/ 108 w 208"/>
                <a:gd name="T9" fmla="*/ 3 h 205"/>
                <a:gd name="T10" fmla="*/ 90 w 208"/>
                <a:gd name="T11" fmla="*/ 3 h 205"/>
                <a:gd name="T12" fmla="*/ 5 w 208"/>
                <a:gd name="T13" fmla="*/ 50 h 205"/>
                <a:gd name="T14" fmla="*/ 0 w 208"/>
                <a:gd name="T15" fmla="*/ 57 h 205"/>
                <a:gd name="T16" fmla="*/ 5 w 208"/>
                <a:gd name="T17" fmla="*/ 65 h 205"/>
                <a:gd name="T18" fmla="*/ 33 w 208"/>
                <a:gd name="T19" fmla="*/ 80 h 205"/>
                <a:gd name="T20" fmla="*/ 33 w 208"/>
                <a:gd name="T21" fmla="*/ 121 h 205"/>
                <a:gd name="T22" fmla="*/ 77 w 208"/>
                <a:gd name="T23" fmla="*/ 165 h 205"/>
                <a:gd name="T24" fmla="*/ 125 w 208"/>
                <a:gd name="T25" fmla="*/ 165 h 205"/>
                <a:gd name="T26" fmla="*/ 168 w 208"/>
                <a:gd name="T27" fmla="*/ 121 h 205"/>
                <a:gd name="T28" fmla="*/ 168 w 208"/>
                <a:gd name="T29" fmla="*/ 78 h 205"/>
                <a:gd name="T30" fmla="*/ 188 w 208"/>
                <a:gd name="T31" fmla="*/ 67 h 205"/>
                <a:gd name="T32" fmla="*/ 188 w 208"/>
                <a:gd name="T33" fmla="*/ 174 h 205"/>
                <a:gd name="T34" fmla="*/ 176 w 208"/>
                <a:gd name="T35" fmla="*/ 189 h 205"/>
                <a:gd name="T36" fmla="*/ 192 w 208"/>
                <a:gd name="T37" fmla="*/ 205 h 205"/>
                <a:gd name="T38" fmla="*/ 208 w 208"/>
                <a:gd name="T39" fmla="*/ 189 h 205"/>
                <a:gd name="T40" fmla="*/ 196 w 208"/>
                <a:gd name="T41" fmla="*/ 174 h 205"/>
                <a:gd name="T42" fmla="*/ 160 w 208"/>
                <a:gd name="T43" fmla="*/ 121 h 205"/>
                <a:gd name="T44" fmla="*/ 125 w 208"/>
                <a:gd name="T45" fmla="*/ 157 h 205"/>
                <a:gd name="T46" fmla="*/ 77 w 208"/>
                <a:gd name="T47" fmla="*/ 157 h 205"/>
                <a:gd name="T48" fmla="*/ 41 w 208"/>
                <a:gd name="T49" fmla="*/ 121 h 205"/>
                <a:gd name="T50" fmla="*/ 41 w 208"/>
                <a:gd name="T51" fmla="*/ 85 h 205"/>
                <a:gd name="T52" fmla="*/ 90 w 208"/>
                <a:gd name="T53" fmla="*/ 112 h 205"/>
                <a:gd name="T54" fmla="*/ 99 w 208"/>
                <a:gd name="T55" fmla="*/ 114 h 205"/>
                <a:gd name="T56" fmla="*/ 108 w 208"/>
                <a:gd name="T57" fmla="*/ 112 h 205"/>
                <a:gd name="T58" fmla="*/ 160 w 208"/>
                <a:gd name="T59" fmla="*/ 82 h 205"/>
                <a:gd name="T60" fmla="*/ 160 w 208"/>
                <a:gd name="T61" fmla="*/ 121 h 205"/>
                <a:gd name="T62" fmla="*/ 104 w 208"/>
                <a:gd name="T63" fmla="*/ 105 h 205"/>
                <a:gd name="T64" fmla="*/ 94 w 208"/>
                <a:gd name="T65" fmla="*/ 105 h 205"/>
                <a:gd name="T66" fmla="*/ 9 w 208"/>
                <a:gd name="T67" fmla="*/ 58 h 205"/>
                <a:gd name="T68" fmla="*/ 8 w 208"/>
                <a:gd name="T69" fmla="*/ 57 h 205"/>
                <a:gd name="T70" fmla="*/ 9 w 208"/>
                <a:gd name="T71" fmla="*/ 57 h 205"/>
                <a:gd name="T72" fmla="*/ 94 w 208"/>
                <a:gd name="T73" fmla="*/ 10 h 205"/>
                <a:gd name="T74" fmla="*/ 104 w 208"/>
                <a:gd name="T75" fmla="*/ 10 h 205"/>
                <a:gd name="T76" fmla="*/ 189 w 208"/>
                <a:gd name="T77" fmla="*/ 57 h 205"/>
                <a:gd name="T78" fmla="*/ 189 w 208"/>
                <a:gd name="T79" fmla="*/ 57 h 205"/>
                <a:gd name="T80" fmla="*/ 188 w 208"/>
                <a:gd name="T81" fmla="*/ 57 h 205"/>
                <a:gd name="T82" fmla="*/ 188 w 208"/>
                <a:gd name="T83" fmla="*/ 58 h 205"/>
                <a:gd name="T84" fmla="*/ 104 w 208"/>
                <a:gd name="T85" fmla="*/ 105 h 205"/>
                <a:gd name="T86" fmla="*/ 192 w 208"/>
                <a:gd name="T87" fmla="*/ 197 h 205"/>
                <a:gd name="T88" fmla="*/ 184 w 208"/>
                <a:gd name="T89" fmla="*/ 189 h 205"/>
                <a:gd name="T90" fmla="*/ 192 w 208"/>
                <a:gd name="T91" fmla="*/ 181 h 205"/>
                <a:gd name="T92" fmla="*/ 200 w 208"/>
                <a:gd name="T93" fmla="*/ 189 h 205"/>
                <a:gd name="T94" fmla="*/ 192 w 208"/>
                <a:gd name="T95" fmla="*/ 19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8" h="205">
                  <a:moveTo>
                    <a:pt x="196" y="174"/>
                  </a:moveTo>
                  <a:cubicBezTo>
                    <a:pt x="196" y="61"/>
                    <a:pt x="196" y="61"/>
                    <a:pt x="196" y="61"/>
                  </a:cubicBezTo>
                  <a:cubicBezTo>
                    <a:pt x="197" y="60"/>
                    <a:pt x="197" y="59"/>
                    <a:pt x="197" y="57"/>
                  </a:cubicBezTo>
                  <a:cubicBezTo>
                    <a:pt x="197" y="54"/>
                    <a:pt x="196" y="52"/>
                    <a:pt x="192" y="50"/>
                  </a:cubicBezTo>
                  <a:cubicBezTo>
                    <a:pt x="108" y="3"/>
                    <a:pt x="108" y="3"/>
                    <a:pt x="108" y="3"/>
                  </a:cubicBezTo>
                  <a:cubicBezTo>
                    <a:pt x="103" y="0"/>
                    <a:pt x="95" y="0"/>
                    <a:pt x="90" y="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2" y="52"/>
                    <a:pt x="0" y="54"/>
                    <a:pt x="0" y="57"/>
                  </a:cubicBezTo>
                  <a:cubicBezTo>
                    <a:pt x="0" y="60"/>
                    <a:pt x="2" y="63"/>
                    <a:pt x="5" y="65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3" y="121"/>
                    <a:pt x="33" y="121"/>
                    <a:pt x="33" y="121"/>
                  </a:cubicBezTo>
                  <a:cubicBezTo>
                    <a:pt x="33" y="145"/>
                    <a:pt x="53" y="165"/>
                    <a:pt x="77" y="165"/>
                  </a:cubicBezTo>
                  <a:cubicBezTo>
                    <a:pt x="125" y="165"/>
                    <a:pt x="125" y="165"/>
                    <a:pt x="125" y="165"/>
                  </a:cubicBezTo>
                  <a:cubicBezTo>
                    <a:pt x="149" y="165"/>
                    <a:pt x="168" y="145"/>
                    <a:pt x="168" y="121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88" y="67"/>
                    <a:pt x="188" y="67"/>
                    <a:pt x="188" y="67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81" y="175"/>
                    <a:pt x="176" y="182"/>
                    <a:pt x="176" y="189"/>
                  </a:cubicBezTo>
                  <a:cubicBezTo>
                    <a:pt x="176" y="198"/>
                    <a:pt x="183" y="205"/>
                    <a:pt x="192" y="205"/>
                  </a:cubicBezTo>
                  <a:cubicBezTo>
                    <a:pt x="201" y="205"/>
                    <a:pt x="208" y="198"/>
                    <a:pt x="208" y="189"/>
                  </a:cubicBezTo>
                  <a:cubicBezTo>
                    <a:pt x="208" y="182"/>
                    <a:pt x="203" y="175"/>
                    <a:pt x="196" y="174"/>
                  </a:cubicBezTo>
                  <a:close/>
                  <a:moveTo>
                    <a:pt x="160" y="121"/>
                  </a:moveTo>
                  <a:cubicBezTo>
                    <a:pt x="160" y="141"/>
                    <a:pt x="144" y="157"/>
                    <a:pt x="125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57" y="157"/>
                    <a:pt x="41" y="141"/>
                    <a:pt x="41" y="121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92" y="113"/>
                    <a:pt x="95" y="114"/>
                    <a:pt x="99" y="114"/>
                  </a:cubicBezTo>
                  <a:cubicBezTo>
                    <a:pt x="102" y="114"/>
                    <a:pt x="105" y="113"/>
                    <a:pt x="108" y="112"/>
                  </a:cubicBezTo>
                  <a:cubicBezTo>
                    <a:pt x="160" y="82"/>
                    <a:pt x="160" y="82"/>
                    <a:pt x="160" y="82"/>
                  </a:cubicBezTo>
                  <a:lnTo>
                    <a:pt x="160" y="121"/>
                  </a:lnTo>
                  <a:close/>
                  <a:moveTo>
                    <a:pt x="104" y="105"/>
                  </a:moveTo>
                  <a:cubicBezTo>
                    <a:pt x="101" y="106"/>
                    <a:pt x="96" y="106"/>
                    <a:pt x="94" y="105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8"/>
                    <a:pt x="8" y="57"/>
                    <a:pt x="8" y="57"/>
                  </a:cubicBezTo>
                  <a:cubicBezTo>
                    <a:pt x="8" y="57"/>
                    <a:pt x="9" y="57"/>
                    <a:pt x="9" y="5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6" y="9"/>
                    <a:pt x="101" y="9"/>
                    <a:pt x="104" y="10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8" y="57"/>
                    <a:pt x="188" y="57"/>
                    <a:pt x="188" y="57"/>
                  </a:cubicBezTo>
                  <a:cubicBezTo>
                    <a:pt x="188" y="58"/>
                    <a:pt x="188" y="58"/>
                    <a:pt x="188" y="58"/>
                  </a:cubicBezTo>
                  <a:lnTo>
                    <a:pt x="104" y="105"/>
                  </a:lnTo>
                  <a:close/>
                  <a:moveTo>
                    <a:pt x="192" y="197"/>
                  </a:moveTo>
                  <a:cubicBezTo>
                    <a:pt x="188" y="197"/>
                    <a:pt x="184" y="193"/>
                    <a:pt x="184" y="189"/>
                  </a:cubicBezTo>
                  <a:cubicBezTo>
                    <a:pt x="184" y="185"/>
                    <a:pt x="188" y="181"/>
                    <a:pt x="192" y="181"/>
                  </a:cubicBezTo>
                  <a:cubicBezTo>
                    <a:pt x="197" y="181"/>
                    <a:pt x="200" y="185"/>
                    <a:pt x="200" y="189"/>
                  </a:cubicBezTo>
                  <a:cubicBezTo>
                    <a:pt x="200" y="193"/>
                    <a:pt x="197" y="197"/>
                    <a:pt x="192" y="19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143F35C7-8881-4F9D-ACA3-ED41952D185E}"/>
              </a:ext>
            </a:extLst>
          </p:cNvPr>
          <p:cNvGrpSpPr/>
          <p:nvPr/>
        </p:nvGrpSpPr>
        <p:grpSpPr>
          <a:xfrm>
            <a:off x="6891713" y="4186657"/>
            <a:ext cx="360023" cy="360023"/>
            <a:chOff x="2309332" y="2453812"/>
            <a:chExt cx="693420" cy="693420"/>
          </a:xfrm>
        </p:grpSpPr>
        <p:sp>
          <p:nvSpPr>
            <p:cNvPr id="105" name="Teardrop 104">
              <a:extLst>
                <a:ext uri="{FF2B5EF4-FFF2-40B4-BE49-F238E27FC236}">
                  <a16:creationId xmlns:a16="http://schemas.microsoft.com/office/drawing/2014/main" id="{036A3564-C71B-4766-AC82-389FD6CFB5A6}"/>
                </a:ext>
              </a:extLst>
            </p:cNvPr>
            <p:cNvSpPr/>
            <p:nvPr/>
          </p:nvSpPr>
          <p:spPr>
            <a:xfrm rot="8100000">
              <a:off x="2309332" y="2453812"/>
              <a:ext cx="693420" cy="693420"/>
            </a:xfrm>
            <a:prstGeom prst="teardrop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06" name="Freeform 31">
              <a:extLst>
                <a:ext uri="{FF2B5EF4-FFF2-40B4-BE49-F238E27FC236}">
                  <a16:creationId xmlns:a16="http://schemas.microsoft.com/office/drawing/2014/main" id="{1DFBC787-F551-40B7-965E-4284163F33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82233" y="2629006"/>
              <a:ext cx="347618" cy="343032"/>
            </a:xfrm>
            <a:custGeom>
              <a:avLst/>
              <a:gdLst>
                <a:gd name="T0" fmla="*/ 196 w 208"/>
                <a:gd name="T1" fmla="*/ 174 h 205"/>
                <a:gd name="T2" fmla="*/ 196 w 208"/>
                <a:gd name="T3" fmla="*/ 61 h 205"/>
                <a:gd name="T4" fmla="*/ 197 w 208"/>
                <a:gd name="T5" fmla="*/ 57 h 205"/>
                <a:gd name="T6" fmla="*/ 192 w 208"/>
                <a:gd name="T7" fmla="*/ 50 h 205"/>
                <a:gd name="T8" fmla="*/ 108 w 208"/>
                <a:gd name="T9" fmla="*/ 3 h 205"/>
                <a:gd name="T10" fmla="*/ 90 w 208"/>
                <a:gd name="T11" fmla="*/ 3 h 205"/>
                <a:gd name="T12" fmla="*/ 5 w 208"/>
                <a:gd name="T13" fmla="*/ 50 h 205"/>
                <a:gd name="T14" fmla="*/ 0 w 208"/>
                <a:gd name="T15" fmla="*/ 57 h 205"/>
                <a:gd name="T16" fmla="*/ 5 w 208"/>
                <a:gd name="T17" fmla="*/ 65 h 205"/>
                <a:gd name="T18" fmla="*/ 33 w 208"/>
                <a:gd name="T19" fmla="*/ 80 h 205"/>
                <a:gd name="T20" fmla="*/ 33 w 208"/>
                <a:gd name="T21" fmla="*/ 121 h 205"/>
                <a:gd name="T22" fmla="*/ 77 w 208"/>
                <a:gd name="T23" fmla="*/ 165 h 205"/>
                <a:gd name="T24" fmla="*/ 125 w 208"/>
                <a:gd name="T25" fmla="*/ 165 h 205"/>
                <a:gd name="T26" fmla="*/ 168 w 208"/>
                <a:gd name="T27" fmla="*/ 121 h 205"/>
                <a:gd name="T28" fmla="*/ 168 w 208"/>
                <a:gd name="T29" fmla="*/ 78 h 205"/>
                <a:gd name="T30" fmla="*/ 188 w 208"/>
                <a:gd name="T31" fmla="*/ 67 h 205"/>
                <a:gd name="T32" fmla="*/ 188 w 208"/>
                <a:gd name="T33" fmla="*/ 174 h 205"/>
                <a:gd name="T34" fmla="*/ 176 w 208"/>
                <a:gd name="T35" fmla="*/ 189 h 205"/>
                <a:gd name="T36" fmla="*/ 192 w 208"/>
                <a:gd name="T37" fmla="*/ 205 h 205"/>
                <a:gd name="T38" fmla="*/ 208 w 208"/>
                <a:gd name="T39" fmla="*/ 189 h 205"/>
                <a:gd name="T40" fmla="*/ 196 w 208"/>
                <a:gd name="T41" fmla="*/ 174 h 205"/>
                <a:gd name="T42" fmla="*/ 160 w 208"/>
                <a:gd name="T43" fmla="*/ 121 h 205"/>
                <a:gd name="T44" fmla="*/ 125 w 208"/>
                <a:gd name="T45" fmla="*/ 157 h 205"/>
                <a:gd name="T46" fmla="*/ 77 w 208"/>
                <a:gd name="T47" fmla="*/ 157 h 205"/>
                <a:gd name="T48" fmla="*/ 41 w 208"/>
                <a:gd name="T49" fmla="*/ 121 h 205"/>
                <a:gd name="T50" fmla="*/ 41 w 208"/>
                <a:gd name="T51" fmla="*/ 85 h 205"/>
                <a:gd name="T52" fmla="*/ 90 w 208"/>
                <a:gd name="T53" fmla="*/ 112 h 205"/>
                <a:gd name="T54" fmla="*/ 99 w 208"/>
                <a:gd name="T55" fmla="*/ 114 h 205"/>
                <a:gd name="T56" fmla="*/ 108 w 208"/>
                <a:gd name="T57" fmla="*/ 112 h 205"/>
                <a:gd name="T58" fmla="*/ 160 w 208"/>
                <a:gd name="T59" fmla="*/ 82 h 205"/>
                <a:gd name="T60" fmla="*/ 160 w 208"/>
                <a:gd name="T61" fmla="*/ 121 h 205"/>
                <a:gd name="T62" fmla="*/ 104 w 208"/>
                <a:gd name="T63" fmla="*/ 105 h 205"/>
                <a:gd name="T64" fmla="*/ 94 w 208"/>
                <a:gd name="T65" fmla="*/ 105 h 205"/>
                <a:gd name="T66" fmla="*/ 9 w 208"/>
                <a:gd name="T67" fmla="*/ 58 h 205"/>
                <a:gd name="T68" fmla="*/ 8 w 208"/>
                <a:gd name="T69" fmla="*/ 57 h 205"/>
                <a:gd name="T70" fmla="*/ 9 w 208"/>
                <a:gd name="T71" fmla="*/ 57 h 205"/>
                <a:gd name="T72" fmla="*/ 94 w 208"/>
                <a:gd name="T73" fmla="*/ 10 h 205"/>
                <a:gd name="T74" fmla="*/ 104 w 208"/>
                <a:gd name="T75" fmla="*/ 10 h 205"/>
                <a:gd name="T76" fmla="*/ 189 w 208"/>
                <a:gd name="T77" fmla="*/ 57 h 205"/>
                <a:gd name="T78" fmla="*/ 189 w 208"/>
                <a:gd name="T79" fmla="*/ 57 h 205"/>
                <a:gd name="T80" fmla="*/ 188 w 208"/>
                <a:gd name="T81" fmla="*/ 57 h 205"/>
                <a:gd name="T82" fmla="*/ 188 w 208"/>
                <a:gd name="T83" fmla="*/ 58 h 205"/>
                <a:gd name="T84" fmla="*/ 104 w 208"/>
                <a:gd name="T85" fmla="*/ 105 h 205"/>
                <a:gd name="T86" fmla="*/ 192 w 208"/>
                <a:gd name="T87" fmla="*/ 197 h 205"/>
                <a:gd name="T88" fmla="*/ 184 w 208"/>
                <a:gd name="T89" fmla="*/ 189 h 205"/>
                <a:gd name="T90" fmla="*/ 192 w 208"/>
                <a:gd name="T91" fmla="*/ 181 h 205"/>
                <a:gd name="T92" fmla="*/ 200 w 208"/>
                <a:gd name="T93" fmla="*/ 189 h 205"/>
                <a:gd name="T94" fmla="*/ 192 w 208"/>
                <a:gd name="T95" fmla="*/ 19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8" h="205">
                  <a:moveTo>
                    <a:pt x="196" y="174"/>
                  </a:moveTo>
                  <a:cubicBezTo>
                    <a:pt x="196" y="61"/>
                    <a:pt x="196" y="61"/>
                    <a:pt x="196" y="61"/>
                  </a:cubicBezTo>
                  <a:cubicBezTo>
                    <a:pt x="197" y="60"/>
                    <a:pt x="197" y="59"/>
                    <a:pt x="197" y="57"/>
                  </a:cubicBezTo>
                  <a:cubicBezTo>
                    <a:pt x="197" y="54"/>
                    <a:pt x="196" y="52"/>
                    <a:pt x="192" y="50"/>
                  </a:cubicBezTo>
                  <a:cubicBezTo>
                    <a:pt x="108" y="3"/>
                    <a:pt x="108" y="3"/>
                    <a:pt x="108" y="3"/>
                  </a:cubicBezTo>
                  <a:cubicBezTo>
                    <a:pt x="103" y="0"/>
                    <a:pt x="95" y="0"/>
                    <a:pt x="90" y="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2" y="52"/>
                    <a:pt x="0" y="54"/>
                    <a:pt x="0" y="57"/>
                  </a:cubicBezTo>
                  <a:cubicBezTo>
                    <a:pt x="0" y="60"/>
                    <a:pt x="2" y="63"/>
                    <a:pt x="5" y="65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3" y="121"/>
                    <a:pt x="33" y="121"/>
                    <a:pt x="33" y="121"/>
                  </a:cubicBezTo>
                  <a:cubicBezTo>
                    <a:pt x="33" y="145"/>
                    <a:pt x="53" y="165"/>
                    <a:pt x="77" y="165"/>
                  </a:cubicBezTo>
                  <a:cubicBezTo>
                    <a:pt x="125" y="165"/>
                    <a:pt x="125" y="165"/>
                    <a:pt x="125" y="165"/>
                  </a:cubicBezTo>
                  <a:cubicBezTo>
                    <a:pt x="149" y="165"/>
                    <a:pt x="168" y="145"/>
                    <a:pt x="168" y="121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88" y="67"/>
                    <a:pt x="188" y="67"/>
                    <a:pt x="188" y="67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81" y="175"/>
                    <a:pt x="176" y="182"/>
                    <a:pt x="176" y="189"/>
                  </a:cubicBezTo>
                  <a:cubicBezTo>
                    <a:pt x="176" y="198"/>
                    <a:pt x="183" y="205"/>
                    <a:pt x="192" y="205"/>
                  </a:cubicBezTo>
                  <a:cubicBezTo>
                    <a:pt x="201" y="205"/>
                    <a:pt x="208" y="198"/>
                    <a:pt x="208" y="189"/>
                  </a:cubicBezTo>
                  <a:cubicBezTo>
                    <a:pt x="208" y="182"/>
                    <a:pt x="203" y="175"/>
                    <a:pt x="196" y="174"/>
                  </a:cubicBezTo>
                  <a:close/>
                  <a:moveTo>
                    <a:pt x="160" y="121"/>
                  </a:moveTo>
                  <a:cubicBezTo>
                    <a:pt x="160" y="141"/>
                    <a:pt x="144" y="157"/>
                    <a:pt x="125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57" y="157"/>
                    <a:pt x="41" y="141"/>
                    <a:pt x="41" y="121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92" y="113"/>
                    <a:pt x="95" y="114"/>
                    <a:pt x="99" y="114"/>
                  </a:cubicBezTo>
                  <a:cubicBezTo>
                    <a:pt x="102" y="114"/>
                    <a:pt x="105" y="113"/>
                    <a:pt x="108" y="112"/>
                  </a:cubicBezTo>
                  <a:cubicBezTo>
                    <a:pt x="160" y="82"/>
                    <a:pt x="160" y="82"/>
                    <a:pt x="160" y="82"/>
                  </a:cubicBezTo>
                  <a:lnTo>
                    <a:pt x="160" y="121"/>
                  </a:lnTo>
                  <a:close/>
                  <a:moveTo>
                    <a:pt x="104" y="105"/>
                  </a:moveTo>
                  <a:cubicBezTo>
                    <a:pt x="101" y="106"/>
                    <a:pt x="96" y="106"/>
                    <a:pt x="94" y="105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8"/>
                    <a:pt x="8" y="57"/>
                    <a:pt x="8" y="57"/>
                  </a:cubicBezTo>
                  <a:cubicBezTo>
                    <a:pt x="8" y="57"/>
                    <a:pt x="9" y="57"/>
                    <a:pt x="9" y="5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6" y="9"/>
                    <a:pt x="101" y="9"/>
                    <a:pt x="104" y="10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8" y="57"/>
                    <a:pt x="188" y="57"/>
                    <a:pt x="188" y="57"/>
                  </a:cubicBezTo>
                  <a:cubicBezTo>
                    <a:pt x="188" y="58"/>
                    <a:pt x="188" y="58"/>
                    <a:pt x="188" y="58"/>
                  </a:cubicBezTo>
                  <a:lnTo>
                    <a:pt x="104" y="105"/>
                  </a:lnTo>
                  <a:close/>
                  <a:moveTo>
                    <a:pt x="192" y="197"/>
                  </a:moveTo>
                  <a:cubicBezTo>
                    <a:pt x="188" y="197"/>
                    <a:pt x="184" y="193"/>
                    <a:pt x="184" y="189"/>
                  </a:cubicBezTo>
                  <a:cubicBezTo>
                    <a:pt x="184" y="185"/>
                    <a:pt x="188" y="181"/>
                    <a:pt x="192" y="181"/>
                  </a:cubicBezTo>
                  <a:cubicBezTo>
                    <a:pt x="197" y="181"/>
                    <a:pt x="200" y="185"/>
                    <a:pt x="200" y="189"/>
                  </a:cubicBezTo>
                  <a:cubicBezTo>
                    <a:pt x="200" y="193"/>
                    <a:pt x="197" y="197"/>
                    <a:pt x="192" y="19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923DD4A8-0F3A-434A-BD4B-F4C75E18E203}"/>
              </a:ext>
            </a:extLst>
          </p:cNvPr>
          <p:cNvGrpSpPr/>
          <p:nvPr/>
        </p:nvGrpSpPr>
        <p:grpSpPr>
          <a:xfrm>
            <a:off x="7158030" y="4281914"/>
            <a:ext cx="360023" cy="360023"/>
            <a:chOff x="2309332" y="2453812"/>
            <a:chExt cx="693420" cy="693420"/>
          </a:xfrm>
        </p:grpSpPr>
        <p:sp>
          <p:nvSpPr>
            <p:cNvPr id="111" name="Teardrop 110">
              <a:extLst>
                <a:ext uri="{FF2B5EF4-FFF2-40B4-BE49-F238E27FC236}">
                  <a16:creationId xmlns:a16="http://schemas.microsoft.com/office/drawing/2014/main" id="{E0566D89-7333-4B71-8B28-B0D907FF1B74}"/>
                </a:ext>
              </a:extLst>
            </p:cNvPr>
            <p:cNvSpPr/>
            <p:nvPr/>
          </p:nvSpPr>
          <p:spPr>
            <a:xfrm rot="8100000">
              <a:off x="2309332" y="2453812"/>
              <a:ext cx="693420" cy="693420"/>
            </a:xfrm>
            <a:prstGeom prst="teardrop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12" name="Freeform 31">
              <a:extLst>
                <a:ext uri="{FF2B5EF4-FFF2-40B4-BE49-F238E27FC236}">
                  <a16:creationId xmlns:a16="http://schemas.microsoft.com/office/drawing/2014/main" id="{5BA14156-0154-42F8-BCBB-D49CD7AEBD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82233" y="2629006"/>
              <a:ext cx="347618" cy="343032"/>
            </a:xfrm>
            <a:custGeom>
              <a:avLst/>
              <a:gdLst>
                <a:gd name="T0" fmla="*/ 196 w 208"/>
                <a:gd name="T1" fmla="*/ 174 h 205"/>
                <a:gd name="T2" fmla="*/ 196 w 208"/>
                <a:gd name="T3" fmla="*/ 61 h 205"/>
                <a:gd name="T4" fmla="*/ 197 w 208"/>
                <a:gd name="T5" fmla="*/ 57 h 205"/>
                <a:gd name="T6" fmla="*/ 192 w 208"/>
                <a:gd name="T7" fmla="*/ 50 h 205"/>
                <a:gd name="T8" fmla="*/ 108 w 208"/>
                <a:gd name="T9" fmla="*/ 3 h 205"/>
                <a:gd name="T10" fmla="*/ 90 w 208"/>
                <a:gd name="T11" fmla="*/ 3 h 205"/>
                <a:gd name="T12" fmla="*/ 5 w 208"/>
                <a:gd name="T13" fmla="*/ 50 h 205"/>
                <a:gd name="T14" fmla="*/ 0 w 208"/>
                <a:gd name="T15" fmla="*/ 57 h 205"/>
                <a:gd name="T16" fmla="*/ 5 w 208"/>
                <a:gd name="T17" fmla="*/ 65 h 205"/>
                <a:gd name="T18" fmla="*/ 33 w 208"/>
                <a:gd name="T19" fmla="*/ 80 h 205"/>
                <a:gd name="T20" fmla="*/ 33 w 208"/>
                <a:gd name="T21" fmla="*/ 121 h 205"/>
                <a:gd name="T22" fmla="*/ 77 w 208"/>
                <a:gd name="T23" fmla="*/ 165 h 205"/>
                <a:gd name="T24" fmla="*/ 125 w 208"/>
                <a:gd name="T25" fmla="*/ 165 h 205"/>
                <a:gd name="T26" fmla="*/ 168 w 208"/>
                <a:gd name="T27" fmla="*/ 121 h 205"/>
                <a:gd name="T28" fmla="*/ 168 w 208"/>
                <a:gd name="T29" fmla="*/ 78 h 205"/>
                <a:gd name="T30" fmla="*/ 188 w 208"/>
                <a:gd name="T31" fmla="*/ 67 h 205"/>
                <a:gd name="T32" fmla="*/ 188 w 208"/>
                <a:gd name="T33" fmla="*/ 174 h 205"/>
                <a:gd name="T34" fmla="*/ 176 w 208"/>
                <a:gd name="T35" fmla="*/ 189 h 205"/>
                <a:gd name="T36" fmla="*/ 192 w 208"/>
                <a:gd name="T37" fmla="*/ 205 h 205"/>
                <a:gd name="T38" fmla="*/ 208 w 208"/>
                <a:gd name="T39" fmla="*/ 189 h 205"/>
                <a:gd name="T40" fmla="*/ 196 w 208"/>
                <a:gd name="T41" fmla="*/ 174 h 205"/>
                <a:gd name="T42" fmla="*/ 160 w 208"/>
                <a:gd name="T43" fmla="*/ 121 h 205"/>
                <a:gd name="T44" fmla="*/ 125 w 208"/>
                <a:gd name="T45" fmla="*/ 157 h 205"/>
                <a:gd name="T46" fmla="*/ 77 w 208"/>
                <a:gd name="T47" fmla="*/ 157 h 205"/>
                <a:gd name="T48" fmla="*/ 41 w 208"/>
                <a:gd name="T49" fmla="*/ 121 h 205"/>
                <a:gd name="T50" fmla="*/ 41 w 208"/>
                <a:gd name="T51" fmla="*/ 85 h 205"/>
                <a:gd name="T52" fmla="*/ 90 w 208"/>
                <a:gd name="T53" fmla="*/ 112 h 205"/>
                <a:gd name="T54" fmla="*/ 99 w 208"/>
                <a:gd name="T55" fmla="*/ 114 h 205"/>
                <a:gd name="T56" fmla="*/ 108 w 208"/>
                <a:gd name="T57" fmla="*/ 112 h 205"/>
                <a:gd name="T58" fmla="*/ 160 w 208"/>
                <a:gd name="T59" fmla="*/ 82 h 205"/>
                <a:gd name="T60" fmla="*/ 160 w 208"/>
                <a:gd name="T61" fmla="*/ 121 h 205"/>
                <a:gd name="T62" fmla="*/ 104 w 208"/>
                <a:gd name="T63" fmla="*/ 105 h 205"/>
                <a:gd name="T64" fmla="*/ 94 w 208"/>
                <a:gd name="T65" fmla="*/ 105 h 205"/>
                <a:gd name="T66" fmla="*/ 9 w 208"/>
                <a:gd name="T67" fmla="*/ 58 h 205"/>
                <a:gd name="T68" fmla="*/ 8 w 208"/>
                <a:gd name="T69" fmla="*/ 57 h 205"/>
                <a:gd name="T70" fmla="*/ 9 w 208"/>
                <a:gd name="T71" fmla="*/ 57 h 205"/>
                <a:gd name="T72" fmla="*/ 94 w 208"/>
                <a:gd name="T73" fmla="*/ 10 h 205"/>
                <a:gd name="T74" fmla="*/ 104 w 208"/>
                <a:gd name="T75" fmla="*/ 10 h 205"/>
                <a:gd name="T76" fmla="*/ 189 w 208"/>
                <a:gd name="T77" fmla="*/ 57 h 205"/>
                <a:gd name="T78" fmla="*/ 189 w 208"/>
                <a:gd name="T79" fmla="*/ 57 h 205"/>
                <a:gd name="T80" fmla="*/ 188 w 208"/>
                <a:gd name="T81" fmla="*/ 57 h 205"/>
                <a:gd name="T82" fmla="*/ 188 w 208"/>
                <a:gd name="T83" fmla="*/ 58 h 205"/>
                <a:gd name="T84" fmla="*/ 104 w 208"/>
                <a:gd name="T85" fmla="*/ 105 h 205"/>
                <a:gd name="T86" fmla="*/ 192 w 208"/>
                <a:gd name="T87" fmla="*/ 197 h 205"/>
                <a:gd name="T88" fmla="*/ 184 w 208"/>
                <a:gd name="T89" fmla="*/ 189 h 205"/>
                <a:gd name="T90" fmla="*/ 192 w 208"/>
                <a:gd name="T91" fmla="*/ 181 h 205"/>
                <a:gd name="T92" fmla="*/ 200 w 208"/>
                <a:gd name="T93" fmla="*/ 189 h 205"/>
                <a:gd name="T94" fmla="*/ 192 w 208"/>
                <a:gd name="T95" fmla="*/ 19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8" h="205">
                  <a:moveTo>
                    <a:pt x="196" y="174"/>
                  </a:moveTo>
                  <a:cubicBezTo>
                    <a:pt x="196" y="61"/>
                    <a:pt x="196" y="61"/>
                    <a:pt x="196" y="61"/>
                  </a:cubicBezTo>
                  <a:cubicBezTo>
                    <a:pt x="197" y="60"/>
                    <a:pt x="197" y="59"/>
                    <a:pt x="197" y="57"/>
                  </a:cubicBezTo>
                  <a:cubicBezTo>
                    <a:pt x="197" y="54"/>
                    <a:pt x="196" y="52"/>
                    <a:pt x="192" y="50"/>
                  </a:cubicBezTo>
                  <a:cubicBezTo>
                    <a:pt x="108" y="3"/>
                    <a:pt x="108" y="3"/>
                    <a:pt x="108" y="3"/>
                  </a:cubicBezTo>
                  <a:cubicBezTo>
                    <a:pt x="103" y="0"/>
                    <a:pt x="95" y="0"/>
                    <a:pt x="90" y="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2" y="52"/>
                    <a:pt x="0" y="54"/>
                    <a:pt x="0" y="57"/>
                  </a:cubicBezTo>
                  <a:cubicBezTo>
                    <a:pt x="0" y="60"/>
                    <a:pt x="2" y="63"/>
                    <a:pt x="5" y="65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3" y="121"/>
                    <a:pt x="33" y="121"/>
                    <a:pt x="33" y="121"/>
                  </a:cubicBezTo>
                  <a:cubicBezTo>
                    <a:pt x="33" y="145"/>
                    <a:pt x="53" y="165"/>
                    <a:pt x="77" y="165"/>
                  </a:cubicBezTo>
                  <a:cubicBezTo>
                    <a:pt x="125" y="165"/>
                    <a:pt x="125" y="165"/>
                    <a:pt x="125" y="165"/>
                  </a:cubicBezTo>
                  <a:cubicBezTo>
                    <a:pt x="149" y="165"/>
                    <a:pt x="168" y="145"/>
                    <a:pt x="168" y="121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88" y="67"/>
                    <a:pt x="188" y="67"/>
                    <a:pt x="188" y="67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81" y="175"/>
                    <a:pt x="176" y="182"/>
                    <a:pt x="176" y="189"/>
                  </a:cubicBezTo>
                  <a:cubicBezTo>
                    <a:pt x="176" y="198"/>
                    <a:pt x="183" y="205"/>
                    <a:pt x="192" y="205"/>
                  </a:cubicBezTo>
                  <a:cubicBezTo>
                    <a:pt x="201" y="205"/>
                    <a:pt x="208" y="198"/>
                    <a:pt x="208" y="189"/>
                  </a:cubicBezTo>
                  <a:cubicBezTo>
                    <a:pt x="208" y="182"/>
                    <a:pt x="203" y="175"/>
                    <a:pt x="196" y="174"/>
                  </a:cubicBezTo>
                  <a:close/>
                  <a:moveTo>
                    <a:pt x="160" y="121"/>
                  </a:moveTo>
                  <a:cubicBezTo>
                    <a:pt x="160" y="141"/>
                    <a:pt x="144" y="157"/>
                    <a:pt x="125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57" y="157"/>
                    <a:pt x="41" y="141"/>
                    <a:pt x="41" y="121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92" y="113"/>
                    <a:pt x="95" y="114"/>
                    <a:pt x="99" y="114"/>
                  </a:cubicBezTo>
                  <a:cubicBezTo>
                    <a:pt x="102" y="114"/>
                    <a:pt x="105" y="113"/>
                    <a:pt x="108" y="112"/>
                  </a:cubicBezTo>
                  <a:cubicBezTo>
                    <a:pt x="160" y="82"/>
                    <a:pt x="160" y="82"/>
                    <a:pt x="160" y="82"/>
                  </a:cubicBezTo>
                  <a:lnTo>
                    <a:pt x="160" y="121"/>
                  </a:lnTo>
                  <a:close/>
                  <a:moveTo>
                    <a:pt x="104" y="105"/>
                  </a:moveTo>
                  <a:cubicBezTo>
                    <a:pt x="101" y="106"/>
                    <a:pt x="96" y="106"/>
                    <a:pt x="94" y="105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8"/>
                    <a:pt x="8" y="57"/>
                    <a:pt x="8" y="57"/>
                  </a:cubicBezTo>
                  <a:cubicBezTo>
                    <a:pt x="8" y="57"/>
                    <a:pt x="9" y="57"/>
                    <a:pt x="9" y="5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6" y="9"/>
                    <a:pt x="101" y="9"/>
                    <a:pt x="104" y="10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8" y="57"/>
                    <a:pt x="188" y="57"/>
                    <a:pt x="188" y="57"/>
                  </a:cubicBezTo>
                  <a:cubicBezTo>
                    <a:pt x="188" y="58"/>
                    <a:pt x="188" y="58"/>
                    <a:pt x="188" y="58"/>
                  </a:cubicBezTo>
                  <a:lnTo>
                    <a:pt x="104" y="105"/>
                  </a:lnTo>
                  <a:close/>
                  <a:moveTo>
                    <a:pt x="192" y="197"/>
                  </a:moveTo>
                  <a:cubicBezTo>
                    <a:pt x="188" y="197"/>
                    <a:pt x="184" y="193"/>
                    <a:pt x="184" y="189"/>
                  </a:cubicBezTo>
                  <a:cubicBezTo>
                    <a:pt x="184" y="185"/>
                    <a:pt x="188" y="181"/>
                    <a:pt x="192" y="181"/>
                  </a:cubicBezTo>
                  <a:cubicBezTo>
                    <a:pt x="197" y="181"/>
                    <a:pt x="200" y="185"/>
                    <a:pt x="200" y="189"/>
                  </a:cubicBezTo>
                  <a:cubicBezTo>
                    <a:pt x="200" y="193"/>
                    <a:pt x="197" y="197"/>
                    <a:pt x="192" y="19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DBEF2494-0989-46ED-BBED-EE35F2CA92EA}"/>
              </a:ext>
            </a:extLst>
          </p:cNvPr>
          <p:cNvGrpSpPr/>
          <p:nvPr/>
        </p:nvGrpSpPr>
        <p:grpSpPr>
          <a:xfrm>
            <a:off x="7114074" y="3813397"/>
            <a:ext cx="360023" cy="360023"/>
            <a:chOff x="2309332" y="2453812"/>
            <a:chExt cx="693420" cy="693420"/>
          </a:xfrm>
        </p:grpSpPr>
        <p:sp>
          <p:nvSpPr>
            <p:cNvPr id="114" name="Teardrop 113">
              <a:extLst>
                <a:ext uri="{FF2B5EF4-FFF2-40B4-BE49-F238E27FC236}">
                  <a16:creationId xmlns:a16="http://schemas.microsoft.com/office/drawing/2014/main" id="{7E8DFC7B-DAA6-4BCB-98C3-742DE83DFE90}"/>
                </a:ext>
              </a:extLst>
            </p:cNvPr>
            <p:cNvSpPr/>
            <p:nvPr/>
          </p:nvSpPr>
          <p:spPr>
            <a:xfrm rot="8100000">
              <a:off x="2309332" y="2453812"/>
              <a:ext cx="693420" cy="693420"/>
            </a:xfrm>
            <a:prstGeom prst="teardrop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15" name="Freeform 31">
              <a:extLst>
                <a:ext uri="{FF2B5EF4-FFF2-40B4-BE49-F238E27FC236}">
                  <a16:creationId xmlns:a16="http://schemas.microsoft.com/office/drawing/2014/main" id="{280BC3A6-DEDD-4812-AE6A-4E76DB5131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82233" y="2629006"/>
              <a:ext cx="347618" cy="343032"/>
            </a:xfrm>
            <a:custGeom>
              <a:avLst/>
              <a:gdLst>
                <a:gd name="T0" fmla="*/ 196 w 208"/>
                <a:gd name="T1" fmla="*/ 174 h 205"/>
                <a:gd name="T2" fmla="*/ 196 w 208"/>
                <a:gd name="T3" fmla="*/ 61 h 205"/>
                <a:gd name="T4" fmla="*/ 197 w 208"/>
                <a:gd name="T5" fmla="*/ 57 h 205"/>
                <a:gd name="T6" fmla="*/ 192 w 208"/>
                <a:gd name="T7" fmla="*/ 50 h 205"/>
                <a:gd name="T8" fmla="*/ 108 w 208"/>
                <a:gd name="T9" fmla="*/ 3 h 205"/>
                <a:gd name="T10" fmla="*/ 90 w 208"/>
                <a:gd name="T11" fmla="*/ 3 h 205"/>
                <a:gd name="T12" fmla="*/ 5 w 208"/>
                <a:gd name="T13" fmla="*/ 50 h 205"/>
                <a:gd name="T14" fmla="*/ 0 w 208"/>
                <a:gd name="T15" fmla="*/ 57 h 205"/>
                <a:gd name="T16" fmla="*/ 5 w 208"/>
                <a:gd name="T17" fmla="*/ 65 h 205"/>
                <a:gd name="T18" fmla="*/ 33 w 208"/>
                <a:gd name="T19" fmla="*/ 80 h 205"/>
                <a:gd name="T20" fmla="*/ 33 w 208"/>
                <a:gd name="T21" fmla="*/ 121 h 205"/>
                <a:gd name="T22" fmla="*/ 77 w 208"/>
                <a:gd name="T23" fmla="*/ 165 h 205"/>
                <a:gd name="T24" fmla="*/ 125 w 208"/>
                <a:gd name="T25" fmla="*/ 165 h 205"/>
                <a:gd name="T26" fmla="*/ 168 w 208"/>
                <a:gd name="T27" fmla="*/ 121 h 205"/>
                <a:gd name="T28" fmla="*/ 168 w 208"/>
                <a:gd name="T29" fmla="*/ 78 h 205"/>
                <a:gd name="T30" fmla="*/ 188 w 208"/>
                <a:gd name="T31" fmla="*/ 67 h 205"/>
                <a:gd name="T32" fmla="*/ 188 w 208"/>
                <a:gd name="T33" fmla="*/ 174 h 205"/>
                <a:gd name="T34" fmla="*/ 176 w 208"/>
                <a:gd name="T35" fmla="*/ 189 h 205"/>
                <a:gd name="T36" fmla="*/ 192 w 208"/>
                <a:gd name="T37" fmla="*/ 205 h 205"/>
                <a:gd name="T38" fmla="*/ 208 w 208"/>
                <a:gd name="T39" fmla="*/ 189 h 205"/>
                <a:gd name="T40" fmla="*/ 196 w 208"/>
                <a:gd name="T41" fmla="*/ 174 h 205"/>
                <a:gd name="T42" fmla="*/ 160 w 208"/>
                <a:gd name="T43" fmla="*/ 121 h 205"/>
                <a:gd name="T44" fmla="*/ 125 w 208"/>
                <a:gd name="T45" fmla="*/ 157 h 205"/>
                <a:gd name="T46" fmla="*/ 77 w 208"/>
                <a:gd name="T47" fmla="*/ 157 h 205"/>
                <a:gd name="T48" fmla="*/ 41 w 208"/>
                <a:gd name="T49" fmla="*/ 121 h 205"/>
                <a:gd name="T50" fmla="*/ 41 w 208"/>
                <a:gd name="T51" fmla="*/ 85 h 205"/>
                <a:gd name="T52" fmla="*/ 90 w 208"/>
                <a:gd name="T53" fmla="*/ 112 h 205"/>
                <a:gd name="T54" fmla="*/ 99 w 208"/>
                <a:gd name="T55" fmla="*/ 114 h 205"/>
                <a:gd name="T56" fmla="*/ 108 w 208"/>
                <a:gd name="T57" fmla="*/ 112 h 205"/>
                <a:gd name="T58" fmla="*/ 160 w 208"/>
                <a:gd name="T59" fmla="*/ 82 h 205"/>
                <a:gd name="T60" fmla="*/ 160 w 208"/>
                <a:gd name="T61" fmla="*/ 121 h 205"/>
                <a:gd name="T62" fmla="*/ 104 w 208"/>
                <a:gd name="T63" fmla="*/ 105 h 205"/>
                <a:gd name="T64" fmla="*/ 94 w 208"/>
                <a:gd name="T65" fmla="*/ 105 h 205"/>
                <a:gd name="T66" fmla="*/ 9 w 208"/>
                <a:gd name="T67" fmla="*/ 58 h 205"/>
                <a:gd name="T68" fmla="*/ 8 w 208"/>
                <a:gd name="T69" fmla="*/ 57 h 205"/>
                <a:gd name="T70" fmla="*/ 9 w 208"/>
                <a:gd name="T71" fmla="*/ 57 h 205"/>
                <a:gd name="T72" fmla="*/ 94 w 208"/>
                <a:gd name="T73" fmla="*/ 10 h 205"/>
                <a:gd name="T74" fmla="*/ 104 w 208"/>
                <a:gd name="T75" fmla="*/ 10 h 205"/>
                <a:gd name="T76" fmla="*/ 189 w 208"/>
                <a:gd name="T77" fmla="*/ 57 h 205"/>
                <a:gd name="T78" fmla="*/ 189 w 208"/>
                <a:gd name="T79" fmla="*/ 57 h 205"/>
                <a:gd name="T80" fmla="*/ 188 w 208"/>
                <a:gd name="T81" fmla="*/ 57 h 205"/>
                <a:gd name="T82" fmla="*/ 188 w 208"/>
                <a:gd name="T83" fmla="*/ 58 h 205"/>
                <a:gd name="T84" fmla="*/ 104 w 208"/>
                <a:gd name="T85" fmla="*/ 105 h 205"/>
                <a:gd name="T86" fmla="*/ 192 w 208"/>
                <a:gd name="T87" fmla="*/ 197 h 205"/>
                <a:gd name="T88" fmla="*/ 184 w 208"/>
                <a:gd name="T89" fmla="*/ 189 h 205"/>
                <a:gd name="T90" fmla="*/ 192 w 208"/>
                <a:gd name="T91" fmla="*/ 181 h 205"/>
                <a:gd name="T92" fmla="*/ 200 w 208"/>
                <a:gd name="T93" fmla="*/ 189 h 205"/>
                <a:gd name="T94" fmla="*/ 192 w 208"/>
                <a:gd name="T95" fmla="*/ 19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8" h="205">
                  <a:moveTo>
                    <a:pt x="196" y="174"/>
                  </a:moveTo>
                  <a:cubicBezTo>
                    <a:pt x="196" y="61"/>
                    <a:pt x="196" y="61"/>
                    <a:pt x="196" y="61"/>
                  </a:cubicBezTo>
                  <a:cubicBezTo>
                    <a:pt x="197" y="60"/>
                    <a:pt x="197" y="59"/>
                    <a:pt x="197" y="57"/>
                  </a:cubicBezTo>
                  <a:cubicBezTo>
                    <a:pt x="197" y="54"/>
                    <a:pt x="196" y="52"/>
                    <a:pt x="192" y="50"/>
                  </a:cubicBezTo>
                  <a:cubicBezTo>
                    <a:pt x="108" y="3"/>
                    <a:pt x="108" y="3"/>
                    <a:pt x="108" y="3"/>
                  </a:cubicBezTo>
                  <a:cubicBezTo>
                    <a:pt x="103" y="0"/>
                    <a:pt x="95" y="0"/>
                    <a:pt x="90" y="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2" y="52"/>
                    <a:pt x="0" y="54"/>
                    <a:pt x="0" y="57"/>
                  </a:cubicBezTo>
                  <a:cubicBezTo>
                    <a:pt x="0" y="60"/>
                    <a:pt x="2" y="63"/>
                    <a:pt x="5" y="65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3" y="121"/>
                    <a:pt x="33" y="121"/>
                    <a:pt x="33" y="121"/>
                  </a:cubicBezTo>
                  <a:cubicBezTo>
                    <a:pt x="33" y="145"/>
                    <a:pt x="53" y="165"/>
                    <a:pt x="77" y="165"/>
                  </a:cubicBezTo>
                  <a:cubicBezTo>
                    <a:pt x="125" y="165"/>
                    <a:pt x="125" y="165"/>
                    <a:pt x="125" y="165"/>
                  </a:cubicBezTo>
                  <a:cubicBezTo>
                    <a:pt x="149" y="165"/>
                    <a:pt x="168" y="145"/>
                    <a:pt x="168" y="121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88" y="67"/>
                    <a:pt x="188" y="67"/>
                    <a:pt x="188" y="67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81" y="175"/>
                    <a:pt x="176" y="182"/>
                    <a:pt x="176" y="189"/>
                  </a:cubicBezTo>
                  <a:cubicBezTo>
                    <a:pt x="176" y="198"/>
                    <a:pt x="183" y="205"/>
                    <a:pt x="192" y="205"/>
                  </a:cubicBezTo>
                  <a:cubicBezTo>
                    <a:pt x="201" y="205"/>
                    <a:pt x="208" y="198"/>
                    <a:pt x="208" y="189"/>
                  </a:cubicBezTo>
                  <a:cubicBezTo>
                    <a:pt x="208" y="182"/>
                    <a:pt x="203" y="175"/>
                    <a:pt x="196" y="174"/>
                  </a:cubicBezTo>
                  <a:close/>
                  <a:moveTo>
                    <a:pt x="160" y="121"/>
                  </a:moveTo>
                  <a:cubicBezTo>
                    <a:pt x="160" y="141"/>
                    <a:pt x="144" y="157"/>
                    <a:pt x="125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57" y="157"/>
                    <a:pt x="41" y="141"/>
                    <a:pt x="41" y="121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92" y="113"/>
                    <a:pt x="95" y="114"/>
                    <a:pt x="99" y="114"/>
                  </a:cubicBezTo>
                  <a:cubicBezTo>
                    <a:pt x="102" y="114"/>
                    <a:pt x="105" y="113"/>
                    <a:pt x="108" y="112"/>
                  </a:cubicBezTo>
                  <a:cubicBezTo>
                    <a:pt x="160" y="82"/>
                    <a:pt x="160" y="82"/>
                    <a:pt x="160" y="82"/>
                  </a:cubicBezTo>
                  <a:lnTo>
                    <a:pt x="160" y="121"/>
                  </a:lnTo>
                  <a:close/>
                  <a:moveTo>
                    <a:pt x="104" y="105"/>
                  </a:moveTo>
                  <a:cubicBezTo>
                    <a:pt x="101" y="106"/>
                    <a:pt x="96" y="106"/>
                    <a:pt x="94" y="105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8"/>
                    <a:pt x="8" y="57"/>
                    <a:pt x="8" y="57"/>
                  </a:cubicBezTo>
                  <a:cubicBezTo>
                    <a:pt x="8" y="57"/>
                    <a:pt x="9" y="57"/>
                    <a:pt x="9" y="5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6" y="9"/>
                    <a:pt x="101" y="9"/>
                    <a:pt x="104" y="10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8" y="57"/>
                    <a:pt x="188" y="57"/>
                    <a:pt x="188" y="57"/>
                  </a:cubicBezTo>
                  <a:cubicBezTo>
                    <a:pt x="188" y="58"/>
                    <a:pt x="188" y="58"/>
                    <a:pt x="188" y="58"/>
                  </a:cubicBezTo>
                  <a:lnTo>
                    <a:pt x="104" y="105"/>
                  </a:lnTo>
                  <a:close/>
                  <a:moveTo>
                    <a:pt x="192" y="197"/>
                  </a:moveTo>
                  <a:cubicBezTo>
                    <a:pt x="188" y="197"/>
                    <a:pt x="184" y="193"/>
                    <a:pt x="184" y="189"/>
                  </a:cubicBezTo>
                  <a:cubicBezTo>
                    <a:pt x="184" y="185"/>
                    <a:pt x="188" y="181"/>
                    <a:pt x="192" y="181"/>
                  </a:cubicBezTo>
                  <a:cubicBezTo>
                    <a:pt x="197" y="181"/>
                    <a:pt x="200" y="185"/>
                    <a:pt x="200" y="189"/>
                  </a:cubicBezTo>
                  <a:cubicBezTo>
                    <a:pt x="200" y="193"/>
                    <a:pt x="197" y="197"/>
                    <a:pt x="192" y="19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3B46644B-D7D2-4AD5-A6DB-5F260E198913}"/>
              </a:ext>
            </a:extLst>
          </p:cNvPr>
          <p:cNvGrpSpPr/>
          <p:nvPr/>
        </p:nvGrpSpPr>
        <p:grpSpPr>
          <a:xfrm>
            <a:off x="8002799" y="3082222"/>
            <a:ext cx="360023" cy="360023"/>
            <a:chOff x="2309332" y="2453812"/>
            <a:chExt cx="693420" cy="693420"/>
          </a:xfrm>
        </p:grpSpPr>
        <p:sp>
          <p:nvSpPr>
            <p:cNvPr id="117" name="Teardrop 116">
              <a:extLst>
                <a:ext uri="{FF2B5EF4-FFF2-40B4-BE49-F238E27FC236}">
                  <a16:creationId xmlns:a16="http://schemas.microsoft.com/office/drawing/2014/main" id="{2E23A516-D4ED-4EFD-A2B8-3B6FD2A70812}"/>
                </a:ext>
              </a:extLst>
            </p:cNvPr>
            <p:cNvSpPr/>
            <p:nvPr/>
          </p:nvSpPr>
          <p:spPr>
            <a:xfrm rot="8100000">
              <a:off x="2309332" y="2453812"/>
              <a:ext cx="693420" cy="693420"/>
            </a:xfrm>
            <a:prstGeom prst="teardrop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18" name="Freeform 31">
              <a:extLst>
                <a:ext uri="{FF2B5EF4-FFF2-40B4-BE49-F238E27FC236}">
                  <a16:creationId xmlns:a16="http://schemas.microsoft.com/office/drawing/2014/main" id="{57E0860F-06D5-4E85-9B77-181485477C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82233" y="2629006"/>
              <a:ext cx="347618" cy="343032"/>
            </a:xfrm>
            <a:custGeom>
              <a:avLst/>
              <a:gdLst>
                <a:gd name="T0" fmla="*/ 196 w 208"/>
                <a:gd name="T1" fmla="*/ 174 h 205"/>
                <a:gd name="T2" fmla="*/ 196 w 208"/>
                <a:gd name="T3" fmla="*/ 61 h 205"/>
                <a:gd name="T4" fmla="*/ 197 w 208"/>
                <a:gd name="T5" fmla="*/ 57 h 205"/>
                <a:gd name="T6" fmla="*/ 192 w 208"/>
                <a:gd name="T7" fmla="*/ 50 h 205"/>
                <a:gd name="T8" fmla="*/ 108 w 208"/>
                <a:gd name="T9" fmla="*/ 3 h 205"/>
                <a:gd name="T10" fmla="*/ 90 w 208"/>
                <a:gd name="T11" fmla="*/ 3 h 205"/>
                <a:gd name="T12" fmla="*/ 5 w 208"/>
                <a:gd name="T13" fmla="*/ 50 h 205"/>
                <a:gd name="T14" fmla="*/ 0 w 208"/>
                <a:gd name="T15" fmla="*/ 57 h 205"/>
                <a:gd name="T16" fmla="*/ 5 w 208"/>
                <a:gd name="T17" fmla="*/ 65 h 205"/>
                <a:gd name="T18" fmla="*/ 33 w 208"/>
                <a:gd name="T19" fmla="*/ 80 h 205"/>
                <a:gd name="T20" fmla="*/ 33 w 208"/>
                <a:gd name="T21" fmla="*/ 121 h 205"/>
                <a:gd name="T22" fmla="*/ 77 w 208"/>
                <a:gd name="T23" fmla="*/ 165 h 205"/>
                <a:gd name="T24" fmla="*/ 125 w 208"/>
                <a:gd name="T25" fmla="*/ 165 h 205"/>
                <a:gd name="T26" fmla="*/ 168 w 208"/>
                <a:gd name="T27" fmla="*/ 121 h 205"/>
                <a:gd name="T28" fmla="*/ 168 w 208"/>
                <a:gd name="T29" fmla="*/ 78 h 205"/>
                <a:gd name="T30" fmla="*/ 188 w 208"/>
                <a:gd name="T31" fmla="*/ 67 h 205"/>
                <a:gd name="T32" fmla="*/ 188 w 208"/>
                <a:gd name="T33" fmla="*/ 174 h 205"/>
                <a:gd name="T34" fmla="*/ 176 w 208"/>
                <a:gd name="T35" fmla="*/ 189 h 205"/>
                <a:gd name="T36" fmla="*/ 192 w 208"/>
                <a:gd name="T37" fmla="*/ 205 h 205"/>
                <a:gd name="T38" fmla="*/ 208 w 208"/>
                <a:gd name="T39" fmla="*/ 189 h 205"/>
                <a:gd name="T40" fmla="*/ 196 w 208"/>
                <a:gd name="T41" fmla="*/ 174 h 205"/>
                <a:gd name="T42" fmla="*/ 160 w 208"/>
                <a:gd name="T43" fmla="*/ 121 h 205"/>
                <a:gd name="T44" fmla="*/ 125 w 208"/>
                <a:gd name="T45" fmla="*/ 157 h 205"/>
                <a:gd name="T46" fmla="*/ 77 w 208"/>
                <a:gd name="T47" fmla="*/ 157 h 205"/>
                <a:gd name="T48" fmla="*/ 41 w 208"/>
                <a:gd name="T49" fmla="*/ 121 h 205"/>
                <a:gd name="T50" fmla="*/ 41 w 208"/>
                <a:gd name="T51" fmla="*/ 85 h 205"/>
                <a:gd name="T52" fmla="*/ 90 w 208"/>
                <a:gd name="T53" fmla="*/ 112 h 205"/>
                <a:gd name="T54" fmla="*/ 99 w 208"/>
                <a:gd name="T55" fmla="*/ 114 h 205"/>
                <a:gd name="T56" fmla="*/ 108 w 208"/>
                <a:gd name="T57" fmla="*/ 112 h 205"/>
                <a:gd name="T58" fmla="*/ 160 w 208"/>
                <a:gd name="T59" fmla="*/ 82 h 205"/>
                <a:gd name="T60" fmla="*/ 160 w 208"/>
                <a:gd name="T61" fmla="*/ 121 h 205"/>
                <a:gd name="T62" fmla="*/ 104 w 208"/>
                <a:gd name="T63" fmla="*/ 105 h 205"/>
                <a:gd name="T64" fmla="*/ 94 w 208"/>
                <a:gd name="T65" fmla="*/ 105 h 205"/>
                <a:gd name="T66" fmla="*/ 9 w 208"/>
                <a:gd name="T67" fmla="*/ 58 h 205"/>
                <a:gd name="T68" fmla="*/ 8 w 208"/>
                <a:gd name="T69" fmla="*/ 57 h 205"/>
                <a:gd name="T70" fmla="*/ 9 w 208"/>
                <a:gd name="T71" fmla="*/ 57 h 205"/>
                <a:gd name="T72" fmla="*/ 94 w 208"/>
                <a:gd name="T73" fmla="*/ 10 h 205"/>
                <a:gd name="T74" fmla="*/ 104 w 208"/>
                <a:gd name="T75" fmla="*/ 10 h 205"/>
                <a:gd name="T76" fmla="*/ 189 w 208"/>
                <a:gd name="T77" fmla="*/ 57 h 205"/>
                <a:gd name="T78" fmla="*/ 189 w 208"/>
                <a:gd name="T79" fmla="*/ 57 h 205"/>
                <a:gd name="T80" fmla="*/ 188 w 208"/>
                <a:gd name="T81" fmla="*/ 57 h 205"/>
                <a:gd name="T82" fmla="*/ 188 w 208"/>
                <a:gd name="T83" fmla="*/ 58 h 205"/>
                <a:gd name="T84" fmla="*/ 104 w 208"/>
                <a:gd name="T85" fmla="*/ 105 h 205"/>
                <a:gd name="T86" fmla="*/ 192 w 208"/>
                <a:gd name="T87" fmla="*/ 197 h 205"/>
                <a:gd name="T88" fmla="*/ 184 w 208"/>
                <a:gd name="T89" fmla="*/ 189 h 205"/>
                <a:gd name="T90" fmla="*/ 192 w 208"/>
                <a:gd name="T91" fmla="*/ 181 h 205"/>
                <a:gd name="T92" fmla="*/ 200 w 208"/>
                <a:gd name="T93" fmla="*/ 189 h 205"/>
                <a:gd name="T94" fmla="*/ 192 w 208"/>
                <a:gd name="T95" fmla="*/ 19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8" h="205">
                  <a:moveTo>
                    <a:pt x="196" y="174"/>
                  </a:moveTo>
                  <a:cubicBezTo>
                    <a:pt x="196" y="61"/>
                    <a:pt x="196" y="61"/>
                    <a:pt x="196" y="61"/>
                  </a:cubicBezTo>
                  <a:cubicBezTo>
                    <a:pt x="197" y="60"/>
                    <a:pt x="197" y="59"/>
                    <a:pt x="197" y="57"/>
                  </a:cubicBezTo>
                  <a:cubicBezTo>
                    <a:pt x="197" y="54"/>
                    <a:pt x="196" y="52"/>
                    <a:pt x="192" y="50"/>
                  </a:cubicBezTo>
                  <a:cubicBezTo>
                    <a:pt x="108" y="3"/>
                    <a:pt x="108" y="3"/>
                    <a:pt x="108" y="3"/>
                  </a:cubicBezTo>
                  <a:cubicBezTo>
                    <a:pt x="103" y="0"/>
                    <a:pt x="95" y="0"/>
                    <a:pt x="90" y="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2" y="52"/>
                    <a:pt x="0" y="54"/>
                    <a:pt x="0" y="57"/>
                  </a:cubicBezTo>
                  <a:cubicBezTo>
                    <a:pt x="0" y="60"/>
                    <a:pt x="2" y="63"/>
                    <a:pt x="5" y="65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3" y="121"/>
                    <a:pt x="33" y="121"/>
                    <a:pt x="33" y="121"/>
                  </a:cubicBezTo>
                  <a:cubicBezTo>
                    <a:pt x="33" y="145"/>
                    <a:pt x="53" y="165"/>
                    <a:pt x="77" y="165"/>
                  </a:cubicBezTo>
                  <a:cubicBezTo>
                    <a:pt x="125" y="165"/>
                    <a:pt x="125" y="165"/>
                    <a:pt x="125" y="165"/>
                  </a:cubicBezTo>
                  <a:cubicBezTo>
                    <a:pt x="149" y="165"/>
                    <a:pt x="168" y="145"/>
                    <a:pt x="168" y="121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88" y="67"/>
                    <a:pt x="188" y="67"/>
                    <a:pt x="188" y="67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81" y="175"/>
                    <a:pt x="176" y="182"/>
                    <a:pt x="176" y="189"/>
                  </a:cubicBezTo>
                  <a:cubicBezTo>
                    <a:pt x="176" y="198"/>
                    <a:pt x="183" y="205"/>
                    <a:pt x="192" y="205"/>
                  </a:cubicBezTo>
                  <a:cubicBezTo>
                    <a:pt x="201" y="205"/>
                    <a:pt x="208" y="198"/>
                    <a:pt x="208" y="189"/>
                  </a:cubicBezTo>
                  <a:cubicBezTo>
                    <a:pt x="208" y="182"/>
                    <a:pt x="203" y="175"/>
                    <a:pt x="196" y="174"/>
                  </a:cubicBezTo>
                  <a:close/>
                  <a:moveTo>
                    <a:pt x="160" y="121"/>
                  </a:moveTo>
                  <a:cubicBezTo>
                    <a:pt x="160" y="141"/>
                    <a:pt x="144" y="157"/>
                    <a:pt x="125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57" y="157"/>
                    <a:pt x="41" y="141"/>
                    <a:pt x="41" y="121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92" y="113"/>
                    <a:pt x="95" y="114"/>
                    <a:pt x="99" y="114"/>
                  </a:cubicBezTo>
                  <a:cubicBezTo>
                    <a:pt x="102" y="114"/>
                    <a:pt x="105" y="113"/>
                    <a:pt x="108" y="112"/>
                  </a:cubicBezTo>
                  <a:cubicBezTo>
                    <a:pt x="160" y="82"/>
                    <a:pt x="160" y="82"/>
                    <a:pt x="160" y="82"/>
                  </a:cubicBezTo>
                  <a:lnTo>
                    <a:pt x="160" y="121"/>
                  </a:lnTo>
                  <a:close/>
                  <a:moveTo>
                    <a:pt x="104" y="105"/>
                  </a:moveTo>
                  <a:cubicBezTo>
                    <a:pt x="101" y="106"/>
                    <a:pt x="96" y="106"/>
                    <a:pt x="94" y="105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8"/>
                    <a:pt x="8" y="57"/>
                    <a:pt x="8" y="57"/>
                  </a:cubicBezTo>
                  <a:cubicBezTo>
                    <a:pt x="8" y="57"/>
                    <a:pt x="9" y="57"/>
                    <a:pt x="9" y="5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6" y="9"/>
                    <a:pt x="101" y="9"/>
                    <a:pt x="104" y="10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8" y="57"/>
                    <a:pt x="188" y="57"/>
                    <a:pt x="188" y="57"/>
                  </a:cubicBezTo>
                  <a:cubicBezTo>
                    <a:pt x="188" y="58"/>
                    <a:pt x="188" y="58"/>
                    <a:pt x="188" y="58"/>
                  </a:cubicBezTo>
                  <a:lnTo>
                    <a:pt x="104" y="105"/>
                  </a:lnTo>
                  <a:close/>
                  <a:moveTo>
                    <a:pt x="192" y="197"/>
                  </a:moveTo>
                  <a:cubicBezTo>
                    <a:pt x="188" y="197"/>
                    <a:pt x="184" y="193"/>
                    <a:pt x="184" y="189"/>
                  </a:cubicBezTo>
                  <a:cubicBezTo>
                    <a:pt x="184" y="185"/>
                    <a:pt x="188" y="181"/>
                    <a:pt x="192" y="181"/>
                  </a:cubicBezTo>
                  <a:cubicBezTo>
                    <a:pt x="197" y="181"/>
                    <a:pt x="200" y="185"/>
                    <a:pt x="200" y="189"/>
                  </a:cubicBezTo>
                  <a:cubicBezTo>
                    <a:pt x="200" y="193"/>
                    <a:pt x="197" y="197"/>
                    <a:pt x="192" y="19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1C9436B0-43C6-4B5B-9FBC-44DC099B9AC9}"/>
              </a:ext>
            </a:extLst>
          </p:cNvPr>
          <p:cNvGrpSpPr/>
          <p:nvPr/>
        </p:nvGrpSpPr>
        <p:grpSpPr>
          <a:xfrm>
            <a:off x="8207526" y="3371745"/>
            <a:ext cx="360023" cy="360023"/>
            <a:chOff x="2309332" y="2453812"/>
            <a:chExt cx="693420" cy="693420"/>
          </a:xfrm>
        </p:grpSpPr>
        <p:sp>
          <p:nvSpPr>
            <p:cNvPr id="120" name="Teardrop 119">
              <a:extLst>
                <a:ext uri="{FF2B5EF4-FFF2-40B4-BE49-F238E27FC236}">
                  <a16:creationId xmlns:a16="http://schemas.microsoft.com/office/drawing/2014/main" id="{788EE922-5665-4ABB-8A9F-1E2E4505BC7D}"/>
                </a:ext>
              </a:extLst>
            </p:cNvPr>
            <p:cNvSpPr/>
            <p:nvPr/>
          </p:nvSpPr>
          <p:spPr>
            <a:xfrm rot="8100000">
              <a:off x="2309332" y="2453812"/>
              <a:ext cx="693420" cy="693420"/>
            </a:xfrm>
            <a:prstGeom prst="teardrop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21" name="Freeform 31">
              <a:extLst>
                <a:ext uri="{FF2B5EF4-FFF2-40B4-BE49-F238E27FC236}">
                  <a16:creationId xmlns:a16="http://schemas.microsoft.com/office/drawing/2014/main" id="{E6EC92E3-EE4C-46DE-BD65-23519474A5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82233" y="2629006"/>
              <a:ext cx="347618" cy="343032"/>
            </a:xfrm>
            <a:custGeom>
              <a:avLst/>
              <a:gdLst>
                <a:gd name="T0" fmla="*/ 196 w 208"/>
                <a:gd name="T1" fmla="*/ 174 h 205"/>
                <a:gd name="T2" fmla="*/ 196 w 208"/>
                <a:gd name="T3" fmla="*/ 61 h 205"/>
                <a:gd name="T4" fmla="*/ 197 w 208"/>
                <a:gd name="T5" fmla="*/ 57 h 205"/>
                <a:gd name="T6" fmla="*/ 192 w 208"/>
                <a:gd name="T7" fmla="*/ 50 h 205"/>
                <a:gd name="T8" fmla="*/ 108 w 208"/>
                <a:gd name="T9" fmla="*/ 3 h 205"/>
                <a:gd name="T10" fmla="*/ 90 w 208"/>
                <a:gd name="T11" fmla="*/ 3 h 205"/>
                <a:gd name="T12" fmla="*/ 5 w 208"/>
                <a:gd name="T13" fmla="*/ 50 h 205"/>
                <a:gd name="T14" fmla="*/ 0 w 208"/>
                <a:gd name="T15" fmla="*/ 57 h 205"/>
                <a:gd name="T16" fmla="*/ 5 w 208"/>
                <a:gd name="T17" fmla="*/ 65 h 205"/>
                <a:gd name="T18" fmla="*/ 33 w 208"/>
                <a:gd name="T19" fmla="*/ 80 h 205"/>
                <a:gd name="T20" fmla="*/ 33 w 208"/>
                <a:gd name="T21" fmla="*/ 121 h 205"/>
                <a:gd name="T22" fmla="*/ 77 w 208"/>
                <a:gd name="T23" fmla="*/ 165 h 205"/>
                <a:gd name="T24" fmla="*/ 125 w 208"/>
                <a:gd name="T25" fmla="*/ 165 h 205"/>
                <a:gd name="T26" fmla="*/ 168 w 208"/>
                <a:gd name="T27" fmla="*/ 121 h 205"/>
                <a:gd name="T28" fmla="*/ 168 w 208"/>
                <a:gd name="T29" fmla="*/ 78 h 205"/>
                <a:gd name="T30" fmla="*/ 188 w 208"/>
                <a:gd name="T31" fmla="*/ 67 h 205"/>
                <a:gd name="T32" fmla="*/ 188 w 208"/>
                <a:gd name="T33" fmla="*/ 174 h 205"/>
                <a:gd name="T34" fmla="*/ 176 w 208"/>
                <a:gd name="T35" fmla="*/ 189 h 205"/>
                <a:gd name="T36" fmla="*/ 192 w 208"/>
                <a:gd name="T37" fmla="*/ 205 h 205"/>
                <a:gd name="T38" fmla="*/ 208 w 208"/>
                <a:gd name="T39" fmla="*/ 189 h 205"/>
                <a:gd name="T40" fmla="*/ 196 w 208"/>
                <a:gd name="T41" fmla="*/ 174 h 205"/>
                <a:gd name="T42" fmla="*/ 160 w 208"/>
                <a:gd name="T43" fmla="*/ 121 h 205"/>
                <a:gd name="T44" fmla="*/ 125 w 208"/>
                <a:gd name="T45" fmla="*/ 157 h 205"/>
                <a:gd name="T46" fmla="*/ 77 w 208"/>
                <a:gd name="T47" fmla="*/ 157 h 205"/>
                <a:gd name="T48" fmla="*/ 41 w 208"/>
                <a:gd name="T49" fmla="*/ 121 h 205"/>
                <a:gd name="T50" fmla="*/ 41 w 208"/>
                <a:gd name="T51" fmla="*/ 85 h 205"/>
                <a:gd name="T52" fmla="*/ 90 w 208"/>
                <a:gd name="T53" fmla="*/ 112 h 205"/>
                <a:gd name="T54" fmla="*/ 99 w 208"/>
                <a:gd name="T55" fmla="*/ 114 h 205"/>
                <a:gd name="T56" fmla="*/ 108 w 208"/>
                <a:gd name="T57" fmla="*/ 112 h 205"/>
                <a:gd name="T58" fmla="*/ 160 w 208"/>
                <a:gd name="T59" fmla="*/ 82 h 205"/>
                <a:gd name="T60" fmla="*/ 160 w 208"/>
                <a:gd name="T61" fmla="*/ 121 h 205"/>
                <a:gd name="T62" fmla="*/ 104 w 208"/>
                <a:gd name="T63" fmla="*/ 105 h 205"/>
                <a:gd name="T64" fmla="*/ 94 w 208"/>
                <a:gd name="T65" fmla="*/ 105 h 205"/>
                <a:gd name="T66" fmla="*/ 9 w 208"/>
                <a:gd name="T67" fmla="*/ 58 h 205"/>
                <a:gd name="T68" fmla="*/ 8 w 208"/>
                <a:gd name="T69" fmla="*/ 57 h 205"/>
                <a:gd name="T70" fmla="*/ 9 w 208"/>
                <a:gd name="T71" fmla="*/ 57 h 205"/>
                <a:gd name="T72" fmla="*/ 94 w 208"/>
                <a:gd name="T73" fmla="*/ 10 h 205"/>
                <a:gd name="T74" fmla="*/ 104 w 208"/>
                <a:gd name="T75" fmla="*/ 10 h 205"/>
                <a:gd name="T76" fmla="*/ 189 w 208"/>
                <a:gd name="T77" fmla="*/ 57 h 205"/>
                <a:gd name="T78" fmla="*/ 189 w 208"/>
                <a:gd name="T79" fmla="*/ 57 h 205"/>
                <a:gd name="T80" fmla="*/ 188 w 208"/>
                <a:gd name="T81" fmla="*/ 57 h 205"/>
                <a:gd name="T82" fmla="*/ 188 w 208"/>
                <a:gd name="T83" fmla="*/ 58 h 205"/>
                <a:gd name="T84" fmla="*/ 104 w 208"/>
                <a:gd name="T85" fmla="*/ 105 h 205"/>
                <a:gd name="T86" fmla="*/ 192 w 208"/>
                <a:gd name="T87" fmla="*/ 197 h 205"/>
                <a:gd name="T88" fmla="*/ 184 w 208"/>
                <a:gd name="T89" fmla="*/ 189 h 205"/>
                <a:gd name="T90" fmla="*/ 192 w 208"/>
                <a:gd name="T91" fmla="*/ 181 h 205"/>
                <a:gd name="T92" fmla="*/ 200 w 208"/>
                <a:gd name="T93" fmla="*/ 189 h 205"/>
                <a:gd name="T94" fmla="*/ 192 w 208"/>
                <a:gd name="T95" fmla="*/ 19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8" h="205">
                  <a:moveTo>
                    <a:pt x="196" y="174"/>
                  </a:moveTo>
                  <a:cubicBezTo>
                    <a:pt x="196" y="61"/>
                    <a:pt x="196" y="61"/>
                    <a:pt x="196" y="61"/>
                  </a:cubicBezTo>
                  <a:cubicBezTo>
                    <a:pt x="197" y="60"/>
                    <a:pt x="197" y="59"/>
                    <a:pt x="197" y="57"/>
                  </a:cubicBezTo>
                  <a:cubicBezTo>
                    <a:pt x="197" y="54"/>
                    <a:pt x="196" y="52"/>
                    <a:pt x="192" y="50"/>
                  </a:cubicBezTo>
                  <a:cubicBezTo>
                    <a:pt x="108" y="3"/>
                    <a:pt x="108" y="3"/>
                    <a:pt x="108" y="3"/>
                  </a:cubicBezTo>
                  <a:cubicBezTo>
                    <a:pt x="103" y="0"/>
                    <a:pt x="95" y="0"/>
                    <a:pt x="90" y="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2" y="52"/>
                    <a:pt x="0" y="54"/>
                    <a:pt x="0" y="57"/>
                  </a:cubicBezTo>
                  <a:cubicBezTo>
                    <a:pt x="0" y="60"/>
                    <a:pt x="2" y="63"/>
                    <a:pt x="5" y="65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3" y="121"/>
                    <a:pt x="33" y="121"/>
                    <a:pt x="33" y="121"/>
                  </a:cubicBezTo>
                  <a:cubicBezTo>
                    <a:pt x="33" y="145"/>
                    <a:pt x="53" y="165"/>
                    <a:pt x="77" y="165"/>
                  </a:cubicBezTo>
                  <a:cubicBezTo>
                    <a:pt x="125" y="165"/>
                    <a:pt x="125" y="165"/>
                    <a:pt x="125" y="165"/>
                  </a:cubicBezTo>
                  <a:cubicBezTo>
                    <a:pt x="149" y="165"/>
                    <a:pt x="168" y="145"/>
                    <a:pt x="168" y="121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88" y="67"/>
                    <a:pt x="188" y="67"/>
                    <a:pt x="188" y="67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81" y="175"/>
                    <a:pt x="176" y="182"/>
                    <a:pt x="176" y="189"/>
                  </a:cubicBezTo>
                  <a:cubicBezTo>
                    <a:pt x="176" y="198"/>
                    <a:pt x="183" y="205"/>
                    <a:pt x="192" y="205"/>
                  </a:cubicBezTo>
                  <a:cubicBezTo>
                    <a:pt x="201" y="205"/>
                    <a:pt x="208" y="198"/>
                    <a:pt x="208" y="189"/>
                  </a:cubicBezTo>
                  <a:cubicBezTo>
                    <a:pt x="208" y="182"/>
                    <a:pt x="203" y="175"/>
                    <a:pt x="196" y="174"/>
                  </a:cubicBezTo>
                  <a:close/>
                  <a:moveTo>
                    <a:pt x="160" y="121"/>
                  </a:moveTo>
                  <a:cubicBezTo>
                    <a:pt x="160" y="141"/>
                    <a:pt x="144" y="157"/>
                    <a:pt x="125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57" y="157"/>
                    <a:pt x="41" y="141"/>
                    <a:pt x="41" y="121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92" y="113"/>
                    <a:pt x="95" y="114"/>
                    <a:pt x="99" y="114"/>
                  </a:cubicBezTo>
                  <a:cubicBezTo>
                    <a:pt x="102" y="114"/>
                    <a:pt x="105" y="113"/>
                    <a:pt x="108" y="112"/>
                  </a:cubicBezTo>
                  <a:cubicBezTo>
                    <a:pt x="160" y="82"/>
                    <a:pt x="160" y="82"/>
                    <a:pt x="160" y="82"/>
                  </a:cubicBezTo>
                  <a:lnTo>
                    <a:pt x="160" y="121"/>
                  </a:lnTo>
                  <a:close/>
                  <a:moveTo>
                    <a:pt x="104" y="105"/>
                  </a:moveTo>
                  <a:cubicBezTo>
                    <a:pt x="101" y="106"/>
                    <a:pt x="96" y="106"/>
                    <a:pt x="94" y="105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8"/>
                    <a:pt x="8" y="57"/>
                    <a:pt x="8" y="57"/>
                  </a:cubicBezTo>
                  <a:cubicBezTo>
                    <a:pt x="8" y="57"/>
                    <a:pt x="9" y="57"/>
                    <a:pt x="9" y="5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6" y="9"/>
                    <a:pt x="101" y="9"/>
                    <a:pt x="104" y="10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8" y="57"/>
                    <a:pt x="188" y="57"/>
                    <a:pt x="188" y="57"/>
                  </a:cubicBezTo>
                  <a:cubicBezTo>
                    <a:pt x="188" y="58"/>
                    <a:pt x="188" y="58"/>
                    <a:pt x="188" y="58"/>
                  </a:cubicBezTo>
                  <a:lnTo>
                    <a:pt x="104" y="105"/>
                  </a:lnTo>
                  <a:close/>
                  <a:moveTo>
                    <a:pt x="192" y="197"/>
                  </a:moveTo>
                  <a:cubicBezTo>
                    <a:pt x="188" y="197"/>
                    <a:pt x="184" y="193"/>
                    <a:pt x="184" y="189"/>
                  </a:cubicBezTo>
                  <a:cubicBezTo>
                    <a:pt x="184" y="185"/>
                    <a:pt x="188" y="181"/>
                    <a:pt x="192" y="181"/>
                  </a:cubicBezTo>
                  <a:cubicBezTo>
                    <a:pt x="197" y="181"/>
                    <a:pt x="200" y="185"/>
                    <a:pt x="200" y="189"/>
                  </a:cubicBezTo>
                  <a:cubicBezTo>
                    <a:pt x="200" y="193"/>
                    <a:pt x="197" y="197"/>
                    <a:pt x="192" y="19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9FFD1DD4-C350-4459-BE94-661A975BC874}"/>
              </a:ext>
            </a:extLst>
          </p:cNvPr>
          <p:cNvGrpSpPr/>
          <p:nvPr/>
        </p:nvGrpSpPr>
        <p:grpSpPr>
          <a:xfrm>
            <a:off x="1763298" y="1676645"/>
            <a:ext cx="3812034" cy="837189"/>
            <a:chOff x="1660062" y="1960193"/>
            <a:chExt cx="3812034" cy="837189"/>
          </a:xfrm>
        </p:grpSpPr>
        <p:sp>
          <p:nvSpPr>
            <p:cNvPr id="127" name="Rectangle 9">
              <a:extLst>
                <a:ext uri="{FF2B5EF4-FFF2-40B4-BE49-F238E27FC236}">
                  <a16:creationId xmlns:a16="http://schemas.microsoft.com/office/drawing/2014/main" id="{679E7EAD-C143-40EE-A805-10DD62FBF7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0062" y="1960193"/>
              <a:ext cx="2803640" cy="4126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marL="88900">
                <a:defRPr/>
              </a:pPr>
              <a:r>
                <a:rPr lang="en-US" sz="1600" b="1" dirty="0">
                  <a:solidFill>
                    <a:schemeClr val="accent1"/>
                  </a:solidFill>
                  <a:latin typeface="Raleway" panose="020B0503030101060003" pitchFamily="34" charset="0"/>
                  <a:ea typeface="ＭＳ Ｐゴシック" charset="0"/>
                  <a:cs typeface="Segoe UI Light" panose="020B0502040204020203" pitchFamily="34" charset="0"/>
                  <a:sym typeface="Source Sans Pro Bold" charset="0"/>
                </a:rPr>
                <a:t>City</a:t>
              </a:r>
              <a:r>
                <a:rPr lang="id-ID" sz="1600" b="1" dirty="0">
                  <a:solidFill>
                    <a:schemeClr val="accent1"/>
                  </a:solidFill>
                  <a:latin typeface="Raleway" panose="020B0503030101060003" pitchFamily="34" charset="0"/>
                  <a:ea typeface="ＭＳ Ｐゴシック" charset="0"/>
                  <a:cs typeface="Segoe UI Light" panose="020B0502040204020203" pitchFamily="34" charset="0"/>
                  <a:sym typeface="Source Sans Pro Bold" charset="0"/>
                </a:rPr>
                <a:t> </a:t>
              </a:r>
              <a:r>
                <a:rPr lang="en-US" sz="1600" b="1" dirty="0">
                  <a:solidFill>
                    <a:schemeClr val="accent1"/>
                  </a:solidFill>
                  <a:latin typeface="Raleway" panose="020B0503030101060003" pitchFamily="34" charset="0"/>
                  <a:ea typeface="ＭＳ Ｐゴシック" charset="0"/>
                  <a:cs typeface="Segoe UI Light" panose="020B0502040204020203" pitchFamily="34" charset="0"/>
                  <a:sym typeface="Source Sans Pro Bold" charset="0"/>
                </a:rPr>
                <a:t>One</a:t>
              </a: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D841619E-A3B6-4355-B37F-8474B4ACECBB}"/>
                </a:ext>
              </a:extLst>
            </p:cNvPr>
            <p:cNvSpPr/>
            <p:nvPr/>
          </p:nvSpPr>
          <p:spPr>
            <a:xfrm>
              <a:off x="1660062" y="2282433"/>
              <a:ext cx="3812034" cy="514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4B5F787B-2832-43F3-BE2C-87B90087CB50}"/>
              </a:ext>
            </a:extLst>
          </p:cNvPr>
          <p:cNvGrpSpPr/>
          <p:nvPr/>
        </p:nvGrpSpPr>
        <p:grpSpPr>
          <a:xfrm>
            <a:off x="618366" y="1647043"/>
            <a:ext cx="1092930" cy="896393"/>
            <a:chOff x="618366" y="1900989"/>
            <a:chExt cx="1092930" cy="896393"/>
          </a:xfrm>
        </p:grpSpPr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D2191150-F8C0-4463-87DF-5534B9F63B2B}"/>
                </a:ext>
              </a:extLst>
            </p:cNvPr>
            <p:cNvSpPr/>
            <p:nvPr/>
          </p:nvSpPr>
          <p:spPr>
            <a:xfrm>
              <a:off x="752425" y="1900989"/>
              <a:ext cx="824813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>
                  <a:solidFill>
                    <a:schemeClr val="accent1"/>
                  </a:solidFill>
                  <a:latin typeface="Raleway" panose="020B0503030101060003" pitchFamily="34" charset="0"/>
                  <a:ea typeface="Roboto Black" panose="02000000000000000000" pitchFamily="2" charset="0"/>
                  <a:cs typeface="Segoe UI" panose="020B0502040204020203" pitchFamily="34" charset="0"/>
                </a:rPr>
                <a:t>87</a:t>
              </a:r>
              <a:endParaRPr lang="en-US" sz="4000" b="1" i="0" dirty="0">
                <a:solidFill>
                  <a:schemeClr val="accent1"/>
                </a:solidFill>
                <a:latin typeface="Raleway" panose="020B0503030101060003" pitchFamily="34" charset="0"/>
                <a:ea typeface="Roboto Black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140" name="Rectangle 9">
              <a:extLst>
                <a:ext uri="{FF2B5EF4-FFF2-40B4-BE49-F238E27FC236}">
                  <a16:creationId xmlns:a16="http://schemas.microsoft.com/office/drawing/2014/main" id="{46DABB14-B223-4B02-9E90-219277BF7E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366" y="2537085"/>
              <a:ext cx="1092930" cy="260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US" sz="1200" dirty="0">
                  <a:solidFill>
                    <a:schemeClr val="accent1"/>
                  </a:solidFill>
                  <a:latin typeface="Raleway" panose="020B0503030101060003" pitchFamily="34" charset="0"/>
                  <a:ea typeface="ＭＳ Ｐゴシック" charset="0"/>
                  <a:cs typeface="Segoe UI Light" panose="020B0502040204020203" pitchFamily="34" charset="0"/>
                  <a:sym typeface="Source Sans Pro Bold" charset="0"/>
                </a:rPr>
                <a:t>Graduated</a:t>
              </a:r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71FFD644-1AB8-4AD1-B116-6C09ECB90B43}"/>
              </a:ext>
            </a:extLst>
          </p:cNvPr>
          <p:cNvGrpSpPr/>
          <p:nvPr/>
        </p:nvGrpSpPr>
        <p:grpSpPr>
          <a:xfrm>
            <a:off x="1763298" y="2795688"/>
            <a:ext cx="3812034" cy="837189"/>
            <a:chOff x="1660062" y="1960193"/>
            <a:chExt cx="3812034" cy="837189"/>
          </a:xfrm>
        </p:grpSpPr>
        <p:sp>
          <p:nvSpPr>
            <p:cNvPr id="144" name="Rectangle 9">
              <a:extLst>
                <a:ext uri="{FF2B5EF4-FFF2-40B4-BE49-F238E27FC236}">
                  <a16:creationId xmlns:a16="http://schemas.microsoft.com/office/drawing/2014/main" id="{89F0297C-56D1-4867-8394-CFC6049A7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0062" y="1960193"/>
              <a:ext cx="2803640" cy="4126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marL="88900">
                <a:defRPr/>
              </a:pPr>
              <a:r>
                <a:rPr lang="en-US" sz="1600" b="1" dirty="0">
                  <a:solidFill>
                    <a:schemeClr val="accent2"/>
                  </a:solidFill>
                  <a:latin typeface="Raleway" panose="020B0503030101060003" pitchFamily="34" charset="0"/>
                  <a:ea typeface="ＭＳ Ｐゴシック" charset="0"/>
                  <a:cs typeface="Segoe UI Light" panose="020B0502040204020203" pitchFamily="34" charset="0"/>
                  <a:sym typeface="Source Sans Pro Bold" charset="0"/>
                </a:rPr>
                <a:t>City</a:t>
              </a:r>
              <a:r>
                <a:rPr lang="id-ID" sz="1600" b="1" dirty="0">
                  <a:solidFill>
                    <a:schemeClr val="accent2"/>
                  </a:solidFill>
                  <a:latin typeface="Raleway" panose="020B0503030101060003" pitchFamily="34" charset="0"/>
                  <a:ea typeface="ＭＳ Ｐゴシック" charset="0"/>
                  <a:cs typeface="Segoe UI Light" panose="020B0502040204020203" pitchFamily="34" charset="0"/>
                  <a:sym typeface="Source Sans Pro Bold" charset="0"/>
                </a:rPr>
                <a:t> </a:t>
              </a:r>
              <a:r>
                <a:rPr lang="en-US" sz="1600" b="1" dirty="0">
                  <a:solidFill>
                    <a:schemeClr val="accent2"/>
                  </a:solidFill>
                  <a:latin typeface="Raleway" panose="020B0503030101060003" pitchFamily="34" charset="0"/>
                  <a:ea typeface="ＭＳ Ｐゴシック" charset="0"/>
                  <a:cs typeface="Segoe UI Light" panose="020B0502040204020203" pitchFamily="34" charset="0"/>
                  <a:sym typeface="Source Sans Pro Bold" charset="0"/>
                </a:rPr>
                <a:t>Two</a:t>
              </a: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E6B627EC-7E68-4B64-8D38-00ADAB2EA967}"/>
                </a:ext>
              </a:extLst>
            </p:cNvPr>
            <p:cNvSpPr/>
            <p:nvPr/>
          </p:nvSpPr>
          <p:spPr>
            <a:xfrm>
              <a:off x="1660062" y="2282433"/>
              <a:ext cx="3812034" cy="514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</a:t>
              </a:r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8260C6ED-11EB-46EB-AFD5-686A634E2332}"/>
              </a:ext>
            </a:extLst>
          </p:cNvPr>
          <p:cNvGrpSpPr/>
          <p:nvPr/>
        </p:nvGrpSpPr>
        <p:grpSpPr>
          <a:xfrm>
            <a:off x="509887" y="2766086"/>
            <a:ext cx="1309890" cy="896393"/>
            <a:chOff x="509887" y="1900989"/>
            <a:chExt cx="1309890" cy="896393"/>
          </a:xfrm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BB2662B7-F881-4D38-B7D5-45D130427A1C}"/>
                </a:ext>
              </a:extLst>
            </p:cNvPr>
            <p:cNvSpPr/>
            <p:nvPr/>
          </p:nvSpPr>
          <p:spPr>
            <a:xfrm>
              <a:off x="509887" y="1900989"/>
              <a:ext cx="130989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>
                  <a:solidFill>
                    <a:schemeClr val="accent2"/>
                  </a:solidFill>
                  <a:latin typeface="Raleway" panose="020B0503030101060003" pitchFamily="34" charset="0"/>
                  <a:ea typeface="Roboto Black" panose="02000000000000000000" pitchFamily="2" charset="0"/>
                  <a:cs typeface="Segoe UI" panose="020B0502040204020203" pitchFamily="34" charset="0"/>
                </a:rPr>
                <a:t>109</a:t>
              </a:r>
              <a:endParaRPr lang="en-US" sz="4000" b="1" i="0" dirty="0">
                <a:solidFill>
                  <a:schemeClr val="accent2"/>
                </a:solidFill>
                <a:latin typeface="Raleway" panose="020B0503030101060003" pitchFamily="34" charset="0"/>
                <a:ea typeface="Roboto Black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148" name="Rectangle 9">
              <a:extLst>
                <a:ext uri="{FF2B5EF4-FFF2-40B4-BE49-F238E27FC236}">
                  <a16:creationId xmlns:a16="http://schemas.microsoft.com/office/drawing/2014/main" id="{90D9BD24-3C6C-45AB-A23B-CD3BF21FC1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366" y="2537085"/>
              <a:ext cx="1092930" cy="260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US" sz="1200" dirty="0">
                  <a:solidFill>
                    <a:schemeClr val="accent2"/>
                  </a:solidFill>
                  <a:latin typeface="Raleway" panose="020B0503030101060003" pitchFamily="34" charset="0"/>
                  <a:ea typeface="ＭＳ Ｐゴシック" charset="0"/>
                  <a:cs typeface="Segoe UI Light" panose="020B0502040204020203" pitchFamily="34" charset="0"/>
                  <a:sym typeface="Source Sans Pro Bold" charset="0"/>
                </a:rPr>
                <a:t>Graduated</a:t>
              </a:r>
            </a:p>
          </p:txBody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1B727E6E-2D3D-497C-A914-0DB02C09F1E3}"/>
              </a:ext>
            </a:extLst>
          </p:cNvPr>
          <p:cNvGrpSpPr/>
          <p:nvPr/>
        </p:nvGrpSpPr>
        <p:grpSpPr>
          <a:xfrm>
            <a:off x="1763298" y="3914731"/>
            <a:ext cx="3812034" cy="837189"/>
            <a:chOff x="1660062" y="1960193"/>
            <a:chExt cx="3812034" cy="837189"/>
          </a:xfrm>
        </p:grpSpPr>
        <p:sp>
          <p:nvSpPr>
            <p:cNvPr id="150" name="Rectangle 9">
              <a:extLst>
                <a:ext uri="{FF2B5EF4-FFF2-40B4-BE49-F238E27FC236}">
                  <a16:creationId xmlns:a16="http://schemas.microsoft.com/office/drawing/2014/main" id="{21496C05-13F8-4AB8-9871-B3B18C62E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0062" y="1960193"/>
              <a:ext cx="2803640" cy="4126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marL="88900">
                <a:defRPr/>
              </a:pPr>
              <a:r>
                <a:rPr lang="en-US" sz="1600" b="1" dirty="0">
                  <a:solidFill>
                    <a:schemeClr val="accent3"/>
                  </a:solidFill>
                  <a:latin typeface="Raleway" panose="020B0503030101060003" pitchFamily="34" charset="0"/>
                  <a:ea typeface="ＭＳ Ｐゴシック" charset="0"/>
                  <a:cs typeface="Segoe UI Light" panose="020B0502040204020203" pitchFamily="34" charset="0"/>
                  <a:sym typeface="Source Sans Pro Bold" charset="0"/>
                </a:rPr>
                <a:t>City</a:t>
              </a:r>
              <a:r>
                <a:rPr lang="id-ID" sz="1600" b="1" dirty="0">
                  <a:solidFill>
                    <a:schemeClr val="accent3"/>
                  </a:solidFill>
                  <a:latin typeface="Raleway" panose="020B0503030101060003" pitchFamily="34" charset="0"/>
                  <a:ea typeface="ＭＳ Ｐゴシック" charset="0"/>
                  <a:cs typeface="Segoe UI Light" panose="020B0502040204020203" pitchFamily="34" charset="0"/>
                  <a:sym typeface="Source Sans Pro Bold" charset="0"/>
                </a:rPr>
                <a:t> </a:t>
              </a:r>
              <a:r>
                <a:rPr lang="en-US" sz="1600" b="1" dirty="0">
                  <a:solidFill>
                    <a:schemeClr val="accent3"/>
                  </a:solidFill>
                  <a:latin typeface="Raleway" panose="020B0503030101060003" pitchFamily="34" charset="0"/>
                  <a:ea typeface="ＭＳ Ｐゴシック" charset="0"/>
                  <a:cs typeface="Segoe UI Light" panose="020B0502040204020203" pitchFamily="34" charset="0"/>
                  <a:sym typeface="Source Sans Pro Bold" charset="0"/>
                </a:rPr>
                <a:t>Three</a:t>
              </a: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8A0EFD76-E2F2-433D-9F62-9476869FD528}"/>
                </a:ext>
              </a:extLst>
            </p:cNvPr>
            <p:cNvSpPr/>
            <p:nvPr/>
          </p:nvSpPr>
          <p:spPr>
            <a:xfrm>
              <a:off x="1660062" y="2282433"/>
              <a:ext cx="3812034" cy="514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</a:t>
              </a:r>
            </a:p>
          </p:txBody>
        </p: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14C641FC-5B49-474F-A1CC-F5F61DF06F8E}"/>
              </a:ext>
            </a:extLst>
          </p:cNvPr>
          <p:cNvGrpSpPr/>
          <p:nvPr/>
        </p:nvGrpSpPr>
        <p:grpSpPr>
          <a:xfrm>
            <a:off x="618366" y="3885129"/>
            <a:ext cx="1092930" cy="896393"/>
            <a:chOff x="618366" y="1900989"/>
            <a:chExt cx="1092930" cy="896393"/>
          </a:xfrm>
        </p:grpSpPr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0EE54159-ADA1-4CD8-9588-A33594E6E063}"/>
                </a:ext>
              </a:extLst>
            </p:cNvPr>
            <p:cNvSpPr/>
            <p:nvPr/>
          </p:nvSpPr>
          <p:spPr>
            <a:xfrm>
              <a:off x="752425" y="1900989"/>
              <a:ext cx="824813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>
                  <a:solidFill>
                    <a:schemeClr val="accent3"/>
                  </a:solidFill>
                  <a:latin typeface="Raleway" panose="020B0503030101060003" pitchFamily="34" charset="0"/>
                  <a:ea typeface="Roboto Black" panose="02000000000000000000" pitchFamily="2" charset="0"/>
                  <a:cs typeface="Segoe UI" panose="020B0502040204020203" pitchFamily="34" charset="0"/>
                </a:rPr>
                <a:t>83</a:t>
              </a:r>
              <a:endParaRPr lang="en-US" sz="4000" b="1" i="0" dirty="0">
                <a:solidFill>
                  <a:schemeClr val="accent3"/>
                </a:solidFill>
                <a:latin typeface="Raleway" panose="020B0503030101060003" pitchFamily="34" charset="0"/>
                <a:ea typeface="Roboto Black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154" name="Rectangle 9">
              <a:extLst>
                <a:ext uri="{FF2B5EF4-FFF2-40B4-BE49-F238E27FC236}">
                  <a16:creationId xmlns:a16="http://schemas.microsoft.com/office/drawing/2014/main" id="{60AC86B3-564B-448B-BC5D-3D0ECCA96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366" y="2537085"/>
              <a:ext cx="1092930" cy="260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US" sz="1200" dirty="0">
                  <a:solidFill>
                    <a:schemeClr val="accent3"/>
                  </a:solidFill>
                  <a:latin typeface="Raleway" panose="020B0503030101060003" pitchFamily="34" charset="0"/>
                  <a:ea typeface="ＭＳ Ｐゴシック" charset="0"/>
                  <a:cs typeface="Segoe UI Light" panose="020B0502040204020203" pitchFamily="34" charset="0"/>
                  <a:sym typeface="Source Sans Pro Bold" charset="0"/>
                </a:rPr>
                <a:t>Graduated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A447A52B-088B-4944-BFCA-8225FCBBE456}"/>
              </a:ext>
            </a:extLst>
          </p:cNvPr>
          <p:cNvGrpSpPr/>
          <p:nvPr/>
        </p:nvGrpSpPr>
        <p:grpSpPr>
          <a:xfrm>
            <a:off x="1763298" y="5033774"/>
            <a:ext cx="3812034" cy="837189"/>
            <a:chOff x="1660062" y="1960193"/>
            <a:chExt cx="3812034" cy="837189"/>
          </a:xfrm>
        </p:grpSpPr>
        <p:sp>
          <p:nvSpPr>
            <p:cNvPr id="156" name="Rectangle 9">
              <a:extLst>
                <a:ext uri="{FF2B5EF4-FFF2-40B4-BE49-F238E27FC236}">
                  <a16:creationId xmlns:a16="http://schemas.microsoft.com/office/drawing/2014/main" id="{7A7D672B-F11D-47BA-B2FA-8F7D72F2D1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0062" y="1960193"/>
              <a:ext cx="2803640" cy="4126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marL="88900">
                <a:defRPr/>
              </a:pPr>
              <a:r>
                <a:rPr lang="en-US" sz="1600" b="1" dirty="0">
                  <a:solidFill>
                    <a:schemeClr val="accent4"/>
                  </a:solidFill>
                  <a:latin typeface="Raleway" panose="020B0503030101060003" pitchFamily="34" charset="0"/>
                  <a:ea typeface="ＭＳ Ｐゴシック" charset="0"/>
                  <a:cs typeface="Segoe UI Light" panose="020B0502040204020203" pitchFamily="34" charset="0"/>
                  <a:sym typeface="Source Sans Pro Bold" charset="0"/>
                </a:rPr>
                <a:t>City</a:t>
              </a:r>
              <a:r>
                <a:rPr lang="id-ID" sz="1600" b="1" dirty="0">
                  <a:solidFill>
                    <a:schemeClr val="accent4"/>
                  </a:solidFill>
                  <a:latin typeface="Raleway" panose="020B0503030101060003" pitchFamily="34" charset="0"/>
                  <a:ea typeface="ＭＳ Ｐゴシック" charset="0"/>
                  <a:cs typeface="Segoe UI Light" panose="020B0502040204020203" pitchFamily="34" charset="0"/>
                  <a:sym typeface="Source Sans Pro Bold" charset="0"/>
                </a:rPr>
                <a:t> </a:t>
              </a:r>
              <a:r>
                <a:rPr lang="en-US" sz="1600" b="1" dirty="0">
                  <a:solidFill>
                    <a:schemeClr val="accent4"/>
                  </a:solidFill>
                  <a:latin typeface="Raleway" panose="020B0503030101060003" pitchFamily="34" charset="0"/>
                  <a:ea typeface="ＭＳ Ｐゴシック" charset="0"/>
                  <a:cs typeface="Segoe UI Light" panose="020B0502040204020203" pitchFamily="34" charset="0"/>
                  <a:sym typeface="Source Sans Pro Bold" charset="0"/>
                </a:rPr>
                <a:t>Four</a:t>
              </a: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035AEDE6-0687-4837-B746-A1D3EA7D1EBA}"/>
                </a:ext>
              </a:extLst>
            </p:cNvPr>
            <p:cNvSpPr/>
            <p:nvPr/>
          </p:nvSpPr>
          <p:spPr>
            <a:xfrm>
              <a:off x="1660062" y="2282433"/>
              <a:ext cx="3812034" cy="514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</a:t>
              </a:r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3769C40B-BA06-4F75-AFC0-2688D3A1FF9D}"/>
              </a:ext>
            </a:extLst>
          </p:cNvPr>
          <p:cNvGrpSpPr/>
          <p:nvPr/>
        </p:nvGrpSpPr>
        <p:grpSpPr>
          <a:xfrm>
            <a:off x="555190" y="5004172"/>
            <a:ext cx="1219284" cy="896393"/>
            <a:chOff x="555190" y="1900989"/>
            <a:chExt cx="1219284" cy="896393"/>
          </a:xfrm>
        </p:grpSpPr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64D332AF-1F3F-4B8A-933A-2F3FCF5A58C1}"/>
                </a:ext>
              </a:extLst>
            </p:cNvPr>
            <p:cNvSpPr/>
            <p:nvPr/>
          </p:nvSpPr>
          <p:spPr>
            <a:xfrm>
              <a:off x="555190" y="1900989"/>
              <a:ext cx="1219284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>
                  <a:solidFill>
                    <a:schemeClr val="accent4"/>
                  </a:solidFill>
                  <a:latin typeface="Raleway" panose="020B0503030101060003" pitchFamily="34" charset="0"/>
                  <a:ea typeface="Roboto Black" panose="02000000000000000000" pitchFamily="2" charset="0"/>
                  <a:cs typeface="Segoe UI" panose="020B0502040204020203" pitchFamily="34" charset="0"/>
                </a:rPr>
                <a:t>110</a:t>
              </a:r>
              <a:endParaRPr lang="en-US" sz="4000" b="1" i="0" dirty="0">
                <a:solidFill>
                  <a:schemeClr val="accent4"/>
                </a:solidFill>
                <a:latin typeface="Raleway" panose="020B0503030101060003" pitchFamily="34" charset="0"/>
                <a:ea typeface="Roboto Black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160" name="Rectangle 9">
              <a:extLst>
                <a:ext uri="{FF2B5EF4-FFF2-40B4-BE49-F238E27FC236}">
                  <a16:creationId xmlns:a16="http://schemas.microsoft.com/office/drawing/2014/main" id="{6BEA4132-B47F-4E5A-9244-58DCA2DD28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366" y="2537085"/>
              <a:ext cx="1092930" cy="260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>
                <a:defRPr/>
              </a:pPr>
              <a:r>
                <a:rPr lang="en-US" sz="1200" dirty="0">
                  <a:solidFill>
                    <a:schemeClr val="accent4"/>
                  </a:solidFill>
                  <a:latin typeface="Raleway" panose="020B0503030101060003" pitchFamily="34" charset="0"/>
                  <a:ea typeface="ＭＳ Ｐゴシック" charset="0"/>
                  <a:cs typeface="Segoe UI Light" panose="020B0502040204020203" pitchFamily="34" charset="0"/>
                  <a:sym typeface="Source Sans Pro Bold" charset="0"/>
                </a:rPr>
                <a:t>Graduated</a:t>
              </a: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B90BD70-A170-4DA6-AC71-82956B9DD708}"/>
              </a:ext>
            </a:extLst>
          </p:cNvPr>
          <p:cNvGrpSpPr/>
          <p:nvPr/>
        </p:nvGrpSpPr>
        <p:grpSpPr>
          <a:xfrm>
            <a:off x="3665237" y="611918"/>
            <a:ext cx="4861527" cy="1034175"/>
            <a:chOff x="650273" y="660974"/>
            <a:chExt cx="4861527" cy="1034175"/>
          </a:xfrm>
        </p:grpSpPr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1C677F70-134E-45FD-94E1-0082B7E34035}"/>
                </a:ext>
              </a:extLst>
            </p:cNvPr>
            <p:cNvSpPr/>
            <p:nvPr/>
          </p:nvSpPr>
          <p:spPr>
            <a:xfrm>
              <a:off x="2023952" y="660974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163" name="Rectangle: Rounded Corners 162">
              <a:extLst>
                <a:ext uri="{FF2B5EF4-FFF2-40B4-BE49-F238E27FC236}">
                  <a16:creationId xmlns:a16="http://schemas.microsoft.com/office/drawing/2014/main" id="{2F884A7D-7169-4C4C-B268-C60481882E1E}"/>
                </a:ext>
              </a:extLst>
            </p:cNvPr>
            <p:cNvSpPr/>
            <p:nvPr/>
          </p:nvSpPr>
          <p:spPr>
            <a:xfrm>
              <a:off x="2937036" y="1632522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D3760867-2C42-4DE8-A505-3AC6B6DCBFDF}"/>
                </a:ext>
              </a:extLst>
            </p:cNvPr>
            <p:cNvSpPr txBox="1"/>
            <p:nvPr/>
          </p:nvSpPr>
          <p:spPr>
            <a:xfrm>
              <a:off x="650273" y="935512"/>
              <a:ext cx="48615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Canada Map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76237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75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7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" presetClass="entr" presetSubtype="8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75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8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75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8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75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8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8" decel="1000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75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75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8" decel="1000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75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75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8" decel="100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7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7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8" decel="100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7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7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roup 147">
            <a:extLst>
              <a:ext uri="{FF2B5EF4-FFF2-40B4-BE49-F238E27FC236}">
                <a16:creationId xmlns:a16="http://schemas.microsoft.com/office/drawing/2014/main" id="{45C8F178-AED5-4AC6-8D25-0F2987313856}"/>
              </a:ext>
            </a:extLst>
          </p:cNvPr>
          <p:cNvGrpSpPr/>
          <p:nvPr/>
        </p:nvGrpSpPr>
        <p:grpSpPr>
          <a:xfrm>
            <a:off x="6594289" y="1826296"/>
            <a:ext cx="4894904" cy="4245822"/>
            <a:chOff x="6594289" y="1826296"/>
            <a:chExt cx="4894904" cy="4245822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C24882E-42EC-42D0-8189-D55E03598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381222" y="4898618"/>
              <a:ext cx="430661" cy="392540"/>
            </a:xfrm>
            <a:custGeom>
              <a:avLst/>
              <a:gdLst>
                <a:gd name="T0" fmla="*/ 416 w 418"/>
                <a:gd name="T1" fmla="*/ 145 h 381"/>
                <a:gd name="T2" fmla="*/ 414 w 418"/>
                <a:gd name="T3" fmla="*/ 130 h 381"/>
                <a:gd name="T4" fmla="*/ 418 w 418"/>
                <a:gd name="T5" fmla="*/ 114 h 381"/>
                <a:gd name="T6" fmla="*/ 416 w 418"/>
                <a:gd name="T7" fmla="*/ 100 h 381"/>
                <a:gd name="T8" fmla="*/ 414 w 418"/>
                <a:gd name="T9" fmla="*/ 88 h 381"/>
                <a:gd name="T10" fmla="*/ 411 w 418"/>
                <a:gd name="T11" fmla="*/ 62 h 381"/>
                <a:gd name="T12" fmla="*/ 399 w 418"/>
                <a:gd name="T13" fmla="*/ 57 h 381"/>
                <a:gd name="T14" fmla="*/ 357 w 418"/>
                <a:gd name="T15" fmla="*/ 40 h 381"/>
                <a:gd name="T16" fmla="*/ 331 w 418"/>
                <a:gd name="T17" fmla="*/ 31 h 381"/>
                <a:gd name="T18" fmla="*/ 328 w 418"/>
                <a:gd name="T19" fmla="*/ 29 h 381"/>
                <a:gd name="T20" fmla="*/ 312 w 418"/>
                <a:gd name="T21" fmla="*/ 24 h 381"/>
                <a:gd name="T22" fmla="*/ 283 w 418"/>
                <a:gd name="T23" fmla="*/ 21 h 381"/>
                <a:gd name="T24" fmla="*/ 269 w 418"/>
                <a:gd name="T25" fmla="*/ 3 h 381"/>
                <a:gd name="T26" fmla="*/ 246 w 418"/>
                <a:gd name="T27" fmla="*/ 0 h 381"/>
                <a:gd name="T28" fmla="*/ 224 w 418"/>
                <a:gd name="T29" fmla="*/ 5 h 381"/>
                <a:gd name="T30" fmla="*/ 201 w 418"/>
                <a:gd name="T31" fmla="*/ 19 h 381"/>
                <a:gd name="T32" fmla="*/ 196 w 418"/>
                <a:gd name="T33" fmla="*/ 29 h 381"/>
                <a:gd name="T34" fmla="*/ 191 w 418"/>
                <a:gd name="T35" fmla="*/ 50 h 381"/>
                <a:gd name="T36" fmla="*/ 141 w 418"/>
                <a:gd name="T37" fmla="*/ 74 h 381"/>
                <a:gd name="T38" fmla="*/ 104 w 418"/>
                <a:gd name="T39" fmla="*/ 123 h 381"/>
                <a:gd name="T40" fmla="*/ 82 w 418"/>
                <a:gd name="T41" fmla="*/ 135 h 381"/>
                <a:gd name="T42" fmla="*/ 71 w 418"/>
                <a:gd name="T43" fmla="*/ 133 h 381"/>
                <a:gd name="T44" fmla="*/ 54 w 418"/>
                <a:gd name="T45" fmla="*/ 128 h 381"/>
                <a:gd name="T46" fmla="*/ 47 w 418"/>
                <a:gd name="T47" fmla="*/ 130 h 381"/>
                <a:gd name="T48" fmla="*/ 35 w 418"/>
                <a:gd name="T49" fmla="*/ 128 h 381"/>
                <a:gd name="T50" fmla="*/ 21 w 418"/>
                <a:gd name="T51" fmla="*/ 123 h 381"/>
                <a:gd name="T52" fmla="*/ 7 w 418"/>
                <a:gd name="T53" fmla="*/ 123 h 381"/>
                <a:gd name="T54" fmla="*/ 9 w 418"/>
                <a:gd name="T55" fmla="*/ 140 h 381"/>
                <a:gd name="T56" fmla="*/ 26 w 418"/>
                <a:gd name="T57" fmla="*/ 166 h 381"/>
                <a:gd name="T58" fmla="*/ 40 w 418"/>
                <a:gd name="T59" fmla="*/ 194 h 381"/>
                <a:gd name="T60" fmla="*/ 59 w 418"/>
                <a:gd name="T61" fmla="*/ 223 h 381"/>
                <a:gd name="T62" fmla="*/ 66 w 418"/>
                <a:gd name="T63" fmla="*/ 230 h 381"/>
                <a:gd name="T64" fmla="*/ 78 w 418"/>
                <a:gd name="T65" fmla="*/ 239 h 381"/>
                <a:gd name="T66" fmla="*/ 99 w 418"/>
                <a:gd name="T67" fmla="*/ 246 h 381"/>
                <a:gd name="T68" fmla="*/ 111 w 418"/>
                <a:gd name="T69" fmla="*/ 258 h 381"/>
                <a:gd name="T70" fmla="*/ 134 w 418"/>
                <a:gd name="T71" fmla="*/ 275 h 381"/>
                <a:gd name="T72" fmla="*/ 132 w 418"/>
                <a:gd name="T73" fmla="*/ 298 h 381"/>
                <a:gd name="T74" fmla="*/ 144 w 418"/>
                <a:gd name="T75" fmla="*/ 320 h 381"/>
                <a:gd name="T76" fmla="*/ 146 w 418"/>
                <a:gd name="T77" fmla="*/ 329 h 381"/>
                <a:gd name="T78" fmla="*/ 151 w 418"/>
                <a:gd name="T79" fmla="*/ 334 h 381"/>
                <a:gd name="T80" fmla="*/ 177 w 418"/>
                <a:gd name="T81" fmla="*/ 339 h 381"/>
                <a:gd name="T82" fmla="*/ 205 w 418"/>
                <a:gd name="T83" fmla="*/ 348 h 381"/>
                <a:gd name="T84" fmla="*/ 215 w 418"/>
                <a:gd name="T85" fmla="*/ 365 h 381"/>
                <a:gd name="T86" fmla="*/ 227 w 418"/>
                <a:gd name="T87" fmla="*/ 369 h 381"/>
                <a:gd name="T88" fmla="*/ 243 w 418"/>
                <a:gd name="T89" fmla="*/ 367 h 381"/>
                <a:gd name="T90" fmla="*/ 257 w 418"/>
                <a:gd name="T91" fmla="*/ 374 h 381"/>
                <a:gd name="T92" fmla="*/ 274 w 418"/>
                <a:gd name="T93" fmla="*/ 379 h 381"/>
                <a:gd name="T94" fmla="*/ 291 w 418"/>
                <a:gd name="T95" fmla="*/ 379 h 381"/>
                <a:gd name="T96" fmla="*/ 317 w 418"/>
                <a:gd name="T97" fmla="*/ 379 h 381"/>
                <a:gd name="T98" fmla="*/ 326 w 418"/>
                <a:gd name="T99" fmla="*/ 381 h 381"/>
                <a:gd name="T100" fmla="*/ 362 w 418"/>
                <a:gd name="T101" fmla="*/ 346 h 381"/>
                <a:gd name="T102" fmla="*/ 388 w 418"/>
                <a:gd name="T103" fmla="*/ 320 h 381"/>
                <a:gd name="T104" fmla="*/ 385 w 418"/>
                <a:gd name="T105" fmla="*/ 305 h 381"/>
                <a:gd name="T106" fmla="*/ 399 w 418"/>
                <a:gd name="T107" fmla="*/ 275 h 381"/>
                <a:gd name="T108" fmla="*/ 409 w 418"/>
                <a:gd name="T109" fmla="*/ 256 h 381"/>
                <a:gd name="T110" fmla="*/ 416 w 418"/>
                <a:gd name="T111" fmla="*/ 242 h 381"/>
                <a:gd name="T112" fmla="*/ 414 w 418"/>
                <a:gd name="T113" fmla="*/ 225 h 381"/>
                <a:gd name="T114" fmla="*/ 406 w 418"/>
                <a:gd name="T115" fmla="*/ 223 h 381"/>
                <a:gd name="T116" fmla="*/ 404 w 418"/>
                <a:gd name="T117" fmla="*/ 208 h 381"/>
                <a:gd name="T118" fmla="*/ 406 w 418"/>
                <a:gd name="T119" fmla="*/ 192 h 381"/>
                <a:gd name="T120" fmla="*/ 399 w 418"/>
                <a:gd name="T121" fmla="*/ 187 h 381"/>
                <a:gd name="T122" fmla="*/ 411 w 418"/>
                <a:gd name="T123" fmla="*/ 178 h 381"/>
                <a:gd name="T124" fmla="*/ 411 w 418"/>
                <a:gd name="T125" fmla="*/ 161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18" h="381">
                  <a:moveTo>
                    <a:pt x="416" y="154"/>
                  </a:moveTo>
                  <a:lnTo>
                    <a:pt x="418" y="154"/>
                  </a:lnTo>
                  <a:lnTo>
                    <a:pt x="418" y="152"/>
                  </a:lnTo>
                  <a:lnTo>
                    <a:pt x="418" y="152"/>
                  </a:lnTo>
                  <a:lnTo>
                    <a:pt x="418" y="152"/>
                  </a:lnTo>
                  <a:lnTo>
                    <a:pt x="416" y="149"/>
                  </a:lnTo>
                  <a:lnTo>
                    <a:pt x="414" y="147"/>
                  </a:lnTo>
                  <a:lnTo>
                    <a:pt x="414" y="147"/>
                  </a:lnTo>
                  <a:lnTo>
                    <a:pt x="414" y="147"/>
                  </a:lnTo>
                  <a:lnTo>
                    <a:pt x="414" y="145"/>
                  </a:lnTo>
                  <a:lnTo>
                    <a:pt x="414" y="145"/>
                  </a:lnTo>
                  <a:lnTo>
                    <a:pt x="416" y="145"/>
                  </a:lnTo>
                  <a:lnTo>
                    <a:pt x="416" y="142"/>
                  </a:lnTo>
                  <a:lnTo>
                    <a:pt x="416" y="142"/>
                  </a:lnTo>
                  <a:lnTo>
                    <a:pt x="414" y="135"/>
                  </a:lnTo>
                  <a:lnTo>
                    <a:pt x="414" y="135"/>
                  </a:lnTo>
                  <a:lnTo>
                    <a:pt x="414" y="133"/>
                  </a:lnTo>
                  <a:lnTo>
                    <a:pt x="414" y="133"/>
                  </a:lnTo>
                  <a:lnTo>
                    <a:pt x="414" y="133"/>
                  </a:lnTo>
                  <a:lnTo>
                    <a:pt x="414" y="133"/>
                  </a:lnTo>
                  <a:lnTo>
                    <a:pt x="414" y="130"/>
                  </a:lnTo>
                  <a:lnTo>
                    <a:pt x="414" y="130"/>
                  </a:lnTo>
                  <a:lnTo>
                    <a:pt x="414" y="130"/>
                  </a:lnTo>
                  <a:lnTo>
                    <a:pt x="414" y="130"/>
                  </a:lnTo>
                  <a:lnTo>
                    <a:pt x="414" y="128"/>
                  </a:lnTo>
                  <a:lnTo>
                    <a:pt x="414" y="128"/>
                  </a:lnTo>
                  <a:lnTo>
                    <a:pt x="414" y="126"/>
                  </a:lnTo>
                  <a:lnTo>
                    <a:pt x="414" y="126"/>
                  </a:lnTo>
                  <a:lnTo>
                    <a:pt x="414" y="123"/>
                  </a:lnTo>
                  <a:lnTo>
                    <a:pt x="414" y="123"/>
                  </a:lnTo>
                  <a:lnTo>
                    <a:pt x="416" y="123"/>
                  </a:lnTo>
                  <a:lnTo>
                    <a:pt x="416" y="121"/>
                  </a:lnTo>
                  <a:lnTo>
                    <a:pt x="416" y="119"/>
                  </a:lnTo>
                  <a:lnTo>
                    <a:pt x="416" y="116"/>
                  </a:lnTo>
                  <a:lnTo>
                    <a:pt x="416" y="114"/>
                  </a:lnTo>
                  <a:lnTo>
                    <a:pt x="418" y="114"/>
                  </a:lnTo>
                  <a:lnTo>
                    <a:pt x="418" y="111"/>
                  </a:lnTo>
                  <a:lnTo>
                    <a:pt x="418" y="111"/>
                  </a:lnTo>
                  <a:lnTo>
                    <a:pt x="416" y="109"/>
                  </a:lnTo>
                  <a:lnTo>
                    <a:pt x="416" y="109"/>
                  </a:lnTo>
                  <a:lnTo>
                    <a:pt x="414" y="109"/>
                  </a:lnTo>
                  <a:lnTo>
                    <a:pt x="414" y="107"/>
                  </a:lnTo>
                  <a:lnTo>
                    <a:pt x="414" y="107"/>
                  </a:lnTo>
                  <a:lnTo>
                    <a:pt x="414" y="104"/>
                  </a:lnTo>
                  <a:lnTo>
                    <a:pt x="414" y="104"/>
                  </a:lnTo>
                  <a:lnTo>
                    <a:pt x="414" y="104"/>
                  </a:lnTo>
                  <a:lnTo>
                    <a:pt x="414" y="104"/>
                  </a:lnTo>
                  <a:lnTo>
                    <a:pt x="416" y="100"/>
                  </a:lnTo>
                  <a:lnTo>
                    <a:pt x="416" y="100"/>
                  </a:lnTo>
                  <a:lnTo>
                    <a:pt x="418" y="97"/>
                  </a:lnTo>
                  <a:lnTo>
                    <a:pt x="418" y="97"/>
                  </a:lnTo>
                  <a:lnTo>
                    <a:pt x="418" y="97"/>
                  </a:lnTo>
                  <a:lnTo>
                    <a:pt x="418" y="97"/>
                  </a:lnTo>
                  <a:lnTo>
                    <a:pt x="416" y="95"/>
                  </a:lnTo>
                  <a:lnTo>
                    <a:pt x="416" y="95"/>
                  </a:lnTo>
                  <a:lnTo>
                    <a:pt x="416" y="95"/>
                  </a:lnTo>
                  <a:lnTo>
                    <a:pt x="416" y="92"/>
                  </a:lnTo>
                  <a:lnTo>
                    <a:pt x="416" y="92"/>
                  </a:lnTo>
                  <a:lnTo>
                    <a:pt x="414" y="90"/>
                  </a:lnTo>
                  <a:lnTo>
                    <a:pt x="414" y="88"/>
                  </a:lnTo>
                  <a:lnTo>
                    <a:pt x="414" y="83"/>
                  </a:lnTo>
                  <a:lnTo>
                    <a:pt x="411" y="78"/>
                  </a:lnTo>
                  <a:lnTo>
                    <a:pt x="406" y="74"/>
                  </a:lnTo>
                  <a:lnTo>
                    <a:pt x="406" y="74"/>
                  </a:lnTo>
                  <a:lnTo>
                    <a:pt x="411" y="69"/>
                  </a:lnTo>
                  <a:lnTo>
                    <a:pt x="411" y="69"/>
                  </a:lnTo>
                  <a:lnTo>
                    <a:pt x="414" y="66"/>
                  </a:lnTo>
                  <a:lnTo>
                    <a:pt x="414" y="62"/>
                  </a:lnTo>
                  <a:lnTo>
                    <a:pt x="414" y="59"/>
                  </a:lnTo>
                  <a:lnTo>
                    <a:pt x="414" y="59"/>
                  </a:lnTo>
                  <a:lnTo>
                    <a:pt x="414" y="59"/>
                  </a:lnTo>
                  <a:lnTo>
                    <a:pt x="411" y="62"/>
                  </a:lnTo>
                  <a:lnTo>
                    <a:pt x="411" y="62"/>
                  </a:lnTo>
                  <a:lnTo>
                    <a:pt x="409" y="62"/>
                  </a:lnTo>
                  <a:lnTo>
                    <a:pt x="406" y="59"/>
                  </a:lnTo>
                  <a:lnTo>
                    <a:pt x="404" y="59"/>
                  </a:lnTo>
                  <a:lnTo>
                    <a:pt x="404" y="62"/>
                  </a:lnTo>
                  <a:lnTo>
                    <a:pt x="402" y="62"/>
                  </a:lnTo>
                  <a:lnTo>
                    <a:pt x="402" y="62"/>
                  </a:lnTo>
                  <a:lnTo>
                    <a:pt x="402" y="62"/>
                  </a:lnTo>
                  <a:lnTo>
                    <a:pt x="402" y="62"/>
                  </a:lnTo>
                  <a:lnTo>
                    <a:pt x="399" y="59"/>
                  </a:lnTo>
                  <a:lnTo>
                    <a:pt x="399" y="57"/>
                  </a:lnTo>
                  <a:lnTo>
                    <a:pt x="399" y="57"/>
                  </a:lnTo>
                  <a:lnTo>
                    <a:pt x="399" y="55"/>
                  </a:lnTo>
                  <a:lnTo>
                    <a:pt x="399" y="55"/>
                  </a:lnTo>
                  <a:lnTo>
                    <a:pt x="392" y="52"/>
                  </a:lnTo>
                  <a:lnTo>
                    <a:pt x="385" y="50"/>
                  </a:lnTo>
                  <a:lnTo>
                    <a:pt x="378" y="48"/>
                  </a:lnTo>
                  <a:lnTo>
                    <a:pt x="373" y="45"/>
                  </a:lnTo>
                  <a:lnTo>
                    <a:pt x="364" y="48"/>
                  </a:lnTo>
                  <a:lnTo>
                    <a:pt x="359" y="45"/>
                  </a:lnTo>
                  <a:lnTo>
                    <a:pt x="357" y="45"/>
                  </a:lnTo>
                  <a:lnTo>
                    <a:pt x="357" y="45"/>
                  </a:lnTo>
                  <a:lnTo>
                    <a:pt x="357" y="43"/>
                  </a:lnTo>
                  <a:lnTo>
                    <a:pt x="357" y="40"/>
                  </a:lnTo>
                  <a:lnTo>
                    <a:pt x="354" y="40"/>
                  </a:lnTo>
                  <a:lnTo>
                    <a:pt x="354" y="40"/>
                  </a:lnTo>
                  <a:lnTo>
                    <a:pt x="352" y="38"/>
                  </a:lnTo>
                  <a:lnTo>
                    <a:pt x="350" y="36"/>
                  </a:lnTo>
                  <a:lnTo>
                    <a:pt x="347" y="33"/>
                  </a:lnTo>
                  <a:lnTo>
                    <a:pt x="347" y="33"/>
                  </a:lnTo>
                  <a:lnTo>
                    <a:pt x="338" y="33"/>
                  </a:lnTo>
                  <a:lnTo>
                    <a:pt x="336" y="31"/>
                  </a:lnTo>
                  <a:lnTo>
                    <a:pt x="336" y="31"/>
                  </a:lnTo>
                  <a:lnTo>
                    <a:pt x="333" y="31"/>
                  </a:lnTo>
                  <a:lnTo>
                    <a:pt x="333" y="31"/>
                  </a:lnTo>
                  <a:lnTo>
                    <a:pt x="331" y="31"/>
                  </a:lnTo>
                  <a:lnTo>
                    <a:pt x="331" y="31"/>
                  </a:lnTo>
                  <a:lnTo>
                    <a:pt x="331" y="31"/>
                  </a:lnTo>
                  <a:lnTo>
                    <a:pt x="331" y="31"/>
                  </a:lnTo>
                  <a:lnTo>
                    <a:pt x="331" y="31"/>
                  </a:lnTo>
                  <a:lnTo>
                    <a:pt x="331" y="31"/>
                  </a:lnTo>
                  <a:lnTo>
                    <a:pt x="331" y="31"/>
                  </a:lnTo>
                  <a:lnTo>
                    <a:pt x="331" y="31"/>
                  </a:lnTo>
                  <a:lnTo>
                    <a:pt x="331" y="29"/>
                  </a:lnTo>
                  <a:lnTo>
                    <a:pt x="328" y="29"/>
                  </a:lnTo>
                  <a:lnTo>
                    <a:pt x="328" y="29"/>
                  </a:lnTo>
                  <a:lnTo>
                    <a:pt x="328" y="29"/>
                  </a:lnTo>
                  <a:lnTo>
                    <a:pt x="328" y="29"/>
                  </a:lnTo>
                  <a:lnTo>
                    <a:pt x="326" y="26"/>
                  </a:lnTo>
                  <a:lnTo>
                    <a:pt x="326" y="26"/>
                  </a:lnTo>
                  <a:lnTo>
                    <a:pt x="326" y="24"/>
                  </a:lnTo>
                  <a:lnTo>
                    <a:pt x="324" y="24"/>
                  </a:lnTo>
                  <a:lnTo>
                    <a:pt x="324" y="24"/>
                  </a:lnTo>
                  <a:lnTo>
                    <a:pt x="319" y="21"/>
                  </a:lnTo>
                  <a:lnTo>
                    <a:pt x="317" y="21"/>
                  </a:lnTo>
                  <a:lnTo>
                    <a:pt x="314" y="21"/>
                  </a:lnTo>
                  <a:lnTo>
                    <a:pt x="314" y="24"/>
                  </a:lnTo>
                  <a:lnTo>
                    <a:pt x="314" y="24"/>
                  </a:lnTo>
                  <a:lnTo>
                    <a:pt x="312" y="24"/>
                  </a:lnTo>
                  <a:lnTo>
                    <a:pt x="312" y="24"/>
                  </a:lnTo>
                  <a:lnTo>
                    <a:pt x="312" y="24"/>
                  </a:lnTo>
                  <a:lnTo>
                    <a:pt x="312" y="24"/>
                  </a:lnTo>
                  <a:lnTo>
                    <a:pt x="309" y="24"/>
                  </a:lnTo>
                  <a:lnTo>
                    <a:pt x="309" y="26"/>
                  </a:lnTo>
                  <a:lnTo>
                    <a:pt x="307" y="26"/>
                  </a:lnTo>
                  <a:lnTo>
                    <a:pt x="307" y="24"/>
                  </a:lnTo>
                  <a:lnTo>
                    <a:pt x="307" y="24"/>
                  </a:lnTo>
                  <a:lnTo>
                    <a:pt x="305" y="21"/>
                  </a:lnTo>
                  <a:lnTo>
                    <a:pt x="302" y="21"/>
                  </a:lnTo>
                  <a:lnTo>
                    <a:pt x="295" y="21"/>
                  </a:lnTo>
                  <a:lnTo>
                    <a:pt x="288" y="21"/>
                  </a:lnTo>
                  <a:lnTo>
                    <a:pt x="283" y="21"/>
                  </a:lnTo>
                  <a:lnTo>
                    <a:pt x="279" y="21"/>
                  </a:lnTo>
                  <a:lnTo>
                    <a:pt x="276" y="19"/>
                  </a:lnTo>
                  <a:lnTo>
                    <a:pt x="276" y="12"/>
                  </a:lnTo>
                  <a:lnTo>
                    <a:pt x="276" y="7"/>
                  </a:lnTo>
                  <a:lnTo>
                    <a:pt x="276" y="3"/>
                  </a:lnTo>
                  <a:lnTo>
                    <a:pt x="274" y="3"/>
                  </a:lnTo>
                  <a:lnTo>
                    <a:pt x="274" y="3"/>
                  </a:lnTo>
                  <a:lnTo>
                    <a:pt x="272" y="3"/>
                  </a:lnTo>
                  <a:lnTo>
                    <a:pt x="272" y="3"/>
                  </a:lnTo>
                  <a:lnTo>
                    <a:pt x="269" y="3"/>
                  </a:lnTo>
                  <a:lnTo>
                    <a:pt x="269" y="3"/>
                  </a:lnTo>
                  <a:lnTo>
                    <a:pt x="269" y="3"/>
                  </a:lnTo>
                  <a:lnTo>
                    <a:pt x="267" y="3"/>
                  </a:lnTo>
                  <a:lnTo>
                    <a:pt x="267" y="3"/>
                  </a:lnTo>
                  <a:lnTo>
                    <a:pt x="267" y="3"/>
                  </a:lnTo>
                  <a:lnTo>
                    <a:pt x="265" y="3"/>
                  </a:lnTo>
                  <a:lnTo>
                    <a:pt x="262" y="0"/>
                  </a:lnTo>
                  <a:lnTo>
                    <a:pt x="260" y="3"/>
                  </a:lnTo>
                  <a:lnTo>
                    <a:pt x="260" y="3"/>
                  </a:lnTo>
                  <a:lnTo>
                    <a:pt x="257" y="3"/>
                  </a:lnTo>
                  <a:lnTo>
                    <a:pt x="255" y="3"/>
                  </a:lnTo>
                  <a:lnTo>
                    <a:pt x="250" y="0"/>
                  </a:lnTo>
                  <a:lnTo>
                    <a:pt x="248" y="0"/>
                  </a:lnTo>
                  <a:lnTo>
                    <a:pt x="246" y="0"/>
                  </a:lnTo>
                  <a:lnTo>
                    <a:pt x="243" y="3"/>
                  </a:lnTo>
                  <a:lnTo>
                    <a:pt x="241" y="3"/>
                  </a:lnTo>
                  <a:lnTo>
                    <a:pt x="239" y="3"/>
                  </a:lnTo>
                  <a:lnTo>
                    <a:pt x="236" y="3"/>
                  </a:lnTo>
                  <a:lnTo>
                    <a:pt x="236" y="3"/>
                  </a:lnTo>
                  <a:lnTo>
                    <a:pt x="236" y="3"/>
                  </a:lnTo>
                  <a:lnTo>
                    <a:pt x="234" y="3"/>
                  </a:lnTo>
                  <a:lnTo>
                    <a:pt x="234" y="3"/>
                  </a:lnTo>
                  <a:lnTo>
                    <a:pt x="231" y="5"/>
                  </a:lnTo>
                  <a:lnTo>
                    <a:pt x="229" y="5"/>
                  </a:lnTo>
                  <a:lnTo>
                    <a:pt x="224" y="5"/>
                  </a:lnTo>
                  <a:lnTo>
                    <a:pt x="224" y="5"/>
                  </a:lnTo>
                  <a:lnTo>
                    <a:pt x="212" y="12"/>
                  </a:lnTo>
                  <a:lnTo>
                    <a:pt x="210" y="14"/>
                  </a:lnTo>
                  <a:lnTo>
                    <a:pt x="210" y="14"/>
                  </a:lnTo>
                  <a:lnTo>
                    <a:pt x="210" y="14"/>
                  </a:lnTo>
                  <a:lnTo>
                    <a:pt x="208" y="14"/>
                  </a:lnTo>
                  <a:lnTo>
                    <a:pt x="208" y="14"/>
                  </a:lnTo>
                  <a:lnTo>
                    <a:pt x="208" y="17"/>
                  </a:lnTo>
                  <a:lnTo>
                    <a:pt x="205" y="19"/>
                  </a:lnTo>
                  <a:lnTo>
                    <a:pt x="205" y="19"/>
                  </a:lnTo>
                  <a:lnTo>
                    <a:pt x="203" y="19"/>
                  </a:lnTo>
                  <a:lnTo>
                    <a:pt x="201" y="19"/>
                  </a:lnTo>
                  <a:lnTo>
                    <a:pt x="201" y="19"/>
                  </a:lnTo>
                  <a:lnTo>
                    <a:pt x="201" y="19"/>
                  </a:lnTo>
                  <a:lnTo>
                    <a:pt x="198" y="19"/>
                  </a:lnTo>
                  <a:lnTo>
                    <a:pt x="198" y="21"/>
                  </a:lnTo>
                  <a:lnTo>
                    <a:pt x="196" y="24"/>
                  </a:lnTo>
                  <a:lnTo>
                    <a:pt x="196" y="24"/>
                  </a:lnTo>
                  <a:lnTo>
                    <a:pt x="196" y="24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196" y="29"/>
                  </a:lnTo>
                  <a:lnTo>
                    <a:pt x="194" y="31"/>
                  </a:lnTo>
                  <a:lnTo>
                    <a:pt x="194" y="33"/>
                  </a:lnTo>
                  <a:lnTo>
                    <a:pt x="196" y="36"/>
                  </a:lnTo>
                  <a:lnTo>
                    <a:pt x="194" y="38"/>
                  </a:lnTo>
                  <a:lnTo>
                    <a:pt x="194" y="38"/>
                  </a:lnTo>
                  <a:lnTo>
                    <a:pt x="194" y="40"/>
                  </a:lnTo>
                  <a:lnTo>
                    <a:pt x="196" y="43"/>
                  </a:lnTo>
                  <a:lnTo>
                    <a:pt x="196" y="43"/>
                  </a:lnTo>
                  <a:lnTo>
                    <a:pt x="194" y="45"/>
                  </a:lnTo>
                  <a:lnTo>
                    <a:pt x="194" y="45"/>
                  </a:lnTo>
                  <a:lnTo>
                    <a:pt x="194" y="48"/>
                  </a:lnTo>
                  <a:lnTo>
                    <a:pt x="191" y="50"/>
                  </a:lnTo>
                  <a:lnTo>
                    <a:pt x="191" y="50"/>
                  </a:lnTo>
                  <a:lnTo>
                    <a:pt x="189" y="52"/>
                  </a:lnTo>
                  <a:lnTo>
                    <a:pt x="189" y="52"/>
                  </a:lnTo>
                  <a:lnTo>
                    <a:pt x="189" y="52"/>
                  </a:lnTo>
                  <a:lnTo>
                    <a:pt x="186" y="52"/>
                  </a:lnTo>
                  <a:lnTo>
                    <a:pt x="186" y="52"/>
                  </a:lnTo>
                  <a:lnTo>
                    <a:pt x="184" y="52"/>
                  </a:lnTo>
                  <a:lnTo>
                    <a:pt x="165" y="62"/>
                  </a:lnTo>
                  <a:lnTo>
                    <a:pt x="160" y="64"/>
                  </a:lnTo>
                  <a:lnTo>
                    <a:pt x="156" y="69"/>
                  </a:lnTo>
                  <a:lnTo>
                    <a:pt x="151" y="69"/>
                  </a:lnTo>
                  <a:lnTo>
                    <a:pt x="141" y="74"/>
                  </a:lnTo>
                  <a:lnTo>
                    <a:pt x="139" y="76"/>
                  </a:lnTo>
                  <a:lnTo>
                    <a:pt x="137" y="78"/>
                  </a:lnTo>
                  <a:lnTo>
                    <a:pt x="130" y="88"/>
                  </a:lnTo>
                  <a:lnTo>
                    <a:pt x="130" y="90"/>
                  </a:lnTo>
                  <a:lnTo>
                    <a:pt x="127" y="95"/>
                  </a:lnTo>
                  <a:lnTo>
                    <a:pt x="127" y="97"/>
                  </a:lnTo>
                  <a:lnTo>
                    <a:pt x="123" y="100"/>
                  </a:lnTo>
                  <a:lnTo>
                    <a:pt x="118" y="104"/>
                  </a:lnTo>
                  <a:lnTo>
                    <a:pt x="104" y="121"/>
                  </a:lnTo>
                  <a:lnTo>
                    <a:pt x="104" y="121"/>
                  </a:lnTo>
                  <a:lnTo>
                    <a:pt x="104" y="121"/>
                  </a:lnTo>
                  <a:lnTo>
                    <a:pt x="104" y="123"/>
                  </a:lnTo>
                  <a:lnTo>
                    <a:pt x="104" y="123"/>
                  </a:lnTo>
                  <a:lnTo>
                    <a:pt x="101" y="126"/>
                  </a:lnTo>
                  <a:lnTo>
                    <a:pt x="99" y="128"/>
                  </a:lnTo>
                  <a:lnTo>
                    <a:pt x="99" y="130"/>
                  </a:lnTo>
                  <a:lnTo>
                    <a:pt x="97" y="130"/>
                  </a:lnTo>
                  <a:lnTo>
                    <a:pt x="97" y="130"/>
                  </a:lnTo>
                  <a:lnTo>
                    <a:pt x="94" y="130"/>
                  </a:lnTo>
                  <a:lnTo>
                    <a:pt x="92" y="130"/>
                  </a:lnTo>
                  <a:lnTo>
                    <a:pt x="92" y="133"/>
                  </a:lnTo>
                  <a:lnTo>
                    <a:pt x="89" y="133"/>
                  </a:lnTo>
                  <a:lnTo>
                    <a:pt x="85" y="135"/>
                  </a:lnTo>
                  <a:lnTo>
                    <a:pt x="82" y="135"/>
                  </a:lnTo>
                  <a:lnTo>
                    <a:pt x="82" y="135"/>
                  </a:lnTo>
                  <a:lnTo>
                    <a:pt x="82" y="135"/>
                  </a:lnTo>
                  <a:lnTo>
                    <a:pt x="80" y="137"/>
                  </a:lnTo>
                  <a:lnTo>
                    <a:pt x="80" y="137"/>
                  </a:lnTo>
                  <a:lnTo>
                    <a:pt x="80" y="137"/>
                  </a:lnTo>
                  <a:lnTo>
                    <a:pt x="75" y="135"/>
                  </a:lnTo>
                  <a:lnTo>
                    <a:pt x="75" y="135"/>
                  </a:lnTo>
                  <a:lnTo>
                    <a:pt x="75" y="135"/>
                  </a:lnTo>
                  <a:lnTo>
                    <a:pt x="73" y="133"/>
                  </a:lnTo>
                  <a:lnTo>
                    <a:pt x="73" y="133"/>
                  </a:lnTo>
                  <a:lnTo>
                    <a:pt x="73" y="133"/>
                  </a:lnTo>
                  <a:lnTo>
                    <a:pt x="71" y="133"/>
                  </a:lnTo>
                  <a:lnTo>
                    <a:pt x="68" y="133"/>
                  </a:lnTo>
                  <a:lnTo>
                    <a:pt x="63" y="130"/>
                  </a:lnTo>
                  <a:lnTo>
                    <a:pt x="61" y="130"/>
                  </a:lnTo>
                  <a:lnTo>
                    <a:pt x="59" y="130"/>
                  </a:lnTo>
                  <a:lnTo>
                    <a:pt x="59" y="130"/>
                  </a:lnTo>
                  <a:lnTo>
                    <a:pt x="59" y="128"/>
                  </a:lnTo>
                  <a:lnTo>
                    <a:pt x="59" y="128"/>
                  </a:lnTo>
                  <a:lnTo>
                    <a:pt x="59" y="128"/>
                  </a:lnTo>
                  <a:lnTo>
                    <a:pt x="56" y="128"/>
                  </a:lnTo>
                  <a:lnTo>
                    <a:pt x="54" y="128"/>
                  </a:lnTo>
                  <a:lnTo>
                    <a:pt x="54" y="128"/>
                  </a:lnTo>
                  <a:lnTo>
                    <a:pt x="54" y="128"/>
                  </a:lnTo>
                  <a:lnTo>
                    <a:pt x="54" y="126"/>
                  </a:lnTo>
                  <a:lnTo>
                    <a:pt x="54" y="126"/>
                  </a:lnTo>
                  <a:lnTo>
                    <a:pt x="54" y="126"/>
                  </a:lnTo>
                  <a:lnTo>
                    <a:pt x="52" y="128"/>
                  </a:lnTo>
                  <a:lnTo>
                    <a:pt x="52" y="128"/>
                  </a:lnTo>
                  <a:lnTo>
                    <a:pt x="49" y="128"/>
                  </a:lnTo>
                  <a:lnTo>
                    <a:pt x="49" y="130"/>
                  </a:lnTo>
                  <a:lnTo>
                    <a:pt x="47" y="130"/>
                  </a:lnTo>
                  <a:lnTo>
                    <a:pt x="47" y="130"/>
                  </a:lnTo>
                  <a:lnTo>
                    <a:pt x="47" y="130"/>
                  </a:lnTo>
                  <a:lnTo>
                    <a:pt x="47" y="130"/>
                  </a:lnTo>
                  <a:lnTo>
                    <a:pt x="47" y="130"/>
                  </a:lnTo>
                  <a:lnTo>
                    <a:pt x="47" y="130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4" y="133"/>
                  </a:lnTo>
                  <a:lnTo>
                    <a:pt x="44" y="130"/>
                  </a:lnTo>
                  <a:lnTo>
                    <a:pt x="42" y="133"/>
                  </a:lnTo>
                  <a:lnTo>
                    <a:pt x="40" y="133"/>
                  </a:lnTo>
                  <a:lnTo>
                    <a:pt x="37" y="133"/>
                  </a:lnTo>
                  <a:lnTo>
                    <a:pt x="35" y="130"/>
                  </a:lnTo>
                  <a:lnTo>
                    <a:pt x="35" y="130"/>
                  </a:lnTo>
                  <a:lnTo>
                    <a:pt x="35" y="130"/>
                  </a:lnTo>
                  <a:lnTo>
                    <a:pt x="35" y="128"/>
                  </a:lnTo>
                  <a:lnTo>
                    <a:pt x="35" y="128"/>
                  </a:lnTo>
                  <a:lnTo>
                    <a:pt x="35" y="128"/>
                  </a:lnTo>
                  <a:lnTo>
                    <a:pt x="33" y="128"/>
                  </a:lnTo>
                  <a:lnTo>
                    <a:pt x="30" y="126"/>
                  </a:lnTo>
                  <a:lnTo>
                    <a:pt x="30" y="126"/>
                  </a:lnTo>
                  <a:lnTo>
                    <a:pt x="30" y="126"/>
                  </a:lnTo>
                  <a:lnTo>
                    <a:pt x="28" y="123"/>
                  </a:lnTo>
                  <a:lnTo>
                    <a:pt x="26" y="123"/>
                  </a:lnTo>
                  <a:lnTo>
                    <a:pt x="26" y="123"/>
                  </a:lnTo>
                  <a:lnTo>
                    <a:pt x="26" y="123"/>
                  </a:lnTo>
                  <a:lnTo>
                    <a:pt x="23" y="123"/>
                  </a:lnTo>
                  <a:lnTo>
                    <a:pt x="21" y="123"/>
                  </a:lnTo>
                  <a:lnTo>
                    <a:pt x="18" y="126"/>
                  </a:lnTo>
                  <a:lnTo>
                    <a:pt x="16" y="126"/>
                  </a:lnTo>
                  <a:lnTo>
                    <a:pt x="16" y="126"/>
                  </a:lnTo>
                  <a:lnTo>
                    <a:pt x="16" y="126"/>
                  </a:lnTo>
                  <a:lnTo>
                    <a:pt x="16" y="126"/>
                  </a:lnTo>
                  <a:lnTo>
                    <a:pt x="16" y="126"/>
                  </a:lnTo>
                  <a:lnTo>
                    <a:pt x="16" y="126"/>
                  </a:lnTo>
                  <a:lnTo>
                    <a:pt x="11" y="126"/>
                  </a:lnTo>
                  <a:lnTo>
                    <a:pt x="11" y="126"/>
                  </a:lnTo>
                  <a:lnTo>
                    <a:pt x="9" y="123"/>
                  </a:lnTo>
                  <a:lnTo>
                    <a:pt x="7" y="123"/>
                  </a:lnTo>
                  <a:lnTo>
                    <a:pt x="7" y="123"/>
                  </a:lnTo>
                  <a:lnTo>
                    <a:pt x="7" y="123"/>
                  </a:lnTo>
                  <a:lnTo>
                    <a:pt x="4" y="123"/>
                  </a:lnTo>
                  <a:lnTo>
                    <a:pt x="2" y="121"/>
                  </a:lnTo>
                  <a:lnTo>
                    <a:pt x="2" y="121"/>
                  </a:lnTo>
                  <a:lnTo>
                    <a:pt x="0" y="126"/>
                  </a:lnTo>
                  <a:lnTo>
                    <a:pt x="0" y="128"/>
                  </a:lnTo>
                  <a:lnTo>
                    <a:pt x="2" y="130"/>
                  </a:lnTo>
                  <a:lnTo>
                    <a:pt x="2" y="133"/>
                  </a:lnTo>
                  <a:lnTo>
                    <a:pt x="4" y="137"/>
                  </a:lnTo>
                  <a:lnTo>
                    <a:pt x="7" y="137"/>
                  </a:lnTo>
                  <a:lnTo>
                    <a:pt x="9" y="140"/>
                  </a:lnTo>
                  <a:lnTo>
                    <a:pt x="9" y="140"/>
                  </a:lnTo>
                  <a:lnTo>
                    <a:pt x="11" y="142"/>
                  </a:lnTo>
                  <a:lnTo>
                    <a:pt x="11" y="147"/>
                  </a:lnTo>
                  <a:lnTo>
                    <a:pt x="14" y="149"/>
                  </a:lnTo>
                  <a:lnTo>
                    <a:pt x="14" y="152"/>
                  </a:lnTo>
                  <a:lnTo>
                    <a:pt x="16" y="154"/>
                  </a:lnTo>
                  <a:lnTo>
                    <a:pt x="16" y="154"/>
                  </a:lnTo>
                  <a:lnTo>
                    <a:pt x="16" y="156"/>
                  </a:lnTo>
                  <a:lnTo>
                    <a:pt x="18" y="159"/>
                  </a:lnTo>
                  <a:lnTo>
                    <a:pt x="21" y="161"/>
                  </a:lnTo>
                  <a:lnTo>
                    <a:pt x="21" y="161"/>
                  </a:lnTo>
                  <a:lnTo>
                    <a:pt x="26" y="166"/>
                  </a:lnTo>
                  <a:lnTo>
                    <a:pt x="26" y="166"/>
                  </a:lnTo>
                  <a:lnTo>
                    <a:pt x="28" y="168"/>
                  </a:lnTo>
                  <a:lnTo>
                    <a:pt x="30" y="168"/>
                  </a:lnTo>
                  <a:lnTo>
                    <a:pt x="30" y="171"/>
                  </a:lnTo>
                  <a:lnTo>
                    <a:pt x="30" y="175"/>
                  </a:lnTo>
                  <a:lnTo>
                    <a:pt x="33" y="178"/>
                  </a:lnTo>
                  <a:lnTo>
                    <a:pt x="40" y="185"/>
                  </a:lnTo>
                  <a:lnTo>
                    <a:pt x="40" y="190"/>
                  </a:lnTo>
                  <a:lnTo>
                    <a:pt x="40" y="190"/>
                  </a:lnTo>
                  <a:lnTo>
                    <a:pt x="40" y="190"/>
                  </a:lnTo>
                  <a:lnTo>
                    <a:pt x="40" y="192"/>
                  </a:lnTo>
                  <a:lnTo>
                    <a:pt x="40" y="194"/>
                  </a:lnTo>
                  <a:lnTo>
                    <a:pt x="40" y="194"/>
                  </a:lnTo>
                  <a:lnTo>
                    <a:pt x="40" y="197"/>
                  </a:lnTo>
                  <a:lnTo>
                    <a:pt x="42" y="199"/>
                  </a:lnTo>
                  <a:lnTo>
                    <a:pt x="42" y="201"/>
                  </a:lnTo>
                  <a:lnTo>
                    <a:pt x="44" y="204"/>
                  </a:lnTo>
                  <a:lnTo>
                    <a:pt x="49" y="218"/>
                  </a:lnTo>
                  <a:lnTo>
                    <a:pt x="52" y="220"/>
                  </a:lnTo>
                  <a:lnTo>
                    <a:pt x="52" y="220"/>
                  </a:lnTo>
                  <a:lnTo>
                    <a:pt x="54" y="220"/>
                  </a:lnTo>
                  <a:lnTo>
                    <a:pt x="59" y="220"/>
                  </a:lnTo>
                  <a:lnTo>
                    <a:pt x="59" y="223"/>
                  </a:lnTo>
                  <a:lnTo>
                    <a:pt x="59" y="223"/>
                  </a:lnTo>
                  <a:lnTo>
                    <a:pt x="59" y="223"/>
                  </a:lnTo>
                  <a:lnTo>
                    <a:pt x="61" y="223"/>
                  </a:lnTo>
                  <a:lnTo>
                    <a:pt x="61" y="223"/>
                  </a:lnTo>
                  <a:lnTo>
                    <a:pt x="59" y="225"/>
                  </a:lnTo>
                  <a:lnTo>
                    <a:pt x="59" y="225"/>
                  </a:lnTo>
                  <a:lnTo>
                    <a:pt x="59" y="225"/>
                  </a:lnTo>
                  <a:lnTo>
                    <a:pt x="59" y="225"/>
                  </a:lnTo>
                  <a:lnTo>
                    <a:pt x="59" y="227"/>
                  </a:lnTo>
                  <a:lnTo>
                    <a:pt x="61" y="227"/>
                  </a:lnTo>
                  <a:lnTo>
                    <a:pt x="61" y="227"/>
                  </a:lnTo>
                  <a:lnTo>
                    <a:pt x="63" y="227"/>
                  </a:lnTo>
                  <a:lnTo>
                    <a:pt x="63" y="230"/>
                  </a:lnTo>
                  <a:lnTo>
                    <a:pt x="66" y="230"/>
                  </a:lnTo>
                  <a:lnTo>
                    <a:pt x="66" y="232"/>
                  </a:lnTo>
                  <a:lnTo>
                    <a:pt x="68" y="232"/>
                  </a:lnTo>
                  <a:lnTo>
                    <a:pt x="71" y="232"/>
                  </a:lnTo>
                  <a:lnTo>
                    <a:pt x="71" y="234"/>
                  </a:lnTo>
                  <a:lnTo>
                    <a:pt x="73" y="234"/>
                  </a:lnTo>
                  <a:lnTo>
                    <a:pt x="73" y="234"/>
                  </a:lnTo>
                  <a:lnTo>
                    <a:pt x="73" y="237"/>
                  </a:lnTo>
                  <a:lnTo>
                    <a:pt x="73" y="237"/>
                  </a:lnTo>
                  <a:lnTo>
                    <a:pt x="75" y="237"/>
                  </a:lnTo>
                  <a:lnTo>
                    <a:pt x="78" y="239"/>
                  </a:lnTo>
                  <a:lnTo>
                    <a:pt x="78" y="239"/>
                  </a:lnTo>
                  <a:lnTo>
                    <a:pt x="78" y="239"/>
                  </a:lnTo>
                  <a:lnTo>
                    <a:pt x="78" y="239"/>
                  </a:lnTo>
                  <a:lnTo>
                    <a:pt x="80" y="242"/>
                  </a:lnTo>
                  <a:lnTo>
                    <a:pt x="80" y="242"/>
                  </a:lnTo>
                  <a:lnTo>
                    <a:pt x="82" y="242"/>
                  </a:lnTo>
                  <a:lnTo>
                    <a:pt x="82" y="242"/>
                  </a:lnTo>
                  <a:lnTo>
                    <a:pt x="85" y="242"/>
                  </a:lnTo>
                  <a:lnTo>
                    <a:pt x="85" y="242"/>
                  </a:lnTo>
                  <a:lnTo>
                    <a:pt x="92" y="246"/>
                  </a:lnTo>
                  <a:lnTo>
                    <a:pt x="94" y="246"/>
                  </a:lnTo>
                  <a:lnTo>
                    <a:pt x="94" y="246"/>
                  </a:lnTo>
                  <a:lnTo>
                    <a:pt x="97" y="246"/>
                  </a:lnTo>
                  <a:lnTo>
                    <a:pt x="99" y="246"/>
                  </a:lnTo>
                  <a:lnTo>
                    <a:pt x="99" y="249"/>
                  </a:lnTo>
                  <a:lnTo>
                    <a:pt x="101" y="249"/>
                  </a:lnTo>
                  <a:lnTo>
                    <a:pt x="101" y="249"/>
                  </a:lnTo>
                  <a:lnTo>
                    <a:pt x="101" y="249"/>
                  </a:lnTo>
                  <a:lnTo>
                    <a:pt x="101" y="249"/>
                  </a:lnTo>
                  <a:lnTo>
                    <a:pt x="104" y="249"/>
                  </a:lnTo>
                  <a:lnTo>
                    <a:pt x="104" y="249"/>
                  </a:lnTo>
                  <a:lnTo>
                    <a:pt x="104" y="249"/>
                  </a:lnTo>
                  <a:lnTo>
                    <a:pt x="106" y="251"/>
                  </a:lnTo>
                  <a:lnTo>
                    <a:pt x="106" y="251"/>
                  </a:lnTo>
                  <a:lnTo>
                    <a:pt x="106" y="251"/>
                  </a:lnTo>
                  <a:lnTo>
                    <a:pt x="111" y="258"/>
                  </a:lnTo>
                  <a:lnTo>
                    <a:pt x="111" y="265"/>
                  </a:lnTo>
                  <a:lnTo>
                    <a:pt x="111" y="275"/>
                  </a:lnTo>
                  <a:lnTo>
                    <a:pt x="113" y="272"/>
                  </a:lnTo>
                  <a:lnTo>
                    <a:pt x="113" y="272"/>
                  </a:lnTo>
                  <a:lnTo>
                    <a:pt x="120" y="272"/>
                  </a:lnTo>
                  <a:lnTo>
                    <a:pt x="125" y="272"/>
                  </a:lnTo>
                  <a:lnTo>
                    <a:pt x="127" y="272"/>
                  </a:lnTo>
                  <a:lnTo>
                    <a:pt x="130" y="272"/>
                  </a:lnTo>
                  <a:lnTo>
                    <a:pt x="132" y="272"/>
                  </a:lnTo>
                  <a:lnTo>
                    <a:pt x="132" y="275"/>
                  </a:lnTo>
                  <a:lnTo>
                    <a:pt x="132" y="275"/>
                  </a:lnTo>
                  <a:lnTo>
                    <a:pt x="134" y="275"/>
                  </a:lnTo>
                  <a:lnTo>
                    <a:pt x="132" y="277"/>
                  </a:lnTo>
                  <a:lnTo>
                    <a:pt x="132" y="279"/>
                  </a:lnTo>
                  <a:lnTo>
                    <a:pt x="132" y="282"/>
                  </a:lnTo>
                  <a:lnTo>
                    <a:pt x="134" y="287"/>
                  </a:lnTo>
                  <a:lnTo>
                    <a:pt x="134" y="289"/>
                  </a:lnTo>
                  <a:lnTo>
                    <a:pt x="132" y="294"/>
                  </a:lnTo>
                  <a:lnTo>
                    <a:pt x="132" y="294"/>
                  </a:lnTo>
                  <a:lnTo>
                    <a:pt x="132" y="294"/>
                  </a:lnTo>
                  <a:lnTo>
                    <a:pt x="132" y="294"/>
                  </a:lnTo>
                  <a:lnTo>
                    <a:pt x="132" y="296"/>
                  </a:lnTo>
                  <a:lnTo>
                    <a:pt x="132" y="296"/>
                  </a:lnTo>
                  <a:lnTo>
                    <a:pt x="132" y="298"/>
                  </a:lnTo>
                  <a:lnTo>
                    <a:pt x="132" y="298"/>
                  </a:lnTo>
                  <a:lnTo>
                    <a:pt x="132" y="301"/>
                  </a:lnTo>
                  <a:lnTo>
                    <a:pt x="132" y="303"/>
                  </a:lnTo>
                  <a:lnTo>
                    <a:pt x="132" y="305"/>
                  </a:lnTo>
                  <a:lnTo>
                    <a:pt x="132" y="305"/>
                  </a:lnTo>
                  <a:lnTo>
                    <a:pt x="132" y="308"/>
                  </a:lnTo>
                  <a:lnTo>
                    <a:pt x="134" y="310"/>
                  </a:lnTo>
                  <a:lnTo>
                    <a:pt x="134" y="310"/>
                  </a:lnTo>
                  <a:lnTo>
                    <a:pt x="139" y="313"/>
                  </a:lnTo>
                  <a:lnTo>
                    <a:pt x="139" y="315"/>
                  </a:lnTo>
                  <a:lnTo>
                    <a:pt x="141" y="317"/>
                  </a:lnTo>
                  <a:lnTo>
                    <a:pt x="144" y="320"/>
                  </a:lnTo>
                  <a:lnTo>
                    <a:pt x="144" y="320"/>
                  </a:lnTo>
                  <a:lnTo>
                    <a:pt x="144" y="322"/>
                  </a:lnTo>
                  <a:lnTo>
                    <a:pt x="144" y="322"/>
                  </a:lnTo>
                  <a:lnTo>
                    <a:pt x="144" y="322"/>
                  </a:lnTo>
                  <a:lnTo>
                    <a:pt x="144" y="322"/>
                  </a:lnTo>
                  <a:lnTo>
                    <a:pt x="144" y="324"/>
                  </a:lnTo>
                  <a:lnTo>
                    <a:pt x="146" y="327"/>
                  </a:lnTo>
                  <a:lnTo>
                    <a:pt x="146" y="327"/>
                  </a:lnTo>
                  <a:lnTo>
                    <a:pt x="146" y="329"/>
                  </a:lnTo>
                  <a:lnTo>
                    <a:pt x="146" y="329"/>
                  </a:lnTo>
                  <a:lnTo>
                    <a:pt x="146" y="329"/>
                  </a:lnTo>
                  <a:lnTo>
                    <a:pt x="146" y="329"/>
                  </a:lnTo>
                  <a:lnTo>
                    <a:pt x="146" y="329"/>
                  </a:lnTo>
                  <a:lnTo>
                    <a:pt x="146" y="329"/>
                  </a:lnTo>
                  <a:lnTo>
                    <a:pt x="146" y="332"/>
                  </a:lnTo>
                  <a:lnTo>
                    <a:pt x="146" y="332"/>
                  </a:lnTo>
                  <a:lnTo>
                    <a:pt x="146" y="332"/>
                  </a:lnTo>
                  <a:lnTo>
                    <a:pt x="146" y="332"/>
                  </a:lnTo>
                  <a:lnTo>
                    <a:pt x="149" y="332"/>
                  </a:lnTo>
                  <a:lnTo>
                    <a:pt x="149" y="332"/>
                  </a:lnTo>
                  <a:lnTo>
                    <a:pt x="149" y="334"/>
                  </a:lnTo>
                  <a:lnTo>
                    <a:pt x="149" y="334"/>
                  </a:lnTo>
                  <a:lnTo>
                    <a:pt x="149" y="334"/>
                  </a:lnTo>
                  <a:lnTo>
                    <a:pt x="151" y="334"/>
                  </a:lnTo>
                  <a:lnTo>
                    <a:pt x="151" y="336"/>
                  </a:lnTo>
                  <a:lnTo>
                    <a:pt x="153" y="336"/>
                  </a:lnTo>
                  <a:lnTo>
                    <a:pt x="158" y="336"/>
                  </a:lnTo>
                  <a:lnTo>
                    <a:pt x="165" y="336"/>
                  </a:lnTo>
                  <a:lnTo>
                    <a:pt x="165" y="336"/>
                  </a:lnTo>
                  <a:lnTo>
                    <a:pt x="168" y="339"/>
                  </a:lnTo>
                  <a:lnTo>
                    <a:pt x="172" y="339"/>
                  </a:lnTo>
                  <a:lnTo>
                    <a:pt x="175" y="341"/>
                  </a:lnTo>
                  <a:lnTo>
                    <a:pt x="175" y="341"/>
                  </a:lnTo>
                  <a:lnTo>
                    <a:pt x="175" y="339"/>
                  </a:lnTo>
                  <a:lnTo>
                    <a:pt x="177" y="339"/>
                  </a:lnTo>
                  <a:lnTo>
                    <a:pt x="177" y="339"/>
                  </a:lnTo>
                  <a:lnTo>
                    <a:pt x="179" y="339"/>
                  </a:lnTo>
                  <a:lnTo>
                    <a:pt x="179" y="339"/>
                  </a:lnTo>
                  <a:lnTo>
                    <a:pt x="182" y="339"/>
                  </a:lnTo>
                  <a:lnTo>
                    <a:pt x="182" y="339"/>
                  </a:lnTo>
                  <a:lnTo>
                    <a:pt x="184" y="341"/>
                  </a:lnTo>
                  <a:lnTo>
                    <a:pt x="186" y="341"/>
                  </a:lnTo>
                  <a:lnTo>
                    <a:pt x="196" y="346"/>
                  </a:lnTo>
                  <a:lnTo>
                    <a:pt x="196" y="346"/>
                  </a:lnTo>
                  <a:lnTo>
                    <a:pt x="201" y="346"/>
                  </a:lnTo>
                  <a:lnTo>
                    <a:pt x="201" y="346"/>
                  </a:lnTo>
                  <a:lnTo>
                    <a:pt x="203" y="348"/>
                  </a:lnTo>
                  <a:lnTo>
                    <a:pt x="205" y="348"/>
                  </a:lnTo>
                  <a:lnTo>
                    <a:pt x="205" y="348"/>
                  </a:lnTo>
                  <a:lnTo>
                    <a:pt x="205" y="350"/>
                  </a:lnTo>
                  <a:lnTo>
                    <a:pt x="205" y="350"/>
                  </a:lnTo>
                  <a:lnTo>
                    <a:pt x="203" y="353"/>
                  </a:lnTo>
                  <a:lnTo>
                    <a:pt x="203" y="353"/>
                  </a:lnTo>
                  <a:lnTo>
                    <a:pt x="203" y="355"/>
                  </a:lnTo>
                  <a:lnTo>
                    <a:pt x="203" y="358"/>
                  </a:lnTo>
                  <a:lnTo>
                    <a:pt x="205" y="360"/>
                  </a:lnTo>
                  <a:lnTo>
                    <a:pt x="205" y="362"/>
                  </a:lnTo>
                  <a:lnTo>
                    <a:pt x="208" y="362"/>
                  </a:lnTo>
                  <a:lnTo>
                    <a:pt x="210" y="365"/>
                  </a:lnTo>
                  <a:lnTo>
                    <a:pt x="215" y="365"/>
                  </a:lnTo>
                  <a:lnTo>
                    <a:pt x="215" y="365"/>
                  </a:lnTo>
                  <a:lnTo>
                    <a:pt x="217" y="365"/>
                  </a:lnTo>
                  <a:lnTo>
                    <a:pt x="217" y="365"/>
                  </a:lnTo>
                  <a:lnTo>
                    <a:pt x="217" y="367"/>
                  </a:lnTo>
                  <a:lnTo>
                    <a:pt x="217" y="367"/>
                  </a:lnTo>
                  <a:lnTo>
                    <a:pt x="222" y="369"/>
                  </a:lnTo>
                  <a:lnTo>
                    <a:pt x="222" y="369"/>
                  </a:lnTo>
                  <a:lnTo>
                    <a:pt x="222" y="369"/>
                  </a:lnTo>
                  <a:lnTo>
                    <a:pt x="222" y="369"/>
                  </a:lnTo>
                  <a:lnTo>
                    <a:pt x="224" y="369"/>
                  </a:lnTo>
                  <a:lnTo>
                    <a:pt x="227" y="369"/>
                  </a:lnTo>
                  <a:lnTo>
                    <a:pt x="227" y="369"/>
                  </a:lnTo>
                  <a:lnTo>
                    <a:pt x="229" y="369"/>
                  </a:lnTo>
                  <a:lnTo>
                    <a:pt x="231" y="369"/>
                  </a:lnTo>
                  <a:lnTo>
                    <a:pt x="231" y="369"/>
                  </a:lnTo>
                  <a:lnTo>
                    <a:pt x="231" y="367"/>
                  </a:lnTo>
                  <a:lnTo>
                    <a:pt x="234" y="367"/>
                  </a:lnTo>
                  <a:lnTo>
                    <a:pt x="234" y="367"/>
                  </a:lnTo>
                  <a:lnTo>
                    <a:pt x="236" y="367"/>
                  </a:lnTo>
                  <a:lnTo>
                    <a:pt x="239" y="367"/>
                  </a:lnTo>
                  <a:lnTo>
                    <a:pt x="239" y="367"/>
                  </a:lnTo>
                  <a:lnTo>
                    <a:pt x="239" y="367"/>
                  </a:lnTo>
                  <a:lnTo>
                    <a:pt x="243" y="367"/>
                  </a:lnTo>
                  <a:lnTo>
                    <a:pt x="243" y="367"/>
                  </a:lnTo>
                  <a:lnTo>
                    <a:pt x="248" y="369"/>
                  </a:lnTo>
                  <a:lnTo>
                    <a:pt x="250" y="369"/>
                  </a:lnTo>
                  <a:lnTo>
                    <a:pt x="250" y="369"/>
                  </a:lnTo>
                  <a:lnTo>
                    <a:pt x="253" y="372"/>
                  </a:lnTo>
                  <a:lnTo>
                    <a:pt x="253" y="372"/>
                  </a:lnTo>
                  <a:lnTo>
                    <a:pt x="255" y="372"/>
                  </a:lnTo>
                  <a:lnTo>
                    <a:pt x="255" y="372"/>
                  </a:lnTo>
                  <a:lnTo>
                    <a:pt x="257" y="372"/>
                  </a:lnTo>
                  <a:lnTo>
                    <a:pt x="257" y="372"/>
                  </a:lnTo>
                  <a:lnTo>
                    <a:pt x="257" y="374"/>
                  </a:lnTo>
                  <a:lnTo>
                    <a:pt x="257" y="374"/>
                  </a:lnTo>
                  <a:lnTo>
                    <a:pt x="257" y="374"/>
                  </a:lnTo>
                  <a:lnTo>
                    <a:pt x="260" y="374"/>
                  </a:lnTo>
                  <a:lnTo>
                    <a:pt x="260" y="374"/>
                  </a:lnTo>
                  <a:lnTo>
                    <a:pt x="262" y="376"/>
                  </a:lnTo>
                  <a:lnTo>
                    <a:pt x="262" y="376"/>
                  </a:lnTo>
                  <a:lnTo>
                    <a:pt x="265" y="376"/>
                  </a:lnTo>
                  <a:lnTo>
                    <a:pt x="267" y="376"/>
                  </a:lnTo>
                  <a:lnTo>
                    <a:pt x="267" y="376"/>
                  </a:lnTo>
                  <a:lnTo>
                    <a:pt x="269" y="376"/>
                  </a:lnTo>
                  <a:lnTo>
                    <a:pt x="269" y="376"/>
                  </a:lnTo>
                  <a:lnTo>
                    <a:pt x="272" y="376"/>
                  </a:lnTo>
                  <a:lnTo>
                    <a:pt x="272" y="379"/>
                  </a:lnTo>
                  <a:lnTo>
                    <a:pt x="274" y="379"/>
                  </a:lnTo>
                  <a:lnTo>
                    <a:pt x="276" y="379"/>
                  </a:lnTo>
                  <a:lnTo>
                    <a:pt x="279" y="379"/>
                  </a:lnTo>
                  <a:lnTo>
                    <a:pt x="279" y="379"/>
                  </a:lnTo>
                  <a:lnTo>
                    <a:pt x="281" y="376"/>
                  </a:lnTo>
                  <a:lnTo>
                    <a:pt x="281" y="376"/>
                  </a:lnTo>
                  <a:lnTo>
                    <a:pt x="283" y="376"/>
                  </a:lnTo>
                  <a:lnTo>
                    <a:pt x="286" y="376"/>
                  </a:lnTo>
                  <a:lnTo>
                    <a:pt x="288" y="376"/>
                  </a:lnTo>
                  <a:lnTo>
                    <a:pt x="288" y="379"/>
                  </a:lnTo>
                  <a:lnTo>
                    <a:pt x="291" y="379"/>
                  </a:lnTo>
                  <a:lnTo>
                    <a:pt x="291" y="379"/>
                  </a:lnTo>
                  <a:lnTo>
                    <a:pt x="291" y="379"/>
                  </a:lnTo>
                  <a:lnTo>
                    <a:pt x="293" y="376"/>
                  </a:lnTo>
                  <a:lnTo>
                    <a:pt x="293" y="376"/>
                  </a:lnTo>
                  <a:lnTo>
                    <a:pt x="300" y="376"/>
                  </a:lnTo>
                  <a:lnTo>
                    <a:pt x="300" y="376"/>
                  </a:lnTo>
                  <a:lnTo>
                    <a:pt x="302" y="376"/>
                  </a:lnTo>
                  <a:lnTo>
                    <a:pt x="305" y="376"/>
                  </a:lnTo>
                  <a:lnTo>
                    <a:pt x="312" y="379"/>
                  </a:lnTo>
                  <a:lnTo>
                    <a:pt x="314" y="379"/>
                  </a:lnTo>
                  <a:lnTo>
                    <a:pt x="314" y="379"/>
                  </a:lnTo>
                  <a:lnTo>
                    <a:pt x="314" y="379"/>
                  </a:lnTo>
                  <a:lnTo>
                    <a:pt x="314" y="379"/>
                  </a:lnTo>
                  <a:lnTo>
                    <a:pt x="317" y="379"/>
                  </a:lnTo>
                  <a:lnTo>
                    <a:pt x="317" y="376"/>
                  </a:lnTo>
                  <a:lnTo>
                    <a:pt x="319" y="379"/>
                  </a:lnTo>
                  <a:lnTo>
                    <a:pt x="319" y="379"/>
                  </a:lnTo>
                  <a:lnTo>
                    <a:pt x="319" y="379"/>
                  </a:lnTo>
                  <a:lnTo>
                    <a:pt x="319" y="379"/>
                  </a:lnTo>
                  <a:lnTo>
                    <a:pt x="321" y="381"/>
                  </a:lnTo>
                  <a:lnTo>
                    <a:pt x="321" y="381"/>
                  </a:lnTo>
                  <a:lnTo>
                    <a:pt x="321" y="381"/>
                  </a:lnTo>
                  <a:lnTo>
                    <a:pt x="324" y="379"/>
                  </a:lnTo>
                  <a:lnTo>
                    <a:pt x="324" y="379"/>
                  </a:lnTo>
                  <a:lnTo>
                    <a:pt x="324" y="381"/>
                  </a:lnTo>
                  <a:lnTo>
                    <a:pt x="326" y="381"/>
                  </a:lnTo>
                  <a:lnTo>
                    <a:pt x="328" y="379"/>
                  </a:lnTo>
                  <a:lnTo>
                    <a:pt x="333" y="376"/>
                  </a:lnTo>
                  <a:lnTo>
                    <a:pt x="336" y="374"/>
                  </a:lnTo>
                  <a:lnTo>
                    <a:pt x="338" y="369"/>
                  </a:lnTo>
                  <a:lnTo>
                    <a:pt x="340" y="367"/>
                  </a:lnTo>
                  <a:lnTo>
                    <a:pt x="345" y="365"/>
                  </a:lnTo>
                  <a:lnTo>
                    <a:pt x="347" y="362"/>
                  </a:lnTo>
                  <a:lnTo>
                    <a:pt x="350" y="358"/>
                  </a:lnTo>
                  <a:lnTo>
                    <a:pt x="352" y="355"/>
                  </a:lnTo>
                  <a:lnTo>
                    <a:pt x="354" y="353"/>
                  </a:lnTo>
                  <a:lnTo>
                    <a:pt x="357" y="348"/>
                  </a:lnTo>
                  <a:lnTo>
                    <a:pt x="362" y="346"/>
                  </a:lnTo>
                  <a:lnTo>
                    <a:pt x="364" y="343"/>
                  </a:lnTo>
                  <a:lnTo>
                    <a:pt x="366" y="339"/>
                  </a:lnTo>
                  <a:lnTo>
                    <a:pt x="369" y="336"/>
                  </a:lnTo>
                  <a:lnTo>
                    <a:pt x="371" y="334"/>
                  </a:lnTo>
                  <a:lnTo>
                    <a:pt x="376" y="329"/>
                  </a:lnTo>
                  <a:lnTo>
                    <a:pt x="378" y="327"/>
                  </a:lnTo>
                  <a:lnTo>
                    <a:pt x="380" y="324"/>
                  </a:lnTo>
                  <a:lnTo>
                    <a:pt x="383" y="322"/>
                  </a:lnTo>
                  <a:lnTo>
                    <a:pt x="385" y="320"/>
                  </a:lnTo>
                  <a:lnTo>
                    <a:pt x="388" y="320"/>
                  </a:lnTo>
                  <a:lnTo>
                    <a:pt x="388" y="320"/>
                  </a:lnTo>
                  <a:lnTo>
                    <a:pt x="388" y="320"/>
                  </a:lnTo>
                  <a:lnTo>
                    <a:pt x="383" y="313"/>
                  </a:lnTo>
                  <a:lnTo>
                    <a:pt x="383" y="313"/>
                  </a:lnTo>
                  <a:lnTo>
                    <a:pt x="383" y="313"/>
                  </a:lnTo>
                  <a:lnTo>
                    <a:pt x="383" y="313"/>
                  </a:lnTo>
                  <a:lnTo>
                    <a:pt x="383" y="313"/>
                  </a:lnTo>
                  <a:lnTo>
                    <a:pt x="383" y="313"/>
                  </a:lnTo>
                  <a:lnTo>
                    <a:pt x="383" y="313"/>
                  </a:lnTo>
                  <a:lnTo>
                    <a:pt x="383" y="313"/>
                  </a:lnTo>
                  <a:lnTo>
                    <a:pt x="383" y="310"/>
                  </a:lnTo>
                  <a:lnTo>
                    <a:pt x="380" y="310"/>
                  </a:lnTo>
                  <a:lnTo>
                    <a:pt x="380" y="310"/>
                  </a:lnTo>
                  <a:lnTo>
                    <a:pt x="385" y="305"/>
                  </a:lnTo>
                  <a:lnTo>
                    <a:pt x="388" y="301"/>
                  </a:lnTo>
                  <a:lnTo>
                    <a:pt x="390" y="298"/>
                  </a:lnTo>
                  <a:lnTo>
                    <a:pt x="390" y="296"/>
                  </a:lnTo>
                  <a:lnTo>
                    <a:pt x="390" y="291"/>
                  </a:lnTo>
                  <a:lnTo>
                    <a:pt x="388" y="284"/>
                  </a:lnTo>
                  <a:lnTo>
                    <a:pt x="388" y="282"/>
                  </a:lnTo>
                  <a:lnTo>
                    <a:pt x="388" y="279"/>
                  </a:lnTo>
                  <a:lnTo>
                    <a:pt x="390" y="277"/>
                  </a:lnTo>
                  <a:lnTo>
                    <a:pt x="392" y="277"/>
                  </a:lnTo>
                  <a:lnTo>
                    <a:pt x="395" y="277"/>
                  </a:lnTo>
                  <a:lnTo>
                    <a:pt x="397" y="277"/>
                  </a:lnTo>
                  <a:lnTo>
                    <a:pt x="399" y="275"/>
                  </a:lnTo>
                  <a:lnTo>
                    <a:pt x="402" y="272"/>
                  </a:lnTo>
                  <a:lnTo>
                    <a:pt x="402" y="270"/>
                  </a:lnTo>
                  <a:lnTo>
                    <a:pt x="406" y="265"/>
                  </a:lnTo>
                  <a:lnTo>
                    <a:pt x="409" y="263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9" y="258"/>
                  </a:lnTo>
                  <a:lnTo>
                    <a:pt x="409" y="258"/>
                  </a:lnTo>
                  <a:lnTo>
                    <a:pt x="409" y="258"/>
                  </a:lnTo>
                  <a:lnTo>
                    <a:pt x="409" y="256"/>
                  </a:lnTo>
                  <a:lnTo>
                    <a:pt x="409" y="256"/>
                  </a:lnTo>
                  <a:lnTo>
                    <a:pt x="409" y="256"/>
                  </a:lnTo>
                  <a:lnTo>
                    <a:pt x="409" y="253"/>
                  </a:lnTo>
                  <a:lnTo>
                    <a:pt x="411" y="251"/>
                  </a:lnTo>
                  <a:lnTo>
                    <a:pt x="411" y="251"/>
                  </a:lnTo>
                  <a:lnTo>
                    <a:pt x="411" y="251"/>
                  </a:lnTo>
                  <a:lnTo>
                    <a:pt x="414" y="251"/>
                  </a:lnTo>
                  <a:lnTo>
                    <a:pt x="414" y="249"/>
                  </a:lnTo>
                  <a:lnTo>
                    <a:pt x="414" y="249"/>
                  </a:lnTo>
                  <a:lnTo>
                    <a:pt x="414" y="246"/>
                  </a:lnTo>
                  <a:lnTo>
                    <a:pt x="416" y="246"/>
                  </a:lnTo>
                  <a:lnTo>
                    <a:pt x="416" y="246"/>
                  </a:lnTo>
                  <a:lnTo>
                    <a:pt x="416" y="246"/>
                  </a:lnTo>
                  <a:lnTo>
                    <a:pt x="416" y="242"/>
                  </a:lnTo>
                  <a:lnTo>
                    <a:pt x="418" y="239"/>
                  </a:lnTo>
                  <a:lnTo>
                    <a:pt x="418" y="237"/>
                  </a:lnTo>
                  <a:lnTo>
                    <a:pt x="418" y="234"/>
                  </a:lnTo>
                  <a:lnTo>
                    <a:pt x="418" y="234"/>
                  </a:lnTo>
                  <a:lnTo>
                    <a:pt x="418" y="232"/>
                  </a:lnTo>
                  <a:lnTo>
                    <a:pt x="416" y="232"/>
                  </a:lnTo>
                  <a:lnTo>
                    <a:pt x="416" y="232"/>
                  </a:lnTo>
                  <a:lnTo>
                    <a:pt x="414" y="230"/>
                  </a:lnTo>
                  <a:lnTo>
                    <a:pt x="414" y="230"/>
                  </a:lnTo>
                  <a:lnTo>
                    <a:pt x="414" y="227"/>
                  </a:lnTo>
                  <a:lnTo>
                    <a:pt x="414" y="227"/>
                  </a:lnTo>
                  <a:lnTo>
                    <a:pt x="414" y="225"/>
                  </a:lnTo>
                  <a:lnTo>
                    <a:pt x="414" y="225"/>
                  </a:lnTo>
                  <a:lnTo>
                    <a:pt x="411" y="227"/>
                  </a:lnTo>
                  <a:lnTo>
                    <a:pt x="409" y="227"/>
                  </a:lnTo>
                  <a:lnTo>
                    <a:pt x="409" y="227"/>
                  </a:lnTo>
                  <a:lnTo>
                    <a:pt x="406" y="227"/>
                  </a:lnTo>
                  <a:lnTo>
                    <a:pt x="406" y="227"/>
                  </a:lnTo>
                  <a:lnTo>
                    <a:pt x="406" y="225"/>
                  </a:lnTo>
                  <a:lnTo>
                    <a:pt x="406" y="225"/>
                  </a:lnTo>
                  <a:lnTo>
                    <a:pt x="406" y="225"/>
                  </a:lnTo>
                  <a:lnTo>
                    <a:pt x="406" y="225"/>
                  </a:lnTo>
                  <a:lnTo>
                    <a:pt x="406" y="223"/>
                  </a:lnTo>
                  <a:lnTo>
                    <a:pt x="406" y="223"/>
                  </a:lnTo>
                  <a:lnTo>
                    <a:pt x="406" y="223"/>
                  </a:lnTo>
                  <a:lnTo>
                    <a:pt x="406" y="218"/>
                  </a:lnTo>
                  <a:lnTo>
                    <a:pt x="406" y="218"/>
                  </a:lnTo>
                  <a:lnTo>
                    <a:pt x="406" y="216"/>
                  </a:lnTo>
                  <a:lnTo>
                    <a:pt x="406" y="216"/>
                  </a:lnTo>
                  <a:lnTo>
                    <a:pt x="406" y="216"/>
                  </a:lnTo>
                  <a:lnTo>
                    <a:pt x="404" y="216"/>
                  </a:lnTo>
                  <a:lnTo>
                    <a:pt x="404" y="216"/>
                  </a:lnTo>
                  <a:lnTo>
                    <a:pt x="404" y="213"/>
                  </a:lnTo>
                  <a:lnTo>
                    <a:pt x="404" y="211"/>
                  </a:lnTo>
                  <a:lnTo>
                    <a:pt x="404" y="211"/>
                  </a:lnTo>
                  <a:lnTo>
                    <a:pt x="404" y="208"/>
                  </a:lnTo>
                  <a:lnTo>
                    <a:pt x="406" y="208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6" y="204"/>
                  </a:lnTo>
                  <a:lnTo>
                    <a:pt x="406" y="204"/>
                  </a:lnTo>
                  <a:lnTo>
                    <a:pt x="409" y="197"/>
                  </a:lnTo>
                  <a:lnTo>
                    <a:pt x="409" y="194"/>
                  </a:lnTo>
                  <a:lnTo>
                    <a:pt x="409" y="194"/>
                  </a:lnTo>
                  <a:lnTo>
                    <a:pt x="409" y="192"/>
                  </a:lnTo>
                  <a:lnTo>
                    <a:pt x="406" y="192"/>
                  </a:lnTo>
                  <a:lnTo>
                    <a:pt x="406" y="192"/>
                  </a:lnTo>
                  <a:lnTo>
                    <a:pt x="406" y="192"/>
                  </a:lnTo>
                  <a:lnTo>
                    <a:pt x="406" y="192"/>
                  </a:lnTo>
                  <a:lnTo>
                    <a:pt x="406" y="190"/>
                  </a:lnTo>
                  <a:lnTo>
                    <a:pt x="406" y="190"/>
                  </a:lnTo>
                  <a:lnTo>
                    <a:pt x="404" y="190"/>
                  </a:lnTo>
                  <a:lnTo>
                    <a:pt x="402" y="190"/>
                  </a:lnTo>
                  <a:lnTo>
                    <a:pt x="402" y="190"/>
                  </a:lnTo>
                  <a:lnTo>
                    <a:pt x="399" y="190"/>
                  </a:lnTo>
                  <a:lnTo>
                    <a:pt x="399" y="190"/>
                  </a:lnTo>
                  <a:lnTo>
                    <a:pt x="399" y="190"/>
                  </a:lnTo>
                  <a:lnTo>
                    <a:pt x="399" y="190"/>
                  </a:lnTo>
                  <a:lnTo>
                    <a:pt x="399" y="187"/>
                  </a:lnTo>
                  <a:lnTo>
                    <a:pt x="399" y="187"/>
                  </a:lnTo>
                  <a:lnTo>
                    <a:pt x="399" y="185"/>
                  </a:lnTo>
                  <a:lnTo>
                    <a:pt x="399" y="185"/>
                  </a:lnTo>
                  <a:lnTo>
                    <a:pt x="402" y="185"/>
                  </a:lnTo>
                  <a:lnTo>
                    <a:pt x="402" y="185"/>
                  </a:lnTo>
                  <a:lnTo>
                    <a:pt x="402" y="185"/>
                  </a:lnTo>
                  <a:lnTo>
                    <a:pt x="399" y="182"/>
                  </a:lnTo>
                  <a:lnTo>
                    <a:pt x="399" y="180"/>
                  </a:lnTo>
                  <a:lnTo>
                    <a:pt x="399" y="180"/>
                  </a:lnTo>
                  <a:lnTo>
                    <a:pt x="404" y="178"/>
                  </a:lnTo>
                  <a:lnTo>
                    <a:pt x="406" y="178"/>
                  </a:lnTo>
                  <a:lnTo>
                    <a:pt x="409" y="178"/>
                  </a:lnTo>
                  <a:lnTo>
                    <a:pt x="411" y="178"/>
                  </a:lnTo>
                  <a:lnTo>
                    <a:pt x="411" y="175"/>
                  </a:lnTo>
                  <a:lnTo>
                    <a:pt x="411" y="175"/>
                  </a:lnTo>
                  <a:lnTo>
                    <a:pt x="411" y="173"/>
                  </a:lnTo>
                  <a:lnTo>
                    <a:pt x="411" y="173"/>
                  </a:lnTo>
                  <a:lnTo>
                    <a:pt x="411" y="171"/>
                  </a:lnTo>
                  <a:lnTo>
                    <a:pt x="411" y="168"/>
                  </a:lnTo>
                  <a:lnTo>
                    <a:pt x="409" y="166"/>
                  </a:lnTo>
                  <a:lnTo>
                    <a:pt x="409" y="163"/>
                  </a:lnTo>
                  <a:lnTo>
                    <a:pt x="409" y="163"/>
                  </a:lnTo>
                  <a:lnTo>
                    <a:pt x="411" y="161"/>
                  </a:lnTo>
                  <a:lnTo>
                    <a:pt x="411" y="161"/>
                  </a:lnTo>
                  <a:lnTo>
                    <a:pt x="411" y="161"/>
                  </a:lnTo>
                  <a:lnTo>
                    <a:pt x="414" y="161"/>
                  </a:lnTo>
                  <a:lnTo>
                    <a:pt x="414" y="161"/>
                  </a:lnTo>
                  <a:lnTo>
                    <a:pt x="416" y="159"/>
                  </a:lnTo>
                  <a:lnTo>
                    <a:pt x="416" y="159"/>
                  </a:lnTo>
                  <a:lnTo>
                    <a:pt x="416" y="159"/>
                  </a:lnTo>
                  <a:lnTo>
                    <a:pt x="416" y="156"/>
                  </a:lnTo>
                  <a:lnTo>
                    <a:pt x="416" y="156"/>
                  </a:lnTo>
                  <a:lnTo>
                    <a:pt x="416" y="156"/>
                  </a:lnTo>
                  <a:lnTo>
                    <a:pt x="416" y="156"/>
                  </a:lnTo>
                  <a:lnTo>
                    <a:pt x="416" y="154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8A7EA106-7E17-423D-A795-5FC896D2479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2981" y="4484442"/>
              <a:ext cx="642900" cy="555326"/>
            </a:xfrm>
            <a:custGeom>
              <a:avLst/>
              <a:gdLst>
                <a:gd name="T0" fmla="*/ 606 w 624"/>
                <a:gd name="T1" fmla="*/ 99 h 539"/>
                <a:gd name="T2" fmla="*/ 598 w 624"/>
                <a:gd name="T3" fmla="*/ 76 h 539"/>
                <a:gd name="T4" fmla="*/ 587 w 624"/>
                <a:gd name="T5" fmla="*/ 68 h 539"/>
                <a:gd name="T6" fmla="*/ 549 w 624"/>
                <a:gd name="T7" fmla="*/ 50 h 539"/>
                <a:gd name="T8" fmla="*/ 518 w 624"/>
                <a:gd name="T9" fmla="*/ 38 h 539"/>
                <a:gd name="T10" fmla="*/ 497 w 624"/>
                <a:gd name="T11" fmla="*/ 21 h 539"/>
                <a:gd name="T12" fmla="*/ 395 w 624"/>
                <a:gd name="T13" fmla="*/ 12 h 539"/>
                <a:gd name="T14" fmla="*/ 350 w 624"/>
                <a:gd name="T15" fmla="*/ 66 h 539"/>
                <a:gd name="T16" fmla="*/ 357 w 624"/>
                <a:gd name="T17" fmla="*/ 83 h 539"/>
                <a:gd name="T18" fmla="*/ 355 w 624"/>
                <a:gd name="T19" fmla="*/ 116 h 539"/>
                <a:gd name="T20" fmla="*/ 357 w 624"/>
                <a:gd name="T21" fmla="*/ 135 h 539"/>
                <a:gd name="T22" fmla="*/ 348 w 624"/>
                <a:gd name="T23" fmla="*/ 154 h 539"/>
                <a:gd name="T24" fmla="*/ 343 w 624"/>
                <a:gd name="T25" fmla="*/ 182 h 539"/>
                <a:gd name="T26" fmla="*/ 357 w 624"/>
                <a:gd name="T27" fmla="*/ 203 h 539"/>
                <a:gd name="T28" fmla="*/ 381 w 624"/>
                <a:gd name="T29" fmla="*/ 225 h 539"/>
                <a:gd name="T30" fmla="*/ 404 w 624"/>
                <a:gd name="T31" fmla="*/ 227 h 539"/>
                <a:gd name="T32" fmla="*/ 414 w 624"/>
                <a:gd name="T33" fmla="*/ 213 h 539"/>
                <a:gd name="T34" fmla="*/ 407 w 624"/>
                <a:gd name="T35" fmla="*/ 281 h 539"/>
                <a:gd name="T36" fmla="*/ 400 w 624"/>
                <a:gd name="T37" fmla="*/ 274 h 539"/>
                <a:gd name="T38" fmla="*/ 369 w 624"/>
                <a:gd name="T39" fmla="*/ 267 h 539"/>
                <a:gd name="T40" fmla="*/ 355 w 624"/>
                <a:gd name="T41" fmla="*/ 251 h 539"/>
                <a:gd name="T42" fmla="*/ 336 w 624"/>
                <a:gd name="T43" fmla="*/ 229 h 539"/>
                <a:gd name="T44" fmla="*/ 312 w 624"/>
                <a:gd name="T45" fmla="*/ 220 h 539"/>
                <a:gd name="T46" fmla="*/ 270 w 624"/>
                <a:gd name="T47" fmla="*/ 182 h 539"/>
                <a:gd name="T48" fmla="*/ 248 w 624"/>
                <a:gd name="T49" fmla="*/ 203 h 539"/>
                <a:gd name="T50" fmla="*/ 208 w 624"/>
                <a:gd name="T51" fmla="*/ 194 h 539"/>
                <a:gd name="T52" fmla="*/ 187 w 624"/>
                <a:gd name="T53" fmla="*/ 189 h 539"/>
                <a:gd name="T54" fmla="*/ 177 w 624"/>
                <a:gd name="T55" fmla="*/ 170 h 539"/>
                <a:gd name="T56" fmla="*/ 144 w 624"/>
                <a:gd name="T57" fmla="*/ 168 h 539"/>
                <a:gd name="T58" fmla="*/ 123 w 624"/>
                <a:gd name="T59" fmla="*/ 170 h 539"/>
                <a:gd name="T60" fmla="*/ 118 w 624"/>
                <a:gd name="T61" fmla="*/ 151 h 539"/>
                <a:gd name="T62" fmla="*/ 109 w 624"/>
                <a:gd name="T63" fmla="*/ 158 h 539"/>
                <a:gd name="T64" fmla="*/ 106 w 624"/>
                <a:gd name="T65" fmla="*/ 199 h 539"/>
                <a:gd name="T66" fmla="*/ 0 w 624"/>
                <a:gd name="T67" fmla="*/ 260 h 539"/>
                <a:gd name="T68" fmla="*/ 0 w 624"/>
                <a:gd name="T69" fmla="*/ 433 h 539"/>
                <a:gd name="T70" fmla="*/ 7 w 624"/>
                <a:gd name="T71" fmla="*/ 452 h 539"/>
                <a:gd name="T72" fmla="*/ 21 w 624"/>
                <a:gd name="T73" fmla="*/ 464 h 539"/>
                <a:gd name="T74" fmla="*/ 45 w 624"/>
                <a:gd name="T75" fmla="*/ 490 h 539"/>
                <a:gd name="T76" fmla="*/ 71 w 624"/>
                <a:gd name="T77" fmla="*/ 509 h 539"/>
                <a:gd name="T78" fmla="*/ 113 w 624"/>
                <a:gd name="T79" fmla="*/ 506 h 539"/>
                <a:gd name="T80" fmla="*/ 142 w 624"/>
                <a:gd name="T81" fmla="*/ 509 h 539"/>
                <a:gd name="T82" fmla="*/ 163 w 624"/>
                <a:gd name="T83" fmla="*/ 513 h 539"/>
                <a:gd name="T84" fmla="*/ 173 w 624"/>
                <a:gd name="T85" fmla="*/ 521 h 539"/>
                <a:gd name="T86" fmla="*/ 199 w 624"/>
                <a:gd name="T87" fmla="*/ 525 h 539"/>
                <a:gd name="T88" fmla="*/ 220 w 624"/>
                <a:gd name="T89" fmla="*/ 532 h 539"/>
                <a:gd name="T90" fmla="*/ 246 w 624"/>
                <a:gd name="T91" fmla="*/ 535 h 539"/>
                <a:gd name="T92" fmla="*/ 277 w 624"/>
                <a:gd name="T93" fmla="*/ 523 h 539"/>
                <a:gd name="T94" fmla="*/ 367 w 624"/>
                <a:gd name="T95" fmla="*/ 447 h 539"/>
                <a:gd name="T96" fmla="*/ 378 w 624"/>
                <a:gd name="T97" fmla="*/ 421 h 539"/>
                <a:gd name="T98" fmla="*/ 428 w 624"/>
                <a:gd name="T99" fmla="*/ 405 h 539"/>
                <a:gd name="T100" fmla="*/ 449 w 624"/>
                <a:gd name="T101" fmla="*/ 395 h 539"/>
                <a:gd name="T102" fmla="*/ 466 w 624"/>
                <a:gd name="T103" fmla="*/ 360 h 539"/>
                <a:gd name="T104" fmla="*/ 601 w 624"/>
                <a:gd name="T105" fmla="*/ 315 h 539"/>
                <a:gd name="T106" fmla="*/ 582 w 624"/>
                <a:gd name="T107" fmla="*/ 305 h 539"/>
                <a:gd name="T108" fmla="*/ 579 w 624"/>
                <a:gd name="T109" fmla="*/ 286 h 539"/>
                <a:gd name="T110" fmla="*/ 587 w 624"/>
                <a:gd name="T111" fmla="*/ 251 h 539"/>
                <a:gd name="T112" fmla="*/ 598 w 624"/>
                <a:gd name="T113" fmla="*/ 239 h 539"/>
                <a:gd name="T114" fmla="*/ 615 w 624"/>
                <a:gd name="T115" fmla="*/ 227 h 539"/>
                <a:gd name="T116" fmla="*/ 606 w 624"/>
                <a:gd name="T117" fmla="*/ 196 h 539"/>
                <a:gd name="T118" fmla="*/ 606 w 624"/>
                <a:gd name="T119" fmla="*/ 170 h 539"/>
                <a:gd name="T120" fmla="*/ 606 w 624"/>
                <a:gd name="T121" fmla="*/ 142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24" h="539">
                  <a:moveTo>
                    <a:pt x="624" y="128"/>
                  </a:moveTo>
                  <a:lnTo>
                    <a:pt x="624" y="128"/>
                  </a:lnTo>
                  <a:lnTo>
                    <a:pt x="624" y="128"/>
                  </a:lnTo>
                  <a:lnTo>
                    <a:pt x="624" y="125"/>
                  </a:lnTo>
                  <a:lnTo>
                    <a:pt x="624" y="125"/>
                  </a:lnTo>
                  <a:lnTo>
                    <a:pt x="624" y="123"/>
                  </a:lnTo>
                  <a:lnTo>
                    <a:pt x="622" y="123"/>
                  </a:lnTo>
                  <a:lnTo>
                    <a:pt x="622" y="121"/>
                  </a:lnTo>
                  <a:lnTo>
                    <a:pt x="622" y="121"/>
                  </a:lnTo>
                  <a:lnTo>
                    <a:pt x="620" y="118"/>
                  </a:lnTo>
                  <a:lnTo>
                    <a:pt x="620" y="118"/>
                  </a:lnTo>
                  <a:lnTo>
                    <a:pt x="617" y="116"/>
                  </a:lnTo>
                  <a:lnTo>
                    <a:pt x="617" y="113"/>
                  </a:lnTo>
                  <a:lnTo>
                    <a:pt x="617" y="111"/>
                  </a:lnTo>
                  <a:lnTo>
                    <a:pt x="617" y="109"/>
                  </a:lnTo>
                  <a:lnTo>
                    <a:pt x="617" y="109"/>
                  </a:lnTo>
                  <a:lnTo>
                    <a:pt x="615" y="106"/>
                  </a:lnTo>
                  <a:lnTo>
                    <a:pt x="615" y="106"/>
                  </a:lnTo>
                  <a:lnTo>
                    <a:pt x="613" y="106"/>
                  </a:lnTo>
                  <a:lnTo>
                    <a:pt x="613" y="104"/>
                  </a:lnTo>
                  <a:lnTo>
                    <a:pt x="613" y="104"/>
                  </a:lnTo>
                  <a:lnTo>
                    <a:pt x="610" y="104"/>
                  </a:lnTo>
                  <a:lnTo>
                    <a:pt x="606" y="102"/>
                  </a:lnTo>
                  <a:lnTo>
                    <a:pt x="606" y="99"/>
                  </a:lnTo>
                  <a:lnTo>
                    <a:pt x="606" y="99"/>
                  </a:lnTo>
                  <a:lnTo>
                    <a:pt x="606" y="97"/>
                  </a:lnTo>
                  <a:lnTo>
                    <a:pt x="608" y="95"/>
                  </a:lnTo>
                  <a:lnTo>
                    <a:pt x="608" y="92"/>
                  </a:lnTo>
                  <a:lnTo>
                    <a:pt x="608" y="92"/>
                  </a:lnTo>
                  <a:lnTo>
                    <a:pt x="608" y="90"/>
                  </a:lnTo>
                  <a:lnTo>
                    <a:pt x="608" y="87"/>
                  </a:lnTo>
                  <a:lnTo>
                    <a:pt x="608" y="87"/>
                  </a:lnTo>
                  <a:lnTo>
                    <a:pt x="606" y="87"/>
                  </a:lnTo>
                  <a:lnTo>
                    <a:pt x="606" y="85"/>
                  </a:lnTo>
                  <a:lnTo>
                    <a:pt x="603" y="85"/>
                  </a:lnTo>
                  <a:lnTo>
                    <a:pt x="603" y="85"/>
                  </a:lnTo>
                  <a:lnTo>
                    <a:pt x="603" y="83"/>
                  </a:lnTo>
                  <a:lnTo>
                    <a:pt x="603" y="83"/>
                  </a:lnTo>
                  <a:lnTo>
                    <a:pt x="601" y="83"/>
                  </a:lnTo>
                  <a:lnTo>
                    <a:pt x="601" y="80"/>
                  </a:lnTo>
                  <a:lnTo>
                    <a:pt x="601" y="80"/>
                  </a:lnTo>
                  <a:lnTo>
                    <a:pt x="601" y="80"/>
                  </a:lnTo>
                  <a:lnTo>
                    <a:pt x="601" y="80"/>
                  </a:lnTo>
                  <a:lnTo>
                    <a:pt x="601" y="78"/>
                  </a:lnTo>
                  <a:lnTo>
                    <a:pt x="601" y="78"/>
                  </a:lnTo>
                  <a:lnTo>
                    <a:pt x="601" y="78"/>
                  </a:lnTo>
                  <a:lnTo>
                    <a:pt x="601" y="76"/>
                  </a:lnTo>
                  <a:lnTo>
                    <a:pt x="598" y="76"/>
                  </a:lnTo>
                  <a:lnTo>
                    <a:pt x="596" y="76"/>
                  </a:lnTo>
                  <a:lnTo>
                    <a:pt x="594" y="73"/>
                  </a:lnTo>
                  <a:lnTo>
                    <a:pt x="594" y="76"/>
                  </a:lnTo>
                  <a:lnTo>
                    <a:pt x="594" y="78"/>
                  </a:lnTo>
                  <a:lnTo>
                    <a:pt x="594" y="78"/>
                  </a:lnTo>
                  <a:lnTo>
                    <a:pt x="594" y="78"/>
                  </a:lnTo>
                  <a:lnTo>
                    <a:pt x="591" y="78"/>
                  </a:lnTo>
                  <a:lnTo>
                    <a:pt x="591" y="76"/>
                  </a:lnTo>
                  <a:lnTo>
                    <a:pt x="591" y="76"/>
                  </a:lnTo>
                  <a:lnTo>
                    <a:pt x="591" y="76"/>
                  </a:lnTo>
                  <a:lnTo>
                    <a:pt x="591" y="76"/>
                  </a:lnTo>
                  <a:lnTo>
                    <a:pt x="589" y="76"/>
                  </a:lnTo>
                  <a:lnTo>
                    <a:pt x="589" y="76"/>
                  </a:lnTo>
                  <a:lnTo>
                    <a:pt x="589" y="76"/>
                  </a:lnTo>
                  <a:lnTo>
                    <a:pt x="589" y="76"/>
                  </a:lnTo>
                  <a:lnTo>
                    <a:pt x="589" y="71"/>
                  </a:lnTo>
                  <a:lnTo>
                    <a:pt x="589" y="68"/>
                  </a:lnTo>
                  <a:lnTo>
                    <a:pt x="589" y="68"/>
                  </a:lnTo>
                  <a:lnTo>
                    <a:pt x="589" y="68"/>
                  </a:lnTo>
                  <a:lnTo>
                    <a:pt x="587" y="68"/>
                  </a:lnTo>
                  <a:lnTo>
                    <a:pt x="587" y="68"/>
                  </a:lnTo>
                  <a:lnTo>
                    <a:pt x="587" y="68"/>
                  </a:lnTo>
                  <a:lnTo>
                    <a:pt x="587" y="68"/>
                  </a:lnTo>
                  <a:lnTo>
                    <a:pt x="587" y="68"/>
                  </a:lnTo>
                  <a:lnTo>
                    <a:pt x="584" y="68"/>
                  </a:lnTo>
                  <a:lnTo>
                    <a:pt x="584" y="64"/>
                  </a:lnTo>
                  <a:lnTo>
                    <a:pt x="584" y="64"/>
                  </a:lnTo>
                  <a:lnTo>
                    <a:pt x="579" y="61"/>
                  </a:lnTo>
                  <a:lnTo>
                    <a:pt x="577" y="61"/>
                  </a:lnTo>
                  <a:lnTo>
                    <a:pt x="577" y="61"/>
                  </a:lnTo>
                  <a:lnTo>
                    <a:pt x="577" y="61"/>
                  </a:lnTo>
                  <a:lnTo>
                    <a:pt x="577" y="61"/>
                  </a:lnTo>
                  <a:lnTo>
                    <a:pt x="575" y="61"/>
                  </a:lnTo>
                  <a:lnTo>
                    <a:pt x="575" y="59"/>
                  </a:lnTo>
                  <a:lnTo>
                    <a:pt x="575" y="59"/>
                  </a:lnTo>
                  <a:lnTo>
                    <a:pt x="575" y="59"/>
                  </a:lnTo>
                  <a:lnTo>
                    <a:pt x="575" y="59"/>
                  </a:lnTo>
                  <a:lnTo>
                    <a:pt x="570" y="57"/>
                  </a:lnTo>
                  <a:lnTo>
                    <a:pt x="565" y="57"/>
                  </a:lnTo>
                  <a:lnTo>
                    <a:pt x="563" y="57"/>
                  </a:lnTo>
                  <a:lnTo>
                    <a:pt x="563" y="57"/>
                  </a:lnTo>
                  <a:lnTo>
                    <a:pt x="563" y="54"/>
                  </a:lnTo>
                  <a:lnTo>
                    <a:pt x="561" y="52"/>
                  </a:lnTo>
                  <a:lnTo>
                    <a:pt x="561" y="52"/>
                  </a:lnTo>
                  <a:lnTo>
                    <a:pt x="558" y="50"/>
                  </a:lnTo>
                  <a:lnTo>
                    <a:pt x="556" y="50"/>
                  </a:lnTo>
                  <a:lnTo>
                    <a:pt x="549" y="50"/>
                  </a:lnTo>
                  <a:lnTo>
                    <a:pt x="549" y="50"/>
                  </a:lnTo>
                  <a:lnTo>
                    <a:pt x="546" y="50"/>
                  </a:lnTo>
                  <a:lnTo>
                    <a:pt x="546" y="50"/>
                  </a:lnTo>
                  <a:lnTo>
                    <a:pt x="544" y="47"/>
                  </a:lnTo>
                  <a:lnTo>
                    <a:pt x="544" y="47"/>
                  </a:lnTo>
                  <a:lnTo>
                    <a:pt x="544" y="47"/>
                  </a:lnTo>
                  <a:lnTo>
                    <a:pt x="542" y="47"/>
                  </a:lnTo>
                  <a:lnTo>
                    <a:pt x="542" y="47"/>
                  </a:lnTo>
                  <a:lnTo>
                    <a:pt x="542" y="47"/>
                  </a:lnTo>
                  <a:lnTo>
                    <a:pt x="542" y="47"/>
                  </a:lnTo>
                  <a:lnTo>
                    <a:pt x="539" y="45"/>
                  </a:lnTo>
                  <a:lnTo>
                    <a:pt x="537" y="45"/>
                  </a:lnTo>
                  <a:lnTo>
                    <a:pt x="537" y="45"/>
                  </a:lnTo>
                  <a:lnTo>
                    <a:pt x="537" y="47"/>
                  </a:lnTo>
                  <a:lnTo>
                    <a:pt x="535" y="47"/>
                  </a:lnTo>
                  <a:lnTo>
                    <a:pt x="532" y="45"/>
                  </a:lnTo>
                  <a:lnTo>
                    <a:pt x="532" y="45"/>
                  </a:lnTo>
                  <a:lnTo>
                    <a:pt x="532" y="40"/>
                  </a:lnTo>
                  <a:lnTo>
                    <a:pt x="532" y="40"/>
                  </a:lnTo>
                  <a:lnTo>
                    <a:pt x="525" y="38"/>
                  </a:lnTo>
                  <a:lnTo>
                    <a:pt x="523" y="38"/>
                  </a:lnTo>
                  <a:lnTo>
                    <a:pt x="523" y="38"/>
                  </a:lnTo>
                  <a:lnTo>
                    <a:pt x="520" y="38"/>
                  </a:lnTo>
                  <a:lnTo>
                    <a:pt x="520" y="38"/>
                  </a:lnTo>
                  <a:lnTo>
                    <a:pt x="518" y="38"/>
                  </a:lnTo>
                  <a:lnTo>
                    <a:pt x="513" y="33"/>
                  </a:lnTo>
                  <a:lnTo>
                    <a:pt x="513" y="33"/>
                  </a:lnTo>
                  <a:lnTo>
                    <a:pt x="511" y="31"/>
                  </a:lnTo>
                  <a:lnTo>
                    <a:pt x="511" y="28"/>
                  </a:lnTo>
                  <a:lnTo>
                    <a:pt x="511" y="26"/>
                  </a:lnTo>
                  <a:lnTo>
                    <a:pt x="511" y="26"/>
                  </a:lnTo>
                  <a:lnTo>
                    <a:pt x="509" y="26"/>
                  </a:lnTo>
                  <a:lnTo>
                    <a:pt x="509" y="24"/>
                  </a:lnTo>
                  <a:lnTo>
                    <a:pt x="506" y="24"/>
                  </a:lnTo>
                  <a:lnTo>
                    <a:pt x="506" y="24"/>
                  </a:lnTo>
                  <a:lnTo>
                    <a:pt x="504" y="24"/>
                  </a:lnTo>
                  <a:lnTo>
                    <a:pt x="504" y="24"/>
                  </a:lnTo>
                  <a:lnTo>
                    <a:pt x="504" y="24"/>
                  </a:lnTo>
                  <a:lnTo>
                    <a:pt x="501" y="24"/>
                  </a:lnTo>
                  <a:lnTo>
                    <a:pt x="501" y="21"/>
                  </a:lnTo>
                  <a:lnTo>
                    <a:pt x="501" y="21"/>
                  </a:lnTo>
                  <a:lnTo>
                    <a:pt x="501" y="21"/>
                  </a:lnTo>
                  <a:lnTo>
                    <a:pt x="501" y="21"/>
                  </a:lnTo>
                  <a:lnTo>
                    <a:pt x="501" y="21"/>
                  </a:lnTo>
                  <a:lnTo>
                    <a:pt x="501" y="21"/>
                  </a:lnTo>
                  <a:lnTo>
                    <a:pt x="501" y="21"/>
                  </a:lnTo>
                  <a:lnTo>
                    <a:pt x="499" y="21"/>
                  </a:lnTo>
                  <a:lnTo>
                    <a:pt x="497" y="21"/>
                  </a:lnTo>
                  <a:lnTo>
                    <a:pt x="497" y="21"/>
                  </a:lnTo>
                  <a:lnTo>
                    <a:pt x="497" y="24"/>
                  </a:lnTo>
                  <a:lnTo>
                    <a:pt x="497" y="21"/>
                  </a:lnTo>
                  <a:lnTo>
                    <a:pt x="494" y="21"/>
                  </a:lnTo>
                  <a:lnTo>
                    <a:pt x="494" y="21"/>
                  </a:lnTo>
                  <a:lnTo>
                    <a:pt x="494" y="21"/>
                  </a:lnTo>
                  <a:lnTo>
                    <a:pt x="492" y="21"/>
                  </a:lnTo>
                  <a:lnTo>
                    <a:pt x="492" y="21"/>
                  </a:lnTo>
                  <a:lnTo>
                    <a:pt x="490" y="21"/>
                  </a:lnTo>
                  <a:lnTo>
                    <a:pt x="490" y="21"/>
                  </a:lnTo>
                  <a:lnTo>
                    <a:pt x="487" y="21"/>
                  </a:lnTo>
                  <a:lnTo>
                    <a:pt x="485" y="21"/>
                  </a:lnTo>
                  <a:lnTo>
                    <a:pt x="482" y="19"/>
                  </a:lnTo>
                  <a:lnTo>
                    <a:pt x="480" y="19"/>
                  </a:lnTo>
                  <a:lnTo>
                    <a:pt x="478" y="14"/>
                  </a:lnTo>
                  <a:lnTo>
                    <a:pt x="473" y="9"/>
                  </a:lnTo>
                  <a:lnTo>
                    <a:pt x="471" y="5"/>
                  </a:lnTo>
                  <a:lnTo>
                    <a:pt x="468" y="0"/>
                  </a:lnTo>
                  <a:lnTo>
                    <a:pt x="461" y="0"/>
                  </a:lnTo>
                  <a:lnTo>
                    <a:pt x="447" y="2"/>
                  </a:lnTo>
                  <a:lnTo>
                    <a:pt x="435" y="5"/>
                  </a:lnTo>
                  <a:lnTo>
                    <a:pt x="421" y="7"/>
                  </a:lnTo>
                  <a:lnTo>
                    <a:pt x="407" y="9"/>
                  </a:lnTo>
                  <a:lnTo>
                    <a:pt x="407" y="9"/>
                  </a:lnTo>
                  <a:lnTo>
                    <a:pt x="395" y="12"/>
                  </a:lnTo>
                  <a:lnTo>
                    <a:pt x="388" y="12"/>
                  </a:lnTo>
                  <a:lnTo>
                    <a:pt x="378" y="14"/>
                  </a:lnTo>
                  <a:lnTo>
                    <a:pt x="371" y="14"/>
                  </a:lnTo>
                  <a:lnTo>
                    <a:pt x="369" y="14"/>
                  </a:lnTo>
                  <a:lnTo>
                    <a:pt x="369" y="16"/>
                  </a:lnTo>
                  <a:lnTo>
                    <a:pt x="371" y="21"/>
                  </a:lnTo>
                  <a:lnTo>
                    <a:pt x="371" y="26"/>
                  </a:lnTo>
                  <a:lnTo>
                    <a:pt x="369" y="31"/>
                  </a:lnTo>
                  <a:lnTo>
                    <a:pt x="364" y="40"/>
                  </a:lnTo>
                  <a:lnTo>
                    <a:pt x="355" y="47"/>
                  </a:lnTo>
                  <a:lnTo>
                    <a:pt x="350" y="52"/>
                  </a:lnTo>
                  <a:lnTo>
                    <a:pt x="345" y="54"/>
                  </a:lnTo>
                  <a:lnTo>
                    <a:pt x="343" y="54"/>
                  </a:lnTo>
                  <a:lnTo>
                    <a:pt x="341" y="57"/>
                  </a:lnTo>
                  <a:lnTo>
                    <a:pt x="343" y="59"/>
                  </a:lnTo>
                  <a:lnTo>
                    <a:pt x="345" y="59"/>
                  </a:lnTo>
                  <a:lnTo>
                    <a:pt x="348" y="61"/>
                  </a:lnTo>
                  <a:lnTo>
                    <a:pt x="348" y="61"/>
                  </a:lnTo>
                  <a:lnTo>
                    <a:pt x="350" y="64"/>
                  </a:lnTo>
                  <a:lnTo>
                    <a:pt x="350" y="64"/>
                  </a:lnTo>
                  <a:lnTo>
                    <a:pt x="350" y="66"/>
                  </a:lnTo>
                  <a:lnTo>
                    <a:pt x="350" y="66"/>
                  </a:lnTo>
                  <a:lnTo>
                    <a:pt x="350" y="66"/>
                  </a:lnTo>
                  <a:lnTo>
                    <a:pt x="350" y="66"/>
                  </a:lnTo>
                  <a:lnTo>
                    <a:pt x="352" y="68"/>
                  </a:lnTo>
                  <a:lnTo>
                    <a:pt x="352" y="68"/>
                  </a:lnTo>
                  <a:lnTo>
                    <a:pt x="352" y="68"/>
                  </a:lnTo>
                  <a:lnTo>
                    <a:pt x="352" y="71"/>
                  </a:lnTo>
                  <a:lnTo>
                    <a:pt x="352" y="71"/>
                  </a:lnTo>
                  <a:lnTo>
                    <a:pt x="352" y="71"/>
                  </a:lnTo>
                  <a:lnTo>
                    <a:pt x="352" y="71"/>
                  </a:lnTo>
                  <a:lnTo>
                    <a:pt x="355" y="71"/>
                  </a:lnTo>
                  <a:lnTo>
                    <a:pt x="355" y="73"/>
                  </a:lnTo>
                  <a:lnTo>
                    <a:pt x="355" y="73"/>
                  </a:lnTo>
                  <a:lnTo>
                    <a:pt x="352" y="73"/>
                  </a:lnTo>
                  <a:lnTo>
                    <a:pt x="352" y="73"/>
                  </a:lnTo>
                  <a:lnTo>
                    <a:pt x="355" y="76"/>
                  </a:lnTo>
                  <a:lnTo>
                    <a:pt x="355" y="76"/>
                  </a:lnTo>
                  <a:lnTo>
                    <a:pt x="355" y="76"/>
                  </a:lnTo>
                  <a:lnTo>
                    <a:pt x="355" y="78"/>
                  </a:lnTo>
                  <a:lnTo>
                    <a:pt x="355" y="78"/>
                  </a:lnTo>
                  <a:lnTo>
                    <a:pt x="355" y="80"/>
                  </a:lnTo>
                  <a:lnTo>
                    <a:pt x="355" y="80"/>
                  </a:lnTo>
                  <a:lnTo>
                    <a:pt x="357" y="83"/>
                  </a:lnTo>
                  <a:lnTo>
                    <a:pt x="357" y="83"/>
                  </a:lnTo>
                  <a:lnTo>
                    <a:pt x="357" y="83"/>
                  </a:lnTo>
                  <a:lnTo>
                    <a:pt x="357" y="83"/>
                  </a:lnTo>
                  <a:lnTo>
                    <a:pt x="357" y="83"/>
                  </a:lnTo>
                  <a:lnTo>
                    <a:pt x="359" y="85"/>
                  </a:lnTo>
                  <a:lnTo>
                    <a:pt x="359" y="85"/>
                  </a:lnTo>
                  <a:lnTo>
                    <a:pt x="359" y="85"/>
                  </a:lnTo>
                  <a:lnTo>
                    <a:pt x="357" y="87"/>
                  </a:lnTo>
                  <a:lnTo>
                    <a:pt x="357" y="90"/>
                  </a:lnTo>
                  <a:lnTo>
                    <a:pt x="355" y="92"/>
                  </a:lnTo>
                  <a:lnTo>
                    <a:pt x="355" y="95"/>
                  </a:lnTo>
                  <a:lnTo>
                    <a:pt x="355" y="97"/>
                  </a:lnTo>
                  <a:lnTo>
                    <a:pt x="355" y="102"/>
                  </a:lnTo>
                  <a:lnTo>
                    <a:pt x="355" y="104"/>
                  </a:lnTo>
                  <a:lnTo>
                    <a:pt x="355" y="106"/>
                  </a:lnTo>
                  <a:lnTo>
                    <a:pt x="352" y="106"/>
                  </a:lnTo>
                  <a:lnTo>
                    <a:pt x="352" y="109"/>
                  </a:lnTo>
                  <a:lnTo>
                    <a:pt x="355" y="109"/>
                  </a:lnTo>
                  <a:lnTo>
                    <a:pt x="355" y="111"/>
                  </a:lnTo>
                  <a:lnTo>
                    <a:pt x="355" y="111"/>
                  </a:lnTo>
                  <a:lnTo>
                    <a:pt x="355" y="111"/>
                  </a:lnTo>
                  <a:lnTo>
                    <a:pt x="355" y="111"/>
                  </a:lnTo>
                  <a:lnTo>
                    <a:pt x="355" y="111"/>
                  </a:lnTo>
                  <a:lnTo>
                    <a:pt x="355" y="111"/>
                  </a:lnTo>
                  <a:lnTo>
                    <a:pt x="355" y="113"/>
                  </a:lnTo>
                  <a:lnTo>
                    <a:pt x="355" y="113"/>
                  </a:lnTo>
                  <a:lnTo>
                    <a:pt x="355" y="113"/>
                  </a:lnTo>
                  <a:lnTo>
                    <a:pt x="355" y="116"/>
                  </a:lnTo>
                  <a:lnTo>
                    <a:pt x="355" y="116"/>
                  </a:lnTo>
                  <a:lnTo>
                    <a:pt x="355" y="118"/>
                  </a:lnTo>
                  <a:lnTo>
                    <a:pt x="357" y="118"/>
                  </a:lnTo>
                  <a:lnTo>
                    <a:pt x="357" y="121"/>
                  </a:lnTo>
                  <a:lnTo>
                    <a:pt x="357" y="121"/>
                  </a:lnTo>
                  <a:lnTo>
                    <a:pt x="357" y="121"/>
                  </a:lnTo>
                  <a:lnTo>
                    <a:pt x="357" y="121"/>
                  </a:lnTo>
                  <a:lnTo>
                    <a:pt x="357" y="123"/>
                  </a:lnTo>
                  <a:lnTo>
                    <a:pt x="355" y="123"/>
                  </a:lnTo>
                  <a:lnTo>
                    <a:pt x="357" y="123"/>
                  </a:lnTo>
                  <a:lnTo>
                    <a:pt x="357" y="123"/>
                  </a:lnTo>
                  <a:lnTo>
                    <a:pt x="357" y="125"/>
                  </a:lnTo>
                  <a:lnTo>
                    <a:pt x="357" y="125"/>
                  </a:lnTo>
                  <a:lnTo>
                    <a:pt x="357" y="128"/>
                  </a:lnTo>
                  <a:lnTo>
                    <a:pt x="357" y="128"/>
                  </a:lnTo>
                  <a:lnTo>
                    <a:pt x="357" y="128"/>
                  </a:lnTo>
                  <a:lnTo>
                    <a:pt x="357" y="130"/>
                  </a:lnTo>
                  <a:lnTo>
                    <a:pt x="357" y="130"/>
                  </a:lnTo>
                  <a:lnTo>
                    <a:pt x="359" y="130"/>
                  </a:lnTo>
                  <a:lnTo>
                    <a:pt x="359" y="132"/>
                  </a:lnTo>
                  <a:lnTo>
                    <a:pt x="359" y="132"/>
                  </a:lnTo>
                  <a:lnTo>
                    <a:pt x="359" y="132"/>
                  </a:lnTo>
                  <a:lnTo>
                    <a:pt x="357" y="135"/>
                  </a:lnTo>
                  <a:lnTo>
                    <a:pt x="357" y="135"/>
                  </a:lnTo>
                  <a:lnTo>
                    <a:pt x="357" y="135"/>
                  </a:lnTo>
                  <a:lnTo>
                    <a:pt x="357" y="135"/>
                  </a:lnTo>
                  <a:lnTo>
                    <a:pt x="355" y="135"/>
                  </a:lnTo>
                  <a:lnTo>
                    <a:pt x="355" y="135"/>
                  </a:lnTo>
                  <a:lnTo>
                    <a:pt x="355" y="137"/>
                  </a:lnTo>
                  <a:lnTo>
                    <a:pt x="355" y="137"/>
                  </a:lnTo>
                  <a:lnTo>
                    <a:pt x="355" y="137"/>
                  </a:lnTo>
                  <a:lnTo>
                    <a:pt x="352" y="139"/>
                  </a:lnTo>
                  <a:lnTo>
                    <a:pt x="352" y="139"/>
                  </a:lnTo>
                  <a:lnTo>
                    <a:pt x="352" y="142"/>
                  </a:lnTo>
                  <a:lnTo>
                    <a:pt x="352" y="142"/>
                  </a:lnTo>
                  <a:lnTo>
                    <a:pt x="352" y="144"/>
                  </a:lnTo>
                  <a:lnTo>
                    <a:pt x="352" y="147"/>
                  </a:lnTo>
                  <a:lnTo>
                    <a:pt x="350" y="147"/>
                  </a:lnTo>
                  <a:lnTo>
                    <a:pt x="350" y="147"/>
                  </a:lnTo>
                  <a:lnTo>
                    <a:pt x="350" y="149"/>
                  </a:lnTo>
                  <a:lnTo>
                    <a:pt x="350" y="149"/>
                  </a:lnTo>
                  <a:lnTo>
                    <a:pt x="350" y="149"/>
                  </a:lnTo>
                  <a:lnTo>
                    <a:pt x="350" y="149"/>
                  </a:lnTo>
                  <a:lnTo>
                    <a:pt x="350" y="151"/>
                  </a:lnTo>
                  <a:lnTo>
                    <a:pt x="350" y="151"/>
                  </a:lnTo>
                  <a:lnTo>
                    <a:pt x="350" y="151"/>
                  </a:lnTo>
                  <a:lnTo>
                    <a:pt x="348" y="154"/>
                  </a:lnTo>
                  <a:lnTo>
                    <a:pt x="348" y="154"/>
                  </a:lnTo>
                  <a:lnTo>
                    <a:pt x="348" y="156"/>
                  </a:lnTo>
                  <a:lnTo>
                    <a:pt x="348" y="158"/>
                  </a:lnTo>
                  <a:lnTo>
                    <a:pt x="348" y="158"/>
                  </a:lnTo>
                  <a:lnTo>
                    <a:pt x="348" y="158"/>
                  </a:lnTo>
                  <a:lnTo>
                    <a:pt x="348" y="161"/>
                  </a:lnTo>
                  <a:lnTo>
                    <a:pt x="348" y="161"/>
                  </a:lnTo>
                  <a:lnTo>
                    <a:pt x="348" y="161"/>
                  </a:lnTo>
                  <a:lnTo>
                    <a:pt x="348" y="163"/>
                  </a:lnTo>
                  <a:lnTo>
                    <a:pt x="348" y="166"/>
                  </a:lnTo>
                  <a:lnTo>
                    <a:pt x="345" y="166"/>
                  </a:lnTo>
                  <a:lnTo>
                    <a:pt x="345" y="166"/>
                  </a:lnTo>
                  <a:lnTo>
                    <a:pt x="345" y="168"/>
                  </a:lnTo>
                  <a:lnTo>
                    <a:pt x="345" y="170"/>
                  </a:lnTo>
                  <a:lnTo>
                    <a:pt x="345" y="170"/>
                  </a:lnTo>
                  <a:lnTo>
                    <a:pt x="345" y="170"/>
                  </a:lnTo>
                  <a:lnTo>
                    <a:pt x="343" y="170"/>
                  </a:lnTo>
                  <a:lnTo>
                    <a:pt x="341" y="175"/>
                  </a:lnTo>
                  <a:lnTo>
                    <a:pt x="341" y="175"/>
                  </a:lnTo>
                  <a:lnTo>
                    <a:pt x="341" y="180"/>
                  </a:lnTo>
                  <a:lnTo>
                    <a:pt x="341" y="180"/>
                  </a:lnTo>
                  <a:lnTo>
                    <a:pt x="341" y="180"/>
                  </a:lnTo>
                  <a:lnTo>
                    <a:pt x="343" y="182"/>
                  </a:lnTo>
                  <a:lnTo>
                    <a:pt x="343" y="182"/>
                  </a:lnTo>
                  <a:lnTo>
                    <a:pt x="343" y="182"/>
                  </a:lnTo>
                  <a:lnTo>
                    <a:pt x="343" y="184"/>
                  </a:lnTo>
                  <a:lnTo>
                    <a:pt x="345" y="187"/>
                  </a:lnTo>
                  <a:lnTo>
                    <a:pt x="345" y="187"/>
                  </a:lnTo>
                  <a:lnTo>
                    <a:pt x="345" y="187"/>
                  </a:lnTo>
                  <a:lnTo>
                    <a:pt x="345" y="187"/>
                  </a:lnTo>
                  <a:lnTo>
                    <a:pt x="345" y="189"/>
                  </a:lnTo>
                  <a:lnTo>
                    <a:pt x="345" y="189"/>
                  </a:lnTo>
                  <a:lnTo>
                    <a:pt x="345" y="194"/>
                  </a:lnTo>
                  <a:lnTo>
                    <a:pt x="348" y="194"/>
                  </a:lnTo>
                  <a:lnTo>
                    <a:pt x="348" y="194"/>
                  </a:lnTo>
                  <a:lnTo>
                    <a:pt x="348" y="194"/>
                  </a:lnTo>
                  <a:lnTo>
                    <a:pt x="348" y="196"/>
                  </a:lnTo>
                  <a:lnTo>
                    <a:pt x="350" y="199"/>
                  </a:lnTo>
                  <a:lnTo>
                    <a:pt x="350" y="196"/>
                  </a:lnTo>
                  <a:lnTo>
                    <a:pt x="350" y="199"/>
                  </a:lnTo>
                  <a:lnTo>
                    <a:pt x="350" y="199"/>
                  </a:lnTo>
                  <a:lnTo>
                    <a:pt x="352" y="199"/>
                  </a:lnTo>
                  <a:lnTo>
                    <a:pt x="352" y="199"/>
                  </a:lnTo>
                  <a:lnTo>
                    <a:pt x="352" y="199"/>
                  </a:lnTo>
                  <a:lnTo>
                    <a:pt x="352" y="201"/>
                  </a:lnTo>
                  <a:lnTo>
                    <a:pt x="355" y="199"/>
                  </a:lnTo>
                  <a:lnTo>
                    <a:pt x="355" y="201"/>
                  </a:lnTo>
                  <a:lnTo>
                    <a:pt x="355" y="201"/>
                  </a:lnTo>
                  <a:lnTo>
                    <a:pt x="357" y="203"/>
                  </a:lnTo>
                  <a:lnTo>
                    <a:pt x="359" y="203"/>
                  </a:lnTo>
                  <a:lnTo>
                    <a:pt x="359" y="203"/>
                  </a:lnTo>
                  <a:lnTo>
                    <a:pt x="362" y="203"/>
                  </a:lnTo>
                  <a:lnTo>
                    <a:pt x="362" y="203"/>
                  </a:lnTo>
                  <a:lnTo>
                    <a:pt x="362" y="206"/>
                  </a:lnTo>
                  <a:lnTo>
                    <a:pt x="362" y="206"/>
                  </a:lnTo>
                  <a:lnTo>
                    <a:pt x="364" y="208"/>
                  </a:lnTo>
                  <a:lnTo>
                    <a:pt x="364" y="208"/>
                  </a:lnTo>
                  <a:lnTo>
                    <a:pt x="367" y="208"/>
                  </a:lnTo>
                  <a:lnTo>
                    <a:pt x="367" y="210"/>
                  </a:lnTo>
                  <a:lnTo>
                    <a:pt x="367" y="210"/>
                  </a:lnTo>
                  <a:lnTo>
                    <a:pt x="367" y="213"/>
                  </a:lnTo>
                  <a:lnTo>
                    <a:pt x="369" y="213"/>
                  </a:lnTo>
                  <a:lnTo>
                    <a:pt x="371" y="215"/>
                  </a:lnTo>
                  <a:lnTo>
                    <a:pt x="374" y="215"/>
                  </a:lnTo>
                  <a:lnTo>
                    <a:pt x="376" y="225"/>
                  </a:lnTo>
                  <a:lnTo>
                    <a:pt x="376" y="225"/>
                  </a:lnTo>
                  <a:lnTo>
                    <a:pt x="378" y="225"/>
                  </a:lnTo>
                  <a:lnTo>
                    <a:pt x="378" y="225"/>
                  </a:lnTo>
                  <a:lnTo>
                    <a:pt x="378" y="225"/>
                  </a:lnTo>
                  <a:lnTo>
                    <a:pt x="378" y="225"/>
                  </a:lnTo>
                  <a:lnTo>
                    <a:pt x="378" y="225"/>
                  </a:lnTo>
                  <a:lnTo>
                    <a:pt x="381" y="225"/>
                  </a:lnTo>
                  <a:lnTo>
                    <a:pt x="381" y="225"/>
                  </a:lnTo>
                  <a:lnTo>
                    <a:pt x="381" y="227"/>
                  </a:lnTo>
                  <a:lnTo>
                    <a:pt x="383" y="225"/>
                  </a:lnTo>
                  <a:lnTo>
                    <a:pt x="383" y="225"/>
                  </a:lnTo>
                  <a:lnTo>
                    <a:pt x="385" y="225"/>
                  </a:lnTo>
                  <a:lnTo>
                    <a:pt x="390" y="225"/>
                  </a:lnTo>
                  <a:lnTo>
                    <a:pt x="390" y="225"/>
                  </a:lnTo>
                  <a:lnTo>
                    <a:pt x="390" y="227"/>
                  </a:lnTo>
                  <a:lnTo>
                    <a:pt x="390" y="227"/>
                  </a:lnTo>
                  <a:lnTo>
                    <a:pt x="393" y="227"/>
                  </a:lnTo>
                  <a:lnTo>
                    <a:pt x="393" y="227"/>
                  </a:lnTo>
                  <a:lnTo>
                    <a:pt x="395" y="227"/>
                  </a:lnTo>
                  <a:lnTo>
                    <a:pt x="395" y="227"/>
                  </a:lnTo>
                  <a:lnTo>
                    <a:pt x="397" y="227"/>
                  </a:lnTo>
                  <a:lnTo>
                    <a:pt x="400" y="229"/>
                  </a:lnTo>
                  <a:lnTo>
                    <a:pt x="400" y="229"/>
                  </a:lnTo>
                  <a:lnTo>
                    <a:pt x="400" y="229"/>
                  </a:lnTo>
                  <a:lnTo>
                    <a:pt x="400" y="229"/>
                  </a:lnTo>
                  <a:lnTo>
                    <a:pt x="400" y="229"/>
                  </a:lnTo>
                  <a:lnTo>
                    <a:pt x="400" y="229"/>
                  </a:lnTo>
                  <a:lnTo>
                    <a:pt x="402" y="229"/>
                  </a:lnTo>
                  <a:lnTo>
                    <a:pt x="402" y="229"/>
                  </a:lnTo>
                  <a:lnTo>
                    <a:pt x="402" y="229"/>
                  </a:lnTo>
                  <a:lnTo>
                    <a:pt x="402" y="229"/>
                  </a:lnTo>
                  <a:lnTo>
                    <a:pt x="404" y="227"/>
                  </a:lnTo>
                  <a:lnTo>
                    <a:pt x="404" y="227"/>
                  </a:lnTo>
                  <a:lnTo>
                    <a:pt x="404" y="227"/>
                  </a:lnTo>
                  <a:lnTo>
                    <a:pt x="402" y="225"/>
                  </a:lnTo>
                  <a:lnTo>
                    <a:pt x="402" y="225"/>
                  </a:lnTo>
                  <a:lnTo>
                    <a:pt x="402" y="225"/>
                  </a:lnTo>
                  <a:lnTo>
                    <a:pt x="400" y="222"/>
                  </a:lnTo>
                  <a:lnTo>
                    <a:pt x="400" y="222"/>
                  </a:lnTo>
                  <a:lnTo>
                    <a:pt x="400" y="222"/>
                  </a:lnTo>
                  <a:lnTo>
                    <a:pt x="400" y="222"/>
                  </a:lnTo>
                  <a:lnTo>
                    <a:pt x="400" y="220"/>
                  </a:lnTo>
                  <a:lnTo>
                    <a:pt x="400" y="218"/>
                  </a:lnTo>
                  <a:lnTo>
                    <a:pt x="402" y="218"/>
                  </a:lnTo>
                  <a:lnTo>
                    <a:pt x="402" y="218"/>
                  </a:lnTo>
                  <a:lnTo>
                    <a:pt x="404" y="218"/>
                  </a:lnTo>
                  <a:lnTo>
                    <a:pt x="404" y="215"/>
                  </a:lnTo>
                  <a:lnTo>
                    <a:pt x="407" y="215"/>
                  </a:lnTo>
                  <a:lnTo>
                    <a:pt x="407" y="215"/>
                  </a:lnTo>
                  <a:lnTo>
                    <a:pt x="407" y="215"/>
                  </a:lnTo>
                  <a:lnTo>
                    <a:pt x="407" y="215"/>
                  </a:lnTo>
                  <a:lnTo>
                    <a:pt x="409" y="215"/>
                  </a:lnTo>
                  <a:lnTo>
                    <a:pt x="409" y="218"/>
                  </a:lnTo>
                  <a:lnTo>
                    <a:pt x="409" y="215"/>
                  </a:lnTo>
                  <a:lnTo>
                    <a:pt x="414" y="215"/>
                  </a:lnTo>
                  <a:lnTo>
                    <a:pt x="414" y="213"/>
                  </a:lnTo>
                  <a:lnTo>
                    <a:pt x="416" y="213"/>
                  </a:lnTo>
                  <a:lnTo>
                    <a:pt x="419" y="213"/>
                  </a:lnTo>
                  <a:lnTo>
                    <a:pt x="419" y="213"/>
                  </a:lnTo>
                  <a:lnTo>
                    <a:pt x="419" y="213"/>
                  </a:lnTo>
                  <a:lnTo>
                    <a:pt x="419" y="213"/>
                  </a:lnTo>
                  <a:lnTo>
                    <a:pt x="419" y="220"/>
                  </a:lnTo>
                  <a:lnTo>
                    <a:pt x="419" y="225"/>
                  </a:lnTo>
                  <a:lnTo>
                    <a:pt x="419" y="234"/>
                  </a:lnTo>
                  <a:lnTo>
                    <a:pt x="419" y="244"/>
                  </a:lnTo>
                  <a:lnTo>
                    <a:pt x="419" y="253"/>
                  </a:lnTo>
                  <a:lnTo>
                    <a:pt x="419" y="260"/>
                  </a:lnTo>
                  <a:lnTo>
                    <a:pt x="419" y="267"/>
                  </a:lnTo>
                  <a:lnTo>
                    <a:pt x="419" y="277"/>
                  </a:lnTo>
                  <a:lnTo>
                    <a:pt x="419" y="281"/>
                  </a:lnTo>
                  <a:lnTo>
                    <a:pt x="416" y="284"/>
                  </a:lnTo>
                  <a:lnTo>
                    <a:pt x="416" y="284"/>
                  </a:lnTo>
                  <a:lnTo>
                    <a:pt x="414" y="284"/>
                  </a:lnTo>
                  <a:lnTo>
                    <a:pt x="412" y="284"/>
                  </a:lnTo>
                  <a:lnTo>
                    <a:pt x="409" y="284"/>
                  </a:lnTo>
                  <a:lnTo>
                    <a:pt x="409" y="281"/>
                  </a:lnTo>
                  <a:lnTo>
                    <a:pt x="409" y="281"/>
                  </a:lnTo>
                  <a:lnTo>
                    <a:pt x="409" y="281"/>
                  </a:lnTo>
                  <a:lnTo>
                    <a:pt x="409" y="281"/>
                  </a:lnTo>
                  <a:lnTo>
                    <a:pt x="407" y="281"/>
                  </a:lnTo>
                  <a:lnTo>
                    <a:pt x="407" y="279"/>
                  </a:lnTo>
                  <a:lnTo>
                    <a:pt x="409" y="279"/>
                  </a:lnTo>
                  <a:lnTo>
                    <a:pt x="409" y="279"/>
                  </a:lnTo>
                  <a:lnTo>
                    <a:pt x="409" y="279"/>
                  </a:lnTo>
                  <a:lnTo>
                    <a:pt x="409" y="279"/>
                  </a:lnTo>
                  <a:lnTo>
                    <a:pt x="409" y="277"/>
                  </a:lnTo>
                  <a:lnTo>
                    <a:pt x="409" y="277"/>
                  </a:lnTo>
                  <a:lnTo>
                    <a:pt x="409" y="277"/>
                  </a:lnTo>
                  <a:lnTo>
                    <a:pt x="412" y="277"/>
                  </a:lnTo>
                  <a:lnTo>
                    <a:pt x="412" y="277"/>
                  </a:lnTo>
                  <a:lnTo>
                    <a:pt x="412" y="277"/>
                  </a:lnTo>
                  <a:lnTo>
                    <a:pt x="412" y="274"/>
                  </a:lnTo>
                  <a:lnTo>
                    <a:pt x="412" y="274"/>
                  </a:lnTo>
                  <a:lnTo>
                    <a:pt x="412" y="274"/>
                  </a:lnTo>
                  <a:lnTo>
                    <a:pt x="412" y="274"/>
                  </a:lnTo>
                  <a:lnTo>
                    <a:pt x="409" y="274"/>
                  </a:lnTo>
                  <a:lnTo>
                    <a:pt x="409" y="274"/>
                  </a:lnTo>
                  <a:lnTo>
                    <a:pt x="409" y="274"/>
                  </a:lnTo>
                  <a:lnTo>
                    <a:pt x="409" y="272"/>
                  </a:lnTo>
                  <a:lnTo>
                    <a:pt x="407" y="272"/>
                  </a:lnTo>
                  <a:lnTo>
                    <a:pt x="407" y="272"/>
                  </a:lnTo>
                  <a:lnTo>
                    <a:pt x="404" y="272"/>
                  </a:lnTo>
                  <a:lnTo>
                    <a:pt x="404" y="272"/>
                  </a:lnTo>
                  <a:lnTo>
                    <a:pt x="400" y="274"/>
                  </a:lnTo>
                  <a:lnTo>
                    <a:pt x="400" y="274"/>
                  </a:lnTo>
                  <a:lnTo>
                    <a:pt x="393" y="279"/>
                  </a:lnTo>
                  <a:lnTo>
                    <a:pt x="388" y="281"/>
                  </a:lnTo>
                  <a:lnTo>
                    <a:pt x="388" y="281"/>
                  </a:lnTo>
                  <a:lnTo>
                    <a:pt x="388" y="281"/>
                  </a:lnTo>
                  <a:lnTo>
                    <a:pt x="385" y="284"/>
                  </a:lnTo>
                  <a:lnTo>
                    <a:pt x="385" y="284"/>
                  </a:lnTo>
                  <a:lnTo>
                    <a:pt x="385" y="284"/>
                  </a:lnTo>
                  <a:lnTo>
                    <a:pt x="383" y="281"/>
                  </a:lnTo>
                  <a:lnTo>
                    <a:pt x="383" y="281"/>
                  </a:lnTo>
                  <a:lnTo>
                    <a:pt x="383" y="281"/>
                  </a:lnTo>
                  <a:lnTo>
                    <a:pt x="383" y="279"/>
                  </a:lnTo>
                  <a:lnTo>
                    <a:pt x="381" y="279"/>
                  </a:lnTo>
                  <a:lnTo>
                    <a:pt x="378" y="281"/>
                  </a:lnTo>
                  <a:lnTo>
                    <a:pt x="378" y="281"/>
                  </a:lnTo>
                  <a:lnTo>
                    <a:pt x="378" y="281"/>
                  </a:lnTo>
                  <a:lnTo>
                    <a:pt x="376" y="281"/>
                  </a:lnTo>
                  <a:lnTo>
                    <a:pt x="376" y="281"/>
                  </a:lnTo>
                  <a:lnTo>
                    <a:pt x="376" y="281"/>
                  </a:lnTo>
                  <a:lnTo>
                    <a:pt x="374" y="279"/>
                  </a:lnTo>
                  <a:lnTo>
                    <a:pt x="374" y="279"/>
                  </a:lnTo>
                  <a:lnTo>
                    <a:pt x="371" y="277"/>
                  </a:lnTo>
                  <a:lnTo>
                    <a:pt x="371" y="267"/>
                  </a:lnTo>
                  <a:lnTo>
                    <a:pt x="369" y="267"/>
                  </a:lnTo>
                  <a:lnTo>
                    <a:pt x="369" y="267"/>
                  </a:lnTo>
                  <a:lnTo>
                    <a:pt x="369" y="267"/>
                  </a:lnTo>
                  <a:lnTo>
                    <a:pt x="369" y="267"/>
                  </a:lnTo>
                  <a:lnTo>
                    <a:pt x="367" y="265"/>
                  </a:lnTo>
                  <a:lnTo>
                    <a:pt x="367" y="265"/>
                  </a:lnTo>
                  <a:lnTo>
                    <a:pt x="367" y="265"/>
                  </a:lnTo>
                  <a:lnTo>
                    <a:pt x="367" y="265"/>
                  </a:lnTo>
                  <a:lnTo>
                    <a:pt x="367" y="265"/>
                  </a:lnTo>
                  <a:lnTo>
                    <a:pt x="367" y="265"/>
                  </a:lnTo>
                  <a:lnTo>
                    <a:pt x="367" y="263"/>
                  </a:lnTo>
                  <a:lnTo>
                    <a:pt x="367" y="263"/>
                  </a:lnTo>
                  <a:lnTo>
                    <a:pt x="367" y="263"/>
                  </a:lnTo>
                  <a:lnTo>
                    <a:pt x="367" y="263"/>
                  </a:lnTo>
                  <a:lnTo>
                    <a:pt x="367" y="263"/>
                  </a:lnTo>
                  <a:lnTo>
                    <a:pt x="367" y="263"/>
                  </a:lnTo>
                  <a:lnTo>
                    <a:pt x="367" y="263"/>
                  </a:lnTo>
                  <a:lnTo>
                    <a:pt x="367" y="260"/>
                  </a:lnTo>
                  <a:lnTo>
                    <a:pt x="364" y="260"/>
                  </a:lnTo>
                  <a:lnTo>
                    <a:pt x="364" y="258"/>
                  </a:lnTo>
                  <a:lnTo>
                    <a:pt x="364" y="258"/>
                  </a:lnTo>
                  <a:lnTo>
                    <a:pt x="359" y="253"/>
                  </a:lnTo>
                  <a:lnTo>
                    <a:pt x="357" y="251"/>
                  </a:lnTo>
                  <a:lnTo>
                    <a:pt x="355" y="251"/>
                  </a:lnTo>
                  <a:lnTo>
                    <a:pt x="355" y="251"/>
                  </a:lnTo>
                  <a:lnTo>
                    <a:pt x="355" y="253"/>
                  </a:lnTo>
                  <a:lnTo>
                    <a:pt x="352" y="253"/>
                  </a:lnTo>
                  <a:lnTo>
                    <a:pt x="352" y="253"/>
                  </a:lnTo>
                  <a:lnTo>
                    <a:pt x="352" y="253"/>
                  </a:lnTo>
                  <a:lnTo>
                    <a:pt x="350" y="253"/>
                  </a:lnTo>
                  <a:lnTo>
                    <a:pt x="350" y="251"/>
                  </a:lnTo>
                  <a:lnTo>
                    <a:pt x="350" y="248"/>
                  </a:lnTo>
                  <a:lnTo>
                    <a:pt x="350" y="248"/>
                  </a:lnTo>
                  <a:lnTo>
                    <a:pt x="348" y="246"/>
                  </a:lnTo>
                  <a:lnTo>
                    <a:pt x="348" y="246"/>
                  </a:lnTo>
                  <a:lnTo>
                    <a:pt x="348" y="244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50" y="241"/>
                  </a:lnTo>
                  <a:lnTo>
                    <a:pt x="350" y="241"/>
                  </a:lnTo>
                  <a:lnTo>
                    <a:pt x="348" y="239"/>
                  </a:lnTo>
                  <a:lnTo>
                    <a:pt x="348" y="237"/>
                  </a:lnTo>
                  <a:lnTo>
                    <a:pt x="345" y="234"/>
                  </a:lnTo>
                  <a:lnTo>
                    <a:pt x="345" y="234"/>
                  </a:lnTo>
                  <a:lnTo>
                    <a:pt x="341" y="229"/>
                  </a:lnTo>
                  <a:lnTo>
                    <a:pt x="341" y="229"/>
                  </a:lnTo>
                  <a:lnTo>
                    <a:pt x="338" y="229"/>
                  </a:lnTo>
                  <a:lnTo>
                    <a:pt x="338" y="229"/>
                  </a:lnTo>
                  <a:lnTo>
                    <a:pt x="336" y="229"/>
                  </a:lnTo>
                  <a:lnTo>
                    <a:pt x="336" y="229"/>
                  </a:lnTo>
                  <a:lnTo>
                    <a:pt x="333" y="227"/>
                  </a:lnTo>
                  <a:lnTo>
                    <a:pt x="333" y="227"/>
                  </a:lnTo>
                  <a:lnTo>
                    <a:pt x="331" y="227"/>
                  </a:lnTo>
                  <a:lnTo>
                    <a:pt x="331" y="227"/>
                  </a:lnTo>
                  <a:lnTo>
                    <a:pt x="331" y="227"/>
                  </a:lnTo>
                  <a:lnTo>
                    <a:pt x="329" y="227"/>
                  </a:lnTo>
                  <a:lnTo>
                    <a:pt x="329" y="227"/>
                  </a:lnTo>
                  <a:lnTo>
                    <a:pt x="329" y="227"/>
                  </a:lnTo>
                  <a:lnTo>
                    <a:pt x="326" y="227"/>
                  </a:lnTo>
                  <a:lnTo>
                    <a:pt x="326" y="225"/>
                  </a:lnTo>
                  <a:lnTo>
                    <a:pt x="326" y="225"/>
                  </a:lnTo>
                  <a:lnTo>
                    <a:pt x="324" y="225"/>
                  </a:lnTo>
                  <a:lnTo>
                    <a:pt x="322" y="225"/>
                  </a:lnTo>
                  <a:lnTo>
                    <a:pt x="322" y="225"/>
                  </a:lnTo>
                  <a:lnTo>
                    <a:pt x="319" y="225"/>
                  </a:lnTo>
                  <a:lnTo>
                    <a:pt x="319" y="225"/>
                  </a:lnTo>
                  <a:lnTo>
                    <a:pt x="319" y="222"/>
                  </a:lnTo>
                  <a:lnTo>
                    <a:pt x="319" y="222"/>
                  </a:lnTo>
                  <a:lnTo>
                    <a:pt x="314" y="220"/>
                  </a:lnTo>
                  <a:lnTo>
                    <a:pt x="314" y="220"/>
                  </a:lnTo>
                  <a:lnTo>
                    <a:pt x="312" y="220"/>
                  </a:lnTo>
                  <a:lnTo>
                    <a:pt x="312" y="220"/>
                  </a:lnTo>
                  <a:lnTo>
                    <a:pt x="312" y="220"/>
                  </a:lnTo>
                  <a:lnTo>
                    <a:pt x="310" y="220"/>
                  </a:lnTo>
                  <a:lnTo>
                    <a:pt x="310" y="222"/>
                  </a:lnTo>
                  <a:lnTo>
                    <a:pt x="307" y="222"/>
                  </a:lnTo>
                  <a:lnTo>
                    <a:pt x="305" y="222"/>
                  </a:lnTo>
                  <a:lnTo>
                    <a:pt x="303" y="220"/>
                  </a:lnTo>
                  <a:lnTo>
                    <a:pt x="300" y="218"/>
                  </a:lnTo>
                  <a:lnTo>
                    <a:pt x="300" y="218"/>
                  </a:lnTo>
                  <a:lnTo>
                    <a:pt x="298" y="215"/>
                  </a:lnTo>
                  <a:lnTo>
                    <a:pt x="296" y="215"/>
                  </a:lnTo>
                  <a:lnTo>
                    <a:pt x="293" y="208"/>
                  </a:lnTo>
                  <a:lnTo>
                    <a:pt x="293" y="206"/>
                  </a:lnTo>
                  <a:lnTo>
                    <a:pt x="291" y="201"/>
                  </a:lnTo>
                  <a:lnTo>
                    <a:pt x="281" y="194"/>
                  </a:lnTo>
                  <a:lnTo>
                    <a:pt x="279" y="189"/>
                  </a:lnTo>
                  <a:lnTo>
                    <a:pt x="279" y="187"/>
                  </a:lnTo>
                  <a:lnTo>
                    <a:pt x="279" y="184"/>
                  </a:lnTo>
                  <a:lnTo>
                    <a:pt x="279" y="182"/>
                  </a:lnTo>
                  <a:lnTo>
                    <a:pt x="279" y="182"/>
                  </a:lnTo>
                  <a:lnTo>
                    <a:pt x="279" y="182"/>
                  </a:lnTo>
                  <a:lnTo>
                    <a:pt x="277" y="182"/>
                  </a:lnTo>
                  <a:lnTo>
                    <a:pt x="274" y="182"/>
                  </a:lnTo>
                  <a:lnTo>
                    <a:pt x="272" y="182"/>
                  </a:lnTo>
                  <a:lnTo>
                    <a:pt x="272" y="182"/>
                  </a:lnTo>
                  <a:lnTo>
                    <a:pt x="270" y="182"/>
                  </a:lnTo>
                  <a:lnTo>
                    <a:pt x="270" y="182"/>
                  </a:lnTo>
                  <a:lnTo>
                    <a:pt x="270" y="184"/>
                  </a:lnTo>
                  <a:lnTo>
                    <a:pt x="270" y="184"/>
                  </a:lnTo>
                  <a:lnTo>
                    <a:pt x="270" y="187"/>
                  </a:lnTo>
                  <a:lnTo>
                    <a:pt x="270" y="189"/>
                  </a:lnTo>
                  <a:lnTo>
                    <a:pt x="270" y="189"/>
                  </a:lnTo>
                  <a:lnTo>
                    <a:pt x="270" y="189"/>
                  </a:lnTo>
                  <a:lnTo>
                    <a:pt x="267" y="192"/>
                  </a:lnTo>
                  <a:lnTo>
                    <a:pt x="267" y="194"/>
                  </a:lnTo>
                  <a:lnTo>
                    <a:pt x="267" y="199"/>
                  </a:lnTo>
                  <a:lnTo>
                    <a:pt x="265" y="199"/>
                  </a:lnTo>
                  <a:lnTo>
                    <a:pt x="265" y="201"/>
                  </a:lnTo>
                  <a:lnTo>
                    <a:pt x="262" y="203"/>
                  </a:lnTo>
                  <a:lnTo>
                    <a:pt x="260" y="203"/>
                  </a:lnTo>
                  <a:lnTo>
                    <a:pt x="258" y="203"/>
                  </a:lnTo>
                  <a:lnTo>
                    <a:pt x="255" y="203"/>
                  </a:lnTo>
                  <a:lnTo>
                    <a:pt x="255" y="203"/>
                  </a:lnTo>
                  <a:lnTo>
                    <a:pt x="255" y="206"/>
                  </a:lnTo>
                  <a:lnTo>
                    <a:pt x="253" y="206"/>
                  </a:lnTo>
                  <a:lnTo>
                    <a:pt x="253" y="206"/>
                  </a:lnTo>
                  <a:lnTo>
                    <a:pt x="251" y="206"/>
                  </a:lnTo>
                  <a:lnTo>
                    <a:pt x="251" y="203"/>
                  </a:lnTo>
                  <a:lnTo>
                    <a:pt x="251" y="203"/>
                  </a:lnTo>
                  <a:lnTo>
                    <a:pt x="248" y="203"/>
                  </a:lnTo>
                  <a:lnTo>
                    <a:pt x="244" y="203"/>
                  </a:lnTo>
                  <a:lnTo>
                    <a:pt x="241" y="203"/>
                  </a:lnTo>
                  <a:lnTo>
                    <a:pt x="241" y="201"/>
                  </a:lnTo>
                  <a:lnTo>
                    <a:pt x="239" y="201"/>
                  </a:lnTo>
                  <a:lnTo>
                    <a:pt x="239" y="201"/>
                  </a:lnTo>
                  <a:lnTo>
                    <a:pt x="236" y="201"/>
                  </a:lnTo>
                  <a:lnTo>
                    <a:pt x="236" y="201"/>
                  </a:lnTo>
                  <a:lnTo>
                    <a:pt x="234" y="201"/>
                  </a:lnTo>
                  <a:lnTo>
                    <a:pt x="232" y="201"/>
                  </a:lnTo>
                  <a:lnTo>
                    <a:pt x="232" y="201"/>
                  </a:lnTo>
                  <a:lnTo>
                    <a:pt x="232" y="201"/>
                  </a:lnTo>
                  <a:lnTo>
                    <a:pt x="229" y="201"/>
                  </a:lnTo>
                  <a:lnTo>
                    <a:pt x="229" y="201"/>
                  </a:lnTo>
                  <a:lnTo>
                    <a:pt x="227" y="201"/>
                  </a:lnTo>
                  <a:lnTo>
                    <a:pt x="227" y="201"/>
                  </a:lnTo>
                  <a:lnTo>
                    <a:pt x="225" y="201"/>
                  </a:lnTo>
                  <a:lnTo>
                    <a:pt x="225" y="199"/>
                  </a:lnTo>
                  <a:lnTo>
                    <a:pt x="215" y="199"/>
                  </a:lnTo>
                  <a:lnTo>
                    <a:pt x="215" y="199"/>
                  </a:lnTo>
                  <a:lnTo>
                    <a:pt x="213" y="199"/>
                  </a:lnTo>
                  <a:lnTo>
                    <a:pt x="213" y="196"/>
                  </a:lnTo>
                  <a:lnTo>
                    <a:pt x="213" y="196"/>
                  </a:lnTo>
                  <a:lnTo>
                    <a:pt x="210" y="196"/>
                  </a:lnTo>
                  <a:lnTo>
                    <a:pt x="208" y="194"/>
                  </a:lnTo>
                  <a:lnTo>
                    <a:pt x="208" y="194"/>
                  </a:lnTo>
                  <a:lnTo>
                    <a:pt x="208" y="194"/>
                  </a:lnTo>
                  <a:lnTo>
                    <a:pt x="206" y="194"/>
                  </a:lnTo>
                  <a:lnTo>
                    <a:pt x="206" y="194"/>
                  </a:lnTo>
                  <a:lnTo>
                    <a:pt x="206" y="194"/>
                  </a:lnTo>
                  <a:lnTo>
                    <a:pt x="206" y="194"/>
                  </a:lnTo>
                  <a:lnTo>
                    <a:pt x="201" y="194"/>
                  </a:lnTo>
                  <a:lnTo>
                    <a:pt x="201" y="194"/>
                  </a:lnTo>
                  <a:lnTo>
                    <a:pt x="199" y="192"/>
                  </a:lnTo>
                  <a:lnTo>
                    <a:pt x="196" y="192"/>
                  </a:lnTo>
                  <a:lnTo>
                    <a:pt x="194" y="189"/>
                  </a:lnTo>
                  <a:lnTo>
                    <a:pt x="191" y="189"/>
                  </a:lnTo>
                  <a:lnTo>
                    <a:pt x="191" y="189"/>
                  </a:lnTo>
                  <a:lnTo>
                    <a:pt x="191" y="192"/>
                  </a:lnTo>
                  <a:lnTo>
                    <a:pt x="191" y="192"/>
                  </a:lnTo>
                  <a:lnTo>
                    <a:pt x="191" y="192"/>
                  </a:lnTo>
                  <a:lnTo>
                    <a:pt x="191" y="192"/>
                  </a:lnTo>
                  <a:lnTo>
                    <a:pt x="189" y="192"/>
                  </a:lnTo>
                  <a:lnTo>
                    <a:pt x="189" y="192"/>
                  </a:lnTo>
                  <a:lnTo>
                    <a:pt x="189" y="192"/>
                  </a:lnTo>
                  <a:lnTo>
                    <a:pt x="189" y="192"/>
                  </a:lnTo>
                  <a:lnTo>
                    <a:pt x="187" y="192"/>
                  </a:lnTo>
                  <a:lnTo>
                    <a:pt x="187" y="192"/>
                  </a:lnTo>
                  <a:lnTo>
                    <a:pt x="187" y="189"/>
                  </a:lnTo>
                  <a:lnTo>
                    <a:pt x="187" y="189"/>
                  </a:lnTo>
                  <a:lnTo>
                    <a:pt x="187" y="189"/>
                  </a:lnTo>
                  <a:lnTo>
                    <a:pt x="187" y="189"/>
                  </a:lnTo>
                  <a:lnTo>
                    <a:pt x="187" y="189"/>
                  </a:lnTo>
                  <a:lnTo>
                    <a:pt x="184" y="187"/>
                  </a:lnTo>
                  <a:lnTo>
                    <a:pt x="182" y="187"/>
                  </a:lnTo>
                  <a:lnTo>
                    <a:pt x="182" y="187"/>
                  </a:lnTo>
                  <a:lnTo>
                    <a:pt x="182" y="187"/>
                  </a:lnTo>
                  <a:lnTo>
                    <a:pt x="182" y="184"/>
                  </a:lnTo>
                  <a:lnTo>
                    <a:pt x="182" y="184"/>
                  </a:lnTo>
                  <a:lnTo>
                    <a:pt x="180" y="184"/>
                  </a:lnTo>
                  <a:lnTo>
                    <a:pt x="180" y="184"/>
                  </a:lnTo>
                  <a:lnTo>
                    <a:pt x="180" y="184"/>
                  </a:lnTo>
                  <a:lnTo>
                    <a:pt x="180" y="184"/>
                  </a:lnTo>
                  <a:lnTo>
                    <a:pt x="177" y="180"/>
                  </a:lnTo>
                  <a:lnTo>
                    <a:pt x="177" y="180"/>
                  </a:lnTo>
                  <a:lnTo>
                    <a:pt x="177" y="177"/>
                  </a:lnTo>
                  <a:lnTo>
                    <a:pt x="177" y="177"/>
                  </a:lnTo>
                  <a:lnTo>
                    <a:pt x="180" y="177"/>
                  </a:lnTo>
                  <a:lnTo>
                    <a:pt x="180" y="175"/>
                  </a:lnTo>
                  <a:lnTo>
                    <a:pt x="177" y="175"/>
                  </a:lnTo>
                  <a:lnTo>
                    <a:pt x="177" y="173"/>
                  </a:lnTo>
                  <a:lnTo>
                    <a:pt x="177" y="173"/>
                  </a:lnTo>
                  <a:lnTo>
                    <a:pt x="177" y="170"/>
                  </a:lnTo>
                  <a:lnTo>
                    <a:pt x="177" y="170"/>
                  </a:lnTo>
                  <a:lnTo>
                    <a:pt x="177" y="170"/>
                  </a:lnTo>
                  <a:lnTo>
                    <a:pt x="177" y="168"/>
                  </a:lnTo>
                  <a:lnTo>
                    <a:pt x="177" y="168"/>
                  </a:lnTo>
                  <a:lnTo>
                    <a:pt x="177" y="168"/>
                  </a:lnTo>
                  <a:lnTo>
                    <a:pt x="177" y="168"/>
                  </a:lnTo>
                  <a:lnTo>
                    <a:pt x="177" y="166"/>
                  </a:lnTo>
                  <a:lnTo>
                    <a:pt x="180" y="166"/>
                  </a:lnTo>
                  <a:lnTo>
                    <a:pt x="180" y="166"/>
                  </a:lnTo>
                  <a:lnTo>
                    <a:pt x="180" y="166"/>
                  </a:lnTo>
                  <a:lnTo>
                    <a:pt x="180" y="163"/>
                  </a:lnTo>
                  <a:lnTo>
                    <a:pt x="180" y="163"/>
                  </a:lnTo>
                  <a:lnTo>
                    <a:pt x="180" y="161"/>
                  </a:lnTo>
                  <a:lnTo>
                    <a:pt x="177" y="161"/>
                  </a:lnTo>
                  <a:lnTo>
                    <a:pt x="177" y="161"/>
                  </a:lnTo>
                  <a:lnTo>
                    <a:pt x="173" y="163"/>
                  </a:lnTo>
                  <a:lnTo>
                    <a:pt x="168" y="166"/>
                  </a:lnTo>
                  <a:lnTo>
                    <a:pt x="161" y="166"/>
                  </a:lnTo>
                  <a:lnTo>
                    <a:pt x="158" y="166"/>
                  </a:lnTo>
                  <a:lnTo>
                    <a:pt x="156" y="166"/>
                  </a:lnTo>
                  <a:lnTo>
                    <a:pt x="154" y="168"/>
                  </a:lnTo>
                  <a:lnTo>
                    <a:pt x="151" y="168"/>
                  </a:lnTo>
                  <a:lnTo>
                    <a:pt x="146" y="168"/>
                  </a:lnTo>
                  <a:lnTo>
                    <a:pt x="144" y="168"/>
                  </a:lnTo>
                  <a:lnTo>
                    <a:pt x="144" y="170"/>
                  </a:lnTo>
                  <a:lnTo>
                    <a:pt x="142" y="170"/>
                  </a:lnTo>
                  <a:lnTo>
                    <a:pt x="142" y="170"/>
                  </a:lnTo>
                  <a:lnTo>
                    <a:pt x="142" y="173"/>
                  </a:lnTo>
                  <a:lnTo>
                    <a:pt x="139" y="173"/>
                  </a:lnTo>
                  <a:lnTo>
                    <a:pt x="139" y="173"/>
                  </a:lnTo>
                  <a:lnTo>
                    <a:pt x="139" y="173"/>
                  </a:lnTo>
                  <a:lnTo>
                    <a:pt x="139" y="173"/>
                  </a:lnTo>
                  <a:lnTo>
                    <a:pt x="139" y="173"/>
                  </a:lnTo>
                  <a:lnTo>
                    <a:pt x="139" y="175"/>
                  </a:lnTo>
                  <a:lnTo>
                    <a:pt x="139" y="175"/>
                  </a:lnTo>
                  <a:lnTo>
                    <a:pt x="137" y="175"/>
                  </a:lnTo>
                  <a:lnTo>
                    <a:pt x="137" y="175"/>
                  </a:lnTo>
                  <a:lnTo>
                    <a:pt x="137" y="175"/>
                  </a:lnTo>
                  <a:lnTo>
                    <a:pt x="135" y="175"/>
                  </a:lnTo>
                  <a:lnTo>
                    <a:pt x="132" y="175"/>
                  </a:lnTo>
                  <a:lnTo>
                    <a:pt x="132" y="175"/>
                  </a:lnTo>
                  <a:lnTo>
                    <a:pt x="130" y="175"/>
                  </a:lnTo>
                  <a:lnTo>
                    <a:pt x="130" y="173"/>
                  </a:lnTo>
                  <a:lnTo>
                    <a:pt x="128" y="173"/>
                  </a:lnTo>
                  <a:lnTo>
                    <a:pt x="128" y="173"/>
                  </a:lnTo>
                  <a:lnTo>
                    <a:pt x="125" y="173"/>
                  </a:lnTo>
                  <a:lnTo>
                    <a:pt x="123" y="173"/>
                  </a:lnTo>
                  <a:lnTo>
                    <a:pt x="123" y="170"/>
                  </a:lnTo>
                  <a:lnTo>
                    <a:pt x="125" y="170"/>
                  </a:lnTo>
                  <a:lnTo>
                    <a:pt x="128" y="170"/>
                  </a:lnTo>
                  <a:lnTo>
                    <a:pt x="128" y="170"/>
                  </a:lnTo>
                  <a:lnTo>
                    <a:pt x="130" y="166"/>
                  </a:lnTo>
                  <a:lnTo>
                    <a:pt x="130" y="166"/>
                  </a:lnTo>
                  <a:lnTo>
                    <a:pt x="130" y="166"/>
                  </a:lnTo>
                  <a:lnTo>
                    <a:pt x="130" y="163"/>
                  </a:lnTo>
                  <a:lnTo>
                    <a:pt x="130" y="163"/>
                  </a:lnTo>
                  <a:lnTo>
                    <a:pt x="130" y="161"/>
                  </a:lnTo>
                  <a:lnTo>
                    <a:pt x="130" y="161"/>
                  </a:lnTo>
                  <a:lnTo>
                    <a:pt x="128" y="161"/>
                  </a:lnTo>
                  <a:lnTo>
                    <a:pt x="128" y="158"/>
                  </a:lnTo>
                  <a:lnTo>
                    <a:pt x="128" y="158"/>
                  </a:lnTo>
                  <a:lnTo>
                    <a:pt x="128" y="158"/>
                  </a:lnTo>
                  <a:lnTo>
                    <a:pt x="128" y="158"/>
                  </a:lnTo>
                  <a:lnTo>
                    <a:pt x="128" y="156"/>
                  </a:lnTo>
                  <a:lnTo>
                    <a:pt x="128" y="156"/>
                  </a:lnTo>
                  <a:lnTo>
                    <a:pt x="128" y="154"/>
                  </a:lnTo>
                  <a:lnTo>
                    <a:pt x="125" y="154"/>
                  </a:lnTo>
                  <a:lnTo>
                    <a:pt x="123" y="154"/>
                  </a:lnTo>
                  <a:lnTo>
                    <a:pt x="123" y="154"/>
                  </a:lnTo>
                  <a:lnTo>
                    <a:pt x="120" y="154"/>
                  </a:lnTo>
                  <a:lnTo>
                    <a:pt x="120" y="154"/>
                  </a:lnTo>
                  <a:lnTo>
                    <a:pt x="118" y="151"/>
                  </a:lnTo>
                  <a:lnTo>
                    <a:pt x="118" y="151"/>
                  </a:lnTo>
                  <a:lnTo>
                    <a:pt x="116" y="154"/>
                  </a:lnTo>
                  <a:lnTo>
                    <a:pt x="116" y="154"/>
                  </a:lnTo>
                  <a:lnTo>
                    <a:pt x="113" y="151"/>
                  </a:lnTo>
                  <a:lnTo>
                    <a:pt x="116" y="151"/>
                  </a:lnTo>
                  <a:lnTo>
                    <a:pt x="113" y="149"/>
                  </a:lnTo>
                  <a:lnTo>
                    <a:pt x="113" y="149"/>
                  </a:lnTo>
                  <a:lnTo>
                    <a:pt x="113" y="149"/>
                  </a:lnTo>
                  <a:lnTo>
                    <a:pt x="113" y="147"/>
                  </a:lnTo>
                  <a:lnTo>
                    <a:pt x="113" y="147"/>
                  </a:lnTo>
                  <a:lnTo>
                    <a:pt x="113" y="147"/>
                  </a:lnTo>
                  <a:lnTo>
                    <a:pt x="113" y="144"/>
                  </a:lnTo>
                  <a:lnTo>
                    <a:pt x="111" y="144"/>
                  </a:lnTo>
                  <a:lnTo>
                    <a:pt x="109" y="144"/>
                  </a:lnTo>
                  <a:lnTo>
                    <a:pt x="106" y="144"/>
                  </a:lnTo>
                  <a:lnTo>
                    <a:pt x="106" y="147"/>
                  </a:lnTo>
                  <a:lnTo>
                    <a:pt x="106" y="147"/>
                  </a:lnTo>
                  <a:lnTo>
                    <a:pt x="109" y="149"/>
                  </a:lnTo>
                  <a:lnTo>
                    <a:pt x="109" y="149"/>
                  </a:lnTo>
                  <a:lnTo>
                    <a:pt x="109" y="151"/>
                  </a:lnTo>
                  <a:lnTo>
                    <a:pt x="109" y="151"/>
                  </a:lnTo>
                  <a:lnTo>
                    <a:pt x="109" y="154"/>
                  </a:lnTo>
                  <a:lnTo>
                    <a:pt x="109" y="156"/>
                  </a:lnTo>
                  <a:lnTo>
                    <a:pt x="109" y="158"/>
                  </a:lnTo>
                  <a:lnTo>
                    <a:pt x="109" y="158"/>
                  </a:lnTo>
                  <a:lnTo>
                    <a:pt x="109" y="166"/>
                  </a:lnTo>
                  <a:lnTo>
                    <a:pt x="109" y="166"/>
                  </a:lnTo>
                  <a:lnTo>
                    <a:pt x="111" y="173"/>
                  </a:lnTo>
                  <a:lnTo>
                    <a:pt x="111" y="173"/>
                  </a:lnTo>
                  <a:lnTo>
                    <a:pt x="111" y="173"/>
                  </a:lnTo>
                  <a:lnTo>
                    <a:pt x="109" y="175"/>
                  </a:lnTo>
                  <a:lnTo>
                    <a:pt x="109" y="175"/>
                  </a:lnTo>
                  <a:lnTo>
                    <a:pt x="109" y="175"/>
                  </a:lnTo>
                  <a:lnTo>
                    <a:pt x="109" y="177"/>
                  </a:lnTo>
                  <a:lnTo>
                    <a:pt x="109" y="177"/>
                  </a:lnTo>
                  <a:lnTo>
                    <a:pt x="109" y="180"/>
                  </a:lnTo>
                  <a:lnTo>
                    <a:pt x="109" y="180"/>
                  </a:lnTo>
                  <a:lnTo>
                    <a:pt x="106" y="182"/>
                  </a:lnTo>
                  <a:lnTo>
                    <a:pt x="106" y="184"/>
                  </a:lnTo>
                  <a:lnTo>
                    <a:pt x="106" y="184"/>
                  </a:lnTo>
                  <a:lnTo>
                    <a:pt x="106" y="187"/>
                  </a:lnTo>
                  <a:lnTo>
                    <a:pt x="106" y="187"/>
                  </a:lnTo>
                  <a:lnTo>
                    <a:pt x="106" y="189"/>
                  </a:lnTo>
                  <a:lnTo>
                    <a:pt x="106" y="189"/>
                  </a:lnTo>
                  <a:lnTo>
                    <a:pt x="106" y="194"/>
                  </a:lnTo>
                  <a:lnTo>
                    <a:pt x="109" y="196"/>
                  </a:lnTo>
                  <a:lnTo>
                    <a:pt x="109" y="196"/>
                  </a:lnTo>
                  <a:lnTo>
                    <a:pt x="106" y="199"/>
                  </a:lnTo>
                  <a:lnTo>
                    <a:pt x="106" y="206"/>
                  </a:lnTo>
                  <a:lnTo>
                    <a:pt x="106" y="213"/>
                  </a:lnTo>
                  <a:lnTo>
                    <a:pt x="106" y="215"/>
                  </a:lnTo>
                  <a:lnTo>
                    <a:pt x="106" y="218"/>
                  </a:lnTo>
                  <a:lnTo>
                    <a:pt x="109" y="218"/>
                  </a:lnTo>
                  <a:lnTo>
                    <a:pt x="109" y="220"/>
                  </a:lnTo>
                  <a:lnTo>
                    <a:pt x="109" y="222"/>
                  </a:lnTo>
                  <a:lnTo>
                    <a:pt x="111" y="225"/>
                  </a:lnTo>
                  <a:lnTo>
                    <a:pt x="109" y="227"/>
                  </a:lnTo>
                  <a:lnTo>
                    <a:pt x="109" y="227"/>
                  </a:lnTo>
                  <a:lnTo>
                    <a:pt x="109" y="229"/>
                  </a:lnTo>
                  <a:lnTo>
                    <a:pt x="104" y="234"/>
                  </a:lnTo>
                  <a:lnTo>
                    <a:pt x="104" y="234"/>
                  </a:lnTo>
                  <a:lnTo>
                    <a:pt x="104" y="239"/>
                  </a:lnTo>
                  <a:lnTo>
                    <a:pt x="102" y="244"/>
                  </a:lnTo>
                  <a:lnTo>
                    <a:pt x="102" y="246"/>
                  </a:lnTo>
                  <a:lnTo>
                    <a:pt x="102" y="248"/>
                  </a:lnTo>
                  <a:lnTo>
                    <a:pt x="102" y="248"/>
                  </a:lnTo>
                  <a:lnTo>
                    <a:pt x="102" y="251"/>
                  </a:lnTo>
                  <a:lnTo>
                    <a:pt x="106" y="253"/>
                  </a:lnTo>
                  <a:lnTo>
                    <a:pt x="106" y="255"/>
                  </a:lnTo>
                  <a:lnTo>
                    <a:pt x="109" y="258"/>
                  </a:lnTo>
                  <a:lnTo>
                    <a:pt x="109" y="260"/>
                  </a:lnTo>
                  <a:lnTo>
                    <a:pt x="0" y="260"/>
                  </a:lnTo>
                  <a:lnTo>
                    <a:pt x="0" y="267"/>
                  </a:lnTo>
                  <a:lnTo>
                    <a:pt x="0" y="277"/>
                  </a:lnTo>
                  <a:lnTo>
                    <a:pt x="0" y="293"/>
                  </a:lnTo>
                  <a:lnTo>
                    <a:pt x="0" y="298"/>
                  </a:lnTo>
                  <a:lnTo>
                    <a:pt x="0" y="300"/>
                  </a:lnTo>
                  <a:lnTo>
                    <a:pt x="0" y="308"/>
                  </a:lnTo>
                  <a:lnTo>
                    <a:pt x="0" y="317"/>
                  </a:lnTo>
                  <a:lnTo>
                    <a:pt x="0" y="324"/>
                  </a:lnTo>
                  <a:lnTo>
                    <a:pt x="0" y="334"/>
                  </a:lnTo>
                  <a:lnTo>
                    <a:pt x="0" y="350"/>
                  </a:lnTo>
                  <a:lnTo>
                    <a:pt x="0" y="357"/>
                  </a:lnTo>
                  <a:lnTo>
                    <a:pt x="0" y="367"/>
                  </a:lnTo>
                  <a:lnTo>
                    <a:pt x="0" y="374"/>
                  </a:lnTo>
                  <a:lnTo>
                    <a:pt x="0" y="383"/>
                  </a:lnTo>
                  <a:lnTo>
                    <a:pt x="0" y="390"/>
                  </a:lnTo>
                  <a:lnTo>
                    <a:pt x="0" y="400"/>
                  </a:lnTo>
                  <a:lnTo>
                    <a:pt x="0" y="405"/>
                  </a:lnTo>
                  <a:lnTo>
                    <a:pt x="0" y="409"/>
                  </a:lnTo>
                  <a:lnTo>
                    <a:pt x="0" y="416"/>
                  </a:lnTo>
                  <a:lnTo>
                    <a:pt x="0" y="421"/>
                  </a:lnTo>
                  <a:lnTo>
                    <a:pt x="0" y="423"/>
                  </a:lnTo>
                  <a:lnTo>
                    <a:pt x="0" y="423"/>
                  </a:lnTo>
                  <a:lnTo>
                    <a:pt x="0" y="433"/>
                  </a:lnTo>
                  <a:lnTo>
                    <a:pt x="0" y="433"/>
                  </a:lnTo>
                  <a:lnTo>
                    <a:pt x="2" y="435"/>
                  </a:lnTo>
                  <a:lnTo>
                    <a:pt x="5" y="438"/>
                  </a:lnTo>
                  <a:lnTo>
                    <a:pt x="2" y="438"/>
                  </a:lnTo>
                  <a:lnTo>
                    <a:pt x="2" y="438"/>
                  </a:lnTo>
                  <a:lnTo>
                    <a:pt x="2" y="438"/>
                  </a:lnTo>
                  <a:lnTo>
                    <a:pt x="2" y="440"/>
                  </a:lnTo>
                  <a:lnTo>
                    <a:pt x="2" y="440"/>
                  </a:lnTo>
                  <a:lnTo>
                    <a:pt x="2" y="440"/>
                  </a:lnTo>
                  <a:lnTo>
                    <a:pt x="2" y="440"/>
                  </a:lnTo>
                  <a:lnTo>
                    <a:pt x="5" y="442"/>
                  </a:lnTo>
                  <a:lnTo>
                    <a:pt x="5" y="442"/>
                  </a:lnTo>
                  <a:lnTo>
                    <a:pt x="5" y="442"/>
                  </a:lnTo>
                  <a:lnTo>
                    <a:pt x="5" y="445"/>
                  </a:lnTo>
                  <a:lnTo>
                    <a:pt x="5" y="445"/>
                  </a:lnTo>
                  <a:lnTo>
                    <a:pt x="7" y="445"/>
                  </a:lnTo>
                  <a:lnTo>
                    <a:pt x="7" y="445"/>
                  </a:lnTo>
                  <a:lnTo>
                    <a:pt x="7" y="445"/>
                  </a:lnTo>
                  <a:lnTo>
                    <a:pt x="7" y="447"/>
                  </a:lnTo>
                  <a:lnTo>
                    <a:pt x="7" y="447"/>
                  </a:lnTo>
                  <a:lnTo>
                    <a:pt x="5" y="447"/>
                  </a:lnTo>
                  <a:lnTo>
                    <a:pt x="5" y="450"/>
                  </a:lnTo>
                  <a:lnTo>
                    <a:pt x="7" y="450"/>
                  </a:lnTo>
                  <a:lnTo>
                    <a:pt x="7" y="452"/>
                  </a:lnTo>
                  <a:lnTo>
                    <a:pt x="7" y="452"/>
                  </a:lnTo>
                  <a:lnTo>
                    <a:pt x="7" y="452"/>
                  </a:lnTo>
                  <a:lnTo>
                    <a:pt x="7" y="454"/>
                  </a:lnTo>
                  <a:lnTo>
                    <a:pt x="7" y="454"/>
                  </a:lnTo>
                  <a:lnTo>
                    <a:pt x="9" y="454"/>
                  </a:lnTo>
                  <a:lnTo>
                    <a:pt x="9" y="454"/>
                  </a:lnTo>
                  <a:lnTo>
                    <a:pt x="9" y="454"/>
                  </a:lnTo>
                  <a:lnTo>
                    <a:pt x="9" y="457"/>
                  </a:lnTo>
                  <a:lnTo>
                    <a:pt x="9" y="457"/>
                  </a:lnTo>
                  <a:lnTo>
                    <a:pt x="14" y="461"/>
                  </a:lnTo>
                  <a:lnTo>
                    <a:pt x="14" y="461"/>
                  </a:lnTo>
                  <a:lnTo>
                    <a:pt x="14" y="461"/>
                  </a:lnTo>
                  <a:lnTo>
                    <a:pt x="16" y="461"/>
                  </a:lnTo>
                  <a:lnTo>
                    <a:pt x="16" y="461"/>
                  </a:lnTo>
                  <a:lnTo>
                    <a:pt x="16" y="461"/>
                  </a:lnTo>
                  <a:lnTo>
                    <a:pt x="16" y="461"/>
                  </a:lnTo>
                  <a:lnTo>
                    <a:pt x="16" y="461"/>
                  </a:lnTo>
                  <a:lnTo>
                    <a:pt x="16" y="461"/>
                  </a:lnTo>
                  <a:lnTo>
                    <a:pt x="19" y="461"/>
                  </a:lnTo>
                  <a:lnTo>
                    <a:pt x="19" y="461"/>
                  </a:lnTo>
                  <a:lnTo>
                    <a:pt x="19" y="461"/>
                  </a:lnTo>
                  <a:lnTo>
                    <a:pt x="21" y="461"/>
                  </a:lnTo>
                  <a:lnTo>
                    <a:pt x="21" y="464"/>
                  </a:lnTo>
                  <a:lnTo>
                    <a:pt x="21" y="464"/>
                  </a:lnTo>
                  <a:lnTo>
                    <a:pt x="21" y="464"/>
                  </a:lnTo>
                  <a:lnTo>
                    <a:pt x="21" y="464"/>
                  </a:lnTo>
                  <a:lnTo>
                    <a:pt x="23" y="466"/>
                  </a:lnTo>
                  <a:lnTo>
                    <a:pt x="23" y="466"/>
                  </a:lnTo>
                  <a:lnTo>
                    <a:pt x="23" y="466"/>
                  </a:lnTo>
                  <a:lnTo>
                    <a:pt x="28" y="471"/>
                  </a:lnTo>
                  <a:lnTo>
                    <a:pt x="28" y="473"/>
                  </a:lnTo>
                  <a:lnTo>
                    <a:pt x="28" y="473"/>
                  </a:lnTo>
                  <a:lnTo>
                    <a:pt x="28" y="476"/>
                  </a:lnTo>
                  <a:lnTo>
                    <a:pt x="31" y="476"/>
                  </a:lnTo>
                  <a:lnTo>
                    <a:pt x="31" y="476"/>
                  </a:lnTo>
                  <a:lnTo>
                    <a:pt x="31" y="476"/>
                  </a:lnTo>
                  <a:lnTo>
                    <a:pt x="31" y="478"/>
                  </a:lnTo>
                  <a:lnTo>
                    <a:pt x="33" y="478"/>
                  </a:lnTo>
                  <a:lnTo>
                    <a:pt x="33" y="478"/>
                  </a:lnTo>
                  <a:lnTo>
                    <a:pt x="33" y="478"/>
                  </a:lnTo>
                  <a:lnTo>
                    <a:pt x="35" y="480"/>
                  </a:lnTo>
                  <a:lnTo>
                    <a:pt x="38" y="480"/>
                  </a:lnTo>
                  <a:lnTo>
                    <a:pt x="40" y="483"/>
                  </a:lnTo>
                  <a:lnTo>
                    <a:pt x="40" y="485"/>
                  </a:lnTo>
                  <a:lnTo>
                    <a:pt x="40" y="485"/>
                  </a:lnTo>
                  <a:lnTo>
                    <a:pt x="42" y="487"/>
                  </a:lnTo>
                  <a:lnTo>
                    <a:pt x="42" y="490"/>
                  </a:lnTo>
                  <a:lnTo>
                    <a:pt x="42" y="490"/>
                  </a:lnTo>
                  <a:lnTo>
                    <a:pt x="45" y="490"/>
                  </a:lnTo>
                  <a:lnTo>
                    <a:pt x="47" y="492"/>
                  </a:lnTo>
                  <a:lnTo>
                    <a:pt x="47" y="492"/>
                  </a:lnTo>
                  <a:lnTo>
                    <a:pt x="52" y="494"/>
                  </a:lnTo>
                  <a:lnTo>
                    <a:pt x="54" y="494"/>
                  </a:lnTo>
                  <a:lnTo>
                    <a:pt x="54" y="494"/>
                  </a:lnTo>
                  <a:lnTo>
                    <a:pt x="57" y="499"/>
                  </a:lnTo>
                  <a:lnTo>
                    <a:pt x="57" y="499"/>
                  </a:lnTo>
                  <a:lnTo>
                    <a:pt x="57" y="499"/>
                  </a:lnTo>
                  <a:lnTo>
                    <a:pt x="59" y="502"/>
                  </a:lnTo>
                  <a:lnTo>
                    <a:pt x="59" y="504"/>
                  </a:lnTo>
                  <a:lnTo>
                    <a:pt x="61" y="504"/>
                  </a:lnTo>
                  <a:lnTo>
                    <a:pt x="64" y="506"/>
                  </a:lnTo>
                  <a:lnTo>
                    <a:pt x="64" y="506"/>
                  </a:lnTo>
                  <a:lnTo>
                    <a:pt x="64" y="506"/>
                  </a:lnTo>
                  <a:lnTo>
                    <a:pt x="64" y="509"/>
                  </a:lnTo>
                  <a:lnTo>
                    <a:pt x="64" y="509"/>
                  </a:lnTo>
                  <a:lnTo>
                    <a:pt x="66" y="509"/>
                  </a:lnTo>
                  <a:lnTo>
                    <a:pt x="66" y="509"/>
                  </a:lnTo>
                  <a:lnTo>
                    <a:pt x="66" y="509"/>
                  </a:lnTo>
                  <a:lnTo>
                    <a:pt x="68" y="509"/>
                  </a:lnTo>
                  <a:lnTo>
                    <a:pt x="68" y="509"/>
                  </a:lnTo>
                  <a:lnTo>
                    <a:pt x="71" y="509"/>
                  </a:lnTo>
                  <a:lnTo>
                    <a:pt x="71" y="509"/>
                  </a:lnTo>
                  <a:lnTo>
                    <a:pt x="71" y="509"/>
                  </a:lnTo>
                  <a:lnTo>
                    <a:pt x="73" y="511"/>
                  </a:lnTo>
                  <a:lnTo>
                    <a:pt x="73" y="511"/>
                  </a:lnTo>
                  <a:lnTo>
                    <a:pt x="76" y="513"/>
                  </a:lnTo>
                  <a:lnTo>
                    <a:pt x="76" y="513"/>
                  </a:lnTo>
                  <a:lnTo>
                    <a:pt x="76" y="513"/>
                  </a:lnTo>
                  <a:lnTo>
                    <a:pt x="76" y="516"/>
                  </a:lnTo>
                  <a:lnTo>
                    <a:pt x="78" y="513"/>
                  </a:lnTo>
                  <a:lnTo>
                    <a:pt x="80" y="513"/>
                  </a:lnTo>
                  <a:lnTo>
                    <a:pt x="80" y="513"/>
                  </a:lnTo>
                  <a:lnTo>
                    <a:pt x="83" y="513"/>
                  </a:lnTo>
                  <a:lnTo>
                    <a:pt x="85" y="513"/>
                  </a:lnTo>
                  <a:lnTo>
                    <a:pt x="87" y="513"/>
                  </a:lnTo>
                  <a:lnTo>
                    <a:pt x="90" y="513"/>
                  </a:lnTo>
                  <a:lnTo>
                    <a:pt x="92" y="511"/>
                  </a:lnTo>
                  <a:lnTo>
                    <a:pt x="92" y="511"/>
                  </a:lnTo>
                  <a:lnTo>
                    <a:pt x="94" y="511"/>
                  </a:lnTo>
                  <a:lnTo>
                    <a:pt x="97" y="511"/>
                  </a:lnTo>
                  <a:lnTo>
                    <a:pt x="99" y="511"/>
                  </a:lnTo>
                  <a:lnTo>
                    <a:pt x="102" y="509"/>
                  </a:lnTo>
                  <a:lnTo>
                    <a:pt x="104" y="509"/>
                  </a:lnTo>
                  <a:lnTo>
                    <a:pt x="106" y="509"/>
                  </a:lnTo>
                  <a:lnTo>
                    <a:pt x="109" y="509"/>
                  </a:lnTo>
                  <a:lnTo>
                    <a:pt x="111" y="509"/>
                  </a:lnTo>
                  <a:lnTo>
                    <a:pt x="113" y="506"/>
                  </a:lnTo>
                  <a:lnTo>
                    <a:pt x="116" y="506"/>
                  </a:lnTo>
                  <a:lnTo>
                    <a:pt x="118" y="506"/>
                  </a:lnTo>
                  <a:lnTo>
                    <a:pt x="120" y="506"/>
                  </a:lnTo>
                  <a:lnTo>
                    <a:pt x="120" y="506"/>
                  </a:lnTo>
                  <a:lnTo>
                    <a:pt x="123" y="506"/>
                  </a:lnTo>
                  <a:lnTo>
                    <a:pt x="125" y="506"/>
                  </a:lnTo>
                  <a:lnTo>
                    <a:pt x="125" y="506"/>
                  </a:lnTo>
                  <a:lnTo>
                    <a:pt x="125" y="506"/>
                  </a:lnTo>
                  <a:lnTo>
                    <a:pt x="128" y="506"/>
                  </a:lnTo>
                  <a:lnTo>
                    <a:pt x="130" y="506"/>
                  </a:lnTo>
                  <a:lnTo>
                    <a:pt x="130" y="506"/>
                  </a:lnTo>
                  <a:lnTo>
                    <a:pt x="132" y="506"/>
                  </a:lnTo>
                  <a:lnTo>
                    <a:pt x="135" y="506"/>
                  </a:lnTo>
                  <a:lnTo>
                    <a:pt x="135" y="506"/>
                  </a:lnTo>
                  <a:lnTo>
                    <a:pt x="137" y="509"/>
                  </a:lnTo>
                  <a:lnTo>
                    <a:pt x="137" y="509"/>
                  </a:lnTo>
                  <a:lnTo>
                    <a:pt x="137" y="509"/>
                  </a:lnTo>
                  <a:lnTo>
                    <a:pt x="137" y="509"/>
                  </a:lnTo>
                  <a:lnTo>
                    <a:pt x="139" y="509"/>
                  </a:lnTo>
                  <a:lnTo>
                    <a:pt x="139" y="509"/>
                  </a:lnTo>
                  <a:lnTo>
                    <a:pt x="139" y="509"/>
                  </a:lnTo>
                  <a:lnTo>
                    <a:pt x="139" y="509"/>
                  </a:lnTo>
                  <a:lnTo>
                    <a:pt x="142" y="509"/>
                  </a:lnTo>
                  <a:lnTo>
                    <a:pt x="142" y="509"/>
                  </a:lnTo>
                  <a:lnTo>
                    <a:pt x="142" y="506"/>
                  </a:lnTo>
                  <a:lnTo>
                    <a:pt x="142" y="506"/>
                  </a:lnTo>
                  <a:lnTo>
                    <a:pt x="142" y="506"/>
                  </a:lnTo>
                  <a:lnTo>
                    <a:pt x="144" y="506"/>
                  </a:lnTo>
                  <a:lnTo>
                    <a:pt x="149" y="506"/>
                  </a:lnTo>
                  <a:lnTo>
                    <a:pt x="149" y="509"/>
                  </a:lnTo>
                  <a:lnTo>
                    <a:pt x="149" y="509"/>
                  </a:lnTo>
                  <a:lnTo>
                    <a:pt x="151" y="509"/>
                  </a:lnTo>
                  <a:lnTo>
                    <a:pt x="151" y="509"/>
                  </a:lnTo>
                  <a:lnTo>
                    <a:pt x="154" y="509"/>
                  </a:lnTo>
                  <a:lnTo>
                    <a:pt x="156" y="509"/>
                  </a:lnTo>
                  <a:lnTo>
                    <a:pt x="158" y="509"/>
                  </a:lnTo>
                  <a:lnTo>
                    <a:pt x="158" y="511"/>
                  </a:lnTo>
                  <a:lnTo>
                    <a:pt x="158" y="511"/>
                  </a:lnTo>
                  <a:lnTo>
                    <a:pt x="161" y="511"/>
                  </a:lnTo>
                  <a:lnTo>
                    <a:pt x="161" y="511"/>
                  </a:lnTo>
                  <a:lnTo>
                    <a:pt x="161" y="511"/>
                  </a:lnTo>
                  <a:lnTo>
                    <a:pt x="161" y="511"/>
                  </a:lnTo>
                  <a:lnTo>
                    <a:pt x="163" y="511"/>
                  </a:lnTo>
                  <a:lnTo>
                    <a:pt x="163" y="511"/>
                  </a:lnTo>
                  <a:lnTo>
                    <a:pt x="163" y="511"/>
                  </a:lnTo>
                  <a:lnTo>
                    <a:pt x="163" y="511"/>
                  </a:lnTo>
                  <a:lnTo>
                    <a:pt x="163" y="513"/>
                  </a:lnTo>
                  <a:lnTo>
                    <a:pt x="163" y="513"/>
                  </a:lnTo>
                  <a:lnTo>
                    <a:pt x="163" y="513"/>
                  </a:lnTo>
                  <a:lnTo>
                    <a:pt x="163" y="513"/>
                  </a:lnTo>
                  <a:lnTo>
                    <a:pt x="165" y="513"/>
                  </a:lnTo>
                  <a:lnTo>
                    <a:pt x="165" y="513"/>
                  </a:lnTo>
                  <a:lnTo>
                    <a:pt x="165" y="513"/>
                  </a:lnTo>
                  <a:lnTo>
                    <a:pt x="165" y="516"/>
                  </a:lnTo>
                  <a:lnTo>
                    <a:pt x="165" y="516"/>
                  </a:lnTo>
                  <a:lnTo>
                    <a:pt x="168" y="516"/>
                  </a:lnTo>
                  <a:lnTo>
                    <a:pt x="168" y="518"/>
                  </a:lnTo>
                  <a:lnTo>
                    <a:pt x="168" y="518"/>
                  </a:lnTo>
                  <a:lnTo>
                    <a:pt x="168" y="518"/>
                  </a:lnTo>
                  <a:lnTo>
                    <a:pt x="168" y="518"/>
                  </a:lnTo>
                  <a:lnTo>
                    <a:pt x="168" y="518"/>
                  </a:lnTo>
                  <a:lnTo>
                    <a:pt x="168" y="518"/>
                  </a:lnTo>
                  <a:lnTo>
                    <a:pt x="170" y="518"/>
                  </a:lnTo>
                  <a:lnTo>
                    <a:pt x="170" y="518"/>
                  </a:lnTo>
                  <a:lnTo>
                    <a:pt x="170" y="518"/>
                  </a:lnTo>
                  <a:lnTo>
                    <a:pt x="170" y="521"/>
                  </a:lnTo>
                  <a:lnTo>
                    <a:pt x="170" y="521"/>
                  </a:lnTo>
                  <a:lnTo>
                    <a:pt x="170" y="521"/>
                  </a:lnTo>
                  <a:lnTo>
                    <a:pt x="170" y="521"/>
                  </a:lnTo>
                  <a:lnTo>
                    <a:pt x="170" y="521"/>
                  </a:lnTo>
                  <a:lnTo>
                    <a:pt x="173" y="521"/>
                  </a:lnTo>
                  <a:lnTo>
                    <a:pt x="173" y="521"/>
                  </a:lnTo>
                  <a:lnTo>
                    <a:pt x="173" y="521"/>
                  </a:lnTo>
                  <a:lnTo>
                    <a:pt x="175" y="523"/>
                  </a:lnTo>
                  <a:lnTo>
                    <a:pt x="175" y="523"/>
                  </a:lnTo>
                  <a:lnTo>
                    <a:pt x="175" y="523"/>
                  </a:lnTo>
                  <a:lnTo>
                    <a:pt x="175" y="523"/>
                  </a:lnTo>
                  <a:lnTo>
                    <a:pt x="175" y="523"/>
                  </a:lnTo>
                  <a:lnTo>
                    <a:pt x="177" y="525"/>
                  </a:lnTo>
                  <a:lnTo>
                    <a:pt x="180" y="525"/>
                  </a:lnTo>
                  <a:lnTo>
                    <a:pt x="180" y="525"/>
                  </a:lnTo>
                  <a:lnTo>
                    <a:pt x="180" y="525"/>
                  </a:lnTo>
                  <a:lnTo>
                    <a:pt x="182" y="525"/>
                  </a:lnTo>
                  <a:lnTo>
                    <a:pt x="184" y="528"/>
                  </a:lnTo>
                  <a:lnTo>
                    <a:pt x="184" y="528"/>
                  </a:lnTo>
                  <a:lnTo>
                    <a:pt x="189" y="528"/>
                  </a:lnTo>
                  <a:lnTo>
                    <a:pt x="189" y="528"/>
                  </a:lnTo>
                  <a:lnTo>
                    <a:pt x="189" y="528"/>
                  </a:lnTo>
                  <a:lnTo>
                    <a:pt x="189" y="528"/>
                  </a:lnTo>
                  <a:lnTo>
                    <a:pt x="189" y="528"/>
                  </a:lnTo>
                  <a:lnTo>
                    <a:pt x="189" y="528"/>
                  </a:lnTo>
                  <a:lnTo>
                    <a:pt x="191" y="528"/>
                  </a:lnTo>
                  <a:lnTo>
                    <a:pt x="194" y="525"/>
                  </a:lnTo>
                  <a:lnTo>
                    <a:pt x="196" y="525"/>
                  </a:lnTo>
                  <a:lnTo>
                    <a:pt x="199" y="525"/>
                  </a:lnTo>
                  <a:lnTo>
                    <a:pt x="199" y="525"/>
                  </a:lnTo>
                  <a:lnTo>
                    <a:pt x="199" y="525"/>
                  </a:lnTo>
                  <a:lnTo>
                    <a:pt x="201" y="525"/>
                  </a:lnTo>
                  <a:lnTo>
                    <a:pt x="203" y="528"/>
                  </a:lnTo>
                  <a:lnTo>
                    <a:pt x="203" y="528"/>
                  </a:lnTo>
                  <a:lnTo>
                    <a:pt x="203" y="528"/>
                  </a:lnTo>
                  <a:lnTo>
                    <a:pt x="206" y="530"/>
                  </a:lnTo>
                  <a:lnTo>
                    <a:pt x="208" y="530"/>
                  </a:lnTo>
                  <a:lnTo>
                    <a:pt x="208" y="530"/>
                  </a:lnTo>
                  <a:lnTo>
                    <a:pt x="208" y="530"/>
                  </a:lnTo>
                  <a:lnTo>
                    <a:pt x="208" y="532"/>
                  </a:lnTo>
                  <a:lnTo>
                    <a:pt x="208" y="532"/>
                  </a:lnTo>
                  <a:lnTo>
                    <a:pt x="208" y="532"/>
                  </a:lnTo>
                  <a:lnTo>
                    <a:pt x="210" y="535"/>
                  </a:lnTo>
                  <a:lnTo>
                    <a:pt x="213" y="535"/>
                  </a:lnTo>
                  <a:lnTo>
                    <a:pt x="215" y="535"/>
                  </a:lnTo>
                  <a:lnTo>
                    <a:pt x="217" y="532"/>
                  </a:lnTo>
                  <a:lnTo>
                    <a:pt x="217" y="535"/>
                  </a:lnTo>
                  <a:lnTo>
                    <a:pt x="217" y="532"/>
                  </a:lnTo>
                  <a:lnTo>
                    <a:pt x="217" y="532"/>
                  </a:lnTo>
                  <a:lnTo>
                    <a:pt x="220" y="532"/>
                  </a:lnTo>
                  <a:lnTo>
                    <a:pt x="220" y="532"/>
                  </a:lnTo>
                  <a:lnTo>
                    <a:pt x="220" y="532"/>
                  </a:lnTo>
                  <a:lnTo>
                    <a:pt x="220" y="532"/>
                  </a:lnTo>
                  <a:lnTo>
                    <a:pt x="220" y="532"/>
                  </a:lnTo>
                  <a:lnTo>
                    <a:pt x="220" y="532"/>
                  </a:lnTo>
                  <a:lnTo>
                    <a:pt x="222" y="532"/>
                  </a:lnTo>
                  <a:lnTo>
                    <a:pt x="222" y="530"/>
                  </a:lnTo>
                  <a:lnTo>
                    <a:pt x="225" y="530"/>
                  </a:lnTo>
                  <a:lnTo>
                    <a:pt x="225" y="530"/>
                  </a:lnTo>
                  <a:lnTo>
                    <a:pt x="227" y="528"/>
                  </a:lnTo>
                  <a:lnTo>
                    <a:pt x="227" y="528"/>
                  </a:lnTo>
                  <a:lnTo>
                    <a:pt x="227" y="528"/>
                  </a:lnTo>
                  <a:lnTo>
                    <a:pt x="227" y="530"/>
                  </a:lnTo>
                  <a:lnTo>
                    <a:pt x="227" y="530"/>
                  </a:lnTo>
                  <a:lnTo>
                    <a:pt x="227" y="530"/>
                  </a:lnTo>
                  <a:lnTo>
                    <a:pt x="229" y="530"/>
                  </a:lnTo>
                  <a:lnTo>
                    <a:pt x="232" y="530"/>
                  </a:lnTo>
                  <a:lnTo>
                    <a:pt x="232" y="530"/>
                  </a:lnTo>
                  <a:lnTo>
                    <a:pt x="232" y="530"/>
                  </a:lnTo>
                  <a:lnTo>
                    <a:pt x="232" y="532"/>
                  </a:lnTo>
                  <a:lnTo>
                    <a:pt x="232" y="532"/>
                  </a:lnTo>
                  <a:lnTo>
                    <a:pt x="234" y="532"/>
                  </a:lnTo>
                  <a:lnTo>
                    <a:pt x="236" y="532"/>
                  </a:lnTo>
                  <a:lnTo>
                    <a:pt x="241" y="535"/>
                  </a:lnTo>
                  <a:lnTo>
                    <a:pt x="244" y="535"/>
                  </a:lnTo>
                  <a:lnTo>
                    <a:pt x="246" y="535"/>
                  </a:lnTo>
                  <a:lnTo>
                    <a:pt x="246" y="535"/>
                  </a:lnTo>
                  <a:lnTo>
                    <a:pt x="246" y="535"/>
                  </a:lnTo>
                  <a:lnTo>
                    <a:pt x="248" y="537"/>
                  </a:lnTo>
                  <a:lnTo>
                    <a:pt x="248" y="537"/>
                  </a:lnTo>
                  <a:lnTo>
                    <a:pt x="248" y="537"/>
                  </a:lnTo>
                  <a:lnTo>
                    <a:pt x="253" y="539"/>
                  </a:lnTo>
                  <a:lnTo>
                    <a:pt x="253" y="539"/>
                  </a:lnTo>
                  <a:lnTo>
                    <a:pt x="253" y="539"/>
                  </a:lnTo>
                  <a:lnTo>
                    <a:pt x="255" y="537"/>
                  </a:lnTo>
                  <a:lnTo>
                    <a:pt x="255" y="537"/>
                  </a:lnTo>
                  <a:lnTo>
                    <a:pt x="255" y="537"/>
                  </a:lnTo>
                  <a:lnTo>
                    <a:pt x="258" y="537"/>
                  </a:lnTo>
                  <a:lnTo>
                    <a:pt x="262" y="535"/>
                  </a:lnTo>
                  <a:lnTo>
                    <a:pt x="265" y="535"/>
                  </a:lnTo>
                  <a:lnTo>
                    <a:pt x="265" y="532"/>
                  </a:lnTo>
                  <a:lnTo>
                    <a:pt x="267" y="532"/>
                  </a:lnTo>
                  <a:lnTo>
                    <a:pt x="270" y="532"/>
                  </a:lnTo>
                  <a:lnTo>
                    <a:pt x="270" y="532"/>
                  </a:lnTo>
                  <a:lnTo>
                    <a:pt x="272" y="532"/>
                  </a:lnTo>
                  <a:lnTo>
                    <a:pt x="272" y="530"/>
                  </a:lnTo>
                  <a:lnTo>
                    <a:pt x="274" y="528"/>
                  </a:lnTo>
                  <a:lnTo>
                    <a:pt x="277" y="525"/>
                  </a:lnTo>
                  <a:lnTo>
                    <a:pt x="277" y="525"/>
                  </a:lnTo>
                  <a:lnTo>
                    <a:pt x="277" y="523"/>
                  </a:lnTo>
                  <a:lnTo>
                    <a:pt x="277" y="523"/>
                  </a:lnTo>
                  <a:lnTo>
                    <a:pt x="277" y="523"/>
                  </a:lnTo>
                  <a:lnTo>
                    <a:pt x="291" y="506"/>
                  </a:lnTo>
                  <a:lnTo>
                    <a:pt x="296" y="502"/>
                  </a:lnTo>
                  <a:lnTo>
                    <a:pt x="300" y="499"/>
                  </a:lnTo>
                  <a:lnTo>
                    <a:pt x="300" y="497"/>
                  </a:lnTo>
                  <a:lnTo>
                    <a:pt x="303" y="492"/>
                  </a:lnTo>
                  <a:lnTo>
                    <a:pt x="303" y="490"/>
                  </a:lnTo>
                  <a:lnTo>
                    <a:pt x="310" y="480"/>
                  </a:lnTo>
                  <a:lnTo>
                    <a:pt x="312" y="478"/>
                  </a:lnTo>
                  <a:lnTo>
                    <a:pt x="314" y="476"/>
                  </a:lnTo>
                  <a:lnTo>
                    <a:pt x="324" y="471"/>
                  </a:lnTo>
                  <a:lnTo>
                    <a:pt x="329" y="471"/>
                  </a:lnTo>
                  <a:lnTo>
                    <a:pt x="333" y="466"/>
                  </a:lnTo>
                  <a:lnTo>
                    <a:pt x="338" y="464"/>
                  </a:lnTo>
                  <a:lnTo>
                    <a:pt x="357" y="454"/>
                  </a:lnTo>
                  <a:lnTo>
                    <a:pt x="359" y="454"/>
                  </a:lnTo>
                  <a:lnTo>
                    <a:pt x="359" y="454"/>
                  </a:lnTo>
                  <a:lnTo>
                    <a:pt x="362" y="454"/>
                  </a:lnTo>
                  <a:lnTo>
                    <a:pt x="362" y="454"/>
                  </a:lnTo>
                  <a:lnTo>
                    <a:pt x="362" y="454"/>
                  </a:lnTo>
                  <a:lnTo>
                    <a:pt x="364" y="452"/>
                  </a:lnTo>
                  <a:lnTo>
                    <a:pt x="364" y="452"/>
                  </a:lnTo>
                  <a:lnTo>
                    <a:pt x="367" y="450"/>
                  </a:lnTo>
                  <a:lnTo>
                    <a:pt x="367" y="447"/>
                  </a:lnTo>
                  <a:lnTo>
                    <a:pt x="367" y="447"/>
                  </a:lnTo>
                  <a:lnTo>
                    <a:pt x="369" y="445"/>
                  </a:lnTo>
                  <a:lnTo>
                    <a:pt x="369" y="445"/>
                  </a:lnTo>
                  <a:lnTo>
                    <a:pt x="367" y="442"/>
                  </a:lnTo>
                  <a:lnTo>
                    <a:pt x="367" y="440"/>
                  </a:lnTo>
                  <a:lnTo>
                    <a:pt x="367" y="440"/>
                  </a:lnTo>
                  <a:lnTo>
                    <a:pt x="369" y="438"/>
                  </a:lnTo>
                  <a:lnTo>
                    <a:pt x="367" y="435"/>
                  </a:lnTo>
                  <a:lnTo>
                    <a:pt x="367" y="433"/>
                  </a:lnTo>
                  <a:lnTo>
                    <a:pt x="369" y="431"/>
                  </a:lnTo>
                  <a:lnTo>
                    <a:pt x="369" y="428"/>
                  </a:lnTo>
                  <a:lnTo>
                    <a:pt x="369" y="428"/>
                  </a:lnTo>
                  <a:lnTo>
                    <a:pt x="369" y="428"/>
                  </a:lnTo>
                  <a:lnTo>
                    <a:pt x="369" y="428"/>
                  </a:lnTo>
                  <a:lnTo>
                    <a:pt x="369" y="428"/>
                  </a:lnTo>
                  <a:lnTo>
                    <a:pt x="369" y="426"/>
                  </a:lnTo>
                  <a:lnTo>
                    <a:pt x="369" y="426"/>
                  </a:lnTo>
                  <a:lnTo>
                    <a:pt x="369" y="426"/>
                  </a:lnTo>
                  <a:lnTo>
                    <a:pt x="371" y="423"/>
                  </a:lnTo>
                  <a:lnTo>
                    <a:pt x="371" y="421"/>
                  </a:lnTo>
                  <a:lnTo>
                    <a:pt x="374" y="421"/>
                  </a:lnTo>
                  <a:lnTo>
                    <a:pt x="374" y="421"/>
                  </a:lnTo>
                  <a:lnTo>
                    <a:pt x="374" y="421"/>
                  </a:lnTo>
                  <a:lnTo>
                    <a:pt x="376" y="421"/>
                  </a:lnTo>
                  <a:lnTo>
                    <a:pt x="378" y="421"/>
                  </a:lnTo>
                  <a:lnTo>
                    <a:pt x="378" y="421"/>
                  </a:lnTo>
                  <a:lnTo>
                    <a:pt x="381" y="419"/>
                  </a:lnTo>
                  <a:lnTo>
                    <a:pt x="381" y="416"/>
                  </a:lnTo>
                  <a:lnTo>
                    <a:pt x="381" y="416"/>
                  </a:lnTo>
                  <a:lnTo>
                    <a:pt x="383" y="416"/>
                  </a:lnTo>
                  <a:lnTo>
                    <a:pt x="383" y="416"/>
                  </a:lnTo>
                  <a:lnTo>
                    <a:pt x="383" y="416"/>
                  </a:lnTo>
                  <a:lnTo>
                    <a:pt x="385" y="414"/>
                  </a:lnTo>
                  <a:lnTo>
                    <a:pt x="397" y="407"/>
                  </a:lnTo>
                  <a:lnTo>
                    <a:pt x="397" y="407"/>
                  </a:lnTo>
                  <a:lnTo>
                    <a:pt x="402" y="407"/>
                  </a:lnTo>
                  <a:lnTo>
                    <a:pt x="404" y="407"/>
                  </a:lnTo>
                  <a:lnTo>
                    <a:pt x="407" y="405"/>
                  </a:lnTo>
                  <a:lnTo>
                    <a:pt x="407" y="405"/>
                  </a:lnTo>
                  <a:lnTo>
                    <a:pt x="409" y="405"/>
                  </a:lnTo>
                  <a:lnTo>
                    <a:pt x="409" y="405"/>
                  </a:lnTo>
                  <a:lnTo>
                    <a:pt x="409" y="405"/>
                  </a:lnTo>
                  <a:lnTo>
                    <a:pt x="412" y="405"/>
                  </a:lnTo>
                  <a:lnTo>
                    <a:pt x="414" y="405"/>
                  </a:lnTo>
                  <a:lnTo>
                    <a:pt x="416" y="405"/>
                  </a:lnTo>
                  <a:lnTo>
                    <a:pt x="419" y="402"/>
                  </a:lnTo>
                  <a:lnTo>
                    <a:pt x="421" y="402"/>
                  </a:lnTo>
                  <a:lnTo>
                    <a:pt x="423" y="402"/>
                  </a:lnTo>
                  <a:lnTo>
                    <a:pt x="428" y="405"/>
                  </a:lnTo>
                  <a:lnTo>
                    <a:pt x="430" y="405"/>
                  </a:lnTo>
                  <a:lnTo>
                    <a:pt x="433" y="405"/>
                  </a:lnTo>
                  <a:lnTo>
                    <a:pt x="433" y="405"/>
                  </a:lnTo>
                  <a:lnTo>
                    <a:pt x="435" y="402"/>
                  </a:lnTo>
                  <a:lnTo>
                    <a:pt x="438" y="405"/>
                  </a:lnTo>
                  <a:lnTo>
                    <a:pt x="440" y="405"/>
                  </a:lnTo>
                  <a:lnTo>
                    <a:pt x="440" y="405"/>
                  </a:lnTo>
                  <a:lnTo>
                    <a:pt x="440" y="405"/>
                  </a:lnTo>
                  <a:lnTo>
                    <a:pt x="442" y="405"/>
                  </a:lnTo>
                  <a:lnTo>
                    <a:pt x="442" y="405"/>
                  </a:lnTo>
                  <a:lnTo>
                    <a:pt x="442" y="405"/>
                  </a:lnTo>
                  <a:lnTo>
                    <a:pt x="445" y="405"/>
                  </a:lnTo>
                  <a:lnTo>
                    <a:pt x="445" y="405"/>
                  </a:lnTo>
                  <a:lnTo>
                    <a:pt x="447" y="405"/>
                  </a:lnTo>
                  <a:lnTo>
                    <a:pt x="447" y="405"/>
                  </a:lnTo>
                  <a:lnTo>
                    <a:pt x="449" y="405"/>
                  </a:lnTo>
                  <a:lnTo>
                    <a:pt x="452" y="405"/>
                  </a:lnTo>
                  <a:lnTo>
                    <a:pt x="452" y="402"/>
                  </a:lnTo>
                  <a:lnTo>
                    <a:pt x="449" y="402"/>
                  </a:lnTo>
                  <a:lnTo>
                    <a:pt x="449" y="402"/>
                  </a:lnTo>
                  <a:lnTo>
                    <a:pt x="449" y="400"/>
                  </a:lnTo>
                  <a:lnTo>
                    <a:pt x="449" y="400"/>
                  </a:lnTo>
                  <a:lnTo>
                    <a:pt x="449" y="397"/>
                  </a:lnTo>
                  <a:lnTo>
                    <a:pt x="449" y="395"/>
                  </a:lnTo>
                  <a:lnTo>
                    <a:pt x="449" y="395"/>
                  </a:lnTo>
                  <a:lnTo>
                    <a:pt x="449" y="395"/>
                  </a:lnTo>
                  <a:lnTo>
                    <a:pt x="449" y="393"/>
                  </a:lnTo>
                  <a:lnTo>
                    <a:pt x="449" y="393"/>
                  </a:lnTo>
                  <a:lnTo>
                    <a:pt x="449" y="390"/>
                  </a:lnTo>
                  <a:lnTo>
                    <a:pt x="449" y="388"/>
                  </a:lnTo>
                  <a:lnTo>
                    <a:pt x="449" y="388"/>
                  </a:lnTo>
                  <a:lnTo>
                    <a:pt x="447" y="386"/>
                  </a:lnTo>
                  <a:lnTo>
                    <a:pt x="447" y="386"/>
                  </a:lnTo>
                  <a:lnTo>
                    <a:pt x="447" y="386"/>
                  </a:lnTo>
                  <a:lnTo>
                    <a:pt x="445" y="383"/>
                  </a:lnTo>
                  <a:lnTo>
                    <a:pt x="442" y="381"/>
                  </a:lnTo>
                  <a:lnTo>
                    <a:pt x="442" y="374"/>
                  </a:lnTo>
                  <a:lnTo>
                    <a:pt x="440" y="371"/>
                  </a:lnTo>
                  <a:lnTo>
                    <a:pt x="440" y="369"/>
                  </a:lnTo>
                  <a:lnTo>
                    <a:pt x="440" y="369"/>
                  </a:lnTo>
                  <a:lnTo>
                    <a:pt x="440" y="367"/>
                  </a:lnTo>
                  <a:lnTo>
                    <a:pt x="440" y="367"/>
                  </a:lnTo>
                  <a:lnTo>
                    <a:pt x="442" y="367"/>
                  </a:lnTo>
                  <a:lnTo>
                    <a:pt x="447" y="367"/>
                  </a:lnTo>
                  <a:lnTo>
                    <a:pt x="449" y="364"/>
                  </a:lnTo>
                  <a:lnTo>
                    <a:pt x="454" y="362"/>
                  </a:lnTo>
                  <a:lnTo>
                    <a:pt x="461" y="360"/>
                  </a:lnTo>
                  <a:lnTo>
                    <a:pt x="466" y="360"/>
                  </a:lnTo>
                  <a:lnTo>
                    <a:pt x="473" y="355"/>
                  </a:lnTo>
                  <a:lnTo>
                    <a:pt x="478" y="355"/>
                  </a:lnTo>
                  <a:lnTo>
                    <a:pt x="485" y="352"/>
                  </a:lnTo>
                  <a:lnTo>
                    <a:pt x="487" y="352"/>
                  </a:lnTo>
                  <a:lnTo>
                    <a:pt x="492" y="352"/>
                  </a:lnTo>
                  <a:lnTo>
                    <a:pt x="499" y="350"/>
                  </a:lnTo>
                  <a:lnTo>
                    <a:pt x="504" y="348"/>
                  </a:lnTo>
                  <a:lnTo>
                    <a:pt x="509" y="348"/>
                  </a:lnTo>
                  <a:lnTo>
                    <a:pt x="513" y="345"/>
                  </a:lnTo>
                  <a:lnTo>
                    <a:pt x="518" y="343"/>
                  </a:lnTo>
                  <a:lnTo>
                    <a:pt x="525" y="341"/>
                  </a:lnTo>
                  <a:lnTo>
                    <a:pt x="532" y="338"/>
                  </a:lnTo>
                  <a:lnTo>
                    <a:pt x="537" y="336"/>
                  </a:lnTo>
                  <a:lnTo>
                    <a:pt x="542" y="334"/>
                  </a:lnTo>
                  <a:lnTo>
                    <a:pt x="544" y="334"/>
                  </a:lnTo>
                  <a:lnTo>
                    <a:pt x="549" y="334"/>
                  </a:lnTo>
                  <a:lnTo>
                    <a:pt x="553" y="331"/>
                  </a:lnTo>
                  <a:lnTo>
                    <a:pt x="558" y="329"/>
                  </a:lnTo>
                  <a:lnTo>
                    <a:pt x="568" y="326"/>
                  </a:lnTo>
                  <a:lnTo>
                    <a:pt x="575" y="324"/>
                  </a:lnTo>
                  <a:lnTo>
                    <a:pt x="584" y="319"/>
                  </a:lnTo>
                  <a:lnTo>
                    <a:pt x="591" y="317"/>
                  </a:lnTo>
                  <a:lnTo>
                    <a:pt x="596" y="317"/>
                  </a:lnTo>
                  <a:lnTo>
                    <a:pt x="601" y="315"/>
                  </a:lnTo>
                  <a:lnTo>
                    <a:pt x="598" y="315"/>
                  </a:lnTo>
                  <a:lnTo>
                    <a:pt x="598" y="310"/>
                  </a:lnTo>
                  <a:lnTo>
                    <a:pt x="596" y="310"/>
                  </a:lnTo>
                  <a:lnTo>
                    <a:pt x="596" y="310"/>
                  </a:lnTo>
                  <a:lnTo>
                    <a:pt x="596" y="312"/>
                  </a:lnTo>
                  <a:lnTo>
                    <a:pt x="596" y="312"/>
                  </a:lnTo>
                  <a:lnTo>
                    <a:pt x="594" y="312"/>
                  </a:lnTo>
                  <a:lnTo>
                    <a:pt x="594" y="312"/>
                  </a:lnTo>
                  <a:lnTo>
                    <a:pt x="591" y="315"/>
                  </a:lnTo>
                  <a:lnTo>
                    <a:pt x="591" y="317"/>
                  </a:lnTo>
                  <a:lnTo>
                    <a:pt x="589" y="317"/>
                  </a:lnTo>
                  <a:lnTo>
                    <a:pt x="589" y="315"/>
                  </a:lnTo>
                  <a:lnTo>
                    <a:pt x="589" y="315"/>
                  </a:lnTo>
                  <a:lnTo>
                    <a:pt x="589" y="312"/>
                  </a:lnTo>
                  <a:lnTo>
                    <a:pt x="589" y="312"/>
                  </a:lnTo>
                  <a:lnTo>
                    <a:pt x="589" y="310"/>
                  </a:lnTo>
                  <a:lnTo>
                    <a:pt x="589" y="310"/>
                  </a:lnTo>
                  <a:lnTo>
                    <a:pt x="587" y="310"/>
                  </a:lnTo>
                  <a:lnTo>
                    <a:pt x="587" y="310"/>
                  </a:lnTo>
                  <a:lnTo>
                    <a:pt x="587" y="310"/>
                  </a:lnTo>
                  <a:lnTo>
                    <a:pt x="587" y="310"/>
                  </a:lnTo>
                  <a:lnTo>
                    <a:pt x="587" y="308"/>
                  </a:lnTo>
                  <a:lnTo>
                    <a:pt x="584" y="308"/>
                  </a:lnTo>
                  <a:lnTo>
                    <a:pt x="582" y="305"/>
                  </a:lnTo>
                  <a:lnTo>
                    <a:pt x="582" y="303"/>
                  </a:lnTo>
                  <a:lnTo>
                    <a:pt x="579" y="303"/>
                  </a:lnTo>
                  <a:lnTo>
                    <a:pt x="579" y="303"/>
                  </a:lnTo>
                  <a:lnTo>
                    <a:pt x="577" y="303"/>
                  </a:lnTo>
                  <a:lnTo>
                    <a:pt x="577" y="300"/>
                  </a:lnTo>
                  <a:lnTo>
                    <a:pt x="577" y="300"/>
                  </a:lnTo>
                  <a:lnTo>
                    <a:pt x="579" y="298"/>
                  </a:lnTo>
                  <a:lnTo>
                    <a:pt x="579" y="298"/>
                  </a:lnTo>
                  <a:lnTo>
                    <a:pt x="579" y="298"/>
                  </a:lnTo>
                  <a:lnTo>
                    <a:pt x="577" y="296"/>
                  </a:lnTo>
                  <a:lnTo>
                    <a:pt x="575" y="293"/>
                  </a:lnTo>
                  <a:lnTo>
                    <a:pt x="575" y="293"/>
                  </a:lnTo>
                  <a:lnTo>
                    <a:pt x="572" y="293"/>
                  </a:lnTo>
                  <a:lnTo>
                    <a:pt x="572" y="291"/>
                  </a:lnTo>
                  <a:lnTo>
                    <a:pt x="572" y="291"/>
                  </a:lnTo>
                  <a:lnTo>
                    <a:pt x="572" y="291"/>
                  </a:lnTo>
                  <a:lnTo>
                    <a:pt x="572" y="291"/>
                  </a:lnTo>
                  <a:lnTo>
                    <a:pt x="575" y="291"/>
                  </a:lnTo>
                  <a:lnTo>
                    <a:pt x="575" y="291"/>
                  </a:lnTo>
                  <a:lnTo>
                    <a:pt x="577" y="289"/>
                  </a:lnTo>
                  <a:lnTo>
                    <a:pt x="577" y="289"/>
                  </a:lnTo>
                  <a:lnTo>
                    <a:pt x="579" y="289"/>
                  </a:lnTo>
                  <a:lnTo>
                    <a:pt x="579" y="289"/>
                  </a:lnTo>
                  <a:lnTo>
                    <a:pt x="579" y="286"/>
                  </a:lnTo>
                  <a:lnTo>
                    <a:pt x="579" y="286"/>
                  </a:lnTo>
                  <a:lnTo>
                    <a:pt x="579" y="284"/>
                  </a:lnTo>
                  <a:lnTo>
                    <a:pt x="579" y="284"/>
                  </a:lnTo>
                  <a:lnTo>
                    <a:pt x="582" y="284"/>
                  </a:lnTo>
                  <a:lnTo>
                    <a:pt x="582" y="284"/>
                  </a:lnTo>
                  <a:lnTo>
                    <a:pt x="584" y="281"/>
                  </a:lnTo>
                  <a:lnTo>
                    <a:pt x="584" y="279"/>
                  </a:lnTo>
                  <a:lnTo>
                    <a:pt x="584" y="274"/>
                  </a:lnTo>
                  <a:lnTo>
                    <a:pt x="587" y="272"/>
                  </a:lnTo>
                  <a:lnTo>
                    <a:pt x="587" y="272"/>
                  </a:lnTo>
                  <a:lnTo>
                    <a:pt x="589" y="272"/>
                  </a:lnTo>
                  <a:lnTo>
                    <a:pt x="589" y="270"/>
                  </a:lnTo>
                  <a:lnTo>
                    <a:pt x="589" y="270"/>
                  </a:lnTo>
                  <a:lnTo>
                    <a:pt x="589" y="267"/>
                  </a:lnTo>
                  <a:lnTo>
                    <a:pt x="589" y="267"/>
                  </a:lnTo>
                  <a:lnTo>
                    <a:pt x="587" y="267"/>
                  </a:lnTo>
                  <a:lnTo>
                    <a:pt x="587" y="265"/>
                  </a:lnTo>
                  <a:lnTo>
                    <a:pt x="589" y="260"/>
                  </a:lnTo>
                  <a:lnTo>
                    <a:pt x="589" y="255"/>
                  </a:lnTo>
                  <a:lnTo>
                    <a:pt x="591" y="255"/>
                  </a:lnTo>
                  <a:lnTo>
                    <a:pt x="589" y="253"/>
                  </a:lnTo>
                  <a:lnTo>
                    <a:pt x="589" y="253"/>
                  </a:lnTo>
                  <a:lnTo>
                    <a:pt x="587" y="251"/>
                  </a:lnTo>
                  <a:lnTo>
                    <a:pt x="587" y="251"/>
                  </a:lnTo>
                  <a:lnTo>
                    <a:pt x="587" y="246"/>
                  </a:lnTo>
                  <a:lnTo>
                    <a:pt x="587" y="246"/>
                  </a:lnTo>
                  <a:lnTo>
                    <a:pt x="587" y="244"/>
                  </a:lnTo>
                  <a:lnTo>
                    <a:pt x="589" y="241"/>
                  </a:lnTo>
                  <a:lnTo>
                    <a:pt x="591" y="239"/>
                  </a:lnTo>
                  <a:lnTo>
                    <a:pt x="591" y="237"/>
                  </a:lnTo>
                  <a:lnTo>
                    <a:pt x="591" y="237"/>
                  </a:lnTo>
                  <a:lnTo>
                    <a:pt x="594" y="237"/>
                  </a:lnTo>
                  <a:lnTo>
                    <a:pt x="594" y="237"/>
                  </a:lnTo>
                  <a:lnTo>
                    <a:pt x="594" y="237"/>
                  </a:lnTo>
                  <a:lnTo>
                    <a:pt x="594" y="237"/>
                  </a:lnTo>
                  <a:lnTo>
                    <a:pt x="594" y="237"/>
                  </a:lnTo>
                  <a:lnTo>
                    <a:pt x="594" y="237"/>
                  </a:lnTo>
                  <a:lnTo>
                    <a:pt x="594" y="237"/>
                  </a:lnTo>
                  <a:lnTo>
                    <a:pt x="596" y="237"/>
                  </a:lnTo>
                  <a:lnTo>
                    <a:pt x="596" y="237"/>
                  </a:lnTo>
                  <a:lnTo>
                    <a:pt x="596" y="237"/>
                  </a:lnTo>
                  <a:lnTo>
                    <a:pt x="596" y="237"/>
                  </a:lnTo>
                  <a:lnTo>
                    <a:pt x="598" y="237"/>
                  </a:lnTo>
                  <a:lnTo>
                    <a:pt x="598" y="239"/>
                  </a:lnTo>
                  <a:lnTo>
                    <a:pt x="598" y="239"/>
                  </a:lnTo>
                  <a:lnTo>
                    <a:pt x="598" y="239"/>
                  </a:lnTo>
                  <a:lnTo>
                    <a:pt x="598" y="239"/>
                  </a:lnTo>
                  <a:lnTo>
                    <a:pt x="598" y="239"/>
                  </a:lnTo>
                  <a:lnTo>
                    <a:pt x="598" y="237"/>
                  </a:lnTo>
                  <a:lnTo>
                    <a:pt x="601" y="237"/>
                  </a:lnTo>
                  <a:lnTo>
                    <a:pt x="601" y="237"/>
                  </a:lnTo>
                  <a:lnTo>
                    <a:pt x="601" y="237"/>
                  </a:lnTo>
                  <a:lnTo>
                    <a:pt x="601" y="237"/>
                  </a:lnTo>
                  <a:lnTo>
                    <a:pt x="601" y="237"/>
                  </a:lnTo>
                  <a:lnTo>
                    <a:pt x="603" y="234"/>
                  </a:lnTo>
                  <a:lnTo>
                    <a:pt x="603" y="234"/>
                  </a:lnTo>
                  <a:lnTo>
                    <a:pt x="603" y="234"/>
                  </a:lnTo>
                  <a:lnTo>
                    <a:pt x="606" y="234"/>
                  </a:lnTo>
                  <a:lnTo>
                    <a:pt x="606" y="234"/>
                  </a:lnTo>
                  <a:lnTo>
                    <a:pt x="606" y="234"/>
                  </a:lnTo>
                  <a:lnTo>
                    <a:pt x="606" y="234"/>
                  </a:lnTo>
                  <a:lnTo>
                    <a:pt x="608" y="234"/>
                  </a:lnTo>
                  <a:lnTo>
                    <a:pt x="608" y="234"/>
                  </a:lnTo>
                  <a:lnTo>
                    <a:pt x="610" y="232"/>
                  </a:lnTo>
                  <a:lnTo>
                    <a:pt x="610" y="232"/>
                  </a:lnTo>
                  <a:lnTo>
                    <a:pt x="610" y="229"/>
                  </a:lnTo>
                  <a:lnTo>
                    <a:pt x="613" y="229"/>
                  </a:lnTo>
                  <a:lnTo>
                    <a:pt x="613" y="229"/>
                  </a:lnTo>
                  <a:lnTo>
                    <a:pt x="615" y="229"/>
                  </a:lnTo>
                  <a:lnTo>
                    <a:pt x="615" y="227"/>
                  </a:lnTo>
                  <a:lnTo>
                    <a:pt x="615" y="227"/>
                  </a:lnTo>
                  <a:lnTo>
                    <a:pt x="615" y="227"/>
                  </a:lnTo>
                  <a:lnTo>
                    <a:pt x="615" y="227"/>
                  </a:lnTo>
                  <a:lnTo>
                    <a:pt x="617" y="225"/>
                  </a:lnTo>
                  <a:lnTo>
                    <a:pt x="617" y="225"/>
                  </a:lnTo>
                  <a:lnTo>
                    <a:pt x="617" y="225"/>
                  </a:lnTo>
                  <a:lnTo>
                    <a:pt x="617" y="222"/>
                  </a:lnTo>
                  <a:lnTo>
                    <a:pt x="617" y="222"/>
                  </a:lnTo>
                  <a:lnTo>
                    <a:pt x="615" y="222"/>
                  </a:lnTo>
                  <a:lnTo>
                    <a:pt x="615" y="222"/>
                  </a:lnTo>
                  <a:lnTo>
                    <a:pt x="610" y="222"/>
                  </a:lnTo>
                  <a:lnTo>
                    <a:pt x="608" y="222"/>
                  </a:lnTo>
                  <a:lnTo>
                    <a:pt x="608" y="220"/>
                  </a:lnTo>
                  <a:lnTo>
                    <a:pt x="606" y="218"/>
                  </a:lnTo>
                  <a:lnTo>
                    <a:pt x="606" y="215"/>
                  </a:lnTo>
                  <a:lnTo>
                    <a:pt x="606" y="215"/>
                  </a:lnTo>
                  <a:lnTo>
                    <a:pt x="603" y="213"/>
                  </a:lnTo>
                  <a:lnTo>
                    <a:pt x="603" y="213"/>
                  </a:lnTo>
                  <a:lnTo>
                    <a:pt x="603" y="210"/>
                  </a:lnTo>
                  <a:lnTo>
                    <a:pt x="603" y="208"/>
                  </a:lnTo>
                  <a:lnTo>
                    <a:pt x="606" y="203"/>
                  </a:lnTo>
                  <a:lnTo>
                    <a:pt x="606" y="201"/>
                  </a:lnTo>
                  <a:lnTo>
                    <a:pt x="606" y="201"/>
                  </a:lnTo>
                  <a:lnTo>
                    <a:pt x="606" y="199"/>
                  </a:lnTo>
                  <a:lnTo>
                    <a:pt x="606" y="199"/>
                  </a:lnTo>
                  <a:lnTo>
                    <a:pt x="606" y="196"/>
                  </a:lnTo>
                  <a:lnTo>
                    <a:pt x="606" y="196"/>
                  </a:lnTo>
                  <a:lnTo>
                    <a:pt x="606" y="194"/>
                  </a:lnTo>
                  <a:lnTo>
                    <a:pt x="606" y="192"/>
                  </a:lnTo>
                  <a:lnTo>
                    <a:pt x="606" y="184"/>
                  </a:lnTo>
                  <a:lnTo>
                    <a:pt x="606" y="182"/>
                  </a:lnTo>
                  <a:lnTo>
                    <a:pt x="606" y="182"/>
                  </a:lnTo>
                  <a:lnTo>
                    <a:pt x="603" y="182"/>
                  </a:lnTo>
                  <a:lnTo>
                    <a:pt x="603" y="182"/>
                  </a:lnTo>
                  <a:lnTo>
                    <a:pt x="601" y="182"/>
                  </a:lnTo>
                  <a:lnTo>
                    <a:pt x="601" y="182"/>
                  </a:lnTo>
                  <a:lnTo>
                    <a:pt x="601" y="182"/>
                  </a:lnTo>
                  <a:lnTo>
                    <a:pt x="601" y="180"/>
                  </a:lnTo>
                  <a:lnTo>
                    <a:pt x="601" y="177"/>
                  </a:lnTo>
                  <a:lnTo>
                    <a:pt x="603" y="177"/>
                  </a:lnTo>
                  <a:lnTo>
                    <a:pt x="601" y="173"/>
                  </a:lnTo>
                  <a:lnTo>
                    <a:pt x="603" y="173"/>
                  </a:lnTo>
                  <a:lnTo>
                    <a:pt x="603" y="173"/>
                  </a:lnTo>
                  <a:lnTo>
                    <a:pt x="603" y="173"/>
                  </a:lnTo>
                  <a:lnTo>
                    <a:pt x="603" y="173"/>
                  </a:lnTo>
                  <a:lnTo>
                    <a:pt x="603" y="170"/>
                  </a:lnTo>
                  <a:lnTo>
                    <a:pt x="603" y="170"/>
                  </a:lnTo>
                  <a:lnTo>
                    <a:pt x="603" y="170"/>
                  </a:lnTo>
                  <a:lnTo>
                    <a:pt x="606" y="170"/>
                  </a:lnTo>
                  <a:lnTo>
                    <a:pt x="606" y="170"/>
                  </a:lnTo>
                  <a:lnTo>
                    <a:pt x="606" y="170"/>
                  </a:lnTo>
                  <a:lnTo>
                    <a:pt x="606" y="168"/>
                  </a:lnTo>
                  <a:lnTo>
                    <a:pt x="606" y="168"/>
                  </a:lnTo>
                  <a:lnTo>
                    <a:pt x="610" y="163"/>
                  </a:lnTo>
                  <a:lnTo>
                    <a:pt x="610" y="161"/>
                  </a:lnTo>
                  <a:lnTo>
                    <a:pt x="610" y="158"/>
                  </a:lnTo>
                  <a:lnTo>
                    <a:pt x="608" y="156"/>
                  </a:lnTo>
                  <a:lnTo>
                    <a:pt x="608" y="156"/>
                  </a:lnTo>
                  <a:lnTo>
                    <a:pt x="606" y="154"/>
                  </a:lnTo>
                  <a:lnTo>
                    <a:pt x="606" y="151"/>
                  </a:lnTo>
                  <a:lnTo>
                    <a:pt x="606" y="151"/>
                  </a:lnTo>
                  <a:lnTo>
                    <a:pt x="606" y="149"/>
                  </a:lnTo>
                  <a:lnTo>
                    <a:pt x="606" y="147"/>
                  </a:lnTo>
                  <a:lnTo>
                    <a:pt x="606" y="147"/>
                  </a:lnTo>
                  <a:lnTo>
                    <a:pt x="603" y="144"/>
                  </a:lnTo>
                  <a:lnTo>
                    <a:pt x="603" y="144"/>
                  </a:lnTo>
                  <a:lnTo>
                    <a:pt x="603" y="144"/>
                  </a:lnTo>
                  <a:lnTo>
                    <a:pt x="601" y="144"/>
                  </a:lnTo>
                  <a:lnTo>
                    <a:pt x="601" y="144"/>
                  </a:lnTo>
                  <a:lnTo>
                    <a:pt x="603" y="144"/>
                  </a:lnTo>
                  <a:lnTo>
                    <a:pt x="603" y="144"/>
                  </a:lnTo>
                  <a:lnTo>
                    <a:pt x="603" y="144"/>
                  </a:lnTo>
                  <a:lnTo>
                    <a:pt x="603" y="144"/>
                  </a:lnTo>
                  <a:lnTo>
                    <a:pt x="606" y="142"/>
                  </a:lnTo>
                  <a:lnTo>
                    <a:pt x="606" y="142"/>
                  </a:lnTo>
                  <a:lnTo>
                    <a:pt x="606" y="142"/>
                  </a:lnTo>
                  <a:lnTo>
                    <a:pt x="608" y="139"/>
                  </a:lnTo>
                  <a:lnTo>
                    <a:pt x="608" y="139"/>
                  </a:lnTo>
                  <a:lnTo>
                    <a:pt x="610" y="139"/>
                  </a:lnTo>
                  <a:lnTo>
                    <a:pt x="610" y="139"/>
                  </a:lnTo>
                  <a:lnTo>
                    <a:pt x="613" y="139"/>
                  </a:lnTo>
                  <a:lnTo>
                    <a:pt x="613" y="139"/>
                  </a:lnTo>
                  <a:lnTo>
                    <a:pt x="613" y="139"/>
                  </a:lnTo>
                  <a:lnTo>
                    <a:pt x="615" y="139"/>
                  </a:lnTo>
                  <a:lnTo>
                    <a:pt x="615" y="139"/>
                  </a:lnTo>
                  <a:lnTo>
                    <a:pt x="617" y="137"/>
                  </a:lnTo>
                  <a:lnTo>
                    <a:pt x="617" y="137"/>
                  </a:lnTo>
                  <a:lnTo>
                    <a:pt x="617" y="135"/>
                  </a:lnTo>
                  <a:lnTo>
                    <a:pt x="620" y="132"/>
                  </a:lnTo>
                  <a:lnTo>
                    <a:pt x="622" y="132"/>
                  </a:lnTo>
                  <a:lnTo>
                    <a:pt x="622" y="132"/>
                  </a:lnTo>
                  <a:lnTo>
                    <a:pt x="624" y="130"/>
                  </a:lnTo>
                  <a:lnTo>
                    <a:pt x="624" y="130"/>
                  </a:lnTo>
                  <a:lnTo>
                    <a:pt x="624" y="128"/>
                  </a:lnTo>
                  <a:lnTo>
                    <a:pt x="624" y="128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F8D8BBB3-DD2C-4682-BAAA-CFCAD3E862DB}"/>
                </a:ext>
              </a:extLst>
            </p:cNvPr>
            <p:cNvSpPr>
              <a:spLocks/>
            </p:cNvSpPr>
            <p:nvPr/>
          </p:nvSpPr>
          <p:spPr bwMode="auto">
            <a:xfrm>
              <a:off x="9619219" y="3801360"/>
              <a:ext cx="302905" cy="312178"/>
            </a:xfrm>
            <a:custGeom>
              <a:avLst/>
              <a:gdLst>
                <a:gd name="T0" fmla="*/ 289 w 294"/>
                <a:gd name="T1" fmla="*/ 109 h 303"/>
                <a:gd name="T2" fmla="*/ 287 w 294"/>
                <a:gd name="T3" fmla="*/ 92 h 303"/>
                <a:gd name="T4" fmla="*/ 280 w 294"/>
                <a:gd name="T5" fmla="*/ 78 h 303"/>
                <a:gd name="T6" fmla="*/ 275 w 294"/>
                <a:gd name="T7" fmla="*/ 71 h 303"/>
                <a:gd name="T8" fmla="*/ 270 w 294"/>
                <a:gd name="T9" fmla="*/ 69 h 303"/>
                <a:gd name="T10" fmla="*/ 261 w 294"/>
                <a:gd name="T11" fmla="*/ 48 h 303"/>
                <a:gd name="T12" fmla="*/ 258 w 294"/>
                <a:gd name="T13" fmla="*/ 40 h 303"/>
                <a:gd name="T14" fmla="*/ 261 w 294"/>
                <a:gd name="T15" fmla="*/ 29 h 303"/>
                <a:gd name="T16" fmla="*/ 251 w 294"/>
                <a:gd name="T17" fmla="*/ 24 h 303"/>
                <a:gd name="T18" fmla="*/ 249 w 294"/>
                <a:gd name="T19" fmla="*/ 24 h 303"/>
                <a:gd name="T20" fmla="*/ 244 w 294"/>
                <a:gd name="T21" fmla="*/ 19 h 303"/>
                <a:gd name="T22" fmla="*/ 242 w 294"/>
                <a:gd name="T23" fmla="*/ 12 h 303"/>
                <a:gd name="T24" fmla="*/ 239 w 294"/>
                <a:gd name="T25" fmla="*/ 3 h 303"/>
                <a:gd name="T26" fmla="*/ 209 w 294"/>
                <a:gd name="T27" fmla="*/ 26 h 303"/>
                <a:gd name="T28" fmla="*/ 173 w 294"/>
                <a:gd name="T29" fmla="*/ 26 h 303"/>
                <a:gd name="T30" fmla="*/ 142 w 294"/>
                <a:gd name="T31" fmla="*/ 38 h 303"/>
                <a:gd name="T32" fmla="*/ 128 w 294"/>
                <a:gd name="T33" fmla="*/ 36 h 303"/>
                <a:gd name="T34" fmla="*/ 121 w 294"/>
                <a:gd name="T35" fmla="*/ 21 h 303"/>
                <a:gd name="T36" fmla="*/ 105 w 294"/>
                <a:gd name="T37" fmla="*/ 31 h 303"/>
                <a:gd name="T38" fmla="*/ 81 w 294"/>
                <a:gd name="T39" fmla="*/ 26 h 303"/>
                <a:gd name="T40" fmla="*/ 74 w 294"/>
                <a:gd name="T41" fmla="*/ 31 h 303"/>
                <a:gd name="T42" fmla="*/ 74 w 294"/>
                <a:gd name="T43" fmla="*/ 43 h 303"/>
                <a:gd name="T44" fmla="*/ 69 w 294"/>
                <a:gd name="T45" fmla="*/ 50 h 303"/>
                <a:gd name="T46" fmla="*/ 69 w 294"/>
                <a:gd name="T47" fmla="*/ 66 h 303"/>
                <a:gd name="T48" fmla="*/ 67 w 294"/>
                <a:gd name="T49" fmla="*/ 78 h 303"/>
                <a:gd name="T50" fmla="*/ 64 w 294"/>
                <a:gd name="T51" fmla="*/ 90 h 303"/>
                <a:gd name="T52" fmla="*/ 69 w 294"/>
                <a:gd name="T53" fmla="*/ 97 h 303"/>
                <a:gd name="T54" fmla="*/ 78 w 294"/>
                <a:gd name="T55" fmla="*/ 97 h 303"/>
                <a:gd name="T56" fmla="*/ 86 w 294"/>
                <a:gd name="T57" fmla="*/ 104 h 303"/>
                <a:gd name="T58" fmla="*/ 93 w 294"/>
                <a:gd name="T59" fmla="*/ 111 h 303"/>
                <a:gd name="T60" fmla="*/ 57 w 294"/>
                <a:gd name="T61" fmla="*/ 152 h 303"/>
                <a:gd name="T62" fmla="*/ 43 w 294"/>
                <a:gd name="T63" fmla="*/ 161 h 303"/>
                <a:gd name="T64" fmla="*/ 38 w 294"/>
                <a:gd name="T65" fmla="*/ 166 h 303"/>
                <a:gd name="T66" fmla="*/ 34 w 294"/>
                <a:gd name="T67" fmla="*/ 178 h 303"/>
                <a:gd name="T68" fmla="*/ 22 w 294"/>
                <a:gd name="T69" fmla="*/ 187 h 303"/>
                <a:gd name="T70" fmla="*/ 17 w 294"/>
                <a:gd name="T71" fmla="*/ 208 h 303"/>
                <a:gd name="T72" fmla="*/ 10 w 294"/>
                <a:gd name="T73" fmla="*/ 223 h 303"/>
                <a:gd name="T74" fmla="*/ 5 w 294"/>
                <a:gd name="T75" fmla="*/ 251 h 303"/>
                <a:gd name="T76" fmla="*/ 5 w 294"/>
                <a:gd name="T77" fmla="*/ 258 h 303"/>
                <a:gd name="T78" fmla="*/ 5 w 294"/>
                <a:gd name="T79" fmla="*/ 268 h 303"/>
                <a:gd name="T80" fmla="*/ 0 w 294"/>
                <a:gd name="T81" fmla="*/ 277 h 303"/>
                <a:gd name="T82" fmla="*/ 3 w 294"/>
                <a:gd name="T83" fmla="*/ 289 h 303"/>
                <a:gd name="T84" fmla="*/ 5 w 294"/>
                <a:gd name="T85" fmla="*/ 298 h 303"/>
                <a:gd name="T86" fmla="*/ 15 w 294"/>
                <a:gd name="T87" fmla="*/ 298 h 303"/>
                <a:gd name="T88" fmla="*/ 19 w 294"/>
                <a:gd name="T89" fmla="*/ 301 h 303"/>
                <a:gd name="T90" fmla="*/ 29 w 294"/>
                <a:gd name="T91" fmla="*/ 298 h 303"/>
                <a:gd name="T92" fmla="*/ 36 w 294"/>
                <a:gd name="T93" fmla="*/ 294 h 303"/>
                <a:gd name="T94" fmla="*/ 41 w 294"/>
                <a:gd name="T95" fmla="*/ 287 h 303"/>
                <a:gd name="T96" fmla="*/ 48 w 294"/>
                <a:gd name="T97" fmla="*/ 282 h 303"/>
                <a:gd name="T98" fmla="*/ 52 w 294"/>
                <a:gd name="T99" fmla="*/ 282 h 303"/>
                <a:gd name="T100" fmla="*/ 69 w 294"/>
                <a:gd name="T101" fmla="*/ 279 h 303"/>
                <a:gd name="T102" fmla="*/ 232 w 294"/>
                <a:gd name="T103" fmla="*/ 220 h 303"/>
                <a:gd name="T104" fmla="*/ 244 w 294"/>
                <a:gd name="T105" fmla="*/ 204 h 303"/>
                <a:gd name="T106" fmla="*/ 254 w 294"/>
                <a:gd name="T107" fmla="*/ 190 h 303"/>
                <a:gd name="T108" fmla="*/ 263 w 294"/>
                <a:gd name="T109" fmla="*/ 173 h 303"/>
                <a:gd name="T110" fmla="*/ 270 w 294"/>
                <a:gd name="T111" fmla="*/ 166 h 303"/>
                <a:gd name="T112" fmla="*/ 282 w 294"/>
                <a:gd name="T113" fmla="*/ 156 h 303"/>
                <a:gd name="T114" fmla="*/ 289 w 294"/>
                <a:gd name="T115" fmla="*/ 142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4" h="303">
                  <a:moveTo>
                    <a:pt x="291" y="123"/>
                  </a:moveTo>
                  <a:lnTo>
                    <a:pt x="291" y="121"/>
                  </a:lnTo>
                  <a:lnTo>
                    <a:pt x="291" y="121"/>
                  </a:lnTo>
                  <a:lnTo>
                    <a:pt x="291" y="121"/>
                  </a:lnTo>
                  <a:lnTo>
                    <a:pt x="289" y="119"/>
                  </a:lnTo>
                  <a:lnTo>
                    <a:pt x="289" y="119"/>
                  </a:lnTo>
                  <a:lnTo>
                    <a:pt x="289" y="116"/>
                  </a:lnTo>
                  <a:lnTo>
                    <a:pt x="291" y="114"/>
                  </a:lnTo>
                  <a:lnTo>
                    <a:pt x="291" y="114"/>
                  </a:lnTo>
                  <a:lnTo>
                    <a:pt x="289" y="109"/>
                  </a:lnTo>
                  <a:lnTo>
                    <a:pt x="287" y="107"/>
                  </a:lnTo>
                  <a:lnTo>
                    <a:pt x="284" y="100"/>
                  </a:lnTo>
                  <a:lnTo>
                    <a:pt x="284" y="100"/>
                  </a:lnTo>
                  <a:lnTo>
                    <a:pt x="284" y="97"/>
                  </a:lnTo>
                  <a:lnTo>
                    <a:pt x="287" y="97"/>
                  </a:lnTo>
                  <a:lnTo>
                    <a:pt x="287" y="95"/>
                  </a:lnTo>
                  <a:lnTo>
                    <a:pt x="289" y="95"/>
                  </a:lnTo>
                  <a:lnTo>
                    <a:pt x="289" y="95"/>
                  </a:lnTo>
                  <a:lnTo>
                    <a:pt x="287" y="92"/>
                  </a:lnTo>
                  <a:lnTo>
                    <a:pt x="287" y="92"/>
                  </a:lnTo>
                  <a:lnTo>
                    <a:pt x="287" y="90"/>
                  </a:lnTo>
                  <a:lnTo>
                    <a:pt x="287" y="88"/>
                  </a:lnTo>
                  <a:lnTo>
                    <a:pt x="284" y="88"/>
                  </a:lnTo>
                  <a:lnTo>
                    <a:pt x="284" y="88"/>
                  </a:lnTo>
                  <a:lnTo>
                    <a:pt x="284" y="88"/>
                  </a:lnTo>
                  <a:lnTo>
                    <a:pt x="284" y="88"/>
                  </a:lnTo>
                  <a:lnTo>
                    <a:pt x="284" y="88"/>
                  </a:lnTo>
                  <a:lnTo>
                    <a:pt x="282" y="88"/>
                  </a:lnTo>
                  <a:lnTo>
                    <a:pt x="280" y="83"/>
                  </a:lnTo>
                  <a:lnTo>
                    <a:pt x="280" y="78"/>
                  </a:lnTo>
                  <a:lnTo>
                    <a:pt x="280" y="76"/>
                  </a:lnTo>
                  <a:lnTo>
                    <a:pt x="277" y="74"/>
                  </a:lnTo>
                  <a:lnTo>
                    <a:pt x="277" y="74"/>
                  </a:lnTo>
                  <a:lnTo>
                    <a:pt x="277" y="74"/>
                  </a:lnTo>
                  <a:lnTo>
                    <a:pt x="277" y="74"/>
                  </a:lnTo>
                  <a:lnTo>
                    <a:pt x="277" y="74"/>
                  </a:lnTo>
                  <a:lnTo>
                    <a:pt x="275" y="74"/>
                  </a:lnTo>
                  <a:lnTo>
                    <a:pt x="275" y="74"/>
                  </a:lnTo>
                  <a:lnTo>
                    <a:pt x="275" y="74"/>
                  </a:lnTo>
                  <a:lnTo>
                    <a:pt x="275" y="71"/>
                  </a:lnTo>
                  <a:lnTo>
                    <a:pt x="275" y="74"/>
                  </a:lnTo>
                  <a:lnTo>
                    <a:pt x="275" y="74"/>
                  </a:lnTo>
                  <a:lnTo>
                    <a:pt x="275" y="74"/>
                  </a:lnTo>
                  <a:lnTo>
                    <a:pt x="275" y="74"/>
                  </a:lnTo>
                  <a:lnTo>
                    <a:pt x="275" y="74"/>
                  </a:lnTo>
                  <a:lnTo>
                    <a:pt x="275" y="74"/>
                  </a:lnTo>
                  <a:lnTo>
                    <a:pt x="273" y="74"/>
                  </a:lnTo>
                  <a:lnTo>
                    <a:pt x="273" y="74"/>
                  </a:lnTo>
                  <a:lnTo>
                    <a:pt x="273" y="71"/>
                  </a:lnTo>
                  <a:lnTo>
                    <a:pt x="270" y="69"/>
                  </a:lnTo>
                  <a:lnTo>
                    <a:pt x="270" y="69"/>
                  </a:lnTo>
                  <a:lnTo>
                    <a:pt x="268" y="62"/>
                  </a:lnTo>
                  <a:lnTo>
                    <a:pt x="268" y="62"/>
                  </a:lnTo>
                  <a:lnTo>
                    <a:pt x="268" y="59"/>
                  </a:lnTo>
                  <a:lnTo>
                    <a:pt x="265" y="59"/>
                  </a:lnTo>
                  <a:lnTo>
                    <a:pt x="263" y="59"/>
                  </a:lnTo>
                  <a:lnTo>
                    <a:pt x="263" y="57"/>
                  </a:lnTo>
                  <a:lnTo>
                    <a:pt x="263" y="57"/>
                  </a:lnTo>
                  <a:lnTo>
                    <a:pt x="261" y="50"/>
                  </a:lnTo>
                  <a:lnTo>
                    <a:pt x="261" y="48"/>
                  </a:lnTo>
                  <a:lnTo>
                    <a:pt x="261" y="48"/>
                  </a:lnTo>
                  <a:lnTo>
                    <a:pt x="261" y="48"/>
                  </a:lnTo>
                  <a:lnTo>
                    <a:pt x="261" y="45"/>
                  </a:lnTo>
                  <a:lnTo>
                    <a:pt x="258" y="45"/>
                  </a:lnTo>
                  <a:lnTo>
                    <a:pt x="261" y="45"/>
                  </a:lnTo>
                  <a:lnTo>
                    <a:pt x="261" y="43"/>
                  </a:lnTo>
                  <a:lnTo>
                    <a:pt x="261" y="43"/>
                  </a:lnTo>
                  <a:lnTo>
                    <a:pt x="261" y="43"/>
                  </a:lnTo>
                  <a:lnTo>
                    <a:pt x="258" y="40"/>
                  </a:lnTo>
                  <a:lnTo>
                    <a:pt x="258" y="40"/>
                  </a:lnTo>
                  <a:lnTo>
                    <a:pt x="261" y="40"/>
                  </a:lnTo>
                  <a:lnTo>
                    <a:pt x="261" y="40"/>
                  </a:lnTo>
                  <a:lnTo>
                    <a:pt x="261" y="40"/>
                  </a:lnTo>
                  <a:lnTo>
                    <a:pt x="261" y="40"/>
                  </a:lnTo>
                  <a:lnTo>
                    <a:pt x="263" y="38"/>
                  </a:lnTo>
                  <a:lnTo>
                    <a:pt x="263" y="36"/>
                  </a:lnTo>
                  <a:lnTo>
                    <a:pt x="263" y="31"/>
                  </a:lnTo>
                  <a:lnTo>
                    <a:pt x="263" y="31"/>
                  </a:lnTo>
                  <a:lnTo>
                    <a:pt x="261" y="31"/>
                  </a:lnTo>
                  <a:lnTo>
                    <a:pt x="261" y="29"/>
                  </a:lnTo>
                  <a:lnTo>
                    <a:pt x="261" y="29"/>
                  </a:lnTo>
                  <a:lnTo>
                    <a:pt x="258" y="26"/>
                  </a:lnTo>
                  <a:lnTo>
                    <a:pt x="256" y="26"/>
                  </a:lnTo>
                  <a:lnTo>
                    <a:pt x="256" y="26"/>
                  </a:lnTo>
                  <a:lnTo>
                    <a:pt x="256" y="29"/>
                  </a:lnTo>
                  <a:lnTo>
                    <a:pt x="254" y="29"/>
                  </a:lnTo>
                  <a:lnTo>
                    <a:pt x="254" y="29"/>
                  </a:lnTo>
                  <a:lnTo>
                    <a:pt x="254" y="29"/>
                  </a:lnTo>
                  <a:lnTo>
                    <a:pt x="254" y="26"/>
                  </a:lnTo>
                  <a:lnTo>
                    <a:pt x="251" y="24"/>
                  </a:lnTo>
                  <a:lnTo>
                    <a:pt x="251" y="24"/>
                  </a:lnTo>
                  <a:lnTo>
                    <a:pt x="251" y="24"/>
                  </a:lnTo>
                  <a:lnTo>
                    <a:pt x="251" y="24"/>
                  </a:lnTo>
                  <a:lnTo>
                    <a:pt x="249" y="24"/>
                  </a:lnTo>
                  <a:lnTo>
                    <a:pt x="249" y="24"/>
                  </a:lnTo>
                  <a:lnTo>
                    <a:pt x="249" y="24"/>
                  </a:lnTo>
                  <a:lnTo>
                    <a:pt x="246" y="24"/>
                  </a:lnTo>
                  <a:lnTo>
                    <a:pt x="246" y="24"/>
                  </a:lnTo>
                  <a:lnTo>
                    <a:pt x="249" y="24"/>
                  </a:lnTo>
                  <a:lnTo>
                    <a:pt x="249" y="24"/>
                  </a:lnTo>
                  <a:lnTo>
                    <a:pt x="246" y="21"/>
                  </a:lnTo>
                  <a:lnTo>
                    <a:pt x="246" y="21"/>
                  </a:lnTo>
                  <a:lnTo>
                    <a:pt x="249" y="21"/>
                  </a:lnTo>
                  <a:lnTo>
                    <a:pt x="249" y="19"/>
                  </a:lnTo>
                  <a:lnTo>
                    <a:pt x="249" y="19"/>
                  </a:lnTo>
                  <a:lnTo>
                    <a:pt x="249" y="19"/>
                  </a:lnTo>
                  <a:lnTo>
                    <a:pt x="249" y="19"/>
                  </a:lnTo>
                  <a:lnTo>
                    <a:pt x="246" y="19"/>
                  </a:lnTo>
                  <a:lnTo>
                    <a:pt x="244" y="19"/>
                  </a:lnTo>
                  <a:lnTo>
                    <a:pt x="244" y="19"/>
                  </a:lnTo>
                  <a:lnTo>
                    <a:pt x="244" y="19"/>
                  </a:lnTo>
                  <a:lnTo>
                    <a:pt x="244" y="17"/>
                  </a:lnTo>
                  <a:lnTo>
                    <a:pt x="244" y="17"/>
                  </a:lnTo>
                  <a:lnTo>
                    <a:pt x="244" y="14"/>
                  </a:lnTo>
                  <a:lnTo>
                    <a:pt x="244" y="14"/>
                  </a:lnTo>
                  <a:lnTo>
                    <a:pt x="244" y="14"/>
                  </a:lnTo>
                  <a:lnTo>
                    <a:pt x="242" y="14"/>
                  </a:lnTo>
                  <a:lnTo>
                    <a:pt x="242" y="12"/>
                  </a:lnTo>
                  <a:lnTo>
                    <a:pt x="242" y="12"/>
                  </a:lnTo>
                  <a:lnTo>
                    <a:pt x="242" y="12"/>
                  </a:lnTo>
                  <a:lnTo>
                    <a:pt x="242" y="10"/>
                  </a:lnTo>
                  <a:lnTo>
                    <a:pt x="242" y="10"/>
                  </a:lnTo>
                  <a:lnTo>
                    <a:pt x="242" y="10"/>
                  </a:lnTo>
                  <a:lnTo>
                    <a:pt x="242" y="7"/>
                  </a:lnTo>
                  <a:lnTo>
                    <a:pt x="242" y="7"/>
                  </a:lnTo>
                  <a:lnTo>
                    <a:pt x="242" y="7"/>
                  </a:lnTo>
                  <a:lnTo>
                    <a:pt x="242" y="7"/>
                  </a:lnTo>
                  <a:lnTo>
                    <a:pt x="242" y="5"/>
                  </a:lnTo>
                  <a:lnTo>
                    <a:pt x="242" y="5"/>
                  </a:lnTo>
                  <a:lnTo>
                    <a:pt x="239" y="3"/>
                  </a:lnTo>
                  <a:lnTo>
                    <a:pt x="239" y="3"/>
                  </a:lnTo>
                  <a:lnTo>
                    <a:pt x="237" y="0"/>
                  </a:lnTo>
                  <a:lnTo>
                    <a:pt x="232" y="5"/>
                  </a:lnTo>
                  <a:lnTo>
                    <a:pt x="230" y="10"/>
                  </a:lnTo>
                  <a:lnTo>
                    <a:pt x="223" y="17"/>
                  </a:lnTo>
                  <a:lnTo>
                    <a:pt x="218" y="21"/>
                  </a:lnTo>
                  <a:lnTo>
                    <a:pt x="213" y="24"/>
                  </a:lnTo>
                  <a:lnTo>
                    <a:pt x="213" y="24"/>
                  </a:lnTo>
                  <a:lnTo>
                    <a:pt x="211" y="26"/>
                  </a:lnTo>
                  <a:lnTo>
                    <a:pt x="209" y="26"/>
                  </a:lnTo>
                  <a:lnTo>
                    <a:pt x="202" y="26"/>
                  </a:lnTo>
                  <a:lnTo>
                    <a:pt x="197" y="26"/>
                  </a:lnTo>
                  <a:lnTo>
                    <a:pt x="194" y="26"/>
                  </a:lnTo>
                  <a:lnTo>
                    <a:pt x="192" y="24"/>
                  </a:lnTo>
                  <a:lnTo>
                    <a:pt x="187" y="19"/>
                  </a:lnTo>
                  <a:lnTo>
                    <a:pt x="185" y="19"/>
                  </a:lnTo>
                  <a:lnTo>
                    <a:pt x="185" y="19"/>
                  </a:lnTo>
                  <a:lnTo>
                    <a:pt x="180" y="21"/>
                  </a:lnTo>
                  <a:lnTo>
                    <a:pt x="178" y="24"/>
                  </a:lnTo>
                  <a:lnTo>
                    <a:pt x="173" y="26"/>
                  </a:lnTo>
                  <a:lnTo>
                    <a:pt x="164" y="26"/>
                  </a:lnTo>
                  <a:lnTo>
                    <a:pt x="154" y="26"/>
                  </a:lnTo>
                  <a:lnTo>
                    <a:pt x="152" y="26"/>
                  </a:lnTo>
                  <a:lnTo>
                    <a:pt x="142" y="33"/>
                  </a:lnTo>
                  <a:lnTo>
                    <a:pt x="142" y="33"/>
                  </a:lnTo>
                  <a:lnTo>
                    <a:pt x="142" y="33"/>
                  </a:lnTo>
                  <a:lnTo>
                    <a:pt x="142" y="36"/>
                  </a:lnTo>
                  <a:lnTo>
                    <a:pt x="142" y="38"/>
                  </a:lnTo>
                  <a:lnTo>
                    <a:pt x="142" y="38"/>
                  </a:lnTo>
                  <a:lnTo>
                    <a:pt x="142" y="38"/>
                  </a:lnTo>
                  <a:lnTo>
                    <a:pt x="140" y="38"/>
                  </a:lnTo>
                  <a:lnTo>
                    <a:pt x="140" y="38"/>
                  </a:lnTo>
                  <a:lnTo>
                    <a:pt x="138" y="38"/>
                  </a:lnTo>
                  <a:lnTo>
                    <a:pt x="135" y="38"/>
                  </a:lnTo>
                  <a:lnTo>
                    <a:pt x="135" y="36"/>
                  </a:lnTo>
                  <a:lnTo>
                    <a:pt x="135" y="36"/>
                  </a:lnTo>
                  <a:lnTo>
                    <a:pt x="135" y="36"/>
                  </a:lnTo>
                  <a:lnTo>
                    <a:pt x="133" y="36"/>
                  </a:lnTo>
                  <a:lnTo>
                    <a:pt x="133" y="36"/>
                  </a:lnTo>
                  <a:lnTo>
                    <a:pt x="128" y="36"/>
                  </a:lnTo>
                  <a:lnTo>
                    <a:pt x="128" y="33"/>
                  </a:lnTo>
                  <a:lnTo>
                    <a:pt x="128" y="33"/>
                  </a:lnTo>
                  <a:lnTo>
                    <a:pt x="128" y="31"/>
                  </a:lnTo>
                  <a:lnTo>
                    <a:pt x="128" y="31"/>
                  </a:lnTo>
                  <a:lnTo>
                    <a:pt x="126" y="29"/>
                  </a:lnTo>
                  <a:lnTo>
                    <a:pt x="123" y="24"/>
                  </a:lnTo>
                  <a:lnTo>
                    <a:pt x="121" y="24"/>
                  </a:lnTo>
                  <a:lnTo>
                    <a:pt x="121" y="24"/>
                  </a:lnTo>
                  <a:lnTo>
                    <a:pt x="121" y="21"/>
                  </a:lnTo>
                  <a:lnTo>
                    <a:pt x="121" y="21"/>
                  </a:lnTo>
                  <a:lnTo>
                    <a:pt x="121" y="24"/>
                  </a:lnTo>
                  <a:lnTo>
                    <a:pt x="116" y="29"/>
                  </a:lnTo>
                  <a:lnTo>
                    <a:pt x="116" y="29"/>
                  </a:lnTo>
                  <a:lnTo>
                    <a:pt x="114" y="29"/>
                  </a:lnTo>
                  <a:lnTo>
                    <a:pt x="109" y="29"/>
                  </a:lnTo>
                  <a:lnTo>
                    <a:pt x="107" y="31"/>
                  </a:lnTo>
                  <a:lnTo>
                    <a:pt x="107" y="31"/>
                  </a:lnTo>
                  <a:lnTo>
                    <a:pt x="107" y="31"/>
                  </a:lnTo>
                  <a:lnTo>
                    <a:pt x="107" y="31"/>
                  </a:lnTo>
                  <a:lnTo>
                    <a:pt x="105" y="31"/>
                  </a:lnTo>
                  <a:lnTo>
                    <a:pt x="100" y="26"/>
                  </a:lnTo>
                  <a:lnTo>
                    <a:pt x="95" y="24"/>
                  </a:lnTo>
                  <a:lnTo>
                    <a:pt x="93" y="24"/>
                  </a:lnTo>
                  <a:lnTo>
                    <a:pt x="90" y="24"/>
                  </a:lnTo>
                  <a:lnTo>
                    <a:pt x="88" y="24"/>
                  </a:lnTo>
                  <a:lnTo>
                    <a:pt x="86" y="24"/>
                  </a:lnTo>
                  <a:lnTo>
                    <a:pt x="83" y="26"/>
                  </a:lnTo>
                  <a:lnTo>
                    <a:pt x="83" y="26"/>
                  </a:lnTo>
                  <a:lnTo>
                    <a:pt x="83" y="26"/>
                  </a:lnTo>
                  <a:lnTo>
                    <a:pt x="81" y="26"/>
                  </a:lnTo>
                  <a:lnTo>
                    <a:pt x="81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76" y="29"/>
                  </a:lnTo>
                  <a:lnTo>
                    <a:pt x="76" y="29"/>
                  </a:lnTo>
                  <a:lnTo>
                    <a:pt x="76" y="31"/>
                  </a:lnTo>
                  <a:lnTo>
                    <a:pt x="76" y="31"/>
                  </a:lnTo>
                  <a:lnTo>
                    <a:pt x="76" y="31"/>
                  </a:lnTo>
                  <a:lnTo>
                    <a:pt x="74" y="31"/>
                  </a:lnTo>
                  <a:lnTo>
                    <a:pt x="71" y="36"/>
                  </a:lnTo>
                  <a:lnTo>
                    <a:pt x="69" y="38"/>
                  </a:lnTo>
                  <a:lnTo>
                    <a:pt x="69" y="40"/>
                  </a:lnTo>
                  <a:lnTo>
                    <a:pt x="71" y="40"/>
                  </a:lnTo>
                  <a:lnTo>
                    <a:pt x="71" y="38"/>
                  </a:lnTo>
                  <a:lnTo>
                    <a:pt x="74" y="38"/>
                  </a:lnTo>
                  <a:lnTo>
                    <a:pt x="74" y="40"/>
                  </a:lnTo>
                  <a:lnTo>
                    <a:pt x="74" y="40"/>
                  </a:lnTo>
                  <a:lnTo>
                    <a:pt x="74" y="43"/>
                  </a:lnTo>
                  <a:lnTo>
                    <a:pt x="74" y="43"/>
                  </a:lnTo>
                  <a:lnTo>
                    <a:pt x="74" y="43"/>
                  </a:lnTo>
                  <a:lnTo>
                    <a:pt x="74" y="43"/>
                  </a:lnTo>
                  <a:lnTo>
                    <a:pt x="74" y="45"/>
                  </a:lnTo>
                  <a:lnTo>
                    <a:pt x="74" y="45"/>
                  </a:lnTo>
                  <a:lnTo>
                    <a:pt x="74" y="45"/>
                  </a:lnTo>
                  <a:lnTo>
                    <a:pt x="71" y="48"/>
                  </a:lnTo>
                  <a:lnTo>
                    <a:pt x="71" y="50"/>
                  </a:lnTo>
                  <a:lnTo>
                    <a:pt x="71" y="50"/>
                  </a:lnTo>
                  <a:lnTo>
                    <a:pt x="71" y="50"/>
                  </a:lnTo>
                  <a:lnTo>
                    <a:pt x="69" y="50"/>
                  </a:lnTo>
                  <a:lnTo>
                    <a:pt x="69" y="50"/>
                  </a:lnTo>
                  <a:lnTo>
                    <a:pt x="69" y="50"/>
                  </a:lnTo>
                  <a:lnTo>
                    <a:pt x="69" y="50"/>
                  </a:lnTo>
                  <a:lnTo>
                    <a:pt x="69" y="52"/>
                  </a:lnTo>
                  <a:lnTo>
                    <a:pt x="67" y="59"/>
                  </a:lnTo>
                  <a:lnTo>
                    <a:pt x="64" y="62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7" y="64"/>
                  </a:lnTo>
                  <a:lnTo>
                    <a:pt x="69" y="66"/>
                  </a:lnTo>
                  <a:lnTo>
                    <a:pt x="69" y="66"/>
                  </a:lnTo>
                  <a:lnTo>
                    <a:pt x="69" y="69"/>
                  </a:lnTo>
                  <a:lnTo>
                    <a:pt x="71" y="71"/>
                  </a:lnTo>
                  <a:lnTo>
                    <a:pt x="71" y="74"/>
                  </a:lnTo>
                  <a:lnTo>
                    <a:pt x="69" y="78"/>
                  </a:lnTo>
                  <a:lnTo>
                    <a:pt x="69" y="78"/>
                  </a:lnTo>
                  <a:lnTo>
                    <a:pt x="69" y="78"/>
                  </a:lnTo>
                  <a:lnTo>
                    <a:pt x="69" y="78"/>
                  </a:lnTo>
                  <a:lnTo>
                    <a:pt x="69" y="78"/>
                  </a:lnTo>
                  <a:lnTo>
                    <a:pt x="67" y="78"/>
                  </a:lnTo>
                  <a:lnTo>
                    <a:pt x="67" y="78"/>
                  </a:lnTo>
                  <a:lnTo>
                    <a:pt x="67" y="78"/>
                  </a:lnTo>
                  <a:lnTo>
                    <a:pt x="67" y="83"/>
                  </a:lnTo>
                  <a:lnTo>
                    <a:pt x="67" y="85"/>
                  </a:lnTo>
                  <a:lnTo>
                    <a:pt x="67" y="85"/>
                  </a:lnTo>
                  <a:lnTo>
                    <a:pt x="67" y="85"/>
                  </a:lnTo>
                  <a:lnTo>
                    <a:pt x="64" y="88"/>
                  </a:lnTo>
                  <a:lnTo>
                    <a:pt x="64" y="88"/>
                  </a:lnTo>
                  <a:lnTo>
                    <a:pt x="64" y="88"/>
                  </a:lnTo>
                  <a:lnTo>
                    <a:pt x="64" y="90"/>
                  </a:lnTo>
                  <a:lnTo>
                    <a:pt x="64" y="92"/>
                  </a:lnTo>
                  <a:lnTo>
                    <a:pt x="64" y="92"/>
                  </a:lnTo>
                  <a:lnTo>
                    <a:pt x="64" y="92"/>
                  </a:lnTo>
                  <a:lnTo>
                    <a:pt x="62" y="95"/>
                  </a:lnTo>
                  <a:lnTo>
                    <a:pt x="62" y="95"/>
                  </a:lnTo>
                  <a:lnTo>
                    <a:pt x="64" y="95"/>
                  </a:lnTo>
                  <a:lnTo>
                    <a:pt x="67" y="95"/>
                  </a:lnTo>
                  <a:lnTo>
                    <a:pt x="69" y="97"/>
                  </a:lnTo>
                  <a:lnTo>
                    <a:pt x="69" y="97"/>
                  </a:lnTo>
                  <a:lnTo>
                    <a:pt x="69" y="97"/>
                  </a:lnTo>
                  <a:lnTo>
                    <a:pt x="69" y="97"/>
                  </a:lnTo>
                  <a:lnTo>
                    <a:pt x="69" y="100"/>
                  </a:lnTo>
                  <a:lnTo>
                    <a:pt x="69" y="100"/>
                  </a:lnTo>
                  <a:lnTo>
                    <a:pt x="71" y="102"/>
                  </a:lnTo>
                  <a:lnTo>
                    <a:pt x="71" y="102"/>
                  </a:lnTo>
                  <a:lnTo>
                    <a:pt x="74" y="102"/>
                  </a:lnTo>
                  <a:lnTo>
                    <a:pt x="74" y="100"/>
                  </a:lnTo>
                  <a:lnTo>
                    <a:pt x="74" y="97"/>
                  </a:lnTo>
                  <a:lnTo>
                    <a:pt x="76" y="97"/>
                  </a:lnTo>
                  <a:lnTo>
                    <a:pt x="78" y="97"/>
                  </a:lnTo>
                  <a:lnTo>
                    <a:pt x="81" y="102"/>
                  </a:lnTo>
                  <a:lnTo>
                    <a:pt x="81" y="102"/>
                  </a:lnTo>
                  <a:lnTo>
                    <a:pt x="81" y="102"/>
                  </a:lnTo>
                  <a:lnTo>
                    <a:pt x="81" y="102"/>
                  </a:lnTo>
                  <a:lnTo>
                    <a:pt x="81" y="102"/>
                  </a:lnTo>
                  <a:lnTo>
                    <a:pt x="81" y="102"/>
                  </a:lnTo>
                  <a:lnTo>
                    <a:pt x="81" y="104"/>
                  </a:lnTo>
                  <a:lnTo>
                    <a:pt x="81" y="104"/>
                  </a:lnTo>
                  <a:lnTo>
                    <a:pt x="83" y="104"/>
                  </a:lnTo>
                  <a:lnTo>
                    <a:pt x="86" y="104"/>
                  </a:lnTo>
                  <a:lnTo>
                    <a:pt x="86" y="104"/>
                  </a:lnTo>
                  <a:lnTo>
                    <a:pt x="88" y="102"/>
                  </a:lnTo>
                  <a:lnTo>
                    <a:pt x="88" y="104"/>
                  </a:lnTo>
                  <a:lnTo>
                    <a:pt x="88" y="107"/>
                  </a:lnTo>
                  <a:lnTo>
                    <a:pt x="88" y="107"/>
                  </a:lnTo>
                  <a:lnTo>
                    <a:pt x="90" y="109"/>
                  </a:lnTo>
                  <a:lnTo>
                    <a:pt x="93" y="109"/>
                  </a:lnTo>
                  <a:lnTo>
                    <a:pt x="93" y="111"/>
                  </a:lnTo>
                  <a:lnTo>
                    <a:pt x="93" y="111"/>
                  </a:lnTo>
                  <a:lnTo>
                    <a:pt x="93" y="111"/>
                  </a:lnTo>
                  <a:lnTo>
                    <a:pt x="93" y="114"/>
                  </a:lnTo>
                  <a:lnTo>
                    <a:pt x="93" y="116"/>
                  </a:lnTo>
                  <a:lnTo>
                    <a:pt x="88" y="121"/>
                  </a:lnTo>
                  <a:lnTo>
                    <a:pt x="86" y="126"/>
                  </a:lnTo>
                  <a:lnTo>
                    <a:pt x="83" y="126"/>
                  </a:lnTo>
                  <a:lnTo>
                    <a:pt x="81" y="130"/>
                  </a:lnTo>
                  <a:lnTo>
                    <a:pt x="76" y="135"/>
                  </a:lnTo>
                  <a:lnTo>
                    <a:pt x="69" y="140"/>
                  </a:lnTo>
                  <a:lnTo>
                    <a:pt x="62" y="147"/>
                  </a:lnTo>
                  <a:lnTo>
                    <a:pt x="57" y="152"/>
                  </a:lnTo>
                  <a:lnTo>
                    <a:pt x="55" y="154"/>
                  </a:lnTo>
                  <a:lnTo>
                    <a:pt x="50" y="159"/>
                  </a:lnTo>
                  <a:lnTo>
                    <a:pt x="50" y="161"/>
                  </a:lnTo>
                  <a:lnTo>
                    <a:pt x="48" y="161"/>
                  </a:lnTo>
                  <a:lnTo>
                    <a:pt x="48" y="161"/>
                  </a:lnTo>
                  <a:lnTo>
                    <a:pt x="48" y="161"/>
                  </a:lnTo>
                  <a:lnTo>
                    <a:pt x="45" y="161"/>
                  </a:lnTo>
                  <a:lnTo>
                    <a:pt x="45" y="161"/>
                  </a:lnTo>
                  <a:lnTo>
                    <a:pt x="45" y="161"/>
                  </a:lnTo>
                  <a:lnTo>
                    <a:pt x="43" y="161"/>
                  </a:lnTo>
                  <a:lnTo>
                    <a:pt x="43" y="163"/>
                  </a:lnTo>
                  <a:lnTo>
                    <a:pt x="43" y="163"/>
                  </a:lnTo>
                  <a:lnTo>
                    <a:pt x="41" y="163"/>
                  </a:lnTo>
                  <a:lnTo>
                    <a:pt x="41" y="163"/>
                  </a:lnTo>
                  <a:lnTo>
                    <a:pt x="41" y="163"/>
                  </a:lnTo>
                  <a:lnTo>
                    <a:pt x="41" y="163"/>
                  </a:lnTo>
                  <a:lnTo>
                    <a:pt x="41" y="163"/>
                  </a:lnTo>
                  <a:lnTo>
                    <a:pt x="38" y="166"/>
                  </a:lnTo>
                  <a:lnTo>
                    <a:pt x="38" y="166"/>
                  </a:lnTo>
                  <a:lnTo>
                    <a:pt x="38" y="166"/>
                  </a:lnTo>
                  <a:lnTo>
                    <a:pt x="38" y="168"/>
                  </a:lnTo>
                  <a:lnTo>
                    <a:pt x="38" y="168"/>
                  </a:lnTo>
                  <a:lnTo>
                    <a:pt x="36" y="168"/>
                  </a:lnTo>
                  <a:lnTo>
                    <a:pt x="36" y="168"/>
                  </a:lnTo>
                  <a:lnTo>
                    <a:pt x="36" y="171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5"/>
                  </a:lnTo>
                  <a:lnTo>
                    <a:pt x="36" y="175"/>
                  </a:lnTo>
                  <a:lnTo>
                    <a:pt x="34" y="178"/>
                  </a:lnTo>
                  <a:lnTo>
                    <a:pt x="34" y="178"/>
                  </a:lnTo>
                  <a:lnTo>
                    <a:pt x="34" y="178"/>
                  </a:lnTo>
                  <a:lnTo>
                    <a:pt x="26" y="178"/>
                  </a:lnTo>
                  <a:lnTo>
                    <a:pt x="24" y="180"/>
                  </a:lnTo>
                  <a:lnTo>
                    <a:pt x="24" y="180"/>
                  </a:lnTo>
                  <a:lnTo>
                    <a:pt x="24" y="182"/>
                  </a:lnTo>
                  <a:lnTo>
                    <a:pt x="22" y="182"/>
                  </a:lnTo>
                  <a:lnTo>
                    <a:pt x="22" y="185"/>
                  </a:lnTo>
                  <a:lnTo>
                    <a:pt x="22" y="185"/>
                  </a:lnTo>
                  <a:lnTo>
                    <a:pt x="22" y="187"/>
                  </a:lnTo>
                  <a:lnTo>
                    <a:pt x="22" y="192"/>
                  </a:lnTo>
                  <a:lnTo>
                    <a:pt x="22" y="192"/>
                  </a:lnTo>
                  <a:lnTo>
                    <a:pt x="22" y="197"/>
                  </a:lnTo>
                  <a:lnTo>
                    <a:pt x="22" y="199"/>
                  </a:lnTo>
                  <a:lnTo>
                    <a:pt x="22" y="201"/>
                  </a:lnTo>
                  <a:lnTo>
                    <a:pt x="22" y="201"/>
                  </a:lnTo>
                  <a:lnTo>
                    <a:pt x="19" y="201"/>
                  </a:lnTo>
                  <a:lnTo>
                    <a:pt x="17" y="206"/>
                  </a:lnTo>
                  <a:lnTo>
                    <a:pt x="17" y="206"/>
                  </a:lnTo>
                  <a:lnTo>
                    <a:pt x="17" y="208"/>
                  </a:lnTo>
                  <a:lnTo>
                    <a:pt x="15" y="216"/>
                  </a:lnTo>
                  <a:lnTo>
                    <a:pt x="15" y="216"/>
                  </a:lnTo>
                  <a:lnTo>
                    <a:pt x="15" y="218"/>
                  </a:lnTo>
                  <a:lnTo>
                    <a:pt x="12" y="218"/>
                  </a:lnTo>
                  <a:lnTo>
                    <a:pt x="12" y="216"/>
                  </a:lnTo>
                  <a:lnTo>
                    <a:pt x="12" y="216"/>
                  </a:lnTo>
                  <a:lnTo>
                    <a:pt x="12" y="218"/>
                  </a:lnTo>
                  <a:lnTo>
                    <a:pt x="10" y="220"/>
                  </a:lnTo>
                  <a:lnTo>
                    <a:pt x="10" y="223"/>
                  </a:lnTo>
                  <a:lnTo>
                    <a:pt x="10" y="223"/>
                  </a:lnTo>
                  <a:lnTo>
                    <a:pt x="10" y="225"/>
                  </a:lnTo>
                  <a:lnTo>
                    <a:pt x="10" y="225"/>
                  </a:lnTo>
                  <a:lnTo>
                    <a:pt x="10" y="227"/>
                  </a:lnTo>
                  <a:lnTo>
                    <a:pt x="10" y="230"/>
                  </a:lnTo>
                  <a:lnTo>
                    <a:pt x="8" y="234"/>
                  </a:lnTo>
                  <a:lnTo>
                    <a:pt x="8" y="237"/>
                  </a:lnTo>
                  <a:lnTo>
                    <a:pt x="8" y="242"/>
                  </a:lnTo>
                  <a:lnTo>
                    <a:pt x="8" y="242"/>
                  </a:lnTo>
                  <a:lnTo>
                    <a:pt x="5" y="249"/>
                  </a:lnTo>
                  <a:lnTo>
                    <a:pt x="5" y="251"/>
                  </a:lnTo>
                  <a:lnTo>
                    <a:pt x="5" y="251"/>
                  </a:lnTo>
                  <a:lnTo>
                    <a:pt x="5" y="251"/>
                  </a:lnTo>
                  <a:lnTo>
                    <a:pt x="5" y="253"/>
                  </a:lnTo>
                  <a:lnTo>
                    <a:pt x="8" y="256"/>
                  </a:lnTo>
                  <a:lnTo>
                    <a:pt x="8" y="256"/>
                  </a:lnTo>
                  <a:lnTo>
                    <a:pt x="5" y="256"/>
                  </a:lnTo>
                  <a:lnTo>
                    <a:pt x="5" y="256"/>
                  </a:lnTo>
                  <a:lnTo>
                    <a:pt x="5" y="256"/>
                  </a:lnTo>
                  <a:lnTo>
                    <a:pt x="5" y="258"/>
                  </a:lnTo>
                  <a:lnTo>
                    <a:pt x="5" y="258"/>
                  </a:lnTo>
                  <a:lnTo>
                    <a:pt x="5" y="258"/>
                  </a:lnTo>
                  <a:lnTo>
                    <a:pt x="5" y="258"/>
                  </a:lnTo>
                  <a:lnTo>
                    <a:pt x="5" y="258"/>
                  </a:lnTo>
                  <a:lnTo>
                    <a:pt x="5" y="258"/>
                  </a:lnTo>
                  <a:lnTo>
                    <a:pt x="5" y="261"/>
                  </a:lnTo>
                  <a:lnTo>
                    <a:pt x="5" y="261"/>
                  </a:lnTo>
                  <a:lnTo>
                    <a:pt x="3" y="263"/>
                  </a:lnTo>
                  <a:lnTo>
                    <a:pt x="3" y="265"/>
                  </a:lnTo>
                  <a:lnTo>
                    <a:pt x="5" y="268"/>
                  </a:lnTo>
                  <a:lnTo>
                    <a:pt x="5" y="268"/>
                  </a:lnTo>
                  <a:lnTo>
                    <a:pt x="5" y="272"/>
                  </a:lnTo>
                  <a:lnTo>
                    <a:pt x="5" y="272"/>
                  </a:lnTo>
                  <a:lnTo>
                    <a:pt x="3" y="272"/>
                  </a:lnTo>
                  <a:lnTo>
                    <a:pt x="3" y="272"/>
                  </a:lnTo>
                  <a:lnTo>
                    <a:pt x="0" y="275"/>
                  </a:lnTo>
                  <a:lnTo>
                    <a:pt x="0" y="275"/>
                  </a:lnTo>
                  <a:lnTo>
                    <a:pt x="0" y="275"/>
                  </a:lnTo>
                  <a:lnTo>
                    <a:pt x="0" y="277"/>
                  </a:lnTo>
                  <a:lnTo>
                    <a:pt x="0" y="277"/>
                  </a:lnTo>
                  <a:lnTo>
                    <a:pt x="0" y="277"/>
                  </a:lnTo>
                  <a:lnTo>
                    <a:pt x="0" y="277"/>
                  </a:lnTo>
                  <a:lnTo>
                    <a:pt x="0" y="277"/>
                  </a:lnTo>
                  <a:lnTo>
                    <a:pt x="0" y="279"/>
                  </a:lnTo>
                  <a:lnTo>
                    <a:pt x="0" y="279"/>
                  </a:lnTo>
                  <a:lnTo>
                    <a:pt x="3" y="282"/>
                  </a:lnTo>
                  <a:lnTo>
                    <a:pt x="3" y="282"/>
                  </a:lnTo>
                  <a:lnTo>
                    <a:pt x="3" y="284"/>
                  </a:lnTo>
                  <a:lnTo>
                    <a:pt x="0" y="287"/>
                  </a:lnTo>
                  <a:lnTo>
                    <a:pt x="0" y="289"/>
                  </a:lnTo>
                  <a:lnTo>
                    <a:pt x="3" y="289"/>
                  </a:lnTo>
                  <a:lnTo>
                    <a:pt x="3" y="289"/>
                  </a:lnTo>
                  <a:lnTo>
                    <a:pt x="3" y="291"/>
                  </a:lnTo>
                  <a:lnTo>
                    <a:pt x="3" y="291"/>
                  </a:lnTo>
                  <a:lnTo>
                    <a:pt x="3" y="294"/>
                  </a:lnTo>
                  <a:lnTo>
                    <a:pt x="3" y="294"/>
                  </a:lnTo>
                  <a:lnTo>
                    <a:pt x="3" y="294"/>
                  </a:lnTo>
                  <a:lnTo>
                    <a:pt x="3" y="296"/>
                  </a:lnTo>
                  <a:lnTo>
                    <a:pt x="3" y="296"/>
                  </a:lnTo>
                  <a:lnTo>
                    <a:pt x="3" y="298"/>
                  </a:lnTo>
                  <a:lnTo>
                    <a:pt x="5" y="298"/>
                  </a:lnTo>
                  <a:lnTo>
                    <a:pt x="5" y="298"/>
                  </a:lnTo>
                  <a:lnTo>
                    <a:pt x="8" y="298"/>
                  </a:lnTo>
                  <a:lnTo>
                    <a:pt x="8" y="298"/>
                  </a:lnTo>
                  <a:lnTo>
                    <a:pt x="8" y="298"/>
                  </a:lnTo>
                  <a:lnTo>
                    <a:pt x="10" y="298"/>
                  </a:lnTo>
                  <a:lnTo>
                    <a:pt x="10" y="296"/>
                  </a:lnTo>
                  <a:lnTo>
                    <a:pt x="12" y="298"/>
                  </a:lnTo>
                  <a:lnTo>
                    <a:pt x="12" y="298"/>
                  </a:lnTo>
                  <a:lnTo>
                    <a:pt x="12" y="298"/>
                  </a:lnTo>
                  <a:lnTo>
                    <a:pt x="15" y="298"/>
                  </a:lnTo>
                  <a:lnTo>
                    <a:pt x="15" y="296"/>
                  </a:lnTo>
                  <a:lnTo>
                    <a:pt x="15" y="296"/>
                  </a:lnTo>
                  <a:lnTo>
                    <a:pt x="15" y="296"/>
                  </a:lnTo>
                  <a:lnTo>
                    <a:pt x="15" y="296"/>
                  </a:lnTo>
                  <a:lnTo>
                    <a:pt x="15" y="296"/>
                  </a:lnTo>
                  <a:lnTo>
                    <a:pt x="15" y="296"/>
                  </a:lnTo>
                  <a:lnTo>
                    <a:pt x="17" y="296"/>
                  </a:lnTo>
                  <a:lnTo>
                    <a:pt x="17" y="298"/>
                  </a:lnTo>
                  <a:lnTo>
                    <a:pt x="17" y="298"/>
                  </a:lnTo>
                  <a:lnTo>
                    <a:pt x="19" y="301"/>
                  </a:lnTo>
                  <a:lnTo>
                    <a:pt x="19" y="303"/>
                  </a:lnTo>
                  <a:lnTo>
                    <a:pt x="19" y="303"/>
                  </a:lnTo>
                  <a:lnTo>
                    <a:pt x="22" y="303"/>
                  </a:lnTo>
                  <a:lnTo>
                    <a:pt x="22" y="303"/>
                  </a:lnTo>
                  <a:lnTo>
                    <a:pt x="24" y="303"/>
                  </a:lnTo>
                  <a:lnTo>
                    <a:pt x="26" y="301"/>
                  </a:lnTo>
                  <a:lnTo>
                    <a:pt x="26" y="301"/>
                  </a:lnTo>
                  <a:lnTo>
                    <a:pt x="26" y="301"/>
                  </a:lnTo>
                  <a:lnTo>
                    <a:pt x="29" y="298"/>
                  </a:lnTo>
                  <a:lnTo>
                    <a:pt x="29" y="298"/>
                  </a:lnTo>
                  <a:lnTo>
                    <a:pt x="31" y="298"/>
                  </a:lnTo>
                  <a:lnTo>
                    <a:pt x="31" y="298"/>
                  </a:lnTo>
                  <a:lnTo>
                    <a:pt x="34" y="296"/>
                  </a:lnTo>
                  <a:lnTo>
                    <a:pt x="34" y="296"/>
                  </a:lnTo>
                  <a:lnTo>
                    <a:pt x="34" y="294"/>
                  </a:lnTo>
                  <a:lnTo>
                    <a:pt x="34" y="294"/>
                  </a:lnTo>
                  <a:lnTo>
                    <a:pt x="34" y="294"/>
                  </a:lnTo>
                  <a:lnTo>
                    <a:pt x="36" y="294"/>
                  </a:lnTo>
                  <a:lnTo>
                    <a:pt x="36" y="294"/>
                  </a:lnTo>
                  <a:lnTo>
                    <a:pt x="36" y="294"/>
                  </a:lnTo>
                  <a:lnTo>
                    <a:pt x="36" y="291"/>
                  </a:lnTo>
                  <a:lnTo>
                    <a:pt x="38" y="291"/>
                  </a:lnTo>
                  <a:lnTo>
                    <a:pt x="41" y="289"/>
                  </a:lnTo>
                  <a:lnTo>
                    <a:pt x="41" y="289"/>
                  </a:lnTo>
                  <a:lnTo>
                    <a:pt x="41" y="289"/>
                  </a:lnTo>
                  <a:lnTo>
                    <a:pt x="41" y="287"/>
                  </a:lnTo>
                  <a:lnTo>
                    <a:pt x="41" y="287"/>
                  </a:lnTo>
                  <a:lnTo>
                    <a:pt x="41" y="287"/>
                  </a:lnTo>
                  <a:lnTo>
                    <a:pt x="41" y="287"/>
                  </a:lnTo>
                  <a:lnTo>
                    <a:pt x="41" y="287"/>
                  </a:lnTo>
                  <a:lnTo>
                    <a:pt x="43" y="287"/>
                  </a:lnTo>
                  <a:lnTo>
                    <a:pt x="43" y="284"/>
                  </a:lnTo>
                  <a:lnTo>
                    <a:pt x="43" y="282"/>
                  </a:lnTo>
                  <a:lnTo>
                    <a:pt x="43" y="282"/>
                  </a:lnTo>
                  <a:lnTo>
                    <a:pt x="43" y="282"/>
                  </a:lnTo>
                  <a:lnTo>
                    <a:pt x="45" y="282"/>
                  </a:lnTo>
                  <a:lnTo>
                    <a:pt x="45" y="282"/>
                  </a:lnTo>
                  <a:lnTo>
                    <a:pt x="48" y="282"/>
                  </a:lnTo>
                  <a:lnTo>
                    <a:pt x="48" y="282"/>
                  </a:lnTo>
                  <a:lnTo>
                    <a:pt x="48" y="282"/>
                  </a:lnTo>
                  <a:lnTo>
                    <a:pt x="48" y="282"/>
                  </a:lnTo>
                  <a:lnTo>
                    <a:pt x="50" y="282"/>
                  </a:lnTo>
                  <a:lnTo>
                    <a:pt x="50" y="282"/>
                  </a:lnTo>
                  <a:lnTo>
                    <a:pt x="50" y="282"/>
                  </a:lnTo>
                  <a:lnTo>
                    <a:pt x="50" y="282"/>
                  </a:lnTo>
                  <a:lnTo>
                    <a:pt x="52" y="282"/>
                  </a:lnTo>
                  <a:lnTo>
                    <a:pt x="52" y="282"/>
                  </a:lnTo>
                  <a:lnTo>
                    <a:pt x="52" y="282"/>
                  </a:lnTo>
                  <a:lnTo>
                    <a:pt x="52" y="282"/>
                  </a:lnTo>
                  <a:lnTo>
                    <a:pt x="52" y="282"/>
                  </a:lnTo>
                  <a:lnTo>
                    <a:pt x="55" y="282"/>
                  </a:lnTo>
                  <a:lnTo>
                    <a:pt x="57" y="282"/>
                  </a:lnTo>
                  <a:lnTo>
                    <a:pt x="57" y="282"/>
                  </a:lnTo>
                  <a:lnTo>
                    <a:pt x="60" y="282"/>
                  </a:lnTo>
                  <a:lnTo>
                    <a:pt x="60" y="282"/>
                  </a:lnTo>
                  <a:lnTo>
                    <a:pt x="62" y="279"/>
                  </a:lnTo>
                  <a:lnTo>
                    <a:pt x="62" y="279"/>
                  </a:lnTo>
                  <a:lnTo>
                    <a:pt x="64" y="279"/>
                  </a:lnTo>
                  <a:lnTo>
                    <a:pt x="67" y="277"/>
                  </a:lnTo>
                  <a:lnTo>
                    <a:pt x="69" y="279"/>
                  </a:lnTo>
                  <a:lnTo>
                    <a:pt x="69" y="279"/>
                  </a:lnTo>
                  <a:lnTo>
                    <a:pt x="235" y="279"/>
                  </a:lnTo>
                  <a:lnTo>
                    <a:pt x="235" y="268"/>
                  </a:lnTo>
                  <a:lnTo>
                    <a:pt x="232" y="261"/>
                  </a:lnTo>
                  <a:lnTo>
                    <a:pt x="235" y="253"/>
                  </a:lnTo>
                  <a:lnTo>
                    <a:pt x="235" y="242"/>
                  </a:lnTo>
                  <a:lnTo>
                    <a:pt x="237" y="234"/>
                  </a:lnTo>
                  <a:lnTo>
                    <a:pt x="237" y="232"/>
                  </a:lnTo>
                  <a:lnTo>
                    <a:pt x="235" y="225"/>
                  </a:lnTo>
                  <a:lnTo>
                    <a:pt x="232" y="220"/>
                  </a:lnTo>
                  <a:lnTo>
                    <a:pt x="232" y="220"/>
                  </a:lnTo>
                  <a:lnTo>
                    <a:pt x="237" y="216"/>
                  </a:lnTo>
                  <a:lnTo>
                    <a:pt x="237" y="216"/>
                  </a:lnTo>
                  <a:lnTo>
                    <a:pt x="242" y="208"/>
                  </a:lnTo>
                  <a:lnTo>
                    <a:pt x="244" y="208"/>
                  </a:lnTo>
                  <a:lnTo>
                    <a:pt x="244" y="206"/>
                  </a:lnTo>
                  <a:lnTo>
                    <a:pt x="244" y="206"/>
                  </a:lnTo>
                  <a:lnTo>
                    <a:pt x="244" y="204"/>
                  </a:lnTo>
                  <a:lnTo>
                    <a:pt x="244" y="204"/>
                  </a:lnTo>
                  <a:lnTo>
                    <a:pt x="244" y="204"/>
                  </a:lnTo>
                  <a:lnTo>
                    <a:pt x="244" y="201"/>
                  </a:lnTo>
                  <a:lnTo>
                    <a:pt x="244" y="201"/>
                  </a:lnTo>
                  <a:lnTo>
                    <a:pt x="244" y="201"/>
                  </a:lnTo>
                  <a:lnTo>
                    <a:pt x="246" y="194"/>
                  </a:lnTo>
                  <a:lnTo>
                    <a:pt x="246" y="194"/>
                  </a:lnTo>
                  <a:lnTo>
                    <a:pt x="246" y="194"/>
                  </a:lnTo>
                  <a:lnTo>
                    <a:pt x="249" y="192"/>
                  </a:lnTo>
                  <a:lnTo>
                    <a:pt x="251" y="192"/>
                  </a:lnTo>
                  <a:lnTo>
                    <a:pt x="254" y="190"/>
                  </a:lnTo>
                  <a:lnTo>
                    <a:pt x="254" y="190"/>
                  </a:lnTo>
                  <a:lnTo>
                    <a:pt x="254" y="187"/>
                  </a:lnTo>
                  <a:lnTo>
                    <a:pt x="256" y="185"/>
                  </a:lnTo>
                  <a:lnTo>
                    <a:pt x="256" y="185"/>
                  </a:lnTo>
                  <a:lnTo>
                    <a:pt x="256" y="185"/>
                  </a:lnTo>
                  <a:lnTo>
                    <a:pt x="258" y="182"/>
                  </a:lnTo>
                  <a:lnTo>
                    <a:pt x="261" y="182"/>
                  </a:lnTo>
                  <a:lnTo>
                    <a:pt x="261" y="180"/>
                  </a:lnTo>
                  <a:lnTo>
                    <a:pt x="263" y="178"/>
                  </a:lnTo>
                  <a:lnTo>
                    <a:pt x="263" y="175"/>
                  </a:lnTo>
                  <a:lnTo>
                    <a:pt x="263" y="173"/>
                  </a:lnTo>
                  <a:lnTo>
                    <a:pt x="263" y="171"/>
                  </a:lnTo>
                  <a:lnTo>
                    <a:pt x="263" y="171"/>
                  </a:lnTo>
                  <a:lnTo>
                    <a:pt x="265" y="168"/>
                  </a:lnTo>
                  <a:lnTo>
                    <a:pt x="265" y="168"/>
                  </a:lnTo>
                  <a:lnTo>
                    <a:pt x="265" y="166"/>
                  </a:lnTo>
                  <a:lnTo>
                    <a:pt x="268" y="168"/>
                  </a:lnTo>
                  <a:lnTo>
                    <a:pt x="268" y="168"/>
                  </a:lnTo>
                  <a:lnTo>
                    <a:pt x="268" y="168"/>
                  </a:lnTo>
                  <a:lnTo>
                    <a:pt x="268" y="168"/>
                  </a:lnTo>
                  <a:lnTo>
                    <a:pt x="270" y="166"/>
                  </a:lnTo>
                  <a:lnTo>
                    <a:pt x="270" y="166"/>
                  </a:lnTo>
                  <a:lnTo>
                    <a:pt x="270" y="166"/>
                  </a:lnTo>
                  <a:lnTo>
                    <a:pt x="270" y="163"/>
                  </a:lnTo>
                  <a:lnTo>
                    <a:pt x="273" y="163"/>
                  </a:lnTo>
                  <a:lnTo>
                    <a:pt x="275" y="161"/>
                  </a:lnTo>
                  <a:lnTo>
                    <a:pt x="275" y="161"/>
                  </a:lnTo>
                  <a:lnTo>
                    <a:pt x="280" y="161"/>
                  </a:lnTo>
                  <a:lnTo>
                    <a:pt x="282" y="161"/>
                  </a:lnTo>
                  <a:lnTo>
                    <a:pt x="282" y="159"/>
                  </a:lnTo>
                  <a:lnTo>
                    <a:pt x="282" y="156"/>
                  </a:lnTo>
                  <a:lnTo>
                    <a:pt x="280" y="154"/>
                  </a:lnTo>
                  <a:lnTo>
                    <a:pt x="280" y="152"/>
                  </a:lnTo>
                  <a:lnTo>
                    <a:pt x="280" y="152"/>
                  </a:lnTo>
                  <a:lnTo>
                    <a:pt x="284" y="149"/>
                  </a:lnTo>
                  <a:lnTo>
                    <a:pt x="284" y="145"/>
                  </a:lnTo>
                  <a:lnTo>
                    <a:pt x="287" y="142"/>
                  </a:lnTo>
                  <a:lnTo>
                    <a:pt x="287" y="142"/>
                  </a:lnTo>
                  <a:lnTo>
                    <a:pt x="287" y="142"/>
                  </a:lnTo>
                  <a:lnTo>
                    <a:pt x="289" y="142"/>
                  </a:lnTo>
                  <a:lnTo>
                    <a:pt x="289" y="142"/>
                  </a:lnTo>
                  <a:lnTo>
                    <a:pt x="289" y="142"/>
                  </a:lnTo>
                  <a:lnTo>
                    <a:pt x="291" y="137"/>
                  </a:lnTo>
                  <a:lnTo>
                    <a:pt x="291" y="137"/>
                  </a:lnTo>
                  <a:lnTo>
                    <a:pt x="291" y="126"/>
                  </a:lnTo>
                  <a:lnTo>
                    <a:pt x="291" y="126"/>
                  </a:lnTo>
                  <a:lnTo>
                    <a:pt x="291" y="123"/>
                  </a:lnTo>
                  <a:lnTo>
                    <a:pt x="294" y="123"/>
                  </a:lnTo>
                  <a:lnTo>
                    <a:pt x="291" y="123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C86FC8C9-B8B5-4EE9-965C-9810578426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03476" y="1826296"/>
              <a:ext cx="226663" cy="468782"/>
            </a:xfrm>
            <a:custGeom>
              <a:avLst/>
              <a:gdLst>
                <a:gd name="T0" fmla="*/ 215 w 220"/>
                <a:gd name="T1" fmla="*/ 272 h 455"/>
                <a:gd name="T2" fmla="*/ 213 w 220"/>
                <a:gd name="T3" fmla="*/ 270 h 455"/>
                <a:gd name="T4" fmla="*/ 196 w 220"/>
                <a:gd name="T5" fmla="*/ 265 h 455"/>
                <a:gd name="T6" fmla="*/ 196 w 220"/>
                <a:gd name="T7" fmla="*/ 261 h 455"/>
                <a:gd name="T8" fmla="*/ 189 w 220"/>
                <a:gd name="T9" fmla="*/ 242 h 455"/>
                <a:gd name="T10" fmla="*/ 184 w 220"/>
                <a:gd name="T11" fmla="*/ 246 h 455"/>
                <a:gd name="T12" fmla="*/ 172 w 220"/>
                <a:gd name="T13" fmla="*/ 246 h 455"/>
                <a:gd name="T14" fmla="*/ 156 w 220"/>
                <a:gd name="T15" fmla="*/ 239 h 455"/>
                <a:gd name="T16" fmla="*/ 137 w 220"/>
                <a:gd name="T17" fmla="*/ 211 h 455"/>
                <a:gd name="T18" fmla="*/ 144 w 220"/>
                <a:gd name="T19" fmla="*/ 197 h 455"/>
                <a:gd name="T20" fmla="*/ 154 w 220"/>
                <a:gd name="T21" fmla="*/ 192 h 455"/>
                <a:gd name="T22" fmla="*/ 168 w 220"/>
                <a:gd name="T23" fmla="*/ 178 h 455"/>
                <a:gd name="T24" fmla="*/ 180 w 220"/>
                <a:gd name="T25" fmla="*/ 168 h 455"/>
                <a:gd name="T26" fmla="*/ 187 w 220"/>
                <a:gd name="T27" fmla="*/ 154 h 455"/>
                <a:gd name="T28" fmla="*/ 198 w 220"/>
                <a:gd name="T29" fmla="*/ 140 h 455"/>
                <a:gd name="T30" fmla="*/ 191 w 220"/>
                <a:gd name="T31" fmla="*/ 121 h 455"/>
                <a:gd name="T32" fmla="*/ 187 w 220"/>
                <a:gd name="T33" fmla="*/ 111 h 455"/>
                <a:gd name="T34" fmla="*/ 175 w 220"/>
                <a:gd name="T35" fmla="*/ 102 h 455"/>
                <a:gd name="T36" fmla="*/ 163 w 220"/>
                <a:gd name="T37" fmla="*/ 88 h 455"/>
                <a:gd name="T38" fmla="*/ 165 w 220"/>
                <a:gd name="T39" fmla="*/ 64 h 455"/>
                <a:gd name="T40" fmla="*/ 196 w 220"/>
                <a:gd name="T41" fmla="*/ 33 h 455"/>
                <a:gd name="T42" fmla="*/ 194 w 220"/>
                <a:gd name="T43" fmla="*/ 24 h 455"/>
                <a:gd name="T44" fmla="*/ 191 w 220"/>
                <a:gd name="T45" fmla="*/ 17 h 455"/>
                <a:gd name="T46" fmla="*/ 180 w 220"/>
                <a:gd name="T47" fmla="*/ 24 h 455"/>
                <a:gd name="T48" fmla="*/ 165 w 220"/>
                <a:gd name="T49" fmla="*/ 36 h 455"/>
                <a:gd name="T50" fmla="*/ 149 w 220"/>
                <a:gd name="T51" fmla="*/ 36 h 455"/>
                <a:gd name="T52" fmla="*/ 151 w 220"/>
                <a:gd name="T53" fmla="*/ 33 h 455"/>
                <a:gd name="T54" fmla="*/ 149 w 220"/>
                <a:gd name="T55" fmla="*/ 26 h 455"/>
                <a:gd name="T56" fmla="*/ 144 w 220"/>
                <a:gd name="T57" fmla="*/ 12 h 455"/>
                <a:gd name="T58" fmla="*/ 144 w 220"/>
                <a:gd name="T59" fmla="*/ 7 h 455"/>
                <a:gd name="T60" fmla="*/ 127 w 220"/>
                <a:gd name="T61" fmla="*/ 5 h 455"/>
                <a:gd name="T62" fmla="*/ 130 w 220"/>
                <a:gd name="T63" fmla="*/ 12 h 455"/>
                <a:gd name="T64" fmla="*/ 127 w 220"/>
                <a:gd name="T65" fmla="*/ 5 h 455"/>
                <a:gd name="T66" fmla="*/ 118 w 220"/>
                <a:gd name="T67" fmla="*/ 0 h 455"/>
                <a:gd name="T68" fmla="*/ 106 w 220"/>
                <a:gd name="T69" fmla="*/ 5 h 455"/>
                <a:gd name="T70" fmla="*/ 85 w 220"/>
                <a:gd name="T71" fmla="*/ 12 h 455"/>
                <a:gd name="T72" fmla="*/ 66 w 220"/>
                <a:gd name="T73" fmla="*/ 24 h 455"/>
                <a:gd name="T74" fmla="*/ 59 w 220"/>
                <a:gd name="T75" fmla="*/ 36 h 455"/>
                <a:gd name="T76" fmla="*/ 45 w 220"/>
                <a:gd name="T77" fmla="*/ 50 h 455"/>
                <a:gd name="T78" fmla="*/ 47 w 220"/>
                <a:gd name="T79" fmla="*/ 59 h 455"/>
                <a:gd name="T80" fmla="*/ 45 w 220"/>
                <a:gd name="T81" fmla="*/ 81 h 455"/>
                <a:gd name="T82" fmla="*/ 47 w 220"/>
                <a:gd name="T83" fmla="*/ 119 h 455"/>
                <a:gd name="T84" fmla="*/ 47 w 220"/>
                <a:gd name="T85" fmla="*/ 145 h 455"/>
                <a:gd name="T86" fmla="*/ 40 w 220"/>
                <a:gd name="T87" fmla="*/ 173 h 455"/>
                <a:gd name="T88" fmla="*/ 35 w 220"/>
                <a:gd name="T89" fmla="*/ 185 h 455"/>
                <a:gd name="T90" fmla="*/ 12 w 220"/>
                <a:gd name="T91" fmla="*/ 204 h 455"/>
                <a:gd name="T92" fmla="*/ 2 w 220"/>
                <a:gd name="T93" fmla="*/ 232 h 455"/>
                <a:gd name="T94" fmla="*/ 16 w 220"/>
                <a:gd name="T95" fmla="*/ 270 h 455"/>
                <a:gd name="T96" fmla="*/ 45 w 220"/>
                <a:gd name="T97" fmla="*/ 294 h 455"/>
                <a:gd name="T98" fmla="*/ 85 w 220"/>
                <a:gd name="T99" fmla="*/ 341 h 455"/>
                <a:gd name="T100" fmla="*/ 99 w 220"/>
                <a:gd name="T101" fmla="*/ 407 h 455"/>
                <a:gd name="T102" fmla="*/ 130 w 220"/>
                <a:gd name="T103" fmla="*/ 447 h 455"/>
                <a:gd name="T104" fmla="*/ 146 w 220"/>
                <a:gd name="T105" fmla="*/ 400 h 455"/>
                <a:gd name="T106" fmla="*/ 163 w 220"/>
                <a:gd name="T107" fmla="*/ 362 h 455"/>
                <a:gd name="T108" fmla="*/ 172 w 220"/>
                <a:gd name="T109" fmla="*/ 348 h 455"/>
                <a:gd name="T110" fmla="*/ 220 w 220"/>
                <a:gd name="T111" fmla="*/ 315 h 455"/>
                <a:gd name="T112" fmla="*/ 203 w 220"/>
                <a:gd name="T113" fmla="*/ 168 h 455"/>
                <a:gd name="T114" fmla="*/ 201 w 220"/>
                <a:gd name="T115" fmla="*/ 166 h 455"/>
                <a:gd name="T116" fmla="*/ 196 w 220"/>
                <a:gd name="T117" fmla="*/ 173 h 455"/>
                <a:gd name="T118" fmla="*/ 189 w 220"/>
                <a:gd name="T119" fmla="*/ 227 h 455"/>
                <a:gd name="T120" fmla="*/ 175 w 220"/>
                <a:gd name="T121" fmla="*/ 234 h 455"/>
                <a:gd name="T122" fmla="*/ 182 w 220"/>
                <a:gd name="T123" fmla="*/ 242 h 455"/>
                <a:gd name="T124" fmla="*/ 189 w 220"/>
                <a:gd name="T125" fmla="*/ 17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0" h="455">
                  <a:moveTo>
                    <a:pt x="220" y="313"/>
                  </a:moveTo>
                  <a:lnTo>
                    <a:pt x="217" y="310"/>
                  </a:lnTo>
                  <a:lnTo>
                    <a:pt x="215" y="308"/>
                  </a:lnTo>
                  <a:lnTo>
                    <a:pt x="213" y="305"/>
                  </a:lnTo>
                  <a:lnTo>
                    <a:pt x="213" y="301"/>
                  </a:lnTo>
                  <a:lnTo>
                    <a:pt x="215" y="296"/>
                  </a:lnTo>
                  <a:lnTo>
                    <a:pt x="213" y="289"/>
                  </a:lnTo>
                  <a:lnTo>
                    <a:pt x="215" y="284"/>
                  </a:lnTo>
                  <a:lnTo>
                    <a:pt x="215" y="279"/>
                  </a:lnTo>
                  <a:lnTo>
                    <a:pt x="215" y="279"/>
                  </a:lnTo>
                  <a:lnTo>
                    <a:pt x="215" y="272"/>
                  </a:lnTo>
                  <a:lnTo>
                    <a:pt x="215" y="270"/>
                  </a:lnTo>
                  <a:lnTo>
                    <a:pt x="215" y="270"/>
                  </a:lnTo>
                  <a:lnTo>
                    <a:pt x="215" y="270"/>
                  </a:lnTo>
                  <a:lnTo>
                    <a:pt x="213" y="270"/>
                  </a:lnTo>
                  <a:lnTo>
                    <a:pt x="208" y="265"/>
                  </a:lnTo>
                  <a:lnTo>
                    <a:pt x="208" y="268"/>
                  </a:lnTo>
                  <a:lnTo>
                    <a:pt x="210" y="268"/>
                  </a:lnTo>
                  <a:lnTo>
                    <a:pt x="210" y="268"/>
                  </a:lnTo>
                  <a:lnTo>
                    <a:pt x="210" y="268"/>
                  </a:lnTo>
                  <a:lnTo>
                    <a:pt x="213" y="270"/>
                  </a:lnTo>
                  <a:lnTo>
                    <a:pt x="213" y="270"/>
                  </a:lnTo>
                  <a:lnTo>
                    <a:pt x="210" y="270"/>
                  </a:lnTo>
                  <a:lnTo>
                    <a:pt x="208" y="270"/>
                  </a:lnTo>
                  <a:lnTo>
                    <a:pt x="206" y="270"/>
                  </a:lnTo>
                  <a:lnTo>
                    <a:pt x="203" y="268"/>
                  </a:lnTo>
                  <a:lnTo>
                    <a:pt x="201" y="268"/>
                  </a:lnTo>
                  <a:lnTo>
                    <a:pt x="198" y="268"/>
                  </a:lnTo>
                  <a:lnTo>
                    <a:pt x="198" y="268"/>
                  </a:lnTo>
                  <a:lnTo>
                    <a:pt x="198" y="268"/>
                  </a:lnTo>
                  <a:lnTo>
                    <a:pt x="196" y="265"/>
                  </a:lnTo>
                  <a:lnTo>
                    <a:pt x="196" y="265"/>
                  </a:lnTo>
                  <a:lnTo>
                    <a:pt x="196" y="265"/>
                  </a:lnTo>
                  <a:lnTo>
                    <a:pt x="196" y="263"/>
                  </a:lnTo>
                  <a:lnTo>
                    <a:pt x="198" y="263"/>
                  </a:lnTo>
                  <a:lnTo>
                    <a:pt x="203" y="265"/>
                  </a:lnTo>
                  <a:lnTo>
                    <a:pt x="203" y="265"/>
                  </a:lnTo>
                  <a:lnTo>
                    <a:pt x="206" y="265"/>
                  </a:lnTo>
                  <a:lnTo>
                    <a:pt x="206" y="263"/>
                  </a:lnTo>
                  <a:lnTo>
                    <a:pt x="203" y="263"/>
                  </a:lnTo>
                  <a:lnTo>
                    <a:pt x="201" y="263"/>
                  </a:lnTo>
                  <a:lnTo>
                    <a:pt x="198" y="263"/>
                  </a:lnTo>
                  <a:lnTo>
                    <a:pt x="198" y="261"/>
                  </a:lnTo>
                  <a:lnTo>
                    <a:pt x="196" y="261"/>
                  </a:lnTo>
                  <a:lnTo>
                    <a:pt x="196" y="258"/>
                  </a:lnTo>
                  <a:lnTo>
                    <a:pt x="194" y="258"/>
                  </a:lnTo>
                  <a:lnTo>
                    <a:pt x="196" y="258"/>
                  </a:lnTo>
                  <a:lnTo>
                    <a:pt x="194" y="253"/>
                  </a:lnTo>
                  <a:lnTo>
                    <a:pt x="196" y="251"/>
                  </a:lnTo>
                  <a:lnTo>
                    <a:pt x="196" y="249"/>
                  </a:lnTo>
                  <a:lnTo>
                    <a:pt x="194" y="246"/>
                  </a:lnTo>
                  <a:lnTo>
                    <a:pt x="194" y="244"/>
                  </a:lnTo>
                  <a:lnTo>
                    <a:pt x="191" y="244"/>
                  </a:lnTo>
                  <a:lnTo>
                    <a:pt x="191" y="244"/>
                  </a:lnTo>
                  <a:lnTo>
                    <a:pt x="189" y="242"/>
                  </a:lnTo>
                  <a:lnTo>
                    <a:pt x="189" y="242"/>
                  </a:lnTo>
                  <a:lnTo>
                    <a:pt x="189" y="242"/>
                  </a:lnTo>
                  <a:lnTo>
                    <a:pt x="187" y="242"/>
                  </a:lnTo>
                  <a:lnTo>
                    <a:pt x="187" y="242"/>
                  </a:lnTo>
                  <a:lnTo>
                    <a:pt x="187" y="242"/>
                  </a:lnTo>
                  <a:lnTo>
                    <a:pt x="187" y="242"/>
                  </a:lnTo>
                  <a:lnTo>
                    <a:pt x="184" y="244"/>
                  </a:lnTo>
                  <a:lnTo>
                    <a:pt x="184" y="244"/>
                  </a:lnTo>
                  <a:lnTo>
                    <a:pt x="184" y="244"/>
                  </a:lnTo>
                  <a:lnTo>
                    <a:pt x="187" y="246"/>
                  </a:lnTo>
                  <a:lnTo>
                    <a:pt x="184" y="246"/>
                  </a:lnTo>
                  <a:lnTo>
                    <a:pt x="184" y="249"/>
                  </a:lnTo>
                  <a:lnTo>
                    <a:pt x="184" y="249"/>
                  </a:lnTo>
                  <a:lnTo>
                    <a:pt x="182" y="249"/>
                  </a:lnTo>
                  <a:lnTo>
                    <a:pt x="177" y="251"/>
                  </a:lnTo>
                  <a:lnTo>
                    <a:pt x="175" y="251"/>
                  </a:lnTo>
                  <a:lnTo>
                    <a:pt x="175" y="251"/>
                  </a:lnTo>
                  <a:lnTo>
                    <a:pt x="172" y="251"/>
                  </a:lnTo>
                  <a:lnTo>
                    <a:pt x="172" y="249"/>
                  </a:lnTo>
                  <a:lnTo>
                    <a:pt x="172" y="246"/>
                  </a:lnTo>
                  <a:lnTo>
                    <a:pt x="172" y="246"/>
                  </a:lnTo>
                  <a:lnTo>
                    <a:pt x="172" y="246"/>
                  </a:lnTo>
                  <a:lnTo>
                    <a:pt x="172" y="244"/>
                  </a:lnTo>
                  <a:lnTo>
                    <a:pt x="175" y="244"/>
                  </a:lnTo>
                  <a:lnTo>
                    <a:pt x="175" y="239"/>
                  </a:lnTo>
                  <a:lnTo>
                    <a:pt x="175" y="237"/>
                  </a:lnTo>
                  <a:lnTo>
                    <a:pt x="172" y="237"/>
                  </a:lnTo>
                  <a:lnTo>
                    <a:pt x="170" y="239"/>
                  </a:lnTo>
                  <a:lnTo>
                    <a:pt x="165" y="239"/>
                  </a:lnTo>
                  <a:lnTo>
                    <a:pt x="163" y="242"/>
                  </a:lnTo>
                  <a:lnTo>
                    <a:pt x="161" y="242"/>
                  </a:lnTo>
                  <a:lnTo>
                    <a:pt x="161" y="242"/>
                  </a:lnTo>
                  <a:lnTo>
                    <a:pt x="156" y="239"/>
                  </a:lnTo>
                  <a:lnTo>
                    <a:pt x="154" y="237"/>
                  </a:lnTo>
                  <a:lnTo>
                    <a:pt x="146" y="230"/>
                  </a:lnTo>
                  <a:lnTo>
                    <a:pt x="144" y="230"/>
                  </a:lnTo>
                  <a:lnTo>
                    <a:pt x="144" y="230"/>
                  </a:lnTo>
                  <a:lnTo>
                    <a:pt x="139" y="223"/>
                  </a:lnTo>
                  <a:lnTo>
                    <a:pt x="139" y="220"/>
                  </a:lnTo>
                  <a:lnTo>
                    <a:pt x="137" y="218"/>
                  </a:lnTo>
                  <a:lnTo>
                    <a:pt x="137" y="216"/>
                  </a:lnTo>
                  <a:lnTo>
                    <a:pt x="137" y="213"/>
                  </a:lnTo>
                  <a:lnTo>
                    <a:pt x="137" y="213"/>
                  </a:lnTo>
                  <a:lnTo>
                    <a:pt x="137" y="211"/>
                  </a:lnTo>
                  <a:lnTo>
                    <a:pt x="137" y="208"/>
                  </a:lnTo>
                  <a:lnTo>
                    <a:pt x="137" y="208"/>
                  </a:lnTo>
                  <a:lnTo>
                    <a:pt x="137" y="206"/>
                  </a:lnTo>
                  <a:lnTo>
                    <a:pt x="137" y="206"/>
                  </a:lnTo>
                  <a:lnTo>
                    <a:pt x="137" y="206"/>
                  </a:lnTo>
                  <a:lnTo>
                    <a:pt x="137" y="206"/>
                  </a:lnTo>
                  <a:lnTo>
                    <a:pt x="139" y="204"/>
                  </a:lnTo>
                  <a:lnTo>
                    <a:pt x="139" y="201"/>
                  </a:lnTo>
                  <a:lnTo>
                    <a:pt x="142" y="199"/>
                  </a:lnTo>
                  <a:lnTo>
                    <a:pt x="142" y="197"/>
                  </a:lnTo>
                  <a:lnTo>
                    <a:pt x="144" y="197"/>
                  </a:lnTo>
                  <a:lnTo>
                    <a:pt x="146" y="197"/>
                  </a:lnTo>
                  <a:lnTo>
                    <a:pt x="149" y="194"/>
                  </a:lnTo>
                  <a:lnTo>
                    <a:pt x="149" y="194"/>
                  </a:lnTo>
                  <a:lnTo>
                    <a:pt x="149" y="194"/>
                  </a:lnTo>
                  <a:lnTo>
                    <a:pt x="151" y="192"/>
                  </a:lnTo>
                  <a:lnTo>
                    <a:pt x="151" y="192"/>
                  </a:lnTo>
                  <a:lnTo>
                    <a:pt x="151" y="192"/>
                  </a:lnTo>
                  <a:lnTo>
                    <a:pt x="151" y="192"/>
                  </a:lnTo>
                  <a:lnTo>
                    <a:pt x="151" y="192"/>
                  </a:lnTo>
                  <a:lnTo>
                    <a:pt x="154" y="192"/>
                  </a:lnTo>
                  <a:lnTo>
                    <a:pt x="154" y="192"/>
                  </a:lnTo>
                  <a:lnTo>
                    <a:pt x="156" y="192"/>
                  </a:lnTo>
                  <a:lnTo>
                    <a:pt x="158" y="187"/>
                  </a:lnTo>
                  <a:lnTo>
                    <a:pt x="161" y="185"/>
                  </a:lnTo>
                  <a:lnTo>
                    <a:pt x="165" y="185"/>
                  </a:lnTo>
                  <a:lnTo>
                    <a:pt x="168" y="185"/>
                  </a:lnTo>
                  <a:lnTo>
                    <a:pt x="168" y="182"/>
                  </a:lnTo>
                  <a:lnTo>
                    <a:pt x="168" y="182"/>
                  </a:lnTo>
                  <a:lnTo>
                    <a:pt x="168" y="182"/>
                  </a:lnTo>
                  <a:lnTo>
                    <a:pt x="168" y="180"/>
                  </a:lnTo>
                  <a:lnTo>
                    <a:pt x="168" y="180"/>
                  </a:lnTo>
                  <a:lnTo>
                    <a:pt x="168" y="178"/>
                  </a:lnTo>
                  <a:lnTo>
                    <a:pt x="168" y="178"/>
                  </a:lnTo>
                  <a:lnTo>
                    <a:pt x="170" y="178"/>
                  </a:lnTo>
                  <a:lnTo>
                    <a:pt x="170" y="178"/>
                  </a:lnTo>
                  <a:lnTo>
                    <a:pt x="172" y="175"/>
                  </a:lnTo>
                  <a:lnTo>
                    <a:pt x="175" y="175"/>
                  </a:lnTo>
                  <a:lnTo>
                    <a:pt x="175" y="175"/>
                  </a:lnTo>
                  <a:lnTo>
                    <a:pt x="175" y="173"/>
                  </a:lnTo>
                  <a:lnTo>
                    <a:pt x="177" y="173"/>
                  </a:lnTo>
                  <a:lnTo>
                    <a:pt x="177" y="171"/>
                  </a:lnTo>
                  <a:lnTo>
                    <a:pt x="180" y="168"/>
                  </a:lnTo>
                  <a:lnTo>
                    <a:pt x="180" y="168"/>
                  </a:lnTo>
                  <a:lnTo>
                    <a:pt x="182" y="166"/>
                  </a:lnTo>
                  <a:lnTo>
                    <a:pt x="182" y="166"/>
                  </a:lnTo>
                  <a:lnTo>
                    <a:pt x="182" y="166"/>
                  </a:lnTo>
                  <a:lnTo>
                    <a:pt x="182" y="163"/>
                  </a:lnTo>
                  <a:lnTo>
                    <a:pt x="182" y="163"/>
                  </a:lnTo>
                  <a:lnTo>
                    <a:pt x="182" y="163"/>
                  </a:lnTo>
                  <a:lnTo>
                    <a:pt x="184" y="161"/>
                  </a:lnTo>
                  <a:lnTo>
                    <a:pt x="184" y="159"/>
                  </a:lnTo>
                  <a:lnTo>
                    <a:pt x="184" y="159"/>
                  </a:lnTo>
                  <a:lnTo>
                    <a:pt x="184" y="156"/>
                  </a:lnTo>
                  <a:lnTo>
                    <a:pt x="187" y="154"/>
                  </a:lnTo>
                  <a:lnTo>
                    <a:pt x="189" y="154"/>
                  </a:lnTo>
                  <a:lnTo>
                    <a:pt x="189" y="152"/>
                  </a:lnTo>
                  <a:lnTo>
                    <a:pt x="191" y="149"/>
                  </a:lnTo>
                  <a:lnTo>
                    <a:pt x="189" y="147"/>
                  </a:lnTo>
                  <a:lnTo>
                    <a:pt x="191" y="147"/>
                  </a:lnTo>
                  <a:lnTo>
                    <a:pt x="191" y="145"/>
                  </a:lnTo>
                  <a:lnTo>
                    <a:pt x="191" y="145"/>
                  </a:lnTo>
                  <a:lnTo>
                    <a:pt x="194" y="142"/>
                  </a:lnTo>
                  <a:lnTo>
                    <a:pt x="196" y="140"/>
                  </a:lnTo>
                  <a:lnTo>
                    <a:pt x="196" y="140"/>
                  </a:lnTo>
                  <a:lnTo>
                    <a:pt x="198" y="140"/>
                  </a:lnTo>
                  <a:lnTo>
                    <a:pt x="198" y="137"/>
                  </a:lnTo>
                  <a:lnTo>
                    <a:pt x="196" y="137"/>
                  </a:lnTo>
                  <a:lnTo>
                    <a:pt x="196" y="137"/>
                  </a:lnTo>
                  <a:lnTo>
                    <a:pt x="194" y="137"/>
                  </a:lnTo>
                  <a:lnTo>
                    <a:pt x="194" y="135"/>
                  </a:lnTo>
                  <a:lnTo>
                    <a:pt x="191" y="133"/>
                  </a:lnTo>
                  <a:lnTo>
                    <a:pt x="191" y="130"/>
                  </a:lnTo>
                  <a:lnTo>
                    <a:pt x="191" y="128"/>
                  </a:lnTo>
                  <a:lnTo>
                    <a:pt x="191" y="126"/>
                  </a:lnTo>
                  <a:lnTo>
                    <a:pt x="191" y="123"/>
                  </a:lnTo>
                  <a:lnTo>
                    <a:pt x="191" y="121"/>
                  </a:lnTo>
                  <a:lnTo>
                    <a:pt x="194" y="121"/>
                  </a:lnTo>
                  <a:lnTo>
                    <a:pt x="191" y="121"/>
                  </a:lnTo>
                  <a:lnTo>
                    <a:pt x="191" y="119"/>
                  </a:lnTo>
                  <a:lnTo>
                    <a:pt x="189" y="119"/>
                  </a:lnTo>
                  <a:lnTo>
                    <a:pt x="189" y="116"/>
                  </a:lnTo>
                  <a:lnTo>
                    <a:pt x="189" y="116"/>
                  </a:lnTo>
                  <a:lnTo>
                    <a:pt x="189" y="114"/>
                  </a:lnTo>
                  <a:lnTo>
                    <a:pt x="191" y="114"/>
                  </a:lnTo>
                  <a:lnTo>
                    <a:pt x="191" y="111"/>
                  </a:lnTo>
                  <a:lnTo>
                    <a:pt x="189" y="111"/>
                  </a:lnTo>
                  <a:lnTo>
                    <a:pt x="187" y="111"/>
                  </a:lnTo>
                  <a:lnTo>
                    <a:pt x="182" y="109"/>
                  </a:lnTo>
                  <a:lnTo>
                    <a:pt x="180" y="109"/>
                  </a:lnTo>
                  <a:lnTo>
                    <a:pt x="180" y="107"/>
                  </a:lnTo>
                  <a:lnTo>
                    <a:pt x="180" y="107"/>
                  </a:lnTo>
                  <a:lnTo>
                    <a:pt x="180" y="104"/>
                  </a:lnTo>
                  <a:lnTo>
                    <a:pt x="180" y="104"/>
                  </a:lnTo>
                  <a:lnTo>
                    <a:pt x="180" y="102"/>
                  </a:lnTo>
                  <a:lnTo>
                    <a:pt x="180" y="102"/>
                  </a:lnTo>
                  <a:lnTo>
                    <a:pt x="180" y="102"/>
                  </a:lnTo>
                  <a:lnTo>
                    <a:pt x="175" y="104"/>
                  </a:lnTo>
                  <a:lnTo>
                    <a:pt x="175" y="102"/>
                  </a:lnTo>
                  <a:lnTo>
                    <a:pt x="172" y="102"/>
                  </a:lnTo>
                  <a:lnTo>
                    <a:pt x="172" y="102"/>
                  </a:lnTo>
                  <a:lnTo>
                    <a:pt x="170" y="100"/>
                  </a:lnTo>
                  <a:lnTo>
                    <a:pt x="168" y="97"/>
                  </a:lnTo>
                  <a:lnTo>
                    <a:pt x="168" y="92"/>
                  </a:lnTo>
                  <a:lnTo>
                    <a:pt x="165" y="92"/>
                  </a:lnTo>
                  <a:lnTo>
                    <a:pt x="165" y="92"/>
                  </a:lnTo>
                  <a:lnTo>
                    <a:pt x="165" y="92"/>
                  </a:lnTo>
                  <a:lnTo>
                    <a:pt x="163" y="90"/>
                  </a:lnTo>
                  <a:lnTo>
                    <a:pt x="163" y="90"/>
                  </a:lnTo>
                  <a:lnTo>
                    <a:pt x="163" y="88"/>
                  </a:lnTo>
                  <a:lnTo>
                    <a:pt x="163" y="88"/>
                  </a:lnTo>
                  <a:lnTo>
                    <a:pt x="163" y="85"/>
                  </a:lnTo>
                  <a:lnTo>
                    <a:pt x="163" y="85"/>
                  </a:lnTo>
                  <a:lnTo>
                    <a:pt x="161" y="83"/>
                  </a:lnTo>
                  <a:lnTo>
                    <a:pt x="161" y="81"/>
                  </a:lnTo>
                  <a:lnTo>
                    <a:pt x="161" y="78"/>
                  </a:lnTo>
                  <a:lnTo>
                    <a:pt x="161" y="74"/>
                  </a:lnTo>
                  <a:lnTo>
                    <a:pt x="163" y="71"/>
                  </a:lnTo>
                  <a:lnTo>
                    <a:pt x="163" y="69"/>
                  </a:lnTo>
                  <a:lnTo>
                    <a:pt x="163" y="66"/>
                  </a:lnTo>
                  <a:lnTo>
                    <a:pt x="165" y="64"/>
                  </a:lnTo>
                  <a:lnTo>
                    <a:pt x="168" y="62"/>
                  </a:lnTo>
                  <a:lnTo>
                    <a:pt x="168" y="62"/>
                  </a:lnTo>
                  <a:lnTo>
                    <a:pt x="175" y="59"/>
                  </a:lnTo>
                  <a:lnTo>
                    <a:pt x="180" y="59"/>
                  </a:lnTo>
                  <a:lnTo>
                    <a:pt x="180" y="57"/>
                  </a:lnTo>
                  <a:lnTo>
                    <a:pt x="182" y="50"/>
                  </a:lnTo>
                  <a:lnTo>
                    <a:pt x="187" y="43"/>
                  </a:lnTo>
                  <a:lnTo>
                    <a:pt x="189" y="38"/>
                  </a:lnTo>
                  <a:lnTo>
                    <a:pt x="191" y="36"/>
                  </a:lnTo>
                  <a:lnTo>
                    <a:pt x="194" y="33"/>
                  </a:lnTo>
                  <a:lnTo>
                    <a:pt x="196" y="33"/>
                  </a:lnTo>
                  <a:lnTo>
                    <a:pt x="196" y="31"/>
                  </a:lnTo>
                  <a:lnTo>
                    <a:pt x="196" y="31"/>
                  </a:lnTo>
                  <a:lnTo>
                    <a:pt x="196" y="29"/>
                  </a:lnTo>
                  <a:lnTo>
                    <a:pt x="196" y="29"/>
                  </a:lnTo>
                  <a:lnTo>
                    <a:pt x="196" y="29"/>
                  </a:lnTo>
                  <a:lnTo>
                    <a:pt x="194" y="29"/>
                  </a:lnTo>
                  <a:lnTo>
                    <a:pt x="194" y="29"/>
                  </a:lnTo>
                  <a:lnTo>
                    <a:pt x="194" y="29"/>
                  </a:lnTo>
                  <a:lnTo>
                    <a:pt x="194" y="26"/>
                  </a:lnTo>
                  <a:lnTo>
                    <a:pt x="194" y="26"/>
                  </a:lnTo>
                  <a:lnTo>
                    <a:pt x="194" y="24"/>
                  </a:lnTo>
                  <a:lnTo>
                    <a:pt x="194" y="24"/>
                  </a:lnTo>
                  <a:lnTo>
                    <a:pt x="191" y="24"/>
                  </a:lnTo>
                  <a:lnTo>
                    <a:pt x="191" y="21"/>
                  </a:lnTo>
                  <a:lnTo>
                    <a:pt x="191" y="21"/>
                  </a:lnTo>
                  <a:lnTo>
                    <a:pt x="191" y="21"/>
                  </a:lnTo>
                  <a:lnTo>
                    <a:pt x="191" y="19"/>
                  </a:lnTo>
                  <a:lnTo>
                    <a:pt x="191" y="19"/>
                  </a:lnTo>
                  <a:lnTo>
                    <a:pt x="191" y="19"/>
                  </a:lnTo>
                  <a:lnTo>
                    <a:pt x="191" y="17"/>
                  </a:lnTo>
                  <a:lnTo>
                    <a:pt x="191" y="17"/>
                  </a:lnTo>
                  <a:lnTo>
                    <a:pt x="191" y="17"/>
                  </a:lnTo>
                  <a:lnTo>
                    <a:pt x="189" y="17"/>
                  </a:lnTo>
                  <a:lnTo>
                    <a:pt x="187" y="19"/>
                  </a:lnTo>
                  <a:lnTo>
                    <a:pt x="184" y="19"/>
                  </a:lnTo>
                  <a:lnTo>
                    <a:pt x="184" y="19"/>
                  </a:lnTo>
                  <a:lnTo>
                    <a:pt x="184" y="19"/>
                  </a:lnTo>
                  <a:lnTo>
                    <a:pt x="184" y="19"/>
                  </a:lnTo>
                  <a:lnTo>
                    <a:pt x="184" y="21"/>
                  </a:lnTo>
                  <a:lnTo>
                    <a:pt x="184" y="21"/>
                  </a:lnTo>
                  <a:lnTo>
                    <a:pt x="184" y="21"/>
                  </a:lnTo>
                  <a:lnTo>
                    <a:pt x="180" y="24"/>
                  </a:lnTo>
                  <a:lnTo>
                    <a:pt x="180" y="24"/>
                  </a:lnTo>
                  <a:lnTo>
                    <a:pt x="180" y="26"/>
                  </a:lnTo>
                  <a:lnTo>
                    <a:pt x="180" y="26"/>
                  </a:lnTo>
                  <a:lnTo>
                    <a:pt x="177" y="26"/>
                  </a:lnTo>
                  <a:lnTo>
                    <a:pt x="175" y="29"/>
                  </a:lnTo>
                  <a:lnTo>
                    <a:pt x="172" y="31"/>
                  </a:lnTo>
                  <a:lnTo>
                    <a:pt x="170" y="31"/>
                  </a:lnTo>
                  <a:lnTo>
                    <a:pt x="168" y="31"/>
                  </a:lnTo>
                  <a:lnTo>
                    <a:pt x="168" y="31"/>
                  </a:lnTo>
                  <a:lnTo>
                    <a:pt x="165" y="31"/>
                  </a:lnTo>
                  <a:lnTo>
                    <a:pt x="165" y="33"/>
                  </a:lnTo>
                  <a:lnTo>
                    <a:pt x="165" y="36"/>
                  </a:lnTo>
                  <a:lnTo>
                    <a:pt x="165" y="38"/>
                  </a:lnTo>
                  <a:lnTo>
                    <a:pt x="163" y="38"/>
                  </a:lnTo>
                  <a:lnTo>
                    <a:pt x="161" y="38"/>
                  </a:lnTo>
                  <a:lnTo>
                    <a:pt x="158" y="40"/>
                  </a:lnTo>
                  <a:lnTo>
                    <a:pt x="158" y="40"/>
                  </a:lnTo>
                  <a:lnTo>
                    <a:pt x="158" y="40"/>
                  </a:lnTo>
                  <a:lnTo>
                    <a:pt x="154" y="40"/>
                  </a:lnTo>
                  <a:lnTo>
                    <a:pt x="154" y="38"/>
                  </a:lnTo>
                  <a:lnTo>
                    <a:pt x="151" y="38"/>
                  </a:lnTo>
                  <a:lnTo>
                    <a:pt x="151" y="33"/>
                  </a:lnTo>
                  <a:lnTo>
                    <a:pt x="149" y="36"/>
                  </a:lnTo>
                  <a:lnTo>
                    <a:pt x="149" y="36"/>
                  </a:lnTo>
                  <a:lnTo>
                    <a:pt x="149" y="36"/>
                  </a:lnTo>
                  <a:lnTo>
                    <a:pt x="149" y="36"/>
                  </a:lnTo>
                  <a:lnTo>
                    <a:pt x="146" y="36"/>
                  </a:lnTo>
                  <a:lnTo>
                    <a:pt x="146" y="36"/>
                  </a:lnTo>
                  <a:lnTo>
                    <a:pt x="146" y="36"/>
                  </a:lnTo>
                  <a:lnTo>
                    <a:pt x="146" y="33"/>
                  </a:lnTo>
                  <a:lnTo>
                    <a:pt x="146" y="33"/>
                  </a:lnTo>
                  <a:lnTo>
                    <a:pt x="149" y="33"/>
                  </a:lnTo>
                  <a:lnTo>
                    <a:pt x="151" y="33"/>
                  </a:lnTo>
                  <a:lnTo>
                    <a:pt x="151" y="33"/>
                  </a:lnTo>
                  <a:lnTo>
                    <a:pt x="151" y="33"/>
                  </a:lnTo>
                  <a:lnTo>
                    <a:pt x="151" y="33"/>
                  </a:lnTo>
                  <a:lnTo>
                    <a:pt x="151" y="33"/>
                  </a:lnTo>
                  <a:lnTo>
                    <a:pt x="151" y="33"/>
                  </a:lnTo>
                  <a:lnTo>
                    <a:pt x="154" y="31"/>
                  </a:lnTo>
                  <a:lnTo>
                    <a:pt x="154" y="31"/>
                  </a:lnTo>
                  <a:lnTo>
                    <a:pt x="154" y="31"/>
                  </a:lnTo>
                  <a:lnTo>
                    <a:pt x="154" y="29"/>
                  </a:lnTo>
                  <a:lnTo>
                    <a:pt x="154" y="29"/>
                  </a:lnTo>
                  <a:lnTo>
                    <a:pt x="151" y="26"/>
                  </a:lnTo>
                  <a:lnTo>
                    <a:pt x="149" y="26"/>
                  </a:lnTo>
                  <a:lnTo>
                    <a:pt x="146" y="24"/>
                  </a:lnTo>
                  <a:lnTo>
                    <a:pt x="146" y="19"/>
                  </a:lnTo>
                  <a:lnTo>
                    <a:pt x="144" y="17"/>
                  </a:lnTo>
                  <a:lnTo>
                    <a:pt x="146" y="14"/>
                  </a:lnTo>
                  <a:lnTo>
                    <a:pt x="149" y="17"/>
                  </a:lnTo>
                  <a:lnTo>
                    <a:pt x="149" y="14"/>
                  </a:lnTo>
                  <a:lnTo>
                    <a:pt x="149" y="14"/>
                  </a:lnTo>
                  <a:lnTo>
                    <a:pt x="146" y="14"/>
                  </a:lnTo>
                  <a:lnTo>
                    <a:pt x="146" y="12"/>
                  </a:lnTo>
                  <a:lnTo>
                    <a:pt x="146" y="12"/>
                  </a:lnTo>
                  <a:lnTo>
                    <a:pt x="144" y="12"/>
                  </a:lnTo>
                  <a:lnTo>
                    <a:pt x="144" y="12"/>
                  </a:lnTo>
                  <a:lnTo>
                    <a:pt x="142" y="12"/>
                  </a:lnTo>
                  <a:lnTo>
                    <a:pt x="144" y="10"/>
                  </a:lnTo>
                  <a:lnTo>
                    <a:pt x="144" y="10"/>
                  </a:lnTo>
                  <a:lnTo>
                    <a:pt x="146" y="10"/>
                  </a:lnTo>
                  <a:lnTo>
                    <a:pt x="146" y="12"/>
                  </a:lnTo>
                  <a:lnTo>
                    <a:pt x="149" y="12"/>
                  </a:lnTo>
                  <a:lnTo>
                    <a:pt x="149" y="10"/>
                  </a:lnTo>
                  <a:lnTo>
                    <a:pt x="151" y="10"/>
                  </a:lnTo>
                  <a:lnTo>
                    <a:pt x="149" y="10"/>
                  </a:lnTo>
                  <a:lnTo>
                    <a:pt x="144" y="7"/>
                  </a:lnTo>
                  <a:lnTo>
                    <a:pt x="144" y="7"/>
                  </a:lnTo>
                  <a:lnTo>
                    <a:pt x="139" y="5"/>
                  </a:lnTo>
                  <a:lnTo>
                    <a:pt x="139" y="5"/>
                  </a:lnTo>
                  <a:lnTo>
                    <a:pt x="139" y="5"/>
                  </a:lnTo>
                  <a:lnTo>
                    <a:pt x="135" y="5"/>
                  </a:lnTo>
                  <a:lnTo>
                    <a:pt x="135" y="5"/>
                  </a:lnTo>
                  <a:lnTo>
                    <a:pt x="130" y="5"/>
                  </a:lnTo>
                  <a:lnTo>
                    <a:pt x="127" y="5"/>
                  </a:lnTo>
                  <a:lnTo>
                    <a:pt x="127" y="5"/>
                  </a:lnTo>
                  <a:lnTo>
                    <a:pt x="127" y="5"/>
                  </a:lnTo>
                  <a:lnTo>
                    <a:pt x="127" y="5"/>
                  </a:lnTo>
                  <a:lnTo>
                    <a:pt x="127" y="5"/>
                  </a:lnTo>
                  <a:lnTo>
                    <a:pt x="125" y="7"/>
                  </a:lnTo>
                  <a:lnTo>
                    <a:pt x="125" y="7"/>
                  </a:lnTo>
                  <a:lnTo>
                    <a:pt x="127" y="7"/>
                  </a:lnTo>
                  <a:lnTo>
                    <a:pt x="127" y="7"/>
                  </a:lnTo>
                  <a:lnTo>
                    <a:pt x="127" y="7"/>
                  </a:lnTo>
                  <a:lnTo>
                    <a:pt x="132" y="7"/>
                  </a:lnTo>
                  <a:lnTo>
                    <a:pt x="132" y="10"/>
                  </a:lnTo>
                  <a:lnTo>
                    <a:pt x="132" y="10"/>
                  </a:lnTo>
                  <a:lnTo>
                    <a:pt x="130" y="12"/>
                  </a:lnTo>
                  <a:lnTo>
                    <a:pt x="130" y="12"/>
                  </a:lnTo>
                  <a:lnTo>
                    <a:pt x="127" y="12"/>
                  </a:lnTo>
                  <a:lnTo>
                    <a:pt x="125" y="12"/>
                  </a:lnTo>
                  <a:lnTo>
                    <a:pt x="125" y="12"/>
                  </a:lnTo>
                  <a:lnTo>
                    <a:pt x="125" y="10"/>
                  </a:lnTo>
                  <a:lnTo>
                    <a:pt x="125" y="10"/>
                  </a:lnTo>
                  <a:lnTo>
                    <a:pt x="125" y="10"/>
                  </a:lnTo>
                  <a:lnTo>
                    <a:pt x="123" y="7"/>
                  </a:lnTo>
                  <a:lnTo>
                    <a:pt x="123" y="7"/>
                  </a:lnTo>
                  <a:lnTo>
                    <a:pt x="125" y="7"/>
                  </a:lnTo>
                  <a:lnTo>
                    <a:pt x="127" y="5"/>
                  </a:lnTo>
                  <a:lnTo>
                    <a:pt x="127" y="5"/>
                  </a:lnTo>
                  <a:lnTo>
                    <a:pt x="127" y="0"/>
                  </a:lnTo>
                  <a:lnTo>
                    <a:pt x="127" y="0"/>
                  </a:lnTo>
                  <a:lnTo>
                    <a:pt x="127" y="0"/>
                  </a:lnTo>
                  <a:lnTo>
                    <a:pt x="123" y="0"/>
                  </a:lnTo>
                  <a:lnTo>
                    <a:pt x="123" y="0"/>
                  </a:lnTo>
                  <a:lnTo>
                    <a:pt x="123" y="0"/>
                  </a:lnTo>
                  <a:lnTo>
                    <a:pt x="123" y="0"/>
                  </a:lnTo>
                  <a:lnTo>
                    <a:pt x="120" y="0"/>
                  </a:lnTo>
                  <a:lnTo>
                    <a:pt x="120" y="0"/>
                  </a:lnTo>
                  <a:lnTo>
                    <a:pt x="118" y="0"/>
                  </a:lnTo>
                  <a:lnTo>
                    <a:pt x="118" y="0"/>
                  </a:lnTo>
                  <a:lnTo>
                    <a:pt x="116" y="0"/>
                  </a:lnTo>
                  <a:lnTo>
                    <a:pt x="113" y="3"/>
                  </a:lnTo>
                  <a:lnTo>
                    <a:pt x="113" y="3"/>
                  </a:lnTo>
                  <a:lnTo>
                    <a:pt x="111" y="3"/>
                  </a:lnTo>
                  <a:lnTo>
                    <a:pt x="111" y="3"/>
                  </a:lnTo>
                  <a:lnTo>
                    <a:pt x="111" y="3"/>
                  </a:lnTo>
                  <a:lnTo>
                    <a:pt x="109" y="3"/>
                  </a:lnTo>
                  <a:lnTo>
                    <a:pt x="106" y="5"/>
                  </a:lnTo>
                  <a:lnTo>
                    <a:pt x="106" y="5"/>
                  </a:lnTo>
                  <a:lnTo>
                    <a:pt x="106" y="5"/>
                  </a:lnTo>
                  <a:lnTo>
                    <a:pt x="106" y="5"/>
                  </a:lnTo>
                  <a:lnTo>
                    <a:pt x="104" y="3"/>
                  </a:lnTo>
                  <a:lnTo>
                    <a:pt x="104" y="5"/>
                  </a:lnTo>
                  <a:lnTo>
                    <a:pt x="101" y="5"/>
                  </a:lnTo>
                  <a:lnTo>
                    <a:pt x="101" y="7"/>
                  </a:lnTo>
                  <a:lnTo>
                    <a:pt x="94" y="7"/>
                  </a:lnTo>
                  <a:lnTo>
                    <a:pt x="92" y="7"/>
                  </a:lnTo>
                  <a:lnTo>
                    <a:pt x="92" y="10"/>
                  </a:lnTo>
                  <a:lnTo>
                    <a:pt x="90" y="10"/>
                  </a:lnTo>
                  <a:lnTo>
                    <a:pt x="87" y="12"/>
                  </a:lnTo>
                  <a:lnTo>
                    <a:pt x="85" y="12"/>
                  </a:lnTo>
                  <a:lnTo>
                    <a:pt x="85" y="12"/>
                  </a:lnTo>
                  <a:lnTo>
                    <a:pt x="83" y="14"/>
                  </a:lnTo>
                  <a:lnTo>
                    <a:pt x="83" y="14"/>
                  </a:lnTo>
                  <a:lnTo>
                    <a:pt x="83" y="14"/>
                  </a:lnTo>
                  <a:lnTo>
                    <a:pt x="80" y="17"/>
                  </a:lnTo>
                  <a:lnTo>
                    <a:pt x="78" y="19"/>
                  </a:lnTo>
                  <a:lnTo>
                    <a:pt x="78" y="21"/>
                  </a:lnTo>
                  <a:lnTo>
                    <a:pt x="75" y="21"/>
                  </a:lnTo>
                  <a:lnTo>
                    <a:pt x="75" y="21"/>
                  </a:lnTo>
                  <a:lnTo>
                    <a:pt x="73" y="24"/>
                  </a:lnTo>
                  <a:lnTo>
                    <a:pt x="71" y="24"/>
                  </a:lnTo>
                  <a:lnTo>
                    <a:pt x="66" y="24"/>
                  </a:lnTo>
                  <a:lnTo>
                    <a:pt x="66" y="24"/>
                  </a:lnTo>
                  <a:lnTo>
                    <a:pt x="61" y="26"/>
                  </a:lnTo>
                  <a:lnTo>
                    <a:pt x="61" y="26"/>
                  </a:lnTo>
                  <a:lnTo>
                    <a:pt x="61" y="26"/>
                  </a:lnTo>
                  <a:lnTo>
                    <a:pt x="61" y="29"/>
                  </a:lnTo>
                  <a:lnTo>
                    <a:pt x="61" y="29"/>
                  </a:lnTo>
                  <a:lnTo>
                    <a:pt x="61" y="29"/>
                  </a:lnTo>
                  <a:lnTo>
                    <a:pt x="64" y="33"/>
                  </a:lnTo>
                  <a:lnTo>
                    <a:pt x="64" y="33"/>
                  </a:lnTo>
                  <a:lnTo>
                    <a:pt x="61" y="33"/>
                  </a:lnTo>
                  <a:lnTo>
                    <a:pt x="59" y="36"/>
                  </a:lnTo>
                  <a:lnTo>
                    <a:pt x="57" y="36"/>
                  </a:lnTo>
                  <a:lnTo>
                    <a:pt x="54" y="36"/>
                  </a:lnTo>
                  <a:lnTo>
                    <a:pt x="52" y="36"/>
                  </a:lnTo>
                  <a:lnTo>
                    <a:pt x="52" y="36"/>
                  </a:lnTo>
                  <a:lnTo>
                    <a:pt x="49" y="38"/>
                  </a:lnTo>
                  <a:lnTo>
                    <a:pt x="52" y="38"/>
                  </a:lnTo>
                  <a:lnTo>
                    <a:pt x="54" y="40"/>
                  </a:lnTo>
                  <a:lnTo>
                    <a:pt x="52" y="43"/>
                  </a:lnTo>
                  <a:lnTo>
                    <a:pt x="52" y="45"/>
                  </a:lnTo>
                  <a:lnTo>
                    <a:pt x="49" y="45"/>
                  </a:lnTo>
                  <a:lnTo>
                    <a:pt x="45" y="50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38" y="55"/>
                  </a:lnTo>
                  <a:lnTo>
                    <a:pt x="38" y="57"/>
                  </a:lnTo>
                  <a:lnTo>
                    <a:pt x="38" y="57"/>
                  </a:lnTo>
                  <a:lnTo>
                    <a:pt x="40" y="57"/>
                  </a:lnTo>
                  <a:lnTo>
                    <a:pt x="45" y="57"/>
                  </a:lnTo>
                  <a:lnTo>
                    <a:pt x="45" y="57"/>
                  </a:lnTo>
                  <a:lnTo>
                    <a:pt x="47" y="59"/>
                  </a:lnTo>
                  <a:lnTo>
                    <a:pt x="47" y="59"/>
                  </a:lnTo>
                  <a:lnTo>
                    <a:pt x="47" y="59"/>
                  </a:lnTo>
                  <a:lnTo>
                    <a:pt x="47" y="62"/>
                  </a:lnTo>
                  <a:lnTo>
                    <a:pt x="47" y="64"/>
                  </a:lnTo>
                  <a:lnTo>
                    <a:pt x="47" y="64"/>
                  </a:lnTo>
                  <a:lnTo>
                    <a:pt x="47" y="64"/>
                  </a:lnTo>
                  <a:lnTo>
                    <a:pt x="45" y="71"/>
                  </a:lnTo>
                  <a:lnTo>
                    <a:pt x="45" y="76"/>
                  </a:lnTo>
                  <a:lnTo>
                    <a:pt x="45" y="76"/>
                  </a:lnTo>
                  <a:lnTo>
                    <a:pt x="45" y="78"/>
                  </a:lnTo>
                  <a:lnTo>
                    <a:pt x="45" y="78"/>
                  </a:lnTo>
                  <a:lnTo>
                    <a:pt x="45" y="81"/>
                  </a:lnTo>
                  <a:lnTo>
                    <a:pt x="45" y="81"/>
                  </a:lnTo>
                  <a:lnTo>
                    <a:pt x="42" y="85"/>
                  </a:lnTo>
                  <a:lnTo>
                    <a:pt x="42" y="90"/>
                  </a:lnTo>
                  <a:lnTo>
                    <a:pt x="42" y="90"/>
                  </a:lnTo>
                  <a:lnTo>
                    <a:pt x="42" y="95"/>
                  </a:lnTo>
                  <a:lnTo>
                    <a:pt x="42" y="100"/>
                  </a:lnTo>
                  <a:lnTo>
                    <a:pt x="42" y="102"/>
                  </a:lnTo>
                  <a:lnTo>
                    <a:pt x="42" y="104"/>
                  </a:lnTo>
                  <a:lnTo>
                    <a:pt x="45" y="109"/>
                  </a:lnTo>
                  <a:lnTo>
                    <a:pt x="47" y="111"/>
                  </a:lnTo>
                  <a:lnTo>
                    <a:pt x="47" y="114"/>
                  </a:lnTo>
                  <a:lnTo>
                    <a:pt x="47" y="119"/>
                  </a:lnTo>
                  <a:lnTo>
                    <a:pt x="47" y="121"/>
                  </a:lnTo>
                  <a:lnTo>
                    <a:pt x="45" y="126"/>
                  </a:lnTo>
                  <a:lnTo>
                    <a:pt x="45" y="128"/>
                  </a:lnTo>
                  <a:lnTo>
                    <a:pt x="45" y="130"/>
                  </a:lnTo>
                  <a:lnTo>
                    <a:pt x="45" y="133"/>
                  </a:lnTo>
                  <a:lnTo>
                    <a:pt x="45" y="135"/>
                  </a:lnTo>
                  <a:lnTo>
                    <a:pt x="47" y="135"/>
                  </a:lnTo>
                  <a:lnTo>
                    <a:pt x="49" y="137"/>
                  </a:lnTo>
                  <a:lnTo>
                    <a:pt x="52" y="137"/>
                  </a:lnTo>
                  <a:lnTo>
                    <a:pt x="52" y="140"/>
                  </a:lnTo>
                  <a:lnTo>
                    <a:pt x="47" y="145"/>
                  </a:lnTo>
                  <a:lnTo>
                    <a:pt x="45" y="147"/>
                  </a:lnTo>
                  <a:lnTo>
                    <a:pt x="45" y="149"/>
                  </a:lnTo>
                  <a:lnTo>
                    <a:pt x="45" y="154"/>
                  </a:lnTo>
                  <a:lnTo>
                    <a:pt x="42" y="159"/>
                  </a:lnTo>
                  <a:lnTo>
                    <a:pt x="42" y="161"/>
                  </a:lnTo>
                  <a:lnTo>
                    <a:pt x="42" y="163"/>
                  </a:lnTo>
                  <a:lnTo>
                    <a:pt x="42" y="168"/>
                  </a:lnTo>
                  <a:lnTo>
                    <a:pt x="42" y="171"/>
                  </a:lnTo>
                  <a:lnTo>
                    <a:pt x="42" y="171"/>
                  </a:lnTo>
                  <a:lnTo>
                    <a:pt x="42" y="171"/>
                  </a:lnTo>
                  <a:lnTo>
                    <a:pt x="40" y="173"/>
                  </a:lnTo>
                  <a:lnTo>
                    <a:pt x="40" y="173"/>
                  </a:lnTo>
                  <a:lnTo>
                    <a:pt x="40" y="175"/>
                  </a:lnTo>
                  <a:lnTo>
                    <a:pt x="42" y="178"/>
                  </a:lnTo>
                  <a:lnTo>
                    <a:pt x="40" y="178"/>
                  </a:lnTo>
                  <a:lnTo>
                    <a:pt x="40" y="178"/>
                  </a:lnTo>
                  <a:lnTo>
                    <a:pt x="38" y="180"/>
                  </a:lnTo>
                  <a:lnTo>
                    <a:pt x="38" y="180"/>
                  </a:lnTo>
                  <a:lnTo>
                    <a:pt x="38" y="180"/>
                  </a:lnTo>
                  <a:lnTo>
                    <a:pt x="38" y="180"/>
                  </a:lnTo>
                  <a:lnTo>
                    <a:pt x="35" y="182"/>
                  </a:lnTo>
                  <a:lnTo>
                    <a:pt x="35" y="185"/>
                  </a:lnTo>
                  <a:lnTo>
                    <a:pt x="33" y="185"/>
                  </a:lnTo>
                  <a:lnTo>
                    <a:pt x="28" y="187"/>
                  </a:lnTo>
                  <a:lnTo>
                    <a:pt x="26" y="187"/>
                  </a:lnTo>
                  <a:lnTo>
                    <a:pt x="21" y="190"/>
                  </a:lnTo>
                  <a:lnTo>
                    <a:pt x="19" y="192"/>
                  </a:lnTo>
                  <a:lnTo>
                    <a:pt x="19" y="194"/>
                  </a:lnTo>
                  <a:lnTo>
                    <a:pt x="16" y="201"/>
                  </a:lnTo>
                  <a:lnTo>
                    <a:pt x="16" y="204"/>
                  </a:lnTo>
                  <a:lnTo>
                    <a:pt x="16" y="204"/>
                  </a:lnTo>
                  <a:lnTo>
                    <a:pt x="14" y="204"/>
                  </a:lnTo>
                  <a:lnTo>
                    <a:pt x="12" y="204"/>
                  </a:lnTo>
                  <a:lnTo>
                    <a:pt x="9" y="206"/>
                  </a:lnTo>
                  <a:lnTo>
                    <a:pt x="7" y="206"/>
                  </a:lnTo>
                  <a:lnTo>
                    <a:pt x="7" y="208"/>
                  </a:lnTo>
                  <a:lnTo>
                    <a:pt x="4" y="211"/>
                  </a:lnTo>
                  <a:lnTo>
                    <a:pt x="2" y="213"/>
                  </a:lnTo>
                  <a:lnTo>
                    <a:pt x="2" y="213"/>
                  </a:lnTo>
                  <a:lnTo>
                    <a:pt x="2" y="218"/>
                  </a:lnTo>
                  <a:lnTo>
                    <a:pt x="0" y="225"/>
                  </a:lnTo>
                  <a:lnTo>
                    <a:pt x="2" y="227"/>
                  </a:lnTo>
                  <a:lnTo>
                    <a:pt x="2" y="232"/>
                  </a:lnTo>
                  <a:lnTo>
                    <a:pt x="2" y="232"/>
                  </a:lnTo>
                  <a:lnTo>
                    <a:pt x="4" y="234"/>
                  </a:lnTo>
                  <a:lnTo>
                    <a:pt x="4" y="239"/>
                  </a:lnTo>
                  <a:lnTo>
                    <a:pt x="4" y="239"/>
                  </a:lnTo>
                  <a:lnTo>
                    <a:pt x="9" y="246"/>
                  </a:lnTo>
                  <a:lnTo>
                    <a:pt x="12" y="253"/>
                  </a:lnTo>
                  <a:lnTo>
                    <a:pt x="14" y="256"/>
                  </a:lnTo>
                  <a:lnTo>
                    <a:pt x="14" y="256"/>
                  </a:lnTo>
                  <a:lnTo>
                    <a:pt x="14" y="265"/>
                  </a:lnTo>
                  <a:lnTo>
                    <a:pt x="14" y="268"/>
                  </a:lnTo>
                  <a:lnTo>
                    <a:pt x="16" y="270"/>
                  </a:lnTo>
                  <a:lnTo>
                    <a:pt x="16" y="270"/>
                  </a:lnTo>
                  <a:lnTo>
                    <a:pt x="21" y="270"/>
                  </a:lnTo>
                  <a:lnTo>
                    <a:pt x="21" y="270"/>
                  </a:lnTo>
                  <a:lnTo>
                    <a:pt x="28" y="275"/>
                  </a:lnTo>
                  <a:lnTo>
                    <a:pt x="28" y="275"/>
                  </a:lnTo>
                  <a:lnTo>
                    <a:pt x="30" y="275"/>
                  </a:lnTo>
                  <a:lnTo>
                    <a:pt x="30" y="275"/>
                  </a:lnTo>
                  <a:lnTo>
                    <a:pt x="33" y="275"/>
                  </a:lnTo>
                  <a:lnTo>
                    <a:pt x="33" y="277"/>
                  </a:lnTo>
                  <a:lnTo>
                    <a:pt x="38" y="284"/>
                  </a:lnTo>
                  <a:lnTo>
                    <a:pt x="45" y="294"/>
                  </a:lnTo>
                  <a:lnTo>
                    <a:pt x="45" y="294"/>
                  </a:lnTo>
                  <a:lnTo>
                    <a:pt x="45" y="303"/>
                  </a:lnTo>
                  <a:lnTo>
                    <a:pt x="45" y="310"/>
                  </a:lnTo>
                  <a:lnTo>
                    <a:pt x="47" y="313"/>
                  </a:lnTo>
                  <a:lnTo>
                    <a:pt x="47" y="313"/>
                  </a:lnTo>
                  <a:lnTo>
                    <a:pt x="47" y="313"/>
                  </a:lnTo>
                  <a:lnTo>
                    <a:pt x="54" y="317"/>
                  </a:lnTo>
                  <a:lnTo>
                    <a:pt x="64" y="324"/>
                  </a:lnTo>
                  <a:lnTo>
                    <a:pt x="73" y="332"/>
                  </a:lnTo>
                  <a:lnTo>
                    <a:pt x="83" y="339"/>
                  </a:lnTo>
                  <a:lnTo>
                    <a:pt x="85" y="339"/>
                  </a:lnTo>
                  <a:lnTo>
                    <a:pt x="85" y="341"/>
                  </a:lnTo>
                  <a:lnTo>
                    <a:pt x="85" y="346"/>
                  </a:lnTo>
                  <a:lnTo>
                    <a:pt x="85" y="346"/>
                  </a:lnTo>
                  <a:lnTo>
                    <a:pt x="87" y="353"/>
                  </a:lnTo>
                  <a:lnTo>
                    <a:pt x="90" y="360"/>
                  </a:lnTo>
                  <a:lnTo>
                    <a:pt x="90" y="367"/>
                  </a:lnTo>
                  <a:lnTo>
                    <a:pt x="92" y="374"/>
                  </a:lnTo>
                  <a:lnTo>
                    <a:pt x="94" y="381"/>
                  </a:lnTo>
                  <a:lnTo>
                    <a:pt x="94" y="388"/>
                  </a:lnTo>
                  <a:lnTo>
                    <a:pt x="97" y="393"/>
                  </a:lnTo>
                  <a:lnTo>
                    <a:pt x="97" y="400"/>
                  </a:lnTo>
                  <a:lnTo>
                    <a:pt x="99" y="407"/>
                  </a:lnTo>
                  <a:lnTo>
                    <a:pt x="101" y="414"/>
                  </a:lnTo>
                  <a:lnTo>
                    <a:pt x="101" y="421"/>
                  </a:lnTo>
                  <a:lnTo>
                    <a:pt x="104" y="429"/>
                  </a:lnTo>
                  <a:lnTo>
                    <a:pt x="106" y="436"/>
                  </a:lnTo>
                  <a:lnTo>
                    <a:pt x="106" y="443"/>
                  </a:lnTo>
                  <a:lnTo>
                    <a:pt x="109" y="447"/>
                  </a:lnTo>
                  <a:lnTo>
                    <a:pt x="111" y="455"/>
                  </a:lnTo>
                  <a:lnTo>
                    <a:pt x="123" y="450"/>
                  </a:lnTo>
                  <a:lnTo>
                    <a:pt x="123" y="447"/>
                  </a:lnTo>
                  <a:lnTo>
                    <a:pt x="127" y="447"/>
                  </a:lnTo>
                  <a:lnTo>
                    <a:pt x="130" y="447"/>
                  </a:lnTo>
                  <a:lnTo>
                    <a:pt x="135" y="438"/>
                  </a:lnTo>
                  <a:lnTo>
                    <a:pt x="142" y="431"/>
                  </a:lnTo>
                  <a:lnTo>
                    <a:pt x="146" y="424"/>
                  </a:lnTo>
                  <a:lnTo>
                    <a:pt x="149" y="417"/>
                  </a:lnTo>
                  <a:lnTo>
                    <a:pt x="151" y="414"/>
                  </a:lnTo>
                  <a:lnTo>
                    <a:pt x="151" y="412"/>
                  </a:lnTo>
                  <a:lnTo>
                    <a:pt x="149" y="410"/>
                  </a:lnTo>
                  <a:lnTo>
                    <a:pt x="149" y="407"/>
                  </a:lnTo>
                  <a:lnTo>
                    <a:pt x="149" y="405"/>
                  </a:lnTo>
                  <a:lnTo>
                    <a:pt x="149" y="403"/>
                  </a:lnTo>
                  <a:lnTo>
                    <a:pt x="146" y="400"/>
                  </a:lnTo>
                  <a:lnTo>
                    <a:pt x="146" y="393"/>
                  </a:lnTo>
                  <a:lnTo>
                    <a:pt x="142" y="381"/>
                  </a:lnTo>
                  <a:lnTo>
                    <a:pt x="142" y="381"/>
                  </a:lnTo>
                  <a:lnTo>
                    <a:pt x="142" y="376"/>
                  </a:lnTo>
                  <a:lnTo>
                    <a:pt x="142" y="376"/>
                  </a:lnTo>
                  <a:lnTo>
                    <a:pt x="146" y="372"/>
                  </a:lnTo>
                  <a:lnTo>
                    <a:pt x="149" y="365"/>
                  </a:lnTo>
                  <a:lnTo>
                    <a:pt x="154" y="362"/>
                  </a:lnTo>
                  <a:lnTo>
                    <a:pt x="158" y="362"/>
                  </a:lnTo>
                  <a:lnTo>
                    <a:pt x="161" y="362"/>
                  </a:lnTo>
                  <a:lnTo>
                    <a:pt x="163" y="362"/>
                  </a:lnTo>
                  <a:lnTo>
                    <a:pt x="163" y="360"/>
                  </a:lnTo>
                  <a:lnTo>
                    <a:pt x="163" y="360"/>
                  </a:lnTo>
                  <a:lnTo>
                    <a:pt x="165" y="358"/>
                  </a:lnTo>
                  <a:lnTo>
                    <a:pt x="168" y="355"/>
                  </a:lnTo>
                  <a:lnTo>
                    <a:pt x="168" y="353"/>
                  </a:lnTo>
                  <a:lnTo>
                    <a:pt x="168" y="348"/>
                  </a:lnTo>
                  <a:lnTo>
                    <a:pt x="170" y="348"/>
                  </a:lnTo>
                  <a:lnTo>
                    <a:pt x="170" y="348"/>
                  </a:lnTo>
                  <a:lnTo>
                    <a:pt x="170" y="348"/>
                  </a:lnTo>
                  <a:lnTo>
                    <a:pt x="172" y="348"/>
                  </a:lnTo>
                  <a:lnTo>
                    <a:pt x="172" y="348"/>
                  </a:lnTo>
                  <a:lnTo>
                    <a:pt x="175" y="346"/>
                  </a:lnTo>
                  <a:lnTo>
                    <a:pt x="177" y="346"/>
                  </a:lnTo>
                  <a:lnTo>
                    <a:pt x="180" y="343"/>
                  </a:lnTo>
                  <a:lnTo>
                    <a:pt x="182" y="339"/>
                  </a:lnTo>
                  <a:lnTo>
                    <a:pt x="182" y="336"/>
                  </a:lnTo>
                  <a:lnTo>
                    <a:pt x="198" y="329"/>
                  </a:lnTo>
                  <a:lnTo>
                    <a:pt x="213" y="322"/>
                  </a:lnTo>
                  <a:lnTo>
                    <a:pt x="217" y="320"/>
                  </a:lnTo>
                  <a:lnTo>
                    <a:pt x="217" y="320"/>
                  </a:lnTo>
                  <a:lnTo>
                    <a:pt x="217" y="317"/>
                  </a:lnTo>
                  <a:lnTo>
                    <a:pt x="220" y="315"/>
                  </a:lnTo>
                  <a:lnTo>
                    <a:pt x="220" y="313"/>
                  </a:lnTo>
                  <a:close/>
                  <a:moveTo>
                    <a:pt x="196" y="173"/>
                  </a:moveTo>
                  <a:lnTo>
                    <a:pt x="196" y="173"/>
                  </a:lnTo>
                  <a:lnTo>
                    <a:pt x="196" y="175"/>
                  </a:lnTo>
                  <a:lnTo>
                    <a:pt x="196" y="175"/>
                  </a:lnTo>
                  <a:lnTo>
                    <a:pt x="196" y="175"/>
                  </a:lnTo>
                  <a:lnTo>
                    <a:pt x="201" y="173"/>
                  </a:lnTo>
                  <a:lnTo>
                    <a:pt x="206" y="171"/>
                  </a:lnTo>
                  <a:lnTo>
                    <a:pt x="206" y="171"/>
                  </a:lnTo>
                  <a:lnTo>
                    <a:pt x="203" y="168"/>
                  </a:lnTo>
                  <a:lnTo>
                    <a:pt x="203" y="168"/>
                  </a:lnTo>
                  <a:lnTo>
                    <a:pt x="203" y="168"/>
                  </a:lnTo>
                  <a:lnTo>
                    <a:pt x="203" y="168"/>
                  </a:lnTo>
                  <a:lnTo>
                    <a:pt x="203" y="168"/>
                  </a:lnTo>
                  <a:lnTo>
                    <a:pt x="203" y="166"/>
                  </a:lnTo>
                  <a:lnTo>
                    <a:pt x="206" y="166"/>
                  </a:lnTo>
                  <a:lnTo>
                    <a:pt x="206" y="166"/>
                  </a:lnTo>
                  <a:lnTo>
                    <a:pt x="203" y="166"/>
                  </a:lnTo>
                  <a:lnTo>
                    <a:pt x="203" y="166"/>
                  </a:lnTo>
                  <a:lnTo>
                    <a:pt x="203" y="166"/>
                  </a:lnTo>
                  <a:lnTo>
                    <a:pt x="201" y="166"/>
                  </a:lnTo>
                  <a:lnTo>
                    <a:pt x="201" y="166"/>
                  </a:lnTo>
                  <a:lnTo>
                    <a:pt x="201" y="168"/>
                  </a:lnTo>
                  <a:lnTo>
                    <a:pt x="201" y="168"/>
                  </a:lnTo>
                  <a:lnTo>
                    <a:pt x="201" y="171"/>
                  </a:lnTo>
                  <a:lnTo>
                    <a:pt x="201" y="171"/>
                  </a:lnTo>
                  <a:lnTo>
                    <a:pt x="198" y="171"/>
                  </a:lnTo>
                  <a:lnTo>
                    <a:pt x="198" y="168"/>
                  </a:lnTo>
                  <a:lnTo>
                    <a:pt x="198" y="171"/>
                  </a:lnTo>
                  <a:lnTo>
                    <a:pt x="198" y="171"/>
                  </a:lnTo>
                  <a:lnTo>
                    <a:pt x="198" y="171"/>
                  </a:lnTo>
                  <a:lnTo>
                    <a:pt x="198" y="171"/>
                  </a:lnTo>
                  <a:lnTo>
                    <a:pt x="196" y="173"/>
                  </a:lnTo>
                  <a:close/>
                  <a:moveTo>
                    <a:pt x="187" y="237"/>
                  </a:moveTo>
                  <a:lnTo>
                    <a:pt x="187" y="237"/>
                  </a:lnTo>
                  <a:lnTo>
                    <a:pt x="187" y="234"/>
                  </a:lnTo>
                  <a:lnTo>
                    <a:pt x="187" y="234"/>
                  </a:lnTo>
                  <a:lnTo>
                    <a:pt x="189" y="234"/>
                  </a:lnTo>
                  <a:lnTo>
                    <a:pt x="189" y="234"/>
                  </a:lnTo>
                  <a:lnTo>
                    <a:pt x="191" y="232"/>
                  </a:lnTo>
                  <a:lnTo>
                    <a:pt x="191" y="230"/>
                  </a:lnTo>
                  <a:lnTo>
                    <a:pt x="191" y="230"/>
                  </a:lnTo>
                  <a:lnTo>
                    <a:pt x="189" y="230"/>
                  </a:lnTo>
                  <a:lnTo>
                    <a:pt x="189" y="227"/>
                  </a:lnTo>
                  <a:lnTo>
                    <a:pt x="187" y="227"/>
                  </a:lnTo>
                  <a:lnTo>
                    <a:pt x="184" y="225"/>
                  </a:lnTo>
                  <a:lnTo>
                    <a:pt x="184" y="225"/>
                  </a:lnTo>
                  <a:lnTo>
                    <a:pt x="182" y="225"/>
                  </a:lnTo>
                  <a:lnTo>
                    <a:pt x="177" y="225"/>
                  </a:lnTo>
                  <a:lnTo>
                    <a:pt x="175" y="225"/>
                  </a:lnTo>
                  <a:lnTo>
                    <a:pt x="175" y="227"/>
                  </a:lnTo>
                  <a:lnTo>
                    <a:pt x="175" y="230"/>
                  </a:lnTo>
                  <a:lnTo>
                    <a:pt x="175" y="232"/>
                  </a:lnTo>
                  <a:lnTo>
                    <a:pt x="175" y="234"/>
                  </a:lnTo>
                  <a:lnTo>
                    <a:pt x="175" y="234"/>
                  </a:lnTo>
                  <a:lnTo>
                    <a:pt x="175" y="237"/>
                  </a:lnTo>
                  <a:lnTo>
                    <a:pt x="177" y="237"/>
                  </a:lnTo>
                  <a:lnTo>
                    <a:pt x="177" y="237"/>
                  </a:lnTo>
                  <a:lnTo>
                    <a:pt x="177" y="237"/>
                  </a:lnTo>
                  <a:lnTo>
                    <a:pt x="180" y="234"/>
                  </a:lnTo>
                  <a:lnTo>
                    <a:pt x="180" y="234"/>
                  </a:lnTo>
                  <a:lnTo>
                    <a:pt x="180" y="237"/>
                  </a:lnTo>
                  <a:lnTo>
                    <a:pt x="182" y="237"/>
                  </a:lnTo>
                  <a:lnTo>
                    <a:pt x="182" y="239"/>
                  </a:lnTo>
                  <a:lnTo>
                    <a:pt x="182" y="239"/>
                  </a:lnTo>
                  <a:lnTo>
                    <a:pt x="182" y="242"/>
                  </a:lnTo>
                  <a:lnTo>
                    <a:pt x="184" y="242"/>
                  </a:lnTo>
                  <a:lnTo>
                    <a:pt x="184" y="239"/>
                  </a:lnTo>
                  <a:lnTo>
                    <a:pt x="184" y="239"/>
                  </a:lnTo>
                  <a:lnTo>
                    <a:pt x="184" y="237"/>
                  </a:lnTo>
                  <a:lnTo>
                    <a:pt x="187" y="237"/>
                  </a:lnTo>
                  <a:lnTo>
                    <a:pt x="187" y="234"/>
                  </a:lnTo>
                  <a:lnTo>
                    <a:pt x="187" y="237"/>
                  </a:lnTo>
                  <a:lnTo>
                    <a:pt x="187" y="237"/>
                  </a:lnTo>
                  <a:close/>
                  <a:moveTo>
                    <a:pt x="196" y="175"/>
                  </a:moveTo>
                  <a:lnTo>
                    <a:pt x="194" y="175"/>
                  </a:lnTo>
                  <a:lnTo>
                    <a:pt x="189" y="175"/>
                  </a:lnTo>
                  <a:lnTo>
                    <a:pt x="187" y="175"/>
                  </a:lnTo>
                  <a:lnTo>
                    <a:pt x="187" y="175"/>
                  </a:lnTo>
                  <a:lnTo>
                    <a:pt x="189" y="178"/>
                  </a:lnTo>
                  <a:lnTo>
                    <a:pt x="189" y="178"/>
                  </a:lnTo>
                  <a:lnTo>
                    <a:pt x="191" y="178"/>
                  </a:lnTo>
                  <a:lnTo>
                    <a:pt x="191" y="178"/>
                  </a:lnTo>
                  <a:lnTo>
                    <a:pt x="194" y="178"/>
                  </a:lnTo>
                  <a:lnTo>
                    <a:pt x="196" y="175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D9BD74B3-F04E-4483-9F00-AB1FA0671B01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4149" y="3421183"/>
              <a:ext cx="107150" cy="278178"/>
            </a:xfrm>
            <a:custGeom>
              <a:avLst/>
              <a:gdLst>
                <a:gd name="T0" fmla="*/ 97 w 104"/>
                <a:gd name="T1" fmla="*/ 248 h 270"/>
                <a:gd name="T2" fmla="*/ 94 w 104"/>
                <a:gd name="T3" fmla="*/ 244 h 270"/>
                <a:gd name="T4" fmla="*/ 94 w 104"/>
                <a:gd name="T5" fmla="*/ 241 h 270"/>
                <a:gd name="T6" fmla="*/ 94 w 104"/>
                <a:gd name="T7" fmla="*/ 234 h 270"/>
                <a:gd name="T8" fmla="*/ 92 w 104"/>
                <a:gd name="T9" fmla="*/ 227 h 270"/>
                <a:gd name="T10" fmla="*/ 94 w 104"/>
                <a:gd name="T11" fmla="*/ 194 h 270"/>
                <a:gd name="T12" fmla="*/ 94 w 104"/>
                <a:gd name="T13" fmla="*/ 149 h 270"/>
                <a:gd name="T14" fmla="*/ 97 w 104"/>
                <a:gd name="T15" fmla="*/ 142 h 270"/>
                <a:gd name="T16" fmla="*/ 94 w 104"/>
                <a:gd name="T17" fmla="*/ 118 h 270"/>
                <a:gd name="T18" fmla="*/ 83 w 104"/>
                <a:gd name="T19" fmla="*/ 97 h 270"/>
                <a:gd name="T20" fmla="*/ 78 w 104"/>
                <a:gd name="T21" fmla="*/ 85 h 270"/>
                <a:gd name="T22" fmla="*/ 80 w 104"/>
                <a:gd name="T23" fmla="*/ 73 h 270"/>
                <a:gd name="T24" fmla="*/ 59 w 104"/>
                <a:gd name="T25" fmla="*/ 47 h 270"/>
                <a:gd name="T26" fmla="*/ 49 w 104"/>
                <a:gd name="T27" fmla="*/ 24 h 270"/>
                <a:gd name="T28" fmla="*/ 54 w 104"/>
                <a:gd name="T29" fmla="*/ 12 h 270"/>
                <a:gd name="T30" fmla="*/ 33 w 104"/>
                <a:gd name="T31" fmla="*/ 9 h 270"/>
                <a:gd name="T32" fmla="*/ 35 w 104"/>
                <a:gd name="T33" fmla="*/ 7 h 270"/>
                <a:gd name="T34" fmla="*/ 0 w 104"/>
                <a:gd name="T35" fmla="*/ 0 h 270"/>
                <a:gd name="T36" fmla="*/ 9 w 104"/>
                <a:gd name="T37" fmla="*/ 2 h 270"/>
                <a:gd name="T38" fmla="*/ 7 w 104"/>
                <a:gd name="T39" fmla="*/ 14 h 270"/>
                <a:gd name="T40" fmla="*/ 2 w 104"/>
                <a:gd name="T41" fmla="*/ 21 h 270"/>
                <a:gd name="T42" fmla="*/ 7 w 104"/>
                <a:gd name="T43" fmla="*/ 28 h 270"/>
                <a:gd name="T44" fmla="*/ 12 w 104"/>
                <a:gd name="T45" fmla="*/ 31 h 270"/>
                <a:gd name="T46" fmla="*/ 19 w 104"/>
                <a:gd name="T47" fmla="*/ 38 h 270"/>
                <a:gd name="T48" fmla="*/ 23 w 104"/>
                <a:gd name="T49" fmla="*/ 40 h 270"/>
                <a:gd name="T50" fmla="*/ 28 w 104"/>
                <a:gd name="T51" fmla="*/ 45 h 270"/>
                <a:gd name="T52" fmla="*/ 26 w 104"/>
                <a:gd name="T53" fmla="*/ 54 h 270"/>
                <a:gd name="T54" fmla="*/ 28 w 104"/>
                <a:gd name="T55" fmla="*/ 59 h 270"/>
                <a:gd name="T56" fmla="*/ 28 w 104"/>
                <a:gd name="T57" fmla="*/ 62 h 270"/>
                <a:gd name="T58" fmla="*/ 26 w 104"/>
                <a:gd name="T59" fmla="*/ 69 h 270"/>
                <a:gd name="T60" fmla="*/ 26 w 104"/>
                <a:gd name="T61" fmla="*/ 78 h 270"/>
                <a:gd name="T62" fmla="*/ 23 w 104"/>
                <a:gd name="T63" fmla="*/ 83 h 270"/>
                <a:gd name="T64" fmla="*/ 23 w 104"/>
                <a:gd name="T65" fmla="*/ 83 h 270"/>
                <a:gd name="T66" fmla="*/ 21 w 104"/>
                <a:gd name="T67" fmla="*/ 88 h 270"/>
                <a:gd name="T68" fmla="*/ 21 w 104"/>
                <a:gd name="T69" fmla="*/ 90 h 270"/>
                <a:gd name="T70" fmla="*/ 26 w 104"/>
                <a:gd name="T71" fmla="*/ 90 h 270"/>
                <a:gd name="T72" fmla="*/ 33 w 104"/>
                <a:gd name="T73" fmla="*/ 90 h 270"/>
                <a:gd name="T74" fmla="*/ 35 w 104"/>
                <a:gd name="T75" fmla="*/ 92 h 270"/>
                <a:gd name="T76" fmla="*/ 35 w 104"/>
                <a:gd name="T77" fmla="*/ 99 h 270"/>
                <a:gd name="T78" fmla="*/ 33 w 104"/>
                <a:gd name="T79" fmla="*/ 109 h 270"/>
                <a:gd name="T80" fmla="*/ 33 w 104"/>
                <a:gd name="T81" fmla="*/ 123 h 270"/>
                <a:gd name="T82" fmla="*/ 31 w 104"/>
                <a:gd name="T83" fmla="*/ 125 h 270"/>
                <a:gd name="T84" fmla="*/ 28 w 104"/>
                <a:gd name="T85" fmla="*/ 125 h 270"/>
                <a:gd name="T86" fmla="*/ 38 w 104"/>
                <a:gd name="T87" fmla="*/ 140 h 270"/>
                <a:gd name="T88" fmla="*/ 45 w 104"/>
                <a:gd name="T89" fmla="*/ 149 h 270"/>
                <a:gd name="T90" fmla="*/ 42 w 104"/>
                <a:gd name="T91" fmla="*/ 154 h 270"/>
                <a:gd name="T92" fmla="*/ 40 w 104"/>
                <a:gd name="T93" fmla="*/ 159 h 270"/>
                <a:gd name="T94" fmla="*/ 40 w 104"/>
                <a:gd name="T95" fmla="*/ 168 h 270"/>
                <a:gd name="T96" fmla="*/ 40 w 104"/>
                <a:gd name="T97" fmla="*/ 185 h 270"/>
                <a:gd name="T98" fmla="*/ 35 w 104"/>
                <a:gd name="T99" fmla="*/ 189 h 270"/>
                <a:gd name="T100" fmla="*/ 38 w 104"/>
                <a:gd name="T101" fmla="*/ 201 h 270"/>
                <a:gd name="T102" fmla="*/ 40 w 104"/>
                <a:gd name="T103" fmla="*/ 213 h 270"/>
                <a:gd name="T104" fmla="*/ 35 w 104"/>
                <a:gd name="T105" fmla="*/ 222 h 270"/>
                <a:gd name="T106" fmla="*/ 35 w 104"/>
                <a:gd name="T107" fmla="*/ 232 h 270"/>
                <a:gd name="T108" fmla="*/ 42 w 104"/>
                <a:gd name="T109" fmla="*/ 239 h 270"/>
                <a:gd name="T110" fmla="*/ 47 w 104"/>
                <a:gd name="T111" fmla="*/ 244 h 270"/>
                <a:gd name="T112" fmla="*/ 47 w 104"/>
                <a:gd name="T113" fmla="*/ 251 h 270"/>
                <a:gd name="T114" fmla="*/ 61 w 104"/>
                <a:gd name="T115" fmla="*/ 258 h 270"/>
                <a:gd name="T116" fmla="*/ 66 w 104"/>
                <a:gd name="T117" fmla="*/ 265 h 270"/>
                <a:gd name="T118" fmla="*/ 85 w 104"/>
                <a:gd name="T119" fmla="*/ 265 h 270"/>
                <a:gd name="T120" fmla="*/ 101 w 104"/>
                <a:gd name="T121" fmla="*/ 256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4" h="270">
                  <a:moveTo>
                    <a:pt x="101" y="256"/>
                  </a:moveTo>
                  <a:lnTo>
                    <a:pt x="101" y="253"/>
                  </a:lnTo>
                  <a:lnTo>
                    <a:pt x="99" y="251"/>
                  </a:lnTo>
                  <a:lnTo>
                    <a:pt x="99" y="251"/>
                  </a:lnTo>
                  <a:lnTo>
                    <a:pt x="99" y="248"/>
                  </a:lnTo>
                  <a:lnTo>
                    <a:pt x="97" y="248"/>
                  </a:lnTo>
                  <a:lnTo>
                    <a:pt x="97" y="248"/>
                  </a:lnTo>
                  <a:lnTo>
                    <a:pt x="97" y="248"/>
                  </a:lnTo>
                  <a:lnTo>
                    <a:pt x="97" y="246"/>
                  </a:lnTo>
                  <a:lnTo>
                    <a:pt x="97" y="246"/>
                  </a:lnTo>
                  <a:lnTo>
                    <a:pt x="97" y="246"/>
                  </a:lnTo>
                  <a:lnTo>
                    <a:pt x="97" y="246"/>
                  </a:lnTo>
                  <a:lnTo>
                    <a:pt x="97" y="244"/>
                  </a:lnTo>
                  <a:lnTo>
                    <a:pt x="97" y="244"/>
                  </a:lnTo>
                  <a:lnTo>
                    <a:pt x="94" y="244"/>
                  </a:lnTo>
                  <a:lnTo>
                    <a:pt x="94" y="244"/>
                  </a:lnTo>
                  <a:lnTo>
                    <a:pt x="94" y="244"/>
                  </a:lnTo>
                  <a:lnTo>
                    <a:pt x="94" y="244"/>
                  </a:lnTo>
                  <a:lnTo>
                    <a:pt x="94" y="244"/>
                  </a:lnTo>
                  <a:lnTo>
                    <a:pt x="94" y="244"/>
                  </a:lnTo>
                  <a:lnTo>
                    <a:pt x="92" y="241"/>
                  </a:lnTo>
                  <a:lnTo>
                    <a:pt x="94" y="241"/>
                  </a:lnTo>
                  <a:lnTo>
                    <a:pt x="94" y="241"/>
                  </a:lnTo>
                  <a:lnTo>
                    <a:pt x="94" y="241"/>
                  </a:lnTo>
                  <a:lnTo>
                    <a:pt x="92" y="239"/>
                  </a:lnTo>
                  <a:lnTo>
                    <a:pt x="92" y="239"/>
                  </a:lnTo>
                  <a:lnTo>
                    <a:pt x="92" y="239"/>
                  </a:lnTo>
                  <a:lnTo>
                    <a:pt x="92" y="237"/>
                  </a:lnTo>
                  <a:lnTo>
                    <a:pt x="92" y="237"/>
                  </a:lnTo>
                  <a:lnTo>
                    <a:pt x="94" y="237"/>
                  </a:lnTo>
                  <a:lnTo>
                    <a:pt x="94" y="234"/>
                  </a:lnTo>
                  <a:lnTo>
                    <a:pt x="94" y="234"/>
                  </a:lnTo>
                  <a:lnTo>
                    <a:pt x="92" y="232"/>
                  </a:lnTo>
                  <a:lnTo>
                    <a:pt x="92" y="232"/>
                  </a:lnTo>
                  <a:lnTo>
                    <a:pt x="92" y="232"/>
                  </a:lnTo>
                  <a:lnTo>
                    <a:pt x="92" y="230"/>
                  </a:lnTo>
                  <a:lnTo>
                    <a:pt x="92" y="227"/>
                  </a:lnTo>
                  <a:lnTo>
                    <a:pt x="92" y="227"/>
                  </a:lnTo>
                  <a:lnTo>
                    <a:pt x="92" y="227"/>
                  </a:lnTo>
                  <a:lnTo>
                    <a:pt x="92" y="227"/>
                  </a:lnTo>
                  <a:lnTo>
                    <a:pt x="92" y="225"/>
                  </a:lnTo>
                  <a:lnTo>
                    <a:pt x="90" y="222"/>
                  </a:lnTo>
                  <a:lnTo>
                    <a:pt x="94" y="222"/>
                  </a:lnTo>
                  <a:lnTo>
                    <a:pt x="94" y="222"/>
                  </a:lnTo>
                  <a:lnTo>
                    <a:pt x="94" y="213"/>
                  </a:lnTo>
                  <a:lnTo>
                    <a:pt x="94" y="206"/>
                  </a:lnTo>
                  <a:lnTo>
                    <a:pt x="94" y="199"/>
                  </a:lnTo>
                  <a:lnTo>
                    <a:pt x="94" y="194"/>
                  </a:lnTo>
                  <a:lnTo>
                    <a:pt x="94" y="189"/>
                  </a:lnTo>
                  <a:lnTo>
                    <a:pt x="94" y="187"/>
                  </a:lnTo>
                  <a:lnTo>
                    <a:pt x="94" y="177"/>
                  </a:lnTo>
                  <a:lnTo>
                    <a:pt x="94" y="168"/>
                  </a:lnTo>
                  <a:lnTo>
                    <a:pt x="94" y="159"/>
                  </a:lnTo>
                  <a:lnTo>
                    <a:pt x="94" y="154"/>
                  </a:lnTo>
                  <a:lnTo>
                    <a:pt x="94" y="149"/>
                  </a:lnTo>
                  <a:lnTo>
                    <a:pt x="94" y="149"/>
                  </a:lnTo>
                  <a:lnTo>
                    <a:pt x="94" y="149"/>
                  </a:lnTo>
                  <a:lnTo>
                    <a:pt x="94" y="149"/>
                  </a:lnTo>
                  <a:lnTo>
                    <a:pt x="94" y="149"/>
                  </a:lnTo>
                  <a:lnTo>
                    <a:pt x="94" y="147"/>
                  </a:lnTo>
                  <a:lnTo>
                    <a:pt x="94" y="147"/>
                  </a:lnTo>
                  <a:lnTo>
                    <a:pt x="94" y="144"/>
                  </a:lnTo>
                  <a:lnTo>
                    <a:pt x="97" y="142"/>
                  </a:lnTo>
                  <a:lnTo>
                    <a:pt x="97" y="142"/>
                  </a:lnTo>
                  <a:lnTo>
                    <a:pt x="97" y="142"/>
                  </a:lnTo>
                  <a:lnTo>
                    <a:pt x="94" y="140"/>
                  </a:lnTo>
                  <a:lnTo>
                    <a:pt x="94" y="140"/>
                  </a:lnTo>
                  <a:lnTo>
                    <a:pt x="94" y="137"/>
                  </a:lnTo>
                  <a:lnTo>
                    <a:pt x="94" y="137"/>
                  </a:lnTo>
                  <a:lnTo>
                    <a:pt x="94" y="130"/>
                  </a:lnTo>
                  <a:lnTo>
                    <a:pt x="94" y="125"/>
                  </a:lnTo>
                  <a:lnTo>
                    <a:pt x="94" y="118"/>
                  </a:lnTo>
                  <a:lnTo>
                    <a:pt x="94" y="111"/>
                  </a:lnTo>
                  <a:lnTo>
                    <a:pt x="94" y="111"/>
                  </a:lnTo>
                  <a:lnTo>
                    <a:pt x="92" y="109"/>
                  </a:lnTo>
                  <a:lnTo>
                    <a:pt x="92" y="106"/>
                  </a:lnTo>
                  <a:lnTo>
                    <a:pt x="87" y="104"/>
                  </a:lnTo>
                  <a:lnTo>
                    <a:pt x="85" y="99"/>
                  </a:lnTo>
                  <a:lnTo>
                    <a:pt x="85" y="99"/>
                  </a:lnTo>
                  <a:lnTo>
                    <a:pt x="83" y="97"/>
                  </a:lnTo>
                  <a:lnTo>
                    <a:pt x="83" y="95"/>
                  </a:lnTo>
                  <a:lnTo>
                    <a:pt x="83" y="90"/>
                  </a:lnTo>
                  <a:lnTo>
                    <a:pt x="80" y="88"/>
                  </a:lnTo>
                  <a:lnTo>
                    <a:pt x="80" y="88"/>
                  </a:lnTo>
                  <a:lnTo>
                    <a:pt x="80" y="88"/>
                  </a:lnTo>
                  <a:lnTo>
                    <a:pt x="78" y="85"/>
                  </a:lnTo>
                  <a:lnTo>
                    <a:pt x="78" y="85"/>
                  </a:lnTo>
                  <a:lnTo>
                    <a:pt x="78" y="85"/>
                  </a:lnTo>
                  <a:lnTo>
                    <a:pt x="80" y="83"/>
                  </a:lnTo>
                  <a:lnTo>
                    <a:pt x="80" y="83"/>
                  </a:lnTo>
                  <a:lnTo>
                    <a:pt x="80" y="83"/>
                  </a:lnTo>
                  <a:lnTo>
                    <a:pt x="80" y="80"/>
                  </a:lnTo>
                  <a:lnTo>
                    <a:pt x="80" y="80"/>
                  </a:lnTo>
                  <a:lnTo>
                    <a:pt x="80" y="80"/>
                  </a:lnTo>
                  <a:lnTo>
                    <a:pt x="80" y="78"/>
                  </a:lnTo>
                  <a:lnTo>
                    <a:pt x="80" y="73"/>
                  </a:lnTo>
                  <a:lnTo>
                    <a:pt x="80" y="66"/>
                  </a:lnTo>
                  <a:lnTo>
                    <a:pt x="80" y="64"/>
                  </a:lnTo>
                  <a:lnTo>
                    <a:pt x="80" y="62"/>
                  </a:lnTo>
                  <a:lnTo>
                    <a:pt x="80" y="62"/>
                  </a:lnTo>
                  <a:lnTo>
                    <a:pt x="73" y="57"/>
                  </a:lnTo>
                  <a:lnTo>
                    <a:pt x="66" y="52"/>
                  </a:lnTo>
                  <a:lnTo>
                    <a:pt x="61" y="50"/>
                  </a:lnTo>
                  <a:lnTo>
                    <a:pt x="59" y="47"/>
                  </a:lnTo>
                  <a:lnTo>
                    <a:pt x="54" y="43"/>
                  </a:lnTo>
                  <a:lnTo>
                    <a:pt x="49" y="40"/>
                  </a:lnTo>
                  <a:lnTo>
                    <a:pt x="49" y="40"/>
                  </a:lnTo>
                  <a:lnTo>
                    <a:pt x="49" y="38"/>
                  </a:lnTo>
                  <a:lnTo>
                    <a:pt x="49" y="33"/>
                  </a:lnTo>
                  <a:lnTo>
                    <a:pt x="49" y="31"/>
                  </a:lnTo>
                  <a:lnTo>
                    <a:pt x="49" y="28"/>
                  </a:lnTo>
                  <a:lnTo>
                    <a:pt x="49" y="24"/>
                  </a:lnTo>
                  <a:lnTo>
                    <a:pt x="49" y="21"/>
                  </a:lnTo>
                  <a:lnTo>
                    <a:pt x="54" y="19"/>
                  </a:lnTo>
                  <a:lnTo>
                    <a:pt x="54" y="17"/>
                  </a:lnTo>
                  <a:lnTo>
                    <a:pt x="54" y="17"/>
                  </a:lnTo>
                  <a:lnTo>
                    <a:pt x="54" y="17"/>
                  </a:lnTo>
                  <a:lnTo>
                    <a:pt x="54" y="14"/>
                  </a:lnTo>
                  <a:lnTo>
                    <a:pt x="54" y="14"/>
                  </a:lnTo>
                  <a:lnTo>
                    <a:pt x="54" y="12"/>
                  </a:lnTo>
                  <a:lnTo>
                    <a:pt x="54" y="12"/>
                  </a:lnTo>
                  <a:lnTo>
                    <a:pt x="54" y="12"/>
                  </a:lnTo>
                  <a:lnTo>
                    <a:pt x="54" y="9"/>
                  </a:lnTo>
                  <a:lnTo>
                    <a:pt x="57" y="7"/>
                  </a:lnTo>
                  <a:lnTo>
                    <a:pt x="49" y="7"/>
                  </a:lnTo>
                  <a:lnTo>
                    <a:pt x="45" y="7"/>
                  </a:lnTo>
                  <a:lnTo>
                    <a:pt x="40" y="7"/>
                  </a:lnTo>
                  <a:lnTo>
                    <a:pt x="33" y="9"/>
                  </a:lnTo>
                  <a:lnTo>
                    <a:pt x="35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3" y="7"/>
                  </a:lnTo>
                  <a:lnTo>
                    <a:pt x="28" y="5"/>
                  </a:lnTo>
                  <a:lnTo>
                    <a:pt x="23" y="5"/>
                  </a:lnTo>
                  <a:lnTo>
                    <a:pt x="12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5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7" y="7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4" y="17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2" y="21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9" y="28"/>
                  </a:lnTo>
                  <a:lnTo>
                    <a:pt x="9" y="28"/>
                  </a:lnTo>
                  <a:lnTo>
                    <a:pt x="9" y="28"/>
                  </a:lnTo>
                  <a:lnTo>
                    <a:pt x="12" y="31"/>
                  </a:lnTo>
                  <a:lnTo>
                    <a:pt x="12" y="31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6" y="38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38"/>
                  </a:lnTo>
                  <a:lnTo>
                    <a:pt x="19" y="38"/>
                  </a:lnTo>
                  <a:lnTo>
                    <a:pt x="19" y="38"/>
                  </a:lnTo>
                  <a:lnTo>
                    <a:pt x="21" y="38"/>
                  </a:lnTo>
                  <a:lnTo>
                    <a:pt x="21" y="38"/>
                  </a:lnTo>
                  <a:lnTo>
                    <a:pt x="21" y="38"/>
                  </a:lnTo>
                  <a:lnTo>
                    <a:pt x="21" y="38"/>
                  </a:lnTo>
                  <a:lnTo>
                    <a:pt x="21" y="38"/>
                  </a:lnTo>
                  <a:lnTo>
                    <a:pt x="23" y="38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3"/>
                  </a:lnTo>
                  <a:lnTo>
                    <a:pt x="23" y="43"/>
                  </a:lnTo>
                  <a:lnTo>
                    <a:pt x="26" y="43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28" y="45"/>
                  </a:lnTo>
                  <a:lnTo>
                    <a:pt x="28" y="45"/>
                  </a:lnTo>
                  <a:lnTo>
                    <a:pt x="28" y="45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50"/>
                  </a:lnTo>
                  <a:lnTo>
                    <a:pt x="28" y="50"/>
                  </a:lnTo>
                  <a:lnTo>
                    <a:pt x="26" y="54"/>
                  </a:lnTo>
                  <a:lnTo>
                    <a:pt x="28" y="57"/>
                  </a:lnTo>
                  <a:lnTo>
                    <a:pt x="28" y="57"/>
                  </a:lnTo>
                  <a:lnTo>
                    <a:pt x="28" y="57"/>
                  </a:lnTo>
                  <a:lnTo>
                    <a:pt x="28" y="57"/>
                  </a:lnTo>
                  <a:lnTo>
                    <a:pt x="28" y="57"/>
                  </a:lnTo>
                  <a:lnTo>
                    <a:pt x="28" y="59"/>
                  </a:lnTo>
                  <a:lnTo>
                    <a:pt x="28" y="59"/>
                  </a:lnTo>
                  <a:lnTo>
                    <a:pt x="28" y="59"/>
                  </a:lnTo>
                  <a:lnTo>
                    <a:pt x="28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6" y="62"/>
                  </a:lnTo>
                  <a:lnTo>
                    <a:pt x="26" y="62"/>
                  </a:lnTo>
                  <a:lnTo>
                    <a:pt x="28" y="62"/>
                  </a:lnTo>
                  <a:lnTo>
                    <a:pt x="28" y="64"/>
                  </a:lnTo>
                  <a:lnTo>
                    <a:pt x="28" y="64"/>
                  </a:lnTo>
                  <a:lnTo>
                    <a:pt x="28" y="64"/>
                  </a:lnTo>
                  <a:lnTo>
                    <a:pt x="26" y="64"/>
                  </a:lnTo>
                  <a:lnTo>
                    <a:pt x="26" y="66"/>
                  </a:lnTo>
                  <a:lnTo>
                    <a:pt x="26" y="66"/>
                  </a:lnTo>
                  <a:lnTo>
                    <a:pt x="26" y="69"/>
                  </a:lnTo>
                  <a:lnTo>
                    <a:pt x="26" y="69"/>
                  </a:lnTo>
                  <a:lnTo>
                    <a:pt x="26" y="73"/>
                  </a:lnTo>
                  <a:lnTo>
                    <a:pt x="26" y="73"/>
                  </a:lnTo>
                  <a:lnTo>
                    <a:pt x="26" y="76"/>
                  </a:lnTo>
                  <a:lnTo>
                    <a:pt x="26" y="76"/>
                  </a:lnTo>
                  <a:lnTo>
                    <a:pt x="26" y="76"/>
                  </a:lnTo>
                  <a:lnTo>
                    <a:pt x="26" y="76"/>
                  </a:lnTo>
                  <a:lnTo>
                    <a:pt x="26" y="78"/>
                  </a:lnTo>
                  <a:lnTo>
                    <a:pt x="26" y="78"/>
                  </a:lnTo>
                  <a:lnTo>
                    <a:pt x="26" y="80"/>
                  </a:lnTo>
                  <a:lnTo>
                    <a:pt x="26" y="80"/>
                  </a:lnTo>
                  <a:lnTo>
                    <a:pt x="23" y="78"/>
                  </a:lnTo>
                  <a:lnTo>
                    <a:pt x="23" y="78"/>
                  </a:lnTo>
                  <a:lnTo>
                    <a:pt x="21" y="78"/>
                  </a:lnTo>
                  <a:lnTo>
                    <a:pt x="21" y="80"/>
                  </a:lnTo>
                  <a:lnTo>
                    <a:pt x="23" y="83"/>
                  </a:lnTo>
                  <a:lnTo>
                    <a:pt x="23" y="83"/>
                  </a:lnTo>
                  <a:lnTo>
                    <a:pt x="26" y="80"/>
                  </a:lnTo>
                  <a:lnTo>
                    <a:pt x="28" y="80"/>
                  </a:lnTo>
                  <a:lnTo>
                    <a:pt x="28" y="83"/>
                  </a:lnTo>
                  <a:lnTo>
                    <a:pt x="28" y="83"/>
                  </a:lnTo>
                  <a:lnTo>
                    <a:pt x="26" y="83"/>
                  </a:lnTo>
                  <a:lnTo>
                    <a:pt x="26" y="83"/>
                  </a:lnTo>
                  <a:lnTo>
                    <a:pt x="26" y="83"/>
                  </a:lnTo>
                  <a:lnTo>
                    <a:pt x="23" y="83"/>
                  </a:lnTo>
                  <a:lnTo>
                    <a:pt x="23" y="83"/>
                  </a:lnTo>
                  <a:lnTo>
                    <a:pt x="21" y="83"/>
                  </a:lnTo>
                  <a:lnTo>
                    <a:pt x="21" y="83"/>
                  </a:lnTo>
                  <a:lnTo>
                    <a:pt x="21" y="85"/>
                  </a:lnTo>
                  <a:lnTo>
                    <a:pt x="21" y="85"/>
                  </a:lnTo>
                  <a:lnTo>
                    <a:pt x="21" y="85"/>
                  </a:lnTo>
                  <a:lnTo>
                    <a:pt x="21" y="85"/>
                  </a:lnTo>
                  <a:lnTo>
                    <a:pt x="21" y="88"/>
                  </a:lnTo>
                  <a:lnTo>
                    <a:pt x="21" y="88"/>
                  </a:lnTo>
                  <a:lnTo>
                    <a:pt x="23" y="88"/>
                  </a:lnTo>
                  <a:lnTo>
                    <a:pt x="23" y="88"/>
                  </a:lnTo>
                  <a:lnTo>
                    <a:pt x="23" y="88"/>
                  </a:lnTo>
                  <a:lnTo>
                    <a:pt x="23" y="88"/>
                  </a:lnTo>
                  <a:lnTo>
                    <a:pt x="23" y="88"/>
                  </a:lnTo>
                  <a:lnTo>
                    <a:pt x="23" y="88"/>
                  </a:lnTo>
                  <a:lnTo>
                    <a:pt x="21" y="90"/>
                  </a:lnTo>
                  <a:lnTo>
                    <a:pt x="21" y="90"/>
                  </a:lnTo>
                  <a:lnTo>
                    <a:pt x="21" y="90"/>
                  </a:lnTo>
                  <a:lnTo>
                    <a:pt x="21" y="90"/>
                  </a:lnTo>
                  <a:lnTo>
                    <a:pt x="21" y="92"/>
                  </a:lnTo>
                  <a:lnTo>
                    <a:pt x="21" y="92"/>
                  </a:lnTo>
                  <a:lnTo>
                    <a:pt x="23" y="92"/>
                  </a:lnTo>
                  <a:lnTo>
                    <a:pt x="26" y="90"/>
                  </a:lnTo>
                  <a:lnTo>
                    <a:pt x="26" y="90"/>
                  </a:lnTo>
                  <a:lnTo>
                    <a:pt x="26" y="90"/>
                  </a:lnTo>
                  <a:lnTo>
                    <a:pt x="26" y="90"/>
                  </a:lnTo>
                  <a:lnTo>
                    <a:pt x="26" y="88"/>
                  </a:lnTo>
                  <a:lnTo>
                    <a:pt x="26" y="88"/>
                  </a:lnTo>
                  <a:lnTo>
                    <a:pt x="28" y="88"/>
                  </a:lnTo>
                  <a:lnTo>
                    <a:pt x="31" y="88"/>
                  </a:lnTo>
                  <a:lnTo>
                    <a:pt x="31" y="88"/>
                  </a:lnTo>
                  <a:lnTo>
                    <a:pt x="33" y="90"/>
                  </a:lnTo>
                  <a:lnTo>
                    <a:pt x="35" y="90"/>
                  </a:lnTo>
                  <a:lnTo>
                    <a:pt x="35" y="90"/>
                  </a:lnTo>
                  <a:lnTo>
                    <a:pt x="35" y="90"/>
                  </a:lnTo>
                  <a:lnTo>
                    <a:pt x="33" y="92"/>
                  </a:lnTo>
                  <a:lnTo>
                    <a:pt x="33" y="92"/>
                  </a:lnTo>
                  <a:lnTo>
                    <a:pt x="33" y="92"/>
                  </a:lnTo>
                  <a:lnTo>
                    <a:pt x="33" y="92"/>
                  </a:lnTo>
                  <a:lnTo>
                    <a:pt x="35" y="92"/>
                  </a:lnTo>
                  <a:lnTo>
                    <a:pt x="35" y="92"/>
                  </a:lnTo>
                  <a:lnTo>
                    <a:pt x="38" y="95"/>
                  </a:lnTo>
                  <a:lnTo>
                    <a:pt x="35" y="97"/>
                  </a:lnTo>
                  <a:lnTo>
                    <a:pt x="35" y="99"/>
                  </a:lnTo>
                  <a:lnTo>
                    <a:pt x="35" y="99"/>
                  </a:lnTo>
                  <a:lnTo>
                    <a:pt x="35" y="99"/>
                  </a:lnTo>
                  <a:lnTo>
                    <a:pt x="35" y="99"/>
                  </a:lnTo>
                  <a:lnTo>
                    <a:pt x="35" y="99"/>
                  </a:lnTo>
                  <a:lnTo>
                    <a:pt x="35" y="102"/>
                  </a:lnTo>
                  <a:lnTo>
                    <a:pt x="35" y="104"/>
                  </a:lnTo>
                  <a:lnTo>
                    <a:pt x="35" y="104"/>
                  </a:lnTo>
                  <a:lnTo>
                    <a:pt x="35" y="106"/>
                  </a:lnTo>
                  <a:lnTo>
                    <a:pt x="33" y="106"/>
                  </a:lnTo>
                  <a:lnTo>
                    <a:pt x="33" y="106"/>
                  </a:lnTo>
                  <a:lnTo>
                    <a:pt x="33" y="109"/>
                  </a:lnTo>
                  <a:lnTo>
                    <a:pt x="33" y="109"/>
                  </a:lnTo>
                  <a:lnTo>
                    <a:pt x="31" y="111"/>
                  </a:lnTo>
                  <a:lnTo>
                    <a:pt x="31" y="114"/>
                  </a:lnTo>
                  <a:lnTo>
                    <a:pt x="33" y="114"/>
                  </a:lnTo>
                  <a:lnTo>
                    <a:pt x="33" y="114"/>
                  </a:lnTo>
                  <a:lnTo>
                    <a:pt x="33" y="114"/>
                  </a:lnTo>
                  <a:lnTo>
                    <a:pt x="35" y="118"/>
                  </a:lnTo>
                  <a:lnTo>
                    <a:pt x="35" y="121"/>
                  </a:lnTo>
                  <a:lnTo>
                    <a:pt x="33" y="123"/>
                  </a:lnTo>
                  <a:lnTo>
                    <a:pt x="33" y="123"/>
                  </a:lnTo>
                  <a:lnTo>
                    <a:pt x="33" y="123"/>
                  </a:lnTo>
                  <a:lnTo>
                    <a:pt x="33" y="125"/>
                  </a:lnTo>
                  <a:lnTo>
                    <a:pt x="33" y="125"/>
                  </a:lnTo>
                  <a:lnTo>
                    <a:pt x="33" y="125"/>
                  </a:lnTo>
                  <a:lnTo>
                    <a:pt x="33" y="125"/>
                  </a:lnTo>
                  <a:lnTo>
                    <a:pt x="31" y="125"/>
                  </a:lnTo>
                  <a:lnTo>
                    <a:pt x="31" y="125"/>
                  </a:lnTo>
                  <a:lnTo>
                    <a:pt x="31" y="125"/>
                  </a:lnTo>
                  <a:lnTo>
                    <a:pt x="31" y="125"/>
                  </a:lnTo>
                  <a:lnTo>
                    <a:pt x="31" y="128"/>
                  </a:lnTo>
                  <a:lnTo>
                    <a:pt x="31" y="128"/>
                  </a:lnTo>
                  <a:lnTo>
                    <a:pt x="28" y="125"/>
                  </a:lnTo>
                  <a:lnTo>
                    <a:pt x="28" y="125"/>
                  </a:lnTo>
                  <a:lnTo>
                    <a:pt x="28" y="125"/>
                  </a:lnTo>
                  <a:lnTo>
                    <a:pt x="28" y="125"/>
                  </a:lnTo>
                  <a:lnTo>
                    <a:pt x="28" y="128"/>
                  </a:lnTo>
                  <a:lnTo>
                    <a:pt x="28" y="130"/>
                  </a:lnTo>
                  <a:lnTo>
                    <a:pt x="31" y="133"/>
                  </a:lnTo>
                  <a:lnTo>
                    <a:pt x="31" y="135"/>
                  </a:lnTo>
                  <a:lnTo>
                    <a:pt x="33" y="137"/>
                  </a:lnTo>
                  <a:lnTo>
                    <a:pt x="35" y="137"/>
                  </a:lnTo>
                  <a:lnTo>
                    <a:pt x="35" y="140"/>
                  </a:lnTo>
                  <a:lnTo>
                    <a:pt x="38" y="140"/>
                  </a:lnTo>
                  <a:lnTo>
                    <a:pt x="40" y="142"/>
                  </a:lnTo>
                  <a:lnTo>
                    <a:pt x="42" y="144"/>
                  </a:lnTo>
                  <a:lnTo>
                    <a:pt x="42" y="147"/>
                  </a:lnTo>
                  <a:lnTo>
                    <a:pt x="45" y="147"/>
                  </a:lnTo>
                  <a:lnTo>
                    <a:pt x="45" y="149"/>
                  </a:lnTo>
                  <a:lnTo>
                    <a:pt x="45" y="149"/>
                  </a:lnTo>
                  <a:lnTo>
                    <a:pt x="45" y="149"/>
                  </a:lnTo>
                  <a:lnTo>
                    <a:pt x="45" y="149"/>
                  </a:lnTo>
                  <a:lnTo>
                    <a:pt x="45" y="151"/>
                  </a:lnTo>
                  <a:lnTo>
                    <a:pt x="45" y="151"/>
                  </a:lnTo>
                  <a:lnTo>
                    <a:pt x="45" y="151"/>
                  </a:lnTo>
                  <a:lnTo>
                    <a:pt x="45" y="151"/>
                  </a:lnTo>
                  <a:lnTo>
                    <a:pt x="47" y="151"/>
                  </a:lnTo>
                  <a:lnTo>
                    <a:pt x="45" y="154"/>
                  </a:lnTo>
                  <a:lnTo>
                    <a:pt x="45" y="154"/>
                  </a:lnTo>
                  <a:lnTo>
                    <a:pt x="42" y="154"/>
                  </a:lnTo>
                  <a:lnTo>
                    <a:pt x="42" y="156"/>
                  </a:lnTo>
                  <a:lnTo>
                    <a:pt x="40" y="156"/>
                  </a:lnTo>
                  <a:lnTo>
                    <a:pt x="40" y="156"/>
                  </a:lnTo>
                  <a:lnTo>
                    <a:pt x="40" y="156"/>
                  </a:lnTo>
                  <a:lnTo>
                    <a:pt x="38" y="156"/>
                  </a:lnTo>
                  <a:lnTo>
                    <a:pt x="38" y="159"/>
                  </a:lnTo>
                  <a:lnTo>
                    <a:pt x="38" y="159"/>
                  </a:lnTo>
                  <a:lnTo>
                    <a:pt x="40" y="159"/>
                  </a:lnTo>
                  <a:lnTo>
                    <a:pt x="40" y="159"/>
                  </a:lnTo>
                  <a:lnTo>
                    <a:pt x="40" y="161"/>
                  </a:lnTo>
                  <a:lnTo>
                    <a:pt x="40" y="161"/>
                  </a:lnTo>
                  <a:lnTo>
                    <a:pt x="40" y="161"/>
                  </a:lnTo>
                  <a:lnTo>
                    <a:pt x="38" y="161"/>
                  </a:lnTo>
                  <a:lnTo>
                    <a:pt x="40" y="163"/>
                  </a:lnTo>
                  <a:lnTo>
                    <a:pt x="40" y="166"/>
                  </a:lnTo>
                  <a:lnTo>
                    <a:pt x="40" y="168"/>
                  </a:lnTo>
                  <a:lnTo>
                    <a:pt x="40" y="168"/>
                  </a:lnTo>
                  <a:lnTo>
                    <a:pt x="40" y="170"/>
                  </a:lnTo>
                  <a:lnTo>
                    <a:pt x="40" y="173"/>
                  </a:lnTo>
                  <a:lnTo>
                    <a:pt x="40" y="175"/>
                  </a:lnTo>
                  <a:lnTo>
                    <a:pt x="40" y="177"/>
                  </a:lnTo>
                  <a:lnTo>
                    <a:pt x="40" y="180"/>
                  </a:lnTo>
                  <a:lnTo>
                    <a:pt x="40" y="182"/>
                  </a:lnTo>
                  <a:lnTo>
                    <a:pt x="40" y="185"/>
                  </a:lnTo>
                  <a:lnTo>
                    <a:pt x="40" y="185"/>
                  </a:lnTo>
                  <a:lnTo>
                    <a:pt x="38" y="185"/>
                  </a:lnTo>
                  <a:lnTo>
                    <a:pt x="38" y="187"/>
                  </a:lnTo>
                  <a:lnTo>
                    <a:pt x="38" y="189"/>
                  </a:lnTo>
                  <a:lnTo>
                    <a:pt x="38" y="189"/>
                  </a:lnTo>
                  <a:lnTo>
                    <a:pt x="38" y="189"/>
                  </a:lnTo>
                  <a:lnTo>
                    <a:pt x="35" y="189"/>
                  </a:lnTo>
                  <a:lnTo>
                    <a:pt x="35" y="189"/>
                  </a:lnTo>
                  <a:lnTo>
                    <a:pt x="35" y="189"/>
                  </a:lnTo>
                  <a:lnTo>
                    <a:pt x="35" y="192"/>
                  </a:lnTo>
                  <a:lnTo>
                    <a:pt x="35" y="192"/>
                  </a:lnTo>
                  <a:lnTo>
                    <a:pt x="35" y="194"/>
                  </a:lnTo>
                  <a:lnTo>
                    <a:pt x="35" y="196"/>
                  </a:lnTo>
                  <a:lnTo>
                    <a:pt x="35" y="199"/>
                  </a:lnTo>
                  <a:lnTo>
                    <a:pt x="38" y="201"/>
                  </a:lnTo>
                  <a:lnTo>
                    <a:pt x="38" y="201"/>
                  </a:lnTo>
                  <a:lnTo>
                    <a:pt x="40" y="201"/>
                  </a:lnTo>
                  <a:lnTo>
                    <a:pt x="42" y="201"/>
                  </a:lnTo>
                  <a:lnTo>
                    <a:pt x="42" y="201"/>
                  </a:lnTo>
                  <a:lnTo>
                    <a:pt x="42" y="204"/>
                  </a:lnTo>
                  <a:lnTo>
                    <a:pt x="42" y="206"/>
                  </a:lnTo>
                  <a:lnTo>
                    <a:pt x="42" y="208"/>
                  </a:lnTo>
                  <a:lnTo>
                    <a:pt x="42" y="211"/>
                  </a:lnTo>
                  <a:lnTo>
                    <a:pt x="40" y="213"/>
                  </a:lnTo>
                  <a:lnTo>
                    <a:pt x="40" y="215"/>
                  </a:lnTo>
                  <a:lnTo>
                    <a:pt x="40" y="218"/>
                  </a:lnTo>
                  <a:lnTo>
                    <a:pt x="40" y="220"/>
                  </a:lnTo>
                  <a:lnTo>
                    <a:pt x="40" y="222"/>
                  </a:lnTo>
                  <a:lnTo>
                    <a:pt x="38" y="222"/>
                  </a:lnTo>
                  <a:lnTo>
                    <a:pt x="35" y="222"/>
                  </a:lnTo>
                  <a:lnTo>
                    <a:pt x="35" y="222"/>
                  </a:lnTo>
                  <a:lnTo>
                    <a:pt x="35" y="222"/>
                  </a:lnTo>
                  <a:lnTo>
                    <a:pt x="35" y="225"/>
                  </a:lnTo>
                  <a:lnTo>
                    <a:pt x="38" y="225"/>
                  </a:lnTo>
                  <a:lnTo>
                    <a:pt x="38" y="227"/>
                  </a:lnTo>
                  <a:lnTo>
                    <a:pt x="38" y="227"/>
                  </a:lnTo>
                  <a:lnTo>
                    <a:pt x="35" y="230"/>
                  </a:lnTo>
                  <a:lnTo>
                    <a:pt x="35" y="230"/>
                  </a:lnTo>
                  <a:lnTo>
                    <a:pt x="35" y="230"/>
                  </a:lnTo>
                  <a:lnTo>
                    <a:pt x="35" y="232"/>
                  </a:lnTo>
                  <a:lnTo>
                    <a:pt x="38" y="232"/>
                  </a:lnTo>
                  <a:lnTo>
                    <a:pt x="38" y="234"/>
                  </a:lnTo>
                  <a:lnTo>
                    <a:pt x="38" y="234"/>
                  </a:lnTo>
                  <a:lnTo>
                    <a:pt x="40" y="234"/>
                  </a:lnTo>
                  <a:lnTo>
                    <a:pt x="40" y="237"/>
                  </a:lnTo>
                  <a:lnTo>
                    <a:pt x="42" y="237"/>
                  </a:lnTo>
                  <a:lnTo>
                    <a:pt x="42" y="237"/>
                  </a:lnTo>
                  <a:lnTo>
                    <a:pt x="42" y="239"/>
                  </a:lnTo>
                  <a:lnTo>
                    <a:pt x="42" y="241"/>
                  </a:lnTo>
                  <a:lnTo>
                    <a:pt x="42" y="241"/>
                  </a:lnTo>
                  <a:lnTo>
                    <a:pt x="42" y="241"/>
                  </a:lnTo>
                  <a:lnTo>
                    <a:pt x="42" y="244"/>
                  </a:lnTo>
                  <a:lnTo>
                    <a:pt x="45" y="244"/>
                  </a:lnTo>
                  <a:lnTo>
                    <a:pt x="45" y="244"/>
                  </a:lnTo>
                  <a:lnTo>
                    <a:pt x="45" y="244"/>
                  </a:lnTo>
                  <a:lnTo>
                    <a:pt x="47" y="244"/>
                  </a:lnTo>
                  <a:lnTo>
                    <a:pt x="47" y="244"/>
                  </a:lnTo>
                  <a:lnTo>
                    <a:pt x="47" y="246"/>
                  </a:lnTo>
                  <a:lnTo>
                    <a:pt x="47" y="246"/>
                  </a:lnTo>
                  <a:lnTo>
                    <a:pt x="47" y="246"/>
                  </a:lnTo>
                  <a:lnTo>
                    <a:pt x="47" y="246"/>
                  </a:lnTo>
                  <a:lnTo>
                    <a:pt x="47" y="248"/>
                  </a:lnTo>
                  <a:lnTo>
                    <a:pt x="47" y="248"/>
                  </a:lnTo>
                  <a:lnTo>
                    <a:pt x="47" y="251"/>
                  </a:lnTo>
                  <a:lnTo>
                    <a:pt x="47" y="251"/>
                  </a:lnTo>
                  <a:lnTo>
                    <a:pt x="49" y="253"/>
                  </a:lnTo>
                  <a:lnTo>
                    <a:pt x="52" y="253"/>
                  </a:lnTo>
                  <a:lnTo>
                    <a:pt x="52" y="256"/>
                  </a:lnTo>
                  <a:lnTo>
                    <a:pt x="54" y="258"/>
                  </a:lnTo>
                  <a:lnTo>
                    <a:pt x="57" y="258"/>
                  </a:lnTo>
                  <a:lnTo>
                    <a:pt x="57" y="258"/>
                  </a:lnTo>
                  <a:lnTo>
                    <a:pt x="61" y="258"/>
                  </a:lnTo>
                  <a:lnTo>
                    <a:pt x="61" y="263"/>
                  </a:lnTo>
                  <a:lnTo>
                    <a:pt x="64" y="263"/>
                  </a:lnTo>
                  <a:lnTo>
                    <a:pt x="64" y="263"/>
                  </a:lnTo>
                  <a:lnTo>
                    <a:pt x="64" y="263"/>
                  </a:lnTo>
                  <a:lnTo>
                    <a:pt x="64" y="265"/>
                  </a:lnTo>
                  <a:lnTo>
                    <a:pt x="64" y="265"/>
                  </a:lnTo>
                  <a:lnTo>
                    <a:pt x="66" y="265"/>
                  </a:lnTo>
                  <a:lnTo>
                    <a:pt x="66" y="265"/>
                  </a:lnTo>
                  <a:lnTo>
                    <a:pt x="66" y="267"/>
                  </a:lnTo>
                  <a:lnTo>
                    <a:pt x="71" y="267"/>
                  </a:lnTo>
                  <a:lnTo>
                    <a:pt x="71" y="267"/>
                  </a:lnTo>
                  <a:lnTo>
                    <a:pt x="71" y="270"/>
                  </a:lnTo>
                  <a:lnTo>
                    <a:pt x="71" y="270"/>
                  </a:lnTo>
                  <a:lnTo>
                    <a:pt x="73" y="270"/>
                  </a:lnTo>
                  <a:lnTo>
                    <a:pt x="75" y="267"/>
                  </a:lnTo>
                  <a:lnTo>
                    <a:pt x="85" y="265"/>
                  </a:lnTo>
                  <a:lnTo>
                    <a:pt x="94" y="263"/>
                  </a:lnTo>
                  <a:lnTo>
                    <a:pt x="94" y="263"/>
                  </a:lnTo>
                  <a:lnTo>
                    <a:pt x="94" y="263"/>
                  </a:lnTo>
                  <a:lnTo>
                    <a:pt x="94" y="263"/>
                  </a:lnTo>
                  <a:lnTo>
                    <a:pt x="94" y="263"/>
                  </a:lnTo>
                  <a:lnTo>
                    <a:pt x="101" y="260"/>
                  </a:lnTo>
                  <a:lnTo>
                    <a:pt x="104" y="260"/>
                  </a:lnTo>
                  <a:lnTo>
                    <a:pt x="101" y="256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6124A74E-AB06-4A88-9BE7-848365E251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607886" y="4086750"/>
              <a:ext cx="614052" cy="592417"/>
            </a:xfrm>
            <a:custGeom>
              <a:avLst/>
              <a:gdLst>
                <a:gd name="T0" fmla="*/ 558 w 596"/>
                <a:gd name="T1" fmla="*/ 239 h 575"/>
                <a:gd name="T2" fmla="*/ 563 w 596"/>
                <a:gd name="T3" fmla="*/ 223 h 575"/>
                <a:gd name="T4" fmla="*/ 560 w 596"/>
                <a:gd name="T5" fmla="*/ 213 h 575"/>
                <a:gd name="T6" fmla="*/ 556 w 596"/>
                <a:gd name="T7" fmla="*/ 215 h 575"/>
                <a:gd name="T8" fmla="*/ 556 w 596"/>
                <a:gd name="T9" fmla="*/ 225 h 575"/>
                <a:gd name="T10" fmla="*/ 553 w 596"/>
                <a:gd name="T11" fmla="*/ 230 h 575"/>
                <a:gd name="T12" fmla="*/ 560 w 596"/>
                <a:gd name="T13" fmla="*/ 362 h 575"/>
                <a:gd name="T14" fmla="*/ 549 w 596"/>
                <a:gd name="T15" fmla="*/ 372 h 575"/>
                <a:gd name="T16" fmla="*/ 563 w 596"/>
                <a:gd name="T17" fmla="*/ 357 h 575"/>
                <a:gd name="T18" fmla="*/ 584 w 596"/>
                <a:gd name="T19" fmla="*/ 492 h 575"/>
                <a:gd name="T20" fmla="*/ 577 w 596"/>
                <a:gd name="T21" fmla="*/ 497 h 575"/>
                <a:gd name="T22" fmla="*/ 563 w 596"/>
                <a:gd name="T23" fmla="*/ 483 h 575"/>
                <a:gd name="T24" fmla="*/ 558 w 596"/>
                <a:gd name="T25" fmla="*/ 469 h 575"/>
                <a:gd name="T26" fmla="*/ 551 w 596"/>
                <a:gd name="T27" fmla="*/ 452 h 575"/>
                <a:gd name="T28" fmla="*/ 551 w 596"/>
                <a:gd name="T29" fmla="*/ 438 h 575"/>
                <a:gd name="T30" fmla="*/ 544 w 596"/>
                <a:gd name="T31" fmla="*/ 426 h 575"/>
                <a:gd name="T32" fmla="*/ 541 w 596"/>
                <a:gd name="T33" fmla="*/ 419 h 575"/>
                <a:gd name="T34" fmla="*/ 534 w 596"/>
                <a:gd name="T35" fmla="*/ 391 h 575"/>
                <a:gd name="T36" fmla="*/ 537 w 596"/>
                <a:gd name="T37" fmla="*/ 362 h 575"/>
                <a:gd name="T38" fmla="*/ 534 w 596"/>
                <a:gd name="T39" fmla="*/ 339 h 575"/>
                <a:gd name="T40" fmla="*/ 546 w 596"/>
                <a:gd name="T41" fmla="*/ 322 h 575"/>
                <a:gd name="T42" fmla="*/ 530 w 596"/>
                <a:gd name="T43" fmla="*/ 305 h 575"/>
                <a:gd name="T44" fmla="*/ 513 w 596"/>
                <a:gd name="T45" fmla="*/ 291 h 575"/>
                <a:gd name="T46" fmla="*/ 506 w 596"/>
                <a:gd name="T47" fmla="*/ 268 h 575"/>
                <a:gd name="T48" fmla="*/ 518 w 596"/>
                <a:gd name="T49" fmla="*/ 237 h 575"/>
                <a:gd name="T50" fmla="*/ 525 w 596"/>
                <a:gd name="T51" fmla="*/ 211 h 575"/>
                <a:gd name="T52" fmla="*/ 508 w 596"/>
                <a:gd name="T53" fmla="*/ 185 h 575"/>
                <a:gd name="T54" fmla="*/ 442 w 596"/>
                <a:gd name="T55" fmla="*/ 133 h 575"/>
                <a:gd name="T56" fmla="*/ 338 w 596"/>
                <a:gd name="T57" fmla="*/ 50 h 575"/>
                <a:gd name="T58" fmla="*/ 63 w 596"/>
                <a:gd name="T59" fmla="*/ 5 h 575"/>
                <a:gd name="T60" fmla="*/ 66 w 596"/>
                <a:gd name="T61" fmla="*/ 17 h 575"/>
                <a:gd name="T62" fmla="*/ 80 w 596"/>
                <a:gd name="T63" fmla="*/ 40 h 575"/>
                <a:gd name="T64" fmla="*/ 80 w 596"/>
                <a:gd name="T65" fmla="*/ 73 h 575"/>
                <a:gd name="T66" fmla="*/ 61 w 596"/>
                <a:gd name="T67" fmla="*/ 90 h 575"/>
                <a:gd name="T68" fmla="*/ 71 w 596"/>
                <a:gd name="T69" fmla="*/ 107 h 575"/>
                <a:gd name="T70" fmla="*/ 80 w 596"/>
                <a:gd name="T71" fmla="*/ 118 h 575"/>
                <a:gd name="T72" fmla="*/ 61 w 596"/>
                <a:gd name="T73" fmla="*/ 135 h 575"/>
                <a:gd name="T74" fmla="*/ 45 w 596"/>
                <a:gd name="T75" fmla="*/ 166 h 575"/>
                <a:gd name="T76" fmla="*/ 4 w 596"/>
                <a:gd name="T77" fmla="*/ 185 h 575"/>
                <a:gd name="T78" fmla="*/ 35 w 596"/>
                <a:gd name="T79" fmla="*/ 310 h 575"/>
                <a:gd name="T80" fmla="*/ 104 w 596"/>
                <a:gd name="T81" fmla="*/ 407 h 575"/>
                <a:gd name="T82" fmla="*/ 130 w 596"/>
                <a:gd name="T83" fmla="*/ 424 h 575"/>
                <a:gd name="T84" fmla="*/ 170 w 596"/>
                <a:gd name="T85" fmla="*/ 443 h 575"/>
                <a:gd name="T86" fmla="*/ 208 w 596"/>
                <a:gd name="T87" fmla="*/ 454 h 575"/>
                <a:gd name="T88" fmla="*/ 243 w 596"/>
                <a:gd name="T89" fmla="*/ 464 h 575"/>
                <a:gd name="T90" fmla="*/ 267 w 596"/>
                <a:gd name="T91" fmla="*/ 469 h 575"/>
                <a:gd name="T92" fmla="*/ 281 w 596"/>
                <a:gd name="T93" fmla="*/ 511 h 575"/>
                <a:gd name="T94" fmla="*/ 284 w 596"/>
                <a:gd name="T95" fmla="*/ 533 h 575"/>
                <a:gd name="T96" fmla="*/ 293 w 596"/>
                <a:gd name="T97" fmla="*/ 554 h 575"/>
                <a:gd name="T98" fmla="*/ 328 w 596"/>
                <a:gd name="T99" fmla="*/ 568 h 575"/>
                <a:gd name="T100" fmla="*/ 352 w 596"/>
                <a:gd name="T101" fmla="*/ 561 h 575"/>
                <a:gd name="T102" fmla="*/ 371 w 596"/>
                <a:gd name="T103" fmla="*/ 575 h 575"/>
                <a:gd name="T104" fmla="*/ 404 w 596"/>
                <a:gd name="T105" fmla="*/ 568 h 575"/>
                <a:gd name="T106" fmla="*/ 437 w 596"/>
                <a:gd name="T107" fmla="*/ 573 h 575"/>
                <a:gd name="T108" fmla="*/ 468 w 596"/>
                <a:gd name="T109" fmla="*/ 552 h 575"/>
                <a:gd name="T110" fmla="*/ 501 w 596"/>
                <a:gd name="T111" fmla="*/ 552 h 575"/>
                <a:gd name="T112" fmla="*/ 570 w 596"/>
                <a:gd name="T113" fmla="*/ 528 h 575"/>
                <a:gd name="T114" fmla="*/ 530 w 596"/>
                <a:gd name="T115" fmla="*/ 260 h 575"/>
                <a:gd name="T116" fmla="*/ 532 w 596"/>
                <a:gd name="T117" fmla="*/ 284 h 575"/>
                <a:gd name="T118" fmla="*/ 541 w 596"/>
                <a:gd name="T119" fmla="*/ 289 h 575"/>
                <a:gd name="T120" fmla="*/ 539 w 596"/>
                <a:gd name="T121" fmla="*/ 277 h 575"/>
                <a:gd name="T122" fmla="*/ 532 w 596"/>
                <a:gd name="T123" fmla="*/ 26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96" h="575">
                  <a:moveTo>
                    <a:pt x="549" y="237"/>
                  </a:moveTo>
                  <a:lnTo>
                    <a:pt x="549" y="239"/>
                  </a:lnTo>
                  <a:lnTo>
                    <a:pt x="551" y="239"/>
                  </a:lnTo>
                  <a:lnTo>
                    <a:pt x="551" y="239"/>
                  </a:lnTo>
                  <a:lnTo>
                    <a:pt x="553" y="239"/>
                  </a:lnTo>
                  <a:lnTo>
                    <a:pt x="553" y="239"/>
                  </a:lnTo>
                  <a:lnTo>
                    <a:pt x="553" y="239"/>
                  </a:lnTo>
                  <a:lnTo>
                    <a:pt x="551" y="239"/>
                  </a:lnTo>
                  <a:lnTo>
                    <a:pt x="551" y="239"/>
                  </a:lnTo>
                  <a:lnTo>
                    <a:pt x="551" y="237"/>
                  </a:lnTo>
                  <a:lnTo>
                    <a:pt x="549" y="237"/>
                  </a:lnTo>
                  <a:lnTo>
                    <a:pt x="549" y="237"/>
                  </a:lnTo>
                  <a:lnTo>
                    <a:pt x="549" y="234"/>
                  </a:lnTo>
                  <a:lnTo>
                    <a:pt x="549" y="237"/>
                  </a:lnTo>
                  <a:lnTo>
                    <a:pt x="549" y="237"/>
                  </a:lnTo>
                  <a:lnTo>
                    <a:pt x="549" y="237"/>
                  </a:lnTo>
                  <a:close/>
                  <a:moveTo>
                    <a:pt x="553" y="237"/>
                  </a:moveTo>
                  <a:lnTo>
                    <a:pt x="556" y="237"/>
                  </a:lnTo>
                  <a:lnTo>
                    <a:pt x="556" y="239"/>
                  </a:lnTo>
                  <a:lnTo>
                    <a:pt x="556" y="239"/>
                  </a:lnTo>
                  <a:lnTo>
                    <a:pt x="556" y="237"/>
                  </a:lnTo>
                  <a:lnTo>
                    <a:pt x="556" y="237"/>
                  </a:lnTo>
                  <a:lnTo>
                    <a:pt x="556" y="237"/>
                  </a:lnTo>
                  <a:lnTo>
                    <a:pt x="556" y="239"/>
                  </a:lnTo>
                  <a:lnTo>
                    <a:pt x="556" y="239"/>
                  </a:lnTo>
                  <a:lnTo>
                    <a:pt x="556" y="239"/>
                  </a:lnTo>
                  <a:lnTo>
                    <a:pt x="556" y="239"/>
                  </a:lnTo>
                  <a:lnTo>
                    <a:pt x="558" y="239"/>
                  </a:lnTo>
                  <a:lnTo>
                    <a:pt x="558" y="237"/>
                  </a:lnTo>
                  <a:lnTo>
                    <a:pt x="558" y="237"/>
                  </a:lnTo>
                  <a:lnTo>
                    <a:pt x="558" y="237"/>
                  </a:lnTo>
                  <a:lnTo>
                    <a:pt x="558" y="237"/>
                  </a:lnTo>
                  <a:lnTo>
                    <a:pt x="558" y="237"/>
                  </a:lnTo>
                  <a:lnTo>
                    <a:pt x="558" y="234"/>
                  </a:lnTo>
                  <a:lnTo>
                    <a:pt x="560" y="234"/>
                  </a:lnTo>
                  <a:lnTo>
                    <a:pt x="558" y="237"/>
                  </a:lnTo>
                  <a:lnTo>
                    <a:pt x="560" y="237"/>
                  </a:lnTo>
                  <a:lnTo>
                    <a:pt x="560" y="237"/>
                  </a:lnTo>
                  <a:lnTo>
                    <a:pt x="560" y="234"/>
                  </a:lnTo>
                  <a:lnTo>
                    <a:pt x="560" y="234"/>
                  </a:lnTo>
                  <a:lnTo>
                    <a:pt x="560" y="234"/>
                  </a:lnTo>
                  <a:lnTo>
                    <a:pt x="560" y="234"/>
                  </a:lnTo>
                  <a:lnTo>
                    <a:pt x="560" y="234"/>
                  </a:lnTo>
                  <a:lnTo>
                    <a:pt x="563" y="230"/>
                  </a:lnTo>
                  <a:lnTo>
                    <a:pt x="563" y="227"/>
                  </a:lnTo>
                  <a:lnTo>
                    <a:pt x="563" y="227"/>
                  </a:lnTo>
                  <a:lnTo>
                    <a:pt x="563" y="227"/>
                  </a:lnTo>
                  <a:lnTo>
                    <a:pt x="563" y="223"/>
                  </a:lnTo>
                  <a:lnTo>
                    <a:pt x="563" y="223"/>
                  </a:lnTo>
                  <a:lnTo>
                    <a:pt x="563" y="220"/>
                  </a:lnTo>
                  <a:lnTo>
                    <a:pt x="563" y="220"/>
                  </a:lnTo>
                  <a:lnTo>
                    <a:pt x="563" y="220"/>
                  </a:lnTo>
                  <a:lnTo>
                    <a:pt x="563" y="220"/>
                  </a:lnTo>
                  <a:lnTo>
                    <a:pt x="563" y="223"/>
                  </a:lnTo>
                  <a:lnTo>
                    <a:pt x="563" y="223"/>
                  </a:lnTo>
                  <a:lnTo>
                    <a:pt x="563" y="223"/>
                  </a:lnTo>
                  <a:lnTo>
                    <a:pt x="563" y="220"/>
                  </a:lnTo>
                  <a:lnTo>
                    <a:pt x="563" y="218"/>
                  </a:lnTo>
                  <a:lnTo>
                    <a:pt x="563" y="218"/>
                  </a:lnTo>
                  <a:lnTo>
                    <a:pt x="563" y="218"/>
                  </a:lnTo>
                  <a:lnTo>
                    <a:pt x="563" y="215"/>
                  </a:lnTo>
                  <a:lnTo>
                    <a:pt x="563" y="215"/>
                  </a:lnTo>
                  <a:lnTo>
                    <a:pt x="563" y="215"/>
                  </a:lnTo>
                  <a:lnTo>
                    <a:pt x="565" y="213"/>
                  </a:lnTo>
                  <a:lnTo>
                    <a:pt x="563" y="211"/>
                  </a:lnTo>
                  <a:lnTo>
                    <a:pt x="563" y="211"/>
                  </a:lnTo>
                  <a:lnTo>
                    <a:pt x="563" y="208"/>
                  </a:lnTo>
                  <a:lnTo>
                    <a:pt x="563" y="208"/>
                  </a:lnTo>
                  <a:lnTo>
                    <a:pt x="563" y="211"/>
                  </a:lnTo>
                  <a:lnTo>
                    <a:pt x="563" y="211"/>
                  </a:lnTo>
                  <a:lnTo>
                    <a:pt x="563" y="211"/>
                  </a:lnTo>
                  <a:lnTo>
                    <a:pt x="563" y="213"/>
                  </a:lnTo>
                  <a:lnTo>
                    <a:pt x="563" y="213"/>
                  </a:lnTo>
                  <a:lnTo>
                    <a:pt x="563" y="211"/>
                  </a:lnTo>
                  <a:lnTo>
                    <a:pt x="563" y="211"/>
                  </a:lnTo>
                  <a:lnTo>
                    <a:pt x="560" y="213"/>
                  </a:lnTo>
                  <a:lnTo>
                    <a:pt x="560" y="213"/>
                  </a:lnTo>
                  <a:lnTo>
                    <a:pt x="560" y="213"/>
                  </a:lnTo>
                  <a:lnTo>
                    <a:pt x="563" y="213"/>
                  </a:lnTo>
                  <a:lnTo>
                    <a:pt x="560" y="213"/>
                  </a:lnTo>
                  <a:lnTo>
                    <a:pt x="560" y="213"/>
                  </a:lnTo>
                  <a:lnTo>
                    <a:pt x="560" y="213"/>
                  </a:lnTo>
                  <a:lnTo>
                    <a:pt x="560" y="213"/>
                  </a:lnTo>
                  <a:lnTo>
                    <a:pt x="560" y="213"/>
                  </a:lnTo>
                  <a:lnTo>
                    <a:pt x="558" y="211"/>
                  </a:lnTo>
                  <a:lnTo>
                    <a:pt x="558" y="211"/>
                  </a:lnTo>
                  <a:lnTo>
                    <a:pt x="558" y="211"/>
                  </a:lnTo>
                  <a:lnTo>
                    <a:pt x="556" y="211"/>
                  </a:lnTo>
                  <a:lnTo>
                    <a:pt x="556" y="211"/>
                  </a:lnTo>
                  <a:lnTo>
                    <a:pt x="556" y="211"/>
                  </a:lnTo>
                  <a:lnTo>
                    <a:pt x="556" y="211"/>
                  </a:lnTo>
                  <a:lnTo>
                    <a:pt x="556" y="211"/>
                  </a:lnTo>
                  <a:lnTo>
                    <a:pt x="556" y="211"/>
                  </a:lnTo>
                  <a:lnTo>
                    <a:pt x="556" y="211"/>
                  </a:lnTo>
                  <a:lnTo>
                    <a:pt x="556" y="208"/>
                  </a:lnTo>
                  <a:lnTo>
                    <a:pt x="553" y="208"/>
                  </a:lnTo>
                  <a:lnTo>
                    <a:pt x="553" y="208"/>
                  </a:lnTo>
                  <a:lnTo>
                    <a:pt x="553" y="208"/>
                  </a:lnTo>
                  <a:lnTo>
                    <a:pt x="553" y="208"/>
                  </a:lnTo>
                  <a:lnTo>
                    <a:pt x="553" y="208"/>
                  </a:lnTo>
                  <a:lnTo>
                    <a:pt x="553" y="208"/>
                  </a:lnTo>
                  <a:lnTo>
                    <a:pt x="553" y="211"/>
                  </a:lnTo>
                  <a:lnTo>
                    <a:pt x="553" y="211"/>
                  </a:lnTo>
                  <a:lnTo>
                    <a:pt x="553" y="213"/>
                  </a:lnTo>
                  <a:lnTo>
                    <a:pt x="556" y="213"/>
                  </a:lnTo>
                  <a:lnTo>
                    <a:pt x="556" y="213"/>
                  </a:lnTo>
                  <a:lnTo>
                    <a:pt x="556" y="213"/>
                  </a:lnTo>
                  <a:lnTo>
                    <a:pt x="556" y="213"/>
                  </a:lnTo>
                  <a:lnTo>
                    <a:pt x="553" y="213"/>
                  </a:lnTo>
                  <a:lnTo>
                    <a:pt x="553" y="215"/>
                  </a:lnTo>
                  <a:lnTo>
                    <a:pt x="553" y="215"/>
                  </a:lnTo>
                  <a:lnTo>
                    <a:pt x="556" y="215"/>
                  </a:lnTo>
                  <a:lnTo>
                    <a:pt x="553" y="215"/>
                  </a:lnTo>
                  <a:lnTo>
                    <a:pt x="553" y="215"/>
                  </a:lnTo>
                  <a:lnTo>
                    <a:pt x="553" y="218"/>
                  </a:lnTo>
                  <a:lnTo>
                    <a:pt x="556" y="218"/>
                  </a:lnTo>
                  <a:lnTo>
                    <a:pt x="556" y="218"/>
                  </a:lnTo>
                  <a:lnTo>
                    <a:pt x="556" y="218"/>
                  </a:lnTo>
                  <a:lnTo>
                    <a:pt x="556" y="218"/>
                  </a:lnTo>
                  <a:lnTo>
                    <a:pt x="556" y="218"/>
                  </a:lnTo>
                  <a:lnTo>
                    <a:pt x="556" y="218"/>
                  </a:lnTo>
                  <a:lnTo>
                    <a:pt x="556" y="218"/>
                  </a:lnTo>
                  <a:lnTo>
                    <a:pt x="556" y="220"/>
                  </a:lnTo>
                  <a:lnTo>
                    <a:pt x="553" y="220"/>
                  </a:lnTo>
                  <a:lnTo>
                    <a:pt x="556" y="220"/>
                  </a:lnTo>
                  <a:lnTo>
                    <a:pt x="553" y="220"/>
                  </a:lnTo>
                  <a:lnTo>
                    <a:pt x="553" y="220"/>
                  </a:lnTo>
                  <a:lnTo>
                    <a:pt x="553" y="223"/>
                  </a:lnTo>
                  <a:lnTo>
                    <a:pt x="556" y="223"/>
                  </a:lnTo>
                  <a:lnTo>
                    <a:pt x="556" y="223"/>
                  </a:lnTo>
                  <a:lnTo>
                    <a:pt x="556" y="223"/>
                  </a:lnTo>
                  <a:lnTo>
                    <a:pt x="556" y="223"/>
                  </a:lnTo>
                  <a:lnTo>
                    <a:pt x="556" y="223"/>
                  </a:lnTo>
                  <a:lnTo>
                    <a:pt x="556" y="223"/>
                  </a:lnTo>
                  <a:lnTo>
                    <a:pt x="556" y="223"/>
                  </a:lnTo>
                  <a:lnTo>
                    <a:pt x="558" y="223"/>
                  </a:lnTo>
                  <a:lnTo>
                    <a:pt x="558" y="225"/>
                  </a:lnTo>
                  <a:lnTo>
                    <a:pt x="556" y="225"/>
                  </a:lnTo>
                  <a:lnTo>
                    <a:pt x="558" y="225"/>
                  </a:lnTo>
                  <a:lnTo>
                    <a:pt x="556" y="225"/>
                  </a:lnTo>
                  <a:lnTo>
                    <a:pt x="553" y="225"/>
                  </a:lnTo>
                  <a:lnTo>
                    <a:pt x="553" y="225"/>
                  </a:lnTo>
                  <a:lnTo>
                    <a:pt x="553" y="225"/>
                  </a:lnTo>
                  <a:lnTo>
                    <a:pt x="553" y="225"/>
                  </a:lnTo>
                  <a:lnTo>
                    <a:pt x="553" y="225"/>
                  </a:lnTo>
                  <a:lnTo>
                    <a:pt x="551" y="225"/>
                  </a:lnTo>
                  <a:lnTo>
                    <a:pt x="553" y="225"/>
                  </a:lnTo>
                  <a:lnTo>
                    <a:pt x="553" y="225"/>
                  </a:lnTo>
                  <a:lnTo>
                    <a:pt x="553" y="225"/>
                  </a:lnTo>
                  <a:lnTo>
                    <a:pt x="553" y="225"/>
                  </a:lnTo>
                  <a:lnTo>
                    <a:pt x="556" y="227"/>
                  </a:lnTo>
                  <a:lnTo>
                    <a:pt x="558" y="227"/>
                  </a:lnTo>
                  <a:lnTo>
                    <a:pt x="558" y="227"/>
                  </a:lnTo>
                  <a:lnTo>
                    <a:pt x="558" y="227"/>
                  </a:lnTo>
                  <a:lnTo>
                    <a:pt x="558" y="227"/>
                  </a:lnTo>
                  <a:lnTo>
                    <a:pt x="558" y="227"/>
                  </a:lnTo>
                  <a:lnTo>
                    <a:pt x="556" y="227"/>
                  </a:lnTo>
                  <a:lnTo>
                    <a:pt x="556" y="227"/>
                  </a:lnTo>
                  <a:lnTo>
                    <a:pt x="553" y="227"/>
                  </a:lnTo>
                  <a:lnTo>
                    <a:pt x="556" y="230"/>
                  </a:lnTo>
                  <a:lnTo>
                    <a:pt x="556" y="230"/>
                  </a:lnTo>
                  <a:lnTo>
                    <a:pt x="556" y="230"/>
                  </a:lnTo>
                  <a:lnTo>
                    <a:pt x="556" y="230"/>
                  </a:lnTo>
                  <a:lnTo>
                    <a:pt x="556" y="230"/>
                  </a:lnTo>
                  <a:lnTo>
                    <a:pt x="556" y="230"/>
                  </a:lnTo>
                  <a:lnTo>
                    <a:pt x="553" y="230"/>
                  </a:lnTo>
                  <a:lnTo>
                    <a:pt x="553" y="230"/>
                  </a:lnTo>
                  <a:lnTo>
                    <a:pt x="553" y="230"/>
                  </a:lnTo>
                  <a:lnTo>
                    <a:pt x="553" y="232"/>
                  </a:lnTo>
                  <a:lnTo>
                    <a:pt x="556" y="232"/>
                  </a:lnTo>
                  <a:lnTo>
                    <a:pt x="553" y="232"/>
                  </a:lnTo>
                  <a:lnTo>
                    <a:pt x="553" y="232"/>
                  </a:lnTo>
                  <a:lnTo>
                    <a:pt x="553" y="232"/>
                  </a:lnTo>
                  <a:lnTo>
                    <a:pt x="551" y="234"/>
                  </a:lnTo>
                  <a:lnTo>
                    <a:pt x="551" y="234"/>
                  </a:lnTo>
                  <a:lnTo>
                    <a:pt x="551" y="237"/>
                  </a:lnTo>
                  <a:lnTo>
                    <a:pt x="551" y="237"/>
                  </a:lnTo>
                  <a:lnTo>
                    <a:pt x="553" y="237"/>
                  </a:lnTo>
                  <a:close/>
                  <a:moveTo>
                    <a:pt x="558" y="374"/>
                  </a:moveTo>
                  <a:lnTo>
                    <a:pt x="556" y="376"/>
                  </a:lnTo>
                  <a:lnTo>
                    <a:pt x="556" y="376"/>
                  </a:lnTo>
                  <a:lnTo>
                    <a:pt x="556" y="379"/>
                  </a:lnTo>
                  <a:lnTo>
                    <a:pt x="556" y="379"/>
                  </a:lnTo>
                  <a:lnTo>
                    <a:pt x="556" y="379"/>
                  </a:lnTo>
                  <a:lnTo>
                    <a:pt x="558" y="379"/>
                  </a:lnTo>
                  <a:lnTo>
                    <a:pt x="560" y="376"/>
                  </a:lnTo>
                  <a:lnTo>
                    <a:pt x="560" y="376"/>
                  </a:lnTo>
                  <a:lnTo>
                    <a:pt x="560" y="374"/>
                  </a:lnTo>
                  <a:lnTo>
                    <a:pt x="558" y="374"/>
                  </a:lnTo>
                  <a:lnTo>
                    <a:pt x="558" y="374"/>
                  </a:lnTo>
                  <a:close/>
                  <a:moveTo>
                    <a:pt x="563" y="360"/>
                  </a:moveTo>
                  <a:lnTo>
                    <a:pt x="563" y="360"/>
                  </a:lnTo>
                  <a:lnTo>
                    <a:pt x="563" y="360"/>
                  </a:lnTo>
                  <a:lnTo>
                    <a:pt x="563" y="362"/>
                  </a:lnTo>
                  <a:lnTo>
                    <a:pt x="560" y="362"/>
                  </a:lnTo>
                  <a:lnTo>
                    <a:pt x="560" y="362"/>
                  </a:lnTo>
                  <a:lnTo>
                    <a:pt x="560" y="362"/>
                  </a:lnTo>
                  <a:lnTo>
                    <a:pt x="558" y="362"/>
                  </a:lnTo>
                  <a:lnTo>
                    <a:pt x="558" y="362"/>
                  </a:lnTo>
                  <a:lnTo>
                    <a:pt x="560" y="362"/>
                  </a:lnTo>
                  <a:lnTo>
                    <a:pt x="560" y="362"/>
                  </a:lnTo>
                  <a:lnTo>
                    <a:pt x="560" y="365"/>
                  </a:lnTo>
                  <a:lnTo>
                    <a:pt x="560" y="365"/>
                  </a:lnTo>
                  <a:lnTo>
                    <a:pt x="558" y="365"/>
                  </a:lnTo>
                  <a:lnTo>
                    <a:pt x="558" y="365"/>
                  </a:lnTo>
                  <a:lnTo>
                    <a:pt x="556" y="365"/>
                  </a:lnTo>
                  <a:lnTo>
                    <a:pt x="556" y="365"/>
                  </a:lnTo>
                  <a:lnTo>
                    <a:pt x="556" y="365"/>
                  </a:lnTo>
                  <a:lnTo>
                    <a:pt x="556" y="367"/>
                  </a:lnTo>
                  <a:lnTo>
                    <a:pt x="556" y="367"/>
                  </a:lnTo>
                  <a:lnTo>
                    <a:pt x="553" y="367"/>
                  </a:lnTo>
                  <a:lnTo>
                    <a:pt x="551" y="369"/>
                  </a:lnTo>
                  <a:lnTo>
                    <a:pt x="551" y="369"/>
                  </a:lnTo>
                  <a:lnTo>
                    <a:pt x="551" y="369"/>
                  </a:lnTo>
                  <a:lnTo>
                    <a:pt x="551" y="369"/>
                  </a:lnTo>
                  <a:lnTo>
                    <a:pt x="551" y="372"/>
                  </a:lnTo>
                  <a:lnTo>
                    <a:pt x="551" y="372"/>
                  </a:lnTo>
                  <a:lnTo>
                    <a:pt x="551" y="372"/>
                  </a:lnTo>
                  <a:lnTo>
                    <a:pt x="551" y="372"/>
                  </a:lnTo>
                  <a:lnTo>
                    <a:pt x="551" y="372"/>
                  </a:lnTo>
                  <a:lnTo>
                    <a:pt x="551" y="372"/>
                  </a:lnTo>
                  <a:lnTo>
                    <a:pt x="549" y="372"/>
                  </a:lnTo>
                  <a:lnTo>
                    <a:pt x="549" y="372"/>
                  </a:lnTo>
                  <a:lnTo>
                    <a:pt x="549" y="372"/>
                  </a:lnTo>
                  <a:lnTo>
                    <a:pt x="551" y="374"/>
                  </a:lnTo>
                  <a:lnTo>
                    <a:pt x="551" y="374"/>
                  </a:lnTo>
                  <a:lnTo>
                    <a:pt x="553" y="374"/>
                  </a:lnTo>
                  <a:lnTo>
                    <a:pt x="553" y="374"/>
                  </a:lnTo>
                  <a:lnTo>
                    <a:pt x="556" y="374"/>
                  </a:lnTo>
                  <a:lnTo>
                    <a:pt x="556" y="372"/>
                  </a:lnTo>
                  <a:lnTo>
                    <a:pt x="558" y="372"/>
                  </a:lnTo>
                  <a:lnTo>
                    <a:pt x="558" y="369"/>
                  </a:lnTo>
                  <a:lnTo>
                    <a:pt x="560" y="369"/>
                  </a:lnTo>
                  <a:lnTo>
                    <a:pt x="560" y="369"/>
                  </a:lnTo>
                  <a:lnTo>
                    <a:pt x="560" y="369"/>
                  </a:lnTo>
                  <a:lnTo>
                    <a:pt x="563" y="369"/>
                  </a:lnTo>
                  <a:lnTo>
                    <a:pt x="563" y="369"/>
                  </a:lnTo>
                  <a:lnTo>
                    <a:pt x="563" y="369"/>
                  </a:lnTo>
                  <a:lnTo>
                    <a:pt x="563" y="369"/>
                  </a:lnTo>
                  <a:lnTo>
                    <a:pt x="563" y="367"/>
                  </a:lnTo>
                  <a:lnTo>
                    <a:pt x="563" y="367"/>
                  </a:lnTo>
                  <a:lnTo>
                    <a:pt x="563" y="367"/>
                  </a:lnTo>
                  <a:lnTo>
                    <a:pt x="563" y="367"/>
                  </a:lnTo>
                  <a:lnTo>
                    <a:pt x="563" y="365"/>
                  </a:lnTo>
                  <a:lnTo>
                    <a:pt x="565" y="362"/>
                  </a:lnTo>
                  <a:lnTo>
                    <a:pt x="565" y="357"/>
                  </a:lnTo>
                  <a:lnTo>
                    <a:pt x="565" y="357"/>
                  </a:lnTo>
                  <a:lnTo>
                    <a:pt x="565" y="355"/>
                  </a:lnTo>
                  <a:lnTo>
                    <a:pt x="565" y="355"/>
                  </a:lnTo>
                  <a:lnTo>
                    <a:pt x="565" y="357"/>
                  </a:lnTo>
                  <a:lnTo>
                    <a:pt x="565" y="357"/>
                  </a:lnTo>
                  <a:lnTo>
                    <a:pt x="563" y="357"/>
                  </a:lnTo>
                  <a:lnTo>
                    <a:pt x="563" y="360"/>
                  </a:lnTo>
                  <a:close/>
                  <a:moveTo>
                    <a:pt x="593" y="502"/>
                  </a:moveTo>
                  <a:lnTo>
                    <a:pt x="596" y="502"/>
                  </a:lnTo>
                  <a:lnTo>
                    <a:pt x="593" y="499"/>
                  </a:lnTo>
                  <a:lnTo>
                    <a:pt x="593" y="499"/>
                  </a:lnTo>
                  <a:lnTo>
                    <a:pt x="593" y="499"/>
                  </a:lnTo>
                  <a:lnTo>
                    <a:pt x="593" y="499"/>
                  </a:lnTo>
                  <a:lnTo>
                    <a:pt x="593" y="499"/>
                  </a:lnTo>
                  <a:lnTo>
                    <a:pt x="593" y="499"/>
                  </a:lnTo>
                  <a:lnTo>
                    <a:pt x="591" y="499"/>
                  </a:lnTo>
                  <a:lnTo>
                    <a:pt x="591" y="499"/>
                  </a:lnTo>
                  <a:lnTo>
                    <a:pt x="591" y="499"/>
                  </a:lnTo>
                  <a:lnTo>
                    <a:pt x="593" y="499"/>
                  </a:lnTo>
                  <a:lnTo>
                    <a:pt x="593" y="499"/>
                  </a:lnTo>
                  <a:lnTo>
                    <a:pt x="593" y="502"/>
                  </a:lnTo>
                  <a:lnTo>
                    <a:pt x="591" y="502"/>
                  </a:lnTo>
                  <a:lnTo>
                    <a:pt x="591" y="502"/>
                  </a:lnTo>
                  <a:lnTo>
                    <a:pt x="589" y="502"/>
                  </a:lnTo>
                  <a:lnTo>
                    <a:pt x="589" y="502"/>
                  </a:lnTo>
                  <a:lnTo>
                    <a:pt x="589" y="502"/>
                  </a:lnTo>
                  <a:lnTo>
                    <a:pt x="586" y="497"/>
                  </a:lnTo>
                  <a:lnTo>
                    <a:pt x="586" y="497"/>
                  </a:lnTo>
                  <a:lnTo>
                    <a:pt x="586" y="497"/>
                  </a:lnTo>
                  <a:lnTo>
                    <a:pt x="584" y="497"/>
                  </a:lnTo>
                  <a:lnTo>
                    <a:pt x="584" y="495"/>
                  </a:lnTo>
                  <a:lnTo>
                    <a:pt x="584" y="495"/>
                  </a:lnTo>
                  <a:lnTo>
                    <a:pt x="584" y="495"/>
                  </a:lnTo>
                  <a:lnTo>
                    <a:pt x="584" y="492"/>
                  </a:lnTo>
                  <a:lnTo>
                    <a:pt x="584" y="492"/>
                  </a:lnTo>
                  <a:lnTo>
                    <a:pt x="582" y="495"/>
                  </a:lnTo>
                  <a:lnTo>
                    <a:pt x="584" y="497"/>
                  </a:lnTo>
                  <a:lnTo>
                    <a:pt x="584" y="497"/>
                  </a:lnTo>
                  <a:lnTo>
                    <a:pt x="584" y="497"/>
                  </a:lnTo>
                  <a:lnTo>
                    <a:pt x="584" y="497"/>
                  </a:lnTo>
                  <a:lnTo>
                    <a:pt x="584" y="497"/>
                  </a:lnTo>
                  <a:lnTo>
                    <a:pt x="584" y="497"/>
                  </a:lnTo>
                  <a:lnTo>
                    <a:pt x="584" y="497"/>
                  </a:lnTo>
                  <a:lnTo>
                    <a:pt x="584" y="497"/>
                  </a:lnTo>
                  <a:lnTo>
                    <a:pt x="584" y="497"/>
                  </a:lnTo>
                  <a:lnTo>
                    <a:pt x="584" y="499"/>
                  </a:lnTo>
                  <a:lnTo>
                    <a:pt x="582" y="497"/>
                  </a:lnTo>
                  <a:lnTo>
                    <a:pt x="582" y="497"/>
                  </a:lnTo>
                  <a:lnTo>
                    <a:pt x="582" y="497"/>
                  </a:lnTo>
                  <a:lnTo>
                    <a:pt x="579" y="497"/>
                  </a:lnTo>
                  <a:lnTo>
                    <a:pt x="579" y="497"/>
                  </a:lnTo>
                  <a:lnTo>
                    <a:pt x="579" y="497"/>
                  </a:lnTo>
                  <a:lnTo>
                    <a:pt x="579" y="497"/>
                  </a:lnTo>
                  <a:lnTo>
                    <a:pt x="579" y="497"/>
                  </a:lnTo>
                  <a:lnTo>
                    <a:pt x="579" y="497"/>
                  </a:lnTo>
                  <a:lnTo>
                    <a:pt x="577" y="497"/>
                  </a:lnTo>
                  <a:lnTo>
                    <a:pt x="577" y="497"/>
                  </a:lnTo>
                  <a:lnTo>
                    <a:pt x="577" y="497"/>
                  </a:lnTo>
                  <a:lnTo>
                    <a:pt x="577" y="497"/>
                  </a:lnTo>
                  <a:lnTo>
                    <a:pt x="577" y="497"/>
                  </a:lnTo>
                  <a:lnTo>
                    <a:pt x="577" y="497"/>
                  </a:lnTo>
                  <a:lnTo>
                    <a:pt x="577" y="497"/>
                  </a:lnTo>
                  <a:lnTo>
                    <a:pt x="577" y="495"/>
                  </a:lnTo>
                  <a:lnTo>
                    <a:pt x="577" y="495"/>
                  </a:lnTo>
                  <a:lnTo>
                    <a:pt x="577" y="495"/>
                  </a:lnTo>
                  <a:lnTo>
                    <a:pt x="577" y="495"/>
                  </a:lnTo>
                  <a:lnTo>
                    <a:pt x="577" y="492"/>
                  </a:lnTo>
                  <a:lnTo>
                    <a:pt x="577" y="492"/>
                  </a:lnTo>
                  <a:lnTo>
                    <a:pt x="577" y="492"/>
                  </a:lnTo>
                  <a:lnTo>
                    <a:pt x="577" y="492"/>
                  </a:lnTo>
                  <a:lnTo>
                    <a:pt x="577" y="492"/>
                  </a:lnTo>
                  <a:lnTo>
                    <a:pt x="575" y="490"/>
                  </a:lnTo>
                  <a:lnTo>
                    <a:pt x="575" y="490"/>
                  </a:lnTo>
                  <a:lnTo>
                    <a:pt x="572" y="490"/>
                  </a:lnTo>
                  <a:lnTo>
                    <a:pt x="572" y="490"/>
                  </a:lnTo>
                  <a:lnTo>
                    <a:pt x="570" y="490"/>
                  </a:lnTo>
                  <a:lnTo>
                    <a:pt x="570" y="490"/>
                  </a:lnTo>
                  <a:lnTo>
                    <a:pt x="570" y="490"/>
                  </a:lnTo>
                  <a:lnTo>
                    <a:pt x="570" y="490"/>
                  </a:lnTo>
                  <a:lnTo>
                    <a:pt x="570" y="492"/>
                  </a:lnTo>
                  <a:lnTo>
                    <a:pt x="570" y="492"/>
                  </a:lnTo>
                  <a:lnTo>
                    <a:pt x="570" y="495"/>
                  </a:lnTo>
                  <a:lnTo>
                    <a:pt x="570" y="495"/>
                  </a:lnTo>
                  <a:lnTo>
                    <a:pt x="570" y="492"/>
                  </a:lnTo>
                  <a:lnTo>
                    <a:pt x="570" y="490"/>
                  </a:lnTo>
                  <a:lnTo>
                    <a:pt x="565" y="485"/>
                  </a:lnTo>
                  <a:lnTo>
                    <a:pt x="565" y="483"/>
                  </a:lnTo>
                  <a:lnTo>
                    <a:pt x="565" y="483"/>
                  </a:lnTo>
                  <a:lnTo>
                    <a:pt x="563" y="483"/>
                  </a:lnTo>
                  <a:lnTo>
                    <a:pt x="563" y="483"/>
                  </a:lnTo>
                  <a:lnTo>
                    <a:pt x="560" y="483"/>
                  </a:lnTo>
                  <a:lnTo>
                    <a:pt x="560" y="483"/>
                  </a:lnTo>
                  <a:lnTo>
                    <a:pt x="560" y="481"/>
                  </a:lnTo>
                  <a:lnTo>
                    <a:pt x="558" y="481"/>
                  </a:lnTo>
                  <a:lnTo>
                    <a:pt x="556" y="485"/>
                  </a:lnTo>
                  <a:lnTo>
                    <a:pt x="553" y="485"/>
                  </a:lnTo>
                  <a:lnTo>
                    <a:pt x="556" y="485"/>
                  </a:lnTo>
                  <a:lnTo>
                    <a:pt x="556" y="483"/>
                  </a:lnTo>
                  <a:lnTo>
                    <a:pt x="556" y="483"/>
                  </a:lnTo>
                  <a:lnTo>
                    <a:pt x="556" y="483"/>
                  </a:lnTo>
                  <a:lnTo>
                    <a:pt x="556" y="481"/>
                  </a:lnTo>
                  <a:lnTo>
                    <a:pt x="556" y="481"/>
                  </a:lnTo>
                  <a:lnTo>
                    <a:pt x="558" y="481"/>
                  </a:lnTo>
                  <a:lnTo>
                    <a:pt x="558" y="478"/>
                  </a:lnTo>
                  <a:lnTo>
                    <a:pt x="560" y="478"/>
                  </a:lnTo>
                  <a:lnTo>
                    <a:pt x="560" y="478"/>
                  </a:lnTo>
                  <a:lnTo>
                    <a:pt x="558" y="476"/>
                  </a:lnTo>
                  <a:lnTo>
                    <a:pt x="558" y="476"/>
                  </a:lnTo>
                  <a:lnTo>
                    <a:pt x="558" y="476"/>
                  </a:lnTo>
                  <a:lnTo>
                    <a:pt x="560" y="476"/>
                  </a:lnTo>
                  <a:lnTo>
                    <a:pt x="560" y="473"/>
                  </a:lnTo>
                  <a:lnTo>
                    <a:pt x="560" y="473"/>
                  </a:lnTo>
                  <a:lnTo>
                    <a:pt x="560" y="473"/>
                  </a:lnTo>
                  <a:lnTo>
                    <a:pt x="560" y="471"/>
                  </a:lnTo>
                  <a:lnTo>
                    <a:pt x="558" y="471"/>
                  </a:lnTo>
                  <a:lnTo>
                    <a:pt x="558" y="471"/>
                  </a:lnTo>
                  <a:lnTo>
                    <a:pt x="558" y="469"/>
                  </a:lnTo>
                  <a:lnTo>
                    <a:pt x="558" y="469"/>
                  </a:lnTo>
                  <a:lnTo>
                    <a:pt x="558" y="469"/>
                  </a:lnTo>
                  <a:lnTo>
                    <a:pt x="556" y="469"/>
                  </a:lnTo>
                  <a:lnTo>
                    <a:pt x="556" y="469"/>
                  </a:lnTo>
                  <a:lnTo>
                    <a:pt x="556" y="469"/>
                  </a:lnTo>
                  <a:lnTo>
                    <a:pt x="556" y="466"/>
                  </a:lnTo>
                  <a:lnTo>
                    <a:pt x="556" y="466"/>
                  </a:lnTo>
                  <a:lnTo>
                    <a:pt x="558" y="466"/>
                  </a:lnTo>
                  <a:lnTo>
                    <a:pt x="556" y="466"/>
                  </a:lnTo>
                  <a:lnTo>
                    <a:pt x="558" y="464"/>
                  </a:lnTo>
                  <a:lnTo>
                    <a:pt x="556" y="464"/>
                  </a:lnTo>
                  <a:lnTo>
                    <a:pt x="556" y="464"/>
                  </a:lnTo>
                  <a:lnTo>
                    <a:pt x="556" y="464"/>
                  </a:lnTo>
                  <a:lnTo>
                    <a:pt x="556" y="462"/>
                  </a:lnTo>
                  <a:lnTo>
                    <a:pt x="556" y="462"/>
                  </a:lnTo>
                  <a:lnTo>
                    <a:pt x="556" y="462"/>
                  </a:lnTo>
                  <a:lnTo>
                    <a:pt x="556" y="462"/>
                  </a:lnTo>
                  <a:lnTo>
                    <a:pt x="556" y="462"/>
                  </a:lnTo>
                  <a:lnTo>
                    <a:pt x="556" y="459"/>
                  </a:lnTo>
                  <a:lnTo>
                    <a:pt x="553" y="457"/>
                  </a:lnTo>
                  <a:lnTo>
                    <a:pt x="553" y="457"/>
                  </a:lnTo>
                  <a:lnTo>
                    <a:pt x="553" y="454"/>
                  </a:lnTo>
                  <a:lnTo>
                    <a:pt x="551" y="454"/>
                  </a:lnTo>
                  <a:lnTo>
                    <a:pt x="551" y="454"/>
                  </a:lnTo>
                  <a:lnTo>
                    <a:pt x="553" y="452"/>
                  </a:lnTo>
                  <a:lnTo>
                    <a:pt x="553" y="452"/>
                  </a:lnTo>
                  <a:lnTo>
                    <a:pt x="551" y="452"/>
                  </a:lnTo>
                  <a:lnTo>
                    <a:pt x="551" y="452"/>
                  </a:lnTo>
                  <a:lnTo>
                    <a:pt x="551" y="452"/>
                  </a:lnTo>
                  <a:lnTo>
                    <a:pt x="551" y="452"/>
                  </a:lnTo>
                  <a:lnTo>
                    <a:pt x="551" y="452"/>
                  </a:lnTo>
                  <a:lnTo>
                    <a:pt x="551" y="452"/>
                  </a:lnTo>
                  <a:lnTo>
                    <a:pt x="551" y="452"/>
                  </a:lnTo>
                  <a:lnTo>
                    <a:pt x="549" y="452"/>
                  </a:lnTo>
                  <a:lnTo>
                    <a:pt x="549" y="452"/>
                  </a:lnTo>
                  <a:lnTo>
                    <a:pt x="549" y="452"/>
                  </a:lnTo>
                  <a:lnTo>
                    <a:pt x="549" y="452"/>
                  </a:lnTo>
                  <a:lnTo>
                    <a:pt x="549" y="450"/>
                  </a:lnTo>
                  <a:lnTo>
                    <a:pt x="549" y="450"/>
                  </a:lnTo>
                  <a:lnTo>
                    <a:pt x="549" y="450"/>
                  </a:lnTo>
                  <a:lnTo>
                    <a:pt x="549" y="450"/>
                  </a:lnTo>
                  <a:lnTo>
                    <a:pt x="551" y="450"/>
                  </a:lnTo>
                  <a:lnTo>
                    <a:pt x="551" y="450"/>
                  </a:lnTo>
                  <a:lnTo>
                    <a:pt x="551" y="450"/>
                  </a:lnTo>
                  <a:lnTo>
                    <a:pt x="551" y="447"/>
                  </a:lnTo>
                  <a:lnTo>
                    <a:pt x="551" y="447"/>
                  </a:lnTo>
                  <a:lnTo>
                    <a:pt x="551" y="445"/>
                  </a:lnTo>
                  <a:lnTo>
                    <a:pt x="551" y="445"/>
                  </a:lnTo>
                  <a:lnTo>
                    <a:pt x="551" y="445"/>
                  </a:lnTo>
                  <a:lnTo>
                    <a:pt x="551" y="443"/>
                  </a:lnTo>
                  <a:lnTo>
                    <a:pt x="551" y="443"/>
                  </a:lnTo>
                  <a:lnTo>
                    <a:pt x="551" y="443"/>
                  </a:lnTo>
                  <a:lnTo>
                    <a:pt x="551" y="443"/>
                  </a:lnTo>
                  <a:lnTo>
                    <a:pt x="551" y="443"/>
                  </a:lnTo>
                  <a:lnTo>
                    <a:pt x="551" y="440"/>
                  </a:lnTo>
                  <a:lnTo>
                    <a:pt x="551" y="438"/>
                  </a:lnTo>
                  <a:lnTo>
                    <a:pt x="551" y="438"/>
                  </a:lnTo>
                  <a:lnTo>
                    <a:pt x="549" y="433"/>
                  </a:lnTo>
                  <a:lnTo>
                    <a:pt x="549" y="433"/>
                  </a:lnTo>
                  <a:lnTo>
                    <a:pt x="546" y="433"/>
                  </a:lnTo>
                  <a:lnTo>
                    <a:pt x="546" y="433"/>
                  </a:lnTo>
                  <a:lnTo>
                    <a:pt x="546" y="436"/>
                  </a:lnTo>
                  <a:lnTo>
                    <a:pt x="544" y="436"/>
                  </a:lnTo>
                  <a:lnTo>
                    <a:pt x="544" y="436"/>
                  </a:lnTo>
                  <a:lnTo>
                    <a:pt x="544" y="436"/>
                  </a:lnTo>
                  <a:lnTo>
                    <a:pt x="544" y="433"/>
                  </a:lnTo>
                  <a:lnTo>
                    <a:pt x="544" y="433"/>
                  </a:lnTo>
                  <a:lnTo>
                    <a:pt x="544" y="433"/>
                  </a:lnTo>
                  <a:lnTo>
                    <a:pt x="544" y="433"/>
                  </a:lnTo>
                  <a:lnTo>
                    <a:pt x="544" y="433"/>
                  </a:lnTo>
                  <a:lnTo>
                    <a:pt x="544" y="431"/>
                  </a:lnTo>
                  <a:lnTo>
                    <a:pt x="544" y="431"/>
                  </a:lnTo>
                  <a:lnTo>
                    <a:pt x="544" y="431"/>
                  </a:lnTo>
                  <a:lnTo>
                    <a:pt x="544" y="431"/>
                  </a:lnTo>
                  <a:lnTo>
                    <a:pt x="544" y="431"/>
                  </a:lnTo>
                  <a:lnTo>
                    <a:pt x="544" y="431"/>
                  </a:lnTo>
                  <a:lnTo>
                    <a:pt x="544" y="431"/>
                  </a:lnTo>
                  <a:lnTo>
                    <a:pt x="544" y="431"/>
                  </a:lnTo>
                  <a:lnTo>
                    <a:pt x="544" y="428"/>
                  </a:lnTo>
                  <a:lnTo>
                    <a:pt x="544" y="428"/>
                  </a:lnTo>
                  <a:lnTo>
                    <a:pt x="544" y="428"/>
                  </a:lnTo>
                  <a:lnTo>
                    <a:pt x="544" y="428"/>
                  </a:lnTo>
                  <a:lnTo>
                    <a:pt x="544" y="426"/>
                  </a:lnTo>
                  <a:lnTo>
                    <a:pt x="544" y="426"/>
                  </a:lnTo>
                  <a:lnTo>
                    <a:pt x="544" y="426"/>
                  </a:lnTo>
                  <a:lnTo>
                    <a:pt x="544" y="426"/>
                  </a:lnTo>
                  <a:lnTo>
                    <a:pt x="541" y="426"/>
                  </a:lnTo>
                  <a:lnTo>
                    <a:pt x="541" y="424"/>
                  </a:lnTo>
                  <a:lnTo>
                    <a:pt x="541" y="424"/>
                  </a:lnTo>
                  <a:lnTo>
                    <a:pt x="541" y="424"/>
                  </a:lnTo>
                  <a:lnTo>
                    <a:pt x="539" y="424"/>
                  </a:lnTo>
                  <a:lnTo>
                    <a:pt x="539" y="424"/>
                  </a:lnTo>
                  <a:lnTo>
                    <a:pt x="539" y="421"/>
                  </a:lnTo>
                  <a:lnTo>
                    <a:pt x="539" y="421"/>
                  </a:lnTo>
                  <a:lnTo>
                    <a:pt x="539" y="421"/>
                  </a:lnTo>
                  <a:lnTo>
                    <a:pt x="541" y="421"/>
                  </a:lnTo>
                  <a:lnTo>
                    <a:pt x="541" y="421"/>
                  </a:lnTo>
                  <a:lnTo>
                    <a:pt x="541" y="421"/>
                  </a:lnTo>
                  <a:lnTo>
                    <a:pt x="544" y="424"/>
                  </a:lnTo>
                  <a:lnTo>
                    <a:pt x="544" y="424"/>
                  </a:lnTo>
                  <a:lnTo>
                    <a:pt x="544" y="424"/>
                  </a:lnTo>
                  <a:lnTo>
                    <a:pt x="546" y="424"/>
                  </a:lnTo>
                  <a:lnTo>
                    <a:pt x="546" y="424"/>
                  </a:lnTo>
                  <a:lnTo>
                    <a:pt x="546" y="424"/>
                  </a:lnTo>
                  <a:lnTo>
                    <a:pt x="546" y="424"/>
                  </a:lnTo>
                  <a:lnTo>
                    <a:pt x="546" y="424"/>
                  </a:lnTo>
                  <a:lnTo>
                    <a:pt x="546" y="424"/>
                  </a:lnTo>
                  <a:lnTo>
                    <a:pt x="544" y="421"/>
                  </a:lnTo>
                  <a:lnTo>
                    <a:pt x="544" y="419"/>
                  </a:lnTo>
                  <a:lnTo>
                    <a:pt x="544" y="419"/>
                  </a:lnTo>
                  <a:lnTo>
                    <a:pt x="544" y="419"/>
                  </a:lnTo>
                  <a:lnTo>
                    <a:pt x="541" y="419"/>
                  </a:lnTo>
                  <a:lnTo>
                    <a:pt x="541" y="419"/>
                  </a:lnTo>
                  <a:lnTo>
                    <a:pt x="541" y="417"/>
                  </a:lnTo>
                  <a:lnTo>
                    <a:pt x="541" y="417"/>
                  </a:lnTo>
                  <a:lnTo>
                    <a:pt x="541" y="417"/>
                  </a:lnTo>
                  <a:lnTo>
                    <a:pt x="541" y="414"/>
                  </a:lnTo>
                  <a:lnTo>
                    <a:pt x="539" y="414"/>
                  </a:lnTo>
                  <a:lnTo>
                    <a:pt x="539" y="414"/>
                  </a:lnTo>
                  <a:lnTo>
                    <a:pt x="539" y="414"/>
                  </a:lnTo>
                  <a:lnTo>
                    <a:pt x="539" y="414"/>
                  </a:lnTo>
                  <a:lnTo>
                    <a:pt x="539" y="414"/>
                  </a:lnTo>
                  <a:lnTo>
                    <a:pt x="537" y="414"/>
                  </a:lnTo>
                  <a:lnTo>
                    <a:pt x="537" y="412"/>
                  </a:lnTo>
                  <a:lnTo>
                    <a:pt x="537" y="407"/>
                  </a:lnTo>
                  <a:lnTo>
                    <a:pt x="537" y="407"/>
                  </a:lnTo>
                  <a:lnTo>
                    <a:pt x="537" y="405"/>
                  </a:lnTo>
                  <a:lnTo>
                    <a:pt x="534" y="405"/>
                  </a:lnTo>
                  <a:lnTo>
                    <a:pt x="534" y="402"/>
                  </a:lnTo>
                  <a:lnTo>
                    <a:pt x="534" y="400"/>
                  </a:lnTo>
                  <a:lnTo>
                    <a:pt x="534" y="398"/>
                  </a:lnTo>
                  <a:lnTo>
                    <a:pt x="534" y="395"/>
                  </a:lnTo>
                  <a:lnTo>
                    <a:pt x="534" y="395"/>
                  </a:lnTo>
                  <a:lnTo>
                    <a:pt x="532" y="393"/>
                  </a:lnTo>
                  <a:lnTo>
                    <a:pt x="532" y="391"/>
                  </a:lnTo>
                  <a:lnTo>
                    <a:pt x="532" y="391"/>
                  </a:lnTo>
                  <a:lnTo>
                    <a:pt x="534" y="391"/>
                  </a:lnTo>
                  <a:lnTo>
                    <a:pt x="534" y="391"/>
                  </a:lnTo>
                  <a:lnTo>
                    <a:pt x="532" y="388"/>
                  </a:lnTo>
                  <a:lnTo>
                    <a:pt x="534" y="391"/>
                  </a:lnTo>
                  <a:lnTo>
                    <a:pt x="534" y="391"/>
                  </a:lnTo>
                  <a:lnTo>
                    <a:pt x="534" y="391"/>
                  </a:lnTo>
                  <a:lnTo>
                    <a:pt x="534" y="391"/>
                  </a:lnTo>
                  <a:lnTo>
                    <a:pt x="534" y="388"/>
                  </a:lnTo>
                  <a:lnTo>
                    <a:pt x="537" y="391"/>
                  </a:lnTo>
                  <a:lnTo>
                    <a:pt x="537" y="388"/>
                  </a:lnTo>
                  <a:lnTo>
                    <a:pt x="537" y="386"/>
                  </a:lnTo>
                  <a:lnTo>
                    <a:pt x="537" y="386"/>
                  </a:lnTo>
                  <a:lnTo>
                    <a:pt x="537" y="386"/>
                  </a:lnTo>
                  <a:lnTo>
                    <a:pt x="537" y="386"/>
                  </a:lnTo>
                  <a:lnTo>
                    <a:pt x="537" y="386"/>
                  </a:lnTo>
                  <a:lnTo>
                    <a:pt x="537" y="386"/>
                  </a:lnTo>
                  <a:lnTo>
                    <a:pt x="537" y="383"/>
                  </a:lnTo>
                  <a:lnTo>
                    <a:pt x="539" y="379"/>
                  </a:lnTo>
                  <a:lnTo>
                    <a:pt x="541" y="376"/>
                  </a:lnTo>
                  <a:lnTo>
                    <a:pt x="541" y="376"/>
                  </a:lnTo>
                  <a:lnTo>
                    <a:pt x="541" y="374"/>
                  </a:lnTo>
                  <a:lnTo>
                    <a:pt x="541" y="374"/>
                  </a:lnTo>
                  <a:lnTo>
                    <a:pt x="541" y="374"/>
                  </a:lnTo>
                  <a:lnTo>
                    <a:pt x="541" y="374"/>
                  </a:lnTo>
                  <a:lnTo>
                    <a:pt x="541" y="372"/>
                  </a:lnTo>
                  <a:lnTo>
                    <a:pt x="539" y="369"/>
                  </a:lnTo>
                  <a:lnTo>
                    <a:pt x="539" y="369"/>
                  </a:lnTo>
                  <a:lnTo>
                    <a:pt x="541" y="367"/>
                  </a:lnTo>
                  <a:lnTo>
                    <a:pt x="541" y="367"/>
                  </a:lnTo>
                  <a:lnTo>
                    <a:pt x="541" y="365"/>
                  </a:lnTo>
                  <a:lnTo>
                    <a:pt x="539" y="365"/>
                  </a:lnTo>
                  <a:lnTo>
                    <a:pt x="539" y="362"/>
                  </a:lnTo>
                  <a:lnTo>
                    <a:pt x="537" y="362"/>
                  </a:lnTo>
                  <a:lnTo>
                    <a:pt x="537" y="362"/>
                  </a:lnTo>
                  <a:lnTo>
                    <a:pt x="537" y="362"/>
                  </a:lnTo>
                  <a:lnTo>
                    <a:pt x="537" y="362"/>
                  </a:lnTo>
                  <a:lnTo>
                    <a:pt x="537" y="360"/>
                  </a:lnTo>
                  <a:lnTo>
                    <a:pt x="534" y="360"/>
                  </a:lnTo>
                  <a:lnTo>
                    <a:pt x="534" y="362"/>
                  </a:lnTo>
                  <a:lnTo>
                    <a:pt x="534" y="365"/>
                  </a:lnTo>
                  <a:lnTo>
                    <a:pt x="532" y="365"/>
                  </a:lnTo>
                  <a:lnTo>
                    <a:pt x="532" y="365"/>
                  </a:lnTo>
                  <a:lnTo>
                    <a:pt x="534" y="362"/>
                  </a:lnTo>
                  <a:lnTo>
                    <a:pt x="534" y="362"/>
                  </a:lnTo>
                  <a:lnTo>
                    <a:pt x="532" y="360"/>
                  </a:lnTo>
                  <a:lnTo>
                    <a:pt x="532" y="360"/>
                  </a:lnTo>
                  <a:lnTo>
                    <a:pt x="532" y="357"/>
                  </a:lnTo>
                  <a:lnTo>
                    <a:pt x="532" y="357"/>
                  </a:lnTo>
                  <a:lnTo>
                    <a:pt x="532" y="355"/>
                  </a:lnTo>
                  <a:lnTo>
                    <a:pt x="532" y="355"/>
                  </a:lnTo>
                  <a:lnTo>
                    <a:pt x="532" y="353"/>
                  </a:lnTo>
                  <a:lnTo>
                    <a:pt x="532" y="348"/>
                  </a:lnTo>
                  <a:lnTo>
                    <a:pt x="534" y="346"/>
                  </a:lnTo>
                  <a:lnTo>
                    <a:pt x="534" y="343"/>
                  </a:lnTo>
                  <a:lnTo>
                    <a:pt x="537" y="343"/>
                  </a:lnTo>
                  <a:lnTo>
                    <a:pt x="537" y="341"/>
                  </a:lnTo>
                  <a:lnTo>
                    <a:pt x="537" y="341"/>
                  </a:lnTo>
                  <a:lnTo>
                    <a:pt x="537" y="341"/>
                  </a:lnTo>
                  <a:lnTo>
                    <a:pt x="537" y="339"/>
                  </a:lnTo>
                  <a:lnTo>
                    <a:pt x="534" y="339"/>
                  </a:lnTo>
                  <a:lnTo>
                    <a:pt x="534" y="339"/>
                  </a:lnTo>
                  <a:lnTo>
                    <a:pt x="534" y="339"/>
                  </a:lnTo>
                  <a:lnTo>
                    <a:pt x="537" y="339"/>
                  </a:lnTo>
                  <a:lnTo>
                    <a:pt x="537" y="339"/>
                  </a:lnTo>
                  <a:lnTo>
                    <a:pt x="537" y="336"/>
                  </a:lnTo>
                  <a:lnTo>
                    <a:pt x="537" y="336"/>
                  </a:lnTo>
                  <a:lnTo>
                    <a:pt x="537" y="336"/>
                  </a:lnTo>
                  <a:lnTo>
                    <a:pt x="537" y="336"/>
                  </a:lnTo>
                  <a:lnTo>
                    <a:pt x="537" y="336"/>
                  </a:lnTo>
                  <a:lnTo>
                    <a:pt x="537" y="336"/>
                  </a:lnTo>
                  <a:lnTo>
                    <a:pt x="539" y="336"/>
                  </a:lnTo>
                  <a:lnTo>
                    <a:pt x="539" y="334"/>
                  </a:lnTo>
                  <a:lnTo>
                    <a:pt x="539" y="334"/>
                  </a:lnTo>
                  <a:lnTo>
                    <a:pt x="539" y="334"/>
                  </a:lnTo>
                  <a:lnTo>
                    <a:pt x="539" y="331"/>
                  </a:lnTo>
                  <a:lnTo>
                    <a:pt x="539" y="331"/>
                  </a:lnTo>
                  <a:lnTo>
                    <a:pt x="541" y="331"/>
                  </a:lnTo>
                  <a:lnTo>
                    <a:pt x="541" y="331"/>
                  </a:lnTo>
                  <a:lnTo>
                    <a:pt x="544" y="329"/>
                  </a:lnTo>
                  <a:lnTo>
                    <a:pt x="544" y="331"/>
                  </a:lnTo>
                  <a:lnTo>
                    <a:pt x="544" y="331"/>
                  </a:lnTo>
                  <a:lnTo>
                    <a:pt x="544" y="331"/>
                  </a:lnTo>
                  <a:lnTo>
                    <a:pt x="544" y="331"/>
                  </a:lnTo>
                  <a:lnTo>
                    <a:pt x="544" y="329"/>
                  </a:lnTo>
                  <a:lnTo>
                    <a:pt x="546" y="329"/>
                  </a:lnTo>
                  <a:lnTo>
                    <a:pt x="546" y="327"/>
                  </a:lnTo>
                  <a:lnTo>
                    <a:pt x="546" y="327"/>
                  </a:lnTo>
                  <a:lnTo>
                    <a:pt x="546" y="327"/>
                  </a:lnTo>
                  <a:lnTo>
                    <a:pt x="546" y="322"/>
                  </a:lnTo>
                  <a:lnTo>
                    <a:pt x="546" y="322"/>
                  </a:lnTo>
                  <a:lnTo>
                    <a:pt x="546" y="322"/>
                  </a:lnTo>
                  <a:lnTo>
                    <a:pt x="546" y="322"/>
                  </a:lnTo>
                  <a:lnTo>
                    <a:pt x="546" y="322"/>
                  </a:lnTo>
                  <a:lnTo>
                    <a:pt x="546" y="322"/>
                  </a:lnTo>
                  <a:lnTo>
                    <a:pt x="544" y="317"/>
                  </a:lnTo>
                  <a:lnTo>
                    <a:pt x="544" y="315"/>
                  </a:lnTo>
                  <a:lnTo>
                    <a:pt x="544" y="315"/>
                  </a:lnTo>
                  <a:lnTo>
                    <a:pt x="541" y="315"/>
                  </a:lnTo>
                  <a:lnTo>
                    <a:pt x="541" y="315"/>
                  </a:lnTo>
                  <a:lnTo>
                    <a:pt x="539" y="315"/>
                  </a:lnTo>
                  <a:lnTo>
                    <a:pt x="539" y="312"/>
                  </a:lnTo>
                  <a:lnTo>
                    <a:pt x="539" y="312"/>
                  </a:lnTo>
                  <a:lnTo>
                    <a:pt x="537" y="312"/>
                  </a:lnTo>
                  <a:lnTo>
                    <a:pt x="537" y="312"/>
                  </a:lnTo>
                  <a:lnTo>
                    <a:pt x="534" y="312"/>
                  </a:lnTo>
                  <a:lnTo>
                    <a:pt x="534" y="312"/>
                  </a:lnTo>
                  <a:lnTo>
                    <a:pt x="532" y="312"/>
                  </a:lnTo>
                  <a:lnTo>
                    <a:pt x="534" y="312"/>
                  </a:lnTo>
                  <a:lnTo>
                    <a:pt x="534" y="312"/>
                  </a:lnTo>
                  <a:lnTo>
                    <a:pt x="534" y="312"/>
                  </a:lnTo>
                  <a:lnTo>
                    <a:pt x="532" y="312"/>
                  </a:lnTo>
                  <a:lnTo>
                    <a:pt x="532" y="310"/>
                  </a:lnTo>
                  <a:lnTo>
                    <a:pt x="532" y="308"/>
                  </a:lnTo>
                  <a:lnTo>
                    <a:pt x="532" y="308"/>
                  </a:lnTo>
                  <a:lnTo>
                    <a:pt x="532" y="308"/>
                  </a:lnTo>
                  <a:lnTo>
                    <a:pt x="530" y="308"/>
                  </a:lnTo>
                  <a:lnTo>
                    <a:pt x="530" y="305"/>
                  </a:lnTo>
                  <a:lnTo>
                    <a:pt x="530" y="303"/>
                  </a:lnTo>
                  <a:lnTo>
                    <a:pt x="530" y="303"/>
                  </a:lnTo>
                  <a:lnTo>
                    <a:pt x="530" y="303"/>
                  </a:lnTo>
                  <a:lnTo>
                    <a:pt x="530" y="303"/>
                  </a:lnTo>
                  <a:lnTo>
                    <a:pt x="527" y="301"/>
                  </a:lnTo>
                  <a:lnTo>
                    <a:pt x="527" y="301"/>
                  </a:lnTo>
                  <a:lnTo>
                    <a:pt x="527" y="301"/>
                  </a:lnTo>
                  <a:lnTo>
                    <a:pt x="525" y="298"/>
                  </a:lnTo>
                  <a:lnTo>
                    <a:pt x="525" y="298"/>
                  </a:lnTo>
                  <a:lnTo>
                    <a:pt x="525" y="298"/>
                  </a:lnTo>
                  <a:lnTo>
                    <a:pt x="522" y="296"/>
                  </a:lnTo>
                  <a:lnTo>
                    <a:pt x="520" y="294"/>
                  </a:lnTo>
                  <a:lnTo>
                    <a:pt x="518" y="294"/>
                  </a:lnTo>
                  <a:lnTo>
                    <a:pt x="518" y="291"/>
                  </a:lnTo>
                  <a:lnTo>
                    <a:pt x="518" y="294"/>
                  </a:lnTo>
                  <a:lnTo>
                    <a:pt x="518" y="294"/>
                  </a:lnTo>
                  <a:lnTo>
                    <a:pt x="520" y="294"/>
                  </a:lnTo>
                  <a:lnTo>
                    <a:pt x="520" y="294"/>
                  </a:lnTo>
                  <a:lnTo>
                    <a:pt x="518" y="294"/>
                  </a:lnTo>
                  <a:lnTo>
                    <a:pt x="518" y="294"/>
                  </a:lnTo>
                  <a:lnTo>
                    <a:pt x="518" y="294"/>
                  </a:lnTo>
                  <a:lnTo>
                    <a:pt x="515" y="294"/>
                  </a:lnTo>
                  <a:lnTo>
                    <a:pt x="515" y="294"/>
                  </a:lnTo>
                  <a:lnTo>
                    <a:pt x="515" y="294"/>
                  </a:lnTo>
                  <a:lnTo>
                    <a:pt x="515" y="294"/>
                  </a:lnTo>
                  <a:lnTo>
                    <a:pt x="515" y="291"/>
                  </a:lnTo>
                  <a:lnTo>
                    <a:pt x="515" y="291"/>
                  </a:lnTo>
                  <a:lnTo>
                    <a:pt x="513" y="291"/>
                  </a:lnTo>
                  <a:lnTo>
                    <a:pt x="513" y="291"/>
                  </a:lnTo>
                  <a:lnTo>
                    <a:pt x="513" y="291"/>
                  </a:lnTo>
                  <a:lnTo>
                    <a:pt x="513" y="291"/>
                  </a:lnTo>
                  <a:lnTo>
                    <a:pt x="513" y="291"/>
                  </a:lnTo>
                  <a:lnTo>
                    <a:pt x="513" y="289"/>
                  </a:lnTo>
                  <a:lnTo>
                    <a:pt x="513" y="289"/>
                  </a:lnTo>
                  <a:lnTo>
                    <a:pt x="513" y="289"/>
                  </a:lnTo>
                  <a:lnTo>
                    <a:pt x="511" y="289"/>
                  </a:lnTo>
                  <a:lnTo>
                    <a:pt x="511" y="289"/>
                  </a:lnTo>
                  <a:lnTo>
                    <a:pt x="511" y="289"/>
                  </a:lnTo>
                  <a:lnTo>
                    <a:pt x="508" y="286"/>
                  </a:lnTo>
                  <a:lnTo>
                    <a:pt x="508" y="284"/>
                  </a:lnTo>
                  <a:lnTo>
                    <a:pt x="508" y="282"/>
                  </a:lnTo>
                  <a:lnTo>
                    <a:pt x="508" y="282"/>
                  </a:lnTo>
                  <a:lnTo>
                    <a:pt x="511" y="279"/>
                  </a:lnTo>
                  <a:lnTo>
                    <a:pt x="511" y="279"/>
                  </a:lnTo>
                  <a:lnTo>
                    <a:pt x="511" y="277"/>
                  </a:lnTo>
                  <a:lnTo>
                    <a:pt x="511" y="277"/>
                  </a:lnTo>
                  <a:lnTo>
                    <a:pt x="508" y="277"/>
                  </a:lnTo>
                  <a:lnTo>
                    <a:pt x="508" y="275"/>
                  </a:lnTo>
                  <a:lnTo>
                    <a:pt x="508" y="275"/>
                  </a:lnTo>
                  <a:lnTo>
                    <a:pt x="506" y="275"/>
                  </a:lnTo>
                  <a:lnTo>
                    <a:pt x="506" y="272"/>
                  </a:lnTo>
                  <a:lnTo>
                    <a:pt x="506" y="272"/>
                  </a:lnTo>
                  <a:lnTo>
                    <a:pt x="506" y="272"/>
                  </a:lnTo>
                  <a:lnTo>
                    <a:pt x="506" y="270"/>
                  </a:lnTo>
                  <a:lnTo>
                    <a:pt x="506" y="270"/>
                  </a:lnTo>
                  <a:lnTo>
                    <a:pt x="506" y="268"/>
                  </a:lnTo>
                  <a:lnTo>
                    <a:pt x="506" y="268"/>
                  </a:lnTo>
                  <a:lnTo>
                    <a:pt x="506" y="265"/>
                  </a:lnTo>
                  <a:lnTo>
                    <a:pt x="506" y="265"/>
                  </a:lnTo>
                  <a:lnTo>
                    <a:pt x="506" y="265"/>
                  </a:lnTo>
                  <a:lnTo>
                    <a:pt x="508" y="265"/>
                  </a:lnTo>
                  <a:lnTo>
                    <a:pt x="508" y="265"/>
                  </a:lnTo>
                  <a:lnTo>
                    <a:pt x="508" y="263"/>
                  </a:lnTo>
                  <a:lnTo>
                    <a:pt x="508" y="260"/>
                  </a:lnTo>
                  <a:lnTo>
                    <a:pt x="508" y="258"/>
                  </a:lnTo>
                  <a:lnTo>
                    <a:pt x="508" y="258"/>
                  </a:lnTo>
                  <a:lnTo>
                    <a:pt x="511" y="256"/>
                  </a:lnTo>
                  <a:lnTo>
                    <a:pt x="511" y="253"/>
                  </a:lnTo>
                  <a:lnTo>
                    <a:pt x="511" y="253"/>
                  </a:lnTo>
                  <a:lnTo>
                    <a:pt x="511" y="253"/>
                  </a:lnTo>
                  <a:lnTo>
                    <a:pt x="511" y="251"/>
                  </a:lnTo>
                  <a:lnTo>
                    <a:pt x="513" y="249"/>
                  </a:lnTo>
                  <a:lnTo>
                    <a:pt x="511" y="249"/>
                  </a:lnTo>
                  <a:lnTo>
                    <a:pt x="513" y="246"/>
                  </a:lnTo>
                  <a:lnTo>
                    <a:pt x="515" y="244"/>
                  </a:lnTo>
                  <a:lnTo>
                    <a:pt x="515" y="241"/>
                  </a:lnTo>
                  <a:lnTo>
                    <a:pt x="518" y="239"/>
                  </a:lnTo>
                  <a:lnTo>
                    <a:pt x="518" y="239"/>
                  </a:lnTo>
                  <a:lnTo>
                    <a:pt x="518" y="239"/>
                  </a:lnTo>
                  <a:lnTo>
                    <a:pt x="515" y="237"/>
                  </a:lnTo>
                  <a:lnTo>
                    <a:pt x="515" y="237"/>
                  </a:lnTo>
                  <a:lnTo>
                    <a:pt x="515" y="237"/>
                  </a:lnTo>
                  <a:lnTo>
                    <a:pt x="518" y="237"/>
                  </a:lnTo>
                  <a:lnTo>
                    <a:pt x="518" y="237"/>
                  </a:lnTo>
                  <a:lnTo>
                    <a:pt x="518" y="237"/>
                  </a:lnTo>
                  <a:lnTo>
                    <a:pt x="518" y="234"/>
                  </a:lnTo>
                  <a:lnTo>
                    <a:pt x="520" y="234"/>
                  </a:lnTo>
                  <a:lnTo>
                    <a:pt x="522" y="227"/>
                  </a:lnTo>
                  <a:lnTo>
                    <a:pt x="520" y="227"/>
                  </a:lnTo>
                  <a:lnTo>
                    <a:pt x="520" y="227"/>
                  </a:lnTo>
                  <a:lnTo>
                    <a:pt x="520" y="227"/>
                  </a:lnTo>
                  <a:lnTo>
                    <a:pt x="520" y="227"/>
                  </a:lnTo>
                  <a:lnTo>
                    <a:pt x="520" y="227"/>
                  </a:lnTo>
                  <a:lnTo>
                    <a:pt x="520" y="225"/>
                  </a:lnTo>
                  <a:lnTo>
                    <a:pt x="522" y="223"/>
                  </a:lnTo>
                  <a:lnTo>
                    <a:pt x="522" y="223"/>
                  </a:lnTo>
                  <a:lnTo>
                    <a:pt x="525" y="220"/>
                  </a:lnTo>
                  <a:lnTo>
                    <a:pt x="525" y="220"/>
                  </a:lnTo>
                  <a:lnTo>
                    <a:pt x="525" y="220"/>
                  </a:lnTo>
                  <a:lnTo>
                    <a:pt x="525" y="218"/>
                  </a:lnTo>
                  <a:lnTo>
                    <a:pt x="525" y="218"/>
                  </a:lnTo>
                  <a:lnTo>
                    <a:pt x="522" y="218"/>
                  </a:lnTo>
                  <a:lnTo>
                    <a:pt x="522" y="218"/>
                  </a:lnTo>
                  <a:lnTo>
                    <a:pt x="522" y="218"/>
                  </a:lnTo>
                  <a:lnTo>
                    <a:pt x="522" y="215"/>
                  </a:lnTo>
                  <a:lnTo>
                    <a:pt x="522" y="215"/>
                  </a:lnTo>
                  <a:lnTo>
                    <a:pt x="522" y="215"/>
                  </a:lnTo>
                  <a:lnTo>
                    <a:pt x="525" y="215"/>
                  </a:lnTo>
                  <a:lnTo>
                    <a:pt x="525" y="215"/>
                  </a:lnTo>
                  <a:lnTo>
                    <a:pt x="525" y="215"/>
                  </a:lnTo>
                  <a:lnTo>
                    <a:pt x="525" y="213"/>
                  </a:lnTo>
                  <a:lnTo>
                    <a:pt x="525" y="211"/>
                  </a:lnTo>
                  <a:lnTo>
                    <a:pt x="522" y="211"/>
                  </a:lnTo>
                  <a:lnTo>
                    <a:pt x="525" y="211"/>
                  </a:lnTo>
                  <a:lnTo>
                    <a:pt x="525" y="208"/>
                  </a:lnTo>
                  <a:lnTo>
                    <a:pt x="525" y="206"/>
                  </a:lnTo>
                  <a:lnTo>
                    <a:pt x="527" y="208"/>
                  </a:lnTo>
                  <a:lnTo>
                    <a:pt x="527" y="208"/>
                  </a:lnTo>
                  <a:lnTo>
                    <a:pt x="525" y="208"/>
                  </a:lnTo>
                  <a:lnTo>
                    <a:pt x="525" y="211"/>
                  </a:lnTo>
                  <a:lnTo>
                    <a:pt x="525" y="211"/>
                  </a:lnTo>
                  <a:lnTo>
                    <a:pt x="527" y="211"/>
                  </a:lnTo>
                  <a:lnTo>
                    <a:pt x="527" y="208"/>
                  </a:lnTo>
                  <a:lnTo>
                    <a:pt x="530" y="206"/>
                  </a:lnTo>
                  <a:lnTo>
                    <a:pt x="530" y="206"/>
                  </a:lnTo>
                  <a:lnTo>
                    <a:pt x="530" y="204"/>
                  </a:lnTo>
                  <a:lnTo>
                    <a:pt x="530" y="204"/>
                  </a:lnTo>
                  <a:lnTo>
                    <a:pt x="527" y="204"/>
                  </a:lnTo>
                  <a:lnTo>
                    <a:pt x="527" y="204"/>
                  </a:lnTo>
                  <a:lnTo>
                    <a:pt x="527" y="204"/>
                  </a:lnTo>
                  <a:lnTo>
                    <a:pt x="527" y="201"/>
                  </a:lnTo>
                  <a:lnTo>
                    <a:pt x="530" y="201"/>
                  </a:lnTo>
                  <a:lnTo>
                    <a:pt x="530" y="199"/>
                  </a:lnTo>
                  <a:lnTo>
                    <a:pt x="530" y="199"/>
                  </a:lnTo>
                  <a:lnTo>
                    <a:pt x="527" y="197"/>
                  </a:lnTo>
                  <a:lnTo>
                    <a:pt x="527" y="197"/>
                  </a:lnTo>
                  <a:lnTo>
                    <a:pt x="522" y="194"/>
                  </a:lnTo>
                  <a:lnTo>
                    <a:pt x="518" y="192"/>
                  </a:lnTo>
                  <a:lnTo>
                    <a:pt x="513" y="187"/>
                  </a:lnTo>
                  <a:lnTo>
                    <a:pt x="508" y="185"/>
                  </a:lnTo>
                  <a:lnTo>
                    <a:pt x="504" y="180"/>
                  </a:lnTo>
                  <a:lnTo>
                    <a:pt x="501" y="178"/>
                  </a:lnTo>
                  <a:lnTo>
                    <a:pt x="496" y="175"/>
                  </a:lnTo>
                  <a:lnTo>
                    <a:pt x="492" y="170"/>
                  </a:lnTo>
                  <a:lnTo>
                    <a:pt x="487" y="168"/>
                  </a:lnTo>
                  <a:lnTo>
                    <a:pt x="487" y="168"/>
                  </a:lnTo>
                  <a:lnTo>
                    <a:pt x="482" y="163"/>
                  </a:lnTo>
                  <a:lnTo>
                    <a:pt x="478" y="161"/>
                  </a:lnTo>
                  <a:lnTo>
                    <a:pt x="473" y="159"/>
                  </a:lnTo>
                  <a:lnTo>
                    <a:pt x="468" y="154"/>
                  </a:lnTo>
                  <a:lnTo>
                    <a:pt x="463" y="152"/>
                  </a:lnTo>
                  <a:lnTo>
                    <a:pt x="459" y="149"/>
                  </a:lnTo>
                  <a:lnTo>
                    <a:pt x="454" y="144"/>
                  </a:lnTo>
                  <a:lnTo>
                    <a:pt x="452" y="142"/>
                  </a:lnTo>
                  <a:lnTo>
                    <a:pt x="452" y="142"/>
                  </a:lnTo>
                  <a:lnTo>
                    <a:pt x="449" y="140"/>
                  </a:lnTo>
                  <a:lnTo>
                    <a:pt x="449" y="137"/>
                  </a:lnTo>
                  <a:lnTo>
                    <a:pt x="449" y="137"/>
                  </a:lnTo>
                  <a:lnTo>
                    <a:pt x="449" y="135"/>
                  </a:lnTo>
                  <a:lnTo>
                    <a:pt x="447" y="135"/>
                  </a:lnTo>
                  <a:lnTo>
                    <a:pt x="447" y="135"/>
                  </a:lnTo>
                  <a:lnTo>
                    <a:pt x="444" y="135"/>
                  </a:lnTo>
                  <a:lnTo>
                    <a:pt x="442" y="135"/>
                  </a:lnTo>
                  <a:lnTo>
                    <a:pt x="442" y="135"/>
                  </a:lnTo>
                  <a:lnTo>
                    <a:pt x="442" y="133"/>
                  </a:lnTo>
                  <a:lnTo>
                    <a:pt x="442" y="133"/>
                  </a:lnTo>
                  <a:lnTo>
                    <a:pt x="442" y="133"/>
                  </a:lnTo>
                  <a:lnTo>
                    <a:pt x="442" y="133"/>
                  </a:lnTo>
                  <a:lnTo>
                    <a:pt x="442" y="133"/>
                  </a:lnTo>
                  <a:lnTo>
                    <a:pt x="442" y="130"/>
                  </a:lnTo>
                  <a:lnTo>
                    <a:pt x="442" y="130"/>
                  </a:lnTo>
                  <a:lnTo>
                    <a:pt x="442" y="130"/>
                  </a:lnTo>
                  <a:lnTo>
                    <a:pt x="442" y="130"/>
                  </a:lnTo>
                  <a:lnTo>
                    <a:pt x="442" y="128"/>
                  </a:lnTo>
                  <a:lnTo>
                    <a:pt x="444" y="128"/>
                  </a:lnTo>
                  <a:lnTo>
                    <a:pt x="444" y="128"/>
                  </a:lnTo>
                  <a:lnTo>
                    <a:pt x="447" y="128"/>
                  </a:lnTo>
                  <a:lnTo>
                    <a:pt x="447" y="126"/>
                  </a:lnTo>
                  <a:lnTo>
                    <a:pt x="447" y="126"/>
                  </a:lnTo>
                  <a:lnTo>
                    <a:pt x="447" y="126"/>
                  </a:lnTo>
                  <a:lnTo>
                    <a:pt x="447" y="126"/>
                  </a:lnTo>
                  <a:lnTo>
                    <a:pt x="447" y="118"/>
                  </a:lnTo>
                  <a:lnTo>
                    <a:pt x="447" y="118"/>
                  </a:lnTo>
                  <a:lnTo>
                    <a:pt x="447" y="111"/>
                  </a:lnTo>
                  <a:lnTo>
                    <a:pt x="444" y="111"/>
                  </a:lnTo>
                  <a:lnTo>
                    <a:pt x="440" y="109"/>
                  </a:lnTo>
                  <a:lnTo>
                    <a:pt x="433" y="104"/>
                  </a:lnTo>
                  <a:lnTo>
                    <a:pt x="428" y="102"/>
                  </a:lnTo>
                  <a:lnTo>
                    <a:pt x="418" y="95"/>
                  </a:lnTo>
                  <a:lnTo>
                    <a:pt x="407" y="88"/>
                  </a:lnTo>
                  <a:lnTo>
                    <a:pt x="395" y="83"/>
                  </a:lnTo>
                  <a:lnTo>
                    <a:pt x="383" y="76"/>
                  </a:lnTo>
                  <a:lnTo>
                    <a:pt x="371" y="69"/>
                  </a:lnTo>
                  <a:lnTo>
                    <a:pt x="359" y="64"/>
                  </a:lnTo>
                  <a:lnTo>
                    <a:pt x="350" y="57"/>
                  </a:lnTo>
                  <a:lnTo>
                    <a:pt x="338" y="50"/>
                  </a:lnTo>
                  <a:lnTo>
                    <a:pt x="326" y="45"/>
                  </a:lnTo>
                  <a:lnTo>
                    <a:pt x="317" y="40"/>
                  </a:lnTo>
                  <a:lnTo>
                    <a:pt x="314" y="38"/>
                  </a:lnTo>
                  <a:lnTo>
                    <a:pt x="302" y="31"/>
                  </a:lnTo>
                  <a:lnTo>
                    <a:pt x="291" y="26"/>
                  </a:lnTo>
                  <a:lnTo>
                    <a:pt x="288" y="24"/>
                  </a:lnTo>
                  <a:lnTo>
                    <a:pt x="279" y="19"/>
                  </a:lnTo>
                  <a:lnTo>
                    <a:pt x="269" y="12"/>
                  </a:lnTo>
                  <a:lnTo>
                    <a:pt x="257" y="5"/>
                  </a:lnTo>
                  <a:lnTo>
                    <a:pt x="253" y="5"/>
                  </a:lnTo>
                  <a:lnTo>
                    <a:pt x="250" y="2"/>
                  </a:lnTo>
                  <a:lnTo>
                    <a:pt x="250" y="2"/>
                  </a:lnTo>
                  <a:lnTo>
                    <a:pt x="250" y="2"/>
                  </a:lnTo>
                  <a:lnTo>
                    <a:pt x="248" y="2"/>
                  </a:lnTo>
                  <a:lnTo>
                    <a:pt x="248" y="2"/>
                  </a:lnTo>
                  <a:lnTo>
                    <a:pt x="80" y="2"/>
                  </a:lnTo>
                  <a:lnTo>
                    <a:pt x="80" y="2"/>
                  </a:lnTo>
                  <a:lnTo>
                    <a:pt x="78" y="0"/>
                  </a:lnTo>
                  <a:lnTo>
                    <a:pt x="75" y="2"/>
                  </a:lnTo>
                  <a:lnTo>
                    <a:pt x="73" y="2"/>
                  </a:lnTo>
                  <a:lnTo>
                    <a:pt x="73" y="2"/>
                  </a:lnTo>
                  <a:lnTo>
                    <a:pt x="71" y="5"/>
                  </a:lnTo>
                  <a:lnTo>
                    <a:pt x="71" y="5"/>
                  </a:lnTo>
                  <a:lnTo>
                    <a:pt x="68" y="5"/>
                  </a:lnTo>
                  <a:lnTo>
                    <a:pt x="68" y="5"/>
                  </a:lnTo>
                  <a:lnTo>
                    <a:pt x="66" y="5"/>
                  </a:lnTo>
                  <a:lnTo>
                    <a:pt x="63" y="5"/>
                  </a:lnTo>
                  <a:lnTo>
                    <a:pt x="63" y="5"/>
                  </a:lnTo>
                  <a:lnTo>
                    <a:pt x="63" y="5"/>
                  </a:lnTo>
                  <a:lnTo>
                    <a:pt x="63" y="5"/>
                  </a:lnTo>
                  <a:lnTo>
                    <a:pt x="63" y="5"/>
                  </a:lnTo>
                  <a:lnTo>
                    <a:pt x="61" y="5"/>
                  </a:lnTo>
                  <a:lnTo>
                    <a:pt x="61" y="5"/>
                  </a:lnTo>
                  <a:lnTo>
                    <a:pt x="61" y="5"/>
                  </a:lnTo>
                  <a:lnTo>
                    <a:pt x="61" y="5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61" y="10"/>
                  </a:lnTo>
                  <a:lnTo>
                    <a:pt x="61" y="10"/>
                  </a:lnTo>
                  <a:lnTo>
                    <a:pt x="61" y="10"/>
                  </a:lnTo>
                  <a:lnTo>
                    <a:pt x="61" y="10"/>
                  </a:lnTo>
                  <a:lnTo>
                    <a:pt x="61" y="10"/>
                  </a:lnTo>
                  <a:lnTo>
                    <a:pt x="61" y="10"/>
                  </a:lnTo>
                  <a:lnTo>
                    <a:pt x="61" y="10"/>
                  </a:lnTo>
                  <a:lnTo>
                    <a:pt x="63" y="10"/>
                  </a:lnTo>
                  <a:lnTo>
                    <a:pt x="63" y="10"/>
                  </a:lnTo>
                  <a:lnTo>
                    <a:pt x="63" y="10"/>
                  </a:lnTo>
                  <a:lnTo>
                    <a:pt x="63" y="10"/>
                  </a:lnTo>
                  <a:lnTo>
                    <a:pt x="63" y="12"/>
                  </a:lnTo>
                  <a:lnTo>
                    <a:pt x="63" y="12"/>
                  </a:lnTo>
                  <a:lnTo>
                    <a:pt x="66" y="14"/>
                  </a:lnTo>
                  <a:lnTo>
                    <a:pt x="66" y="17"/>
                  </a:lnTo>
                  <a:lnTo>
                    <a:pt x="66" y="17"/>
                  </a:lnTo>
                  <a:lnTo>
                    <a:pt x="66" y="17"/>
                  </a:lnTo>
                  <a:lnTo>
                    <a:pt x="66" y="17"/>
                  </a:lnTo>
                  <a:lnTo>
                    <a:pt x="66" y="17"/>
                  </a:lnTo>
                  <a:lnTo>
                    <a:pt x="66" y="17"/>
                  </a:lnTo>
                  <a:lnTo>
                    <a:pt x="66" y="17"/>
                  </a:lnTo>
                  <a:lnTo>
                    <a:pt x="66" y="19"/>
                  </a:lnTo>
                  <a:lnTo>
                    <a:pt x="66" y="19"/>
                  </a:lnTo>
                  <a:lnTo>
                    <a:pt x="68" y="19"/>
                  </a:lnTo>
                  <a:lnTo>
                    <a:pt x="68" y="19"/>
                  </a:lnTo>
                  <a:lnTo>
                    <a:pt x="68" y="21"/>
                  </a:lnTo>
                  <a:lnTo>
                    <a:pt x="71" y="21"/>
                  </a:lnTo>
                  <a:lnTo>
                    <a:pt x="73" y="21"/>
                  </a:lnTo>
                  <a:lnTo>
                    <a:pt x="75" y="24"/>
                  </a:lnTo>
                  <a:lnTo>
                    <a:pt x="75" y="24"/>
                  </a:lnTo>
                  <a:lnTo>
                    <a:pt x="75" y="24"/>
                  </a:lnTo>
                  <a:lnTo>
                    <a:pt x="75" y="26"/>
                  </a:lnTo>
                  <a:lnTo>
                    <a:pt x="75" y="26"/>
                  </a:lnTo>
                  <a:lnTo>
                    <a:pt x="75" y="26"/>
                  </a:lnTo>
                  <a:lnTo>
                    <a:pt x="75" y="28"/>
                  </a:lnTo>
                  <a:lnTo>
                    <a:pt x="75" y="28"/>
                  </a:lnTo>
                  <a:lnTo>
                    <a:pt x="78" y="28"/>
                  </a:lnTo>
                  <a:lnTo>
                    <a:pt x="78" y="31"/>
                  </a:lnTo>
                  <a:lnTo>
                    <a:pt x="78" y="31"/>
                  </a:lnTo>
                  <a:lnTo>
                    <a:pt x="78" y="33"/>
                  </a:lnTo>
                  <a:lnTo>
                    <a:pt x="80" y="33"/>
                  </a:lnTo>
                  <a:lnTo>
                    <a:pt x="80" y="33"/>
                  </a:lnTo>
                  <a:lnTo>
                    <a:pt x="80" y="33"/>
                  </a:lnTo>
                  <a:lnTo>
                    <a:pt x="80" y="36"/>
                  </a:lnTo>
                  <a:lnTo>
                    <a:pt x="80" y="40"/>
                  </a:lnTo>
                  <a:lnTo>
                    <a:pt x="80" y="40"/>
                  </a:lnTo>
                  <a:lnTo>
                    <a:pt x="80" y="40"/>
                  </a:lnTo>
                  <a:lnTo>
                    <a:pt x="80" y="40"/>
                  </a:lnTo>
                  <a:lnTo>
                    <a:pt x="80" y="43"/>
                  </a:lnTo>
                  <a:lnTo>
                    <a:pt x="80" y="43"/>
                  </a:lnTo>
                  <a:lnTo>
                    <a:pt x="80" y="45"/>
                  </a:lnTo>
                  <a:lnTo>
                    <a:pt x="80" y="45"/>
                  </a:lnTo>
                  <a:lnTo>
                    <a:pt x="80" y="47"/>
                  </a:lnTo>
                  <a:lnTo>
                    <a:pt x="80" y="47"/>
                  </a:lnTo>
                  <a:lnTo>
                    <a:pt x="80" y="47"/>
                  </a:lnTo>
                  <a:lnTo>
                    <a:pt x="80" y="50"/>
                  </a:lnTo>
                  <a:lnTo>
                    <a:pt x="80" y="50"/>
                  </a:lnTo>
                  <a:lnTo>
                    <a:pt x="80" y="50"/>
                  </a:lnTo>
                  <a:lnTo>
                    <a:pt x="78" y="52"/>
                  </a:lnTo>
                  <a:lnTo>
                    <a:pt x="80" y="52"/>
                  </a:lnTo>
                  <a:lnTo>
                    <a:pt x="80" y="52"/>
                  </a:lnTo>
                  <a:lnTo>
                    <a:pt x="80" y="57"/>
                  </a:lnTo>
                  <a:lnTo>
                    <a:pt x="80" y="55"/>
                  </a:lnTo>
                  <a:lnTo>
                    <a:pt x="82" y="57"/>
                  </a:lnTo>
                  <a:lnTo>
                    <a:pt x="82" y="57"/>
                  </a:lnTo>
                  <a:lnTo>
                    <a:pt x="82" y="57"/>
                  </a:lnTo>
                  <a:lnTo>
                    <a:pt x="82" y="59"/>
                  </a:lnTo>
                  <a:lnTo>
                    <a:pt x="82" y="64"/>
                  </a:lnTo>
                  <a:lnTo>
                    <a:pt x="82" y="66"/>
                  </a:lnTo>
                  <a:lnTo>
                    <a:pt x="82" y="71"/>
                  </a:lnTo>
                  <a:lnTo>
                    <a:pt x="82" y="71"/>
                  </a:lnTo>
                  <a:lnTo>
                    <a:pt x="80" y="73"/>
                  </a:lnTo>
                  <a:lnTo>
                    <a:pt x="80" y="73"/>
                  </a:lnTo>
                  <a:lnTo>
                    <a:pt x="80" y="73"/>
                  </a:lnTo>
                  <a:lnTo>
                    <a:pt x="78" y="73"/>
                  </a:lnTo>
                  <a:lnTo>
                    <a:pt x="78" y="76"/>
                  </a:lnTo>
                  <a:lnTo>
                    <a:pt x="78" y="76"/>
                  </a:lnTo>
                  <a:lnTo>
                    <a:pt x="78" y="76"/>
                  </a:lnTo>
                  <a:lnTo>
                    <a:pt x="75" y="76"/>
                  </a:lnTo>
                  <a:lnTo>
                    <a:pt x="73" y="73"/>
                  </a:lnTo>
                  <a:lnTo>
                    <a:pt x="73" y="73"/>
                  </a:lnTo>
                  <a:lnTo>
                    <a:pt x="73" y="73"/>
                  </a:lnTo>
                  <a:lnTo>
                    <a:pt x="71" y="73"/>
                  </a:lnTo>
                  <a:lnTo>
                    <a:pt x="71" y="76"/>
                  </a:lnTo>
                  <a:lnTo>
                    <a:pt x="71" y="76"/>
                  </a:lnTo>
                  <a:lnTo>
                    <a:pt x="68" y="76"/>
                  </a:lnTo>
                  <a:lnTo>
                    <a:pt x="68" y="76"/>
                  </a:lnTo>
                  <a:lnTo>
                    <a:pt x="66" y="76"/>
                  </a:lnTo>
                  <a:lnTo>
                    <a:pt x="66" y="76"/>
                  </a:lnTo>
                  <a:lnTo>
                    <a:pt x="63" y="78"/>
                  </a:lnTo>
                  <a:lnTo>
                    <a:pt x="63" y="81"/>
                  </a:lnTo>
                  <a:lnTo>
                    <a:pt x="61" y="85"/>
                  </a:lnTo>
                  <a:lnTo>
                    <a:pt x="61" y="85"/>
                  </a:lnTo>
                  <a:lnTo>
                    <a:pt x="61" y="88"/>
                  </a:lnTo>
                  <a:lnTo>
                    <a:pt x="61" y="88"/>
                  </a:lnTo>
                  <a:lnTo>
                    <a:pt x="59" y="88"/>
                  </a:lnTo>
                  <a:lnTo>
                    <a:pt x="59" y="90"/>
                  </a:lnTo>
                  <a:lnTo>
                    <a:pt x="59" y="90"/>
                  </a:lnTo>
                  <a:lnTo>
                    <a:pt x="59" y="90"/>
                  </a:lnTo>
                  <a:lnTo>
                    <a:pt x="59" y="90"/>
                  </a:lnTo>
                  <a:lnTo>
                    <a:pt x="61" y="90"/>
                  </a:lnTo>
                  <a:lnTo>
                    <a:pt x="63" y="90"/>
                  </a:lnTo>
                  <a:lnTo>
                    <a:pt x="63" y="90"/>
                  </a:lnTo>
                  <a:lnTo>
                    <a:pt x="63" y="90"/>
                  </a:lnTo>
                  <a:lnTo>
                    <a:pt x="61" y="92"/>
                  </a:lnTo>
                  <a:lnTo>
                    <a:pt x="61" y="95"/>
                  </a:lnTo>
                  <a:lnTo>
                    <a:pt x="61" y="95"/>
                  </a:lnTo>
                  <a:lnTo>
                    <a:pt x="61" y="97"/>
                  </a:lnTo>
                  <a:lnTo>
                    <a:pt x="59" y="97"/>
                  </a:lnTo>
                  <a:lnTo>
                    <a:pt x="59" y="99"/>
                  </a:lnTo>
                  <a:lnTo>
                    <a:pt x="59" y="99"/>
                  </a:lnTo>
                  <a:lnTo>
                    <a:pt x="59" y="102"/>
                  </a:lnTo>
                  <a:lnTo>
                    <a:pt x="61" y="102"/>
                  </a:lnTo>
                  <a:lnTo>
                    <a:pt x="61" y="102"/>
                  </a:lnTo>
                  <a:lnTo>
                    <a:pt x="61" y="104"/>
                  </a:lnTo>
                  <a:lnTo>
                    <a:pt x="61" y="104"/>
                  </a:lnTo>
                  <a:lnTo>
                    <a:pt x="61" y="104"/>
                  </a:lnTo>
                  <a:lnTo>
                    <a:pt x="61" y="104"/>
                  </a:lnTo>
                  <a:lnTo>
                    <a:pt x="61" y="104"/>
                  </a:lnTo>
                  <a:lnTo>
                    <a:pt x="63" y="104"/>
                  </a:lnTo>
                  <a:lnTo>
                    <a:pt x="63" y="104"/>
                  </a:lnTo>
                  <a:lnTo>
                    <a:pt x="63" y="102"/>
                  </a:lnTo>
                  <a:lnTo>
                    <a:pt x="66" y="102"/>
                  </a:lnTo>
                  <a:lnTo>
                    <a:pt x="66" y="102"/>
                  </a:lnTo>
                  <a:lnTo>
                    <a:pt x="68" y="104"/>
                  </a:lnTo>
                  <a:lnTo>
                    <a:pt x="71" y="104"/>
                  </a:lnTo>
                  <a:lnTo>
                    <a:pt x="71" y="104"/>
                  </a:lnTo>
                  <a:lnTo>
                    <a:pt x="71" y="107"/>
                  </a:lnTo>
                  <a:lnTo>
                    <a:pt x="71" y="107"/>
                  </a:lnTo>
                  <a:lnTo>
                    <a:pt x="71" y="107"/>
                  </a:lnTo>
                  <a:lnTo>
                    <a:pt x="71" y="107"/>
                  </a:lnTo>
                  <a:lnTo>
                    <a:pt x="71" y="107"/>
                  </a:lnTo>
                  <a:lnTo>
                    <a:pt x="73" y="107"/>
                  </a:lnTo>
                  <a:lnTo>
                    <a:pt x="73" y="107"/>
                  </a:lnTo>
                  <a:lnTo>
                    <a:pt x="73" y="107"/>
                  </a:lnTo>
                  <a:lnTo>
                    <a:pt x="75" y="107"/>
                  </a:lnTo>
                  <a:lnTo>
                    <a:pt x="75" y="107"/>
                  </a:lnTo>
                  <a:lnTo>
                    <a:pt x="75" y="107"/>
                  </a:lnTo>
                  <a:lnTo>
                    <a:pt x="80" y="107"/>
                  </a:lnTo>
                  <a:lnTo>
                    <a:pt x="80" y="107"/>
                  </a:lnTo>
                  <a:lnTo>
                    <a:pt x="80" y="107"/>
                  </a:lnTo>
                  <a:lnTo>
                    <a:pt x="80" y="107"/>
                  </a:lnTo>
                  <a:lnTo>
                    <a:pt x="78" y="109"/>
                  </a:lnTo>
                  <a:lnTo>
                    <a:pt x="78" y="111"/>
                  </a:lnTo>
                  <a:lnTo>
                    <a:pt x="78" y="111"/>
                  </a:lnTo>
                  <a:lnTo>
                    <a:pt x="80" y="111"/>
                  </a:lnTo>
                  <a:lnTo>
                    <a:pt x="80" y="114"/>
                  </a:lnTo>
                  <a:lnTo>
                    <a:pt x="80" y="114"/>
                  </a:lnTo>
                  <a:lnTo>
                    <a:pt x="80" y="114"/>
                  </a:lnTo>
                  <a:lnTo>
                    <a:pt x="80" y="114"/>
                  </a:lnTo>
                  <a:lnTo>
                    <a:pt x="80" y="116"/>
                  </a:lnTo>
                  <a:lnTo>
                    <a:pt x="80" y="116"/>
                  </a:lnTo>
                  <a:lnTo>
                    <a:pt x="80" y="116"/>
                  </a:lnTo>
                  <a:lnTo>
                    <a:pt x="80" y="116"/>
                  </a:lnTo>
                  <a:lnTo>
                    <a:pt x="80" y="116"/>
                  </a:lnTo>
                  <a:lnTo>
                    <a:pt x="80" y="118"/>
                  </a:lnTo>
                  <a:lnTo>
                    <a:pt x="80" y="118"/>
                  </a:lnTo>
                  <a:lnTo>
                    <a:pt x="80" y="121"/>
                  </a:lnTo>
                  <a:lnTo>
                    <a:pt x="80" y="121"/>
                  </a:lnTo>
                  <a:lnTo>
                    <a:pt x="80" y="121"/>
                  </a:lnTo>
                  <a:lnTo>
                    <a:pt x="78" y="123"/>
                  </a:lnTo>
                  <a:lnTo>
                    <a:pt x="78" y="123"/>
                  </a:lnTo>
                  <a:lnTo>
                    <a:pt x="75" y="123"/>
                  </a:lnTo>
                  <a:lnTo>
                    <a:pt x="75" y="123"/>
                  </a:lnTo>
                  <a:lnTo>
                    <a:pt x="75" y="123"/>
                  </a:lnTo>
                  <a:lnTo>
                    <a:pt x="75" y="123"/>
                  </a:lnTo>
                  <a:lnTo>
                    <a:pt x="73" y="123"/>
                  </a:lnTo>
                  <a:lnTo>
                    <a:pt x="73" y="126"/>
                  </a:lnTo>
                  <a:lnTo>
                    <a:pt x="71" y="126"/>
                  </a:lnTo>
                  <a:lnTo>
                    <a:pt x="71" y="126"/>
                  </a:lnTo>
                  <a:lnTo>
                    <a:pt x="68" y="126"/>
                  </a:lnTo>
                  <a:lnTo>
                    <a:pt x="68" y="128"/>
                  </a:lnTo>
                  <a:lnTo>
                    <a:pt x="68" y="128"/>
                  </a:lnTo>
                  <a:lnTo>
                    <a:pt x="71" y="128"/>
                  </a:lnTo>
                  <a:lnTo>
                    <a:pt x="71" y="130"/>
                  </a:lnTo>
                  <a:lnTo>
                    <a:pt x="68" y="133"/>
                  </a:lnTo>
                  <a:lnTo>
                    <a:pt x="66" y="133"/>
                  </a:lnTo>
                  <a:lnTo>
                    <a:pt x="66" y="133"/>
                  </a:lnTo>
                  <a:lnTo>
                    <a:pt x="66" y="135"/>
                  </a:lnTo>
                  <a:lnTo>
                    <a:pt x="66" y="135"/>
                  </a:lnTo>
                  <a:lnTo>
                    <a:pt x="63" y="135"/>
                  </a:lnTo>
                  <a:lnTo>
                    <a:pt x="63" y="135"/>
                  </a:lnTo>
                  <a:lnTo>
                    <a:pt x="63" y="135"/>
                  </a:lnTo>
                  <a:lnTo>
                    <a:pt x="63" y="135"/>
                  </a:lnTo>
                  <a:lnTo>
                    <a:pt x="61" y="135"/>
                  </a:lnTo>
                  <a:lnTo>
                    <a:pt x="61" y="135"/>
                  </a:lnTo>
                  <a:lnTo>
                    <a:pt x="61" y="135"/>
                  </a:lnTo>
                  <a:lnTo>
                    <a:pt x="61" y="135"/>
                  </a:lnTo>
                  <a:lnTo>
                    <a:pt x="61" y="135"/>
                  </a:lnTo>
                  <a:lnTo>
                    <a:pt x="61" y="135"/>
                  </a:lnTo>
                  <a:lnTo>
                    <a:pt x="61" y="137"/>
                  </a:lnTo>
                  <a:lnTo>
                    <a:pt x="59" y="137"/>
                  </a:lnTo>
                  <a:lnTo>
                    <a:pt x="59" y="137"/>
                  </a:lnTo>
                  <a:lnTo>
                    <a:pt x="59" y="140"/>
                  </a:lnTo>
                  <a:lnTo>
                    <a:pt x="59" y="140"/>
                  </a:lnTo>
                  <a:lnTo>
                    <a:pt x="59" y="142"/>
                  </a:lnTo>
                  <a:lnTo>
                    <a:pt x="56" y="144"/>
                  </a:lnTo>
                  <a:lnTo>
                    <a:pt x="56" y="144"/>
                  </a:lnTo>
                  <a:lnTo>
                    <a:pt x="56" y="144"/>
                  </a:lnTo>
                  <a:lnTo>
                    <a:pt x="56" y="147"/>
                  </a:lnTo>
                  <a:lnTo>
                    <a:pt x="56" y="147"/>
                  </a:lnTo>
                  <a:lnTo>
                    <a:pt x="56" y="149"/>
                  </a:lnTo>
                  <a:lnTo>
                    <a:pt x="56" y="149"/>
                  </a:lnTo>
                  <a:lnTo>
                    <a:pt x="56" y="149"/>
                  </a:lnTo>
                  <a:lnTo>
                    <a:pt x="54" y="149"/>
                  </a:lnTo>
                  <a:lnTo>
                    <a:pt x="52" y="149"/>
                  </a:lnTo>
                  <a:lnTo>
                    <a:pt x="52" y="154"/>
                  </a:lnTo>
                  <a:lnTo>
                    <a:pt x="47" y="156"/>
                  </a:lnTo>
                  <a:lnTo>
                    <a:pt x="47" y="156"/>
                  </a:lnTo>
                  <a:lnTo>
                    <a:pt x="47" y="161"/>
                  </a:lnTo>
                  <a:lnTo>
                    <a:pt x="45" y="163"/>
                  </a:lnTo>
                  <a:lnTo>
                    <a:pt x="45" y="163"/>
                  </a:lnTo>
                  <a:lnTo>
                    <a:pt x="45" y="166"/>
                  </a:lnTo>
                  <a:lnTo>
                    <a:pt x="42" y="168"/>
                  </a:lnTo>
                  <a:lnTo>
                    <a:pt x="40" y="170"/>
                  </a:lnTo>
                  <a:lnTo>
                    <a:pt x="37" y="170"/>
                  </a:lnTo>
                  <a:lnTo>
                    <a:pt x="37" y="175"/>
                  </a:lnTo>
                  <a:lnTo>
                    <a:pt x="35" y="175"/>
                  </a:lnTo>
                  <a:lnTo>
                    <a:pt x="35" y="175"/>
                  </a:lnTo>
                  <a:lnTo>
                    <a:pt x="35" y="178"/>
                  </a:lnTo>
                  <a:lnTo>
                    <a:pt x="33" y="178"/>
                  </a:lnTo>
                  <a:lnTo>
                    <a:pt x="30" y="180"/>
                  </a:lnTo>
                  <a:lnTo>
                    <a:pt x="28" y="180"/>
                  </a:lnTo>
                  <a:lnTo>
                    <a:pt x="28" y="180"/>
                  </a:lnTo>
                  <a:lnTo>
                    <a:pt x="26" y="180"/>
                  </a:lnTo>
                  <a:lnTo>
                    <a:pt x="26" y="180"/>
                  </a:lnTo>
                  <a:lnTo>
                    <a:pt x="26" y="180"/>
                  </a:lnTo>
                  <a:lnTo>
                    <a:pt x="26" y="180"/>
                  </a:lnTo>
                  <a:lnTo>
                    <a:pt x="23" y="182"/>
                  </a:lnTo>
                  <a:lnTo>
                    <a:pt x="23" y="182"/>
                  </a:lnTo>
                  <a:lnTo>
                    <a:pt x="23" y="182"/>
                  </a:lnTo>
                  <a:lnTo>
                    <a:pt x="23" y="182"/>
                  </a:lnTo>
                  <a:lnTo>
                    <a:pt x="23" y="182"/>
                  </a:lnTo>
                  <a:lnTo>
                    <a:pt x="23" y="185"/>
                  </a:lnTo>
                  <a:lnTo>
                    <a:pt x="23" y="185"/>
                  </a:lnTo>
                  <a:lnTo>
                    <a:pt x="23" y="185"/>
                  </a:lnTo>
                  <a:lnTo>
                    <a:pt x="21" y="185"/>
                  </a:lnTo>
                  <a:lnTo>
                    <a:pt x="21" y="185"/>
                  </a:lnTo>
                  <a:lnTo>
                    <a:pt x="19" y="185"/>
                  </a:lnTo>
                  <a:lnTo>
                    <a:pt x="16" y="185"/>
                  </a:lnTo>
                  <a:lnTo>
                    <a:pt x="4" y="185"/>
                  </a:lnTo>
                  <a:lnTo>
                    <a:pt x="4" y="185"/>
                  </a:lnTo>
                  <a:lnTo>
                    <a:pt x="4" y="187"/>
                  </a:lnTo>
                  <a:lnTo>
                    <a:pt x="4" y="192"/>
                  </a:lnTo>
                  <a:lnTo>
                    <a:pt x="2" y="201"/>
                  </a:lnTo>
                  <a:lnTo>
                    <a:pt x="0" y="206"/>
                  </a:lnTo>
                  <a:lnTo>
                    <a:pt x="0" y="211"/>
                  </a:lnTo>
                  <a:lnTo>
                    <a:pt x="2" y="215"/>
                  </a:lnTo>
                  <a:lnTo>
                    <a:pt x="2" y="215"/>
                  </a:lnTo>
                  <a:lnTo>
                    <a:pt x="2" y="220"/>
                  </a:lnTo>
                  <a:lnTo>
                    <a:pt x="7" y="227"/>
                  </a:lnTo>
                  <a:lnTo>
                    <a:pt x="9" y="234"/>
                  </a:lnTo>
                  <a:lnTo>
                    <a:pt x="14" y="249"/>
                  </a:lnTo>
                  <a:lnTo>
                    <a:pt x="16" y="251"/>
                  </a:lnTo>
                  <a:lnTo>
                    <a:pt x="14" y="256"/>
                  </a:lnTo>
                  <a:lnTo>
                    <a:pt x="14" y="258"/>
                  </a:lnTo>
                  <a:lnTo>
                    <a:pt x="9" y="265"/>
                  </a:lnTo>
                  <a:lnTo>
                    <a:pt x="9" y="268"/>
                  </a:lnTo>
                  <a:lnTo>
                    <a:pt x="9" y="270"/>
                  </a:lnTo>
                  <a:lnTo>
                    <a:pt x="9" y="277"/>
                  </a:lnTo>
                  <a:lnTo>
                    <a:pt x="11" y="282"/>
                  </a:lnTo>
                  <a:lnTo>
                    <a:pt x="11" y="284"/>
                  </a:lnTo>
                  <a:lnTo>
                    <a:pt x="14" y="286"/>
                  </a:lnTo>
                  <a:lnTo>
                    <a:pt x="16" y="291"/>
                  </a:lnTo>
                  <a:lnTo>
                    <a:pt x="19" y="298"/>
                  </a:lnTo>
                  <a:lnTo>
                    <a:pt x="21" y="301"/>
                  </a:lnTo>
                  <a:lnTo>
                    <a:pt x="23" y="303"/>
                  </a:lnTo>
                  <a:lnTo>
                    <a:pt x="30" y="308"/>
                  </a:lnTo>
                  <a:lnTo>
                    <a:pt x="35" y="310"/>
                  </a:lnTo>
                  <a:lnTo>
                    <a:pt x="37" y="312"/>
                  </a:lnTo>
                  <a:lnTo>
                    <a:pt x="40" y="315"/>
                  </a:lnTo>
                  <a:lnTo>
                    <a:pt x="49" y="324"/>
                  </a:lnTo>
                  <a:lnTo>
                    <a:pt x="52" y="329"/>
                  </a:lnTo>
                  <a:lnTo>
                    <a:pt x="56" y="339"/>
                  </a:lnTo>
                  <a:lnTo>
                    <a:pt x="59" y="346"/>
                  </a:lnTo>
                  <a:lnTo>
                    <a:pt x="59" y="348"/>
                  </a:lnTo>
                  <a:lnTo>
                    <a:pt x="59" y="353"/>
                  </a:lnTo>
                  <a:lnTo>
                    <a:pt x="71" y="372"/>
                  </a:lnTo>
                  <a:lnTo>
                    <a:pt x="75" y="381"/>
                  </a:lnTo>
                  <a:lnTo>
                    <a:pt x="75" y="386"/>
                  </a:lnTo>
                  <a:lnTo>
                    <a:pt x="78" y="391"/>
                  </a:lnTo>
                  <a:lnTo>
                    <a:pt x="80" y="395"/>
                  </a:lnTo>
                  <a:lnTo>
                    <a:pt x="85" y="400"/>
                  </a:lnTo>
                  <a:lnTo>
                    <a:pt x="87" y="405"/>
                  </a:lnTo>
                  <a:lnTo>
                    <a:pt x="89" y="405"/>
                  </a:lnTo>
                  <a:lnTo>
                    <a:pt x="92" y="407"/>
                  </a:lnTo>
                  <a:lnTo>
                    <a:pt x="94" y="407"/>
                  </a:lnTo>
                  <a:lnTo>
                    <a:pt x="97" y="407"/>
                  </a:lnTo>
                  <a:lnTo>
                    <a:pt x="97" y="407"/>
                  </a:lnTo>
                  <a:lnTo>
                    <a:pt x="99" y="407"/>
                  </a:lnTo>
                  <a:lnTo>
                    <a:pt x="99" y="407"/>
                  </a:lnTo>
                  <a:lnTo>
                    <a:pt x="101" y="407"/>
                  </a:lnTo>
                  <a:lnTo>
                    <a:pt x="101" y="407"/>
                  </a:lnTo>
                  <a:lnTo>
                    <a:pt x="101" y="407"/>
                  </a:lnTo>
                  <a:lnTo>
                    <a:pt x="104" y="407"/>
                  </a:lnTo>
                  <a:lnTo>
                    <a:pt x="104" y="410"/>
                  </a:lnTo>
                  <a:lnTo>
                    <a:pt x="104" y="407"/>
                  </a:lnTo>
                  <a:lnTo>
                    <a:pt x="104" y="407"/>
                  </a:lnTo>
                  <a:lnTo>
                    <a:pt x="106" y="407"/>
                  </a:lnTo>
                  <a:lnTo>
                    <a:pt x="108" y="407"/>
                  </a:lnTo>
                  <a:lnTo>
                    <a:pt x="108" y="407"/>
                  </a:lnTo>
                  <a:lnTo>
                    <a:pt x="108" y="407"/>
                  </a:lnTo>
                  <a:lnTo>
                    <a:pt x="108" y="407"/>
                  </a:lnTo>
                  <a:lnTo>
                    <a:pt x="108" y="407"/>
                  </a:lnTo>
                  <a:lnTo>
                    <a:pt x="108" y="407"/>
                  </a:lnTo>
                  <a:lnTo>
                    <a:pt x="108" y="407"/>
                  </a:lnTo>
                  <a:lnTo>
                    <a:pt x="108" y="410"/>
                  </a:lnTo>
                  <a:lnTo>
                    <a:pt x="111" y="410"/>
                  </a:lnTo>
                  <a:lnTo>
                    <a:pt x="111" y="410"/>
                  </a:lnTo>
                  <a:lnTo>
                    <a:pt x="111" y="410"/>
                  </a:lnTo>
                  <a:lnTo>
                    <a:pt x="113" y="410"/>
                  </a:lnTo>
                  <a:lnTo>
                    <a:pt x="113" y="410"/>
                  </a:lnTo>
                  <a:lnTo>
                    <a:pt x="116" y="410"/>
                  </a:lnTo>
                  <a:lnTo>
                    <a:pt x="116" y="412"/>
                  </a:lnTo>
                  <a:lnTo>
                    <a:pt x="118" y="412"/>
                  </a:lnTo>
                  <a:lnTo>
                    <a:pt x="118" y="412"/>
                  </a:lnTo>
                  <a:lnTo>
                    <a:pt x="118" y="414"/>
                  </a:lnTo>
                  <a:lnTo>
                    <a:pt x="118" y="417"/>
                  </a:lnTo>
                  <a:lnTo>
                    <a:pt x="120" y="419"/>
                  </a:lnTo>
                  <a:lnTo>
                    <a:pt x="120" y="419"/>
                  </a:lnTo>
                  <a:lnTo>
                    <a:pt x="125" y="424"/>
                  </a:lnTo>
                  <a:lnTo>
                    <a:pt x="127" y="424"/>
                  </a:lnTo>
                  <a:lnTo>
                    <a:pt x="127" y="424"/>
                  </a:lnTo>
                  <a:lnTo>
                    <a:pt x="130" y="424"/>
                  </a:lnTo>
                  <a:lnTo>
                    <a:pt x="130" y="424"/>
                  </a:lnTo>
                  <a:lnTo>
                    <a:pt x="132" y="424"/>
                  </a:lnTo>
                  <a:lnTo>
                    <a:pt x="139" y="426"/>
                  </a:lnTo>
                  <a:lnTo>
                    <a:pt x="139" y="426"/>
                  </a:lnTo>
                  <a:lnTo>
                    <a:pt x="139" y="431"/>
                  </a:lnTo>
                  <a:lnTo>
                    <a:pt x="139" y="431"/>
                  </a:lnTo>
                  <a:lnTo>
                    <a:pt x="142" y="433"/>
                  </a:lnTo>
                  <a:lnTo>
                    <a:pt x="144" y="433"/>
                  </a:lnTo>
                  <a:lnTo>
                    <a:pt x="144" y="431"/>
                  </a:lnTo>
                  <a:lnTo>
                    <a:pt x="144" y="431"/>
                  </a:lnTo>
                  <a:lnTo>
                    <a:pt x="146" y="431"/>
                  </a:lnTo>
                  <a:lnTo>
                    <a:pt x="149" y="433"/>
                  </a:lnTo>
                  <a:lnTo>
                    <a:pt x="149" y="433"/>
                  </a:lnTo>
                  <a:lnTo>
                    <a:pt x="149" y="433"/>
                  </a:lnTo>
                  <a:lnTo>
                    <a:pt x="149" y="433"/>
                  </a:lnTo>
                  <a:lnTo>
                    <a:pt x="151" y="433"/>
                  </a:lnTo>
                  <a:lnTo>
                    <a:pt x="151" y="433"/>
                  </a:lnTo>
                  <a:lnTo>
                    <a:pt x="151" y="433"/>
                  </a:lnTo>
                  <a:lnTo>
                    <a:pt x="153" y="436"/>
                  </a:lnTo>
                  <a:lnTo>
                    <a:pt x="153" y="436"/>
                  </a:lnTo>
                  <a:lnTo>
                    <a:pt x="156" y="436"/>
                  </a:lnTo>
                  <a:lnTo>
                    <a:pt x="156" y="436"/>
                  </a:lnTo>
                  <a:lnTo>
                    <a:pt x="163" y="436"/>
                  </a:lnTo>
                  <a:lnTo>
                    <a:pt x="165" y="436"/>
                  </a:lnTo>
                  <a:lnTo>
                    <a:pt x="168" y="438"/>
                  </a:lnTo>
                  <a:lnTo>
                    <a:pt x="168" y="438"/>
                  </a:lnTo>
                  <a:lnTo>
                    <a:pt x="170" y="440"/>
                  </a:lnTo>
                  <a:lnTo>
                    <a:pt x="170" y="443"/>
                  </a:lnTo>
                  <a:lnTo>
                    <a:pt x="170" y="443"/>
                  </a:lnTo>
                  <a:lnTo>
                    <a:pt x="172" y="443"/>
                  </a:lnTo>
                  <a:lnTo>
                    <a:pt x="177" y="443"/>
                  </a:lnTo>
                  <a:lnTo>
                    <a:pt x="182" y="445"/>
                  </a:lnTo>
                  <a:lnTo>
                    <a:pt x="182" y="445"/>
                  </a:lnTo>
                  <a:lnTo>
                    <a:pt x="182" y="445"/>
                  </a:lnTo>
                  <a:lnTo>
                    <a:pt x="182" y="445"/>
                  </a:lnTo>
                  <a:lnTo>
                    <a:pt x="182" y="447"/>
                  </a:lnTo>
                  <a:lnTo>
                    <a:pt x="184" y="447"/>
                  </a:lnTo>
                  <a:lnTo>
                    <a:pt x="184" y="447"/>
                  </a:lnTo>
                  <a:lnTo>
                    <a:pt x="184" y="447"/>
                  </a:lnTo>
                  <a:lnTo>
                    <a:pt x="184" y="447"/>
                  </a:lnTo>
                  <a:lnTo>
                    <a:pt x="186" y="447"/>
                  </a:lnTo>
                  <a:lnTo>
                    <a:pt x="191" y="450"/>
                  </a:lnTo>
                  <a:lnTo>
                    <a:pt x="191" y="450"/>
                  </a:lnTo>
                  <a:lnTo>
                    <a:pt x="194" y="450"/>
                  </a:lnTo>
                  <a:lnTo>
                    <a:pt x="194" y="450"/>
                  </a:lnTo>
                  <a:lnTo>
                    <a:pt x="196" y="450"/>
                  </a:lnTo>
                  <a:lnTo>
                    <a:pt x="196" y="450"/>
                  </a:lnTo>
                  <a:lnTo>
                    <a:pt x="198" y="452"/>
                  </a:lnTo>
                  <a:lnTo>
                    <a:pt x="203" y="454"/>
                  </a:lnTo>
                  <a:lnTo>
                    <a:pt x="203" y="454"/>
                  </a:lnTo>
                  <a:lnTo>
                    <a:pt x="203" y="454"/>
                  </a:lnTo>
                  <a:lnTo>
                    <a:pt x="205" y="457"/>
                  </a:lnTo>
                  <a:lnTo>
                    <a:pt x="205" y="457"/>
                  </a:lnTo>
                  <a:lnTo>
                    <a:pt x="205" y="457"/>
                  </a:lnTo>
                  <a:lnTo>
                    <a:pt x="208" y="454"/>
                  </a:lnTo>
                  <a:lnTo>
                    <a:pt x="208" y="454"/>
                  </a:lnTo>
                  <a:lnTo>
                    <a:pt x="208" y="454"/>
                  </a:lnTo>
                  <a:lnTo>
                    <a:pt x="210" y="454"/>
                  </a:lnTo>
                  <a:lnTo>
                    <a:pt x="210" y="454"/>
                  </a:lnTo>
                  <a:lnTo>
                    <a:pt x="210" y="454"/>
                  </a:lnTo>
                  <a:lnTo>
                    <a:pt x="210" y="454"/>
                  </a:lnTo>
                  <a:lnTo>
                    <a:pt x="213" y="454"/>
                  </a:lnTo>
                  <a:lnTo>
                    <a:pt x="213" y="454"/>
                  </a:lnTo>
                  <a:lnTo>
                    <a:pt x="215" y="457"/>
                  </a:lnTo>
                  <a:lnTo>
                    <a:pt x="217" y="459"/>
                  </a:lnTo>
                  <a:lnTo>
                    <a:pt x="217" y="459"/>
                  </a:lnTo>
                  <a:lnTo>
                    <a:pt x="217" y="462"/>
                  </a:lnTo>
                  <a:lnTo>
                    <a:pt x="220" y="462"/>
                  </a:lnTo>
                  <a:lnTo>
                    <a:pt x="220" y="462"/>
                  </a:lnTo>
                  <a:lnTo>
                    <a:pt x="222" y="462"/>
                  </a:lnTo>
                  <a:lnTo>
                    <a:pt x="224" y="462"/>
                  </a:lnTo>
                  <a:lnTo>
                    <a:pt x="224" y="462"/>
                  </a:lnTo>
                  <a:lnTo>
                    <a:pt x="227" y="462"/>
                  </a:lnTo>
                  <a:lnTo>
                    <a:pt x="229" y="462"/>
                  </a:lnTo>
                  <a:lnTo>
                    <a:pt x="229" y="462"/>
                  </a:lnTo>
                  <a:lnTo>
                    <a:pt x="231" y="462"/>
                  </a:lnTo>
                  <a:lnTo>
                    <a:pt x="231" y="462"/>
                  </a:lnTo>
                  <a:lnTo>
                    <a:pt x="231" y="462"/>
                  </a:lnTo>
                  <a:lnTo>
                    <a:pt x="234" y="462"/>
                  </a:lnTo>
                  <a:lnTo>
                    <a:pt x="236" y="459"/>
                  </a:lnTo>
                  <a:lnTo>
                    <a:pt x="236" y="462"/>
                  </a:lnTo>
                  <a:lnTo>
                    <a:pt x="239" y="462"/>
                  </a:lnTo>
                  <a:lnTo>
                    <a:pt x="241" y="464"/>
                  </a:lnTo>
                  <a:lnTo>
                    <a:pt x="241" y="464"/>
                  </a:lnTo>
                  <a:lnTo>
                    <a:pt x="243" y="464"/>
                  </a:lnTo>
                  <a:lnTo>
                    <a:pt x="243" y="466"/>
                  </a:lnTo>
                  <a:lnTo>
                    <a:pt x="246" y="466"/>
                  </a:lnTo>
                  <a:lnTo>
                    <a:pt x="246" y="466"/>
                  </a:lnTo>
                  <a:lnTo>
                    <a:pt x="246" y="466"/>
                  </a:lnTo>
                  <a:lnTo>
                    <a:pt x="246" y="466"/>
                  </a:lnTo>
                  <a:lnTo>
                    <a:pt x="248" y="466"/>
                  </a:lnTo>
                  <a:lnTo>
                    <a:pt x="248" y="464"/>
                  </a:lnTo>
                  <a:lnTo>
                    <a:pt x="248" y="464"/>
                  </a:lnTo>
                  <a:lnTo>
                    <a:pt x="248" y="464"/>
                  </a:lnTo>
                  <a:lnTo>
                    <a:pt x="248" y="462"/>
                  </a:lnTo>
                  <a:lnTo>
                    <a:pt x="248" y="462"/>
                  </a:lnTo>
                  <a:lnTo>
                    <a:pt x="248" y="459"/>
                  </a:lnTo>
                  <a:lnTo>
                    <a:pt x="248" y="457"/>
                  </a:lnTo>
                  <a:lnTo>
                    <a:pt x="248" y="457"/>
                  </a:lnTo>
                  <a:lnTo>
                    <a:pt x="250" y="454"/>
                  </a:lnTo>
                  <a:lnTo>
                    <a:pt x="250" y="454"/>
                  </a:lnTo>
                  <a:lnTo>
                    <a:pt x="253" y="454"/>
                  </a:lnTo>
                  <a:lnTo>
                    <a:pt x="255" y="457"/>
                  </a:lnTo>
                  <a:lnTo>
                    <a:pt x="255" y="457"/>
                  </a:lnTo>
                  <a:lnTo>
                    <a:pt x="255" y="457"/>
                  </a:lnTo>
                  <a:lnTo>
                    <a:pt x="255" y="457"/>
                  </a:lnTo>
                  <a:lnTo>
                    <a:pt x="257" y="459"/>
                  </a:lnTo>
                  <a:lnTo>
                    <a:pt x="257" y="459"/>
                  </a:lnTo>
                  <a:lnTo>
                    <a:pt x="257" y="462"/>
                  </a:lnTo>
                  <a:lnTo>
                    <a:pt x="260" y="462"/>
                  </a:lnTo>
                  <a:lnTo>
                    <a:pt x="265" y="466"/>
                  </a:lnTo>
                  <a:lnTo>
                    <a:pt x="267" y="466"/>
                  </a:lnTo>
                  <a:lnTo>
                    <a:pt x="267" y="469"/>
                  </a:lnTo>
                  <a:lnTo>
                    <a:pt x="267" y="469"/>
                  </a:lnTo>
                  <a:lnTo>
                    <a:pt x="267" y="471"/>
                  </a:lnTo>
                  <a:lnTo>
                    <a:pt x="267" y="471"/>
                  </a:lnTo>
                  <a:lnTo>
                    <a:pt x="269" y="471"/>
                  </a:lnTo>
                  <a:lnTo>
                    <a:pt x="269" y="471"/>
                  </a:lnTo>
                  <a:lnTo>
                    <a:pt x="269" y="473"/>
                  </a:lnTo>
                  <a:lnTo>
                    <a:pt x="269" y="473"/>
                  </a:lnTo>
                  <a:lnTo>
                    <a:pt x="276" y="481"/>
                  </a:lnTo>
                  <a:lnTo>
                    <a:pt x="276" y="481"/>
                  </a:lnTo>
                  <a:lnTo>
                    <a:pt x="279" y="483"/>
                  </a:lnTo>
                  <a:lnTo>
                    <a:pt x="279" y="485"/>
                  </a:lnTo>
                  <a:lnTo>
                    <a:pt x="279" y="485"/>
                  </a:lnTo>
                  <a:lnTo>
                    <a:pt x="279" y="485"/>
                  </a:lnTo>
                  <a:lnTo>
                    <a:pt x="279" y="488"/>
                  </a:lnTo>
                  <a:lnTo>
                    <a:pt x="279" y="488"/>
                  </a:lnTo>
                  <a:lnTo>
                    <a:pt x="279" y="490"/>
                  </a:lnTo>
                  <a:lnTo>
                    <a:pt x="281" y="492"/>
                  </a:lnTo>
                  <a:lnTo>
                    <a:pt x="281" y="497"/>
                  </a:lnTo>
                  <a:lnTo>
                    <a:pt x="281" y="497"/>
                  </a:lnTo>
                  <a:lnTo>
                    <a:pt x="281" y="497"/>
                  </a:lnTo>
                  <a:lnTo>
                    <a:pt x="281" y="499"/>
                  </a:lnTo>
                  <a:lnTo>
                    <a:pt x="281" y="504"/>
                  </a:lnTo>
                  <a:lnTo>
                    <a:pt x="281" y="507"/>
                  </a:lnTo>
                  <a:lnTo>
                    <a:pt x="281" y="507"/>
                  </a:lnTo>
                  <a:lnTo>
                    <a:pt x="281" y="509"/>
                  </a:lnTo>
                  <a:lnTo>
                    <a:pt x="281" y="509"/>
                  </a:lnTo>
                  <a:lnTo>
                    <a:pt x="281" y="511"/>
                  </a:lnTo>
                  <a:lnTo>
                    <a:pt x="281" y="511"/>
                  </a:lnTo>
                  <a:lnTo>
                    <a:pt x="281" y="511"/>
                  </a:lnTo>
                  <a:lnTo>
                    <a:pt x="281" y="511"/>
                  </a:lnTo>
                  <a:lnTo>
                    <a:pt x="281" y="511"/>
                  </a:lnTo>
                  <a:lnTo>
                    <a:pt x="281" y="514"/>
                  </a:lnTo>
                  <a:lnTo>
                    <a:pt x="281" y="514"/>
                  </a:lnTo>
                  <a:lnTo>
                    <a:pt x="284" y="514"/>
                  </a:lnTo>
                  <a:lnTo>
                    <a:pt x="284" y="514"/>
                  </a:lnTo>
                  <a:lnTo>
                    <a:pt x="284" y="514"/>
                  </a:lnTo>
                  <a:lnTo>
                    <a:pt x="284" y="514"/>
                  </a:lnTo>
                  <a:lnTo>
                    <a:pt x="284" y="514"/>
                  </a:lnTo>
                  <a:lnTo>
                    <a:pt x="284" y="516"/>
                  </a:lnTo>
                  <a:lnTo>
                    <a:pt x="284" y="516"/>
                  </a:lnTo>
                  <a:lnTo>
                    <a:pt x="286" y="518"/>
                  </a:lnTo>
                  <a:lnTo>
                    <a:pt x="286" y="518"/>
                  </a:lnTo>
                  <a:lnTo>
                    <a:pt x="286" y="521"/>
                  </a:lnTo>
                  <a:lnTo>
                    <a:pt x="284" y="521"/>
                  </a:lnTo>
                  <a:lnTo>
                    <a:pt x="286" y="521"/>
                  </a:lnTo>
                  <a:lnTo>
                    <a:pt x="286" y="521"/>
                  </a:lnTo>
                  <a:lnTo>
                    <a:pt x="286" y="521"/>
                  </a:lnTo>
                  <a:lnTo>
                    <a:pt x="286" y="523"/>
                  </a:lnTo>
                  <a:lnTo>
                    <a:pt x="286" y="523"/>
                  </a:lnTo>
                  <a:lnTo>
                    <a:pt x="286" y="523"/>
                  </a:lnTo>
                  <a:lnTo>
                    <a:pt x="286" y="523"/>
                  </a:lnTo>
                  <a:lnTo>
                    <a:pt x="286" y="523"/>
                  </a:lnTo>
                  <a:lnTo>
                    <a:pt x="286" y="525"/>
                  </a:lnTo>
                  <a:lnTo>
                    <a:pt x="284" y="528"/>
                  </a:lnTo>
                  <a:lnTo>
                    <a:pt x="284" y="530"/>
                  </a:lnTo>
                  <a:lnTo>
                    <a:pt x="284" y="533"/>
                  </a:lnTo>
                  <a:lnTo>
                    <a:pt x="284" y="535"/>
                  </a:lnTo>
                  <a:lnTo>
                    <a:pt x="284" y="535"/>
                  </a:lnTo>
                  <a:lnTo>
                    <a:pt x="281" y="535"/>
                  </a:lnTo>
                  <a:lnTo>
                    <a:pt x="281" y="537"/>
                  </a:lnTo>
                  <a:lnTo>
                    <a:pt x="281" y="537"/>
                  </a:lnTo>
                  <a:lnTo>
                    <a:pt x="284" y="540"/>
                  </a:lnTo>
                  <a:lnTo>
                    <a:pt x="284" y="542"/>
                  </a:lnTo>
                  <a:lnTo>
                    <a:pt x="284" y="542"/>
                  </a:lnTo>
                  <a:lnTo>
                    <a:pt x="286" y="544"/>
                  </a:lnTo>
                  <a:lnTo>
                    <a:pt x="286" y="547"/>
                  </a:lnTo>
                  <a:lnTo>
                    <a:pt x="286" y="547"/>
                  </a:lnTo>
                  <a:lnTo>
                    <a:pt x="286" y="547"/>
                  </a:lnTo>
                  <a:lnTo>
                    <a:pt x="288" y="547"/>
                  </a:lnTo>
                  <a:lnTo>
                    <a:pt x="288" y="547"/>
                  </a:lnTo>
                  <a:lnTo>
                    <a:pt x="288" y="547"/>
                  </a:lnTo>
                  <a:lnTo>
                    <a:pt x="288" y="549"/>
                  </a:lnTo>
                  <a:lnTo>
                    <a:pt x="288" y="549"/>
                  </a:lnTo>
                  <a:lnTo>
                    <a:pt x="288" y="549"/>
                  </a:lnTo>
                  <a:lnTo>
                    <a:pt x="291" y="552"/>
                  </a:lnTo>
                  <a:lnTo>
                    <a:pt x="291" y="552"/>
                  </a:lnTo>
                  <a:lnTo>
                    <a:pt x="291" y="552"/>
                  </a:lnTo>
                  <a:lnTo>
                    <a:pt x="291" y="552"/>
                  </a:lnTo>
                  <a:lnTo>
                    <a:pt x="291" y="552"/>
                  </a:lnTo>
                  <a:lnTo>
                    <a:pt x="288" y="552"/>
                  </a:lnTo>
                  <a:lnTo>
                    <a:pt x="291" y="554"/>
                  </a:lnTo>
                  <a:lnTo>
                    <a:pt x="291" y="556"/>
                  </a:lnTo>
                  <a:lnTo>
                    <a:pt x="291" y="556"/>
                  </a:lnTo>
                  <a:lnTo>
                    <a:pt x="293" y="554"/>
                  </a:lnTo>
                  <a:lnTo>
                    <a:pt x="293" y="554"/>
                  </a:lnTo>
                  <a:lnTo>
                    <a:pt x="293" y="554"/>
                  </a:lnTo>
                  <a:lnTo>
                    <a:pt x="295" y="556"/>
                  </a:lnTo>
                  <a:lnTo>
                    <a:pt x="295" y="556"/>
                  </a:lnTo>
                  <a:lnTo>
                    <a:pt x="298" y="556"/>
                  </a:lnTo>
                  <a:lnTo>
                    <a:pt x="298" y="559"/>
                  </a:lnTo>
                  <a:lnTo>
                    <a:pt x="298" y="559"/>
                  </a:lnTo>
                  <a:lnTo>
                    <a:pt x="300" y="559"/>
                  </a:lnTo>
                  <a:lnTo>
                    <a:pt x="300" y="561"/>
                  </a:lnTo>
                  <a:lnTo>
                    <a:pt x="300" y="561"/>
                  </a:lnTo>
                  <a:lnTo>
                    <a:pt x="300" y="561"/>
                  </a:lnTo>
                  <a:lnTo>
                    <a:pt x="300" y="561"/>
                  </a:lnTo>
                  <a:lnTo>
                    <a:pt x="300" y="563"/>
                  </a:lnTo>
                  <a:lnTo>
                    <a:pt x="300" y="563"/>
                  </a:lnTo>
                  <a:lnTo>
                    <a:pt x="302" y="563"/>
                  </a:lnTo>
                  <a:lnTo>
                    <a:pt x="302" y="563"/>
                  </a:lnTo>
                  <a:lnTo>
                    <a:pt x="302" y="568"/>
                  </a:lnTo>
                  <a:lnTo>
                    <a:pt x="302" y="568"/>
                  </a:lnTo>
                  <a:lnTo>
                    <a:pt x="324" y="568"/>
                  </a:lnTo>
                  <a:lnTo>
                    <a:pt x="326" y="568"/>
                  </a:lnTo>
                  <a:lnTo>
                    <a:pt x="326" y="568"/>
                  </a:lnTo>
                  <a:lnTo>
                    <a:pt x="326" y="568"/>
                  </a:lnTo>
                  <a:lnTo>
                    <a:pt x="326" y="568"/>
                  </a:lnTo>
                  <a:lnTo>
                    <a:pt x="328" y="568"/>
                  </a:lnTo>
                  <a:lnTo>
                    <a:pt x="328" y="568"/>
                  </a:lnTo>
                  <a:lnTo>
                    <a:pt x="328" y="568"/>
                  </a:lnTo>
                  <a:lnTo>
                    <a:pt x="328" y="568"/>
                  </a:lnTo>
                  <a:lnTo>
                    <a:pt x="328" y="568"/>
                  </a:lnTo>
                  <a:lnTo>
                    <a:pt x="331" y="568"/>
                  </a:lnTo>
                  <a:lnTo>
                    <a:pt x="331" y="568"/>
                  </a:lnTo>
                  <a:lnTo>
                    <a:pt x="331" y="568"/>
                  </a:lnTo>
                  <a:lnTo>
                    <a:pt x="331" y="568"/>
                  </a:lnTo>
                  <a:lnTo>
                    <a:pt x="331" y="568"/>
                  </a:lnTo>
                  <a:lnTo>
                    <a:pt x="331" y="570"/>
                  </a:lnTo>
                  <a:lnTo>
                    <a:pt x="331" y="570"/>
                  </a:lnTo>
                  <a:lnTo>
                    <a:pt x="331" y="568"/>
                  </a:lnTo>
                  <a:lnTo>
                    <a:pt x="333" y="568"/>
                  </a:lnTo>
                  <a:lnTo>
                    <a:pt x="333" y="568"/>
                  </a:lnTo>
                  <a:lnTo>
                    <a:pt x="333" y="570"/>
                  </a:lnTo>
                  <a:lnTo>
                    <a:pt x="336" y="568"/>
                  </a:lnTo>
                  <a:lnTo>
                    <a:pt x="336" y="568"/>
                  </a:lnTo>
                  <a:lnTo>
                    <a:pt x="338" y="568"/>
                  </a:lnTo>
                  <a:lnTo>
                    <a:pt x="338" y="568"/>
                  </a:lnTo>
                  <a:lnTo>
                    <a:pt x="340" y="566"/>
                  </a:lnTo>
                  <a:lnTo>
                    <a:pt x="340" y="566"/>
                  </a:lnTo>
                  <a:lnTo>
                    <a:pt x="340" y="566"/>
                  </a:lnTo>
                  <a:lnTo>
                    <a:pt x="340" y="563"/>
                  </a:lnTo>
                  <a:lnTo>
                    <a:pt x="340" y="563"/>
                  </a:lnTo>
                  <a:lnTo>
                    <a:pt x="343" y="563"/>
                  </a:lnTo>
                  <a:lnTo>
                    <a:pt x="345" y="563"/>
                  </a:lnTo>
                  <a:lnTo>
                    <a:pt x="345" y="561"/>
                  </a:lnTo>
                  <a:lnTo>
                    <a:pt x="347" y="559"/>
                  </a:lnTo>
                  <a:lnTo>
                    <a:pt x="347" y="559"/>
                  </a:lnTo>
                  <a:lnTo>
                    <a:pt x="350" y="559"/>
                  </a:lnTo>
                  <a:lnTo>
                    <a:pt x="352" y="561"/>
                  </a:lnTo>
                  <a:lnTo>
                    <a:pt x="352" y="561"/>
                  </a:lnTo>
                  <a:lnTo>
                    <a:pt x="354" y="561"/>
                  </a:lnTo>
                  <a:lnTo>
                    <a:pt x="354" y="561"/>
                  </a:lnTo>
                  <a:lnTo>
                    <a:pt x="354" y="561"/>
                  </a:lnTo>
                  <a:lnTo>
                    <a:pt x="354" y="563"/>
                  </a:lnTo>
                  <a:lnTo>
                    <a:pt x="354" y="563"/>
                  </a:lnTo>
                  <a:lnTo>
                    <a:pt x="357" y="563"/>
                  </a:lnTo>
                  <a:lnTo>
                    <a:pt x="357" y="563"/>
                  </a:lnTo>
                  <a:lnTo>
                    <a:pt x="359" y="563"/>
                  </a:lnTo>
                  <a:lnTo>
                    <a:pt x="359" y="563"/>
                  </a:lnTo>
                  <a:lnTo>
                    <a:pt x="362" y="566"/>
                  </a:lnTo>
                  <a:lnTo>
                    <a:pt x="362" y="566"/>
                  </a:lnTo>
                  <a:lnTo>
                    <a:pt x="364" y="566"/>
                  </a:lnTo>
                  <a:lnTo>
                    <a:pt x="364" y="566"/>
                  </a:lnTo>
                  <a:lnTo>
                    <a:pt x="364" y="566"/>
                  </a:lnTo>
                  <a:lnTo>
                    <a:pt x="364" y="568"/>
                  </a:lnTo>
                  <a:lnTo>
                    <a:pt x="364" y="568"/>
                  </a:lnTo>
                  <a:lnTo>
                    <a:pt x="364" y="568"/>
                  </a:lnTo>
                  <a:lnTo>
                    <a:pt x="366" y="568"/>
                  </a:lnTo>
                  <a:lnTo>
                    <a:pt x="366" y="568"/>
                  </a:lnTo>
                  <a:lnTo>
                    <a:pt x="366" y="570"/>
                  </a:lnTo>
                  <a:lnTo>
                    <a:pt x="366" y="570"/>
                  </a:lnTo>
                  <a:lnTo>
                    <a:pt x="366" y="573"/>
                  </a:lnTo>
                  <a:lnTo>
                    <a:pt x="366" y="573"/>
                  </a:lnTo>
                  <a:lnTo>
                    <a:pt x="366" y="575"/>
                  </a:lnTo>
                  <a:lnTo>
                    <a:pt x="369" y="575"/>
                  </a:lnTo>
                  <a:lnTo>
                    <a:pt x="369" y="575"/>
                  </a:lnTo>
                  <a:lnTo>
                    <a:pt x="371" y="575"/>
                  </a:lnTo>
                  <a:lnTo>
                    <a:pt x="371" y="575"/>
                  </a:lnTo>
                  <a:lnTo>
                    <a:pt x="371" y="575"/>
                  </a:lnTo>
                  <a:lnTo>
                    <a:pt x="373" y="575"/>
                  </a:lnTo>
                  <a:lnTo>
                    <a:pt x="373" y="575"/>
                  </a:lnTo>
                  <a:lnTo>
                    <a:pt x="376" y="575"/>
                  </a:lnTo>
                  <a:lnTo>
                    <a:pt x="376" y="573"/>
                  </a:lnTo>
                  <a:lnTo>
                    <a:pt x="376" y="573"/>
                  </a:lnTo>
                  <a:lnTo>
                    <a:pt x="378" y="573"/>
                  </a:lnTo>
                  <a:lnTo>
                    <a:pt x="383" y="573"/>
                  </a:lnTo>
                  <a:lnTo>
                    <a:pt x="383" y="573"/>
                  </a:lnTo>
                  <a:lnTo>
                    <a:pt x="385" y="575"/>
                  </a:lnTo>
                  <a:lnTo>
                    <a:pt x="385" y="575"/>
                  </a:lnTo>
                  <a:lnTo>
                    <a:pt x="385" y="575"/>
                  </a:lnTo>
                  <a:lnTo>
                    <a:pt x="385" y="575"/>
                  </a:lnTo>
                  <a:lnTo>
                    <a:pt x="388" y="575"/>
                  </a:lnTo>
                  <a:lnTo>
                    <a:pt x="390" y="575"/>
                  </a:lnTo>
                  <a:lnTo>
                    <a:pt x="390" y="575"/>
                  </a:lnTo>
                  <a:lnTo>
                    <a:pt x="392" y="575"/>
                  </a:lnTo>
                  <a:lnTo>
                    <a:pt x="392" y="575"/>
                  </a:lnTo>
                  <a:lnTo>
                    <a:pt x="392" y="575"/>
                  </a:lnTo>
                  <a:lnTo>
                    <a:pt x="395" y="575"/>
                  </a:lnTo>
                  <a:lnTo>
                    <a:pt x="395" y="573"/>
                  </a:lnTo>
                  <a:lnTo>
                    <a:pt x="397" y="573"/>
                  </a:lnTo>
                  <a:lnTo>
                    <a:pt x="397" y="573"/>
                  </a:lnTo>
                  <a:lnTo>
                    <a:pt x="399" y="570"/>
                  </a:lnTo>
                  <a:lnTo>
                    <a:pt x="402" y="568"/>
                  </a:lnTo>
                  <a:lnTo>
                    <a:pt x="402" y="568"/>
                  </a:lnTo>
                  <a:lnTo>
                    <a:pt x="402" y="568"/>
                  </a:lnTo>
                  <a:lnTo>
                    <a:pt x="404" y="568"/>
                  </a:lnTo>
                  <a:lnTo>
                    <a:pt x="404" y="568"/>
                  </a:lnTo>
                  <a:lnTo>
                    <a:pt x="404" y="568"/>
                  </a:lnTo>
                  <a:lnTo>
                    <a:pt x="411" y="568"/>
                  </a:lnTo>
                  <a:lnTo>
                    <a:pt x="411" y="568"/>
                  </a:lnTo>
                  <a:lnTo>
                    <a:pt x="411" y="568"/>
                  </a:lnTo>
                  <a:lnTo>
                    <a:pt x="411" y="568"/>
                  </a:lnTo>
                  <a:lnTo>
                    <a:pt x="414" y="568"/>
                  </a:lnTo>
                  <a:lnTo>
                    <a:pt x="414" y="570"/>
                  </a:lnTo>
                  <a:lnTo>
                    <a:pt x="416" y="573"/>
                  </a:lnTo>
                  <a:lnTo>
                    <a:pt x="418" y="573"/>
                  </a:lnTo>
                  <a:lnTo>
                    <a:pt x="423" y="575"/>
                  </a:lnTo>
                  <a:lnTo>
                    <a:pt x="425" y="575"/>
                  </a:lnTo>
                  <a:lnTo>
                    <a:pt x="428" y="575"/>
                  </a:lnTo>
                  <a:lnTo>
                    <a:pt x="428" y="573"/>
                  </a:lnTo>
                  <a:lnTo>
                    <a:pt x="428" y="573"/>
                  </a:lnTo>
                  <a:lnTo>
                    <a:pt x="428" y="573"/>
                  </a:lnTo>
                  <a:lnTo>
                    <a:pt x="428" y="573"/>
                  </a:lnTo>
                  <a:lnTo>
                    <a:pt x="430" y="573"/>
                  </a:lnTo>
                  <a:lnTo>
                    <a:pt x="430" y="575"/>
                  </a:lnTo>
                  <a:lnTo>
                    <a:pt x="430" y="575"/>
                  </a:lnTo>
                  <a:lnTo>
                    <a:pt x="433" y="575"/>
                  </a:lnTo>
                  <a:lnTo>
                    <a:pt x="435" y="575"/>
                  </a:lnTo>
                  <a:lnTo>
                    <a:pt x="435" y="575"/>
                  </a:lnTo>
                  <a:lnTo>
                    <a:pt x="435" y="575"/>
                  </a:lnTo>
                  <a:lnTo>
                    <a:pt x="437" y="575"/>
                  </a:lnTo>
                  <a:lnTo>
                    <a:pt x="437" y="575"/>
                  </a:lnTo>
                  <a:lnTo>
                    <a:pt x="437" y="573"/>
                  </a:lnTo>
                  <a:lnTo>
                    <a:pt x="437" y="573"/>
                  </a:lnTo>
                  <a:lnTo>
                    <a:pt x="437" y="573"/>
                  </a:lnTo>
                  <a:lnTo>
                    <a:pt x="440" y="573"/>
                  </a:lnTo>
                  <a:lnTo>
                    <a:pt x="442" y="570"/>
                  </a:lnTo>
                  <a:lnTo>
                    <a:pt x="442" y="570"/>
                  </a:lnTo>
                  <a:lnTo>
                    <a:pt x="444" y="570"/>
                  </a:lnTo>
                  <a:lnTo>
                    <a:pt x="444" y="570"/>
                  </a:lnTo>
                  <a:lnTo>
                    <a:pt x="447" y="570"/>
                  </a:lnTo>
                  <a:lnTo>
                    <a:pt x="449" y="568"/>
                  </a:lnTo>
                  <a:lnTo>
                    <a:pt x="452" y="566"/>
                  </a:lnTo>
                  <a:lnTo>
                    <a:pt x="454" y="566"/>
                  </a:lnTo>
                  <a:lnTo>
                    <a:pt x="454" y="566"/>
                  </a:lnTo>
                  <a:lnTo>
                    <a:pt x="454" y="566"/>
                  </a:lnTo>
                  <a:lnTo>
                    <a:pt x="454" y="563"/>
                  </a:lnTo>
                  <a:lnTo>
                    <a:pt x="454" y="563"/>
                  </a:lnTo>
                  <a:lnTo>
                    <a:pt x="454" y="563"/>
                  </a:lnTo>
                  <a:lnTo>
                    <a:pt x="454" y="561"/>
                  </a:lnTo>
                  <a:lnTo>
                    <a:pt x="456" y="559"/>
                  </a:lnTo>
                  <a:lnTo>
                    <a:pt x="456" y="559"/>
                  </a:lnTo>
                  <a:lnTo>
                    <a:pt x="456" y="559"/>
                  </a:lnTo>
                  <a:lnTo>
                    <a:pt x="456" y="554"/>
                  </a:lnTo>
                  <a:lnTo>
                    <a:pt x="456" y="554"/>
                  </a:lnTo>
                  <a:lnTo>
                    <a:pt x="456" y="554"/>
                  </a:lnTo>
                  <a:lnTo>
                    <a:pt x="461" y="552"/>
                  </a:lnTo>
                  <a:lnTo>
                    <a:pt x="461" y="552"/>
                  </a:lnTo>
                  <a:lnTo>
                    <a:pt x="463" y="552"/>
                  </a:lnTo>
                  <a:lnTo>
                    <a:pt x="463" y="552"/>
                  </a:lnTo>
                  <a:lnTo>
                    <a:pt x="466" y="552"/>
                  </a:lnTo>
                  <a:lnTo>
                    <a:pt x="468" y="552"/>
                  </a:lnTo>
                  <a:lnTo>
                    <a:pt x="468" y="552"/>
                  </a:lnTo>
                  <a:lnTo>
                    <a:pt x="468" y="552"/>
                  </a:lnTo>
                  <a:lnTo>
                    <a:pt x="468" y="549"/>
                  </a:lnTo>
                  <a:lnTo>
                    <a:pt x="470" y="549"/>
                  </a:lnTo>
                  <a:lnTo>
                    <a:pt x="470" y="549"/>
                  </a:lnTo>
                  <a:lnTo>
                    <a:pt x="470" y="549"/>
                  </a:lnTo>
                  <a:lnTo>
                    <a:pt x="470" y="549"/>
                  </a:lnTo>
                  <a:lnTo>
                    <a:pt x="470" y="552"/>
                  </a:lnTo>
                  <a:lnTo>
                    <a:pt x="470" y="552"/>
                  </a:lnTo>
                  <a:lnTo>
                    <a:pt x="470" y="552"/>
                  </a:lnTo>
                  <a:lnTo>
                    <a:pt x="473" y="552"/>
                  </a:lnTo>
                  <a:lnTo>
                    <a:pt x="473" y="552"/>
                  </a:lnTo>
                  <a:lnTo>
                    <a:pt x="473" y="552"/>
                  </a:lnTo>
                  <a:lnTo>
                    <a:pt x="475" y="552"/>
                  </a:lnTo>
                  <a:lnTo>
                    <a:pt x="475" y="552"/>
                  </a:lnTo>
                  <a:lnTo>
                    <a:pt x="478" y="552"/>
                  </a:lnTo>
                  <a:lnTo>
                    <a:pt x="480" y="554"/>
                  </a:lnTo>
                  <a:lnTo>
                    <a:pt x="482" y="556"/>
                  </a:lnTo>
                  <a:lnTo>
                    <a:pt x="485" y="556"/>
                  </a:lnTo>
                  <a:lnTo>
                    <a:pt x="489" y="559"/>
                  </a:lnTo>
                  <a:lnTo>
                    <a:pt x="489" y="559"/>
                  </a:lnTo>
                  <a:lnTo>
                    <a:pt x="489" y="559"/>
                  </a:lnTo>
                  <a:lnTo>
                    <a:pt x="492" y="556"/>
                  </a:lnTo>
                  <a:lnTo>
                    <a:pt x="496" y="554"/>
                  </a:lnTo>
                  <a:lnTo>
                    <a:pt x="499" y="552"/>
                  </a:lnTo>
                  <a:lnTo>
                    <a:pt x="499" y="552"/>
                  </a:lnTo>
                  <a:lnTo>
                    <a:pt x="501" y="552"/>
                  </a:lnTo>
                  <a:lnTo>
                    <a:pt x="501" y="552"/>
                  </a:lnTo>
                  <a:lnTo>
                    <a:pt x="501" y="552"/>
                  </a:lnTo>
                  <a:lnTo>
                    <a:pt x="504" y="552"/>
                  </a:lnTo>
                  <a:lnTo>
                    <a:pt x="504" y="552"/>
                  </a:lnTo>
                  <a:lnTo>
                    <a:pt x="504" y="552"/>
                  </a:lnTo>
                  <a:lnTo>
                    <a:pt x="506" y="549"/>
                  </a:lnTo>
                  <a:lnTo>
                    <a:pt x="508" y="549"/>
                  </a:lnTo>
                  <a:lnTo>
                    <a:pt x="508" y="547"/>
                  </a:lnTo>
                  <a:lnTo>
                    <a:pt x="508" y="547"/>
                  </a:lnTo>
                  <a:lnTo>
                    <a:pt x="511" y="547"/>
                  </a:lnTo>
                  <a:lnTo>
                    <a:pt x="511" y="544"/>
                  </a:lnTo>
                  <a:lnTo>
                    <a:pt x="513" y="544"/>
                  </a:lnTo>
                  <a:lnTo>
                    <a:pt x="520" y="544"/>
                  </a:lnTo>
                  <a:lnTo>
                    <a:pt x="522" y="544"/>
                  </a:lnTo>
                  <a:lnTo>
                    <a:pt x="525" y="544"/>
                  </a:lnTo>
                  <a:lnTo>
                    <a:pt x="525" y="544"/>
                  </a:lnTo>
                  <a:lnTo>
                    <a:pt x="527" y="544"/>
                  </a:lnTo>
                  <a:lnTo>
                    <a:pt x="530" y="547"/>
                  </a:lnTo>
                  <a:lnTo>
                    <a:pt x="530" y="547"/>
                  </a:lnTo>
                  <a:lnTo>
                    <a:pt x="532" y="544"/>
                  </a:lnTo>
                  <a:lnTo>
                    <a:pt x="532" y="544"/>
                  </a:lnTo>
                  <a:lnTo>
                    <a:pt x="544" y="537"/>
                  </a:lnTo>
                  <a:lnTo>
                    <a:pt x="544" y="535"/>
                  </a:lnTo>
                  <a:lnTo>
                    <a:pt x="544" y="535"/>
                  </a:lnTo>
                  <a:lnTo>
                    <a:pt x="549" y="535"/>
                  </a:lnTo>
                  <a:lnTo>
                    <a:pt x="558" y="533"/>
                  </a:lnTo>
                  <a:lnTo>
                    <a:pt x="560" y="533"/>
                  </a:lnTo>
                  <a:lnTo>
                    <a:pt x="565" y="530"/>
                  </a:lnTo>
                  <a:lnTo>
                    <a:pt x="570" y="528"/>
                  </a:lnTo>
                  <a:lnTo>
                    <a:pt x="572" y="525"/>
                  </a:lnTo>
                  <a:lnTo>
                    <a:pt x="577" y="521"/>
                  </a:lnTo>
                  <a:lnTo>
                    <a:pt x="579" y="521"/>
                  </a:lnTo>
                  <a:lnTo>
                    <a:pt x="579" y="521"/>
                  </a:lnTo>
                  <a:lnTo>
                    <a:pt x="582" y="518"/>
                  </a:lnTo>
                  <a:lnTo>
                    <a:pt x="584" y="516"/>
                  </a:lnTo>
                  <a:lnTo>
                    <a:pt x="586" y="514"/>
                  </a:lnTo>
                  <a:lnTo>
                    <a:pt x="589" y="514"/>
                  </a:lnTo>
                  <a:lnTo>
                    <a:pt x="591" y="511"/>
                  </a:lnTo>
                  <a:lnTo>
                    <a:pt x="593" y="509"/>
                  </a:lnTo>
                  <a:lnTo>
                    <a:pt x="593" y="509"/>
                  </a:lnTo>
                  <a:lnTo>
                    <a:pt x="593" y="507"/>
                  </a:lnTo>
                  <a:lnTo>
                    <a:pt x="593" y="507"/>
                  </a:lnTo>
                  <a:lnTo>
                    <a:pt x="593" y="507"/>
                  </a:lnTo>
                  <a:lnTo>
                    <a:pt x="593" y="507"/>
                  </a:lnTo>
                  <a:lnTo>
                    <a:pt x="593" y="507"/>
                  </a:lnTo>
                  <a:lnTo>
                    <a:pt x="593" y="504"/>
                  </a:lnTo>
                  <a:lnTo>
                    <a:pt x="593" y="504"/>
                  </a:lnTo>
                  <a:lnTo>
                    <a:pt x="593" y="504"/>
                  </a:lnTo>
                  <a:lnTo>
                    <a:pt x="593" y="504"/>
                  </a:lnTo>
                  <a:lnTo>
                    <a:pt x="593" y="502"/>
                  </a:lnTo>
                  <a:lnTo>
                    <a:pt x="593" y="502"/>
                  </a:lnTo>
                  <a:close/>
                  <a:moveTo>
                    <a:pt x="530" y="256"/>
                  </a:moveTo>
                  <a:lnTo>
                    <a:pt x="530" y="258"/>
                  </a:lnTo>
                  <a:lnTo>
                    <a:pt x="530" y="258"/>
                  </a:lnTo>
                  <a:lnTo>
                    <a:pt x="530" y="260"/>
                  </a:lnTo>
                  <a:lnTo>
                    <a:pt x="530" y="260"/>
                  </a:lnTo>
                  <a:lnTo>
                    <a:pt x="530" y="260"/>
                  </a:lnTo>
                  <a:lnTo>
                    <a:pt x="530" y="260"/>
                  </a:lnTo>
                  <a:lnTo>
                    <a:pt x="530" y="258"/>
                  </a:lnTo>
                  <a:lnTo>
                    <a:pt x="530" y="258"/>
                  </a:lnTo>
                  <a:lnTo>
                    <a:pt x="530" y="258"/>
                  </a:lnTo>
                  <a:lnTo>
                    <a:pt x="530" y="258"/>
                  </a:lnTo>
                  <a:lnTo>
                    <a:pt x="530" y="256"/>
                  </a:lnTo>
                  <a:lnTo>
                    <a:pt x="530" y="256"/>
                  </a:lnTo>
                  <a:lnTo>
                    <a:pt x="530" y="256"/>
                  </a:lnTo>
                  <a:close/>
                  <a:moveTo>
                    <a:pt x="530" y="263"/>
                  </a:moveTo>
                  <a:lnTo>
                    <a:pt x="530" y="263"/>
                  </a:lnTo>
                  <a:lnTo>
                    <a:pt x="527" y="263"/>
                  </a:lnTo>
                  <a:lnTo>
                    <a:pt x="527" y="263"/>
                  </a:lnTo>
                  <a:lnTo>
                    <a:pt x="527" y="263"/>
                  </a:lnTo>
                  <a:lnTo>
                    <a:pt x="527" y="263"/>
                  </a:lnTo>
                  <a:lnTo>
                    <a:pt x="527" y="263"/>
                  </a:lnTo>
                  <a:lnTo>
                    <a:pt x="527" y="265"/>
                  </a:lnTo>
                  <a:lnTo>
                    <a:pt x="527" y="268"/>
                  </a:lnTo>
                  <a:lnTo>
                    <a:pt x="527" y="270"/>
                  </a:lnTo>
                  <a:lnTo>
                    <a:pt x="530" y="275"/>
                  </a:lnTo>
                  <a:lnTo>
                    <a:pt x="527" y="277"/>
                  </a:lnTo>
                  <a:lnTo>
                    <a:pt x="527" y="277"/>
                  </a:lnTo>
                  <a:lnTo>
                    <a:pt x="527" y="279"/>
                  </a:lnTo>
                  <a:lnTo>
                    <a:pt x="530" y="279"/>
                  </a:lnTo>
                  <a:lnTo>
                    <a:pt x="532" y="284"/>
                  </a:lnTo>
                  <a:lnTo>
                    <a:pt x="532" y="284"/>
                  </a:lnTo>
                  <a:lnTo>
                    <a:pt x="532" y="284"/>
                  </a:lnTo>
                  <a:lnTo>
                    <a:pt x="532" y="284"/>
                  </a:lnTo>
                  <a:lnTo>
                    <a:pt x="532" y="284"/>
                  </a:lnTo>
                  <a:lnTo>
                    <a:pt x="532" y="284"/>
                  </a:lnTo>
                  <a:lnTo>
                    <a:pt x="532" y="284"/>
                  </a:lnTo>
                  <a:lnTo>
                    <a:pt x="532" y="284"/>
                  </a:lnTo>
                  <a:lnTo>
                    <a:pt x="532" y="284"/>
                  </a:lnTo>
                  <a:lnTo>
                    <a:pt x="532" y="282"/>
                  </a:lnTo>
                  <a:lnTo>
                    <a:pt x="532" y="282"/>
                  </a:lnTo>
                  <a:lnTo>
                    <a:pt x="532" y="282"/>
                  </a:lnTo>
                  <a:lnTo>
                    <a:pt x="532" y="282"/>
                  </a:lnTo>
                  <a:lnTo>
                    <a:pt x="532" y="282"/>
                  </a:lnTo>
                  <a:lnTo>
                    <a:pt x="532" y="282"/>
                  </a:lnTo>
                  <a:lnTo>
                    <a:pt x="532" y="282"/>
                  </a:lnTo>
                  <a:lnTo>
                    <a:pt x="532" y="282"/>
                  </a:lnTo>
                  <a:lnTo>
                    <a:pt x="534" y="282"/>
                  </a:lnTo>
                  <a:lnTo>
                    <a:pt x="534" y="282"/>
                  </a:lnTo>
                  <a:lnTo>
                    <a:pt x="534" y="282"/>
                  </a:lnTo>
                  <a:lnTo>
                    <a:pt x="537" y="284"/>
                  </a:lnTo>
                  <a:lnTo>
                    <a:pt x="537" y="286"/>
                  </a:lnTo>
                  <a:lnTo>
                    <a:pt x="537" y="286"/>
                  </a:lnTo>
                  <a:lnTo>
                    <a:pt x="537" y="286"/>
                  </a:lnTo>
                  <a:lnTo>
                    <a:pt x="539" y="289"/>
                  </a:lnTo>
                  <a:lnTo>
                    <a:pt x="539" y="286"/>
                  </a:lnTo>
                  <a:lnTo>
                    <a:pt x="539" y="286"/>
                  </a:lnTo>
                  <a:lnTo>
                    <a:pt x="539" y="286"/>
                  </a:lnTo>
                  <a:lnTo>
                    <a:pt x="539" y="284"/>
                  </a:lnTo>
                  <a:lnTo>
                    <a:pt x="539" y="284"/>
                  </a:lnTo>
                  <a:lnTo>
                    <a:pt x="539" y="284"/>
                  </a:lnTo>
                  <a:lnTo>
                    <a:pt x="539" y="284"/>
                  </a:lnTo>
                  <a:lnTo>
                    <a:pt x="541" y="289"/>
                  </a:lnTo>
                  <a:lnTo>
                    <a:pt x="541" y="291"/>
                  </a:lnTo>
                  <a:lnTo>
                    <a:pt x="541" y="291"/>
                  </a:lnTo>
                  <a:lnTo>
                    <a:pt x="541" y="291"/>
                  </a:lnTo>
                  <a:lnTo>
                    <a:pt x="544" y="294"/>
                  </a:lnTo>
                  <a:lnTo>
                    <a:pt x="546" y="291"/>
                  </a:lnTo>
                  <a:lnTo>
                    <a:pt x="549" y="291"/>
                  </a:lnTo>
                  <a:lnTo>
                    <a:pt x="549" y="289"/>
                  </a:lnTo>
                  <a:lnTo>
                    <a:pt x="546" y="286"/>
                  </a:lnTo>
                  <a:lnTo>
                    <a:pt x="546" y="284"/>
                  </a:lnTo>
                  <a:lnTo>
                    <a:pt x="546" y="277"/>
                  </a:lnTo>
                  <a:lnTo>
                    <a:pt x="544" y="275"/>
                  </a:lnTo>
                  <a:lnTo>
                    <a:pt x="544" y="275"/>
                  </a:lnTo>
                  <a:lnTo>
                    <a:pt x="544" y="275"/>
                  </a:lnTo>
                  <a:lnTo>
                    <a:pt x="544" y="277"/>
                  </a:lnTo>
                  <a:lnTo>
                    <a:pt x="544" y="279"/>
                  </a:lnTo>
                  <a:lnTo>
                    <a:pt x="544" y="277"/>
                  </a:lnTo>
                  <a:lnTo>
                    <a:pt x="544" y="279"/>
                  </a:lnTo>
                  <a:lnTo>
                    <a:pt x="544" y="279"/>
                  </a:lnTo>
                  <a:lnTo>
                    <a:pt x="544" y="279"/>
                  </a:lnTo>
                  <a:lnTo>
                    <a:pt x="544" y="279"/>
                  </a:lnTo>
                  <a:lnTo>
                    <a:pt x="541" y="277"/>
                  </a:lnTo>
                  <a:lnTo>
                    <a:pt x="541" y="277"/>
                  </a:lnTo>
                  <a:lnTo>
                    <a:pt x="541" y="279"/>
                  </a:lnTo>
                  <a:lnTo>
                    <a:pt x="541" y="279"/>
                  </a:lnTo>
                  <a:lnTo>
                    <a:pt x="541" y="279"/>
                  </a:lnTo>
                  <a:lnTo>
                    <a:pt x="541" y="277"/>
                  </a:lnTo>
                  <a:lnTo>
                    <a:pt x="541" y="277"/>
                  </a:lnTo>
                  <a:lnTo>
                    <a:pt x="539" y="277"/>
                  </a:lnTo>
                  <a:lnTo>
                    <a:pt x="539" y="277"/>
                  </a:lnTo>
                  <a:lnTo>
                    <a:pt x="539" y="277"/>
                  </a:lnTo>
                  <a:lnTo>
                    <a:pt x="541" y="277"/>
                  </a:lnTo>
                  <a:lnTo>
                    <a:pt x="541" y="275"/>
                  </a:lnTo>
                  <a:lnTo>
                    <a:pt x="539" y="275"/>
                  </a:lnTo>
                  <a:lnTo>
                    <a:pt x="539" y="275"/>
                  </a:lnTo>
                  <a:lnTo>
                    <a:pt x="539" y="275"/>
                  </a:lnTo>
                  <a:lnTo>
                    <a:pt x="539" y="272"/>
                  </a:lnTo>
                  <a:lnTo>
                    <a:pt x="541" y="272"/>
                  </a:lnTo>
                  <a:lnTo>
                    <a:pt x="541" y="272"/>
                  </a:lnTo>
                  <a:lnTo>
                    <a:pt x="541" y="270"/>
                  </a:lnTo>
                  <a:lnTo>
                    <a:pt x="539" y="270"/>
                  </a:lnTo>
                  <a:lnTo>
                    <a:pt x="539" y="270"/>
                  </a:lnTo>
                  <a:lnTo>
                    <a:pt x="539" y="268"/>
                  </a:lnTo>
                  <a:lnTo>
                    <a:pt x="537" y="265"/>
                  </a:lnTo>
                  <a:lnTo>
                    <a:pt x="537" y="265"/>
                  </a:lnTo>
                  <a:lnTo>
                    <a:pt x="537" y="265"/>
                  </a:lnTo>
                  <a:lnTo>
                    <a:pt x="537" y="263"/>
                  </a:lnTo>
                  <a:lnTo>
                    <a:pt x="537" y="263"/>
                  </a:lnTo>
                  <a:lnTo>
                    <a:pt x="537" y="260"/>
                  </a:lnTo>
                  <a:lnTo>
                    <a:pt x="537" y="258"/>
                  </a:lnTo>
                  <a:lnTo>
                    <a:pt x="537" y="258"/>
                  </a:lnTo>
                  <a:lnTo>
                    <a:pt x="534" y="253"/>
                  </a:lnTo>
                  <a:lnTo>
                    <a:pt x="534" y="253"/>
                  </a:lnTo>
                  <a:lnTo>
                    <a:pt x="532" y="253"/>
                  </a:lnTo>
                  <a:lnTo>
                    <a:pt x="532" y="258"/>
                  </a:lnTo>
                  <a:lnTo>
                    <a:pt x="532" y="260"/>
                  </a:lnTo>
                  <a:lnTo>
                    <a:pt x="532" y="260"/>
                  </a:lnTo>
                  <a:lnTo>
                    <a:pt x="530" y="263"/>
                  </a:lnTo>
                  <a:lnTo>
                    <a:pt x="530" y="263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C433B0DB-D0E7-4727-A0B9-3CD5566073F5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8248" y="5494125"/>
              <a:ext cx="73151" cy="94787"/>
            </a:xfrm>
            <a:custGeom>
              <a:avLst/>
              <a:gdLst>
                <a:gd name="T0" fmla="*/ 68 w 71"/>
                <a:gd name="T1" fmla="*/ 40 h 92"/>
                <a:gd name="T2" fmla="*/ 68 w 71"/>
                <a:gd name="T3" fmla="*/ 30 h 92"/>
                <a:gd name="T4" fmla="*/ 68 w 71"/>
                <a:gd name="T5" fmla="*/ 26 h 92"/>
                <a:gd name="T6" fmla="*/ 68 w 71"/>
                <a:gd name="T7" fmla="*/ 21 h 92"/>
                <a:gd name="T8" fmla="*/ 68 w 71"/>
                <a:gd name="T9" fmla="*/ 16 h 92"/>
                <a:gd name="T10" fmla="*/ 66 w 71"/>
                <a:gd name="T11" fmla="*/ 14 h 92"/>
                <a:gd name="T12" fmla="*/ 61 w 71"/>
                <a:gd name="T13" fmla="*/ 11 h 92"/>
                <a:gd name="T14" fmla="*/ 59 w 71"/>
                <a:gd name="T15" fmla="*/ 14 h 92"/>
                <a:gd name="T16" fmla="*/ 52 w 71"/>
                <a:gd name="T17" fmla="*/ 9 h 92"/>
                <a:gd name="T18" fmla="*/ 45 w 71"/>
                <a:gd name="T19" fmla="*/ 7 h 92"/>
                <a:gd name="T20" fmla="*/ 35 w 71"/>
                <a:gd name="T21" fmla="*/ 0 h 92"/>
                <a:gd name="T22" fmla="*/ 30 w 71"/>
                <a:gd name="T23" fmla="*/ 0 h 92"/>
                <a:gd name="T24" fmla="*/ 28 w 71"/>
                <a:gd name="T25" fmla="*/ 0 h 92"/>
                <a:gd name="T26" fmla="*/ 19 w 71"/>
                <a:gd name="T27" fmla="*/ 9 h 92"/>
                <a:gd name="T28" fmla="*/ 16 w 71"/>
                <a:gd name="T29" fmla="*/ 14 h 92"/>
                <a:gd name="T30" fmla="*/ 9 w 71"/>
                <a:gd name="T31" fmla="*/ 26 h 92"/>
                <a:gd name="T32" fmla="*/ 7 w 71"/>
                <a:gd name="T33" fmla="*/ 33 h 92"/>
                <a:gd name="T34" fmla="*/ 0 w 71"/>
                <a:gd name="T35" fmla="*/ 42 h 92"/>
                <a:gd name="T36" fmla="*/ 0 w 71"/>
                <a:gd name="T37" fmla="*/ 56 h 92"/>
                <a:gd name="T38" fmla="*/ 2 w 71"/>
                <a:gd name="T39" fmla="*/ 64 h 92"/>
                <a:gd name="T40" fmla="*/ 2 w 71"/>
                <a:gd name="T41" fmla="*/ 61 h 92"/>
                <a:gd name="T42" fmla="*/ 4 w 71"/>
                <a:gd name="T43" fmla="*/ 61 h 92"/>
                <a:gd name="T44" fmla="*/ 4 w 71"/>
                <a:gd name="T45" fmla="*/ 61 h 92"/>
                <a:gd name="T46" fmla="*/ 7 w 71"/>
                <a:gd name="T47" fmla="*/ 66 h 92"/>
                <a:gd name="T48" fmla="*/ 9 w 71"/>
                <a:gd name="T49" fmla="*/ 68 h 92"/>
                <a:gd name="T50" fmla="*/ 9 w 71"/>
                <a:gd name="T51" fmla="*/ 71 h 92"/>
                <a:gd name="T52" fmla="*/ 9 w 71"/>
                <a:gd name="T53" fmla="*/ 73 h 92"/>
                <a:gd name="T54" fmla="*/ 16 w 71"/>
                <a:gd name="T55" fmla="*/ 80 h 92"/>
                <a:gd name="T56" fmla="*/ 19 w 71"/>
                <a:gd name="T57" fmla="*/ 85 h 92"/>
                <a:gd name="T58" fmla="*/ 26 w 71"/>
                <a:gd name="T59" fmla="*/ 87 h 92"/>
                <a:gd name="T60" fmla="*/ 30 w 71"/>
                <a:gd name="T61" fmla="*/ 90 h 92"/>
                <a:gd name="T62" fmla="*/ 40 w 71"/>
                <a:gd name="T63" fmla="*/ 92 h 92"/>
                <a:gd name="T64" fmla="*/ 54 w 71"/>
                <a:gd name="T65" fmla="*/ 92 h 92"/>
                <a:gd name="T66" fmla="*/ 64 w 71"/>
                <a:gd name="T67" fmla="*/ 92 h 92"/>
                <a:gd name="T68" fmla="*/ 64 w 71"/>
                <a:gd name="T69" fmla="*/ 92 h 92"/>
                <a:gd name="T70" fmla="*/ 64 w 71"/>
                <a:gd name="T71" fmla="*/ 90 h 92"/>
                <a:gd name="T72" fmla="*/ 61 w 71"/>
                <a:gd name="T73" fmla="*/ 85 h 92"/>
                <a:gd name="T74" fmla="*/ 61 w 71"/>
                <a:gd name="T75" fmla="*/ 80 h 92"/>
                <a:gd name="T76" fmla="*/ 64 w 71"/>
                <a:gd name="T77" fmla="*/ 68 h 92"/>
                <a:gd name="T78" fmla="*/ 64 w 71"/>
                <a:gd name="T79" fmla="*/ 64 h 92"/>
                <a:gd name="T80" fmla="*/ 68 w 71"/>
                <a:gd name="T81" fmla="*/ 64 h 92"/>
                <a:gd name="T82" fmla="*/ 71 w 71"/>
                <a:gd name="T83" fmla="*/ 64 h 92"/>
                <a:gd name="T84" fmla="*/ 71 w 71"/>
                <a:gd name="T85" fmla="*/ 45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1" h="92">
                  <a:moveTo>
                    <a:pt x="71" y="45"/>
                  </a:moveTo>
                  <a:lnTo>
                    <a:pt x="68" y="40"/>
                  </a:lnTo>
                  <a:lnTo>
                    <a:pt x="68" y="38"/>
                  </a:lnTo>
                  <a:lnTo>
                    <a:pt x="68" y="30"/>
                  </a:lnTo>
                  <a:lnTo>
                    <a:pt x="68" y="30"/>
                  </a:lnTo>
                  <a:lnTo>
                    <a:pt x="68" y="26"/>
                  </a:lnTo>
                  <a:lnTo>
                    <a:pt x="68" y="23"/>
                  </a:lnTo>
                  <a:lnTo>
                    <a:pt x="68" y="21"/>
                  </a:lnTo>
                  <a:lnTo>
                    <a:pt x="68" y="19"/>
                  </a:lnTo>
                  <a:lnTo>
                    <a:pt x="68" y="16"/>
                  </a:lnTo>
                  <a:lnTo>
                    <a:pt x="68" y="14"/>
                  </a:lnTo>
                  <a:lnTo>
                    <a:pt x="66" y="14"/>
                  </a:lnTo>
                  <a:lnTo>
                    <a:pt x="64" y="14"/>
                  </a:lnTo>
                  <a:lnTo>
                    <a:pt x="61" y="11"/>
                  </a:lnTo>
                  <a:lnTo>
                    <a:pt x="59" y="14"/>
                  </a:lnTo>
                  <a:lnTo>
                    <a:pt x="59" y="14"/>
                  </a:lnTo>
                  <a:lnTo>
                    <a:pt x="56" y="14"/>
                  </a:lnTo>
                  <a:lnTo>
                    <a:pt x="52" y="9"/>
                  </a:lnTo>
                  <a:lnTo>
                    <a:pt x="52" y="9"/>
                  </a:lnTo>
                  <a:lnTo>
                    <a:pt x="45" y="7"/>
                  </a:lnTo>
                  <a:lnTo>
                    <a:pt x="40" y="2"/>
                  </a:lnTo>
                  <a:lnTo>
                    <a:pt x="35" y="0"/>
                  </a:lnTo>
                  <a:lnTo>
                    <a:pt x="33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3" y="4"/>
                  </a:lnTo>
                  <a:lnTo>
                    <a:pt x="19" y="9"/>
                  </a:lnTo>
                  <a:lnTo>
                    <a:pt x="16" y="9"/>
                  </a:lnTo>
                  <a:lnTo>
                    <a:pt x="16" y="14"/>
                  </a:lnTo>
                  <a:lnTo>
                    <a:pt x="14" y="21"/>
                  </a:lnTo>
                  <a:lnTo>
                    <a:pt x="9" y="26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2" y="38"/>
                  </a:lnTo>
                  <a:lnTo>
                    <a:pt x="0" y="42"/>
                  </a:lnTo>
                  <a:lnTo>
                    <a:pt x="0" y="49"/>
                  </a:lnTo>
                  <a:lnTo>
                    <a:pt x="0" y="56"/>
                  </a:lnTo>
                  <a:lnTo>
                    <a:pt x="0" y="61"/>
                  </a:lnTo>
                  <a:lnTo>
                    <a:pt x="2" y="64"/>
                  </a:lnTo>
                  <a:lnTo>
                    <a:pt x="2" y="61"/>
                  </a:lnTo>
                  <a:lnTo>
                    <a:pt x="2" y="61"/>
                  </a:lnTo>
                  <a:lnTo>
                    <a:pt x="4" y="61"/>
                  </a:lnTo>
                  <a:lnTo>
                    <a:pt x="4" y="61"/>
                  </a:lnTo>
                  <a:lnTo>
                    <a:pt x="4" y="61"/>
                  </a:lnTo>
                  <a:lnTo>
                    <a:pt x="4" y="61"/>
                  </a:lnTo>
                  <a:lnTo>
                    <a:pt x="7" y="64"/>
                  </a:lnTo>
                  <a:lnTo>
                    <a:pt x="7" y="66"/>
                  </a:lnTo>
                  <a:lnTo>
                    <a:pt x="9" y="66"/>
                  </a:lnTo>
                  <a:lnTo>
                    <a:pt x="9" y="68"/>
                  </a:lnTo>
                  <a:lnTo>
                    <a:pt x="9" y="68"/>
                  </a:lnTo>
                  <a:lnTo>
                    <a:pt x="9" y="71"/>
                  </a:lnTo>
                  <a:lnTo>
                    <a:pt x="9" y="73"/>
                  </a:lnTo>
                  <a:lnTo>
                    <a:pt x="9" y="73"/>
                  </a:lnTo>
                  <a:lnTo>
                    <a:pt x="9" y="75"/>
                  </a:lnTo>
                  <a:lnTo>
                    <a:pt x="16" y="80"/>
                  </a:lnTo>
                  <a:lnTo>
                    <a:pt x="19" y="85"/>
                  </a:lnTo>
                  <a:lnTo>
                    <a:pt x="19" y="85"/>
                  </a:lnTo>
                  <a:lnTo>
                    <a:pt x="21" y="87"/>
                  </a:lnTo>
                  <a:lnTo>
                    <a:pt x="26" y="87"/>
                  </a:lnTo>
                  <a:lnTo>
                    <a:pt x="26" y="87"/>
                  </a:lnTo>
                  <a:lnTo>
                    <a:pt x="30" y="90"/>
                  </a:lnTo>
                  <a:lnTo>
                    <a:pt x="35" y="92"/>
                  </a:lnTo>
                  <a:lnTo>
                    <a:pt x="40" y="92"/>
                  </a:lnTo>
                  <a:lnTo>
                    <a:pt x="45" y="92"/>
                  </a:lnTo>
                  <a:lnTo>
                    <a:pt x="54" y="92"/>
                  </a:lnTo>
                  <a:lnTo>
                    <a:pt x="59" y="92"/>
                  </a:lnTo>
                  <a:lnTo>
                    <a:pt x="64" y="92"/>
                  </a:lnTo>
                  <a:lnTo>
                    <a:pt x="64" y="92"/>
                  </a:lnTo>
                  <a:lnTo>
                    <a:pt x="64" y="92"/>
                  </a:lnTo>
                  <a:lnTo>
                    <a:pt x="64" y="90"/>
                  </a:lnTo>
                  <a:lnTo>
                    <a:pt x="64" y="90"/>
                  </a:lnTo>
                  <a:lnTo>
                    <a:pt x="61" y="90"/>
                  </a:lnTo>
                  <a:lnTo>
                    <a:pt x="61" y="85"/>
                  </a:lnTo>
                  <a:lnTo>
                    <a:pt x="61" y="82"/>
                  </a:lnTo>
                  <a:lnTo>
                    <a:pt x="61" y="80"/>
                  </a:lnTo>
                  <a:lnTo>
                    <a:pt x="64" y="75"/>
                  </a:lnTo>
                  <a:lnTo>
                    <a:pt x="64" y="68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8" y="64"/>
                  </a:lnTo>
                  <a:lnTo>
                    <a:pt x="68" y="64"/>
                  </a:lnTo>
                  <a:lnTo>
                    <a:pt x="71" y="64"/>
                  </a:lnTo>
                  <a:lnTo>
                    <a:pt x="71" y="64"/>
                  </a:lnTo>
                  <a:lnTo>
                    <a:pt x="71" y="49"/>
                  </a:lnTo>
                  <a:lnTo>
                    <a:pt x="71" y="45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A4AAF8D-2E79-4EB3-A25F-94F8224600F5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2494" y="3360397"/>
              <a:ext cx="648052" cy="482175"/>
            </a:xfrm>
            <a:custGeom>
              <a:avLst/>
              <a:gdLst>
                <a:gd name="T0" fmla="*/ 613 w 629"/>
                <a:gd name="T1" fmla="*/ 367 h 468"/>
                <a:gd name="T2" fmla="*/ 594 w 629"/>
                <a:gd name="T3" fmla="*/ 362 h 468"/>
                <a:gd name="T4" fmla="*/ 577 w 629"/>
                <a:gd name="T5" fmla="*/ 336 h 468"/>
                <a:gd name="T6" fmla="*/ 565 w 629"/>
                <a:gd name="T7" fmla="*/ 300 h 468"/>
                <a:gd name="T8" fmla="*/ 556 w 629"/>
                <a:gd name="T9" fmla="*/ 289 h 468"/>
                <a:gd name="T10" fmla="*/ 537 w 629"/>
                <a:gd name="T11" fmla="*/ 272 h 468"/>
                <a:gd name="T12" fmla="*/ 511 w 629"/>
                <a:gd name="T13" fmla="*/ 246 h 468"/>
                <a:gd name="T14" fmla="*/ 487 w 629"/>
                <a:gd name="T15" fmla="*/ 241 h 468"/>
                <a:gd name="T16" fmla="*/ 473 w 629"/>
                <a:gd name="T17" fmla="*/ 232 h 468"/>
                <a:gd name="T18" fmla="*/ 482 w 629"/>
                <a:gd name="T19" fmla="*/ 218 h 468"/>
                <a:gd name="T20" fmla="*/ 482 w 629"/>
                <a:gd name="T21" fmla="*/ 210 h 468"/>
                <a:gd name="T22" fmla="*/ 494 w 629"/>
                <a:gd name="T23" fmla="*/ 203 h 468"/>
                <a:gd name="T24" fmla="*/ 511 w 629"/>
                <a:gd name="T25" fmla="*/ 208 h 468"/>
                <a:gd name="T26" fmla="*/ 530 w 629"/>
                <a:gd name="T27" fmla="*/ 149 h 468"/>
                <a:gd name="T28" fmla="*/ 525 w 629"/>
                <a:gd name="T29" fmla="*/ 116 h 468"/>
                <a:gd name="T30" fmla="*/ 478 w 629"/>
                <a:gd name="T31" fmla="*/ 33 h 468"/>
                <a:gd name="T32" fmla="*/ 459 w 629"/>
                <a:gd name="T33" fmla="*/ 7 h 468"/>
                <a:gd name="T34" fmla="*/ 416 w 629"/>
                <a:gd name="T35" fmla="*/ 85 h 468"/>
                <a:gd name="T36" fmla="*/ 326 w 629"/>
                <a:gd name="T37" fmla="*/ 113 h 468"/>
                <a:gd name="T38" fmla="*/ 251 w 629"/>
                <a:gd name="T39" fmla="*/ 156 h 468"/>
                <a:gd name="T40" fmla="*/ 132 w 629"/>
                <a:gd name="T41" fmla="*/ 147 h 468"/>
                <a:gd name="T42" fmla="*/ 94 w 629"/>
                <a:gd name="T43" fmla="*/ 109 h 468"/>
                <a:gd name="T44" fmla="*/ 73 w 629"/>
                <a:gd name="T45" fmla="*/ 102 h 468"/>
                <a:gd name="T46" fmla="*/ 61 w 629"/>
                <a:gd name="T47" fmla="*/ 102 h 468"/>
                <a:gd name="T48" fmla="*/ 49 w 629"/>
                <a:gd name="T49" fmla="*/ 104 h 468"/>
                <a:gd name="T50" fmla="*/ 42 w 629"/>
                <a:gd name="T51" fmla="*/ 123 h 468"/>
                <a:gd name="T52" fmla="*/ 28 w 629"/>
                <a:gd name="T53" fmla="*/ 154 h 468"/>
                <a:gd name="T54" fmla="*/ 2 w 629"/>
                <a:gd name="T55" fmla="*/ 189 h 468"/>
                <a:gd name="T56" fmla="*/ 4 w 629"/>
                <a:gd name="T57" fmla="*/ 213 h 468"/>
                <a:gd name="T58" fmla="*/ 28 w 629"/>
                <a:gd name="T59" fmla="*/ 215 h 468"/>
                <a:gd name="T60" fmla="*/ 52 w 629"/>
                <a:gd name="T61" fmla="*/ 232 h 468"/>
                <a:gd name="T62" fmla="*/ 57 w 629"/>
                <a:gd name="T63" fmla="*/ 248 h 468"/>
                <a:gd name="T64" fmla="*/ 71 w 629"/>
                <a:gd name="T65" fmla="*/ 265 h 468"/>
                <a:gd name="T66" fmla="*/ 90 w 629"/>
                <a:gd name="T67" fmla="*/ 274 h 468"/>
                <a:gd name="T68" fmla="*/ 101 w 629"/>
                <a:gd name="T69" fmla="*/ 286 h 468"/>
                <a:gd name="T70" fmla="*/ 120 w 629"/>
                <a:gd name="T71" fmla="*/ 300 h 468"/>
                <a:gd name="T72" fmla="*/ 118 w 629"/>
                <a:gd name="T73" fmla="*/ 315 h 468"/>
                <a:gd name="T74" fmla="*/ 123 w 629"/>
                <a:gd name="T75" fmla="*/ 331 h 468"/>
                <a:gd name="T76" fmla="*/ 146 w 629"/>
                <a:gd name="T77" fmla="*/ 341 h 468"/>
                <a:gd name="T78" fmla="*/ 163 w 629"/>
                <a:gd name="T79" fmla="*/ 350 h 468"/>
                <a:gd name="T80" fmla="*/ 165 w 629"/>
                <a:gd name="T81" fmla="*/ 357 h 468"/>
                <a:gd name="T82" fmla="*/ 175 w 629"/>
                <a:gd name="T83" fmla="*/ 388 h 468"/>
                <a:gd name="T84" fmla="*/ 191 w 629"/>
                <a:gd name="T85" fmla="*/ 397 h 468"/>
                <a:gd name="T86" fmla="*/ 201 w 629"/>
                <a:gd name="T87" fmla="*/ 412 h 468"/>
                <a:gd name="T88" fmla="*/ 208 w 629"/>
                <a:gd name="T89" fmla="*/ 416 h 468"/>
                <a:gd name="T90" fmla="*/ 227 w 629"/>
                <a:gd name="T91" fmla="*/ 426 h 468"/>
                <a:gd name="T92" fmla="*/ 243 w 629"/>
                <a:gd name="T93" fmla="*/ 412 h 468"/>
                <a:gd name="T94" fmla="*/ 262 w 629"/>
                <a:gd name="T95" fmla="*/ 416 h 468"/>
                <a:gd name="T96" fmla="*/ 281 w 629"/>
                <a:gd name="T97" fmla="*/ 412 h 468"/>
                <a:gd name="T98" fmla="*/ 296 w 629"/>
                <a:gd name="T99" fmla="*/ 409 h 468"/>
                <a:gd name="T100" fmla="*/ 303 w 629"/>
                <a:gd name="T101" fmla="*/ 421 h 468"/>
                <a:gd name="T102" fmla="*/ 317 w 629"/>
                <a:gd name="T103" fmla="*/ 435 h 468"/>
                <a:gd name="T104" fmla="*/ 340 w 629"/>
                <a:gd name="T105" fmla="*/ 447 h 468"/>
                <a:gd name="T106" fmla="*/ 350 w 629"/>
                <a:gd name="T107" fmla="*/ 461 h 468"/>
                <a:gd name="T108" fmla="*/ 364 w 629"/>
                <a:gd name="T109" fmla="*/ 457 h 468"/>
                <a:gd name="T110" fmla="*/ 395 w 629"/>
                <a:gd name="T111" fmla="*/ 459 h 468"/>
                <a:gd name="T112" fmla="*/ 421 w 629"/>
                <a:gd name="T113" fmla="*/ 464 h 468"/>
                <a:gd name="T114" fmla="*/ 466 w 629"/>
                <a:gd name="T115" fmla="*/ 452 h 468"/>
                <a:gd name="T116" fmla="*/ 537 w 629"/>
                <a:gd name="T117" fmla="*/ 419 h 468"/>
                <a:gd name="T118" fmla="*/ 608 w 629"/>
                <a:gd name="T119" fmla="*/ 39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29" h="468">
                  <a:moveTo>
                    <a:pt x="622" y="400"/>
                  </a:moveTo>
                  <a:lnTo>
                    <a:pt x="622" y="397"/>
                  </a:lnTo>
                  <a:lnTo>
                    <a:pt x="620" y="395"/>
                  </a:lnTo>
                  <a:lnTo>
                    <a:pt x="620" y="383"/>
                  </a:lnTo>
                  <a:lnTo>
                    <a:pt x="622" y="383"/>
                  </a:lnTo>
                  <a:lnTo>
                    <a:pt x="622" y="381"/>
                  </a:lnTo>
                  <a:lnTo>
                    <a:pt x="624" y="381"/>
                  </a:lnTo>
                  <a:lnTo>
                    <a:pt x="624" y="378"/>
                  </a:lnTo>
                  <a:lnTo>
                    <a:pt x="622" y="378"/>
                  </a:lnTo>
                  <a:lnTo>
                    <a:pt x="622" y="376"/>
                  </a:lnTo>
                  <a:lnTo>
                    <a:pt x="622" y="374"/>
                  </a:lnTo>
                  <a:lnTo>
                    <a:pt x="622" y="374"/>
                  </a:lnTo>
                  <a:lnTo>
                    <a:pt x="624" y="371"/>
                  </a:lnTo>
                  <a:lnTo>
                    <a:pt x="624" y="371"/>
                  </a:lnTo>
                  <a:lnTo>
                    <a:pt x="620" y="369"/>
                  </a:lnTo>
                  <a:lnTo>
                    <a:pt x="617" y="367"/>
                  </a:lnTo>
                  <a:lnTo>
                    <a:pt x="615" y="367"/>
                  </a:lnTo>
                  <a:lnTo>
                    <a:pt x="615" y="367"/>
                  </a:lnTo>
                  <a:lnTo>
                    <a:pt x="613" y="367"/>
                  </a:lnTo>
                  <a:lnTo>
                    <a:pt x="613" y="367"/>
                  </a:lnTo>
                  <a:lnTo>
                    <a:pt x="610" y="367"/>
                  </a:lnTo>
                  <a:lnTo>
                    <a:pt x="608" y="367"/>
                  </a:lnTo>
                  <a:lnTo>
                    <a:pt x="608" y="364"/>
                  </a:lnTo>
                  <a:lnTo>
                    <a:pt x="605" y="364"/>
                  </a:lnTo>
                  <a:lnTo>
                    <a:pt x="605" y="364"/>
                  </a:lnTo>
                  <a:lnTo>
                    <a:pt x="605" y="364"/>
                  </a:lnTo>
                  <a:lnTo>
                    <a:pt x="603" y="364"/>
                  </a:lnTo>
                  <a:lnTo>
                    <a:pt x="603" y="367"/>
                  </a:lnTo>
                  <a:lnTo>
                    <a:pt x="601" y="369"/>
                  </a:lnTo>
                  <a:lnTo>
                    <a:pt x="598" y="369"/>
                  </a:lnTo>
                  <a:lnTo>
                    <a:pt x="598" y="369"/>
                  </a:lnTo>
                  <a:lnTo>
                    <a:pt x="596" y="369"/>
                  </a:lnTo>
                  <a:lnTo>
                    <a:pt x="596" y="367"/>
                  </a:lnTo>
                  <a:lnTo>
                    <a:pt x="594" y="364"/>
                  </a:lnTo>
                  <a:lnTo>
                    <a:pt x="594" y="364"/>
                  </a:lnTo>
                  <a:lnTo>
                    <a:pt x="594" y="364"/>
                  </a:lnTo>
                  <a:lnTo>
                    <a:pt x="594" y="362"/>
                  </a:lnTo>
                  <a:lnTo>
                    <a:pt x="594" y="362"/>
                  </a:lnTo>
                  <a:lnTo>
                    <a:pt x="596" y="362"/>
                  </a:lnTo>
                  <a:lnTo>
                    <a:pt x="594" y="362"/>
                  </a:lnTo>
                  <a:lnTo>
                    <a:pt x="594" y="360"/>
                  </a:lnTo>
                  <a:lnTo>
                    <a:pt x="591" y="360"/>
                  </a:lnTo>
                  <a:lnTo>
                    <a:pt x="589" y="357"/>
                  </a:lnTo>
                  <a:lnTo>
                    <a:pt x="587" y="355"/>
                  </a:lnTo>
                  <a:lnTo>
                    <a:pt x="584" y="352"/>
                  </a:lnTo>
                  <a:lnTo>
                    <a:pt x="584" y="350"/>
                  </a:lnTo>
                  <a:lnTo>
                    <a:pt x="584" y="348"/>
                  </a:lnTo>
                  <a:lnTo>
                    <a:pt x="579" y="343"/>
                  </a:lnTo>
                  <a:lnTo>
                    <a:pt x="579" y="341"/>
                  </a:lnTo>
                  <a:lnTo>
                    <a:pt x="579" y="341"/>
                  </a:lnTo>
                  <a:lnTo>
                    <a:pt x="579" y="341"/>
                  </a:lnTo>
                  <a:lnTo>
                    <a:pt x="579" y="341"/>
                  </a:lnTo>
                  <a:lnTo>
                    <a:pt x="579" y="338"/>
                  </a:lnTo>
                  <a:lnTo>
                    <a:pt x="579" y="338"/>
                  </a:lnTo>
                  <a:lnTo>
                    <a:pt x="579" y="338"/>
                  </a:lnTo>
                  <a:lnTo>
                    <a:pt x="577" y="336"/>
                  </a:lnTo>
                  <a:lnTo>
                    <a:pt x="577" y="336"/>
                  </a:lnTo>
                  <a:lnTo>
                    <a:pt x="577" y="336"/>
                  </a:lnTo>
                  <a:lnTo>
                    <a:pt x="579" y="334"/>
                  </a:lnTo>
                  <a:lnTo>
                    <a:pt x="579" y="334"/>
                  </a:lnTo>
                  <a:lnTo>
                    <a:pt x="577" y="331"/>
                  </a:lnTo>
                  <a:lnTo>
                    <a:pt x="577" y="329"/>
                  </a:lnTo>
                  <a:lnTo>
                    <a:pt x="577" y="329"/>
                  </a:lnTo>
                  <a:lnTo>
                    <a:pt x="575" y="329"/>
                  </a:lnTo>
                  <a:lnTo>
                    <a:pt x="575" y="326"/>
                  </a:lnTo>
                  <a:lnTo>
                    <a:pt x="575" y="324"/>
                  </a:lnTo>
                  <a:lnTo>
                    <a:pt x="572" y="322"/>
                  </a:lnTo>
                  <a:lnTo>
                    <a:pt x="572" y="319"/>
                  </a:lnTo>
                  <a:lnTo>
                    <a:pt x="572" y="317"/>
                  </a:lnTo>
                  <a:lnTo>
                    <a:pt x="572" y="315"/>
                  </a:lnTo>
                  <a:lnTo>
                    <a:pt x="570" y="312"/>
                  </a:lnTo>
                  <a:lnTo>
                    <a:pt x="570" y="310"/>
                  </a:lnTo>
                  <a:lnTo>
                    <a:pt x="568" y="307"/>
                  </a:lnTo>
                  <a:lnTo>
                    <a:pt x="568" y="305"/>
                  </a:lnTo>
                  <a:lnTo>
                    <a:pt x="568" y="303"/>
                  </a:lnTo>
                  <a:lnTo>
                    <a:pt x="565" y="300"/>
                  </a:lnTo>
                  <a:lnTo>
                    <a:pt x="565" y="300"/>
                  </a:lnTo>
                  <a:lnTo>
                    <a:pt x="565" y="298"/>
                  </a:lnTo>
                  <a:lnTo>
                    <a:pt x="565" y="298"/>
                  </a:lnTo>
                  <a:lnTo>
                    <a:pt x="565" y="298"/>
                  </a:lnTo>
                  <a:lnTo>
                    <a:pt x="561" y="296"/>
                  </a:lnTo>
                  <a:lnTo>
                    <a:pt x="561" y="296"/>
                  </a:lnTo>
                  <a:lnTo>
                    <a:pt x="558" y="296"/>
                  </a:lnTo>
                  <a:lnTo>
                    <a:pt x="556" y="296"/>
                  </a:lnTo>
                  <a:lnTo>
                    <a:pt x="556" y="293"/>
                  </a:lnTo>
                  <a:lnTo>
                    <a:pt x="556" y="293"/>
                  </a:lnTo>
                  <a:lnTo>
                    <a:pt x="556" y="291"/>
                  </a:lnTo>
                  <a:lnTo>
                    <a:pt x="553" y="291"/>
                  </a:lnTo>
                  <a:lnTo>
                    <a:pt x="553" y="291"/>
                  </a:lnTo>
                  <a:lnTo>
                    <a:pt x="553" y="291"/>
                  </a:lnTo>
                  <a:lnTo>
                    <a:pt x="553" y="291"/>
                  </a:lnTo>
                  <a:lnTo>
                    <a:pt x="556" y="291"/>
                  </a:lnTo>
                  <a:lnTo>
                    <a:pt x="556" y="291"/>
                  </a:lnTo>
                  <a:lnTo>
                    <a:pt x="556" y="289"/>
                  </a:lnTo>
                  <a:lnTo>
                    <a:pt x="556" y="289"/>
                  </a:lnTo>
                  <a:lnTo>
                    <a:pt x="553" y="286"/>
                  </a:lnTo>
                  <a:lnTo>
                    <a:pt x="553" y="286"/>
                  </a:lnTo>
                  <a:lnTo>
                    <a:pt x="551" y="284"/>
                  </a:lnTo>
                  <a:lnTo>
                    <a:pt x="544" y="281"/>
                  </a:lnTo>
                  <a:lnTo>
                    <a:pt x="542" y="281"/>
                  </a:lnTo>
                  <a:lnTo>
                    <a:pt x="542" y="281"/>
                  </a:lnTo>
                  <a:lnTo>
                    <a:pt x="542" y="281"/>
                  </a:lnTo>
                  <a:lnTo>
                    <a:pt x="542" y="281"/>
                  </a:lnTo>
                  <a:lnTo>
                    <a:pt x="542" y="281"/>
                  </a:lnTo>
                  <a:lnTo>
                    <a:pt x="539" y="279"/>
                  </a:lnTo>
                  <a:lnTo>
                    <a:pt x="539" y="279"/>
                  </a:lnTo>
                  <a:lnTo>
                    <a:pt x="539" y="277"/>
                  </a:lnTo>
                  <a:lnTo>
                    <a:pt x="537" y="277"/>
                  </a:lnTo>
                  <a:lnTo>
                    <a:pt x="537" y="277"/>
                  </a:lnTo>
                  <a:lnTo>
                    <a:pt x="537" y="277"/>
                  </a:lnTo>
                  <a:lnTo>
                    <a:pt x="537" y="274"/>
                  </a:lnTo>
                  <a:lnTo>
                    <a:pt x="537" y="272"/>
                  </a:lnTo>
                  <a:lnTo>
                    <a:pt x="537" y="272"/>
                  </a:lnTo>
                  <a:lnTo>
                    <a:pt x="537" y="272"/>
                  </a:lnTo>
                  <a:lnTo>
                    <a:pt x="534" y="272"/>
                  </a:lnTo>
                  <a:lnTo>
                    <a:pt x="534" y="272"/>
                  </a:lnTo>
                  <a:lnTo>
                    <a:pt x="532" y="272"/>
                  </a:lnTo>
                  <a:lnTo>
                    <a:pt x="532" y="270"/>
                  </a:lnTo>
                  <a:lnTo>
                    <a:pt x="530" y="267"/>
                  </a:lnTo>
                  <a:lnTo>
                    <a:pt x="530" y="267"/>
                  </a:lnTo>
                  <a:lnTo>
                    <a:pt x="530" y="267"/>
                  </a:lnTo>
                  <a:lnTo>
                    <a:pt x="530" y="263"/>
                  </a:lnTo>
                  <a:lnTo>
                    <a:pt x="527" y="260"/>
                  </a:lnTo>
                  <a:lnTo>
                    <a:pt x="527" y="258"/>
                  </a:lnTo>
                  <a:lnTo>
                    <a:pt x="520" y="253"/>
                  </a:lnTo>
                  <a:lnTo>
                    <a:pt x="518" y="251"/>
                  </a:lnTo>
                  <a:lnTo>
                    <a:pt x="518" y="251"/>
                  </a:lnTo>
                  <a:lnTo>
                    <a:pt x="518" y="251"/>
                  </a:lnTo>
                  <a:lnTo>
                    <a:pt x="518" y="251"/>
                  </a:lnTo>
                  <a:lnTo>
                    <a:pt x="513" y="248"/>
                  </a:lnTo>
                  <a:lnTo>
                    <a:pt x="513" y="246"/>
                  </a:lnTo>
                  <a:lnTo>
                    <a:pt x="511" y="246"/>
                  </a:lnTo>
                  <a:lnTo>
                    <a:pt x="511" y="246"/>
                  </a:lnTo>
                  <a:lnTo>
                    <a:pt x="508" y="244"/>
                  </a:lnTo>
                  <a:lnTo>
                    <a:pt x="508" y="244"/>
                  </a:lnTo>
                  <a:lnTo>
                    <a:pt x="508" y="244"/>
                  </a:lnTo>
                  <a:lnTo>
                    <a:pt x="504" y="244"/>
                  </a:lnTo>
                  <a:lnTo>
                    <a:pt x="504" y="244"/>
                  </a:lnTo>
                  <a:lnTo>
                    <a:pt x="501" y="244"/>
                  </a:lnTo>
                  <a:lnTo>
                    <a:pt x="501" y="241"/>
                  </a:lnTo>
                  <a:lnTo>
                    <a:pt x="501" y="241"/>
                  </a:lnTo>
                  <a:lnTo>
                    <a:pt x="501" y="241"/>
                  </a:lnTo>
                  <a:lnTo>
                    <a:pt x="499" y="241"/>
                  </a:lnTo>
                  <a:lnTo>
                    <a:pt x="499" y="241"/>
                  </a:lnTo>
                  <a:lnTo>
                    <a:pt x="499" y="241"/>
                  </a:lnTo>
                  <a:lnTo>
                    <a:pt x="497" y="241"/>
                  </a:lnTo>
                  <a:lnTo>
                    <a:pt x="494" y="241"/>
                  </a:lnTo>
                  <a:lnTo>
                    <a:pt x="494" y="241"/>
                  </a:lnTo>
                  <a:lnTo>
                    <a:pt x="492" y="241"/>
                  </a:lnTo>
                  <a:lnTo>
                    <a:pt x="492" y="241"/>
                  </a:lnTo>
                  <a:lnTo>
                    <a:pt x="490" y="241"/>
                  </a:lnTo>
                  <a:lnTo>
                    <a:pt x="487" y="241"/>
                  </a:lnTo>
                  <a:lnTo>
                    <a:pt x="487" y="239"/>
                  </a:lnTo>
                  <a:lnTo>
                    <a:pt x="487" y="239"/>
                  </a:lnTo>
                  <a:lnTo>
                    <a:pt x="485" y="239"/>
                  </a:lnTo>
                  <a:lnTo>
                    <a:pt x="485" y="239"/>
                  </a:lnTo>
                  <a:lnTo>
                    <a:pt x="482" y="239"/>
                  </a:lnTo>
                  <a:lnTo>
                    <a:pt x="482" y="239"/>
                  </a:lnTo>
                  <a:lnTo>
                    <a:pt x="480" y="239"/>
                  </a:lnTo>
                  <a:lnTo>
                    <a:pt x="480" y="239"/>
                  </a:lnTo>
                  <a:lnTo>
                    <a:pt x="480" y="239"/>
                  </a:lnTo>
                  <a:lnTo>
                    <a:pt x="480" y="239"/>
                  </a:lnTo>
                  <a:lnTo>
                    <a:pt x="478" y="239"/>
                  </a:lnTo>
                  <a:lnTo>
                    <a:pt x="478" y="239"/>
                  </a:lnTo>
                  <a:lnTo>
                    <a:pt x="475" y="239"/>
                  </a:lnTo>
                  <a:lnTo>
                    <a:pt x="475" y="236"/>
                  </a:lnTo>
                  <a:lnTo>
                    <a:pt x="475" y="236"/>
                  </a:lnTo>
                  <a:lnTo>
                    <a:pt x="475" y="236"/>
                  </a:lnTo>
                  <a:lnTo>
                    <a:pt x="475" y="236"/>
                  </a:lnTo>
                  <a:lnTo>
                    <a:pt x="475" y="234"/>
                  </a:lnTo>
                  <a:lnTo>
                    <a:pt x="473" y="232"/>
                  </a:lnTo>
                  <a:lnTo>
                    <a:pt x="473" y="232"/>
                  </a:lnTo>
                  <a:lnTo>
                    <a:pt x="473" y="229"/>
                  </a:lnTo>
                  <a:lnTo>
                    <a:pt x="473" y="229"/>
                  </a:lnTo>
                  <a:lnTo>
                    <a:pt x="473" y="229"/>
                  </a:lnTo>
                  <a:lnTo>
                    <a:pt x="475" y="229"/>
                  </a:lnTo>
                  <a:lnTo>
                    <a:pt x="475" y="229"/>
                  </a:lnTo>
                  <a:lnTo>
                    <a:pt x="475" y="227"/>
                  </a:lnTo>
                  <a:lnTo>
                    <a:pt x="475" y="227"/>
                  </a:lnTo>
                  <a:lnTo>
                    <a:pt x="475" y="227"/>
                  </a:lnTo>
                  <a:lnTo>
                    <a:pt x="478" y="222"/>
                  </a:lnTo>
                  <a:lnTo>
                    <a:pt x="480" y="222"/>
                  </a:lnTo>
                  <a:lnTo>
                    <a:pt x="480" y="222"/>
                  </a:lnTo>
                  <a:lnTo>
                    <a:pt x="480" y="222"/>
                  </a:lnTo>
                  <a:lnTo>
                    <a:pt x="480" y="222"/>
                  </a:lnTo>
                  <a:lnTo>
                    <a:pt x="482" y="222"/>
                  </a:lnTo>
                  <a:lnTo>
                    <a:pt x="482" y="220"/>
                  </a:lnTo>
                  <a:lnTo>
                    <a:pt x="482" y="220"/>
                  </a:lnTo>
                  <a:lnTo>
                    <a:pt x="482" y="220"/>
                  </a:lnTo>
                  <a:lnTo>
                    <a:pt x="482" y="218"/>
                  </a:lnTo>
                  <a:lnTo>
                    <a:pt x="482" y="218"/>
                  </a:lnTo>
                  <a:lnTo>
                    <a:pt x="482" y="218"/>
                  </a:lnTo>
                  <a:lnTo>
                    <a:pt x="482" y="218"/>
                  </a:lnTo>
                  <a:lnTo>
                    <a:pt x="482" y="218"/>
                  </a:lnTo>
                  <a:lnTo>
                    <a:pt x="482" y="215"/>
                  </a:lnTo>
                  <a:lnTo>
                    <a:pt x="482" y="215"/>
                  </a:lnTo>
                  <a:lnTo>
                    <a:pt x="482" y="215"/>
                  </a:lnTo>
                  <a:lnTo>
                    <a:pt x="485" y="215"/>
                  </a:lnTo>
                  <a:lnTo>
                    <a:pt x="485" y="215"/>
                  </a:lnTo>
                  <a:lnTo>
                    <a:pt x="485" y="215"/>
                  </a:lnTo>
                  <a:lnTo>
                    <a:pt x="485" y="213"/>
                  </a:lnTo>
                  <a:lnTo>
                    <a:pt x="485" y="213"/>
                  </a:lnTo>
                  <a:lnTo>
                    <a:pt x="482" y="213"/>
                  </a:lnTo>
                  <a:lnTo>
                    <a:pt x="482" y="213"/>
                  </a:lnTo>
                  <a:lnTo>
                    <a:pt x="482" y="213"/>
                  </a:lnTo>
                  <a:lnTo>
                    <a:pt x="482" y="210"/>
                  </a:lnTo>
                  <a:lnTo>
                    <a:pt x="482" y="210"/>
                  </a:lnTo>
                  <a:lnTo>
                    <a:pt x="482" y="210"/>
                  </a:lnTo>
                  <a:lnTo>
                    <a:pt x="482" y="210"/>
                  </a:lnTo>
                  <a:lnTo>
                    <a:pt x="482" y="208"/>
                  </a:lnTo>
                  <a:lnTo>
                    <a:pt x="482" y="208"/>
                  </a:lnTo>
                  <a:lnTo>
                    <a:pt x="482" y="208"/>
                  </a:lnTo>
                  <a:lnTo>
                    <a:pt x="482" y="208"/>
                  </a:lnTo>
                  <a:lnTo>
                    <a:pt x="482" y="208"/>
                  </a:lnTo>
                  <a:lnTo>
                    <a:pt x="482" y="208"/>
                  </a:lnTo>
                  <a:lnTo>
                    <a:pt x="482" y="208"/>
                  </a:lnTo>
                  <a:lnTo>
                    <a:pt x="482" y="206"/>
                  </a:lnTo>
                  <a:lnTo>
                    <a:pt x="482" y="206"/>
                  </a:lnTo>
                  <a:lnTo>
                    <a:pt x="482" y="206"/>
                  </a:lnTo>
                  <a:lnTo>
                    <a:pt x="482" y="206"/>
                  </a:lnTo>
                  <a:lnTo>
                    <a:pt x="485" y="206"/>
                  </a:lnTo>
                  <a:lnTo>
                    <a:pt x="485" y="203"/>
                  </a:lnTo>
                  <a:lnTo>
                    <a:pt x="485" y="203"/>
                  </a:lnTo>
                  <a:lnTo>
                    <a:pt x="485" y="203"/>
                  </a:lnTo>
                  <a:lnTo>
                    <a:pt x="487" y="203"/>
                  </a:lnTo>
                  <a:lnTo>
                    <a:pt x="487" y="203"/>
                  </a:lnTo>
                  <a:lnTo>
                    <a:pt x="492" y="203"/>
                  </a:lnTo>
                  <a:lnTo>
                    <a:pt x="494" y="203"/>
                  </a:lnTo>
                  <a:lnTo>
                    <a:pt x="494" y="203"/>
                  </a:lnTo>
                  <a:lnTo>
                    <a:pt x="494" y="203"/>
                  </a:lnTo>
                  <a:lnTo>
                    <a:pt x="494" y="203"/>
                  </a:lnTo>
                  <a:lnTo>
                    <a:pt x="497" y="203"/>
                  </a:lnTo>
                  <a:lnTo>
                    <a:pt x="499" y="203"/>
                  </a:lnTo>
                  <a:lnTo>
                    <a:pt x="499" y="203"/>
                  </a:lnTo>
                  <a:lnTo>
                    <a:pt x="499" y="201"/>
                  </a:lnTo>
                  <a:lnTo>
                    <a:pt x="499" y="201"/>
                  </a:lnTo>
                  <a:lnTo>
                    <a:pt x="501" y="201"/>
                  </a:lnTo>
                  <a:lnTo>
                    <a:pt x="501" y="201"/>
                  </a:lnTo>
                  <a:lnTo>
                    <a:pt x="501" y="203"/>
                  </a:lnTo>
                  <a:lnTo>
                    <a:pt x="504" y="203"/>
                  </a:lnTo>
                  <a:lnTo>
                    <a:pt x="504" y="203"/>
                  </a:lnTo>
                  <a:lnTo>
                    <a:pt x="504" y="203"/>
                  </a:lnTo>
                  <a:lnTo>
                    <a:pt x="506" y="201"/>
                  </a:lnTo>
                  <a:lnTo>
                    <a:pt x="506" y="203"/>
                  </a:lnTo>
                  <a:lnTo>
                    <a:pt x="508" y="203"/>
                  </a:lnTo>
                  <a:lnTo>
                    <a:pt x="508" y="206"/>
                  </a:lnTo>
                  <a:lnTo>
                    <a:pt x="511" y="208"/>
                  </a:lnTo>
                  <a:lnTo>
                    <a:pt x="513" y="208"/>
                  </a:lnTo>
                  <a:lnTo>
                    <a:pt x="513" y="208"/>
                  </a:lnTo>
                  <a:lnTo>
                    <a:pt x="513" y="208"/>
                  </a:lnTo>
                  <a:lnTo>
                    <a:pt x="516" y="206"/>
                  </a:lnTo>
                  <a:lnTo>
                    <a:pt x="516" y="206"/>
                  </a:lnTo>
                  <a:lnTo>
                    <a:pt x="518" y="206"/>
                  </a:lnTo>
                  <a:lnTo>
                    <a:pt x="518" y="203"/>
                  </a:lnTo>
                  <a:lnTo>
                    <a:pt x="520" y="203"/>
                  </a:lnTo>
                  <a:lnTo>
                    <a:pt x="523" y="203"/>
                  </a:lnTo>
                  <a:lnTo>
                    <a:pt x="525" y="203"/>
                  </a:lnTo>
                  <a:lnTo>
                    <a:pt x="525" y="203"/>
                  </a:lnTo>
                  <a:lnTo>
                    <a:pt x="530" y="199"/>
                  </a:lnTo>
                  <a:lnTo>
                    <a:pt x="532" y="196"/>
                  </a:lnTo>
                  <a:lnTo>
                    <a:pt x="532" y="196"/>
                  </a:lnTo>
                  <a:lnTo>
                    <a:pt x="532" y="194"/>
                  </a:lnTo>
                  <a:lnTo>
                    <a:pt x="532" y="194"/>
                  </a:lnTo>
                  <a:lnTo>
                    <a:pt x="532" y="177"/>
                  </a:lnTo>
                  <a:lnTo>
                    <a:pt x="532" y="163"/>
                  </a:lnTo>
                  <a:lnTo>
                    <a:pt x="530" y="149"/>
                  </a:lnTo>
                  <a:lnTo>
                    <a:pt x="523" y="149"/>
                  </a:lnTo>
                  <a:lnTo>
                    <a:pt x="520" y="149"/>
                  </a:lnTo>
                  <a:lnTo>
                    <a:pt x="520" y="149"/>
                  </a:lnTo>
                  <a:lnTo>
                    <a:pt x="520" y="149"/>
                  </a:lnTo>
                  <a:lnTo>
                    <a:pt x="520" y="149"/>
                  </a:lnTo>
                  <a:lnTo>
                    <a:pt x="520" y="147"/>
                  </a:lnTo>
                  <a:lnTo>
                    <a:pt x="520" y="144"/>
                  </a:lnTo>
                  <a:lnTo>
                    <a:pt x="520" y="139"/>
                  </a:lnTo>
                  <a:lnTo>
                    <a:pt x="523" y="135"/>
                  </a:lnTo>
                  <a:lnTo>
                    <a:pt x="525" y="128"/>
                  </a:lnTo>
                  <a:lnTo>
                    <a:pt x="525" y="128"/>
                  </a:lnTo>
                  <a:lnTo>
                    <a:pt x="525" y="128"/>
                  </a:lnTo>
                  <a:lnTo>
                    <a:pt x="525" y="128"/>
                  </a:lnTo>
                  <a:lnTo>
                    <a:pt x="525" y="125"/>
                  </a:lnTo>
                  <a:lnTo>
                    <a:pt x="525" y="125"/>
                  </a:lnTo>
                  <a:lnTo>
                    <a:pt x="525" y="123"/>
                  </a:lnTo>
                  <a:lnTo>
                    <a:pt x="525" y="121"/>
                  </a:lnTo>
                  <a:lnTo>
                    <a:pt x="525" y="118"/>
                  </a:lnTo>
                  <a:lnTo>
                    <a:pt x="525" y="116"/>
                  </a:lnTo>
                  <a:lnTo>
                    <a:pt x="525" y="116"/>
                  </a:lnTo>
                  <a:lnTo>
                    <a:pt x="523" y="111"/>
                  </a:lnTo>
                  <a:lnTo>
                    <a:pt x="523" y="109"/>
                  </a:lnTo>
                  <a:lnTo>
                    <a:pt x="511" y="99"/>
                  </a:lnTo>
                  <a:lnTo>
                    <a:pt x="499" y="90"/>
                  </a:lnTo>
                  <a:lnTo>
                    <a:pt x="494" y="85"/>
                  </a:lnTo>
                  <a:lnTo>
                    <a:pt x="494" y="85"/>
                  </a:lnTo>
                  <a:lnTo>
                    <a:pt x="494" y="85"/>
                  </a:lnTo>
                  <a:lnTo>
                    <a:pt x="482" y="80"/>
                  </a:lnTo>
                  <a:lnTo>
                    <a:pt x="480" y="80"/>
                  </a:lnTo>
                  <a:lnTo>
                    <a:pt x="480" y="78"/>
                  </a:lnTo>
                  <a:lnTo>
                    <a:pt x="482" y="78"/>
                  </a:lnTo>
                  <a:lnTo>
                    <a:pt x="482" y="76"/>
                  </a:lnTo>
                  <a:lnTo>
                    <a:pt x="482" y="76"/>
                  </a:lnTo>
                  <a:lnTo>
                    <a:pt x="482" y="73"/>
                  </a:lnTo>
                  <a:lnTo>
                    <a:pt x="480" y="54"/>
                  </a:lnTo>
                  <a:lnTo>
                    <a:pt x="478" y="33"/>
                  </a:lnTo>
                  <a:lnTo>
                    <a:pt x="478" y="33"/>
                  </a:lnTo>
                  <a:lnTo>
                    <a:pt x="478" y="33"/>
                  </a:lnTo>
                  <a:lnTo>
                    <a:pt x="478" y="33"/>
                  </a:lnTo>
                  <a:lnTo>
                    <a:pt x="480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80" y="28"/>
                  </a:lnTo>
                  <a:lnTo>
                    <a:pt x="482" y="21"/>
                  </a:lnTo>
                  <a:lnTo>
                    <a:pt x="480" y="14"/>
                  </a:lnTo>
                  <a:lnTo>
                    <a:pt x="485" y="5"/>
                  </a:lnTo>
                  <a:lnTo>
                    <a:pt x="485" y="0"/>
                  </a:lnTo>
                  <a:lnTo>
                    <a:pt x="459" y="0"/>
                  </a:lnTo>
                  <a:lnTo>
                    <a:pt x="459" y="0"/>
                  </a:lnTo>
                  <a:lnTo>
                    <a:pt x="459" y="0"/>
                  </a:lnTo>
                  <a:lnTo>
                    <a:pt x="459" y="0"/>
                  </a:lnTo>
                  <a:lnTo>
                    <a:pt x="459" y="0"/>
                  </a:lnTo>
                  <a:lnTo>
                    <a:pt x="459" y="2"/>
                  </a:lnTo>
                  <a:lnTo>
                    <a:pt x="459" y="2"/>
                  </a:lnTo>
                  <a:lnTo>
                    <a:pt x="459" y="2"/>
                  </a:lnTo>
                  <a:lnTo>
                    <a:pt x="459" y="5"/>
                  </a:lnTo>
                  <a:lnTo>
                    <a:pt x="459" y="7"/>
                  </a:lnTo>
                  <a:lnTo>
                    <a:pt x="459" y="9"/>
                  </a:lnTo>
                  <a:lnTo>
                    <a:pt x="461" y="9"/>
                  </a:lnTo>
                  <a:lnTo>
                    <a:pt x="461" y="9"/>
                  </a:lnTo>
                  <a:lnTo>
                    <a:pt x="459" y="12"/>
                  </a:lnTo>
                  <a:lnTo>
                    <a:pt x="442" y="12"/>
                  </a:lnTo>
                  <a:lnTo>
                    <a:pt x="423" y="12"/>
                  </a:lnTo>
                  <a:lnTo>
                    <a:pt x="437" y="26"/>
                  </a:lnTo>
                  <a:lnTo>
                    <a:pt x="437" y="28"/>
                  </a:lnTo>
                  <a:lnTo>
                    <a:pt x="440" y="28"/>
                  </a:lnTo>
                  <a:lnTo>
                    <a:pt x="440" y="28"/>
                  </a:lnTo>
                  <a:lnTo>
                    <a:pt x="440" y="35"/>
                  </a:lnTo>
                  <a:lnTo>
                    <a:pt x="437" y="42"/>
                  </a:lnTo>
                  <a:lnTo>
                    <a:pt x="437" y="50"/>
                  </a:lnTo>
                  <a:lnTo>
                    <a:pt x="440" y="52"/>
                  </a:lnTo>
                  <a:lnTo>
                    <a:pt x="442" y="59"/>
                  </a:lnTo>
                  <a:lnTo>
                    <a:pt x="442" y="61"/>
                  </a:lnTo>
                  <a:lnTo>
                    <a:pt x="442" y="64"/>
                  </a:lnTo>
                  <a:lnTo>
                    <a:pt x="430" y="73"/>
                  </a:lnTo>
                  <a:lnTo>
                    <a:pt x="416" y="85"/>
                  </a:lnTo>
                  <a:lnTo>
                    <a:pt x="416" y="85"/>
                  </a:lnTo>
                  <a:lnTo>
                    <a:pt x="414" y="94"/>
                  </a:lnTo>
                  <a:lnTo>
                    <a:pt x="409" y="99"/>
                  </a:lnTo>
                  <a:lnTo>
                    <a:pt x="409" y="102"/>
                  </a:lnTo>
                  <a:lnTo>
                    <a:pt x="402" y="109"/>
                  </a:lnTo>
                  <a:lnTo>
                    <a:pt x="390" y="118"/>
                  </a:lnTo>
                  <a:lnTo>
                    <a:pt x="378" y="130"/>
                  </a:lnTo>
                  <a:lnTo>
                    <a:pt x="376" y="132"/>
                  </a:lnTo>
                  <a:lnTo>
                    <a:pt x="364" y="132"/>
                  </a:lnTo>
                  <a:lnTo>
                    <a:pt x="364" y="132"/>
                  </a:lnTo>
                  <a:lnTo>
                    <a:pt x="357" y="132"/>
                  </a:lnTo>
                  <a:lnTo>
                    <a:pt x="357" y="132"/>
                  </a:lnTo>
                  <a:lnTo>
                    <a:pt x="357" y="135"/>
                  </a:lnTo>
                  <a:lnTo>
                    <a:pt x="355" y="135"/>
                  </a:lnTo>
                  <a:lnTo>
                    <a:pt x="355" y="135"/>
                  </a:lnTo>
                  <a:lnTo>
                    <a:pt x="355" y="135"/>
                  </a:lnTo>
                  <a:lnTo>
                    <a:pt x="352" y="135"/>
                  </a:lnTo>
                  <a:lnTo>
                    <a:pt x="338" y="121"/>
                  </a:lnTo>
                  <a:lnTo>
                    <a:pt x="326" y="113"/>
                  </a:lnTo>
                  <a:lnTo>
                    <a:pt x="314" y="104"/>
                  </a:lnTo>
                  <a:lnTo>
                    <a:pt x="312" y="106"/>
                  </a:lnTo>
                  <a:lnTo>
                    <a:pt x="298" y="113"/>
                  </a:lnTo>
                  <a:lnTo>
                    <a:pt x="293" y="116"/>
                  </a:lnTo>
                  <a:lnTo>
                    <a:pt x="293" y="116"/>
                  </a:lnTo>
                  <a:lnTo>
                    <a:pt x="293" y="125"/>
                  </a:lnTo>
                  <a:lnTo>
                    <a:pt x="291" y="128"/>
                  </a:lnTo>
                  <a:lnTo>
                    <a:pt x="286" y="132"/>
                  </a:lnTo>
                  <a:lnTo>
                    <a:pt x="274" y="135"/>
                  </a:lnTo>
                  <a:lnTo>
                    <a:pt x="267" y="137"/>
                  </a:lnTo>
                  <a:lnTo>
                    <a:pt x="260" y="142"/>
                  </a:lnTo>
                  <a:lnTo>
                    <a:pt x="260" y="142"/>
                  </a:lnTo>
                  <a:lnTo>
                    <a:pt x="255" y="144"/>
                  </a:lnTo>
                  <a:lnTo>
                    <a:pt x="251" y="149"/>
                  </a:lnTo>
                  <a:lnTo>
                    <a:pt x="251" y="151"/>
                  </a:lnTo>
                  <a:lnTo>
                    <a:pt x="251" y="154"/>
                  </a:lnTo>
                  <a:lnTo>
                    <a:pt x="251" y="154"/>
                  </a:lnTo>
                  <a:lnTo>
                    <a:pt x="251" y="156"/>
                  </a:lnTo>
                  <a:lnTo>
                    <a:pt x="251" y="156"/>
                  </a:lnTo>
                  <a:lnTo>
                    <a:pt x="229" y="156"/>
                  </a:lnTo>
                  <a:lnTo>
                    <a:pt x="208" y="156"/>
                  </a:lnTo>
                  <a:lnTo>
                    <a:pt x="206" y="154"/>
                  </a:lnTo>
                  <a:lnTo>
                    <a:pt x="201" y="142"/>
                  </a:lnTo>
                  <a:lnTo>
                    <a:pt x="201" y="142"/>
                  </a:lnTo>
                  <a:lnTo>
                    <a:pt x="198" y="142"/>
                  </a:lnTo>
                  <a:lnTo>
                    <a:pt x="194" y="142"/>
                  </a:lnTo>
                  <a:lnTo>
                    <a:pt x="187" y="142"/>
                  </a:lnTo>
                  <a:lnTo>
                    <a:pt x="187" y="142"/>
                  </a:lnTo>
                  <a:lnTo>
                    <a:pt x="187" y="142"/>
                  </a:lnTo>
                  <a:lnTo>
                    <a:pt x="184" y="142"/>
                  </a:lnTo>
                  <a:lnTo>
                    <a:pt x="182" y="142"/>
                  </a:lnTo>
                  <a:lnTo>
                    <a:pt x="172" y="142"/>
                  </a:lnTo>
                  <a:lnTo>
                    <a:pt x="170" y="139"/>
                  </a:lnTo>
                  <a:lnTo>
                    <a:pt x="156" y="142"/>
                  </a:lnTo>
                  <a:lnTo>
                    <a:pt x="137" y="147"/>
                  </a:lnTo>
                  <a:lnTo>
                    <a:pt x="135" y="147"/>
                  </a:lnTo>
                  <a:lnTo>
                    <a:pt x="132" y="147"/>
                  </a:lnTo>
                  <a:lnTo>
                    <a:pt x="132" y="147"/>
                  </a:lnTo>
                  <a:lnTo>
                    <a:pt x="130" y="144"/>
                  </a:lnTo>
                  <a:lnTo>
                    <a:pt x="118" y="132"/>
                  </a:lnTo>
                  <a:lnTo>
                    <a:pt x="109" y="121"/>
                  </a:lnTo>
                  <a:lnTo>
                    <a:pt x="104" y="121"/>
                  </a:lnTo>
                  <a:lnTo>
                    <a:pt x="104" y="121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99" y="113"/>
                  </a:lnTo>
                  <a:lnTo>
                    <a:pt x="99" y="113"/>
                  </a:lnTo>
                  <a:lnTo>
                    <a:pt x="99" y="113"/>
                  </a:lnTo>
                  <a:lnTo>
                    <a:pt x="99" y="113"/>
                  </a:lnTo>
                  <a:lnTo>
                    <a:pt x="99" y="113"/>
                  </a:lnTo>
                  <a:lnTo>
                    <a:pt x="97" y="111"/>
                  </a:lnTo>
                  <a:lnTo>
                    <a:pt x="97" y="111"/>
                  </a:lnTo>
                  <a:lnTo>
                    <a:pt x="94" y="111"/>
                  </a:lnTo>
                  <a:lnTo>
                    <a:pt x="94" y="111"/>
                  </a:lnTo>
                  <a:lnTo>
                    <a:pt x="94" y="109"/>
                  </a:lnTo>
                  <a:lnTo>
                    <a:pt x="94" y="109"/>
                  </a:lnTo>
                  <a:lnTo>
                    <a:pt x="94" y="109"/>
                  </a:lnTo>
                  <a:lnTo>
                    <a:pt x="94" y="102"/>
                  </a:lnTo>
                  <a:lnTo>
                    <a:pt x="94" y="102"/>
                  </a:lnTo>
                  <a:lnTo>
                    <a:pt x="94" y="99"/>
                  </a:lnTo>
                  <a:lnTo>
                    <a:pt x="92" y="99"/>
                  </a:lnTo>
                  <a:lnTo>
                    <a:pt x="90" y="97"/>
                  </a:lnTo>
                  <a:lnTo>
                    <a:pt x="90" y="97"/>
                  </a:lnTo>
                  <a:lnTo>
                    <a:pt x="90" y="97"/>
                  </a:lnTo>
                  <a:lnTo>
                    <a:pt x="87" y="97"/>
                  </a:lnTo>
                  <a:lnTo>
                    <a:pt x="87" y="97"/>
                  </a:lnTo>
                  <a:lnTo>
                    <a:pt x="85" y="99"/>
                  </a:lnTo>
                  <a:lnTo>
                    <a:pt x="85" y="99"/>
                  </a:lnTo>
                  <a:lnTo>
                    <a:pt x="83" y="99"/>
                  </a:lnTo>
                  <a:lnTo>
                    <a:pt x="83" y="99"/>
                  </a:lnTo>
                  <a:lnTo>
                    <a:pt x="83" y="99"/>
                  </a:lnTo>
                  <a:lnTo>
                    <a:pt x="80" y="99"/>
                  </a:lnTo>
                  <a:lnTo>
                    <a:pt x="80" y="99"/>
                  </a:lnTo>
                  <a:lnTo>
                    <a:pt x="80" y="99"/>
                  </a:lnTo>
                  <a:lnTo>
                    <a:pt x="78" y="99"/>
                  </a:lnTo>
                  <a:lnTo>
                    <a:pt x="73" y="102"/>
                  </a:lnTo>
                  <a:lnTo>
                    <a:pt x="73" y="102"/>
                  </a:lnTo>
                  <a:lnTo>
                    <a:pt x="73" y="102"/>
                  </a:lnTo>
                  <a:lnTo>
                    <a:pt x="71" y="102"/>
                  </a:lnTo>
                  <a:lnTo>
                    <a:pt x="68" y="102"/>
                  </a:lnTo>
                  <a:lnTo>
                    <a:pt x="68" y="102"/>
                  </a:lnTo>
                  <a:lnTo>
                    <a:pt x="68" y="102"/>
                  </a:lnTo>
                  <a:lnTo>
                    <a:pt x="66" y="102"/>
                  </a:lnTo>
                  <a:lnTo>
                    <a:pt x="66" y="102"/>
                  </a:lnTo>
                  <a:lnTo>
                    <a:pt x="66" y="102"/>
                  </a:lnTo>
                  <a:lnTo>
                    <a:pt x="66" y="102"/>
                  </a:lnTo>
                  <a:lnTo>
                    <a:pt x="66" y="102"/>
                  </a:lnTo>
                  <a:lnTo>
                    <a:pt x="64" y="102"/>
                  </a:lnTo>
                  <a:lnTo>
                    <a:pt x="64" y="102"/>
                  </a:lnTo>
                  <a:lnTo>
                    <a:pt x="64" y="102"/>
                  </a:lnTo>
                  <a:lnTo>
                    <a:pt x="64" y="102"/>
                  </a:lnTo>
                  <a:lnTo>
                    <a:pt x="64" y="102"/>
                  </a:lnTo>
                  <a:lnTo>
                    <a:pt x="61" y="102"/>
                  </a:lnTo>
                  <a:lnTo>
                    <a:pt x="61" y="102"/>
                  </a:lnTo>
                  <a:lnTo>
                    <a:pt x="61" y="102"/>
                  </a:lnTo>
                  <a:lnTo>
                    <a:pt x="61" y="102"/>
                  </a:lnTo>
                  <a:lnTo>
                    <a:pt x="61" y="102"/>
                  </a:lnTo>
                  <a:lnTo>
                    <a:pt x="61" y="102"/>
                  </a:lnTo>
                  <a:lnTo>
                    <a:pt x="59" y="102"/>
                  </a:lnTo>
                  <a:lnTo>
                    <a:pt x="59" y="102"/>
                  </a:lnTo>
                  <a:lnTo>
                    <a:pt x="59" y="102"/>
                  </a:lnTo>
                  <a:lnTo>
                    <a:pt x="59" y="102"/>
                  </a:lnTo>
                  <a:lnTo>
                    <a:pt x="59" y="102"/>
                  </a:lnTo>
                  <a:lnTo>
                    <a:pt x="59" y="102"/>
                  </a:lnTo>
                  <a:lnTo>
                    <a:pt x="57" y="102"/>
                  </a:lnTo>
                  <a:lnTo>
                    <a:pt x="57" y="102"/>
                  </a:lnTo>
                  <a:lnTo>
                    <a:pt x="57" y="102"/>
                  </a:lnTo>
                  <a:lnTo>
                    <a:pt x="57" y="102"/>
                  </a:lnTo>
                  <a:lnTo>
                    <a:pt x="54" y="104"/>
                  </a:lnTo>
                  <a:lnTo>
                    <a:pt x="54" y="104"/>
                  </a:lnTo>
                  <a:lnTo>
                    <a:pt x="52" y="104"/>
                  </a:lnTo>
                  <a:lnTo>
                    <a:pt x="52" y="104"/>
                  </a:lnTo>
                  <a:lnTo>
                    <a:pt x="52" y="104"/>
                  </a:lnTo>
                  <a:lnTo>
                    <a:pt x="49" y="104"/>
                  </a:lnTo>
                  <a:lnTo>
                    <a:pt x="49" y="104"/>
                  </a:lnTo>
                  <a:lnTo>
                    <a:pt x="49" y="104"/>
                  </a:lnTo>
                  <a:lnTo>
                    <a:pt x="49" y="104"/>
                  </a:lnTo>
                  <a:lnTo>
                    <a:pt x="47" y="111"/>
                  </a:lnTo>
                  <a:lnTo>
                    <a:pt x="47" y="111"/>
                  </a:lnTo>
                  <a:lnTo>
                    <a:pt x="47" y="111"/>
                  </a:lnTo>
                  <a:lnTo>
                    <a:pt x="47" y="111"/>
                  </a:lnTo>
                  <a:lnTo>
                    <a:pt x="47" y="113"/>
                  </a:lnTo>
                  <a:lnTo>
                    <a:pt x="47" y="113"/>
                  </a:lnTo>
                  <a:lnTo>
                    <a:pt x="47" y="113"/>
                  </a:lnTo>
                  <a:lnTo>
                    <a:pt x="47" y="113"/>
                  </a:lnTo>
                  <a:lnTo>
                    <a:pt x="47" y="113"/>
                  </a:lnTo>
                  <a:lnTo>
                    <a:pt x="47" y="116"/>
                  </a:lnTo>
                  <a:lnTo>
                    <a:pt x="47" y="116"/>
                  </a:lnTo>
                  <a:lnTo>
                    <a:pt x="45" y="118"/>
                  </a:lnTo>
                  <a:lnTo>
                    <a:pt x="45" y="121"/>
                  </a:lnTo>
                  <a:lnTo>
                    <a:pt x="45" y="121"/>
                  </a:lnTo>
                  <a:lnTo>
                    <a:pt x="45" y="123"/>
                  </a:lnTo>
                  <a:lnTo>
                    <a:pt x="42" y="123"/>
                  </a:lnTo>
                  <a:lnTo>
                    <a:pt x="42" y="125"/>
                  </a:lnTo>
                  <a:lnTo>
                    <a:pt x="40" y="125"/>
                  </a:lnTo>
                  <a:lnTo>
                    <a:pt x="40" y="128"/>
                  </a:lnTo>
                  <a:lnTo>
                    <a:pt x="38" y="128"/>
                  </a:lnTo>
                  <a:lnTo>
                    <a:pt x="38" y="128"/>
                  </a:lnTo>
                  <a:lnTo>
                    <a:pt x="38" y="128"/>
                  </a:lnTo>
                  <a:lnTo>
                    <a:pt x="35" y="128"/>
                  </a:lnTo>
                  <a:lnTo>
                    <a:pt x="35" y="128"/>
                  </a:lnTo>
                  <a:lnTo>
                    <a:pt x="35" y="128"/>
                  </a:lnTo>
                  <a:lnTo>
                    <a:pt x="35" y="130"/>
                  </a:lnTo>
                  <a:lnTo>
                    <a:pt x="35" y="130"/>
                  </a:lnTo>
                  <a:lnTo>
                    <a:pt x="35" y="130"/>
                  </a:lnTo>
                  <a:lnTo>
                    <a:pt x="35" y="144"/>
                  </a:lnTo>
                  <a:lnTo>
                    <a:pt x="35" y="144"/>
                  </a:lnTo>
                  <a:lnTo>
                    <a:pt x="35" y="147"/>
                  </a:lnTo>
                  <a:lnTo>
                    <a:pt x="30" y="151"/>
                  </a:lnTo>
                  <a:lnTo>
                    <a:pt x="30" y="151"/>
                  </a:lnTo>
                  <a:lnTo>
                    <a:pt x="28" y="151"/>
                  </a:lnTo>
                  <a:lnTo>
                    <a:pt x="28" y="154"/>
                  </a:lnTo>
                  <a:lnTo>
                    <a:pt x="28" y="163"/>
                  </a:lnTo>
                  <a:lnTo>
                    <a:pt x="28" y="163"/>
                  </a:lnTo>
                  <a:lnTo>
                    <a:pt x="28" y="165"/>
                  </a:lnTo>
                  <a:lnTo>
                    <a:pt x="23" y="173"/>
                  </a:lnTo>
                  <a:lnTo>
                    <a:pt x="21" y="173"/>
                  </a:lnTo>
                  <a:lnTo>
                    <a:pt x="21" y="173"/>
                  </a:lnTo>
                  <a:lnTo>
                    <a:pt x="21" y="180"/>
                  </a:lnTo>
                  <a:lnTo>
                    <a:pt x="21" y="180"/>
                  </a:lnTo>
                  <a:lnTo>
                    <a:pt x="21" y="180"/>
                  </a:lnTo>
                  <a:lnTo>
                    <a:pt x="19" y="182"/>
                  </a:lnTo>
                  <a:lnTo>
                    <a:pt x="14" y="182"/>
                  </a:lnTo>
                  <a:lnTo>
                    <a:pt x="12" y="182"/>
                  </a:lnTo>
                  <a:lnTo>
                    <a:pt x="7" y="184"/>
                  </a:lnTo>
                  <a:lnTo>
                    <a:pt x="4" y="187"/>
                  </a:lnTo>
                  <a:lnTo>
                    <a:pt x="2" y="189"/>
                  </a:lnTo>
                  <a:lnTo>
                    <a:pt x="2" y="189"/>
                  </a:lnTo>
                  <a:lnTo>
                    <a:pt x="2" y="189"/>
                  </a:lnTo>
                  <a:lnTo>
                    <a:pt x="2" y="189"/>
                  </a:lnTo>
                  <a:lnTo>
                    <a:pt x="2" y="189"/>
                  </a:lnTo>
                  <a:lnTo>
                    <a:pt x="4" y="189"/>
                  </a:lnTo>
                  <a:lnTo>
                    <a:pt x="4" y="192"/>
                  </a:lnTo>
                  <a:lnTo>
                    <a:pt x="4" y="192"/>
                  </a:lnTo>
                  <a:lnTo>
                    <a:pt x="4" y="192"/>
                  </a:lnTo>
                  <a:lnTo>
                    <a:pt x="4" y="194"/>
                  </a:lnTo>
                  <a:lnTo>
                    <a:pt x="4" y="194"/>
                  </a:lnTo>
                  <a:lnTo>
                    <a:pt x="4" y="196"/>
                  </a:lnTo>
                  <a:lnTo>
                    <a:pt x="4" y="196"/>
                  </a:lnTo>
                  <a:lnTo>
                    <a:pt x="4" y="196"/>
                  </a:lnTo>
                  <a:lnTo>
                    <a:pt x="2" y="199"/>
                  </a:lnTo>
                  <a:lnTo>
                    <a:pt x="2" y="199"/>
                  </a:lnTo>
                  <a:lnTo>
                    <a:pt x="0" y="203"/>
                  </a:lnTo>
                  <a:lnTo>
                    <a:pt x="0" y="206"/>
                  </a:lnTo>
                  <a:lnTo>
                    <a:pt x="0" y="208"/>
                  </a:lnTo>
                  <a:lnTo>
                    <a:pt x="0" y="208"/>
                  </a:lnTo>
                  <a:lnTo>
                    <a:pt x="0" y="210"/>
                  </a:lnTo>
                  <a:lnTo>
                    <a:pt x="2" y="210"/>
                  </a:lnTo>
                  <a:lnTo>
                    <a:pt x="2" y="213"/>
                  </a:lnTo>
                  <a:lnTo>
                    <a:pt x="4" y="213"/>
                  </a:lnTo>
                  <a:lnTo>
                    <a:pt x="7" y="213"/>
                  </a:lnTo>
                  <a:lnTo>
                    <a:pt x="7" y="213"/>
                  </a:lnTo>
                  <a:lnTo>
                    <a:pt x="7" y="213"/>
                  </a:lnTo>
                  <a:lnTo>
                    <a:pt x="9" y="213"/>
                  </a:lnTo>
                  <a:lnTo>
                    <a:pt x="9" y="213"/>
                  </a:lnTo>
                  <a:lnTo>
                    <a:pt x="9" y="213"/>
                  </a:lnTo>
                  <a:lnTo>
                    <a:pt x="9" y="213"/>
                  </a:lnTo>
                  <a:lnTo>
                    <a:pt x="9" y="213"/>
                  </a:lnTo>
                  <a:lnTo>
                    <a:pt x="14" y="213"/>
                  </a:lnTo>
                  <a:lnTo>
                    <a:pt x="16" y="213"/>
                  </a:lnTo>
                  <a:lnTo>
                    <a:pt x="16" y="213"/>
                  </a:lnTo>
                  <a:lnTo>
                    <a:pt x="16" y="215"/>
                  </a:lnTo>
                  <a:lnTo>
                    <a:pt x="16" y="215"/>
                  </a:lnTo>
                  <a:lnTo>
                    <a:pt x="16" y="215"/>
                  </a:lnTo>
                  <a:lnTo>
                    <a:pt x="19" y="215"/>
                  </a:lnTo>
                  <a:lnTo>
                    <a:pt x="19" y="215"/>
                  </a:lnTo>
                  <a:lnTo>
                    <a:pt x="21" y="215"/>
                  </a:lnTo>
                  <a:lnTo>
                    <a:pt x="26" y="215"/>
                  </a:lnTo>
                  <a:lnTo>
                    <a:pt x="28" y="215"/>
                  </a:lnTo>
                  <a:lnTo>
                    <a:pt x="28" y="215"/>
                  </a:lnTo>
                  <a:lnTo>
                    <a:pt x="30" y="215"/>
                  </a:lnTo>
                  <a:lnTo>
                    <a:pt x="33" y="218"/>
                  </a:lnTo>
                  <a:lnTo>
                    <a:pt x="35" y="218"/>
                  </a:lnTo>
                  <a:lnTo>
                    <a:pt x="38" y="218"/>
                  </a:lnTo>
                  <a:lnTo>
                    <a:pt x="42" y="222"/>
                  </a:lnTo>
                  <a:lnTo>
                    <a:pt x="42" y="222"/>
                  </a:lnTo>
                  <a:lnTo>
                    <a:pt x="42" y="225"/>
                  </a:lnTo>
                  <a:lnTo>
                    <a:pt x="42" y="227"/>
                  </a:lnTo>
                  <a:lnTo>
                    <a:pt x="42" y="227"/>
                  </a:lnTo>
                  <a:lnTo>
                    <a:pt x="42" y="227"/>
                  </a:lnTo>
                  <a:lnTo>
                    <a:pt x="45" y="227"/>
                  </a:lnTo>
                  <a:lnTo>
                    <a:pt x="45" y="229"/>
                  </a:lnTo>
                  <a:lnTo>
                    <a:pt x="45" y="229"/>
                  </a:lnTo>
                  <a:lnTo>
                    <a:pt x="47" y="232"/>
                  </a:lnTo>
                  <a:lnTo>
                    <a:pt x="49" y="232"/>
                  </a:lnTo>
                  <a:lnTo>
                    <a:pt x="49" y="234"/>
                  </a:lnTo>
                  <a:lnTo>
                    <a:pt x="52" y="234"/>
                  </a:lnTo>
                  <a:lnTo>
                    <a:pt x="52" y="232"/>
                  </a:lnTo>
                  <a:lnTo>
                    <a:pt x="54" y="232"/>
                  </a:lnTo>
                  <a:lnTo>
                    <a:pt x="54" y="234"/>
                  </a:lnTo>
                  <a:lnTo>
                    <a:pt x="57" y="234"/>
                  </a:lnTo>
                  <a:lnTo>
                    <a:pt x="57" y="234"/>
                  </a:lnTo>
                  <a:lnTo>
                    <a:pt x="57" y="234"/>
                  </a:lnTo>
                  <a:lnTo>
                    <a:pt x="57" y="234"/>
                  </a:lnTo>
                  <a:lnTo>
                    <a:pt x="59" y="234"/>
                  </a:lnTo>
                  <a:lnTo>
                    <a:pt x="59" y="236"/>
                  </a:lnTo>
                  <a:lnTo>
                    <a:pt x="59" y="236"/>
                  </a:lnTo>
                  <a:lnTo>
                    <a:pt x="59" y="239"/>
                  </a:lnTo>
                  <a:lnTo>
                    <a:pt x="61" y="239"/>
                  </a:lnTo>
                  <a:lnTo>
                    <a:pt x="61" y="241"/>
                  </a:lnTo>
                  <a:lnTo>
                    <a:pt x="59" y="244"/>
                  </a:lnTo>
                  <a:lnTo>
                    <a:pt x="61" y="244"/>
                  </a:lnTo>
                  <a:lnTo>
                    <a:pt x="61" y="244"/>
                  </a:lnTo>
                  <a:lnTo>
                    <a:pt x="61" y="246"/>
                  </a:lnTo>
                  <a:lnTo>
                    <a:pt x="61" y="246"/>
                  </a:lnTo>
                  <a:lnTo>
                    <a:pt x="59" y="248"/>
                  </a:lnTo>
                  <a:lnTo>
                    <a:pt x="57" y="248"/>
                  </a:lnTo>
                  <a:lnTo>
                    <a:pt x="54" y="251"/>
                  </a:lnTo>
                  <a:lnTo>
                    <a:pt x="54" y="251"/>
                  </a:lnTo>
                  <a:lnTo>
                    <a:pt x="54" y="251"/>
                  </a:lnTo>
                  <a:lnTo>
                    <a:pt x="57" y="253"/>
                  </a:lnTo>
                  <a:lnTo>
                    <a:pt x="59" y="255"/>
                  </a:lnTo>
                  <a:lnTo>
                    <a:pt x="59" y="255"/>
                  </a:lnTo>
                  <a:lnTo>
                    <a:pt x="61" y="255"/>
                  </a:lnTo>
                  <a:lnTo>
                    <a:pt x="61" y="258"/>
                  </a:lnTo>
                  <a:lnTo>
                    <a:pt x="61" y="258"/>
                  </a:lnTo>
                  <a:lnTo>
                    <a:pt x="61" y="258"/>
                  </a:lnTo>
                  <a:lnTo>
                    <a:pt x="61" y="258"/>
                  </a:lnTo>
                  <a:lnTo>
                    <a:pt x="64" y="258"/>
                  </a:lnTo>
                  <a:lnTo>
                    <a:pt x="64" y="260"/>
                  </a:lnTo>
                  <a:lnTo>
                    <a:pt x="64" y="260"/>
                  </a:lnTo>
                  <a:lnTo>
                    <a:pt x="64" y="263"/>
                  </a:lnTo>
                  <a:lnTo>
                    <a:pt x="64" y="263"/>
                  </a:lnTo>
                  <a:lnTo>
                    <a:pt x="66" y="263"/>
                  </a:lnTo>
                  <a:lnTo>
                    <a:pt x="68" y="265"/>
                  </a:lnTo>
                  <a:lnTo>
                    <a:pt x="71" y="265"/>
                  </a:lnTo>
                  <a:lnTo>
                    <a:pt x="71" y="267"/>
                  </a:lnTo>
                  <a:lnTo>
                    <a:pt x="73" y="265"/>
                  </a:lnTo>
                  <a:lnTo>
                    <a:pt x="73" y="267"/>
                  </a:lnTo>
                  <a:lnTo>
                    <a:pt x="73" y="267"/>
                  </a:lnTo>
                  <a:lnTo>
                    <a:pt x="75" y="270"/>
                  </a:lnTo>
                  <a:lnTo>
                    <a:pt x="78" y="270"/>
                  </a:lnTo>
                  <a:lnTo>
                    <a:pt x="80" y="270"/>
                  </a:lnTo>
                  <a:lnTo>
                    <a:pt x="83" y="270"/>
                  </a:lnTo>
                  <a:lnTo>
                    <a:pt x="83" y="272"/>
                  </a:lnTo>
                  <a:lnTo>
                    <a:pt x="83" y="272"/>
                  </a:lnTo>
                  <a:lnTo>
                    <a:pt x="85" y="272"/>
                  </a:lnTo>
                  <a:lnTo>
                    <a:pt x="85" y="272"/>
                  </a:lnTo>
                  <a:lnTo>
                    <a:pt x="85" y="272"/>
                  </a:lnTo>
                  <a:lnTo>
                    <a:pt x="87" y="272"/>
                  </a:lnTo>
                  <a:lnTo>
                    <a:pt x="87" y="272"/>
                  </a:lnTo>
                  <a:lnTo>
                    <a:pt x="87" y="274"/>
                  </a:lnTo>
                  <a:lnTo>
                    <a:pt x="87" y="274"/>
                  </a:lnTo>
                  <a:lnTo>
                    <a:pt x="90" y="274"/>
                  </a:lnTo>
                  <a:lnTo>
                    <a:pt x="90" y="274"/>
                  </a:lnTo>
                  <a:lnTo>
                    <a:pt x="92" y="277"/>
                  </a:lnTo>
                  <a:lnTo>
                    <a:pt x="92" y="277"/>
                  </a:lnTo>
                  <a:lnTo>
                    <a:pt x="92" y="277"/>
                  </a:lnTo>
                  <a:lnTo>
                    <a:pt x="92" y="277"/>
                  </a:lnTo>
                  <a:lnTo>
                    <a:pt x="94" y="277"/>
                  </a:lnTo>
                  <a:lnTo>
                    <a:pt x="94" y="279"/>
                  </a:lnTo>
                  <a:lnTo>
                    <a:pt x="94" y="279"/>
                  </a:lnTo>
                  <a:lnTo>
                    <a:pt x="97" y="279"/>
                  </a:lnTo>
                  <a:lnTo>
                    <a:pt x="97" y="279"/>
                  </a:lnTo>
                  <a:lnTo>
                    <a:pt x="97" y="279"/>
                  </a:lnTo>
                  <a:lnTo>
                    <a:pt x="97" y="279"/>
                  </a:lnTo>
                  <a:lnTo>
                    <a:pt x="97" y="281"/>
                  </a:lnTo>
                  <a:lnTo>
                    <a:pt x="99" y="281"/>
                  </a:lnTo>
                  <a:lnTo>
                    <a:pt x="101" y="281"/>
                  </a:lnTo>
                  <a:lnTo>
                    <a:pt x="101" y="281"/>
                  </a:lnTo>
                  <a:lnTo>
                    <a:pt x="101" y="284"/>
                  </a:lnTo>
                  <a:lnTo>
                    <a:pt x="101" y="286"/>
                  </a:lnTo>
                  <a:lnTo>
                    <a:pt x="101" y="286"/>
                  </a:lnTo>
                  <a:lnTo>
                    <a:pt x="101" y="286"/>
                  </a:lnTo>
                  <a:lnTo>
                    <a:pt x="101" y="286"/>
                  </a:lnTo>
                  <a:lnTo>
                    <a:pt x="104" y="286"/>
                  </a:lnTo>
                  <a:lnTo>
                    <a:pt x="104" y="286"/>
                  </a:lnTo>
                  <a:lnTo>
                    <a:pt x="104" y="286"/>
                  </a:lnTo>
                  <a:lnTo>
                    <a:pt x="104" y="286"/>
                  </a:lnTo>
                  <a:lnTo>
                    <a:pt x="104" y="286"/>
                  </a:lnTo>
                  <a:lnTo>
                    <a:pt x="104" y="289"/>
                  </a:lnTo>
                  <a:lnTo>
                    <a:pt x="104" y="289"/>
                  </a:lnTo>
                  <a:lnTo>
                    <a:pt x="104" y="289"/>
                  </a:lnTo>
                  <a:lnTo>
                    <a:pt x="104" y="291"/>
                  </a:lnTo>
                  <a:lnTo>
                    <a:pt x="106" y="291"/>
                  </a:lnTo>
                  <a:lnTo>
                    <a:pt x="106" y="291"/>
                  </a:lnTo>
                  <a:lnTo>
                    <a:pt x="106" y="291"/>
                  </a:lnTo>
                  <a:lnTo>
                    <a:pt x="109" y="293"/>
                  </a:lnTo>
                  <a:lnTo>
                    <a:pt x="111" y="296"/>
                  </a:lnTo>
                  <a:lnTo>
                    <a:pt x="111" y="296"/>
                  </a:lnTo>
                  <a:lnTo>
                    <a:pt x="113" y="296"/>
                  </a:lnTo>
                  <a:lnTo>
                    <a:pt x="116" y="298"/>
                  </a:lnTo>
                  <a:lnTo>
                    <a:pt x="120" y="300"/>
                  </a:lnTo>
                  <a:lnTo>
                    <a:pt x="120" y="300"/>
                  </a:lnTo>
                  <a:lnTo>
                    <a:pt x="120" y="300"/>
                  </a:lnTo>
                  <a:lnTo>
                    <a:pt x="118" y="300"/>
                  </a:lnTo>
                  <a:lnTo>
                    <a:pt x="118" y="303"/>
                  </a:lnTo>
                  <a:lnTo>
                    <a:pt x="116" y="305"/>
                  </a:lnTo>
                  <a:lnTo>
                    <a:pt x="116" y="307"/>
                  </a:lnTo>
                  <a:lnTo>
                    <a:pt x="116" y="307"/>
                  </a:lnTo>
                  <a:lnTo>
                    <a:pt x="113" y="307"/>
                  </a:lnTo>
                  <a:lnTo>
                    <a:pt x="113" y="307"/>
                  </a:lnTo>
                  <a:lnTo>
                    <a:pt x="113" y="310"/>
                  </a:lnTo>
                  <a:lnTo>
                    <a:pt x="116" y="310"/>
                  </a:lnTo>
                  <a:lnTo>
                    <a:pt x="116" y="310"/>
                  </a:lnTo>
                  <a:lnTo>
                    <a:pt x="113" y="312"/>
                  </a:lnTo>
                  <a:lnTo>
                    <a:pt x="113" y="312"/>
                  </a:lnTo>
                  <a:lnTo>
                    <a:pt x="116" y="315"/>
                  </a:lnTo>
                  <a:lnTo>
                    <a:pt x="116" y="315"/>
                  </a:lnTo>
                  <a:lnTo>
                    <a:pt x="116" y="315"/>
                  </a:lnTo>
                  <a:lnTo>
                    <a:pt x="118" y="315"/>
                  </a:lnTo>
                  <a:lnTo>
                    <a:pt x="118" y="315"/>
                  </a:lnTo>
                  <a:lnTo>
                    <a:pt x="120" y="317"/>
                  </a:lnTo>
                  <a:lnTo>
                    <a:pt x="120" y="317"/>
                  </a:lnTo>
                  <a:lnTo>
                    <a:pt x="123" y="319"/>
                  </a:lnTo>
                  <a:lnTo>
                    <a:pt x="123" y="319"/>
                  </a:lnTo>
                  <a:lnTo>
                    <a:pt x="123" y="322"/>
                  </a:lnTo>
                  <a:lnTo>
                    <a:pt x="123" y="322"/>
                  </a:lnTo>
                  <a:lnTo>
                    <a:pt x="125" y="322"/>
                  </a:lnTo>
                  <a:lnTo>
                    <a:pt x="125" y="322"/>
                  </a:lnTo>
                  <a:lnTo>
                    <a:pt x="125" y="322"/>
                  </a:lnTo>
                  <a:lnTo>
                    <a:pt x="128" y="324"/>
                  </a:lnTo>
                  <a:lnTo>
                    <a:pt x="128" y="324"/>
                  </a:lnTo>
                  <a:lnTo>
                    <a:pt x="125" y="324"/>
                  </a:lnTo>
                  <a:lnTo>
                    <a:pt x="125" y="326"/>
                  </a:lnTo>
                  <a:lnTo>
                    <a:pt x="125" y="326"/>
                  </a:lnTo>
                  <a:lnTo>
                    <a:pt x="123" y="326"/>
                  </a:lnTo>
                  <a:lnTo>
                    <a:pt x="123" y="329"/>
                  </a:lnTo>
                  <a:lnTo>
                    <a:pt x="123" y="329"/>
                  </a:lnTo>
                  <a:lnTo>
                    <a:pt x="123" y="331"/>
                  </a:lnTo>
                  <a:lnTo>
                    <a:pt x="123" y="331"/>
                  </a:lnTo>
                  <a:lnTo>
                    <a:pt x="125" y="329"/>
                  </a:lnTo>
                  <a:lnTo>
                    <a:pt x="125" y="329"/>
                  </a:lnTo>
                  <a:lnTo>
                    <a:pt x="128" y="329"/>
                  </a:lnTo>
                  <a:lnTo>
                    <a:pt x="128" y="331"/>
                  </a:lnTo>
                  <a:lnTo>
                    <a:pt x="128" y="331"/>
                  </a:lnTo>
                  <a:lnTo>
                    <a:pt x="128" y="334"/>
                  </a:lnTo>
                  <a:lnTo>
                    <a:pt x="132" y="334"/>
                  </a:lnTo>
                  <a:lnTo>
                    <a:pt x="132" y="334"/>
                  </a:lnTo>
                  <a:lnTo>
                    <a:pt x="137" y="334"/>
                  </a:lnTo>
                  <a:lnTo>
                    <a:pt x="142" y="336"/>
                  </a:lnTo>
                  <a:lnTo>
                    <a:pt x="142" y="336"/>
                  </a:lnTo>
                  <a:lnTo>
                    <a:pt x="142" y="336"/>
                  </a:lnTo>
                  <a:lnTo>
                    <a:pt x="142" y="338"/>
                  </a:lnTo>
                  <a:lnTo>
                    <a:pt x="144" y="341"/>
                  </a:lnTo>
                  <a:lnTo>
                    <a:pt x="144" y="341"/>
                  </a:lnTo>
                  <a:lnTo>
                    <a:pt x="146" y="341"/>
                  </a:lnTo>
                  <a:lnTo>
                    <a:pt x="146" y="341"/>
                  </a:lnTo>
                  <a:lnTo>
                    <a:pt x="146" y="341"/>
                  </a:lnTo>
                  <a:lnTo>
                    <a:pt x="146" y="341"/>
                  </a:lnTo>
                  <a:lnTo>
                    <a:pt x="149" y="343"/>
                  </a:lnTo>
                  <a:lnTo>
                    <a:pt x="149" y="343"/>
                  </a:lnTo>
                  <a:lnTo>
                    <a:pt x="151" y="341"/>
                  </a:lnTo>
                  <a:lnTo>
                    <a:pt x="151" y="343"/>
                  </a:lnTo>
                  <a:lnTo>
                    <a:pt x="154" y="343"/>
                  </a:lnTo>
                  <a:lnTo>
                    <a:pt x="154" y="345"/>
                  </a:lnTo>
                  <a:lnTo>
                    <a:pt x="154" y="345"/>
                  </a:lnTo>
                  <a:lnTo>
                    <a:pt x="154" y="345"/>
                  </a:lnTo>
                  <a:lnTo>
                    <a:pt x="156" y="345"/>
                  </a:lnTo>
                  <a:lnTo>
                    <a:pt x="156" y="345"/>
                  </a:lnTo>
                  <a:lnTo>
                    <a:pt x="156" y="345"/>
                  </a:lnTo>
                  <a:lnTo>
                    <a:pt x="158" y="345"/>
                  </a:lnTo>
                  <a:lnTo>
                    <a:pt x="158" y="345"/>
                  </a:lnTo>
                  <a:lnTo>
                    <a:pt x="161" y="348"/>
                  </a:lnTo>
                  <a:lnTo>
                    <a:pt x="161" y="348"/>
                  </a:lnTo>
                  <a:lnTo>
                    <a:pt x="161" y="348"/>
                  </a:lnTo>
                  <a:lnTo>
                    <a:pt x="161" y="348"/>
                  </a:lnTo>
                  <a:lnTo>
                    <a:pt x="161" y="350"/>
                  </a:lnTo>
                  <a:lnTo>
                    <a:pt x="163" y="350"/>
                  </a:lnTo>
                  <a:lnTo>
                    <a:pt x="163" y="350"/>
                  </a:lnTo>
                  <a:lnTo>
                    <a:pt x="163" y="352"/>
                  </a:lnTo>
                  <a:lnTo>
                    <a:pt x="163" y="352"/>
                  </a:lnTo>
                  <a:lnTo>
                    <a:pt x="163" y="352"/>
                  </a:lnTo>
                  <a:lnTo>
                    <a:pt x="163" y="352"/>
                  </a:lnTo>
                  <a:lnTo>
                    <a:pt x="165" y="352"/>
                  </a:lnTo>
                  <a:lnTo>
                    <a:pt x="165" y="352"/>
                  </a:lnTo>
                  <a:lnTo>
                    <a:pt x="165" y="355"/>
                  </a:lnTo>
                  <a:lnTo>
                    <a:pt x="163" y="355"/>
                  </a:lnTo>
                  <a:lnTo>
                    <a:pt x="163" y="355"/>
                  </a:lnTo>
                  <a:lnTo>
                    <a:pt x="163" y="355"/>
                  </a:lnTo>
                  <a:lnTo>
                    <a:pt x="165" y="357"/>
                  </a:lnTo>
                  <a:lnTo>
                    <a:pt x="165" y="357"/>
                  </a:lnTo>
                  <a:lnTo>
                    <a:pt x="165" y="357"/>
                  </a:lnTo>
                  <a:lnTo>
                    <a:pt x="165" y="357"/>
                  </a:lnTo>
                  <a:lnTo>
                    <a:pt x="165" y="357"/>
                  </a:lnTo>
                  <a:lnTo>
                    <a:pt x="165" y="355"/>
                  </a:lnTo>
                  <a:lnTo>
                    <a:pt x="165" y="355"/>
                  </a:lnTo>
                  <a:lnTo>
                    <a:pt x="165" y="357"/>
                  </a:lnTo>
                  <a:lnTo>
                    <a:pt x="168" y="357"/>
                  </a:lnTo>
                  <a:lnTo>
                    <a:pt x="165" y="357"/>
                  </a:lnTo>
                  <a:lnTo>
                    <a:pt x="168" y="357"/>
                  </a:lnTo>
                  <a:lnTo>
                    <a:pt x="165" y="364"/>
                  </a:lnTo>
                  <a:lnTo>
                    <a:pt x="165" y="364"/>
                  </a:lnTo>
                  <a:lnTo>
                    <a:pt x="165" y="364"/>
                  </a:lnTo>
                  <a:lnTo>
                    <a:pt x="165" y="367"/>
                  </a:lnTo>
                  <a:lnTo>
                    <a:pt x="165" y="369"/>
                  </a:lnTo>
                  <a:lnTo>
                    <a:pt x="165" y="371"/>
                  </a:lnTo>
                  <a:lnTo>
                    <a:pt x="168" y="374"/>
                  </a:lnTo>
                  <a:lnTo>
                    <a:pt x="168" y="376"/>
                  </a:lnTo>
                  <a:lnTo>
                    <a:pt x="168" y="376"/>
                  </a:lnTo>
                  <a:lnTo>
                    <a:pt x="172" y="378"/>
                  </a:lnTo>
                  <a:lnTo>
                    <a:pt x="172" y="381"/>
                  </a:lnTo>
                  <a:lnTo>
                    <a:pt x="175" y="381"/>
                  </a:lnTo>
                  <a:lnTo>
                    <a:pt x="175" y="383"/>
                  </a:lnTo>
                  <a:lnTo>
                    <a:pt x="177" y="383"/>
                  </a:lnTo>
                  <a:lnTo>
                    <a:pt x="177" y="386"/>
                  </a:lnTo>
                  <a:lnTo>
                    <a:pt x="175" y="388"/>
                  </a:lnTo>
                  <a:lnTo>
                    <a:pt x="177" y="388"/>
                  </a:lnTo>
                  <a:lnTo>
                    <a:pt x="177" y="388"/>
                  </a:lnTo>
                  <a:lnTo>
                    <a:pt x="177" y="388"/>
                  </a:lnTo>
                  <a:lnTo>
                    <a:pt x="177" y="388"/>
                  </a:lnTo>
                  <a:lnTo>
                    <a:pt x="180" y="388"/>
                  </a:lnTo>
                  <a:lnTo>
                    <a:pt x="180" y="390"/>
                  </a:lnTo>
                  <a:lnTo>
                    <a:pt x="180" y="390"/>
                  </a:lnTo>
                  <a:lnTo>
                    <a:pt x="180" y="390"/>
                  </a:lnTo>
                  <a:lnTo>
                    <a:pt x="180" y="393"/>
                  </a:lnTo>
                  <a:lnTo>
                    <a:pt x="182" y="393"/>
                  </a:lnTo>
                  <a:lnTo>
                    <a:pt x="182" y="393"/>
                  </a:lnTo>
                  <a:lnTo>
                    <a:pt x="187" y="393"/>
                  </a:lnTo>
                  <a:lnTo>
                    <a:pt x="189" y="395"/>
                  </a:lnTo>
                  <a:lnTo>
                    <a:pt x="189" y="395"/>
                  </a:lnTo>
                  <a:lnTo>
                    <a:pt x="189" y="397"/>
                  </a:lnTo>
                  <a:lnTo>
                    <a:pt x="189" y="397"/>
                  </a:lnTo>
                  <a:lnTo>
                    <a:pt x="189" y="400"/>
                  </a:lnTo>
                  <a:lnTo>
                    <a:pt x="191" y="400"/>
                  </a:lnTo>
                  <a:lnTo>
                    <a:pt x="191" y="397"/>
                  </a:lnTo>
                  <a:lnTo>
                    <a:pt x="191" y="397"/>
                  </a:lnTo>
                  <a:lnTo>
                    <a:pt x="191" y="400"/>
                  </a:lnTo>
                  <a:lnTo>
                    <a:pt x="194" y="400"/>
                  </a:lnTo>
                  <a:lnTo>
                    <a:pt x="194" y="400"/>
                  </a:lnTo>
                  <a:lnTo>
                    <a:pt x="194" y="400"/>
                  </a:lnTo>
                  <a:lnTo>
                    <a:pt x="194" y="402"/>
                  </a:lnTo>
                  <a:lnTo>
                    <a:pt x="194" y="405"/>
                  </a:lnTo>
                  <a:lnTo>
                    <a:pt x="194" y="407"/>
                  </a:lnTo>
                  <a:lnTo>
                    <a:pt x="194" y="409"/>
                  </a:lnTo>
                  <a:lnTo>
                    <a:pt x="194" y="409"/>
                  </a:lnTo>
                  <a:lnTo>
                    <a:pt x="194" y="409"/>
                  </a:lnTo>
                  <a:lnTo>
                    <a:pt x="196" y="409"/>
                  </a:lnTo>
                  <a:lnTo>
                    <a:pt x="196" y="409"/>
                  </a:lnTo>
                  <a:lnTo>
                    <a:pt x="196" y="409"/>
                  </a:lnTo>
                  <a:lnTo>
                    <a:pt x="198" y="412"/>
                  </a:lnTo>
                  <a:lnTo>
                    <a:pt x="198" y="412"/>
                  </a:lnTo>
                  <a:lnTo>
                    <a:pt x="198" y="412"/>
                  </a:lnTo>
                  <a:lnTo>
                    <a:pt x="201" y="412"/>
                  </a:lnTo>
                  <a:lnTo>
                    <a:pt x="201" y="412"/>
                  </a:lnTo>
                  <a:lnTo>
                    <a:pt x="201" y="412"/>
                  </a:lnTo>
                  <a:lnTo>
                    <a:pt x="201" y="412"/>
                  </a:lnTo>
                  <a:lnTo>
                    <a:pt x="201" y="412"/>
                  </a:lnTo>
                  <a:lnTo>
                    <a:pt x="201" y="412"/>
                  </a:lnTo>
                  <a:lnTo>
                    <a:pt x="201" y="412"/>
                  </a:lnTo>
                  <a:lnTo>
                    <a:pt x="201" y="412"/>
                  </a:lnTo>
                  <a:lnTo>
                    <a:pt x="201" y="412"/>
                  </a:lnTo>
                  <a:lnTo>
                    <a:pt x="203" y="409"/>
                  </a:lnTo>
                  <a:lnTo>
                    <a:pt x="203" y="412"/>
                  </a:lnTo>
                  <a:lnTo>
                    <a:pt x="203" y="412"/>
                  </a:lnTo>
                  <a:lnTo>
                    <a:pt x="203" y="412"/>
                  </a:lnTo>
                  <a:lnTo>
                    <a:pt x="203" y="412"/>
                  </a:lnTo>
                  <a:lnTo>
                    <a:pt x="208" y="412"/>
                  </a:lnTo>
                  <a:lnTo>
                    <a:pt x="208" y="412"/>
                  </a:lnTo>
                  <a:lnTo>
                    <a:pt x="206" y="414"/>
                  </a:lnTo>
                  <a:lnTo>
                    <a:pt x="206" y="414"/>
                  </a:lnTo>
                  <a:lnTo>
                    <a:pt x="206" y="414"/>
                  </a:lnTo>
                  <a:lnTo>
                    <a:pt x="206" y="416"/>
                  </a:lnTo>
                  <a:lnTo>
                    <a:pt x="208" y="416"/>
                  </a:lnTo>
                  <a:lnTo>
                    <a:pt x="208" y="416"/>
                  </a:lnTo>
                  <a:lnTo>
                    <a:pt x="208" y="419"/>
                  </a:lnTo>
                  <a:lnTo>
                    <a:pt x="210" y="419"/>
                  </a:lnTo>
                  <a:lnTo>
                    <a:pt x="210" y="416"/>
                  </a:lnTo>
                  <a:lnTo>
                    <a:pt x="210" y="416"/>
                  </a:lnTo>
                  <a:lnTo>
                    <a:pt x="213" y="416"/>
                  </a:lnTo>
                  <a:lnTo>
                    <a:pt x="213" y="419"/>
                  </a:lnTo>
                  <a:lnTo>
                    <a:pt x="213" y="419"/>
                  </a:lnTo>
                  <a:lnTo>
                    <a:pt x="213" y="421"/>
                  </a:lnTo>
                  <a:lnTo>
                    <a:pt x="215" y="421"/>
                  </a:lnTo>
                  <a:lnTo>
                    <a:pt x="215" y="423"/>
                  </a:lnTo>
                  <a:lnTo>
                    <a:pt x="217" y="423"/>
                  </a:lnTo>
                  <a:lnTo>
                    <a:pt x="220" y="421"/>
                  </a:lnTo>
                  <a:lnTo>
                    <a:pt x="222" y="421"/>
                  </a:lnTo>
                  <a:lnTo>
                    <a:pt x="225" y="423"/>
                  </a:lnTo>
                  <a:lnTo>
                    <a:pt x="225" y="423"/>
                  </a:lnTo>
                  <a:lnTo>
                    <a:pt x="225" y="426"/>
                  </a:lnTo>
                  <a:lnTo>
                    <a:pt x="225" y="426"/>
                  </a:lnTo>
                  <a:lnTo>
                    <a:pt x="227" y="426"/>
                  </a:lnTo>
                  <a:lnTo>
                    <a:pt x="227" y="426"/>
                  </a:lnTo>
                  <a:lnTo>
                    <a:pt x="229" y="426"/>
                  </a:lnTo>
                  <a:lnTo>
                    <a:pt x="229" y="423"/>
                  </a:lnTo>
                  <a:lnTo>
                    <a:pt x="232" y="421"/>
                  </a:lnTo>
                  <a:lnTo>
                    <a:pt x="232" y="421"/>
                  </a:lnTo>
                  <a:lnTo>
                    <a:pt x="234" y="421"/>
                  </a:lnTo>
                  <a:lnTo>
                    <a:pt x="234" y="421"/>
                  </a:lnTo>
                  <a:lnTo>
                    <a:pt x="234" y="421"/>
                  </a:lnTo>
                  <a:lnTo>
                    <a:pt x="236" y="421"/>
                  </a:lnTo>
                  <a:lnTo>
                    <a:pt x="236" y="421"/>
                  </a:lnTo>
                  <a:lnTo>
                    <a:pt x="236" y="421"/>
                  </a:lnTo>
                  <a:lnTo>
                    <a:pt x="236" y="419"/>
                  </a:lnTo>
                  <a:lnTo>
                    <a:pt x="236" y="419"/>
                  </a:lnTo>
                  <a:lnTo>
                    <a:pt x="236" y="419"/>
                  </a:lnTo>
                  <a:lnTo>
                    <a:pt x="239" y="419"/>
                  </a:lnTo>
                  <a:lnTo>
                    <a:pt x="241" y="419"/>
                  </a:lnTo>
                  <a:lnTo>
                    <a:pt x="241" y="416"/>
                  </a:lnTo>
                  <a:lnTo>
                    <a:pt x="243" y="412"/>
                  </a:lnTo>
                  <a:lnTo>
                    <a:pt x="243" y="412"/>
                  </a:lnTo>
                  <a:lnTo>
                    <a:pt x="246" y="412"/>
                  </a:lnTo>
                  <a:lnTo>
                    <a:pt x="246" y="412"/>
                  </a:lnTo>
                  <a:lnTo>
                    <a:pt x="246" y="412"/>
                  </a:lnTo>
                  <a:lnTo>
                    <a:pt x="246" y="412"/>
                  </a:lnTo>
                  <a:lnTo>
                    <a:pt x="248" y="412"/>
                  </a:lnTo>
                  <a:lnTo>
                    <a:pt x="248" y="412"/>
                  </a:lnTo>
                  <a:lnTo>
                    <a:pt x="248" y="414"/>
                  </a:lnTo>
                  <a:lnTo>
                    <a:pt x="248" y="414"/>
                  </a:lnTo>
                  <a:lnTo>
                    <a:pt x="251" y="416"/>
                  </a:lnTo>
                  <a:lnTo>
                    <a:pt x="251" y="416"/>
                  </a:lnTo>
                  <a:lnTo>
                    <a:pt x="253" y="414"/>
                  </a:lnTo>
                  <a:lnTo>
                    <a:pt x="255" y="416"/>
                  </a:lnTo>
                  <a:lnTo>
                    <a:pt x="255" y="416"/>
                  </a:lnTo>
                  <a:lnTo>
                    <a:pt x="260" y="414"/>
                  </a:lnTo>
                  <a:lnTo>
                    <a:pt x="260" y="414"/>
                  </a:lnTo>
                  <a:lnTo>
                    <a:pt x="262" y="416"/>
                  </a:lnTo>
                  <a:lnTo>
                    <a:pt x="262" y="416"/>
                  </a:lnTo>
                  <a:lnTo>
                    <a:pt x="262" y="419"/>
                  </a:lnTo>
                  <a:lnTo>
                    <a:pt x="262" y="416"/>
                  </a:lnTo>
                  <a:lnTo>
                    <a:pt x="265" y="419"/>
                  </a:lnTo>
                  <a:lnTo>
                    <a:pt x="265" y="419"/>
                  </a:lnTo>
                  <a:lnTo>
                    <a:pt x="269" y="421"/>
                  </a:lnTo>
                  <a:lnTo>
                    <a:pt x="269" y="423"/>
                  </a:lnTo>
                  <a:lnTo>
                    <a:pt x="272" y="423"/>
                  </a:lnTo>
                  <a:lnTo>
                    <a:pt x="272" y="421"/>
                  </a:lnTo>
                  <a:lnTo>
                    <a:pt x="272" y="421"/>
                  </a:lnTo>
                  <a:lnTo>
                    <a:pt x="272" y="421"/>
                  </a:lnTo>
                  <a:lnTo>
                    <a:pt x="274" y="421"/>
                  </a:lnTo>
                  <a:lnTo>
                    <a:pt x="274" y="421"/>
                  </a:lnTo>
                  <a:lnTo>
                    <a:pt x="277" y="421"/>
                  </a:lnTo>
                  <a:lnTo>
                    <a:pt x="277" y="419"/>
                  </a:lnTo>
                  <a:lnTo>
                    <a:pt x="277" y="419"/>
                  </a:lnTo>
                  <a:lnTo>
                    <a:pt x="277" y="416"/>
                  </a:lnTo>
                  <a:lnTo>
                    <a:pt x="281" y="414"/>
                  </a:lnTo>
                  <a:lnTo>
                    <a:pt x="281" y="414"/>
                  </a:lnTo>
                  <a:lnTo>
                    <a:pt x="281" y="412"/>
                  </a:lnTo>
                  <a:lnTo>
                    <a:pt x="281" y="412"/>
                  </a:lnTo>
                  <a:lnTo>
                    <a:pt x="281" y="412"/>
                  </a:lnTo>
                  <a:lnTo>
                    <a:pt x="284" y="409"/>
                  </a:lnTo>
                  <a:lnTo>
                    <a:pt x="284" y="409"/>
                  </a:lnTo>
                  <a:lnTo>
                    <a:pt x="284" y="409"/>
                  </a:lnTo>
                  <a:lnTo>
                    <a:pt x="284" y="407"/>
                  </a:lnTo>
                  <a:lnTo>
                    <a:pt x="284" y="407"/>
                  </a:lnTo>
                  <a:lnTo>
                    <a:pt x="284" y="405"/>
                  </a:lnTo>
                  <a:lnTo>
                    <a:pt x="284" y="405"/>
                  </a:lnTo>
                  <a:lnTo>
                    <a:pt x="286" y="405"/>
                  </a:lnTo>
                  <a:lnTo>
                    <a:pt x="286" y="405"/>
                  </a:lnTo>
                  <a:lnTo>
                    <a:pt x="286" y="407"/>
                  </a:lnTo>
                  <a:lnTo>
                    <a:pt x="286" y="407"/>
                  </a:lnTo>
                  <a:lnTo>
                    <a:pt x="288" y="405"/>
                  </a:lnTo>
                  <a:lnTo>
                    <a:pt x="288" y="405"/>
                  </a:lnTo>
                  <a:lnTo>
                    <a:pt x="288" y="407"/>
                  </a:lnTo>
                  <a:lnTo>
                    <a:pt x="291" y="407"/>
                  </a:lnTo>
                  <a:lnTo>
                    <a:pt x="293" y="407"/>
                  </a:lnTo>
                  <a:lnTo>
                    <a:pt x="293" y="407"/>
                  </a:lnTo>
                  <a:lnTo>
                    <a:pt x="296" y="407"/>
                  </a:lnTo>
                  <a:lnTo>
                    <a:pt x="296" y="409"/>
                  </a:lnTo>
                  <a:lnTo>
                    <a:pt x="298" y="409"/>
                  </a:lnTo>
                  <a:lnTo>
                    <a:pt x="298" y="409"/>
                  </a:lnTo>
                  <a:lnTo>
                    <a:pt x="298" y="409"/>
                  </a:lnTo>
                  <a:lnTo>
                    <a:pt x="300" y="409"/>
                  </a:lnTo>
                  <a:lnTo>
                    <a:pt x="300" y="409"/>
                  </a:lnTo>
                  <a:lnTo>
                    <a:pt x="300" y="412"/>
                  </a:lnTo>
                  <a:lnTo>
                    <a:pt x="303" y="412"/>
                  </a:lnTo>
                  <a:lnTo>
                    <a:pt x="303" y="412"/>
                  </a:lnTo>
                  <a:lnTo>
                    <a:pt x="303" y="412"/>
                  </a:lnTo>
                  <a:lnTo>
                    <a:pt x="303" y="412"/>
                  </a:lnTo>
                  <a:lnTo>
                    <a:pt x="303" y="412"/>
                  </a:lnTo>
                  <a:lnTo>
                    <a:pt x="300" y="414"/>
                  </a:lnTo>
                  <a:lnTo>
                    <a:pt x="300" y="414"/>
                  </a:lnTo>
                  <a:lnTo>
                    <a:pt x="303" y="414"/>
                  </a:lnTo>
                  <a:lnTo>
                    <a:pt x="303" y="414"/>
                  </a:lnTo>
                  <a:lnTo>
                    <a:pt x="303" y="416"/>
                  </a:lnTo>
                  <a:lnTo>
                    <a:pt x="300" y="416"/>
                  </a:lnTo>
                  <a:lnTo>
                    <a:pt x="300" y="419"/>
                  </a:lnTo>
                  <a:lnTo>
                    <a:pt x="303" y="421"/>
                  </a:lnTo>
                  <a:lnTo>
                    <a:pt x="303" y="423"/>
                  </a:lnTo>
                  <a:lnTo>
                    <a:pt x="305" y="423"/>
                  </a:lnTo>
                  <a:lnTo>
                    <a:pt x="307" y="423"/>
                  </a:lnTo>
                  <a:lnTo>
                    <a:pt x="307" y="423"/>
                  </a:lnTo>
                  <a:lnTo>
                    <a:pt x="310" y="423"/>
                  </a:lnTo>
                  <a:lnTo>
                    <a:pt x="310" y="426"/>
                  </a:lnTo>
                  <a:lnTo>
                    <a:pt x="310" y="426"/>
                  </a:lnTo>
                  <a:lnTo>
                    <a:pt x="310" y="426"/>
                  </a:lnTo>
                  <a:lnTo>
                    <a:pt x="310" y="428"/>
                  </a:lnTo>
                  <a:lnTo>
                    <a:pt x="310" y="428"/>
                  </a:lnTo>
                  <a:lnTo>
                    <a:pt x="310" y="428"/>
                  </a:lnTo>
                  <a:lnTo>
                    <a:pt x="310" y="428"/>
                  </a:lnTo>
                  <a:lnTo>
                    <a:pt x="310" y="428"/>
                  </a:lnTo>
                  <a:lnTo>
                    <a:pt x="312" y="428"/>
                  </a:lnTo>
                  <a:lnTo>
                    <a:pt x="312" y="428"/>
                  </a:lnTo>
                  <a:lnTo>
                    <a:pt x="314" y="431"/>
                  </a:lnTo>
                  <a:lnTo>
                    <a:pt x="314" y="433"/>
                  </a:lnTo>
                  <a:lnTo>
                    <a:pt x="314" y="433"/>
                  </a:lnTo>
                  <a:lnTo>
                    <a:pt x="317" y="435"/>
                  </a:lnTo>
                  <a:lnTo>
                    <a:pt x="319" y="435"/>
                  </a:lnTo>
                  <a:lnTo>
                    <a:pt x="319" y="435"/>
                  </a:lnTo>
                  <a:lnTo>
                    <a:pt x="319" y="435"/>
                  </a:lnTo>
                  <a:lnTo>
                    <a:pt x="322" y="438"/>
                  </a:lnTo>
                  <a:lnTo>
                    <a:pt x="322" y="440"/>
                  </a:lnTo>
                  <a:lnTo>
                    <a:pt x="322" y="440"/>
                  </a:lnTo>
                  <a:lnTo>
                    <a:pt x="322" y="440"/>
                  </a:lnTo>
                  <a:lnTo>
                    <a:pt x="322" y="442"/>
                  </a:lnTo>
                  <a:lnTo>
                    <a:pt x="322" y="442"/>
                  </a:lnTo>
                  <a:lnTo>
                    <a:pt x="324" y="442"/>
                  </a:lnTo>
                  <a:lnTo>
                    <a:pt x="324" y="442"/>
                  </a:lnTo>
                  <a:lnTo>
                    <a:pt x="324" y="442"/>
                  </a:lnTo>
                  <a:lnTo>
                    <a:pt x="329" y="442"/>
                  </a:lnTo>
                  <a:lnTo>
                    <a:pt x="331" y="445"/>
                  </a:lnTo>
                  <a:lnTo>
                    <a:pt x="336" y="447"/>
                  </a:lnTo>
                  <a:lnTo>
                    <a:pt x="338" y="447"/>
                  </a:lnTo>
                  <a:lnTo>
                    <a:pt x="338" y="447"/>
                  </a:lnTo>
                  <a:lnTo>
                    <a:pt x="338" y="447"/>
                  </a:lnTo>
                  <a:lnTo>
                    <a:pt x="340" y="447"/>
                  </a:lnTo>
                  <a:lnTo>
                    <a:pt x="340" y="447"/>
                  </a:lnTo>
                  <a:lnTo>
                    <a:pt x="340" y="447"/>
                  </a:lnTo>
                  <a:lnTo>
                    <a:pt x="340" y="447"/>
                  </a:lnTo>
                  <a:lnTo>
                    <a:pt x="343" y="449"/>
                  </a:lnTo>
                  <a:lnTo>
                    <a:pt x="343" y="457"/>
                  </a:lnTo>
                  <a:lnTo>
                    <a:pt x="343" y="459"/>
                  </a:lnTo>
                  <a:lnTo>
                    <a:pt x="343" y="461"/>
                  </a:lnTo>
                  <a:lnTo>
                    <a:pt x="343" y="461"/>
                  </a:lnTo>
                  <a:lnTo>
                    <a:pt x="343" y="461"/>
                  </a:lnTo>
                  <a:lnTo>
                    <a:pt x="343" y="461"/>
                  </a:lnTo>
                  <a:lnTo>
                    <a:pt x="343" y="461"/>
                  </a:lnTo>
                  <a:lnTo>
                    <a:pt x="343" y="461"/>
                  </a:lnTo>
                  <a:lnTo>
                    <a:pt x="343" y="461"/>
                  </a:lnTo>
                  <a:lnTo>
                    <a:pt x="345" y="461"/>
                  </a:lnTo>
                  <a:lnTo>
                    <a:pt x="345" y="461"/>
                  </a:lnTo>
                  <a:lnTo>
                    <a:pt x="348" y="461"/>
                  </a:lnTo>
                  <a:lnTo>
                    <a:pt x="348" y="461"/>
                  </a:lnTo>
                  <a:lnTo>
                    <a:pt x="348" y="461"/>
                  </a:lnTo>
                  <a:lnTo>
                    <a:pt x="350" y="461"/>
                  </a:lnTo>
                  <a:lnTo>
                    <a:pt x="352" y="459"/>
                  </a:lnTo>
                  <a:lnTo>
                    <a:pt x="352" y="459"/>
                  </a:lnTo>
                  <a:lnTo>
                    <a:pt x="352" y="459"/>
                  </a:lnTo>
                  <a:lnTo>
                    <a:pt x="355" y="459"/>
                  </a:lnTo>
                  <a:lnTo>
                    <a:pt x="355" y="459"/>
                  </a:lnTo>
                  <a:lnTo>
                    <a:pt x="355" y="461"/>
                  </a:lnTo>
                  <a:lnTo>
                    <a:pt x="355" y="461"/>
                  </a:lnTo>
                  <a:lnTo>
                    <a:pt x="355" y="461"/>
                  </a:lnTo>
                  <a:lnTo>
                    <a:pt x="357" y="464"/>
                  </a:lnTo>
                  <a:lnTo>
                    <a:pt x="357" y="464"/>
                  </a:lnTo>
                  <a:lnTo>
                    <a:pt x="357" y="466"/>
                  </a:lnTo>
                  <a:lnTo>
                    <a:pt x="357" y="468"/>
                  </a:lnTo>
                  <a:lnTo>
                    <a:pt x="357" y="466"/>
                  </a:lnTo>
                  <a:lnTo>
                    <a:pt x="359" y="464"/>
                  </a:lnTo>
                  <a:lnTo>
                    <a:pt x="362" y="459"/>
                  </a:lnTo>
                  <a:lnTo>
                    <a:pt x="364" y="459"/>
                  </a:lnTo>
                  <a:lnTo>
                    <a:pt x="364" y="459"/>
                  </a:lnTo>
                  <a:lnTo>
                    <a:pt x="364" y="459"/>
                  </a:lnTo>
                  <a:lnTo>
                    <a:pt x="364" y="457"/>
                  </a:lnTo>
                  <a:lnTo>
                    <a:pt x="364" y="457"/>
                  </a:lnTo>
                  <a:lnTo>
                    <a:pt x="366" y="457"/>
                  </a:lnTo>
                  <a:lnTo>
                    <a:pt x="366" y="457"/>
                  </a:lnTo>
                  <a:lnTo>
                    <a:pt x="366" y="457"/>
                  </a:lnTo>
                  <a:lnTo>
                    <a:pt x="369" y="457"/>
                  </a:lnTo>
                  <a:lnTo>
                    <a:pt x="369" y="454"/>
                  </a:lnTo>
                  <a:lnTo>
                    <a:pt x="371" y="454"/>
                  </a:lnTo>
                  <a:lnTo>
                    <a:pt x="371" y="454"/>
                  </a:lnTo>
                  <a:lnTo>
                    <a:pt x="371" y="454"/>
                  </a:lnTo>
                  <a:lnTo>
                    <a:pt x="374" y="452"/>
                  </a:lnTo>
                  <a:lnTo>
                    <a:pt x="376" y="452"/>
                  </a:lnTo>
                  <a:lnTo>
                    <a:pt x="378" y="452"/>
                  </a:lnTo>
                  <a:lnTo>
                    <a:pt x="381" y="452"/>
                  </a:lnTo>
                  <a:lnTo>
                    <a:pt x="383" y="452"/>
                  </a:lnTo>
                  <a:lnTo>
                    <a:pt x="388" y="454"/>
                  </a:lnTo>
                  <a:lnTo>
                    <a:pt x="393" y="459"/>
                  </a:lnTo>
                  <a:lnTo>
                    <a:pt x="395" y="459"/>
                  </a:lnTo>
                  <a:lnTo>
                    <a:pt x="395" y="459"/>
                  </a:lnTo>
                  <a:lnTo>
                    <a:pt x="395" y="459"/>
                  </a:lnTo>
                  <a:lnTo>
                    <a:pt x="395" y="459"/>
                  </a:lnTo>
                  <a:lnTo>
                    <a:pt x="397" y="457"/>
                  </a:lnTo>
                  <a:lnTo>
                    <a:pt x="402" y="457"/>
                  </a:lnTo>
                  <a:lnTo>
                    <a:pt x="404" y="457"/>
                  </a:lnTo>
                  <a:lnTo>
                    <a:pt x="404" y="457"/>
                  </a:lnTo>
                  <a:lnTo>
                    <a:pt x="409" y="452"/>
                  </a:lnTo>
                  <a:lnTo>
                    <a:pt x="409" y="449"/>
                  </a:lnTo>
                  <a:lnTo>
                    <a:pt x="409" y="449"/>
                  </a:lnTo>
                  <a:lnTo>
                    <a:pt x="409" y="452"/>
                  </a:lnTo>
                  <a:lnTo>
                    <a:pt x="409" y="452"/>
                  </a:lnTo>
                  <a:lnTo>
                    <a:pt x="411" y="452"/>
                  </a:lnTo>
                  <a:lnTo>
                    <a:pt x="414" y="457"/>
                  </a:lnTo>
                  <a:lnTo>
                    <a:pt x="416" y="459"/>
                  </a:lnTo>
                  <a:lnTo>
                    <a:pt x="416" y="459"/>
                  </a:lnTo>
                  <a:lnTo>
                    <a:pt x="416" y="461"/>
                  </a:lnTo>
                  <a:lnTo>
                    <a:pt x="416" y="461"/>
                  </a:lnTo>
                  <a:lnTo>
                    <a:pt x="416" y="464"/>
                  </a:lnTo>
                  <a:lnTo>
                    <a:pt x="421" y="464"/>
                  </a:lnTo>
                  <a:lnTo>
                    <a:pt x="421" y="464"/>
                  </a:lnTo>
                  <a:lnTo>
                    <a:pt x="423" y="464"/>
                  </a:lnTo>
                  <a:lnTo>
                    <a:pt x="423" y="464"/>
                  </a:lnTo>
                  <a:lnTo>
                    <a:pt x="423" y="464"/>
                  </a:lnTo>
                  <a:lnTo>
                    <a:pt x="423" y="466"/>
                  </a:lnTo>
                  <a:lnTo>
                    <a:pt x="426" y="466"/>
                  </a:lnTo>
                  <a:lnTo>
                    <a:pt x="428" y="466"/>
                  </a:lnTo>
                  <a:lnTo>
                    <a:pt x="428" y="466"/>
                  </a:lnTo>
                  <a:lnTo>
                    <a:pt x="430" y="466"/>
                  </a:lnTo>
                  <a:lnTo>
                    <a:pt x="430" y="466"/>
                  </a:lnTo>
                  <a:lnTo>
                    <a:pt x="430" y="466"/>
                  </a:lnTo>
                  <a:lnTo>
                    <a:pt x="430" y="464"/>
                  </a:lnTo>
                  <a:lnTo>
                    <a:pt x="430" y="461"/>
                  </a:lnTo>
                  <a:lnTo>
                    <a:pt x="430" y="461"/>
                  </a:lnTo>
                  <a:lnTo>
                    <a:pt x="430" y="461"/>
                  </a:lnTo>
                  <a:lnTo>
                    <a:pt x="440" y="454"/>
                  </a:lnTo>
                  <a:lnTo>
                    <a:pt x="442" y="454"/>
                  </a:lnTo>
                  <a:lnTo>
                    <a:pt x="452" y="454"/>
                  </a:lnTo>
                  <a:lnTo>
                    <a:pt x="461" y="454"/>
                  </a:lnTo>
                  <a:lnTo>
                    <a:pt x="466" y="452"/>
                  </a:lnTo>
                  <a:lnTo>
                    <a:pt x="468" y="449"/>
                  </a:lnTo>
                  <a:lnTo>
                    <a:pt x="473" y="447"/>
                  </a:lnTo>
                  <a:lnTo>
                    <a:pt x="473" y="447"/>
                  </a:lnTo>
                  <a:lnTo>
                    <a:pt x="475" y="447"/>
                  </a:lnTo>
                  <a:lnTo>
                    <a:pt x="480" y="452"/>
                  </a:lnTo>
                  <a:lnTo>
                    <a:pt x="482" y="454"/>
                  </a:lnTo>
                  <a:lnTo>
                    <a:pt x="485" y="454"/>
                  </a:lnTo>
                  <a:lnTo>
                    <a:pt x="490" y="454"/>
                  </a:lnTo>
                  <a:lnTo>
                    <a:pt x="497" y="454"/>
                  </a:lnTo>
                  <a:lnTo>
                    <a:pt x="499" y="454"/>
                  </a:lnTo>
                  <a:lnTo>
                    <a:pt x="501" y="452"/>
                  </a:lnTo>
                  <a:lnTo>
                    <a:pt x="501" y="452"/>
                  </a:lnTo>
                  <a:lnTo>
                    <a:pt x="506" y="449"/>
                  </a:lnTo>
                  <a:lnTo>
                    <a:pt x="511" y="445"/>
                  </a:lnTo>
                  <a:lnTo>
                    <a:pt x="518" y="438"/>
                  </a:lnTo>
                  <a:lnTo>
                    <a:pt x="520" y="433"/>
                  </a:lnTo>
                  <a:lnTo>
                    <a:pt x="525" y="428"/>
                  </a:lnTo>
                  <a:lnTo>
                    <a:pt x="532" y="423"/>
                  </a:lnTo>
                  <a:lnTo>
                    <a:pt x="537" y="419"/>
                  </a:lnTo>
                  <a:lnTo>
                    <a:pt x="542" y="414"/>
                  </a:lnTo>
                  <a:lnTo>
                    <a:pt x="546" y="407"/>
                  </a:lnTo>
                  <a:lnTo>
                    <a:pt x="551" y="405"/>
                  </a:lnTo>
                  <a:lnTo>
                    <a:pt x="556" y="405"/>
                  </a:lnTo>
                  <a:lnTo>
                    <a:pt x="558" y="402"/>
                  </a:lnTo>
                  <a:lnTo>
                    <a:pt x="563" y="400"/>
                  </a:lnTo>
                  <a:lnTo>
                    <a:pt x="568" y="397"/>
                  </a:lnTo>
                  <a:lnTo>
                    <a:pt x="572" y="397"/>
                  </a:lnTo>
                  <a:lnTo>
                    <a:pt x="577" y="395"/>
                  </a:lnTo>
                  <a:lnTo>
                    <a:pt x="579" y="393"/>
                  </a:lnTo>
                  <a:lnTo>
                    <a:pt x="587" y="393"/>
                  </a:lnTo>
                  <a:lnTo>
                    <a:pt x="589" y="390"/>
                  </a:lnTo>
                  <a:lnTo>
                    <a:pt x="594" y="388"/>
                  </a:lnTo>
                  <a:lnTo>
                    <a:pt x="594" y="390"/>
                  </a:lnTo>
                  <a:lnTo>
                    <a:pt x="598" y="388"/>
                  </a:lnTo>
                  <a:lnTo>
                    <a:pt x="603" y="386"/>
                  </a:lnTo>
                  <a:lnTo>
                    <a:pt x="603" y="388"/>
                  </a:lnTo>
                  <a:lnTo>
                    <a:pt x="601" y="390"/>
                  </a:lnTo>
                  <a:lnTo>
                    <a:pt x="608" y="390"/>
                  </a:lnTo>
                  <a:lnTo>
                    <a:pt x="610" y="393"/>
                  </a:lnTo>
                  <a:lnTo>
                    <a:pt x="608" y="400"/>
                  </a:lnTo>
                  <a:lnTo>
                    <a:pt x="610" y="402"/>
                  </a:lnTo>
                  <a:lnTo>
                    <a:pt x="613" y="407"/>
                  </a:lnTo>
                  <a:lnTo>
                    <a:pt x="613" y="407"/>
                  </a:lnTo>
                  <a:lnTo>
                    <a:pt x="617" y="409"/>
                  </a:lnTo>
                  <a:lnTo>
                    <a:pt x="617" y="407"/>
                  </a:lnTo>
                  <a:lnTo>
                    <a:pt x="617" y="407"/>
                  </a:lnTo>
                  <a:lnTo>
                    <a:pt x="617" y="405"/>
                  </a:lnTo>
                  <a:lnTo>
                    <a:pt x="620" y="405"/>
                  </a:lnTo>
                  <a:lnTo>
                    <a:pt x="622" y="405"/>
                  </a:lnTo>
                  <a:lnTo>
                    <a:pt x="622" y="407"/>
                  </a:lnTo>
                  <a:lnTo>
                    <a:pt x="627" y="407"/>
                  </a:lnTo>
                  <a:lnTo>
                    <a:pt x="629" y="407"/>
                  </a:lnTo>
                  <a:lnTo>
                    <a:pt x="622" y="400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6A8D169C-31FB-4E22-8CDC-92790778648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00076" y="5276734"/>
              <a:ext cx="904594" cy="795384"/>
            </a:xfrm>
            <a:custGeom>
              <a:avLst/>
              <a:gdLst>
                <a:gd name="T0" fmla="*/ 786 w 878"/>
                <a:gd name="T1" fmla="*/ 298 h 772"/>
                <a:gd name="T2" fmla="*/ 795 w 878"/>
                <a:gd name="T3" fmla="*/ 211 h 772"/>
                <a:gd name="T4" fmla="*/ 829 w 878"/>
                <a:gd name="T5" fmla="*/ 137 h 772"/>
                <a:gd name="T6" fmla="*/ 786 w 878"/>
                <a:gd name="T7" fmla="*/ 12 h 772"/>
                <a:gd name="T8" fmla="*/ 734 w 878"/>
                <a:gd name="T9" fmla="*/ 9 h 772"/>
                <a:gd name="T10" fmla="*/ 689 w 878"/>
                <a:gd name="T11" fmla="*/ 2 h 772"/>
                <a:gd name="T12" fmla="*/ 646 w 878"/>
                <a:gd name="T13" fmla="*/ 24 h 772"/>
                <a:gd name="T14" fmla="*/ 618 w 878"/>
                <a:gd name="T15" fmla="*/ 45 h 772"/>
                <a:gd name="T16" fmla="*/ 597 w 878"/>
                <a:gd name="T17" fmla="*/ 64 h 772"/>
                <a:gd name="T18" fmla="*/ 578 w 878"/>
                <a:gd name="T19" fmla="*/ 76 h 772"/>
                <a:gd name="T20" fmla="*/ 566 w 878"/>
                <a:gd name="T21" fmla="*/ 88 h 772"/>
                <a:gd name="T22" fmla="*/ 526 w 878"/>
                <a:gd name="T23" fmla="*/ 144 h 772"/>
                <a:gd name="T24" fmla="*/ 445 w 878"/>
                <a:gd name="T25" fmla="*/ 215 h 772"/>
                <a:gd name="T26" fmla="*/ 388 w 878"/>
                <a:gd name="T27" fmla="*/ 194 h 772"/>
                <a:gd name="T28" fmla="*/ 343 w 878"/>
                <a:gd name="T29" fmla="*/ 189 h 772"/>
                <a:gd name="T30" fmla="*/ 334 w 878"/>
                <a:gd name="T31" fmla="*/ 218 h 772"/>
                <a:gd name="T32" fmla="*/ 301 w 878"/>
                <a:gd name="T33" fmla="*/ 260 h 772"/>
                <a:gd name="T34" fmla="*/ 228 w 878"/>
                <a:gd name="T35" fmla="*/ 277 h 772"/>
                <a:gd name="T36" fmla="*/ 230 w 878"/>
                <a:gd name="T37" fmla="*/ 215 h 772"/>
                <a:gd name="T38" fmla="*/ 220 w 878"/>
                <a:gd name="T39" fmla="*/ 192 h 772"/>
                <a:gd name="T40" fmla="*/ 194 w 878"/>
                <a:gd name="T41" fmla="*/ 161 h 772"/>
                <a:gd name="T42" fmla="*/ 185 w 878"/>
                <a:gd name="T43" fmla="*/ 372 h 772"/>
                <a:gd name="T44" fmla="*/ 147 w 878"/>
                <a:gd name="T45" fmla="*/ 393 h 772"/>
                <a:gd name="T46" fmla="*/ 102 w 878"/>
                <a:gd name="T47" fmla="*/ 400 h 772"/>
                <a:gd name="T48" fmla="*/ 48 w 878"/>
                <a:gd name="T49" fmla="*/ 379 h 772"/>
                <a:gd name="T50" fmla="*/ 34 w 878"/>
                <a:gd name="T51" fmla="*/ 348 h 772"/>
                <a:gd name="T52" fmla="*/ 19 w 878"/>
                <a:gd name="T53" fmla="*/ 360 h 772"/>
                <a:gd name="T54" fmla="*/ 0 w 878"/>
                <a:gd name="T55" fmla="*/ 381 h 772"/>
                <a:gd name="T56" fmla="*/ 22 w 878"/>
                <a:gd name="T57" fmla="*/ 424 h 772"/>
                <a:gd name="T58" fmla="*/ 45 w 878"/>
                <a:gd name="T59" fmla="*/ 495 h 772"/>
                <a:gd name="T60" fmla="*/ 88 w 878"/>
                <a:gd name="T61" fmla="*/ 566 h 772"/>
                <a:gd name="T62" fmla="*/ 81 w 878"/>
                <a:gd name="T63" fmla="*/ 637 h 772"/>
                <a:gd name="T64" fmla="*/ 76 w 878"/>
                <a:gd name="T65" fmla="*/ 653 h 772"/>
                <a:gd name="T66" fmla="*/ 83 w 878"/>
                <a:gd name="T67" fmla="*/ 663 h 772"/>
                <a:gd name="T68" fmla="*/ 107 w 878"/>
                <a:gd name="T69" fmla="*/ 703 h 772"/>
                <a:gd name="T70" fmla="*/ 102 w 878"/>
                <a:gd name="T71" fmla="*/ 731 h 772"/>
                <a:gd name="T72" fmla="*/ 126 w 878"/>
                <a:gd name="T73" fmla="*/ 724 h 772"/>
                <a:gd name="T74" fmla="*/ 140 w 878"/>
                <a:gd name="T75" fmla="*/ 741 h 772"/>
                <a:gd name="T76" fmla="*/ 171 w 878"/>
                <a:gd name="T77" fmla="*/ 767 h 772"/>
                <a:gd name="T78" fmla="*/ 223 w 878"/>
                <a:gd name="T79" fmla="*/ 746 h 772"/>
                <a:gd name="T80" fmla="*/ 291 w 878"/>
                <a:gd name="T81" fmla="*/ 736 h 772"/>
                <a:gd name="T82" fmla="*/ 339 w 878"/>
                <a:gd name="T83" fmla="*/ 717 h 772"/>
                <a:gd name="T84" fmla="*/ 367 w 878"/>
                <a:gd name="T85" fmla="*/ 722 h 772"/>
                <a:gd name="T86" fmla="*/ 448 w 878"/>
                <a:gd name="T87" fmla="*/ 727 h 772"/>
                <a:gd name="T88" fmla="*/ 488 w 878"/>
                <a:gd name="T89" fmla="*/ 715 h 772"/>
                <a:gd name="T90" fmla="*/ 566 w 878"/>
                <a:gd name="T91" fmla="*/ 689 h 772"/>
                <a:gd name="T92" fmla="*/ 606 w 878"/>
                <a:gd name="T93" fmla="*/ 658 h 772"/>
                <a:gd name="T94" fmla="*/ 651 w 878"/>
                <a:gd name="T95" fmla="*/ 620 h 772"/>
                <a:gd name="T96" fmla="*/ 694 w 878"/>
                <a:gd name="T97" fmla="*/ 570 h 772"/>
                <a:gd name="T98" fmla="*/ 755 w 878"/>
                <a:gd name="T99" fmla="*/ 499 h 772"/>
                <a:gd name="T100" fmla="*/ 803 w 878"/>
                <a:gd name="T101" fmla="*/ 419 h 772"/>
                <a:gd name="T102" fmla="*/ 845 w 878"/>
                <a:gd name="T103" fmla="*/ 383 h 772"/>
                <a:gd name="T104" fmla="*/ 876 w 878"/>
                <a:gd name="T105" fmla="*/ 291 h 772"/>
                <a:gd name="T106" fmla="*/ 675 w 878"/>
                <a:gd name="T107" fmla="*/ 457 h 772"/>
                <a:gd name="T108" fmla="*/ 630 w 878"/>
                <a:gd name="T109" fmla="*/ 483 h 772"/>
                <a:gd name="T110" fmla="*/ 608 w 878"/>
                <a:gd name="T111" fmla="*/ 504 h 772"/>
                <a:gd name="T112" fmla="*/ 582 w 878"/>
                <a:gd name="T113" fmla="*/ 476 h 772"/>
                <a:gd name="T114" fmla="*/ 568 w 878"/>
                <a:gd name="T115" fmla="*/ 443 h 772"/>
                <a:gd name="T116" fmla="*/ 587 w 878"/>
                <a:gd name="T117" fmla="*/ 424 h 772"/>
                <a:gd name="T118" fmla="*/ 601 w 878"/>
                <a:gd name="T119" fmla="*/ 405 h 772"/>
                <a:gd name="T120" fmla="*/ 630 w 878"/>
                <a:gd name="T121" fmla="*/ 388 h 772"/>
                <a:gd name="T122" fmla="*/ 672 w 878"/>
                <a:gd name="T123" fmla="*/ 402 h 7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78" h="772">
                  <a:moveTo>
                    <a:pt x="869" y="277"/>
                  </a:moveTo>
                  <a:lnTo>
                    <a:pt x="862" y="277"/>
                  </a:lnTo>
                  <a:lnTo>
                    <a:pt x="855" y="277"/>
                  </a:lnTo>
                  <a:lnTo>
                    <a:pt x="850" y="277"/>
                  </a:lnTo>
                  <a:lnTo>
                    <a:pt x="845" y="277"/>
                  </a:lnTo>
                  <a:lnTo>
                    <a:pt x="843" y="275"/>
                  </a:lnTo>
                  <a:lnTo>
                    <a:pt x="840" y="275"/>
                  </a:lnTo>
                  <a:lnTo>
                    <a:pt x="838" y="275"/>
                  </a:lnTo>
                  <a:lnTo>
                    <a:pt x="836" y="275"/>
                  </a:lnTo>
                  <a:lnTo>
                    <a:pt x="836" y="275"/>
                  </a:lnTo>
                  <a:lnTo>
                    <a:pt x="833" y="275"/>
                  </a:lnTo>
                  <a:lnTo>
                    <a:pt x="833" y="275"/>
                  </a:lnTo>
                  <a:lnTo>
                    <a:pt x="829" y="275"/>
                  </a:lnTo>
                  <a:lnTo>
                    <a:pt x="829" y="275"/>
                  </a:lnTo>
                  <a:lnTo>
                    <a:pt x="829" y="279"/>
                  </a:lnTo>
                  <a:lnTo>
                    <a:pt x="829" y="286"/>
                  </a:lnTo>
                  <a:lnTo>
                    <a:pt x="826" y="291"/>
                  </a:lnTo>
                  <a:lnTo>
                    <a:pt x="826" y="293"/>
                  </a:lnTo>
                  <a:lnTo>
                    <a:pt x="826" y="296"/>
                  </a:lnTo>
                  <a:lnTo>
                    <a:pt x="826" y="301"/>
                  </a:lnTo>
                  <a:lnTo>
                    <a:pt x="829" y="301"/>
                  </a:lnTo>
                  <a:lnTo>
                    <a:pt x="829" y="301"/>
                  </a:lnTo>
                  <a:lnTo>
                    <a:pt x="829" y="303"/>
                  </a:lnTo>
                  <a:lnTo>
                    <a:pt x="829" y="303"/>
                  </a:lnTo>
                  <a:lnTo>
                    <a:pt x="829" y="303"/>
                  </a:lnTo>
                  <a:lnTo>
                    <a:pt x="824" y="303"/>
                  </a:lnTo>
                  <a:lnTo>
                    <a:pt x="819" y="303"/>
                  </a:lnTo>
                  <a:lnTo>
                    <a:pt x="810" y="303"/>
                  </a:lnTo>
                  <a:lnTo>
                    <a:pt x="805" y="303"/>
                  </a:lnTo>
                  <a:lnTo>
                    <a:pt x="800" y="303"/>
                  </a:lnTo>
                  <a:lnTo>
                    <a:pt x="795" y="301"/>
                  </a:lnTo>
                  <a:lnTo>
                    <a:pt x="791" y="298"/>
                  </a:lnTo>
                  <a:lnTo>
                    <a:pt x="791" y="298"/>
                  </a:lnTo>
                  <a:lnTo>
                    <a:pt x="786" y="298"/>
                  </a:lnTo>
                  <a:lnTo>
                    <a:pt x="784" y="296"/>
                  </a:lnTo>
                  <a:lnTo>
                    <a:pt x="784" y="296"/>
                  </a:lnTo>
                  <a:lnTo>
                    <a:pt x="781" y="291"/>
                  </a:lnTo>
                  <a:lnTo>
                    <a:pt x="774" y="286"/>
                  </a:lnTo>
                  <a:lnTo>
                    <a:pt x="774" y="284"/>
                  </a:lnTo>
                  <a:lnTo>
                    <a:pt x="774" y="284"/>
                  </a:lnTo>
                  <a:lnTo>
                    <a:pt x="774" y="282"/>
                  </a:lnTo>
                  <a:lnTo>
                    <a:pt x="774" y="279"/>
                  </a:lnTo>
                  <a:lnTo>
                    <a:pt x="774" y="279"/>
                  </a:lnTo>
                  <a:lnTo>
                    <a:pt x="774" y="277"/>
                  </a:lnTo>
                  <a:lnTo>
                    <a:pt x="772" y="277"/>
                  </a:lnTo>
                  <a:lnTo>
                    <a:pt x="772" y="275"/>
                  </a:lnTo>
                  <a:lnTo>
                    <a:pt x="769" y="272"/>
                  </a:lnTo>
                  <a:lnTo>
                    <a:pt x="769" y="272"/>
                  </a:lnTo>
                  <a:lnTo>
                    <a:pt x="769" y="272"/>
                  </a:lnTo>
                  <a:lnTo>
                    <a:pt x="769" y="272"/>
                  </a:lnTo>
                  <a:lnTo>
                    <a:pt x="767" y="272"/>
                  </a:lnTo>
                  <a:lnTo>
                    <a:pt x="767" y="272"/>
                  </a:lnTo>
                  <a:lnTo>
                    <a:pt x="767" y="275"/>
                  </a:lnTo>
                  <a:lnTo>
                    <a:pt x="765" y="272"/>
                  </a:lnTo>
                  <a:lnTo>
                    <a:pt x="765" y="267"/>
                  </a:lnTo>
                  <a:lnTo>
                    <a:pt x="765" y="260"/>
                  </a:lnTo>
                  <a:lnTo>
                    <a:pt x="765" y="253"/>
                  </a:lnTo>
                  <a:lnTo>
                    <a:pt x="767" y="249"/>
                  </a:lnTo>
                  <a:lnTo>
                    <a:pt x="772" y="244"/>
                  </a:lnTo>
                  <a:lnTo>
                    <a:pt x="772" y="244"/>
                  </a:lnTo>
                  <a:lnTo>
                    <a:pt x="774" y="237"/>
                  </a:lnTo>
                  <a:lnTo>
                    <a:pt x="779" y="232"/>
                  </a:lnTo>
                  <a:lnTo>
                    <a:pt x="781" y="225"/>
                  </a:lnTo>
                  <a:lnTo>
                    <a:pt x="781" y="220"/>
                  </a:lnTo>
                  <a:lnTo>
                    <a:pt x="784" y="220"/>
                  </a:lnTo>
                  <a:lnTo>
                    <a:pt x="788" y="215"/>
                  </a:lnTo>
                  <a:lnTo>
                    <a:pt x="793" y="211"/>
                  </a:lnTo>
                  <a:lnTo>
                    <a:pt x="795" y="211"/>
                  </a:lnTo>
                  <a:lnTo>
                    <a:pt x="795" y="211"/>
                  </a:lnTo>
                  <a:lnTo>
                    <a:pt x="798" y="211"/>
                  </a:lnTo>
                  <a:lnTo>
                    <a:pt x="800" y="211"/>
                  </a:lnTo>
                  <a:lnTo>
                    <a:pt x="805" y="213"/>
                  </a:lnTo>
                  <a:lnTo>
                    <a:pt x="810" y="218"/>
                  </a:lnTo>
                  <a:lnTo>
                    <a:pt x="817" y="220"/>
                  </a:lnTo>
                  <a:lnTo>
                    <a:pt x="817" y="220"/>
                  </a:lnTo>
                  <a:lnTo>
                    <a:pt x="821" y="225"/>
                  </a:lnTo>
                  <a:lnTo>
                    <a:pt x="824" y="225"/>
                  </a:lnTo>
                  <a:lnTo>
                    <a:pt x="824" y="225"/>
                  </a:lnTo>
                  <a:lnTo>
                    <a:pt x="826" y="222"/>
                  </a:lnTo>
                  <a:lnTo>
                    <a:pt x="826" y="215"/>
                  </a:lnTo>
                  <a:lnTo>
                    <a:pt x="824" y="215"/>
                  </a:lnTo>
                  <a:lnTo>
                    <a:pt x="826" y="213"/>
                  </a:lnTo>
                  <a:lnTo>
                    <a:pt x="829" y="206"/>
                  </a:lnTo>
                  <a:lnTo>
                    <a:pt x="829" y="206"/>
                  </a:lnTo>
                  <a:lnTo>
                    <a:pt x="829" y="206"/>
                  </a:lnTo>
                  <a:lnTo>
                    <a:pt x="829" y="206"/>
                  </a:lnTo>
                  <a:lnTo>
                    <a:pt x="829" y="204"/>
                  </a:lnTo>
                  <a:lnTo>
                    <a:pt x="831" y="204"/>
                  </a:lnTo>
                  <a:lnTo>
                    <a:pt x="831" y="204"/>
                  </a:lnTo>
                  <a:lnTo>
                    <a:pt x="829" y="199"/>
                  </a:lnTo>
                  <a:lnTo>
                    <a:pt x="829" y="199"/>
                  </a:lnTo>
                  <a:lnTo>
                    <a:pt x="829" y="196"/>
                  </a:lnTo>
                  <a:lnTo>
                    <a:pt x="829" y="194"/>
                  </a:lnTo>
                  <a:lnTo>
                    <a:pt x="829" y="192"/>
                  </a:lnTo>
                  <a:lnTo>
                    <a:pt x="829" y="192"/>
                  </a:lnTo>
                  <a:lnTo>
                    <a:pt x="829" y="189"/>
                  </a:lnTo>
                  <a:lnTo>
                    <a:pt x="829" y="175"/>
                  </a:lnTo>
                  <a:lnTo>
                    <a:pt x="829" y="166"/>
                  </a:lnTo>
                  <a:lnTo>
                    <a:pt x="829" y="159"/>
                  </a:lnTo>
                  <a:lnTo>
                    <a:pt x="829" y="149"/>
                  </a:lnTo>
                  <a:lnTo>
                    <a:pt x="829" y="142"/>
                  </a:lnTo>
                  <a:lnTo>
                    <a:pt x="829" y="137"/>
                  </a:lnTo>
                  <a:lnTo>
                    <a:pt x="829" y="133"/>
                  </a:lnTo>
                  <a:lnTo>
                    <a:pt x="829" y="128"/>
                  </a:lnTo>
                  <a:lnTo>
                    <a:pt x="826" y="123"/>
                  </a:lnTo>
                  <a:lnTo>
                    <a:pt x="824" y="118"/>
                  </a:lnTo>
                  <a:lnTo>
                    <a:pt x="824" y="116"/>
                  </a:lnTo>
                  <a:lnTo>
                    <a:pt x="821" y="107"/>
                  </a:lnTo>
                  <a:lnTo>
                    <a:pt x="821" y="104"/>
                  </a:lnTo>
                  <a:lnTo>
                    <a:pt x="821" y="104"/>
                  </a:lnTo>
                  <a:lnTo>
                    <a:pt x="821" y="104"/>
                  </a:lnTo>
                  <a:lnTo>
                    <a:pt x="819" y="102"/>
                  </a:lnTo>
                  <a:lnTo>
                    <a:pt x="817" y="99"/>
                  </a:lnTo>
                  <a:lnTo>
                    <a:pt x="817" y="99"/>
                  </a:lnTo>
                  <a:lnTo>
                    <a:pt x="814" y="92"/>
                  </a:lnTo>
                  <a:lnTo>
                    <a:pt x="812" y="85"/>
                  </a:lnTo>
                  <a:lnTo>
                    <a:pt x="812" y="83"/>
                  </a:lnTo>
                  <a:lnTo>
                    <a:pt x="805" y="78"/>
                  </a:lnTo>
                  <a:lnTo>
                    <a:pt x="805" y="76"/>
                  </a:lnTo>
                  <a:lnTo>
                    <a:pt x="805" y="73"/>
                  </a:lnTo>
                  <a:lnTo>
                    <a:pt x="805" y="62"/>
                  </a:lnTo>
                  <a:lnTo>
                    <a:pt x="805" y="59"/>
                  </a:lnTo>
                  <a:lnTo>
                    <a:pt x="803" y="47"/>
                  </a:lnTo>
                  <a:lnTo>
                    <a:pt x="800" y="40"/>
                  </a:lnTo>
                  <a:lnTo>
                    <a:pt x="795" y="33"/>
                  </a:lnTo>
                  <a:lnTo>
                    <a:pt x="793" y="24"/>
                  </a:lnTo>
                  <a:lnTo>
                    <a:pt x="791" y="17"/>
                  </a:lnTo>
                  <a:lnTo>
                    <a:pt x="793" y="14"/>
                  </a:lnTo>
                  <a:lnTo>
                    <a:pt x="791" y="14"/>
                  </a:lnTo>
                  <a:lnTo>
                    <a:pt x="791" y="12"/>
                  </a:lnTo>
                  <a:lnTo>
                    <a:pt x="791" y="12"/>
                  </a:lnTo>
                  <a:lnTo>
                    <a:pt x="788" y="14"/>
                  </a:lnTo>
                  <a:lnTo>
                    <a:pt x="788" y="14"/>
                  </a:lnTo>
                  <a:lnTo>
                    <a:pt x="788" y="14"/>
                  </a:lnTo>
                  <a:lnTo>
                    <a:pt x="786" y="12"/>
                  </a:lnTo>
                  <a:lnTo>
                    <a:pt x="786" y="12"/>
                  </a:lnTo>
                  <a:lnTo>
                    <a:pt x="786" y="12"/>
                  </a:lnTo>
                  <a:lnTo>
                    <a:pt x="786" y="12"/>
                  </a:lnTo>
                  <a:lnTo>
                    <a:pt x="784" y="9"/>
                  </a:lnTo>
                  <a:lnTo>
                    <a:pt x="784" y="12"/>
                  </a:lnTo>
                  <a:lnTo>
                    <a:pt x="781" y="12"/>
                  </a:lnTo>
                  <a:lnTo>
                    <a:pt x="781" y="12"/>
                  </a:lnTo>
                  <a:lnTo>
                    <a:pt x="781" y="12"/>
                  </a:lnTo>
                  <a:lnTo>
                    <a:pt x="781" y="12"/>
                  </a:lnTo>
                  <a:lnTo>
                    <a:pt x="779" y="12"/>
                  </a:lnTo>
                  <a:lnTo>
                    <a:pt x="772" y="9"/>
                  </a:lnTo>
                  <a:lnTo>
                    <a:pt x="769" y="9"/>
                  </a:lnTo>
                  <a:lnTo>
                    <a:pt x="767" y="9"/>
                  </a:lnTo>
                  <a:lnTo>
                    <a:pt x="767" y="9"/>
                  </a:lnTo>
                  <a:lnTo>
                    <a:pt x="760" y="9"/>
                  </a:lnTo>
                  <a:lnTo>
                    <a:pt x="760" y="9"/>
                  </a:lnTo>
                  <a:lnTo>
                    <a:pt x="758" y="12"/>
                  </a:lnTo>
                  <a:lnTo>
                    <a:pt x="758" y="12"/>
                  </a:lnTo>
                  <a:lnTo>
                    <a:pt x="758" y="12"/>
                  </a:lnTo>
                  <a:lnTo>
                    <a:pt x="755" y="12"/>
                  </a:lnTo>
                  <a:lnTo>
                    <a:pt x="755" y="9"/>
                  </a:lnTo>
                  <a:lnTo>
                    <a:pt x="753" y="9"/>
                  </a:lnTo>
                  <a:lnTo>
                    <a:pt x="750" y="9"/>
                  </a:lnTo>
                  <a:lnTo>
                    <a:pt x="748" y="9"/>
                  </a:lnTo>
                  <a:lnTo>
                    <a:pt x="748" y="9"/>
                  </a:lnTo>
                  <a:lnTo>
                    <a:pt x="746" y="12"/>
                  </a:lnTo>
                  <a:lnTo>
                    <a:pt x="746" y="12"/>
                  </a:lnTo>
                  <a:lnTo>
                    <a:pt x="743" y="12"/>
                  </a:lnTo>
                  <a:lnTo>
                    <a:pt x="741" y="12"/>
                  </a:lnTo>
                  <a:lnTo>
                    <a:pt x="739" y="12"/>
                  </a:lnTo>
                  <a:lnTo>
                    <a:pt x="739" y="9"/>
                  </a:lnTo>
                  <a:lnTo>
                    <a:pt x="736" y="9"/>
                  </a:lnTo>
                  <a:lnTo>
                    <a:pt x="736" y="9"/>
                  </a:lnTo>
                  <a:lnTo>
                    <a:pt x="734" y="9"/>
                  </a:lnTo>
                  <a:lnTo>
                    <a:pt x="734" y="9"/>
                  </a:lnTo>
                  <a:lnTo>
                    <a:pt x="732" y="9"/>
                  </a:lnTo>
                  <a:lnTo>
                    <a:pt x="729" y="9"/>
                  </a:lnTo>
                  <a:lnTo>
                    <a:pt x="729" y="9"/>
                  </a:lnTo>
                  <a:lnTo>
                    <a:pt x="727" y="7"/>
                  </a:lnTo>
                  <a:lnTo>
                    <a:pt x="727" y="7"/>
                  </a:lnTo>
                  <a:lnTo>
                    <a:pt x="724" y="7"/>
                  </a:lnTo>
                  <a:lnTo>
                    <a:pt x="724" y="7"/>
                  </a:lnTo>
                  <a:lnTo>
                    <a:pt x="724" y="7"/>
                  </a:lnTo>
                  <a:lnTo>
                    <a:pt x="724" y="5"/>
                  </a:lnTo>
                  <a:lnTo>
                    <a:pt x="724" y="5"/>
                  </a:lnTo>
                  <a:lnTo>
                    <a:pt x="722" y="5"/>
                  </a:lnTo>
                  <a:lnTo>
                    <a:pt x="722" y="5"/>
                  </a:lnTo>
                  <a:lnTo>
                    <a:pt x="720" y="5"/>
                  </a:lnTo>
                  <a:lnTo>
                    <a:pt x="720" y="5"/>
                  </a:lnTo>
                  <a:lnTo>
                    <a:pt x="717" y="2"/>
                  </a:lnTo>
                  <a:lnTo>
                    <a:pt x="717" y="2"/>
                  </a:lnTo>
                  <a:lnTo>
                    <a:pt x="715" y="2"/>
                  </a:lnTo>
                  <a:lnTo>
                    <a:pt x="710" y="0"/>
                  </a:lnTo>
                  <a:lnTo>
                    <a:pt x="710" y="0"/>
                  </a:lnTo>
                  <a:lnTo>
                    <a:pt x="706" y="0"/>
                  </a:lnTo>
                  <a:lnTo>
                    <a:pt x="706" y="0"/>
                  </a:lnTo>
                  <a:lnTo>
                    <a:pt x="706" y="0"/>
                  </a:lnTo>
                  <a:lnTo>
                    <a:pt x="703" y="0"/>
                  </a:lnTo>
                  <a:lnTo>
                    <a:pt x="701" y="0"/>
                  </a:lnTo>
                  <a:lnTo>
                    <a:pt x="701" y="0"/>
                  </a:lnTo>
                  <a:lnTo>
                    <a:pt x="698" y="0"/>
                  </a:lnTo>
                  <a:lnTo>
                    <a:pt x="698" y="2"/>
                  </a:lnTo>
                  <a:lnTo>
                    <a:pt x="698" y="2"/>
                  </a:lnTo>
                  <a:lnTo>
                    <a:pt x="696" y="2"/>
                  </a:lnTo>
                  <a:lnTo>
                    <a:pt x="694" y="2"/>
                  </a:lnTo>
                  <a:lnTo>
                    <a:pt x="694" y="2"/>
                  </a:lnTo>
                  <a:lnTo>
                    <a:pt x="691" y="2"/>
                  </a:lnTo>
                  <a:lnTo>
                    <a:pt x="689" y="2"/>
                  </a:lnTo>
                  <a:lnTo>
                    <a:pt x="689" y="2"/>
                  </a:lnTo>
                  <a:lnTo>
                    <a:pt x="689" y="2"/>
                  </a:lnTo>
                  <a:lnTo>
                    <a:pt x="689" y="2"/>
                  </a:lnTo>
                  <a:lnTo>
                    <a:pt x="687" y="2"/>
                  </a:lnTo>
                  <a:lnTo>
                    <a:pt x="687" y="2"/>
                  </a:lnTo>
                  <a:lnTo>
                    <a:pt x="682" y="2"/>
                  </a:lnTo>
                  <a:lnTo>
                    <a:pt x="682" y="2"/>
                  </a:lnTo>
                  <a:lnTo>
                    <a:pt x="679" y="5"/>
                  </a:lnTo>
                  <a:lnTo>
                    <a:pt x="679" y="5"/>
                  </a:lnTo>
                  <a:lnTo>
                    <a:pt x="679" y="5"/>
                  </a:lnTo>
                  <a:lnTo>
                    <a:pt x="672" y="5"/>
                  </a:lnTo>
                  <a:lnTo>
                    <a:pt x="672" y="5"/>
                  </a:lnTo>
                  <a:lnTo>
                    <a:pt x="670" y="7"/>
                  </a:lnTo>
                  <a:lnTo>
                    <a:pt x="670" y="7"/>
                  </a:lnTo>
                  <a:lnTo>
                    <a:pt x="670" y="7"/>
                  </a:lnTo>
                  <a:lnTo>
                    <a:pt x="668" y="9"/>
                  </a:lnTo>
                  <a:lnTo>
                    <a:pt x="668" y="9"/>
                  </a:lnTo>
                  <a:lnTo>
                    <a:pt x="668" y="14"/>
                  </a:lnTo>
                  <a:lnTo>
                    <a:pt x="668" y="14"/>
                  </a:lnTo>
                  <a:lnTo>
                    <a:pt x="668" y="17"/>
                  </a:lnTo>
                  <a:lnTo>
                    <a:pt x="665" y="17"/>
                  </a:lnTo>
                  <a:lnTo>
                    <a:pt x="665" y="19"/>
                  </a:lnTo>
                  <a:lnTo>
                    <a:pt x="663" y="19"/>
                  </a:lnTo>
                  <a:lnTo>
                    <a:pt x="661" y="19"/>
                  </a:lnTo>
                  <a:lnTo>
                    <a:pt x="661" y="19"/>
                  </a:lnTo>
                  <a:lnTo>
                    <a:pt x="661" y="21"/>
                  </a:lnTo>
                  <a:lnTo>
                    <a:pt x="661" y="21"/>
                  </a:lnTo>
                  <a:lnTo>
                    <a:pt x="658" y="21"/>
                  </a:lnTo>
                  <a:lnTo>
                    <a:pt x="658" y="21"/>
                  </a:lnTo>
                  <a:lnTo>
                    <a:pt x="656" y="21"/>
                  </a:lnTo>
                  <a:lnTo>
                    <a:pt x="651" y="24"/>
                  </a:lnTo>
                  <a:lnTo>
                    <a:pt x="649" y="24"/>
                  </a:lnTo>
                  <a:lnTo>
                    <a:pt x="649" y="24"/>
                  </a:lnTo>
                  <a:lnTo>
                    <a:pt x="646" y="24"/>
                  </a:lnTo>
                  <a:lnTo>
                    <a:pt x="646" y="24"/>
                  </a:lnTo>
                  <a:lnTo>
                    <a:pt x="644" y="26"/>
                  </a:lnTo>
                  <a:lnTo>
                    <a:pt x="644" y="26"/>
                  </a:lnTo>
                  <a:lnTo>
                    <a:pt x="642" y="26"/>
                  </a:lnTo>
                  <a:lnTo>
                    <a:pt x="637" y="26"/>
                  </a:lnTo>
                  <a:lnTo>
                    <a:pt x="635" y="26"/>
                  </a:lnTo>
                  <a:lnTo>
                    <a:pt x="632" y="26"/>
                  </a:lnTo>
                  <a:lnTo>
                    <a:pt x="632" y="28"/>
                  </a:lnTo>
                  <a:lnTo>
                    <a:pt x="630" y="31"/>
                  </a:lnTo>
                  <a:lnTo>
                    <a:pt x="630" y="31"/>
                  </a:lnTo>
                  <a:lnTo>
                    <a:pt x="627" y="31"/>
                  </a:lnTo>
                  <a:lnTo>
                    <a:pt x="627" y="31"/>
                  </a:lnTo>
                  <a:lnTo>
                    <a:pt x="627" y="31"/>
                  </a:lnTo>
                  <a:lnTo>
                    <a:pt x="625" y="33"/>
                  </a:lnTo>
                  <a:lnTo>
                    <a:pt x="625" y="33"/>
                  </a:lnTo>
                  <a:lnTo>
                    <a:pt x="625" y="36"/>
                  </a:lnTo>
                  <a:lnTo>
                    <a:pt x="625" y="36"/>
                  </a:lnTo>
                  <a:lnTo>
                    <a:pt x="625" y="36"/>
                  </a:lnTo>
                  <a:lnTo>
                    <a:pt x="625" y="36"/>
                  </a:lnTo>
                  <a:lnTo>
                    <a:pt x="625" y="38"/>
                  </a:lnTo>
                  <a:lnTo>
                    <a:pt x="625" y="38"/>
                  </a:lnTo>
                  <a:lnTo>
                    <a:pt x="623" y="38"/>
                  </a:lnTo>
                  <a:lnTo>
                    <a:pt x="623" y="38"/>
                  </a:lnTo>
                  <a:lnTo>
                    <a:pt x="623" y="38"/>
                  </a:lnTo>
                  <a:lnTo>
                    <a:pt x="623" y="38"/>
                  </a:lnTo>
                  <a:lnTo>
                    <a:pt x="623" y="38"/>
                  </a:lnTo>
                  <a:lnTo>
                    <a:pt x="623" y="40"/>
                  </a:lnTo>
                  <a:lnTo>
                    <a:pt x="620" y="40"/>
                  </a:lnTo>
                  <a:lnTo>
                    <a:pt x="620" y="40"/>
                  </a:lnTo>
                  <a:lnTo>
                    <a:pt x="618" y="40"/>
                  </a:lnTo>
                  <a:lnTo>
                    <a:pt x="618" y="40"/>
                  </a:lnTo>
                  <a:lnTo>
                    <a:pt x="618" y="43"/>
                  </a:lnTo>
                  <a:lnTo>
                    <a:pt x="618" y="43"/>
                  </a:lnTo>
                  <a:lnTo>
                    <a:pt x="618" y="45"/>
                  </a:lnTo>
                  <a:lnTo>
                    <a:pt x="618" y="45"/>
                  </a:lnTo>
                  <a:lnTo>
                    <a:pt x="616" y="47"/>
                  </a:lnTo>
                  <a:lnTo>
                    <a:pt x="616" y="47"/>
                  </a:lnTo>
                  <a:lnTo>
                    <a:pt x="616" y="47"/>
                  </a:lnTo>
                  <a:lnTo>
                    <a:pt x="613" y="47"/>
                  </a:lnTo>
                  <a:lnTo>
                    <a:pt x="613" y="47"/>
                  </a:lnTo>
                  <a:lnTo>
                    <a:pt x="613" y="50"/>
                  </a:lnTo>
                  <a:lnTo>
                    <a:pt x="613" y="52"/>
                  </a:lnTo>
                  <a:lnTo>
                    <a:pt x="613" y="54"/>
                  </a:lnTo>
                  <a:lnTo>
                    <a:pt x="611" y="54"/>
                  </a:lnTo>
                  <a:lnTo>
                    <a:pt x="608" y="54"/>
                  </a:lnTo>
                  <a:lnTo>
                    <a:pt x="606" y="57"/>
                  </a:lnTo>
                  <a:lnTo>
                    <a:pt x="606" y="57"/>
                  </a:lnTo>
                  <a:lnTo>
                    <a:pt x="606" y="57"/>
                  </a:lnTo>
                  <a:lnTo>
                    <a:pt x="604" y="57"/>
                  </a:lnTo>
                  <a:lnTo>
                    <a:pt x="604" y="57"/>
                  </a:lnTo>
                  <a:lnTo>
                    <a:pt x="604" y="57"/>
                  </a:lnTo>
                  <a:lnTo>
                    <a:pt x="604" y="59"/>
                  </a:lnTo>
                  <a:lnTo>
                    <a:pt x="604" y="59"/>
                  </a:lnTo>
                  <a:lnTo>
                    <a:pt x="604" y="59"/>
                  </a:lnTo>
                  <a:lnTo>
                    <a:pt x="604" y="59"/>
                  </a:lnTo>
                  <a:lnTo>
                    <a:pt x="604" y="59"/>
                  </a:lnTo>
                  <a:lnTo>
                    <a:pt x="604" y="59"/>
                  </a:lnTo>
                  <a:lnTo>
                    <a:pt x="604" y="59"/>
                  </a:lnTo>
                  <a:lnTo>
                    <a:pt x="604" y="59"/>
                  </a:lnTo>
                  <a:lnTo>
                    <a:pt x="604" y="59"/>
                  </a:lnTo>
                  <a:lnTo>
                    <a:pt x="604" y="59"/>
                  </a:lnTo>
                  <a:lnTo>
                    <a:pt x="604" y="62"/>
                  </a:lnTo>
                  <a:lnTo>
                    <a:pt x="604" y="64"/>
                  </a:lnTo>
                  <a:lnTo>
                    <a:pt x="601" y="64"/>
                  </a:lnTo>
                  <a:lnTo>
                    <a:pt x="601" y="64"/>
                  </a:lnTo>
                  <a:lnTo>
                    <a:pt x="599" y="62"/>
                  </a:lnTo>
                  <a:lnTo>
                    <a:pt x="599" y="64"/>
                  </a:lnTo>
                  <a:lnTo>
                    <a:pt x="597" y="64"/>
                  </a:lnTo>
                  <a:lnTo>
                    <a:pt x="597" y="64"/>
                  </a:lnTo>
                  <a:lnTo>
                    <a:pt x="597" y="62"/>
                  </a:lnTo>
                  <a:lnTo>
                    <a:pt x="594" y="62"/>
                  </a:lnTo>
                  <a:lnTo>
                    <a:pt x="594" y="64"/>
                  </a:lnTo>
                  <a:lnTo>
                    <a:pt x="594" y="66"/>
                  </a:lnTo>
                  <a:lnTo>
                    <a:pt x="594" y="66"/>
                  </a:lnTo>
                  <a:lnTo>
                    <a:pt x="594" y="66"/>
                  </a:lnTo>
                  <a:lnTo>
                    <a:pt x="594" y="66"/>
                  </a:lnTo>
                  <a:lnTo>
                    <a:pt x="592" y="66"/>
                  </a:lnTo>
                  <a:lnTo>
                    <a:pt x="592" y="66"/>
                  </a:lnTo>
                  <a:lnTo>
                    <a:pt x="592" y="66"/>
                  </a:lnTo>
                  <a:lnTo>
                    <a:pt x="592" y="69"/>
                  </a:lnTo>
                  <a:lnTo>
                    <a:pt x="592" y="69"/>
                  </a:lnTo>
                  <a:lnTo>
                    <a:pt x="592" y="69"/>
                  </a:lnTo>
                  <a:lnTo>
                    <a:pt x="592" y="69"/>
                  </a:lnTo>
                  <a:lnTo>
                    <a:pt x="592" y="71"/>
                  </a:lnTo>
                  <a:lnTo>
                    <a:pt x="592" y="71"/>
                  </a:lnTo>
                  <a:lnTo>
                    <a:pt x="590" y="71"/>
                  </a:lnTo>
                  <a:lnTo>
                    <a:pt x="587" y="71"/>
                  </a:lnTo>
                  <a:lnTo>
                    <a:pt x="587" y="73"/>
                  </a:lnTo>
                  <a:lnTo>
                    <a:pt x="587" y="73"/>
                  </a:lnTo>
                  <a:lnTo>
                    <a:pt x="585" y="73"/>
                  </a:lnTo>
                  <a:lnTo>
                    <a:pt x="585" y="73"/>
                  </a:lnTo>
                  <a:lnTo>
                    <a:pt x="585" y="73"/>
                  </a:lnTo>
                  <a:lnTo>
                    <a:pt x="585" y="73"/>
                  </a:lnTo>
                  <a:lnTo>
                    <a:pt x="585" y="73"/>
                  </a:lnTo>
                  <a:lnTo>
                    <a:pt x="585" y="73"/>
                  </a:lnTo>
                  <a:lnTo>
                    <a:pt x="582" y="73"/>
                  </a:lnTo>
                  <a:lnTo>
                    <a:pt x="582" y="73"/>
                  </a:lnTo>
                  <a:lnTo>
                    <a:pt x="582" y="73"/>
                  </a:lnTo>
                  <a:lnTo>
                    <a:pt x="582" y="73"/>
                  </a:lnTo>
                  <a:lnTo>
                    <a:pt x="582" y="73"/>
                  </a:lnTo>
                  <a:lnTo>
                    <a:pt x="580" y="73"/>
                  </a:lnTo>
                  <a:lnTo>
                    <a:pt x="580" y="76"/>
                  </a:lnTo>
                  <a:lnTo>
                    <a:pt x="578" y="76"/>
                  </a:lnTo>
                  <a:lnTo>
                    <a:pt x="578" y="76"/>
                  </a:lnTo>
                  <a:lnTo>
                    <a:pt x="575" y="78"/>
                  </a:lnTo>
                  <a:lnTo>
                    <a:pt x="573" y="78"/>
                  </a:lnTo>
                  <a:lnTo>
                    <a:pt x="573" y="78"/>
                  </a:lnTo>
                  <a:lnTo>
                    <a:pt x="573" y="80"/>
                  </a:lnTo>
                  <a:lnTo>
                    <a:pt x="573" y="80"/>
                  </a:lnTo>
                  <a:lnTo>
                    <a:pt x="573" y="80"/>
                  </a:lnTo>
                  <a:lnTo>
                    <a:pt x="573" y="80"/>
                  </a:lnTo>
                  <a:lnTo>
                    <a:pt x="571" y="80"/>
                  </a:lnTo>
                  <a:lnTo>
                    <a:pt x="571" y="80"/>
                  </a:lnTo>
                  <a:lnTo>
                    <a:pt x="571" y="80"/>
                  </a:lnTo>
                  <a:lnTo>
                    <a:pt x="571" y="80"/>
                  </a:lnTo>
                  <a:lnTo>
                    <a:pt x="571" y="80"/>
                  </a:lnTo>
                  <a:lnTo>
                    <a:pt x="571" y="80"/>
                  </a:lnTo>
                  <a:lnTo>
                    <a:pt x="568" y="80"/>
                  </a:lnTo>
                  <a:lnTo>
                    <a:pt x="568" y="80"/>
                  </a:lnTo>
                  <a:lnTo>
                    <a:pt x="568" y="80"/>
                  </a:lnTo>
                  <a:lnTo>
                    <a:pt x="571" y="83"/>
                  </a:lnTo>
                  <a:lnTo>
                    <a:pt x="571" y="83"/>
                  </a:lnTo>
                  <a:lnTo>
                    <a:pt x="571" y="83"/>
                  </a:lnTo>
                  <a:lnTo>
                    <a:pt x="568" y="83"/>
                  </a:lnTo>
                  <a:lnTo>
                    <a:pt x="568" y="83"/>
                  </a:lnTo>
                  <a:lnTo>
                    <a:pt x="568" y="83"/>
                  </a:lnTo>
                  <a:lnTo>
                    <a:pt x="568" y="83"/>
                  </a:lnTo>
                  <a:lnTo>
                    <a:pt x="568" y="83"/>
                  </a:lnTo>
                  <a:lnTo>
                    <a:pt x="568" y="85"/>
                  </a:lnTo>
                  <a:lnTo>
                    <a:pt x="566" y="85"/>
                  </a:lnTo>
                  <a:lnTo>
                    <a:pt x="566" y="85"/>
                  </a:lnTo>
                  <a:lnTo>
                    <a:pt x="566" y="85"/>
                  </a:lnTo>
                  <a:lnTo>
                    <a:pt x="566" y="85"/>
                  </a:lnTo>
                  <a:lnTo>
                    <a:pt x="566" y="85"/>
                  </a:lnTo>
                  <a:lnTo>
                    <a:pt x="566" y="88"/>
                  </a:lnTo>
                  <a:lnTo>
                    <a:pt x="566" y="88"/>
                  </a:lnTo>
                  <a:lnTo>
                    <a:pt x="566" y="88"/>
                  </a:lnTo>
                  <a:lnTo>
                    <a:pt x="564" y="88"/>
                  </a:lnTo>
                  <a:lnTo>
                    <a:pt x="564" y="88"/>
                  </a:lnTo>
                  <a:lnTo>
                    <a:pt x="564" y="88"/>
                  </a:lnTo>
                  <a:lnTo>
                    <a:pt x="564" y="88"/>
                  </a:lnTo>
                  <a:lnTo>
                    <a:pt x="564" y="88"/>
                  </a:lnTo>
                  <a:lnTo>
                    <a:pt x="561" y="90"/>
                  </a:lnTo>
                  <a:lnTo>
                    <a:pt x="561" y="92"/>
                  </a:lnTo>
                  <a:lnTo>
                    <a:pt x="561" y="92"/>
                  </a:lnTo>
                  <a:lnTo>
                    <a:pt x="561" y="92"/>
                  </a:lnTo>
                  <a:lnTo>
                    <a:pt x="561" y="95"/>
                  </a:lnTo>
                  <a:lnTo>
                    <a:pt x="559" y="97"/>
                  </a:lnTo>
                  <a:lnTo>
                    <a:pt x="559" y="97"/>
                  </a:lnTo>
                  <a:lnTo>
                    <a:pt x="559" y="99"/>
                  </a:lnTo>
                  <a:lnTo>
                    <a:pt x="556" y="114"/>
                  </a:lnTo>
                  <a:lnTo>
                    <a:pt x="556" y="118"/>
                  </a:lnTo>
                  <a:lnTo>
                    <a:pt x="554" y="123"/>
                  </a:lnTo>
                  <a:lnTo>
                    <a:pt x="554" y="123"/>
                  </a:lnTo>
                  <a:lnTo>
                    <a:pt x="554" y="123"/>
                  </a:lnTo>
                  <a:lnTo>
                    <a:pt x="552" y="125"/>
                  </a:lnTo>
                  <a:lnTo>
                    <a:pt x="547" y="125"/>
                  </a:lnTo>
                  <a:lnTo>
                    <a:pt x="547" y="128"/>
                  </a:lnTo>
                  <a:lnTo>
                    <a:pt x="545" y="128"/>
                  </a:lnTo>
                  <a:lnTo>
                    <a:pt x="542" y="130"/>
                  </a:lnTo>
                  <a:lnTo>
                    <a:pt x="540" y="133"/>
                  </a:lnTo>
                  <a:lnTo>
                    <a:pt x="538" y="135"/>
                  </a:lnTo>
                  <a:lnTo>
                    <a:pt x="535" y="137"/>
                  </a:lnTo>
                  <a:lnTo>
                    <a:pt x="535" y="140"/>
                  </a:lnTo>
                  <a:lnTo>
                    <a:pt x="535" y="142"/>
                  </a:lnTo>
                  <a:lnTo>
                    <a:pt x="530" y="144"/>
                  </a:lnTo>
                  <a:lnTo>
                    <a:pt x="530" y="144"/>
                  </a:lnTo>
                  <a:lnTo>
                    <a:pt x="530" y="144"/>
                  </a:lnTo>
                  <a:lnTo>
                    <a:pt x="528" y="144"/>
                  </a:lnTo>
                  <a:lnTo>
                    <a:pt x="528" y="144"/>
                  </a:lnTo>
                  <a:lnTo>
                    <a:pt x="526" y="144"/>
                  </a:lnTo>
                  <a:lnTo>
                    <a:pt x="523" y="144"/>
                  </a:lnTo>
                  <a:lnTo>
                    <a:pt x="519" y="147"/>
                  </a:lnTo>
                  <a:lnTo>
                    <a:pt x="509" y="149"/>
                  </a:lnTo>
                  <a:lnTo>
                    <a:pt x="509" y="151"/>
                  </a:lnTo>
                  <a:lnTo>
                    <a:pt x="507" y="151"/>
                  </a:lnTo>
                  <a:lnTo>
                    <a:pt x="504" y="151"/>
                  </a:lnTo>
                  <a:lnTo>
                    <a:pt x="502" y="151"/>
                  </a:lnTo>
                  <a:lnTo>
                    <a:pt x="502" y="151"/>
                  </a:lnTo>
                  <a:lnTo>
                    <a:pt x="502" y="151"/>
                  </a:lnTo>
                  <a:lnTo>
                    <a:pt x="502" y="154"/>
                  </a:lnTo>
                  <a:lnTo>
                    <a:pt x="502" y="156"/>
                  </a:lnTo>
                  <a:lnTo>
                    <a:pt x="502" y="159"/>
                  </a:lnTo>
                  <a:lnTo>
                    <a:pt x="502" y="161"/>
                  </a:lnTo>
                  <a:lnTo>
                    <a:pt x="500" y="166"/>
                  </a:lnTo>
                  <a:lnTo>
                    <a:pt x="500" y="168"/>
                  </a:lnTo>
                  <a:lnTo>
                    <a:pt x="500" y="170"/>
                  </a:lnTo>
                  <a:lnTo>
                    <a:pt x="497" y="175"/>
                  </a:lnTo>
                  <a:lnTo>
                    <a:pt x="493" y="185"/>
                  </a:lnTo>
                  <a:lnTo>
                    <a:pt x="490" y="192"/>
                  </a:lnTo>
                  <a:lnTo>
                    <a:pt x="490" y="194"/>
                  </a:lnTo>
                  <a:lnTo>
                    <a:pt x="488" y="199"/>
                  </a:lnTo>
                  <a:lnTo>
                    <a:pt x="488" y="204"/>
                  </a:lnTo>
                  <a:lnTo>
                    <a:pt x="481" y="208"/>
                  </a:lnTo>
                  <a:lnTo>
                    <a:pt x="476" y="211"/>
                  </a:lnTo>
                  <a:lnTo>
                    <a:pt x="464" y="211"/>
                  </a:lnTo>
                  <a:lnTo>
                    <a:pt x="462" y="211"/>
                  </a:lnTo>
                  <a:lnTo>
                    <a:pt x="459" y="211"/>
                  </a:lnTo>
                  <a:lnTo>
                    <a:pt x="459" y="211"/>
                  </a:lnTo>
                  <a:lnTo>
                    <a:pt x="457" y="211"/>
                  </a:lnTo>
                  <a:lnTo>
                    <a:pt x="455" y="211"/>
                  </a:lnTo>
                  <a:lnTo>
                    <a:pt x="450" y="213"/>
                  </a:lnTo>
                  <a:lnTo>
                    <a:pt x="450" y="215"/>
                  </a:lnTo>
                  <a:lnTo>
                    <a:pt x="448" y="215"/>
                  </a:lnTo>
                  <a:lnTo>
                    <a:pt x="445" y="215"/>
                  </a:lnTo>
                  <a:lnTo>
                    <a:pt x="443" y="215"/>
                  </a:lnTo>
                  <a:lnTo>
                    <a:pt x="443" y="215"/>
                  </a:lnTo>
                  <a:lnTo>
                    <a:pt x="438" y="215"/>
                  </a:lnTo>
                  <a:lnTo>
                    <a:pt x="436" y="215"/>
                  </a:lnTo>
                  <a:lnTo>
                    <a:pt x="433" y="213"/>
                  </a:lnTo>
                  <a:lnTo>
                    <a:pt x="429" y="211"/>
                  </a:lnTo>
                  <a:lnTo>
                    <a:pt x="426" y="211"/>
                  </a:lnTo>
                  <a:lnTo>
                    <a:pt x="426" y="211"/>
                  </a:lnTo>
                  <a:lnTo>
                    <a:pt x="424" y="211"/>
                  </a:lnTo>
                  <a:lnTo>
                    <a:pt x="424" y="211"/>
                  </a:lnTo>
                  <a:lnTo>
                    <a:pt x="419" y="211"/>
                  </a:lnTo>
                  <a:lnTo>
                    <a:pt x="419" y="208"/>
                  </a:lnTo>
                  <a:lnTo>
                    <a:pt x="414" y="204"/>
                  </a:lnTo>
                  <a:lnTo>
                    <a:pt x="412" y="204"/>
                  </a:lnTo>
                  <a:lnTo>
                    <a:pt x="410" y="204"/>
                  </a:lnTo>
                  <a:lnTo>
                    <a:pt x="403" y="206"/>
                  </a:lnTo>
                  <a:lnTo>
                    <a:pt x="403" y="206"/>
                  </a:lnTo>
                  <a:lnTo>
                    <a:pt x="403" y="204"/>
                  </a:lnTo>
                  <a:lnTo>
                    <a:pt x="403" y="204"/>
                  </a:lnTo>
                  <a:lnTo>
                    <a:pt x="403" y="204"/>
                  </a:lnTo>
                  <a:lnTo>
                    <a:pt x="403" y="204"/>
                  </a:lnTo>
                  <a:lnTo>
                    <a:pt x="403" y="204"/>
                  </a:lnTo>
                  <a:lnTo>
                    <a:pt x="400" y="204"/>
                  </a:lnTo>
                  <a:lnTo>
                    <a:pt x="398" y="204"/>
                  </a:lnTo>
                  <a:lnTo>
                    <a:pt x="398" y="204"/>
                  </a:lnTo>
                  <a:lnTo>
                    <a:pt x="396" y="201"/>
                  </a:lnTo>
                  <a:lnTo>
                    <a:pt x="393" y="199"/>
                  </a:lnTo>
                  <a:lnTo>
                    <a:pt x="391" y="196"/>
                  </a:lnTo>
                  <a:lnTo>
                    <a:pt x="391" y="196"/>
                  </a:lnTo>
                  <a:lnTo>
                    <a:pt x="391" y="196"/>
                  </a:lnTo>
                  <a:lnTo>
                    <a:pt x="391" y="196"/>
                  </a:lnTo>
                  <a:lnTo>
                    <a:pt x="388" y="196"/>
                  </a:lnTo>
                  <a:lnTo>
                    <a:pt x="388" y="194"/>
                  </a:lnTo>
                  <a:lnTo>
                    <a:pt x="388" y="194"/>
                  </a:lnTo>
                  <a:lnTo>
                    <a:pt x="386" y="194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79" y="187"/>
                  </a:lnTo>
                  <a:lnTo>
                    <a:pt x="377" y="187"/>
                  </a:lnTo>
                  <a:lnTo>
                    <a:pt x="377" y="187"/>
                  </a:lnTo>
                  <a:lnTo>
                    <a:pt x="374" y="185"/>
                  </a:lnTo>
                  <a:lnTo>
                    <a:pt x="374" y="185"/>
                  </a:lnTo>
                  <a:lnTo>
                    <a:pt x="374" y="185"/>
                  </a:lnTo>
                  <a:lnTo>
                    <a:pt x="374" y="182"/>
                  </a:lnTo>
                  <a:lnTo>
                    <a:pt x="372" y="182"/>
                  </a:lnTo>
                  <a:lnTo>
                    <a:pt x="372" y="182"/>
                  </a:lnTo>
                  <a:lnTo>
                    <a:pt x="370" y="185"/>
                  </a:lnTo>
                  <a:lnTo>
                    <a:pt x="370" y="185"/>
                  </a:lnTo>
                  <a:lnTo>
                    <a:pt x="367" y="185"/>
                  </a:lnTo>
                  <a:lnTo>
                    <a:pt x="365" y="182"/>
                  </a:lnTo>
                  <a:lnTo>
                    <a:pt x="362" y="182"/>
                  </a:lnTo>
                  <a:lnTo>
                    <a:pt x="360" y="182"/>
                  </a:lnTo>
                  <a:lnTo>
                    <a:pt x="358" y="182"/>
                  </a:lnTo>
                  <a:lnTo>
                    <a:pt x="353" y="185"/>
                  </a:lnTo>
                  <a:lnTo>
                    <a:pt x="353" y="185"/>
                  </a:lnTo>
                  <a:lnTo>
                    <a:pt x="353" y="185"/>
                  </a:lnTo>
                  <a:lnTo>
                    <a:pt x="353" y="185"/>
                  </a:lnTo>
                  <a:lnTo>
                    <a:pt x="353" y="185"/>
                  </a:lnTo>
                  <a:lnTo>
                    <a:pt x="351" y="185"/>
                  </a:lnTo>
                  <a:lnTo>
                    <a:pt x="351" y="185"/>
                  </a:lnTo>
                  <a:lnTo>
                    <a:pt x="348" y="185"/>
                  </a:lnTo>
                  <a:lnTo>
                    <a:pt x="348" y="187"/>
                  </a:lnTo>
                  <a:lnTo>
                    <a:pt x="346" y="187"/>
                  </a:lnTo>
                  <a:lnTo>
                    <a:pt x="346" y="187"/>
                  </a:lnTo>
                  <a:lnTo>
                    <a:pt x="346" y="189"/>
                  </a:lnTo>
                  <a:lnTo>
                    <a:pt x="346" y="189"/>
                  </a:lnTo>
                  <a:lnTo>
                    <a:pt x="346" y="189"/>
                  </a:lnTo>
                  <a:lnTo>
                    <a:pt x="343" y="189"/>
                  </a:lnTo>
                  <a:lnTo>
                    <a:pt x="343" y="189"/>
                  </a:lnTo>
                  <a:lnTo>
                    <a:pt x="343" y="192"/>
                  </a:lnTo>
                  <a:lnTo>
                    <a:pt x="343" y="194"/>
                  </a:lnTo>
                  <a:lnTo>
                    <a:pt x="341" y="194"/>
                  </a:lnTo>
                  <a:lnTo>
                    <a:pt x="341" y="194"/>
                  </a:lnTo>
                  <a:lnTo>
                    <a:pt x="341" y="194"/>
                  </a:lnTo>
                  <a:lnTo>
                    <a:pt x="339" y="199"/>
                  </a:lnTo>
                  <a:lnTo>
                    <a:pt x="339" y="199"/>
                  </a:lnTo>
                  <a:lnTo>
                    <a:pt x="339" y="199"/>
                  </a:lnTo>
                  <a:lnTo>
                    <a:pt x="339" y="201"/>
                  </a:lnTo>
                  <a:lnTo>
                    <a:pt x="339" y="201"/>
                  </a:lnTo>
                  <a:lnTo>
                    <a:pt x="339" y="201"/>
                  </a:lnTo>
                  <a:lnTo>
                    <a:pt x="339" y="201"/>
                  </a:lnTo>
                  <a:lnTo>
                    <a:pt x="339" y="204"/>
                  </a:lnTo>
                  <a:lnTo>
                    <a:pt x="339" y="204"/>
                  </a:lnTo>
                  <a:lnTo>
                    <a:pt x="339" y="204"/>
                  </a:lnTo>
                  <a:lnTo>
                    <a:pt x="339" y="204"/>
                  </a:lnTo>
                  <a:lnTo>
                    <a:pt x="339" y="206"/>
                  </a:lnTo>
                  <a:lnTo>
                    <a:pt x="339" y="206"/>
                  </a:lnTo>
                  <a:lnTo>
                    <a:pt x="339" y="206"/>
                  </a:lnTo>
                  <a:lnTo>
                    <a:pt x="339" y="206"/>
                  </a:lnTo>
                  <a:lnTo>
                    <a:pt x="336" y="211"/>
                  </a:lnTo>
                  <a:lnTo>
                    <a:pt x="334" y="211"/>
                  </a:lnTo>
                  <a:lnTo>
                    <a:pt x="334" y="213"/>
                  </a:lnTo>
                  <a:lnTo>
                    <a:pt x="334" y="213"/>
                  </a:lnTo>
                  <a:lnTo>
                    <a:pt x="334" y="213"/>
                  </a:lnTo>
                  <a:lnTo>
                    <a:pt x="336" y="213"/>
                  </a:lnTo>
                  <a:lnTo>
                    <a:pt x="336" y="213"/>
                  </a:lnTo>
                  <a:lnTo>
                    <a:pt x="336" y="215"/>
                  </a:lnTo>
                  <a:lnTo>
                    <a:pt x="336" y="215"/>
                  </a:lnTo>
                  <a:lnTo>
                    <a:pt x="336" y="215"/>
                  </a:lnTo>
                  <a:lnTo>
                    <a:pt x="334" y="218"/>
                  </a:lnTo>
                  <a:lnTo>
                    <a:pt x="334" y="218"/>
                  </a:lnTo>
                  <a:lnTo>
                    <a:pt x="334" y="218"/>
                  </a:lnTo>
                  <a:lnTo>
                    <a:pt x="334" y="220"/>
                  </a:lnTo>
                  <a:lnTo>
                    <a:pt x="334" y="220"/>
                  </a:lnTo>
                  <a:lnTo>
                    <a:pt x="334" y="222"/>
                  </a:lnTo>
                  <a:lnTo>
                    <a:pt x="334" y="222"/>
                  </a:lnTo>
                  <a:lnTo>
                    <a:pt x="334" y="225"/>
                  </a:lnTo>
                  <a:lnTo>
                    <a:pt x="334" y="225"/>
                  </a:lnTo>
                  <a:lnTo>
                    <a:pt x="332" y="225"/>
                  </a:lnTo>
                  <a:lnTo>
                    <a:pt x="332" y="227"/>
                  </a:lnTo>
                  <a:lnTo>
                    <a:pt x="332" y="227"/>
                  </a:lnTo>
                  <a:lnTo>
                    <a:pt x="332" y="227"/>
                  </a:lnTo>
                  <a:lnTo>
                    <a:pt x="332" y="227"/>
                  </a:lnTo>
                  <a:lnTo>
                    <a:pt x="332" y="230"/>
                  </a:lnTo>
                  <a:lnTo>
                    <a:pt x="329" y="232"/>
                  </a:lnTo>
                  <a:lnTo>
                    <a:pt x="329" y="232"/>
                  </a:lnTo>
                  <a:lnTo>
                    <a:pt x="327" y="232"/>
                  </a:lnTo>
                  <a:lnTo>
                    <a:pt x="327" y="234"/>
                  </a:lnTo>
                  <a:lnTo>
                    <a:pt x="327" y="234"/>
                  </a:lnTo>
                  <a:lnTo>
                    <a:pt x="325" y="237"/>
                  </a:lnTo>
                  <a:lnTo>
                    <a:pt x="325" y="237"/>
                  </a:lnTo>
                  <a:lnTo>
                    <a:pt x="325" y="239"/>
                  </a:lnTo>
                  <a:lnTo>
                    <a:pt x="322" y="237"/>
                  </a:lnTo>
                  <a:lnTo>
                    <a:pt x="320" y="237"/>
                  </a:lnTo>
                  <a:lnTo>
                    <a:pt x="317" y="239"/>
                  </a:lnTo>
                  <a:lnTo>
                    <a:pt x="317" y="241"/>
                  </a:lnTo>
                  <a:lnTo>
                    <a:pt x="313" y="244"/>
                  </a:lnTo>
                  <a:lnTo>
                    <a:pt x="313" y="244"/>
                  </a:lnTo>
                  <a:lnTo>
                    <a:pt x="310" y="246"/>
                  </a:lnTo>
                  <a:lnTo>
                    <a:pt x="308" y="246"/>
                  </a:lnTo>
                  <a:lnTo>
                    <a:pt x="308" y="246"/>
                  </a:lnTo>
                  <a:lnTo>
                    <a:pt x="308" y="246"/>
                  </a:lnTo>
                  <a:lnTo>
                    <a:pt x="306" y="249"/>
                  </a:lnTo>
                  <a:lnTo>
                    <a:pt x="306" y="251"/>
                  </a:lnTo>
                  <a:lnTo>
                    <a:pt x="303" y="256"/>
                  </a:lnTo>
                  <a:lnTo>
                    <a:pt x="301" y="260"/>
                  </a:lnTo>
                  <a:lnTo>
                    <a:pt x="299" y="263"/>
                  </a:lnTo>
                  <a:lnTo>
                    <a:pt x="296" y="265"/>
                  </a:lnTo>
                  <a:lnTo>
                    <a:pt x="291" y="265"/>
                  </a:lnTo>
                  <a:lnTo>
                    <a:pt x="287" y="265"/>
                  </a:lnTo>
                  <a:lnTo>
                    <a:pt x="284" y="265"/>
                  </a:lnTo>
                  <a:lnTo>
                    <a:pt x="284" y="265"/>
                  </a:lnTo>
                  <a:lnTo>
                    <a:pt x="282" y="265"/>
                  </a:lnTo>
                  <a:lnTo>
                    <a:pt x="282" y="267"/>
                  </a:lnTo>
                  <a:lnTo>
                    <a:pt x="284" y="270"/>
                  </a:lnTo>
                  <a:lnTo>
                    <a:pt x="284" y="272"/>
                  </a:lnTo>
                  <a:lnTo>
                    <a:pt x="284" y="272"/>
                  </a:lnTo>
                  <a:lnTo>
                    <a:pt x="282" y="272"/>
                  </a:lnTo>
                  <a:lnTo>
                    <a:pt x="282" y="275"/>
                  </a:lnTo>
                  <a:lnTo>
                    <a:pt x="280" y="277"/>
                  </a:lnTo>
                  <a:lnTo>
                    <a:pt x="277" y="277"/>
                  </a:lnTo>
                  <a:lnTo>
                    <a:pt x="277" y="277"/>
                  </a:lnTo>
                  <a:lnTo>
                    <a:pt x="273" y="277"/>
                  </a:lnTo>
                  <a:lnTo>
                    <a:pt x="268" y="275"/>
                  </a:lnTo>
                  <a:lnTo>
                    <a:pt x="265" y="275"/>
                  </a:lnTo>
                  <a:lnTo>
                    <a:pt x="265" y="275"/>
                  </a:lnTo>
                  <a:lnTo>
                    <a:pt x="263" y="275"/>
                  </a:lnTo>
                  <a:lnTo>
                    <a:pt x="258" y="275"/>
                  </a:lnTo>
                  <a:lnTo>
                    <a:pt x="256" y="275"/>
                  </a:lnTo>
                  <a:lnTo>
                    <a:pt x="256" y="275"/>
                  </a:lnTo>
                  <a:lnTo>
                    <a:pt x="254" y="275"/>
                  </a:lnTo>
                  <a:lnTo>
                    <a:pt x="249" y="277"/>
                  </a:lnTo>
                  <a:lnTo>
                    <a:pt x="249" y="277"/>
                  </a:lnTo>
                  <a:lnTo>
                    <a:pt x="242" y="275"/>
                  </a:lnTo>
                  <a:lnTo>
                    <a:pt x="239" y="275"/>
                  </a:lnTo>
                  <a:lnTo>
                    <a:pt x="237" y="272"/>
                  </a:lnTo>
                  <a:lnTo>
                    <a:pt x="235" y="272"/>
                  </a:lnTo>
                  <a:lnTo>
                    <a:pt x="232" y="275"/>
                  </a:lnTo>
                  <a:lnTo>
                    <a:pt x="230" y="277"/>
                  </a:lnTo>
                  <a:lnTo>
                    <a:pt x="228" y="277"/>
                  </a:lnTo>
                  <a:lnTo>
                    <a:pt x="225" y="279"/>
                  </a:lnTo>
                  <a:lnTo>
                    <a:pt x="225" y="279"/>
                  </a:lnTo>
                  <a:lnTo>
                    <a:pt x="225" y="277"/>
                  </a:lnTo>
                  <a:lnTo>
                    <a:pt x="225" y="277"/>
                  </a:lnTo>
                  <a:lnTo>
                    <a:pt x="223" y="275"/>
                  </a:lnTo>
                  <a:lnTo>
                    <a:pt x="223" y="275"/>
                  </a:lnTo>
                  <a:lnTo>
                    <a:pt x="223" y="275"/>
                  </a:lnTo>
                  <a:lnTo>
                    <a:pt x="223" y="275"/>
                  </a:lnTo>
                  <a:lnTo>
                    <a:pt x="223" y="272"/>
                  </a:lnTo>
                  <a:lnTo>
                    <a:pt x="220" y="270"/>
                  </a:lnTo>
                  <a:lnTo>
                    <a:pt x="220" y="267"/>
                  </a:lnTo>
                  <a:lnTo>
                    <a:pt x="220" y="265"/>
                  </a:lnTo>
                  <a:lnTo>
                    <a:pt x="223" y="263"/>
                  </a:lnTo>
                  <a:lnTo>
                    <a:pt x="223" y="260"/>
                  </a:lnTo>
                  <a:lnTo>
                    <a:pt x="223" y="260"/>
                  </a:lnTo>
                  <a:lnTo>
                    <a:pt x="220" y="258"/>
                  </a:lnTo>
                  <a:lnTo>
                    <a:pt x="220" y="258"/>
                  </a:lnTo>
                  <a:lnTo>
                    <a:pt x="220" y="256"/>
                  </a:lnTo>
                  <a:lnTo>
                    <a:pt x="220" y="256"/>
                  </a:lnTo>
                  <a:lnTo>
                    <a:pt x="220" y="251"/>
                  </a:lnTo>
                  <a:lnTo>
                    <a:pt x="220" y="251"/>
                  </a:lnTo>
                  <a:lnTo>
                    <a:pt x="223" y="249"/>
                  </a:lnTo>
                  <a:lnTo>
                    <a:pt x="223" y="249"/>
                  </a:lnTo>
                  <a:lnTo>
                    <a:pt x="225" y="246"/>
                  </a:lnTo>
                  <a:lnTo>
                    <a:pt x="228" y="241"/>
                  </a:lnTo>
                  <a:lnTo>
                    <a:pt x="230" y="239"/>
                  </a:lnTo>
                  <a:lnTo>
                    <a:pt x="230" y="237"/>
                  </a:lnTo>
                  <a:lnTo>
                    <a:pt x="232" y="234"/>
                  </a:lnTo>
                  <a:lnTo>
                    <a:pt x="232" y="234"/>
                  </a:lnTo>
                  <a:lnTo>
                    <a:pt x="232" y="230"/>
                  </a:lnTo>
                  <a:lnTo>
                    <a:pt x="232" y="230"/>
                  </a:lnTo>
                  <a:lnTo>
                    <a:pt x="232" y="225"/>
                  </a:lnTo>
                  <a:lnTo>
                    <a:pt x="230" y="220"/>
                  </a:lnTo>
                  <a:lnTo>
                    <a:pt x="230" y="215"/>
                  </a:lnTo>
                  <a:lnTo>
                    <a:pt x="230" y="215"/>
                  </a:lnTo>
                  <a:lnTo>
                    <a:pt x="230" y="215"/>
                  </a:lnTo>
                  <a:lnTo>
                    <a:pt x="228" y="215"/>
                  </a:lnTo>
                  <a:lnTo>
                    <a:pt x="228" y="215"/>
                  </a:lnTo>
                  <a:lnTo>
                    <a:pt x="228" y="215"/>
                  </a:lnTo>
                  <a:lnTo>
                    <a:pt x="228" y="215"/>
                  </a:lnTo>
                  <a:lnTo>
                    <a:pt x="228" y="213"/>
                  </a:lnTo>
                  <a:lnTo>
                    <a:pt x="228" y="211"/>
                  </a:lnTo>
                  <a:lnTo>
                    <a:pt x="225" y="208"/>
                  </a:lnTo>
                  <a:lnTo>
                    <a:pt x="225" y="208"/>
                  </a:lnTo>
                  <a:lnTo>
                    <a:pt x="225" y="208"/>
                  </a:lnTo>
                  <a:lnTo>
                    <a:pt x="223" y="206"/>
                  </a:lnTo>
                  <a:lnTo>
                    <a:pt x="223" y="206"/>
                  </a:lnTo>
                  <a:lnTo>
                    <a:pt x="225" y="206"/>
                  </a:lnTo>
                  <a:lnTo>
                    <a:pt x="225" y="204"/>
                  </a:lnTo>
                  <a:lnTo>
                    <a:pt x="223" y="204"/>
                  </a:lnTo>
                  <a:lnTo>
                    <a:pt x="223" y="204"/>
                  </a:lnTo>
                  <a:lnTo>
                    <a:pt x="223" y="204"/>
                  </a:lnTo>
                  <a:lnTo>
                    <a:pt x="223" y="204"/>
                  </a:lnTo>
                  <a:lnTo>
                    <a:pt x="223" y="204"/>
                  </a:lnTo>
                  <a:lnTo>
                    <a:pt x="223" y="201"/>
                  </a:lnTo>
                  <a:lnTo>
                    <a:pt x="225" y="201"/>
                  </a:lnTo>
                  <a:lnTo>
                    <a:pt x="223" y="199"/>
                  </a:lnTo>
                  <a:lnTo>
                    <a:pt x="220" y="196"/>
                  </a:lnTo>
                  <a:lnTo>
                    <a:pt x="220" y="196"/>
                  </a:lnTo>
                  <a:lnTo>
                    <a:pt x="223" y="194"/>
                  </a:lnTo>
                  <a:lnTo>
                    <a:pt x="223" y="194"/>
                  </a:lnTo>
                  <a:lnTo>
                    <a:pt x="223" y="194"/>
                  </a:lnTo>
                  <a:lnTo>
                    <a:pt x="223" y="194"/>
                  </a:lnTo>
                  <a:lnTo>
                    <a:pt x="223" y="194"/>
                  </a:lnTo>
                  <a:lnTo>
                    <a:pt x="220" y="194"/>
                  </a:lnTo>
                  <a:lnTo>
                    <a:pt x="220" y="194"/>
                  </a:lnTo>
                  <a:lnTo>
                    <a:pt x="220" y="194"/>
                  </a:lnTo>
                  <a:lnTo>
                    <a:pt x="220" y="192"/>
                  </a:lnTo>
                  <a:lnTo>
                    <a:pt x="220" y="192"/>
                  </a:lnTo>
                  <a:lnTo>
                    <a:pt x="220" y="192"/>
                  </a:lnTo>
                  <a:lnTo>
                    <a:pt x="220" y="192"/>
                  </a:lnTo>
                  <a:lnTo>
                    <a:pt x="220" y="189"/>
                  </a:lnTo>
                  <a:lnTo>
                    <a:pt x="218" y="189"/>
                  </a:lnTo>
                  <a:lnTo>
                    <a:pt x="218" y="189"/>
                  </a:lnTo>
                  <a:lnTo>
                    <a:pt x="218" y="189"/>
                  </a:lnTo>
                  <a:lnTo>
                    <a:pt x="216" y="187"/>
                  </a:lnTo>
                  <a:lnTo>
                    <a:pt x="216" y="187"/>
                  </a:lnTo>
                  <a:lnTo>
                    <a:pt x="216" y="185"/>
                  </a:lnTo>
                  <a:lnTo>
                    <a:pt x="216" y="185"/>
                  </a:lnTo>
                  <a:lnTo>
                    <a:pt x="216" y="185"/>
                  </a:lnTo>
                  <a:lnTo>
                    <a:pt x="216" y="185"/>
                  </a:lnTo>
                  <a:lnTo>
                    <a:pt x="216" y="185"/>
                  </a:lnTo>
                  <a:lnTo>
                    <a:pt x="216" y="182"/>
                  </a:lnTo>
                  <a:lnTo>
                    <a:pt x="216" y="182"/>
                  </a:lnTo>
                  <a:lnTo>
                    <a:pt x="216" y="182"/>
                  </a:lnTo>
                  <a:lnTo>
                    <a:pt x="213" y="182"/>
                  </a:lnTo>
                  <a:lnTo>
                    <a:pt x="213" y="182"/>
                  </a:lnTo>
                  <a:lnTo>
                    <a:pt x="213" y="180"/>
                  </a:lnTo>
                  <a:lnTo>
                    <a:pt x="213" y="180"/>
                  </a:lnTo>
                  <a:lnTo>
                    <a:pt x="211" y="180"/>
                  </a:lnTo>
                  <a:lnTo>
                    <a:pt x="211" y="178"/>
                  </a:lnTo>
                  <a:lnTo>
                    <a:pt x="211" y="178"/>
                  </a:lnTo>
                  <a:lnTo>
                    <a:pt x="211" y="175"/>
                  </a:lnTo>
                  <a:lnTo>
                    <a:pt x="211" y="175"/>
                  </a:lnTo>
                  <a:lnTo>
                    <a:pt x="211" y="173"/>
                  </a:lnTo>
                  <a:lnTo>
                    <a:pt x="209" y="168"/>
                  </a:lnTo>
                  <a:lnTo>
                    <a:pt x="209" y="168"/>
                  </a:lnTo>
                  <a:lnTo>
                    <a:pt x="202" y="163"/>
                  </a:lnTo>
                  <a:lnTo>
                    <a:pt x="197" y="161"/>
                  </a:lnTo>
                  <a:lnTo>
                    <a:pt x="197" y="161"/>
                  </a:lnTo>
                  <a:lnTo>
                    <a:pt x="194" y="161"/>
                  </a:lnTo>
                  <a:lnTo>
                    <a:pt x="194" y="161"/>
                  </a:lnTo>
                  <a:lnTo>
                    <a:pt x="194" y="159"/>
                  </a:lnTo>
                  <a:lnTo>
                    <a:pt x="192" y="159"/>
                  </a:lnTo>
                  <a:lnTo>
                    <a:pt x="190" y="156"/>
                  </a:lnTo>
                  <a:lnTo>
                    <a:pt x="190" y="154"/>
                  </a:lnTo>
                  <a:lnTo>
                    <a:pt x="187" y="154"/>
                  </a:lnTo>
                  <a:lnTo>
                    <a:pt x="187" y="154"/>
                  </a:lnTo>
                  <a:lnTo>
                    <a:pt x="187" y="151"/>
                  </a:lnTo>
                  <a:lnTo>
                    <a:pt x="187" y="151"/>
                  </a:lnTo>
                  <a:lnTo>
                    <a:pt x="187" y="163"/>
                  </a:lnTo>
                  <a:lnTo>
                    <a:pt x="187" y="166"/>
                  </a:lnTo>
                  <a:lnTo>
                    <a:pt x="187" y="168"/>
                  </a:lnTo>
                  <a:lnTo>
                    <a:pt x="187" y="189"/>
                  </a:lnTo>
                  <a:lnTo>
                    <a:pt x="187" y="192"/>
                  </a:lnTo>
                  <a:lnTo>
                    <a:pt x="187" y="215"/>
                  </a:lnTo>
                  <a:lnTo>
                    <a:pt x="187" y="218"/>
                  </a:lnTo>
                  <a:lnTo>
                    <a:pt x="187" y="222"/>
                  </a:lnTo>
                  <a:lnTo>
                    <a:pt x="187" y="234"/>
                  </a:lnTo>
                  <a:lnTo>
                    <a:pt x="187" y="239"/>
                  </a:lnTo>
                  <a:lnTo>
                    <a:pt x="187" y="256"/>
                  </a:lnTo>
                  <a:lnTo>
                    <a:pt x="187" y="258"/>
                  </a:lnTo>
                  <a:lnTo>
                    <a:pt x="187" y="263"/>
                  </a:lnTo>
                  <a:lnTo>
                    <a:pt x="187" y="275"/>
                  </a:lnTo>
                  <a:lnTo>
                    <a:pt x="187" y="279"/>
                  </a:lnTo>
                  <a:lnTo>
                    <a:pt x="187" y="296"/>
                  </a:lnTo>
                  <a:lnTo>
                    <a:pt x="187" y="298"/>
                  </a:lnTo>
                  <a:lnTo>
                    <a:pt x="187" y="303"/>
                  </a:lnTo>
                  <a:lnTo>
                    <a:pt x="187" y="322"/>
                  </a:lnTo>
                  <a:lnTo>
                    <a:pt x="187" y="327"/>
                  </a:lnTo>
                  <a:lnTo>
                    <a:pt x="187" y="350"/>
                  </a:lnTo>
                  <a:lnTo>
                    <a:pt x="187" y="353"/>
                  </a:lnTo>
                  <a:lnTo>
                    <a:pt x="187" y="355"/>
                  </a:lnTo>
                  <a:lnTo>
                    <a:pt x="187" y="369"/>
                  </a:lnTo>
                  <a:lnTo>
                    <a:pt x="187" y="369"/>
                  </a:lnTo>
                  <a:lnTo>
                    <a:pt x="185" y="372"/>
                  </a:lnTo>
                  <a:lnTo>
                    <a:pt x="185" y="372"/>
                  </a:lnTo>
                  <a:lnTo>
                    <a:pt x="183" y="372"/>
                  </a:lnTo>
                  <a:lnTo>
                    <a:pt x="183" y="372"/>
                  </a:lnTo>
                  <a:lnTo>
                    <a:pt x="183" y="372"/>
                  </a:lnTo>
                  <a:lnTo>
                    <a:pt x="178" y="374"/>
                  </a:lnTo>
                  <a:lnTo>
                    <a:pt x="178" y="374"/>
                  </a:lnTo>
                  <a:lnTo>
                    <a:pt x="175" y="374"/>
                  </a:lnTo>
                  <a:lnTo>
                    <a:pt x="173" y="374"/>
                  </a:lnTo>
                  <a:lnTo>
                    <a:pt x="173" y="376"/>
                  </a:lnTo>
                  <a:lnTo>
                    <a:pt x="171" y="376"/>
                  </a:lnTo>
                  <a:lnTo>
                    <a:pt x="166" y="376"/>
                  </a:lnTo>
                  <a:lnTo>
                    <a:pt x="166" y="376"/>
                  </a:lnTo>
                  <a:lnTo>
                    <a:pt x="166" y="376"/>
                  </a:lnTo>
                  <a:lnTo>
                    <a:pt x="166" y="376"/>
                  </a:lnTo>
                  <a:lnTo>
                    <a:pt x="164" y="379"/>
                  </a:lnTo>
                  <a:lnTo>
                    <a:pt x="164" y="379"/>
                  </a:lnTo>
                  <a:lnTo>
                    <a:pt x="164" y="379"/>
                  </a:lnTo>
                  <a:lnTo>
                    <a:pt x="164" y="381"/>
                  </a:lnTo>
                  <a:lnTo>
                    <a:pt x="164" y="381"/>
                  </a:lnTo>
                  <a:lnTo>
                    <a:pt x="164" y="381"/>
                  </a:lnTo>
                  <a:lnTo>
                    <a:pt x="161" y="381"/>
                  </a:lnTo>
                  <a:lnTo>
                    <a:pt x="161" y="386"/>
                  </a:lnTo>
                  <a:lnTo>
                    <a:pt x="161" y="386"/>
                  </a:lnTo>
                  <a:lnTo>
                    <a:pt x="159" y="388"/>
                  </a:lnTo>
                  <a:lnTo>
                    <a:pt x="159" y="388"/>
                  </a:lnTo>
                  <a:lnTo>
                    <a:pt x="154" y="388"/>
                  </a:lnTo>
                  <a:lnTo>
                    <a:pt x="152" y="391"/>
                  </a:lnTo>
                  <a:lnTo>
                    <a:pt x="152" y="388"/>
                  </a:lnTo>
                  <a:lnTo>
                    <a:pt x="152" y="388"/>
                  </a:lnTo>
                  <a:lnTo>
                    <a:pt x="149" y="388"/>
                  </a:lnTo>
                  <a:lnTo>
                    <a:pt x="149" y="388"/>
                  </a:lnTo>
                  <a:lnTo>
                    <a:pt x="149" y="391"/>
                  </a:lnTo>
                  <a:lnTo>
                    <a:pt x="147" y="391"/>
                  </a:lnTo>
                  <a:lnTo>
                    <a:pt x="147" y="393"/>
                  </a:lnTo>
                  <a:lnTo>
                    <a:pt x="149" y="393"/>
                  </a:lnTo>
                  <a:lnTo>
                    <a:pt x="149" y="398"/>
                  </a:lnTo>
                  <a:lnTo>
                    <a:pt x="149" y="398"/>
                  </a:lnTo>
                  <a:lnTo>
                    <a:pt x="149" y="398"/>
                  </a:lnTo>
                  <a:lnTo>
                    <a:pt x="147" y="398"/>
                  </a:lnTo>
                  <a:lnTo>
                    <a:pt x="147" y="400"/>
                  </a:lnTo>
                  <a:lnTo>
                    <a:pt x="147" y="400"/>
                  </a:lnTo>
                  <a:lnTo>
                    <a:pt x="147" y="400"/>
                  </a:lnTo>
                  <a:lnTo>
                    <a:pt x="142" y="402"/>
                  </a:lnTo>
                  <a:lnTo>
                    <a:pt x="142" y="402"/>
                  </a:lnTo>
                  <a:lnTo>
                    <a:pt x="140" y="402"/>
                  </a:lnTo>
                  <a:lnTo>
                    <a:pt x="138" y="402"/>
                  </a:lnTo>
                  <a:lnTo>
                    <a:pt x="138" y="402"/>
                  </a:lnTo>
                  <a:lnTo>
                    <a:pt x="138" y="402"/>
                  </a:lnTo>
                  <a:lnTo>
                    <a:pt x="135" y="400"/>
                  </a:lnTo>
                  <a:lnTo>
                    <a:pt x="135" y="400"/>
                  </a:lnTo>
                  <a:lnTo>
                    <a:pt x="135" y="400"/>
                  </a:lnTo>
                  <a:lnTo>
                    <a:pt x="133" y="398"/>
                  </a:lnTo>
                  <a:lnTo>
                    <a:pt x="133" y="398"/>
                  </a:lnTo>
                  <a:lnTo>
                    <a:pt x="121" y="395"/>
                  </a:lnTo>
                  <a:lnTo>
                    <a:pt x="112" y="398"/>
                  </a:lnTo>
                  <a:lnTo>
                    <a:pt x="109" y="398"/>
                  </a:lnTo>
                  <a:lnTo>
                    <a:pt x="107" y="398"/>
                  </a:lnTo>
                  <a:lnTo>
                    <a:pt x="107" y="398"/>
                  </a:lnTo>
                  <a:lnTo>
                    <a:pt x="107" y="398"/>
                  </a:lnTo>
                  <a:lnTo>
                    <a:pt x="107" y="398"/>
                  </a:lnTo>
                  <a:lnTo>
                    <a:pt x="107" y="398"/>
                  </a:lnTo>
                  <a:lnTo>
                    <a:pt x="107" y="398"/>
                  </a:lnTo>
                  <a:lnTo>
                    <a:pt x="107" y="398"/>
                  </a:lnTo>
                  <a:lnTo>
                    <a:pt x="105" y="398"/>
                  </a:lnTo>
                  <a:lnTo>
                    <a:pt x="105" y="398"/>
                  </a:lnTo>
                  <a:lnTo>
                    <a:pt x="105" y="398"/>
                  </a:lnTo>
                  <a:lnTo>
                    <a:pt x="102" y="400"/>
                  </a:lnTo>
                  <a:lnTo>
                    <a:pt x="102" y="400"/>
                  </a:lnTo>
                  <a:lnTo>
                    <a:pt x="100" y="398"/>
                  </a:lnTo>
                  <a:lnTo>
                    <a:pt x="97" y="398"/>
                  </a:lnTo>
                  <a:lnTo>
                    <a:pt x="93" y="398"/>
                  </a:lnTo>
                  <a:lnTo>
                    <a:pt x="90" y="400"/>
                  </a:lnTo>
                  <a:lnTo>
                    <a:pt x="90" y="400"/>
                  </a:lnTo>
                  <a:lnTo>
                    <a:pt x="86" y="398"/>
                  </a:lnTo>
                  <a:lnTo>
                    <a:pt x="83" y="398"/>
                  </a:lnTo>
                  <a:lnTo>
                    <a:pt x="81" y="393"/>
                  </a:lnTo>
                  <a:lnTo>
                    <a:pt x="78" y="393"/>
                  </a:lnTo>
                  <a:lnTo>
                    <a:pt x="76" y="393"/>
                  </a:lnTo>
                  <a:lnTo>
                    <a:pt x="69" y="391"/>
                  </a:lnTo>
                  <a:lnTo>
                    <a:pt x="67" y="391"/>
                  </a:lnTo>
                  <a:lnTo>
                    <a:pt x="67" y="391"/>
                  </a:lnTo>
                  <a:lnTo>
                    <a:pt x="64" y="391"/>
                  </a:lnTo>
                  <a:lnTo>
                    <a:pt x="64" y="391"/>
                  </a:lnTo>
                  <a:lnTo>
                    <a:pt x="64" y="391"/>
                  </a:lnTo>
                  <a:lnTo>
                    <a:pt x="62" y="391"/>
                  </a:lnTo>
                  <a:lnTo>
                    <a:pt x="60" y="391"/>
                  </a:lnTo>
                  <a:lnTo>
                    <a:pt x="60" y="388"/>
                  </a:lnTo>
                  <a:lnTo>
                    <a:pt x="60" y="388"/>
                  </a:lnTo>
                  <a:lnTo>
                    <a:pt x="60" y="386"/>
                  </a:lnTo>
                  <a:lnTo>
                    <a:pt x="60" y="386"/>
                  </a:lnTo>
                  <a:lnTo>
                    <a:pt x="57" y="386"/>
                  </a:lnTo>
                  <a:lnTo>
                    <a:pt x="57" y="386"/>
                  </a:lnTo>
                  <a:lnTo>
                    <a:pt x="57" y="386"/>
                  </a:lnTo>
                  <a:lnTo>
                    <a:pt x="55" y="388"/>
                  </a:lnTo>
                  <a:lnTo>
                    <a:pt x="52" y="388"/>
                  </a:lnTo>
                  <a:lnTo>
                    <a:pt x="50" y="388"/>
                  </a:lnTo>
                  <a:lnTo>
                    <a:pt x="50" y="386"/>
                  </a:lnTo>
                  <a:lnTo>
                    <a:pt x="50" y="383"/>
                  </a:lnTo>
                  <a:lnTo>
                    <a:pt x="50" y="381"/>
                  </a:lnTo>
                  <a:lnTo>
                    <a:pt x="50" y="379"/>
                  </a:lnTo>
                  <a:lnTo>
                    <a:pt x="48" y="379"/>
                  </a:lnTo>
                  <a:lnTo>
                    <a:pt x="48" y="379"/>
                  </a:lnTo>
                  <a:lnTo>
                    <a:pt x="48" y="376"/>
                  </a:lnTo>
                  <a:lnTo>
                    <a:pt x="45" y="374"/>
                  </a:lnTo>
                  <a:lnTo>
                    <a:pt x="45" y="374"/>
                  </a:lnTo>
                  <a:lnTo>
                    <a:pt x="45" y="372"/>
                  </a:lnTo>
                  <a:lnTo>
                    <a:pt x="45" y="372"/>
                  </a:lnTo>
                  <a:lnTo>
                    <a:pt x="48" y="372"/>
                  </a:lnTo>
                  <a:lnTo>
                    <a:pt x="48" y="372"/>
                  </a:lnTo>
                  <a:lnTo>
                    <a:pt x="48" y="369"/>
                  </a:lnTo>
                  <a:lnTo>
                    <a:pt x="50" y="369"/>
                  </a:lnTo>
                  <a:lnTo>
                    <a:pt x="50" y="367"/>
                  </a:lnTo>
                  <a:lnTo>
                    <a:pt x="50" y="367"/>
                  </a:lnTo>
                  <a:lnTo>
                    <a:pt x="50" y="364"/>
                  </a:lnTo>
                  <a:lnTo>
                    <a:pt x="48" y="364"/>
                  </a:lnTo>
                  <a:lnTo>
                    <a:pt x="48" y="362"/>
                  </a:lnTo>
                  <a:lnTo>
                    <a:pt x="48" y="362"/>
                  </a:lnTo>
                  <a:lnTo>
                    <a:pt x="48" y="362"/>
                  </a:lnTo>
                  <a:lnTo>
                    <a:pt x="48" y="362"/>
                  </a:lnTo>
                  <a:lnTo>
                    <a:pt x="48" y="360"/>
                  </a:lnTo>
                  <a:lnTo>
                    <a:pt x="48" y="360"/>
                  </a:lnTo>
                  <a:lnTo>
                    <a:pt x="48" y="360"/>
                  </a:lnTo>
                  <a:lnTo>
                    <a:pt x="45" y="357"/>
                  </a:lnTo>
                  <a:lnTo>
                    <a:pt x="45" y="357"/>
                  </a:lnTo>
                  <a:lnTo>
                    <a:pt x="45" y="357"/>
                  </a:lnTo>
                  <a:lnTo>
                    <a:pt x="41" y="360"/>
                  </a:lnTo>
                  <a:lnTo>
                    <a:pt x="38" y="360"/>
                  </a:lnTo>
                  <a:lnTo>
                    <a:pt x="38" y="357"/>
                  </a:lnTo>
                  <a:lnTo>
                    <a:pt x="38" y="355"/>
                  </a:lnTo>
                  <a:lnTo>
                    <a:pt x="38" y="353"/>
                  </a:lnTo>
                  <a:lnTo>
                    <a:pt x="38" y="353"/>
                  </a:lnTo>
                  <a:lnTo>
                    <a:pt x="38" y="350"/>
                  </a:lnTo>
                  <a:lnTo>
                    <a:pt x="36" y="350"/>
                  </a:lnTo>
                  <a:lnTo>
                    <a:pt x="36" y="350"/>
                  </a:lnTo>
                  <a:lnTo>
                    <a:pt x="34" y="348"/>
                  </a:lnTo>
                  <a:lnTo>
                    <a:pt x="34" y="348"/>
                  </a:lnTo>
                  <a:lnTo>
                    <a:pt x="34" y="346"/>
                  </a:lnTo>
                  <a:lnTo>
                    <a:pt x="34" y="346"/>
                  </a:lnTo>
                  <a:lnTo>
                    <a:pt x="31" y="346"/>
                  </a:lnTo>
                  <a:lnTo>
                    <a:pt x="31" y="346"/>
                  </a:lnTo>
                  <a:lnTo>
                    <a:pt x="31" y="348"/>
                  </a:lnTo>
                  <a:lnTo>
                    <a:pt x="29" y="348"/>
                  </a:lnTo>
                  <a:lnTo>
                    <a:pt x="26" y="348"/>
                  </a:lnTo>
                  <a:lnTo>
                    <a:pt x="26" y="348"/>
                  </a:lnTo>
                  <a:lnTo>
                    <a:pt x="26" y="348"/>
                  </a:lnTo>
                  <a:lnTo>
                    <a:pt x="24" y="350"/>
                  </a:lnTo>
                  <a:lnTo>
                    <a:pt x="24" y="348"/>
                  </a:lnTo>
                  <a:lnTo>
                    <a:pt x="24" y="348"/>
                  </a:lnTo>
                  <a:lnTo>
                    <a:pt x="24" y="348"/>
                  </a:lnTo>
                  <a:lnTo>
                    <a:pt x="24" y="348"/>
                  </a:lnTo>
                  <a:lnTo>
                    <a:pt x="22" y="350"/>
                  </a:lnTo>
                  <a:lnTo>
                    <a:pt x="22" y="350"/>
                  </a:lnTo>
                  <a:lnTo>
                    <a:pt x="22" y="355"/>
                  </a:lnTo>
                  <a:lnTo>
                    <a:pt x="22" y="355"/>
                  </a:lnTo>
                  <a:lnTo>
                    <a:pt x="22" y="355"/>
                  </a:lnTo>
                  <a:lnTo>
                    <a:pt x="22" y="355"/>
                  </a:lnTo>
                  <a:lnTo>
                    <a:pt x="19" y="355"/>
                  </a:lnTo>
                  <a:lnTo>
                    <a:pt x="19" y="355"/>
                  </a:lnTo>
                  <a:lnTo>
                    <a:pt x="19" y="355"/>
                  </a:lnTo>
                  <a:lnTo>
                    <a:pt x="19" y="355"/>
                  </a:lnTo>
                  <a:lnTo>
                    <a:pt x="19" y="355"/>
                  </a:lnTo>
                  <a:lnTo>
                    <a:pt x="19" y="355"/>
                  </a:lnTo>
                  <a:lnTo>
                    <a:pt x="19" y="357"/>
                  </a:lnTo>
                  <a:lnTo>
                    <a:pt x="19" y="357"/>
                  </a:lnTo>
                  <a:lnTo>
                    <a:pt x="19" y="357"/>
                  </a:lnTo>
                  <a:lnTo>
                    <a:pt x="19" y="357"/>
                  </a:lnTo>
                  <a:lnTo>
                    <a:pt x="17" y="357"/>
                  </a:lnTo>
                  <a:lnTo>
                    <a:pt x="17" y="357"/>
                  </a:lnTo>
                  <a:lnTo>
                    <a:pt x="17" y="360"/>
                  </a:lnTo>
                  <a:lnTo>
                    <a:pt x="19" y="360"/>
                  </a:lnTo>
                  <a:lnTo>
                    <a:pt x="19" y="360"/>
                  </a:lnTo>
                  <a:lnTo>
                    <a:pt x="19" y="360"/>
                  </a:lnTo>
                  <a:lnTo>
                    <a:pt x="17" y="362"/>
                  </a:lnTo>
                  <a:lnTo>
                    <a:pt x="17" y="362"/>
                  </a:lnTo>
                  <a:lnTo>
                    <a:pt x="17" y="360"/>
                  </a:lnTo>
                  <a:lnTo>
                    <a:pt x="17" y="360"/>
                  </a:lnTo>
                  <a:lnTo>
                    <a:pt x="15" y="360"/>
                  </a:lnTo>
                  <a:lnTo>
                    <a:pt x="15" y="362"/>
                  </a:lnTo>
                  <a:lnTo>
                    <a:pt x="15" y="362"/>
                  </a:lnTo>
                  <a:lnTo>
                    <a:pt x="17" y="364"/>
                  </a:lnTo>
                  <a:lnTo>
                    <a:pt x="17" y="367"/>
                  </a:lnTo>
                  <a:lnTo>
                    <a:pt x="17" y="367"/>
                  </a:lnTo>
                  <a:lnTo>
                    <a:pt x="17" y="367"/>
                  </a:lnTo>
                  <a:lnTo>
                    <a:pt x="17" y="367"/>
                  </a:lnTo>
                  <a:lnTo>
                    <a:pt x="17" y="369"/>
                  </a:lnTo>
                  <a:lnTo>
                    <a:pt x="15" y="372"/>
                  </a:lnTo>
                  <a:lnTo>
                    <a:pt x="15" y="372"/>
                  </a:lnTo>
                  <a:lnTo>
                    <a:pt x="15" y="372"/>
                  </a:lnTo>
                  <a:lnTo>
                    <a:pt x="15" y="374"/>
                  </a:lnTo>
                  <a:lnTo>
                    <a:pt x="12" y="374"/>
                  </a:lnTo>
                  <a:lnTo>
                    <a:pt x="12" y="374"/>
                  </a:lnTo>
                  <a:lnTo>
                    <a:pt x="12" y="374"/>
                  </a:lnTo>
                  <a:lnTo>
                    <a:pt x="12" y="374"/>
                  </a:lnTo>
                  <a:lnTo>
                    <a:pt x="12" y="372"/>
                  </a:lnTo>
                  <a:lnTo>
                    <a:pt x="10" y="372"/>
                  </a:lnTo>
                  <a:lnTo>
                    <a:pt x="10" y="372"/>
                  </a:lnTo>
                  <a:lnTo>
                    <a:pt x="8" y="376"/>
                  </a:lnTo>
                  <a:lnTo>
                    <a:pt x="5" y="376"/>
                  </a:lnTo>
                  <a:lnTo>
                    <a:pt x="3" y="379"/>
                  </a:lnTo>
                  <a:lnTo>
                    <a:pt x="0" y="379"/>
                  </a:lnTo>
                  <a:lnTo>
                    <a:pt x="0" y="379"/>
                  </a:lnTo>
                  <a:lnTo>
                    <a:pt x="0" y="381"/>
                  </a:lnTo>
                  <a:lnTo>
                    <a:pt x="0" y="381"/>
                  </a:lnTo>
                  <a:lnTo>
                    <a:pt x="0" y="381"/>
                  </a:lnTo>
                  <a:lnTo>
                    <a:pt x="0" y="383"/>
                  </a:lnTo>
                  <a:lnTo>
                    <a:pt x="0" y="383"/>
                  </a:lnTo>
                  <a:lnTo>
                    <a:pt x="0" y="383"/>
                  </a:lnTo>
                  <a:lnTo>
                    <a:pt x="3" y="386"/>
                  </a:lnTo>
                  <a:lnTo>
                    <a:pt x="3" y="388"/>
                  </a:lnTo>
                  <a:lnTo>
                    <a:pt x="3" y="388"/>
                  </a:lnTo>
                  <a:lnTo>
                    <a:pt x="3" y="388"/>
                  </a:lnTo>
                  <a:lnTo>
                    <a:pt x="5" y="388"/>
                  </a:lnTo>
                  <a:lnTo>
                    <a:pt x="5" y="388"/>
                  </a:lnTo>
                  <a:lnTo>
                    <a:pt x="5" y="388"/>
                  </a:lnTo>
                  <a:lnTo>
                    <a:pt x="5" y="391"/>
                  </a:lnTo>
                  <a:lnTo>
                    <a:pt x="5" y="391"/>
                  </a:lnTo>
                  <a:lnTo>
                    <a:pt x="5" y="391"/>
                  </a:lnTo>
                  <a:lnTo>
                    <a:pt x="5" y="393"/>
                  </a:lnTo>
                  <a:lnTo>
                    <a:pt x="5" y="395"/>
                  </a:lnTo>
                  <a:lnTo>
                    <a:pt x="8" y="398"/>
                  </a:lnTo>
                  <a:lnTo>
                    <a:pt x="10" y="400"/>
                  </a:lnTo>
                  <a:lnTo>
                    <a:pt x="12" y="402"/>
                  </a:lnTo>
                  <a:lnTo>
                    <a:pt x="12" y="405"/>
                  </a:lnTo>
                  <a:lnTo>
                    <a:pt x="15" y="407"/>
                  </a:lnTo>
                  <a:lnTo>
                    <a:pt x="15" y="407"/>
                  </a:lnTo>
                  <a:lnTo>
                    <a:pt x="17" y="409"/>
                  </a:lnTo>
                  <a:lnTo>
                    <a:pt x="19" y="412"/>
                  </a:lnTo>
                  <a:lnTo>
                    <a:pt x="19" y="412"/>
                  </a:lnTo>
                  <a:lnTo>
                    <a:pt x="19" y="414"/>
                  </a:lnTo>
                  <a:lnTo>
                    <a:pt x="19" y="414"/>
                  </a:lnTo>
                  <a:lnTo>
                    <a:pt x="19" y="417"/>
                  </a:lnTo>
                  <a:lnTo>
                    <a:pt x="19" y="417"/>
                  </a:lnTo>
                  <a:lnTo>
                    <a:pt x="19" y="419"/>
                  </a:lnTo>
                  <a:lnTo>
                    <a:pt x="19" y="419"/>
                  </a:lnTo>
                  <a:lnTo>
                    <a:pt x="19" y="419"/>
                  </a:lnTo>
                  <a:lnTo>
                    <a:pt x="22" y="419"/>
                  </a:lnTo>
                  <a:lnTo>
                    <a:pt x="22" y="424"/>
                  </a:lnTo>
                  <a:lnTo>
                    <a:pt x="22" y="424"/>
                  </a:lnTo>
                  <a:lnTo>
                    <a:pt x="24" y="426"/>
                  </a:lnTo>
                  <a:lnTo>
                    <a:pt x="24" y="426"/>
                  </a:lnTo>
                  <a:lnTo>
                    <a:pt x="24" y="426"/>
                  </a:lnTo>
                  <a:lnTo>
                    <a:pt x="24" y="426"/>
                  </a:lnTo>
                  <a:lnTo>
                    <a:pt x="26" y="433"/>
                  </a:lnTo>
                  <a:lnTo>
                    <a:pt x="26" y="433"/>
                  </a:lnTo>
                  <a:lnTo>
                    <a:pt x="29" y="438"/>
                  </a:lnTo>
                  <a:lnTo>
                    <a:pt x="29" y="440"/>
                  </a:lnTo>
                  <a:lnTo>
                    <a:pt x="29" y="443"/>
                  </a:lnTo>
                  <a:lnTo>
                    <a:pt x="29" y="443"/>
                  </a:lnTo>
                  <a:lnTo>
                    <a:pt x="29" y="443"/>
                  </a:lnTo>
                  <a:lnTo>
                    <a:pt x="31" y="447"/>
                  </a:lnTo>
                  <a:lnTo>
                    <a:pt x="31" y="447"/>
                  </a:lnTo>
                  <a:lnTo>
                    <a:pt x="31" y="450"/>
                  </a:lnTo>
                  <a:lnTo>
                    <a:pt x="31" y="450"/>
                  </a:lnTo>
                  <a:lnTo>
                    <a:pt x="31" y="450"/>
                  </a:lnTo>
                  <a:lnTo>
                    <a:pt x="34" y="454"/>
                  </a:lnTo>
                  <a:lnTo>
                    <a:pt x="34" y="457"/>
                  </a:lnTo>
                  <a:lnTo>
                    <a:pt x="34" y="457"/>
                  </a:lnTo>
                  <a:lnTo>
                    <a:pt x="34" y="457"/>
                  </a:lnTo>
                  <a:lnTo>
                    <a:pt x="34" y="457"/>
                  </a:lnTo>
                  <a:lnTo>
                    <a:pt x="34" y="457"/>
                  </a:lnTo>
                  <a:lnTo>
                    <a:pt x="34" y="459"/>
                  </a:lnTo>
                  <a:lnTo>
                    <a:pt x="36" y="466"/>
                  </a:lnTo>
                  <a:lnTo>
                    <a:pt x="38" y="473"/>
                  </a:lnTo>
                  <a:lnTo>
                    <a:pt x="38" y="476"/>
                  </a:lnTo>
                  <a:lnTo>
                    <a:pt x="38" y="476"/>
                  </a:lnTo>
                  <a:lnTo>
                    <a:pt x="41" y="480"/>
                  </a:lnTo>
                  <a:lnTo>
                    <a:pt x="43" y="483"/>
                  </a:lnTo>
                  <a:lnTo>
                    <a:pt x="43" y="483"/>
                  </a:lnTo>
                  <a:lnTo>
                    <a:pt x="43" y="485"/>
                  </a:lnTo>
                  <a:lnTo>
                    <a:pt x="43" y="488"/>
                  </a:lnTo>
                  <a:lnTo>
                    <a:pt x="43" y="488"/>
                  </a:lnTo>
                  <a:lnTo>
                    <a:pt x="45" y="495"/>
                  </a:lnTo>
                  <a:lnTo>
                    <a:pt x="48" y="495"/>
                  </a:lnTo>
                  <a:lnTo>
                    <a:pt x="48" y="497"/>
                  </a:lnTo>
                  <a:lnTo>
                    <a:pt x="50" y="502"/>
                  </a:lnTo>
                  <a:lnTo>
                    <a:pt x="52" y="504"/>
                  </a:lnTo>
                  <a:lnTo>
                    <a:pt x="52" y="506"/>
                  </a:lnTo>
                  <a:lnTo>
                    <a:pt x="52" y="509"/>
                  </a:lnTo>
                  <a:lnTo>
                    <a:pt x="57" y="514"/>
                  </a:lnTo>
                  <a:lnTo>
                    <a:pt x="57" y="516"/>
                  </a:lnTo>
                  <a:lnTo>
                    <a:pt x="57" y="518"/>
                  </a:lnTo>
                  <a:lnTo>
                    <a:pt x="57" y="518"/>
                  </a:lnTo>
                  <a:lnTo>
                    <a:pt x="62" y="523"/>
                  </a:lnTo>
                  <a:lnTo>
                    <a:pt x="64" y="530"/>
                  </a:lnTo>
                  <a:lnTo>
                    <a:pt x="64" y="530"/>
                  </a:lnTo>
                  <a:lnTo>
                    <a:pt x="67" y="533"/>
                  </a:lnTo>
                  <a:lnTo>
                    <a:pt x="67" y="535"/>
                  </a:lnTo>
                  <a:lnTo>
                    <a:pt x="67" y="535"/>
                  </a:lnTo>
                  <a:lnTo>
                    <a:pt x="67" y="537"/>
                  </a:lnTo>
                  <a:lnTo>
                    <a:pt x="69" y="537"/>
                  </a:lnTo>
                  <a:lnTo>
                    <a:pt x="71" y="542"/>
                  </a:lnTo>
                  <a:lnTo>
                    <a:pt x="71" y="542"/>
                  </a:lnTo>
                  <a:lnTo>
                    <a:pt x="71" y="542"/>
                  </a:lnTo>
                  <a:lnTo>
                    <a:pt x="74" y="544"/>
                  </a:lnTo>
                  <a:lnTo>
                    <a:pt x="74" y="544"/>
                  </a:lnTo>
                  <a:lnTo>
                    <a:pt x="76" y="549"/>
                  </a:lnTo>
                  <a:lnTo>
                    <a:pt x="76" y="549"/>
                  </a:lnTo>
                  <a:lnTo>
                    <a:pt x="76" y="551"/>
                  </a:lnTo>
                  <a:lnTo>
                    <a:pt x="78" y="554"/>
                  </a:lnTo>
                  <a:lnTo>
                    <a:pt x="81" y="556"/>
                  </a:lnTo>
                  <a:lnTo>
                    <a:pt x="81" y="556"/>
                  </a:lnTo>
                  <a:lnTo>
                    <a:pt x="83" y="559"/>
                  </a:lnTo>
                  <a:lnTo>
                    <a:pt x="83" y="559"/>
                  </a:lnTo>
                  <a:lnTo>
                    <a:pt x="86" y="561"/>
                  </a:lnTo>
                  <a:lnTo>
                    <a:pt x="88" y="566"/>
                  </a:lnTo>
                  <a:lnTo>
                    <a:pt x="88" y="566"/>
                  </a:lnTo>
                  <a:lnTo>
                    <a:pt x="88" y="566"/>
                  </a:lnTo>
                  <a:lnTo>
                    <a:pt x="90" y="570"/>
                  </a:lnTo>
                  <a:lnTo>
                    <a:pt x="93" y="573"/>
                  </a:lnTo>
                  <a:lnTo>
                    <a:pt x="93" y="573"/>
                  </a:lnTo>
                  <a:lnTo>
                    <a:pt x="95" y="577"/>
                  </a:lnTo>
                  <a:lnTo>
                    <a:pt x="95" y="580"/>
                  </a:lnTo>
                  <a:lnTo>
                    <a:pt x="95" y="580"/>
                  </a:lnTo>
                  <a:lnTo>
                    <a:pt x="95" y="580"/>
                  </a:lnTo>
                  <a:lnTo>
                    <a:pt x="95" y="580"/>
                  </a:lnTo>
                  <a:lnTo>
                    <a:pt x="95" y="582"/>
                  </a:lnTo>
                  <a:lnTo>
                    <a:pt x="95" y="582"/>
                  </a:lnTo>
                  <a:lnTo>
                    <a:pt x="95" y="585"/>
                  </a:lnTo>
                  <a:lnTo>
                    <a:pt x="97" y="585"/>
                  </a:lnTo>
                  <a:lnTo>
                    <a:pt x="95" y="587"/>
                  </a:lnTo>
                  <a:lnTo>
                    <a:pt x="97" y="589"/>
                  </a:lnTo>
                  <a:lnTo>
                    <a:pt x="97" y="592"/>
                  </a:lnTo>
                  <a:lnTo>
                    <a:pt x="97" y="599"/>
                  </a:lnTo>
                  <a:lnTo>
                    <a:pt x="100" y="606"/>
                  </a:lnTo>
                  <a:lnTo>
                    <a:pt x="100" y="611"/>
                  </a:lnTo>
                  <a:lnTo>
                    <a:pt x="97" y="611"/>
                  </a:lnTo>
                  <a:lnTo>
                    <a:pt x="97" y="613"/>
                  </a:lnTo>
                  <a:lnTo>
                    <a:pt x="100" y="613"/>
                  </a:lnTo>
                  <a:lnTo>
                    <a:pt x="100" y="615"/>
                  </a:lnTo>
                  <a:lnTo>
                    <a:pt x="100" y="620"/>
                  </a:lnTo>
                  <a:lnTo>
                    <a:pt x="100" y="622"/>
                  </a:lnTo>
                  <a:lnTo>
                    <a:pt x="97" y="627"/>
                  </a:lnTo>
                  <a:lnTo>
                    <a:pt x="97" y="630"/>
                  </a:lnTo>
                  <a:lnTo>
                    <a:pt x="95" y="632"/>
                  </a:lnTo>
                  <a:lnTo>
                    <a:pt x="90" y="639"/>
                  </a:lnTo>
                  <a:lnTo>
                    <a:pt x="88" y="639"/>
                  </a:lnTo>
                  <a:lnTo>
                    <a:pt x="86" y="639"/>
                  </a:lnTo>
                  <a:lnTo>
                    <a:pt x="83" y="639"/>
                  </a:lnTo>
                  <a:lnTo>
                    <a:pt x="81" y="637"/>
                  </a:lnTo>
                  <a:lnTo>
                    <a:pt x="81" y="637"/>
                  </a:lnTo>
                  <a:lnTo>
                    <a:pt x="81" y="634"/>
                  </a:lnTo>
                  <a:lnTo>
                    <a:pt x="78" y="634"/>
                  </a:lnTo>
                  <a:lnTo>
                    <a:pt x="78" y="634"/>
                  </a:lnTo>
                  <a:lnTo>
                    <a:pt x="76" y="637"/>
                  </a:lnTo>
                  <a:lnTo>
                    <a:pt x="76" y="637"/>
                  </a:lnTo>
                  <a:lnTo>
                    <a:pt x="76" y="637"/>
                  </a:lnTo>
                  <a:lnTo>
                    <a:pt x="76" y="639"/>
                  </a:lnTo>
                  <a:lnTo>
                    <a:pt x="76" y="639"/>
                  </a:lnTo>
                  <a:lnTo>
                    <a:pt x="76" y="639"/>
                  </a:lnTo>
                  <a:lnTo>
                    <a:pt x="76" y="641"/>
                  </a:lnTo>
                  <a:lnTo>
                    <a:pt x="76" y="641"/>
                  </a:lnTo>
                  <a:lnTo>
                    <a:pt x="76" y="641"/>
                  </a:lnTo>
                  <a:lnTo>
                    <a:pt x="76" y="641"/>
                  </a:lnTo>
                  <a:lnTo>
                    <a:pt x="74" y="641"/>
                  </a:lnTo>
                  <a:lnTo>
                    <a:pt x="74" y="641"/>
                  </a:lnTo>
                  <a:lnTo>
                    <a:pt x="74" y="641"/>
                  </a:lnTo>
                  <a:lnTo>
                    <a:pt x="74" y="641"/>
                  </a:lnTo>
                  <a:lnTo>
                    <a:pt x="74" y="641"/>
                  </a:lnTo>
                  <a:lnTo>
                    <a:pt x="74" y="641"/>
                  </a:lnTo>
                  <a:lnTo>
                    <a:pt x="74" y="644"/>
                  </a:lnTo>
                  <a:lnTo>
                    <a:pt x="74" y="644"/>
                  </a:lnTo>
                  <a:lnTo>
                    <a:pt x="74" y="644"/>
                  </a:lnTo>
                  <a:lnTo>
                    <a:pt x="74" y="644"/>
                  </a:lnTo>
                  <a:lnTo>
                    <a:pt x="76" y="646"/>
                  </a:lnTo>
                  <a:lnTo>
                    <a:pt x="74" y="646"/>
                  </a:lnTo>
                  <a:lnTo>
                    <a:pt x="74" y="646"/>
                  </a:lnTo>
                  <a:lnTo>
                    <a:pt x="74" y="648"/>
                  </a:lnTo>
                  <a:lnTo>
                    <a:pt x="74" y="648"/>
                  </a:lnTo>
                  <a:lnTo>
                    <a:pt x="74" y="648"/>
                  </a:lnTo>
                  <a:lnTo>
                    <a:pt x="76" y="651"/>
                  </a:lnTo>
                  <a:lnTo>
                    <a:pt x="76" y="651"/>
                  </a:lnTo>
                  <a:lnTo>
                    <a:pt x="74" y="653"/>
                  </a:lnTo>
                  <a:lnTo>
                    <a:pt x="76" y="653"/>
                  </a:lnTo>
                  <a:lnTo>
                    <a:pt x="76" y="653"/>
                  </a:lnTo>
                  <a:lnTo>
                    <a:pt x="76" y="656"/>
                  </a:lnTo>
                  <a:lnTo>
                    <a:pt x="76" y="656"/>
                  </a:lnTo>
                  <a:lnTo>
                    <a:pt x="76" y="656"/>
                  </a:lnTo>
                  <a:lnTo>
                    <a:pt x="76" y="656"/>
                  </a:lnTo>
                  <a:lnTo>
                    <a:pt x="76" y="658"/>
                  </a:lnTo>
                  <a:lnTo>
                    <a:pt x="78" y="656"/>
                  </a:lnTo>
                  <a:lnTo>
                    <a:pt x="78" y="656"/>
                  </a:lnTo>
                  <a:lnTo>
                    <a:pt x="78" y="656"/>
                  </a:lnTo>
                  <a:lnTo>
                    <a:pt x="78" y="656"/>
                  </a:lnTo>
                  <a:lnTo>
                    <a:pt x="78" y="653"/>
                  </a:lnTo>
                  <a:lnTo>
                    <a:pt x="81" y="653"/>
                  </a:lnTo>
                  <a:lnTo>
                    <a:pt x="81" y="653"/>
                  </a:lnTo>
                  <a:lnTo>
                    <a:pt x="83" y="656"/>
                  </a:lnTo>
                  <a:lnTo>
                    <a:pt x="83" y="656"/>
                  </a:lnTo>
                  <a:lnTo>
                    <a:pt x="83" y="658"/>
                  </a:lnTo>
                  <a:lnTo>
                    <a:pt x="83" y="660"/>
                  </a:lnTo>
                  <a:lnTo>
                    <a:pt x="83" y="660"/>
                  </a:lnTo>
                  <a:lnTo>
                    <a:pt x="83" y="660"/>
                  </a:lnTo>
                  <a:lnTo>
                    <a:pt x="86" y="663"/>
                  </a:lnTo>
                  <a:lnTo>
                    <a:pt x="86" y="663"/>
                  </a:lnTo>
                  <a:lnTo>
                    <a:pt x="86" y="663"/>
                  </a:lnTo>
                  <a:lnTo>
                    <a:pt x="86" y="663"/>
                  </a:lnTo>
                  <a:lnTo>
                    <a:pt x="86" y="663"/>
                  </a:lnTo>
                  <a:lnTo>
                    <a:pt x="86" y="665"/>
                  </a:lnTo>
                  <a:lnTo>
                    <a:pt x="88" y="665"/>
                  </a:lnTo>
                  <a:lnTo>
                    <a:pt x="88" y="665"/>
                  </a:lnTo>
                  <a:lnTo>
                    <a:pt x="88" y="667"/>
                  </a:lnTo>
                  <a:lnTo>
                    <a:pt x="88" y="667"/>
                  </a:lnTo>
                  <a:lnTo>
                    <a:pt x="86" y="667"/>
                  </a:lnTo>
                  <a:lnTo>
                    <a:pt x="86" y="665"/>
                  </a:lnTo>
                  <a:lnTo>
                    <a:pt x="86" y="665"/>
                  </a:lnTo>
                  <a:lnTo>
                    <a:pt x="83" y="663"/>
                  </a:lnTo>
                  <a:lnTo>
                    <a:pt x="83" y="663"/>
                  </a:lnTo>
                  <a:lnTo>
                    <a:pt x="83" y="663"/>
                  </a:lnTo>
                  <a:lnTo>
                    <a:pt x="83" y="663"/>
                  </a:lnTo>
                  <a:lnTo>
                    <a:pt x="83" y="660"/>
                  </a:lnTo>
                  <a:lnTo>
                    <a:pt x="83" y="660"/>
                  </a:lnTo>
                  <a:lnTo>
                    <a:pt x="81" y="660"/>
                  </a:lnTo>
                  <a:lnTo>
                    <a:pt x="81" y="660"/>
                  </a:lnTo>
                  <a:lnTo>
                    <a:pt x="81" y="660"/>
                  </a:lnTo>
                  <a:lnTo>
                    <a:pt x="78" y="660"/>
                  </a:lnTo>
                  <a:lnTo>
                    <a:pt x="78" y="660"/>
                  </a:lnTo>
                  <a:lnTo>
                    <a:pt x="81" y="663"/>
                  </a:lnTo>
                  <a:lnTo>
                    <a:pt x="81" y="663"/>
                  </a:lnTo>
                  <a:lnTo>
                    <a:pt x="83" y="663"/>
                  </a:lnTo>
                  <a:lnTo>
                    <a:pt x="83" y="665"/>
                  </a:lnTo>
                  <a:lnTo>
                    <a:pt x="86" y="667"/>
                  </a:lnTo>
                  <a:lnTo>
                    <a:pt x="86" y="667"/>
                  </a:lnTo>
                  <a:lnTo>
                    <a:pt x="86" y="667"/>
                  </a:lnTo>
                  <a:lnTo>
                    <a:pt x="88" y="670"/>
                  </a:lnTo>
                  <a:lnTo>
                    <a:pt x="88" y="672"/>
                  </a:lnTo>
                  <a:lnTo>
                    <a:pt x="90" y="675"/>
                  </a:lnTo>
                  <a:lnTo>
                    <a:pt x="90" y="675"/>
                  </a:lnTo>
                  <a:lnTo>
                    <a:pt x="90" y="677"/>
                  </a:lnTo>
                  <a:lnTo>
                    <a:pt x="95" y="682"/>
                  </a:lnTo>
                  <a:lnTo>
                    <a:pt x="97" y="682"/>
                  </a:lnTo>
                  <a:lnTo>
                    <a:pt x="97" y="684"/>
                  </a:lnTo>
                  <a:lnTo>
                    <a:pt x="97" y="686"/>
                  </a:lnTo>
                  <a:lnTo>
                    <a:pt x="97" y="686"/>
                  </a:lnTo>
                  <a:lnTo>
                    <a:pt x="97" y="689"/>
                  </a:lnTo>
                  <a:lnTo>
                    <a:pt x="97" y="691"/>
                  </a:lnTo>
                  <a:lnTo>
                    <a:pt x="100" y="691"/>
                  </a:lnTo>
                  <a:lnTo>
                    <a:pt x="100" y="691"/>
                  </a:lnTo>
                  <a:lnTo>
                    <a:pt x="102" y="693"/>
                  </a:lnTo>
                  <a:lnTo>
                    <a:pt x="102" y="693"/>
                  </a:lnTo>
                  <a:lnTo>
                    <a:pt x="102" y="696"/>
                  </a:lnTo>
                  <a:lnTo>
                    <a:pt x="105" y="698"/>
                  </a:lnTo>
                  <a:lnTo>
                    <a:pt x="107" y="703"/>
                  </a:lnTo>
                  <a:lnTo>
                    <a:pt x="107" y="705"/>
                  </a:lnTo>
                  <a:lnTo>
                    <a:pt x="107" y="705"/>
                  </a:lnTo>
                  <a:lnTo>
                    <a:pt x="107" y="708"/>
                  </a:lnTo>
                  <a:lnTo>
                    <a:pt x="107" y="708"/>
                  </a:lnTo>
                  <a:lnTo>
                    <a:pt x="107" y="710"/>
                  </a:lnTo>
                  <a:lnTo>
                    <a:pt x="105" y="712"/>
                  </a:lnTo>
                  <a:lnTo>
                    <a:pt x="102" y="712"/>
                  </a:lnTo>
                  <a:lnTo>
                    <a:pt x="102" y="712"/>
                  </a:lnTo>
                  <a:lnTo>
                    <a:pt x="100" y="715"/>
                  </a:lnTo>
                  <a:lnTo>
                    <a:pt x="100" y="717"/>
                  </a:lnTo>
                  <a:lnTo>
                    <a:pt x="100" y="717"/>
                  </a:lnTo>
                  <a:lnTo>
                    <a:pt x="100" y="719"/>
                  </a:lnTo>
                  <a:lnTo>
                    <a:pt x="97" y="719"/>
                  </a:lnTo>
                  <a:lnTo>
                    <a:pt x="97" y="719"/>
                  </a:lnTo>
                  <a:lnTo>
                    <a:pt x="100" y="722"/>
                  </a:lnTo>
                  <a:lnTo>
                    <a:pt x="100" y="722"/>
                  </a:lnTo>
                  <a:lnTo>
                    <a:pt x="100" y="722"/>
                  </a:lnTo>
                  <a:lnTo>
                    <a:pt x="100" y="722"/>
                  </a:lnTo>
                  <a:lnTo>
                    <a:pt x="100" y="722"/>
                  </a:lnTo>
                  <a:lnTo>
                    <a:pt x="100" y="722"/>
                  </a:lnTo>
                  <a:lnTo>
                    <a:pt x="100" y="724"/>
                  </a:lnTo>
                  <a:lnTo>
                    <a:pt x="100" y="724"/>
                  </a:lnTo>
                  <a:lnTo>
                    <a:pt x="100" y="724"/>
                  </a:lnTo>
                  <a:lnTo>
                    <a:pt x="100" y="724"/>
                  </a:lnTo>
                  <a:lnTo>
                    <a:pt x="100" y="727"/>
                  </a:lnTo>
                  <a:lnTo>
                    <a:pt x="97" y="727"/>
                  </a:lnTo>
                  <a:lnTo>
                    <a:pt x="97" y="727"/>
                  </a:lnTo>
                  <a:lnTo>
                    <a:pt x="97" y="727"/>
                  </a:lnTo>
                  <a:lnTo>
                    <a:pt x="100" y="729"/>
                  </a:lnTo>
                  <a:lnTo>
                    <a:pt x="100" y="729"/>
                  </a:lnTo>
                  <a:lnTo>
                    <a:pt x="100" y="729"/>
                  </a:lnTo>
                  <a:lnTo>
                    <a:pt x="102" y="731"/>
                  </a:lnTo>
                  <a:lnTo>
                    <a:pt x="102" y="731"/>
                  </a:lnTo>
                  <a:lnTo>
                    <a:pt x="102" y="731"/>
                  </a:lnTo>
                  <a:lnTo>
                    <a:pt x="102" y="731"/>
                  </a:lnTo>
                  <a:lnTo>
                    <a:pt x="102" y="731"/>
                  </a:lnTo>
                  <a:lnTo>
                    <a:pt x="102" y="731"/>
                  </a:lnTo>
                  <a:lnTo>
                    <a:pt x="102" y="734"/>
                  </a:lnTo>
                  <a:lnTo>
                    <a:pt x="102" y="734"/>
                  </a:lnTo>
                  <a:lnTo>
                    <a:pt x="102" y="734"/>
                  </a:lnTo>
                  <a:lnTo>
                    <a:pt x="102" y="736"/>
                  </a:lnTo>
                  <a:lnTo>
                    <a:pt x="105" y="738"/>
                  </a:lnTo>
                  <a:lnTo>
                    <a:pt x="105" y="738"/>
                  </a:lnTo>
                  <a:lnTo>
                    <a:pt x="107" y="741"/>
                  </a:lnTo>
                  <a:lnTo>
                    <a:pt x="107" y="741"/>
                  </a:lnTo>
                  <a:lnTo>
                    <a:pt x="107" y="738"/>
                  </a:lnTo>
                  <a:lnTo>
                    <a:pt x="107" y="738"/>
                  </a:lnTo>
                  <a:lnTo>
                    <a:pt x="107" y="734"/>
                  </a:lnTo>
                  <a:lnTo>
                    <a:pt x="107" y="734"/>
                  </a:lnTo>
                  <a:lnTo>
                    <a:pt x="107" y="731"/>
                  </a:lnTo>
                  <a:lnTo>
                    <a:pt x="107" y="729"/>
                  </a:lnTo>
                  <a:lnTo>
                    <a:pt x="107" y="729"/>
                  </a:lnTo>
                  <a:lnTo>
                    <a:pt x="105" y="729"/>
                  </a:lnTo>
                  <a:lnTo>
                    <a:pt x="105" y="729"/>
                  </a:lnTo>
                  <a:lnTo>
                    <a:pt x="105" y="727"/>
                  </a:lnTo>
                  <a:lnTo>
                    <a:pt x="105" y="727"/>
                  </a:lnTo>
                  <a:lnTo>
                    <a:pt x="105" y="727"/>
                  </a:lnTo>
                  <a:lnTo>
                    <a:pt x="107" y="727"/>
                  </a:lnTo>
                  <a:lnTo>
                    <a:pt x="107" y="724"/>
                  </a:lnTo>
                  <a:lnTo>
                    <a:pt x="107" y="724"/>
                  </a:lnTo>
                  <a:lnTo>
                    <a:pt x="107" y="724"/>
                  </a:lnTo>
                  <a:lnTo>
                    <a:pt x="109" y="722"/>
                  </a:lnTo>
                  <a:lnTo>
                    <a:pt x="109" y="722"/>
                  </a:lnTo>
                  <a:lnTo>
                    <a:pt x="112" y="722"/>
                  </a:lnTo>
                  <a:lnTo>
                    <a:pt x="116" y="722"/>
                  </a:lnTo>
                  <a:lnTo>
                    <a:pt x="121" y="722"/>
                  </a:lnTo>
                  <a:lnTo>
                    <a:pt x="123" y="724"/>
                  </a:lnTo>
                  <a:lnTo>
                    <a:pt x="126" y="724"/>
                  </a:lnTo>
                  <a:lnTo>
                    <a:pt x="128" y="727"/>
                  </a:lnTo>
                  <a:lnTo>
                    <a:pt x="126" y="729"/>
                  </a:lnTo>
                  <a:lnTo>
                    <a:pt x="126" y="729"/>
                  </a:lnTo>
                  <a:lnTo>
                    <a:pt x="126" y="729"/>
                  </a:lnTo>
                  <a:lnTo>
                    <a:pt x="126" y="731"/>
                  </a:lnTo>
                  <a:lnTo>
                    <a:pt x="126" y="734"/>
                  </a:lnTo>
                  <a:lnTo>
                    <a:pt x="126" y="734"/>
                  </a:lnTo>
                  <a:lnTo>
                    <a:pt x="126" y="736"/>
                  </a:lnTo>
                  <a:lnTo>
                    <a:pt x="126" y="736"/>
                  </a:lnTo>
                  <a:lnTo>
                    <a:pt x="126" y="736"/>
                  </a:lnTo>
                  <a:lnTo>
                    <a:pt x="126" y="736"/>
                  </a:lnTo>
                  <a:lnTo>
                    <a:pt x="126" y="736"/>
                  </a:lnTo>
                  <a:lnTo>
                    <a:pt x="126" y="738"/>
                  </a:lnTo>
                  <a:lnTo>
                    <a:pt x="126" y="741"/>
                  </a:lnTo>
                  <a:lnTo>
                    <a:pt x="126" y="741"/>
                  </a:lnTo>
                  <a:lnTo>
                    <a:pt x="123" y="741"/>
                  </a:lnTo>
                  <a:lnTo>
                    <a:pt x="126" y="741"/>
                  </a:lnTo>
                  <a:lnTo>
                    <a:pt x="126" y="743"/>
                  </a:lnTo>
                  <a:lnTo>
                    <a:pt x="126" y="743"/>
                  </a:lnTo>
                  <a:lnTo>
                    <a:pt x="126" y="743"/>
                  </a:lnTo>
                  <a:lnTo>
                    <a:pt x="126" y="741"/>
                  </a:lnTo>
                  <a:lnTo>
                    <a:pt x="128" y="741"/>
                  </a:lnTo>
                  <a:lnTo>
                    <a:pt x="133" y="741"/>
                  </a:lnTo>
                  <a:lnTo>
                    <a:pt x="135" y="738"/>
                  </a:lnTo>
                  <a:lnTo>
                    <a:pt x="135" y="738"/>
                  </a:lnTo>
                  <a:lnTo>
                    <a:pt x="140" y="741"/>
                  </a:lnTo>
                  <a:lnTo>
                    <a:pt x="140" y="738"/>
                  </a:lnTo>
                  <a:lnTo>
                    <a:pt x="142" y="736"/>
                  </a:lnTo>
                  <a:lnTo>
                    <a:pt x="142" y="736"/>
                  </a:lnTo>
                  <a:lnTo>
                    <a:pt x="142" y="738"/>
                  </a:lnTo>
                  <a:lnTo>
                    <a:pt x="142" y="738"/>
                  </a:lnTo>
                  <a:lnTo>
                    <a:pt x="140" y="741"/>
                  </a:lnTo>
                  <a:lnTo>
                    <a:pt x="140" y="741"/>
                  </a:lnTo>
                  <a:lnTo>
                    <a:pt x="140" y="741"/>
                  </a:lnTo>
                  <a:lnTo>
                    <a:pt x="140" y="741"/>
                  </a:lnTo>
                  <a:lnTo>
                    <a:pt x="142" y="743"/>
                  </a:lnTo>
                  <a:lnTo>
                    <a:pt x="142" y="743"/>
                  </a:lnTo>
                  <a:lnTo>
                    <a:pt x="142" y="743"/>
                  </a:lnTo>
                  <a:lnTo>
                    <a:pt x="147" y="746"/>
                  </a:lnTo>
                  <a:lnTo>
                    <a:pt x="149" y="743"/>
                  </a:lnTo>
                  <a:lnTo>
                    <a:pt x="149" y="743"/>
                  </a:lnTo>
                  <a:lnTo>
                    <a:pt x="152" y="746"/>
                  </a:lnTo>
                  <a:lnTo>
                    <a:pt x="152" y="746"/>
                  </a:lnTo>
                  <a:lnTo>
                    <a:pt x="154" y="748"/>
                  </a:lnTo>
                  <a:lnTo>
                    <a:pt x="154" y="750"/>
                  </a:lnTo>
                  <a:lnTo>
                    <a:pt x="154" y="753"/>
                  </a:lnTo>
                  <a:lnTo>
                    <a:pt x="154" y="753"/>
                  </a:lnTo>
                  <a:lnTo>
                    <a:pt x="152" y="757"/>
                  </a:lnTo>
                  <a:lnTo>
                    <a:pt x="152" y="757"/>
                  </a:lnTo>
                  <a:lnTo>
                    <a:pt x="152" y="757"/>
                  </a:lnTo>
                  <a:lnTo>
                    <a:pt x="152" y="757"/>
                  </a:lnTo>
                  <a:lnTo>
                    <a:pt x="152" y="757"/>
                  </a:lnTo>
                  <a:lnTo>
                    <a:pt x="152" y="757"/>
                  </a:lnTo>
                  <a:lnTo>
                    <a:pt x="154" y="757"/>
                  </a:lnTo>
                  <a:lnTo>
                    <a:pt x="154" y="757"/>
                  </a:lnTo>
                  <a:lnTo>
                    <a:pt x="157" y="757"/>
                  </a:lnTo>
                  <a:lnTo>
                    <a:pt x="157" y="757"/>
                  </a:lnTo>
                  <a:lnTo>
                    <a:pt x="159" y="757"/>
                  </a:lnTo>
                  <a:lnTo>
                    <a:pt x="159" y="760"/>
                  </a:lnTo>
                  <a:lnTo>
                    <a:pt x="161" y="760"/>
                  </a:lnTo>
                  <a:lnTo>
                    <a:pt x="166" y="764"/>
                  </a:lnTo>
                  <a:lnTo>
                    <a:pt x="168" y="767"/>
                  </a:lnTo>
                  <a:lnTo>
                    <a:pt x="168" y="767"/>
                  </a:lnTo>
                  <a:lnTo>
                    <a:pt x="168" y="767"/>
                  </a:lnTo>
                  <a:lnTo>
                    <a:pt x="168" y="767"/>
                  </a:lnTo>
                  <a:lnTo>
                    <a:pt x="171" y="767"/>
                  </a:lnTo>
                  <a:lnTo>
                    <a:pt x="171" y="767"/>
                  </a:lnTo>
                  <a:lnTo>
                    <a:pt x="171" y="767"/>
                  </a:lnTo>
                  <a:lnTo>
                    <a:pt x="173" y="767"/>
                  </a:lnTo>
                  <a:lnTo>
                    <a:pt x="180" y="767"/>
                  </a:lnTo>
                  <a:lnTo>
                    <a:pt x="183" y="767"/>
                  </a:lnTo>
                  <a:lnTo>
                    <a:pt x="183" y="767"/>
                  </a:lnTo>
                  <a:lnTo>
                    <a:pt x="185" y="769"/>
                  </a:lnTo>
                  <a:lnTo>
                    <a:pt x="187" y="769"/>
                  </a:lnTo>
                  <a:lnTo>
                    <a:pt x="187" y="772"/>
                  </a:lnTo>
                  <a:lnTo>
                    <a:pt x="187" y="772"/>
                  </a:lnTo>
                  <a:lnTo>
                    <a:pt x="190" y="772"/>
                  </a:lnTo>
                  <a:lnTo>
                    <a:pt x="190" y="769"/>
                  </a:lnTo>
                  <a:lnTo>
                    <a:pt x="192" y="769"/>
                  </a:lnTo>
                  <a:lnTo>
                    <a:pt x="192" y="769"/>
                  </a:lnTo>
                  <a:lnTo>
                    <a:pt x="190" y="767"/>
                  </a:lnTo>
                  <a:lnTo>
                    <a:pt x="192" y="764"/>
                  </a:lnTo>
                  <a:lnTo>
                    <a:pt x="197" y="762"/>
                  </a:lnTo>
                  <a:lnTo>
                    <a:pt x="199" y="762"/>
                  </a:lnTo>
                  <a:lnTo>
                    <a:pt x="199" y="762"/>
                  </a:lnTo>
                  <a:lnTo>
                    <a:pt x="199" y="762"/>
                  </a:lnTo>
                  <a:lnTo>
                    <a:pt x="202" y="760"/>
                  </a:lnTo>
                  <a:lnTo>
                    <a:pt x="202" y="760"/>
                  </a:lnTo>
                  <a:lnTo>
                    <a:pt x="202" y="757"/>
                  </a:lnTo>
                  <a:lnTo>
                    <a:pt x="204" y="757"/>
                  </a:lnTo>
                  <a:lnTo>
                    <a:pt x="204" y="757"/>
                  </a:lnTo>
                  <a:lnTo>
                    <a:pt x="206" y="757"/>
                  </a:lnTo>
                  <a:lnTo>
                    <a:pt x="206" y="755"/>
                  </a:lnTo>
                  <a:lnTo>
                    <a:pt x="206" y="755"/>
                  </a:lnTo>
                  <a:lnTo>
                    <a:pt x="206" y="755"/>
                  </a:lnTo>
                  <a:lnTo>
                    <a:pt x="206" y="755"/>
                  </a:lnTo>
                  <a:lnTo>
                    <a:pt x="209" y="755"/>
                  </a:lnTo>
                  <a:lnTo>
                    <a:pt x="209" y="753"/>
                  </a:lnTo>
                  <a:lnTo>
                    <a:pt x="213" y="750"/>
                  </a:lnTo>
                  <a:lnTo>
                    <a:pt x="213" y="748"/>
                  </a:lnTo>
                  <a:lnTo>
                    <a:pt x="216" y="748"/>
                  </a:lnTo>
                  <a:lnTo>
                    <a:pt x="223" y="746"/>
                  </a:lnTo>
                  <a:lnTo>
                    <a:pt x="232" y="748"/>
                  </a:lnTo>
                  <a:lnTo>
                    <a:pt x="235" y="748"/>
                  </a:lnTo>
                  <a:lnTo>
                    <a:pt x="235" y="746"/>
                  </a:lnTo>
                  <a:lnTo>
                    <a:pt x="235" y="746"/>
                  </a:lnTo>
                  <a:lnTo>
                    <a:pt x="232" y="743"/>
                  </a:lnTo>
                  <a:lnTo>
                    <a:pt x="232" y="743"/>
                  </a:lnTo>
                  <a:lnTo>
                    <a:pt x="232" y="743"/>
                  </a:lnTo>
                  <a:lnTo>
                    <a:pt x="235" y="741"/>
                  </a:lnTo>
                  <a:lnTo>
                    <a:pt x="235" y="741"/>
                  </a:lnTo>
                  <a:lnTo>
                    <a:pt x="237" y="741"/>
                  </a:lnTo>
                  <a:lnTo>
                    <a:pt x="239" y="741"/>
                  </a:lnTo>
                  <a:lnTo>
                    <a:pt x="244" y="741"/>
                  </a:lnTo>
                  <a:lnTo>
                    <a:pt x="246" y="741"/>
                  </a:lnTo>
                  <a:lnTo>
                    <a:pt x="256" y="746"/>
                  </a:lnTo>
                  <a:lnTo>
                    <a:pt x="258" y="746"/>
                  </a:lnTo>
                  <a:lnTo>
                    <a:pt x="261" y="746"/>
                  </a:lnTo>
                  <a:lnTo>
                    <a:pt x="263" y="743"/>
                  </a:lnTo>
                  <a:lnTo>
                    <a:pt x="265" y="743"/>
                  </a:lnTo>
                  <a:lnTo>
                    <a:pt x="265" y="743"/>
                  </a:lnTo>
                  <a:lnTo>
                    <a:pt x="265" y="741"/>
                  </a:lnTo>
                  <a:lnTo>
                    <a:pt x="265" y="741"/>
                  </a:lnTo>
                  <a:lnTo>
                    <a:pt x="268" y="741"/>
                  </a:lnTo>
                  <a:lnTo>
                    <a:pt x="270" y="741"/>
                  </a:lnTo>
                  <a:lnTo>
                    <a:pt x="270" y="741"/>
                  </a:lnTo>
                  <a:lnTo>
                    <a:pt x="273" y="741"/>
                  </a:lnTo>
                  <a:lnTo>
                    <a:pt x="275" y="741"/>
                  </a:lnTo>
                  <a:lnTo>
                    <a:pt x="280" y="743"/>
                  </a:lnTo>
                  <a:lnTo>
                    <a:pt x="282" y="743"/>
                  </a:lnTo>
                  <a:lnTo>
                    <a:pt x="284" y="743"/>
                  </a:lnTo>
                  <a:lnTo>
                    <a:pt x="287" y="741"/>
                  </a:lnTo>
                  <a:lnTo>
                    <a:pt x="289" y="738"/>
                  </a:lnTo>
                  <a:lnTo>
                    <a:pt x="289" y="738"/>
                  </a:lnTo>
                  <a:lnTo>
                    <a:pt x="291" y="738"/>
                  </a:lnTo>
                  <a:lnTo>
                    <a:pt x="291" y="736"/>
                  </a:lnTo>
                  <a:lnTo>
                    <a:pt x="291" y="734"/>
                  </a:lnTo>
                  <a:lnTo>
                    <a:pt x="291" y="734"/>
                  </a:lnTo>
                  <a:lnTo>
                    <a:pt x="291" y="731"/>
                  </a:lnTo>
                  <a:lnTo>
                    <a:pt x="294" y="731"/>
                  </a:lnTo>
                  <a:lnTo>
                    <a:pt x="301" y="729"/>
                  </a:lnTo>
                  <a:lnTo>
                    <a:pt x="303" y="729"/>
                  </a:lnTo>
                  <a:lnTo>
                    <a:pt x="303" y="729"/>
                  </a:lnTo>
                  <a:lnTo>
                    <a:pt x="303" y="729"/>
                  </a:lnTo>
                  <a:lnTo>
                    <a:pt x="301" y="727"/>
                  </a:lnTo>
                  <a:lnTo>
                    <a:pt x="301" y="727"/>
                  </a:lnTo>
                  <a:lnTo>
                    <a:pt x="301" y="724"/>
                  </a:lnTo>
                  <a:lnTo>
                    <a:pt x="303" y="724"/>
                  </a:lnTo>
                  <a:lnTo>
                    <a:pt x="303" y="722"/>
                  </a:lnTo>
                  <a:lnTo>
                    <a:pt x="306" y="722"/>
                  </a:lnTo>
                  <a:lnTo>
                    <a:pt x="310" y="722"/>
                  </a:lnTo>
                  <a:lnTo>
                    <a:pt x="313" y="722"/>
                  </a:lnTo>
                  <a:lnTo>
                    <a:pt x="317" y="722"/>
                  </a:lnTo>
                  <a:lnTo>
                    <a:pt x="320" y="722"/>
                  </a:lnTo>
                  <a:lnTo>
                    <a:pt x="322" y="719"/>
                  </a:lnTo>
                  <a:lnTo>
                    <a:pt x="325" y="717"/>
                  </a:lnTo>
                  <a:lnTo>
                    <a:pt x="325" y="717"/>
                  </a:lnTo>
                  <a:lnTo>
                    <a:pt x="327" y="717"/>
                  </a:lnTo>
                  <a:lnTo>
                    <a:pt x="327" y="717"/>
                  </a:lnTo>
                  <a:lnTo>
                    <a:pt x="329" y="717"/>
                  </a:lnTo>
                  <a:lnTo>
                    <a:pt x="334" y="719"/>
                  </a:lnTo>
                  <a:lnTo>
                    <a:pt x="336" y="719"/>
                  </a:lnTo>
                  <a:lnTo>
                    <a:pt x="336" y="719"/>
                  </a:lnTo>
                  <a:lnTo>
                    <a:pt x="336" y="719"/>
                  </a:lnTo>
                  <a:lnTo>
                    <a:pt x="336" y="717"/>
                  </a:lnTo>
                  <a:lnTo>
                    <a:pt x="334" y="717"/>
                  </a:lnTo>
                  <a:lnTo>
                    <a:pt x="334" y="717"/>
                  </a:lnTo>
                  <a:lnTo>
                    <a:pt x="336" y="717"/>
                  </a:lnTo>
                  <a:lnTo>
                    <a:pt x="339" y="717"/>
                  </a:lnTo>
                  <a:lnTo>
                    <a:pt x="339" y="717"/>
                  </a:lnTo>
                  <a:lnTo>
                    <a:pt x="339" y="717"/>
                  </a:lnTo>
                  <a:lnTo>
                    <a:pt x="336" y="717"/>
                  </a:lnTo>
                  <a:lnTo>
                    <a:pt x="336" y="719"/>
                  </a:lnTo>
                  <a:lnTo>
                    <a:pt x="339" y="719"/>
                  </a:lnTo>
                  <a:lnTo>
                    <a:pt x="339" y="719"/>
                  </a:lnTo>
                  <a:lnTo>
                    <a:pt x="339" y="719"/>
                  </a:lnTo>
                  <a:lnTo>
                    <a:pt x="339" y="719"/>
                  </a:lnTo>
                  <a:lnTo>
                    <a:pt x="341" y="722"/>
                  </a:lnTo>
                  <a:lnTo>
                    <a:pt x="346" y="722"/>
                  </a:lnTo>
                  <a:lnTo>
                    <a:pt x="346" y="722"/>
                  </a:lnTo>
                  <a:lnTo>
                    <a:pt x="346" y="722"/>
                  </a:lnTo>
                  <a:lnTo>
                    <a:pt x="348" y="722"/>
                  </a:lnTo>
                  <a:lnTo>
                    <a:pt x="348" y="722"/>
                  </a:lnTo>
                  <a:lnTo>
                    <a:pt x="351" y="722"/>
                  </a:lnTo>
                  <a:lnTo>
                    <a:pt x="351" y="722"/>
                  </a:lnTo>
                  <a:lnTo>
                    <a:pt x="351" y="724"/>
                  </a:lnTo>
                  <a:lnTo>
                    <a:pt x="351" y="722"/>
                  </a:lnTo>
                  <a:lnTo>
                    <a:pt x="351" y="722"/>
                  </a:lnTo>
                  <a:lnTo>
                    <a:pt x="351" y="722"/>
                  </a:lnTo>
                  <a:lnTo>
                    <a:pt x="351" y="722"/>
                  </a:lnTo>
                  <a:lnTo>
                    <a:pt x="348" y="722"/>
                  </a:lnTo>
                  <a:lnTo>
                    <a:pt x="348" y="719"/>
                  </a:lnTo>
                  <a:lnTo>
                    <a:pt x="348" y="719"/>
                  </a:lnTo>
                  <a:lnTo>
                    <a:pt x="348" y="719"/>
                  </a:lnTo>
                  <a:lnTo>
                    <a:pt x="351" y="719"/>
                  </a:lnTo>
                  <a:lnTo>
                    <a:pt x="351" y="719"/>
                  </a:lnTo>
                  <a:lnTo>
                    <a:pt x="351" y="722"/>
                  </a:lnTo>
                  <a:lnTo>
                    <a:pt x="353" y="722"/>
                  </a:lnTo>
                  <a:lnTo>
                    <a:pt x="353" y="722"/>
                  </a:lnTo>
                  <a:lnTo>
                    <a:pt x="370" y="724"/>
                  </a:lnTo>
                  <a:lnTo>
                    <a:pt x="370" y="724"/>
                  </a:lnTo>
                  <a:lnTo>
                    <a:pt x="370" y="724"/>
                  </a:lnTo>
                  <a:lnTo>
                    <a:pt x="370" y="724"/>
                  </a:lnTo>
                  <a:lnTo>
                    <a:pt x="367" y="722"/>
                  </a:lnTo>
                  <a:lnTo>
                    <a:pt x="370" y="719"/>
                  </a:lnTo>
                  <a:lnTo>
                    <a:pt x="370" y="719"/>
                  </a:lnTo>
                  <a:lnTo>
                    <a:pt x="370" y="719"/>
                  </a:lnTo>
                  <a:lnTo>
                    <a:pt x="372" y="719"/>
                  </a:lnTo>
                  <a:lnTo>
                    <a:pt x="381" y="717"/>
                  </a:lnTo>
                  <a:lnTo>
                    <a:pt x="384" y="717"/>
                  </a:lnTo>
                  <a:lnTo>
                    <a:pt x="393" y="719"/>
                  </a:lnTo>
                  <a:lnTo>
                    <a:pt x="398" y="719"/>
                  </a:lnTo>
                  <a:lnTo>
                    <a:pt x="400" y="719"/>
                  </a:lnTo>
                  <a:lnTo>
                    <a:pt x="400" y="719"/>
                  </a:lnTo>
                  <a:lnTo>
                    <a:pt x="412" y="722"/>
                  </a:lnTo>
                  <a:lnTo>
                    <a:pt x="414" y="722"/>
                  </a:lnTo>
                  <a:lnTo>
                    <a:pt x="414" y="724"/>
                  </a:lnTo>
                  <a:lnTo>
                    <a:pt x="417" y="724"/>
                  </a:lnTo>
                  <a:lnTo>
                    <a:pt x="422" y="724"/>
                  </a:lnTo>
                  <a:lnTo>
                    <a:pt x="424" y="724"/>
                  </a:lnTo>
                  <a:lnTo>
                    <a:pt x="426" y="727"/>
                  </a:lnTo>
                  <a:lnTo>
                    <a:pt x="429" y="727"/>
                  </a:lnTo>
                  <a:lnTo>
                    <a:pt x="433" y="729"/>
                  </a:lnTo>
                  <a:lnTo>
                    <a:pt x="433" y="729"/>
                  </a:lnTo>
                  <a:lnTo>
                    <a:pt x="436" y="729"/>
                  </a:lnTo>
                  <a:lnTo>
                    <a:pt x="438" y="729"/>
                  </a:lnTo>
                  <a:lnTo>
                    <a:pt x="440" y="729"/>
                  </a:lnTo>
                  <a:lnTo>
                    <a:pt x="445" y="729"/>
                  </a:lnTo>
                  <a:lnTo>
                    <a:pt x="445" y="729"/>
                  </a:lnTo>
                  <a:lnTo>
                    <a:pt x="448" y="731"/>
                  </a:lnTo>
                  <a:lnTo>
                    <a:pt x="448" y="731"/>
                  </a:lnTo>
                  <a:lnTo>
                    <a:pt x="448" y="731"/>
                  </a:lnTo>
                  <a:lnTo>
                    <a:pt x="448" y="729"/>
                  </a:lnTo>
                  <a:lnTo>
                    <a:pt x="448" y="729"/>
                  </a:lnTo>
                  <a:lnTo>
                    <a:pt x="448" y="729"/>
                  </a:lnTo>
                  <a:lnTo>
                    <a:pt x="448" y="729"/>
                  </a:lnTo>
                  <a:lnTo>
                    <a:pt x="448" y="729"/>
                  </a:lnTo>
                  <a:lnTo>
                    <a:pt x="448" y="727"/>
                  </a:lnTo>
                  <a:lnTo>
                    <a:pt x="448" y="727"/>
                  </a:lnTo>
                  <a:lnTo>
                    <a:pt x="450" y="724"/>
                  </a:lnTo>
                  <a:lnTo>
                    <a:pt x="450" y="724"/>
                  </a:lnTo>
                  <a:lnTo>
                    <a:pt x="452" y="722"/>
                  </a:lnTo>
                  <a:lnTo>
                    <a:pt x="452" y="722"/>
                  </a:lnTo>
                  <a:lnTo>
                    <a:pt x="450" y="719"/>
                  </a:lnTo>
                  <a:lnTo>
                    <a:pt x="452" y="717"/>
                  </a:lnTo>
                  <a:lnTo>
                    <a:pt x="452" y="717"/>
                  </a:lnTo>
                  <a:lnTo>
                    <a:pt x="457" y="715"/>
                  </a:lnTo>
                  <a:lnTo>
                    <a:pt x="462" y="715"/>
                  </a:lnTo>
                  <a:lnTo>
                    <a:pt x="467" y="715"/>
                  </a:lnTo>
                  <a:lnTo>
                    <a:pt x="471" y="717"/>
                  </a:lnTo>
                  <a:lnTo>
                    <a:pt x="474" y="717"/>
                  </a:lnTo>
                  <a:lnTo>
                    <a:pt x="474" y="719"/>
                  </a:lnTo>
                  <a:lnTo>
                    <a:pt x="476" y="719"/>
                  </a:lnTo>
                  <a:lnTo>
                    <a:pt x="478" y="719"/>
                  </a:lnTo>
                  <a:lnTo>
                    <a:pt x="478" y="719"/>
                  </a:lnTo>
                  <a:lnTo>
                    <a:pt x="481" y="719"/>
                  </a:lnTo>
                  <a:lnTo>
                    <a:pt x="483" y="719"/>
                  </a:lnTo>
                  <a:lnTo>
                    <a:pt x="485" y="719"/>
                  </a:lnTo>
                  <a:lnTo>
                    <a:pt x="488" y="722"/>
                  </a:lnTo>
                  <a:lnTo>
                    <a:pt x="490" y="719"/>
                  </a:lnTo>
                  <a:lnTo>
                    <a:pt x="490" y="719"/>
                  </a:lnTo>
                  <a:lnTo>
                    <a:pt x="490" y="719"/>
                  </a:lnTo>
                  <a:lnTo>
                    <a:pt x="493" y="719"/>
                  </a:lnTo>
                  <a:lnTo>
                    <a:pt x="493" y="719"/>
                  </a:lnTo>
                  <a:lnTo>
                    <a:pt x="493" y="719"/>
                  </a:lnTo>
                  <a:lnTo>
                    <a:pt x="493" y="719"/>
                  </a:lnTo>
                  <a:lnTo>
                    <a:pt x="493" y="719"/>
                  </a:lnTo>
                  <a:lnTo>
                    <a:pt x="493" y="717"/>
                  </a:lnTo>
                  <a:lnTo>
                    <a:pt x="490" y="715"/>
                  </a:lnTo>
                  <a:lnTo>
                    <a:pt x="490" y="715"/>
                  </a:lnTo>
                  <a:lnTo>
                    <a:pt x="490" y="715"/>
                  </a:lnTo>
                  <a:lnTo>
                    <a:pt x="488" y="715"/>
                  </a:lnTo>
                  <a:lnTo>
                    <a:pt x="488" y="712"/>
                  </a:lnTo>
                  <a:lnTo>
                    <a:pt x="488" y="712"/>
                  </a:lnTo>
                  <a:lnTo>
                    <a:pt x="490" y="708"/>
                  </a:lnTo>
                  <a:lnTo>
                    <a:pt x="490" y="705"/>
                  </a:lnTo>
                  <a:lnTo>
                    <a:pt x="493" y="705"/>
                  </a:lnTo>
                  <a:lnTo>
                    <a:pt x="493" y="703"/>
                  </a:lnTo>
                  <a:lnTo>
                    <a:pt x="497" y="701"/>
                  </a:lnTo>
                  <a:lnTo>
                    <a:pt x="502" y="701"/>
                  </a:lnTo>
                  <a:lnTo>
                    <a:pt x="507" y="698"/>
                  </a:lnTo>
                  <a:lnTo>
                    <a:pt x="514" y="701"/>
                  </a:lnTo>
                  <a:lnTo>
                    <a:pt x="521" y="701"/>
                  </a:lnTo>
                  <a:lnTo>
                    <a:pt x="523" y="703"/>
                  </a:lnTo>
                  <a:lnTo>
                    <a:pt x="523" y="703"/>
                  </a:lnTo>
                  <a:lnTo>
                    <a:pt x="526" y="703"/>
                  </a:lnTo>
                  <a:lnTo>
                    <a:pt x="526" y="703"/>
                  </a:lnTo>
                  <a:lnTo>
                    <a:pt x="528" y="703"/>
                  </a:lnTo>
                  <a:lnTo>
                    <a:pt x="533" y="703"/>
                  </a:lnTo>
                  <a:lnTo>
                    <a:pt x="535" y="703"/>
                  </a:lnTo>
                  <a:lnTo>
                    <a:pt x="538" y="703"/>
                  </a:lnTo>
                  <a:lnTo>
                    <a:pt x="542" y="698"/>
                  </a:lnTo>
                  <a:lnTo>
                    <a:pt x="542" y="698"/>
                  </a:lnTo>
                  <a:lnTo>
                    <a:pt x="542" y="698"/>
                  </a:lnTo>
                  <a:lnTo>
                    <a:pt x="545" y="698"/>
                  </a:lnTo>
                  <a:lnTo>
                    <a:pt x="545" y="698"/>
                  </a:lnTo>
                  <a:lnTo>
                    <a:pt x="545" y="698"/>
                  </a:lnTo>
                  <a:lnTo>
                    <a:pt x="549" y="696"/>
                  </a:lnTo>
                  <a:lnTo>
                    <a:pt x="552" y="693"/>
                  </a:lnTo>
                  <a:lnTo>
                    <a:pt x="554" y="693"/>
                  </a:lnTo>
                  <a:lnTo>
                    <a:pt x="556" y="693"/>
                  </a:lnTo>
                  <a:lnTo>
                    <a:pt x="559" y="691"/>
                  </a:lnTo>
                  <a:lnTo>
                    <a:pt x="559" y="691"/>
                  </a:lnTo>
                  <a:lnTo>
                    <a:pt x="561" y="691"/>
                  </a:lnTo>
                  <a:lnTo>
                    <a:pt x="561" y="691"/>
                  </a:lnTo>
                  <a:lnTo>
                    <a:pt x="566" y="689"/>
                  </a:lnTo>
                  <a:lnTo>
                    <a:pt x="568" y="686"/>
                  </a:lnTo>
                  <a:lnTo>
                    <a:pt x="568" y="686"/>
                  </a:lnTo>
                  <a:lnTo>
                    <a:pt x="568" y="686"/>
                  </a:lnTo>
                  <a:lnTo>
                    <a:pt x="568" y="686"/>
                  </a:lnTo>
                  <a:lnTo>
                    <a:pt x="568" y="686"/>
                  </a:lnTo>
                  <a:lnTo>
                    <a:pt x="568" y="686"/>
                  </a:lnTo>
                  <a:lnTo>
                    <a:pt x="568" y="684"/>
                  </a:lnTo>
                  <a:lnTo>
                    <a:pt x="571" y="684"/>
                  </a:lnTo>
                  <a:lnTo>
                    <a:pt x="575" y="682"/>
                  </a:lnTo>
                  <a:lnTo>
                    <a:pt x="575" y="682"/>
                  </a:lnTo>
                  <a:lnTo>
                    <a:pt x="580" y="677"/>
                  </a:lnTo>
                  <a:lnTo>
                    <a:pt x="580" y="677"/>
                  </a:lnTo>
                  <a:lnTo>
                    <a:pt x="580" y="677"/>
                  </a:lnTo>
                  <a:lnTo>
                    <a:pt x="580" y="677"/>
                  </a:lnTo>
                  <a:lnTo>
                    <a:pt x="580" y="677"/>
                  </a:lnTo>
                  <a:lnTo>
                    <a:pt x="582" y="677"/>
                  </a:lnTo>
                  <a:lnTo>
                    <a:pt x="582" y="677"/>
                  </a:lnTo>
                  <a:lnTo>
                    <a:pt x="582" y="677"/>
                  </a:lnTo>
                  <a:lnTo>
                    <a:pt x="585" y="675"/>
                  </a:lnTo>
                  <a:lnTo>
                    <a:pt x="587" y="672"/>
                  </a:lnTo>
                  <a:lnTo>
                    <a:pt x="587" y="672"/>
                  </a:lnTo>
                  <a:lnTo>
                    <a:pt x="587" y="672"/>
                  </a:lnTo>
                  <a:lnTo>
                    <a:pt x="590" y="672"/>
                  </a:lnTo>
                  <a:lnTo>
                    <a:pt x="590" y="672"/>
                  </a:lnTo>
                  <a:lnTo>
                    <a:pt x="590" y="672"/>
                  </a:lnTo>
                  <a:lnTo>
                    <a:pt x="590" y="670"/>
                  </a:lnTo>
                  <a:lnTo>
                    <a:pt x="592" y="670"/>
                  </a:lnTo>
                  <a:lnTo>
                    <a:pt x="592" y="670"/>
                  </a:lnTo>
                  <a:lnTo>
                    <a:pt x="594" y="667"/>
                  </a:lnTo>
                  <a:lnTo>
                    <a:pt x="597" y="665"/>
                  </a:lnTo>
                  <a:lnTo>
                    <a:pt x="601" y="660"/>
                  </a:lnTo>
                  <a:lnTo>
                    <a:pt x="604" y="660"/>
                  </a:lnTo>
                  <a:lnTo>
                    <a:pt x="606" y="658"/>
                  </a:lnTo>
                  <a:lnTo>
                    <a:pt x="606" y="658"/>
                  </a:lnTo>
                  <a:lnTo>
                    <a:pt x="606" y="658"/>
                  </a:lnTo>
                  <a:lnTo>
                    <a:pt x="608" y="658"/>
                  </a:lnTo>
                  <a:lnTo>
                    <a:pt x="611" y="656"/>
                  </a:lnTo>
                  <a:lnTo>
                    <a:pt x="611" y="656"/>
                  </a:lnTo>
                  <a:lnTo>
                    <a:pt x="611" y="656"/>
                  </a:lnTo>
                  <a:lnTo>
                    <a:pt x="611" y="656"/>
                  </a:lnTo>
                  <a:lnTo>
                    <a:pt x="611" y="656"/>
                  </a:lnTo>
                  <a:lnTo>
                    <a:pt x="611" y="656"/>
                  </a:lnTo>
                  <a:lnTo>
                    <a:pt x="613" y="653"/>
                  </a:lnTo>
                  <a:lnTo>
                    <a:pt x="613" y="653"/>
                  </a:lnTo>
                  <a:lnTo>
                    <a:pt x="616" y="653"/>
                  </a:lnTo>
                  <a:lnTo>
                    <a:pt x="620" y="648"/>
                  </a:lnTo>
                  <a:lnTo>
                    <a:pt x="620" y="646"/>
                  </a:lnTo>
                  <a:lnTo>
                    <a:pt x="623" y="646"/>
                  </a:lnTo>
                  <a:lnTo>
                    <a:pt x="623" y="644"/>
                  </a:lnTo>
                  <a:lnTo>
                    <a:pt x="623" y="641"/>
                  </a:lnTo>
                  <a:lnTo>
                    <a:pt x="625" y="641"/>
                  </a:lnTo>
                  <a:lnTo>
                    <a:pt x="627" y="639"/>
                  </a:lnTo>
                  <a:lnTo>
                    <a:pt x="630" y="639"/>
                  </a:lnTo>
                  <a:lnTo>
                    <a:pt x="632" y="637"/>
                  </a:lnTo>
                  <a:lnTo>
                    <a:pt x="635" y="634"/>
                  </a:lnTo>
                  <a:lnTo>
                    <a:pt x="635" y="634"/>
                  </a:lnTo>
                  <a:lnTo>
                    <a:pt x="635" y="634"/>
                  </a:lnTo>
                  <a:lnTo>
                    <a:pt x="637" y="632"/>
                  </a:lnTo>
                  <a:lnTo>
                    <a:pt x="639" y="632"/>
                  </a:lnTo>
                  <a:lnTo>
                    <a:pt x="639" y="630"/>
                  </a:lnTo>
                  <a:lnTo>
                    <a:pt x="646" y="627"/>
                  </a:lnTo>
                  <a:lnTo>
                    <a:pt x="646" y="625"/>
                  </a:lnTo>
                  <a:lnTo>
                    <a:pt x="646" y="625"/>
                  </a:lnTo>
                  <a:lnTo>
                    <a:pt x="646" y="622"/>
                  </a:lnTo>
                  <a:lnTo>
                    <a:pt x="649" y="620"/>
                  </a:lnTo>
                  <a:lnTo>
                    <a:pt x="649" y="620"/>
                  </a:lnTo>
                  <a:lnTo>
                    <a:pt x="651" y="620"/>
                  </a:lnTo>
                  <a:lnTo>
                    <a:pt x="651" y="620"/>
                  </a:lnTo>
                  <a:lnTo>
                    <a:pt x="651" y="618"/>
                  </a:lnTo>
                  <a:lnTo>
                    <a:pt x="658" y="611"/>
                  </a:lnTo>
                  <a:lnTo>
                    <a:pt x="661" y="611"/>
                  </a:lnTo>
                  <a:lnTo>
                    <a:pt x="663" y="608"/>
                  </a:lnTo>
                  <a:lnTo>
                    <a:pt x="668" y="601"/>
                  </a:lnTo>
                  <a:lnTo>
                    <a:pt x="675" y="594"/>
                  </a:lnTo>
                  <a:lnTo>
                    <a:pt x="677" y="592"/>
                  </a:lnTo>
                  <a:lnTo>
                    <a:pt x="677" y="592"/>
                  </a:lnTo>
                  <a:lnTo>
                    <a:pt x="677" y="589"/>
                  </a:lnTo>
                  <a:lnTo>
                    <a:pt x="677" y="589"/>
                  </a:lnTo>
                  <a:lnTo>
                    <a:pt x="682" y="587"/>
                  </a:lnTo>
                  <a:lnTo>
                    <a:pt x="682" y="587"/>
                  </a:lnTo>
                  <a:lnTo>
                    <a:pt x="682" y="587"/>
                  </a:lnTo>
                  <a:lnTo>
                    <a:pt x="682" y="587"/>
                  </a:lnTo>
                  <a:lnTo>
                    <a:pt x="682" y="585"/>
                  </a:lnTo>
                  <a:lnTo>
                    <a:pt x="682" y="585"/>
                  </a:lnTo>
                  <a:lnTo>
                    <a:pt x="684" y="585"/>
                  </a:lnTo>
                  <a:lnTo>
                    <a:pt x="684" y="582"/>
                  </a:lnTo>
                  <a:lnTo>
                    <a:pt x="684" y="582"/>
                  </a:lnTo>
                  <a:lnTo>
                    <a:pt x="684" y="580"/>
                  </a:lnTo>
                  <a:lnTo>
                    <a:pt x="687" y="580"/>
                  </a:lnTo>
                  <a:lnTo>
                    <a:pt x="689" y="577"/>
                  </a:lnTo>
                  <a:lnTo>
                    <a:pt x="689" y="577"/>
                  </a:lnTo>
                  <a:lnTo>
                    <a:pt x="689" y="575"/>
                  </a:lnTo>
                  <a:lnTo>
                    <a:pt x="689" y="575"/>
                  </a:lnTo>
                  <a:lnTo>
                    <a:pt x="691" y="575"/>
                  </a:lnTo>
                  <a:lnTo>
                    <a:pt x="691" y="573"/>
                  </a:lnTo>
                  <a:lnTo>
                    <a:pt x="691" y="570"/>
                  </a:lnTo>
                  <a:lnTo>
                    <a:pt x="691" y="570"/>
                  </a:lnTo>
                  <a:lnTo>
                    <a:pt x="691" y="570"/>
                  </a:lnTo>
                  <a:lnTo>
                    <a:pt x="691" y="570"/>
                  </a:lnTo>
                  <a:lnTo>
                    <a:pt x="691" y="570"/>
                  </a:lnTo>
                  <a:lnTo>
                    <a:pt x="691" y="570"/>
                  </a:lnTo>
                  <a:lnTo>
                    <a:pt x="694" y="570"/>
                  </a:lnTo>
                  <a:lnTo>
                    <a:pt x="694" y="570"/>
                  </a:lnTo>
                  <a:lnTo>
                    <a:pt x="694" y="570"/>
                  </a:lnTo>
                  <a:lnTo>
                    <a:pt x="694" y="570"/>
                  </a:lnTo>
                  <a:lnTo>
                    <a:pt x="696" y="568"/>
                  </a:lnTo>
                  <a:lnTo>
                    <a:pt x="698" y="568"/>
                  </a:lnTo>
                  <a:lnTo>
                    <a:pt x="698" y="568"/>
                  </a:lnTo>
                  <a:lnTo>
                    <a:pt x="701" y="566"/>
                  </a:lnTo>
                  <a:lnTo>
                    <a:pt x="701" y="566"/>
                  </a:lnTo>
                  <a:lnTo>
                    <a:pt x="703" y="566"/>
                  </a:lnTo>
                  <a:lnTo>
                    <a:pt x="703" y="566"/>
                  </a:lnTo>
                  <a:lnTo>
                    <a:pt x="703" y="563"/>
                  </a:lnTo>
                  <a:lnTo>
                    <a:pt x="703" y="563"/>
                  </a:lnTo>
                  <a:lnTo>
                    <a:pt x="703" y="563"/>
                  </a:lnTo>
                  <a:lnTo>
                    <a:pt x="706" y="563"/>
                  </a:lnTo>
                  <a:lnTo>
                    <a:pt x="706" y="561"/>
                  </a:lnTo>
                  <a:lnTo>
                    <a:pt x="708" y="559"/>
                  </a:lnTo>
                  <a:lnTo>
                    <a:pt x="710" y="556"/>
                  </a:lnTo>
                  <a:lnTo>
                    <a:pt x="710" y="556"/>
                  </a:lnTo>
                  <a:lnTo>
                    <a:pt x="713" y="556"/>
                  </a:lnTo>
                  <a:lnTo>
                    <a:pt x="715" y="554"/>
                  </a:lnTo>
                  <a:lnTo>
                    <a:pt x="715" y="554"/>
                  </a:lnTo>
                  <a:lnTo>
                    <a:pt x="724" y="547"/>
                  </a:lnTo>
                  <a:lnTo>
                    <a:pt x="727" y="542"/>
                  </a:lnTo>
                  <a:lnTo>
                    <a:pt x="729" y="540"/>
                  </a:lnTo>
                  <a:lnTo>
                    <a:pt x="729" y="537"/>
                  </a:lnTo>
                  <a:lnTo>
                    <a:pt x="734" y="533"/>
                  </a:lnTo>
                  <a:lnTo>
                    <a:pt x="739" y="525"/>
                  </a:lnTo>
                  <a:lnTo>
                    <a:pt x="741" y="523"/>
                  </a:lnTo>
                  <a:lnTo>
                    <a:pt x="741" y="523"/>
                  </a:lnTo>
                  <a:lnTo>
                    <a:pt x="741" y="521"/>
                  </a:lnTo>
                  <a:lnTo>
                    <a:pt x="743" y="521"/>
                  </a:lnTo>
                  <a:lnTo>
                    <a:pt x="743" y="518"/>
                  </a:lnTo>
                  <a:lnTo>
                    <a:pt x="753" y="502"/>
                  </a:lnTo>
                  <a:lnTo>
                    <a:pt x="755" y="499"/>
                  </a:lnTo>
                  <a:lnTo>
                    <a:pt x="755" y="499"/>
                  </a:lnTo>
                  <a:lnTo>
                    <a:pt x="755" y="497"/>
                  </a:lnTo>
                  <a:lnTo>
                    <a:pt x="758" y="495"/>
                  </a:lnTo>
                  <a:lnTo>
                    <a:pt x="765" y="480"/>
                  </a:lnTo>
                  <a:lnTo>
                    <a:pt x="767" y="473"/>
                  </a:lnTo>
                  <a:lnTo>
                    <a:pt x="772" y="469"/>
                  </a:lnTo>
                  <a:lnTo>
                    <a:pt x="772" y="469"/>
                  </a:lnTo>
                  <a:lnTo>
                    <a:pt x="779" y="462"/>
                  </a:lnTo>
                  <a:lnTo>
                    <a:pt x="779" y="462"/>
                  </a:lnTo>
                  <a:lnTo>
                    <a:pt x="779" y="459"/>
                  </a:lnTo>
                  <a:lnTo>
                    <a:pt x="779" y="459"/>
                  </a:lnTo>
                  <a:lnTo>
                    <a:pt x="779" y="459"/>
                  </a:lnTo>
                  <a:lnTo>
                    <a:pt x="779" y="459"/>
                  </a:lnTo>
                  <a:lnTo>
                    <a:pt x="779" y="459"/>
                  </a:lnTo>
                  <a:lnTo>
                    <a:pt x="776" y="459"/>
                  </a:lnTo>
                  <a:lnTo>
                    <a:pt x="776" y="462"/>
                  </a:lnTo>
                  <a:lnTo>
                    <a:pt x="776" y="459"/>
                  </a:lnTo>
                  <a:lnTo>
                    <a:pt x="776" y="459"/>
                  </a:lnTo>
                  <a:lnTo>
                    <a:pt x="779" y="459"/>
                  </a:lnTo>
                  <a:lnTo>
                    <a:pt x="779" y="457"/>
                  </a:lnTo>
                  <a:lnTo>
                    <a:pt x="779" y="454"/>
                  </a:lnTo>
                  <a:lnTo>
                    <a:pt x="786" y="440"/>
                  </a:lnTo>
                  <a:lnTo>
                    <a:pt x="793" y="431"/>
                  </a:lnTo>
                  <a:lnTo>
                    <a:pt x="793" y="428"/>
                  </a:lnTo>
                  <a:lnTo>
                    <a:pt x="795" y="428"/>
                  </a:lnTo>
                  <a:lnTo>
                    <a:pt x="795" y="428"/>
                  </a:lnTo>
                  <a:lnTo>
                    <a:pt x="795" y="428"/>
                  </a:lnTo>
                  <a:lnTo>
                    <a:pt x="795" y="426"/>
                  </a:lnTo>
                  <a:lnTo>
                    <a:pt x="795" y="426"/>
                  </a:lnTo>
                  <a:lnTo>
                    <a:pt x="798" y="426"/>
                  </a:lnTo>
                  <a:lnTo>
                    <a:pt x="798" y="424"/>
                  </a:lnTo>
                  <a:lnTo>
                    <a:pt x="800" y="424"/>
                  </a:lnTo>
                  <a:lnTo>
                    <a:pt x="803" y="421"/>
                  </a:lnTo>
                  <a:lnTo>
                    <a:pt x="803" y="419"/>
                  </a:lnTo>
                  <a:lnTo>
                    <a:pt x="803" y="419"/>
                  </a:lnTo>
                  <a:lnTo>
                    <a:pt x="803" y="419"/>
                  </a:lnTo>
                  <a:lnTo>
                    <a:pt x="803" y="419"/>
                  </a:lnTo>
                  <a:lnTo>
                    <a:pt x="803" y="419"/>
                  </a:lnTo>
                  <a:lnTo>
                    <a:pt x="805" y="417"/>
                  </a:lnTo>
                  <a:lnTo>
                    <a:pt x="807" y="414"/>
                  </a:lnTo>
                  <a:lnTo>
                    <a:pt x="817" y="402"/>
                  </a:lnTo>
                  <a:lnTo>
                    <a:pt x="819" y="402"/>
                  </a:lnTo>
                  <a:lnTo>
                    <a:pt x="819" y="402"/>
                  </a:lnTo>
                  <a:lnTo>
                    <a:pt x="819" y="402"/>
                  </a:lnTo>
                  <a:lnTo>
                    <a:pt x="817" y="402"/>
                  </a:lnTo>
                  <a:lnTo>
                    <a:pt x="817" y="400"/>
                  </a:lnTo>
                  <a:lnTo>
                    <a:pt x="817" y="400"/>
                  </a:lnTo>
                  <a:lnTo>
                    <a:pt x="819" y="400"/>
                  </a:lnTo>
                  <a:lnTo>
                    <a:pt x="821" y="400"/>
                  </a:lnTo>
                  <a:lnTo>
                    <a:pt x="824" y="400"/>
                  </a:lnTo>
                  <a:lnTo>
                    <a:pt x="831" y="398"/>
                  </a:lnTo>
                  <a:lnTo>
                    <a:pt x="833" y="395"/>
                  </a:lnTo>
                  <a:lnTo>
                    <a:pt x="833" y="393"/>
                  </a:lnTo>
                  <a:lnTo>
                    <a:pt x="833" y="393"/>
                  </a:lnTo>
                  <a:lnTo>
                    <a:pt x="831" y="395"/>
                  </a:lnTo>
                  <a:lnTo>
                    <a:pt x="831" y="395"/>
                  </a:lnTo>
                  <a:lnTo>
                    <a:pt x="831" y="395"/>
                  </a:lnTo>
                  <a:lnTo>
                    <a:pt x="829" y="393"/>
                  </a:lnTo>
                  <a:lnTo>
                    <a:pt x="831" y="393"/>
                  </a:lnTo>
                  <a:lnTo>
                    <a:pt x="833" y="393"/>
                  </a:lnTo>
                  <a:lnTo>
                    <a:pt x="836" y="393"/>
                  </a:lnTo>
                  <a:lnTo>
                    <a:pt x="840" y="388"/>
                  </a:lnTo>
                  <a:lnTo>
                    <a:pt x="840" y="388"/>
                  </a:lnTo>
                  <a:lnTo>
                    <a:pt x="843" y="386"/>
                  </a:lnTo>
                  <a:lnTo>
                    <a:pt x="843" y="386"/>
                  </a:lnTo>
                  <a:lnTo>
                    <a:pt x="843" y="383"/>
                  </a:lnTo>
                  <a:lnTo>
                    <a:pt x="845" y="383"/>
                  </a:lnTo>
                  <a:lnTo>
                    <a:pt x="845" y="383"/>
                  </a:lnTo>
                  <a:lnTo>
                    <a:pt x="850" y="379"/>
                  </a:lnTo>
                  <a:lnTo>
                    <a:pt x="850" y="376"/>
                  </a:lnTo>
                  <a:lnTo>
                    <a:pt x="852" y="376"/>
                  </a:lnTo>
                  <a:lnTo>
                    <a:pt x="852" y="374"/>
                  </a:lnTo>
                  <a:lnTo>
                    <a:pt x="852" y="372"/>
                  </a:lnTo>
                  <a:lnTo>
                    <a:pt x="852" y="369"/>
                  </a:lnTo>
                  <a:lnTo>
                    <a:pt x="852" y="369"/>
                  </a:lnTo>
                  <a:lnTo>
                    <a:pt x="852" y="369"/>
                  </a:lnTo>
                  <a:lnTo>
                    <a:pt x="852" y="369"/>
                  </a:lnTo>
                  <a:lnTo>
                    <a:pt x="852" y="369"/>
                  </a:lnTo>
                  <a:lnTo>
                    <a:pt x="852" y="367"/>
                  </a:lnTo>
                  <a:lnTo>
                    <a:pt x="855" y="367"/>
                  </a:lnTo>
                  <a:lnTo>
                    <a:pt x="855" y="364"/>
                  </a:lnTo>
                  <a:lnTo>
                    <a:pt x="855" y="364"/>
                  </a:lnTo>
                  <a:lnTo>
                    <a:pt x="855" y="362"/>
                  </a:lnTo>
                  <a:lnTo>
                    <a:pt x="859" y="357"/>
                  </a:lnTo>
                  <a:lnTo>
                    <a:pt x="859" y="355"/>
                  </a:lnTo>
                  <a:lnTo>
                    <a:pt x="862" y="341"/>
                  </a:lnTo>
                  <a:lnTo>
                    <a:pt x="862" y="338"/>
                  </a:lnTo>
                  <a:lnTo>
                    <a:pt x="862" y="338"/>
                  </a:lnTo>
                  <a:lnTo>
                    <a:pt x="862" y="338"/>
                  </a:lnTo>
                  <a:lnTo>
                    <a:pt x="862" y="336"/>
                  </a:lnTo>
                  <a:lnTo>
                    <a:pt x="862" y="336"/>
                  </a:lnTo>
                  <a:lnTo>
                    <a:pt x="862" y="336"/>
                  </a:lnTo>
                  <a:lnTo>
                    <a:pt x="862" y="334"/>
                  </a:lnTo>
                  <a:lnTo>
                    <a:pt x="866" y="317"/>
                  </a:lnTo>
                  <a:lnTo>
                    <a:pt x="871" y="301"/>
                  </a:lnTo>
                  <a:lnTo>
                    <a:pt x="871" y="298"/>
                  </a:lnTo>
                  <a:lnTo>
                    <a:pt x="873" y="298"/>
                  </a:lnTo>
                  <a:lnTo>
                    <a:pt x="873" y="298"/>
                  </a:lnTo>
                  <a:lnTo>
                    <a:pt x="873" y="296"/>
                  </a:lnTo>
                  <a:lnTo>
                    <a:pt x="873" y="296"/>
                  </a:lnTo>
                  <a:lnTo>
                    <a:pt x="876" y="291"/>
                  </a:lnTo>
                  <a:lnTo>
                    <a:pt x="876" y="291"/>
                  </a:lnTo>
                  <a:lnTo>
                    <a:pt x="876" y="289"/>
                  </a:lnTo>
                  <a:lnTo>
                    <a:pt x="876" y="286"/>
                  </a:lnTo>
                  <a:lnTo>
                    <a:pt x="878" y="277"/>
                  </a:lnTo>
                  <a:lnTo>
                    <a:pt x="878" y="275"/>
                  </a:lnTo>
                  <a:lnTo>
                    <a:pt x="869" y="277"/>
                  </a:lnTo>
                  <a:close/>
                  <a:moveTo>
                    <a:pt x="694" y="426"/>
                  </a:moveTo>
                  <a:lnTo>
                    <a:pt x="691" y="428"/>
                  </a:lnTo>
                  <a:lnTo>
                    <a:pt x="691" y="428"/>
                  </a:lnTo>
                  <a:lnTo>
                    <a:pt x="691" y="431"/>
                  </a:lnTo>
                  <a:lnTo>
                    <a:pt x="691" y="431"/>
                  </a:lnTo>
                  <a:lnTo>
                    <a:pt x="691" y="431"/>
                  </a:lnTo>
                  <a:lnTo>
                    <a:pt x="691" y="433"/>
                  </a:lnTo>
                  <a:lnTo>
                    <a:pt x="689" y="433"/>
                  </a:lnTo>
                  <a:lnTo>
                    <a:pt x="687" y="433"/>
                  </a:lnTo>
                  <a:lnTo>
                    <a:pt x="687" y="433"/>
                  </a:lnTo>
                  <a:lnTo>
                    <a:pt x="684" y="435"/>
                  </a:lnTo>
                  <a:lnTo>
                    <a:pt x="684" y="435"/>
                  </a:lnTo>
                  <a:lnTo>
                    <a:pt x="684" y="438"/>
                  </a:lnTo>
                  <a:lnTo>
                    <a:pt x="684" y="438"/>
                  </a:lnTo>
                  <a:lnTo>
                    <a:pt x="684" y="440"/>
                  </a:lnTo>
                  <a:lnTo>
                    <a:pt x="687" y="440"/>
                  </a:lnTo>
                  <a:lnTo>
                    <a:pt x="684" y="440"/>
                  </a:lnTo>
                  <a:lnTo>
                    <a:pt x="684" y="443"/>
                  </a:lnTo>
                  <a:lnTo>
                    <a:pt x="684" y="443"/>
                  </a:lnTo>
                  <a:lnTo>
                    <a:pt x="684" y="443"/>
                  </a:lnTo>
                  <a:lnTo>
                    <a:pt x="679" y="445"/>
                  </a:lnTo>
                  <a:lnTo>
                    <a:pt x="677" y="445"/>
                  </a:lnTo>
                  <a:lnTo>
                    <a:pt x="677" y="447"/>
                  </a:lnTo>
                  <a:lnTo>
                    <a:pt x="677" y="450"/>
                  </a:lnTo>
                  <a:lnTo>
                    <a:pt x="675" y="452"/>
                  </a:lnTo>
                  <a:lnTo>
                    <a:pt x="675" y="452"/>
                  </a:lnTo>
                  <a:lnTo>
                    <a:pt x="675" y="452"/>
                  </a:lnTo>
                  <a:lnTo>
                    <a:pt x="675" y="454"/>
                  </a:lnTo>
                  <a:lnTo>
                    <a:pt x="675" y="457"/>
                  </a:lnTo>
                  <a:lnTo>
                    <a:pt x="677" y="457"/>
                  </a:lnTo>
                  <a:lnTo>
                    <a:pt x="677" y="457"/>
                  </a:lnTo>
                  <a:lnTo>
                    <a:pt x="677" y="457"/>
                  </a:lnTo>
                  <a:lnTo>
                    <a:pt x="677" y="459"/>
                  </a:lnTo>
                  <a:lnTo>
                    <a:pt x="677" y="459"/>
                  </a:lnTo>
                  <a:lnTo>
                    <a:pt x="677" y="462"/>
                  </a:lnTo>
                  <a:lnTo>
                    <a:pt x="677" y="462"/>
                  </a:lnTo>
                  <a:lnTo>
                    <a:pt x="677" y="462"/>
                  </a:lnTo>
                  <a:lnTo>
                    <a:pt x="677" y="462"/>
                  </a:lnTo>
                  <a:lnTo>
                    <a:pt x="675" y="462"/>
                  </a:lnTo>
                  <a:lnTo>
                    <a:pt x="675" y="462"/>
                  </a:lnTo>
                  <a:lnTo>
                    <a:pt x="670" y="466"/>
                  </a:lnTo>
                  <a:lnTo>
                    <a:pt x="668" y="466"/>
                  </a:lnTo>
                  <a:lnTo>
                    <a:pt x="663" y="471"/>
                  </a:lnTo>
                  <a:lnTo>
                    <a:pt x="658" y="471"/>
                  </a:lnTo>
                  <a:lnTo>
                    <a:pt x="656" y="473"/>
                  </a:lnTo>
                  <a:lnTo>
                    <a:pt x="651" y="476"/>
                  </a:lnTo>
                  <a:lnTo>
                    <a:pt x="649" y="476"/>
                  </a:lnTo>
                  <a:lnTo>
                    <a:pt x="646" y="473"/>
                  </a:lnTo>
                  <a:lnTo>
                    <a:pt x="644" y="473"/>
                  </a:lnTo>
                  <a:lnTo>
                    <a:pt x="644" y="473"/>
                  </a:lnTo>
                  <a:lnTo>
                    <a:pt x="642" y="476"/>
                  </a:lnTo>
                  <a:lnTo>
                    <a:pt x="642" y="476"/>
                  </a:lnTo>
                  <a:lnTo>
                    <a:pt x="637" y="476"/>
                  </a:lnTo>
                  <a:lnTo>
                    <a:pt x="637" y="476"/>
                  </a:lnTo>
                  <a:lnTo>
                    <a:pt x="635" y="476"/>
                  </a:lnTo>
                  <a:lnTo>
                    <a:pt x="635" y="478"/>
                  </a:lnTo>
                  <a:lnTo>
                    <a:pt x="635" y="478"/>
                  </a:lnTo>
                  <a:lnTo>
                    <a:pt x="635" y="480"/>
                  </a:lnTo>
                  <a:lnTo>
                    <a:pt x="632" y="480"/>
                  </a:lnTo>
                  <a:lnTo>
                    <a:pt x="632" y="480"/>
                  </a:lnTo>
                  <a:lnTo>
                    <a:pt x="632" y="480"/>
                  </a:lnTo>
                  <a:lnTo>
                    <a:pt x="632" y="480"/>
                  </a:lnTo>
                  <a:lnTo>
                    <a:pt x="630" y="483"/>
                  </a:lnTo>
                  <a:lnTo>
                    <a:pt x="630" y="483"/>
                  </a:lnTo>
                  <a:lnTo>
                    <a:pt x="627" y="483"/>
                  </a:lnTo>
                  <a:lnTo>
                    <a:pt x="627" y="483"/>
                  </a:lnTo>
                  <a:lnTo>
                    <a:pt x="627" y="485"/>
                  </a:lnTo>
                  <a:lnTo>
                    <a:pt x="627" y="485"/>
                  </a:lnTo>
                  <a:lnTo>
                    <a:pt x="627" y="485"/>
                  </a:lnTo>
                  <a:lnTo>
                    <a:pt x="630" y="488"/>
                  </a:lnTo>
                  <a:lnTo>
                    <a:pt x="630" y="488"/>
                  </a:lnTo>
                  <a:lnTo>
                    <a:pt x="627" y="490"/>
                  </a:lnTo>
                  <a:lnTo>
                    <a:pt x="627" y="490"/>
                  </a:lnTo>
                  <a:lnTo>
                    <a:pt x="623" y="495"/>
                  </a:lnTo>
                  <a:lnTo>
                    <a:pt x="623" y="495"/>
                  </a:lnTo>
                  <a:lnTo>
                    <a:pt x="623" y="495"/>
                  </a:lnTo>
                  <a:lnTo>
                    <a:pt x="623" y="497"/>
                  </a:lnTo>
                  <a:lnTo>
                    <a:pt x="623" y="497"/>
                  </a:lnTo>
                  <a:lnTo>
                    <a:pt x="623" y="497"/>
                  </a:lnTo>
                  <a:lnTo>
                    <a:pt x="623" y="499"/>
                  </a:lnTo>
                  <a:lnTo>
                    <a:pt x="623" y="502"/>
                  </a:lnTo>
                  <a:lnTo>
                    <a:pt x="623" y="502"/>
                  </a:lnTo>
                  <a:lnTo>
                    <a:pt x="623" y="502"/>
                  </a:lnTo>
                  <a:lnTo>
                    <a:pt x="620" y="502"/>
                  </a:lnTo>
                  <a:lnTo>
                    <a:pt x="620" y="502"/>
                  </a:lnTo>
                  <a:lnTo>
                    <a:pt x="620" y="502"/>
                  </a:lnTo>
                  <a:lnTo>
                    <a:pt x="620" y="504"/>
                  </a:lnTo>
                  <a:lnTo>
                    <a:pt x="620" y="504"/>
                  </a:lnTo>
                  <a:lnTo>
                    <a:pt x="620" y="506"/>
                  </a:lnTo>
                  <a:lnTo>
                    <a:pt x="620" y="506"/>
                  </a:lnTo>
                  <a:lnTo>
                    <a:pt x="618" y="506"/>
                  </a:lnTo>
                  <a:lnTo>
                    <a:pt x="613" y="506"/>
                  </a:lnTo>
                  <a:lnTo>
                    <a:pt x="611" y="506"/>
                  </a:lnTo>
                  <a:lnTo>
                    <a:pt x="611" y="504"/>
                  </a:lnTo>
                  <a:lnTo>
                    <a:pt x="611" y="504"/>
                  </a:lnTo>
                  <a:lnTo>
                    <a:pt x="608" y="504"/>
                  </a:lnTo>
                  <a:lnTo>
                    <a:pt x="608" y="504"/>
                  </a:lnTo>
                  <a:lnTo>
                    <a:pt x="608" y="504"/>
                  </a:lnTo>
                  <a:lnTo>
                    <a:pt x="608" y="504"/>
                  </a:lnTo>
                  <a:lnTo>
                    <a:pt x="606" y="504"/>
                  </a:lnTo>
                  <a:lnTo>
                    <a:pt x="606" y="504"/>
                  </a:lnTo>
                  <a:lnTo>
                    <a:pt x="604" y="504"/>
                  </a:lnTo>
                  <a:lnTo>
                    <a:pt x="601" y="504"/>
                  </a:lnTo>
                  <a:lnTo>
                    <a:pt x="601" y="502"/>
                  </a:lnTo>
                  <a:lnTo>
                    <a:pt x="599" y="499"/>
                  </a:lnTo>
                  <a:lnTo>
                    <a:pt x="594" y="497"/>
                  </a:lnTo>
                  <a:lnTo>
                    <a:pt x="594" y="497"/>
                  </a:lnTo>
                  <a:lnTo>
                    <a:pt x="594" y="495"/>
                  </a:lnTo>
                  <a:lnTo>
                    <a:pt x="594" y="495"/>
                  </a:lnTo>
                  <a:lnTo>
                    <a:pt x="594" y="495"/>
                  </a:lnTo>
                  <a:lnTo>
                    <a:pt x="592" y="492"/>
                  </a:lnTo>
                  <a:lnTo>
                    <a:pt x="592" y="492"/>
                  </a:lnTo>
                  <a:lnTo>
                    <a:pt x="592" y="490"/>
                  </a:lnTo>
                  <a:lnTo>
                    <a:pt x="592" y="490"/>
                  </a:lnTo>
                  <a:lnTo>
                    <a:pt x="590" y="490"/>
                  </a:lnTo>
                  <a:lnTo>
                    <a:pt x="587" y="488"/>
                  </a:lnTo>
                  <a:lnTo>
                    <a:pt x="587" y="488"/>
                  </a:lnTo>
                  <a:lnTo>
                    <a:pt x="587" y="485"/>
                  </a:lnTo>
                  <a:lnTo>
                    <a:pt x="587" y="485"/>
                  </a:lnTo>
                  <a:lnTo>
                    <a:pt x="585" y="485"/>
                  </a:lnTo>
                  <a:lnTo>
                    <a:pt x="585" y="485"/>
                  </a:lnTo>
                  <a:lnTo>
                    <a:pt x="585" y="485"/>
                  </a:lnTo>
                  <a:lnTo>
                    <a:pt x="585" y="485"/>
                  </a:lnTo>
                  <a:lnTo>
                    <a:pt x="582" y="485"/>
                  </a:lnTo>
                  <a:lnTo>
                    <a:pt x="582" y="485"/>
                  </a:lnTo>
                  <a:lnTo>
                    <a:pt x="582" y="485"/>
                  </a:lnTo>
                  <a:lnTo>
                    <a:pt x="582" y="485"/>
                  </a:lnTo>
                  <a:lnTo>
                    <a:pt x="580" y="480"/>
                  </a:lnTo>
                  <a:lnTo>
                    <a:pt x="580" y="480"/>
                  </a:lnTo>
                  <a:lnTo>
                    <a:pt x="582" y="476"/>
                  </a:lnTo>
                  <a:lnTo>
                    <a:pt x="582" y="476"/>
                  </a:lnTo>
                  <a:lnTo>
                    <a:pt x="582" y="476"/>
                  </a:lnTo>
                  <a:lnTo>
                    <a:pt x="582" y="476"/>
                  </a:lnTo>
                  <a:lnTo>
                    <a:pt x="582" y="476"/>
                  </a:lnTo>
                  <a:lnTo>
                    <a:pt x="580" y="476"/>
                  </a:lnTo>
                  <a:lnTo>
                    <a:pt x="580" y="476"/>
                  </a:lnTo>
                  <a:lnTo>
                    <a:pt x="580" y="476"/>
                  </a:lnTo>
                  <a:lnTo>
                    <a:pt x="578" y="473"/>
                  </a:lnTo>
                  <a:lnTo>
                    <a:pt x="578" y="473"/>
                  </a:lnTo>
                  <a:lnTo>
                    <a:pt x="578" y="469"/>
                  </a:lnTo>
                  <a:lnTo>
                    <a:pt x="578" y="469"/>
                  </a:lnTo>
                  <a:lnTo>
                    <a:pt x="575" y="466"/>
                  </a:lnTo>
                  <a:lnTo>
                    <a:pt x="573" y="466"/>
                  </a:lnTo>
                  <a:lnTo>
                    <a:pt x="571" y="462"/>
                  </a:lnTo>
                  <a:lnTo>
                    <a:pt x="568" y="452"/>
                  </a:lnTo>
                  <a:lnTo>
                    <a:pt x="568" y="452"/>
                  </a:lnTo>
                  <a:lnTo>
                    <a:pt x="568" y="452"/>
                  </a:lnTo>
                  <a:lnTo>
                    <a:pt x="566" y="450"/>
                  </a:lnTo>
                  <a:lnTo>
                    <a:pt x="566" y="447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4" y="445"/>
                  </a:lnTo>
                  <a:lnTo>
                    <a:pt x="564" y="445"/>
                  </a:lnTo>
                  <a:lnTo>
                    <a:pt x="564" y="443"/>
                  </a:lnTo>
                  <a:lnTo>
                    <a:pt x="564" y="443"/>
                  </a:lnTo>
                  <a:lnTo>
                    <a:pt x="564" y="443"/>
                  </a:lnTo>
                  <a:lnTo>
                    <a:pt x="566" y="443"/>
                  </a:lnTo>
                  <a:lnTo>
                    <a:pt x="566" y="443"/>
                  </a:lnTo>
                  <a:lnTo>
                    <a:pt x="566" y="443"/>
                  </a:lnTo>
                  <a:lnTo>
                    <a:pt x="566" y="443"/>
                  </a:lnTo>
                  <a:lnTo>
                    <a:pt x="566" y="443"/>
                  </a:lnTo>
                  <a:lnTo>
                    <a:pt x="566" y="443"/>
                  </a:lnTo>
                  <a:lnTo>
                    <a:pt x="566" y="443"/>
                  </a:lnTo>
                  <a:lnTo>
                    <a:pt x="568" y="443"/>
                  </a:lnTo>
                  <a:lnTo>
                    <a:pt x="568" y="443"/>
                  </a:lnTo>
                  <a:lnTo>
                    <a:pt x="568" y="440"/>
                  </a:lnTo>
                  <a:lnTo>
                    <a:pt x="571" y="440"/>
                  </a:lnTo>
                  <a:lnTo>
                    <a:pt x="571" y="440"/>
                  </a:lnTo>
                  <a:lnTo>
                    <a:pt x="573" y="440"/>
                  </a:lnTo>
                  <a:lnTo>
                    <a:pt x="573" y="440"/>
                  </a:lnTo>
                  <a:lnTo>
                    <a:pt x="573" y="440"/>
                  </a:lnTo>
                  <a:lnTo>
                    <a:pt x="575" y="438"/>
                  </a:lnTo>
                  <a:lnTo>
                    <a:pt x="578" y="438"/>
                  </a:lnTo>
                  <a:lnTo>
                    <a:pt x="578" y="438"/>
                  </a:lnTo>
                  <a:lnTo>
                    <a:pt x="578" y="438"/>
                  </a:lnTo>
                  <a:lnTo>
                    <a:pt x="578" y="438"/>
                  </a:lnTo>
                  <a:lnTo>
                    <a:pt x="580" y="435"/>
                  </a:lnTo>
                  <a:lnTo>
                    <a:pt x="580" y="435"/>
                  </a:lnTo>
                  <a:lnTo>
                    <a:pt x="580" y="435"/>
                  </a:lnTo>
                  <a:lnTo>
                    <a:pt x="580" y="435"/>
                  </a:lnTo>
                  <a:lnTo>
                    <a:pt x="580" y="435"/>
                  </a:lnTo>
                  <a:lnTo>
                    <a:pt x="582" y="435"/>
                  </a:lnTo>
                  <a:lnTo>
                    <a:pt x="582" y="433"/>
                  </a:lnTo>
                  <a:lnTo>
                    <a:pt x="582" y="433"/>
                  </a:lnTo>
                  <a:lnTo>
                    <a:pt x="585" y="431"/>
                  </a:lnTo>
                  <a:lnTo>
                    <a:pt x="585" y="431"/>
                  </a:lnTo>
                  <a:lnTo>
                    <a:pt x="585" y="428"/>
                  </a:lnTo>
                  <a:lnTo>
                    <a:pt x="585" y="428"/>
                  </a:lnTo>
                  <a:lnTo>
                    <a:pt x="585" y="428"/>
                  </a:lnTo>
                  <a:lnTo>
                    <a:pt x="585" y="428"/>
                  </a:lnTo>
                  <a:lnTo>
                    <a:pt x="585" y="428"/>
                  </a:lnTo>
                  <a:lnTo>
                    <a:pt x="585" y="426"/>
                  </a:lnTo>
                  <a:lnTo>
                    <a:pt x="585" y="426"/>
                  </a:lnTo>
                  <a:lnTo>
                    <a:pt x="585" y="426"/>
                  </a:lnTo>
                  <a:lnTo>
                    <a:pt x="585" y="426"/>
                  </a:lnTo>
                  <a:lnTo>
                    <a:pt x="587" y="426"/>
                  </a:lnTo>
                  <a:lnTo>
                    <a:pt x="587" y="426"/>
                  </a:lnTo>
                  <a:lnTo>
                    <a:pt x="587" y="424"/>
                  </a:lnTo>
                  <a:lnTo>
                    <a:pt x="587" y="424"/>
                  </a:lnTo>
                  <a:lnTo>
                    <a:pt x="587" y="424"/>
                  </a:lnTo>
                  <a:lnTo>
                    <a:pt x="590" y="421"/>
                  </a:lnTo>
                  <a:lnTo>
                    <a:pt x="590" y="421"/>
                  </a:lnTo>
                  <a:lnTo>
                    <a:pt x="592" y="421"/>
                  </a:lnTo>
                  <a:lnTo>
                    <a:pt x="592" y="421"/>
                  </a:lnTo>
                  <a:lnTo>
                    <a:pt x="590" y="419"/>
                  </a:lnTo>
                  <a:lnTo>
                    <a:pt x="590" y="419"/>
                  </a:lnTo>
                  <a:lnTo>
                    <a:pt x="592" y="419"/>
                  </a:lnTo>
                  <a:lnTo>
                    <a:pt x="592" y="417"/>
                  </a:lnTo>
                  <a:lnTo>
                    <a:pt x="592" y="417"/>
                  </a:lnTo>
                  <a:lnTo>
                    <a:pt x="592" y="417"/>
                  </a:lnTo>
                  <a:lnTo>
                    <a:pt x="594" y="414"/>
                  </a:lnTo>
                  <a:lnTo>
                    <a:pt x="597" y="412"/>
                  </a:lnTo>
                  <a:lnTo>
                    <a:pt x="597" y="412"/>
                  </a:lnTo>
                  <a:lnTo>
                    <a:pt x="597" y="409"/>
                  </a:lnTo>
                  <a:lnTo>
                    <a:pt x="597" y="409"/>
                  </a:lnTo>
                  <a:lnTo>
                    <a:pt x="597" y="409"/>
                  </a:lnTo>
                  <a:lnTo>
                    <a:pt x="597" y="409"/>
                  </a:lnTo>
                  <a:lnTo>
                    <a:pt x="599" y="409"/>
                  </a:lnTo>
                  <a:lnTo>
                    <a:pt x="599" y="409"/>
                  </a:lnTo>
                  <a:lnTo>
                    <a:pt x="597" y="409"/>
                  </a:lnTo>
                  <a:lnTo>
                    <a:pt x="597" y="407"/>
                  </a:lnTo>
                  <a:lnTo>
                    <a:pt x="597" y="407"/>
                  </a:lnTo>
                  <a:lnTo>
                    <a:pt x="597" y="407"/>
                  </a:lnTo>
                  <a:lnTo>
                    <a:pt x="599" y="407"/>
                  </a:lnTo>
                  <a:lnTo>
                    <a:pt x="599" y="407"/>
                  </a:lnTo>
                  <a:lnTo>
                    <a:pt x="599" y="405"/>
                  </a:lnTo>
                  <a:lnTo>
                    <a:pt x="601" y="405"/>
                  </a:lnTo>
                  <a:lnTo>
                    <a:pt x="601" y="405"/>
                  </a:lnTo>
                  <a:lnTo>
                    <a:pt x="601" y="405"/>
                  </a:lnTo>
                  <a:lnTo>
                    <a:pt x="601" y="405"/>
                  </a:lnTo>
                  <a:lnTo>
                    <a:pt x="601" y="405"/>
                  </a:lnTo>
                  <a:lnTo>
                    <a:pt x="601" y="405"/>
                  </a:lnTo>
                  <a:lnTo>
                    <a:pt x="601" y="405"/>
                  </a:lnTo>
                  <a:lnTo>
                    <a:pt x="601" y="402"/>
                  </a:lnTo>
                  <a:lnTo>
                    <a:pt x="601" y="402"/>
                  </a:lnTo>
                  <a:lnTo>
                    <a:pt x="601" y="402"/>
                  </a:lnTo>
                  <a:lnTo>
                    <a:pt x="601" y="402"/>
                  </a:lnTo>
                  <a:lnTo>
                    <a:pt x="601" y="402"/>
                  </a:lnTo>
                  <a:lnTo>
                    <a:pt x="604" y="400"/>
                  </a:lnTo>
                  <a:lnTo>
                    <a:pt x="604" y="400"/>
                  </a:lnTo>
                  <a:lnTo>
                    <a:pt x="608" y="400"/>
                  </a:lnTo>
                  <a:lnTo>
                    <a:pt x="611" y="400"/>
                  </a:lnTo>
                  <a:lnTo>
                    <a:pt x="611" y="398"/>
                  </a:lnTo>
                  <a:lnTo>
                    <a:pt x="611" y="398"/>
                  </a:lnTo>
                  <a:lnTo>
                    <a:pt x="611" y="398"/>
                  </a:lnTo>
                  <a:lnTo>
                    <a:pt x="613" y="395"/>
                  </a:lnTo>
                  <a:lnTo>
                    <a:pt x="613" y="398"/>
                  </a:lnTo>
                  <a:lnTo>
                    <a:pt x="613" y="398"/>
                  </a:lnTo>
                  <a:lnTo>
                    <a:pt x="613" y="398"/>
                  </a:lnTo>
                  <a:lnTo>
                    <a:pt x="616" y="398"/>
                  </a:lnTo>
                  <a:lnTo>
                    <a:pt x="616" y="398"/>
                  </a:lnTo>
                  <a:lnTo>
                    <a:pt x="618" y="398"/>
                  </a:lnTo>
                  <a:lnTo>
                    <a:pt x="618" y="398"/>
                  </a:lnTo>
                  <a:lnTo>
                    <a:pt x="618" y="398"/>
                  </a:lnTo>
                  <a:lnTo>
                    <a:pt x="618" y="398"/>
                  </a:lnTo>
                  <a:lnTo>
                    <a:pt x="618" y="393"/>
                  </a:lnTo>
                  <a:lnTo>
                    <a:pt x="620" y="391"/>
                  </a:lnTo>
                  <a:lnTo>
                    <a:pt x="623" y="391"/>
                  </a:lnTo>
                  <a:lnTo>
                    <a:pt x="623" y="388"/>
                  </a:lnTo>
                  <a:lnTo>
                    <a:pt x="623" y="388"/>
                  </a:lnTo>
                  <a:lnTo>
                    <a:pt x="625" y="388"/>
                  </a:lnTo>
                  <a:lnTo>
                    <a:pt x="625" y="388"/>
                  </a:lnTo>
                  <a:lnTo>
                    <a:pt x="627" y="388"/>
                  </a:lnTo>
                  <a:lnTo>
                    <a:pt x="627" y="388"/>
                  </a:lnTo>
                  <a:lnTo>
                    <a:pt x="630" y="388"/>
                  </a:lnTo>
                  <a:lnTo>
                    <a:pt x="630" y="388"/>
                  </a:lnTo>
                  <a:lnTo>
                    <a:pt x="632" y="388"/>
                  </a:lnTo>
                  <a:lnTo>
                    <a:pt x="632" y="388"/>
                  </a:lnTo>
                  <a:lnTo>
                    <a:pt x="635" y="386"/>
                  </a:lnTo>
                  <a:lnTo>
                    <a:pt x="635" y="383"/>
                  </a:lnTo>
                  <a:lnTo>
                    <a:pt x="637" y="383"/>
                  </a:lnTo>
                  <a:lnTo>
                    <a:pt x="637" y="381"/>
                  </a:lnTo>
                  <a:lnTo>
                    <a:pt x="644" y="381"/>
                  </a:lnTo>
                  <a:lnTo>
                    <a:pt x="646" y="381"/>
                  </a:lnTo>
                  <a:lnTo>
                    <a:pt x="649" y="379"/>
                  </a:lnTo>
                  <a:lnTo>
                    <a:pt x="651" y="379"/>
                  </a:lnTo>
                  <a:lnTo>
                    <a:pt x="651" y="381"/>
                  </a:lnTo>
                  <a:lnTo>
                    <a:pt x="651" y="381"/>
                  </a:lnTo>
                  <a:lnTo>
                    <a:pt x="651" y="381"/>
                  </a:lnTo>
                  <a:lnTo>
                    <a:pt x="653" y="383"/>
                  </a:lnTo>
                  <a:lnTo>
                    <a:pt x="653" y="386"/>
                  </a:lnTo>
                  <a:lnTo>
                    <a:pt x="653" y="386"/>
                  </a:lnTo>
                  <a:lnTo>
                    <a:pt x="656" y="386"/>
                  </a:lnTo>
                  <a:lnTo>
                    <a:pt x="656" y="388"/>
                  </a:lnTo>
                  <a:lnTo>
                    <a:pt x="658" y="391"/>
                  </a:lnTo>
                  <a:lnTo>
                    <a:pt x="658" y="391"/>
                  </a:lnTo>
                  <a:lnTo>
                    <a:pt x="661" y="391"/>
                  </a:lnTo>
                  <a:lnTo>
                    <a:pt x="661" y="391"/>
                  </a:lnTo>
                  <a:lnTo>
                    <a:pt x="661" y="391"/>
                  </a:lnTo>
                  <a:lnTo>
                    <a:pt x="663" y="391"/>
                  </a:lnTo>
                  <a:lnTo>
                    <a:pt x="663" y="391"/>
                  </a:lnTo>
                  <a:lnTo>
                    <a:pt x="663" y="393"/>
                  </a:lnTo>
                  <a:lnTo>
                    <a:pt x="663" y="393"/>
                  </a:lnTo>
                  <a:lnTo>
                    <a:pt x="665" y="398"/>
                  </a:lnTo>
                  <a:lnTo>
                    <a:pt x="668" y="400"/>
                  </a:lnTo>
                  <a:lnTo>
                    <a:pt x="670" y="400"/>
                  </a:lnTo>
                  <a:lnTo>
                    <a:pt x="670" y="400"/>
                  </a:lnTo>
                  <a:lnTo>
                    <a:pt x="672" y="400"/>
                  </a:lnTo>
                  <a:lnTo>
                    <a:pt x="672" y="402"/>
                  </a:lnTo>
                  <a:lnTo>
                    <a:pt x="672" y="402"/>
                  </a:lnTo>
                  <a:lnTo>
                    <a:pt x="672" y="402"/>
                  </a:lnTo>
                  <a:lnTo>
                    <a:pt x="672" y="405"/>
                  </a:lnTo>
                  <a:lnTo>
                    <a:pt x="675" y="405"/>
                  </a:lnTo>
                  <a:lnTo>
                    <a:pt x="677" y="405"/>
                  </a:lnTo>
                  <a:lnTo>
                    <a:pt x="682" y="409"/>
                  </a:lnTo>
                  <a:lnTo>
                    <a:pt x="682" y="409"/>
                  </a:lnTo>
                  <a:lnTo>
                    <a:pt x="684" y="409"/>
                  </a:lnTo>
                  <a:lnTo>
                    <a:pt x="687" y="412"/>
                  </a:lnTo>
                  <a:lnTo>
                    <a:pt x="687" y="414"/>
                  </a:lnTo>
                  <a:lnTo>
                    <a:pt x="687" y="414"/>
                  </a:lnTo>
                  <a:lnTo>
                    <a:pt x="689" y="417"/>
                  </a:lnTo>
                  <a:lnTo>
                    <a:pt x="689" y="417"/>
                  </a:lnTo>
                  <a:lnTo>
                    <a:pt x="689" y="417"/>
                  </a:lnTo>
                  <a:lnTo>
                    <a:pt x="689" y="419"/>
                  </a:lnTo>
                  <a:lnTo>
                    <a:pt x="691" y="421"/>
                  </a:lnTo>
                  <a:lnTo>
                    <a:pt x="691" y="424"/>
                  </a:lnTo>
                  <a:lnTo>
                    <a:pt x="691" y="424"/>
                  </a:lnTo>
                  <a:lnTo>
                    <a:pt x="691" y="424"/>
                  </a:lnTo>
                  <a:lnTo>
                    <a:pt x="691" y="424"/>
                  </a:lnTo>
                  <a:lnTo>
                    <a:pt x="691" y="426"/>
                  </a:lnTo>
                  <a:lnTo>
                    <a:pt x="694" y="426"/>
                  </a:lnTo>
                  <a:lnTo>
                    <a:pt x="694" y="426"/>
                  </a:lnTo>
                  <a:lnTo>
                    <a:pt x="694" y="426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5E0E9D23-A351-4BD3-AF1F-C8139838CB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41451" y="3399548"/>
              <a:ext cx="346178" cy="194725"/>
            </a:xfrm>
            <a:custGeom>
              <a:avLst/>
              <a:gdLst>
                <a:gd name="T0" fmla="*/ 326 w 336"/>
                <a:gd name="T1" fmla="*/ 12 h 189"/>
                <a:gd name="T2" fmla="*/ 314 w 336"/>
                <a:gd name="T3" fmla="*/ 9 h 189"/>
                <a:gd name="T4" fmla="*/ 305 w 336"/>
                <a:gd name="T5" fmla="*/ 12 h 189"/>
                <a:gd name="T6" fmla="*/ 303 w 336"/>
                <a:gd name="T7" fmla="*/ 14 h 189"/>
                <a:gd name="T8" fmla="*/ 300 w 336"/>
                <a:gd name="T9" fmla="*/ 16 h 189"/>
                <a:gd name="T10" fmla="*/ 298 w 336"/>
                <a:gd name="T11" fmla="*/ 16 h 189"/>
                <a:gd name="T12" fmla="*/ 281 w 336"/>
                <a:gd name="T13" fmla="*/ 21 h 189"/>
                <a:gd name="T14" fmla="*/ 260 w 336"/>
                <a:gd name="T15" fmla="*/ 16 h 189"/>
                <a:gd name="T16" fmla="*/ 248 w 336"/>
                <a:gd name="T17" fmla="*/ 21 h 189"/>
                <a:gd name="T18" fmla="*/ 241 w 336"/>
                <a:gd name="T19" fmla="*/ 26 h 189"/>
                <a:gd name="T20" fmla="*/ 227 w 336"/>
                <a:gd name="T21" fmla="*/ 33 h 189"/>
                <a:gd name="T22" fmla="*/ 225 w 336"/>
                <a:gd name="T23" fmla="*/ 35 h 189"/>
                <a:gd name="T24" fmla="*/ 213 w 336"/>
                <a:gd name="T25" fmla="*/ 42 h 189"/>
                <a:gd name="T26" fmla="*/ 206 w 336"/>
                <a:gd name="T27" fmla="*/ 45 h 189"/>
                <a:gd name="T28" fmla="*/ 196 w 336"/>
                <a:gd name="T29" fmla="*/ 42 h 189"/>
                <a:gd name="T30" fmla="*/ 184 w 336"/>
                <a:gd name="T31" fmla="*/ 40 h 189"/>
                <a:gd name="T32" fmla="*/ 173 w 336"/>
                <a:gd name="T33" fmla="*/ 35 h 189"/>
                <a:gd name="T34" fmla="*/ 170 w 336"/>
                <a:gd name="T35" fmla="*/ 35 h 189"/>
                <a:gd name="T36" fmla="*/ 168 w 336"/>
                <a:gd name="T37" fmla="*/ 35 h 189"/>
                <a:gd name="T38" fmla="*/ 163 w 336"/>
                <a:gd name="T39" fmla="*/ 38 h 189"/>
                <a:gd name="T40" fmla="*/ 156 w 336"/>
                <a:gd name="T41" fmla="*/ 40 h 189"/>
                <a:gd name="T42" fmla="*/ 149 w 336"/>
                <a:gd name="T43" fmla="*/ 47 h 189"/>
                <a:gd name="T44" fmla="*/ 144 w 336"/>
                <a:gd name="T45" fmla="*/ 45 h 189"/>
                <a:gd name="T46" fmla="*/ 125 w 336"/>
                <a:gd name="T47" fmla="*/ 56 h 189"/>
                <a:gd name="T48" fmla="*/ 118 w 336"/>
                <a:gd name="T49" fmla="*/ 59 h 189"/>
                <a:gd name="T50" fmla="*/ 106 w 336"/>
                <a:gd name="T51" fmla="*/ 61 h 189"/>
                <a:gd name="T52" fmla="*/ 92 w 336"/>
                <a:gd name="T53" fmla="*/ 59 h 189"/>
                <a:gd name="T54" fmla="*/ 73 w 336"/>
                <a:gd name="T55" fmla="*/ 47 h 189"/>
                <a:gd name="T56" fmla="*/ 52 w 336"/>
                <a:gd name="T57" fmla="*/ 23 h 189"/>
                <a:gd name="T58" fmla="*/ 49 w 336"/>
                <a:gd name="T59" fmla="*/ 19 h 189"/>
                <a:gd name="T60" fmla="*/ 45 w 336"/>
                <a:gd name="T61" fmla="*/ 14 h 189"/>
                <a:gd name="T62" fmla="*/ 45 w 336"/>
                <a:gd name="T63" fmla="*/ 7 h 189"/>
                <a:gd name="T64" fmla="*/ 40 w 336"/>
                <a:gd name="T65" fmla="*/ 7 h 189"/>
                <a:gd name="T66" fmla="*/ 35 w 336"/>
                <a:gd name="T67" fmla="*/ 0 h 189"/>
                <a:gd name="T68" fmla="*/ 28 w 336"/>
                <a:gd name="T69" fmla="*/ 4 h 189"/>
                <a:gd name="T70" fmla="*/ 12 w 336"/>
                <a:gd name="T71" fmla="*/ 33 h 189"/>
                <a:gd name="T72" fmla="*/ 9 w 336"/>
                <a:gd name="T73" fmla="*/ 38 h 189"/>
                <a:gd name="T74" fmla="*/ 5 w 336"/>
                <a:gd name="T75" fmla="*/ 45 h 189"/>
                <a:gd name="T76" fmla="*/ 0 w 336"/>
                <a:gd name="T77" fmla="*/ 47 h 189"/>
                <a:gd name="T78" fmla="*/ 7 w 336"/>
                <a:gd name="T79" fmla="*/ 56 h 189"/>
                <a:gd name="T80" fmla="*/ 12 w 336"/>
                <a:gd name="T81" fmla="*/ 73 h 189"/>
                <a:gd name="T82" fmla="*/ 21 w 336"/>
                <a:gd name="T83" fmla="*/ 83 h 189"/>
                <a:gd name="T84" fmla="*/ 28 w 336"/>
                <a:gd name="T85" fmla="*/ 87 h 189"/>
                <a:gd name="T86" fmla="*/ 35 w 336"/>
                <a:gd name="T87" fmla="*/ 101 h 189"/>
                <a:gd name="T88" fmla="*/ 38 w 336"/>
                <a:gd name="T89" fmla="*/ 104 h 189"/>
                <a:gd name="T90" fmla="*/ 40 w 336"/>
                <a:gd name="T91" fmla="*/ 111 h 189"/>
                <a:gd name="T92" fmla="*/ 49 w 336"/>
                <a:gd name="T93" fmla="*/ 118 h 189"/>
                <a:gd name="T94" fmla="*/ 61 w 336"/>
                <a:gd name="T95" fmla="*/ 125 h 189"/>
                <a:gd name="T96" fmla="*/ 83 w 336"/>
                <a:gd name="T97" fmla="*/ 139 h 189"/>
                <a:gd name="T98" fmla="*/ 106 w 336"/>
                <a:gd name="T99" fmla="*/ 146 h 189"/>
                <a:gd name="T100" fmla="*/ 130 w 336"/>
                <a:gd name="T101" fmla="*/ 154 h 189"/>
                <a:gd name="T102" fmla="*/ 154 w 336"/>
                <a:gd name="T103" fmla="*/ 163 h 189"/>
                <a:gd name="T104" fmla="*/ 173 w 336"/>
                <a:gd name="T105" fmla="*/ 168 h 189"/>
                <a:gd name="T106" fmla="*/ 194 w 336"/>
                <a:gd name="T107" fmla="*/ 175 h 189"/>
                <a:gd name="T108" fmla="*/ 217 w 336"/>
                <a:gd name="T109" fmla="*/ 184 h 189"/>
                <a:gd name="T110" fmla="*/ 236 w 336"/>
                <a:gd name="T111" fmla="*/ 189 h 189"/>
                <a:gd name="T112" fmla="*/ 296 w 336"/>
                <a:gd name="T113" fmla="*/ 175 h 189"/>
                <a:gd name="T114" fmla="*/ 312 w 336"/>
                <a:gd name="T115" fmla="*/ 151 h 189"/>
                <a:gd name="T116" fmla="*/ 326 w 336"/>
                <a:gd name="T117" fmla="*/ 125 h 189"/>
                <a:gd name="T118" fmla="*/ 336 w 336"/>
                <a:gd name="T119" fmla="*/ 14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36" h="189">
                  <a:moveTo>
                    <a:pt x="336" y="14"/>
                  </a:moveTo>
                  <a:lnTo>
                    <a:pt x="336" y="14"/>
                  </a:lnTo>
                  <a:lnTo>
                    <a:pt x="333" y="14"/>
                  </a:lnTo>
                  <a:lnTo>
                    <a:pt x="329" y="12"/>
                  </a:lnTo>
                  <a:lnTo>
                    <a:pt x="326" y="12"/>
                  </a:lnTo>
                  <a:lnTo>
                    <a:pt x="326" y="12"/>
                  </a:lnTo>
                  <a:lnTo>
                    <a:pt x="322" y="9"/>
                  </a:lnTo>
                  <a:lnTo>
                    <a:pt x="322" y="9"/>
                  </a:lnTo>
                  <a:lnTo>
                    <a:pt x="317" y="9"/>
                  </a:lnTo>
                  <a:lnTo>
                    <a:pt x="314" y="9"/>
                  </a:lnTo>
                  <a:lnTo>
                    <a:pt x="314" y="12"/>
                  </a:lnTo>
                  <a:lnTo>
                    <a:pt x="312" y="12"/>
                  </a:lnTo>
                  <a:lnTo>
                    <a:pt x="310" y="12"/>
                  </a:lnTo>
                  <a:lnTo>
                    <a:pt x="307" y="12"/>
                  </a:lnTo>
                  <a:lnTo>
                    <a:pt x="305" y="12"/>
                  </a:lnTo>
                  <a:lnTo>
                    <a:pt x="305" y="14"/>
                  </a:lnTo>
                  <a:lnTo>
                    <a:pt x="303" y="14"/>
                  </a:lnTo>
                  <a:lnTo>
                    <a:pt x="303" y="14"/>
                  </a:lnTo>
                  <a:lnTo>
                    <a:pt x="303" y="14"/>
                  </a:lnTo>
                  <a:lnTo>
                    <a:pt x="303" y="14"/>
                  </a:lnTo>
                  <a:lnTo>
                    <a:pt x="303" y="16"/>
                  </a:lnTo>
                  <a:lnTo>
                    <a:pt x="303" y="16"/>
                  </a:lnTo>
                  <a:lnTo>
                    <a:pt x="300" y="16"/>
                  </a:lnTo>
                  <a:lnTo>
                    <a:pt x="300" y="16"/>
                  </a:lnTo>
                  <a:lnTo>
                    <a:pt x="300" y="16"/>
                  </a:lnTo>
                  <a:lnTo>
                    <a:pt x="298" y="16"/>
                  </a:lnTo>
                  <a:lnTo>
                    <a:pt x="298" y="16"/>
                  </a:lnTo>
                  <a:lnTo>
                    <a:pt x="298" y="16"/>
                  </a:lnTo>
                  <a:lnTo>
                    <a:pt x="298" y="16"/>
                  </a:lnTo>
                  <a:lnTo>
                    <a:pt x="298" y="16"/>
                  </a:lnTo>
                  <a:lnTo>
                    <a:pt x="296" y="19"/>
                  </a:lnTo>
                  <a:lnTo>
                    <a:pt x="296" y="19"/>
                  </a:lnTo>
                  <a:lnTo>
                    <a:pt x="293" y="21"/>
                  </a:lnTo>
                  <a:lnTo>
                    <a:pt x="284" y="21"/>
                  </a:lnTo>
                  <a:lnTo>
                    <a:pt x="281" y="21"/>
                  </a:lnTo>
                  <a:lnTo>
                    <a:pt x="274" y="21"/>
                  </a:lnTo>
                  <a:lnTo>
                    <a:pt x="272" y="21"/>
                  </a:lnTo>
                  <a:lnTo>
                    <a:pt x="270" y="21"/>
                  </a:lnTo>
                  <a:lnTo>
                    <a:pt x="260" y="16"/>
                  </a:lnTo>
                  <a:lnTo>
                    <a:pt x="260" y="16"/>
                  </a:lnTo>
                  <a:lnTo>
                    <a:pt x="255" y="19"/>
                  </a:lnTo>
                  <a:lnTo>
                    <a:pt x="255" y="16"/>
                  </a:lnTo>
                  <a:lnTo>
                    <a:pt x="253" y="19"/>
                  </a:lnTo>
                  <a:lnTo>
                    <a:pt x="253" y="19"/>
                  </a:lnTo>
                  <a:lnTo>
                    <a:pt x="248" y="21"/>
                  </a:lnTo>
                  <a:lnTo>
                    <a:pt x="246" y="21"/>
                  </a:lnTo>
                  <a:lnTo>
                    <a:pt x="246" y="23"/>
                  </a:lnTo>
                  <a:lnTo>
                    <a:pt x="243" y="23"/>
                  </a:lnTo>
                  <a:lnTo>
                    <a:pt x="241" y="23"/>
                  </a:lnTo>
                  <a:lnTo>
                    <a:pt x="241" y="26"/>
                  </a:lnTo>
                  <a:lnTo>
                    <a:pt x="236" y="28"/>
                  </a:lnTo>
                  <a:lnTo>
                    <a:pt x="234" y="30"/>
                  </a:lnTo>
                  <a:lnTo>
                    <a:pt x="229" y="33"/>
                  </a:lnTo>
                  <a:lnTo>
                    <a:pt x="227" y="33"/>
                  </a:lnTo>
                  <a:lnTo>
                    <a:pt x="227" y="33"/>
                  </a:lnTo>
                  <a:lnTo>
                    <a:pt x="227" y="33"/>
                  </a:lnTo>
                  <a:lnTo>
                    <a:pt x="227" y="33"/>
                  </a:lnTo>
                  <a:lnTo>
                    <a:pt x="227" y="35"/>
                  </a:lnTo>
                  <a:lnTo>
                    <a:pt x="227" y="35"/>
                  </a:lnTo>
                  <a:lnTo>
                    <a:pt x="225" y="35"/>
                  </a:lnTo>
                  <a:lnTo>
                    <a:pt x="222" y="38"/>
                  </a:lnTo>
                  <a:lnTo>
                    <a:pt x="217" y="40"/>
                  </a:lnTo>
                  <a:lnTo>
                    <a:pt x="215" y="40"/>
                  </a:lnTo>
                  <a:lnTo>
                    <a:pt x="215" y="40"/>
                  </a:lnTo>
                  <a:lnTo>
                    <a:pt x="213" y="42"/>
                  </a:lnTo>
                  <a:lnTo>
                    <a:pt x="210" y="42"/>
                  </a:lnTo>
                  <a:lnTo>
                    <a:pt x="210" y="42"/>
                  </a:lnTo>
                  <a:lnTo>
                    <a:pt x="208" y="42"/>
                  </a:lnTo>
                  <a:lnTo>
                    <a:pt x="206" y="42"/>
                  </a:lnTo>
                  <a:lnTo>
                    <a:pt x="206" y="45"/>
                  </a:lnTo>
                  <a:lnTo>
                    <a:pt x="203" y="45"/>
                  </a:lnTo>
                  <a:lnTo>
                    <a:pt x="201" y="45"/>
                  </a:lnTo>
                  <a:lnTo>
                    <a:pt x="199" y="45"/>
                  </a:lnTo>
                  <a:lnTo>
                    <a:pt x="199" y="42"/>
                  </a:lnTo>
                  <a:lnTo>
                    <a:pt x="196" y="42"/>
                  </a:lnTo>
                  <a:lnTo>
                    <a:pt x="194" y="40"/>
                  </a:lnTo>
                  <a:lnTo>
                    <a:pt x="191" y="38"/>
                  </a:lnTo>
                  <a:lnTo>
                    <a:pt x="191" y="38"/>
                  </a:lnTo>
                  <a:lnTo>
                    <a:pt x="187" y="40"/>
                  </a:lnTo>
                  <a:lnTo>
                    <a:pt x="184" y="40"/>
                  </a:lnTo>
                  <a:lnTo>
                    <a:pt x="182" y="40"/>
                  </a:lnTo>
                  <a:lnTo>
                    <a:pt x="182" y="40"/>
                  </a:lnTo>
                  <a:lnTo>
                    <a:pt x="180" y="38"/>
                  </a:lnTo>
                  <a:lnTo>
                    <a:pt x="177" y="38"/>
                  </a:lnTo>
                  <a:lnTo>
                    <a:pt x="173" y="35"/>
                  </a:lnTo>
                  <a:lnTo>
                    <a:pt x="173" y="35"/>
                  </a:lnTo>
                  <a:lnTo>
                    <a:pt x="173" y="38"/>
                  </a:lnTo>
                  <a:lnTo>
                    <a:pt x="173" y="38"/>
                  </a:lnTo>
                  <a:lnTo>
                    <a:pt x="173" y="38"/>
                  </a:lnTo>
                  <a:lnTo>
                    <a:pt x="170" y="35"/>
                  </a:lnTo>
                  <a:lnTo>
                    <a:pt x="170" y="35"/>
                  </a:lnTo>
                  <a:lnTo>
                    <a:pt x="170" y="35"/>
                  </a:lnTo>
                  <a:lnTo>
                    <a:pt x="170" y="35"/>
                  </a:lnTo>
                  <a:lnTo>
                    <a:pt x="168" y="35"/>
                  </a:lnTo>
                  <a:lnTo>
                    <a:pt x="168" y="35"/>
                  </a:lnTo>
                  <a:lnTo>
                    <a:pt x="165" y="35"/>
                  </a:lnTo>
                  <a:lnTo>
                    <a:pt x="165" y="35"/>
                  </a:lnTo>
                  <a:lnTo>
                    <a:pt x="165" y="35"/>
                  </a:lnTo>
                  <a:lnTo>
                    <a:pt x="163" y="38"/>
                  </a:lnTo>
                  <a:lnTo>
                    <a:pt x="163" y="38"/>
                  </a:lnTo>
                  <a:lnTo>
                    <a:pt x="163" y="38"/>
                  </a:lnTo>
                  <a:lnTo>
                    <a:pt x="163" y="38"/>
                  </a:lnTo>
                  <a:lnTo>
                    <a:pt x="161" y="40"/>
                  </a:lnTo>
                  <a:lnTo>
                    <a:pt x="158" y="40"/>
                  </a:lnTo>
                  <a:lnTo>
                    <a:pt x="156" y="40"/>
                  </a:lnTo>
                  <a:lnTo>
                    <a:pt x="156" y="42"/>
                  </a:lnTo>
                  <a:lnTo>
                    <a:pt x="154" y="45"/>
                  </a:lnTo>
                  <a:lnTo>
                    <a:pt x="151" y="45"/>
                  </a:lnTo>
                  <a:lnTo>
                    <a:pt x="149" y="45"/>
                  </a:lnTo>
                  <a:lnTo>
                    <a:pt x="149" y="47"/>
                  </a:lnTo>
                  <a:lnTo>
                    <a:pt x="146" y="47"/>
                  </a:lnTo>
                  <a:lnTo>
                    <a:pt x="146" y="45"/>
                  </a:lnTo>
                  <a:lnTo>
                    <a:pt x="144" y="45"/>
                  </a:lnTo>
                  <a:lnTo>
                    <a:pt x="144" y="45"/>
                  </a:lnTo>
                  <a:lnTo>
                    <a:pt x="144" y="45"/>
                  </a:lnTo>
                  <a:lnTo>
                    <a:pt x="139" y="49"/>
                  </a:lnTo>
                  <a:lnTo>
                    <a:pt x="135" y="52"/>
                  </a:lnTo>
                  <a:lnTo>
                    <a:pt x="132" y="52"/>
                  </a:lnTo>
                  <a:lnTo>
                    <a:pt x="132" y="54"/>
                  </a:lnTo>
                  <a:lnTo>
                    <a:pt x="125" y="56"/>
                  </a:lnTo>
                  <a:lnTo>
                    <a:pt x="125" y="56"/>
                  </a:lnTo>
                  <a:lnTo>
                    <a:pt x="125" y="56"/>
                  </a:lnTo>
                  <a:lnTo>
                    <a:pt x="125" y="59"/>
                  </a:lnTo>
                  <a:lnTo>
                    <a:pt x="120" y="59"/>
                  </a:lnTo>
                  <a:lnTo>
                    <a:pt x="118" y="59"/>
                  </a:lnTo>
                  <a:lnTo>
                    <a:pt x="116" y="59"/>
                  </a:lnTo>
                  <a:lnTo>
                    <a:pt x="113" y="59"/>
                  </a:lnTo>
                  <a:lnTo>
                    <a:pt x="111" y="59"/>
                  </a:lnTo>
                  <a:lnTo>
                    <a:pt x="109" y="59"/>
                  </a:lnTo>
                  <a:lnTo>
                    <a:pt x="106" y="61"/>
                  </a:lnTo>
                  <a:lnTo>
                    <a:pt x="104" y="61"/>
                  </a:lnTo>
                  <a:lnTo>
                    <a:pt x="102" y="61"/>
                  </a:lnTo>
                  <a:lnTo>
                    <a:pt x="97" y="59"/>
                  </a:lnTo>
                  <a:lnTo>
                    <a:pt x="94" y="59"/>
                  </a:lnTo>
                  <a:lnTo>
                    <a:pt x="92" y="59"/>
                  </a:lnTo>
                  <a:lnTo>
                    <a:pt x="90" y="59"/>
                  </a:lnTo>
                  <a:lnTo>
                    <a:pt x="87" y="56"/>
                  </a:lnTo>
                  <a:lnTo>
                    <a:pt x="80" y="52"/>
                  </a:lnTo>
                  <a:lnTo>
                    <a:pt x="78" y="49"/>
                  </a:lnTo>
                  <a:lnTo>
                    <a:pt x="73" y="47"/>
                  </a:lnTo>
                  <a:lnTo>
                    <a:pt x="68" y="42"/>
                  </a:lnTo>
                  <a:lnTo>
                    <a:pt x="64" y="38"/>
                  </a:lnTo>
                  <a:lnTo>
                    <a:pt x="59" y="33"/>
                  </a:lnTo>
                  <a:lnTo>
                    <a:pt x="54" y="28"/>
                  </a:lnTo>
                  <a:lnTo>
                    <a:pt x="52" y="23"/>
                  </a:lnTo>
                  <a:lnTo>
                    <a:pt x="52" y="21"/>
                  </a:lnTo>
                  <a:lnTo>
                    <a:pt x="49" y="21"/>
                  </a:lnTo>
                  <a:lnTo>
                    <a:pt x="49" y="19"/>
                  </a:lnTo>
                  <a:lnTo>
                    <a:pt x="49" y="19"/>
                  </a:lnTo>
                  <a:lnTo>
                    <a:pt x="49" y="19"/>
                  </a:lnTo>
                  <a:lnTo>
                    <a:pt x="49" y="19"/>
                  </a:lnTo>
                  <a:lnTo>
                    <a:pt x="47" y="19"/>
                  </a:lnTo>
                  <a:lnTo>
                    <a:pt x="47" y="16"/>
                  </a:lnTo>
                  <a:lnTo>
                    <a:pt x="47" y="16"/>
                  </a:lnTo>
                  <a:lnTo>
                    <a:pt x="45" y="14"/>
                  </a:lnTo>
                  <a:lnTo>
                    <a:pt x="45" y="14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5" y="9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38" y="4"/>
                  </a:lnTo>
                  <a:lnTo>
                    <a:pt x="38" y="4"/>
                  </a:lnTo>
                  <a:lnTo>
                    <a:pt x="35" y="4"/>
                  </a:lnTo>
                  <a:lnTo>
                    <a:pt x="35" y="2"/>
                  </a:lnTo>
                  <a:lnTo>
                    <a:pt x="35" y="0"/>
                  </a:lnTo>
                  <a:lnTo>
                    <a:pt x="35" y="2"/>
                  </a:lnTo>
                  <a:lnTo>
                    <a:pt x="33" y="2"/>
                  </a:lnTo>
                  <a:lnTo>
                    <a:pt x="33" y="2"/>
                  </a:lnTo>
                  <a:lnTo>
                    <a:pt x="33" y="2"/>
                  </a:lnTo>
                  <a:lnTo>
                    <a:pt x="28" y="4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4" y="30"/>
                  </a:lnTo>
                  <a:lnTo>
                    <a:pt x="14" y="33"/>
                  </a:lnTo>
                  <a:lnTo>
                    <a:pt x="12" y="33"/>
                  </a:lnTo>
                  <a:lnTo>
                    <a:pt x="9" y="33"/>
                  </a:lnTo>
                  <a:lnTo>
                    <a:pt x="9" y="35"/>
                  </a:lnTo>
                  <a:lnTo>
                    <a:pt x="9" y="35"/>
                  </a:lnTo>
                  <a:lnTo>
                    <a:pt x="9" y="35"/>
                  </a:lnTo>
                  <a:lnTo>
                    <a:pt x="9" y="38"/>
                  </a:lnTo>
                  <a:lnTo>
                    <a:pt x="7" y="38"/>
                  </a:lnTo>
                  <a:lnTo>
                    <a:pt x="7" y="40"/>
                  </a:lnTo>
                  <a:lnTo>
                    <a:pt x="5" y="40"/>
                  </a:lnTo>
                  <a:lnTo>
                    <a:pt x="5" y="42"/>
                  </a:lnTo>
                  <a:lnTo>
                    <a:pt x="5" y="45"/>
                  </a:lnTo>
                  <a:lnTo>
                    <a:pt x="5" y="45"/>
                  </a:lnTo>
                  <a:lnTo>
                    <a:pt x="2" y="47"/>
                  </a:lnTo>
                  <a:lnTo>
                    <a:pt x="2" y="47"/>
                  </a:lnTo>
                  <a:lnTo>
                    <a:pt x="2" y="47"/>
                  </a:lnTo>
                  <a:lnTo>
                    <a:pt x="0" y="47"/>
                  </a:lnTo>
                  <a:lnTo>
                    <a:pt x="0" y="49"/>
                  </a:lnTo>
                  <a:lnTo>
                    <a:pt x="2" y="52"/>
                  </a:lnTo>
                  <a:lnTo>
                    <a:pt x="2" y="54"/>
                  </a:lnTo>
                  <a:lnTo>
                    <a:pt x="7" y="56"/>
                  </a:lnTo>
                  <a:lnTo>
                    <a:pt x="7" y="56"/>
                  </a:lnTo>
                  <a:lnTo>
                    <a:pt x="7" y="59"/>
                  </a:lnTo>
                  <a:lnTo>
                    <a:pt x="7" y="64"/>
                  </a:lnTo>
                  <a:lnTo>
                    <a:pt x="9" y="66"/>
                  </a:lnTo>
                  <a:lnTo>
                    <a:pt x="9" y="71"/>
                  </a:lnTo>
                  <a:lnTo>
                    <a:pt x="12" y="73"/>
                  </a:lnTo>
                  <a:lnTo>
                    <a:pt x="16" y="75"/>
                  </a:lnTo>
                  <a:lnTo>
                    <a:pt x="19" y="75"/>
                  </a:lnTo>
                  <a:lnTo>
                    <a:pt x="19" y="78"/>
                  </a:lnTo>
                  <a:lnTo>
                    <a:pt x="19" y="80"/>
                  </a:lnTo>
                  <a:lnTo>
                    <a:pt x="21" y="83"/>
                  </a:lnTo>
                  <a:lnTo>
                    <a:pt x="21" y="85"/>
                  </a:lnTo>
                  <a:lnTo>
                    <a:pt x="23" y="85"/>
                  </a:lnTo>
                  <a:lnTo>
                    <a:pt x="26" y="87"/>
                  </a:lnTo>
                  <a:lnTo>
                    <a:pt x="28" y="87"/>
                  </a:lnTo>
                  <a:lnTo>
                    <a:pt x="28" y="87"/>
                  </a:lnTo>
                  <a:lnTo>
                    <a:pt x="31" y="90"/>
                  </a:lnTo>
                  <a:lnTo>
                    <a:pt x="33" y="99"/>
                  </a:lnTo>
                  <a:lnTo>
                    <a:pt x="33" y="99"/>
                  </a:lnTo>
                  <a:lnTo>
                    <a:pt x="33" y="101"/>
                  </a:lnTo>
                  <a:lnTo>
                    <a:pt x="35" y="101"/>
                  </a:lnTo>
                  <a:lnTo>
                    <a:pt x="35" y="101"/>
                  </a:lnTo>
                  <a:lnTo>
                    <a:pt x="35" y="101"/>
                  </a:lnTo>
                  <a:lnTo>
                    <a:pt x="38" y="104"/>
                  </a:lnTo>
                  <a:lnTo>
                    <a:pt x="38" y="104"/>
                  </a:lnTo>
                  <a:lnTo>
                    <a:pt x="38" y="104"/>
                  </a:lnTo>
                  <a:lnTo>
                    <a:pt x="38" y="106"/>
                  </a:lnTo>
                  <a:lnTo>
                    <a:pt x="40" y="106"/>
                  </a:lnTo>
                  <a:lnTo>
                    <a:pt x="40" y="109"/>
                  </a:lnTo>
                  <a:lnTo>
                    <a:pt x="40" y="109"/>
                  </a:lnTo>
                  <a:lnTo>
                    <a:pt x="40" y="111"/>
                  </a:lnTo>
                  <a:lnTo>
                    <a:pt x="40" y="113"/>
                  </a:lnTo>
                  <a:lnTo>
                    <a:pt x="42" y="113"/>
                  </a:lnTo>
                  <a:lnTo>
                    <a:pt x="45" y="116"/>
                  </a:lnTo>
                  <a:lnTo>
                    <a:pt x="49" y="118"/>
                  </a:lnTo>
                  <a:lnTo>
                    <a:pt x="49" y="118"/>
                  </a:lnTo>
                  <a:lnTo>
                    <a:pt x="52" y="118"/>
                  </a:lnTo>
                  <a:lnTo>
                    <a:pt x="52" y="116"/>
                  </a:lnTo>
                  <a:lnTo>
                    <a:pt x="52" y="118"/>
                  </a:lnTo>
                  <a:lnTo>
                    <a:pt x="57" y="120"/>
                  </a:lnTo>
                  <a:lnTo>
                    <a:pt x="61" y="125"/>
                  </a:lnTo>
                  <a:lnTo>
                    <a:pt x="68" y="132"/>
                  </a:lnTo>
                  <a:lnTo>
                    <a:pt x="71" y="135"/>
                  </a:lnTo>
                  <a:lnTo>
                    <a:pt x="73" y="137"/>
                  </a:lnTo>
                  <a:lnTo>
                    <a:pt x="78" y="137"/>
                  </a:lnTo>
                  <a:lnTo>
                    <a:pt x="83" y="139"/>
                  </a:lnTo>
                  <a:lnTo>
                    <a:pt x="87" y="142"/>
                  </a:lnTo>
                  <a:lnTo>
                    <a:pt x="92" y="142"/>
                  </a:lnTo>
                  <a:lnTo>
                    <a:pt x="97" y="144"/>
                  </a:lnTo>
                  <a:lnTo>
                    <a:pt x="102" y="146"/>
                  </a:lnTo>
                  <a:lnTo>
                    <a:pt x="106" y="146"/>
                  </a:lnTo>
                  <a:lnTo>
                    <a:pt x="111" y="149"/>
                  </a:lnTo>
                  <a:lnTo>
                    <a:pt x="116" y="151"/>
                  </a:lnTo>
                  <a:lnTo>
                    <a:pt x="120" y="151"/>
                  </a:lnTo>
                  <a:lnTo>
                    <a:pt x="125" y="154"/>
                  </a:lnTo>
                  <a:lnTo>
                    <a:pt x="130" y="154"/>
                  </a:lnTo>
                  <a:lnTo>
                    <a:pt x="135" y="156"/>
                  </a:lnTo>
                  <a:lnTo>
                    <a:pt x="139" y="158"/>
                  </a:lnTo>
                  <a:lnTo>
                    <a:pt x="144" y="158"/>
                  </a:lnTo>
                  <a:lnTo>
                    <a:pt x="149" y="161"/>
                  </a:lnTo>
                  <a:lnTo>
                    <a:pt x="154" y="163"/>
                  </a:lnTo>
                  <a:lnTo>
                    <a:pt x="154" y="163"/>
                  </a:lnTo>
                  <a:lnTo>
                    <a:pt x="158" y="163"/>
                  </a:lnTo>
                  <a:lnTo>
                    <a:pt x="163" y="165"/>
                  </a:lnTo>
                  <a:lnTo>
                    <a:pt x="168" y="168"/>
                  </a:lnTo>
                  <a:lnTo>
                    <a:pt x="173" y="168"/>
                  </a:lnTo>
                  <a:lnTo>
                    <a:pt x="177" y="170"/>
                  </a:lnTo>
                  <a:lnTo>
                    <a:pt x="180" y="172"/>
                  </a:lnTo>
                  <a:lnTo>
                    <a:pt x="184" y="172"/>
                  </a:lnTo>
                  <a:lnTo>
                    <a:pt x="189" y="175"/>
                  </a:lnTo>
                  <a:lnTo>
                    <a:pt x="194" y="175"/>
                  </a:lnTo>
                  <a:lnTo>
                    <a:pt x="199" y="177"/>
                  </a:lnTo>
                  <a:lnTo>
                    <a:pt x="203" y="180"/>
                  </a:lnTo>
                  <a:lnTo>
                    <a:pt x="208" y="180"/>
                  </a:lnTo>
                  <a:lnTo>
                    <a:pt x="213" y="182"/>
                  </a:lnTo>
                  <a:lnTo>
                    <a:pt x="217" y="184"/>
                  </a:lnTo>
                  <a:lnTo>
                    <a:pt x="220" y="184"/>
                  </a:lnTo>
                  <a:lnTo>
                    <a:pt x="225" y="187"/>
                  </a:lnTo>
                  <a:lnTo>
                    <a:pt x="229" y="187"/>
                  </a:lnTo>
                  <a:lnTo>
                    <a:pt x="232" y="189"/>
                  </a:lnTo>
                  <a:lnTo>
                    <a:pt x="236" y="189"/>
                  </a:lnTo>
                  <a:lnTo>
                    <a:pt x="277" y="189"/>
                  </a:lnTo>
                  <a:lnTo>
                    <a:pt x="286" y="189"/>
                  </a:lnTo>
                  <a:lnTo>
                    <a:pt x="288" y="184"/>
                  </a:lnTo>
                  <a:lnTo>
                    <a:pt x="291" y="180"/>
                  </a:lnTo>
                  <a:lnTo>
                    <a:pt x="296" y="175"/>
                  </a:lnTo>
                  <a:lnTo>
                    <a:pt x="298" y="170"/>
                  </a:lnTo>
                  <a:lnTo>
                    <a:pt x="300" y="165"/>
                  </a:lnTo>
                  <a:lnTo>
                    <a:pt x="305" y="161"/>
                  </a:lnTo>
                  <a:lnTo>
                    <a:pt x="307" y="156"/>
                  </a:lnTo>
                  <a:lnTo>
                    <a:pt x="312" y="151"/>
                  </a:lnTo>
                  <a:lnTo>
                    <a:pt x="314" y="146"/>
                  </a:lnTo>
                  <a:lnTo>
                    <a:pt x="317" y="139"/>
                  </a:lnTo>
                  <a:lnTo>
                    <a:pt x="322" y="135"/>
                  </a:lnTo>
                  <a:lnTo>
                    <a:pt x="324" y="130"/>
                  </a:lnTo>
                  <a:lnTo>
                    <a:pt x="326" y="125"/>
                  </a:lnTo>
                  <a:lnTo>
                    <a:pt x="331" y="120"/>
                  </a:lnTo>
                  <a:lnTo>
                    <a:pt x="333" y="116"/>
                  </a:lnTo>
                  <a:lnTo>
                    <a:pt x="336" y="111"/>
                  </a:lnTo>
                  <a:lnTo>
                    <a:pt x="336" y="14"/>
                  </a:lnTo>
                  <a:lnTo>
                    <a:pt x="336" y="14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771D433-F87D-4AA5-956C-AC6FCAED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48725" y="3372760"/>
              <a:ext cx="574901" cy="753142"/>
            </a:xfrm>
            <a:custGeom>
              <a:avLst/>
              <a:gdLst>
                <a:gd name="T0" fmla="*/ 549 w 558"/>
                <a:gd name="T1" fmla="*/ 78 h 731"/>
                <a:gd name="T2" fmla="*/ 539 w 558"/>
                <a:gd name="T3" fmla="*/ 85 h 731"/>
                <a:gd name="T4" fmla="*/ 544 w 558"/>
                <a:gd name="T5" fmla="*/ 71 h 731"/>
                <a:gd name="T6" fmla="*/ 542 w 558"/>
                <a:gd name="T7" fmla="*/ 35 h 731"/>
                <a:gd name="T8" fmla="*/ 551 w 558"/>
                <a:gd name="T9" fmla="*/ 11 h 731"/>
                <a:gd name="T10" fmla="*/ 525 w 558"/>
                <a:gd name="T11" fmla="*/ 0 h 731"/>
                <a:gd name="T12" fmla="*/ 513 w 558"/>
                <a:gd name="T13" fmla="*/ 7 h 731"/>
                <a:gd name="T14" fmla="*/ 494 w 558"/>
                <a:gd name="T15" fmla="*/ 23 h 731"/>
                <a:gd name="T16" fmla="*/ 478 w 558"/>
                <a:gd name="T17" fmla="*/ 26 h 731"/>
                <a:gd name="T18" fmla="*/ 459 w 558"/>
                <a:gd name="T19" fmla="*/ 33 h 731"/>
                <a:gd name="T20" fmla="*/ 426 w 558"/>
                <a:gd name="T21" fmla="*/ 40 h 731"/>
                <a:gd name="T22" fmla="*/ 397 w 558"/>
                <a:gd name="T23" fmla="*/ 38 h 731"/>
                <a:gd name="T24" fmla="*/ 388 w 558"/>
                <a:gd name="T25" fmla="*/ 42 h 731"/>
                <a:gd name="T26" fmla="*/ 343 w 558"/>
                <a:gd name="T27" fmla="*/ 45 h 731"/>
                <a:gd name="T28" fmla="*/ 317 w 558"/>
                <a:gd name="T29" fmla="*/ 61 h 731"/>
                <a:gd name="T30" fmla="*/ 289 w 558"/>
                <a:gd name="T31" fmla="*/ 68 h 731"/>
                <a:gd name="T32" fmla="*/ 263 w 558"/>
                <a:gd name="T33" fmla="*/ 64 h 731"/>
                <a:gd name="T34" fmla="*/ 248 w 558"/>
                <a:gd name="T35" fmla="*/ 66 h 731"/>
                <a:gd name="T36" fmla="*/ 222 w 558"/>
                <a:gd name="T37" fmla="*/ 80 h 731"/>
                <a:gd name="T38" fmla="*/ 184 w 558"/>
                <a:gd name="T39" fmla="*/ 85 h 731"/>
                <a:gd name="T40" fmla="*/ 139 w 558"/>
                <a:gd name="T41" fmla="*/ 45 h 731"/>
                <a:gd name="T42" fmla="*/ 130 w 558"/>
                <a:gd name="T43" fmla="*/ 33 h 731"/>
                <a:gd name="T44" fmla="*/ 104 w 558"/>
                <a:gd name="T45" fmla="*/ 59 h 731"/>
                <a:gd name="T46" fmla="*/ 92 w 558"/>
                <a:gd name="T47" fmla="*/ 73 h 731"/>
                <a:gd name="T48" fmla="*/ 109 w 558"/>
                <a:gd name="T49" fmla="*/ 106 h 731"/>
                <a:gd name="T50" fmla="*/ 128 w 558"/>
                <a:gd name="T51" fmla="*/ 130 h 731"/>
                <a:gd name="T52" fmla="*/ 147 w 558"/>
                <a:gd name="T53" fmla="*/ 146 h 731"/>
                <a:gd name="T54" fmla="*/ 215 w 558"/>
                <a:gd name="T55" fmla="*/ 180 h 731"/>
                <a:gd name="T56" fmla="*/ 279 w 558"/>
                <a:gd name="T57" fmla="*/ 201 h 731"/>
                <a:gd name="T58" fmla="*/ 371 w 558"/>
                <a:gd name="T59" fmla="*/ 220 h 731"/>
                <a:gd name="T60" fmla="*/ 333 w 558"/>
                <a:gd name="T61" fmla="*/ 255 h 731"/>
                <a:gd name="T62" fmla="*/ 296 w 558"/>
                <a:gd name="T63" fmla="*/ 291 h 731"/>
                <a:gd name="T64" fmla="*/ 244 w 558"/>
                <a:gd name="T65" fmla="*/ 348 h 731"/>
                <a:gd name="T66" fmla="*/ 194 w 558"/>
                <a:gd name="T67" fmla="*/ 381 h 731"/>
                <a:gd name="T68" fmla="*/ 154 w 558"/>
                <a:gd name="T69" fmla="*/ 381 h 731"/>
                <a:gd name="T70" fmla="*/ 104 w 558"/>
                <a:gd name="T71" fmla="*/ 409 h 731"/>
                <a:gd name="T72" fmla="*/ 52 w 558"/>
                <a:gd name="T73" fmla="*/ 426 h 731"/>
                <a:gd name="T74" fmla="*/ 12 w 558"/>
                <a:gd name="T75" fmla="*/ 480 h 731"/>
                <a:gd name="T76" fmla="*/ 0 w 558"/>
                <a:gd name="T77" fmla="*/ 677 h 731"/>
                <a:gd name="T78" fmla="*/ 28 w 558"/>
                <a:gd name="T79" fmla="*/ 721 h 731"/>
                <a:gd name="T80" fmla="*/ 42 w 558"/>
                <a:gd name="T81" fmla="*/ 717 h 731"/>
                <a:gd name="T82" fmla="*/ 50 w 558"/>
                <a:gd name="T83" fmla="*/ 705 h 731"/>
                <a:gd name="T84" fmla="*/ 52 w 558"/>
                <a:gd name="T85" fmla="*/ 693 h 731"/>
                <a:gd name="T86" fmla="*/ 57 w 558"/>
                <a:gd name="T87" fmla="*/ 691 h 731"/>
                <a:gd name="T88" fmla="*/ 68 w 558"/>
                <a:gd name="T89" fmla="*/ 679 h 731"/>
                <a:gd name="T90" fmla="*/ 80 w 558"/>
                <a:gd name="T91" fmla="*/ 667 h 731"/>
                <a:gd name="T92" fmla="*/ 104 w 558"/>
                <a:gd name="T93" fmla="*/ 641 h 731"/>
                <a:gd name="T94" fmla="*/ 165 w 558"/>
                <a:gd name="T95" fmla="*/ 584 h 731"/>
                <a:gd name="T96" fmla="*/ 206 w 558"/>
                <a:gd name="T97" fmla="*/ 549 h 731"/>
                <a:gd name="T98" fmla="*/ 277 w 558"/>
                <a:gd name="T99" fmla="*/ 508 h 731"/>
                <a:gd name="T100" fmla="*/ 296 w 558"/>
                <a:gd name="T101" fmla="*/ 487 h 731"/>
                <a:gd name="T102" fmla="*/ 400 w 558"/>
                <a:gd name="T103" fmla="*/ 364 h 731"/>
                <a:gd name="T104" fmla="*/ 442 w 558"/>
                <a:gd name="T105" fmla="*/ 279 h 731"/>
                <a:gd name="T106" fmla="*/ 473 w 558"/>
                <a:gd name="T107" fmla="*/ 224 h 731"/>
                <a:gd name="T108" fmla="*/ 497 w 558"/>
                <a:gd name="T109" fmla="*/ 189 h 731"/>
                <a:gd name="T110" fmla="*/ 516 w 558"/>
                <a:gd name="T111" fmla="*/ 158 h 731"/>
                <a:gd name="T112" fmla="*/ 528 w 558"/>
                <a:gd name="T113" fmla="*/ 132 h 731"/>
                <a:gd name="T114" fmla="*/ 532 w 558"/>
                <a:gd name="T115" fmla="*/ 109 h 731"/>
                <a:gd name="T116" fmla="*/ 551 w 558"/>
                <a:gd name="T117" fmla="*/ 87 h 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8" h="731">
                  <a:moveTo>
                    <a:pt x="558" y="82"/>
                  </a:moveTo>
                  <a:lnTo>
                    <a:pt x="558" y="82"/>
                  </a:lnTo>
                  <a:lnTo>
                    <a:pt x="558" y="82"/>
                  </a:lnTo>
                  <a:lnTo>
                    <a:pt x="556" y="82"/>
                  </a:lnTo>
                  <a:lnTo>
                    <a:pt x="556" y="82"/>
                  </a:lnTo>
                  <a:lnTo>
                    <a:pt x="556" y="82"/>
                  </a:lnTo>
                  <a:lnTo>
                    <a:pt x="554" y="82"/>
                  </a:lnTo>
                  <a:lnTo>
                    <a:pt x="554" y="82"/>
                  </a:lnTo>
                  <a:lnTo>
                    <a:pt x="554" y="82"/>
                  </a:lnTo>
                  <a:lnTo>
                    <a:pt x="551" y="80"/>
                  </a:lnTo>
                  <a:lnTo>
                    <a:pt x="551" y="80"/>
                  </a:lnTo>
                  <a:lnTo>
                    <a:pt x="551" y="80"/>
                  </a:lnTo>
                  <a:lnTo>
                    <a:pt x="549" y="80"/>
                  </a:lnTo>
                  <a:lnTo>
                    <a:pt x="549" y="80"/>
                  </a:lnTo>
                  <a:lnTo>
                    <a:pt x="549" y="78"/>
                  </a:lnTo>
                  <a:lnTo>
                    <a:pt x="546" y="78"/>
                  </a:lnTo>
                  <a:lnTo>
                    <a:pt x="546" y="78"/>
                  </a:lnTo>
                  <a:lnTo>
                    <a:pt x="546" y="78"/>
                  </a:lnTo>
                  <a:lnTo>
                    <a:pt x="546" y="80"/>
                  </a:lnTo>
                  <a:lnTo>
                    <a:pt x="546" y="80"/>
                  </a:lnTo>
                  <a:lnTo>
                    <a:pt x="546" y="82"/>
                  </a:lnTo>
                  <a:lnTo>
                    <a:pt x="549" y="82"/>
                  </a:lnTo>
                  <a:lnTo>
                    <a:pt x="549" y="82"/>
                  </a:lnTo>
                  <a:lnTo>
                    <a:pt x="549" y="82"/>
                  </a:lnTo>
                  <a:lnTo>
                    <a:pt x="549" y="82"/>
                  </a:lnTo>
                  <a:lnTo>
                    <a:pt x="549" y="82"/>
                  </a:lnTo>
                  <a:lnTo>
                    <a:pt x="549" y="82"/>
                  </a:lnTo>
                  <a:lnTo>
                    <a:pt x="549" y="82"/>
                  </a:lnTo>
                  <a:lnTo>
                    <a:pt x="546" y="82"/>
                  </a:lnTo>
                  <a:lnTo>
                    <a:pt x="539" y="85"/>
                  </a:lnTo>
                  <a:lnTo>
                    <a:pt x="537" y="85"/>
                  </a:lnTo>
                  <a:lnTo>
                    <a:pt x="537" y="85"/>
                  </a:lnTo>
                  <a:lnTo>
                    <a:pt x="537" y="82"/>
                  </a:lnTo>
                  <a:lnTo>
                    <a:pt x="539" y="82"/>
                  </a:lnTo>
                  <a:lnTo>
                    <a:pt x="539" y="82"/>
                  </a:lnTo>
                  <a:lnTo>
                    <a:pt x="542" y="82"/>
                  </a:lnTo>
                  <a:lnTo>
                    <a:pt x="542" y="82"/>
                  </a:lnTo>
                  <a:lnTo>
                    <a:pt x="542" y="80"/>
                  </a:lnTo>
                  <a:lnTo>
                    <a:pt x="542" y="80"/>
                  </a:lnTo>
                  <a:lnTo>
                    <a:pt x="542" y="78"/>
                  </a:lnTo>
                  <a:lnTo>
                    <a:pt x="542" y="75"/>
                  </a:lnTo>
                  <a:lnTo>
                    <a:pt x="544" y="75"/>
                  </a:lnTo>
                  <a:lnTo>
                    <a:pt x="544" y="75"/>
                  </a:lnTo>
                  <a:lnTo>
                    <a:pt x="546" y="75"/>
                  </a:lnTo>
                  <a:lnTo>
                    <a:pt x="544" y="71"/>
                  </a:lnTo>
                  <a:lnTo>
                    <a:pt x="544" y="61"/>
                  </a:lnTo>
                  <a:lnTo>
                    <a:pt x="544" y="54"/>
                  </a:lnTo>
                  <a:lnTo>
                    <a:pt x="544" y="52"/>
                  </a:lnTo>
                  <a:lnTo>
                    <a:pt x="544" y="52"/>
                  </a:lnTo>
                  <a:lnTo>
                    <a:pt x="544" y="52"/>
                  </a:lnTo>
                  <a:lnTo>
                    <a:pt x="544" y="49"/>
                  </a:lnTo>
                  <a:lnTo>
                    <a:pt x="546" y="47"/>
                  </a:lnTo>
                  <a:lnTo>
                    <a:pt x="546" y="47"/>
                  </a:lnTo>
                  <a:lnTo>
                    <a:pt x="546" y="45"/>
                  </a:lnTo>
                  <a:lnTo>
                    <a:pt x="544" y="45"/>
                  </a:lnTo>
                  <a:lnTo>
                    <a:pt x="542" y="42"/>
                  </a:lnTo>
                  <a:lnTo>
                    <a:pt x="542" y="40"/>
                  </a:lnTo>
                  <a:lnTo>
                    <a:pt x="542" y="38"/>
                  </a:lnTo>
                  <a:lnTo>
                    <a:pt x="542" y="35"/>
                  </a:lnTo>
                  <a:lnTo>
                    <a:pt x="542" y="35"/>
                  </a:lnTo>
                  <a:lnTo>
                    <a:pt x="544" y="30"/>
                  </a:lnTo>
                  <a:lnTo>
                    <a:pt x="544" y="28"/>
                  </a:lnTo>
                  <a:lnTo>
                    <a:pt x="544" y="28"/>
                  </a:lnTo>
                  <a:lnTo>
                    <a:pt x="544" y="28"/>
                  </a:lnTo>
                  <a:lnTo>
                    <a:pt x="544" y="26"/>
                  </a:lnTo>
                  <a:lnTo>
                    <a:pt x="544" y="26"/>
                  </a:lnTo>
                  <a:lnTo>
                    <a:pt x="544" y="26"/>
                  </a:lnTo>
                  <a:lnTo>
                    <a:pt x="544" y="23"/>
                  </a:lnTo>
                  <a:lnTo>
                    <a:pt x="546" y="21"/>
                  </a:lnTo>
                  <a:lnTo>
                    <a:pt x="549" y="21"/>
                  </a:lnTo>
                  <a:lnTo>
                    <a:pt x="549" y="19"/>
                  </a:lnTo>
                  <a:lnTo>
                    <a:pt x="551" y="19"/>
                  </a:lnTo>
                  <a:lnTo>
                    <a:pt x="551" y="16"/>
                  </a:lnTo>
                  <a:lnTo>
                    <a:pt x="551" y="14"/>
                  </a:lnTo>
                  <a:lnTo>
                    <a:pt x="551" y="11"/>
                  </a:lnTo>
                  <a:lnTo>
                    <a:pt x="551" y="9"/>
                  </a:lnTo>
                  <a:lnTo>
                    <a:pt x="554" y="9"/>
                  </a:lnTo>
                  <a:lnTo>
                    <a:pt x="551" y="7"/>
                  </a:lnTo>
                  <a:lnTo>
                    <a:pt x="551" y="7"/>
                  </a:lnTo>
                  <a:lnTo>
                    <a:pt x="549" y="7"/>
                  </a:lnTo>
                  <a:lnTo>
                    <a:pt x="546" y="7"/>
                  </a:lnTo>
                  <a:lnTo>
                    <a:pt x="546" y="7"/>
                  </a:lnTo>
                  <a:lnTo>
                    <a:pt x="544" y="7"/>
                  </a:lnTo>
                  <a:lnTo>
                    <a:pt x="544" y="7"/>
                  </a:lnTo>
                  <a:lnTo>
                    <a:pt x="539" y="7"/>
                  </a:lnTo>
                  <a:lnTo>
                    <a:pt x="539" y="4"/>
                  </a:lnTo>
                  <a:lnTo>
                    <a:pt x="535" y="2"/>
                  </a:lnTo>
                  <a:lnTo>
                    <a:pt x="530" y="2"/>
                  </a:lnTo>
                  <a:lnTo>
                    <a:pt x="525" y="0"/>
                  </a:lnTo>
                  <a:lnTo>
                    <a:pt x="525" y="0"/>
                  </a:lnTo>
                  <a:lnTo>
                    <a:pt x="525" y="0"/>
                  </a:lnTo>
                  <a:lnTo>
                    <a:pt x="523" y="0"/>
                  </a:lnTo>
                  <a:lnTo>
                    <a:pt x="520" y="2"/>
                  </a:lnTo>
                  <a:lnTo>
                    <a:pt x="518" y="2"/>
                  </a:lnTo>
                  <a:lnTo>
                    <a:pt x="518" y="2"/>
                  </a:lnTo>
                  <a:lnTo>
                    <a:pt x="518" y="2"/>
                  </a:lnTo>
                  <a:lnTo>
                    <a:pt x="518" y="2"/>
                  </a:lnTo>
                  <a:lnTo>
                    <a:pt x="518" y="2"/>
                  </a:lnTo>
                  <a:lnTo>
                    <a:pt x="518" y="2"/>
                  </a:lnTo>
                  <a:lnTo>
                    <a:pt x="518" y="2"/>
                  </a:lnTo>
                  <a:lnTo>
                    <a:pt x="516" y="2"/>
                  </a:lnTo>
                  <a:lnTo>
                    <a:pt x="516" y="2"/>
                  </a:lnTo>
                  <a:lnTo>
                    <a:pt x="513" y="4"/>
                  </a:lnTo>
                  <a:lnTo>
                    <a:pt x="513" y="4"/>
                  </a:lnTo>
                  <a:lnTo>
                    <a:pt x="513" y="7"/>
                  </a:lnTo>
                  <a:lnTo>
                    <a:pt x="511" y="7"/>
                  </a:lnTo>
                  <a:lnTo>
                    <a:pt x="511" y="9"/>
                  </a:lnTo>
                  <a:lnTo>
                    <a:pt x="511" y="9"/>
                  </a:lnTo>
                  <a:lnTo>
                    <a:pt x="511" y="11"/>
                  </a:lnTo>
                  <a:lnTo>
                    <a:pt x="511" y="11"/>
                  </a:lnTo>
                  <a:lnTo>
                    <a:pt x="511" y="11"/>
                  </a:lnTo>
                  <a:lnTo>
                    <a:pt x="509" y="14"/>
                  </a:lnTo>
                  <a:lnTo>
                    <a:pt x="506" y="16"/>
                  </a:lnTo>
                  <a:lnTo>
                    <a:pt x="506" y="16"/>
                  </a:lnTo>
                  <a:lnTo>
                    <a:pt x="504" y="16"/>
                  </a:lnTo>
                  <a:lnTo>
                    <a:pt x="499" y="21"/>
                  </a:lnTo>
                  <a:lnTo>
                    <a:pt x="497" y="21"/>
                  </a:lnTo>
                  <a:lnTo>
                    <a:pt x="494" y="21"/>
                  </a:lnTo>
                  <a:lnTo>
                    <a:pt x="494" y="23"/>
                  </a:lnTo>
                  <a:lnTo>
                    <a:pt x="494" y="23"/>
                  </a:lnTo>
                  <a:lnTo>
                    <a:pt x="494" y="23"/>
                  </a:lnTo>
                  <a:lnTo>
                    <a:pt x="492" y="23"/>
                  </a:lnTo>
                  <a:lnTo>
                    <a:pt x="492" y="23"/>
                  </a:lnTo>
                  <a:lnTo>
                    <a:pt x="490" y="23"/>
                  </a:lnTo>
                  <a:lnTo>
                    <a:pt x="487" y="26"/>
                  </a:lnTo>
                  <a:lnTo>
                    <a:pt x="487" y="26"/>
                  </a:lnTo>
                  <a:lnTo>
                    <a:pt x="483" y="26"/>
                  </a:lnTo>
                  <a:lnTo>
                    <a:pt x="483" y="26"/>
                  </a:lnTo>
                  <a:lnTo>
                    <a:pt x="480" y="26"/>
                  </a:lnTo>
                  <a:lnTo>
                    <a:pt x="480" y="26"/>
                  </a:lnTo>
                  <a:lnTo>
                    <a:pt x="480" y="26"/>
                  </a:lnTo>
                  <a:lnTo>
                    <a:pt x="480" y="26"/>
                  </a:lnTo>
                  <a:lnTo>
                    <a:pt x="480" y="26"/>
                  </a:lnTo>
                  <a:lnTo>
                    <a:pt x="480" y="26"/>
                  </a:lnTo>
                  <a:lnTo>
                    <a:pt x="478" y="26"/>
                  </a:lnTo>
                  <a:lnTo>
                    <a:pt x="478" y="28"/>
                  </a:lnTo>
                  <a:lnTo>
                    <a:pt x="478" y="28"/>
                  </a:lnTo>
                  <a:lnTo>
                    <a:pt x="475" y="28"/>
                  </a:lnTo>
                  <a:lnTo>
                    <a:pt x="473" y="28"/>
                  </a:lnTo>
                  <a:lnTo>
                    <a:pt x="468" y="28"/>
                  </a:lnTo>
                  <a:lnTo>
                    <a:pt x="466" y="28"/>
                  </a:lnTo>
                  <a:lnTo>
                    <a:pt x="466" y="28"/>
                  </a:lnTo>
                  <a:lnTo>
                    <a:pt x="466" y="28"/>
                  </a:lnTo>
                  <a:lnTo>
                    <a:pt x="464" y="28"/>
                  </a:lnTo>
                  <a:lnTo>
                    <a:pt x="464" y="28"/>
                  </a:lnTo>
                  <a:lnTo>
                    <a:pt x="461" y="28"/>
                  </a:lnTo>
                  <a:lnTo>
                    <a:pt x="461" y="28"/>
                  </a:lnTo>
                  <a:lnTo>
                    <a:pt x="459" y="28"/>
                  </a:lnTo>
                  <a:lnTo>
                    <a:pt x="459" y="30"/>
                  </a:lnTo>
                  <a:lnTo>
                    <a:pt x="459" y="33"/>
                  </a:lnTo>
                  <a:lnTo>
                    <a:pt x="457" y="33"/>
                  </a:lnTo>
                  <a:lnTo>
                    <a:pt x="457" y="33"/>
                  </a:lnTo>
                  <a:lnTo>
                    <a:pt x="454" y="35"/>
                  </a:lnTo>
                  <a:lnTo>
                    <a:pt x="452" y="35"/>
                  </a:lnTo>
                  <a:lnTo>
                    <a:pt x="452" y="35"/>
                  </a:lnTo>
                  <a:lnTo>
                    <a:pt x="447" y="35"/>
                  </a:lnTo>
                  <a:lnTo>
                    <a:pt x="447" y="35"/>
                  </a:lnTo>
                  <a:lnTo>
                    <a:pt x="447" y="35"/>
                  </a:lnTo>
                  <a:lnTo>
                    <a:pt x="447" y="35"/>
                  </a:lnTo>
                  <a:lnTo>
                    <a:pt x="445" y="35"/>
                  </a:lnTo>
                  <a:lnTo>
                    <a:pt x="445" y="35"/>
                  </a:lnTo>
                  <a:lnTo>
                    <a:pt x="442" y="38"/>
                  </a:lnTo>
                  <a:lnTo>
                    <a:pt x="435" y="38"/>
                  </a:lnTo>
                  <a:lnTo>
                    <a:pt x="428" y="40"/>
                  </a:lnTo>
                  <a:lnTo>
                    <a:pt x="426" y="40"/>
                  </a:lnTo>
                  <a:lnTo>
                    <a:pt x="426" y="40"/>
                  </a:lnTo>
                  <a:lnTo>
                    <a:pt x="426" y="40"/>
                  </a:lnTo>
                  <a:lnTo>
                    <a:pt x="426" y="40"/>
                  </a:lnTo>
                  <a:lnTo>
                    <a:pt x="423" y="40"/>
                  </a:lnTo>
                  <a:lnTo>
                    <a:pt x="419" y="38"/>
                  </a:lnTo>
                  <a:lnTo>
                    <a:pt x="416" y="38"/>
                  </a:lnTo>
                  <a:lnTo>
                    <a:pt x="416" y="38"/>
                  </a:lnTo>
                  <a:lnTo>
                    <a:pt x="412" y="35"/>
                  </a:lnTo>
                  <a:lnTo>
                    <a:pt x="412" y="35"/>
                  </a:lnTo>
                  <a:lnTo>
                    <a:pt x="407" y="35"/>
                  </a:lnTo>
                  <a:lnTo>
                    <a:pt x="404" y="35"/>
                  </a:lnTo>
                  <a:lnTo>
                    <a:pt x="404" y="38"/>
                  </a:lnTo>
                  <a:lnTo>
                    <a:pt x="402" y="38"/>
                  </a:lnTo>
                  <a:lnTo>
                    <a:pt x="400" y="38"/>
                  </a:lnTo>
                  <a:lnTo>
                    <a:pt x="397" y="38"/>
                  </a:lnTo>
                  <a:lnTo>
                    <a:pt x="395" y="38"/>
                  </a:lnTo>
                  <a:lnTo>
                    <a:pt x="395" y="40"/>
                  </a:lnTo>
                  <a:lnTo>
                    <a:pt x="393" y="40"/>
                  </a:lnTo>
                  <a:lnTo>
                    <a:pt x="393" y="40"/>
                  </a:lnTo>
                  <a:lnTo>
                    <a:pt x="393" y="40"/>
                  </a:lnTo>
                  <a:lnTo>
                    <a:pt x="393" y="40"/>
                  </a:lnTo>
                  <a:lnTo>
                    <a:pt x="393" y="42"/>
                  </a:lnTo>
                  <a:lnTo>
                    <a:pt x="393" y="42"/>
                  </a:lnTo>
                  <a:lnTo>
                    <a:pt x="390" y="42"/>
                  </a:lnTo>
                  <a:lnTo>
                    <a:pt x="390" y="42"/>
                  </a:lnTo>
                  <a:lnTo>
                    <a:pt x="390" y="42"/>
                  </a:lnTo>
                  <a:lnTo>
                    <a:pt x="388" y="42"/>
                  </a:lnTo>
                  <a:lnTo>
                    <a:pt x="388" y="42"/>
                  </a:lnTo>
                  <a:lnTo>
                    <a:pt x="388" y="42"/>
                  </a:lnTo>
                  <a:lnTo>
                    <a:pt x="388" y="42"/>
                  </a:lnTo>
                  <a:lnTo>
                    <a:pt x="388" y="42"/>
                  </a:lnTo>
                  <a:lnTo>
                    <a:pt x="386" y="45"/>
                  </a:lnTo>
                  <a:lnTo>
                    <a:pt x="386" y="45"/>
                  </a:lnTo>
                  <a:lnTo>
                    <a:pt x="383" y="47"/>
                  </a:lnTo>
                  <a:lnTo>
                    <a:pt x="374" y="47"/>
                  </a:lnTo>
                  <a:lnTo>
                    <a:pt x="371" y="47"/>
                  </a:lnTo>
                  <a:lnTo>
                    <a:pt x="364" y="47"/>
                  </a:lnTo>
                  <a:lnTo>
                    <a:pt x="362" y="47"/>
                  </a:lnTo>
                  <a:lnTo>
                    <a:pt x="360" y="47"/>
                  </a:lnTo>
                  <a:lnTo>
                    <a:pt x="350" y="42"/>
                  </a:lnTo>
                  <a:lnTo>
                    <a:pt x="350" y="42"/>
                  </a:lnTo>
                  <a:lnTo>
                    <a:pt x="345" y="45"/>
                  </a:lnTo>
                  <a:lnTo>
                    <a:pt x="345" y="42"/>
                  </a:lnTo>
                  <a:lnTo>
                    <a:pt x="343" y="45"/>
                  </a:lnTo>
                  <a:lnTo>
                    <a:pt x="343" y="45"/>
                  </a:lnTo>
                  <a:lnTo>
                    <a:pt x="338" y="47"/>
                  </a:lnTo>
                  <a:lnTo>
                    <a:pt x="336" y="47"/>
                  </a:lnTo>
                  <a:lnTo>
                    <a:pt x="336" y="49"/>
                  </a:lnTo>
                  <a:lnTo>
                    <a:pt x="333" y="49"/>
                  </a:lnTo>
                  <a:lnTo>
                    <a:pt x="331" y="49"/>
                  </a:lnTo>
                  <a:lnTo>
                    <a:pt x="331" y="52"/>
                  </a:lnTo>
                  <a:lnTo>
                    <a:pt x="326" y="54"/>
                  </a:lnTo>
                  <a:lnTo>
                    <a:pt x="324" y="56"/>
                  </a:lnTo>
                  <a:lnTo>
                    <a:pt x="319" y="59"/>
                  </a:lnTo>
                  <a:lnTo>
                    <a:pt x="317" y="59"/>
                  </a:lnTo>
                  <a:lnTo>
                    <a:pt x="317" y="59"/>
                  </a:lnTo>
                  <a:lnTo>
                    <a:pt x="317" y="59"/>
                  </a:lnTo>
                  <a:lnTo>
                    <a:pt x="317" y="59"/>
                  </a:lnTo>
                  <a:lnTo>
                    <a:pt x="317" y="61"/>
                  </a:lnTo>
                  <a:lnTo>
                    <a:pt x="317" y="61"/>
                  </a:lnTo>
                  <a:lnTo>
                    <a:pt x="315" y="61"/>
                  </a:lnTo>
                  <a:lnTo>
                    <a:pt x="312" y="64"/>
                  </a:lnTo>
                  <a:lnTo>
                    <a:pt x="307" y="66"/>
                  </a:lnTo>
                  <a:lnTo>
                    <a:pt x="305" y="66"/>
                  </a:lnTo>
                  <a:lnTo>
                    <a:pt x="305" y="66"/>
                  </a:lnTo>
                  <a:lnTo>
                    <a:pt x="303" y="68"/>
                  </a:lnTo>
                  <a:lnTo>
                    <a:pt x="300" y="68"/>
                  </a:lnTo>
                  <a:lnTo>
                    <a:pt x="300" y="68"/>
                  </a:lnTo>
                  <a:lnTo>
                    <a:pt x="298" y="68"/>
                  </a:lnTo>
                  <a:lnTo>
                    <a:pt x="296" y="68"/>
                  </a:lnTo>
                  <a:lnTo>
                    <a:pt x="296" y="71"/>
                  </a:lnTo>
                  <a:lnTo>
                    <a:pt x="293" y="71"/>
                  </a:lnTo>
                  <a:lnTo>
                    <a:pt x="291" y="71"/>
                  </a:lnTo>
                  <a:lnTo>
                    <a:pt x="289" y="71"/>
                  </a:lnTo>
                  <a:lnTo>
                    <a:pt x="289" y="68"/>
                  </a:lnTo>
                  <a:lnTo>
                    <a:pt x="286" y="68"/>
                  </a:lnTo>
                  <a:lnTo>
                    <a:pt x="284" y="66"/>
                  </a:lnTo>
                  <a:lnTo>
                    <a:pt x="281" y="64"/>
                  </a:lnTo>
                  <a:lnTo>
                    <a:pt x="281" y="64"/>
                  </a:lnTo>
                  <a:lnTo>
                    <a:pt x="277" y="66"/>
                  </a:lnTo>
                  <a:lnTo>
                    <a:pt x="274" y="66"/>
                  </a:lnTo>
                  <a:lnTo>
                    <a:pt x="272" y="66"/>
                  </a:lnTo>
                  <a:lnTo>
                    <a:pt x="272" y="66"/>
                  </a:lnTo>
                  <a:lnTo>
                    <a:pt x="270" y="64"/>
                  </a:lnTo>
                  <a:lnTo>
                    <a:pt x="267" y="64"/>
                  </a:lnTo>
                  <a:lnTo>
                    <a:pt x="263" y="61"/>
                  </a:lnTo>
                  <a:lnTo>
                    <a:pt x="263" y="61"/>
                  </a:lnTo>
                  <a:lnTo>
                    <a:pt x="263" y="64"/>
                  </a:lnTo>
                  <a:lnTo>
                    <a:pt x="263" y="64"/>
                  </a:lnTo>
                  <a:lnTo>
                    <a:pt x="263" y="64"/>
                  </a:lnTo>
                  <a:lnTo>
                    <a:pt x="260" y="61"/>
                  </a:lnTo>
                  <a:lnTo>
                    <a:pt x="260" y="61"/>
                  </a:lnTo>
                  <a:lnTo>
                    <a:pt x="260" y="61"/>
                  </a:lnTo>
                  <a:lnTo>
                    <a:pt x="260" y="61"/>
                  </a:lnTo>
                  <a:lnTo>
                    <a:pt x="258" y="61"/>
                  </a:lnTo>
                  <a:lnTo>
                    <a:pt x="258" y="61"/>
                  </a:lnTo>
                  <a:lnTo>
                    <a:pt x="255" y="61"/>
                  </a:lnTo>
                  <a:lnTo>
                    <a:pt x="255" y="61"/>
                  </a:lnTo>
                  <a:lnTo>
                    <a:pt x="255" y="61"/>
                  </a:lnTo>
                  <a:lnTo>
                    <a:pt x="253" y="64"/>
                  </a:lnTo>
                  <a:lnTo>
                    <a:pt x="253" y="64"/>
                  </a:lnTo>
                  <a:lnTo>
                    <a:pt x="253" y="64"/>
                  </a:lnTo>
                  <a:lnTo>
                    <a:pt x="253" y="64"/>
                  </a:lnTo>
                  <a:lnTo>
                    <a:pt x="251" y="66"/>
                  </a:lnTo>
                  <a:lnTo>
                    <a:pt x="248" y="66"/>
                  </a:lnTo>
                  <a:lnTo>
                    <a:pt x="246" y="66"/>
                  </a:lnTo>
                  <a:lnTo>
                    <a:pt x="246" y="68"/>
                  </a:lnTo>
                  <a:lnTo>
                    <a:pt x="244" y="71"/>
                  </a:lnTo>
                  <a:lnTo>
                    <a:pt x="241" y="71"/>
                  </a:lnTo>
                  <a:lnTo>
                    <a:pt x="239" y="71"/>
                  </a:lnTo>
                  <a:lnTo>
                    <a:pt x="239" y="73"/>
                  </a:lnTo>
                  <a:lnTo>
                    <a:pt x="236" y="73"/>
                  </a:lnTo>
                  <a:lnTo>
                    <a:pt x="236" y="71"/>
                  </a:lnTo>
                  <a:lnTo>
                    <a:pt x="234" y="71"/>
                  </a:lnTo>
                  <a:lnTo>
                    <a:pt x="234" y="71"/>
                  </a:lnTo>
                  <a:lnTo>
                    <a:pt x="234" y="71"/>
                  </a:lnTo>
                  <a:lnTo>
                    <a:pt x="229" y="75"/>
                  </a:lnTo>
                  <a:lnTo>
                    <a:pt x="225" y="78"/>
                  </a:lnTo>
                  <a:lnTo>
                    <a:pt x="222" y="78"/>
                  </a:lnTo>
                  <a:lnTo>
                    <a:pt x="222" y="80"/>
                  </a:lnTo>
                  <a:lnTo>
                    <a:pt x="215" y="82"/>
                  </a:lnTo>
                  <a:lnTo>
                    <a:pt x="215" y="82"/>
                  </a:lnTo>
                  <a:lnTo>
                    <a:pt x="215" y="82"/>
                  </a:lnTo>
                  <a:lnTo>
                    <a:pt x="215" y="85"/>
                  </a:lnTo>
                  <a:lnTo>
                    <a:pt x="210" y="85"/>
                  </a:lnTo>
                  <a:lnTo>
                    <a:pt x="208" y="85"/>
                  </a:lnTo>
                  <a:lnTo>
                    <a:pt x="206" y="85"/>
                  </a:lnTo>
                  <a:lnTo>
                    <a:pt x="203" y="85"/>
                  </a:lnTo>
                  <a:lnTo>
                    <a:pt x="201" y="85"/>
                  </a:lnTo>
                  <a:lnTo>
                    <a:pt x="199" y="85"/>
                  </a:lnTo>
                  <a:lnTo>
                    <a:pt x="196" y="87"/>
                  </a:lnTo>
                  <a:lnTo>
                    <a:pt x="194" y="87"/>
                  </a:lnTo>
                  <a:lnTo>
                    <a:pt x="192" y="87"/>
                  </a:lnTo>
                  <a:lnTo>
                    <a:pt x="187" y="85"/>
                  </a:lnTo>
                  <a:lnTo>
                    <a:pt x="184" y="85"/>
                  </a:lnTo>
                  <a:lnTo>
                    <a:pt x="182" y="85"/>
                  </a:lnTo>
                  <a:lnTo>
                    <a:pt x="180" y="85"/>
                  </a:lnTo>
                  <a:lnTo>
                    <a:pt x="177" y="82"/>
                  </a:lnTo>
                  <a:lnTo>
                    <a:pt x="170" y="78"/>
                  </a:lnTo>
                  <a:lnTo>
                    <a:pt x="168" y="75"/>
                  </a:lnTo>
                  <a:lnTo>
                    <a:pt x="163" y="73"/>
                  </a:lnTo>
                  <a:lnTo>
                    <a:pt x="158" y="68"/>
                  </a:lnTo>
                  <a:lnTo>
                    <a:pt x="154" y="64"/>
                  </a:lnTo>
                  <a:lnTo>
                    <a:pt x="149" y="59"/>
                  </a:lnTo>
                  <a:lnTo>
                    <a:pt x="144" y="54"/>
                  </a:lnTo>
                  <a:lnTo>
                    <a:pt x="142" y="49"/>
                  </a:lnTo>
                  <a:lnTo>
                    <a:pt x="142" y="47"/>
                  </a:lnTo>
                  <a:lnTo>
                    <a:pt x="139" y="47"/>
                  </a:lnTo>
                  <a:lnTo>
                    <a:pt x="139" y="45"/>
                  </a:lnTo>
                  <a:lnTo>
                    <a:pt x="139" y="45"/>
                  </a:lnTo>
                  <a:lnTo>
                    <a:pt x="139" y="45"/>
                  </a:lnTo>
                  <a:lnTo>
                    <a:pt x="139" y="45"/>
                  </a:lnTo>
                  <a:lnTo>
                    <a:pt x="137" y="45"/>
                  </a:lnTo>
                  <a:lnTo>
                    <a:pt x="137" y="42"/>
                  </a:lnTo>
                  <a:lnTo>
                    <a:pt x="137" y="42"/>
                  </a:lnTo>
                  <a:lnTo>
                    <a:pt x="135" y="40"/>
                  </a:lnTo>
                  <a:lnTo>
                    <a:pt x="135" y="40"/>
                  </a:lnTo>
                  <a:lnTo>
                    <a:pt x="135" y="33"/>
                  </a:lnTo>
                  <a:lnTo>
                    <a:pt x="135" y="33"/>
                  </a:lnTo>
                  <a:lnTo>
                    <a:pt x="135" y="33"/>
                  </a:lnTo>
                  <a:lnTo>
                    <a:pt x="135" y="33"/>
                  </a:lnTo>
                  <a:lnTo>
                    <a:pt x="135" y="35"/>
                  </a:lnTo>
                  <a:lnTo>
                    <a:pt x="132" y="33"/>
                  </a:lnTo>
                  <a:lnTo>
                    <a:pt x="132" y="33"/>
                  </a:lnTo>
                  <a:lnTo>
                    <a:pt x="130" y="33"/>
                  </a:lnTo>
                  <a:lnTo>
                    <a:pt x="130" y="33"/>
                  </a:lnTo>
                  <a:lnTo>
                    <a:pt x="128" y="30"/>
                  </a:lnTo>
                  <a:lnTo>
                    <a:pt x="128" y="30"/>
                  </a:lnTo>
                  <a:lnTo>
                    <a:pt x="125" y="30"/>
                  </a:lnTo>
                  <a:lnTo>
                    <a:pt x="125" y="28"/>
                  </a:lnTo>
                  <a:lnTo>
                    <a:pt x="125" y="26"/>
                  </a:lnTo>
                  <a:lnTo>
                    <a:pt x="125" y="28"/>
                  </a:lnTo>
                  <a:lnTo>
                    <a:pt x="123" y="28"/>
                  </a:lnTo>
                  <a:lnTo>
                    <a:pt x="123" y="28"/>
                  </a:lnTo>
                  <a:lnTo>
                    <a:pt x="123" y="28"/>
                  </a:lnTo>
                  <a:lnTo>
                    <a:pt x="118" y="30"/>
                  </a:lnTo>
                  <a:lnTo>
                    <a:pt x="104" y="54"/>
                  </a:lnTo>
                  <a:lnTo>
                    <a:pt x="104" y="54"/>
                  </a:lnTo>
                  <a:lnTo>
                    <a:pt x="104" y="56"/>
                  </a:lnTo>
                  <a:lnTo>
                    <a:pt x="104" y="59"/>
                  </a:lnTo>
                  <a:lnTo>
                    <a:pt x="102" y="59"/>
                  </a:lnTo>
                  <a:lnTo>
                    <a:pt x="99" y="59"/>
                  </a:lnTo>
                  <a:lnTo>
                    <a:pt x="99" y="61"/>
                  </a:lnTo>
                  <a:lnTo>
                    <a:pt x="99" y="61"/>
                  </a:lnTo>
                  <a:lnTo>
                    <a:pt x="99" y="61"/>
                  </a:lnTo>
                  <a:lnTo>
                    <a:pt x="99" y="64"/>
                  </a:lnTo>
                  <a:lnTo>
                    <a:pt x="97" y="64"/>
                  </a:lnTo>
                  <a:lnTo>
                    <a:pt x="97" y="66"/>
                  </a:lnTo>
                  <a:lnTo>
                    <a:pt x="95" y="66"/>
                  </a:lnTo>
                  <a:lnTo>
                    <a:pt x="95" y="68"/>
                  </a:lnTo>
                  <a:lnTo>
                    <a:pt x="95" y="71"/>
                  </a:lnTo>
                  <a:lnTo>
                    <a:pt x="95" y="71"/>
                  </a:lnTo>
                  <a:lnTo>
                    <a:pt x="92" y="73"/>
                  </a:lnTo>
                  <a:lnTo>
                    <a:pt x="92" y="73"/>
                  </a:lnTo>
                  <a:lnTo>
                    <a:pt x="92" y="73"/>
                  </a:lnTo>
                  <a:lnTo>
                    <a:pt x="90" y="73"/>
                  </a:lnTo>
                  <a:lnTo>
                    <a:pt x="90" y="75"/>
                  </a:lnTo>
                  <a:lnTo>
                    <a:pt x="92" y="78"/>
                  </a:lnTo>
                  <a:lnTo>
                    <a:pt x="92" y="80"/>
                  </a:lnTo>
                  <a:lnTo>
                    <a:pt x="97" y="82"/>
                  </a:lnTo>
                  <a:lnTo>
                    <a:pt x="97" y="82"/>
                  </a:lnTo>
                  <a:lnTo>
                    <a:pt x="97" y="85"/>
                  </a:lnTo>
                  <a:lnTo>
                    <a:pt x="97" y="90"/>
                  </a:lnTo>
                  <a:lnTo>
                    <a:pt x="99" y="92"/>
                  </a:lnTo>
                  <a:lnTo>
                    <a:pt x="99" y="97"/>
                  </a:lnTo>
                  <a:lnTo>
                    <a:pt x="102" y="99"/>
                  </a:lnTo>
                  <a:lnTo>
                    <a:pt x="106" y="101"/>
                  </a:lnTo>
                  <a:lnTo>
                    <a:pt x="109" y="101"/>
                  </a:lnTo>
                  <a:lnTo>
                    <a:pt x="109" y="104"/>
                  </a:lnTo>
                  <a:lnTo>
                    <a:pt x="109" y="106"/>
                  </a:lnTo>
                  <a:lnTo>
                    <a:pt x="111" y="109"/>
                  </a:lnTo>
                  <a:lnTo>
                    <a:pt x="111" y="111"/>
                  </a:lnTo>
                  <a:lnTo>
                    <a:pt x="113" y="111"/>
                  </a:lnTo>
                  <a:lnTo>
                    <a:pt x="116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21" y="116"/>
                  </a:lnTo>
                  <a:lnTo>
                    <a:pt x="123" y="125"/>
                  </a:lnTo>
                  <a:lnTo>
                    <a:pt x="123" y="125"/>
                  </a:lnTo>
                  <a:lnTo>
                    <a:pt x="123" y="127"/>
                  </a:lnTo>
                  <a:lnTo>
                    <a:pt x="125" y="127"/>
                  </a:lnTo>
                  <a:lnTo>
                    <a:pt x="125" y="127"/>
                  </a:lnTo>
                  <a:lnTo>
                    <a:pt x="125" y="127"/>
                  </a:lnTo>
                  <a:lnTo>
                    <a:pt x="128" y="130"/>
                  </a:lnTo>
                  <a:lnTo>
                    <a:pt x="128" y="130"/>
                  </a:lnTo>
                  <a:lnTo>
                    <a:pt x="128" y="130"/>
                  </a:lnTo>
                  <a:lnTo>
                    <a:pt x="128" y="132"/>
                  </a:lnTo>
                  <a:lnTo>
                    <a:pt x="130" y="132"/>
                  </a:lnTo>
                  <a:lnTo>
                    <a:pt x="130" y="135"/>
                  </a:lnTo>
                  <a:lnTo>
                    <a:pt x="130" y="135"/>
                  </a:lnTo>
                  <a:lnTo>
                    <a:pt x="130" y="137"/>
                  </a:lnTo>
                  <a:lnTo>
                    <a:pt x="130" y="139"/>
                  </a:lnTo>
                  <a:lnTo>
                    <a:pt x="132" y="139"/>
                  </a:lnTo>
                  <a:lnTo>
                    <a:pt x="135" y="142"/>
                  </a:lnTo>
                  <a:lnTo>
                    <a:pt x="139" y="144"/>
                  </a:lnTo>
                  <a:lnTo>
                    <a:pt x="139" y="144"/>
                  </a:lnTo>
                  <a:lnTo>
                    <a:pt x="142" y="144"/>
                  </a:lnTo>
                  <a:lnTo>
                    <a:pt x="142" y="142"/>
                  </a:lnTo>
                  <a:lnTo>
                    <a:pt x="142" y="144"/>
                  </a:lnTo>
                  <a:lnTo>
                    <a:pt x="147" y="146"/>
                  </a:lnTo>
                  <a:lnTo>
                    <a:pt x="151" y="151"/>
                  </a:lnTo>
                  <a:lnTo>
                    <a:pt x="158" y="158"/>
                  </a:lnTo>
                  <a:lnTo>
                    <a:pt x="161" y="161"/>
                  </a:lnTo>
                  <a:lnTo>
                    <a:pt x="163" y="163"/>
                  </a:lnTo>
                  <a:lnTo>
                    <a:pt x="168" y="163"/>
                  </a:lnTo>
                  <a:lnTo>
                    <a:pt x="173" y="165"/>
                  </a:lnTo>
                  <a:lnTo>
                    <a:pt x="177" y="168"/>
                  </a:lnTo>
                  <a:lnTo>
                    <a:pt x="182" y="168"/>
                  </a:lnTo>
                  <a:lnTo>
                    <a:pt x="187" y="170"/>
                  </a:lnTo>
                  <a:lnTo>
                    <a:pt x="192" y="172"/>
                  </a:lnTo>
                  <a:lnTo>
                    <a:pt x="196" y="172"/>
                  </a:lnTo>
                  <a:lnTo>
                    <a:pt x="201" y="175"/>
                  </a:lnTo>
                  <a:lnTo>
                    <a:pt x="206" y="177"/>
                  </a:lnTo>
                  <a:lnTo>
                    <a:pt x="210" y="177"/>
                  </a:lnTo>
                  <a:lnTo>
                    <a:pt x="215" y="180"/>
                  </a:lnTo>
                  <a:lnTo>
                    <a:pt x="220" y="180"/>
                  </a:lnTo>
                  <a:lnTo>
                    <a:pt x="225" y="182"/>
                  </a:lnTo>
                  <a:lnTo>
                    <a:pt x="229" y="184"/>
                  </a:lnTo>
                  <a:lnTo>
                    <a:pt x="234" y="184"/>
                  </a:lnTo>
                  <a:lnTo>
                    <a:pt x="239" y="187"/>
                  </a:lnTo>
                  <a:lnTo>
                    <a:pt x="244" y="189"/>
                  </a:lnTo>
                  <a:lnTo>
                    <a:pt x="244" y="189"/>
                  </a:lnTo>
                  <a:lnTo>
                    <a:pt x="248" y="189"/>
                  </a:lnTo>
                  <a:lnTo>
                    <a:pt x="253" y="191"/>
                  </a:lnTo>
                  <a:lnTo>
                    <a:pt x="258" y="194"/>
                  </a:lnTo>
                  <a:lnTo>
                    <a:pt x="263" y="194"/>
                  </a:lnTo>
                  <a:lnTo>
                    <a:pt x="267" y="196"/>
                  </a:lnTo>
                  <a:lnTo>
                    <a:pt x="270" y="198"/>
                  </a:lnTo>
                  <a:lnTo>
                    <a:pt x="274" y="198"/>
                  </a:lnTo>
                  <a:lnTo>
                    <a:pt x="279" y="201"/>
                  </a:lnTo>
                  <a:lnTo>
                    <a:pt x="284" y="201"/>
                  </a:lnTo>
                  <a:lnTo>
                    <a:pt x="289" y="203"/>
                  </a:lnTo>
                  <a:lnTo>
                    <a:pt x="293" y="206"/>
                  </a:lnTo>
                  <a:lnTo>
                    <a:pt x="298" y="206"/>
                  </a:lnTo>
                  <a:lnTo>
                    <a:pt x="303" y="208"/>
                  </a:lnTo>
                  <a:lnTo>
                    <a:pt x="307" y="210"/>
                  </a:lnTo>
                  <a:lnTo>
                    <a:pt x="310" y="210"/>
                  </a:lnTo>
                  <a:lnTo>
                    <a:pt x="315" y="213"/>
                  </a:lnTo>
                  <a:lnTo>
                    <a:pt x="319" y="213"/>
                  </a:lnTo>
                  <a:lnTo>
                    <a:pt x="322" y="215"/>
                  </a:lnTo>
                  <a:lnTo>
                    <a:pt x="326" y="215"/>
                  </a:lnTo>
                  <a:lnTo>
                    <a:pt x="367" y="215"/>
                  </a:lnTo>
                  <a:lnTo>
                    <a:pt x="376" y="215"/>
                  </a:lnTo>
                  <a:lnTo>
                    <a:pt x="374" y="217"/>
                  </a:lnTo>
                  <a:lnTo>
                    <a:pt x="371" y="220"/>
                  </a:lnTo>
                  <a:lnTo>
                    <a:pt x="367" y="222"/>
                  </a:lnTo>
                  <a:lnTo>
                    <a:pt x="364" y="224"/>
                  </a:lnTo>
                  <a:lnTo>
                    <a:pt x="362" y="227"/>
                  </a:lnTo>
                  <a:lnTo>
                    <a:pt x="360" y="229"/>
                  </a:lnTo>
                  <a:lnTo>
                    <a:pt x="357" y="234"/>
                  </a:lnTo>
                  <a:lnTo>
                    <a:pt x="355" y="236"/>
                  </a:lnTo>
                  <a:lnTo>
                    <a:pt x="352" y="239"/>
                  </a:lnTo>
                  <a:lnTo>
                    <a:pt x="352" y="239"/>
                  </a:lnTo>
                  <a:lnTo>
                    <a:pt x="350" y="241"/>
                  </a:lnTo>
                  <a:lnTo>
                    <a:pt x="348" y="243"/>
                  </a:lnTo>
                  <a:lnTo>
                    <a:pt x="345" y="246"/>
                  </a:lnTo>
                  <a:lnTo>
                    <a:pt x="341" y="248"/>
                  </a:lnTo>
                  <a:lnTo>
                    <a:pt x="338" y="251"/>
                  </a:lnTo>
                  <a:lnTo>
                    <a:pt x="336" y="253"/>
                  </a:lnTo>
                  <a:lnTo>
                    <a:pt x="333" y="255"/>
                  </a:lnTo>
                  <a:lnTo>
                    <a:pt x="331" y="258"/>
                  </a:lnTo>
                  <a:lnTo>
                    <a:pt x="329" y="260"/>
                  </a:lnTo>
                  <a:lnTo>
                    <a:pt x="326" y="262"/>
                  </a:lnTo>
                  <a:lnTo>
                    <a:pt x="324" y="265"/>
                  </a:lnTo>
                  <a:lnTo>
                    <a:pt x="322" y="267"/>
                  </a:lnTo>
                  <a:lnTo>
                    <a:pt x="319" y="269"/>
                  </a:lnTo>
                  <a:lnTo>
                    <a:pt x="315" y="274"/>
                  </a:lnTo>
                  <a:lnTo>
                    <a:pt x="312" y="277"/>
                  </a:lnTo>
                  <a:lnTo>
                    <a:pt x="310" y="279"/>
                  </a:lnTo>
                  <a:lnTo>
                    <a:pt x="307" y="281"/>
                  </a:lnTo>
                  <a:lnTo>
                    <a:pt x="305" y="284"/>
                  </a:lnTo>
                  <a:lnTo>
                    <a:pt x="303" y="286"/>
                  </a:lnTo>
                  <a:lnTo>
                    <a:pt x="303" y="286"/>
                  </a:lnTo>
                  <a:lnTo>
                    <a:pt x="298" y="288"/>
                  </a:lnTo>
                  <a:lnTo>
                    <a:pt x="296" y="291"/>
                  </a:lnTo>
                  <a:lnTo>
                    <a:pt x="296" y="293"/>
                  </a:lnTo>
                  <a:lnTo>
                    <a:pt x="296" y="293"/>
                  </a:lnTo>
                  <a:lnTo>
                    <a:pt x="293" y="295"/>
                  </a:lnTo>
                  <a:lnTo>
                    <a:pt x="289" y="298"/>
                  </a:lnTo>
                  <a:lnTo>
                    <a:pt x="286" y="303"/>
                  </a:lnTo>
                  <a:lnTo>
                    <a:pt x="281" y="305"/>
                  </a:lnTo>
                  <a:lnTo>
                    <a:pt x="279" y="310"/>
                  </a:lnTo>
                  <a:lnTo>
                    <a:pt x="277" y="312"/>
                  </a:lnTo>
                  <a:lnTo>
                    <a:pt x="272" y="317"/>
                  </a:lnTo>
                  <a:lnTo>
                    <a:pt x="270" y="319"/>
                  </a:lnTo>
                  <a:lnTo>
                    <a:pt x="267" y="322"/>
                  </a:lnTo>
                  <a:lnTo>
                    <a:pt x="260" y="329"/>
                  </a:lnTo>
                  <a:lnTo>
                    <a:pt x="255" y="336"/>
                  </a:lnTo>
                  <a:lnTo>
                    <a:pt x="248" y="340"/>
                  </a:lnTo>
                  <a:lnTo>
                    <a:pt x="244" y="348"/>
                  </a:lnTo>
                  <a:lnTo>
                    <a:pt x="244" y="348"/>
                  </a:lnTo>
                  <a:lnTo>
                    <a:pt x="236" y="355"/>
                  </a:lnTo>
                  <a:lnTo>
                    <a:pt x="232" y="359"/>
                  </a:lnTo>
                  <a:lnTo>
                    <a:pt x="227" y="366"/>
                  </a:lnTo>
                  <a:lnTo>
                    <a:pt x="220" y="371"/>
                  </a:lnTo>
                  <a:lnTo>
                    <a:pt x="218" y="376"/>
                  </a:lnTo>
                  <a:lnTo>
                    <a:pt x="218" y="376"/>
                  </a:lnTo>
                  <a:lnTo>
                    <a:pt x="213" y="381"/>
                  </a:lnTo>
                  <a:lnTo>
                    <a:pt x="210" y="381"/>
                  </a:lnTo>
                  <a:lnTo>
                    <a:pt x="208" y="381"/>
                  </a:lnTo>
                  <a:lnTo>
                    <a:pt x="206" y="381"/>
                  </a:lnTo>
                  <a:lnTo>
                    <a:pt x="203" y="381"/>
                  </a:lnTo>
                  <a:lnTo>
                    <a:pt x="201" y="381"/>
                  </a:lnTo>
                  <a:lnTo>
                    <a:pt x="199" y="381"/>
                  </a:lnTo>
                  <a:lnTo>
                    <a:pt x="194" y="381"/>
                  </a:lnTo>
                  <a:lnTo>
                    <a:pt x="194" y="381"/>
                  </a:lnTo>
                  <a:lnTo>
                    <a:pt x="192" y="381"/>
                  </a:lnTo>
                  <a:lnTo>
                    <a:pt x="189" y="381"/>
                  </a:lnTo>
                  <a:lnTo>
                    <a:pt x="187" y="378"/>
                  </a:lnTo>
                  <a:lnTo>
                    <a:pt x="184" y="378"/>
                  </a:lnTo>
                  <a:lnTo>
                    <a:pt x="180" y="378"/>
                  </a:lnTo>
                  <a:lnTo>
                    <a:pt x="177" y="378"/>
                  </a:lnTo>
                  <a:lnTo>
                    <a:pt x="175" y="378"/>
                  </a:lnTo>
                  <a:lnTo>
                    <a:pt x="173" y="378"/>
                  </a:lnTo>
                  <a:lnTo>
                    <a:pt x="170" y="378"/>
                  </a:lnTo>
                  <a:lnTo>
                    <a:pt x="168" y="378"/>
                  </a:lnTo>
                  <a:lnTo>
                    <a:pt x="163" y="378"/>
                  </a:lnTo>
                  <a:lnTo>
                    <a:pt x="161" y="378"/>
                  </a:lnTo>
                  <a:lnTo>
                    <a:pt x="158" y="378"/>
                  </a:lnTo>
                  <a:lnTo>
                    <a:pt x="154" y="381"/>
                  </a:lnTo>
                  <a:lnTo>
                    <a:pt x="154" y="381"/>
                  </a:lnTo>
                  <a:lnTo>
                    <a:pt x="147" y="381"/>
                  </a:lnTo>
                  <a:lnTo>
                    <a:pt x="144" y="383"/>
                  </a:lnTo>
                  <a:lnTo>
                    <a:pt x="137" y="383"/>
                  </a:lnTo>
                  <a:lnTo>
                    <a:pt x="135" y="385"/>
                  </a:lnTo>
                  <a:lnTo>
                    <a:pt x="128" y="388"/>
                  </a:lnTo>
                  <a:lnTo>
                    <a:pt x="121" y="393"/>
                  </a:lnTo>
                  <a:lnTo>
                    <a:pt x="116" y="395"/>
                  </a:lnTo>
                  <a:lnTo>
                    <a:pt x="111" y="397"/>
                  </a:lnTo>
                  <a:lnTo>
                    <a:pt x="106" y="402"/>
                  </a:lnTo>
                  <a:lnTo>
                    <a:pt x="106" y="402"/>
                  </a:lnTo>
                  <a:lnTo>
                    <a:pt x="106" y="402"/>
                  </a:lnTo>
                  <a:lnTo>
                    <a:pt x="106" y="404"/>
                  </a:lnTo>
                  <a:lnTo>
                    <a:pt x="104" y="407"/>
                  </a:lnTo>
                  <a:lnTo>
                    <a:pt x="104" y="409"/>
                  </a:lnTo>
                  <a:lnTo>
                    <a:pt x="102" y="411"/>
                  </a:lnTo>
                  <a:lnTo>
                    <a:pt x="102" y="411"/>
                  </a:lnTo>
                  <a:lnTo>
                    <a:pt x="99" y="414"/>
                  </a:lnTo>
                  <a:lnTo>
                    <a:pt x="97" y="414"/>
                  </a:lnTo>
                  <a:lnTo>
                    <a:pt x="95" y="414"/>
                  </a:lnTo>
                  <a:lnTo>
                    <a:pt x="85" y="416"/>
                  </a:lnTo>
                  <a:lnTo>
                    <a:pt x="78" y="416"/>
                  </a:lnTo>
                  <a:lnTo>
                    <a:pt x="71" y="419"/>
                  </a:lnTo>
                  <a:lnTo>
                    <a:pt x="68" y="419"/>
                  </a:lnTo>
                  <a:lnTo>
                    <a:pt x="64" y="419"/>
                  </a:lnTo>
                  <a:lnTo>
                    <a:pt x="61" y="419"/>
                  </a:lnTo>
                  <a:lnTo>
                    <a:pt x="59" y="419"/>
                  </a:lnTo>
                  <a:lnTo>
                    <a:pt x="57" y="421"/>
                  </a:lnTo>
                  <a:lnTo>
                    <a:pt x="52" y="423"/>
                  </a:lnTo>
                  <a:lnTo>
                    <a:pt x="52" y="426"/>
                  </a:lnTo>
                  <a:lnTo>
                    <a:pt x="52" y="426"/>
                  </a:lnTo>
                  <a:lnTo>
                    <a:pt x="52" y="428"/>
                  </a:lnTo>
                  <a:lnTo>
                    <a:pt x="52" y="428"/>
                  </a:lnTo>
                  <a:lnTo>
                    <a:pt x="50" y="428"/>
                  </a:lnTo>
                  <a:lnTo>
                    <a:pt x="50" y="430"/>
                  </a:lnTo>
                  <a:lnTo>
                    <a:pt x="45" y="437"/>
                  </a:lnTo>
                  <a:lnTo>
                    <a:pt x="40" y="442"/>
                  </a:lnTo>
                  <a:lnTo>
                    <a:pt x="35" y="449"/>
                  </a:lnTo>
                  <a:lnTo>
                    <a:pt x="31" y="456"/>
                  </a:lnTo>
                  <a:lnTo>
                    <a:pt x="28" y="459"/>
                  </a:lnTo>
                  <a:lnTo>
                    <a:pt x="26" y="464"/>
                  </a:lnTo>
                  <a:lnTo>
                    <a:pt x="24" y="468"/>
                  </a:lnTo>
                  <a:lnTo>
                    <a:pt x="21" y="471"/>
                  </a:lnTo>
                  <a:lnTo>
                    <a:pt x="16" y="475"/>
                  </a:lnTo>
                  <a:lnTo>
                    <a:pt x="12" y="480"/>
                  </a:lnTo>
                  <a:lnTo>
                    <a:pt x="7" y="485"/>
                  </a:lnTo>
                  <a:lnTo>
                    <a:pt x="2" y="490"/>
                  </a:lnTo>
                  <a:lnTo>
                    <a:pt x="2" y="490"/>
                  </a:lnTo>
                  <a:lnTo>
                    <a:pt x="0" y="492"/>
                  </a:lnTo>
                  <a:lnTo>
                    <a:pt x="0" y="494"/>
                  </a:lnTo>
                  <a:lnTo>
                    <a:pt x="0" y="501"/>
                  </a:lnTo>
                  <a:lnTo>
                    <a:pt x="0" y="508"/>
                  </a:lnTo>
                  <a:lnTo>
                    <a:pt x="0" y="641"/>
                  </a:lnTo>
                  <a:lnTo>
                    <a:pt x="0" y="646"/>
                  </a:lnTo>
                  <a:lnTo>
                    <a:pt x="0" y="650"/>
                  </a:lnTo>
                  <a:lnTo>
                    <a:pt x="0" y="653"/>
                  </a:lnTo>
                  <a:lnTo>
                    <a:pt x="0" y="660"/>
                  </a:lnTo>
                  <a:lnTo>
                    <a:pt x="0" y="665"/>
                  </a:lnTo>
                  <a:lnTo>
                    <a:pt x="0" y="669"/>
                  </a:lnTo>
                  <a:lnTo>
                    <a:pt x="0" y="677"/>
                  </a:lnTo>
                  <a:lnTo>
                    <a:pt x="0" y="679"/>
                  </a:lnTo>
                  <a:lnTo>
                    <a:pt x="2" y="684"/>
                  </a:lnTo>
                  <a:lnTo>
                    <a:pt x="2" y="688"/>
                  </a:lnTo>
                  <a:lnTo>
                    <a:pt x="2" y="688"/>
                  </a:lnTo>
                  <a:lnTo>
                    <a:pt x="5" y="691"/>
                  </a:lnTo>
                  <a:lnTo>
                    <a:pt x="5" y="693"/>
                  </a:lnTo>
                  <a:lnTo>
                    <a:pt x="7" y="695"/>
                  </a:lnTo>
                  <a:lnTo>
                    <a:pt x="9" y="698"/>
                  </a:lnTo>
                  <a:lnTo>
                    <a:pt x="12" y="703"/>
                  </a:lnTo>
                  <a:lnTo>
                    <a:pt x="14" y="705"/>
                  </a:lnTo>
                  <a:lnTo>
                    <a:pt x="16" y="710"/>
                  </a:lnTo>
                  <a:lnTo>
                    <a:pt x="21" y="712"/>
                  </a:lnTo>
                  <a:lnTo>
                    <a:pt x="24" y="714"/>
                  </a:lnTo>
                  <a:lnTo>
                    <a:pt x="26" y="719"/>
                  </a:lnTo>
                  <a:lnTo>
                    <a:pt x="28" y="721"/>
                  </a:lnTo>
                  <a:lnTo>
                    <a:pt x="31" y="724"/>
                  </a:lnTo>
                  <a:lnTo>
                    <a:pt x="31" y="726"/>
                  </a:lnTo>
                  <a:lnTo>
                    <a:pt x="31" y="726"/>
                  </a:lnTo>
                  <a:lnTo>
                    <a:pt x="31" y="731"/>
                  </a:lnTo>
                  <a:lnTo>
                    <a:pt x="31" y="731"/>
                  </a:lnTo>
                  <a:lnTo>
                    <a:pt x="31" y="731"/>
                  </a:lnTo>
                  <a:lnTo>
                    <a:pt x="33" y="731"/>
                  </a:lnTo>
                  <a:lnTo>
                    <a:pt x="33" y="731"/>
                  </a:lnTo>
                  <a:lnTo>
                    <a:pt x="33" y="729"/>
                  </a:lnTo>
                  <a:lnTo>
                    <a:pt x="35" y="726"/>
                  </a:lnTo>
                  <a:lnTo>
                    <a:pt x="35" y="726"/>
                  </a:lnTo>
                  <a:lnTo>
                    <a:pt x="38" y="724"/>
                  </a:lnTo>
                  <a:lnTo>
                    <a:pt x="40" y="721"/>
                  </a:lnTo>
                  <a:lnTo>
                    <a:pt x="40" y="719"/>
                  </a:lnTo>
                  <a:lnTo>
                    <a:pt x="42" y="717"/>
                  </a:lnTo>
                  <a:lnTo>
                    <a:pt x="47" y="710"/>
                  </a:lnTo>
                  <a:lnTo>
                    <a:pt x="47" y="707"/>
                  </a:lnTo>
                  <a:lnTo>
                    <a:pt x="47" y="707"/>
                  </a:lnTo>
                  <a:lnTo>
                    <a:pt x="47" y="705"/>
                  </a:lnTo>
                  <a:lnTo>
                    <a:pt x="47" y="703"/>
                  </a:lnTo>
                  <a:lnTo>
                    <a:pt x="47" y="703"/>
                  </a:lnTo>
                  <a:lnTo>
                    <a:pt x="47" y="705"/>
                  </a:lnTo>
                  <a:lnTo>
                    <a:pt x="47" y="705"/>
                  </a:lnTo>
                  <a:lnTo>
                    <a:pt x="50" y="705"/>
                  </a:lnTo>
                  <a:lnTo>
                    <a:pt x="50" y="705"/>
                  </a:lnTo>
                  <a:lnTo>
                    <a:pt x="50" y="705"/>
                  </a:lnTo>
                  <a:lnTo>
                    <a:pt x="50" y="705"/>
                  </a:lnTo>
                  <a:lnTo>
                    <a:pt x="50" y="705"/>
                  </a:lnTo>
                  <a:lnTo>
                    <a:pt x="50" y="705"/>
                  </a:lnTo>
                  <a:lnTo>
                    <a:pt x="50" y="705"/>
                  </a:lnTo>
                  <a:lnTo>
                    <a:pt x="52" y="703"/>
                  </a:lnTo>
                  <a:lnTo>
                    <a:pt x="52" y="700"/>
                  </a:lnTo>
                  <a:lnTo>
                    <a:pt x="52" y="700"/>
                  </a:lnTo>
                  <a:lnTo>
                    <a:pt x="52" y="700"/>
                  </a:lnTo>
                  <a:lnTo>
                    <a:pt x="52" y="700"/>
                  </a:lnTo>
                  <a:lnTo>
                    <a:pt x="54" y="698"/>
                  </a:lnTo>
                  <a:lnTo>
                    <a:pt x="54" y="698"/>
                  </a:lnTo>
                  <a:lnTo>
                    <a:pt x="54" y="698"/>
                  </a:lnTo>
                  <a:lnTo>
                    <a:pt x="54" y="695"/>
                  </a:lnTo>
                  <a:lnTo>
                    <a:pt x="54" y="695"/>
                  </a:lnTo>
                  <a:lnTo>
                    <a:pt x="54" y="695"/>
                  </a:lnTo>
                  <a:lnTo>
                    <a:pt x="54" y="695"/>
                  </a:lnTo>
                  <a:lnTo>
                    <a:pt x="54" y="693"/>
                  </a:lnTo>
                  <a:lnTo>
                    <a:pt x="54" y="693"/>
                  </a:lnTo>
                  <a:lnTo>
                    <a:pt x="52" y="693"/>
                  </a:lnTo>
                  <a:lnTo>
                    <a:pt x="52" y="693"/>
                  </a:lnTo>
                  <a:lnTo>
                    <a:pt x="52" y="691"/>
                  </a:lnTo>
                  <a:lnTo>
                    <a:pt x="52" y="691"/>
                  </a:lnTo>
                  <a:lnTo>
                    <a:pt x="54" y="691"/>
                  </a:lnTo>
                  <a:lnTo>
                    <a:pt x="54" y="691"/>
                  </a:lnTo>
                  <a:lnTo>
                    <a:pt x="54" y="688"/>
                  </a:lnTo>
                  <a:lnTo>
                    <a:pt x="54" y="688"/>
                  </a:lnTo>
                  <a:lnTo>
                    <a:pt x="54" y="691"/>
                  </a:lnTo>
                  <a:lnTo>
                    <a:pt x="54" y="693"/>
                  </a:lnTo>
                  <a:lnTo>
                    <a:pt x="54" y="693"/>
                  </a:lnTo>
                  <a:lnTo>
                    <a:pt x="54" y="695"/>
                  </a:lnTo>
                  <a:lnTo>
                    <a:pt x="54" y="695"/>
                  </a:lnTo>
                  <a:lnTo>
                    <a:pt x="57" y="693"/>
                  </a:lnTo>
                  <a:lnTo>
                    <a:pt x="57" y="693"/>
                  </a:lnTo>
                  <a:lnTo>
                    <a:pt x="57" y="691"/>
                  </a:lnTo>
                  <a:lnTo>
                    <a:pt x="57" y="691"/>
                  </a:lnTo>
                  <a:lnTo>
                    <a:pt x="59" y="688"/>
                  </a:lnTo>
                  <a:lnTo>
                    <a:pt x="59" y="688"/>
                  </a:lnTo>
                  <a:lnTo>
                    <a:pt x="59" y="688"/>
                  </a:lnTo>
                  <a:lnTo>
                    <a:pt x="59" y="688"/>
                  </a:lnTo>
                  <a:lnTo>
                    <a:pt x="59" y="686"/>
                  </a:lnTo>
                  <a:lnTo>
                    <a:pt x="59" y="686"/>
                  </a:lnTo>
                  <a:lnTo>
                    <a:pt x="59" y="686"/>
                  </a:lnTo>
                  <a:lnTo>
                    <a:pt x="61" y="686"/>
                  </a:lnTo>
                  <a:lnTo>
                    <a:pt x="61" y="686"/>
                  </a:lnTo>
                  <a:lnTo>
                    <a:pt x="64" y="686"/>
                  </a:lnTo>
                  <a:lnTo>
                    <a:pt x="64" y="684"/>
                  </a:lnTo>
                  <a:lnTo>
                    <a:pt x="64" y="684"/>
                  </a:lnTo>
                  <a:lnTo>
                    <a:pt x="66" y="684"/>
                  </a:lnTo>
                  <a:lnTo>
                    <a:pt x="68" y="679"/>
                  </a:lnTo>
                  <a:lnTo>
                    <a:pt x="68" y="679"/>
                  </a:lnTo>
                  <a:lnTo>
                    <a:pt x="68" y="679"/>
                  </a:lnTo>
                  <a:lnTo>
                    <a:pt x="68" y="679"/>
                  </a:lnTo>
                  <a:lnTo>
                    <a:pt x="68" y="679"/>
                  </a:lnTo>
                  <a:lnTo>
                    <a:pt x="68" y="679"/>
                  </a:lnTo>
                  <a:lnTo>
                    <a:pt x="76" y="672"/>
                  </a:lnTo>
                  <a:lnTo>
                    <a:pt x="76" y="669"/>
                  </a:lnTo>
                  <a:lnTo>
                    <a:pt x="78" y="669"/>
                  </a:lnTo>
                  <a:lnTo>
                    <a:pt x="78" y="667"/>
                  </a:lnTo>
                  <a:lnTo>
                    <a:pt x="78" y="667"/>
                  </a:lnTo>
                  <a:lnTo>
                    <a:pt x="80" y="665"/>
                  </a:lnTo>
                  <a:lnTo>
                    <a:pt x="80" y="665"/>
                  </a:lnTo>
                  <a:lnTo>
                    <a:pt x="80" y="665"/>
                  </a:lnTo>
                  <a:lnTo>
                    <a:pt x="80" y="667"/>
                  </a:lnTo>
                  <a:lnTo>
                    <a:pt x="80" y="667"/>
                  </a:lnTo>
                  <a:lnTo>
                    <a:pt x="80" y="667"/>
                  </a:lnTo>
                  <a:lnTo>
                    <a:pt x="83" y="665"/>
                  </a:lnTo>
                  <a:lnTo>
                    <a:pt x="80" y="665"/>
                  </a:lnTo>
                  <a:lnTo>
                    <a:pt x="80" y="665"/>
                  </a:lnTo>
                  <a:lnTo>
                    <a:pt x="83" y="660"/>
                  </a:lnTo>
                  <a:lnTo>
                    <a:pt x="83" y="660"/>
                  </a:lnTo>
                  <a:lnTo>
                    <a:pt x="85" y="660"/>
                  </a:lnTo>
                  <a:lnTo>
                    <a:pt x="85" y="660"/>
                  </a:lnTo>
                  <a:lnTo>
                    <a:pt x="85" y="660"/>
                  </a:lnTo>
                  <a:lnTo>
                    <a:pt x="85" y="660"/>
                  </a:lnTo>
                  <a:lnTo>
                    <a:pt x="87" y="658"/>
                  </a:lnTo>
                  <a:lnTo>
                    <a:pt x="90" y="653"/>
                  </a:lnTo>
                  <a:lnTo>
                    <a:pt x="95" y="650"/>
                  </a:lnTo>
                  <a:lnTo>
                    <a:pt x="97" y="648"/>
                  </a:lnTo>
                  <a:lnTo>
                    <a:pt x="104" y="641"/>
                  </a:lnTo>
                  <a:lnTo>
                    <a:pt x="113" y="629"/>
                  </a:lnTo>
                  <a:lnTo>
                    <a:pt x="118" y="624"/>
                  </a:lnTo>
                  <a:lnTo>
                    <a:pt x="125" y="620"/>
                  </a:lnTo>
                  <a:lnTo>
                    <a:pt x="135" y="608"/>
                  </a:lnTo>
                  <a:lnTo>
                    <a:pt x="144" y="598"/>
                  </a:lnTo>
                  <a:lnTo>
                    <a:pt x="147" y="596"/>
                  </a:lnTo>
                  <a:lnTo>
                    <a:pt x="147" y="596"/>
                  </a:lnTo>
                  <a:lnTo>
                    <a:pt x="149" y="596"/>
                  </a:lnTo>
                  <a:lnTo>
                    <a:pt x="151" y="594"/>
                  </a:lnTo>
                  <a:lnTo>
                    <a:pt x="154" y="591"/>
                  </a:lnTo>
                  <a:lnTo>
                    <a:pt x="158" y="589"/>
                  </a:lnTo>
                  <a:lnTo>
                    <a:pt x="161" y="584"/>
                  </a:lnTo>
                  <a:lnTo>
                    <a:pt x="163" y="584"/>
                  </a:lnTo>
                  <a:lnTo>
                    <a:pt x="163" y="584"/>
                  </a:lnTo>
                  <a:lnTo>
                    <a:pt x="165" y="584"/>
                  </a:lnTo>
                  <a:lnTo>
                    <a:pt x="168" y="579"/>
                  </a:lnTo>
                  <a:lnTo>
                    <a:pt x="168" y="579"/>
                  </a:lnTo>
                  <a:lnTo>
                    <a:pt x="168" y="579"/>
                  </a:lnTo>
                  <a:lnTo>
                    <a:pt x="170" y="579"/>
                  </a:lnTo>
                  <a:lnTo>
                    <a:pt x="170" y="577"/>
                  </a:lnTo>
                  <a:lnTo>
                    <a:pt x="170" y="577"/>
                  </a:lnTo>
                  <a:lnTo>
                    <a:pt x="170" y="577"/>
                  </a:lnTo>
                  <a:lnTo>
                    <a:pt x="170" y="577"/>
                  </a:lnTo>
                  <a:lnTo>
                    <a:pt x="170" y="575"/>
                  </a:lnTo>
                  <a:lnTo>
                    <a:pt x="173" y="575"/>
                  </a:lnTo>
                  <a:lnTo>
                    <a:pt x="175" y="575"/>
                  </a:lnTo>
                  <a:lnTo>
                    <a:pt x="180" y="568"/>
                  </a:lnTo>
                  <a:lnTo>
                    <a:pt x="192" y="558"/>
                  </a:lnTo>
                  <a:lnTo>
                    <a:pt x="199" y="553"/>
                  </a:lnTo>
                  <a:lnTo>
                    <a:pt x="206" y="549"/>
                  </a:lnTo>
                  <a:lnTo>
                    <a:pt x="206" y="549"/>
                  </a:lnTo>
                  <a:lnTo>
                    <a:pt x="208" y="549"/>
                  </a:lnTo>
                  <a:lnTo>
                    <a:pt x="215" y="542"/>
                  </a:lnTo>
                  <a:lnTo>
                    <a:pt x="227" y="537"/>
                  </a:lnTo>
                  <a:lnTo>
                    <a:pt x="227" y="537"/>
                  </a:lnTo>
                  <a:lnTo>
                    <a:pt x="229" y="537"/>
                  </a:lnTo>
                  <a:lnTo>
                    <a:pt x="229" y="537"/>
                  </a:lnTo>
                  <a:lnTo>
                    <a:pt x="248" y="525"/>
                  </a:lnTo>
                  <a:lnTo>
                    <a:pt x="253" y="523"/>
                  </a:lnTo>
                  <a:lnTo>
                    <a:pt x="260" y="518"/>
                  </a:lnTo>
                  <a:lnTo>
                    <a:pt x="272" y="511"/>
                  </a:lnTo>
                  <a:lnTo>
                    <a:pt x="272" y="511"/>
                  </a:lnTo>
                  <a:lnTo>
                    <a:pt x="272" y="508"/>
                  </a:lnTo>
                  <a:lnTo>
                    <a:pt x="274" y="508"/>
                  </a:lnTo>
                  <a:lnTo>
                    <a:pt x="277" y="508"/>
                  </a:lnTo>
                  <a:lnTo>
                    <a:pt x="277" y="506"/>
                  </a:lnTo>
                  <a:lnTo>
                    <a:pt x="277" y="506"/>
                  </a:lnTo>
                  <a:lnTo>
                    <a:pt x="281" y="499"/>
                  </a:lnTo>
                  <a:lnTo>
                    <a:pt x="284" y="499"/>
                  </a:lnTo>
                  <a:lnTo>
                    <a:pt x="286" y="499"/>
                  </a:lnTo>
                  <a:lnTo>
                    <a:pt x="286" y="497"/>
                  </a:lnTo>
                  <a:lnTo>
                    <a:pt x="286" y="497"/>
                  </a:lnTo>
                  <a:lnTo>
                    <a:pt x="286" y="494"/>
                  </a:lnTo>
                  <a:lnTo>
                    <a:pt x="289" y="494"/>
                  </a:lnTo>
                  <a:lnTo>
                    <a:pt x="289" y="494"/>
                  </a:lnTo>
                  <a:lnTo>
                    <a:pt x="289" y="494"/>
                  </a:lnTo>
                  <a:lnTo>
                    <a:pt x="289" y="494"/>
                  </a:lnTo>
                  <a:lnTo>
                    <a:pt x="289" y="494"/>
                  </a:lnTo>
                  <a:lnTo>
                    <a:pt x="291" y="492"/>
                  </a:lnTo>
                  <a:lnTo>
                    <a:pt x="296" y="487"/>
                  </a:lnTo>
                  <a:lnTo>
                    <a:pt x="303" y="480"/>
                  </a:lnTo>
                  <a:lnTo>
                    <a:pt x="307" y="475"/>
                  </a:lnTo>
                  <a:lnTo>
                    <a:pt x="315" y="471"/>
                  </a:lnTo>
                  <a:lnTo>
                    <a:pt x="324" y="459"/>
                  </a:lnTo>
                  <a:lnTo>
                    <a:pt x="324" y="456"/>
                  </a:lnTo>
                  <a:lnTo>
                    <a:pt x="333" y="447"/>
                  </a:lnTo>
                  <a:lnTo>
                    <a:pt x="341" y="440"/>
                  </a:lnTo>
                  <a:lnTo>
                    <a:pt x="350" y="433"/>
                  </a:lnTo>
                  <a:lnTo>
                    <a:pt x="355" y="426"/>
                  </a:lnTo>
                  <a:lnTo>
                    <a:pt x="369" y="411"/>
                  </a:lnTo>
                  <a:lnTo>
                    <a:pt x="374" y="404"/>
                  </a:lnTo>
                  <a:lnTo>
                    <a:pt x="378" y="397"/>
                  </a:lnTo>
                  <a:lnTo>
                    <a:pt x="388" y="381"/>
                  </a:lnTo>
                  <a:lnTo>
                    <a:pt x="395" y="371"/>
                  </a:lnTo>
                  <a:lnTo>
                    <a:pt x="400" y="364"/>
                  </a:lnTo>
                  <a:lnTo>
                    <a:pt x="407" y="355"/>
                  </a:lnTo>
                  <a:lnTo>
                    <a:pt x="409" y="352"/>
                  </a:lnTo>
                  <a:lnTo>
                    <a:pt x="412" y="350"/>
                  </a:lnTo>
                  <a:lnTo>
                    <a:pt x="414" y="345"/>
                  </a:lnTo>
                  <a:lnTo>
                    <a:pt x="421" y="331"/>
                  </a:lnTo>
                  <a:lnTo>
                    <a:pt x="428" y="322"/>
                  </a:lnTo>
                  <a:lnTo>
                    <a:pt x="433" y="314"/>
                  </a:lnTo>
                  <a:lnTo>
                    <a:pt x="433" y="310"/>
                  </a:lnTo>
                  <a:lnTo>
                    <a:pt x="435" y="305"/>
                  </a:lnTo>
                  <a:lnTo>
                    <a:pt x="435" y="305"/>
                  </a:lnTo>
                  <a:lnTo>
                    <a:pt x="433" y="303"/>
                  </a:lnTo>
                  <a:lnTo>
                    <a:pt x="433" y="300"/>
                  </a:lnTo>
                  <a:lnTo>
                    <a:pt x="433" y="300"/>
                  </a:lnTo>
                  <a:lnTo>
                    <a:pt x="440" y="286"/>
                  </a:lnTo>
                  <a:lnTo>
                    <a:pt x="442" y="279"/>
                  </a:lnTo>
                  <a:lnTo>
                    <a:pt x="445" y="274"/>
                  </a:lnTo>
                  <a:lnTo>
                    <a:pt x="449" y="267"/>
                  </a:lnTo>
                  <a:lnTo>
                    <a:pt x="459" y="255"/>
                  </a:lnTo>
                  <a:lnTo>
                    <a:pt x="461" y="253"/>
                  </a:lnTo>
                  <a:lnTo>
                    <a:pt x="464" y="246"/>
                  </a:lnTo>
                  <a:lnTo>
                    <a:pt x="471" y="236"/>
                  </a:lnTo>
                  <a:lnTo>
                    <a:pt x="471" y="236"/>
                  </a:lnTo>
                  <a:lnTo>
                    <a:pt x="471" y="234"/>
                  </a:lnTo>
                  <a:lnTo>
                    <a:pt x="471" y="234"/>
                  </a:lnTo>
                  <a:lnTo>
                    <a:pt x="473" y="232"/>
                  </a:lnTo>
                  <a:lnTo>
                    <a:pt x="473" y="229"/>
                  </a:lnTo>
                  <a:lnTo>
                    <a:pt x="473" y="229"/>
                  </a:lnTo>
                  <a:lnTo>
                    <a:pt x="473" y="227"/>
                  </a:lnTo>
                  <a:lnTo>
                    <a:pt x="473" y="224"/>
                  </a:lnTo>
                  <a:lnTo>
                    <a:pt x="473" y="224"/>
                  </a:lnTo>
                  <a:lnTo>
                    <a:pt x="473" y="224"/>
                  </a:lnTo>
                  <a:lnTo>
                    <a:pt x="473" y="220"/>
                  </a:lnTo>
                  <a:lnTo>
                    <a:pt x="473" y="220"/>
                  </a:lnTo>
                  <a:lnTo>
                    <a:pt x="475" y="217"/>
                  </a:lnTo>
                  <a:lnTo>
                    <a:pt x="480" y="213"/>
                  </a:lnTo>
                  <a:lnTo>
                    <a:pt x="487" y="208"/>
                  </a:lnTo>
                  <a:lnTo>
                    <a:pt x="487" y="206"/>
                  </a:lnTo>
                  <a:lnTo>
                    <a:pt x="490" y="203"/>
                  </a:lnTo>
                  <a:lnTo>
                    <a:pt x="492" y="198"/>
                  </a:lnTo>
                  <a:lnTo>
                    <a:pt x="492" y="198"/>
                  </a:lnTo>
                  <a:lnTo>
                    <a:pt x="492" y="196"/>
                  </a:lnTo>
                  <a:lnTo>
                    <a:pt x="497" y="194"/>
                  </a:lnTo>
                  <a:lnTo>
                    <a:pt x="497" y="191"/>
                  </a:lnTo>
                  <a:lnTo>
                    <a:pt x="497" y="191"/>
                  </a:lnTo>
                  <a:lnTo>
                    <a:pt x="497" y="189"/>
                  </a:lnTo>
                  <a:lnTo>
                    <a:pt x="499" y="189"/>
                  </a:lnTo>
                  <a:lnTo>
                    <a:pt x="499" y="189"/>
                  </a:lnTo>
                  <a:lnTo>
                    <a:pt x="499" y="189"/>
                  </a:lnTo>
                  <a:lnTo>
                    <a:pt x="501" y="187"/>
                  </a:lnTo>
                  <a:lnTo>
                    <a:pt x="501" y="184"/>
                  </a:lnTo>
                  <a:lnTo>
                    <a:pt x="501" y="182"/>
                  </a:lnTo>
                  <a:lnTo>
                    <a:pt x="501" y="180"/>
                  </a:lnTo>
                  <a:lnTo>
                    <a:pt x="504" y="177"/>
                  </a:lnTo>
                  <a:lnTo>
                    <a:pt x="504" y="175"/>
                  </a:lnTo>
                  <a:lnTo>
                    <a:pt x="506" y="170"/>
                  </a:lnTo>
                  <a:lnTo>
                    <a:pt x="506" y="170"/>
                  </a:lnTo>
                  <a:lnTo>
                    <a:pt x="506" y="168"/>
                  </a:lnTo>
                  <a:lnTo>
                    <a:pt x="509" y="165"/>
                  </a:lnTo>
                  <a:lnTo>
                    <a:pt x="511" y="163"/>
                  </a:lnTo>
                  <a:lnTo>
                    <a:pt x="516" y="158"/>
                  </a:lnTo>
                  <a:lnTo>
                    <a:pt x="518" y="158"/>
                  </a:lnTo>
                  <a:lnTo>
                    <a:pt x="518" y="156"/>
                  </a:lnTo>
                  <a:lnTo>
                    <a:pt x="518" y="153"/>
                  </a:lnTo>
                  <a:lnTo>
                    <a:pt x="518" y="151"/>
                  </a:lnTo>
                  <a:lnTo>
                    <a:pt x="518" y="151"/>
                  </a:lnTo>
                  <a:lnTo>
                    <a:pt x="520" y="146"/>
                  </a:lnTo>
                  <a:lnTo>
                    <a:pt x="520" y="146"/>
                  </a:lnTo>
                  <a:lnTo>
                    <a:pt x="520" y="146"/>
                  </a:lnTo>
                  <a:lnTo>
                    <a:pt x="523" y="144"/>
                  </a:lnTo>
                  <a:lnTo>
                    <a:pt x="525" y="144"/>
                  </a:lnTo>
                  <a:lnTo>
                    <a:pt x="528" y="139"/>
                  </a:lnTo>
                  <a:lnTo>
                    <a:pt x="528" y="137"/>
                  </a:lnTo>
                  <a:lnTo>
                    <a:pt x="528" y="137"/>
                  </a:lnTo>
                  <a:lnTo>
                    <a:pt x="528" y="135"/>
                  </a:lnTo>
                  <a:lnTo>
                    <a:pt x="528" y="132"/>
                  </a:lnTo>
                  <a:lnTo>
                    <a:pt x="528" y="130"/>
                  </a:lnTo>
                  <a:lnTo>
                    <a:pt x="528" y="127"/>
                  </a:lnTo>
                  <a:lnTo>
                    <a:pt x="528" y="127"/>
                  </a:lnTo>
                  <a:lnTo>
                    <a:pt x="528" y="123"/>
                  </a:lnTo>
                  <a:lnTo>
                    <a:pt x="528" y="123"/>
                  </a:lnTo>
                  <a:lnTo>
                    <a:pt x="528" y="120"/>
                  </a:lnTo>
                  <a:lnTo>
                    <a:pt x="528" y="120"/>
                  </a:lnTo>
                  <a:lnTo>
                    <a:pt x="528" y="120"/>
                  </a:lnTo>
                  <a:lnTo>
                    <a:pt x="530" y="118"/>
                  </a:lnTo>
                  <a:lnTo>
                    <a:pt x="530" y="116"/>
                  </a:lnTo>
                  <a:lnTo>
                    <a:pt x="530" y="113"/>
                  </a:lnTo>
                  <a:lnTo>
                    <a:pt x="530" y="113"/>
                  </a:lnTo>
                  <a:lnTo>
                    <a:pt x="530" y="111"/>
                  </a:lnTo>
                  <a:lnTo>
                    <a:pt x="532" y="109"/>
                  </a:lnTo>
                  <a:lnTo>
                    <a:pt x="532" y="109"/>
                  </a:lnTo>
                  <a:lnTo>
                    <a:pt x="532" y="106"/>
                  </a:lnTo>
                  <a:lnTo>
                    <a:pt x="532" y="106"/>
                  </a:lnTo>
                  <a:lnTo>
                    <a:pt x="530" y="104"/>
                  </a:lnTo>
                  <a:lnTo>
                    <a:pt x="530" y="101"/>
                  </a:lnTo>
                  <a:lnTo>
                    <a:pt x="532" y="99"/>
                  </a:lnTo>
                  <a:lnTo>
                    <a:pt x="532" y="94"/>
                  </a:lnTo>
                  <a:lnTo>
                    <a:pt x="532" y="92"/>
                  </a:lnTo>
                  <a:lnTo>
                    <a:pt x="532" y="90"/>
                  </a:lnTo>
                  <a:lnTo>
                    <a:pt x="537" y="87"/>
                  </a:lnTo>
                  <a:lnTo>
                    <a:pt x="542" y="85"/>
                  </a:lnTo>
                  <a:lnTo>
                    <a:pt x="549" y="85"/>
                  </a:lnTo>
                  <a:lnTo>
                    <a:pt x="551" y="85"/>
                  </a:lnTo>
                  <a:lnTo>
                    <a:pt x="551" y="85"/>
                  </a:lnTo>
                  <a:lnTo>
                    <a:pt x="551" y="87"/>
                  </a:lnTo>
                  <a:lnTo>
                    <a:pt x="551" y="87"/>
                  </a:lnTo>
                  <a:lnTo>
                    <a:pt x="554" y="87"/>
                  </a:lnTo>
                  <a:lnTo>
                    <a:pt x="554" y="87"/>
                  </a:lnTo>
                  <a:lnTo>
                    <a:pt x="556" y="87"/>
                  </a:lnTo>
                  <a:lnTo>
                    <a:pt x="556" y="87"/>
                  </a:lnTo>
                  <a:lnTo>
                    <a:pt x="556" y="87"/>
                  </a:lnTo>
                  <a:lnTo>
                    <a:pt x="556" y="87"/>
                  </a:lnTo>
                  <a:lnTo>
                    <a:pt x="556" y="87"/>
                  </a:lnTo>
                  <a:lnTo>
                    <a:pt x="558" y="87"/>
                  </a:lnTo>
                  <a:lnTo>
                    <a:pt x="558" y="87"/>
                  </a:lnTo>
                  <a:lnTo>
                    <a:pt x="558" y="87"/>
                  </a:lnTo>
                  <a:lnTo>
                    <a:pt x="558" y="85"/>
                  </a:lnTo>
                  <a:lnTo>
                    <a:pt x="558" y="82"/>
                  </a:lnTo>
                  <a:lnTo>
                    <a:pt x="558" y="82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78A6553E-35D0-4BAF-A3A5-BDE33CB6F1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59856" y="3485061"/>
              <a:ext cx="165877" cy="167938"/>
            </a:xfrm>
            <a:custGeom>
              <a:avLst/>
              <a:gdLst>
                <a:gd name="T0" fmla="*/ 38 w 161"/>
                <a:gd name="T1" fmla="*/ 125 h 163"/>
                <a:gd name="T2" fmla="*/ 19 w 161"/>
                <a:gd name="T3" fmla="*/ 130 h 163"/>
                <a:gd name="T4" fmla="*/ 38 w 161"/>
                <a:gd name="T5" fmla="*/ 137 h 163"/>
                <a:gd name="T6" fmla="*/ 43 w 161"/>
                <a:gd name="T7" fmla="*/ 132 h 163"/>
                <a:gd name="T8" fmla="*/ 151 w 161"/>
                <a:gd name="T9" fmla="*/ 85 h 163"/>
                <a:gd name="T10" fmla="*/ 137 w 161"/>
                <a:gd name="T11" fmla="*/ 92 h 163"/>
                <a:gd name="T12" fmla="*/ 142 w 161"/>
                <a:gd name="T13" fmla="*/ 78 h 163"/>
                <a:gd name="T14" fmla="*/ 147 w 161"/>
                <a:gd name="T15" fmla="*/ 66 h 163"/>
                <a:gd name="T16" fmla="*/ 144 w 161"/>
                <a:gd name="T17" fmla="*/ 56 h 163"/>
                <a:gd name="T18" fmla="*/ 135 w 161"/>
                <a:gd name="T19" fmla="*/ 47 h 163"/>
                <a:gd name="T20" fmla="*/ 140 w 161"/>
                <a:gd name="T21" fmla="*/ 37 h 163"/>
                <a:gd name="T22" fmla="*/ 133 w 161"/>
                <a:gd name="T23" fmla="*/ 33 h 163"/>
                <a:gd name="T24" fmla="*/ 130 w 161"/>
                <a:gd name="T25" fmla="*/ 26 h 163"/>
                <a:gd name="T26" fmla="*/ 125 w 161"/>
                <a:gd name="T27" fmla="*/ 18 h 163"/>
                <a:gd name="T28" fmla="*/ 114 w 161"/>
                <a:gd name="T29" fmla="*/ 0 h 163"/>
                <a:gd name="T30" fmla="*/ 62 w 161"/>
                <a:gd name="T31" fmla="*/ 4 h 163"/>
                <a:gd name="T32" fmla="*/ 43 w 161"/>
                <a:gd name="T33" fmla="*/ 7 h 163"/>
                <a:gd name="T34" fmla="*/ 40 w 161"/>
                <a:gd name="T35" fmla="*/ 14 h 163"/>
                <a:gd name="T36" fmla="*/ 35 w 161"/>
                <a:gd name="T37" fmla="*/ 21 h 163"/>
                <a:gd name="T38" fmla="*/ 31 w 161"/>
                <a:gd name="T39" fmla="*/ 30 h 163"/>
                <a:gd name="T40" fmla="*/ 28 w 161"/>
                <a:gd name="T41" fmla="*/ 33 h 163"/>
                <a:gd name="T42" fmla="*/ 21 w 161"/>
                <a:gd name="T43" fmla="*/ 37 h 163"/>
                <a:gd name="T44" fmla="*/ 17 w 161"/>
                <a:gd name="T45" fmla="*/ 44 h 163"/>
                <a:gd name="T46" fmla="*/ 2 w 161"/>
                <a:gd name="T47" fmla="*/ 49 h 163"/>
                <a:gd name="T48" fmla="*/ 2 w 161"/>
                <a:gd name="T49" fmla="*/ 54 h 163"/>
                <a:gd name="T50" fmla="*/ 12 w 161"/>
                <a:gd name="T51" fmla="*/ 56 h 163"/>
                <a:gd name="T52" fmla="*/ 9 w 161"/>
                <a:gd name="T53" fmla="*/ 59 h 163"/>
                <a:gd name="T54" fmla="*/ 17 w 161"/>
                <a:gd name="T55" fmla="*/ 61 h 163"/>
                <a:gd name="T56" fmla="*/ 2 w 161"/>
                <a:gd name="T57" fmla="*/ 68 h 163"/>
                <a:gd name="T58" fmla="*/ 7 w 161"/>
                <a:gd name="T59" fmla="*/ 78 h 163"/>
                <a:gd name="T60" fmla="*/ 9 w 161"/>
                <a:gd name="T61" fmla="*/ 73 h 163"/>
                <a:gd name="T62" fmla="*/ 12 w 161"/>
                <a:gd name="T63" fmla="*/ 73 h 163"/>
                <a:gd name="T64" fmla="*/ 12 w 161"/>
                <a:gd name="T65" fmla="*/ 73 h 163"/>
                <a:gd name="T66" fmla="*/ 21 w 161"/>
                <a:gd name="T67" fmla="*/ 71 h 163"/>
                <a:gd name="T68" fmla="*/ 21 w 161"/>
                <a:gd name="T69" fmla="*/ 78 h 163"/>
                <a:gd name="T70" fmla="*/ 12 w 161"/>
                <a:gd name="T71" fmla="*/ 78 h 163"/>
                <a:gd name="T72" fmla="*/ 12 w 161"/>
                <a:gd name="T73" fmla="*/ 85 h 163"/>
                <a:gd name="T74" fmla="*/ 7 w 161"/>
                <a:gd name="T75" fmla="*/ 80 h 163"/>
                <a:gd name="T76" fmla="*/ 2 w 161"/>
                <a:gd name="T77" fmla="*/ 80 h 163"/>
                <a:gd name="T78" fmla="*/ 5 w 161"/>
                <a:gd name="T79" fmla="*/ 87 h 163"/>
                <a:gd name="T80" fmla="*/ 7 w 161"/>
                <a:gd name="T81" fmla="*/ 97 h 163"/>
                <a:gd name="T82" fmla="*/ 17 w 161"/>
                <a:gd name="T83" fmla="*/ 92 h 163"/>
                <a:gd name="T84" fmla="*/ 19 w 161"/>
                <a:gd name="T85" fmla="*/ 97 h 163"/>
                <a:gd name="T86" fmla="*/ 21 w 161"/>
                <a:gd name="T87" fmla="*/ 104 h 163"/>
                <a:gd name="T88" fmla="*/ 19 w 161"/>
                <a:gd name="T89" fmla="*/ 111 h 163"/>
                <a:gd name="T90" fmla="*/ 26 w 161"/>
                <a:gd name="T91" fmla="*/ 115 h 163"/>
                <a:gd name="T92" fmla="*/ 35 w 161"/>
                <a:gd name="T93" fmla="*/ 123 h 163"/>
                <a:gd name="T94" fmla="*/ 45 w 161"/>
                <a:gd name="T95" fmla="*/ 120 h 163"/>
                <a:gd name="T96" fmla="*/ 43 w 161"/>
                <a:gd name="T97" fmla="*/ 125 h 163"/>
                <a:gd name="T98" fmla="*/ 47 w 161"/>
                <a:gd name="T99" fmla="*/ 130 h 163"/>
                <a:gd name="T100" fmla="*/ 54 w 161"/>
                <a:gd name="T101" fmla="*/ 127 h 163"/>
                <a:gd name="T102" fmla="*/ 59 w 161"/>
                <a:gd name="T103" fmla="*/ 127 h 163"/>
                <a:gd name="T104" fmla="*/ 52 w 161"/>
                <a:gd name="T105" fmla="*/ 132 h 163"/>
                <a:gd name="T106" fmla="*/ 45 w 161"/>
                <a:gd name="T107" fmla="*/ 132 h 163"/>
                <a:gd name="T108" fmla="*/ 47 w 161"/>
                <a:gd name="T109" fmla="*/ 137 h 163"/>
                <a:gd name="T110" fmla="*/ 43 w 161"/>
                <a:gd name="T111" fmla="*/ 139 h 163"/>
                <a:gd name="T112" fmla="*/ 92 w 161"/>
                <a:gd name="T113" fmla="*/ 160 h 163"/>
                <a:gd name="T114" fmla="*/ 99 w 161"/>
                <a:gd name="T115" fmla="*/ 163 h 163"/>
                <a:gd name="T116" fmla="*/ 104 w 161"/>
                <a:gd name="T117" fmla="*/ 156 h 163"/>
                <a:gd name="T118" fmla="*/ 116 w 161"/>
                <a:gd name="T119" fmla="*/ 142 h 163"/>
                <a:gd name="T120" fmla="*/ 142 w 161"/>
                <a:gd name="T121" fmla="*/ 118 h 163"/>
                <a:gd name="T122" fmla="*/ 149 w 161"/>
                <a:gd name="T123" fmla="*/ 99 h 163"/>
                <a:gd name="T124" fmla="*/ 161 w 161"/>
                <a:gd name="T125" fmla="*/ 8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1" h="163">
                  <a:moveTo>
                    <a:pt x="43" y="132"/>
                  </a:moveTo>
                  <a:lnTo>
                    <a:pt x="43" y="130"/>
                  </a:lnTo>
                  <a:lnTo>
                    <a:pt x="43" y="130"/>
                  </a:lnTo>
                  <a:lnTo>
                    <a:pt x="43" y="130"/>
                  </a:lnTo>
                  <a:lnTo>
                    <a:pt x="43" y="127"/>
                  </a:lnTo>
                  <a:lnTo>
                    <a:pt x="43" y="127"/>
                  </a:lnTo>
                  <a:lnTo>
                    <a:pt x="40" y="127"/>
                  </a:lnTo>
                  <a:lnTo>
                    <a:pt x="40" y="127"/>
                  </a:lnTo>
                  <a:lnTo>
                    <a:pt x="38" y="127"/>
                  </a:lnTo>
                  <a:lnTo>
                    <a:pt x="38" y="127"/>
                  </a:lnTo>
                  <a:lnTo>
                    <a:pt x="38" y="125"/>
                  </a:lnTo>
                  <a:lnTo>
                    <a:pt x="38" y="125"/>
                  </a:lnTo>
                  <a:lnTo>
                    <a:pt x="35" y="125"/>
                  </a:lnTo>
                  <a:lnTo>
                    <a:pt x="33" y="125"/>
                  </a:lnTo>
                  <a:lnTo>
                    <a:pt x="31" y="127"/>
                  </a:lnTo>
                  <a:lnTo>
                    <a:pt x="31" y="127"/>
                  </a:lnTo>
                  <a:lnTo>
                    <a:pt x="24" y="127"/>
                  </a:lnTo>
                  <a:lnTo>
                    <a:pt x="21" y="127"/>
                  </a:lnTo>
                  <a:lnTo>
                    <a:pt x="21" y="127"/>
                  </a:lnTo>
                  <a:lnTo>
                    <a:pt x="21" y="127"/>
                  </a:lnTo>
                  <a:lnTo>
                    <a:pt x="21" y="127"/>
                  </a:lnTo>
                  <a:lnTo>
                    <a:pt x="19" y="130"/>
                  </a:lnTo>
                  <a:lnTo>
                    <a:pt x="19" y="130"/>
                  </a:lnTo>
                  <a:lnTo>
                    <a:pt x="24" y="130"/>
                  </a:lnTo>
                  <a:lnTo>
                    <a:pt x="28" y="132"/>
                  </a:lnTo>
                  <a:lnTo>
                    <a:pt x="31" y="132"/>
                  </a:lnTo>
                  <a:lnTo>
                    <a:pt x="35" y="134"/>
                  </a:lnTo>
                  <a:lnTo>
                    <a:pt x="35" y="134"/>
                  </a:lnTo>
                  <a:lnTo>
                    <a:pt x="38" y="134"/>
                  </a:lnTo>
                  <a:lnTo>
                    <a:pt x="38" y="134"/>
                  </a:lnTo>
                  <a:lnTo>
                    <a:pt x="38" y="137"/>
                  </a:lnTo>
                  <a:lnTo>
                    <a:pt x="40" y="137"/>
                  </a:lnTo>
                  <a:lnTo>
                    <a:pt x="38" y="137"/>
                  </a:lnTo>
                  <a:lnTo>
                    <a:pt x="38" y="139"/>
                  </a:lnTo>
                  <a:lnTo>
                    <a:pt x="40" y="139"/>
                  </a:lnTo>
                  <a:lnTo>
                    <a:pt x="40" y="139"/>
                  </a:lnTo>
                  <a:lnTo>
                    <a:pt x="43" y="139"/>
                  </a:lnTo>
                  <a:lnTo>
                    <a:pt x="43" y="137"/>
                  </a:lnTo>
                  <a:lnTo>
                    <a:pt x="40" y="134"/>
                  </a:lnTo>
                  <a:lnTo>
                    <a:pt x="40" y="134"/>
                  </a:lnTo>
                  <a:lnTo>
                    <a:pt x="43" y="134"/>
                  </a:lnTo>
                  <a:lnTo>
                    <a:pt x="43" y="134"/>
                  </a:lnTo>
                  <a:lnTo>
                    <a:pt x="43" y="132"/>
                  </a:lnTo>
                  <a:lnTo>
                    <a:pt x="43" y="132"/>
                  </a:lnTo>
                  <a:close/>
                  <a:moveTo>
                    <a:pt x="161" y="80"/>
                  </a:moveTo>
                  <a:lnTo>
                    <a:pt x="161" y="80"/>
                  </a:lnTo>
                  <a:lnTo>
                    <a:pt x="159" y="80"/>
                  </a:lnTo>
                  <a:lnTo>
                    <a:pt x="159" y="80"/>
                  </a:lnTo>
                  <a:lnTo>
                    <a:pt x="159" y="80"/>
                  </a:lnTo>
                  <a:lnTo>
                    <a:pt x="156" y="80"/>
                  </a:lnTo>
                  <a:lnTo>
                    <a:pt x="156" y="80"/>
                  </a:lnTo>
                  <a:lnTo>
                    <a:pt x="154" y="80"/>
                  </a:lnTo>
                  <a:lnTo>
                    <a:pt x="154" y="80"/>
                  </a:lnTo>
                  <a:lnTo>
                    <a:pt x="154" y="82"/>
                  </a:lnTo>
                  <a:lnTo>
                    <a:pt x="151" y="85"/>
                  </a:lnTo>
                  <a:lnTo>
                    <a:pt x="151" y="85"/>
                  </a:lnTo>
                  <a:lnTo>
                    <a:pt x="149" y="87"/>
                  </a:lnTo>
                  <a:lnTo>
                    <a:pt x="147" y="89"/>
                  </a:lnTo>
                  <a:lnTo>
                    <a:pt x="147" y="89"/>
                  </a:lnTo>
                  <a:lnTo>
                    <a:pt x="144" y="89"/>
                  </a:lnTo>
                  <a:lnTo>
                    <a:pt x="144" y="89"/>
                  </a:lnTo>
                  <a:lnTo>
                    <a:pt x="142" y="89"/>
                  </a:lnTo>
                  <a:lnTo>
                    <a:pt x="142" y="87"/>
                  </a:lnTo>
                  <a:lnTo>
                    <a:pt x="140" y="89"/>
                  </a:lnTo>
                  <a:lnTo>
                    <a:pt x="137" y="89"/>
                  </a:lnTo>
                  <a:lnTo>
                    <a:pt x="137" y="92"/>
                  </a:lnTo>
                  <a:lnTo>
                    <a:pt x="137" y="92"/>
                  </a:lnTo>
                  <a:lnTo>
                    <a:pt x="137" y="89"/>
                  </a:lnTo>
                  <a:lnTo>
                    <a:pt x="140" y="87"/>
                  </a:lnTo>
                  <a:lnTo>
                    <a:pt x="140" y="87"/>
                  </a:lnTo>
                  <a:lnTo>
                    <a:pt x="140" y="85"/>
                  </a:lnTo>
                  <a:lnTo>
                    <a:pt x="142" y="80"/>
                  </a:lnTo>
                  <a:lnTo>
                    <a:pt x="142" y="80"/>
                  </a:lnTo>
                  <a:lnTo>
                    <a:pt x="142" y="80"/>
                  </a:lnTo>
                  <a:lnTo>
                    <a:pt x="142" y="80"/>
                  </a:lnTo>
                  <a:lnTo>
                    <a:pt x="142" y="78"/>
                  </a:lnTo>
                  <a:lnTo>
                    <a:pt x="142" y="78"/>
                  </a:lnTo>
                  <a:lnTo>
                    <a:pt x="144" y="78"/>
                  </a:lnTo>
                  <a:lnTo>
                    <a:pt x="144" y="75"/>
                  </a:lnTo>
                  <a:lnTo>
                    <a:pt x="144" y="73"/>
                  </a:lnTo>
                  <a:lnTo>
                    <a:pt x="147" y="73"/>
                  </a:lnTo>
                  <a:lnTo>
                    <a:pt x="147" y="73"/>
                  </a:lnTo>
                  <a:lnTo>
                    <a:pt x="149" y="73"/>
                  </a:lnTo>
                  <a:lnTo>
                    <a:pt x="149" y="73"/>
                  </a:lnTo>
                  <a:lnTo>
                    <a:pt x="149" y="71"/>
                  </a:lnTo>
                  <a:lnTo>
                    <a:pt x="151" y="71"/>
                  </a:lnTo>
                  <a:lnTo>
                    <a:pt x="149" y="66"/>
                  </a:lnTo>
                  <a:lnTo>
                    <a:pt x="147" y="66"/>
                  </a:lnTo>
                  <a:lnTo>
                    <a:pt x="147" y="66"/>
                  </a:lnTo>
                  <a:lnTo>
                    <a:pt x="144" y="63"/>
                  </a:lnTo>
                  <a:lnTo>
                    <a:pt x="144" y="63"/>
                  </a:lnTo>
                  <a:lnTo>
                    <a:pt x="144" y="63"/>
                  </a:lnTo>
                  <a:lnTo>
                    <a:pt x="144" y="63"/>
                  </a:lnTo>
                  <a:lnTo>
                    <a:pt x="144" y="61"/>
                  </a:lnTo>
                  <a:lnTo>
                    <a:pt x="144" y="61"/>
                  </a:lnTo>
                  <a:lnTo>
                    <a:pt x="144" y="61"/>
                  </a:lnTo>
                  <a:lnTo>
                    <a:pt x="144" y="59"/>
                  </a:lnTo>
                  <a:lnTo>
                    <a:pt x="144" y="59"/>
                  </a:lnTo>
                  <a:lnTo>
                    <a:pt x="144" y="56"/>
                  </a:lnTo>
                  <a:lnTo>
                    <a:pt x="144" y="54"/>
                  </a:lnTo>
                  <a:lnTo>
                    <a:pt x="144" y="49"/>
                  </a:lnTo>
                  <a:lnTo>
                    <a:pt x="144" y="49"/>
                  </a:lnTo>
                  <a:lnTo>
                    <a:pt x="144" y="49"/>
                  </a:lnTo>
                  <a:lnTo>
                    <a:pt x="144" y="49"/>
                  </a:lnTo>
                  <a:lnTo>
                    <a:pt x="144" y="49"/>
                  </a:lnTo>
                  <a:lnTo>
                    <a:pt x="142" y="49"/>
                  </a:lnTo>
                  <a:lnTo>
                    <a:pt x="140" y="49"/>
                  </a:lnTo>
                  <a:lnTo>
                    <a:pt x="137" y="49"/>
                  </a:lnTo>
                  <a:lnTo>
                    <a:pt x="137" y="47"/>
                  </a:lnTo>
                  <a:lnTo>
                    <a:pt x="135" y="47"/>
                  </a:lnTo>
                  <a:lnTo>
                    <a:pt x="137" y="44"/>
                  </a:lnTo>
                  <a:lnTo>
                    <a:pt x="137" y="42"/>
                  </a:lnTo>
                  <a:lnTo>
                    <a:pt x="137" y="42"/>
                  </a:lnTo>
                  <a:lnTo>
                    <a:pt x="140" y="42"/>
                  </a:lnTo>
                  <a:lnTo>
                    <a:pt x="140" y="40"/>
                  </a:lnTo>
                  <a:lnTo>
                    <a:pt x="140" y="40"/>
                  </a:lnTo>
                  <a:lnTo>
                    <a:pt x="140" y="40"/>
                  </a:lnTo>
                  <a:lnTo>
                    <a:pt x="140" y="40"/>
                  </a:lnTo>
                  <a:lnTo>
                    <a:pt x="140" y="37"/>
                  </a:lnTo>
                  <a:lnTo>
                    <a:pt x="140" y="37"/>
                  </a:lnTo>
                  <a:lnTo>
                    <a:pt x="140" y="37"/>
                  </a:lnTo>
                  <a:lnTo>
                    <a:pt x="140" y="37"/>
                  </a:lnTo>
                  <a:lnTo>
                    <a:pt x="140" y="35"/>
                  </a:lnTo>
                  <a:lnTo>
                    <a:pt x="137" y="35"/>
                  </a:lnTo>
                  <a:lnTo>
                    <a:pt x="137" y="33"/>
                  </a:lnTo>
                  <a:lnTo>
                    <a:pt x="137" y="33"/>
                  </a:lnTo>
                  <a:lnTo>
                    <a:pt x="135" y="33"/>
                  </a:lnTo>
                  <a:lnTo>
                    <a:pt x="135" y="33"/>
                  </a:lnTo>
                  <a:lnTo>
                    <a:pt x="135" y="33"/>
                  </a:lnTo>
                  <a:lnTo>
                    <a:pt x="135" y="33"/>
                  </a:lnTo>
                  <a:lnTo>
                    <a:pt x="135" y="30"/>
                  </a:lnTo>
                  <a:lnTo>
                    <a:pt x="133" y="33"/>
                  </a:lnTo>
                  <a:lnTo>
                    <a:pt x="133" y="30"/>
                  </a:lnTo>
                  <a:lnTo>
                    <a:pt x="133" y="30"/>
                  </a:lnTo>
                  <a:lnTo>
                    <a:pt x="133" y="30"/>
                  </a:lnTo>
                  <a:lnTo>
                    <a:pt x="133" y="30"/>
                  </a:lnTo>
                  <a:lnTo>
                    <a:pt x="133" y="30"/>
                  </a:lnTo>
                  <a:lnTo>
                    <a:pt x="133" y="30"/>
                  </a:lnTo>
                  <a:lnTo>
                    <a:pt x="130" y="28"/>
                  </a:lnTo>
                  <a:lnTo>
                    <a:pt x="130" y="28"/>
                  </a:lnTo>
                  <a:lnTo>
                    <a:pt x="130" y="28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0" y="23"/>
                  </a:lnTo>
                  <a:lnTo>
                    <a:pt x="130" y="23"/>
                  </a:lnTo>
                  <a:lnTo>
                    <a:pt x="130" y="23"/>
                  </a:lnTo>
                  <a:lnTo>
                    <a:pt x="128" y="21"/>
                  </a:lnTo>
                  <a:lnTo>
                    <a:pt x="128" y="21"/>
                  </a:lnTo>
                  <a:lnTo>
                    <a:pt x="128" y="21"/>
                  </a:lnTo>
                  <a:lnTo>
                    <a:pt x="125" y="21"/>
                  </a:lnTo>
                  <a:lnTo>
                    <a:pt x="125" y="18"/>
                  </a:lnTo>
                  <a:lnTo>
                    <a:pt x="125" y="18"/>
                  </a:lnTo>
                  <a:lnTo>
                    <a:pt x="125" y="18"/>
                  </a:lnTo>
                  <a:lnTo>
                    <a:pt x="125" y="18"/>
                  </a:lnTo>
                  <a:lnTo>
                    <a:pt x="125" y="16"/>
                  </a:lnTo>
                  <a:lnTo>
                    <a:pt x="123" y="16"/>
                  </a:lnTo>
                  <a:lnTo>
                    <a:pt x="123" y="14"/>
                  </a:lnTo>
                  <a:lnTo>
                    <a:pt x="123" y="11"/>
                  </a:lnTo>
                  <a:lnTo>
                    <a:pt x="121" y="9"/>
                  </a:lnTo>
                  <a:lnTo>
                    <a:pt x="118" y="9"/>
                  </a:lnTo>
                  <a:lnTo>
                    <a:pt x="114" y="4"/>
                  </a:lnTo>
                  <a:lnTo>
                    <a:pt x="114" y="4"/>
                  </a:lnTo>
                  <a:lnTo>
                    <a:pt x="114" y="2"/>
                  </a:lnTo>
                  <a:lnTo>
                    <a:pt x="114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09" y="0"/>
                  </a:lnTo>
                  <a:lnTo>
                    <a:pt x="109" y="0"/>
                  </a:lnTo>
                  <a:lnTo>
                    <a:pt x="97" y="0"/>
                  </a:lnTo>
                  <a:lnTo>
                    <a:pt x="73" y="0"/>
                  </a:lnTo>
                  <a:lnTo>
                    <a:pt x="73" y="2"/>
                  </a:lnTo>
                  <a:lnTo>
                    <a:pt x="73" y="2"/>
                  </a:lnTo>
                  <a:lnTo>
                    <a:pt x="64" y="4"/>
                  </a:lnTo>
                  <a:lnTo>
                    <a:pt x="62" y="4"/>
                  </a:lnTo>
                  <a:lnTo>
                    <a:pt x="62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7" y="4"/>
                  </a:lnTo>
                  <a:lnTo>
                    <a:pt x="57" y="2"/>
                  </a:lnTo>
                  <a:lnTo>
                    <a:pt x="57" y="2"/>
                  </a:lnTo>
                  <a:lnTo>
                    <a:pt x="54" y="2"/>
                  </a:lnTo>
                  <a:lnTo>
                    <a:pt x="47" y="4"/>
                  </a:lnTo>
                  <a:lnTo>
                    <a:pt x="45" y="4"/>
                  </a:lnTo>
                  <a:lnTo>
                    <a:pt x="43" y="7"/>
                  </a:lnTo>
                  <a:lnTo>
                    <a:pt x="43" y="7"/>
                  </a:lnTo>
                  <a:lnTo>
                    <a:pt x="43" y="7"/>
                  </a:lnTo>
                  <a:lnTo>
                    <a:pt x="43" y="7"/>
                  </a:lnTo>
                  <a:lnTo>
                    <a:pt x="43" y="7"/>
                  </a:lnTo>
                  <a:lnTo>
                    <a:pt x="40" y="11"/>
                  </a:lnTo>
                  <a:lnTo>
                    <a:pt x="40" y="11"/>
                  </a:lnTo>
                  <a:lnTo>
                    <a:pt x="40" y="11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8" y="18"/>
                  </a:lnTo>
                  <a:lnTo>
                    <a:pt x="38" y="21"/>
                  </a:lnTo>
                  <a:lnTo>
                    <a:pt x="35" y="21"/>
                  </a:lnTo>
                  <a:lnTo>
                    <a:pt x="35" y="21"/>
                  </a:lnTo>
                  <a:lnTo>
                    <a:pt x="35" y="21"/>
                  </a:lnTo>
                  <a:lnTo>
                    <a:pt x="35" y="21"/>
                  </a:lnTo>
                  <a:lnTo>
                    <a:pt x="35" y="23"/>
                  </a:lnTo>
                  <a:lnTo>
                    <a:pt x="35" y="23"/>
                  </a:lnTo>
                  <a:lnTo>
                    <a:pt x="35" y="23"/>
                  </a:lnTo>
                  <a:lnTo>
                    <a:pt x="33" y="23"/>
                  </a:lnTo>
                  <a:lnTo>
                    <a:pt x="33" y="23"/>
                  </a:lnTo>
                  <a:lnTo>
                    <a:pt x="33" y="23"/>
                  </a:lnTo>
                  <a:lnTo>
                    <a:pt x="33" y="23"/>
                  </a:lnTo>
                  <a:lnTo>
                    <a:pt x="33" y="23"/>
                  </a:lnTo>
                  <a:lnTo>
                    <a:pt x="33" y="23"/>
                  </a:lnTo>
                  <a:lnTo>
                    <a:pt x="31" y="30"/>
                  </a:lnTo>
                  <a:lnTo>
                    <a:pt x="31" y="30"/>
                  </a:lnTo>
                  <a:lnTo>
                    <a:pt x="31" y="30"/>
                  </a:lnTo>
                  <a:lnTo>
                    <a:pt x="31" y="30"/>
                  </a:lnTo>
                  <a:lnTo>
                    <a:pt x="31" y="30"/>
                  </a:lnTo>
                  <a:lnTo>
                    <a:pt x="31" y="30"/>
                  </a:lnTo>
                  <a:lnTo>
                    <a:pt x="31" y="30"/>
                  </a:lnTo>
                  <a:lnTo>
                    <a:pt x="31" y="30"/>
                  </a:lnTo>
                  <a:lnTo>
                    <a:pt x="31" y="30"/>
                  </a:lnTo>
                  <a:lnTo>
                    <a:pt x="28" y="33"/>
                  </a:lnTo>
                  <a:lnTo>
                    <a:pt x="28" y="33"/>
                  </a:lnTo>
                  <a:lnTo>
                    <a:pt x="28" y="33"/>
                  </a:lnTo>
                  <a:lnTo>
                    <a:pt x="28" y="33"/>
                  </a:lnTo>
                  <a:lnTo>
                    <a:pt x="28" y="33"/>
                  </a:lnTo>
                  <a:lnTo>
                    <a:pt x="28" y="33"/>
                  </a:lnTo>
                  <a:lnTo>
                    <a:pt x="28" y="35"/>
                  </a:lnTo>
                  <a:lnTo>
                    <a:pt x="26" y="35"/>
                  </a:lnTo>
                  <a:lnTo>
                    <a:pt x="26" y="37"/>
                  </a:lnTo>
                  <a:lnTo>
                    <a:pt x="24" y="37"/>
                  </a:lnTo>
                  <a:lnTo>
                    <a:pt x="24" y="37"/>
                  </a:lnTo>
                  <a:lnTo>
                    <a:pt x="21" y="37"/>
                  </a:lnTo>
                  <a:lnTo>
                    <a:pt x="21" y="37"/>
                  </a:lnTo>
                  <a:lnTo>
                    <a:pt x="21" y="37"/>
                  </a:lnTo>
                  <a:lnTo>
                    <a:pt x="19" y="37"/>
                  </a:lnTo>
                  <a:lnTo>
                    <a:pt x="19" y="37"/>
                  </a:lnTo>
                  <a:lnTo>
                    <a:pt x="17" y="40"/>
                  </a:lnTo>
                  <a:lnTo>
                    <a:pt x="17" y="40"/>
                  </a:lnTo>
                  <a:lnTo>
                    <a:pt x="17" y="42"/>
                  </a:lnTo>
                  <a:lnTo>
                    <a:pt x="19" y="42"/>
                  </a:lnTo>
                  <a:lnTo>
                    <a:pt x="19" y="42"/>
                  </a:lnTo>
                  <a:lnTo>
                    <a:pt x="19" y="42"/>
                  </a:lnTo>
                  <a:lnTo>
                    <a:pt x="17" y="42"/>
                  </a:lnTo>
                  <a:lnTo>
                    <a:pt x="17" y="42"/>
                  </a:lnTo>
                  <a:lnTo>
                    <a:pt x="17" y="44"/>
                  </a:lnTo>
                  <a:lnTo>
                    <a:pt x="17" y="44"/>
                  </a:lnTo>
                  <a:lnTo>
                    <a:pt x="14" y="47"/>
                  </a:lnTo>
                  <a:lnTo>
                    <a:pt x="14" y="47"/>
                  </a:lnTo>
                  <a:lnTo>
                    <a:pt x="14" y="47"/>
                  </a:lnTo>
                  <a:lnTo>
                    <a:pt x="12" y="49"/>
                  </a:lnTo>
                  <a:lnTo>
                    <a:pt x="9" y="49"/>
                  </a:lnTo>
                  <a:lnTo>
                    <a:pt x="9" y="49"/>
                  </a:lnTo>
                  <a:lnTo>
                    <a:pt x="7" y="49"/>
                  </a:lnTo>
                  <a:lnTo>
                    <a:pt x="5" y="49"/>
                  </a:lnTo>
                  <a:lnTo>
                    <a:pt x="5" y="49"/>
                  </a:lnTo>
                  <a:lnTo>
                    <a:pt x="2" y="49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0" y="54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5" y="56"/>
                  </a:lnTo>
                  <a:lnTo>
                    <a:pt x="5" y="56"/>
                  </a:lnTo>
                  <a:lnTo>
                    <a:pt x="7" y="56"/>
                  </a:lnTo>
                  <a:lnTo>
                    <a:pt x="7" y="56"/>
                  </a:lnTo>
                  <a:lnTo>
                    <a:pt x="9" y="56"/>
                  </a:lnTo>
                  <a:lnTo>
                    <a:pt x="12" y="56"/>
                  </a:lnTo>
                  <a:lnTo>
                    <a:pt x="12" y="56"/>
                  </a:lnTo>
                  <a:lnTo>
                    <a:pt x="12" y="56"/>
                  </a:lnTo>
                  <a:lnTo>
                    <a:pt x="9" y="56"/>
                  </a:lnTo>
                  <a:lnTo>
                    <a:pt x="9" y="56"/>
                  </a:lnTo>
                  <a:lnTo>
                    <a:pt x="7" y="56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7" y="61"/>
                  </a:lnTo>
                  <a:lnTo>
                    <a:pt x="14" y="61"/>
                  </a:lnTo>
                  <a:lnTo>
                    <a:pt x="12" y="61"/>
                  </a:lnTo>
                  <a:lnTo>
                    <a:pt x="12" y="61"/>
                  </a:lnTo>
                  <a:lnTo>
                    <a:pt x="9" y="61"/>
                  </a:lnTo>
                  <a:lnTo>
                    <a:pt x="7" y="61"/>
                  </a:lnTo>
                  <a:lnTo>
                    <a:pt x="5" y="61"/>
                  </a:lnTo>
                  <a:lnTo>
                    <a:pt x="5" y="61"/>
                  </a:lnTo>
                  <a:lnTo>
                    <a:pt x="5" y="61"/>
                  </a:lnTo>
                  <a:lnTo>
                    <a:pt x="5" y="61"/>
                  </a:lnTo>
                  <a:lnTo>
                    <a:pt x="2" y="61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2" y="71"/>
                  </a:lnTo>
                  <a:lnTo>
                    <a:pt x="2" y="71"/>
                  </a:lnTo>
                  <a:lnTo>
                    <a:pt x="5" y="71"/>
                  </a:lnTo>
                  <a:lnTo>
                    <a:pt x="5" y="73"/>
                  </a:lnTo>
                  <a:lnTo>
                    <a:pt x="5" y="73"/>
                  </a:lnTo>
                  <a:lnTo>
                    <a:pt x="5" y="75"/>
                  </a:lnTo>
                  <a:lnTo>
                    <a:pt x="5" y="75"/>
                  </a:lnTo>
                  <a:lnTo>
                    <a:pt x="7" y="78"/>
                  </a:lnTo>
                  <a:lnTo>
                    <a:pt x="7" y="78"/>
                  </a:lnTo>
                  <a:lnTo>
                    <a:pt x="7" y="78"/>
                  </a:lnTo>
                  <a:lnTo>
                    <a:pt x="7" y="78"/>
                  </a:lnTo>
                  <a:lnTo>
                    <a:pt x="9" y="78"/>
                  </a:lnTo>
                  <a:lnTo>
                    <a:pt x="9" y="78"/>
                  </a:lnTo>
                  <a:lnTo>
                    <a:pt x="7" y="78"/>
                  </a:lnTo>
                  <a:lnTo>
                    <a:pt x="9" y="75"/>
                  </a:lnTo>
                  <a:lnTo>
                    <a:pt x="9" y="75"/>
                  </a:lnTo>
                  <a:lnTo>
                    <a:pt x="9" y="73"/>
                  </a:lnTo>
                  <a:lnTo>
                    <a:pt x="9" y="73"/>
                  </a:lnTo>
                  <a:lnTo>
                    <a:pt x="9" y="73"/>
                  </a:lnTo>
                  <a:lnTo>
                    <a:pt x="9" y="73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9" y="71"/>
                  </a:lnTo>
                  <a:lnTo>
                    <a:pt x="9" y="71"/>
                  </a:lnTo>
                  <a:lnTo>
                    <a:pt x="9" y="73"/>
                  </a:lnTo>
                  <a:lnTo>
                    <a:pt x="9" y="73"/>
                  </a:lnTo>
                  <a:lnTo>
                    <a:pt x="12" y="73"/>
                  </a:lnTo>
                  <a:lnTo>
                    <a:pt x="12" y="73"/>
                  </a:lnTo>
                  <a:lnTo>
                    <a:pt x="12" y="73"/>
                  </a:lnTo>
                  <a:lnTo>
                    <a:pt x="12" y="71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14" y="73"/>
                  </a:lnTo>
                  <a:lnTo>
                    <a:pt x="12" y="73"/>
                  </a:lnTo>
                  <a:lnTo>
                    <a:pt x="12" y="73"/>
                  </a:lnTo>
                  <a:lnTo>
                    <a:pt x="12" y="73"/>
                  </a:lnTo>
                  <a:lnTo>
                    <a:pt x="12" y="75"/>
                  </a:lnTo>
                  <a:lnTo>
                    <a:pt x="12" y="75"/>
                  </a:lnTo>
                  <a:lnTo>
                    <a:pt x="14" y="75"/>
                  </a:lnTo>
                  <a:lnTo>
                    <a:pt x="14" y="73"/>
                  </a:lnTo>
                  <a:lnTo>
                    <a:pt x="17" y="73"/>
                  </a:lnTo>
                  <a:lnTo>
                    <a:pt x="17" y="73"/>
                  </a:lnTo>
                  <a:lnTo>
                    <a:pt x="17" y="73"/>
                  </a:lnTo>
                  <a:lnTo>
                    <a:pt x="19" y="73"/>
                  </a:lnTo>
                  <a:lnTo>
                    <a:pt x="21" y="73"/>
                  </a:lnTo>
                  <a:lnTo>
                    <a:pt x="21" y="71"/>
                  </a:lnTo>
                  <a:lnTo>
                    <a:pt x="21" y="68"/>
                  </a:lnTo>
                  <a:lnTo>
                    <a:pt x="21" y="73"/>
                  </a:lnTo>
                  <a:lnTo>
                    <a:pt x="19" y="75"/>
                  </a:lnTo>
                  <a:lnTo>
                    <a:pt x="19" y="75"/>
                  </a:lnTo>
                  <a:lnTo>
                    <a:pt x="19" y="75"/>
                  </a:lnTo>
                  <a:lnTo>
                    <a:pt x="21" y="75"/>
                  </a:lnTo>
                  <a:lnTo>
                    <a:pt x="21" y="75"/>
                  </a:lnTo>
                  <a:lnTo>
                    <a:pt x="24" y="75"/>
                  </a:lnTo>
                  <a:lnTo>
                    <a:pt x="21" y="75"/>
                  </a:lnTo>
                  <a:lnTo>
                    <a:pt x="21" y="78"/>
                  </a:lnTo>
                  <a:lnTo>
                    <a:pt x="21" y="78"/>
                  </a:lnTo>
                  <a:lnTo>
                    <a:pt x="21" y="78"/>
                  </a:lnTo>
                  <a:lnTo>
                    <a:pt x="19" y="75"/>
                  </a:lnTo>
                  <a:lnTo>
                    <a:pt x="17" y="75"/>
                  </a:lnTo>
                  <a:lnTo>
                    <a:pt x="14" y="75"/>
                  </a:lnTo>
                  <a:lnTo>
                    <a:pt x="14" y="75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2" y="78"/>
                  </a:lnTo>
                  <a:lnTo>
                    <a:pt x="12" y="80"/>
                  </a:lnTo>
                  <a:lnTo>
                    <a:pt x="12" y="80"/>
                  </a:lnTo>
                  <a:lnTo>
                    <a:pt x="9" y="80"/>
                  </a:lnTo>
                  <a:lnTo>
                    <a:pt x="9" y="80"/>
                  </a:lnTo>
                  <a:lnTo>
                    <a:pt x="9" y="82"/>
                  </a:lnTo>
                  <a:lnTo>
                    <a:pt x="9" y="82"/>
                  </a:lnTo>
                  <a:lnTo>
                    <a:pt x="12" y="82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4" y="85"/>
                  </a:lnTo>
                  <a:lnTo>
                    <a:pt x="14" y="85"/>
                  </a:lnTo>
                  <a:lnTo>
                    <a:pt x="14" y="85"/>
                  </a:lnTo>
                  <a:lnTo>
                    <a:pt x="14" y="87"/>
                  </a:lnTo>
                  <a:lnTo>
                    <a:pt x="12" y="87"/>
                  </a:lnTo>
                  <a:lnTo>
                    <a:pt x="12" y="85"/>
                  </a:lnTo>
                  <a:lnTo>
                    <a:pt x="9" y="85"/>
                  </a:lnTo>
                  <a:lnTo>
                    <a:pt x="7" y="82"/>
                  </a:lnTo>
                  <a:lnTo>
                    <a:pt x="7" y="80"/>
                  </a:lnTo>
                  <a:lnTo>
                    <a:pt x="7" y="80"/>
                  </a:lnTo>
                  <a:lnTo>
                    <a:pt x="5" y="80"/>
                  </a:lnTo>
                  <a:lnTo>
                    <a:pt x="5" y="80"/>
                  </a:lnTo>
                  <a:lnTo>
                    <a:pt x="5" y="80"/>
                  </a:lnTo>
                  <a:lnTo>
                    <a:pt x="2" y="80"/>
                  </a:lnTo>
                  <a:lnTo>
                    <a:pt x="2" y="80"/>
                  </a:lnTo>
                  <a:lnTo>
                    <a:pt x="2" y="80"/>
                  </a:lnTo>
                  <a:lnTo>
                    <a:pt x="2" y="80"/>
                  </a:lnTo>
                  <a:lnTo>
                    <a:pt x="2" y="80"/>
                  </a:lnTo>
                  <a:lnTo>
                    <a:pt x="0" y="80"/>
                  </a:lnTo>
                  <a:lnTo>
                    <a:pt x="0" y="80"/>
                  </a:lnTo>
                  <a:lnTo>
                    <a:pt x="2" y="80"/>
                  </a:lnTo>
                  <a:lnTo>
                    <a:pt x="2" y="82"/>
                  </a:lnTo>
                  <a:lnTo>
                    <a:pt x="2" y="82"/>
                  </a:lnTo>
                  <a:lnTo>
                    <a:pt x="2" y="82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2" y="85"/>
                  </a:lnTo>
                  <a:lnTo>
                    <a:pt x="2" y="85"/>
                  </a:lnTo>
                  <a:lnTo>
                    <a:pt x="2" y="85"/>
                  </a:lnTo>
                  <a:lnTo>
                    <a:pt x="2" y="87"/>
                  </a:lnTo>
                  <a:lnTo>
                    <a:pt x="5" y="87"/>
                  </a:lnTo>
                  <a:lnTo>
                    <a:pt x="5" y="87"/>
                  </a:lnTo>
                  <a:lnTo>
                    <a:pt x="5" y="87"/>
                  </a:lnTo>
                  <a:lnTo>
                    <a:pt x="5" y="87"/>
                  </a:lnTo>
                  <a:lnTo>
                    <a:pt x="5" y="87"/>
                  </a:lnTo>
                  <a:lnTo>
                    <a:pt x="5" y="87"/>
                  </a:lnTo>
                  <a:lnTo>
                    <a:pt x="7" y="92"/>
                  </a:lnTo>
                  <a:lnTo>
                    <a:pt x="7" y="92"/>
                  </a:lnTo>
                  <a:lnTo>
                    <a:pt x="7" y="92"/>
                  </a:lnTo>
                  <a:lnTo>
                    <a:pt x="7" y="92"/>
                  </a:lnTo>
                  <a:lnTo>
                    <a:pt x="7" y="94"/>
                  </a:lnTo>
                  <a:lnTo>
                    <a:pt x="7" y="97"/>
                  </a:lnTo>
                  <a:lnTo>
                    <a:pt x="7" y="97"/>
                  </a:lnTo>
                  <a:lnTo>
                    <a:pt x="7" y="97"/>
                  </a:lnTo>
                  <a:lnTo>
                    <a:pt x="7" y="97"/>
                  </a:lnTo>
                  <a:lnTo>
                    <a:pt x="9" y="94"/>
                  </a:lnTo>
                  <a:lnTo>
                    <a:pt x="12" y="94"/>
                  </a:lnTo>
                  <a:lnTo>
                    <a:pt x="12" y="94"/>
                  </a:lnTo>
                  <a:lnTo>
                    <a:pt x="14" y="94"/>
                  </a:lnTo>
                  <a:lnTo>
                    <a:pt x="14" y="94"/>
                  </a:lnTo>
                  <a:lnTo>
                    <a:pt x="14" y="94"/>
                  </a:lnTo>
                  <a:lnTo>
                    <a:pt x="17" y="94"/>
                  </a:lnTo>
                  <a:lnTo>
                    <a:pt x="17" y="94"/>
                  </a:lnTo>
                  <a:lnTo>
                    <a:pt x="17" y="92"/>
                  </a:lnTo>
                  <a:lnTo>
                    <a:pt x="17" y="92"/>
                  </a:lnTo>
                  <a:lnTo>
                    <a:pt x="17" y="92"/>
                  </a:lnTo>
                  <a:lnTo>
                    <a:pt x="17" y="92"/>
                  </a:lnTo>
                  <a:lnTo>
                    <a:pt x="17" y="94"/>
                  </a:lnTo>
                  <a:lnTo>
                    <a:pt x="17" y="94"/>
                  </a:lnTo>
                  <a:lnTo>
                    <a:pt x="17" y="94"/>
                  </a:lnTo>
                  <a:lnTo>
                    <a:pt x="17" y="94"/>
                  </a:lnTo>
                  <a:lnTo>
                    <a:pt x="17" y="97"/>
                  </a:lnTo>
                  <a:lnTo>
                    <a:pt x="17" y="97"/>
                  </a:lnTo>
                  <a:lnTo>
                    <a:pt x="19" y="97"/>
                  </a:lnTo>
                  <a:lnTo>
                    <a:pt x="19" y="97"/>
                  </a:lnTo>
                  <a:lnTo>
                    <a:pt x="19" y="99"/>
                  </a:lnTo>
                  <a:lnTo>
                    <a:pt x="19" y="99"/>
                  </a:lnTo>
                  <a:lnTo>
                    <a:pt x="21" y="101"/>
                  </a:lnTo>
                  <a:lnTo>
                    <a:pt x="21" y="101"/>
                  </a:lnTo>
                  <a:lnTo>
                    <a:pt x="21" y="101"/>
                  </a:lnTo>
                  <a:lnTo>
                    <a:pt x="21" y="101"/>
                  </a:lnTo>
                  <a:lnTo>
                    <a:pt x="21" y="104"/>
                  </a:lnTo>
                  <a:lnTo>
                    <a:pt x="21" y="104"/>
                  </a:lnTo>
                  <a:lnTo>
                    <a:pt x="21" y="104"/>
                  </a:lnTo>
                  <a:lnTo>
                    <a:pt x="21" y="104"/>
                  </a:lnTo>
                  <a:lnTo>
                    <a:pt x="21" y="104"/>
                  </a:lnTo>
                  <a:lnTo>
                    <a:pt x="21" y="104"/>
                  </a:lnTo>
                  <a:lnTo>
                    <a:pt x="21" y="108"/>
                  </a:lnTo>
                  <a:lnTo>
                    <a:pt x="24" y="108"/>
                  </a:lnTo>
                  <a:lnTo>
                    <a:pt x="24" y="108"/>
                  </a:lnTo>
                  <a:lnTo>
                    <a:pt x="26" y="111"/>
                  </a:lnTo>
                  <a:lnTo>
                    <a:pt x="24" y="111"/>
                  </a:lnTo>
                  <a:lnTo>
                    <a:pt x="24" y="108"/>
                  </a:lnTo>
                  <a:lnTo>
                    <a:pt x="21" y="108"/>
                  </a:lnTo>
                  <a:lnTo>
                    <a:pt x="21" y="111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19" y="113"/>
                  </a:lnTo>
                  <a:lnTo>
                    <a:pt x="19" y="113"/>
                  </a:lnTo>
                  <a:lnTo>
                    <a:pt x="21" y="113"/>
                  </a:lnTo>
                  <a:lnTo>
                    <a:pt x="21" y="113"/>
                  </a:lnTo>
                  <a:lnTo>
                    <a:pt x="21" y="113"/>
                  </a:lnTo>
                  <a:lnTo>
                    <a:pt x="21" y="115"/>
                  </a:lnTo>
                  <a:lnTo>
                    <a:pt x="26" y="118"/>
                  </a:lnTo>
                  <a:lnTo>
                    <a:pt x="28" y="115"/>
                  </a:lnTo>
                  <a:lnTo>
                    <a:pt x="28" y="115"/>
                  </a:lnTo>
                  <a:lnTo>
                    <a:pt x="28" y="115"/>
                  </a:lnTo>
                  <a:lnTo>
                    <a:pt x="26" y="115"/>
                  </a:lnTo>
                  <a:lnTo>
                    <a:pt x="26" y="118"/>
                  </a:lnTo>
                  <a:lnTo>
                    <a:pt x="26" y="118"/>
                  </a:lnTo>
                  <a:lnTo>
                    <a:pt x="28" y="120"/>
                  </a:lnTo>
                  <a:lnTo>
                    <a:pt x="28" y="120"/>
                  </a:lnTo>
                  <a:lnTo>
                    <a:pt x="28" y="120"/>
                  </a:lnTo>
                  <a:lnTo>
                    <a:pt x="31" y="123"/>
                  </a:lnTo>
                  <a:lnTo>
                    <a:pt x="31" y="123"/>
                  </a:lnTo>
                  <a:lnTo>
                    <a:pt x="33" y="123"/>
                  </a:lnTo>
                  <a:lnTo>
                    <a:pt x="33" y="123"/>
                  </a:lnTo>
                  <a:lnTo>
                    <a:pt x="35" y="123"/>
                  </a:lnTo>
                  <a:lnTo>
                    <a:pt x="35" y="123"/>
                  </a:lnTo>
                  <a:lnTo>
                    <a:pt x="38" y="123"/>
                  </a:lnTo>
                  <a:lnTo>
                    <a:pt x="38" y="123"/>
                  </a:lnTo>
                  <a:lnTo>
                    <a:pt x="43" y="120"/>
                  </a:lnTo>
                  <a:lnTo>
                    <a:pt x="43" y="118"/>
                  </a:lnTo>
                  <a:lnTo>
                    <a:pt x="45" y="118"/>
                  </a:lnTo>
                  <a:lnTo>
                    <a:pt x="45" y="118"/>
                  </a:lnTo>
                  <a:lnTo>
                    <a:pt x="45" y="118"/>
                  </a:lnTo>
                  <a:lnTo>
                    <a:pt x="45" y="118"/>
                  </a:lnTo>
                  <a:lnTo>
                    <a:pt x="45" y="120"/>
                  </a:lnTo>
                  <a:lnTo>
                    <a:pt x="45" y="120"/>
                  </a:lnTo>
                  <a:lnTo>
                    <a:pt x="45" y="120"/>
                  </a:lnTo>
                  <a:lnTo>
                    <a:pt x="45" y="120"/>
                  </a:lnTo>
                  <a:lnTo>
                    <a:pt x="43" y="120"/>
                  </a:lnTo>
                  <a:lnTo>
                    <a:pt x="40" y="123"/>
                  </a:lnTo>
                  <a:lnTo>
                    <a:pt x="40" y="125"/>
                  </a:lnTo>
                  <a:lnTo>
                    <a:pt x="43" y="125"/>
                  </a:lnTo>
                  <a:lnTo>
                    <a:pt x="43" y="125"/>
                  </a:lnTo>
                  <a:lnTo>
                    <a:pt x="43" y="125"/>
                  </a:lnTo>
                  <a:lnTo>
                    <a:pt x="43" y="125"/>
                  </a:lnTo>
                  <a:lnTo>
                    <a:pt x="43" y="125"/>
                  </a:lnTo>
                  <a:lnTo>
                    <a:pt x="43" y="125"/>
                  </a:lnTo>
                  <a:lnTo>
                    <a:pt x="43" y="125"/>
                  </a:lnTo>
                  <a:lnTo>
                    <a:pt x="43" y="125"/>
                  </a:lnTo>
                  <a:lnTo>
                    <a:pt x="43" y="125"/>
                  </a:lnTo>
                  <a:lnTo>
                    <a:pt x="43" y="125"/>
                  </a:lnTo>
                  <a:lnTo>
                    <a:pt x="43" y="127"/>
                  </a:lnTo>
                  <a:lnTo>
                    <a:pt x="43" y="127"/>
                  </a:lnTo>
                  <a:lnTo>
                    <a:pt x="45" y="127"/>
                  </a:lnTo>
                  <a:lnTo>
                    <a:pt x="45" y="130"/>
                  </a:lnTo>
                  <a:lnTo>
                    <a:pt x="45" y="130"/>
                  </a:lnTo>
                  <a:lnTo>
                    <a:pt x="45" y="130"/>
                  </a:lnTo>
                  <a:lnTo>
                    <a:pt x="47" y="130"/>
                  </a:lnTo>
                  <a:lnTo>
                    <a:pt x="47" y="130"/>
                  </a:lnTo>
                  <a:lnTo>
                    <a:pt x="47" y="130"/>
                  </a:lnTo>
                  <a:lnTo>
                    <a:pt x="47" y="130"/>
                  </a:lnTo>
                  <a:lnTo>
                    <a:pt x="50" y="130"/>
                  </a:lnTo>
                  <a:lnTo>
                    <a:pt x="50" y="130"/>
                  </a:lnTo>
                  <a:lnTo>
                    <a:pt x="52" y="130"/>
                  </a:lnTo>
                  <a:lnTo>
                    <a:pt x="52" y="130"/>
                  </a:lnTo>
                  <a:lnTo>
                    <a:pt x="54" y="130"/>
                  </a:lnTo>
                  <a:lnTo>
                    <a:pt x="54" y="130"/>
                  </a:lnTo>
                  <a:lnTo>
                    <a:pt x="54" y="127"/>
                  </a:lnTo>
                  <a:lnTo>
                    <a:pt x="54" y="127"/>
                  </a:lnTo>
                  <a:lnTo>
                    <a:pt x="54" y="127"/>
                  </a:lnTo>
                  <a:lnTo>
                    <a:pt x="54" y="127"/>
                  </a:lnTo>
                  <a:lnTo>
                    <a:pt x="57" y="127"/>
                  </a:lnTo>
                  <a:lnTo>
                    <a:pt x="57" y="127"/>
                  </a:lnTo>
                  <a:lnTo>
                    <a:pt x="57" y="127"/>
                  </a:lnTo>
                  <a:lnTo>
                    <a:pt x="57" y="127"/>
                  </a:lnTo>
                  <a:lnTo>
                    <a:pt x="57" y="127"/>
                  </a:lnTo>
                  <a:lnTo>
                    <a:pt x="59" y="127"/>
                  </a:lnTo>
                  <a:lnTo>
                    <a:pt x="59" y="127"/>
                  </a:lnTo>
                  <a:lnTo>
                    <a:pt x="59" y="127"/>
                  </a:lnTo>
                  <a:lnTo>
                    <a:pt x="59" y="127"/>
                  </a:lnTo>
                  <a:lnTo>
                    <a:pt x="59" y="127"/>
                  </a:lnTo>
                  <a:lnTo>
                    <a:pt x="59" y="127"/>
                  </a:lnTo>
                  <a:lnTo>
                    <a:pt x="59" y="130"/>
                  </a:lnTo>
                  <a:lnTo>
                    <a:pt x="57" y="130"/>
                  </a:lnTo>
                  <a:lnTo>
                    <a:pt x="57" y="130"/>
                  </a:lnTo>
                  <a:lnTo>
                    <a:pt x="57" y="130"/>
                  </a:lnTo>
                  <a:lnTo>
                    <a:pt x="57" y="130"/>
                  </a:lnTo>
                  <a:lnTo>
                    <a:pt x="57" y="130"/>
                  </a:lnTo>
                  <a:lnTo>
                    <a:pt x="54" y="130"/>
                  </a:lnTo>
                  <a:lnTo>
                    <a:pt x="54" y="130"/>
                  </a:lnTo>
                  <a:lnTo>
                    <a:pt x="54" y="132"/>
                  </a:lnTo>
                  <a:lnTo>
                    <a:pt x="52" y="132"/>
                  </a:lnTo>
                  <a:lnTo>
                    <a:pt x="52" y="132"/>
                  </a:lnTo>
                  <a:lnTo>
                    <a:pt x="52" y="130"/>
                  </a:lnTo>
                  <a:lnTo>
                    <a:pt x="52" y="130"/>
                  </a:lnTo>
                  <a:lnTo>
                    <a:pt x="50" y="130"/>
                  </a:lnTo>
                  <a:lnTo>
                    <a:pt x="50" y="132"/>
                  </a:lnTo>
                  <a:lnTo>
                    <a:pt x="50" y="132"/>
                  </a:lnTo>
                  <a:lnTo>
                    <a:pt x="50" y="132"/>
                  </a:lnTo>
                  <a:lnTo>
                    <a:pt x="47" y="132"/>
                  </a:lnTo>
                  <a:lnTo>
                    <a:pt x="47" y="132"/>
                  </a:lnTo>
                  <a:lnTo>
                    <a:pt x="47" y="132"/>
                  </a:lnTo>
                  <a:lnTo>
                    <a:pt x="45" y="132"/>
                  </a:lnTo>
                  <a:lnTo>
                    <a:pt x="45" y="132"/>
                  </a:lnTo>
                  <a:lnTo>
                    <a:pt x="45" y="134"/>
                  </a:lnTo>
                  <a:lnTo>
                    <a:pt x="43" y="134"/>
                  </a:lnTo>
                  <a:lnTo>
                    <a:pt x="43" y="134"/>
                  </a:lnTo>
                  <a:lnTo>
                    <a:pt x="43" y="137"/>
                  </a:lnTo>
                  <a:lnTo>
                    <a:pt x="43" y="137"/>
                  </a:lnTo>
                  <a:lnTo>
                    <a:pt x="45" y="137"/>
                  </a:lnTo>
                  <a:lnTo>
                    <a:pt x="45" y="137"/>
                  </a:lnTo>
                  <a:lnTo>
                    <a:pt x="45" y="137"/>
                  </a:lnTo>
                  <a:lnTo>
                    <a:pt x="45" y="137"/>
                  </a:lnTo>
                  <a:lnTo>
                    <a:pt x="47" y="137"/>
                  </a:lnTo>
                  <a:lnTo>
                    <a:pt x="47" y="137"/>
                  </a:lnTo>
                  <a:lnTo>
                    <a:pt x="47" y="137"/>
                  </a:lnTo>
                  <a:lnTo>
                    <a:pt x="47" y="137"/>
                  </a:lnTo>
                  <a:lnTo>
                    <a:pt x="50" y="137"/>
                  </a:lnTo>
                  <a:lnTo>
                    <a:pt x="50" y="137"/>
                  </a:lnTo>
                  <a:lnTo>
                    <a:pt x="50" y="139"/>
                  </a:lnTo>
                  <a:lnTo>
                    <a:pt x="50" y="139"/>
                  </a:lnTo>
                  <a:lnTo>
                    <a:pt x="47" y="139"/>
                  </a:lnTo>
                  <a:lnTo>
                    <a:pt x="45" y="137"/>
                  </a:lnTo>
                  <a:lnTo>
                    <a:pt x="45" y="137"/>
                  </a:lnTo>
                  <a:lnTo>
                    <a:pt x="43" y="139"/>
                  </a:lnTo>
                  <a:lnTo>
                    <a:pt x="52" y="142"/>
                  </a:lnTo>
                  <a:lnTo>
                    <a:pt x="66" y="146"/>
                  </a:lnTo>
                  <a:lnTo>
                    <a:pt x="78" y="151"/>
                  </a:lnTo>
                  <a:lnTo>
                    <a:pt x="85" y="156"/>
                  </a:lnTo>
                  <a:lnTo>
                    <a:pt x="88" y="158"/>
                  </a:lnTo>
                  <a:lnTo>
                    <a:pt x="90" y="158"/>
                  </a:lnTo>
                  <a:lnTo>
                    <a:pt x="90" y="160"/>
                  </a:lnTo>
                  <a:lnTo>
                    <a:pt x="90" y="160"/>
                  </a:lnTo>
                  <a:lnTo>
                    <a:pt x="90" y="160"/>
                  </a:lnTo>
                  <a:lnTo>
                    <a:pt x="90" y="160"/>
                  </a:lnTo>
                  <a:lnTo>
                    <a:pt x="92" y="160"/>
                  </a:lnTo>
                  <a:lnTo>
                    <a:pt x="92" y="160"/>
                  </a:lnTo>
                  <a:lnTo>
                    <a:pt x="92" y="160"/>
                  </a:lnTo>
                  <a:lnTo>
                    <a:pt x="92" y="160"/>
                  </a:lnTo>
                  <a:lnTo>
                    <a:pt x="92" y="160"/>
                  </a:lnTo>
                  <a:lnTo>
                    <a:pt x="92" y="160"/>
                  </a:lnTo>
                  <a:lnTo>
                    <a:pt x="92" y="163"/>
                  </a:lnTo>
                  <a:lnTo>
                    <a:pt x="95" y="163"/>
                  </a:lnTo>
                  <a:lnTo>
                    <a:pt x="97" y="163"/>
                  </a:lnTo>
                  <a:lnTo>
                    <a:pt x="97" y="163"/>
                  </a:lnTo>
                  <a:lnTo>
                    <a:pt x="99" y="163"/>
                  </a:lnTo>
                  <a:lnTo>
                    <a:pt x="99" y="163"/>
                  </a:lnTo>
                  <a:lnTo>
                    <a:pt x="99" y="160"/>
                  </a:lnTo>
                  <a:lnTo>
                    <a:pt x="99" y="160"/>
                  </a:lnTo>
                  <a:lnTo>
                    <a:pt x="102" y="160"/>
                  </a:lnTo>
                  <a:lnTo>
                    <a:pt x="102" y="158"/>
                  </a:lnTo>
                  <a:lnTo>
                    <a:pt x="102" y="158"/>
                  </a:lnTo>
                  <a:lnTo>
                    <a:pt x="102" y="158"/>
                  </a:lnTo>
                  <a:lnTo>
                    <a:pt x="102" y="156"/>
                  </a:lnTo>
                  <a:lnTo>
                    <a:pt x="102" y="156"/>
                  </a:lnTo>
                  <a:lnTo>
                    <a:pt x="104" y="156"/>
                  </a:lnTo>
                  <a:lnTo>
                    <a:pt x="104" y="156"/>
                  </a:lnTo>
                  <a:lnTo>
                    <a:pt x="104" y="156"/>
                  </a:lnTo>
                  <a:lnTo>
                    <a:pt x="104" y="156"/>
                  </a:lnTo>
                  <a:lnTo>
                    <a:pt x="104" y="153"/>
                  </a:lnTo>
                  <a:lnTo>
                    <a:pt x="104" y="153"/>
                  </a:lnTo>
                  <a:lnTo>
                    <a:pt x="102" y="153"/>
                  </a:lnTo>
                  <a:lnTo>
                    <a:pt x="104" y="151"/>
                  </a:lnTo>
                  <a:lnTo>
                    <a:pt x="104" y="151"/>
                  </a:lnTo>
                  <a:lnTo>
                    <a:pt x="106" y="149"/>
                  </a:lnTo>
                  <a:lnTo>
                    <a:pt x="106" y="149"/>
                  </a:lnTo>
                  <a:lnTo>
                    <a:pt x="111" y="146"/>
                  </a:lnTo>
                  <a:lnTo>
                    <a:pt x="111" y="146"/>
                  </a:lnTo>
                  <a:lnTo>
                    <a:pt x="116" y="142"/>
                  </a:lnTo>
                  <a:lnTo>
                    <a:pt x="116" y="139"/>
                  </a:lnTo>
                  <a:lnTo>
                    <a:pt x="123" y="134"/>
                  </a:lnTo>
                  <a:lnTo>
                    <a:pt x="125" y="132"/>
                  </a:lnTo>
                  <a:lnTo>
                    <a:pt x="128" y="132"/>
                  </a:lnTo>
                  <a:lnTo>
                    <a:pt x="128" y="132"/>
                  </a:lnTo>
                  <a:lnTo>
                    <a:pt x="130" y="132"/>
                  </a:lnTo>
                  <a:lnTo>
                    <a:pt x="130" y="130"/>
                  </a:lnTo>
                  <a:lnTo>
                    <a:pt x="137" y="123"/>
                  </a:lnTo>
                  <a:lnTo>
                    <a:pt x="140" y="120"/>
                  </a:lnTo>
                  <a:lnTo>
                    <a:pt x="142" y="118"/>
                  </a:lnTo>
                  <a:lnTo>
                    <a:pt x="142" y="118"/>
                  </a:lnTo>
                  <a:lnTo>
                    <a:pt x="144" y="118"/>
                  </a:lnTo>
                  <a:lnTo>
                    <a:pt x="144" y="106"/>
                  </a:lnTo>
                  <a:lnTo>
                    <a:pt x="144" y="106"/>
                  </a:lnTo>
                  <a:lnTo>
                    <a:pt x="144" y="104"/>
                  </a:lnTo>
                  <a:lnTo>
                    <a:pt x="144" y="104"/>
                  </a:lnTo>
                  <a:lnTo>
                    <a:pt x="144" y="104"/>
                  </a:lnTo>
                  <a:lnTo>
                    <a:pt x="147" y="104"/>
                  </a:lnTo>
                  <a:lnTo>
                    <a:pt x="147" y="101"/>
                  </a:lnTo>
                  <a:lnTo>
                    <a:pt x="149" y="99"/>
                  </a:lnTo>
                  <a:lnTo>
                    <a:pt x="149" y="99"/>
                  </a:lnTo>
                  <a:lnTo>
                    <a:pt x="149" y="99"/>
                  </a:lnTo>
                  <a:lnTo>
                    <a:pt x="154" y="99"/>
                  </a:lnTo>
                  <a:lnTo>
                    <a:pt x="156" y="99"/>
                  </a:lnTo>
                  <a:lnTo>
                    <a:pt x="156" y="99"/>
                  </a:lnTo>
                  <a:lnTo>
                    <a:pt x="159" y="97"/>
                  </a:lnTo>
                  <a:lnTo>
                    <a:pt x="159" y="97"/>
                  </a:lnTo>
                  <a:lnTo>
                    <a:pt x="159" y="94"/>
                  </a:lnTo>
                  <a:lnTo>
                    <a:pt x="159" y="94"/>
                  </a:lnTo>
                  <a:lnTo>
                    <a:pt x="159" y="92"/>
                  </a:lnTo>
                  <a:lnTo>
                    <a:pt x="159" y="92"/>
                  </a:lnTo>
                  <a:lnTo>
                    <a:pt x="159" y="89"/>
                  </a:lnTo>
                  <a:lnTo>
                    <a:pt x="161" y="82"/>
                  </a:lnTo>
                  <a:lnTo>
                    <a:pt x="161" y="80"/>
                  </a:lnTo>
                  <a:lnTo>
                    <a:pt x="161" y="80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5EF22501-82E9-4779-8520-66462CFD74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38235" y="4240263"/>
              <a:ext cx="554296" cy="329693"/>
            </a:xfrm>
            <a:custGeom>
              <a:avLst/>
              <a:gdLst>
                <a:gd name="T0" fmla="*/ 69 w 538"/>
                <a:gd name="T1" fmla="*/ 317 h 320"/>
                <a:gd name="T2" fmla="*/ 348 w 538"/>
                <a:gd name="T3" fmla="*/ 173 h 320"/>
                <a:gd name="T4" fmla="*/ 348 w 538"/>
                <a:gd name="T5" fmla="*/ 173 h 320"/>
                <a:gd name="T6" fmla="*/ 381 w 538"/>
                <a:gd name="T7" fmla="*/ 88 h 320"/>
                <a:gd name="T8" fmla="*/ 381 w 538"/>
                <a:gd name="T9" fmla="*/ 88 h 320"/>
                <a:gd name="T10" fmla="*/ 381 w 538"/>
                <a:gd name="T11" fmla="*/ 88 h 320"/>
                <a:gd name="T12" fmla="*/ 3 w 538"/>
                <a:gd name="T13" fmla="*/ 298 h 320"/>
                <a:gd name="T14" fmla="*/ 5 w 538"/>
                <a:gd name="T15" fmla="*/ 298 h 320"/>
                <a:gd name="T16" fmla="*/ 10 w 538"/>
                <a:gd name="T17" fmla="*/ 298 h 320"/>
                <a:gd name="T18" fmla="*/ 10 w 538"/>
                <a:gd name="T19" fmla="*/ 298 h 320"/>
                <a:gd name="T20" fmla="*/ 3 w 538"/>
                <a:gd name="T21" fmla="*/ 298 h 320"/>
                <a:gd name="T22" fmla="*/ 3 w 538"/>
                <a:gd name="T23" fmla="*/ 298 h 320"/>
                <a:gd name="T24" fmla="*/ 15 w 538"/>
                <a:gd name="T25" fmla="*/ 320 h 320"/>
                <a:gd name="T26" fmla="*/ 15 w 538"/>
                <a:gd name="T27" fmla="*/ 320 h 320"/>
                <a:gd name="T28" fmla="*/ 15 w 538"/>
                <a:gd name="T29" fmla="*/ 320 h 320"/>
                <a:gd name="T30" fmla="*/ 12 w 538"/>
                <a:gd name="T31" fmla="*/ 298 h 320"/>
                <a:gd name="T32" fmla="*/ 12 w 538"/>
                <a:gd name="T33" fmla="*/ 301 h 320"/>
                <a:gd name="T34" fmla="*/ 12 w 538"/>
                <a:gd name="T35" fmla="*/ 301 h 320"/>
                <a:gd name="T36" fmla="*/ 12 w 538"/>
                <a:gd name="T37" fmla="*/ 301 h 320"/>
                <a:gd name="T38" fmla="*/ 8 w 538"/>
                <a:gd name="T39" fmla="*/ 301 h 320"/>
                <a:gd name="T40" fmla="*/ 3 w 538"/>
                <a:gd name="T41" fmla="*/ 303 h 320"/>
                <a:gd name="T42" fmla="*/ 0 w 538"/>
                <a:gd name="T43" fmla="*/ 303 h 320"/>
                <a:gd name="T44" fmla="*/ 12 w 538"/>
                <a:gd name="T45" fmla="*/ 303 h 320"/>
                <a:gd name="T46" fmla="*/ 17 w 538"/>
                <a:gd name="T47" fmla="*/ 301 h 320"/>
                <a:gd name="T48" fmla="*/ 15 w 538"/>
                <a:gd name="T49" fmla="*/ 298 h 320"/>
                <a:gd name="T50" fmla="*/ 504 w 538"/>
                <a:gd name="T51" fmla="*/ 3 h 320"/>
                <a:gd name="T52" fmla="*/ 483 w 538"/>
                <a:gd name="T53" fmla="*/ 36 h 320"/>
                <a:gd name="T54" fmla="*/ 483 w 538"/>
                <a:gd name="T55" fmla="*/ 38 h 320"/>
                <a:gd name="T56" fmla="*/ 483 w 538"/>
                <a:gd name="T57" fmla="*/ 38 h 320"/>
                <a:gd name="T58" fmla="*/ 538 w 538"/>
                <a:gd name="T59" fmla="*/ 178 h 320"/>
                <a:gd name="T60" fmla="*/ 538 w 538"/>
                <a:gd name="T61" fmla="*/ 180 h 320"/>
                <a:gd name="T62" fmla="*/ 538 w 538"/>
                <a:gd name="T63" fmla="*/ 178 h 320"/>
                <a:gd name="T64" fmla="*/ 507 w 538"/>
                <a:gd name="T65" fmla="*/ 26 h 320"/>
                <a:gd name="T66" fmla="*/ 507 w 538"/>
                <a:gd name="T67" fmla="*/ 29 h 320"/>
                <a:gd name="T68" fmla="*/ 509 w 538"/>
                <a:gd name="T69" fmla="*/ 31 h 320"/>
                <a:gd name="T70" fmla="*/ 512 w 538"/>
                <a:gd name="T71" fmla="*/ 31 h 320"/>
                <a:gd name="T72" fmla="*/ 512 w 538"/>
                <a:gd name="T73" fmla="*/ 29 h 320"/>
                <a:gd name="T74" fmla="*/ 507 w 538"/>
                <a:gd name="T75" fmla="*/ 26 h 320"/>
                <a:gd name="T76" fmla="*/ 490 w 538"/>
                <a:gd name="T77" fmla="*/ 111 h 320"/>
                <a:gd name="T78" fmla="*/ 500 w 538"/>
                <a:gd name="T79" fmla="*/ 48 h 320"/>
                <a:gd name="T80" fmla="*/ 495 w 538"/>
                <a:gd name="T81" fmla="*/ 45 h 320"/>
                <a:gd name="T82" fmla="*/ 495 w 538"/>
                <a:gd name="T83" fmla="*/ 40 h 320"/>
                <a:gd name="T84" fmla="*/ 493 w 538"/>
                <a:gd name="T85" fmla="*/ 43 h 320"/>
                <a:gd name="T86" fmla="*/ 490 w 538"/>
                <a:gd name="T87" fmla="*/ 43 h 320"/>
                <a:gd name="T88" fmla="*/ 490 w 538"/>
                <a:gd name="T89" fmla="*/ 45 h 320"/>
                <a:gd name="T90" fmla="*/ 493 w 538"/>
                <a:gd name="T91" fmla="*/ 48 h 320"/>
                <a:gd name="T92" fmla="*/ 495 w 538"/>
                <a:gd name="T93" fmla="*/ 48 h 320"/>
                <a:gd name="T94" fmla="*/ 495 w 538"/>
                <a:gd name="T95" fmla="*/ 50 h 320"/>
                <a:gd name="T96" fmla="*/ 497 w 538"/>
                <a:gd name="T97" fmla="*/ 50 h 320"/>
                <a:gd name="T98" fmla="*/ 497 w 538"/>
                <a:gd name="T99" fmla="*/ 50 h 320"/>
                <a:gd name="T100" fmla="*/ 497 w 538"/>
                <a:gd name="T101" fmla="*/ 55 h 320"/>
                <a:gd name="T102" fmla="*/ 500 w 538"/>
                <a:gd name="T103" fmla="*/ 48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38" h="320">
                  <a:moveTo>
                    <a:pt x="69" y="317"/>
                  </a:moveTo>
                  <a:lnTo>
                    <a:pt x="69" y="317"/>
                  </a:lnTo>
                  <a:lnTo>
                    <a:pt x="69" y="317"/>
                  </a:lnTo>
                  <a:lnTo>
                    <a:pt x="69" y="317"/>
                  </a:lnTo>
                  <a:lnTo>
                    <a:pt x="69" y="317"/>
                  </a:lnTo>
                  <a:close/>
                  <a:moveTo>
                    <a:pt x="348" y="173"/>
                  </a:moveTo>
                  <a:lnTo>
                    <a:pt x="348" y="173"/>
                  </a:lnTo>
                  <a:lnTo>
                    <a:pt x="348" y="173"/>
                  </a:lnTo>
                  <a:lnTo>
                    <a:pt x="348" y="173"/>
                  </a:lnTo>
                  <a:lnTo>
                    <a:pt x="348" y="173"/>
                  </a:lnTo>
                  <a:lnTo>
                    <a:pt x="348" y="173"/>
                  </a:lnTo>
                  <a:close/>
                  <a:moveTo>
                    <a:pt x="381" y="88"/>
                  </a:moveTo>
                  <a:lnTo>
                    <a:pt x="381" y="88"/>
                  </a:lnTo>
                  <a:lnTo>
                    <a:pt x="381" y="88"/>
                  </a:lnTo>
                  <a:lnTo>
                    <a:pt x="381" y="88"/>
                  </a:lnTo>
                  <a:lnTo>
                    <a:pt x="381" y="90"/>
                  </a:lnTo>
                  <a:lnTo>
                    <a:pt x="381" y="88"/>
                  </a:lnTo>
                  <a:lnTo>
                    <a:pt x="381" y="88"/>
                  </a:lnTo>
                  <a:close/>
                  <a:moveTo>
                    <a:pt x="3" y="298"/>
                  </a:moveTo>
                  <a:lnTo>
                    <a:pt x="3" y="298"/>
                  </a:lnTo>
                  <a:lnTo>
                    <a:pt x="3" y="298"/>
                  </a:lnTo>
                  <a:lnTo>
                    <a:pt x="3" y="298"/>
                  </a:lnTo>
                  <a:lnTo>
                    <a:pt x="5" y="298"/>
                  </a:lnTo>
                  <a:lnTo>
                    <a:pt x="5" y="298"/>
                  </a:lnTo>
                  <a:lnTo>
                    <a:pt x="5" y="298"/>
                  </a:lnTo>
                  <a:lnTo>
                    <a:pt x="8" y="298"/>
                  </a:lnTo>
                  <a:lnTo>
                    <a:pt x="10" y="298"/>
                  </a:lnTo>
                  <a:lnTo>
                    <a:pt x="10" y="298"/>
                  </a:lnTo>
                  <a:lnTo>
                    <a:pt x="12" y="298"/>
                  </a:lnTo>
                  <a:lnTo>
                    <a:pt x="10" y="298"/>
                  </a:lnTo>
                  <a:lnTo>
                    <a:pt x="8" y="298"/>
                  </a:lnTo>
                  <a:lnTo>
                    <a:pt x="5" y="296"/>
                  </a:lnTo>
                  <a:lnTo>
                    <a:pt x="3" y="298"/>
                  </a:lnTo>
                  <a:lnTo>
                    <a:pt x="3" y="298"/>
                  </a:lnTo>
                  <a:lnTo>
                    <a:pt x="3" y="298"/>
                  </a:lnTo>
                  <a:lnTo>
                    <a:pt x="3" y="298"/>
                  </a:lnTo>
                  <a:lnTo>
                    <a:pt x="3" y="298"/>
                  </a:lnTo>
                  <a:close/>
                  <a:moveTo>
                    <a:pt x="15" y="320"/>
                  </a:moveTo>
                  <a:lnTo>
                    <a:pt x="15" y="320"/>
                  </a:lnTo>
                  <a:lnTo>
                    <a:pt x="15" y="320"/>
                  </a:lnTo>
                  <a:lnTo>
                    <a:pt x="15" y="320"/>
                  </a:lnTo>
                  <a:lnTo>
                    <a:pt x="15" y="320"/>
                  </a:lnTo>
                  <a:lnTo>
                    <a:pt x="15" y="320"/>
                  </a:lnTo>
                  <a:lnTo>
                    <a:pt x="17" y="317"/>
                  </a:lnTo>
                  <a:lnTo>
                    <a:pt x="15" y="320"/>
                  </a:lnTo>
                  <a:lnTo>
                    <a:pt x="15" y="320"/>
                  </a:lnTo>
                  <a:close/>
                  <a:moveTo>
                    <a:pt x="15" y="298"/>
                  </a:moveTo>
                  <a:lnTo>
                    <a:pt x="12" y="298"/>
                  </a:lnTo>
                  <a:lnTo>
                    <a:pt x="12" y="298"/>
                  </a:lnTo>
                  <a:lnTo>
                    <a:pt x="12" y="298"/>
                  </a:lnTo>
                  <a:lnTo>
                    <a:pt x="12" y="301"/>
                  </a:lnTo>
                  <a:lnTo>
                    <a:pt x="15" y="301"/>
                  </a:lnTo>
                  <a:lnTo>
                    <a:pt x="15" y="301"/>
                  </a:lnTo>
                  <a:lnTo>
                    <a:pt x="12" y="301"/>
                  </a:lnTo>
                  <a:lnTo>
                    <a:pt x="12" y="301"/>
                  </a:lnTo>
                  <a:lnTo>
                    <a:pt x="12" y="301"/>
                  </a:lnTo>
                  <a:lnTo>
                    <a:pt x="12" y="301"/>
                  </a:lnTo>
                  <a:lnTo>
                    <a:pt x="12" y="301"/>
                  </a:lnTo>
                  <a:lnTo>
                    <a:pt x="10" y="301"/>
                  </a:lnTo>
                  <a:lnTo>
                    <a:pt x="8" y="301"/>
                  </a:lnTo>
                  <a:lnTo>
                    <a:pt x="8" y="301"/>
                  </a:lnTo>
                  <a:lnTo>
                    <a:pt x="5" y="303"/>
                  </a:lnTo>
                  <a:lnTo>
                    <a:pt x="3" y="303"/>
                  </a:lnTo>
                  <a:lnTo>
                    <a:pt x="0" y="301"/>
                  </a:lnTo>
                  <a:lnTo>
                    <a:pt x="0" y="301"/>
                  </a:lnTo>
                  <a:lnTo>
                    <a:pt x="0" y="303"/>
                  </a:lnTo>
                  <a:lnTo>
                    <a:pt x="5" y="303"/>
                  </a:lnTo>
                  <a:lnTo>
                    <a:pt x="10" y="303"/>
                  </a:lnTo>
                  <a:lnTo>
                    <a:pt x="12" y="303"/>
                  </a:lnTo>
                  <a:lnTo>
                    <a:pt x="15" y="303"/>
                  </a:lnTo>
                  <a:lnTo>
                    <a:pt x="15" y="301"/>
                  </a:lnTo>
                  <a:lnTo>
                    <a:pt x="17" y="301"/>
                  </a:lnTo>
                  <a:lnTo>
                    <a:pt x="17" y="301"/>
                  </a:lnTo>
                  <a:lnTo>
                    <a:pt x="17" y="301"/>
                  </a:lnTo>
                  <a:lnTo>
                    <a:pt x="15" y="298"/>
                  </a:lnTo>
                  <a:close/>
                  <a:moveTo>
                    <a:pt x="504" y="3"/>
                  </a:moveTo>
                  <a:lnTo>
                    <a:pt x="504" y="3"/>
                  </a:lnTo>
                  <a:lnTo>
                    <a:pt x="504" y="3"/>
                  </a:lnTo>
                  <a:lnTo>
                    <a:pt x="504" y="0"/>
                  </a:lnTo>
                  <a:lnTo>
                    <a:pt x="504" y="3"/>
                  </a:lnTo>
                  <a:close/>
                  <a:moveTo>
                    <a:pt x="483" y="36"/>
                  </a:moveTo>
                  <a:lnTo>
                    <a:pt x="481" y="36"/>
                  </a:lnTo>
                  <a:lnTo>
                    <a:pt x="481" y="36"/>
                  </a:lnTo>
                  <a:lnTo>
                    <a:pt x="483" y="38"/>
                  </a:lnTo>
                  <a:lnTo>
                    <a:pt x="483" y="38"/>
                  </a:lnTo>
                  <a:lnTo>
                    <a:pt x="483" y="38"/>
                  </a:lnTo>
                  <a:lnTo>
                    <a:pt x="483" y="38"/>
                  </a:lnTo>
                  <a:lnTo>
                    <a:pt x="483" y="36"/>
                  </a:lnTo>
                  <a:lnTo>
                    <a:pt x="483" y="36"/>
                  </a:lnTo>
                  <a:close/>
                  <a:moveTo>
                    <a:pt x="538" y="178"/>
                  </a:moveTo>
                  <a:lnTo>
                    <a:pt x="538" y="180"/>
                  </a:lnTo>
                  <a:lnTo>
                    <a:pt x="538" y="182"/>
                  </a:lnTo>
                  <a:lnTo>
                    <a:pt x="538" y="180"/>
                  </a:lnTo>
                  <a:lnTo>
                    <a:pt x="538" y="180"/>
                  </a:lnTo>
                  <a:lnTo>
                    <a:pt x="538" y="178"/>
                  </a:lnTo>
                  <a:lnTo>
                    <a:pt x="538" y="178"/>
                  </a:lnTo>
                  <a:close/>
                  <a:moveTo>
                    <a:pt x="507" y="26"/>
                  </a:moveTo>
                  <a:lnTo>
                    <a:pt x="507" y="26"/>
                  </a:lnTo>
                  <a:lnTo>
                    <a:pt x="507" y="26"/>
                  </a:lnTo>
                  <a:lnTo>
                    <a:pt x="507" y="29"/>
                  </a:lnTo>
                  <a:lnTo>
                    <a:pt x="507" y="29"/>
                  </a:lnTo>
                  <a:lnTo>
                    <a:pt x="507" y="29"/>
                  </a:lnTo>
                  <a:lnTo>
                    <a:pt x="509" y="29"/>
                  </a:lnTo>
                  <a:lnTo>
                    <a:pt x="509" y="29"/>
                  </a:lnTo>
                  <a:lnTo>
                    <a:pt x="509" y="31"/>
                  </a:lnTo>
                  <a:lnTo>
                    <a:pt x="509" y="31"/>
                  </a:lnTo>
                  <a:lnTo>
                    <a:pt x="509" y="31"/>
                  </a:lnTo>
                  <a:lnTo>
                    <a:pt x="512" y="31"/>
                  </a:lnTo>
                  <a:lnTo>
                    <a:pt x="512" y="31"/>
                  </a:lnTo>
                  <a:lnTo>
                    <a:pt x="512" y="29"/>
                  </a:lnTo>
                  <a:lnTo>
                    <a:pt x="512" y="29"/>
                  </a:lnTo>
                  <a:lnTo>
                    <a:pt x="512" y="29"/>
                  </a:lnTo>
                  <a:lnTo>
                    <a:pt x="509" y="29"/>
                  </a:lnTo>
                  <a:lnTo>
                    <a:pt x="507" y="26"/>
                  </a:lnTo>
                  <a:close/>
                  <a:moveTo>
                    <a:pt x="490" y="111"/>
                  </a:moveTo>
                  <a:lnTo>
                    <a:pt x="490" y="111"/>
                  </a:lnTo>
                  <a:lnTo>
                    <a:pt x="490" y="111"/>
                  </a:lnTo>
                  <a:lnTo>
                    <a:pt x="490" y="111"/>
                  </a:lnTo>
                  <a:lnTo>
                    <a:pt x="490" y="111"/>
                  </a:lnTo>
                  <a:close/>
                  <a:moveTo>
                    <a:pt x="500" y="48"/>
                  </a:moveTo>
                  <a:lnTo>
                    <a:pt x="497" y="48"/>
                  </a:lnTo>
                  <a:lnTo>
                    <a:pt x="497" y="48"/>
                  </a:lnTo>
                  <a:lnTo>
                    <a:pt x="495" y="45"/>
                  </a:lnTo>
                  <a:lnTo>
                    <a:pt x="495" y="45"/>
                  </a:lnTo>
                  <a:lnTo>
                    <a:pt x="495" y="43"/>
                  </a:lnTo>
                  <a:lnTo>
                    <a:pt x="495" y="40"/>
                  </a:lnTo>
                  <a:lnTo>
                    <a:pt x="495" y="40"/>
                  </a:lnTo>
                  <a:lnTo>
                    <a:pt x="493" y="43"/>
                  </a:lnTo>
                  <a:lnTo>
                    <a:pt x="493" y="43"/>
                  </a:lnTo>
                  <a:lnTo>
                    <a:pt x="493" y="43"/>
                  </a:lnTo>
                  <a:lnTo>
                    <a:pt x="493" y="43"/>
                  </a:lnTo>
                  <a:lnTo>
                    <a:pt x="490" y="43"/>
                  </a:lnTo>
                  <a:lnTo>
                    <a:pt x="490" y="45"/>
                  </a:lnTo>
                  <a:lnTo>
                    <a:pt x="490" y="45"/>
                  </a:lnTo>
                  <a:lnTo>
                    <a:pt x="490" y="45"/>
                  </a:lnTo>
                  <a:lnTo>
                    <a:pt x="490" y="45"/>
                  </a:lnTo>
                  <a:lnTo>
                    <a:pt x="490" y="45"/>
                  </a:lnTo>
                  <a:lnTo>
                    <a:pt x="493" y="48"/>
                  </a:lnTo>
                  <a:lnTo>
                    <a:pt x="493" y="48"/>
                  </a:lnTo>
                  <a:lnTo>
                    <a:pt x="495" y="48"/>
                  </a:lnTo>
                  <a:lnTo>
                    <a:pt x="495" y="48"/>
                  </a:lnTo>
                  <a:lnTo>
                    <a:pt x="495" y="48"/>
                  </a:lnTo>
                  <a:lnTo>
                    <a:pt x="495" y="50"/>
                  </a:lnTo>
                  <a:lnTo>
                    <a:pt x="495" y="50"/>
                  </a:lnTo>
                  <a:lnTo>
                    <a:pt x="495" y="50"/>
                  </a:lnTo>
                  <a:lnTo>
                    <a:pt x="497" y="50"/>
                  </a:lnTo>
                  <a:lnTo>
                    <a:pt x="497" y="50"/>
                  </a:lnTo>
                  <a:lnTo>
                    <a:pt x="495" y="50"/>
                  </a:lnTo>
                  <a:lnTo>
                    <a:pt x="495" y="50"/>
                  </a:lnTo>
                  <a:lnTo>
                    <a:pt x="497" y="50"/>
                  </a:lnTo>
                  <a:lnTo>
                    <a:pt x="495" y="52"/>
                  </a:lnTo>
                  <a:lnTo>
                    <a:pt x="497" y="52"/>
                  </a:lnTo>
                  <a:lnTo>
                    <a:pt x="497" y="55"/>
                  </a:lnTo>
                  <a:lnTo>
                    <a:pt x="500" y="55"/>
                  </a:lnTo>
                  <a:lnTo>
                    <a:pt x="500" y="55"/>
                  </a:lnTo>
                  <a:lnTo>
                    <a:pt x="500" y="48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A79C4C1F-9159-4781-873F-9650394242A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5980" y="3106946"/>
              <a:ext cx="338966" cy="248300"/>
            </a:xfrm>
            <a:custGeom>
              <a:avLst/>
              <a:gdLst>
                <a:gd name="T0" fmla="*/ 326 w 329"/>
                <a:gd name="T1" fmla="*/ 222 h 241"/>
                <a:gd name="T2" fmla="*/ 326 w 329"/>
                <a:gd name="T3" fmla="*/ 213 h 241"/>
                <a:gd name="T4" fmla="*/ 329 w 329"/>
                <a:gd name="T5" fmla="*/ 206 h 241"/>
                <a:gd name="T6" fmla="*/ 326 w 329"/>
                <a:gd name="T7" fmla="*/ 198 h 241"/>
                <a:gd name="T8" fmla="*/ 317 w 329"/>
                <a:gd name="T9" fmla="*/ 184 h 241"/>
                <a:gd name="T10" fmla="*/ 305 w 329"/>
                <a:gd name="T11" fmla="*/ 184 h 241"/>
                <a:gd name="T12" fmla="*/ 298 w 329"/>
                <a:gd name="T13" fmla="*/ 161 h 241"/>
                <a:gd name="T14" fmla="*/ 291 w 329"/>
                <a:gd name="T15" fmla="*/ 127 h 241"/>
                <a:gd name="T16" fmla="*/ 286 w 329"/>
                <a:gd name="T17" fmla="*/ 111 h 241"/>
                <a:gd name="T18" fmla="*/ 265 w 329"/>
                <a:gd name="T19" fmla="*/ 90 h 241"/>
                <a:gd name="T20" fmla="*/ 251 w 329"/>
                <a:gd name="T21" fmla="*/ 80 h 241"/>
                <a:gd name="T22" fmla="*/ 246 w 329"/>
                <a:gd name="T23" fmla="*/ 66 h 241"/>
                <a:gd name="T24" fmla="*/ 232 w 329"/>
                <a:gd name="T25" fmla="*/ 59 h 241"/>
                <a:gd name="T26" fmla="*/ 227 w 329"/>
                <a:gd name="T27" fmla="*/ 47 h 241"/>
                <a:gd name="T28" fmla="*/ 220 w 329"/>
                <a:gd name="T29" fmla="*/ 33 h 241"/>
                <a:gd name="T30" fmla="*/ 206 w 329"/>
                <a:gd name="T31" fmla="*/ 33 h 241"/>
                <a:gd name="T32" fmla="*/ 199 w 329"/>
                <a:gd name="T33" fmla="*/ 30 h 241"/>
                <a:gd name="T34" fmla="*/ 192 w 329"/>
                <a:gd name="T35" fmla="*/ 19 h 241"/>
                <a:gd name="T36" fmla="*/ 173 w 329"/>
                <a:gd name="T37" fmla="*/ 4 h 241"/>
                <a:gd name="T38" fmla="*/ 151 w 329"/>
                <a:gd name="T39" fmla="*/ 2 h 241"/>
                <a:gd name="T40" fmla="*/ 132 w 329"/>
                <a:gd name="T41" fmla="*/ 2 h 241"/>
                <a:gd name="T42" fmla="*/ 113 w 329"/>
                <a:gd name="T43" fmla="*/ 7 h 241"/>
                <a:gd name="T44" fmla="*/ 90 w 329"/>
                <a:gd name="T45" fmla="*/ 9 h 241"/>
                <a:gd name="T46" fmla="*/ 73 w 329"/>
                <a:gd name="T47" fmla="*/ 9 h 241"/>
                <a:gd name="T48" fmla="*/ 54 w 329"/>
                <a:gd name="T49" fmla="*/ 45 h 241"/>
                <a:gd name="T50" fmla="*/ 7 w 329"/>
                <a:gd name="T51" fmla="*/ 111 h 241"/>
                <a:gd name="T52" fmla="*/ 26 w 329"/>
                <a:gd name="T53" fmla="*/ 123 h 241"/>
                <a:gd name="T54" fmla="*/ 40 w 329"/>
                <a:gd name="T55" fmla="*/ 142 h 241"/>
                <a:gd name="T56" fmla="*/ 45 w 329"/>
                <a:gd name="T57" fmla="*/ 144 h 241"/>
                <a:gd name="T58" fmla="*/ 57 w 329"/>
                <a:gd name="T59" fmla="*/ 139 h 241"/>
                <a:gd name="T60" fmla="*/ 52 w 329"/>
                <a:gd name="T61" fmla="*/ 146 h 241"/>
                <a:gd name="T62" fmla="*/ 42 w 329"/>
                <a:gd name="T63" fmla="*/ 154 h 241"/>
                <a:gd name="T64" fmla="*/ 50 w 329"/>
                <a:gd name="T65" fmla="*/ 156 h 241"/>
                <a:gd name="T66" fmla="*/ 52 w 329"/>
                <a:gd name="T67" fmla="*/ 158 h 241"/>
                <a:gd name="T68" fmla="*/ 54 w 329"/>
                <a:gd name="T69" fmla="*/ 163 h 241"/>
                <a:gd name="T70" fmla="*/ 83 w 329"/>
                <a:gd name="T71" fmla="*/ 170 h 241"/>
                <a:gd name="T72" fmla="*/ 121 w 329"/>
                <a:gd name="T73" fmla="*/ 163 h 241"/>
                <a:gd name="T74" fmla="*/ 163 w 329"/>
                <a:gd name="T75" fmla="*/ 170 h 241"/>
                <a:gd name="T76" fmla="*/ 192 w 329"/>
                <a:gd name="T77" fmla="*/ 172 h 241"/>
                <a:gd name="T78" fmla="*/ 180 w 329"/>
                <a:gd name="T79" fmla="*/ 191 h 241"/>
                <a:gd name="T80" fmla="*/ 149 w 329"/>
                <a:gd name="T81" fmla="*/ 182 h 241"/>
                <a:gd name="T82" fmla="*/ 123 w 329"/>
                <a:gd name="T83" fmla="*/ 182 h 241"/>
                <a:gd name="T84" fmla="*/ 87 w 329"/>
                <a:gd name="T85" fmla="*/ 194 h 241"/>
                <a:gd name="T86" fmla="*/ 42 w 329"/>
                <a:gd name="T87" fmla="*/ 208 h 241"/>
                <a:gd name="T88" fmla="*/ 45 w 329"/>
                <a:gd name="T89" fmla="*/ 217 h 241"/>
                <a:gd name="T90" fmla="*/ 52 w 329"/>
                <a:gd name="T91" fmla="*/ 215 h 241"/>
                <a:gd name="T92" fmla="*/ 57 w 329"/>
                <a:gd name="T93" fmla="*/ 222 h 241"/>
                <a:gd name="T94" fmla="*/ 68 w 329"/>
                <a:gd name="T95" fmla="*/ 225 h 241"/>
                <a:gd name="T96" fmla="*/ 83 w 329"/>
                <a:gd name="T97" fmla="*/ 222 h 241"/>
                <a:gd name="T98" fmla="*/ 99 w 329"/>
                <a:gd name="T99" fmla="*/ 227 h 241"/>
                <a:gd name="T100" fmla="*/ 113 w 329"/>
                <a:gd name="T101" fmla="*/ 213 h 241"/>
                <a:gd name="T102" fmla="*/ 109 w 329"/>
                <a:gd name="T103" fmla="*/ 222 h 241"/>
                <a:gd name="T104" fmla="*/ 97 w 329"/>
                <a:gd name="T105" fmla="*/ 225 h 241"/>
                <a:gd name="T106" fmla="*/ 73 w 329"/>
                <a:gd name="T107" fmla="*/ 227 h 241"/>
                <a:gd name="T108" fmla="*/ 52 w 329"/>
                <a:gd name="T109" fmla="*/ 222 h 241"/>
                <a:gd name="T110" fmla="*/ 42 w 329"/>
                <a:gd name="T111" fmla="*/ 239 h 241"/>
                <a:gd name="T112" fmla="*/ 97 w 329"/>
                <a:gd name="T113" fmla="*/ 234 h 241"/>
                <a:gd name="T114" fmla="*/ 225 w 329"/>
                <a:gd name="T115" fmla="*/ 222 h 241"/>
                <a:gd name="T116" fmla="*/ 236 w 329"/>
                <a:gd name="T117" fmla="*/ 222 h 241"/>
                <a:gd name="T118" fmla="*/ 251 w 329"/>
                <a:gd name="T119" fmla="*/ 229 h 241"/>
                <a:gd name="T120" fmla="*/ 267 w 329"/>
                <a:gd name="T121" fmla="*/ 236 h 241"/>
                <a:gd name="T122" fmla="*/ 300 w 329"/>
                <a:gd name="T123" fmla="*/ 234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29" h="241">
                  <a:moveTo>
                    <a:pt x="329" y="229"/>
                  </a:moveTo>
                  <a:lnTo>
                    <a:pt x="329" y="232"/>
                  </a:lnTo>
                  <a:lnTo>
                    <a:pt x="329" y="232"/>
                  </a:lnTo>
                  <a:lnTo>
                    <a:pt x="329" y="232"/>
                  </a:lnTo>
                  <a:lnTo>
                    <a:pt x="329" y="229"/>
                  </a:lnTo>
                  <a:lnTo>
                    <a:pt x="329" y="229"/>
                  </a:lnTo>
                  <a:lnTo>
                    <a:pt x="326" y="229"/>
                  </a:lnTo>
                  <a:lnTo>
                    <a:pt x="326" y="229"/>
                  </a:lnTo>
                  <a:lnTo>
                    <a:pt x="326" y="229"/>
                  </a:lnTo>
                  <a:lnTo>
                    <a:pt x="326" y="229"/>
                  </a:lnTo>
                  <a:lnTo>
                    <a:pt x="326" y="229"/>
                  </a:lnTo>
                  <a:lnTo>
                    <a:pt x="326" y="229"/>
                  </a:lnTo>
                  <a:lnTo>
                    <a:pt x="326" y="227"/>
                  </a:lnTo>
                  <a:lnTo>
                    <a:pt x="324" y="227"/>
                  </a:lnTo>
                  <a:lnTo>
                    <a:pt x="324" y="227"/>
                  </a:lnTo>
                  <a:lnTo>
                    <a:pt x="326" y="227"/>
                  </a:lnTo>
                  <a:lnTo>
                    <a:pt x="326" y="227"/>
                  </a:lnTo>
                  <a:lnTo>
                    <a:pt x="326" y="227"/>
                  </a:lnTo>
                  <a:lnTo>
                    <a:pt x="326" y="225"/>
                  </a:lnTo>
                  <a:lnTo>
                    <a:pt x="326" y="225"/>
                  </a:lnTo>
                  <a:lnTo>
                    <a:pt x="326" y="222"/>
                  </a:lnTo>
                  <a:lnTo>
                    <a:pt x="326" y="222"/>
                  </a:lnTo>
                  <a:lnTo>
                    <a:pt x="326" y="222"/>
                  </a:lnTo>
                  <a:lnTo>
                    <a:pt x="326" y="222"/>
                  </a:lnTo>
                  <a:lnTo>
                    <a:pt x="326" y="222"/>
                  </a:lnTo>
                  <a:lnTo>
                    <a:pt x="324" y="222"/>
                  </a:lnTo>
                  <a:lnTo>
                    <a:pt x="324" y="220"/>
                  </a:lnTo>
                  <a:lnTo>
                    <a:pt x="326" y="220"/>
                  </a:lnTo>
                  <a:lnTo>
                    <a:pt x="326" y="220"/>
                  </a:lnTo>
                  <a:lnTo>
                    <a:pt x="326" y="217"/>
                  </a:lnTo>
                  <a:lnTo>
                    <a:pt x="326" y="217"/>
                  </a:lnTo>
                  <a:lnTo>
                    <a:pt x="329" y="217"/>
                  </a:lnTo>
                  <a:lnTo>
                    <a:pt x="329" y="217"/>
                  </a:lnTo>
                  <a:lnTo>
                    <a:pt x="329" y="217"/>
                  </a:lnTo>
                  <a:lnTo>
                    <a:pt x="329" y="215"/>
                  </a:lnTo>
                  <a:lnTo>
                    <a:pt x="329" y="215"/>
                  </a:lnTo>
                  <a:lnTo>
                    <a:pt x="329" y="215"/>
                  </a:lnTo>
                  <a:lnTo>
                    <a:pt x="329" y="215"/>
                  </a:lnTo>
                  <a:lnTo>
                    <a:pt x="329" y="215"/>
                  </a:lnTo>
                  <a:lnTo>
                    <a:pt x="329" y="213"/>
                  </a:lnTo>
                  <a:lnTo>
                    <a:pt x="329" y="213"/>
                  </a:lnTo>
                  <a:lnTo>
                    <a:pt x="326" y="213"/>
                  </a:lnTo>
                  <a:lnTo>
                    <a:pt x="326" y="213"/>
                  </a:lnTo>
                  <a:lnTo>
                    <a:pt x="326" y="213"/>
                  </a:lnTo>
                  <a:lnTo>
                    <a:pt x="326" y="213"/>
                  </a:lnTo>
                  <a:lnTo>
                    <a:pt x="326" y="213"/>
                  </a:lnTo>
                  <a:lnTo>
                    <a:pt x="326" y="213"/>
                  </a:lnTo>
                  <a:lnTo>
                    <a:pt x="326" y="213"/>
                  </a:lnTo>
                  <a:lnTo>
                    <a:pt x="326" y="210"/>
                  </a:lnTo>
                  <a:lnTo>
                    <a:pt x="326" y="210"/>
                  </a:lnTo>
                  <a:lnTo>
                    <a:pt x="326" y="210"/>
                  </a:lnTo>
                  <a:lnTo>
                    <a:pt x="326" y="210"/>
                  </a:lnTo>
                  <a:lnTo>
                    <a:pt x="326" y="210"/>
                  </a:lnTo>
                  <a:lnTo>
                    <a:pt x="326" y="208"/>
                  </a:lnTo>
                  <a:lnTo>
                    <a:pt x="326" y="208"/>
                  </a:lnTo>
                  <a:lnTo>
                    <a:pt x="326" y="208"/>
                  </a:lnTo>
                  <a:lnTo>
                    <a:pt x="326" y="208"/>
                  </a:lnTo>
                  <a:lnTo>
                    <a:pt x="326" y="208"/>
                  </a:lnTo>
                  <a:lnTo>
                    <a:pt x="326" y="208"/>
                  </a:lnTo>
                  <a:lnTo>
                    <a:pt x="326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6"/>
                  </a:lnTo>
                  <a:lnTo>
                    <a:pt x="329" y="206"/>
                  </a:lnTo>
                  <a:lnTo>
                    <a:pt x="329" y="206"/>
                  </a:lnTo>
                  <a:lnTo>
                    <a:pt x="329" y="203"/>
                  </a:lnTo>
                  <a:lnTo>
                    <a:pt x="329" y="203"/>
                  </a:lnTo>
                  <a:lnTo>
                    <a:pt x="329" y="203"/>
                  </a:lnTo>
                  <a:lnTo>
                    <a:pt x="329" y="203"/>
                  </a:lnTo>
                  <a:lnTo>
                    <a:pt x="329" y="206"/>
                  </a:lnTo>
                  <a:lnTo>
                    <a:pt x="326" y="206"/>
                  </a:lnTo>
                  <a:lnTo>
                    <a:pt x="326" y="206"/>
                  </a:lnTo>
                  <a:lnTo>
                    <a:pt x="326" y="206"/>
                  </a:lnTo>
                  <a:lnTo>
                    <a:pt x="326" y="203"/>
                  </a:lnTo>
                  <a:lnTo>
                    <a:pt x="326" y="203"/>
                  </a:lnTo>
                  <a:lnTo>
                    <a:pt x="326" y="203"/>
                  </a:lnTo>
                  <a:lnTo>
                    <a:pt x="326" y="203"/>
                  </a:lnTo>
                  <a:lnTo>
                    <a:pt x="326" y="203"/>
                  </a:lnTo>
                  <a:lnTo>
                    <a:pt x="326" y="201"/>
                  </a:lnTo>
                  <a:lnTo>
                    <a:pt x="326" y="201"/>
                  </a:lnTo>
                  <a:lnTo>
                    <a:pt x="326" y="201"/>
                  </a:lnTo>
                  <a:lnTo>
                    <a:pt x="326" y="201"/>
                  </a:lnTo>
                  <a:lnTo>
                    <a:pt x="326" y="201"/>
                  </a:lnTo>
                  <a:lnTo>
                    <a:pt x="326" y="198"/>
                  </a:lnTo>
                  <a:lnTo>
                    <a:pt x="326" y="198"/>
                  </a:lnTo>
                  <a:lnTo>
                    <a:pt x="326" y="198"/>
                  </a:lnTo>
                  <a:lnTo>
                    <a:pt x="324" y="198"/>
                  </a:lnTo>
                  <a:lnTo>
                    <a:pt x="324" y="198"/>
                  </a:lnTo>
                  <a:lnTo>
                    <a:pt x="324" y="198"/>
                  </a:lnTo>
                  <a:lnTo>
                    <a:pt x="324" y="198"/>
                  </a:lnTo>
                  <a:lnTo>
                    <a:pt x="322" y="196"/>
                  </a:lnTo>
                  <a:lnTo>
                    <a:pt x="322" y="196"/>
                  </a:lnTo>
                  <a:lnTo>
                    <a:pt x="322" y="196"/>
                  </a:lnTo>
                  <a:lnTo>
                    <a:pt x="322" y="194"/>
                  </a:lnTo>
                  <a:lnTo>
                    <a:pt x="319" y="194"/>
                  </a:lnTo>
                  <a:lnTo>
                    <a:pt x="319" y="191"/>
                  </a:lnTo>
                  <a:lnTo>
                    <a:pt x="319" y="191"/>
                  </a:lnTo>
                  <a:lnTo>
                    <a:pt x="319" y="191"/>
                  </a:lnTo>
                  <a:lnTo>
                    <a:pt x="319" y="191"/>
                  </a:lnTo>
                  <a:lnTo>
                    <a:pt x="319" y="189"/>
                  </a:lnTo>
                  <a:lnTo>
                    <a:pt x="319" y="189"/>
                  </a:lnTo>
                  <a:lnTo>
                    <a:pt x="319" y="189"/>
                  </a:lnTo>
                  <a:lnTo>
                    <a:pt x="319" y="187"/>
                  </a:lnTo>
                  <a:lnTo>
                    <a:pt x="317" y="184"/>
                  </a:lnTo>
                  <a:lnTo>
                    <a:pt x="317" y="184"/>
                  </a:lnTo>
                  <a:lnTo>
                    <a:pt x="317" y="182"/>
                  </a:lnTo>
                  <a:lnTo>
                    <a:pt x="317" y="184"/>
                  </a:lnTo>
                  <a:lnTo>
                    <a:pt x="317" y="184"/>
                  </a:lnTo>
                  <a:lnTo>
                    <a:pt x="315" y="184"/>
                  </a:lnTo>
                  <a:lnTo>
                    <a:pt x="315" y="182"/>
                  </a:lnTo>
                  <a:lnTo>
                    <a:pt x="315" y="182"/>
                  </a:lnTo>
                  <a:lnTo>
                    <a:pt x="315" y="182"/>
                  </a:lnTo>
                  <a:lnTo>
                    <a:pt x="315" y="182"/>
                  </a:lnTo>
                  <a:lnTo>
                    <a:pt x="312" y="182"/>
                  </a:lnTo>
                  <a:lnTo>
                    <a:pt x="312" y="182"/>
                  </a:lnTo>
                  <a:lnTo>
                    <a:pt x="312" y="182"/>
                  </a:lnTo>
                  <a:lnTo>
                    <a:pt x="312" y="182"/>
                  </a:lnTo>
                  <a:lnTo>
                    <a:pt x="310" y="180"/>
                  </a:lnTo>
                  <a:lnTo>
                    <a:pt x="310" y="180"/>
                  </a:lnTo>
                  <a:lnTo>
                    <a:pt x="310" y="182"/>
                  </a:lnTo>
                  <a:lnTo>
                    <a:pt x="310" y="182"/>
                  </a:lnTo>
                  <a:lnTo>
                    <a:pt x="307" y="182"/>
                  </a:lnTo>
                  <a:lnTo>
                    <a:pt x="307" y="184"/>
                  </a:lnTo>
                  <a:lnTo>
                    <a:pt x="305" y="187"/>
                  </a:lnTo>
                  <a:lnTo>
                    <a:pt x="305" y="187"/>
                  </a:lnTo>
                  <a:lnTo>
                    <a:pt x="305" y="187"/>
                  </a:lnTo>
                  <a:lnTo>
                    <a:pt x="305" y="187"/>
                  </a:lnTo>
                  <a:lnTo>
                    <a:pt x="305" y="184"/>
                  </a:lnTo>
                  <a:lnTo>
                    <a:pt x="305" y="184"/>
                  </a:lnTo>
                  <a:lnTo>
                    <a:pt x="305" y="184"/>
                  </a:lnTo>
                  <a:lnTo>
                    <a:pt x="303" y="184"/>
                  </a:lnTo>
                  <a:lnTo>
                    <a:pt x="303" y="182"/>
                  </a:lnTo>
                  <a:lnTo>
                    <a:pt x="303" y="182"/>
                  </a:lnTo>
                  <a:lnTo>
                    <a:pt x="303" y="182"/>
                  </a:lnTo>
                  <a:lnTo>
                    <a:pt x="303" y="180"/>
                  </a:lnTo>
                  <a:lnTo>
                    <a:pt x="303" y="177"/>
                  </a:lnTo>
                  <a:lnTo>
                    <a:pt x="303" y="177"/>
                  </a:lnTo>
                  <a:lnTo>
                    <a:pt x="303" y="177"/>
                  </a:lnTo>
                  <a:lnTo>
                    <a:pt x="300" y="177"/>
                  </a:lnTo>
                  <a:lnTo>
                    <a:pt x="300" y="177"/>
                  </a:lnTo>
                  <a:lnTo>
                    <a:pt x="300" y="177"/>
                  </a:lnTo>
                  <a:lnTo>
                    <a:pt x="300" y="175"/>
                  </a:lnTo>
                  <a:lnTo>
                    <a:pt x="300" y="175"/>
                  </a:lnTo>
                  <a:lnTo>
                    <a:pt x="296" y="172"/>
                  </a:lnTo>
                  <a:lnTo>
                    <a:pt x="296" y="172"/>
                  </a:lnTo>
                  <a:lnTo>
                    <a:pt x="293" y="170"/>
                  </a:lnTo>
                  <a:lnTo>
                    <a:pt x="293" y="168"/>
                  </a:lnTo>
                  <a:lnTo>
                    <a:pt x="293" y="165"/>
                  </a:lnTo>
                  <a:lnTo>
                    <a:pt x="291" y="165"/>
                  </a:lnTo>
                  <a:lnTo>
                    <a:pt x="291" y="165"/>
                  </a:lnTo>
                  <a:lnTo>
                    <a:pt x="296" y="161"/>
                  </a:lnTo>
                  <a:lnTo>
                    <a:pt x="298" y="161"/>
                  </a:lnTo>
                  <a:lnTo>
                    <a:pt x="298" y="158"/>
                  </a:lnTo>
                  <a:lnTo>
                    <a:pt x="298" y="156"/>
                  </a:lnTo>
                  <a:lnTo>
                    <a:pt x="298" y="154"/>
                  </a:lnTo>
                  <a:lnTo>
                    <a:pt x="298" y="154"/>
                  </a:lnTo>
                  <a:lnTo>
                    <a:pt x="298" y="151"/>
                  </a:lnTo>
                  <a:lnTo>
                    <a:pt x="296" y="151"/>
                  </a:lnTo>
                  <a:lnTo>
                    <a:pt x="296" y="151"/>
                  </a:lnTo>
                  <a:lnTo>
                    <a:pt x="296" y="149"/>
                  </a:lnTo>
                  <a:lnTo>
                    <a:pt x="296" y="146"/>
                  </a:lnTo>
                  <a:lnTo>
                    <a:pt x="296" y="142"/>
                  </a:lnTo>
                  <a:lnTo>
                    <a:pt x="296" y="139"/>
                  </a:lnTo>
                  <a:lnTo>
                    <a:pt x="296" y="139"/>
                  </a:lnTo>
                  <a:lnTo>
                    <a:pt x="296" y="135"/>
                  </a:lnTo>
                  <a:lnTo>
                    <a:pt x="293" y="135"/>
                  </a:lnTo>
                  <a:lnTo>
                    <a:pt x="293" y="132"/>
                  </a:lnTo>
                  <a:lnTo>
                    <a:pt x="291" y="132"/>
                  </a:lnTo>
                  <a:lnTo>
                    <a:pt x="291" y="132"/>
                  </a:lnTo>
                  <a:lnTo>
                    <a:pt x="291" y="132"/>
                  </a:lnTo>
                  <a:lnTo>
                    <a:pt x="289" y="130"/>
                  </a:lnTo>
                  <a:lnTo>
                    <a:pt x="291" y="130"/>
                  </a:lnTo>
                  <a:lnTo>
                    <a:pt x="291" y="130"/>
                  </a:lnTo>
                  <a:lnTo>
                    <a:pt x="291" y="127"/>
                  </a:lnTo>
                  <a:lnTo>
                    <a:pt x="286" y="127"/>
                  </a:lnTo>
                  <a:lnTo>
                    <a:pt x="284" y="127"/>
                  </a:lnTo>
                  <a:lnTo>
                    <a:pt x="284" y="125"/>
                  </a:lnTo>
                  <a:lnTo>
                    <a:pt x="284" y="123"/>
                  </a:lnTo>
                  <a:lnTo>
                    <a:pt x="284" y="120"/>
                  </a:lnTo>
                  <a:lnTo>
                    <a:pt x="284" y="120"/>
                  </a:lnTo>
                  <a:lnTo>
                    <a:pt x="284" y="118"/>
                  </a:lnTo>
                  <a:lnTo>
                    <a:pt x="286" y="118"/>
                  </a:lnTo>
                  <a:lnTo>
                    <a:pt x="286" y="118"/>
                  </a:lnTo>
                  <a:lnTo>
                    <a:pt x="286" y="118"/>
                  </a:lnTo>
                  <a:lnTo>
                    <a:pt x="286" y="116"/>
                  </a:lnTo>
                  <a:lnTo>
                    <a:pt x="286" y="116"/>
                  </a:lnTo>
                  <a:lnTo>
                    <a:pt x="286" y="116"/>
                  </a:lnTo>
                  <a:lnTo>
                    <a:pt x="286" y="113"/>
                  </a:lnTo>
                  <a:lnTo>
                    <a:pt x="289" y="113"/>
                  </a:lnTo>
                  <a:lnTo>
                    <a:pt x="289" y="113"/>
                  </a:lnTo>
                  <a:lnTo>
                    <a:pt x="286" y="113"/>
                  </a:lnTo>
                  <a:lnTo>
                    <a:pt x="286" y="113"/>
                  </a:lnTo>
                  <a:lnTo>
                    <a:pt x="286" y="113"/>
                  </a:lnTo>
                  <a:lnTo>
                    <a:pt x="286" y="111"/>
                  </a:lnTo>
                  <a:lnTo>
                    <a:pt x="286" y="111"/>
                  </a:lnTo>
                  <a:lnTo>
                    <a:pt x="286" y="111"/>
                  </a:lnTo>
                  <a:lnTo>
                    <a:pt x="286" y="111"/>
                  </a:lnTo>
                  <a:lnTo>
                    <a:pt x="286" y="111"/>
                  </a:lnTo>
                  <a:lnTo>
                    <a:pt x="286" y="111"/>
                  </a:lnTo>
                  <a:lnTo>
                    <a:pt x="284" y="109"/>
                  </a:lnTo>
                  <a:lnTo>
                    <a:pt x="284" y="109"/>
                  </a:lnTo>
                  <a:lnTo>
                    <a:pt x="284" y="109"/>
                  </a:lnTo>
                  <a:lnTo>
                    <a:pt x="281" y="106"/>
                  </a:lnTo>
                  <a:lnTo>
                    <a:pt x="281" y="106"/>
                  </a:lnTo>
                  <a:lnTo>
                    <a:pt x="279" y="104"/>
                  </a:lnTo>
                  <a:lnTo>
                    <a:pt x="277" y="101"/>
                  </a:lnTo>
                  <a:lnTo>
                    <a:pt x="274" y="101"/>
                  </a:lnTo>
                  <a:lnTo>
                    <a:pt x="272" y="99"/>
                  </a:lnTo>
                  <a:lnTo>
                    <a:pt x="272" y="99"/>
                  </a:lnTo>
                  <a:lnTo>
                    <a:pt x="272" y="97"/>
                  </a:lnTo>
                  <a:lnTo>
                    <a:pt x="272" y="94"/>
                  </a:lnTo>
                  <a:lnTo>
                    <a:pt x="272" y="92"/>
                  </a:lnTo>
                  <a:lnTo>
                    <a:pt x="270" y="92"/>
                  </a:lnTo>
                  <a:lnTo>
                    <a:pt x="270" y="92"/>
                  </a:lnTo>
                  <a:lnTo>
                    <a:pt x="270" y="92"/>
                  </a:lnTo>
                  <a:lnTo>
                    <a:pt x="267" y="92"/>
                  </a:lnTo>
                  <a:lnTo>
                    <a:pt x="267" y="90"/>
                  </a:lnTo>
                  <a:lnTo>
                    <a:pt x="265" y="90"/>
                  </a:lnTo>
                  <a:lnTo>
                    <a:pt x="262" y="87"/>
                  </a:lnTo>
                  <a:lnTo>
                    <a:pt x="262" y="87"/>
                  </a:lnTo>
                  <a:lnTo>
                    <a:pt x="262" y="87"/>
                  </a:lnTo>
                  <a:lnTo>
                    <a:pt x="262" y="87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260" y="87"/>
                  </a:lnTo>
                  <a:lnTo>
                    <a:pt x="258" y="87"/>
                  </a:lnTo>
                  <a:lnTo>
                    <a:pt x="255" y="85"/>
                  </a:lnTo>
                  <a:lnTo>
                    <a:pt x="255" y="85"/>
                  </a:lnTo>
                  <a:lnTo>
                    <a:pt x="255" y="85"/>
                  </a:lnTo>
                  <a:lnTo>
                    <a:pt x="255" y="85"/>
                  </a:lnTo>
                  <a:lnTo>
                    <a:pt x="255" y="85"/>
                  </a:lnTo>
                  <a:lnTo>
                    <a:pt x="255" y="85"/>
                  </a:lnTo>
                  <a:lnTo>
                    <a:pt x="255" y="83"/>
                  </a:lnTo>
                  <a:lnTo>
                    <a:pt x="255" y="83"/>
                  </a:lnTo>
                  <a:lnTo>
                    <a:pt x="255" y="83"/>
                  </a:lnTo>
                  <a:lnTo>
                    <a:pt x="253" y="83"/>
                  </a:lnTo>
                  <a:lnTo>
                    <a:pt x="253" y="80"/>
                  </a:lnTo>
                  <a:lnTo>
                    <a:pt x="253" y="80"/>
                  </a:lnTo>
                  <a:lnTo>
                    <a:pt x="253" y="80"/>
                  </a:lnTo>
                  <a:lnTo>
                    <a:pt x="251" y="80"/>
                  </a:lnTo>
                  <a:lnTo>
                    <a:pt x="251" y="80"/>
                  </a:lnTo>
                  <a:lnTo>
                    <a:pt x="251" y="80"/>
                  </a:lnTo>
                  <a:lnTo>
                    <a:pt x="251" y="80"/>
                  </a:lnTo>
                  <a:lnTo>
                    <a:pt x="248" y="80"/>
                  </a:lnTo>
                  <a:lnTo>
                    <a:pt x="248" y="78"/>
                  </a:lnTo>
                  <a:lnTo>
                    <a:pt x="248" y="78"/>
                  </a:lnTo>
                  <a:lnTo>
                    <a:pt x="251" y="78"/>
                  </a:lnTo>
                  <a:lnTo>
                    <a:pt x="251" y="78"/>
                  </a:lnTo>
                  <a:lnTo>
                    <a:pt x="253" y="78"/>
                  </a:lnTo>
                  <a:lnTo>
                    <a:pt x="251" y="78"/>
                  </a:lnTo>
                  <a:lnTo>
                    <a:pt x="251" y="75"/>
                  </a:lnTo>
                  <a:lnTo>
                    <a:pt x="248" y="73"/>
                  </a:lnTo>
                  <a:lnTo>
                    <a:pt x="248" y="73"/>
                  </a:lnTo>
                  <a:lnTo>
                    <a:pt x="246" y="73"/>
                  </a:lnTo>
                  <a:lnTo>
                    <a:pt x="246" y="71"/>
                  </a:lnTo>
                  <a:lnTo>
                    <a:pt x="246" y="68"/>
                  </a:lnTo>
                  <a:lnTo>
                    <a:pt x="246" y="68"/>
                  </a:lnTo>
                  <a:lnTo>
                    <a:pt x="246" y="68"/>
                  </a:lnTo>
                  <a:lnTo>
                    <a:pt x="246" y="68"/>
                  </a:lnTo>
                  <a:lnTo>
                    <a:pt x="246" y="68"/>
                  </a:lnTo>
                  <a:lnTo>
                    <a:pt x="246" y="66"/>
                  </a:lnTo>
                  <a:lnTo>
                    <a:pt x="246" y="66"/>
                  </a:lnTo>
                  <a:lnTo>
                    <a:pt x="244" y="66"/>
                  </a:lnTo>
                  <a:lnTo>
                    <a:pt x="244" y="66"/>
                  </a:lnTo>
                  <a:lnTo>
                    <a:pt x="244" y="66"/>
                  </a:lnTo>
                  <a:lnTo>
                    <a:pt x="241" y="66"/>
                  </a:lnTo>
                  <a:lnTo>
                    <a:pt x="241" y="66"/>
                  </a:lnTo>
                  <a:lnTo>
                    <a:pt x="241" y="66"/>
                  </a:lnTo>
                  <a:lnTo>
                    <a:pt x="239" y="66"/>
                  </a:lnTo>
                  <a:lnTo>
                    <a:pt x="239" y="66"/>
                  </a:lnTo>
                  <a:lnTo>
                    <a:pt x="239" y="66"/>
                  </a:lnTo>
                  <a:lnTo>
                    <a:pt x="239" y="66"/>
                  </a:lnTo>
                  <a:lnTo>
                    <a:pt x="239" y="66"/>
                  </a:lnTo>
                  <a:lnTo>
                    <a:pt x="239" y="64"/>
                  </a:lnTo>
                  <a:lnTo>
                    <a:pt x="239" y="61"/>
                  </a:lnTo>
                  <a:lnTo>
                    <a:pt x="239" y="61"/>
                  </a:lnTo>
                  <a:lnTo>
                    <a:pt x="236" y="61"/>
                  </a:lnTo>
                  <a:lnTo>
                    <a:pt x="236" y="61"/>
                  </a:lnTo>
                  <a:lnTo>
                    <a:pt x="236" y="59"/>
                  </a:lnTo>
                  <a:lnTo>
                    <a:pt x="234" y="59"/>
                  </a:lnTo>
                  <a:lnTo>
                    <a:pt x="234" y="59"/>
                  </a:lnTo>
                  <a:lnTo>
                    <a:pt x="234" y="59"/>
                  </a:lnTo>
                  <a:lnTo>
                    <a:pt x="234" y="59"/>
                  </a:lnTo>
                  <a:lnTo>
                    <a:pt x="232" y="59"/>
                  </a:lnTo>
                  <a:lnTo>
                    <a:pt x="232" y="59"/>
                  </a:lnTo>
                  <a:lnTo>
                    <a:pt x="229" y="59"/>
                  </a:lnTo>
                  <a:lnTo>
                    <a:pt x="229" y="56"/>
                  </a:lnTo>
                  <a:lnTo>
                    <a:pt x="229" y="56"/>
                  </a:lnTo>
                  <a:lnTo>
                    <a:pt x="229" y="56"/>
                  </a:lnTo>
                  <a:lnTo>
                    <a:pt x="229" y="56"/>
                  </a:lnTo>
                  <a:lnTo>
                    <a:pt x="232" y="54"/>
                  </a:lnTo>
                  <a:lnTo>
                    <a:pt x="232" y="54"/>
                  </a:lnTo>
                  <a:lnTo>
                    <a:pt x="232" y="54"/>
                  </a:lnTo>
                  <a:lnTo>
                    <a:pt x="229" y="54"/>
                  </a:lnTo>
                  <a:lnTo>
                    <a:pt x="229" y="52"/>
                  </a:lnTo>
                  <a:lnTo>
                    <a:pt x="229" y="52"/>
                  </a:lnTo>
                  <a:lnTo>
                    <a:pt x="229" y="52"/>
                  </a:lnTo>
                  <a:lnTo>
                    <a:pt x="227" y="52"/>
                  </a:lnTo>
                  <a:lnTo>
                    <a:pt x="227" y="52"/>
                  </a:lnTo>
                  <a:lnTo>
                    <a:pt x="227" y="52"/>
                  </a:lnTo>
                  <a:lnTo>
                    <a:pt x="227" y="49"/>
                  </a:lnTo>
                  <a:lnTo>
                    <a:pt x="227" y="49"/>
                  </a:lnTo>
                  <a:lnTo>
                    <a:pt x="227" y="49"/>
                  </a:lnTo>
                  <a:lnTo>
                    <a:pt x="227" y="49"/>
                  </a:lnTo>
                  <a:lnTo>
                    <a:pt x="227" y="47"/>
                  </a:lnTo>
                  <a:lnTo>
                    <a:pt x="227" y="47"/>
                  </a:lnTo>
                  <a:lnTo>
                    <a:pt x="227" y="47"/>
                  </a:lnTo>
                  <a:lnTo>
                    <a:pt x="227" y="45"/>
                  </a:lnTo>
                  <a:lnTo>
                    <a:pt x="227" y="45"/>
                  </a:lnTo>
                  <a:lnTo>
                    <a:pt x="225" y="45"/>
                  </a:lnTo>
                  <a:lnTo>
                    <a:pt x="225" y="45"/>
                  </a:lnTo>
                  <a:lnTo>
                    <a:pt x="227" y="42"/>
                  </a:lnTo>
                  <a:lnTo>
                    <a:pt x="227" y="42"/>
                  </a:lnTo>
                  <a:lnTo>
                    <a:pt x="227" y="42"/>
                  </a:lnTo>
                  <a:lnTo>
                    <a:pt x="225" y="42"/>
                  </a:lnTo>
                  <a:lnTo>
                    <a:pt x="225" y="40"/>
                  </a:lnTo>
                  <a:lnTo>
                    <a:pt x="225" y="40"/>
                  </a:lnTo>
                  <a:lnTo>
                    <a:pt x="222" y="40"/>
                  </a:lnTo>
                  <a:lnTo>
                    <a:pt x="222" y="40"/>
                  </a:lnTo>
                  <a:lnTo>
                    <a:pt x="222" y="38"/>
                  </a:lnTo>
                  <a:lnTo>
                    <a:pt x="222" y="38"/>
                  </a:lnTo>
                  <a:lnTo>
                    <a:pt x="222" y="35"/>
                  </a:lnTo>
                  <a:lnTo>
                    <a:pt x="222" y="35"/>
                  </a:lnTo>
                  <a:lnTo>
                    <a:pt x="222" y="35"/>
                  </a:lnTo>
                  <a:lnTo>
                    <a:pt x="220" y="33"/>
                  </a:lnTo>
                  <a:lnTo>
                    <a:pt x="220" y="33"/>
                  </a:lnTo>
                  <a:lnTo>
                    <a:pt x="220" y="33"/>
                  </a:lnTo>
                  <a:lnTo>
                    <a:pt x="220" y="33"/>
                  </a:lnTo>
                  <a:lnTo>
                    <a:pt x="218" y="33"/>
                  </a:lnTo>
                  <a:lnTo>
                    <a:pt x="218" y="33"/>
                  </a:lnTo>
                  <a:lnTo>
                    <a:pt x="215" y="33"/>
                  </a:lnTo>
                  <a:lnTo>
                    <a:pt x="215" y="33"/>
                  </a:lnTo>
                  <a:lnTo>
                    <a:pt x="218" y="30"/>
                  </a:lnTo>
                  <a:lnTo>
                    <a:pt x="218" y="30"/>
                  </a:lnTo>
                  <a:lnTo>
                    <a:pt x="218" y="30"/>
                  </a:lnTo>
                  <a:lnTo>
                    <a:pt x="215" y="30"/>
                  </a:lnTo>
                  <a:lnTo>
                    <a:pt x="215" y="30"/>
                  </a:lnTo>
                  <a:lnTo>
                    <a:pt x="215" y="30"/>
                  </a:lnTo>
                  <a:lnTo>
                    <a:pt x="213" y="30"/>
                  </a:lnTo>
                  <a:lnTo>
                    <a:pt x="210" y="30"/>
                  </a:lnTo>
                  <a:lnTo>
                    <a:pt x="210" y="30"/>
                  </a:lnTo>
                  <a:lnTo>
                    <a:pt x="210" y="30"/>
                  </a:lnTo>
                  <a:lnTo>
                    <a:pt x="208" y="30"/>
                  </a:lnTo>
                  <a:lnTo>
                    <a:pt x="208" y="30"/>
                  </a:lnTo>
                  <a:lnTo>
                    <a:pt x="208" y="33"/>
                  </a:lnTo>
                  <a:lnTo>
                    <a:pt x="208" y="33"/>
                  </a:lnTo>
                  <a:lnTo>
                    <a:pt x="206" y="33"/>
                  </a:lnTo>
                  <a:lnTo>
                    <a:pt x="206" y="33"/>
                  </a:lnTo>
                  <a:lnTo>
                    <a:pt x="206" y="33"/>
                  </a:lnTo>
                  <a:lnTo>
                    <a:pt x="206" y="33"/>
                  </a:lnTo>
                  <a:lnTo>
                    <a:pt x="206" y="30"/>
                  </a:lnTo>
                  <a:lnTo>
                    <a:pt x="206" y="30"/>
                  </a:lnTo>
                  <a:lnTo>
                    <a:pt x="206" y="30"/>
                  </a:lnTo>
                  <a:lnTo>
                    <a:pt x="206" y="30"/>
                  </a:lnTo>
                  <a:lnTo>
                    <a:pt x="206" y="30"/>
                  </a:lnTo>
                  <a:lnTo>
                    <a:pt x="206" y="30"/>
                  </a:lnTo>
                  <a:lnTo>
                    <a:pt x="206" y="30"/>
                  </a:lnTo>
                  <a:lnTo>
                    <a:pt x="203" y="30"/>
                  </a:lnTo>
                  <a:lnTo>
                    <a:pt x="203" y="30"/>
                  </a:lnTo>
                  <a:lnTo>
                    <a:pt x="203" y="28"/>
                  </a:lnTo>
                  <a:lnTo>
                    <a:pt x="206" y="28"/>
                  </a:lnTo>
                  <a:lnTo>
                    <a:pt x="206" y="28"/>
                  </a:lnTo>
                  <a:lnTo>
                    <a:pt x="203" y="28"/>
                  </a:lnTo>
                  <a:lnTo>
                    <a:pt x="203" y="28"/>
                  </a:lnTo>
                  <a:lnTo>
                    <a:pt x="203" y="28"/>
                  </a:lnTo>
                  <a:lnTo>
                    <a:pt x="203" y="28"/>
                  </a:lnTo>
                  <a:lnTo>
                    <a:pt x="203" y="28"/>
                  </a:lnTo>
                  <a:lnTo>
                    <a:pt x="201" y="30"/>
                  </a:lnTo>
                  <a:lnTo>
                    <a:pt x="201" y="30"/>
                  </a:lnTo>
                  <a:lnTo>
                    <a:pt x="201" y="30"/>
                  </a:lnTo>
                  <a:lnTo>
                    <a:pt x="199" y="30"/>
                  </a:lnTo>
                  <a:lnTo>
                    <a:pt x="199" y="30"/>
                  </a:lnTo>
                  <a:lnTo>
                    <a:pt x="199" y="30"/>
                  </a:lnTo>
                  <a:lnTo>
                    <a:pt x="199" y="30"/>
                  </a:lnTo>
                  <a:lnTo>
                    <a:pt x="199" y="30"/>
                  </a:lnTo>
                  <a:lnTo>
                    <a:pt x="196" y="30"/>
                  </a:lnTo>
                  <a:lnTo>
                    <a:pt x="196" y="30"/>
                  </a:lnTo>
                  <a:lnTo>
                    <a:pt x="196" y="30"/>
                  </a:lnTo>
                  <a:lnTo>
                    <a:pt x="196" y="28"/>
                  </a:lnTo>
                  <a:lnTo>
                    <a:pt x="196" y="28"/>
                  </a:lnTo>
                  <a:lnTo>
                    <a:pt x="196" y="28"/>
                  </a:lnTo>
                  <a:lnTo>
                    <a:pt x="194" y="26"/>
                  </a:lnTo>
                  <a:lnTo>
                    <a:pt x="194" y="26"/>
                  </a:lnTo>
                  <a:lnTo>
                    <a:pt x="192" y="26"/>
                  </a:lnTo>
                  <a:lnTo>
                    <a:pt x="192" y="26"/>
                  </a:lnTo>
                  <a:lnTo>
                    <a:pt x="192" y="23"/>
                  </a:lnTo>
                  <a:lnTo>
                    <a:pt x="192" y="23"/>
                  </a:lnTo>
                  <a:lnTo>
                    <a:pt x="192" y="23"/>
                  </a:lnTo>
                  <a:lnTo>
                    <a:pt x="192" y="23"/>
                  </a:lnTo>
                  <a:lnTo>
                    <a:pt x="192" y="21"/>
                  </a:lnTo>
                  <a:lnTo>
                    <a:pt x="192" y="21"/>
                  </a:lnTo>
                  <a:lnTo>
                    <a:pt x="192" y="21"/>
                  </a:lnTo>
                  <a:lnTo>
                    <a:pt x="192" y="21"/>
                  </a:lnTo>
                  <a:lnTo>
                    <a:pt x="192" y="19"/>
                  </a:lnTo>
                  <a:lnTo>
                    <a:pt x="192" y="19"/>
                  </a:lnTo>
                  <a:lnTo>
                    <a:pt x="189" y="19"/>
                  </a:lnTo>
                  <a:lnTo>
                    <a:pt x="189" y="19"/>
                  </a:lnTo>
                  <a:lnTo>
                    <a:pt x="189" y="19"/>
                  </a:lnTo>
                  <a:lnTo>
                    <a:pt x="187" y="16"/>
                  </a:lnTo>
                  <a:lnTo>
                    <a:pt x="187" y="16"/>
                  </a:lnTo>
                  <a:lnTo>
                    <a:pt x="184" y="16"/>
                  </a:lnTo>
                  <a:lnTo>
                    <a:pt x="182" y="14"/>
                  </a:lnTo>
                  <a:lnTo>
                    <a:pt x="180" y="12"/>
                  </a:lnTo>
                  <a:lnTo>
                    <a:pt x="180" y="9"/>
                  </a:lnTo>
                  <a:lnTo>
                    <a:pt x="180" y="9"/>
                  </a:lnTo>
                  <a:lnTo>
                    <a:pt x="177" y="9"/>
                  </a:lnTo>
                  <a:lnTo>
                    <a:pt x="177" y="9"/>
                  </a:lnTo>
                  <a:lnTo>
                    <a:pt x="177" y="9"/>
                  </a:lnTo>
                  <a:lnTo>
                    <a:pt x="175" y="9"/>
                  </a:lnTo>
                  <a:lnTo>
                    <a:pt x="175" y="7"/>
                  </a:lnTo>
                  <a:lnTo>
                    <a:pt x="175" y="7"/>
                  </a:lnTo>
                  <a:lnTo>
                    <a:pt x="175" y="7"/>
                  </a:lnTo>
                  <a:lnTo>
                    <a:pt x="175" y="7"/>
                  </a:lnTo>
                  <a:lnTo>
                    <a:pt x="175" y="7"/>
                  </a:lnTo>
                  <a:lnTo>
                    <a:pt x="173" y="7"/>
                  </a:lnTo>
                  <a:lnTo>
                    <a:pt x="173" y="4"/>
                  </a:lnTo>
                  <a:lnTo>
                    <a:pt x="170" y="4"/>
                  </a:lnTo>
                  <a:lnTo>
                    <a:pt x="173" y="4"/>
                  </a:lnTo>
                  <a:lnTo>
                    <a:pt x="173" y="4"/>
                  </a:lnTo>
                  <a:lnTo>
                    <a:pt x="170" y="2"/>
                  </a:lnTo>
                  <a:lnTo>
                    <a:pt x="170" y="2"/>
                  </a:lnTo>
                  <a:lnTo>
                    <a:pt x="168" y="2"/>
                  </a:lnTo>
                  <a:lnTo>
                    <a:pt x="165" y="2"/>
                  </a:lnTo>
                  <a:lnTo>
                    <a:pt x="165" y="2"/>
                  </a:lnTo>
                  <a:lnTo>
                    <a:pt x="165" y="2"/>
                  </a:lnTo>
                  <a:lnTo>
                    <a:pt x="163" y="2"/>
                  </a:lnTo>
                  <a:lnTo>
                    <a:pt x="163" y="2"/>
                  </a:lnTo>
                  <a:lnTo>
                    <a:pt x="163" y="2"/>
                  </a:lnTo>
                  <a:lnTo>
                    <a:pt x="163" y="2"/>
                  </a:lnTo>
                  <a:lnTo>
                    <a:pt x="161" y="2"/>
                  </a:lnTo>
                  <a:lnTo>
                    <a:pt x="161" y="2"/>
                  </a:lnTo>
                  <a:lnTo>
                    <a:pt x="158" y="2"/>
                  </a:lnTo>
                  <a:lnTo>
                    <a:pt x="156" y="2"/>
                  </a:lnTo>
                  <a:lnTo>
                    <a:pt x="156" y="2"/>
                  </a:lnTo>
                  <a:lnTo>
                    <a:pt x="154" y="2"/>
                  </a:lnTo>
                  <a:lnTo>
                    <a:pt x="154" y="2"/>
                  </a:lnTo>
                  <a:lnTo>
                    <a:pt x="154" y="2"/>
                  </a:lnTo>
                  <a:lnTo>
                    <a:pt x="151" y="2"/>
                  </a:lnTo>
                  <a:lnTo>
                    <a:pt x="151" y="2"/>
                  </a:lnTo>
                  <a:lnTo>
                    <a:pt x="142" y="2"/>
                  </a:lnTo>
                  <a:lnTo>
                    <a:pt x="139" y="2"/>
                  </a:lnTo>
                  <a:lnTo>
                    <a:pt x="139" y="2"/>
                  </a:lnTo>
                  <a:lnTo>
                    <a:pt x="139" y="2"/>
                  </a:lnTo>
                  <a:lnTo>
                    <a:pt x="139" y="2"/>
                  </a:lnTo>
                  <a:lnTo>
                    <a:pt x="139" y="0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35" y="0"/>
                  </a:lnTo>
                  <a:lnTo>
                    <a:pt x="135" y="2"/>
                  </a:lnTo>
                  <a:lnTo>
                    <a:pt x="135" y="2"/>
                  </a:lnTo>
                  <a:lnTo>
                    <a:pt x="135" y="2"/>
                  </a:lnTo>
                  <a:lnTo>
                    <a:pt x="135" y="2"/>
                  </a:lnTo>
                  <a:lnTo>
                    <a:pt x="135" y="2"/>
                  </a:lnTo>
                  <a:lnTo>
                    <a:pt x="135" y="2"/>
                  </a:lnTo>
                  <a:lnTo>
                    <a:pt x="132" y="2"/>
                  </a:lnTo>
                  <a:lnTo>
                    <a:pt x="132" y="2"/>
                  </a:lnTo>
                  <a:lnTo>
                    <a:pt x="132" y="2"/>
                  </a:lnTo>
                  <a:lnTo>
                    <a:pt x="132" y="2"/>
                  </a:lnTo>
                  <a:lnTo>
                    <a:pt x="132" y="2"/>
                  </a:lnTo>
                  <a:lnTo>
                    <a:pt x="130" y="2"/>
                  </a:lnTo>
                  <a:lnTo>
                    <a:pt x="130" y="2"/>
                  </a:lnTo>
                  <a:lnTo>
                    <a:pt x="130" y="2"/>
                  </a:lnTo>
                  <a:lnTo>
                    <a:pt x="130" y="2"/>
                  </a:lnTo>
                  <a:lnTo>
                    <a:pt x="130" y="2"/>
                  </a:lnTo>
                  <a:lnTo>
                    <a:pt x="130" y="4"/>
                  </a:lnTo>
                  <a:lnTo>
                    <a:pt x="130" y="4"/>
                  </a:lnTo>
                  <a:lnTo>
                    <a:pt x="130" y="4"/>
                  </a:lnTo>
                  <a:lnTo>
                    <a:pt x="130" y="4"/>
                  </a:lnTo>
                  <a:lnTo>
                    <a:pt x="130" y="4"/>
                  </a:lnTo>
                  <a:lnTo>
                    <a:pt x="130" y="7"/>
                  </a:lnTo>
                  <a:lnTo>
                    <a:pt x="123" y="7"/>
                  </a:lnTo>
                  <a:lnTo>
                    <a:pt x="123" y="7"/>
                  </a:lnTo>
                  <a:lnTo>
                    <a:pt x="121" y="7"/>
                  </a:lnTo>
                  <a:lnTo>
                    <a:pt x="118" y="7"/>
                  </a:lnTo>
                  <a:lnTo>
                    <a:pt x="118" y="7"/>
                  </a:lnTo>
                  <a:lnTo>
                    <a:pt x="116" y="7"/>
                  </a:lnTo>
                  <a:lnTo>
                    <a:pt x="113" y="7"/>
                  </a:lnTo>
                  <a:lnTo>
                    <a:pt x="113" y="7"/>
                  </a:lnTo>
                  <a:lnTo>
                    <a:pt x="113" y="7"/>
                  </a:lnTo>
                  <a:lnTo>
                    <a:pt x="113" y="7"/>
                  </a:lnTo>
                  <a:lnTo>
                    <a:pt x="113" y="7"/>
                  </a:lnTo>
                  <a:lnTo>
                    <a:pt x="111" y="7"/>
                  </a:lnTo>
                  <a:lnTo>
                    <a:pt x="111" y="7"/>
                  </a:lnTo>
                  <a:lnTo>
                    <a:pt x="111" y="7"/>
                  </a:lnTo>
                  <a:lnTo>
                    <a:pt x="109" y="7"/>
                  </a:lnTo>
                  <a:lnTo>
                    <a:pt x="109" y="9"/>
                  </a:lnTo>
                  <a:lnTo>
                    <a:pt x="109" y="9"/>
                  </a:lnTo>
                  <a:lnTo>
                    <a:pt x="106" y="9"/>
                  </a:lnTo>
                  <a:lnTo>
                    <a:pt x="106" y="9"/>
                  </a:lnTo>
                  <a:lnTo>
                    <a:pt x="104" y="9"/>
                  </a:lnTo>
                  <a:lnTo>
                    <a:pt x="104" y="9"/>
                  </a:lnTo>
                  <a:lnTo>
                    <a:pt x="102" y="9"/>
                  </a:lnTo>
                  <a:lnTo>
                    <a:pt x="102" y="12"/>
                  </a:lnTo>
                  <a:lnTo>
                    <a:pt x="102" y="12"/>
                  </a:lnTo>
                  <a:lnTo>
                    <a:pt x="99" y="12"/>
                  </a:lnTo>
                  <a:lnTo>
                    <a:pt x="99" y="12"/>
                  </a:lnTo>
                  <a:lnTo>
                    <a:pt x="99" y="12"/>
                  </a:lnTo>
                  <a:lnTo>
                    <a:pt x="97" y="12"/>
                  </a:lnTo>
                  <a:lnTo>
                    <a:pt x="97" y="12"/>
                  </a:lnTo>
                  <a:lnTo>
                    <a:pt x="95" y="12"/>
                  </a:lnTo>
                  <a:lnTo>
                    <a:pt x="92" y="9"/>
                  </a:lnTo>
                  <a:lnTo>
                    <a:pt x="92" y="9"/>
                  </a:lnTo>
                  <a:lnTo>
                    <a:pt x="90" y="9"/>
                  </a:lnTo>
                  <a:lnTo>
                    <a:pt x="90" y="9"/>
                  </a:lnTo>
                  <a:lnTo>
                    <a:pt x="87" y="9"/>
                  </a:lnTo>
                  <a:lnTo>
                    <a:pt x="87" y="9"/>
                  </a:lnTo>
                  <a:lnTo>
                    <a:pt x="85" y="12"/>
                  </a:lnTo>
                  <a:lnTo>
                    <a:pt x="85" y="12"/>
                  </a:lnTo>
                  <a:lnTo>
                    <a:pt x="85" y="12"/>
                  </a:lnTo>
                  <a:lnTo>
                    <a:pt x="83" y="9"/>
                  </a:lnTo>
                  <a:lnTo>
                    <a:pt x="83" y="9"/>
                  </a:lnTo>
                  <a:lnTo>
                    <a:pt x="83" y="9"/>
                  </a:lnTo>
                  <a:lnTo>
                    <a:pt x="83" y="9"/>
                  </a:lnTo>
                  <a:lnTo>
                    <a:pt x="83" y="12"/>
                  </a:lnTo>
                  <a:lnTo>
                    <a:pt x="80" y="12"/>
                  </a:lnTo>
                  <a:lnTo>
                    <a:pt x="80" y="12"/>
                  </a:lnTo>
                  <a:lnTo>
                    <a:pt x="78" y="9"/>
                  </a:lnTo>
                  <a:lnTo>
                    <a:pt x="78" y="9"/>
                  </a:lnTo>
                  <a:lnTo>
                    <a:pt x="78" y="9"/>
                  </a:lnTo>
                  <a:lnTo>
                    <a:pt x="76" y="7"/>
                  </a:lnTo>
                  <a:lnTo>
                    <a:pt x="76" y="7"/>
                  </a:lnTo>
                  <a:lnTo>
                    <a:pt x="76" y="7"/>
                  </a:lnTo>
                  <a:lnTo>
                    <a:pt x="76" y="7"/>
                  </a:lnTo>
                  <a:lnTo>
                    <a:pt x="73" y="7"/>
                  </a:lnTo>
                  <a:lnTo>
                    <a:pt x="73" y="9"/>
                  </a:lnTo>
                  <a:lnTo>
                    <a:pt x="71" y="9"/>
                  </a:lnTo>
                  <a:lnTo>
                    <a:pt x="71" y="9"/>
                  </a:lnTo>
                  <a:lnTo>
                    <a:pt x="71" y="9"/>
                  </a:lnTo>
                  <a:lnTo>
                    <a:pt x="68" y="9"/>
                  </a:lnTo>
                  <a:lnTo>
                    <a:pt x="68" y="9"/>
                  </a:lnTo>
                  <a:lnTo>
                    <a:pt x="66" y="9"/>
                  </a:lnTo>
                  <a:lnTo>
                    <a:pt x="66" y="12"/>
                  </a:lnTo>
                  <a:lnTo>
                    <a:pt x="64" y="12"/>
                  </a:lnTo>
                  <a:lnTo>
                    <a:pt x="64" y="14"/>
                  </a:lnTo>
                  <a:lnTo>
                    <a:pt x="64" y="14"/>
                  </a:lnTo>
                  <a:lnTo>
                    <a:pt x="61" y="23"/>
                  </a:lnTo>
                  <a:lnTo>
                    <a:pt x="61" y="26"/>
                  </a:lnTo>
                  <a:lnTo>
                    <a:pt x="61" y="26"/>
                  </a:lnTo>
                  <a:lnTo>
                    <a:pt x="61" y="26"/>
                  </a:lnTo>
                  <a:lnTo>
                    <a:pt x="59" y="26"/>
                  </a:lnTo>
                  <a:lnTo>
                    <a:pt x="59" y="28"/>
                  </a:lnTo>
                  <a:lnTo>
                    <a:pt x="57" y="28"/>
                  </a:lnTo>
                  <a:lnTo>
                    <a:pt x="57" y="33"/>
                  </a:lnTo>
                  <a:lnTo>
                    <a:pt x="57" y="35"/>
                  </a:lnTo>
                  <a:lnTo>
                    <a:pt x="57" y="38"/>
                  </a:lnTo>
                  <a:lnTo>
                    <a:pt x="54" y="38"/>
                  </a:lnTo>
                  <a:lnTo>
                    <a:pt x="54" y="45"/>
                  </a:lnTo>
                  <a:lnTo>
                    <a:pt x="54" y="47"/>
                  </a:lnTo>
                  <a:lnTo>
                    <a:pt x="54" y="49"/>
                  </a:lnTo>
                  <a:lnTo>
                    <a:pt x="54" y="49"/>
                  </a:lnTo>
                  <a:lnTo>
                    <a:pt x="54" y="49"/>
                  </a:lnTo>
                  <a:lnTo>
                    <a:pt x="54" y="49"/>
                  </a:lnTo>
                  <a:lnTo>
                    <a:pt x="54" y="49"/>
                  </a:lnTo>
                  <a:lnTo>
                    <a:pt x="47" y="61"/>
                  </a:lnTo>
                  <a:lnTo>
                    <a:pt x="42" y="68"/>
                  </a:lnTo>
                  <a:lnTo>
                    <a:pt x="35" y="80"/>
                  </a:lnTo>
                  <a:lnTo>
                    <a:pt x="31" y="85"/>
                  </a:lnTo>
                  <a:lnTo>
                    <a:pt x="31" y="87"/>
                  </a:lnTo>
                  <a:lnTo>
                    <a:pt x="21" y="97"/>
                  </a:lnTo>
                  <a:lnTo>
                    <a:pt x="19" y="99"/>
                  </a:lnTo>
                  <a:lnTo>
                    <a:pt x="12" y="101"/>
                  </a:lnTo>
                  <a:lnTo>
                    <a:pt x="9" y="104"/>
                  </a:lnTo>
                  <a:lnTo>
                    <a:pt x="0" y="106"/>
                  </a:lnTo>
                  <a:lnTo>
                    <a:pt x="2" y="106"/>
                  </a:lnTo>
                  <a:lnTo>
                    <a:pt x="5" y="111"/>
                  </a:lnTo>
                  <a:lnTo>
                    <a:pt x="5" y="113"/>
                  </a:lnTo>
                  <a:lnTo>
                    <a:pt x="5" y="111"/>
                  </a:lnTo>
                  <a:lnTo>
                    <a:pt x="7" y="111"/>
                  </a:lnTo>
                  <a:lnTo>
                    <a:pt x="7" y="111"/>
                  </a:lnTo>
                  <a:lnTo>
                    <a:pt x="7" y="111"/>
                  </a:lnTo>
                  <a:lnTo>
                    <a:pt x="5" y="111"/>
                  </a:lnTo>
                  <a:lnTo>
                    <a:pt x="5" y="111"/>
                  </a:lnTo>
                  <a:lnTo>
                    <a:pt x="7" y="111"/>
                  </a:lnTo>
                  <a:lnTo>
                    <a:pt x="7" y="109"/>
                  </a:lnTo>
                  <a:lnTo>
                    <a:pt x="7" y="109"/>
                  </a:lnTo>
                  <a:lnTo>
                    <a:pt x="5" y="109"/>
                  </a:lnTo>
                  <a:lnTo>
                    <a:pt x="7" y="109"/>
                  </a:lnTo>
                  <a:lnTo>
                    <a:pt x="7" y="109"/>
                  </a:lnTo>
                  <a:lnTo>
                    <a:pt x="9" y="109"/>
                  </a:lnTo>
                  <a:lnTo>
                    <a:pt x="12" y="109"/>
                  </a:lnTo>
                  <a:lnTo>
                    <a:pt x="12" y="109"/>
                  </a:lnTo>
                  <a:lnTo>
                    <a:pt x="14" y="109"/>
                  </a:lnTo>
                  <a:lnTo>
                    <a:pt x="14" y="109"/>
                  </a:lnTo>
                  <a:lnTo>
                    <a:pt x="16" y="111"/>
                  </a:lnTo>
                  <a:lnTo>
                    <a:pt x="16" y="111"/>
                  </a:lnTo>
                  <a:lnTo>
                    <a:pt x="19" y="111"/>
                  </a:lnTo>
                  <a:lnTo>
                    <a:pt x="19" y="113"/>
                  </a:lnTo>
                  <a:lnTo>
                    <a:pt x="21" y="116"/>
                  </a:lnTo>
                  <a:lnTo>
                    <a:pt x="24" y="118"/>
                  </a:lnTo>
                  <a:lnTo>
                    <a:pt x="26" y="123"/>
                  </a:lnTo>
                  <a:lnTo>
                    <a:pt x="26" y="123"/>
                  </a:lnTo>
                  <a:lnTo>
                    <a:pt x="26" y="123"/>
                  </a:lnTo>
                  <a:lnTo>
                    <a:pt x="31" y="125"/>
                  </a:lnTo>
                  <a:lnTo>
                    <a:pt x="31" y="127"/>
                  </a:lnTo>
                  <a:lnTo>
                    <a:pt x="33" y="127"/>
                  </a:lnTo>
                  <a:lnTo>
                    <a:pt x="33" y="127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1" y="130"/>
                  </a:lnTo>
                  <a:lnTo>
                    <a:pt x="33" y="132"/>
                  </a:lnTo>
                  <a:lnTo>
                    <a:pt x="33" y="132"/>
                  </a:lnTo>
                  <a:lnTo>
                    <a:pt x="33" y="132"/>
                  </a:lnTo>
                  <a:lnTo>
                    <a:pt x="33" y="132"/>
                  </a:lnTo>
                  <a:lnTo>
                    <a:pt x="33" y="132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5" y="137"/>
                  </a:lnTo>
                  <a:lnTo>
                    <a:pt x="35" y="139"/>
                  </a:lnTo>
                  <a:lnTo>
                    <a:pt x="35" y="139"/>
                  </a:lnTo>
                  <a:lnTo>
                    <a:pt x="38" y="139"/>
                  </a:lnTo>
                  <a:lnTo>
                    <a:pt x="38" y="139"/>
                  </a:lnTo>
                  <a:lnTo>
                    <a:pt x="38" y="139"/>
                  </a:lnTo>
                  <a:lnTo>
                    <a:pt x="40" y="142"/>
                  </a:lnTo>
                  <a:lnTo>
                    <a:pt x="40" y="144"/>
                  </a:lnTo>
                  <a:lnTo>
                    <a:pt x="40" y="146"/>
                  </a:lnTo>
                  <a:lnTo>
                    <a:pt x="40" y="156"/>
                  </a:lnTo>
                  <a:lnTo>
                    <a:pt x="42" y="156"/>
                  </a:lnTo>
                  <a:lnTo>
                    <a:pt x="40" y="151"/>
                  </a:lnTo>
                  <a:lnTo>
                    <a:pt x="42" y="151"/>
                  </a:lnTo>
                  <a:lnTo>
                    <a:pt x="42" y="149"/>
                  </a:lnTo>
                  <a:lnTo>
                    <a:pt x="42" y="149"/>
                  </a:lnTo>
                  <a:lnTo>
                    <a:pt x="42" y="149"/>
                  </a:lnTo>
                  <a:lnTo>
                    <a:pt x="42" y="146"/>
                  </a:lnTo>
                  <a:lnTo>
                    <a:pt x="42" y="146"/>
                  </a:lnTo>
                  <a:lnTo>
                    <a:pt x="45" y="146"/>
                  </a:lnTo>
                  <a:lnTo>
                    <a:pt x="45" y="146"/>
                  </a:lnTo>
                  <a:lnTo>
                    <a:pt x="42" y="144"/>
                  </a:lnTo>
                  <a:lnTo>
                    <a:pt x="45" y="144"/>
                  </a:lnTo>
                  <a:lnTo>
                    <a:pt x="45" y="144"/>
                  </a:lnTo>
                  <a:lnTo>
                    <a:pt x="45" y="144"/>
                  </a:lnTo>
                  <a:lnTo>
                    <a:pt x="47" y="144"/>
                  </a:lnTo>
                  <a:lnTo>
                    <a:pt x="47" y="144"/>
                  </a:lnTo>
                  <a:lnTo>
                    <a:pt x="47" y="142"/>
                  </a:lnTo>
                  <a:lnTo>
                    <a:pt x="47" y="144"/>
                  </a:lnTo>
                  <a:lnTo>
                    <a:pt x="45" y="144"/>
                  </a:lnTo>
                  <a:lnTo>
                    <a:pt x="45" y="144"/>
                  </a:lnTo>
                  <a:lnTo>
                    <a:pt x="45" y="146"/>
                  </a:lnTo>
                  <a:lnTo>
                    <a:pt x="45" y="146"/>
                  </a:lnTo>
                  <a:lnTo>
                    <a:pt x="47" y="149"/>
                  </a:lnTo>
                  <a:lnTo>
                    <a:pt x="47" y="149"/>
                  </a:lnTo>
                  <a:lnTo>
                    <a:pt x="50" y="146"/>
                  </a:lnTo>
                  <a:lnTo>
                    <a:pt x="50" y="146"/>
                  </a:lnTo>
                  <a:lnTo>
                    <a:pt x="50" y="146"/>
                  </a:lnTo>
                  <a:lnTo>
                    <a:pt x="50" y="144"/>
                  </a:lnTo>
                  <a:lnTo>
                    <a:pt x="52" y="144"/>
                  </a:lnTo>
                  <a:lnTo>
                    <a:pt x="52" y="144"/>
                  </a:lnTo>
                  <a:lnTo>
                    <a:pt x="52" y="144"/>
                  </a:lnTo>
                  <a:lnTo>
                    <a:pt x="54" y="144"/>
                  </a:lnTo>
                  <a:lnTo>
                    <a:pt x="54" y="142"/>
                  </a:lnTo>
                  <a:lnTo>
                    <a:pt x="54" y="142"/>
                  </a:lnTo>
                  <a:lnTo>
                    <a:pt x="54" y="139"/>
                  </a:lnTo>
                  <a:lnTo>
                    <a:pt x="54" y="139"/>
                  </a:lnTo>
                  <a:lnTo>
                    <a:pt x="54" y="139"/>
                  </a:lnTo>
                  <a:lnTo>
                    <a:pt x="57" y="139"/>
                  </a:lnTo>
                  <a:lnTo>
                    <a:pt x="57" y="139"/>
                  </a:lnTo>
                  <a:lnTo>
                    <a:pt x="57" y="139"/>
                  </a:lnTo>
                  <a:lnTo>
                    <a:pt x="57" y="139"/>
                  </a:lnTo>
                  <a:lnTo>
                    <a:pt x="57" y="139"/>
                  </a:lnTo>
                  <a:lnTo>
                    <a:pt x="57" y="139"/>
                  </a:lnTo>
                  <a:lnTo>
                    <a:pt x="57" y="137"/>
                  </a:lnTo>
                  <a:lnTo>
                    <a:pt x="59" y="137"/>
                  </a:lnTo>
                  <a:lnTo>
                    <a:pt x="59" y="139"/>
                  </a:lnTo>
                  <a:lnTo>
                    <a:pt x="59" y="139"/>
                  </a:lnTo>
                  <a:lnTo>
                    <a:pt x="64" y="139"/>
                  </a:lnTo>
                  <a:lnTo>
                    <a:pt x="61" y="139"/>
                  </a:lnTo>
                  <a:lnTo>
                    <a:pt x="61" y="139"/>
                  </a:lnTo>
                  <a:lnTo>
                    <a:pt x="61" y="139"/>
                  </a:lnTo>
                  <a:lnTo>
                    <a:pt x="61" y="139"/>
                  </a:lnTo>
                  <a:lnTo>
                    <a:pt x="61" y="139"/>
                  </a:lnTo>
                  <a:lnTo>
                    <a:pt x="59" y="139"/>
                  </a:lnTo>
                  <a:lnTo>
                    <a:pt x="59" y="139"/>
                  </a:lnTo>
                  <a:lnTo>
                    <a:pt x="59" y="139"/>
                  </a:lnTo>
                  <a:lnTo>
                    <a:pt x="59" y="142"/>
                  </a:lnTo>
                  <a:lnTo>
                    <a:pt x="57" y="142"/>
                  </a:lnTo>
                  <a:lnTo>
                    <a:pt x="57" y="142"/>
                  </a:lnTo>
                  <a:lnTo>
                    <a:pt x="54" y="144"/>
                  </a:lnTo>
                  <a:lnTo>
                    <a:pt x="54" y="144"/>
                  </a:lnTo>
                  <a:lnTo>
                    <a:pt x="52" y="146"/>
                  </a:lnTo>
                  <a:lnTo>
                    <a:pt x="52" y="146"/>
                  </a:lnTo>
                  <a:lnTo>
                    <a:pt x="52" y="146"/>
                  </a:lnTo>
                  <a:lnTo>
                    <a:pt x="52" y="146"/>
                  </a:lnTo>
                  <a:lnTo>
                    <a:pt x="54" y="146"/>
                  </a:lnTo>
                  <a:lnTo>
                    <a:pt x="52" y="146"/>
                  </a:lnTo>
                  <a:lnTo>
                    <a:pt x="52" y="146"/>
                  </a:lnTo>
                  <a:lnTo>
                    <a:pt x="52" y="146"/>
                  </a:lnTo>
                  <a:lnTo>
                    <a:pt x="52" y="149"/>
                  </a:lnTo>
                  <a:lnTo>
                    <a:pt x="50" y="149"/>
                  </a:lnTo>
                  <a:lnTo>
                    <a:pt x="50" y="149"/>
                  </a:lnTo>
                  <a:lnTo>
                    <a:pt x="50" y="149"/>
                  </a:lnTo>
                  <a:lnTo>
                    <a:pt x="47" y="151"/>
                  </a:lnTo>
                  <a:lnTo>
                    <a:pt x="47" y="149"/>
                  </a:lnTo>
                  <a:lnTo>
                    <a:pt x="47" y="149"/>
                  </a:lnTo>
                  <a:lnTo>
                    <a:pt x="47" y="149"/>
                  </a:lnTo>
                  <a:lnTo>
                    <a:pt x="45" y="149"/>
                  </a:lnTo>
                  <a:lnTo>
                    <a:pt x="45" y="149"/>
                  </a:lnTo>
                  <a:lnTo>
                    <a:pt x="45" y="149"/>
                  </a:lnTo>
                  <a:lnTo>
                    <a:pt x="42" y="149"/>
                  </a:lnTo>
                  <a:lnTo>
                    <a:pt x="42" y="151"/>
                  </a:lnTo>
                  <a:lnTo>
                    <a:pt x="42" y="151"/>
                  </a:lnTo>
                  <a:lnTo>
                    <a:pt x="42" y="151"/>
                  </a:lnTo>
                  <a:lnTo>
                    <a:pt x="42" y="154"/>
                  </a:lnTo>
                  <a:lnTo>
                    <a:pt x="42" y="154"/>
                  </a:lnTo>
                  <a:lnTo>
                    <a:pt x="42" y="156"/>
                  </a:lnTo>
                  <a:lnTo>
                    <a:pt x="42" y="156"/>
                  </a:lnTo>
                  <a:lnTo>
                    <a:pt x="42" y="156"/>
                  </a:lnTo>
                  <a:lnTo>
                    <a:pt x="42" y="158"/>
                  </a:lnTo>
                  <a:lnTo>
                    <a:pt x="45" y="158"/>
                  </a:lnTo>
                  <a:lnTo>
                    <a:pt x="45" y="158"/>
                  </a:lnTo>
                  <a:lnTo>
                    <a:pt x="45" y="158"/>
                  </a:lnTo>
                  <a:lnTo>
                    <a:pt x="45" y="161"/>
                  </a:lnTo>
                  <a:lnTo>
                    <a:pt x="45" y="161"/>
                  </a:lnTo>
                  <a:lnTo>
                    <a:pt x="45" y="161"/>
                  </a:lnTo>
                  <a:lnTo>
                    <a:pt x="45" y="161"/>
                  </a:lnTo>
                  <a:lnTo>
                    <a:pt x="45" y="158"/>
                  </a:lnTo>
                  <a:lnTo>
                    <a:pt x="47" y="158"/>
                  </a:lnTo>
                  <a:lnTo>
                    <a:pt x="47" y="158"/>
                  </a:lnTo>
                  <a:lnTo>
                    <a:pt x="47" y="158"/>
                  </a:lnTo>
                  <a:lnTo>
                    <a:pt x="47" y="158"/>
                  </a:lnTo>
                  <a:lnTo>
                    <a:pt x="47" y="158"/>
                  </a:lnTo>
                  <a:lnTo>
                    <a:pt x="47" y="156"/>
                  </a:lnTo>
                  <a:lnTo>
                    <a:pt x="47" y="156"/>
                  </a:lnTo>
                  <a:lnTo>
                    <a:pt x="50" y="156"/>
                  </a:lnTo>
                  <a:lnTo>
                    <a:pt x="50" y="156"/>
                  </a:lnTo>
                  <a:lnTo>
                    <a:pt x="52" y="156"/>
                  </a:lnTo>
                  <a:lnTo>
                    <a:pt x="52" y="156"/>
                  </a:lnTo>
                  <a:lnTo>
                    <a:pt x="52" y="156"/>
                  </a:lnTo>
                  <a:lnTo>
                    <a:pt x="52" y="156"/>
                  </a:lnTo>
                  <a:lnTo>
                    <a:pt x="54" y="154"/>
                  </a:lnTo>
                  <a:lnTo>
                    <a:pt x="54" y="154"/>
                  </a:lnTo>
                  <a:lnTo>
                    <a:pt x="54" y="151"/>
                  </a:lnTo>
                  <a:lnTo>
                    <a:pt x="54" y="149"/>
                  </a:lnTo>
                  <a:lnTo>
                    <a:pt x="57" y="149"/>
                  </a:lnTo>
                  <a:lnTo>
                    <a:pt x="57" y="149"/>
                  </a:lnTo>
                  <a:lnTo>
                    <a:pt x="54" y="154"/>
                  </a:lnTo>
                  <a:lnTo>
                    <a:pt x="54" y="154"/>
                  </a:lnTo>
                  <a:lnTo>
                    <a:pt x="57" y="156"/>
                  </a:lnTo>
                  <a:lnTo>
                    <a:pt x="57" y="156"/>
                  </a:lnTo>
                  <a:lnTo>
                    <a:pt x="57" y="158"/>
                  </a:lnTo>
                  <a:lnTo>
                    <a:pt x="57" y="158"/>
                  </a:lnTo>
                  <a:lnTo>
                    <a:pt x="57" y="158"/>
                  </a:lnTo>
                  <a:lnTo>
                    <a:pt x="54" y="158"/>
                  </a:lnTo>
                  <a:lnTo>
                    <a:pt x="54" y="158"/>
                  </a:lnTo>
                  <a:lnTo>
                    <a:pt x="54" y="156"/>
                  </a:lnTo>
                  <a:lnTo>
                    <a:pt x="52" y="156"/>
                  </a:lnTo>
                  <a:lnTo>
                    <a:pt x="52" y="158"/>
                  </a:lnTo>
                  <a:lnTo>
                    <a:pt x="52" y="158"/>
                  </a:lnTo>
                  <a:lnTo>
                    <a:pt x="52" y="158"/>
                  </a:lnTo>
                  <a:lnTo>
                    <a:pt x="52" y="158"/>
                  </a:lnTo>
                  <a:lnTo>
                    <a:pt x="52" y="156"/>
                  </a:lnTo>
                  <a:lnTo>
                    <a:pt x="52" y="158"/>
                  </a:lnTo>
                  <a:lnTo>
                    <a:pt x="50" y="161"/>
                  </a:lnTo>
                  <a:lnTo>
                    <a:pt x="50" y="161"/>
                  </a:lnTo>
                  <a:lnTo>
                    <a:pt x="50" y="161"/>
                  </a:lnTo>
                  <a:lnTo>
                    <a:pt x="50" y="163"/>
                  </a:lnTo>
                  <a:lnTo>
                    <a:pt x="47" y="165"/>
                  </a:lnTo>
                  <a:lnTo>
                    <a:pt x="50" y="165"/>
                  </a:lnTo>
                  <a:lnTo>
                    <a:pt x="50" y="168"/>
                  </a:lnTo>
                  <a:lnTo>
                    <a:pt x="50" y="168"/>
                  </a:lnTo>
                  <a:lnTo>
                    <a:pt x="52" y="168"/>
                  </a:lnTo>
                  <a:lnTo>
                    <a:pt x="52" y="165"/>
                  </a:lnTo>
                  <a:lnTo>
                    <a:pt x="52" y="165"/>
                  </a:lnTo>
                  <a:lnTo>
                    <a:pt x="54" y="165"/>
                  </a:lnTo>
                  <a:lnTo>
                    <a:pt x="54" y="163"/>
                  </a:lnTo>
                  <a:lnTo>
                    <a:pt x="54" y="163"/>
                  </a:lnTo>
                  <a:lnTo>
                    <a:pt x="54" y="163"/>
                  </a:lnTo>
                  <a:lnTo>
                    <a:pt x="54" y="163"/>
                  </a:lnTo>
                  <a:lnTo>
                    <a:pt x="54" y="163"/>
                  </a:lnTo>
                  <a:lnTo>
                    <a:pt x="54" y="163"/>
                  </a:lnTo>
                  <a:lnTo>
                    <a:pt x="54" y="165"/>
                  </a:lnTo>
                  <a:lnTo>
                    <a:pt x="54" y="165"/>
                  </a:lnTo>
                  <a:lnTo>
                    <a:pt x="54" y="165"/>
                  </a:lnTo>
                  <a:lnTo>
                    <a:pt x="54" y="165"/>
                  </a:lnTo>
                  <a:lnTo>
                    <a:pt x="54" y="165"/>
                  </a:lnTo>
                  <a:lnTo>
                    <a:pt x="52" y="168"/>
                  </a:lnTo>
                  <a:lnTo>
                    <a:pt x="52" y="168"/>
                  </a:lnTo>
                  <a:lnTo>
                    <a:pt x="52" y="170"/>
                  </a:lnTo>
                  <a:lnTo>
                    <a:pt x="52" y="170"/>
                  </a:lnTo>
                  <a:lnTo>
                    <a:pt x="52" y="170"/>
                  </a:lnTo>
                  <a:lnTo>
                    <a:pt x="52" y="170"/>
                  </a:lnTo>
                  <a:lnTo>
                    <a:pt x="57" y="170"/>
                  </a:lnTo>
                  <a:lnTo>
                    <a:pt x="59" y="170"/>
                  </a:lnTo>
                  <a:lnTo>
                    <a:pt x="61" y="170"/>
                  </a:lnTo>
                  <a:lnTo>
                    <a:pt x="66" y="170"/>
                  </a:lnTo>
                  <a:lnTo>
                    <a:pt x="68" y="170"/>
                  </a:lnTo>
                  <a:lnTo>
                    <a:pt x="73" y="170"/>
                  </a:lnTo>
                  <a:lnTo>
                    <a:pt x="76" y="170"/>
                  </a:lnTo>
                  <a:lnTo>
                    <a:pt x="78" y="170"/>
                  </a:lnTo>
                  <a:lnTo>
                    <a:pt x="78" y="170"/>
                  </a:lnTo>
                  <a:lnTo>
                    <a:pt x="83" y="170"/>
                  </a:lnTo>
                  <a:lnTo>
                    <a:pt x="85" y="170"/>
                  </a:lnTo>
                  <a:lnTo>
                    <a:pt x="90" y="170"/>
                  </a:lnTo>
                  <a:lnTo>
                    <a:pt x="92" y="170"/>
                  </a:lnTo>
                  <a:lnTo>
                    <a:pt x="95" y="170"/>
                  </a:lnTo>
                  <a:lnTo>
                    <a:pt x="99" y="170"/>
                  </a:lnTo>
                  <a:lnTo>
                    <a:pt x="102" y="170"/>
                  </a:lnTo>
                  <a:lnTo>
                    <a:pt x="106" y="170"/>
                  </a:lnTo>
                  <a:lnTo>
                    <a:pt x="109" y="170"/>
                  </a:lnTo>
                  <a:lnTo>
                    <a:pt x="109" y="170"/>
                  </a:lnTo>
                  <a:lnTo>
                    <a:pt x="109" y="168"/>
                  </a:lnTo>
                  <a:lnTo>
                    <a:pt x="109" y="168"/>
                  </a:lnTo>
                  <a:lnTo>
                    <a:pt x="109" y="168"/>
                  </a:lnTo>
                  <a:lnTo>
                    <a:pt x="109" y="165"/>
                  </a:lnTo>
                  <a:lnTo>
                    <a:pt x="111" y="165"/>
                  </a:lnTo>
                  <a:lnTo>
                    <a:pt x="111" y="163"/>
                  </a:lnTo>
                  <a:lnTo>
                    <a:pt x="113" y="163"/>
                  </a:lnTo>
                  <a:lnTo>
                    <a:pt x="116" y="161"/>
                  </a:lnTo>
                  <a:lnTo>
                    <a:pt x="118" y="161"/>
                  </a:lnTo>
                  <a:lnTo>
                    <a:pt x="121" y="161"/>
                  </a:lnTo>
                  <a:lnTo>
                    <a:pt x="121" y="161"/>
                  </a:lnTo>
                  <a:lnTo>
                    <a:pt x="121" y="163"/>
                  </a:lnTo>
                  <a:lnTo>
                    <a:pt x="121" y="163"/>
                  </a:lnTo>
                  <a:lnTo>
                    <a:pt x="123" y="163"/>
                  </a:lnTo>
                  <a:lnTo>
                    <a:pt x="128" y="158"/>
                  </a:lnTo>
                  <a:lnTo>
                    <a:pt x="130" y="158"/>
                  </a:lnTo>
                  <a:lnTo>
                    <a:pt x="132" y="158"/>
                  </a:lnTo>
                  <a:lnTo>
                    <a:pt x="135" y="158"/>
                  </a:lnTo>
                  <a:lnTo>
                    <a:pt x="139" y="161"/>
                  </a:lnTo>
                  <a:lnTo>
                    <a:pt x="142" y="161"/>
                  </a:lnTo>
                  <a:lnTo>
                    <a:pt x="144" y="161"/>
                  </a:lnTo>
                  <a:lnTo>
                    <a:pt x="144" y="161"/>
                  </a:lnTo>
                  <a:lnTo>
                    <a:pt x="144" y="163"/>
                  </a:lnTo>
                  <a:lnTo>
                    <a:pt x="144" y="163"/>
                  </a:lnTo>
                  <a:lnTo>
                    <a:pt x="147" y="168"/>
                  </a:lnTo>
                  <a:lnTo>
                    <a:pt x="147" y="168"/>
                  </a:lnTo>
                  <a:lnTo>
                    <a:pt x="149" y="168"/>
                  </a:lnTo>
                  <a:lnTo>
                    <a:pt x="149" y="170"/>
                  </a:lnTo>
                  <a:lnTo>
                    <a:pt x="151" y="170"/>
                  </a:lnTo>
                  <a:lnTo>
                    <a:pt x="154" y="168"/>
                  </a:lnTo>
                  <a:lnTo>
                    <a:pt x="156" y="165"/>
                  </a:lnTo>
                  <a:lnTo>
                    <a:pt x="158" y="168"/>
                  </a:lnTo>
                  <a:lnTo>
                    <a:pt x="161" y="168"/>
                  </a:lnTo>
                  <a:lnTo>
                    <a:pt x="161" y="168"/>
                  </a:lnTo>
                  <a:lnTo>
                    <a:pt x="163" y="170"/>
                  </a:lnTo>
                  <a:lnTo>
                    <a:pt x="163" y="170"/>
                  </a:lnTo>
                  <a:lnTo>
                    <a:pt x="163" y="172"/>
                  </a:lnTo>
                  <a:lnTo>
                    <a:pt x="163" y="175"/>
                  </a:lnTo>
                  <a:lnTo>
                    <a:pt x="163" y="175"/>
                  </a:lnTo>
                  <a:lnTo>
                    <a:pt x="165" y="175"/>
                  </a:lnTo>
                  <a:lnTo>
                    <a:pt x="168" y="177"/>
                  </a:lnTo>
                  <a:lnTo>
                    <a:pt x="170" y="177"/>
                  </a:lnTo>
                  <a:lnTo>
                    <a:pt x="170" y="177"/>
                  </a:lnTo>
                  <a:lnTo>
                    <a:pt x="173" y="177"/>
                  </a:lnTo>
                  <a:lnTo>
                    <a:pt x="175" y="177"/>
                  </a:lnTo>
                  <a:lnTo>
                    <a:pt x="177" y="175"/>
                  </a:lnTo>
                  <a:lnTo>
                    <a:pt x="180" y="175"/>
                  </a:lnTo>
                  <a:lnTo>
                    <a:pt x="182" y="175"/>
                  </a:lnTo>
                  <a:lnTo>
                    <a:pt x="184" y="172"/>
                  </a:lnTo>
                  <a:lnTo>
                    <a:pt x="184" y="172"/>
                  </a:lnTo>
                  <a:lnTo>
                    <a:pt x="187" y="172"/>
                  </a:lnTo>
                  <a:lnTo>
                    <a:pt x="187" y="172"/>
                  </a:lnTo>
                  <a:lnTo>
                    <a:pt x="187" y="172"/>
                  </a:lnTo>
                  <a:lnTo>
                    <a:pt x="189" y="172"/>
                  </a:lnTo>
                  <a:lnTo>
                    <a:pt x="189" y="170"/>
                  </a:lnTo>
                  <a:lnTo>
                    <a:pt x="189" y="170"/>
                  </a:lnTo>
                  <a:lnTo>
                    <a:pt x="192" y="172"/>
                  </a:lnTo>
                  <a:lnTo>
                    <a:pt x="192" y="172"/>
                  </a:lnTo>
                  <a:lnTo>
                    <a:pt x="194" y="172"/>
                  </a:lnTo>
                  <a:lnTo>
                    <a:pt x="194" y="172"/>
                  </a:lnTo>
                  <a:lnTo>
                    <a:pt x="194" y="175"/>
                  </a:lnTo>
                  <a:lnTo>
                    <a:pt x="196" y="175"/>
                  </a:lnTo>
                  <a:lnTo>
                    <a:pt x="196" y="175"/>
                  </a:lnTo>
                  <a:lnTo>
                    <a:pt x="196" y="175"/>
                  </a:lnTo>
                  <a:lnTo>
                    <a:pt x="196" y="175"/>
                  </a:lnTo>
                  <a:lnTo>
                    <a:pt x="196" y="177"/>
                  </a:lnTo>
                  <a:lnTo>
                    <a:pt x="199" y="177"/>
                  </a:lnTo>
                  <a:lnTo>
                    <a:pt x="199" y="180"/>
                  </a:lnTo>
                  <a:lnTo>
                    <a:pt x="199" y="182"/>
                  </a:lnTo>
                  <a:lnTo>
                    <a:pt x="196" y="184"/>
                  </a:lnTo>
                  <a:lnTo>
                    <a:pt x="194" y="187"/>
                  </a:lnTo>
                  <a:lnTo>
                    <a:pt x="192" y="187"/>
                  </a:lnTo>
                  <a:lnTo>
                    <a:pt x="189" y="187"/>
                  </a:lnTo>
                  <a:lnTo>
                    <a:pt x="187" y="187"/>
                  </a:lnTo>
                  <a:lnTo>
                    <a:pt x="184" y="187"/>
                  </a:lnTo>
                  <a:lnTo>
                    <a:pt x="182" y="187"/>
                  </a:lnTo>
                  <a:lnTo>
                    <a:pt x="182" y="187"/>
                  </a:lnTo>
                  <a:lnTo>
                    <a:pt x="180" y="189"/>
                  </a:lnTo>
                  <a:lnTo>
                    <a:pt x="180" y="191"/>
                  </a:lnTo>
                  <a:lnTo>
                    <a:pt x="177" y="191"/>
                  </a:lnTo>
                  <a:lnTo>
                    <a:pt x="175" y="189"/>
                  </a:lnTo>
                  <a:lnTo>
                    <a:pt x="170" y="189"/>
                  </a:lnTo>
                  <a:lnTo>
                    <a:pt x="170" y="189"/>
                  </a:lnTo>
                  <a:lnTo>
                    <a:pt x="168" y="189"/>
                  </a:lnTo>
                  <a:lnTo>
                    <a:pt x="165" y="189"/>
                  </a:lnTo>
                  <a:lnTo>
                    <a:pt x="165" y="189"/>
                  </a:lnTo>
                  <a:lnTo>
                    <a:pt x="165" y="187"/>
                  </a:lnTo>
                  <a:lnTo>
                    <a:pt x="165" y="187"/>
                  </a:lnTo>
                  <a:lnTo>
                    <a:pt x="163" y="187"/>
                  </a:lnTo>
                  <a:lnTo>
                    <a:pt x="163" y="187"/>
                  </a:lnTo>
                  <a:lnTo>
                    <a:pt x="161" y="187"/>
                  </a:lnTo>
                  <a:lnTo>
                    <a:pt x="161" y="187"/>
                  </a:lnTo>
                  <a:lnTo>
                    <a:pt x="161" y="187"/>
                  </a:lnTo>
                  <a:lnTo>
                    <a:pt x="161" y="184"/>
                  </a:lnTo>
                  <a:lnTo>
                    <a:pt x="158" y="184"/>
                  </a:lnTo>
                  <a:lnTo>
                    <a:pt x="158" y="184"/>
                  </a:lnTo>
                  <a:lnTo>
                    <a:pt x="156" y="184"/>
                  </a:lnTo>
                  <a:lnTo>
                    <a:pt x="154" y="184"/>
                  </a:lnTo>
                  <a:lnTo>
                    <a:pt x="151" y="184"/>
                  </a:lnTo>
                  <a:lnTo>
                    <a:pt x="151" y="184"/>
                  </a:lnTo>
                  <a:lnTo>
                    <a:pt x="149" y="182"/>
                  </a:lnTo>
                  <a:lnTo>
                    <a:pt x="147" y="180"/>
                  </a:lnTo>
                  <a:lnTo>
                    <a:pt x="147" y="180"/>
                  </a:lnTo>
                  <a:lnTo>
                    <a:pt x="147" y="180"/>
                  </a:lnTo>
                  <a:lnTo>
                    <a:pt x="144" y="180"/>
                  </a:lnTo>
                  <a:lnTo>
                    <a:pt x="144" y="177"/>
                  </a:lnTo>
                  <a:lnTo>
                    <a:pt x="142" y="177"/>
                  </a:lnTo>
                  <a:lnTo>
                    <a:pt x="139" y="177"/>
                  </a:lnTo>
                  <a:lnTo>
                    <a:pt x="139" y="177"/>
                  </a:lnTo>
                  <a:lnTo>
                    <a:pt x="135" y="175"/>
                  </a:lnTo>
                  <a:lnTo>
                    <a:pt x="135" y="175"/>
                  </a:lnTo>
                  <a:lnTo>
                    <a:pt x="135" y="175"/>
                  </a:lnTo>
                  <a:lnTo>
                    <a:pt x="135" y="175"/>
                  </a:lnTo>
                  <a:lnTo>
                    <a:pt x="132" y="175"/>
                  </a:lnTo>
                  <a:lnTo>
                    <a:pt x="130" y="172"/>
                  </a:lnTo>
                  <a:lnTo>
                    <a:pt x="128" y="170"/>
                  </a:lnTo>
                  <a:lnTo>
                    <a:pt x="128" y="170"/>
                  </a:lnTo>
                  <a:lnTo>
                    <a:pt x="125" y="172"/>
                  </a:lnTo>
                  <a:lnTo>
                    <a:pt x="125" y="172"/>
                  </a:lnTo>
                  <a:lnTo>
                    <a:pt x="125" y="175"/>
                  </a:lnTo>
                  <a:lnTo>
                    <a:pt x="123" y="177"/>
                  </a:lnTo>
                  <a:lnTo>
                    <a:pt x="123" y="180"/>
                  </a:lnTo>
                  <a:lnTo>
                    <a:pt x="123" y="182"/>
                  </a:lnTo>
                  <a:lnTo>
                    <a:pt x="121" y="182"/>
                  </a:lnTo>
                  <a:lnTo>
                    <a:pt x="118" y="182"/>
                  </a:lnTo>
                  <a:lnTo>
                    <a:pt x="118" y="182"/>
                  </a:lnTo>
                  <a:lnTo>
                    <a:pt x="116" y="182"/>
                  </a:lnTo>
                  <a:lnTo>
                    <a:pt x="109" y="182"/>
                  </a:lnTo>
                  <a:lnTo>
                    <a:pt x="109" y="182"/>
                  </a:lnTo>
                  <a:lnTo>
                    <a:pt x="106" y="182"/>
                  </a:lnTo>
                  <a:lnTo>
                    <a:pt x="106" y="182"/>
                  </a:lnTo>
                  <a:lnTo>
                    <a:pt x="104" y="184"/>
                  </a:lnTo>
                  <a:lnTo>
                    <a:pt x="104" y="184"/>
                  </a:lnTo>
                  <a:lnTo>
                    <a:pt x="99" y="182"/>
                  </a:lnTo>
                  <a:lnTo>
                    <a:pt x="99" y="182"/>
                  </a:lnTo>
                  <a:lnTo>
                    <a:pt x="97" y="184"/>
                  </a:lnTo>
                  <a:lnTo>
                    <a:pt x="92" y="184"/>
                  </a:lnTo>
                  <a:lnTo>
                    <a:pt x="92" y="184"/>
                  </a:lnTo>
                  <a:lnTo>
                    <a:pt x="92" y="184"/>
                  </a:lnTo>
                  <a:lnTo>
                    <a:pt x="92" y="189"/>
                  </a:lnTo>
                  <a:lnTo>
                    <a:pt x="92" y="189"/>
                  </a:lnTo>
                  <a:lnTo>
                    <a:pt x="92" y="194"/>
                  </a:lnTo>
                  <a:lnTo>
                    <a:pt x="92" y="194"/>
                  </a:lnTo>
                  <a:lnTo>
                    <a:pt x="90" y="194"/>
                  </a:lnTo>
                  <a:lnTo>
                    <a:pt x="87" y="194"/>
                  </a:lnTo>
                  <a:lnTo>
                    <a:pt x="85" y="194"/>
                  </a:lnTo>
                  <a:lnTo>
                    <a:pt x="78" y="194"/>
                  </a:lnTo>
                  <a:lnTo>
                    <a:pt x="66" y="194"/>
                  </a:lnTo>
                  <a:lnTo>
                    <a:pt x="57" y="194"/>
                  </a:lnTo>
                  <a:lnTo>
                    <a:pt x="50" y="194"/>
                  </a:lnTo>
                  <a:lnTo>
                    <a:pt x="47" y="194"/>
                  </a:lnTo>
                  <a:lnTo>
                    <a:pt x="45" y="194"/>
                  </a:lnTo>
                  <a:lnTo>
                    <a:pt x="45" y="196"/>
                  </a:lnTo>
                  <a:lnTo>
                    <a:pt x="42" y="196"/>
                  </a:lnTo>
                  <a:lnTo>
                    <a:pt x="42" y="196"/>
                  </a:lnTo>
                  <a:lnTo>
                    <a:pt x="42" y="198"/>
                  </a:lnTo>
                  <a:lnTo>
                    <a:pt x="42" y="198"/>
                  </a:lnTo>
                  <a:lnTo>
                    <a:pt x="42" y="198"/>
                  </a:lnTo>
                  <a:lnTo>
                    <a:pt x="42" y="201"/>
                  </a:lnTo>
                  <a:lnTo>
                    <a:pt x="42" y="201"/>
                  </a:lnTo>
                  <a:lnTo>
                    <a:pt x="42" y="201"/>
                  </a:lnTo>
                  <a:lnTo>
                    <a:pt x="42" y="203"/>
                  </a:lnTo>
                  <a:lnTo>
                    <a:pt x="42" y="206"/>
                  </a:lnTo>
                  <a:lnTo>
                    <a:pt x="42" y="206"/>
                  </a:lnTo>
                  <a:lnTo>
                    <a:pt x="42" y="208"/>
                  </a:lnTo>
                  <a:lnTo>
                    <a:pt x="42" y="208"/>
                  </a:lnTo>
                  <a:lnTo>
                    <a:pt x="42" y="208"/>
                  </a:lnTo>
                  <a:lnTo>
                    <a:pt x="40" y="213"/>
                  </a:lnTo>
                  <a:lnTo>
                    <a:pt x="40" y="213"/>
                  </a:lnTo>
                  <a:lnTo>
                    <a:pt x="40" y="213"/>
                  </a:lnTo>
                  <a:lnTo>
                    <a:pt x="40" y="213"/>
                  </a:lnTo>
                  <a:lnTo>
                    <a:pt x="40" y="215"/>
                  </a:lnTo>
                  <a:lnTo>
                    <a:pt x="40" y="213"/>
                  </a:lnTo>
                  <a:lnTo>
                    <a:pt x="40" y="213"/>
                  </a:lnTo>
                  <a:lnTo>
                    <a:pt x="40" y="213"/>
                  </a:lnTo>
                  <a:lnTo>
                    <a:pt x="40" y="215"/>
                  </a:lnTo>
                  <a:lnTo>
                    <a:pt x="40" y="215"/>
                  </a:lnTo>
                  <a:lnTo>
                    <a:pt x="40" y="217"/>
                  </a:lnTo>
                  <a:lnTo>
                    <a:pt x="40" y="217"/>
                  </a:lnTo>
                  <a:lnTo>
                    <a:pt x="40" y="217"/>
                  </a:lnTo>
                  <a:lnTo>
                    <a:pt x="40" y="217"/>
                  </a:lnTo>
                  <a:lnTo>
                    <a:pt x="40" y="217"/>
                  </a:lnTo>
                  <a:lnTo>
                    <a:pt x="40" y="217"/>
                  </a:lnTo>
                  <a:lnTo>
                    <a:pt x="40" y="217"/>
                  </a:lnTo>
                  <a:lnTo>
                    <a:pt x="42" y="217"/>
                  </a:lnTo>
                  <a:lnTo>
                    <a:pt x="42" y="217"/>
                  </a:lnTo>
                  <a:lnTo>
                    <a:pt x="45" y="217"/>
                  </a:lnTo>
                  <a:lnTo>
                    <a:pt x="45" y="217"/>
                  </a:lnTo>
                  <a:lnTo>
                    <a:pt x="45" y="217"/>
                  </a:lnTo>
                  <a:lnTo>
                    <a:pt x="42" y="217"/>
                  </a:lnTo>
                  <a:lnTo>
                    <a:pt x="42" y="217"/>
                  </a:lnTo>
                  <a:lnTo>
                    <a:pt x="40" y="220"/>
                  </a:lnTo>
                  <a:lnTo>
                    <a:pt x="40" y="222"/>
                  </a:lnTo>
                  <a:lnTo>
                    <a:pt x="40" y="225"/>
                  </a:lnTo>
                  <a:lnTo>
                    <a:pt x="40" y="225"/>
                  </a:lnTo>
                  <a:lnTo>
                    <a:pt x="42" y="227"/>
                  </a:lnTo>
                  <a:lnTo>
                    <a:pt x="45" y="225"/>
                  </a:lnTo>
                  <a:lnTo>
                    <a:pt x="47" y="225"/>
                  </a:lnTo>
                  <a:lnTo>
                    <a:pt x="47" y="222"/>
                  </a:lnTo>
                  <a:lnTo>
                    <a:pt x="47" y="222"/>
                  </a:lnTo>
                  <a:lnTo>
                    <a:pt x="47" y="220"/>
                  </a:lnTo>
                  <a:lnTo>
                    <a:pt x="47" y="220"/>
                  </a:lnTo>
                  <a:lnTo>
                    <a:pt x="47" y="217"/>
                  </a:lnTo>
                  <a:lnTo>
                    <a:pt x="47" y="217"/>
                  </a:lnTo>
                  <a:lnTo>
                    <a:pt x="50" y="217"/>
                  </a:lnTo>
                  <a:lnTo>
                    <a:pt x="50" y="217"/>
                  </a:lnTo>
                  <a:lnTo>
                    <a:pt x="50" y="215"/>
                  </a:lnTo>
                  <a:lnTo>
                    <a:pt x="50" y="215"/>
                  </a:lnTo>
                  <a:lnTo>
                    <a:pt x="50" y="215"/>
                  </a:lnTo>
                  <a:lnTo>
                    <a:pt x="50" y="213"/>
                  </a:lnTo>
                  <a:lnTo>
                    <a:pt x="52" y="215"/>
                  </a:lnTo>
                  <a:lnTo>
                    <a:pt x="50" y="217"/>
                  </a:lnTo>
                  <a:lnTo>
                    <a:pt x="50" y="217"/>
                  </a:lnTo>
                  <a:lnTo>
                    <a:pt x="47" y="220"/>
                  </a:lnTo>
                  <a:lnTo>
                    <a:pt x="47" y="220"/>
                  </a:lnTo>
                  <a:lnTo>
                    <a:pt x="50" y="220"/>
                  </a:lnTo>
                  <a:lnTo>
                    <a:pt x="50" y="222"/>
                  </a:lnTo>
                  <a:lnTo>
                    <a:pt x="50" y="222"/>
                  </a:lnTo>
                  <a:lnTo>
                    <a:pt x="50" y="222"/>
                  </a:lnTo>
                  <a:lnTo>
                    <a:pt x="52" y="220"/>
                  </a:lnTo>
                  <a:lnTo>
                    <a:pt x="52" y="220"/>
                  </a:lnTo>
                  <a:lnTo>
                    <a:pt x="52" y="220"/>
                  </a:lnTo>
                  <a:lnTo>
                    <a:pt x="52" y="220"/>
                  </a:lnTo>
                  <a:lnTo>
                    <a:pt x="54" y="222"/>
                  </a:lnTo>
                  <a:lnTo>
                    <a:pt x="54" y="222"/>
                  </a:lnTo>
                  <a:lnTo>
                    <a:pt x="54" y="222"/>
                  </a:lnTo>
                  <a:lnTo>
                    <a:pt x="57" y="220"/>
                  </a:lnTo>
                  <a:lnTo>
                    <a:pt x="57" y="220"/>
                  </a:lnTo>
                  <a:lnTo>
                    <a:pt x="57" y="220"/>
                  </a:lnTo>
                  <a:lnTo>
                    <a:pt x="57" y="220"/>
                  </a:lnTo>
                  <a:lnTo>
                    <a:pt x="57" y="220"/>
                  </a:lnTo>
                  <a:lnTo>
                    <a:pt x="57" y="220"/>
                  </a:lnTo>
                  <a:lnTo>
                    <a:pt x="57" y="222"/>
                  </a:lnTo>
                  <a:lnTo>
                    <a:pt x="57" y="222"/>
                  </a:lnTo>
                  <a:lnTo>
                    <a:pt x="57" y="222"/>
                  </a:lnTo>
                  <a:lnTo>
                    <a:pt x="57" y="222"/>
                  </a:lnTo>
                  <a:lnTo>
                    <a:pt x="57" y="222"/>
                  </a:lnTo>
                  <a:lnTo>
                    <a:pt x="57" y="222"/>
                  </a:lnTo>
                  <a:lnTo>
                    <a:pt x="57" y="222"/>
                  </a:lnTo>
                  <a:lnTo>
                    <a:pt x="57" y="225"/>
                  </a:lnTo>
                  <a:lnTo>
                    <a:pt x="57" y="225"/>
                  </a:lnTo>
                  <a:lnTo>
                    <a:pt x="59" y="225"/>
                  </a:lnTo>
                  <a:lnTo>
                    <a:pt x="61" y="227"/>
                  </a:lnTo>
                  <a:lnTo>
                    <a:pt x="64" y="227"/>
                  </a:lnTo>
                  <a:lnTo>
                    <a:pt x="64" y="227"/>
                  </a:lnTo>
                  <a:lnTo>
                    <a:pt x="64" y="225"/>
                  </a:lnTo>
                  <a:lnTo>
                    <a:pt x="64" y="225"/>
                  </a:lnTo>
                  <a:lnTo>
                    <a:pt x="64" y="225"/>
                  </a:lnTo>
                  <a:lnTo>
                    <a:pt x="64" y="225"/>
                  </a:lnTo>
                  <a:lnTo>
                    <a:pt x="66" y="225"/>
                  </a:lnTo>
                  <a:lnTo>
                    <a:pt x="66" y="225"/>
                  </a:lnTo>
                  <a:lnTo>
                    <a:pt x="68" y="225"/>
                  </a:lnTo>
                  <a:lnTo>
                    <a:pt x="68" y="225"/>
                  </a:lnTo>
                  <a:lnTo>
                    <a:pt x="68" y="225"/>
                  </a:lnTo>
                  <a:lnTo>
                    <a:pt x="68" y="225"/>
                  </a:lnTo>
                  <a:lnTo>
                    <a:pt x="71" y="225"/>
                  </a:lnTo>
                  <a:lnTo>
                    <a:pt x="73" y="225"/>
                  </a:lnTo>
                  <a:lnTo>
                    <a:pt x="73" y="225"/>
                  </a:lnTo>
                  <a:lnTo>
                    <a:pt x="73" y="225"/>
                  </a:lnTo>
                  <a:lnTo>
                    <a:pt x="76" y="225"/>
                  </a:lnTo>
                  <a:lnTo>
                    <a:pt x="76" y="222"/>
                  </a:lnTo>
                  <a:lnTo>
                    <a:pt x="76" y="222"/>
                  </a:lnTo>
                  <a:lnTo>
                    <a:pt x="78" y="222"/>
                  </a:lnTo>
                  <a:lnTo>
                    <a:pt x="80" y="222"/>
                  </a:lnTo>
                  <a:lnTo>
                    <a:pt x="80" y="220"/>
                  </a:lnTo>
                  <a:lnTo>
                    <a:pt x="80" y="220"/>
                  </a:lnTo>
                  <a:lnTo>
                    <a:pt x="80" y="217"/>
                  </a:lnTo>
                  <a:lnTo>
                    <a:pt x="80" y="217"/>
                  </a:lnTo>
                  <a:lnTo>
                    <a:pt x="80" y="217"/>
                  </a:lnTo>
                  <a:lnTo>
                    <a:pt x="80" y="217"/>
                  </a:lnTo>
                  <a:lnTo>
                    <a:pt x="83" y="217"/>
                  </a:lnTo>
                  <a:lnTo>
                    <a:pt x="83" y="220"/>
                  </a:lnTo>
                  <a:lnTo>
                    <a:pt x="83" y="220"/>
                  </a:lnTo>
                  <a:lnTo>
                    <a:pt x="83" y="220"/>
                  </a:lnTo>
                  <a:lnTo>
                    <a:pt x="83" y="220"/>
                  </a:lnTo>
                  <a:lnTo>
                    <a:pt x="83" y="222"/>
                  </a:lnTo>
                  <a:lnTo>
                    <a:pt x="83" y="222"/>
                  </a:lnTo>
                  <a:lnTo>
                    <a:pt x="83" y="222"/>
                  </a:lnTo>
                  <a:lnTo>
                    <a:pt x="85" y="222"/>
                  </a:lnTo>
                  <a:lnTo>
                    <a:pt x="85" y="222"/>
                  </a:lnTo>
                  <a:lnTo>
                    <a:pt x="85" y="222"/>
                  </a:lnTo>
                  <a:lnTo>
                    <a:pt x="85" y="222"/>
                  </a:lnTo>
                  <a:lnTo>
                    <a:pt x="85" y="222"/>
                  </a:lnTo>
                  <a:lnTo>
                    <a:pt x="85" y="222"/>
                  </a:lnTo>
                  <a:lnTo>
                    <a:pt x="87" y="225"/>
                  </a:lnTo>
                  <a:lnTo>
                    <a:pt x="87" y="225"/>
                  </a:lnTo>
                  <a:lnTo>
                    <a:pt x="87" y="225"/>
                  </a:lnTo>
                  <a:lnTo>
                    <a:pt x="87" y="225"/>
                  </a:lnTo>
                  <a:lnTo>
                    <a:pt x="90" y="225"/>
                  </a:lnTo>
                  <a:lnTo>
                    <a:pt x="90" y="225"/>
                  </a:lnTo>
                  <a:lnTo>
                    <a:pt x="90" y="225"/>
                  </a:lnTo>
                  <a:lnTo>
                    <a:pt x="90" y="225"/>
                  </a:lnTo>
                  <a:lnTo>
                    <a:pt x="92" y="225"/>
                  </a:lnTo>
                  <a:lnTo>
                    <a:pt x="92" y="225"/>
                  </a:lnTo>
                  <a:lnTo>
                    <a:pt x="92" y="225"/>
                  </a:lnTo>
                  <a:lnTo>
                    <a:pt x="95" y="222"/>
                  </a:lnTo>
                  <a:lnTo>
                    <a:pt x="99" y="225"/>
                  </a:lnTo>
                  <a:lnTo>
                    <a:pt x="99" y="225"/>
                  </a:lnTo>
                  <a:lnTo>
                    <a:pt x="99" y="227"/>
                  </a:lnTo>
                  <a:lnTo>
                    <a:pt x="99" y="227"/>
                  </a:lnTo>
                  <a:lnTo>
                    <a:pt x="102" y="227"/>
                  </a:lnTo>
                  <a:lnTo>
                    <a:pt x="102" y="227"/>
                  </a:lnTo>
                  <a:lnTo>
                    <a:pt x="102" y="227"/>
                  </a:lnTo>
                  <a:lnTo>
                    <a:pt x="104" y="225"/>
                  </a:lnTo>
                  <a:lnTo>
                    <a:pt x="106" y="225"/>
                  </a:lnTo>
                  <a:lnTo>
                    <a:pt x="106" y="222"/>
                  </a:lnTo>
                  <a:lnTo>
                    <a:pt x="106" y="222"/>
                  </a:lnTo>
                  <a:lnTo>
                    <a:pt x="106" y="222"/>
                  </a:lnTo>
                  <a:lnTo>
                    <a:pt x="106" y="220"/>
                  </a:lnTo>
                  <a:lnTo>
                    <a:pt x="106" y="220"/>
                  </a:lnTo>
                  <a:lnTo>
                    <a:pt x="106" y="217"/>
                  </a:lnTo>
                  <a:lnTo>
                    <a:pt x="106" y="215"/>
                  </a:lnTo>
                  <a:lnTo>
                    <a:pt x="106" y="215"/>
                  </a:lnTo>
                  <a:lnTo>
                    <a:pt x="106" y="213"/>
                  </a:lnTo>
                  <a:lnTo>
                    <a:pt x="109" y="213"/>
                  </a:lnTo>
                  <a:lnTo>
                    <a:pt x="109" y="213"/>
                  </a:lnTo>
                  <a:lnTo>
                    <a:pt x="109" y="213"/>
                  </a:lnTo>
                  <a:lnTo>
                    <a:pt x="111" y="213"/>
                  </a:lnTo>
                  <a:lnTo>
                    <a:pt x="111" y="213"/>
                  </a:lnTo>
                  <a:lnTo>
                    <a:pt x="113" y="213"/>
                  </a:lnTo>
                  <a:lnTo>
                    <a:pt x="113" y="213"/>
                  </a:lnTo>
                  <a:lnTo>
                    <a:pt x="113" y="213"/>
                  </a:lnTo>
                  <a:lnTo>
                    <a:pt x="116" y="213"/>
                  </a:lnTo>
                  <a:lnTo>
                    <a:pt x="116" y="213"/>
                  </a:lnTo>
                  <a:lnTo>
                    <a:pt x="113" y="213"/>
                  </a:lnTo>
                  <a:lnTo>
                    <a:pt x="113" y="213"/>
                  </a:lnTo>
                  <a:lnTo>
                    <a:pt x="111" y="213"/>
                  </a:lnTo>
                  <a:lnTo>
                    <a:pt x="111" y="213"/>
                  </a:lnTo>
                  <a:lnTo>
                    <a:pt x="111" y="213"/>
                  </a:lnTo>
                  <a:lnTo>
                    <a:pt x="111" y="213"/>
                  </a:lnTo>
                  <a:lnTo>
                    <a:pt x="111" y="215"/>
                  </a:lnTo>
                  <a:lnTo>
                    <a:pt x="109" y="215"/>
                  </a:lnTo>
                  <a:lnTo>
                    <a:pt x="109" y="215"/>
                  </a:lnTo>
                  <a:lnTo>
                    <a:pt x="109" y="215"/>
                  </a:lnTo>
                  <a:lnTo>
                    <a:pt x="106" y="215"/>
                  </a:lnTo>
                  <a:lnTo>
                    <a:pt x="106" y="215"/>
                  </a:lnTo>
                  <a:lnTo>
                    <a:pt x="106" y="217"/>
                  </a:lnTo>
                  <a:lnTo>
                    <a:pt x="106" y="220"/>
                  </a:lnTo>
                  <a:lnTo>
                    <a:pt x="109" y="220"/>
                  </a:lnTo>
                  <a:lnTo>
                    <a:pt x="109" y="222"/>
                  </a:lnTo>
                  <a:lnTo>
                    <a:pt x="109" y="222"/>
                  </a:lnTo>
                  <a:lnTo>
                    <a:pt x="109" y="222"/>
                  </a:lnTo>
                  <a:lnTo>
                    <a:pt x="109" y="222"/>
                  </a:lnTo>
                  <a:lnTo>
                    <a:pt x="109" y="222"/>
                  </a:lnTo>
                  <a:lnTo>
                    <a:pt x="109" y="222"/>
                  </a:lnTo>
                  <a:lnTo>
                    <a:pt x="109" y="222"/>
                  </a:lnTo>
                  <a:lnTo>
                    <a:pt x="106" y="225"/>
                  </a:lnTo>
                  <a:lnTo>
                    <a:pt x="106" y="227"/>
                  </a:lnTo>
                  <a:lnTo>
                    <a:pt x="104" y="227"/>
                  </a:lnTo>
                  <a:lnTo>
                    <a:pt x="102" y="227"/>
                  </a:lnTo>
                  <a:lnTo>
                    <a:pt x="102" y="227"/>
                  </a:lnTo>
                  <a:lnTo>
                    <a:pt x="102" y="227"/>
                  </a:lnTo>
                  <a:lnTo>
                    <a:pt x="99" y="227"/>
                  </a:lnTo>
                  <a:lnTo>
                    <a:pt x="99" y="227"/>
                  </a:lnTo>
                  <a:lnTo>
                    <a:pt x="99" y="227"/>
                  </a:lnTo>
                  <a:lnTo>
                    <a:pt x="99" y="227"/>
                  </a:lnTo>
                  <a:lnTo>
                    <a:pt x="99" y="227"/>
                  </a:lnTo>
                  <a:lnTo>
                    <a:pt x="99" y="225"/>
                  </a:lnTo>
                  <a:lnTo>
                    <a:pt x="99" y="225"/>
                  </a:lnTo>
                  <a:lnTo>
                    <a:pt x="97" y="225"/>
                  </a:lnTo>
                  <a:lnTo>
                    <a:pt x="97" y="225"/>
                  </a:lnTo>
                  <a:lnTo>
                    <a:pt x="97" y="225"/>
                  </a:lnTo>
                  <a:lnTo>
                    <a:pt x="97" y="225"/>
                  </a:lnTo>
                  <a:lnTo>
                    <a:pt x="97" y="225"/>
                  </a:lnTo>
                  <a:lnTo>
                    <a:pt x="97" y="225"/>
                  </a:lnTo>
                  <a:lnTo>
                    <a:pt x="95" y="225"/>
                  </a:lnTo>
                  <a:lnTo>
                    <a:pt x="95" y="225"/>
                  </a:lnTo>
                  <a:lnTo>
                    <a:pt x="95" y="227"/>
                  </a:lnTo>
                  <a:lnTo>
                    <a:pt x="92" y="227"/>
                  </a:lnTo>
                  <a:lnTo>
                    <a:pt x="92" y="227"/>
                  </a:lnTo>
                  <a:lnTo>
                    <a:pt x="92" y="227"/>
                  </a:lnTo>
                  <a:lnTo>
                    <a:pt x="90" y="227"/>
                  </a:lnTo>
                  <a:lnTo>
                    <a:pt x="90" y="227"/>
                  </a:lnTo>
                  <a:lnTo>
                    <a:pt x="90" y="227"/>
                  </a:lnTo>
                  <a:lnTo>
                    <a:pt x="87" y="227"/>
                  </a:lnTo>
                  <a:lnTo>
                    <a:pt x="85" y="225"/>
                  </a:lnTo>
                  <a:lnTo>
                    <a:pt x="85" y="225"/>
                  </a:lnTo>
                  <a:lnTo>
                    <a:pt x="85" y="225"/>
                  </a:lnTo>
                  <a:lnTo>
                    <a:pt x="83" y="222"/>
                  </a:lnTo>
                  <a:lnTo>
                    <a:pt x="83" y="222"/>
                  </a:lnTo>
                  <a:lnTo>
                    <a:pt x="80" y="222"/>
                  </a:lnTo>
                  <a:lnTo>
                    <a:pt x="80" y="222"/>
                  </a:lnTo>
                  <a:lnTo>
                    <a:pt x="80" y="225"/>
                  </a:lnTo>
                  <a:lnTo>
                    <a:pt x="78" y="225"/>
                  </a:lnTo>
                  <a:lnTo>
                    <a:pt x="78" y="225"/>
                  </a:lnTo>
                  <a:lnTo>
                    <a:pt x="76" y="225"/>
                  </a:lnTo>
                  <a:lnTo>
                    <a:pt x="73" y="227"/>
                  </a:lnTo>
                  <a:lnTo>
                    <a:pt x="71" y="225"/>
                  </a:lnTo>
                  <a:lnTo>
                    <a:pt x="71" y="225"/>
                  </a:lnTo>
                  <a:lnTo>
                    <a:pt x="71" y="225"/>
                  </a:lnTo>
                  <a:lnTo>
                    <a:pt x="71" y="225"/>
                  </a:lnTo>
                  <a:lnTo>
                    <a:pt x="68" y="225"/>
                  </a:lnTo>
                  <a:lnTo>
                    <a:pt x="68" y="225"/>
                  </a:lnTo>
                  <a:lnTo>
                    <a:pt x="66" y="225"/>
                  </a:lnTo>
                  <a:lnTo>
                    <a:pt x="66" y="225"/>
                  </a:lnTo>
                  <a:lnTo>
                    <a:pt x="64" y="225"/>
                  </a:lnTo>
                  <a:lnTo>
                    <a:pt x="64" y="227"/>
                  </a:lnTo>
                  <a:lnTo>
                    <a:pt x="64" y="227"/>
                  </a:lnTo>
                  <a:lnTo>
                    <a:pt x="61" y="227"/>
                  </a:lnTo>
                  <a:lnTo>
                    <a:pt x="59" y="227"/>
                  </a:lnTo>
                  <a:lnTo>
                    <a:pt x="59" y="227"/>
                  </a:lnTo>
                  <a:lnTo>
                    <a:pt x="57" y="225"/>
                  </a:lnTo>
                  <a:lnTo>
                    <a:pt x="54" y="225"/>
                  </a:lnTo>
                  <a:lnTo>
                    <a:pt x="54" y="225"/>
                  </a:lnTo>
                  <a:lnTo>
                    <a:pt x="54" y="225"/>
                  </a:lnTo>
                  <a:lnTo>
                    <a:pt x="54" y="227"/>
                  </a:lnTo>
                  <a:lnTo>
                    <a:pt x="54" y="227"/>
                  </a:lnTo>
                  <a:lnTo>
                    <a:pt x="52" y="225"/>
                  </a:lnTo>
                  <a:lnTo>
                    <a:pt x="52" y="222"/>
                  </a:lnTo>
                  <a:lnTo>
                    <a:pt x="50" y="225"/>
                  </a:lnTo>
                  <a:lnTo>
                    <a:pt x="50" y="225"/>
                  </a:lnTo>
                  <a:lnTo>
                    <a:pt x="50" y="225"/>
                  </a:lnTo>
                  <a:lnTo>
                    <a:pt x="50" y="225"/>
                  </a:lnTo>
                  <a:lnTo>
                    <a:pt x="47" y="227"/>
                  </a:lnTo>
                  <a:lnTo>
                    <a:pt x="47" y="227"/>
                  </a:lnTo>
                  <a:lnTo>
                    <a:pt x="45" y="227"/>
                  </a:lnTo>
                  <a:lnTo>
                    <a:pt x="42" y="227"/>
                  </a:lnTo>
                  <a:lnTo>
                    <a:pt x="40" y="229"/>
                  </a:lnTo>
                  <a:lnTo>
                    <a:pt x="40" y="229"/>
                  </a:lnTo>
                  <a:lnTo>
                    <a:pt x="40" y="229"/>
                  </a:lnTo>
                  <a:lnTo>
                    <a:pt x="40" y="229"/>
                  </a:lnTo>
                  <a:lnTo>
                    <a:pt x="40" y="232"/>
                  </a:lnTo>
                  <a:lnTo>
                    <a:pt x="40" y="234"/>
                  </a:lnTo>
                  <a:lnTo>
                    <a:pt x="40" y="234"/>
                  </a:lnTo>
                  <a:lnTo>
                    <a:pt x="40" y="234"/>
                  </a:lnTo>
                  <a:lnTo>
                    <a:pt x="42" y="236"/>
                  </a:lnTo>
                  <a:lnTo>
                    <a:pt x="42" y="236"/>
                  </a:lnTo>
                  <a:lnTo>
                    <a:pt x="42" y="236"/>
                  </a:lnTo>
                  <a:lnTo>
                    <a:pt x="42" y="239"/>
                  </a:lnTo>
                  <a:lnTo>
                    <a:pt x="42" y="239"/>
                  </a:lnTo>
                  <a:lnTo>
                    <a:pt x="42" y="239"/>
                  </a:lnTo>
                  <a:lnTo>
                    <a:pt x="45" y="239"/>
                  </a:lnTo>
                  <a:lnTo>
                    <a:pt x="47" y="239"/>
                  </a:lnTo>
                  <a:lnTo>
                    <a:pt x="54" y="239"/>
                  </a:lnTo>
                  <a:lnTo>
                    <a:pt x="54" y="239"/>
                  </a:lnTo>
                  <a:lnTo>
                    <a:pt x="57" y="239"/>
                  </a:lnTo>
                  <a:lnTo>
                    <a:pt x="61" y="236"/>
                  </a:lnTo>
                  <a:lnTo>
                    <a:pt x="61" y="236"/>
                  </a:lnTo>
                  <a:lnTo>
                    <a:pt x="66" y="234"/>
                  </a:lnTo>
                  <a:lnTo>
                    <a:pt x="71" y="232"/>
                  </a:lnTo>
                  <a:lnTo>
                    <a:pt x="71" y="232"/>
                  </a:lnTo>
                  <a:lnTo>
                    <a:pt x="71" y="232"/>
                  </a:lnTo>
                  <a:lnTo>
                    <a:pt x="73" y="234"/>
                  </a:lnTo>
                  <a:lnTo>
                    <a:pt x="73" y="234"/>
                  </a:lnTo>
                  <a:lnTo>
                    <a:pt x="73" y="234"/>
                  </a:lnTo>
                  <a:lnTo>
                    <a:pt x="73" y="234"/>
                  </a:lnTo>
                  <a:lnTo>
                    <a:pt x="73" y="232"/>
                  </a:lnTo>
                  <a:lnTo>
                    <a:pt x="78" y="232"/>
                  </a:lnTo>
                  <a:lnTo>
                    <a:pt x="80" y="232"/>
                  </a:lnTo>
                  <a:lnTo>
                    <a:pt x="83" y="234"/>
                  </a:lnTo>
                  <a:lnTo>
                    <a:pt x="83" y="234"/>
                  </a:lnTo>
                  <a:lnTo>
                    <a:pt x="87" y="234"/>
                  </a:lnTo>
                  <a:lnTo>
                    <a:pt x="97" y="234"/>
                  </a:lnTo>
                  <a:lnTo>
                    <a:pt x="99" y="234"/>
                  </a:lnTo>
                  <a:lnTo>
                    <a:pt x="113" y="227"/>
                  </a:lnTo>
                  <a:lnTo>
                    <a:pt x="113" y="227"/>
                  </a:lnTo>
                  <a:lnTo>
                    <a:pt x="116" y="225"/>
                  </a:lnTo>
                  <a:lnTo>
                    <a:pt x="121" y="222"/>
                  </a:lnTo>
                  <a:lnTo>
                    <a:pt x="123" y="222"/>
                  </a:lnTo>
                  <a:lnTo>
                    <a:pt x="123" y="220"/>
                  </a:lnTo>
                  <a:lnTo>
                    <a:pt x="125" y="220"/>
                  </a:lnTo>
                  <a:lnTo>
                    <a:pt x="128" y="220"/>
                  </a:lnTo>
                  <a:lnTo>
                    <a:pt x="142" y="220"/>
                  </a:lnTo>
                  <a:lnTo>
                    <a:pt x="147" y="220"/>
                  </a:lnTo>
                  <a:lnTo>
                    <a:pt x="165" y="220"/>
                  </a:lnTo>
                  <a:lnTo>
                    <a:pt x="170" y="220"/>
                  </a:lnTo>
                  <a:lnTo>
                    <a:pt x="184" y="220"/>
                  </a:lnTo>
                  <a:lnTo>
                    <a:pt x="203" y="220"/>
                  </a:lnTo>
                  <a:lnTo>
                    <a:pt x="222" y="222"/>
                  </a:lnTo>
                  <a:lnTo>
                    <a:pt x="225" y="222"/>
                  </a:lnTo>
                  <a:lnTo>
                    <a:pt x="225" y="222"/>
                  </a:lnTo>
                  <a:lnTo>
                    <a:pt x="225" y="222"/>
                  </a:lnTo>
                  <a:lnTo>
                    <a:pt x="225" y="222"/>
                  </a:lnTo>
                  <a:lnTo>
                    <a:pt x="225" y="222"/>
                  </a:lnTo>
                  <a:lnTo>
                    <a:pt x="225" y="222"/>
                  </a:lnTo>
                  <a:lnTo>
                    <a:pt x="225" y="222"/>
                  </a:lnTo>
                  <a:lnTo>
                    <a:pt x="225" y="222"/>
                  </a:lnTo>
                  <a:lnTo>
                    <a:pt x="225" y="222"/>
                  </a:lnTo>
                  <a:lnTo>
                    <a:pt x="227" y="222"/>
                  </a:lnTo>
                  <a:lnTo>
                    <a:pt x="227" y="222"/>
                  </a:lnTo>
                  <a:lnTo>
                    <a:pt x="227" y="222"/>
                  </a:lnTo>
                  <a:lnTo>
                    <a:pt x="229" y="222"/>
                  </a:lnTo>
                  <a:lnTo>
                    <a:pt x="229" y="222"/>
                  </a:lnTo>
                  <a:lnTo>
                    <a:pt x="229" y="222"/>
                  </a:lnTo>
                  <a:lnTo>
                    <a:pt x="232" y="222"/>
                  </a:lnTo>
                  <a:lnTo>
                    <a:pt x="232" y="222"/>
                  </a:lnTo>
                  <a:lnTo>
                    <a:pt x="232" y="222"/>
                  </a:lnTo>
                  <a:lnTo>
                    <a:pt x="232" y="222"/>
                  </a:lnTo>
                  <a:lnTo>
                    <a:pt x="232" y="222"/>
                  </a:lnTo>
                  <a:lnTo>
                    <a:pt x="232" y="222"/>
                  </a:lnTo>
                  <a:lnTo>
                    <a:pt x="232" y="222"/>
                  </a:lnTo>
                  <a:lnTo>
                    <a:pt x="234" y="222"/>
                  </a:lnTo>
                  <a:lnTo>
                    <a:pt x="234" y="222"/>
                  </a:lnTo>
                  <a:lnTo>
                    <a:pt x="234" y="222"/>
                  </a:lnTo>
                  <a:lnTo>
                    <a:pt x="234" y="222"/>
                  </a:lnTo>
                  <a:lnTo>
                    <a:pt x="234" y="222"/>
                  </a:lnTo>
                  <a:lnTo>
                    <a:pt x="236" y="222"/>
                  </a:lnTo>
                  <a:lnTo>
                    <a:pt x="236" y="222"/>
                  </a:lnTo>
                  <a:lnTo>
                    <a:pt x="239" y="222"/>
                  </a:lnTo>
                  <a:lnTo>
                    <a:pt x="239" y="222"/>
                  </a:lnTo>
                  <a:lnTo>
                    <a:pt x="239" y="225"/>
                  </a:lnTo>
                  <a:lnTo>
                    <a:pt x="239" y="225"/>
                  </a:lnTo>
                  <a:lnTo>
                    <a:pt x="239" y="225"/>
                  </a:lnTo>
                  <a:lnTo>
                    <a:pt x="239" y="227"/>
                  </a:lnTo>
                  <a:lnTo>
                    <a:pt x="239" y="229"/>
                  </a:lnTo>
                  <a:lnTo>
                    <a:pt x="239" y="229"/>
                  </a:lnTo>
                  <a:lnTo>
                    <a:pt x="239" y="229"/>
                  </a:lnTo>
                  <a:lnTo>
                    <a:pt x="239" y="232"/>
                  </a:lnTo>
                  <a:lnTo>
                    <a:pt x="241" y="232"/>
                  </a:lnTo>
                  <a:lnTo>
                    <a:pt x="241" y="232"/>
                  </a:lnTo>
                  <a:lnTo>
                    <a:pt x="241" y="232"/>
                  </a:lnTo>
                  <a:lnTo>
                    <a:pt x="244" y="232"/>
                  </a:lnTo>
                  <a:lnTo>
                    <a:pt x="244" y="232"/>
                  </a:lnTo>
                  <a:lnTo>
                    <a:pt x="244" y="232"/>
                  </a:lnTo>
                  <a:lnTo>
                    <a:pt x="244" y="229"/>
                  </a:lnTo>
                  <a:lnTo>
                    <a:pt x="246" y="227"/>
                  </a:lnTo>
                  <a:lnTo>
                    <a:pt x="248" y="227"/>
                  </a:lnTo>
                  <a:lnTo>
                    <a:pt x="251" y="229"/>
                  </a:lnTo>
                  <a:lnTo>
                    <a:pt x="251" y="229"/>
                  </a:lnTo>
                  <a:lnTo>
                    <a:pt x="251" y="232"/>
                  </a:lnTo>
                  <a:lnTo>
                    <a:pt x="251" y="232"/>
                  </a:lnTo>
                  <a:lnTo>
                    <a:pt x="251" y="232"/>
                  </a:lnTo>
                  <a:lnTo>
                    <a:pt x="251" y="232"/>
                  </a:lnTo>
                  <a:lnTo>
                    <a:pt x="253" y="232"/>
                  </a:lnTo>
                  <a:lnTo>
                    <a:pt x="253" y="232"/>
                  </a:lnTo>
                  <a:lnTo>
                    <a:pt x="255" y="232"/>
                  </a:lnTo>
                  <a:lnTo>
                    <a:pt x="255" y="234"/>
                  </a:lnTo>
                  <a:lnTo>
                    <a:pt x="255" y="234"/>
                  </a:lnTo>
                  <a:lnTo>
                    <a:pt x="255" y="234"/>
                  </a:lnTo>
                  <a:lnTo>
                    <a:pt x="260" y="234"/>
                  </a:lnTo>
                  <a:lnTo>
                    <a:pt x="260" y="234"/>
                  </a:lnTo>
                  <a:lnTo>
                    <a:pt x="262" y="234"/>
                  </a:lnTo>
                  <a:lnTo>
                    <a:pt x="262" y="234"/>
                  </a:lnTo>
                  <a:lnTo>
                    <a:pt x="265" y="236"/>
                  </a:lnTo>
                  <a:lnTo>
                    <a:pt x="265" y="236"/>
                  </a:lnTo>
                  <a:lnTo>
                    <a:pt x="265" y="236"/>
                  </a:lnTo>
                  <a:lnTo>
                    <a:pt x="265" y="239"/>
                  </a:lnTo>
                  <a:lnTo>
                    <a:pt x="265" y="239"/>
                  </a:lnTo>
                  <a:lnTo>
                    <a:pt x="265" y="239"/>
                  </a:lnTo>
                  <a:lnTo>
                    <a:pt x="265" y="236"/>
                  </a:lnTo>
                  <a:lnTo>
                    <a:pt x="267" y="236"/>
                  </a:lnTo>
                  <a:lnTo>
                    <a:pt x="267" y="236"/>
                  </a:lnTo>
                  <a:lnTo>
                    <a:pt x="270" y="236"/>
                  </a:lnTo>
                  <a:lnTo>
                    <a:pt x="270" y="236"/>
                  </a:lnTo>
                  <a:lnTo>
                    <a:pt x="272" y="236"/>
                  </a:lnTo>
                  <a:lnTo>
                    <a:pt x="274" y="236"/>
                  </a:lnTo>
                  <a:lnTo>
                    <a:pt x="274" y="239"/>
                  </a:lnTo>
                  <a:lnTo>
                    <a:pt x="277" y="241"/>
                  </a:lnTo>
                  <a:lnTo>
                    <a:pt x="277" y="241"/>
                  </a:lnTo>
                  <a:lnTo>
                    <a:pt x="286" y="239"/>
                  </a:lnTo>
                  <a:lnTo>
                    <a:pt x="289" y="236"/>
                  </a:lnTo>
                  <a:lnTo>
                    <a:pt x="291" y="236"/>
                  </a:lnTo>
                  <a:lnTo>
                    <a:pt x="291" y="234"/>
                  </a:lnTo>
                  <a:lnTo>
                    <a:pt x="291" y="234"/>
                  </a:lnTo>
                  <a:lnTo>
                    <a:pt x="296" y="236"/>
                  </a:lnTo>
                  <a:lnTo>
                    <a:pt x="296" y="236"/>
                  </a:lnTo>
                  <a:lnTo>
                    <a:pt x="298" y="236"/>
                  </a:lnTo>
                  <a:lnTo>
                    <a:pt x="298" y="234"/>
                  </a:lnTo>
                  <a:lnTo>
                    <a:pt x="300" y="234"/>
                  </a:lnTo>
                  <a:lnTo>
                    <a:pt x="300" y="234"/>
                  </a:lnTo>
                  <a:lnTo>
                    <a:pt x="300" y="234"/>
                  </a:lnTo>
                  <a:lnTo>
                    <a:pt x="300" y="234"/>
                  </a:lnTo>
                  <a:lnTo>
                    <a:pt x="300" y="234"/>
                  </a:lnTo>
                  <a:lnTo>
                    <a:pt x="303" y="236"/>
                  </a:lnTo>
                  <a:lnTo>
                    <a:pt x="305" y="236"/>
                  </a:lnTo>
                  <a:lnTo>
                    <a:pt x="310" y="236"/>
                  </a:lnTo>
                  <a:lnTo>
                    <a:pt x="312" y="236"/>
                  </a:lnTo>
                  <a:lnTo>
                    <a:pt x="315" y="234"/>
                  </a:lnTo>
                  <a:lnTo>
                    <a:pt x="317" y="234"/>
                  </a:lnTo>
                  <a:lnTo>
                    <a:pt x="322" y="234"/>
                  </a:lnTo>
                  <a:lnTo>
                    <a:pt x="324" y="234"/>
                  </a:lnTo>
                  <a:lnTo>
                    <a:pt x="326" y="236"/>
                  </a:lnTo>
                  <a:lnTo>
                    <a:pt x="329" y="236"/>
                  </a:lnTo>
                  <a:lnTo>
                    <a:pt x="329" y="234"/>
                  </a:lnTo>
                  <a:lnTo>
                    <a:pt x="329" y="232"/>
                  </a:lnTo>
                  <a:lnTo>
                    <a:pt x="329" y="232"/>
                  </a:lnTo>
                  <a:lnTo>
                    <a:pt x="329" y="229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3DF4B601-385C-4D08-8068-DDE31631BC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46810" y="3940450"/>
              <a:ext cx="56667" cy="92726"/>
            </a:xfrm>
            <a:custGeom>
              <a:avLst/>
              <a:gdLst>
                <a:gd name="T0" fmla="*/ 14 w 55"/>
                <a:gd name="T1" fmla="*/ 71 h 90"/>
                <a:gd name="T2" fmla="*/ 12 w 55"/>
                <a:gd name="T3" fmla="*/ 69 h 90"/>
                <a:gd name="T4" fmla="*/ 10 w 55"/>
                <a:gd name="T5" fmla="*/ 69 h 90"/>
                <a:gd name="T6" fmla="*/ 5 w 55"/>
                <a:gd name="T7" fmla="*/ 71 h 90"/>
                <a:gd name="T8" fmla="*/ 3 w 55"/>
                <a:gd name="T9" fmla="*/ 73 h 90"/>
                <a:gd name="T10" fmla="*/ 3 w 55"/>
                <a:gd name="T11" fmla="*/ 73 h 90"/>
                <a:gd name="T12" fmla="*/ 3 w 55"/>
                <a:gd name="T13" fmla="*/ 76 h 90"/>
                <a:gd name="T14" fmla="*/ 3 w 55"/>
                <a:gd name="T15" fmla="*/ 78 h 90"/>
                <a:gd name="T16" fmla="*/ 0 w 55"/>
                <a:gd name="T17" fmla="*/ 78 h 90"/>
                <a:gd name="T18" fmla="*/ 3 w 55"/>
                <a:gd name="T19" fmla="*/ 85 h 90"/>
                <a:gd name="T20" fmla="*/ 5 w 55"/>
                <a:gd name="T21" fmla="*/ 85 h 90"/>
                <a:gd name="T22" fmla="*/ 5 w 55"/>
                <a:gd name="T23" fmla="*/ 85 h 90"/>
                <a:gd name="T24" fmla="*/ 5 w 55"/>
                <a:gd name="T25" fmla="*/ 88 h 90"/>
                <a:gd name="T26" fmla="*/ 5 w 55"/>
                <a:gd name="T27" fmla="*/ 88 h 90"/>
                <a:gd name="T28" fmla="*/ 5 w 55"/>
                <a:gd name="T29" fmla="*/ 90 h 90"/>
                <a:gd name="T30" fmla="*/ 7 w 55"/>
                <a:gd name="T31" fmla="*/ 90 h 90"/>
                <a:gd name="T32" fmla="*/ 7 w 55"/>
                <a:gd name="T33" fmla="*/ 85 h 90"/>
                <a:gd name="T34" fmla="*/ 10 w 55"/>
                <a:gd name="T35" fmla="*/ 85 h 90"/>
                <a:gd name="T36" fmla="*/ 10 w 55"/>
                <a:gd name="T37" fmla="*/ 85 h 90"/>
                <a:gd name="T38" fmla="*/ 12 w 55"/>
                <a:gd name="T39" fmla="*/ 85 h 90"/>
                <a:gd name="T40" fmla="*/ 12 w 55"/>
                <a:gd name="T41" fmla="*/ 83 h 90"/>
                <a:gd name="T42" fmla="*/ 12 w 55"/>
                <a:gd name="T43" fmla="*/ 83 h 90"/>
                <a:gd name="T44" fmla="*/ 14 w 55"/>
                <a:gd name="T45" fmla="*/ 81 h 90"/>
                <a:gd name="T46" fmla="*/ 17 w 55"/>
                <a:gd name="T47" fmla="*/ 78 h 90"/>
                <a:gd name="T48" fmla="*/ 17 w 55"/>
                <a:gd name="T49" fmla="*/ 78 h 90"/>
                <a:gd name="T50" fmla="*/ 17 w 55"/>
                <a:gd name="T51" fmla="*/ 76 h 90"/>
                <a:gd name="T52" fmla="*/ 17 w 55"/>
                <a:gd name="T53" fmla="*/ 73 h 90"/>
                <a:gd name="T54" fmla="*/ 52 w 55"/>
                <a:gd name="T55" fmla="*/ 2 h 90"/>
                <a:gd name="T56" fmla="*/ 55 w 55"/>
                <a:gd name="T57" fmla="*/ 2 h 90"/>
                <a:gd name="T58" fmla="*/ 55 w 55"/>
                <a:gd name="T59" fmla="*/ 2 h 90"/>
                <a:gd name="T60" fmla="*/ 55 w 55"/>
                <a:gd name="T61" fmla="*/ 0 h 90"/>
                <a:gd name="T62" fmla="*/ 52 w 55"/>
                <a:gd name="T63" fmla="*/ 0 h 90"/>
                <a:gd name="T64" fmla="*/ 50 w 55"/>
                <a:gd name="T65" fmla="*/ 2 h 90"/>
                <a:gd name="T66" fmla="*/ 50 w 55"/>
                <a:gd name="T67" fmla="*/ 2 h 90"/>
                <a:gd name="T68" fmla="*/ 50 w 55"/>
                <a:gd name="T69" fmla="*/ 5 h 90"/>
                <a:gd name="T70" fmla="*/ 48 w 55"/>
                <a:gd name="T71" fmla="*/ 5 h 90"/>
                <a:gd name="T72" fmla="*/ 48 w 55"/>
                <a:gd name="T73" fmla="*/ 7 h 90"/>
                <a:gd name="T74" fmla="*/ 50 w 55"/>
                <a:gd name="T75" fmla="*/ 7 h 90"/>
                <a:gd name="T76" fmla="*/ 50 w 55"/>
                <a:gd name="T77" fmla="*/ 10 h 90"/>
                <a:gd name="T78" fmla="*/ 52 w 55"/>
                <a:gd name="T79" fmla="*/ 7 h 90"/>
                <a:gd name="T80" fmla="*/ 52 w 55"/>
                <a:gd name="T81" fmla="*/ 10 h 90"/>
                <a:gd name="T82" fmla="*/ 52 w 55"/>
                <a:gd name="T83" fmla="*/ 10 h 90"/>
                <a:gd name="T84" fmla="*/ 52 w 55"/>
                <a:gd name="T85" fmla="*/ 7 h 90"/>
                <a:gd name="T86" fmla="*/ 52 w 55"/>
                <a:gd name="T87" fmla="*/ 7 h 90"/>
                <a:gd name="T88" fmla="*/ 52 w 55"/>
                <a:gd name="T89" fmla="*/ 5 h 90"/>
                <a:gd name="T90" fmla="*/ 55 w 55"/>
                <a:gd name="T91" fmla="*/ 5 h 90"/>
                <a:gd name="T92" fmla="*/ 55 w 55"/>
                <a:gd name="T93" fmla="*/ 5 h 90"/>
                <a:gd name="T94" fmla="*/ 55 w 55"/>
                <a:gd name="T95" fmla="*/ 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5" h="90">
                  <a:moveTo>
                    <a:pt x="17" y="73"/>
                  </a:moveTo>
                  <a:lnTo>
                    <a:pt x="14" y="71"/>
                  </a:lnTo>
                  <a:lnTo>
                    <a:pt x="14" y="69"/>
                  </a:lnTo>
                  <a:lnTo>
                    <a:pt x="12" y="69"/>
                  </a:lnTo>
                  <a:lnTo>
                    <a:pt x="12" y="69"/>
                  </a:lnTo>
                  <a:lnTo>
                    <a:pt x="10" y="69"/>
                  </a:lnTo>
                  <a:lnTo>
                    <a:pt x="7" y="71"/>
                  </a:lnTo>
                  <a:lnTo>
                    <a:pt x="5" y="71"/>
                  </a:lnTo>
                  <a:lnTo>
                    <a:pt x="5" y="71"/>
                  </a:lnTo>
                  <a:lnTo>
                    <a:pt x="3" y="73"/>
                  </a:lnTo>
                  <a:lnTo>
                    <a:pt x="3" y="73"/>
                  </a:lnTo>
                  <a:lnTo>
                    <a:pt x="3" y="73"/>
                  </a:lnTo>
                  <a:lnTo>
                    <a:pt x="3" y="76"/>
                  </a:lnTo>
                  <a:lnTo>
                    <a:pt x="3" y="76"/>
                  </a:lnTo>
                  <a:lnTo>
                    <a:pt x="3" y="76"/>
                  </a:lnTo>
                  <a:lnTo>
                    <a:pt x="3" y="78"/>
                  </a:lnTo>
                  <a:lnTo>
                    <a:pt x="3" y="78"/>
                  </a:lnTo>
                  <a:lnTo>
                    <a:pt x="0" y="78"/>
                  </a:lnTo>
                  <a:lnTo>
                    <a:pt x="3" y="78"/>
                  </a:lnTo>
                  <a:lnTo>
                    <a:pt x="3" y="85"/>
                  </a:lnTo>
                  <a:lnTo>
                    <a:pt x="3" y="85"/>
                  </a:lnTo>
                  <a:lnTo>
                    <a:pt x="5" y="85"/>
                  </a:lnTo>
                  <a:lnTo>
                    <a:pt x="5" y="85"/>
                  </a:lnTo>
                  <a:lnTo>
                    <a:pt x="5" y="85"/>
                  </a:lnTo>
                  <a:lnTo>
                    <a:pt x="5" y="88"/>
                  </a:lnTo>
                  <a:lnTo>
                    <a:pt x="5" y="88"/>
                  </a:lnTo>
                  <a:lnTo>
                    <a:pt x="5" y="88"/>
                  </a:lnTo>
                  <a:lnTo>
                    <a:pt x="5" y="88"/>
                  </a:lnTo>
                  <a:lnTo>
                    <a:pt x="5" y="90"/>
                  </a:lnTo>
                  <a:lnTo>
                    <a:pt x="5" y="90"/>
                  </a:lnTo>
                  <a:lnTo>
                    <a:pt x="5" y="88"/>
                  </a:lnTo>
                  <a:lnTo>
                    <a:pt x="7" y="90"/>
                  </a:lnTo>
                  <a:lnTo>
                    <a:pt x="7" y="88"/>
                  </a:lnTo>
                  <a:lnTo>
                    <a:pt x="7" y="85"/>
                  </a:lnTo>
                  <a:lnTo>
                    <a:pt x="7" y="85"/>
                  </a:lnTo>
                  <a:lnTo>
                    <a:pt x="10" y="85"/>
                  </a:lnTo>
                  <a:lnTo>
                    <a:pt x="10" y="85"/>
                  </a:lnTo>
                  <a:lnTo>
                    <a:pt x="10" y="85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2" y="83"/>
                  </a:lnTo>
                  <a:lnTo>
                    <a:pt x="12" y="83"/>
                  </a:lnTo>
                  <a:lnTo>
                    <a:pt x="12" y="83"/>
                  </a:lnTo>
                  <a:lnTo>
                    <a:pt x="12" y="83"/>
                  </a:lnTo>
                  <a:lnTo>
                    <a:pt x="14" y="81"/>
                  </a:lnTo>
                  <a:lnTo>
                    <a:pt x="14" y="81"/>
                  </a:lnTo>
                  <a:lnTo>
                    <a:pt x="17" y="78"/>
                  </a:lnTo>
                  <a:lnTo>
                    <a:pt x="17" y="78"/>
                  </a:lnTo>
                  <a:lnTo>
                    <a:pt x="17" y="78"/>
                  </a:lnTo>
                  <a:lnTo>
                    <a:pt x="17" y="76"/>
                  </a:lnTo>
                  <a:lnTo>
                    <a:pt x="17" y="76"/>
                  </a:lnTo>
                  <a:lnTo>
                    <a:pt x="17" y="73"/>
                  </a:lnTo>
                  <a:lnTo>
                    <a:pt x="17" y="73"/>
                  </a:lnTo>
                  <a:close/>
                  <a:moveTo>
                    <a:pt x="55" y="2"/>
                  </a:moveTo>
                  <a:lnTo>
                    <a:pt x="52" y="2"/>
                  </a:lnTo>
                  <a:lnTo>
                    <a:pt x="52" y="2"/>
                  </a:lnTo>
                  <a:lnTo>
                    <a:pt x="55" y="2"/>
                  </a:lnTo>
                  <a:lnTo>
                    <a:pt x="55" y="2"/>
                  </a:lnTo>
                  <a:lnTo>
                    <a:pt x="55" y="2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0" y="0"/>
                  </a:lnTo>
                  <a:lnTo>
                    <a:pt x="50" y="2"/>
                  </a:lnTo>
                  <a:lnTo>
                    <a:pt x="50" y="2"/>
                  </a:lnTo>
                  <a:lnTo>
                    <a:pt x="50" y="2"/>
                  </a:lnTo>
                  <a:lnTo>
                    <a:pt x="50" y="5"/>
                  </a:lnTo>
                  <a:lnTo>
                    <a:pt x="50" y="5"/>
                  </a:lnTo>
                  <a:lnTo>
                    <a:pt x="48" y="5"/>
                  </a:lnTo>
                  <a:lnTo>
                    <a:pt x="48" y="5"/>
                  </a:lnTo>
                  <a:lnTo>
                    <a:pt x="48" y="5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50" y="7"/>
                  </a:lnTo>
                  <a:lnTo>
                    <a:pt x="50" y="7"/>
                  </a:lnTo>
                  <a:lnTo>
                    <a:pt x="50" y="10"/>
                  </a:lnTo>
                  <a:lnTo>
                    <a:pt x="50" y="10"/>
                  </a:lnTo>
                  <a:lnTo>
                    <a:pt x="52" y="7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5"/>
                  </a:lnTo>
                  <a:lnTo>
                    <a:pt x="52" y="5"/>
                  </a:lnTo>
                  <a:lnTo>
                    <a:pt x="55" y="5"/>
                  </a:lnTo>
                  <a:lnTo>
                    <a:pt x="55" y="5"/>
                  </a:lnTo>
                  <a:lnTo>
                    <a:pt x="55" y="5"/>
                  </a:lnTo>
                  <a:lnTo>
                    <a:pt x="55" y="2"/>
                  </a:lnTo>
                  <a:lnTo>
                    <a:pt x="55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0B57D7C4-A931-4CD6-AABB-459C9FEA1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3158" y="4091903"/>
              <a:ext cx="109210" cy="96847"/>
            </a:xfrm>
            <a:custGeom>
              <a:avLst/>
              <a:gdLst>
                <a:gd name="T0" fmla="*/ 104 w 106"/>
                <a:gd name="T1" fmla="*/ 52 h 94"/>
                <a:gd name="T2" fmla="*/ 104 w 106"/>
                <a:gd name="T3" fmla="*/ 45 h 94"/>
                <a:gd name="T4" fmla="*/ 104 w 106"/>
                <a:gd name="T5" fmla="*/ 38 h 94"/>
                <a:gd name="T6" fmla="*/ 104 w 106"/>
                <a:gd name="T7" fmla="*/ 31 h 94"/>
                <a:gd name="T8" fmla="*/ 102 w 106"/>
                <a:gd name="T9" fmla="*/ 26 h 94"/>
                <a:gd name="T10" fmla="*/ 99 w 106"/>
                <a:gd name="T11" fmla="*/ 21 h 94"/>
                <a:gd name="T12" fmla="*/ 92 w 106"/>
                <a:gd name="T13" fmla="*/ 16 h 94"/>
                <a:gd name="T14" fmla="*/ 90 w 106"/>
                <a:gd name="T15" fmla="*/ 12 h 94"/>
                <a:gd name="T16" fmla="*/ 90 w 106"/>
                <a:gd name="T17" fmla="*/ 9 h 94"/>
                <a:gd name="T18" fmla="*/ 87 w 106"/>
                <a:gd name="T19" fmla="*/ 5 h 94"/>
                <a:gd name="T20" fmla="*/ 85 w 106"/>
                <a:gd name="T21" fmla="*/ 5 h 94"/>
                <a:gd name="T22" fmla="*/ 85 w 106"/>
                <a:gd name="T23" fmla="*/ 0 h 94"/>
                <a:gd name="T24" fmla="*/ 83 w 106"/>
                <a:gd name="T25" fmla="*/ 0 h 94"/>
                <a:gd name="T26" fmla="*/ 78 w 106"/>
                <a:gd name="T27" fmla="*/ 2 h 94"/>
                <a:gd name="T28" fmla="*/ 76 w 106"/>
                <a:gd name="T29" fmla="*/ 5 h 94"/>
                <a:gd name="T30" fmla="*/ 71 w 106"/>
                <a:gd name="T31" fmla="*/ 12 h 94"/>
                <a:gd name="T32" fmla="*/ 69 w 106"/>
                <a:gd name="T33" fmla="*/ 14 h 94"/>
                <a:gd name="T34" fmla="*/ 61 w 106"/>
                <a:gd name="T35" fmla="*/ 19 h 94"/>
                <a:gd name="T36" fmla="*/ 54 w 106"/>
                <a:gd name="T37" fmla="*/ 21 h 94"/>
                <a:gd name="T38" fmla="*/ 50 w 106"/>
                <a:gd name="T39" fmla="*/ 14 h 94"/>
                <a:gd name="T40" fmla="*/ 50 w 106"/>
                <a:gd name="T41" fmla="*/ 16 h 94"/>
                <a:gd name="T42" fmla="*/ 43 w 106"/>
                <a:gd name="T43" fmla="*/ 16 h 94"/>
                <a:gd name="T44" fmla="*/ 35 w 106"/>
                <a:gd name="T45" fmla="*/ 19 h 94"/>
                <a:gd name="T46" fmla="*/ 31 w 106"/>
                <a:gd name="T47" fmla="*/ 23 h 94"/>
                <a:gd name="T48" fmla="*/ 21 w 106"/>
                <a:gd name="T49" fmla="*/ 28 h 94"/>
                <a:gd name="T50" fmla="*/ 14 w 106"/>
                <a:gd name="T51" fmla="*/ 42 h 94"/>
                <a:gd name="T52" fmla="*/ 14 w 106"/>
                <a:gd name="T53" fmla="*/ 61 h 94"/>
                <a:gd name="T54" fmla="*/ 5 w 106"/>
                <a:gd name="T55" fmla="*/ 66 h 94"/>
                <a:gd name="T56" fmla="*/ 2 w 106"/>
                <a:gd name="T57" fmla="*/ 68 h 94"/>
                <a:gd name="T58" fmla="*/ 0 w 106"/>
                <a:gd name="T59" fmla="*/ 73 h 94"/>
                <a:gd name="T60" fmla="*/ 0 w 106"/>
                <a:gd name="T61" fmla="*/ 78 h 94"/>
                <a:gd name="T62" fmla="*/ 2 w 106"/>
                <a:gd name="T63" fmla="*/ 85 h 94"/>
                <a:gd name="T64" fmla="*/ 9 w 106"/>
                <a:gd name="T65" fmla="*/ 83 h 94"/>
                <a:gd name="T66" fmla="*/ 21 w 106"/>
                <a:gd name="T67" fmla="*/ 83 h 94"/>
                <a:gd name="T68" fmla="*/ 24 w 106"/>
                <a:gd name="T69" fmla="*/ 87 h 94"/>
                <a:gd name="T70" fmla="*/ 24 w 106"/>
                <a:gd name="T71" fmla="*/ 90 h 94"/>
                <a:gd name="T72" fmla="*/ 28 w 106"/>
                <a:gd name="T73" fmla="*/ 92 h 94"/>
                <a:gd name="T74" fmla="*/ 38 w 106"/>
                <a:gd name="T75" fmla="*/ 92 h 94"/>
                <a:gd name="T76" fmla="*/ 40 w 106"/>
                <a:gd name="T77" fmla="*/ 92 h 94"/>
                <a:gd name="T78" fmla="*/ 45 w 106"/>
                <a:gd name="T79" fmla="*/ 90 h 94"/>
                <a:gd name="T80" fmla="*/ 52 w 106"/>
                <a:gd name="T81" fmla="*/ 90 h 94"/>
                <a:gd name="T82" fmla="*/ 54 w 106"/>
                <a:gd name="T83" fmla="*/ 83 h 94"/>
                <a:gd name="T84" fmla="*/ 57 w 106"/>
                <a:gd name="T85" fmla="*/ 66 h 94"/>
                <a:gd name="T86" fmla="*/ 59 w 106"/>
                <a:gd name="T87" fmla="*/ 68 h 94"/>
                <a:gd name="T88" fmla="*/ 64 w 106"/>
                <a:gd name="T89" fmla="*/ 71 h 94"/>
                <a:gd name="T90" fmla="*/ 71 w 106"/>
                <a:gd name="T91" fmla="*/ 68 h 94"/>
                <a:gd name="T92" fmla="*/ 76 w 106"/>
                <a:gd name="T93" fmla="*/ 68 h 94"/>
                <a:gd name="T94" fmla="*/ 78 w 106"/>
                <a:gd name="T95" fmla="*/ 66 h 94"/>
                <a:gd name="T96" fmla="*/ 83 w 106"/>
                <a:gd name="T97" fmla="*/ 66 h 94"/>
                <a:gd name="T98" fmla="*/ 90 w 106"/>
                <a:gd name="T99" fmla="*/ 71 h 94"/>
                <a:gd name="T100" fmla="*/ 97 w 106"/>
                <a:gd name="T101" fmla="*/ 68 h 94"/>
                <a:gd name="T102" fmla="*/ 102 w 106"/>
                <a:gd name="T103" fmla="*/ 71 h 94"/>
                <a:gd name="T104" fmla="*/ 106 w 106"/>
                <a:gd name="T105" fmla="*/ 66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" h="94">
                  <a:moveTo>
                    <a:pt x="106" y="54"/>
                  </a:moveTo>
                  <a:lnTo>
                    <a:pt x="106" y="52"/>
                  </a:lnTo>
                  <a:lnTo>
                    <a:pt x="106" y="52"/>
                  </a:lnTo>
                  <a:lnTo>
                    <a:pt x="106" y="52"/>
                  </a:lnTo>
                  <a:lnTo>
                    <a:pt x="104" y="50"/>
                  </a:lnTo>
                  <a:lnTo>
                    <a:pt x="104" y="52"/>
                  </a:lnTo>
                  <a:lnTo>
                    <a:pt x="104" y="47"/>
                  </a:lnTo>
                  <a:lnTo>
                    <a:pt x="104" y="47"/>
                  </a:lnTo>
                  <a:lnTo>
                    <a:pt x="102" y="47"/>
                  </a:lnTo>
                  <a:lnTo>
                    <a:pt x="104" y="45"/>
                  </a:lnTo>
                  <a:lnTo>
                    <a:pt x="104" y="45"/>
                  </a:lnTo>
                  <a:lnTo>
                    <a:pt x="104" y="45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104" y="40"/>
                  </a:lnTo>
                  <a:lnTo>
                    <a:pt x="104" y="40"/>
                  </a:lnTo>
                  <a:lnTo>
                    <a:pt x="104" y="38"/>
                  </a:lnTo>
                  <a:lnTo>
                    <a:pt x="104" y="38"/>
                  </a:lnTo>
                  <a:lnTo>
                    <a:pt x="104" y="35"/>
                  </a:lnTo>
                  <a:lnTo>
                    <a:pt x="104" y="35"/>
                  </a:lnTo>
                  <a:lnTo>
                    <a:pt x="104" y="35"/>
                  </a:lnTo>
                  <a:lnTo>
                    <a:pt x="104" y="35"/>
                  </a:lnTo>
                  <a:lnTo>
                    <a:pt x="104" y="31"/>
                  </a:lnTo>
                  <a:lnTo>
                    <a:pt x="104" y="28"/>
                  </a:lnTo>
                  <a:lnTo>
                    <a:pt x="104" y="28"/>
                  </a:lnTo>
                  <a:lnTo>
                    <a:pt x="104" y="28"/>
                  </a:lnTo>
                  <a:lnTo>
                    <a:pt x="102" y="28"/>
                  </a:lnTo>
                  <a:lnTo>
                    <a:pt x="102" y="26"/>
                  </a:lnTo>
                  <a:lnTo>
                    <a:pt x="102" y="26"/>
                  </a:lnTo>
                  <a:lnTo>
                    <a:pt x="102" y="23"/>
                  </a:lnTo>
                  <a:lnTo>
                    <a:pt x="99" y="23"/>
                  </a:lnTo>
                  <a:lnTo>
                    <a:pt x="99" y="23"/>
                  </a:lnTo>
                  <a:lnTo>
                    <a:pt x="99" y="21"/>
                  </a:lnTo>
                  <a:lnTo>
                    <a:pt x="99" y="21"/>
                  </a:lnTo>
                  <a:lnTo>
                    <a:pt x="99" y="21"/>
                  </a:lnTo>
                  <a:lnTo>
                    <a:pt x="99" y="19"/>
                  </a:lnTo>
                  <a:lnTo>
                    <a:pt x="99" y="19"/>
                  </a:lnTo>
                  <a:lnTo>
                    <a:pt x="99" y="19"/>
                  </a:lnTo>
                  <a:lnTo>
                    <a:pt x="97" y="16"/>
                  </a:lnTo>
                  <a:lnTo>
                    <a:pt x="95" y="16"/>
                  </a:lnTo>
                  <a:lnTo>
                    <a:pt x="92" y="16"/>
                  </a:lnTo>
                  <a:lnTo>
                    <a:pt x="92" y="14"/>
                  </a:lnTo>
                  <a:lnTo>
                    <a:pt x="92" y="14"/>
                  </a:lnTo>
                  <a:lnTo>
                    <a:pt x="90" y="14"/>
                  </a:lnTo>
                  <a:lnTo>
                    <a:pt x="90" y="14"/>
                  </a:lnTo>
                  <a:lnTo>
                    <a:pt x="90" y="12"/>
                  </a:lnTo>
                  <a:lnTo>
                    <a:pt x="90" y="12"/>
                  </a:lnTo>
                  <a:lnTo>
                    <a:pt x="90" y="12"/>
                  </a:lnTo>
                  <a:lnTo>
                    <a:pt x="90" y="12"/>
                  </a:lnTo>
                  <a:lnTo>
                    <a:pt x="90" y="12"/>
                  </a:lnTo>
                  <a:lnTo>
                    <a:pt x="90" y="12"/>
                  </a:lnTo>
                  <a:lnTo>
                    <a:pt x="90" y="12"/>
                  </a:lnTo>
                  <a:lnTo>
                    <a:pt x="90" y="9"/>
                  </a:lnTo>
                  <a:lnTo>
                    <a:pt x="87" y="7"/>
                  </a:lnTo>
                  <a:lnTo>
                    <a:pt x="87" y="7"/>
                  </a:lnTo>
                  <a:lnTo>
                    <a:pt x="87" y="5"/>
                  </a:lnTo>
                  <a:lnTo>
                    <a:pt x="87" y="5"/>
                  </a:lnTo>
                  <a:lnTo>
                    <a:pt x="87" y="5"/>
                  </a:lnTo>
                  <a:lnTo>
                    <a:pt x="87" y="5"/>
                  </a:lnTo>
                  <a:lnTo>
                    <a:pt x="85" y="5"/>
                  </a:lnTo>
                  <a:lnTo>
                    <a:pt x="85" y="5"/>
                  </a:lnTo>
                  <a:lnTo>
                    <a:pt x="85" y="5"/>
                  </a:lnTo>
                  <a:lnTo>
                    <a:pt x="85" y="5"/>
                  </a:lnTo>
                  <a:lnTo>
                    <a:pt x="85" y="5"/>
                  </a:lnTo>
                  <a:lnTo>
                    <a:pt x="85" y="5"/>
                  </a:lnTo>
                  <a:lnTo>
                    <a:pt x="85" y="5"/>
                  </a:lnTo>
                  <a:lnTo>
                    <a:pt x="85" y="2"/>
                  </a:lnTo>
                  <a:lnTo>
                    <a:pt x="85" y="2"/>
                  </a:lnTo>
                  <a:lnTo>
                    <a:pt x="85" y="2"/>
                  </a:lnTo>
                  <a:lnTo>
                    <a:pt x="85" y="2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83" y="0"/>
                  </a:lnTo>
                  <a:lnTo>
                    <a:pt x="83" y="0"/>
                  </a:lnTo>
                  <a:lnTo>
                    <a:pt x="83" y="0"/>
                  </a:lnTo>
                  <a:lnTo>
                    <a:pt x="83" y="0"/>
                  </a:lnTo>
                  <a:lnTo>
                    <a:pt x="80" y="0"/>
                  </a:lnTo>
                  <a:lnTo>
                    <a:pt x="80" y="0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8" y="2"/>
                  </a:lnTo>
                  <a:lnTo>
                    <a:pt x="78" y="5"/>
                  </a:lnTo>
                  <a:lnTo>
                    <a:pt x="76" y="5"/>
                  </a:lnTo>
                  <a:lnTo>
                    <a:pt x="76" y="5"/>
                  </a:lnTo>
                  <a:lnTo>
                    <a:pt x="76" y="5"/>
                  </a:lnTo>
                  <a:lnTo>
                    <a:pt x="76" y="5"/>
                  </a:lnTo>
                  <a:lnTo>
                    <a:pt x="76" y="5"/>
                  </a:lnTo>
                  <a:lnTo>
                    <a:pt x="76" y="7"/>
                  </a:lnTo>
                  <a:lnTo>
                    <a:pt x="76" y="7"/>
                  </a:lnTo>
                  <a:lnTo>
                    <a:pt x="76" y="7"/>
                  </a:lnTo>
                  <a:lnTo>
                    <a:pt x="73" y="9"/>
                  </a:lnTo>
                  <a:lnTo>
                    <a:pt x="71" y="9"/>
                  </a:lnTo>
                  <a:lnTo>
                    <a:pt x="71" y="12"/>
                  </a:lnTo>
                  <a:lnTo>
                    <a:pt x="71" y="12"/>
                  </a:lnTo>
                  <a:lnTo>
                    <a:pt x="71" y="12"/>
                  </a:lnTo>
                  <a:lnTo>
                    <a:pt x="69" y="12"/>
                  </a:lnTo>
                  <a:lnTo>
                    <a:pt x="69" y="12"/>
                  </a:lnTo>
                  <a:lnTo>
                    <a:pt x="69" y="12"/>
                  </a:lnTo>
                  <a:lnTo>
                    <a:pt x="69" y="14"/>
                  </a:lnTo>
                  <a:lnTo>
                    <a:pt x="69" y="14"/>
                  </a:lnTo>
                  <a:lnTo>
                    <a:pt x="66" y="16"/>
                  </a:lnTo>
                  <a:lnTo>
                    <a:pt x="66" y="16"/>
                  </a:lnTo>
                  <a:lnTo>
                    <a:pt x="64" y="16"/>
                  </a:lnTo>
                  <a:lnTo>
                    <a:pt x="64" y="16"/>
                  </a:lnTo>
                  <a:lnTo>
                    <a:pt x="61" y="19"/>
                  </a:lnTo>
                  <a:lnTo>
                    <a:pt x="61" y="19"/>
                  </a:lnTo>
                  <a:lnTo>
                    <a:pt x="61" y="19"/>
                  </a:lnTo>
                  <a:lnTo>
                    <a:pt x="59" y="21"/>
                  </a:lnTo>
                  <a:lnTo>
                    <a:pt x="57" y="21"/>
                  </a:lnTo>
                  <a:lnTo>
                    <a:pt x="57" y="21"/>
                  </a:lnTo>
                  <a:lnTo>
                    <a:pt x="54" y="21"/>
                  </a:lnTo>
                  <a:lnTo>
                    <a:pt x="54" y="21"/>
                  </a:lnTo>
                  <a:lnTo>
                    <a:pt x="54" y="19"/>
                  </a:lnTo>
                  <a:lnTo>
                    <a:pt x="52" y="16"/>
                  </a:lnTo>
                  <a:lnTo>
                    <a:pt x="52" y="16"/>
                  </a:lnTo>
                  <a:lnTo>
                    <a:pt x="52" y="14"/>
                  </a:lnTo>
                  <a:lnTo>
                    <a:pt x="50" y="14"/>
                  </a:lnTo>
                  <a:lnTo>
                    <a:pt x="50" y="14"/>
                  </a:lnTo>
                  <a:lnTo>
                    <a:pt x="50" y="14"/>
                  </a:lnTo>
                  <a:lnTo>
                    <a:pt x="50" y="14"/>
                  </a:lnTo>
                  <a:lnTo>
                    <a:pt x="50" y="14"/>
                  </a:lnTo>
                  <a:lnTo>
                    <a:pt x="50" y="14"/>
                  </a:lnTo>
                  <a:lnTo>
                    <a:pt x="50" y="16"/>
                  </a:lnTo>
                  <a:lnTo>
                    <a:pt x="47" y="16"/>
                  </a:lnTo>
                  <a:lnTo>
                    <a:pt x="47" y="16"/>
                  </a:lnTo>
                  <a:lnTo>
                    <a:pt x="47" y="16"/>
                  </a:lnTo>
                  <a:lnTo>
                    <a:pt x="45" y="14"/>
                  </a:lnTo>
                  <a:lnTo>
                    <a:pt x="45" y="16"/>
                  </a:lnTo>
                  <a:lnTo>
                    <a:pt x="43" y="16"/>
                  </a:lnTo>
                  <a:lnTo>
                    <a:pt x="43" y="16"/>
                  </a:lnTo>
                  <a:lnTo>
                    <a:pt x="43" y="16"/>
                  </a:lnTo>
                  <a:lnTo>
                    <a:pt x="40" y="16"/>
                  </a:lnTo>
                  <a:lnTo>
                    <a:pt x="40" y="16"/>
                  </a:lnTo>
                  <a:lnTo>
                    <a:pt x="38" y="16"/>
                  </a:lnTo>
                  <a:lnTo>
                    <a:pt x="35" y="19"/>
                  </a:lnTo>
                  <a:lnTo>
                    <a:pt x="33" y="19"/>
                  </a:lnTo>
                  <a:lnTo>
                    <a:pt x="31" y="21"/>
                  </a:lnTo>
                  <a:lnTo>
                    <a:pt x="31" y="23"/>
                  </a:lnTo>
                  <a:lnTo>
                    <a:pt x="31" y="23"/>
                  </a:lnTo>
                  <a:lnTo>
                    <a:pt x="31" y="23"/>
                  </a:lnTo>
                  <a:lnTo>
                    <a:pt x="31" y="23"/>
                  </a:lnTo>
                  <a:lnTo>
                    <a:pt x="31" y="23"/>
                  </a:lnTo>
                  <a:lnTo>
                    <a:pt x="26" y="23"/>
                  </a:lnTo>
                  <a:lnTo>
                    <a:pt x="26" y="23"/>
                  </a:lnTo>
                  <a:lnTo>
                    <a:pt x="24" y="26"/>
                  </a:lnTo>
                  <a:lnTo>
                    <a:pt x="24" y="28"/>
                  </a:lnTo>
                  <a:lnTo>
                    <a:pt x="21" y="28"/>
                  </a:lnTo>
                  <a:lnTo>
                    <a:pt x="19" y="31"/>
                  </a:lnTo>
                  <a:lnTo>
                    <a:pt x="19" y="31"/>
                  </a:lnTo>
                  <a:lnTo>
                    <a:pt x="19" y="33"/>
                  </a:lnTo>
                  <a:lnTo>
                    <a:pt x="16" y="35"/>
                  </a:lnTo>
                  <a:lnTo>
                    <a:pt x="14" y="40"/>
                  </a:lnTo>
                  <a:lnTo>
                    <a:pt x="14" y="42"/>
                  </a:lnTo>
                  <a:lnTo>
                    <a:pt x="14" y="42"/>
                  </a:lnTo>
                  <a:lnTo>
                    <a:pt x="14" y="45"/>
                  </a:lnTo>
                  <a:lnTo>
                    <a:pt x="14" y="54"/>
                  </a:lnTo>
                  <a:lnTo>
                    <a:pt x="14" y="57"/>
                  </a:lnTo>
                  <a:lnTo>
                    <a:pt x="14" y="57"/>
                  </a:lnTo>
                  <a:lnTo>
                    <a:pt x="14" y="61"/>
                  </a:lnTo>
                  <a:lnTo>
                    <a:pt x="12" y="61"/>
                  </a:lnTo>
                  <a:lnTo>
                    <a:pt x="12" y="64"/>
                  </a:lnTo>
                  <a:lnTo>
                    <a:pt x="9" y="64"/>
                  </a:lnTo>
                  <a:lnTo>
                    <a:pt x="7" y="64"/>
                  </a:lnTo>
                  <a:lnTo>
                    <a:pt x="7" y="64"/>
                  </a:lnTo>
                  <a:lnTo>
                    <a:pt x="5" y="66"/>
                  </a:lnTo>
                  <a:lnTo>
                    <a:pt x="5" y="66"/>
                  </a:lnTo>
                  <a:lnTo>
                    <a:pt x="5" y="66"/>
                  </a:lnTo>
                  <a:lnTo>
                    <a:pt x="5" y="66"/>
                  </a:lnTo>
                  <a:lnTo>
                    <a:pt x="5" y="68"/>
                  </a:lnTo>
                  <a:lnTo>
                    <a:pt x="5" y="68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80"/>
                  </a:lnTo>
                  <a:lnTo>
                    <a:pt x="2" y="80"/>
                  </a:lnTo>
                  <a:lnTo>
                    <a:pt x="0" y="85"/>
                  </a:lnTo>
                  <a:lnTo>
                    <a:pt x="2" y="85"/>
                  </a:lnTo>
                  <a:lnTo>
                    <a:pt x="2" y="85"/>
                  </a:lnTo>
                  <a:lnTo>
                    <a:pt x="5" y="87"/>
                  </a:lnTo>
                  <a:lnTo>
                    <a:pt x="5" y="87"/>
                  </a:lnTo>
                  <a:lnTo>
                    <a:pt x="7" y="87"/>
                  </a:lnTo>
                  <a:lnTo>
                    <a:pt x="7" y="87"/>
                  </a:lnTo>
                  <a:lnTo>
                    <a:pt x="9" y="83"/>
                  </a:lnTo>
                  <a:lnTo>
                    <a:pt x="9" y="83"/>
                  </a:lnTo>
                  <a:lnTo>
                    <a:pt x="12" y="80"/>
                  </a:lnTo>
                  <a:lnTo>
                    <a:pt x="14" y="83"/>
                  </a:lnTo>
                  <a:lnTo>
                    <a:pt x="16" y="83"/>
                  </a:lnTo>
                  <a:lnTo>
                    <a:pt x="19" y="83"/>
                  </a:lnTo>
                  <a:lnTo>
                    <a:pt x="21" y="83"/>
                  </a:lnTo>
                  <a:lnTo>
                    <a:pt x="21" y="83"/>
                  </a:lnTo>
                  <a:lnTo>
                    <a:pt x="21" y="85"/>
                  </a:lnTo>
                  <a:lnTo>
                    <a:pt x="24" y="85"/>
                  </a:lnTo>
                  <a:lnTo>
                    <a:pt x="24" y="85"/>
                  </a:lnTo>
                  <a:lnTo>
                    <a:pt x="24" y="85"/>
                  </a:lnTo>
                  <a:lnTo>
                    <a:pt x="24" y="87"/>
                  </a:lnTo>
                  <a:lnTo>
                    <a:pt x="24" y="87"/>
                  </a:lnTo>
                  <a:lnTo>
                    <a:pt x="24" y="87"/>
                  </a:lnTo>
                  <a:lnTo>
                    <a:pt x="24" y="87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4" y="92"/>
                  </a:lnTo>
                  <a:lnTo>
                    <a:pt x="24" y="92"/>
                  </a:lnTo>
                  <a:lnTo>
                    <a:pt x="24" y="94"/>
                  </a:lnTo>
                  <a:lnTo>
                    <a:pt x="26" y="94"/>
                  </a:lnTo>
                  <a:lnTo>
                    <a:pt x="28" y="92"/>
                  </a:lnTo>
                  <a:lnTo>
                    <a:pt x="28" y="92"/>
                  </a:lnTo>
                  <a:lnTo>
                    <a:pt x="31" y="92"/>
                  </a:lnTo>
                  <a:lnTo>
                    <a:pt x="33" y="92"/>
                  </a:lnTo>
                  <a:lnTo>
                    <a:pt x="33" y="94"/>
                  </a:lnTo>
                  <a:lnTo>
                    <a:pt x="35" y="94"/>
                  </a:lnTo>
                  <a:lnTo>
                    <a:pt x="35" y="92"/>
                  </a:lnTo>
                  <a:lnTo>
                    <a:pt x="38" y="92"/>
                  </a:lnTo>
                  <a:lnTo>
                    <a:pt x="38" y="92"/>
                  </a:lnTo>
                  <a:lnTo>
                    <a:pt x="38" y="92"/>
                  </a:lnTo>
                  <a:lnTo>
                    <a:pt x="38" y="92"/>
                  </a:lnTo>
                  <a:lnTo>
                    <a:pt x="40" y="92"/>
                  </a:lnTo>
                  <a:lnTo>
                    <a:pt x="40" y="92"/>
                  </a:lnTo>
                  <a:lnTo>
                    <a:pt x="40" y="92"/>
                  </a:lnTo>
                  <a:lnTo>
                    <a:pt x="43" y="92"/>
                  </a:lnTo>
                  <a:lnTo>
                    <a:pt x="45" y="92"/>
                  </a:lnTo>
                  <a:lnTo>
                    <a:pt x="45" y="92"/>
                  </a:lnTo>
                  <a:lnTo>
                    <a:pt x="45" y="92"/>
                  </a:lnTo>
                  <a:lnTo>
                    <a:pt x="45" y="92"/>
                  </a:lnTo>
                  <a:lnTo>
                    <a:pt x="45" y="90"/>
                  </a:lnTo>
                  <a:lnTo>
                    <a:pt x="47" y="90"/>
                  </a:lnTo>
                  <a:lnTo>
                    <a:pt x="47" y="90"/>
                  </a:lnTo>
                  <a:lnTo>
                    <a:pt x="47" y="90"/>
                  </a:lnTo>
                  <a:lnTo>
                    <a:pt x="50" y="90"/>
                  </a:lnTo>
                  <a:lnTo>
                    <a:pt x="50" y="90"/>
                  </a:lnTo>
                  <a:lnTo>
                    <a:pt x="52" y="90"/>
                  </a:lnTo>
                  <a:lnTo>
                    <a:pt x="52" y="90"/>
                  </a:lnTo>
                  <a:lnTo>
                    <a:pt x="54" y="87"/>
                  </a:lnTo>
                  <a:lnTo>
                    <a:pt x="54" y="87"/>
                  </a:lnTo>
                  <a:lnTo>
                    <a:pt x="54" y="85"/>
                  </a:lnTo>
                  <a:lnTo>
                    <a:pt x="54" y="85"/>
                  </a:lnTo>
                  <a:lnTo>
                    <a:pt x="54" y="83"/>
                  </a:lnTo>
                  <a:lnTo>
                    <a:pt x="54" y="78"/>
                  </a:lnTo>
                  <a:lnTo>
                    <a:pt x="57" y="73"/>
                  </a:lnTo>
                  <a:lnTo>
                    <a:pt x="57" y="71"/>
                  </a:lnTo>
                  <a:lnTo>
                    <a:pt x="57" y="68"/>
                  </a:lnTo>
                  <a:lnTo>
                    <a:pt x="57" y="66"/>
                  </a:lnTo>
                  <a:lnTo>
                    <a:pt x="57" y="66"/>
                  </a:lnTo>
                  <a:lnTo>
                    <a:pt x="57" y="66"/>
                  </a:lnTo>
                  <a:lnTo>
                    <a:pt x="57" y="66"/>
                  </a:lnTo>
                  <a:lnTo>
                    <a:pt x="57" y="66"/>
                  </a:lnTo>
                  <a:lnTo>
                    <a:pt x="57" y="66"/>
                  </a:lnTo>
                  <a:lnTo>
                    <a:pt x="59" y="68"/>
                  </a:lnTo>
                  <a:lnTo>
                    <a:pt x="59" y="68"/>
                  </a:lnTo>
                  <a:lnTo>
                    <a:pt x="59" y="68"/>
                  </a:lnTo>
                  <a:lnTo>
                    <a:pt x="59" y="68"/>
                  </a:lnTo>
                  <a:lnTo>
                    <a:pt x="61" y="68"/>
                  </a:lnTo>
                  <a:lnTo>
                    <a:pt x="61" y="68"/>
                  </a:lnTo>
                  <a:lnTo>
                    <a:pt x="64" y="71"/>
                  </a:lnTo>
                  <a:lnTo>
                    <a:pt x="64" y="71"/>
                  </a:lnTo>
                  <a:lnTo>
                    <a:pt x="66" y="73"/>
                  </a:lnTo>
                  <a:lnTo>
                    <a:pt x="66" y="73"/>
                  </a:lnTo>
                  <a:lnTo>
                    <a:pt x="69" y="73"/>
                  </a:lnTo>
                  <a:lnTo>
                    <a:pt x="69" y="73"/>
                  </a:lnTo>
                  <a:lnTo>
                    <a:pt x="71" y="68"/>
                  </a:lnTo>
                  <a:lnTo>
                    <a:pt x="71" y="68"/>
                  </a:lnTo>
                  <a:lnTo>
                    <a:pt x="71" y="68"/>
                  </a:lnTo>
                  <a:lnTo>
                    <a:pt x="71" y="68"/>
                  </a:lnTo>
                  <a:lnTo>
                    <a:pt x="71" y="68"/>
                  </a:lnTo>
                  <a:lnTo>
                    <a:pt x="73" y="68"/>
                  </a:lnTo>
                  <a:lnTo>
                    <a:pt x="73" y="68"/>
                  </a:lnTo>
                  <a:lnTo>
                    <a:pt x="76" y="68"/>
                  </a:lnTo>
                  <a:lnTo>
                    <a:pt x="76" y="68"/>
                  </a:lnTo>
                  <a:lnTo>
                    <a:pt x="78" y="68"/>
                  </a:lnTo>
                  <a:lnTo>
                    <a:pt x="78" y="68"/>
                  </a:lnTo>
                  <a:lnTo>
                    <a:pt x="78" y="66"/>
                  </a:lnTo>
                  <a:lnTo>
                    <a:pt x="78" y="66"/>
                  </a:lnTo>
                  <a:lnTo>
                    <a:pt x="78" y="66"/>
                  </a:lnTo>
                  <a:lnTo>
                    <a:pt x="80" y="66"/>
                  </a:lnTo>
                  <a:lnTo>
                    <a:pt x="80" y="66"/>
                  </a:lnTo>
                  <a:lnTo>
                    <a:pt x="80" y="66"/>
                  </a:lnTo>
                  <a:lnTo>
                    <a:pt x="83" y="66"/>
                  </a:lnTo>
                  <a:lnTo>
                    <a:pt x="83" y="66"/>
                  </a:lnTo>
                  <a:lnTo>
                    <a:pt x="83" y="66"/>
                  </a:lnTo>
                  <a:lnTo>
                    <a:pt x="83" y="68"/>
                  </a:lnTo>
                  <a:lnTo>
                    <a:pt x="83" y="68"/>
                  </a:lnTo>
                  <a:lnTo>
                    <a:pt x="85" y="71"/>
                  </a:lnTo>
                  <a:lnTo>
                    <a:pt x="87" y="71"/>
                  </a:lnTo>
                  <a:lnTo>
                    <a:pt x="90" y="71"/>
                  </a:lnTo>
                  <a:lnTo>
                    <a:pt x="90" y="71"/>
                  </a:lnTo>
                  <a:lnTo>
                    <a:pt x="92" y="71"/>
                  </a:lnTo>
                  <a:lnTo>
                    <a:pt x="92" y="71"/>
                  </a:lnTo>
                  <a:lnTo>
                    <a:pt x="95" y="71"/>
                  </a:lnTo>
                  <a:lnTo>
                    <a:pt x="95" y="71"/>
                  </a:lnTo>
                  <a:lnTo>
                    <a:pt x="95" y="68"/>
                  </a:lnTo>
                  <a:lnTo>
                    <a:pt x="97" y="68"/>
                  </a:lnTo>
                  <a:lnTo>
                    <a:pt x="97" y="68"/>
                  </a:lnTo>
                  <a:lnTo>
                    <a:pt x="97" y="68"/>
                  </a:lnTo>
                  <a:lnTo>
                    <a:pt x="99" y="71"/>
                  </a:lnTo>
                  <a:lnTo>
                    <a:pt x="102" y="71"/>
                  </a:lnTo>
                  <a:lnTo>
                    <a:pt x="102" y="71"/>
                  </a:lnTo>
                  <a:lnTo>
                    <a:pt x="102" y="71"/>
                  </a:lnTo>
                  <a:lnTo>
                    <a:pt x="102" y="68"/>
                  </a:lnTo>
                  <a:lnTo>
                    <a:pt x="104" y="68"/>
                  </a:lnTo>
                  <a:lnTo>
                    <a:pt x="104" y="68"/>
                  </a:lnTo>
                  <a:lnTo>
                    <a:pt x="104" y="68"/>
                  </a:lnTo>
                  <a:lnTo>
                    <a:pt x="106" y="66"/>
                  </a:lnTo>
                  <a:lnTo>
                    <a:pt x="106" y="66"/>
                  </a:lnTo>
                  <a:lnTo>
                    <a:pt x="106" y="61"/>
                  </a:lnTo>
                  <a:lnTo>
                    <a:pt x="106" y="59"/>
                  </a:lnTo>
                  <a:lnTo>
                    <a:pt x="106" y="54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89621D09-492C-4364-9E6B-E05AEBB369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33805" y="5201523"/>
              <a:ext cx="36060" cy="30908"/>
            </a:xfrm>
            <a:custGeom>
              <a:avLst/>
              <a:gdLst>
                <a:gd name="T0" fmla="*/ 33 w 35"/>
                <a:gd name="T1" fmla="*/ 16 h 30"/>
                <a:gd name="T2" fmla="*/ 31 w 35"/>
                <a:gd name="T3" fmla="*/ 14 h 30"/>
                <a:gd name="T4" fmla="*/ 31 w 35"/>
                <a:gd name="T5" fmla="*/ 14 h 30"/>
                <a:gd name="T6" fmla="*/ 28 w 35"/>
                <a:gd name="T7" fmla="*/ 11 h 30"/>
                <a:gd name="T8" fmla="*/ 28 w 35"/>
                <a:gd name="T9" fmla="*/ 11 h 30"/>
                <a:gd name="T10" fmla="*/ 28 w 35"/>
                <a:gd name="T11" fmla="*/ 9 h 30"/>
                <a:gd name="T12" fmla="*/ 26 w 35"/>
                <a:gd name="T13" fmla="*/ 7 h 30"/>
                <a:gd name="T14" fmla="*/ 26 w 35"/>
                <a:gd name="T15" fmla="*/ 4 h 30"/>
                <a:gd name="T16" fmla="*/ 26 w 35"/>
                <a:gd name="T17" fmla="*/ 4 h 30"/>
                <a:gd name="T18" fmla="*/ 23 w 35"/>
                <a:gd name="T19" fmla="*/ 2 h 30"/>
                <a:gd name="T20" fmla="*/ 21 w 35"/>
                <a:gd name="T21" fmla="*/ 2 h 30"/>
                <a:gd name="T22" fmla="*/ 19 w 35"/>
                <a:gd name="T23" fmla="*/ 2 h 30"/>
                <a:gd name="T24" fmla="*/ 16 w 35"/>
                <a:gd name="T25" fmla="*/ 2 h 30"/>
                <a:gd name="T26" fmla="*/ 14 w 35"/>
                <a:gd name="T27" fmla="*/ 0 h 30"/>
                <a:gd name="T28" fmla="*/ 12 w 35"/>
                <a:gd name="T29" fmla="*/ 0 h 30"/>
                <a:gd name="T30" fmla="*/ 7 w 35"/>
                <a:gd name="T31" fmla="*/ 2 h 30"/>
                <a:gd name="T32" fmla="*/ 4 w 35"/>
                <a:gd name="T33" fmla="*/ 4 h 30"/>
                <a:gd name="T34" fmla="*/ 4 w 35"/>
                <a:gd name="T35" fmla="*/ 4 h 30"/>
                <a:gd name="T36" fmla="*/ 4 w 35"/>
                <a:gd name="T37" fmla="*/ 4 h 30"/>
                <a:gd name="T38" fmla="*/ 4 w 35"/>
                <a:gd name="T39" fmla="*/ 7 h 30"/>
                <a:gd name="T40" fmla="*/ 2 w 35"/>
                <a:gd name="T41" fmla="*/ 7 h 30"/>
                <a:gd name="T42" fmla="*/ 0 w 35"/>
                <a:gd name="T43" fmla="*/ 9 h 30"/>
                <a:gd name="T44" fmla="*/ 2 w 35"/>
                <a:gd name="T45" fmla="*/ 11 h 30"/>
                <a:gd name="T46" fmla="*/ 4 w 35"/>
                <a:gd name="T47" fmla="*/ 16 h 30"/>
                <a:gd name="T48" fmla="*/ 4 w 35"/>
                <a:gd name="T49" fmla="*/ 19 h 30"/>
                <a:gd name="T50" fmla="*/ 4 w 35"/>
                <a:gd name="T51" fmla="*/ 21 h 30"/>
                <a:gd name="T52" fmla="*/ 7 w 35"/>
                <a:gd name="T53" fmla="*/ 23 h 30"/>
                <a:gd name="T54" fmla="*/ 9 w 35"/>
                <a:gd name="T55" fmla="*/ 23 h 30"/>
                <a:gd name="T56" fmla="*/ 12 w 35"/>
                <a:gd name="T57" fmla="*/ 23 h 30"/>
                <a:gd name="T58" fmla="*/ 12 w 35"/>
                <a:gd name="T59" fmla="*/ 26 h 30"/>
                <a:gd name="T60" fmla="*/ 14 w 35"/>
                <a:gd name="T61" fmla="*/ 28 h 30"/>
                <a:gd name="T62" fmla="*/ 19 w 35"/>
                <a:gd name="T63" fmla="*/ 28 h 30"/>
                <a:gd name="T64" fmla="*/ 19 w 35"/>
                <a:gd name="T65" fmla="*/ 30 h 30"/>
                <a:gd name="T66" fmla="*/ 23 w 35"/>
                <a:gd name="T67" fmla="*/ 30 h 30"/>
                <a:gd name="T68" fmla="*/ 23 w 35"/>
                <a:gd name="T69" fmla="*/ 30 h 30"/>
                <a:gd name="T70" fmla="*/ 26 w 35"/>
                <a:gd name="T71" fmla="*/ 30 h 30"/>
                <a:gd name="T72" fmla="*/ 28 w 35"/>
                <a:gd name="T73" fmla="*/ 28 h 30"/>
                <a:gd name="T74" fmla="*/ 33 w 35"/>
                <a:gd name="T75" fmla="*/ 28 h 30"/>
                <a:gd name="T76" fmla="*/ 33 w 35"/>
                <a:gd name="T77" fmla="*/ 26 h 30"/>
                <a:gd name="T78" fmla="*/ 33 w 35"/>
                <a:gd name="T79" fmla="*/ 23 h 30"/>
                <a:gd name="T80" fmla="*/ 35 w 35"/>
                <a:gd name="T81" fmla="*/ 19 h 30"/>
                <a:gd name="T82" fmla="*/ 35 w 35"/>
                <a:gd name="T83" fmla="*/ 1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" h="30">
                  <a:moveTo>
                    <a:pt x="35" y="16"/>
                  </a:moveTo>
                  <a:lnTo>
                    <a:pt x="33" y="16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31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9"/>
                  </a:lnTo>
                  <a:lnTo>
                    <a:pt x="28" y="9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2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9" y="23"/>
                  </a:lnTo>
                  <a:lnTo>
                    <a:pt x="12" y="23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4" y="28"/>
                  </a:lnTo>
                  <a:lnTo>
                    <a:pt x="16" y="28"/>
                  </a:lnTo>
                  <a:lnTo>
                    <a:pt x="19" y="28"/>
                  </a:lnTo>
                  <a:lnTo>
                    <a:pt x="19" y="28"/>
                  </a:lnTo>
                  <a:lnTo>
                    <a:pt x="19" y="30"/>
                  </a:lnTo>
                  <a:lnTo>
                    <a:pt x="21" y="30"/>
                  </a:lnTo>
                  <a:lnTo>
                    <a:pt x="23" y="30"/>
                  </a:lnTo>
                  <a:lnTo>
                    <a:pt x="23" y="28"/>
                  </a:lnTo>
                  <a:lnTo>
                    <a:pt x="23" y="30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28" y="28"/>
                  </a:lnTo>
                  <a:lnTo>
                    <a:pt x="28" y="28"/>
                  </a:lnTo>
                  <a:lnTo>
                    <a:pt x="31" y="28"/>
                  </a:lnTo>
                  <a:lnTo>
                    <a:pt x="33" y="28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3" y="23"/>
                  </a:lnTo>
                  <a:lnTo>
                    <a:pt x="33" y="19"/>
                  </a:lnTo>
                  <a:lnTo>
                    <a:pt x="35" y="19"/>
                  </a:lnTo>
                  <a:lnTo>
                    <a:pt x="35" y="16"/>
                  </a:lnTo>
                  <a:lnTo>
                    <a:pt x="35" y="16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7388A17D-BA0C-400A-9416-92EDDBF888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39723" y="3265610"/>
              <a:ext cx="660416" cy="533690"/>
            </a:xfrm>
            <a:custGeom>
              <a:avLst/>
              <a:gdLst>
                <a:gd name="T0" fmla="*/ 244 w 641"/>
                <a:gd name="T1" fmla="*/ 506 h 518"/>
                <a:gd name="T2" fmla="*/ 634 w 641"/>
                <a:gd name="T3" fmla="*/ 89 h 518"/>
                <a:gd name="T4" fmla="*/ 570 w 641"/>
                <a:gd name="T5" fmla="*/ 9 h 518"/>
                <a:gd name="T6" fmla="*/ 559 w 641"/>
                <a:gd name="T7" fmla="*/ 21 h 518"/>
                <a:gd name="T8" fmla="*/ 542 w 641"/>
                <a:gd name="T9" fmla="*/ 26 h 518"/>
                <a:gd name="T10" fmla="*/ 530 w 641"/>
                <a:gd name="T11" fmla="*/ 33 h 518"/>
                <a:gd name="T12" fmla="*/ 514 w 641"/>
                <a:gd name="T13" fmla="*/ 44 h 518"/>
                <a:gd name="T14" fmla="*/ 386 w 641"/>
                <a:gd name="T15" fmla="*/ 44 h 518"/>
                <a:gd name="T16" fmla="*/ 310 w 641"/>
                <a:gd name="T17" fmla="*/ 44 h 518"/>
                <a:gd name="T18" fmla="*/ 239 w 641"/>
                <a:gd name="T19" fmla="*/ 47 h 518"/>
                <a:gd name="T20" fmla="*/ 142 w 641"/>
                <a:gd name="T21" fmla="*/ 2 h 518"/>
                <a:gd name="T22" fmla="*/ 52 w 641"/>
                <a:gd name="T23" fmla="*/ 75 h 518"/>
                <a:gd name="T24" fmla="*/ 52 w 641"/>
                <a:gd name="T25" fmla="*/ 149 h 518"/>
                <a:gd name="T26" fmla="*/ 62 w 641"/>
                <a:gd name="T27" fmla="*/ 177 h 518"/>
                <a:gd name="T28" fmla="*/ 52 w 641"/>
                <a:gd name="T29" fmla="*/ 205 h 518"/>
                <a:gd name="T30" fmla="*/ 26 w 641"/>
                <a:gd name="T31" fmla="*/ 239 h 518"/>
                <a:gd name="T32" fmla="*/ 5 w 641"/>
                <a:gd name="T33" fmla="*/ 267 h 518"/>
                <a:gd name="T34" fmla="*/ 3 w 641"/>
                <a:gd name="T35" fmla="*/ 298 h 518"/>
                <a:gd name="T36" fmla="*/ 3 w 641"/>
                <a:gd name="T37" fmla="*/ 343 h 518"/>
                <a:gd name="T38" fmla="*/ 3 w 641"/>
                <a:gd name="T39" fmla="*/ 378 h 518"/>
                <a:gd name="T40" fmla="*/ 36 w 641"/>
                <a:gd name="T41" fmla="*/ 404 h 518"/>
                <a:gd name="T42" fmla="*/ 43 w 641"/>
                <a:gd name="T43" fmla="*/ 397 h 518"/>
                <a:gd name="T44" fmla="*/ 47 w 641"/>
                <a:gd name="T45" fmla="*/ 399 h 518"/>
                <a:gd name="T46" fmla="*/ 90 w 641"/>
                <a:gd name="T47" fmla="*/ 407 h 518"/>
                <a:gd name="T48" fmla="*/ 133 w 641"/>
                <a:gd name="T49" fmla="*/ 437 h 518"/>
                <a:gd name="T50" fmla="*/ 142 w 641"/>
                <a:gd name="T51" fmla="*/ 442 h 518"/>
                <a:gd name="T52" fmla="*/ 147 w 641"/>
                <a:gd name="T53" fmla="*/ 449 h 518"/>
                <a:gd name="T54" fmla="*/ 149 w 641"/>
                <a:gd name="T55" fmla="*/ 459 h 518"/>
                <a:gd name="T56" fmla="*/ 154 w 641"/>
                <a:gd name="T57" fmla="*/ 459 h 518"/>
                <a:gd name="T58" fmla="*/ 149 w 641"/>
                <a:gd name="T59" fmla="*/ 470 h 518"/>
                <a:gd name="T60" fmla="*/ 149 w 641"/>
                <a:gd name="T61" fmla="*/ 489 h 518"/>
                <a:gd name="T62" fmla="*/ 171 w 641"/>
                <a:gd name="T63" fmla="*/ 511 h 518"/>
                <a:gd name="T64" fmla="*/ 180 w 641"/>
                <a:gd name="T65" fmla="*/ 518 h 518"/>
                <a:gd name="T66" fmla="*/ 185 w 641"/>
                <a:gd name="T67" fmla="*/ 518 h 518"/>
                <a:gd name="T68" fmla="*/ 192 w 641"/>
                <a:gd name="T69" fmla="*/ 508 h 518"/>
                <a:gd name="T70" fmla="*/ 211 w 641"/>
                <a:gd name="T71" fmla="*/ 506 h 518"/>
                <a:gd name="T72" fmla="*/ 215 w 641"/>
                <a:gd name="T73" fmla="*/ 506 h 518"/>
                <a:gd name="T74" fmla="*/ 220 w 641"/>
                <a:gd name="T75" fmla="*/ 501 h 518"/>
                <a:gd name="T76" fmla="*/ 218 w 641"/>
                <a:gd name="T77" fmla="*/ 494 h 518"/>
                <a:gd name="T78" fmla="*/ 232 w 641"/>
                <a:gd name="T79" fmla="*/ 513 h 518"/>
                <a:gd name="T80" fmla="*/ 230 w 641"/>
                <a:gd name="T81" fmla="*/ 501 h 518"/>
                <a:gd name="T82" fmla="*/ 232 w 641"/>
                <a:gd name="T83" fmla="*/ 506 h 518"/>
                <a:gd name="T84" fmla="*/ 234 w 641"/>
                <a:gd name="T85" fmla="*/ 494 h 518"/>
                <a:gd name="T86" fmla="*/ 246 w 641"/>
                <a:gd name="T87" fmla="*/ 504 h 518"/>
                <a:gd name="T88" fmla="*/ 260 w 641"/>
                <a:gd name="T89" fmla="*/ 501 h 518"/>
                <a:gd name="T90" fmla="*/ 260 w 641"/>
                <a:gd name="T91" fmla="*/ 504 h 518"/>
                <a:gd name="T92" fmla="*/ 301 w 641"/>
                <a:gd name="T93" fmla="*/ 501 h 518"/>
                <a:gd name="T94" fmla="*/ 296 w 641"/>
                <a:gd name="T95" fmla="*/ 482 h 518"/>
                <a:gd name="T96" fmla="*/ 310 w 641"/>
                <a:gd name="T97" fmla="*/ 494 h 518"/>
                <a:gd name="T98" fmla="*/ 317 w 641"/>
                <a:gd name="T99" fmla="*/ 487 h 518"/>
                <a:gd name="T100" fmla="*/ 329 w 641"/>
                <a:gd name="T101" fmla="*/ 452 h 518"/>
                <a:gd name="T102" fmla="*/ 339 w 641"/>
                <a:gd name="T103" fmla="*/ 428 h 518"/>
                <a:gd name="T104" fmla="*/ 381 w 641"/>
                <a:gd name="T105" fmla="*/ 383 h 518"/>
                <a:gd name="T106" fmla="*/ 431 w 641"/>
                <a:gd name="T107" fmla="*/ 373 h 518"/>
                <a:gd name="T108" fmla="*/ 464 w 641"/>
                <a:gd name="T109" fmla="*/ 402 h 518"/>
                <a:gd name="T110" fmla="*/ 485 w 641"/>
                <a:gd name="T111" fmla="*/ 373 h 518"/>
                <a:gd name="T112" fmla="*/ 499 w 641"/>
                <a:gd name="T113" fmla="*/ 338 h 518"/>
                <a:gd name="T114" fmla="*/ 521 w 641"/>
                <a:gd name="T115" fmla="*/ 293 h 518"/>
                <a:gd name="T116" fmla="*/ 542 w 641"/>
                <a:gd name="T117" fmla="*/ 274 h 518"/>
                <a:gd name="T118" fmla="*/ 566 w 641"/>
                <a:gd name="T119" fmla="*/ 222 h 518"/>
                <a:gd name="T120" fmla="*/ 592 w 641"/>
                <a:gd name="T121" fmla="*/ 160 h 518"/>
                <a:gd name="T122" fmla="*/ 630 w 641"/>
                <a:gd name="T123" fmla="*/ 134 h 518"/>
                <a:gd name="T124" fmla="*/ 639 w 641"/>
                <a:gd name="T125" fmla="*/ 106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41" h="518">
                  <a:moveTo>
                    <a:pt x="260" y="506"/>
                  </a:moveTo>
                  <a:lnTo>
                    <a:pt x="258" y="506"/>
                  </a:lnTo>
                  <a:lnTo>
                    <a:pt x="258" y="508"/>
                  </a:lnTo>
                  <a:lnTo>
                    <a:pt x="256" y="508"/>
                  </a:lnTo>
                  <a:lnTo>
                    <a:pt x="256" y="508"/>
                  </a:lnTo>
                  <a:lnTo>
                    <a:pt x="253" y="506"/>
                  </a:lnTo>
                  <a:lnTo>
                    <a:pt x="253" y="506"/>
                  </a:lnTo>
                  <a:lnTo>
                    <a:pt x="251" y="506"/>
                  </a:lnTo>
                  <a:lnTo>
                    <a:pt x="249" y="508"/>
                  </a:lnTo>
                  <a:lnTo>
                    <a:pt x="249" y="508"/>
                  </a:lnTo>
                  <a:lnTo>
                    <a:pt x="249" y="508"/>
                  </a:lnTo>
                  <a:lnTo>
                    <a:pt x="251" y="508"/>
                  </a:lnTo>
                  <a:lnTo>
                    <a:pt x="253" y="511"/>
                  </a:lnTo>
                  <a:lnTo>
                    <a:pt x="256" y="511"/>
                  </a:lnTo>
                  <a:lnTo>
                    <a:pt x="258" y="508"/>
                  </a:lnTo>
                  <a:lnTo>
                    <a:pt x="258" y="508"/>
                  </a:lnTo>
                  <a:lnTo>
                    <a:pt x="260" y="508"/>
                  </a:lnTo>
                  <a:lnTo>
                    <a:pt x="263" y="508"/>
                  </a:lnTo>
                  <a:lnTo>
                    <a:pt x="263" y="508"/>
                  </a:lnTo>
                  <a:lnTo>
                    <a:pt x="263" y="506"/>
                  </a:lnTo>
                  <a:lnTo>
                    <a:pt x="263" y="506"/>
                  </a:lnTo>
                  <a:lnTo>
                    <a:pt x="260" y="506"/>
                  </a:lnTo>
                  <a:close/>
                  <a:moveTo>
                    <a:pt x="246" y="506"/>
                  </a:moveTo>
                  <a:lnTo>
                    <a:pt x="244" y="506"/>
                  </a:lnTo>
                  <a:lnTo>
                    <a:pt x="244" y="506"/>
                  </a:lnTo>
                  <a:lnTo>
                    <a:pt x="244" y="504"/>
                  </a:lnTo>
                  <a:lnTo>
                    <a:pt x="244" y="506"/>
                  </a:lnTo>
                  <a:lnTo>
                    <a:pt x="244" y="506"/>
                  </a:lnTo>
                  <a:lnTo>
                    <a:pt x="242" y="506"/>
                  </a:lnTo>
                  <a:lnTo>
                    <a:pt x="242" y="508"/>
                  </a:lnTo>
                  <a:lnTo>
                    <a:pt x="239" y="511"/>
                  </a:lnTo>
                  <a:lnTo>
                    <a:pt x="239" y="511"/>
                  </a:lnTo>
                  <a:lnTo>
                    <a:pt x="239" y="513"/>
                  </a:lnTo>
                  <a:lnTo>
                    <a:pt x="242" y="513"/>
                  </a:lnTo>
                  <a:lnTo>
                    <a:pt x="246" y="511"/>
                  </a:lnTo>
                  <a:lnTo>
                    <a:pt x="246" y="511"/>
                  </a:lnTo>
                  <a:lnTo>
                    <a:pt x="246" y="511"/>
                  </a:lnTo>
                  <a:lnTo>
                    <a:pt x="249" y="511"/>
                  </a:lnTo>
                  <a:lnTo>
                    <a:pt x="249" y="508"/>
                  </a:lnTo>
                  <a:lnTo>
                    <a:pt x="249" y="508"/>
                  </a:lnTo>
                  <a:lnTo>
                    <a:pt x="249" y="508"/>
                  </a:lnTo>
                  <a:lnTo>
                    <a:pt x="249" y="508"/>
                  </a:lnTo>
                  <a:lnTo>
                    <a:pt x="249" y="506"/>
                  </a:lnTo>
                  <a:lnTo>
                    <a:pt x="249" y="506"/>
                  </a:lnTo>
                  <a:lnTo>
                    <a:pt x="246" y="506"/>
                  </a:lnTo>
                  <a:close/>
                  <a:moveTo>
                    <a:pt x="641" y="94"/>
                  </a:moveTo>
                  <a:lnTo>
                    <a:pt x="641" y="94"/>
                  </a:lnTo>
                  <a:lnTo>
                    <a:pt x="641" y="92"/>
                  </a:lnTo>
                  <a:lnTo>
                    <a:pt x="639" y="92"/>
                  </a:lnTo>
                  <a:lnTo>
                    <a:pt x="639" y="94"/>
                  </a:lnTo>
                  <a:lnTo>
                    <a:pt x="639" y="94"/>
                  </a:lnTo>
                  <a:lnTo>
                    <a:pt x="639" y="94"/>
                  </a:lnTo>
                  <a:lnTo>
                    <a:pt x="637" y="92"/>
                  </a:lnTo>
                  <a:lnTo>
                    <a:pt x="637" y="92"/>
                  </a:lnTo>
                  <a:lnTo>
                    <a:pt x="637" y="92"/>
                  </a:lnTo>
                  <a:lnTo>
                    <a:pt x="634" y="89"/>
                  </a:lnTo>
                  <a:lnTo>
                    <a:pt x="634" y="89"/>
                  </a:lnTo>
                  <a:lnTo>
                    <a:pt x="637" y="89"/>
                  </a:lnTo>
                  <a:lnTo>
                    <a:pt x="637" y="89"/>
                  </a:lnTo>
                  <a:lnTo>
                    <a:pt x="634" y="89"/>
                  </a:lnTo>
                  <a:lnTo>
                    <a:pt x="634" y="87"/>
                  </a:lnTo>
                  <a:lnTo>
                    <a:pt x="632" y="87"/>
                  </a:lnTo>
                  <a:lnTo>
                    <a:pt x="632" y="87"/>
                  </a:lnTo>
                  <a:lnTo>
                    <a:pt x="634" y="87"/>
                  </a:lnTo>
                  <a:lnTo>
                    <a:pt x="632" y="85"/>
                  </a:lnTo>
                  <a:lnTo>
                    <a:pt x="632" y="85"/>
                  </a:lnTo>
                  <a:lnTo>
                    <a:pt x="627" y="85"/>
                  </a:lnTo>
                  <a:lnTo>
                    <a:pt x="618" y="85"/>
                  </a:lnTo>
                  <a:lnTo>
                    <a:pt x="615" y="82"/>
                  </a:lnTo>
                  <a:lnTo>
                    <a:pt x="615" y="82"/>
                  </a:lnTo>
                  <a:lnTo>
                    <a:pt x="615" y="82"/>
                  </a:lnTo>
                  <a:lnTo>
                    <a:pt x="615" y="82"/>
                  </a:lnTo>
                  <a:lnTo>
                    <a:pt x="615" y="80"/>
                  </a:lnTo>
                  <a:lnTo>
                    <a:pt x="615" y="80"/>
                  </a:lnTo>
                  <a:lnTo>
                    <a:pt x="615" y="78"/>
                  </a:lnTo>
                  <a:lnTo>
                    <a:pt x="615" y="78"/>
                  </a:lnTo>
                  <a:lnTo>
                    <a:pt x="615" y="73"/>
                  </a:lnTo>
                  <a:lnTo>
                    <a:pt x="613" y="59"/>
                  </a:lnTo>
                  <a:lnTo>
                    <a:pt x="608" y="44"/>
                  </a:lnTo>
                  <a:lnTo>
                    <a:pt x="596" y="28"/>
                  </a:lnTo>
                  <a:lnTo>
                    <a:pt x="585" y="11"/>
                  </a:lnTo>
                  <a:lnTo>
                    <a:pt x="570" y="9"/>
                  </a:lnTo>
                  <a:lnTo>
                    <a:pt x="570" y="9"/>
                  </a:lnTo>
                  <a:lnTo>
                    <a:pt x="570" y="9"/>
                  </a:lnTo>
                  <a:lnTo>
                    <a:pt x="568" y="11"/>
                  </a:lnTo>
                  <a:lnTo>
                    <a:pt x="570" y="11"/>
                  </a:lnTo>
                  <a:lnTo>
                    <a:pt x="568" y="11"/>
                  </a:lnTo>
                  <a:lnTo>
                    <a:pt x="566" y="14"/>
                  </a:lnTo>
                  <a:lnTo>
                    <a:pt x="566" y="14"/>
                  </a:lnTo>
                  <a:lnTo>
                    <a:pt x="566" y="16"/>
                  </a:lnTo>
                  <a:lnTo>
                    <a:pt x="566" y="16"/>
                  </a:lnTo>
                  <a:lnTo>
                    <a:pt x="566" y="16"/>
                  </a:lnTo>
                  <a:lnTo>
                    <a:pt x="566" y="16"/>
                  </a:lnTo>
                  <a:lnTo>
                    <a:pt x="566" y="16"/>
                  </a:lnTo>
                  <a:lnTo>
                    <a:pt x="566" y="16"/>
                  </a:lnTo>
                  <a:lnTo>
                    <a:pt x="566" y="16"/>
                  </a:lnTo>
                  <a:lnTo>
                    <a:pt x="566" y="16"/>
                  </a:lnTo>
                  <a:lnTo>
                    <a:pt x="563" y="16"/>
                  </a:lnTo>
                  <a:lnTo>
                    <a:pt x="563" y="18"/>
                  </a:lnTo>
                  <a:lnTo>
                    <a:pt x="566" y="18"/>
                  </a:lnTo>
                  <a:lnTo>
                    <a:pt x="563" y="18"/>
                  </a:lnTo>
                  <a:lnTo>
                    <a:pt x="563" y="18"/>
                  </a:lnTo>
                  <a:lnTo>
                    <a:pt x="561" y="18"/>
                  </a:lnTo>
                  <a:lnTo>
                    <a:pt x="561" y="21"/>
                  </a:lnTo>
                  <a:lnTo>
                    <a:pt x="561" y="21"/>
                  </a:lnTo>
                  <a:lnTo>
                    <a:pt x="561" y="18"/>
                  </a:lnTo>
                  <a:lnTo>
                    <a:pt x="561" y="18"/>
                  </a:lnTo>
                  <a:lnTo>
                    <a:pt x="559" y="18"/>
                  </a:lnTo>
                  <a:lnTo>
                    <a:pt x="559" y="18"/>
                  </a:lnTo>
                  <a:lnTo>
                    <a:pt x="559" y="21"/>
                  </a:lnTo>
                  <a:lnTo>
                    <a:pt x="559" y="21"/>
                  </a:lnTo>
                  <a:lnTo>
                    <a:pt x="559" y="21"/>
                  </a:lnTo>
                  <a:lnTo>
                    <a:pt x="559" y="18"/>
                  </a:lnTo>
                  <a:lnTo>
                    <a:pt x="559" y="21"/>
                  </a:lnTo>
                  <a:lnTo>
                    <a:pt x="556" y="21"/>
                  </a:lnTo>
                  <a:lnTo>
                    <a:pt x="556" y="18"/>
                  </a:lnTo>
                  <a:lnTo>
                    <a:pt x="556" y="18"/>
                  </a:lnTo>
                  <a:lnTo>
                    <a:pt x="556" y="18"/>
                  </a:lnTo>
                  <a:lnTo>
                    <a:pt x="554" y="18"/>
                  </a:lnTo>
                  <a:lnTo>
                    <a:pt x="554" y="18"/>
                  </a:lnTo>
                  <a:lnTo>
                    <a:pt x="549" y="21"/>
                  </a:lnTo>
                  <a:lnTo>
                    <a:pt x="547" y="23"/>
                  </a:lnTo>
                  <a:lnTo>
                    <a:pt x="547" y="21"/>
                  </a:lnTo>
                  <a:lnTo>
                    <a:pt x="547" y="23"/>
                  </a:lnTo>
                  <a:lnTo>
                    <a:pt x="544" y="23"/>
                  </a:lnTo>
                  <a:lnTo>
                    <a:pt x="544" y="23"/>
                  </a:lnTo>
                  <a:lnTo>
                    <a:pt x="544" y="23"/>
                  </a:lnTo>
                  <a:lnTo>
                    <a:pt x="544" y="23"/>
                  </a:lnTo>
                  <a:lnTo>
                    <a:pt x="544" y="23"/>
                  </a:lnTo>
                  <a:lnTo>
                    <a:pt x="544" y="23"/>
                  </a:lnTo>
                  <a:lnTo>
                    <a:pt x="544" y="23"/>
                  </a:lnTo>
                  <a:lnTo>
                    <a:pt x="544" y="23"/>
                  </a:lnTo>
                  <a:lnTo>
                    <a:pt x="544" y="23"/>
                  </a:lnTo>
                  <a:lnTo>
                    <a:pt x="542" y="26"/>
                  </a:lnTo>
                  <a:lnTo>
                    <a:pt x="542" y="26"/>
                  </a:lnTo>
                  <a:lnTo>
                    <a:pt x="542" y="26"/>
                  </a:lnTo>
                  <a:lnTo>
                    <a:pt x="542" y="26"/>
                  </a:lnTo>
                  <a:lnTo>
                    <a:pt x="542" y="26"/>
                  </a:lnTo>
                  <a:lnTo>
                    <a:pt x="542" y="26"/>
                  </a:lnTo>
                  <a:lnTo>
                    <a:pt x="542" y="26"/>
                  </a:lnTo>
                  <a:lnTo>
                    <a:pt x="542" y="26"/>
                  </a:lnTo>
                  <a:lnTo>
                    <a:pt x="542" y="28"/>
                  </a:lnTo>
                  <a:lnTo>
                    <a:pt x="542" y="28"/>
                  </a:lnTo>
                  <a:lnTo>
                    <a:pt x="542" y="28"/>
                  </a:lnTo>
                  <a:lnTo>
                    <a:pt x="542" y="28"/>
                  </a:lnTo>
                  <a:lnTo>
                    <a:pt x="542" y="28"/>
                  </a:lnTo>
                  <a:lnTo>
                    <a:pt x="542" y="28"/>
                  </a:lnTo>
                  <a:lnTo>
                    <a:pt x="540" y="28"/>
                  </a:lnTo>
                  <a:lnTo>
                    <a:pt x="540" y="28"/>
                  </a:lnTo>
                  <a:lnTo>
                    <a:pt x="540" y="28"/>
                  </a:lnTo>
                  <a:lnTo>
                    <a:pt x="540" y="28"/>
                  </a:lnTo>
                  <a:lnTo>
                    <a:pt x="540" y="28"/>
                  </a:lnTo>
                  <a:lnTo>
                    <a:pt x="540" y="28"/>
                  </a:lnTo>
                  <a:lnTo>
                    <a:pt x="537" y="30"/>
                  </a:lnTo>
                  <a:lnTo>
                    <a:pt x="537" y="30"/>
                  </a:lnTo>
                  <a:lnTo>
                    <a:pt x="537" y="30"/>
                  </a:lnTo>
                  <a:lnTo>
                    <a:pt x="535" y="33"/>
                  </a:lnTo>
                  <a:lnTo>
                    <a:pt x="535" y="33"/>
                  </a:lnTo>
                  <a:lnTo>
                    <a:pt x="535" y="33"/>
                  </a:lnTo>
                  <a:lnTo>
                    <a:pt x="535" y="33"/>
                  </a:lnTo>
                  <a:lnTo>
                    <a:pt x="533" y="33"/>
                  </a:lnTo>
                  <a:lnTo>
                    <a:pt x="533" y="33"/>
                  </a:lnTo>
                  <a:lnTo>
                    <a:pt x="533" y="33"/>
                  </a:lnTo>
                  <a:lnTo>
                    <a:pt x="533" y="33"/>
                  </a:lnTo>
                  <a:lnTo>
                    <a:pt x="533" y="33"/>
                  </a:lnTo>
                  <a:lnTo>
                    <a:pt x="533" y="33"/>
                  </a:lnTo>
                  <a:lnTo>
                    <a:pt x="533" y="33"/>
                  </a:lnTo>
                  <a:lnTo>
                    <a:pt x="530" y="33"/>
                  </a:lnTo>
                  <a:lnTo>
                    <a:pt x="530" y="33"/>
                  </a:lnTo>
                  <a:lnTo>
                    <a:pt x="530" y="33"/>
                  </a:lnTo>
                  <a:lnTo>
                    <a:pt x="528" y="35"/>
                  </a:lnTo>
                  <a:lnTo>
                    <a:pt x="528" y="37"/>
                  </a:lnTo>
                  <a:lnTo>
                    <a:pt x="528" y="37"/>
                  </a:lnTo>
                  <a:lnTo>
                    <a:pt x="528" y="37"/>
                  </a:lnTo>
                  <a:lnTo>
                    <a:pt x="528" y="37"/>
                  </a:lnTo>
                  <a:lnTo>
                    <a:pt x="528" y="40"/>
                  </a:lnTo>
                  <a:lnTo>
                    <a:pt x="528" y="40"/>
                  </a:lnTo>
                  <a:lnTo>
                    <a:pt x="528" y="40"/>
                  </a:lnTo>
                  <a:lnTo>
                    <a:pt x="528" y="40"/>
                  </a:lnTo>
                  <a:lnTo>
                    <a:pt x="525" y="42"/>
                  </a:lnTo>
                  <a:lnTo>
                    <a:pt x="525" y="42"/>
                  </a:lnTo>
                  <a:lnTo>
                    <a:pt x="525" y="44"/>
                  </a:lnTo>
                  <a:lnTo>
                    <a:pt x="525" y="44"/>
                  </a:lnTo>
                  <a:lnTo>
                    <a:pt x="523" y="44"/>
                  </a:lnTo>
                  <a:lnTo>
                    <a:pt x="523" y="44"/>
                  </a:lnTo>
                  <a:lnTo>
                    <a:pt x="523" y="44"/>
                  </a:lnTo>
                  <a:lnTo>
                    <a:pt x="521" y="44"/>
                  </a:lnTo>
                  <a:lnTo>
                    <a:pt x="518" y="44"/>
                  </a:lnTo>
                  <a:lnTo>
                    <a:pt x="518" y="44"/>
                  </a:lnTo>
                  <a:lnTo>
                    <a:pt x="516" y="44"/>
                  </a:lnTo>
                  <a:lnTo>
                    <a:pt x="516" y="44"/>
                  </a:lnTo>
                  <a:lnTo>
                    <a:pt x="516" y="44"/>
                  </a:lnTo>
                  <a:lnTo>
                    <a:pt x="516" y="44"/>
                  </a:lnTo>
                  <a:lnTo>
                    <a:pt x="514" y="44"/>
                  </a:lnTo>
                  <a:lnTo>
                    <a:pt x="514" y="44"/>
                  </a:lnTo>
                  <a:lnTo>
                    <a:pt x="514" y="44"/>
                  </a:lnTo>
                  <a:lnTo>
                    <a:pt x="514" y="44"/>
                  </a:lnTo>
                  <a:lnTo>
                    <a:pt x="514" y="44"/>
                  </a:lnTo>
                  <a:lnTo>
                    <a:pt x="514" y="44"/>
                  </a:lnTo>
                  <a:lnTo>
                    <a:pt x="514" y="44"/>
                  </a:lnTo>
                  <a:lnTo>
                    <a:pt x="514" y="44"/>
                  </a:lnTo>
                  <a:lnTo>
                    <a:pt x="514" y="42"/>
                  </a:lnTo>
                  <a:lnTo>
                    <a:pt x="511" y="42"/>
                  </a:lnTo>
                  <a:lnTo>
                    <a:pt x="509" y="42"/>
                  </a:lnTo>
                  <a:lnTo>
                    <a:pt x="509" y="42"/>
                  </a:lnTo>
                  <a:lnTo>
                    <a:pt x="507" y="42"/>
                  </a:lnTo>
                  <a:lnTo>
                    <a:pt x="507" y="42"/>
                  </a:lnTo>
                  <a:lnTo>
                    <a:pt x="504" y="42"/>
                  </a:lnTo>
                  <a:lnTo>
                    <a:pt x="502" y="42"/>
                  </a:lnTo>
                  <a:lnTo>
                    <a:pt x="502" y="42"/>
                  </a:lnTo>
                  <a:lnTo>
                    <a:pt x="497" y="40"/>
                  </a:lnTo>
                  <a:lnTo>
                    <a:pt x="490" y="35"/>
                  </a:lnTo>
                  <a:lnTo>
                    <a:pt x="485" y="33"/>
                  </a:lnTo>
                  <a:lnTo>
                    <a:pt x="469" y="28"/>
                  </a:lnTo>
                  <a:lnTo>
                    <a:pt x="443" y="28"/>
                  </a:lnTo>
                  <a:lnTo>
                    <a:pt x="433" y="28"/>
                  </a:lnTo>
                  <a:lnTo>
                    <a:pt x="428" y="28"/>
                  </a:lnTo>
                  <a:lnTo>
                    <a:pt x="426" y="28"/>
                  </a:lnTo>
                  <a:lnTo>
                    <a:pt x="400" y="35"/>
                  </a:lnTo>
                  <a:lnTo>
                    <a:pt x="398" y="35"/>
                  </a:lnTo>
                  <a:lnTo>
                    <a:pt x="388" y="40"/>
                  </a:lnTo>
                  <a:lnTo>
                    <a:pt x="386" y="42"/>
                  </a:lnTo>
                  <a:lnTo>
                    <a:pt x="386" y="42"/>
                  </a:lnTo>
                  <a:lnTo>
                    <a:pt x="386" y="44"/>
                  </a:lnTo>
                  <a:lnTo>
                    <a:pt x="386" y="44"/>
                  </a:lnTo>
                  <a:lnTo>
                    <a:pt x="386" y="44"/>
                  </a:lnTo>
                  <a:lnTo>
                    <a:pt x="386" y="44"/>
                  </a:lnTo>
                  <a:lnTo>
                    <a:pt x="386" y="44"/>
                  </a:lnTo>
                  <a:lnTo>
                    <a:pt x="386" y="44"/>
                  </a:lnTo>
                  <a:lnTo>
                    <a:pt x="383" y="44"/>
                  </a:lnTo>
                  <a:lnTo>
                    <a:pt x="381" y="47"/>
                  </a:lnTo>
                  <a:lnTo>
                    <a:pt x="372" y="59"/>
                  </a:lnTo>
                  <a:lnTo>
                    <a:pt x="372" y="59"/>
                  </a:lnTo>
                  <a:lnTo>
                    <a:pt x="372" y="59"/>
                  </a:lnTo>
                  <a:lnTo>
                    <a:pt x="372" y="59"/>
                  </a:lnTo>
                  <a:lnTo>
                    <a:pt x="372" y="59"/>
                  </a:lnTo>
                  <a:lnTo>
                    <a:pt x="369" y="59"/>
                  </a:lnTo>
                  <a:lnTo>
                    <a:pt x="357" y="59"/>
                  </a:lnTo>
                  <a:lnTo>
                    <a:pt x="357" y="59"/>
                  </a:lnTo>
                  <a:lnTo>
                    <a:pt x="355" y="59"/>
                  </a:lnTo>
                  <a:lnTo>
                    <a:pt x="353" y="59"/>
                  </a:lnTo>
                  <a:lnTo>
                    <a:pt x="336" y="56"/>
                  </a:lnTo>
                  <a:lnTo>
                    <a:pt x="336" y="56"/>
                  </a:lnTo>
                  <a:lnTo>
                    <a:pt x="322" y="54"/>
                  </a:lnTo>
                  <a:lnTo>
                    <a:pt x="320" y="52"/>
                  </a:lnTo>
                  <a:lnTo>
                    <a:pt x="317" y="52"/>
                  </a:lnTo>
                  <a:lnTo>
                    <a:pt x="317" y="49"/>
                  </a:lnTo>
                  <a:lnTo>
                    <a:pt x="315" y="47"/>
                  </a:lnTo>
                  <a:lnTo>
                    <a:pt x="313" y="44"/>
                  </a:lnTo>
                  <a:lnTo>
                    <a:pt x="313" y="44"/>
                  </a:lnTo>
                  <a:lnTo>
                    <a:pt x="310" y="44"/>
                  </a:lnTo>
                  <a:lnTo>
                    <a:pt x="310" y="44"/>
                  </a:lnTo>
                  <a:lnTo>
                    <a:pt x="308" y="44"/>
                  </a:lnTo>
                  <a:lnTo>
                    <a:pt x="308" y="44"/>
                  </a:lnTo>
                  <a:lnTo>
                    <a:pt x="308" y="44"/>
                  </a:lnTo>
                  <a:lnTo>
                    <a:pt x="308" y="44"/>
                  </a:lnTo>
                  <a:lnTo>
                    <a:pt x="308" y="44"/>
                  </a:lnTo>
                  <a:lnTo>
                    <a:pt x="305" y="44"/>
                  </a:lnTo>
                  <a:lnTo>
                    <a:pt x="305" y="44"/>
                  </a:lnTo>
                  <a:lnTo>
                    <a:pt x="301" y="40"/>
                  </a:lnTo>
                  <a:lnTo>
                    <a:pt x="298" y="37"/>
                  </a:lnTo>
                  <a:lnTo>
                    <a:pt x="298" y="37"/>
                  </a:lnTo>
                  <a:lnTo>
                    <a:pt x="298" y="37"/>
                  </a:lnTo>
                  <a:lnTo>
                    <a:pt x="298" y="37"/>
                  </a:lnTo>
                  <a:lnTo>
                    <a:pt x="296" y="37"/>
                  </a:lnTo>
                  <a:lnTo>
                    <a:pt x="296" y="37"/>
                  </a:lnTo>
                  <a:lnTo>
                    <a:pt x="294" y="35"/>
                  </a:lnTo>
                  <a:lnTo>
                    <a:pt x="291" y="35"/>
                  </a:lnTo>
                  <a:lnTo>
                    <a:pt x="291" y="33"/>
                  </a:lnTo>
                  <a:lnTo>
                    <a:pt x="291" y="33"/>
                  </a:lnTo>
                  <a:lnTo>
                    <a:pt x="289" y="33"/>
                  </a:lnTo>
                  <a:lnTo>
                    <a:pt x="275" y="30"/>
                  </a:lnTo>
                  <a:lnTo>
                    <a:pt x="272" y="30"/>
                  </a:lnTo>
                  <a:lnTo>
                    <a:pt x="272" y="30"/>
                  </a:lnTo>
                  <a:lnTo>
                    <a:pt x="253" y="42"/>
                  </a:lnTo>
                  <a:lnTo>
                    <a:pt x="251" y="42"/>
                  </a:lnTo>
                  <a:lnTo>
                    <a:pt x="249" y="42"/>
                  </a:lnTo>
                  <a:lnTo>
                    <a:pt x="244" y="42"/>
                  </a:lnTo>
                  <a:lnTo>
                    <a:pt x="242" y="42"/>
                  </a:lnTo>
                  <a:lnTo>
                    <a:pt x="239" y="47"/>
                  </a:lnTo>
                  <a:lnTo>
                    <a:pt x="237" y="49"/>
                  </a:lnTo>
                  <a:lnTo>
                    <a:pt x="234" y="49"/>
                  </a:lnTo>
                  <a:lnTo>
                    <a:pt x="234" y="49"/>
                  </a:lnTo>
                  <a:lnTo>
                    <a:pt x="234" y="49"/>
                  </a:lnTo>
                  <a:lnTo>
                    <a:pt x="230" y="49"/>
                  </a:lnTo>
                  <a:lnTo>
                    <a:pt x="227" y="49"/>
                  </a:lnTo>
                  <a:lnTo>
                    <a:pt x="227" y="49"/>
                  </a:lnTo>
                  <a:lnTo>
                    <a:pt x="225" y="47"/>
                  </a:lnTo>
                  <a:lnTo>
                    <a:pt x="223" y="44"/>
                  </a:lnTo>
                  <a:lnTo>
                    <a:pt x="220" y="42"/>
                  </a:lnTo>
                  <a:lnTo>
                    <a:pt x="218" y="40"/>
                  </a:lnTo>
                  <a:lnTo>
                    <a:pt x="213" y="30"/>
                  </a:lnTo>
                  <a:lnTo>
                    <a:pt x="206" y="21"/>
                  </a:lnTo>
                  <a:lnTo>
                    <a:pt x="197" y="14"/>
                  </a:lnTo>
                  <a:lnTo>
                    <a:pt x="194" y="11"/>
                  </a:lnTo>
                  <a:lnTo>
                    <a:pt x="192" y="11"/>
                  </a:lnTo>
                  <a:lnTo>
                    <a:pt x="189" y="11"/>
                  </a:lnTo>
                  <a:lnTo>
                    <a:pt x="189" y="11"/>
                  </a:lnTo>
                  <a:lnTo>
                    <a:pt x="187" y="14"/>
                  </a:lnTo>
                  <a:lnTo>
                    <a:pt x="185" y="14"/>
                  </a:lnTo>
                  <a:lnTo>
                    <a:pt x="185" y="14"/>
                  </a:lnTo>
                  <a:lnTo>
                    <a:pt x="185" y="14"/>
                  </a:lnTo>
                  <a:lnTo>
                    <a:pt x="185" y="14"/>
                  </a:lnTo>
                  <a:lnTo>
                    <a:pt x="168" y="7"/>
                  </a:lnTo>
                  <a:lnTo>
                    <a:pt x="154" y="2"/>
                  </a:lnTo>
                  <a:lnTo>
                    <a:pt x="152" y="0"/>
                  </a:lnTo>
                  <a:lnTo>
                    <a:pt x="145" y="2"/>
                  </a:lnTo>
                  <a:lnTo>
                    <a:pt x="142" y="2"/>
                  </a:lnTo>
                  <a:lnTo>
                    <a:pt x="142" y="4"/>
                  </a:lnTo>
                  <a:lnTo>
                    <a:pt x="142" y="7"/>
                  </a:lnTo>
                  <a:lnTo>
                    <a:pt x="140" y="7"/>
                  </a:lnTo>
                  <a:lnTo>
                    <a:pt x="140" y="7"/>
                  </a:lnTo>
                  <a:lnTo>
                    <a:pt x="137" y="9"/>
                  </a:lnTo>
                  <a:lnTo>
                    <a:pt x="137" y="9"/>
                  </a:lnTo>
                  <a:lnTo>
                    <a:pt x="128" y="9"/>
                  </a:lnTo>
                  <a:lnTo>
                    <a:pt x="123" y="9"/>
                  </a:lnTo>
                  <a:lnTo>
                    <a:pt x="121" y="9"/>
                  </a:lnTo>
                  <a:lnTo>
                    <a:pt x="118" y="9"/>
                  </a:lnTo>
                  <a:lnTo>
                    <a:pt x="118" y="7"/>
                  </a:lnTo>
                  <a:lnTo>
                    <a:pt x="116" y="7"/>
                  </a:lnTo>
                  <a:lnTo>
                    <a:pt x="114" y="7"/>
                  </a:lnTo>
                  <a:lnTo>
                    <a:pt x="104" y="9"/>
                  </a:lnTo>
                  <a:lnTo>
                    <a:pt x="97" y="11"/>
                  </a:lnTo>
                  <a:lnTo>
                    <a:pt x="95" y="11"/>
                  </a:lnTo>
                  <a:lnTo>
                    <a:pt x="92" y="14"/>
                  </a:lnTo>
                  <a:lnTo>
                    <a:pt x="83" y="21"/>
                  </a:lnTo>
                  <a:lnTo>
                    <a:pt x="83" y="23"/>
                  </a:lnTo>
                  <a:lnTo>
                    <a:pt x="81" y="23"/>
                  </a:lnTo>
                  <a:lnTo>
                    <a:pt x="78" y="23"/>
                  </a:lnTo>
                  <a:lnTo>
                    <a:pt x="78" y="35"/>
                  </a:lnTo>
                  <a:lnTo>
                    <a:pt x="78" y="37"/>
                  </a:lnTo>
                  <a:lnTo>
                    <a:pt x="76" y="49"/>
                  </a:lnTo>
                  <a:lnTo>
                    <a:pt x="66" y="63"/>
                  </a:lnTo>
                  <a:lnTo>
                    <a:pt x="64" y="66"/>
                  </a:lnTo>
                  <a:lnTo>
                    <a:pt x="52" y="75"/>
                  </a:lnTo>
                  <a:lnTo>
                    <a:pt x="52" y="75"/>
                  </a:lnTo>
                  <a:lnTo>
                    <a:pt x="52" y="89"/>
                  </a:lnTo>
                  <a:lnTo>
                    <a:pt x="50" y="97"/>
                  </a:lnTo>
                  <a:lnTo>
                    <a:pt x="50" y="99"/>
                  </a:lnTo>
                  <a:lnTo>
                    <a:pt x="52" y="101"/>
                  </a:lnTo>
                  <a:lnTo>
                    <a:pt x="52" y="104"/>
                  </a:lnTo>
                  <a:lnTo>
                    <a:pt x="52" y="106"/>
                  </a:lnTo>
                  <a:lnTo>
                    <a:pt x="50" y="106"/>
                  </a:lnTo>
                  <a:lnTo>
                    <a:pt x="50" y="108"/>
                  </a:lnTo>
                  <a:lnTo>
                    <a:pt x="50" y="108"/>
                  </a:lnTo>
                  <a:lnTo>
                    <a:pt x="50" y="111"/>
                  </a:lnTo>
                  <a:lnTo>
                    <a:pt x="50" y="113"/>
                  </a:lnTo>
                  <a:lnTo>
                    <a:pt x="50" y="113"/>
                  </a:lnTo>
                  <a:lnTo>
                    <a:pt x="50" y="113"/>
                  </a:lnTo>
                  <a:lnTo>
                    <a:pt x="50" y="113"/>
                  </a:lnTo>
                  <a:lnTo>
                    <a:pt x="52" y="113"/>
                  </a:lnTo>
                  <a:lnTo>
                    <a:pt x="52" y="115"/>
                  </a:lnTo>
                  <a:lnTo>
                    <a:pt x="52" y="115"/>
                  </a:lnTo>
                  <a:lnTo>
                    <a:pt x="52" y="118"/>
                  </a:lnTo>
                  <a:lnTo>
                    <a:pt x="52" y="118"/>
                  </a:lnTo>
                  <a:lnTo>
                    <a:pt x="50" y="120"/>
                  </a:lnTo>
                  <a:lnTo>
                    <a:pt x="47" y="120"/>
                  </a:lnTo>
                  <a:lnTo>
                    <a:pt x="45" y="127"/>
                  </a:lnTo>
                  <a:lnTo>
                    <a:pt x="43" y="130"/>
                  </a:lnTo>
                  <a:lnTo>
                    <a:pt x="43" y="130"/>
                  </a:lnTo>
                  <a:lnTo>
                    <a:pt x="43" y="134"/>
                  </a:lnTo>
                  <a:lnTo>
                    <a:pt x="43" y="134"/>
                  </a:lnTo>
                  <a:lnTo>
                    <a:pt x="43" y="137"/>
                  </a:lnTo>
                  <a:lnTo>
                    <a:pt x="52" y="149"/>
                  </a:lnTo>
                  <a:lnTo>
                    <a:pt x="55" y="151"/>
                  </a:lnTo>
                  <a:lnTo>
                    <a:pt x="55" y="151"/>
                  </a:lnTo>
                  <a:lnTo>
                    <a:pt x="55" y="151"/>
                  </a:lnTo>
                  <a:lnTo>
                    <a:pt x="55" y="151"/>
                  </a:lnTo>
                  <a:lnTo>
                    <a:pt x="55" y="151"/>
                  </a:lnTo>
                  <a:lnTo>
                    <a:pt x="57" y="151"/>
                  </a:lnTo>
                  <a:lnTo>
                    <a:pt x="55" y="153"/>
                  </a:lnTo>
                  <a:lnTo>
                    <a:pt x="55" y="156"/>
                  </a:lnTo>
                  <a:lnTo>
                    <a:pt x="55" y="156"/>
                  </a:lnTo>
                  <a:lnTo>
                    <a:pt x="57" y="156"/>
                  </a:lnTo>
                  <a:lnTo>
                    <a:pt x="57" y="158"/>
                  </a:lnTo>
                  <a:lnTo>
                    <a:pt x="57" y="158"/>
                  </a:lnTo>
                  <a:lnTo>
                    <a:pt x="57" y="163"/>
                  </a:lnTo>
                  <a:lnTo>
                    <a:pt x="57" y="165"/>
                  </a:lnTo>
                  <a:lnTo>
                    <a:pt x="57" y="168"/>
                  </a:lnTo>
                  <a:lnTo>
                    <a:pt x="57" y="168"/>
                  </a:lnTo>
                  <a:lnTo>
                    <a:pt x="57" y="168"/>
                  </a:lnTo>
                  <a:lnTo>
                    <a:pt x="57" y="170"/>
                  </a:lnTo>
                  <a:lnTo>
                    <a:pt x="57" y="170"/>
                  </a:lnTo>
                  <a:lnTo>
                    <a:pt x="57" y="170"/>
                  </a:lnTo>
                  <a:lnTo>
                    <a:pt x="59" y="170"/>
                  </a:lnTo>
                  <a:lnTo>
                    <a:pt x="59" y="172"/>
                  </a:lnTo>
                  <a:lnTo>
                    <a:pt x="59" y="172"/>
                  </a:lnTo>
                  <a:lnTo>
                    <a:pt x="59" y="172"/>
                  </a:lnTo>
                  <a:lnTo>
                    <a:pt x="62" y="172"/>
                  </a:lnTo>
                  <a:lnTo>
                    <a:pt x="62" y="175"/>
                  </a:lnTo>
                  <a:lnTo>
                    <a:pt x="62" y="175"/>
                  </a:lnTo>
                  <a:lnTo>
                    <a:pt x="62" y="177"/>
                  </a:lnTo>
                  <a:lnTo>
                    <a:pt x="62" y="177"/>
                  </a:lnTo>
                  <a:lnTo>
                    <a:pt x="62" y="179"/>
                  </a:lnTo>
                  <a:lnTo>
                    <a:pt x="62" y="179"/>
                  </a:lnTo>
                  <a:lnTo>
                    <a:pt x="59" y="184"/>
                  </a:lnTo>
                  <a:lnTo>
                    <a:pt x="59" y="184"/>
                  </a:lnTo>
                  <a:lnTo>
                    <a:pt x="59" y="186"/>
                  </a:lnTo>
                  <a:lnTo>
                    <a:pt x="59" y="189"/>
                  </a:lnTo>
                  <a:lnTo>
                    <a:pt x="59" y="189"/>
                  </a:lnTo>
                  <a:lnTo>
                    <a:pt x="57" y="189"/>
                  </a:lnTo>
                  <a:lnTo>
                    <a:pt x="55" y="189"/>
                  </a:lnTo>
                  <a:lnTo>
                    <a:pt x="52" y="186"/>
                  </a:lnTo>
                  <a:lnTo>
                    <a:pt x="52" y="189"/>
                  </a:lnTo>
                  <a:lnTo>
                    <a:pt x="52" y="189"/>
                  </a:lnTo>
                  <a:lnTo>
                    <a:pt x="50" y="189"/>
                  </a:lnTo>
                  <a:lnTo>
                    <a:pt x="50" y="189"/>
                  </a:lnTo>
                  <a:lnTo>
                    <a:pt x="50" y="191"/>
                  </a:lnTo>
                  <a:lnTo>
                    <a:pt x="50" y="191"/>
                  </a:lnTo>
                  <a:lnTo>
                    <a:pt x="50" y="194"/>
                  </a:lnTo>
                  <a:lnTo>
                    <a:pt x="47" y="196"/>
                  </a:lnTo>
                  <a:lnTo>
                    <a:pt x="47" y="196"/>
                  </a:lnTo>
                  <a:lnTo>
                    <a:pt x="50" y="198"/>
                  </a:lnTo>
                  <a:lnTo>
                    <a:pt x="52" y="203"/>
                  </a:lnTo>
                  <a:lnTo>
                    <a:pt x="52" y="203"/>
                  </a:lnTo>
                  <a:lnTo>
                    <a:pt x="52" y="203"/>
                  </a:lnTo>
                  <a:lnTo>
                    <a:pt x="52" y="205"/>
                  </a:lnTo>
                  <a:lnTo>
                    <a:pt x="52" y="205"/>
                  </a:lnTo>
                  <a:lnTo>
                    <a:pt x="52" y="205"/>
                  </a:lnTo>
                  <a:lnTo>
                    <a:pt x="52" y="205"/>
                  </a:lnTo>
                  <a:lnTo>
                    <a:pt x="50" y="208"/>
                  </a:lnTo>
                  <a:lnTo>
                    <a:pt x="50" y="208"/>
                  </a:lnTo>
                  <a:lnTo>
                    <a:pt x="50" y="208"/>
                  </a:lnTo>
                  <a:lnTo>
                    <a:pt x="50" y="213"/>
                  </a:lnTo>
                  <a:lnTo>
                    <a:pt x="50" y="215"/>
                  </a:lnTo>
                  <a:lnTo>
                    <a:pt x="47" y="217"/>
                  </a:lnTo>
                  <a:lnTo>
                    <a:pt x="45" y="220"/>
                  </a:lnTo>
                  <a:lnTo>
                    <a:pt x="45" y="220"/>
                  </a:lnTo>
                  <a:lnTo>
                    <a:pt x="40" y="220"/>
                  </a:lnTo>
                  <a:lnTo>
                    <a:pt x="40" y="220"/>
                  </a:lnTo>
                  <a:lnTo>
                    <a:pt x="36" y="222"/>
                  </a:lnTo>
                  <a:lnTo>
                    <a:pt x="36" y="222"/>
                  </a:lnTo>
                  <a:lnTo>
                    <a:pt x="33" y="224"/>
                  </a:lnTo>
                  <a:lnTo>
                    <a:pt x="33" y="224"/>
                  </a:lnTo>
                  <a:lnTo>
                    <a:pt x="33" y="224"/>
                  </a:lnTo>
                  <a:lnTo>
                    <a:pt x="36" y="227"/>
                  </a:lnTo>
                  <a:lnTo>
                    <a:pt x="36" y="229"/>
                  </a:lnTo>
                  <a:lnTo>
                    <a:pt x="36" y="229"/>
                  </a:lnTo>
                  <a:lnTo>
                    <a:pt x="33" y="231"/>
                  </a:lnTo>
                  <a:lnTo>
                    <a:pt x="33" y="231"/>
                  </a:lnTo>
                  <a:lnTo>
                    <a:pt x="31" y="231"/>
                  </a:lnTo>
                  <a:lnTo>
                    <a:pt x="31" y="231"/>
                  </a:lnTo>
                  <a:lnTo>
                    <a:pt x="31" y="231"/>
                  </a:lnTo>
                  <a:lnTo>
                    <a:pt x="31" y="234"/>
                  </a:lnTo>
                  <a:lnTo>
                    <a:pt x="31" y="234"/>
                  </a:lnTo>
                  <a:lnTo>
                    <a:pt x="31" y="234"/>
                  </a:lnTo>
                  <a:lnTo>
                    <a:pt x="26" y="239"/>
                  </a:lnTo>
                  <a:lnTo>
                    <a:pt x="26" y="239"/>
                  </a:lnTo>
                  <a:lnTo>
                    <a:pt x="26" y="239"/>
                  </a:lnTo>
                  <a:lnTo>
                    <a:pt x="26" y="239"/>
                  </a:lnTo>
                  <a:lnTo>
                    <a:pt x="24" y="241"/>
                  </a:lnTo>
                  <a:lnTo>
                    <a:pt x="24" y="243"/>
                  </a:lnTo>
                  <a:lnTo>
                    <a:pt x="24" y="243"/>
                  </a:lnTo>
                  <a:lnTo>
                    <a:pt x="26" y="246"/>
                  </a:lnTo>
                  <a:lnTo>
                    <a:pt x="26" y="246"/>
                  </a:lnTo>
                  <a:lnTo>
                    <a:pt x="26" y="250"/>
                  </a:lnTo>
                  <a:lnTo>
                    <a:pt x="26" y="250"/>
                  </a:lnTo>
                  <a:lnTo>
                    <a:pt x="24" y="253"/>
                  </a:lnTo>
                  <a:lnTo>
                    <a:pt x="21" y="257"/>
                  </a:lnTo>
                  <a:lnTo>
                    <a:pt x="21" y="260"/>
                  </a:lnTo>
                  <a:lnTo>
                    <a:pt x="19" y="262"/>
                  </a:lnTo>
                  <a:lnTo>
                    <a:pt x="17" y="262"/>
                  </a:lnTo>
                  <a:lnTo>
                    <a:pt x="17" y="262"/>
                  </a:lnTo>
                  <a:lnTo>
                    <a:pt x="14" y="262"/>
                  </a:lnTo>
                  <a:lnTo>
                    <a:pt x="14" y="262"/>
                  </a:lnTo>
                  <a:lnTo>
                    <a:pt x="14" y="262"/>
                  </a:lnTo>
                  <a:lnTo>
                    <a:pt x="14" y="262"/>
                  </a:lnTo>
                  <a:lnTo>
                    <a:pt x="12" y="262"/>
                  </a:lnTo>
                  <a:lnTo>
                    <a:pt x="12" y="262"/>
                  </a:lnTo>
                  <a:lnTo>
                    <a:pt x="10" y="262"/>
                  </a:lnTo>
                  <a:lnTo>
                    <a:pt x="10" y="262"/>
                  </a:lnTo>
                  <a:lnTo>
                    <a:pt x="10" y="262"/>
                  </a:lnTo>
                  <a:lnTo>
                    <a:pt x="10" y="262"/>
                  </a:lnTo>
                  <a:lnTo>
                    <a:pt x="5" y="262"/>
                  </a:lnTo>
                  <a:lnTo>
                    <a:pt x="5" y="265"/>
                  </a:lnTo>
                  <a:lnTo>
                    <a:pt x="5" y="267"/>
                  </a:lnTo>
                  <a:lnTo>
                    <a:pt x="5" y="269"/>
                  </a:lnTo>
                  <a:lnTo>
                    <a:pt x="5" y="269"/>
                  </a:lnTo>
                  <a:lnTo>
                    <a:pt x="5" y="269"/>
                  </a:lnTo>
                  <a:lnTo>
                    <a:pt x="5" y="269"/>
                  </a:lnTo>
                  <a:lnTo>
                    <a:pt x="5" y="269"/>
                  </a:lnTo>
                  <a:lnTo>
                    <a:pt x="5" y="269"/>
                  </a:lnTo>
                  <a:lnTo>
                    <a:pt x="5" y="272"/>
                  </a:lnTo>
                  <a:lnTo>
                    <a:pt x="5" y="272"/>
                  </a:lnTo>
                  <a:lnTo>
                    <a:pt x="5" y="272"/>
                  </a:lnTo>
                  <a:lnTo>
                    <a:pt x="5" y="274"/>
                  </a:lnTo>
                  <a:lnTo>
                    <a:pt x="5" y="274"/>
                  </a:lnTo>
                  <a:lnTo>
                    <a:pt x="5" y="274"/>
                  </a:lnTo>
                  <a:lnTo>
                    <a:pt x="5" y="276"/>
                  </a:lnTo>
                  <a:lnTo>
                    <a:pt x="5" y="276"/>
                  </a:lnTo>
                  <a:lnTo>
                    <a:pt x="5" y="276"/>
                  </a:lnTo>
                  <a:lnTo>
                    <a:pt x="3" y="276"/>
                  </a:lnTo>
                  <a:lnTo>
                    <a:pt x="3" y="276"/>
                  </a:lnTo>
                  <a:lnTo>
                    <a:pt x="3" y="276"/>
                  </a:lnTo>
                  <a:lnTo>
                    <a:pt x="3" y="279"/>
                  </a:lnTo>
                  <a:lnTo>
                    <a:pt x="3" y="291"/>
                  </a:lnTo>
                  <a:lnTo>
                    <a:pt x="3" y="293"/>
                  </a:lnTo>
                  <a:lnTo>
                    <a:pt x="3" y="293"/>
                  </a:lnTo>
                  <a:lnTo>
                    <a:pt x="3" y="295"/>
                  </a:lnTo>
                  <a:lnTo>
                    <a:pt x="3" y="295"/>
                  </a:lnTo>
                  <a:lnTo>
                    <a:pt x="3" y="298"/>
                  </a:lnTo>
                  <a:lnTo>
                    <a:pt x="3" y="298"/>
                  </a:lnTo>
                  <a:lnTo>
                    <a:pt x="3" y="298"/>
                  </a:lnTo>
                  <a:lnTo>
                    <a:pt x="3" y="298"/>
                  </a:lnTo>
                  <a:lnTo>
                    <a:pt x="0" y="300"/>
                  </a:lnTo>
                  <a:lnTo>
                    <a:pt x="0" y="302"/>
                  </a:lnTo>
                  <a:lnTo>
                    <a:pt x="0" y="302"/>
                  </a:lnTo>
                  <a:lnTo>
                    <a:pt x="3" y="305"/>
                  </a:lnTo>
                  <a:lnTo>
                    <a:pt x="3" y="307"/>
                  </a:lnTo>
                  <a:lnTo>
                    <a:pt x="3" y="307"/>
                  </a:lnTo>
                  <a:lnTo>
                    <a:pt x="3" y="310"/>
                  </a:lnTo>
                  <a:lnTo>
                    <a:pt x="3" y="310"/>
                  </a:lnTo>
                  <a:lnTo>
                    <a:pt x="3" y="312"/>
                  </a:lnTo>
                  <a:lnTo>
                    <a:pt x="3" y="312"/>
                  </a:lnTo>
                  <a:lnTo>
                    <a:pt x="3" y="312"/>
                  </a:lnTo>
                  <a:lnTo>
                    <a:pt x="3" y="317"/>
                  </a:lnTo>
                  <a:lnTo>
                    <a:pt x="0" y="319"/>
                  </a:lnTo>
                  <a:lnTo>
                    <a:pt x="0" y="324"/>
                  </a:lnTo>
                  <a:lnTo>
                    <a:pt x="0" y="324"/>
                  </a:lnTo>
                  <a:lnTo>
                    <a:pt x="0" y="324"/>
                  </a:lnTo>
                  <a:lnTo>
                    <a:pt x="0" y="324"/>
                  </a:lnTo>
                  <a:lnTo>
                    <a:pt x="0" y="324"/>
                  </a:lnTo>
                  <a:lnTo>
                    <a:pt x="0" y="326"/>
                  </a:lnTo>
                  <a:lnTo>
                    <a:pt x="0" y="326"/>
                  </a:lnTo>
                  <a:lnTo>
                    <a:pt x="0" y="326"/>
                  </a:lnTo>
                  <a:lnTo>
                    <a:pt x="3" y="328"/>
                  </a:lnTo>
                  <a:lnTo>
                    <a:pt x="3" y="328"/>
                  </a:lnTo>
                  <a:lnTo>
                    <a:pt x="3" y="331"/>
                  </a:lnTo>
                  <a:lnTo>
                    <a:pt x="3" y="338"/>
                  </a:lnTo>
                  <a:lnTo>
                    <a:pt x="3" y="338"/>
                  </a:lnTo>
                  <a:lnTo>
                    <a:pt x="3" y="340"/>
                  </a:lnTo>
                  <a:lnTo>
                    <a:pt x="3" y="343"/>
                  </a:lnTo>
                  <a:lnTo>
                    <a:pt x="5" y="345"/>
                  </a:lnTo>
                  <a:lnTo>
                    <a:pt x="7" y="347"/>
                  </a:lnTo>
                  <a:lnTo>
                    <a:pt x="7" y="350"/>
                  </a:lnTo>
                  <a:lnTo>
                    <a:pt x="5" y="350"/>
                  </a:lnTo>
                  <a:lnTo>
                    <a:pt x="5" y="350"/>
                  </a:lnTo>
                  <a:lnTo>
                    <a:pt x="5" y="350"/>
                  </a:lnTo>
                  <a:lnTo>
                    <a:pt x="5" y="350"/>
                  </a:lnTo>
                  <a:lnTo>
                    <a:pt x="5" y="350"/>
                  </a:lnTo>
                  <a:lnTo>
                    <a:pt x="3" y="350"/>
                  </a:lnTo>
                  <a:lnTo>
                    <a:pt x="3" y="350"/>
                  </a:lnTo>
                  <a:lnTo>
                    <a:pt x="5" y="364"/>
                  </a:lnTo>
                  <a:lnTo>
                    <a:pt x="5" y="364"/>
                  </a:lnTo>
                  <a:lnTo>
                    <a:pt x="5" y="366"/>
                  </a:lnTo>
                  <a:lnTo>
                    <a:pt x="5" y="366"/>
                  </a:lnTo>
                  <a:lnTo>
                    <a:pt x="3" y="366"/>
                  </a:lnTo>
                  <a:lnTo>
                    <a:pt x="3" y="366"/>
                  </a:lnTo>
                  <a:lnTo>
                    <a:pt x="3" y="366"/>
                  </a:lnTo>
                  <a:lnTo>
                    <a:pt x="3" y="369"/>
                  </a:lnTo>
                  <a:lnTo>
                    <a:pt x="5" y="369"/>
                  </a:lnTo>
                  <a:lnTo>
                    <a:pt x="5" y="371"/>
                  </a:lnTo>
                  <a:lnTo>
                    <a:pt x="5" y="371"/>
                  </a:lnTo>
                  <a:lnTo>
                    <a:pt x="5" y="371"/>
                  </a:lnTo>
                  <a:lnTo>
                    <a:pt x="5" y="371"/>
                  </a:lnTo>
                  <a:lnTo>
                    <a:pt x="5" y="371"/>
                  </a:lnTo>
                  <a:lnTo>
                    <a:pt x="3" y="371"/>
                  </a:lnTo>
                  <a:lnTo>
                    <a:pt x="3" y="373"/>
                  </a:lnTo>
                  <a:lnTo>
                    <a:pt x="3" y="376"/>
                  </a:lnTo>
                  <a:lnTo>
                    <a:pt x="3" y="378"/>
                  </a:lnTo>
                  <a:lnTo>
                    <a:pt x="3" y="381"/>
                  </a:lnTo>
                  <a:lnTo>
                    <a:pt x="3" y="383"/>
                  </a:lnTo>
                  <a:lnTo>
                    <a:pt x="3" y="383"/>
                  </a:lnTo>
                  <a:lnTo>
                    <a:pt x="3" y="385"/>
                  </a:lnTo>
                  <a:lnTo>
                    <a:pt x="3" y="385"/>
                  </a:lnTo>
                  <a:lnTo>
                    <a:pt x="3" y="385"/>
                  </a:lnTo>
                  <a:lnTo>
                    <a:pt x="5" y="385"/>
                  </a:lnTo>
                  <a:lnTo>
                    <a:pt x="5" y="385"/>
                  </a:lnTo>
                  <a:lnTo>
                    <a:pt x="5" y="385"/>
                  </a:lnTo>
                  <a:lnTo>
                    <a:pt x="5" y="385"/>
                  </a:lnTo>
                  <a:lnTo>
                    <a:pt x="5" y="388"/>
                  </a:lnTo>
                  <a:lnTo>
                    <a:pt x="5" y="390"/>
                  </a:lnTo>
                  <a:lnTo>
                    <a:pt x="5" y="390"/>
                  </a:lnTo>
                  <a:lnTo>
                    <a:pt x="3" y="390"/>
                  </a:lnTo>
                  <a:lnTo>
                    <a:pt x="3" y="392"/>
                  </a:lnTo>
                  <a:lnTo>
                    <a:pt x="3" y="392"/>
                  </a:lnTo>
                  <a:lnTo>
                    <a:pt x="3" y="395"/>
                  </a:lnTo>
                  <a:lnTo>
                    <a:pt x="3" y="397"/>
                  </a:lnTo>
                  <a:lnTo>
                    <a:pt x="3" y="399"/>
                  </a:lnTo>
                  <a:lnTo>
                    <a:pt x="3" y="399"/>
                  </a:lnTo>
                  <a:lnTo>
                    <a:pt x="3" y="402"/>
                  </a:lnTo>
                  <a:lnTo>
                    <a:pt x="3" y="404"/>
                  </a:lnTo>
                  <a:lnTo>
                    <a:pt x="3" y="407"/>
                  </a:lnTo>
                  <a:lnTo>
                    <a:pt x="3" y="407"/>
                  </a:lnTo>
                  <a:lnTo>
                    <a:pt x="14" y="404"/>
                  </a:lnTo>
                  <a:lnTo>
                    <a:pt x="21" y="407"/>
                  </a:lnTo>
                  <a:lnTo>
                    <a:pt x="29" y="404"/>
                  </a:lnTo>
                  <a:lnTo>
                    <a:pt x="36" y="404"/>
                  </a:lnTo>
                  <a:lnTo>
                    <a:pt x="38" y="404"/>
                  </a:lnTo>
                  <a:lnTo>
                    <a:pt x="38" y="404"/>
                  </a:lnTo>
                  <a:lnTo>
                    <a:pt x="38" y="404"/>
                  </a:lnTo>
                  <a:lnTo>
                    <a:pt x="38" y="404"/>
                  </a:lnTo>
                  <a:lnTo>
                    <a:pt x="38" y="402"/>
                  </a:lnTo>
                  <a:lnTo>
                    <a:pt x="38" y="402"/>
                  </a:lnTo>
                  <a:lnTo>
                    <a:pt x="38" y="402"/>
                  </a:lnTo>
                  <a:lnTo>
                    <a:pt x="38" y="402"/>
                  </a:lnTo>
                  <a:lnTo>
                    <a:pt x="38" y="402"/>
                  </a:lnTo>
                  <a:lnTo>
                    <a:pt x="38" y="402"/>
                  </a:lnTo>
                  <a:lnTo>
                    <a:pt x="38" y="399"/>
                  </a:lnTo>
                  <a:lnTo>
                    <a:pt x="38" y="399"/>
                  </a:lnTo>
                  <a:lnTo>
                    <a:pt x="38" y="399"/>
                  </a:lnTo>
                  <a:lnTo>
                    <a:pt x="38" y="397"/>
                  </a:lnTo>
                  <a:lnTo>
                    <a:pt x="38" y="397"/>
                  </a:lnTo>
                  <a:lnTo>
                    <a:pt x="38" y="397"/>
                  </a:lnTo>
                  <a:lnTo>
                    <a:pt x="38" y="397"/>
                  </a:lnTo>
                  <a:lnTo>
                    <a:pt x="40" y="397"/>
                  </a:lnTo>
                  <a:lnTo>
                    <a:pt x="40" y="397"/>
                  </a:lnTo>
                  <a:lnTo>
                    <a:pt x="40" y="397"/>
                  </a:lnTo>
                  <a:lnTo>
                    <a:pt x="40" y="395"/>
                  </a:lnTo>
                  <a:lnTo>
                    <a:pt x="43" y="395"/>
                  </a:lnTo>
                  <a:lnTo>
                    <a:pt x="43" y="395"/>
                  </a:lnTo>
                  <a:lnTo>
                    <a:pt x="43" y="395"/>
                  </a:lnTo>
                  <a:lnTo>
                    <a:pt x="43" y="395"/>
                  </a:lnTo>
                  <a:lnTo>
                    <a:pt x="43" y="397"/>
                  </a:lnTo>
                  <a:lnTo>
                    <a:pt x="43" y="397"/>
                  </a:lnTo>
                  <a:lnTo>
                    <a:pt x="43" y="397"/>
                  </a:lnTo>
                  <a:lnTo>
                    <a:pt x="43" y="397"/>
                  </a:lnTo>
                  <a:lnTo>
                    <a:pt x="45" y="397"/>
                  </a:lnTo>
                  <a:lnTo>
                    <a:pt x="45" y="397"/>
                  </a:lnTo>
                  <a:lnTo>
                    <a:pt x="45" y="397"/>
                  </a:lnTo>
                  <a:lnTo>
                    <a:pt x="45" y="397"/>
                  </a:lnTo>
                  <a:lnTo>
                    <a:pt x="45" y="397"/>
                  </a:lnTo>
                  <a:lnTo>
                    <a:pt x="47" y="397"/>
                  </a:lnTo>
                  <a:lnTo>
                    <a:pt x="50" y="397"/>
                  </a:lnTo>
                  <a:lnTo>
                    <a:pt x="50" y="397"/>
                  </a:lnTo>
                  <a:lnTo>
                    <a:pt x="50" y="397"/>
                  </a:lnTo>
                  <a:lnTo>
                    <a:pt x="52" y="395"/>
                  </a:lnTo>
                  <a:lnTo>
                    <a:pt x="55" y="395"/>
                  </a:lnTo>
                  <a:lnTo>
                    <a:pt x="59" y="392"/>
                  </a:lnTo>
                  <a:lnTo>
                    <a:pt x="62" y="395"/>
                  </a:lnTo>
                  <a:lnTo>
                    <a:pt x="62" y="392"/>
                  </a:lnTo>
                  <a:lnTo>
                    <a:pt x="62" y="392"/>
                  </a:lnTo>
                  <a:lnTo>
                    <a:pt x="62" y="395"/>
                  </a:lnTo>
                  <a:lnTo>
                    <a:pt x="64" y="395"/>
                  </a:lnTo>
                  <a:lnTo>
                    <a:pt x="59" y="395"/>
                  </a:lnTo>
                  <a:lnTo>
                    <a:pt x="57" y="395"/>
                  </a:lnTo>
                  <a:lnTo>
                    <a:pt x="57" y="397"/>
                  </a:lnTo>
                  <a:lnTo>
                    <a:pt x="57" y="397"/>
                  </a:lnTo>
                  <a:lnTo>
                    <a:pt x="57" y="397"/>
                  </a:lnTo>
                  <a:lnTo>
                    <a:pt x="55" y="397"/>
                  </a:lnTo>
                  <a:lnTo>
                    <a:pt x="55" y="397"/>
                  </a:lnTo>
                  <a:lnTo>
                    <a:pt x="52" y="399"/>
                  </a:lnTo>
                  <a:lnTo>
                    <a:pt x="50" y="399"/>
                  </a:lnTo>
                  <a:lnTo>
                    <a:pt x="47" y="399"/>
                  </a:lnTo>
                  <a:lnTo>
                    <a:pt x="47" y="399"/>
                  </a:lnTo>
                  <a:lnTo>
                    <a:pt x="47" y="399"/>
                  </a:lnTo>
                  <a:lnTo>
                    <a:pt x="47" y="399"/>
                  </a:lnTo>
                  <a:lnTo>
                    <a:pt x="47" y="399"/>
                  </a:lnTo>
                  <a:lnTo>
                    <a:pt x="47" y="402"/>
                  </a:lnTo>
                  <a:lnTo>
                    <a:pt x="45" y="402"/>
                  </a:lnTo>
                  <a:lnTo>
                    <a:pt x="45" y="402"/>
                  </a:lnTo>
                  <a:lnTo>
                    <a:pt x="45" y="402"/>
                  </a:lnTo>
                  <a:lnTo>
                    <a:pt x="43" y="402"/>
                  </a:lnTo>
                  <a:lnTo>
                    <a:pt x="43" y="402"/>
                  </a:lnTo>
                  <a:lnTo>
                    <a:pt x="43" y="402"/>
                  </a:lnTo>
                  <a:lnTo>
                    <a:pt x="43" y="402"/>
                  </a:lnTo>
                  <a:lnTo>
                    <a:pt x="40" y="404"/>
                  </a:lnTo>
                  <a:lnTo>
                    <a:pt x="40" y="402"/>
                  </a:lnTo>
                  <a:lnTo>
                    <a:pt x="40" y="402"/>
                  </a:lnTo>
                  <a:lnTo>
                    <a:pt x="40" y="402"/>
                  </a:lnTo>
                  <a:lnTo>
                    <a:pt x="40" y="402"/>
                  </a:lnTo>
                  <a:lnTo>
                    <a:pt x="38" y="402"/>
                  </a:lnTo>
                  <a:lnTo>
                    <a:pt x="38" y="402"/>
                  </a:lnTo>
                  <a:lnTo>
                    <a:pt x="38" y="402"/>
                  </a:lnTo>
                  <a:lnTo>
                    <a:pt x="38" y="402"/>
                  </a:lnTo>
                  <a:lnTo>
                    <a:pt x="38" y="402"/>
                  </a:lnTo>
                  <a:lnTo>
                    <a:pt x="38" y="404"/>
                  </a:lnTo>
                  <a:lnTo>
                    <a:pt x="40" y="404"/>
                  </a:lnTo>
                  <a:lnTo>
                    <a:pt x="40" y="404"/>
                  </a:lnTo>
                  <a:lnTo>
                    <a:pt x="64" y="404"/>
                  </a:lnTo>
                  <a:lnTo>
                    <a:pt x="78" y="404"/>
                  </a:lnTo>
                  <a:lnTo>
                    <a:pt x="90" y="407"/>
                  </a:lnTo>
                  <a:lnTo>
                    <a:pt x="92" y="407"/>
                  </a:lnTo>
                  <a:lnTo>
                    <a:pt x="97" y="409"/>
                  </a:lnTo>
                  <a:lnTo>
                    <a:pt x="97" y="409"/>
                  </a:lnTo>
                  <a:lnTo>
                    <a:pt x="100" y="411"/>
                  </a:lnTo>
                  <a:lnTo>
                    <a:pt x="104" y="414"/>
                  </a:lnTo>
                  <a:lnTo>
                    <a:pt x="104" y="414"/>
                  </a:lnTo>
                  <a:lnTo>
                    <a:pt x="109" y="418"/>
                  </a:lnTo>
                  <a:lnTo>
                    <a:pt x="111" y="418"/>
                  </a:lnTo>
                  <a:lnTo>
                    <a:pt x="114" y="421"/>
                  </a:lnTo>
                  <a:lnTo>
                    <a:pt x="114" y="423"/>
                  </a:lnTo>
                  <a:lnTo>
                    <a:pt x="116" y="423"/>
                  </a:lnTo>
                  <a:lnTo>
                    <a:pt x="116" y="426"/>
                  </a:lnTo>
                  <a:lnTo>
                    <a:pt x="118" y="426"/>
                  </a:lnTo>
                  <a:lnTo>
                    <a:pt x="126" y="435"/>
                  </a:lnTo>
                  <a:lnTo>
                    <a:pt x="126" y="440"/>
                  </a:lnTo>
                  <a:lnTo>
                    <a:pt x="128" y="440"/>
                  </a:lnTo>
                  <a:lnTo>
                    <a:pt x="130" y="435"/>
                  </a:lnTo>
                  <a:lnTo>
                    <a:pt x="130" y="435"/>
                  </a:lnTo>
                  <a:lnTo>
                    <a:pt x="135" y="433"/>
                  </a:lnTo>
                  <a:lnTo>
                    <a:pt x="137" y="433"/>
                  </a:lnTo>
                  <a:lnTo>
                    <a:pt x="140" y="430"/>
                  </a:lnTo>
                  <a:lnTo>
                    <a:pt x="140" y="430"/>
                  </a:lnTo>
                  <a:lnTo>
                    <a:pt x="137" y="433"/>
                  </a:lnTo>
                  <a:lnTo>
                    <a:pt x="135" y="435"/>
                  </a:lnTo>
                  <a:lnTo>
                    <a:pt x="133" y="435"/>
                  </a:lnTo>
                  <a:lnTo>
                    <a:pt x="133" y="437"/>
                  </a:lnTo>
                  <a:lnTo>
                    <a:pt x="133" y="437"/>
                  </a:lnTo>
                  <a:lnTo>
                    <a:pt x="133" y="437"/>
                  </a:lnTo>
                  <a:lnTo>
                    <a:pt x="133" y="437"/>
                  </a:lnTo>
                  <a:lnTo>
                    <a:pt x="133" y="437"/>
                  </a:lnTo>
                  <a:lnTo>
                    <a:pt x="130" y="437"/>
                  </a:lnTo>
                  <a:lnTo>
                    <a:pt x="130" y="437"/>
                  </a:lnTo>
                  <a:lnTo>
                    <a:pt x="130" y="437"/>
                  </a:lnTo>
                  <a:lnTo>
                    <a:pt x="130" y="437"/>
                  </a:lnTo>
                  <a:lnTo>
                    <a:pt x="128" y="440"/>
                  </a:lnTo>
                  <a:lnTo>
                    <a:pt x="128" y="440"/>
                  </a:lnTo>
                  <a:lnTo>
                    <a:pt x="128" y="442"/>
                  </a:lnTo>
                  <a:lnTo>
                    <a:pt x="130" y="442"/>
                  </a:lnTo>
                  <a:lnTo>
                    <a:pt x="130" y="444"/>
                  </a:lnTo>
                  <a:lnTo>
                    <a:pt x="130" y="444"/>
                  </a:lnTo>
                  <a:lnTo>
                    <a:pt x="130" y="447"/>
                  </a:lnTo>
                  <a:lnTo>
                    <a:pt x="133" y="447"/>
                  </a:lnTo>
                  <a:lnTo>
                    <a:pt x="133" y="447"/>
                  </a:lnTo>
                  <a:lnTo>
                    <a:pt x="133" y="449"/>
                  </a:lnTo>
                  <a:lnTo>
                    <a:pt x="135" y="449"/>
                  </a:lnTo>
                  <a:lnTo>
                    <a:pt x="135" y="447"/>
                  </a:lnTo>
                  <a:lnTo>
                    <a:pt x="137" y="447"/>
                  </a:lnTo>
                  <a:lnTo>
                    <a:pt x="137" y="447"/>
                  </a:lnTo>
                  <a:lnTo>
                    <a:pt x="137" y="447"/>
                  </a:lnTo>
                  <a:lnTo>
                    <a:pt x="140" y="447"/>
                  </a:lnTo>
                  <a:lnTo>
                    <a:pt x="140" y="447"/>
                  </a:lnTo>
                  <a:lnTo>
                    <a:pt x="140" y="444"/>
                  </a:lnTo>
                  <a:lnTo>
                    <a:pt x="142" y="440"/>
                  </a:lnTo>
                  <a:lnTo>
                    <a:pt x="142" y="440"/>
                  </a:lnTo>
                  <a:lnTo>
                    <a:pt x="142" y="442"/>
                  </a:lnTo>
                  <a:lnTo>
                    <a:pt x="142" y="442"/>
                  </a:lnTo>
                  <a:lnTo>
                    <a:pt x="142" y="444"/>
                  </a:lnTo>
                  <a:lnTo>
                    <a:pt x="142" y="447"/>
                  </a:lnTo>
                  <a:lnTo>
                    <a:pt x="142" y="447"/>
                  </a:lnTo>
                  <a:lnTo>
                    <a:pt x="142" y="447"/>
                  </a:lnTo>
                  <a:lnTo>
                    <a:pt x="145" y="447"/>
                  </a:lnTo>
                  <a:lnTo>
                    <a:pt x="145" y="447"/>
                  </a:lnTo>
                  <a:lnTo>
                    <a:pt x="145" y="447"/>
                  </a:lnTo>
                  <a:lnTo>
                    <a:pt x="147" y="447"/>
                  </a:lnTo>
                  <a:lnTo>
                    <a:pt x="147" y="444"/>
                  </a:lnTo>
                  <a:lnTo>
                    <a:pt x="147" y="444"/>
                  </a:lnTo>
                  <a:lnTo>
                    <a:pt x="149" y="444"/>
                  </a:lnTo>
                  <a:lnTo>
                    <a:pt x="149" y="444"/>
                  </a:lnTo>
                  <a:lnTo>
                    <a:pt x="149" y="447"/>
                  </a:lnTo>
                  <a:lnTo>
                    <a:pt x="152" y="447"/>
                  </a:lnTo>
                  <a:lnTo>
                    <a:pt x="152" y="447"/>
                  </a:lnTo>
                  <a:lnTo>
                    <a:pt x="152" y="447"/>
                  </a:lnTo>
                  <a:lnTo>
                    <a:pt x="152" y="449"/>
                  </a:lnTo>
                  <a:lnTo>
                    <a:pt x="152" y="449"/>
                  </a:lnTo>
                  <a:lnTo>
                    <a:pt x="152" y="449"/>
                  </a:lnTo>
                  <a:lnTo>
                    <a:pt x="152" y="449"/>
                  </a:lnTo>
                  <a:lnTo>
                    <a:pt x="149" y="447"/>
                  </a:lnTo>
                  <a:lnTo>
                    <a:pt x="149" y="447"/>
                  </a:lnTo>
                  <a:lnTo>
                    <a:pt x="149" y="447"/>
                  </a:lnTo>
                  <a:lnTo>
                    <a:pt x="149" y="447"/>
                  </a:lnTo>
                  <a:lnTo>
                    <a:pt x="147" y="447"/>
                  </a:lnTo>
                  <a:lnTo>
                    <a:pt x="147" y="447"/>
                  </a:lnTo>
                  <a:lnTo>
                    <a:pt x="147" y="447"/>
                  </a:lnTo>
                  <a:lnTo>
                    <a:pt x="147" y="449"/>
                  </a:lnTo>
                  <a:lnTo>
                    <a:pt x="145" y="449"/>
                  </a:lnTo>
                  <a:lnTo>
                    <a:pt x="145" y="449"/>
                  </a:lnTo>
                  <a:lnTo>
                    <a:pt x="145" y="449"/>
                  </a:lnTo>
                  <a:lnTo>
                    <a:pt x="142" y="449"/>
                  </a:lnTo>
                  <a:lnTo>
                    <a:pt x="137" y="449"/>
                  </a:lnTo>
                  <a:lnTo>
                    <a:pt x="135" y="449"/>
                  </a:lnTo>
                  <a:lnTo>
                    <a:pt x="135" y="449"/>
                  </a:lnTo>
                  <a:lnTo>
                    <a:pt x="135" y="449"/>
                  </a:lnTo>
                  <a:lnTo>
                    <a:pt x="135" y="449"/>
                  </a:lnTo>
                  <a:lnTo>
                    <a:pt x="135" y="452"/>
                  </a:lnTo>
                  <a:lnTo>
                    <a:pt x="135" y="452"/>
                  </a:lnTo>
                  <a:lnTo>
                    <a:pt x="135" y="454"/>
                  </a:lnTo>
                  <a:lnTo>
                    <a:pt x="135" y="454"/>
                  </a:lnTo>
                  <a:lnTo>
                    <a:pt x="137" y="454"/>
                  </a:lnTo>
                  <a:lnTo>
                    <a:pt x="137" y="456"/>
                  </a:lnTo>
                  <a:lnTo>
                    <a:pt x="137" y="456"/>
                  </a:lnTo>
                  <a:lnTo>
                    <a:pt x="137" y="456"/>
                  </a:lnTo>
                  <a:lnTo>
                    <a:pt x="145" y="459"/>
                  </a:lnTo>
                  <a:lnTo>
                    <a:pt x="147" y="459"/>
                  </a:lnTo>
                  <a:lnTo>
                    <a:pt x="147" y="459"/>
                  </a:lnTo>
                  <a:lnTo>
                    <a:pt x="147" y="456"/>
                  </a:lnTo>
                  <a:lnTo>
                    <a:pt x="147" y="456"/>
                  </a:lnTo>
                  <a:lnTo>
                    <a:pt x="147" y="456"/>
                  </a:lnTo>
                  <a:lnTo>
                    <a:pt x="147" y="456"/>
                  </a:lnTo>
                  <a:lnTo>
                    <a:pt x="147" y="456"/>
                  </a:lnTo>
                  <a:lnTo>
                    <a:pt x="147" y="456"/>
                  </a:lnTo>
                  <a:lnTo>
                    <a:pt x="149" y="456"/>
                  </a:lnTo>
                  <a:lnTo>
                    <a:pt x="149" y="459"/>
                  </a:lnTo>
                  <a:lnTo>
                    <a:pt x="149" y="459"/>
                  </a:lnTo>
                  <a:lnTo>
                    <a:pt x="152" y="456"/>
                  </a:lnTo>
                  <a:lnTo>
                    <a:pt x="152" y="456"/>
                  </a:lnTo>
                  <a:lnTo>
                    <a:pt x="152" y="454"/>
                  </a:lnTo>
                  <a:lnTo>
                    <a:pt x="152" y="454"/>
                  </a:lnTo>
                  <a:lnTo>
                    <a:pt x="154" y="452"/>
                  </a:lnTo>
                  <a:lnTo>
                    <a:pt x="154" y="452"/>
                  </a:lnTo>
                  <a:lnTo>
                    <a:pt x="154" y="452"/>
                  </a:lnTo>
                  <a:lnTo>
                    <a:pt x="154" y="452"/>
                  </a:lnTo>
                  <a:lnTo>
                    <a:pt x="156" y="452"/>
                  </a:lnTo>
                  <a:lnTo>
                    <a:pt x="156" y="452"/>
                  </a:lnTo>
                  <a:lnTo>
                    <a:pt x="156" y="452"/>
                  </a:lnTo>
                  <a:lnTo>
                    <a:pt x="159" y="452"/>
                  </a:lnTo>
                  <a:lnTo>
                    <a:pt x="159" y="452"/>
                  </a:lnTo>
                  <a:lnTo>
                    <a:pt x="159" y="452"/>
                  </a:lnTo>
                  <a:lnTo>
                    <a:pt x="156" y="452"/>
                  </a:lnTo>
                  <a:lnTo>
                    <a:pt x="156" y="454"/>
                  </a:lnTo>
                  <a:lnTo>
                    <a:pt x="154" y="454"/>
                  </a:lnTo>
                  <a:lnTo>
                    <a:pt x="154" y="454"/>
                  </a:lnTo>
                  <a:lnTo>
                    <a:pt x="154" y="454"/>
                  </a:lnTo>
                  <a:lnTo>
                    <a:pt x="154" y="454"/>
                  </a:lnTo>
                  <a:lnTo>
                    <a:pt x="152" y="454"/>
                  </a:lnTo>
                  <a:lnTo>
                    <a:pt x="154" y="456"/>
                  </a:lnTo>
                  <a:lnTo>
                    <a:pt x="154" y="456"/>
                  </a:lnTo>
                  <a:lnTo>
                    <a:pt x="154" y="456"/>
                  </a:lnTo>
                  <a:lnTo>
                    <a:pt x="154" y="459"/>
                  </a:lnTo>
                  <a:lnTo>
                    <a:pt x="156" y="459"/>
                  </a:lnTo>
                  <a:lnTo>
                    <a:pt x="154" y="459"/>
                  </a:lnTo>
                  <a:lnTo>
                    <a:pt x="154" y="459"/>
                  </a:lnTo>
                  <a:lnTo>
                    <a:pt x="154" y="459"/>
                  </a:lnTo>
                  <a:lnTo>
                    <a:pt x="152" y="459"/>
                  </a:lnTo>
                  <a:lnTo>
                    <a:pt x="152" y="459"/>
                  </a:lnTo>
                  <a:lnTo>
                    <a:pt x="152" y="459"/>
                  </a:lnTo>
                  <a:lnTo>
                    <a:pt x="149" y="461"/>
                  </a:lnTo>
                  <a:lnTo>
                    <a:pt x="149" y="461"/>
                  </a:lnTo>
                  <a:lnTo>
                    <a:pt x="149" y="461"/>
                  </a:lnTo>
                  <a:lnTo>
                    <a:pt x="149" y="461"/>
                  </a:lnTo>
                  <a:lnTo>
                    <a:pt x="149" y="461"/>
                  </a:lnTo>
                  <a:lnTo>
                    <a:pt x="149" y="459"/>
                  </a:lnTo>
                  <a:lnTo>
                    <a:pt x="147" y="461"/>
                  </a:lnTo>
                  <a:lnTo>
                    <a:pt x="145" y="461"/>
                  </a:lnTo>
                  <a:lnTo>
                    <a:pt x="142" y="461"/>
                  </a:lnTo>
                  <a:lnTo>
                    <a:pt x="142" y="461"/>
                  </a:lnTo>
                  <a:lnTo>
                    <a:pt x="145" y="466"/>
                  </a:lnTo>
                  <a:lnTo>
                    <a:pt x="145" y="468"/>
                  </a:lnTo>
                  <a:lnTo>
                    <a:pt x="145" y="470"/>
                  </a:lnTo>
                  <a:lnTo>
                    <a:pt x="145" y="470"/>
                  </a:lnTo>
                  <a:lnTo>
                    <a:pt x="145" y="470"/>
                  </a:lnTo>
                  <a:lnTo>
                    <a:pt x="145" y="470"/>
                  </a:lnTo>
                  <a:lnTo>
                    <a:pt x="147" y="470"/>
                  </a:lnTo>
                  <a:lnTo>
                    <a:pt x="147" y="470"/>
                  </a:lnTo>
                  <a:lnTo>
                    <a:pt x="147" y="470"/>
                  </a:lnTo>
                  <a:lnTo>
                    <a:pt x="147" y="470"/>
                  </a:lnTo>
                  <a:lnTo>
                    <a:pt x="149" y="470"/>
                  </a:lnTo>
                  <a:lnTo>
                    <a:pt x="149" y="470"/>
                  </a:lnTo>
                  <a:lnTo>
                    <a:pt x="149" y="470"/>
                  </a:lnTo>
                  <a:lnTo>
                    <a:pt x="149" y="470"/>
                  </a:lnTo>
                  <a:lnTo>
                    <a:pt x="149" y="470"/>
                  </a:lnTo>
                  <a:lnTo>
                    <a:pt x="152" y="473"/>
                  </a:lnTo>
                  <a:lnTo>
                    <a:pt x="149" y="470"/>
                  </a:lnTo>
                  <a:lnTo>
                    <a:pt x="149" y="470"/>
                  </a:lnTo>
                  <a:lnTo>
                    <a:pt x="149" y="473"/>
                  </a:lnTo>
                  <a:lnTo>
                    <a:pt x="149" y="475"/>
                  </a:lnTo>
                  <a:lnTo>
                    <a:pt x="149" y="475"/>
                  </a:lnTo>
                  <a:lnTo>
                    <a:pt x="149" y="473"/>
                  </a:lnTo>
                  <a:lnTo>
                    <a:pt x="147" y="473"/>
                  </a:lnTo>
                  <a:lnTo>
                    <a:pt x="147" y="473"/>
                  </a:lnTo>
                  <a:lnTo>
                    <a:pt x="147" y="473"/>
                  </a:lnTo>
                  <a:lnTo>
                    <a:pt x="145" y="473"/>
                  </a:lnTo>
                  <a:lnTo>
                    <a:pt x="145" y="473"/>
                  </a:lnTo>
                  <a:lnTo>
                    <a:pt x="145" y="473"/>
                  </a:lnTo>
                  <a:lnTo>
                    <a:pt x="145" y="475"/>
                  </a:lnTo>
                  <a:lnTo>
                    <a:pt x="147" y="475"/>
                  </a:lnTo>
                  <a:lnTo>
                    <a:pt x="147" y="475"/>
                  </a:lnTo>
                  <a:lnTo>
                    <a:pt x="147" y="475"/>
                  </a:lnTo>
                  <a:lnTo>
                    <a:pt x="147" y="478"/>
                  </a:lnTo>
                  <a:lnTo>
                    <a:pt x="147" y="478"/>
                  </a:lnTo>
                  <a:lnTo>
                    <a:pt x="147" y="480"/>
                  </a:lnTo>
                  <a:lnTo>
                    <a:pt x="147" y="482"/>
                  </a:lnTo>
                  <a:lnTo>
                    <a:pt x="149" y="485"/>
                  </a:lnTo>
                  <a:lnTo>
                    <a:pt x="152" y="487"/>
                  </a:lnTo>
                  <a:lnTo>
                    <a:pt x="152" y="489"/>
                  </a:lnTo>
                  <a:lnTo>
                    <a:pt x="149" y="487"/>
                  </a:lnTo>
                  <a:lnTo>
                    <a:pt x="149" y="489"/>
                  </a:lnTo>
                  <a:lnTo>
                    <a:pt x="152" y="492"/>
                  </a:lnTo>
                  <a:lnTo>
                    <a:pt x="152" y="492"/>
                  </a:lnTo>
                  <a:lnTo>
                    <a:pt x="152" y="492"/>
                  </a:lnTo>
                  <a:lnTo>
                    <a:pt x="154" y="494"/>
                  </a:lnTo>
                  <a:lnTo>
                    <a:pt x="154" y="494"/>
                  </a:lnTo>
                  <a:lnTo>
                    <a:pt x="154" y="494"/>
                  </a:lnTo>
                  <a:lnTo>
                    <a:pt x="154" y="494"/>
                  </a:lnTo>
                  <a:lnTo>
                    <a:pt x="154" y="494"/>
                  </a:lnTo>
                  <a:lnTo>
                    <a:pt x="154" y="497"/>
                  </a:lnTo>
                  <a:lnTo>
                    <a:pt x="156" y="499"/>
                  </a:lnTo>
                  <a:lnTo>
                    <a:pt x="161" y="504"/>
                  </a:lnTo>
                  <a:lnTo>
                    <a:pt x="161" y="504"/>
                  </a:lnTo>
                  <a:lnTo>
                    <a:pt x="163" y="506"/>
                  </a:lnTo>
                  <a:lnTo>
                    <a:pt x="163" y="506"/>
                  </a:lnTo>
                  <a:lnTo>
                    <a:pt x="163" y="506"/>
                  </a:lnTo>
                  <a:lnTo>
                    <a:pt x="166" y="508"/>
                  </a:lnTo>
                  <a:lnTo>
                    <a:pt x="166" y="508"/>
                  </a:lnTo>
                  <a:lnTo>
                    <a:pt x="166" y="508"/>
                  </a:lnTo>
                  <a:lnTo>
                    <a:pt x="166" y="508"/>
                  </a:lnTo>
                  <a:lnTo>
                    <a:pt x="166" y="508"/>
                  </a:lnTo>
                  <a:lnTo>
                    <a:pt x="166" y="508"/>
                  </a:lnTo>
                  <a:lnTo>
                    <a:pt x="166" y="508"/>
                  </a:lnTo>
                  <a:lnTo>
                    <a:pt x="166" y="508"/>
                  </a:lnTo>
                  <a:lnTo>
                    <a:pt x="168" y="511"/>
                  </a:lnTo>
                  <a:lnTo>
                    <a:pt x="168" y="511"/>
                  </a:lnTo>
                  <a:lnTo>
                    <a:pt x="171" y="511"/>
                  </a:lnTo>
                  <a:lnTo>
                    <a:pt x="171" y="511"/>
                  </a:lnTo>
                  <a:lnTo>
                    <a:pt x="171" y="511"/>
                  </a:lnTo>
                  <a:lnTo>
                    <a:pt x="171" y="508"/>
                  </a:lnTo>
                  <a:lnTo>
                    <a:pt x="171" y="511"/>
                  </a:lnTo>
                  <a:lnTo>
                    <a:pt x="171" y="511"/>
                  </a:lnTo>
                  <a:lnTo>
                    <a:pt x="171" y="513"/>
                  </a:lnTo>
                  <a:lnTo>
                    <a:pt x="173" y="513"/>
                  </a:lnTo>
                  <a:lnTo>
                    <a:pt x="173" y="513"/>
                  </a:lnTo>
                  <a:lnTo>
                    <a:pt x="173" y="513"/>
                  </a:lnTo>
                  <a:lnTo>
                    <a:pt x="173" y="515"/>
                  </a:lnTo>
                  <a:lnTo>
                    <a:pt x="175" y="515"/>
                  </a:lnTo>
                  <a:lnTo>
                    <a:pt x="175" y="515"/>
                  </a:lnTo>
                  <a:lnTo>
                    <a:pt x="175" y="515"/>
                  </a:lnTo>
                  <a:lnTo>
                    <a:pt x="175" y="513"/>
                  </a:lnTo>
                  <a:lnTo>
                    <a:pt x="175" y="511"/>
                  </a:lnTo>
                  <a:lnTo>
                    <a:pt x="175" y="513"/>
                  </a:lnTo>
                  <a:lnTo>
                    <a:pt x="175" y="513"/>
                  </a:lnTo>
                  <a:lnTo>
                    <a:pt x="178" y="511"/>
                  </a:lnTo>
                  <a:lnTo>
                    <a:pt x="178" y="511"/>
                  </a:lnTo>
                  <a:lnTo>
                    <a:pt x="178" y="511"/>
                  </a:lnTo>
                  <a:lnTo>
                    <a:pt x="178" y="513"/>
                  </a:lnTo>
                  <a:lnTo>
                    <a:pt x="178" y="513"/>
                  </a:lnTo>
                  <a:lnTo>
                    <a:pt x="178" y="513"/>
                  </a:lnTo>
                  <a:lnTo>
                    <a:pt x="178" y="513"/>
                  </a:lnTo>
                  <a:lnTo>
                    <a:pt x="178" y="513"/>
                  </a:lnTo>
                  <a:lnTo>
                    <a:pt x="178" y="515"/>
                  </a:lnTo>
                  <a:lnTo>
                    <a:pt x="178" y="515"/>
                  </a:lnTo>
                  <a:lnTo>
                    <a:pt x="180" y="515"/>
                  </a:lnTo>
                  <a:lnTo>
                    <a:pt x="180" y="515"/>
                  </a:lnTo>
                  <a:lnTo>
                    <a:pt x="180" y="518"/>
                  </a:lnTo>
                  <a:lnTo>
                    <a:pt x="180" y="518"/>
                  </a:lnTo>
                  <a:lnTo>
                    <a:pt x="182" y="515"/>
                  </a:lnTo>
                  <a:lnTo>
                    <a:pt x="180" y="515"/>
                  </a:lnTo>
                  <a:lnTo>
                    <a:pt x="180" y="515"/>
                  </a:lnTo>
                  <a:lnTo>
                    <a:pt x="180" y="513"/>
                  </a:lnTo>
                  <a:lnTo>
                    <a:pt x="180" y="513"/>
                  </a:lnTo>
                  <a:lnTo>
                    <a:pt x="180" y="513"/>
                  </a:lnTo>
                  <a:lnTo>
                    <a:pt x="180" y="513"/>
                  </a:lnTo>
                  <a:lnTo>
                    <a:pt x="180" y="511"/>
                  </a:lnTo>
                  <a:lnTo>
                    <a:pt x="180" y="511"/>
                  </a:lnTo>
                  <a:lnTo>
                    <a:pt x="180" y="511"/>
                  </a:lnTo>
                  <a:lnTo>
                    <a:pt x="182" y="511"/>
                  </a:lnTo>
                  <a:lnTo>
                    <a:pt x="182" y="511"/>
                  </a:lnTo>
                  <a:lnTo>
                    <a:pt x="182" y="511"/>
                  </a:lnTo>
                  <a:lnTo>
                    <a:pt x="182" y="513"/>
                  </a:lnTo>
                  <a:lnTo>
                    <a:pt x="182" y="513"/>
                  </a:lnTo>
                  <a:lnTo>
                    <a:pt x="182" y="513"/>
                  </a:lnTo>
                  <a:lnTo>
                    <a:pt x="182" y="513"/>
                  </a:lnTo>
                  <a:lnTo>
                    <a:pt x="182" y="513"/>
                  </a:lnTo>
                  <a:lnTo>
                    <a:pt x="182" y="513"/>
                  </a:lnTo>
                  <a:lnTo>
                    <a:pt x="182" y="515"/>
                  </a:lnTo>
                  <a:lnTo>
                    <a:pt x="182" y="515"/>
                  </a:lnTo>
                  <a:lnTo>
                    <a:pt x="182" y="518"/>
                  </a:lnTo>
                  <a:lnTo>
                    <a:pt x="182" y="518"/>
                  </a:lnTo>
                  <a:lnTo>
                    <a:pt x="182" y="518"/>
                  </a:lnTo>
                  <a:lnTo>
                    <a:pt x="185" y="518"/>
                  </a:lnTo>
                  <a:lnTo>
                    <a:pt x="185" y="518"/>
                  </a:lnTo>
                  <a:lnTo>
                    <a:pt x="185" y="518"/>
                  </a:lnTo>
                  <a:lnTo>
                    <a:pt x="185" y="518"/>
                  </a:lnTo>
                  <a:lnTo>
                    <a:pt x="185" y="518"/>
                  </a:lnTo>
                  <a:lnTo>
                    <a:pt x="187" y="518"/>
                  </a:lnTo>
                  <a:lnTo>
                    <a:pt x="189" y="518"/>
                  </a:lnTo>
                  <a:lnTo>
                    <a:pt x="189" y="518"/>
                  </a:lnTo>
                  <a:lnTo>
                    <a:pt x="189" y="515"/>
                  </a:lnTo>
                  <a:lnTo>
                    <a:pt x="189" y="515"/>
                  </a:lnTo>
                  <a:lnTo>
                    <a:pt x="187" y="518"/>
                  </a:lnTo>
                  <a:lnTo>
                    <a:pt x="187" y="515"/>
                  </a:lnTo>
                  <a:lnTo>
                    <a:pt x="189" y="515"/>
                  </a:lnTo>
                  <a:lnTo>
                    <a:pt x="189" y="515"/>
                  </a:lnTo>
                  <a:lnTo>
                    <a:pt x="189" y="515"/>
                  </a:lnTo>
                  <a:lnTo>
                    <a:pt x="189" y="515"/>
                  </a:lnTo>
                  <a:lnTo>
                    <a:pt x="189" y="513"/>
                  </a:lnTo>
                  <a:lnTo>
                    <a:pt x="189" y="513"/>
                  </a:lnTo>
                  <a:lnTo>
                    <a:pt x="189" y="511"/>
                  </a:lnTo>
                  <a:lnTo>
                    <a:pt x="189" y="511"/>
                  </a:lnTo>
                  <a:lnTo>
                    <a:pt x="189" y="508"/>
                  </a:lnTo>
                  <a:lnTo>
                    <a:pt x="189" y="508"/>
                  </a:lnTo>
                  <a:lnTo>
                    <a:pt x="189" y="511"/>
                  </a:lnTo>
                  <a:lnTo>
                    <a:pt x="189" y="511"/>
                  </a:lnTo>
                  <a:lnTo>
                    <a:pt x="192" y="511"/>
                  </a:lnTo>
                  <a:lnTo>
                    <a:pt x="192" y="511"/>
                  </a:lnTo>
                  <a:lnTo>
                    <a:pt x="189" y="508"/>
                  </a:lnTo>
                  <a:lnTo>
                    <a:pt x="189" y="508"/>
                  </a:lnTo>
                  <a:lnTo>
                    <a:pt x="189" y="506"/>
                  </a:lnTo>
                  <a:lnTo>
                    <a:pt x="192" y="506"/>
                  </a:lnTo>
                  <a:lnTo>
                    <a:pt x="192" y="508"/>
                  </a:lnTo>
                  <a:lnTo>
                    <a:pt x="192" y="511"/>
                  </a:lnTo>
                  <a:lnTo>
                    <a:pt x="194" y="511"/>
                  </a:lnTo>
                  <a:lnTo>
                    <a:pt x="194" y="508"/>
                  </a:lnTo>
                  <a:lnTo>
                    <a:pt x="194" y="508"/>
                  </a:lnTo>
                  <a:lnTo>
                    <a:pt x="194" y="508"/>
                  </a:lnTo>
                  <a:lnTo>
                    <a:pt x="197" y="511"/>
                  </a:lnTo>
                  <a:lnTo>
                    <a:pt x="192" y="513"/>
                  </a:lnTo>
                  <a:lnTo>
                    <a:pt x="192" y="515"/>
                  </a:lnTo>
                  <a:lnTo>
                    <a:pt x="192" y="518"/>
                  </a:lnTo>
                  <a:lnTo>
                    <a:pt x="194" y="518"/>
                  </a:lnTo>
                  <a:lnTo>
                    <a:pt x="197" y="518"/>
                  </a:lnTo>
                  <a:lnTo>
                    <a:pt x="197" y="515"/>
                  </a:lnTo>
                  <a:lnTo>
                    <a:pt x="199" y="515"/>
                  </a:lnTo>
                  <a:lnTo>
                    <a:pt x="199" y="515"/>
                  </a:lnTo>
                  <a:lnTo>
                    <a:pt x="199" y="515"/>
                  </a:lnTo>
                  <a:lnTo>
                    <a:pt x="199" y="515"/>
                  </a:lnTo>
                  <a:lnTo>
                    <a:pt x="201" y="515"/>
                  </a:lnTo>
                  <a:lnTo>
                    <a:pt x="201" y="515"/>
                  </a:lnTo>
                  <a:lnTo>
                    <a:pt x="201" y="515"/>
                  </a:lnTo>
                  <a:lnTo>
                    <a:pt x="206" y="515"/>
                  </a:lnTo>
                  <a:lnTo>
                    <a:pt x="208" y="515"/>
                  </a:lnTo>
                  <a:lnTo>
                    <a:pt x="208" y="513"/>
                  </a:lnTo>
                  <a:lnTo>
                    <a:pt x="208" y="511"/>
                  </a:lnTo>
                  <a:lnTo>
                    <a:pt x="208" y="508"/>
                  </a:lnTo>
                  <a:lnTo>
                    <a:pt x="208" y="506"/>
                  </a:lnTo>
                  <a:lnTo>
                    <a:pt x="206" y="506"/>
                  </a:lnTo>
                  <a:lnTo>
                    <a:pt x="208" y="506"/>
                  </a:lnTo>
                  <a:lnTo>
                    <a:pt x="211" y="506"/>
                  </a:lnTo>
                  <a:lnTo>
                    <a:pt x="211" y="508"/>
                  </a:lnTo>
                  <a:lnTo>
                    <a:pt x="211" y="511"/>
                  </a:lnTo>
                  <a:lnTo>
                    <a:pt x="211" y="513"/>
                  </a:lnTo>
                  <a:lnTo>
                    <a:pt x="211" y="515"/>
                  </a:lnTo>
                  <a:lnTo>
                    <a:pt x="211" y="515"/>
                  </a:lnTo>
                  <a:lnTo>
                    <a:pt x="213" y="515"/>
                  </a:lnTo>
                  <a:lnTo>
                    <a:pt x="213" y="515"/>
                  </a:lnTo>
                  <a:lnTo>
                    <a:pt x="215" y="515"/>
                  </a:lnTo>
                  <a:lnTo>
                    <a:pt x="215" y="515"/>
                  </a:lnTo>
                  <a:lnTo>
                    <a:pt x="215" y="513"/>
                  </a:lnTo>
                  <a:lnTo>
                    <a:pt x="215" y="511"/>
                  </a:lnTo>
                  <a:lnTo>
                    <a:pt x="213" y="511"/>
                  </a:lnTo>
                  <a:lnTo>
                    <a:pt x="213" y="511"/>
                  </a:lnTo>
                  <a:lnTo>
                    <a:pt x="213" y="508"/>
                  </a:lnTo>
                  <a:lnTo>
                    <a:pt x="213" y="506"/>
                  </a:lnTo>
                  <a:lnTo>
                    <a:pt x="213" y="506"/>
                  </a:lnTo>
                  <a:lnTo>
                    <a:pt x="213" y="506"/>
                  </a:lnTo>
                  <a:lnTo>
                    <a:pt x="213" y="506"/>
                  </a:lnTo>
                  <a:lnTo>
                    <a:pt x="213" y="504"/>
                  </a:lnTo>
                  <a:lnTo>
                    <a:pt x="213" y="504"/>
                  </a:lnTo>
                  <a:lnTo>
                    <a:pt x="213" y="506"/>
                  </a:lnTo>
                  <a:lnTo>
                    <a:pt x="213" y="508"/>
                  </a:lnTo>
                  <a:lnTo>
                    <a:pt x="215" y="508"/>
                  </a:lnTo>
                  <a:lnTo>
                    <a:pt x="215" y="511"/>
                  </a:lnTo>
                  <a:lnTo>
                    <a:pt x="215" y="511"/>
                  </a:lnTo>
                  <a:lnTo>
                    <a:pt x="215" y="508"/>
                  </a:lnTo>
                  <a:lnTo>
                    <a:pt x="215" y="508"/>
                  </a:lnTo>
                  <a:lnTo>
                    <a:pt x="215" y="506"/>
                  </a:lnTo>
                  <a:lnTo>
                    <a:pt x="215" y="504"/>
                  </a:lnTo>
                  <a:lnTo>
                    <a:pt x="215" y="501"/>
                  </a:lnTo>
                  <a:lnTo>
                    <a:pt x="218" y="501"/>
                  </a:lnTo>
                  <a:lnTo>
                    <a:pt x="218" y="501"/>
                  </a:lnTo>
                  <a:lnTo>
                    <a:pt x="218" y="504"/>
                  </a:lnTo>
                  <a:lnTo>
                    <a:pt x="215" y="506"/>
                  </a:lnTo>
                  <a:lnTo>
                    <a:pt x="215" y="506"/>
                  </a:lnTo>
                  <a:lnTo>
                    <a:pt x="215" y="508"/>
                  </a:lnTo>
                  <a:lnTo>
                    <a:pt x="215" y="508"/>
                  </a:lnTo>
                  <a:lnTo>
                    <a:pt x="215" y="508"/>
                  </a:lnTo>
                  <a:lnTo>
                    <a:pt x="215" y="508"/>
                  </a:lnTo>
                  <a:lnTo>
                    <a:pt x="215" y="511"/>
                  </a:lnTo>
                  <a:lnTo>
                    <a:pt x="215" y="511"/>
                  </a:lnTo>
                  <a:lnTo>
                    <a:pt x="215" y="513"/>
                  </a:lnTo>
                  <a:lnTo>
                    <a:pt x="215" y="513"/>
                  </a:lnTo>
                  <a:lnTo>
                    <a:pt x="218" y="515"/>
                  </a:lnTo>
                  <a:lnTo>
                    <a:pt x="220" y="515"/>
                  </a:lnTo>
                  <a:lnTo>
                    <a:pt x="220" y="515"/>
                  </a:lnTo>
                  <a:lnTo>
                    <a:pt x="223" y="515"/>
                  </a:lnTo>
                  <a:lnTo>
                    <a:pt x="225" y="513"/>
                  </a:lnTo>
                  <a:lnTo>
                    <a:pt x="223" y="513"/>
                  </a:lnTo>
                  <a:lnTo>
                    <a:pt x="223" y="511"/>
                  </a:lnTo>
                  <a:lnTo>
                    <a:pt x="223" y="511"/>
                  </a:lnTo>
                  <a:lnTo>
                    <a:pt x="223" y="511"/>
                  </a:lnTo>
                  <a:lnTo>
                    <a:pt x="220" y="508"/>
                  </a:lnTo>
                  <a:lnTo>
                    <a:pt x="220" y="504"/>
                  </a:lnTo>
                  <a:lnTo>
                    <a:pt x="220" y="501"/>
                  </a:lnTo>
                  <a:lnTo>
                    <a:pt x="220" y="501"/>
                  </a:lnTo>
                  <a:lnTo>
                    <a:pt x="223" y="501"/>
                  </a:lnTo>
                  <a:lnTo>
                    <a:pt x="220" y="499"/>
                  </a:lnTo>
                  <a:lnTo>
                    <a:pt x="220" y="499"/>
                  </a:lnTo>
                  <a:lnTo>
                    <a:pt x="220" y="499"/>
                  </a:lnTo>
                  <a:lnTo>
                    <a:pt x="220" y="497"/>
                  </a:lnTo>
                  <a:lnTo>
                    <a:pt x="218" y="497"/>
                  </a:lnTo>
                  <a:lnTo>
                    <a:pt x="218" y="494"/>
                  </a:lnTo>
                  <a:lnTo>
                    <a:pt x="218" y="492"/>
                  </a:lnTo>
                  <a:lnTo>
                    <a:pt x="218" y="492"/>
                  </a:lnTo>
                  <a:lnTo>
                    <a:pt x="218" y="492"/>
                  </a:lnTo>
                  <a:lnTo>
                    <a:pt x="215" y="492"/>
                  </a:lnTo>
                  <a:lnTo>
                    <a:pt x="215" y="489"/>
                  </a:lnTo>
                  <a:lnTo>
                    <a:pt x="215" y="489"/>
                  </a:lnTo>
                  <a:lnTo>
                    <a:pt x="215" y="489"/>
                  </a:lnTo>
                  <a:lnTo>
                    <a:pt x="215" y="489"/>
                  </a:lnTo>
                  <a:lnTo>
                    <a:pt x="218" y="489"/>
                  </a:lnTo>
                  <a:lnTo>
                    <a:pt x="218" y="489"/>
                  </a:lnTo>
                  <a:lnTo>
                    <a:pt x="218" y="489"/>
                  </a:lnTo>
                  <a:lnTo>
                    <a:pt x="218" y="489"/>
                  </a:lnTo>
                  <a:lnTo>
                    <a:pt x="218" y="489"/>
                  </a:lnTo>
                  <a:lnTo>
                    <a:pt x="218" y="489"/>
                  </a:lnTo>
                  <a:lnTo>
                    <a:pt x="220" y="489"/>
                  </a:lnTo>
                  <a:lnTo>
                    <a:pt x="220" y="489"/>
                  </a:lnTo>
                  <a:lnTo>
                    <a:pt x="220" y="489"/>
                  </a:lnTo>
                  <a:lnTo>
                    <a:pt x="220" y="489"/>
                  </a:lnTo>
                  <a:lnTo>
                    <a:pt x="218" y="492"/>
                  </a:lnTo>
                  <a:lnTo>
                    <a:pt x="218" y="492"/>
                  </a:lnTo>
                  <a:lnTo>
                    <a:pt x="218" y="494"/>
                  </a:lnTo>
                  <a:lnTo>
                    <a:pt x="220" y="497"/>
                  </a:lnTo>
                  <a:lnTo>
                    <a:pt x="220" y="499"/>
                  </a:lnTo>
                  <a:lnTo>
                    <a:pt x="223" y="499"/>
                  </a:lnTo>
                  <a:lnTo>
                    <a:pt x="223" y="499"/>
                  </a:lnTo>
                  <a:lnTo>
                    <a:pt x="223" y="501"/>
                  </a:lnTo>
                  <a:lnTo>
                    <a:pt x="223" y="501"/>
                  </a:lnTo>
                  <a:lnTo>
                    <a:pt x="223" y="501"/>
                  </a:lnTo>
                  <a:lnTo>
                    <a:pt x="223" y="501"/>
                  </a:lnTo>
                  <a:lnTo>
                    <a:pt x="223" y="501"/>
                  </a:lnTo>
                  <a:lnTo>
                    <a:pt x="223" y="504"/>
                  </a:lnTo>
                  <a:lnTo>
                    <a:pt x="223" y="504"/>
                  </a:lnTo>
                  <a:lnTo>
                    <a:pt x="223" y="506"/>
                  </a:lnTo>
                  <a:lnTo>
                    <a:pt x="223" y="506"/>
                  </a:lnTo>
                  <a:lnTo>
                    <a:pt x="223" y="508"/>
                  </a:lnTo>
                  <a:lnTo>
                    <a:pt x="225" y="508"/>
                  </a:lnTo>
                  <a:lnTo>
                    <a:pt x="223" y="511"/>
                  </a:lnTo>
                  <a:lnTo>
                    <a:pt x="225" y="511"/>
                  </a:lnTo>
                  <a:lnTo>
                    <a:pt x="225" y="511"/>
                  </a:lnTo>
                  <a:lnTo>
                    <a:pt x="225" y="513"/>
                  </a:lnTo>
                  <a:lnTo>
                    <a:pt x="225" y="511"/>
                  </a:lnTo>
                  <a:lnTo>
                    <a:pt x="227" y="513"/>
                  </a:lnTo>
                  <a:lnTo>
                    <a:pt x="227" y="513"/>
                  </a:lnTo>
                  <a:lnTo>
                    <a:pt x="230" y="513"/>
                  </a:lnTo>
                  <a:lnTo>
                    <a:pt x="230" y="513"/>
                  </a:lnTo>
                  <a:lnTo>
                    <a:pt x="230" y="513"/>
                  </a:lnTo>
                  <a:lnTo>
                    <a:pt x="230" y="513"/>
                  </a:lnTo>
                  <a:lnTo>
                    <a:pt x="230" y="513"/>
                  </a:lnTo>
                  <a:lnTo>
                    <a:pt x="232" y="513"/>
                  </a:lnTo>
                  <a:lnTo>
                    <a:pt x="232" y="513"/>
                  </a:lnTo>
                  <a:lnTo>
                    <a:pt x="232" y="513"/>
                  </a:lnTo>
                  <a:lnTo>
                    <a:pt x="232" y="513"/>
                  </a:lnTo>
                  <a:lnTo>
                    <a:pt x="232" y="511"/>
                  </a:lnTo>
                  <a:lnTo>
                    <a:pt x="232" y="511"/>
                  </a:lnTo>
                  <a:lnTo>
                    <a:pt x="230" y="506"/>
                  </a:lnTo>
                  <a:lnTo>
                    <a:pt x="230" y="506"/>
                  </a:lnTo>
                  <a:lnTo>
                    <a:pt x="230" y="501"/>
                  </a:lnTo>
                  <a:lnTo>
                    <a:pt x="230" y="501"/>
                  </a:lnTo>
                  <a:lnTo>
                    <a:pt x="230" y="501"/>
                  </a:lnTo>
                  <a:lnTo>
                    <a:pt x="227" y="501"/>
                  </a:lnTo>
                  <a:lnTo>
                    <a:pt x="227" y="501"/>
                  </a:lnTo>
                  <a:lnTo>
                    <a:pt x="227" y="501"/>
                  </a:lnTo>
                  <a:lnTo>
                    <a:pt x="227" y="501"/>
                  </a:lnTo>
                  <a:lnTo>
                    <a:pt x="227" y="501"/>
                  </a:lnTo>
                  <a:lnTo>
                    <a:pt x="227" y="501"/>
                  </a:lnTo>
                  <a:lnTo>
                    <a:pt x="227" y="501"/>
                  </a:lnTo>
                  <a:lnTo>
                    <a:pt x="227" y="499"/>
                  </a:lnTo>
                  <a:lnTo>
                    <a:pt x="227" y="499"/>
                  </a:lnTo>
                  <a:lnTo>
                    <a:pt x="227" y="499"/>
                  </a:lnTo>
                  <a:lnTo>
                    <a:pt x="225" y="497"/>
                  </a:lnTo>
                  <a:lnTo>
                    <a:pt x="225" y="497"/>
                  </a:lnTo>
                  <a:lnTo>
                    <a:pt x="227" y="499"/>
                  </a:lnTo>
                  <a:lnTo>
                    <a:pt x="227" y="499"/>
                  </a:lnTo>
                  <a:lnTo>
                    <a:pt x="227" y="499"/>
                  </a:lnTo>
                  <a:lnTo>
                    <a:pt x="230" y="499"/>
                  </a:lnTo>
                  <a:lnTo>
                    <a:pt x="230" y="499"/>
                  </a:lnTo>
                  <a:lnTo>
                    <a:pt x="230" y="501"/>
                  </a:lnTo>
                  <a:lnTo>
                    <a:pt x="230" y="501"/>
                  </a:lnTo>
                  <a:lnTo>
                    <a:pt x="230" y="501"/>
                  </a:lnTo>
                  <a:lnTo>
                    <a:pt x="230" y="501"/>
                  </a:lnTo>
                  <a:lnTo>
                    <a:pt x="230" y="497"/>
                  </a:lnTo>
                  <a:lnTo>
                    <a:pt x="230" y="497"/>
                  </a:lnTo>
                  <a:lnTo>
                    <a:pt x="230" y="497"/>
                  </a:lnTo>
                  <a:lnTo>
                    <a:pt x="230" y="494"/>
                  </a:lnTo>
                  <a:lnTo>
                    <a:pt x="230" y="494"/>
                  </a:lnTo>
                  <a:lnTo>
                    <a:pt x="230" y="494"/>
                  </a:lnTo>
                  <a:lnTo>
                    <a:pt x="230" y="497"/>
                  </a:lnTo>
                  <a:lnTo>
                    <a:pt x="230" y="497"/>
                  </a:lnTo>
                  <a:lnTo>
                    <a:pt x="232" y="494"/>
                  </a:lnTo>
                  <a:lnTo>
                    <a:pt x="232" y="494"/>
                  </a:lnTo>
                  <a:lnTo>
                    <a:pt x="232" y="497"/>
                  </a:lnTo>
                  <a:lnTo>
                    <a:pt x="232" y="497"/>
                  </a:lnTo>
                  <a:lnTo>
                    <a:pt x="232" y="499"/>
                  </a:lnTo>
                  <a:lnTo>
                    <a:pt x="234" y="499"/>
                  </a:lnTo>
                  <a:lnTo>
                    <a:pt x="234" y="499"/>
                  </a:lnTo>
                  <a:lnTo>
                    <a:pt x="232" y="499"/>
                  </a:lnTo>
                  <a:lnTo>
                    <a:pt x="232" y="499"/>
                  </a:lnTo>
                  <a:lnTo>
                    <a:pt x="232" y="499"/>
                  </a:lnTo>
                  <a:lnTo>
                    <a:pt x="232" y="501"/>
                  </a:lnTo>
                  <a:lnTo>
                    <a:pt x="232" y="501"/>
                  </a:lnTo>
                  <a:lnTo>
                    <a:pt x="232" y="501"/>
                  </a:lnTo>
                  <a:lnTo>
                    <a:pt x="232" y="501"/>
                  </a:lnTo>
                  <a:lnTo>
                    <a:pt x="232" y="504"/>
                  </a:lnTo>
                  <a:lnTo>
                    <a:pt x="232" y="504"/>
                  </a:lnTo>
                  <a:lnTo>
                    <a:pt x="232" y="506"/>
                  </a:lnTo>
                  <a:lnTo>
                    <a:pt x="232" y="508"/>
                  </a:lnTo>
                  <a:lnTo>
                    <a:pt x="234" y="511"/>
                  </a:lnTo>
                  <a:lnTo>
                    <a:pt x="234" y="511"/>
                  </a:lnTo>
                  <a:lnTo>
                    <a:pt x="234" y="508"/>
                  </a:lnTo>
                  <a:lnTo>
                    <a:pt x="234" y="508"/>
                  </a:lnTo>
                  <a:lnTo>
                    <a:pt x="234" y="508"/>
                  </a:lnTo>
                  <a:lnTo>
                    <a:pt x="234" y="506"/>
                  </a:lnTo>
                  <a:lnTo>
                    <a:pt x="234" y="506"/>
                  </a:lnTo>
                  <a:lnTo>
                    <a:pt x="234" y="506"/>
                  </a:lnTo>
                  <a:lnTo>
                    <a:pt x="234" y="508"/>
                  </a:lnTo>
                  <a:lnTo>
                    <a:pt x="237" y="508"/>
                  </a:lnTo>
                  <a:lnTo>
                    <a:pt x="237" y="508"/>
                  </a:lnTo>
                  <a:lnTo>
                    <a:pt x="237" y="508"/>
                  </a:lnTo>
                  <a:lnTo>
                    <a:pt x="237" y="508"/>
                  </a:lnTo>
                  <a:lnTo>
                    <a:pt x="239" y="508"/>
                  </a:lnTo>
                  <a:lnTo>
                    <a:pt x="239" y="508"/>
                  </a:lnTo>
                  <a:lnTo>
                    <a:pt x="242" y="506"/>
                  </a:lnTo>
                  <a:lnTo>
                    <a:pt x="242" y="506"/>
                  </a:lnTo>
                  <a:lnTo>
                    <a:pt x="242" y="504"/>
                  </a:lnTo>
                  <a:lnTo>
                    <a:pt x="239" y="504"/>
                  </a:lnTo>
                  <a:lnTo>
                    <a:pt x="239" y="504"/>
                  </a:lnTo>
                  <a:lnTo>
                    <a:pt x="242" y="501"/>
                  </a:lnTo>
                  <a:lnTo>
                    <a:pt x="239" y="501"/>
                  </a:lnTo>
                  <a:lnTo>
                    <a:pt x="239" y="499"/>
                  </a:lnTo>
                  <a:lnTo>
                    <a:pt x="237" y="499"/>
                  </a:lnTo>
                  <a:lnTo>
                    <a:pt x="237" y="497"/>
                  </a:lnTo>
                  <a:lnTo>
                    <a:pt x="237" y="497"/>
                  </a:lnTo>
                  <a:lnTo>
                    <a:pt x="234" y="494"/>
                  </a:lnTo>
                  <a:lnTo>
                    <a:pt x="234" y="494"/>
                  </a:lnTo>
                  <a:lnTo>
                    <a:pt x="234" y="494"/>
                  </a:lnTo>
                  <a:lnTo>
                    <a:pt x="234" y="494"/>
                  </a:lnTo>
                  <a:lnTo>
                    <a:pt x="234" y="494"/>
                  </a:lnTo>
                  <a:lnTo>
                    <a:pt x="234" y="494"/>
                  </a:lnTo>
                  <a:lnTo>
                    <a:pt x="234" y="494"/>
                  </a:lnTo>
                  <a:lnTo>
                    <a:pt x="234" y="492"/>
                  </a:lnTo>
                  <a:lnTo>
                    <a:pt x="234" y="492"/>
                  </a:lnTo>
                  <a:lnTo>
                    <a:pt x="237" y="494"/>
                  </a:lnTo>
                  <a:lnTo>
                    <a:pt x="237" y="497"/>
                  </a:lnTo>
                  <a:lnTo>
                    <a:pt x="237" y="497"/>
                  </a:lnTo>
                  <a:lnTo>
                    <a:pt x="237" y="497"/>
                  </a:lnTo>
                  <a:lnTo>
                    <a:pt x="239" y="497"/>
                  </a:lnTo>
                  <a:lnTo>
                    <a:pt x="239" y="497"/>
                  </a:lnTo>
                  <a:lnTo>
                    <a:pt x="239" y="497"/>
                  </a:lnTo>
                  <a:lnTo>
                    <a:pt x="242" y="497"/>
                  </a:lnTo>
                  <a:lnTo>
                    <a:pt x="242" y="497"/>
                  </a:lnTo>
                  <a:lnTo>
                    <a:pt x="242" y="497"/>
                  </a:lnTo>
                  <a:lnTo>
                    <a:pt x="242" y="499"/>
                  </a:lnTo>
                  <a:lnTo>
                    <a:pt x="242" y="501"/>
                  </a:lnTo>
                  <a:lnTo>
                    <a:pt x="244" y="504"/>
                  </a:lnTo>
                  <a:lnTo>
                    <a:pt x="246" y="506"/>
                  </a:lnTo>
                  <a:lnTo>
                    <a:pt x="246" y="506"/>
                  </a:lnTo>
                  <a:lnTo>
                    <a:pt x="249" y="506"/>
                  </a:lnTo>
                  <a:lnTo>
                    <a:pt x="249" y="506"/>
                  </a:lnTo>
                  <a:lnTo>
                    <a:pt x="249" y="504"/>
                  </a:lnTo>
                  <a:lnTo>
                    <a:pt x="249" y="504"/>
                  </a:lnTo>
                  <a:lnTo>
                    <a:pt x="246" y="504"/>
                  </a:lnTo>
                  <a:lnTo>
                    <a:pt x="246" y="504"/>
                  </a:lnTo>
                  <a:lnTo>
                    <a:pt x="246" y="504"/>
                  </a:lnTo>
                  <a:lnTo>
                    <a:pt x="246" y="504"/>
                  </a:lnTo>
                  <a:lnTo>
                    <a:pt x="246" y="504"/>
                  </a:lnTo>
                  <a:lnTo>
                    <a:pt x="246" y="501"/>
                  </a:lnTo>
                  <a:lnTo>
                    <a:pt x="246" y="501"/>
                  </a:lnTo>
                  <a:lnTo>
                    <a:pt x="246" y="501"/>
                  </a:lnTo>
                  <a:lnTo>
                    <a:pt x="246" y="501"/>
                  </a:lnTo>
                  <a:lnTo>
                    <a:pt x="246" y="501"/>
                  </a:lnTo>
                  <a:lnTo>
                    <a:pt x="246" y="501"/>
                  </a:lnTo>
                  <a:lnTo>
                    <a:pt x="246" y="501"/>
                  </a:lnTo>
                  <a:lnTo>
                    <a:pt x="249" y="501"/>
                  </a:lnTo>
                  <a:lnTo>
                    <a:pt x="249" y="501"/>
                  </a:lnTo>
                  <a:lnTo>
                    <a:pt x="249" y="501"/>
                  </a:lnTo>
                  <a:lnTo>
                    <a:pt x="249" y="501"/>
                  </a:lnTo>
                  <a:lnTo>
                    <a:pt x="251" y="501"/>
                  </a:lnTo>
                  <a:lnTo>
                    <a:pt x="253" y="501"/>
                  </a:lnTo>
                  <a:lnTo>
                    <a:pt x="253" y="504"/>
                  </a:lnTo>
                  <a:lnTo>
                    <a:pt x="256" y="504"/>
                  </a:lnTo>
                  <a:lnTo>
                    <a:pt x="256" y="501"/>
                  </a:lnTo>
                  <a:lnTo>
                    <a:pt x="256" y="501"/>
                  </a:lnTo>
                  <a:lnTo>
                    <a:pt x="256" y="504"/>
                  </a:lnTo>
                  <a:lnTo>
                    <a:pt x="258" y="504"/>
                  </a:lnTo>
                  <a:lnTo>
                    <a:pt x="258" y="501"/>
                  </a:lnTo>
                  <a:lnTo>
                    <a:pt x="258" y="501"/>
                  </a:lnTo>
                  <a:lnTo>
                    <a:pt x="260" y="501"/>
                  </a:lnTo>
                  <a:lnTo>
                    <a:pt x="260" y="501"/>
                  </a:lnTo>
                  <a:lnTo>
                    <a:pt x="260" y="501"/>
                  </a:lnTo>
                  <a:lnTo>
                    <a:pt x="258" y="499"/>
                  </a:lnTo>
                  <a:lnTo>
                    <a:pt x="258" y="499"/>
                  </a:lnTo>
                  <a:lnTo>
                    <a:pt x="258" y="499"/>
                  </a:lnTo>
                  <a:lnTo>
                    <a:pt x="258" y="499"/>
                  </a:lnTo>
                  <a:lnTo>
                    <a:pt x="258" y="497"/>
                  </a:lnTo>
                  <a:lnTo>
                    <a:pt x="258" y="497"/>
                  </a:lnTo>
                  <a:lnTo>
                    <a:pt x="258" y="497"/>
                  </a:lnTo>
                  <a:lnTo>
                    <a:pt x="260" y="497"/>
                  </a:lnTo>
                  <a:lnTo>
                    <a:pt x="260" y="497"/>
                  </a:lnTo>
                  <a:lnTo>
                    <a:pt x="260" y="494"/>
                  </a:lnTo>
                  <a:lnTo>
                    <a:pt x="260" y="494"/>
                  </a:lnTo>
                  <a:lnTo>
                    <a:pt x="260" y="497"/>
                  </a:lnTo>
                  <a:lnTo>
                    <a:pt x="260" y="499"/>
                  </a:lnTo>
                  <a:lnTo>
                    <a:pt x="260" y="499"/>
                  </a:lnTo>
                  <a:lnTo>
                    <a:pt x="260" y="501"/>
                  </a:lnTo>
                  <a:lnTo>
                    <a:pt x="260" y="501"/>
                  </a:lnTo>
                  <a:lnTo>
                    <a:pt x="260" y="501"/>
                  </a:lnTo>
                  <a:lnTo>
                    <a:pt x="260" y="501"/>
                  </a:lnTo>
                  <a:lnTo>
                    <a:pt x="260" y="504"/>
                  </a:lnTo>
                  <a:lnTo>
                    <a:pt x="260" y="504"/>
                  </a:lnTo>
                  <a:lnTo>
                    <a:pt x="260" y="504"/>
                  </a:lnTo>
                  <a:lnTo>
                    <a:pt x="260" y="504"/>
                  </a:lnTo>
                  <a:lnTo>
                    <a:pt x="260" y="504"/>
                  </a:lnTo>
                  <a:lnTo>
                    <a:pt x="260" y="504"/>
                  </a:lnTo>
                  <a:lnTo>
                    <a:pt x="260" y="504"/>
                  </a:lnTo>
                  <a:lnTo>
                    <a:pt x="263" y="504"/>
                  </a:lnTo>
                  <a:lnTo>
                    <a:pt x="260" y="504"/>
                  </a:lnTo>
                  <a:lnTo>
                    <a:pt x="260" y="504"/>
                  </a:lnTo>
                  <a:lnTo>
                    <a:pt x="260" y="504"/>
                  </a:lnTo>
                  <a:lnTo>
                    <a:pt x="260" y="506"/>
                  </a:lnTo>
                  <a:lnTo>
                    <a:pt x="265" y="506"/>
                  </a:lnTo>
                  <a:lnTo>
                    <a:pt x="268" y="506"/>
                  </a:lnTo>
                  <a:lnTo>
                    <a:pt x="268" y="506"/>
                  </a:lnTo>
                  <a:lnTo>
                    <a:pt x="270" y="506"/>
                  </a:lnTo>
                  <a:lnTo>
                    <a:pt x="270" y="506"/>
                  </a:lnTo>
                  <a:lnTo>
                    <a:pt x="272" y="506"/>
                  </a:lnTo>
                  <a:lnTo>
                    <a:pt x="272" y="506"/>
                  </a:lnTo>
                  <a:lnTo>
                    <a:pt x="270" y="506"/>
                  </a:lnTo>
                  <a:lnTo>
                    <a:pt x="270" y="506"/>
                  </a:lnTo>
                  <a:lnTo>
                    <a:pt x="270" y="506"/>
                  </a:lnTo>
                  <a:lnTo>
                    <a:pt x="270" y="506"/>
                  </a:lnTo>
                  <a:lnTo>
                    <a:pt x="270" y="504"/>
                  </a:lnTo>
                  <a:lnTo>
                    <a:pt x="272" y="506"/>
                  </a:lnTo>
                  <a:lnTo>
                    <a:pt x="272" y="506"/>
                  </a:lnTo>
                  <a:lnTo>
                    <a:pt x="282" y="504"/>
                  </a:lnTo>
                  <a:lnTo>
                    <a:pt x="284" y="504"/>
                  </a:lnTo>
                  <a:lnTo>
                    <a:pt x="284" y="504"/>
                  </a:lnTo>
                  <a:lnTo>
                    <a:pt x="286" y="504"/>
                  </a:lnTo>
                  <a:lnTo>
                    <a:pt x="286" y="504"/>
                  </a:lnTo>
                  <a:lnTo>
                    <a:pt x="289" y="504"/>
                  </a:lnTo>
                  <a:lnTo>
                    <a:pt x="294" y="504"/>
                  </a:lnTo>
                  <a:lnTo>
                    <a:pt x="298" y="504"/>
                  </a:lnTo>
                  <a:lnTo>
                    <a:pt x="301" y="504"/>
                  </a:lnTo>
                  <a:lnTo>
                    <a:pt x="301" y="504"/>
                  </a:lnTo>
                  <a:lnTo>
                    <a:pt x="301" y="504"/>
                  </a:lnTo>
                  <a:lnTo>
                    <a:pt x="301" y="501"/>
                  </a:lnTo>
                  <a:lnTo>
                    <a:pt x="303" y="501"/>
                  </a:lnTo>
                  <a:lnTo>
                    <a:pt x="303" y="501"/>
                  </a:lnTo>
                  <a:lnTo>
                    <a:pt x="303" y="499"/>
                  </a:lnTo>
                  <a:lnTo>
                    <a:pt x="303" y="499"/>
                  </a:lnTo>
                  <a:lnTo>
                    <a:pt x="303" y="499"/>
                  </a:lnTo>
                  <a:lnTo>
                    <a:pt x="303" y="497"/>
                  </a:lnTo>
                  <a:lnTo>
                    <a:pt x="303" y="497"/>
                  </a:lnTo>
                  <a:lnTo>
                    <a:pt x="301" y="497"/>
                  </a:lnTo>
                  <a:lnTo>
                    <a:pt x="303" y="497"/>
                  </a:lnTo>
                  <a:lnTo>
                    <a:pt x="303" y="494"/>
                  </a:lnTo>
                  <a:lnTo>
                    <a:pt x="303" y="494"/>
                  </a:lnTo>
                  <a:lnTo>
                    <a:pt x="301" y="494"/>
                  </a:lnTo>
                  <a:lnTo>
                    <a:pt x="301" y="492"/>
                  </a:lnTo>
                  <a:lnTo>
                    <a:pt x="301" y="492"/>
                  </a:lnTo>
                  <a:lnTo>
                    <a:pt x="301" y="492"/>
                  </a:lnTo>
                  <a:lnTo>
                    <a:pt x="298" y="489"/>
                  </a:lnTo>
                  <a:lnTo>
                    <a:pt x="298" y="489"/>
                  </a:lnTo>
                  <a:lnTo>
                    <a:pt x="298" y="489"/>
                  </a:lnTo>
                  <a:lnTo>
                    <a:pt x="298" y="487"/>
                  </a:lnTo>
                  <a:lnTo>
                    <a:pt x="298" y="487"/>
                  </a:lnTo>
                  <a:lnTo>
                    <a:pt x="298" y="485"/>
                  </a:lnTo>
                  <a:lnTo>
                    <a:pt x="296" y="482"/>
                  </a:lnTo>
                  <a:lnTo>
                    <a:pt x="294" y="480"/>
                  </a:lnTo>
                  <a:lnTo>
                    <a:pt x="294" y="480"/>
                  </a:lnTo>
                  <a:lnTo>
                    <a:pt x="294" y="480"/>
                  </a:lnTo>
                  <a:lnTo>
                    <a:pt x="294" y="480"/>
                  </a:lnTo>
                  <a:lnTo>
                    <a:pt x="296" y="480"/>
                  </a:lnTo>
                  <a:lnTo>
                    <a:pt x="296" y="482"/>
                  </a:lnTo>
                  <a:lnTo>
                    <a:pt x="296" y="482"/>
                  </a:lnTo>
                  <a:lnTo>
                    <a:pt x="296" y="482"/>
                  </a:lnTo>
                  <a:lnTo>
                    <a:pt x="298" y="482"/>
                  </a:lnTo>
                  <a:lnTo>
                    <a:pt x="298" y="485"/>
                  </a:lnTo>
                  <a:lnTo>
                    <a:pt x="298" y="485"/>
                  </a:lnTo>
                  <a:lnTo>
                    <a:pt x="298" y="485"/>
                  </a:lnTo>
                  <a:lnTo>
                    <a:pt x="301" y="485"/>
                  </a:lnTo>
                  <a:lnTo>
                    <a:pt x="301" y="487"/>
                  </a:lnTo>
                  <a:lnTo>
                    <a:pt x="301" y="487"/>
                  </a:lnTo>
                  <a:lnTo>
                    <a:pt x="301" y="487"/>
                  </a:lnTo>
                  <a:lnTo>
                    <a:pt x="303" y="487"/>
                  </a:lnTo>
                  <a:lnTo>
                    <a:pt x="303" y="489"/>
                  </a:lnTo>
                  <a:lnTo>
                    <a:pt x="303" y="489"/>
                  </a:lnTo>
                  <a:lnTo>
                    <a:pt x="303" y="489"/>
                  </a:lnTo>
                  <a:lnTo>
                    <a:pt x="303" y="489"/>
                  </a:lnTo>
                  <a:lnTo>
                    <a:pt x="305" y="489"/>
                  </a:lnTo>
                  <a:lnTo>
                    <a:pt x="305" y="489"/>
                  </a:lnTo>
                  <a:lnTo>
                    <a:pt x="308" y="487"/>
                  </a:lnTo>
                  <a:lnTo>
                    <a:pt x="308" y="487"/>
                  </a:lnTo>
                  <a:lnTo>
                    <a:pt x="308" y="489"/>
                  </a:lnTo>
                  <a:lnTo>
                    <a:pt x="305" y="492"/>
                  </a:lnTo>
                  <a:lnTo>
                    <a:pt x="305" y="492"/>
                  </a:lnTo>
                  <a:lnTo>
                    <a:pt x="308" y="494"/>
                  </a:lnTo>
                  <a:lnTo>
                    <a:pt x="308" y="494"/>
                  </a:lnTo>
                  <a:lnTo>
                    <a:pt x="310" y="492"/>
                  </a:lnTo>
                  <a:lnTo>
                    <a:pt x="310" y="492"/>
                  </a:lnTo>
                  <a:lnTo>
                    <a:pt x="310" y="492"/>
                  </a:lnTo>
                  <a:lnTo>
                    <a:pt x="310" y="494"/>
                  </a:lnTo>
                  <a:lnTo>
                    <a:pt x="310" y="494"/>
                  </a:lnTo>
                  <a:lnTo>
                    <a:pt x="310" y="494"/>
                  </a:lnTo>
                  <a:lnTo>
                    <a:pt x="310" y="494"/>
                  </a:lnTo>
                  <a:lnTo>
                    <a:pt x="310" y="494"/>
                  </a:lnTo>
                  <a:lnTo>
                    <a:pt x="310" y="494"/>
                  </a:lnTo>
                  <a:lnTo>
                    <a:pt x="310" y="494"/>
                  </a:lnTo>
                  <a:lnTo>
                    <a:pt x="313" y="494"/>
                  </a:lnTo>
                  <a:lnTo>
                    <a:pt x="313" y="494"/>
                  </a:lnTo>
                  <a:lnTo>
                    <a:pt x="313" y="494"/>
                  </a:lnTo>
                  <a:lnTo>
                    <a:pt x="313" y="494"/>
                  </a:lnTo>
                  <a:lnTo>
                    <a:pt x="313" y="494"/>
                  </a:lnTo>
                  <a:lnTo>
                    <a:pt x="313" y="492"/>
                  </a:lnTo>
                  <a:lnTo>
                    <a:pt x="313" y="492"/>
                  </a:lnTo>
                  <a:lnTo>
                    <a:pt x="313" y="492"/>
                  </a:lnTo>
                  <a:lnTo>
                    <a:pt x="315" y="492"/>
                  </a:lnTo>
                  <a:lnTo>
                    <a:pt x="315" y="489"/>
                  </a:lnTo>
                  <a:lnTo>
                    <a:pt x="315" y="489"/>
                  </a:lnTo>
                  <a:lnTo>
                    <a:pt x="315" y="489"/>
                  </a:lnTo>
                  <a:lnTo>
                    <a:pt x="315" y="489"/>
                  </a:lnTo>
                  <a:lnTo>
                    <a:pt x="315" y="489"/>
                  </a:lnTo>
                  <a:lnTo>
                    <a:pt x="315" y="489"/>
                  </a:lnTo>
                  <a:lnTo>
                    <a:pt x="317" y="489"/>
                  </a:lnTo>
                  <a:lnTo>
                    <a:pt x="317" y="489"/>
                  </a:lnTo>
                  <a:lnTo>
                    <a:pt x="317" y="489"/>
                  </a:lnTo>
                  <a:lnTo>
                    <a:pt x="317" y="489"/>
                  </a:lnTo>
                  <a:lnTo>
                    <a:pt x="317" y="489"/>
                  </a:lnTo>
                  <a:lnTo>
                    <a:pt x="317" y="489"/>
                  </a:lnTo>
                  <a:lnTo>
                    <a:pt x="317" y="487"/>
                  </a:lnTo>
                  <a:lnTo>
                    <a:pt x="317" y="487"/>
                  </a:lnTo>
                  <a:lnTo>
                    <a:pt x="317" y="485"/>
                  </a:lnTo>
                  <a:lnTo>
                    <a:pt x="317" y="485"/>
                  </a:lnTo>
                  <a:lnTo>
                    <a:pt x="320" y="485"/>
                  </a:lnTo>
                  <a:lnTo>
                    <a:pt x="320" y="482"/>
                  </a:lnTo>
                  <a:lnTo>
                    <a:pt x="322" y="480"/>
                  </a:lnTo>
                  <a:lnTo>
                    <a:pt x="322" y="480"/>
                  </a:lnTo>
                  <a:lnTo>
                    <a:pt x="322" y="478"/>
                  </a:lnTo>
                  <a:lnTo>
                    <a:pt x="322" y="478"/>
                  </a:lnTo>
                  <a:lnTo>
                    <a:pt x="324" y="475"/>
                  </a:lnTo>
                  <a:lnTo>
                    <a:pt x="324" y="475"/>
                  </a:lnTo>
                  <a:lnTo>
                    <a:pt x="324" y="473"/>
                  </a:lnTo>
                  <a:lnTo>
                    <a:pt x="324" y="473"/>
                  </a:lnTo>
                  <a:lnTo>
                    <a:pt x="327" y="473"/>
                  </a:lnTo>
                  <a:lnTo>
                    <a:pt x="327" y="473"/>
                  </a:lnTo>
                  <a:lnTo>
                    <a:pt x="327" y="473"/>
                  </a:lnTo>
                  <a:lnTo>
                    <a:pt x="327" y="470"/>
                  </a:lnTo>
                  <a:lnTo>
                    <a:pt x="329" y="463"/>
                  </a:lnTo>
                  <a:lnTo>
                    <a:pt x="329" y="463"/>
                  </a:lnTo>
                  <a:lnTo>
                    <a:pt x="329" y="461"/>
                  </a:lnTo>
                  <a:lnTo>
                    <a:pt x="329" y="461"/>
                  </a:lnTo>
                  <a:lnTo>
                    <a:pt x="329" y="461"/>
                  </a:lnTo>
                  <a:lnTo>
                    <a:pt x="329" y="459"/>
                  </a:lnTo>
                  <a:lnTo>
                    <a:pt x="329" y="456"/>
                  </a:lnTo>
                  <a:lnTo>
                    <a:pt x="329" y="456"/>
                  </a:lnTo>
                  <a:lnTo>
                    <a:pt x="329" y="454"/>
                  </a:lnTo>
                  <a:lnTo>
                    <a:pt x="329" y="454"/>
                  </a:lnTo>
                  <a:lnTo>
                    <a:pt x="329" y="452"/>
                  </a:lnTo>
                  <a:lnTo>
                    <a:pt x="331" y="452"/>
                  </a:lnTo>
                  <a:lnTo>
                    <a:pt x="331" y="449"/>
                  </a:lnTo>
                  <a:lnTo>
                    <a:pt x="334" y="449"/>
                  </a:lnTo>
                  <a:lnTo>
                    <a:pt x="334" y="447"/>
                  </a:lnTo>
                  <a:lnTo>
                    <a:pt x="331" y="447"/>
                  </a:lnTo>
                  <a:lnTo>
                    <a:pt x="331" y="444"/>
                  </a:lnTo>
                  <a:lnTo>
                    <a:pt x="331" y="444"/>
                  </a:lnTo>
                  <a:lnTo>
                    <a:pt x="329" y="444"/>
                  </a:lnTo>
                  <a:lnTo>
                    <a:pt x="329" y="442"/>
                  </a:lnTo>
                  <a:lnTo>
                    <a:pt x="329" y="442"/>
                  </a:lnTo>
                  <a:lnTo>
                    <a:pt x="329" y="440"/>
                  </a:lnTo>
                  <a:lnTo>
                    <a:pt x="331" y="440"/>
                  </a:lnTo>
                  <a:lnTo>
                    <a:pt x="331" y="437"/>
                  </a:lnTo>
                  <a:lnTo>
                    <a:pt x="331" y="437"/>
                  </a:lnTo>
                  <a:lnTo>
                    <a:pt x="329" y="437"/>
                  </a:lnTo>
                  <a:lnTo>
                    <a:pt x="329" y="435"/>
                  </a:lnTo>
                  <a:lnTo>
                    <a:pt x="331" y="435"/>
                  </a:lnTo>
                  <a:lnTo>
                    <a:pt x="331" y="433"/>
                  </a:lnTo>
                  <a:lnTo>
                    <a:pt x="334" y="433"/>
                  </a:lnTo>
                  <a:lnTo>
                    <a:pt x="334" y="430"/>
                  </a:lnTo>
                  <a:lnTo>
                    <a:pt x="336" y="430"/>
                  </a:lnTo>
                  <a:lnTo>
                    <a:pt x="336" y="433"/>
                  </a:lnTo>
                  <a:lnTo>
                    <a:pt x="336" y="433"/>
                  </a:lnTo>
                  <a:lnTo>
                    <a:pt x="339" y="430"/>
                  </a:lnTo>
                  <a:lnTo>
                    <a:pt x="339" y="430"/>
                  </a:lnTo>
                  <a:lnTo>
                    <a:pt x="339" y="430"/>
                  </a:lnTo>
                  <a:lnTo>
                    <a:pt x="339" y="428"/>
                  </a:lnTo>
                  <a:lnTo>
                    <a:pt x="339" y="428"/>
                  </a:lnTo>
                  <a:lnTo>
                    <a:pt x="341" y="426"/>
                  </a:lnTo>
                  <a:lnTo>
                    <a:pt x="341" y="426"/>
                  </a:lnTo>
                  <a:lnTo>
                    <a:pt x="346" y="421"/>
                  </a:lnTo>
                  <a:lnTo>
                    <a:pt x="353" y="416"/>
                  </a:lnTo>
                  <a:lnTo>
                    <a:pt x="355" y="414"/>
                  </a:lnTo>
                  <a:lnTo>
                    <a:pt x="355" y="411"/>
                  </a:lnTo>
                  <a:lnTo>
                    <a:pt x="357" y="409"/>
                  </a:lnTo>
                  <a:lnTo>
                    <a:pt x="357" y="409"/>
                  </a:lnTo>
                  <a:lnTo>
                    <a:pt x="357" y="409"/>
                  </a:lnTo>
                  <a:lnTo>
                    <a:pt x="357" y="409"/>
                  </a:lnTo>
                  <a:lnTo>
                    <a:pt x="360" y="409"/>
                  </a:lnTo>
                  <a:lnTo>
                    <a:pt x="360" y="409"/>
                  </a:lnTo>
                  <a:lnTo>
                    <a:pt x="362" y="404"/>
                  </a:lnTo>
                  <a:lnTo>
                    <a:pt x="365" y="404"/>
                  </a:lnTo>
                  <a:lnTo>
                    <a:pt x="365" y="404"/>
                  </a:lnTo>
                  <a:lnTo>
                    <a:pt x="367" y="402"/>
                  </a:lnTo>
                  <a:lnTo>
                    <a:pt x="367" y="402"/>
                  </a:lnTo>
                  <a:lnTo>
                    <a:pt x="369" y="402"/>
                  </a:lnTo>
                  <a:lnTo>
                    <a:pt x="369" y="399"/>
                  </a:lnTo>
                  <a:lnTo>
                    <a:pt x="369" y="399"/>
                  </a:lnTo>
                  <a:lnTo>
                    <a:pt x="372" y="397"/>
                  </a:lnTo>
                  <a:lnTo>
                    <a:pt x="372" y="397"/>
                  </a:lnTo>
                  <a:lnTo>
                    <a:pt x="374" y="397"/>
                  </a:lnTo>
                  <a:lnTo>
                    <a:pt x="376" y="397"/>
                  </a:lnTo>
                  <a:lnTo>
                    <a:pt x="376" y="397"/>
                  </a:lnTo>
                  <a:lnTo>
                    <a:pt x="379" y="385"/>
                  </a:lnTo>
                  <a:lnTo>
                    <a:pt x="381" y="383"/>
                  </a:lnTo>
                  <a:lnTo>
                    <a:pt x="381" y="383"/>
                  </a:lnTo>
                  <a:lnTo>
                    <a:pt x="383" y="385"/>
                  </a:lnTo>
                  <a:lnTo>
                    <a:pt x="383" y="385"/>
                  </a:lnTo>
                  <a:lnTo>
                    <a:pt x="386" y="383"/>
                  </a:lnTo>
                  <a:lnTo>
                    <a:pt x="398" y="373"/>
                  </a:lnTo>
                  <a:lnTo>
                    <a:pt x="400" y="371"/>
                  </a:lnTo>
                  <a:lnTo>
                    <a:pt x="400" y="373"/>
                  </a:lnTo>
                  <a:lnTo>
                    <a:pt x="400" y="373"/>
                  </a:lnTo>
                  <a:lnTo>
                    <a:pt x="400" y="378"/>
                  </a:lnTo>
                  <a:lnTo>
                    <a:pt x="402" y="378"/>
                  </a:lnTo>
                  <a:lnTo>
                    <a:pt x="402" y="378"/>
                  </a:lnTo>
                  <a:lnTo>
                    <a:pt x="405" y="381"/>
                  </a:lnTo>
                  <a:lnTo>
                    <a:pt x="419" y="378"/>
                  </a:lnTo>
                  <a:lnTo>
                    <a:pt x="419" y="378"/>
                  </a:lnTo>
                  <a:lnTo>
                    <a:pt x="419" y="378"/>
                  </a:lnTo>
                  <a:lnTo>
                    <a:pt x="419" y="376"/>
                  </a:lnTo>
                  <a:lnTo>
                    <a:pt x="419" y="376"/>
                  </a:lnTo>
                  <a:lnTo>
                    <a:pt x="419" y="376"/>
                  </a:lnTo>
                  <a:lnTo>
                    <a:pt x="419" y="376"/>
                  </a:lnTo>
                  <a:lnTo>
                    <a:pt x="421" y="376"/>
                  </a:lnTo>
                  <a:lnTo>
                    <a:pt x="421" y="371"/>
                  </a:lnTo>
                  <a:lnTo>
                    <a:pt x="421" y="369"/>
                  </a:lnTo>
                  <a:lnTo>
                    <a:pt x="421" y="366"/>
                  </a:lnTo>
                  <a:lnTo>
                    <a:pt x="424" y="366"/>
                  </a:lnTo>
                  <a:lnTo>
                    <a:pt x="424" y="366"/>
                  </a:lnTo>
                  <a:lnTo>
                    <a:pt x="424" y="369"/>
                  </a:lnTo>
                  <a:lnTo>
                    <a:pt x="424" y="371"/>
                  </a:lnTo>
                  <a:lnTo>
                    <a:pt x="426" y="371"/>
                  </a:lnTo>
                  <a:lnTo>
                    <a:pt x="431" y="373"/>
                  </a:lnTo>
                  <a:lnTo>
                    <a:pt x="436" y="373"/>
                  </a:lnTo>
                  <a:lnTo>
                    <a:pt x="436" y="376"/>
                  </a:lnTo>
                  <a:lnTo>
                    <a:pt x="438" y="378"/>
                  </a:lnTo>
                  <a:lnTo>
                    <a:pt x="438" y="381"/>
                  </a:lnTo>
                  <a:lnTo>
                    <a:pt x="438" y="383"/>
                  </a:lnTo>
                  <a:lnTo>
                    <a:pt x="440" y="385"/>
                  </a:lnTo>
                  <a:lnTo>
                    <a:pt x="445" y="385"/>
                  </a:lnTo>
                  <a:lnTo>
                    <a:pt x="447" y="388"/>
                  </a:lnTo>
                  <a:lnTo>
                    <a:pt x="447" y="388"/>
                  </a:lnTo>
                  <a:lnTo>
                    <a:pt x="447" y="392"/>
                  </a:lnTo>
                  <a:lnTo>
                    <a:pt x="447" y="392"/>
                  </a:lnTo>
                  <a:lnTo>
                    <a:pt x="447" y="395"/>
                  </a:lnTo>
                  <a:lnTo>
                    <a:pt x="450" y="399"/>
                  </a:lnTo>
                  <a:lnTo>
                    <a:pt x="450" y="402"/>
                  </a:lnTo>
                  <a:lnTo>
                    <a:pt x="452" y="402"/>
                  </a:lnTo>
                  <a:lnTo>
                    <a:pt x="452" y="404"/>
                  </a:lnTo>
                  <a:lnTo>
                    <a:pt x="457" y="402"/>
                  </a:lnTo>
                  <a:lnTo>
                    <a:pt x="457" y="402"/>
                  </a:lnTo>
                  <a:lnTo>
                    <a:pt x="457" y="402"/>
                  </a:lnTo>
                  <a:lnTo>
                    <a:pt x="459" y="404"/>
                  </a:lnTo>
                  <a:lnTo>
                    <a:pt x="459" y="404"/>
                  </a:lnTo>
                  <a:lnTo>
                    <a:pt x="459" y="402"/>
                  </a:lnTo>
                  <a:lnTo>
                    <a:pt x="459" y="402"/>
                  </a:lnTo>
                  <a:lnTo>
                    <a:pt x="459" y="402"/>
                  </a:lnTo>
                  <a:lnTo>
                    <a:pt x="462" y="402"/>
                  </a:lnTo>
                  <a:lnTo>
                    <a:pt x="462" y="402"/>
                  </a:lnTo>
                  <a:lnTo>
                    <a:pt x="462" y="402"/>
                  </a:lnTo>
                  <a:lnTo>
                    <a:pt x="464" y="402"/>
                  </a:lnTo>
                  <a:lnTo>
                    <a:pt x="464" y="402"/>
                  </a:lnTo>
                  <a:lnTo>
                    <a:pt x="466" y="402"/>
                  </a:lnTo>
                  <a:lnTo>
                    <a:pt x="466" y="399"/>
                  </a:lnTo>
                  <a:lnTo>
                    <a:pt x="466" y="397"/>
                  </a:lnTo>
                  <a:lnTo>
                    <a:pt x="466" y="395"/>
                  </a:lnTo>
                  <a:lnTo>
                    <a:pt x="469" y="395"/>
                  </a:lnTo>
                  <a:lnTo>
                    <a:pt x="471" y="395"/>
                  </a:lnTo>
                  <a:lnTo>
                    <a:pt x="473" y="392"/>
                  </a:lnTo>
                  <a:lnTo>
                    <a:pt x="473" y="392"/>
                  </a:lnTo>
                  <a:lnTo>
                    <a:pt x="476" y="388"/>
                  </a:lnTo>
                  <a:lnTo>
                    <a:pt x="476" y="388"/>
                  </a:lnTo>
                  <a:lnTo>
                    <a:pt x="476" y="385"/>
                  </a:lnTo>
                  <a:lnTo>
                    <a:pt x="476" y="385"/>
                  </a:lnTo>
                  <a:lnTo>
                    <a:pt x="473" y="383"/>
                  </a:lnTo>
                  <a:lnTo>
                    <a:pt x="473" y="383"/>
                  </a:lnTo>
                  <a:lnTo>
                    <a:pt x="473" y="381"/>
                  </a:lnTo>
                  <a:lnTo>
                    <a:pt x="476" y="378"/>
                  </a:lnTo>
                  <a:lnTo>
                    <a:pt x="478" y="376"/>
                  </a:lnTo>
                  <a:lnTo>
                    <a:pt x="480" y="373"/>
                  </a:lnTo>
                  <a:lnTo>
                    <a:pt x="483" y="373"/>
                  </a:lnTo>
                  <a:lnTo>
                    <a:pt x="483" y="373"/>
                  </a:lnTo>
                  <a:lnTo>
                    <a:pt x="483" y="373"/>
                  </a:lnTo>
                  <a:lnTo>
                    <a:pt x="483" y="373"/>
                  </a:lnTo>
                  <a:lnTo>
                    <a:pt x="483" y="373"/>
                  </a:lnTo>
                  <a:lnTo>
                    <a:pt x="483" y="373"/>
                  </a:lnTo>
                  <a:lnTo>
                    <a:pt x="485" y="373"/>
                  </a:lnTo>
                  <a:lnTo>
                    <a:pt x="485" y="373"/>
                  </a:lnTo>
                  <a:lnTo>
                    <a:pt x="485" y="373"/>
                  </a:lnTo>
                  <a:lnTo>
                    <a:pt x="485" y="371"/>
                  </a:lnTo>
                  <a:lnTo>
                    <a:pt x="485" y="371"/>
                  </a:lnTo>
                  <a:lnTo>
                    <a:pt x="485" y="371"/>
                  </a:lnTo>
                  <a:lnTo>
                    <a:pt x="488" y="369"/>
                  </a:lnTo>
                  <a:lnTo>
                    <a:pt x="490" y="369"/>
                  </a:lnTo>
                  <a:lnTo>
                    <a:pt x="490" y="369"/>
                  </a:lnTo>
                  <a:lnTo>
                    <a:pt x="490" y="369"/>
                  </a:lnTo>
                  <a:lnTo>
                    <a:pt x="490" y="369"/>
                  </a:lnTo>
                  <a:lnTo>
                    <a:pt x="492" y="369"/>
                  </a:lnTo>
                  <a:lnTo>
                    <a:pt x="492" y="369"/>
                  </a:lnTo>
                  <a:lnTo>
                    <a:pt x="492" y="366"/>
                  </a:lnTo>
                  <a:lnTo>
                    <a:pt x="492" y="366"/>
                  </a:lnTo>
                  <a:lnTo>
                    <a:pt x="490" y="364"/>
                  </a:lnTo>
                  <a:lnTo>
                    <a:pt x="488" y="359"/>
                  </a:lnTo>
                  <a:lnTo>
                    <a:pt x="485" y="359"/>
                  </a:lnTo>
                  <a:lnTo>
                    <a:pt x="485" y="359"/>
                  </a:lnTo>
                  <a:lnTo>
                    <a:pt x="485" y="359"/>
                  </a:lnTo>
                  <a:lnTo>
                    <a:pt x="485" y="359"/>
                  </a:lnTo>
                  <a:lnTo>
                    <a:pt x="485" y="357"/>
                  </a:lnTo>
                  <a:lnTo>
                    <a:pt x="488" y="357"/>
                  </a:lnTo>
                  <a:lnTo>
                    <a:pt x="490" y="352"/>
                  </a:lnTo>
                  <a:lnTo>
                    <a:pt x="492" y="347"/>
                  </a:lnTo>
                  <a:lnTo>
                    <a:pt x="497" y="345"/>
                  </a:lnTo>
                  <a:lnTo>
                    <a:pt x="497" y="343"/>
                  </a:lnTo>
                  <a:lnTo>
                    <a:pt x="499" y="343"/>
                  </a:lnTo>
                  <a:lnTo>
                    <a:pt x="499" y="343"/>
                  </a:lnTo>
                  <a:lnTo>
                    <a:pt x="499" y="340"/>
                  </a:lnTo>
                  <a:lnTo>
                    <a:pt x="499" y="338"/>
                  </a:lnTo>
                  <a:lnTo>
                    <a:pt x="499" y="336"/>
                  </a:lnTo>
                  <a:lnTo>
                    <a:pt x="499" y="336"/>
                  </a:lnTo>
                  <a:lnTo>
                    <a:pt x="499" y="333"/>
                  </a:lnTo>
                  <a:lnTo>
                    <a:pt x="502" y="331"/>
                  </a:lnTo>
                  <a:lnTo>
                    <a:pt x="507" y="324"/>
                  </a:lnTo>
                  <a:lnTo>
                    <a:pt x="509" y="321"/>
                  </a:lnTo>
                  <a:lnTo>
                    <a:pt x="509" y="321"/>
                  </a:lnTo>
                  <a:lnTo>
                    <a:pt x="509" y="319"/>
                  </a:lnTo>
                  <a:lnTo>
                    <a:pt x="509" y="319"/>
                  </a:lnTo>
                  <a:lnTo>
                    <a:pt x="509" y="317"/>
                  </a:lnTo>
                  <a:lnTo>
                    <a:pt x="509" y="314"/>
                  </a:lnTo>
                  <a:lnTo>
                    <a:pt x="509" y="312"/>
                  </a:lnTo>
                  <a:lnTo>
                    <a:pt x="511" y="310"/>
                  </a:lnTo>
                  <a:lnTo>
                    <a:pt x="511" y="310"/>
                  </a:lnTo>
                  <a:lnTo>
                    <a:pt x="511" y="310"/>
                  </a:lnTo>
                  <a:lnTo>
                    <a:pt x="511" y="307"/>
                  </a:lnTo>
                  <a:lnTo>
                    <a:pt x="511" y="302"/>
                  </a:lnTo>
                  <a:lnTo>
                    <a:pt x="511" y="300"/>
                  </a:lnTo>
                  <a:lnTo>
                    <a:pt x="511" y="298"/>
                  </a:lnTo>
                  <a:lnTo>
                    <a:pt x="511" y="298"/>
                  </a:lnTo>
                  <a:lnTo>
                    <a:pt x="514" y="295"/>
                  </a:lnTo>
                  <a:lnTo>
                    <a:pt x="516" y="295"/>
                  </a:lnTo>
                  <a:lnTo>
                    <a:pt x="516" y="295"/>
                  </a:lnTo>
                  <a:lnTo>
                    <a:pt x="516" y="295"/>
                  </a:lnTo>
                  <a:lnTo>
                    <a:pt x="518" y="295"/>
                  </a:lnTo>
                  <a:lnTo>
                    <a:pt x="518" y="295"/>
                  </a:lnTo>
                  <a:lnTo>
                    <a:pt x="518" y="293"/>
                  </a:lnTo>
                  <a:lnTo>
                    <a:pt x="521" y="293"/>
                  </a:lnTo>
                  <a:lnTo>
                    <a:pt x="521" y="293"/>
                  </a:lnTo>
                  <a:lnTo>
                    <a:pt x="521" y="291"/>
                  </a:lnTo>
                  <a:lnTo>
                    <a:pt x="521" y="291"/>
                  </a:lnTo>
                  <a:lnTo>
                    <a:pt x="518" y="288"/>
                  </a:lnTo>
                  <a:lnTo>
                    <a:pt x="518" y="286"/>
                  </a:lnTo>
                  <a:lnTo>
                    <a:pt x="521" y="286"/>
                  </a:lnTo>
                  <a:lnTo>
                    <a:pt x="521" y="286"/>
                  </a:lnTo>
                  <a:lnTo>
                    <a:pt x="521" y="286"/>
                  </a:lnTo>
                  <a:lnTo>
                    <a:pt x="523" y="286"/>
                  </a:lnTo>
                  <a:lnTo>
                    <a:pt x="523" y="286"/>
                  </a:lnTo>
                  <a:lnTo>
                    <a:pt x="523" y="286"/>
                  </a:lnTo>
                  <a:lnTo>
                    <a:pt x="525" y="286"/>
                  </a:lnTo>
                  <a:lnTo>
                    <a:pt x="525" y="286"/>
                  </a:lnTo>
                  <a:lnTo>
                    <a:pt x="528" y="286"/>
                  </a:lnTo>
                  <a:lnTo>
                    <a:pt x="528" y="286"/>
                  </a:lnTo>
                  <a:lnTo>
                    <a:pt x="528" y="286"/>
                  </a:lnTo>
                  <a:lnTo>
                    <a:pt x="535" y="284"/>
                  </a:lnTo>
                  <a:lnTo>
                    <a:pt x="535" y="284"/>
                  </a:lnTo>
                  <a:lnTo>
                    <a:pt x="535" y="281"/>
                  </a:lnTo>
                  <a:lnTo>
                    <a:pt x="535" y="279"/>
                  </a:lnTo>
                  <a:lnTo>
                    <a:pt x="537" y="279"/>
                  </a:lnTo>
                  <a:lnTo>
                    <a:pt x="537" y="279"/>
                  </a:lnTo>
                  <a:lnTo>
                    <a:pt x="537" y="279"/>
                  </a:lnTo>
                  <a:lnTo>
                    <a:pt x="540" y="279"/>
                  </a:lnTo>
                  <a:lnTo>
                    <a:pt x="540" y="279"/>
                  </a:lnTo>
                  <a:lnTo>
                    <a:pt x="540" y="279"/>
                  </a:lnTo>
                  <a:lnTo>
                    <a:pt x="542" y="276"/>
                  </a:lnTo>
                  <a:lnTo>
                    <a:pt x="542" y="274"/>
                  </a:lnTo>
                  <a:lnTo>
                    <a:pt x="542" y="265"/>
                  </a:lnTo>
                  <a:lnTo>
                    <a:pt x="542" y="262"/>
                  </a:lnTo>
                  <a:lnTo>
                    <a:pt x="542" y="260"/>
                  </a:lnTo>
                  <a:lnTo>
                    <a:pt x="544" y="257"/>
                  </a:lnTo>
                  <a:lnTo>
                    <a:pt x="547" y="253"/>
                  </a:lnTo>
                  <a:lnTo>
                    <a:pt x="547" y="253"/>
                  </a:lnTo>
                  <a:lnTo>
                    <a:pt x="547" y="250"/>
                  </a:lnTo>
                  <a:lnTo>
                    <a:pt x="547" y="248"/>
                  </a:lnTo>
                  <a:lnTo>
                    <a:pt x="547" y="248"/>
                  </a:lnTo>
                  <a:lnTo>
                    <a:pt x="547" y="246"/>
                  </a:lnTo>
                  <a:lnTo>
                    <a:pt x="544" y="246"/>
                  </a:lnTo>
                  <a:lnTo>
                    <a:pt x="544" y="246"/>
                  </a:lnTo>
                  <a:lnTo>
                    <a:pt x="544" y="246"/>
                  </a:lnTo>
                  <a:lnTo>
                    <a:pt x="544" y="246"/>
                  </a:lnTo>
                  <a:lnTo>
                    <a:pt x="547" y="243"/>
                  </a:lnTo>
                  <a:lnTo>
                    <a:pt x="549" y="243"/>
                  </a:lnTo>
                  <a:lnTo>
                    <a:pt x="549" y="243"/>
                  </a:lnTo>
                  <a:lnTo>
                    <a:pt x="551" y="241"/>
                  </a:lnTo>
                  <a:lnTo>
                    <a:pt x="551" y="241"/>
                  </a:lnTo>
                  <a:lnTo>
                    <a:pt x="554" y="239"/>
                  </a:lnTo>
                  <a:lnTo>
                    <a:pt x="559" y="239"/>
                  </a:lnTo>
                  <a:lnTo>
                    <a:pt x="563" y="236"/>
                  </a:lnTo>
                  <a:lnTo>
                    <a:pt x="563" y="231"/>
                  </a:lnTo>
                  <a:lnTo>
                    <a:pt x="563" y="229"/>
                  </a:lnTo>
                  <a:lnTo>
                    <a:pt x="566" y="224"/>
                  </a:lnTo>
                  <a:lnTo>
                    <a:pt x="566" y="224"/>
                  </a:lnTo>
                  <a:lnTo>
                    <a:pt x="566" y="222"/>
                  </a:lnTo>
                  <a:lnTo>
                    <a:pt x="566" y="222"/>
                  </a:lnTo>
                  <a:lnTo>
                    <a:pt x="566" y="222"/>
                  </a:lnTo>
                  <a:lnTo>
                    <a:pt x="563" y="220"/>
                  </a:lnTo>
                  <a:lnTo>
                    <a:pt x="563" y="220"/>
                  </a:lnTo>
                  <a:lnTo>
                    <a:pt x="563" y="217"/>
                  </a:lnTo>
                  <a:lnTo>
                    <a:pt x="563" y="217"/>
                  </a:lnTo>
                  <a:lnTo>
                    <a:pt x="566" y="215"/>
                  </a:lnTo>
                  <a:lnTo>
                    <a:pt x="566" y="213"/>
                  </a:lnTo>
                  <a:lnTo>
                    <a:pt x="566" y="213"/>
                  </a:lnTo>
                  <a:lnTo>
                    <a:pt x="563" y="210"/>
                  </a:lnTo>
                  <a:lnTo>
                    <a:pt x="563" y="210"/>
                  </a:lnTo>
                  <a:lnTo>
                    <a:pt x="566" y="208"/>
                  </a:lnTo>
                  <a:lnTo>
                    <a:pt x="568" y="205"/>
                  </a:lnTo>
                  <a:lnTo>
                    <a:pt x="570" y="205"/>
                  </a:lnTo>
                  <a:lnTo>
                    <a:pt x="573" y="205"/>
                  </a:lnTo>
                  <a:lnTo>
                    <a:pt x="573" y="205"/>
                  </a:lnTo>
                  <a:lnTo>
                    <a:pt x="573" y="205"/>
                  </a:lnTo>
                  <a:lnTo>
                    <a:pt x="575" y="203"/>
                  </a:lnTo>
                  <a:lnTo>
                    <a:pt x="575" y="203"/>
                  </a:lnTo>
                  <a:lnTo>
                    <a:pt x="575" y="201"/>
                  </a:lnTo>
                  <a:lnTo>
                    <a:pt x="575" y="201"/>
                  </a:lnTo>
                  <a:lnTo>
                    <a:pt x="575" y="201"/>
                  </a:lnTo>
                  <a:lnTo>
                    <a:pt x="575" y="198"/>
                  </a:lnTo>
                  <a:lnTo>
                    <a:pt x="575" y="198"/>
                  </a:lnTo>
                  <a:lnTo>
                    <a:pt x="578" y="196"/>
                  </a:lnTo>
                  <a:lnTo>
                    <a:pt x="580" y="184"/>
                  </a:lnTo>
                  <a:lnTo>
                    <a:pt x="580" y="177"/>
                  </a:lnTo>
                  <a:lnTo>
                    <a:pt x="582" y="175"/>
                  </a:lnTo>
                  <a:lnTo>
                    <a:pt x="592" y="160"/>
                  </a:lnTo>
                  <a:lnTo>
                    <a:pt x="592" y="160"/>
                  </a:lnTo>
                  <a:lnTo>
                    <a:pt x="592" y="160"/>
                  </a:lnTo>
                  <a:lnTo>
                    <a:pt x="592" y="158"/>
                  </a:lnTo>
                  <a:lnTo>
                    <a:pt x="592" y="156"/>
                  </a:lnTo>
                  <a:lnTo>
                    <a:pt x="594" y="156"/>
                  </a:lnTo>
                  <a:lnTo>
                    <a:pt x="594" y="156"/>
                  </a:lnTo>
                  <a:lnTo>
                    <a:pt x="596" y="153"/>
                  </a:lnTo>
                  <a:lnTo>
                    <a:pt x="596" y="153"/>
                  </a:lnTo>
                  <a:lnTo>
                    <a:pt x="596" y="151"/>
                  </a:lnTo>
                  <a:lnTo>
                    <a:pt x="599" y="149"/>
                  </a:lnTo>
                  <a:lnTo>
                    <a:pt x="601" y="146"/>
                  </a:lnTo>
                  <a:lnTo>
                    <a:pt x="604" y="144"/>
                  </a:lnTo>
                  <a:lnTo>
                    <a:pt x="604" y="142"/>
                  </a:lnTo>
                  <a:lnTo>
                    <a:pt x="606" y="142"/>
                  </a:lnTo>
                  <a:lnTo>
                    <a:pt x="608" y="144"/>
                  </a:lnTo>
                  <a:lnTo>
                    <a:pt x="613" y="144"/>
                  </a:lnTo>
                  <a:lnTo>
                    <a:pt x="613" y="144"/>
                  </a:lnTo>
                  <a:lnTo>
                    <a:pt x="615" y="144"/>
                  </a:lnTo>
                  <a:lnTo>
                    <a:pt x="615" y="144"/>
                  </a:lnTo>
                  <a:lnTo>
                    <a:pt x="615" y="144"/>
                  </a:lnTo>
                  <a:lnTo>
                    <a:pt x="618" y="142"/>
                  </a:lnTo>
                  <a:lnTo>
                    <a:pt x="618" y="142"/>
                  </a:lnTo>
                  <a:lnTo>
                    <a:pt x="620" y="142"/>
                  </a:lnTo>
                  <a:lnTo>
                    <a:pt x="620" y="142"/>
                  </a:lnTo>
                  <a:lnTo>
                    <a:pt x="625" y="137"/>
                  </a:lnTo>
                  <a:lnTo>
                    <a:pt x="627" y="137"/>
                  </a:lnTo>
                  <a:lnTo>
                    <a:pt x="630" y="134"/>
                  </a:lnTo>
                  <a:lnTo>
                    <a:pt x="630" y="134"/>
                  </a:lnTo>
                  <a:lnTo>
                    <a:pt x="632" y="132"/>
                  </a:lnTo>
                  <a:lnTo>
                    <a:pt x="634" y="132"/>
                  </a:lnTo>
                  <a:lnTo>
                    <a:pt x="637" y="132"/>
                  </a:lnTo>
                  <a:lnTo>
                    <a:pt x="637" y="130"/>
                  </a:lnTo>
                  <a:lnTo>
                    <a:pt x="639" y="130"/>
                  </a:lnTo>
                  <a:lnTo>
                    <a:pt x="639" y="127"/>
                  </a:lnTo>
                  <a:lnTo>
                    <a:pt x="639" y="127"/>
                  </a:lnTo>
                  <a:lnTo>
                    <a:pt x="639" y="125"/>
                  </a:lnTo>
                  <a:lnTo>
                    <a:pt x="639" y="125"/>
                  </a:lnTo>
                  <a:lnTo>
                    <a:pt x="639" y="123"/>
                  </a:lnTo>
                  <a:lnTo>
                    <a:pt x="639" y="123"/>
                  </a:lnTo>
                  <a:lnTo>
                    <a:pt x="637" y="123"/>
                  </a:lnTo>
                  <a:lnTo>
                    <a:pt x="637" y="120"/>
                  </a:lnTo>
                  <a:lnTo>
                    <a:pt x="637" y="120"/>
                  </a:lnTo>
                  <a:lnTo>
                    <a:pt x="637" y="120"/>
                  </a:lnTo>
                  <a:lnTo>
                    <a:pt x="637" y="120"/>
                  </a:lnTo>
                  <a:lnTo>
                    <a:pt x="634" y="120"/>
                  </a:lnTo>
                  <a:lnTo>
                    <a:pt x="634" y="120"/>
                  </a:lnTo>
                  <a:lnTo>
                    <a:pt x="634" y="120"/>
                  </a:lnTo>
                  <a:lnTo>
                    <a:pt x="634" y="118"/>
                  </a:lnTo>
                  <a:lnTo>
                    <a:pt x="634" y="118"/>
                  </a:lnTo>
                  <a:lnTo>
                    <a:pt x="637" y="115"/>
                  </a:lnTo>
                  <a:lnTo>
                    <a:pt x="637" y="115"/>
                  </a:lnTo>
                  <a:lnTo>
                    <a:pt x="639" y="108"/>
                  </a:lnTo>
                  <a:lnTo>
                    <a:pt x="639" y="108"/>
                  </a:lnTo>
                  <a:lnTo>
                    <a:pt x="639" y="106"/>
                  </a:lnTo>
                  <a:lnTo>
                    <a:pt x="639" y="106"/>
                  </a:lnTo>
                  <a:lnTo>
                    <a:pt x="639" y="106"/>
                  </a:lnTo>
                  <a:lnTo>
                    <a:pt x="639" y="104"/>
                  </a:lnTo>
                  <a:lnTo>
                    <a:pt x="637" y="101"/>
                  </a:lnTo>
                  <a:lnTo>
                    <a:pt x="639" y="101"/>
                  </a:lnTo>
                  <a:lnTo>
                    <a:pt x="639" y="101"/>
                  </a:lnTo>
                  <a:lnTo>
                    <a:pt x="639" y="97"/>
                  </a:lnTo>
                  <a:lnTo>
                    <a:pt x="639" y="97"/>
                  </a:lnTo>
                  <a:lnTo>
                    <a:pt x="639" y="97"/>
                  </a:lnTo>
                  <a:lnTo>
                    <a:pt x="641" y="94"/>
                  </a:lnTo>
                  <a:lnTo>
                    <a:pt x="641" y="94"/>
                  </a:lnTo>
                  <a:lnTo>
                    <a:pt x="641" y="94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ABE72A8E-D998-4D50-B189-37F7368A4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7353" y="4974861"/>
              <a:ext cx="745929" cy="716052"/>
            </a:xfrm>
            <a:custGeom>
              <a:avLst/>
              <a:gdLst>
                <a:gd name="T0" fmla="*/ 717 w 724"/>
                <a:gd name="T1" fmla="*/ 42 h 695"/>
                <a:gd name="T2" fmla="*/ 710 w 724"/>
                <a:gd name="T3" fmla="*/ 35 h 695"/>
                <a:gd name="T4" fmla="*/ 691 w 724"/>
                <a:gd name="T5" fmla="*/ 33 h 695"/>
                <a:gd name="T6" fmla="*/ 672 w 724"/>
                <a:gd name="T7" fmla="*/ 30 h 695"/>
                <a:gd name="T8" fmla="*/ 634 w 724"/>
                <a:gd name="T9" fmla="*/ 37 h 695"/>
                <a:gd name="T10" fmla="*/ 516 w 724"/>
                <a:gd name="T11" fmla="*/ 59 h 695"/>
                <a:gd name="T12" fmla="*/ 485 w 724"/>
                <a:gd name="T13" fmla="*/ 59 h 695"/>
                <a:gd name="T14" fmla="*/ 466 w 724"/>
                <a:gd name="T15" fmla="*/ 52 h 695"/>
                <a:gd name="T16" fmla="*/ 442 w 724"/>
                <a:gd name="T17" fmla="*/ 52 h 695"/>
                <a:gd name="T18" fmla="*/ 400 w 724"/>
                <a:gd name="T19" fmla="*/ 47 h 695"/>
                <a:gd name="T20" fmla="*/ 367 w 724"/>
                <a:gd name="T21" fmla="*/ 33 h 695"/>
                <a:gd name="T22" fmla="*/ 298 w 724"/>
                <a:gd name="T23" fmla="*/ 26 h 695"/>
                <a:gd name="T24" fmla="*/ 130 w 724"/>
                <a:gd name="T25" fmla="*/ 26 h 695"/>
                <a:gd name="T26" fmla="*/ 102 w 724"/>
                <a:gd name="T27" fmla="*/ 14 h 695"/>
                <a:gd name="T28" fmla="*/ 83 w 724"/>
                <a:gd name="T29" fmla="*/ 2 h 695"/>
                <a:gd name="T30" fmla="*/ 61 w 724"/>
                <a:gd name="T31" fmla="*/ 7 h 695"/>
                <a:gd name="T32" fmla="*/ 40 w 724"/>
                <a:gd name="T33" fmla="*/ 16 h 695"/>
                <a:gd name="T34" fmla="*/ 24 w 724"/>
                <a:gd name="T35" fmla="*/ 11 h 695"/>
                <a:gd name="T36" fmla="*/ 7 w 724"/>
                <a:gd name="T37" fmla="*/ 18 h 695"/>
                <a:gd name="T38" fmla="*/ 7 w 724"/>
                <a:gd name="T39" fmla="*/ 68 h 695"/>
                <a:gd name="T40" fmla="*/ 31 w 724"/>
                <a:gd name="T41" fmla="*/ 99 h 695"/>
                <a:gd name="T42" fmla="*/ 59 w 724"/>
                <a:gd name="T43" fmla="*/ 146 h 695"/>
                <a:gd name="T44" fmla="*/ 90 w 724"/>
                <a:gd name="T45" fmla="*/ 220 h 695"/>
                <a:gd name="T46" fmla="*/ 121 w 724"/>
                <a:gd name="T47" fmla="*/ 272 h 695"/>
                <a:gd name="T48" fmla="*/ 151 w 724"/>
                <a:gd name="T49" fmla="*/ 324 h 695"/>
                <a:gd name="T50" fmla="*/ 147 w 724"/>
                <a:gd name="T51" fmla="*/ 336 h 695"/>
                <a:gd name="T52" fmla="*/ 149 w 724"/>
                <a:gd name="T53" fmla="*/ 364 h 695"/>
                <a:gd name="T54" fmla="*/ 149 w 724"/>
                <a:gd name="T55" fmla="*/ 397 h 695"/>
                <a:gd name="T56" fmla="*/ 156 w 724"/>
                <a:gd name="T57" fmla="*/ 430 h 695"/>
                <a:gd name="T58" fmla="*/ 165 w 724"/>
                <a:gd name="T59" fmla="*/ 475 h 695"/>
                <a:gd name="T60" fmla="*/ 170 w 724"/>
                <a:gd name="T61" fmla="*/ 508 h 695"/>
                <a:gd name="T62" fmla="*/ 177 w 724"/>
                <a:gd name="T63" fmla="*/ 539 h 695"/>
                <a:gd name="T64" fmla="*/ 180 w 724"/>
                <a:gd name="T65" fmla="*/ 558 h 695"/>
                <a:gd name="T66" fmla="*/ 189 w 724"/>
                <a:gd name="T67" fmla="*/ 575 h 695"/>
                <a:gd name="T68" fmla="*/ 199 w 724"/>
                <a:gd name="T69" fmla="*/ 605 h 695"/>
                <a:gd name="T70" fmla="*/ 220 w 724"/>
                <a:gd name="T71" fmla="*/ 643 h 695"/>
                <a:gd name="T72" fmla="*/ 258 w 724"/>
                <a:gd name="T73" fmla="*/ 672 h 695"/>
                <a:gd name="T74" fmla="*/ 272 w 724"/>
                <a:gd name="T75" fmla="*/ 660 h 695"/>
                <a:gd name="T76" fmla="*/ 274 w 724"/>
                <a:gd name="T77" fmla="*/ 650 h 695"/>
                <a:gd name="T78" fmla="*/ 281 w 724"/>
                <a:gd name="T79" fmla="*/ 641 h 695"/>
                <a:gd name="T80" fmla="*/ 293 w 724"/>
                <a:gd name="T81" fmla="*/ 653 h 695"/>
                <a:gd name="T82" fmla="*/ 303 w 724"/>
                <a:gd name="T83" fmla="*/ 665 h 695"/>
                <a:gd name="T84" fmla="*/ 312 w 724"/>
                <a:gd name="T85" fmla="*/ 679 h 695"/>
                <a:gd name="T86" fmla="*/ 345 w 724"/>
                <a:gd name="T87" fmla="*/ 693 h 695"/>
                <a:gd name="T88" fmla="*/ 367 w 724"/>
                <a:gd name="T89" fmla="*/ 691 h 695"/>
                <a:gd name="T90" fmla="*/ 404 w 724"/>
                <a:gd name="T91" fmla="*/ 691 h 695"/>
                <a:gd name="T92" fmla="*/ 419 w 724"/>
                <a:gd name="T93" fmla="*/ 674 h 695"/>
                <a:gd name="T94" fmla="*/ 440 w 724"/>
                <a:gd name="T95" fmla="*/ 665 h 695"/>
                <a:gd name="T96" fmla="*/ 442 w 724"/>
                <a:gd name="T97" fmla="*/ 527 h 695"/>
                <a:gd name="T98" fmla="*/ 442 w 724"/>
                <a:gd name="T99" fmla="*/ 376 h 695"/>
                <a:gd name="T100" fmla="*/ 497 w 724"/>
                <a:gd name="T101" fmla="*/ 267 h 695"/>
                <a:gd name="T102" fmla="*/ 497 w 724"/>
                <a:gd name="T103" fmla="*/ 194 h 695"/>
                <a:gd name="T104" fmla="*/ 504 w 724"/>
                <a:gd name="T105" fmla="*/ 78 h 695"/>
                <a:gd name="T106" fmla="*/ 554 w 724"/>
                <a:gd name="T107" fmla="*/ 71 h 695"/>
                <a:gd name="T108" fmla="*/ 620 w 724"/>
                <a:gd name="T109" fmla="*/ 61 h 695"/>
                <a:gd name="T110" fmla="*/ 627 w 724"/>
                <a:gd name="T111" fmla="*/ 71 h 695"/>
                <a:gd name="T112" fmla="*/ 634 w 724"/>
                <a:gd name="T113" fmla="*/ 85 h 695"/>
                <a:gd name="T114" fmla="*/ 655 w 724"/>
                <a:gd name="T115" fmla="*/ 68 h 695"/>
                <a:gd name="T116" fmla="*/ 672 w 724"/>
                <a:gd name="T117" fmla="*/ 61 h 695"/>
                <a:gd name="T118" fmla="*/ 688 w 724"/>
                <a:gd name="T119" fmla="*/ 61 h 695"/>
                <a:gd name="T120" fmla="*/ 703 w 724"/>
                <a:gd name="T121" fmla="*/ 49 h 695"/>
                <a:gd name="T122" fmla="*/ 719 w 724"/>
                <a:gd name="T123" fmla="*/ 47 h 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24" h="695">
                  <a:moveTo>
                    <a:pt x="724" y="47"/>
                  </a:moveTo>
                  <a:lnTo>
                    <a:pt x="724" y="47"/>
                  </a:lnTo>
                  <a:lnTo>
                    <a:pt x="724" y="47"/>
                  </a:lnTo>
                  <a:lnTo>
                    <a:pt x="722" y="45"/>
                  </a:lnTo>
                  <a:lnTo>
                    <a:pt x="722" y="45"/>
                  </a:lnTo>
                  <a:lnTo>
                    <a:pt x="722" y="45"/>
                  </a:lnTo>
                  <a:lnTo>
                    <a:pt x="719" y="45"/>
                  </a:lnTo>
                  <a:lnTo>
                    <a:pt x="719" y="45"/>
                  </a:lnTo>
                  <a:lnTo>
                    <a:pt x="719" y="45"/>
                  </a:lnTo>
                  <a:lnTo>
                    <a:pt x="719" y="45"/>
                  </a:lnTo>
                  <a:lnTo>
                    <a:pt x="719" y="45"/>
                  </a:lnTo>
                  <a:lnTo>
                    <a:pt x="719" y="42"/>
                  </a:lnTo>
                  <a:lnTo>
                    <a:pt x="719" y="42"/>
                  </a:lnTo>
                  <a:lnTo>
                    <a:pt x="719" y="42"/>
                  </a:lnTo>
                  <a:lnTo>
                    <a:pt x="717" y="42"/>
                  </a:lnTo>
                  <a:lnTo>
                    <a:pt x="717" y="42"/>
                  </a:lnTo>
                  <a:lnTo>
                    <a:pt x="717" y="42"/>
                  </a:lnTo>
                  <a:lnTo>
                    <a:pt x="717" y="42"/>
                  </a:lnTo>
                  <a:lnTo>
                    <a:pt x="717" y="42"/>
                  </a:lnTo>
                  <a:lnTo>
                    <a:pt x="717" y="42"/>
                  </a:lnTo>
                  <a:lnTo>
                    <a:pt x="717" y="40"/>
                  </a:lnTo>
                  <a:lnTo>
                    <a:pt x="714" y="40"/>
                  </a:lnTo>
                  <a:lnTo>
                    <a:pt x="714" y="40"/>
                  </a:lnTo>
                  <a:lnTo>
                    <a:pt x="714" y="37"/>
                  </a:lnTo>
                  <a:lnTo>
                    <a:pt x="714" y="37"/>
                  </a:lnTo>
                  <a:lnTo>
                    <a:pt x="714" y="37"/>
                  </a:lnTo>
                  <a:lnTo>
                    <a:pt x="712" y="37"/>
                  </a:lnTo>
                  <a:lnTo>
                    <a:pt x="712" y="37"/>
                  </a:lnTo>
                  <a:lnTo>
                    <a:pt x="712" y="37"/>
                  </a:lnTo>
                  <a:lnTo>
                    <a:pt x="712" y="37"/>
                  </a:lnTo>
                  <a:lnTo>
                    <a:pt x="712" y="35"/>
                  </a:lnTo>
                  <a:lnTo>
                    <a:pt x="712" y="35"/>
                  </a:lnTo>
                  <a:lnTo>
                    <a:pt x="712" y="35"/>
                  </a:lnTo>
                  <a:lnTo>
                    <a:pt x="712" y="35"/>
                  </a:lnTo>
                  <a:lnTo>
                    <a:pt x="710" y="35"/>
                  </a:lnTo>
                  <a:lnTo>
                    <a:pt x="710" y="35"/>
                  </a:lnTo>
                  <a:lnTo>
                    <a:pt x="710" y="35"/>
                  </a:lnTo>
                  <a:lnTo>
                    <a:pt x="710" y="35"/>
                  </a:lnTo>
                  <a:lnTo>
                    <a:pt x="707" y="35"/>
                  </a:lnTo>
                  <a:lnTo>
                    <a:pt x="707" y="35"/>
                  </a:lnTo>
                  <a:lnTo>
                    <a:pt x="707" y="33"/>
                  </a:lnTo>
                  <a:lnTo>
                    <a:pt x="705" y="33"/>
                  </a:lnTo>
                  <a:lnTo>
                    <a:pt x="703" y="33"/>
                  </a:lnTo>
                  <a:lnTo>
                    <a:pt x="700" y="33"/>
                  </a:lnTo>
                  <a:lnTo>
                    <a:pt x="700" y="33"/>
                  </a:lnTo>
                  <a:lnTo>
                    <a:pt x="698" y="33"/>
                  </a:lnTo>
                  <a:lnTo>
                    <a:pt x="698" y="33"/>
                  </a:lnTo>
                  <a:lnTo>
                    <a:pt x="698" y="30"/>
                  </a:lnTo>
                  <a:lnTo>
                    <a:pt x="693" y="30"/>
                  </a:lnTo>
                  <a:lnTo>
                    <a:pt x="691" y="30"/>
                  </a:lnTo>
                  <a:lnTo>
                    <a:pt x="691" y="30"/>
                  </a:lnTo>
                  <a:lnTo>
                    <a:pt x="691" y="30"/>
                  </a:lnTo>
                  <a:lnTo>
                    <a:pt x="691" y="33"/>
                  </a:lnTo>
                  <a:lnTo>
                    <a:pt x="691" y="33"/>
                  </a:lnTo>
                  <a:lnTo>
                    <a:pt x="688" y="33"/>
                  </a:lnTo>
                  <a:lnTo>
                    <a:pt x="688" y="33"/>
                  </a:lnTo>
                  <a:lnTo>
                    <a:pt x="688" y="33"/>
                  </a:lnTo>
                  <a:lnTo>
                    <a:pt x="688" y="33"/>
                  </a:lnTo>
                  <a:lnTo>
                    <a:pt x="686" y="33"/>
                  </a:lnTo>
                  <a:lnTo>
                    <a:pt x="686" y="33"/>
                  </a:lnTo>
                  <a:lnTo>
                    <a:pt x="686" y="33"/>
                  </a:lnTo>
                  <a:lnTo>
                    <a:pt x="686" y="33"/>
                  </a:lnTo>
                  <a:lnTo>
                    <a:pt x="684" y="30"/>
                  </a:lnTo>
                  <a:lnTo>
                    <a:pt x="684" y="30"/>
                  </a:lnTo>
                  <a:lnTo>
                    <a:pt x="681" y="30"/>
                  </a:lnTo>
                  <a:lnTo>
                    <a:pt x="679" y="30"/>
                  </a:lnTo>
                  <a:lnTo>
                    <a:pt x="679" y="30"/>
                  </a:lnTo>
                  <a:lnTo>
                    <a:pt x="677" y="30"/>
                  </a:lnTo>
                  <a:lnTo>
                    <a:pt x="674" y="30"/>
                  </a:lnTo>
                  <a:lnTo>
                    <a:pt x="674" y="30"/>
                  </a:lnTo>
                  <a:lnTo>
                    <a:pt x="674" y="30"/>
                  </a:lnTo>
                  <a:lnTo>
                    <a:pt x="672" y="30"/>
                  </a:lnTo>
                  <a:lnTo>
                    <a:pt x="669" y="30"/>
                  </a:lnTo>
                  <a:lnTo>
                    <a:pt x="669" y="30"/>
                  </a:lnTo>
                  <a:lnTo>
                    <a:pt x="667" y="30"/>
                  </a:lnTo>
                  <a:lnTo>
                    <a:pt x="665" y="30"/>
                  </a:lnTo>
                  <a:lnTo>
                    <a:pt x="662" y="30"/>
                  </a:lnTo>
                  <a:lnTo>
                    <a:pt x="660" y="33"/>
                  </a:lnTo>
                  <a:lnTo>
                    <a:pt x="658" y="33"/>
                  </a:lnTo>
                  <a:lnTo>
                    <a:pt x="655" y="33"/>
                  </a:lnTo>
                  <a:lnTo>
                    <a:pt x="653" y="33"/>
                  </a:lnTo>
                  <a:lnTo>
                    <a:pt x="651" y="33"/>
                  </a:lnTo>
                  <a:lnTo>
                    <a:pt x="648" y="35"/>
                  </a:lnTo>
                  <a:lnTo>
                    <a:pt x="646" y="35"/>
                  </a:lnTo>
                  <a:lnTo>
                    <a:pt x="643" y="35"/>
                  </a:lnTo>
                  <a:lnTo>
                    <a:pt x="641" y="35"/>
                  </a:lnTo>
                  <a:lnTo>
                    <a:pt x="641" y="35"/>
                  </a:lnTo>
                  <a:lnTo>
                    <a:pt x="639" y="37"/>
                  </a:lnTo>
                  <a:lnTo>
                    <a:pt x="636" y="37"/>
                  </a:lnTo>
                  <a:lnTo>
                    <a:pt x="634" y="37"/>
                  </a:lnTo>
                  <a:lnTo>
                    <a:pt x="632" y="37"/>
                  </a:lnTo>
                  <a:lnTo>
                    <a:pt x="629" y="37"/>
                  </a:lnTo>
                  <a:lnTo>
                    <a:pt x="629" y="37"/>
                  </a:lnTo>
                  <a:lnTo>
                    <a:pt x="627" y="37"/>
                  </a:lnTo>
                  <a:lnTo>
                    <a:pt x="625" y="40"/>
                  </a:lnTo>
                  <a:lnTo>
                    <a:pt x="620" y="40"/>
                  </a:lnTo>
                  <a:lnTo>
                    <a:pt x="608" y="42"/>
                  </a:lnTo>
                  <a:lnTo>
                    <a:pt x="598" y="45"/>
                  </a:lnTo>
                  <a:lnTo>
                    <a:pt x="587" y="47"/>
                  </a:lnTo>
                  <a:lnTo>
                    <a:pt x="577" y="49"/>
                  </a:lnTo>
                  <a:lnTo>
                    <a:pt x="563" y="52"/>
                  </a:lnTo>
                  <a:lnTo>
                    <a:pt x="549" y="54"/>
                  </a:lnTo>
                  <a:lnTo>
                    <a:pt x="535" y="56"/>
                  </a:lnTo>
                  <a:lnTo>
                    <a:pt x="523" y="59"/>
                  </a:lnTo>
                  <a:lnTo>
                    <a:pt x="518" y="59"/>
                  </a:lnTo>
                  <a:lnTo>
                    <a:pt x="518" y="59"/>
                  </a:lnTo>
                  <a:lnTo>
                    <a:pt x="518" y="59"/>
                  </a:lnTo>
                  <a:lnTo>
                    <a:pt x="516" y="59"/>
                  </a:lnTo>
                  <a:lnTo>
                    <a:pt x="516" y="59"/>
                  </a:lnTo>
                  <a:lnTo>
                    <a:pt x="511" y="56"/>
                  </a:lnTo>
                  <a:lnTo>
                    <a:pt x="509" y="56"/>
                  </a:lnTo>
                  <a:lnTo>
                    <a:pt x="509" y="56"/>
                  </a:lnTo>
                  <a:lnTo>
                    <a:pt x="506" y="56"/>
                  </a:lnTo>
                  <a:lnTo>
                    <a:pt x="506" y="56"/>
                  </a:lnTo>
                  <a:lnTo>
                    <a:pt x="504" y="56"/>
                  </a:lnTo>
                  <a:lnTo>
                    <a:pt x="504" y="56"/>
                  </a:lnTo>
                  <a:lnTo>
                    <a:pt x="504" y="56"/>
                  </a:lnTo>
                  <a:lnTo>
                    <a:pt x="501" y="56"/>
                  </a:lnTo>
                  <a:lnTo>
                    <a:pt x="497" y="56"/>
                  </a:lnTo>
                  <a:lnTo>
                    <a:pt x="497" y="56"/>
                  </a:lnTo>
                  <a:lnTo>
                    <a:pt x="492" y="59"/>
                  </a:lnTo>
                  <a:lnTo>
                    <a:pt x="492" y="59"/>
                  </a:lnTo>
                  <a:lnTo>
                    <a:pt x="490" y="61"/>
                  </a:lnTo>
                  <a:lnTo>
                    <a:pt x="487" y="61"/>
                  </a:lnTo>
                  <a:lnTo>
                    <a:pt x="487" y="61"/>
                  </a:lnTo>
                  <a:lnTo>
                    <a:pt x="485" y="59"/>
                  </a:lnTo>
                  <a:lnTo>
                    <a:pt x="483" y="59"/>
                  </a:lnTo>
                  <a:lnTo>
                    <a:pt x="483" y="59"/>
                  </a:lnTo>
                  <a:lnTo>
                    <a:pt x="483" y="59"/>
                  </a:lnTo>
                  <a:lnTo>
                    <a:pt x="483" y="59"/>
                  </a:lnTo>
                  <a:lnTo>
                    <a:pt x="480" y="59"/>
                  </a:lnTo>
                  <a:lnTo>
                    <a:pt x="480" y="59"/>
                  </a:lnTo>
                  <a:lnTo>
                    <a:pt x="480" y="59"/>
                  </a:lnTo>
                  <a:lnTo>
                    <a:pt x="478" y="59"/>
                  </a:lnTo>
                  <a:lnTo>
                    <a:pt x="478" y="59"/>
                  </a:lnTo>
                  <a:lnTo>
                    <a:pt x="475" y="59"/>
                  </a:lnTo>
                  <a:lnTo>
                    <a:pt x="473" y="59"/>
                  </a:lnTo>
                  <a:lnTo>
                    <a:pt x="473" y="59"/>
                  </a:lnTo>
                  <a:lnTo>
                    <a:pt x="471" y="56"/>
                  </a:lnTo>
                  <a:lnTo>
                    <a:pt x="468" y="56"/>
                  </a:lnTo>
                  <a:lnTo>
                    <a:pt x="468" y="56"/>
                  </a:lnTo>
                  <a:lnTo>
                    <a:pt x="468" y="54"/>
                  </a:lnTo>
                  <a:lnTo>
                    <a:pt x="466" y="54"/>
                  </a:lnTo>
                  <a:lnTo>
                    <a:pt x="466" y="52"/>
                  </a:lnTo>
                  <a:lnTo>
                    <a:pt x="464" y="54"/>
                  </a:lnTo>
                  <a:lnTo>
                    <a:pt x="461" y="52"/>
                  </a:lnTo>
                  <a:lnTo>
                    <a:pt x="461" y="52"/>
                  </a:lnTo>
                  <a:lnTo>
                    <a:pt x="459" y="52"/>
                  </a:lnTo>
                  <a:lnTo>
                    <a:pt x="459" y="52"/>
                  </a:lnTo>
                  <a:lnTo>
                    <a:pt x="459" y="52"/>
                  </a:lnTo>
                  <a:lnTo>
                    <a:pt x="457" y="52"/>
                  </a:lnTo>
                  <a:lnTo>
                    <a:pt x="454" y="52"/>
                  </a:lnTo>
                  <a:lnTo>
                    <a:pt x="454" y="52"/>
                  </a:lnTo>
                  <a:lnTo>
                    <a:pt x="452" y="52"/>
                  </a:lnTo>
                  <a:lnTo>
                    <a:pt x="452" y="54"/>
                  </a:lnTo>
                  <a:lnTo>
                    <a:pt x="452" y="52"/>
                  </a:lnTo>
                  <a:lnTo>
                    <a:pt x="449" y="54"/>
                  </a:lnTo>
                  <a:lnTo>
                    <a:pt x="449" y="54"/>
                  </a:lnTo>
                  <a:lnTo>
                    <a:pt x="449" y="54"/>
                  </a:lnTo>
                  <a:lnTo>
                    <a:pt x="445" y="54"/>
                  </a:lnTo>
                  <a:lnTo>
                    <a:pt x="445" y="54"/>
                  </a:lnTo>
                  <a:lnTo>
                    <a:pt x="442" y="52"/>
                  </a:lnTo>
                  <a:lnTo>
                    <a:pt x="440" y="52"/>
                  </a:lnTo>
                  <a:lnTo>
                    <a:pt x="433" y="52"/>
                  </a:lnTo>
                  <a:lnTo>
                    <a:pt x="433" y="52"/>
                  </a:lnTo>
                  <a:lnTo>
                    <a:pt x="430" y="52"/>
                  </a:lnTo>
                  <a:lnTo>
                    <a:pt x="430" y="54"/>
                  </a:lnTo>
                  <a:lnTo>
                    <a:pt x="430" y="54"/>
                  </a:lnTo>
                  <a:lnTo>
                    <a:pt x="428" y="52"/>
                  </a:lnTo>
                  <a:lnTo>
                    <a:pt x="428" y="52"/>
                  </a:lnTo>
                  <a:lnTo>
                    <a:pt x="428" y="52"/>
                  </a:lnTo>
                  <a:lnTo>
                    <a:pt x="426" y="52"/>
                  </a:lnTo>
                  <a:lnTo>
                    <a:pt x="426" y="49"/>
                  </a:lnTo>
                  <a:lnTo>
                    <a:pt x="426" y="49"/>
                  </a:lnTo>
                  <a:lnTo>
                    <a:pt x="421" y="52"/>
                  </a:lnTo>
                  <a:lnTo>
                    <a:pt x="412" y="52"/>
                  </a:lnTo>
                  <a:lnTo>
                    <a:pt x="404" y="49"/>
                  </a:lnTo>
                  <a:lnTo>
                    <a:pt x="402" y="49"/>
                  </a:lnTo>
                  <a:lnTo>
                    <a:pt x="400" y="49"/>
                  </a:lnTo>
                  <a:lnTo>
                    <a:pt x="400" y="47"/>
                  </a:lnTo>
                  <a:lnTo>
                    <a:pt x="397" y="47"/>
                  </a:lnTo>
                  <a:lnTo>
                    <a:pt x="397" y="49"/>
                  </a:lnTo>
                  <a:lnTo>
                    <a:pt x="395" y="49"/>
                  </a:lnTo>
                  <a:lnTo>
                    <a:pt x="390" y="49"/>
                  </a:lnTo>
                  <a:lnTo>
                    <a:pt x="383" y="47"/>
                  </a:lnTo>
                  <a:lnTo>
                    <a:pt x="378" y="45"/>
                  </a:lnTo>
                  <a:lnTo>
                    <a:pt x="376" y="45"/>
                  </a:lnTo>
                  <a:lnTo>
                    <a:pt x="376" y="45"/>
                  </a:lnTo>
                  <a:lnTo>
                    <a:pt x="376" y="42"/>
                  </a:lnTo>
                  <a:lnTo>
                    <a:pt x="371" y="40"/>
                  </a:lnTo>
                  <a:lnTo>
                    <a:pt x="371" y="40"/>
                  </a:lnTo>
                  <a:lnTo>
                    <a:pt x="371" y="40"/>
                  </a:lnTo>
                  <a:lnTo>
                    <a:pt x="371" y="37"/>
                  </a:lnTo>
                  <a:lnTo>
                    <a:pt x="369" y="37"/>
                  </a:lnTo>
                  <a:lnTo>
                    <a:pt x="369" y="37"/>
                  </a:lnTo>
                  <a:lnTo>
                    <a:pt x="369" y="37"/>
                  </a:lnTo>
                  <a:lnTo>
                    <a:pt x="367" y="35"/>
                  </a:lnTo>
                  <a:lnTo>
                    <a:pt x="367" y="33"/>
                  </a:lnTo>
                  <a:lnTo>
                    <a:pt x="367" y="33"/>
                  </a:lnTo>
                  <a:lnTo>
                    <a:pt x="364" y="30"/>
                  </a:lnTo>
                  <a:lnTo>
                    <a:pt x="362" y="30"/>
                  </a:lnTo>
                  <a:lnTo>
                    <a:pt x="362" y="28"/>
                  </a:lnTo>
                  <a:lnTo>
                    <a:pt x="362" y="28"/>
                  </a:lnTo>
                  <a:lnTo>
                    <a:pt x="362" y="26"/>
                  </a:lnTo>
                  <a:lnTo>
                    <a:pt x="362" y="26"/>
                  </a:lnTo>
                  <a:lnTo>
                    <a:pt x="362" y="26"/>
                  </a:lnTo>
                  <a:lnTo>
                    <a:pt x="362" y="26"/>
                  </a:lnTo>
                  <a:lnTo>
                    <a:pt x="360" y="26"/>
                  </a:lnTo>
                  <a:lnTo>
                    <a:pt x="360" y="26"/>
                  </a:lnTo>
                  <a:lnTo>
                    <a:pt x="357" y="26"/>
                  </a:lnTo>
                  <a:lnTo>
                    <a:pt x="343" y="26"/>
                  </a:lnTo>
                  <a:lnTo>
                    <a:pt x="336" y="26"/>
                  </a:lnTo>
                  <a:lnTo>
                    <a:pt x="331" y="26"/>
                  </a:lnTo>
                  <a:lnTo>
                    <a:pt x="317" y="26"/>
                  </a:lnTo>
                  <a:lnTo>
                    <a:pt x="303" y="26"/>
                  </a:lnTo>
                  <a:lnTo>
                    <a:pt x="298" y="26"/>
                  </a:lnTo>
                  <a:lnTo>
                    <a:pt x="289" y="26"/>
                  </a:lnTo>
                  <a:lnTo>
                    <a:pt x="274" y="26"/>
                  </a:lnTo>
                  <a:lnTo>
                    <a:pt x="263" y="26"/>
                  </a:lnTo>
                  <a:lnTo>
                    <a:pt x="248" y="26"/>
                  </a:lnTo>
                  <a:lnTo>
                    <a:pt x="220" y="26"/>
                  </a:lnTo>
                  <a:lnTo>
                    <a:pt x="206" y="26"/>
                  </a:lnTo>
                  <a:lnTo>
                    <a:pt x="206" y="26"/>
                  </a:lnTo>
                  <a:lnTo>
                    <a:pt x="194" y="26"/>
                  </a:lnTo>
                  <a:lnTo>
                    <a:pt x="180" y="26"/>
                  </a:lnTo>
                  <a:lnTo>
                    <a:pt x="165" y="26"/>
                  </a:lnTo>
                  <a:lnTo>
                    <a:pt x="151" y="26"/>
                  </a:lnTo>
                  <a:lnTo>
                    <a:pt x="137" y="26"/>
                  </a:lnTo>
                  <a:lnTo>
                    <a:pt x="135" y="26"/>
                  </a:lnTo>
                  <a:lnTo>
                    <a:pt x="135" y="26"/>
                  </a:lnTo>
                  <a:lnTo>
                    <a:pt x="135" y="26"/>
                  </a:lnTo>
                  <a:lnTo>
                    <a:pt x="132" y="26"/>
                  </a:lnTo>
                  <a:lnTo>
                    <a:pt x="132" y="26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28" y="26"/>
                  </a:lnTo>
                  <a:lnTo>
                    <a:pt x="128" y="28"/>
                  </a:lnTo>
                  <a:lnTo>
                    <a:pt x="128" y="28"/>
                  </a:lnTo>
                  <a:lnTo>
                    <a:pt x="125" y="26"/>
                  </a:lnTo>
                  <a:lnTo>
                    <a:pt x="125" y="26"/>
                  </a:lnTo>
                  <a:lnTo>
                    <a:pt x="123" y="26"/>
                  </a:lnTo>
                  <a:lnTo>
                    <a:pt x="123" y="26"/>
                  </a:lnTo>
                  <a:lnTo>
                    <a:pt x="123" y="26"/>
                  </a:lnTo>
                  <a:lnTo>
                    <a:pt x="123" y="28"/>
                  </a:lnTo>
                  <a:lnTo>
                    <a:pt x="121" y="28"/>
                  </a:lnTo>
                  <a:lnTo>
                    <a:pt x="121" y="26"/>
                  </a:lnTo>
                  <a:lnTo>
                    <a:pt x="121" y="26"/>
                  </a:lnTo>
                  <a:lnTo>
                    <a:pt x="118" y="23"/>
                  </a:lnTo>
                  <a:lnTo>
                    <a:pt x="116" y="23"/>
                  </a:lnTo>
                  <a:lnTo>
                    <a:pt x="111" y="18"/>
                  </a:lnTo>
                  <a:lnTo>
                    <a:pt x="106" y="16"/>
                  </a:lnTo>
                  <a:lnTo>
                    <a:pt x="102" y="14"/>
                  </a:lnTo>
                  <a:lnTo>
                    <a:pt x="97" y="9"/>
                  </a:lnTo>
                  <a:lnTo>
                    <a:pt x="97" y="9"/>
                  </a:lnTo>
                  <a:lnTo>
                    <a:pt x="97" y="7"/>
                  </a:lnTo>
                  <a:lnTo>
                    <a:pt x="97" y="7"/>
                  </a:lnTo>
                  <a:lnTo>
                    <a:pt x="95" y="4"/>
                  </a:lnTo>
                  <a:lnTo>
                    <a:pt x="95" y="4"/>
                  </a:lnTo>
                  <a:lnTo>
                    <a:pt x="95" y="4"/>
                  </a:lnTo>
                  <a:lnTo>
                    <a:pt x="92" y="4"/>
                  </a:lnTo>
                  <a:lnTo>
                    <a:pt x="92" y="2"/>
                  </a:lnTo>
                  <a:lnTo>
                    <a:pt x="90" y="2"/>
                  </a:lnTo>
                  <a:lnTo>
                    <a:pt x="87" y="2"/>
                  </a:lnTo>
                  <a:lnTo>
                    <a:pt x="87" y="2"/>
                  </a:lnTo>
                  <a:lnTo>
                    <a:pt x="87" y="2"/>
                  </a:lnTo>
                  <a:lnTo>
                    <a:pt x="85" y="2"/>
                  </a:lnTo>
                  <a:lnTo>
                    <a:pt x="85" y="2"/>
                  </a:lnTo>
                  <a:lnTo>
                    <a:pt x="85" y="2"/>
                  </a:lnTo>
                  <a:lnTo>
                    <a:pt x="83" y="2"/>
                  </a:lnTo>
                  <a:lnTo>
                    <a:pt x="83" y="2"/>
                  </a:lnTo>
                  <a:lnTo>
                    <a:pt x="83" y="2"/>
                  </a:lnTo>
                  <a:lnTo>
                    <a:pt x="83" y="2"/>
                  </a:lnTo>
                  <a:lnTo>
                    <a:pt x="80" y="2"/>
                  </a:lnTo>
                  <a:lnTo>
                    <a:pt x="80" y="2"/>
                  </a:lnTo>
                  <a:lnTo>
                    <a:pt x="80" y="2"/>
                  </a:lnTo>
                  <a:lnTo>
                    <a:pt x="80" y="2"/>
                  </a:lnTo>
                  <a:lnTo>
                    <a:pt x="78" y="2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6" y="2"/>
                  </a:lnTo>
                  <a:lnTo>
                    <a:pt x="71" y="2"/>
                  </a:lnTo>
                  <a:lnTo>
                    <a:pt x="66" y="4"/>
                  </a:lnTo>
                  <a:lnTo>
                    <a:pt x="66" y="4"/>
                  </a:lnTo>
                  <a:lnTo>
                    <a:pt x="64" y="4"/>
                  </a:lnTo>
                  <a:lnTo>
                    <a:pt x="64" y="4"/>
                  </a:lnTo>
                  <a:lnTo>
                    <a:pt x="64" y="7"/>
                  </a:lnTo>
                  <a:lnTo>
                    <a:pt x="64" y="7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61" y="7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7" y="9"/>
                  </a:lnTo>
                  <a:lnTo>
                    <a:pt x="54" y="11"/>
                  </a:lnTo>
                  <a:lnTo>
                    <a:pt x="54" y="11"/>
                  </a:lnTo>
                  <a:lnTo>
                    <a:pt x="52" y="14"/>
                  </a:lnTo>
                  <a:lnTo>
                    <a:pt x="52" y="14"/>
                  </a:lnTo>
                  <a:lnTo>
                    <a:pt x="50" y="14"/>
                  </a:lnTo>
                  <a:lnTo>
                    <a:pt x="47" y="16"/>
                  </a:lnTo>
                  <a:lnTo>
                    <a:pt x="45" y="16"/>
                  </a:lnTo>
                  <a:lnTo>
                    <a:pt x="45" y="16"/>
                  </a:lnTo>
                  <a:lnTo>
                    <a:pt x="42" y="16"/>
                  </a:lnTo>
                  <a:lnTo>
                    <a:pt x="40" y="16"/>
                  </a:lnTo>
                  <a:lnTo>
                    <a:pt x="40" y="16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6"/>
                  </a:lnTo>
                  <a:lnTo>
                    <a:pt x="35" y="16"/>
                  </a:lnTo>
                  <a:lnTo>
                    <a:pt x="33" y="16"/>
                  </a:lnTo>
                  <a:lnTo>
                    <a:pt x="28" y="16"/>
                  </a:lnTo>
                  <a:lnTo>
                    <a:pt x="28" y="16"/>
                  </a:lnTo>
                  <a:lnTo>
                    <a:pt x="28" y="16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4" y="11"/>
                  </a:lnTo>
                  <a:lnTo>
                    <a:pt x="24" y="11"/>
                  </a:lnTo>
                  <a:lnTo>
                    <a:pt x="24" y="11"/>
                  </a:lnTo>
                  <a:lnTo>
                    <a:pt x="24" y="11"/>
                  </a:lnTo>
                  <a:lnTo>
                    <a:pt x="24" y="11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19" y="11"/>
                  </a:lnTo>
                  <a:lnTo>
                    <a:pt x="16" y="11"/>
                  </a:lnTo>
                  <a:lnTo>
                    <a:pt x="14" y="11"/>
                  </a:lnTo>
                  <a:lnTo>
                    <a:pt x="12" y="14"/>
                  </a:lnTo>
                  <a:lnTo>
                    <a:pt x="9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5" y="18"/>
                  </a:lnTo>
                  <a:lnTo>
                    <a:pt x="5" y="18"/>
                  </a:lnTo>
                  <a:lnTo>
                    <a:pt x="5" y="18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0" y="37"/>
                  </a:lnTo>
                  <a:lnTo>
                    <a:pt x="2" y="37"/>
                  </a:lnTo>
                  <a:lnTo>
                    <a:pt x="2" y="42"/>
                  </a:lnTo>
                  <a:lnTo>
                    <a:pt x="2" y="47"/>
                  </a:lnTo>
                  <a:lnTo>
                    <a:pt x="5" y="52"/>
                  </a:lnTo>
                  <a:lnTo>
                    <a:pt x="5" y="56"/>
                  </a:lnTo>
                  <a:lnTo>
                    <a:pt x="5" y="59"/>
                  </a:lnTo>
                  <a:lnTo>
                    <a:pt x="7" y="61"/>
                  </a:lnTo>
                  <a:lnTo>
                    <a:pt x="7" y="63"/>
                  </a:lnTo>
                  <a:lnTo>
                    <a:pt x="7" y="68"/>
                  </a:lnTo>
                  <a:lnTo>
                    <a:pt x="12" y="71"/>
                  </a:lnTo>
                  <a:lnTo>
                    <a:pt x="12" y="73"/>
                  </a:lnTo>
                  <a:lnTo>
                    <a:pt x="14" y="78"/>
                  </a:lnTo>
                  <a:lnTo>
                    <a:pt x="16" y="80"/>
                  </a:lnTo>
                  <a:lnTo>
                    <a:pt x="16" y="80"/>
                  </a:lnTo>
                  <a:lnTo>
                    <a:pt x="16" y="80"/>
                  </a:lnTo>
                  <a:lnTo>
                    <a:pt x="16" y="80"/>
                  </a:lnTo>
                  <a:lnTo>
                    <a:pt x="16" y="82"/>
                  </a:lnTo>
                  <a:lnTo>
                    <a:pt x="16" y="82"/>
                  </a:lnTo>
                  <a:lnTo>
                    <a:pt x="16" y="85"/>
                  </a:lnTo>
                  <a:lnTo>
                    <a:pt x="16" y="87"/>
                  </a:lnTo>
                  <a:lnTo>
                    <a:pt x="19" y="89"/>
                  </a:lnTo>
                  <a:lnTo>
                    <a:pt x="21" y="89"/>
                  </a:lnTo>
                  <a:lnTo>
                    <a:pt x="21" y="89"/>
                  </a:lnTo>
                  <a:lnTo>
                    <a:pt x="21" y="92"/>
                  </a:lnTo>
                  <a:lnTo>
                    <a:pt x="21" y="92"/>
                  </a:lnTo>
                  <a:lnTo>
                    <a:pt x="26" y="94"/>
                  </a:lnTo>
                  <a:lnTo>
                    <a:pt x="31" y="99"/>
                  </a:lnTo>
                  <a:lnTo>
                    <a:pt x="40" y="111"/>
                  </a:lnTo>
                  <a:lnTo>
                    <a:pt x="40" y="111"/>
                  </a:lnTo>
                  <a:lnTo>
                    <a:pt x="40" y="116"/>
                  </a:lnTo>
                  <a:lnTo>
                    <a:pt x="40" y="116"/>
                  </a:lnTo>
                  <a:lnTo>
                    <a:pt x="42" y="118"/>
                  </a:lnTo>
                  <a:lnTo>
                    <a:pt x="45" y="120"/>
                  </a:lnTo>
                  <a:lnTo>
                    <a:pt x="45" y="120"/>
                  </a:lnTo>
                  <a:lnTo>
                    <a:pt x="50" y="127"/>
                  </a:lnTo>
                  <a:lnTo>
                    <a:pt x="50" y="130"/>
                  </a:lnTo>
                  <a:lnTo>
                    <a:pt x="52" y="132"/>
                  </a:lnTo>
                  <a:lnTo>
                    <a:pt x="52" y="132"/>
                  </a:lnTo>
                  <a:lnTo>
                    <a:pt x="52" y="134"/>
                  </a:lnTo>
                  <a:lnTo>
                    <a:pt x="52" y="137"/>
                  </a:lnTo>
                  <a:lnTo>
                    <a:pt x="54" y="139"/>
                  </a:lnTo>
                  <a:lnTo>
                    <a:pt x="57" y="142"/>
                  </a:lnTo>
                  <a:lnTo>
                    <a:pt x="57" y="144"/>
                  </a:lnTo>
                  <a:lnTo>
                    <a:pt x="57" y="146"/>
                  </a:lnTo>
                  <a:lnTo>
                    <a:pt x="59" y="146"/>
                  </a:lnTo>
                  <a:lnTo>
                    <a:pt x="59" y="149"/>
                  </a:lnTo>
                  <a:lnTo>
                    <a:pt x="61" y="156"/>
                  </a:lnTo>
                  <a:lnTo>
                    <a:pt x="64" y="158"/>
                  </a:lnTo>
                  <a:lnTo>
                    <a:pt x="66" y="160"/>
                  </a:lnTo>
                  <a:lnTo>
                    <a:pt x="68" y="168"/>
                  </a:lnTo>
                  <a:lnTo>
                    <a:pt x="71" y="175"/>
                  </a:lnTo>
                  <a:lnTo>
                    <a:pt x="73" y="177"/>
                  </a:lnTo>
                  <a:lnTo>
                    <a:pt x="76" y="179"/>
                  </a:lnTo>
                  <a:lnTo>
                    <a:pt x="78" y="179"/>
                  </a:lnTo>
                  <a:lnTo>
                    <a:pt x="78" y="182"/>
                  </a:lnTo>
                  <a:lnTo>
                    <a:pt x="80" y="187"/>
                  </a:lnTo>
                  <a:lnTo>
                    <a:pt x="83" y="191"/>
                  </a:lnTo>
                  <a:lnTo>
                    <a:pt x="83" y="194"/>
                  </a:lnTo>
                  <a:lnTo>
                    <a:pt x="83" y="198"/>
                  </a:lnTo>
                  <a:lnTo>
                    <a:pt x="87" y="208"/>
                  </a:lnTo>
                  <a:lnTo>
                    <a:pt x="90" y="213"/>
                  </a:lnTo>
                  <a:lnTo>
                    <a:pt x="90" y="217"/>
                  </a:lnTo>
                  <a:lnTo>
                    <a:pt x="90" y="220"/>
                  </a:lnTo>
                  <a:lnTo>
                    <a:pt x="92" y="222"/>
                  </a:lnTo>
                  <a:lnTo>
                    <a:pt x="92" y="222"/>
                  </a:lnTo>
                  <a:lnTo>
                    <a:pt x="95" y="224"/>
                  </a:lnTo>
                  <a:lnTo>
                    <a:pt x="95" y="227"/>
                  </a:lnTo>
                  <a:lnTo>
                    <a:pt x="97" y="229"/>
                  </a:lnTo>
                  <a:lnTo>
                    <a:pt x="102" y="236"/>
                  </a:lnTo>
                  <a:lnTo>
                    <a:pt x="102" y="239"/>
                  </a:lnTo>
                  <a:lnTo>
                    <a:pt x="104" y="241"/>
                  </a:lnTo>
                  <a:lnTo>
                    <a:pt x="109" y="248"/>
                  </a:lnTo>
                  <a:lnTo>
                    <a:pt x="113" y="255"/>
                  </a:lnTo>
                  <a:lnTo>
                    <a:pt x="116" y="258"/>
                  </a:lnTo>
                  <a:lnTo>
                    <a:pt x="116" y="262"/>
                  </a:lnTo>
                  <a:lnTo>
                    <a:pt x="121" y="269"/>
                  </a:lnTo>
                  <a:lnTo>
                    <a:pt x="121" y="269"/>
                  </a:lnTo>
                  <a:lnTo>
                    <a:pt x="121" y="269"/>
                  </a:lnTo>
                  <a:lnTo>
                    <a:pt x="121" y="269"/>
                  </a:lnTo>
                  <a:lnTo>
                    <a:pt x="121" y="272"/>
                  </a:lnTo>
                  <a:lnTo>
                    <a:pt x="121" y="272"/>
                  </a:lnTo>
                  <a:lnTo>
                    <a:pt x="121" y="272"/>
                  </a:lnTo>
                  <a:lnTo>
                    <a:pt x="121" y="274"/>
                  </a:lnTo>
                  <a:lnTo>
                    <a:pt x="121" y="274"/>
                  </a:lnTo>
                  <a:lnTo>
                    <a:pt x="125" y="279"/>
                  </a:lnTo>
                  <a:lnTo>
                    <a:pt x="125" y="279"/>
                  </a:lnTo>
                  <a:lnTo>
                    <a:pt x="130" y="281"/>
                  </a:lnTo>
                  <a:lnTo>
                    <a:pt x="137" y="293"/>
                  </a:lnTo>
                  <a:lnTo>
                    <a:pt x="137" y="293"/>
                  </a:lnTo>
                  <a:lnTo>
                    <a:pt x="137" y="295"/>
                  </a:lnTo>
                  <a:lnTo>
                    <a:pt x="139" y="298"/>
                  </a:lnTo>
                  <a:lnTo>
                    <a:pt x="142" y="300"/>
                  </a:lnTo>
                  <a:lnTo>
                    <a:pt x="144" y="302"/>
                  </a:lnTo>
                  <a:lnTo>
                    <a:pt x="144" y="305"/>
                  </a:lnTo>
                  <a:lnTo>
                    <a:pt x="147" y="307"/>
                  </a:lnTo>
                  <a:lnTo>
                    <a:pt x="149" y="312"/>
                  </a:lnTo>
                  <a:lnTo>
                    <a:pt x="149" y="314"/>
                  </a:lnTo>
                  <a:lnTo>
                    <a:pt x="149" y="317"/>
                  </a:lnTo>
                  <a:lnTo>
                    <a:pt x="151" y="324"/>
                  </a:lnTo>
                  <a:lnTo>
                    <a:pt x="151" y="336"/>
                  </a:lnTo>
                  <a:lnTo>
                    <a:pt x="151" y="338"/>
                  </a:lnTo>
                  <a:lnTo>
                    <a:pt x="151" y="338"/>
                  </a:lnTo>
                  <a:lnTo>
                    <a:pt x="149" y="338"/>
                  </a:lnTo>
                  <a:lnTo>
                    <a:pt x="149" y="340"/>
                  </a:lnTo>
                  <a:lnTo>
                    <a:pt x="149" y="343"/>
                  </a:lnTo>
                  <a:lnTo>
                    <a:pt x="147" y="343"/>
                  </a:lnTo>
                  <a:lnTo>
                    <a:pt x="147" y="340"/>
                  </a:lnTo>
                  <a:lnTo>
                    <a:pt x="149" y="340"/>
                  </a:lnTo>
                  <a:lnTo>
                    <a:pt x="147" y="340"/>
                  </a:lnTo>
                  <a:lnTo>
                    <a:pt x="147" y="340"/>
                  </a:lnTo>
                  <a:lnTo>
                    <a:pt x="147" y="338"/>
                  </a:lnTo>
                  <a:lnTo>
                    <a:pt x="147" y="338"/>
                  </a:lnTo>
                  <a:lnTo>
                    <a:pt x="147" y="338"/>
                  </a:lnTo>
                  <a:lnTo>
                    <a:pt x="147" y="338"/>
                  </a:lnTo>
                  <a:lnTo>
                    <a:pt x="147" y="336"/>
                  </a:lnTo>
                  <a:lnTo>
                    <a:pt x="147" y="336"/>
                  </a:lnTo>
                  <a:lnTo>
                    <a:pt x="147" y="336"/>
                  </a:lnTo>
                  <a:lnTo>
                    <a:pt x="147" y="336"/>
                  </a:lnTo>
                  <a:lnTo>
                    <a:pt x="147" y="336"/>
                  </a:lnTo>
                  <a:lnTo>
                    <a:pt x="147" y="338"/>
                  </a:lnTo>
                  <a:lnTo>
                    <a:pt x="147" y="338"/>
                  </a:lnTo>
                  <a:lnTo>
                    <a:pt x="144" y="340"/>
                  </a:lnTo>
                  <a:lnTo>
                    <a:pt x="144" y="340"/>
                  </a:lnTo>
                  <a:lnTo>
                    <a:pt x="144" y="340"/>
                  </a:lnTo>
                  <a:lnTo>
                    <a:pt x="144" y="345"/>
                  </a:lnTo>
                  <a:lnTo>
                    <a:pt x="144" y="347"/>
                  </a:lnTo>
                  <a:lnTo>
                    <a:pt x="147" y="350"/>
                  </a:lnTo>
                  <a:lnTo>
                    <a:pt x="147" y="350"/>
                  </a:lnTo>
                  <a:lnTo>
                    <a:pt x="147" y="352"/>
                  </a:lnTo>
                  <a:lnTo>
                    <a:pt x="149" y="355"/>
                  </a:lnTo>
                  <a:lnTo>
                    <a:pt x="149" y="362"/>
                  </a:lnTo>
                  <a:lnTo>
                    <a:pt x="149" y="364"/>
                  </a:lnTo>
                  <a:lnTo>
                    <a:pt x="149" y="364"/>
                  </a:lnTo>
                  <a:lnTo>
                    <a:pt x="149" y="364"/>
                  </a:lnTo>
                  <a:lnTo>
                    <a:pt x="149" y="364"/>
                  </a:lnTo>
                  <a:lnTo>
                    <a:pt x="149" y="364"/>
                  </a:lnTo>
                  <a:lnTo>
                    <a:pt x="147" y="364"/>
                  </a:lnTo>
                  <a:lnTo>
                    <a:pt x="147" y="366"/>
                  </a:lnTo>
                  <a:lnTo>
                    <a:pt x="147" y="366"/>
                  </a:lnTo>
                  <a:lnTo>
                    <a:pt x="147" y="366"/>
                  </a:lnTo>
                  <a:lnTo>
                    <a:pt x="147" y="369"/>
                  </a:lnTo>
                  <a:lnTo>
                    <a:pt x="149" y="376"/>
                  </a:lnTo>
                  <a:lnTo>
                    <a:pt x="149" y="376"/>
                  </a:lnTo>
                  <a:lnTo>
                    <a:pt x="149" y="378"/>
                  </a:lnTo>
                  <a:lnTo>
                    <a:pt x="149" y="388"/>
                  </a:lnTo>
                  <a:lnTo>
                    <a:pt x="149" y="388"/>
                  </a:lnTo>
                  <a:lnTo>
                    <a:pt x="149" y="390"/>
                  </a:lnTo>
                  <a:lnTo>
                    <a:pt x="149" y="395"/>
                  </a:lnTo>
                  <a:lnTo>
                    <a:pt x="149" y="395"/>
                  </a:lnTo>
                  <a:lnTo>
                    <a:pt x="149" y="397"/>
                  </a:lnTo>
                  <a:lnTo>
                    <a:pt x="149" y="397"/>
                  </a:lnTo>
                  <a:lnTo>
                    <a:pt x="149" y="397"/>
                  </a:lnTo>
                  <a:lnTo>
                    <a:pt x="149" y="397"/>
                  </a:lnTo>
                  <a:lnTo>
                    <a:pt x="149" y="397"/>
                  </a:lnTo>
                  <a:lnTo>
                    <a:pt x="147" y="397"/>
                  </a:lnTo>
                  <a:lnTo>
                    <a:pt x="147" y="400"/>
                  </a:lnTo>
                  <a:lnTo>
                    <a:pt x="147" y="400"/>
                  </a:lnTo>
                  <a:lnTo>
                    <a:pt x="147" y="402"/>
                  </a:lnTo>
                  <a:lnTo>
                    <a:pt x="147" y="404"/>
                  </a:lnTo>
                  <a:lnTo>
                    <a:pt x="147" y="407"/>
                  </a:lnTo>
                  <a:lnTo>
                    <a:pt x="147" y="407"/>
                  </a:lnTo>
                  <a:lnTo>
                    <a:pt x="147" y="407"/>
                  </a:lnTo>
                  <a:lnTo>
                    <a:pt x="149" y="411"/>
                  </a:lnTo>
                  <a:lnTo>
                    <a:pt x="149" y="411"/>
                  </a:lnTo>
                  <a:lnTo>
                    <a:pt x="149" y="416"/>
                  </a:lnTo>
                  <a:lnTo>
                    <a:pt x="154" y="421"/>
                  </a:lnTo>
                  <a:lnTo>
                    <a:pt x="154" y="426"/>
                  </a:lnTo>
                  <a:lnTo>
                    <a:pt x="156" y="428"/>
                  </a:lnTo>
                  <a:lnTo>
                    <a:pt x="156" y="428"/>
                  </a:lnTo>
                  <a:lnTo>
                    <a:pt x="156" y="430"/>
                  </a:lnTo>
                  <a:lnTo>
                    <a:pt x="156" y="430"/>
                  </a:lnTo>
                  <a:lnTo>
                    <a:pt x="154" y="433"/>
                  </a:lnTo>
                  <a:lnTo>
                    <a:pt x="154" y="433"/>
                  </a:lnTo>
                  <a:lnTo>
                    <a:pt x="154" y="433"/>
                  </a:lnTo>
                  <a:lnTo>
                    <a:pt x="156" y="435"/>
                  </a:lnTo>
                  <a:lnTo>
                    <a:pt x="158" y="437"/>
                  </a:lnTo>
                  <a:lnTo>
                    <a:pt x="161" y="440"/>
                  </a:lnTo>
                  <a:lnTo>
                    <a:pt x="161" y="442"/>
                  </a:lnTo>
                  <a:lnTo>
                    <a:pt x="163" y="447"/>
                  </a:lnTo>
                  <a:lnTo>
                    <a:pt x="165" y="449"/>
                  </a:lnTo>
                  <a:lnTo>
                    <a:pt x="165" y="454"/>
                  </a:lnTo>
                  <a:lnTo>
                    <a:pt x="165" y="456"/>
                  </a:lnTo>
                  <a:lnTo>
                    <a:pt x="168" y="459"/>
                  </a:lnTo>
                  <a:lnTo>
                    <a:pt x="168" y="461"/>
                  </a:lnTo>
                  <a:lnTo>
                    <a:pt x="168" y="463"/>
                  </a:lnTo>
                  <a:lnTo>
                    <a:pt x="168" y="466"/>
                  </a:lnTo>
                  <a:lnTo>
                    <a:pt x="168" y="471"/>
                  </a:lnTo>
                  <a:lnTo>
                    <a:pt x="168" y="471"/>
                  </a:lnTo>
                  <a:lnTo>
                    <a:pt x="165" y="475"/>
                  </a:lnTo>
                  <a:lnTo>
                    <a:pt x="165" y="475"/>
                  </a:lnTo>
                  <a:lnTo>
                    <a:pt x="165" y="478"/>
                  </a:lnTo>
                  <a:lnTo>
                    <a:pt x="165" y="480"/>
                  </a:lnTo>
                  <a:lnTo>
                    <a:pt x="168" y="485"/>
                  </a:lnTo>
                  <a:lnTo>
                    <a:pt x="168" y="487"/>
                  </a:lnTo>
                  <a:lnTo>
                    <a:pt x="168" y="489"/>
                  </a:lnTo>
                  <a:lnTo>
                    <a:pt x="170" y="489"/>
                  </a:lnTo>
                  <a:lnTo>
                    <a:pt x="170" y="492"/>
                  </a:lnTo>
                  <a:lnTo>
                    <a:pt x="170" y="492"/>
                  </a:lnTo>
                  <a:lnTo>
                    <a:pt x="170" y="494"/>
                  </a:lnTo>
                  <a:lnTo>
                    <a:pt x="168" y="497"/>
                  </a:lnTo>
                  <a:lnTo>
                    <a:pt x="168" y="497"/>
                  </a:lnTo>
                  <a:lnTo>
                    <a:pt x="168" y="501"/>
                  </a:lnTo>
                  <a:lnTo>
                    <a:pt x="168" y="504"/>
                  </a:lnTo>
                  <a:lnTo>
                    <a:pt x="168" y="504"/>
                  </a:lnTo>
                  <a:lnTo>
                    <a:pt x="168" y="504"/>
                  </a:lnTo>
                  <a:lnTo>
                    <a:pt x="168" y="506"/>
                  </a:lnTo>
                  <a:lnTo>
                    <a:pt x="170" y="508"/>
                  </a:lnTo>
                  <a:lnTo>
                    <a:pt x="173" y="508"/>
                  </a:lnTo>
                  <a:lnTo>
                    <a:pt x="170" y="511"/>
                  </a:lnTo>
                  <a:lnTo>
                    <a:pt x="170" y="513"/>
                  </a:lnTo>
                  <a:lnTo>
                    <a:pt x="173" y="518"/>
                  </a:lnTo>
                  <a:lnTo>
                    <a:pt x="175" y="520"/>
                  </a:lnTo>
                  <a:lnTo>
                    <a:pt x="175" y="523"/>
                  </a:lnTo>
                  <a:lnTo>
                    <a:pt x="175" y="525"/>
                  </a:lnTo>
                  <a:lnTo>
                    <a:pt x="175" y="527"/>
                  </a:lnTo>
                  <a:lnTo>
                    <a:pt x="173" y="527"/>
                  </a:lnTo>
                  <a:lnTo>
                    <a:pt x="173" y="527"/>
                  </a:lnTo>
                  <a:lnTo>
                    <a:pt x="173" y="527"/>
                  </a:lnTo>
                  <a:lnTo>
                    <a:pt x="173" y="527"/>
                  </a:lnTo>
                  <a:lnTo>
                    <a:pt x="173" y="527"/>
                  </a:lnTo>
                  <a:lnTo>
                    <a:pt x="175" y="530"/>
                  </a:lnTo>
                  <a:lnTo>
                    <a:pt x="175" y="534"/>
                  </a:lnTo>
                  <a:lnTo>
                    <a:pt x="175" y="539"/>
                  </a:lnTo>
                  <a:lnTo>
                    <a:pt x="175" y="539"/>
                  </a:lnTo>
                  <a:lnTo>
                    <a:pt x="177" y="539"/>
                  </a:lnTo>
                  <a:lnTo>
                    <a:pt x="180" y="542"/>
                  </a:lnTo>
                  <a:lnTo>
                    <a:pt x="182" y="544"/>
                  </a:lnTo>
                  <a:lnTo>
                    <a:pt x="182" y="546"/>
                  </a:lnTo>
                  <a:lnTo>
                    <a:pt x="184" y="549"/>
                  </a:lnTo>
                  <a:lnTo>
                    <a:pt x="184" y="553"/>
                  </a:lnTo>
                  <a:lnTo>
                    <a:pt x="184" y="553"/>
                  </a:lnTo>
                  <a:lnTo>
                    <a:pt x="184" y="553"/>
                  </a:lnTo>
                  <a:lnTo>
                    <a:pt x="184" y="558"/>
                  </a:lnTo>
                  <a:lnTo>
                    <a:pt x="184" y="558"/>
                  </a:lnTo>
                  <a:lnTo>
                    <a:pt x="184" y="558"/>
                  </a:lnTo>
                  <a:lnTo>
                    <a:pt x="184" y="556"/>
                  </a:lnTo>
                  <a:lnTo>
                    <a:pt x="182" y="556"/>
                  </a:lnTo>
                  <a:lnTo>
                    <a:pt x="182" y="556"/>
                  </a:lnTo>
                  <a:lnTo>
                    <a:pt x="182" y="556"/>
                  </a:lnTo>
                  <a:lnTo>
                    <a:pt x="182" y="556"/>
                  </a:lnTo>
                  <a:lnTo>
                    <a:pt x="182" y="556"/>
                  </a:lnTo>
                  <a:lnTo>
                    <a:pt x="180" y="558"/>
                  </a:lnTo>
                  <a:lnTo>
                    <a:pt x="180" y="558"/>
                  </a:lnTo>
                  <a:lnTo>
                    <a:pt x="180" y="560"/>
                  </a:lnTo>
                  <a:lnTo>
                    <a:pt x="182" y="560"/>
                  </a:lnTo>
                  <a:lnTo>
                    <a:pt x="182" y="563"/>
                  </a:lnTo>
                  <a:lnTo>
                    <a:pt x="182" y="563"/>
                  </a:lnTo>
                  <a:lnTo>
                    <a:pt x="182" y="565"/>
                  </a:lnTo>
                  <a:lnTo>
                    <a:pt x="182" y="565"/>
                  </a:lnTo>
                  <a:lnTo>
                    <a:pt x="184" y="570"/>
                  </a:lnTo>
                  <a:lnTo>
                    <a:pt x="184" y="570"/>
                  </a:lnTo>
                  <a:lnTo>
                    <a:pt x="184" y="572"/>
                  </a:lnTo>
                  <a:lnTo>
                    <a:pt x="184" y="572"/>
                  </a:lnTo>
                  <a:lnTo>
                    <a:pt x="184" y="572"/>
                  </a:lnTo>
                  <a:lnTo>
                    <a:pt x="184" y="572"/>
                  </a:lnTo>
                  <a:lnTo>
                    <a:pt x="184" y="572"/>
                  </a:lnTo>
                  <a:lnTo>
                    <a:pt x="187" y="572"/>
                  </a:lnTo>
                  <a:lnTo>
                    <a:pt x="187" y="572"/>
                  </a:lnTo>
                  <a:lnTo>
                    <a:pt x="187" y="575"/>
                  </a:lnTo>
                  <a:lnTo>
                    <a:pt x="189" y="575"/>
                  </a:lnTo>
                  <a:lnTo>
                    <a:pt x="189" y="575"/>
                  </a:lnTo>
                  <a:lnTo>
                    <a:pt x="189" y="579"/>
                  </a:lnTo>
                  <a:lnTo>
                    <a:pt x="189" y="579"/>
                  </a:lnTo>
                  <a:lnTo>
                    <a:pt x="189" y="582"/>
                  </a:lnTo>
                  <a:lnTo>
                    <a:pt x="189" y="582"/>
                  </a:lnTo>
                  <a:lnTo>
                    <a:pt x="189" y="584"/>
                  </a:lnTo>
                  <a:lnTo>
                    <a:pt x="189" y="586"/>
                  </a:lnTo>
                  <a:lnTo>
                    <a:pt x="189" y="591"/>
                  </a:lnTo>
                  <a:lnTo>
                    <a:pt x="189" y="591"/>
                  </a:lnTo>
                  <a:lnTo>
                    <a:pt x="192" y="591"/>
                  </a:lnTo>
                  <a:lnTo>
                    <a:pt x="192" y="591"/>
                  </a:lnTo>
                  <a:lnTo>
                    <a:pt x="192" y="591"/>
                  </a:lnTo>
                  <a:lnTo>
                    <a:pt x="192" y="596"/>
                  </a:lnTo>
                  <a:lnTo>
                    <a:pt x="192" y="598"/>
                  </a:lnTo>
                  <a:lnTo>
                    <a:pt x="194" y="601"/>
                  </a:lnTo>
                  <a:lnTo>
                    <a:pt x="196" y="603"/>
                  </a:lnTo>
                  <a:lnTo>
                    <a:pt x="196" y="605"/>
                  </a:lnTo>
                  <a:lnTo>
                    <a:pt x="196" y="605"/>
                  </a:lnTo>
                  <a:lnTo>
                    <a:pt x="199" y="605"/>
                  </a:lnTo>
                  <a:lnTo>
                    <a:pt x="199" y="608"/>
                  </a:lnTo>
                  <a:lnTo>
                    <a:pt x="203" y="615"/>
                  </a:lnTo>
                  <a:lnTo>
                    <a:pt x="203" y="617"/>
                  </a:lnTo>
                  <a:lnTo>
                    <a:pt x="203" y="617"/>
                  </a:lnTo>
                  <a:lnTo>
                    <a:pt x="203" y="620"/>
                  </a:lnTo>
                  <a:lnTo>
                    <a:pt x="203" y="622"/>
                  </a:lnTo>
                  <a:lnTo>
                    <a:pt x="206" y="622"/>
                  </a:lnTo>
                  <a:lnTo>
                    <a:pt x="210" y="629"/>
                  </a:lnTo>
                  <a:lnTo>
                    <a:pt x="213" y="629"/>
                  </a:lnTo>
                  <a:lnTo>
                    <a:pt x="213" y="631"/>
                  </a:lnTo>
                  <a:lnTo>
                    <a:pt x="213" y="631"/>
                  </a:lnTo>
                  <a:lnTo>
                    <a:pt x="213" y="634"/>
                  </a:lnTo>
                  <a:lnTo>
                    <a:pt x="213" y="634"/>
                  </a:lnTo>
                  <a:lnTo>
                    <a:pt x="213" y="634"/>
                  </a:lnTo>
                  <a:lnTo>
                    <a:pt x="215" y="636"/>
                  </a:lnTo>
                  <a:lnTo>
                    <a:pt x="215" y="639"/>
                  </a:lnTo>
                  <a:lnTo>
                    <a:pt x="218" y="641"/>
                  </a:lnTo>
                  <a:lnTo>
                    <a:pt x="220" y="643"/>
                  </a:lnTo>
                  <a:lnTo>
                    <a:pt x="222" y="646"/>
                  </a:lnTo>
                  <a:lnTo>
                    <a:pt x="225" y="648"/>
                  </a:lnTo>
                  <a:lnTo>
                    <a:pt x="232" y="653"/>
                  </a:lnTo>
                  <a:lnTo>
                    <a:pt x="234" y="657"/>
                  </a:lnTo>
                  <a:lnTo>
                    <a:pt x="239" y="662"/>
                  </a:lnTo>
                  <a:lnTo>
                    <a:pt x="239" y="662"/>
                  </a:lnTo>
                  <a:lnTo>
                    <a:pt x="239" y="662"/>
                  </a:lnTo>
                  <a:lnTo>
                    <a:pt x="246" y="669"/>
                  </a:lnTo>
                  <a:lnTo>
                    <a:pt x="246" y="669"/>
                  </a:lnTo>
                  <a:lnTo>
                    <a:pt x="248" y="672"/>
                  </a:lnTo>
                  <a:lnTo>
                    <a:pt x="251" y="674"/>
                  </a:lnTo>
                  <a:lnTo>
                    <a:pt x="253" y="674"/>
                  </a:lnTo>
                  <a:lnTo>
                    <a:pt x="253" y="674"/>
                  </a:lnTo>
                  <a:lnTo>
                    <a:pt x="253" y="674"/>
                  </a:lnTo>
                  <a:lnTo>
                    <a:pt x="255" y="674"/>
                  </a:lnTo>
                  <a:lnTo>
                    <a:pt x="255" y="672"/>
                  </a:lnTo>
                  <a:lnTo>
                    <a:pt x="255" y="672"/>
                  </a:lnTo>
                  <a:lnTo>
                    <a:pt x="258" y="672"/>
                  </a:lnTo>
                  <a:lnTo>
                    <a:pt x="260" y="669"/>
                  </a:lnTo>
                  <a:lnTo>
                    <a:pt x="263" y="669"/>
                  </a:lnTo>
                  <a:lnTo>
                    <a:pt x="265" y="665"/>
                  </a:lnTo>
                  <a:lnTo>
                    <a:pt x="265" y="665"/>
                  </a:lnTo>
                  <a:lnTo>
                    <a:pt x="267" y="665"/>
                  </a:lnTo>
                  <a:lnTo>
                    <a:pt x="267" y="667"/>
                  </a:lnTo>
                  <a:lnTo>
                    <a:pt x="267" y="667"/>
                  </a:lnTo>
                  <a:lnTo>
                    <a:pt x="267" y="667"/>
                  </a:lnTo>
                  <a:lnTo>
                    <a:pt x="267" y="667"/>
                  </a:lnTo>
                  <a:lnTo>
                    <a:pt x="270" y="667"/>
                  </a:lnTo>
                  <a:lnTo>
                    <a:pt x="270" y="665"/>
                  </a:lnTo>
                  <a:lnTo>
                    <a:pt x="270" y="665"/>
                  </a:lnTo>
                  <a:lnTo>
                    <a:pt x="270" y="665"/>
                  </a:lnTo>
                  <a:lnTo>
                    <a:pt x="272" y="662"/>
                  </a:lnTo>
                  <a:lnTo>
                    <a:pt x="272" y="660"/>
                  </a:lnTo>
                  <a:lnTo>
                    <a:pt x="272" y="660"/>
                  </a:lnTo>
                  <a:lnTo>
                    <a:pt x="272" y="660"/>
                  </a:lnTo>
                  <a:lnTo>
                    <a:pt x="272" y="660"/>
                  </a:lnTo>
                  <a:lnTo>
                    <a:pt x="272" y="657"/>
                  </a:lnTo>
                  <a:lnTo>
                    <a:pt x="270" y="655"/>
                  </a:lnTo>
                  <a:lnTo>
                    <a:pt x="270" y="655"/>
                  </a:lnTo>
                  <a:lnTo>
                    <a:pt x="270" y="653"/>
                  </a:lnTo>
                  <a:lnTo>
                    <a:pt x="272" y="653"/>
                  </a:lnTo>
                  <a:lnTo>
                    <a:pt x="272" y="653"/>
                  </a:lnTo>
                  <a:lnTo>
                    <a:pt x="272" y="655"/>
                  </a:lnTo>
                  <a:lnTo>
                    <a:pt x="272" y="655"/>
                  </a:lnTo>
                  <a:lnTo>
                    <a:pt x="274" y="653"/>
                  </a:lnTo>
                  <a:lnTo>
                    <a:pt x="274" y="653"/>
                  </a:lnTo>
                  <a:lnTo>
                    <a:pt x="274" y="653"/>
                  </a:lnTo>
                  <a:lnTo>
                    <a:pt x="272" y="653"/>
                  </a:lnTo>
                  <a:lnTo>
                    <a:pt x="272" y="650"/>
                  </a:lnTo>
                  <a:lnTo>
                    <a:pt x="272" y="650"/>
                  </a:lnTo>
                  <a:lnTo>
                    <a:pt x="274" y="650"/>
                  </a:lnTo>
                  <a:lnTo>
                    <a:pt x="274" y="650"/>
                  </a:lnTo>
                  <a:lnTo>
                    <a:pt x="274" y="650"/>
                  </a:lnTo>
                  <a:lnTo>
                    <a:pt x="274" y="650"/>
                  </a:lnTo>
                  <a:lnTo>
                    <a:pt x="274" y="648"/>
                  </a:lnTo>
                  <a:lnTo>
                    <a:pt x="274" y="648"/>
                  </a:lnTo>
                  <a:lnTo>
                    <a:pt x="274" y="648"/>
                  </a:lnTo>
                  <a:lnTo>
                    <a:pt x="274" y="648"/>
                  </a:lnTo>
                  <a:lnTo>
                    <a:pt x="274" y="648"/>
                  </a:lnTo>
                  <a:lnTo>
                    <a:pt x="274" y="648"/>
                  </a:lnTo>
                  <a:lnTo>
                    <a:pt x="277" y="648"/>
                  </a:lnTo>
                  <a:lnTo>
                    <a:pt x="277" y="648"/>
                  </a:lnTo>
                  <a:lnTo>
                    <a:pt x="277" y="648"/>
                  </a:lnTo>
                  <a:lnTo>
                    <a:pt x="277" y="648"/>
                  </a:lnTo>
                  <a:lnTo>
                    <a:pt x="277" y="643"/>
                  </a:lnTo>
                  <a:lnTo>
                    <a:pt x="277" y="643"/>
                  </a:lnTo>
                  <a:lnTo>
                    <a:pt x="279" y="641"/>
                  </a:lnTo>
                  <a:lnTo>
                    <a:pt x="279" y="641"/>
                  </a:lnTo>
                  <a:lnTo>
                    <a:pt x="279" y="641"/>
                  </a:lnTo>
                  <a:lnTo>
                    <a:pt x="279" y="641"/>
                  </a:lnTo>
                  <a:lnTo>
                    <a:pt x="279" y="643"/>
                  </a:lnTo>
                  <a:lnTo>
                    <a:pt x="281" y="641"/>
                  </a:lnTo>
                  <a:lnTo>
                    <a:pt x="281" y="641"/>
                  </a:lnTo>
                  <a:lnTo>
                    <a:pt x="281" y="641"/>
                  </a:lnTo>
                  <a:lnTo>
                    <a:pt x="284" y="641"/>
                  </a:lnTo>
                  <a:lnTo>
                    <a:pt x="286" y="641"/>
                  </a:lnTo>
                  <a:lnTo>
                    <a:pt x="286" y="639"/>
                  </a:lnTo>
                  <a:lnTo>
                    <a:pt x="286" y="639"/>
                  </a:lnTo>
                  <a:lnTo>
                    <a:pt x="289" y="639"/>
                  </a:lnTo>
                  <a:lnTo>
                    <a:pt x="289" y="639"/>
                  </a:lnTo>
                  <a:lnTo>
                    <a:pt x="289" y="641"/>
                  </a:lnTo>
                  <a:lnTo>
                    <a:pt x="289" y="641"/>
                  </a:lnTo>
                  <a:lnTo>
                    <a:pt x="291" y="643"/>
                  </a:lnTo>
                  <a:lnTo>
                    <a:pt x="291" y="643"/>
                  </a:lnTo>
                  <a:lnTo>
                    <a:pt x="293" y="643"/>
                  </a:lnTo>
                  <a:lnTo>
                    <a:pt x="293" y="646"/>
                  </a:lnTo>
                  <a:lnTo>
                    <a:pt x="293" y="646"/>
                  </a:lnTo>
                  <a:lnTo>
                    <a:pt x="293" y="648"/>
                  </a:lnTo>
                  <a:lnTo>
                    <a:pt x="293" y="650"/>
                  </a:lnTo>
                  <a:lnTo>
                    <a:pt x="293" y="653"/>
                  </a:lnTo>
                  <a:lnTo>
                    <a:pt x="296" y="653"/>
                  </a:lnTo>
                  <a:lnTo>
                    <a:pt x="300" y="650"/>
                  </a:lnTo>
                  <a:lnTo>
                    <a:pt x="300" y="650"/>
                  </a:lnTo>
                  <a:lnTo>
                    <a:pt x="300" y="650"/>
                  </a:lnTo>
                  <a:lnTo>
                    <a:pt x="303" y="653"/>
                  </a:lnTo>
                  <a:lnTo>
                    <a:pt x="303" y="653"/>
                  </a:lnTo>
                  <a:lnTo>
                    <a:pt x="303" y="653"/>
                  </a:lnTo>
                  <a:lnTo>
                    <a:pt x="303" y="655"/>
                  </a:lnTo>
                  <a:lnTo>
                    <a:pt x="303" y="655"/>
                  </a:lnTo>
                  <a:lnTo>
                    <a:pt x="303" y="655"/>
                  </a:lnTo>
                  <a:lnTo>
                    <a:pt x="303" y="655"/>
                  </a:lnTo>
                  <a:lnTo>
                    <a:pt x="303" y="657"/>
                  </a:lnTo>
                  <a:lnTo>
                    <a:pt x="305" y="657"/>
                  </a:lnTo>
                  <a:lnTo>
                    <a:pt x="305" y="660"/>
                  </a:lnTo>
                  <a:lnTo>
                    <a:pt x="305" y="660"/>
                  </a:lnTo>
                  <a:lnTo>
                    <a:pt x="305" y="662"/>
                  </a:lnTo>
                  <a:lnTo>
                    <a:pt x="303" y="662"/>
                  </a:lnTo>
                  <a:lnTo>
                    <a:pt x="303" y="665"/>
                  </a:lnTo>
                  <a:lnTo>
                    <a:pt x="303" y="665"/>
                  </a:lnTo>
                  <a:lnTo>
                    <a:pt x="300" y="665"/>
                  </a:lnTo>
                  <a:lnTo>
                    <a:pt x="300" y="665"/>
                  </a:lnTo>
                  <a:lnTo>
                    <a:pt x="300" y="667"/>
                  </a:lnTo>
                  <a:lnTo>
                    <a:pt x="300" y="667"/>
                  </a:lnTo>
                  <a:lnTo>
                    <a:pt x="303" y="669"/>
                  </a:lnTo>
                  <a:lnTo>
                    <a:pt x="303" y="672"/>
                  </a:lnTo>
                  <a:lnTo>
                    <a:pt x="303" y="672"/>
                  </a:lnTo>
                  <a:lnTo>
                    <a:pt x="305" y="672"/>
                  </a:lnTo>
                  <a:lnTo>
                    <a:pt x="305" y="674"/>
                  </a:lnTo>
                  <a:lnTo>
                    <a:pt x="305" y="676"/>
                  </a:lnTo>
                  <a:lnTo>
                    <a:pt x="305" y="679"/>
                  </a:lnTo>
                  <a:lnTo>
                    <a:pt x="305" y="681"/>
                  </a:lnTo>
                  <a:lnTo>
                    <a:pt x="307" y="681"/>
                  </a:lnTo>
                  <a:lnTo>
                    <a:pt x="310" y="681"/>
                  </a:lnTo>
                  <a:lnTo>
                    <a:pt x="312" y="679"/>
                  </a:lnTo>
                  <a:lnTo>
                    <a:pt x="312" y="679"/>
                  </a:lnTo>
                  <a:lnTo>
                    <a:pt x="312" y="679"/>
                  </a:lnTo>
                  <a:lnTo>
                    <a:pt x="315" y="679"/>
                  </a:lnTo>
                  <a:lnTo>
                    <a:pt x="315" y="679"/>
                  </a:lnTo>
                  <a:lnTo>
                    <a:pt x="315" y="681"/>
                  </a:lnTo>
                  <a:lnTo>
                    <a:pt x="315" y="681"/>
                  </a:lnTo>
                  <a:lnTo>
                    <a:pt x="315" y="684"/>
                  </a:lnTo>
                  <a:lnTo>
                    <a:pt x="317" y="684"/>
                  </a:lnTo>
                  <a:lnTo>
                    <a:pt x="319" y="684"/>
                  </a:lnTo>
                  <a:lnTo>
                    <a:pt x="319" y="684"/>
                  </a:lnTo>
                  <a:lnTo>
                    <a:pt x="319" y="684"/>
                  </a:lnTo>
                  <a:lnTo>
                    <a:pt x="322" y="684"/>
                  </a:lnTo>
                  <a:lnTo>
                    <a:pt x="322" y="684"/>
                  </a:lnTo>
                  <a:lnTo>
                    <a:pt x="324" y="684"/>
                  </a:lnTo>
                  <a:lnTo>
                    <a:pt x="331" y="686"/>
                  </a:lnTo>
                  <a:lnTo>
                    <a:pt x="333" y="686"/>
                  </a:lnTo>
                  <a:lnTo>
                    <a:pt x="336" y="686"/>
                  </a:lnTo>
                  <a:lnTo>
                    <a:pt x="338" y="691"/>
                  </a:lnTo>
                  <a:lnTo>
                    <a:pt x="341" y="691"/>
                  </a:lnTo>
                  <a:lnTo>
                    <a:pt x="345" y="693"/>
                  </a:lnTo>
                  <a:lnTo>
                    <a:pt x="345" y="693"/>
                  </a:lnTo>
                  <a:lnTo>
                    <a:pt x="348" y="691"/>
                  </a:lnTo>
                  <a:lnTo>
                    <a:pt x="352" y="691"/>
                  </a:lnTo>
                  <a:lnTo>
                    <a:pt x="355" y="691"/>
                  </a:lnTo>
                  <a:lnTo>
                    <a:pt x="357" y="693"/>
                  </a:lnTo>
                  <a:lnTo>
                    <a:pt x="357" y="693"/>
                  </a:lnTo>
                  <a:lnTo>
                    <a:pt x="360" y="691"/>
                  </a:lnTo>
                  <a:lnTo>
                    <a:pt x="360" y="691"/>
                  </a:lnTo>
                  <a:lnTo>
                    <a:pt x="360" y="691"/>
                  </a:lnTo>
                  <a:lnTo>
                    <a:pt x="362" y="691"/>
                  </a:lnTo>
                  <a:lnTo>
                    <a:pt x="362" y="691"/>
                  </a:lnTo>
                  <a:lnTo>
                    <a:pt x="362" y="691"/>
                  </a:lnTo>
                  <a:lnTo>
                    <a:pt x="362" y="691"/>
                  </a:lnTo>
                  <a:lnTo>
                    <a:pt x="362" y="691"/>
                  </a:lnTo>
                  <a:lnTo>
                    <a:pt x="362" y="691"/>
                  </a:lnTo>
                  <a:lnTo>
                    <a:pt x="362" y="691"/>
                  </a:lnTo>
                  <a:lnTo>
                    <a:pt x="364" y="691"/>
                  </a:lnTo>
                  <a:lnTo>
                    <a:pt x="367" y="691"/>
                  </a:lnTo>
                  <a:lnTo>
                    <a:pt x="376" y="688"/>
                  </a:lnTo>
                  <a:lnTo>
                    <a:pt x="388" y="691"/>
                  </a:lnTo>
                  <a:lnTo>
                    <a:pt x="388" y="691"/>
                  </a:lnTo>
                  <a:lnTo>
                    <a:pt x="390" y="693"/>
                  </a:lnTo>
                  <a:lnTo>
                    <a:pt x="390" y="693"/>
                  </a:lnTo>
                  <a:lnTo>
                    <a:pt x="390" y="693"/>
                  </a:lnTo>
                  <a:lnTo>
                    <a:pt x="393" y="695"/>
                  </a:lnTo>
                  <a:lnTo>
                    <a:pt x="393" y="695"/>
                  </a:lnTo>
                  <a:lnTo>
                    <a:pt x="393" y="695"/>
                  </a:lnTo>
                  <a:lnTo>
                    <a:pt x="395" y="695"/>
                  </a:lnTo>
                  <a:lnTo>
                    <a:pt x="397" y="695"/>
                  </a:lnTo>
                  <a:lnTo>
                    <a:pt x="397" y="695"/>
                  </a:lnTo>
                  <a:lnTo>
                    <a:pt x="402" y="693"/>
                  </a:lnTo>
                  <a:lnTo>
                    <a:pt x="402" y="693"/>
                  </a:lnTo>
                  <a:lnTo>
                    <a:pt x="402" y="693"/>
                  </a:lnTo>
                  <a:lnTo>
                    <a:pt x="402" y="691"/>
                  </a:lnTo>
                  <a:lnTo>
                    <a:pt x="404" y="691"/>
                  </a:lnTo>
                  <a:lnTo>
                    <a:pt x="404" y="691"/>
                  </a:lnTo>
                  <a:lnTo>
                    <a:pt x="404" y="691"/>
                  </a:lnTo>
                  <a:lnTo>
                    <a:pt x="404" y="686"/>
                  </a:lnTo>
                  <a:lnTo>
                    <a:pt x="402" y="686"/>
                  </a:lnTo>
                  <a:lnTo>
                    <a:pt x="402" y="684"/>
                  </a:lnTo>
                  <a:lnTo>
                    <a:pt x="404" y="684"/>
                  </a:lnTo>
                  <a:lnTo>
                    <a:pt x="404" y="681"/>
                  </a:lnTo>
                  <a:lnTo>
                    <a:pt x="404" y="681"/>
                  </a:lnTo>
                  <a:lnTo>
                    <a:pt x="407" y="681"/>
                  </a:lnTo>
                  <a:lnTo>
                    <a:pt x="407" y="681"/>
                  </a:lnTo>
                  <a:lnTo>
                    <a:pt x="407" y="684"/>
                  </a:lnTo>
                  <a:lnTo>
                    <a:pt x="409" y="681"/>
                  </a:lnTo>
                  <a:lnTo>
                    <a:pt x="414" y="681"/>
                  </a:lnTo>
                  <a:lnTo>
                    <a:pt x="414" y="681"/>
                  </a:lnTo>
                  <a:lnTo>
                    <a:pt x="416" y="679"/>
                  </a:lnTo>
                  <a:lnTo>
                    <a:pt x="416" y="679"/>
                  </a:lnTo>
                  <a:lnTo>
                    <a:pt x="416" y="674"/>
                  </a:lnTo>
                  <a:lnTo>
                    <a:pt x="419" y="674"/>
                  </a:lnTo>
                  <a:lnTo>
                    <a:pt x="419" y="674"/>
                  </a:lnTo>
                  <a:lnTo>
                    <a:pt x="419" y="674"/>
                  </a:lnTo>
                  <a:lnTo>
                    <a:pt x="419" y="672"/>
                  </a:lnTo>
                  <a:lnTo>
                    <a:pt x="419" y="672"/>
                  </a:lnTo>
                  <a:lnTo>
                    <a:pt x="419" y="672"/>
                  </a:lnTo>
                  <a:lnTo>
                    <a:pt x="421" y="669"/>
                  </a:lnTo>
                  <a:lnTo>
                    <a:pt x="421" y="669"/>
                  </a:lnTo>
                  <a:lnTo>
                    <a:pt x="421" y="669"/>
                  </a:lnTo>
                  <a:lnTo>
                    <a:pt x="421" y="669"/>
                  </a:lnTo>
                  <a:lnTo>
                    <a:pt x="426" y="669"/>
                  </a:lnTo>
                  <a:lnTo>
                    <a:pt x="428" y="669"/>
                  </a:lnTo>
                  <a:lnTo>
                    <a:pt x="428" y="667"/>
                  </a:lnTo>
                  <a:lnTo>
                    <a:pt x="430" y="667"/>
                  </a:lnTo>
                  <a:lnTo>
                    <a:pt x="433" y="667"/>
                  </a:lnTo>
                  <a:lnTo>
                    <a:pt x="433" y="667"/>
                  </a:lnTo>
                  <a:lnTo>
                    <a:pt x="438" y="665"/>
                  </a:lnTo>
                  <a:lnTo>
                    <a:pt x="438" y="665"/>
                  </a:lnTo>
                  <a:lnTo>
                    <a:pt x="438" y="665"/>
                  </a:lnTo>
                  <a:lnTo>
                    <a:pt x="440" y="665"/>
                  </a:lnTo>
                  <a:lnTo>
                    <a:pt x="440" y="665"/>
                  </a:lnTo>
                  <a:lnTo>
                    <a:pt x="442" y="662"/>
                  </a:lnTo>
                  <a:lnTo>
                    <a:pt x="442" y="662"/>
                  </a:lnTo>
                  <a:lnTo>
                    <a:pt x="442" y="648"/>
                  </a:lnTo>
                  <a:lnTo>
                    <a:pt x="442" y="646"/>
                  </a:lnTo>
                  <a:lnTo>
                    <a:pt x="442" y="643"/>
                  </a:lnTo>
                  <a:lnTo>
                    <a:pt x="442" y="620"/>
                  </a:lnTo>
                  <a:lnTo>
                    <a:pt x="442" y="615"/>
                  </a:lnTo>
                  <a:lnTo>
                    <a:pt x="442" y="596"/>
                  </a:lnTo>
                  <a:lnTo>
                    <a:pt x="442" y="591"/>
                  </a:lnTo>
                  <a:lnTo>
                    <a:pt x="442" y="589"/>
                  </a:lnTo>
                  <a:lnTo>
                    <a:pt x="442" y="572"/>
                  </a:lnTo>
                  <a:lnTo>
                    <a:pt x="442" y="568"/>
                  </a:lnTo>
                  <a:lnTo>
                    <a:pt x="442" y="556"/>
                  </a:lnTo>
                  <a:lnTo>
                    <a:pt x="442" y="551"/>
                  </a:lnTo>
                  <a:lnTo>
                    <a:pt x="442" y="549"/>
                  </a:lnTo>
                  <a:lnTo>
                    <a:pt x="442" y="532"/>
                  </a:lnTo>
                  <a:lnTo>
                    <a:pt x="442" y="527"/>
                  </a:lnTo>
                  <a:lnTo>
                    <a:pt x="442" y="515"/>
                  </a:lnTo>
                  <a:lnTo>
                    <a:pt x="442" y="511"/>
                  </a:lnTo>
                  <a:lnTo>
                    <a:pt x="442" y="508"/>
                  </a:lnTo>
                  <a:lnTo>
                    <a:pt x="442" y="485"/>
                  </a:lnTo>
                  <a:lnTo>
                    <a:pt x="442" y="482"/>
                  </a:lnTo>
                  <a:lnTo>
                    <a:pt x="442" y="461"/>
                  </a:lnTo>
                  <a:lnTo>
                    <a:pt x="442" y="459"/>
                  </a:lnTo>
                  <a:lnTo>
                    <a:pt x="442" y="456"/>
                  </a:lnTo>
                  <a:lnTo>
                    <a:pt x="442" y="444"/>
                  </a:lnTo>
                  <a:lnTo>
                    <a:pt x="442" y="444"/>
                  </a:lnTo>
                  <a:lnTo>
                    <a:pt x="442" y="435"/>
                  </a:lnTo>
                  <a:lnTo>
                    <a:pt x="442" y="426"/>
                  </a:lnTo>
                  <a:lnTo>
                    <a:pt x="442" y="414"/>
                  </a:lnTo>
                  <a:lnTo>
                    <a:pt x="442" y="404"/>
                  </a:lnTo>
                  <a:lnTo>
                    <a:pt x="442" y="395"/>
                  </a:lnTo>
                  <a:lnTo>
                    <a:pt x="442" y="392"/>
                  </a:lnTo>
                  <a:lnTo>
                    <a:pt x="442" y="385"/>
                  </a:lnTo>
                  <a:lnTo>
                    <a:pt x="442" y="376"/>
                  </a:lnTo>
                  <a:lnTo>
                    <a:pt x="442" y="364"/>
                  </a:lnTo>
                  <a:lnTo>
                    <a:pt x="442" y="362"/>
                  </a:lnTo>
                  <a:lnTo>
                    <a:pt x="442" y="355"/>
                  </a:lnTo>
                  <a:lnTo>
                    <a:pt x="442" y="345"/>
                  </a:lnTo>
                  <a:lnTo>
                    <a:pt x="442" y="336"/>
                  </a:lnTo>
                  <a:lnTo>
                    <a:pt x="442" y="326"/>
                  </a:lnTo>
                  <a:lnTo>
                    <a:pt x="442" y="317"/>
                  </a:lnTo>
                  <a:lnTo>
                    <a:pt x="442" y="307"/>
                  </a:lnTo>
                  <a:lnTo>
                    <a:pt x="442" y="300"/>
                  </a:lnTo>
                  <a:lnTo>
                    <a:pt x="442" y="291"/>
                  </a:lnTo>
                  <a:lnTo>
                    <a:pt x="442" y="286"/>
                  </a:lnTo>
                  <a:lnTo>
                    <a:pt x="494" y="286"/>
                  </a:lnTo>
                  <a:lnTo>
                    <a:pt x="497" y="284"/>
                  </a:lnTo>
                  <a:lnTo>
                    <a:pt x="497" y="281"/>
                  </a:lnTo>
                  <a:lnTo>
                    <a:pt x="497" y="279"/>
                  </a:lnTo>
                  <a:lnTo>
                    <a:pt x="497" y="274"/>
                  </a:lnTo>
                  <a:lnTo>
                    <a:pt x="497" y="272"/>
                  </a:lnTo>
                  <a:lnTo>
                    <a:pt x="497" y="267"/>
                  </a:lnTo>
                  <a:lnTo>
                    <a:pt x="497" y="265"/>
                  </a:lnTo>
                  <a:lnTo>
                    <a:pt x="497" y="262"/>
                  </a:lnTo>
                  <a:lnTo>
                    <a:pt x="497" y="258"/>
                  </a:lnTo>
                  <a:lnTo>
                    <a:pt x="497" y="255"/>
                  </a:lnTo>
                  <a:lnTo>
                    <a:pt x="497" y="250"/>
                  </a:lnTo>
                  <a:lnTo>
                    <a:pt x="497" y="248"/>
                  </a:lnTo>
                  <a:lnTo>
                    <a:pt x="497" y="246"/>
                  </a:lnTo>
                  <a:lnTo>
                    <a:pt x="497" y="241"/>
                  </a:lnTo>
                  <a:lnTo>
                    <a:pt x="497" y="239"/>
                  </a:lnTo>
                  <a:lnTo>
                    <a:pt x="497" y="234"/>
                  </a:lnTo>
                  <a:lnTo>
                    <a:pt x="497" y="231"/>
                  </a:lnTo>
                  <a:lnTo>
                    <a:pt x="497" y="229"/>
                  </a:lnTo>
                  <a:lnTo>
                    <a:pt x="497" y="229"/>
                  </a:lnTo>
                  <a:lnTo>
                    <a:pt x="497" y="222"/>
                  </a:lnTo>
                  <a:lnTo>
                    <a:pt x="497" y="215"/>
                  </a:lnTo>
                  <a:lnTo>
                    <a:pt x="497" y="208"/>
                  </a:lnTo>
                  <a:lnTo>
                    <a:pt x="497" y="201"/>
                  </a:lnTo>
                  <a:lnTo>
                    <a:pt x="497" y="194"/>
                  </a:lnTo>
                  <a:lnTo>
                    <a:pt x="497" y="191"/>
                  </a:lnTo>
                  <a:lnTo>
                    <a:pt x="497" y="187"/>
                  </a:lnTo>
                  <a:lnTo>
                    <a:pt x="497" y="179"/>
                  </a:lnTo>
                  <a:lnTo>
                    <a:pt x="497" y="172"/>
                  </a:lnTo>
                  <a:lnTo>
                    <a:pt x="497" y="165"/>
                  </a:lnTo>
                  <a:lnTo>
                    <a:pt x="497" y="158"/>
                  </a:lnTo>
                  <a:lnTo>
                    <a:pt x="497" y="151"/>
                  </a:lnTo>
                  <a:lnTo>
                    <a:pt x="497" y="144"/>
                  </a:lnTo>
                  <a:lnTo>
                    <a:pt x="494" y="137"/>
                  </a:lnTo>
                  <a:lnTo>
                    <a:pt x="494" y="130"/>
                  </a:lnTo>
                  <a:lnTo>
                    <a:pt x="494" y="125"/>
                  </a:lnTo>
                  <a:lnTo>
                    <a:pt x="494" y="123"/>
                  </a:lnTo>
                  <a:lnTo>
                    <a:pt x="494" y="116"/>
                  </a:lnTo>
                  <a:lnTo>
                    <a:pt x="494" y="78"/>
                  </a:lnTo>
                  <a:lnTo>
                    <a:pt x="497" y="78"/>
                  </a:lnTo>
                  <a:lnTo>
                    <a:pt x="499" y="78"/>
                  </a:lnTo>
                  <a:lnTo>
                    <a:pt x="501" y="78"/>
                  </a:lnTo>
                  <a:lnTo>
                    <a:pt x="504" y="78"/>
                  </a:lnTo>
                  <a:lnTo>
                    <a:pt x="506" y="75"/>
                  </a:lnTo>
                  <a:lnTo>
                    <a:pt x="511" y="75"/>
                  </a:lnTo>
                  <a:lnTo>
                    <a:pt x="513" y="75"/>
                  </a:lnTo>
                  <a:lnTo>
                    <a:pt x="516" y="75"/>
                  </a:lnTo>
                  <a:lnTo>
                    <a:pt x="518" y="75"/>
                  </a:lnTo>
                  <a:lnTo>
                    <a:pt x="520" y="75"/>
                  </a:lnTo>
                  <a:lnTo>
                    <a:pt x="520" y="75"/>
                  </a:lnTo>
                  <a:lnTo>
                    <a:pt x="523" y="75"/>
                  </a:lnTo>
                  <a:lnTo>
                    <a:pt x="523" y="75"/>
                  </a:lnTo>
                  <a:lnTo>
                    <a:pt x="525" y="75"/>
                  </a:lnTo>
                  <a:lnTo>
                    <a:pt x="525" y="75"/>
                  </a:lnTo>
                  <a:lnTo>
                    <a:pt x="525" y="75"/>
                  </a:lnTo>
                  <a:lnTo>
                    <a:pt x="530" y="75"/>
                  </a:lnTo>
                  <a:lnTo>
                    <a:pt x="535" y="73"/>
                  </a:lnTo>
                  <a:lnTo>
                    <a:pt x="539" y="73"/>
                  </a:lnTo>
                  <a:lnTo>
                    <a:pt x="544" y="71"/>
                  </a:lnTo>
                  <a:lnTo>
                    <a:pt x="549" y="71"/>
                  </a:lnTo>
                  <a:lnTo>
                    <a:pt x="554" y="71"/>
                  </a:lnTo>
                  <a:lnTo>
                    <a:pt x="558" y="68"/>
                  </a:lnTo>
                  <a:lnTo>
                    <a:pt x="563" y="68"/>
                  </a:lnTo>
                  <a:lnTo>
                    <a:pt x="565" y="68"/>
                  </a:lnTo>
                  <a:lnTo>
                    <a:pt x="570" y="66"/>
                  </a:lnTo>
                  <a:lnTo>
                    <a:pt x="575" y="66"/>
                  </a:lnTo>
                  <a:lnTo>
                    <a:pt x="580" y="63"/>
                  </a:lnTo>
                  <a:lnTo>
                    <a:pt x="584" y="63"/>
                  </a:lnTo>
                  <a:lnTo>
                    <a:pt x="589" y="63"/>
                  </a:lnTo>
                  <a:lnTo>
                    <a:pt x="594" y="61"/>
                  </a:lnTo>
                  <a:lnTo>
                    <a:pt x="598" y="61"/>
                  </a:lnTo>
                  <a:lnTo>
                    <a:pt x="603" y="61"/>
                  </a:lnTo>
                  <a:lnTo>
                    <a:pt x="608" y="59"/>
                  </a:lnTo>
                  <a:lnTo>
                    <a:pt x="613" y="59"/>
                  </a:lnTo>
                  <a:lnTo>
                    <a:pt x="617" y="59"/>
                  </a:lnTo>
                  <a:lnTo>
                    <a:pt x="620" y="59"/>
                  </a:lnTo>
                  <a:lnTo>
                    <a:pt x="620" y="59"/>
                  </a:lnTo>
                  <a:lnTo>
                    <a:pt x="620" y="59"/>
                  </a:lnTo>
                  <a:lnTo>
                    <a:pt x="620" y="61"/>
                  </a:lnTo>
                  <a:lnTo>
                    <a:pt x="620" y="61"/>
                  </a:lnTo>
                  <a:lnTo>
                    <a:pt x="620" y="61"/>
                  </a:lnTo>
                  <a:lnTo>
                    <a:pt x="622" y="61"/>
                  </a:lnTo>
                  <a:lnTo>
                    <a:pt x="622" y="61"/>
                  </a:lnTo>
                  <a:lnTo>
                    <a:pt x="622" y="61"/>
                  </a:lnTo>
                  <a:lnTo>
                    <a:pt x="622" y="63"/>
                  </a:lnTo>
                  <a:lnTo>
                    <a:pt x="622" y="63"/>
                  </a:lnTo>
                  <a:lnTo>
                    <a:pt x="622" y="63"/>
                  </a:lnTo>
                  <a:lnTo>
                    <a:pt x="622" y="63"/>
                  </a:lnTo>
                  <a:lnTo>
                    <a:pt x="622" y="66"/>
                  </a:lnTo>
                  <a:lnTo>
                    <a:pt x="625" y="68"/>
                  </a:lnTo>
                  <a:lnTo>
                    <a:pt x="625" y="68"/>
                  </a:lnTo>
                  <a:lnTo>
                    <a:pt x="625" y="68"/>
                  </a:lnTo>
                  <a:lnTo>
                    <a:pt x="625" y="71"/>
                  </a:lnTo>
                  <a:lnTo>
                    <a:pt x="625" y="71"/>
                  </a:lnTo>
                  <a:lnTo>
                    <a:pt x="625" y="71"/>
                  </a:lnTo>
                  <a:lnTo>
                    <a:pt x="625" y="71"/>
                  </a:lnTo>
                  <a:lnTo>
                    <a:pt x="627" y="71"/>
                  </a:lnTo>
                  <a:lnTo>
                    <a:pt x="627" y="71"/>
                  </a:lnTo>
                  <a:lnTo>
                    <a:pt x="627" y="71"/>
                  </a:lnTo>
                  <a:lnTo>
                    <a:pt x="629" y="71"/>
                  </a:lnTo>
                  <a:lnTo>
                    <a:pt x="629" y="71"/>
                  </a:lnTo>
                  <a:lnTo>
                    <a:pt x="629" y="73"/>
                  </a:lnTo>
                  <a:lnTo>
                    <a:pt x="629" y="73"/>
                  </a:lnTo>
                  <a:lnTo>
                    <a:pt x="632" y="73"/>
                  </a:lnTo>
                  <a:lnTo>
                    <a:pt x="632" y="73"/>
                  </a:lnTo>
                  <a:lnTo>
                    <a:pt x="632" y="73"/>
                  </a:lnTo>
                  <a:lnTo>
                    <a:pt x="632" y="73"/>
                  </a:lnTo>
                  <a:lnTo>
                    <a:pt x="632" y="75"/>
                  </a:lnTo>
                  <a:lnTo>
                    <a:pt x="632" y="75"/>
                  </a:lnTo>
                  <a:lnTo>
                    <a:pt x="634" y="78"/>
                  </a:lnTo>
                  <a:lnTo>
                    <a:pt x="634" y="78"/>
                  </a:lnTo>
                  <a:lnTo>
                    <a:pt x="634" y="80"/>
                  </a:lnTo>
                  <a:lnTo>
                    <a:pt x="634" y="80"/>
                  </a:lnTo>
                  <a:lnTo>
                    <a:pt x="634" y="82"/>
                  </a:lnTo>
                  <a:lnTo>
                    <a:pt x="634" y="85"/>
                  </a:lnTo>
                  <a:lnTo>
                    <a:pt x="636" y="85"/>
                  </a:lnTo>
                  <a:lnTo>
                    <a:pt x="636" y="85"/>
                  </a:lnTo>
                  <a:lnTo>
                    <a:pt x="639" y="85"/>
                  </a:lnTo>
                  <a:lnTo>
                    <a:pt x="639" y="85"/>
                  </a:lnTo>
                  <a:lnTo>
                    <a:pt x="639" y="85"/>
                  </a:lnTo>
                  <a:lnTo>
                    <a:pt x="641" y="82"/>
                  </a:lnTo>
                  <a:lnTo>
                    <a:pt x="641" y="82"/>
                  </a:lnTo>
                  <a:lnTo>
                    <a:pt x="641" y="82"/>
                  </a:lnTo>
                  <a:lnTo>
                    <a:pt x="648" y="78"/>
                  </a:lnTo>
                  <a:lnTo>
                    <a:pt x="648" y="78"/>
                  </a:lnTo>
                  <a:lnTo>
                    <a:pt x="648" y="75"/>
                  </a:lnTo>
                  <a:lnTo>
                    <a:pt x="651" y="75"/>
                  </a:lnTo>
                  <a:lnTo>
                    <a:pt x="651" y="75"/>
                  </a:lnTo>
                  <a:lnTo>
                    <a:pt x="651" y="73"/>
                  </a:lnTo>
                  <a:lnTo>
                    <a:pt x="653" y="73"/>
                  </a:lnTo>
                  <a:lnTo>
                    <a:pt x="653" y="71"/>
                  </a:lnTo>
                  <a:lnTo>
                    <a:pt x="655" y="68"/>
                  </a:lnTo>
                  <a:lnTo>
                    <a:pt x="655" y="68"/>
                  </a:lnTo>
                  <a:lnTo>
                    <a:pt x="655" y="68"/>
                  </a:lnTo>
                  <a:lnTo>
                    <a:pt x="655" y="68"/>
                  </a:lnTo>
                  <a:lnTo>
                    <a:pt x="655" y="68"/>
                  </a:lnTo>
                  <a:lnTo>
                    <a:pt x="655" y="68"/>
                  </a:lnTo>
                  <a:lnTo>
                    <a:pt x="655" y="68"/>
                  </a:lnTo>
                  <a:lnTo>
                    <a:pt x="658" y="68"/>
                  </a:lnTo>
                  <a:lnTo>
                    <a:pt x="658" y="68"/>
                  </a:lnTo>
                  <a:lnTo>
                    <a:pt x="658" y="68"/>
                  </a:lnTo>
                  <a:lnTo>
                    <a:pt x="660" y="66"/>
                  </a:lnTo>
                  <a:lnTo>
                    <a:pt x="660" y="66"/>
                  </a:lnTo>
                  <a:lnTo>
                    <a:pt x="662" y="66"/>
                  </a:lnTo>
                  <a:lnTo>
                    <a:pt x="665" y="63"/>
                  </a:lnTo>
                  <a:lnTo>
                    <a:pt x="667" y="61"/>
                  </a:lnTo>
                  <a:lnTo>
                    <a:pt x="669" y="59"/>
                  </a:lnTo>
                  <a:lnTo>
                    <a:pt x="669" y="59"/>
                  </a:lnTo>
                  <a:lnTo>
                    <a:pt x="672" y="59"/>
                  </a:lnTo>
                  <a:lnTo>
                    <a:pt x="672" y="61"/>
                  </a:lnTo>
                  <a:lnTo>
                    <a:pt x="672" y="61"/>
                  </a:lnTo>
                  <a:lnTo>
                    <a:pt x="674" y="61"/>
                  </a:lnTo>
                  <a:lnTo>
                    <a:pt x="674" y="61"/>
                  </a:lnTo>
                  <a:lnTo>
                    <a:pt x="674" y="56"/>
                  </a:lnTo>
                  <a:lnTo>
                    <a:pt x="677" y="56"/>
                  </a:lnTo>
                  <a:lnTo>
                    <a:pt x="677" y="56"/>
                  </a:lnTo>
                  <a:lnTo>
                    <a:pt x="679" y="56"/>
                  </a:lnTo>
                  <a:lnTo>
                    <a:pt x="679" y="56"/>
                  </a:lnTo>
                  <a:lnTo>
                    <a:pt x="681" y="56"/>
                  </a:lnTo>
                  <a:lnTo>
                    <a:pt x="681" y="59"/>
                  </a:lnTo>
                  <a:lnTo>
                    <a:pt x="681" y="59"/>
                  </a:lnTo>
                  <a:lnTo>
                    <a:pt x="681" y="59"/>
                  </a:lnTo>
                  <a:lnTo>
                    <a:pt x="681" y="59"/>
                  </a:lnTo>
                  <a:lnTo>
                    <a:pt x="681" y="61"/>
                  </a:lnTo>
                  <a:lnTo>
                    <a:pt x="684" y="63"/>
                  </a:lnTo>
                  <a:lnTo>
                    <a:pt x="686" y="61"/>
                  </a:lnTo>
                  <a:lnTo>
                    <a:pt x="688" y="61"/>
                  </a:lnTo>
                  <a:lnTo>
                    <a:pt x="688" y="61"/>
                  </a:lnTo>
                  <a:lnTo>
                    <a:pt x="688" y="61"/>
                  </a:lnTo>
                  <a:lnTo>
                    <a:pt x="688" y="61"/>
                  </a:lnTo>
                  <a:lnTo>
                    <a:pt x="688" y="61"/>
                  </a:lnTo>
                  <a:lnTo>
                    <a:pt x="688" y="61"/>
                  </a:lnTo>
                  <a:lnTo>
                    <a:pt x="691" y="56"/>
                  </a:lnTo>
                  <a:lnTo>
                    <a:pt x="693" y="56"/>
                  </a:lnTo>
                  <a:lnTo>
                    <a:pt x="695" y="54"/>
                  </a:lnTo>
                  <a:lnTo>
                    <a:pt x="695" y="54"/>
                  </a:lnTo>
                  <a:lnTo>
                    <a:pt x="695" y="54"/>
                  </a:lnTo>
                  <a:lnTo>
                    <a:pt x="698" y="52"/>
                  </a:lnTo>
                  <a:lnTo>
                    <a:pt x="698" y="52"/>
                  </a:lnTo>
                  <a:lnTo>
                    <a:pt x="698" y="52"/>
                  </a:lnTo>
                  <a:lnTo>
                    <a:pt x="698" y="52"/>
                  </a:lnTo>
                  <a:lnTo>
                    <a:pt x="698" y="52"/>
                  </a:lnTo>
                  <a:lnTo>
                    <a:pt x="698" y="52"/>
                  </a:lnTo>
                  <a:lnTo>
                    <a:pt x="700" y="52"/>
                  </a:lnTo>
                  <a:lnTo>
                    <a:pt x="700" y="49"/>
                  </a:lnTo>
                  <a:lnTo>
                    <a:pt x="703" y="49"/>
                  </a:lnTo>
                  <a:lnTo>
                    <a:pt x="703" y="49"/>
                  </a:lnTo>
                  <a:lnTo>
                    <a:pt x="707" y="49"/>
                  </a:lnTo>
                  <a:lnTo>
                    <a:pt x="707" y="49"/>
                  </a:lnTo>
                  <a:lnTo>
                    <a:pt x="707" y="47"/>
                  </a:lnTo>
                  <a:lnTo>
                    <a:pt x="707" y="47"/>
                  </a:lnTo>
                  <a:lnTo>
                    <a:pt x="707" y="47"/>
                  </a:lnTo>
                  <a:lnTo>
                    <a:pt x="710" y="47"/>
                  </a:lnTo>
                  <a:lnTo>
                    <a:pt x="707" y="47"/>
                  </a:lnTo>
                  <a:lnTo>
                    <a:pt x="710" y="49"/>
                  </a:lnTo>
                  <a:lnTo>
                    <a:pt x="710" y="49"/>
                  </a:lnTo>
                  <a:lnTo>
                    <a:pt x="710" y="49"/>
                  </a:lnTo>
                  <a:lnTo>
                    <a:pt x="710" y="49"/>
                  </a:lnTo>
                  <a:lnTo>
                    <a:pt x="712" y="49"/>
                  </a:lnTo>
                  <a:lnTo>
                    <a:pt x="712" y="49"/>
                  </a:lnTo>
                  <a:lnTo>
                    <a:pt x="712" y="49"/>
                  </a:lnTo>
                  <a:lnTo>
                    <a:pt x="714" y="49"/>
                  </a:lnTo>
                  <a:lnTo>
                    <a:pt x="714" y="49"/>
                  </a:lnTo>
                  <a:lnTo>
                    <a:pt x="717" y="49"/>
                  </a:lnTo>
                  <a:lnTo>
                    <a:pt x="719" y="47"/>
                  </a:lnTo>
                  <a:lnTo>
                    <a:pt x="722" y="47"/>
                  </a:lnTo>
                  <a:lnTo>
                    <a:pt x="724" y="47"/>
                  </a:lnTo>
                  <a:lnTo>
                    <a:pt x="724" y="47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67976BEC-30D2-4E94-8CF3-9064B3F8B7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656308" y="4611167"/>
              <a:ext cx="587265" cy="950958"/>
            </a:xfrm>
            <a:custGeom>
              <a:avLst/>
              <a:gdLst>
                <a:gd name="T0" fmla="*/ 281 w 570"/>
                <a:gd name="T1" fmla="*/ 613 h 923"/>
                <a:gd name="T2" fmla="*/ 565 w 570"/>
                <a:gd name="T3" fmla="*/ 218 h 923"/>
                <a:gd name="T4" fmla="*/ 563 w 570"/>
                <a:gd name="T5" fmla="*/ 203 h 923"/>
                <a:gd name="T6" fmla="*/ 558 w 570"/>
                <a:gd name="T7" fmla="*/ 187 h 923"/>
                <a:gd name="T8" fmla="*/ 554 w 570"/>
                <a:gd name="T9" fmla="*/ 144 h 923"/>
                <a:gd name="T10" fmla="*/ 554 w 570"/>
                <a:gd name="T11" fmla="*/ 130 h 923"/>
                <a:gd name="T12" fmla="*/ 554 w 570"/>
                <a:gd name="T13" fmla="*/ 116 h 923"/>
                <a:gd name="T14" fmla="*/ 551 w 570"/>
                <a:gd name="T15" fmla="*/ 87 h 923"/>
                <a:gd name="T16" fmla="*/ 549 w 570"/>
                <a:gd name="T17" fmla="*/ 47 h 923"/>
                <a:gd name="T18" fmla="*/ 556 w 570"/>
                <a:gd name="T19" fmla="*/ 19 h 923"/>
                <a:gd name="T20" fmla="*/ 542 w 570"/>
                <a:gd name="T21" fmla="*/ 5 h 923"/>
                <a:gd name="T22" fmla="*/ 454 w 570"/>
                <a:gd name="T23" fmla="*/ 43 h 923"/>
                <a:gd name="T24" fmla="*/ 409 w 570"/>
                <a:gd name="T25" fmla="*/ 50 h 923"/>
                <a:gd name="T26" fmla="*/ 369 w 570"/>
                <a:gd name="T27" fmla="*/ 64 h 923"/>
                <a:gd name="T28" fmla="*/ 324 w 570"/>
                <a:gd name="T29" fmla="*/ 66 h 923"/>
                <a:gd name="T30" fmla="*/ 293 w 570"/>
                <a:gd name="T31" fmla="*/ 54 h 923"/>
                <a:gd name="T32" fmla="*/ 234 w 570"/>
                <a:gd name="T33" fmla="*/ 73 h 923"/>
                <a:gd name="T34" fmla="*/ 284 w 570"/>
                <a:gd name="T35" fmla="*/ 206 h 923"/>
                <a:gd name="T36" fmla="*/ 291 w 570"/>
                <a:gd name="T37" fmla="*/ 308 h 923"/>
                <a:gd name="T38" fmla="*/ 267 w 570"/>
                <a:gd name="T39" fmla="*/ 336 h 923"/>
                <a:gd name="T40" fmla="*/ 260 w 570"/>
                <a:gd name="T41" fmla="*/ 362 h 923"/>
                <a:gd name="T42" fmla="*/ 239 w 570"/>
                <a:gd name="T43" fmla="*/ 329 h 923"/>
                <a:gd name="T44" fmla="*/ 227 w 570"/>
                <a:gd name="T45" fmla="*/ 270 h 923"/>
                <a:gd name="T46" fmla="*/ 225 w 570"/>
                <a:gd name="T47" fmla="*/ 218 h 923"/>
                <a:gd name="T48" fmla="*/ 180 w 570"/>
                <a:gd name="T49" fmla="*/ 218 h 923"/>
                <a:gd name="T50" fmla="*/ 78 w 570"/>
                <a:gd name="T51" fmla="*/ 220 h 923"/>
                <a:gd name="T52" fmla="*/ 9 w 570"/>
                <a:gd name="T53" fmla="*/ 277 h 923"/>
                <a:gd name="T54" fmla="*/ 61 w 570"/>
                <a:gd name="T55" fmla="*/ 308 h 923"/>
                <a:gd name="T56" fmla="*/ 135 w 570"/>
                <a:gd name="T57" fmla="*/ 341 h 923"/>
                <a:gd name="T58" fmla="*/ 147 w 570"/>
                <a:gd name="T59" fmla="*/ 386 h 923"/>
                <a:gd name="T60" fmla="*/ 149 w 570"/>
                <a:gd name="T61" fmla="*/ 428 h 923"/>
                <a:gd name="T62" fmla="*/ 132 w 570"/>
                <a:gd name="T63" fmla="*/ 464 h 923"/>
                <a:gd name="T64" fmla="*/ 139 w 570"/>
                <a:gd name="T65" fmla="*/ 502 h 923"/>
                <a:gd name="T66" fmla="*/ 142 w 570"/>
                <a:gd name="T67" fmla="*/ 535 h 923"/>
                <a:gd name="T68" fmla="*/ 121 w 570"/>
                <a:gd name="T69" fmla="*/ 599 h 923"/>
                <a:gd name="T70" fmla="*/ 83 w 570"/>
                <a:gd name="T71" fmla="*/ 745 h 923"/>
                <a:gd name="T72" fmla="*/ 97 w 570"/>
                <a:gd name="T73" fmla="*/ 871 h 923"/>
                <a:gd name="T74" fmla="*/ 144 w 570"/>
                <a:gd name="T75" fmla="*/ 878 h 923"/>
                <a:gd name="T76" fmla="*/ 123 w 570"/>
                <a:gd name="T77" fmla="*/ 871 h 923"/>
                <a:gd name="T78" fmla="*/ 142 w 570"/>
                <a:gd name="T79" fmla="*/ 845 h 923"/>
                <a:gd name="T80" fmla="*/ 267 w 570"/>
                <a:gd name="T81" fmla="*/ 783 h 923"/>
                <a:gd name="T82" fmla="*/ 274 w 570"/>
                <a:gd name="T83" fmla="*/ 750 h 923"/>
                <a:gd name="T84" fmla="*/ 286 w 570"/>
                <a:gd name="T85" fmla="*/ 696 h 923"/>
                <a:gd name="T86" fmla="*/ 279 w 570"/>
                <a:gd name="T87" fmla="*/ 646 h 923"/>
                <a:gd name="T88" fmla="*/ 270 w 570"/>
                <a:gd name="T89" fmla="*/ 625 h 923"/>
                <a:gd name="T90" fmla="*/ 260 w 570"/>
                <a:gd name="T91" fmla="*/ 589 h 923"/>
                <a:gd name="T92" fmla="*/ 260 w 570"/>
                <a:gd name="T93" fmla="*/ 577 h 923"/>
                <a:gd name="T94" fmla="*/ 246 w 570"/>
                <a:gd name="T95" fmla="*/ 558 h 923"/>
                <a:gd name="T96" fmla="*/ 239 w 570"/>
                <a:gd name="T97" fmla="*/ 535 h 923"/>
                <a:gd name="T98" fmla="*/ 241 w 570"/>
                <a:gd name="T99" fmla="*/ 518 h 923"/>
                <a:gd name="T100" fmla="*/ 241 w 570"/>
                <a:gd name="T101" fmla="*/ 509 h 923"/>
                <a:gd name="T102" fmla="*/ 291 w 570"/>
                <a:gd name="T103" fmla="*/ 478 h 923"/>
                <a:gd name="T104" fmla="*/ 317 w 570"/>
                <a:gd name="T105" fmla="*/ 457 h 923"/>
                <a:gd name="T106" fmla="*/ 331 w 570"/>
                <a:gd name="T107" fmla="*/ 452 h 923"/>
                <a:gd name="T108" fmla="*/ 357 w 570"/>
                <a:gd name="T109" fmla="*/ 421 h 923"/>
                <a:gd name="T110" fmla="*/ 376 w 570"/>
                <a:gd name="T111" fmla="*/ 398 h 923"/>
                <a:gd name="T112" fmla="*/ 423 w 570"/>
                <a:gd name="T113" fmla="*/ 371 h 923"/>
                <a:gd name="T114" fmla="*/ 475 w 570"/>
                <a:gd name="T115" fmla="*/ 353 h 923"/>
                <a:gd name="T116" fmla="*/ 516 w 570"/>
                <a:gd name="T117" fmla="*/ 324 h 923"/>
                <a:gd name="T118" fmla="*/ 532 w 570"/>
                <a:gd name="T119" fmla="*/ 296 h 923"/>
                <a:gd name="T120" fmla="*/ 556 w 570"/>
                <a:gd name="T121" fmla="*/ 256 h 923"/>
                <a:gd name="T122" fmla="*/ 561 w 570"/>
                <a:gd name="T123" fmla="*/ 241 h 923"/>
                <a:gd name="T124" fmla="*/ 241 w 570"/>
                <a:gd name="T125" fmla="*/ 83 h 9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70" h="923">
                  <a:moveTo>
                    <a:pt x="144" y="871"/>
                  </a:moveTo>
                  <a:lnTo>
                    <a:pt x="144" y="873"/>
                  </a:lnTo>
                  <a:lnTo>
                    <a:pt x="144" y="876"/>
                  </a:lnTo>
                  <a:lnTo>
                    <a:pt x="144" y="873"/>
                  </a:lnTo>
                  <a:lnTo>
                    <a:pt x="144" y="873"/>
                  </a:lnTo>
                  <a:lnTo>
                    <a:pt x="147" y="873"/>
                  </a:lnTo>
                  <a:lnTo>
                    <a:pt x="147" y="873"/>
                  </a:lnTo>
                  <a:lnTo>
                    <a:pt x="147" y="873"/>
                  </a:lnTo>
                  <a:lnTo>
                    <a:pt x="147" y="873"/>
                  </a:lnTo>
                  <a:lnTo>
                    <a:pt x="147" y="873"/>
                  </a:lnTo>
                  <a:lnTo>
                    <a:pt x="147" y="876"/>
                  </a:lnTo>
                  <a:lnTo>
                    <a:pt x="147" y="876"/>
                  </a:lnTo>
                  <a:lnTo>
                    <a:pt x="147" y="873"/>
                  </a:lnTo>
                  <a:lnTo>
                    <a:pt x="147" y="873"/>
                  </a:lnTo>
                  <a:lnTo>
                    <a:pt x="149" y="871"/>
                  </a:lnTo>
                  <a:lnTo>
                    <a:pt x="149" y="871"/>
                  </a:lnTo>
                  <a:lnTo>
                    <a:pt x="149" y="868"/>
                  </a:lnTo>
                  <a:lnTo>
                    <a:pt x="147" y="871"/>
                  </a:lnTo>
                  <a:lnTo>
                    <a:pt x="144" y="871"/>
                  </a:lnTo>
                  <a:close/>
                  <a:moveTo>
                    <a:pt x="518" y="317"/>
                  </a:moveTo>
                  <a:lnTo>
                    <a:pt x="516" y="317"/>
                  </a:lnTo>
                  <a:lnTo>
                    <a:pt x="516" y="317"/>
                  </a:lnTo>
                  <a:lnTo>
                    <a:pt x="513" y="319"/>
                  </a:lnTo>
                  <a:lnTo>
                    <a:pt x="513" y="319"/>
                  </a:lnTo>
                  <a:lnTo>
                    <a:pt x="516" y="322"/>
                  </a:lnTo>
                  <a:lnTo>
                    <a:pt x="516" y="324"/>
                  </a:lnTo>
                  <a:lnTo>
                    <a:pt x="518" y="324"/>
                  </a:lnTo>
                  <a:lnTo>
                    <a:pt x="518" y="324"/>
                  </a:lnTo>
                  <a:lnTo>
                    <a:pt x="518" y="322"/>
                  </a:lnTo>
                  <a:lnTo>
                    <a:pt x="518" y="322"/>
                  </a:lnTo>
                  <a:lnTo>
                    <a:pt x="518" y="319"/>
                  </a:lnTo>
                  <a:lnTo>
                    <a:pt x="520" y="319"/>
                  </a:lnTo>
                  <a:lnTo>
                    <a:pt x="520" y="317"/>
                  </a:lnTo>
                  <a:lnTo>
                    <a:pt x="520" y="317"/>
                  </a:lnTo>
                  <a:lnTo>
                    <a:pt x="518" y="317"/>
                  </a:lnTo>
                  <a:close/>
                  <a:moveTo>
                    <a:pt x="281" y="611"/>
                  </a:moveTo>
                  <a:lnTo>
                    <a:pt x="281" y="613"/>
                  </a:lnTo>
                  <a:lnTo>
                    <a:pt x="279" y="620"/>
                  </a:lnTo>
                  <a:lnTo>
                    <a:pt x="279" y="625"/>
                  </a:lnTo>
                  <a:lnTo>
                    <a:pt x="279" y="625"/>
                  </a:lnTo>
                  <a:lnTo>
                    <a:pt x="279" y="627"/>
                  </a:lnTo>
                  <a:lnTo>
                    <a:pt x="281" y="627"/>
                  </a:lnTo>
                  <a:lnTo>
                    <a:pt x="281" y="618"/>
                  </a:lnTo>
                  <a:lnTo>
                    <a:pt x="284" y="613"/>
                  </a:lnTo>
                  <a:lnTo>
                    <a:pt x="284" y="613"/>
                  </a:lnTo>
                  <a:lnTo>
                    <a:pt x="281" y="611"/>
                  </a:lnTo>
                  <a:lnTo>
                    <a:pt x="281" y="611"/>
                  </a:lnTo>
                  <a:close/>
                  <a:moveTo>
                    <a:pt x="568" y="234"/>
                  </a:moveTo>
                  <a:lnTo>
                    <a:pt x="568" y="234"/>
                  </a:lnTo>
                  <a:lnTo>
                    <a:pt x="568" y="232"/>
                  </a:lnTo>
                  <a:lnTo>
                    <a:pt x="568" y="232"/>
                  </a:lnTo>
                  <a:lnTo>
                    <a:pt x="570" y="229"/>
                  </a:lnTo>
                  <a:lnTo>
                    <a:pt x="570" y="229"/>
                  </a:lnTo>
                  <a:lnTo>
                    <a:pt x="568" y="227"/>
                  </a:lnTo>
                  <a:lnTo>
                    <a:pt x="568" y="227"/>
                  </a:lnTo>
                  <a:lnTo>
                    <a:pt x="568" y="227"/>
                  </a:lnTo>
                  <a:lnTo>
                    <a:pt x="568" y="227"/>
                  </a:lnTo>
                  <a:lnTo>
                    <a:pt x="568" y="227"/>
                  </a:lnTo>
                  <a:lnTo>
                    <a:pt x="568" y="227"/>
                  </a:lnTo>
                  <a:lnTo>
                    <a:pt x="568" y="227"/>
                  </a:lnTo>
                  <a:lnTo>
                    <a:pt x="568" y="225"/>
                  </a:lnTo>
                  <a:lnTo>
                    <a:pt x="568" y="225"/>
                  </a:lnTo>
                  <a:lnTo>
                    <a:pt x="568" y="222"/>
                  </a:lnTo>
                  <a:lnTo>
                    <a:pt x="568" y="220"/>
                  </a:lnTo>
                  <a:lnTo>
                    <a:pt x="568" y="220"/>
                  </a:lnTo>
                  <a:lnTo>
                    <a:pt x="568" y="220"/>
                  </a:lnTo>
                  <a:lnTo>
                    <a:pt x="568" y="220"/>
                  </a:lnTo>
                  <a:lnTo>
                    <a:pt x="565" y="220"/>
                  </a:lnTo>
                  <a:lnTo>
                    <a:pt x="565" y="220"/>
                  </a:lnTo>
                  <a:lnTo>
                    <a:pt x="565" y="220"/>
                  </a:lnTo>
                  <a:lnTo>
                    <a:pt x="565" y="220"/>
                  </a:lnTo>
                  <a:lnTo>
                    <a:pt x="565" y="220"/>
                  </a:lnTo>
                  <a:lnTo>
                    <a:pt x="565" y="220"/>
                  </a:lnTo>
                  <a:lnTo>
                    <a:pt x="565" y="218"/>
                  </a:lnTo>
                  <a:lnTo>
                    <a:pt x="568" y="218"/>
                  </a:lnTo>
                  <a:lnTo>
                    <a:pt x="568" y="218"/>
                  </a:lnTo>
                  <a:lnTo>
                    <a:pt x="568" y="215"/>
                  </a:lnTo>
                  <a:lnTo>
                    <a:pt x="568" y="215"/>
                  </a:lnTo>
                  <a:lnTo>
                    <a:pt x="568" y="213"/>
                  </a:lnTo>
                  <a:lnTo>
                    <a:pt x="565" y="213"/>
                  </a:lnTo>
                  <a:lnTo>
                    <a:pt x="565" y="213"/>
                  </a:lnTo>
                  <a:lnTo>
                    <a:pt x="561" y="215"/>
                  </a:lnTo>
                  <a:lnTo>
                    <a:pt x="561" y="215"/>
                  </a:lnTo>
                  <a:lnTo>
                    <a:pt x="558" y="220"/>
                  </a:lnTo>
                  <a:lnTo>
                    <a:pt x="558" y="220"/>
                  </a:lnTo>
                  <a:lnTo>
                    <a:pt x="558" y="222"/>
                  </a:lnTo>
                  <a:lnTo>
                    <a:pt x="558" y="220"/>
                  </a:lnTo>
                  <a:lnTo>
                    <a:pt x="558" y="218"/>
                  </a:lnTo>
                  <a:lnTo>
                    <a:pt x="558" y="218"/>
                  </a:lnTo>
                  <a:lnTo>
                    <a:pt x="558" y="218"/>
                  </a:lnTo>
                  <a:lnTo>
                    <a:pt x="558" y="218"/>
                  </a:lnTo>
                  <a:lnTo>
                    <a:pt x="556" y="218"/>
                  </a:lnTo>
                  <a:lnTo>
                    <a:pt x="558" y="218"/>
                  </a:lnTo>
                  <a:lnTo>
                    <a:pt x="558" y="215"/>
                  </a:lnTo>
                  <a:lnTo>
                    <a:pt x="558" y="215"/>
                  </a:lnTo>
                  <a:lnTo>
                    <a:pt x="558" y="215"/>
                  </a:lnTo>
                  <a:lnTo>
                    <a:pt x="558" y="215"/>
                  </a:lnTo>
                  <a:lnTo>
                    <a:pt x="558" y="211"/>
                  </a:lnTo>
                  <a:lnTo>
                    <a:pt x="558" y="211"/>
                  </a:lnTo>
                  <a:lnTo>
                    <a:pt x="561" y="211"/>
                  </a:lnTo>
                  <a:lnTo>
                    <a:pt x="561" y="211"/>
                  </a:lnTo>
                  <a:lnTo>
                    <a:pt x="561" y="211"/>
                  </a:lnTo>
                  <a:lnTo>
                    <a:pt x="563" y="211"/>
                  </a:lnTo>
                  <a:lnTo>
                    <a:pt x="563" y="211"/>
                  </a:lnTo>
                  <a:lnTo>
                    <a:pt x="563" y="208"/>
                  </a:lnTo>
                  <a:lnTo>
                    <a:pt x="563" y="208"/>
                  </a:lnTo>
                  <a:lnTo>
                    <a:pt x="563" y="206"/>
                  </a:lnTo>
                  <a:lnTo>
                    <a:pt x="563" y="206"/>
                  </a:lnTo>
                  <a:lnTo>
                    <a:pt x="563" y="206"/>
                  </a:lnTo>
                  <a:lnTo>
                    <a:pt x="563" y="203"/>
                  </a:lnTo>
                  <a:lnTo>
                    <a:pt x="563" y="203"/>
                  </a:lnTo>
                  <a:lnTo>
                    <a:pt x="563" y="201"/>
                  </a:lnTo>
                  <a:lnTo>
                    <a:pt x="561" y="201"/>
                  </a:lnTo>
                  <a:lnTo>
                    <a:pt x="561" y="201"/>
                  </a:lnTo>
                  <a:lnTo>
                    <a:pt x="558" y="201"/>
                  </a:lnTo>
                  <a:lnTo>
                    <a:pt x="556" y="203"/>
                  </a:lnTo>
                  <a:lnTo>
                    <a:pt x="556" y="203"/>
                  </a:lnTo>
                  <a:lnTo>
                    <a:pt x="556" y="206"/>
                  </a:lnTo>
                  <a:lnTo>
                    <a:pt x="556" y="206"/>
                  </a:lnTo>
                  <a:lnTo>
                    <a:pt x="556" y="206"/>
                  </a:lnTo>
                  <a:lnTo>
                    <a:pt x="556" y="206"/>
                  </a:lnTo>
                  <a:lnTo>
                    <a:pt x="556" y="206"/>
                  </a:lnTo>
                  <a:lnTo>
                    <a:pt x="556" y="203"/>
                  </a:lnTo>
                  <a:lnTo>
                    <a:pt x="556" y="203"/>
                  </a:lnTo>
                  <a:lnTo>
                    <a:pt x="556" y="203"/>
                  </a:lnTo>
                  <a:lnTo>
                    <a:pt x="556" y="203"/>
                  </a:lnTo>
                  <a:lnTo>
                    <a:pt x="556" y="201"/>
                  </a:lnTo>
                  <a:lnTo>
                    <a:pt x="554" y="201"/>
                  </a:lnTo>
                  <a:lnTo>
                    <a:pt x="554" y="203"/>
                  </a:lnTo>
                  <a:lnTo>
                    <a:pt x="554" y="203"/>
                  </a:lnTo>
                  <a:lnTo>
                    <a:pt x="554" y="201"/>
                  </a:lnTo>
                  <a:lnTo>
                    <a:pt x="554" y="201"/>
                  </a:lnTo>
                  <a:lnTo>
                    <a:pt x="554" y="199"/>
                  </a:lnTo>
                  <a:lnTo>
                    <a:pt x="554" y="199"/>
                  </a:lnTo>
                  <a:lnTo>
                    <a:pt x="556" y="199"/>
                  </a:lnTo>
                  <a:lnTo>
                    <a:pt x="556" y="199"/>
                  </a:lnTo>
                  <a:lnTo>
                    <a:pt x="556" y="199"/>
                  </a:lnTo>
                  <a:lnTo>
                    <a:pt x="556" y="196"/>
                  </a:lnTo>
                  <a:lnTo>
                    <a:pt x="556" y="196"/>
                  </a:lnTo>
                  <a:lnTo>
                    <a:pt x="556" y="196"/>
                  </a:lnTo>
                  <a:lnTo>
                    <a:pt x="556" y="196"/>
                  </a:lnTo>
                  <a:lnTo>
                    <a:pt x="558" y="194"/>
                  </a:lnTo>
                  <a:lnTo>
                    <a:pt x="558" y="194"/>
                  </a:lnTo>
                  <a:lnTo>
                    <a:pt x="558" y="192"/>
                  </a:lnTo>
                  <a:lnTo>
                    <a:pt x="558" y="192"/>
                  </a:lnTo>
                  <a:lnTo>
                    <a:pt x="558" y="189"/>
                  </a:lnTo>
                  <a:lnTo>
                    <a:pt x="558" y="187"/>
                  </a:lnTo>
                  <a:lnTo>
                    <a:pt x="558" y="187"/>
                  </a:lnTo>
                  <a:lnTo>
                    <a:pt x="558" y="187"/>
                  </a:lnTo>
                  <a:lnTo>
                    <a:pt x="556" y="187"/>
                  </a:lnTo>
                  <a:lnTo>
                    <a:pt x="556" y="185"/>
                  </a:lnTo>
                  <a:lnTo>
                    <a:pt x="556" y="185"/>
                  </a:lnTo>
                  <a:lnTo>
                    <a:pt x="556" y="185"/>
                  </a:lnTo>
                  <a:lnTo>
                    <a:pt x="556" y="182"/>
                  </a:lnTo>
                  <a:lnTo>
                    <a:pt x="554" y="177"/>
                  </a:lnTo>
                  <a:lnTo>
                    <a:pt x="554" y="175"/>
                  </a:lnTo>
                  <a:lnTo>
                    <a:pt x="554" y="173"/>
                  </a:lnTo>
                  <a:lnTo>
                    <a:pt x="554" y="170"/>
                  </a:lnTo>
                  <a:lnTo>
                    <a:pt x="554" y="170"/>
                  </a:lnTo>
                  <a:lnTo>
                    <a:pt x="556" y="168"/>
                  </a:lnTo>
                  <a:lnTo>
                    <a:pt x="556" y="168"/>
                  </a:lnTo>
                  <a:lnTo>
                    <a:pt x="556" y="168"/>
                  </a:lnTo>
                  <a:lnTo>
                    <a:pt x="554" y="166"/>
                  </a:lnTo>
                  <a:lnTo>
                    <a:pt x="554" y="166"/>
                  </a:lnTo>
                  <a:lnTo>
                    <a:pt x="554" y="166"/>
                  </a:lnTo>
                  <a:lnTo>
                    <a:pt x="551" y="163"/>
                  </a:lnTo>
                  <a:lnTo>
                    <a:pt x="551" y="163"/>
                  </a:lnTo>
                  <a:lnTo>
                    <a:pt x="554" y="163"/>
                  </a:lnTo>
                  <a:lnTo>
                    <a:pt x="554" y="163"/>
                  </a:lnTo>
                  <a:lnTo>
                    <a:pt x="554" y="161"/>
                  </a:lnTo>
                  <a:lnTo>
                    <a:pt x="554" y="158"/>
                  </a:lnTo>
                  <a:lnTo>
                    <a:pt x="556" y="156"/>
                  </a:lnTo>
                  <a:lnTo>
                    <a:pt x="556" y="156"/>
                  </a:lnTo>
                  <a:lnTo>
                    <a:pt x="556" y="156"/>
                  </a:lnTo>
                  <a:lnTo>
                    <a:pt x="554" y="156"/>
                  </a:lnTo>
                  <a:lnTo>
                    <a:pt x="554" y="156"/>
                  </a:lnTo>
                  <a:lnTo>
                    <a:pt x="554" y="151"/>
                  </a:lnTo>
                  <a:lnTo>
                    <a:pt x="554" y="154"/>
                  </a:lnTo>
                  <a:lnTo>
                    <a:pt x="551" y="154"/>
                  </a:lnTo>
                  <a:lnTo>
                    <a:pt x="551" y="151"/>
                  </a:lnTo>
                  <a:lnTo>
                    <a:pt x="554" y="151"/>
                  </a:lnTo>
                  <a:lnTo>
                    <a:pt x="554" y="151"/>
                  </a:lnTo>
                  <a:lnTo>
                    <a:pt x="554" y="151"/>
                  </a:lnTo>
                  <a:lnTo>
                    <a:pt x="554" y="149"/>
                  </a:lnTo>
                  <a:lnTo>
                    <a:pt x="554" y="144"/>
                  </a:lnTo>
                  <a:lnTo>
                    <a:pt x="554" y="144"/>
                  </a:lnTo>
                  <a:lnTo>
                    <a:pt x="554" y="142"/>
                  </a:lnTo>
                  <a:lnTo>
                    <a:pt x="554" y="142"/>
                  </a:lnTo>
                  <a:lnTo>
                    <a:pt x="554" y="140"/>
                  </a:lnTo>
                  <a:lnTo>
                    <a:pt x="556" y="137"/>
                  </a:lnTo>
                  <a:lnTo>
                    <a:pt x="556" y="135"/>
                  </a:lnTo>
                  <a:lnTo>
                    <a:pt x="556" y="135"/>
                  </a:lnTo>
                  <a:lnTo>
                    <a:pt x="554" y="135"/>
                  </a:lnTo>
                  <a:lnTo>
                    <a:pt x="554" y="135"/>
                  </a:lnTo>
                  <a:lnTo>
                    <a:pt x="554" y="135"/>
                  </a:lnTo>
                  <a:lnTo>
                    <a:pt x="551" y="132"/>
                  </a:lnTo>
                  <a:lnTo>
                    <a:pt x="551" y="132"/>
                  </a:lnTo>
                  <a:lnTo>
                    <a:pt x="551" y="132"/>
                  </a:lnTo>
                  <a:lnTo>
                    <a:pt x="551" y="135"/>
                  </a:lnTo>
                  <a:lnTo>
                    <a:pt x="551" y="135"/>
                  </a:lnTo>
                  <a:lnTo>
                    <a:pt x="551" y="135"/>
                  </a:lnTo>
                  <a:lnTo>
                    <a:pt x="551" y="137"/>
                  </a:lnTo>
                  <a:lnTo>
                    <a:pt x="551" y="137"/>
                  </a:lnTo>
                  <a:lnTo>
                    <a:pt x="549" y="137"/>
                  </a:lnTo>
                  <a:lnTo>
                    <a:pt x="549" y="137"/>
                  </a:lnTo>
                  <a:lnTo>
                    <a:pt x="546" y="135"/>
                  </a:lnTo>
                  <a:lnTo>
                    <a:pt x="546" y="135"/>
                  </a:lnTo>
                  <a:lnTo>
                    <a:pt x="546" y="132"/>
                  </a:lnTo>
                  <a:lnTo>
                    <a:pt x="546" y="132"/>
                  </a:lnTo>
                  <a:lnTo>
                    <a:pt x="546" y="132"/>
                  </a:lnTo>
                  <a:lnTo>
                    <a:pt x="549" y="130"/>
                  </a:lnTo>
                  <a:lnTo>
                    <a:pt x="549" y="130"/>
                  </a:lnTo>
                  <a:lnTo>
                    <a:pt x="549" y="130"/>
                  </a:lnTo>
                  <a:lnTo>
                    <a:pt x="551" y="130"/>
                  </a:lnTo>
                  <a:lnTo>
                    <a:pt x="551" y="130"/>
                  </a:lnTo>
                  <a:lnTo>
                    <a:pt x="551" y="130"/>
                  </a:lnTo>
                  <a:lnTo>
                    <a:pt x="551" y="130"/>
                  </a:lnTo>
                  <a:lnTo>
                    <a:pt x="551" y="130"/>
                  </a:lnTo>
                  <a:lnTo>
                    <a:pt x="551" y="132"/>
                  </a:lnTo>
                  <a:lnTo>
                    <a:pt x="551" y="130"/>
                  </a:lnTo>
                  <a:lnTo>
                    <a:pt x="551" y="130"/>
                  </a:lnTo>
                  <a:lnTo>
                    <a:pt x="554" y="130"/>
                  </a:lnTo>
                  <a:lnTo>
                    <a:pt x="554" y="128"/>
                  </a:lnTo>
                  <a:lnTo>
                    <a:pt x="554" y="128"/>
                  </a:lnTo>
                  <a:lnTo>
                    <a:pt x="554" y="128"/>
                  </a:lnTo>
                  <a:lnTo>
                    <a:pt x="551" y="128"/>
                  </a:lnTo>
                  <a:lnTo>
                    <a:pt x="551" y="125"/>
                  </a:lnTo>
                  <a:lnTo>
                    <a:pt x="551" y="125"/>
                  </a:lnTo>
                  <a:lnTo>
                    <a:pt x="554" y="125"/>
                  </a:lnTo>
                  <a:lnTo>
                    <a:pt x="554" y="125"/>
                  </a:lnTo>
                  <a:lnTo>
                    <a:pt x="554" y="125"/>
                  </a:lnTo>
                  <a:lnTo>
                    <a:pt x="554" y="125"/>
                  </a:lnTo>
                  <a:lnTo>
                    <a:pt x="554" y="125"/>
                  </a:lnTo>
                  <a:lnTo>
                    <a:pt x="554" y="123"/>
                  </a:lnTo>
                  <a:lnTo>
                    <a:pt x="556" y="125"/>
                  </a:lnTo>
                  <a:lnTo>
                    <a:pt x="556" y="125"/>
                  </a:lnTo>
                  <a:lnTo>
                    <a:pt x="558" y="125"/>
                  </a:lnTo>
                  <a:lnTo>
                    <a:pt x="558" y="123"/>
                  </a:lnTo>
                  <a:lnTo>
                    <a:pt x="558" y="123"/>
                  </a:lnTo>
                  <a:lnTo>
                    <a:pt x="558" y="123"/>
                  </a:lnTo>
                  <a:lnTo>
                    <a:pt x="558" y="123"/>
                  </a:lnTo>
                  <a:lnTo>
                    <a:pt x="558" y="123"/>
                  </a:lnTo>
                  <a:lnTo>
                    <a:pt x="558" y="123"/>
                  </a:lnTo>
                  <a:lnTo>
                    <a:pt x="556" y="121"/>
                  </a:lnTo>
                  <a:lnTo>
                    <a:pt x="556" y="121"/>
                  </a:lnTo>
                  <a:lnTo>
                    <a:pt x="556" y="121"/>
                  </a:lnTo>
                  <a:lnTo>
                    <a:pt x="556" y="121"/>
                  </a:lnTo>
                  <a:lnTo>
                    <a:pt x="554" y="121"/>
                  </a:lnTo>
                  <a:lnTo>
                    <a:pt x="554" y="118"/>
                  </a:lnTo>
                  <a:lnTo>
                    <a:pt x="554" y="118"/>
                  </a:lnTo>
                  <a:lnTo>
                    <a:pt x="554" y="116"/>
                  </a:lnTo>
                  <a:lnTo>
                    <a:pt x="556" y="116"/>
                  </a:lnTo>
                  <a:lnTo>
                    <a:pt x="556" y="118"/>
                  </a:lnTo>
                  <a:lnTo>
                    <a:pt x="556" y="118"/>
                  </a:lnTo>
                  <a:lnTo>
                    <a:pt x="556" y="116"/>
                  </a:lnTo>
                  <a:lnTo>
                    <a:pt x="556" y="116"/>
                  </a:lnTo>
                  <a:lnTo>
                    <a:pt x="556" y="116"/>
                  </a:lnTo>
                  <a:lnTo>
                    <a:pt x="554" y="116"/>
                  </a:lnTo>
                  <a:lnTo>
                    <a:pt x="554" y="116"/>
                  </a:lnTo>
                  <a:lnTo>
                    <a:pt x="554" y="114"/>
                  </a:lnTo>
                  <a:lnTo>
                    <a:pt x="554" y="111"/>
                  </a:lnTo>
                  <a:lnTo>
                    <a:pt x="554" y="111"/>
                  </a:lnTo>
                  <a:lnTo>
                    <a:pt x="551" y="111"/>
                  </a:lnTo>
                  <a:lnTo>
                    <a:pt x="551" y="111"/>
                  </a:lnTo>
                  <a:lnTo>
                    <a:pt x="551" y="109"/>
                  </a:lnTo>
                  <a:lnTo>
                    <a:pt x="549" y="109"/>
                  </a:lnTo>
                  <a:lnTo>
                    <a:pt x="549" y="109"/>
                  </a:lnTo>
                  <a:lnTo>
                    <a:pt x="551" y="106"/>
                  </a:lnTo>
                  <a:lnTo>
                    <a:pt x="551" y="104"/>
                  </a:lnTo>
                  <a:lnTo>
                    <a:pt x="551" y="104"/>
                  </a:lnTo>
                  <a:lnTo>
                    <a:pt x="554" y="104"/>
                  </a:lnTo>
                  <a:lnTo>
                    <a:pt x="554" y="104"/>
                  </a:lnTo>
                  <a:lnTo>
                    <a:pt x="554" y="104"/>
                  </a:lnTo>
                  <a:lnTo>
                    <a:pt x="554" y="102"/>
                  </a:lnTo>
                  <a:lnTo>
                    <a:pt x="551" y="104"/>
                  </a:lnTo>
                  <a:lnTo>
                    <a:pt x="551" y="102"/>
                  </a:lnTo>
                  <a:lnTo>
                    <a:pt x="551" y="102"/>
                  </a:lnTo>
                  <a:lnTo>
                    <a:pt x="551" y="102"/>
                  </a:lnTo>
                  <a:lnTo>
                    <a:pt x="551" y="102"/>
                  </a:lnTo>
                  <a:lnTo>
                    <a:pt x="551" y="99"/>
                  </a:lnTo>
                  <a:lnTo>
                    <a:pt x="551" y="99"/>
                  </a:lnTo>
                  <a:lnTo>
                    <a:pt x="551" y="97"/>
                  </a:lnTo>
                  <a:lnTo>
                    <a:pt x="551" y="97"/>
                  </a:lnTo>
                  <a:lnTo>
                    <a:pt x="549" y="97"/>
                  </a:lnTo>
                  <a:lnTo>
                    <a:pt x="549" y="97"/>
                  </a:lnTo>
                  <a:lnTo>
                    <a:pt x="549" y="95"/>
                  </a:lnTo>
                  <a:lnTo>
                    <a:pt x="549" y="95"/>
                  </a:lnTo>
                  <a:lnTo>
                    <a:pt x="549" y="95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551" y="92"/>
                  </a:lnTo>
                  <a:lnTo>
                    <a:pt x="551" y="92"/>
                  </a:lnTo>
                  <a:lnTo>
                    <a:pt x="551" y="92"/>
                  </a:lnTo>
                  <a:lnTo>
                    <a:pt x="551" y="90"/>
                  </a:lnTo>
                  <a:lnTo>
                    <a:pt x="551" y="87"/>
                  </a:lnTo>
                  <a:lnTo>
                    <a:pt x="551" y="87"/>
                  </a:lnTo>
                  <a:lnTo>
                    <a:pt x="551" y="85"/>
                  </a:lnTo>
                  <a:lnTo>
                    <a:pt x="551" y="83"/>
                  </a:lnTo>
                  <a:lnTo>
                    <a:pt x="551" y="83"/>
                  </a:lnTo>
                  <a:lnTo>
                    <a:pt x="554" y="83"/>
                  </a:lnTo>
                  <a:lnTo>
                    <a:pt x="554" y="83"/>
                  </a:lnTo>
                  <a:lnTo>
                    <a:pt x="551" y="80"/>
                  </a:lnTo>
                  <a:lnTo>
                    <a:pt x="551" y="78"/>
                  </a:lnTo>
                  <a:lnTo>
                    <a:pt x="549" y="76"/>
                  </a:lnTo>
                  <a:lnTo>
                    <a:pt x="551" y="76"/>
                  </a:lnTo>
                  <a:lnTo>
                    <a:pt x="551" y="73"/>
                  </a:lnTo>
                  <a:lnTo>
                    <a:pt x="551" y="73"/>
                  </a:lnTo>
                  <a:lnTo>
                    <a:pt x="551" y="73"/>
                  </a:lnTo>
                  <a:lnTo>
                    <a:pt x="551" y="73"/>
                  </a:lnTo>
                  <a:lnTo>
                    <a:pt x="549" y="73"/>
                  </a:lnTo>
                  <a:lnTo>
                    <a:pt x="549" y="71"/>
                  </a:lnTo>
                  <a:lnTo>
                    <a:pt x="549" y="69"/>
                  </a:lnTo>
                  <a:lnTo>
                    <a:pt x="549" y="69"/>
                  </a:lnTo>
                  <a:lnTo>
                    <a:pt x="549" y="69"/>
                  </a:lnTo>
                  <a:lnTo>
                    <a:pt x="549" y="66"/>
                  </a:lnTo>
                  <a:lnTo>
                    <a:pt x="546" y="66"/>
                  </a:lnTo>
                  <a:lnTo>
                    <a:pt x="546" y="64"/>
                  </a:lnTo>
                  <a:lnTo>
                    <a:pt x="546" y="64"/>
                  </a:lnTo>
                  <a:lnTo>
                    <a:pt x="546" y="64"/>
                  </a:lnTo>
                  <a:lnTo>
                    <a:pt x="546" y="61"/>
                  </a:lnTo>
                  <a:lnTo>
                    <a:pt x="549" y="61"/>
                  </a:lnTo>
                  <a:lnTo>
                    <a:pt x="549" y="61"/>
                  </a:lnTo>
                  <a:lnTo>
                    <a:pt x="549" y="59"/>
                  </a:lnTo>
                  <a:lnTo>
                    <a:pt x="546" y="59"/>
                  </a:lnTo>
                  <a:lnTo>
                    <a:pt x="546" y="59"/>
                  </a:lnTo>
                  <a:lnTo>
                    <a:pt x="546" y="57"/>
                  </a:lnTo>
                  <a:lnTo>
                    <a:pt x="546" y="57"/>
                  </a:lnTo>
                  <a:lnTo>
                    <a:pt x="549" y="57"/>
                  </a:lnTo>
                  <a:lnTo>
                    <a:pt x="549" y="54"/>
                  </a:lnTo>
                  <a:lnTo>
                    <a:pt x="549" y="52"/>
                  </a:lnTo>
                  <a:lnTo>
                    <a:pt x="549" y="50"/>
                  </a:lnTo>
                  <a:lnTo>
                    <a:pt x="549" y="47"/>
                  </a:lnTo>
                  <a:lnTo>
                    <a:pt x="546" y="50"/>
                  </a:lnTo>
                  <a:lnTo>
                    <a:pt x="546" y="47"/>
                  </a:lnTo>
                  <a:lnTo>
                    <a:pt x="546" y="47"/>
                  </a:lnTo>
                  <a:lnTo>
                    <a:pt x="544" y="47"/>
                  </a:lnTo>
                  <a:lnTo>
                    <a:pt x="544" y="45"/>
                  </a:lnTo>
                  <a:lnTo>
                    <a:pt x="544" y="47"/>
                  </a:lnTo>
                  <a:lnTo>
                    <a:pt x="544" y="47"/>
                  </a:lnTo>
                  <a:lnTo>
                    <a:pt x="544" y="45"/>
                  </a:lnTo>
                  <a:lnTo>
                    <a:pt x="542" y="45"/>
                  </a:lnTo>
                  <a:lnTo>
                    <a:pt x="544" y="45"/>
                  </a:lnTo>
                  <a:lnTo>
                    <a:pt x="544" y="45"/>
                  </a:lnTo>
                  <a:lnTo>
                    <a:pt x="544" y="45"/>
                  </a:lnTo>
                  <a:lnTo>
                    <a:pt x="546" y="45"/>
                  </a:lnTo>
                  <a:lnTo>
                    <a:pt x="546" y="43"/>
                  </a:lnTo>
                  <a:lnTo>
                    <a:pt x="546" y="40"/>
                  </a:lnTo>
                  <a:lnTo>
                    <a:pt x="551" y="38"/>
                  </a:lnTo>
                  <a:lnTo>
                    <a:pt x="551" y="38"/>
                  </a:lnTo>
                  <a:lnTo>
                    <a:pt x="551" y="38"/>
                  </a:lnTo>
                  <a:lnTo>
                    <a:pt x="551" y="35"/>
                  </a:lnTo>
                  <a:lnTo>
                    <a:pt x="551" y="35"/>
                  </a:lnTo>
                  <a:lnTo>
                    <a:pt x="551" y="35"/>
                  </a:lnTo>
                  <a:lnTo>
                    <a:pt x="554" y="33"/>
                  </a:lnTo>
                  <a:lnTo>
                    <a:pt x="554" y="31"/>
                  </a:lnTo>
                  <a:lnTo>
                    <a:pt x="554" y="31"/>
                  </a:lnTo>
                  <a:lnTo>
                    <a:pt x="554" y="28"/>
                  </a:lnTo>
                  <a:lnTo>
                    <a:pt x="554" y="28"/>
                  </a:lnTo>
                  <a:lnTo>
                    <a:pt x="551" y="28"/>
                  </a:lnTo>
                  <a:lnTo>
                    <a:pt x="551" y="28"/>
                  </a:lnTo>
                  <a:lnTo>
                    <a:pt x="551" y="31"/>
                  </a:lnTo>
                  <a:lnTo>
                    <a:pt x="551" y="28"/>
                  </a:lnTo>
                  <a:lnTo>
                    <a:pt x="551" y="26"/>
                  </a:lnTo>
                  <a:lnTo>
                    <a:pt x="551" y="26"/>
                  </a:lnTo>
                  <a:lnTo>
                    <a:pt x="551" y="24"/>
                  </a:lnTo>
                  <a:lnTo>
                    <a:pt x="551" y="21"/>
                  </a:lnTo>
                  <a:lnTo>
                    <a:pt x="554" y="21"/>
                  </a:lnTo>
                  <a:lnTo>
                    <a:pt x="556" y="19"/>
                  </a:lnTo>
                  <a:lnTo>
                    <a:pt x="556" y="19"/>
                  </a:lnTo>
                  <a:lnTo>
                    <a:pt x="556" y="19"/>
                  </a:lnTo>
                  <a:lnTo>
                    <a:pt x="551" y="16"/>
                  </a:lnTo>
                  <a:lnTo>
                    <a:pt x="551" y="14"/>
                  </a:lnTo>
                  <a:lnTo>
                    <a:pt x="551" y="16"/>
                  </a:lnTo>
                  <a:lnTo>
                    <a:pt x="551" y="16"/>
                  </a:lnTo>
                  <a:lnTo>
                    <a:pt x="551" y="16"/>
                  </a:lnTo>
                  <a:lnTo>
                    <a:pt x="551" y="16"/>
                  </a:lnTo>
                  <a:lnTo>
                    <a:pt x="549" y="14"/>
                  </a:lnTo>
                  <a:lnTo>
                    <a:pt x="554" y="12"/>
                  </a:lnTo>
                  <a:lnTo>
                    <a:pt x="556" y="12"/>
                  </a:lnTo>
                  <a:lnTo>
                    <a:pt x="558" y="12"/>
                  </a:lnTo>
                  <a:lnTo>
                    <a:pt x="558" y="12"/>
                  </a:lnTo>
                  <a:lnTo>
                    <a:pt x="558" y="9"/>
                  </a:lnTo>
                  <a:lnTo>
                    <a:pt x="558" y="9"/>
                  </a:lnTo>
                  <a:lnTo>
                    <a:pt x="556" y="9"/>
                  </a:lnTo>
                  <a:lnTo>
                    <a:pt x="554" y="9"/>
                  </a:lnTo>
                  <a:lnTo>
                    <a:pt x="554" y="7"/>
                  </a:lnTo>
                  <a:lnTo>
                    <a:pt x="554" y="7"/>
                  </a:lnTo>
                  <a:lnTo>
                    <a:pt x="554" y="5"/>
                  </a:lnTo>
                  <a:lnTo>
                    <a:pt x="554" y="5"/>
                  </a:lnTo>
                  <a:lnTo>
                    <a:pt x="551" y="5"/>
                  </a:lnTo>
                  <a:lnTo>
                    <a:pt x="551" y="5"/>
                  </a:lnTo>
                  <a:lnTo>
                    <a:pt x="551" y="2"/>
                  </a:lnTo>
                  <a:lnTo>
                    <a:pt x="551" y="2"/>
                  </a:lnTo>
                  <a:lnTo>
                    <a:pt x="551" y="2"/>
                  </a:lnTo>
                  <a:lnTo>
                    <a:pt x="551" y="0"/>
                  </a:lnTo>
                  <a:lnTo>
                    <a:pt x="551" y="0"/>
                  </a:lnTo>
                  <a:lnTo>
                    <a:pt x="551" y="0"/>
                  </a:lnTo>
                  <a:lnTo>
                    <a:pt x="549" y="0"/>
                  </a:lnTo>
                  <a:lnTo>
                    <a:pt x="549" y="0"/>
                  </a:lnTo>
                  <a:lnTo>
                    <a:pt x="549" y="0"/>
                  </a:lnTo>
                  <a:lnTo>
                    <a:pt x="549" y="0"/>
                  </a:lnTo>
                  <a:lnTo>
                    <a:pt x="549" y="0"/>
                  </a:lnTo>
                  <a:lnTo>
                    <a:pt x="546" y="0"/>
                  </a:lnTo>
                  <a:lnTo>
                    <a:pt x="546" y="0"/>
                  </a:lnTo>
                  <a:lnTo>
                    <a:pt x="544" y="2"/>
                  </a:lnTo>
                  <a:lnTo>
                    <a:pt x="542" y="5"/>
                  </a:lnTo>
                  <a:lnTo>
                    <a:pt x="539" y="5"/>
                  </a:lnTo>
                  <a:lnTo>
                    <a:pt x="537" y="7"/>
                  </a:lnTo>
                  <a:lnTo>
                    <a:pt x="535" y="9"/>
                  </a:lnTo>
                  <a:lnTo>
                    <a:pt x="532" y="12"/>
                  </a:lnTo>
                  <a:lnTo>
                    <a:pt x="532" y="12"/>
                  </a:lnTo>
                  <a:lnTo>
                    <a:pt x="530" y="12"/>
                  </a:lnTo>
                  <a:lnTo>
                    <a:pt x="525" y="16"/>
                  </a:lnTo>
                  <a:lnTo>
                    <a:pt x="523" y="19"/>
                  </a:lnTo>
                  <a:lnTo>
                    <a:pt x="518" y="21"/>
                  </a:lnTo>
                  <a:lnTo>
                    <a:pt x="513" y="24"/>
                  </a:lnTo>
                  <a:lnTo>
                    <a:pt x="511" y="24"/>
                  </a:lnTo>
                  <a:lnTo>
                    <a:pt x="502" y="26"/>
                  </a:lnTo>
                  <a:lnTo>
                    <a:pt x="497" y="26"/>
                  </a:lnTo>
                  <a:lnTo>
                    <a:pt x="497" y="26"/>
                  </a:lnTo>
                  <a:lnTo>
                    <a:pt x="497" y="28"/>
                  </a:lnTo>
                  <a:lnTo>
                    <a:pt x="485" y="35"/>
                  </a:lnTo>
                  <a:lnTo>
                    <a:pt x="485" y="35"/>
                  </a:lnTo>
                  <a:lnTo>
                    <a:pt x="483" y="38"/>
                  </a:lnTo>
                  <a:lnTo>
                    <a:pt x="483" y="38"/>
                  </a:lnTo>
                  <a:lnTo>
                    <a:pt x="480" y="35"/>
                  </a:lnTo>
                  <a:lnTo>
                    <a:pt x="478" y="35"/>
                  </a:lnTo>
                  <a:lnTo>
                    <a:pt x="478" y="35"/>
                  </a:lnTo>
                  <a:lnTo>
                    <a:pt x="475" y="35"/>
                  </a:lnTo>
                  <a:lnTo>
                    <a:pt x="473" y="35"/>
                  </a:lnTo>
                  <a:lnTo>
                    <a:pt x="466" y="35"/>
                  </a:lnTo>
                  <a:lnTo>
                    <a:pt x="464" y="35"/>
                  </a:lnTo>
                  <a:lnTo>
                    <a:pt x="464" y="38"/>
                  </a:lnTo>
                  <a:lnTo>
                    <a:pt x="461" y="38"/>
                  </a:lnTo>
                  <a:lnTo>
                    <a:pt x="461" y="38"/>
                  </a:lnTo>
                  <a:lnTo>
                    <a:pt x="461" y="40"/>
                  </a:lnTo>
                  <a:lnTo>
                    <a:pt x="459" y="40"/>
                  </a:lnTo>
                  <a:lnTo>
                    <a:pt x="457" y="43"/>
                  </a:lnTo>
                  <a:lnTo>
                    <a:pt x="457" y="43"/>
                  </a:lnTo>
                  <a:lnTo>
                    <a:pt x="457" y="43"/>
                  </a:lnTo>
                  <a:lnTo>
                    <a:pt x="454" y="43"/>
                  </a:lnTo>
                  <a:lnTo>
                    <a:pt x="454" y="43"/>
                  </a:lnTo>
                  <a:lnTo>
                    <a:pt x="454" y="43"/>
                  </a:lnTo>
                  <a:lnTo>
                    <a:pt x="452" y="43"/>
                  </a:lnTo>
                  <a:lnTo>
                    <a:pt x="452" y="43"/>
                  </a:lnTo>
                  <a:lnTo>
                    <a:pt x="449" y="45"/>
                  </a:lnTo>
                  <a:lnTo>
                    <a:pt x="445" y="47"/>
                  </a:lnTo>
                  <a:lnTo>
                    <a:pt x="442" y="50"/>
                  </a:lnTo>
                  <a:lnTo>
                    <a:pt x="442" y="50"/>
                  </a:lnTo>
                  <a:lnTo>
                    <a:pt x="442" y="50"/>
                  </a:lnTo>
                  <a:lnTo>
                    <a:pt x="438" y="47"/>
                  </a:lnTo>
                  <a:lnTo>
                    <a:pt x="435" y="47"/>
                  </a:lnTo>
                  <a:lnTo>
                    <a:pt x="433" y="45"/>
                  </a:lnTo>
                  <a:lnTo>
                    <a:pt x="431" y="43"/>
                  </a:lnTo>
                  <a:lnTo>
                    <a:pt x="428" y="43"/>
                  </a:lnTo>
                  <a:lnTo>
                    <a:pt x="428" y="43"/>
                  </a:lnTo>
                  <a:lnTo>
                    <a:pt x="426" y="43"/>
                  </a:lnTo>
                  <a:lnTo>
                    <a:pt x="426" y="43"/>
                  </a:lnTo>
                  <a:lnTo>
                    <a:pt x="426" y="43"/>
                  </a:lnTo>
                  <a:lnTo>
                    <a:pt x="423" y="43"/>
                  </a:lnTo>
                  <a:lnTo>
                    <a:pt x="423" y="43"/>
                  </a:lnTo>
                  <a:lnTo>
                    <a:pt x="423" y="43"/>
                  </a:lnTo>
                  <a:lnTo>
                    <a:pt x="423" y="40"/>
                  </a:lnTo>
                  <a:lnTo>
                    <a:pt x="423" y="40"/>
                  </a:lnTo>
                  <a:lnTo>
                    <a:pt x="423" y="40"/>
                  </a:lnTo>
                  <a:lnTo>
                    <a:pt x="423" y="40"/>
                  </a:lnTo>
                  <a:lnTo>
                    <a:pt x="421" y="40"/>
                  </a:lnTo>
                  <a:lnTo>
                    <a:pt x="421" y="43"/>
                  </a:lnTo>
                  <a:lnTo>
                    <a:pt x="421" y="43"/>
                  </a:lnTo>
                  <a:lnTo>
                    <a:pt x="421" y="43"/>
                  </a:lnTo>
                  <a:lnTo>
                    <a:pt x="419" y="43"/>
                  </a:lnTo>
                  <a:lnTo>
                    <a:pt x="416" y="43"/>
                  </a:lnTo>
                  <a:lnTo>
                    <a:pt x="416" y="43"/>
                  </a:lnTo>
                  <a:lnTo>
                    <a:pt x="414" y="43"/>
                  </a:lnTo>
                  <a:lnTo>
                    <a:pt x="414" y="43"/>
                  </a:lnTo>
                  <a:lnTo>
                    <a:pt x="409" y="45"/>
                  </a:lnTo>
                  <a:lnTo>
                    <a:pt x="409" y="45"/>
                  </a:lnTo>
                  <a:lnTo>
                    <a:pt x="409" y="45"/>
                  </a:lnTo>
                  <a:lnTo>
                    <a:pt x="409" y="50"/>
                  </a:lnTo>
                  <a:lnTo>
                    <a:pt x="409" y="50"/>
                  </a:lnTo>
                  <a:lnTo>
                    <a:pt x="409" y="50"/>
                  </a:lnTo>
                  <a:lnTo>
                    <a:pt x="407" y="52"/>
                  </a:lnTo>
                  <a:lnTo>
                    <a:pt x="407" y="54"/>
                  </a:lnTo>
                  <a:lnTo>
                    <a:pt x="407" y="54"/>
                  </a:lnTo>
                  <a:lnTo>
                    <a:pt x="407" y="54"/>
                  </a:lnTo>
                  <a:lnTo>
                    <a:pt x="407" y="57"/>
                  </a:lnTo>
                  <a:lnTo>
                    <a:pt x="407" y="57"/>
                  </a:lnTo>
                  <a:lnTo>
                    <a:pt x="407" y="57"/>
                  </a:lnTo>
                  <a:lnTo>
                    <a:pt x="405" y="57"/>
                  </a:lnTo>
                  <a:lnTo>
                    <a:pt x="402" y="59"/>
                  </a:lnTo>
                  <a:lnTo>
                    <a:pt x="400" y="61"/>
                  </a:lnTo>
                  <a:lnTo>
                    <a:pt x="397" y="61"/>
                  </a:lnTo>
                  <a:lnTo>
                    <a:pt x="397" y="61"/>
                  </a:lnTo>
                  <a:lnTo>
                    <a:pt x="395" y="61"/>
                  </a:lnTo>
                  <a:lnTo>
                    <a:pt x="395" y="61"/>
                  </a:lnTo>
                  <a:lnTo>
                    <a:pt x="393" y="64"/>
                  </a:lnTo>
                  <a:lnTo>
                    <a:pt x="390" y="64"/>
                  </a:lnTo>
                  <a:lnTo>
                    <a:pt x="390" y="64"/>
                  </a:lnTo>
                  <a:lnTo>
                    <a:pt x="390" y="64"/>
                  </a:lnTo>
                  <a:lnTo>
                    <a:pt x="390" y="66"/>
                  </a:lnTo>
                  <a:lnTo>
                    <a:pt x="390" y="66"/>
                  </a:lnTo>
                  <a:lnTo>
                    <a:pt x="388" y="66"/>
                  </a:lnTo>
                  <a:lnTo>
                    <a:pt x="388" y="66"/>
                  </a:lnTo>
                  <a:lnTo>
                    <a:pt x="388" y="66"/>
                  </a:lnTo>
                  <a:lnTo>
                    <a:pt x="386" y="66"/>
                  </a:lnTo>
                  <a:lnTo>
                    <a:pt x="383" y="66"/>
                  </a:lnTo>
                  <a:lnTo>
                    <a:pt x="383" y="66"/>
                  </a:lnTo>
                  <a:lnTo>
                    <a:pt x="383" y="64"/>
                  </a:lnTo>
                  <a:lnTo>
                    <a:pt x="381" y="64"/>
                  </a:lnTo>
                  <a:lnTo>
                    <a:pt x="381" y="64"/>
                  </a:lnTo>
                  <a:lnTo>
                    <a:pt x="381" y="64"/>
                  </a:lnTo>
                  <a:lnTo>
                    <a:pt x="381" y="64"/>
                  </a:lnTo>
                  <a:lnTo>
                    <a:pt x="381" y="66"/>
                  </a:lnTo>
                  <a:lnTo>
                    <a:pt x="378" y="66"/>
                  </a:lnTo>
                  <a:lnTo>
                    <a:pt x="376" y="66"/>
                  </a:lnTo>
                  <a:lnTo>
                    <a:pt x="371" y="64"/>
                  </a:lnTo>
                  <a:lnTo>
                    <a:pt x="369" y="64"/>
                  </a:lnTo>
                  <a:lnTo>
                    <a:pt x="367" y="61"/>
                  </a:lnTo>
                  <a:lnTo>
                    <a:pt x="367" y="59"/>
                  </a:lnTo>
                  <a:lnTo>
                    <a:pt x="364" y="59"/>
                  </a:lnTo>
                  <a:lnTo>
                    <a:pt x="364" y="59"/>
                  </a:lnTo>
                  <a:lnTo>
                    <a:pt x="364" y="59"/>
                  </a:lnTo>
                  <a:lnTo>
                    <a:pt x="364" y="59"/>
                  </a:lnTo>
                  <a:lnTo>
                    <a:pt x="357" y="59"/>
                  </a:lnTo>
                  <a:lnTo>
                    <a:pt x="357" y="59"/>
                  </a:lnTo>
                  <a:lnTo>
                    <a:pt x="357" y="59"/>
                  </a:lnTo>
                  <a:lnTo>
                    <a:pt x="355" y="59"/>
                  </a:lnTo>
                  <a:lnTo>
                    <a:pt x="355" y="59"/>
                  </a:lnTo>
                  <a:lnTo>
                    <a:pt x="355" y="59"/>
                  </a:lnTo>
                  <a:lnTo>
                    <a:pt x="352" y="61"/>
                  </a:lnTo>
                  <a:lnTo>
                    <a:pt x="350" y="64"/>
                  </a:lnTo>
                  <a:lnTo>
                    <a:pt x="350" y="64"/>
                  </a:lnTo>
                  <a:lnTo>
                    <a:pt x="348" y="64"/>
                  </a:lnTo>
                  <a:lnTo>
                    <a:pt x="348" y="66"/>
                  </a:lnTo>
                  <a:lnTo>
                    <a:pt x="345" y="66"/>
                  </a:lnTo>
                  <a:lnTo>
                    <a:pt x="345" y="66"/>
                  </a:lnTo>
                  <a:lnTo>
                    <a:pt x="345" y="66"/>
                  </a:lnTo>
                  <a:lnTo>
                    <a:pt x="343" y="66"/>
                  </a:lnTo>
                  <a:lnTo>
                    <a:pt x="343" y="66"/>
                  </a:lnTo>
                  <a:lnTo>
                    <a:pt x="341" y="66"/>
                  </a:lnTo>
                  <a:lnTo>
                    <a:pt x="338" y="66"/>
                  </a:lnTo>
                  <a:lnTo>
                    <a:pt x="338" y="66"/>
                  </a:lnTo>
                  <a:lnTo>
                    <a:pt x="338" y="66"/>
                  </a:lnTo>
                  <a:lnTo>
                    <a:pt x="338" y="66"/>
                  </a:lnTo>
                  <a:lnTo>
                    <a:pt x="336" y="64"/>
                  </a:lnTo>
                  <a:lnTo>
                    <a:pt x="336" y="64"/>
                  </a:lnTo>
                  <a:lnTo>
                    <a:pt x="331" y="64"/>
                  </a:lnTo>
                  <a:lnTo>
                    <a:pt x="329" y="64"/>
                  </a:lnTo>
                  <a:lnTo>
                    <a:pt x="329" y="64"/>
                  </a:lnTo>
                  <a:lnTo>
                    <a:pt x="329" y="66"/>
                  </a:lnTo>
                  <a:lnTo>
                    <a:pt x="326" y="66"/>
                  </a:lnTo>
                  <a:lnTo>
                    <a:pt x="326" y="66"/>
                  </a:lnTo>
                  <a:lnTo>
                    <a:pt x="324" y="66"/>
                  </a:lnTo>
                  <a:lnTo>
                    <a:pt x="324" y="66"/>
                  </a:lnTo>
                  <a:lnTo>
                    <a:pt x="324" y="66"/>
                  </a:lnTo>
                  <a:lnTo>
                    <a:pt x="322" y="66"/>
                  </a:lnTo>
                  <a:lnTo>
                    <a:pt x="322" y="66"/>
                  </a:lnTo>
                  <a:lnTo>
                    <a:pt x="319" y="66"/>
                  </a:lnTo>
                  <a:lnTo>
                    <a:pt x="319" y="64"/>
                  </a:lnTo>
                  <a:lnTo>
                    <a:pt x="319" y="64"/>
                  </a:lnTo>
                  <a:lnTo>
                    <a:pt x="319" y="61"/>
                  </a:lnTo>
                  <a:lnTo>
                    <a:pt x="319" y="61"/>
                  </a:lnTo>
                  <a:lnTo>
                    <a:pt x="319" y="59"/>
                  </a:lnTo>
                  <a:lnTo>
                    <a:pt x="319" y="59"/>
                  </a:lnTo>
                  <a:lnTo>
                    <a:pt x="317" y="59"/>
                  </a:lnTo>
                  <a:lnTo>
                    <a:pt x="317" y="59"/>
                  </a:lnTo>
                  <a:lnTo>
                    <a:pt x="317" y="59"/>
                  </a:lnTo>
                  <a:lnTo>
                    <a:pt x="317" y="57"/>
                  </a:lnTo>
                  <a:lnTo>
                    <a:pt x="317" y="57"/>
                  </a:lnTo>
                  <a:lnTo>
                    <a:pt x="317" y="57"/>
                  </a:lnTo>
                  <a:lnTo>
                    <a:pt x="315" y="57"/>
                  </a:lnTo>
                  <a:lnTo>
                    <a:pt x="315" y="57"/>
                  </a:lnTo>
                  <a:lnTo>
                    <a:pt x="312" y="54"/>
                  </a:lnTo>
                  <a:lnTo>
                    <a:pt x="312" y="54"/>
                  </a:lnTo>
                  <a:lnTo>
                    <a:pt x="310" y="54"/>
                  </a:lnTo>
                  <a:lnTo>
                    <a:pt x="310" y="54"/>
                  </a:lnTo>
                  <a:lnTo>
                    <a:pt x="307" y="54"/>
                  </a:lnTo>
                  <a:lnTo>
                    <a:pt x="307" y="54"/>
                  </a:lnTo>
                  <a:lnTo>
                    <a:pt x="307" y="52"/>
                  </a:lnTo>
                  <a:lnTo>
                    <a:pt x="307" y="52"/>
                  </a:lnTo>
                  <a:lnTo>
                    <a:pt x="307" y="52"/>
                  </a:lnTo>
                  <a:lnTo>
                    <a:pt x="305" y="52"/>
                  </a:lnTo>
                  <a:lnTo>
                    <a:pt x="305" y="52"/>
                  </a:lnTo>
                  <a:lnTo>
                    <a:pt x="303" y="50"/>
                  </a:lnTo>
                  <a:lnTo>
                    <a:pt x="300" y="50"/>
                  </a:lnTo>
                  <a:lnTo>
                    <a:pt x="300" y="50"/>
                  </a:lnTo>
                  <a:lnTo>
                    <a:pt x="298" y="52"/>
                  </a:lnTo>
                  <a:lnTo>
                    <a:pt x="298" y="54"/>
                  </a:lnTo>
                  <a:lnTo>
                    <a:pt x="296" y="54"/>
                  </a:lnTo>
                  <a:lnTo>
                    <a:pt x="293" y="54"/>
                  </a:lnTo>
                  <a:lnTo>
                    <a:pt x="293" y="54"/>
                  </a:lnTo>
                  <a:lnTo>
                    <a:pt x="293" y="57"/>
                  </a:lnTo>
                  <a:lnTo>
                    <a:pt x="293" y="57"/>
                  </a:lnTo>
                  <a:lnTo>
                    <a:pt x="293" y="57"/>
                  </a:lnTo>
                  <a:lnTo>
                    <a:pt x="291" y="59"/>
                  </a:lnTo>
                  <a:lnTo>
                    <a:pt x="291" y="59"/>
                  </a:lnTo>
                  <a:lnTo>
                    <a:pt x="289" y="59"/>
                  </a:lnTo>
                  <a:lnTo>
                    <a:pt x="289" y="59"/>
                  </a:lnTo>
                  <a:lnTo>
                    <a:pt x="286" y="61"/>
                  </a:lnTo>
                  <a:lnTo>
                    <a:pt x="286" y="59"/>
                  </a:lnTo>
                  <a:lnTo>
                    <a:pt x="286" y="59"/>
                  </a:lnTo>
                  <a:lnTo>
                    <a:pt x="284" y="59"/>
                  </a:lnTo>
                  <a:lnTo>
                    <a:pt x="284" y="61"/>
                  </a:lnTo>
                  <a:lnTo>
                    <a:pt x="284" y="61"/>
                  </a:lnTo>
                  <a:lnTo>
                    <a:pt x="284" y="59"/>
                  </a:lnTo>
                  <a:lnTo>
                    <a:pt x="284" y="59"/>
                  </a:lnTo>
                  <a:lnTo>
                    <a:pt x="284" y="59"/>
                  </a:lnTo>
                  <a:lnTo>
                    <a:pt x="284" y="59"/>
                  </a:lnTo>
                  <a:lnTo>
                    <a:pt x="284" y="59"/>
                  </a:lnTo>
                  <a:lnTo>
                    <a:pt x="281" y="59"/>
                  </a:lnTo>
                  <a:lnTo>
                    <a:pt x="281" y="59"/>
                  </a:lnTo>
                  <a:lnTo>
                    <a:pt x="281" y="59"/>
                  </a:lnTo>
                  <a:lnTo>
                    <a:pt x="281" y="59"/>
                  </a:lnTo>
                  <a:lnTo>
                    <a:pt x="281" y="59"/>
                  </a:lnTo>
                  <a:lnTo>
                    <a:pt x="279" y="59"/>
                  </a:lnTo>
                  <a:lnTo>
                    <a:pt x="279" y="59"/>
                  </a:lnTo>
                  <a:lnTo>
                    <a:pt x="279" y="59"/>
                  </a:lnTo>
                  <a:lnTo>
                    <a:pt x="279" y="59"/>
                  </a:lnTo>
                  <a:lnTo>
                    <a:pt x="277" y="59"/>
                  </a:lnTo>
                  <a:lnTo>
                    <a:pt x="255" y="59"/>
                  </a:lnTo>
                  <a:lnTo>
                    <a:pt x="239" y="59"/>
                  </a:lnTo>
                  <a:lnTo>
                    <a:pt x="237" y="59"/>
                  </a:lnTo>
                  <a:lnTo>
                    <a:pt x="237" y="59"/>
                  </a:lnTo>
                  <a:lnTo>
                    <a:pt x="237" y="61"/>
                  </a:lnTo>
                  <a:lnTo>
                    <a:pt x="237" y="64"/>
                  </a:lnTo>
                  <a:lnTo>
                    <a:pt x="237" y="66"/>
                  </a:lnTo>
                  <a:lnTo>
                    <a:pt x="234" y="66"/>
                  </a:lnTo>
                  <a:lnTo>
                    <a:pt x="234" y="73"/>
                  </a:lnTo>
                  <a:lnTo>
                    <a:pt x="229" y="78"/>
                  </a:lnTo>
                  <a:lnTo>
                    <a:pt x="222" y="87"/>
                  </a:lnTo>
                  <a:lnTo>
                    <a:pt x="222" y="90"/>
                  </a:lnTo>
                  <a:lnTo>
                    <a:pt x="222" y="92"/>
                  </a:lnTo>
                  <a:lnTo>
                    <a:pt x="222" y="92"/>
                  </a:lnTo>
                  <a:lnTo>
                    <a:pt x="222" y="97"/>
                  </a:lnTo>
                  <a:lnTo>
                    <a:pt x="227" y="109"/>
                  </a:lnTo>
                  <a:lnTo>
                    <a:pt x="229" y="118"/>
                  </a:lnTo>
                  <a:lnTo>
                    <a:pt x="229" y="125"/>
                  </a:lnTo>
                  <a:lnTo>
                    <a:pt x="232" y="132"/>
                  </a:lnTo>
                  <a:lnTo>
                    <a:pt x="232" y="140"/>
                  </a:lnTo>
                  <a:lnTo>
                    <a:pt x="232" y="144"/>
                  </a:lnTo>
                  <a:lnTo>
                    <a:pt x="232" y="149"/>
                  </a:lnTo>
                  <a:lnTo>
                    <a:pt x="232" y="154"/>
                  </a:lnTo>
                  <a:lnTo>
                    <a:pt x="234" y="158"/>
                  </a:lnTo>
                  <a:lnTo>
                    <a:pt x="234" y="158"/>
                  </a:lnTo>
                  <a:lnTo>
                    <a:pt x="234" y="158"/>
                  </a:lnTo>
                  <a:lnTo>
                    <a:pt x="234" y="158"/>
                  </a:lnTo>
                  <a:lnTo>
                    <a:pt x="237" y="161"/>
                  </a:lnTo>
                  <a:lnTo>
                    <a:pt x="237" y="161"/>
                  </a:lnTo>
                  <a:lnTo>
                    <a:pt x="237" y="163"/>
                  </a:lnTo>
                  <a:lnTo>
                    <a:pt x="237" y="163"/>
                  </a:lnTo>
                  <a:lnTo>
                    <a:pt x="237" y="163"/>
                  </a:lnTo>
                  <a:lnTo>
                    <a:pt x="239" y="163"/>
                  </a:lnTo>
                  <a:lnTo>
                    <a:pt x="239" y="163"/>
                  </a:lnTo>
                  <a:lnTo>
                    <a:pt x="246" y="163"/>
                  </a:lnTo>
                  <a:lnTo>
                    <a:pt x="248" y="163"/>
                  </a:lnTo>
                  <a:lnTo>
                    <a:pt x="248" y="163"/>
                  </a:lnTo>
                  <a:lnTo>
                    <a:pt x="248" y="163"/>
                  </a:lnTo>
                  <a:lnTo>
                    <a:pt x="251" y="166"/>
                  </a:lnTo>
                  <a:lnTo>
                    <a:pt x="255" y="170"/>
                  </a:lnTo>
                  <a:lnTo>
                    <a:pt x="260" y="175"/>
                  </a:lnTo>
                  <a:lnTo>
                    <a:pt x="265" y="180"/>
                  </a:lnTo>
                  <a:lnTo>
                    <a:pt x="272" y="187"/>
                  </a:lnTo>
                  <a:lnTo>
                    <a:pt x="277" y="194"/>
                  </a:lnTo>
                  <a:lnTo>
                    <a:pt x="281" y="199"/>
                  </a:lnTo>
                  <a:lnTo>
                    <a:pt x="284" y="206"/>
                  </a:lnTo>
                  <a:lnTo>
                    <a:pt x="289" y="211"/>
                  </a:lnTo>
                  <a:lnTo>
                    <a:pt x="296" y="218"/>
                  </a:lnTo>
                  <a:lnTo>
                    <a:pt x="296" y="220"/>
                  </a:lnTo>
                  <a:lnTo>
                    <a:pt x="298" y="222"/>
                  </a:lnTo>
                  <a:lnTo>
                    <a:pt x="300" y="225"/>
                  </a:lnTo>
                  <a:lnTo>
                    <a:pt x="303" y="227"/>
                  </a:lnTo>
                  <a:lnTo>
                    <a:pt x="303" y="227"/>
                  </a:lnTo>
                  <a:lnTo>
                    <a:pt x="303" y="239"/>
                  </a:lnTo>
                  <a:lnTo>
                    <a:pt x="303" y="239"/>
                  </a:lnTo>
                  <a:lnTo>
                    <a:pt x="303" y="239"/>
                  </a:lnTo>
                  <a:lnTo>
                    <a:pt x="305" y="239"/>
                  </a:lnTo>
                  <a:lnTo>
                    <a:pt x="303" y="244"/>
                  </a:lnTo>
                  <a:lnTo>
                    <a:pt x="300" y="248"/>
                  </a:lnTo>
                  <a:lnTo>
                    <a:pt x="298" y="253"/>
                  </a:lnTo>
                  <a:lnTo>
                    <a:pt x="298" y="256"/>
                  </a:lnTo>
                  <a:lnTo>
                    <a:pt x="298" y="256"/>
                  </a:lnTo>
                  <a:lnTo>
                    <a:pt x="298" y="258"/>
                  </a:lnTo>
                  <a:lnTo>
                    <a:pt x="300" y="263"/>
                  </a:lnTo>
                  <a:lnTo>
                    <a:pt x="300" y="270"/>
                  </a:lnTo>
                  <a:lnTo>
                    <a:pt x="300" y="272"/>
                  </a:lnTo>
                  <a:lnTo>
                    <a:pt x="300" y="272"/>
                  </a:lnTo>
                  <a:lnTo>
                    <a:pt x="300" y="274"/>
                  </a:lnTo>
                  <a:lnTo>
                    <a:pt x="300" y="282"/>
                  </a:lnTo>
                  <a:lnTo>
                    <a:pt x="300" y="286"/>
                  </a:lnTo>
                  <a:lnTo>
                    <a:pt x="300" y="296"/>
                  </a:lnTo>
                  <a:lnTo>
                    <a:pt x="298" y="298"/>
                  </a:lnTo>
                  <a:lnTo>
                    <a:pt x="298" y="298"/>
                  </a:lnTo>
                  <a:lnTo>
                    <a:pt x="298" y="300"/>
                  </a:lnTo>
                  <a:lnTo>
                    <a:pt x="298" y="300"/>
                  </a:lnTo>
                  <a:lnTo>
                    <a:pt x="298" y="303"/>
                  </a:lnTo>
                  <a:lnTo>
                    <a:pt x="298" y="303"/>
                  </a:lnTo>
                  <a:lnTo>
                    <a:pt x="298" y="305"/>
                  </a:lnTo>
                  <a:lnTo>
                    <a:pt x="293" y="308"/>
                  </a:lnTo>
                  <a:lnTo>
                    <a:pt x="293" y="308"/>
                  </a:lnTo>
                  <a:lnTo>
                    <a:pt x="293" y="308"/>
                  </a:lnTo>
                  <a:lnTo>
                    <a:pt x="291" y="308"/>
                  </a:lnTo>
                  <a:lnTo>
                    <a:pt x="291" y="308"/>
                  </a:lnTo>
                  <a:lnTo>
                    <a:pt x="286" y="308"/>
                  </a:lnTo>
                  <a:lnTo>
                    <a:pt x="284" y="308"/>
                  </a:lnTo>
                  <a:lnTo>
                    <a:pt x="284" y="310"/>
                  </a:lnTo>
                  <a:lnTo>
                    <a:pt x="284" y="310"/>
                  </a:lnTo>
                  <a:lnTo>
                    <a:pt x="284" y="310"/>
                  </a:lnTo>
                  <a:lnTo>
                    <a:pt x="284" y="310"/>
                  </a:lnTo>
                  <a:lnTo>
                    <a:pt x="281" y="310"/>
                  </a:lnTo>
                  <a:lnTo>
                    <a:pt x="281" y="310"/>
                  </a:lnTo>
                  <a:lnTo>
                    <a:pt x="281" y="308"/>
                  </a:lnTo>
                  <a:lnTo>
                    <a:pt x="281" y="308"/>
                  </a:lnTo>
                  <a:lnTo>
                    <a:pt x="279" y="308"/>
                  </a:lnTo>
                  <a:lnTo>
                    <a:pt x="279" y="308"/>
                  </a:lnTo>
                  <a:lnTo>
                    <a:pt x="277" y="308"/>
                  </a:lnTo>
                  <a:lnTo>
                    <a:pt x="277" y="308"/>
                  </a:lnTo>
                  <a:lnTo>
                    <a:pt x="272" y="312"/>
                  </a:lnTo>
                  <a:lnTo>
                    <a:pt x="272" y="312"/>
                  </a:lnTo>
                  <a:lnTo>
                    <a:pt x="272" y="315"/>
                  </a:lnTo>
                  <a:lnTo>
                    <a:pt x="270" y="317"/>
                  </a:lnTo>
                  <a:lnTo>
                    <a:pt x="270" y="319"/>
                  </a:lnTo>
                  <a:lnTo>
                    <a:pt x="270" y="319"/>
                  </a:lnTo>
                  <a:lnTo>
                    <a:pt x="270" y="322"/>
                  </a:lnTo>
                  <a:lnTo>
                    <a:pt x="270" y="322"/>
                  </a:lnTo>
                  <a:lnTo>
                    <a:pt x="270" y="322"/>
                  </a:lnTo>
                  <a:lnTo>
                    <a:pt x="270" y="324"/>
                  </a:lnTo>
                  <a:lnTo>
                    <a:pt x="270" y="324"/>
                  </a:lnTo>
                  <a:lnTo>
                    <a:pt x="270" y="327"/>
                  </a:lnTo>
                  <a:lnTo>
                    <a:pt x="270" y="327"/>
                  </a:lnTo>
                  <a:lnTo>
                    <a:pt x="267" y="327"/>
                  </a:lnTo>
                  <a:lnTo>
                    <a:pt x="265" y="331"/>
                  </a:lnTo>
                  <a:lnTo>
                    <a:pt x="263" y="331"/>
                  </a:lnTo>
                  <a:lnTo>
                    <a:pt x="265" y="334"/>
                  </a:lnTo>
                  <a:lnTo>
                    <a:pt x="265" y="334"/>
                  </a:lnTo>
                  <a:lnTo>
                    <a:pt x="265" y="336"/>
                  </a:lnTo>
                  <a:lnTo>
                    <a:pt x="265" y="336"/>
                  </a:lnTo>
                  <a:lnTo>
                    <a:pt x="267" y="336"/>
                  </a:lnTo>
                  <a:lnTo>
                    <a:pt x="267" y="336"/>
                  </a:lnTo>
                  <a:lnTo>
                    <a:pt x="267" y="336"/>
                  </a:lnTo>
                  <a:lnTo>
                    <a:pt x="267" y="336"/>
                  </a:lnTo>
                  <a:lnTo>
                    <a:pt x="270" y="336"/>
                  </a:lnTo>
                  <a:lnTo>
                    <a:pt x="270" y="338"/>
                  </a:lnTo>
                  <a:lnTo>
                    <a:pt x="270" y="338"/>
                  </a:lnTo>
                  <a:lnTo>
                    <a:pt x="270" y="338"/>
                  </a:lnTo>
                  <a:lnTo>
                    <a:pt x="270" y="338"/>
                  </a:lnTo>
                  <a:lnTo>
                    <a:pt x="270" y="338"/>
                  </a:lnTo>
                  <a:lnTo>
                    <a:pt x="272" y="338"/>
                  </a:lnTo>
                  <a:lnTo>
                    <a:pt x="272" y="341"/>
                  </a:lnTo>
                  <a:lnTo>
                    <a:pt x="272" y="343"/>
                  </a:lnTo>
                  <a:lnTo>
                    <a:pt x="272" y="345"/>
                  </a:lnTo>
                  <a:lnTo>
                    <a:pt x="272" y="348"/>
                  </a:lnTo>
                  <a:lnTo>
                    <a:pt x="272" y="348"/>
                  </a:lnTo>
                  <a:lnTo>
                    <a:pt x="272" y="350"/>
                  </a:lnTo>
                  <a:lnTo>
                    <a:pt x="272" y="350"/>
                  </a:lnTo>
                  <a:lnTo>
                    <a:pt x="272" y="353"/>
                  </a:lnTo>
                  <a:lnTo>
                    <a:pt x="272" y="353"/>
                  </a:lnTo>
                  <a:lnTo>
                    <a:pt x="272" y="353"/>
                  </a:lnTo>
                  <a:lnTo>
                    <a:pt x="272" y="353"/>
                  </a:lnTo>
                  <a:lnTo>
                    <a:pt x="272" y="353"/>
                  </a:lnTo>
                  <a:lnTo>
                    <a:pt x="272" y="355"/>
                  </a:lnTo>
                  <a:lnTo>
                    <a:pt x="272" y="355"/>
                  </a:lnTo>
                  <a:lnTo>
                    <a:pt x="274" y="355"/>
                  </a:lnTo>
                  <a:lnTo>
                    <a:pt x="272" y="355"/>
                  </a:lnTo>
                  <a:lnTo>
                    <a:pt x="272" y="357"/>
                  </a:lnTo>
                  <a:lnTo>
                    <a:pt x="272" y="357"/>
                  </a:lnTo>
                  <a:lnTo>
                    <a:pt x="272" y="360"/>
                  </a:lnTo>
                  <a:lnTo>
                    <a:pt x="272" y="362"/>
                  </a:lnTo>
                  <a:lnTo>
                    <a:pt x="272" y="362"/>
                  </a:lnTo>
                  <a:lnTo>
                    <a:pt x="272" y="362"/>
                  </a:lnTo>
                  <a:lnTo>
                    <a:pt x="272" y="364"/>
                  </a:lnTo>
                  <a:lnTo>
                    <a:pt x="272" y="364"/>
                  </a:lnTo>
                  <a:lnTo>
                    <a:pt x="270" y="364"/>
                  </a:lnTo>
                  <a:lnTo>
                    <a:pt x="263" y="364"/>
                  </a:lnTo>
                  <a:lnTo>
                    <a:pt x="260" y="364"/>
                  </a:lnTo>
                  <a:lnTo>
                    <a:pt x="260" y="362"/>
                  </a:lnTo>
                  <a:lnTo>
                    <a:pt x="260" y="362"/>
                  </a:lnTo>
                  <a:lnTo>
                    <a:pt x="258" y="357"/>
                  </a:lnTo>
                  <a:lnTo>
                    <a:pt x="258" y="357"/>
                  </a:lnTo>
                  <a:lnTo>
                    <a:pt x="260" y="355"/>
                  </a:lnTo>
                  <a:lnTo>
                    <a:pt x="260" y="355"/>
                  </a:lnTo>
                  <a:lnTo>
                    <a:pt x="263" y="355"/>
                  </a:lnTo>
                  <a:lnTo>
                    <a:pt x="263" y="353"/>
                  </a:lnTo>
                  <a:lnTo>
                    <a:pt x="263" y="350"/>
                  </a:lnTo>
                  <a:lnTo>
                    <a:pt x="263" y="348"/>
                  </a:lnTo>
                  <a:lnTo>
                    <a:pt x="263" y="348"/>
                  </a:lnTo>
                  <a:lnTo>
                    <a:pt x="263" y="345"/>
                  </a:lnTo>
                  <a:lnTo>
                    <a:pt x="260" y="345"/>
                  </a:lnTo>
                  <a:lnTo>
                    <a:pt x="258" y="345"/>
                  </a:lnTo>
                  <a:lnTo>
                    <a:pt x="258" y="345"/>
                  </a:lnTo>
                  <a:lnTo>
                    <a:pt x="255" y="345"/>
                  </a:lnTo>
                  <a:lnTo>
                    <a:pt x="253" y="343"/>
                  </a:lnTo>
                  <a:lnTo>
                    <a:pt x="253" y="343"/>
                  </a:lnTo>
                  <a:lnTo>
                    <a:pt x="253" y="343"/>
                  </a:lnTo>
                  <a:lnTo>
                    <a:pt x="253" y="343"/>
                  </a:lnTo>
                  <a:lnTo>
                    <a:pt x="251" y="343"/>
                  </a:lnTo>
                  <a:lnTo>
                    <a:pt x="251" y="343"/>
                  </a:lnTo>
                  <a:lnTo>
                    <a:pt x="251" y="341"/>
                  </a:lnTo>
                  <a:lnTo>
                    <a:pt x="251" y="341"/>
                  </a:lnTo>
                  <a:lnTo>
                    <a:pt x="251" y="341"/>
                  </a:lnTo>
                  <a:lnTo>
                    <a:pt x="251" y="341"/>
                  </a:lnTo>
                  <a:lnTo>
                    <a:pt x="251" y="338"/>
                  </a:lnTo>
                  <a:lnTo>
                    <a:pt x="248" y="338"/>
                  </a:lnTo>
                  <a:lnTo>
                    <a:pt x="248" y="338"/>
                  </a:lnTo>
                  <a:lnTo>
                    <a:pt x="248" y="338"/>
                  </a:lnTo>
                  <a:lnTo>
                    <a:pt x="248" y="336"/>
                  </a:lnTo>
                  <a:lnTo>
                    <a:pt x="246" y="336"/>
                  </a:lnTo>
                  <a:lnTo>
                    <a:pt x="244" y="334"/>
                  </a:lnTo>
                  <a:lnTo>
                    <a:pt x="244" y="334"/>
                  </a:lnTo>
                  <a:lnTo>
                    <a:pt x="244" y="331"/>
                  </a:lnTo>
                  <a:lnTo>
                    <a:pt x="241" y="331"/>
                  </a:lnTo>
                  <a:lnTo>
                    <a:pt x="239" y="329"/>
                  </a:lnTo>
                  <a:lnTo>
                    <a:pt x="239" y="329"/>
                  </a:lnTo>
                  <a:lnTo>
                    <a:pt x="239" y="329"/>
                  </a:lnTo>
                  <a:lnTo>
                    <a:pt x="237" y="327"/>
                  </a:lnTo>
                  <a:lnTo>
                    <a:pt x="237" y="327"/>
                  </a:lnTo>
                  <a:lnTo>
                    <a:pt x="237" y="327"/>
                  </a:lnTo>
                  <a:lnTo>
                    <a:pt x="234" y="324"/>
                  </a:lnTo>
                  <a:lnTo>
                    <a:pt x="234" y="324"/>
                  </a:lnTo>
                  <a:lnTo>
                    <a:pt x="234" y="322"/>
                  </a:lnTo>
                  <a:lnTo>
                    <a:pt x="232" y="319"/>
                  </a:lnTo>
                  <a:lnTo>
                    <a:pt x="232" y="317"/>
                  </a:lnTo>
                  <a:lnTo>
                    <a:pt x="229" y="317"/>
                  </a:lnTo>
                  <a:lnTo>
                    <a:pt x="227" y="317"/>
                  </a:lnTo>
                  <a:lnTo>
                    <a:pt x="225" y="317"/>
                  </a:lnTo>
                  <a:lnTo>
                    <a:pt x="225" y="312"/>
                  </a:lnTo>
                  <a:lnTo>
                    <a:pt x="225" y="310"/>
                  </a:lnTo>
                  <a:lnTo>
                    <a:pt x="225" y="305"/>
                  </a:lnTo>
                  <a:lnTo>
                    <a:pt x="225" y="305"/>
                  </a:lnTo>
                  <a:lnTo>
                    <a:pt x="225" y="303"/>
                  </a:lnTo>
                  <a:lnTo>
                    <a:pt x="220" y="298"/>
                  </a:lnTo>
                  <a:lnTo>
                    <a:pt x="218" y="298"/>
                  </a:lnTo>
                  <a:lnTo>
                    <a:pt x="218" y="296"/>
                  </a:lnTo>
                  <a:lnTo>
                    <a:pt x="215" y="296"/>
                  </a:lnTo>
                  <a:lnTo>
                    <a:pt x="215" y="296"/>
                  </a:lnTo>
                  <a:lnTo>
                    <a:pt x="215" y="293"/>
                  </a:lnTo>
                  <a:lnTo>
                    <a:pt x="215" y="291"/>
                  </a:lnTo>
                  <a:lnTo>
                    <a:pt x="215" y="289"/>
                  </a:lnTo>
                  <a:lnTo>
                    <a:pt x="218" y="289"/>
                  </a:lnTo>
                  <a:lnTo>
                    <a:pt x="218" y="286"/>
                  </a:lnTo>
                  <a:lnTo>
                    <a:pt x="220" y="286"/>
                  </a:lnTo>
                  <a:lnTo>
                    <a:pt x="220" y="286"/>
                  </a:lnTo>
                  <a:lnTo>
                    <a:pt x="222" y="286"/>
                  </a:lnTo>
                  <a:lnTo>
                    <a:pt x="222" y="286"/>
                  </a:lnTo>
                  <a:lnTo>
                    <a:pt x="225" y="282"/>
                  </a:lnTo>
                  <a:lnTo>
                    <a:pt x="225" y="279"/>
                  </a:lnTo>
                  <a:lnTo>
                    <a:pt x="225" y="277"/>
                  </a:lnTo>
                  <a:lnTo>
                    <a:pt x="225" y="274"/>
                  </a:lnTo>
                  <a:lnTo>
                    <a:pt x="225" y="272"/>
                  </a:lnTo>
                  <a:lnTo>
                    <a:pt x="225" y="272"/>
                  </a:lnTo>
                  <a:lnTo>
                    <a:pt x="227" y="270"/>
                  </a:lnTo>
                  <a:lnTo>
                    <a:pt x="227" y="270"/>
                  </a:lnTo>
                  <a:lnTo>
                    <a:pt x="229" y="267"/>
                  </a:lnTo>
                  <a:lnTo>
                    <a:pt x="229" y="267"/>
                  </a:lnTo>
                  <a:lnTo>
                    <a:pt x="229" y="267"/>
                  </a:lnTo>
                  <a:lnTo>
                    <a:pt x="229" y="265"/>
                  </a:lnTo>
                  <a:lnTo>
                    <a:pt x="229" y="265"/>
                  </a:lnTo>
                  <a:lnTo>
                    <a:pt x="232" y="265"/>
                  </a:lnTo>
                  <a:lnTo>
                    <a:pt x="232" y="265"/>
                  </a:lnTo>
                  <a:lnTo>
                    <a:pt x="232" y="263"/>
                  </a:lnTo>
                  <a:lnTo>
                    <a:pt x="234" y="263"/>
                  </a:lnTo>
                  <a:lnTo>
                    <a:pt x="234" y="260"/>
                  </a:lnTo>
                  <a:lnTo>
                    <a:pt x="232" y="258"/>
                  </a:lnTo>
                  <a:lnTo>
                    <a:pt x="232" y="253"/>
                  </a:lnTo>
                  <a:lnTo>
                    <a:pt x="232" y="251"/>
                  </a:lnTo>
                  <a:lnTo>
                    <a:pt x="232" y="251"/>
                  </a:lnTo>
                  <a:lnTo>
                    <a:pt x="232" y="251"/>
                  </a:lnTo>
                  <a:lnTo>
                    <a:pt x="232" y="251"/>
                  </a:lnTo>
                  <a:lnTo>
                    <a:pt x="232" y="248"/>
                  </a:lnTo>
                  <a:lnTo>
                    <a:pt x="232" y="248"/>
                  </a:lnTo>
                  <a:lnTo>
                    <a:pt x="234" y="246"/>
                  </a:lnTo>
                  <a:lnTo>
                    <a:pt x="234" y="246"/>
                  </a:lnTo>
                  <a:lnTo>
                    <a:pt x="234" y="246"/>
                  </a:lnTo>
                  <a:lnTo>
                    <a:pt x="234" y="244"/>
                  </a:lnTo>
                  <a:lnTo>
                    <a:pt x="234" y="244"/>
                  </a:lnTo>
                  <a:lnTo>
                    <a:pt x="232" y="241"/>
                  </a:lnTo>
                  <a:lnTo>
                    <a:pt x="232" y="241"/>
                  </a:lnTo>
                  <a:lnTo>
                    <a:pt x="232" y="241"/>
                  </a:lnTo>
                  <a:lnTo>
                    <a:pt x="232" y="237"/>
                  </a:lnTo>
                  <a:lnTo>
                    <a:pt x="232" y="234"/>
                  </a:lnTo>
                  <a:lnTo>
                    <a:pt x="232" y="232"/>
                  </a:lnTo>
                  <a:lnTo>
                    <a:pt x="229" y="232"/>
                  </a:lnTo>
                  <a:lnTo>
                    <a:pt x="229" y="229"/>
                  </a:lnTo>
                  <a:lnTo>
                    <a:pt x="232" y="227"/>
                  </a:lnTo>
                  <a:lnTo>
                    <a:pt x="232" y="225"/>
                  </a:lnTo>
                  <a:lnTo>
                    <a:pt x="229" y="222"/>
                  </a:lnTo>
                  <a:lnTo>
                    <a:pt x="227" y="220"/>
                  </a:lnTo>
                  <a:lnTo>
                    <a:pt x="225" y="218"/>
                  </a:lnTo>
                  <a:lnTo>
                    <a:pt x="225" y="215"/>
                  </a:lnTo>
                  <a:lnTo>
                    <a:pt x="222" y="213"/>
                  </a:lnTo>
                  <a:lnTo>
                    <a:pt x="222" y="213"/>
                  </a:lnTo>
                  <a:lnTo>
                    <a:pt x="222" y="213"/>
                  </a:lnTo>
                  <a:lnTo>
                    <a:pt x="220" y="213"/>
                  </a:lnTo>
                  <a:lnTo>
                    <a:pt x="220" y="213"/>
                  </a:lnTo>
                  <a:lnTo>
                    <a:pt x="220" y="213"/>
                  </a:lnTo>
                  <a:lnTo>
                    <a:pt x="220" y="213"/>
                  </a:lnTo>
                  <a:lnTo>
                    <a:pt x="220" y="213"/>
                  </a:lnTo>
                  <a:lnTo>
                    <a:pt x="218" y="213"/>
                  </a:lnTo>
                  <a:lnTo>
                    <a:pt x="218" y="213"/>
                  </a:lnTo>
                  <a:lnTo>
                    <a:pt x="213" y="215"/>
                  </a:lnTo>
                  <a:lnTo>
                    <a:pt x="208" y="215"/>
                  </a:lnTo>
                  <a:lnTo>
                    <a:pt x="208" y="215"/>
                  </a:lnTo>
                  <a:lnTo>
                    <a:pt x="206" y="215"/>
                  </a:lnTo>
                  <a:lnTo>
                    <a:pt x="206" y="218"/>
                  </a:lnTo>
                  <a:lnTo>
                    <a:pt x="206" y="218"/>
                  </a:lnTo>
                  <a:lnTo>
                    <a:pt x="201" y="218"/>
                  </a:lnTo>
                  <a:lnTo>
                    <a:pt x="199" y="218"/>
                  </a:lnTo>
                  <a:lnTo>
                    <a:pt x="196" y="218"/>
                  </a:lnTo>
                  <a:lnTo>
                    <a:pt x="194" y="220"/>
                  </a:lnTo>
                  <a:lnTo>
                    <a:pt x="192" y="220"/>
                  </a:lnTo>
                  <a:lnTo>
                    <a:pt x="192" y="220"/>
                  </a:lnTo>
                  <a:lnTo>
                    <a:pt x="187" y="218"/>
                  </a:lnTo>
                  <a:lnTo>
                    <a:pt x="187" y="218"/>
                  </a:lnTo>
                  <a:lnTo>
                    <a:pt x="187" y="220"/>
                  </a:lnTo>
                  <a:lnTo>
                    <a:pt x="184" y="220"/>
                  </a:lnTo>
                  <a:lnTo>
                    <a:pt x="184" y="222"/>
                  </a:lnTo>
                  <a:lnTo>
                    <a:pt x="184" y="225"/>
                  </a:lnTo>
                  <a:lnTo>
                    <a:pt x="184" y="225"/>
                  </a:lnTo>
                  <a:lnTo>
                    <a:pt x="184" y="225"/>
                  </a:lnTo>
                  <a:lnTo>
                    <a:pt x="184" y="222"/>
                  </a:lnTo>
                  <a:lnTo>
                    <a:pt x="182" y="222"/>
                  </a:lnTo>
                  <a:lnTo>
                    <a:pt x="182" y="222"/>
                  </a:lnTo>
                  <a:lnTo>
                    <a:pt x="182" y="220"/>
                  </a:lnTo>
                  <a:lnTo>
                    <a:pt x="182" y="220"/>
                  </a:lnTo>
                  <a:lnTo>
                    <a:pt x="180" y="218"/>
                  </a:lnTo>
                  <a:lnTo>
                    <a:pt x="180" y="218"/>
                  </a:lnTo>
                  <a:lnTo>
                    <a:pt x="180" y="218"/>
                  </a:lnTo>
                  <a:lnTo>
                    <a:pt x="177" y="218"/>
                  </a:lnTo>
                  <a:lnTo>
                    <a:pt x="177" y="215"/>
                  </a:lnTo>
                  <a:lnTo>
                    <a:pt x="177" y="215"/>
                  </a:lnTo>
                  <a:lnTo>
                    <a:pt x="177" y="215"/>
                  </a:lnTo>
                  <a:lnTo>
                    <a:pt x="175" y="213"/>
                  </a:lnTo>
                  <a:lnTo>
                    <a:pt x="175" y="213"/>
                  </a:lnTo>
                  <a:lnTo>
                    <a:pt x="173" y="211"/>
                  </a:lnTo>
                  <a:lnTo>
                    <a:pt x="170" y="206"/>
                  </a:lnTo>
                  <a:lnTo>
                    <a:pt x="170" y="206"/>
                  </a:lnTo>
                  <a:lnTo>
                    <a:pt x="168" y="203"/>
                  </a:lnTo>
                  <a:lnTo>
                    <a:pt x="168" y="203"/>
                  </a:lnTo>
                  <a:lnTo>
                    <a:pt x="168" y="203"/>
                  </a:lnTo>
                  <a:lnTo>
                    <a:pt x="168" y="203"/>
                  </a:lnTo>
                  <a:lnTo>
                    <a:pt x="168" y="201"/>
                  </a:lnTo>
                  <a:lnTo>
                    <a:pt x="166" y="201"/>
                  </a:lnTo>
                  <a:lnTo>
                    <a:pt x="166" y="199"/>
                  </a:lnTo>
                  <a:lnTo>
                    <a:pt x="166" y="199"/>
                  </a:lnTo>
                  <a:lnTo>
                    <a:pt x="166" y="196"/>
                  </a:lnTo>
                  <a:lnTo>
                    <a:pt x="166" y="194"/>
                  </a:lnTo>
                  <a:lnTo>
                    <a:pt x="163" y="194"/>
                  </a:lnTo>
                  <a:lnTo>
                    <a:pt x="161" y="192"/>
                  </a:lnTo>
                  <a:lnTo>
                    <a:pt x="156" y="194"/>
                  </a:lnTo>
                  <a:lnTo>
                    <a:pt x="151" y="194"/>
                  </a:lnTo>
                  <a:lnTo>
                    <a:pt x="144" y="196"/>
                  </a:lnTo>
                  <a:lnTo>
                    <a:pt x="135" y="201"/>
                  </a:lnTo>
                  <a:lnTo>
                    <a:pt x="128" y="203"/>
                  </a:lnTo>
                  <a:lnTo>
                    <a:pt x="118" y="206"/>
                  </a:lnTo>
                  <a:lnTo>
                    <a:pt x="113" y="208"/>
                  </a:lnTo>
                  <a:lnTo>
                    <a:pt x="109" y="211"/>
                  </a:lnTo>
                  <a:lnTo>
                    <a:pt x="104" y="211"/>
                  </a:lnTo>
                  <a:lnTo>
                    <a:pt x="102" y="211"/>
                  </a:lnTo>
                  <a:lnTo>
                    <a:pt x="97" y="213"/>
                  </a:lnTo>
                  <a:lnTo>
                    <a:pt x="92" y="215"/>
                  </a:lnTo>
                  <a:lnTo>
                    <a:pt x="85" y="218"/>
                  </a:lnTo>
                  <a:lnTo>
                    <a:pt x="78" y="220"/>
                  </a:lnTo>
                  <a:lnTo>
                    <a:pt x="73" y="222"/>
                  </a:lnTo>
                  <a:lnTo>
                    <a:pt x="69" y="225"/>
                  </a:lnTo>
                  <a:lnTo>
                    <a:pt x="64" y="225"/>
                  </a:lnTo>
                  <a:lnTo>
                    <a:pt x="59" y="227"/>
                  </a:lnTo>
                  <a:lnTo>
                    <a:pt x="52" y="229"/>
                  </a:lnTo>
                  <a:lnTo>
                    <a:pt x="47" y="229"/>
                  </a:lnTo>
                  <a:lnTo>
                    <a:pt x="45" y="229"/>
                  </a:lnTo>
                  <a:lnTo>
                    <a:pt x="38" y="232"/>
                  </a:lnTo>
                  <a:lnTo>
                    <a:pt x="33" y="232"/>
                  </a:lnTo>
                  <a:lnTo>
                    <a:pt x="26" y="237"/>
                  </a:lnTo>
                  <a:lnTo>
                    <a:pt x="21" y="237"/>
                  </a:lnTo>
                  <a:lnTo>
                    <a:pt x="14" y="239"/>
                  </a:lnTo>
                  <a:lnTo>
                    <a:pt x="9" y="241"/>
                  </a:lnTo>
                  <a:lnTo>
                    <a:pt x="7" y="244"/>
                  </a:lnTo>
                  <a:lnTo>
                    <a:pt x="2" y="244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0" y="246"/>
                  </a:lnTo>
                  <a:lnTo>
                    <a:pt x="0" y="246"/>
                  </a:lnTo>
                  <a:lnTo>
                    <a:pt x="0" y="248"/>
                  </a:lnTo>
                  <a:lnTo>
                    <a:pt x="2" y="251"/>
                  </a:lnTo>
                  <a:lnTo>
                    <a:pt x="2" y="258"/>
                  </a:lnTo>
                  <a:lnTo>
                    <a:pt x="5" y="260"/>
                  </a:lnTo>
                  <a:lnTo>
                    <a:pt x="7" y="263"/>
                  </a:lnTo>
                  <a:lnTo>
                    <a:pt x="7" y="263"/>
                  </a:lnTo>
                  <a:lnTo>
                    <a:pt x="7" y="263"/>
                  </a:lnTo>
                  <a:lnTo>
                    <a:pt x="9" y="265"/>
                  </a:lnTo>
                  <a:lnTo>
                    <a:pt x="9" y="265"/>
                  </a:lnTo>
                  <a:lnTo>
                    <a:pt x="9" y="267"/>
                  </a:lnTo>
                  <a:lnTo>
                    <a:pt x="9" y="270"/>
                  </a:lnTo>
                  <a:lnTo>
                    <a:pt x="9" y="270"/>
                  </a:lnTo>
                  <a:lnTo>
                    <a:pt x="9" y="272"/>
                  </a:lnTo>
                  <a:lnTo>
                    <a:pt x="9" y="272"/>
                  </a:lnTo>
                  <a:lnTo>
                    <a:pt x="9" y="272"/>
                  </a:lnTo>
                  <a:lnTo>
                    <a:pt x="9" y="274"/>
                  </a:lnTo>
                  <a:lnTo>
                    <a:pt x="9" y="277"/>
                  </a:lnTo>
                  <a:lnTo>
                    <a:pt x="9" y="277"/>
                  </a:lnTo>
                  <a:lnTo>
                    <a:pt x="9" y="279"/>
                  </a:lnTo>
                  <a:lnTo>
                    <a:pt x="9" y="279"/>
                  </a:lnTo>
                  <a:lnTo>
                    <a:pt x="12" y="279"/>
                  </a:lnTo>
                  <a:lnTo>
                    <a:pt x="12" y="282"/>
                  </a:lnTo>
                  <a:lnTo>
                    <a:pt x="9" y="282"/>
                  </a:lnTo>
                  <a:lnTo>
                    <a:pt x="9" y="286"/>
                  </a:lnTo>
                  <a:lnTo>
                    <a:pt x="9" y="291"/>
                  </a:lnTo>
                  <a:lnTo>
                    <a:pt x="9" y="298"/>
                  </a:lnTo>
                  <a:lnTo>
                    <a:pt x="12" y="300"/>
                  </a:lnTo>
                  <a:lnTo>
                    <a:pt x="16" y="300"/>
                  </a:lnTo>
                  <a:lnTo>
                    <a:pt x="21" y="300"/>
                  </a:lnTo>
                  <a:lnTo>
                    <a:pt x="28" y="300"/>
                  </a:lnTo>
                  <a:lnTo>
                    <a:pt x="35" y="300"/>
                  </a:lnTo>
                  <a:lnTo>
                    <a:pt x="38" y="300"/>
                  </a:lnTo>
                  <a:lnTo>
                    <a:pt x="40" y="303"/>
                  </a:lnTo>
                  <a:lnTo>
                    <a:pt x="40" y="303"/>
                  </a:lnTo>
                  <a:lnTo>
                    <a:pt x="40" y="305"/>
                  </a:lnTo>
                  <a:lnTo>
                    <a:pt x="42" y="305"/>
                  </a:lnTo>
                  <a:lnTo>
                    <a:pt x="42" y="303"/>
                  </a:lnTo>
                  <a:lnTo>
                    <a:pt x="45" y="303"/>
                  </a:lnTo>
                  <a:lnTo>
                    <a:pt x="45" y="303"/>
                  </a:lnTo>
                  <a:lnTo>
                    <a:pt x="45" y="303"/>
                  </a:lnTo>
                  <a:lnTo>
                    <a:pt x="45" y="303"/>
                  </a:lnTo>
                  <a:lnTo>
                    <a:pt x="47" y="303"/>
                  </a:lnTo>
                  <a:lnTo>
                    <a:pt x="47" y="303"/>
                  </a:lnTo>
                  <a:lnTo>
                    <a:pt x="47" y="300"/>
                  </a:lnTo>
                  <a:lnTo>
                    <a:pt x="50" y="300"/>
                  </a:lnTo>
                  <a:lnTo>
                    <a:pt x="52" y="300"/>
                  </a:lnTo>
                  <a:lnTo>
                    <a:pt x="57" y="303"/>
                  </a:lnTo>
                  <a:lnTo>
                    <a:pt x="57" y="303"/>
                  </a:lnTo>
                  <a:lnTo>
                    <a:pt x="59" y="303"/>
                  </a:lnTo>
                  <a:lnTo>
                    <a:pt x="59" y="305"/>
                  </a:lnTo>
                  <a:lnTo>
                    <a:pt x="59" y="305"/>
                  </a:lnTo>
                  <a:lnTo>
                    <a:pt x="61" y="308"/>
                  </a:lnTo>
                  <a:lnTo>
                    <a:pt x="61" y="308"/>
                  </a:lnTo>
                  <a:lnTo>
                    <a:pt x="61" y="308"/>
                  </a:lnTo>
                  <a:lnTo>
                    <a:pt x="61" y="308"/>
                  </a:lnTo>
                  <a:lnTo>
                    <a:pt x="64" y="308"/>
                  </a:lnTo>
                  <a:lnTo>
                    <a:pt x="64" y="310"/>
                  </a:lnTo>
                  <a:lnTo>
                    <a:pt x="64" y="310"/>
                  </a:lnTo>
                  <a:lnTo>
                    <a:pt x="64" y="310"/>
                  </a:lnTo>
                  <a:lnTo>
                    <a:pt x="64" y="310"/>
                  </a:lnTo>
                  <a:lnTo>
                    <a:pt x="64" y="310"/>
                  </a:lnTo>
                  <a:lnTo>
                    <a:pt x="64" y="310"/>
                  </a:lnTo>
                  <a:lnTo>
                    <a:pt x="64" y="310"/>
                  </a:lnTo>
                  <a:lnTo>
                    <a:pt x="64" y="310"/>
                  </a:lnTo>
                  <a:lnTo>
                    <a:pt x="66" y="310"/>
                  </a:lnTo>
                  <a:lnTo>
                    <a:pt x="66" y="310"/>
                  </a:lnTo>
                  <a:lnTo>
                    <a:pt x="69" y="310"/>
                  </a:lnTo>
                  <a:lnTo>
                    <a:pt x="69" y="310"/>
                  </a:lnTo>
                  <a:lnTo>
                    <a:pt x="71" y="312"/>
                  </a:lnTo>
                  <a:lnTo>
                    <a:pt x="80" y="312"/>
                  </a:lnTo>
                  <a:lnTo>
                    <a:pt x="80" y="312"/>
                  </a:lnTo>
                  <a:lnTo>
                    <a:pt x="83" y="315"/>
                  </a:lnTo>
                  <a:lnTo>
                    <a:pt x="85" y="317"/>
                  </a:lnTo>
                  <a:lnTo>
                    <a:pt x="87" y="319"/>
                  </a:lnTo>
                  <a:lnTo>
                    <a:pt x="87" y="319"/>
                  </a:lnTo>
                  <a:lnTo>
                    <a:pt x="90" y="319"/>
                  </a:lnTo>
                  <a:lnTo>
                    <a:pt x="90" y="322"/>
                  </a:lnTo>
                  <a:lnTo>
                    <a:pt x="90" y="324"/>
                  </a:lnTo>
                  <a:lnTo>
                    <a:pt x="90" y="324"/>
                  </a:lnTo>
                  <a:lnTo>
                    <a:pt x="92" y="324"/>
                  </a:lnTo>
                  <a:lnTo>
                    <a:pt x="97" y="327"/>
                  </a:lnTo>
                  <a:lnTo>
                    <a:pt x="106" y="324"/>
                  </a:lnTo>
                  <a:lnTo>
                    <a:pt x="111" y="327"/>
                  </a:lnTo>
                  <a:lnTo>
                    <a:pt x="118" y="329"/>
                  </a:lnTo>
                  <a:lnTo>
                    <a:pt x="125" y="331"/>
                  </a:lnTo>
                  <a:lnTo>
                    <a:pt x="132" y="334"/>
                  </a:lnTo>
                  <a:lnTo>
                    <a:pt x="132" y="334"/>
                  </a:lnTo>
                  <a:lnTo>
                    <a:pt x="132" y="336"/>
                  </a:lnTo>
                  <a:lnTo>
                    <a:pt x="132" y="336"/>
                  </a:lnTo>
                  <a:lnTo>
                    <a:pt x="132" y="338"/>
                  </a:lnTo>
                  <a:lnTo>
                    <a:pt x="135" y="341"/>
                  </a:lnTo>
                  <a:lnTo>
                    <a:pt x="135" y="341"/>
                  </a:lnTo>
                  <a:lnTo>
                    <a:pt x="135" y="341"/>
                  </a:lnTo>
                  <a:lnTo>
                    <a:pt x="135" y="341"/>
                  </a:lnTo>
                  <a:lnTo>
                    <a:pt x="137" y="341"/>
                  </a:lnTo>
                  <a:lnTo>
                    <a:pt x="137" y="338"/>
                  </a:lnTo>
                  <a:lnTo>
                    <a:pt x="139" y="338"/>
                  </a:lnTo>
                  <a:lnTo>
                    <a:pt x="142" y="341"/>
                  </a:lnTo>
                  <a:lnTo>
                    <a:pt x="144" y="341"/>
                  </a:lnTo>
                  <a:lnTo>
                    <a:pt x="144" y="341"/>
                  </a:lnTo>
                  <a:lnTo>
                    <a:pt x="147" y="338"/>
                  </a:lnTo>
                  <a:lnTo>
                    <a:pt x="147" y="338"/>
                  </a:lnTo>
                  <a:lnTo>
                    <a:pt x="147" y="338"/>
                  </a:lnTo>
                  <a:lnTo>
                    <a:pt x="147" y="341"/>
                  </a:lnTo>
                  <a:lnTo>
                    <a:pt x="147" y="345"/>
                  </a:lnTo>
                  <a:lnTo>
                    <a:pt x="144" y="348"/>
                  </a:lnTo>
                  <a:lnTo>
                    <a:pt x="144" y="348"/>
                  </a:lnTo>
                  <a:lnTo>
                    <a:pt x="139" y="353"/>
                  </a:lnTo>
                  <a:lnTo>
                    <a:pt x="139" y="353"/>
                  </a:lnTo>
                  <a:lnTo>
                    <a:pt x="144" y="357"/>
                  </a:lnTo>
                  <a:lnTo>
                    <a:pt x="147" y="362"/>
                  </a:lnTo>
                  <a:lnTo>
                    <a:pt x="147" y="367"/>
                  </a:lnTo>
                  <a:lnTo>
                    <a:pt x="147" y="369"/>
                  </a:lnTo>
                  <a:lnTo>
                    <a:pt x="149" y="371"/>
                  </a:lnTo>
                  <a:lnTo>
                    <a:pt x="149" y="371"/>
                  </a:lnTo>
                  <a:lnTo>
                    <a:pt x="149" y="374"/>
                  </a:lnTo>
                  <a:lnTo>
                    <a:pt x="149" y="374"/>
                  </a:lnTo>
                  <a:lnTo>
                    <a:pt x="149" y="374"/>
                  </a:lnTo>
                  <a:lnTo>
                    <a:pt x="151" y="376"/>
                  </a:lnTo>
                  <a:lnTo>
                    <a:pt x="151" y="376"/>
                  </a:lnTo>
                  <a:lnTo>
                    <a:pt x="151" y="376"/>
                  </a:lnTo>
                  <a:lnTo>
                    <a:pt x="151" y="376"/>
                  </a:lnTo>
                  <a:lnTo>
                    <a:pt x="149" y="379"/>
                  </a:lnTo>
                  <a:lnTo>
                    <a:pt x="149" y="379"/>
                  </a:lnTo>
                  <a:lnTo>
                    <a:pt x="147" y="383"/>
                  </a:lnTo>
                  <a:lnTo>
                    <a:pt x="147" y="383"/>
                  </a:lnTo>
                  <a:lnTo>
                    <a:pt x="147" y="383"/>
                  </a:lnTo>
                  <a:lnTo>
                    <a:pt x="147" y="383"/>
                  </a:lnTo>
                  <a:lnTo>
                    <a:pt x="147" y="386"/>
                  </a:lnTo>
                  <a:lnTo>
                    <a:pt x="147" y="386"/>
                  </a:lnTo>
                  <a:lnTo>
                    <a:pt x="147" y="388"/>
                  </a:lnTo>
                  <a:lnTo>
                    <a:pt x="149" y="388"/>
                  </a:lnTo>
                  <a:lnTo>
                    <a:pt x="149" y="388"/>
                  </a:lnTo>
                  <a:lnTo>
                    <a:pt x="151" y="390"/>
                  </a:lnTo>
                  <a:lnTo>
                    <a:pt x="151" y="390"/>
                  </a:lnTo>
                  <a:lnTo>
                    <a:pt x="151" y="393"/>
                  </a:lnTo>
                  <a:lnTo>
                    <a:pt x="149" y="393"/>
                  </a:lnTo>
                  <a:lnTo>
                    <a:pt x="149" y="395"/>
                  </a:lnTo>
                  <a:lnTo>
                    <a:pt x="149" y="398"/>
                  </a:lnTo>
                  <a:lnTo>
                    <a:pt x="149" y="400"/>
                  </a:lnTo>
                  <a:lnTo>
                    <a:pt x="149" y="402"/>
                  </a:lnTo>
                  <a:lnTo>
                    <a:pt x="147" y="402"/>
                  </a:lnTo>
                  <a:lnTo>
                    <a:pt x="147" y="402"/>
                  </a:lnTo>
                  <a:lnTo>
                    <a:pt x="147" y="405"/>
                  </a:lnTo>
                  <a:lnTo>
                    <a:pt x="147" y="405"/>
                  </a:lnTo>
                  <a:lnTo>
                    <a:pt x="147" y="407"/>
                  </a:lnTo>
                  <a:lnTo>
                    <a:pt x="147" y="407"/>
                  </a:lnTo>
                  <a:lnTo>
                    <a:pt x="147" y="409"/>
                  </a:lnTo>
                  <a:lnTo>
                    <a:pt x="147" y="409"/>
                  </a:lnTo>
                  <a:lnTo>
                    <a:pt x="147" y="409"/>
                  </a:lnTo>
                  <a:lnTo>
                    <a:pt x="147" y="409"/>
                  </a:lnTo>
                  <a:lnTo>
                    <a:pt x="147" y="412"/>
                  </a:lnTo>
                  <a:lnTo>
                    <a:pt x="147" y="412"/>
                  </a:lnTo>
                  <a:lnTo>
                    <a:pt x="147" y="412"/>
                  </a:lnTo>
                  <a:lnTo>
                    <a:pt x="147" y="412"/>
                  </a:lnTo>
                  <a:lnTo>
                    <a:pt x="147" y="414"/>
                  </a:lnTo>
                  <a:lnTo>
                    <a:pt x="147" y="414"/>
                  </a:lnTo>
                  <a:lnTo>
                    <a:pt x="149" y="421"/>
                  </a:lnTo>
                  <a:lnTo>
                    <a:pt x="149" y="421"/>
                  </a:lnTo>
                  <a:lnTo>
                    <a:pt x="149" y="424"/>
                  </a:lnTo>
                  <a:lnTo>
                    <a:pt x="147" y="424"/>
                  </a:lnTo>
                  <a:lnTo>
                    <a:pt x="147" y="424"/>
                  </a:lnTo>
                  <a:lnTo>
                    <a:pt x="147" y="426"/>
                  </a:lnTo>
                  <a:lnTo>
                    <a:pt x="147" y="426"/>
                  </a:lnTo>
                  <a:lnTo>
                    <a:pt x="147" y="426"/>
                  </a:lnTo>
                  <a:lnTo>
                    <a:pt x="149" y="428"/>
                  </a:lnTo>
                  <a:lnTo>
                    <a:pt x="151" y="431"/>
                  </a:lnTo>
                  <a:lnTo>
                    <a:pt x="151" y="431"/>
                  </a:lnTo>
                  <a:lnTo>
                    <a:pt x="151" y="431"/>
                  </a:lnTo>
                  <a:lnTo>
                    <a:pt x="151" y="433"/>
                  </a:lnTo>
                  <a:lnTo>
                    <a:pt x="149" y="433"/>
                  </a:lnTo>
                  <a:lnTo>
                    <a:pt x="149" y="435"/>
                  </a:lnTo>
                  <a:lnTo>
                    <a:pt x="149" y="435"/>
                  </a:lnTo>
                  <a:lnTo>
                    <a:pt x="149" y="435"/>
                  </a:lnTo>
                  <a:lnTo>
                    <a:pt x="149" y="435"/>
                  </a:lnTo>
                  <a:lnTo>
                    <a:pt x="149" y="438"/>
                  </a:lnTo>
                  <a:lnTo>
                    <a:pt x="149" y="438"/>
                  </a:lnTo>
                  <a:lnTo>
                    <a:pt x="149" y="438"/>
                  </a:lnTo>
                  <a:lnTo>
                    <a:pt x="147" y="440"/>
                  </a:lnTo>
                  <a:lnTo>
                    <a:pt x="147" y="440"/>
                  </a:lnTo>
                  <a:lnTo>
                    <a:pt x="144" y="440"/>
                  </a:lnTo>
                  <a:lnTo>
                    <a:pt x="144" y="440"/>
                  </a:lnTo>
                  <a:lnTo>
                    <a:pt x="144" y="440"/>
                  </a:lnTo>
                  <a:lnTo>
                    <a:pt x="142" y="442"/>
                  </a:lnTo>
                  <a:lnTo>
                    <a:pt x="142" y="442"/>
                  </a:lnTo>
                  <a:lnTo>
                    <a:pt x="142" y="445"/>
                  </a:lnTo>
                  <a:lnTo>
                    <a:pt x="144" y="447"/>
                  </a:lnTo>
                  <a:lnTo>
                    <a:pt x="144" y="450"/>
                  </a:lnTo>
                  <a:lnTo>
                    <a:pt x="144" y="452"/>
                  </a:lnTo>
                  <a:lnTo>
                    <a:pt x="144" y="452"/>
                  </a:lnTo>
                  <a:lnTo>
                    <a:pt x="144" y="454"/>
                  </a:lnTo>
                  <a:lnTo>
                    <a:pt x="144" y="454"/>
                  </a:lnTo>
                  <a:lnTo>
                    <a:pt x="144" y="457"/>
                  </a:lnTo>
                  <a:lnTo>
                    <a:pt x="142" y="457"/>
                  </a:lnTo>
                  <a:lnTo>
                    <a:pt x="139" y="457"/>
                  </a:lnTo>
                  <a:lnTo>
                    <a:pt x="137" y="457"/>
                  </a:lnTo>
                  <a:lnTo>
                    <a:pt x="132" y="459"/>
                  </a:lnTo>
                  <a:lnTo>
                    <a:pt x="132" y="459"/>
                  </a:lnTo>
                  <a:lnTo>
                    <a:pt x="132" y="461"/>
                  </a:lnTo>
                  <a:lnTo>
                    <a:pt x="135" y="464"/>
                  </a:lnTo>
                  <a:lnTo>
                    <a:pt x="135" y="464"/>
                  </a:lnTo>
                  <a:lnTo>
                    <a:pt x="135" y="464"/>
                  </a:lnTo>
                  <a:lnTo>
                    <a:pt x="132" y="464"/>
                  </a:lnTo>
                  <a:lnTo>
                    <a:pt x="132" y="464"/>
                  </a:lnTo>
                  <a:lnTo>
                    <a:pt x="132" y="466"/>
                  </a:lnTo>
                  <a:lnTo>
                    <a:pt x="132" y="466"/>
                  </a:lnTo>
                  <a:lnTo>
                    <a:pt x="132" y="469"/>
                  </a:lnTo>
                  <a:lnTo>
                    <a:pt x="132" y="469"/>
                  </a:lnTo>
                  <a:lnTo>
                    <a:pt x="132" y="469"/>
                  </a:lnTo>
                  <a:lnTo>
                    <a:pt x="132" y="469"/>
                  </a:lnTo>
                  <a:lnTo>
                    <a:pt x="135" y="469"/>
                  </a:lnTo>
                  <a:lnTo>
                    <a:pt x="135" y="469"/>
                  </a:lnTo>
                  <a:lnTo>
                    <a:pt x="137" y="469"/>
                  </a:lnTo>
                  <a:lnTo>
                    <a:pt x="139" y="469"/>
                  </a:lnTo>
                  <a:lnTo>
                    <a:pt x="139" y="469"/>
                  </a:lnTo>
                  <a:lnTo>
                    <a:pt x="139" y="471"/>
                  </a:lnTo>
                  <a:lnTo>
                    <a:pt x="139" y="471"/>
                  </a:lnTo>
                  <a:lnTo>
                    <a:pt x="139" y="471"/>
                  </a:lnTo>
                  <a:lnTo>
                    <a:pt x="139" y="471"/>
                  </a:lnTo>
                  <a:lnTo>
                    <a:pt x="142" y="471"/>
                  </a:lnTo>
                  <a:lnTo>
                    <a:pt x="142" y="473"/>
                  </a:lnTo>
                  <a:lnTo>
                    <a:pt x="142" y="473"/>
                  </a:lnTo>
                  <a:lnTo>
                    <a:pt x="142" y="476"/>
                  </a:lnTo>
                  <a:lnTo>
                    <a:pt x="139" y="483"/>
                  </a:lnTo>
                  <a:lnTo>
                    <a:pt x="139" y="483"/>
                  </a:lnTo>
                  <a:lnTo>
                    <a:pt x="139" y="485"/>
                  </a:lnTo>
                  <a:lnTo>
                    <a:pt x="139" y="485"/>
                  </a:lnTo>
                  <a:lnTo>
                    <a:pt x="139" y="487"/>
                  </a:lnTo>
                  <a:lnTo>
                    <a:pt x="137" y="487"/>
                  </a:lnTo>
                  <a:lnTo>
                    <a:pt x="137" y="490"/>
                  </a:lnTo>
                  <a:lnTo>
                    <a:pt x="137" y="490"/>
                  </a:lnTo>
                  <a:lnTo>
                    <a:pt x="137" y="492"/>
                  </a:lnTo>
                  <a:lnTo>
                    <a:pt x="137" y="495"/>
                  </a:lnTo>
                  <a:lnTo>
                    <a:pt x="137" y="495"/>
                  </a:lnTo>
                  <a:lnTo>
                    <a:pt x="139" y="495"/>
                  </a:lnTo>
                  <a:lnTo>
                    <a:pt x="139" y="495"/>
                  </a:lnTo>
                  <a:lnTo>
                    <a:pt x="139" y="495"/>
                  </a:lnTo>
                  <a:lnTo>
                    <a:pt x="139" y="497"/>
                  </a:lnTo>
                  <a:lnTo>
                    <a:pt x="139" y="497"/>
                  </a:lnTo>
                  <a:lnTo>
                    <a:pt x="139" y="502"/>
                  </a:lnTo>
                  <a:lnTo>
                    <a:pt x="139" y="502"/>
                  </a:lnTo>
                  <a:lnTo>
                    <a:pt x="139" y="502"/>
                  </a:lnTo>
                  <a:lnTo>
                    <a:pt x="139" y="504"/>
                  </a:lnTo>
                  <a:lnTo>
                    <a:pt x="139" y="504"/>
                  </a:lnTo>
                  <a:lnTo>
                    <a:pt x="139" y="504"/>
                  </a:lnTo>
                  <a:lnTo>
                    <a:pt x="139" y="504"/>
                  </a:lnTo>
                  <a:lnTo>
                    <a:pt x="139" y="506"/>
                  </a:lnTo>
                  <a:lnTo>
                    <a:pt x="139" y="506"/>
                  </a:lnTo>
                  <a:lnTo>
                    <a:pt x="142" y="506"/>
                  </a:lnTo>
                  <a:lnTo>
                    <a:pt x="142" y="506"/>
                  </a:lnTo>
                  <a:lnTo>
                    <a:pt x="144" y="506"/>
                  </a:lnTo>
                  <a:lnTo>
                    <a:pt x="147" y="504"/>
                  </a:lnTo>
                  <a:lnTo>
                    <a:pt x="147" y="504"/>
                  </a:lnTo>
                  <a:lnTo>
                    <a:pt x="147" y="506"/>
                  </a:lnTo>
                  <a:lnTo>
                    <a:pt x="147" y="506"/>
                  </a:lnTo>
                  <a:lnTo>
                    <a:pt x="147" y="509"/>
                  </a:lnTo>
                  <a:lnTo>
                    <a:pt x="147" y="509"/>
                  </a:lnTo>
                  <a:lnTo>
                    <a:pt x="149" y="511"/>
                  </a:lnTo>
                  <a:lnTo>
                    <a:pt x="149" y="511"/>
                  </a:lnTo>
                  <a:lnTo>
                    <a:pt x="151" y="511"/>
                  </a:lnTo>
                  <a:lnTo>
                    <a:pt x="151" y="513"/>
                  </a:lnTo>
                  <a:lnTo>
                    <a:pt x="151" y="513"/>
                  </a:lnTo>
                  <a:lnTo>
                    <a:pt x="151" y="516"/>
                  </a:lnTo>
                  <a:lnTo>
                    <a:pt x="151" y="518"/>
                  </a:lnTo>
                  <a:lnTo>
                    <a:pt x="149" y="521"/>
                  </a:lnTo>
                  <a:lnTo>
                    <a:pt x="149" y="525"/>
                  </a:lnTo>
                  <a:lnTo>
                    <a:pt x="149" y="525"/>
                  </a:lnTo>
                  <a:lnTo>
                    <a:pt x="149" y="525"/>
                  </a:lnTo>
                  <a:lnTo>
                    <a:pt x="147" y="525"/>
                  </a:lnTo>
                  <a:lnTo>
                    <a:pt x="147" y="528"/>
                  </a:lnTo>
                  <a:lnTo>
                    <a:pt x="147" y="528"/>
                  </a:lnTo>
                  <a:lnTo>
                    <a:pt x="147" y="530"/>
                  </a:lnTo>
                  <a:lnTo>
                    <a:pt x="144" y="530"/>
                  </a:lnTo>
                  <a:lnTo>
                    <a:pt x="144" y="530"/>
                  </a:lnTo>
                  <a:lnTo>
                    <a:pt x="144" y="530"/>
                  </a:lnTo>
                  <a:lnTo>
                    <a:pt x="142" y="532"/>
                  </a:lnTo>
                  <a:lnTo>
                    <a:pt x="142" y="535"/>
                  </a:lnTo>
                  <a:lnTo>
                    <a:pt x="142" y="535"/>
                  </a:lnTo>
                  <a:lnTo>
                    <a:pt x="142" y="535"/>
                  </a:lnTo>
                  <a:lnTo>
                    <a:pt x="142" y="537"/>
                  </a:lnTo>
                  <a:lnTo>
                    <a:pt x="142" y="537"/>
                  </a:lnTo>
                  <a:lnTo>
                    <a:pt x="142" y="537"/>
                  </a:lnTo>
                  <a:lnTo>
                    <a:pt x="142" y="540"/>
                  </a:lnTo>
                  <a:lnTo>
                    <a:pt x="142" y="540"/>
                  </a:lnTo>
                  <a:lnTo>
                    <a:pt x="142" y="542"/>
                  </a:lnTo>
                  <a:lnTo>
                    <a:pt x="139" y="544"/>
                  </a:lnTo>
                  <a:lnTo>
                    <a:pt x="135" y="549"/>
                  </a:lnTo>
                  <a:lnTo>
                    <a:pt x="135" y="551"/>
                  </a:lnTo>
                  <a:lnTo>
                    <a:pt x="132" y="554"/>
                  </a:lnTo>
                  <a:lnTo>
                    <a:pt x="130" y="556"/>
                  </a:lnTo>
                  <a:lnTo>
                    <a:pt x="128" y="556"/>
                  </a:lnTo>
                  <a:lnTo>
                    <a:pt x="125" y="556"/>
                  </a:lnTo>
                  <a:lnTo>
                    <a:pt x="123" y="556"/>
                  </a:lnTo>
                  <a:lnTo>
                    <a:pt x="121" y="558"/>
                  </a:lnTo>
                  <a:lnTo>
                    <a:pt x="121" y="561"/>
                  </a:lnTo>
                  <a:lnTo>
                    <a:pt x="121" y="563"/>
                  </a:lnTo>
                  <a:lnTo>
                    <a:pt x="123" y="570"/>
                  </a:lnTo>
                  <a:lnTo>
                    <a:pt x="123" y="575"/>
                  </a:lnTo>
                  <a:lnTo>
                    <a:pt x="123" y="577"/>
                  </a:lnTo>
                  <a:lnTo>
                    <a:pt x="121" y="580"/>
                  </a:lnTo>
                  <a:lnTo>
                    <a:pt x="118" y="584"/>
                  </a:lnTo>
                  <a:lnTo>
                    <a:pt x="113" y="589"/>
                  </a:lnTo>
                  <a:lnTo>
                    <a:pt x="113" y="589"/>
                  </a:lnTo>
                  <a:lnTo>
                    <a:pt x="116" y="589"/>
                  </a:lnTo>
                  <a:lnTo>
                    <a:pt x="116" y="592"/>
                  </a:lnTo>
                  <a:lnTo>
                    <a:pt x="116" y="592"/>
                  </a:lnTo>
                  <a:lnTo>
                    <a:pt x="116" y="592"/>
                  </a:lnTo>
                  <a:lnTo>
                    <a:pt x="116" y="592"/>
                  </a:lnTo>
                  <a:lnTo>
                    <a:pt x="116" y="592"/>
                  </a:lnTo>
                  <a:lnTo>
                    <a:pt x="116" y="592"/>
                  </a:lnTo>
                  <a:lnTo>
                    <a:pt x="116" y="592"/>
                  </a:lnTo>
                  <a:lnTo>
                    <a:pt x="116" y="592"/>
                  </a:lnTo>
                  <a:lnTo>
                    <a:pt x="121" y="599"/>
                  </a:lnTo>
                  <a:lnTo>
                    <a:pt x="121" y="599"/>
                  </a:lnTo>
                  <a:lnTo>
                    <a:pt x="121" y="599"/>
                  </a:lnTo>
                  <a:lnTo>
                    <a:pt x="118" y="599"/>
                  </a:lnTo>
                  <a:lnTo>
                    <a:pt x="116" y="601"/>
                  </a:lnTo>
                  <a:lnTo>
                    <a:pt x="113" y="603"/>
                  </a:lnTo>
                  <a:lnTo>
                    <a:pt x="111" y="606"/>
                  </a:lnTo>
                  <a:lnTo>
                    <a:pt x="109" y="608"/>
                  </a:lnTo>
                  <a:lnTo>
                    <a:pt x="104" y="613"/>
                  </a:lnTo>
                  <a:lnTo>
                    <a:pt x="102" y="615"/>
                  </a:lnTo>
                  <a:lnTo>
                    <a:pt x="99" y="618"/>
                  </a:lnTo>
                  <a:lnTo>
                    <a:pt x="97" y="622"/>
                  </a:lnTo>
                  <a:lnTo>
                    <a:pt x="95" y="625"/>
                  </a:lnTo>
                  <a:lnTo>
                    <a:pt x="90" y="627"/>
                  </a:lnTo>
                  <a:lnTo>
                    <a:pt x="87" y="632"/>
                  </a:lnTo>
                  <a:lnTo>
                    <a:pt x="85" y="634"/>
                  </a:lnTo>
                  <a:lnTo>
                    <a:pt x="83" y="637"/>
                  </a:lnTo>
                  <a:lnTo>
                    <a:pt x="80" y="641"/>
                  </a:lnTo>
                  <a:lnTo>
                    <a:pt x="78" y="644"/>
                  </a:lnTo>
                  <a:lnTo>
                    <a:pt x="73" y="646"/>
                  </a:lnTo>
                  <a:lnTo>
                    <a:pt x="71" y="648"/>
                  </a:lnTo>
                  <a:lnTo>
                    <a:pt x="69" y="653"/>
                  </a:lnTo>
                  <a:lnTo>
                    <a:pt x="66" y="655"/>
                  </a:lnTo>
                  <a:lnTo>
                    <a:pt x="61" y="658"/>
                  </a:lnTo>
                  <a:lnTo>
                    <a:pt x="59" y="660"/>
                  </a:lnTo>
                  <a:lnTo>
                    <a:pt x="57" y="663"/>
                  </a:lnTo>
                  <a:lnTo>
                    <a:pt x="59" y="670"/>
                  </a:lnTo>
                  <a:lnTo>
                    <a:pt x="61" y="679"/>
                  </a:lnTo>
                  <a:lnTo>
                    <a:pt x="66" y="686"/>
                  </a:lnTo>
                  <a:lnTo>
                    <a:pt x="69" y="693"/>
                  </a:lnTo>
                  <a:lnTo>
                    <a:pt x="71" y="705"/>
                  </a:lnTo>
                  <a:lnTo>
                    <a:pt x="71" y="708"/>
                  </a:lnTo>
                  <a:lnTo>
                    <a:pt x="71" y="719"/>
                  </a:lnTo>
                  <a:lnTo>
                    <a:pt x="71" y="722"/>
                  </a:lnTo>
                  <a:lnTo>
                    <a:pt x="71" y="724"/>
                  </a:lnTo>
                  <a:lnTo>
                    <a:pt x="78" y="729"/>
                  </a:lnTo>
                  <a:lnTo>
                    <a:pt x="78" y="731"/>
                  </a:lnTo>
                  <a:lnTo>
                    <a:pt x="80" y="738"/>
                  </a:lnTo>
                  <a:lnTo>
                    <a:pt x="83" y="745"/>
                  </a:lnTo>
                  <a:lnTo>
                    <a:pt x="83" y="745"/>
                  </a:lnTo>
                  <a:lnTo>
                    <a:pt x="85" y="748"/>
                  </a:lnTo>
                  <a:lnTo>
                    <a:pt x="87" y="750"/>
                  </a:lnTo>
                  <a:lnTo>
                    <a:pt x="87" y="750"/>
                  </a:lnTo>
                  <a:lnTo>
                    <a:pt x="87" y="750"/>
                  </a:lnTo>
                  <a:lnTo>
                    <a:pt x="87" y="753"/>
                  </a:lnTo>
                  <a:lnTo>
                    <a:pt x="90" y="762"/>
                  </a:lnTo>
                  <a:lnTo>
                    <a:pt x="90" y="764"/>
                  </a:lnTo>
                  <a:lnTo>
                    <a:pt x="92" y="769"/>
                  </a:lnTo>
                  <a:lnTo>
                    <a:pt x="95" y="774"/>
                  </a:lnTo>
                  <a:lnTo>
                    <a:pt x="95" y="779"/>
                  </a:lnTo>
                  <a:lnTo>
                    <a:pt x="95" y="783"/>
                  </a:lnTo>
                  <a:lnTo>
                    <a:pt x="95" y="788"/>
                  </a:lnTo>
                  <a:lnTo>
                    <a:pt x="95" y="795"/>
                  </a:lnTo>
                  <a:lnTo>
                    <a:pt x="95" y="805"/>
                  </a:lnTo>
                  <a:lnTo>
                    <a:pt x="95" y="812"/>
                  </a:lnTo>
                  <a:lnTo>
                    <a:pt x="95" y="821"/>
                  </a:lnTo>
                  <a:lnTo>
                    <a:pt x="95" y="835"/>
                  </a:lnTo>
                  <a:lnTo>
                    <a:pt x="95" y="838"/>
                  </a:lnTo>
                  <a:lnTo>
                    <a:pt x="95" y="838"/>
                  </a:lnTo>
                  <a:lnTo>
                    <a:pt x="95" y="840"/>
                  </a:lnTo>
                  <a:lnTo>
                    <a:pt x="95" y="842"/>
                  </a:lnTo>
                  <a:lnTo>
                    <a:pt x="95" y="845"/>
                  </a:lnTo>
                  <a:lnTo>
                    <a:pt x="95" y="845"/>
                  </a:lnTo>
                  <a:lnTo>
                    <a:pt x="97" y="850"/>
                  </a:lnTo>
                  <a:lnTo>
                    <a:pt x="97" y="850"/>
                  </a:lnTo>
                  <a:lnTo>
                    <a:pt x="95" y="850"/>
                  </a:lnTo>
                  <a:lnTo>
                    <a:pt x="95" y="852"/>
                  </a:lnTo>
                  <a:lnTo>
                    <a:pt x="95" y="852"/>
                  </a:lnTo>
                  <a:lnTo>
                    <a:pt x="95" y="852"/>
                  </a:lnTo>
                  <a:lnTo>
                    <a:pt x="95" y="852"/>
                  </a:lnTo>
                  <a:lnTo>
                    <a:pt x="92" y="859"/>
                  </a:lnTo>
                  <a:lnTo>
                    <a:pt x="90" y="861"/>
                  </a:lnTo>
                  <a:lnTo>
                    <a:pt x="92" y="861"/>
                  </a:lnTo>
                  <a:lnTo>
                    <a:pt x="92" y="868"/>
                  </a:lnTo>
                  <a:lnTo>
                    <a:pt x="95" y="871"/>
                  </a:lnTo>
                  <a:lnTo>
                    <a:pt x="97" y="871"/>
                  </a:lnTo>
                  <a:lnTo>
                    <a:pt x="99" y="871"/>
                  </a:lnTo>
                  <a:lnTo>
                    <a:pt x="99" y="873"/>
                  </a:lnTo>
                  <a:lnTo>
                    <a:pt x="99" y="876"/>
                  </a:lnTo>
                  <a:lnTo>
                    <a:pt x="99" y="878"/>
                  </a:lnTo>
                  <a:lnTo>
                    <a:pt x="99" y="880"/>
                  </a:lnTo>
                  <a:lnTo>
                    <a:pt x="99" y="883"/>
                  </a:lnTo>
                  <a:lnTo>
                    <a:pt x="99" y="887"/>
                  </a:lnTo>
                  <a:lnTo>
                    <a:pt x="99" y="887"/>
                  </a:lnTo>
                  <a:lnTo>
                    <a:pt x="99" y="895"/>
                  </a:lnTo>
                  <a:lnTo>
                    <a:pt x="99" y="897"/>
                  </a:lnTo>
                  <a:lnTo>
                    <a:pt x="102" y="902"/>
                  </a:lnTo>
                  <a:lnTo>
                    <a:pt x="102" y="906"/>
                  </a:lnTo>
                  <a:lnTo>
                    <a:pt x="102" y="921"/>
                  </a:lnTo>
                  <a:lnTo>
                    <a:pt x="104" y="921"/>
                  </a:lnTo>
                  <a:lnTo>
                    <a:pt x="106" y="921"/>
                  </a:lnTo>
                  <a:lnTo>
                    <a:pt x="109" y="921"/>
                  </a:lnTo>
                  <a:lnTo>
                    <a:pt x="111" y="923"/>
                  </a:lnTo>
                  <a:lnTo>
                    <a:pt x="116" y="923"/>
                  </a:lnTo>
                  <a:lnTo>
                    <a:pt x="121" y="923"/>
                  </a:lnTo>
                  <a:lnTo>
                    <a:pt x="128" y="923"/>
                  </a:lnTo>
                  <a:lnTo>
                    <a:pt x="135" y="923"/>
                  </a:lnTo>
                  <a:lnTo>
                    <a:pt x="144" y="921"/>
                  </a:lnTo>
                  <a:lnTo>
                    <a:pt x="144" y="921"/>
                  </a:lnTo>
                  <a:lnTo>
                    <a:pt x="144" y="921"/>
                  </a:lnTo>
                  <a:lnTo>
                    <a:pt x="142" y="921"/>
                  </a:lnTo>
                  <a:lnTo>
                    <a:pt x="144" y="918"/>
                  </a:lnTo>
                  <a:lnTo>
                    <a:pt x="144" y="918"/>
                  </a:lnTo>
                  <a:lnTo>
                    <a:pt x="144" y="913"/>
                  </a:lnTo>
                  <a:lnTo>
                    <a:pt x="144" y="911"/>
                  </a:lnTo>
                  <a:lnTo>
                    <a:pt x="144" y="909"/>
                  </a:lnTo>
                  <a:lnTo>
                    <a:pt x="144" y="909"/>
                  </a:lnTo>
                  <a:lnTo>
                    <a:pt x="144" y="904"/>
                  </a:lnTo>
                  <a:lnTo>
                    <a:pt x="147" y="887"/>
                  </a:lnTo>
                  <a:lnTo>
                    <a:pt x="147" y="878"/>
                  </a:lnTo>
                  <a:lnTo>
                    <a:pt x="147" y="876"/>
                  </a:lnTo>
                  <a:lnTo>
                    <a:pt x="144" y="878"/>
                  </a:lnTo>
                  <a:lnTo>
                    <a:pt x="144" y="878"/>
                  </a:lnTo>
                  <a:lnTo>
                    <a:pt x="144" y="878"/>
                  </a:lnTo>
                  <a:lnTo>
                    <a:pt x="144" y="880"/>
                  </a:lnTo>
                  <a:lnTo>
                    <a:pt x="142" y="883"/>
                  </a:lnTo>
                  <a:lnTo>
                    <a:pt x="142" y="885"/>
                  </a:lnTo>
                  <a:lnTo>
                    <a:pt x="142" y="885"/>
                  </a:lnTo>
                  <a:lnTo>
                    <a:pt x="142" y="887"/>
                  </a:lnTo>
                  <a:lnTo>
                    <a:pt x="142" y="887"/>
                  </a:lnTo>
                  <a:lnTo>
                    <a:pt x="142" y="887"/>
                  </a:lnTo>
                  <a:lnTo>
                    <a:pt x="142" y="887"/>
                  </a:lnTo>
                  <a:lnTo>
                    <a:pt x="139" y="887"/>
                  </a:lnTo>
                  <a:lnTo>
                    <a:pt x="139" y="887"/>
                  </a:lnTo>
                  <a:lnTo>
                    <a:pt x="139" y="885"/>
                  </a:lnTo>
                  <a:lnTo>
                    <a:pt x="137" y="885"/>
                  </a:lnTo>
                  <a:lnTo>
                    <a:pt x="137" y="883"/>
                  </a:lnTo>
                  <a:lnTo>
                    <a:pt x="137" y="883"/>
                  </a:lnTo>
                  <a:lnTo>
                    <a:pt x="135" y="883"/>
                  </a:lnTo>
                  <a:lnTo>
                    <a:pt x="132" y="883"/>
                  </a:lnTo>
                  <a:lnTo>
                    <a:pt x="132" y="883"/>
                  </a:lnTo>
                  <a:lnTo>
                    <a:pt x="132" y="880"/>
                  </a:lnTo>
                  <a:lnTo>
                    <a:pt x="130" y="878"/>
                  </a:lnTo>
                  <a:lnTo>
                    <a:pt x="130" y="878"/>
                  </a:lnTo>
                  <a:lnTo>
                    <a:pt x="130" y="876"/>
                  </a:lnTo>
                  <a:lnTo>
                    <a:pt x="130" y="876"/>
                  </a:lnTo>
                  <a:lnTo>
                    <a:pt x="130" y="876"/>
                  </a:lnTo>
                  <a:lnTo>
                    <a:pt x="130" y="876"/>
                  </a:lnTo>
                  <a:lnTo>
                    <a:pt x="128" y="873"/>
                  </a:lnTo>
                  <a:lnTo>
                    <a:pt x="128" y="873"/>
                  </a:lnTo>
                  <a:lnTo>
                    <a:pt x="128" y="873"/>
                  </a:lnTo>
                  <a:lnTo>
                    <a:pt x="128" y="873"/>
                  </a:lnTo>
                  <a:lnTo>
                    <a:pt x="125" y="871"/>
                  </a:lnTo>
                  <a:lnTo>
                    <a:pt x="125" y="871"/>
                  </a:lnTo>
                  <a:lnTo>
                    <a:pt x="125" y="871"/>
                  </a:lnTo>
                  <a:lnTo>
                    <a:pt x="125" y="871"/>
                  </a:lnTo>
                  <a:lnTo>
                    <a:pt x="125" y="871"/>
                  </a:lnTo>
                  <a:lnTo>
                    <a:pt x="123" y="868"/>
                  </a:lnTo>
                  <a:lnTo>
                    <a:pt x="123" y="868"/>
                  </a:lnTo>
                  <a:lnTo>
                    <a:pt x="123" y="871"/>
                  </a:lnTo>
                  <a:lnTo>
                    <a:pt x="123" y="871"/>
                  </a:lnTo>
                  <a:lnTo>
                    <a:pt x="123" y="871"/>
                  </a:lnTo>
                  <a:lnTo>
                    <a:pt x="123" y="873"/>
                  </a:lnTo>
                  <a:lnTo>
                    <a:pt x="121" y="871"/>
                  </a:lnTo>
                  <a:lnTo>
                    <a:pt x="121" y="871"/>
                  </a:lnTo>
                  <a:lnTo>
                    <a:pt x="123" y="868"/>
                  </a:lnTo>
                  <a:lnTo>
                    <a:pt x="123" y="868"/>
                  </a:lnTo>
                  <a:lnTo>
                    <a:pt x="123" y="868"/>
                  </a:lnTo>
                  <a:lnTo>
                    <a:pt x="125" y="868"/>
                  </a:lnTo>
                  <a:lnTo>
                    <a:pt x="125" y="868"/>
                  </a:lnTo>
                  <a:lnTo>
                    <a:pt x="128" y="868"/>
                  </a:lnTo>
                  <a:lnTo>
                    <a:pt x="128" y="868"/>
                  </a:lnTo>
                  <a:lnTo>
                    <a:pt x="128" y="868"/>
                  </a:lnTo>
                  <a:lnTo>
                    <a:pt x="128" y="868"/>
                  </a:lnTo>
                  <a:lnTo>
                    <a:pt x="130" y="868"/>
                  </a:lnTo>
                  <a:lnTo>
                    <a:pt x="130" y="868"/>
                  </a:lnTo>
                  <a:lnTo>
                    <a:pt x="130" y="866"/>
                  </a:lnTo>
                  <a:lnTo>
                    <a:pt x="132" y="864"/>
                  </a:lnTo>
                  <a:lnTo>
                    <a:pt x="132" y="864"/>
                  </a:lnTo>
                  <a:lnTo>
                    <a:pt x="132" y="864"/>
                  </a:lnTo>
                  <a:lnTo>
                    <a:pt x="132" y="861"/>
                  </a:lnTo>
                  <a:lnTo>
                    <a:pt x="132" y="861"/>
                  </a:lnTo>
                  <a:lnTo>
                    <a:pt x="135" y="861"/>
                  </a:lnTo>
                  <a:lnTo>
                    <a:pt x="135" y="861"/>
                  </a:lnTo>
                  <a:lnTo>
                    <a:pt x="135" y="861"/>
                  </a:lnTo>
                  <a:lnTo>
                    <a:pt x="135" y="859"/>
                  </a:lnTo>
                  <a:lnTo>
                    <a:pt x="135" y="859"/>
                  </a:lnTo>
                  <a:lnTo>
                    <a:pt x="135" y="861"/>
                  </a:lnTo>
                  <a:lnTo>
                    <a:pt x="135" y="861"/>
                  </a:lnTo>
                  <a:lnTo>
                    <a:pt x="135" y="861"/>
                  </a:lnTo>
                  <a:lnTo>
                    <a:pt x="135" y="861"/>
                  </a:lnTo>
                  <a:lnTo>
                    <a:pt x="135" y="857"/>
                  </a:lnTo>
                  <a:lnTo>
                    <a:pt x="137" y="857"/>
                  </a:lnTo>
                  <a:lnTo>
                    <a:pt x="137" y="852"/>
                  </a:lnTo>
                  <a:lnTo>
                    <a:pt x="139" y="850"/>
                  </a:lnTo>
                  <a:lnTo>
                    <a:pt x="142" y="847"/>
                  </a:lnTo>
                  <a:lnTo>
                    <a:pt x="142" y="845"/>
                  </a:lnTo>
                  <a:lnTo>
                    <a:pt x="156" y="835"/>
                  </a:lnTo>
                  <a:lnTo>
                    <a:pt x="158" y="833"/>
                  </a:lnTo>
                  <a:lnTo>
                    <a:pt x="161" y="833"/>
                  </a:lnTo>
                  <a:lnTo>
                    <a:pt x="161" y="833"/>
                  </a:lnTo>
                  <a:lnTo>
                    <a:pt x="163" y="831"/>
                  </a:lnTo>
                  <a:lnTo>
                    <a:pt x="161" y="831"/>
                  </a:lnTo>
                  <a:lnTo>
                    <a:pt x="161" y="831"/>
                  </a:lnTo>
                  <a:lnTo>
                    <a:pt x="161" y="831"/>
                  </a:lnTo>
                  <a:lnTo>
                    <a:pt x="161" y="831"/>
                  </a:lnTo>
                  <a:lnTo>
                    <a:pt x="163" y="828"/>
                  </a:lnTo>
                  <a:lnTo>
                    <a:pt x="163" y="828"/>
                  </a:lnTo>
                  <a:lnTo>
                    <a:pt x="166" y="828"/>
                  </a:lnTo>
                  <a:lnTo>
                    <a:pt x="166" y="828"/>
                  </a:lnTo>
                  <a:lnTo>
                    <a:pt x="168" y="826"/>
                  </a:lnTo>
                  <a:lnTo>
                    <a:pt x="168" y="828"/>
                  </a:lnTo>
                  <a:lnTo>
                    <a:pt x="166" y="828"/>
                  </a:lnTo>
                  <a:lnTo>
                    <a:pt x="166" y="828"/>
                  </a:lnTo>
                  <a:lnTo>
                    <a:pt x="163" y="831"/>
                  </a:lnTo>
                  <a:lnTo>
                    <a:pt x="163" y="831"/>
                  </a:lnTo>
                  <a:lnTo>
                    <a:pt x="166" y="828"/>
                  </a:lnTo>
                  <a:lnTo>
                    <a:pt x="175" y="826"/>
                  </a:lnTo>
                  <a:lnTo>
                    <a:pt x="180" y="824"/>
                  </a:lnTo>
                  <a:lnTo>
                    <a:pt x="189" y="819"/>
                  </a:lnTo>
                  <a:lnTo>
                    <a:pt x="199" y="814"/>
                  </a:lnTo>
                  <a:lnTo>
                    <a:pt x="210" y="809"/>
                  </a:lnTo>
                  <a:lnTo>
                    <a:pt x="215" y="809"/>
                  </a:lnTo>
                  <a:lnTo>
                    <a:pt x="220" y="807"/>
                  </a:lnTo>
                  <a:lnTo>
                    <a:pt x="222" y="807"/>
                  </a:lnTo>
                  <a:lnTo>
                    <a:pt x="229" y="805"/>
                  </a:lnTo>
                  <a:lnTo>
                    <a:pt x="229" y="805"/>
                  </a:lnTo>
                  <a:lnTo>
                    <a:pt x="237" y="802"/>
                  </a:lnTo>
                  <a:lnTo>
                    <a:pt x="246" y="797"/>
                  </a:lnTo>
                  <a:lnTo>
                    <a:pt x="263" y="788"/>
                  </a:lnTo>
                  <a:lnTo>
                    <a:pt x="265" y="786"/>
                  </a:lnTo>
                  <a:lnTo>
                    <a:pt x="267" y="783"/>
                  </a:lnTo>
                  <a:lnTo>
                    <a:pt x="267" y="783"/>
                  </a:lnTo>
                  <a:lnTo>
                    <a:pt x="267" y="783"/>
                  </a:lnTo>
                  <a:lnTo>
                    <a:pt x="267" y="783"/>
                  </a:lnTo>
                  <a:lnTo>
                    <a:pt x="272" y="776"/>
                  </a:lnTo>
                  <a:lnTo>
                    <a:pt x="281" y="764"/>
                  </a:lnTo>
                  <a:lnTo>
                    <a:pt x="281" y="762"/>
                  </a:lnTo>
                  <a:lnTo>
                    <a:pt x="281" y="762"/>
                  </a:lnTo>
                  <a:lnTo>
                    <a:pt x="281" y="762"/>
                  </a:lnTo>
                  <a:lnTo>
                    <a:pt x="281" y="762"/>
                  </a:lnTo>
                  <a:lnTo>
                    <a:pt x="284" y="760"/>
                  </a:lnTo>
                  <a:lnTo>
                    <a:pt x="284" y="760"/>
                  </a:lnTo>
                  <a:lnTo>
                    <a:pt x="284" y="760"/>
                  </a:lnTo>
                  <a:lnTo>
                    <a:pt x="281" y="757"/>
                  </a:lnTo>
                  <a:lnTo>
                    <a:pt x="281" y="757"/>
                  </a:lnTo>
                  <a:lnTo>
                    <a:pt x="281" y="757"/>
                  </a:lnTo>
                  <a:lnTo>
                    <a:pt x="286" y="745"/>
                  </a:lnTo>
                  <a:lnTo>
                    <a:pt x="286" y="745"/>
                  </a:lnTo>
                  <a:lnTo>
                    <a:pt x="284" y="745"/>
                  </a:lnTo>
                  <a:lnTo>
                    <a:pt x="284" y="745"/>
                  </a:lnTo>
                  <a:lnTo>
                    <a:pt x="284" y="743"/>
                  </a:lnTo>
                  <a:lnTo>
                    <a:pt x="284" y="743"/>
                  </a:lnTo>
                  <a:lnTo>
                    <a:pt x="281" y="741"/>
                  </a:lnTo>
                  <a:lnTo>
                    <a:pt x="281" y="741"/>
                  </a:lnTo>
                  <a:lnTo>
                    <a:pt x="281" y="743"/>
                  </a:lnTo>
                  <a:lnTo>
                    <a:pt x="281" y="745"/>
                  </a:lnTo>
                  <a:lnTo>
                    <a:pt x="281" y="748"/>
                  </a:lnTo>
                  <a:lnTo>
                    <a:pt x="281" y="748"/>
                  </a:lnTo>
                  <a:lnTo>
                    <a:pt x="279" y="745"/>
                  </a:lnTo>
                  <a:lnTo>
                    <a:pt x="279" y="745"/>
                  </a:lnTo>
                  <a:lnTo>
                    <a:pt x="277" y="745"/>
                  </a:lnTo>
                  <a:lnTo>
                    <a:pt x="277" y="745"/>
                  </a:lnTo>
                  <a:lnTo>
                    <a:pt x="277" y="745"/>
                  </a:lnTo>
                  <a:lnTo>
                    <a:pt x="277" y="748"/>
                  </a:lnTo>
                  <a:lnTo>
                    <a:pt x="277" y="748"/>
                  </a:lnTo>
                  <a:lnTo>
                    <a:pt x="274" y="753"/>
                  </a:lnTo>
                  <a:lnTo>
                    <a:pt x="274" y="753"/>
                  </a:lnTo>
                  <a:lnTo>
                    <a:pt x="274" y="750"/>
                  </a:lnTo>
                  <a:lnTo>
                    <a:pt x="274" y="750"/>
                  </a:lnTo>
                  <a:lnTo>
                    <a:pt x="274" y="750"/>
                  </a:lnTo>
                  <a:lnTo>
                    <a:pt x="274" y="748"/>
                  </a:lnTo>
                  <a:lnTo>
                    <a:pt x="274" y="748"/>
                  </a:lnTo>
                  <a:lnTo>
                    <a:pt x="274" y="748"/>
                  </a:lnTo>
                  <a:lnTo>
                    <a:pt x="274" y="748"/>
                  </a:lnTo>
                  <a:lnTo>
                    <a:pt x="274" y="745"/>
                  </a:lnTo>
                  <a:lnTo>
                    <a:pt x="274" y="745"/>
                  </a:lnTo>
                  <a:lnTo>
                    <a:pt x="274" y="745"/>
                  </a:lnTo>
                  <a:lnTo>
                    <a:pt x="274" y="743"/>
                  </a:lnTo>
                  <a:lnTo>
                    <a:pt x="274" y="741"/>
                  </a:lnTo>
                  <a:lnTo>
                    <a:pt x="277" y="738"/>
                  </a:lnTo>
                  <a:lnTo>
                    <a:pt x="277" y="738"/>
                  </a:lnTo>
                  <a:lnTo>
                    <a:pt x="277" y="738"/>
                  </a:lnTo>
                  <a:lnTo>
                    <a:pt x="277" y="736"/>
                  </a:lnTo>
                  <a:lnTo>
                    <a:pt x="274" y="736"/>
                  </a:lnTo>
                  <a:lnTo>
                    <a:pt x="274" y="736"/>
                  </a:lnTo>
                  <a:lnTo>
                    <a:pt x="274" y="736"/>
                  </a:lnTo>
                  <a:lnTo>
                    <a:pt x="274" y="736"/>
                  </a:lnTo>
                  <a:lnTo>
                    <a:pt x="277" y="736"/>
                  </a:lnTo>
                  <a:lnTo>
                    <a:pt x="277" y="736"/>
                  </a:lnTo>
                  <a:lnTo>
                    <a:pt x="277" y="736"/>
                  </a:lnTo>
                  <a:lnTo>
                    <a:pt x="277" y="738"/>
                  </a:lnTo>
                  <a:lnTo>
                    <a:pt x="277" y="738"/>
                  </a:lnTo>
                  <a:lnTo>
                    <a:pt x="277" y="738"/>
                  </a:lnTo>
                  <a:lnTo>
                    <a:pt x="279" y="738"/>
                  </a:lnTo>
                  <a:lnTo>
                    <a:pt x="279" y="736"/>
                  </a:lnTo>
                  <a:lnTo>
                    <a:pt x="279" y="731"/>
                  </a:lnTo>
                  <a:lnTo>
                    <a:pt x="279" y="724"/>
                  </a:lnTo>
                  <a:lnTo>
                    <a:pt x="281" y="715"/>
                  </a:lnTo>
                  <a:lnTo>
                    <a:pt x="281" y="712"/>
                  </a:lnTo>
                  <a:lnTo>
                    <a:pt x="281" y="710"/>
                  </a:lnTo>
                  <a:lnTo>
                    <a:pt x="281" y="708"/>
                  </a:lnTo>
                  <a:lnTo>
                    <a:pt x="281" y="708"/>
                  </a:lnTo>
                  <a:lnTo>
                    <a:pt x="281" y="705"/>
                  </a:lnTo>
                  <a:lnTo>
                    <a:pt x="281" y="705"/>
                  </a:lnTo>
                  <a:lnTo>
                    <a:pt x="284" y="703"/>
                  </a:lnTo>
                  <a:lnTo>
                    <a:pt x="286" y="698"/>
                  </a:lnTo>
                  <a:lnTo>
                    <a:pt x="286" y="696"/>
                  </a:lnTo>
                  <a:lnTo>
                    <a:pt x="289" y="693"/>
                  </a:lnTo>
                  <a:lnTo>
                    <a:pt x="289" y="691"/>
                  </a:lnTo>
                  <a:lnTo>
                    <a:pt x="289" y="691"/>
                  </a:lnTo>
                  <a:lnTo>
                    <a:pt x="289" y="691"/>
                  </a:lnTo>
                  <a:lnTo>
                    <a:pt x="289" y="691"/>
                  </a:lnTo>
                  <a:lnTo>
                    <a:pt x="289" y="691"/>
                  </a:lnTo>
                  <a:lnTo>
                    <a:pt x="286" y="691"/>
                  </a:lnTo>
                  <a:lnTo>
                    <a:pt x="286" y="691"/>
                  </a:lnTo>
                  <a:lnTo>
                    <a:pt x="286" y="691"/>
                  </a:lnTo>
                  <a:lnTo>
                    <a:pt x="286" y="693"/>
                  </a:lnTo>
                  <a:lnTo>
                    <a:pt x="286" y="693"/>
                  </a:lnTo>
                  <a:lnTo>
                    <a:pt x="284" y="691"/>
                  </a:lnTo>
                  <a:lnTo>
                    <a:pt x="281" y="679"/>
                  </a:lnTo>
                  <a:lnTo>
                    <a:pt x="284" y="672"/>
                  </a:lnTo>
                  <a:lnTo>
                    <a:pt x="286" y="663"/>
                  </a:lnTo>
                  <a:lnTo>
                    <a:pt x="286" y="660"/>
                  </a:lnTo>
                  <a:lnTo>
                    <a:pt x="286" y="658"/>
                  </a:lnTo>
                  <a:lnTo>
                    <a:pt x="286" y="655"/>
                  </a:lnTo>
                  <a:lnTo>
                    <a:pt x="286" y="648"/>
                  </a:lnTo>
                  <a:lnTo>
                    <a:pt x="286" y="648"/>
                  </a:lnTo>
                  <a:lnTo>
                    <a:pt x="286" y="651"/>
                  </a:lnTo>
                  <a:lnTo>
                    <a:pt x="284" y="651"/>
                  </a:lnTo>
                  <a:lnTo>
                    <a:pt x="284" y="653"/>
                  </a:lnTo>
                  <a:lnTo>
                    <a:pt x="284" y="655"/>
                  </a:lnTo>
                  <a:lnTo>
                    <a:pt x="284" y="655"/>
                  </a:lnTo>
                  <a:lnTo>
                    <a:pt x="284" y="646"/>
                  </a:lnTo>
                  <a:lnTo>
                    <a:pt x="284" y="646"/>
                  </a:lnTo>
                  <a:lnTo>
                    <a:pt x="284" y="644"/>
                  </a:lnTo>
                  <a:lnTo>
                    <a:pt x="284" y="644"/>
                  </a:lnTo>
                  <a:lnTo>
                    <a:pt x="281" y="644"/>
                  </a:lnTo>
                  <a:lnTo>
                    <a:pt x="281" y="644"/>
                  </a:lnTo>
                  <a:lnTo>
                    <a:pt x="281" y="644"/>
                  </a:lnTo>
                  <a:lnTo>
                    <a:pt x="281" y="644"/>
                  </a:lnTo>
                  <a:lnTo>
                    <a:pt x="281" y="644"/>
                  </a:lnTo>
                  <a:lnTo>
                    <a:pt x="281" y="646"/>
                  </a:lnTo>
                  <a:lnTo>
                    <a:pt x="281" y="646"/>
                  </a:lnTo>
                  <a:lnTo>
                    <a:pt x="279" y="646"/>
                  </a:lnTo>
                  <a:lnTo>
                    <a:pt x="279" y="646"/>
                  </a:lnTo>
                  <a:lnTo>
                    <a:pt x="279" y="646"/>
                  </a:lnTo>
                  <a:lnTo>
                    <a:pt x="279" y="646"/>
                  </a:lnTo>
                  <a:lnTo>
                    <a:pt x="279" y="646"/>
                  </a:lnTo>
                  <a:lnTo>
                    <a:pt x="279" y="648"/>
                  </a:lnTo>
                  <a:lnTo>
                    <a:pt x="279" y="648"/>
                  </a:lnTo>
                  <a:lnTo>
                    <a:pt x="279" y="648"/>
                  </a:lnTo>
                  <a:lnTo>
                    <a:pt x="281" y="651"/>
                  </a:lnTo>
                  <a:lnTo>
                    <a:pt x="279" y="653"/>
                  </a:lnTo>
                  <a:lnTo>
                    <a:pt x="279" y="653"/>
                  </a:lnTo>
                  <a:lnTo>
                    <a:pt x="279" y="651"/>
                  </a:lnTo>
                  <a:lnTo>
                    <a:pt x="279" y="651"/>
                  </a:lnTo>
                  <a:lnTo>
                    <a:pt x="279" y="651"/>
                  </a:lnTo>
                  <a:lnTo>
                    <a:pt x="279" y="651"/>
                  </a:lnTo>
                  <a:lnTo>
                    <a:pt x="279" y="651"/>
                  </a:lnTo>
                  <a:lnTo>
                    <a:pt x="277" y="653"/>
                  </a:lnTo>
                  <a:lnTo>
                    <a:pt x="277" y="658"/>
                  </a:lnTo>
                  <a:lnTo>
                    <a:pt x="279" y="660"/>
                  </a:lnTo>
                  <a:lnTo>
                    <a:pt x="279" y="663"/>
                  </a:lnTo>
                  <a:lnTo>
                    <a:pt x="279" y="663"/>
                  </a:lnTo>
                  <a:lnTo>
                    <a:pt x="277" y="663"/>
                  </a:lnTo>
                  <a:lnTo>
                    <a:pt x="277" y="665"/>
                  </a:lnTo>
                  <a:lnTo>
                    <a:pt x="277" y="667"/>
                  </a:lnTo>
                  <a:lnTo>
                    <a:pt x="277" y="665"/>
                  </a:lnTo>
                  <a:lnTo>
                    <a:pt x="277" y="663"/>
                  </a:lnTo>
                  <a:lnTo>
                    <a:pt x="274" y="663"/>
                  </a:lnTo>
                  <a:lnTo>
                    <a:pt x="274" y="663"/>
                  </a:lnTo>
                  <a:lnTo>
                    <a:pt x="272" y="663"/>
                  </a:lnTo>
                  <a:lnTo>
                    <a:pt x="272" y="660"/>
                  </a:lnTo>
                  <a:lnTo>
                    <a:pt x="272" y="658"/>
                  </a:lnTo>
                  <a:lnTo>
                    <a:pt x="274" y="644"/>
                  </a:lnTo>
                  <a:lnTo>
                    <a:pt x="274" y="639"/>
                  </a:lnTo>
                  <a:lnTo>
                    <a:pt x="274" y="637"/>
                  </a:lnTo>
                  <a:lnTo>
                    <a:pt x="272" y="632"/>
                  </a:lnTo>
                  <a:lnTo>
                    <a:pt x="272" y="632"/>
                  </a:lnTo>
                  <a:lnTo>
                    <a:pt x="272" y="627"/>
                  </a:lnTo>
                  <a:lnTo>
                    <a:pt x="270" y="625"/>
                  </a:lnTo>
                  <a:lnTo>
                    <a:pt x="272" y="620"/>
                  </a:lnTo>
                  <a:lnTo>
                    <a:pt x="272" y="618"/>
                  </a:lnTo>
                  <a:lnTo>
                    <a:pt x="270" y="615"/>
                  </a:lnTo>
                  <a:lnTo>
                    <a:pt x="270" y="613"/>
                  </a:lnTo>
                  <a:lnTo>
                    <a:pt x="267" y="613"/>
                  </a:lnTo>
                  <a:lnTo>
                    <a:pt x="265" y="608"/>
                  </a:lnTo>
                  <a:lnTo>
                    <a:pt x="263" y="603"/>
                  </a:lnTo>
                  <a:lnTo>
                    <a:pt x="263" y="599"/>
                  </a:lnTo>
                  <a:lnTo>
                    <a:pt x="263" y="596"/>
                  </a:lnTo>
                  <a:lnTo>
                    <a:pt x="263" y="592"/>
                  </a:lnTo>
                  <a:lnTo>
                    <a:pt x="263" y="592"/>
                  </a:lnTo>
                  <a:lnTo>
                    <a:pt x="263" y="599"/>
                  </a:lnTo>
                  <a:lnTo>
                    <a:pt x="260" y="599"/>
                  </a:lnTo>
                  <a:lnTo>
                    <a:pt x="260" y="596"/>
                  </a:lnTo>
                  <a:lnTo>
                    <a:pt x="260" y="596"/>
                  </a:lnTo>
                  <a:lnTo>
                    <a:pt x="260" y="596"/>
                  </a:lnTo>
                  <a:lnTo>
                    <a:pt x="260" y="596"/>
                  </a:lnTo>
                  <a:lnTo>
                    <a:pt x="258" y="596"/>
                  </a:lnTo>
                  <a:lnTo>
                    <a:pt x="260" y="594"/>
                  </a:lnTo>
                  <a:lnTo>
                    <a:pt x="260" y="594"/>
                  </a:lnTo>
                  <a:lnTo>
                    <a:pt x="260" y="594"/>
                  </a:lnTo>
                  <a:lnTo>
                    <a:pt x="260" y="594"/>
                  </a:lnTo>
                  <a:lnTo>
                    <a:pt x="260" y="594"/>
                  </a:lnTo>
                  <a:lnTo>
                    <a:pt x="260" y="594"/>
                  </a:lnTo>
                  <a:lnTo>
                    <a:pt x="260" y="594"/>
                  </a:lnTo>
                  <a:lnTo>
                    <a:pt x="260" y="592"/>
                  </a:lnTo>
                  <a:lnTo>
                    <a:pt x="260" y="592"/>
                  </a:lnTo>
                  <a:lnTo>
                    <a:pt x="260" y="592"/>
                  </a:lnTo>
                  <a:lnTo>
                    <a:pt x="260" y="592"/>
                  </a:lnTo>
                  <a:lnTo>
                    <a:pt x="260" y="592"/>
                  </a:lnTo>
                  <a:lnTo>
                    <a:pt x="260" y="589"/>
                  </a:lnTo>
                  <a:lnTo>
                    <a:pt x="260" y="589"/>
                  </a:lnTo>
                  <a:lnTo>
                    <a:pt x="260" y="589"/>
                  </a:lnTo>
                  <a:lnTo>
                    <a:pt x="260" y="589"/>
                  </a:lnTo>
                  <a:lnTo>
                    <a:pt x="260" y="589"/>
                  </a:lnTo>
                  <a:lnTo>
                    <a:pt x="260" y="589"/>
                  </a:lnTo>
                  <a:lnTo>
                    <a:pt x="260" y="589"/>
                  </a:lnTo>
                  <a:lnTo>
                    <a:pt x="258" y="589"/>
                  </a:lnTo>
                  <a:lnTo>
                    <a:pt x="258" y="589"/>
                  </a:lnTo>
                  <a:lnTo>
                    <a:pt x="258" y="587"/>
                  </a:lnTo>
                  <a:lnTo>
                    <a:pt x="258" y="587"/>
                  </a:lnTo>
                  <a:lnTo>
                    <a:pt x="258" y="587"/>
                  </a:lnTo>
                  <a:lnTo>
                    <a:pt x="258" y="587"/>
                  </a:lnTo>
                  <a:lnTo>
                    <a:pt x="258" y="587"/>
                  </a:lnTo>
                  <a:lnTo>
                    <a:pt x="258" y="587"/>
                  </a:lnTo>
                  <a:lnTo>
                    <a:pt x="258" y="587"/>
                  </a:lnTo>
                  <a:lnTo>
                    <a:pt x="260" y="587"/>
                  </a:lnTo>
                  <a:lnTo>
                    <a:pt x="260" y="587"/>
                  </a:lnTo>
                  <a:lnTo>
                    <a:pt x="260" y="584"/>
                  </a:lnTo>
                  <a:lnTo>
                    <a:pt x="260" y="584"/>
                  </a:lnTo>
                  <a:lnTo>
                    <a:pt x="260" y="582"/>
                  </a:lnTo>
                  <a:lnTo>
                    <a:pt x="260" y="582"/>
                  </a:lnTo>
                  <a:lnTo>
                    <a:pt x="260" y="582"/>
                  </a:lnTo>
                  <a:lnTo>
                    <a:pt x="260" y="582"/>
                  </a:lnTo>
                  <a:lnTo>
                    <a:pt x="260" y="582"/>
                  </a:lnTo>
                  <a:lnTo>
                    <a:pt x="260" y="582"/>
                  </a:lnTo>
                  <a:lnTo>
                    <a:pt x="260" y="582"/>
                  </a:lnTo>
                  <a:lnTo>
                    <a:pt x="260" y="582"/>
                  </a:lnTo>
                  <a:lnTo>
                    <a:pt x="260" y="582"/>
                  </a:lnTo>
                  <a:lnTo>
                    <a:pt x="263" y="582"/>
                  </a:lnTo>
                  <a:lnTo>
                    <a:pt x="263" y="582"/>
                  </a:lnTo>
                  <a:lnTo>
                    <a:pt x="263" y="580"/>
                  </a:lnTo>
                  <a:lnTo>
                    <a:pt x="263" y="580"/>
                  </a:lnTo>
                  <a:lnTo>
                    <a:pt x="263" y="580"/>
                  </a:lnTo>
                  <a:lnTo>
                    <a:pt x="263" y="580"/>
                  </a:lnTo>
                  <a:lnTo>
                    <a:pt x="263" y="580"/>
                  </a:lnTo>
                  <a:lnTo>
                    <a:pt x="263" y="580"/>
                  </a:lnTo>
                  <a:lnTo>
                    <a:pt x="263" y="577"/>
                  </a:lnTo>
                  <a:lnTo>
                    <a:pt x="263" y="577"/>
                  </a:lnTo>
                  <a:lnTo>
                    <a:pt x="263" y="577"/>
                  </a:lnTo>
                  <a:lnTo>
                    <a:pt x="263" y="577"/>
                  </a:lnTo>
                  <a:lnTo>
                    <a:pt x="263" y="577"/>
                  </a:lnTo>
                  <a:lnTo>
                    <a:pt x="260" y="577"/>
                  </a:lnTo>
                  <a:lnTo>
                    <a:pt x="260" y="577"/>
                  </a:lnTo>
                  <a:lnTo>
                    <a:pt x="258" y="577"/>
                  </a:lnTo>
                  <a:lnTo>
                    <a:pt x="258" y="577"/>
                  </a:lnTo>
                  <a:lnTo>
                    <a:pt x="258" y="575"/>
                  </a:lnTo>
                  <a:lnTo>
                    <a:pt x="258" y="575"/>
                  </a:lnTo>
                  <a:lnTo>
                    <a:pt x="260" y="575"/>
                  </a:lnTo>
                  <a:lnTo>
                    <a:pt x="258" y="575"/>
                  </a:lnTo>
                  <a:lnTo>
                    <a:pt x="258" y="573"/>
                  </a:lnTo>
                  <a:lnTo>
                    <a:pt x="255" y="570"/>
                  </a:lnTo>
                  <a:lnTo>
                    <a:pt x="258" y="570"/>
                  </a:lnTo>
                  <a:lnTo>
                    <a:pt x="258" y="570"/>
                  </a:lnTo>
                  <a:lnTo>
                    <a:pt x="258" y="570"/>
                  </a:lnTo>
                  <a:lnTo>
                    <a:pt x="258" y="568"/>
                  </a:lnTo>
                  <a:lnTo>
                    <a:pt x="258" y="568"/>
                  </a:lnTo>
                  <a:lnTo>
                    <a:pt x="258" y="568"/>
                  </a:lnTo>
                  <a:lnTo>
                    <a:pt x="255" y="568"/>
                  </a:lnTo>
                  <a:lnTo>
                    <a:pt x="255" y="568"/>
                  </a:lnTo>
                  <a:lnTo>
                    <a:pt x="255" y="566"/>
                  </a:lnTo>
                  <a:lnTo>
                    <a:pt x="255" y="566"/>
                  </a:lnTo>
                  <a:lnTo>
                    <a:pt x="255" y="566"/>
                  </a:lnTo>
                  <a:lnTo>
                    <a:pt x="253" y="563"/>
                  </a:lnTo>
                  <a:lnTo>
                    <a:pt x="251" y="563"/>
                  </a:lnTo>
                  <a:lnTo>
                    <a:pt x="251" y="563"/>
                  </a:lnTo>
                  <a:lnTo>
                    <a:pt x="251" y="563"/>
                  </a:lnTo>
                  <a:lnTo>
                    <a:pt x="251" y="566"/>
                  </a:lnTo>
                  <a:lnTo>
                    <a:pt x="251" y="566"/>
                  </a:lnTo>
                  <a:lnTo>
                    <a:pt x="248" y="563"/>
                  </a:lnTo>
                  <a:lnTo>
                    <a:pt x="251" y="563"/>
                  </a:lnTo>
                  <a:lnTo>
                    <a:pt x="251" y="563"/>
                  </a:lnTo>
                  <a:lnTo>
                    <a:pt x="251" y="561"/>
                  </a:lnTo>
                  <a:lnTo>
                    <a:pt x="251" y="561"/>
                  </a:lnTo>
                  <a:lnTo>
                    <a:pt x="248" y="563"/>
                  </a:lnTo>
                  <a:lnTo>
                    <a:pt x="248" y="563"/>
                  </a:lnTo>
                  <a:lnTo>
                    <a:pt x="248" y="561"/>
                  </a:lnTo>
                  <a:lnTo>
                    <a:pt x="248" y="561"/>
                  </a:lnTo>
                  <a:lnTo>
                    <a:pt x="248" y="558"/>
                  </a:lnTo>
                  <a:lnTo>
                    <a:pt x="246" y="558"/>
                  </a:lnTo>
                  <a:lnTo>
                    <a:pt x="246" y="558"/>
                  </a:lnTo>
                  <a:lnTo>
                    <a:pt x="246" y="558"/>
                  </a:lnTo>
                  <a:lnTo>
                    <a:pt x="244" y="556"/>
                  </a:lnTo>
                  <a:lnTo>
                    <a:pt x="244" y="556"/>
                  </a:lnTo>
                  <a:lnTo>
                    <a:pt x="244" y="556"/>
                  </a:lnTo>
                  <a:lnTo>
                    <a:pt x="244" y="556"/>
                  </a:lnTo>
                  <a:lnTo>
                    <a:pt x="244" y="554"/>
                  </a:lnTo>
                  <a:lnTo>
                    <a:pt x="241" y="554"/>
                  </a:lnTo>
                  <a:lnTo>
                    <a:pt x="241" y="554"/>
                  </a:lnTo>
                  <a:lnTo>
                    <a:pt x="239" y="556"/>
                  </a:lnTo>
                  <a:lnTo>
                    <a:pt x="239" y="554"/>
                  </a:lnTo>
                  <a:lnTo>
                    <a:pt x="241" y="554"/>
                  </a:lnTo>
                  <a:lnTo>
                    <a:pt x="241" y="551"/>
                  </a:lnTo>
                  <a:lnTo>
                    <a:pt x="241" y="551"/>
                  </a:lnTo>
                  <a:lnTo>
                    <a:pt x="241" y="549"/>
                  </a:lnTo>
                  <a:lnTo>
                    <a:pt x="241" y="549"/>
                  </a:lnTo>
                  <a:lnTo>
                    <a:pt x="241" y="549"/>
                  </a:lnTo>
                  <a:lnTo>
                    <a:pt x="239" y="549"/>
                  </a:lnTo>
                  <a:lnTo>
                    <a:pt x="239" y="549"/>
                  </a:lnTo>
                  <a:lnTo>
                    <a:pt x="239" y="549"/>
                  </a:lnTo>
                  <a:lnTo>
                    <a:pt x="237" y="547"/>
                  </a:lnTo>
                  <a:lnTo>
                    <a:pt x="237" y="547"/>
                  </a:lnTo>
                  <a:lnTo>
                    <a:pt x="237" y="547"/>
                  </a:lnTo>
                  <a:lnTo>
                    <a:pt x="239" y="547"/>
                  </a:lnTo>
                  <a:lnTo>
                    <a:pt x="239" y="547"/>
                  </a:lnTo>
                  <a:lnTo>
                    <a:pt x="239" y="547"/>
                  </a:lnTo>
                  <a:lnTo>
                    <a:pt x="241" y="547"/>
                  </a:lnTo>
                  <a:lnTo>
                    <a:pt x="241" y="544"/>
                  </a:lnTo>
                  <a:lnTo>
                    <a:pt x="239" y="544"/>
                  </a:lnTo>
                  <a:lnTo>
                    <a:pt x="239" y="544"/>
                  </a:lnTo>
                  <a:lnTo>
                    <a:pt x="241" y="542"/>
                  </a:lnTo>
                  <a:lnTo>
                    <a:pt x="241" y="542"/>
                  </a:lnTo>
                  <a:lnTo>
                    <a:pt x="241" y="540"/>
                  </a:lnTo>
                  <a:lnTo>
                    <a:pt x="241" y="540"/>
                  </a:lnTo>
                  <a:lnTo>
                    <a:pt x="241" y="537"/>
                  </a:lnTo>
                  <a:lnTo>
                    <a:pt x="244" y="537"/>
                  </a:lnTo>
                  <a:lnTo>
                    <a:pt x="244" y="537"/>
                  </a:lnTo>
                  <a:lnTo>
                    <a:pt x="239" y="535"/>
                  </a:lnTo>
                  <a:lnTo>
                    <a:pt x="239" y="535"/>
                  </a:lnTo>
                  <a:lnTo>
                    <a:pt x="239" y="535"/>
                  </a:lnTo>
                  <a:lnTo>
                    <a:pt x="239" y="532"/>
                  </a:lnTo>
                  <a:lnTo>
                    <a:pt x="239" y="532"/>
                  </a:lnTo>
                  <a:lnTo>
                    <a:pt x="239" y="535"/>
                  </a:lnTo>
                  <a:lnTo>
                    <a:pt x="239" y="535"/>
                  </a:lnTo>
                  <a:lnTo>
                    <a:pt x="239" y="535"/>
                  </a:lnTo>
                  <a:lnTo>
                    <a:pt x="241" y="532"/>
                  </a:lnTo>
                  <a:lnTo>
                    <a:pt x="241" y="535"/>
                  </a:lnTo>
                  <a:lnTo>
                    <a:pt x="244" y="535"/>
                  </a:lnTo>
                  <a:lnTo>
                    <a:pt x="244" y="535"/>
                  </a:lnTo>
                  <a:lnTo>
                    <a:pt x="244" y="535"/>
                  </a:lnTo>
                  <a:lnTo>
                    <a:pt x="244" y="532"/>
                  </a:lnTo>
                  <a:lnTo>
                    <a:pt x="244" y="532"/>
                  </a:lnTo>
                  <a:lnTo>
                    <a:pt x="244" y="532"/>
                  </a:lnTo>
                  <a:lnTo>
                    <a:pt x="244" y="532"/>
                  </a:lnTo>
                  <a:lnTo>
                    <a:pt x="244" y="530"/>
                  </a:lnTo>
                  <a:lnTo>
                    <a:pt x="244" y="530"/>
                  </a:lnTo>
                  <a:lnTo>
                    <a:pt x="244" y="530"/>
                  </a:lnTo>
                  <a:lnTo>
                    <a:pt x="244" y="528"/>
                  </a:lnTo>
                  <a:lnTo>
                    <a:pt x="244" y="528"/>
                  </a:lnTo>
                  <a:lnTo>
                    <a:pt x="244" y="528"/>
                  </a:lnTo>
                  <a:lnTo>
                    <a:pt x="244" y="528"/>
                  </a:lnTo>
                  <a:lnTo>
                    <a:pt x="244" y="525"/>
                  </a:lnTo>
                  <a:lnTo>
                    <a:pt x="244" y="525"/>
                  </a:lnTo>
                  <a:lnTo>
                    <a:pt x="244" y="525"/>
                  </a:lnTo>
                  <a:lnTo>
                    <a:pt x="244" y="525"/>
                  </a:lnTo>
                  <a:lnTo>
                    <a:pt x="244" y="525"/>
                  </a:lnTo>
                  <a:lnTo>
                    <a:pt x="244" y="523"/>
                  </a:lnTo>
                  <a:lnTo>
                    <a:pt x="244" y="523"/>
                  </a:lnTo>
                  <a:lnTo>
                    <a:pt x="244" y="521"/>
                  </a:lnTo>
                  <a:lnTo>
                    <a:pt x="244" y="521"/>
                  </a:lnTo>
                  <a:lnTo>
                    <a:pt x="244" y="518"/>
                  </a:lnTo>
                  <a:lnTo>
                    <a:pt x="244" y="518"/>
                  </a:lnTo>
                  <a:lnTo>
                    <a:pt x="244" y="518"/>
                  </a:lnTo>
                  <a:lnTo>
                    <a:pt x="241" y="518"/>
                  </a:lnTo>
                  <a:lnTo>
                    <a:pt x="241" y="518"/>
                  </a:lnTo>
                  <a:lnTo>
                    <a:pt x="241" y="518"/>
                  </a:lnTo>
                  <a:lnTo>
                    <a:pt x="241" y="518"/>
                  </a:lnTo>
                  <a:lnTo>
                    <a:pt x="241" y="518"/>
                  </a:lnTo>
                  <a:lnTo>
                    <a:pt x="244" y="518"/>
                  </a:lnTo>
                  <a:lnTo>
                    <a:pt x="244" y="516"/>
                  </a:lnTo>
                  <a:lnTo>
                    <a:pt x="244" y="513"/>
                  </a:lnTo>
                  <a:lnTo>
                    <a:pt x="244" y="513"/>
                  </a:lnTo>
                  <a:lnTo>
                    <a:pt x="244" y="511"/>
                  </a:lnTo>
                  <a:lnTo>
                    <a:pt x="244" y="511"/>
                  </a:lnTo>
                  <a:lnTo>
                    <a:pt x="241" y="511"/>
                  </a:lnTo>
                  <a:lnTo>
                    <a:pt x="241" y="511"/>
                  </a:lnTo>
                  <a:lnTo>
                    <a:pt x="241" y="511"/>
                  </a:lnTo>
                  <a:lnTo>
                    <a:pt x="241" y="511"/>
                  </a:lnTo>
                  <a:lnTo>
                    <a:pt x="239" y="511"/>
                  </a:lnTo>
                  <a:lnTo>
                    <a:pt x="237" y="506"/>
                  </a:lnTo>
                  <a:lnTo>
                    <a:pt x="237" y="504"/>
                  </a:lnTo>
                  <a:lnTo>
                    <a:pt x="237" y="504"/>
                  </a:lnTo>
                  <a:lnTo>
                    <a:pt x="237" y="502"/>
                  </a:lnTo>
                  <a:lnTo>
                    <a:pt x="234" y="502"/>
                  </a:lnTo>
                  <a:lnTo>
                    <a:pt x="234" y="502"/>
                  </a:lnTo>
                  <a:lnTo>
                    <a:pt x="234" y="502"/>
                  </a:lnTo>
                  <a:lnTo>
                    <a:pt x="232" y="504"/>
                  </a:lnTo>
                  <a:lnTo>
                    <a:pt x="232" y="504"/>
                  </a:lnTo>
                  <a:lnTo>
                    <a:pt x="232" y="504"/>
                  </a:lnTo>
                  <a:lnTo>
                    <a:pt x="232" y="502"/>
                  </a:lnTo>
                  <a:lnTo>
                    <a:pt x="232" y="502"/>
                  </a:lnTo>
                  <a:lnTo>
                    <a:pt x="234" y="502"/>
                  </a:lnTo>
                  <a:lnTo>
                    <a:pt x="234" y="502"/>
                  </a:lnTo>
                  <a:lnTo>
                    <a:pt x="234" y="502"/>
                  </a:lnTo>
                  <a:lnTo>
                    <a:pt x="237" y="502"/>
                  </a:lnTo>
                  <a:lnTo>
                    <a:pt x="237" y="502"/>
                  </a:lnTo>
                  <a:lnTo>
                    <a:pt x="237" y="502"/>
                  </a:lnTo>
                  <a:lnTo>
                    <a:pt x="237" y="504"/>
                  </a:lnTo>
                  <a:lnTo>
                    <a:pt x="237" y="504"/>
                  </a:lnTo>
                  <a:lnTo>
                    <a:pt x="239" y="504"/>
                  </a:lnTo>
                  <a:lnTo>
                    <a:pt x="239" y="506"/>
                  </a:lnTo>
                  <a:lnTo>
                    <a:pt x="241" y="509"/>
                  </a:lnTo>
                  <a:lnTo>
                    <a:pt x="241" y="509"/>
                  </a:lnTo>
                  <a:lnTo>
                    <a:pt x="244" y="509"/>
                  </a:lnTo>
                  <a:lnTo>
                    <a:pt x="246" y="511"/>
                  </a:lnTo>
                  <a:lnTo>
                    <a:pt x="246" y="511"/>
                  </a:lnTo>
                  <a:lnTo>
                    <a:pt x="246" y="513"/>
                  </a:lnTo>
                  <a:lnTo>
                    <a:pt x="248" y="513"/>
                  </a:lnTo>
                  <a:lnTo>
                    <a:pt x="248" y="516"/>
                  </a:lnTo>
                  <a:lnTo>
                    <a:pt x="248" y="516"/>
                  </a:lnTo>
                  <a:lnTo>
                    <a:pt x="248" y="516"/>
                  </a:lnTo>
                  <a:lnTo>
                    <a:pt x="251" y="516"/>
                  </a:lnTo>
                  <a:lnTo>
                    <a:pt x="253" y="516"/>
                  </a:lnTo>
                  <a:lnTo>
                    <a:pt x="255" y="513"/>
                  </a:lnTo>
                  <a:lnTo>
                    <a:pt x="255" y="513"/>
                  </a:lnTo>
                  <a:lnTo>
                    <a:pt x="255" y="513"/>
                  </a:lnTo>
                  <a:lnTo>
                    <a:pt x="258" y="511"/>
                  </a:lnTo>
                  <a:lnTo>
                    <a:pt x="260" y="509"/>
                  </a:lnTo>
                  <a:lnTo>
                    <a:pt x="260" y="509"/>
                  </a:lnTo>
                  <a:lnTo>
                    <a:pt x="263" y="509"/>
                  </a:lnTo>
                  <a:lnTo>
                    <a:pt x="267" y="502"/>
                  </a:lnTo>
                  <a:lnTo>
                    <a:pt x="274" y="497"/>
                  </a:lnTo>
                  <a:lnTo>
                    <a:pt x="279" y="492"/>
                  </a:lnTo>
                  <a:lnTo>
                    <a:pt x="284" y="487"/>
                  </a:lnTo>
                  <a:lnTo>
                    <a:pt x="284" y="487"/>
                  </a:lnTo>
                  <a:lnTo>
                    <a:pt x="284" y="487"/>
                  </a:lnTo>
                  <a:lnTo>
                    <a:pt x="284" y="487"/>
                  </a:lnTo>
                  <a:lnTo>
                    <a:pt x="284" y="485"/>
                  </a:lnTo>
                  <a:lnTo>
                    <a:pt x="284" y="485"/>
                  </a:lnTo>
                  <a:lnTo>
                    <a:pt x="284" y="485"/>
                  </a:lnTo>
                  <a:lnTo>
                    <a:pt x="286" y="483"/>
                  </a:lnTo>
                  <a:lnTo>
                    <a:pt x="289" y="483"/>
                  </a:lnTo>
                  <a:lnTo>
                    <a:pt x="286" y="483"/>
                  </a:lnTo>
                  <a:lnTo>
                    <a:pt x="289" y="480"/>
                  </a:lnTo>
                  <a:lnTo>
                    <a:pt x="291" y="478"/>
                  </a:lnTo>
                  <a:lnTo>
                    <a:pt x="293" y="478"/>
                  </a:lnTo>
                  <a:lnTo>
                    <a:pt x="293" y="478"/>
                  </a:lnTo>
                  <a:lnTo>
                    <a:pt x="291" y="478"/>
                  </a:lnTo>
                  <a:lnTo>
                    <a:pt x="291" y="478"/>
                  </a:lnTo>
                  <a:lnTo>
                    <a:pt x="291" y="478"/>
                  </a:lnTo>
                  <a:lnTo>
                    <a:pt x="291" y="476"/>
                  </a:lnTo>
                  <a:lnTo>
                    <a:pt x="293" y="476"/>
                  </a:lnTo>
                  <a:lnTo>
                    <a:pt x="293" y="476"/>
                  </a:lnTo>
                  <a:lnTo>
                    <a:pt x="293" y="476"/>
                  </a:lnTo>
                  <a:lnTo>
                    <a:pt x="296" y="473"/>
                  </a:lnTo>
                  <a:lnTo>
                    <a:pt x="296" y="473"/>
                  </a:lnTo>
                  <a:lnTo>
                    <a:pt x="303" y="469"/>
                  </a:lnTo>
                  <a:lnTo>
                    <a:pt x="303" y="466"/>
                  </a:lnTo>
                  <a:lnTo>
                    <a:pt x="303" y="466"/>
                  </a:lnTo>
                  <a:lnTo>
                    <a:pt x="303" y="466"/>
                  </a:lnTo>
                  <a:lnTo>
                    <a:pt x="303" y="466"/>
                  </a:lnTo>
                  <a:lnTo>
                    <a:pt x="303" y="466"/>
                  </a:lnTo>
                  <a:lnTo>
                    <a:pt x="303" y="466"/>
                  </a:lnTo>
                  <a:lnTo>
                    <a:pt x="303" y="466"/>
                  </a:lnTo>
                  <a:lnTo>
                    <a:pt x="303" y="466"/>
                  </a:lnTo>
                  <a:lnTo>
                    <a:pt x="303" y="466"/>
                  </a:lnTo>
                  <a:lnTo>
                    <a:pt x="303" y="466"/>
                  </a:lnTo>
                  <a:lnTo>
                    <a:pt x="305" y="466"/>
                  </a:lnTo>
                  <a:lnTo>
                    <a:pt x="305" y="466"/>
                  </a:lnTo>
                  <a:lnTo>
                    <a:pt x="305" y="466"/>
                  </a:lnTo>
                  <a:lnTo>
                    <a:pt x="307" y="466"/>
                  </a:lnTo>
                  <a:lnTo>
                    <a:pt x="307" y="464"/>
                  </a:lnTo>
                  <a:lnTo>
                    <a:pt x="307" y="464"/>
                  </a:lnTo>
                  <a:lnTo>
                    <a:pt x="307" y="464"/>
                  </a:lnTo>
                  <a:lnTo>
                    <a:pt x="307" y="461"/>
                  </a:lnTo>
                  <a:lnTo>
                    <a:pt x="310" y="461"/>
                  </a:lnTo>
                  <a:lnTo>
                    <a:pt x="310" y="464"/>
                  </a:lnTo>
                  <a:lnTo>
                    <a:pt x="307" y="464"/>
                  </a:lnTo>
                  <a:lnTo>
                    <a:pt x="310" y="464"/>
                  </a:lnTo>
                  <a:lnTo>
                    <a:pt x="312" y="464"/>
                  </a:lnTo>
                  <a:lnTo>
                    <a:pt x="315" y="459"/>
                  </a:lnTo>
                  <a:lnTo>
                    <a:pt x="315" y="457"/>
                  </a:lnTo>
                  <a:lnTo>
                    <a:pt x="317" y="457"/>
                  </a:lnTo>
                  <a:lnTo>
                    <a:pt x="317" y="457"/>
                  </a:lnTo>
                  <a:lnTo>
                    <a:pt x="317" y="457"/>
                  </a:lnTo>
                  <a:lnTo>
                    <a:pt x="317" y="457"/>
                  </a:lnTo>
                  <a:lnTo>
                    <a:pt x="317" y="459"/>
                  </a:lnTo>
                  <a:lnTo>
                    <a:pt x="317" y="459"/>
                  </a:lnTo>
                  <a:lnTo>
                    <a:pt x="317" y="461"/>
                  </a:lnTo>
                  <a:lnTo>
                    <a:pt x="317" y="461"/>
                  </a:lnTo>
                  <a:lnTo>
                    <a:pt x="319" y="461"/>
                  </a:lnTo>
                  <a:lnTo>
                    <a:pt x="322" y="461"/>
                  </a:lnTo>
                  <a:lnTo>
                    <a:pt x="324" y="461"/>
                  </a:lnTo>
                  <a:lnTo>
                    <a:pt x="324" y="461"/>
                  </a:lnTo>
                  <a:lnTo>
                    <a:pt x="324" y="461"/>
                  </a:lnTo>
                  <a:lnTo>
                    <a:pt x="324" y="461"/>
                  </a:lnTo>
                  <a:lnTo>
                    <a:pt x="324" y="461"/>
                  </a:lnTo>
                  <a:lnTo>
                    <a:pt x="324" y="461"/>
                  </a:lnTo>
                  <a:lnTo>
                    <a:pt x="324" y="461"/>
                  </a:lnTo>
                  <a:lnTo>
                    <a:pt x="324" y="461"/>
                  </a:lnTo>
                  <a:lnTo>
                    <a:pt x="324" y="459"/>
                  </a:lnTo>
                  <a:lnTo>
                    <a:pt x="324" y="457"/>
                  </a:lnTo>
                  <a:lnTo>
                    <a:pt x="322" y="452"/>
                  </a:lnTo>
                  <a:lnTo>
                    <a:pt x="322" y="452"/>
                  </a:lnTo>
                  <a:lnTo>
                    <a:pt x="324" y="454"/>
                  </a:lnTo>
                  <a:lnTo>
                    <a:pt x="326" y="457"/>
                  </a:lnTo>
                  <a:lnTo>
                    <a:pt x="326" y="457"/>
                  </a:lnTo>
                  <a:lnTo>
                    <a:pt x="329" y="457"/>
                  </a:lnTo>
                  <a:lnTo>
                    <a:pt x="329" y="457"/>
                  </a:lnTo>
                  <a:lnTo>
                    <a:pt x="331" y="457"/>
                  </a:lnTo>
                  <a:lnTo>
                    <a:pt x="331" y="457"/>
                  </a:lnTo>
                  <a:lnTo>
                    <a:pt x="331" y="457"/>
                  </a:lnTo>
                  <a:lnTo>
                    <a:pt x="331" y="454"/>
                  </a:lnTo>
                  <a:lnTo>
                    <a:pt x="331" y="454"/>
                  </a:lnTo>
                  <a:lnTo>
                    <a:pt x="331" y="454"/>
                  </a:lnTo>
                  <a:lnTo>
                    <a:pt x="331" y="454"/>
                  </a:lnTo>
                  <a:lnTo>
                    <a:pt x="331" y="454"/>
                  </a:lnTo>
                  <a:lnTo>
                    <a:pt x="331" y="454"/>
                  </a:lnTo>
                  <a:lnTo>
                    <a:pt x="331" y="452"/>
                  </a:lnTo>
                  <a:lnTo>
                    <a:pt x="331" y="454"/>
                  </a:lnTo>
                  <a:lnTo>
                    <a:pt x="331" y="454"/>
                  </a:lnTo>
                  <a:lnTo>
                    <a:pt x="329" y="454"/>
                  </a:lnTo>
                  <a:lnTo>
                    <a:pt x="331" y="452"/>
                  </a:lnTo>
                  <a:lnTo>
                    <a:pt x="331" y="452"/>
                  </a:lnTo>
                  <a:lnTo>
                    <a:pt x="331" y="450"/>
                  </a:lnTo>
                  <a:lnTo>
                    <a:pt x="331" y="450"/>
                  </a:lnTo>
                  <a:lnTo>
                    <a:pt x="331" y="450"/>
                  </a:lnTo>
                  <a:lnTo>
                    <a:pt x="331" y="452"/>
                  </a:lnTo>
                  <a:lnTo>
                    <a:pt x="331" y="452"/>
                  </a:lnTo>
                  <a:lnTo>
                    <a:pt x="331" y="450"/>
                  </a:lnTo>
                  <a:lnTo>
                    <a:pt x="334" y="447"/>
                  </a:lnTo>
                  <a:lnTo>
                    <a:pt x="336" y="445"/>
                  </a:lnTo>
                  <a:lnTo>
                    <a:pt x="336" y="445"/>
                  </a:lnTo>
                  <a:lnTo>
                    <a:pt x="336" y="442"/>
                  </a:lnTo>
                  <a:lnTo>
                    <a:pt x="336" y="442"/>
                  </a:lnTo>
                  <a:lnTo>
                    <a:pt x="336" y="442"/>
                  </a:lnTo>
                  <a:lnTo>
                    <a:pt x="336" y="442"/>
                  </a:lnTo>
                  <a:lnTo>
                    <a:pt x="338" y="442"/>
                  </a:lnTo>
                  <a:lnTo>
                    <a:pt x="338" y="442"/>
                  </a:lnTo>
                  <a:lnTo>
                    <a:pt x="338" y="442"/>
                  </a:lnTo>
                  <a:lnTo>
                    <a:pt x="338" y="442"/>
                  </a:lnTo>
                  <a:lnTo>
                    <a:pt x="338" y="442"/>
                  </a:lnTo>
                  <a:lnTo>
                    <a:pt x="338" y="442"/>
                  </a:lnTo>
                  <a:lnTo>
                    <a:pt x="338" y="440"/>
                  </a:lnTo>
                  <a:lnTo>
                    <a:pt x="341" y="438"/>
                  </a:lnTo>
                  <a:lnTo>
                    <a:pt x="343" y="435"/>
                  </a:lnTo>
                  <a:lnTo>
                    <a:pt x="348" y="431"/>
                  </a:lnTo>
                  <a:lnTo>
                    <a:pt x="350" y="428"/>
                  </a:lnTo>
                  <a:lnTo>
                    <a:pt x="355" y="424"/>
                  </a:lnTo>
                  <a:lnTo>
                    <a:pt x="355" y="424"/>
                  </a:lnTo>
                  <a:lnTo>
                    <a:pt x="355" y="424"/>
                  </a:lnTo>
                  <a:lnTo>
                    <a:pt x="352" y="424"/>
                  </a:lnTo>
                  <a:lnTo>
                    <a:pt x="352" y="426"/>
                  </a:lnTo>
                  <a:lnTo>
                    <a:pt x="352" y="424"/>
                  </a:lnTo>
                  <a:lnTo>
                    <a:pt x="352" y="424"/>
                  </a:lnTo>
                  <a:lnTo>
                    <a:pt x="355" y="421"/>
                  </a:lnTo>
                  <a:lnTo>
                    <a:pt x="355" y="421"/>
                  </a:lnTo>
                  <a:lnTo>
                    <a:pt x="357" y="424"/>
                  </a:lnTo>
                  <a:lnTo>
                    <a:pt x="357" y="424"/>
                  </a:lnTo>
                  <a:lnTo>
                    <a:pt x="357" y="421"/>
                  </a:lnTo>
                  <a:lnTo>
                    <a:pt x="357" y="421"/>
                  </a:lnTo>
                  <a:lnTo>
                    <a:pt x="360" y="421"/>
                  </a:lnTo>
                  <a:lnTo>
                    <a:pt x="360" y="419"/>
                  </a:lnTo>
                  <a:lnTo>
                    <a:pt x="360" y="419"/>
                  </a:lnTo>
                  <a:lnTo>
                    <a:pt x="362" y="414"/>
                  </a:lnTo>
                  <a:lnTo>
                    <a:pt x="362" y="414"/>
                  </a:lnTo>
                  <a:lnTo>
                    <a:pt x="362" y="414"/>
                  </a:lnTo>
                  <a:lnTo>
                    <a:pt x="360" y="414"/>
                  </a:lnTo>
                  <a:lnTo>
                    <a:pt x="360" y="412"/>
                  </a:lnTo>
                  <a:lnTo>
                    <a:pt x="357" y="412"/>
                  </a:lnTo>
                  <a:lnTo>
                    <a:pt x="357" y="409"/>
                  </a:lnTo>
                  <a:lnTo>
                    <a:pt x="357" y="409"/>
                  </a:lnTo>
                  <a:lnTo>
                    <a:pt x="357" y="407"/>
                  </a:lnTo>
                  <a:lnTo>
                    <a:pt x="355" y="405"/>
                  </a:lnTo>
                  <a:lnTo>
                    <a:pt x="355" y="407"/>
                  </a:lnTo>
                  <a:lnTo>
                    <a:pt x="355" y="405"/>
                  </a:lnTo>
                  <a:lnTo>
                    <a:pt x="355" y="405"/>
                  </a:lnTo>
                  <a:lnTo>
                    <a:pt x="357" y="405"/>
                  </a:lnTo>
                  <a:lnTo>
                    <a:pt x="360" y="407"/>
                  </a:lnTo>
                  <a:lnTo>
                    <a:pt x="360" y="407"/>
                  </a:lnTo>
                  <a:lnTo>
                    <a:pt x="360" y="409"/>
                  </a:lnTo>
                  <a:lnTo>
                    <a:pt x="360" y="409"/>
                  </a:lnTo>
                  <a:lnTo>
                    <a:pt x="360" y="409"/>
                  </a:lnTo>
                  <a:lnTo>
                    <a:pt x="360" y="409"/>
                  </a:lnTo>
                  <a:lnTo>
                    <a:pt x="362" y="409"/>
                  </a:lnTo>
                  <a:lnTo>
                    <a:pt x="362" y="412"/>
                  </a:lnTo>
                  <a:lnTo>
                    <a:pt x="362" y="412"/>
                  </a:lnTo>
                  <a:lnTo>
                    <a:pt x="362" y="412"/>
                  </a:lnTo>
                  <a:lnTo>
                    <a:pt x="362" y="412"/>
                  </a:lnTo>
                  <a:lnTo>
                    <a:pt x="362" y="412"/>
                  </a:lnTo>
                  <a:lnTo>
                    <a:pt x="364" y="412"/>
                  </a:lnTo>
                  <a:lnTo>
                    <a:pt x="369" y="405"/>
                  </a:lnTo>
                  <a:lnTo>
                    <a:pt x="371" y="402"/>
                  </a:lnTo>
                  <a:lnTo>
                    <a:pt x="374" y="400"/>
                  </a:lnTo>
                  <a:lnTo>
                    <a:pt x="374" y="398"/>
                  </a:lnTo>
                  <a:lnTo>
                    <a:pt x="374" y="398"/>
                  </a:lnTo>
                  <a:lnTo>
                    <a:pt x="376" y="398"/>
                  </a:lnTo>
                  <a:lnTo>
                    <a:pt x="378" y="398"/>
                  </a:lnTo>
                  <a:lnTo>
                    <a:pt x="378" y="395"/>
                  </a:lnTo>
                  <a:lnTo>
                    <a:pt x="378" y="395"/>
                  </a:lnTo>
                  <a:lnTo>
                    <a:pt x="378" y="395"/>
                  </a:lnTo>
                  <a:lnTo>
                    <a:pt x="381" y="395"/>
                  </a:lnTo>
                  <a:lnTo>
                    <a:pt x="381" y="395"/>
                  </a:lnTo>
                  <a:lnTo>
                    <a:pt x="381" y="393"/>
                  </a:lnTo>
                  <a:lnTo>
                    <a:pt x="383" y="393"/>
                  </a:lnTo>
                  <a:lnTo>
                    <a:pt x="383" y="393"/>
                  </a:lnTo>
                  <a:lnTo>
                    <a:pt x="383" y="393"/>
                  </a:lnTo>
                  <a:lnTo>
                    <a:pt x="386" y="393"/>
                  </a:lnTo>
                  <a:lnTo>
                    <a:pt x="386" y="390"/>
                  </a:lnTo>
                  <a:lnTo>
                    <a:pt x="393" y="386"/>
                  </a:lnTo>
                  <a:lnTo>
                    <a:pt x="395" y="386"/>
                  </a:lnTo>
                  <a:lnTo>
                    <a:pt x="397" y="386"/>
                  </a:lnTo>
                  <a:lnTo>
                    <a:pt x="397" y="383"/>
                  </a:lnTo>
                  <a:lnTo>
                    <a:pt x="400" y="383"/>
                  </a:lnTo>
                  <a:lnTo>
                    <a:pt x="402" y="381"/>
                  </a:lnTo>
                  <a:lnTo>
                    <a:pt x="402" y="383"/>
                  </a:lnTo>
                  <a:lnTo>
                    <a:pt x="402" y="383"/>
                  </a:lnTo>
                  <a:lnTo>
                    <a:pt x="409" y="379"/>
                  </a:lnTo>
                  <a:lnTo>
                    <a:pt x="412" y="376"/>
                  </a:lnTo>
                  <a:lnTo>
                    <a:pt x="419" y="374"/>
                  </a:lnTo>
                  <a:lnTo>
                    <a:pt x="423" y="374"/>
                  </a:lnTo>
                  <a:lnTo>
                    <a:pt x="423" y="371"/>
                  </a:lnTo>
                  <a:lnTo>
                    <a:pt x="423" y="371"/>
                  </a:lnTo>
                  <a:lnTo>
                    <a:pt x="423" y="371"/>
                  </a:lnTo>
                  <a:lnTo>
                    <a:pt x="423" y="369"/>
                  </a:lnTo>
                  <a:lnTo>
                    <a:pt x="421" y="369"/>
                  </a:lnTo>
                  <a:lnTo>
                    <a:pt x="421" y="367"/>
                  </a:lnTo>
                  <a:lnTo>
                    <a:pt x="421" y="367"/>
                  </a:lnTo>
                  <a:lnTo>
                    <a:pt x="423" y="367"/>
                  </a:lnTo>
                  <a:lnTo>
                    <a:pt x="423" y="367"/>
                  </a:lnTo>
                  <a:lnTo>
                    <a:pt x="423" y="367"/>
                  </a:lnTo>
                  <a:lnTo>
                    <a:pt x="423" y="367"/>
                  </a:lnTo>
                  <a:lnTo>
                    <a:pt x="423" y="367"/>
                  </a:lnTo>
                  <a:lnTo>
                    <a:pt x="423" y="371"/>
                  </a:lnTo>
                  <a:lnTo>
                    <a:pt x="426" y="371"/>
                  </a:lnTo>
                  <a:lnTo>
                    <a:pt x="426" y="371"/>
                  </a:lnTo>
                  <a:lnTo>
                    <a:pt x="426" y="371"/>
                  </a:lnTo>
                  <a:lnTo>
                    <a:pt x="428" y="371"/>
                  </a:lnTo>
                  <a:lnTo>
                    <a:pt x="428" y="369"/>
                  </a:lnTo>
                  <a:lnTo>
                    <a:pt x="445" y="364"/>
                  </a:lnTo>
                  <a:lnTo>
                    <a:pt x="445" y="364"/>
                  </a:lnTo>
                  <a:lnTo>
                    <a:pt x="445" y="362"/>
                  </a:lnTo>
                  <a:lnTo>
                    <a:pt x="445" y="362"/>
                  </a:lnTo>
                  <a:lnTo>
                    <a:pt x="445" y="362"/>
                  </a:lnTo>
                  <a:lnTo>
                    <a:pt x="445" y="362"/>
                  </a:lnTo>
                  <a:lnTo>
                    <a:pt x="445" y="362"/>
                  </a:lnTo>
                  <a:lnTo>
                    <a:pt x="445" y="362"/>
                  </a:lnTo>
                  <a:lnTo>
                    <a:pt x="447" y="362"/>
                  </a:lnTo>
                  <a:lnTo>
                    <a:pt x="449" y="360"/>
                  </a:lnTo>
                  <a:lnTo>
                    <a:pt x="449" y="362"/>
                  </a:lnTo>
                  <a:lnTo>
                    <a:pt x="449" y="362"/>
                  </a:lnTo>
                  <a:lnTo>
                    <a:pt x="452" y="360"/>
                  </a:lnTo>
                  <a:lnTo>
                    <a:pt x="454" y="360"/>
                  </a:lnTo>
                  <a:lnTo>
                    <a:pt x="452" y="357"/>
                  </a:lnTo>
                  <a:lnTo>
                    <a:pt x="454" y="357"/>
                  </a:lnTo>
                  <a:lnTo>
                    <a:pt x="454" y="360"/>
                  </a:lnTo>
                  <a:lnTo>
                    <a:pt x="454" y="360"/>
                  </a:lnTo>
                  <a:lnTo>
                    <a:pt x="464" y="360"/>
                  </a:lnTo>
                  <a:lnTo>
                    <a:pt x="466" y="357"/>
                  </a:lnTo>
                  <a:lnTo>
                    <a:pt x="468" y="357"/>
                  </a:lnTo>
                  <a:lnTo>
                    <a:pt x="471" y="355"/>
                  </a:lnTo>
                  <a:lnTo>
                    <a:pt x="473" y="355"/>
                  </a:lnTo>
                  <a:lnTo>
                    <a:pt x="473" y="355"/>
                  </a:lnTo>
                  <a:lnTo>
                    <a:pt x="475" y="355"/>
                  </a:lnTo>
                  <a:lnTo>
                    <a:pt x="475" y="355"/>
                  </a:lnTo>
                  <a:lnTo>
                    <a:pt x="475" y="355"/>
                  </a:lnTo>
                  <a:lnTo>
                    <a:pt x="478" y="353"/>
                  </a:lnTo>
                  <a:lnTo>
                    <a:pt x="478" y="353"/>
                  </a:lnTo>
                  <a:lnTo>
                    <a:pt x="475" y="353"/>
                  </a:lnTo>
                  <a:lnTo>
                    <a:pt x="475" y="353"/>
                  </a:lnTo>
                  <a:lnTo>
                    <a:pt x="475" y="353"/>
                  </a:lnTo>
                  <a:lnTo>
                    <a:pt x="475" y="350"/>
                  </a:lnTo>
                  <a:lnTo>
                    <a:pt x="475" y="350"/>
                  </a:lnTo>
                  <a:lnTo>
                    <a:pt x="478" y="350"/>
                  </a:lnTo>
                  <a:lnTo>
                    <a:pt x="478" y="350"/>
                  </a:lnTo>
                  <a:lnTo>
                    <a:pt x="478" y="348"/>
                  </a:lnTo>
                  <a:lnTo>
                    <a:pt x="478" y="350"/>
                  </a:lnTo>
                  <a:lnTo>
                    <a:pt x="478" y="348"/>
                  </a:lnTo>
                  <a:lnTo>
                    <a:pt x="480" y="348"/>
                  </a:lnTo>
                  <a:lnTo>
                    <a:pt x="480" y="345"/>
                  </a:lnTo>
                  <a:lnTo>
                    <a:pt x="490" y="341"/>
                  </a:lnTo>
                  <a:lnTo>
                    <a:pt x="499" y="336"/>
                  </a:lnTo>
                  <a:lnTo>
                    <a:pt x="499" y="334"/>
                  </a:lnTo>
                  <a:lnTo>
                    <a:pt x="502" y="334"/>
                  </a:lnTo>
                  <a:lnTo>
                    <a:pt x="504" y="334"/>
                  </a:lnTo>
                  <a:lnTo>
                    <a:pt x="504" y="331"/>
                  </a:lnTo>
                  <a:lnTo>
                    <a:pt x="506" y="331"/>
                  </a:lnTo>
                  <a:lnTo>
                    <a:pt x="509" y="331"/>
                  </a:lnTo>
                  <a:lnTo>
                    <a:pt x="509" y="329"/>
                  </a:lnTo>
                  <a:lnTo>
                    <a:pt x="509" y="329"/>
                  </a:lnTo>
                  <a:lnTo>
                    <a:pt x="509" y="329"/>
                  </a:lnTo>
                  <a:lnTo>
                    <a:pt x="509" y="329"/>
                  </a:lnTo>
                  <a:lnTo>
                    <a:pt x="509" y="329"/>
                  </a:lnTo>
                  <a:lnTo>
                    <a:pt x="509" y="327"/>
                  </a:lnTo>
                  <a:lnTo>
                    <a:pt x="511" y="327"/>
                  </a:lnTo>
                  <a:lnTo>
                    <a:pt x="511" y="327"/>
                  </a:lnTo>
                  <a:lnTo>
                    <a:pt x="511" y="327"/>
                  </a:lnTo>
                  <a:lnTo>
                    <a:pt x="511" y="327"/>
                  </a:lnTo>
                  <a:lnTo>
                    <a:pt x="511" y="327"/>
                  </a:lnTo>
                  <a:lnTo>
                    <a:pt x="511" y="327"/>
                  </a:lnTo>
                  <a:lnTo>
                    <a:pt x="511" y="327"/>
                  </a:lnTo>
                  <a:lnTo>
                    <a:pt x="511" y="324"/>
                  </a:lnTo>
                  <a:lnTo>
                    <a:pt x="513" y="324"/>
                  </a:lnTo>
                  <a:lnTo>
                    <a:pt x="513" y="327"/>
                  </a:lnTo>
                  <a:lnTo>
                    <a:pt x="513" y="327"/>
                  </a:lnTo>
                  <a:lnTo>
                    <a:pt x="513" y="327"/>
                  </a:lnTo>
                  <a:lnTo>
                    <a:pt x="513" y="327"/>
                  </a:lnTo>
                  <a:lnTo>
                    <a:pt x="516" y="324"/>
                  </a:lnTo>
                  <a:lnTo>
                    <a:pt x="516" y="324"/>
                  </a:lnTo>
                  <a:lnTo>
                    <a:pt x="513" y="324"/>
                  </a:lnTo>
                  <a:lnTo>
                    <a:pt x="513" y="322"/>
                  </a:lnTo>
                  <a:lnTo>
                    <a:pt x="513" y="322"/>
                  </a:lnTo>
                  <a:lnTo>
                    <a:pt x="513" y="322"/>
                  </a:lnTo>
                  <a:lnTo>
                    <a:pt x="513" y="319"/>
                  </a:lnTo>
                  <a:lnTo>
                    <a:pt x="513" y="319"/>
                  </a:lnTo>
                  <a:lnTo>
                    <a:pt x="513" y="319"/>
                  </a:lnTo>
                  <a:lnTo>
                    <a:pt x="511" y="319"/>
                  </a:lnTo>
                  <a:lnTo>
                    <a:pt x="511" y="317"/>
                  </a:lnTo>
                  <a:lnTo>
                    <a:pt x="513" y="317"/>
                  </a:lnTo>
                  <a:lnTo>
                    <a:pt x="513" y="317"/>
                  </a:lnTo>
                  <a:lnTo>
                    <a:pt x="518" y="315"/>
                  </a:lnTo>
                  <a:lnTo>
                    <a:pt x="518" y="315"/>
                  </a:lnTo>
                  <a:lnTo>
                    <a:pt x="520" y="315"/>
                  </a:lnTo>
                  <a:lnTo>
                    <a:pt x="523" y="312"/>
                  </a:lnTo>
                  <a:lnTo>
                    <a:pt x="525" y="310"/>
                  </a:lnTo>
                  <a:lnTo>
                    <a:pt x="528" y="308"/>
                  </a:lnTo>
                  <a:lnTo>
                    <a:pt x="530" y="305"/>
                  </a:lnTo>
                  <a:lnTo>
                    <a:pt x="530" y="305"/>
                  </a:lnTo>
                  <a:lnTo>
                    <a:pt x="530" y="303"/>
                  </a:lnTo>
                  <a:lnTo>
                    <a:pt x="530" y="303"/>
                  </a:lnTo>
                  <a:lnTo>
                    <a:pt x="530" y="300"/>
                  </a:lnTo>
                  <a:lnTo>
                    <a:pt x="530" y="300"/>
                  </a:lnTo>
                  <a:lnTo>
                    <a:pt x="530" y="298"/>
                  </a:lnTo>
                  <a:lnTo>
                    <a:pt x="530" y="300"/>
                  </a:lnTo>
                  <a:lnTo>
                    <a:pt x="528" y="300"/>
                  </a:lnTo>
                  <a:lnTo>
                    <a:pt x="528" y="300"/>
                  </a:lnTo>
                  <a:lnTo>
                    <a:pt x="528" y="300"/>
                  </a:lnTo>
                  <a:lnTo>
                    <a:pt x="528" y="300"/>
                  </a:lnTo>
                  <a:lnTo>
                    <a:pt x="528" y="300"/>
                  </a:lnTo>
                  <a:lnTo>
                    <a:pt x="530" y="300"/>
                  </a:lnTo>
                  <a:lnTo>
                    <a:pt x="530" y="300"/>
                  </a:lnTo>
                  <a:lnTo>
                    <a:pt x="530" y="298"/>
                  </a:lnTo>
                  <a:lnTo>
                    <a:pt x="530" y="298"/>
                  </a:lnTo>
                  <a:lnTo>
                    <a:pt x="530" y="298"/>
                  </a:lnTo>
                  <a:lnTo>
                    <a:pt x="532" y="296"/>
                  </a:lnTo>
                  <a:lnTo>
                    <a:pt x="544" y="286"/>
                  </a:lnTo>
                  <a:lnTo>
                    <a:pt x="546" y="279"/>
                  </a:lnTo>
                  <a:lnTo>
                    <a:pt x="546" y="279"/>
                  </a:lnTo>
                  <a:lnTo>
                    <a:pt x="549" y="277"/>
                  </a:lnTo>
                  <a:lnTo>
                    <a:pt x="551" y="277"/>
                  </a:lnTo>
                  <a:lnTo>
                    <a:pt x="551" y="274"/>
                  </a:lnTo>
                  <a:lnTo>
                    <a:pt x="551" y="274"/>
                  </a:lnTo>
                  <a:lnTo>
                    <a:pt x="551" y="274"/>
                  </a:lnTo>
                  <a:lnTo>
                    <a:pt x="554" y="274"/>
                  </a:lnTo>
                  <a:lnTo>
                    <a:pt x="554" y="274"/>
                  </a:lnTo>
                  <a:lnTo>
                    <a:pt x="554" y="274"/>
                  </a:lnTo>
                  <a:lnTo>
                    <a:pt x="556" y="272"/>
                  </a:lnTo>
                  <a:lnTo>
                    <a:pt x="556" y="272"/>
                  </a:lnTo>
                  <a:lnTo>
                    <a:pt x="554" y="272"/>
                  </a:lnTo>
                  <a:lnTo>
                    <a:pt x="554" y="272"/>
                  </a:lnTo>
                  <a:lnTo>
                    <a:pt x="554" y="270"/>
                  </a:lnTo>
                  <a:lnTo>
                    <a:pt x="556" y="270"/>
                  </a:lnTo>
                  <a:lnTo>
                    <a:pt x="556" y="270"/>
                  </a:lnTo>
                  <a:lnTo>
                    <a:pt x="556" y="270"/>
                  </a:lnTo>
                  <a:lnTo>
                    <a:pt x="556" y="267"/>
                  </a:lnTo>
                  <a:lnTo>
                    <a:pt x="556" y="267"/>
                  </a:lnTo>
                  <a:lnTo>
                    <a:pt x="556" y="267"/>
                  </a:lnTo>
                  <a:lnTo>
                    <a:pt x="556" y="267"/>
                  </a:lnTo>
                  <a:lnTo>
                    <a:pt x="556" y="265"/>
                  </a:lnTo>
                  <a:lnTo>
                    <a:pt x="558" y="265"/>
                  </a:lnTo>
                  <a:lnTo>
                    <a:pt x="558" y="265"/>
                  </a:lnTo>
                  <a:lnTo>
                    <a:pt x="558" y="265"/>
                  </a:lnTo>
                  <a:lnTo>
                    <a:pt x="558" y="263"/>
                  </a:lnTo>
                  <a:lnTo>
                    <a:pt x="561" y="263"/>
                  </a:lnTo>
                  <a:lnTo>
                    <a:pt x="558" y="260"/>
                  </a:lnTo>
                  <a:lnTo>
                    <a:pt x="561" y="260"/>
                  </a:lnTo>
                  <a:lnTo>
                    <a:pt x="561" y="258"/>
                  </a:lnTo>
                  <a:lnTo>
                    <a:pt x="561" y="258"/>
                  </a:lnTo>
                  <a:lnTo>
                    <a:pt x="558" y="256"/>
                  </a:lnTo>
                  <a:lnTo>
                    <a:pt x="558" y="256"/>
                  </a:lnTo>
                  <a:lnTo>
                    <a:pt x="556" y="256"/>
                  </a:lnTo>
                  <a:lnTo>
                    <a:pt x="556" y="256"/>
                  </a:lnTo>
                  <a:lnTo>
                    <a:pt x="556" y="258"/>
                  </a:lnTo>
                  <a:lnTo>
                    <a:pt x="554" y="256"/>
                  </a:lnTo>
                  <a:lnTo>
                    <a:pt x="554" y="256"/>
                  </a:lnTo>
                  <a:lnTo>
                    <a:pt x="551" y="256"/>
                  </a:lnTo>
                  <a:lnTo>
                    <a:pt x="551" y="256"/>
                  </a:lnTo>
                  <a:lnTo>
                    <a:pt x="551" y="253"/>
                  </a:lnTo>
                  <a:lnTo>
                    <a:pt x="551" y="253"/>
                  </a:lnTo>
                  <a:lnTo>
                    <a:pt x="554" y="253"/>
                  </a:lnTo>
                  <a:lnTo>
                    <a:pt x="554" y="253"/>
                  </a:lnTo>
                  <a:lnTo>
                    <a:pt x="556" y="253"/>
                  </a:lnTo>
                  <a:lnTo>
                    <a:pt x="556" y="253"/>
                  </a:lnTo>
                  <a:lnTo>
                    <a:pt x="556" y="251"/>
                  </a:lnTo>
                  <a:lnTo>
                    <a:pt x="558" y="251"/>
                  </a:lnTo>
                  <a:lnTo>
                    <a:pt x="561" y="251"/>
                  </a:lnTo>
                  <a:lnTo>
                    <a:pt x="561" y="251"/>
                  </a:lnTo>
                  <a:lnTo>
                    <a:pt x="561" y="246"/>
                  </a:lnTo>
                  <a:lnTo>
                    <a:pt x="558" y="246"/>
                  </a:lnTo>
                  <a:lnTo>
                    <a:pt x="561" y="244"/>
                  </a:lnTo>
                  <a:lnTo>
                    <a:pt x="563" y="246"/>
                  </a:lnTo>
                  <a:lnTo>
                    <a:pt x="563" y="246"/>
                  </a:lnTo>
                  <a:lnTo>
                    <a:pt x="563" y="246"/>
                  </a:lnTo>
                  <a:lnTo>
                    <a:pt x="565" y="246"/>
                  </a:lnTo>
                  <a:lnTo>
                    <a:pt x="565" y="246"/>
                  </a:lnTo>
                  <a:lnTo>
                    <a:pt x="565" y="244"/>
                  </a:lnTo>
                  <a:lnTo>
                    <a:pt x="565" y="244"/>
                  </a:lnTo>
                  <a:lnTo>
                    <a:pt x="563" y="241"/>
                  </a:lnTo>
                  <a:lnTo>
                    <a:pt x="563" y="241"/>
                  </a:lnTo>
                  <a:lnTo>
                    <a:pt x="563" y="241"/>
                  </a:lnTo>
                  <a:lnTo>
                    <a:pt x="561" y="241"/>
                  </a:lnTo>
                  <a:lnTo>
                    <a:pt x="561" y="241"/>
                  </a:lnTo>
                  <a:lnTo>
                    <a:pt x="558" y="241"/>
                  </a:lnTo>
                  <a:lnTo>
                    <a:pt x="558" y="239"/>
                  </a:lnTo>
                  <a:lnTo>
                    <a:pt x="558" y="239"/>
                  </a:lnTo>
                  <a:lnTo>
                    <a:pt x="558" y="237"/>
                  </a:lnTo>
                  <a:lnTo>
                    <a:pt x="558" y="239"/>
                  </a:lnTo>
                  <a:lnTo>
                    <a:pt x="558" y="239"/>
                  </a:lnTo>
                  <a:lnTo>
                    <a:pt x="561" y="241"/>
                  </a:lnTo>
                  <a:lnTo>
                    <a:pt x="561" y="241"/>
                  </a:lnTo>
                  <a:lnTo>
                    <a:pt x="561" y="239"/>
                  </a:lnTo>
                  <a:lnTo>
                    <a:pt x="563" y="239"/>
                  </a:lnTo>
                  <a:lnTo>
                    <a:pt x="563" y="239"/>
                  </a:lnTo>
                  <a:lnTo>
                    <a:pt x="565" y="237"/>
                  </a:lnTo>
                  <a:lnTo>
                    <a:pt x="565" y="237"/>
                  </a:lnTo>
                  <a:lnTo>
                    <a:pt x="565" y="237"/>
                  </a:lnTo>
                  <a:lnTo>
                    <a:pt x="568" y="234"/>
                  </a:lnTo>
                  <a:lnTo>
                    <a:pt x="568" y="234"/>
                  </a:lnTo>
                  <a:lnTo>
                    <a:pt x="568" y="234"/>
                  </a:lnTo>
                  <a:lnTo>
                    <a:pt x="568" y="234"/>
                  </a:lnTo>
                  <a:lnTo>
                    <a:pt x="568" y="234"/>
                  </a:lnTo>
                  <a:close/>
                  <a:moveTo>
                    <a:pt x="237" y="85"/>
                  </a:moveTo>
                  <a:lnTo>
                    <a:pt x="237" y="85"/>
                  </a:lnTo>
                  <a:lnTo>
                    <a:pt x="234" y="85"/>
                  </a:lnTo>
                  <a:lnTo>
                    <a:pt x="234" y="85"/>
                  </a:lnTo>
                  <a:lnTo>
                    <a:pt x="234" y="85"/>
                  </a:lnTo>
                  <a:lnTo>
                    <a:pt x="232" y="83"/>
                  </a:lnTo>
                  <a:lnTo>
                    <a:pt x="232" y="80"/>
                  </a:lnTo>
                  <a:lnTo>
                    <a:pt x="234" y="80"/>
                  </a:lnTo>
                  <a:lnTo>
                    <a:pt x="234" y="80"/>
                  </a:lnTo>
                  <a:lnTo>
                    <a:pt x="234" y="80"/>
                  </a:lnTo>
                  <a:lnTo>
                    <a:pt x="237" y="80"/>
                  </a:lnTo>
                  <a:lnTo>
                    <a:pt x="237" y="83"/>
                  </a:lnTo>
                  <a:lnTo>
                    <a:pt x="237" y="85"/>
                  </a:lnTo>
                  <a:close/>
                  <a:moveTo>
                    <a:pt x="244" y="85"/>
                  </a:moveTo>
                  <a:lnTo>
                    <a:pt x="244" y="87"/>
                  </a:lnTo>
                  <a:lnTo>
                    <a:pt x="241" y="87"/>
                  </a:lnTo>
                  <a:lnTo>
                    <a:pt x="241" y="87"/>
                  </a:lnTo>
                  <a:lnTo>
                    <a:pt x="239" y="87"/>
                  </a:lnTo>
                  <a:lnTo>
                    <a:pt x="239" y="87"/>
                  </a:lnTo>
                  <a:lnTo>
                    <a:pt x="239" y="87"/>
                  </a:lnTo>
                  <a:lnTo>
                    <a:pt x="239" y="85"/>
                  </a:lnTo>
                  <a:lnTo>
                    <a:pt x="239" y="85"/>
                  </a:lnTo>
                  <a:lnTo>
                    <a:pt x="239" y="83"/>
                  </a:lnTo>
                  <a:lnTo>
                    <a:pt x="239" y="83"/>
                  </a:lnTo>
                  <a:lnTo>
                    <a:pt x="241" y="83"/>
                  </a:lnTo>
                  <a:lnTo>
                    <a:pt x="241" y="83"/>
                  </a:lnTo>
                  <a:lnTo>
                    <a:pt x="244" y="83"/>
                  </a:lnTo>
                  <a:lnTo>
                    <a:pt x="244" y="83"/>
                  </a:lnTo>
                  <a:lnTo>
                    <a:pt x="244" y="85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45FAE5DD-8C83-46D8-8CFA-02C5F6ECF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708" y="1921083"/>
              <a:ext cx="883989" cy="948897"/>
            </a:xfrm>
            <a:custGeom>
              <a:avLst/>
              <a:gdLst>
                <a:gd name="T0" fmla="*/ 832 w 858"/>
                <a:gd name="T1" fmla="*/ 185 h 921"/>
                <a:gd name="T2" fmla="*/ 825 w 858"/>
                <a:gd name="T3" fmla="*/ 147 h 921"/>
                <a:gd name="T4" fmla="*/ 825 w 858"/>
                <a:gd name="T5" fmla="*/ 121 h 921"/>
                <a:gd name="T6" fmla="*/ 818 w 858"/>
                <a:gd name="T7" fmla="*/ 79 h 921"/>
                <a:gd name="T8" fmla="*/ 795 w 858"/>
                <a:gd name="T9" fmla="*/ 60 h 921"/>
                <a:gd name="T10" fmla="*/ 766 w 858"/>
                <a:gd name="T11" fmla="*/ 53 h 921"/>
                <a:gd name="T12" fmla="*/ 759 w 858"/>
                <a:gd name="T13" fmla="*/ 48 h 921"/>
                <a:gd name="T14" fmla="*/ 757 w 858"/>
                <a:gd name="T15" fmla="*/ 34 h 921"/>
                <a:gd name="T16" fmla="*/ 735 w 858"/>
                <a:gd name="T17" fmla="*/ 48 h 921"/>
                <a:gd name="T18" fmla="*/ 714 w 858"/>
                <a:gd name="T19" fmla="*/ 43 h 921"/>
                <a:gd name="T20" fmla="*/ 705 w 858"/>
                <a:gd name="T21" fmla="*/ 45 h 921"/>
                <a:gd name="T22" fmla="*/ 653 w 858"/>
                <a:gd name="T23" fmla="*/ 41 h 921"/>
                <a:gd name="T24" fmla="*/ 631 w 858"/>
                <a:gd name="T25" fmla="*/ 17 h 921"/>
                <a:gd name="T26" fmla="*/ 627 w 858"/>
                <a:gd name="T27" fmla="*/ 3 h 921"/>
                <a:gd name="T28" fmla="*/ 615 w 858"/>
                <a:gd name="T29" fmla="*/ 8 h 921"/>
                <a:gd name="T30" fmla="*/ 596 w 858"/>
                <a:gd name="T31" fmla="*/ 12 h 921"/>
                <a:gd name="T32" fmla="*/ 563 w 858"/>
                <a:gd name="T33" fmla="*/ 98 h 921"/>
                <a:gd name="T34" fmla="*/ 522 w 858"/>
                <a:gd name="T35" fmla="*/ 142 h 921"/>
                <a:gd name="T36" fmla="*/ 506 w 858"/>
                <a:gd name="T37" fmla="*/ 152 h 921"/>
                <a:gd name="T38" fmla="*/ 485 w 858"/>
                <a:gd name="T39" fmla="*/ 161 h 921"/>
                <a:gd name="T40" fmla="*/ 454 w 858"/>
                <a:gd name="T41" fmla="*/ 178 h 921"/>
                <a:gd name="T42" fmla="*/ 418 w 858"/>
                <a:gd name="T43" fmla="*/ 223 h 921"/>
                <a:gd name="T44" fmla="*/ 414 w 858"/>
                <a:gd name="T45" fmla="*/ 249 h 921"/>
                <a:gd name="T46" fmla="*/ 395 w 858"/>
                <a:gd name="T47" fmla="*/ 277 h 921"/>
                <a:gd name="T48" fmla="*/ 388 w 858"/>
                <a:gd name="T49" fmla="*/ 306 h 921"/>
                <a:gd name="T50" fmla="*/ 385 w 858"/>
                <a:gd name="T51" fmla="*/ 337 h 921"/>
                <a:gd name="T52" fmla="*/ 399 w 858"/>
                <a:gd name="T53" fmla="*/ 353 h 921"/>
                <a:gd name="T54" fmla="*/ 376 w 858"/>
                <a:gd name="T55" fmla="*/ 405 h 921"/>
                <a:gd name="T56" fmla="*/ 362 w 858"/>
                <a:gd name="T57" fmla="*/ 424 h 921"/>
                <a:gd name="T58" fmla="*/ 314 w 858"/>
                <a:gd name="T59" fmla="*/ 462 h 921"/>
                <a:gd name="T60" fmla="*/ 272 w 858"/>
                <a:gd name="T61" fmla="*/ 493 h 921"/>
                <a:gd name="T62" fmla="*/ 212 w 858"/>
                <a:gd name="T63" fmla="*/ 516 h 921"/>
                <a:gd name="T64" fmla="*/ 203 w 858"/>
                <a:gd name="T65" fmla="*/ 540 h 921"/>
                <a:gd name="T66" fmla="*/ 156 w 858"/>
                <a:gd name="T67" fmla="*/ 595 h 921"/>
                <a:gd name="T68" fmla="*/ 139 w 858"/>
                <a:gd name="T69" fmla="*/ 618 h 921"/>
                <a:gd name="T70" fmla="*/ 123 w 858"/>
                <a:gd name="T71" fmla="*/ 651 h 921"/>
                <a:gd name="T72" fmla="*/ 120 w 858"/>
                <a:gd name="T73" fmla="*/ 680 h 921"/>
                <a:gd name="T74" fmla="*/ 111 w 858"/>
                <a:gd name="T75" fmla="*/ 703 h 921"/>
                <a:gd name="T76" fmla="*/ 85 w 858"/>
                <a:gd name="T77" fmla="*/ 727 h 921"/>
                <a:gd name="T78" fmla="*/ 59 w 858"/>
                <a:gd name="T79" fmla="*/ 753 h 921"/>
                <a:gd name="T80" fmla="*/ 66 w 858"/>
                <a:gd name="T81" fmla="*/ 746 h 921"/>
                <a:gd name="T82" fmla="*/ 71 w 858"/>
                <a:gd name="T83" fmla="*/ 746 h 921"/>
                <a:gd name="T84" fmla="*/ 59 w 858"/>
                <a:gd name="T85" fmla="*/ 767 h 921"/>
                <a:gd name="T86" fmla="*/ 49 w 858"/>
                <a:gd name="T87" fmla="*/ 793 h 921"/>
                <a:gd name="T88" fmla="*/ 42 w 858"/>
                <a:gd name="T89" fmla="*/ 805 h 921"/>
                <a:gd name="T90" fmla="*/ 23 w 858"/>
                <a:gd name="T91" fmla="*/ 836 h 921"/>
                <a:gd name="T92" fmla="*/ 14 w 858"/>
                <a:gd name="T93" fmla="*/ 843 h 921"/>
                <a:gd name="T94" fmla="*/ 7 w 858"/>
                <a:gd name="T95" fmla="*/ 871 h 921"/>
                <a:gd name="T96" fmla="*/ 2 w 858"/>
                <a:gd name="T97" fmla="*/ 921 h 921"/>
                <a:gd name="T98" fmla="*/ 94 w 858"/>
                <a:gd name="T99" fmla="*/ 890 h 921"/>
                <a:gd name="T100" fmla="*/ 210 w 858"/>
                <a:gd name="T101" fmla="*/ 808 h 921"/>
                <a:gd name="T102" fmla="*/ 272 w 858"/>
                <a:gd name="T103" fmla="*/ 767 h 921"/>
                <a:gd name="T104" fmla="*/ 449 w 858"/>
                <a:gd name="T105" fmla="*/ 592 h 921"/>
                <a:gd name="T106" fmla="*/ 463 w 858"/>
                <a:gd name="T107" fmla="*/ 448 h 921"/>
                <a:gd name="T108" fmla="*/ 506 w 858"/>
                <a:gd name="T109" fmla="*/ 415 h 921"/>
                <a:gd name="T110" fmla="*/ 572 w 858"/>
                <a:gd name="T111" fmla="*/ 405 h 921"/>
                <a:gd name="T112" fmla="*/ 660 w 858"/>
                <a:gd name="T113" fmla="*/ 363 h 921"/>
                <a:gd name="T114" fmla="*/ 721 w 858"/>
                <a:gd name="T115" fmla="*/ 311 h 921"/>
                <a:gd name="T116" fmla="*/ 709 w 858"/>
                <a:gd name="T117" fmla="*/ 301 h 921"/>
                <a:gd name="T118" fmla="*/ 757 w 858"/>
                <a:gd name="T119" fmla="*/ 251 h 921"/>
                <a:gd name="T120" fmla="*/ 832 w 858"/>
                <a:gd name="T121" fmla="*/ 247 h 921"/>
                <a:gd name="T122" fmla="*/ 844 w 858"/>
                <a:gd name="T123" fmla="*/ 242 h 921"/>
                <a:gd name="T124" fmla="*/ 856 w 858"/>
                <a:gd name="T125" fmla="*/ 225 h 9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58" h="921">
                  <a:moveTo>
                    <a:pt x="858" y="221"/>
                  </a:moveTo>
                  <a:lnTo>
                    <a:pt x="842" y="209"/>
                  </a:lnTo>
                  <a:lnTo>
                    <a:pt x="839" y="209"/>
                  </a:lnTo>
                  <a:lnTo>
                    <a:pt x="837" y="206"/>
                  </a:lnTo>
                  <a:lnTo>
                    <a:pt x="830" y="195"/>
                  </a:lnTo>
                  <a:lnTo>
                    <a:pt x="832" y="192"/>
                  </a:lnTo>
                  <a:lnTo>
                    <a:pt x="832" y="192"/>
                  </a:lnTo>
                  <a:lnTo>
                    <a:pt x="832" y="192"/>
                  </a:lnTo>
                  <a:lnTo>
                    <a:pt x="835" y="192"/>
                  </a:lnTo>
                  <a:lnTo>
                    <a:pt x="835" y="190"/>
                  </a:lnTo>
                  <a:lnTo>
                    <a:pt x="835" y="190"/>
                  </a:lnTo>
                  <a:lnTo>
                    <a:pt x="835" y="187"/>
                  </a:lnTo>
                  <a:lnTo>
                    <a:pt x="835" y="187"/>
                  </a:lnTo>
                  <a:lnTo>
                    <a:pt x="832" y="185"/>
                  </a:lnTo>
                  <a:lnTo>
                    <a:pt x="832" y="185"/>
                  </a:lnTo>
                  <a:lnTo>
                    <a:pt x="830" y="183"/>
                  </a:lnTo>
                  <a:lnTo>
                    <a:pt x="828" y="180"/>
                  </a:lnTo>
                  <a:lnTo>
                    <a:pt x="828" y="180"/>
                  </a:lnTo>
                  <a:lnTo>
                    <a:pt x="828" y="178"/>
                  </a:lnTo>
                  <a:lnTo>
                    <a:pt x="825" y="176"/>
                  </a:lnTo>
                  <a:lnTo>
                    <a:pt x="823" y="173"/>
                  </a:lnTo>
                  <a:lnTo>
                    <a:pt x="823" y="166"/>
                  </a:lnTo>
                  <a:lnTo>
                    <a:pt x="825" y="166"/>
                  </a:lnTo>
                  <a:lnTo>
                    <a:pt x="825" y="164"/>
                  </a:lnTo>
                  <a:lnTo>
                    <a:pt x="825" y="159"/>
                  </a:lnTo>
                  <a:lnTo>
                    <a:pt x="828" y="159"/>
                  </a:lnTo>
                  <a:lnTo>
                    <a:pt x="828" y="157"/>
                  </a:lnTo>
                  <a:lnTo>
                    <a:pt x="828" y="154"/>
                  </a:lnTo>
                  <a:lnTo>
                    <a:pt x="825" y="150"/>
                  </a:lnTo>
                  <a:lnTo>
                    <a:pt x="825" y="147"/>
                  </a:lnTo>
                  <a:lnTo>
                    <a:pt x="823" y="147"/>
                  </a:lnTo>
                  <a:lnTo>
                    <a:pt x="821" y="147"/>
                  </a:lnTo>
                  <a:lnTo>
                    <a:pt x="821" y="147"/>
                  </a:lnTo>
                  <a:lnTo>
                    <a:pt x="821" y="145"/>
                  </a:lnTo>
                  <a:lnTo>
                    <a:pt x="821" y="145"/>
                  </a:lnTo>
                  <a:lnTo>
                    <a:pt x="821" y="145"/>
                  </a:lnTo>
                  <a:lnTo>
                    <a:pt x="823" y="142"/>
                  </a:lnTo>
                  <a:lnTo>
                    <a:pt x="823" y="142"/>
                  </a:lnTo>
                  <a:lnTo>
                    <a:pt x="823" y="142"/>
                  </a:lnTo>
                  <a:lnTo>
                    <a:pt x="823" y="140"/>
                  </a:lnTo>
                  <a:lnTo>
                    <a:pt x="823" y="140"/>
                  </a:lnTo>
                  <a:lnTo>
                    <a:pt x="823" y="135"/>
                  </a:lnTo>
                  <a:lnTo>
                    <a:pt x="823" y="133"/>
                  </a:lnTo>
                  <a:lnTo>
                    <a:pt x="825" y="124"/>
                  </a:lnTo>
                  <a:lnTo>
                    <a:pt x="825" y="121"/>
                  </a:lnTo>
                  <a:lnTo>
                    <a:pt x="825" y="121"/>
                  </a:lnTo>
                  <a:lnTo>
                    <a:pt x="825" y="119"/>
                  </a:lnTo>
                  <a:lnTo>
                    <a:pt x="821" y="107"/>
                  </a:lnTo>
                  <a:lnTo>
                    <a:pt x="818" y="105"/>
                  </a:lnTo>
                  <a:lnTo>
                    <a:pt x="818" y="102"/>
                  </a:lnTo>
                  <a:lnTo>
                    <a:pt x="823" y="95"/>
                  </a:lnTo>
                  <a:lnTo>
                    <a:pt x="823" y="95"/>
                  </a:lnTo>
                  <a:lnTo>
                    <a:pt x="821" y="95"/>
                  </a:lnTo>
                  <a:lnTo>
                    <a:pt x="813" y="88"/>
                  </a:lnTo>
                  <a:lnTo>
                    <a:pt x="813" y="86"/>
                  </a:lnTo>
                  <a:lnTo>
                    <a:pt x="818" y="83"/>
                  </a:lnTo>
                  <a:lnTo>
                    <a:pt x="818" y="79"/>
                  </a:lnTo>
                  <a:lnTo>
                    <a:pt x="818" y="79"/>
                  </a:lnTo>
                  <a:lnTo>
                    <a:pt x="818" y="79"/>
                  </a:lnTo>
                  <a:lnTo>
                    <a:pt x="818" y="79"/>
                  </a:lnTo>
                  <a:lnTo>
                    <a:pt x="813" y="74"/>
                  </a:lnTo>
                  <a:lnTo>
                    <a:pt x="811" y="71"/>
                  </a:lnTo>
                  <a:lnTo>
                    <a:pt x="809" y="71"/>
                  </a:lnTo>
                  <a:lnTo>
                    <a:pt x="806" y="69"/>
                  </a:lnTo>
                  <a:lnTo>
                    <a:pt x="806" y="69"/>
                  </a:lnTo>
                  <a:lnTo>
                    <a:pt x="806" y="67"/>
                  </a:lnTo>
                  <a:lnTo>
                    <a:pt x="806" y="67"/>
                  </a:lnTo>
                  <a:lnTo>
                    <a:pt x="806" y="67"/>
                  </a:lnTo>
                  <a:lnTo>
                    <a:pt x="804" y="67"/>
                  </a:lnTo>
                  <a:lnTo>
                    <a:pt x="802" y="64"/>
                  </a:lnTo>
                  <a:lnTo>
                    <a:pt x="799" y="64"/>
                  </a:lnTo>
                  <a:lnTo>
                    <a:pt x="799" y="62"/>
                  </a:lnTo>
                  <a:lnTo>
                    <a:pt x="797" y="62"/>
                  </a:lnTo>
                  <a:lnTo>
                    <a:pt x="795" y="60"/>
                  </a:lnTo>
                  <a:lnTo>
                    <a:pt x="795" y="60"/>
                  </a:lnTo>
                  <a:lnTo>
                    <a:pt x="795" y="55"/>
                  </a:lnTo>
                  <a:lnTo>
                    <a:pt x="795" y="55"/>
                  </a:lnTo>
                  <a:lnTo>
                    <a:pt x="792" y="55"/>
                  </a:lnTo>
                  <a:lnTo>
                    <a:pt x="792" y="55"/>
                  </a:lnTo>
                  <a:lnTo>
                    <a:pt x="790" y="55"/>
                  </a:lnTo>
                  <a:lnTo>
                    <a:pt x="785" y="53"/>
                  </a:lnTo>
                  <a:lnTo>
                    <a:pt x="783" y="53"/>
                  </a:lnTo>
                  <a:lnTo>
                    <a:pt x="783" y="53"/>
                  </a:lnTo>
                  <a:lnTo>
                    <a:pt x="780" y="55"/>
                  </a:lnTo>
                  <a:lnTo>
                    <a:pt x="780" y="55"/>
                  </a:lnTo>
                  <a:lnTo>
                    <a:pt x="780" y="55"/>
                  </a:lnTo>
                  <a:lnTo>
                    <a:pt x="778" y="55"/>
                  </a:lnTo>
                  <a:lnTo>
                    <a:pt x="771" y="55"/>
                  </a:lnTo>
                  <a:lnTo>
                    <a:pt x="769" y="53"/>
                  </a:lnTo>
                  <a:lnTo>
                    <a:pt x="766" y="53"/>
                  </a:lnTo>
                  <a:lnTo>
                    <a:pt x="764" y="50"/>
                  </a:lnTo>
                  <a:lnTo>
                    <a:pt x="764" y="50"/>
                  </a:lnTo>
                  <a:lnTo>
                    <a:pt x="761" y="45"/>
                  </a:lnTo>
                  <a:lnTo>
                    <a:pt x="759" y="45"/>
                  </a:lnTo>
                  <a:lnTo>
                    <a:pt x="759" y="45"/>
                  </a:lnTo>
                  <a:lnTo>
                    <a:pt x="761" y="48"/>
                  </a:lnTo>
                  <a:lnTo>
                    <a:pt x="764" y="53"/>
                  </a:lnTo>
                  <a:lnTo>
                    <a:pt x="766" y="55"/>
                  </a:lnTo>
                  <a:lnTo>
                    <a:pt x="764" y="55"/>
                  </a:lnTo>
                  <a:lnTo>
                    <a:pt x="761" y="53"/>
                  </a:lnTo>
                  <a:lnTo>
                    <a:pt x="759" y="53"/>
                  </a:lnTo>
                  <a:lnTo>
                    <a:pt x="759" y="50"/>
                  </a:lnTo>
                  <a:lnTo>
                    <a:pt x="759" y="50"/>
                  </a:lnTo>
                  <a:lnTo>
                    <a:pt x="759" y="50"/>
                  </a:lnTo>
                  <a:lnTo>
                    <a:pt x="759" y="48"/>
                  </a:lnTo>
                  <a:lnTo>
                    <a:pt x="759" y="45"/>
                  </a:lnTo>
                  <a:lnTo>
                    <a:pt x="759" y="45"/>
                  </a:lnTo>
                  <a:lnTo>
                    <a:pt x="759" y="45"/>
                  </a:lnTo>
                  <a:lnTo>
                    <a:pt x="759" y="43"/>
                  </a:lnTo>
                  <a:lnTo>
                    <a:pt x="757" y="45"/>
                  </a:lnTo>
                  <a:lnTo>
                    <a:pt x="754" y="43"/>
                  </a:lnTo>
                  <a:lnTo>
                    <a:pt x="754" y="41"/>
                  </a:lnTo>
                  <a:lnTo>
                    <a:pt x="757" y="41"/>
                  </a:lnTo>
                  <a:lnTo>
                    <a:pt x="757" y="41"/>
                  </a:lnTo>
                  <a:lnTo>
                    <a:pt x="757" y="41"/>
                  </a:lnTo>
                  <a:lnTo>
                    <a:pt x="757" y="38"/>
                  </a:lnTo>
                  <a:lnTo>
                    <a:pt x="757" y="36"/>
                  </a:lnTo>
                  <a:lnTo>
                    <a:pt x="757" y="34"/>
                  </a:lnTo>
                  <a:lnTo>
                    <a:pt x="757" y="34"/>
                  </a:lnTo>
                  <a:lnTo>
                    <a:pt x="757" y="34"/>
                  </a:lnTo>
                  <a:lnTo>
                    <a:pt x="754" y="34"/>
                  </a:lnTo>
                  <a:lnTo>
                    <a:pt x="754" y="34"/>
                  </a:lnTo>
                  <a:lnTo>
                    <a:pt x="754" y="34"/>
                  </a:lnTo>
                  <a:lnTo>
                    <a:pt x="754" y="34"/>
                  </a:lnTo>
                  <a:lnTo>
                    <a:pt x="754" y="36"/>
                  </a:lnTo>
                  <a:lnTo>
                    <a:pt x="752" y="41"/>
                  </a:lnTo>
                  <a:lnTo>
                    <a:pt x="750" y="43"/>
                  </a:lnTo>
                  <a:lnTo>
                    <a:pt x="750" y="43"/>
                  </a:lnTo>
                  <a:lnTo>
                    <a:pt x="747" y="43"/>
                  </a:lnTo>
                  <a:lnTo>
                    <a:pt x="747" y="43"/>
                  </a:lnTo>
                  <a:lnTo>
                    <a:pt x="747" y="43"/>
                  </a:lnTo>
                  <a:lnTo>
                    <a:pt x="747" y="43"/>
                  </a:lnTo>
                  <a:lnTo>
                    <a:pt x="745" y="45"/>
                  </a:lnTo>
                  <a:lnTo>
                    <a:pt x="742" y="45"/>
                  </a:lnTo>
                  <a:lnTo>
                    <a:pt x="735" y="48"/>
                  </a:lnTo>
                  <a:lnTo>
                    <a:pt x="733" y="50"/>
                  </a:lnTo>
                  <a:lnTo>
                    <a:pt x="731" y="48"/>
                  </a:lnTo>
                  <a:lnTo>
                    <a:pt x="731" y="48"/>
                  </a:lnTo>
                  <a:lnTo>
                    <a:pt x="731" y="48"/>
                  </a:lnTo>
                  <a:lnTo>
                    <a:pt x="728" y="48"/>
                  </a:lnTo>
                  <a:lnTo>
                    <a:pt x="728" y="48"/>
                  </a:lnTo>
                  <a:lnTo>
                    <a:pt x="728" y="48"/>
                  </a:lnTo>
                  <a:lnTo>
                    <a:pt x="728" y="48"/>
                  </a:lnTo>
                  <a:lnTo>
                    <a:pt x="726" y="48"/>
                  </a:lnTo>
                  <a:lnTo>
                    <a:pt x="721" y="45"/>
                  </a:lnTo>
                  <a:lnTo>
                    <a:pt x="721" y="45"/>
                  </a:lnTo>
                  <a:lnTo>
                    <a:pt x="719" y="43"/>
                  </a:lnTo>
                  <a:lnTo>
                    <a:pt x="716" y="43"/>
                  </a:lnTo>
                  <a:lnTo>
                    <a:pt x="716" y="43"/>
                  </a:lnTo>
                  <a:lnTo>
                    <a:pt x="714" y="43"/>
                  </a:lnTo>
                  <a:lnTo>
                    <a:pt x="714" y="45"/>
                  </a:lnTo>
                  <a:lnTo>
                    <a:pt x="714" y="45"/>
                  </a:lnTo>
                  <a:lnTo>
                    <a:pt x="712" y="48"/>
                  </a:lnTo>
                  <a:lnTo>
                    <a:pt x="712" y="48"/>
                  </a:lnTo>
                  <a:lnTo>
                    <a:pt x="709" y="48"/>
                  </a:lnTo>
                  <a:lnTo>
                    <a:pt x="709" y="48"/>
                  </a:lnTo>
                  <a:lnTo>
                    <a:pt x="707" y="48"/>
                  </a:lnTo>
                  <a:lnTo>
                    <a:pt x="707" y="48"/>
                  </a:lnTo>
                  <a:lnTo>
                    <a:pt x="705" y="48"/>
                  </a:lnTo>
                  <a:lnTo>
                    <a:pt x="705" y="48"/>
                  </a:lnTo>
                  <a:lnTo>
                    <a:pt x="705" y="45"/>
                  </a:lnTo>
                  <a:lnTo>
                    <a:pt x="705" y="45"/>
                  </a:lnTo>
                  <a:lnTo>
                    <a:pt x="705" y="45"/>
                  </a:lnTo>
                  <a:lnTo>
                    <a:pt x="705" y="45"/>
                  </a:lnTo>
                  <a:lnTo>
                    <a:pt x="705" y="45"/>
                  </a:lnTo>
                  <a:lnTo>
                    <a:pt x="705" y="45"/>
                  </a:lnTo>
                  <a:lnTo>
                    <a:pt x="702" y="45"/>
                  </a:lnTo>
                  <a:lnTo>
                    <a:pt x="698" y="45"/>
                  </a:lnTo>
                  <a:lnTo>
                    <a:pt x="693" y="48"/>
                  </a:lnTo>
                  <a:lnTo>
                    <a:pt x="686" y="50"/>
                  </a:lnTo>
                  <a:lnTo>
                    <a:pt x="683" y="53"/>
                  </a:lnTo>
                  <a:lnTo>
                    <a:pt x="681" y="53"/>
                  </a:lnTo>
                  <a:lnTo>
                    <a:pt x="681" y="53"/>
                  </a:lnTo>
                  <a:lnTo>
                    <a:pt x="674" y="50"/>
                  </a:lnTo>
                  <a:lnTo>
                    <a:pt x="674" y="50"/>
                  </a:lnTo>
                  <a:lnTo>
                    <a:pt x="667" y="48"/>
                  </a:lnTo>
                  <a:lnTo>
                    <a:pt x="660" y="45"/>
                  </a:lnTo>
                  <a:lnTo>
                    <a:pt x="657" y="45"/>
                  </a:lnTo>
                  <a:lnTo>
                    <a:pt x="655" y="43"/>
                  </a:lnTo>
                  <a:lnTo>
                    <a:pt x="653" y="41"/>
                  </a:lnTo>
                  <a:lnTo>
                    <a:pt x="650" y="41"/>
                  </a:lnTo>
                  <a:lnTo>
                    <a:pt x="648" y="38"/>
                  </a:lnTo>
                  <a:lnTo>
                    <a:pt x="648" y="36"/>
                  </a:lnTo>
                  <a:lnTo>
                    <a:pt x="645" y="36"/>
                  </a:lnTo>
                  <a:lnTo>
                    <a:pt x="645" y="36"/>
                  </a:lnTo>
                  <a:lnTo>
                    <a:pt x="643" y="36"/>
                  </a:lnTo>
                  <a:lnTo>
                    <a:pt x="643" y="34"/>
                  </a:lnTo>
                  <a:lnTo>
                    <a:pt x="638" y="29"/>
                  </a:lnTo>
                  <a:lnTo>
                    <a:pt x="636" y="27"/>
                  </a:lnTo>
                  <a:lnTo>
                    <a:pt x="634" y="24"/>
                  </a:lnTo>
                  <a:lnTo>
                    <a:pt x="634" y="24"/>
                  </a:lnTo>
                  <a:lnTo>
                    <a:pt x="634" y="22"/>
                  </a:lnTo>
                  <a:lnTo>
                    <a:pt x="631" y="19"/>
                  </a:lnTo>
                  <a:lnTo>
                    <a:pt x="631" y="19"/>
                  </a:lnTo>
                  <a:lnTo>
                    <a:pt x="631" y="17"/>
                  </a:lnTo>
                  <a:lnTo>
                    <a:pt x="631" y="17"/>
                  </a:lnTo>
                  <a:lnTo>
                    <a:pt x="631" y="17"/>
                  </a:lnTo>
                  <a:lnTo>
                    <a:pt x="631" y="17"/>
                  </a:lnTo>
                  <a:lnTo>
                    <a:pt x="631" y="17"/>
                  </a:lnTo>
                  <a:lnTo>
                    <a:pt x="629" y="17"/>
                  </a:lnTo>
                  <a:lnTo>
                    <a:pt x="629" y="17"/>
                  </a:lnTo>
                  <a:lnTo>
                    <a:pt x="629" y="15"/>
                  </a:lnTo>
                  <a:lnTo>
                    <a:pt x="629" y="12"/>
                  </a:lnTo>
                  <a:lnTo>
                    <a:pt x="629" y="10"/>
                  </a:lnTo>
                  <a:lnTo>
                    <a:pt x="629" y="8"/>
                  </a:lnTo>
                  <a:lnTo>
                    <a:pt x="629" y="5"/>
                  </a:lnTo>
                  <a:lnTo>
                    <a:pt x="629" y="5"/>
                  </a:lnTo>
                  <a:lnTo>
                    <a:pt x="627" y="5"/>
                  </a:lnTo>
                  <a:lnTo>
                    <a:pt x="627" y="5"/>
                  </a:lnTo>
                  <a:lnTo>
                    <a:pt x="627" y="3"/>
                  </a:lnTo>
                  <a:lnTo>
                    <a:pt x="624" y="0"/>
                  </a:lnTo>
                  <a:lnTo>
                    <a:pt x="624" y="0"/>
                  </a:lnTo>
                  <a:lnTo>
                    <a:pt x="624" y="0"/>
                  </a:lnTo>
                  <a:lnTo>
                    <a:pt x="624" y="0"/>
                  </a:lnTo>
                  <a:lnTo>
                    <a:pt x="624" y="3"/>
                  </a:lnTo>
                  <a:lnTo>
                    <a:pt x="624" y="3"/>
                  </a:lnTo>
                  <a:lnTo>
                    <a:pt x="624" y="3"/>
                  </a:lnTo>
                  <a:lnTo>
                    <a:pt x="624" y="3"/>
                  </a:lnTo>
                  <a:lnTo>
                    <a:pt x="624" y="3"/>
                  </a:lnTo>
                  <a:lnTo>
                    <a:pt x="622" y="3"/>
                  </a:lnTo>
                  <a:lnTo>
                    <a:pt x="622" y="3"/>
                  </a:lnTo>
                  <a:lnTo>
                    <a:pt x="619" y="3"/>
                  </a:lnTo>
                  <a:lnTo>
                    <a:pt x="619" y="5"/>
                  </a:lnTo>
                  <a:lnTo>
                    <a:pt x="617" y="5"/>
                  </a:lnTo>
                  <a:lnTo>
                    <a:pt x="615" y="8"/>
                  </a:lnTo>
                  <a:lnTo>
                    <a:pt x="615" y="8"/>
                  </a:lnTo>
                  <a:lnTo>
                    <a:pt x="612" y="8"/>
                  </a:lnTo>
                  <a:lnTo>
                    <a:pt x="610" y="8"/>
                  </a:lnTo>
                  <a:lnTo>
                    <a:pt x="610" y="8"/>
                  </a:lnTo>
                  <a:lnTo>
                    <a:pt x="610" y="8"/>
                  </a:lnTo>
                  <a:lnTo>
                    <a:pt x="608" y="8"/>
                  </a:lnTo>
                  <a:lnTo>
                    <a:pt x="608" y="8"/>
                  </a:lnTo>
                  <a:lnTo>
                    <a:pt x="608" y="8"/>
                  </a:lnTo>
                  <a:lnTo>
                    <a:pt x="605" y="10"/>
                  </a:lnTo>
                  <a:lnTo>
                    <a:pt x="605" y="10"/>
                  </a:lnTo>
                  <a:lnTo>
                    <a:pt x="601" y="10"/>
                  </a:lnTo>
                  <a:lnTo>
                    <a:pt x="598" y="10"/>
                  </a:lnTo>
                  <a:lnTo>
                    <a:pt x="598" y="10"/>
                  </a:lnTo>
                  <a:lnTo>
                    <a:pt x="596" y="12"/>
                  </a:lnTo>
                  <a:lnTo>
                    <a:pt x="596" y="12"/>
                  </a:lnTo>
                  <a:lnTo>
                    <a:pt x="596" y="17"/>
                  </a:lnTo>
                  <a:lnTo>
                    <a:pt x="596" y="17"/>
                  </a:lnTo>
                  <a:lnTo>
                    <a:pt x="596" y="17"/>
                  </a:lnTo>
                  <a:lnTo>
                    <a:pt x="596" y="19"/>
                  </a:lnTo>
                  <a:lnTo>
                    <a:pt x="596" y="19"/>
                  </a:lnTo>
                  <a:lnTo>
                    <a:pt x="593" y="22"/>
                  </a:lnTo>
                  <a:lnTo>
                    <a:pt x="593" y="24"/>
                  </a:lnTo>
                  <a:lnTo>
                    <a:pt x="591" y="27"/>
                  </a:lnTo>
                  <a:lnTo>
                    <a:pt x="591" y="29"/>
                  </a:lnTo>
                  <a:lnTo>
                    <a:pt x="591" y="29"/>
                  </a:lnTo>
                  <a:lnTo>
                    <a:pt x="582" y="53"/>
                  </a:lnTo>
                  <a:lnTo>
                    <a:pt x="577" y="69"/>
                  </a:lnTo>
                  <a:lnTo>
                    <a:pt x="565" y="93"/>
                  </a:lnTo>
                  <a:lnTo>
                    <a:pt x="565" y="95"/>
                  </a:lnTo>
                  <a:lnTo>
                    <a:pt x="563" y="98"/>
                  </a:lnTo>
                  <a:lnTo>
                    <a:pt x="563" y="100"/>
                  </a:lnTo>
                  <a:lnTo>
                    <a:pt x="558" y="109"/>
                  </a:lnTo>
                  <a:lnTo>
                    <a:pt x="553" y="116"/>
                  </a:lnTo>
                  <a:lnTo>
                    <a:pt x="548" y="124"/>
                  </a:lnTo>
                  <a:lnTo>
                    <a:pt x="544" y="131"/>
                  </a:lnTo>
                  <a:lnTo>
                    <a:pt x="539" y="135"/>
                  </a:lnTo>
                  <a:lnTo>
                    <a:pt x="537" y="135"/>
                  </a:lnTo>
                  <a:lnTo>
                    <a:pt x="534" y="138"/>
                  </a:lnTo>
                  <a:lnTo>
                    <a:pt x="534" y="138"/>
                  </a:lnTo>
                  <a:lnTo>
                    <a:pt x="534" y="138"/>
                  </a:lnTo>
                  <a:lnTo>
                    <a:pt x="532" y="138"/>
                  </a:lnTo>
                  <a:lnTo>
                    <a:pt x="530" y="138"/>
                  </a:lnTo>
                  <a:lnTo>
                    <a:pt x="527" y="140"/>
                  </a:lnTo>
                  <a:lnTo>
                    <a:pt x="525" y="140"/>
                  </a:lnTo>
                  <a:lnTo>
                    <a:pt x="522" y="142"/>
                  </a:lnTo>
                  <a:lnTo>
                    <a:pt x="520" y="145"/>
                  </a:lnTo>
                  <a:lnTo>
                    <a:pt x="520" y="145"/>
                  </a:lnTo>
                  <a:lnTo>
                    <a:pt x="518" y="145"/>
                  </a:lnTo>
                  <a:lnTo>
                    <a:pt x="520" y="142"/>
                  </a:lnTo>
                  <a:lnTo>
                    <a:pt x="518" y="145"/>
                  </a:lnTo>
                  <a:lnTo>
                    <a:pt x="515" y="145"/>
                  </a:lnTo>
                  <a:lnTo>
                    <a:pt x="515" y="147"/>
                  </a:lnTo>
                  <a:lnTo>
                    <a:pt x="513" y="150"/>
                  </a:lnTo>
                  <a:lnTo>
                    <a:pt x="513" y="150"/>
                  </a:lnTo>
                  <a:lnTo>
                    <a:pt x="511" y="150"/>
                  </a:lnTo>
                  <a:lnTo>
                    <a:pt x="511" y="150"/>
                  </a:lnTo>
                  <a:lnTo>
                    <a:pt x="508" y="150"/>
                  </a:lnTo>
                  <a:lnTo>
                    <a:pt x="508" y="152"/>
                  </a:lnTo>
                  <a:lnTo>
                    <a:pt x="508" y="152"/>
                  </a:lnTo>
                  <a:lnTo>
                    <a:pt x="506" y="152"/>
                  </a:lnTo>
                  <a:lnTo>
                    <a:pt x="506" y="152"/>
                  </a:lnTo>
                  <a:lnTo>
                    <a:pt x="506" y="152"/>
                  </a:lnTo>
                  <a:lnTo>
                    <a:pt x="506" y="152"/>
                  </a:lnTo>
                  <a:lnTo>
                    <a:pt x="504" y="152"/>
                  </a:lnTo>
                  <a:lnTo>
                    <a:pt x="504" y="152"/>
                  </a:lnTo>
                  <a:lnTo>
                    <a:pt x="501" y="152"/>
                  </a:lnTo>
                  <a:lnTo>
                    <a:pt x="501" y="154"/>
                  </a:lnTo>
                  <a:lnTo>
                    <a:pt x="501" y="154"/>
                  </a:lnTo>
                  <a:lnTo>
                    <a:pt x="499" y="154"/>
                  </a:lnTo>
                  <a:lnTo>
                    <a:pt x="494" y="157"/>
                  </a:lnTo>
                  <a:lnTo>
                    <a:pt x="494" y="157"/>
                  </a:lnTo>
                  <a:lnTo>
                    <a:pt x="492" y="159"/>
                  </a:lnTo>
                  <a:lnTo>
                    <a:pt x="492" y="159"/>
                  </a:lnTo>
                  <a:lnTo>
                    <a:pt x="489" y="159"/>
                  </a:lnTo>
                  <a:lnTo>
                    <a:pt x="485" y="161"/>
                  </a:lnTo>
                  <a:lnTo>
                    <a:pt x="480" y="164"/>
                  </a:lnTo>
                  <a:lnTo>
                    <a:pt x="473" y="164"/>
                  </a:lnTo>
                  <a:lnTo>
                    <a:pt x="470" y="166"/>
                  </a:lnTo>
                  <a:lnTo>
                    <a:pt x="468" y="166"/>
                  </a:lnTo>
                  <a:lnTo>
                    <a:pt x="466" y="171"/>
                  </a:lnTo>
                  <a:lnTo>
                    <a:pt x="463" y="173"/>
                  </a:lnTo>
                  <a:lnTo>
                    <a:pt x="461" y="173"/>
                  </a:lnTo>
                  <a:lnTo>
                    <a:pt x="461" y="173"/>
                  </a:lnTo>
                  <a:lnTo>
                    <a:pt x="461" y="173"/>
                  </a:lnTo>
                  <a:lnTo>
                    <a:pt x="459" y="173"/>
                  </a:lnTo>
                  <a:lnTo>
                    <a:pt x="459" y="173"/>
                  </a:lnTo>
                  <a:lnTo>
                    <a:pt x="459" y="173"/>
                  </a:lnTo>
                  <a:lnTo>
                    <a:pt x="459" y="173"/>
                  </a:lnTo>
                  <a:lnTo>
                    <a:pt x="454" y="178"/>
                  </a:lnTo>
                  <a:lnTo>
                    <a:pt x="454" y="178"/>
                  </a:lnTo>
                  <a:lnTo>
                    <a:pt x="454" y="180"/>
                  </a:lnTo>
                  <a:lnTo>
                    <a:pt x="454" y="180"/>
                  </a:lnTo>
                  <a:lnTo>
                    <a:pt x="451" y="183"/>
                  </a:lnTo>
                  <a:lnTo>
                    <a:pt x="447" y="190"/>
                  </a:lnTo>
                  <a:lnTo>
                    <a:pt x="440" y="197"/>
                  </a:lnTo>
                  <a:lnTo>
                    <a:pt x="437" y="199"/>
                  </a:lnTo>
                  <a:lnTo>
                    <a:pt x="433" y="204"/>
                  </a:lnTo>
                  <a:lnTo>
                    <a:pt x="428" y="211"/>
                  </a:lnTo>
                  <a:lnTo>
                    <a:pt x="418" y="216"/>
                  </a:lnTo>
                  <a:lnTo>
                    <a:pt x="418" y="218"/>
                  </a:lnTo>
                  <a:lnTo>
                    <a:pt x="418" y="221"/>
                  </a:lnTo>
                  <a:lnTo>
                    <a:pt x="418" y="221"/>
                  </a:lnTo>
                  <a:lnTo>
                    <a:pt x="418" y="223"/>
                  </a:lnTo>
                  <a:lnTo>
                    <a:pt x="418" y="223"/>
                  </a:lnTo>
                  <a:lnTo>
                    <a:pt x="418" y="223"/>
                  </a:lnTo>
                  <a:lnTo>
                    <a:pt x="418" y="225"/>
                  </a:lnTo>
                  <a:lnTo>
                    <a:pt x="418" y="225"/>
                  </a:lnTo>
                  <a:lnTo>
                    <a:pt x="418" y="230"/>
                  </a:lnTo>
                  <a:lnTo>
                    <a:pt x="418" y="230"/>
                  </a:lnTo>
                  <a:lnTo>
                    <a:pt x="416" y="230"/>
                  </a:lnTo>
                  <a:lnTo>
                    <a:pt x="418" y="232"/>
                  </a:lnTo>
                  <a:lnTo>
                    <a:pt x="418" y="232"/>
                  </a:lnTo>
                  <a:lnTo>
                    <a:pt x="418" y="232"/>
                  </a:lnTo>
                  <a:lnTo>
                    <a:pt x="418" y="240"/>
                  </a:lnTo>
                  <a:lnTo>
                    <a:pt x="418" y="242"/>
                  </a:lnTo>
                  <a:lnTo>
                    <a:pt x="416" y="242"/>
                  </a:lnTo>
                  <a:lnTo>
                    <a:pt x="416" y="244"/>
                  </a:lnTo>
                  <a:lnTo>
                    <a:pt x="416" y="247"/>
                  </a:lnTo>
                  <a:lnTo>
                    <a:pt x="416" y="247"/>
                  </a:lnTo>
                  <a:lnTo>
                    <a:pt x="414" y="249"/>
                  </a:lnTo>
                  <a:lnTo>
                    <a:pt x="414" y="251"/>
                  </a:lnTo>
                  <a:lnTo>
                    <a:pt x="414" y="251"/>
                  </a:lnTo>
                  <a:lnTo>
                    <a:pt x="406" y="258"/>
                  </a:lnTo>
                  <a:lnTo>
                    <a:pt x="406" y="258"/>
                  </a:lnTo>
                  <a:lnTo>
                    <a:pt x="406" y="261"/>
                  </a:lnTo>
                  <a:lnTo>
                    <a:pt x="406" y="261"/>
                  </a:lnTo>
                  <a:lnTo>
                    <a:pt x="404" y="261"/>
                  </a:lnTo>
                  <a:lnTo>
                    <a:pt x="404" y="261"/>
                  </a:lnTo>
                  <a:lnTo>
                    <a:pt x="404" y="261"/>
                  </a:lnTo>
                  <a:lnTo>
                    <a:pt x="402" y="266"/>
                  </a:lnTo>
                  <a:lnTo>
                    <a:pt x="397" y="270"/>
                  </a:lnTo>
                  <a:lnTo>
                    <a:pt x="397" y="270"/>
                  </a:lnTo>
                  <a:lnTo>
                    <a:pt x="395" y="275"/>
                  </a:lnTo>
                  <a:lnTo>
                    <a:pt x="395" y="277"/>
                  </a:lnTo>
                  <a:lnTo>
                    <a:pt x="395" y="277"/>
                  </a:lnTo>
                  <a:lnTo>
                    <a:pt x="395" y="277"/>
                  </a:lnTo>
                  <a:lnTo>
                    <a:pt x="395" y="280"/>
                  </a:lnTo>
                  <a:lnTo>
                    <a:pt x="395" y="280"/>
                  </a:lnTo>
                  <a:lnTo>
                    <a:pt x="392" y="280"/>
                  </a:lnTo>
                  <a:lnTo>
                    <a:pt x="392" y="282"/>
                  </a:lnTo>
                  <a:lnTo>
                    <a:pt x="392" y="282"/>
                  </a:lnTo>
                  <a:lnTo>
                    <a:pt x="390" y="287"/>
                  </a:lnTo>
                  <a:lnTo>
                    <a:pt x="390" y="289"/>
                  </a:lnTo>
                  <a:lnTo>
                    <a:pt x="388" y="292"/>
                  </a:lnTo>
                  <a:lnTo>
                    <a:pt x="388" y="292"/>
                  </a:lnTo>
                  <a:lnTo>
                    <a:pt x="390" y="292"/>
                  </a:lnTo>
                  <a:lnTo>
                    <a:pt x="390" y="294"/>
                  </a:lnTo>
                  <a:lnTo>
                    <a:pt x="390" y="294"/>
                  </a:lnTo>
                  <a:lnTo>
                    <a:pt x="390" y="299"/>
                  </a:lnTo>
                  <a:lnTo>
                    <a:pt x="388" y="306"/>
                  </a:lnTo>
                  <a:lnTo>
                    <a:pt x="388" y="308"/>
                  </a:lnTo>
                  <a:lnTo>
                    <a:pt x="388" y="311"/>
                  </a:lnTo>
                  <a:lnTo>
                    <a:pt x="388" y="311"/>
                  </a:lnTo>
                  <a:lnTo>
                    <a:pt x="390" y="325"/>
                  </a:lnTo>
                  <a:lnTo>
                    <a:pt x="390" y="325"/>
                  </a:lnTo>
                  <a:lnTo>
                    <a:pt x="388" y="325"/>
                  </a:lnTo>
                  <a:lnTo>
                    <a:pt x="388" y="325"/>
                  </a:lnTo>
                  <a:lnTo>
                    <a:pt x="390" y="325"/>
                  </a:lnTo>
                  <a:lnTo>
                    <a:pt x="390" y="327"/>
                  </a:lnTo>
                  <a:lnTo>
                    <a:pt x="390" y="327"/>
                  </a:lnTo>
                  <a:lnTo>
                    <a:pt x="390" y="329"/>
                  </a:lnTo>
                  <a:lnTo>
                    <a:pt x="388" y="329"/>
                  </a:lnTo>
                  <a:lnTo>
                    <a:pt x="388" y="332"/>
                  </a:lnTo>
                  <a:lnTo>
                    <a:pt x="385" y="334"/>
                  </a:lnTo>
                  <a:lnTo>
                    <a:pt x="385" y="337"/>
                  </a:lnTo>
                  <a:lnTo>
                    <a:pt x="385" y="339"/>
                  </a:lnTo>
                  <a:lnTo>
                    <a:pt x="388" y="339"/>
                  </a:lnTo>
                  <a:lnTo>
                    <a:pt x="388" y="339"/>
                  </a:lnTo>
                  <a:lnTo>
                    <a:pt x="392" y="341"/>
                  </a:lnTo>
                  <a:lnTo>
                    <a:pt x="392" y="344"/>
                  </a:lnTo>
                  <a:lnTo>
                    <a:pt x="395" y="344"/>
                  </a:lnTo>
                  <a:lnTo>
                    <a:pt x="395" y="344"/>
                  </a:lnTo>
                  <a:lnTo>
                    <a:pt x="395" y="344"/>
                  </a:lnTo>
                  <a:lnTo>
                    <a:pt x="395" y="344"/>
                  </a:lnTo>
                  <a:lnTo>
                    <a:pt x="395" y="346"/>
                  </a:lnTo>
                  <a:lnTo>
                    <a:pt x="397" y="348"/>
                  </a:lnTo>
                  <a:lnTo>
                    <a:pt x="397" y="351"/>
                  </a:lnTo>
                  <a:lnTo>
                    <a:pt x="399" y="351"/>
                  </a:lnTo>
                  <a:lnTo>
                    <a:pt x="399" y="351"/>
                  </a:lnTo>
                  <a:lnTo>
                    <a:pt x="399" y="353"/>
                  </a:lnTo>
                  <a:lnTo>
                    <a:pt x="399" y="353"/>
                  </a:lnTo>
                  <a:lnTo>
                    <a:pt x="399" y="355"/>
                  </a:lnTo>
                  <a:lnTo>
                    <a:pt x="399" y="360"/>
                  </a:lnTo>
                  <a:lnTo>
                    <a:pt x="397" y="367"/>
                  </a:lnTo>
                  <a:lnTo>
                    <a:pt x="397" y="370"/>
                  </a:lnTo>
                  <a:lnTo>
                    <a:pt x="395" y="377"/>
                  </a:lnTo>
                  <a:lnTo>
                    <a:pt x="390" y="386"/>
                  </a:lnTo>
                  <a:lnTo>
                    <a:pt x="383" y="396"/>
                  </a:lnTo>
                  <a:lnTo>
                    <a:pt x="380" y="398"/>
                  </a:lnTo>
                  <a:lnTo>
                    <a:pt x="380" y="398"/>
                  </a:lnTo>
                  <a:lnTo>
                    <a:pt x="378" y="400"/>
                  </a:lnTo>
                  <a:lnTo>
                    <a:pt x="376" y="403"/>
                  </a:lnTo>
                  <a:lnTo>
                    <a:pt x="376" y="403"/>
                  </a:lnTo>
                  <a:lnTo>
                    <a:pt x="376" y="405"/>
                  </a:lnTo>
                  <a:lnTo>
                    <a:pt x="376" y="405"/>
                  </a:lnTo>
                  <a:lnTo>
                    <a:pt x="376" y="408"/>
                  </a:lnTo>
                  <a:lnTo>
                    <a:pt x="376" y="408"/>
                  </a:lnTo>
                  <a:lnTo>
                    <a:pt x="373" y="410"/>
                  </a:lnTo>
                  <a:lnTo>
                    <a:pt x="371" y="412"/>
                  </a:lnTo>
                  <a:lnTo>
                    <a:pt x="371" y="412"/>
                  </a:lnTo>
                  <a:lnTo>
                    <a:pt x="369" y="415"/>
                  </a:lnTo>
                  <a:lnTo>
                    <a:pt x="369" y="415"/>
                  </a:lnTo>
                  <a:lnTo>
                    <a:pt x="369" y="415"/>
                  </a:lnTo>
                  <a:lnTo>
                    <a:pt x="369" y="417"/>
                  </a:lnTo>
                  <a:lnTo>
                    <a:pt x="366" y="419"/>
                  </a:lnTo>
                  <a:lnTo>
                    <a:pt x="366" y="419"/>
                  </a:lnTo>
                  <a:lnTo>
                    <a:pt x="366" y="422"/>
                  </a:lnTo>
                  <a:lnTo>
                    <a:pt x="364" y="422"/>
                  </a:lnTo>
                  <a:lnTo>
                    <a:pt x="362" y="422"/>
                  </a:lnTo>
                  <a:lnTo>
                    <a:pt x="362" y="424"/>
                  </a:lnTo>
                  <a:lnTo>
                    <a:pt x="354" y="434"/>
                  </a:lnTo>
                  <a:lnTo>
                    <a:pt x="350" y="438"/>
                  </a:lnTo>
                  <a:lnTo>
                    <a:pt x="347" y="441"/>
                  </a:lnTo>
                  <a:lnTo>
                    <a:pt x="343" y="443"/>
                  </a:lnTo>
                  <a:lnTo>
                    <a:pt x="338" y="445"/>
                  </a:lnTo>
                  <a:lnTo>
                    <a:pt x="324" y="453"/>
                  </a:lnTo>
                  <a:lnTo>
                    <a:pt x="321" y="453"/>
                  </a:lnTo>
                  <a:lnTo>
                    <a:pt x="321" y="455"/>
                  </a:lnTo>
                  <a:lnTo>
                    <a:pt x="319" y="457"/>
                  </a:lnTo>
                  <a:lnTo>
                    <a:pt x="319" y="457"/>
                  </a:lnTo>
                  <a:lnTo>
                    <a:pt x="319" y="460"/>
                  </a:lnTo>
                  <a:lnTo>
                    <a:pt x="317" y="460"/>
                  </a:lnTo>
                  <a:lnTo>
                    <a:pt x="317" y="460"/>
                  </a:lnTo>
                  <a:lnTo>
                    <a:pt x="317" y="460"/>
                  </a:lnTo>
                  <a:lnTo>
                    <a:pt x="314" y="462"/>
                  </a:lnTo>
                  <a:lnTo>
                    <a:pt x="314" y="462"/>
                  </a:lnTo>
                  <a:lnTo>
                    <a:pt x="312" y="467"/>
                  </a:lnTo>
                  <a:lnTo>
                    <a:pt x="309" y="469"/>
                  </a:lnTo>
                  <a:lnTo>
                    <a:pt x="307" y="469"/>
                  </a:lnTo>
                  <a:lnTo>
                    <a:pt x="307" y="469"/>
                  </a:lnTo>
                  <a:lnTo>
                    <a:pt x="307" y="471"/>
                  </a:lnTo>
                  <a:lnTo>
                    <a:pt x="305" y="471"/>
                  </a:lnTo>
                  <a:lnTo>
                    <a:pt x="305" y="474"/>
                  </a:lnTo>
                  <a:lnTo>
                    <a:pt x="302" y="476"/>
                  </a:lnTo>
                  <a:lnTo>
                    <a:pt x="302" y="479"/>
                  </a:lnTo>
                  <a:lnTo>
                    <a:pt x="300" y="479"/>
                  </a:lnTo>
                  <a:lnTo>
                    <a:pt x="283" y="486"/>
                  </a:lnTo>
                  <a:lnTo>
                    <a:pt x="272" y="493"/>
                  </a:lnTo>
                  <a:lnTo>
                    <a:pt x="272" y="493"/>
                  </a:lnTo>
                  <a:lnTo>
                    <a:pt x="272" y="493"/>
                  </a:lnTo>
                  <a:lnTo>
                    <a:pt x="269" y="493"/>
                  </a:lnTo>
                  <a:lnTo>
                    <a:pt x="269" y="493"/>
                  </a:lnTo>
                  <a:lnTo>
                    <a:pt x="255" y="497"/>
                  </a:lnTo>
                  <a:lnTo>
                    <a:pt x="246" y="500"/>
                  </a:lnTo>
                  <a:lnTo>
                    <a:pt x="236" y="500"/>
                  </a:lnTo>
                  <a:lnTo>
                    <a:pt x="227" y="500"/>
                  </a:lnTo>
                  <a:lnTo>
                    <a:pt x="222" y="502"/>
                  </a:lnTo>
                  <a:lnTo>
                    <a:pt x="222" y="505"/>
                  </a:lnTo>
                  <a:lnTo>
                    <a:pt x="220" y="505"/>
                  </a:lnTo>
                  <a:lnTo>
                    <a:pt x="220" y="505"/>
                  </a:lnTo>
                  <a:lnTo>
                    <a:pt x="220" y="509"/>
                  </a:lnTo>
                  <a:lnTo>
                    <a:pt x="217" y="514"/>
                  </a:lnTo>
                  <a:lnTo>
                    <a:pt x="215" y="514"/>
                  </a:lnTo>
                  <a:lnTo>
                    <a:pt x="212" y="516"/>
                  </a:lnTo>
                  <a:lnTo>
                    <a:pt x="212" y="516"/>
                  </a:lnTo>
                  <a:lnTo>
                    <a:pt x="210" y="516"/>
                  </a:lnTo>
                  <a:lnTo>
                    <a:pt x="210" y="519"/>
                  </a:lnTo>
                  <a:lnTo>
                    <a:pt x="210" y="519"/>
                  </a:lnTo>
                  <a:lnTo>
                    <a:pt x="210" y="519"/>
                  </a:lnTo>
                  <a:lnTo>
                    <a:pt x="210" y="519"/>
                  </a:lnTo>
                  <a:lnTo>
                    <a:pt x="210" y="521"/>
                  </a:lnTo>
                  <a:lnTo>
                    <a:pt x="208" y="524"/>
                  </a:lnTo>
                  <a:lnTo>
                    <a:pt x="208" y="524"/>
                  </a:lnTo>
                  <a:lnTo>
                    <a:pt x="208" y="526"/>
                  </a:lnTo>
                  <a:lnTo>
                    <a:pt x="205" y="531"/>
                  </a:lnTo>
                  <a:lnTo>
                    <a:pt x="203" y="538"/>
                  </a:lnTo>
                  <a:lnTo>
                    <a:pt x="203" y="538"/>
                  </a:lnTo>
                  <a:lnTo>
                    <a:pt x="203" y="538"/>
                  </a:lnTo>
                  <a:lnTo>
                    <a:pt x="203" y="540"/>
                  </a:lnTo>
                  <a:lnTo>
                    <a:pt x="203" y="540"/>
                  </a:lnTo>
                  <a:lnTo>
                    <a:pt x="198" y="547"/>
                  </a:lnTo>
                  <a:lnTo>
                    <a:pt x="198" y="550"/>
                  </a:lnTo>
                  <a:lnTo>
                    <a:pt x="196" y="557"/>
                  </a:lnTo>
                  <a:lnTo>
                    <a:pt x="194" y="559"/>
                  </a:lnTo>
                  <a:lnTo>
                    <a:pt x="194" y="564"/>
                  </a:lnTo>
                  <a:lnTo>
                    <a:pt x="191" y="568"/>
                  </a:lnTo>
                  <a:lnTo>
                    <a:pt x="189" y="573"/>
                  </a:lnTo>
                  <a:lnTo>
                    <a:pt x="186" y="578"/>
                  </a:lnTo>
                  <a:lnTo>
                    <a:pt x="179" y="583"/>
                  </a:lnTo>
                  <a:lnTo>
                    <a:pt x="170" y="590"/>
                  </a:lnTo>
                  <a:lnTo>
                    <a:pt x="163" y="592"/>
                  </a:lnTo>
                  <a:lnTo>
                    <a:pt x="163" y="592"/>
                  </a:lnTo>
                  <a:lnTo>
                    <a:pt x="158" y="592"/>
                  </a:lnTo>
                  <a:lnTo>
                    <a:pt x="156" y="595"/>
                  </a:lnTo>
                  <a:lnTo>
                    <a:pt x="156" y="595"/>
                  </a:lnTo>
                  <a:lnTo>
                    <a:pt x="156" y="595"/>
                  </a:lnTo>
                  <a:lnTo>
                    <a:pt x="153" y="597"/>
                  </a:lnTo>
                  <a:lnTo>
                    <a:pt x="149" y="602"/>
                  </a:lnTo>
                  <a:lnTo>
                    <a:pt x="146" y="602"/>
                  </a:lnTo>
                  <a:lnTo>
                    <a:pt x="144" y="602"/>
                  </a:lnTo>
                  <a:lnTo>
                    <a:pt x="144" y="604"/>
                  </a:lnTo>
                  <a:lnTo>
                    <a:pt x="141" y="606"/>
                  </a:lnTo>
                  <a:lnTo>
                    <a:pt x="139" y="609"/>
                  </a:lnTo>
                  <a:lnTo>
                    <a:pt x="139" y="609"/>
                  </a:lnTo>
                  <a:lnTo>
                    <a:pt x="139" y="611"/>
                  </a:lnTo>
                  <a:lnTo>
                    <a:pt x="139" y="611"/>
                  </a:lnTo>
                  <a:lnTo>
                    <a:pt x="139" y="613"/>
                  </a:lnTo>
                  <a:lnTo>
                    <a:pt x="139" y="613"/>
                  </a:lnTo>
                  <a:lnTo>
                    <a:pt x="139" y="616"/>
                  </a:lnTo>
                  <a:lnTo>
                    <a:pt x="139" y="618"/>
                  </a:lnTo>
                  <a:lnTo>
                    <a:pt x="139" y="618"/>
                  </a:lnTo>
                  <a:lnTo>
                    <a:pt x="139" y="621"/>
                  </a:lnTo>
                  <a:lnTo>
                    <a:pt x="137" y="623"/>
                  </a:lnTo>
                  <a:lnTo>
                    <a:pt x="137" y="623"/>
                  </a:lnTo>
                  <a:lnTo>
                    <a:pt x="137" y="625"/>
                  </a:lnTo>
                  <a:lnTo>
                    <a:pt x="132" y="632"/>
                  </a:lnTo>
                  <a:lnTo>
                    <a:pt x="130" y="637"/>
                  </a:lnTo>
                  <a:lnTo>
                    <a:pt x="130" y="639"/>
                  </a:lnTo>
                  <a:lnTo>
                    <a:pt x="130" y="639"/>
                  </a:lnTo>
                  <a:lnTo>
                    <a:pt x="130" y="639"/>
                  </a:lnTo>
                  <a:lnTo>
                    <a:pt x="130" y="642"/>
                  </a:lnTo>
                  <a:lnTo>
                    <a:pt x="127" y="647"/>
                  </a:lnTo>
                  <a:lnTo>
                    <a:pt x="127" y="647"/>
                  </a:lnTo>
                  <a:lnTo>
                    <a:pt x="125" y="649"/>
                  </a:lnTo>
                  <a:lnTo>
                    <a:pt x="123" y="651"/>
                  </a:lnTo>
                  <a:lnTo>
                    <a:pt x="123" y="656"/>
                  </a:lnTo>
                  <a:lnTo>
                    <a:pt x="123" y="658"/>
                  </a:lnTo>
                  <a:lnTo>
                    <a:pt x="120" y="666"/>
                  </a:lnTo>
                  <a:lnTo>
                    <a:pt x="120" y="666"/>
                  </a:lnTo>
                  <a:lnTo>
                    <a:pt x="120" y="673"/>
                  </a:lnTo>
                  <a:lnTo>
                    <a:pt x="120" y="673"/>
                  </a:lnTo>
                  <a:lnTo>
                    <a:pt x="120" y="673"/>
                  </a:lnTo>
                  <a:lnTo>
                    <a:pt x="120" y="675"/>
                  </a:lnTo>
                  <a:lnTo>
                    <a:pt x="120" y="675"/>
                  </a:lnTo>
                  <a:lnTo>
                    <a:pt x="120" y="677"/>
                  </a:lnTo>
                  <a:lnTo>
                    <a:pt x="120" y="677"/>
                  </a:lnTo>
                  <a:lnTo>
                    <a:pt x="120" y="677"/>
                  </a:lnTo>
                  <a:lnTo>
                    <a:pt x="120" y="680"/>
                  </a:lnTo>
                  <a:lnTo>
                    <a:pt x="120" y="680"/>
                  </a:lnTo>
                  <a:lnTo>
                    <a:pt x="120" y="680"/>
                  </a:lnTo>
                  <a:lnTo>
                    <a:pt x="120" y="682"/>
                  </a:lnTo>
                  <a:lnTo>
                    <a:pt x="120" y="682"/>
                  </a:lnTo>
                  <a:lnTo>
                    <a:pt x="120" y="682"/>
                  </a:lnTo>
                  <a:lnTo>
                    <a:pt x="120" y="684"/>
                  </a:lnTo>
                  <a:lnTo>
                    <a:pt x="120" y="687"/>
                  </a:lnTo>
                  <a:lnTo>
                    <a:pt x="118" y="692"/>
                  </a:lnTo>
                  <a:lnTo>
                    <a:pt x="118" y="694"/>
                  </a:lnTo>
                  <a:lnTo>
                    <a:pt x="118" y="696"/>
                  </a:lnTo>
                  <a:lnTo>
                    <a:pt x="115" y="696"/>
                  </a:lnTo>
                  <a:lnTo>
                    <a:pt x="115" y="699"/>
                  </a:lnTo>
                  <a:lnTo>
                    <a:pt x="113" y="699"/>
                  </a:lnTo>
                  <a:lnTo>
                    <a:pt x="111" y="701"/>
                  </a:lnTo>
                  <a:lnTo>
                    <a:pt x="111" y="701"/>
                  </a:lnTo>
                  <a:lnTo>
                    <a:pt x="111" y="701"/>
                  </a:lnTo>
                  <a:lnTo>
                    <a:pt x="111" y="703"/>
                  </a:lnTo>
                  <a:lnTo>
                    <a:pt x="108" y="703"/>
                  </a:lnTo>
                  <a:lnTo>
                    <a:pt x="108" y="706"/>
                  </a:lnTo>
                  <a:lnTo>
                    <a:pt x="106" y="706"/>
                  </a:lnTo>
                  <a:lnTo>
                    <a:pt x="104" y="706"/>
                  </a:lnTo>
                  <a:lnTo>
                    <a:pt x="104" y="706"/>
                  </a:lnTo>
                  <a:lnTo>
                    <a:pt x="104" y="708"/>
                  </a:lnTo>
                  <a:lnTo>
                    <a:pt x="101" y="708"/>
                  </a:lnTo>
                  <a:lnTo>
                    <a:pt x="99" y="710"/>
                  </a:lnTo>
                  <a:lnTo>
                    <a:pt x="97" y="715"/>
                  </a:lnTo>
                  <a:lnTo>
                    <a:pt x="92" y="720"/>
                  </a:lnTo>
                  <a:lnTo>
                    <a:pt x="87" y="722"/>
                  </a:lnTo>
                  <a:lnTo>
                    <a:pt x="87" y="725"/>
                  </a:lnTo>
                  <a:lnTo>
                    <a:pt x="87" y="725"/>
                  </a:lnTo>
                  <a:lnTo>
                    <a:pt x="87" y="725"/>
                  </a:lnTo>
                  <a:lnTo>
                    <a:pt x="85" y="727"/>
                  </a:lnTo>
                  <a:lnTo>
                    <a:pt x="82" y="729"/>
                  </a:lnTo>
                  <a:lnTo>
                    <a:pt x="80" y="732"/>
                  </a:lnTo>
                  <a:lnTo>
                    <a:pt x="80" y="734"/>
                  </a:lnTo>
                  <a:lnTo>
                    <a:pt x="78" y="734"/>
                  </a:lnTo>
                  <a:lnTo>
                    <a:pt x="78" y="737"/>
                  </a:lnTo>
                  <a:lnTo>
                    <a:pt x="75" y="737"/>
                  </a:lnTo>
                  <a:lnTo>
                    <a:pt x="75" y="737"/>
                  </a:lnTo>
                  <a:lnTo>
                    <a:pt x="73" y="737"/>
                  </a:lnTo>
                  <a:lnTo>
                    <a:pt x="71" y="739"/>
                  </a:lnTo>
                  <a:lnTo>
                    <a:pt x="66" y="741"/>
                  </a:lnTo>
                  <a:lnTo>
                    <a:pt x="66" y="744"/>
                  </a:lnTo>
                  <a:lnTo>
                    <a:pt x="66" y="744"/>
                  </a:lnTo>
                  <a:lnTo>
                    <a:pt x="66" y="744"/>
                  </a:lnTo>
                  <a:lnTo>
                    <a:pt x="61" y="748"/>
                  </a:lnTo>
                  <a:lnTo>
                    <a:pt x="59" y="753"/>
                  </a:lnTo>
                  <a:lnTo>
                    <a:pt x="59" y="753"/>
                  </a:lnTo>
                  <a:lnTo>
                    <a:pt x="59" y="755"/>
                  </a:lnTo>
                  <a:lnTo>
                    <a:pt x="59" y="755"/>
                  </a:lnTo>
                  <a:lnTo>
                    <a:pt x="59" y="755"/>
                  </a:lnTo>
                  <a:lnTo>
                    <a:pt x="61" y="755"/>
                  </a:lnTo>
                  <a:lnTo>
                    <a:pt x="61" y="753"/>
                  </a:lnTo>
                  <a:lnTo>
                    <a:pt x="61" y="753"/>
                  </a:lnTo>
                  <a:lnTo>
                    <a:pt x="63" y="753"/>
                  </a:lnTo>
                  <a:lnTo>
                    <a:pt x="63" y="751"/>
                  </a:lnTo>
                  <a:lnTo>
                    <a:pt x="63" y="751"/>
                  </a:lnTo>
                  <a:lnTo>
                    <a:pt x="63" y="751"/>
                  </a:lnTo>
                  <a:lnTo>
                    <a:pt x="63" y="748"/>
                  </a:lnTo>
                  <a:lnTo>
                    <a:pt x="63" y="746"/>
                  </a:lnTo>
                  <a:lnTo>
                    <a:pt x="66" y="746"/>
                  </a:lnTo>
                  <a:lnTo>
                    <a:pt x="66" y="746"/>
                  </a:lnTo>
                  <a:lnTo>
                    <a:pt x="66" y="746"/>
                  </a:lnTo>
                  <a:lnTo>
                    <a:pt x="66" y="746"/>
                  </a:lnTo>
                  <a:lnTo>
                    <a:pt x="68" y="746"/>
                  </a:lnTo>
                  <a:lnTo>
                    <a:pt x="68" y="746"/>
                  </a:lnTo>
                  <a:lnTo>
                    <a:pt x="71" y="744"/>
                  </a:lnTo>
                  <a:lnTo>
                    <a:pt x="71" y="744"/>
                  </a:lnTo>
                  <a:lnTo>
                    <a:pt x="71" y="744"/>
                  </a:lnTo>
                  <a:lnTo>
                    <a:pt x="71" y="741"/>
                  </a:lnTo>
                  <a:lnTo>
                    <a:pt x="71" y="741"/>
                  </a:lnTo>
                  <a:lnTo>
                    <a:pt x="71" y="741"/>
                  </a:lnTo>
                  <a:lnTo>
                    <a:pt x="71" y="741"/>
                  </a:lnTo>
                  <a:lnTo>
                    <a:pt x="71" y="741"/>
                  </a:lnTo>
                  <a:lnTo>
                    <a:pt x="71" y="744"/>
                  </a:lnTo>
                  <a:lnTo>
                    <a:pt x="71" y="744"/>
                  </a:lnTo>
                  <a:lnTo>
                    <a:pt x="71" y="746"/>
                  </a:lnTo>
                  <a:lnTo>
                    <a:pt x="71" y="748"/>
                  </a:lnTo>
                  <a:lnTo>
                    <a:pt x="71" y="748"/>
                  </a:lnTo>
                  <a:lnTo>
                    <a:pt x="68" y="751"/>
                  </a:lnTo>
                  <a:lnTo>
                    <a:pt x="68" y="751"/>
                  </a:lnTo>
                  <a:lnTo>
                    <a:pt x="68" y="753"/>
                  </a:lnTo>
                  <a:lnTo>
                    <a:pt x="68" y="753"/>
                  </a:lnTo>
                  <a:lnTo>
                    <a:pt x="68" y="753"/>
                  </a:lnTo>
                  <a:lnTo>
                    <a:pt x="68" y="755"/>
                  </a:lnTo>
                  <a:lnTo>
                    <a:pt x="66" y="755"/>
                  </a:lnTo>
                  <a:lnTo>
                    <a:pt x="66" y="755"/>
                  </a:lnTo>
                  <a:lnTo>
                    <a:pt x="63" y="758"/>
                  </a:lnTo>
                  <a:lnTo>
                    <a:pt x="61" y="763"/>
                  </a:lnTo>
                  <a:lnTo>
                    <a:pt x="61" y="763"/>
                  </a:lnTo>
                  <a:lnTo>
                    <a:pt x="61" y="765"/>
                  </a:lnTo>
                  <a:lnTo>
                    <a:pt x="59" y="767"/>
                  </a:lnTo>
                  <a:lnTo>
                    <a:pt x="56" y="772"/>
                  </a:lnTo>
                  <a:lnTo>
                    <a:pt x="56" y="772"/>
                  </a:lnTo>
                  <a:lnTo>
                    <a:pt x="56" y="774"/>
                  </a:lnTo>
                  <a:lnTo>
                    <a:pt x="56" y="774"/>
                  </a:lnTo>
                  <a:lnTo>
                    <a:pt x="52" y="784"/>
                  </a:lnTo>
                  <a:lnTo>
                    <a:pt x="52" y="784"/>
                  </a:lnTo>
                  <a:lnTo>
                    <a:pt x="49" y="786"/>
                  </a:lnTo>
                  <a:lnTo>
                    <a:pt x="47" y="786"/>
                  </a:lnTo>
                  <a:lnTo>
                    <a:pt x="47" y="789"/>
                  </a:lnTo>
                  <a:lnTo>
                    <a:pt x="47" y="789"/>
                  </a:lnTo>
                  <a:lnTo>
                    <a:pt x="49" y="789"/>
                  </a:lnTo>
                  <a:lnTo>
                    <a:pt x="49" y="789"/>
                  </a:lnTo>
                  <a:lnTo>
                    <a:pt x="49" y="791"/>
                  </a:lnTo>
                  <a:lnTo>
                    <a:pt x="49" y="791"/>
                  </a:lnTo>
                  <a:lnTo>
                    <a:pt x="49" y="793"/>
                  </a:lnTo>
                  <a:lnTo>
                    <a:pt x="49" y="793"/>
                  </a:lnTo>
                  <a:lnTo>
                    <a:pt x="49" y="796"/>
                  </a:lnTo>
                  <a:lnTo>
                    <a:pt x="47" y="798"/>
                  </a:lnTo>
                  <a:lnTo>
                    <a:pt x="44" y="798"/>
                  </a:lnTo>
                  <a:lnTo>
                    <a:pt x="44" y="800"/>
                  </a:lnTo>
                  <a:lnTo>
                    <a:pt x="42" y="800"/>
                  </a:lnTo>
                  <a:lnTo>
                    <a:pt x="42" y="800"/>
                  </a:lnTo>
                  <a:lnTo>
                    <a:pt x="42" y="800"/>
                  </a:lnTo>
                  <a:lnTo>
                    <a:pt x="42" y="800"/>
                  </a:lnTo>
                  <a:lnTo>
                    <a:pt x="42" y="800"/>
                  </a:lnTo>
                  <a:lnTo>
                    <a:pt x="42" y="803"/>
                  </a:lnTo>
                  <a:lnTo>
                    <a:pt x="42" y="803"/>
                  </a:lnTo>
                  <a:lnTo>
                    <a:pt x="42" y="803"/>
                  </a:lnTo>
                  <a:lnTo>
                    <a:pt x="42" y="803"/>
                  </a:lnTo>
                  <a:lnTo>
                    <a:pt x="42" y="805"/>
                  </a:lnTo>
                  <a:lnTo>
                    <a:pt x="42" y="805"/>
                  </a:lnTo>
                  <a:lnTo>
                    <a:pt x="40" y="808"/>
                  </a:lnTo>
                  <a:lnTo>
                    <a:pt x="40" y="810"/>
                  </a:lnTo>
                  <a:lnTo>
                    <a:pt x="40" y="815"/>
                  </a:lnTo>
                  <a:lnTo>
                    <a:pt x="40" y="817"/>
                  </a:lnTo>
                  <a:lnTo>
                    <a:pt x="40" y="819"/>
                  </a:lnTo>
                  <a:lnTo>
                    <a:pt x="35" y="822"/>
                  </a:lnTo>
                  <a:lnTo>
                    <a:pt x="35" y="822"/>
                  </a:lnTo>
                  <a:lnTo>
                    <a:pt x="35" y="824"/>
                  </a:lnTo>
                  <a:lnTo>
                    <a:pt x="33" y="829"/>
                  </a:lnTo>
                  <a:lnTo>
                    <a:pt x="33" y="831"/>
                  </a:lnTo>
                  <a:lnTo>
                    <a:pt x="33" y="834"/>
                  </a:lnTo>
                  <a:lnTo>
                    <a:pt x="30" y="834"/>
                  </a:lnTo>
                  <a:lnTo>
                    <a:pt x="26" y="836"/>
                  </a:lnTo>
                  <a:lnTo>
                    <a:pt x="23" y="836"/>
                  </a:lnTo>
                  <a:lnTo>
                    <a:pt x="23" y="836"/>
                  </a:lnTo>
                  <a:lnTo>
                    <a:pt x="23" y="834"/>
                  </a:lnTo>
                  <a:lnTo>
                    <a:pt x="23" y="834"/>
                  </a:lnTo>
                  <a:lnTo>
                    <a:pt x="23" y="836"/>
                  </a:lnTo>
                  <a:lnTo>
                    <a:pt x="21" y="836"/>
                  </a:lnTo>
                  <a:lnTo>
                    <a:pt x="21" y="836"/>
                  </a:lnTo>
                  <a:lnTo>
                    <a:pt x="21" y="836"/>
                  </a:lnTo>
                  <a:lnTo>
                    <a:pt x="18" y="838"/>
                  </a:lnTo>
                  <a:lnTo>
                    <a:pt x="18" y="838"/>
                  </a:lnTo>
                  <a:lnTo>
                    <a:pt x="18" y="838"/>
                  </a:lnTo>
                  <a:lnTo>
                    <a:pt x="18" y="841"/>
                  </a:lnTo>
                  <a:lnTo>
                    <a:pt x="16" y="841"/>
                  </a:lnTo>
                  <a:lnTo>
                    <a:pt x="16" y="841"/>
                  </a:lnTo>
                  <a:lnTo>
                    <a:pt x="16" y="843"/>
                  </a:lnTo>
                  <a:lnTo>
                    <a:pt x="14" y="843"/>
                  </a:lnTo>
                  <a:lnTo>
                    <a:pt x="9" y="855"/>
                  </a:lnTo>
                  <a:lnTo>
                    <a:pt x="9" y="857"/>
                  </a:lnTo>
                  <a:lnTo>
                    <a:pt x="9" y="860"/>
                  </a:lnTo>
                  <a:lnTo>
                    <a:pt x="7" y="862"/>
                  </a:lnTo>
                  <a:lnTo>
                    <a:pt x="7" y="864"/>
                  </a:lnTo>
                  <a:lnTo>
                    <a:pt x="7" y="864"/>
                  </a:lnTo>
                  <a:lnTo>
                    <a:pt x="7" y="864"/>
                  </a:lnTo>
                  <a:lnTo>
                    <a:pt x="7" y="864"/>
                  </a:lnTo>
                  <a:lnTo>
                    <a:pt x="7" y="864"/>
                  </a:lnTo>
                  <a:lnTo>
                    <a:pt x="7" y="867"/>
                  </a:lnTo>
                  <a:lnTo>
                    <a:pt x="7" y="867"/>
                  </a:lnTo>
                  <a:lnTo>
                    <a:pt x="7" y="867"/>
                  </a:lnTo>
                  <a:lnTo>
                    <a:pt x="7" y="869"/>
                  </a:lnTo>
                  <a:lnTo>
                    <a:pt x="7" y="869"/>
                  </a:lnTo>
                  <a:lnTo>
                    <a:pt x="7" y="871"/>
                  </a:lnTo>
                  <a:lnTo>
                    <a:pt x="7" y="874"/>
                  </a:lnTo>
                  <a:lnTo>
                    <a:pt x="4" y="883"/>
                  </a:lnTo>
                  <a:lnTo>
                    <a:pt x="4" y="886"/>
                  </a:lnTo>
                  <a:lnTo>
                    <a:pt x="4" y="888"/>
                  </a:lnTo>
                  <a:lnTo>
                    <a:pt x="4" y="888"/>
                  </a:lnTo>
                  <a:lnTo>
                    <a:pt x="4" y="890"/>
                  </a:lnTo>
                  <a:lnTo>
                    <a:pt x="2" y="907"/>
                  </a:lnTo>
                  <a:lnTo>
                    <a:pt x="0" y="909"/>
                  </a:lnTo>
                  <a:lnTo>
                    <a:pt x="0" y="912"/>
                  </a:lnTo>
                  <a:lnTo>
                    <a:pt x="0" y="914"/>
                  </a:lnTo>
                  <a:lnTo>
                    <a:pt x="0" y="914"/>
                  </a:lnTo>
                  <a:lnTo>
                    <a:pt x="0" y="916"/>
                  </a:lnTo>
                  <a:lnTo>
                    <a:pt x="0" y="916"/>
                  </a:lnTo>
                  <a:lnTo>
                    <a:pt x="0" y="919"/>
                  </a:lnTo>
                  <a:lnTo>
                    <a:pt x="2" y="921"/>
                  </a:lnTo>
                  <a:lnTo>
                    <a:pt x="2" y="921"/>
                  </a:lnTo>
                  <a:lnTo>
                    <a:pt x="0" y="916"/>
                  </a:lnTo>
                  <a:lnTo>
                    <a:pt x="2" y="914"/>
                  </a:lnTo>
                  <a:lnTo>
                    <a:pt x="2" y="909"/>
                  </a:lnTo>
                  <a:lnTo>
                    <a:pt x="2" y="907"/>
                  </a:lnTo>
                  <a:lnTo>
                    <a:pt x="4" y="900"/>
                  </a:lnTo>
                  <a:lnTo>
                    <a:pt x="7" y="895"/>
                  </a:lnTo>
                  <a:lnTo>
                    <a:pt x="7" y="890"/>
                  </a:lnTo>
                  <a:lnTo>
                    <a:pt x="7" y="890"/>
                  </a:lnTo>
                  <a:lnTo>
                    <a:pt x="16" y="890"/>
                  </a:lnTo>
                  <a:lnTo>
                    <a:pt x="21" y="890"/>
                  </a:lnTo>
                  <a:lnTo>
                    <a:pt x="44" y="890"/>
                  </a:lnTo>
                  <a:lnTo>
                    <a:pt x="59" y="890"/>
                  </a:lnTo>
                  <a:lnTo>
                    <a:pt x="75" y="890"/>
                  </a:lnTo>
                  <a:lnTo>
                    <a:pt x="94" y="890"/>
                  </a:lnTo>
                  <a:lnTo>
                    <a:pt x="111" y="890"/>
                  </a:lnTo>
                  <a:lnTo>
                    <a:pt x="130" y="890"/>
                  </a:lnTo>
                  <a:lnTo>
                    <a:pt x="149" y="890"/>
                  </a:lnTo>
                  <a:lnTo>
                    <a:pt x="165" y="890"/>
                  </a:lnTo>
                  <a:lnTo>
                    <a:pt x="179" y="890"/>
                  </a:lnTo>
                  <a:lnTo>
                    <a:pt x="191" y="890"/>
                  </a:lnTo>
                  <a:lnTo>
                    <a:pt x="217" y="890"/>
                  </a:lnTo>
                  <a:lnTo>
                    <a:pt x="217" y="881"/>
                  </a:lnTo>
                  <a:lnTo>
                    <a:pt x="217" y="876"/>
                  </a:lnTo>
                  <a:lnTo>
                    <a:pt x="215" y="852"/>
                  </a:lnTo>
                  <a:lnTo>
                    <a:pt x="215" y="838"/>
                  </a:lnTo>
                  <a:lnTo>
                    <a:pt x="215" y="824"/>
                  </a:lnTo>
                  <a:lnTo>
                    <a:pt x="212" y="819"/>
                  </a:lnTo>
                  <a:lnTo>
                    <a:pt x="210" y="812"/>
                  </a:lnTo>
                  <a:lnTo>
                    <a:pt x="210" y="808"/>
                  </a:lnTo>
                  <a:lnTo>
                    <a:pt x="210" y="805"/>
                  </a:lnTo>
                  <a:lnTo>
                    <a:pt x="212" y="800"/>
                  </a:lnTo>
                  <a:lnTo>
                    <a:pt x="217" y="793"/>
                  </a:lnTo>
                  <a:lnTo>
                    <a:pt x="217" y="793"/>
                  </a:lnTo>
                  <a:lnTo>
                    <a:pt x="217" y="793"/>
                  </a:lnTo>
                  <a:lnTo>
                    <a:pt x="224" y="789"/>
                  </a:lnTo>
                  <a:lnTo>
                    <a:pt x="229" y="784"/>
                  </a:lnTo>
                  <a:lnTo>
                    <a:pt x="236" y="781"/>
                  </a:lnTo>
                  <a:lnTo>
                    <a:pt x="238" y="779"/>
                  </a:lnTo>
                  <a:lnTo>
                    <a:pt x="243" y="777"/>
                  </a:lnTo>
                  <a:lnTo>
                    <a:pt x="250" y="777"/>
                  </a:lnTo>
                  <a:lnTo>
                    <a:pt x="253" y="774"/>
                  </a:lnTo>
                  <a:lnTo>
                    <a:pt x="265" y="770"/>
                  </a:lnTo>
                  <a:lnTo>
                    <a:pt x="272" y="767"/>
                  </a:lnTo>
                  <a:lnTo>
                    <a:pt x="272" y="767"/>
                  </a:lnTo>
                  <a:lnTo>
                    <a:pt x="272" y="765"/>
                  </a:lnTo>
                  <a:lnTo>
                    <a:pt x="272" y="618"/>
                  </a:lnTo>
                  <a:lnTo>
                    <a:pt x="276" y="618"/>
                  </a:lnTo>
                  <a:lnTo>
                    <a:pt x="437" y="618"/>
                  </a:lnTo>
                  <a:lnTo>
                    <a:pt x="444" y="618"/>
                  </a:lnTo>
                  <a:lnTo>
                    <a:pt x="449" y="618"/>
                  </a:lnTo>
                  <a:lnTo>
                    <a:pt x="449" y="618"/>
                  </a:lnTo>
                  <a:lnTo>
                    <a:pt x="449" y="618"/>
                  </a:lnTo>
                  <a:lnTo>
                    <a:pt x="449" y="616"/>
                  </a:lnTo>
                  <a:lnTo>
                    <a:pt x="449" y="613"/>
                  </a:lnTo>
                  <a:lnTo>
                    <a:pt x="449" y="611"/>
                  </a:lnTo>
                  <a:lnTo>
                    <a:pt x="449" y="609"/>
                  </a:lnTo>
                  <a:lnTo>
                    <a:pt x="449" y="604"/>
                  </a:lnTo>
                  <a:lnTo>
                    <a:pt x="449" y="599"/>
                  </a:lnTo>
                  <a:lnTo>
                    <a:pt x="449" y="592"/>
                  </a:lnTo>
                  <a:lnTo>
                    <a:pt x="449" y="585"/>
                  </a:lnTo>
                  <a:lnTo>
                    <a:pt x="449" y="571"/>
                  </a:lnTo>
                  <a:lnTo>
                    <a:pt x="449" y="566"/>
                  </a:lnTo>
                  <a:lnTo>
                    <a:pt x="449" y="559"/>
                  </a:lnTo>
                  <a:lnTo>
                    <a:pt x="449" y="554"/>
                  </a:lnTo>
                  <a:lnTo>
                    <a:pt x="449" y="550"/>
                  </a:lnTo>
                  <a:lnTo>
                    <a:pt x="449" y="542"/>
                  </a:lnTo>
                  <a:lnTo>
                    <a:pt x="449" y="542"/>
                  </a:lnTo>
                  <a:lnTo>
                    <a:pt x="449" y="460"/>
                  </a:lnTo>
                  <a:lnTo>
                    <a:pt x="449" y="457"/>
                  </a:lnTo>
                  <a:lnTo>
                    <a:pt x="451" y="457"/>
                  </a:lnTo>
                  <a:lnTo>
                    <a:pt x="451" y="455"/>
                  </a:lnTo>
                  <a:lnTo>
                    <a:pt x="459" y="453"/>
                  </a:lnTo>
                  <a:lnTo>
                    <a:pt x="461" y="450"/>
                  </a:lnTo>
                  <a:lnTo>
                    <a:pt x="463" y="448"/>
                  </a:lnTo>
                  <a:lnTo>
                    <a:pt x="463" y="448"/>
                  </a:lnTo>
                  <a:lnTo>
                    <a:pt x="466" y="445"/>
                  </a:lnTo>
                  <a:lnTo>
                    <a:pt x="466" y="443"/>
                  </a:lnTo>
                  <a:lnTo>
                    <a:pt x="468" y="443"/>
                  </a:lnTo>
                  <a:lnTo>
                    <a:pt x="470" y="443"/>
                  </a:lnTo>
                  <a:lnTo>
                    <a:pt x="473" y="438"/>
                  </a:lnTo>
                  <a:lnTo>
                    <a:pt x="477" y="436"/>
                  </a:lnTo>
                  <a:lnTo>
                    <a:pt x="482" y="434"/>
                  </a:lnTo>
                  <a:lnTo>
                    <a:pt x="485" y="434"/>
                  </a:lnTo>
                  <a:lnTo>
                    <a:pt x="489" y="429"/>
                  </a:lnTo>
                  <a:lnTo>
                    <a:pt x="494" y="424"/>
                  </a:lnTo>
                  <a:lnTo>
                    <a:pt x="499" y="422"/>
                  </a:lnTo>
                  <a:lnTo>
                    <a:pt x="501" y="419"/>
                  </a:lnTo>
                  <a:lnTo>
                    <a:pt x="501" y="419"/>
                  </a:lnTo>
                  <a:lnTo>
                    <a:pt x="506" y="415"/>
                  </a:lnTo>
                  <a:lnTo>
                    <a:pt x="506" y="415"/>
                  </a:lnTo>
                  <a:lnTo>
                    <a:pt x="508" y="415"/>
                  </a:lnTo>
                  <a:lnTo>
                    <a:pt x="511" y="415"/>
                  </a:lnTo>
                  <a:lnTo>
                    <a:pt x="513" y="415"/>
                  </a:lnTo>
                  <a:lnTo>
                    <a:pt x="513" y="415"/>
                  </a:lnTo>
                  <a:lnTo>
                    <a:pt x="515" y="415"/>
                  </a:lnTo>
                  <a:lnTo>
                    <a:pt x="520" y="415"/>
                  </a:lnTo>
                  <a:lnTo>
                    <a:pt x="525" y="410"/>
                  </a:lnTo>
                  <a:lnTo>
                    <a:pt x="532" y="408"/>
                  </a:lnTo>
                  <a:lnTo>
                    <a:pt x="537" y="408"/>
                  </a:lnTo>
                  <a:lnTo>
                    <a:pt x="541" y="408"/>
                  </a:lnTo>
                  <a:lnTo>
                    <a:pt x="551" y="412"/>
                  </a:lnTo>
                  <a:lnTo>
                    <a:pt x="556" y="408"/>
                  </a:lnTo>
                  <a:lnTo>
                    <a:pt x="563" y="405"/>
                  </a:lnTo>
                  <a:lnTo>
                    <a:pt x="572" y="405"/>
                  </a:lnTo>
                  <a:lnTo>
                    <a:pt x="579" y="403"/>
                  </a:lnTo>
                  <a:lnTo>
                    <a:pt x="593" y="403"/>
                  </a:lnTo>
                  <a:lnTo>
                    <a:pt x="601" y="403"/>
                  </a:lnTo>
                  <a:lnTo>
                    <a:pt x="605" y="400"/>
                  </a:lnTo>
                  <a:lnTo>
                    <a:pt x="608" y="408"/>
                  </a:lnTo>
                  <a:lnTo>
                    <a:pt x="612" y="408"/>
                  </a:lnTo>
                  <a:lnTo>
                    <a:pt x="617" y="408"/>
                  </a:lnTo>
                  <a:lnTo>
                    <a:pt x="624" y="400"/>
                  </a:lnTo>
                  <a:lnTo>
                    <a:pt x="629" y="391"/>
                  </a:lnTo>
                  <a:lnTo>
                    <a:pt x="631" y="384"/>
                  </a:lnTo>
                  <a:lnTo>
                    <a:pt x="636" y="379"/>
                  </a:lnTo>
                  <a:lnTo>
                    <a:pt x="643" y="374"/>
                  </a:lnTo>
                  <a:lnTo>
                    <a:pt x="648" y="370"/>
                  </a:lnTo>
                  <a:lnTo>
                    <a:pt x="653" y="367"/>
                  </a:lnTo>
                  <a:lnTo>
                    <a:pt x="660" y="363"/>
                  </a:lnTo>
                  <a:lnTo>
                    <a:pt x="667" y="360"/>
                  </a:lnTo>
                  <a:lnTo>
                    <a:pt x="674" y="353"/>
                  </a:lnTo>
                  <a:lnTo>
                    <a:pt x="681" y="346"/>
                  </a:lnTo>
                  <a:lnTo>
                    <a:pt x="686" y="344"/>
                  </a:lnTo>
                  <a:lnTo>
                    <a:pt x="693" y="341"/>
                  </a:lnTo>
                  <a:lnTo>
                    <a:pt x="700" y="341"/>
                  </a:lnTo>
                  <a:lnTo>
                    <a:pt x="709" y="339"/>
                  </a:lnTo>
                  <a:lnTo>
                    <a:pt x="719" y="334"/>
                  </a:lnTo>
                  <a:lnTo>
                    <a:pt x="719" y="329"/>
                  </a:lnTo>
                  <a:lnTo>
                    <a:pt x="719" y="325"/>
                  </a:lnTo>
                  <a:lnTo>
                    <a:pt x="721" y="322"/>
                  </a:lnTo>
                  <a:lnTo>
                    <a:pt x="724" y="318"/>
                  </a:lnTo>
                  <a:lnTo>
                    <a:pt x="721" y="313"/>
                  </a:lnTo>
                  <a:lnTo>
                    <a:pt x="721" y="313"/>
                  </a:lnTo>
                  <a:lnTo>
                    <a:pt x="721" y="311"/>
                  </a:lnTo>
                  <a:lnTo>
                    <a:pt x="721" y="311"/>
                  </a:lnTo>
                  <a:lnTo>
                    <a:pt x="719" y="311"/>
                  </a:lnTo>
                  <a:lnTo>
                    <a:pt x="716" y="308"/>
                  </a:lnTo>
                  <a:lnTo>
                    <a:pt x="716" y="308"/>
                  </a:lnTo>
                  <a:lnTo>
                    <a:pt x="714" y="306"/>
                  </a:lnTo>
                  <a:lnTo>
                    <a:pt x="714" y="306"/>
                  </a:lnTo>
                  <a:lnTo>
                    <a:pt x="714" y="303"/>
                  </a:lnTo>
                  <a:lnTo>
                    <a:pt x="712" y="306"/>
                  </a:lnTo>
                  <a:lnTo>
                    <a:pt x="712" y="306"/>
                  </a:lnTo>
                  <a:lnTo>
                    <a:pt x="709" y="306"/>
                  </a:lnTo>
                  <a:lnTo>
                    <a:pt x="709" y="306"/>
                  </a:lnTo>
                  <a:lnTo>
                    <a:pt x="709" y="306"/>
                  </a:lnTo>
                  <a:lnTo>
                    <a:pt x="709" y="306"/>
                  </a:lnTo>
                  <a:lnTo>
                    <a:pt x="709" y="303"/>
                  </a:lnTo>
                  <a:lnTo>
                    <a:pt x="709" y="301"/>
                  </a:lnTo>
                  <a:lnTo>
                    <a:pt x="709" y="301"/>
                  </a:lnTo>
                  <a:lnTo>
                    <a:pt x="709" y="296"/>
                  </a:lnTo>
                  <a:lnTo>
                    <a:pt x="709" y="294"/>
                  </a:lnTo>
                  <a:lnTo>
                    <a:pt x="712" y="294"/>
                  </a:lnTo>
                  <a:lnTo>
                    <a:pt x="714" y="292"/>
                  </a:lnTo>
                  <a:lnTo>
                    <a:pt x="716" y="292"/>
                  </a:lnTo>
                  <a:lnTo>
                    <a:pt x="719" y="275"/>
                  </a:lnTo>
                  <a:lnTo>
                    <a:pt x="721" y="273"/>
                  </a:lnTo>
                  <a:lnTo>
                    <a:pt x="724" y="275"/>
                  </a:lnTo>
                  <a:lnTo>
                    <a:pt x="726" y="273"/>
                  </a:lnTo>
                  <a:lnTo>
                    <a:pt x="742" y="270"/>
                  </a:lnTo>
                  <a:lnTo>
                    <a:pt x="754" y="268"/>
                  </a:lnTo>
                  <a:lnTo>
                    <a:pt x="764" y="266"/>
                  </a:lnTo>
                  <a:lnTo>
                    <a:pt x="761" y="261"/>
                  </a:lnTo>
                  <a:lnTo>
                    <a:pt x="757" y="251"/>
                  </a:lnTo>
                  <a:lnTo>
                    <a:pt x="759" y="249"/>
                  </a:lnTo>
                  <a:lnTo>
                    <a:pt x="771" y="247"/>
                  </a:lnTo>
                  <a:lnTo>
                    <a:pt x="780" y="244"/>
                  </a:lnTo>
                  <a:lnTo>
                    <a:pt x="787" y="244"/>
                  </a:lnTo>
                  <a:lnTo>
                    <a:pt x="790" y="247"/>
                  </a:lnTo>
                  <a:lnTo>
                    <a:pt x="795" y="247"/>
                  </a:lnTo>
                  <a:lnTo>
                    <a:pt x="799" y="247"/>
                  </a:lnTo>
                  <a:lnTo>
                    <a:pt x="802" y="247"/>
                  </a:lnTo>
                  <a:lnTo>
                    <a:pt x="806" y="247"/>
                  </a:lnTo>
                  <a:lnTo>
                    <a:pt x="811" y="247"/>
                  </a:lnTo>
                  <a:lnTo>
                    <a:pt x="816" y="247"/>
                  </a:lnTo>
                  <a:lnTo>
                    <a:pt x="821" y="247"/>
                  </a:lnTo>
                  <a:lnTo>
                    <a:pt x="825" y="247"/>
                  </a:lnTo>
                  <a:lnTo>
                    <a:pt x="830" y="247"/>
                  </a:lnTo>
                  <a:lnTo>
                    <a:pt x="832" y="247"/>
                  </a:lnTo>
                  <a:lnTo>
                    <a:pt x="837" y="247"/>
                  </a:lnTo>
                  <a:lnTo>
                    <a:pt x="839" y="247"/>
                  </a:lnTo>
                  <a:lnTo>
                    <a:pt x="842" y="249"/>
                  </a:lnTo>
                  <a:lnTo>
                    <a:pt x="842" y="249"/>
                  </a:lnTo>
                  <a:lnTo>
                    <a:pt x="844" y="249"/>
                  </a:lnTo>
                  <a:lnTo>
                    <a:pt x="847" y="249"/>
                  </a:lnTo>
                  <a:lnTo>
                    <a:pt x="849" y="247"/>
                  </a:lnTo>
                  <a:lnTo>
                    <a:pt x="851" y="244"/>
                  </a:lnTo>
                  <a:lnTo>
                    <a:pt x="849" y="244"/>
                  </a:lnTo>
                  <a:lnTo>
                    <a:pt x="849" y="244"/>
                  </a:lnTo>
                  <a:lnTo>
                    <a:pt x="849" y="242"/>
                  </a:lnTo>
                  <a:lnTo>
                    <a:pt x="847" y="242"/>
                  </a:lnTo>
                  <a:lnTo>
                    <a:pt x="844" y="244"/>
                  </a:lnTo>
                  <a:lnTo>
                    <a:pt x="844" y="244"/>
                  </a:lnTo>
                  <a:lnTo>
                    <a:pt x="844" y="242"/>
                  </a:lnTo>
                  <a:lnTo>
                    <a:pt x="844" y="242"/>
                  </a:lnTo>
                  <a:lnTo>
                    <a:pt x="844" y="242"/>
                  </a:lnTo>
                  <a:lnTo>
                    <a:pt x="844" y="242"/>
                  </a:lnTo>
                  <a:lnTo>
                    <a:pt x="847" y="240"/>
                  </a:lnTo>
                  <a:lnTo>
                    <a:pt x="847" y="240"/>
                  </a:lnTo>
                  <a:lnTo>
                    <a:pt x="847" y="240"/>
                  </a:lnTo>
                  <a:lnTo>
                    <a:pt x="847" y="240"/>
                  </a:lnTo>
                  <a:lnTo>
                    <a:pt x="847" y="232"/>
                  </a:lnTo>
                  <a:lnTo>
                    <a:pt x="847" y="230"/>
                  </a:lnTo>
                  <a:lnTo>
                    <a:pt x="849" y="230"/>
                  </a:lnTo>
                  <a:lnTo>
                    <a:pt x="849" y="228"/>
                  </a:lnTo>
                  <a:lnTo>
                    <a:pt x="849" y="228"/>
                  </a:lnTo>
                  <a:lnTo>
                    <a:pt x="851" y="228"/>
                  </a:lnTo>
                  <a:lnTo>
                    <a:pt x="854" y="228"/>
                  </a:lnTo>
                  <a:lnTo>
                    <a:pt x="856" y="225"/>
                  </a:lnTo>
                  <a:lnTo>
                    <a:pt x="858" y="223"/>
                  </a:lnTo>
                  <a:lnTo>
                    <a:pt x="858" y="221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28">
              <a:extLst>
                <a:ext uri="{FF2B5EF4-FFF2-40B4-BE49-F238E27FC236}">
                  <a16:creationId xmlns:a16="http://schemas.microsoft.com/office/drawing/2014/main" id="{FA1F01CD-1364-498A-81CC-16F6ACE7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708" y="1921083"/>
              <a:ext cx="883989" cy="948897"/>
            </a:xfrm>
            <a:custGeom>
              <a:avLst/>
              <a:gdLst>
                <a:gd name="T0" fmla="*/ 832 w 858"/>
                <a:gd name="T1" fmla="*/ 185 h 921"/>
                <a:gd name="T2" fmla="*/ 825 w 858"/>
                <a:gd name="T3" fmla="*/ 147 h 921"/>
                <a:gd name="T4" fmla="*/ 825 w 858"/>
                <a:gd name="T5" fmla="*/ 121 h 921"/>
                <a:gd name="T6" fmla="*/ 818 w 858"/>
                <a:gd name="T7" fmla="*/ 79 h 921"/>
                <a:gd name="T8" fmla="*/ 795 w 858"/>
                <a:gd name="T9" fmla="*/ 60 h 921"/>
                <a:gd name="T10" fmla="*/ 766 w 858"/>
                <a:gd name="T11" fmla="*/ 53 h 921"/>
                <a:gd name="T12" fmla="*/ 759 w 858"/>
                <a:gd name="T13" fmla="*/ 48 h 921"/>
                <a:gd name="T14" fmla="*/ 757 w 858"/>
                <a:gd name="T15" fmla="*/ 34 h 921"/>
                <a:gd name="T16" fmla="*/ 735 w 858"/>
                <a:gd name="T17" fmla="*/ 48 h 921"/>
                <a:gd name="T18" fmla="*/ 714 w 858"/>
                <a:gd name="T19" fmla="*/ 43 h 921"/>
                <a:gd name="T20" fmla="*/ 705 w 858"/>
                <a:gd name="T21" fmla="*/ 45 h 921"/>
                <a:gd name="T22" fmla="*/ 653 w 858"/>
                <a:gd name="T23" fmla="*/ 41 h 921"/>
                <a:gd name="T24" fmla="*/ 631 w 858"/>
                <a:gd name="T25" fmla="*/ 17 h 921"/>
                <a:gd name="T26" fmla="*/ 627 w 858"/>
                <a:gd name="T27" fmla="*/ 3 h 921"/>
                <a:gd name="T28" fmla="*/ 615 w 858"/>
                <a:gd name="T29" fmla="*/ 8 h 921"/>
                <a:gd name="T30" fmla="*/ 596 w 858"/>
                <a:gd name="T31" fmla="*/ 12 h 921"/>
                <a:gd name="T32" fmla="*/ 563 w 858"/>
                <a:gd name="T33" fmla="*/ 98 h 921"/>
                <a:gd name="T34" fmla="*/ 522 w 858"/>
                <a:gd name="T35" fmla="*/ 142 h 921"/>
                <a:gd name="T36" fmla="*/ 506 w 858"/>
                <a:gd name="T37" fmla="*/ 152 h 921"/>
                <a:gd name="T38" fmla="*/ 485 w 858"/>
                <a:gd name="T39" fmla="*/ 161 h 921"/>
                <a:gd name="T40" fmla="*/ 454 w 858"/>
                <a:gd name="T41" fmla="*/ 178 h 921"/>
                <a:gd name="T42" fmla="*/ 418 w 858"/>
                <a:gd name="T43" fmla="*/ 223 h 921"/>
                <a:gd name="T44" fmla="*/ 414 w 858"/>
                <a:gd name="T45" fmla="*/ 249 h 921"/>
                <a:gd name="T46" fmla="*/ 395 w 858"/>
                <a:gd name="T47" fmla="*/ 277 h 921"/>
                <a:gd name="T48" fmla="*/ 388 w 858"/>
                <a:gd name="T49" fmla="*/ 306 h 921"/>
                <a:gd name="T50" fmla="*/ 385 w 858"/>
                <a:gd name="T51" fmla="*/ 337 h 921"/>
                <a:gd name="T52" fmla="*/ 399 w 858"/>
                <a:gd name="T53" fmla="*/ 353 h 921"/>
                <a:gd name="T54" fmla="*/ 376 w 858"/>
                <a:gd name="T55" fmla="*/ 405 h 921"/>
                <a:gd name="T56" fmla="*/ 362 w 858"/>
                <a:gd name="T57" fmla="*/ 424 h 921"/>
                <a:gd name="T58" fmla="*/ 314 w 858"/>
                <a:gd name="T59" fmla="*/ 462 h 921"/>
                <a:gd name="T60" fmla="*/ 272 w 858"/>
                <a:gd name="T61" fmla="*/ 493 h 921"/>
                <a:gd name="T62" fmla="*/ 212 w 858"/>
                <a:gd name="T63" fmla="*/ 516 h 921"/>
                <a:gd name="T64" fmla="*/ 203 w 858"/>
                <a:gd name="T65" fmla="*/ 540 h 921"/>
                <a:gd name="T66" fmla="*/ 156 w 858"/>
                <a:gd name="T67" fmla="*/ 595 h 921"/>
                <a:gd name="T68" fmla="*/ 139 w 858"/>
                <a:gd name="T69" fmla="*/ 618 h 921"/>
                <a:gd name="T70" fmla="*/ 123 w 858"/>
                <a:gd name="T71" fmla="*/ 651 h 921"/>
                <a:gd name="T72" fmla="*/ 120 w 858"/>
                <a:gd name="T73" fmla="*/ 680 h 921"/>
                <a:gd name="T74" fmla="*/ 111 w 858"/>
                <a:gd name="T75" fmla="*/ 703 h 921"/>
                <a:gd name="T76" fmla="*/ 85 w 858"/>
                <a:gd name="T77" fmla="*/ 727 h 921"/>
                <a:gd name="T78" fmla="*/ 59 w 858"/>
                <a:gd name="T79" fmla="*/ 753 h 921"/>
                <a:gd name="T80" fmla="*/ 66 w 858"/>
                <a:gd name="T81" fmla="*/ 746 h 921"/>
                <a:gd name="T82" fmla="*/ 71 w 858"/>
                <a:gd name="T83" fmla="*/ 746 h 921"/>
                <a:gd name="T84" fmla="*/ 59 w 858"/>
                <a:gd name="T85" fmla="*/ 767 h 921"/>
                <a:gd name="T86" fmla="*/ 49 w 858"/>
                <a:gd name="T87" fmla="*/ 793 h 921"/>
                <a:gd name="T88" fmla="*/ 42 w 858"/>
                <a:gd name="T89" fmla="*/ 805 h 921"/>
                <a:gd name="T90" fmla="*/ 23 w 858"/>
                <a:gd name="T91" fmla="*/ 836 h 921"/>
                <a:gd name="T92" fmla="*/ 14 w 858"/>
                <a:gd name="T93" fmla="*/ 843 h 921"/>
                <a:gd name="T94" fmla="*/ 7 w 858"/>
                <a:gd name="T95" fmla="*/ 871 h 921"/>
                <a:gd name="T96" fmla="*/ 2 w 858"/>
                <a:gd name="T97" fmla="*/ 921 h 921"/>
                <a:gd name="T98" fmla="*/ 94 w 858"/>
                <a:gd name="T99" fmla="*/ 890 h 921"/>
                <a:gd name="T100" fmla="*/ 210 w 858"/>
                <a:gd name="T101" fmla="*/ 808 h 921"/>
                <a:gd name="T102" fmla="*/ 272 w 858"/>
                <a:gd name="T103" fmla="*/ 767 h 921"/>
                <a:gd name="T104" fmla="*/ 449 w 858"/>
                <a:gd name="T105" fmla="*/ 592 h 921"/>
                <a:gd name="T106" fmla="*/ 463 w 858"/>
                <a:gd name="T107" fmla="*/ 448 h 921"/>
                <a:gd name="T108" fmla="*/ 506 w 858"/>
                <a:gd name="T109" fmla="*/ 415 h 921"/>
                <a:gd name="T110" fmla="*/ 572 w 858"/>
                <a:gd name="T111" fmla="*/ 405 h 921"/>
                <a:gd name="T112" fmla="*/ 660 w 858"/>
                <a:gd name="T113" fmla="*/ 363 h 921"/>
                <a:gd name="T114" fmla="*/ 721 w 858"/>
                <a:gd name="T115" fmla="*/ 311 h 921"/>
                <a:gd name="T116" fmla="*/ 709 w 858"/>
                <a:gd name="T117" fmla="*/ 301 h 921"/>
                <a:gd name="T118" fmla="*/ 757 w 858"/>
                <a:gd name="T119" fmla="*/ 251 h 921"/>
                <a:gd name="T120" fmla="*/ 832 w 858"/>
                <a:gd name="T121" fmla="*/ 247 h 921"/>
                <a:gd name="T122" fmla="*/ 844 w 858"/>
                <a:gd name="T123" fmla="*/ 242 h 921"/>
                <a:gd name="T124" fmla="*/ 856 w 858"/>
                <a:gd name="T125" fmla="*/ 225 h 9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58" h="921">
                  <a:moveTo>
                    <a:pt x="858" y="221"/>
                  </a:moveTo>
                  <a:lnTo>
                    <a:pt x="842" y="209"/>
                  </a:lnTo>
                  <a:lnTo>
                    <a:pt x="839" y="209"/>
                  </a:lnTo>
                  <a:lnTo>
                    <a:pt x="837" y="206"/>
                  </a:lnTo>
                  <a:lnTo>
                    <a:pt x="830" y="195"/>
                  </a:lnTo>
                  <a:lnTo>
                    <a:pt x="832" y="192"/>
                  </a:lnTo>
                  <a:lnTo>
                    <a:pt x="832" y="192"/>
                  </a:lnTo>
                  <a:lnTo>
                    <a:pt x="832" y="192"/>
                  </a:lnTo>
                  <a:lnTo>
                    <a:pt x="835" y="192"/>
                  </a:lnTo>
                  <a:lnTo>
                    <a:pt x="835" y="190"/>
                  </a:lnTo>
                  <a:lnTo>
                    <a:pt x="835" y="190"/>
                  </a:lnTo>
                  <a:lnTo>
                    <a:pt x="835" y="187"/>
                  </a:lnTo>
                  <a:lnTo>
                    <a:pt x="835" y="187"/>
                  </a:lnTo>
                  <a:lnTo>
                    <a:pt x="832" y="185"/>
                  </a:lnTo>
                  <a:lnTo>
                    <a:pt x="832" y="185"/>
                  </a:lnTo>
                  <a:lnTo>
                    <a:pt x="830" y="183"/>
                  </a:lnTo>
                  <a:lnTo>
                    <a:pt x="828" y="180"/>
                  </a:lnTo>
                  <a:lnTo>
                    <a:pt x="828" y="180"/>
                  </a:lnTo>
                  <a:lnTo>
                    <a:pt x="828" y="178"/>
                  </a:lnTo>
                  <a:lnTo>
                    <a:pt x="825" y="176"/>
                  </a:lnTo>
                  <a:lnTo>
                    <a:pt x="823" y="173"/>
                  </a:lnTo>
                  <a:lnTo>
                    <a:pt x="823" y="166"/>
                  </a:lnTo>
                  <a:lnTo>
                    <a:pt x="825" y="166"/>
                  </a:lnTo>
                  <a:lnTo>
                    <a:pt x="825" y="164"/>
                  </a:lnTo>
                  <a:lnTo>
                    <a:pt x="825" y="159"/>
                  </a:lnTo>
                  <a:lnTo>
                    <a:pt x="828" y="159"/>
                  </a:lnTo>
                  <a:lnTo>
                    <a:pt x="828" y="157"/>
                  </a:lnTo>
                  <a:lnTo>
                    <a:pt x="828" y="154"/>
                  </a:lnTo>
                  <a:lnTo>
                    <a:pt x="825" y="150"/>
                  </a:lnTo>
                  <a:lnTo>
                    <a:pt x="825" y="147"/>
                  </a:lnTo>
                  <a:lnTo>
                    <a:pt x="823" y="147"/>
                  </a:lnTo>
                  <a:lnTo>
                    <a:pt x="821" y="147"/>
                  </a:lnTo>
                  <a:lnTo>
                    <a:pt x="821" y="147"/>
                  </a:lnTo>
                  <a:lnTo>
                    <a:pt x="821" y="145"/>
                  </a:lnTo>
                  <a:lnTo>
                    <a:pt x="821" y="145"/>
                  </a:lnTo>
                  <a:lnTo>
                    <a:pt x="821" y="145"/>
                  </a:lnTo>
                  <a:lnTo>
                    <a:pt x="823" y="142"/>
                  </a:lnTo>
                  <a:lnTo>
                    <a:pt x="823" y="142"/>
                  </a:lnTo>
                  <a:lnTo>
                    <a:pt x="823" y="142"/>
                  </a:lnTo>
                  <a:lnTo>
                    <a:pt x="823" y="140"/>
                  </a:lnTo>
                  <a:lnTo>
                    <a:pt x="823" y="140"/>
                  </a:lnTo>
                  <a:lnTo>
                    <a:pt x="823" y="135"/>
                  </a:lnTo>
                  <a:lnTo>
                    <a:pt x="823" y="133"/>
                  </a:lnTo>
                  <a:lnTo>
                    <a:pt x="825" y="124"/>
                  </a:lnTo>
                  <a:lnTo>
                    <a:pt x="825" y="121"/>
                  </a:lnTo>
                  <a:lnTo>
                    <a:pt x="825" y="121"/>
                  </a:lnTo>
                  <a:lnTo>
                    <a:pt x="825" y="119"/>
                  </a:lnTo>
                  <a:lnTo>
                    <a:pt x="821" y="107"/>
                  </a:lnTo>
                  <a:lnTo>
                    <a:pt x="818" y="105"/>
                  </a:lnTo>
                  <a:lnTo>
                    <a:pt x="818" y="102"/>
                  </a:lnTo>
                  <a:lnTo>
                    <a:pt x="823" y="95"/>
                  </a:lnTo>
                  <a:lnTo>
                    <a:pt x="823" y="95"/>
                  </a:lnTo>
                  <a:lnTo>
                    <a:pt x="821" y="95"/>
                  </a:lnTo>
                  <a:lnTo>
                    <a:pt x="813" y="88"/>
                  </a:lnTo>
                  <a:lnTo>
                    <a:pt x="813" y="86"/>
                  </a:lnTo>
                  <a:lnTo>
                    <a:pt x="818" y="83"/>
                  </a:lnTo>
                  <a:lnTo>
                    <a:pt x="818" y="79"/>
                  </a:lnTo>
                  <a:lnTo>
                    <a:pt x="818" y="79"/>
                  </a:lnTo>
                  <a:lnTo>
                    <a:pt x="818" y="79"/>
                  </a:lnTo>
                  <a:lnTo>
                    <a:pt x="818" y="79"/>
                  </a:lnTo>
                  <a:lnTo>
                    <a:pt x="813" y="74"/>
                  </a:lnTo>
                  <a:lnTo>
                    <a:pt x="811" y="71"/>
                  </a:lnTo>
                  <a:lnTo>
                    <a:pt x="809" y="71"/>
                  </a:lnTo>
                  <a:lnTo>
                    <a:pt x="806" y="69"/>
                  </a:lnTo>
                  <a:lnTo>
                    <a:pt x="806" y="69"/>
                  </a:lnTo>
                  <a:lnTo>
                    <a:pt x="806" y="67"/>
                  </a:lnTo>
                  <a:lnTo>
                    <a:pt x="806" y="67"/>
                  </a:lnTo>
                  <a:lnTo>
                    <a:pt x="806" y="67"/>
                  </a:lnTo>
                  <a:lnTo>
                    <a:pt x="804" y="67"/>
                  </a:lnTo>
                  <a:lnTo>
                    <a:pt x="802" y="64"/>
                  </a:lnTo>
                  <a:lnTo>
                    <a:pt x="799" y="64"/>
                  </a:lnTo>
                  <a:lnTo>
                    <a:pt x="799" y="62"/>
                  </a:lnTo>
                  <a:lnTo>
                    <a:pt x="797" y="62"/>
                  </a:lnTo>
                  <a:lnTo>
                    <a:pt x="795" y="60"/>
                  </a:lnTo>
                  <a:lnTo>
                    <a:pt x="795" y="60"/>
                  </a:lnTo>
                  <a:lnTo>
                    <a:pt x="795" y="55"/>
                  </a:lnTo>
                  <a:lnTo>
                    <a:pt x="795" y="55"/>
                  </a:lnTo>
                  <a:lnTo>
                    <a:pt x="792" y="55"/>
                  </a:lnTo>
                  <a:lnTo>
                    <a:pt x="792" y="55"/>
                  </a:lnTo>
                  <a:lnTo>
                    <a:pt x="790" y="55"/>
                  </a:lnTo>
                  <a:lnTo>
                    <a:pt x="785" y="53"/>
                  </a:lnTo>
                  <a:lnTo>
                    <a:pt x="783" y="53"/>
                  </a:lnTo>
                  <a:lnTo>
                    <a:pt x="783" y="53"/>
                  </a:lnTo>
                  <a:lnTo>
                    <a:pt x="780" y="55"/>
                  </a:lnTo>
                  <a:lnTo>
                    <a:pt x="780" y="55"/>
                  </a:lnTo>
                  <a:lnTo>
                    <a:pt x="780" y="55"/>
                  </a:lnTo>
                  <a:lnTo>
                    <a:pt x="778" y="55"/>
                  </a:lnTo>
                  <a:lnTo>
                    <a:pt x="771" y="55"/>
                  </a:lnTo>
                  <a:lnTo>
                    <a:pt x="769" y="53"/>
                  </a:lnTo>
                  <a:lnTo>
                    <a:pt x="766" y="53"/>
                  </a:lnTo>
                  <a:lnTo>
                    <a:pt x="764" y="50"/>
                  </a:lnTo>
                  <a:lnTo>
                    <a:pt x="764" y="50"/>
                  </a:lnTo>
                  <a:lnTo>
                    <a:pt x="761" y="45"/>
                  </a:lnTo>
                  <a:lnTo>
                    <a:pt x="759" y="45"/>
                  </a:lnTo>
                  <a:lnTo>
                    <a:pt x="759" y="45"/>
                  </a:lnTo>
                  <a:lnTo>
                    <a:pt x="761" y="48"/>
                  </a:lnTo>
                  <a:lnTo>
                    <a:pt x="764" y="53"/>
                  </a:lnTo>
                  <a:lnTo>
                    <a:pt x="766" y="55"/>
                  </a:lnTo>
                  <a:lnTo>
                    <a:pt x="764" y="55"/>
                  </a:lnTo>
                  <a:lnTo>
                    <a:pt x="761" y="53"/>
                  </a:lnTo>
                  <a:lnTo>
                    <a:pt x="759" y="53"/>
                  </a:lnTo>
                  <a:lnTo>
                    <a:pt x="759" y="50"/>
                  </a:lnTo>
                  <a:lnTo>
                    <a:pt x="759" y="50"/>
                  </a:lnTo>
                  <a:lnTo>
                    <a:pt x="759" y="50"/>
                  </a:lnTo>
                  <a:lnTo>
                    <a:pt x="759" y="48"/>
                  </a:lnTo>
                  <a:lnTo>
                    <a:pt x="759" y="45"/>
                  </a:lnTo>
                  <a:lnTo>
                    <a:pt x="759" y="45"/>
                  </a:lnTo>
                  <a:lnTo>
                    <a:pt x="759" y="45"/>
                  </a:lnTo>
                  <a:lnTo>
                    <a:pt x="759" y="43"/>
                  </a:lnTo>
                  <a:lnTo>
                    <a:pt x="757" y="45"/>
                  </a:lnTo>
                  <a:lnTo>
                    <a:pt x="754" y="43"/>
                  </a:lnTo>
                  <a:lnTo>
                    <a:pt x="754" y="41"/>
                  </a:lnTo>
                  <a:lnTo>
                    <a:pt x="757" y="41"/>
                  </a:lnTo>
                  <a:lnTo>
                    <a:pt x="757" y="41"/>
                  </a:lnTo>
                  <a:lnTo>
                    <a:pt x="757" y="41"/>
                  </a:lnTo>
                  <a:lnTo>
                    <a:pt x="757" y="38"/>
                  </a:lnTo>
                  <a:lnTo>
                    <a:pt x="757" y="36"/>
                  </a:lnTo>
                  <a:lnTo>
                    <a:pt x="757" y="34"/>
                  </a:lnTo>
                  <a:lnTo>
                    <a:pt x="757" y="34"/>
                  </a:lnTo>
                  <a:lnTo>
                    <a:pt x="757" y="34"/>
                  </a:lnTo>
                  <a:lnTo>
                    <a:pt x="754" y="34"/>
                  </a:lnTo>
                  <a:lnTo>
                    <a:pt x="754" y="34"/>
                  </a:lnTo>
                  <a:lnTo>
                    <a:pt x="754" y="34"/>
                  </a:lnTo>
                  <a:lnTo>
                    <a:pt x="754" y="34"/>
                  </a:lnTo>
                  <a:lnTo>
                    <a:pt x="754" y="36"/>
                  </a:lnTo>
                  <a:lnTo>
                    <a:pt x="752" y="41"/>
                  </a:lnTo>
                  <a:lnTo>
                    <a:pt x="750" y="43"/>
                  </a:lnTo>
                  <a:lnTo>
                    <a:pt x="750" y="43"/>
                  </a:lnTo>
                  <a:lnTo>
                    <a:pt x="747" y="43"/>
                  </a:lnTo>
                  <a:lnTo>
                    <a:pt x="747" y="43"/>
                  </a:lnTo>
                  <a:lnTo>
                    <a:pt x="747" y="43"/>
                  </a:lnTo>
                  <a:lnTo>
                    <a:pt x="747" y="43"/>
                  </a:lnTo>
                  <a:lnTo>
                    <a:pt x="745" y="45"/>
                  </a:lnTo>
                  <a:lnTo>
                    <a:pt x="742" y="45"/>
                  </a:lnTo>
                  <a:lnTo>
                    <a:pt x="735" y="48"/>
                  </a:lnTo>
                  <a:lnTo>
                    <a:pt x="733" y="50"/>
                  </a:lnTo>
                  <a:lnTo>
                    <a:pt x="731" y="48"/>
                  </a:lnTo>
                  <a:lnTo>
                    <a:pt x="731" y="48"/>
                  </a:lnTo>
                  <a:lnTo>
                    <a:pt x="731" y="48"/>
                  </a:lnTo>
                  <a:lnTo>
                    <a:pt x="728" y="48"/>
                  </a:lnTo>
                  <a:lnTo>
                    <a:pt x="728" y="48"/>
                  </a:lnTo>
                  <a:lnTo>
                    <a:pt x="728" y="48"/>
                  </a:lnTo>
                  <a:lnTo>
                    <a:pt x="728" y="48"/>
                  </a:lnTo>
                  <a:lnTo>
                    <a:pt x="726" y="48"/>
                  </a:lnTo>
                  <a:lnTo>
                    <a:pt x="721" y="45"/>
                  </a:lnTo>
                  <a:lnTo>
                    <a:pt x="721" y="45"/>
                  </a:lnTo>
                  <a:lnTo>
                    <a:pt x="719" y="43"/>
                  </a:lnTo>
                  <a:lnTo>
                    <a:pt x="716" y="43"/>
                  </a:lnTo>
                  <a:lnTo>
                    <a:pt x="716" y="43"/>
                  </a:lnTo>
                  <a:lnTo>
                    <a:pt x="714" y="43"/>
                  </a:lnTo>
                  <a:lnTo>
                    <a:pt x="714" y="45"/>
                  </a:lnTo>
                  <a:lnTo>
                    <a:pt x="714" y="45"/>
                  </a:lnTo>
                  <a:lnTo>
                    <a:pt x="712" y="48"/>
                  </a:lnTo>
                  <a:lnTo>
                    <a:pt x="712" y="48"/>
                  </a:lnTo>
                  <a:lnTo>
                    <a:pt x="709" y="48"/>
                  </a:lnTo>
                  <a:lnTo>
                    <a:pt x="709" y="48"/>
                  </a:lnTo>
                  <a:lnTo>
                    <a:pt x="707" y="48"/>
                  </a:lnTo>
                  <a:lnTo>
                    <a:pt x="707" y="48"/>
                  </a:lnTo>
                  <a:lnTo>
                    <a:pt x="705" y="48"/>
                  </a:lnTo>
                  <a:lnTo>
                    <a:pt x="705" y="48"/>
                  </a:lnTo>
                  <a:lnTo>
                    <a:pt x="705" y="45"/>
                  </a:lnTo>
                  <a:lnTo>
                    <a:pt x="705" y="45"/>
                  </a:lnTo>
                  <a:lnTo>
                    <a:pt x="705" y="45"/>
                  </a:lnTo>
                  <a:lnTo>
                    <a:pt x="705" y="45"/>
                  </a:lnTo>
                  <a:lnTo>
                    <a:pt x="705" y="45"/>
                  </a:lnTo>
                  <a:lnTo>
                    <a:pt x="705" y="45"/>
                  </a:lnTo>
                  <a:lnTo>
                    <a:pt x="702" y="45"/>
                  </a:lnTo>
                  <a:lnTo>
                    <a:pt x="698" y="45"/>
                  </a:lnTo>
                  <a:lnTo>
                    <a:pt x="693" y="48"/>
                  </a:lnTo>
                  <a:lnTo>
                    <a:pt x="686" y="50"/>
                  </a:lnTo>
                  <a:lnTo>
                    <a:pt x="683" y="53"/>
                  </a:lnTo>
                  <a:lnTo>
                    <a:pt x="681" y="53"/>
                  </a:lnTo>
                  <a:lnTo>
                    <a:pt x="681" y="53"/>
                  </a:lnTo>
                  <a:lnTo>
                    <a:pt x="674" y="50"/>
                  </a:lnTo>
                  <a:lnTo>
                    <a:pt x="674" y="50"/>
                  </a:lnTo>
                  <a:lnTo>
                    <a:pt x="667" y="48"/>
                  </a:lnTo>
                  <a:lnTo>
                    <a:pt x="660" y="45"/>
                  </a:lnTo>
                  <a:lnTo>
                    <a:pt x="657" y="45"/>
                  </a:lnTo>
                  <a:lnTo>
                    <a:pt x="655" y="43"/>
                  </a:lnTo>
                  <a:lnTo>
                    <a:pt x="653" y="41"/>
                  </a:lnTo>
                  <a:lnTo>
                    <a:pt x="650" y="41"/>
                  </a:lnTo>
                  <a:lnTo>
                    <a:pt x="648" y="38"/>
                  </a:lnTo>
                  <a:lnTo>
                    <a:pt x="648" y="36"/>
                  </a:lnTo>
                  <a:lnTo>
                    <a:pt x="645" y="36"/>
                  </a:lnTo>
                  <a:lnTo>
                    <a:pt x="645" y="36"/>
                  </a:lnTo>
                  <a:lnTo>
                    <a:pt x="643" y="36"/>
                  </a:lnTo>
                  <a:lnTo>
                    <a:pt x="643" y="34"/>
                  </a:lnTo>
                  <a:lnTo>
                    <a:pt x="638" y="29"/>
                  </a:lnTo>
                  <a:lnTo>
                    <a:pt x="636" y="27"/>
                  </a:lnTo>
                  <a:lnTo>
                    <a:pt x="634" y="24"/>
                  </a:lnTo>
                  <a:lnTo>
                    <a:pt x="634" y="24"/>
                  </a:lnTo>
                  <a:lnTo>
                    <a:pt x="634" y="22"/>
                  </a:lnTo>
                  <a:lnTo>
                    <a:pt x="631" y="19"/>
                  </a:lnTo>
                  <a:lnTo>
                    <a:pt x="631" y="19"/>
                  </a:lnTo>
                  <a:lnTo>
                    <a:pt x="631" y="17"/>
                  </a:lnTo>
                  <a:lnTo>
                    <a:pt x="631" y="17"/>
                  </a:lnTo>
                  <a:lnTo>
                    <a:pt x="631" y="17"/>
                  </a:lnTo>
                  <a:lnTo>
                    <a:pt x="631" y="17"/>
                  </a:lnTo>
                  <a:lnTo>
                    <a:pt x="631" y="17"/>
                  </a:lnTo>
                  <a:lnTo>
                    <a:pt x="629" y="17"/>
                  </a:lnTo>
                  <a:lnTo>
                    <a:pt x="629" y="17"/>
                  </a:lnTo>
                  <a:lnTo>
                    <a:pt x="629" y="15"/>
                  </a:lnTo>
                  <a:lnTo>
                    <a:pt x="629" y="12"/>
                  </a:lnTo>
                  <a:lnTo>
                    <a:pt x="629" y="10"/>
                  </a:lnTo>
                  <a:lnTo>
                    <a:pt x="629" y="8"/>
                  </a:lnTo>
                  <a:lnTo>
                    <a:pt x="629" y="5"/>
                  </a:lnTo>
                  <a:lnTo>
                    <a:pt x="629" y="5"/>
                  </a:lnTo>
                  <a:lnTo>
                    <a:pt x="627" y="5"/>
                  </a:lnTo>
                  <a:lnTo>
                    <a:pt x="627" y="5"/>
                  </a:lnTo>
                  <a:lnTo>
                    <a:pt x="627" y="3"/>
                  </a:lnTo>
                  <a:lnTo>
                    <a:pt x="624" y="0"/>
                  </a:lnTo>
                  <a:lnTo>
                    <a:pt x="624" y="0"/>
                  </a:lnTo>
                  <a:lnTo>
                    <a:pt x="624" y="0"/>
                  </a:lnTo>
                  <a:lnTo>
                    <a:pt x="624" y="0"/>
                  </a:lnTo>
                  <a:lnTo>
                    <a:pt x="624" y="3"/>
                  </a:lnTo>
                  <a:lnTo>
                    <a:pt x="624" y="3"/>
                  </a:lnTo>
                  <a:lnTo>
                    <a:pt x="624" y="3"/>
                  </a:lnTo>
                  <a:lnTo>
                    <a:pt x="624" y="3"/>
                  </a:lnTo>
                  <a:lnTo>
                    <a:pt x="624" y="3"/>
                  </a:lnTo>
                  <a:lnTo>
                    <a:pt x="622" y="3"/>
                  </a:lnTo>
                  <a:lnTo>
                    <a:pt x="622" y="3"/>
                  </a:lnTo>
                  <a:lnTo>
                    <a:pt x="619" y="3"/>
                  </a:lnTo>
                  <a:lnTo>
                    <a:pt x="619" y="5"/>
                  </a:lnTo>
                  <a:lnTo>
                    <a:pt x="617" y="5"/>
                  </a:lnTo>
                  <a:lnTo>
                    <a:pt x="615" y="8"/>
                  </a:lnTo>
                  <a:lnTo>
                    <a:pt x="615" y="8"/>
                  </a:lnTo>
                  <a:lnTo>
                    <a:pt x="612" y="8"/>
                  </a:lnTo>
                  <a:lnTo>
                    <a:pt x="610" y="8"/>
                  </a:lnTo>
                  <a:lnTo>
                    <a:pt x="610" y="8"/>
                  </a:lnTo>
                  <a:lnTo>
                    <a:pt x="610" y="8"/>
                  </a:lnTo>
                  <a:lnTo>
                    <a:pt x="608" y="8"/>
                  </a:lnTo>
                  <a:lnTo>
                    <a:pt x="608" y="8"/>
                  </a:lnTo>
                  <a:lnTo>
                    <a:pt x="608" y="8"/>
                  </a:lnTo>
                  <a:lnTo>
                    <a:pt x="605" y="10"/>
                  </a:lnTo>
                  <a:lnTo>
                    <a:pt x="605" y="10"/>
                  </a:lnTo>
                  <a:lnTo>
                    <a:pt x="601" y="10"/>
                  </a:lnTo>
                  <a:lnTo>
                    <a:pt x="598" y="10"/>
                  </a:lnTo>
                  <a:lnTo>
                    <a:pt x="598" y="10"/>
                  </a:lnTo>
                  <a:lnTo>
                    <a:pt x="596" y="12"/>
                  </a:lnTo>
                  <a:lnTo>
                    <a:pt x="596" y="12"/>
                  </a:lnTo>
                  <a:lnTo>
                    <a:pt x="596" y="17"/>
                  </a:lnTo>
                  <a:lnTo>
                    <a:pt x="596" y="17"/>
                  </a:lnTo>
                  <a:lnTo>
                    <a:pt x="596" y="17"/>
                  </a:lnTo>
                  <a:lnTo>
                    <a:pt x="596" y="19"/>
                  </a:lnTo>
                  <a:lnTo>
                    <a:pt x="596" y="19"/>
                  </a:lnTo>
                  <a:lnTo>
                    <a:pt x="593" y="22"/>
                  </a:lnTo>
                  <a:lnTo>
                    <a:pt x="593" y="24"/>
                  </a:lnTo>
                  <a:lnTo>
                    <a:pt x="591" y="27"/>
                  </a:lnTo>
                  <a:lnTo>
                    <a:pt x="591" y="29"/>
                  </a:lnTo>
                  <a:lnTo>
                    <a:pt x="591" y="29"/>
                  </a:lnTo>
                  <a:lnTo>
                    <a:pt x="582" y="53"/>
                  </a:lnTo>
                  <a:lnTo>
                    <a:pt x="577" y="69"/>
                  </a:lnTo>
                  <a:lnTo>
                    <a:pt x="565" y="93"/>
                  </a:lnTo>
                  <a:lnTo>
                    <a:pt x="565" y="95"/>
                  </a:lnTo>
                  <a:lnTo>
                    <a:pt x="563" y="98"/>
                  </a:lnTo>
                  <a:lnTo>
                    <a:pt x="563" y="100"/>
                  </a:lnTo>
                  <a:lnTo>
                    <a:pt x="558" y="109"/>
                  </a:lnTo>
                  <a:lnTo>
                    <a:pt x="553" y="116"/>
                  </a:lnTo>
                  <a:lnTo>
                    <a:pt x="548" y="124"/>
                  </a:lnTo>
                  <a:lnTo>
                    <a:pt x="544" y="131"/>
                  </a:lnTo>
                  <a:lnTo>
                    <a:pt x="539" y="135"/>
                  </a:lnTo>
                  <a:lnTo>
                    <a:pt x="537" y="135"/>
                  </a:lnTo>
                  <a:lnTo>
                    <a:pt x="534" y="138"/>
                  </a:lnTo>
                  <a:lnTo>
                    <a:pt x="534" y="138"/>
                  </a:lnTo>
                  <a:lnTo>
                    <a:pt x="534" y="138"/>
                  </a:lnTo>
                  <a:lnTo>
                    <a:pt x="532" y="138"/>
                  </a:lnTo>
                  <a:lnTo>
                    <a:pt x="530" y="138"/>
                  </a:lnTo>
                  <a:lnTo>
                    <a:pt x="527" y="140"/>
                  </a:lnTo>
                  <a:lnTo>
                    <a:pt x="525" y="140"/>
                  </a:lnTo>
                  <a:lnTo>
                    <a:pt x="522" y="142"/>
                  </a:lnTo>
                  <a:lnTo>
                    <a:pt x="520" y="145"/>
                  </a:lnTo>
                  <a:lnTo>
                    <a:pt x="520" y="145"/>
                  </a:lnTo>
                  <a:lnTo>
                    <a:pt x="518" y="145"/>
                  </a:lnTo>
                  <a:lnTo>
                    <a:pt x="520" y="142"/>
                  </a:lnTo>
                  <a:lnTo>
                    <a:pt x="518" y="145"/>
                  </a:lnTo>
                  <a:lnTo>
                    <a:pt x="515" y="145"/>
                  </a:lnTo>
                  <a:lnTo>
                    <a:pt x="515" y="147"/>
                  </a:lnTo>
                  <a:lnTo>
                    <a:pt x="513" y="150"/>
                  </a:lnTo>
                  <a:lnTo>
                    <a:pt x="513" y="150"/>
                  </a:lnTo>
                  <a:lnTo>
                    <a:pt x="511" y="150"/>
                  </a:lnTo>
                  <a:lnTo>
                    <a:pt x="511" y="150"/>
                  </a:lnTo>
                  <a:lnTo>
                    <a:pt x="508" y="150"/>
                  </a:lnTo>
                  <a:lnTo>
                    <a:pt x="508" y="152"/>
                  </a:lnTo>
                  <a:lnTo>
                    <a:pt x="508" y="152"/>
                  </a:lnTo>
                  <a:lnTo>
                    <a:pt x="506" y="152"/>
                  </a:lnTo>
                  <a:lnTo>
                    <a:pt x="506" y="152"/>
                  </a:lnTo>
                  <a:lnTo>
                    <a:pt x="506" y="152"/>
                  </a:lnTo>
                  <a:lnTo>
                    <a:pt x="506" y="152"/>
                  </a:lnTo>
                  <a:lnTo>
                    <a:pt x="504" y="152"/>
                  </a:lnTo>
                  <a:lnTo>
                    <a:pt x="504" y="152"/>
                  </a:lnTo>
                  <a:lnTo>
                    <a:pt x="501" y="152"/>
                  </a:lnTo>
                  <a:lnTo>
                    <a:pt x="501" y="154"/>
                  </a:lnTo>
                  <a:lnTo>
                    <a:pt x="501" y="154"/>
                  </a:lnTo>
                  <a:lnTo>
                    <a:pt x="499" y="154"/>
                  </a:lnTo>
                  <a:lnTo>
                    <a:pt x="494" y="157"/>
                  </a:lnTo>
                  <a:lnTo>
                    <a:pt x="494" y="157"/>
                  </a:lnTo>
                  <a:lnTo>
                    <a:pt x="492" y="159"/>
                  </a:lnTo>
                  <a:lnTo>
                    <a:pt x="492" y="159"/>
                  </a:lnTo>
                  <a:lnTo>
                    <a:pt x="489" y="159"/>
                  </a:lnTo>
                  <a:lnTo>
                    <a:pt x="485" y="161"/>
                  </a:lnTo>
                  <a:lnTo>
                    <a:pt x="480" y="164"/>
                  </a:lnTo>
                  <a:lnTo>
                    <a:pt x="473" y="164"/>
                  </a:lnTo>
                  <a:lnTo>
                    <a:pt x="470" y="166"/>
                  </a:lnTo>
                  <a:lnTo>
                    <a:pt x="468" y="166"/>
                  </a:lnTo>
                  <a:lnTo>
                    <a:pt x="466" y="171"/>
                  </a:lnTo>
                  <a:lnTo>
                    <a:pt x="463" y="173"/>
                  </a:lnTo>
                  <a:lnTo>
                    <a:pt x="461" y="173"/>
                  </a:lnTo>
                  <a:lnTo>
                    <a:pt x="461" y="173"/>
                  </a:lnTo>
                  <a:lnTo>
                    <a:pt x="461" y="173"/>
                  </a:lnTo>
                  <a:lnTo>
                    <a:pt x="459" y="173"/>
                  </a:lnTo>
                  <a:lnTo>
                    <a:pt x="459" y="173"/>
                  </a:lnTo>
                  <a:lnTo>
                    <a:pt x="459" y="173"/>
                  </a:lnTo>
                  <a:lnTo>
                    <a:pt x="459" y="173"/>
                  </a:lnTo>
                  <a:lnTo>
                    <a:pt x="454" y="178"/>
                  </a:lnTo>
                  <a:lnTo>
                    <a:pt x="454" y="178"/>
                  </a:lnTo>
                  <a:lnTo>
                    <a:pt x="454" y="180"/>
                  </a:lnTo>
                  <a:lnTo>
                    <a:pt x="454" y="180"/>
                  </a:lnTo>
                  <a:lnTo>
                    <a:pt x="451" y="183"/>
                  </a:lnTo>
                  <a:lnTo>
                    <a:pt x="447" y="190"/>
                  </a:lnTo>
                  <a:lnTo>
                    <a:pt x="440" y="197"/>
                  </a:lnTo>
                  <a:lnTo>
                    <a:pt x="437" y="199"/>
                  </a:lnTo>
                  <a:lnTo>
                    <a:pt x="433" y="204"/>
                  </a:lnTo>
                  <a:lnTo>
                    <a:pt x="428" y="211"/>
                  </a:lnTo>
                  <a:lnTo>
                    <a:pt x="418" y="216"/>
                  </a:lnTo>
                  <a:lnTo>
                    <a:pt x="418" y="218"/>
                  </a:lnTo>
                  <a:lnTo>
                    <a:pt x="418" y="221"/>
                  </a:lnTo>
                  <a:lnTo>
                    <a:pt x="418" y="221"/>
                  </a:lnTo>
                  <a:lnTo>
                    <a:pt x="418" y="223"/>
                  </a:lnTo>
                  <a:lnTo>
                    <a:pt x="418" y="223"/>
                  </a:lnTo>
                  <a:lnTo>
                    <a:pt x="418" y="223"/>
                  </a:lnTo>
                  <a:lnTo>
                    <a:pt x="418" y="225"/>
                  </a:lnTo>
                  <a:lnTo>
                    <a:pt x="418" y="225"/>
                  </a:lnTo>
                  <a:lnTo>
                    <a:pt x="418" y="230"/>
                  </a:lnTo>
                  <a:lnTo>
                    <a:pt x="418" y="230"/>
                  </a:lnTo>
                  <a:lnTo>
                    <a:pt x="416" y="230"/>
                  </a:lnTo>
                  <a:lnTo>
                    <a:pt x="418" y="232"/>
                  </a:lnTo>
                  <a:lnTo>
                    <a:pt x="418" y="232"/>
                  </a:lnTo>
                  <a:lnTo>
                    <a:pt x="418" y="232"/>
                  </a:lnTo>
                  <a:lnTo>
                    <a:pt x="418" y="240"/>
                  </a:lnTo>
                  <a:lnTo>
                    <a:pt x="418" y="242"/>
                  </a:lnTo>
                  <a:lnTo>
                    <a:pt x="416" y="242"/>
                  </a:lnTo>
                  <a:lnTo>
                    <a:pt x="416" y="244"/>
                  </a:lnTo>
                  <a:lnTo>
                    <a:pt x="416" y="247"/>
                  </a:lnTo>
                  <a:lnTo>
                    <a:pt x="416" y="247"/>
                  </a:lnTo>
                  <a:lnTo>
                    <a:pt x="414" y="249"/>
                  </a:lnTo>
                  <a:lnTo>
                    <a:pt x="414" y="251"/>
                  </a:lnTo>
                  <a:lnTo>
                    <a:pt x="414" y="251"/>
                  </a:lnTo>
                  <a:lnTo>
                    <a:pt x="406" y="258"/>
                  </a:lnTo>
                  <a:lnTo>
                    <a:pt x="406" y="258"/>
                  </a:lnTo>
                  <a:lnTo>
                    <a:pt x="406" y="261"/>
                  </a:lnTo>
                  <a:lnTo>
                    <a:pt x="406" y="261"/>
                  </a:lnTo>
                  <a:lnTo>
                    <a:pt x="404" y="261"/>
                  </a:lnTo>
                  <a:lnTo>
                    <a:pt x="404" y="261"/>
                  </a:lnTo>
                  <a:lnTo>
                    <a:pt x="404" y="261"/>
                  </a:lnTo>
                  <a:lnTo>
                    <a:pt x="402" y="266"/>
                  </a:lnTo>
                  <a:lnTo>
                    <a:pt x="397" y="270"/>
                  </a:lnTo>
                  <a:lnTo>
                    <a:pt x="397" y="270"/>
                  </a:lnTo>
                  <a:lnTo>
                    <a:pt x="395" y="275"/>
                  </a:lnTo>
                  <a:lnTo>
                    <a:pt x="395" y="277"/>
                  </a:lnTo>
                  <a:lnTo>
                    <a:pt x="395" y="277"/>
                  </a:lnTo>
                  <a:lnTo>
                    <a:pt x="395" y="277"/>
                  </a:lnTo>
                  <a:lnTo>
                    <a:pt x="395" y="280"/>
                  </a:lnTo>
                  <a:lnTo>
                    <a:pt x="395" y="280"/>
                  </a:lnTo>
                  <a:lnTo>
                    <a:pt x="392" y="280"/>
                  </a:lnTo>
                  <a:lnTo>
                    <a:pt x="392" y="282"/>
                  </a:lnTo>
                  <a:lnTo>
                    <a:pt x="392" y="282"/>
                  </a:lnTo>
                  <a:lnTo>
                    <a:pt x="390" y="287"/>
                  </a:lnTo>
                  <a:lnTo>
                    <a:pt x="390" y="289"/>
                  </a:lnTo>
                  <a:lnTo>
                    <a:pt x="388" y="292"/>
                  </a:lnTo>
                  <a:lnTo>
                    <a:pt x="388" y="292"/>
                  </a:lnTo>
                  <a:lnTo>
                    <a:pt x="390" y="292"/>
                  </a:lnTo>
                  <a:lnTo>
                    <a:pt x="390" y="294"/>
                  </a:lnTo>
                  <a:lnTo>
                    <a:pt x="390" y="294"/>
                  </a:lnTo>
                  <a:lnTo>
                    <a:pt x="390" y="299"/>
                  </a:lnTo>
                  <a:lnTo>
                    <a:pt x="388" y="306"/>
                  </a:lnTo>
                  <a:lnTo>
                    <a:pt x="388" y="308"/>
                  </a:lnTo>
                  <a:lnTo>
                    <a:pt x="388" y="311"/>
                  </a:lnTo>
                  <a:lnTo>
                    <a:pt x="388" y="311"/>
                  </a:lnTo>
                  <a:lnTo>
                    <a:pt x="390" y="325"/>
                  </a:lnTo>
                  <a:lnTo>
                    <a:pt x="390" y="325"/>
                  </a:lnTo>
                  <a:lnTo>
                    <a:pt x="388" y="325"/>
                  </a:lnTo>
                  <a:lnTo>
                    <a:pt x="388" y="325"/>
                  </a:lnTo>
                  <a:lnTo>
                    <a:pt x="390" y="325"/>
                  </a:lnTo>
                  <a:lnTo>
                    <a:pt x="390" y="327"/>
                  </a:lnTo>
                  <a:lnTo>
                    <a:pt x="390" y="327"/>
                  </a:lnTo>
                  <a:lnTo>
                    <a:pt x="390" y="329"/>
                  </a:lnTo>
                  <a:lnTo>
                    <a:pt x="388" y="329"/>
                  </a:lnTo>
                  <a:lnTo>
                    <a:pt x="388" y="332"/>
                  </a:lnTo>
                  <a:lnTo>
                    <a:pt x="385" y="334"/>
                  </a:lnTo>
                  <a:lnTo>
                    <a:pt x="385" y="337"/>
                  </a:lnTo>
                  <a:lnTo>
                    <a:pt x="385" y="339"/>
                  </a:lnTo>
                  <a:lnTo>
                    <a:pt x="388" y="339"/>
                  </a:lnTo>
                  <a:lnTo>
                    <a:pt x="388" y="339"/>
                  </a:lnTo>
                  <a:lnTo>
                    <a:pt x="392" y="341"/>
                  </a:lnTo>
                  <a:lnTo>
                    <a:pt x="392" y="344"/>
                  </a:lnTo>
                  <a:lnTo>
                    <a:pt x="395" y="344"/>
                  </a:lnTo>
                  <a:lnTo>
                    <a:pt x="395" y="344"/>
                  </a:lnTo>
                  <a:lnTo>
                    <a:pt x="395" y="344"/>
                  </a:lnTo>
                  <a:lnTo>
                    <a:pt x="395" y="344"/>
                  </a:lnTo>
                  <a:lnTo>
                    <a:pt x="395" y="346"/>
                  </a:lnTo>
                  <a:lnTo>
                    <a:pt x="397" y="348"/>
                  </a:lnTo>
                  <a:lnTo>
                    <a:pt x="397" y="351"/>
                  </a:lnTo>
                  <a:lnTo>
                    <a:pt x="399" y="351"/>
                  </a:lnTo>
                  <a:lnTo>
                    <a:pt x="399" y="351"/>
                  </a:lnTo>
                  <a:lnTo>
                    <a:pt x="399" y="353"/>
                  </a:lnTo>
                  <a:lnTo>
                    <a:pt x="399" y="353"/>
                  </a:lnTo>
                  <a:lnTo>
                    <a:pt x="399" y="355"/>
                  </a:lnTo>
                  <a:lnTo>
                    <a:pt x="399" y="360"/>
                  </a:lnTo>
                  <a:lnTo>
                    <a:pt x="397" y="367"/>
                  </a:lnTo>
                  <a:lnTo>
                    <a:pt x="397" y="370"/>
                  </a:lnTo>
                  <a:lnTo>
                    <a:pt x="395" y="377"/>
                  </a:lnTo>
                  <a:lnTo>
                    <a:pt x="390" y="386"/>
                  </a:lnTo>
                  <a:lnTo>
                    <a:pt x="383" y="396"/>
                  </a:lnTo>
                  <a:lnTo>
                    <a:pt x="380" y="398"/>
                  </a:lnTo>
                  <a:lnTo>
                    <a:pt x="380" y="398"/>
                  </a:lnTo>
                  <a:lnTo>
                    <a:pt x="378" y="400"/>
                  </a:lnTo>
                  <a:lnTo>
                    <a:pt x="376" y="403"/>
                  </a:lnTo>
                  <a:lnTo>
                    <a:pt x="376" y="403"/>
                  </a:lnTo>
                  <a:lnTo>
                    <a:pt x="376" y="405"/>
                  </a:lnTo>
                  <a:lnTo>
                    <a:pt x="376" y="405"/>
                  </a:lnTo>
                  <a:lnTo>
                    <a:pt x="376" y="408"/>
                  </a:lnTo>
                  <a:lnTo>
                    <a:pt x="376" y="408"/>
                  </a:lnTo>
                  <a:lnTo>
                    <a:pt x="373" y="410"/>
                  </a:lnTo>
                  <a:lnTo>
                    <a:pt x="371" y="412"/>
                  </a:lnTo>
                  <a:lnTo>
                    <a:pt x="371" y="412"/>
                  </a:lnTo>
                  <a:lnTo>
                    <a:pt x="369" y="415"/>
                  </a:lnTo>
                  <a:lnTo>
                    <a:pt x="369" y="415"/>
                  </a:lnTo>
                  <a:lnTo>
                    <a:pt x="369" y="415"/>
                  </a:lnTo>
                  <a:lnTo>
                    <a:pt x="369" y="417"/>
                  </a:lnTo>
                  <a:lnTo>
                    <a:pt x="366" y="419"/>
                  </a:lnTo>
                  <a:lnTo>
                    <a:pt x="366" y="419"/>
                  </a:lnTo>
                  <a:lnTo>
                    <a:pt x="366" y="422"/>
                  </a:lnTo>
                  <a:lnTo>
                    <a:pt x="364" y="422"/>
                  </a:lnTo>
                  <a:lnTo>
                    <a:pt x="362" y="422"/>
                  </a:lnTo>
                  <a:lnTo>
                    <a:pt x="362" y="424"/>
                  </a:lnTo>
                  <a:lnTo>
                    <a:pt x="354" y="434"/>
                  </a:lnTo>
                  <a:lnTo>
                    <a:pt x="350" y="438"/>
                  </a:lnTo>
                  <a:lnTo>
                    <a:pt x="347" y="441"/>
                  </a:lnTo>
                  <a:lnTo>
                    <a:pt x="343" y="443"/>
                  </a:lnTo>
                  <a:lnTo>
                    <a:pt x="338" y="445"/>
                  </a:lnTo>
                  <a:lnTo>
                    <a:pt x="324" y="453"/>
                  </a:lnTo>
                  <a:lnTo>
                    <a:pt x="321" y="453"/>
                  </a:lnTo>
                  <a:lnTo>
                    <a:pt x="321" y="455"/>
                  </a:lnTo>
                  <a:lnTo>
                    <a:pt x="319" y="457"/>
                  </a:lnTo>
                  <a:lnTo>
                    <a:pt x="319" y="457"/>
                  </a:lnTo>
                  <a:lnTo>
                    <a:pt x="319" y="460"/>
                  </a:lnTo>
                  <a:lnTo>
                    <a:pt x="317" y="460"/>
                  </a:lnTo>
                  <a:lnTo>
                    <a:pt x="317" y="460"/>
                  </a:lnTo>
                  <a:lnTo>
                    <a:pt x="317" y="460"/>
                  </a:lnTo>
                  <a:lnTo>
                    <a:pt x="314" y="462"/>
                  </a:lnTo>
                  <a:lnTo>
                    <a:pt x="314" y="462"/>
                  </a:lnTo>
                  <a:lnTo>
                    <a:pt x="312" y="467"/>
                  </a:lnTo>
                  <a:lnTo>
                    <a:pt x="309" y="469"/>
                  </a:lnTo>
                  <a:lnTo>
                    <a:pt x="307" y="469"/>
                  </a:lnTo>
                  <a:lnTo>
                    <a:pt x="307" y="469"/>
                  </a:lnTo>
                  <a:lnTo>
                    <a:pt x="307" y="471"/>
                  </a:lnTo>
                  <a:lnTo>
                    <a:pt x="305" y="471"/>
                  </a:lnTo>
                  <a:lnTo>
                    <a:pt x="305" y="474"/>
                  </a:lnTo>
                  <a:lnTo>
                    <a:pt x="302" y="476"/>
                  </a:lnTo>
                  <a:lnTo>
                    <a:pt x="302" y="479"/>
                  </a:lnTo>
                  <a:lnTo>
                    <a:pt x="300" y="479"/>
                  </a:lnTo>
                  <a:lnTo>
                    <a:pt x="283" y="486"/>
                  </a:lnTo>
                  <a:lnTo>
                    <a:pt x="272" y="493"/>
                  </a:lnTo>
                  <a:lnTo>
                    <a:pt x="272" y="493"/>
                  </a:lnTo>
                  <a:lnTo>
                    <a:pt x="272" y="493"/>
                  </a:lnTo>
                  <a:lnTo>
                    <a:pt x="269" y="493"/>
                  </a:lnTo>
                  <a:lnTo>
                    <a:pt x="269" y="493"/>
                  </a:lnTo>
                  <a:lnTo>
                    <a:pt x="255" y="497"/>
                  </a:lnTo>
                  <a:lnTo>
                    <a:pt x="246" y="500"/>
                  </a:lnTo>
                  <a:lnTo>
                    <a:pt x="236" y="500"/>
                  </a:lnTo>
                  <a:lnTo>
                    <a:pt x="227" y="500"/>
                  </a:lnTo>
                  <a:lnTo>
                    <a:pt x="222" y="502"/>
                  </a:lnTo>
                  <a:lnTo>
                    <a:pt x="222" y="505"/>
                  </a:lnTo>
                  <a:lnTo>
                    <a:pt x="220" y="505"/>
                  </a:lnTo>
                  <a:lnTo>
                    <a:pt x="220" y="505"/>
                  </a:lnTo>
                  <a:lnTo>
                    <a:pt x="220" y="509"/>
                  </a:lnTo>
                  <a:lnTo>
                    <a:pt x="217" y="514"/>
                  </a:lnTo>
                  <a:lnTo>
                    <a:pt x="215" y="514"/>
                  </a:lnTo>
                  <a:lnTo>
                    <a:pt x="212" y="516"/>
                  </a:lnTo>
                  <a:lnTo>
                    <a:pt x="212" y="516"/>
                  </a:lnTo>
                  <a:lnTo>
                    <a:pt x="210" y="516"/>
                  </a:lnTo>
                  <a:lnTo>
                    <a:pt x="210" y="519"/>
                  </a:lnTo>
                  <a:lnTo>
                    <a:pt x="210" y="519"/>
                  </a:lnTo>
                  <a:lnTo>
                    <a:pt x="210" y="519"/>
                  </a:lnTo>
                  <a:lnTo>
                    <a:pt x="210" y="519"/>
                  </a:lnTo>
                  <a:lnTo>
                    <a:pt x="210" y="521"/>
                  </a:lnTo>
                  <a:lnTo>
                    <a:pt x="208" y="524"/>
                  </a:lnTo>
                  <a:lnTo>
                    <a:pt x="208" y="524"/>
                  </a:lnTo>
                  <a:lnTo>
                    <a:pt x="208" y="526"/>
                  </a:lnTo>
                  <a:lnTo>
                    <a:pt x="205" y="531"/>
                  </a:lnTo>
                  <a:lnTo>
                    <a:pt x="203" y="538"/>
                  </a:lnTo>
                  <a:lnTo>
                    <a:pt x="203" y="538"/>
                  </a:lnTo>
                  <a:lnTo>
                    <a:pt x="203" y="538"/>
                  </a:lnTo>
                  <a:lnTo>
                    <a:pt x="203" y="540"/>
                  </a:lnTo>
                  <a:lnTo>
                    <a:pt x="203" y="540"/>
                  </a:lnTo>
                  <a:lnTo>
                    <a:pt x="198" y="547"/>
                  </a:lnTo>
                  <a:lnTo>
                    <a:pt x="198" y="550"/>
                  </a:lnTo>
                  <a:lnTo>
                    <a:pt x="196" y="557"/>
                  </a:lnTo>
                  <a:lnTo>
                    <a:pt x="194" y="559"/>
                  </a:lnTo>
                  <a:lnTo>
                    <a:pt x="194" y="564"/>
                  </a:lnTo>
                  <a:lnTo>
                    <a:pt x="191" y="568"/>
                  </a:lnTo>
                  <a:lnTo>
                    <a:pt x="189" y="573"/>
                  </a:lnTo>
                  <a:lnTo>
                    <a:pt x="186" y="578"/>
                  </a:lnTo>
                  <a:lnTo>
                    <a:pt x="179" y="583"/>
                  </a:lnTo>
                  <a:lnTo>
                    <a:pt x="170" y="590"/>
                  </a:lnTo>
                  <a:lnTo>
                    <a:pt x="163" y="592"/>
                  </a:lnTo>
                  <a:lnTo>
                    <a:pt x="163" y="592"/>
                  </a:lnTo>
                  <a:lnTo>
                    <a:pt x="158" y="592"/>
                  </a:lnTo>
                  <a:lnTo>
                    <a:pt x="156" y="595"/>
                  </a:lnTo>
                  <a:lnTo>
                    <a:pt x="156" y="595"/>
                  </a:lnTo>
                  <a:lnTo>
                    <a:pt x="156" y="595"/>
                  </a:lnTo>
                  <a:lnTo>
                    <a:pt x="153" y="597"/>
                  </a:lnTo>
                  <a:lnTo>
                    <a:pt x="149" y="602"/>
                  </a:lnTo>
                  <a:lnTo>
                    <a:pt x="146" y="602"/>
                  </a:lnTo>
                  <a:lnTo>
                    <a:pt x="144" y="602"/>
                  </a:lnTo>
                  <a:lnTo>
                    <a:pt x="144" y="604"/>
                  </a:lnTo>
                  <a:lnTo>
                    <a:pt x="141" y="606"/>
                  </a:lnTo>
                  <a:lnTo>
                    <a:pt x="139" y="609"/>
                  </a:lnTo>
                  <a:lnTo>
                    <a:pt x="139" y="609"/>
                  </a:lnTo>
                  <a:lnTo>
                    <a:pt x="139" y="611"/>
                  </a:lnTo>
                  <a:lnTo>
                    <a:pt x="139" y="611"/>
                  </a:lnTo>
                  <a:lnTo>
                    <a:pt x="139" y="613"/>
                  </a:lnTo>
                  <a:lnTo>
                    <a:pt x="139" y="613"/>
                  </a:lnTo>
                  <a:lnTo>
                    <a:pt x="139" y="616"/>
                  </a:lnTo>
                  <a:lnTo>
                    <a:pt x="139" y="618"/>
                  </a:lnTo>
                  <a:lnTo>
                    <a:pt x="139" y="618"/>
                  </a:lnTo>
                  <a:lnTo>
                    <a:pt x="139" y="621"/>
                  </a:lnTo>
                  <a:lnTo>
                    <a:pt x="137" y="623"/>
                  </a:lnTo>
                  <a:lnTo>
                    <a:pt x="137" y="623"/>
                  </a:lnTo>
                  <a:lnTo>
                    <a:pt x="137" y="625"/>
                  </a:lnTo>
                  <a:lnTo>
                    <a:pt x="132" y="632"/>
                  </a:lnTo>
                  <a:lnTo>
                    <a:pt x="130" y="637"/>
                  </a:lnTo>
                  <a:lnTo>
                    <a:pt x="130" y="639"/>
                  </a:lnTo>
                  <a:lnTo>
                    <a:pt x="130" y="639"/>
                  </a:lnTo>
                  <a:lnTo>
                    <a:pt x="130" y="639"/>
                  </a:lnTo>
                  <a:lnTo>
                    <a:pt x="130" y="642"/>
                  </a:lnTo>
                  <a:lnTo>
                    <a:pt x="127" y="647"/>
                  </a:lnTo>
                  <a:lnTo>
                    <a:pt x="127" y="647"/>
                  </a:lnTo>
                  <a:lnTo>
                    <a:pt x="125" y="649"/>
                  </a:lnTo>
                  <a:lnTo>
                    <a:pt x="123" y="651"/>
                  </a:lnTo>
                  <a:lnTo>
                    <a:pt x="123" y="656"/>
                  </a:lnTo>
                  <a:lnTo>
                    <a:pt x="123" y="658"/>
                  </a:lnTo>
                  <a:lnTo>
                    <a:pt x="120" y="666"/>
                  </a:lnTo>
                  <a:lnTo>
                    <a:pt x="120" y="666"/>
                  </a:lnTo>
                  <a:lnTo>
                    <a:pt x="120" y="673"/>
                  </a:lnTo>
                  <a:lnTo>
                    <a:pt x="120" y="673"/>
                  </a:lnTo>
                  <a:lnTo>
                    <a:pt x="120" y="673"/>
                  </a:lnTo>
                  <a:lnTo>
                    <a:pt x="120" y="675"/>
                  </a:lnTo>
                  <a:lnTo>
                    <a:pt x="120" y="675"/>
                  </a:lnTo>
                  <a:lnTo>
                    <a:pt x="120" y="677"/>
                  </a:lnTo>
                  <a:lnTo>
                    <a:pt x="120" y="677"/>
                  </a:lnTo>
                  <a:lnTo>
                    <a:pt x="120" y="677"/>
                  </a:lnTo>
                  <a:lnTo>
                    <a:pt x="120" y="680"/>
                  </a:lnTo>
                  <a:lnTo>
                    <a:pt x="120" y="680"/>
                  </a:lnTo>
                  <a:lnTo>
                    <a:pt x="120" y="680"/>
                  </a:lnTo>
                  <a:lnTo>
                    <a:pt x="120" y="682"/>
                  </a:lnTo>
                  <a:lnTo>
                    <a:pt x="120" y="682"/>
                  </a:lnTo>
                  <a:lnTo>
                    <a:pt x="120" y="682"/>
                  </a:lnTo>
                  <a:lnTo>
                    <a:pt x="120" y="684"/>
                  </a:lnTo>
                  <a:lnTo>
                    <a:pt x="120" y="687"/>
                  </a:lnTo>
                  <a:lnTo>
                    <a:pt x="118" y="692"/>
                  </a:lnTo>
                  <a:lnTo>
                    <a:pt x="118" y="694"/>
                  </a:lnTo>
                  <a:lnTo>
                    <a:pt x="118" y="696"/>
                  </a:lnTo>
                  <a:lnTo>
                    <a:pt x="115" y="696"/>
                  </a:lnTo>
                  <a:lnTo>
                    <a:pt x="115" y="699"/>
                  </a:lnTo>
                  <a:lnTo>
                    <a:pt x="113" y="699"/>
                  </a:lnTo>
                  <a:lnTo>
                    <a:pt x="111" y="701"/>
                  </a:lnTo>
                  <a:lnTo>
                    <a:pt x="111" y="701"/>
                  </a:lnTo>
                  <a:lnTo>
                    <a:pt x="111" y="701"/>
                  </a:lnTo>
                  <a:lnTo>
                    <a:pt x="111" y="703"/>
                  </a:lnTo>
                  <a:lnTo>
                    <a:pt x="108" y="703"/>
                  </a:lnTo>
                  <a:lnTo>
                    <a:pt x="108" y="706"/>
                  </a:lnTo>
                  <a:lnTo>
                    <a:pt x="106" y="706"/>
                  </a:lnTo>
                  <a:lnTo>
                    <a:pt x="104" y="706"/>
                  </a:lnTo>
                  <a:lnTo>
                    <a:pt x="104" y="706"/>
                  </a:lnTo>
                  <a:lnTo>
                    <a:pt x="104" y="708"/>
                  </a:lnTo>
                  <a:lnTo>
                    <a:pt x="101" y="708"/>
                  </a:lnTo>
                  <a:lnTo>
                    <a:pt x="99" y="710"/>
                  </a:lnTo>
                  <a:lnTo>
                    <a:pt x="97" y="715"/>
                  </a:lnTo>
                  <a:lnTo>
                    <a:pt x="92" y="720"/>
                  </a:lnTo>
                  <a:lnTo>
                    <a:pt x="87" y="722"/>
                  </a:lnTo>
                  <a:lnTo>
                    <a:pt x="87" y="725"/>
                  </a:lnTo>
                  <a:lnTo>
                    <a:pt x="87" y="725"/>
                  </a:lnTo>
                  <a:lnTo>
                    <a:pt x="87" y="725"/>
                  </a:lnTo>
                  <a:lnTo>
                    <a:pt x="85" y="727"/>
                  </a:lnTo>
                  <a:lnTo>
                    <a:pt x="82" y="729"/>
                  </a:lnTo>
                  <a:lnTo>
                    <a:pt x="80" y="732"/>
                  </a:lnTo>
                  <a:lnTo>
                    <a:pt x="80" y="734"/>
                  </a:lnTo>
                  <a:lnTo>
                    <a:pt x="78" y="734"/>
                  </a:lnTo>
                  <a:lnTo>
                    <a:pt x="78" y="737"/>
                  </a:lnTo>
                  <a:lnTo>
                    <a:pt x="75" y="737"/>
                  </a:lnTo>
                  <a:lnTo>
                    <a:pt x="75" y="737"/>
                  </a:lnTo>
                  <a:lnTo>
                    <a:pt x="73" y="737"/>
                  </a:lnTo>
                  <a:lnTo>
                    <a:pt x="71" y="739"/>
                  </a:lnTo>
                  <a:lnTo>
                    <a:pt x="66" y="741"/>
                  </a:lnTo>
                  <a:lnTo>
                    <a:pt x="66" y="744"/>
                  </a:lnTo>
                  <a:lnTo>
                    <a:pt x="66" y="744"/>
                  </a:lnTo>
                  <a:lnTo>
                    <a:pt x="66" y="744"/>
                  </a:lnTo>
                  <a:lnTo>
                    <a:pt x="61" y="748"/>
                  </a:lnTo>
                  <a:lnTo>
                    <a:pt x="59" y="753"/>
                  </a:lnTo>
                  <a:lnTo>
                    <a:pt x="59" y="753"/>
                  </a:lnTo>
                  <a:lnTo>
                    <a:pt x="59" y="755"/>
                  </a:lnTo>
                  <a:lnTo>
                    <a:pt x="59" y="755"/>
                  </a:lnTo>
                  <a:lnTo>
                    <a:pt x="59" y="755"/>
                  </a:lnTo>
                  <a:lnTo>
                    <a:pt x="61" y="755"/>
                  </a:lnTo>
                  <a:lnTo>
                    <a:pt x="61" y="753"/>
                  </a:lnTo>
                  <a:lnTo>
                    <a:pt x="61" y="753"/>
                  </a:lnTo>
                  <a:lnTo>
                    <a:pt x="63" y="753"/>
                  </a:lnTo>
                  <a:lnTo>
                    <a:pt x="63" y="751"/>
                  </a:lnTo>
                  <a:lnTo>
                    <a:pt x="63" y="751"/>
                  </a:lnTo>
                  <a:lnTo>
                    <a:pt x="63" y="751"/>
                  </a:lnTo>
                  <a:lnTo>
                    <a:pt x="63" y="748"/>
                  </a:lnTo>
                  <a:lnTo>
                    <a:pt x="63" y="746"/>
                  </a:lnTo>
                  <a:lnTo>
                    <a:pt x="66" y="746"/>
                  </a:lnTo>
                  <a:lnTo>
                    <a:pt x="66" y="746"/>
                  </a:lnTo>
                  <a:lnTo>
                    <a:pt x="66" y="746"/>
                  </a:lnTo>
                  <a:lnTo>
                    <a:pt x="66" y="746"/>
                  </a:lnTo>
                  <a:lnTo>
                    <a:pt x="68" y="746"/>
                  </a:lnTo>
                  <a:lnTo>
                    <a:pt x="68" y="746"/>
                  </a:lnTo>
                  <a:lnTo>
                    <a:pt x="71" y="744"/>
                  </a:lnTo>
                  <a:lnTo>
                    <a:pt x="71" y="744"/>
                  </a:lnTo>
                  <a:lnTo>
                    <a:pt x="71" y="744"/>
                  </a:lnTo>
                  <a:lnTo>
                    <a:pt x="71" y="741"/>
                  </a:lnTo>
                  <a:lnTo>
                    <a:pt x="71" y="741"/>
                  </a:lnTo>
                  <a:lnTo>
                    <a:pt x="71" y="741"/>
                  </a:lnTo>
                  <a:lnTo>
                    <a:pt x="71" y="741"/>
                  </a:lnTo>
                  <a:lnTo>
                    <a:pt x="71" y="741"/>
                  </a:lnTo>
                  <a:lnTo>
                    <a:pt x="71" y="744"/>
                  </a:lnTo>
                  <a:lnTo>
                    <a:pt x="71" y="744"/>
                  </a:lnTo>
                  <a:lnTo>
                    <a:pt x="71" y="746"/>
                  </a:lnTo>
                  <a:lnTo>
                    <a:pt x="71" y="748"/>
                  </a:lnTo>
                  <a:lnTo>
                    <a:pt x="71" y="748"/>
                  </a:lnTo>
                  <a:lnTo>
                    <a:pt x="68" y="751"/>
                  </a:lnTo>
                  <a:lnTo>
                    <a:pt x="68" y="751"/>
                  </a:lnTo>
                  <a:lnTo>
                    <a:pt x="68" y="753"/>
                  </a:lnTo>
                  <a:lnTo>
                    <a:pt x="68" y="753"/>
                  </a:lnTo>
                  <a:lnTo>
                    <a:pt x="68" y="753"/>
                  </a:lnTo>
                  <a:lnTo>
                    <a:pt x="68" y="755"/>
                  </a:lnTo>
                  <a:lnTo>
                    <a:pt x="66" y="755"/>
                  </a:lnTo>
                  <a:lnTo>
                    <a:pt x="66" y="755"/>
                  </a:lnTo>
                  <a:lnTo>
                    <a:pt x="63" y="758"/>
                  </a:lnTo>
                  <a:lnTo>
                    <a:pt x="61" y="763"/>
                  </a:lnTo>
                  <a:lnTo>
                    <a:pt x="61" y="763"/>
                  </a:lnTo>
                  <a:lnTo>
                    <a:pt x="61" y="765"/>
                  </a:lnTo>
                  <a:lnTo>
                    <a:pt x="59" y="767"/>
                  </a:lnTo>
                  <a:lnTo>
                    <a:pt x="56" y="772"/>
                  </a:lnTo>
                  <a:lnTo>
                    <a:pt x="56" y="772"/>
                  </a:lnTo>
                  <a:lnTo>
                    <a:pt x="56" y="774"/>
                  </a:lnTo>
                  <a:lnTo>
                    <a:pt x="56" y="774"/>
                  </a:lnTo>
                  <a:lnTo>
                    <a:pt x="52" y="784"/>
                  </a:lnTo>
                  <a:lnTo>
                    <a:pt x="52" y="784"/>
                  </a:lnTo>
                  <a:lnTo>
                    <a:pt x="49" y="786"/>
                  </a:lnTo>
                  <a:lnTo>
                    <a:pt x="47" y="786"/>
                  </a:lnTo>
                  <a:lnTo>
                    <a:pt x="47" y="789"/>
                  </a:lnTo>
                  <a:lnTo>
                    <a:pt x="47" y="789"/>
                  </a:lnTo>
                  <a:lnTo>
                    <a:pt x="49" y="789"/>
                  </a:lnTo>
                  <a:lnTo>
                    <a:pt x="49" y="789"/>
                  </a:lnTo>
                  <a:lnTo>
                    <a:pt x="49" y="791"/>
                  </a:lnTo>
                  <a:lnTo>
                    <a:pt x="49" y="791"/>
                  </a:lnTo>
                  <a:lnTo>
                    <a:pt x="49" y="793"/>
                  </a:lnTo>
                  <a:lnTo>
                    <a:pt x="49" y="793"/>
                  </a:lnTo>
                  <a:lnTo>
                    <a:pt x="49" y="796"/>
                  </a:lnTo>
                  <a:lnTo>
                    <a:pt x="47" y="798"/>
                  </a:lnTo>
                  <a:lnTo>
                    <a:pt x="44" y="798"/>
                  </a:lnTo>
                  <a:lnTo>
                    <a:pt x="44" y="800"/>
                  </a:lnTo>
                  <a:lnTo>
                    <a:pt x="42" y="800"/>
                  </a:lnTo>
                  <a:lnTo>
                    <a:pt x="42" y="800"/>
                  </a:lnTo>
                  <a:lnTo>
                    <a:pt x="42" y="800"/>
                  </a:lnTo>
                  <a:lnTo>
                    <a:pt x="42" y="800"/>
                  </a:lnTo>
                  <a:lnTo>
                    <a:pt x="42" y="800"/>
                  </a:lnTo>
                  <a:lnTo>
                    <a:pt x="42" y="803"/>
                  </a:lnTo>
                  <a:lnTo>
                    <a:pt x="42" y="803"/>
                  </a:lnTo>
                  <a:lnTo>
                    <a:pt x="42" y="803"/>
                  </a:lnTo>
                  <a:lnTo>
                    <a:pt x="42" y="803"/>
                  </a:lnTo>
                  <a:lnTo>
                    <a:pt x="42" y="805"/>
                  </a:lnTo>
                  <a:lnTo>
                    <a:pt x="42" y="805"/>
                  </a:lnTo>
                  <a:lnTo>
                    <a:pt x="40" y="808"/>
                  </a:lnTo>
                  <a:lnTo>
                    <a:pt x="40" y="810"/>
                  </a:lnTo>
                  <a:lnTo>
                    <a:pt x="40" y="815"/>
                  </a:lnTo>
                  <a:lnTo>
                    <a:pt x="40" y="817"/>
                  </a:lnTo>
                  <a:lnTo>
                    <a:pt x="40" y="819"/>
                  </a:lnTo>
                  <a:lnTo>
                    <a:pt x="35" y="822"/>
                  </a:lnTo>
                  <a:lnTo>
                    <a:pt x="35" y="822"/>
                  </a:lnTo>
                  <a:lnTo>
                    <a:pt x="35" y="824"/>
                  </a:lnTo>
                  <a:lnTo>
                    <a:pt x="33" y="829"/>
                  </a:lnTo>
                  <a:lnTo>
                    <a:pt x="33" y="831"/>
                  </a:lnTo>
                  <a:lnTo>
                    <a:pt x="33" y="834"/>
                  </a:lnTo>
                  <a:lnTo>
                    <a:pt x="30" y="834"/>
                  </a:lnTo>
                  <a:lnTo>
                    <a:pt x="26" y="836"/>
                  </a:lnTo>
                  <a:lnTo>
                    <a:pt x="23" y="836"/>
                  </a:lnTo>
                  <a:lnTo>
                    <a:pt x="23" y="836"/>
                  </a:lnTo>
                  <a:lnTo>
                    <a:pt x="23" y="834"/>
                  </a:lnTo>
                  <a:lnTo>
                    <a:pt x="23" y="834"/>
                  </a:lnTo>
                  <a:lnTo>
                    <a:pt x="23" y="836"/>
                  </a:lnTo>
                  <a:lnTo>
                    <a:pt x="21" y="836"/>
                  </a:lnTo>
                  <a:lnTo>
                    <a:pt x="21" y="836"/>
                  </a:lnTo>
                  <a:lnTo>
                    <a:pt x="21" y="836"/>
                  </a:lnTo>
                  <a:lnTo>
                    <a:pt x="18" y="838"/>
                  </a:lnTo>
                  <a:lnTo>
                    <a:pt x="18" y="838"/>
                  </a:lnTo>
                  <a:lnTo>
                    <a:pt x="18" y="838"/>
                  </a:lnTo>
                  <a:lnTo>
                    <a:pt x="18" y="841"/>
                  </a:lnTo>
                  <a:lnTo>
                    <a:pt x="16" y="841"/>
                  </a:lnTo>
                  <a:lnTo>
                    <a:pt x="16" y="841"/>
                  </a:lnTo>
                  <a:lnTo>
                    <a:pt x="16" y="843"/>
                  </a:lnTo>
                  <a:lnTo>
                    <a:pt x="14" y="843"/>
                  </a:lnTo>
                  <a:lnTo>
                    <a:pt x="9" y="855"/>
                  </a:lnTo>
                  <a:lnTo>
                    <a:pt x="9" y="857"/>
                  </a:lnTo>
                  <a:lnTo>
                    <a:pt x="9" y="860"/>
                  </a:lnTo>
                  <a:lnTo>
                    <a:pt x="7" y="862"/>
                  </a:lnTo>
                  <a:lnTo>
                    <a:pt x="7" y="864"/>
                  </a:lnTo>
                  <a:lnTo>
                    <a:pt x="7" y="864"/>
                  </a:lnTo>
                  <a:lnTo>
                    <a:pt x="7" y="864"/>
                  </a:lnTo>
                  <a:lnTo>
                    <a:pt x="7" y="864"/>
                  </a:lnTo>
                  <a:lnTo>
                    <a:pt x="7" y="864"/>
                  </a:lnTo>
                  <a:lnTo>
                    <a:pt x="7" y="867"/>
                  </a:lnTo>
                  <a:lnTo>
                    <a:pt x="7" y="867"/>
                  </a:lnTo>
                  <a:lnTo>
                    <a:pt x="7" y="867"/>
                  </a:lnTo>
                  <a:lnTo>
                    <a:pt x="7" y="869"/>
                  </a:lnTo>
                  <a:lnTo>
                    <a:pt x="7" y="869"/>
                  </a:lnTo>
                  <a:lnTo>
                    <a:pt x="7" y="871"/>
                  </a:lnTo>
                  <a:lnTo>
                    <a:pt x="7" y="874"/>
                  </a:lnTo>
                  <a:lnTo>
                    <a:pt x="4" y="883"/>
                  </a:lnTo>
                  <a:lnTo>
                    <a:pt x="4" y="886"/>
                  </a:lnTo>
                  <a:lnTo>
                    <a:pt x="4" y="888"/>
                  </a:lnTo>
                  <a:lnTo>
                    <a:pt x="4" y="888"/>
                  </a:lnTo>
                  <a:lnTo>
                    <a:pt x="4" y="890"/>
                  </a:lnTo>
                  <a:lnTo>
                    <a:pt x="2" y="907"/>
                  </a:lnTo>
                  <a:lnTo>
                    <a:pt x="0" y="909"/>
                  </a:lnTo>
                  <a:lnTo>
                    <a:pt x="0" y="912"/>
                  </a:lnTo>
                  <a:lnTo>
                    <a:pt x="0" y="914"/>
                  </a:lnTo>
                  <a:lnTo>
                    <a:pt x="0" y="914"/>
                  </a:lnTo>
                  <a:lnTo>
                    <a:pt x="0" y="916"/>
                  </a:lnTo>
                  <a:lnTo>
                    <a:pt x="0" y="916"/>
                  </a:lnTo>
                  <a:lnTo>
                    <a:pt x="0" y="919"/>
                  </a:lnTo>
                  <a:lnTo>
                    <a:pt x="2" y="921"/>
                  </a:lnTo>
                  <a:lnTo>
                    <a:pt x="2" y="921"/>
                  </a:lnTo>
                  <a:lnTo>
                    <a:pt x="0" y="916"/>
                  </a:lnTo>
                  <a:lnTo>
                    <a:pt x="2" y="914"/>
                  </a:lnTo>
                  <a:lnTo>
                    <a:pt x="2" y="909"/>
                  </a:lnTo>
                  <a:lnTo>
                    <a:pt x="2" y="907"/>
                  </a:lnTo>
                  <a:lnTo>
                    <a:pt x="4" y="900"/>
                  </a:lnTo>
                  <a:lnTo>
                    <a:pt x="7" y="895"/>
                  </a:lnTo>
                  <a:lnTo>
                    <a:pt x="7" y="890"/>
                  </a:lnTo>
                  <a:lnTo>
                    <a:pt x="7" y="890"/>
                  </a:lnTo>
                  <a:lnTo>
                    <a:pt x="16" y="890"/>
                  </a:lnTo>
                  <a:lnTo>
                    <a:pt x="21" y="890"/>
                  </a:lnTo>
                  <a:lnTo>
                    <a:pt x="44" y="890"/>
                  </a:lnTo>
                  <a:lnTo>
                    <a:pt x="59" y="890"/>
                  </a:lnTo>
                  <a:lnTo>
                    <a:pt x="75" y="890"/>
                  </a:lnTo>
                  <a:lnTo>
                    <a:pt x="94" y="890"/>
                  </a:lnTo>
                  <a:lnTo>
                    <a:pt x="111" y="890"/>
                  </a:lnTo>
                  <a:lnTo>
                    <a:pt x="130" y="890"/>
                  </a:lnTo>
                  <a:lnTo>
                    <a:pt x="149" y="890"/>
                  </a:lnTo>
                  <a:lnTo>
                    <a:pt x="165" y="890"/>
                  </a:lnTo>
                  <a:lnTo>
                    <a:pt x="179" y="890"/>
                  </a:lnTo>
                  <a:lnTo>
                    <a:pt x="191" y="890"/>
                  </a:lnTo>
                  <a:lnTo>
                    <a:pt x="217" y="890"/>
                  </a:lnTo>
                  <a:lnTo>
                    <a:pt x="217" y="881"/>
                  </a:lnTo>
                  <a:lnTo>
                    <a:pt x="217" y="876"/>
                  </a:lnTo>
                  <a:lnTo>
                    <a:pt x="215" y="852"/>
                  </a:lnTo>
                  <a:lnTo>
                    <a:pt x="215" y="838"/>
                  </a:lnTo>
                  <a:lnTo>
                    <a:pt x="215" y="824"/>
                  </a:lnTo>
                  <a:lnTo>
                    <a:pt x="212" y="819"/>
                  </a:lnTo>
                  <a:lnTo>
                    <a:pt x="210" y="812"/>
                  </a:lnTo>
                  <a:lnTo>
                    <a:pt x="210" y="808"/>
                  </a:lnTo>
                  <a:lnTo>
                    <a:pt x="210" y="805"/>
                  </a:lnTo>
                  <a:lnTo>
                    <a:pt x="212" y="800"/>
                  </a:lnTo>
                  <a:lnTo>
                    <a:pt x="217" y="793"/>
                  </a:lnTo>
                  <a:lnTo>
                    <a:pt x="217" y="793"/>
                  </a:lnTo>
                  <a:lnTo>
                    <a:pt x="217" y="793"/>
                  </a:lnTo>
                  <a:lnTo>
                    <a:pt x="224" y="789"/>
                  </a:lnTo>
                  <a:lnTo>
                    <a:pt x="229" y="784"/>
                  </a:lnTo>
                  <a:lnTo>
                    <a:pt x="236" y="781"/>
                  </a:lnTo>
                  <a:lnTo>
                    <a:pt x="238" y="779"/>
                  </a:lnTo>
                  <a:lnTo>
                    <a:pt x="243" y="777"/>
                  </a:lnTo>
                  <a:lnTo>
                    <a:pt x="250" y="777"/>
                  </a:lnTo>
                  <a:lnTo>
                    <a:pt x="253" y="774"/>
                  </a:lnTo>
                  <a:lnTo>
                    <a:pt x="265" y="770"/>
                  </a:lnTo>
                  <a:lnTo>
                    <a:pt x="272" y="767"/>
                  </a:lnTo>
                  <a:lnTo>
                    <a:pt x="272" y="767"/>
                  </a:lnTo>
                  <a:lnTo>
                    <a:pt x="272" y="765"/>
                  </a:lnTo>
                  <a:lnTo>
                    <a:pt x="272" y="618"/>
                  </a:lnTo>
                  <a:lnTo>
                    <a:pt x="276" y="618"/>
                  </a:lnTo>
                  <a:lnTo>
                    <a:pt x="437" y="618"/>
                  </a:lnTo>
                  <a:lnTo>
                    <a:pt x="444" y="618"/>
                  </a:lnTo>
                  <a:lnTo>
                    <a:pt x="449" y="618"/>
                  </a:lnTo>
                  <a:lnTo>
                    <a:pt x="449" y="618"/>
                  </a:lnTo>
                  <a:lnTo>
                    <a:pt x="449" y="618"/>
                  </a:lnTo>
                  <a:lnTo>
                    <a:pt x="449" y="616"/>
                  </a:lnTo>
                  <a:lnTo>
                    <a:pt x="449" y="613"/>
                  </a:lnTo>
                  <a:lnTo>
                    <a:pt x="449" y="611"/>
                  </a:lnTo>
                  <a:lnTo>
                    <a:pt x="449" y="609"/>
                  </a:lnTo>
                  <a:lnTo>
                    <a:pt x="449" y="604"/>
                  </a:lnTo>
                  <a:lnTo>
                    <a:pt x="449" y="599"/>
                  </a:lnTo>
                  <a:lnTo>
                    <a:pt x="449" y="592"/>
                  </a:lnTo>
                  <a:lnTo>
                    <a:pt x="449" y="585"/>
                  </a:lnTo>
                  <a:lnTo>
                    <a:pt x="449" y="571"/>
                  </a:lnTo>
                  <a:lnTo>
                    <a:pt x="449" y="566"/>
                  </a:lnTo>
                  <a:lnTo>
                    <a:pt x="449" y="559"/>
                  </a:lnTo>
                  <a:lnTo>
                    <a:pt x="449" y="554"/>
                  </a:lnTo>
                  <a:lnTo>
                    <a:pt x="449" y="550"/>
                  </a:lnTo>
                  <a:lnTo>
                    <a:pt x="449" y="542"/>
                  </a:lnTo>
                  <a:lnTo>
                    <a:pt x="449" y="542"/>
                  </a:lnTo>
                  <a:lnTo>
                    <a:pt x="449" y="460"/>
                  </a:lnTo>
                  <a:lnTo>
                    <a:pt x="449" y="457"/>
                  </a:lnTo>
                  <a:lnTo>
                    <a:pt x="451" y="457"/>
                  </a:lnTo>
                  <a:lnTo>
                    <a:pt x="451" y="455"/>
                  </a:lnTo>
                  <a:lnTo>
                    <a:pt x="459" y="453"/>
                  </a:lnTo>
                  <a:lnTo>
                    <a:pt x="461" y="450"/>
                  </a:lnTo>
                  <a:lnTo>
                    <a:pt x="463" y="448"/>
                  </a:lnTo>
                  <a:lnTo>
                    <a:pt x="463" y="448"/>
                  </a:lnTo>
                  <a:lnTo>
                    <a:pt x="466" y="445"/>
                  </a:lnTo>
                  <a:lnTo>
                    <a:pt x="466" y="443"/>
                  </a:lnTo>
                  <a:lnTo>
                    <a:pt x="468" y="443"/>
                  </a:lnTo>
                  <a:lnTo>
                    <a:pt x="470" y="443"/>
                  </a:lnTo>
                  <a:lnTo>
                    <a:pt x="473" y="438"/>
                  </a:lnTo>
                  <a:lnTo>
                    <a:pt x="477" y="436"/>
                  </a:lnTo>
                  <a:lnTo>
                    <a:pt x="482" y="434"/>
                  </a:lnTo>
                  <a:lnTo>
                    <a:pt x="485" y="434"/>
                  </a:lnTo>
                  <a:lnTo>
                    <a:pt x="489" y="429"/>
                  </a:lnTo>
                  <a:lnTo>
                    <a:pt x="494" y="424"/>
                  </a:lnTo>
                  <a:lnTo>
                    <a:pt x="499" y="422"/>
                  </a:lnTo>
                  <a:lnTo>
                    <a:pt x="501" y="419"/>
                  </a:lnTo>
                  <a:lnTo>
                    <a:pt x="501" y="419"/>
                  </a:lnTo>
                  <a:lnTo>
                    <a:pt x="506" y="415"/>
                  </a:lnTo>
                  <a:lnTo>
                    <a:pt x="506" y="415"/>
                  </a:lnTo>
                  <a:lnTo>
                    <a:pt x="508" y="415"/>
                  </a:lnTo>
                  <a:lnTo>
                    <a:pt x="511" y="415"/>
                  </a:lnTo>
                  <a:lnTo>
                    <a:pt x="513" y="415"/>
                  </a:lnTo>
                  <a:lnTo>
                    <a:pt x="513" y="415"/>
                  </a:lnTo>
                  <a:lnTo>
                    <a:pt x="515" y="415"/>
                  </a:lnTo>
                  <a:lnTo>
                    <a:pt x="520" y="415"/>
                  </a:lnTo>
                  <a:lnTo>
                    <a:pt x="525" y="410"/>
                  </a:lnTo>
                  <a:lnTo>
                    <a:pt x="532" y="408"/>
                  </a:lnTo>
                  <a:lnTo>
                    <a:pt x="537" y="408"/>
                  </a:lnTo>
                  <a:lnTo>
                    <a:pt x="541" y="408"/>
                  </a:lnTo>
                  <a:lnTo>
                    <a:pt x="551" y="412"/>
                  </a:lnTo>
                  <a:lnTo>
                    <a:pt x="556" y="408"/>
                  </a:lnTo>
                  <a:lnTo>
                    <a:pt x="563" y="405"/>
                  </a:lnTo>
                  <a:lnTo>
                    <a:pt x="572" y="405"/>
                  </a:lnTo>
                  <a:lnTo>
                    <a:pt x="579" y="403"/>
                  </a:lnTo>
                  <a:lnTo>
                    <a:pt x="593" y="403"/>
                  </a:lnTo>
                  <a:lnTo>
                    <a:pt x="601" y="403"/>
                  </a:lnTo>
                  <a:lnTo>
                    <a:pt x="605" y="400"/>
                  </a:lnTo>
                  <a:lnTo>
                    <a:pt x="608" y="408"/>
                  </a:lnTo>
                  <a:lnTo>
                    <a:pt x="612" y="408"/>
                  </a:lnTo>
                  <a:lnTo>
                    <a:pt x="617" y="408"/>
                  </a:lnTo>
                  <a:lnTo>
                    <a:pt x="624" y="400"/>
                  </a:lnTo>
                  <a:lnTo>
                    <a:pt x="629" y="391"/>
                  </a:lnTo>
                  <a:lnTo>
                    <a:pt x="631" y="384"/>
                  </a:lnTo>
                  <a:lnTo>
                    <a:pt x="636" y="379"/>
                  </a:lnTo>
                  <a:lnTo>
                    <a:pt x="643" y="374"/>
                  </a:lnTo>
                  <a:lnTo>
                    <a:pt x="648" y="370"/>
                  </a:lnTo>
                  <a:lnTo>
                    <a:pt x="653" y="367"/>
                  </a:lnTo>
                  <a:lnTo>
                    <a:pt x="660" y="363"/>
                  </a:lnTo>
                  <a:lnTo>
                    <a:pt x="667" y="360"/>
                  </a:lnTo>
                  <a:lnTo>
                    <a:pt x="674" y="353"/>
                  </a:lnTo>
                  <a:lnTo>
                    <a:pt x="681" y="346"/>
                  </a:lnTo>
                  <a:lnTo>
                    <a:pt x="686" y="344"/>
                  </a:lnTo>
                  <a:lnTo>
                    <a:pt x="693" y="341"/>
                  </a:lnTo>
                  <a:lnTo>
                    <a:pt x="700" y="341"/>
                  </a:lnTo>
                  <a:lnTo>
                    <a:pt x="709" y="339"/>
                  </a:lnTo>
                  <a:lnTo>
                    <a:pt x="719" y="334"/>
                  </a:lnTo>
                  <a:lnTo>
                    <a:pt x="719" y="329"/>
                  </a:lnTo>
                  <a:lnTo>
                    <a:pt x="719" y="325"/>
                  </a:lnTo>
                  <a:lnTo>
                    <a:pt x="721" y="322"/>
                  </a:lnTo>
                  <a:lnTo>
                    <a:pt x="724" y="318"/>
                  </a:lnTo>
                  <a:lnTo>
                    <a:pt x="721" y="313"/>
                  </a:lnTo>
                  <a:lnTo>
                    <a:pt x="721" y="313"/>
                  </a:lnTo>
                  <a:lnTo>
                    <a:pt x="721" y="311"/>
                  </a:lnTo>
                  <a:lnTo>
                    <a:pt x="721" y="311"/>
                  </a:lnTo>
                  <a:lnTo>
                    <a:pt x="719" y="311"/>
                  </a:lnTo>
                  <a:lnTo>
                    <a:pt x="716" y="308"/>
                  </a:lnTo>
                  <a:lnTo>
                    <a:pt x="716" y="308"/>
                  </a:lnTo>
                  <a:lnTo>
                    <a:pt x="714" y="306"/>
                  </a:lnTo>
                  <a:lnTo>
                    <a:pt x="714" y="306"/>
                  </a:lnTo>
                  <a:lnTo>
                    <a:pt x="714" y="303"/>
                  </a:lnTo>
                  <a:lnTo>
                    <a:pt x="712" y="306"/>
                  </a:lnTo>
                  <a:lnTo>
                    <a:pt x="712" y="306"/>
                  </a:lnTo>
                  <a:lnTo>
                    <a:pt x="709" y="306"/>
                  </a:lnTo>
                  <a:lnTo>
                    <a:pt x="709" y="306"/>
                  </a:lnTo>
                  <a:lnTo>
                    <a:pt x="709" y="306"/>
                  </a:lnTo>
                  <a:lnTo>
                    <a:pt x="709" y="306"/>
                  </a:lnTo>
                  <a:lnTo>
                    <a:pt x="709" y="303"/>
                  </a:lnTo>
                  <a:lnTo>
                    <a:pt x="709" y="301"/>
                  </a:lnTo>
                  <a:lnTo>
                    <a:pt x="709" y="301"/>
                  </a:lnTo>
                  <a:lnTo>
                    <a:pt x="709" y="296"/>
                  </a:lnTo>
                  <a:lnTo>
                    <a:pt x="709" y="294"/>
                  </a:lnTo>
                  <a:lnTo>
                    <a:pt x="712" y="294"/>
                  </a:lnTo>
                  <a:lnTo>
                    <a:pt x="714" y="292"/>
                  </a:lnTo>
                  <a:lnTo>
                    <a:pt x="716" y="292"/>
                  </a:lnTo>
                  <a:lnTo>
                    <a:pt x="719" y="275"/>
                  </a:lnTo>
                  <a:lnTo>
                    <a:pt x="721" y="273"/>
                  </a:lnTo>
                  <a:lnTo>
                    <a:pt x="724" y="275"/>
                  </a:lnTo>
                  <a:lnTo>
                    <a:pt x="726" y="273"/>
                  </a:lnTo>
                  <a:lnTo>
                    <a:pt x="742" y="270"/>
                  </a:lnTo>
                  <a:lnTo>
                    <a:pt x="754" y="268"/>
                  </a:lnTo>
                  <a:lnTo>
                    <a:pt x="764" y="266"/>
                  </a:lnTo>
                  <a:lnTo>
                    <a:pt x="761" y="261"/>
                  </a:lnTo>
                  <a:lnTo>
                    <a:pt x="757" y="251"/>
                  </a:lnTo>
                  <a:lnTo>
                    <a:pt x="759" y="249"/>
                  </a:lnTo>
                  <a:lnTo>
                    <a:pt x="771" y="247"/>
                  </a:lnTo>
                  <a:lnTo>
                    <a:pt x="780" y="244"/>
                  </a:lnTo>
                  <a:lnTo>
                    <a:pt x="787" y="244"/>
                  </a:lnTo>
                  <a:lnTo>
                    <a:pt x="790" y="247"/>
                  </a:lnTo>
                  <a:lnTo>
                    <a:pt x="795" y="247"/>
                  </a:lnTo>
                  <a:lnTo>
                    <a:pt x="799" y="247"/>
                  </a:lnTo>
                  <a:lnTo>
                    <a:pt x="802" y="247"/>
                  </a:lnTo>
                  <a:lnTo>
                    <a:pt x="806" y="247"/>
                  </a:lnTo>
                  <a:lnTo>
                    <a:pt x="811" y="247"/>
                  </a:lnTo>
                  <a:lnTo>
                    <a:pt x="816" y="247"/>
                  </a:lnTo>
                  <a:lnTo>
                    <a:pt x="821" y="247"/>
                  </a:lnTo>
                  <a:lnTo>
                    <a:pt x="825" y="247"/>
                  </a:lnTo>
                  <a:lnTo>
                    <a:pt x="830" y="247"/>
                  </a:lnTo>
                  <a:lnTo>
                    <a:pt x="832" y="247"/>
                  </a:lnTo>
                  <a:lnTo>
                    <a:pt x="837" y="247"/>
                  </a:lnTo>
                  <a:lnTo>
                    <a:pt x="839" y="247"/>
                  </a:lnTo>
                  <a:lnTo>
                    <a:pt x="842" y="249"/>
                  </a:lnTo>
                  <a:lnTo>
                    <a:pt x="842" y="249"/>
                  </a:lnTo>
                  <a:lnTo>
                    <a:pt x="844" y="249"/>
                  </a:lnTo>
                  <a:lnTo>
                    <a:pt x="847" y="249"/>
                  </a:lnTo>
                  <a:lnTo>
                    <a:pt x="849" y="247"/>
                  </a:lnTo>
                  <a:lnTo>
                    <a:pt x="851" y="244"/>
                  </a:lnTo>
                  <a:lnTo>
                    <a:pt x="849" y="244"/>
                  </a:lnTo>
                  <a:lnTo>
                    <a:pt x="849" y="244"/>
                  </a:lnTo>
                  <a:lnTo>
                    <a:pt x="849" y="242"/>
                  </a:lnTo>
                  <a:lnTo>
                    <a:pt x="847" y="242"/>
                  </a:lnTo>
                  <a:lnTo>
                    <a:pt x="844" y="244"/>
                  </a:lnTo>
                  <a:lnTo>
                    <a:pt x="844" y="244"/>
                  </a:lnTo>
                  <a:lnTo>
                    <a:pt x="844" y="242"/>
                  </a:lnTo>
                  <a:lnTo>
                    <a:pt x="844" y="242"/>
                  </a:lnTo>
                  <a:lnTo>
                    <a:pt x="844" y="242"/>
                  </a:lnTo>
                  <a:lnTo>
                    <a:pt x="844" y="242"/>
                  </a:lnTo>
                  <a:lnTo>
                    <a:pt x="847" y="240"/>
                  </a:lnTo>
                  <a:lnTo>
                    <a:pt x="847" y="240"/>
                  </a:lnTo>
                  <a:lnTo>
                    <a:pt x="847" y="240"/>
                  </a:lnTo>
                  <a:lnTo>
                    <a:pt x="847" y="240"/>
                  </a:lnTo>
                  <a:lnTo>
                    <a:pt x="847" y="232"/>
                  </a:lnTo>
                  <a:lnTo>
                    <a:pt x="847" y="230"/>
                  </a:lnTo>
                  <a:lnTo>
                    <a:pt x="849" y="230"/>
                  </a:lnTo>
                  <a:lnTo>
                    <a:pt x="849" y="228"/>
                  </a:lnTo>
                  <a:lnTo>
                    <a:pt x="849" y="228"/>
                  </a:lnTo>
                  <a:lnTo>
                    <a:pt x="851" y="228"/>
                  </a:lnTo>
                  <a:lnTo>
                    <a:pt x="854" y="228"/>
                  </a:lnTo>
                  <a:lnTo>
                    <a:pt x="856" y="225"/>
                  </a:lnTo>
                  <a:lnTo>
                    <a:pt x="858" y="223"/>
                  </a:lnTo>
                  <a:lnTo>
                    <a:pt x="858" y="221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10E7BA43-2D54-45BE-B072-B5297934C11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708" y="2455803"/>
              <a:ext cx="462600" cy="414176"/>
            </a:xfrm>
            <a:custGeom>
              <a:avLst/>
              <a:gdLst>
                <a:gd name="T0" fmla="*/ 449 w 449"/>
                <a:gd name="T1" fmla="*/ 16 h 402"/>
                <a:gd name="T2" fmla="*/ 449 w 449"/>
                <a:gd name="T3" fmla="*/ 35 h 402"/>
                <a:gd name="T4" fmla="*/ 449 w 449"/>
                <a:gd name="T5" fmla="*/ 66 h 402"/>
                <a:gd name="T6" fmla="*/ 449 w 449"/>
                <a:gd name="T7" fmla="*/ 92 h 402"/>
                <a:gd name="T8" fmla="*/ 449 w 449"/>
                <a:gd name="T9" fmla="*/ 99 h 402"/>
                <a:gd name="T10" fmla="*/ 423 w 449"/>
                <a:gd name="T11" fmla="*/ 99 h 402"/>
                <a:gd name="T12" fmla="*/ 395 w 449"/>
                <a:gd name="T13" fmla="*/ 99 h 402"/>
                <a:gd name="T14" fmla="*/ 369 w 449"/>
                <a:gd name="T15" fmla="*/ 99 h 402"/>
                <a:gd name="T16" fmla="*/ 343 w 449"/>
                <a:gd name="T17" fmla="*/ 99 h 402"/>
                <a:gd name="T18" fmla="*/ 314 w 449"/>
                <a:gd name="T19" fmla="*/ 99 h 402"/>
                <a:gd name="T20" fmla="*/ 288 w 449"/>
                <a:gd name="T21" fmla="*/ 99 h 402"/>
                <a:gd name="T22" fmla="*/ 272 w 449"/>
                <a:gd name="T23" fmla="*/ 109 h 402"/>
                <a:gd name="T24" fmla="*/ 272 w 449"/>
                <a:gd name="T25" fmla="*/ 130 h 402"/>
                <a:gd name="T26" fmla="*/ 272 w 449"/>
                <a:gd name="T27" fmla="*/ 154 h 402"/>
                <a:gd name="T28" fmla="*/ 272 w 449"/>
                <a:gd name="T29" fmla="*/ 175 h 402"/>
                <a:gd name="T30" fmla="*/ 272 w 449"/>
                <a:gd name="T31" fmla="*/ 199 h 402"/>
                <a:gd name="T32" fmla="*/ 272 w 449"/>
                <a:gd name="T33" fmla="*/ 220 h 402"/>
                <a:gd name="T34" fmla="*/ 272 w 449"/>
                <a:gd name="T35" fmla="*/ 241 h 402"/>
                <a:gd name="T36" fmla="*/ 253 w 449"/>
                <a:gd name="T37" fmla="*/ 255 h 402"/>
                <a:gd name="T38" fmla="*/ 229 w 449"/>
                <a:gd name="T39" fmla="*/ 265 h 402"/>
                <a:gd name="T40" fmla="*/ 212 w 449"/>
                <a:gd name="T41" fmla="*/ 281 h 402"/>
                <a:gd name="T42" fmla="*/ 215 w 449"/>
                <a:gd name="T43" fmla="*/ 305 h 402"/>
                <a:gd name="T44" fmla="*/ 217 w 449"/>
                <a:gd name="T45" fmla="*/ 371 h 402"/>
                <a:gd name="T46" fmla="*/ 179 w 449"/>
                <a:gd name="T47" fmla="*/ 371 h 402"/>
                <a:gd name="T48" fmla="*/ 111 w 449"/>
                <a:gd name="T49" fmla="*/ 371 h 402"/>
                <a:gd name="T50" fmla="*/ 33 w 449"/>
                <a:gd name="T51" fmla="*/ 371 h 402"/>
                <a:gd name="T52" fmla="*/ 7 w 449"/>
                <a:gd name="T53" fmla="*/ 371 h 402"/>
                <a:gd name="T54" fmla="*/ 2 w 449"/>
                <a:gd name="T55" fmla="*/ 395 h 402"/>
                <a:gd name="T56" fmla="*/ 0 w 449"/>
                <a:gd name="T57" fmla="*/ 397 h 402"/>
                <a:gd name="T58" fmla="*/ 0 w 449"/>
                <a:gd name="T59" fmla="*/ 390 h 402"/>
                <a:gd name="T60" fmla="*/ 4 w 449"/>
                <a:gd name="T61" fmla="*/ 367 h 402"/>
                <a:gd name="T62" fmla="*/ 56 w 449"/>
                <a:gd name="T63" fmla="*/ 362 h 402"/>
                <a:gd name="T64" fmla="*/ 97 w 449"/>
                <a:gd name="T65" fmla="*/ 364 h 402"/>
                <a:gd name="T66" fmla="*/ 130 w 449"/>
                <a:gd name="T67" fmla="*/ 355 h 402"/>
                <a:gd name="T68" fmla="*/ 134 w 449"/>
                <a:gd name="T69" fmla="*/ 338 h 402"/>
                <a:gd name="T70" fmla="*/ 149 w 449"/>
                <a:gd name="T71" fmla="*/ 322 h 402"/>
                <a:gd name="T72" fmla="*/ 156 w 449"/>
                <a:gd name="T73" fmla="*/ 298 h 402"/>
                <a:gd name="T74" fmla="*/ 163 w 449"/>
                <a:gd name="T75" fmla="*/ 255 h 402"/>
                <a:gd name="T76" fmla="*/ 175 w 449"/>
                <a:gd name="T77" fmla="*/ 232 h 402"/>
                <a:gd name="T78" fmla="*/ 198 w 449"/>
                <a:gd name="T79" fmla="*/ 220 h 402"/>
                <a:gd name="T80" fmla="*/ 212 w 449"/>
                <a:gd name="T81" fmla="*/ 199 h 402"/>
                <a:gd name="T82" fmla="*/ 229 w 449"/>
                <a:gd name="T83" fmla="*/ 184 h 402"/>
                <a:gd name="T84" fmla="*/ 250 w 449"/>
                <a:gd name="T85" fmla="*/ 168 h 402"/>
                <a:gd name="T86" fmla="*/ 260 w 449"/>
                <a:gd name="T87" fmla="*/ 135 h 402"/>
                <a:gd name="T88" fmla="*/ 267 w 449"/>
                <a:gd name="T89" fmla="*/ 106 h 402"/>
                <a:gd name="T90" fmla="*/ 274 w 449"/>
                <a:gd name="T91" fmla="*/ 97 h 402"/>
                <a:gd name="T92" fmla="*/ 288 w 449"/>
                <a:gd name="T93" fmla="*/ 87 h 402"/>
                <a:gd name="T94" fmla="*/ 300 w 449"/>
                <a:gd name="T95" fmla="*/ 68 h 402"/>
                <a:gd name="T96" fmla="*/ 307 w 449"/>
                <a:gd name="T97" fmla="*/ 52 h 402"/>
                <a:gd name="T98" fmla="*/ 331 w 449"/>
                <a:gd name="T99" fmla="*/ 40 h 402"/>
                <a:gd name="T100" fmla="*/ 354 w 449"/>
                <a:gd name="T101" fmla="*/ 42 h 402"/>
                <a:gd name="T102" fmla="*/ 376 w 449"/>
                <a:gd name="T103" fmla="*/ 45 h 402"/>
                <a:gd name="T104" fmla="*/ 392 w 449"/>
                <a:gd name="T105" fmla="*/ 49 h 402"/>
                <a:gd name="T106" fmla="*/ 414 w 449"/>
                <a:gd name="T107" fmla="*/ 35 h 402"/>
                <a:gd name="T108" fmla="*/ 440 w 449"/>
                <a:gd name="T109" fmla="*/ 33 h 402"/>
                <a:gd name="T110" fmla="*/ 444 w 449"/>
                <a:gd name="T111" fmla="*/ 21 h 402"/>
                <a:gd name="T112" fmla="*/ 442 w 449"/>
                <a:gd name="T113" fmla="*/ 5 h 402"/>
                <a:gd name="T114" fmla="*/ 447 w 449"/>
                <a:gd name="T115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49" h="402">
                  <a:moveTo>
                    <a:pt x="447" y="0"/>
                  </a:moveTo>
                  <a:lnTo>
                    <a:pt x="449" y="0"/>
                  </a:lnTo>
                  <a:lnTo>
                    <a:pt x="449" y="7"/>
                  </a:lnTo>
                  <a:lnTo>
                    <a:pt x="449" y="12"/>
                  </a:lnTo>
                  <a:lnTo>
                    <a:pt x="449" y="16"/>
                  </a:lnTo>
                  <a:lnTo>
                    <a:pt x="449" y="23"/>
                  </a:lnTo>
                  <a:lnTo>
                    <a:pt x="449" y="23"/>
                  </a:lnTo>
                  <a:lnTo>
                    <a:pt x="449" y="26"/>
                  </a:lnTo>
                  <a:lnTo>
                    <a:pt x="449" y="31"/>
                  </a:lnTo>
                  <a:lnTo>
                    <a:pt x="449" y="35"/>
                  </a:lnTo>
                  <a:lnTo>
                    <a:pt x="449" y="40"/>
                  </a:lnTo>
                  <a:lnTo>
                    <a:pt x="449" y="47"/>
                  </a:lnTo>
                  <a:lnTo>
                    <a:pt x="449" y="52"/>
                  </a:lnTo>
                  <a:lnTo>
                    <a:pt x="449" y="59"/>
                  </a:lnTo>
                  <a:lnTo>
                    <a:pt x="449" y="66"/>
                  </a:lnTo>
                  <a:lnTo>
                    <a:pt x="449" y="73"/>
                  </a:lnTo>
                  <a:lnTo>
                    <a:pt x="449" y="80"/>
                  </a:lnTo>
                  <a:lnTo>
                    <a:pt x="449" y="85"/>
                  </a:lnTo>
                  <a:lnTo>
                    <a:pt x="449" y="90"/>
                  </a:lnTo>
                  <a:lnTo>
                    <a:pt x="449" y="92"/>
                  </a:lnTo>
                  <a:lnTo>
                    <a:pt x="449" y="94"/>
                  </a:lnTo>
                  <a:lnTo>
                    <a:pt x="449" y="97"/>
                  </a:lnTo>
                  <a:lnTo>
                    <a:pt x="449" y="99"/>
                  </a:lnTo>
                  <a:lnTo>
                    <a:pt x="449" y="99"/>
                  </a:lnTo>
                  <a:lnTo>
                    <a:pt x="449" y="99"/>
                  </a:lnTo>
                  <a:lnTo>
                    <a:pt x="444" y="99"/>
                  </a:lnTo>
                  <a:lnTo>
                    <a:pt x="437" y="99"/>
                  </a:lnTo>
                  <a:lnTo>
                    <a:pt x="433" y="99"/>
                  </a:lnTo>
                  <a:lnTo>
                    <a:pt x="428" y="99"/>
                  </a:lnTo>
                  <a:lnTo>
                    <a:pt x="423" y="99"/>
                  </a:lnTo>
                  <a:lnTo>
                    <a:pt x="416" y="99"/>
                  </a:lnTo>
                  <a:lnTo>
                    <a:pt x="411" y="99"/>
                  </a:lnTo>
                  <a:lnTo>
                    <a:pt x="406" y="99"/>
                  </a:lnTo>
                  <a:lnTo>
                    <a:pt x="402" y="99"/>
                  </a:lnTo>
                  <a:lnTo>
                    <a:pt x="395" y="99"/>
                  </a:lnTo>
                  <a:lnTo>
                    <a:pt x="390" y="99"/>
                  </a:lnTo>
                  <a:lnTo>
                    <a:pt x="385" y="99"/>
                  </a:lnTo>
                  <a:lnTo>
                    <a:pt x="378" y="99"/>
                  </a:lnTo>
                  <a:lnTo>
                    <a:pt x="373" y="99"/>
                  </a:lnTo>
                  <a:lnTo>
                    <a:pt x="369" y="99"/>
                  </a:lnTo>
                  <a:lnTo>
                    <a:pt x="364" y="99"/>
                  </a:lnTo>
                  <a:lnTo>
                    <a:pt x="357" y="99"/>
                  </a:lnTo>
                  <a:lnTo>
                    <a:pt x="352" y="99"/>
                  </a:lnTo>
                  <a:lnTo>
                    <a:pt x="347" y="99"/>
                  </a:lnTo>
                  <a:lnTo>
                    <a:pt x="343" y="99"/>
                  </a:lnTo>
                  <a:lnTo>
                    <a:pt x="336" y="99"/>
                  </a:lnTo>
                  <a:lnTo>
                    <a:pt x="331" y="99"/>
                  </a:lnTo>
                  <a:lnTo>
                    <a:pt x="326" y="99"/>
                  </a:lnTo>
                  <a:lnTo>
                    <a:pt x="319" y="99"/>
                  </a:lnTo>
                  <a:lnTo>
                    <a:pt x="314" y="99"/>
                  </a:lnTo>
                  <a:lnTo>
                    <a:pt x="309" y="99"/>
                  </a:lnTo>
                  <a:lnTo>
                    <a:pt x="305" y="99"/>
                  </a:lnTo>
                  <a:lnTo>
                    <a:pt x="298" y="99"/>
                  </a:lnTo>
                  <a:lnTo>
                    <a:pt x="293" y="99"/>
                  </a:lnTo>
                  <a:lnTo>
                    <a:pt x="288" y="99"/>
                  </a:lnTo>
                  <a:lnTo>
                    <a:pt x="281" y="99"/>
                  </a:lnTo>
                  <a:lnTo>
                    <a:pt x="276" y="99"/>
                  </a:lnTo>
                  <a:lnTo>
                    <a:pt x="272" y="99"/>
                  </a:lnTo>
                  <a:lnTo>
                    <a:pt x="272" y="104"/>
                  </a:lnTo>
                  <a:lnTo>
                    <a:pt x="272" y="109"/>
                  </a:lnTo>
                  <a:lnTo>
                    <a:pt x="272" y="113"/>
                  </a:lnTo>
                  <a:lnTo>
                    <a:pt x="272" y="118"/>
                  </a:lnTo>
                  <a:lnTo>
                    <a:pt x="272" y="123"/>
                  </a:lnTo>
                  <a:lnTo>
                    <a:pt x="272" y="128"/>
                  </a:lnTo>
                  <a:lnTo>
                    <a:pt x="272" y="130"/>
                  </a:lnTo>
                  <a:lnTo>
                    <a:pt x="272" y="135"/>
                  </a:lnTo>
                  <a:lnTo>
                    <a:pt x="272" y="139"/>
                  </a:lnTo>
                  <a:lnTo>
                    <a:pt x="272" y="144"/>
                  </a:lnTo>
                  <a:lnTo>
                    <a:pt x="272" y="149"/>
                  </a:lnTo>
                  <a:lnTo>
                    <a:pt x="272" y="154"/>
                  </a:lnTo>
                  <a:lnTo>
                    <a:pt x="272" y="158"/>
                  </a:lnTo>
                  <a:lnTo>
                    <a:pt x="272" y="163"/>
                  </a:lnTo>
                  <a:lnTo>
                    <a:pt x="272" y="168"/>
                  </a:lnTo>
                  <a:lnTo>
                    <a:pt x="272" y="170"/>
                  </a:lnTo>
                  <a:lnTo>
                    <a:pt x="272" y="175"/>
                  </a:lnTo>
                  <a:lnTo>
                    <a:pt x="272" y="180"/>
                  </a:lnTo>
                  <a:lnTo>
                    <a:pt x="272" y="184"/>
                  </a:lnTo>
                  <a:lnTo>
                    <a:pt x="272" y="189"/>
                  </a:lnTo>
                  <a:lnTo>
                    <a:pt x="272" y="194"/>
                  </a:lnTo>
                  <a:lnTo>
                    <a:pt x="272" y="199"/>
                  </a:lnTo>
                  <a:lnTo>
                    <a:pt x="272" y="201"/>
                  </a:lnTo>
                  <a:lnTo>
                    <a:pt x="272" y="206"/>
                  </a:lnTo>
                  <a:lnTo>
                    <a:pt x="272" y="210"/>
                  </a:lnTo>
                  <a:lnTo>
                    <a:pt x="272" y="215"/>
                  </a:lnTo>
                  <a:lnTo>
                    <a:pt x="272" y="220"/>
                  </a:lnTo>
                  <a:lnTo>
                    <a:pt x="272" y="225"/>
                  </a:lnTo>
                  <a:lnTo>
                    <a:pt x="272" y="229"/>
                  </a:lnTo>
                  <a:lnTo>
                    <a:pt x="272" y="232"/>
                  </a:lnTo>
                  <a:lnTo>
                    <a:pt x="272" y="236"/>
                  </a:lnTo>
                  <a:lnTo>
                    <a:pt x="272" y="241"/>
                  </a:lnTo>
                  <a:lnTo>
                    <a:pt x="272" y="246"/>
                  </a:lnTo>
                  <a:lnTo>
                    <a:pt x="272" y="248"/>
                  </a:lnTo>
                  <a:lnTo>
                    <a:pt x="272" y="248"/>
                  </a:lnTo>
                  <a:lnTo>
                    <a:pt x="265" y="251"/>
                  </a:lnTo>
                  <a:lnTo>
                    <a:pt x="253" y="255"/>
                  </a:lnTo>
                  <a:lnTo>
                    <a:pt x="250" y="258"/>
                  </a:lnTo>
                  <a:lnTo>
                    <a:pt x="243" y="258"/>
                  </a:lnTo>
                  <a:lnTo>
                    <a:pt x="238" y="260"/>
                  </a:lnTo>
                  <a:lnTo>
                    <a:pt x="236" y="262"/>
                  </a:lnTo>
                  <a:lnTo>
                    <a:pt x="229" y="265"/>
                  </a:lnTo>
                  <a:lnTo>
                    <a:pt x="224" y="270"/>
                  </a:lnTo>
                  <a:lnTo>
                    <a:pt x="217" y="274"/>
                  </a:lnTo>
                  <a:lnTo>
                    <a:pt x="217" y="274"/>
                  </a:lnTo>
                  <a:lnTo>
                    <a:pt x="217" y="274"/>
                  </a:lnTo>
                  <a:lnTo>
                    <a:pt x="212" y="281"/>
                  </a:lnTo>
                  <a:lnTo>
                    <a:pt x="210" y="286"/>
                  </a:lnTo>
                  <a:lnTo>
                    <a:pt x="210" y="289"/>
                  </a:lnTo>
                  <a:lnTo>
                    <a:pt x="210" y="293"/>
                  </a:lnTo>
                  <a:lnTo>
                    <a:pt x="212" y="300"/>
                  </a:lnTo>
                  <a:lnTo>
                    <a:pt x="215" y="305"/>
                  </a:lnTo>
                  <a:lnTo>
                    <a:pt x="215" y="319"/>
                  </a:lnTo>
                  <a:lnTo>
                    <a:pt x="215" y="333"/>
                  </a:lnTo>
                  <a:lnTo>
                    <a:pt x="217" y="357"/>
                  </a:lnTo>
                  <a:lnTo>
                    <a:pt x="217" y="362"/>
                  </a:lnTo>
                  <a:lnTo>
                    <a:pt x="217" y="371"/>
                  </a:lnTo>
                  <a:lnTo>
                    <a:pt x="210" y="371"/>
                  </a:lnTo>
                  <a:lnTo>
                    <a:pt x="208" y="371"/>
                  </a:lnTo>
                  <a:lnTo>
                    <a:pt x="201" y="371"/>
                  </a:lnTo>
                  <a:lnTo>
                    <a:pt x="191" y="371"/>
                  </a:lnTo>
                  <a:lnTo>
                    <a:pt x="179" y="371"/>
                  </a:lnTo>
                  <a:lnTo>
                    <a:pt x="165" y="371"/>
                  </a:lnTo>
                  <a:lnTo>
                    <a:pt x="149" y="371"/>
                  </a:lnTo>
                  <a:lnTo>
                    <a:pt x="149" y="371"/>
                  </a:lnTo>
                  <a:lnTo>
                    <a:pt x="130" y="371"/>
                  </a:lnTo>
                  <a:lnTo>
                    <a:pt x="111" y="371"/>
                  </a:lnTo>
                  <a:lnTo>
                    <a:pt x="94" y="371"/>
                  </a:lnTo>
                  <a:lnTo>
                    <a:pt x="75" y="371"/>
                  </a:lnTo>
                  <a:lnTo>
                    <a:pt x="59" y="371"/>
                  </a:lnTo>
                  <a:lnTo>
                    <a:pt x="44" y="371"/>
                  </a:lnTo>
                  <a:lnTo>
                    <a:pt x="33" y="371"/>
                  </a:lnTo>
                  <a:lnTo>
                    <a:pt x="21" y="371"/>
                  </a:lnTo>
                  <a:lnTo>
                    <a:pt x="16" y="371"/>
                  </a:lnTo>
                  <a:lnTo>
                    <a:pt x="14" y="371"/>
                  </a:lnTo>
                  <a:lnTo>
                    <a:pt x="7" y="371"/>
                  </a:lnTo>
                  <a:lnTo>
                    <a:pt x="7" y="371"/>
                  </a:lnTo>
                  <a:lnTo>
                    <a:pt x="7" y="376"/>
                  </a:lnTo>
                  <a:lnTo>
                    <a:pt x="4" y="381"/>
                  </a:lnTo>
                  <a:lnTo>
                    <a:pt x="2" y="388"/>
                  </a:lnTo>
                  <a:lnTo>
                    <a:pt x="2" y="390"/>
                  </a:lnTo>
                  <a:lnTo>
                    <a:pt x="2" y="395"/>
                  </a:lnTo>
                  <a:lnTo>
                    <a:pt x="0" y="397"/>
                  </a:lnTo>
                  <a:lnTo>
                    <a:pt x="2" y="402"/>
                  </a:lnTo>
                  <a:lnTo>
                    <a:pt x="2" y="402"/>
                  </a:lnTo>
                  <a:lnTo>
                    <a:pt x="0" y="400"/>
                  </a:lnTo>
                  <a:lnTo>
                    <a:pt x="0" y="397"/>
                  </a:lnTo>
                  <a:lnTo>
                    <a:pt x="0" y="397"/>
                  </a:lnTo>
                  <a:lnTo>
                    <a:pt x="0" y="395"/>
                  </a:lnTo>
                  <a:lnTo>
                    <a:pt x="0" y="395"/>
                  </a:lnTo>
                  <a:lnTo>
                    <a:pt x="0" y="393"/>
                  </a:lnTo>
                  <a:lnTo>
                    <a:pt x="0" y="390"/>
                  </a:lnTo>
                  <a:lnTo>
                    <a:pt x="2" y="388"/>
                  </a:lnTo>
                  <a:lnTo>
                    <a:pt x="4" y="371"/>
                  </a:lnTo>
                  <a:lnTo>
                    <a:pt x="4" y="369"/>
                  </a:lnTo>
                  <a:lnTo>
                    <a:pt x="4" y="369"/>
                  </a:lnTo>
                  <a:lnTo>
                    <a:pt x="4" y="367"/>
                  </a:lnTo>
                  <a:lnTo>
                    <a:pt x="7" y="364"/>
                  </a:lnTo>
                  <a:lnTo>
                    <a:pt x="18" y="362"/>
                  </a:lnTo>
                  <a:lnTo>
                    <a:pt x="28" y="362"/>
                  </a:lnTo>
                  <a:lnTo>
                    <a:pt x="49" y="362"/>
                  </a:lnTo>
                  <a:lnTo>
                    <a:pt x="56" y="362"/>
                  </a:lnTo>
                  <a:lnTo>
                    <a:pt x="63" y="362"/>
                  </a:lnTo>
                  <a:lnTo>
                    <a:pt x="73" y="362"/>
                  </a:lnTo>
                  <a:lnTo>
                    <a:pt x="80" y="362"/>
                  </a:lnTo>
                  <a:lnTo>
                    <a:pt x="87" y="364"/>
                  </a:lnTo>
                  <a:lnTo>
                    <a:pt x="97" y="364"/>
                  </a:lnTo>
                  <a:lnTo>
                    <a:pt x="104" y="364"/>
                  </a:lnTo>
                  <a:lnTo>
                    <a:pt x="113" y="364"/>
                  </a:lnTo>
                  <a:lnTo>
                    <a:pt x="120" y="364"/>
                  </a:lnTo>
                  <a:lnTo>
                    <a:pt x="125" y="362"/>
                  </a:lnTo>
                  <a:lnTo>
                    <a:pt x="130" y="355"/>
                  </a:lnTo>
                  <a:lnTo>
                    <a:pt x="132" y="350"/>
                  </a:lnTo>
                  <a:lnTo>
                    <a:pt x="132" y="348"/>
                  </a:lnTo>
                  <a:lnTo>
                    <a:pt x="132" y="343"/>
                  </a:lnTo>
                  <a:lnTo>
                    <a:pt x="132" y="341"/>
                  </a:lnTo>
                  <a:lnTo>
                    <a:pt x="134" y="338"/>
                  </a:lnTo>
                  <a:lnTo>
                    <a:pt x="137" y="333"/>
                  </a:lnTo>
                  <a:lnTo>
                    <a:pt x="141" y="331"/>
                  </a:lnTo>
                  <a:lnTo>
                    <a:pt x="141" y="329"/>
                  </a:lnTo>
                  <a:lnTo>
                    <a:pt x="144" y="326"/>
                  </a:lnTo>
                  <a:lnTo>
                    <a:pt x="149" y="322"/>
                  </a:lnTo>
                  <a:lnTo>
                    <a:pt x="151" y="319"/>
                  </a:lnTo>
                  <a:lnTo>
                    <a:pt x="153" y="315"/>
                  </a:lnTo>
                  <a:lnTo>
                    <a:pt x="153" y="312"/>
                  </a:lnTo>
                  <a:lnTo>
                    <a:pt x="156" y="307"/>
                  </a:lnTo>
                  <a:lnTo>
                    <a:pt x="156" y="298"/>
                  </a:lnTo>
                  <a:lnTo>
                    <a:pt x="156" y="289"/>
                  </a:lnTo>
                  <a:lnTo>
                    <a:pt x="158" y="281"/>
                  </a:lnTo>
                  <a:lnTo>
                    <a:pt x="158" y="277"/>
                  </a:lnTo>
                  <a:lnTo>
                    <a:pt x="160" y="270"/>
                  </a:lnTo>
                  <a:lnTo>
                    <a:pt x="163" y="255"/>
                  </a:lnTo>
                  <a:lnTo>
                    <a:pt x="165" y="251"/>
                  </a:lnTo>
                  <a:lnTo>
                    <a:pt x="168" y="246"/>
                  </a:lnTo>
                  <a:lnTo>
                    <a:pt x="170" y="239"/>
                  </a:lnTo>
                  <a:lnTo>
                    <a:pt x="172" y="234"/>
                  </a:lnTo>
                  <a:lnTo>
                    <a:pt x="175" y="232"/>
                  </a:lnTo>
                  <a:lnTo>
                    <a:pt x="177" y="229"/>
                  </a:lnTo>
                  <a:lnTo>
                    <a:pt x="184" y="227"/>
                  </a:lnTo>
                  <a:lnTo>
                    <a:pt x="189" y="225"/>
                  </a:lnTo>
                  <a:lnTo>
                    <a:pt x="194" y="222"/>
                  </a:lnTo>
                  <a:lnTo>
                    <a:pt x="198" y="220"/>
                  </a:lnTo>
                  <a:lnTo>
                    <a:pt x="203" y="218"/>
                  </a:lnTo>
                  <a:lnTo>
                    <a:pt x="203" y="215"/>
                  </a:lnTo>
                  <a:lnTo>
                    <a:pt x="205" y="213"/>
                  </a:lnTo>
                  <a:lnTo>
                    <a:pt x="210" y="203"/>
                  </a:lnTo>
                  <a:lnTo>
                    <a:pt x="212" y="199"/>
                  </a:lnTo>
                  <a:lnTo>
                    <a:pt x="215" y="194"/>
                  </a:lnTo>
                  <a:lnTo>
                    <a:pt x="220" y="189"/>
                  </a:lnTo>
                  <a:lnTo>
                    <a:pt x="222" y="189"/>
                  </a:lnTo>
                  <a:lnTo>
                    <a:pt x="224" y="187"/>
                  </a:lnTo>
                  <a:lnTo>
                    <a:pt x="229" y="184"/>
                  </a:lnTo>
                  <a:lnTo>
                    <a:pt x="234" y="180"/>
                  </a:lnTo>
                  <a:lnTo>
                    <a:pt x="238" y="177"/>
                  </a:lnTo>
                  <a:lnTo>
                    <a:pt x="243" y="175"/>
                  </a:lnTo>
                  <a:lnTo>
                    <a:pt x="246" y="173"/>
                  </a:lnTo>
                  <a:lnTo>
                    <a:pt x="250" y="168"/>
                  </a:lnTo>
                  <a:lnTo>
                    <a:pt x="250" y="165"/>
                  </a:lnTo>
                  <a:lnTo>
                    <a:pt x="253" y="161"/>
                  </a:lnTo>
                  <a:lnTo>
                    <a:pt x="255" y="151"/>
                  </a:lnTo>
                  <a:lnTo>
                    <a:pt x="257" y="144"/>
                  </a:lnTo>
                  <a:lnTo>
                    <a:pt x="260" y="135"/>
                  </a:lnTo>
                  <a:lnTo>
                    <a:pt x="262" y="128"/>
                  </a:lnTo>
                  <a:lnTo>
                    <a:pt x="262" y="120"/>
                  </a:lnTo>
                  <a:lnTo>
                    <a:pt x="265" y="116"/>
                  </a:lnTo>
                  <a:lnTo>
                    <a:pt x="267" y="109"/>
                  </a:lnTo>
                  <a:lnTo>
                    <a:pt x="267" y="106"/>
                  </a:lnTo>
                  <a:lnTo>
                    <a:pt x="267" y="104"/>
                  </a:lnTo>
                  <a:lnTo>
                    <a:pt x="269" y="99"/>
                  </a:lnTo>
                  <a:lnTo>
                    <a:pt x="269" y="99"/>
                  </a:lnTo>
                  <a:lnTo>
                    <a:pt x="272" y="97"/>
                  </a:lnTo>
                  <a:lnTo>
                    <a:pt x="274" y="97"/>
                  </a:lnTo>
                  <a:lnTo>
                    <a:pt x="279" y="94"/>
                  </a:lnTo>
                  <a:lnTo>
                    <a:pt x="286" y="94"/>
                  </a:lnTo>
                  <a:lnTo>
                    <a:pt x="288" y="94"/>
                  </a:lnTo>
                  <a:lnTo>
                    <a:pt x="288" y="90"/>
                  </a:lnTo>
                  <a:lnTo>
                    <a:pt x="288" y="87"/>
                  </a:lnTo>
                  <a:lnTo>
                    <a:pt x="293" y="83"/>
                  </a:lnTo>
                  <a:lnTo>
                    <a:pt x="295" y="78"/>
                  </a:lnTo>
                  <a:lnTo>
                    <a:pt x="295" y="76"/>
                  </a:lnTo>
                  <a:lnTo>
                    <a:pt x="298" y="71"/>
                  </a:lnTo>
                  <a:lnTo>
                    <a:pt x="300" y="68"/>
                  </a:lnTo>
                  <a:lnTo>
                    <a:pt x="305" y="66"/>
                  </a:lnTo>
                  <a:lnTo>
                    <a:pt x="307" y="61"/>
                  </a:lnTo>
                  <a:lnTo>
                    <a:pt x="309" y="59"/>
                  </a:lnTo>
                  <a:lnTo>
                    <a:pt x="309" y="54"/>
                  </a:lnTo>
                  <a:lnTo>
                    <a:pt x="307" y="52"/>
                  </a:lnTo>
                  <a:lnTo>
                    <a:pt x="305" y="47"/>
                  </a:lnTo>
                  <a:lnTo>
                    <a:pt x="312" y="45"/>
                  </a:lnTo>
                  <a:lnTo>
                    <a:pt x="319" y="45"/>
                  </a:lnTo>
                  <a:lnTo>
                    <a:pt x="324" y="42"/>
                  </a:lnTo>
                  <a:lnTo>
                    <a:pt x="331" y="40"/>
                  </a:lnTo>
                  <a:lnTo>
                    <a:pt x="336" y="40"/>
                  </a:lnTo>
                  <a:lnTo>
                    <a:pt x="338" y="40"/>
                  </a:lnTo>
                  <a:lnTo>
                    <a:pt x="345" y="40"/>
                  </a:lnTo>
                  <a:lnTo>
                    <a:pt x="350" y="40"/>
                  </a:lnTo>
                  <a:lnTo>
                    <a:pt x="354" y="42"/>
                  </a:lnTo>
                  <a:lnTo>
                    <a:pt x="359" y="47"/>
                  </a:lnTo>
                  <a:lnTo>
                    <a:pt x="366" y="49"/>
                  </a:lnTo>
                  <a:lnTo>
                    <a:pt x="369" y="49"/>
                  </a:lnTo>
                  <a:lnTo>
                    <a:pt x="373" y="47"/>
                  </a:lnTo>
                  <a:lnTo>
                    <a:pt x="376" y="45"/>
                  </a:lnTo>
                  <a:lnTo>
                    <a:pt x="378" y="45"/>
                  </a:lnTo>
                  <a:lnTo>
                    <a:pt x="380" y="47"/>
                  </a:lnTo>
                  <a:lnTo>
                    <a:pt x="385" y="49"/>
                  </a:lnTo>
                  <a:lnTo>
                    <a:pt x="390" y="49"/>
                  </a:lnTo>
                  <a:lnTo>
                    <a:pt x="392" y="49"/>
                  </a:lnTo>
                  <a:lnTo>
                    <a:pt x="397" y="45"/>
                  </a:lnTo>
                  <a:lnTo>
                    <a:pt x="402" y="40"/>
                  </a:lnTo>
                  <a:lnTo>
                    <a:pt x="406" y="38"/>
                  </a:lnTo>
                  <a:lnTo>
                    <a:pt x="411" y="35"/>
                  </a:lnTo>
                  <a:lnTo>
                    <a:pt x="414" y="35"/>
                  </a:lnTo>
                  <a:lnTo>
                    <a:pt x="418" y="35"/>
                  </a:lnTo>
                  <a:lnTo>
                    <a:pt x="421" y="35"/>
                  </a:lnTo>
                  <a:lnTo>
                    <a:pt x="428" y="35"/>
                  </a:lnTo>
                  <a:lnTo>
                    <a:pt x="433" y="35"/>
                  </a:lnTo>
                  <a:lnTo>
                    <a:pt x="440" y="33"/>
                  </a:lnTo>
                  <a:lnTo>
                    <a:pt x="444" y="33"/>
                  </a:lnTo>
                  <a:lnTo>
                    <a:pt x="447" y="31"/>
                  </a:lnTo>
                  <a:lnTo>
                    <a:pt x="447" y="28"/>
                  </a:lnTo>
                  <a:lnTo>
                    <a:pt x="444" y="26"/>
                  </a:lnTo>
                  <a:lnTo>
                    <a:pt x="444" y="21"/>
                  </a:lnTo>
                  <a:lnTo>
                    <a:pt x="444" y="19"/>
                  </a:lnTo>
                  <a:lnTo>
                    <a:pt x="444" y="16"/>
                  </a:lnTo>
                  <a:lnTo>
                    <a:pt x="444" y="12"/>
                  </a:lnTo>
                  <a:lnTo>
                    <a:pt x="444" y="9"/>
                  </a:lnTo>
                  <a:lnTo>
                    <a:pt x="442" y="5"/>
                  </a:lnTo>
                  <a:lnTo>
                    <a:pt x="442" y="0"/>
                  </a:lnTo>
                  <a:lnTo>
                    <a:pt x="442" y="0"/>
                  </a:lnTo>
                  <a:lnTo>
                    <a:pt x="442" y="0"/>
                  </a:lnTo>
                  <a:lnTo>
                    <a:pt x="442" y="0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" name="Freeform 30">
              <a:extLst>
                <a:ext uri="{FF2B5EF4-FFF2-40B4-BE49-F238E27FC236}">
                  <a16:creationId xmlns:a16="http://schemas.microsoft.com/office/drawing/2014/main" id="{00FEA8D5-2A3D-4856-8044-F5B5A02E75B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707" y="2455803"/>
              <a:ext cx="462600" cy="414176"/>
            </a:xfrm>
            <a:custGeom>
              <a:avLst/>
              <a:gdLst>
                <a:gd name="T0" fmla="*/ 449 w 449"/>
                <a:gd name="T1" fmla="*/ 73 h 402"/>
                <a:gd name="T2" fmla="*/ 449 w 449"/>
                <a:gd name="T3" fmla="*/ 35 h 402"/>
                <a:gd name="T4" fmla="*/ 210 w 449"/>
                <a:gd name="T5" fmla="*/ 0 h 402"/>
                <a:gd name="T6" fmla="*/ 203 w 449"/>
                <a:gd name="T7" fmla="*/ 19 h 402"/>
                <a:gd name="T8" fmla="*/ 198 w 449"/>
                <a:gd name="T9" fmla="*/ 31 h 402"/>
                <a:gd name="T10" fmla="*/ 186 w 449"/>
                <a:gd name="T11" fmla="*/ 59 h 402"/>
                <a:gd name="T12" fmla="*/ 156 w 449"/>
                <a:gd name="T13" fmla="*/ 76 h 402"/>
                <a:gd name="T14" fmla="*/ 144 w 449"/>
                <a:gd name="T15" fmla="*/ 83 h 402"/>
                <a:gd name="T16" fmla="*/ 139 w 449"/>
                <a:gd name="T17" fmla="*/ 92 h 402"/>
                <a:gd name="T18" fmla="*/ 139 w 449"/>
                <a:gd name="T19" fmla="*/ 102 h 402"/>
                <a:gd name="T20" fmla="*/ 130 w 449"/>
                <a:gd name="T21" fmla="*/ 120 h 402"/>
                <a:gd name="T22" fmla="*/ 125 w 449"/>
                <a:gd name="T23" fmla="*/ 130 h 402"/>
                <a:gd name="T24" fmla="*/ 120 w 449"/>
                <a:gd name="T25" fmla="*/ 154 h 402"/>
                <a:gd name="T26" fmla="*/ 120 w 449"/>
                <a:gd name="T27" fmla="*/ 158 h 402"/>
                <a:gd name="T28" fmla="*/ 120 w 449"/>
                <a:gd name="T29" fmla="*/ 163 h 402"/>
                <a:gd name="T30" fmla="*/ 118 w 449"/>
                <a:gd name="T31" fmla="*/ 177 h 402"/>
                <a:gd name="T32" fmla="*/ 111 w 449"/>
                <a:gd name="T33" fmla="*/ 182 h 402"/>
                <a:gd name="T34" fmla="*/ 104 w 449"/>
                <a:gd name="T35" fmla="*/ 187 h 402"/>
                <a:gd name="T36" fmla="*/ 87 w 449"/>
                <a:gd name="T37" fmla="*/ 203 h 402"/>
                <a:gd name="T38" fmla="*/ 80 w 449"/>
                <a:gd name="T39" fmla="*/ 213 h 402"/>
                <a:gd name="T40" fmla="*/ 73 w 449"/>
                <a:gd name="T41" fmla="*/ 218 h 402"/>
                <a:gd name="T42" fmla="*/ 61 w 449"/>
                <a:gd name="T43" fmla="*/ 229 h 402"/>
                <a:gd name="T44" fmla="*/ 61 w 449"/>
                <a:gd name="T45" fmla="*/ 236 h 402"/>
                <a:gd name="T46" fmla="*/ 63 w 449"/>
                <a:gd name="T47" fmla="*/ 232 h 402"/>
                <a:gd name="T48" fmla="*/ 66 w 449"/>
                <a:gd name="T49" fmla="*/ 227 h 402"/>
                <a:gd name="T50" fmla="*/ 71 w 449"/>
                <a:gd name="T51" fmla="*/ 222 h 402"/>
                <a:gd name="T52" fmla="*/ 71 w 449"/>
                <a:gd name="T53" fmla="*/ 225 h 402"/>
                <a:gd name="T54" fmla="*/ 68 w 449"/>
                <a:gd name="T55" fmla="*/ 234 h 402"/>
                <a:gd name="T56" fmla="*/ 63 w 449"/>
                <a:gd name="T57" fmla="*/ 239 h 402"/>
                <a:gd name="T58" fmla="*/ 56 w 449"/>
                <a:gd name="T59" fmla="*/ 253 h 402"/>
                <a:gd name="T60" fmla="*/ 47 w 449"/>
                <a:gd name="T61" fmla="*/ 267 h 402"/>
                <a:gd name="T62" fmla="*/ 49 w 449"/>
                <a:gd name="T63" fmla="*/ 272 h 402"/>
                <a:gd name="T64" fmla="*/ 44 w 449"/>
                <a:gd name="T65" fmla="*/ 281 h 402"/>
                <a:gd name="T66" fmla="*/ 42 w 449"/>
                <a:gd name="T67" fmla="*/ 284 h 402"/>
                <a:gd name="T68" fmla="*/ 40 w 449"/>
                <a:gd name="T69" fmla="*/ 289 h 402"/>
                <a:gd name="T70" fmla="*/ 35 w 449"/>
                <a:gd name="T71" fmla="*/ 303 h 402"/>
                <a:gd name="T72" fmla="*/ 26 w 449"/>
                <a:gd name="T73" fmla="*/ 317 h 402"/>
                <a:gd name="T74" fmla="*/ 21 w 449"/>
                <a:gd name="T75" fmla="*/ 317 h 402"/>
                <a:gd name="T76" fmla="*/ 18 w 449"/>
                <a:gd name="T77" fmla="*/ 322 h 402"/>
                <a:gd name="T78" fmla="*/ 9 w 449"/>
                <a:gd name="T79" fmla="*/ 338 h 402"/>
                <a:gd name="T80" fmla="*/ 7 w 449"/>
                <a:gd name="T81" fmla="*/ 345 h 402"/>
                <a:gd name="T82" fmla="*/ 7 w 449"/>
                <a:gd name="T83" fmla="*/ 350 h 402"/>
                <a:gd name="T84" fmla="*/ 4 w 449"/>
                <a:gd name="T85" fmla="*/ 369 h 402"/>
                <a:gd name="T86" fmla="*/ 0 w 449"/>
                <a:gd name="T87" fmla="*/ 395 h 402"/>
                <a:gd name="T88" fmla="*/ 2 w 449"/>
                <a:gd name="T89" fmla="*/ 402 h 402"/>
                <a:gd name="T90" fmla="*/ 7 w 449"/>
                <a:gd name="T91" fmla="*/ 376 h 402"/>
                <a:gd name="T92" fmla="*/ 59 w 449"/>
                <a:gd name="T93" fmla="*/ 371 h 402"/>
                <a:gd name="T94" fmla="*/ 149 w 449"/>
                <a:gd name="T95" fmla="*/ 371 h 402"/>
                <a:gd name="T96" fmla="*/ 217 w 449"/>
                <a:gd name="T97" fmla="*/ 371 h 402"/>
                <a:gd name="T98" fmla="*/ 212 w 449"/>
                <a:gd name="T99" fmla="*/ 300 h 402"/>
                <a:gd name="T100" fmla="*/ 217 w 449"/>
                <a:gd name="T101" fmla="*/ 274 h 402"/>
                <a:gd name="T102" fmla="*/ 243 w 449"/>
                <a:gd name="T103" fmla="*/ 258 h 402"/>
                <a:gd name="T104" fmla="*/ 272 w 449"/>
                <a:gd name="T105" fmla="*/ 246 h 402"/>
                <a:gd name="T106" fmla="*/ 449 w 449"/>
                <a:gd name="T107" fmla="*/ 99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49" h="402">
                  <a:moveTo>
                    <a:pt x="449" y="94"/>
                  </a:moveTo>
                  <a:lnTo>
                    <a:pt x="449" y="92"/>
                  </a:lnTo>
                  <a:lnTo>
                    <a:pt x="449" y="90"/>
                  </a:lnTo>
                  <a:lnTo>
                    <a:pt x="449" y="85"/>
                  </a:lnTo>
                  <a:lnTo>
                    <a:pt x="449" y="80"/>
                  </a:lnTo>
                  <a:lnTo>
                    <a:pt x="449" y="73"/>
                  </a:lnTo>
                  <a:lnTo>
                    <a:pt x="449" y="66"/>
                  </a:lnTo>
                  <a:lnTo>
                    <a:pt x="449" y="59"/>
                  </a:lnTo>
                  <a:lnTo>
                    <a:pt x="449" y="52"/>
                  </a:lnTo>
                  <a:lnTo>
                    <a:pt x="449" y="47"/>
                  </a:lnTo>
                  <a:lnTo>
                    <a:pt x="449" y="40"/>
                  </a:lnTo>
                  <a:lnTo>
                    <a:pt x="449" y="35"/>
                  </a:lnTo>
                  <a:lnTo>
                    <a:pt x="449" y="31"/>
                  </a:lnTo>
                  <a:lnTo>
                    <a:pt x="449" y="26"/>
                  </a:lnTo>
                  <a:lnTo>
                    <a:pt x="449" y="23"/>
                  </a:lnTo>
                  <a:lnTo>
                    <a:pt x="449" y="23"/>
                  </a:lnTo>
                  <a:lnTo>
                    <a:pt x="449" y="0"/>
                  </a:lnTo>
                  <a:lnTo>
                    <a:pt x="210" y="0"/>
                  </a:lnTo>
                  <a:lnTo>
                    <a:pt x="210" y="2"/>
                  </a:lnTo>
                  <a:lnTo>
                    <a:pt x="208" y="5"/>
                  </a:lnTo>
                  <a:lnTo>
                    <a:pt x="208" y="5"/>
                  </a:lnTo>
                  <a:lnTo>
                    <a:pt x="208" y="7"/>
                  </a:lnTo>
                  <a:lnTo>
                    <a:pt x="205" y="12"/>
                  </a:lnTo>
                  <a:lnTo>
                    <a:pt x="203" y="19"/>
                  </a:lnTo>
                  <a:lnTo>
                    <a:pt x="203" y="19"/>
                  </a:lnTo>
                  <a:lnTo>
                    <a:pt x="203" y="19"/>
                  </a:lnTo>
                  <a:lnTo>
                    <a:pt x="203" y="21"/>
                  </a:lnTo>
                  <a:lnTo>
                    <a:pt x="203" y="21"/>
                  </a:lnTo>
                  <a:lnTo>
                    <a:pt x="198" y="28"/>
                  </a:lnTo>
                  <a:lnTo>
                    <a:pt x="198" y="31"/>
                  </a:lnTo>
                  <a:lnTo>
                    <a:pt x="196" y="38"/>
                  </a:lnTo>
                  <a:lnTo>
                    <a:pt x="194" y="40"/>
                  </a:lnTo>
                  <a:lnTo>
                    <a:pt x="194" y="45"/>
                  </a:lnTo>
                  <a:lnTo>
                    <a:pt x="191" y="49"/>
                  </a:lnTo>
                  <a:lnTo>
                    <a:pt x="189" y="54"/>
                  </a:lnTo>
                  <a:lnTo>
                    <a:pt x="186" y="59"/>
                  </a:lnTo>
                  <a:lnTo>
                    <a:pt x="179" y="64"/>
                  </a:lnTo>
                  <a:lnTo>
                    <a:pt x="170" y="71"/>
                  </a:lnTo>
                  <a:lnTo>
                    <a:pt x="163" y="73"/>
                  </a:lnTo>
                  <a:lnTo>
                    <a:pt x="163" y="73"/>
                  </a:lnTo>
                  <a:lnTo>
                    <a:pt x="158" y="73"/>
                  </a:lnTo>
                  <a:lnTo>
                    <a:pt x="156" y="76"/>
                  </a:lnTo>
                  <a:lnTo>
                    <a:pt x="156" y="76"/>
                  </a:lnTo>
                  <a:lnTo>
                    <a:pt x="156" y="76"/>
                  </a:lnTo>
                  <a:lnTo>
                    <a:pt x="153" y="78"/>
                  </a:lnTo>
                  <a:lnTo>
                    <a:pt x="149" y="83"/>
                  </a:lnTo>
                  <a:lnTo>
                    <a:pt x="146" y="83"/>
                  </a:lnTo>
                  <a:lnTo>
                    <a:pt x="144" y="83"/>
                  </a:lnTo>
                  <a:lnTo>
                    <a:pt x="144" y="85"/>
                  </a:lnTo>
                  <a:lnTo>
                    <a:pt x="141" y="87"/>
                  </a:lnTo>
                  <a:lnTo>
                    <a:pt x="139" y="90"/>
                  </a:lnTo>
                  <a:lnTo>
                    <a:pt x="139" y="90"/>
                  </a:lnTo>
                  <a:lnTo>
                    <a:pt x="139" y="92"/>
                  </a:lnTo>
                  <a:lnTo>
                    <a:pt x="139" y="92"/>
                  </a:lnTo>
                  <a:lnTo>
                    <a:pt x="139" y="94"/>
                  </a:lnTo>
                  <a:lnTo>
                    <a:pt x="139" y="94"/>
                  </a:lnTo>
                  <a:lnTo>
                    <a:pt x="139" y="97"/>
                  </a:lnTo>
                  <a:lnTo>
                    <a:pt x="139" y="99"/>
                  </a:lnTo>
                  <a:lnTo>
                    <a:pt x="139" y="99"/>
                  </a:lnTo>
                  <a:lnTo>
                    <a:pt x="139" y="102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7" y="106"/>
                  </a:lnTo>
                  <a:lnTo>
                    <a:pt x="132" y="113"/>
                  </a:lnTo>
                  <a:lnTo>
                    <a:pt x="130" y="118"/>
                  </a:lnTo>
                  <a:lnTo>
                    <a:pt x="130" y="120"/>
                  </a:lnTo>
                  <a:lnTo>
                    <a:pt x="130" y="120"/>
                  </a:lnTo>
                  <a:lnTo>
                    <a:pt x="130" y="120"/>
                  </a:lnTo>
                  <a:lnTo>
                    <a:pt x="130" y="123"/>
                  </a:lnTo>
                  <a:lnTo>
                    <a:pt x="127" y="128"/>
                  </a:lnTo>
                  <a:lnTo>
                    <a:pt x="127" y="128"/>
                  </a:lnTo>
                  <a:lnTo>
                    <a:pt x="125" y="130"/>
                  </a:lnTo>
                  <a:lnTo>
                    <a:pt x="123" y="132"/>
                  </a:lnTo>
                  <a:lnTo>
                    <a:pt x="123" y="137"/>
                  </a:lnTo>
                  <a:lnTo>
                    <a:pt x="123" y="139"/>
                  </a:lnTo>
                  <a:lnTo>
                    <a:pt x="120" y="147"/>
                  </a:lnTo>
                  <a:lnTo>
                    <a:pt x="120" y="147"/>
                  </a:lnTo>
                  <a:lnTo>
                    <a:pt x="120" y="154"/>
                  </a:lnTo>
                  <a:lnTo>
                    <a:pt x="120" y="154"/>
                  </a:lnTo>
                  <a:lnTo>
                    <a:pt x="120" y="154"/>
                  </a:lnTo>
                  <a:lnTo>
                    <a:pt x="120" y="156"/>
                  </a:lnTo>
                  <a:lnTo>
                    <a:pt x="120" y="156"/>
                  </a:lnTo>
                  <a:lnTo>
                    <a:pt x="120" y="158"/>
                  </a:lnTo>
                  <a:lnTo>
                    <a:pt x="120" y="158"/>
                  </a:lnTo>
                  <a:lnTo>
                    <a:pt x="120" y="158"/>
                  </a:lnTo>
                  <a:lnTo>
                    <a:pt x="120" y="161"/>
                  </a:lnTo>
                  <a:lnTo>
                    <a:pt x="120" y="161"/>
                  </a:lnTo>
                  <a:lnTo>
                    <a:pt x="120" y="161"/>
                  </a:lnTo>
                  <a:lnTo>
                    <a:pt x="120" y="163"/>
                  </a:lnTo>
                  <a:lnTo>
                    <a:pt x="120" y="163"/>
                  </a:lnTo>
                  <a:lnTo>
                    <a:pt x="120" y="163"/>
                  </a:lnTo>
                  <a:lnTo>
                    <a:pt x="120" y="165"/>
                  </a:lnTo>
                  <a:lnTo>
                    <a:pt x="120" y="168"/>
                  </a:lnTo>
                  <a:lnTo>
                    <a:pt x="118" y="173"/>
                  </a:lnTo>
                  <a:lnTo>
                    <a:pt x="118" y="175"/>
                  </a:lnTo>
                  <a:lnTo>
                    <a:pt x="118" y="177"/>
                  </a:lnTo>
                  <a:lnTo>
                    <a:pt x="115" y="177"/>
                  </a:lnTo>
                  <a:lnTo>
                    <a:pt x="115" y="180"/>
                  </a:lnTo>
                  <a:lnTo>
                    <a:pt x="113" y="180"/>
                  </a:lnTo>
                  <a:lnTo>
                    <a:pt x="111" y="182"/>
                  </a:lnTo>
                  <a:lnTo>
                    <a:pt x="111" y="182"/>
                  </a:lnTo>
                  <a:lnTo>
                    <a:pt x="111" y="182"/>
                  </a:lnTo>
                  <a:lnTo>
                    <a:pt x="111" y="184"/>
                  </a:lnTo>
                  <a:lnTo>
                    <a:pt x="108" y="184"/>
                  </a:lnTo>
                  <a:lnTo>
                    <a:pt x="108" y="187"/>
                  </a:lnTo>
                  <a:lnTo>
                    <a:pt x="106" y="187"/>
                  </a:lnTo>
                  <a:lnTo>
                    <a:pt x="104" y="187"/>
                  </a:lnTo>
                  <a:lnTo>
                    <a:pt x="104" y="187"/>
                  </a:lnTo>
                  <a:lnTo>
                    <a:pt x="104" y="189"/>
                  </a:lnTo>
                  <a:lnTo>
                    <a:pt x="101" y="189"/>
                  </a:lnTo>
                  <a:lnTo>
                    <a:pt x="99" y="191"/>
                  </a:lnTo>
                  <a:lnTo>
                    <a:pt x="97" y="196"/>
                  </a:lnTo>
                  <a:lnTo>
                    <a:pt x="92" y="201"/>
                  </a:lnTo>
                  <a:lnTo>
                    <a:pt x="87" y="203"/>
                  </a:lnTo>
                  <a:lnTo>
                    <a:pt x="87" y="206"/>
                  </a:lnTo>
                  <a:lnTo>
                    <a:pt x="87" y="206"/>
                  </a:lnTo>
                  <a:lnTo>
                    <a:pt x="87" y="206"/>
                  </a:lnTo>
                  <a:lnTo>
                    <a:pt x="85" y="208"/>
                  </a:lnTo>
                  <a:lnTo>
                    <a:pt x="82" y="210"/>
                  </a:lnTo>
                  <a:lnTo>
                    <a:pt x="80" y="213"/>
                  </a:lnTo>
                  <a:lnTo>
                    <a:pt x="80" y="215"/>
                  </a:lnTo>
                  <a:lnTo>
                    <a:pt x="78" y="215"/>
                  </a:lnTo>
                  <a:lnTo>
                    <a:pt x="78" y="218"/>
                  </a:lnTo>
                  <a:lnTo>
                    <a:pt x="75" y="218"/>
                  </a:lnTo>
                  <a:lnTo>
                    <a:pt x="75" y="218"/>
                  </a:lnTo>
                  <a:lnTo>
                    <a:pt x="73" y="218"/>
                  </a:lnTo>
                  <a:lnTo>
                    <a:pt x="71" y="220"/>
                  </a:lnTo>
                  <a:lnTo>
                    <a:pt x="66" y="222"/>
                  </a:lnTo>
                  <a:lnTo>
                    <a:pt x="66" y="225"/>
                  </a:lnTo>
                  <a:lnTo>
                    <a:pt x="66" y="225"/>
                  </a:lnTo>
                  <a:lnTo>
                    <a:pt x="66" y="225"/>
                  </a:lnTo>
                  <a:lnTo>
                    <a:pt x="61" y="229"/>
                  </a:lnTo>
                  <a:lnTo>
                    <a:pt x="59" y="234"/>
                  </a:lnTo>
                  <a:lnTo>
                    <a:pt x="59" y="234"/>
                  </a:lnTo>
                  <a:lnTo>
                    <a:pt x="59" y="236"/>
                  </a:lnTo>
                  <a:lnTo>
                    <a:pt x="59" y="236"/>
                  </a:lnTo>
                  <a:lnTo>
                    <a:pt x="59" y="236"/>
                  </a:lnTo>
                  <a:lnTo>
                    <a:pt x="61" y="236"/>
                  </a:lnTo>
                  <a:lnTo>
                    <a:pt x="61" y="234"/>
                  </a:lnTo>
                  <a:lnTo>
                    <a:pt x="61" y="234"/>
                  </a:lnTo>
                  <a:lnTo>
                    <a:pt x="63" y="234"/>
                  </a:lnTo>
                  <a:lnTo>
                    <a:pt x="63" y="232"/>
                  </a:lnTo>
                  <a:lnTo>
                    <a:pt x="63" y="232"/>
                  </a:lnTo>
                  <a:lnTo>
                    <a:pt x="63" y="232"/>
                  </a:lnTo>
                  <a:lnTo>
                    <a:pt x="63" y="229"/>
                  </a:lnTo>
                  <a:lnTo>
                    <a:pt x="63" y="227"/>
                  </a:lnTo>
                  <a:lnTo>
                    <a:pt x="66" y="227"/>
                  </a:lnTo>
                  <a:lnTo>
                    <a:pt x="66" y="227"/>
                  </a:lnTo>
                  <a:lnTo>
                    <a:pt x="66" y="227"/>
                  </a:lnTo>
                  <a:lnTo>
                    <a:pt x="66" y="227"/>
                  </a:lnTo>
                  <a:lnTo>
                    <a:pt x="68" y="227"/>
                  </a:lnTo>
                  <a:lnTo>
                    <a:pt x="68" y="227"/>
                  </a:lnTo>
                  <a:lnTo>
                    <a:pt x="71" y="225"/>
                  </a:lnTo>
                  <a:lnTo>
                    <a:pt x="71" y="225"/>
                  </a:lnTo>
                  <a:lnTo>
                    <a:pt x="71" y="225"/>
                  </a:lnTo>
                  <a:lnTo>
                    <a:pt x="71" y="222"/>
                  </a:lnTo>
                  <a:lnTo>
                    <a:pt x="71" y="222"/>
                  </a:lnTo>
                  <a:lnTo>
                    <a:pt x="71" y="222"/>
                  </a:lnTo>
                  <a:lnTo>
                    <a:pt x="71" y="222"/>
                  </a:lnTo>
                  <a:lnTo>
                    <a:pt x="71" y="222"/>
                  </a:lnTo>
                  <a:lnTo>
                    <a:pt x="71" y="225"/>
                  </a:lnTo>
                  <a:lnTo>
                    <a:pt x="71" y="225"/>
                  </a:lnTo>
                  <a:lnTo>
                    <a:pt x="71" y="227"/>
                  </a:lnTo>
                  <a:lnTo>
                    <a:pt x="71" y="229"/>
                  </a:lnTo>
                  <a:lnTo>
                    <a:pt x="71" y="229"/>
                  </a:lnTo>
                  <a:lnTo>
                    <a:pt x="68" y="232"/>
                  </a:lnTo>
                  <a:lnTo>
                    <a:pt x="68" y="232"/>
                  </a:lnTo>
                  <a:lnTo>
                    <a:pt x="68" y="234"/>
                  </a:lnTo>
                  <a:lnTo>
                    <a:pt x="68" y="234"/>
                  </a:lnTo>
                  <a:lnTo>
                    <a:pt x="68" y="234"/>
                  </a:lnTo>
                  <a:lnTo>
                    <a:pt x="68" y="236"/>
                  </a:lnTo>
                  <a:lnTo>
                    <a:pt x="66" y="236"/>
                  </a:lnTo>
                  <a:lnTo>
                    <a:pt x="66" y="236"/>
                  </a:lnTo>
                  <a:lnTo>
                    <a:pt x="63" y="239"/>
                  </a:lnTo>
                  <a:lnTo>
                    <a:pt x="61" y="244"/>
                  </a:lnTo>
                  <a:lnTo>
                    <a:pt x="61" y="244"/>
                  </a:lnTo>
                  <a:lnTo>
                    <a:pt x="61" y="246"/>
                  </a:lnTo>
                  <a:lnTo>
                    <a:pt x="59" y="248"/>
                  </a:lnTo>
                  <a:lnTo>
                    <a:pt x="56" y="253"/>
                  </a:lnTo>
                  <a:lnTo>
                    <a:pt x="56" y="253"/>
                  </a:lnTo>
                  <a:lnTo>
                    <a:pt x="56" y="255"/>
                  </a:lnTo>
                  <a:lnTo>
                    <a:pt x="56" y="255"/>
                  </a:lnTo>
                  <a:lnTo>
                    <a:pt x="52" y="265"/>
                  </a:lnTo>
                  <a:lnTo>
                    <a:pt x="52" y="265"/>
                  </a:lnTo>
                  <a:lnTo>
                    <a:pt x="49" y="267"/>
                  </a:lnTo>
                  <a:lnTo>
                    <a:pt x="47" y="267"/>
                  </a:lnTo>
                  <a:lnTo>
                    <a:pt x="47" y="270"/>
                  </a:lnTo>
                  <a:lnTo>
                    <a:pt x="47" y="270"/>
                  </a:lnTo>
                  <a:lnTo>
                    <a:pt x="49" y="270"/>
                  </a:lnTo>
                  <a:lnTo>
                    <a:pt x="49" y="270"/>
                  </a:lnTo>
                  <a:lnTo>
                    <a:pt x="49" y="272"/>
                  </a:lnTo>
                  <a:lnTo>
                    <a:pt x="49" y="272"/>
                  </a:lnTo>
                  <a:lnTo>
                    <a:pt x="49" y="274"/>
                  </a:lnTo>
                  <a:lnTo>
                    <a:pt x="49" y="274"/>
                  </a:lnTo>
                  <a:lnTo>
                    <a:pt x="49" y="277"/>
                  </a:lnTo>
                  <a:lnTo>
                    <a:pt x="47" y="279"/>
                  </a:lnTo>
                  <a:lnTo>
                    <a:pt x="44" y="279"/>
                  </a:lnTo>
                  <a:lnTo>
                    <a:pt x="44" y="281"/>
                  </a:lnTo>
                  <a:lnTo>
                    <a:pt x="42" y="281"/>
                  </a:lnTo>
                  <a:lnTo>
                    <a:pt x="42" y="281"/>
                  </a:lnTo>
                  <a:lnTo>
                    <a:pt x="42" y="281"/>
                  </a:lnTo>
                  <a:lnTo>
                    <a:pt x="42" y="281"/>
                  </a:lnTo>
                  <a:lnTo>
                    <a:pt x="42" y="281"/>
                  </a:lnTo>
                  <a:lnTo>
                    <a:pt x="42" y="284"/>
                  </a:lnTo>
                  <a:lnTo>
                    <a:pt x="42" y="284"/>
                  </a:lnTo>
                  <a:lnTo>
                    <a:pt x="42" y="284"/>
                  </a:lnTo>
                  <a:lnTo>
                    <a:pt x="42" y="284"/>
                  </a:lnTo>
                  <a:lnTo>
                    <a:pt x="42" y="286"/>
                  </a:lnTo>
                  <a:lnTo>
                    <a:pt x="42" y="286"/>
                  </a:lnTo>
                  <a:lnTo>
                    <a:pt x="40" y="289"/>
                  </a:lnTo>
                  <a:lnTo>
                    <a:pt x="40" y="291"/>
                  </a:lnTo>
                  <a:lnTo>
                    <a:pt x="40" y="296"/>
                  </a:lnTo>
                  <a:lnTo>
                    <a:pt x="40" y="298"/>
                  </a:lnTo>
                  <a:lnTo>
                    <a:pt x="40" y="300"/>
                  </a:lnTo>
                  <a:lnTo>
                    <a:pt x="35" y="303"/>
                  </a:lnTo>
                  <a:lnTo>
                    <a:pt x="35" y="303"/>
                  </a:lnTo>
                  <a:lnTo>
                    <a:pt x="35" y="305"/>
                  </a:lnTo>
                  <a:lnTo>
                    <a:pt x="33" y="310"/>
                  </a:lnTo>
                  <a:lnTo>
                    <a:pt x="33" y="312"/>
                  </a:lnTo>
                  <a:lnTo>
                    <a:pt x="33" y="315"/>
                  </a:lnTo>
                  <a:lnTo>
                    <a:pt x="30" y="315"/>
                  </a:lnTo>
                  <a:lnTo>
                    <a:pt x="26" y="317"/>
                  </a:lnTo>
                  <a:lnTo>
                    <a:pt x="23" y="317"/>
                  </a:lnTo>
                  <a:lnTo>
                    <a:pt x="23" y="317"/>
                  </a:lnTo>
                  <a:lnTo>
                    <a:pt x="23" y="315"/>
                  </a:lnTo>
                  <a:lnTo>
                    <a:pt x="23" y="315"/>
                  </a:lnTo>
                  <a:lnTo>
                    <a:pt x="23" y="317"/>
                  </a:lnTo>
                  <a:lnTo>
                    <a:pt x="21" y="317"/>
                  </a:lnTo>
                  <a:lnTo>
                    <a:pt x="21" y="317"/>
                  </a:lnTo>
                  <a:lnTo>
                    <a:pt x="21" y="317"/>
                  </a:lnTo>
                  <a:lnTo>
                    <a:pt x="18" y="319"/>
                  </a:lnTo>
                  <a:lnTo>
                    <a:pt x="18" y="319"/>
                  </a:lnTo>
                  <a:lnTo>
                    <a:pt x="18" y="319"/>
                  </a:lnTo>
                  <a:lnTo>
                    <a:pt x="18" y="322"/>
                  </a:lnTo>
                  <a:lnTo>
                    <a:pt x="16" y="322"/>
                  </a:lnTo>
                  <a:lnTo>
                    <a:pt x="16" y="322"/>
                  </a:lnTo>
                  <a:lnTo>
                    <a:pt x="16" y="324"/>
                  </a:lnTo>
                  <a:lnTo>
                    <a:pt x="14" y="324"/>
                  </a:lnTo>
                  <a:lnTo>
                    <a:pt x="9" y="336"/>
                  </a:lnTo>
                  <a:lnTo>
                    <a:pt x="9" y="338"/>
                  </a:lnTo>
                  <a:lnTo>
                    <a:pt x="9" y="341"/>
                  </a:lnTo>
                  <a:lnTo>
                    <a:pt x="7" y="343"/>
                  </a:lnTo>
                  <a:lnTo>
                    <a:pt x="7" y="345"/>
                  </a:lnTo>
                  <a:lnTo>
                    <a:pt x="7" y="345"/>
                  </a:lnTo>
                  <a:lnTo>
                    <a:pt x="7" y="345"/>
                  </a:lnTo>
                  <a:lnTo>
                    <a:pt x="7" y="345"/>
                  </a:lnTo>
                  <a:lnTo>
                    <a:pt x="7" y="345"/>
                  </a:lnTo>
                  <a:lnTo>
                    <a:pt x="7" y="348"/>
                  </a:lnTo>
                  <a:lnTo>
                    <a:pt x="7" y="348"/>
                  </a:lnTo>
                  <a:lnTo>
                    <a:pt x="7" y="348"/>
                  </a:lnTo>
                  <a:lnTo>
                    <a:pt x="7" y="350"/>
                  </a:lnTo>
                  <a:lnTo>
                    <a:pt x="7" y="350"/>
                  </a:lnTo>
                  <a:lnTo>
                    <a:pt x="7" y="352"/>
                  </a:lnTo>
                  <a:lnTo>
                    <a:pt x="7" y="355"/>
                  </a:lnTo>
                  <a:lnTo>
                    <a:pt x="4" y="364"/>
                  </a:lnTo>
                  <a:lnTo>
                    <a:pt x="4" y="367"/>
                  </a:lnTo>
                  <a:lnTo>
                    <a:pt x="4" y="367"/>
                  </a:lnTo>
                  <a:lnTo>
                    <a:pt x="4" y="369"/>
                  </a:lnTo>
                  <a:lnTo>
                    <a:pt x="4" y="369"/>
                  </a:lnTo>
                  <a:lnTo>
                    <a:pt x="4" y="371"/>
                  </a:lnTo>
                  <a:lnTo>
                    <a:pt x="2" y="388"/>
                  </a:lnTo>
                  <a:lnTo>
                    <a:pt x="0" y="390"/>
                  </a:lnTo>
                  <a:lnTo>
                    <a:pt x="0" y="393"/>
                  </a:lnTo>
                  <a:lnTo>
                    <a:pt x="0" y="395"/>
                  </a:lnTo>
                  <a:lnTo>
                    <a:pt x="0" y="395"/>
                  </a:lnTo>
                  <a:lnTo>
                    <a:pt x="0" y="397"/>
                  </a:lnTo>
                  <a:lnTo>
                    <a:pt x="0" y="397"/>
                  </a:lnTo>
                  <a:lnTo>
                    <a:pt x="0" y="400"/>
                  </a:lnTo>
                  <a:lnTo>
                    <a:pt x="2" y="402"/>
                  </a:lnTo>
                  <a:lnTo>
                    <a:pt x="2" y="402"/>
                  </a:lnTo>
                  <a:lnTo>
                    <a:pt x="0" y="397"/>
                  </a:lnTo>
                  <a:lnTo>
                    <a:pt x="2" y="395"/>
                  </a:lnTo>
                  <a:lnTo>
                    <a:pt x="2" y="390"/>
                  </a:lnTo>
                  <a:lnTo>
                    <a:pt x="2" y="388"/>
                  </a:lnTo>
                  <a:lnTo>
                    <a:pt x="4" y="381"/>
                  </a:lnTo>
                  <a:lnTo>
                    <a:pt x="7" y="376"/>
                  </a:lnTo>
                  <a:lnTo>
                    <a:pt x="7" y="371"/>
                  </a:lnTo>
                  <a:lnTo>
                    <a:pt x="7" y="371"/>
                  </a:lnTo>
                  <a:lnTo>
                    <a:pt x="16" y="371"/>
                  </a:lnTo>
                  <a:lnTo>
                    <a:pt x="21" y="371"/>
                  </a:lnTo>
                  <a:lnTo>
                    <a:pt x="44" y="371"/>
                  </a:lnTo>
                  <a:lnTo>
                    <a:pt x="59" y="371"/>
                  </a:lnTo>
                  <a:lnTo>
                    <a:pt x="75" y="371"/>
                  </a:lnTo>
                  <a:lnTo>
                    <a:pt x="94" y="371"/>
                  </a:lnTo>
                  <a:lnTo>
                    <a:pt x="111" y="371"/>
                  </a:lnTo>
                  <a:lnTo>
                    <a:pt x="130" y="371"/>
                  </a:lnTo>
                  <a:lnTo>
                    <a:pt x="149" y="371"/>
                  </a:lnTo>
                  <a:lnTo>
                    <a:pt x="149" y="371"/>
                  </a:lnTo>
                  <a:lnTo>
                    <a:pt x="165" y="371"/>
                  </a:lnTo>
                  <a:lnTo>
                    <a:pt x="179" y="371"/>
                  </a:lnTo>
                  <a:lnTo>
                    <a:pt x="191" y="371"/>
                  </a:lnTo>
                  <a:lnTo>
                    <a:pt x="208" y="371"/>
                  </a:lnTo>
                  <a:lnTo>
                    <a:pt x="210" y="371"/>
                  </a:lnTo>
                  <a:lnTo>
                    <a:pt x="217" y="371"/>
                  </a:lnTo>
                  <a:lnTo>
                    <a:pt x="217" y="362"/>
                  </a:lnTo>
                  <a:lnTo>
                    <a:pt x="217" y="357"/>
                  </a:lnTo>
                  <a:lnTo>
                    <a:pt x="215" y="333"/>
                  </a:lnTo>
                  <a:lnTo>
                    <a:pt x="215" y="319"/>
                  </a:lnTo>
                  <a:lnTo>
                    <a:pt x="215" y="305"/>
                  </a:lnTo>
                  <a:lnTo>
                    <a:pt x="212" y="300"/>
                  </a:lnTo>
                  <a:lnTo>
                    <a:pt x="210" y="293"/>
                  </a:lnTo>
                  <a:lnTo>
                    <a:pt x="210" y="289"/>
                  </a:lnTo>
                  <a:lnTo>
                    <a:pt x="210" y="286"/>
                  </a:lnTo>
                  <a:lnTo>
                    <a:pt x="212" y="281"/>
                  </a:lnTo>
                  <a:lnTo>
                    <a:pt x="217" y="274"/>
                  </a:lnTo>
                  <a:lnTo>
                    <a:pt x="217" y="274"/>
                  </a:lnTo>
                  <a:lnTo>
                    <a:pt x="217" y="274"/>
                  </a:lnTo>
                  <a:lnTo>
                    <a:pt x="224" y="270"/>
                  </a:lnTo>
                  <a:lnTo>
                    <a:pt x="229" y="265"/>
                  </a:lnTo>
                  <a:lnTo>
                    <a:pt x="236" y="262"/>
                  </a:lnTo>
                  <a:lnTo>
                    <a:pt x="238" y="260"/>
                  </a:lnTo>
                  <a:lnTo>
                    <a:pt x="243" y="258"/>
                  </a:lnTo>
                  <a:lnTo>
                    <a:pt x="250" y="258"/>
                  </a:lnTo>
                  <a:lnTo>
                    <a:pt x="253" y="255"/>
                  </a:lnTo>
                  <a:lnTo>
                    <a:pt x="265" y="251"/>
                  </a:lnTo>
                  <a:lnTo>
                    <a:pt x="272" y="248"/>
                  </a:lnTo>
                  <a:lnTo>
                    <a:pt x="272" y="248"/>
                  </a:lnTo>
                  <a:lnTo>
                    <a:pt x="272" y="246"/>
                  </a:lnTo>
                  <a:lnTo>
                    <a:pt x="272" y="99"/>
                  </a:lnTo>
                  <a:lnTo>
                    <a:pt x="276" y="99"/>
                  </a:lnTo>
                  <a:lnTo>
                    <a:pt x="437" y="99"/>
                  </a:lnTo>
                  <a:lnTo>
                    <a:pt x="444" y="99"/>
                  </a:lnTo>
                  <a:lnTo>
                    <a:pt x="449" y="99"/>
                  </a:lnTo>
                  <a:lnTo>
                    <a:pt x="449" y="99"/>
                  </a:lnTo>
                  <a:lnTo>
                    <a:pt x="449" y="99"/>
                  </a:lnTo>
                  <a:lnTo>
                    <a:pt x="449" y="97"/>
                  </a:lnTo>
                  <a:lnTo>
                    <a:pt x="449" y="94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150CE932-216B-4ED7-86B8-D60510733A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73329" y="4730682"/>
              <a:ext cx="14424" cy="19575"/>
            </a:xfrm>
            <a:custGeom>
              <a:avLst/>
              <a:gdLst>
                <a:gd name="T0" fmla="*/ 9 w 14"/>
                <a:gd name="T1" fmla="*/ 5 h 19"/>
                <a:gd name="T2" fmla="*/ 7 w 14"/>
                <a:gd name="T3" fmla="*/ 5 h 19"/>
                <a:gd name="T4" fmla="*/ 4 w 14"/>
                <a:gd name="T5" fmla="*/ 5 h 19"/>
                <a:gd name="T6" fmla="*/ 4 w 14"/>
                <a:gd name="T7" fmla="*/ 2 h 19"/>
                <a:gd name="T8" fmla="*/ 4 w 14"/>
                <a:gd name="T9" fmla="*/ 2 h 19"/>
                <a:gd name="T10" fmla="*/ 2 w 14"/>
                <a:gd name="T11" fmla="*/ 2 h 19"/>
                <a:gd name="T12" fmla="*/ 2 w 14"/>
                <a:gd name="T13" fmla="*/ 2 h 19"/>
                <a:gd name="T14" fmla="*/ 4 w 14"/>
                <a:gd name="T15" fmla="*/ 2 h 19"/>
                <a:gd name="T16" fmla="*/ 2 w 14"/>
                <a:gd name="T17" fmla="*/ 0 h 19"/>
                <a:gd name="T18" fmla="*/ 0 w 14"/>
                <a:gd name="T19" fmla="*/ 5 h 19"/>
                <a:gd name="T20" fmla="*/ 2 w 14"/>
                <a:gd name="T21" fmla="*/ 5 h 19"/>
                <a:gd name="T22" fmla="*/ 2 w 14"/>
                <a:gd name="T23" fmla="*/ 7 h 19"/>
                <a:gd name="T24" fmla="*/ 2 w 14"/>
                <a:gd name="T25" fmla="*/ 7 h 19"/>
                <a:gd name="T26" fmla="*/ 4 w 14"/>
                <a:gd name="T27" fmla="*/ 9 h 19"/>
                <a:gd name="T28" fmla="*/ 4 w 14"/>
                <a:gd name="T29" fmla="*/ 12 h 19"/>
                <a:gd name="T30" fmla="*/ 4 w 14"/>
                <a:gd name="T31" fmla="*/ 12 h 19"/>
                <a:gd name="T32" fmla="*/ 4 w 14"/>
                <a:gd name="T33" fmla="*/ 12 h 19"/>
                <a:gd name="T34" fmla="*/ 4 w 14"/>
                <a:gd name="T35" fmla="*/ 14 h 19"/>
                <a:gd name="T36" fmla="*/ 4 w 14"/>
                <a:gd name="T37" fmla="*/ 16 h 19"/>
                <a:gd name="T38" fmla="*/ 4 w 14"/>
                <a:gd name="T39" fmla="*/ 16 h 19"/>
                <a:gd name="T40" fmla="*/ 2 w 14"/>
                <a:gd name="T41" fmla="*/ 14 h 19"/>
                <a:gd name="T42" fmla="*/ 2 w 14"/>
                <a:gd name="T43" fmla="*/ 14 h 19"/>
                <a:gd name="T44" fmla="*/ 2 w 14"/>
                <a:gd name="T45" fmla="*/ 14 h 19"/>
                <a:gd name="T46" fmla="*/ 2 w 14"/>
                <a:gd name="T47" fmla="*/ 16 h 19"/>
                <a:gd name="T48" fmla="*/ 2 w 14"/>
                <a:gd name="T49" fmla="*/ 19 h 19"/>
                <a:gd name="T50" fmla="*/ 4 w 14"/>
                <a:gd name="T51" fmla="*/ 19 h 19"/>
                <a:gd name="T52" fmla="*/ 4 w 14"/>
                <a:gd name="T53" fmla="*/ 19 h 19"/>
                <a:gd name="T54" fmla="*/ 4 w 14"/>
                <a:gd name="T55" fmla="*/ 19 h 19"/>
                <a:gd name="T56" fmla="*/ 4 w 14"/>
                <a:gd name="T57" fmla="*/ 19 h 19"/>
                <a:gd name="T58" fmla="*/ 7 w 14"/>
                <a:gd name="T59" fmla="*/ 19 h 19"/>
                <a:gd name="T60" fmla="*/ 7 w 14"/>
                <a:gd name="T61" fmla="*/ 19 h 19"/>
                <a:gd name="T62" fmla="*/ 7 w 14"/>
                <a:gd name="T63" fmla="*/ 19 h 19"/>
                <a:gd name="T64" fmla="*/ 9 w 14"/>
                <a:gd name="T65" fmla="*/ 19 h 19"/>
                <a:gd name="T66" fmla="*/ 7 w 14"/>
                <a:gd name="T67" fmla="*/ 16 h 19"/>
                <a:gd name="T68" fmla="*/ 9 w 14"/>
                <a:gd name="T69" fmla="*/ 14 h 19"/>
                <a:gd name="T70" fmla="*/ 9 w 14"/>
                <a:gd name="T71" fmla="*/ 12 h 19"/>
                <a:gd name="T72" fmla="*/ 9 w 14"/>
                <a:gd name="T73" fmla="*/ 12 h 19"/>
                <a:gd name="T74" fmla="*/ 9 w 14"/>
                <a:gd name="T75" fmla="*/ 9 h 19"/>
                <a:gd name="T76" fmla="*/ 9 w 14"/>
                <a:gd name="T77" fmla="*/ 7 h 19"/>
                <a:gd name="T78" fmla="*/ 9 w 14"/>
                <a:gd name="T79" fmla="*/ 7 h 19"/>
                <a:gd name="T80" fmla="*/ 14 w 14"/>
                <a:gd name="T81" fmla="*/ 7 h 19"/>
                <a:gd name="T82" fmla="*/ 14 w 14"/>
                <a:gd name="T83" fmla="*/ 7 h 19"/>
                <a:gd name="T84" fmla="*/ 14 w 14"/>
                <a:gd name="T85" fmla="*/ 9 h 19"/>
                <a:gd name="T86" fmla="*/ 14 w 14"/>
                <a:gd name="T87" fmla="*/ 9 h 19"/>
                <a:gd name="T88" fmla="*/ 14 w 14"/>
                <a:gd name="T8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" h="19">
                  <a:moveTo>
                    <a:pt x="9" y="5"/>
                  </a:moveTo>
                  <a:lnTo>
                    <a:pt x="9" y="5"/>
                  </a:lnTo>
                  <a:lnTo>
                    <a:pt x="9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4" y="5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2" y="12"/>
                  </a:lnTo>
                  <a:lnTo>
                    <a:pt x="4" y="12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5"/>
                  </a:lnTo>
                  <a:close/>
                  <a:moveTo>
                    <a:pt x="14" y="7"/>
                  </a:moveTo>
                  <a:lnTo>
                    <a:pt x="14" y="7"/>
                  </a:lnTo>
                  <a:lnTo>
                    <a:pt x="14" y="7"/>
                  </a:lnTo>
                  <a:lnTo>
                    <a:pt x="11" y="7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4" y="7"/>
                  </a:lnTo>
                  <a:lnTo>
                    <a:pt x="14" y="7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Freeform 32">
              <a:extLst>
                <a:ext uri="{FF2B5EF4-FFF2-40B4-BE49-F238E27FC236}">
                  <a16:creationId xmlns:a16="http://schemas.microsoft.com/office/drawing/2014/main" id="{B8429885-8003-428E-9765-C50C74A7817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106955" y="4600865"/>
              <a:ext cx="382238" cy="581083"/>
            </a:xfrm>
            <a:custGeom>
              <a:avLst/>
              <a:gdLst>
                <a:gd name="T0" fmla="*/ 0 w 371"/>
                <a:gd name="T1" fmla="*/ 0 h 564"/>
                <a:gd name="T2" fmla="*/ 0 w 371"/>
                <a:gd name="T3" fmla="*/ 0 h 564"/>
                <a:gd name="T4" fmla="*/ 0 w 371"/>
                <a:gd name="T5" fmla="*/ 0 h 564"/>
                <a:gd name="T6" fmla="*/ 0 w 371"/>
                <a:gd name="T7" fmla="*/ 3 h 564"/>
                <a:gd name="T8" fmla="*/ 2 w 371"/>
                <a:gd name="T9" fmla="*/ 5 h 564"/>
                <a:gd name="T10" fmla="*/ 0 w 371"/>
                <a:gd name="T11" fmla="*/ 3 h 564"/>
                <a:gd name="T12" fmla="*/ 66 w 371"/>
                <a:gd name="T13" fmla="*/ 545 h 564"/>
                <a:gd name="T14" fmla="*/ 64 w 371"/>
                <a:gd name="T15" fmla="*/ 542 h 564"/>
                <a:gd name="T16" fmla="*/ 64 w 371"/>
                <a:gd name="T17" fmla="*/ 540 h 564"/>
                <a:gd name="T18" fmla="*/ 64 w 371"/>
                <a:gd name="T19" fmla="*/ 540 h 564"/>
                <a:gd name="T20" fmla="*/ 64 w 371"/>
                <a:gd name="T21" fmla="*/ 540 h 564"/>
                <a:gd name="T22" fmla="*/ 64 w 371"/>
                <a:gd name="T23" fmla="*/ 540 h 564"/>
                <a:gd name="T24" fmla="*/ 61 w 371"/>
                <a:gd name="T25" fmla="*/ 538 h 564"/>
                <a:gd name="T26" fmla="*/ 61 w 371"/>
                <a:gd name="T27" fmla="*/ 535 h 564"/>
                <a:gd name="T28" fmla="*/ 61 w 371"/>
                <a:gd name="T29" fmla="*/ 535 h 564"/>
                <a:gd name="T30" fmla="*/ 59 w 371"/>
                <a:gd name="T31" fmla="*/ 533 h 564"/>
                <a:gd name="T32" fmla="*/ 57 w 371"/>
                <a:gd name="T33" fmla="*/ 533 h 564"/>
                <a:gd name="T34" fmla="*/ 57 w 371"/>
                <a:gd name="T35" fmla="*/ 535 h 564"/>
                <a:gd name="T36" fmla="*/ 54 w 371"/>
                <a:gd name="T37" fmla="*/ 535 h 564"/>
                <a:gd name="T38" fmla="*/ 54 w 371"/>
                <a:gd name="T39" fmla="*/ 535 h 564"/>
                <a:gd name="T40" fmla="*/ 52 w 371"/>
                <a:gd name="T41" fmla="*/ 538 h 564"/>
                <a:gd name="T42" fmla="*/ 52 w 371"/>
                <a:gd name="T43" fmla="*/ 540 h 564"/>
                <a:gd name="T44" fmla="*/ 52 w 371"/>
                <a:gd name="T45" fmla="*/ 542 h 564"/>
                <a:gd name="T46" fmla="*/ 49 w 371"/>
                <a:gd name="T47" fmla="*/ 545 h 564"/>
                <a:gd name="T48" fmla="*/ 47 w 371"/>
                <a:gd name="T49" fmla="*/ 545 h 564"/>
                <a:gd name="T50" fmla="*/ 47 w 371"/>
                <a:gd name="T51" fmla="*/ 545 h 564"/>
                <a:gd name="T52" fmla="*/ 45 w 371"/>
                <a:gd name="T53" fmla="*/ 547 h 564"/>
                <a:gd name="T54" fmla="*/ 45 w 371"/>
                <a:gd name="T55" fmla="*/ 552 h 564"/>
                <a:gd name="T56" fmla="*/ 45 w 371"/>
                <a:gd name="T57" fmla="*/ 557 h 564"/>
                <a:gd name="T58" fmla="*/ 45 w 371"/>
                <a:gd name="T59" fmla="*/ 557 h 564"/>
                <a:gd name="T60" fmla="*/ 45 w 371"/>
                <a:gd name="T61" fmla="*/ 559 h 564"/>
                <a:gd name="T62" fmla="*/ 42 w 371"/>
                <a:gd name="T63" fmla="*/ 559 h 564"/>
                <a:gd name="T64" fmla="*/ 42 w 371"/>
                <a:gd name="T65" fmla="*/ 559 h 564"/>
                <a:gd name="T66" fmla="*/ 45 w 371"/>
                <a:gd name="T67" fmla="*/ 564 h 564"/>
                <a:gd name="T68" fmla="*/ 47 w 371"/>
                <a:gd name="T69" fmla="*/ 564 h 564"/>
                <a:gd name="T70" fmla="*/ 52 w 371"/>
                <a:gd name="T71" fmla="*/ 564 h 564"/>
                <a:gd name="T72" fmla="*/ 61 w 371"/>
                <a:gd name="T73" fmla="*/ 561 h 564"/>
                <a:gd name="T74" fmla="*/ 61 w 371"/>
                <a:gd name="T75" fmla="*/ 561 h 564"/>
                <a:gd name="T76" fmla="*/ 64 w 371"/>
                <a:gd name="T77" fmla="*/ 559 h 564"/>
                <a:gd name="T78" fmla="*/ 64 w 371"/>
                <a:gd name="T79" fmla="*/ 559 h 564"/>
                <a:gd name="T80" fmla="*/ 64 w 371"/>
                <a:gd name="T81" fmla="*/ 559 h 564"/>
                <a:gd name="T82" fmla="*/ 64 w 371"/>
                <a:gd name="T83" fmla="*/ 557 h 564"/>
                <a:gd name="T84" fmla="*/ 64 w 371"/>
                <a:gd name="T85" fmla="*/ 554 h 564"/>
                <a:gd name="T86" fmla="*/ 66 w 371"/>
                <a:gd name="T87" fmla="*/ 554 h 564"/>
                <a:gd name="T88" fmla="*/ 66 w 371"/>
                <a:gd name="T89" fmla="*/ 552 h 564"/>
                <a:gd name="T90" fmla="*/ 68 w 371"/>
                <a:gd name="T91" fmla="*/ 550 h 564"/>
                <a:gd name="T92" fmla="*/ 66 w 371"/>
                <a:gd name="T93" fmla="*/ 547 h 564"/>
                <a:gd name="T94" fmla="*/ 371 w 371"/>
                <a:gd name="T95" fmla="*/ 516 h 564"/>
                <a:gd name="T96" fmla="*/ 369 w 371"/>
                <a:gd name="T97" fmla="*/ 516 h 564"/>
                <a:gd name="T98" fmla="*/ 364 w 371"/>
                <a:gd name="T99" fmla="*/ 519 h 564"/>
                <a:gd name="T100" fmla="*/ 364 w 371"/>
                <a:gd name="T101" fmla="*/ 519 h 564"/>
                <a:gd name="T102" fmla="*/ 364 w 371"/>
                <a:gd name="T103" fmla="*/ 519 h 564"/>
                <a:gd name="T104" fmla="*/ 366 w 371"/>
                <a:gd name="T105" fmla="*/ 521 h 564"/>
                <a:gd name="T106" fmla="*/ 369 w 371"/>
                <a:gd name="T107" fmla="*/ 519 h 564"/>
                <a:gd name="T108" fmla="*/ 371 w 371"/>
                <a:gd name="T109" fmla="*/ 519 h 564"/>
                <a:gd name="T110" fmla="*/ 371 w 371"/>
                <a:gd name="T111" fmla="*/ 516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71" h="564">
                  <a:moveTo>
                    <a:pt x="0" y="3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3"/>
                  </a:lnTo>
                  <a:close/>
                  <a:moveTo>
                    <a:pt x="66" y="545"/>
                  </a:moveTo>
                  <a:lnTo>
                    <a:pt x="66" y="545"/>
                  </a:lnTo>
                  <a:lnTo>
                    <a:pt x="66" y="542"/>
                  </a:lnTo>
                  <a:lnTo>
                    <a:pt x="64" y="542"/>
                  </a:lnTo>
                  <a:lnTo>
                    <a:pt x="64" y="540"/>
                  </a:lnTo>
                  <a:lnTo>
                    <a:pt x="64" y="540"/>
                  </a:lnTo>
                  <a:lnTo>
                    <a:pt x="64" y="540"/>
                  </a:lnTo>
                  <a:lnTo>
                    <a:pt x="64" y="540"/>
                  </a:lnTo>
                  <a:lnTo>
                    <a:pt x="64" y="540"/>
                  </a:lnTo>
                  <a:lnTo>
                    <a:pt x="64" y="540"/>
                  </a:lnTo>
                  <a:lnTo>
                    <a:pt x="64" y="540"/>
                  </a:lnTo>
                  <a:lnTo>
                    <a:pt x="64" y="540"/>
                  </a:lnTo>
                  <a:lnTo>
                    <a:pt x="61" y="538"/>
                  </a:lnTo>
                  <a:lnTo>
                    <a:pt x="61" y="538"/>
                  </a:lnTo>
                  <a:lnTo>
                    <a:pt x="61" y="538"/>
                  </a:lnTo>
                  <a:lnTo>
                    <a:pt x="61" y="535"/>
                  </a:lnTo>
                  <a:lnTo>
                    <a:pt x="61" y="535"/>
                  </a:lnTo>
                  <a:lnTo>
                    <a:pt x="61" y="535"/>
                  </a:lnTo>
                  <a:lnTo>
                    <a:pt x="61" y="535"/>
                  </a:lnTo>
                  <a:lnTo>
                    <a:pt x="59" y="533"/>
                  </a:lnTo>
                  <a:lnTo>
                    <a:pt x="57" y="533"/>
                  </a:lnTo>
                  <a:lnTo>
                    <a:pt x="57" y="533"/>
                  </a:lnTo>
                  <a:lnTo>
                    <a:pt x="57" y="533"/>
                  </a:lnTo>
                  <a:lnTo>
                    <a:pt x="57" y="535"/>
                  </a:lnTo>
                  <a:lnTo>
                    <a:pt x="57" y="535"/>
                  </a:lnTo>
                  <a:lnTo>
                    <a:pt x="54" y="535"/>
                  </a:lnTo>
                  <a:lnTo>
                    <a:pt x="54" y="535"/>
                  </a:lnTo>
                  <a:lnTo>
                    <a:pt x="54" y="535"/>
                  </a:lnTo>
                  <a:lnTo>
                    <a:pt x="54" y="535"/>
                  </a:lnTo>
                  <a:lnTo>
                    <a:pt x="52" y="538"/>
                  </a:lnTo>
                  <a:lnTo>
                    <a:pt x="52" y="540"/>
                  </a:lnTo>
                  <a:lnTo>
                    <a:pt x="52" y="540"/>
                  </a:lnTo>
                  <a:lnTo>
                    <a:pt x="52" y="542"/>
                  </a:lnTo>
                  <a:lnTo>
                    <a:pt x="52" y="542"/>
                  </a:lnTo>
                  <a:lnTo>
                    <a:pt x="49" y="542"/>
                  </a:lnTo>
                  <a:lnTo>
                    <a:pt x="49" y="545"/>
                  </a:lnTo>
                  <a:lnTo>
                    <a:pt x="49" y="545"/>
                  </a:lnTo>
                  <a:lnTo>
                    <a:pt x="47" y="545"/>
                  </a:lnTo>
                  <a:lnTo>
                    <a:pt x="47" y="545"/>
                  </a:lnTo>
                  <a:lnTo>
                    <a:pt x="47" y="545"/>
                  </a:lnTo>
                  <a:lnTo>
                    <a:pt x="47" y="545"/>
                  </a:lnTo>
                  <a:lnTo>
                    <a:pt x="45" y="547"/>
                  </a:lnTo>
                  <a:lnTo>
                    <a:pt x="45" y="550"/>
                  </a:lnTo>
                  <a:lnTo>
                    <a:pt x="45" y="552"/>
                  </a:lnTo>
                  <a:lnTo>
                    <a:pt x="45" y="554"/>
                  </a:lnTo>
                  <a:lnTo>
                    <a:pt x="45" y="557"/>
                  </a:lnTo>
                  <a:lnTo>
                    <a:pt x="45" y="557"/>
                  </a:lnTo>
                  <a:lnTo>
                    <a:pt x="45" y="557"/>
                  </a:lnTo>
                  <a:lnTo>
                    <a:pt x="45" y="559"/>
                  </a:lnTo>
                  <a:lnTo>
                    <a:pt x="45" y="559"/>
                  </a:lnTo>
                  <a:lnTo>
                    <a:pt x="42" y="559"/>
                  </a:lnTo>
                  <a:lnTo>
                    <a:pt x="42" y="559"/>
                  </a:lnTo>
                  <a:lnTo>
                    <a:pt x="40" y="559"/>
                  </a:lnTo>
                  <a:lnTo>
                    <a:pt x="42" y="559"/>
                  </a:lnTo>
                  <a:lnTo>
                    <a:pt x="42" y="561"/>
                  </a:lnTo>
                  <a:lnTo>
                    <a:pt x="45" y="564"/>
                  </a:lnTo>
                  <a:lnTo>
                    <a:pt x="47" y="564"/>
                  </a:lnTo>
                  <a:lnTo>
                    <a:pt x="47" y="564"/>
                  </a:lnTo>
                  <a:lnTo>
                    <a:pt x="49" y="564"/>
                  </a:lnTo>
                  <a:lnTo>
                    <a:pt x="52" y="564"/>
                  </a:lnTo>
                  <a:lnTo>
                    <a:pt x="57" y="564"/>
                  </a:lnTo>
                  <a:lnTo>
                    <a:pt x="61" y="561"/>
                  </a:lnTo>
                  <a:lnTo>
                    <a:pt x="61" y="561"/>
                  </a:lnTo>
                  <a:lnTo>
                    <a:pt x="61" y="561"/>
                  </a:lnTo>
                  <a:lnTo>
                    <a:pt x="64" y="559"/>
                  </a:lnTo>
                  <a:lnTo>
                    <a:pt x="64" y="559"/>
                  </a:lnTo>
                  <a:lnTo>
                    <a:pt x="64" y="559"/>
                  </a:lnTo>
                  <a:lnTo>
                    <a:pt x="64" y="559"/>
                  </a:lnTo>
                  <a:lnTo>
                    <a:pt x="64" y="559"/>
                  </a:lnTo>
                  <a:lnTo>
                    <a:pt x="64" y="559"/>
                  </a:lnTo>
                  <a:lnTo>
                    <a:pt x="64" y="559"/>
                  </a:lnTo>
                  <a:lnTo>
                    <a:pt x="64" y="557"/>
                  </a:lnTo>
                  <a:lnTo>
                    <a:pt x="64" y="557"/>
                  </a:lnTo>
                  <a:lnTo>
                    <a:pt x="64" y="554"/>
                  </a:lnTo>
                  <a:lnTo>
                    <a:pt x="66" y="554"/>
                  </a:lnTo>
                  <a:lnTo>
                    <a:pt x="66" y="554"/>
                  </a:lnTo>
                  <a:lnTo>
                    <a:pt x="66" y="552"/>
                  </a:lnTo>
                  <a:lnTo>
                    <a:pt x="66" y="552"/>
                  </a:lnTo>
                  <a:lnTo>
                    <a:pt x="66" y="550"/>
                  </a:lnTo>
                  <a:lnTo>
                    <a:pt x="68" y="550"/>
                  </a:lnTo>
                  <a:lnTo>
                    <a:pt x="68" y="547"/>
                  </a:lnTo>
                  <a:lnTo>
                    <a:pt x="66" y="547"/>
                  </a:lnTo>
                  <a:lnTo>
                    <a:pt x="66" y="545"/>
                  </a:lnTo>
                  <a:close/>
                  <a:moveTo>
                    <a:pt x="371" y="516"/>
                  </a:moveTo>
                  <a:lnTo>
                    <a:pt x="369" y="516"/>
                  </a:lnTo>
                  <a:lnTo>
                    <a:pt x="369" y="516"/>
                  </a:lnTo>
                  <a:lnTo>
                    <a:pt x="366" y="516"/>
                  </a:lnTo>
                  <a:lnTo>
                    <a:pt x="364" y="519"/>
                  </a:lnTo>
                  <a:lnTo>
                    <a:pt x="364" y="519"/>
                  </a:lnTo>
                  <a:lnTo>
                    <a:pt x="364" y="519"/>
                  </a:lnTo>
                  <a:lnTo>
                    <a:pt x="364" y="519"/>
                  </a:lnTo>
                  <a:lnTo>
                    <a:pt x="364" y="519"/>
                  </a:lnTo>
                  <a:lnTo>
                    <a:pt x="364" y="521"/>
                  </a:lnTo>
                  <a:lnTo>
                    <a:pt x="366" y="521"/>
                  </a:lnTo>
                  <a:lnTo>
                    <a:pt x="366" y="521"/>
                  </a:lnTo>
                  <a:lnTo>
                    <a:pt x="369" y="519"/>
                  </a:lnTo>
                  <a:lnTo>
                    <a:pt x="369" y="519"/>
                  </a:lnTo>
                  <a:lnTo>
                    <a:pt x="371" y="519"/>
                  </a:lnTo>
                  <a:lnTo>
                    <a:pt x="371" y="519"/>
                  </a:lnTo>
                  <a:lnTo>
                    <a:pt x="371" y="516"/>
                  </a:lnTo>
                  <a:lnTo>
                    <a:pt x="371" y="516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" name="Freeform 33">
              <a:extLst>
                <a:ext uri="{FF2B5EF4-FFF2-40B4-BE49-F238E27FC236}">
                  <a16:creationId xmlns:a16="http://schemas.microsoft.com/office/drawing/2014/main" id="{0508C6B8-6FF6-41DE-9377-7ED1324A0B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50708" y="2479499"/>
              <a:ext cx="674840" cy="739748"/>
            </a:xfrm>
            <a:custGeom>
              <a:avLst/>
              <a:gdLst>
                <a:gd name="T0" fmla="*/ 603 w 655"/>
                <a:gd name="T1" fmla="*/ 100 h 718"/>
                <a:gd name="T2" fmla="*/ 449 w 655"/>
                <a:gd name="T3" fmla="*/ 3 h 718"/>
                <a:gd name="T4" fmla="*/ 449 w 655"/>
                <a:gd name="T5" fmla="*/ 76 h 718"/>
                <a:gd name="T6" fmla="*/ 217 w 655"/>
                <a:gd name="T7" fmla="*/ 251 h 718"/>
                <a:gd name="T8" fmla="*/ 165 w 655"/>
                <a:gd name="T9" fmla="*/ 348 h 718"/>
                <a:gd name="T10" fmla="*/ 2 w 655"/>
                <a:gd name="T11" fmla="*/ 372 h 718"/>
                <a:gd name="T12" fmla="*/ 4 w 655"/>
                <a:gd name="T13" fmla="*/ 367 h 718"/>
                <a:gd name="T14" fmla="*/ 14 w 655"/>
                <a:gd name="T15" fmla="*/ 367 h 718"/>
                <a:gd name="T16" fmla="*/ 21 w 655"/>
                <a:gd name="T17" fmla="*/ 379 h 718"/>
                <a:gd name="T18" fmla="*/ 26 w 655"/>
                <a:gd name="T19" fmla="*/ 389 h 718"/>
                <a:gd name="T20" fmla="*/ 33 w 655"/>
                <a:gd name="T21" fmla="*/ 386 h 718"/>
                <a:gd name="T22" fmla="*/ 40 w 655"/>
                <a:gd name="T23" fmla="*/ 400 h 718"/>
                <a:gd name="T24" fmla="*/ 47 w 655"/>
                <a:gd name="T25" fmla="*/ 415 h 718"/>
                <a:gd name="T26" fmla="*/ 42 w 655"/>
                <a:gd name="T27" fmla="*/ 429 h 718"/>
                <a:gd name="T28" fmla="*/ 44 w 655"/>
                <a:gd name="T29" fmla="*/ 436 h 718"/>
                <a:gd name="T30" fmla="*/ 33 w 655"/>
                <a:gd name="T31" fmla="*/ 455 h 718"/>
                <a:gd name="T32" fmla="*/ 35 w 655"/>
                <a:gd name="T33" fmla="*/ 452 h 718"/>
                <a:gd name="T34" fmla="*/ 40 w 655"/>
                <a:gd name="T35" fmla="*/ 457 h 718"/>
                <a:gd name="T36" fmla="*/ 40 w 655"/>
                <a:gd name="T37" fmla="*/ 467 h 718"/>
                <a:gd name="T38" fmla="*/ 56 w 655"/>
                <a:gd name="T39" fmla="*/ 554 h 718"/>
                <a:gd name="T40" fmla="*/ 30 w 655"/>
                <a:gd name="T41" fmla="*/ 628 h 718"/>
                <a:gd name="T42" fmla="*/ 37 w 655"/>
                <a:gd name="T43" fmla="*/ 632 h 718"/>
                <a:gd name="T44" fmla="*/ 54 w 655"/>
                <a:gd name="T45" fmla="*/ 618 h 718"/>
                <a:gd name="T46" fmla="*/ 68 w 655"/>
                <a:gd name="T47" fmla="*/ 618 h 718"/>
                <a:gd name="T48" fmla="*/ 85 w 655"/>
                <a:gd name="T49" fmla="*/ 616 h 718"/>
                <a:gd name="T50" fmla="*/ 106 w 655"/>
                <a:gd name="T51" fmla="*/ 613 h 718"/>
                <a:gd name="T52" fmla="*/ 111 w 655"/>
                <a:gd name="T53" fmla="*/ 611 h 718"/>
                <a:gd name="T54" fmla="*/ 130 w 655"/>
                <a:gd name="T55" fmla="*/ 611 h 718"/>
                <a:gd name="T56" fmla="*/ 149 w 655"/>
                <a:gd name="T57" fmla="*/ 613 h 718"/>
                <a:gd name="T58" fmla="*/ 160 w 655"/>
                <a:gd name="T59" fmla="*/ 625 h 718"/>
                <a:gd name="T60" fmla="*/ 168 w 655"/>
                <a:gd name="T61" fmla="*/ 635 h 718"/>
                <a:gd name="T62" fmla="*/ 179 w 655"/>
                <a:gd name="T63" fmla="*/ 637 h 718"/>
                <a:gd name="T64" fmla="*/ 182 w 655"/>
                <a:gd name="T65" fmla="*/ 642 h 718"/>
                <a:gd name="T66" fmla="*/ 194 w 655"/>
                <a:gd name="T67" fmla="*/ 639 h 718"/>
                <a:gd name="T68" fmla="*/ 201 w 655"/>
                <a:gd name="T69" fmla="*/ 649 h 718"/>
                <a:gd name="T70" fmla="*/ 203 w 655"/>
                <a:gd name="T71" fmla="*/ 661 h 718"/>
                <a:gd name="T72" fmla="*/ 210 w 655"/>
                <a:gd name="T73" fmla="*/ 668 h 718"/>
                <a:gd name="T74" fmla="*/ 220 w 655"/>
                <a:gd name="T75" fmla="*/ 675 h 718"/>
                <a:gd name="T76" fmla="*/ 227 w 655"/>
                <a:gd name="T77" fmla="*/ 687 h 718"/>
                <a:gd name="T78" fmla="*/ 231 w 655"/>
                <a:gd name="T79" fmla="*/ 694 h 718"/>
                <a:gd name="T80" fmla="*/ 246 w 655"/>
                <a:gd name="T81" fmla="*/ 701 h 718"/>
                <a:gd name="T82" fmla="*/ 267 w 655"/>
                <a:gd name="T83" fmla="*/ 718 h 718"/>
                <a:gd name="T84" fmla="*/ 281 w 655"/>
                <a:gd name="T85" fmla="*/ 708 h 718"/>
                <a:gd name="T86" fmla="*/ 281 w 655"/>
                <a:gd name="T87" fmla="*/ 699 h 718"/>
                <a:gd name="T88" fmla="*/ 286 w 655"/>
                <a:gd name="T89" fmla="*/ 675 h 718"/>
                <a:gd name="T90" fmla="*/ 298 w 655"/>
                <a:gd name="T91" fmla="*/ 668 h 718"/>
                <a:gd name="T92" fmla="*/ 331 w 655"/>
                <a:gd name="T93" fmla="*/ 692 h 718"/>
                <a:gd name="T94" fmla="*/ 340 w 655"/>
                <a:gd name="T95" fmla="*/ 677 h 718"/>
                <a:gd name="T96" fmla="*/ 371 w 655"/>
                <a:gd name="T97" fmla="*/ 680 h 718"/>
                <a:gd name="T98" fmla="*/ 414 w 655"/>
                <a:gd name="T99" fmla="*/ 663 h 718"/>
                <a:gd name="T100" fmla="*/ 504 w 655"/>
                <a:gd name="T101" fmla="*/ 675 h 718"/>
                <a:gd name="T102" fmla="*/ 619 w 655"/>
                <a:gd name="T103" fmla="*/ 675 h 718"/>
                <a:gd name="T104" fmla="*/ 619 w 655"/>
                <a:gd name="T105" fmla="*/ 675 h 718"/>
                <a:gd name="T106" fmla="*/ 627 w 655"/>
                <a:gd name="T107" fmla="*/ 628 h 718"/>
                <a:gd name="T108" fmla="*/ 608 w 655"/>
                <a:gd name="T109" fmla="*/ 576 h 718"/>
                <a:gd name="T110" fmla="*/ 601 w 655"/>
                <a:gd name="T111" fmla="*/ 488 h 718"/>
                <a:gd name="T112" fmla="*/ 589 w 655"/>
                <a:gd name="T113" fmla="*/ 396 h 718"/>
                <a:gd name="T114" fmla="*/ 577 w 655"/>
                <a:gd name="T115" fmla="*/ 284 h 718"/>
                <a:gd name="T116" fmla="*/ 565 w 655"/>
                <a:gd name="T117" fmla="*/ 178 h 718"/>
                <a:gd name="T118" fmla="*/ 643 w 655"/>
                <a:gd name="T119" fmla="*/ 135 h 718"/>
                <a:gd name="T120" fmla="*/ 37 w 655"/>
                <a:gd name="T121" fmla="*/ 434 h 718"/>
                <a:gd name="T122" fmla="*/ 35 w 655"/>
                <a:gd name="T123" fmla="*/ 389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55" h="718">
                  <a:moveTo>
                    <a:pt x="33" y="438"/>
                  </a:moveTo>
                  <a:lnTo>
                    <a:pt x="33" y="441"/>
                  </a:lnTo>
                  <a:lnTo>
                    <a:pt x="33" y="441"/>
                  </a:lnTo>
                  <a:lnTo>
                    <a:pt x="33" y="441"/>
                  </a:lnTo>
                  <a:lnTo>
                    <a:pt x="33" y="441"/>
                  </a:lnTo>
                  <a:lnTo>
                    <a:pt x="33" y="441"/>
                  </a:lnTo>
                  <a:lnTo>
                    <a:pt x="33" y="438"/>
                  </a:lnTo>
                  <a:lnTo>
                    <a:pt x="33" y="438"/>
                  </a:lnTo>
                  <a:lnTo>
                    <a:pt x="33" y="438"/>
                  </a:lnTo>
                  <a:lnTo>
                    <a:pt x="33" y="438"/>
                  </a:lnTo>
                  <a:close/>
                  <a:moveTo>
                    <a:pt x="648" y="131"/>
                  </a:moveTo>
                  <a:lnTo>
                    <a:pt x="638" y="124"/>
                  </a:lnTo>
                  <a:lnTo>
                    <a:pt x="629" y="116"/>
                  </a:lnTo>
                  <a:lnTo>
                    <a:pt x="619" y="112"/>
                  </a:lnTo>
                  <a:lnTo>
                    <a:pt x="612" y="107"/>
                  </a:lnTo>
                  <a:lnTo>
                    <a:pt x="612" y="105"/>
                  </a:lnTo>
                  <a:lnTo>
                    <a:pt x="603" y="100"/>
                  </a:lnTo>
                  <a:lnTo>
                    <a:pt x="593" y="95"/>
                  </a:lnTo>
                  <a:lnTo>
                    <a:pt x="586" y="88"/>
                  </a:lnTo>
                  <a:lnTo>
                    <a:pt x="577" y="83"/>
                  </a:lnTo>
                  <a:lnTo>
                    <a:pt x="565" y="76"/>
                  </a:lnTo>
                  <a:lnTo>
                    <a:pt x="556" y="69"/>
                  </a:lnTo>
                  <a:lnTo>
                    <a:pt x="546" y="62"/>
                  </a:lnTo>
                  <a:lnTo>
                    <a:pt x="534" y="55"/>
                  </a:lnTo>
                  <a:lnTo>
                    <a:pt x="525" y="48"/>
                  </a:lnTo>
                  <a:lnTo>
                    <a:pt x="513" y="41"/>
                  </a:lnTo>
                  <a:lnTo>
                    <a:pt x="504" y="36"/>
                  </a:lnTo>
                  <a:lnTo>
                    <a:pt x="492" y="29"/>
                  </a:lnTo>
                  <a:lnTo>
                    <a:pt x="482" y="22"/>
                  </a:lnTo>
                  <a:lnTo>
                    <a:pt x="470" y="15"/>
                  </a:lnTo>
                  <a:lnTo>
                    <a:pt x="461" y="8"/>
                  </a:lnTo>
                  <a:lnTo>
                    <a:pt x="449" y="0"/>
                  </a:lnTo>
                  <a:lnTo>
                    <a:pt x="449" y="0"/>
                  </a:lnTo>
                  <a:lnTo>
                    <a:pt x="449" y="3"/>
                  </a:lnTo>
                  <a:lnTo>
                    <a:pt x="449" y="8"/>
                  </a:lnTo>
                  <a:lnTo>
                    <a:pt x="449" y="12"/>
                  </a:lnTo>
                  <a:lnTo>
                    <a:pt x="449" y="17"/>
                  </a:lnTo>
                  <a:lnTo>
                    <a:pt x="449" y="24"/>
                  </a:lnTo>
                  <a:lnTo>
                    <a:pt x="449" y="29"/>
                  </a:lnTo>
                  <a:lnTo>
                    <a:pt x="449" y="36"/>
                  </a:lnTo>
                  <a:lnTo>
                    <a:pt x="449" y="43"/>
                  </a:lnTo>
                  <a:lnTo>
                    <a:pt x="449" y="50"/>
                  </a:lnTo>
                  <a:lnTo>
                    <a:pt x="449" y="57"/>
                  </a:lnTo>
                  <a:lnTo>
                    <a:pt x="449" y="62"/>
                  </a:lnTo>
                  <a:lnTo>
                    <a:pt x="449" y="67"/>
                  </a:lnTo>
                  <a:lnTo>
                    <a:pt x="449" y="69"/>
                  </a:lnTo>
                  <a:lnTo>
                    <a:pt x="449" y="71"/>
                  </a:lnTo>
                  <a:lnTo>
                    <a:pt x="449" y="74"/>
                  </a:lnTo>
                  <a:lnTo>
                    <a:pt x="449" y="76"/>
                  </a:lnTo>
                  <a:lnTo>
                    <a:pt x="449" y="76"/>
                  </a:lnTo>
                  <a:lnTo>
                    <a:pt x="449" y="76"/>
                  </a:lnTo>
                  <a:lnTo>
                    <a:pt x="444" y="76"/>
                  </a:lnTo>
                  <a:lnTo>
                    <a:pt x="437" y="76"/>
                  </a:lnTo>
                  <a:lnTo>
                    <a:pt x="276" y="76"/>
                  </a:lnTo>
                  <a:lnTo>
                    <a:pt x="272" y="76"/>
                  </a:lnTo>
                  <a:lnTo>
                    <a:pt x="272" y="223"/>
                  </a:lnTo>
                  <a:lnTo>
                    <a:pt x="272" y="225"/>
                  </a:lnTo>
                  <a:lnTo>
                    <a:pt x="272" y="225"/>
                  </a:lnTo>
                  <a:lnTo>
                    <a:pt x="265" y="228"/>
                  </a:lnTo>
                  <a:lnTo>
                    <a:pt x="253" y="232"/>
                  </a:lnTo>
                  <a:lnTo>
                    <a:pt x="250" y="235"/>
                  </a:lnTo>
                  <a:lnTo>
                    <a:pt x="243" y="235"/>
                  </a:lnTo>
                  <a:lnTo>
                    <a:pt x="238" y="237"/>
                  </a:lnTo>
                  <a:lnTo>
                    <a:pt x="236" y="239"/>
                  </a:lnTo>
                  <a:lnTo>
                    <a:pt x="229" y="242"/>
                  </a:lnTo>
                  <a:lnTo>
                    <a:pt x="224" y="247"/>
                  </a:lnTo>
                  <a:lnTo>
                    <a:pt x="217" y="251"/>
                  </a:lnTo>
                  <a:lnTo>
                    <a:pt x="217" y="251"/>
                  </a:lnTo>
                  <a:lnTo>
                    <a:pt x="217" y="251"/>
                  </a:lnTo>
                  <a:lnTo>
                    <a:pt x="212" y="258"/>
                  </a:lnTo>
                  <a:lnTo>
                    <a:pt x="210" y="263"/>
                  </a:lnTo>
                  <a:lnTo>
                    <a:pt x="210" y="266"/>
                  </a:lnTo>
                  <a:lnTo>
                    <a:pt x="210" y="270"/>
                  </a:lnTo>
                  <a:lnTo>
                    <a:pt x="212" y="277"/>
                  </a:lnTo>
                  <a:lnTo>
                    <a:pt x="215" y="282"/>
                  </a:lnTo>
                  <a:lnTo>
                    <a:pt x="215" y="296"/>
                  </a:lnTo>
                  <a:lnTo>
                    <a:pt x="215" y="310"/>
                  </a:lnTo>
                  <a:lnTo>
                    <a:pt x="217" y="334"/>
                  </a:lnTo>
                  <a:lnTo>
                    <a:pt x="217" y="339"/>
                  </a:lnTo>
                  <a:lnTo>
                    <a:pt x="217" y="348"/>
                  </a:lnTo>
                  <a:lnTo>
                    <a:pt x="210" y="348"/>
                  </a:lnTo>
                  <a:lnTo>
                    <a:pt x="208" y="348"/>
                  </a:lnTo>
                  <a:lnTo>
                    <a:pt x="191" y="348"/>
                  </a:lnTo>
                  <a:lnTo>
                    <a:pt x="179" y="348"/>
                  </a:lnTo>
                  <a:lnTo>
                    <a:pt x="165" y="348"/>
                  </a:lnTo>
                  <a:lnTo>
                    <a:pt x="149" y="348"/>
                  </a:lnTo>
                  <a:lnTo>
                    <a:pt x="149" y="348"/>
                  </a:lnTo>
                  <a:lnTo>
                    <a:pt x="130" y="348"/>
                  </a:lnTo>
                  <a:lnTo>
                    <a:pt x="111" y="348"/>
                  </a:lnTo>
                  <a:lnTo>
                    <a:pt x="94" y="348"/>
                  </a:lnTo>
                  <a:lnTo>
                    <a:pt x="75" y="348"/>
                  </a:lnTo>
                  <a:lnTo>
                    <a:pt x="59" y="348"/>
                  </a:lnTo>
                  <a:lnTo>
                    <a:pt x="44" y="348"/>
                  </a:lnTo>
                  <a:lnTo>
                    <a:pt x="21" y="348"/>
                  </a:lnTo>
                  <a:lnTo>
                    <a:pt x="16" y="348"/>
                  </a:lnTo>
                  <a:lnTo>
                    <a:pt x="7" y="348"/>
                  </a:lnTo>
                  <a:lnTo>
                    <a:pt x="7" y="348"/>
                  </a:lnTo>
                  <a:lnTo>
                    <a:pt x="7" y="353"/>
                  </a:lnTo>
                  <a:lnTo>
                    <a:pt x="4" y="358"/>
                  </a:lnTo>
                  <a:lnTo>
                    <a:pt x="2" y="365"/>
                  </a:lnTo>
                  <a:lnTo>
                    <a:pt x="2" y="367"/>
                  </a:lnTo>
                  <a:lnTo>
                    <a:pt x="2" y="372"/>
                  </a:lnTo>
                  <a:lnTo>
                    <a:pt x="0" y="374"/>
                  </a:lnTo>
                  <a:lnTo>
                    <a:pt x="2" y="379"/>
                  </a:lnTo>
                  <a:lnTo>
                    <a:pt x="2" y="379"/>
                  </a:lnTo>
                  <a:lnTo>
                    <a:pt x="2" y="379"/>
                  </a:lnTo>
                  <a:lnTo>
                    <a:pt x="4" y="377"/>
                  </a:lnTo>
                  <a:lnTo>
                    <a:pt x="4" y="374"/>
                  </a:lnTo>
                  <a:lnTo>
                    <a:pt x="4" y="374"/>
                  </a:lnTo>
                  <a:lnTo>
                    <a:pt x="2" y="374"/>
                  </a:lnTo>
                  <a:lnTo>
                    <a:pt x="2" y="372"/>
                  </a:lnTo>
                  <a:lnTo>
                    <a:pt x="2" y="372"/>
                  </a:lnTo>
                  <a:lnTo>
                    <a:pt x="2" y="372"/>
                  </a:lnTo>
                  <a:lnTo>
                    <a:pt x="2" y="372"/>
                  </a:lnTo>
                  <a:lnTo>
                    <a:pt x="4" y="372"/>
                  </a:lnTo>
                  <a:lnTo>
                    <a:pt x="4" y="372"/>
                  </a:lnTo>
                  <a:lnTo>
                    <a:pt x="4" y="370"/>
                  </a:lnTo>
                  <a:lnTo>
                    <a:pt x="4" y="370"/>
                  </a:lnTo>
                  <a:lnTo>
                    <a:pt x="4" y="367"/>
                  </a:lnTo>
                  <a:lnTo>
                    <a:pt x="4" y="365"/>
                  </a:lnTo>
                  <a:lnTo>
                    <a:pt x="4" y="365"/>
                  </a:lnTo>
                  <a:lnTo>
                    <a:pt x="4" y="365"/>
                  </a:lnTo>
                  <a:lnTo>
                    <a:pt x="4" y="365"/>
                  </a:lnTo>
                  <a:lnTo>
                    <a:pt x="4" y="365"/>
                  </a:lnTo>
                  <a:lnTo>
                    <a:pt x="7" y="360"/>
                  </a:lnTo>
                  <a:lnTo>
                    <a:pt x="9" y="358"/>
                  </a:lnTo>
                  <a:lnTo>
                    <a:pt x="9" y="358"/>
                  </a:lnTo>
                  <a:lnTo>
                    <a:pt x="11" y="358"/>
                  </a:lnTo>
                  <a:lnTo>
                    <a:pt x="11" y="360"/>
                  </a:lnTo>
                  <a:lnTo>
                    <a:pt x="11" y="363"/>
                  </a:lnTo>
                  <a:lnTo>
                    <a:pt x="11" y="363"/>
                  </a:lnTo>
                  <a:lnTo>
                    <a:pt x="11" y="363"/>
                  </a:lnTo>
                  <a:lnTo>
                    <a:pt x="14" y="365"/>
                  </a:lnTo>
                  <a:lnTo>
                    <a:pt x="14" y="365"/>
                  </a:lnTo>
                  <a:lnTo>
                    <a:pt x="14" y="367"/>
                  </a:lnTo>
                  <a:lnTo>
                    <a:pt x="14" y="367"/>
                  </a:lnTo>
                  <a:lnTo>
                    <a:pt x="14" y="367"/>
                  </a:lnTo>
                  <a:lnTo>
                    <a:pt x="14" y="367"/>
                  </a:lnTo>
                  <a:lnTo>
                    <a:pt x="16" y="367"/>
                  </a:lnTo>
                  <a:lnTo>
                    <a:pt x="16" y="370"/>
                  </a:lnTo>
                  <a:lnTo>
                    <a:pt x="16" y="370"/>
                  </a:lnTo>
                  <a:lnTo>
                    <a:pt x="16" y="372"/>
                  </a:lnTo>
                  <a:lnTo>
                    <a:pt x="16" y="370"/>
                  </a:lnTo>
                  <a:lnTo>
                    <a:pt x="16" y="370"/>
                  </a:lnTo>
                  <a:lnTo>
                    <a:pt x="16" y="370"/>
                  </a:lnTo>
                  <a:lnTo>
                    <a:pt x="16" y="372"/>
                  </a:lnTo>
                  <a:lnTo>
                    <a:pt x="18" y="372"/>
                  </a:lnTo>
                  <a:lnTo>
                    <a:pt x="18" y="372"/>
                  </a:lnTo>
                  <a:lnTo>
                    <a:pt x="18" y="374"/>
                  </a:lnTo>
                  <a:lnTo>
                    <a:pt x="18" y="374"/>
                  </a:lnTo>
                  <a:lnTo>
                    <a:pt x="18" y="377"/>
                  </a:lnTo>
                  <a:lnTo>
                    <a:pt x="21" y="377"/>
                  </a:lnTo>
                  <a:lnTo>
                    <a:pt x="21" y="379"/>
                  </a:lnTo>
                  <a:lnTo>
                    <a:pt x="21" y="379"/>
                  </a:lnTo>
                  <a:lnTo>
                    <a:pt x="21" y="379"/>
                  </a:lnTo>
                  <a:lnTo>
                    <a:pt x="21" y="381"/>
                  </a:lnTo>
                  <a:lnTo>
                    <a:pt x="23" y="381"/>
                  </a:lnTo>
                  <a:lnTo>
                    <a:pt x="23" y="381"/>
                  </a:lnTo>
                  <a:lnTo>
                    <a:pt x="23" y="384"/>
                  </a:lnTo>
                  <a:lnTo>
                    <a:pt x="23" y="384"/>
                  </a:lnTo>
                  <a:lnTo>
                    <a:pt x="23" y="384"/>
                  </a:lnTo>
                  <a:lnTo>
                    <a:pt x="23" y="384"/>
                  </a:lnTo>
                  <a:lnTo>
                    <a:pt x="23" y="384"/>
                  </a:lnTo>
                  <a:lnTo>
                    <a:pt x="23" y="384"/>
                  </a:lnTo>
                  <a:lnTo>
                    <a:pt x="23" y="384"/>
                  </a:lnTo>
                  <a:lnTo>
                    <a:pt x="23" y="386"/>
                  </a:lnTo>
                  <a:lnTo>
                    <a:pt x="26" y="386"/>
                  </a:lnTo>
                  <a:lnTo>
                    <a:pt x="26" y="386"/>
                  </a:lnTo>
                  <a:lnTo>
                    <a:pt x="26" y="389"/>
                  </a:lnTo>
                  <a:lnTo>
                    <a:pt x="26" y="389"/>
                  </a:lnTo>
                  <a:lnTo>
                    <a:pt x="28" y="389"/>
                  </a:lnTo>
                  <a:lnTo>
                    <a:pt x="28" y="391"/>
                  </a:lnTo>
                  <a:lnTo>
                    <a:pt x="28" y="391"/>
                  </a:lnTo>
                  <a:lnTo>
                    <a:pt x="30" y="391"/>
                  </a:lnTo>
                  <a:lnTo>
                    <a:pt x="30" y="389"/>
                  </a:lnTo>
                  <a:lnTo>
                    <a:pt x="30" y="384"/>
                  </a:lnTo>
                  <a:lnTo>
                    <a:pt x="30" y="381"/>
                  </a:lnTo>
                  <a:lnTo>
                    <a:pt x="30" y="381"/>
                  </a:lnTo>
                  <a:lnTo>
                    <a:pt x="33" y="381"/>
                  </a:lnTo>
                  <a:lnTo>
                    <a:pt x="33" y="384"/>
                  </a:lnTo>
                  <a:lnTo>
                    <a:pt x="33" y="384"/>
                  </a:lnTo>
                  <a:lnTo>
                    <a:pt x="33" y="386"/>
                  </a:lnTo>
                  <a:lnTo>
                    <a:pt x="33" y="386"/>
                  </a:lnTo>
                  <a:lnTo>
                    <a:pt x="35" y="384"/>
                  </a:lnTo>
                  <a:lnTo>
                    <a:pt x="37" y="386"/>
                  </a:lnTo>
                  <a:lnTo>
                    <a:pt x="35" y="386"/>
                  </a:lnTo>
                  <a:lnTo>
                    <a:pt x="33" y="386"/>
                  </a:lnTo>
                  <a:lnTo>
                    <a:pt x="33" y="386"/>
                  </a:lnTo>
                  <a:lnTo>
                    <a:pt x="35" y="386"/>
                  </a:lnTo>
                  <a:lnTo>
                    <a:pt x="35" y="386"/>
                  </a:lnTo>
                  <a:lnTo>
                    <a:pt x="35" y="389"/>
                  </a:lnTo>
                  <a:lnTo>
                    <a:pt x="35" y="389"/>
                  </a:lnTo>
                  <a:lnTo>
                    <a:pt x="35" y="391"/>
                  </a:lnTo>
                  <a:lnTo>
                    <a:pt x="37" y="391"/>
                  </a:lnTo>
                  <a:lnTo>
                    <a:pt x="37" y="391"/>
                  </a:lnTo>
                  <a:lnTo>
                    <a:pt x="40" y="396"/>
                  </a:lnTo>
                  <a:lnTo>
                    <a:pt x="40" y="398"/>
                  </a:lnTo>
                  <a:lnTo>
                    <a:pt x="40" y="398"/>
                  </a:lnTo>
                  <a:lnTo>
                    <a:pt x="40" y="398"/>
                  </a:lnTo>
                  <a:lnTo>
                    <a:pt x="40" y="398"/>
                  </a:lnTo>
                  <a:lnTo>
                    <a:pt x="40" y="398"/>
                  </a:lnTo>
                  <a:lnTo>
                    <a:pt x="40" y="398"/>
                  </a:lnTo>
                  <a:lnTo>
                    <a:pt x="40" y="398"/>
                  </a:lnTo>
                  <a:lnTo>
                    <a:pt x="40" y="400"/>
                  </a:lnTo>
                  <a:lnTo>
                    <a:pt x="40" y="400"/>
                  </a:lnTo>
                  <a:lnTo>
                    <a:pt x="40" y="400"/>
                  </a:lnTo>
                  <a:lnTo>
                    <a:pt x="42" y="400"/>
                  </a:lnTo>
                  <a:lnTo>
                    <a:pt x="42" y="405"/>
                  </a:lnTo>
                  <a:lnTo>
                    <a:pt x="44" y="405"/>
                  </a:lnTo>
                  <a:lnTo>
                    <a:pt x="44" y="405"/>
                  </a:lnTo>
                  <a:lnTo>
                    <a:pt x="44" y="405"/>
                  </a:lnTo>
                  <a:lnTo>
                    <a:pt x="44" y="408"/>
                  </a:lnTo>
                  <a:lnTo>
                    <a:pt x="44" y="408"/>
                  </a:lnTo>
                  <a:lnTo>
                    <a:pt x="44" y="408"/>
                  </a:lnTo>
                  <a:lnTo>
                    <a:pt x="47" y="408"/>
                  </a:lnTo>
                  <a:lnTo>
                    <a:pt x="47" y="410"/>
                  </a:lnTo>
                  <a:lnTo>
                    <a:pt x="47" y="410"/>
                  </a:lnTo>
                  <a:lnTo>
                    <a:pt x="47" y="412"/>
                  </a:lnTo>
                  <a:lnTo>
                    <a:pt x="47" y="412"/>
                  </a:lnTo>
                  <a:lnTo>
                    <a:pt x="47" y="415"/>
                  </a:lnTo>
                  <a:lnTo>
                    <a:pt x="47" y="415"/>
                  </a:lnTo>
                  <a:lnTo>
                    <a:pt x="44" y="415"/>
                  </a:lnTo>
                  <a:lnTo>
                    <a:pt x="44" y="415"/>
                  </a:lnTo>
                  <a:lnTo>
                    <a:pt x="44" y="415"/>
                  </a:lnTo>
                  <a:lnTo>
                    <a:pt x="44" y="415"/>
                  </a:lnTo>
                  <a:lnTo>
                    <a:pt x="44" y="417"/>
                  </a:lnTo>
                  <a:lnTo>
                    <a:pt x="47" y="419"/>
                  </a:lnTo>
                  <a:lnTo>
                    <a:pt x="47" y="422"/>
                  </a:lnTo>
                  <a:lnTo>
                    <a:pt x="47" y="424"/>
                  </a:lnTo>
                  <a:lnTo>
                    <a:pt x="44" y="424"/>
                  </a:lnTo>
                  <a:lnTo>
                    <a:pt x="42" y="429"/>
                  </a:lnTo>
                  <a:lnTo>
                    <a:pt x="42" y="429"/>
                  </a:lnTo>
                  <a:lnTo>
                    <a:pt x="42" y="429"/>
                  </a:lnTo>
                  <a:lnTo>
                    <a:pt x="42" y="429"/>
                  </a:lnTo>
                  <a:lnTo>
                    <a:pt x="42" y="431"/>
                  </a:lnTo>
                  <a:lnTo>
                    <a:pt x="42" y="431"/>
                  </a:lnTo>
                  <a:lnTo>
                    <a:pt x="42" y="431"/>
                  </a:lnTo>
                  <a:lnTo>
                    <a:pt x="42" y="429"/>
                  </a:lnTo>
                  <a:lnTo>
                    <a:pt x="44" y="429"/>
                  </a:lnTo>
                  <a:lnTo>
                    <a:pt x="44" y="429"/>
                  </a:lnTo>
                  <a:lnTo>
                    <a:pt x="44" y="429"/>
                  </a:lnTo>
                  <a:lnTo>
                    <a:pt x="44" y="429"/>
                  </a:lnTo>
                  <a:lnTo>
                    <a:pt x="44" y="431"/>
                  </a:lnTo>
                  <a:lnTo>
                    <a:pt x="44" y="431"/>
                  </a:lnTo>
                  <a:lnTo>
                    <a:pt x="44" y="431"/>
                  </a:lnTo>
                  <a:lnTo>
                    <a:pt x="47" y="431"/>
                  </a:lnTo>
                  <a:lnTo>
                    <a:pt x="47" y="431"/>
                  </a:lnTo>
                  <a:lnTo>
                    <a:pt x="47" y="431"/>
                  </a:lnTo>
                  <a:lnTo>
                    <a:pt x="44" y="434"/>
                  </a:lnTo>
                  <a:lnTo>
                    <a:pt x="44" y="434"/>
                  </a:lnTo>
                  <a:lnTo>
                    <a:pt x="44" y="434"/>
                  </a:lnTo>
                  <a:lnTo>
                    <a:pt x="47" y="434"/>
                  </a:lnTo>
                  <a:lnTo>
                    <a:pt x="47" y="434"/>
                  </a:lnTo>
                  <a:lnTo>
                    <a:pt x="47" y="436"/>
                  </a:lnTo>
                  <a:lnTo>
                    <a:pt x="44" y="436"/>
                  </a:lnTo>
                  <a:lnTo>
                    <a:pt x="44" y="436"/>
                  </a:lnTo>
                  <a:lnTo>
                    <a:pt x="44" y="436"/>
                  </a:lnTo>
                  <a:lnTo>
                    <a:pt x="44" y="436"/>
                  </a:lnTo>
                  <a:lnTo>
                    <a:pt x="44" y="438"/>
                  </a:lnTo>
                  <a:lnTo>
                    <a:pt x="44" y="438"/>
                  </a:lnTo>
                  <a:lnTo>
                    <a:pt x="44" y="438"/>
                  </a:lnTo>
                  <a:lnTo>
                    <a:pt x="44" y="438"/>
                  </a:lnTo>
                  <a:lnTo>
                    <a:pt x="42" y="438"/>
                  </a:lnTo>
                  <a:lnTo>
                    <a:pt x="42" y="441"/>
                  </a:lnTo>
                  <a:lnTo>
                    <a:pt x="37" y="448"/>
                  </a:lnTo>
                  <a:lnTo>
                    <a:pt x="37" y="448"/>
                  </a:lnTo>
                  <a:lnTo>
                    <a:pt x="37" y="448"/>
                  </a:lnTo>
                  <a:lnTo>
                    <a:pt x="35" y="450"/>
                  </a:lnTo>
                  <a:lnTo>
                    <a:pt x="35" y="450"/>
                  </a:lnTo>
                  <a:lnTo>
                    <a:pt x="35" y="452"/>
                  </a:lnTo>
                  <a:lnTo>
                    <a:pt x="35" y="452"/>
                  </a:lnTo>
                  <a:lnTo>
                    <a:pt x="33" y="455"/>
                  </a:lnTo>
                  <a:lnTo>
                    <a:pt x="33" y="455"/>
                  </a:lnTo>
                  <a:lnTo>
                    <a:pt x="33" y="455"/>
                  </a:lnTo>
                  <a:lnTo>
                    <a:pt x="33" y="455"/>
                  </a:lnTo>
                  <a:lnTo>
                    <a:pt x="33" y="457"/>
                  </a:lnTo>
                  <a:lnTo>
                    <a:pt x="33" y="457"/>
                  </a:lnTo>
                  <a:lnTo>
                    <a:pt x="33" y="457"/>
                  </a:lnTo>
                  <a:lnTo>
                    <a:pt x="33" y="457"/>
                  </a:lnTo>
                  <a:lnTo>
                    <a:pt x="35" y="457"/>
                  </a:lnTo>
                  <a:lnTo>
                    <a:pt x="35" y="457"/>
                  </a:lnTo>
                  <a:lnTo>
                    <a:pt x="35" y="457"/>
                  </a:lnTo>
                  <a:lnTo>
                    <a:pt x="35" y="457"/>
                  </a:lnTo>
                  <a:lnTo>
                    <a:pt x="35" y="455"/>
                  </a:lnTo>
                  <a:lnTo>
                    <a:pt x="35" y="455"/>
                  </a:lnTo>
                  <a:lnTo>
                    <a:pt x="35" y="455"/>
                  </a:lnTo>
                  <a:lnTo>
                    <a:pt x="35" y="455"/>
                  </a:lnTo>
                  <a:lnTo>
                    <a:pt x="35" y="452"/>
                  </a:lnTo>
                  <a:lnTo>
                    <a:pt x="35" y="452"/>
                  </a:lnTo>
                  <a:lnTo>
                    <a:pt x="35" y="452"/>
                  </a:lnTo>
                  <a:lnTo>
                    <a:pt x="37" y="450"/>
                  </a:lnTo>
                  <a:lnTo>
                    <a:pt x="40" y="450"/>
                  </a:lnTo>
                  <a:lnTo>
                    <a:pt x="40" y="450"/>
                  </a:lnTo>
                  <a:lnTo>
                    <a:pt x="37" y="455"/>
                  </a:lnTo>
                  <a:lnTo>
                    <a:pt x="40" y="452"/>
                  </a:lnTo>
                  <a:lnTo>
                    <a:pt x="42" y="450"/>
                  </a:lnTo>
                  <a:lnTo>
                    <a:pt x="42" y="450"/>
                  </a:lnTo>
                  <a:lnTo>
                    <a:pt x="42" y="450"/>
                  </a:lnTo>
                  <a:lnTo>
                    <a:pt x="42" y="450"/>
                  </a:lnTo>
                  <a:lnTo>
                    <a:pt x="42" y="450"/>
                  </a:lnTo>
                  <a:lnTo>
                    <a:pt x="42" y="450"/>
                  </a:lnTo>
                  <a:lnTo>
                    <a:pt x="42" y="450"/>
                  </a:lnTo>
                  <a:lnTo>
                    <a:pt x="42" y="450"/>
                  </a:lnTo>
                  <a:lnTo>
                    <a:pt x="42" y="452"/>
                  </a:lnTo>
                  <a:lnTo>
                    <a:pt x="42" y="455"/>
                  </a:lnTo>
                  <a:lnTo>
                    <a:pt x="40" y="457"/>
                  </a:lnTo>
                  <a:lnTo>
                    <a:pt x="37" y="457"/>
                  </a:lnTo>
                  <a:lnTo>
                    <a:pt x="33" y="457"/>
                  </a:lnTo>
                  <a:lnTo>
                    <a:pt x="30" y="457"/>
                  </a:lnTo>
                  <a:lnTo>
                    <a:pt x="30" y="457"/>
                  </a:lnTo>
                  <a:lnTo>
                    <a:pt x="30" y="460"/>
                  </a:lnTo>
                  <a:lnTo>
                    <a:pt x="30" y="460"/>
                  </a:lnTo>
                  <a:lnTo>
                    <a:pt x="33" y="462"/>
                  </a:lnTo>
                  <a:lnTo>
                    <a:pt x="33" y="462"/>
                  </a:lnTo>
                  <a:lnTo>
                    <a:pt x="33" y="464"/>
                  </a:lnTo>
                  <a:lnTo>
                    <a:pt x="33" y="464"/>
                  </a:lnTo>
                  <a:lnTo>
                    <a:pt x="35" y="467"/>
                  </a:lnTo>
                  <a:lnTo>
                    <a:pt x="37" y="467"/>
                  </a:lnTo>
                  <a:lnTo>
                    <a:pt x="37" y="467"/>
                  </a:lnTo>
                  <a:lnTo>
                    <a:pt x="37" y="467"/>
                  </a:lnTo>
                  <a:lnTo>
                    <a:pt x="37" y="467"/>
                  </a:lnTo>
                  <a:lnTo>
                    <a:pt x="40" y="467"/>
                  </a:lnTo>
                  <a:lnTo>
                    <a:pt x="40" y="467"/>
                  </a:lnTo>
                  <a:lnTo>
                    <a:pt x="40" y="467"/>
                  </a:lnTo>
                  <a:lnTo>
                    <a:pt x="40" y="469"/>
                  </a:lnTo>
                  <a:lnTo>
                    <a:pt x="42" y="471"/>
                  </a:lnTo>
                  <a:lnTo>
                    <a:pt x="44" y="476"/>
                  </a:lnTo>
                  <a:lnTo>
                    <a:pt x="47" y="481"/>
                  </a:lnTo>
                  <a:lnTo>
                    <a:pt x="47" y="481"/>
                  </a:lnTo>
                  <a:lnTo>
                    <a:pt x="49" y="488"/>
                  </a:lnTo>
                  <a:lnTo>
                    <a:pt x="49" y="490"/>
                  </a:lnTo>
                  <a:lnTo>
                    <a:pt x="49" y="490"/>
                  </a:lnTo>
                  <a:lnTo>
                    <a:pt x="49" y="493"/>
                  </a:lnTo>
                  <a:lnTo>
                    <a:pt x="52" y="500"/>
                  </a:lnTo>
                  <a:lnTo>
                    <a:pt x="54" y="507"/>
                  </a:lnTo>
                  <a:lnTo>
                    <a:pt x="54" y="509"/>
                  </a:lnTo>
                  <a:lnTo>
                    <a:pt x="56" y="528"/>
                  </a:lnTo>
                  <a:lnTo>
                    <a:pt x="56" y="538"/>
                  </a:lnTo>
                  <a:lnTo>
                    <a:pt x="56" y="547"/>
                  </a:lnTo>
                  <a:lnTo>
                    <a:pt x="56" y="554"/>
                  </a:lnTo>
                  <a:lnTo>
                    <a:pt x="54" y="561"/>
                  </a:lnTo>
                  <a:lnTo>
                    <a:pt x="49" y="578"/>
                  </a:lnTo>
                  <a:lnTo>
                    <a:pt x="49" y="578"/>
                  </a:lnTo>
                  <a:lnTo>
                    <a:pt x="49" y="580"/>
                  </a:lnTo>
                  <a:lnTo>
                    <a:pt x="44" y="590"/>
                  </a:lnTo>
                  <a:lnTo>
                    <a:pt x="42" y="592"/>
                  </a:lnTo>
                  <a:lnTo>
                    <a:pt x="40" y="594"/>
                  </a:lnTo>
                  <a:lnTo>
                    <a:pt x="40" y="599"/>
                  </a:lnTo>
                  <a:lnTo>
                    <a:pt x="37" y="602"/>
                  </a:lnTo>
                  <a:lnTo>
                    <a:pt x="35" y="611"/>
                  </a:lnTo>
                  <a:lnTo>
                    <a:pt x="33" y="613"/>
                  </a:lnTo>
                  <a:lnTo>
                    <a:pt x="33" y="621"/>
                  </a:lnTo>
                  <a:lnTo>
                    <a:pt x="33" y="621"/>
                  </a:lnTo>
                  <a:lnTo>
                    <a:pt x="33" y="623"/>
                  </a:lnTo>
                  <a:lnTo>
                    <a:pt x="33" y="625"/>
                  </a:lnTo>
                  <a:lnTo>
                    <a:pt x="30" y="628"/>
                  </a:lnTo>
                  <a:lnTo>
                    <a:pt x="30" y="628"/>
                  </a:lnTo>
                  <a:lnTo>
                    <a:pt x="30" y="632"/>
                  </a:lnTo>
                  <a:lnTo>
                    <a:pt x="30" y="644"/>
                  </a:lnTo>
                  <a:lnTo>
                    <a:pt x="30" y="649"/>
                  </a:lnTo>
                  <a:lnTo>
                    <a:pt x="30" y="658"/>
                  </a:lnTo>
                  <a:lnTo>
                    <a:pt x="30" y="656"/>
                  </a:lnTo>
                  <a:lnTo>
                    <a:pt x="30" y="654"/>
                  </a:lnTo>
                  <a:lnTo>
                    <a:pt x="30" y="647"/>
                  </a:lnTo>
                  <a:lnTo>
                    <a:pt x="33" y="647"/>
                  </a:lnTo>
                  <a:lnTo>
                    <a:pt x="33" y="644"/>
                  </a:lnTo>
                  <a:lnTo>
                    <a:pt x="33" y="642"/>
                  </a:lnTo>
                  <a:lnTo>
                    <a:pt x="33" y="637"/>
                  </a:lnTo>
                  <a:lnTo>
                    <a:pt x="35" y="637"/>
                  </a:lnTo>
                  <a:lnTo>
                    <a:pt x="35" y="635"/>
                  </a:lnTo>
                  <a:lnTo>
                    <a:pt x="37" y="635"/>
                  </a:lnTo>
                  <a:lnTo>
                    <a:pt x="37" y="635"/>
                  </a:lnTo>
                  <a:lnTo>
                    <a:pt x="37" y="635"/>
                  </a:lnTo>
                  <a:lnTo>
                    <a:pt x="37" y="632"/>
                  </a:lnTo>
                  <a:lnTo>
                    <a:pt x="40" y="623"/>
                  </a:lnTo>
                  <a:lnTo>
                    <a:pt x="40" y="623"/>
                  </a:lnTo>
                  <a:lnTo>
                    <a:pt x="40" y="621"/>
                  </a:lnTo>
                  <a:lnTo>
                    <a:pt x="42" y="621"/>
                  </a:lnTo>
                  <a:lnTo>
                    <a:pt x="42" y="618"/>
                  </a:lnTo>
                  <a:lnTo>
                    <a:pt x="44" y="618"/>
                  </a:lnTo>
                  <a:lnTo>
                    <a:pt x="44" y="618"/>
                  </a:lnTo>
                  <a:lnTo>
                    <a:pt x="47" y="618"/>
                  </a:lnTo>
                  <a:lnTo>
                    <a:pt x="47" y="618"/>
                  </a:lnTo>
                  <a:lnTo>
                    <a:pt x="47" y="618"/>
                  </a:lnTo>
                  <a:lnTo>
                    <a:pt x="49" y="618"/>
                  </a:lnTo>
                  <a:lnTo>
                    <a:pt x="49" y="616"/>
                  </a:lnTo>
                  <a:lnTo>
                    <a:pt x="52" y="616"/>
                  </a:lnTo>
                  <a:lnTo>
                    <a:pt x="52" y="616"/>
                  </a:lnTo>
                  <a:lnTo>
                    <a:pt x="52" y="616"/>
                  </a:lnTo>
                  <a:lnTo>
                    <a:pt x="52" y="616"/>
                  </a:lnTo>
                  <a:lnTo>
                    <a:pt x="54" y="618"/>
                  </a:lnTo>
                  <a:lnTo>
                    <a:pt x="54" y="618"/>
                  </a:lnTo>
                  <a:lnTo>
                    <a:pt x="54" y="618"/>
                  </a:lnTo>
                  <a:lnTo>
                    <a:pt x="56" y="621"/>
                  </a:lnTo>
                  <a:lnTo>
                    <a:pt x="56" y="621"/>
                  </a:lnTo>
                  <a:lnTo>
                    <a:pt x="59" y="621"/>
                  </a:lnTo>
                  <a:lnTo>
                    <a:pt x="59" y="618"/>
                  </a:lnTo>
                  <a:lnTo>
                    <a:pt x="59" y="618"/>
                  </a:lnTo>
                  <a:lnTo>
                    <a:pt x="59" y="618"/>
                  </a:lnTo>
                  <a:lnTo>
                    <a:pt x="59" y="618"/>
                  </a:lnTo>
                  <a:lnTo>
                    <a:pt x="61" y="621"/>
                  </a:lnTo>
                  <a:lnTo>
                    <a:pt x="61" y="621"/>
                  </a:lnTo>
                  <a:lnTo>
                    <a:pt x="61" y="621"/>
                  </a:lnTo>
                  <a:lnTo>
                    <a:pt x="63" y="618"/>
                  </a:lnTo>
                  <a:lnTo>
                    <a:pt x="63" y="618"/>
                  </a:lnTo>
                  <a:lnTo>
                    <a:pt x="66" y="618"/>
                  </a:lnTo>
                  <a:lnTo>
                    <a:pt x="66" y="618"/>
                  </a:lnTo>
                  <a:lnTo>
                    <a:pt x="68" y="618"/>
                  </a:lnTo>
                  <a:lnTo>
                    <a:pt x="68" y="618"/>
                  </a:lnTo>
                  <a:lnTo>
                    <a:pt x="71" y="621"/>
                  </a:lnTo>
                  <a:lnTo>
                    <a:pt x="73" y="621"/>
                  </a:lnTo>
                  <a:lnTo>
                    <a:pt x="73" y="621"/>
                  </a:lnTo>
                  <a:lnTo>
                    <a:pt x="75" y="621"/>
                  </a:lnTo>
                  <a:lnTo>
                    <a:pt x="75" y="621"/>
                  </a:lnTo>
                  <a:lnTo>
                    <a:pt x="75" y="621"/>
                  </a:lnTo>
                  <a:lnTo>
                    <a:pt x="78" y="621"/>
                  </a:lnTo>
                  <a:lnTo>
                    <a:pt x="78" y="621"/>
                  </a:lnTo>
                  <a:lnTo>
                    <a:pt x="78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2" y="618"/>
                  </a:lnTo>
                  <a:lnTo>
                    <a:pt x="82" y="618"/>
                  </a:lnTo>
                  <a:lnTo>
                    <a:pt x="85" y="618"/>
                  </a:lnTo>
                  <a:lnTo>
                    <a:pt x="85" y="618"/>
                  </a:lnTo>
                  <a:lnTo>
                    <a:pt x="85" y="616"/>
                  </a:lnTo>
                  <a:lnTo>
                    <a:pt x="87" y="616"/>
                  </a:lnTo>
                  <a:lnTo>
                    <a:pt x="87" y="616"/>
                  </a:lnTo>
                  <a:lnTo>
                    <a:pt x="87" y="616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92" y="616"/>
                  </a:lnTo>
                  <a:lnTo>
                    <a:pt x="94" y="616"/>
                  </a:lnTo>
                  <a:lnTo>
                    <a:pt x="94" y="616"/>
                  </a:lnTo>
                  <a:lnTo>
                    <a:pt x="97" y="616"/>
                  </a:lnTo>
                  <a:lnTo>
                    <a:pt x="99" y="616"/>
                  </a:lnTo>
                  <a:lnTo>
                    <a:pt x="99" y="616"/>
                  </a:lnTo>
                  <a:lnTo>
                    <a:pt x="106" y="616"/>
                  </a:lnTo>
                  <a:lnTo>
                    <a:pt x="106" y="613"/>
                  </a:lnTo>
                  <a:lnTo>
                    <a:pt x="106" y="613"/>
                  </a:lnTo>
                  <a:lnTo>
                    <a:pt x="106" y="613"/>
                  </a:lnTo>
                  <a:lnTo>
                    <a:pt x="106" y="613"/>
                  </a:lnTo>
                  <a:lnTo>
                    <a:pt x="106" y="613"/>
                  </a:lnTo>
                  <a:lnTo>
                    <a:pt x="106" y="611"/>
                  </a:lnTo>
                  <a:lnTo>
                    <a:pt x="106" y="611"/>
                  </a:lnTo>
                  <a:lnTo>
                    <a:pt x="106" y="611"/>
                  </a:lnTo>
                  <a:lnTo>
                    <a:pt x="106" y="611"/>
                  </a:lnTo>
                  <a:lnTo>
                    <a:pt x="106" y="611"/>
                  </a:lnTo>
                  <a:lnTo>
                    <a:pt x="108" y="611"/>
                  </a:lnTo>
                  <a:lnTo>
                    <a:pt x="108" y="611"/>
                  </a:lnTo>
                  <a:lnTo>
                    <a:pt x="108" y="611"/>
                  </a:lnTo>
                  <a:lnTo>
                    <a:pt x="108" y="611"/>
                  </a:lnTo>
                  <a:lnTo>
                    <a:pt x="108" y="611"/>
                  </a:lnTo>
                  <a:lnTo>
                    <a:pt x="111" y="611"/>
                  </a:lnTo>
                  <a:lnTo>
                    <a:pt x="111" y="611"/>
                  </a:lnTo>
                  <a:lnTo>
                    <a:pt x="111" y="611"/>
                  </a:lnTo>
                  <a:lnTo>
                    <a:pt x="111" y="611"/>
                  </a:lnTo>
                  <a:lnTo>
                    <a:pt x="111" y="611"/>
                  </a:lnTo>
                  <a:lnTo>
                    <a:pt x="111" y="611"/>
                  </a:lnTo>
                  <a:lnTo>
                    <a:pt x="111" y="609"/>
                  </a:lnTo>
                  <a:lnTo>
                    <a:pt x="113" y="609"/>
                  </a:lnTo>
                  <a:lnTo>
                    <a:pt x="113" y="609"/>
                  </a:lnTo>
                  <a:lnTo>
                    <a:pt x="113" y="609"/>
                  </a:lnTo>
                  <a:lnTo>
                    <a:pt x="115" y="609"/>
                  </a:lnTo>
                  <a:lnTo>
                    <a:pt x="115" y="611"/>
                  </a:lnTo>
                  <a:lnTo>
                    <a:pt x="115" y="611"/>
                  </a:lnTo>
                  <a:lnTo>
                    <a:pt x="115" y="611"/>
                  </a:lnTo>
                  <a:lnTo>
                    <a:pt x="115" y="611"/>
                  </a:lnTo>
                  <a:lnTo>
                    <a:pt x="118" y="611"/>
                  </a:lnTo>
                  <a:lnTo>
                    <a:pt x="127" y="611"/>
                  </a:lnTo>
                  <a:lnTo>
                    <a:pt x="127" y="611"/>
                  </a:lnTo>
                  <a:lnTo>
                    <a:pt x="130" y="611"/>
                  </a:lnTo>
                  <a:lnTo>
                    <a:pt x="130" y="611"/>
                  </a:lnTo>
                  <a:lnTo>
                    <a:pt x="130" y="611"/>
                  </a:lnTo>
                  <a:lnTo>
                    <a:pt x="132" y="611"/>
                  </a:lnTo>
                  <a:lnTo>
                    <a:pt x="132" y="611"/>
                  </a:lnTo>
                  <a:lnTo>
                    <a:pt x="134" y="611"/>
                  </a:lnTo>
                  <a:lnTo>
                    <a:pt x="137" y="611"/>
                  </a:lnTo>
                  <a:lnTo>
                    <a:pt x="137" y="611"/>
                  </a:lnTo>
                  <a:lnTo>
                    <a:pt x="139" y="611"/>
                  </a:lnTo>
                  <a:lnTo>
                    <a:pt x="139" y="611"/>
                  </a:lnTo>
                  <a:lnTo>
                    <a:pt x="139" y="611"/>
                  </a:lnTo>
                  <a:lnTo>
                    <a:pt x="139" y="611"/>
                  </a:lnTo>
                  <a:lnTo>
                    <a:pt x="141" y="611"/>
                  </a:lnTo>
                  <a:lnTo>
                    <a:pt x="141" y="611"/>
                  </a:lnTo>
                  <a:lnTo>
                    <a:pt x="141" y="611"/>
                  </a:lnTo>
                  <a:lnTo>
                    <a:pt x="144" y="611"/>
                  </a:lnTo>
                  <a:lnTo>
                    <a:pt x="146" y="611"/>
                  </a:lnTo>
                  <a:lnTo>
                    <a:pt x="146" y="611"/>
                  </a:lnTo>
                  <a:lnTo>
                    <a:pt x="149" y="613"/>
                  </a:lnTo>
                  <a:lnTo>
                    <a:pt x="149" y="613"/>
                  </a:lnTo>
                  <a:lnTo>
                    <a:pt x="146" y="613"/>
                  </a:lnTo>
                  <a:lnTo>
                    <a:pt x="149" y="613"/>
                  </a:lnTo>
                  <a:lnTo>
                    <a:pt x="149" y="616"/>
                  </a:lnTo>
                  <a:lnTo>
                    <a:pt x="151" y="616"/>
                  </a:lnTo>
                  <a:lnTo>
                    <a:pt x="151" y="616"/>
                  </a:lnTo>
                  <a:lnTo>
                    <a:pt x="151" y="616"/>
                  </a:lnTo>
                  <a:lnTo>
                    <a:pt x="151" y="616"/>
                  </a:lnTo>
                  <a:lnTo>
                    <a:pt x="151" y="616"/>
                  </a:lnTo>
                  <a:lnTo>
                    <a:pt x="151" y="618"/>
                  </a:lnTo>
                  <a:lnTo>
                    <a:pt x="153" y="618"/>
                  </a:lnTo>
                  <a:lnTo>
                    <a:pt x="153" y="618"/>
                  </a:lnTo>
                  <a:lnTo>
                    <a:pt x="153" y="618"/>
                  </a:lnTo>
                  <a:lnTo>
                    <a:pt x="156" y="618"/>
                  </a:lnTo>
                  <a:lnTo>
                    <a:pt x="156" y="618"/>
                  </a:lnTo>
                  <a:lnTo>
                    <a:pt x="156" y="621"/>
                  </a:lnTo>
                  <a:lnTo>
                    <a:pt x="158" y="623"/>
                  </a:lnTo>
                  <a:lnTo>
                    <a:pt x="160" y="625"/>
                  </a:lnTo>
                  <a:lnTo>
                    <a:pt x="163" y="625"/>
                  </a:lnTo>
                  <a:lnTo>
                    <a:pt x="163" y="625"/>
                  </a:lnTo>
                  <a:lnTo>
                    <a:pt x="165" y="628"/>
                  </a:lnTo>
                  <a:lnTo>
                    <a:pt x="165" y="628"/>
                  </a:lnTo>
                  <a:lnTo>
                    <a:pt x="165" y="628"/>
                  </a:lnTo>
                  <a:lnTo>
                    <a:pt x="168" y="628"/>
                  </a:lnTo>
                  <a:lnTo>
                    <a:pt x="168" y="628"/>
                  </a:lnTo>
                  <a:lnTo>
                    <a:pt x="168" y="630"/>
                  </a:lnTo>
                  <a:lnTo>
                    <a:pt x="168" y="630"/>
                  </a:lnTo>
                  <a:lnTo>
                    <a:pt x="168" y="630"/>
                  </a:lnTo>
                  <a:lnTo>
                    <a:pt x="168" y="630"/>
                  </a:lnTo>
                  <a:lnTo>
                    <a:pt x="168" y="632"/>
                  </a:lnTo>
                  <a:lnTo>
                    <a:pt x="168" y="632"/>
                  </a:lnTo>
                  <a:lnTo>
                    <a:pt x="168" y="632"/>
                  </a:lnTo>
                  <a:lnTo>
                    <a:pt x="168" y="632"/>
                  </a:lnTo>
                  <a:lnTo>
                    <a:pt x="168" y="635"/>
                  </a:lnTo>
                  <a:lnTo>
                    <a:pt x="168" y="635"/>
                  </a:lnTo>
                  <a:lnTo>
                    <a:pt x="170" y="635"/>
                  </a:lnTo>
                  <a:lnTo>
                    <a:pt x="170" y="635"/>
                  </a:lnTo>
                  <a:lnTo>
                    <a:pt x="172" y="637"/>
                  </a:lnTo>
                  <a:lnTo>
                    <a:pt x="172" y="637"/>
                  </a:lnTo>
                  <a:lnTo>
                    <a:pt x="172" y="637"/>
                  </a:lnTo>
                  <a:lnTo>
                    <a:pt x="172" y="639"/>
                  </a:lnTo>
                  <a:lnTo>
                    <a:pt x="172" y="639"/>
                  </a:lnTo>
                  <a:lnTo>
                    <a:pt x="172" y="639"/>
                  </a:lnTo>
                  <a:lnTo>
                    <a:pt x="175" y="639"/>
                  </a:lnTo>
                  <a:lnTo>
                    <a:pt x="175" y="639"/>
                  </a:lnTo>
                  <a:lnTo>
                    <a:pt x="175" y="639"/>
                  </a:lnTo>
                  <a:lnTo>
                    <a:pt x="175" y="639"/>
                  </a:lnTo>
                  <a:lnTo>
                    <a:pt x="175" y="639"/>
                  </a:lnTo>
                  <a:lnTo>
                    <a:pt x="177" y="639"/>
                  </a:lnTo>
                  <a:lnTo>
                    <a:pt x="177" y="639"/>
                  </a:lnTo>
                  <a:lnTo>
                    <a:pt x="177" y="639"/>
                  </a:lnTo>
                  <a:lnTo>
                    <a:pt x="179" y="637"/>
                  </a:lnTo>
                  <a:lnTo>
                    <a:pt x="179" y="637"/>
                  </a:lnTo>
                  <a:lnTo>
                    <a:pt x="179" y="637"/>
                  </a:lnTo>
                  <a:lnTo>
                    <a:pt x="179" y="637"/>
                  </a:lnTo>
                  <a:lnTo>
                    <a:pt x="179" y="637"/>
                  </a:lnTo>
                  <a:lnTo>
                    <a:pt x="182" y="637"/>
                  </a:lnTo>
                  <a:lnTo>
                    <a:pt x="182" y="637"/>
                  </a:lnTo>
                  <a:lnTo>
                    <a:pt x="179" y="637"/>
                  </a:lnTo>
                  <a:lnTo>
                    <a:pt x="179" y="639"/>
                  </a:lnTo>
                  <a:lnTo>
                    <a:pt x="179" y="639"/>
                  </a:lnTo>
                  <a:lnTo>
                    <a:pt x="182" y="639"/>
                  </a:lnTo>
                  <a:lnTo>
                    <a:pt x="182" y="639"/>
                  </a:lnTo>
                  <a:lnTo>
                    <a:pt x="182" y="639"/>
                  </a:lnTo>
                  <a:lnTo>
                    <a:pt x="182" y="639"/>
                  </a:lnTo>
                  <a:lnTo>
                    <a:pt x="182" y="639"/>
                  </a:lnTo>
                  <a:lnTo>
                    <a:pt x="182" y="639"/>
                  </a:lnTo>
                  <a:lnTo>
                    <a:pt x="182" y="639"/>
                  </a:lnTo>
                  <a:lnTo>
                    <a:pt x="182" y="642"/>
                  </a:lnTo>
                  <a:lnTo>
                    <a:pt x="182" y="642"/>
                  </a:lnTo>
                  <a:lnTo>
                    <a:pt x="182" y="642"/>
                  </a:lnTo>
                  <a:lnTo>
                    <a:pt x="182" y="642"/>
                  </a:lnTo>
                  <a:lnTo>
                    <a:pt x="184" y="642"/>
                  </a:lnTo>
                  <a:lnTo>
                    <a:pt x="184" y="642"/>
                  </a:lnTo>
                  <a:lnTo>
                    <a:pt x="184" y="639"/>
                  </a:lnTo>
                  <a:lnTo>
                    <a:pt x="184" y="639"/>
                  </a:lnTo>
                  <a:lnTo>
                    <a:pt x="186" y="639"/>
                  </a:lnTo>
                  <a:lnTo>
                    <a:pt x="186" y="639"/>
                  </a:lnTo>
                  <a:lnTo>
                    <a:pt x="186" y="639"/>
                  </a:lnTo>
                  <a:lnTo>
                    <a:pt x="189" y="639"/>
                  </a:lnTo>
                  <a:lnTo>
                    <a:pt x="191" y="639"/>
                  </a:lnTo>
                  <a:lnTo>
                    <a:pt x="191" y="639"/>
                  </a:lnTo>
                  <a:lnTo>
                    <a:pt x="191" y="639"/>
                  </a:lnTo>
                  <a:lnTo>
                    <a:pt x="194" y="639"/>
                  </a:lnTo>
                  <a:lnTo>
                    <a:pt x="194" y="639"/>
                  </a:lnTo>
                  <a:lnTo>
                    <a:pt x="194" y="639"/>
                  </a:lnTo>
                  <a:lnTo>
                    <a:pt x="191" y="642"/>
                  </a:lnTo>
                  <a:lnTo>
                    <a:pt x="191" y="642"/>
                  </a:lnTo>
                  <a:lnTo>
                    <a:pt x="194" y="642"/>
                  </a:lnTo>
                  <a:lnTo>
                    <a:pt x="194" y="642"/>
                  </a:lnTo>
                  <a:lnTo>
                    <a:pt x="196" y="642"/>
                  </a:lnTo>
                  <a:lnTo>
                    <a:pt x="196" y="642"/>
                  </a:lnTo>
                  <a:lnTo>
                    <a:pt x="196" y="642"/>
                  </a:lnTo>
                  <a:lnTo>
                    <a:pt x="196" y="642"/>
                  </a:lnTo>
                  <a:lnTo>
                    <a:pt x="198" y="644"/>
                  </a:lnTo>
                  <a:lnTo>
                    <a:pt x="198" y="644"/>
                  </a:lnTo>
                  <a:lnTo>
                    <a:pt x="198" y="644"/>
                  </a:lnTo>
                  <a:lnTo>
                    <a:pt x="198" y="647"/>
                  </a:lnTo>
                  <a:lnTo>
                    <a:pt x="198" y="647"/>
                  </a:lnTo>
                  <a:lnTo>
                    <a:pt x="198" y="649"/>
                  </a:lnTo>
                  <a:lnTo>
                    <a:pt x="198" y="649"/>
                  </a:lnTo>
                  <a:lnTo>
                    <a:pt x="201" y="649"/>
                  </a:lnTo>
                  <a:lnTo>
                    <a:pt x="201" y="649"/>
                  </a:lnTo>
                  <a:lnTo>
                    <a:pt x="201" y="651"/>
                  </a:lnTo>
                  <a:lnTo>
                    <a:pt x="203" y="651"/>
                  </a:lnTo>
                  <a:lnTo>
                    <a:pt x="203" y="651"/>
                  </a:lnTo>
                  <a:lnTo>
                    <a:pt x="203" y="651"/>
                  </a:lnTo>
                  <a:lnTo>
                    <a:pt x="201" y="654"/>
                  </a:lnTo>
                  <a:lnTo>
                    <a:pt x="201" y="654"/>
                  </a:lnTo>
                  <a:lnTo>
                    <a:pt x="203" y="654"/>
                  </a:lnTo>
                  <a:lnTo>
                    <a:pt x="203" y="654"/>
                  </a:lnTo>
                  <a:lnTo>
                    <a:pt x="203" y="656"/>
                  </a:lnTo>
                  <a:lnTo>
                    <a:pt x="203" y="656"/>
                  </a:lnTo>
                  <a:lnTo>
                    <a:pt x="203" y="656"/>
                  </a:lnTo>
                  <a:lnTo>
                    <a:pt x="203" y="658"/>
                  </a:lnTo>
                  <a:lnTo>
                    <a:pt x="203" y="658"/>
                  </a:lnTo>
                  <a:lnTo>
                    <a:pt x="203" y="658"/>
                  </a:lnTo>
                  <a:lnTo>
                    <a:pt x="203" y="658"/>
                  </a:lnTo>
                  <a:lnTo>
                    <a:pt x="203" y="661"/>
                  </a:lnTo>
                  <a:lnTo>
                    <a:pt x="203" y="661"/>
                  </a:lnTo>
                  <a:lnTo>
                    <a:pt x="203" y="661"/>
                  </a:lnTo>
                  <a:lnTo>
                    <a:pt x="205" y="661"/>
                  </a:lnTo>
                  <a:lnTo>
                    <a:pt x="205" y="661"/>
                  </a:lnTo>
                  <a:lnTo>
                    <a:pt x="205" y="661"/>
                  </a:lnTo>
                  <a:lnTo>
                    <a:pt x="205" y="663"/>
                  </a:lnTo>
                  <a:lnTo>
                    <a:pt x="208" y="663"/>
                  </a:lnTo>
                  <a:lnTo>
                    <a:pt x="208" y="663"/>
                  </a:lnTo>
                  <a:lnTo>
                    <a:pt x="208" y="663"/>
                  </a:lnTo>
                  <a:lnTo>
                    <a:pt x="205" y="665"/>
                  </a:lnTo>
                  <a:lnTo>
                    <a:pt x="205" y="665"/>
                  </a:lnTo>
                  <a:lnTo>
                    <a:pt x="205" y="665"/>
                  </a:lnTo>
                  <a:lnTo>
                    <a:pt x="205" y="665"/>
                  </a:lnTo>
                  <a:lnTo>
                    <a:pt x="205" y="668"/>
                  </a:lnTo>
                  <a:lnTo>
                    <a:pt x="208" y="668"/>
                  </a:lnTo>
                  <a:lnTo>
                    <a:pt x="208" y="668"/>
                  </a:lnTo>
                  <a:lnTo>
                    <a:pt x="210" y="668"/>
                  </a:lnTo>
                  <a:lnTo>
                    <a:pt x="210" y="668"/>
                  </a:lnTo>
                  <a:lnTo>
                    <a:pt x="210" y="668"/>
                  </a:lnTo>
                  <a:lnTo>
                    <a:pt x="210" y="668"/>
                  </a:lnTo>
                  <a:lnTo>
                    <a:pt x="212" y="668"/>
                  </a:lnTo>
                  <a:lnTo>
                    <a:pt x="212" y="670"/>
                  </a:lnTo>
                  <a:lnTo>
                    <a:pt x="212" y="670"/>
                  </a:lnTo>
                  <a:lnTo>
                    <a:pt x="215" y="670"/>
                  </a:lnTo>
                  <a:lnTo>
                    <a:pt x="215" y="670"/>
                  </a:lnTo>
                  <a:lnTo>
                    <a:pt x="215" y="673"/>
                  </a:lnTo>
                  <a:lnTo>
                    <a:pt x="215" y="675"/>
                  </a:lnTo>
                  <a:lnTo>
                    <a:pt x="215" y="675"/>
                  </a:lnTo>
                  <a:lnTo>
                    <a:pt x="215" y="675"/>
                  </a:lnTo>
                  <a:lnTo>
                    <a:pt x="215" y="675"/>
                  </a:lnTo>
                  <a:lnTo>
                    <a:pt x="215" y="675"/>
                  </a:lnTo>
                  <a:lnTo>
                    <a:pt x="217" y="675"/>
                  </a:lnTo>
                  <a:lnTo>
                    <a:pt x="217" y="675"/>
                  </a:lnTo>
                  <a:lnTo>
                    <a:pt x="217" y="675"/>
                  </a:lnTo>
                  <a:lnTo>
                    <a:pt x="220" y="675"/>
                  </a:lnTo>
                  <a:lnTo>
                    <a:pt x="220" y="675"/>
                  </a:lnTo>
                  <a:lnTo>
                    <a:pt x="220" y="675"/>
                  </a:lnTo>
                  <a:lnTo>
                    <a:pt x="222" y="675"/>
                  </a:lnTo>
                  <a:lnTo>
                    <a:pt x="222" y="675"/>
                  </a:lnTo>
                  <a:lnTo>
                    <a:pt x="222" y="677"/>
                  </a:lnTo>
                  <a:lnTo>
                    <a:pt x="222" y="677"/>
                  </a:lnTo>
                  <a:lnTo>
                    <a:pt x="222" y="677"/>
                  </a:lnTo>
                  <a:lnTo>
                    <a:pt x="222" y="677"/>
                  </a:lnTo>
                  <a:lnTo>
                    <a:pt x="222" y="677"/>
                  </a:lnTo>
                  <a:lnTo>
                    <a:pt x="222" y="680"/>
                  </a:lnTo>
                  <a:lnTo>
                    <a:pt x="222" y="682"/>
                  </a:lnTo>
                  <a:lnTo>
                    <a:pt x="224" y="682"/>
                  </a:lnTo>
                  <a:lnTo>
                    <a:pt x="224" y="682"/>
                  </a:lnTo>
                  <a:lnTo>
                    <a:pt x="227" y="684"/>
                  </a:lnTo>
                  <a:lnTo>
                    <a:pt x="227" y="687"/>
                  </a:lnTo>
                  <a:lnTo>
                    <a:pt x="229" y="687"/>
                  </a:lnTo>
                  <a:lnTo>
                    <a:pt x="227" y="687"/>
                  </a:lnTo>
                  <a:lnTo>
                    <a:pt x="227" y="687"/>
                  </a:lnTo>
                  <a:lnTo>
                    <a:pt x="224" y="687"/>
                  </a:lnTo>
                  <a:lnTo>
                    <a:pt x="224" y="687"/>
                  </a:lnTo>
                  <a:lnTo>
                    <a:pt x="224" y="689"/>
                  </a:lnTo>
                  <a:lnTo>
                    <a:pt x="227" y="689"/>
                  </a:lnTo>
                  <a:lnTo>
                    <a:pt x="227" y="689"/>
                  </a:lnTo>
                  <a:lnTo>
                    <a:pt x="227" y="689"/>
                  </a:lnTo>
                  <a:lnTo>
                    <a:pt x="227" y="689"/>
                  </a:lnTo>
                  <a:lnTo>
                    <a:pt x="229" y="689"/>
                  </a:lnTo>
                  <a:lnTo>
                    <a:pt x="229" y="689"/>
                  </a:lnTo>
                  <a:lnTo>
                    <a:pt x="229" y="689"/>
                  </a:lnTo>
                  <a:lnTo>
                    <a:pt x="229" y="692"/>
                  </a:lnTo>
                  <a:lnTo>
                    <a:pt x="231" y="692"/>
                  </a:lnTo>
                  <a:lnTo>
                    <a:pt x="231" y="692"/>
                  </a:lnTo>
                  <a:lnTo>
                    <a:pt x="231" y="692"/>
                  </a:lnTo>
                  <a:lnTo>
                    <a:pt x="231" y="694"/>
                  </a:lnTo>
                  <a:lnTo>
                    <a:pt x="231" y="694"/>
                  </a:lnTo>
                  <a:lnTo>
                    <a:pt x="231" y="694"/>
                  </a:lnTo>
                  <a:lnTo>
                    <a:pt x="231" y="694"/>
                  </a:lnTo>
                  <a:lnTo>
                    <a:pt x="231" y="694"/>
                  </a:lnTo>
                  <a:lnTo>
                    <a:pt x="231" y="694"/>
                  </a:lnTo>
                  <a:lnTo>
                    <a:pt x="234" y="696"/>
                  </a:lnTo>
                  <a:lnTo>
                    <a:pt x="236" y="696"/>
                  </a:lnTo>
                  <a:lnTo>
                    <a:pt x="236" y="696"/>
                  </a:lnTo>
                  <a:lnTo>
                    <a:pt x="236" y="696"/>
                  </a:lnTo>
                  <a:lnTo>
                    <a:pt x="238" y="696"/>
                  </a:lnTo>
                  <a:lnTo>
                    <a:pt x="238" y="696"/>
                  </a:lnTo>
                  <a:lnTo>
                    <a:pt x="238" y="696"/>
                  </a:lnTo>
                  <a:lnTo>
                    <a:pt x="238" y="696"/>
                  </a:lnTo>
                  <a:lnTo>
                    <a:pt x="241" y="699"/>
                  </a:lnTo>
                  <a:lnTo>
                    <a:pt x="243" y="699"/>
                  </a:lnTo>
                  <a:lnTo>
                    <a:pt x="243" y="701"/>
                  </a:lnTo>
                  <a:lnTo>
                    <a:pt x="246" y="701"/>
                  </a:lnTo>
                  <a:lnTo>
                    <a:pt x="246" y="701"/>
                  </a:lnTo>
                  <a:lnTo>
                    <a:pt x="246" y="701"/>
                  </a:lnTo>
                  <a:lnTo>
                    <a:pt x="248" y="701"/>
                  </a:lnTo>
                  <a:lnTo>
                    <a:pt x="248" y="703"/>
                  </a:lnTo>
                  <a:lnTo>
                    <a:pt x="248" y="706"/>
                  </a:lnTo>
                  <a:lnTo>
                    <a:pt x="248" y="708"/>
                  </a:lnTo>
                  <a:lnTo>
                    <a:pt x="248" y="708"/>
                  </a:lnTo>
                  <a:lnTo>
                    <a:pt x="250" y="710"/>
                  </a:lnTo>
                  <a:lnTo>
                    <a:pt x="253" y="710"/>
                  </a:lnTo>
                  <a:lnTo>
                    <a:pt x="255" y="713"/>
                  </a:lnTo>
                  <a:lnTo>
                    <a:pt x="257" y="715"/>
                  </a:lnTo>
                  <a:lnTo>
                    <a:pt x="260" y="715"/>
                  </a:lnTo>
                  <a:lnTo>
                    <a:pt x="260" y="715"/>
                  </a:lnTo>
                  <a:lnTo>
                    <a:pt x="262" y="715"/>
                  </a:lnTo>
                  <a:lnTo>
                    <a:pt x="265" y="715"/>
                  </a:lnTo>
                  <a:lnTo>
                    <a:pt x="265" y="715"/>
                  </a:lnTo>
                  <a:lnTo>
                    <a:pt x="265" y="715"/>
                  </a:lnTo>
                  <a:lnTo>
                    <a:pt x="267" y="718"/>
                  </a:lnTo>
                  <a:lnTo>
                    <a:pt x="269" y="718"/>
                  </a:lnTo>
                  <a:lnTo>
                    <a:pt x="269" y="715"/>
                  </a:lnTo>
                  <a:lnTo>
                    <a:pt x="269" y="715"/>
                  </a:lnTo>
                  <a:lnTo>
                    <a:pt x="269" y="715"/>
                  </a:lnTo>
                  <a:lnTo>
                    <a:pt x="272" y="715"/>
                  </a:lnTo>
                  <a:lnTo>
                    <a:pt x="272" y="715"/>
                  </a:lnTo>
                  <a:lnTo>
                    <a:pt x="272" y="715"/>
                  </a:lnTo>
                  <a:lnTo>
                    <a:pt x="274" y="715"/>
                  </a:lnTo>
                  <a:lnTo>
                    <a:pt x="274" y="713"/>
                  </a:lnTo>
                  <a:lnTo>
                    <a:pt x="276" y="713"/>
                  </a:lnTo>
                  <a:lnTo>
                    <a:pt x="279" y="710"/>
                  </a:lnTo>
                  <a:lnTo>
                    <a:pt x="279" y="710"/>
                  </a:lnTo>
                  <a:lnTo>
                    <a:pt x="279" y="710"/>
                  </a:lnTo>
                  <a:lnTo>
                    <a:pt x="281" y="710"/>
                  </a:lnTo>
                  <a:lnTo>
                    <a:pt x="281" y="708"/>
                  </a:lnTo>
                  <a:lnTo>
                    <a:pt x="281" y="708"/>
                  </a:lnTo>
                  <a:lnTo>
                    <a:pt x="281" y="708"/>
                  </a:lnTo>
                  <a:lnTo>
                    <a:pt x="281" y="708"/>
                  </a:lnTo>
                  <a:lnTo>
                    <a:pt x="281" y="708"/>
                  </a:lnTo>
                  <a:lnTo>
                    <a:pt x="281" y="708"/>
                  </a:lnTo>
                  <a:lnTo>
                    <a:pt x="281" y="708"/>
                  </a:lnTo>
                  <a:lnTo>
                    <a:pt x="281" y="708"/>
                  </a:lnTo>
                  <a:lnTo>
                    <a:pt x="281" y="706"/>
                  </a:lnTo>
                  <a:lnTo>
                    <a:pt x="281" y="706"/>
                  </a:lnTo>
                  <a:lnTo>
                    <a:pt x="281" y="706"/>
                  </a:lnTo>
                  <a:lnTo>
                    <a:pt x="281" y="703"/>
                  </a:lnTo>
                  <a:lnTo>
                    <a:pt x="281" y="703"/>
                  </a:lnTo>
                  <a:lnTo>
                    <a:pt x="283" y="703"/>
                  </a:lnTo>
                  <a:lnTo>
                    <a:pt x="283" y="703"/>
                  </a:lnTo>
                  <a:lnTo>
                    <a:pt x="283" y="701"/>
                  </a:lnTo>
                  <a:lnTo>
                    <a:pt x="281" y="701"/>
                  </a:lnTo>
                  <a:lnTo>
                    <a:pt x="281" y="701"/>
                  </a:lnTo>
                  <a:lnTo>
                    <a:pt x="281" y="699"/>
                  </a:lnTo>
                  <a:lnTo>
                    <a:pt x="281" y="699"/>
                  </a:lnTo>
                  <a:lnTo>
                    <a:pt x="281" y="699"/>
                  </a:lnTo>
                  <a:lnTo>
                    <a:pt x="281" y="701"/>
                  </a:lnTo>
                  <a:lnTo>
                    <a:pt x="279" y="699"/>
                  </a:lnTo>
                  <a:lnTo>
                    <a:pt x="279" y="699"/>
                  </a:lnTo>
                  <a:lnTo>
                    <a:pt x="281" y="699"/>
                  </a:lnTo>
                  <a:lnTo>
                    <a:pt x="281" y="696"/>
                  </a:lnTo>
                  <a:lnTo>
                    <a:pt x="281" y="694"/>
                  </a:lnTo>
                  <a:lnTo>
                    <a:pt x="281" y="694"/>
                  </a:lnTo>
                  <a:lnTo>
                    <a:pt x="281" y="694"/>
                  </a:lnTo>
                  <a:lnTo>
                    <a:pt x="281" y="692"/>
                  </a:lnTo>
                  <a:lnTo>
                    <a:pt x="281" y="689"/>
                  </a:lnTo>
                  <a:lnTo>
                    <a:pt x="281" y="687"/>
                  </a:lnTo>
                  <a:lnTo>
                    <a:pt x="281" y="687"/>
                  </a:lnTo>
                  <a:lnTo>
                    <a:pt x="283" y="682"/>
                  </a:lnTo>
                  <a:lnTo>
                    <a:pt x="286" y="677"/>
                  </a:lnTo>
                  <a:lnTo>
                    <a:pt x="286" y="677"/>
                  </a:lnTo>
                  <a:lnTo>
                    <a:pt x="286" y="675"/>
                  </a:lnTo>
                  <a:lnTo>
                    <a:pt x="286" y="675"/>
                  </a:lnTo>
                  <a:lnTo>
                    <a:pt x="286" y="673"/>
                  </a:lnTo>
                  <a:lnTo>
                    <a:pt x="288" y="673"/>
                  </a:lnTo>
                  <a:lnTo>
                    <a:pt x="288" y="673"/>
                  </a:lnTo>
                  <a:lnTo>
                    <a:pt x="291" y="673"/>
                  </a:lnTo>
                  <a:lnTo>
                    <a:pt x="291" y="673"/>
                  </a:lnTo>
                  <a:lnTo>
                    <a:pt x="293" y="673"/>
                  </a:lnTo>
                  <a:lnTo>
                    <a:pt x="295" y="670"/>
                  </a:lnTo>
                  <a:lnTo>
                    <a:pt x="295" y="670"/>
                  </a:lnTo>
                  <a:lnTo>
                    <a:pt x="298" y="670"/>
                  </a:lnTo>
                  <a:lnTo>
                    <a:pt x="298" y="670"/>
                  </a:lnTo>
                  <a:lnTo>
                    <a:pt x="298" y="668"/>
                  </a:lnTo>
                  <a:lnTo>
                    <a:pt x="298" y="668"/>
                  </a:lnTo>
                  <a:lnTo>
                    <a:pt x="298" y="668"/>
                  </a:lnTo>
                  <a:lnTo>
                    <a:pt x="298" y="668"/>
                  </a:lnTo>
                  <a:lnTo>
                    <a:pt x="298" y="668"/>
                  </a:lnTo>
                  <a:lnTo>
                    <a:pt x="298" y="668"/>
                  </a:lnTo>
                  <a:lnTo>
                    <a:pt x="298" y="668"/>
                  </a:lnTo>
                  <a:lnTo>
                    <a:pt x="298" y="668"/>
                  </a:lnTo>
                  <a:lnTo>
                    <a:pt x="298" y="668"/>
                  </a:lnTo>
                  <a:lnTo>
                    <a:pt x="298" y="668"/>
                  </a:lnTo>
                  <a:lnTo>
                    <a:pt x="298" y="668"/>
                  </a:lnTo>
                  <a:lnTo>
                    <a:pt x="302" y="668"/>
                  </a:lnTo>
                  <a:lnTo>
                    <a:pt x="302" y="668"/>
                  </a:lnTo>
                  <a:lnTo>
                    <a:pt x="305" y="668"/>
                  </a:lnTo>
                  <a:lnTo>
                    <a:pt x="309" y="677"/>
                  </a:lnTo>
                  <a:lnTo>
                    <a:pt x="309" y="677"/>
                  </a:lnTo>
                  <a:lnTo>
                    <a:pt x="324" y="687"/>
                  </a:lnTo>
                  <a:lnTo>
                    <a:pt x="326" y="689"/>
                  </a:lnTo>
                  <a:lnTo>
                    <a:pt x="326" y="692"/>
                  </a:lnTo>
                  <a:lnTo>
                    <a:pt x="328" y="694"/>
                  </a:lnTo>
                  <a:lnTo>
                    <a:pt x="331" y="696"/>
                  </a:lnTo>
                  <a:lnTo>
                    <a:pt x="331" y="696"/>
                  </a:lnTo>
                  <a:lnTo>
                    <a:pt x="331" y="692"/>
                  </a:lnTo>
                  <a:lnTo>
                    <a:pt x="333" y="692"/>
                  </a:lnTo>
                  <a:lnTo>
                    <a:pt x="333" y="689"/>
                  </a:lnTo>
                  <a:lnTo>
                    <a:pt x="333" y="689"/>
                  </a:lnTo>
                  <a:lnTo>
                    <a:pt x="336" y="687"/>
                  </a:lnTo>
                  <a:lnTo>
                    <a:pt x="336" y="687"/>
                  </a:lnTo>
                  <a:lnTo>
                    <a:pt x="336" y="684"/>
                  </a:lnTo>
                  <a:lnTo>
                    <a:pt x="336" y="684"/>
                  </a:lnTo>
                  <a:lnTo>
                    <a:pt x="338" y="684"/>
                  </a:lnTo>
                  <a:lnTo>
                    <a:pt x="338" y="684"/>
                  </a:lnTo>
                  <a:lnTo>
                    <a:pt x="338" y="684"/>
                  </a:lnTo>
                  <a:lnTo>
                    <a:pt x="338" y="684"/>
                  </a:lnTo>
                  <a:lnTo>
                    <a:pt x="340" y="684"/>
                  </a:lnTo>
                  <a:lnTo>
                    <a:pt x="340" y="682"/>
                  </a:lnTo>
                  <a:lnTo>
                    <a:pt x="340" y="680"/>
                  </a:lnTo>
                  <a:lnTo>
                    <a:pt x="340" y="680"/>
                  </a:lnTo>
                  <a:lnTo>
                    <a:pt x="340" y="677"/>
                  </a:lnTo>
                  <a:lnTo>
                    <a:pt x="340" y="677"/>
                  </a:lnTo>
                  <a:lnTo>
                    <a:pt x="345" y="680"/>
                  </a:lnTo>
                  <a:lnTo>
                    <a:pt x="347" y="680"/>
                  </a:lnTo>
                  <a:lnTo>
                    <a:pt x="347" y="680"/>
                  </a:lnTo>
                  <a:lnTo>
                    <a:pt x="347" y="680"/>
                  </a:lnTo>
                  <a:lnTo>
                    <a:pt x="350" y="677"/>
                  </a:lnTo>
                  <a:lnTo>
                    <a:pt x="350" y="677"/>
                  </a:lnTo>
                  <a:lnTo>
                    <a:pt x="352" y="677"/>
                  </a:lnTo>
                  <a:lnTo>
                    <a:pt x="352" y="677"/>
                  </a:lnTo>
                  <a:lnTo>
                    <a:pt x="357" y="677"/>
                  </a:lnTo>
                  <a:lnTo>
                    <a:pt x="359" y="677"/>
                  </a:lnTo>
                  <a:lnTo>
                    <a:pt x="362" y="677"/>
                  </a:lnTo>
                  <a:lnTo>
                    <a:pt x="362" y="677"/>
                  </a:lnTo>
                  <a:lnTo>
                    <a:pt x="366" y="680"/>
                  </a:lnTo>
                  <a:lnTo>
                    <a:pt x="369" y="680"/>
                  </a:lnTo>
                  <a:lnTo>
                    <a:pt x="369" y="680"/>
                  </a:lnTo>
                  <a:lnTo>
                    <a:pt x="369" y="680"/>
                  </a:lnTo>
                  <a:lnTo>
                    <a:pt x="371" y="680"/>
                  </a:lnTo>
                  <a:lnTo>
                    <a:pt x="373" y="682"/>
                  </a:lnTo>
                  <a:lnTo>
                    <a:pt x="373" y="682"/>
                  </a:lnTo>
                  <a:lnTo>
                    <a:pt x="376" y="682"/>
                  </a:lnTo>
                  <a:lnTo>
                    <a:pt x="383" y="682"/>
                  </a:lnTo>
                  <a:lnTo>
                    <a:pt x="388" y="682"/>
                  </a:lnTo>
                  <a:lnTo>
                    <a:pt x="390" y="682"/>
                  </a:lnTo>
                  <a:lnTo>
                    <a:pt x="392" y="680"/>
                  </a:lnTo>
                  <a:lnTo>
                    <a:pt x="395" y="680"/>
                  </a:lnTo>
                  <a:lnTo>
                    <a:pt x="397" y="677"/>
                  </a:lnTo>
                  <a:lnTo>
                    <a:pt x="409" y="677"/>
                  </a:lnTo>
                  <a:lnTo>
                    <a:pt x="409" y="675"/>
                  </a:lnTo>
                  <a:lnTo>
                    <a:pt x="409" y="675"/>
                  </a:lnTo>
                  <a:lnTo>
                    <a:pt x="409" y="673"/>
                  </a:lnTo>
                  <a:lnTo>
                    <a:pt x="409" y="670"/>
                  </a:lnTo>
                  <a:lnTo>
                    <a:pt x="409" y="668"/>
                  </a:lnTo>
                  <a:lnTo>
                    <a:pt x="414" y="665"/>
                  </a:lnTo>
                  <a:lnTo>
                    <a:pt x="414" y="663"/>
                  </a:lnTo>
                  <a:lnTo>
                    <a:pt x="416" y="665"/>
                  </a:lnTo>
                  <a:lnTo>
                    <a:pt x="416" y="665"/>
                  </a:lnTo>
                  <a:lnTo>
                    <a:pt x="414" y="670"/>
                  </a:lnTo>
                  <a:lnTo>
                    <a:pt x="414" y="675"/>
                  </a:lnTo>
                  <a:lnTo>
                    <a:pt x="423" y="675"/>
                  </a:lnTo>
                  <a:lnTo>
                    <a:pt x="425" y="675"/>
                  </a:lnTo>
                  <a:lnTo>
                    <a:pt x="433" y="675"/>
                  </a:lnTo>
                  <a:lnTo>
                    <a:pt x="433" y="675"/>
                  </a:lnTo>
                  <a:lnTo>
                    <a:pt x="437" y="675"/>
                  </a:lnTo>
                  <a:lnTo>
                    <a:pt x="449" y="675"/>
                  </a:lnTo>
                  <a:lnTo>
                    <a:pt x="454" y="675"/>
                  </a:lnTo>
                  <a:lnTo>
                    <a:pt x="461" y="675"/>
                  </a:lnTo>
                  <a:lnTo>
                    <a:pt x="468" y="675"/>
                  </a:lnTo>
                  <a:lnTo>
                    <a:pt x="477" y="675"/>
                  </a:lnTo>
                  <a:lnTo>
                    <a:pt x="485" y="675"/>
                  </a:lnTo>
                  <a:lnTo>
                    <a:pt x="494" y="675"/>
                  </a:lnTo>
                  <a:lnTo>
                    <a:pt x="504" y="675"/>
                  </a:lnTo>
                  <a:lnTo>
                    <a:pt x="513" y="675"/>
                  </a:lnTo>
                  <a:lnTo>
                    <a:pt x="520" y="675"/>
                  </a:lnTo>
                  <a:lnTo>
                    <a:pt x="530" y="675"/>
                  </a:lnTo>
                  <a:lnTo>
                    <a:pt x="539" y="675"/>
                  </a:lnTo>
                  <a:lnTo>
                    <a:pt x="548" y="675"/>
                  </a:lnTo>
                  <a:lnTo>
                    <a:pt x="558" y="675"/>
                  </a:lnTo>
                  <a:lnTo>
                    <a:pt x="565" y="675"/>
                  </a:lnTo>
                  <a:lnTo>
                    <a:pt x="574" y="675"/>
                  </a:lnTo>
                  <a:lnTo>
                    <a:pt x="577" y="675"/>
                  </a:lnTo>
                  <a:lnTo>
                    <a:pt x="582" y="675"/>
                  </a:lnTo>
                  <a:lnTo>
                    <a:pt x="589" y="675"/>
                  </a:lnTo>
                  <a:lnTo>
                    <a:pt x="593" y="675"/>
                  </a:lnTo>
                  <a:lnTo>
                    <a:pt x="596" y="675"/>
                  </a:lnTo>
                  <a:lnTo>
                    <a:pt x="603" y="675"/>
                  </a:lnTo>
                  <a:lnTo>
                    <a:pt x="610" y="675"/>
                  </a:lnTo>
                  <a:lnTo>
                    <a:pt x="619" y="675"/>
                  </a:lnTo>
                  <a:lnTo>
                    <a:pt x="619" y="675"/>
                  </a:lnTo>
                  <a:lnTo>
                    <a:pt x="619" y="675"/>
                  </a:lnTo>
                  <a:lnTo>
                    <a:pt x="619" y="675"/>
                  </a:lnTo>
                  <a:lnTo>
                    <a:pt x="619" y="675"/>
                  </a:lnTo>
                  <a:lnTo>
                    <a:pt x="619" y="675"/>
                  </a:lnTo>
                  <a:lnTo>
                    <a:pt x="619" y="675"/>
                  </a:lnTo>
                  <a:lnTo>
                    <a:pt x="619" y="675"/>
                  </a:lnTo>
                  <a:lnTo>
                    <a:pt x="619" y="675"/>
                  </a:lnTo>
                  <a:lnTo>
                    <a:pt x="619" y="675"/>
                  </a:lnTo>
                  <a:lnTo>
                    <a:pt x="619" y="675"/>
                  </a:lnTo>
                  <a:lnTo>
                    <a:pt x="619" y="675"/>
                  </a:lnTo>
                  <a:lnTo>
                    <a:pt x="619" y="675"/>
                  </a:lnTo>
                  <a:lnTo>
                    <a:pt x="619" y="675"/>
                  </a:lnTo>
                  <a:lnTo>
                    <a:pt x="619" y="675"/>
                  </a:lnTo>
                  <a:lnTo>
                    <a:pt x="619" y="675"/>
                  </a:lnTo>
                  <a:lnTo>
                    <a:pt x="619" y="675"/>
                  </a:lnTo>
                  <a:lnTo>
                    <a:pt x="619" y="675"/>
                  </a:lnTo>
                  <a:lnTo>
                    <a:pt x="619" y="675"/>
                  </a:lnTo>
                  <a:lnTo>
                    <a:pt x="619" y="675"/>
                  </a:lnTo>
                  <a:lnTo>
                    <a:pt x="619" y="675"/>
                  </a:lnTo>
                  <a:lnTo>
                    <a:pt x="619" y="675"/>
                  </a:lnTo>
                  <a:lnTo>
                    <a:pt x="619" y="675"/>
                  </a:lnTo>
                  <a:lnTo>
                    <a:pt x="619" y="668"/>
                  </a:lnTo>
                  <a:lnTo>
                    <a:pt x="622" y="663"/>
                  </a:lnTo>
                  <a:lnTo>
                    <a:pt x="622" y="658"/>
                  </a:lnTo>
                  <a:lnTo>
                    <a:pt x="624" y="651"/>
                  </a:lnTo>
                  <a:lnTo>
                    <a:pt x="624" y="647"/>
                  </a:lnTo>
                  <a:lnTo>
                    <a:pt x="627" y="642"/>
                  </a:lnTo>
                  <a:lnTo>
                    <a:pt x="627" y="637"/>
                  </a:lnTo>
                  <a:lnTo>
                    <a:pt x="627" y="632"/>
                  </a:lnTo>
                  <a:lnTo>
                    <a:pt x="627" y="630"/>
                  </a:lnTo>
                  <a:lnTo>
                    <a:pt x="627" y="630"/>
                  </a:lnTo>
                  <a:lnTo>
                    <a:pt x="627" y="630"/>
                  </a:lnTo>
                  <a:lnTo>
                    <a:pt x="627" y="628"/>
                  </a:lnTo>
                  <a:lnTo>
                    <a:pt x="627" y="628"/>
                  </a:lnTo>
                  <a:lnTo>
                    <a:pt x="624" y="628"/>
                  </a:lnTo>
                  <a:lnTo>
                    <a:pt x="622" y="625"/>
                  </a:lnTo>
                  <a:lnTo>
                    <a:pt x="619" y="623"/>
                  </a:lnTo>
                  <a:lnTo>
                    <a:pt x="617" y="623"/>
                  </a:lnTo>
                  <a:lnTo>
                    <a:pt x="617" y="621"/>
                  </a:lnTo>
                  <a:lnTo>
                    <a:pt x="615" y="621"/>
                  </a:lnTo>
                  <a:lnTo>
                    <a:pt x="615" y="618"/>
                  </a:lnTo>
                  <a:lnTo>
                    <a:pt x="612" y="618"/>
                  </a:lnTo>
                  <a:lnTo>
                    <a:pt x="612" y="616"/>
                  </a:lnTo>
                  <a:lnTo>
                    <a:pt x="612" y="611"/>
                  </a:lnTo>
                  <a:lnTo>
                    <a:pt x="612" y="606"/>
                  </a:lnTo>
                  <a:lnTo>
                    <a:pt x="612" y="602"/>
                  </a:lnTo>
                  <a:lnTo>
                    <a:pt x="610" y="594"/>
                  </a:lnTo>
                  <a:lnTo>
                    <a:pt x="610" y="590"/>
                  </a:lnTo>
                  <a:lnTo>
                    <a:pt x="610" y="585"/>
                  </a:lnTo>
                  <a:lnTo>
                    <a:pt x="610" y="580"/>
                  </a:lnTo>
                  <a:lnTo>
                    <a:pt x="608" y="576"/>
                  </a:lnTo>
                  <a:lnTo>
                    <a:pt x="608" y="571"/>
                  </a:lnTo>
                  <a:lnTo>
                    <a:pt x="608" y="566"/>
                  </a:lnTo>
                  <a:lnTo>
                    <a:pt x="608" y="561"/>
                  </a:lnTo>
                  <a:lnTo>
                    <a:pt x="608" y="554"/>
                  </a:lnTo>
                  <a:lnTo>
                    <a:pt x="605" y="550"/>
                  </a:lnTo>
                  <a:lnTo>
                    <a:pt x="605" y="545"/>
                  </a:lnTo>
                  <a:lnTo>
                    <a:pt x="605" y="540"/>
                  </a:lnTo>
                  <a:lnTo>
                    <a:pt x="605" y="535"/>
                  </a:lnTo>
                  <a:lnTo>
                    <a:pt x="603" y="531"/>
                  </a:lnTo>
                  <a:lnTo>
                    <a:pt x="603" y="526"/>
                  </a:lnTo>
                  <a:lnTo>
                    <a:pt x="603" y="519"/>
                  </a:lnTo>
                  <a:lnTo>
                    <a:pt x="603" y="514"/>
                  </a:lnTo>
                  <a:lnTo>
                    <a:pt x="603" y="509"/>
                  </a:lnTo>
                  <a:lnTo>
                    <a:pt x="601" y="505"/>
                  </a:lnTo>
                  <a:lnTo>
                    <a:pt x="601" y="500"/>
                  </a:lnTo>
                  <a:lnTo>
                    <a:pt x="601" y="493"/>
                  </a:lnTo>
                  <a:lnTo>
                    <a:pt x="601" y="488"/>
                  </a:lnTo>
                  <a:lnTo>
                    <a:pt x="598" y="483"/>
                  </a:lnTo>
                  <a:lnTo>
                    <a:pt x="598" y="479"/>
                  </a:lnTo>
                  <a:lnTo>
                    <a:pt x="598" y="474"/>
                  </a:lnTo>
                  <a:lnTo>
                    <a:pt x="598" y="469"/>
                  </a:lnTo>
                  <a:lnTo>
                    <a:pt x="598" y="467"/>
                  </a:lnTo>
                  <a:lnTo>
                    <a:pt x="598" y="462"/>
                  </a:lnTo>
                  <a:lnTo>
                    <a:pt x="596" y="460"/>
                  </a:lnTo>
                  <a:lnTo>
                    <a:pt x="596" y="452"/>
                  </a:lnTo>
                  <a:lnTo>
                    <a:pt x="596" y="452"/>
                  </a:lnTo>
                  <a:lnTo>
                    <a:pt x="596" y="445"/>
                  </a:lnTo>
                  <a:lnTo>
                    <a:pt x="593" y="438"/>
                  </a:lnTo>
                  <a:lnTo>
                    <a:pt x="593" y="431"/>
                  </a:lnTo>
                  <a:lnTo>
                    <a:pt x="593" y="424"/>
                  </a:lnTo>
                  <a:lnTo>
                    <a:pt x="591" y="417"/>
                  </a:lnTo>
                  <a:lnTo>
                    <a:pt x="591" y="410"/>
                  </a:lnTo>
                  <a:lnTo>
                    <a:pt x="591" y="403"/>
                  </a:lnTo>
                  <a:lnTo>
                    <a:pt x="589" y="396"/>
                  </a:lnTo>
                  <a:lnTo>
                    <a:pt x="589" y="389"/>
                  </a:lnTo>
                  <a:lnTo>
                    <a:pt x="589" y="386"/>
                  </a:lnTo>
                  <a:lnTo>
                    <a:pt x="589" y="379"/>
                  </a:lnTo>
                  <a:lnTo>
                    <a:pt x="586" y="372"/>
                  </a:lnTo>
                  <a:lnTo>
                    <a:pt x="586" y="367"/>
                  </a:lnTo>
                  <a:lnTo>
                    <a:pt x="586" y="360"/>
                  </a:lnTo>
                  <a:lnTo>
                    <a:pt x="586" y="353"/>
                  </a:lnTo>
                  <a:lnTo>
                    <a:pt x="584" y="348"/>
                  </a:lnTo>
                  <a:lnTo>
                    <a:pt x="584" y="341"/>
                  </a:lnTo>
                  <a:lnTo>
                    <a:pt x="584" y="334"/>
                  </a:lnTo>
                  <a:lnTo>
                    <a:pt x="582" y="327"/>
                  </a:lnTo>
                  <a:lnTo>
                    <a:pt x="582" y="320"/>
                  </a:lnTo>
                  <a:lnTo>
                    <a:pt x="582" y="313"/>
                  </a:lnTo>
                  <a:lnTo>
                    <a:pt x="579" y="306"/>
                  </a:lnTo>
                  <a:lnTo>
                    <a:pt x="579" y="299"/>
                  </a:lnTo>
                  <a:lnTo>
                    <a:pt x="579" y="292"/>
                  </a:lnTo>
                  <a:lnTo>
                    <a:pt x="577" y="284"/>
                  </a:lnTo>
                  <a:lnTo>
                    <a:pt x="577" y="277"/>
                  </a:lnTo>
                  <a:lnTo>
                    <a:pt x="577" y="270"/>
                  </a:lnTo>
                  <a:lnTo>
                    <a:pt x="574" y="263"/>
                  </a:lnTo>
                  <a:lnTo>
                    <a:pt x="574" y="256"/>
                  </a:lnTo>
                  <a:lnTo>
                    <a:pt x="574" y="251"/>
                  </a:lnTo>
                  <a:lnTo>
                    <a:pt x="572" y="244"/>
                  </a:lnTo>
                  <a:lnTo>
                    <a:pt x="572" y="244"/>
                  </a:lnTo>
                  <a:lnTo>
                    <a:pt x="572" y="237"/>
                  </a:lnTo>
                  <a:lnTo>
                    <a:pt x="572" y="230"/>
                  </a:lnTo>
                  <a:lnTo>
                    <a:pt x="570" y="223"/>
                  </a:lnTo>
                  <a:lnTo>
                    <a:pt x="570" y="216"/>
                  </a:lnTo>
                  <a:lnTo>
                    <a:pt x="570" y="209"/>
                  </a:lnTo>
                  <a:lnTo>
                    <a:pt x="567" y="202"/>
                  </a:lnTo>
                  <a:lnTo>
                    <a:pt x="567" y="197"/>
                  </a:lnTo>
                  <a:lnTo>
                    <a:pt x="567" y="190"/>
                  </a:lnTo>
                  <a:lnTo>
                    <a:pt x="567" y="183"/>
                  </a:lnTo>
                  <a:lnTo>
                    <a:pt x="565" y="178"/>
                  </a:lnTo>
                  <a:lnTo>
                    <a:pt x="565" y="178"/>
                  </a:lnTo>
                  <a:lnTo>
                    <a:pt x="565" y="173"/>
                  </a:lnTo>
                  <a:lnTo>
                    <a:pt x="565" y="168"/>
                  </a:lnTo>
                  <a:lnTo>
                    <a:pt x="565" y="164"/>
                  </a:lnTo>
                  <a:lnTo>
                    <a:pt x="565" y="159"/>
                  </a:lnTo>
                  <a:lnTo>
                    <a:pt x="563" y="154"/>
                  </a:lnTo>
                  <a:lnTo>
                    <a:pt x="563" y="150"/>
                  </a:lnTo>
                  <a:lnTo>
                    <a:pt x="563" y="145"/>
                  </a:lnTo>
                  <a:lnTo>
                    <a:pt x="563" y="140"/>
                  </a:lnTo>
                  <a:lnTo>
                    <a:pt x="560" y="135"/>
                  </a:lnTo>
                  <a:lnTo>
                    <a:pt x="572" y="135"/>
                  </a:lnTo>
                  <a:lnTo>
                    <a:pt x="584" y="135"/>
                  </a:lnTo>
                  <a:lnTo>
                    <a:pt x="596" y="135"/>
                  </a:lnTo>
                  <a:lnTo>
                    <a:pt x="608" y="135"/>
                  </a:lnTo>
                  <a:lnTo>
                    <a:pt x="619" y="135"/>
                  </a:lnTo>
                  <a:lnTo>
                    <a:pt x="631" y="135"/>
                  </a:lnTo>
                  <a:lnTo>
                    <a:pt x="643" y="135"/>
                  </a:lnTo>
                  <a:lnTo>
                    <a:pt x="655" y="135"/>
                  </a:lnTo>
                  <a:lnTo>
                    <a:pt x="648" y="131"/>
                  </a:lnTo>
                  <a:close/>
                  <a:moveTo>
                    <a:pt x="35" y="441"/>
                  </a:moveTo>
                  <a:lnTo>
                    <a:pt x="33" y="441"/>
                  </a:lnTo>
                  <a:lnTo>
                    <a:pt x="35" y="443"/>
                  </a:lnTo>
                  <a:lnTo>
                    <a:pt x="35" y="443"/>
                  </a:lnTo>
                  <a:lnTo>
                    <a:pt x="35" y="443"/>
                  </a:lnTo>
                  <a:lnTo>
                    <a:pt x="35" y="443"/>
                  </a:lnTo>
                  <a:lnTo>
                    <a:pt x="35" y="445"/>
                  </a:lnTo>
                  <a:lnTo>
                    <a:pt x="35" y="445"/>
                  </a:lnTo>
                  <a:lnTo>
                    <a:pt x="35" y="445"/>
                  </a:lnTo>
                  <a:lnTo>
                    <a:pt x="37" y="443"/>
                  </a:lnTo>
                  <a:lnTo>
                    <a:pt x="40" y="438"/>
                  </a:lnTo>
                  <a:lnTo>
                    <a:pt x="40" y="431"/>
                  </a:lnTo>
                  <a:lnTo>
                    <a:pt x="40" y="431"/>
                  </a:lnTo>
                  <a:lnTo>
                    <a:pt x="40" y="431"/>
                  </a:lnTo>
                  <a:lnTo>
                    <a:pt x="37" y="434"/>
                  </a:lnTo>
                  <a:lnTo>
                    <a:pt x="37" y="434"/>
                  </a:lnTo>
                  <a:lnTo>
                    <a:pt x="37" y="434"/>
                  </a:lnTo>
                  <a:lnTo>
                    <a:pt x="35" y="434"/>
                  </a:lnTo>
                  <a:lnTo>
                    <a:pt x="35" y="436"/>
                  </a:lnTo>
                  <a:lnTo>
                    <a:pt x="35" y="436"/>
                  </a:lnTo>
                  <a:lnTo>
                    <a:pt x="35" y="438"/>
                  </a:lnTo>
                  <a:lnTo>
                    <a:pt x="35" y="438"/>
                  </a:lnTo>
                  <a:lnTo>
                    <a:pt x="35" y="441"/>
                  </a:lnTo>
                  <a:close/>
                  <a:moveTo>
                    <a:pt x="35" y="389"/>
                  </a:moveTo>
                  <a:lnTo>
                    <a:pt x="33" y="389"/>
                  </a:lnTo>
                  <a:lnTo>
                    <a:pt x="33" y="389"/>
                  </a:lnTo>
                  <a:lnTo>
                    <a:pt x="33" y="391"/>
                  </a:lnTo>
                  <a:lnTo>
                    <a:pt x="35" y="391"/>
                  </a:lnTo>
                  <a:lnTo>
                    <a:pt x="35" y="391"/>
                  </a:lnTo>
                  <a:lnTo>
                    <a:pt x="35" y="389"/>
                  </a:lnTo>
                  <a:lnTo>
                    <a:pt x="35" y="389"/>
                  </a:lnTo>
                  <a:lnTo>
                    <a:pt x="35" y="389"/>
                  </a:lnTo>
                  <a:close/>
                  <a:moveTo>
                    <a:pt x="37" y="445"/>
                  </a:moveTo>
                  <a:lnTo>
                    <a:pt x="37" y="445"/>
                  </a:lnTo>
                  <a:lnTo>
                    <a:pt x="40" y="443"/>
                  </a:lnTo>
                  <a:lnTo>
                    <a:pt x="40" y="441"/>
                  </a:lnTo>
                  <a:lnTo>
                    <a:pt x="40" y="441"/>
                  </a:lnTo>
                  <a:lnTo>
                    <a:pt x="42" y="441"/>
                  </a:lnTo>
                  <a:lnTo>
                    <a:pt x="42" y="438"/>
                  </a:lnTo>
                  <a:lnTo>
                    <a:pt x="42" y="438"/>
                  </a:lnTo>
                  <a:lnTo>
                    <a:pt x="42" y="438"/>
                  </a:lnTo>
                  <a:lnTo>
                    <a:pt x="40" y="441"/>
                  </a:lnTo>
                  <a:lnTo>
                    <a:pt x="37" y="445"/>
                  </a:lnTo>
                  <a:lnTo>
                    <a:pt x="37" y="445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4" name="Freeform 34">
              <a:extLst>
                <a:ext uri="{FF2B5EF4-FFF2-40B4-BE49-F238E27FC236}">
                  <a16:creationId xmlns:a16="http://schemas.microsoft.com/office/drawing/2014/main" id="{EF564B37-8292-4092-9D8A-504336BB587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5491" y="2618588"/>
              <a:ext cx="909746" cy="856171"/>
            </a:xfrm>
            <a:custGeom>
              <a:avLst/>
              <a:gdLst>
                <a:gd name="T0" fmla="*/ 836 w 883"/>
                <a:gd name="T1" fmla="*/ 346 h 831"/>
                <a:gd name="T2" fmla="*/ 829 w 883"/>
                <a:gd name="T3" fmla="*/ 320 h 831"/>
                <a:gd name="T4" fmla="*/ 784 w 883"/>
                <a:gd name="T5" fmla="*/ 280 h 831"/>
                <a:gd name="T6" fmla="*/ 746 w 883"/>
                <a:gd name="T7" fmla="*/ 265 h 831"/>
                <a:gd name="T8" fmla="*/ 720 w 883"/>
                <a:gd name="T9" fmla="*/ 228 h 831"/>
                <a:gd name="T10" fmla="*/ 597 w 883"/>
                <a:gd name="T11" fmla="*/ 140 h 831"/>
                <a:gd name="T12" fmla="*/ 469 w 883"/>
                <a:gd name="T13" fmla="*/ 50 h 831"/>
                <a:gd name="T14" fmla="*/ 306 w 883"/>
                <a:gd name="T15" fmla="*/ 5 h 831"/>
                <a:gd name="T16" fmla="*/ 322 w 883"/>
                <a:gd name="T17" fmla="*/ 164 h 831"/>
                <a:gd name="T18" fmla="*/ 341 w 883"/>
                <a:gd name="T19" fmla="*/ 334 h 831"/>
                <a:gd name="T20" fmla="*/ 355 w 883"/>
                <a:gd name="T21" fmla="*/ 476 h 831"/>
                <a:gd name="T22" fmla="*/ 362 w 883"/>
                <a:gd name="T23" fmla="*/ 540 h 831"/>
                <a:gd name="T24" fmla="*/ 291 w 883"/>
                <a:gd name="T25" fmla="*/ 540 h 831"/>
                <a:gd name="T26" fmla="*/ 152 w 883"/>
                <a:gd name="T27" fmla="*/ 540 h 831"/>
                <a:gd name="T28" fmla="*/ 83 w 883"/>
                <a:gd name="T29" fmla="*/ 542 h 831"/>
                <a:gd name="T30" fmla="*/ 45 w 883"/>
                <a:gd name="T31" fmla="*/ 533 h 831"/>
                <a:gd name="T32" fmla="*/ 24 w 883"/>
                <a:gd name="T33" fmla="*/ 552 h 831"/>
                <a:gd name="T34" fmla="*/ 24 w 883"/>
                <a:gd name="T35" fmla="*/ 573 h 831"/>
                <a:gd name="T36" fmla="*/ 3 w 883"/>
                <a:gd name="T37" fmla="*/ 583 h 831"/>
                <a:gd name="T38" fmla="*/ 10 w 883"/>
                <a:gd name="T39" fmla="*/ 604 h 831"/>
                <a:gd name="T40" fmla="*/ 15 w 883"/>
                <a:gd name="T41" fmla="*/ 646 h 831"/>
                <a:gd name="T42" fmla="*/ 31 w 883"/>
                <a:gd name="T43" fmla="*/ 656 h 831"/>
                <a:gd name="T44" fmla="*/ 43 w 883"/>
                <a:gd name="T45" fmla="*/ 672 h 831"/>
                <a:gd name="T46" fmla="*/ 48 w 883"/>
                <a:gd name="T47" fmla="*/ 682 h 831"/>
                <a:gd name="T48" fmla="*/ 48 w 883"/>
                <a:gd name="T49" fmla="*/ 689 h 831"/>
                <a:gd name="T50" fmla="*/ 45 w 883"/>
                <a:gd name="T51" fmla="*/ 703 h 831"/>
                <a:gd name="T52" fmla="*/ 52 w 883"/>
                <a:gd name="T53" fmla="*/ 732 h 831"/>
                <a:gd name="T54" fmla="*/ 79 w 883"/>
                <a:gd name="T55" fmla="*/ 727 h 831"/>
                <a:gd name="T56" fmla="*/ 95 w 883"/>
                <a:gd name="T57" fmla="*/ 725 h 831"/>
                <a:gd name="T58" fmla="*/ 114 w 883"/>
                <a:gd name="T59" fmla="*/ 722 h 831"/>
                <a:gd name="T60" fmla="*/ 140 w 883"/>
                <a:gd name="T61" fmla="*/ 727 h 831"/>
                <a:gd name="T62" fmla="*/ 154 w 883"/>
                <a:gd name="T63" fmla="*/ 706 h 831"/>
                <a:gd name="T64" fmla="*/ 180 w 883"/>
                <a:gd name="T65" fmla="*/ 722 h 831"/>
                <a:gd name="T66" fmla="*/ 192 w 883"/>
                <a:gd name="T67" fmla="*/ 755 h 831"/>
                <a:gd name="T68" fmla="*/ 206 w 883"/>
                <a:gd name="T69" fmla="*/ 770 h 831"/>
                <a:gd name="T70" fmla="*/ 192 w 883"/>
                <a:gd name="T71" fmla="*/ 786 h 831"/>
                <a:gd name="T72" fmla="*/ 213 w 883"/>
                <a:gd name="T73" fmla="*/ 793 h 831"/>
                <a:gd name="T74" fmla="*/ 230 w 883"/>
                <a:gd name="T75" fmla="*/ 829 h 831"/>
                <a:gd name="T76" fmla="*/ 244 w 883"/>
                <a:gd name="T77" fmla="*/ 817 h 831"/>
                <a:gd name="T78" fmla="*/ 261 w 883"/>
                <a:gd name="T79" fmla="*/ 822 h 831"/>
                <a:gd name="T80" fmla="*/ 289 w 883"/>
                <a:gd name="T81" fmla="*/ 822 h 831"/>
                <a:gd name="T82" fmla="*/ 299 w 883"/>
                <a:gd name="T83" fmla="*/ 805 h 831"/>
                <a:gd name="T84" fmla="*/ 322 w 883"/>
                <a:gd name="T85" fmla="*/ 800 h 831"/>
                <a:gd name="T86" fmla="*/ 325 w 883"/>
                <a:gd name="T87" fmla="*/ 812 h 831"/>
                <a:gd name="T88" fmla="*/ 336 w 883"/>
                <a:gd name="T89" fmla="*/ 829 h 831"/>
                <a:gd name="T90" fmla="*/ 365 w 883"/>
                <a:gd name="T91" fmla="*/ 805 h 831"/>
                <a:gd name="T92" fmla="*/ 372 w 883"/>
                <a:gd name="T93" fmla="*/ 779 h 831"/>
                <a:gd name="T94" fmla="*/ 374 w 883"/>
                <a:gd name="T95" fmla="*/ 743 h 831"/>
                <a:gd name="T96" fmla="*/ 374 w 883"/>
                <a:gd name="T97" fmla="*/ 739 h 831"/>
                <a:gd name="T98" fmla="*/ 405 w 883"/>
                <a:gd name="T99" fmla="*/ 727 h 831"/>
                <a:gd name="T100" fmla="*/ 419 w 883"/>
                <a:gd name="T101" fmla="*/ 706 h 831"/>
                <a:gd name="T102" fmla="*/ 431 w 883"/>
                <a:gd name="T103" fmla="*/ 687 h 831"/>
                <a:gd name="T104" fmla="*/ 433 w 883"/>
                <a:gd name="T105" fmla="*/ 663 h 831"/>
                <a:gd name="T106" fmla="*/ 445 w 883"/>
                <a:gd name="T107" fmla="*/ 651 h 831"/>
                <a:gd name="T108" fmla="*/ 471 w 883"/>
                <a:gd name="T109" fmla="*/ 668 h 831"/>
                <a:gd name="T110" fmla="*/ 495 w 883"/>
                <a:gd name="T111" fmla="*/ 642 h 831"/>
                <a:gd name="T112" fmla="*/ 545 w 883"/>
                <a:gd name="T113" fmla="*/ 613 h 831"/>
                <a:gd name="T114" fmla="*/ 635 w 883"/>
                <a:gd name="T115" fmla="*/ 566 h 831"/>
                <a:gd name="T116" fmla="*/ 722 w 883"/>
                <a:gd name="T117" fmla="*/ 557 h 831"/>
                <a:gd name="T118" fmla="*/ 821 w 883"/>
                <a:gd name="T119" fmla="*/ 545 h 831"/>
                <a:gd name="T120" fmla="*/ 869 w 883"/>
                <a:gd name="T121" fmla="*/ 509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83" h="831">
                  <a:moveTo>
                    <a:pt x="883" y="450"/>
                  </a:moveTo>
                  <a:lnTo>
                    <a:pt x="883" y="448"/>
                  </a:lnTo>
                  <a:lnTo>
                    <a:pt x="883" y="441"/>
                  </a:lnTo>
                  <a:lnTo>
                    <a:pt x="883" y="433"/>
                  </a:lnTo>
                  <a:lnTo>
                    <a:pt x="883" y="426"/>
                  </a:lnTo>
                  <a:lnTo>
                    <a:pt x="883" y="419"/>
                  </a:lnTo>
                  <a:lnTo>
                    <a:pt x="883" y="412"/>
                  </a:lnTo>
                  <a:lnTo>
                    <a:pt x="883" y="405"/>
                  </a:lnTo>
                  <a:lnTo>
                    <a:pt x="883" y="403"/>
                  </a:lnTo>
                  <a:lnTo>
                    <a:pt x="883" y="400"/>
                  </a:lnTo>
                  <a:lnTo>
                    <a:pt x="883" y="393"/>
                  </a:lnTo>
                  <a:lnTo>
                    <a:pt x="883" y="386"/>
                  </a:lnTo>
                  <a:lnTo>
                    <a:pt x="883" y="379"/>
                  </a:lnTo>
                  <a:lnTo>
                    <a:pt x="883" y="372"/>
                  </a:lnTo>
                  <a:lnTo>
                    <a:pt x="883" y="365"/>
                  </a:lnTo>
                  <a:lnTo>
                    <a:pt x="883" y="365"/>
                  </a:lnTo>
                  <a:lnTo>
                    <a:pt x="883" y="358"/>
                  </a:lnTo>
                  <a:lnTo>
                    <a:pt x="883" y="351"/>
                  </a:lnTo>
                  <a:lnTo>
                    <a:pt x="883" y="344"/>
                  </a:lnTo>
                  <a:lnTo>
                    <a:pt x="883" y="336"/>
                  </a:lnTo>
                  <a:lnTo>
                    <a:pt x="874" y="339"/>
                  </a:lnTo>
                  <a:lnTo>
                    <a:pt x="864" y="341"/>
                  </a:lnTo>
                  <a:lnTo>
                    <a:pt x="859" y="341"/>
                  </a:lnTo>
                  <a:lnTo>
                    <a:pt x="855" y="341"/>
                  </a:lnTo>
                  <a:lnTo>
                    <a:pt x="847" y="344"/>
                  </a:lnTo>
                  <a:lnTo>
                    <a:pt x="840" y="346"/>
                  </a:lnTo>
                  <a:lnTo>
                    <a:pt x="840" y="346"/>
                  </a:lnTo>
                  <a:lnTo>
                    <a:pt x="836" y="346"/>
                  </a:lnTo>
                  <a:lnTo>
                    <a:pt x="836" y="346"/>
                  </a:lnTo>
                  <a:lnTo>
                    <a:pt x="833" y="346"/>
                  </a:lnTo>
                  <a:lnTo>
                    <a:pt x="833" y="346"/>
                  </a:lnTo>
                  <a:lnTo>
                    <a:pt x="833" y="346"/>
                  </a:lnTo>
                  <a:lnTo>
                    <a:pt x="829" y="341"/>
                  </a:lnTo>
                  <a:lnTo>
                    <a:pt x="826" y="341"/>
                  </a:lnTo>
                  <a:lnTo>
                    <a:pt x="826" y="341"/>
                  </a:lnTo>
                  <a:lnTo>
                    <a:pt x="824" y="339"/>
                  </a:lnTo>
                  <a:lnTo>
                    <a:pt x="824" y="339"/>
                  </a:lnTo>
                  <a:lnTo>
                    <a:pt x="824" y="336"/>
                  </a:lnTo>
                  <a:lnTo>
                    <a:pt x="824" y="336"/>
                  </a:lnTo>
                  <a:lnTo>
                    <a:pt x="824" y="334"/>
                  </a:lnTo>
                  <a:lnTo>
                    <a:pt x="824" y="334"/>
                  </a:lnTo>
                  <a:lnTo>
                    <a:pt x="824" y="332"/>
                  </a:lnTo>
                  <a:lnTo>
                    <a:pt x="824" y="332"/>
                  </a:lnTo>
                  <a:lnTo>
                    <a:pt x="826" y="332"/>
                  </a:lnTo>
                  <a:lnTo>
                    <a:pt x="826" y="332"/>
                  </a:lnTo>
                  <a:lnTo>
                    <a:pt x="826" y="329"/>
                  </a:lnTo>
                  <a:lnTo>
                    <a:pt x="826" y="327"/>
                  </a:lnTo>
                  <a:lnTo>
                    <a:pt x="829" y="327"/>
                  </a:lnTo>
                  <a:lnTo>
                    <a:pt x="829" y="325"/>
                  </a:lnTo>
                  <a:lnTo>
                    <a:pt x="831" y="325"/>
                  </a:lnTo>
                  <a:lnTo>
                    <a:pt x="831" y="325"/>
                  </a:lnTo>
                  <a:lnTo>
                    <a:pt x="831" y="322"/>
                  </a:lnTo>
                  <a:lnTo>
                    <a:pt x="831" y="322"/>
                  </a:lnTo>
                  <a:lnTo>
                    <a:pt x="831" y="320"/>
                  </a:lnTo>
                  <a:lnTo>
                    <a:pt x="831" y="320"/>
                  </a:lnTo>
                  <a:lnTo>
                    <a:pt x="829" y="320"/>
                  </a:lnTo>
                  <a:lnTo>
                    <a:pt x="829" y="317"/>
                  </a:lnTo>
                  <a:lnTo>
                    <a:pt x="829" y="317"/>
                  </a:lnTo>
                  <a:lnTo>
                    <a:pt x="831" y="317"/>
                  </a:lnTo>
                  <a:lnTo>
                    <a:pt x="829" y="317"/>
                  </a:lnTo>
                  <a:lnTo>
                    <a:pt x="829" y="315"/>
                  </a:lnTo>
                  <a:lnTo>
                    <a:pt x="829" y="315"/>
                  </a:lnTo>
                  <a:lnTo>
                    <a:pt x="829" y="315"/>
                  </a:lnTo>
                  <a:lnTo>
                    <a:pt x="829" y="313"/>
                  </a:lnTo>
                  <a:lnTo>
                    <a:pt x="829" y="310"/>
                  </a:lnTo>
                  <a:lnTo>
                    <a:pt x="829" y="301"/>
                  </a:lnTo>
                  <a:lnTo>
                    <a:pt x="829" y="299"/>
                  </a:lnTo>
                  <a:lnTo>
                    <a:pt x="829" y="299"/>
                  </a:lnTo>
                  <a:lnTo>
                    <a:pt x="826" y="299"/>
                  </a:lnTo>
                  <a:lnTo>
                    <a:pt x="826" y="299"/>
                  </a:lnTo>
                  <a:lnTo>
                    <a:pt x="824" y="296"/>
                  </a:lnTo>
                  <a:lnTo>
                    <a:pt x="821" y="294"/>
                  </a:lnTo>
                  <a:lnTo>
                    <a:pt x="814" y="291"/>
                  </a:lnTo>
                  <a:lnTo>
                    <a:pt x="800" y="289"/>
                  </a:lnTo>
                  <a:lnTo>
                    <a:pt x="798" y="289"/>
                  </a:lnTo>
                  <a:lnTo>
                    <a:pt x="793" y="287"/>
                  </a:lnTo>
                  <a:lnTo>
                    <a:pt x="791" y="287"/>
                  </a:lnTo>
                  <a:lnTo>
                    <a:pt x="791" y="287"/>
                  </a:lnTo>
                  <a:lnTo>
                    <a:pt x="788" y="287"/>
                  </a:lnTo>
                  <a:lnTo>
                    <a:pt x="788" y="287"/>
                  </a:lnTo>
                  <a:lnTo>
                    <a:pt x="786" y="284"/>
                  </a:lnTo>
                  <a:lnTo>
                    <a:pt x="786" y="284"/>
                  </a:lnTo>
                  <a:lnTo>
                    <a:pt x="784" y="284"/>
                  </a:lnTo>
                  <a:lnTo>
                    <a:pt x="784" y="280"/>
                  </a:lnTo>
                  <a:lnTo>
                    <a:pt x="781" y="277"/>
                  </a:lnTo>
                  <a:lnTo>
                    <a:pt x="779" y="277"/>
                  </a:lnTo>
                  <a:lnTo>
                    <a:pt x="777" y="273"/>
                  </a:lnTo>
                  <a:lnTo>
                    <a:pt x="774" y="273"/>
                  </a:lnTo>
                  <a:lnTo>
                    <a:pt x="774" y="273"/>
                  </a:lnTo>
                  <a:lnTo>
                    <a:pt x="772" y="273"/>
                  </a:lnTo>
                  <a:lnTo>
                    <a:pt x="772" y="273"/>
                  </a:lnTo>
                  <a:lnTo>
                    <a:pt x="769" y="275"/>
                  </a:lnTo>
                  <a:lnTo>
                    <a:pt x="767" y="277"/>
                  </a:lnTo>
                  <a:lnTo>
                    <a:pt x="767" y="277"/>
                  </a:lnTo>
                  <a:lnTo>
                    <a:pt x="765" y="275"/>
                  </a:lnTo>
                  <a:lnTo>
                    <a:pt x="762" y="275"/>
                  </a:lnTo>
                  <a:lnTo>
                    <a:pt x="762" y="275"/>
                  </a:lnTo>
                  <a:lnTo>
                    <a:pt x="762" y="275"/>
                  </a:lnTo>
                  <a:lnTo>
                    <a:pt x="762" y="275"/>
                  </a:lnTo>
                  <a:lnTo>
                    <a:pt x="760" y="275"/>
                  </a:lnTo>
                  <a:lnTo>
                    <a:pt x="760" y="275"/>
                  </a:lnTo>
                  <a:lnTo>
                    <a:pt x="760" y="275"/>
                  </a:lnTo>
                  <a:lnTo>
                    <a:pt x="758" y="275"/>
                  </a:lnTo>
                  <a:lnTo>
                    <a:pt x="758" y="275"/>
                  </a:lnTo>
                  <a:lnTo>
                    <a:pt x="758" y="273"/>
                  </a:lnTo>
                  <a:lnTo>
                    <a:pt x="758" y="273"/>
                  </a:lnTo>
                  <a:lnTo>
                    <a:pt x="755" y="273"/>
                  </a:lnTo>
                  <a:lnTo>
                    <a:pt x="755" y="273"/>
                  </a:lnTo>
                  <a:lnTo>
                    <a:pt x="755" y="273"/>
                  </a:lnTo>
                  <a:lnTo>
                    <a:pt x="753" y="273"/>
                  </a:lnTo>
                  <a:lnTo>
                    <a:pt x="753" y="270"/>
                  </a:lnTo>
                  <a:lnTo>
                    <a:pt x="746" y="265"/>
                  </a:lnTo>
                  <a:lnTo>
                    <a:pt x="746" y="265"/>
                  </a:lnTo>
                  <a:lnTo>
                    <a:pt x="746" y="261"/>
                  </a:lnTo>
                  <a:lnTo>
                    <a:pt x="746" y="258"/>
                  </a:lnTo>
                  <a:lnTo>
                    <a:pt x="743" y="258"/>
                  </a:lnTo>
                  <a:lnTo>
                    <a:pt x="741" y="254"/>
                  </a:lnTo>
                  <a:lnTo>
                    <a:pt x="739" y="254"/>
                  </a:lnTo>
                  <a:lnTo>
                    <a:pt x="736" y="254"/>
                  </a:lnTo>
                  <a:lnTo>
                    <a:pt x="736" y="254"/>
                  </a:lnTo>
                  <a:lnTo>
                    <a:pt x="734" y="251"/>
                  </a:lnTo>
                  <a:lnTo>
                    <a:pt x="732" y="251"/>
                  </a:lnTo>
                  <a:lnTo>
                    <a:pt x="729" y="251"/>
                  </a:lnTo>
                  <a:lnTo>
                    <a:pt x="729" y="251"/>
                  </a:lnTo>
                  <a:lnTo>
                    <a:pt x="729" y="249"/>
                  </a:lnTo>
                  <a:lnTo>
                    <a:pt x="727" y="246"/>
                  </a:lnTo>
                  <a:lnTo>
                    <a:pt x="727" y="246"/>
                  </a:lnTo>
                  <a:lnTo>
                    <a:pt x="724" y="246"/>
                  </a:lnTo>
                  <a:lnTo>
                    <a:pt x="724" y="246"/>
                  </a:lnTo>
                  <a:lnTo>
                    <a:pt x="722" y="246"/>
                  </a:lnTo>
                  <a:lnTo>
                    <a:pt x="720" y="246"/>
                  </a:lnTo>
                  <a:lnTo>
                    <a:pt x="720" y="246"/>
                  </a:lnTo>
                  <a:lnTo>
                    <a:pt x="720" y="246"/>
                  </a:lnTo>
                  <a:lnTo>
                    <a:pt x="717" y="246"/>
                  </a:lnTo>
                  <a:lnTo>
                    <a:pt x="717" y="244"/>
                  </a:lnTo>
                  <a:lnTo>
                    <a:pt x="717" y="244"/>
                  </a:lnTo>
                  <a:lnTo>
                    <a:pt x="720" y="237"/>
                  </a:lnTo>
                  <a:lnTo>
                    <a:pt x="720" y="232"/>
                  </a:lnTo>
                  <a:lnTo>
                    <a:pt x="720" y="230"/>
                  </a:lnTo>
                  <a:lnTo>
                    <a:pt x="720" y="228"/>
                  </a:lnTo>
                  <a:lnTo>
                    <a:pt x="717" y="225"/>
                  </a:lnTo>
                  <a:lnTo>
                    <a:pt x="713" y="220"/>
                  </a:lnTo>
                  <a:lnTo>
                    <a:pt x="708" y="218"/>
                  </a:lnTo>
                  <a:lnTo>
                    <a:pt x="703" y="216"/>
                  </a:lnTo>
                  <a:lnTo>
                    <a:pt x="698" y="211"/>
                  </a:lnTo>
                  <a:lnTo>
                    <a:pt x="694" y="209"/>
                  </a:lnTo>
                  <a:lnTo>
                    <a:pt x="689" y="206"/>
                  </a:lnTo>
                  <a:lnTo>
                    <a:pt x="684" y="202"/>
                  </a:lnTo>
                  <a:lnTo>
                    <a:pt x="680" y="199"/>
                  </a:lnTo>
                  <a:lnTo>
                    <a:pt x="675" y="197"/>
                  </a:lnTo>
                  <a:lnTo>
                    <a:pt x="670" y="192"/>
                  </a:lnTo>
                  <a:lnTo>
                    <a:pt x="665" y="190"/>
                  </a:lnTo>
                  <a:lnTo>
                    <a:pt x="661" y="185"/>
                  </a:lnTo>
                  <a:lnTo>
                    <a:pt x="658" y="183"/>
                  </a:lnTo>
                  <a:lnTo>
                    <a:pt x="656" y="183"/>
                  </a:lnTo>
                  <a:lnTo>
                    <a:pt x="651" y="180"/>
                  </a:lnTo>
                  <a:lnTo>
                    <a:pt x="646" y="175"/>
                  </a:lnTo>
                  <a:lnTo>
                    <a:pt x="642" y="173"/>
                  </a:lnTo>
                  <a:lnTo>
                    <a:pt x="637" y="171"/>
                  </a:lnTo>
                  <a:lnTo>
                    <a:pt x="632" y="166"/>
                  </a:lnTo>
                  <a:lnTo>
                    <a:pt x="627" y="164"/>
                  </a:lnTo>
                  <a:lnTo>
                    <a:pt x="625" y="159"/>
                  </a:lnTo>
                  <a:lnTo>
                    <a:pt x="620" y="157"/>
                  </a:lnTo>
                  <a:lnTo>
                    <a:pt x="616" y="154"/>
                  </a:lnTo>
                  <a:lnTo>
                    <a:pt x="611" y="149"/>
                  </a:lnTo>
                  <a:lnTo>
                    <a:pt x="606" y="147"/>
                  </a:lnTo>
                  <a:lnTo>
                    <a:pt x="601" y="145"/>
                  </a:lnTo>
                  <a:lnTo>
                    <a:pt x="597" y="140"/>
                  </a:lnTo>
                  <a:lnTo>
                    <a:pt x="592" y="138"/>
                  </a:lnTo>
                  <a:lnTo>
                    <a:pt x="587" y="133"/>
                  </a:lnTo>
                  <a:lnTo>
                    <a:pt x="582" y="131"/>
                  </a:lnTo>
                  <a:lnTo>
                    <a:pt x="578" y="128"/>
                  </a:lnTo>
                  <a:lnTo>
                    <a:pt x="573" y="123"/>
                  </a:lnTo>
                  <a:lnTo>
                    <a:pt x="568" y="121"/>
                  </a:lnTo>
                  <a:lnTo>
                    <a:pt x="564" y="116"/>
                  </a:lnTo>
                  <a:lnTo>
                    <a:pt x="559" y="114"/>
                  </a:lnTo>
                  <a:lnTo>
                    <a:pt x="554" y="112"/>
                  </a:lnTo>
                  <a:lnTo>
                    <a:pt x="549" y="107"/>
                  </a:lnTo>
                  <a:lnTo>
                    <a:pt x="545" y="104"/>
                  </a:lnTo>
                  <a:lnTo>
                    <a:pt x="540" y="102"/>
                  </a:lnTo>
                  <a:lnTo>
                    <a:pt x="535" y="97"/>
                  </a:lnTo>
                  <a:lnTo>
                    <a:pt x="530" y="95"/>
                  </a:lnTo>
                  <a:lnTo>
                    <a:pt x="526" y="90"/>
                  </a:lnTo>
                  <a:lnTo>
                    <a:pt x="521" y="88"/>
                  </a:lnTo>
                  <a:lnTo>
                    <a:pt x="516" y="86"/>
                  </a:lnTo>
                  <a:lnTo>
                    <a:pt x="514" y="81"/>
                  </a:lnTo>
                  <a:lnTo>
                    <a:pt x="509" y="78"/>
                  </a:lnTo>
                  <a:lnTo>
                    <a:pt x="504" y="74"/>
                  </a:lnTo>
                  <a:lnTo>
                    <a:pt x="500" y="71"/>
                  </a:lnTo>
                  <a:lnTo>
                    <a:pt x="495" y="69"/>
                  </a:lnTo>
                  <a:lnTo>
                    <a:pt x="490" y="64"/>
                  </a:lnTo>
                  <a:lnTo>
                    <a:pt x="485" y="62"/>
                  </a:lnTo>
                  <a:lnTo>
                    <a:pt x="481" y="60"/>
                  </a:lnTo>
                  <a:lnTo>
                    <a:pt x="476" y="55"/>
                  </a:lnTo>
                  <a:lnTo>
                    <a:pt x="474" y="52"/>
                  </a:lnTo>
                  <a:lnTo>
                    <a:pt x="469" y="50"/>
                  </a:lnTo>
                  <a:lnTo>
                    <a:pt x="464" y="48"/>
                  </a:lnTo>
                  <a:lnTo>
                    <a:pt x="459" y="43"/>
                  </a:lnTo>
                  <a:lnTo>
                    <a:pt x="455" y="41"/>
                  </a:lnTo>
                  <a:lnTo>
                    <a:pt x="452" y="38"/>
                  </a:lnTo>
                  <a:lnTo>
                    <a:pt x="448" y="33"/>
                  </a:lnTo>
                  <a:lnTo>
                    <a:pt x="443" y="31"/>
                  </a:lnTo>
                  <a:lnTo>
                    <a:pt x="438" y="29"/>
                  </a:lnTo>
                  <a:lnTo>
                    <a:pt x="433" y="26"/>
                  </a:lnTo>
                  <a:lnTo>
                    <a:pt x="431" y="22"/>
                  </a:lnTo>
                  <a:lnTo>
                    <a:pt x="426" y="19"/>
                  </a:lnTo>
                  <a:lnTo>
                    <a:pt x="422" y="17"/>
                  </a:lnTo>
                  <a:lnTo>
                    <a:pt x="414" y="12"/>
                  </a:lnTo>
                  <a:lnTo>
                    <a:pt x="412" y="10"/>
                  </a:lnTo>
                  <a:lnTo>
                    <a:pt x="407" y="7"/>
                  </a:lnTo>
                  <a:lnTo>
                    <a:pt x="403" y="3"/>
                  </a:lnTo>
                  <a:lnTo>
                    <a:pt x="400" y="0"/>
                  </a:lnTo>
                  <a:lnTo>
                    <a:pt x="400" y="0"/>
                  </a:lnTo>
                  <a:lnTo>
                    <a:pt x="400" y="0"/>
                  </a:lnTo>
                  <a:lnTo>
                    <a:pt x="398" y="0"/>
                  </a:lnTo>
                  <a:lnTo>
                    <a:pt x="386" y="0"/>
                  </a:lnTo>
                  <a:lnTo>
                    <a:pt x="374" y="0"/>
                  </a:lnTo>
                  <a:lnTo>
                    <a:pt x="362" y="0"/>
                  </a:lnTo>
                  <a:lnTo>
                    <a:pt x="351" y="0"/>
                  </a:lnTo>
                  <a:lnTo>
                    <a:pt x="339" y="0"/>
                  </a:lnTo>
                  <a:lnTo>
                    <a:pt x="327" y="0"/>
                  </a:lnTo>
                  <a:lnTo>
                    <a:pt x="315" y="0"/>
                  </a:lnTo>
                  <a:lnTo>
                    <a:pt x="303" y="0"/>
                  </a:lnTo>
                  <a:lnTo>
                    <a:pt x="306" y="5"/>
                  </a:lnTo>
                  <a:lnTo>
                    <a:pt x="306" y="10"/>
                  </a:lnTo>
                  <a:lnTo>
                    <a:pt x="306" y="15"/>
                  </a:lnTo>
                  <a:lnTo>
                    <a:pt x="306" y="19"/>
                  </a:lnTo>
                  <a:lnTo>
                    <a:pt x="308" y="24"/>
                  </a:lnTo>
                  <a:lnTo>
                    <a:pt x="308" y="29"/>
                  </a:lnTo>
                  <a:lnTo>
                    <a:pt x="308" y="33"/>
                  </a:lnTo>
                  <a:lnTo>
                    <a:pt x="308" y="38"/>
                  </a:lnTo>
                  <a:lnTo>
                    <a:pt x="308" y="43"/>
                  </a:lnTo>
                  <a:lnTo>
                    <a:pt x="308" y="43"/>
                  </a:lnTo>
                  <a:lnTo>
                    <a:pt x="310" y="48"/>
                  </a:lnTo>
                  <a:lnTo>
                    <a:pt x="310" y="55"/>
                  </a:lnTo>
                  <a:lnTo>
                    <a:pt x="310" y="62"/>
                  </a:lnTo>
                  <a:lnTo>
                    <a:pt x="310" y="67"/>
                  </a:lnTo>
                  <a:lnTo>
                    <a:pt x="313" y="74"/>
                  </a:lnTo>
                  <a:lnTo>
                    <a:pt x="313" y="81"/>
                  </a:lnTo>
                  <a:lnTo>
                    <a:pt x="313" y="88"/>
                  </a:lnTo>
                  <a:lnTo>
                    <a:pt x="315" y="95"/>
                  </a:lnTo>
                  <a:lnTo>
                    <a:pt x="315" y="102"/>
                  </a:lnTo>
                  <a:lnTo>
                    <a:pt x="315" y="109"/>
                  </a:lnTo>
                  <a:lnTo>
                    <a:pt x="315" y="109"/>
                  </a:lnTo>
                  <a:lnTo>
                    <a:pt x="317" y="116"/>
                  </a:lnTo>
                  <a:lnTo>
                    <a:pt x="317" y="121"/>
                  </a:lnTo>
                  <a:lnTo>
                    <a:pt x="317" y="128"/>
                  </a:lnTo>
                  <a:lnTo>
                    <a:pt x="320" y="135"/>
                  </a:lnTo>
                  <a:lnTo>
                    <a:pt x="320" y="142"/>
                  </a:lnTo>
                  <a:lnTo>
                    <a:pt x="320" y="149"/>
                  </a:lnTo>
                  <a:lnTo>
                    <a:pt x="322" y="157"/>
                  </a:lnTo>
                  <a:lnTo>
                    <a:pt x="322" y="164"/>
                  </a:lnTo>
                  <a:lnTo>
                    <a:pt x="322" y="171"/>
                  </a:lnTo>
                  <a:lnTo>
                    <a:pt x="325" y="178"/>
                  </a:lnTo>
                  <a:lnTo>
                    <a:pt x="325" y="185"/>
                  </a:lnTo>
                  <a:lnTo>
                    <a:pt x="325" y="192"/>
                  </a:lnTo>
                  <a:lnTo>
                    <a:pt x="327" y="199"/>
                  </a:lnTo>
                  <a:lnTo>
                    <a:pt x="327" y="206"/>
                  </a:lnTo>
                  <a:lnTo>
                    <a:pt x="327" y="213"/>
                  </a:lnTo>
                  <a:lnTo>
                    <a:pt x="329" y="218"/>
                  </a:lnTo>
                  <a:lnTo>
                    <a:pt x="329" y="225"/>
                  </a:lnTo>
                  <a:lnTo>
                    <a:pt x="329" y="232"/>
                  </a:lnTo>
                  <a:lnTo>
                    <a:pt x="329" y="237"/>
                  </a:lnTo>
                  <a:lnTo>
                    <a:pt x="332" y="244"/>
                  </a:lnTo>
                  <a:lnTo>
                    <a:pt x="332" y="251"/>
                  </a:lnTo>
                  <a:lnTo>
                    <a:pt x="332" y="254"/>
                  </a:lnTo>
                  <a:lnTo>
                    <a:pt x="332" y="261"/>
                  </a:lnTo>
                  <a:lnTo>
                    <a:pt x="334" y="268"/>
                  </a:lnTo>
                  <a:lnTo>
                    <a:pt x="334" y="275"/>
                  </a:lnTo>
                  <a:lnTo>
                    <a:pt x="334" y="282"/>
                  </a:lnTo>
                  <a:lnTo>
                    <a:pt x="336" y="289"/>
                  </a:lnTo>
                  <a:lnTo>
                    <a:pt x="336" y="296"/>
                  </a:lnTo>
                  <a:lnTo>
                    <a:pt x="336" y="303"/>
                  </a:lnTo>
                  <a:lnTo>
                    <a:pt x="339" y="310"/>
                  </a:lnTo>
                  <a:lnTo>
                    <a:pt x="339" y="317"/>
                  </a:lnTo>
                  <a:lnTo>
                    <a:pt x="339" y="317"/>
                  </a:lnTo>
                  <a:lnTo>
                    <a:pt x="339" y="325"/>
                  </a:lnTo>
                  <a:lnTo>
                    <a:pt x="341" y="327"/>
                  </a:lnTo>
                  <a:lnTo>
                    <a:pt x="341" y="332"/>
                  </a:lnTo>
                  <a:lnTo>
                    <a:pt x="341" y="334"/>
                  </a:lnTo>
                  <a:lnTo>
                    <a:pt x="341" y="339"/>
                  </a:lnTo>
                  <a:lnTo>
                    <a:pt x="341" y="344"/>
                  </a:lnTo>
                  <a:lnTo>
                    <a:pt x="341" y="348"/>
                  </a:lnTo>
                  <a:lnTo>
                    <a:pt x="344" y="353"/>
                  </a:lnTo>
                  <a:lnTo>
                    <a:pt x="344" y="358"/>
                  </a:lnTo>
                  <a:lnTo>
                    <a:pt x="344" y="365"/>
                  </a:lnTo>
                  <a:lnTo>
                    <a:pt x="344" y="370"/>
                  </a:lnTo>
                  <a:lnTo>
                    <a:pt x="346" y="374"/>
                  </a:lnTo>
                  <a:lnTo>
                    <a:pt x="346" y="379"/>
                  </a:lnTo>
                  <a:lnTo>
                    <a:pt x="346" y="384"/>
                  </a:lnTo>
                  <a:lnTo>
                    <a:pt x="346" y="391"/>
                  </a:lnTo>
                  <a:lnTo>
                    <a:pt x="346" y="396"/>
                  </a:lnTo>
                  <a:lnTo>
                    <a:pt x="348" y="400"/>
                  </a:lnTo>
                  <a:lnTo>
                    <a:pt x="348" y="405"/>
                  </a:lnTo>
                  <a:lnTo>
                    <a:pt x="348" y="410"/>
                  </a:lnTo>
                  <a:lnTo>
                    <a:pt x="348" y="415"/>
                  </a:lnTo>
                  <a:lnTo>
                    <a:pt x="351" y="419"/>
                  </a:lnTo>
                  <a:lnTo>
                    <a:pt x="351" y="426"/>
                  </a:lnTo>
                  <a:lnTo>
                    <a:pt x="351" y="431"/>
                  </a:lnTo>
                  <a:lnTo>
                    <a:pt x="351" y="436"/>
                  </a:lnTo>
                  <a:lnTo>
                    <a:pt x="351" y="441"/>
                  </a:lnTo>
                  <a:lnTo>
                    <a:pt x="353" y="445"/>
                  </a:lnTo>
                  <a:lnTo>
                    <a:pt x="353" y="450"/>
                  </a:lnTo>
                  <a:lnTo>
                    <a:pt x="353" y="455"/>
                  </a:lnTo>
                  <a:lnTo>
                    <a:pt x="353" y="459"/>
                  </a:lnTo>
                  <a:lnTo>
                    <a:pt x="355" y="467"/>
                  </a:lnTo>
                  <a:lnTo>
                    <a:pt x="355" y="471"/>
                  </a:lnTo>
                  <a:lnTo>
                    <a:pt x="355" y="476"/>
                  </a:lnTo>
                  <a:lnTo>
                    <a:pt x="355" y="481"/>
                  </a:lnTo>
                  <a:lnTo>
                    <a:pt x="355" y="483"/>
                  </a:lnTo>
                  <a:lnTo>
                    <a:pt x="358" y="483"/>
                  </a:lnTo>
                  <a:lnTo>
                    <a:pt x="358" y="486"/>
                  </a:lnTo>
                  <a:lnTo>
                    <a:pt x="360" y="486"/>
                  </a:lnTo>
                  <a:lnTo>
                    <a:pt x="360" y="488"/>
                  </a:lnTo>
                  <a:lnTo>
                    <a:pt x="362" y="488"/>
                  </a:lnTo>
                  <a:lnTo>
                    <a:pt x="365" y="490"/>
                  </a:lnTo>
                  <a:lnTo>
                    <a:pt x="367" y="493"/>
                  </a:lnTo>
                  <a:lnTo>
                    <a:pt x="370" y="493"/>
                  </a:lnTo>
                  <a:lnTo>
                    <a:pt x="370" y="493"/>
                  </a:lnTo>
                  <a:lnTo>
                    <a:pt x="370" y="495"/>
                  </a:lnTo>
                  <a:lnTo>
                    <a:pt x="370" y="495"/>
                  </a:lnTo>
                  <a:lnTo>
                    <a:pt x="370" y="495"/>
                  </a:lnTo>
                  <a:lnTo>
                    <a:pt x="370" y="497"/>
                  </a:lnTo>
                  <a:lnTo>
                    <a:pt x="370" y="502"/>
                  </a:lnTo>
                  <a:lnTo>
                    <a:pt x="370" y="507"/>
                  </a:lnTo>
                  <a:lnTo>
                    <a:pt x="367" y="512"/>
                  </a:lnTo>
                  <a:lnTo>
                    <a:pt x="367" y="516"/>
                  </a:lnTo>
                  <a:lnTo>
                    <a:pt x="365" y="523"/>
                  </a:lnTo>
                  <a:lnTo>
                    <a:pt x="365" y="528"/>
                  </a:lnTo>
                  <a:lnTo>
                    <a:pt x="362" y="533"/>
                  </a:lnTo>
                  <a:lnTo>
                    <a:pt x="362" y="540"/>
                  </a:lnTo>
                  <a:lnTo>
                    <a:pt x="362" y="540"/>
                  </a:lnTo>
                  <a:lnTo>
                    <a:pt x="362" y="540"/>
                  </a:lnTo>
                  <a:lnTo>
                    <a:pt x="362" y="540"/>
                  </a:lnTo>
                  <a:lnTo>
                    <a:pt x="362" y="540"/>
                  </a:lnTo>
                  <a:lnTo>
                    <a:pt x="362" y="540"/>
                  </a:lnTo>
                  <a:lnTo>
                    <a:pt x="362" y="540"/>
                  </a:lnTo>
                  <a:lnTo>
                    <a:pt x="362" y="540"/>
                  </a:lnTo>
                  <a:lnTo>
                    <a:pt x="362" y="540"/>
                  </a:lnTo>
                  <a:lnTo>
                    <a:pt x="362" y="540"/>
                  </a:lnTo>
                  <a:lnTo>
                    <a:pt x="362" y="540"/>
                  </a:lnTo>
                  <a:lnTo>
                    <a:pt x="362" y="540"/>
                  </a:lnTo>
                  <a:lnTo>
                    <a:pt x="362" y="540"/>
                  </a:lnTo>
                  <a:lnTo>
                    <a:pt x="362" y="540"/>
                  </a:lnTo>
                  <a:lnTo>
                    <a:pt x="362" y="540"/>
                  </a:lnTo>
                  <a:lnTo>
                    <a:pt x="362" y="540"/>
                  </a:lnTo>
                  <a:lnTo>
                    <a:pt x="362" y="540"/>
                  </a:lnTo>
                  <a:lnTo>
                    <a:pt x="362" y="540"/>
                  </a:lnTo>
                  <a:lnTo>
                    <a:pt x="362" y="540"/>
                  </a:lnTo>
                  <a:lnTo>
                    <a:pt x="362" y="540"/>
                  </a:lnTo>
                  <a:lnTo>
                    <a:pt x="362" y="540"/>
                  </a:lnTo>
                  <a:lnTo>
                    <a:pt x="362" y="540"/>
                  </a:lnTo>
                  <a:lnTo>
                    <a:pt x="362" y="540"/>
                  </a:lnTo>
                  <a:lnTo>
                    <a:pt x="353" y="540"/>
                  </a:lnTo>
                  <a:lnTo>
                    <a:pt x="346" y="540"/>
                  </a:lnTo>
                  <a:lnTo>
                    <a:pt x="339" y="540"/>
                  </a:lnTo>
                  <a:lnTo>
                    <a:pt x="336" y="540"/>
                  </a:lnTo>
                  <a:lnTo>
                    <a:pt x="332" y="540"/>
                  </a:lnTo>
                  <a:lnTo>
                    <a:pt x="325" y="540"/>
                  </a:lnTo>
                  <a:lnTo>
                    <a:pt x="320" y="540"/>
                  </a:lnTo>
                  <a:lnTo>
                    <a:pt x="317" y="540"/>
                  </a:lnTo>
                  <a:lnTo>
                    <a:pt x="308" y="540"/>
                  </a:lnTo>
                  <a:lnTo>
                    <a:pt x="301" y="540"/>
                  </a:lnTo>
                  <a:lnTo>
                    <a:pt x="291" y="540"/>
                  </a:lnTo>
                  <a:lnTo>
                    <a:pt x="282" y="540"/>
                  </a:lnTo>
                  <a:lnTo>
                    <a:pt x="273" y="540"/>
                  </a:lnTo>
                  <a:lnTo>
                    <a:pt x="263" y="540"/>
                  </a:lnTo>
                  <a:lnTo>
                    <a:pt x="256" y="540"/>
                  </a:lnTo>
                  <a:lnTo>
                    <a:pt x="247" y="540"/>
                  </a:lnTo>
                  <a:lnTo>
                    <a:pt x="237" y="540"/>
                  </a:lnTo>
                  <a:lnTo>
                    <a:pt x="228" y="540"/>
                  </a:lnTo>
                  <a:lnTo>
                    <a:pt x="220" y="540"/>
                  </a:lnTo>
                  <a:lnTo>
                    <a:pt x="211" y="540"/>
                  </a:lnTo>
                  <a:lnTo>
                    <a:pt x="204" y="540"/>
                  </a:lnTo>
                  <a:lnTo>
                    <a:pt x="197" y="540"/>
                  </a:lnTo>
                  <a:lnTo>
                    <a:pt x="192" y="540"/>
                  </a:lnTo>
                  <a:lnTo>
                    <a:pt x="180" y="540"/>
                  </a:lnTo>
                  <a:lnTo>
                    <a:pt x="176" y="540"/>
                  </a:lnTo>
                  <a:lnTo>
                    <a:pt x="176" y="540"/>
                  </a:lnTo>
                  <a:lnTo>
                    <a:pt x="168" y="540"/>
                  </a:lnTo>
                  <a:lnTo>
                    <a:pt x="166" y="540"/>
                  </a:lnTo>
                  <a:lnTo>
                    <a:pt x="157" y="540"/>
                  </a:lnTo>
                  <a:lnTo>
                    <a:pt x="157" y="535"/>
                  </a:lnTo>
                  <a:lnTo>
                    <a:pt x="159" y="530"/>
                  </a:lnTo>
                  <a:lnTo>
                    <a:pt x="159" y="530"/>
                  </a:lnTo>
                  <a:lnTo>
                    <a:pt x="157" y="528"/>
                  </a:lnTo>
                  <a:lnTo>
                    <a:pt x="157" y="530"/>
                  </a:lnTo>
                  <a:lnTo>
                    <a:pt x="152" y="533"/>
                  </a:lnTo>
                  <a:lnTo>
                    <a:pt x="152" y="535"/>
                  </a:lnTo>
                  <a:lnTo>
                    <a:pt x="152" y="538"/>
                  </a:lnTo>
                  <a:lnTo>
                    <a:pt x="152" y="540"/>
                  </a:lnTo>
                  <a:lnTo>
                    <a:pt x="152" y="540"/>
                  </a:lnTo>
                  <a:lnTo>
                    <a:pt x="152" y="542"/>
                  </a:lnTo>
                  <a:lnTo>
                    <a:pt x="140" y="542"/>
                  </a:lnTo>
                  <a:lnTo>
                    <a:pt x="138" y="545"/>
                  </a:lnTo>
                  <a:lnTo>
                    <a:pt x="135" y="545"/>
                  </a:lnTo>
                  <a:lnTo>
                    <a:pt x="133" y="547"/>
                  </a:lnTo>
                  <a:lnTo>
                    <a:pt x="131" y="547"/>
                  </a:lnTo>
                  <a:lnTo>
                    <a:pt x="126" y="547"/>
                  </a:lnTo>
                  <a:lnTo>
                    <a:pt x="119" y="547"/>
                  </a:lnTo>
                  <a:lnTo>
                    <a:pt x="116" y="547"/>
                  </a:lnTo>
                  <a:lnTo>
                    <a:pt x="116" y="547"/>
                  </a:lnTo>
                  <a:lnTo>
                    <a:pt x="114" y="545"/>
                  </a:lnTo>
                  <a:lnTo>
                    <a:pt x="112" y="545"/>
                  </a:lnTo>
                  <a:lnTo>
                    <a:pt x="112" y="545"/>
                  </a:lnTo>
                  <a:lnTo>
                    <a:pt x="112" y="545"/>
                  </a:lnTo>
                  <a:lnTo>
                    <a:pt x="109" y="545"/>
                  </a:lnTo>
                  <a:lnTo>
                    <a:pt x="105" y="542"/>
                  </a:lnTo>
                  <a:lnTo>
                    <a:pt x="105" y="542"/>
                  </a:lnTo>
                  <a:lnTo>
                    <a:pt x="102" y="542"/>
                  </a:lnTo>
                  <a:lnTo>
                    <a:pt x="100" y="542"/>
                  </a:lnTo>
                  <a:lnTo>
                    <a:pt x="95" y="542"/>
                  </a:lnTo>
                  <a:lnTo>
                    <a:pt x="95" y="542"/>
                  </a:lnTo>
                  <a:lnTo>
                    <a:pt x="93" y="542"/>
                  </a:lnTo>
                  <a:lnTo>
                    <a:pt x="93" y="542"/>
                  </a:lnTo>
                  <a:lnTo>
                    <a:pt x="90" y="545"/>
                  </a:lnTo>
                  <a:lnTo>
                    <a:pt x="90" y="545"/>
                  </a:lnTo>
                  <a:lnTo>
                    <a:pt x="90" y="545"/>
                  </a:lnTo>
                  <a:lnTo>
                    <a:pt x="88" y="545"/>
                  </a:lnTo>
                  <a:lnTo>
                    <a:pt x="83" y="542"/>
                  </a:lnTo>
                  <a:lnTo>
                    <a:pt x="83" y="542"/>
                  </a:lnTo>
                  <a:lnTo>
                    <a:pt x="83" y="545"/>
                  </a:lnTo>
                  <a:lnTo>
                    <a:pt x="83" y="545"/>
                  </a:lnTo>
                  <a:lnTo>
                    <a:pt x="83" y="547"/>
                  </a:lnTo>
                  <a:lnTo>
                    <a:pt x="83" y="549"/>
                  </a:lnTo>
                  <a:lnTo>
                    <a:pt x="81" y="549"/>
                  </a:lnTo>
                  <a:lnTo>
                    <a:pt x="81" y="549"/>
                  </a:lnTo>
                  <a:lnTo>
                    <a:pt x="81" y="549"/>
                  </a:lnTo>
                  <a:lnTo>
                    <a:pt x="81" y="549"/>
                  </a:lnTo>
                  <a:lnTo>
                    <a:pt x="79" y="549"/>
                  </a:lnTo>
                  <a:lnTo>
                    <a:pt x="79" y="549"/>
                  </a:lnTo>
                  <a:lnTo>
                    <a:pt x="79" y="552"/>
                  </a:lnTo>
                  <a:lnTo>
                    <a:pt x="79" y="552"/>
                  </a:lnTo>
                  <a:lnTo>
                    <a:pt x="76" y="554"/>
                  </a:lnTo>
                  <a:lnTo>
                    <a:pt x="76" y="554"/>
                  </a:lnTo>
                  <a:lnTo>
                    <a:pt x="76" y="557"/>
                  </a:lnTo>
                  <a:lnTo>
                    <a:pt x="74" y="557"/>
                  </a:lnTo>
                  <a:lnTo>
                    <a:pt x="74" y="561"/>
                  </a:lnTo>
                  <a:lnTo>
                    <a:pt x="74" y="561"/>
                  </a:lnTo>
                  <a:lnTo>
                    <a:pt x="71" y="559"/>
                  </a:lnTo>
                  <a:lnTo>
                    <a:pt x="69" y="557"/>
                  </a:lnTo>
                  <a:lnTo>
                    <a:pt x="69" y="554"/>
                  </a:lnTo>
                  <a:lnTo>
                    <a:pt x="67" y="552"/>
                  </a:lnTo>
                  <a:lnTo>
                    <a:pt x="52" y="542"/>
                  </a:lnTo>
                  <a:lnTo>
                    <a:pt x="52" y="542"/>
                  </a:lnTo>
                  <a:lnTo>
                    <a:pt x="48" y="533"/>
                  </a:lnTo>
                  <a:lnTo>
                    <a:pt x="45" y="533"/>
                  </a:lnTo>
                  <a:lnTo>
                    <a:pt x="45" y="533"/>
                  </a:lnTo>
                  <a:lnTo>
                    <a:pt x="41" y="533"/>
                  </a:lnTo>
                  <a:lnTo>
                    <a:pt x="41" y="533"/>
                  </a:lnTo>
                  <a:lnTo>
                    <a:pt x="41" y="533"/>
                  </a:lnTo>
                  <a:lnTo>
                    <a:pt x="41" y="533"/>
                  </a:lnTo>
                  <a:lnTo>
                    <a:pt x="41" y="533"/>
                  </a:lnTo>
                  <a:lnTo>
                    <a:pt x="41" y="533"/>
                  </a:lnTo>
                  <a:lnTo>
                    <a:pt x="41" y="533"/>
                  </a:lnTo>
                  <a:lnTo>
                    <a:pt x="41" y="533"/>
                  </a:lnTo>
                  <a:lnTo>
                    <a:pt x="41" y="533"/>
                  </a:lnTo>
                  <a:lnTo>
                    <a:pt x="41" y="533"/>
                  </a:lnTo>
                  <a:lnTo>
                    <a:pt x="41" y="533"/>
                  </a:lnTo>
                  <a:lnTo>
                    <a:pt x="41" y="535"/>
                  </a:lnTo>
                  <a:lnTo>
                    <a:pt x="41" y="535"/>
                  </a:lnTo>
                  <a:lnTo>
                    <a:pt x="38" y="535"/>
                  </a:lnTo>
                  <a:lnTo>
                    <a:pt x="38" y="535"/>
                  </a:lnTo>
                  <a:lnTo>
                    <a:pt x="36" y="538"/>
                  </a:lnTo>
                  <a:lnTo>
                    <a:pt x="34" y="538"/>
                  </a:lnTo>
                  <a:lnTo>
                    <a:pt x="34" y="538"/>
                  </a:lnTo>
                  <a:lnTo>
                    <a:pt x="31" y="538"/>
                  </a:lnTo>
                  <a:lnTo>
                    <a:pt x="31" y="538"/>
                  </a:lnTo>
                  <a:lnTo>
                    <a:pt x="29" y="538"/>
                  </a:lnTo>
                  <a:lnTo>
                    <a:pt x="29" y="540"/>
                  </a:lnTo>
                  <a:lnTo>
                    <a:pt x="29" y="540"/>
                  </a:lnTo>
                  <a:lnTo>
                    <a:pt x="29" y="542"/>
                  </a:lnTo>
                  <a:lnTo>
                    <a:pt x="29" y="542"/>
                  </a:lnTo>
                  <a:lnTo>
                    <a:pt x="26" y="547"/>
                  </a:lnTo>
                  <a:lnTo>
                    <a:pt x="24" y="552"/>
                  </a:lnTo>
                  <a:lnTo>
                    <a:pt x="24" y="552"/>
                  </a:lnTo>
                  <a:lnTo>
                    <a:pt x="24" y="554"/>
                  </a:lnTo>
                  <a:lnTo>
                    <a:pt x="24" y="557"/>
                  </a:lnTo>
                  <a:lnTo>
                    <a:pt x="24" y="559"/>
                  </a:lnTo>
                  <a:lnTo>
                    <a:pt x="24" y="559"/>
                  </a:lnTo>
                  <a:lnTo>
                    <a:pt x="24" y="559"/>
                  </a:lnTo>
                  <a:lnTo>
                    <a:pt x="24" y="561"/>
                  </a:lnTo>
                  <a:lnTo>
                    <a:pt x="24" y="564"/>
                  </a:lnTo>
                  <a:lnTo>
                    <a:pt x="22" y="564"/>
                  </a:lnTo>
                  <a:lnTo>
                    <a:pt x="22" y="564"/>
                  </a:lnTo>
                  <a:lnTo>
                    <a:pt x="24" y="566"/>
                  </a:lnTo>
                  <a:lnTo>
                    <a:pt x="24" y="564"/>
                  </a:lnTo>
                  <a:lnTo>
                    <a:pt x="24" y="564"/>
                  </a:lnTo>
                  <a:lnTo>
                    <a:pt x="24" y="564"/>
                  </a:lnTo>
                  <a:lnTo>
                    <a:pt x="24" y="566"/>
                  </a:lnTo>
                  <a:lnTo>
                    <a:pt x="24" y="566"/>
                  </a:lnTo>
                  <a:lnTo>
                    <a:pt x="26" y="566"/>
                  </a:lnTo>
                  <a:lnTo>
                    <a:pt x="26" y="568"/>
                  </a:lnTo>
                  <a:lnTo>
                    <a:pt x="26" y="568"/>
                  </a:lnTo>
                  <a:lnTo>
                    <a:pt x="24" y="568"/>
                  </a:lnTo>
                  <a:lnTo>
                    <a:pt x="24" y="568"/>
                  </a:lnTo>
                  <a:lnTo>
                    <a:pt x="24" y="571"/>
                  </a:lnTo>
                  <a:lnTo>
                    <a:pt x="24" y="571"/>
                  </a:lnTo>
                  <a:lnTo>
                    <a:pt x="24" y="571"/>
                  </a:lnTo>
                  <a:lnTo>
                    <a:pt x="24" y="573"/>
                  </a:lnTo>
                  <a:lnTo>
                    <a:pt x="24" y="573"/>
                  </a:lnTo>
                  <a:lnTo>
                    <a:pt x="24" y="573"/>
                  </a:lnTo>
                  <a:lnTo>
                    <a:pt x="24" y="573"/>
                  </a:lnTo>
                  <a:lnTo>
                    <a:pt x="24" y="573"/>
                  </a:lnTo>
                  <a:lnTo>
                    <a:pt x="24" y="573"/>
                  </a:lnTo>
                  <a:lnTo>
                    <a:pt x="24" y="573"/>
                  </a:lnTo>
                  <a:lnTo>
                    <a:pt x="24" y="573"/>
                  </a:lnTo>
                  <a:lnTo>
                    <a:pt x="24" y="575"/>
                  </a:lnTo>
                  <a:lnTo>
                    <a:pt x="22" y="575"/>
                  </a:lnTo>
                  <a:lnTo>
                    <a:pt x="22" y="575"/>
                  </a:lnTo>
                  <a:lnTo>
                    <a:pt x="22" y="575"/>
                  </a:lnTo>
                  <a:lnTo>
                    <a:pt x="19" y="578"/>
                  </a:lnTo>
                  <a:lnTo>
                    <a:pt x="17" y="578"/>
                  </a:lnTo>
                  <a:lnTo>
                    <a:pt x="17" y="580"/>
                  </a:lnTo>
                  <a:lnTo>
                    <a:pt x="15" y="580"/>
                  </a:lnTo>
                  <a:lnTo>
                    <a:pt x="15" y="580"/>
                  </a:lnTo>
                  <a:lnTo>
                    <a:pt x="15" y="580"/>
                  </a:lnTo>
                  <a:lnTo>
                    <a:pt x="12" y="580"/>
                  </a:lnTo>
                  <a:lnTo>
                    <a:pt x="12" y="580"/>
                  </a:lnTo>
                  <a:lnTo>
                    <a:pt x="12" y="580"/>
                  </a:lnTo>
                  <a:lnTo>
                    <a:pt x="12" y="583"/>
                  </a:lnTo>
                  <a:lnTo>
                    <a:pt x="10" y="583"/>
                  </a:lnTo>
                  <a:lnTo>
                    <a:pt x="8" y="580"/>
                  </a:lnTo>
                  <a:lnTo>
                    <a:pt x="8" y="580"/>
                  </a:lnTo>
                  <a:lnTo>
                    <a:pt x="8" y="580"/>
                  </a:lnTo>
                  <a:lnTo>
                    <a:pt x="5" y="580"/>
                  </a:lnTo>
                  <a:lnTo>
                    <a:pt x="3" y="580"/>
                  </a:lnTo>
                  <a:lnTo>
                    <a:pt x="3" y="580"/>
                  </a:lnTo>
                  <a:lnTo>
                    <a:pt x="0" y="580"/>
                  </a:lnTo>
                  <a:lnTo>
                    <a:pt x="0" y="580"/>
                  </a:lnTo>
                  <a:lnTo>
                    <a:pt x="3" y="583"/>
                  </a:lnTo>
                  <a:lnTo>
                    <a:pt x="3" y="583"/>
                  </a:lnTo>
                  <a:lnTo>
                    <a:pt x="3" y="583"/>
                  </a:lnTo>
                  <a:lnTo>
                    <a:pt x="5" y="585"/>
                  </a:lnTo>
                  <a:lnTo>
                    <a:pt x="5" y="585"/>
                  </a:lnTo>
                  <a:lnTo>
                    <a:pt x="5" y="585"/>
                  </a:lnTo>
                  <a:lnTo>
                    <a:pt x="5" y="585"/>
                  </a:lnTo>
                  <a:lnTo>
                    <a:pt x="5" y="585"/>
                  </a:lnTo>
                  <a:lnTo>
                    <a:pt x="5" y="585"/>
                  </a:lnTo>
                  <a:lnTo>
                    <a:pt x="5" y="587"/>
                  </a:lnTo>
                  <a:lnTo>
                    <a:pt x="5" y="587"/>
                  </a:lnTo>
                  <a:lnTo>
                    <a:pt x="5" y="587"/>
                  </a:lnTo>
                  <a:lnTo>
                    <a:pt x="8" y="587"/>
                  </a:lnTo>
                  <a:lnTo>
                    <a:pt x="8" y="587"/>
                  </a:lnTo>
                  <a:lnTo>
                    <a:pt x="5" y="587"/>
                  </a:lnTo>
                  <a:lnTo>
                    <a:pt x="5" y="590"/>
                  </a:lnTo>
                  <a:lnTo>
                    <a:pt x="5" y="590"/>
                  </a:lnTo>
                  <a:lnTo>
                    <a:pt x="5" y="590"/>
                  </a:lnTo>
                  <a:lnTo>
                    <a:pt x="5" y="592"/>
                  </a:lnTo>
                  <a:lnTo>
                    <a:pt x="5" y="592"/>
                  </a:lnTo>
                  <a:lnTo>
                    <a:pt x="5" y="592"/>
                  </a:lnTo>
                  <a:lnTo>
                    <a:pt x="3" y="592"/>
                  </a:lnTo>
                  <a:lnTo>
                    <a:pt x="3" y="594"/>
                  </a:lnTo>
                  <a:lnTo>
                    <a:pt x="3" y="594"/>
                  </a:lnTo>
                  <a:lnTo>
                    <a:pt x="3" y="597"/>
                  </a:lnTo>
                  <a:lnTo>
                    <a:pt x="3" y="599"/>
                  </a:lnTo>
                  <a:lnTo>
                    <a:pt x="3" y="601"/>
                  </a:lnTo>
                  <a:lnTo>
                    <a:pt x="5" y="601"/>
                  </a:lnTo>
                  <a:lnTo>
                    <a:pt x="10" y="601"/>
                  </a:lnTo>
                  <a:lnTo>
                    <a:pt x="10" y="604"/>
                  </a:lnTo>
                  <a:lnTo>
                    <a:pt x="10" y="604"/>
                  </a:lnTo>
                  <a:lnTo>
                    <a:pt x="8" y="604"/>
                  </a:lnTo>
                  <a:lnTo>
                    <a:pt x="10" y="606"/>
                  </a:lnTo>
                  <a:lnTo>
                    <a:pt x="10" y="606"/>
                  </a:lnTo>
                  <a:lnTo>
                    <a:pt x="10" y="606"/>
                  </a:lnTo>
                  <a:lnTo>
                    <a:pt x="12" y="606"/>
                  </a:lnTo>
                  <a:lnTo>
                    <a:pt x="12" y="609"/>
                  </a:lnTo>
                  <a:lnTo>
                    <a:pt x="15" y="609"/>
                  </a:lnTo>
                  <a:lnTo>
                    <a:pt x="15" y="613"/>
                  </a:lnTo>
                  <a:lnTo>
                    <a:pt x="15" y="613"/>
                  </a:lnTo>
                  <a:lnTo>
                    <a:pt x="15" y="616"/>
                  </a:lnTo>
                  <a:lnTo>
                    <a:pt x="15" y="620"/>
                  </a:lnTo>
                  <a:lnTo>
                    <a:pt x="15" y="623"/>
                  </a:lnTo>
                  <a:lnTo>
                    <a:pt x="15" y="625"/>
                  </a:lnTo>
                  <a:lnTo>
                    <a:pt x="15" y="625"/>
                  </a:lnTo>
                  <a:lnTo>
                    <a:pt x="17" y="625"/>
                  </a:lnTo>
                  <a:lnTo>
                    <a:pt x="17" y="628"/>
                  </a:lnTo>
                  <a:lnTo>
                    <a:pt x="17" y="628"/>
                  </a:lnTo>
                  <a:lnTo>
                    <a:pt x="17" y="630"/>
                  </a:lnTo>
                  <a:lnTo>
                    <a:pt x="17" y="632"/>
                  </a:lnTo>
                  <a:lnTo>
                    <a:pt x="17" y="635"/>
                  </a:lnTo>
                  <a:lnTo>
                    <a:pt x="15" y="635"/>
                  </a:lnTo>
                  <a:lnTo>
                    <a:pt x="10" y="639"/>
                  </a:lnTo>
                  <a:lnTo>
                    <a:pt x="10" y="639"/>
                  </a:lnTo>
                  <a:lnTo>
                    <a:pt x="12" y="639"/>
                  </a:lnTo>
                  <a:lnTo>
                    <a:pt x="12" y="642"/>
                  </a:lnTo>
                  <a:lnTo>
                    <a:pt x="12" y="644"/>
                  </a:lnTo>
                  <a:lnTo>
                    <a:pt x="15" y="646"/>
                  </a:lnTo>
                  <a:lnTo>
                    <a:pt x="15" y="646"/>
                  </a:lnTo>
                  <a:lnTo>
                    <a:pt x="19" y="649"/>
                  </a:lnTo>
                  <a:lnTo>
                    <a:pt x="19" y="649"/>
                  </a:lnTo>
                  <a:lnTo>
                    <a:pt x="19" y="651"/>
                  </a:lnTo>
                  <a:lnTo>
                    <a:pt x="19" y="651"/>
                  </a:lnTo>
                  <a:lnTo>
                    <a:pt x="19" y="651"/>
                  </a:lnTo>
                  <a:lnTo>
                    <a:pt x="22" y="651"/>
                  </a:lnTo>
                  <a:lnTo>
                    <a:pt x="22" y="651"/>
                  </a:lnTo>
                  <a:lnTo>
                    <a:pt x="22" y="651"/>
                  </a:lnTo>
                  <a:lnTo>
                    <a:pt x="22" y="654"/>
                  </a:lnTo>
                  <a:lnTo>
                    <a:pt x="22" y="656"/>
                  </a:lnTo>
                  <a:lnTo>
                    <a:pt x="22" y="656"/>
                  </a:lnTo>
                  <a:lnTo>
                    <a:pt x="22" y="656"/>
                  </a:lnTo>
                  <a:lnTo>
                    <a:pt x="22" y="658"/>
                  </a:lnTo>
                  <a:lnTo>
                    <a:pt x="24" y="658"/>
                  </a:lnTo>
                  <a:lnTo>
                    <a:pt x="24" y="658"/>
                  </a:lnTo>
                  <a:lnTo>
                    <a:pt x="24" y="658"/>
                  </a:lnTo>
                  <a:lnTo>
                    <a:pt x="24" y="661"/>
                  </a:lnTo>
                  <a:lnTo>
                    <a:pt x="24" y="661"/>
                  </a:lnTo>
                  <a:lnTo>
                    <a:pt x="24" y="661"/>
                  </a:lnTo>
                  <a:lnTo>
                    <a:pt x="24" y="661"/>
                  </a:lnTo>
                  <a:lnTo>
                    <a:pt x="26" y="658"/>
                  </a:lnTo>
                  <a:lnTo>
                    <a:pt x="26" y="656"/>
                  </a:lnTo>
                  <a:lnTo>
                    <a:pt x="29" y="656"/>
                  </a:lnTo>
                  <a:lnTo>
                    <a:pt x="29" y="656"/>
                  </a:lnTo>
                  <a:lnTo>
                    <a:pt x="29" y="654"/>
                  </a:lnTo>
                  <a:lnTo>
                    <a:pt x="29" y="654"/>
                  </a:lnTo>
                  <a:lnTo>
                    <a:pt x="31" y="656"/>
                  </a:lnTo>
                  <a:lnTo>
                    <a:pt x="31" y="656"/>
                  </a:lnTo>
                  <a:lnTo>
                    <a:pt x="31" y="656"/>
                  </a:lnTo>
                  <a:lnTo>
                    <a:pt x="31" y="656"/>
                  </a:lnTo>
                  <a:lnTo>
                    <a:pt x="34" y="656"/>
                  </a:lnTo>
                  <a:lnTo>
                    <a:pt x="34" y="656"/>
                  </a:lnTo>
                  <a:lnTo>
                    <a:pt x="34" y="656"/>
                  </a:lnTo>
                  <a:lnTo>
                    <a:pt x="34" y="656"/>
                  </a:lnTo>
                  <a:lnTo>
                    <a:pt x="34" y="658"/>
                  </a:lnTo>
                  <a:lnTo>
                    <a:pt x="36" y="658"/>
                  </a:lnTo>
                  <a:lnTo>
                    <a:pt x="36" y="658"/>
                  </a:lnTo>
                  <a:lnTo>
                    <a:pt x="36" y="656"/>
                  </a:lnTo>
                  <a:lnTo>
                    <a:pt x="36" y="658"/>
                  </a:lnTo>
                  <a:lnTo>
                    <a:pt x="36" y="658"/>
                  </a:lnTo>
                  <a:lnTo>
                    <a:pt x="38" y="661"/>
                  </a:lnTo>
                  <a:lnTo>
                    <a:pt x="38" y="663"/>
                  </a:lnTo>
                  <a:lnTo>
                    <a:pt x="38" y="663"/>
                  </a:lnTo>
                  <a:lnTo>
                    <a:pt x="38" y="663"/>
                  </a:lnTo>
                  <a:lnTo>
                    <a:pt x="38" y="665"/>
                  </a:lnTo>
                  <a:lnTo>
                    <a:pt x="38" y="665"/>
                  </a:lnTo>
                  <a:lnTo>
                    <a:pt x="38" y="665"/>
                  </a:lnTo>
                  <a:lnTo>
                    <a:pt x="38" y="665"/>
                  </a:lnTo>
                  <a:lnTo>
                    <a:pt x="38" y="668"/>
                  </a:lnTo>
                  <a:lnTo>
                    <a:pt x="41" y="668"/>
                  </a:lnTo>
                  <a:lnTo>
                    <a:pt x="41" y="670"/>
                  </a:lnTo>
                  <a:lnTo>
                    <a:pt x="41" y="670"/>
                  </a:lnTo>
                  <a:lnTo>
                    <a:pt x="41" y="670"/>
                  </a:lnTo>
                  <a:lnTo>
                    <a:pt x="43" y="672"/>
                  </a:lnTo>
                  <a:lnTo>
                    <a:pt x="43" y="672"/>
                  </a:lnTo>
                  <a:lnTo>
                    <a:pt x="43" y="672"/>
                  </a:lnTo>
                  <a:lnTo>
                    <a:pt x="43" y="672"/>
                  </a:lnTo>
                  <a:lnTo>
                    <a:pt x="45" y="672"/>
                  </a:lnTo>
                  <a:lnTo>
                    <a:pt x="45" y="672"/>
                  </a:lnTo>
                  <a:lnTo>
                    <a:pt x="45" y="672"/>
                  </a:lnTo>
                  <a:lnTo>
                    <a:pt x="45" y="675"/>
                  </a:lnTo>
                  <a:lnTo>
                    <a:pt x="45" y="675"/>
                  </a:lnTo>
                  <a:lnTo>
                    <a:pt x="45" y="675"/>
                  </a:lnTo>
                  <a:lnTo>
                    <a:pt x="45" y="675"/>
                  </a:lnTo>
                  <a:lnTo>
                    <a:pt x="45" y="675"/>
                  </a:lnTo>
                  <a:lnTo>
                    <a:pt x="45" y="677"/>
                  </a:lnTo>
                  <a:lnTo>
                    <a:pt x="45" y="677"/>
                  </a:lnTo>
                  <a:lnTo>
                    <a:pt x="45" y="677"/>
                  </a:lnTo>
                  <a:lnTo>
                    <a:pt x="45" y="677"/>
                  </a:lnTo>
                  <a:lnTo>
                    <a:pt x="45" y="677"/>
                  </a:lnTo>
                  <a:lnTo>
                    <a:pt x="45" y="680"/>
                  </a:lnTo>
                  <a:lnTo>
                    <a:pt x="45" y="680"/>
                  </a:lnTo>
                  <a:lnTo>
                    <a:pt x="45" y="680"/>
                  </a:lnTo>
                  <a:lnTo>
                    <a:pt x="48" y="680"/>
                  </a:lnTo>
                  <a:lnTo>
                    <a:pt x="48" y="677"/>
                  </a:lnTo>
                  <a:lnTo>
                    <a:pt x="48" y="677"/>
                  </a:lnTo>
                  <a:lnTo>
                    <a:pt x="48" y="677"/>
                  </a:lnTo>
                  <a:lnTo>
                    <a:pt x="48" y="677"/>
                  </a:lnTo>
                  <a:lnTo>
                    <a:pt x="48" y="680"/>
                  </a:lnTo>
                  <a:lnTo>
                    <a:pt x="48" y="680"/>
                  </a:lnTo>
                  <a:lnTo>
                    <a:pt x="48" y="680"/>
                  </a:lnTo>
                  <a:lnTo>
                    <a:pt x="48" y="682"/>
                  </a:lnTo>
                  <a:lnTo>
                    <a:pt x="48" y="682"/>
                  </a:lnTo>
                  <a:lnTo>
                    <a:pt x="48" y="682"/>
                  </a:lnTo>
                  <a:lnTo>
                    <a:pt x="48" y="682"/>
                  </a:lnTo>
                  <a:lnTo>
                    <a:pt x="45" y="682"/>
                  </a:lnTo>
                  <a:lnTo>
                    <a:pt x="45" y="682"/>
                  </a:lnTo>
                  <a:lnTo>
                    <a:pt x="45" y="682"/>
                  </a:lnTo>
                  <a:lnTo>
                    <a:pt x="45" y="682"/>
                  </a:lnTo>
                  <a:lnTo>
                    <a:pt x="45" y="682"/>
                  </a:lnTo>
                  <a:lnTo>
                    <a:pt x="45" y="682"/>
                  </a:lnTo>
                  <a:lnTo>
                    <a:pt x="45" y="682"/>
                  </a:lnTo>
                  <a:lnTo>
                    <a:pt x="45" y="684"/>
                  </a:lnTo>
                  <a:lnTo>
                    <a:pt x="45" y="684"/>
                  </a:lnTo>
                  <a:lnTo>
                    <a:pt x="45" y="684"/>
                  </a:lnTo>
                  <a:lnTo>
                    <a:pt x="45" y="684"/>
                  </a:lnTo>
                  <a:lnTo>
                    <a:pt x="45" y="684"/>
                  </a:lnTo>
                  <a:lnTo>
                    <a:pt x="45" y="687"/>
                  </a:lnTo>
                  <a:lnTo>
                    <a:pt x="45" y="687"/>
                  </a:lnTo>
                  <a:lnTo>
                    <a:pt x="45" y="687"/>
                  </a:lnTo>
                  <a:lnTo>
                    <a:pt x="45" y="687"/>
                  </a:lnTo>
                  <a:lnTo>
                    <a:pt x="45" y="687"/>
                  </a:lnTo>
                  <a:lnTo>
                    <a:pt x="45" y="687"/>
                  </a:lnTo>
                  <a:lnTo>
                    <a:pt x="45" y="687"/>
                  </a:lnTo>
                  <a:lnTo>
                    <a:pt x="48" y="687"/>
                  </a:lnTo>
                  <a:lnTo>
                    <a:pt x="48" y="687"/>
                  </a:lnTo>
                  <a:lnTo>
                    <a:pt x="48" y="689"/>
                  </a:lnTo>
                  <a:lnTo>
                    <a:pt x="48" y="689"/>
                  </a:lnTo>
                  <a:lnTo>
                    <a:pt x="48" y="689"/>
                  </a:lnTo>
                  <a:lnTo>
                    <a:pt x="48" y="689"/>
                  </a:lnTo>
                  <a:lnTo>
                    <a:pt x="48" y="689"/>
                  </a:lnTo>
                  <a:lnTo>
                    <a:pt x="48" y="691"/>
                  </a:lnTo>
                  <a:lnTo>
                    <a:pt x="48" y="691"/>
                  </a:lnTo>
                  <a:lnTo>
                    <a:pt x="48" y="691"/>
                  </a:lnTo>
                  <a:lnTo>
                    <a:pt x="45" y="691"/>
                  </a:lnTo>
                  <a:lnTo>
                    <a:pt x="45" y="691"/>
                  </a:lnTo>
                  <a:lnTo>
                    <a:pt x="45" y="694"/>
                  </a:lnTo>
                  <a:lnTo>
                    <a:pt x="45" y="694"/>
                  </a:lnTo>
                  <a:lnTo>
                    <a:pt x="43" y="694"/>
                  </a:lnTo>
                  <a:lnTo>
                    <a:pt x="43" y="696"/>
                  </a:lnTo>
                  <a:lnTo>
                    <a:pt x="45" y="696"/>
                  </a:lnTo>
                  <a:lnTo>
                    <a:pt x="45" y="696"/>
                  </a:lnTo>
                  <a:lnTo>
                    <a:pt x="45" y="696"/>
                  </a:lnTo>
                  <a:lnTo>
                    <a:pt x="45" y="696"/>
                  </a:lnTo>
                  <a:lnTo>
                    <a:pt x="45" y="696"/>
                  </a:lnTo>
                  <a:lnTo>
                    <a:pt x="45" y="699"/>
                  </a:lnTo>
                  <a:lnTo>
                    <a:pt x="45" y="699"/>
                  </a:lnTo>
                  <a:lnTo>
                    <a:pt x="45" y="701"/>
                  </a:lnTo>
                  <a:lnTo>
                    <a:pt x="45" y="701"/>
                  </a:lnTo>
                  <a:lnTo>
                    <a:pt x="45" y="701"/>
                  </a:lnTo>
                  <a:lnTo>
                    <a:pt x="43" y="701"/>
                  </a:lnTo>
                  <a:lnTo>
                    <a:pt x="43" y="701"/>
                  </a:lnTo>
                  <a:lnTo>
                    <a:pt x="45" y="701"/>
                  </a:lnTo>
                  <a:lnTo>
                    <a:pt x="45" y="703"/>
                  </a:lnTo>
                  <a:lnTo>
                    <a:pt x="45" y="703"/>
                  </a:lnTo>
                  <a:lnTo>
                    <a:pt x="45" y="703"/>
                  </a:lnTo>
                  <a:lnTo>
                    <a:pt x="45" y="703"/>
                  </a:lnTo>
                  <a:lnTo>
                    <a:pt x="45" y="703"/>
                  </a:lnTo>
                  <a:lnTo>
                    <a:pt x="45" y="703"/>
                  </a:lnTo>
                  <a:lnTo>
                    <a:pt x="48" y="703"/>
                  </a:lnTo>
                  <a:lnTo>
                    <a:pt x="48" y="703"/>
                  </a:lnTo>
                  <a:lnTo>
                    <a:pt x="48" y="706"/>
                  </a:lnTo>
                  <a:lnTo>
                    <a:pt x="48" y="706"/>
                  </a:lnTo>
                  <a:lnTo>
                    <a:pt x="48" y="706"/>
                  </a:lnTo>
                  <a:lnTo>
                    <a:pt x="48" y="703"/>
                  </a:lnTo>
                  <a:lnTo>
                    <a:pt x="48" y="706"/>
                  </a:lnTo>
                  <a:lnTo>
                    <a:pt x="48" y="706"/>
                  </a:lnTo>
                  <a:lnTo>
                    <a:pt x="48" y="708"/>
                  </a:lnTo>
                  <a:lnTo>
                    <a:pt x="48" y="710"/>
                  </a:lnTo>
                  <a:lnTo>
                    <a:pt x="48" y="710"/>
                  </a:lnTo>
                  <a:lnTo>
                    <a:pt x="48" y="710"/>
                  </a:lnTo>
                  <a:lnTo>
                    <a:pt x="45" y="710"/>
                  </a:lnTo>
                  <a:lnTo>
                    <a:pt x="45" y="710"/>
                  </a:lnTo>
                  <a:lnTo>
                    <a:pt x="45" y="713"/>
                  </a:lnTo>
                  <a:lnTo>
                    <a:pt x="45" y="715"/>
                  </a:lnTo>
                  <a:lnTo>
                    <a:pt x="45" y="715"/>
                  </a:lnTo>
                  <a:lnTo>
                    <a:pt x="43" y="717"/>
                  </a:lnTo>
                  <a:lnTo>
                    <a:pt x="43" y="720"/>
                  </a:lnTo>
                  <a:lnTo>
                    <a:pt x="41" y="720"/>
                  </a:lnTo>
                  <a:lnTo>
                    <a:pt x="43" y="722"/>
                  </a:lnTo>
                  <a:lnTo>
                    <a:pt x="43" y="725"/>
                  </a:lnTo>
                  <a:lnTo>
                    <a:pt x="48" y="725"/>
                  </a:lnTo>
                  <a:lnTo>
                    <a:pt x="48" y="727"/>
                  </a:lnTo>
                  <a:lnTo>
                    <a:pt x="50" y="729"/>
                  </a:lnTo>
                  <a:lnTo>
                    <a:pt x="50" y="729"/>
                  </a:lnTo>
                  <a:lnTo>
                    <a:pt x="52" y="732"/>
                  </a:lnTo>
                  <a:lnTo>
                    <a:pt x="52" y="732"/>
                  </a:lnTo>
                  <a:lnTo>
                    <a:pt x="55" y="732"/>
                  </a:lnTo>
                  <a:lnTo>
                    <a:pt x="55" y="732"/>
                  </a:lnTo>
                  <a:lnTo>
                    <a:pt x="57" y="732"/>
                  </a:lnTo>
                  <a:lnTo>
                    <a:pt x="57" y="732"/>
                  </a:lnTo>
                  <a:lnTo>
                    <a:pt x="60" y="729"/>
                  </a:lnTo>
                  <a:lnTo>
                    <a:pt x="60" y="729"/>
                  </a:lnTo>
                  <a:lnTo>
                    <a:pt x="60" y="729"/>
                  </a:lnTo>
                  <a:lnTo>
                    <a:pt x="60" y="727"/>
                  </a:lnTo>
                  <a:lnTo>
                    <a:pt x="60" y="727"/>
                  </a:lnTo>
                  <a:lnTo>
                    <a:pt x="62" y="727"/>
                  </a:lnTo>
                  <a:lnTo>
                    <a:pt x="62" y="727"/>
                  </a:lnTo>
                  <a:lnTo>
                    <a:pt x="62" y="725"/>
                  </a:lnTo>
                  <a:lnTo>
                    <a:pt x="62" y="725"/>
                  </a:lnTo>
                  <a:lnTo>
                    <a:pt x="62" y="725"/>
                  </a:lnTo>
                  <a:lnTo>
                    <a:pt x="64" y="725"/>
                  </a:lnTo>
                  <a:lnTo>
                    <a:pt x="64" y="722"/>
                  </a:lnTo>
                  <a:lnTo>
                    <a:pt x="67" y="720"/>
                  </a:lnTo>
                  <a:lnTo>
                    <a:pt x="67" y="720"/>
                  </a:lnTo>
                  <a:lnTo>
                    <a:pt x="67" y="720"/>
                  </a:lnTo>
                  <a:lnTo>
                    <a:pt x="69" y="720"/>
                  </a:lnTo>
                  <a:lnTo>
                    <a:pt x="71" y="720"/>
                  </a:lnTo>
                  <a:lnTo>
                    <a:pt x="71" y="720"/>
                  </a:lnTo>
                  <a:lnTo>
                    <a:pt x="74" y="720"/>
                  </a:lnTo>
                  <a:lnTo>
                    <a:pt x="74" y="720"/>
                  </a:lnTo>
                  <a:lnTo>
                    <a:pt x="76" y="725"/>
                  </a:lnTo>
                  <a:lnTo>
                    <a:pt x="76" y="725"/>
                  </a:lnTo>
                  <a:lnTo>
                    <a:pt x="79" y="725"/>
                  </a:lnTo>
                  <a:lnTo>
                    <a:pt x="79" y="727"/>
                  </a:lnTo>
                  <a:lnTo>
                    <a:pt x="79" y="727"/>
                  </a:lnTo>
                  <a:lnTo>
                    <a:pt x="79" y="727"/>
                  </a:lnTo>
                  <a:lnTo>
                    <a:pt x="79" y="729"/>
                  </a:lnTo>
                  <a:lnTo>
                    <a:pt x="79" y="729"/>
                  </a:lnTo>
                  <a:lnTo>
                    <a:pt x="79" y="729"/>
                  </a:lnTo>
                  <a:lnTo>
                    <a:pt x="81" y="732"/>
                  </a:lnTo>
                  <a:lnTo>
                    <a:pt x="83" y="736"/>
                  </a:lnTo>
                  <a:lnTo>
                    <a:pt x="83" y="736"/>
                  </a:lnTo>
                  <a:lnTo>
                    <a:pt x="86" y="736"/>
                  </a:lnTo>
                  <a:lnTo>
                    <a:pt x="88" y="736"/>
                  </a:lnTo>
                  <a:lnTo>
                    <a:pt x="88" y="736"/>
                  </a:lnTo>
                  <a:lnTo>
                    <a:pt x="88" y="736"/>
                  </a:lnTo>
                  <a:lnTo>
                    <a:pt x="88" y="734"/>
                  </a:lnTo>
                  <a:lnTo>
                    <a:pt x="88" y="734"/>
                  </a:lnTo>
                  <a:lnTo>
                    <a:pt x="90" y="734"/>
                  </a:lnTo>
                  <a:lnTo>
                    <a:pt x="90" y="732"/>
                  </a:lnTo>
                  <a:lnTo>
                    <a:pt x="90" y="732"/>
                  </a:lnTo>
                  <a:lnTo>
                    <a:pt x="93" y="732"/>
                  </a:lnTo>
                  <a:lnTo>
                    <a:pt x="93" y="729"/>
                  </a:lnTo>
                  <a:lnTo>
                    <a:pt x="93" y="729"/>
                  </a:lnTo>
                  <a:lnTo>
                    <a:pt x="93" y="729"/>
                  </a:lnTo>
                  <a:lnTo>
                    <a:pt x="95" y="729"/>
                  </a:lnTo>
                  <a:lnTo>
                    <a:pt x="95" y="727"/>
                  </a:lnTo>
                  <a:lnTo>
                    <a:pt x="95" y="727"/>
                  </a:lnTo>
                  <a:lnTo>
                    <a:pt x="95" y="727"/>
                  </a:lnTo>
                  <a:lnTo>
                    <a:pt x="95" y="727"/>
                  </a:lnTo>
                  <a:lnTo>
                    <a:pt x="95" y="727"/>
                  </a:lnTo>
                  <a:lnTo>
                    <a:pt x="95" y="725"/>
                  </a:lnTo>
                  <a:lnTo>
                    <a:pt x="95" y="725"/>
                  </a:lnTo>
                  <a:lnTo>
                    <a:pt x="95" y="725"/>
                  </a:lnTo>
                  <a:lnTo>
                    <a:pt x="97" y="725"/>
                  </a:lnTo>
                  <a:lnTo>
                    <a:pt x="100" y="725"/>
                  </a:lnTo>
                  <a:lnTo>
                    <a:pt x="100" y="725"/>
                  </a:lnTo>
                  <a:lnTo>
                    <a:pt x="102" y="722"/>
                  </a:lnTo>
                  <a:lnTo>
                    <a:pt x="102" y="722"/>
                  </a:lnTo>
                  <a:lnTo>
                    <a:pt x="102" y="722"/>
                  </a:lnTo>
                  <a:lnTo>
                    <a:pt x="102" y="722"/>
                  </a:lnTo>
                  <a:lnTo>
                    <a:pt x="102" y="722"/>
                  </a:lnTo>
                  <a:lnTo>
                    <a:pt x="102" y="722"/>
                  </a:lnTo>
                  <a:lnTo>
                    <a:pt x="105" y="722"/>
                  </a:lnTo>
                  <a:lnTo>
                    <a:pt x="105" y="722"/>
                  </a:lnTo>
                  <a:lnTo>
                    <a:pt x="105" y="720"/>
                  </a:lnTo>
                  <a:lnTo>
                    <a:pt x="105" y="720"/>
                  </a:lnTo>
                  <a:lnTo>
                    <a:pt x="105" y="720"/>
                  </a:lnTo>
                  <a:lnTo>
                    <a:pt x="105" y="720"/>
                  </a:lnTo>
                  <a:lnTo>
                    <a:pt x="105" y="720"/>
                  </a:lnTo>
                  <a:lnTo>
                    <a:pt x="105" y="720"/>
                  </a:lnTo>
                  <a:lnTo>
                    <a:pt x="107" y="720"/>
                  </a:lnTo>
                  <a:lnTo>
                    <a:pt x="107" y="720"/>
                  </a:lnTo>
                  <a:lnTo>
                    <a:pt x="109" y="720"/>
                  </a:lnTo>
                  <a:lnTo>
                    <a:pt x="109" y="720"/>
                  </a:lnTo>
                  <a:lnTo>
                    <a:pt x="109" y="720"/>
                  </a:lnTo>
                  <a:lnTo>
                    <a:pt x="112" y="720"/>
                  </a:lnTo>
                  <a:lnTo>
                    <a:pt x="112" y="722"/>
                  </a:lnTo>
                  <a:lnTo>
                    <a:pt x="114" y="722"/>
                  </a:lnTo>
                  <a:lnTo>
                    <a:pt x="114" y="722"/>
                  </a:lnTo>
                  <a:lnTo>
                    <a:pt x="116" y="722"/>
                  </a:lnTo>
                  <a:lnTo>
                    <a:pt x="116" y="722"/>
                  </a:lnTo>
                  <a:lnTo>
                    <a:pt x="116" y="722"/>
                  </a:lnTo>
                  <a:lnTo>
                    <a:pt x="116" y="722"/>
                  </a:lnTo>
                  <a:lnTo>
                    <a:pt x="116" y="722"/>
                  </a:lnTo>
                  <a:lnTo>
                    <a:pt x="119" y="722"/>
                  </a:lnTo>
                  <a:lnTo>
                    <a:pt x="119" y="722"/>
                  </a:lnTo>
                  <a:lnTo>
                    <a:pt x="119" y="722"/>
                  </a:lnTo>
                  <a:lnTo>
                    <a:pt x="119" y="725"/>
                  </a:lnTo>
                  <a:lnTo>
                    <a:pt x="121" y="725"/>
                  </a:lnTo>
                  <a:lnTo>
                    <a:pt x="121" y="725"/>
                  </a:lnTo>
                  <a:lnTo>
                    <a:pt x="123" y="725"/>
                  </a:lnTo>
                  <a:lnTo>
                    <a:pt x="123" y="727"/>
                  </a:lnTo>
                  <a:lnTo>
                    <a:pt x="126" y="727"/>
                  </a:lnTo>
                  <a:lnTo>
                    <a:pt x="126" y="727"/>
                  </a:lnTo>
                  <a:lnTo>
                    <a:pt x="128" y="727"/>
                  </a:lnTo>
                  <a:lnTo>
                    <a:pt x="128" y="729"/>
                  </a:lnTo>
                  <a:lnTo>
                    <a:pt x="131" y="729"/>
                  </a:lnTo>
                  <a:lnTo>
                    <a:pt x="131" y="729"/>
                  </a:lnTo>
                  <a:lnTo>
                    <a:pt x="131" y="729"/>
                  </a:lnTo>
                  <a:lnTo>
                    <a:pt x="131" y="729"/>
                  </a:lnTo>
                  <a:lnTo>
                    <a:pt x="133" y="729"/>
                  </a:lnTo>
                  <a:lnTo>
                    <a:pt x="133" y="729"/>
                  </a:lnTo>
                  <a:lnTo>
                    <a:pt x="133" y="729"/>
                  </a:lnTo>
                  <a:lnTo>
                    <a:pt x="138" y="729"/>
                  </a:lnTo>
                  <a:lnTo>
                    <a:pt x="138" y="729"/>
                  </a:lnTo>
                  <a:lnTo>
                    <a:pt x="140" y="727"/>
                  </a:lnTo>
                  <a:lnTo>
                    <a:pt x="140" y="727"/>
                  </a:lnTo>
                  <a:lnTo>
                    <a:pt x="140" y="725"/>
                  </a:lnTo>
                  <a:lnTo>
                    <a:pt x="140" y="725"/>
                  </a:lnTo>
                  <a:lnTo>
                    <a:pt x="140" y="725"/>
                  </a:lnTo>
                  <a:lnTo>
                    <a:pt x="140" y="722"/>
                  </a:lnTo>
                  <a:lnTo>
                    <a:pt x="142" y="722"/>
                  </a:lnTo>
                  <a:lnTo>
                    <a:pt x="147" y="720"/>
                  </a:lnTo>
                  <a:lnTo>
                    <a:pt x="149" y="720"/>
                  </a:lnTo>
                  <a:lnTo>
                    <a:pt x="149" y="717"/>
                  </a:lnTo>
                  <a:lnTo>
                    <a:pt x="152" y="717"/>
                  </a:lnTo>
                  <a:lnTo>
                    <a:pt x="154" y="717"/>
                  </a:lnTo>
                  <a:lnTo>
                    <a:pt x="157" y="717"/>
                  </a:lnTo>
                  <a:lnTo>
                    <a:pt x="157" y="717"/>
                  </a:lnTo>
                  <a:lnTo>
                    <a:pt x="159" y="715"/>
                  </a:lnTo>
                  <a:lnTo>
                    <a:pt x="159" y="715"/>
                  </a:lnTo>
                  <a:lnTo>
                    <a:pt x="159" y="715"/>
                  </a:lnTo>
                  <a:lnTo>
                    <a:pt x="159" y="713"/>
                  </a:lnTo>
                  <a:lnTo>
                    <a:pt x="159" y="713"/>
                  </a:lnTo>
                  <a:lnTo>
                    <a:pt x="159" y="713"/>
                  </a:lnTo>
                  <a:lnTo>
                    <a:pt x="159" y="710"/>
                  </a:lnTo>
                  <a:lnTo>
                    <a:pt x="159" y="710"/>
                  </a:lnTo>
                  <a:lnTo>
                    <a:pt x="157" y="710"/>
                  </a:lnTo>
                  <a:lnTo>
                    <a:pt x="157" y="710"/>
                  </a:lnTo>
                  <a:lnTo>
                    <a:pt x="157" y="710"/>
                  </a:lnTo>
                  <a:lnTo>
                    <a:pt x="157" y="710"/>
                  </a:lnTo>
                  <a:lnTo>
                    <a:pt x="157" y="708"/>
                  </a:lnTo>
                  <a:lnTo>
                    <a:pt x="154" y="708"/>
                  </a:lnTo>
                  <a:lnTo>
                    <a:pt x="154" y="708"/>
                  </a:lnTo>
                  <a:lnTo>
                    <a:pt x="154" y="706"/>
                  </a:lnTo>
                  <a:lnTo>
                    <a:pt x="154" y="706"/>
                  </a:lnTo>
                  <a:lnTo>
                    <a:pt x="157" y="706"/>
                  </a:lnTo>
                  <a:lnTo>
                    <a:pt x="159" y="703"/>
                  </a:lnTo>
                  <a:lnTo>
                    <a:pt x="159" y="703"/>
                  </a:lnTo>
                  <a:lnTo>
                    <a:pt x="159" y="703"/>
                  </a:lnTo>
                  <a:lnTo>
                    <a:pt x="159" y="706"/>
                  </a:lnTo>
                  <a:lnTo>
                    <a:pt x="159" y="706"/>
                  </a:lnTo>
                  <a:lnTo>
                    <a:pt x="161" y="706"/>
                  </a:lnTo>
                  <a:lnTo>
                    <a:pt x="161" y="703"/>
                  </a:lnTo>
                  <a:lnTo>
                    <a:pt x="161" y="703"/>
                  </a:lnTo>
                  <a:lnTo>
                    <a:pt x="166" y="706"/>
                  </a:lnTo>
                  <a:lnTo>
                    <a:pt x="168" y="706"/>
                  </a:lnTo>
                  <a:lnTo>
                    <a:pt x="173" y="710"/>
                  </a:lnTo>
                  <a:lnTo>
                    <a:pt x="176" y="710"/>
                  </a:lnTo>
                  <a:lnTo>
                    <a:pt x="178" y="710"/>
                  </a:lnTo>
                  <a:lnTo>
                    <a:pt x="178" y="713"/>
                  </a:lnTo>
                  <a:lnTo>
                    <a:pt x="178" y="713"/>
                  </a:lnTo>
                  <a:lnTo>
                    <a:pt x="178" y="715"/>
                  </a:lnTo>
                  <a:lnTo>
                    <a:pt x="176" y="715"/>
                  </a:lnTo>
                  <a:lnTo>
                    <a:pt x="176" y="717"/>
                  </a:lnTo>
                  <a:lnTo>
                    <a:pt x="176" y="717"/>
                  </a:lnTo>
                  <a:lnTo>
                    <a:pt x="176" y="720"/>
                  </a:lnTo>
                  <a:lnTo>
                    <a:pt x="176" y="720"/>
                  </a:lnTo>
                  <a:lnTo>
                    <a:pt x="178" y="720"/>
                  </a:lnTo>
                  <a:lnTo>
                    <a:pt x="178" y="722"/>
                  </a:lnTo>
                  <a:lnTo>
                    <a:pt x="178" y="720"/>
                  </a:lnTo>
                  <a:lnTo>
                    <a:pt x="178" y="720"/>
                  </a:lnTo>
                  <a:lnTo>
                    <a:pt x="180" y="722"/>
                  </a:lnTo>
                  <a:lnTo>
                    <a:pt x="180" y="722"/>
                  </a:lnTo>
                  <a:lnTo>
                    <a:pt x="180" y="722"/>
                  </a:lnTo>
                  <a:lnTo>
                    <a:pt x="180" y="725"/>
                  </a:lnTo>
                  <a:lnTo>
                    <a:pt x="180" y="727"/>
                  </a:lnTo>
                  <a:lnTo>
                    <a:pt x="180" y="727"/>
                  </a:lnTo>
                  <a:lnTo>
                    <a:pt x="180" y="729"/>
                  </a:lnTo>
                  <a:lnTo>
                    <a:pt x="180" y="729"/>
                  </a:lnTo>
                  <a:lnTo>
                    <a:pt x="183" y="729"/>
                  </a:lnTo>
                  <a:lnTo>
                    <a:pt x="183" y="729"/>
                  </a:lnTo>
                  <a:lnTo>
                    <a:pt x="185" y="729"/>
                  </a:lnTo>
                  <a:lnTo>
                    <a:pt x="185" y="732"/>
                  </a:lnTo>
                  <a:lnTo>
                    <a:pt x="185" y="732"/>
                  </a:lnTo>
                  <a:lnTo>
                    <a:pt x="185" y="732"/>
                  </a:lnTo>
                  <a:lnTo>
                    <a:pt x="185" y="734"/>
                  </a:lnTo>
                  <a:lnTo>
                    <a:pt x="185" y="734"/>
                  </a:lnTo>
                  <a:lnTo>
                    <a:pt x="187" y="734"/>
                  </a:lnTo>
                  <a:lnTo>
                    <a:pt x="187" y="736"/>
                  </a:lnTo>
                  <a:lnTo>
                    <a:pt x="187" y="736"/>
                  </a:lnTo>
                  <a:lnTo>
                    <a:pt x="185" y="751"/>
                  </a:lnTo>
                  <a:lnTo>
                    <a:pt x="185" y="751"/>
                  </a:lnTo>
                  <a:lnTo>
                    <a:pt x="185" y="751"/>
                  </a:lnTo>
                  <a:lnTo>
                    <a:pt x="187" y="751"/>
                  </a:lnTo>
                  <a:lnTo>
                    <a:pt x="187" y="751"/>
                  </a:lnTo>
                  <a:lnTo>
                    <a:pt x="190" y="751"/>
                  </a:lnTo>
                  <a:lnTo>
                    <a:pt x="190" y="751"/>
                  </a:lnTo>
                  <a:lnTo>
                    <a:pt x="190" y="751"/>
                  </a:lnTo>
                  <a:lnTo>
                    <a:pt x="192" y="751"/>
                  </a:lnTo>
                  <a:lnTo>
                    <a:pt x="192" y="755"/>
                  </a:lnTo>
                  <a:lnTo>
                    <a:pt x="192" y="755"/>
                  </a:lnTo>
                  <a:lnTo>
                    <a:pt x="192" y="758"/>
                  </a:lnTo>
                  <a:lnTo>
                    <a:pt x="194" y="758"/>
                  </a:lnTo>
                  <a:lnTo>
                    <a:pt x="194" y="758"/>
                  </a:lnTo>
                  <a:lnTo>
                    <a:pt x="197" y="760"/>
                  </a:lnTo>
                  <a:lnTo>
                    <a:pt x="199" y="760"/>
                  </a:lnTo>
                  <a:lnTo>
                    <a:pt x="199" y="760"/>
                  </a:lnTo>
                  <a:lnTo>
                    <a:pt x="199" y="760"/>
                  </a:lnTo>
                  <a:lnTo>
                    <a:pt x="199" y="760"/>
                  </a:lnTo>
                  <a:lnTo>
                    <a:pt x="202" y="762"/>
                  </a:lnTo>
                  <a:lnTo>
                    <a:pt x="202" y="762"/>
                  </a:lnTo>
                  <a:lnTo>
                    <a:pt x="202" y="762"/>
                  </a:lnTo>
                  <a:lnTo>
                    <a:pt x="204" y="762"/>
                  </a:lnTo>
                  <a:lnTo>
                    <a:pt x="206" y="765"/>
                  </a:lnTo>
                  <a:lnTo>
                    <a:pt x="209" y="765"/>
                  </a:lnTo>
                  <a:lnTo>
                    <a:pt x="209" y="765"/>
                  </a:lnTo>
                  <a:lnTo>
                    <a:pt x="209" y="765"/>
                  </a:lnTo>
                  <a:lnTo>
                    <a:pt x="206" y="767"/>
                  </a:lnTo>
                  <a:lnTo>
                    <a:pt x="206" y="767"/>
                  </a:lnTo>
                  <a:lnTo>
                    <a:pt x="206" y="767"/>
                  </a:lnTo>
                  <a:lnTo>
                    <a:pt x="209" y="767"/>
                  </a:lnTo>
                  <a:lnTo>
                    <a:pt x="209" y="767"/>
                  </a:lnTo>
                  <a:lnTo>
                    <a:pt x="209" y="767"/>
                  </a:lnTo>
                  <a:lnTo>
                    <a:pt x="209" y="770"/>
                  </a:lnTo>
                  <a:lnTo>
                    <a:pt x="209" y="770"/>
                  </a:lnTo>
                  <a:lnTo>
                    <a:pt x="206" y="770"/>
                  </a:lnTo>
                  <a:lnTo>
                    <a:pt x="206" y="770"/>
                  </a:lnTo>
                  <a:lnTo>
                    <a:pt x="206" y="770"/>
                  </a:lnTo>
                  <a:lnTo>
                    <a:pt x="204" y="770"/>
                  </a:lnTo>
                  <a:lnTo>
                    <a:pt x="204" y="770"/>
                  </a:lnTo>
                  <a:lnTo>
                    <a:pt x="202" y="772"/>
                  </a:lnTo>
                  <a:lnTo>
                    <a:pt x="202" y="772"/>
                  </a:lnTo>
                  <a:lnTo>
                    <a:pt x="202" y="772"/>
                  </a:lnTo>
                  <a:lnTo>
                    <a:pt x="202" y="772"/>
                  </a:lnTo>
                  <a:lnTo>
                    <a:pt x="202" y="772"/>
                  </a:lnTo>
                  <a:lnTo>
                    <a:pt x="202" y="772"/>
                  </a:lnTo>
                  <a:lnTo>
                    <a:pt x="202" y="772"/>
                  </a:lnTo>
                  <a:lnTo>
                    <a:pt x="202" y="772"/>
                  </a:lnTo>
                  <a:lnTo>
                    <a:pt x="202" y="774"/>
                  </a:lnTo>
                  <a:lnTo>
                    <a:pt x="199" y="774"/>
                  </a:lnTo>
                  <a:lnTo>
                    <a:pt x="199" y="774"/>
                  </a:lnTo>
                  <a:lnTo>
                    <a:pt x="199" y="774"/>
                  </a:lnTo>
                  <a:lnTo>
                    <a:pt x="199" y="777"/>
                  </a:lnTo>
                  <a:lnTo>
                    <a:pt x="199" y="777"/>
                  </a:lnTo>
                  <a:lnTo>
                    <a:pt x="197" y="779"/>
                  </a:lnTo>
                  <a:lnTo>
                    <a:pt x="197" y="779"/>
                  </a:lnTo>
                  <a:lnTo>
                    <a:pt x="197" y="779"/>
                  </a:lnTo>
                  <a:lnTo>
                    <a:pt x="197" y="779"/>
                  </a:lnTo>
                  <a:lnTo>
                    <a:pt x="197" y="779"/>
                  </a:lnTo>
                  <a:lnTo>
                    <a:pt x="197" y="779"/>
                  </a:lnTo>
                  <a:lnTo>
                    <a:pt x="197" y="781"/>
                  </a:lnTo>
                  <a:lnTo>
                    <a:pt x="194" y="781"/>
                  </a:lnTo>
                  <a:lnTo>
                    <a:pt x="192" y="784"/>
                  </a:lnTo>
                  <a:lnTo>
                    <a:pt x="192" y="784"/>
                  </a:lnTo>
                  <a:lnTo>
                    <a:pt x="192" y="786"/>
                  </a:lnTo>
                  <a:lnTo>
                    <a:pt x="192" y="786"/>
                  </a:lnTo>
                  <a:lnTo>
                    <a:pt x="192" y="788"/>
                  </a:lnTo>
                  <a:lnTo>
                    <a:pt x="192" y="788"/>
                  </a:lnTo>
                  <a:lnTo>
                    <a:pt x="194" y="788"/>
                  </a:lnTo>
                  <a:lnTo>
                    <a:pt x="194" y="788"/>
                  </a:lnTo>
                  <a:lnTo>
                    <a:pt x="194" y="786"/>
                  </a:lnTo>
                  <a:lnTo>
                    <a:pt x="197" y="788"/>
                  </a:lnTo>
                  <a:lnTo>
                    <a:pt x="197" y="788"/>
                  </a:lnTo>
                  <a:lnTo>
                    <a:pt x="199" y="786"/>
                  </a:lnTo>
                  <a:lnTo>
                    <a:pt x="199" y="786"/>
                  </a:lnTo>
                  <a:lnTo>
                    <a:pt x="199" y="786"/>
                  </a:lnTo>
                  <a:lnTo>
                    <a:pt x="202" y="786"/>
                  </a:lnTo>
                  <a:lnTo>
                    <a:pt x="202" y="784"/>
                  </a:lnTo>
                  <a:lnTo>
                    <a:pt x="204" y="784"/>
                  </a:lnTo>
                  <a:lnTo>
                    <a:pt x="204" y="784"/>
                  </a:lnTo>
                  <a:lnTo>
                    <a:pt x="206" y="784"/>
                  </a:lnTo>
                  <a:lnTo>
                    <a:pt x="206" y="784"/>
                  </a:lnTo>
                  <a:lnTo>
                    <a:pt x="206" y="784"/>
                  </a:lnTo>
                  <a:lnTo>
                    <a:pt x="206" y="784"/>
                  </a:lnTo>
                  <a:lnTo>
                    <a:pt x="209" y="784"/>
                  </a:lnTo>
                  <a:lnTo>
                    <a:pt x="209" y="781"/>
                  </a:lnTo>
                  <a:lnTo>
                    <a:pt x="209" y="781"/>
                  </a:lnTo>
                  <a:lnTo>
                    <a:pt x="211" y="784"/>
                  </a:lnTo>
                  <a:lnTo>
                    <a:pt x="211" y="784"/>
                  </a:lnTo>
                  <a:lnTo>
                    <a:pt x="213" y="786"/>
                  </a:lnTo>
                  <a:lnTo>
                    <a:pt x="213" y="786"/>
                  </a:lnTo>
                  <a:lnTo>
                    <a:pt x="213" y="793"/>
                  </a:lnTo>
                  <a:lnTo>
                    <a:pt x="213" y="793"/>
                  </a:lnTo>
                  <a:lnTo>
                    <a:pt x="213" y="793"/>
                  </a:lnTo>
                  <a:lnTo>
                    <a:pt x="211" y="793"/>
                  </a:lnTo>
                  <a:lnTo>
                    <a:pt x="211" y="798"/>
                  </a:lnTo>
                  <a:lnTo>
                    <a:pt x="211" y="798"/>
                  </a:lnTo>
                  <a:lnTo>
                    <a:pt x="213" y="798"/>
                  </a:lnTo>
                  <a:lnTo>
                    <a:pt x="213" y="800"/>
                  </a:lnTo>
                  <a:lnTo>
                    <a:pt x="213" y="810"/>
                  </a:lnTo>
                  <a:lnTo>
                    <a:pt x="213" y="812"/>
                  </a:lnTo>
                  <a:lnTo>
                    <a:pt x="216" y="814"/>
                  </a:lnTo>
                  <a:lnTo>
                    <a:pt x="218" y="817"/>
                  </a:lnTo>
                  <a:lnTo>
                    <a:pt x="218" y="817"/>
                  </a:lnTo>
                  <a:lnTo>
                    <a:pt x="218" y="817"/>
                  </a:lnTo>
                  <a:lnTo>
                    <a:pt x="220" y="817"/>
                  </a:lnTo>
                  <a:lnTo>
                    <a:pt x="220" y="817"/>
                  </a:lnTo>
                  <a:lnTo>
                    <a:pt x="220" y="817"/>
                  </a:lnTo>
                  <a:lnTo>
                    <a:pt x="223" y="817"/>
                  </a:lnTo>
                  <a:lnTo>
                    <a:pt x="223" y="817"/>
                  </a:lnTo>
                  <a:lnTo>
                    <a:pt x="223" y="817"/>
                  </a:lnTo>
                  <a:lnTo>
                    <a:pt x="223" y="819"/>
                  </a:lnTo>
                  <a:lnTo>
                    <a:pt x="223" y="819"/>
                  </a:lnTo>
                  <a:lnTo>
                    <a:pt x="225" y="822"/>
                  </a:lnTo>
                  <a:lnTo>
                    <a:pt x="225" y="822"/>
                  </a:lnTo>
                  <a:lnTo>
                    <a:pt x="228" y="822"/>
                  </a:lnTo>
                  <a:lnTo>
                    <a:pt x="230" y="822"/>
                  </a:lnTo>
                  <a:lnTo>
                    <a:pt x="230" y="824"/>
                  </a:lnTo>
                  <a:lnTo>
                    <a:pt x="230" y="824"/>
                  </a:lnTo>
                  <a:lnTo>
                    <a:pt x="230" y="826"/>
                  </a:lnTo>
                  <a:lnTo>
                    <a:pt x="232" y="826"/>
                  </a:lnTo>
                  <a:lnTo>
                    <a:pt x="230" y="829"/>
                  </a:lnTo>
                  <a:lnTo>
                    <a:pt x="230" y="831"/>
                  </a:lnTo>
                  <a:lnTo>
                    <a:pt x="230" y="831"/>
                  </a:lnTo>
                  <a:lnTo>
                    <a:pt x="232" y="831"/>
                  </a:lnTo>
                  <a:lnTo>
                    <a:pt x="232" y="831"/>
                  </a:lnTo>
                  <a:lnTo>
                    <a:pt x="235" y="831"/>
                  </a:lnTo>
                  <a:lnTo>
                    <a:pt x="235" y="829"/>
                  </a:lnTo>
                  <a:lnTo>
                    <a:pt x="235" y="829"/>
                  </a:lnTo>
                  <a:lnTo>
                    <a:pt x="237" y="829"/>
                  </a:lnTo>
                  <a:lnTo>
                    <a:pt x="237" y="829"/>
                  </a:lnTo>
                  <a:lnTo>
                    <a:pt x="237" y="829"/>
                  </a:lnTo>
                  <a:lnTo>
                    <a:pt x="239" y="829"/>
                  </a:lnTo>
                  <a:lnTo>
                    <a:pt x="239" y="826"/>
                  </a:lnTo>
                  <a:lnTo>
                    <a:pt x="239" y="826"/>
                  </a:lnTo>
                  <a:lnTo>
                    <a:pt x="239" y="826"/>
                  </a:lnTo>
                  <a:lnTo>
                    <a:pt x="239" y="824"/>
                  </a:lnTo>
                  <a:lnTo>
                    <a:pt x="242" y="824"/>
                  </a:lnTo>
                  <a:lnTo>
                    <a:pt x="242" y="824"/>
                  </a:lnTo>
                  <a:lnTo>
                    <a:pt x="242" y="824"/>
                  </a:lnTo>
                  <a:lnTo>
                    <a:pt x="242" y="822"/>
                  </a:lnTo>
                  <a:lnTo>
                    <a:pt x="242" y="822"/>
                  </a:lnTo>
                  <a:lnTo>
                    <a:pt x="242" y="822"/>
                  </a:lnTo>
                  <a:lnTo>
                    <a:pt x="244" y="822"/>
                  </a:lnTo>
                  <a:lnTo>
                    <a:pt x="244" y="819"/>
                  </a:lnTo>
                  <a:lnTo>
                    <a:pt x="244" y="819"/>
                  </a:lnTo>
                  <a:lnTo>
                    <a:pt x="244" y="819"/>
                  </a:lnTo>
                  <a:lnTo>
                    <a:pt x="244" y="819"/>
                  </a:lnTo>
                  <a:lnTo>
                    <a:pt x="244" y="819"/>
                  </a:lnTo>
                  <a:lnTo>
                    <a:pt x="244" y="817"/>
                  </a:lnTo>
                  <a:lnTo>
                    <a:pt x="244" y="817"/>
                  </a:lnTo>
                  <a:lnTo>
                    <a:pt x="247" y="817"/>
                  </a:lnTo>
                  <a:lnTo>
                    <a:pt x="247" y="817"/>
                  </a:lnTo>
                  <a:lnTo>
                    <a:pt x="247" y="817"/>
                  </a:lnTo>
                  <a:lnTo>
                    <a:pt x="247" y="817"/>
                  </a:lnTo>
                  <a:lnTo>
                    <a:pt x="247" y="817"/>
                  </a:lnTo>
                  <a:lnTo>
                    <a:pt x="249" y="817"/>
                  </a:lnTo>
                  <a:lnTo>
                    <a:pt x="251" y="817"/>
                  </a:lnTo>
                  <a:lnTo>
                    <a:pt x="251" y="817"/>
                  </a:lnTo>
                  <a:lnTo>
                    <a:pt x="251" y="817"/>
                  </a:lnTo>
                  <a:lnTo>
                    <a:pt x="254" y="817"/>
                  </a:lnTo>
                  <a:lnTo>
                    <a:pt x="254" y="817"/>
                  </a:lnTo>
                  <a:lnTo>
                    <a:pt x="254" y="817"/>
                  </a:lnTo>
                  <a:lnTo>
                    <a:pt x="256" y="814"/>
                  </a:lnTo>
                  <a:lnTo>
                    <a:pt x="256" y="814"/>
                  </a:lnTo>
                  <a:lnTo>
                    <a:pt x="256" y="814"/>
                  </a:lnTo>
                  <a:lnTo>
                    <a:pt x="256" y="814"/>
                  </a:lnTo>
                  <a:lnTo>
                    <a:pt x="258" y="814"/>
                  </a:lnTo>
                  <a:lnTo>
                    <a:pt x="258" y="817"/>
                  </a:lnTo>
                  <a:lnTo>
                    <a:pt x="258" y="817"/>
                  </a:lnTo>
                  <a:lnTo>
                    <a:pt x="258" y="817"/>
                  </a:lnTo>
                  <a:lnTo>
                    <a:pt x="258" y="817"/>
                  </a:lnTo>
                  <a:lnTo>
                    <a:pt x="258" y="819"/>
                  </a:lnTo>
                  <a:lnTo>
                    <a:pt x="258" y="819"/>
                  </a:lnTo>
                  <a:lnTo>
                    <a:pt x="258" y="822"/>
                  </a:lnTo>
                  <a:lnTo>
                    <a:pt x="258" y="822"/>
                  </a:lnTo>
                  <a:lnTo>
                    <a:pt x="258" y="822"/>
                  </a:lnTo>
                  <a:lnTo>
                    <a:pt x="261" y="822"/>
                  </a:lnTo>
                  <a:lnTo>
                    <a:pt x="261" y="822"/>
                  </a:lnTo>
                  <a:lnTo>
                    <a:pt x="261" y="822"/>
                  </a:lnTo>
                  <a:lnTo>
                    <a:pt x="263" y="822"/>
                  </a:lnTo>
                  <a:lnTo>
                    <a:pt x="263" y="822"/>
                  </a:lnTo>
                  <a:lnTo>
                    <a:pt x="263" y="824"/>
                  </a:lnTo>
                  <a:lnTo>
                    <a:pt x="263" y="826"/>
                  </a:lnTo>
                  <a:lnTo>
                    <a:pt x="263" y="826"/>
                  </a:lnTo>
                  <a:lnTo>
                    <a:pt x="263" y="826"/>
                  </a:lnTo>
                  <a:lnTo>
                    <a:pt x="268" y="826"/>
                  </a:lnTo>
                  <a:lnTo>
                    <a:pt x="273" y="826"/>
                  </a:lnTo>
                  <a:lnTo>
                    <a:pt x="277" y="829"/>
                  </a:lnTo>
                  <a:lnTo>
                    <a:pt x="277" y="829"/>
                  </a:lnTo>
                  <a:lnTo>
                    <a:pt x="280" y="829"/>
                  </a:lnTo>
                  <a:lnTo>
                    <a:pt x="280" y="831"/>
                  </a:lnTo>
                  <a:lnTo>
                    <a:pt x="280" y="831"/>
                  </a:lnTo>
                  <a:lnTo>
                    <a:pt x="282" y="831"/>
                  </a:lnTo>
                  <a:lnTo>
                    <a:pt x="282" y="831"/>
                  </a:lnTo>
                  <a:lnTo>
                    <a:pt x="284" y="831"/>
                  </a:lnTo>
                  <a:lnTo>
                    <a:pt x="284" y="829"/>
                  </a:lnTo>
                  <a:lnTo>
                    <a:pt x="284" y="829"/>
                  </a:lnTo>
                  <a:lnTo>
                    <a:pt x="284" y="826"/>
                  </a:lnTo>
                  <a:lnTo>
                    <a:pt x="284" y="826"/>
                  </a:lnTo>
                  <a:lnTo>
                    <a:pt x="282" y="826"/>
                  </a:lnTo>
                  <a:lnTo>
                    <a:pt x="282" y="826"/>
                  </a:lnTo>
                  <a:lnTo>
                    <a:pt x="284" y="822"/>
                  </a:lnTo>
                  <a:lnTo>
                    <a:pt x="284" y="822"/>
                  </a:lnTo>
                  <a:lnTo>
                    <a:pt x="287" y="822"/>
                  </a:lnTo>
                  <a:lnTo>
                    <a:pt x="289" y="822"/>
                  </a:lnTo>
                  <a:lnTo>
                    <a:pt x="289" y="822"/>
                  </a:lnTo>
                  <a:lnTo>
                    <a:pt x="294" y="819"/>
                  </a:lnTo>
                  <a:lnTo>
                    <a:pt x="294" y="819"/>
                  </a:lnTo>
                  <a:lnTo>
                    <a:pt x="296" y="819"/>
                  </a:lnTo>
                  <a:lnTo>
                    <a:pt x="299" y="822"/>
                  </a:lnTo>
                  <a:lnTo>
                    <a:pt x="299" y="822"/>
                  </a:lnTo>
                  <a:lnTo>
                    <a:pt x="301" y="822"/>
                  </a:lnTo>
                  <a:lnTo>
                    <a:pt x="301" y="819"/>
                  </a:lnTo>
                  <a:lnTo>
                    <a:pt x="301" y="819"/>
                  </a:lnTo>
                  <a:lnTo>
                    <a:pt x="301" y="817"/>
                  </a:lnTo>
                  <a:lnTo>
                    <a:pt x="301" y="817"/>
                  </a:lnTo>
                  <a:lnTo>
                    <a:pt x="301" y="817"/>
                  </a:lnTo>
                  <a:lnTo>
                    <a:pt x="301" y="817"/>
                  </a:lnTo>
                  <a:lnTo>
                    <a:pt x="301" y="817"/>
                  </a:lnTo>
                  <a:lnTo>
                    <a:pt x="301" y="817"/>
                  </a:lnTo>
                  <a:lnTo>
                    <a:pt x="301" y="814"/>
                  </a:lnTo>
                  <a:lnTo>
                    <a:pt x="301" y="814"/>
                  </a:lnTo>
                  <a:lnTo>
                    <a:pt x="299" y="814"/>
                  </a:lnTo>
                  <a:lnTo>
                    <a:pt x="299" y="814"/>
                  </a:lnTo>
                  <a:lnTo>
                    <a:pt x="299" y="812"/>
                  </a:lnTo>
                  <a:lnTo>
                    <a:pt x="299" y="812"/>
                  </a:lnTo>
                  <a:lnTo>
                    <a:pt x="299" y="810"/>
                  </a:lnTo>
                  <a:lnTo>
                    <a:pt x="299" y="807"/>
                  </a:lnTo>
                  <a:lnTo>
                    <a:pt x="299" y="807"/>
                  </a:lnTo>
                  <a:lnTo>
                    <a:pt x="299" y="807"/>
                  </a:lnTo>
                  <a:lnTo>
                    <a:pt x="299" y="807"/>
                  </a:lnTo>
                  <a:lnTo>
                    <a:pt x="299" y="805"/>
                  </a:lnTo>
                  <a:lnTo>
                    <a:pt x="299" y="805"/>
                  </a:lnTo>
                  <a:lnTo>
                    <a:pt x="301" y="805"/>
                  </a:lnTo>
                  <a:lnTo>
                    <a:pt x="301" y="805"/>
                  </a:lnTo>
                  <a:lnTo>
                    <a:pt x="301" y="803"/>
                  </a:lnTo>
                  <a:lnTo>
                    <a:pt x="303" y="805"/>
                  </a:lnTo>
                  <a:lnTo>
                    <a:pt x="303" y="805"/>
                  </a:lnTo>
                  <a:lnTo>
                    <a:pt x="303" y="807"/>
                  </a:lnTo>
                  <a:lnTo>
                    <a:pt x="306" y="807"/>
                  </a:lnTo>
                  <a:lnTo>
                    <a:pt x="308" y="810"/>
                  </a:lnTo>
                  <a:lnTo>
                    <a:pt x="308" y="810"/>
                  </a:lnTo>
                  <a:lnTo>
                    <a:pt x="310" y="810"/>
                  </a:lnTo>
                  <a:lnTo>
                    <a:pt x="313" y="810"/>
                  </a:lnTo>
                  <a:lnTo>
                    <a:pt x="313" y="810"/>
                  </a:lnTo>
                  <a:lnTo>
                    <a:pt x="315" y="810"/>
                  </a:lnTo>
                  <a:lnTo>
                    <a:pt x="315" y="807"/>
                  </a:lnTo>
                  <a:lnTo>
                    <a:pt x="315" y="807"/>
                  </a:lnTo>
                  <a:lnTo>
                    <a:pt x="313" y="807"/>
                  </a:lnTo>
                  <a:lnTo>
                    <a:pt x="313" y="807"/>
                  </a:lnTo>
                  <a:lnTo>
                    <a:pt x="313" y="805"/>
                  </a:lnTo>
                  <a:lnTo>
                    <a:pt x="313" y="803"/>
                  </a:lnTo>
                  <a:lnTo>
                    <a:pt x="313" y="803"/>
                  </a:lnTo>
                  <a:lnTo>
                    <a:pt x="315" y="803"/>
                  </a:lnTo>
                  <a:lnTo>
                    <a:pt x="315" y="803"/>
                  </a:lnTo>
                  <a:lnTo>
                    <a:pt x="317" y="803"/>
                  </a:lnTo>
                  <a:lnTo>
                    <a:pt x="317" y="803"/>
                  </a:lnTo>
                  <a:lnTo>
                    <a:pt x="320" y="803"/>
                  </a:lnTo>
                  <a:lnTo>
                    <a:pt x="320" y="800"/>
                  </a:lnTo>
                  <a:lnTo>
                    <a:pt x="322" y="800"/>
                  </a:lnTo>
                  <a:lnTo>
                    <a:pt x="322" y="800"/>
                  </a:lnTo>
                  <a:lnTo>
                    <a:pt x="322" y="800"/>
                  </a:lnTo>
                  <a:lnTo>
                    <a:pt x="322" y="800"/>
                  </a:lnTo>
                  <a:lnTo>
                    <a:pt x="322" y="803"/>
                  </a:lnTo>
                  <a:lnTo>
                    <a:pt x="322" y="805"/>
                  </a:lnTo>
                  <a:lnTo>
                    <a:pt x="325" y="805"/>
                  </a:lnTo>
                  <a:lnTo>
                    <a:pt x="325" y="805"/>
                  </a:lnTo>
                  <a:lnTo>
                    <a:pt x="325" y="805"/>
                  </a:lnTo>
                  <a:lnTo>
                    <a:pt x="325" y="805"/>
                  </a:lnTo>
                  <a:lnTo>
                    <a:pt x="325" y="805"/>
                  </a:lnTo>
                  <a:lnTo>
                    <a:pt x="325" y="807"/>
                  </a:lnTo>
                  <a:lnTo>
                    <a:pt x="325" y="807"/>
                  </a:lnTo>
                  <a:lnTo>
                    <a:pt x="322" y="807"/>
                  </a:lnTo>
                  <a:lnTo>
                    <a:pt x="325" y="807"/>
                  </a:lnTo>
                  <a:lnTo>
                    <a:pt x="325" y="810"/>
                  </a:lnTo>
                  <a:lnTo>
                    <a:pt x="325" y="810"/>
                  </a:lnTo>
                  <a:lnTo>
                    <a:pt x="322" y="810"/>
                  </a:lnTo>
                  <a:lnTo>
                    <a:pt x="322" y="810"/>
                  </a:lnTo>
                  <a:lnTo>
                    <a:pt x="322" y="810"/>
                  </a:lnTo>
                  <a:lnTo>
                    <a:pt x="322" y="812"/>
                  </a:lnTo>
                  <a:lnTo>
                    <a:pt x="322" y="812"/>
                  </a:lnTo>
                  <a:lnTo>
                    <a:pt x="322" y="812"/>
                  </a:lnTo>
                  <a:lnTo>
                    <a:pt x="322" y="812"/>
                  </a:lnTo>
                  <a:lnTo>
                    <a:pt x="325" y="812"/>
                  </a:lnTo>
                  <a:lnTo>
                    <a:pt x="325" y="812"/>
                  </a:lnTo>
                  <a:lnTo>
                    <a:pt x="325" y="812"/>
                  </a:lnTo>
                  <a:lnTo>
                    <a:pt x="325" y="812"/>
                  </a:lnTo>
                  <a:lnTo>
                    <a:pt x="325" y="812"/>
                  </a:lnTo>
                  <a:lnTo>
                    <a:pt x="325" y="812"/>
                  </a:lnTo>
                  <a:lnTo>
                    <a:pt x="327" y="812"/>
                  </a:lnTo>
                  <a:lnTo>
                    <a:pt x="327" y="814"/>
                  </a:lnTo>
                  <a:lnTo>
                    <a:pt x="327" y="814"/>
                  </a:lnTo>
                  <a:lnTo>
                    <a:pt x="325" y="814"/>
                  </a:lnTo>
                  <a:lnTo>
                    <a:pt x="325" y="814"/>
                  </a:lnTo>
                  <a:lnTo>
                    <a:pt x="325" y="817"/>
                  </a:lnTo>
                  <a:lnTo>
                    <a:pt x="327" y="817"/>
                  </a:lnTo>
                  <a:lnTo>
                    <a:pt x="325" y="819"/>
                  </a:lnTo>
                  <a:lnTo>
                    <a:pt x="325" y="819"/>
                  </a:lnTo>
                  <a:lnTo>
                    <a:pt x="327" y="819"/>
                  </a:lnTo>
                  <a:lnTo>
                    <a:pt x="325" y="822"/>
                  </a:lnTo>
                  <a:lnTo>
                    <a:pt x="325" y="822"/>
                  </a:lnTo>
                  <a:lnTo>
                    <a:pt x="325" y="822"/>
                  </a:lnTo>
                  <a:lnTo>
                    <a:pt x="325" y="822"/>
                  </a:lnTo>
                  <a:lnTo>
                    <a:pt x="325" y="822"/>
                  </a:lnTo>
                  <a:lnTo>
                    <a:pt x="325" y="824"/>
                  </a:lnTo>
                  <a:lnTo>
                    <a:pt x="325" y="822"/>
                  </a:lnTo>
                  <a:lnTo>
                    <a:pt x="325" y="822"/>
                  </a:lnTo>
                  <a:lnTo>
                    <a:pt x="325" y="822"/>
                  </a:lnTo>
                  <a:lnTo>
                    <a:pt x="322" y="824"/>
                  </a:lnTo>
                  <a:lnTo>
                    <a:pt x="322" y="824"/>
                  </a:lnTo>
                  <a:lnTo>
                    <a:pt x="322" y="826"/>
                  </a:lnTo>
                  <a:lnTo>
                    <a:pt x="325" y="826"/>
                  </a:lnTo>
                  <a:lnTo>
                    <a:pt x="325" y="826"/>
                  </a:lnTo>
                  <a:lnTo>
                    <a:pt x="325" y="826"/>
                  </a:lnTo>
                  <a:lnTo>
                    <a:pt x="327" y="829"/>
                  </a:lnTo>
                  <a:lnTo>
                    <a:pt x="329" y="829"/>
                  </a:lnTo>
                  <a:lnTo>
                    <a:pt x="336" y="829"/>
                  </a:lnTo>
                  <a:lnTo>
                    <a:pt x="336" y="829"/>
                  </a:lnTo>
                  <a:lnTo>
                    <a:pt x="336" y="826"/>
                  </a:lnTo>
                  <a:lnTo>
                    <a:pt x="336" y="826"/>
                  </a:lnTo>
                  <a:lnTo>
                    <a:pt x="336" y="824"/>
                  </a:lnTo>
                  <a:lnTo>
                    <a:pt x="339" y="824"/>
                  </a:lnTo>
                  <a:lnTo>
                    <a:pt x="341" y="824"/>
                  </a:lnTo>
                  <a:lnTo>
                    <a:pt x="341" y="824"/>
                  </a:lnTo>
                  <a:lnTo>
                    <a:pt x="341" y="822"/>
                  </a:lnTo>
                  <a:lnTo>
                    <a:pt x="341" y="822"/>
                  </a:lnTo>
                  <a:lnTo>
                    <a:pt x="341" y="819"/>
                  </a:lnTo>
                  <a:lnTo>
                    <a:pt x="344" y="819"/>
                  </a:lnTo>
                  <a:lnTo>
                    <a:pt x="346" y="817"/>
                  </a:lnTo>
                  <a:lnTo>
                    <a:pt x="353" y="814"/>
                  </a:lnTo>
                  <a:lnTo>
                    <a:pt x="355" y="814"/>
                  </a:lnTo>
                  <a:lnTo>
                    <a:pt x="358" y="814"/>
                  </a:lnTo>
                  <a:lnTo>
                    <a:pt x="358" y="814"/>
                  </a:lnTo>
                  <a:lnTo>
                    <a:pt x="360" y="814"/>
                  </a:lnTo>
                  <a:lnTo>
                    <a:pt x="360" y="817"/>
                  </a:lnTo>
                  <a:lnTo>
                    <a:pt x="362" y="817"/>
                  </a:lnTo>
                  <a:lnTo>
                    <a:pt x="362" y="817"/>
                  </a:lnTo>
                  <a:lnTo>
                    <a:pt x="362" y="812"/>
                  </a:lnTo>
                  <a:lnTo>
                    <a:pt x="362" y="812"/>
                  </a:lnTo>
                  <a:lnTo>
                    <a:pt x="365" y="810"/>
                  </a:lnTo>
                  <a:lnTo>
                    <a:pt x="365" y="807"/>
                  </a:lnTo>
                  <a:lnTo>
                    <a:pt x="365" y="807"/>
                  </a:lnTo>
                  <a:lnTo>
                    <a:pt x="365" y="807"/>
                  </a:lnTo>
                  <a:lnTo>
                    <a:pt x="365" y="805"/>
                  </a:lnTo>
                  <a:lnTo>
                    <a:pt x="365" y="805"/>
                  </a:lnTo>
                  <a:lnTo>
                    <a:pt x="365" y="805"/>
                  </a:lnTo>
                  <a:lnTo>
                    <a:pt x="365" y="805"/>
                  </a:lnTo>
                  <a:lnTo>
                    <a:pt x="365" y="805"/>
                  </a:lnTo>
                  <a:lnTo>
                    <a:pt x="365" y="803"/>
                  </a:lnTo>
                  <a:lnTo>
                    <a:pt x="365" y="803"/>
                  </a:lnTo>
                  <a:lnTo>
                    <a:pt x="365" y="800"/>
                  </a:lnTo>
                  <a:lnTo>
                    <a:pt x="365" y="798"/>
                  </a:lnTo>
                  <a:lnTo>
                    <a:pt x="365" y="798"/>
                  </a:lnTo>
                  <a:lnTo>
                    <a:pt x="365" y="798"/>
                  </a:lnTo>
                  <a:lnTo>
                    <a:pt x="365" y="798"/>
                  </a:lnTo>
                  <a:lnTo>
                    <a:pt x="365" y="798"/>
                  </a:lnTo>
                  <a:lnTo>
                    <a:pt x="365" y="798"/>
                  </a:lnTo>
                  <a:lnTo>
                    <a:pt x="367" y="793"/>
                  </a:lnTo>
                  <a:lnTo>
                    <a:pt x="367" y="793"/>
                  </a:lnTo>
                  <a:lnTo>
                    <a:pt x="365" y="793"/>
                  </a:lnTo>
                  <a:lnTo>
                    <a:pt x="365" y="788"/>
                  </a:lnTo>
                  <a:lnTo>
                    <a:pt x="365" y="786"/>
                  </a:lnTo>
                  <a:lnTo>
                    <a:pt x="362" y="786"/>
                  </a:lnTo>
                  <a:lnTo>
                    <a:pt x="362" y="786"/>
                  </a:lnTo>
                  <a:lnTo>
                    <a:pt x="362" y="784"/>
                  </a:lnTo>
                  <a:lnTo>
                    <a:pt x="362" y="781"/>
                  </a:lnTo>
                  <a:lnTo>
                    <a:pt x="362" y="781"/>
                  </a:lnTo>
                  <a:lnTo>
                    <a:pt x="362" y="781"/>
                  </a:lnTo>
                  <a:lnTo>
                    <a:pt x="370" y="781"/>
                  </a:lnTo>
                  <a:lnTo>
                    <a:pt x="370" y="779"/>
                  </a:lnTo>
                  <a:lnTo>
                    <a:pt x="370" y="779"/>
                  </a:lnTo>
                  <a:lnTo>
                    <a:pt x="372" y="779"/>
                  </a:lnTo>
                  <a:lnTo>
                    <a:pt x="372" y="779"/>
                  </a:lnTo>
                  <a:lnTo>
                    <a:pt x="372" y="777"/>
                  </a:lnTo>
                  <a:lnTo>
                    <a:pt x="374" y="774"/>
                  </a:lnTo>
                  <a:lnTo>
                    <a:pt x="374" y="772"/>
                  </a:lnTo>
                  <a:lnTo>
                    <a:pt x="377" y="772"/>
                  </a:lnTo>
                  <a:lnTo>
                    <a:pt x="377" y="772"/>
                  </a:lnTo>
                  <a:lnTo>
                    <a:pt x="374" y="765"/>
                  </a:lnTo>
                  <a:lnTo>
                    <a:pt x="377" y="765"/>
                  </a:lnTo>
                  <a:lnTo>
                    <a:pt x="377" y="762"/>
                  </a:lnTo>
                  <a:lnTo>
                    <a:pt x="377" y="762"/>
                  </a:lnTo>
                  <a:lnTo>
                    <a:pt x="379" y="762"/>
                  </a:lnTo>
                  <a:lnTo>
                    <a:pt x="379" y="762"/>
                  </a:lnTo>
                  <a:lnTo>
                    <a:pt x="377" y="760"/>
                  </a:lnTo>
                  <a:lnTo>
                    <a:pt x="377" y="755"/>
                  </a:lnTo>
                  <a:lnTo>
                    <a:pt x="377" y="755"/>
                  </a:lnTo>
                  <a:lnTo>
                    <a:pt x="374" y="753"/>
                  </a:lnTo>
                  <a:lnTo>
                    <a:pt x="374" y="753"/>
                  </a:lnTo>
                  <a:lnTo>
                    <a:pt x="374" y="753"/>
                  </a:lnTo>
                  <a:lnTo>
                    <a:pt x="374" y="753"/>
                  </a:lnTo>
                  <a:lnTo>
                    <a:pt x="374" y="753"/>
                  </a:lnTo>
                  <a:lnTo>
                    <a:pt x="374" y="751"/>
                  </a:lnTo>
                  <a:lnTo>
                    <a:pt x="374" y="751"/>
                  </a:lnTo>
                  <a:lnTo>
                    <a:pt x="374" y="751"/>
                  </a:lnTo>
                  <a:lnTo>
                    <a:pt x="374" y="751"/>
                  </a:lnTo>
                  <a:lnTo>
                    <a:pt x="374" y="748"/>
                  </a:lnTo>
                  <a:lnTo>
                    <a:pt x="374" y="746"/>
                  </a:lnTo>
                  <a:lnTo>
                    <a:pt x="374" y="746"/>
                  </a:lnTo>
                  <a:lnTo>
                    <a:pt x="374" y="743"/>
                  </a:lnTo>
                  <a:lnTo>
                    <a:pt x="374" y="743"/>
                  </a:lnTo>
                  <a:lnTo>
                    <a:pt x="372" y="743"/>
                  </a:lnTo>
                  <a:lnTo>
                    <a:pt x="372" y="743"/>
                  </a:lnTo>
                  <a:lnTo>
                    <a:pt x="372" y="743"/>
                  </a:lnTo>
                  <a:lnTo>
                    <a:pt x="370" y="743"/>
                  </a:lnTo>
                  <a:lnTo>
                    <a:pt x="370" y="743"/>
                  </a:lnTo>
                  <a:lnTo>
                    <a:pt x="370" y="743"/>
                  </a:lnTo>
                  <a:lnTo>
                    <a:pt x="367" y="741"/>
                  </a:lnTo>
                  <a:lnTo>
                    <a:pt x="367" y="741"/>
                  </a:lnTo>
                  <a:lnTo>
                    <a:pt x="367" y="741"/>
                  </a:lnTo>
                  <a:lnTo>
                    <a:pt x="367" y="741"/>
                  </a:lnTo>
                  <a:lnTo>
                    <a:pt x="367" y="741"/>
                  </a:lnTo>
                  <a:lnTo>
                    <a:pt x="370" y="741"/>
                  </a:lnTo>
                  <a:lnTo>
                    <a:pt x="370" y="741"/>
                  </a:lnTo>
                  <a:lnTo>
                    <a:pt x="370" y="741"/>
                  </a:lnTo>
                  <a:lnTo>
                    <a:pt x="370" y="741"/>
                  </a:lnTo>
                  <a:lnTo>
                    <a:pt x="370" y="741"/>
                  </a:lnTo>
                  <a:lnTo>
                    <a:pt x="370" y="741"/>
                  </a:lnTo>
                  <a:lnTo>
                    <a:pt x="370" y="741"/>
                  </a:lnTo>
                  <a:lnTo>
                    <a:pt x="372" y="741"/>
                  </a:lnTo>
                  <a:lnTo>
                    <a:pt x="372" y="739"/>
                  </a:lnTo>
                  <a:lnTo>
                    <a:pt x="372" y="739"/>
                  </a:lnTo>
                  <a:lnTo>
                    <a:pt x="374" y="739"/>
                  </a:lnTo>
                  <a:lnTo>
                    <a:pt x="374" y="739"/>
                  </a:lnTo>
                  <a:lnTo>
                    <a:pt x="374" y="739"/>
                  </a:lnTo>
                  <a:lnTo>
                    <a:pt x="374" y="741"/>
                  </a:lnTo>
                  <a:lnTo>
                    <a:pt x="374" y="741"/>
                  </a:lnTo>
                  <a:lnTo>
                    <a:pt x="374" y="741"/>
                  </a:lnTo>
                  <a:lnTo>
                    <a:pt x="374" y="739"/>
                  </a:lnTo>
                  <a:lnTo>
                    <a:pt x="377" y="739"/>
                  </a:lnTo>
                  <a:lnTo>
                    <a:pt x="379" y="736"/>
                  </a:lnTo>
                  <a:lnTo>
                    <a:pt x="379" y="734"/>
                  </a:lnTo>
                  <a:lnTo>
                    <a:pt x="381" y="734"/>
                  </a:lnTo>
                  <a:lnTo>
                    <a:pt x="381" y="734"/>
                  </a:lnTo>
                  <a:lnTo>
                    <a:pt x="384" y="732"/>
                  </a:lnTo>
                  <a:lnTo>
                    <a:pt x="384" y="732"/>
                  </a:lnTo>
                  <a:lnTo>
                    <a:pt x="386" y="732"/>
                  </a:lnTo>
                  <a:lnTo>
                    <a:pt x="388" y="732"/>
                  </a:lnTo>
                  <a:lnTo>
                    <a:pt x="388" y="732"/>
                  </a:lnTo>
                  <a:lnTo>
                    <a:pt x="388" y="732"/>
                  </a:lnTo>
                  <a:lnTo>
                    <a:pt x="391" y="732"/>
                  </a:lnTo>
                  <a:lnTo>
                    <a:pt x="391" y="732"/>
                  </a:lnTo>
                  <a:lnTo>
                    <a:pt x="391" y="732"/>
                  </a:lnTo>
                  <a:lnTo>
                    <a:pt x="393" y="732"/>
                  </a:lnTo>
                  <a:lnTo>
                    <a:pt x="393" y="732"/>
                  </a:lnTo>
                  <a:lnTo>
                    <a:pt x="393" y="732"/>
                  </a:lnTo>
                  <a:lnTo>
                    <a:pt x="396" y="732"/>
                  </a:lnTo>
                  <a:lnTo>
                    <a:pt x="398" y="732"/>
                  </a:lnTo>
                  <a:lnTo>
                    <a:pt x="398" y="732"/>
                  </a:lnTo>
                  <a:lnTo>
                    <a:pt x="400" y="732"/>
                  </a:lnTo>
                  <a:lnTo>
                    <a:pt x="400" y="732"/>
                  </a:lnTo>
                  <a:lnTo>
                    <a:pt x="403" y="732"/>
                  </a:lnTo>
                  <a:lnTo>
                    <a:pt x="403" y="729"/>
                  </a:lnTo>
                  <a:lnTo>
                    <a:pt x="403" y="729"/>
                  </a:lnTo>
                  <a:lnTo>
                    <a:pt x="405" y="729"/>
                  </a:lnTo>
                  <a:lnTo>
                    <a:pt x="405" y="729"/>
                  </a:lnTo>
                  <a:lnTo>
                    <a:pt x="405" y="727"/>
                  </a:lnTo>
                  <a:lnTo>
                    <a:pt x="405" y="727"/>
                  </a:lnTo>
                  <a:lnTo>
                    <a:pt x="407" y="727"/>
                  </a:lnTo>
                  <a:lnTo>
                    <a:pt x="407" y="727"/>
                  </a:lnTo>
                  <a:lnTo>
                    <a:pt x="407" y="727"/>
                  </a:lnTo>
                  <a:lnTo>
                    <a:pt x="407" y="727"/>
                  </a:lnTo>
                  <a:lnTo>
                    <a:pt x="407" y="727"/>
                  </a:lnTo>
                  <a:lnTo>
                    <a:pt x="407" y="727"/>
                  </a:lnTo>
                  <a:lnTo>
                    <a:pt x="410" y="725"/>
                  </a:lnTo>
                  <a:lnTo>
                    <a:pt x="412" y="725"/>
                  </a:lnTo>
                  <a:lnTo>
                    <a:pt x="412" y="725"/>
                  </a:lnTo>
                  <a:lnTo>
                    <a:pt x="412" y="722"/>
                  </a:lnTo>
                  <a:lnTo>
                    <a:pt x="412" y="720"/>
                  </a:lnTo>
                  <a:lnTo>
                    <a:pt x="417" y="717"/>
                  </a:lnTo>
                  <a:lnTo>
                    <a:pt x="417" y="717"/>
                  </a:lnTo>
                  <a:lnTo>
                    <a:pt x="417" y="715"/>
                  </a:lnTo>
                  <a:lnTo>
                    <a:pt x="417" y="715"/>
                  </a:lnTo>
                  <a:lnTo>
                    <a:pt x="417" y="715"/>
                  </a:lnTo>
                  <a:lnTo>
                    <a:pt x="417" y="715"/>
                  </a:lnTo>
                  <a:lnTo>
                    <a:pt x="417" y="713"/>
                  </a:lnTo>
                  <a:lnTo>
                    <a:pt x="417" y="713"/>
                  </a:lnTo>
                  <a:lnTo>
                    <a:pt x="419" y="713"/>
                  </a:lnTo>
                  <a:lnTo>
                    <a:pt x="419" y="713"/>
                  </a:lnTo>
                  <a:lnTo>
                    <a:pt x="419" y="715"/>
                  </a:lnTo>
                  <a:lnTo>
                    <a:pt x="419" y="715"/>
                  </a:lnTo>
                  <a:lnTo>
                    <a:pt x="422" y="715"/>
                  </a:lnTo>
                  <a:lnTo>
                    <a:pt x="422" y="713"/>
                  </a:lnTo>
                  <a:lnTo>
                    <a:pt x="419" y="708"/>
                  </a:lnTo>
                  <a:lnTo>
                    <a:pt x="419" y="706"/>
                  </a:lnTo>
                  <a:lnTo>
                    <a:pt x="419" y="706"/>
                  </a:lnTo>
                  <a:lnTo>
                    <a:pt x="422" y="703"/>
                  </a:lnTo>
                  <a:lnTo>
                    <a:pt x="422" y="703"/>
                  </a:lnTo>
                  <a:lnTo>
                    <a:pt x="422" y="703"/>
                  </a:lnTo>
                  <a:lnTo>
                    <a:pt x="422" y="703"/>
                  </a:lnTo>
                  <a:lnTo>
                    <a:pt x="422" y="701"/>
                  </a:lnTo>
                  <a:lnTo>
                    <a:pt x="422" y="701"/>
                  </a:lnTo>
                  <a:lnTo>
                    <a:pt x="422" y="699"/>
                  </a:lnTo>
                  <a:lnTo>
                    <a:pt x="419" y="699"/>
                  </a:lnTo>
                  <a:lnTo>
                    <a:pt x="417" y="696"/>
                  </a:lnTo>
                  <a:lnTo>
                    <a:pt x="417" y="696"/>
                  </a:lnTo>
                  <a:lnTo>
                    <a:pt x="417" y="691"/>
                  </a:lnTo>
                  <a:lnTo>
                    <a:pt x="417" y="691"/>
                  </a:lnTo>
                  <a:lnTo>
                    <a:pt x="417" y="691"/>
                  </a:lnTo>
                  <a:lnTo>
                    <a:pt x="419" y="691"/>
                  </a:lnTo>
                  <a:lnTo>
                    <a:pt x="419" y="691"/>
                  </a:lnTo>
                  <a:lnTo>
                    <a:pt x="419" y="691"/>
                  </a:lnTo>
                  <a:lnTo>
                    <a:pt x="422" y="691"/>
                  </a:lnTo>
                  <a:lnTo>
                    <a:pt x="424" y="691"/>
                  </a:lnTo>
                  <a:lnTo>
                    <a:pt x="424" y="691"/>
                  </a:lnTo>
                  <a:lnTo>
                    <a:pt x="426" y="691"/>
                  </a:lnTo>
                  <a:lnTo>
                    <a:pt x="426" y="691"/>
                  </a:lnTo>
                  <a:lnTo>
                    <a:pt x="429" y="691"/>
                  </a:lnTo>
                  <a:lnTo>
                    <a:pt x="429" y="691"/>
                  </a:lnTo>
                  <a:lnTo>
                    <a:pt x="431" y="691"/>
                  </a:lnTo>
                  <a:lnTo>
                    <a:pt x="431" y="691"/>
                  </a:lnTo>
                  <a:lnTo>
                    <a:pt x="431" y="691"/>
                  </a:lnTo>
                  <a:lnTo>
                    <a:pt x="431" y="687"/>
                  </a:lnTo>
                  <a:lnTo>
                    <a:pt x="431" y="687"/>
                  </a:lnTo>
                  <a:lnTo>
                    <a:pt x="431" y="684"/>
                  </a:lnTo>
                  <a:lnTo>
                    <a:pt x="431" y="682"/>
                  </a:lnTo>
                  <a:lnTo>
                    <a:pt x="431" y="680"/>
                  </a:lnTo>
                  <a:lnTo>
                    <a:pt x="429" y="677"/>
                  </a:lnTo>
                  <a:lnTo>
                    <a:pt x="429" y="677"/>
                  </a:lnTo>
                  <a:lnTo>
                    <a:pt x="429" y="675"/>
                  </a:lnTo>
                  <a:lnTo>
                    <a:pt x="426" y="672"/>
                  </a:lnTo>
                  <a:lnTo>
                    <a:pt x="424" y="672"/>
                  </a:lnTo>
                  <a:lnTo>
                    <a:pt x="424" y="670"/>
                  </a:lnTo>
                  <a:lnTo>
                    <a:pt x="424" y="670"/>
                  </a:lnTo>
                  <a:lnTo>
                    <a:pt x="424" y="670"/>
                  </a:lnTo>
                  <a:lnTo>
                    <a:pt x="424" y="670"/>
                  </a:lnTo>
                  <a:lnTo>
                    <a:pt x="426" y="668"/>
                  </a:lnTo>
                  <a:lnTo>
                    <a:pt x="426" y="668"/>
                  </a:lnTo>
                  <a:lnTo>
                    <a:pt x="431" y="668"/>
                  </a:lnTo>
                  <a:lnTo>
                    <a:pt x="431" y="668"/>
                  </a:lnTo>
                  <a:lnTo>
                    <a:pt x="431" y="668"/>
                  </a:lnTo>
                  <a:lnTo>
                    <a:pt x="431" y="665"/>
                  </a:lnTo>
                  <a:lnTo>
                    <a:pt x="429" y="665"/>
                  </a:lnTo>
                  <a:lnTo>
                    <a:pt x="429" y="665"/>
                  </a:lnTo>
                  <a:lnTo>
                    <a:pt x="429" y="665"/>
                  </a:lnTo>
                  <a:lnTo>
                    <a:pt x="431" y="663"/>
                  </a:lnTo>
                  <a:lnTo>
                    <a:pt x="431" y="663"/>
                  </a:lnTo>
                  <a:lnTo>
                    <a:pt x="431" y="663"/>
                  </a:lnTo>
                  <a:lnTo>
                    <a:pt x="433" y="661"/>
                  </a:lnTo>
                  <a:lnTo>
                    <a:pt x="433" y="663"/>
                  </a:lnTo>
                  <a:lnTo>
                    <a:pt x="433" y="663"/>
                  </a:lnTo>
                  <a:lnTo>
                    <a:pt x="433" y="661"/>
                  </a:lnTo>
                  <a:lnTo>
                    <a:pt x="436" y="661"/>
                  </a:lnTo>
                  <a:lnTo>
                    <a:pt x="436" y="658"/>
                  </a:lnTo>
                  <a:lnTo>
                    <a:pt x="436" y="656"/>
                  </a:lnTo>
                  <a:lnTo>
                    <a:pt x="438" y="656"/>
                  </a:lnTo>
                  <a:lnTo>
                    <a:pt x="438" y="656"/>
                  </a:lnTo>
                  <a:lnTo>
                    <a:pt x="438" y="656"/>
                  </a:lnTo>
                  <a:lnTo>
                    <a:pt x="441" y="654"/>
                  </a:lnTo>
                  <a:lnTo>
                    <a:pt x="441" y="654"/>
                  </a:lnTo>
                  <a:lnTo>
                    <a:pt x="441" y="654"/>
                  </a:lnTo>
                  <a:lnTo>
                    <a:pt x="443" y="654"/>
                  </a:lnTo>
                  <a:lnTo>
                    <a:pt x="443" y="654"/>
                  </a:lnTo>
                  <a:lnTo>
                    <a:pt x="443" y="651"/>
                  </a:lnTo>
                  <a:lnTo>
                    <a:pt x="445" y="651"/>
                  </a:lnTo>
                  <a:lnTo>
                    <a:pt x="445" y="651"/>
                  </a:lnTo>
                  <a:lnTo>
                    <a:pt x="445" y="651"/>
                  </a:lnTo>
                  <a:lnTo>
                    <a:pt x="443" y="651"/>
                  </a:lnTo>
                  <a:lnTo>
                    <a:pt x="443" y="651"/>
                  </a:lnTo>
                  <a:lnTo>
                    <a:pt x="443" y="649"/>
                  </a:lnTo>
                  <a:lnTo>
                    <a:pt x="443" y="649"/>
                  </a:lnTo>
                  <a:lnTo>
                    <a:pt x="445" y="649"/>
                  </a:lnTo>
                  <a:lnTo>
                    <a:pt x="445" y="649"/>
                  </a:lnTo>
                  <a:lnTo>
                    <a:pt x="445" y="649"/>
                  </a:lnTo>
                  <a:lnTo>
                    <a:pt x="445" y="651"/>
                  </a:lnTo>
                  <a:lnTo>
                    <a:pt x="445" y="651"/>
                  </a:lnTo>
                  <a:lnTo>
                    <a:pt x="445" y="651"/>
                  </a:lnTo>
                  <a:lnTo>
                    <a:pt x="445" y="651"/>
                  </a:lnTo>
                  <a:lnTo>
                    <a:pt x="445" y="651"/>
                  </a:lnTo>
                  <a:lnTo>
                    <a:pt x="448" y="651"/>
                  </a:lnTo>
                  <a:lnTo>
                    <a:pt x="448" y="651"/>
                  </a:lnTo>
                  <a:lnTo>
                    <a:pt x="448" y="654"/>
                  </a:lnTo>
                  <a:lnTo>
                    <a:pt x="448" y="654"/>
                  </a:lnTo>
                  <a:lnTo>
                    <a:pt x="448" y="654"/>
                  </a:lnTo>
                  <a:lnTo>
                    <a:pt x="445" y="654"/>
                  </a:lnTo>
                  <a:lnTo>
                    <a:pt x="445" y="654"/>
                  </a:lnTo>
                  <a:lnTo>
                    <a:pt x="445" y="654"/>
                  </a:lnTo>
                  <a:lnTo>
                    <a:pt x="443" y="656"/>
                  </a:lnTo>
                  <a:lnTo>
                    <a:pt x="445" y="656"/>
                  </a:lnTo>
                  <a:lnTo>
                    <a:pt x="445" y="656"/>
                  </a:lnTo>
                  <a:lnTo>
                    <a:pt x="448" y="656"/>
                  </a:lnTo>
                  <a:lnTo>
                    <a:pt x="448" y="656"/>
                  </a:lnTo>
                  <a:lnTo>
                    <a:pt x="448" y="656"/>
                  </a:lnTo>
                  <a:lnTo>
                    <a:pt x="450" y="656"/>
                  </a:lnTo>
                  <a:lnTo>
                    <a:pt x="452" y="658"/>
                  </a:lnTo>
                  <a:lnTo>
                    <a:pt x="455" y="658"/>
                  </a:lnTo>
                  <a:lnTo>
                    <a:pt x="457" y="661"/>
                  </a:lnTo>
                  <a:lnTo>
                    <a:pt x="459" y="663"/>
                  </a:lnTo>
                  <a:lnTo>
                    <a:pt x="464" y="665"/>
                  </a:lnTo>
                  <a:lnTo>
                    <a:pt x="464" y="665"/>
                  </a:lnTo>
                  <a:lnTo>
                    <a:pt x="467" y="665"/>
                  </a:lnTo>
                  <a:lnTo>
                    <a:pt x="467" y="665"/>
                  </a:lnTo>
                  <a:lnTo>
                    <a:pt x="467" y="668"/>
                  </a:lnTo>
                  <a:lnTo>
                    <a:pt x="467" y="668"/>
                  </a:lnTo>
                  <a:lnTo>
                    <a:pt x="467" y="668"/>
                  </a:lnTo>
                  <a:lnTo>
                    <a:pt x="469" y="668"/>
                  </a:lnTo>
                  <a:lnTo>
                    <a:pt x="471" y="668"/>
                  </a:lnTo>
                  <a:lnTo>
                    <a:pt x="471" y="668"/>
                  </a:lnTo>
                  <a:lnTo>
                    <a:pt x="474" y="668"/>
                  </a:lnTo>
                  <a:lnTo>
                    <a:pt x="474" y="668"/>
                  </a:lnTo>
                  <a:lnTo>
                    <a:pt x="474" y="665"/>
                  </a:lnTo>
                  <a:lnTo>
                    <a:pt x="471" y="663"/>
                  </a:lnTo>
                  <a:lnTo>
                    <a:pt x="474" y="663"/>
                  </a:lnTo>
                  <a:lnTo>
                    <a:pt x="474" y="661"/>
                  </a:lnTo>
                  <a:lnTo>
                    <a:pt x="483" y="661"/>
                  </a:lnTo>
                  <a:lnTo>
                    <a:pt x="483" y="661"/>
                  </a:lnTo>
                  <a:lnTo>
                    <a:pt x="481" y="646"/>
                  </a:lnTo>
                  <a:lnTo>
                    <a:pt x="483" y="644"/>
                  </a:lnTo>
                  <a:lnTo>
                    <a:pt x="483" y="644"/>
                  </a:lnTo>
                  <a:lnTo>
                    <a:pt x="483" y="642"/>
                  </a:lnTo>
                  <a:lnTo>
                    <a:pt x="483" y="639"/>
                  </a:lnTo>
                  <a:lnTo>
                    <a:pt x="481" y="639"/>
                  </a:lnTo>
                  <a:lnTo>
                    <a:pt x="483" y="637"/>
                  </a:lnTo>
                  <a:lnTo>
                    <a:pt x="483" y="637"/>
                  </a:lnTo>
                  <a:lnTo>
                    <a:pt x="485" y="639"/>
                  </a:lnTo>
                  <a:lnTo>
                    <a:pt x="488" y="639"/>
                  </a:lnTo>
                  <a:lnTo>
                    <a:pt x="488" y="639"/>
                  </a:lnTo>
                  <a:lnTo>
                    <a:pt x="490" y="639"/>
                  </a:lnTo>
                  <a:lnTo>
                    <a:pt x="490" y="642"/>
                  </a:lnTo>
                  <a:lnTo>
                    <a:pt x="493" y="642"/>
                  </a:lnTo>
                  <a:lnTo>
                    <a:pt x="493" y="642"/>
                  </a:lnTo>
                  <a:lnTo>
                    <a:pt x="493" y="642"/>
                  </a:lnTo>
                  <a:lnTo>
                    <a:pt x="493" y="644"/>
                  </a:lnTo>
                  <a:lnTo>
                    <a:pt x="493" y="644"/>
                  </a:lnTo>
                  <a:lnTo>
                    <a:pt x="495" y="642"/>
                  </a:lnTo>
                  <a:lnTo>
                    <a:pt x="495" y="642"/>
                  </a:lnTo>
                  <a:lnTo>
                    <a:pt x="495" y="642"/>
                  </a:lnTo>
                  <a:lnTo>
                    <a:pt x="497" y="642"/>
                  </a:lnTo>
                  <a:lnTo>
                    <a:pt x="497" y="642"/>
                  </a:lnTo>
                  <a:lnTo>
                    <a:pt x="497" y="642"/>
                  </a:lnTo>
                  <a:lnTo>
                    <a:pt x="497" y="642"/>
                  </a:lnTo>
                  <a:lnTo>
                    <a:pt x="497" y="642"/>
                  </a:lnTo>
                  <a:lnTo>
                    <a:pt x="500" y="642"/>
                  </a:lnTo>
                  <a:lnTo>
                    <a:pt x="502" y="642"/>
                  </a:lnTo>
                  <a:lnTo>
                    <a:pt x="500" y="637"/>
                  </a:lnTo>
                  <a:lnTo>
                    <a:pt x="500" y="632"/>
                  </a:lnTo>
                  <a:lnTo>
                    <a:pt x="502" y="630"/>
                  </a:lnTo>
                  <a:lnTo>
                    <a:pt x="502" y="630"/>
                  </a:lnTo>
                  <a:lnTo>
                    <a:pt x="504" y="623"/>
                  </a:lnTo>
                  <a:lnTo>
                    <a:pt x="504" y="623"/>
                  </a:lnTo>
                  <a:lnTo>
                    <a:pt x="504" y="623"/>
                  </a:lnTo>
                  <a:lnTo>
                    <a:pt x="504" y="623"/>
                  </a:lnTo>
                  <a:lnTo>
                    <a:pt x="504" y="623"/>
                  </a:lnTo>
                  <a:lnTo>
                    <a:pt x="504" y="620"/>
                  </a:lnTo>
                  <a:lnTo>
                    <a:pt x="514" y="616"/>
                  </a:lnTo>
                  <a:lnTo>
                    <a:pt x="514" y="613"/>
                  </a:lnTo>
                  <a:lnTo>
                    <a:pt x="516" y="611"/>
                  </a:lnTo>
                  <a:lnTo>
                    <a:pt x="519" y="611"/>
                  </a:lnTo>
                  <a:lnTo>
                    <a:pt x="523" y="609"/>
                  </a:lnTo>
                  <a:lnTo>
                    <a:pt x="526" y="606"/>
                  </a:lnTo>
                  <a:lnTo>
                    <a:pt x="530" y="609"/>
                  </a:lnTo>
                  <a:lnTo>
                    <a:pt x="542" y="613"/>
                  </a:lnTo>
                  <a:lnTo>
                    <a:pt x="545" y="613"/>
                  </a:lnTo>
                  <a:lnTo>
                    <a:pt x="545" y="613"/>
                  </a:lnTo>
                  <a:lnTo>
                    <a:pt x="545" y="613"/>
                  </a:lnTo>
                  <a:lnTo>
                    <a:pt x="547" y="613"/>
                  </a:lnTo>
                  <a:lnTo>
                    <a:pt x="549" y="611"/>
                  </a:lnTo>
                  <a:lnTo>
                    <a:pt x="549" y="611"/>
                  </a:lnTo>
                  <a:lnTo>
                    <a:pt x="549" y="597"/>
                  </a:lnTo>
                  <a:lnTo>
                    <a:pt x="549" y="597"/>
                  </a:lnTo>
                  <a:lnTo>
                    <a:pt x="552" y="597"/>
                  </a:lnTo>
                  <a:lnTo>
                    <a:pt x="554" y="594"/>
                  </a:lnTo>
                  <a:lnTo>
                    <a:pt x="559" y="597"/>
                  </a:lnTo>
                  <a:lnTo>
                    <a:pt x="564" y="597"/>
                  </a:lnTo>
                  <a:lnTo>
                    <a:pt x="566" y="594"/>
                  </a:lnTo>
                  <a:lnTo>
                    <a:pt x="585" y="583"/>
                  </a:lnTo>
                  <a:lnTo>
                    <a:pt x="587" y="583"/>
                  </a:lnTo>
                  <a:lnTo>
                    <a:pt x="597" y="580"/>
                  </a:lnTo>
                  <a:lnTo>
                    <a:pt x="599" y="578"/>
                  </a:lnTo>
                  <a:lnTo>
                    <a:pt x="601" y="578"/>
                  </a:lnTo>
                  <a:lnTo>
                    <a:pt x="601" y="578"/>
                  </a:lnTo>
                  <a:lnTo>
                    <a:pt x="613" y="568"/>
                  </a:lnTo>
                  <a:lnTo>
                    <a:pt x="613" y="568"/>
                  </a:lnTo>
                  <a:lnTo>
                    <a:pt x="616" y="564"/>
                  </a:lnTo>
                  <a:lnTo>
                    <a:pt x="616" y="564"/>
                  </a:lnTo>
                  <a:lnTo>
                    <a:pt x="616" y="564"/>
                  </a:lnTo>
                  <a:lnTo>
                    <a:pt x="618" y="564"/>
                  </a:lnTo>
                  <a:lnTo>
                    <a:pt x="630" y="564"/>
                  </a:lnTo>
                  <a:lnTo>
                    <a:pt x="632" y="564"/>
                  </a:lnTo>
                  <a:lnTo>
                    <a:pt x="632" y="564"/>
                  </a:lnTo>
                  <a:lnTo>
                    <a:pt x="635" y="566"/>
                  </a:lnTo>
                  <a:lnTo>
                    <a:pt x="635" y="566"/>
                  </a:lnTo>
                  <a:lnTo>
                    <a:pt x="635" y="566"/>
                  </a:lnTo>
                  <a:lnTo>
                    <a:pt x="637" y="566"/>
                  </a:lnTo>
                  <a:lnTo>
                    <a:pt x="642" y="564"/>
                  </a:lnTo>
                  <a:lnTo>
                    <a:pt x="644" y="564"/>
                  </a:lnTo>
                  <a:lnTo>
                    <a:pt x="649" y="564"/>
                  </a:lnTo>
                  <a:lnTo>
                    <a:pt x="656" y="568"/>
                  </a:lnTo>
                  <a:lnTo>
                    <a:pt x="656" y="568"/>
                  </a:lnTo>
                  <a:lnTo>
                    <a:pt x="668" y="573"/>
                  </a:lnTo>
                  <a:lnTo>
                    <a:pt x="668" y="568"/>
                  </a:lnTo>
                  <a:lnTo>
                    <a:pt x="668" y="568"/>
                  </a:lnTo>
                  <a:lnTo>
                    <a:pt x="668" y="568"/>
                  </a:lnTo>
                  <a:lnTo>
                    <a:pt x="675" y="568"/>
                  </a:lnTo>
                  <a:lnTo>
                    <a:pt x="677" y="568"/>
                  </a:lnTo>
                  <a:lnTo>
                    <a:pt x="680" y="568"/>
                  </a:lnTo>
                  <a:lnTo>
                    <a:pt x="682" y="568"/>
                  </a:lnTo>
                  <a:lnTo>
                    <a:pt x="684" y="568"/>
                  </a:lnTo>
                  <a:lnTo>
                    <a:pt x="694" y="571"/>
                  </a:lnTo>
                  <a:lnTo>
                    <a:pt x="694" y="571"/>
                  </a:lnTo>
                  <a:lnTo>
                    <a:pt x="696" y="571"/>
                  </a:lnTo>
                  <a:lnTo>
                    <a:pt x="696" y="568"/>
                  </a:lnTo>
                  <a:lnTo>
                    <a:pt x="698" y="568"/>
                  </a:lnTo>
                  <a:lnTo>
                    <a:pt x="706" y="568"/>
                  </a:lnTo>
                  <a:lnTo>
                    <a:pt x="708" y="568"/>
                  </a:lnTo>
                  <a:lnTo>
                    <a:pt x="708" y="568"/>
                  </a:lnTo>
                  <a:lnTo>
                    <a:pt x="713" y="564"/>
                  </a:lnTo>
                  <a:lnTo>
                    <a:pt x="717" y="561"/>
                  </a:lnTo>
                  <a:lnTo>
                    <a:pt x="722" y="557"/>
                  </a:lnTo>
                  <a:lnTo>
                    <a:pt x="724" y="552"/>
                  </a:lnTo>
                  <a:lnTo>
                    <a:pt x="727" y="552"/>
                  </a:lnTo>
                  <a:lnTo>
                    <a:pt x="729" y="552"/>
                  </a:lnTo>
                  <a:lnTo>
                    <a:pt x="732" y="552"/>
                  </a:lnTo>
                  <a:lnTo>
                    <a:pt x="736" y="552"/>
                  </a:lnTo>
                  <a:lnTo>
                    <a:pt x="743" y="552"/>
                  </a:lnTo>
                  <a:lnTo>
                    <a:pt x="748" y="552"/>
                  </a:lnTo>
                  <a:lnTo>
                    <a:pt x="753" y="552"/>
                  </a:lnTo>
                  <a:lnTo>
                    <a:pt x="758" y="549"/>
                  </a:lnTo>
                  <a:lnTo>
                    <a:pt x="762" y="549"/>
                  </a:lnTo>
                  <a:lnTo>
                    <a:pt x="767" y="549"/>
                  </a:lnTo>
                  <a:lnTo>
                    <a:pt x="774" y="549"/>
                  </a:lnTo>
                  <a:lnTo>
                    <a:pt x="779" y="549"/>
                  </a:lnTo>
                  <a:lnTo>
                    <a:pt x="784" y="549"/>
                  </a:lnTo>
                  <a:lnTo>
                    <a:pt x="788" y="549"/>
                  </a:lnTo>
                  <a:lnTo>
                    <a:pt x="793" y="549"/>
                  </a:lnTo>
                  <a:lnTo>
                    <a:pt x="800" y="549"/>
                  </a:lnTo>
                  <a:lnTo>
                    <a:pt x="805" y="549"/>
                  </a:lnTo>
                  <a:lnTo>
                    <a:pt x="810" y="549"/>
                  </a:lnTo>
                  <a:lnTo>
                    <a:pt x="814" y="549"/>
                  </a:lnTo>
                  <a:lnTo>
                    <a:pt x="817" y="549"/>
                  </a:lnTo>
                  <a:lnTo>
                    <a:pt x="817" y="547"/>
                  </a:lnTo>
                  <a:lnTo>
                    <a:pt x="817" y="545"/>
                  </a:lnTo>
                  <a:lnTo>
                    <a:pt x="817" y="545"/>
                  </a:lnTo>
                  <a:lnTo>
                    <a:pt x="817" y="545"/>
                  </a:lnTo>
                  <a:lnTo>
                    <a:pt x="819" y="545"/>
                  </a:lnTo>
                  <a:lnTo>
                    <a:pt x="819" y="545"/>
                  </a:lnTo>
                  <a:lnTo>
                    <a:pt x="821" y="545"/>
                  </a:lnTo>
                  <a:lnTo>
                    <a:pt x="829" y="545"/>
                  </a:lnTo>
                  <a:lnTo>
                    <a:pt x="838" y="547"/>
                  </a:lnTo>
                  <a:lnTo>
                    <a:pt x="843" y="547"/>
                  </a:lnTo>
                  <a:lnTo>
                    <a:pt x="843" y="547"/>
                  </a:lnTo>
                  <a:lnTo>
                    <a:pt x="845" y="547"/>
                  </a:lnTo>
                  <a:lnTo>
                    <a:pt x="845" y="542"/>
                  </a:lnTo>
                  <a:lnTo>
                    <a:pt x="845" y="540"/>
                  </a:lnTo>
                  <a:lnTo>
                    <a:pt x="850" y="538"/>
                  </a:lnTo>
                  <a:lnTo>
                    <a:pt x="855" y="533"/>
                  </a:lnTo>
                  <a:lnTo>
                    <a:pt x="857" y="530"/>
                  </a:lnTo>
                  <a:lnTo>
                    <a:pt x="862" y="530"/>
                  </a:lnTo>
                  <a:lnTo>
                    <a:pt x="862" y="530"/>
                  </a:lnTo>
                  <a:lnTo>
                    <a:pt x="864" y="528"/>
                  </a:lnTo>
                  <a:lnTo>
                    <a:pt x="864" y="528"/>
                  </a:lnTo>
                  <a:lnTo>
                    <a:pt x="864" y="526"/>
                  </a:lnTo>
                  <a:lnTo>
                    <a:pt x="864" y="523"/>
                  </a:lnTo>
                  <a:lnTo>
                    <a:pt x="866" y="519"/>
                  </a:lnTo>
                  <a:lnTo>
                    <a:pt x="866" y="516"/>
                  </a:lnTo>
                  <a:lnTo>
                    <a:pt x="866" y="516"/>
                  </a:lnTo>
                  <a:lnTo>
                    <a:pt x="869" y="514"/>
                  </a:lnTo>
                  <a:lnTo>
                    <a:pt x="869" y="514"/>
                  </a:lnTo>
                  <a:lnTo>
                    <a:pt x="871" y="512"/>
                  </a:lnTo>
                  <a:lnTo>
                    <a:pt x="871" y="512"/>
                  </a:lnTo>
                  <a:lnTo>
                    <a:pt x="871" y="512"/>
                  </a:lnTo>
                  <a:lnTo>
                    <a:pt x="871" y="512"/>
                  </a:lnTo>
                  <a:lnTo>
                    <a:pt x="869" y="512"/>
                  </a:lnTo>
                  <a:lnTo>
                    <a:pt x="869" y="512"/>
                  </a:lnTo>
                  <a:lnTo>
                    <a:pt x="869" y="509"/>
                  </a:lnTo>
                  <a:lnTo>
                    <a:pt x="869" y="509"/>
                  </a:lnTo>
                  <a:lnTo>
                    <a:pt x="869" y="507"/>
                  </a:lnTo>
                  <a:lnTo>
                    <a:pt x="874" y="495"/>
                  </a:lnTo>
                  <a:lnTo>
                    <a:pt x="876" y="495"/>
                  </a:lnTo>
                  <a:lnTo>
                    <a:pt x="876" y="493"/>
                  </a:lnTo>
                  <a:lnTo>
                    <a:pt x="878" y="493"/>
                  </a:lnTo>
                  <a:lnTo>
                    <a:pt x="881" y="490"/>
                  </a:lnTo>
                  <a:lnTo>
                    <a:pt x="881" y="490"/>
                  </a:lnTo>
                  <a:lnTo>
                    <a:pt x="881" y="488"/>
                  </a:lnTo>
                  <a:lnTo>
                    <a:pt x="881" y="483"/>
                  </a:lnTo>
                  <a:lnTo>
                    <a:pt x="881" y="478"/>
                  </a:lnTo>
                  <a:lnTo>
                    <a:pt x="881" y="471"/>
                  </a:lnTo>
                  <a:lnTo>
                    <a:pt x="881" y="467"/>
                  </a:lnTo>
                  <a:lnTo>
                    <a:pt x="881" y="467"/>
                  </a:lnTo>
                  <a:lnTo>
                    <a:pt x="881" y="467"/>
                  </a:lnTo>
                  <a:lnTo>
                    <a:pt x="881" y="464"/>
                  </a:lnTo>
                  <a:lnTo>
                    <a:pt x="881" y="459"/>
                  </a:lnTo>
                  <a:lnTo>
                    <a:pt x="881" y="459"/>
                  </a:lnTo>
                  <a:lnTo>
                    <a:pt x="881" y="457"/>
                  </a:lnTo>
                  <a:lnTo>
                    <a:pt x="883" y="457"/>
                  </a:lnTo>
                  <a:lnTo>
                    <a:pt x="883" y="457"/>
                  </a:lnTo>
                  <a:lnTo>
                    <a:pt x="883" y="457"/>
                  </a:lnTo>
                  <a:lnTo>
                    <a:pt x="883" y="450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5">
              <a:extLst>
                <a:ext uri="{FF2B5EF4-FFF2-40B4-BE49-F238E27FC236}">
                  <a16:creationId xmlns:a16="http://schemas.microsoft.com/office/drawing/2014/main" id="{32D6EC13-FFD5-49F7-AF1F-885D3A1F72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792306" y="4550380"/>
              <a:ext cx="178241" cy="435812"/>
            </a:xfrm>
            <a:custGeom>
              <a:avLst/>
              <a:gdLst>
                <a:gd name="T0" fmla="*/ 157 w 173"/>
                <a:gd name="T1" fmla="*/ 270 h 423"/>
                <a:gd name="T2" fmla="*/ 107 w 173"/>
                <a:gd name="T3" fmla="*/ 222 h 423"/>
                <a:gd name="T4" fmla="*/ 100 w 173"/>
                <a:gd name="T5" fmla="*/ 203 h 423"/>
                <a:gd name="T6" fmla="*/ 102 w 173"/>
                <a:gd name="T7" fmla="*/ 125 h 423"/>
                <a:gd name="T8" fmla="*/ 121 w 173"/>
                <a:gd name="T9" fmla="*/ 111 h 423"/>
                <a:gd name="T10" fmla="*/ 112 w 173"/>
                <a:gd name="T11" fmla="*/ 106 h 423"/>
                <a:gd name="T12" fmla="*/ 109 w 173"/>
                <a:gd name="T13" fmla="*/ 97 h 423"/>
                <a:gd name="T14" fmla="*/ 105 w 173"/>
                <a:gd name="T15" fmla="*/ 85 h 423"/>
                <a:gd name="T16" fmla="*/ 105 w 173"/>
                <a:gd name="T17" fmla="*/ 71 h 423"/>
                <a:gd name="T18" fmla="*/ 102 w 173"/>
                <a:gd name="T19" fmla="*/ 61 h 423"/>
                <a:gd name="T20" fmla="*/ 102 w 173"/>
                <a:gd name="T21" fmla="*/ 47 h 423"/>
                <a:gd name="T22" fmla="*/ 90 w 173"/>
                <a:gd name="T23" fmla="*/ 21 h 423"/>
                <a:gd name="T24" fmla="*/ 76 w 173"/>
                <a:gd name="T25" fmla="*/ 7 h 423"/>
                <a:gd name="T26" fmla="*/ 69 w 173"/>
                <a:gd name="T27" fmla="*/ 14 h 423"/>
                <a:gd name="T28" fmla="*/ 55 w 173"/>
                <a:gd name="T29" fmla="*/ 12 h 423"/>
                <a:gd name="T30" fmla="*/ 38 w 173"/>
                <a:gd name="T31" fmla="*/ 9 h 423"/>
                <a:gd name="T32" fmla="*/ 26 w 173"/>
                <a:gd name="T33" fmla="*/ 7 h 423"/>
                <a:gd name="T34" fmla="*/ 15 w 173"/>
                <a:gd name="T35" fmla="*/ 4 h 423"/>
                <a:gd name="T36" fmla="*/ 19 w 173"/>
                <a:gd name="T37" fmla="*/ 12 h 423"/>
                <a:gd name="T38" fmla="*/ 29 w 173"/>
                <a:gd name="T39" fmla="*/ 14 h 423"/>
                <a:gd name="T40" fmla="*/ 36 w 173"/>
                <a:gd name="T41" fmla="*/ 23 h 423"/>
                <a:gd name="T42" fmla="*/ 41 w 173"/>
                <a:gd name="T43" fmla="*/ 42 h 423"/>
                <a:gd name="T44" fmla="*/ 52 w 173"/>
                <a:gd name="T45" fmla="*/ 59 h 423"/>
                <a:gd name="T46" fmla="*/ 45 w 173"/>
                <a:gd name="T47" fmla="*/ 73 h 423"/>
                <a:gd name="T48" fmla="*/ 34 w 173"/>
                <a:gd name="T49" fmla="*/ 78 h 423"/>
                <a:gd name="T50" fmla="*/ 34 w 173"/>
                <a:gd name="T51" fmla="*/ 87 h 423"/>
                <a:gd name="T52" fmla="*/ 31 w 173"/>
                <a:gd name="T53" fmla="*/ 106 h 423"/>
                <a:gd name="T54" fmla="*/ 29 w 173"/>
                <a:gd name="T55" fmla="*/ 118 h 423"/>
                <a:gd name="T56" fmla="*/ 34 w 173"/>
                <a:gd name="T57" fmla="*/ 137 h 423"/>
                <a:gd name="T58" fmla="*/ 43 w 173"/>
                <a:gd name="T59" fmla="*/ 158 h 423"/>
                <a:gd name="T60" fmla="*/ 38 w 173"/>
                <a:gd name="T61" fmla="*/ 165 h 423"/>
                <a:gd name="T62" fmla="*/ 29 w 173"/>
                <a:gd name="T63" fmla="*/ 173 h 423"/>
                <a:gd name="T64" fmla="*/ 24 w 173"/>
                <a:gd name="T65" fmla="*/ 173 h 423"/>
                <a:gd name="T66" fmla="*/ 15 w 173"/>
                <a:gd name="T67" fmla="*/ 180 h 423"/>
                <a:gd name="T68" fmla="*/ 17 w 173"/>
                <a:gd name="T69" fmla="*/ 203 h 423"/>
                <a:gd name="T70" fmla="*/ 7 w 173"/>
                <a:gd name="T71" fmla="*/ 222 h 423"/>
                <a:gd name="T72" fmla="*/ 3 w 173"/>
                <a:gd name="T73" fmla="*/ 229 h 423"/>
                <a:gd name="T74" fmla="*/ 12 w 173"/>
                <a:gd name="T75" fmla="*/ 244 h 423"/>
                <a:gd name="T76" fmla="*/ 19 w 173"/>
                <a:gd name="T77" fmla="*/ 253 h 423"/>
                <a:gd name="T78" fmla="*/ 34 w 173"/>
                <a:gd name="T79" fmla="*/ 255 h 423"/>
                <a:gd name="T80" fmla="*/ 43 w 173"/>
                <a:gd name="T81" fmla="*/ 272 h 423"/>
                <a:gd name="T82" fmla="*/ 52 w 173"/>
                <a:gd name="T83" fmla="*/ 284 h 423"/>
                <a:gd name="T84" fmla="*/ 69 w 173"/>
                <a:gd name="T85" fmla="*/ 277 h 423"/>
                <a:gd name="T86" fmla="*/ 88 w 173"/>
                <a:gd name="T87" fmla="*/ 272 h 423"/>
                <a:gd name="T88" fmla="*/ 100 w 173"/>
                <a:gd name="T89" fmla="*/ 293 h 423"/>
                <a:gd name="T90" fmla="*/ 100 w 173"/>
                <a:gd name="T91" fmla="*/ 310 h 423"/>
                <a:gd name="T92" fmla="*/ 97 w 173"/>
                <a:gd name="T93" fmla="*/ 326 h 423"/>
                <a:gd name="T94" fmla="*/ 88 w 173"/>
                <a:gd name="T95" fmla="*/ 345 h 423"/>
                <a:gd name="T96" fmla="*/ 93 w 173"/>
                <a:gd name="T97" fmla="*/ 364 h 423"/>
                <a:gd name="T98" fmla="*/ 105 w 173"/>
                <a:gd name="T99" fmla="*/ 386 h 423"/>
                <a:gd name="T100" fmla="*/ 119 w 173"/>
                <a:gd name="T101" fmla="*/ 397 h 423"/>
                <a:gd name="T102" fmla="*/ 126 w 173"/>
                <a:gd name="T103" fmla="*/ 404 h 423"/>
                <a:gd name="T104" fmla="*/ 128 w 173"/>
                <a:gd name="T105" fmla="*/ 421 h 423"/>
                <a:gd name="T106" fmla="*/ 142 w 173"/>
                <a:gd name="T107" fmla="*/ 414 h 423"/>
                <a:gd name="T108" fmla="*/ 140 w 173"/>
                <a:gd name="T109" fmla="*/ 402 h 423"/>
                <a:gd name="T110" fmla="*/ 133 w 173"/>
                <a:gd name="T111" fmla="*/ 395 h 423"/>
                <a:gd name="T112" fmla="*/ 138 w 173"/>
                <a:gd name="T113" fmla="*/ 381 h 423"/>
                <a:gd name="T114" fmla="*/ 149 w 173"/>
                <a:gd name="T115" fmla="*/ 369 h 423"/>
                <a:gd name="T116" fmla="*/ 166 w 173"/>
                <a:gd name="T117" fmla="*/ 364 h 423"/>
                <a:gd name="T118" fmla="*/ 168 w 173"/>
                <a:gd name="T119" fmla="*/ 329 h 423"/>
                <a:gd name="T120" fmla="*/ 102 w 173"/>
                <a:gd name="T121" fmla="*/ 144 h 423"/>
                <a:gd name="T122" fmla="*/ 107 w 173"/>
                <a:gd name="T123" fmla="*/ 146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3" h="423">
                  <a:moveTo>
                    <a:pt x="168" y="307"/>
                  </a:moveTo>
                  <a:lnTo>
                    <a:pt x="171" y="303"/>
                  </a:lnTo>
                  <a:lnTo>
                    <a:pt x="173" y="298"/>
                  </a:lnTo>
                  <a:lnTo>
                    <a:pt x="171" y="298"/>
                  </a:lnTo>
                  <a:lnTo>
                    <a:pt x="171" y="298"/>
                  </a:lnTo>
                  <a:lnTo>
                    <a:pt x="171" y="298"/>
                  </a:lnTo>
                  <a:lnTo>
                    <a:pt x="171" y="286"/>
                  </a:lnTo>
                  <a:lnTo>
                    <a:pt x="171" y="286"/>
                  </a:lnTo>
                  <a:lnTo>
                    <a:pt x="168" y="284"/>
                  </a:lnTo>
                  <a:lnTo>
                    <a:pt x="166" y="281"/>
                  </a:lnTo>
                  <a:lnTo>
                    <a:pt x="164" y="279"/>
                  </a:lnTo>
                  <a:lnTo>
                    <a:pt x="164" y="277"/>
                  </a:lnTo>
                  <a:lnTo>
                    <a:pt x="157" y="270"/>
                  </a:lnTo>
                  <a:lnTo>
                    <a:pt x="152" y="265"/>
                  </a:lnTo>
                  <a:lnTo>
                    <a:pt x="149" y="258"/>
                  </a:lnTo>
                  <a:lnTo>
                    <a:pt x="145" y="253"/>
                  </a:lnTo>
                  <a:lnTo>
                    <a:pt x="140" y="246"/>
                  </a:lnTo>
                  <a:lnTo>
                    <a:pt x="133" y="239"/>
                  </a:lnTo>
                  <a:lnTo>
                    <a:pt x="128" y="234"/>
                  </a:lnTo>
                  <a:lnTo>
                    <a:pt x="123" y="229"/>
                  </a:lnTo>
                  <a:lnTo>
                    <a:pt x="119" y="225"/>
                  </a:lnTo>
                  <a:lnTo>
                    <a:pt x="116" y="222"/>
                  </a:lnTo>
                  <a:lnTo>
                    <a:pt x="116" y="222"/>
                  </a:lnTo>
                  <a:lnTo>
                    <a:pt x="116" y="222"/>
                  </a:lnTo>
                  <a:lnTo>
                    <a:pt x="114" y="222"/>
                  </a:lnTo>
                  <a:lnTo>
                    <a:pt x="107" y="222"/>
                  </a:lnTo>
                  <a:lnTo>
                    <a:pt x="107" y="222"/>
                  </a:lnTo>
                  <a:lnTo>
                    <a:pt x="105" y="222"/>
                  </a:lnTo>
                  <a:lnTo>
                    <a:pt x="105" y="222"/>
                  </a:lnTo>
                  <a:lnTo>
                    <a:pt x="105" y="222"/>
                  </a:lnTo>
                  <a:lnTo>
                    <a:pt x="105" y="220"/>
                  </a:lnTo>
                  <a:lnTo>
                    <a:pt x="105" y="220"/>
                  </a:lnTo>
                  <a:lnTo>
                    <a:pt x="102" y="217"/>
                  </a:lnTo>
                  <a:lnTo>
                    <a:pt x="102" y="217"/>
                  </a:lnTo>
                  <a:lnTo>
                    <a:pt x="102" y="217"/>
                  </a:lnTo>
                  <a:lnTo>
                    <a:pt x="102" y="217"/>
                  </a:lnTo>
                  <a:lnTo>
                    <a:pt x="100" y="213"/>
                  </a:lnTo>
                  <a:lnTo>
                    <a:pt x="100" y="208"/>
                  </a:lnTo>
                  <a:lnTo>
                    <a:pt x="100" y="203"/>
                  </a:lnTo>
                  <a:lnTo>
                    <a:pt x="100" y="199"/>
                  </a:lnTo>
                  <a:lnTo>
                    <a:pt x="100" y="191"/>
                  </a:lnTo>
                  <a:lnTo>
                    <a:pt x="97" y="184"/>
                  </a:lnTo>
                  <a:lnTo>
                    <a:pt x="97" y="177"/>
                  </a:lnTo>
                  <a:lnTo>
                    <a:pt x="95" y="168"/>
                  </a:lnTo>
                  <a:lnTo>
                    <a:pt x="90" y="156"/>
                  </a:lnTo>
                  <a:lnTo>
                    <a:pt x="90" y="151"/>
                  </a:lnTo>
                  <a:lnTo>
                    <a:pt x="90" y="151"/>
                  </a:lnTo>
                  <a:lnTo>
                    <a:pt x="90" y="149"/>
                  </a:lnTo>
                  <a:lnTo>
                    <a:pt x="90" y="146"/>
                  </a:lnTo>
                  <a:lnTo>
                    <a:pt x="97" y="137"/>
                  </a:lnTo>
                  <a:lnTo>
                    <a:pt x="102" y="132"/>
                  </a:lnTo>
                  <a:lnTo>
                    <a:pt x="102" y="125"/>
                  </a:lnTo>
                  <a:lnTo>
                    <a:pt x="105" y="125"/>
                  </a:lnTo>
                  <a:lnTo>
                    <a:pt x="105" y="123"/>
                  </a:lnTo>
                  <a:lnTo>
                    <a:pt x="105" y="120"/>
                  </a:lnTo>
                  <a:lnTo>
                    <a:pt x="105" y="118"/>
                  </a:lnTo>
                  <a:lnTo>
                    <a:pt x="105" y="118"/>
                  </a:lnTo>
                  <a:lnTo>
                    <a:pt x="107" y="118"/>
                  </a:lnTo>
                  <a:lnTo>
                    <a:pt x="123" y="118"/>
                  </a:lnTo>
                  <a:lnTo>
                    <a:pt x="123" y="118"/>
                  </a:lnTo>
                  <a:lnTo>
                    <a:pt x="123" y="113"/>
                  </a:lnTo>
                  <a:lnTo>
                    <a:pt x="123" y="113"/>
                  </a:lnTo>
                  <a:lnTo>
                    <a:pt x="121" y="113"/>
                  </a:lnTo>
                  <a:lnTo>
                    <a:pt x="121" y="113"/>
                  </a:lnTo>
                  <a:lnTo>
                    <a:pt x="121" y="111"/>
                  </a:lnTo>
                  <a:lnTo>
                    <a:pt x="121" y="111"/>
                  </a:lnTo>
                  <a:lnTo>
                    <a:pt x="121" y="111"/>
                  </a:lnTo>
                  <a:lnTo>
                    <a:pt x="121" y="111"/>
                  </a:lnTo>
                  <a:lnTo>
                    <a:pt x="121" y="109"/>
                  </a:lnTo>
                  <a:lnTo>
                    <a:pt x="119" y="109"/>
                  </a:lnTo>
                  <a:lnTo>
                    <a:pt x="119" y="109"/>
                  </a:lnTo>
                  <a:lnTo>
                    <a:pt x="119" y="106"/>
                  </a:lnTo>
                  <a:lnTo>
                    <a:pt x="116" y="106"/>
                  </a:lnTo>
                  <a:lnTo>
                    <a:pt x="116" y="106"/>
                  </a:lnTo>
                  <a:lnTo>
                    <a:pt x="114" y="104"/>
                  </a:lnTo>
                  <a:lnTo>
                    <a:pt x="114" y="104"/>
                  </a:lnTo>
                  <a:lnTo>
                    <a:pt x="114" y="104"/>
                  </a:lnTo>
                  <a:lnTo>
                    <a:pt x="112" y="106"/>
                  </a:lnTo>
                  <a:lnTo>
                    <a:pt x="112" y="106"/>
                  </a:lnTo>
                  <a:lnTo>
                    <a:pt x="112" y="104"/>
                  </a:lnTo>
                  <a:lnTo>
                    <a:pt x="109" y="102"/>
                  </a:lnTo>
                  <a:lnTo>
                    <a:pt x="112" y="102"/>
                  </a:lnTo>
                  <a:lnTo>
                    <a:pt x="112" y="102"/>
                  </a:lnTo>
                  <a:lnTo>
                    <a:pt x="112" y="102"/>
                  </a:lnTo>
                  <a:lnTo>
                    <a:pt x="112" y="102"/>
                  </a:lnTo>
                  <a:lnTo>
                    <a:pt x="112" y="102"/>
                  </a:lnTo>
                  <a:lnTo>
                    <a:pt x="109" y="99"/>
                  </a:lnTo>
                  <a:lnTo>
                    <a:pt x="109" y="99"/>
                  </a:lnTo>
                  <a:lnTo>
                    <a:pt x="109" y="99"/>
                  </a:lnTo>
                  <a:lnTo>
                    <a:pt x="109" y="97"/>
                  </a:lnTo>
                  <a:lnTo>
                    <a:pt x="109" y="97"/>
                  </a:lnTo>
                  <a:lnTo>
                    <a:pt x="109" y="97"/>
                  </a:lnTo>
                  <a:lnTo>
                    <a:pt x="107" y="97"/>
                  </a:lnTo>
                  <a:lnTo>
                    <a:pt x="107" y="97"/>
                  </a:lnTo>
                  <a:lnTo>
                    <a:pt x="107" y="97"/>
                  </a:lnTo>
                  <a:lnTo>
                    <a:pt x="107" y="94"/>
                  </a:lnTo>
                  <a:lnTo>
                    <a:pt x="105" y="92"/>
                  </a:lnTo>
                  <a:lnTo>
                    <a:pt x="105" y="92"/>
                  </a:lnTo>
                  <a:lnTo>
                    <a:pt x="105" y="90"/>
                  </a:lnTo>
                  <a:lnTo>
                    <a:pt x="102" y="87"/>
                  </a:lnTo>
                  <a:lnTo>
                    <a:pt x="102" y="87"/>
                  </a:lnTo>
                  <a:lnTo>
                    <a:pt x="102" y="85"/>
                  </a:lnTo>
                  <a:lnTo>
                    <a:pt x="105" y="85"/>
                  </a:lnTo>
                  <a:lnTo>
                    <a:pt x="105" y="85"/>
                  </a:lnTo>
                  <a:lnTo>
                    <a:pt x="105" y="83"/>
                  </a:lnTo>
                  <a:lnTo>
                    <a:pt x="105" y="80"/>
                  </a:lnTo>
                  <a:lnTo>
                    <a:pt x="105" y="78"/>
                  </a:lnTo>
                  <a:lnTo>
                    <a:pt x="107" y="75"/>
                  </a:lnTo>
                  <a:lnTo>
                    <a:pt x="107" y="73"/>
                  </a:lnTo>
                  <a:lnTo>
                    <a:pt x="107" y="73"/>
                  </a:lnTo>
                  <a:lnTo>
                    <a:pt x="107" y="73"/>
                  </a:lnTo>
                  <a:lnTo>
                    <a:pt x="107" y="73"/>
                  </a:lnTo>
                  <a:lnTo>
                    <a:pt x="107" y="73"/>
                  </a:lnTo>
                  <a:lnTo>
                    <a:pt x="107" y="71"/>
                  </a:lnTo>
                  <a:lnTo>
                    <a:pt x="107" y="71"/>
                  </a:lnTo>
                  <a:lnTo>
                    <a:pt x="107" y="71"/>
                  </a:lnTo>
                  <a:lnTo>
                    <a:pt x="105" y="71"/>
                  </a:lnTo>
                  <a:lnTo>
                    <a:pt x="107" y="71"/>
                  </a:lnTo>
                  <a:lnTo>
                    <a:pt x="107" y="68"/>
                  </a:lnTo>
                  <a:lnTo>
                    <a:pt x="107" y="68"/>
                  </a:lnTo>
                  <a:lnTo>
                    <a:pt x="105" y="66"/>
                  </a:lnTo>
                  <a:lnTo>
                    <a:pt x="105" y="66"/>
                  </a:lnTo>
                  <a:lnTo>
                    <a:pt x="105" y="64"/>
                  </a:lnTo>
                  <a:lnTo>
                    <a:pt x="105" y="64"/>
                  </a:lnTo>
                  <a:lnTo>
                    <a:pt x="105" y="64"/>
                  </a:lnTo>
                  <a:lnTo>
                    <a:pt x="105" y="64"/>
                  </a:lnTo>
                  <a:lnTo>
                    <a:pt x="105" y="64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1"/>
                  </a:lnTo>
                  <a:lnTo>
                    <a:pt x="102" y="61"/>
                  </a:lnTo>
                  <a:lnTo>
                    <a:pt x="102" y="61"/>
                  </a:lnTo>
                  <a:lnTo>
                    <a:pt x="102" y="61"/>
                  </a:lnTo>
                  <a:lnTo>
                    <a:pt x="102" y="61"/>
                  </a:lnTo>
                  <a:lnTo>
                    <a:pt x="102" y="59"/>
                  </a:lnTo>
                  <a:lnTo>
                    <a:pt x="102" y="59"/>
                  </a:lnTo>
                  <a:lnTo>
                    <a:pt x="102" y="57"/>
                  </a:lnTo>
                  <a:lnTo>
                    <a:pt x="102" y="57"/>
                  </a:lnTo>
                  <a:lnTo>
                    <a:pt x="102" y="54"/>
                  </a:lnTo>
                  <a:lnTo>
                    <a:pt x="102" y="49"/>
                  </a:lnTo>
                  <a:lnTo>
                    <a:pt x="102" y="47"/>
                  </a:lnTo>
                  <a:lnTo>
                    <a:pt x="102" y="47"/>
                  </a:lnTo>
                  <a:lnTo>
                    <a:pt x="102" y="47"/>
                  </a:lnTo>
                  <a:lnTo>
                    <a:pt x="102" y="42"/>
                  </a:lnTo>
                  <a:lnTo>
                    <a:pt x="100" y="40"/>
                  </a:lnTo>
                  <a:lnTo>
                    <a:pt x="100" y="38"/>
                  </a:lnTo>
                  <a:lnTo>
                    <a:pt x="100" y="38"/>
                  </a:lnTo>
                  <a:lnTo>
                    <a:pt x="100" y="35"/>
                  </a:lnTo>
                  <a:lnTo>
                    <a:pt x="100" y="35"/>
                  </a:lnTo>
                  <a:lnTo>
                    <a:pt x="100" y="35"/>
                  </a:lnTo>
                  <a:lnTo>
                    <a:pt x="100" y="33"/>
                  </a:lnTo>
                  <a:lnTo>
                    <a:pt x="97" y="31"/>
                  </a:lnTo>
                  <a:lnTo>
                    <a:pt x="97" y="31"/>
                  </a:lnTo>
                  <a:lnTo>
                    <a:pt x="90" y="23"/>
                  </a:lnTo>
                  <a:lnTo>
                    <a:pt x="90" y="23"/>
                  </a:lnTo>
                  <a:lnTo>
                    <a:pt x="90" y="21"/>
                  </a:lnTo>
                  <a:lnTo>
                    <a:pt x="90" y="21"/>
                  </a:lnTo>
                  <a:lnTo>
                    <a:pt x="88" y="21"/>
                  </a:lnTo>
                  <a:lnTo>
                    <a:pt x="88" y="21"/>
                  </a:lnTo>
                  <a:lnTo>
                    <a:pt x="88" y="19"/>
                  </a:lnTo>
                  <a:lnTo>
                    <a:pt x="88" y="19"/>
                  </a:lnTo>
                  <a:lnTo>
                    <a:pt x="88" y="16"/>
                  </a:lnTo>
                  <a:lnTo>
                    <a:pt x="86" y="16"/>
                  </a:lnTo>
                  <a:lnTo>
                    <a:pt x="81" y="12"/>
                  </a:lnTo>
                  <a:lnTo>
                    <a:pt x="78" y="12"/>
                  </a:lnTo>
                  <a:lnTo>
                    <a:pt x="78" y="9"/>
                  </a:lnTo>
                  <a:lnTo>
                    <a:pt x="78" y="9"/>
                  </a:lnTo>
                  <a:lnTo>
                    <a:pt x="76" y="7"/>
                  </a:lnTo>
                  <a:lnTo>
                    <a:pt x="76" y="7"/>
                  </a:lnTo>
                  <a:lnTo>
                    <a:pt x="76" y="7"/>
                  </a:lnTo>
                  <a:lnTo>
                    <a:pt x="76" y="7"/>
                  </a:lnTo>
                  <a:lnTo>
                    <a:pt x="74" y="4"/>
                  </a:lnTo>
                  <a:lnTo>
                    <a:pt x="71" y="4"/>
                  </a:lnTo>
                  <a:lnTo>
                    <a:pt x="71" y="4"/>
                  </a:lnTo>
                  <a:lnTo>
                    <a:pt x="69" y="7"/>
                  </a:lnTo>
                  <a:lnTo>
                    <a:pt x="69" y="7"/>
                  </a:lnTo>
                  <a:lnTo>
                    <a:pt x="69" y="9"/>
                  </a:lnTo>
                  <a:lnTo>
                    <a:pt x="69" y="12"/>
                  </a:lnTo>
                  <a:lnTo>
                    <a:pt x="69" y="12"/>
                  </a:lnTo>
                  <a:lnTo>
                    <a:pt x="69" y="14"/>
                  </a:lnTo>
                  <a:lnTo>
                    <a:pt x="69" y="14"/>
                  </a:lnTo>
                  <a:lnTo>
                    <a:pt x="69" y="14"/>
                  </a:lnTo>
                  <a:lnTo>
                    <a:pt x="69" y="16"/>
                  </a:lnTo>
                  <a:lnTo>
                    <a:pt x="67" y="16"/>
                  </a:lnTo>
                  <a:lnTo>
                    <a:pt x="67" y="16"/>
                  </a:lnTo>
                  <a:lnTo>
                    <a:pt x="67" y="16"/>
                  </a:lnTo>
                  <a:lnTo>
                    <a:pt x="67" y="16"/>
                  </a:lnTo>
                  <a:lnTo>
                    <a:pt x="64" y="16"/>
                  </a:lnTo>
                  <a:lnTo>
                    <a:pt x="64" y="14"/>
                  </a:lnTo>
                  <a:lnTo>
                    <a:pt x="62" y="14"/>
                  </a:lnTo>
                  <a:lnTo>
                    <a:pt x="62" y="14"/>
                  </a:lnTo>
                  <a:lnTo>
                    <a:pt x="60" y="12"/>
                  </a:lnTo>
                  <a:lnTo>
                    <a:pt x="57" y="12"/>
                  </a:lnTo>
                  <a:lnTo>
                    <a:pt x="57" y="9"/>
                  </a:lnTo>
                  <a:lnTo>
                    <a:pt x="55" y="12"/>
                  </a:lnTo>
                  <a:lnTo>
                    <a:pt x="52" y="12"/>
                  </a:lnTo>
                  <a:lnTo>
                    <a:pt x="52" y="12"/>
                  </a:lnTo>
                  <a:lnTo>
                    <a:pt x="52" y="12"/>
                  </a:lnTo>
                  <a:lnTo>
                    <a:pt x="50" y="12"/>
                  </a:lnTo>
                  <a:lnTo>
                    <a:pt x="50" y="12"/>
                  </a:lnTo>
                  <a:lnTo>
                    <a:pt x="48" y="12"/>
                  </a:lnTo>
                  <a:lnTo>
                    <a:pt x="45" y="12"/>
                  </a:lnTo>
                  <a:lnTo>
                    <a:pt x="45" y="12"/>
                  </a:lnTo>
                  <a:lnTo>
                    <a:pt x="43" y="12"/>
                  </a:lnTo>
                  <a:lnTo>
                    <a:pt x="41" y="12"/>
                  </a:lnTo>
                  <a:lnTo>
                    <a:pt x="41" y="12"/>
                  </a:lnTo>
                  <a:lnTo>
                    <a:pt x="38" y="12"/>
                  </a:lnTo>
                  <a:lnTo>
                    <a:pt x="38" y="9"/>
                  </a:lnTo>
                  <a:lnTo>
                    <a:pt x="38" y="9"/>
                  </a:lnTo>
                  <a:lnTo>
                    <a:pt x="36" y="7"/>
                  </a:lnTo>
                  <a:lnTo>
                    <a:pt x="34" y="4"/>
                  </a:lnTo>
                  <a:lnTo>
                    <a:pt x="34" y="4"/>
                  </a:lnTo>
                  <a:lnTo>
                    <a:pt x="31" y="4"/>
                  </a:lnTo>
                  <a:lnTo>
                    <a:pt x="31" y="4"/>
                  </a:lnTo>
                  <a:lnTo>
                    <a:pt x="31" y="4"/>
                  </a:lnTo>
                  <a:lnTo>
                    <a:pt x="31" y="4"/>
                  </a:lnTo>
                  <a:lnTo>
                    <a:pt x="29" y="4"/>
                  </a:lnTo>
                  <a:lnTo>
                    <a:pt x="29" y="4"/>
                  </a:lnTo>
                  <a:lnTo>
                    <a:pt x="29" y="4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2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7"/>
                  </a:lnTo>
                  <a:lnTo>
                    <a:pt x="17" y="12"/>
                  </a:lnTo>
                  <a:lnTo>
                    <a:pt x="17" y="12"/>
                  </a:lnTo>
                  <a:lnTo>
                    <a:pt x="17" y="12"/>
                  </a:lnTo>
                  <a:lnTo>
                    <a:pt x="17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14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2"/>
                  </a:lnTo>
                  <a:lnTo>
                    <a:pt x="22" y="9"/>
                  </a:lnTo>
                  <a:lnTo>
                    <a:pt x="24" y="12"/>
                  </a:lnTo>
                  <a:lnTo>
                    <a:pt x="26" y="12"/>
                  </a:lnTo>
                  <a:lnTo>
                    <a:pt x="29" y="12"/>
                  </a:lnTo>
                  <a:lnTo>
                    <a:pt x="29" y="14"/>
                  </a:lnTo>
                  <a:lnTo>
                    <a:pt x="29" y="14"/>
                  </a:lnTo>
                  <a:lnTo>
                    <a:pt x="29" y="14"/>
                  </a:lnTo>
                  <a:lnTo>
                    <a:pt x="29" y="16"/>
                  </a:lnTo>
                  <a:lnTo>
                    <a:pt x="29" y="16"/>
                  </a:lnTo>
                  <a:lnTo>
                    <a:pt x="29" y="16"/>
                  </a:lnTo>
                  <a:lnTo>
                    <a:pt x="29" y="16"/>
                  </a:lnTo>
                  <a:lnTo>
                    <a:pt x="29" y="19"/>
                  </a:lnTo>
                  <a:lnTo>
                    <a:pt x="31" y="19"/>
                  </a:lnTo>
                  <a:lnTo>
                    <a:pt x="31" y="19"/>
                  </a:lnTo>
                  <a:lnTo>
                    <a:pt x="31" y="21"/>
                  </a:lnTo>
                  <a:lnTo>
                    <a:pt x="31" y="21"/>
                  </a:lnTo>
                  <a:lnTo>
                    <a:pt x="34" y="21"/>
                  </a:lnTo>
                  <a:lnTo>
                    <a:pt x="34" y="23"/>
                  </a:lnTo>
                  <a:lnTo>
                    <a:pt x="36" y="23"/>
                  </a:lnTo>
                  <a:lnTo>
                    <a:pt x="36" y="23"/>
                  </a:lnTo>
                  <a:lnTo>
                    <a:pt x="36" y="26"/>
                  </a:lnTo>
                  <a:lnTo>
                    <a:pt x="36" y="28"/>
                  </a:lnTo>
                  <a:lnTo>
                    <a:pt x="36" y="28"/>
                  </a:lnTo>
                  <a:lnTo>
                    <a:pt x="36" y="31"/>
                  </a:lnTo>
                  <a:lnTo>
                    <a:pt x="34" y="33"/>
                  </a:lnTo>
                  <a:lnTo>
                    <a:pt x="34" y="35"/>
                  </a:lnTo>
                  <a:lnTo>
                    <a:pt x="34" y="35"/>
                  </a:lnTo>
                  <a:lnTo>
                    <a:pt x="34" y="38"/>
                  </a:lnTo>
                  <a:lnTo>
                    <a:pt x="38" y="40"/>
                  </a:lnTo>
                  <a:lnTo>
                    <a:pt x="41" y="40"/>
                  </a:lnTo>
                  <a:lnTo>
                    <a:pt x="41" y="40"/>
                  </a:lnTo>
                  <a:lnTo>
                    <a:pt x="41" y="42"/>
                  </a:lnTo>
                  <a:lnTo>
                    <a:pt x="43" y="42"/>
                  </a:lnTo>
                  <a:lnTo>
                    <a:pt x="43" y="42"/>
                  </a:lnTo>
                  <a:lnTo>
                    <a:pt x="45" y="45"/>
                  </a:lnTo>
                  <a:lnTo>
                    <a:pt x="45" y="45"/>
                  </a:lnTo>
                  <a:lnTo>
                    <a:pt x="45" y="47"/>
                  </a:lnTo>
                  <a:lnTo>
                    <a:pt x="45" y="49"/>
                  </a:lnTo>
                  <a:lnTo>
                    <a:pt x="45" y="52"/>
                  </a:lnTo>
                  <a:lnTo>
                    <a:pt x="48" y="54"/>
                  </a:lnTo>
                  <a:lnTo>
                    <a:pt x="48" y="54"/>
                  </a:lnTo>
                  <a:lnTo>
                    <a:pt x="50" y="57"/>
                  </a:lnTo>
                  <a:lnTo>
                    <a:pt x="50" y="57"/>
                  </a:lnTo>
                  <a:lnTo>
                    <a:pt x="50" y="59"/>
                  </a:lnTo>
                  <a:lnTo>
                    <a:pt x="52" y="59"/>
                  </a:lnTo>
                  <a:lnTo>
                    <a:pt x="52" y="61"/>
                  </a:lnTo>
                  <a:lnTo>
                    <a:pt x="52" y="61"/>
                  </a:lnTo>
                  <a:lnTo>
                    <a:pt x="52" y="64"/>
                  </a:lnTo>
                  <a:lnTo>
                    <a:pt x="52" y="64"/>
                  </a:lnTo>
                  <a:lnTo>
                    <a:pt x="52" y="64"/>
                  </a:lnTo>
                  <a:lnTo>
                    <a:pt x="52" y="64"/>
                  </a:lnTo>
                  <a:lnTo>
                    <a:pt x="52" y="66"/>
                  </a:lnTo>
                  <a:lnTo>
                    <a:pt x="52" y="66"/>
                  </a:lnTo>
                  <a:lnTo>
                    <a:pt x="50" y="68"/>
                  </a:lnTo>
                  <a:lnTo>
                    <a:pt x="50" y="68"/>
                  </a:lnTo>
                  <a:lnTo>
                    <a:pt x="48" y="68"/>
                  </a:lnTo>
                  <a:lnTo>
                    <a:pt x="45" y="71"/>
                  </a:lnTo>
                  <a:lnTo>
                    <a:pt x="45" y="73"/>
                  </a:lnTo>
                  <a:lnTo>
                    <a:pt x="45" y="73"/>
                  </a:lnTo>
                  <a:lnTo>
                    <a:pt x="43" y="75"/>
                  </a:lnTo>
                  <a:lnTo>
                    <a:pt x="43" y="75"/>
                  </a:lnTo>
                  <a:lnTo>
                    <a:pt x="41" y="75"/>
                  </a:lnTo>
                  <a:lnTo>
                    <a:pt x="41" y="75"/>
                  </a:lnTo>
                  <a:lnTo>
                    <a:pt x="41" y="75"/>
                  </a:lnTo>
                  <a:lnTo>
                    <a:pt x="38" y="75"/>
                  </a:lnTo>
                  <a:lnTo>
                    <a:pt x="38" y="75"/>
                  </a:lnTo>
                  <a:lnTo>
                    <a:pt x="36" y="75"/>
                  </a:lnTo>
                  <a:lnTo>
                    <a:pt x="36" y="75"/>
                  </a:lnTo>
                  <a:lnTo>
                    <a:pt x="34" y="78"/>
                  </a:lnTo>
                  <a:lnTo>
                    <a:pt x="34" y="78"/>
                  </a:lnTo>
                  <a:lnTo>
                    <a:pt x="34" y="78"/>
                  </a:lnTo>
                  <a:lnTo>
                    <a:pt x="31" y="80"/>
                  </a:lnTo>
                  <a:lnTo>
                    <a:pt x="31" y="80"/>
                  </a:lnTo>
                  <a:lnTo>
                    <a:pt x="31" y="80"/>
                  </a:lnTo>
                  <a:lnTo>
                    <a:pt x="31" y="80"/>
                  </a:lnTo>
                  <a:lnTo>
                    <a:pt x="29" y="80"/>
                  </a:lnTo>
                  <a:lnTo>
                    <a:pt x="29" y="80"/>
                  </a:lnTo>
                  <a:lnTo>
                    <a:pt x="31" y="80"/>
                  </a:lnTo>
                  <a:lnTo>
                    <a:pt x="31" y="80"/>
                  </a:lnTo>
                  <a:lnTo>
                    <a:pt x="31" y="80"/>
                  </a:lnTo>
                  <a:lnTo>
                    <a:pt x="34" y="83"/>
                  </a:lnTo>
                  <a:lnTo>
                    <a:pt x="34" y="83"/>
                  </a:lnTo>
                  <a:lnTo>
                    <a:pt x="34" y="85"/>
                  </a:lnTo>
                  <a:lnTo>
                    <a:pt x="34" y="87"/>
                  </a:lnTo>
                  <a:lnTo>
                    <a:pt x="34" y="87"/>
                  </a:lnTo>
                  <a:lnTo>
                    <a:pt x="34" y="90"/>
                  </a:lnTo>
                  <a:lnTo>
                    <a:pt x="36" y="92"/>
                  </a:lnTo>
                  <a:lnTo>
                    <a:pt x="36" y="92"/>
                  </a:lnTo>
                  <a:lnTo>
                    <a:pt x="38" y="94"/>
                  </a:lnTo>
                  <a:lnTo>
                    <a:pt x="38" y="97"/>
                  </a:lnTo>
                  <a:lnTo>
                    <a:pt x="38" y="99"/>
                  </a:lnTo>
                  <a:lnTo>
                    <a:pt x="34" y="104"/>
                  </a:lnTo>
                  <a:lnTo>
                    <a:pt x="34" y="104"/>
                  </a:lnTo>
                  <a:lnTo>
                    <a:pt x="34" y="106"/>
                  </a:lnTo>
                  <a:lnTo>
                    <a:pt x="34" y="106"/>
                  </a:lnTo>
                  <a:lnTo>
                    <a:pt x="34" y="106"/>
                  </a:lnTo>
                  <a:lnTo>
                    <a:pt x="31" y="106"/>
                  </a:lnTo>
                  <a:lnTo>
                    <a:pt x="31" y="106"/>
                  </a:lnTo>
                  <a:lnTo>
                    <a:pt x="31" y="106"/>
                  </a:lnTo>
                  <a:lnTo>
                    <a:pt x="31" y="109"/>
                  </a:lnTo>
                  <a:lnTo>
                    <a:pt x="31" y="109"/>
                  </a:lnTo>
                  <a:lnTo>
                    <a:pt x="31" y="109"/>
                  </a:lnTo>
                  <a:lnTo>
                    <a:pt x="31" y="109"/>
                  </a:lnTo>
                  <a:lnTo>
                    <a:pt x="29" y="109"/>
                  </a:lnTo>
                  <a:lnTo>
                    <a:pt x="31" y="113"/>
                  </a:lnTo>
                  <a:lnTo>
                    <a:pt x="29" y="113"/>
                  </a:lnTo>
                  <a:lnTo>
                    <a:pt x="29" y="116"/>
                  </a:lnTo>
                  <a:lnTo>
                    <a:pt x="29" y="118"/>
                  </a:lnTo>
                  <a:lnTo>
                    <a:pt x="29" y="118"/>
                  </a:lnTo>
                  <a:lnTo>
                    <a:pt x="29" y="118"/>
                  </a:lnTo>
                  <a:lnTo>
                    <a:pt x="31" y="118"/>
                  </a:lnTo>
                  <a:lnTo>
                    <a:pt x="31" y="118"/>
                  </a:lnTo>
                  <a:lnTo>
                    <a:pt x="34" y="118"/>
                  </a:lnTo>
                  <a:lnTo>
                    <a:pt x="34" y="118"/>
                  </a:lnTo>
                  <a:lnTo>
                    <a:pt x="34" y="120"/>
                  </a:lnTo>
                  <a:lnTo>
                    <a:pt x="34" y="128"/>
                  </a:lnTo>
                  <a:lnTo>
                    <a:pt x="34" y="130"/>
                  </a:lnTo>
                  <a:lnTo>
                    <a:pt x="34" y="132"/>
                  </a:lnTo>
                  <a:lnTo>
                    <a:pt x="34" y="132"/>
                  </a:lnTo>
                  <a:lnTo>
                    <a:pt x="34" y="135"/>
                  </a:lnTo>
                  <a:lnTo>
                    <a:pt x="34" y="135"/>
                  </a:lnTo>
                  <a:lnTo>
                    <a:pt x="34" y="137"/>
                  </a:lnTo>
                  <a:lnTo>
                    <a:pt x="34" y="137"/>
                  </a:lnTo>
                  <a:lnTo>
                    <a:pt x="34" y="139"/>
                  </a:lnTo>
                  <a:lnTo>
                    <a:pt x="31" y="144"/>
                  </a:lnTo>
                  <a:lnTo>
                    <a:pt x="31" y="146"/>
                  </a:lnTo>
                  <a:lnTo>
                    <a:pt x="31" y="149"/>
                  </a:lnTo>
                  <a:lnTo>
                    <a:pt x="31" y="149"/>
                  </a:lnTo>
                  <a:lnTo>
                    <a:pt x="34" y="151"/>
                  </a:lnTo>
                  <a:lnTo>
                    <a:pt x="34" y="151"/>
                  </a:lnTo>
                  <a:lnTo>
                    <a:pt x="34" y="154"/>
                  </a:lnTo>
                  <a:lnTo>
                    <a:pt x="36" y="156"/>
                  </a:lnTo>
                  <a:lnTo>
                    <a:pt x="36" y="158"/>
                  </a:lnTo>
                  <a:lnTo>
                    <a:pt x="38" y="158"/>
                  </a:lnTo>
                  <a:lnTo>
                    <a:pt x="43" y="158"/>
                  </a:lnTo>
                  <a:lnTo>
                    <a:pt x="43" y="158"/>
                  </a:lnTo>
                  <a:lnTo>
                    <a:pt x="45" y="158"/>
                  </a:lnTo>
                  <a:lnTo>
                    <a:pt x="45" y="158"/>
                  </a:lnTo>
                  <a:lnTo>
                    <a:pt x="45" y="161"/>
                  </a:lnTo>
                  <a:lnTo>
                    <a:pt x="45" y="161"/>
                  </a:lnTo>
                  <a:lnTo>
                    <a:pt x="45" y="161"/>
                  </a:lnTo>
                  <a:lnTo>
                    <a:pt x="43" y="163"/>
                  </a:lnTo>
                  <a:lnTo>
                    <a:pt x="43" y="163"/>
                  </a:lnTo>
                  <a:lnTo>
                    <a:pt x="43" y="163"/>
                  </a:lnTo>
                  <a:lnTo>
                    <a:pt x="43" y="163"/>
                  </a:lnTo>
                  <a:lnTo>
                    <a:pt x="43" y="165"/>
                  </a:lnTo>
                  <a:lnTo>
                    <a:pt x="41" y="165"/>
                  </a:lnTo>
                  <a:lnTo>
                    <a:pt x="41" y="165"/>
                  </a:lnTo>
                  <a:lnTo>
                    <a:pt x="38" y="165"/>
                  </a:lnTo>
                  <a:lnTo>
                    <a:pt x="38" y="168"/>
                  </a:lnTo>
                  <a:lnTo>
                    <a:pt x="38" y="168"/>
                  </a:lnTo>
                  <a:lnTo>
                    <a:pt x="36" y="170"/>
                  </a:lnTo>
                  <a:lnTo>
                    <a:pt x="36" y="170"/>
                  </a:lnTo>
                  <a:lnTo>
                    <a:pt x="34" y="170"/>
                  </a:lnTo>
                  <a:lnTo>
                    <a:pt x="34" y="170"/>
                  </a:lnTo>
                  <a:lnTo>
                    <a:pt x="34" y="170"/>
                  </a:lnTo>
                  <a:lnTo>
                    <a:pt x="34" y="170"/>
                  </a:lnTo>
                  <a:lnTo>
                    <a:pt x="31" y="170"/>
                  </a:lnTo>
                  <a:lnTo>
                    <a:pt x="31" y="170"/>
                  </a:lnTo>
                  <a:lnTo>
                    <a:pt x="31" y="170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6" y="173"/>
                  </a:lnTo>
                  <a:lnTo>
                    <a:pt x="26" y="175"/>
                  </a:lnTo>
                  <a:lnTo>
                    <a:pt x="26" y="175"/>
                  </a:lnTo>
                  <a:lnTo>
                    <a:pt x="26" y="175"/>
                  </a:lnTo>
                  <a:lnTo>
                    <a:pt x="26" y="175"/>
                  </a:lnTo>
                  <a:lnTo>
                    <a:pt x="26" y="175"/>
                  </a:lnTo>
                  <a:lnTo>
                    <a:pt x="26" y="173"/>
                  </a:lnTo>
                  <a:lnTo>
                    <a:pt x="24" y="173"/>
                  </a:lnTo>
                  <a:lnTo>
                    <a:pt x="24" y="173"/>
                  </a:lnTo>
                  <a:lnTo>
                    <a:pt x="24" y="173"/>
                  </a:lnTo>
                  <a:lnTo>
                    <a:pt x="24" y="173"/>
                  </a:lnTo>
                  <a:lnTo>
                    <a:pt x="22" y="173"/>
                  </a:lnTo>
                  <a:lnTo>
                    <a:pt x="22" y="173"/>
                  </a:lnTo>
                  <a:lnTo>
                    <a:pt x="22" y="173"/>
                  </a:lnTo>
                  <a:lnTo>
                    <a:pt x="22" y="173"/>
                  </a:lnTo>
                  <a:lnTo>
                    <a:pt x="22" y="173"/>
                  </a:lnTo>
                  <a:lnTo>
                    <a:pt x="22" y="173"/>
                  </a:lnTo>
                  <a:lnTo>
                    <a:pt x="22" y="173"/>
                  </a:lnTo>
                  <a:lnTo>
                    <a:pt x="19" y="173"/>
                  </a:lnTo>
                  <a:lnTo>
                    <a:pt x="19" y="173"/>
                  </a:lnTo>
                  <a:lnTo>
                    <a:pt x="19" y="175"/>
                  </a:lnTo>
                  <a:lnTo>
                    <a:pt x="17" y="177"/>
                  </a:lnTo>
                  <a:lnTo>
                    <a:pt x="15" y="180"/>
                  </a:lnTo>
                  <a:lnTo>
                    <a:pt x="15" y="182"/>
                  </a:lnTo>
                  <a:lnTo>
                    <a:pt x="15" y="182"/>
                  </a:lnTo>
                  <a:lnTo>
                    <a:pt x="15" y="187"/>
                  </a:lnTo>
                  <a:lnTo>
                    <a:pt x="15" y="187"/>
                  </a:lnTo>
                  <a:lnTo>
                    <a:pt x="17" y="189"/>
                  </a:lnTo>
                  <a:lnTo>
                    <a:pt x="17" y="189"/>
                  </a:lnTo>
                  <a:lnTo>
                    <a:pt x="19" y="191"/>
                  </a:lnTo>
                  <a:lnTo>
                    <a:pt x="17" y="191"/>
                  </a:lnTo>
                  <a:lnTo>
                    <a:pt x="17" y="196"/>
                  </a:lnTo>
                  <a:lnTo>
                    <a:pt x="15" y="201"/>
                  </a:lnTo>
                  <a:lnTo>
                    <a:pt x="15" y="203"/>
                  </a:lnTo>
                  <a:lnTo>
                    <a:pt x="17" y="203"/>
                  </a:lnTo>
                  <a:lnTo>
                    <a:pt x="17" y="203"/>
                  </a:lnTo>
                  <a:lnTo>
                    <a:pt x="17" y="206"/>
                  </a:lnTo>
                  <a:lnTo>
                    <a:pt x="17" y="206"/>
                  </a:lnTo>
                  <a:lnTo>
                    <a:pt x="17" y="208"/>
                  </a:lnTo>
                  <a:lnTo>
                    <a:pt x="15" y="208"/>
                  </a:lnTo>
                  <a:lnTo>
                    <a:pt x="15" y="208"/>
                  </a:lnTo>
                  <a:lnTo>
                    <a:pt x="12" y="210"/>
                  </a:lnTo>
                  <a:lnTo>
                    <a:pt x="12" y="215"/>
                  </a:lnTo>
                  <a:lnTo>
                    <a:pt x="12" y="217"/>
                  </a:lnTo>
                  <a:lnTo>
                    <a:pt x="10" y="220"/>
                  </a:lnTo>
                  <a:lnTo>
                    <a:pt x="10" y="220"/>
                  </a:lnTo>
                  <a:lnTo>
                    <a:pt x="7" y="220"/>
                  </a:lnTo>
                  <a:lnTo>
                    <a:pt x="7" y="220"/>
                  </a:lnTo>
                  <a:lnTo>
                    <a:pt x="7" y="222"/>
                  </a:lnTo>
                  <a:lnTo>
                    <a:pt x="7" y="222"/>
                  </a:lnTo>
                  <a:lnTo>
                    <a:pt x="7" y="225"/>
                  </a:lnTo>
                  <a:lnTo>
                    <a:pt x="7" y="225"/>
                  </a:lnTo>
                  <a:lnTo>
                    <a:pt x="5" y="225"/>
                  </a:lnTo>
                  <a:lnTo>
                    <a:pt x="5" y="225"/>
                  </a:lnTo>
                  <a:lnTo>
                    <a:pt x="3" y="227"/>
                  </a:lnTo>
                  <a:lnTo>
                    <a:pt x="3" y="227"/>
                  </a:lnTo>
                  <a:lnTo>
                    <a:pt x="0" y="227"/>
                  </a:lnTo>
                  <a:lnTo>
                    <a:pt x="0" y="227"/>
                  </a:lnTo>
                  <a:lnTo>
                    <a:pt x="0" y="227"/>
                  </a:lnTo>
                  <a:lnTo>
                    <a:pt x="0" y="227"/>
                  </a:lnTo>
                  <a:lnTo>
                    <a:pt x="0" y="229"/>
                  </a:lnTo>
                  <a:lnTo>
                    <a:pt x="3" y="229"/>
                  </a:lnTo>
                  <a:lnTo>
                    <a:pt x="3" y="229"/>
                  </a:lnTo>
                  <a:lnTo>
                    <a:pt x="5" y="232"/>
                  </a:lnTo>
                  <a:lnTo>
                    <a:pt x="7" y="234"/>
                  </a:lnTo>
                  <a:lnTo>
                    <a:pt x="7" y="234"/>
                  </a:lnTo>
                  <a:lnTo>
                    <a:pt x="7" y="234"/>
                  </a:lnTo>
                  <a:lnTo>
                    <a:pt x="5" y="236"/>
                  </a:lnTo>
                  <a:lnTo>
                    <a:pt x="5" y="236"/>
                  </a:lnTo>
                  <a:lnTo>
                    <a:pt x="5" y="239"/>
                  </a:lnTo>
                  <a:lnTo>
                    <a:pt x="7" y="239"/>
                  </a:lnTo>
                  <a:lnTo>
                    <a:pt x="7" y="239"/>
                  </a:lnTo>
                  <a:lnTo>
                    <a:pt x="10" y="239"/>
                  </a:lnTo>
                  <a:lnTo>
                    <a:pt x="10" y="241"/>
                  </a:lnTo>
                  <a:lnTo>
                    <a:pt x="12" y="244"/>
                  </a:lnTo>
                  <a:lnTo>
                    <a:pt x="15" y="244"/>
                  </a:lnTo>
                  <a:lnTo>
                    <a:pt x="15" y="246"/>
                  </a:lnTo>
                  <a:lnTo>
                    <a:pt x="15" y="246"/>
                  </a:lnTo>
                  <a:lnTo>
                    <a:pt x="15" y="246"/>
                  </a:lnTo>
                  <a:lnTo>
                    <a:pt x="15" y="246"/>
                  </a:lnTo>
                  <a:lnTo>
                    <a:pt x="17" y="246"/>
                  </a:lnTo>
                  <a:lnTo>
                    <a:pt x="17" y="246"/>
                  </a:lnTo>
                  <a:lnTo>
                    <a:pt x="17" y="248"/>
                  </a:lnTo>
                  <a:lnTo>
                    <a:pt x="17" y="248"/>
                  </a:lnTo>
                  <a:lnTo>
                    <a:pt x="17" y="251"/>
                  </a:lnTo>
                  <a:lnTo>
                    <a:pt x="17" y="251"/>
                  </a:lnTo>
                  <a:lnTo>
                    <a:pt x="17" y="253"/>
                  </a:lnTo>
                  <a:lnTo>
                    <a:pt x="19" y="253"/>
                  </a:lnTo>
                  <a:lnTo>
                    <a:pt x="19" y="251"/>
                  </a:lnTo>
                  <a:lnTo>
                    <a:pt x="22" y="248"/>
                  </a:lnTo>
                  <a:lnTo>
                    <a:pt x="22" y="248"/>
                  </a:lnTo>
                  <a:lnTo>
                    <a:pt x="24" y="248"/>
                  </a:lnTo>
                  <a:lnTo>
                    <a:pt x="24" y="248"/>
                  </a:lnTo>
                  <a:lnTo>
                    <a:pt x="24" y="246"/>
                  </a:lnTo>
                  <a:lnTo>
                    <a:pt x="24" y="246"/>
                  </a:lnTo>
                  <a:lnTo>
                    <a:pt x="26" y="246"/>
                  </a:lnTo>
                  <a:lnTo>
                    <a:pt x="26" y="251"/>
                  </a:lnTo>
                  <a:lnTo>
                    <a:pt x="29" y="251"/>
                  </a:lnTo>
                  <a:lnTo>
                    <a:pt x="31" y="253"/>
                  </a:lnTo>
                  <a:lnTo>
                    <a:pt x="34" y="253"/>
                  </a:lnTo>
                  <a:lnTo>
                    <a:pt x="34" y="255"/>
                  </a:lnTo>
                  <a:lnTo>
                    <a:pt x="34" y="258"/>
                  </a:lnTo>
                  <a:lnTo>
                    <a:pt x="34" y="258"/>
                  </a:lnTo>
                  <a:lnTo>
                    <a:pt x="34" y="260"/>
                  </a:lnTo>
                  <a:lnTo>
                    <a:pt x="36" y="260"/>
                  </a:lnTo>
                  <a:lnTo>
                    <a:pt x="36" y="262"/>
                  </a:lnTo>
                  <a:lnTo>
                    <a:pt x="36" y="262"/>
                  </a:lnTo>
                  <a:lnTo>
                    <a:pt x="36" y="262"/>
                  </a:lnTo>
                  <a:lnTo>
                    <a:pt x="36" y="262"/>
                  </a:lnTo>
                  <a:lnTo>
                    <a:pt x="38" y="265"/>
                  </a:lnTo>
                  <a:lnTo>
                    <a:pt x="38" y="265"/>
                  </a:lnTo>
                  <a:lnTo>
                    <a:pt x="41" y="270"/>
                  </a:lnTo>
                  <a:lnTo>
                    <a:pt x="43" y="272"/>
                  </a:lnTo>
                  <a:lnTo>
                    <a:pt x="43" y="272"/>
                  </a:lnTo>
                  <a:lnTo>
                    <a:pt x="45" y="274"/>
                  </a:lnTo>
                  <a:lnTo>
                    <a:pt x="45" y="274"/>
                  </a:lnTo>
                  <a:lnTo>
                    <a:pt x="45" y="274"/>
                  </a:lnTo>
                  <a:lnTo>
                    <a:pt x="45" y="277"/>
                  </a:lnTo>
                  <a:lnTo>
                    <a:pt x="48" y="277"/>
                  </a:lnTo>
                  <a:lnTo>
                    <a:pt x="48" y="277"/>
                  </a:lnTo>
                  <a:lnTo>
                    <a:pt x="48" y="277"/>
                  </a:lnTo>
                  <a:lnTo>
                    <a:pt x="50" y="279"/>
                  </a:lnTo>
                  <a:lnTo>
                    <a:pt x="50" y="279"/>
                  </a:lnTo>
                  <a:lnTo>
                    <a:pt x="50" y="281"/>
                  </a:lnTo>
                  <a:lnTo>
                    <a:pt x="50" y="281"/>
                  </a:lnTo>
                  <a:lnTo>
                    <a:pt x="52" y="281"/>
                  </a:lnTo>
                  <a:lnTo>
                    <a:pt x="52" y="284"/>
                  </a:lnTo>
                  <a:lnTo>
                    <a:pt x="52" y="284"/>
                  </a:lnTo>
                  <a:lnTo>
                    <a:pt x="52" y="284"/>
                  </a:lnTo>
                  <a:lnTo>
                    <a:pt x="52" y="281"/>
                  </a:lnTo>
                  <a:lnTo>
                    <a:pt x="52" y="279"/>
                  </a:lnTo>
                  <a:lnTo>
                    <a:pt x="55" y="279"/>
                  </a:lnTo>
                  <a:lnTo>
                    <a:pt x="55" y="277"/>
                  </a:lnTo>
                  <a:lnTo>
                    <a:pt x="55" y="277"/>
                  </a:lnTo>
                  <a:lnTo>
                    <a:pt x="60" y="279"/>
                  </a:lnTo>
                  <a:lnTo>
                    <a:pt x="60" y="279"/>
                  </a:lnTo>
                  <a:lnTo>
                    <a:pt x="62" y="279"/>
                  </a:lnTo>
                  <a:lnTo>
                    <a:pt x="64" y="277"/>
                  </a:lnTo>
                  <a:lnTo>
                    <a:pt x="67" y="277"/>
                  </a:lnTo>
                  <a:lnTo>
                    <a:pt x="69" y="277"/>
                  </a:lnTo>
                  <a:lnTo>
                    <a:pt x="74" y="277"/>
                  </a:lnTo>
                  <a:lnTo>
                    <a:pt x="74" y="277"/>
                  </a:lnTo>
                  <a:lnTo>
                    <a:pt x="74" y="274"/>
                  </a:lnTo>
                  <a:lnTo>
                    <a:pt x="76" y="274"/>
                  </a:lnTo>
                  <a:lnTo>
                    <a:pt x="76" y="274"/>
                  </a:lnTo>
                  <a:lnTo>
                    <a:pt x="81" y="274"/>
                  </a:lnTo>
                  <a:lnTo>
                    <a:pt x="86" y="272"/>
                  </a:lnTo>
                  <a:lnTo>
                    <a:pt x="86" y="272"/>
                  </a:lnTo>
                  <a:lnTo>
                    <a:pt x="88" y="272"/>
                  </a:lnTo>
                  <a:lnTo>
                    <a:pt x="88" y="272"/>
                  </a:lnTo>
                  <a:lnTo>
                    <a:pt x="88" y="272"/>
                  </a:lnTo>
                  <a:lnTo>
                    <a:pt x="88" y="272"/>
                  </a:lnTo>
                  <a:lnTo>
                    <a:pt x="88" y="272"/>
                  </a:lnTo>
                  <a:lnTo>
                    <a:pt x="90" y="272"/>
                  </a:lnTo>
                  <a:lnTo>
                    <a:pt x="90" y="272"/>
                  </a:lnTo>
                  <a:lnTo>
                    <a:pt x="90" y="272"/>
                  </a:lnTo>
                  <a:lnTo>
                    <a:pt x="93" y="274"/>
                  </a:lnTo>
                  <a:lnTo>
                    <a:pt x="93" y="277"/>
                  </a:lnTo>
                  <a:lnTo>
                    <a:pt x="95" y="279"/>
                  </a:lnTo>
                  <a:lnTo>
                    <a:pt x="97" y="281"/>
                  </a:lnTo>
                  <a:lnTo>
                    <a:pt x="100" y="284"/>
                  </a:lnTo>
                  <a:lnTo>
                    <a:pt x="100" y="286"/>
                  </a:lnTo>
                  <a:lnTo>
                    <a:pt x="97" y="288"/>
                  </a:lnTo>
                  <a:lnTo>
                    <a:pt x="97" y="291"/>
                  </a:lnTo>
                  <a:lnTo>
                    <a:pt x="100" y="291"/>
                  </a:lnTo>
                  <a:lnTo>
                    <a:pt x="100" y="293"/>
                  </a:lnTo>
                  <a:lnTo>
                    <a:pt x="100" y="296"/>
                  </a:lnTo>
                  <a:lnTo>
                    <a:pt x="100" y="300"/>
                  </a:lnTo>
                  <a:lnTo>
                    <a:pt x="100" y="300"/>
                  </a:lnTo>
                  <a:lnTo>
                    <a:pt x="100" y="300"/>
                  </a:lnTo>
                  <a:lnTo>
                    <a:pt x="102" y="303"/>
                  </a:lnTo>
                  <a:lnTo>
                    <a:pt x="102" y="303"/>
                  </a:lnTo>
                  <a:lnTo>
                    <a:pt x="102" y="305"/>
                  </a:lnTo>
                  <a:lnTo>
                    <a:pt x="102" y="305"/>
                  </a:lnTo>
                  <a:lnTo>
                    <a:pt x="102" y="305"/>
                  </a:lnTo>
                  <a:lnTo>
                    <a:pt x="100" y="307"/>
                  </a:lnTo>
                  <a:lnTo>
                    <a:pt x="100" y="307"/>
                  </a:lnTo>
                  <a:lnTo>
                    <a:pt x="100" y="310"/>
                  </a:lnTo>
                  <a:lnTo>
                    <a:pt x="100" y="310"/>
                  </a:lnTo>
                  <a:lnTo>
                    <a:pt x="100" y="310"/>
                  </a:lnTo>
                  <a:lnTo>
                    <a:pt x="100" y="310"/>
                  </a:lnTo>
                  <a:lnTo>
                    <a:pt x="100" y="312"/>
                  </a:lnTo>
                  <a:lnTo>
                    <a:pt x="100" y="317"/>
                  </a:lnTo>
                  <a:lnTo>
                    <a:pt x="102" y="319"/>
                  </a:lnTo>
                  <a:lnTo>
                    <a:pt x="102" y="322"/>
                  </a:lnTo>
                  <a:lnTo>
                    <a:pt x="100" y="322"/>
                  </a:lnTo>
                  <a:lnTo>
                    <a:pt x="100" y="324"/>
                  </a:lnTo>
                  <a:lnTo>
                    <a:pt x="100" y="324"/>
                  </a:lnTo>
                  <a:lnTo>
                    <a:pt x="97" y="324"/>
                  </a:lnTo>
                  <a:lnTo>
                    <a:pt x="97" y="324"/>
                  </a:lnTo>
                  <a:lnTo>
                    <a:pt x="97" y="326"/>
                  </a:lnTo>
                  <a:lnTo>
                    <a:pt x="97" y="326"/>
                  </a:lnTo>
                  <a:lnTo>
                    <a:pt x="97" y="326"/>
                  </a:lnTo>
                  <a:lnTo>
                    <a:pt x="95" y="329"/>
                  </a:lnTo>
                  <a:lnTo>
                    <a:pt x="95" y="329"/>
                  </a:lnTo>
                  <a:lnTo>
                    <a:pt x="93" y="331"/>
                  </a:lnTo>
                  <a:lnTo>
                    <a:pt x="93" y="331"/>
                  </a:lnTo>
                  <a:lnTo>
                    <a:pt x="93" y="333"/>
                  </a:lnTo>
                  <a:lnTo>
                    <a:pt x="93" y="336"/>
                  </a:lnTo>
                  <a:lnTo>
                    <a:pt x="93" y="338"/>
                  </a:lnTo>
                  <a:lnTo>
                    <a:pt x="93" y="341"/>
                  </a:lnTo>
                  <a:lnTo>
                    <a:pt x="90" y="345"/>
                  </a:lnTo>
                  <a:lnTo>
                    <a:pt x="90" y="345"/>
                  </a:lnTo>
                  <a:lnTo>
                    <a:pt x="88" y="345"/>
                  </a:lnTo>
                  <a:lnTo>
                    <a:pt x="88" y="345"/>
                  </a:lnTo>
                  <a:lnTo>
                    <a:pt x="86" y="345"/>
                  </a:lnTo>
                  <a:lnTo>
                    <a:pt x="86" y="348"/>
                  </a:lnTo>
                  <a:lnTo>
                    <a:pt x="83" y="348"/>
                  </a:lnTo>
                  <a:lnTo>
                    <a:pt x="83" y="350"/>
                  </a:lnTo>
                  <a:lnTo>
                    <a:pt x="83" y="352"/>
                  </a:lnTo>
                  <a:lnTo>
                    <a:pt x="83" y="355"/>
                  </a:lnTo>
                  <a:lnTo>
                    <a:pt x="83" y="355"/>
                  </a:lnTo>
                  <a:lnTo>
                    <a:pt x="86" y="355"/>
                  </a:lnTo>
                  <a:lnTo>
                    <a:pt x="86" y="357"/>
                  </a:lnTo>
                  <a:lnTo>
                    <a:pt x="88" y="357"/>
                  </a:lnTo>
                  <a:lnTo>
                    <a:pt x="93" y="362"/>
                  </a:lnTo>
                  <a:lnTo>
                    <a:pt x="93" y="364"/>
                  </a:lnTo>
                  <a:lnTo>
                    <a:pt x="93" y="364"/>
                  </a:lnTo>
                  <a:lnTo>
                    <a:pt x="93" y="369"/>
                  </a:lnTo>
                  <a:lnTo>
                    <a:pt x="93" y="371"/>
                  </a:lnTo>
                  <a:lnTo>
                    <a:pt x="93" y="376"/>
                  </a:lnTo>
                  <a:lnTo>
                    <a:pt x="95" y="376"/>
                  </a:lnTo>
                  <a:lnTo>
                    <a:pt x="97" y="376"/>
                  </a:lnTo>
                  <a:lnTo>
                    <a:pt x="100" y="376"/>
                  </a:lnTo>
                  <a:lnTo>
                    <a:pt x="100" y="378"/>
                  </a:lnTo>
                  <a:lnTo>
                    <a:pt x="102" y="381"/>
                  </a:lnTo>
                  <a:lnTo>
                    <a:pt x="102" y="383"/>
                  </a:lnTo>
                  <a:lnTo>
                    <a:pt x="102" y="383"/>
                  </a:lnTo>
                  <a:lnTo>
                    <a:pt x="105" y="386"/>
                  </a:lnTo>
                  <a:lnTo>
                    <a:pt x="105" y="386"/>
                  </a:lnTo>
                  <a:lnTo>
                    <a:pt x="105" y="386"/>
                  </a:lnTo>
                  <a:lnTo>
                    <a:pt x="107" y="388"/>
                  </a:lnTo>
                  <a:lnTo>
                    <a:pt x="107" y="388"/>
                  </a:lnTo>
                  <a:lnTo>
                    <a:pt x="107" y="388"/>
                  </a:lnTo>
                  <a:lnTo>
                    <a:pt x="109" y="390"/>
                  </a:lnTo>
                  <a:lnTo>
                    <a:pt x="112" y="390"/>
                  </a:lnTo>
                  <a:lnTo>
                    <a:pt x="112" y="393"/>
                  </a:lnTo>
                  <a:lnTo>
                    <a:pt x="112" y="393"/>
                  </a:lnTo>
                  <a:lnTo>
                    <a:pt x="114" y="395"/>
                  </a:lnTo>
                  <a:lnTo>
                    <a:pt x="116" y="395"/>
                  </a:lnTo>
                  <a:lnTo>
                    <a:pt x="116" y="397"/>
                  </a:lnTo>
                  <a:lnTo>
                    <a:pt x="116" y="397"/>
                  </a:lnTo>
                  <a:lnTo>
                    <a:pt x="116" y="397"/>
                  </a:lnTo>
                  <a:lnTo>
                    <a:pt x="119" y="397"/>
                  </a:lnTo>
                  <a:lnTo>
                    <a:pt x="119" y="400"/>
                  </a:lnTo>
                  <a:lnTo>
                    <a:pt x="119" y="400"/>
                  </a:lnTo>
                  <a:lnTo>
                    <a:pt x="119" y="400"/>
                  </a:lnTo>
                  <a:lnTo>
                    <a:pt x="119" y="400"/>
                  </a:lnTo>
                  <a:lnTo>
                    <a:pt x="119" y="402"/>
                  </a:lnTo>
                  <a:lnTo>
                    <a:pt x="119" y="402"/>
                  </a:lnTo>
                  <a:lnTo>
                    <a:pt x="121" y="402"/>
                  </a:lnTo>
                  <a:lnTo>
                    <a:pt x="121" y="402"/>
                  </a:lnTo>
                  <a:lnTo>
                    <a:pt x="121" y="402"/>
                  </a:lnTo>
                  <a:lnTo>
                    <a:pt x="121" y="402"/>
                  </a:lnTo>
                  <a:lnTo>
                    <a:pt x="123" y="404"/>
                  </a:lnTo>
                  <a:lnTo>
                    <a:pt x="126" y="404"/>
                  </a:lnTo>
                  <a:lnTo>
                    <a:pt x="126" y="404"/>
                  </a:lnTo>
                  <a:lnTo>
                    <a:pt x="128" y="404"/>
                  </a:lnTo>
                  <a:lnTo>
                    <a:pt x="131" y="404"/>
                  </a:lnTo>
                  <a:lnTo>
                    <a:pt x="131" y="407"/>
                  </a:lnTo>
                  <a:lnTo>
                    <a:pt x="131" y="407"/>
                  </a:lnTo>
                  <a:lnTo>
                    <a:pt x="131" y="409"/>
                  </a:lnTo>
                  <a:lnTo>
                    <a:pt x="131" y="412"/>
                  </a:lnTo>
                  <a:lnTo>
                    <a:pt x="131" y="414"/>
                  </a:lnTo>
                  <a:lnTo>
                    <a:pt x="128" y="414"/>
                  </a:lnTo>
                  <a:lnTo>
                    <a:pt x="128" y="414"/>
                  </a:lnTo>
                  <a:lnTo>
                    <a:pt x="126" y="416"/>
                  </a:lnTo>
                  <a:lnTo>
                    <a:pt x="126" y="416"/>
                  </a:lnTo>
                  <a:lnTo>
                    <a:pt x="128" y="421"/>
                  </a:lnTo>
                  <a:lnTo>
                    <a:pt x="128" y="421"/>
                  </a:lnTo>
                  <a:lnTo>
                    <a:pt x="128" y="423"/>
                  </a:lnTo>
                  <a:lnTo>
                    <a:pt x="131" y="423"/>
                  </a:lnTo>
                  <a:lnTo>
                    <a:pt x="138" y="423"/>
                  </a:lnTo>
                  <a:lnTo>
                    <a:pt x="140" y="423"/>
                  </a:lnTo>
                  <a:lnTo>
                    <a:pt x="140" y="423"/>
                  </a:lnTo>
                  <a:lnTo>
                    <a:pt x="140" y="421"/>
                  </a:lnTo>
                  <a:lnTo>
                    <a:pt x="140" y="421"/>
                  </a:lnTo>
                  <a:lnTo>
                    <a:pt x="140" y="421"/>
                  </a:lnTo>
                  <a:lnTo>
                    <a:pt x="140" y="419"/>
                  </a:lnTo>
                  <a:lnTo>
                    <a:pt x="140" y="416"/>
                  </a:lnTo>
                  <a:lnTo>
                    <a:pt x="140" y="416"/>
                  </a:lnTo>
                  <a:lnTo>
                    <a:pt x="140" y="414"/>
                  </a:lnTo>
                  <a:lnTo>
                    <a:pt x="142" y="414"/>
                  </a:lnTo>
                  <a:lnTo>
                    <a:pt x="140" y="414"/>
                  </a:lnTo>
                  <a:lnTo>
                    <a:pt x="140" y="414"/>
                  </a:lnTo>
                  <a:lnTo>
                    <a:pt x="140" y="412"/>
                  </a:lnTo>
                  <a:lnTo>
                    <a:pt x="140" y="412"/>
                  </a:lnTo>
                  <a:lnTo>
                    <a:pt x="140" y="412"/>
                  </a:lnTo>
                  <a:lnTo>
                    <a:pt x="140" y="412"/>
                  </a:lnTo>
                  <a:lnTo>
                    <a:pt x="140" y="412"/>
                  </a:lnTo>
                  <a:lnTo>
                    <a:pt x="140" y="409"/>
                  </a:lnTo>
                  <a:lnTo>
                    <a:pt x="140" y="409"/>
                  </a:lnTo>
                  <a:lnTo>
                    <a:pt x="140" y="407"/>
                  </a:lnTo>
                  <a:lnTo>
                    <a:pt x="140" y="407"/>
                  </a:lnTo>
                  <a:lnTo>
                    <a:pt x="140" y="404"/>
                  </a:lnTo>
                  <a:lnTo>
                    <a:pt x="140" y="402"/>
                  </a:lnTo>
                  <a:lnTo>
                    <a:pt x="140" y="400"/>
                  </a:lnTo>
                  <a:lnTo>
                    <a:pt x="140" y="397"/>
                  </a:lnTo>
                  <a:lnTo>
                    <a:pt x="138" y="397"/>
                  </a:lnTo>
                  <a:lnTo>
                    <a:pt x="138" y="397"/>
                  </a:lnTo>
                  <a:lnTo>
                    <a:pt x="138" y="397"/>
                  </a:lnTo>
                  <a:lnTo>
                    <a:pt x="138" y="397"/>
                  </a:lnTo>
                  <a:lnTo>
                    <a:pt x="138" y="397"/>
                  </a:lnTo>
                  <a:lnTo>
                    <a:pt x="138" y="395"/>
                  </a:lnTo>
                  <a:lnTo>
                    <a:pt x="135" y="395"/>
                  </a:lnTo>
                  <a:lnTo>
                    <a:pt x="135" y="395"/>
                  </a:lnTo>
                  <a:lnTo>
                    <a:pt x="135" y="395"/>
                  </a:lnTo>
                  <a:lnTo>
                    <a:pt x="135" y="395"/>
                  </a:lnTo>
                  <a:lnTo>
                    <a:pt x="133" y="395"/>
                  </a:lnTo>
                  <a:lnTo>
                    <a:pt x="133" y="395"/>
                  </a:lnTo>
                  <a:lnTo>
                    <a:pt x="133" y="393"/>
                  </a:lnTo>
                  <a:lnTo>
                    <a:pt x="133" y="393"/>
                  </a:lnTo>
                  <a:lnTo>
                    <a:pt x="131" y="390"/>
                  </a:lnTo>
                  <a:lnTo>
                    <a:pt x="133" y="390"/>
                  </a:lnTo>
                  <a:lnTo>
                    <a:pt x="135" y="386"/>
                  </a:lnTo>
                  <a:lnTo>
                    <a:pt x="138" y="386"/>
                  </a:lnTo>
                  <a:lnTo>
                    <a:pt x="138" y="386"/>
                  </a:lnTo>
                  <a:lnTo>
                    <a:pt x="138" y="383"/>
                  </a:lnTo>
                  <a:lnTo>
                    <a:pt x="138" y="383"/>
                  </a:lnTo>
                  <a:lnTo>
                    <a:pt x="138" y="381"/>
                  </a:lnTo>
                  <a:lnTo>
                    <a:pt x="138" y="381"/>
                  </a:lnTo>
                  <a:lnTo>
                    <a:pt x="138" y="381"/>
                  </a:lnTo>
                  <a:lnTo>
                    <a:pt x="138" y="378"/>
                  </a:lnTo>
                  <a:lnTo>
                    <a:pt x="138" y="378"/>
                  </a:lnTo>
                  <a:lnTo>
                    <a:pt x="138" y="376"/>
                  </a:lnTo>
                  <a:lnTo>
                    <a:pt x="140" y="374"/>
                  </a:lnTo>
                  <a:lnTo>
                    <a:pt x="140" y="371"/>
                  </a:lnTo>
                  <a:lnTo>
                    <a:pt x="140" y="371"/>
                  </a:lnTo>
                  <a:lnTo>
                    <a:pt x="145" y="367"/>
                  </a:lnTo>
                  <a:lnTo>
                    <a:pt x="145" y="367"/>
                  </a:lnTo>
                  <a:lnTo>
                    <a:pt x="147" y="367"/>
                  </a:lnTo>
                  <a:lnTo>
                    <a:pt x="147" y="367"/>
                  </a:lnTo>
                  <a:lnTo>
                    <a:pt x="149" y="367"/>
                  </a:lnTo>
                  <a:lnTo>
                    <a:pt x="149" y="367"/>
                  </a:lnTo>
                  <a:lnTo>
                    <a:pt x="149" y="369"/>
                  </a:lnTo>
                  <a:lnTo>
                    <a:pt x="149" y="369"/>
                  </a:lnTo>
                  <a:lnTo>
                    <a:pt x="152" y="369"/>
                  </a:lnTo>
                  <a:lnTo>
                    <a:pt x="152" y="369"/>
                  </a:lnTo>
                  <a:lnTo>
                    <a:pt x="152" y="369"/>
                  </a:lnTo>
                  <a:lnTo>
                    <a:pt x="152" y="369"/>
                  </a:lnTo>
                  <a:lnTo>
                    <a:pt x="152" y="367"/>
                  </a:lnTo>
                  <a:lnTo>
                    <a:pt x="154" y="367"/>
                  </a:lnTo>
                  <a:lnTo>
                    <a:pt x="159" y="367"/>
                  </a:lnTo>
                  <a:lnTo>
                    <a:pt x="159" y="367"/>
                  </a:lnTo>
                  <a:lnTo>
                    <a:pt x="161" y="367"/>
                  </a:lnTo>
                  <a:lnTo>
                    <a:pt x="161" y="367"/>
                  </a:lnTo>
                  <a:lnTo>
                    <a:pt x="161" y="367"/>
                  </a:lnTo>
                  <a:lnTo>
                    <a:pt x="166" y="364"/>
                  </a:lnTo>
                  <a:lnTo>
                    <a:pt x="166" y="362"/>
                  </a:lnTo>
                  <a:lnTo>
                    <a:pt x="166" y="362"/>
                  </a:lnTo>
                  <a:lnTo>
                    <a:pt x="166" y="359"/>
                  </a:lnTo>
                  <a:lnTo>
                    <a:pt x="166" y="359"/>
                  </a:lnTo>
                  <a:lnTo>
                    <a:pt x="166" y="357"/>
                  </a:lnTo>
                  <a:lnTo>
                    <a:pt x="166" y="357"/>
                  </a:lnTo>
                  <a:lnTo>
                    <a:pt x="168" y="355"/>
                  </a:lnTo>
                  <a:lnTo>
                    <a:pt x="168" y="345"/>
                  </a:lnTo>
                  <a:lnTo>
                    <a:pt x="168" y="341"/>
                  </a:lnTo>
                  <a:lnTo>
                    <a:pt x="168" y="333"/>
                  </a:lnTo>
                  <a:lnTo>
                    <a:pt x="168" y="331"/>
                  </a:lnTo>
                  <a:lnTo>
                    <a:pt x="168" y="331"/>
                  </a:lnTo>
                  <a:lnTo>
                    <a:pt x="168" y="329"/>
                  </a:lnTo>
                  <a:lnTo>
                    <a:pt x="168" y="322"/>
                  </a:lnTo>
                  <a:lnTo>
                    <a:pt x="166" y="317"/>
                  </a:lnTo>
                  <a:lnTo>
                    <a:pt x="166" y="315"/>
                  </a:lnTo>
                  <a:lnTo>
                    <a:pt x="166" y="315"/>
                  </a:lnTo>
                  <a:lnTo>
                    <a:pt x="166" y="312"/>
                  </a:lnTo>
                  <a:lnTo>
                    <a:pt x="168" y="307"/>
                  </a:lnTo>
                  <a:close/>
                  <a:moveTo>
                    <a:pt x="102" y="139"/>
                  </a:moveTo>
                  <a:lnTo>
                    <a:pt x="102" y="139"/>
                  </a:lnTo>
                  <a:lnTo>
                    <a:pt x="100" y="139"/>
                  </a:lnTo>
                  <a:lnTo>
                    <a:pt x="100" y="142"/>
                  </a:lnTo>
                  <a:lnTo>
                    <a:pt x="102" y="144"/>
                  </a:lnTo>
                  <a:lnTo>
                    <a:pt x="102" y="144"/>
                  </a:lnTo>
                  <a:lnTo>
                    <a:pt x="102" y="144"/>
                  </a:lnTo>
                  <a:lnTo>
                    <a:pt x="105" y="144"/>
                  </a:lnTo>
                  <a:lnTo>
                    <a:pt x="105" y="144"/>
                  </a:lnTo>
                  <a:lnTo>
                    <a:pt x="105" y="142"/>
                  </a:lnTo>
                  <a:lnTo>
                    <a:pt x="105" y="139"/>
                  </a:lnTo>
                  <a:lnTo>
                    <a:pt x="102" y="139"/>
                  </a:lnTo>
                  <a:lnTo>
                    <a:pt x="102" y="139"/>
                  </a:lnTo>
                  <a:close/>
                  <a:moveTo>
                    <a:pt x="109" y="142"/>
                  </a:moveTo>
                  <a:lnTo>
                    <a:pt x="107" y="142"/>
                  </a:lnTo>
                  <a:lnTo>
                    <a:pt x="107" y="142"/>
                  </a:lnTo>
                  <a:lnTo>
                    <a:pt x="107" y="144"/>
                  </a:lnTo>
                  <a:lnTo>
                    <a:pt x="107" y="144"/>
                  </a:lnTo>
                  <a:lnTo>
                    <a:pt x="107" y="146"/>
                  </a:lnTo>
                  <a:lnTo>
                    <a:pt x="107" y="146"/>
                  </a:lnTo>
                  <a:lnTo>
                    <a:pt x="107" y="146"/>
                  </a:lnTo>
                  <a:lnTo>
                    <a:pt x="109" y="146"/>
                  </a:lnTo>
                  <a:lnTo>
                    <a:pt x="109" y="146"/>
                  </a:lnTo>
                  <a:lnTo>
                    <a:pt x="112" y="146"/>
                  </a:lnTo>
                  <a:lnTo>
                    <a:pt x="112" y="144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09" y="142"/>
                  </a:lnTo>
                  <a:lnTo>
                    <a:pt x="109" y="142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6">
              <a:extLst>
                <a:ext uri="{FF2B5EF4-FFF2-40B4-BE49-F238E27FC236}">
                  <a16:creationId xmlns:a16="http://schemas.microsoft.com/office/drawing/2014/main" id="{7C33E87C-12A7-4849-ADC0-9885702943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73389" y="4691530"/>
              <a:ext cx="401813" cy="792293"/>
            </a:xfrm>
            <a:custGeom>
              <a:avLst/>
              <a:gdLst>
                <a:gd name="T0" fmla="*/ 274 w 390"/>
                <a:gd name="T1" fmla="*/ 80 h 769"/>
                <a:gd name="T2" fmla="*/ 269 w 390"/>
                <a:gd name="T3" fmla="*/ 73 h 769"/>
                <a:gd name="T4" fmla="*/ 359 w 390"/>
                <a:gd name="T5" fmla="*/ 270 h 769"/>
                <a:gd name="T6" fmla="*/ 373 w 390"/>
                <a:gd name="T7" fmla="*/ 147 h 769"/>
                <a:gd name="T8" fmla="*/ 369 w 390"/>
                <a:gd name="T9" fmla="*/ 92 h 769"/>
                <a:gd name="T10" fmla="*/ 362 w 390"/>
                <a:gd name="T11" fmla="*/ 73 h 769"/>
                <a:gd name="T12" fmla="*/ 352 w 390"/>
                <a:gd name="T13" fmla="*/ 50 h 769"/>
                <a:gd name="T14" fmla="*/ 345 w 390"/>
                <a:gd name="T15" fmla="*/ 43 h 769"/>
                <a:gd name="T16" fmla="*/ 336 w 390"/>
                <a:gd name="T17" fmla="*/ 26 h 769"/>
                <a:gd name="T18" fmla="*/ 328 w 390"/>
                <a:gd name="T19" fmla="*/ 17 h 769"/>
                <a:gd name="T20" fmla="*/ 321 w 390"/>
                <a:gd name="T21" fmla="*/ 14 h 769"/>
                <a:gd name="T22" fmla="*/ 324 w 390"/>
                <a:gd name="T23" fmla="*/ 2 h 769"/>
                <a:gd name="T24" fmla="*/ 317 w 390"/>
                <a:gd name="T25" fmla="*/ 9 h 769"/>
                <a:gd name="T26" fmla="*/ 314 w 390"/>
                <a:gd name="T27" fmla="*/ 19 h 769"/>
                <a:gd name="T28" fmla="*/ 298 w 390"/>
                <a:gd name="T29" fmla="*/ 26 h 769"/>
                <a:gd name="T30" fmla="*/ 302 w 390"/>
                <a:gd name="T31" fmla="*/ 40 h 769"/>
                <a:gd name="T32" fmla="*/ 300 w 390"/>
                <a:gd name="T33" fmla="*/ 71 h 769"/>
                <a:gd name="T34" fmla="*/ 281 w 390"/>
                <a:gd name="T35" fmla="*/ 80 h 769"/>
                <a:gd name="T36" fmla="*/ 274 w 390"/>
                <a:gd name="T37" fmla="*/ 92 h 769"/>
                <a:gd name="T38" fmla="*/ 260 w 390"/>
                <a:gd name="T39" fmla="*/ 88 h 769"/>
                <a:gd name="T40" fmla="*/ 253 w 390"/>
                <a:gd name="T41" fmla="*/ 90 h 769"/>
                <a:gd name="T42" fmla="*/ 255 w 390"/>
                <a:gd name="T43" fmla="*/ 125 h 769"/>
                <a:gd name="T44" fmla="*/ 255 w 390"/>
                <a:gd name="T45" fmla="*/ 121 h 769"/>
                <a:gd name="T46" fmla="*/ 241 w 390"/>
                <a:gd name="T47" fmla="*/ 133 h 769"/>
                <a:gd name="T48" fmla="*/ 248 w 390"/>
                <a:gd name="T49" fmla="*/ 144 h 769"/>
                <a:gd name="T50" fmla="*/ 250 w 390"/>
                <a:gd name="T51" fmla="*/ 149 h 769"/>
                <a:gd name="T52" fmla="*/ 229 w 390"/>
                <a:gd name="T53" fmla="*/ 168 h 769"/>
                <a:gd name="T54" fmla="*/ 227 w 390"/>
                <a:gd name="T55" fmla="*/ 149 h 769"/>
                <a:gd name="T56" fmla="*/ 205 w 390"/>
                <a:gd name="T57" fmla="*/ 180 h 769"/>
                <a:gd name="T58" fmla="*/ 208 w 390"/>
                <a:gd name="T59" fmla="*/ 192 h 769"/>
                <a:gd name="T60" fmla="*/ 201 w 390"/>
                <a:gd name="T61" fmla="*/ 180 h 769"/>
                <a:gd name="T62" fmla="*/ 170 w 390"/>
                <a:gd name="T63" fmla="*/ 199 h 769"/>
                <a:gd name="T64" fmla="*/ 172 w 390"/>
                <a:gd name="T65" fmla="*/ 218 h 769"/>
                <a:gd name="T66" fmla="*/ 160 w 390"/>
                <a:gd name="T67" fmla="*/ 208 h 769"/>
                <a:gd name="T68" fmla="*/ 149 w 390"/>
                <a:gd name="T69" fmla="*/ 215 h 769"/>
                <a:gd name="T70" fmla="*/ 130 w 390"/>
                <a:gd name="T71" fmla="*/ 218 h 769"/>
                <a:gd name="T72" fmla="*/ 115 w 390"/>
                <a:gd name="T73" fmla="*/ 222 h 769"/>
                <a:gd name="T74" fmla="*/ 104 w 390"/>
                <a:gd name="T75" fmla="*/ 222 h 769"/>
                <a:gd name="T76" fmla="*/ 66 w 390"/>
                <a:gd name="T77" fmla="*/ 234 h 769"/>
                <a:gd name="T78" fmla="*/ 59 w 390"/>
                <a:gd name="T79" fmla="*/ 270 h 769"/>
                <a:gd name="T80" fmla="*/ 42 w 390"/>
                <a:gd name="T81" fmla="*/ 317 h 769"/>
                <a:gd name="T82" fmla="*/ 54 w 390"/>
                <a:gd name="T83" fmla="*/ 395 h 769"/>
                <a:gd name="T84" fmla="*/ 63 w 390"/>
                <a:gd name="T85" fmla="*/ 431 h 769"/>
                <a:gd name="T86" fmla="*/ 52 w 390"/>
                <a:gd name="T87" fmla="*/ 471 h 769"/>
                <a:gd name="T88" fmla="*/ 18 w 390"/>
                <a:gd name="T89" fmla="*/ 518 h 769"/>
                <a:gd name="T90" fmla="*/ 4 w 390"/>
                <a:gd name="T91" fmla="*/ 556 h 769"/>
                <a:gd name="T92" fmla="*/ 2 w 390"/>
                <a:gd name="T93" fmla="*/ 577 h 769"/>
                <a:gd name="T94" fmla="*/ 18 w 390"/>
                <a:gd name="T95" fmla="*/ 622 h 769"/>
                <a:gd name="T96" fmla="*/ 23 w 390"/>
                <a:gd name="T97" fmla="*/ 658 h 769"/>
                <a:gd name="T98" fmla="*/ 37 w 390"/>
                <a:gd name="T99" fmla="*/ 715 h 769"/>
                <a:gd name="T100" fmla="*/ 56 w 390"/>
                <a:gd name="T101" fmla="*/ 743 h 769"/>
                <a:gd name="T102" fmla="*/ 127 w 390"/>
                <a:gd name="T103" fmla="*/ 764 h 769"/>
                <a:gd name="T104" fmla="*/ 198 w 390"/>
                <a:gd name="T105" fmla="*/ 736 h 769"/>
                <a:gd name="T106" fmla="*/ 212 w 390"/>
                <a:gd name="T107" fmla="*/ 717 h 769"/>
                <a:gd name="T108" fmla="*/ 236 w 390"/>
                <a:gd name="T109" fmla="*/ 656 h 769"/>
                <a:gd name="T110" fmla="*/ 276 w 390"/>
                <a:gd name="T111" fmla="*/ 516 h 769"/>
                <a:gd name="T112" fmla="*/ 298 w 390"/>
                <a:gd name="T113" fmla="*/ 445 h 769"/>
                <a:gd name="T114" fmla="*/ 331 w 390"/>
                <a:gd name="T115" fmla="*/ 338 h 769"/>
                <a:gd name="T116" fmla="*/ 347 w 390"/>
                <a:gd name="T117" fmla="*/ 265 h 769"/>
                <a:gd name="T118" fmla="*/ 347 w 390"/>
                <a:gd name="T119" fmla="*/ 218 h 769"/>
                <a:gd name="T120" fmla="*/ 357 w 390"/>
                <a:gd name="T121" fmla="*/ 192 h 769"/>
                <a:gd name="T122" fmla="*/ 364 w 390"/>
                <a:gd name="T123" fmla="*/ 213 h 769"/>
                <a:gd name="T124" fmla="*/ 388 w 390"/>
                <a:gd name="T125" fmla="*/ 192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90" h="769">
                  <a:moveTo>
                    <a:pt x="267" y="73"/>
                  </a:moveTo>
                  <a:lnTo>
                    <a:pt x="267" y="73"/>
                  </a:lnTo>
                  <a:lnTo>
                    <a:pt x="267" y="76"/>
                  </a:lnTo>
                  <a:lnTo>
                    <a:pt x="267" y="78"/>
                  </a:lnTo>
                  <a:lnTo>
                    <a:pt x="267" y="78"/>
                  </a:lnTo>
                  <a:lnTo>
                    <a:pt x="267" y="80"/>
                  </a:lnTo>
                  <a:lnTo>
                    <a:pt x="267" y="80"/>
                  </a:lnTo>
                  <a:lnTo>
                    <a:pt x="267" y="80"/>
                  </a:lnTo>
                  <a:lnTo>
                    <a:pt x="267" y="80"/>
                  </a:lnTo>
                  <a:lnTo>
                    <a:pt x="267" y="80"/>
                  </a:lnTo>
                  <a:lnTo>
                    <a:pt x="267" y="80"/>
                  </a:lnTo>
                  <a:lnTo>
                    <a:pt x="269" y="80"/>
                  </a:lnTo>
                  <a:lnTo>
                    <a:pt x="269" y="80"/>
                  </a:lnTo>
                  <a:lnTo>
                    <a:pt x="269" y="80"/>
                  </a:lnTo>
                  <a:lnTo>
                    <a:pt x="272" y="80"/>
                  </a:lnTo>
                  <a:lnTo>
                    <a:pt x="272" y="80"/>
                  </a:lnTo>
                  <a:lnTo>
                    <a:pt x="272" y="80"/>
                  </a:lnTo>
                  <a:lnTo>
                    <a:pt x="272" y="80"/>
                  </a:lnTo>
                  <a:lnTo>
                    <a:pt x="272" y="80"/>
                  </a:lnTo>
                  <a:lnTo>
                    <a:pt x="272" y="80"/>
                  </a:lnTo>
                  <a:lnTo>
                    <a:pt x="274" y="80"/>
                  </a:lnTo>
                  <a:lnTo>
                    <a:pt x="274" y="80"/>
                  </a:lnTo>
                  <a:lnTo>
                    <a:pt x="274" y="80"/>
                  </a:lnTo>
                  <a:lnTo>
                    <a:pt x="274" y="80"/>
                  </a:lnTo>
                  <a:lnTo>
                    <a:pt x="274" y="80"/>
                  </a:lnTo>
                  <a:lnTo>
                    <a:pt x="274" y="80"/>
                  </a:lnTo>
                  <a:lnTo>
                    <a:pt x="274" y="78"/>
                  </a:lnTo>
                  <a:lnTo>
                    <a:pt x="274" y="78"/>
                  </a:lnTo>
                  <a:lnTo>
                    <a:pt x="274" y="78"/>
                  </a:lnTo>
                  <a:lnTo>
                    <a:pt x="274" y="78"/>
                  </a:lnTo>
                  <a:lnTo>
                    <a:pt x="274" y="76"/>
                  </a:lnTo>
                  <a:lnTo>
                    <a:pt x="274" y="76"/>
                  </a:lnTo>
                  <a:lnTo>
                    <a:pt x="274" y="76"/>
                  </a:lnTo>
                  <a:lnTo>
                    <a:pt x="274" y="73"/>
                  </a:lnTo>
                  <a:lnTo>
                    <a:pt x="274" y="73"/>
                  </a:lnTo>
                  <a:lnTo>
                    <a:pt x="274" y="71"/>
                  </a:lnTo>
                  <a:lnTo>
                    <a:pt x="272" y="71"/>
                  </a:lnTo>
                  <a:lnTo>
                    <a:pt x="274" y="71"/>
                  </a:lnTo>
                  <a:lnTo>
                    <a:pt x="274" y="69"/>
                  </a:lnTo>
                  <a:lnTo>
                    <a:pt x="272" y="69"/>
                  </a:lnTo>
                  <a:lnTo>
                    <a:pt x="272" y="69"/>
                  </a:lnTo>
                  <a:lnTo>
                    <a:pt x="272" y="69"/>
                  </a:lnTo>
                  <a:lnTo>
                    <a:pt x="269" y="69"/>
                  </a:lnTo>
                  <a:lnTo>
                    <a:pt x="269" y="69"/>
                  </a:lnTo>
                  <a:lnTo>
                    <a:pt x="269" y="71"/>
                  </a:lnTo>
                  <a:lnTo>
                    <a:pt x="269" y="71"/>
                  </a:lnTo>
                  <a:lnTo>
                    <a:pt x="269" y="71"/>
                  </a:lnTo>
                  <a:lnTo>
                    <a:pt x="269" y="71"/>
                  </a:lnTo>
                  <a:lnTo>
                    <a:pt x="269" y="73"/>
                  </a:lnTo>
                  <a:lnTo>
                    <a:pt x="269" y="73"/>
                  </a:lnTo>
                  <a:lnTo>
                    <a:pt x="269" y="73"/>
                  </a:lnTo>
                  <a:lnTo>
                    <a:pt x="269" y="73"/>
                  </a:lnTo>
                  <a:lnTo>
                    <a:pt x="269" y="71"/>
                  </a:lnTo>
                  <a:lnTo>
                    <a:pt x="267" y="73"/>
                  </a:lnTo>
                  <a:lnTo>
                    <a:pt x="267" y="71"/>
                  </a:lnTo>
                  <a:lnTo>
                    <a:pt x="267" y="71"/>
                  </a:lnTo>
                  <a:lnTo>
                    <a:pt x="265" y="73"/>
                  </a:lnTo>
                  <a:lnTo>
                    <a:pt x="267" y="73"/>
                  </a:lnTo>
                  <a:lnTo>
                    <a:pt x="267" y="73"/>
                  </a:lnTo>
                  <a:close/>
                  <a:moveTo>
                    <a:pt x="362" y="263"/>
                  </a:moveTo>
                  <a:lnTo>
                    <a:pt x="362" y="263"/>
                  </a:lnTo>
                  <a:lnTo>
                    <a:pt x="362" y="265"/>
                  </a:lnTo>
                  <a:lnTo>
                    <a:pt x="359" y="265"/>
                  </a:lnTo>
                  <a:lnTo>
                    <a:pt x="359" y="265"/>
                  </a:lnTo>
                  <a:lnTo>
                    <a:pt x="357" y="272"/>
                  </a:lnTo>
                  <a:lnTo>
                    <a:pt x="354" y="272"/>
                  </a:lnTo>
                  <a:lnTo>
                    <a:pt x="354" y="275"/>
                  </a:lnTo>
                  <a:lnTo>
                    <a:pt x="354" y="275"/>
                  </a:lnTo>
                  <a:lnTo>
                    <a:pt x="354" y="277"/>
                  </a:lnTo>
                  <a:lnTo>
                    <a:pt x="354" y="277"/>
                  </a:lnTo>
                  <a:lnTo>
                    <a:pt x="354" y="277"/>
                  </a:lnTo>
                  <a:lnTo>
                    <a:pt x="352" y="282"/>
                  </a:lnTo>
                  <a:lnTo>
                    <a:pt x="352" y="282"/>
                  </a:lnTo>
                  <a:lnTo>
                    <a:pt x="352" y="284"/>
                  </a:lnTo>
                  <a:lnTo>
                    <a:pt x="354" y="282"/>
                  </a:lnTo>
                  <a:lnTo>
                    <a:pt x="357" y="279"/>
                  </a:lnTo>
                  <a:lnTo>
                    <a:pt x="357" y="277"/>
                  </a:lnTo>
                  <a:lnTo>
                    <a:pt x="359" y="270"/>
                  </a:lnTo>
                  <a:lnTo>
                    <a:pt x="362" y="267"/>
                  </a:lnTo>
                  <a:lnTo>
                    <a:pt x="364" y="263"/>
                  </a:lnTo>
                  <a:lnTo>
                    <a:pt x="364" y="260"/>
                  </a:lnTo>
                  <a:lnTo>
                    <a:pt x="362" y="263"/>
                  </a:lnTo>
                  <a:lnTo>
                    <a:pt x="362" y="263"/>
                  </a:lnTo>
                  <a:close/>
                  <a:moveTo>
                    <a:pt x="390" y="182"/>
                  </a:moveTo>
                  <a:lnTo>
                    <a:pt x="388" y="180"/>
                  </a:lnTo>
                  <a:lnTo>
                    <a:pt x="388" y="178"/>
                  </a:lnTo>
                  <a:lnTo>
                    <a:pt x="388" y="178"/>
                  </a:lnTo>
                  <a:lnTo>
                    <a:pt x="388" y="178"/>
                  </a:lnTo>
                  <a:lnTo>
                    <a:pt x="385" y="178"/>
                  </a:lnTo>
                  <a:lnTo>
                    <a:pt x="385" y="175"/>
                  </a:lnTo>
                  <a:lnTo>
                    <a:pt x="385" y="175"/>
                  </a:lnTo>
                  <a:lnTo>
                    <a:pt x="383" y="170"/>
                  </a:lnTo>
                  <a:lnTo>
                    <a:pt x="380" y="170"/>
                  </a:lnTo>
                  <a:lnTo>
                    <a:pt x="378" y="161"/>
                  </a:lnTo>
                  <a:lnTo>
                    <a:pt x="378" y="159"/>
                  </a:lnTo>
                  <a:lnTo>
                    <a:pt x="376" y="156"/>
                  </a:lnTo>
                  <a:lnTo>
                    <a:pt x="376" y="156"/>
                  </a:lnTo>
                  <a:lnTo>
                    <a:pt x="376" y="156"/>
                  </a:lnTo>
                  <a:lnTo>
                    <a:pt x="373" y="154"/>
                  </a:lnTo>
                  <a:lnTo>
                    <a:pt x="373" y="154"/>
                  </a:lnTo>
                  <a:lnTo>
                    <a:pt x="376" y="154"/>
                  </a:lnTo>
                  <a:lnTo>
                    <a:pt x="376" y="151"/>
                  </a:lnTo>
                  <a:lnTo>
                    <a:pt x="376" y="149"/>
                  </a:lnTo>
                  <a:lnTo>
                    <a:pt x="373" y="147"/>
                  </a:lnTo>
                  <a:lnTo>
                    <a:pt x="373" y="140"/>
                  </a:lnTo>
                  <a:lnTo>
                    <a:pt x="373" y="137"/>
                  </a:lnTo>
                  <a:lnTo>
                    <a:pt x="373" y="137"/>
                  </a:lnTo>
                  <a:lnTo>
                    <a:pt x="373" y="135"/>
                  </a:lnTo>
                  <a:lnTo>
                    <a:pt x="373" y="135"/>
                  </a:lnTo>
                  <a:lnTo>
                    <a:pt x="373" y="130"/>
                  </a:lnTo>
                  <a:lnTo>
                    <a:pt x="373" y="128"/>
                  </a:lnTo>
                  <a:lnTo>
                    <a:pt x="373" y="128"/>
                  </a:lnTo>
                  <a:lnTo>
                    <a:pt x="371" y="125"/>
                  </a:lnTo>
                  <a:lnTo>
                    <a:pt x="371" y="125"/>
                  </a:lnTo>
                  <a:lnTo>
                    <a:pt x="371" y="123"/>
                  </a:lnTo>
                  <a:lnTo>
                    <a:pt x="371" y="123"/>
                  </a:lnTo>
                  <a:lnTo>
                    <a:pt x="371" y="121"/>
                  </a:lnTo>
                  <a:lnTo>
                    <a:pt x="371" y="118"/>
                  </a:lnTo>
                  <a:lnTo>
                    <a:pt x="371" y="118"/>
                  </a:lnTo>
                  <a:lnTo>
                    <a:pt x="371" y="116"/>
                  </a:lnTo>
                  <a:lnTo>
                    <a:pt x="371" y="111"/>
                  </a:lnTo>
                  <a:lnTo>
                    <a:pt x="371" y="102"/>
                  </a:lnTo>
                  <a:lnTo>
                    <a:pt x="369" y="99"/>
                  </a:lnTo>
                  <a:lnTo>
                    <a:pt x="369" y="97"/>
                  </a:lnTo>
                  <a:lnTo>
                    <a:pt x="369" y="97"/>
                  </a:lnTo>
                  <a:lnTo>
                    <a:pt x="369" y="95"/>
                  </a:lnTo>
                  <a:lnTo>
                    <a:pt x="369" y="92"/>
                  </a:lnTo>
                  <a:lnTo>
                    <a:pt x="369" y="92"/>
                  </a:lnTo>
                  <a:lnTo>
                    <a:pt x="369" y="92"/>
                  </a:lnTo>
                  <a:lnTo>
                    <a:pt x="369" y="92"/>
                  </a:lnTo>
                  <a:lnTo>
                    <a:pt x="369" y="92"/>
                  </a:lnTo>
                  <a:lnTo>
                    <a:pt x="366" y="92"/>
                  </a:lnTo>
                  <a:lnTo>
                    <a:pt x="366" y="92"/>
                  </a:lnTo>
                  <a:lnTo>
                    <a:pt x="366" y="92"/>
                  </a:lnTo>
                  <a:lnTo>
                    <a:pt x="366" y="92"/>
                  </a:lnTo>
                  <a:lnTo>
                    <a:pt x="366" y="92"/>
                  </a:lnTo>
                  <a:lnTo>
                    <a:pt x="366" y="90"/>
                  </a:lnTo>
                  <a:lnTo>
                    <a:pt x="366" y="90"/>
                  </a:lnTo>
                  <a:lnTo>
                    <a:pt x="366" y="90"/>
                  </a:lnTo>
                  <a:lnTo>
                    <a:pt x="366" y="88"/>
                  </a:lnTo>
                  <a:lnTo>
                    <a:pt x="366" y="88"/>
                  </a:lnTo>
                  <a:lnTo>
                    <a:pt x="366" y="88"/>
                  </a:lnTo>
                  <a:lnTo>
                    <a:pt x="366" y="88"/>
                  </a:lnTo>
                  <a:lnTo>
                    <a:pt x="366" y="88"/>
                  </a:lnTo>
                  <a:lnTo>
                    <a:pt x="364" y="85"/>
                  </a:lnTo>
                  <a:lnTo>
                    <a:pt x="364" y="83"/>
                  </a:lnTo>
                  <a:lnTo>
                    <a:pt x="364" y="80"/>
                  </a:lnTo>
                  <a:lnTo>
                    <a:pt x="364" y="78"/>
                  </a:lnTo>
                  <a:lnTo>
                    <a:pt x="364" y="78"/>
                  </a:lnTo>
                  <a:lnTo>
                    <a:pt x="364" y="78"/>
                  </a:lnTo>
                  <a:lnTo>
                    <a:pt x="364" y="78"/>
                  </a:lnTo>
                  <a:lnTo>
                    <a:pt x="362" y="78"/>
                  </a:lnTo>
                  <a:lnTo>
                    <a:pt x="362" y="78"/>
                  </a:lnTo>
                  <a:lnTo>
                    <a:pt x="362" y="78"/>
                  </a:lnTo>
                  <a:lnTo>
                    <a:pt x="362" y="76"/>
                  </a:lnTo>
                  <a:lnTo>
                    <a:pt x="362" y="73"/>
                  </a:lnTo>
                  <a:lnTo>
                    <a:pt x="362" y="73"/>
                  </a:lnTo>
                  <a:lnTo>
                    <a:pt x="359" y="71"/>
                  </a:lnTo>
                  <a:lnTo>
                    <a:pt x="359" y="71"/>
                  </a:lnTo>
                  <a:lnTo>
                    <a:pt x="359" y="69"/>
                  </a:lnTo>
                  <a:lnTo>
                    <a:pt x="359" y="69"/>
                  </a:lnTo>
                  <a:lnTo>
                    <a:pt x="359" y="66"/>
                  </a:lnTo>
                  <a:lnTo>
                    <a:pt x="359" y="64"/>
                  </a:lnTo>
                  <a:lnTo>
                    <a:pt x="359" y="59"/>
                  </a:lnTo>
                  <a:lnTo>
                    <a:pt x="359" y="59"/>
                  </a:lnTo>
                  <a:lnTo>
                    <a:pt x="357" y="59"/>
                  </a:lnTo>
                  <a:lnTo>
                    <a:pt x="357" y="57"/>
                  </a:lnTo>
                  <a:lnTo>
                    <a:pt x="357" y="57"/>
                  </a:lnTo>
                  <a:lnTo>
                    <a:pt x="357" y="57"/>
                  </a:lnTo>
                  <a:lnTo>
                    <a:pt x="357" y="54"/>
                  </a:lnTo>
                  <a:lnTo>
                    <a:pt x="354" y="54"/>
                  </a:lnTo>
                  <a:lnTo>
                    <a:pt x="354" y="54"/>
                  </a:lnTo>
                  <a:lnTo>
                    <a:pt x="354" y="54"/>
                  </a:lnTo>
                  <a:lnTo>
                    <a:pt x="354" y="54"/>
                  </a:lnTo>
                  <a:lnTo>
                    <a:pt x="357" y="52"/>
                  </a:lnTo>
                  <a:lnTo>
                    <a:pt x="357" y="52"/>
                  </a:lnTo>
                  <a:lnTo>
                    <a:pt x="354" y="52"/>
                  </a:lnTo>
                  <a:lnTo>
                    <a:pt x="354" y="52"/>
                  </a:lnTo>
                  <a:lnTo>
                    <a:pt x="354" y="52"/>
                  </a:lnTo>
                  <a:lnTo>
                    <a:pt x="352" y="52"/>
                  </a:lnTo>
                  <a:lnTo>
                    <a:pt x="352" y="50"/>
                  </a:lnTo>
                  <a:lnTo>
                    <a:pt x="352" y="50"/>
                  </a:lnTo>
                  <a:lnTo>
                    <a:pt x="352" y="50"/>
                  </a:lnTo>
                  <a:lnTo>
                    <a:pt x="352" y="47"/>
                  </a:lnTo>
                  <a:lnTo>
                    <a:pt x="352" y="47"/>
                  </a:lnTo>
                  <a:lnTo>
                    <a:pt x="350" y="45"/>
                  </a:lnTo>
                  <a:lnTo>
                    <a:pt x="350" y="45"/>
                  </a:lnTo>
                  <a:lnTo>
                    <a:pt x="350" y="45"/>
                  </a:lnTo>
                  <a:lnTo>
                    <a:pt x="347" y="45"/>
                  </a:lnTo>
                  <a:lnTo>
                    <a:pt x="347" y="45"/>
                  </a:lnTo>
                  <a:lnTo>
                    <a:pt x="350" y="45"/>
                  </a:lnTo>
                  <a:lnTo>
                    <a:pt x="347" y="45"/>
                  </a:lnTo>
                  <a:lnTo>
                    <a:pt x="347" y="45"/>
                  </a:lnTo>
                  <a:lnTo>
                    <a:pt x="347" y="45"/>
                  </a:lnTo>
                  <a:lnTo>
                    <a:pt x="347" y="45"/>
                  </a:lnTo>
                  <a:lnTo>
                    <a:pt x="347" y="47"/>
                  </a:lnTo>
                  <a:lnTo>
                    <a:pt x="345" y="47"/>
                  </a:lnTo>
                  <a:lnTo>
                    <a:pt x="345" y="47"/>
                  </a:lnTo>
                  <a:lnTo>
                    <a:pt x="345" y="47"/>
                  </a:lnTo>
                  <a:lnTo>
                    <a:pt x="345" y="47"/>
                  </a:lnTo>
                  <a:lnTo>
                    <a:pt x="345" y="47"/>
                  </a:lnTo>
                  <a:lnTo>
                    <a:pt x="345" y="47"/>
                  </a:lnTo>
                  <a:lnTo>
                    <a:pt x="345" y="47"/>
                  </a:lnTo>
                  <a:lnTo>
                    <a:pt x="345" y="45"/>
                  </a:lnTo>
                  <a:lnTo>
                    <a:pt x="345" y="45"/>
                  </a:lnTo>
                  <a:lnTo>
                    <a:pt x="345" y="45"/>
                  </a:lnTo>
                  <a:lnTo>
                    <a:pt x="345" y="43"/>
                  </a:lnTo>
                  <a:lnTo>
                    <a:pt x="345" y="43"/>
                  </a:lnTo>
                  <a:lnTo>
                    <a:pt x="345" y="43"/>
                  </a:lnTo>
                  <a:lnTo>
                    <a:pt x="343" y="40"/>
                  </a:lnTo>
                  <a:lnTo>
                    <a:pt x="343" y="40"/>
                  </a:lnTo>
                  <a:lnTo>
                    <a:pt x="340" y="38"/>
                  </a:lnTo>
                  <a:lnTo>
                    <a:pt x="340" y="38"/>
                  </a:lnTo>
                  <a:lnTo>
                    <a:pt x="340" y="40"/>
                  </a:lnTo>
                  <a:lnTo>
                    <a:pt x="340" y="40"/>
                  </a:lnTo>
                  <a:lnTo>
                    <a:pt x="340" y="38"/>
                  </a:lnTo>
                  <a:lnTo>
                    <a:pt x="338" y="38"/>
                  </a:lnTo>
                  <a:lnTo>
                    <a:pt x="340" y="38"/>
                  </a:lnTo>
                  <a:lnTo>
                    <a:pt x="340" y="38"/>
                  </a:lnTo>
                  <a:lnTo>
                    <a:pt x="340" y="36"/>
                  </a:lnTo>
                  <a:lnTo>
                    <a:pt x="340" y="36"/>
                  </a:lnTo>
                  <a:lnTo>
                    <a:pt x="340" y="31"/>
                  </a:lnTo>
                  <a:lnTo>
                    <a:pt x="340" y="31"/>
                  </a:lnTo>
                  <a:lnTo>
                    <a:pt x="340" y="31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1"/>
                  </a:lnTo>
                  <a:lnTo>
                    <a:pt x="340" y="31"/>
                  </a:lnTo>
                  <a:lnTo>
                    <a:pt x="338" y="26"/>
                  </a:lnTo>
                  <a:lnTo>
                    <a:pt x="338" y="28"/>
                  </a:lnTo>
                  <a:lnTo>
                    <a:pt x="338" y="28"/>
                  </a:lnTo>
                  <a:lnTo>
                    <a:pt x="336" y="26"/>
                  </a:lnTo>
                  <a:lnTo>
                    <a:pt x="336" y="26"/>
                  </a:lnTo>
                  <a:lnTo>
                    <a:pt x="336" y="26"/>
                  </a:lnTo>
                  <a:lnTo>
                    <a:pt x="336" y="26"/>
                  </a:lnTo>
                  <a:lnTo>
                    <a:pt x="338" y="26"/>
                  </a:lnTo>
                  <a:lnTo>
                    <a:pt x="338" y="26"/>
                  </a:lnTo>
                  <a:lnTo>
                    <a:pt x="338" y="26"/>
                  </a:lnTo>
                  <a:lnTo>
                    <a:pt x="338" y="26"/>
                  </a:lnTo>
                  <a:lnTo>
                    <a:pt x="338" y="24"/>
                  </a:lnTo>
                  <a:lnTo>
                    <a:pt x="338" y="24"/>
                  </a:lnTo>
                  <a:lnTo>
                    <a:pt x="336" y="24"/>
                  </a:lnTo>
                  <a:lnTo>
                    <a:pt x="336" y="24"/>
                  </a:lnTo>
                  <a:lnTo>
                    <a:pt x="336" y="24"/>
                  </a:lnTo>
                  <a:lnTo>
                    <a:pt x="336" y="24"/>
                  </a:lnTo>
                  <a:lnTo>
                    <a:pt x="333" y="24"/>
                  </a:lnTo>
                  <a:lnTo>
                    <a:pt x="333" y="24"/>
                  </a:lnTo>
                  <a:lnTo>
                    <a:pt x="333" y="24"/>
                  </a:lnTo>
                  <a:lnTo>
                    <a:pt x="333" y="24"/>
                  </a:lnTo>
                  <a:lnTo>
                    <a:pt x="333" y="21"/>
                  </a:lnTo>
                  <a:lnTo>
                    <a:pt x="333" y="21"/>
                  </a:lnTo>
                  <a:lnTo>
                    <a:pt x="331" y="21"/>
                  </a:lnTo>
                  <a:lnTo>
                    <a:pt x="331" y="19"/>
                  </a:lnTo>
                  <a:lnTo>
                    <a:pt x="331" y="19"/>
                  </a:lnTo>
                  <a:lnTo>
                    <a:pt x="331" y="19"/>
                  </a:lnTo>
                  <a:lnTo>
                    <a:pt x="331" y="17"/>
                  </a:lnTo>
                  <a:lnTo>
                    <a:pt x="328" y="17"/>
                  </a:lnTo>
                  <a:lnTo>
                    <a:pt x="328" y="17"/>
                  </a:lnTo>
                  <a:lnTo>
                    <a:pt x="328" y="17"/>
                  </a:lnTo>
                  <a:lnTo>
                    <a:pt x="328" y="19"/>
                  </a:lnTo>
                  <a:lnTo>
                    <a:pt x="328" y="19"/>
                  </a:lnTo>
                  <a:lnTo>
                    <a:pt x="328" y="19"/>
                  </a:lnTo>
                  <a:lnTo>
                    <a:pt x="328" y="19"/>
                  </a:lnTo>
                  <a:lnTo>
                    <a:pt x="326" y="19"/>
                  </a:lnTo>
                  <a:lnTo>
                    <a:pt x="326" y="19"/>
                  </a:lnTo>
                  <a:lnTo>
                    <a:pt x="326" y="19"/>
                  </a:lnTo>
                  <a:lnTo>
                    <a:pt x="326" y="19"/>
                  </a:lnTo>
                  <a:lnTo>
                    <a:pt x="326" y="19"/>
                  </a:lnTo>
                  <a:lnTo>
                    <a:pt x="326" y="19"/>
                  </a:lnTo>
                  <a:lnTo>
                    <a:pt x="326" y="17"/>
                  </a:lnTo>
                  <a:lnTo>
                    <a:pt x="326" y="19"/>
                  </a:lnTo>
                  <a:lnTo>
                    <a:pt x="324" y="19"/>
                  </a:lnTo>
                  <a:lnTo>
                    <a:pt x="324" y="19"/>
                  </a:lnTo>
                  <a:lnTo>
                    <a:pt x="324" y="19"/>
                  </a:lnTo>
                  <a:lnTo>
                    <a:pt x="324" y="19"/>
                  </a:lnTo>
                  <a:lnTo>
                    <a:pt x="324" y="19"/>
                  </a:lnTo>
                  <a:lnTo>
                    <a:pt x="324" y="19"/>
                  </a:lnTo>
                  <a:lnTo>
                    <a:pt x="324" y="17"/>
                  </a:lnTo>
                  <a:lnTo>
                    <a:pt x="324" y="17"/>
                  </a:lnTo>
                  <a:lnTo>
                    <a:pt x="324" y="17"/>
                  </a:lnTo>
                  <a:lnTo>
                    <a:pt x="324" y="17"/>
                  </a:lnTo>
                  <a:lnTo>
                    <a:pt x="321" y="17"/>
                  </a:lnTo>
                  <a:lnTo>
                    <a:pt x="321" y="17"/>
                  </a:lnTo>
                  <a:lnTo>
                    <a:pt x="321" y="14"/>
                  </a:lnTo>
                  <a:lnTo>
                    <a:pt x="321" y="14"/>
                  </a:lnTo>
                  <a:lnTo>
                    <a:pt x="321" y="14"/>
                  </a:lnTo>
                  <a:lnTo>
                    <a:pt x="321" y="12"/>
                  </a:lnTo>
                  <a:lnTo>
                    <a:pt x="321" y="12"/>
                  </a:lnTo>
                  <a:lnTo>
                    <a:pt x="324" y="12"/>
                  </a:lnTo>
                  <a:lnTo>
                    <a:pt x="324" y="12"/>
                  </a:lnTo>
                  <a:lnTo>
                    <a:pt x="324" y="12"/>
                  </a:lnTo>
                  <a:lnTo>
                    <a:pt x="324" y="12"/>
                  </a:lnTo>
                  <a:lnTo>
                    <a:pt x="324" y="14"/>
                  </a:lnTo>
                  <a:lnTo>
                    <a:pt x="326" y="14"/>
                  </a:lnTo>
                  <a:lnTo>
                    <a:pt x="326" y="14"/>
                  </a:lnTo>
                  <a:lnTo>
                    <a:pt x="326" y="12"/>
                  </a:lnTo>
                  <a:lnTo>
                    <a:pt x="326" y="12"/>
                  </a:lnTo>
                  <a:lnTo>
                    <a:pt x="326" y="12"/>
                  </a:lnTo>
                  <a:lnTo>
                    <a:pt x="328" y="14"/>
                  </a:lnTo>
                  <a:lnTo>
                    <a:pt x="328" y="14"/>
                  </a:lnTo>
                  <a:lnTo>
                    <a:pt x="328" y="14"/>
                  </a:lnTo>
                  <a:lnTo>
                    <a:pt x="328" y="12"/>
                  </a:lnTo>
                  <a:lnTo>
                    <a:pt x="328" y="9"/>
                  </a:lnTo>
                  <a:lnTo>
                    <a:pt x="328" y="9"/>
                  </a:lnTo>
                  <a:lnTo>
                    <a:pt x="328" y="7"/>
                  </a:lnTo>
                  <a:lnTo>
                    <a:pt x="326" y="7"/>
                  </a:lnTo>
                  <a:lnTo>
                    <a:pt x="326" y="5"/>
                  </a:lnTo>
                  <a:lnTo>
                    <a:pt x="326" y="5"/>
                  </a:lnTo>
                  <a:lnTo>
                    <a:pt x="326" y="2"/>
                  </a:lnTo>
                  <a:lnTo>
                    <a:pt x="324" y="2"/>
                  </a:lnTo>
                  <a:lnTo>
                    <a:pt x="324" y="0"/>
                  </a:lnTo>
                  <a:lnTo>
                    <a:pt x="324" y="0"/>
                  </a:lnTo>
                  <a:lnTo>
                    <a:pt x="321" y="2"/>
                  </a:lnTo>
                  <a:lnTo>
                    <a:pt x="321" y="2"/>
                  </a:lnTo>
                  <a:lnTo>
                    <a:pt x="321" y="2"/>
                  </a:lnTo>
                  <a:lnTo>
                    <a:pt x="321" y="5"/>
                  </a:lnTo>
                  <a:lnTo>
                    <a:pt x="321" y="5"/>
                  </a:lnTo>
                  <a:lnTo>
                    <a:pt x="321" y="5"/>
                  </a:lnTo>
                  <a:lnTo>
                    <a:pt x="321" y="5"/>
                  </a:lnTo>
                  <a:lnTo>
                    <a:pt x="319" y="5"/>
                  </a:lnTo>
                  <a:lnTo>
                    <a:pt x="319" y="5"/>
                  </a:lnTo>
                  <a:lnTo>
                    <a:pt x="319" y="5"/>
                  </a:lnTo>
                  <a:lnTo>
                    <a:pt x="319" y="5"/>
                  </a:lnTo>
                  <a:lnTo>
                    <a:pt x="319" y="7"/>
                  </a:lnTo>
                  <a:lnTo>
                    <a:pt x="319" y="7"/>
                  </a:lnTo>
                  <a:lnTo>
                    <a:pt x="321" y="7"/>
                  </a:lnTo>
                  <a:lnTo>
                    <a:pt x="321" y="9"/>
                  </a:lnTo>
                  <a:lnTo>
                    <a:pt x="321" y="9"/>
                  </a:lnTo>
                  <a:lnTo>
                    <a:pt x="321" y="9"/>
                  </a:lnTo>
                  <a:lnTo>
                    <a:pt x="321" y="9"/>
                  </a:lnTo>
                  <a:lnTo>
                    <a:pt x="319" y="7"/>
                  </a:lnTo>
                  <a:lnTo>
                    <a:pt x="317" y="7"/>
                  </a:lnTo>
                  <a:lnTo>
                    <a:pt x="317" y="7"/>
                  </a:lnTo>
                  <a:lnTo>
                    <a:pt x="314" y="7"/>
                  </a:lnTo>
                  <a:lnTo>
                    <a:pt x="314" y="9"/>
                  </a:lnTo>
                  <a:lnTo>
                    <a:pt x="317" y="9"/>
                  </a:lnTo>
                  <a:lnTo>
                    <a:pt x="317" y="9"/>
                  </a:lnTo>
                  <a:lnTo>
                    <a:pt x="317" y="9"/>
                  </a:lnTo>
                  <a:lnTo>
                    <a:pt x="317" y="9"/>
                  </a:lnTo>
                  <a:lnTo>
                    <a:pt x="317" y="9"/>
                  </a:lnTo>
                  <a:lnTo>
                    <a:pt x="317" y="9"/>
                  </a:lnTo>
                  <a:lnTo>
                    <a:pt x="319" y="9"/>
                  </a:lnTo>
                  <a:lnTo>
                    <a:pt x="319" y="9"/>
                  </a:lnTo>
                  <a:lnTo>
                    <a:pt x="319" y="9"/>
                  </a:lnTo>
                  <a:lnTo>
                    <a:pt x="319" y="12"/>
                  </a:lnTo>
                  <a:lnTo>
                    <a:pt x="319" y="12"/>
                  </a:lnTo>
                  <a:lnTo>
                    <a:pt x="319" y="12"/>
                  </a:lnTo>
                  <a:lnTo>
                    <a:pt x="319" y="12"/>
                  </a:lnTo>
                  <a:lnTo>
                    <a:pt x="319" y="12"/>
                  </a:lnTo>
                  <a:lnTo>
                    <a:pt x="319" y="12"/>
                  </a:lnTo>
                  <a:lnTo>
                    <a:pt x="319" y="12"/>
                  </a:lnTo>
                  <a:lnTo>
                    <a:pt x="317" y="14"/>
                  </a:lnTo>
                  <a:lnTo>
                    <a:pt x="317" y="14"/>
                  </a:lnTo>
                  <a:lnTo>
                    <a:pt x="317" y="14"/>
                  </a:lnTo>
                  <a:lnTo>
                    <a:pt x="319" y="14"/>
                  </a:lnTo>
                  <a:lnTo>
                    <a:pt x="319" y="17"/>
                  </a:lnTo>
                  <a:lnTo>
                    <a:pt x="317" y="17"/>
                  </a:lnTo>
                  <a:lnTo>
                    <a:pt x="317" y="17"/>
                  </a:lnTo>
                  <a:lnTo>
                    <a:pt x="317" y="17"/>
                  </a:lnTo>
                  <a:lnTo>
                    <a:pt x="314" y="17"/>
                  </a:lnTo>
                  <a:lnTo>
                    <a:pt x="314" y="17"/>
                  </a:lnTo>
                  <a:lnTo>
                    <a:pt x="314" y="19"/>
                  </a:lnTo>
                  <a:lnTo>
                    <a:pt x="314" y="19"/>
                  </a:lnTo>
                  <a:lnTo>
                    <a:pt x="312" y="19"/>
                  </a:lnTo>
                  <a:lnTo>
                    <a:pt x="312" y="19"/>
                  </a:lnTo>
                  <a:lnTo>
                    <a:pt x="312" y="19"/>
                  </a:lnTo>
                  <a:lnTo>
                    <a:pt x="309" y="21"/>
                  </a:lnTo>
                  <a:lnTo>
                    <a:pt x="309" y="21"/>
                  </a:lnTo>
                  <a:lnTo>
                    <a:pt x="309" y="21"/>
                  </a:lnTo>
                  <a:lnTo>
                    <a:pt x="309" y="21"/>
                  </a:lnTo>
                  <a:lnTo>
                    <a:pt x="307" y="21"/>
                  </a:lnTo>
                  <a:lnTo>
                    <a:pt x="307" y="24"/>
                  </a:lnTo>
                  <a:lnTo>
                    <a:pt x="307" y="24"/>
                  </a:lnTo>
                  <a:lnTo>
                    <a:pt x="307" y="24"/>
                  </a:lnTo>
                  <a:lnTo>
                    <a:pt x="307" y="24"/>
                  </a:lnTo>
                  <a:lnTo>
                    <a:pt x="307" y="26"/>
                  </a:lnTo>
                  <a:lnTo>
                    <a:pt x="307" y="26"/>
                  </a:lnTo>
                  <a:lnTo>
                    <a:pt x="307" y="28"/>
                  </a:lnTo>
                  <a:lnTo>
                    <a:pt x="307" y="28"/>
                  </a:lnTo>
                  <a:lnTo>
                    <a:pt x="307" y="31"/>
                  </a:lnTo>
                  <a:lnTo>
                    <a:pt x="305" y="31"/>
                  </a:lnTo>
                  <a:lnTo>
                    <a:pt x="305" y="31"/>
                  </a:lnTo>
                  <a:lnTo>
                    <a:pt x="305" y="31"/>
                  </a:lnTo>
                  <a:lnTo>
                    <a:pt x="302" y="26"/>
                  </a:lnTo>
                  <a:lnTo>
                    <a:pt x="300" y="26"/>
                  </a:lnTo>
                  <a:lnTo>
                    <a:pt x="300" y="26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5" y="26"/>
                  </a:lnTo>
                  <a:lnTo>
                    <a:pt x="295" y="26"/>
                  </a:lnTo>
                  <a:lnTo>
                    <a:pt x="295" y="28"/>
                  </a:lnTo>
                  <a:lnTo>
                    <a:pt x="298" y="28"/>
                  </a:lnTo>
                  <a:lnTo>
                    <a:pt x="298" y="28"/>
                  </a:lnTo>
                  <a:lnTo>
                    <a:pt x="298" y="28"/>
                  </a:lnTo>
                  <a:lnTo>
                    <a:pt x="298" y="31"/>
                  </a:lnTo>
                  <a:lnTo>
                    <a:pt x="300" y="31"/>
                  </a:lnTo>
                  <a:lnTo>
                    <a:pt x="300" y="33"/>
                  </a:lnTo>
                  <a:lnTo>
                    <a:pt x="300" y="36"/>
                  </a:lnTo>
                  <a:lnTo>
                    <a:pt x="300" y="33"/>
                  </a:lnTo>
                  <a:lnTo>
                    <a:pt x="302" y="33"/>
                  </a:lnTo>
                  <a:lnTo>
                    <a:pt x="302" y="33"/>
                  </a:lnTo>
                  <a:lnTo>
                    <a:pt x="302" y="36"/>
                  </a:lnTo>
                  <a:lnTo>
                    <a:pt x="302" y="36"/>
                  </a:lnTo>
                  <a:lnTo>
                    <a:pt x="302" y="36"/>
                  </a:lnTo>
                  <a:lnTo>
                    <a:pt x="302" y="36"/>
                  </a:lnTo>
                  <a:lnTo>
                    <a:pt x="302" y="38"/>
                  </a:lnTo>
                  <a:lnTo>
                    <a:pt x="302" y="38"/>
                  </a:lnTo>
                  <a:lnTo>
                    <a:pt x="302" y="38"/>
                  </a:lnTo>
                  <a:lnTo>
                    <a:pt x="302" y="38"/>
                  </a:lnTo>
                  <a:lnTo>
                    <a:pt x="302" y="38"/>
                  </a:lnTo>
                  <a:lnTo>
                    <a:pt x="302" y="38"/>
                  </a:lnTo>
                  <a:lnTo>
                    <a:pt x="302" y="40"/>
                  </a:lnTo>
                  <a:lnTo>
                    <a:pt x="302" y="40"/>
                  </a:lnTo>
                  <a:lnTo>
                    <a:pt x="302" y="40"/>
                  </a:lnTo>
                  <a:lnTo>
                    <a:pt x="302" y="40"/>
                  </a:lnTo>
                  <a:lnTo>
                    <a:pt x="305" y="40"/>
                  </a:lnTo>
                  <a:lnTo>
                    <a:pt x="305" y="43"/>
                  </a:lnTo>
                  <a:lnTo>
                    <a:pt x="305" y="45"/>
                  </a:lnTo>
                  <a:lnTo>
                    <a:pt x="305" y="45"/>
                  </a:lnTo>
                  <a:lnTo>
                    <a:pt x="305" y="45"/>
                  </a:lnTo>
                  <a:lnTo>
                    <a:pt x="305" y="45"/>
                  </a:lnTo>
                  <a:lnTo>
                    <a:pt x="307" y="47"/>
                  </a:lnTo>
                  <a:lnTo>
                    <a:pt x="307" y="47"/>
                  </a:lnTo>
                  <a:lnTo>
                    <a:pt x="307" y="50"/>
                  </a:lnTo>
                  <a:lnTo>
                    <a:pt x="305" y="52"/>
                  </a:lnTo>
                  <a:lnTo>
                    <a:pt x="305" y="54"/>
                  </a:lnTo>
                  <a:lnTo>
                    <a:pt x="305" y="54"/>
                  </a:lnTo>
                  <a:lnTo>
                    <a:pt x="305" y="54"/>
                  </a:lnTo>
                  <a:lnTo>
                    <a:pt x="305" y="57"/>
                  </a:lnTo>
                  <a:lnTo>
                    <a:pt x="305" y="57"/>
                  </a:lnTo>
                  <a:lnTo>
                    <a:pt x="302" y="57"/>
                  </a:lnTo>
                  <a:lnTo>
                    <a:pt x="302" y="59"/>
                  </a:lnTo>
                  <a:lnTo>
                    <a:pt x="302" y="59"/>
                  </a:lnTo>
                  <a:lnTo>
                    <a:pt x="302" y="62"/>
                  </a:lnTo>
                  <a:lnTo>
                    <a:pt x="300" y="62"/>
                  </a:lnTo>
                  <a:lnTo>
                    <a:pt x="300" y="66"/>
                  </a:lnTo>
                  <a:lnTo>
                    <a:pt x="300" y="69"/>
                  </a:lnTo>
                  <a:lnTo>
                    <a:pt x="300" y="69"/>
                  </a:lnTo>
                  <a:lnTo>
                    <a:pt x="300" y="71"/>
                  </a:lnTo>
                  <a:lnTo>
                    <a:pt x="300" y="71"/>
                  </a:lnTo>
                  <a:lnTo>
                    <a:pt x="300" y="73"/>
                  </a:lnTo>
                  <a:lnTo>
                    <a:pt x="298" y="76"/>
                  </a:lnTo>
                  <a:lnTo>
                    <a:pt x="298" y="76"/>
                  </a:lnTo>
                  <a:lnTo>
                    <a:pt x="298" y="78"/>
                  </a:lnTo>
                  <a:lnTo>
                    <a:pt x="298" y="78"/>
                  </a:lnTo>
                  <a:lnTo>
                    <a:pt x="295" y="80"/>
                  </a:lnTo>
                  <a:lnTo>
                    <a:pt x="293" y="83"/>
                  </a:lnTo>
                  <a:lnTo>
                    <a:pt x="291" y="83"/>
                  </a:lnTo>
                  <a:lnTo>
                    <a:pt x="291" y="83"/>
                  </a:lnTo>
                  <a:lnTo>
                    <a:pt x="291" y="83"/>
                  </a:lnTo>
                  <a:lnTo>
                    <a:pt x="291" y="83"/>
                  </a:lnTo>
                  <a:lnTo>
                    <a:pt x="288" y="83"/>
                  </a:lnTo>
                  <a:lnTo>
                    <a:pt x="288" y="83"/>
                  </a:lnTo>
                  <a:lnTo>
                    <a:pt x="288" y="83"/>
                  </a:lnTo>
                  <a:lnTo>
                    <a:pt x="288" y="83"/>
                  </a:lnTo>
                  <a:lnTo>
                    <a:pt x="283" y="80"/>
                  </a:lnTo>
                  <a:lnTo>
                    <a:pt x="283" y="80"/>
                  </a:lnTo>
                  <a:lnTo>
                    <a:pt x="283" y="80"/>
                  </a:lnTo>
                  <a:lnTo>
                    <a:pt x="283" y="78"/>
                  </a:lnTo>
                  <a:lnTo>
                    <a:pt x="283" y="78"/>
                  </a:lnTo>
                  <a:lnTo>
                    <a:pt x="281" y="78"/>
                  </a:lnTo>
                  <a:lnTo>
                    <a:pt x="281" y="78"/>
                  </a:lnTo>
                  <a:lnTo>
                    <a:pt x="281" y="80"/>
                  </a:lnTo>
                  <a:lnTo>
                    <a:pt x="281" y="80"/>
                  </a:lnTo>
                  <a:lnTo>
                    <a:pt x="281" y="80"/>
                  </a:lnTo>
                  <a:lnTo>
                    <a:pt x="281" y="80"/>
                  </a:lnTo>
                  <a:lnTo>
                    <a:pt x="283" y="83"/>
                  </a:lnTo>
                  <a:lnTo>
                    <a:pt x="283" y="85"/>
                  </a:lnTo>
                  <a:lnTo>
                    <a:pt x="283" y="85"/>
                  </a:lnTo>
                  <a:lnTo>
                    <a:pt x="283" y="88"/>
                  </a:lnTo>
                  <a:lnTo>
                    <a:pt x="283" y="88"/>
                  </a:lnTo>
                  <a:lnTo>
                    <a:pt x="283" y="85"/>
                  </a:lnTo>
                  <a:lnTo>
                    <a:pt x="281" y="85"/>
                  </a:lnTo>
                  <a:lnTo>
                    <a:pt x="281" y="85"/>
                  </a:lnTo>
                  <a:lnTo>
                    <a:pt x="281" y="85"/>
                  </a:lnTo>
                  <a:lnTo>
                    <a:pt x="281" y="88"/>
                  </a:lnTo>
                  <a:lnTo>
                    <a:pt x="281" y="85"/>
                  </a:lnTo>
                  <a:lnTo>
                    <a:pt x="281" y="85"/>
                  </a:lnTo>
                  <a:lnTo>
                    <a:pt x="279" y="88"/>
                  </a:lnTo>
                  <a:lnTo>
                    <a:pt x="279" y="88"/>
                  </a:lnTo>
                  <a:lnTo>
                    <a:pt x="279" y="88"/>
                  </a:lnTo>
                  <a:lnTo>
                    <a:pt x="276" y="88"/>
                  </a:lnTo>
                  <a:lnTo>
                    <a:pt x="276" y="90"/>
                  </a:lnTo>
                  <a:lnTo>
                    <a:pt x="276" y="90"/>
                  </a:lnTo>
                  <a:lnTo>
                    <a:pt x="274" y="88"/>
                  </a:lnTo>
                  <a:lnTo>
                    <a:pt x="274" y="88"/>
                  </a:lnTo>
                  <a:lnTo>
                    <a:pt x="274" y="88"/>
                  </a:lnTo>
                  <a:lnTo>
                    <a:pt x="274" y="90"/>
                  </a:lnTo>
                  <a:lnTo>
                    <a:pt x="274" y="90"/>
                  </a:lnTo>
                  <a:lnTo>
                    <a:pt x="274" y="92"/>
                  </a:lnTo>
                  <a:lnTo>
                    <a:pt x="274" y="92"/>
                  </a:lnTo>
                  <a:lnTo>
                    <a:pt x="274" y="95"/>
                  </a:lnTo>
                  <a:lnTo>
                    <a:pt x="274" y="97"/>
                  </a:lnTo>
                  <a:lnTo>
                    <a:pt x="274" y="97"/>
                  </a:lnTo>
                  <a:lnTo>
                    <a:pt x="274" y="99"/>
                  </a:lnTo>
                  <a:lnTo>
                    <a:pt x="274" y="102"/>
                  </a:lnTo>
                  <a:lnTo>
                    <a:pt x="272" y="102"/>
                  </a:lnTo>
                  <a:lnTo>
                    <a:pt x="269" y="102"/>
                  </a:lnTo>
                  <a:lnTo>
                    <a:pt x="269" y="102"/>
                  </a:lnTo>
                  <a:lnTo>
                    <a:pt x="267" y="102"/>
                  </a:lnTo>
                  <a:lnTo>
                    <a:pt x="267" y="99"/>
                  </a:lnTo>
                  <a:lnTo>
                    <a:pt x="265" y="99"/>
                  </a:lnTo>
                  <a:lnTo>
                    <a:pt x="267" y="99"/>
                  </a:lnTo>
                  <a:lnTo>
                    <a:pt x="267" y="97"/>
                  </a:lnTo>
                  <a:lnTo>
                    <a:pt x="265" y="97"/>
                  </a:lnTo>
                  <a:lnTo>
                    <a:pt x="265" y="97"/>
                  </a:lnTo>
                  <a:lnTo>
                    <a:pt x="265" y="97"/>
                  </a:lnTo>
                  <a:lnTo>
                    <a:pt x="265" y="97"/>
                  </a:lnTo>
                  <a:lnTo>
                    <a:pt x="265" y="95"/>
                  </a:lnTo>
                  <a:lnTo>
                    <a:pt x="265" y="92"/>
                  </a:lnTo>
                  <a:lnTo>
                    <a:pt x="265" y="92"/>
                  </a:lnTo>
                  <a:lnTo>
                    <a:pt x="262" y="90"/>
                  </a:lnTo>
                  <a:lnTo>
                    <a:pt x="262" y="90"/>
                  </a:lnTo>
                  <a:lnTo>
                    <a:pt x="260" y="90"/>
                  </a:lnTo>
                  <a:lnTo>
                    <a:pt x="260" y="90"/>
                  </a:lnTo>
                  <a:lnTo>
                    <a:pt x="260" y="88"/>
                  </a:lnTo>
                  <a:lnTo>
                    <a:pt x="260" y="88"/>
                  </a:lnTo>
                  <a:lnTo>
                    <a:pt x="260" y="88"/>
                  </a:lnTo>
                  <a:lnTo>
                    <a:pt x="257" y="88"/>
                  </a:lnTo>
                  <a:lnTo>
                    <a:pt x="257" y="88"/>
                  </a:lnTo>
                  <a:lnTo>
                    <a:pt x="257" y="88"/>
                  </a:lnTo>
                  <a:lnTo>
                    <a:pt x="257" y="88"/>
                  </a:lnTo>
                  <a:lnTo>
                    <a:pt x="257" y="88"/>
                  </a:lnTo>
                  <a:lnTo>
                    <a:pt x="257" y="90"/>
                  </a:lnTo>
                  <a:lnTo>
                    <a:pt x="257" y="90"/>
                  </a:lnTo>
                  <a:lnTo>
                    <a:pt x="257" y="90"/>
                  </a:lnTo>
                  <a:lnTo>
                    <a:pt x="255" y="90"/>
                  </a:lnTo>
                  <a:lnTo>
                    <a:pt x="255" y="90"/>
                  </a:lnTo>
                  <a:lnTo>
                    <a:pt x="255" y="88"/>
                  </a:lnTo>
                  <a:lnTo>
                    <a:pt x="255" y="88"/>
                  </a:lnTo>
                  <a:lnTo>
                    <a:pt x="255" y="88"/>
                  </a:lnTo>
                  <a:lnTo>
                    <a:pt x="255" y="88"/>
                  </a:lnTo>
                  <a:lnTo>
                    <a:pt x="255" y="88"/>
                  </a:lnTo>
                  <a:lnTo>
                    <a:pt x="255" y="88"/>
                  </a:lnTo>
                  <a:lnTo>
                    <a:pt x="255" y="88"/>
                  </a:lnTo>
                  <a:lnTo>
                    <a:pt x="255" y="88"/>
                  </a:lnTo>
                  <a:lnTo>
                    <a:pt x="255" y="85"/>
                  </a:lnTo>
                  <a:lnTo>
                    <a:pt x="255" y="85"/>
                  </a:lnTo>
                  <a:lnTo>
                    <a:pt x="255" y="85"/>
                  </a:lnTo>
                  <a:lnTo>
                    <a:pt x="253" y="88"/>
                  </a:lnTo>
                  <a:lnTo>
                    <a:pt x="253" y="90"/>
                  </a:lnTo>
                  <a:lnTo>
                    <a:pt x="253" y="90"/>
                  </a:lnTo>
                  <a:lnTo>
                    <a:pt x="253" y="90"/>
                  </a:lnTo>
                  <a:lnTo>
                    <a:pt x="250" y="90"/>
                  </a:lnTo>
                  <a:lnTo>
                    <a:pt x="250" y="90"/>
                  </a:lnTo>
                  <a:lnTo>
                    <a:pt x="250" y="92"/>
                  </a:lnTo>
                  <a:lnTo>
                    <a:pt x="250" y="95"/>
                  </a:lnTo>
                  <a:lnTo>
                    <a:pt x="250" y="95"/>
                  </a:lnTo>
                  <a:lnTo>
                    <a:pt x="250" y="95"/>
                  </a:lnTo>
                  <a:lnTo>
                    <a:pt x="250" y="97"/>
                  </a:lnTo>
                  <a:lnTo>
                    <a:pt x="253" y="97"/>
                  </a:lnTo>
                  <a:lnTo>
                    <a:pt x="250" y="97"/>
                  </a:lnTo>
                  <a:lnTo>
                    <a:pt x="248" y="102"/>
                  </a:lnTo>
                  <a:lnTo>
                    <a:pt x="250" y="104"/>
                  </a:lnTo>
                  <a:lnTo>
                    <a:pt x="250" y="107"/>
                  </a:lnTo>
                  <a:lnTo>
                    <a:pt x="253" y="109"/>
                  </a:lnTo>
                  <a:lnTo>
                    <a:pt x="253" y="109"/>
                  </a:lnTo>
                  <a:lnTo>
                    <a:pt x="257" y="111"/>
                  </a:lnTo>
                  <a:lnTo>
                    <a:pt x="257" y="111"/>
                  </a:lnTo>
                  <a:lnTo>
                    <a:pt x="253" y="114"/>
                  </a:lnTo>
                  <a:lnTo>
                    <a:pt x="255" y="116"/>
                  </a:lnTo>
                  <a:lnTo>
                    <a:pt x="255" y="116"/>
                  </a:lnTo>
                  <a:lnTo>
                    <a:pt x="257" y="116"/>
                  </a:lnTo>
                  <a:lnTo>
                    <a:pt x="257" y="118"/>
                  </a:lnTo>
                  <a:lnTo>
                    <a:pt x="257" y="118"/>
                  </a:lnTo>
                  <a:lnTo>
                    <a:pt x="257" y="121"/>
                  </a:lnTo>
                  <a:lnTo>
                    <a:pt x="257" y="121"/>
                  </a:lnTo>
                  <a:lnTo>
                    <a:pt x="257" y="123"/>
                  </a:lnTo>
                  <a:lnTo>
                    <a:pt x="255" y="125"/>
                  </a:lnTo>
                  <a:lnTo>
                    <a:pt x="255" y="125"/>
                  </a:lnTo>
                  <a:lnTo>
                    <a:pt x="257" y="125"/>
                  </a:lnTo>
                  <a:lnTo>
                    <a:pt x="257" y="125"/>
                  </a:lnTo>
                  <a:lnTo>
                    <a:pt x="257" y="128"/>
                  </a:lnTo>
                  <a:lnTo>
                    <a:pt x="257" y="128"/>
                  </a:lnTo>
                  <a:lnTo>
                    <a:pt x="257" y="128"/>
                  </a:lnTo>
                  <a:lnTo>
                    <a:pt x="255" y="128"/>
                  </a:lnTo>
                  <a:lnTo>
                    <a:pt x="255" y="128"/>
                  </a:lnTo>
                  <a:lnTo>
                    <a:pt x="255" y="128"/>
                  </a:lnTo>
                  <a:lnTo>
                    <a:pt x="255" y="130"/>
                  </a:lnTo>
                  <a:lnTo>
                    <a:pt x="255" y="130"/>
                  </a:lnTo>
                  <a:lnTo>
                    <a:pt x="255" y="130"/>
                  </a:lnTo>
                  <a:lnTo>
                    <a:pt x="255" y="130"/>
                  </a:lnTo>
                  <a:lnTo>
                    <a:pt x="255" y="130"/>
                  </a:lnTo>
                  <a:lnTo>
                    <a:pt x="255" y="130"/>
                  </a:lnTo>
                  <a:lnTo>
                    <a:pt x="255" y="128"/>
                  </a:lnTo>
                  <a:lnTo>
                    <a:pt x="255" y="128"/>
                  </a:lnTo>
                  <a:lnTo>
                    <a:pt x="255" y="125"/>
                  </a:lnTo>
                  <a:lnTo>
                    <a:pt x="255" y="123"/>
                  </a:lnTo>
                  <a:lnTo>
                    <a:pt x="255" y="123"/>
                  </a:lnTo>
                  <a:lnTo>
                    <a:pt x="255" y="121"/>
                  </a:lnTo>
                  <a:lnTo>
                    <a:pt x="257" y="121"/>
                  </a:lnTo>
                  <a:lnTo>
                    <a:pt x="255" y="121"/>
                  </a:lnTo>
                  <a:lnTo>
                    <a:pt x="255" y="121"/>
                  </a:lnTo>
                  <a:lnTo>
                    <a:pt x="255" y="121"/>
                  </a:lnTo>
                  <a:lnTo>
                    <a:pt x="255" y="121"/>
                  </a:lnTo>
                  <a:lnTo>
                    <a:pt x="255" y="118"/>
                  </a:lnTo>
                  <a:lnTo>
                    <a:pt x="253" y="118"/>
                  </a:lnTo>
                  <a:lnTo>
                    <a:pt x="250" y="118"/>
                  </a:lnTo>
                  <a:lnTo>
                    <a:pt x="250" y="118"/>
                  </a:lnTo>
                  <a:lnTo>
                    <a:pt x="253" y="118"/>
                  </a:lnTo>
                  <a:lnTo>
                    <a:pt x="253" y="121"/>
                  </a:lnTo>
                  <a:lnTo>
                    <a:pt x="253" y="121"/>
                  </a:lnTo>
                  <a:lnTo>
                    <a:pt x="253" y="123"/>
                  </a:lnTo>
                  <a:lnTo>
                    <a:pt x="253" y="123"/>
                  </a:lnTo>
                  <a:lnTo>
                    <a:pt x="253" y="125"/>
                  </a:lnTo>
                  <a:lnTo>
                    <a:pt x="253" y="125"/>
                  </a:lnTo>
                  <a:lnTo>
                    <a:pt x="253" y="125"/>
                  </a:lnTo>
                  <a:lnTo>
                    <a:pt x="253" y="125"/>
                  </a:lnTo>
                  <a:lnTo>
                    <a:pt x="250" y="125"/>
                  </a:lnTo>
                  <a:lnTo>
                    <a:pt x="250" y="125"/>
                  </a:lnTo>
                  <a:lnTo>
                    <a:pt x="248" y="125"/>
                  </a:lnTo>
                  <a:lnTo>
                    <a:pt x="246" y="125"/>
                  </a:lnTo>
                  <a:lnTo>
                    <a:pt x="243" y="125"/>
                  </a:lnTo>
                  <a:lnTo>
                    <a:pt x="243" y="125"/>
                  </a:lnTo>
                  <a:lnTo>
                    <a:pt x="243" y="125"/>
                  </a:lnTo>
                  <a:lnTo>
                    <a:pt x="243" y="128"/>
                  </a:lnTo>
                  <a:lnTo>
                    <a:pt x="243" y="128"/>
                  </a:lnTo>
                  <a:lnTo>
                    <a:pt x="243" y="130"/>
                  </a:lnTo>
                  <a:lnTo>
                    <a:pt x="241" y="130"/>
                  </a:lnTo>
                  <a:lnTo>
                    <a:pt x="241" y="130"/>
                  </a:lnTo>
                  <a:lnTo>
                    <a:pt x="241" y="133"/>
                  </a:lnTo>
                  <a:lnTo>
                    <a:pt x="239" y="135"/>
                  </a:lnTo>
                  <a:lnTo>
                    <a:pt x="239" y="137"/>
                  </a:lnTo>
                  <a:lnTo>
                    <a:pt x="239" y="137"/>
                  </a:lnTo>
                  <a:lnTo>
                    <a:pt x="241" y="137"/>
                  </a:lnTo>
                  <a:lnTo>
                    <a:pt x="241" y="137"/>
                  </a:lnTo>
                  <a:lnTo>
                    <a:pt x="241" y="137"/>
                  </a:lnTo>
                  <a:lnTo>
                    <a:pt x="241" y="140"/>
                  </a:lnTo>
                  <a:lnTo>
                    <a:pt x="241" y="140"/>
                  </a:lnTo>
                  <a:lnTo>
                    <a:pt x="241" y="140"/>
                  </a:lnTo>
                  <a:lnTo>
                    <a:pt x="241" y="142"/>
                  </a:lnTo>
                  <a:lnTo>
                    <a:pt x="241" y="142"/>
                  </a:lnTo>
                  <a:lnTo>
                    <a:pt x="241" y="142"/>
                  </a:lnTo>
                  <a:lnTo>
                    <a:pt x="241" y="142"/>
                  </a:lnTo>
                  <a:lnTo>
                    <a:pt x="241" y="142"/>
                  </a:lnTo>
                  <a:lnTo>
                    <a:pt x="241" y="144"/>
                  </a:lnTo>
                  <a:lnTo>
                    <a:pt x="241" y="144"/>
                  </a:lnTo>
                  <a:lnTo>
                    <a:pt x="243" y="147"/>
                  </a:lnTo>
                  <a:lnTo>
                    <a:pt x="243" y="144"/>
                  </a:lnTo>
                  <a:lnTo>
                    <a:pt x="243" y="144"/>
                  </a:lnTo>
                  <a:lnTo>
                    <a:pt x="246" y="142"/>
                  </a:lnTo>
                  <a:lnTo>
                    <a:pt x="246" y="142"/>
                  </a:lnTo>
                  <a:lnTo>
                    <a:pt x="246" y="144"/>
                  </a:lnTo>
                  <a:lnTo>
                    <a:pt x="246" y="144"/>
                  </a:lnTo>
                  <a:lnTo>
                    <a:pt x="248" y="144"/>
                  </a:lnTo>
                  <a:lnTo>
                    <a:pt x="248" y="144"/>
                  </a:lnTo>
                  <a:lnTo>
                    <a:pt x="248" y="144"/>
                  </a:lnTo>
                  <a:lnTo>
                    <a:pt x="248" y="144"/>
                  </a:lnTo>
                  <a:lnTo>
                    <a:pt x="250" y="144"/>
                  </a:lnTo>
                  <a:lnTo>
                    <a:pt x="253" y="144"/>
                  </a:lnTo>
                  <a:lnTo>
                    <a:pt x="253" y="144"/>
                  </a:lnTo>
                  <a:lnTo>
                    <a:pt x="253" y="147"/>
                  </a:lnTo>
                  <a:lnTo>
                    <a:pt x="255" y="147"/>
                  </a:lnTo>
                  <a:lnTo>
                    <a:pt x="255" y="147"/>
                  </a:lnTo>
                  <a:lnTo>
                    <a:pt x="255" y="147"/>
                  </a:lnTo>
                  <a:lnTo>
                    <a:pt x="257" y="149"/>
                  </a:lnTo>
                  <a:lnTo>
                    <a:pt x="257" y="151"/>
                  </a:lnTo>
                  <a:lnTo>
                    <a:pt x="257" y="154"/>
                  </a:lnTo>
                  <a:lnTo>
                    <a:pt x="255" y="154"/>
                  </a:lnTo>
                  <a:lnTo>
                    <a:pt x="255" y="154"/>
                  </a:lnTo>
                  <a:lnTo>
                    <a:pt x="255" y="149"/>
                  </a:lnTo>
                  <a:lnTo>
                    <a:pt x="255" y="149"/>
                  </a:lnTo>
                  <a:lnTo>
                    <a:pt x="253" y="147"/>
                  </a:lnTo>
                  <a:lnTo>
                    <a:pt x="253" y="147"/>
                  </a:lnTo>
                  <a:lnTo>
                    <a:pt x="250" y="149"/>
                  </a:lnTo>
                  <a:lnTo>
                    <a:pt x="253" y="149"/>
                  </a:lnTo>
                  <a:lnTo>
                    <a:pt x="253" y="149"/>
                  </a:lnTo>
                  <a:lnTo>
                    <a:pt x="253" y="151"/>
                  </a:lnTo>
                  <a:lnTo>
                    <a:pt x="250" y="151"/>
                  </a:lnTo>
                  <a:lnTo>
                    <a:pt x="250" y="151"/>
                  </a:lnTo>
                  <a:lnTo>
                    <a:pt x="250" y="149"/>
                  </a:lnTo>
                  <a:lnTo>
                    <a:pt x="250" y="149"/>
                  </a:lnTo>
                  <a:lnTo>
                    <a:pt x="250" y="149"/>
                  </a:lnTo>
                  <a:lnTo>
                    <a:pt x="248" y="149"/>
                  </a:lnTo>
                  <a:lnTo>
                    <a:pt x="248" y="149"/>
                  </a:lnTo>
                  <a:lnTo>
                    <a:pt x="248" y="147"/>
                  </a:lnTo>
                  <a:lnTo>
                    <a:pt x="246" y="144"/>
                  </a:lnTo>
                  <a:lnTo>
                    <a:pt x="246" y="144"/>
                  </a:lnTo>
                  <a:lnTo>
                    <a:pt x="243" y="147"/>
                  </a:lnTo>
                  <a:lnTo>
                    <a:pt x="243" y="147"/>
                  </a:lnTo>
                  <a:lnTo>
                    <a:pt x="243" y="147"/>
                  </a:lnTo>
                  <a:lnTo>
                    <a:pt x="243" y="147"/>
                  </a:lnTo>
                  <a:lnTo>
                    <a:pt x="241" y="149"/>
                  </a:lnTo>
                  <a:lnTo>
                    <a:pt x="241" y="149"/>
                  </a:lnTo>
                  <a:lnTo>
                    <a:pt x="241" y="149"/>
                  </a:lnTo>
                  <a:lnTo>
                    <a:pt x="239" y="151"/>
                  </a:lnTo>
                  <a:lnTo>
                    <a:pt x="239" y="151"/>
                  </a:lnTo>
                  <a:lnTo>
                    <a:pt x="239" y="151"/>
                  </a:lnTo>
                  <a:lnTo>
                    <a:pt x="239" y="151"/>
                  </a:lnTo>
                  <a:lnTo>
                    <a:pt x="239" y="154"/>
                  </a:lnTo>
                  <a:lnTo>
                    <a:pt x="236" y="154"/>
                  </a:lnTo>
                  <a:lnTo>
                    <a:pt x="236" y="156"/>
                  </a:lnTo>
                  <a:lnTo>
                    <a:pt x="236" y="156"/>
                  </a:lnTo>
                  <a:lnTo>
                    <a:pt x="231" y="163"/>
                  </a:lnTo>
                  <a:lnTo>
                    <a:pt x="231" y="166"/>
                  </a:lnTo>
                  <a:lnTo>
                    <a:pt x="231" y="166"/>
                  </a:lnTo>
                  <a:lnTo>
                    <a:pt x="231" y="168"/>
                  </a:lnTo>
                  <a:lnTo>
                    <a:pt x="231" y="166"/>
                  </a:lnTo>
                  <a:lnTo>
                    <a:pt x="229" y="168"/>
                  </a:lnTo>
                  <a:lnTo>
                    <a:pt x="229" y="168"/>
                  </a:lnTo>
                  <a:lnTo>
                    <a:pt x="229" y="170"/>
                  </a:lnTo>
                  <a:lnTo>
                    <a:pt x="227" y="173"/>
                  </a:lnTo>
                  <a:lnTo>
                    <a:pt x="227" y="173"/>
                  </a:lnTo>
                  <a:lnTo>
                    <a:pt x="227" y="173"/>
                  </a:lnTo>
                  <a:lnTo>
                    <a:pt x="224" y="173"/>
                  </a:lnTo>
                  <a:lnTo>
                    <a:pt x="224" y="173"/>
                  </a:lnTo>
                  <a:lnTo>
                    <a:pt x="224" y="173"/>
                  </a:lnTo>
                  <a:lnTo>
                    <a:pt x="224" y="166"/>
                  </a:lnTo>
                  <a:lnTo>
                    <a:pt x="224" y="163"/>
                  </a:lnTo>
                  <a:lnTo>
                    <a:pt x="227" y="163"/>
                  </a:lnTo>
                  <a:lnTo>
                    <a:pt x="229" y="159"/>
                  </a:lnTo>
                  <a:lnTo>
                    <a:pt x="229" y="159"/>
                  </a:lnTo>
                  <a:lnTo>
                    <a:pt x="229" y="159"/>
                  </a:lnTo>
                  <a:lnTo>
                    <a:pt x="229" y="156"/>
                  </a:lnTo>
                  <a:lnTo>
                    <a:pt x="229" y="156"/>
                  </a:lnTo>
                  <a:lnTo>
                    <a:pt x="229" y="156"/>
                  </a:lnTo>
                  <a:lnTo>
                    <a:pt x="229" y="156"/>
                  </a:lnTo>
                  <a:lnTo>
                    <a:pt x="229" y="156"/>
                  </a:lnTo>
                  <a:lnTo>
                    <a:pt x="229" y="151"/>
                  </a:lnTo>
                  <a:lnTo>
                    <a:pt x="229" y="151"/>
                  </a:lnTo>
                  <a:lnTo>
                    <a:pt x="227" y="151"/>
                  </a:lnTo>
                  <a:lnTo>
                    <a:pt x="227" y="149"/>
                  </a:lnTo>
                  <a:lnTo>
                    <a:pt x="227" y="149"/>
                  </a:lnTo>
                  <a:lnTo>
                    <a:pt x="227" y="149"/>
                  </a:lnTo>
                  <a:lnTo>
                    <a:pt x="227" y="149"/>
                  </a:lnTo>
                  <a:lnTo>
                    <a:pt x="220" y="156"/>
                  </a:lnTo>
                  <a:lnTo>
                    <a:pt x="217" y="159"/>
                  </a:lnTo>
                  <a:lnTo>
                    <a:pt x="217" y="159"/>
                  </a:lnTo>
                  <a:lnTo>
                    <a:pt x="217" y="161"/>
                  </a:lnTo>
                  <a:lnTo>
                    <a:pt x="220" y="161"/>
                  </a:lnTo>
                  <a:lnTo>
                    <a:pt x="220" y="161"/>
                  </a:lnTo>
                  <a:lnTo>
                    <a:pt x="220" y="161"/>
                  </a:lnTo>
                  <a:lnTo>
                    <a:pt x="220" y="159"/>
                  </a:lnTo>
                  <a:lnTo>
                    <a:pt x="222" y="159"/>
                  </a:lnTo>
                  <a:lnTo>
                    <a:pt x="222" y="159"/>
                  </a:lnTo>
                  <a:lnTo>
                    <a:pt x="222" y="161"/>
                  </a:lnTo>
                  <a:lnTo>
                    <a:pt x="222" y="161"/>
                  </a:lnTo>
                  <a:lnTo>
                    <a:pt x="222" y="163"/>
                  </a:lnTo>
                  <a:lnTo>
                    <a:pt x="220" y="163"/>
                  </a:lnTo>
                  <a:lnTo>
                    <a:pt x="220" y="163"/>
                  </a:lnTo>
                  <a:lnTo>
                    <a:pt x="217" y="163"/>
                  </a:lnTo>
                  <a:lnTo>
                    <a:pt x="215" y="166"/>
                  </a:lnTo>
                  <a:lnTo>
                    <a:pt x="215" y="168"/>
                  </a:lnTo>
                  <a:lnTo>
                    <a:pt x="212" y="170"/>
                  </a:lnTo>
                  <a:lnTo>
                    <a:pt x="210" y="173"/>
                  </a:lnTo>
                  <a:lnTo>
                    <a:pt x="208" y="173"/>
                  </a:lnTo>
                  <a:lnTo>
                    <a:pt x="208" y="175"/>
                  </a:lnTo>
                  <a:lnTo>
                    <a:pt x="205" y="178"/>
                  </a:lnTo>
                  <a:lnTo>
                    <a:pt x="205" y="178"/>
                  </a:lnTo>
                  <a:lnTo>
                    <a:pt x="205" y="180"/>
                  </a:lnTo>
                  <a:lnTo>
                    <a:pt x="205" y="180"/>
                  </a:lnTo>
                  <a:lnTo>
                    <a:pt x="205" y="180"/>
                  </a:lnTo>
                  <a:lnTo>
                    <a:pt x="208" y="182"/>
                  </a:lnTo>
                  <a:lnTo>
                    <a:pt x="208" y="182"/>
                  </a:lnTo>
                  <a:lnTo>
                    <a:pt x="208" y="182"/>
                  </a:lnTo>
                  <a:lnTo>
                    <a:pt x="208" y="182"/>
                  </a:lnTo>
                  <a:lnTo>
                    <a:pt x="208" y="182"/>
                  </a:lnTo>
                  <a:lnTo>
                    <a:pt x="208" y="185"/>
                  </a:lnTo>
                  <a:lnTo>
                    <a:pt x="208" y="185"/>
                  </a:lnTo>
                  <a:lnTo>
                    <a:pt x="210" y="185"/>
                  </a:lnTo>
                  <a:lnTo>
                    <a:pt x="210" y="185"/>
                  </a:lnTo>
                  <a:lnTo>
                    <a:pt x="210" y="185"/>
                  </a:lnTo>
                  <a:lnTo>
                    <a:pt x="210" y="185"/>
                  </a:lnTo>
                  <a:lnTo>
                    <a:pt x="210" y="185"/>
                  </a:lnTo>
                  <a:lnTo>
                    <a:pt x="212" y="187"/>
                  </a:lnTo>
                  <a:lnTo>
                    <a:pt x="212" y="189"/>
                  </a:lnTo>
                  <a:lnTo>
                    <a:pt x="212" y="189"/>
                  </a:lnTo>
                  <a:lnTo>
                    <a:pt x="212" y="189"/>
                  </a:lnTo>
                  <a:lnTo>
                    <a:pt x="212" y="189"/>
                  </a:lnTo>
                  <a:lnTo>
                    <a:pt x="215" y="189"/>
                  </a:lnTo>
                  <a:lnTo>
                    <a:pt x="215" y="189"/>
                  </a:lnTo>
                  <a:lnTo>
                    <a:pt x="215" y="192"/>
                  </a:lnTo>
                  <a:lnTo>
                    <a:pt x="215" y="192"/>
                  </a:lnTo>
                  <a:lnTo>
                    <a:pt x="212" y="192"/>
                  </a:lnTo>
                  <a:lnTo>
                    <a:pt x="212" y="194"/>
                  </a:lnTo>
                  <a:lnTo>
                    <a:pt x="210" y="192"/>
                  </a:lnTo>
                  <a:lnTo>
                    <a:pt x="208" y="192"/>
                  </a:lnTo>
                  <a:lnTo>
                    <a:pt x="208" y="194"/>
                  </a:lnTo>
                  <a:lnTo>
                    <a:pt x="205" y="194"/>
                  </a:lnTo>
                  <a:lnTo>
                    <a:pt x="203" y="194"/>
                  </a:lnTo>
                  <a:lnTo>
                    <a:pt x="203" y="194"/>
                  </a:lnTo>
                  <a:lnTo>
                    <a:pt x="201" y="196"/>
                  </a:lnTo>
                  <a:lnTo>
                    <a:pt x="201" y="196"/>
                  </a:lnTo>
                  <a:lnTo>
                    <a:pt x="201" y="199"/>
                  </a:lnTo>
                  <a:lnTo>
                    <a:pt x="201" y="199"/>
                  </a:lnTo>
                  <a:lnTo>
                    <a:pt x="201" y="196"/>
                  </a:lnTo>
                  <a:lnTo>
                    <a:pt x="201" y="194"/>
                  </a:lnTo>
                  <a:lnTo>
                    <a:pt x="203" y="189"/>
                  </a:lnTo>
                  <a:lnTo>
                    <a:pt x="203" y="189"/>
                  </a:lnTo>
                  <a:lnTo>
                    <a:pt x="203" y="189"/>
                  </a:lnTo>
                  <a:lnTo>
                    <a:pt x="205" y="189"/>
                  </a:lnTo>
                  <a:lnTo>
                    <a:pt x="205" y="187"/>
                  </a:lnTo>
                  <a:lnTo>
                    <a:pt x="205" y="187"/>
                  </a:lnTo>
                  <a:lnTo>
                    <a:pt x="205" y="185"/>
                  </a:lnTo>
                  <a:lnTo>
                    <a:pt x="205" y="185"/>
                  </a:lnTo>
                  <a:lnTo>
                    <a:pt x="203" y="185"/>
                  </a:lnTo>
                  <a:lnTo>
                    <a:pt x="203" y="185"/>
                  </a:lnTo>
                  <a:lnTo>
                    <a:pt x="203" y="182"/>
                  </a:lnTo>
                  <a:lnTo>
                    <a:pt x="201" y="182"/>
                  </a:lnTo>
                  <a:lnTo>
                    <a:pt x="201" y="182"/>
                  </a:lnTo>
                  <a:lnTo>
                    <a:pt x="201" y="180"/>
                  </a:lnTo>
                  <a:lnTo>
                    <a:pt x="201" y="180"/>
                  </a:lnTo>
                  <a:lnTo>
                    <a:pt x="201" y="180"/>
                  </a:lnTo>
                  <a:lnTo>
                    <a:pt x="201" y="178"/>
                  </a:lnTo>
                  <a:lnTo>
                    <a:pt x="201" y="178"/>
                  </a:lnTo>
                  <a:lnTo>
                    <a:pt x="198" y="178"/>
                  </a:lnTo>
                  <a:lnTo>
                    <a:pt x="198" y="180"/>
                  </a:lnTo>
                  <a:lnTo>
                    <a:pt x="196" y="180"/>
                  </a:lnTo>
                  <a:lnTo>
                    <a:pt x="191" y="185"/>
                  </a:lnTo>
                  <a:lnTo>
                    <a:pt x="186" y="187"/>
                  </a:lnTo>
                  <a:lnTo>
                    <a:pt x="184" y="189"/>
                  </a:lnTo>
                  <a:lnTo>
                    <a:pt x="182" y="189"/>
                  </a:lnTo>
                  <a:lnTo>
                    <a:pt x="182" y="189"/>
                  </a:lnTo>
                  <a:lnTo>
                    <a:pt x="184" y="189"/>
                  </a:lnTo>
                  <a:lnTo>
                    <a:pt x="184" y="192"/>
                  </a:lnTo>
                  <a:lnTo>
                    <a:pt x="184" y="192"/>
                  </a:lnTo>
                  <a:lnTo>
                    <a:pt x="182" y="192"/>
                  </a:lnTo>
                  <a:lnTo>
                    <a:pt x="182" y="192"/>
                  </a:lnTo>
                  <a:lnTo>
                    <a:pt x="179" y="192"/>
                  </a:lnTo>
                  <a:lnTo>
                    <a:pt x="179" y="192"/>
                  </a:lnTo>
                  <a:lnTo>
                    <a:pt x="177" y="194"/>
                  </a:lnTo>
                  <a:lnTo>
                    <a:pt x="175" y="196"/>
                  </a:lnTo>
                  <a:lnTo>
                    <a:pt x="175" y="196"/>
                  </a:lnTo>
                  <a:lnTo>
                    <a:pt x="175" y="196"/>
                  </a:lnTo>
                  <a:lnTo>
                    <a:pt x="175" y="196"/>
                  </a:lnTo>
                  <a:lnTo>
                    <a:pt x="175" y="194"/>
                  </a:lnTo>
                  <a:lnTo>
                    <a:pt x="175" y="194"/>
                  </a:lnTo>
                  <a:lnTo>
                    <a:pt x="172" y="196"/>
                  </a:lnTo>
                  <a:lnTo>
                    <a:pt x="170" y="199"/>
                  </a:lnTo>
                  <a:lnTo>
                    <a:pt x="168" y="201"/>
                  </a:lnTo>
                  <a:lnTo>
                    <a:pt x="168" y="204"/>
                  </a:lnTo>
                  <a:lnTo>
                    <a:pt x="165" y="204"/>
                  </a:lnTo>
                  <a:lnTo>
                    <a:pt x="165" y="206"/>
                  </a:lnTo>
                  <a:lnTo>
                    <a:pt x="165" y="206"/>
                  </a:lnTo>
                  <a:lnTo>
                    <a:pt x="165" y="208"/>
                  </a:lnTo>
                  <a:lnTo>
                    <a:pt x="165" y="208"/>
                  </a:lnTo>
                  <a:lnTo>
                    <a:pt x="168" y="208"/>
                  </a:lnTo>
                  <a:lnTo>
                    <a:pt x="168" y="208"/>
                  </a:lnTo>
                  <a:lnTo>
                    <a:pt x="168" y="208"/>
                  </a:lnTo>
                  <a:lnTo>
                    <a:pt x="168" y="208"/>
                  </a:lnTo>
                  <a:lnTo>
                    <a:pt x="165" y="211"/>
                  </a:lnTo>
                  <a:lnTo>
                    <a:pt x="165" y="213"/>
                  </a:lnTo>
                  <a:lnTo>
                    <a:pt x="165" y="213"/>
                  </a:lnTo>
                  <a:lnTo>
                    <a:pt x="165" y="213"/>
                  </a:lnTo>
                  <a:lnTo>
                    <a:pt x="165" y="213"/>
                  </a:lnTo>
                  <a:lnTo>
                    <a:pt x="165" y="213"/>
                  </a:lnTo>
                  <a:lnTo>
                    <a:pt x="168" y="213"/>
                  </a:lnTo>
                  <a:lnTo>
                    <a:pt x="170" y="213"/>
                  </a:lnTo>
                  <a:lnTo>
                    <a:pt x="172" y="215"/>
                  </a:lnTo>
                  <a:lnTo>
                    <a:pt x="172" y="215"/>
                  </a:lnTo>
                  <a:lnTo>
                    <a:pt x="175" y="218"/>
                  </a:lnTo>
                  <a:lnTo>
                    <a:pt x="175" y="220"/>
                  </a:lnTo>
                  <a:lnTo>
                    <a:pt x="175" y="220"/>
                  </a:lnTo>
                  <a:lnTo>
                    <a:pt x="172" y="220"/>
                  </a:lnTo>
                  <a:lnTo>
                    <a:pt x="172" y="218"/>
                  </a:lnTo>
                  <a:lnTo>
                    <a:pt x="170" y="218"/>
                  </a:lnTo>
                  <a:lnTo>
                    <a:pt x="170" y="218"/>
                  </a:lnTo>
                  <a:lnTo>
                    <a:pt x="170" y="218"/>
                  </a:lnTo>
                  <a:lnTo>
                    <a:pt x="170" y="220"/>
                  </a:lnTo>
                  <a:lnTo>
                    <a:pt x="170" y="220"/>
                  </a:lnTo>
                  <a:lnTo>
                    <a:pt x="168" y="220"/>
                  </a:lnTo>
                  <a:lnTo>
                    <a:pt x="168" y="220"/>
                  </a:lnTo>
                  <a:lnTo>
                    <a:pt x="168" y="220"/>
                  </a:lnTo>
                  <a:lnTo>
                    <a:pt x="168" y="220"/>
                  </a:lnTo>
                  <a:lnTo>
                    <a:pt x="165" y="220"/>
                  </a:lnTo>
                  <a:lnTo>
                    <a:pt x="165" y="220"/>
                  </a:lnTo>
                  <a:lnTo>
                    <a:pt x="165" y="220"/>
                  </a:lnTo>
                  <a:lnTo>
                    <a:pt x="165" y="222"/>
                  </a:lnTo>
                  <a:lnTo>
                    <a:pt x="165" y="220"/>
                  </a:lnTo>
                  <a:lnTo>
                    <a:pt x="165" y="220"/>
                  </a:lnTo>
                  <a:lnTo>
                    <a:pt x="163" y="215"/>
                  </a:lnTo>
                  <a:lnTo>
                    <a:pt x="163" y="215"/>
                  </a:lnTo>
                  <a:lnTo>
                    <a:pt x="160" y="213"/>
                  </a:lnTo>
                  <a:lnTo>
                    <a:pt x="160" y="213"/>
                  </a:lnTo>
                  <a:lnTo>
                    <a:pt x="160" y="213"/>
                  </a:lnTo>
                  <a:lnTo>
                    <a:pt x="160" y="211"/>
                  </a:lnTo>
                  <a:lnTo>
                    <a:pt x="160" y="211"/>
                  </a:lnTo>
                  <a:lnTo>
                    <a:pt x="163" y="211"/>
                  </a:lnTo>
                  <a:lnTo>
                    <a:pt x="160" y="208"/>
                  </a:lnTo>
                  <a:lnTo>
                    <a:pt x="160" y="208"/>
                  </a:lnTo>
                  <a:lnTo>
                    <a:pt x="160" y="208"/>
                  </a:lnTo>
                  <a:lnTo>
                    <a:pt x="160" y="208"/>
                  </a:lnTo>
                  <a:lnTo>
                    <a:pt x="160" y="206"/>
                  </a:lnTo>
                  <a:lnTo>
                    <a:pt x="160" y="206"/>
                  </a:lnTo>
                  <a:lnTo>
                    <a:pt x="158" y="206"/>
                  </a:lnTo>
                  <a:lnTo>
                    <a:pt x="156" y="206"/>
                  </a:lnTo>
                  <a:lnTo>
                    <a:pt x="156" y="206"/>
                  </a:lnTo>
                  <a:lnTo>
                    <a:pt x="153" y="208"/>
                  </a:lnTo>
                  <a:lnTo>
                    <a:pt x="153" y="208"/>
                  </a:lnTo>
                  <a:lnTo>
                    <a:pt x="151" y="208"/>
                  </a:lnTo>
                  <a:lnTo>
                    <a:pt x="151" y="211"/>
                  </a:lnTo>
                  <a:lnTo>
                    <a:pt x="149" y="211"/>
                  </a:lnTo>
                  <a:lnTo>
                    <a:pt x="149" y="213"/>
                  </a:lnTo>
                  <a:lnTo>
                    <a:pt x="151" y="213"/>
                  </a:lnTo>
                  <a:lnTo>
                    <a:pt x="151" y="211"/>
                  </a:lnTo>
                  <a:lnTo>
                    <a:pt x="153" y="211"/>
                  </a:lnTo>
                  <a:lnTo>
                    <a:pt x="153" y="211"/>
                  </a:lnTo>
                  <a:lnTo>
                    <a:pt x="151" y="213"/>
                  </a:lnTo>
                  <a:lnTo>
                    <a:pt x="151" y="213"/>
                  </a:lnTo>
                  <a:lnTo>
                    <a:pt x="151" y="213"/>
                  </a:lnTo>
                  <a:lnTo>
                    <a:pt x="151" y="215"/>
                  </a:lnTo>
                  <a:lnTo>
                    <a:pt x="151" y="215"/>
                  </a:lnTo>
                  <a:lnTo>
                    <a:pt x="151" y="215"/>
                  </a:lnTo>
                  <a:lnTo>
                    <a:pt x="151" y="215"/>
                  </a:lnTo>
                  <a:lnTo>
                    <a:pt x="149" y="215"/>
                  </a:lnTo>
                  <a:lnTo>
                    <a:pt x="149" y="215"/>
                  </a:lnTo>
                  <a:lnTo>
                    <a:pt x="149" y="215"/>
                  </a:lnTo>
                  <a:lnTo>
                    <a:pt x="149" y="215"/>
                  </a:lnTo>
                  <a:lnTo>
                    <a:pt x="146" y="215"/>
                  </a:lnTo>
                  <a:lnTo>
                    <a:pt x="146" y="213"/>
                  </a:lnTo>
                  <a:lnTo>
                    <a:pt x="146" y="213"/>
                  </a:lnTo>
                  <a:lnTo>
                    <a:pt x="146" y="213"/>
                  </a:lnTo>
                  <a:lnTo>
                    <a:pt x="146" y="211"/>
                  </a:lnTo>
                  <a:lnTo>
                    <a:pt x="146" y="211"/>
                  </a:lnTo>
                  <a:lnTo>
                    <a:pt x="144" y="211"/>
                  </a:lnTo>
                  <a:lnTo>
                    <a:pt x="144" y="211"/>
                  </a:lnTo>
                  <a:lnTo>
                    <a:pt x="144" y="211"/>
                  </a:lnTo>
                  <a:lnTo>
                    <a:pt x="142" y="211"/>
                  </a:lnTo>
                  <a:lnTo>
                    <a:pt x="139" y="213"/>
                  </a:lnTo>
                  <a:lnTo>
                    <a:pt x="139" y="213"/>
                  </a:lnTo>
                  <a:lnTo>
                    <a:pt x="137" y="211"/>
                  </a:lnTo>
                  <a:lnTo>
                    <a:pt x="134" y="211"/>
                  </a:lnTo>
                  <a:lnTo>
                    <a:pt x="134" y="211"/>
                  </a:lnTo>
                  <a:lnTo>
                    <a:pt x="134" y="211"/>
                  </a:lnTo>
                  <a:lnTo>
                    <a:pt x="132" y="211"/>
                  </a:lnTo>
                  <a:lnTo>
                    <a:pt x="132" y="211"/>
                  </a:lnTo>
                  <a:lnTo>
                    <a:pt x="130" y="213"/>
                  </a:lnTo>
                  <a:lnTo>
                    <a:pt x="130" y="213"/>
                  </a:lnTo>
                  <a:lnTo>
                    <a:pt x="127" y="215"/>
                  </a:lnTo>
                  <a:lnTo>
                    <a:pt x="130" y="215"/>
                  </a:lnTo>
                  <a:lnTo>
                    <a:pt x="130" y="215"/>
                  </a:lnTo>
                  <a:lnTo>
                    <a:pt x="130" y="215"/>
                  </a:lnTo>
                  <a:lnTo>
                    <a:pt x="130" y="218"/>
                  </a:lnTo>
                  <a:lnTo>
                    <a:pt x="130" y="218"/>
                  </a:lnTo>
                  <a:lnTo>
                    <a:pt x="130" y="218"/>
                  </a:lnTo>
                  <a:lnTo>
                    <a:pt x="130" y="218"/>
                  </a:lnTo>
                  <a:lnTo>
                    <a:pt x="130" y="220"/>
                  </a:lnTo>
                  <a:lnTo>
                    <a:pt x="130" y="220"/>
                  </a:lnTo>
                  <a:lnTo>
                    <a:pt x="130" y="220"/>
                  </a:lnTo>
                  <a:lnTo>
                    <a:pt x="127" y="220"/>
                  </a:lnTo>
                  <a:lnTo>
                    <a:pt x="127" y="222"/>
                  </a:lnTo>
                  <a:lnTo>
                    <a:pt x="127" y="225"/>
                  </a:lnTo>
                  <a:lnTo>
                    <a:pt x="127" y="225"/>
                  </a:lnTo>
                  <a:lnTo>
                    <a:pt x="127" y="225"/>
                  </a:lnTo>
                  <a:lnTo>
                    <a:pt x="127" y="225"/>
                  </a:lnTo>
                  <a:lnTo>
                    <a:pt x="127" y="225"/>
                  </a:lnTo>
                  <a:lnTo>
                    <a:pt x="125" y="225"/>
                  </a:lnTo>
                  <a:lnTo>
                    <a:pt x="127" y="222"/>
                  </a:lnTo>
                  <a:lnTo>
                    <a:pt x="127" y="222"/>
                  </a:lnTo>
                  <a:lnTo>
                    <a:pt x="127" y="222"/>
                  </a:lnTo>
                  <a:lnTo>
                    <a:pt x="127" y="222"/>
                  </a:lnTo>
                  <a:lnTo>
                    <a:pt x="125" y="220"/>
                  </a:lnTo>
                  <a:lnTo>
                    <a:pt x="125" y="220"/>
                  </a:lnTo>
                  <a:lnTo>
                    <a:pt x="125" y="220"/>
                  </a:lnTo>
                  <a:lnTo>
                    <a:pt x="125" y="220"/>
                  </a:lnTo>
                  <a:lnTo>
                    <a:pt x="125" y="220"/>
                  </a:lnTo>
                  <a:lnTo>
                    <a:pt x="115" y="222"/>
                  </a:lnTo>
                  <a:lnTo>
                    <a:pt x="115" y="222"/>
                  </a:lnTo>
                  <a:lnTo>
                    <a:pt x="115" y="222"/>
                  </a:lnTo>
                  <a:lnTo>
                    <a:pt x="115" y="222"/>
                  </a:lnTo>
                  <a:lnTo>
                    <a:pt x="115" y="225"/>
                  </a:lnTo>
                  <a:lnTo>
                    <a:pt x="118" y="225"/>
                  </a:lnTo>
                  <a:lnTo>
                    <a:pt x="118" y="225"/>
                  </a:lnTo>
                  <a:lnTo>
                    <a:pt x="118" y="225"/>
                  </a:lnTo>
                  <a:lnTo>
                    <a:pt x="115" y="227"/>
                  </a:lnTo>
                  <a:lnTo>
                    <a:pt x="113" y="227"/>
                  </a:lnTo>
                  <a:lnTo>
                    <a:pt x="113" y="227"/>
                  </a:lnTo>
                  <a:lnTo>
                    <a:pt x="113" y="227"/>
                  </a:lnTo>
                  <a:lnTo>
                    <a:pt x="113" y="230"/>
                  </a:lnTo>
                  <a:lnTo>
                    <a:pt x="111" y="230"/>
                  </a:lnTo>
                  <a:lnTo>
                    <a:pt x="111" y="230"/>
                  </a:lnTo>
                  <a:lnTo>
                    <a:pt x="111" y="230"/>
                  </a:lnTo>
                  <a:lnTo>
                    <a:pt x="111" y="227"/>
                  </a:lnTo>
                  <a:lnTo>
                    <a:pt x="111" y="227"/>
                  </a:lnTo>
                  <a:lnTo>
                    <a:pt x="111" y="225"/>
                  </a:lnTo>
                  <a:lnTo>
                    <a:pt x="111" y="225"/>
                  </a:lnTo>
                  <a:lnTo>
                    <a:pt x="111" y="225"/>
                  </a:lnTo>
                  <a:lnTo>
                    <a:pt x="111" y="225"/>
                  </a:lnTo>
                  <a:lnTo>
                    <a:pt x="111" y="222"/>
                  </a:lnTo>
                  <a:lnTo>
                    <a:pt x="111" y="220"/>
                  </a:lnTo>
                  <a:lnTo>
                    <a:pt x="111" y="220"/>
                  </a:lnTo>
                  <a:lnTo>
                    <a:pt x="108" y="218"/>
                  </a:lnTo>
                  <a:lnTo>
                    <a:pt x="108" y="220"/>
                  </a:lnTo>
                  <a:lnTo>
                    <a:pt x="104" y="222"/>
                  </a:lnTo>
                  <a:lnTo>
                    <a:pt x="104" y="222"/>
                  </a:lnTo>
                  <a:lnTo>
                    <a:pt x="101" y="222"/>
                  </a:lnTo>
                  <a:lnTo>
                    <a:pt x="101" y="225"/>
                  </a:lnTo>
                  <a:lnTo>
                    <a:pt x="99" y="227"/>
                  </a:lnTo>
                  <a:lnTo>
                    <a:pt x="97" y="230"/>
                  </a:lnTo>
                  <a:lnTo>
                    <a:pt x="97" y="230"/>
                  </a:lnTo>
                  <a:lnTo>
                    <a:pt x="92" y="232"/>
                  </a:lnTo>
                  <a:lnTo>
                    <a:pt x="94" y="232"/>
                  </a:lnTo>
                  <a:lnTo>
                    <a:pt x="92" y="232"/>
                  </a:lnTo>
                  <a:lnTo>
                    <a:pt x="92" y="232"/>
                  </a:lnTo>
                  <a:lnTo>
                    <a:pt x="89" y="232"/>
                  </a:lnTo>
                  <a:lnTo>
                    <a:pt x="89" y="234"/>
                  </a:lnTo>
                  <a:lnTo>
                    <a:pt x="89" y="234"/>
                  </a:lnTo>
                  <a:lnTo>
                    <a:pt x="89" y="234"/>
                  </a:lnTo>
                  <a:lnTo>
                    <a:pt x="87" y="234"/>
                  </a:lnTo>
                  <a:lnTo>
                    <a:pt x="87" y="234"/>
                  </a:lnTo>
                  <a:lnTo>
                    <a:pt x="87" y="234"/>
                  </a:lnTo>
                  <a:lnTo>
                    <a:pt x="85" y="234"/>
                  </a:lnTo>
                  <a:lnTo>
                    <a:pt x="85" y="234"/>
                  </a:lnTo>
                  <a:lnTo>
                    <a:pt x="82" y="234"/>
                  </a:lnTo>
                  <a:lnTo>
                    <a:pt x="82" y="234"/>
                  </a:lnTo>
                  <a:lnTo>
                    <a:pt x="71" y="232"/>
                  </a:lnTo>
                  <a:lnTo>
                    <a:pt x="68" y="232"/>
                  </a:lnTo>
                  <a:lnTo>
                    <a:pt x="66" y="232"/>
                  </a:lnTo>
                  <a:lnTo>
                    <a:pt x="66" y="234"/>
                  </a:lnTo>
                  <a:lnTo>
                    <a:pt x="66" y="234"/>
                  </a:lnTo>
                  <a:lnTo>
                    <a:pt x="66" y="234"/>
                  </a:lnTo>
                  <a:lnTo>
                    <a:pt x="66" y="237"/>
                  </a:lnTo>
                  <a:lnTo>
                    <a:pt x="66" y="239"/>
                  </a:lnTo>
                  <a:lnTo>
                    <a:pt x="63" y="239"/>
                  </a:lnTo>
                  <a:lnTo>
                    <a:pt x="63" y="239"/>
                  </a:lnTo>
                  <a:lnTo>
                    <a:pt x="63" y="241"/>
                  </a:lnTo>
                  <a:lnTo>
                    <a:pt x="63" y="241"/>
                  </a:lnTo>
                  <a:lnTo>
                    <a:pt x="63" y="241"/>
                  </a:lnTo>
                  <a:lnTo>
                    <a:pt x="63" y="244"/>
                  </a:lnTo>
                  <a:lnTo>
                    <a:pt x="63" y="246"/>
                  </a:lnTo>
                  <a:lnTo>
                    <a:pt x="66" y="249"/>
                  </a:lnTo>
                  <a:lnTo>
                    <a:pt x="66" y="251"/>
                  </a:lnTo>
                  <a:lnTo>
                    <a:pt x="66" y="251"/>
                  </a:lnTo>
                  <a:lnTo>
                    <a:pt x="66" y="253"/>
                  </a:lnTo>
                  <a:lnTo>
                    <a:pt x="66" y="253"/>
                  </a:lnTo>
                  <a:lnTo>
                    <a:pt x="66" y="253"/>
                  </a:lnTo>
                  <a:lnTo>
                    <a:pt x="63" y="253"/>
                  </a:lnTo>
                  <a:lnTo>
                    <a:pt x="63" y="253"/>
                  </a:lnTo>
                  <a:lnTo>
                    <a:pt x="63" y="256"/>
                  </a:lnTo>
                  <a:lnTo>
                    <a:pt x="63" y="256"/>
                  </a:lnTo>
                  <a:lnTo>
                    <a:pt x="66" y="258"/>
                  </a:lnTo>
                  <a:lnTo>
                    <a:pt x="66" y="260"/>
                  </a:lnTo>
                  <a:lnTo>
                    <a:pt x="66" y="263"/>
                  </a:lnTo>
                  <a:lnTo>
                    <a:pt x="63" y="263"/>
                  </a:lnTo>
                  <a:lnTo>
                    <a:pt x="61" y="265"/>
                  </a:lnTo>
                  <a:lnTo>
                    <a:pt x="59" y="267"/>
                  </a:lnTo>
                  <a:lnTo>
                    <a:pt x="59" y="270"/>
                  </a:lnTo>
                  <a:lnTo>
                    <a:pt x="59" y="272"/>
                  </a:lnTo>
                  <a:lnTo>
                    <a:pt x="56" y="272"/>
                  </a:lnTo>
                  <a:lnTo>
                    <a:pt x="56" y="272"/>
                  </a:lnTo>
                  <a:lnTo>
                    <a:pt x="56" y="275"/>
                  </a:lnTo>
                  <a:lnTo>
                    <a:pt x="56" y="275"/>
                  </a:lnTo>
                  <a:lnTo>
                    <a:pt x="54" y="277"/>
                  </a:lnTo>
                  <a:lnTo>
                    <a:pt x="54" y="277"/>
                  </a:lnTo>
                  <a:lnTo>
                    <a:pt x="52" y="282"/>
                  </a:lnTo>
                  <a:lnTo>
                    <a:pt x="52" y="284"/>
                  </a:lnTo>
                  <a:lnTo>
                    <a:pt x="49" y="284"/>
                  </a:lnTo>
                  <a:lnTo>
                    <a:pt x="49" y="286"/>
                  </a:lnTo>
                  <a:lnTo>
                    <a:pt x="49" y="286"/>
                  </a:lnTo>
                  <a:lnTo>
                    <a:pt x="49" y="289"/>
                  </a:lnTo>
                  <a:lnTo>
                    <a:pt x="49" y="289"/>
                  </a:lnTo>
                  <a:lnTo>
                    <a:pt x="44" y="296"/>
                  </a:lnTo>
                  <a:lnTo>
                    <a:pt x="44" y="296"/>
                  </a:lnTo>
                  <a:lnTo>
                    <a:pt x="42" y="298"/>
                  </a:lnTo>
                  <a:lnTo>
                    <a:pt x="42" y="296"/>
                  </a:lnTo>
                  <a:lnTo>
                    <a:pt x="42" y="296"/>
                  </a:lnTo>
                  <a:lnTo>
                    <a:pt x="42" y="298"/>
                  </a:lnTo>
                  <a:lnTo>
                    <a:pt x="40" y="303"/>
                  </a:lnTo>
                  <a:lnTo>
                    <a:pt x="37" y="305"/>
                  </a:lnTo>
                  <a:lnTo>
                    <a:pt x="37" y="308"/>
                  </a:lnTo>
                  <a:lnTo>
                    <a:pt x="37" y="310"/>
                  </a:lnTo>
                  <a:lnTo>
                    <a:pt x="37" y="312"/>
                  </a:lnTo>
                  <a:lnTo>
                    <a:pt x="42" y="317"/>
                  </a:lnTo>
                  <a:lnTo>
                    <a:pt x="42" y="320"/>
                  </a:lnTo>
                  <a:lnTo>
                    <a:pt x="42" y="320"/>
                  </a:lnTo>
                  <a:lnTo>
                    <a:pt x="44" y="322"/>
                  </a:lnTo>
                  <a:lnTo>
                    <a:pt x="42" y="324"/>
                  </a:lnTo>
                  <a:lnTo>
                    <a:pt x="42" y="331"/>
                  </a:lnTo>
                  <a:lnTo>
                    <a:pt x="42" y="334"/>
                  </a:lnTo>
                  <a:lnTo>
                    <a:pt x="44" y="346"/>
                  </a:lnTo>
                  <a:lnTo>
                    <a:pt x="44" y="357"/>
                  </a:lnTo>
                  <a:lnTo>
                    <a:pt x="44" y="357"/>
                  </a:lnTo>
                  <a:lnTo>
                    <a:pt x="47" y="362"/>
                  </a:lnTo>
                  <a:lnTo>
                    <a:pt x="52" y="369"/>
                  </a:lnTo>
                  <a:lnTo>
                    <a:pt x="54" y="376"/>
                  </a:lnTo>
                  <a:lnTo>
                    <a:pt x="56" y="379"/>
                  </a:lnTo>
                  <a:lnTo>
                    <a:pt x="56" y="381"/>
                  </a:lnTo>
                  <a:lnTo>
                    <a:pt x="56" y="381"/>
                  </a:lnTo>
                  <a:lnTo>
                    <a:pt x="56" y="383"/>
                  </a:lnTo>
                  <a:lnTo>
                    <a:pt x="54" y="383"/>
                  </a:lnTo>
                  <a:lnTo>
                    <a:pt x="54" y="383"/>
                  </a:lnTo>
                  <a:lnTo>
                    <a:pt x="54" y="383"/>
                  </a:lnTo>
                  <a:lnTo>
                    <a:pt x="54" y="383"/>
                  </a:lnTo>
                  <a:lnTo>
                    <a:pt x="54" y="383"/>
                  </a:lnTo>
                  <a:lnTo>
                    <a:pt x="54" y="386"/>
                  </a:lnTo>
                  <a:lnTo>
                    <a:pt x="54" y="388"/>
                  </a:lnTo>
                  <a:lnTo>
                    <a:pt x="54" y="391"/>
                  </a:lnTo>
                  <a:lnTo>
                    <a:pt x="54" y="393"/>
                  </a:lnTo>
                  <a:lnTo>
                    <a:pt x="54" y="395"/>
                  </a:lnTo>
                  <a:lnTo>
                    <a:pt x="54" y="398"/>
                  </a:lnTo>
                  <a:lnTo>
                    <a:pt x="61" y="402"/>
                  </a:lnTo>
                  <a:lnTo>
                    <a:pt x="61" y="405"/>
                  </a:lnTo>
                  <a:lnTo>
                    <a:pt x="61" y="407"/>
                  </a:lnTo>
                  <a:lnTo>
                    <a:pt x="61" y="407"/>
                  </a:lnTo>
                  <a:lnTo>
                    <a:pt x="63" y="409"/>
                  </a:lnTo>
                  <a:lnTo>
                    <a:pt x="66" y="412"/>
                  </a:lnTo>
                  <a:lnTo>
                    <a:pt x="66" y="414"/>
                  </a:lnTo>
                  <a:lnTo>
                    <a:pt x="68" y="417"/>
                  </a:lnTo>
                  <a:lnTo>
                    <a:pt x="68" y="419"/>
                  </a:lnTo>
                  <a:lnTo>
                    <a:pt x="66" y="421"/>
                  </a:lnTo>
                  <a:lnTo>
                    <a:pt x="66" y="421"/>
                  </a:lnTo>
                  <a:lnTo>
                    <a:pt x="66" y="421"/>
                  </a:lnTo>
                  <a:lnTo>
                    <a:pt x="66" y="421"/>
                  </a:lnTo>
                  <a:lnTo>
                    <a:pt x="66" y="424"/>
                  </a:lnTo>
                  <a:lnTo>
                    <a:pt x="63" y="424"/>
                  </a:lnTo>
                  <a:lnTo>
                    <a:pt x="63" y="424"/>
                  </a:lnTo>
                  <a:lnTo>
                    <a:pt x="63" y="424"/>
                  </a:lnTo>
                  <a:lnTo>
                    <a:pt x="63" y="426"/>
                  </a:lnTo>
                  <a:lnTo>
                    <a:pt x="63" y="426"/>
                  </a:lnTo>
                  <a:lnTo>
                    <a:pt x="63" y="426"/>
                  </a:lnTo>
                  <a:lnTo>
                    <a:pt x="63" y="426"/>
                  </a:lnTo>
                  <a:lnTo>
                    <a:pt x="63" y="428"/>
                  </a:lnTo>
                  <a:lnTo>
                    <a:pt x="63" y="431"/>
                  </a:lnTo>
                  <a:lnTo>
                    <a:pt x="63" y="431"/>
                  </a:lnTo>
                  <a:lnTo>
                    <a:pt x="63" y="431"/>
                  </a:lnTo>
                  <a:lnTo>
                    <a:pt x="61" y="433"/>
                  </a:lnTo>
                  <a:lnTo>
                    <a:pt x="61" y="433"/>
                  </a:lnTo>
                  <a:lnTo>
                    <a:pt x="61" y="435"/>
                  </a:lnTo>
                  <a:lnTo>
                    <a:pt x="61" y="435"/>
                  </a:lnTo>
                  <a:lnTo>
                    <a:pt x="63" y="435"/>
                  </a:lnTo>
                  <a:lnTo>
                    <a:pt x="63" y="438"/>
                  </a:lnTo>
                  <a:lnTo>
                    <a:pt x="63" y="438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6" y="440"/>
                  </a:lnTo>
                  <a:lnTo>
                    <a:pt x="66" y="440"/>
                  </a:lnTo>
                  <a:lnTo>
                    <a:pt x="68" y="443"/>
                  </a:lnTo>
                  <a:lnTo>
                    <a:pt x="68" y="445"/>
                  </a:lnTo>
                  <a:lnTo>
                    <a:pt x="68" y="445"/>
                  </a:lnTo>
                  <a:lnTo>
                    <a:pt x="66" y="447"/>
                  </a:lnTo>
                  <a:lnTo>
                    <a:pt x="66" y="450"/>
                  </a:lnTo>
                  <a:lnTo>
                    <a:pt x="63" y="452"/>
                  </a:lnTo>
                  <a:lnTo>
                    <a:pt x="61" y="454"/>
                  </a:lnTo>
                  <a:lnTo>
                    <a:pt x="59" y="457"/>
                  </a:lnTo>
                  <a:lnTo>
                    <a:pt x="56" y="464"/>
                  </a:lnTo>
                  <a:lnTo>
                    <a:pt x="54" y="466"/>
                  </a:lnTo>
                  <a:lnTo>
                    <a:pt x="56" y="469"/>
                  </a:lnTo>
                  <a:lnTo>
                    <a:pt x="54" y="469"/>
                  </a:lnTo>
                  <a:lnTo>
                    <a:pt x="52" y="471"/>
                  </a:lnTo>
                  <a:lnTo>
                    <a:pt x="52" y="471"/>
                  </a:lnTo>
                  <a:lnTo>
                    <a:pt x="49" y="473"/>
                  </a:lnTo>
                  <a:lnTo>
                    <a:pt x="49" y="473"/>
                  </a:lnTo>
                  <a:lnTo>
                    <a:pt x="49" y="473"/>
                  </a:lnTo>
                  <a:lnTo>
                    <a:pt x="49" y="473"/>
                  </a:lnTo>
                  <a:lnTo>
                    <a:pt x="49" y="476"/>
                  </a:lnTo>
                  <a:lnTo>
                    <a:pt x="47" y="478"/>
                  </a:lnTo>
                  <a:lnTo>
                    <a:pt x="47" y="480"/>
                  </a:lnTo>
                  <a:lnTo>
                    <a:pt x="47" y="483"/>
                  </a:lnTo>
                  <a:lnTo>
                    <a:pt x="44" y="488"/>
                  </a:lnTo>
                  <a:lnTo>
                    <a:pt x="42" y="488"/>
                  </a:lnTo>
                  <a:lnTo>
                    <a:pt x="40" y="490"/>
                  </a:lnTo>
                  <a:lnTo>
                    <a:pt x="40" y="490"/>
                  </a:lnTo>
                  <a:lnTo>
                    <a:pt x="37" y="497"/>
                  </a:lnTo>
                  <a:lnTo>
                    <a:pt x="35" y="506"/>
                  </a:lnTo>
                  <a:lnTo>
                    <a:pt x="33" y="514"/>
                  </a:lnTo>
                  <a:lnTo>
                    <a:pt x="33" y="514"/>
                  </a:lnTo>
                  <a:lnTo>
                    <a:pt x="33" y="516"/>
                  </a:lnTo>
                  <a:lnTo>
                    <a:pt x="30" y="518"/>
                  </a:lnTo>
                  <a:lnTo>
                    <a:pt x="28" y="518"/>
                  </a:lnTo>
                  <a:lnTo>
                    <a:pt x="28" y="518"/>
                  </a:lnTo>
                  <a:lnTo>
                    <a:pt x="26" y="518"/>
                  </a:lnTo>
                  <a:lnTo>
                    <a:pt x="26" y="518"/>
                  </a:lnTo>
                  <a:lnTo>
                    <a:pt x="26" y="518"/>
                  </a:lnTo>
                  <a:lnTo>
                    <a:pt x="23" y="518"/>
                  </a:lnTo>
                  <a:lnTo>
                    <a:pt x="18" y="518"/>
                  </a:lnTo>
                  <a:lnTo>
                    <a:pt x="18" y="518"/>
                  </a:lnTo>
                  <a:lnTo>
                    <a:pt x="18" y="521"/>
                  </a:lnTo>
                  <a:lnTo>
                    <a:pt x="16" y="521"/>
                  </a:lnTo>
                  <a:lnTo>
                    <a:pt x="16" y="523"/>
                  </a:lnTo>
                  <a:lnTo>
                    <a:pt x="16" y="523"/>
                  </a:lnTo>
                  <a:lnTo>
                    <a:pt x="16" y="521"/>
                  </a:lnTo>
                  <a:lnTo>
                    <a:pt x="16" y="523"/>
                  </a:lnTo>
                  <a:lnTo>
                    <a:pt x="14" y="525"/>
                  </a:lnTo>
                  <a:lnTo>
                    <a:pt x="14" y="525"/>
                  </a:lnTo>
                  <a:lnTo>
                    <a:pt x="14" y="542"/>
                  </a:lnTo>
                  <a:lnTo>
                    <a:pt x="11" y="542"/>
                  </a:lnTo>
                  <a:lnTo>
                    <a:pt x="11" y="542"/>
                  </a:lnTo>
                  <a:lnTo>
                    <a:pt x="11" y="542"/>
                  </a:lnTo>
                  <a:lnTo>
                    <a:pt x="7" y="547"/>
                  </a:lnTo>
                  <a:lnTo>
                    <a:pt x="7" y="547"/>
                  </a:lnTo>
                  <a:lnTo>
                    <a:pt x="7" y="549"/>
                  </a:lnTo>
                  <a:lnTo>
                    <a:pt x="7" y="551"/>
                  </a:lnTo>
                  <a:lnTo>
                    <a:pt x="7" y="554"/>
                  </a:lnTo>
                  <a:lnTo>
                    <a:pt x="4" y="556"/>
                  </a:lnTo>
                  <a:lnTo>
                    <a:pt x="4" y="554"/>
                  </a:lnTo>
                  <a:lnTo>
                    <a:pt x="4" y="554"/>
                  </a:lnTo>
                  <a:lnTo>
                    <a:pt x="4" y="554"/>
                  </a:lnTo>
                  <a:lnTo>
                    <a:pt x="4" y="554"/>
                  </a:lnTo>
                  <a:lnTo>
                    <a:pt x="4" y="554"/>
                  </a:lnTo>
                  <a:lnTo>
                    <a:pt x="4" y="554"/>
                  </a:lnTo>
                  <a:lnTo>
                    <a:pt x="4" y="556"/>
                  </a:lnTo>
                  <a:lnTo>
                    <a:pt x="4" y="556"/>
                  </a:lnTo>
                  <a:lnTo>
                    <a:pt x="4" y="556"/>
                  </a:lnTo>
                  <a:lnTo>
                    <a:pt x="4" y="556"/>
                  </a:lnTo>
                  <a:lnTo>
                    <a:pt x="2" y="556"/>
                  </a:lnTo>
                  <a:lnTo>
                    <a:pt x="2" y="556"/>
                  </a:lnTo>
                  <a:lnTo>
                    <a:pt x="2" y="559"/>
                  </a:lnTo>
                  <a:lnTo>
                    <a:pt x="2" y="559"/>
                  </a:lnTo>
                  <a:lnTo>
                    <a:pt x="2" y="559"/>
                  </a:lnTo>
                  <a:lnTo>
                    <a:pt x="2" y="559"/>
                  </a:lnTo>
                  <a:lnTo>
                    <a:pt x="2" y="561"/>
                  </a:lnTo>
                  <a:lnTo>
                    <a:pt x="2" y="561"/>
                  </a:lnTo>
                  <a:lnTo>
                    <a:pt x="2" y="561"/>
                  </a:lnTo>
                  <a:lnTo>
                    <a:pt x="2" y="563"/>
                  </a:lnTo>
                  <a:lnTo>
                    <a:pt x="2" y="568"/>
                  </a:lnTo>
                  <a:lnTo>
                    <a:pt x="2" y="570"/>
                  </a:lnTo>
                  <a:lnTo>
                    <a:pt x="4" y="570"/>
                  </a:lnTo>
                  <a:lnTo>
                    <a:pt x="4" y="570"/>
                  </a:lnTo>
                  <a:lnTo>
                    <a:pt x="4" y="573"/>
                  </a:lnTo>
                  <a:lnTo>
                    <a:pt x="4" y="573"/>
                  </a:lnTo>
                  <a:lnTo>
                    <a:pt x="4" y="573"/>
                  </a:lnTo>
                  <a:lnTo>
                    <a:pt x="2" y="573"/>
                  </a:lnTo>
                  <a:lnTo>
                    <a:pt x="2" y="573"/>
                  </a:lnTo>
                  <a:lnTo>
                    <a:pt x="0" y="573"/>
                  </a:lnTo>
                  <a:lnTo>
                    <a:pt x="0" y="575"/>
                  </a:lnTo>
                  <a:lnTo>
                    <a:pt x="0" y="577"/>
                  </a:lnTo>
                  <a:lnTo>
                    <a:pt x="2" y="577"/>
                  </a:lnTo>
                  <a:lnTo>
                    <a:pt x="2" y="577"/>
                  </a:lnTo>
                  <a:lnTo>
                    <a:pt x="2" y="580"/>
                  </a:lnTo>
                  <a:lnTo>
                    <a:pt x="2" y="580"/>
                  </a:lnTo>
                  <a:lnTo>
                    <a:pt x="2" y="582"/>
                  </a:lnTo>
                  <a:lnTo>
                    <a:pt x="2" y="585"/>
                  </a:lnTo>
                  <a:lnTo>
                    <a:pt x="4" y="589"/>
                  </a:lnTo>
                  <a:lnTo>
                    <a:pt x="4" y="592"/>
                  </a:lnTo>
                  <a:lnTo>
                    <a:pt x="4" y="594"/>
                  </a:lnTo>
                  <a:lnTo>
                    <a:pt x="4" y="596"/>
                  </a:lnTo>
                  <a:lnTo>
                    <a:pt x="4" y="596"/>
                  </a:lnTo>
                  <a:lnTo>
                    <a:pt x="4" y="596"/>
                  </a:lnTo>
                  <a:lnTo>
                    <a:pt x="4" y="596"/>
                  </a:lnTo>
                  <a:lnTo>
                    <a:pt x="4" y="599"/>
                  </a:lnTo>
                  <a:lnTo>
                    <a:pt x="7" y="601"/>
                  </a:lnTo>
                  <a:lnTo>
                    <a:pt x="7" y="604"/>
                  </a:lnTo>
                  <a:lnTo>
                    <a:pt x="7" y="606"/>
                  </a:lnTo>
                  <a:lnTo>
                    <a:pt x="7" y="608"/>
                  </a:lnTo>
                  <a:lnTo>
                    <a:pt x="7" y="608"/>
                  </a:lnTo>
                  <a:lnTo>
                    <a:pt x="9" y="611"/>
                  </a:lnTo>
                  <a:lnTo>
                    <a:pt x="9" y="613"/>
                  </a:lnTo>
                  <a:lnTo>
                    <a:pt x="11" y="613"/>
                  </a:lnTo>
                  <a:lnTo>
                    <a:pt x="11" y="615"/>
                  </a:lnTo>
                  <a:lnTo>
                    <a:pt x="14" y="615"/>
                  </a:lnTo>
                  <a:lnTo>
                    <a:pt x="14" y="618"/>
                  </a:lnTo>
                  <a:lnTo>
                    <a:pt x="14" y="618"/>
                  </a:lnTo>
                  <a:lnTo>
                    <a:pt x="18" y="620"/>
                  </a:lnTo>
                  <a:lnTo>
                    <a:pt x="18" y="622"/>
                  </a:lnTo>
                  <a:lnTo>
                    <a:pt x="21" y="625"/>
                  </a:lnTo>
                  <a:lnTo>
                    <a:pt x="21" y="630"/>
                  </a:lnTo>
                  <a:lnTo>
                    <a:pt x="21" y="634"/>
                  </a:lnTo>
                  <a:lnTo>
                    <a:pt x="21" y="637"/>
                  </a:lnTo>
                  <a:lnTo>
                    <a:pt x="21" y="637"/>
                  </a:lnTo>
                  <a:lnTo>
                    <a:pt x="21" y="639"/>
                  </a:lnTo>
                  <a:lnTo>
                    <a:pt x="23" y="639"/>
                  </a:lnTo>
                  <a:lnTo>
                    <a:pt x="23" y="639"/>
                  </a:lnTo>
                  <a:lnTo>
                    <a:pt x="23" y="639"/>
                  </a:lnTo>
                  <a:lnTo>
                    <a:pt x="23" y="639"/>
                  </a:lnTo>
                  <a:lnTo>
                    <a:pt x="26" y="641"/>
                  </a:lnTo>
                  <a:lnTo>
                    <a:pt x="26" y="641"/>
                  </a:lnTo>
                  <a:lnTo>
                    <a:pt x="28" y="644"/>
                  </a:lnTo>
                  <a:lnTo>
                    <a:pt x="28" y="644"/>
                  </a:lnTo>
                  <a:lnTo>
                    <a:pt x="28" y="644"/>
                  </a:lnTo>
                  <a:lnTo>
                    <a:pt x="28" y="646"/>
                  </a:lnTo>
                  <a:lnTo>
                    <a:pt x="28" y="646"/>
                  </a:lnTo>
                  <a:lnTo>
                    <a:pt x="28" y="646"/>
                  </a:lnTo>
                  <a:lnTo>
                    <a:pt x="28" y="648"/>
                  </a:lnTo>
                  <a:lnTo>
                    <a:pt x="28" y="648"/>
                  </a:lnTo>
                  <a:lnTo>
                    <a:pt x="28" y="651"/>
                  </a:lnTo>
                  <a:lnTo>
                    <a:pt x="28" y="651"/>
                  </a:lnTo>
                  <a:lnTo>
                    <a:pt x="28" y="653"/>
                  </a:lnTo>
                  <a:lnTo>
                    <a:pt x="23" y="653"/>
                  </a:lnTo>
                  <a:lnTo>
                    <a:pt x="23" y="656"/>
                  </a:lnTo>
                  <a:lnTo>
                    <a:pt x="23" y="658"/>
                  </a:lnTo>
                  <a:lnTo>
                    <a:pt x="23" y="660"/>
                  </a:lnTo>
                  <a:lnTo>
                    <a:pt x="21" y="663"/>
                  </a:lnTo>
                  <a:lnTo>
                    <a:pt x="23" y="663"/>
                  </a:lnTo>
                  <a:lnTo>
                    <a:pt x="23" y="665"/>
                  </a:lnTo>
                  <a:lnTo>
                    <a:pt x="23" y="667"/>
                  </a:lnTo>
                  <a:lnTo>
                    <a:pt x="23" y="667"/>
                  </a:lnTo>
                  <a:lnTo>
                    <a:pt x="23" y="670"/>
                  </a:lnTo>
                  <a:lnTo>
                    <a:pt x="23" y="670"/>
                  </a:lnTo>
                  <a:lnTo>
                    <a:pt x="23" y="670"/>
                  </a:lnTo>
                  <a:lnTo>
                    <a:pt x="23" y="672"/>
                  </a:lnTo>
                  <a:lnTo>
                    <a:pt x="23" y="677"/>
                  </a:lnTo>
                  <a:lnTo>
                    <a:pt x="23" y="686"/>
                  </a:lnTo>
                  <a:lnTo>
                    <a:pt x="23" y="696"/>
                  </a:lnTo>
                  <a:lnTo>
                    <a:pt x="26" y="701"/>
                  </a:lnTo>
                  <a:lnTo>
                    <a:pt x="28" y="701"/>
                  </a:lnTo>
                  <a:lnTo>
                    <a:pt x="30" y="703"/>
                  </a:lnTo>
                  <a:lnTo>
                    <a:pt x="33" y="705"/>
                  </a:lnTo>
                  <a:lnTo>
                    <a:pt x="33" y="705"/>
                  </a:lnTo>
                  <a:lnTo>
                    <a:pt x="33" y="708"/>
                  </a:lnTo>
                  <a:lnTo>
                    <a:pt x="33" y="708"/>
                  </a:lnTo>
                  <a:lnTo>
                    <a:pt x="35" y="708"/>
                  </a:lnTo>
                  <a:lnTo>
                    <a:pt x="35" y="708"/>
                  </a:lnTo>
                  <a:lnTo>
                    <a:pt x="35" y="708"/>
                  </a:lnTo>
                  <a:lnTo>
                    <a:pt x="37" y="710"/>
                  </a:lnTo>
                  <a:lnTo>
                    <a:pt x="37" y="712"/>
                  </a:lnTo>
                  <a:lnTo>
                    <a:pt x="37" y="715"/>
                  </a:lnTo>
                  <a:lnTo>
                    <a:pt x="37" y="719"/>
                  </a:lnTo>
                  <a:lnTo>
                    <a:pt x="37" y="722"/>
                  </a:lnTo>
                  <a:lnTo>
                    <a:pt x="42" y="727"/>
                  </a:lnTo>
                  <a:lnTo>
                    <a:pt x="42" y="729"/>
                  </a:lnTo>
                  <a:lnTo>
                    <a:pt x="42" y="734"/>
                  </a:lnTo>
                  <a:lnTo>
                    <a:pt x="42" y="734"/>
                  </a:lnTo>
                  <a:lnTo>
                    <a:pt x="47" y="738"/>
                  </a:lnTo>
                  <a:lnTo>
                    <a:pt x="49" y="738"/>
                  </a:lnTo>
                  <a:lnTo>
                    <a:pt x="49" y="738"/>
                  </a:lnTo>
                  <a:lnTo>
                    <a:pt x="52" y="738"/>
                  </a:lnTo>
                  <a:lnTo>
                    <a:pt x="54" y="741"/>
                  </a:lnTo>
                  <a:lnTo>
                    <a:pt x="56" y="743"/>
                  </a:lnTo>
                  <a:lnTo>
                    <a:pt x="59" y="743"/>
                  </a:lnTo>
                  <a:lnTo>
                    <a:pt x="59" y="743"/>
                  </a:lnTo>
                  <a:lnTo>
                    <a:pt x="59" y="743"/>
                  </a:lnTo>
                  <a:lnTo>
                    <a:pt x="61" y="743"/>
                  </a:lnTo>
                  <a:lnTo>
                    <a:pt x="61" y="746"/>
                  </a:lnTo>
                  <a:lnTo>
                    <a:pt x="63" y="746"/>
                  </a:lnTo>
                  <a:lnTo>
                    <a:pt x="63" y="746"/>
                  </a:lnTo>
                  <a:lnTo>
                    <a:pt x="63" y="748"/>
                  </a:lnTo>
                  <a:lnTo>
                    <a:pt x="63" y="748"/>
                  </a:lnTo>
                  <a:lnTo>
                    <a:pt x="61" y="748"/>
                  </a:lnTo>
                  <a:lnTo>
                    <a:pt x="61" y="746"/>
                  </a:lnTo>
                  <a:lnTo>
                    <a:pt x="59" y="746"/>
                  </a:lnTo>
                  <a:lnTo>
                    <a:pt x="59" y="743"/>
                  </a:lnTo>
                  <a:lnTo>
                    <a:pt x="56" y="743"/>
                  </a:lnTo>
                  <a:lnTo>
                    <a:pt x="59" y="746"/>
                  </a:lnTo>
                  <a:lnTo>
                    <a:pt x="59" y="748"/>
                  </a:lnTo>
                  <a:lnTo>
                    <a:pt x="61" y="748"/>
                  </a:lnTo>
                  <a:lnTo>
                    <a:pt x="61" y="750"/>
                  </a:lnTo>
                  <a:lnTo>
                    <a:pt x="68" y="750"/>
                  </a:lnTo>
                  <a:lnTo>
                    <a:pt x="75" y="753"/>
                  </a:lnTo>
                  <a:lnTo>
                    <a:pt x="80" y="753"/>
                  </a:lnTo>
                  <a:lnTo>
                    <a:pt x="82" y="753"/>
                  </a:lnTo>
                  <a:lnTo>
                    <a:pt x="87" y="755"/>
                  </a:lnTo>
                  <a:lnTo>
                    <a:pt x="89" y="757"/>
                  </a:lnTo>
                  <a:lnTo>
                    <a:pt x="92" y="757"/>
                  </a:lnTo>
                  <a:lnTo>
                    <a:pt x="92" y="760"/>
                  </a:lnTo>
                  <a:lnTo>
                    <a:pt x="92" y="762"/>
                  </a:lnTo>
                  <a:lnTo>
                    <a:pt x="94" y="762"/>
                  </a:lnTo>
                  <a:lnTo>
                    <a:pt x="99" y="764"/>
                  </a:lnTo>
                  <a:lnTo>
                    <a:pt x="101" y="764"/>
                  </a:lnTo>
                  <a:lnTo>
                    <a:pt x="101" y="767"/>
                  </a:lnTo>
                  <a:lnTo>
                    <a:pt x="101" y="769"/>
                  </a:lnTo>
                  <a:lnTo>
                    <a:pt x="104" y="769"/>
                  </a:lnTo>
                  <a:lnTo>
                    <a:pt x="104" y="769"/>
                  </a:lnTo>
                  <a:lnTo>
                    <a:pt x="104" y="769"/>
                  </a:lnTo>
                  <a:lnTo>
                    <a:pt x="106" y="769"/>
                  </a:lnTo>
                  <a:lnTo>
                    <a:pt x="106" y="769"/>
                  </a:lnTo>
                  <a:lnTo>
                    <a:pt x="123" y="769"/>
                  </a:lnTo>
                  <a:lnTo>
                    <a:pt x="125" y="767"/>
                  </a:lnTo>
                  <a:lnTo>
                    <a:pt x="127" y="764"/>
                  </a:lnTo>
                  <a:lnTo>
                    <a:pt x="130" y="764"/>
                  </a:lnTo>
                  <a:lnTo>
                    <a:pt x="130" y="764"/>
                  </a:lnTo>
                  <a:lnTo>
                    <a:pt x="132" y="764"/>
                  </a:lnTo>
                  <a:lnTo>
                    <a:pt x="137" y="757"/>
                  </a:lnTo>
                  <a:lnTo>
                    <a:pt x="144" y="755"/>
                  </a:lnTo>
                  <a:lnTo>
                    <a:pt x="151" y="750"/>
                  </a:lnTo>
                  <a:lnTo>
                    <a:pt x="160" y="746"/>
                  </a:lnTo>
                  <a:lnTo>
                    <a:pt x="170" y="743"/>
                  </a:lnTo>
                  <a:lnTo>
                    <a:pt x="175" y="743"/>
                  </a:lnTo>
                  <a:lnTo>
                    <a:pt x="182" y="746"/>
                  </a:lnTo>
                  <a:lnTo>
                    <a:pt x="182" y="746"/>
                  </a:lnTo>
                  <a:lnTo>
                    <a:pt x="184" y="746"/>
                  </a:lnTo>
                  <a:lnTo>
                    <a:pt x="186" y="743"/>
                  </a:lnTo>
                  <a:lnTo>
                    <a:pt x="189" y="743"/>
                  </a:lnTo>
                  <a:lnTo>
                    <a:pt x="189" y="743"/>
                  </a:lnTo>
                  <a:lnTo>
                    <a:pt x="189" y="743"/>
                  </a:lnTo>
                  <a:lnTo>
                    <a:pt x="189" y="743"/>
                  </a:lnTo>
                  <a:lnTo>
                    <a:pt x="189" y="743"/>
                  </a:lnTo>
                  <a:lnTo>
                    <a:pt x="191" y="743"/>
                  </a:lnTo>
                  <a:lnTo>
                    <a:pt x="191" y="741"/>
                  </a:lnTo>
                  <a:lnTo>
                    <a:pt x="191" y="741"/>
                  </a:lnTo>
                  <a:lnTo>
                    <a:pt x="194" y="741"/>
                  </a:lnTo>
                  <a:lnTo>
                    <a:pt x="194" y="741"/>
                  </a:lnTo>
                  <a:lnTo>
                    <a:pt x="196" y="738"/>
                  </a:lnTo>
                  <a:lnTo>
                    <a:pt x="198" y="736"/>
                  </a:lnTo>
                  <a:lnTo>
                    <a:pt x="198" y="736"/>
                  </a:lnTo>
                  <a:lnTo>
                    <a:pt x="198" y="736"/>
                  </a:lnTo>
                  <a:lnTo>
                    <a:pt x="198" y="736"/>
                  </a:lnTo>
                  <a:lnTo>
                    <a:pt x="198" y="738"/>
                  </a:lnTo>
                  <a:lnTo>
                    <a:pt x="201" y="738"/>
                  </a:lnTo>
                  <a:lnTo>
                    <a:pt x="201" y="738"/>
                  </a:lnTo>
                  <a:lnTo>
                    <a:pt x="203" y="736"/>
                  </a:lnTo>
                  <a:lnTo>
                    <a:pt x="205" y="734"/>
                  </a:lnTo>
                  <a:lnTo>
                    <a:pt x="205" y="734"/>
                  </a:lnTo>
                  <a:lnTo>
                    <a:pt x="208" y="734"/>
                  </a:lnTo>
                  <a:lnTo>
                    <a:pt x="208" y="731"/>
                  </a:lnTo>
                  <a:lnTo>
                    <a:pt x="208" y="731"/>
                  </a:lnTo>
                  <a:lnTo>
                    <a:pt x="208" y="729"/>
                  </a:lnTo>
                  <a:lnTo>
                    <a:pt x="208" y="729"/>
                  </a:lnTo>
                  <a:lnTo>
                    <a:pt x="208" y="729"/>
                  </a:lnTo>
                  <a:lnTo>
                    <a:pt x="208" y="727"/>
                  </a:lnTo>
                  <a:lnTo>
                    <a:pt x="208" y="729"/>
                  </a:lnTo>
                  <a:lnTo>
                    <a:pt x="208" y="729"/>
                  </a:lnTo>
                  <a:lnTo>
                    <a:pt x="208" y="729"/>
                  </a:lnTo>
                  <a:lnTo>
                    <a:pt x="208" y="731"/>
                  </a:lnTo>
                  <a:lnTo>
                    <a:pt x="210" y="729"/>
                  </a:lnTo>
                  <a:lnTo>
                    <a:pt x="210" y="724"/>
                  </a:lnTo>
                  <a:lnTo>
                    <a:pt x="210" y="724"/>
                  </a:lnTo>
                  <a:lnTo>
                    <a:pt x="212" y="722"/>
                  </a:lnTo>
                  <a:lnTo>
                    <a:pt x="212" y="719"/>
                  </a:lnTo>
                  <a:lnTo>
                    <a:pt x="212" y="719"/>
                  </a:lnTo>
                  <a:lnTo>
                    <a:pt x="212" y="717"/>
                  </a:lnTo>
                  <a:lnTo>
                    <a:pt x="215" y="715"/>
                  </a:lnTo>
                  <a:lnTo>
                    <a:pt x="220" y="705"/>
                  </a:lnTo>
                  <a:lnTo>
                    <a:pt x="220" y="696"/>
                  </a:lnTo>
                  <a:lnTo>
                    <a:pt x="220" y="691"/>
                  </a:lnTo>
                  <a:lnTo>
                    <a:pt x="220" y="691"/>
                  </a:lnTo>
                  <a:lnTo>
                    <a:pt x="222" y="691"/>
                  </a:lnTo>
                  <a:lnTo>
                    <a:pt x="222" y="691"/>
                  </a:lnTo>
                  <a:lnTo>
                    <a:pt x="222" y="691"/>
                  </a:lnTo>
                  <a:lnTo>
                    <a:pt x="224" y="684"/>
                  </a:lnTo>
                  <a:lnTo>
                    <a:pt x="224" y="684"/>
                  </a:lnTo>
                  <a:lnTo>
                    <a:pt x="227" y="682"/>
                  </a:lnTo>
                  <a:lnTo>
                    <a:pt x="227" y="679"/>
                  </a:lnTo>
                  <a:lnTo>
                    <a:pt x="227" y="679"/>
                  </a:lnTo>
                  <a:lnTo>
                    <a:pt x="227" y="679"/>
                  </a:lnTo>
                  <a:lnTo>
                    <a:pt x="227" y="679"/>
                  </a:lnTo>
                  <a:lnTo>
                    <a:pt x="227" y="679"/>
                  </a:lnTo>
                  <a:lnTo>
                    <a:pt x="227" y="679"/>
                  </a:lnTo>
                  <a:lnTo>
                    <a:pt x="227" y="679"/>
                  </a:lnTo>
                  <a:lnTo>
                    <a:pt x="227" y="679"/>
                  </a:lnTo>
                  <a:lnTo>
                    <a:pt x="227" y="679"/>
                  </a:lnTo>
                  <a:lnTo>
                    <a:pt x="227" y="677"/>
                  </a:lnTo>
                  <a:lnTo>
                    <a:pt x="229" y="677"/>
                  </a:lnTo>
                  <a:lnTo>
                    <a:pt x="229" y="677"/>
                  </a:lnTo>
                  <a:lnTo>
                    <a:pt x="229" y="675"/>
                  </a:lnTo>
                  <a:lnTo>
                    <a:pt x="231" y="667"/>
                  </a:lnTo>
                  <a:lnTo>
                    <a:pt x="236" y="656"/>
                  </a:lnTo>
                  <a:lnTo>
                    <a:pt x="236" y="653"/>
                  </a:lnTo>
                  <a:lnTo>
                    <a:pt x="234" y="653"/>
                  </a:lnTo>
                  <a:lnTo>
                    <a:pt x="234" y="653"/>
                  </a:lnTo>
                  <a:lnTo>
                    <a:pt x="234" y="653"/>
                  </a:lnTo>
                  <a:lnTo>
                    <a:pt x="234" y="651"/>
                  </a:lnTo>
                  <a:lnTo>
                    <a:pt x="234" y="651"/>
                  </a:lnTo>
                  <a:lnTo>
                    <a:pt x="234" y="651"/>
                  </a:lnTo>
                  <a:lnTo>
                    <a:pt x="234" y="651"/>
                  </a:lnTo>
                  <a:lnTo>
                    <a:pt x="236" y="653"/>
                  </a:lnTo>
                  <a:lnTo>
                    <a:pt x="241" y="632"/>
                  </a:lnTo>
                  <a:lnTo>
                    <a:pt x="243" y="625"/>
                  </a:lnTo>
                  <a:lnTo>
                    <a:pt x="246" y="618"/>
                  </a:lnTo>
                  <a:lnTo>
                    <a:pt x="246" y="613"/>
                  </a:lnTo>
                  <a:lnTo>
                    <a:pt x="248" y="606"/>
                  </a:lnTo>
                  <a:lnTo>
                    <a:pt x="248" y="604"/>
                  </a:lnTo>
                  <a:lnTo>
                    <a:pt x="250" y="587"/>
                  </a:lnTo>
                  <a:lnTo>
                    <a:pt x="253" y="585"/>
                  </a:lnTo>
                  <a:lnTo>
                    <a:pt x="253" y="580"/>
                  </a:lnTo>
                  <a:lnTo>
                    <a:pt x="260" y="566"/>
                  </a:lnTo>
                  <a:lnTo>
                    <a:pt x="267" y="549"/>
                  </a:lnTo>
                  <a:lnTo>
                    <a:pt x="274" y="528"/>
                  </a:lnTo>
                  <a:lnTo>
                    <a:pt x="274" y="525"/>
                  </a:lnTo>
                  <a:lnTo>
                    <a:pt x="274" y="523"/>
                  </a:lnTo>
                  <a:lnTo>
                    <a:pt x="276" y="518"/>
                  </a:lnTo>
                  <a:lnTo>
                    <a:pt x="276" y="516"/>
                  </a:lnTo>
                  <a:lnTo>
                    <a:pt x="276" y="516"/>
                  </a:lnTo>
                  <a:lnTo>
                    <a:pt x="279" y="511"/>
                  </a:lnTo>
                  <a:lnTo>
                    <a:pt x="279" y="509"/>
                  </a:lnTo>
                  <a:lnTo>
                    <a:pt x="279" y="506"/>
                  </a:lnTo>
                  <a:lnTo>
                    <a:pt x="279" y="506"/>
                  </a:lnTo>
                  <a:lnTo>
                    <a:pt x="279" y="504"/>
                  </a:lnTo>
                  <a:lnTo>
                    <a:pt x="279" y="504"/>
                  </a:lnTo>
                  <a:lnTo>
                    <a:pt x="281" y="504"/>
                  </a:lnTo>
                  <a:lnTo>
                    <a:pt x="279" y="502"/>
                  </a:lnTo>
                  <a:lnTo>
                    <a:pt x="279" y="502"/>
                  </a:lnTo>
                  <a:lnTo>
                    <a:pt x="279" y="502"/>
                  </a:lnTo>
                  <a:lnTo>
                    <a:pt x="279" y="502"/>
                  </a:lnTo>
                  <a:lnTo>
                    <a:pt x="279" y="502"/>
                  </a:lnTo>
                  <a:lnTo>
                    <a:pt x="279" y="499"/>
                  </a:lnTo>
                  <a:lnTo>
                    <a:pt x="281" y="499"/>
                  </a:lnTo>
                  <a:lnTo>
                    <a:pt x="286" y="478"/>
                  </a:lnTo>
                  <a:lnTo>
                    <a:pt x="288" y="471"/>
                  </a:lnTo>
                  <a:lnTo>
                    <a:pt x="291" y="466"/>
                  </a:lnTo>
                  <a:lnTo>
                    <a:pt x="293" y="457"/>
                  </a:lnTo>
                  <a:lnTo>
                    <a:pt x="298" y="450"/>
                  </a:lnTo>
                  <a:lnTo>
                    <a:pt x="298" y="447"/>
                  </a:lnTo>
                  <a:lnTo>
                    <a:pt x="298" y="447"/>
                  </a:lnTo>
                  <a:lnTo>
                    <a:pt x="295" y="445"/>
                  </a:lnTo>
                  <a:lnTo>
                    <a:pt x="295" y="445"/>
                  </a:lnTo>
                  <a:lnTo>
                    <a:pt x="295" y="445"/>
                  </a:lnTo>
                  <a:lnTo>
                    <a:pt x="298" y="445"/>
                  </a:lnTo>
                  <a:lnTo>
                    <a:pt x="298" y="445"/>
                  </a:lnTo>
                  <a:lnTo>
                    <a:pt x="298" y="445"/>
                  </a:lnTo>
                  <a:lnTo>
                    <a:pt x="300" y="440"/>
                  </a:lnTo>
                  <a:lnTo>
                    <a:pt x="300" y="438"/>
                  </a:lnTo>
                  <a:lnTo>
                    <a:pt x="300" y="438"/>
                  </a:lnTo>
                  <a:lnTo>
                    <a:pt x="302" y="428"/>
                  </a:lnTo>
                  <a:lnTo>
                    <a:pt x="307" y="412"/>
                  </a:lnTo>
                  <a:lnTo>
                    <a:pt x="314" y="393"/>
                  </a:lnTo>
                  <a:lnTo>
                    <a:pt x="314" y="391"/>
                  </a:lnTo>
                  <a:lnTo>
                    <a:pt x="319" y="381"/>
                  </a:lnTo>
                  <a:lnTo>
                    <a:pt x="321" y="372"/>
                  </a:lnTo>
                  <a:lnTo>
                    <a:pt x="326" y="364"/>
                  </a:lnTo>
                  <a:lnTo>
                    <a:pt x="326" y="360"/>
                  </a:lnTo>
                  <a:lnTo>
                    <a:pt x="326" y="360"/>
                  </a:lnTo>
                  <a:lnTo>
                    <a:pt x="328" y="357"/>
                  </a:lnTo>
                  <a:lnTo>
                    <a:pt x="328" y="357"/>
                  </a:lnTo>
                  <a:lnTo>
                    <a:pt x="328" y="346"/>
                  </a:lnTo>
                  <a:lnTo>
                    <a:pt x="331" y="343"/>
                  </a:lnTo>
                  <a:lnTo>
                    <a:pt x="331" y="343"/>
                  </a:lnTo>
                  <a:lnTo>
                    <a:pt x="333" y="343"/>
                  </a:lnTo>
                  <a:lnTo>
                    <a:pt x="333" y="343"/>
                  </a:lnTo>
                  <a:lnTo>
                    <a:pt x="333" y="343"/>
                  </a:lnTo>
                  <a:lnTo>
                    <a:pt x="333" y="341"/>
                  </a:lnTo>
                  <a:lnTo>
                    <a:pt x="331" y="341"/>
                  </a:lnTo>
                  <a:lnTo>
                    <a:pt x="331" y="341"/>
                  </a:lnTo>
                  <a:lnTo>
                    <a:pt x="331" y="341"/>
                  </a:lnTo>
                  <a:lnTo>
                    <a:pt x="331" y="338"/>
                  </a:lnTo>
                  <a:lnTo>
                    <a:pt x="331" y="338"/>
                  </a:lnTo>
                  <a:lnTo>
                    <a:pt x="333" y="329"/>
                  </a:lnTo>
                  <a:lnTo>
                    <a:pt x="336" y="322"/>
                  </a:lnTo>
                  <a:lnTo>
                    <a:pt x="336" y="320"/>
                  </a:lnTo>
                  <a:lnTo>
                    <a:pt x="336" y="315"/>
                  </a:lnTo>
                  <a:lnTo>
                    <a:pt x="333" y="301"/>
                  </a:lnTo>
                  <a:lnTo>
                    <a:pt x="331" y="298"/>
                  </a:lnTo>
                  <a:lnTo>
                    <a:pt x="331" y="298"/>
                  </a:lnTo>
                  <a:lnTo>
                    <a:pt x="333" y="293"/>
                  </a:lnTo>
                  <a:lnTo>
                    <a:pt x="336" y="289"/>
                  </a:lnTo>
                  <a:lnTo>
                    <a:pt x="338" y="282"/>
                  </a:lnTo>
                  <a:lnTo>
                    <a:pt x="340" y="275"/>
                  </a:lnTo>
                  <a:lnTo>
                    <a:pt x="343" y="272"/>
                  </a:lnTo>
                  <a:lnTo>
                    <a:pt x="343" y="272"/>
                  </a:lnTo>
                  <a:lnTo>
                    <a:pt x="343" y="272"/>
                  </a:lnTo>
                  <a:lnTo>
                    <a:pt x="345" y="272"/>
                  </a:lnTo>
                  <a:lnTo>
                    <a:pt x="347" y="270"/>
                  </a:lnTo>
                  <a:lnTo>
                    <a:pt x="350" y="270"/>
                  </a:lnTo>
                  <a:lnTo>
                    <a:pt x="352" y="270"/>
                  </a:lnTo>
                  <a:lnTo>
                    <a:pt x="354" y="270"/>
                  </a:lnTo>
                  <a:lnTo>
                    <a:pt x="352" y="270"/>
                  </a:lnTo>
                  <a:lnTo>
                    <a:pt x="352" y="270"/>
                  </a:lnTo>
                  <a:lnTo>
                    <a:pt x="350" y="267"/>
                  </a:lnTo>
                  <a:lnTo>
                    <a:pt x="350" y="267"/>
                  </a:lnTo>
                  <a:lnTo>
                    <a:pt x="347" y="265"/>
                  </a:lnTo>
                  <a:lnTo>
                    <a:pt x="347" y="265"/>
                  </a:lnTo>
                  <a:lnTo>
                    <a:pt x="347" y="263"/>
                  </a:lnTo>
                  <a:lnTo>
                    <a:pt x="350" y="260"/>
                  </a:lnTo>
                  <a:lnTo>
                    <a:pt x="352" y="258"/>
                  </a:lnTo>
                  <a:lnTo>
                    <a:pt x="354" y="253"/>
                  </a:lnTo>
                  <a:lnTo>
                    <a:pt x="354" y="253"/>
                  </a:lnTo>
                  <a:lnTo>
                    <a:pt x="354" y="251"/>
                  </a:lnTo>
                  <a:lnTo>
                    <a:pt x="354" y="251"/>
                  </a:lnTo>
                  <a:lnTo>
                    <a:pt x="354" y="249"/>
                  </a:lnTo>
                  <a:lnTo>
                    <a:pt x="354" y="249"/>
                  </a:lnTo>
                  <a:lnTo>
                    <a:pt x="354" y="246"/>
                  </a:lnTo>
                  <a:lnTo>
                    <a:pt x="354" y="246"/>
                  </a:lnTo>
                  <a:lnTo>
                    <a:pt x="354" y="246"/>
                  </a:lnTo>
                  <a:lnTo>
                    <a:pt x="352" y="244"/>
                  </a:lnTo>
                  <a:lnTo>
                    <a:pt x="354" y="241"/>
                  </a:lnTo>
                  <a:lnTo>
                    <a:pt x="354" y="237"/>
                  </a:lnTo>
                  <a:lnTo>
                    <a:pt x="354" y="234"/>
                  </a:lnTo>
                  <a:lnTo>
                    <a:pt x="352" y="232"/>
                  </a:lnTo>
                  <a:lnTo>
                    <a:pt x="352" y="232"/>
                  </a:lnTo>
                  <a:lnTo>
                    <a:pt x="347" y="230"/>
                  </a:lnTo>
                  <a:lnTo>
                    <a:pt x="347" y="230"/>
                  </a:lnTo>
                  <a:lnTo>
                    <a:pt x="345" y="227"/>
                  </a:lnTo>
                  <a:lnTo>
                    <a:pt x="345" y="225"/>
                  </a:lnTo>
                  <a:lnTo>
                    <a:pt x="345" y="225"/>
                  </a:lnTo>
                  <a:lnTo>
                    <a:pt x="345" y="222"/>
                  </a:lnTo>
                  <a:lnTo>
                    <a:pt x="347" y="220"/>
                  </a:lnTo>
                  <a:lnTo>
                    <a:pt x="347" y="218"/>
                  </a:lnTo>
                  <a:lnTo>
                    <a:pt x="347" y="218"/>
                  </a:lnTo>
                  <a:lnTo>
                    <a:pt x="347" y="218"/>
                  </a:lnTo>
                  <a:lnTo>
                    <a:pt x="347" y="215"/>
                  </a:lnTo>
                  <a:lnTo>
                    <a:pt x="347" y="213"/>
                  </a:lnTo>
                  <a:lnTo>
                    <a:pt x="347" y="211"/>
                  </a:lnTo>
                  <a:lnTo>
                    <a:pt x="345" y="208"/>
                  </a:lnTo>
                  <a:lnTo>
                    <a:pt x="345" y="208"/>
                  </a:lnTo>
                  <a:lnTo>
                    <a:pt x="345" y="206"/>
                  </a:lnTo>
                  <a:lnTo>
                    <a:pt x="345" y="206"/>
                  </a:lnTo>
                  <a:lnTo>
                    <a:pt x="343" y="206"/>
                  </a:lnTo>
                  <a:lnTo>
                    <a:pt x="343" y="206"/>
                  </a:lnTo>
                  <a:lnTo>
                    <a:pt x="345" y="204"/>
                  </a:lnTo>
                  <a:lnTo>
                    <a:pt x="345" y="204"/>
                  </a:lnTo>
                  <a:lnTo>
                    <a:pt x="345" y="201"/>
                  </a:lnTo>
                  <a:lnTo>
                    <a:pt x="343" y="199"/>
                  </a:lnTo>
                  <a:lnTo>
                    <a:pt x="343" y="199"/>
                  </a:lnTo>
                  <a:lnTo>
                    <a:pt x="347" y="194"/>
                  </a:lnTo>
                  <a:lnTo>
                    <a:pt x="347" y="192"/>
                  </a:lnTo>
                  <a:lnTo>
                    <a:pt x="350" y="192"/>
                  </a:lnTo>
                  <a:lnTo>
                    <a:pt x="352" y="192"/>
                  </a:lnTo>
                  <a:lnTo>
                    <a:pt x="354" y="192"/>
                  </a:lnTo>
                  <a:lnTo>
                    <a:pt x="357" y="192"/>
                  </a:lnTo>
                  <a:lnTo>
                    <a:pt x="357" y="192"/>
                  </a:lnTo>
                  <a:lnTo>
                    <a:pt x="357" y="192"/>
                  </a:lnTo>
                  <a:lnTo>
                    <a:pt x="357" y="192"/>
                  </a:lnTo>
                  <a:lnTo>
                    <a:pt x="357" y="192"/>
                  </a:lnTo>
                  <a:lnTo>
                    <a:pt x="357" y="192"/>
                  </a:lnTo>
                  <a:lnTo>
                    <a:pt x="357" y="192"/>
                  </a:lnTo>
                  <a:lnTo>
                    <a:pt x="357" y="196"/>
                  </a:lnTo>
                  <a:lnTo>
                    <a:pt x="357" y="196"/>
                  </a:lnTo>
                  <a:lnTo>
                    <a:pt x="357" y="199"/>
                  </a:lnTo>
                  <a:lnTo>
                    <a:pt x="357" y="199"/>
                  </a:lnTo>
                  <a:lnTo>
                    <a:pt x="359" y="201"/>
                  </a:lnTo>
                  <a:lnTo>
                    <a:pt x="359" y="201"/>
                  </a:lnTo>
                  <a:lnTo>
                    <a:pt x="359" y="201"/>
                  </a:lnTo>
                  <a:lnTo>
                    <a:pt x="359" y="201"/>
                  </a:lnTo>
                  <a:lnTo>
                    <a:pt x="359" y="201"/>
                  </a:lnTo>
                  <a:lnTo>
                    <a:pt x="362" y="201"/>
                  </a:lnTo>
                  <a:lnTo>
                    <a:pt x="362" y="201"/>
                  </a:lnTo>
                  <a:lnTo>
                    <a:pt x="362" y="204"/>
                  </a:lnTo>
                  <a:lnTo>
                    <a:pt x="362" y="204"/>
                  </a:lnTo>
                  <a:lnTo>
                    <a:pt x="362" y="204"/>
                  </a:lnTo>
                  <a:lnTo>
                    <a:pt x="362" y="206"/>
                  </a:lnTo>
                  <a:lnTo>
                    <a:pt x="362" y="206"/>
                  </a:lnTo>
                  <a:lnTo>
                    <a:pt x="362" y="208"/>
                  </a:lnTo>
                  <a:lnTo>
                    <a:pt x="362" y="208"/>
                  </a:lnTo>
                  <a:lnTo>
                    <a:pt x="362" y="208"/>
                  </a:lnTo>
                  <a:lnTo>
                    <a:pt x="362" y="208"/>
                  </a:lnTo>
                  <a:lnTo>
                    <a:pt x="364" y="211"/>
                  </a:lnTo>
                  <a:lnTo>
                    <a:pt x="364" y="211"/>
                  </a:lnTo>
                  <a:lnTo>
                    <a:pt x="364" y="211"/>
                  </a:lnTo>
                  <a:lnTo>
                    <a:pt x="364" y="213"/>
                  </a:lnTo>
                  <a:lnTo>
                    <a:pt x="364" y="215"/>
                  </a:lnTo>
                  <a:lnTo>
                    <a:pt x="366" y="215"/>
                  </a:lnTo>
                  <a:lnTo>
                    <a:pt x="369" y="218"/>
                  </a:lnTo>
                  <a:lnTo>
                    <a:pt x="369" y="218"/>
                  </a:lnTo>
                  <a:lnTo>
                    <a:pt x="371" y="220"/>
                  </a:lnTo>
                  <a:lnTo>
                    <a:pt x="371" y="222"/>
                  </a:lnTo>
                  <a:lnTo>
                    <a:pt x="373" y="222"/>
                  </a:lnTo>
                  <a:lnTo>
                    <a:pt x="373" y="222"/>
                  </a:lnTo>
                  <a:lnTo>
                    <a:pt x="373" y="222"/>
                  </a:lnTo>
                  <a:lnTo>
                    <a:pt x="376" y="220"/>
                  </a:lnTo>
                  <a:lnTo>
                    <a:pt x="376" y="220"/>
                  </a:lnTo>
                  <a:lnTo>
                    <a:pt x="376" y="218"/>
                  </a:lnTo>
                  <a:lnTo>
                    <a:pt x="380" y="213"/>
                  </a:lnTo>
                  <a:lnTo>
                    <a:pt x="380" y="211"/>
                  </a:lnTo>
                  <a:lnTo>
                    <a:pt x="380" y="211"/>
                  </a:lnTo>
                  <a:lnTo>
                    <a:pt x="380" y="211"/>
                  </a:lnTo>
                  <a:lnTo>
                    <a:pt x="385" y="201"/>
                  </a:lnTo>
                  <a:lnTo>
                    <a:pt x="385" y="199"/>
                  </a:lnTo>
                  <a:lnTo>
                    <a:pt x="385" y="199"/>
                  </a:lnTo>
                  <a:lnTo>
                    <a:pt x="388" y="196"/>
                  </a:lnTo>
                  <a:lnTo>
                    <a:pt x="388" y="194"/>
                  </a:lnTo>
                  <a:lnTo>
                    <a:pt x="388" y="194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89"/>
                  </a:lnTo>
                  <a:lnTo>
                    <a:pt x="388" y="189"/>
                  </a:lnTo>
                  <a:lnTo>
                    <a:pt x="388" y="189"/>
                  </a:lnTo>
                  <a:lnTo>
                    <a:pt x="388" y="187"/>
                  </a:lnTo>
                  <a:lnTo>
                    <a:pt x="388" y="187"/>
                  </a:lnTo>
                  <a:lnTo>
                    <a:pt x="388" y="187"/>
                  </a:lnTo>
                  <a:lnTo>
                    <a:pt x="390" y="187"/>
                  </a:lnTo>
                  <a:lnTo>
                    <a:pt x="390" y="185"/>
                  </a:lnTo>
                  <a:lnTo>
                    <a:pt x="390" y="185"/>
                  </a:lnTo>
                  <a:lnTo>
                    <a:pt x="390" y="182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7">
              <a:extLst>
                <a:ext uri="{FF2B5EF4-FFF2-40B4-BE49-F238E27FC236}">
                  <a16:creationId xmlns:a16="http://schemas.microsoft.com/office/drawing/2014/main" id="{3FEAAF40-5047-49BA-8E7E-40F212F88AB0}"/>
                </a:ext>
              </a:extLst>
            </p:cNvPr>
            <p:cNvSpPr>
              <a:spLocks/>
            </p:cNvSpPr>
            <p:nvPr/>
          </p:nvSpPr>
          <p:spPr bwMode="auto">
            <a:xfrm>
              <a:off x="8503415" y="2104474"/>
              <a:ext cx="874715" cy="840716"/>
            </a:xfrm>
            <a:custGeom>
              <a:avLst/>
              <a:gdLst>
                <a:gd name="T0" fmla="*/ 840 w 849"/>
                <a:gd name="T1" fmla="*/ 78 h 816"/>
                <a:gd name="T2" fmla="*/ 825 w 849"/>
                <a:gd name="T3" fmla="*/ 73 h 816"/>
                <a:gd name="T4" fmla="*/ 785 w 849"/>
                <a:gd name="T5" fmla="*/ 71 h 816"/>
                <a:gd name="T6" fmla="*/ 752 w 849"/>
                <a:gd name="T7" fmla="*/ 62 h 816"/>
                <a:gd name="T8" fmla="*/ 747 w 849"/>
                <a:gd name="T9" fmla="*/ 62 h 816"/>
                <a:gd name="T10" fmla="*/ 740 w 849"/>
                <a:gd name="T11" fmla="*/ 47 h 816"/>
                <a:gd name="T12" fmla="*/ 738 w 849"/>
                <a:gd name="T13" fmla="*/ 38 h 816"/>
                <a:gd name="T14" fmla="*/ 731 w 849"/>
                <a:gd name="T15" fmla="*/ 33 h 816"/>
                <a:gd name="T16" fmla="*/ 705 w 849"/>
                <a:gd name="T17" fmla="*/ 24 h 816"/>
                <a:gd name="T18" fmla="*/ 688 w 849"/>
                <a:gd name="T19" fmla="*/ 17 h 816"/>
                <a:gd name="T20" fmla="*/ 665 w 849"/>
                <a:gd name="T21" fmla="*/ 14 h 816"/>
                <a:gd name="T22" fmla="*/ 624 w 849"/>
                <a:gd name="T23" fmla="*/ 31 h 816"/>
                <a:gd name="T24" fmla="*/ 577 w 849"/>
                <a:gd name="T25" fmla="*/ 64 h 816"/>
                <a:gd name="T26" fmla="*/ 570 w 849"/>
                <a:gd name="T27" fmla="*/ 90 h 816"/>
                <a:gd name="T28" fmla="*/ 579 w 849"/>
                <a:gd name="T29" fmla="*/ 118 h 816"/>
                <a:gd name="T30" fmla="*/ 568 w 849"/>
                <a:gd name="T31" fmla="*/ 156 h 816"/>
                <a:gd name="T32" fmla="*/ 527 w 849"/>
                <a:gd name="T33" fmla="*/ 182 h 816"/>
                <a:gd name="T34" fmla="*/ 485 w 849"/>
                <a:gd name="T35" fmla="*/ 159 h 816"/>
                <a:gd name="T36" fmla="*/ 454 w 849"/>
                <a:gd name="T37" fmla="*/ 142 h 816"/>
                <a:gd name="T38" fmla="*/ 430 w 849"/>
                <a:gd name="T39" fmla="*/ 133 h 816"/>
                <a:gd name="T40" fmla="*/ 333 w 849"/>
                <a:gd name="T41" fmla="*/ 97 h 816"/>
                <a:gd name="T42" fmla="*/ 322 w 849"/>
                <a:gd name="T43" fmla="*/ 59 h 816"/>
                <a:gd name="T44" fmla="*/ 291 w 849"/>
                <a:gd name="T45" fmla="*/ 47 h 816"/>
                <a:gd name="T46" fmla="*/ 265 w 849"/>
                <a:gd name="T47" fmla="*/ 31 h 816"/>
                <a:gd name="T48" fmla="*/ 229 w 849"/>
                <a:gd name="T49" fmla="*/ 24 h 816"/>
                <a:gd name="T50" fmla="*/ 189 w 849"/>
                <a:gd name="T51" fmla="*/ 24 h 816"/>
                <a:gd name="T52" fmla="*/ 130 w 849"/>
                <a:gd name="T53" fmla="*/ 2 h 816"/>
                <a:gd name="T54" fmla="*/ 120 w 849"/>
                <a:gd name="T55" fmla="*/ 0 h 816"/>
                <a:gd name="T56" fmla="*/ 116 w 849"/>
                <a:gd name="T57" fmla="*/ 35 h 816"/>
                <a:gd name="T58" fmla="*/ 85 w 849"/>
                <a:gd name="T59" fmla="*/ 66 h 816"/>
                <a:gd name="T60" fmla="*/ 71 w 849"/>
                <a:gd name="T61" fmla="*/ 78 h 816"/>
                <a:gd name="T62" fmla="*/ 52 w 849"/>
                <a:gd name="T63" fmla="*/ 95 h 816"/>
                <a:gd name="T64" fmla="*/ 52 w 849"/>
                <a:gd name="T65" fmla="*/ 137 h 816"/>
                <a:gd name="T66" fmla="*/ 26 w 849"/>
                <a:gd name="T67" fmla="*/ 177 h 816"/>
                <a:gd name="T68" fmla="*/ 30 w 849"/>
                <a:gd name="T69" fmla="*/ 253 h 816"/>
                <a:gd name="T70" fmla="*/ 30 w 849"/>
                <a:gd name="T71" fmla="*/ 346 h 816"/>
                <a:gd name="T72" fmla="*/ 23 w 849"/>
                <a:gd name="T73" fmla="*/ 362 h 816"/>
                <a:gd name="T74" fmla="*/ 33 w 849"/>
                <a:gd name="T75" fmla="*/ 398 h 816"/>
                <a:gd name="T76" fmla="*/ 9 w 849"/>
                <a:gd name="T77" fmla="*/ 424 h 816"/>
                <a:gd name="T78" fmla="*/ 40 w 849"/>
                <a:gd name="T79" fmla="*/ 483 h 816"/>
                <a:gd name="T80" fmla="*/ 59 w 849"/>
                <a:gd name="T81" fmla="*/ 530 h 816"/>
                <a:gd name="T82" fmla="*/ 120 w 849"/>
                <a:gd name="T83" fmla="*/ 540 h 816"/>
                <a:gd name="T84" fmla="*/ 154 w 849"/>
                <a:gd name="T85" fmla="*/ 589 h 816"/>
                <a:gd name="T86" fmla="*/ 201 w 849"/>
                <a:gd name="T87" fmla="*/ 599 h 816"/>
                <a:gd name="T88" fmla="*/ 255 w 849"/>
                <a:gd name="T89" fmla="*/ 630 h 816"/>
                <a:gd name="T90" fmla="*/ 305 w 849"/>
                <a:gd name="T91" fmla="*/ 615 h 816"/>
                <a:gd name="T92" fmla="*/ 331 w 849"/>
                <a:gd name="T93" fmla="*/ 603 h 816"/>
                <a:gd name="T94" fmla="*/ 359 w 849"/>
                <a:gd name="T95" fmla="*/ 589 h 816"/>
                <a:gd name="T96" fmla="*/ 423 w 849"/>
                <a:gd name="T97" fmla="*/ 625 h 816"/>
                <a:gd name="T98" fmla="*/ 490 w 849"/>
                <a:gd name="T99" fmla="*/ 660 h 816"/>
                <a:gd name="T100" fmla="*/ 549 w 849"/>
                <a:gd name="T101" fmla="*/ 691 h 816"/>
                <a:gd name="T102" fmla="*/ 615 w 849"/>
                <a:gd name="T103" fmla="*/ 727 h 816"/>
                <a:gd name="T104" fmla="*/ 681 w 849"/>
                <a:gd name="T105" fmla="*/ 760 h 816"/>
                <a:gd name="T106" fmla="*/ 747 w 849"/>
                <a:gd name="T107" fmla="*/ 795 h 816"/>
                <a:gd name="T108" fmla="*/ 807 w 849"/>
                <a:gd name="T109" fmla="*/ 788 h 816"/>
                <a:gd name="T110" fmla="*/ 840 w 849"/>
                <a:gd name="T111" fmla="*/ 788 h 816"/>
                <a:gd name="T112" fmla="*/ 840 w 849"/>
                <a:gd name="T113" fmla="*/ 724 h 816"/>
                <a:gd name="T114" fmla="*/ 833 w 849"/>
                <a:gd name="T115" fmla="*/ 227 h 816"/>
                <a:gd name="T116" fmla="*/ 825 w 849"/>
                <a:gd name="T117" fmla="*/ 192 h 816"/>
                <a:gd name="T118" fmla="*/ 835 w 849"/>
                <a:gd name="T119" fmla="*/ 168 h 816"/>
                <a:gd name="T120" fmla="*/ 837 w 849"/>
                <a:gd name="T121" fmla="*/ 140 h 816"/>
                <a:gd name="T122" fmla="*/ 844 w 849"/>
                <a:gd name="T123" fmla="*/ 99 h 8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49" h="816">
                  <a:moveTo>
                    <a:pt x="849" y="95"/>
                  </a:moveTo>
                  <a:lnTo>
                    <a:pt x="847" y="92"/>
                  </a:lnTo>
                  <a:lnTo>
                    <a:pt x="847" y="92"/>
                  </a:lnTo>
                  <a:lnTo>
                    <a:pt x="844" y="88"/>
                  </a:lnTo>
                  <a:lnTo>
                    <a:pt x="842" y="85"/>
                  </a:lnTo>
                  <a:lnTo>
                    <a:pt x="842" y="85"/>
                  </a:lnTo>
                  <a:lnTo>
                    <a:pt x="842" y="83"/>
                  </a:lnTo>
                  <a:lnTo>
                    <a:pt x="842" y="80"/>
                  </a:lnTo>
                  <a:lnTo>
                    <a:pt x="842" y="78"/>
                  </a:lnTo>
                  <a:lnTo>
                    <a:pt x="840" y="78"/>
                  </a:lnTo>
                  <a:lnTo>
                    <a:pt x="833" y="76"/>
                  </a:lnTo>
                  <a:lnTo>
                    <a:pt x="830" y="76"/>
                  </a:lnTo>
                  <a:lnTo>
                    <a:pt x="830" y="76"/>
                  </a:lnTo>
                  <a:lnTo>
                    <a:pt x="828" y="73"/>
                  </a:lnTo>
                  <a:lnTo>
                    <a:pt x="828" y="73"/>
                  </a:lnTo>
                  <a:lnTo>
                    <a:pt x="828" y="73"/>
                  </a:lnTo>
                  <a:lnTo>
                    <a:pt x="828" y="73"/>
                  </a:lnTo>
                  <a:lnTo>
                    <a:pt x="825" y="73"/>
                  </a:lnTo>
                  <a:lnTo>
                    <a:pt x="825" y="73"/>
                  </a:lnTo>
                  <a:lnTo>
                    <a:pt x="825" y="73"/>
                  </a:lnTo>
                  <a:lnTo>
                    <a:pt x="825" y="73"/>
                  </a:lnTo>
                  <a:lnTo>
                    <a:pt x="823" y="73"/>
                  </a:lnTo>
                  <a:lnTo>
                    <a:pt x="823" y="73"/>
                  </a:lnTo>
                  <a:lnTo>
                    <a:pt x="821" y="73"/>
                  </a:lnTo>
                  <a:lnTo>
                    <a:pt x="816" y="76"/>
                  </a:lnTo>
                  <a:lnTo>
                    <a:pt x="802" y="76"/>
                  </a:lnTo>
                  <a:lnTo>
                    <a:pt x="792" y="76"/>
                  </a:lnTo>
                  <a:lnTo>
                    <a:pt x="790" y="76"/>
                  </a:lnTo>
                  <a:lnTo>
                    <a:pt x="788" y="71"/>
                  </a:lnTo>
                  <a:lnTo>
                    <a:pt x="785" y="71"/>
                  </a:lnTo>
                  <a:lnTo>
                    <a:pt x="785" y="71"/>
                  </a:lnTo>
                  <a:lnTo>
                    <a:pt x="785" y="71"/>
                  </a:lnTo>
                  <a:lnTo>
                    <a:pt x="788" y="69"/>
                  </a:lnTo>
                  <a:lnTo>
                    <a:pt x="778" y="66"/>
                  </a:lnTo>
                  <a:lnTo>
                    <a:pt x="769" y="64"/>
                  </a:lnTo>
                  <a:lnTo>
                    <a:pt x="762" y="64"/>
                  </a:lnTo>
                  <a:lnTo>
                    <a:pt x="755" y="64"/>
                  </a:lnTo>
                  <a:lnTo>
                    <a:pt x="755" y="64"/>
                  </a:lnTo>
                  <a:lnTo>
                    <a:pt x="755" y="62"/>
                  </a:lnTo>
                  <a:lnTo>
                    <a:pt x="752" y="62"/>
                  </a:lnTo>
                  <a:lnTo>
                    <a:pt x="750" y="62"/>
                  </a:lnTo>
                  <a:lnTo>
                    <a:pt x="750" y="62"/>
                  </a:lnTo>
                  <a:lnTo>
                    <a:pt x="750" y="64"/>
                  </a:lnTo>
                  <a:lnTo>
                    <a:pt x="750" y="64"/>
                  </a:lnTo>
                  <a:lnTo>
                    <a:pt x="750" y="64"/>
                  </a:lnTo>
                  <a:lnTo>
                    <a:pt x="750" y="64"/>
                  </a:lnTo>
                  <a:lnTo>
                    <a:pt x="750" y="62"/>
                  </a:lnTo>
                  <a:lnTo>
                    <a:pt x="747" y="62"/>
                  </a:lnTo>
                  <a:lnTo>
                    <a:pt x="747" y="62"/>
                  </a:lnTo>
                  <a:lnTo>
                    <a:pt x="747" y="62"/>
                  </a:lnTo>
                  <a:lnTo>
                    <a:pt x="745" y="59"/>
                  </a:lnTo>
                  <a:lnTo>
                    <a:pt x="745" y="59"/>
                  </a:lnTo>
                  <a:lnTo>
                    <a:pt x="745" y="57"/>
                  </a:lnTo>
                  <a:lnTo>
                    <a:pt x="743" y="57"/>
                  </a:lnTo>
                  <a:lnTo>
                    <a:pt x="743" y="57"/>
                  </a:lnTo>
                  <a:lnTo>
                    <a:pt x="738" y="54"/>
                  </a:lnTo>
                  <a:lnTo>
                    <a:pt x="738" y="54"/>
                  </a:lnTo>
                  <a:lnTo>
                    <a:pt x="738" y="52"/>
                  </a:lnTo>
                  <a:lnTo>
                    <a:pt x="738" y="47"/>
                  </a:lnTo>
                  <a:lnTo>
                    <a:pt x="740" y="47"/>
                  </a:lnTo>
                  <a:lnTo>
                    <a:pt x="740" y="50"/>
                  </a:lnTo>
                  <a:lnTo>
                    <a:pt x="740" y="50"/>
                  </a:lnTo>
                  <a:lnTo>
                    <a:pt x="740" y="50"/>
                  </a:lnTo>
                  <a:lnTo>
                    <a:pt x="740" y="50"/>
                  </a:lnTo>
                  <a:lnTo>
                    <a:pt x="740" y="47"/>
                  </a:lnTo>
                  <a:lnTo>
                    <a:pt x="743" y="45"/>
                  </a:lnTo>
                  <a:lnTo>
                    <a:pt x="740" y="45"/>
                  </a:lnTo>
                  <a:lnTo>
                    <a:pt x="740" y="43"/>
                  </a:lnTo>
                  <a:lnTo>
                    <a:pt x="740" y="43"/>
                  </a:lnTo>
                  <a:lnTo>
                    <a:pt x="738" y="38"/>
                  </a:lnTo>
                  <a:lnTo>
                    <a:pt x="738" y="38"/>
                  </a:lnTo>
                  <a:lnTo>
                    <a:pt x="740" y="38"/>
                  </a:lnTo>
                  <a:lnTo>
                    <a:pt x="740" y="35"/>
                  </a:lnTo>
                  <a:lnTo>
                    <a:pt x="740" y="35"/>
                  </a:lnTo>
                  <a:lnTo>
                    <a:pt x="740" y="35"/>
                  </a:lnTo>
                  <a:lnTo>
                    <a:pt x="738" y="35"/>
                  </a:lnTo>
                  <a:lnTo>
                    <a:pt x="736" y="33"/>
                  </a:lnTo>
                  <a:lnTo>
                    <a:pt x="733" y="33"/>
                  </a:lnTo>
                  <a:lnTo>
                    <a:pt x="733" y="33"/>
                  </a:lnTo>
                  <a:lnTo>
                    <a:pt x="731" y="33"/>
                  </a:lnTo>
                  <a:lnTo>
                    <a:pt x="731" y="33"/>
                  </a:lnTo>
                  <a:lnTo>
                    <a:pt x="728" y="31"/>
                  </a:lnTo>
                  <a:lnTo>
                    <a:pt x="728" y="31"/>
                  </a:lnTo>
                  <a:lnTo>
                    <a:pt x="726" y="31"/>
                  </a:lnTo>
                  <a:lnTo>
                    <a:pt x="724" y="31"/>
                  </a:lnTo>
                  <a:lnTo>
                    <a:pt x="712" y="26"/>
                  </a:lnTo>
                  <a:lnTo>
                    <a:pt x="710" y="26"/>
                  </a:lnTo>
                  <a:lnTo>
                    <a:pt x="707" y="26"/>
                  </a:lnTo>
                  <a:lnTo>
                    <a:pt x="707" y="26"/>
                  </a:lnTo>
                  <a:lnTo>
                    <a:pt x="705" y="24"/>
                  </a:lnTo>
                  <a:lnTo>
                    <a:pt x="700" y="21"/>
                  </a:lnTo>
                  <a:lnTo>
                    <a:pt x="698" y="19"/>
                  </a:lnTo>
                  <a:lnTo>
                    <a:pt x="693" y="19"/>
                  </a:lnTo>
                  <a:lnTo>
                    <a:pt x="691" y="19"/>
                  </a:lnTo>
                  <a:lnTo>
                    <a:pt x="691" y="17"/>
                  </a:lnTo>
                  <a:lnTo>
                    <a:pt x="688" y="17"/>
                  </a:lnTo>
                  <a:lnTo>
                    <a:pt x="688" y="17"/>
                  </a:lnTo>
                  <a:lnTo>
                    <a:pt x="688" y="17"/>
                  </a:lnTo>
                  <a:lnTo>
                    <a:pt x="688" y="17"/>
                  </a:lnTo>
                  <a:lnTo>
                    <a:pt x="688" y="17"/>
                  </a:lnTo>
                  <a:lnTo>
                    <a:pt x="688" y="17"/>
                  </a:lnTo>
                  <a:lnTo>
                    <a:pt x="686" y="17"/>
                  </a:lnTo>
                  <a:lnTo>
                    <a:pt x="686" y="17"/>
                  </a:lnTo>
                  <a:lnTo>
                    <a:pt x="686" y="17"/>
                  </a:lnTo>
                  <a:lnTo>
                    <a:pt x="686" y="17"/>
                  </a:lnTo>
                  <a:lnTo>
                    <a:pt x="674" y="19"/>
                  </a:lnTo>
                  <a:lnTo>
                    <a:pt x="672" y="19"/>
                  </a:lnTo>
                  <a:lnTo>
                    <a:pt x="669" y="17"/>
                  </a:lnTo>
                  <a:lnTo>
                    <a:pt x="667" y="17"/>
                  </a:lnTo>
                  <a:lnTo>
                    <a:pt x="665" y="14"/>
                  </a:lnTo>
                  <a:lnTo>
                    <a:pt x="662" y="17"/>
                  </a:lnTo>
                  <a:lnTo>
                    <a:pt x="660" y="17"/>
                  </a:lnTo>
                  <a:lnTo>
                    <a:pt x="660" y="17"/>
                  </a:lnTo>
                  <a:lnTo>
                    <a:pt x="650" y="24"/>
                  </a:lnTo>
                  <a:lnTo>
                    <a:pt x="648" y="26"/>
                  </a:lnTo>
                  <a:lnTo>
                    <a:pt x="646" y="26"/>
                  </a:lnTo>
                  <a:lnTo>
                    <a:pt x="643" y="26"/>
                  </a:lnTo>
                  <a:lnTo>
                    <a:pt x="631" y="26"/>
                  </a:lnTo>
                  <a:lnTo>
                    <a:pt x="629" y="26"/>
                  </a:lnTo>
                  <a:lnTo>
                    <a:pt x="624" y="31"/>
                  </a:lnTo>
                  <a:lnTo>
                    <a:pt x="615" y="35"/>
                  </a:lnTo>
                  <a:lnTo>
                    <a:pt x="603" y="40"/>
                  </a:lnTo>
                  <a:lnTo>
                    <a:pt x="596" y="47"/>
                  </a:lnTo>
                  <a:lnTo>
                    <a:pt x="596" y="47"/>
                  </a:lnTo>
                  <a:lnTo>
                    <a:pt x="594" y="47"/>
                  </a:lnTo>
                  <a:lnTo>
                    <a:pt x="591" y="50"/>
                  </a:lnTo>
                  <a:lnTo>
                    <a:pt x="591" y="50"/>
                  </a:lnTo>
                  <a:lnTo>
                    <a:pt x="589" y="52"/>
                  </a:lnTo>
                  <a:lnTo>
                    <a:pt x="587" y="54"/>
                  </a:lnTo>
                  <a:lnTo>
                    <a:pt x="577" y="64"/>
                  </a:lnTo>
                  <a:lnTo>
                    <a:pt x="577" y="66"/>
                  </a:lnTo>
                  <a:lnTo>
                    <a:pt x="570" y="76"/>
                  </a:lnTo>
                  <a:lnTo>
                    <a:pt x="570" y="78"/>
                  </a:lnTo>
                  <a:lnTo>
                    <a:pt x="570" y="78"/>
                  </a:lnTo>
                  <a:lnTo>
                    <a:pt x="570" y="78"/>
                  </a:lnTo>
                  <a:lnTo>
                    <a:pt x="570" y="80"/>
                  </a:lnTo>
                  <a:lnTo>
                    <a:pt x="570" y="80"/>
                  </a:lnTo>
                  <a:lnTo>
                    <a:pt x="570" y="83"/>
                  </a:lnTo>
                  <a:lnTo>
                    <a:pt x="570" y="88"/>
                  </a:lnTo>
                  <a:lnTo>
                    <a:pt x="570" y="90"/>
                  </a:lnTo>
                  <a:lnTo>
                    <a:pt x="570" y="92"/>
                  </a:lnTo>
                  <a:lnTo>
                    <a:pt x="570" y="95"/>
                  </a:lnTo>
                  <a:lnTo>
                    <a:pt x="570" y="97"/>
                  </a:lnTo>
                  <a:lnTo>
                    <a:pt x="570" y="97"/>
                  </a:lnTo>
                  <a:lnTo>
                    <a:pt x="570" y="99"/>
                  </a:lnTo>
                  <a:lnTo>
                    <a:pt x="570" y="102"/>
                  </a:lnTo>
                  <a:lnTo>
                    <a:pt x="575" y="114"/>
                  </a:lnTo>
                  <a:lnTo>
                    <a:pt x="575" y="114"/>
                  </a:lnTo>
                  <a:lnTo>
                    <a:pt x="577" y="116"/>
                  </a:lnTo>
                  <a:lnTo>
                    <a:pt x="579" y="118"/>
                  </a:lnTo>
                  <a:lnTo>
                    <a:pt x="579" y="123"/>
                  </a:lnTo>
                  <a:lnTo>
                    <a:pt x="582" y="123"/>
                  </a:lnTo>
                  <a:lnTo>
                    <a:pt x="582" y="133"/>
                  </a:lnTo>
                  <a:lnTo>
                    <a:pt x="582" y="135"/>
                  </a:lnTo>
                  <a:lnTo>
                    <a:pt x="579" y="142"/>
                  </a:lnTo>
                  <a:lnTo>
                    <a:pt x="575" y="149"/>
                  </a:lnTo>
                  <a:lnTo>
                    <a:pt x="575" y="149"/>
                  </a:lnTo>
                  <a:lnTo>
                    <a:pt x="572" y="151"/>
                  </a:lnTo>
                  <a:lnTo>
                    <a:pt x="570" y="154"/>
                  </a:lnTo>
                  <a:lnTo>
                    <a:pt x="568" y="156"/>
                  </a:lnTo>
                  <a:lnTo>
                    <a:pt x="560" y="168"/>
                  </a:lnTo>
                  <a:lnTo>
                    <a:pt x="553" y="173"/>
                  </a:lnTo>
                  <a:lnTo>
                    <a:pt x="551" y="175"/>
                  </a:lnTo>
                  <a:lnTo>
                    <a:pt x="549" y="175"/>
                  </a:lnTo>
                  <a:lnTo>
                    <a:pt x="549" y="175"/>
                  </a:lnTo>
                  <a:lnTo>
                    <a:pt x="542" y="180"/>
                  </a:lnTo>
                  <a:lnTo>
                    <a:pt x="537" y="182"/>
                  </a:lnTo>
                  <a:lnTo>
                    <a:pt x="534" y="182"/>
                  </a:lnTo>
                  <a:lnTo>
                    <a:pt x="532" y="182"/>
                  </a:lnTo>
                  <a:lnTo>
                    <a:pt x="527" y="182"/>
                  </a:lnTo>
                  <a:lnTo>
                    <a:pt x="523" y="182"/>
                  </a:lnTo>
                  <a:lnTo>
                    <a:pt x="518" y="182"/>
                  </a:lnTo>
                  <a:lnTo>
                    <a:pt x="516" y="182"/>
                  </a:lnTo>
                  <a:lnTo>
                    <a:pt x="508" y="177"/>
                  </a:lnTo>
                  <a:lnTo>
                    <a:pt x="506" y="175"/>
                  </a:lnTo>
                  <a:lnTo>
                    <a:pt x="504" y="175"/>
                  </a:lnTo>
                  <a:lnTo>
                    <a:pt x="501" y="173"/>
                  </a:lnTo>
                  <a:lnTo>
                    <a:pt x="499" y="173"/>
                  </a:lnTo>
                  <a:lnTo>
                    <a:pt x="497" y="168"/>
                  </a:lnTo>
                  <a:lnTo>
                    <a:pt x="485" y="159"/>
                  </a:lnTo>
                  <a:lnTo>
                    <a:pt x="480" y="154"/>
                  </a:lnTo>
                  <a:lnTo>
                    <a:pt x="478" y="151"/>
                  </a:lnTo>
                  <a:lnTo>
                    <a:pt x="475" y="151"/>
                  </a:lnTo>
                  <a:lnTo>
                    <a:pt x="468" y="147"/>
                  </a:lnTo>
                  <a:lnTo>
                    <a:pt x="463" y="147"/>
                  </a:lnTo>
                  <a:lnTo>
                    <a:pt x="461" y="147"/>
                  </a:lnTo>
                  <a:lnTo>
                    <a:pt x="461" y="144"/>
                  </a:lnTo>
                  <a:lnTo>
                    <a:pt x="459" y="142"/>
                  </a:lnTo>
                  <a:lnTo>
                    <a:pt x="459" y="142"/>
                  </a:lnTo>
                  <a:lnTo>
                    <a:pt x="454" y="142"/>
                  </a:lnTo>
                  <a:lnTo>
                    <a:pt x="449" y="140"/>
                  </a:lnTo>
                  <a:lnTo>
                    <a:pt x="447" y="137"/>
                  </a:lnTo>
                  <a:lnTo>
                    <a:pt x="437" y="135"/>
                  </a:lnTo>
                  <a:lnTo>
                    <a:pt x="437" y="135"/>
                  </a:lnTo>
                  <a:lnTo>
                    <a:pt x="437" y="135"/>
                  </a:lnTo>
                  <a:lnTo>
                    <a:pt x="435" y="135"/>
                  </a:lnTo>
                  <a:lnTo>
                    <a:pt x="433" y="133"/>
                  </a:lnTo>
                  <a:lnTo>
                    <a:pt x="433" y="133"/>
                  </a:lnTo>
                  <a:lnTo>
                    <a:pt x="433" y="133"/>
                  </a:lnTo>
                  <a:lnTo>
                    <a:pt x="430" y="133"/>
                  </a:lnTo>
                  <a:lnTo>
                    <a:pt x="421" y="130"/>
                  </a:lnTo>
                  <a:lnTo>
                    <a:pt x="409" y="125"/>
                  </a:lnTo>
                  <a:lnTo>
                    <a:pt x="397" y="123"/>
                  </a:lnTo>
                  <a:lnTo>
                    <a:pt x="378" y="123"/>
                  </a:lnTo>
                  <a:lnTo>
                    <a:pt x="362" y="121"/>
                  </a:lnTo>
                  <a:lnTo>
                    <a:pt x="348" y="114"/>
                  </a:lnTo>
                  <a:lnTo>
                    <a:pt x="343" y="111"/>
                  </a:lnTo>
                  <a:lnTo>
                    <a:pt x="340" y="106"/>
                  </a:lnTo>
                  <a:lnTo>
                    <a:pt x="333" y="99"/>
                  </a:lnTo>
                  <a:lnTo>
                    <a:pt x="333" y="97"/>
                  </a:lnTo>
                  <a:lnTo>
                    <a:pt x="326" y="80"/>
                  </a:lnTo>
                  <a:lnTo>
                    <a:pt x="326" y="78"/>
                  </a:lnTo>
                  <a:lnTo>
                    <a:pt x="324" y="73"/>
                  </a:lnTo>
                  <a:lnTo>
                    <a:pt x="326" y="71"/>
                  </a:lnTo>
                  <a:lnTo>
                    <a:pt x="326" y="69"/>
                  </a:lnTo>
                  <a:lnTo>
                    <a:pt x="326" y="66"/>
                  </a:lnTo>
                  <a:lnTo>
                    <a:pt x="326" y="66"/>
                  </a:lnTo>
                  <a:lnTo>
                    <a:pt x="326" y="64"/>
                  </a:lnTo>
                  <a:lnTo>
                    <a:pt x="324" y="62"/>
                  </a:lnTo>
                  <a:lnTo>
                    <a:pt x="322" y="59"/>
                  </a:lnTo>
                  <a:lnTo>
                    <a:pt x="322" y="57"/>
                  </a:lnTo>
                  <a:lnTo>
                    <a:pt x="322" y="54"/>
                  </a:lnTo>
                  <a:lnTo>
                    <a:pt x="322" y="54"/>
                  </a:lnTo>
                  <a:lnTo>
                    <a:pt x="319" y="54"/>
                  </a:lnTo>
                  <a:lnTo>
                    <a:pt x="317" y="50"/>
                  </a:lnTo>
                  <a:lnTo>
                    <a:pt x="317" y="50"/>
                  </a:lnTo>
                  <a:lnTo>
                    <a:pt x="314" y="50"/>
                  </a:lnTo>
                  <a:lnTo>
                    <a:pt x="312" y="50"/>
                  </a:lnTo>
                  <a:lnTo>
                    <a:pt x="300" y="47"/>
                  </a:lnTo>
                  <a:lnTo>
                    <a:pt x="291" y="47"/>
                  </a:lnTo>
                  <a:lnTo>
                    <a:pt x="291" y="47"/>
                  </a:lnTo>
                  <a:lnTo>
                    <a:pt x="288" y="45"/>
                  </a:lnTo>
                  <a:lnTo>
                    <a:pt x="286" y="45"/>
                  </a:lnTo>
                  <a:lnTo>
                    <a:pt x="286" y="45"/>
                  </a:lnTo>
                  <a:lnTo>
                    <a:pt x="277" y="43"/>
                  </a:lnTo>
                  <a:lnTo>
                    <a:pt x="277" y="43"/>
                  </a:lnTo>
                  <a:lnTo>
                    <a:pt x="274" y="40"/>
                  </a:lnTo>
                  <a:lnTo>
                    <a:pt x="269" y="35"/>
                  </a:lnTo>
                  <a:lnTo>
                    <a:pt x="267" y="33"/>
                  </a:lnTo>
                  <a:lnTo>
                    <a:pt x="265" y="31"/>
                  </a:lnTo>
                  <a:lnTo>
                    <a:pt x="265" y="31"/>
                  </a:lnTo>
                  <a:lnTo>
                    <a:pt x="262" y="31"/>
                  </a:lnTo>
                  <a:lnTo>
                    <a:pt x="262" y="31"/>
                  </a:lnTo>
                  <a:lnTo>
                    <a:pt x="262" y="31"/>
                  </a:lnTo>
                  <a:lnTo>
                    <a:pt x="253" y="28"/>
                  </a:lnTo>
                  <a:lnTo>
                    <a:pt x="248" y="26"/>
                  </a:lnTo>
                  <a:lnTo>
                    <a:pt x="243" y="26"/>
                  </a:lnTo>
                  <a:lnTo>
                    <a:pt x="241" y="26"/>
                  </a:lnTo>
                  <a:lnTo>
                    <a:pt x="232" y="26"/>
                  </a:lnTo>
                  <a:lnTo>
                    <a:pt x="229" y="24"/>
                  </a:lnTo>
                  <a:lnTo>
                    <a:pt x="220" y="19"/>
                  </a:lnTo>
                  <a:lnTo>
                    <a:pt x="217" y="19"/>
                  </a:lnTo>
                  <a:lnTo>
                    <a:pt x="217" y="19"/>
                  </a:lnTo>
                  <a:lnTo>
                    <a:pt x="213" y="17"/>
                  </a:lnTo>
                  <a:lnTo>
                    <a:pt x="208" y="17"/>
                  </a:lnTo>
                  <a:lnTo>
                    <a:pt x="208" y="17"/>
                  </a:lnTo>
                  <a:lnTo>
                    <a:pt x="208" y="19"/>
                  </a:lnTo>
                  <a:lnTo>
                    <a:pt x="206" y="19"/>
                  </a:lnTo>
                  <a:lnTo>
                    <a:pt x="203" y="21"/>
                  </a:lnTo>
                  <a:lnTo>
                    <a:pt x="189" y="24"/>
                  </a:lnTo>
                  <a:lnTo>
                    <a:pt x="184" y="26"/>
                  </a:lnTo>
                  <a:lnTo>
                    <a:pt x="165" y="24"/>
                  </a:lnTo>
                  <a:lnTo>
                    <a:pt x="163" y="21"/>
                  </a:lnTo>
                  <a:lnTo>
                    <a:pt x="158" y="19"/>
                  </a:lnTo>
                  <a:lnTo>
                    <a:pt x="154" y="19"/>
                  </a:lnTo>
                  <a:lnTo>
                    <a:pt x="151" y="17"/>
                  </a:lnTo>
                  <a:lnTo>
                    <a:pt x="149" y="14"/>
                  </a:lnTo>
                  <a:lnTo>
                    <a:pt x="137" y="7"/>
                  </a:lnTo>
                  <a:lnTo>
                    <a:pt x="132" y="5"/>
                  </a:lnTo>
                  <a:lnTo>
                    <a:pt x="130" y="2"/>
                  </a:lnTo>
                  <a:lnTo>
                    <a:pt x="130" y="5"/>
                  </a:lnTo>
                  <a:lnTo>
                    <a:pt x="135" y="5"/>
                  </a:lnTo>
                  <a:lnTo>
                    <a:pt x="135" y="7"/>
                  </a:lnTo>
                  <a:lnTo>
                    <a:pt x="132" y="7"/>
                  </a:lnTo>
                  <a:lnTo>
                    <a:pt x="125" y="5"/>
                  </a:lnTo>
                  <a:lnTo>
                    <a:pt x="125" y="5"/>
                  </a:lnTo>
                  <a:lnTo>
                    <a:pt x="123" y="5"/>
                  </a:lnTo>
                  <a:lnTo>
                    <a:pt x="123" y="2"/>
                  </a:lnTo>
                  <a:lnTo>
                    <a:pt x="123" y="2"/>
                  </a:lnTo>
                  <a:lnTo>
                    <a:pt x="120" y="0"/>
                  </a:lnTo>
                  <a:lnTo>
                    <a:pt x="118" y="0"/>
                  </a:lnTo>
                  <a:lnTo>
                    <a:pt x="118" y="0"/>
                  </a:lnTo>
                  <a:lnTo>
                    <a:pt x="118" y="2"/>
                  </a:lnTo>
                  <a:lnTo>
                    <a:pt x="118" y="9"/>
                  </a:lnTo>
                  <a:lnTo>
                    <a:pt x="118" y="9"/>
                  </a:lnTo>
                  <a:lnTo>
                    <a:pt x="118" y="14"/>
                  </a:lnTo>
                  <a:lnTo>
                    <a:pt x="116" y="19"/>
                  </a:lnTo>
                  <a:lnTo>
                    <a:pt x="118" y="26"/>
                  </a:lnTo>
                  <a:lnTo>
                    <a:pt x="116" y="31"/>
                  </a:lnTo>
                  <a:lnTo>
                    <a:pt x="116" y="35"/>
                  </a:lnTo>
                  <a:lnTo>
                    <a:pt x="118" y="38"/>
                  </a:lnTo>
                  <a:lnTo>
                    <a:pt x="120" y="40"/>
                  </a:lnTo>
                  <a:lnTo>
                    <a:pt x="123" y="43"/>
                  </a:lnTo>
                  <a:lnTo>
                    <a:pt x="123" y="45"/>
                  </a:lnTo>
                  <a:lnTo>
                    <a:pt x="120" y="47"/>
                  </a:lnTo>
                  <a:lnTo>
                    <a:pt x="120" y="50"/>
                  </a:lnTo>
                  <a:lnTo>
                    <a:pt x="120" y="50"/>
                  </a:lnTo>
                  <a:lnTo>
                    <a:pt x="116" y="52"/>
                  </a:lnTo>
                  <a:lnTo>
                    <a:pt x="101" y="59"/>
                  </a:lnTo>
                  <a:lnTo>
                    <a:pt x="85" y="66"/>
                  </a:lnTo>
                  <a:lnTo>
                    <a:pt x="85" y="69"/>
                  </a:lnTo>
                  <a:lnTo>
                    <a:pt x="83" y="73"/>
                  </a:lnTo>
                  <a:lnTo>
                    <a:pt x="80" y="76"/>
                  </a:lnTo>
                  <a:lnTo>
                    <a:pt x="78" y="76"/>
                  </a:lnTo>
                  <a:lnTo>
                    <a:pt x="75" y="78"/>
                  </a:lnTo>
                  <a:lnTo>
                    <a:pt x="75" y="78"/>
                  </a:lnTo>
                  <a:lnTo>
                    <a:pt x="73" y="78"/>
                  </a:lnTo>
                  <a:lnTo>
                    <a:pt x="73" y="78"/>
                  </a:lnTo>
                  <a:lnTo>
                    <a:pt x="73" y="78"/>
                  </a:lnTo>
                  <a:lnTo>
                    <a:pt x="71" y="78"/>
                  </a:lnTo>
                  <a:lnTo>
                    <a:pt x="71" y="83"/>
                  </a:lnTo>
                  <a:lnTo>
                    <a:pt x="71" y="85"/>
                  </a:lnTo>
                  <a:lnTo>
                    <a:pt x="68" y="88"/>
                  </a:lnTo>
                  <a:lnTo>
                    <a:pt x="66" y="90"/>
                  </a:lnTo>
                  <a:lnTo>
                    <a:pt x="66" y="90"/>
                  </a:lnTo>
                  <a:lnTo>
                    <a:pt x="66" y="92"/>
                  </a:lnTo>
                  <a:lnTo>
                    <a:pt x="64" y="92"/>
                  </a:lnTo>
                  <a:lnTo>
                    <a:pt x="61" y="92"/>
                  </a:lnTo>
                  <a:lnTo>
                    <a:pt x="57" y="92"/>
                  </a:lnTo>
                  <a:lnTo>
                    <a:pt x="52" y="95"/>
                  </a:lnTo>
                  <a:lnTo>
                    <a:pt x="49" y="102"/>
                  </a:lnTo>
                  <a:lnTo>
                    <a:pt x="45" y="106"/>
                  </a:lnTo>
                  <a:lnTo>
                    <a:pt x="45" y="106"/>
                  </a:lnTo>
                  <a:lnTo>
                    <a:pt x="45" y="111"/>
                  </a:lnTo>
                  <a:lnTo>
                    <a:pt x="45" y="111"/>
                  </a:lnTo>
                  <a:lnTo>
                    <a:pt x="49" y="123"/>
                  </a:lnTo>
                  <a:lnTo>
                    <a:pt x="49" y="130"/>
                  </a:lnTo>
                  <a:lnTo>
                    <a:pt x="52" y="133"/>
                  </a:lnTo>
                  <a:lnTo>
                    <a:pt x="52" y="135"/>
                  </a:lnTo>
                  <a:lnTo>
                    <a:pt x="52" y="137"/>
                  </a:lnTo>
                  <a:lnTo>
                    <a:pt x="52" y="140"/>
                  </a:lnTo>
                  <a:lnTo>
                    <a:pt x="54" y="142"/>
                  </a:lnTo>
                  <a:lnTo>
                    <a:pt x="54" y="144"/>
                  </a:lnTo>
                  <a:lnTo>
                    <a:pt x="52" y="147"/>
                  </a:lnTo>
                  <a:lnTo>
                    <a:pt x="49" y="154"/>
                  </a:lnTo>
                  <a:lnTo>
                    <a:pt x="45" y="161"/>
                  </a:lnTo>
                  <a:lnTo>
                    <a:pt x="38" y="168"/>
                  </a:lnTo>
                  <a:lnTo>
                    <a:pt x="33" y="177"/>
                  </a:lnTo>
                  <a:lnTo>
                    <a:pt x="30" y="177"/>
                  </a:lnTo>
                  <a:lnTo>
                    <a:pt x="26" y="177"/>
                  </a:lnTo>
                  <a:lnTo>
                    <a:pt x="26" y="180"/>
                  </a:lnTo>
                  <a:lnTo>
                    <a:pt x="14" y="185"/>
                  </a:lnTo>
                  <a:lnTo>
                    <a:pt x="0" y="192"/>
                  </a:lnTo>
                  <a:lnTo>
                    <a:pt x="2" y="194"/>
                  </a:lnTo>
                  <a:lnTo>
                    <a:pt x="4" y="199"/>
                  </a:lnTo>
                  <a:lnTo>
                    <a:pt x="7" y="201"/>
                  </a:lnTo>
                  <a:lnTo>
                    <a:pt x="14" y="211"/>
                  </a:lnTo>
                  <a:lnTo>
                    <a:pt x="21" y="222"/>
                  </a:lnTo>
                  <a:lnTo>
                    <a:pt x="26" y="239"/>
                  </a:lnTo>
                  <a:lnTo>
                    <a:pt x="30" y="253"/>
                  </a:lnTo>
                  <a:lnTo>
                    <a:pt x="30" y="263"/>
                  </a:lnTo>
                  <a:lnTo>
                    <a:pt x="30" y="275"/>
                  </a:lnTo>
                  <a:lnTo>
                    <a:pt x="30" y="284"/>
                  </a:lnTo>
                  <a:lnTo>
                    <a:pt x="26" y="305"/>
                  </a:lnTo>
                  <a:lnTo>
                    <a:pt x="28" y="308"/>
                  </a:lnTo>
                  <a:lnTo>
                    <a:pt x="35" y="329"/>
                  </a:lnTo>
                  <a:lnTo>
                    <a:pt x="35" y="331"/>
                  </a:lnTo>
                  <a:lnTo>
                    <a:pt x="35" y="331"/>
                  </a:lnTo>
                  <a:lnTo>
                    <a:pt x="30" y="343"/>
                  </a:lnTo>
                  <a:lnTo>
                    <a:pt x="30" y="346"/>
                  </a:lnTo>
                  <a:lnTo>
                    <a:pt x="28" y="346"/>
                  </a:lnTo>
                  <a:lnTo>
                    <a:pt x="28" y="348"/>
                  </a:lnTo>
                  <a:lnTo>
                    <a:pt x="28" y="348"/>
                  </a:lnTo>
                  <a:lnTo>
                    <a:pt x="28" y="350"/>
                  </a:lnTo>
                  <a:lnTo>
                    <a:pt x="28" y="350"/>
                  </a:lnTo>
                  <a:lnTo>
                    <a:pt x="28" y="353"/>
                  </a:lnTo>
                  <a:lnTo>
                    <a:pt x="26" y="355"/>
                  </a:lnTo>
                  <a:lnTo>
                    <a:pt x="26" y="355"/>
                  </a:lnTo>
                  <a:lnTo>
                    <a:pt x="26" y="360"/>
                  </a:lnTo>
                  <a:lnTo>
                    <a:pt x="23" y="362"/>
                  </a:lnTo>
                  <a:lnTo>
                    <a:pt x="23" y="362"/>
                  </a:lnTo>
                  <a:lnTo>
                    <a:pt x="23" y="364"/>
                  </a:lnTo>
                  <a:lnTo>
                    <a:pt x="28" y="379"/>
                  </a:lnTo>
                  <a:lnTo>
                    <a:pt x="30" y="386"/>
                  </a:lnTo>
                  <a:lnTo>
                    <a:pt x="30" y="388"/>
                  </a:lnTo>
                  <a:lnTo>
                    <a:pt x="30" y="388"/>
                  </a:lnTo>
                  <a:lnTo>
                    <a:pt x="33" y="388"/>
                  </a:lnTo>
                  <a:lnTo>
                    <a:pt x="33" y="390"/>
                  </a:lnTo>
                  <a:lnTo>
                    <a:pt x="33" y="390"/>
                  </a:lnTo>
                  <a:lnTo>
                    <a:pt x="33" y="398"/>
                  </a:lnTo>
                  <a:lnTo>
                    <a:pt x="33" y="400"/>
                  </a:lnTo>
                  <a:lnTo>
                    <a:pt x="33" y="400"/>
                  </a:lnTo>
                  <a:lnTo>
                    <a:pt x="33" y="402"/>
                  </a:lnTo>
                  <a:lnTo>
                    <a:pt x="30" y="409"/>
                  </a:lnTo>
                  <a:lnTo>
                    <a:pt x="30" y="412"/>
                  </a:lnTo>
                  <a:lnTo>
                    <a:pt x="12" y="419"/>
                  </a:lnTo>
                  <a:lnTo>
                    <a:pt x="12" y="421"/>
                  </a:lnTo>
                  <a:lnTo>
                    <a:pt x="12" y="421"/>
                  </a:lnTo>
                  <a:lnTo>
                    <a:pt x="9" y="424"/>
                  </a:lnTo>
                  <a:lnTo>
                    <a:pt x="9" y="424"/>
                  </a:lnTo>
                  <a:lnTo>
                    <a:pt x="7" y="426"/>
                  </a:lnTo>
                  <a:lnTo>
                    <a:pt x="7" y="428"/>
                  </a:lnTo>
                  <a:lnTo>
                    <a:pt x="4" y="431"/>
                  </a:lnTo>
                  <a:lnTo>
                    <a:pt x="7" y="433"/>
                  </a:lnTo>
                  <a:lnTo>
                    <a:pt x="14" y="445"/>
                  </a:lnTo>
                  <a:lnTo>
                    <a:pt x="23" y="457"/>
                  </a:lnTo>
                  <a:lnTo>
                    <a:pt x="28" y="464"/>
                  </a:lnTo>
                  <a:lnTo>
                    <a:pt x="38" y="476"/>
                  </a:lnTo>
                  <a:lnTo>
                    <a:pt x="40" y="480"/>
                  </a:lnTo>
                  <a:lnTo>
                    <a:pt x="40" y="483"/>
                  </a:lnTo>
                  <a:lnTo>
                    <a:pt x="40" y="492"/>
                  </a:lnTo>
                  <a:lnTo>
                    <a:pt x="40" y="499"/>
                  </a:lnTo>
                  <a:lnTo>
                    <a:pt x="40" y="509"/>
                  </a:lnTo>
                  <a:lnTo>
                    <a:pt x="40" y="509"/>
                  </a:lnTo>
                  <a:lnTo>
                    <a:pt x="49" y="514"/>
                  </a:lnTo>
                  <a:lnTo>
                    <a:pt x="49" y="516"/>
                  </a:lnTo>
                  <a:lnTo>
                    <a:pt x="52" y="521"/>
                  </a:lnTo>
                  <a:lnTo>
                    <a:pt x="52" y="523"/>
                  </a:lnTo>
                  <a:lnTo>
                    <a:pt x="52" y="525"/>
                  </a:lnTo>
                  <a:lnTo>
                    <a:pt x="59" y="530"/>
                  </a:lnTo>
                  <a:lnTo>
                    <a:pt x="61" y="530"/>
                  </a:lnTo>
                  <a:lnTo>
                    <a:pt x="64" y="530"/>
                  </a:lnTo>
                  <a:lnTo>
                    <a:pt x="68" y="528"/>
                  </a:lnTo>
                  <a:lnTo>
                    <a:pt x="75" y="525"/>
                  </a:lnTo>
                  <a:lnTo>
                    <a:pt x="75" y="525"/>
                  </a:lnTo>
                  <a:lnTo>
                    <a:pt x="78" y="525"/>
                  </a:lnTo>
                  <a:lnTo>
                    <a:pt x="87" y="530"/>
                  </a:lnTo>
                  <a:lnTo>
                    <a:pt x="99" y="532"/>
                  </a:lnTo>
                  <a:lnTo>
                    <a:pt x="118" y="540"/>
                  </a:lnTo>
                  <a:lnTo>
                    <a:pt x="120" y="540"/>
                  </a:lnTo>
                  <a:lnTo>
                    <a:pt x="120" y="540"/>
                  </a:lnTo>
                  <a:lnTo>
                    <a:pt x="123" y="542"/>
                  </a:lnTo>
                  <a:lnTo>
                    <a:pt x="125" y="549"/>
                  </a:lnTo>
                  <a:lnTo>
                    <a:pt x="130" y="559"/>
                  </a:lnTo>
                  <a:lnTo>
                    <a:pt x="130" y="559"/>
                  </a:lnTo>
                  <a:lnTo>
                    <a:pt x="137" y="570"/>
                  </a:lnTo>
                  <a:lnTo>
                    <a:pt x="139" y="577"/>
                  </a:lnTo>
                  <a:lnTo>
                    <a:pt x="144" y="587"/>
                  </a:lnTo>
                  <a:lnTo>
                    <a:pt x="149" y="587"/>
                  </a:lnTo>
                  <a:lnTo>
                    <a:pt x="154" y="589"/>
                  </a:lnTo>
                  <a:lnTo>
                    <a:pt x="158" y="589"/>
                  </a:lnTo>
                  <a:lnTo>
                    <a:pt x="163" y="592"/>
                  </a:lnTo>
                  <a:lnTo>
                    <a:pt x="168" y="592"/>
                  </a:lnTo>
                  <a:lnTo>
                    <a:pt x="172" y="594"/>
                  </a:lnTo>
                  <a:lnTo>
                    <a:pt x="177" y="594"/>
                  </a:lnTo>
                  <a:lnTo>
                    <a:pt x="182" y="594"/>
                  </a:lnTo>
                  <a:lnTo>
                    <a:pt x="187" y="596"/>
                  </a:lnTo>
                  <a:lnTo>
                    <a:pt x="191" y="596"/>
                  </a:lnTo>
                  <a:lnTo>
                    <a:pt x="196" y="599"/>
                  </a:lnTo>
                  <a:lnTo>
                    <a:pt x="201" y="599"/>
                  </a:lnTo>
                  <a:lnTo>
                    <a:pt x="206" y="601"/>
                  </a:lnTo>
                  <a:lnTo>
                    <a:pt x="210" y="601"/>
                  </a:lnTo>
                  <a:lnTo>
                    <a:pt x="215" y="603"/>
                  </a:lnTo>
                  <a:lnTo>
                    <a:pt x="220" y="603"/>
                  </a:lnTo>
                  <a:lnTo>
                    <a:pt x="225" y="606"/>
                  </a:lnTo>
                  <a:lnTo>
                    <a:pt x="232" y="608"/>
                  </a:lnTo>
                  <a:lnTo>
                    <a:pt x="234" y="611"/>
                  </a:lnTo>
                  <a:lnTo>
                    <a:pt x="241" y="618"/>
                  </a:lnTo>
                  <a:lnTo>
                    <a:pt x="248" y="625"/>
                  </a:lnTo>
                  <a:lnTo>
                    <a:pt x="255" y="630"/>
                  </a:lnTo>
                  <a:lnTo>
                    <a:pt x="260" y="637"/>
                  </a:lnTo>
                  <a:lnTo>
                    <a:pt x="262" y="637"/>
                  </a:lnTo>
                  <a:lnTo>
                    <a:pt x="265" y="639"/>
                  </a:lnTo>
                  <a:lnTo>
                    <a:pt x="265" y="639"/>
                  </a:lnTo>
                  <a:lnTo>
                    <a:pt x="269" y="637"/>
                  </a:lnTo>
                  <a:lnTo>
                    <a:pt x="277" y="632"/>
                  </a:lnTo>
                  <a:lnTo>
                    <a:pt x="286" y="627"/>
                  </a:lnTo>
                  <a:lnTo>
                    <a:pt x="295" y="620"/>
                  </a:lnTo>
                  <a:lnTo>
                    <a:pt x="305" y="615"/>
                  </a:lnTo>
                  <a:lnTo>
                    <a:pt x="305" y="615"/>
                  </a:lnTo>
                  <a:lnTo>
                    <a:pt x="305" y="615"/>
                  </a:lnTo>
                  <a:lnTo>
                    <a:pt x="305" y="615"/>
                  </a:lnTo>
                  <a:lnTo>
                    <a:pt x="310" y="615"/>
                  </a:lnTo>
                  <a:lnTo>
                    <a:pt x="312" y="613"/>
                  </a:lnTo>
                  <a:lnTo>
                    <a:pt x="314" y="611"/>
                  </a:lnTo>
                  <a:lnTo>
                    <a:pt x="319" y="611"/>
                  </a:lnTo>
                  <a:lnTo>
                    <a:pt x="322" y="608"/>
                  </a:lnTo>
                  <a:lnTo>
                    <a:pt x="324" y="606"/>
                  </a:lnTo>
                  <a:lnTo>
                    <a:pt x="329" y="606"/>
                  </a:lnTo>
                  <a:lnTo>
                    <a:pt x="331" y="603"/>
                  </a:lnTo>
                  <a:lnTo>
                    <a:pt x="333" y="601"/>
                  </a:lnTo>
                  <a:lnTo>
                    <a:pt x="336" y="601"/>
                  </a:lnTo>
                  <a:lnTo>
                    <a:pt x="340" y="599"/>
                  </a:lnTo>
                  <a:lnTo>
                    <a:pt x="343" y="599"/>
                  </a:lnTo>
                  <a:lnTo>
                    <a:pt x="345" y="596"/>
                  </a:lnTo>
                  <a:lnTo>
                    <a:pt x="350" y="594"/>
                  </a:lnTo>
                  <a:lnTo>
                    <a:pt x="352" y="594"/>
                  </a:lnTo>
                  <a:lnTo>
                    <a:pt x="355" y="592"/>
                  </a:lnTo>
                  <a:lnTo>
                    <a:pt x="357" y="589"/>
                  </a:lnTo>
                  <a:lnTo>
                    <a:pt x="359" y="589"/>
                  </a:lnTo>
                  <a:lnTo>
                    <a:pt x="364" y="592"/>
                  </a:lnTo>
                  <a:lnTo>
                    <a:pt x="371" y="596"/>
                  </a:lnTo>
                  <a:lnTo>
                    <a:pt x="376" y="599"/>
                  </a:lnTo>
                  <a:lnTo>
                    <a:pt x="383" y="603"/>
                  </a:lnTo>
                  <a:lnTo>
                    <a:pt x="390" y="606"/>
                  </a:lnTo>
                  <a:lnTo>
                    <a:pt x="397" y="611"/>
                  </a:lnTo>
                  <a:lnTo>
                    <a:pt x="404" y="613"/>
                  </a:lnTo>
                  <a:lnTo>
                    <a:pt x="409" y="618"/>
                  </a:lnTo>
                  <a:lnTo>
                    <a:pt x="416" y="620"/>
                  </a:lnTo>
                  <a:lnTo>
                    <a:pt x="423" y="625"/>
                  </a:lnTo>
                  <a:lnTo>
                    <a:pt x="430" y="627"/>
                  </a:lnTo>
                  <a:lnTo>
                    <a:pt x="435" y="632"/>
                  </a:lnTo>
                  <a:lnTo>
                    <a:pt x="442" y="634"/>
                  </a:lnTo>
                  <a:lnTo>
                    <a:pt x="449" y="639"/>
                  </a:lnTo>
                  <a:lnTo>
                    <a:pt x="456" y="641"/>
                  </a:lnTo>
                  <a:lnTo>
                    <a:pt x="463" y="646"/>
                  </a:lnTo>
                  <a:lnTo>
                    <a:pt x="468" y="648"/>
                  </a:lnTo>
                  <a:lnTo>
                    <a:pt x="475" y="653"/>
                  </a:lnTo>
                  <a:lnTo>
                    <a:pt x="482" y="656"/>
                  </a:lnTo>
                  <a:lnTo>
                    <a:pt x="490" y="660"/>
                  </a:lnTo>
                  <a:lnTo>
                    <a:pt x="497" y="663"/>
                  </a:lnTo>
                  <a:lnTo>
                    <a:pt x="501" y="667"/>
                  </a:lnTo>
                  <a:lnTo>
                    <a:pt x="508" y="670"/>
                  </a:lnTo>
                  <a:lnTo>
                    <a:pt x="516" y="674"/>
                  </a:lnTo>
                  <a:lnTo>
                    <a:pt x="523" y="677"/>
                  </a:lnTo>
                  <a:lnTo>
                    <a:pt x="530" y="682"/>
                  </a:lnTo>
                  <a:lnTo>
                    <a:pt x="530" y="682"/>
                  </a:lnTo>
                  <a:lnTo>
                    <a:pt x="534" y="684"/>
                  </a:lnTo>
                  <a:lnTo>
                    <a:pt x="542" y="689"/>
                  </a:lnTo>
                  <a:lnTo>
                    <a:pt x="549" y="691"/>
                  </a:lnTo>
                  <a:lnTo>
                    <a:pt x="556" y="696"/>
                  </a:lnTo>
                  <a:lnTo>
                    <a:pt x="560" y="698"/>
                  </a:lnTo>
                  <a:lnTo>
                    <a:pt x="568" y="701"/>
                  </a:lnTo>
                  <a:lnTo>
                    <a:pt x="575" y="705"/>
                  </a:lnTo>
                  <a:lnTo>
                    <a:pt x="582" y="708"/>
                  </a:lnTo>
                  <a:lnTo>
                    <a:pt x="589" y="712"/>
                  </a:lnTo>
                  <a:lnTo>
                    <a:pt x="594" y="715"/>
                  </a:lnTo>
                  <a:lnTo>
                    <a:pt x="601" y="719"/>
                  </a:lnTo>
                  <a:lnTo>
                    <a:pt x="608" y="722"/>
                  </a:lnTo>
                  <a:lnTo>
                    <a:pt x="615" y="727"/>
                  </a:lnTo>
                  <a:lnTo>
                    <a:pt x="622" y="729"/>
                  </a:lnTo>
                  <a:lnTo>
                    <a:pt x="627" y="734"/>
                  </a:lnTo>
                  <a:lnTo>
                    <a:pt x="634" y="736"/>
                  </a:lnTo>
                  <a:lnTo>
                    <a:pt x="641" y="741"/>
                  </a:lnTo>
                  <a:lnTo>
                    <a:pt x="648" y="743"/>
                  </a:lnTo>
                  <a:lnTo>
                    <a:pt x="655" y="748"/>
                  </a:lnTo>
                  <a:lnTo>
                    <a:pt x="660" y="750"/>
                  </a:lnTo>
                  <a:lnTo>
                    <a:pt x="667" y="753"/>
                  </a:lnTo>
                  <a:lnTo>
                    <a:pt x="674" y="757"/>
                  </a:lnTo>
                  <a:lnTo>
                    <a:pt x="681" y="760"/>
                  </a:lnTo>
                  <a:lnTo>
                    <a:pt x="688" y="764"/>
                  </a:lnTo>
                  <a:lnTo>
                    <a:pt x="693" y="767"/>
                  </a:lnTo>
                  <a:lnTo>
                    <a:pt x="700" y="772"/>
                  </a:lnTo>
                  <a:lnTo>
                    <a:pt x="707" y="774"/>
                  </a:lnTo>
                  <a:lnTo>
                    <a:pt x="714" y="779"/>
                  </a:lnTo>
                  <a:lnTo>
                    <a:pt x="719" y="781"/>
                  </a:lnTo>
                  <a:lnTo>
                    <a:pt x="726" y="786"/>
                  </a:lnTo>
                  <a:lnTo>
                    <a:pt x="733" y="788"/>
                  </a:lnTo>
                  <a:lnTo>
                    <a:pt x="740" y="793"/>
                  </a:lnTo>
                  <a:lnTo>
                    <a:pt x="747" y="795"/>
                  </a:lnTo>
                  <a:lnTo>
                    <a:pt x="752" y="798"/>
                  </a:lnTo>
                  <a:lnTo>
                    <a:pt x="759" y="802"/>
                  </a:lnTo>
                  <a:lnTo>
                    <a:pt x="766" y="805"/>
                  </a:lnTo>
                  <a:lnTo>
                    <a:pt x="773" y="809"/>
                  </a:lnTo>
                  <a:lnTo>
                    <a:pt x="781" y="812"/>
                  </a:lnTo>
                  <a:lnTo>
                    <a:pt x="785" y="816"/>
                  </a:lnTo>
                  <a:lnTo>
                    <a:pt x="785" y="788"/>
                  </a:lnTo>
                  <a:lnTo>
                    <a:pt x="795" y="788"/>
                  </a:lnTo>
                  <a:lnTo>
                    <a:pt x="799" y="788"/>
                  </a:lnTo>
                  <a:lnTo>
                    <a:pt x="807" y="788"/>
                  </a:lnTo>
                  <a:lnTo>
                    <a:pt x="814" y="788"/>
                  </a:lnTo>
                  <a:lnTo>
                    <a:pt x="818" y="788"/>
                  </a:lnTo>
                  <a:lnTo>
                    <a:pt x="825" y="788"/>
                  </a:lnTo>
                  <a:lnTo>
                    <a:pt x="833" y="788"/>
                  </a:lnTo>
                  <a:lnTo>
                    <a:pt x="840" y="788"/>
                  </a:lnTo>
                  <a:lnTo>
                    <a:pt x="840" y="788"/>
                  </a:lnTo>
                  <a:lnTo>
                    <a:pt x="840" y="788"/>
                  </a:lnTo>
                  <a:lnTo>
                    <a:pt x="840" y="788"/>
                  </a:lnTo>
                  <a:lnTo>
                    <a:pt x="840" y="788"/>
                  </a:lnTo>
                  <a:lnTo>
                    <a:pt x="840" y="788"/>
                  </a:lnTo>
                  <a:lnTo>
                    <a:pt x="840" y="788"/>
                  </a:lnTo>
                  <a:lnTo>
                    <a:pt x="840" y="788"/>
                  </a:lnTo>
                  <a:lnTo>
                    <a:pt x="840" y="788"/>
                  </a:lnTo>
                  <a:lnTo>
                    <a:pt x="840" y="781"/>
                  </a:lnTo>
                  <a:lnTo>
                    <a:pt x="840" y="776"/>
                  </a:lnTo>
                  <a:lnTo>
                    <a:pt x="840" y="769"/>
                  </a:lnTo>
                  <a:lnTo>
                    <a:pt x="840" y="760"/>
                  </a:lnTo>
                  <a:lnTo>
                    <a:pt x="840" y="745"/>
                  </a:lnTo>
                  <a:lnTo>
                    <a:pt x="840" y="738"/>
                  </a:lnTo>
                  <a:lnTo>
                    <a:pt x="840" y="724"/>
                  </a:lnTo>
                  <a:lnTo>
                    <a:pt x="840" y="717"/>
                  </a:lnTo>
                  <a:lnTo>
                    <a:pt x="840" y="710"/>
                  </a:lnTo>
                  <a:lnTo>
                    <a:pt x="840" y="689"/>
                  </a:lnTo>
                  <a:lnTo>
                    <a:pt x="840" y="682"/>
                  </a:lnTo>
                  <a:lnTo>
                    <a:pt x="840" y="248"/>
                  </a:lnTo>
                  <a:lnTo>
                    <a:pt x="840" y="246"/>
                  </a:lnTo>
                  <a:lnTo>
                    <a:pt x="837" y="244"/>
                  </a:lnTo>
                  <a:lnTo>
                    <a:pt x="835" y="232"/>
                  </a:lnTo>
                  <a:lnTo>
                    <a:pt x="833" y="230"/>
                  </a:lnTo>
                  <a:lnTo>
                    <a:pt x="833" y="227"/>
                  </a:lnTo>
                  <a:lnTo>
                    <a:pt x="833" y="222"/>
                  </a:lnTo>
                  <a:lnTo>
                    <a:pt x="833" y="222"/>
                  </a:lnTo>
                  <a:lnTo>
                    <a:pt x="833" y="220"/>
                  </a:lnTo>
                  <a:lnTo>
                    <a:pt x="830" y="215"/>
                  </a:lnTo>
                  <a:lnTo>
                    <a:pt x="830" y="213"/>
                  </a:lnTo>
                  <a:lnTo>
                    <a:pt x="830" y="208"/>
                  </a:lnTo>
                  <a:lnTo>
                    <a:pt x="830" y="208"/>
                  </a:lnTo>
                  <a:lnTo>
                    <a:pt x="830" y="206"/>
                  </a:lnTo>
                  <a:lnTo>
                    <a:pt x="825" y="194"/>
                  </a:lnTo>
                  <a:lnTo>
                    <a:pt x="825" y="192"/>
                  </a:lnTo>
                  <a:lnTo>
                    <a:pt x="823" y="192"/>
                  </a:lnTo>
                  <a:lnTo>
                    <a:pt x="823" y="189"/>
                  </a:lnTo>
                  <a:lnTo>
                    <a:pt x="825" y="187"/>
                  </a:lnTo>
                  <a:lnTo>
                    <a:pt x="828" y="182"/>
                  </a:lnTo>
                  <a:lnTo>
                    <a:pt x="828" y="180"/>
                  </a:lnTo>
                  <a:lnTo>
                    <a:pt x="828" y="180"/>
                  </a:lnTo>
                  <a:lnTo>
                    <a:pt x="830" y="177"/>
                  </a:lnTo>
                  <a:lnTo>
                    <a:pt x="833" y="175"/>
                  </a:lnTo>
                  <a:lnTo>
                    <a:pt x="835" y="170"/>
                  </a:lnTo>
                  <a:lnTo>
                    <a:pt x="835" y="168"/>
                  </a:lnTo>
                  <a:lnTo>
                    <a:pt x="837" y="166"/>
                  </a:lnTo>
                  <a:lnTo>
                    <a:pt x="837" y="166"/>
                  </a:lnTo>
                  <a:lnTo>
                    <a:pt x="837" y="161"/>
                  </a:lnTo>
                  <a:lnTo>
                    <a:pt x="840" y="159"/>
                  </a:lnTo>
                  <a:lnTo>
                    <a:pt x="840" y="156"/>
                  </a:lnTo>
                  <a:lnTo>
                    <a:pt x="840" y="154"/>
                  </a:lnTo>
                  <a:lnTo>
                    <a:pt x="840" y="151"/>
                  </a:lnTo>
                  <a:lnTo>
                    <a:pt x="840" y="149"/>
                  </a:lnTo>
                  <a:lnTo>
                    <a:pt x="837" y="144"/>
                  </a:lnTo>
                  <a:lnTo>
                    <a:pt x="837" y="140"/>
                  </a:lnTo>
                  <a:lnTo>
                    <a:pt x="835" y="137"/>
                  </a:lnTo>
                  <a:lnTo>
                    <a:pt x="835" y="135"/>
                  </a:lnTo>
                  <a:lnTo>
                    <a:pt x="833" y="128"/>
                  </a:lnTo>
                  <a:lnTo>
                    <a:pt x="833" y="123"/>
                  </a:lnTo>
                  <a:lnTo>
                    <a:pt x="833" y="118"/>
                  </a:lnTo>
                  <a:lnTo>
                    <a:pt x="833" y="116"/>
                  </a:lnTo>
                  <a:lnTo>
                    <a:pt x="833" y="114"/>
                  </a:lnTo>
                  <a:lnTo>
                    <a:pt x="842" y="106"/>
                  </a:lnTo>
                  <a:lnTo>
                    <a:pt x="844" y="102"/>
                  </a:lnTo>
                  <a:lnTo>
                    <a:pt x="844" y="99"/>
                  </a:lnTo>
                  <a:lnTo>
                    <a:pt x="849" y="97"/>
                  </a:lnTo>
                  <a:lnTo>
                    <a:pt x="849" y="97"/>
                  </a:lnTo>
                  <a:lnTo>
                    <a:pt x="849" y="97"/>
                  </a:lnTo>
                  <a:lnTo>
                    <a:pt x="849" y="95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5620F5C9-C224-46FC-A582-17BDA4CB9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59794" y="3562333"/>
              <a:ext cx="226663" cy="233876"/>
            </a:xfrm>
            <a:custGeom>
              <a:avLst/>
              <a:gdLst>
                <a:gd name="T0" fmla="*/ 218 w 220"/>
                <a:gd name="T1" fmla="*/ 166 h 227"/>
                <a:gd name="T2" fmla="*/ 220 w 220"/>
                <a:gd name="T3" fmla="*/ 161 h 227"/>
                <a:gd name="T4" fmla="*/ 213 w 220"/>
                <a:gd name="T5" fmla="*/ 149 h 227"/>
                <a:gd name="T6" fmla="*/ 208 w 220"/>
                <a:gd name="T7" fmla="*/ 145 h 227"/>
                <a:gd name="T8" fmla="*/ 204 w 220"/>
                <a:gd name="T9" fmla="*/ 142 h 227"/>
                <a:gd name="T10" fmla="*/ 196 w 220"/>
                <a:gd name="T11" fmla="*/ 138 h 227"/>
                <a:gd name="T12" fmla="*/ 194 w 220"/>
                <a:gd name="T13" fmla="*/ 135 h 227"/>
                <a:gd name="T14" fmla="*/ 192 w 220"/>
                <a:gd name="T15" fmla="*/ 123 h 227"/>
                <a:gd name="T16" fmla="*/ 177 w 220"/>
                <a:gd name="T17" fmla="*/ 123 h 227"/>
                <a:gd name="T18" fmla="*/ 170 w 220"/>
                <a:gd name="T19" fmla="*/ 121 h 227"/>
                <a:gd name="T20" fmla="*/ 166 w 220"/>
                <a:gd name="T21" fmla="*/ 119 h 227"/>
                <a:gd name="T22" fmla="*/ 163 w 220"/>
                <a:gd name="T23" fmla="*/ 116 h 227"/>
                <a:gd name="T24" fmla="*/ 156 w 220"/>
                <a:gd name="T25" fmla="*/ 111 h 227"/>
                <a:gd name="T26" fmla="*/ 156 w 220"/>
                <a:gd name="T27" fmla="*/ 109 h 227"/>
                <a:gd name="T28" fmla="*/ 170 w 220"/>
                <a:gd name="T29" fmla="*/ 93 h 227"/>
                <a:gd name="T30" fmla="*/ 170 w 220"/>
                <a:gd name="T31" fmla="*/ 85 h 227"/>
                <a:gd name="T32" fmla="*/ 168 w 220"/>
                <a:gd name="T33" fmla="*/ 74 h 227"/>
                <a:gd name="T34" fmla="*/ 163 w 220"/>
                <a:gd name="T35" fmla="*/ 57 h 227"/>
                <a:gd name="T36" fmla="*/ 147 w 220"/>
                <a:gd name="T37" fmla="*/ 52 h 227"/>
                <a:gd name="T38" fmla="*/ 147 w 220"/>
                <a:gd name="T39" fmla="*/ 59 h 227"/>
                <a:gd name="T40" fmla="*/ 140 w 220"/>
                <a:gd name="T41" fmla="*/ 67 h 227"/>
                <a:gd name="T42" fmla="*/ 135 w 220"/>
                <a:gd name="T43" fmla="*/ 71 h 227"/>
                <a:gd name="T44" fmla="*/ 128 w 220"/>
                <a:gd name="T45" fmla="*/ 74 h 227"/>
                <a:gd name="T46" fmla="*/ 123 w 220"/>
                <a:gd name="T47" fmla="*/ 69 h 227"/>
                <a:gd name="T48" fmla="*/ 116 w 220"/>
                <a:gd name="T49" fmla="*/ 62 h 227"/>
                <a:gd name="T50" fmla="*/ 109 w 220"/>
                <a:gd name="T51" fmla="*/ 62 h 227"/>
                <a:gd name="T52" fmla="*/ 109 w 220"/>
                <a:gd name="T53" fmla="*/ 59 h 227"/>
                <a:gd name="T54" fmla="*/ 114 w 220"/>
                <a:gd name="T55" fmla="*/ 48 h 227"/>
                <a:gd name="T56" fmla="*/ 109 w 220"/>
                <a:gd name="T57" fmla="*/ 31 h 227"/>
                <a:gd name="T58" fmla="*/ 106 w 220"/>
                <a:gd name="T59" fmla="*/ 24 h 227"/>
                <a:gd name="T60" fmla="*/ 106 w 220"/>
                <a:gd name="T61" fmla="*/ 17 h 227"/>
                <a:gd name="T62" fmla="*/ 106 w 220"/>
                <a:gd name="T63" fmla="*/ 12 h 227"/>
                <a:gd name="T64" fmla="*/ 97 w 220"/>
                <a:gd name="T65" fmla="*/ 10 h 227"/>
                <a:gd name="T66" fmla="*/ 95 w 220"/>
                <a:gd name="T67" fmla="*/ 5 h 227"/>
                <a:gd name="T68" fmla="*/ 90 w 220"/>
                <a:gd name="T69" fmla="*/ 0 h 227"/>
                <a:gd name="T70" fmla="*/ 85 w 220"/>
                <a:gd name="T71" fmla="*/ 5 h 227"/>
                <a:gd name="T72" fmla="*/ 76 w 220"/>
                <a:gd name="T73" fmla="*/ 7 h 227"/>
                <a:gd name="T74" fmla="*/ 66 w 220"/>
                <a:gd name="T75" fmla="*/ 5 h 227"/>
                <a:gd name="T76" fmla="*/ 59 w 220"/>
                <a:gd name="T77" fmla="*/ 24 h 227"/>
                <a:gd name="T78" fmla="*/ 47 w 220"/>
                <a:gd name="T79" fmla="*/ 31 h 227"/>
                <a:gd name="T80" fmla="*/ 28 w 220"/>
                <a:gd name="T81" fmla="*/ 57 h 227"/>
                <a:gd name="T82" fmla="*/ 7 w 220"/>
                <a:gd name="T83" fmla="*/ 78 h 227"/>
                <a:gd name="T84" fmla="*/ 5 w 220"/>
                <a:gd name="T85" fmla="*/ 85 h 227"/>
                <a:gd name="T86" fmla="*/ 5 w 220"/>
                <a:gd name="T87" fmla="*/ 93 h 227"/>
                <a:gd name="T88" fmla="*/ 36 w 220"/>
                <a:gd name="T89" fmla="*/ 114 h 227"/>
                <a:gd name="T90" fmla="*/ 38 w 220"/>
                <a:gd name="T91" fmla="*/ 121 h 227"/>
                <a:gd name="T92" fmla="*/ 57 w 220"/>
                <a:gd name="T93" fmla="*/ 128 h 227"/>
                <a:gd name="T94" fmla="*/ 62 w 220"/>
                <a:gd name="T95" fmla="*/ 130 h 227"/>
                <a:gd name="T96" fmla="*/ 73 w 220"/>
                <a:gd name="T97" fmla="*/ 142 h 227"/>
                <a:gd name="T98" fmla="*/ 80 w 220"/>
                <a:gd name="T99" fmla="*/ 149 h 227"/>
                <a:gd name="T100" fmla="*/ 104 w 220"/>
                <a:gd name="T101" fmla="*/ 168 h 227"/>
                <a:gd name="T102" fmla="*/ 118 w 220"/>
                <a:gd name="T103" fmla="*/ 182 h 227"/>
                <a:gd name="T104" fmla="*/ 130 w 220"/>
                <a:gd name="T105" fmla="*/ 192 h 227"/>
                <a:gd name="T106" fmla="*/ 142 w 220"/>
                <a:gd name="T107" fmla="*/ 197 h 227"/>
                <a:gd name="T108" fmla="*/ 180 w 220"/>
                <a:gd name="T109" fmla="*/ 216 h 227"/>
                <a:gd name="T110" fmla="*/ 194 w 220"/>
                <a:gd name="T111" fmla="*/ 220 h 227"/>
                <a:gd name="T112" fmla="*/ 201 w 220"/>
                <a:gd name="T113" fmla="*/ 225 h 227"/>
                <a:gd name="T114" fmla="*/ 211 w 220"/>
                <a:gd name="T115" fmla="*/ 223 h 227"/>
                <a:gd name="T116" fmla="*/ 208 w 220"/>
                <a:gd name="T117" fmla="*/ 201 h 227"/>
                <a:gd name="T118" fmla="*/ 211 w 220"/>
                <a:gd name="T119" fmla="*/ 197 h 227"/>
                <a:gd name="T120" fmla="*/ 211 w 220"/>
                <a:gd name="T121" fmla="*/ 187 h 227"/>
                <a:gd name="T122" fmla="*/ 215 w 220"/>
                <a:gd name="T123" fmla="*/ 175 h 227"/>
                <a:gd name="T124" fmla="*/ 218 w 220"/>
                <a:gd name="T125" fmla="*/ 175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0" h="227">
                  <a:moveTo>
                    <a:pt x="218" y="173"/>
                  </a:moveTo>
                  <a:lnTo>
                    <a:pt x="218" y="173"/>
                  </a:lnTo>
                  <a:lnTo>
                    <a:pt x="218" y="173"/>
                  </a:lnTo>
                  <a:lnTo>
                    <a:pt x="218" y="171"/>
                  </a:lnTo>
                  <a:lnTo>
                    <a:pt x="215" y="171"/>
                  </a:lnTo>
                  <a:lnTo>
                    <a:pt x="215" y="171"/>
                  </a:lnTo>
                  <a:lnTo>
                    <a:pt x="215" y="168"/>
                  </a:lnTo>
                  <a:lnTo>
                    <a:pt x="215" y="168"/>
                  </a:lnTo>
                  <a:lnTo>
                    <a:pt x="215" y="168"/>
                  </a:lnTo>
                  <a:lnTo>
                    <a:pt x="218" y="168"/>
                  </a:lnTo>
                  <a:lnTo>
                    <a:pt x="218" y="166"/>
                  </a:lnTo>
                  <a:lnTo>
                    <a:pt x="218" y="166"/>
                  </a:lnTo>
                  <a:lnTo>
                    <a:pt x="218" y="164"/>
                  </a:lnTo>
                  <a:lnTo>
                    <a:pt x="218" y="164"/>
                  </a:lnTo>
                  <a:lnTo>
                    <a:pt x="218" y="164"/>
                  </a:lnTo>
                  <a:lnTo>
                    <a:pt x="218" y="164"/>
                  </a:lnTo>
                  <a:lnTo>
                    <a:pt x="218" y="164"/>
                  </a:lnTo>
                  <a:lnTo>
                    <a:pt x="218" y="164"/>
                  </a:lnTo>
                  <a:lnTo>
                    <a:pt x="218" y="164"/>
                  </a:lnTo>
                  <a:lnTo>
                    <a:pt x="218" y="161"/>
                  </a:lnTo>
                  <a:lnTo>
                    <a:pt x="218" y="161"/>
                  </a:lnTo>
                  <a:lnTo>
                    <a:pt x="220" y="161"/>
                  </a:lnTo>
                  <a:lnTo>
                    <a:pt x="218" y="161"/>
                  </a:lnTo>
                  <a:lnTo>
                    <a:pt x="218" y="159"/>
                  </a:lnTo>
                  <a:lnTo>
                    <a:pt x="218" y="156"/>
                  </a:lnTo>
                  <a:lnTo>
                    <a:pt x="215" y="152"/>
                  </a:lnTo>
                  <a:lnTo>
                    <a:pt x="215" y="149"/>
                  </a:lnTo>
                  <a:lnTo>
                    <a:pt x="215" y="149"/>
                  </a:lnTo>
                  <a:lnTo>
                    <a:pt x="215" y="147"/>
                  </a:lnTo>
                  <a:lnTo>
                    <a:pt x="213" y="145"/>
                  </a:lnTo>
                  <a:lnTo>
                    <a:pt x="213" y="147"/>
                  </a:lnTo>
                  <a:lnTo>
                    <a:pt x="213" y="147"/>
                  </a:lnTo>
                  <a:lnTo>
                    <a:pt x="213" y="149"/>
                  </a:lnTo>
                  <a:lnTo>
                    <a:pt x="213" y="147"/>
                  </a:lnTo>
                  <a:lnTo>
                    <a:pt x="213" y="147"/>
                  </a:lnTo>
                  <a:lnTo>
                    <a:pt x="213" y="147"/>
                  </a:lnTo>
                  <a:lnTo>
                    <a:pt x="211" y="147"/>
                  </a:lnTo>
                  <a:lnTo>
                    <a:pt x="211" y="145"/>
                  </a:lnTo>
                  <a:lnTo>
                    <a:pt x="211" y="147"/>
                  </a:lnTo>
                  <a:lnTo>
                    <a:pt x="211" y="147"/>
                  </a:lnTo>
                  <a:lnTo>
                    <a:pt x="211" y="147"/>
                  </a:lnTo>
                  <a:lnTo>
                    <a:pt x="208" y="147"/>
                  </a:lnTo>
                  <a:lnTo>
                    <a:pt x="208" y="145"/>
                  </a:lnTo>
                  <a:lnTo>
                    <a:pt x="208" y="145"/>
                  </a:lnTo>
                  <a:lnTo>
                    <a:pt x="208" y="145"/>
                  </a:lnTo>
                  <a:lnTo>
                    <a:pt x="208" y="145"/>
                  </a:lnTo>
                  <a:lnTo>
                    <a:pt x="208" y="145"/>
                  </a:lnTo>
                  <a:lnTo>
                    <a:pt x="208" y="145"/>
                  </a:lnTo>
                  <a:lnTo>
                    <a:pt x="206" y="142"/>
                  </a:lnTo>
                  <a:lnTo>
                    <a:pt x="206" y="142"/>
                  </a:lnTo>
                  <a:lnTo>
                    <a:pt x="206" y="142"/>
                  </a:lnTo>
                  <a:lnTo>
                    <a:pt x="204" y="142"/>
                  </a:lnTo>
                  <a:lnTo>
                    <a:pt x="204" y="142"/>
                  </a:lnTo>
                  <a:lnTo>
                    <a:pt x="204" y="142"/>
                  </a:lnTo>
                  <a:lnTo>
                    <a:pt x="204" y="142"/>
                  </a:lnTo>
                  <a:lnTo>
                    <a:pt x="201" y="142"/>
                  </a:lnTo>
                  <a:lnTo>
                    <a:pt x="201" y="142"/>
                  </a:lnTo>
                  <a:lnTo>
                    <a:pt x="201" y="142"/>
                  </a:lnTo>
                  <a:lnTo>
                    <a:pt x="199" y="142"/>
                  </a:lnTo>
                  <a:lnTo>
                    <a:pt x="196" y="140"/>
                  </a:lnTo>
                  <a:lnTo>
                    <a:pt x="196" y="140"/>
                  </a:lnTo>
                  <a:lnTo>
                    <a:pt x="196" y="140"/>
                  </a:lnTo>
                  <a:lnTo>
                    <a:pt x="196" y="138"/>
                  </a:lnTo>
                  <a:lnTo>
                    <a:pt x="196" y="138"/>
                  </a:lnTo>
                  <a:lnTo>
                    <a:pt x="196" y="138"/>
                  </a:lnTo>
                  <a:lnTo>
                    <a:pt x="196" y="138"/>
                  </a:lnTo>
                  <a:lnTo>
                    <a:pt x="196" y="138"/>
                  </a:lnTo>
                  <a:lnTo>
                    <a:pt x="196" y="135"/>
                  </a:lnTo>
                  <a:lnTo>
                    <a:pt x="196" y="135"/>
                  </a:lnTo>
                  <a:lnTo>
                    <a:pt x="196" y="135"/>
                  </a:lnTo>
                  <a:lnTo>
                    <a:pt x="196" y="135"/>
                  </a:lnTo>
                  <a:lnTo>
                    <a:pt x="196" y="135"/>
                  </a:lnTo>
                  <a:lnTo>
                    <a:pt x="196" y="133"/>
                  </a:lnTo>
                  <a:lnTo>
                    <a:pt x="196" y="133"/>
                  </a:lnTo>
                  <a:lnTo>
                    <a:pt x="194" y="135"/>
                  </a:lnTo>
                  <a:lnTo>
                    <a:pt x="194" y="135"/>
                  </a:lnTo>
                  <a:lnTo>
                    <a:pt x="194" y="135"/>
                  </a:lnTo>
                  <a:lnTo>
                    <a:pt x="194" y="133"/>
                  </a:lnTo>
                  <a:lnTo>
                    <a:pt x="194" y="133"/>
                  </a:lnTo>
                  <a:lnTo>
                    <a:pt x="194" y="130"/>
                  </a:lnTo>
                  <a:lnTo>
                    <a:pt x="194" y="130"/>
                  </a:lnTo>
                  <a:lnTo>
                    <a:pt x="194" y="128"/>
                  </a:lnTo>
                  <a:lnTo>
                    <a:pt x="194" y="128"/>
                  </a:lnTo>
                  <a:lnTo>
                    <a:pt x="194" y="126"/>
                  </a:lnTo>
                  <a:lnTo>
                    <a:pt x="192" y="126"/>
                  </a:lnTo>
                  <a:lnTo>
                    <a:pt x="192" y="123"/>
                  </a:lnTo>
                  <a:lnTo>
                    <a:pt x="192" y="123"/>
                  </a:lnTo>
                  <a:lnTo>
                    <a:pt x="192" y="123"/>
                  </a:lnTo>
                  <a:lnTo>
                    <a:pt x="189" y="123"/>
                  </a:lnTo>
                  <a:lnTo>
                    <a:pt x="189" y="123"/>
                  </a:lnTo>
                  <a:lnTo>
                    <a:pt x="189" y="123"/>
                  </a:lnTo>
                  <a:lnTo>
                    <a:pt x="189" y="123"/>
                  </a:lnTo>
                  <a:lnTo>
                    <a:pt x="187" y="123"/>
                  </a:lnTo>
                  <a:lnTo>
                    <a:pt x="185" y="123"/>
                  </a:lnTo>
                  <a:lnTo>
                    <a:pt x="185" y="121"/>
                  </a:lnTo>
                  <a:lnTo>
                    <a:pt x="182" y="121"/>
                  </a:lnTo>
                  <a:lnTo>
                    <a:pt x="180" y="123"/>
                  </a:lnTo>
                  <a:lnTo>
                    <a:pt x="180" y="123"/>
                  </a:lnTo>
                  <a:lnTo>
                    <a:pt x="177" y="123"/>
                  </a:lnTo>
                  <a:lnTo>
                    <a:pt x="177" y="123"/>
                  </a:lnTo>
                  <a:lnTo>
                    <a:pt x="177" y="123"/>
                  </a:lnTo>
                  <a:lnTo>
                    <a:pt x="177" y="123"/>
                  </a:lnTo>
                  <a:lnTo>
                    <a:pt x="175" y="123"/>
                  </a:lnTo>
                  <a:lnTo>
                    <a:pt x="175" y="123"/>
                  </a:lnTo>
                  <a:lnTo>
                    <a:pt x="175" y="123"/>
                  </a:lnTo>
                  <a:lnTo>
                    <a:pt x="170" y="121"/>
                  </a:lnTo>
                  <a:lnTo>
                    <a:pt x="170" y="121"/>
                  </a:lnTo>
                  <a:lnTo>
                    <a:pt x="170" y="121"/>
                  </a:lnTo>
                  <a:lnTo>
                    <a:pt x="170" y="121"/>
                  </a:lnTo>
                  <a:lnTo>
                    <a:pt x="170" y="121"/>
                  </a:lnTo>
                  <a:lnTo>
                    <a:pt x="170" y="121"/>
                  </a:lnTo>
                  <a:lnTo>
                    <a:pt x="170" y="119"/>
                  </a:lnTo>
                  <a:lnTo>
                    <a:pt x="170" y="121"/>
                  </a:lnTo>
                  <a:lnTo>
                    <a:pt x="168" y="121"/>
                  </a:lnTo>
                  <a:lnTo>
                    <a:pt x="168" y="121"/>
                  </a:lnTo>
                  <a:lnTo>
                    <a:pt x="168" y="119"/>
                  </a:lnTo>
                  <a:lnTo>
                    <a:pt x="168" y="119"/>
                  </a:lnTo>
                  <a:lnTo>
                    <a:pt x="168" y="119"/>
                  </a:lnTo>
                  <a:lnTo>
                    <a:pt x="166" y="119"/>
                  </a:lnTo>
                  <a:lnTo>
                    <a:pt x="166" y="119"/>
                  </a:lnTo>
                  <a:lnTo>
                    <a:pt x="166" y="119"/>
                  </a:lnTo>
                  <a:lnTo>
                    <a:pt x="166" y="119"/>
                  </a:lnTo>
                  <a:lnTo>
                    <a:pt x="163" y="121"/>
                  </a:lnTo>
                  <a:lnTo>
                    <a:pt x="163" y="119"/>
                  </a:lnTo>
                  <a:lnTo>
                    <a:pt x="163" y="119"/>
                  </a:lnTo>
                  <a:lnTo>
                    <a:pt x="163" y="119"/>
                  </a:lnTo>
                  <a:lnTo>
                    <a:pt x="163" y="119"/>
                  </a:lnTo>
                  <a:lnTo>
                    <a:pt x="163" y="119"/>
                  </a:lnTo>
                  <a:lnTo>
                    <a:pt x="163" y="116"/>
                  </a:lnTo>
                  <a:lnTo>
                    <a:pt x="163" y="116"/>
                  </a:lnTo>
                  <a:lnTo>
                    <a:pt x="163" y="116"/>
                  </a:lnTo>
                  <a:lnTo>
                    <a:pt x="163" y="116"/>
                  </a:lnTo>
                  <a:lnTo>
                    <a:pt x="166" y="114"/>
                  </a:lnTo>
                  <a:lnTo>
                    <a:pt x="163" y="114"/>
                  </a:lnTo>
                  <a:lnTo>
                    <a:pt x="163" y="114"/>
                  </a:lnTo>
                  <a:lnTo>
                    <a:pt x="161" y="111"/>
                  </a:lnTo>
                  <a:lnTo>
                    <a:pt x="161" y="111"/>
                  </a:lnTo>
                  <a:lnTo>
                    <a:pt x="161" y="111"/>
                  </a:lnTo>
                  <a:lnTo>
                    <a:pt x="161" y="114"/>
                  </a:lnTo>
                  <a:lnTo>
                    <a:pt x="161" y="114"/>
                  </a:lnTo>
                  <a:lnTo>
                    <a:pt x="159" y="116"/>
                  </a:lnTo>
                  <a:lnTo>
                    <a:pt x="159" y="114"/>
                  </a:lnTo>
                  <a:lnTo>
                    <a:pt x="156" y="111"/>
                  </a:lnTo>
                  <a:lnTo>
                    <a:pt x="156" y="111"/>
                  </a:lnTo>
                  <a:lnTo>
                    <a:pt x="156" y="111"/>
                  </a:lnTo>
                  <a:lnTo>
                    <a:pt x="154" y="111"/>
                  </a:lnTo>
                  <a:lnTo>
                    <a:pt x="154" y="111"/>
                  </a:lnTo>
                  <a:lnTo>
                    <a:pt x="154" y="111"/>
                  </a:lnTo>
                  <a:lnTo>
                    <a:pt x="154" y="109"/>
                  </a:lnTo>
                  <a:lnTo>
                    <a:pt x="154" y="109"/>
                  </a:lnTo>
                  <a:lnTo>
                    <a:pt x="156" y="109"/>
                  </a:lnTo>
                  <a:lnTo>
                    <a:pt x="156" y="109"/>
                  </a:lnTo>
                  <a:lnTo>
                    <a:pt x="156" y="109"/>
                  </a:lnTo>
                  <a:lnTo>
                    <a:pt x="156" y="109"/>
                  </a:lnTo>
                  <a:lnTo>
                    <a:pt x="156" y="109"/>
                  </a:lnTo>
                  <a:lnTo>
                    <a:pt x="156" y="109"/>
                  </a:lnTo>
                  <a:lnTo>
                    <a:pt x="156" y="109"/>
                  </a:lnTo>
                  <a:lnTo>
                    <a:pt x="156" y="109"/>
                  </a:lnTo>
                  <a:lnTo>
                    <a:pt x="159" y="107"/>
                  </a:lnTo>
                  <a:lnTo>
                    <a:pt x="161" y="104"/>
                  </a:lnTo>
                  <a:lnTo>
                    <a:pt x="163" y="102"/>
                  </a:lnTo>
                  <a:lnTo>
                    <a:pt x="168" y="97"/>
                  </a:lnTo>
                  <a:lnTo>
                    <a:pt x="168" y="97"/>
                  </a:lnTo>
                  <a:lnTo>
                    <a:pt x="168" y="95"/>
                  </a:lnTo>
                  <a:lnTo>
                    <a:pt x="170" y="93"/>
                  </a:lnTo>
                  <a:lnTo>
                    <a:pt x="170" y="93"/>
                  </a:lnTo>
                  <a:lnTo>
                    <a:pt x="170" y="93"/>
                  </a:lnTo>
                  <a:lnTo>
                    <a:pt x="168" y="93"/>
                  </a:lnTo>
                  <a:lnTo>
                    <a:pt x="168" y="90"/>
                  </a:lnTo>
                  <a:lnTo>
                    <a:pt x="168" y="90"/>
                  </a:lnTo>
                  <a:lnTo>
                    <a:pt x="168" y="90"/>
                  </a:lnTo>
                  <a:lnTo>
                    <a:pt x="168" y="88"/>
                  </a:lnTo>
                  <a:lnTo>
                    <a:pt x="168" y="88"/>
                  </a:lnTo>
                  <a:lnTo>
                    <a:pt x="168" y="88"/>
                  </a:lnTo>
                  <a:lnTo>
                    <a:pt x="170" y="85"/>
                  </a:lnTo>
                  <a:lnTo>
                    <a:pt x="170" y="85"/>
                  </a:lnTo>
                  <a:lnTo>
                    <a:pt x="170" y="85"/>
                  </a:lnTo>
                  <a:lnTo>
                    <a:pt x="170" y="83"/>
                  </a:lnTo>
                  <a:lnTo>
                    <a:pt x="170" y="78"/>
                  </a:lnTo>
                  <a:lnTo>
                    <a:pt x="170" y="78"/>
                  </a:lnTo>
                  <a:lnTo>
                    <a:pt x="170" y="76"/>
                  </a:lnTo>
                  <a:lnTo>
                    <a:pt x="170" y="76"/>
                  </a:lnTo>
                  <a:lnTo>
                    <a:pt x="168" y="76"/>
                  </a:lnTo>
                  <a:lnTo>
                    <a:pt x="168" y="76"/>
                  </a:lnTo>
                  <a:lnTo>
                    <a:pt x="168" y="74"/>
                  </a:lnTo>
                  <a:lnTo>
                    <a:pt x="168" y="74"/>
                  </a:lnTo>
                  <a:lnTo>
                    <a:pt x="168" y="74"/>
                  </a:lnTo>
                  <a:lnTo>
                    <a:pt x="168" y="74"/>
                  </a:lnTo>
                  <a:lnTo>
                    <a:pt x="168" y="74"/>
                  </a:lnTo>
                  <a:lnTo>
                    <a:pt x="168" y="71"/>
                  </a:lnTo>
                  <a:lnTo>
                    <a:pt x="168" y="71"/>
                  </a:lnTo>
                  <a:lnTo>
                    <a:pt x="166" y="69"/>
                  </a:lnTo>
                  <a:lnTo>
                    <a:pt x="166" y="69"/>
                  </a:lnTo>
                  <a:lnTo>
                    <a:pt x="166" y="69"/>
                  </a:lnTo>
                  <a:lnTo>
                    <a:pt x="166" y="67"/>
                  </a:lnTo>
                  <a:lnTo>
                    <a:pt x="166" y="62"/>
                  </a:lnTo>
                  <a:lnTo>
                    <a:pt x="163" y="57"/>
                  </a:lnTo>
                  <a:lnTo>
                    <a:pt x="163" y="57"/>
                  </a:lnTo>
                  <a:lnTo>
                    <a:pt x="161" y="55"/>
                  </a:lnTo>
                  <a:lnTo>
                    <a:pt x="159" y="55"/>
                  </a:lnTo>
                  <a:lnTo>
                    <a:pt x="156" y="52"/>
                  </a:lnTo>
                  <a:lnTo>
                    <a:pt x="156" y="52"/>
                  </a:lnTo>
                  <a:lnTo>
                    <a:pt x="156" y="50"/>
                  </a:lnTo>
                  <a:lnTo>
                    <a:pt x="156" y="48"/>
                  </a:lnTo>
                  <a:lnTo>
                    <a:pt x="149" y="48"/>
                  </a:lnTo>
                  <a:lnTo>
                    <a:pt x="149" y="48"/>
                  </a:lnTo>
                  <a:lnTo>
                    <a:pt x="147" y="50"/>
                  </a:lnTo>
                  <a:lnTo>
                    <a:pt x="147" y="52"/>
                  </a:lnTo>
                  <a:lnTo>
                    <a:pt x="147" y="52"/>
                  </a:lnTo>
                  <a:lnTo>
                    <a:pt x="147" y="52"/>
                  </a:lnTo>
                  <a:lnTo>
                    <a:pt x="147" y="55"/>
                  </a:lnTo>
                  <a:lnTo>
                    <a:pt x="147" y="55"/>
                  </a:lnTo>
                  <a:lnTo>
                    <a:pt x="147" y="55"/>
                  </a:lnTo>
                  <a:lnTo>
                    <a:pt x="147" y="55"/>
                  </a:lnTo>
                  <a:lnTo>
                    <a:pt x="147" y="55"/>
                  </a:lnTo>
                  <a:lnTo>
                    <a:pt x="147" y="55"/>
                  </a:lnTo>
                  <a:lnTo>
                    <a:pt x="147" y="57"/>
                  </a:lnTo>
                  <a:lnTo>
                    <a:pt x="147" y="57"/>
                  </a:lnTo>
                  <a:lnTo>
                    <a:pt x="147" y="59"/>
                  </a:lnTo>
                  <a:lnTo>
                    <a:pt x="147" y="59"/>
                  </a:lnTo>
                  <a:lnTo>
                    <a:pt x="144" y="59"/>
                  </a:lnTo>
                  <a:lnTo>
                    <a:pt x="144" y="59"/>
                  </a:lnTo>
                  <a:lnTo>
                    <a:pt x="144" y="62"/>
                  </a:lnTo>
                  <a:lnTo>
                    <a:pt x="144" y="62"/>
                  </a:lnTo>
                  <a:lnTo>
                    <a:pt x="144" y="62"/>
                  </a:lnTo>
                  <a:lnTo>
                    <a:pt x="142" y="64"/>
                  </a:lnTo>
                  <a:lnTo>
                    <a:pt x="142" y="64"/>
                  </a:lnTo>
                  <a:lnTo>
                    <a:pt x="142" y="64"/>
                  </a:lnTo>
                  <a:lnTo>
                    <a:pt x="140" y="64"/>
                  </a:lnTo>
                  <a:lnTo>
                    <a:pt x="140" y="67"/>
                  </a:lnTo>
                  <a:lnTo>
                    <a:pt x="140" y="67"/>
                  </a:lnTo>
                  <a:lnTo>
                    <a:pt x="140" y="67"/>
                  </a:lnTo>
                  <a:lnTo>
                    <a:pt x="140" y="69"/>
                  </a:lnTo>
                  <a:lnTo>
                    <a:pt x="140" y="69"/>
                  </a:lnTo>
                  <a:lnTo>
                    <a:pt x="140" y="69"/>
                  </a:lnTo>
                  <a:lnTo>
                    <a:pt x="140" y="71"/>
                  </a:lnTo>
                  <a:lnTo>
                    <a:pt x="137" y="71"/>
                  </a:lnTo>
                  <a:lnTo>
                    <a:pt x="137" y="71"/>
                  </a:lnTo>
                  <a:lnTo>
                    <a:pt x="135" y="69"/>
                  </a:lnTo>
                  <a:lnTo>
                    <a:pt x="135" y="69"/>
                  </a:lnTo>
                  <a:lnTo>
                    <a:pt x="135" y="71"/>
                  </a:lnTo>
                  <a:lnTo>
                    <a:pt x="135" y="71"/>
                  </a:lnTo>
                  <a:lnTo>
                    <a:pt x="135" y="71"/>
                  </a:lnTo>
                  <a:lnTo>
                    <a:pt x="135" y="71"/>
                  </a:lnTo>
                  <a:lnTo>
                    <a:pt x="133" y="71"/>
                  </a:lnTo>
                  <a:lnTo>
                    <a:pt x="133" y="71"/>
                  </a:lnTo>
                  <a:lnTo>
                    <a:pt x="133" y="71"/>
                  </a:lnTo>
                  <a:lnTo>
                    <a:pt x="130" y="71"/>
                  </a:lnTo>
                  <a:lnTo>
                    <a:pt x="130" y="71"/>
                  </a:lnTo>
                  <a:lnTo>
                    <a:pt x="130" y="74"/>
                  </a:lnTo>
                  <a:lnTo>
                    <a:pt x="128" y="74"/>
                  </a:lnTo>
                  <a:lnTo>
                    <a:pt x="128" y="74"/>
                  </a:lnTo>
                  <a:lnTo>
                    <a:pt x="128" y="74"/>
                  </a:lnTo>
                  <a:lnTo>
                    <a:pt x="128" y="74"/>
                  </a:lnTo>
                  <a:lnTo>
                    <a:pt x="128" y="74"/>
                  </a:lnTo>
                  <a:lnTo>
                    <a:pt x="125" y="74"/>
                  </a:lnTo>
                  <a:lnTo>
                    <a:pt x="125" y="74"/>
                  </a:lnTo>
                  <a:lnTo>
                    <a:pt x="125" y="71"/>
                  </a:lnTo>
                  <a:lnTo>
                    <a:pt x="125" y="71"/>
                  </a:lnTo>
                  <a:lnTo>
                    <a:pt x="125" y="71"/>
                  </a:lnTo>
                  <a:lnTo>
                    <a:pt x="125" y="71"/>
                  </a:lnTo>
                  <a:lnTo>
                    <a:pt x="125" y="69"/>
                  </a:lnTo>
                  <a:lnTo>
                    <a:pt x="123" y="69"/>
                  </a:lnTo>
                  <a:lnTo>
                    <a:pt x="123" y="69"/>
                  </a:lnTo>
                  <a:lnTo>
                    <a:pt x="121" y="69"/>
                  </a:lnTo>
                  <a:lnTo>
                    <a:pt x="121" y="64"/>
                  </a:lnTo>
                  <a:lnTo>
                    <a:pt x="121" y="64"/>
                  </a:lnTo>
                  <a:lnTo>
                    <a:pt x="118" y="64"/>
                  </a:lnTo>
                  <a:lnTo>
                    <a:pt x="118" y="64"/>
                  </a:lnTo>
                  <a:lnTo>
                    <a:pt x="116" y="64"/>
                  </a:lnTo>
                  <a:lnTo>
                    <a:pt x="116" y="64"/>
                  </a:lnTo>
                  <a:lnTo>
                    <a:pt x="116" y="64"/>
                  </a:lnTo>
                  <a:lnTo>
                    <a:pt x="116" y="62"/>
                  </a:lnTo>
                  <a:lnTo>
                    <a:pt x="116" y="62"/>
                  </a:lnTo>
                  <a:lnTo>
                    <a:pt x="116" y="62"/>
                  </a:lnTo>
                  <a:lnTo>
                    <a:pt x="114" y="62"/>
                  </a:lnTo>
                  <a:lnTo>
                    <a:pt x="114" y="62"/>
                  </a:lnTo>
                  <a:lnTo>
                    <a:pt x="114" y="62"/>
                  </a:lnTo>
                  <a:lnTo>
                    <a:pt x="114" y="62"/>
                  </a:lnTo>
                  <a:lnTo>
                    <a:pt x="111" y="64"/>
                  </a:lnTo>
                  <a:lnTo>
                    <a:pt x="111" y="64"/>
                  </a:lnTo>
                  <a:lnTo>
                    <a:pt x="111" y="64"/>
                  </a:lnTo>
                  <a:lnTo>
                    <a:pt x="111" y="64"/>
                  </a:lnTo>
                  <a:lnTo>
                    <a:pt x="111" y="64"/>
                  </a:lnTo>
                  <a:lnTo>
                    <a:pt x="109" y="62"/>
                  </a:lnTo>
                  <a:lnTo>
                    <a:pt x="109" y="62"/>
                  </a:lnTo>
                  <a:lnTo>
                    <a:pt x="106" y="64"/>
                  </a:lnTo>
                  <a:lnTo>
                    <a:pt x="106" y="64"/>
                  </a:lnTo>
                  <a:lnTo>
                    <a:pt x="106" y="64"/>
                  </a:lnTo>
                  <a:lnTo>
                    <a:pt x="106" y="64"/>
                  </a:lnTo>
                  <a:lnTo>
                    <a:pt x="106" y="64"/>
                  </a:lnTo>
                  <a:lnTo>
                    <a:pt x="106" y="64"/>
                  </a:lnTo>
                  <a:lnTo>
                    <a:pt x="106" y="62"/>
                  </a:lnTo>
                  <a:lnTo>
                    <a:pt x="106" y="62"/>
                  </a:lnTo>
                  <a:lnTo>
                    <a:pt x="109" y="62"/>
                  </a:lnTo>
                  <a:lnTo>
                    <a:pt x="109" y="62"/>
                  </a:lnTo>
                  <a:lnTo>
                    <a:pt x="109" y="59"/>
                  </a:lnTo>
                  <a:lnTo>
                    <a:pt x="111" y="59"/>
                  </a:lnTo>
                  <a:lnTo>
                    <a:pt x="111" y="57"/>
                  </a:lnTo>
                  <a:lnTo>
                    <a:pt x="111" y="57"/>
                  </a:lnTo>
                  <a:lnTo>
                    <a:pt x="111" y="55"/>
                  </a:lnTo>
                  <a:lnTo>
                    <a:pt x="111" y="55"/>
                  </a:lnTo>
                  <a:lnTo>
                    <a:pt x="114" y="52"/>
                  </a:lnTo>
                  <a:lnTo>
                    <a:pt x="114" y="52"/>
                  </a:lnTo>
                  <a:lnTo>
                    <a:pt x="114" y="52"/>
                  </a:lnTo>
                  <a:lnTo>
                    <a:pt x="114" y="52"/>
                  </a:lnTo>
                  <a:lnTo>
                    <a:pt x="114" y="50"/>
                  </a:lnTo>
                  <a:lnTo>
                    <a:pt x="114" y="48"/>
                  </a:lnTo>
                  <a:lnTo>
                    <a:pt x="114" y="45"/>
                  </a:lnTo>
                  <a:lnTo>
                    <a:pt x="114" y="45"/>
                  </a:lnTo>
                  <a:lnTo>
                    <a:pt x="111" y="43"/>
                  </a:lnTo>
                  <a:lnTo>
                    <a:pt x="111" y="43"/>
                  </a:lnTo>
                  <a:lnTo>
                    <a:pt x="111" y="40"/>
                  </a:lnTo>
                  <a:lnTo>
                    <a:pt x="109" y="38"/>
                  </a:lnTo>
                  <a:lnTo>
                    <a:pt x="109" y="36"/>
                  </a:lnTo>
                  <a:lnTo>
                    <a:pt x="109" y="33"/>
                  </a:lnTo>
                  <a:lnTo>
                    <a:pt x="109" y="31"/>
                  </a:lnTo>
                  <a:lnTo>
                    <a:pt x="109" y="31"/>
                  </a:lnTo>
                  <a:lnTo>
                    <a:pt x="109" y="31"/>
                  </a:lnTo>
                  <a:lnTo>
                    <a:pt x="111" y="31"/>
                  </a:lnTo>
                  <a:lnTo>
                    <a:pt x="109" y="29"/>
                  </a:lnTo>
                  <a:lnTo>
                    <a:pt x="109" y="29"/>
                  </a:lnTo>
                  <a:lnTo>
                    <a:pt x="109" y="29"/>
                  </a:lnTo>
                  <a:lnTo>
                    <a:pt x="109" y="29"/>
                  </a:lnTo>
                  <a:lnTo>
                    <a:pt x="109" y="29"/>
                  </a:lnTo>
                  <a:lnTo>
                    <a:pt x="106" y="29"/>
                  </a:lnTo>
                  <a:lnTo>
                    <a:pt x="106" y="29"/>
                  </a:lnTo>
                  <a:lnTo>
                    <a:pt x="109" y="29"/>
                  </a:lnTo>
                  <a:lnTo>
                    <a:pt x="109" y="26"/>
                  </a:lnTo>
                  <a:lnTo>
                    <a:pt x="106" y="24"/>
                  </a:lnTo>
                  <a:lnTo>
                    <a:pt x="106" y="24"/>
                  </a:lnTo>
                  <a:lnTo>
                    <a:pt x="106" y="22"/>
                  </a:lnTo>
                  <a:lnTo>
                    <a:pt x="106" y="22"/>
                  </a:lnTo>
                  <a:lnTo>
                    <a:pt x="104" y="22"/>
                  </a:lnTo>
                  <a:lnTo>
                    <a:pt x="104" y="22"/>
                  </a:lnTo>
                  <a:lnTo>
                    <a:pt x="104" y="19"/>
                  </a:lnTo>
                  <a:lnTo>
                    <a:pt x="104" y="19"/>
                  </a:lnTo>
                  <a:lnTo>
                    <a:pt x="104" y="17"/>
                  </a:lnTo>
                  <a:lnTo>
                    <a:pt x="106" y="17"/>
                  </a:lnTo>
                  <a:lnTo>
                    <a:pt x="106" y="17"/>
                  </a:lnTo>
                  <a:lnTo>
                    <a:pt x="106" y="17"/>
                  </a:lnTo>
                  <a:lnTo>
                    <a:pt x="104" y="17"/>
                  </a:lnTo>
                  <a:lnTo>
                    <a:pt x="104" y="17"/>
                  </a:lnTo>
                  <a:lnTo>
                    <a:pt x="104" y="14"/>
                  </a:lnTo>
                  <a:lnTo>
                    <a:pt x="104" y="14"/>
                  </a:lnTo>
                  <a:lnTo>
                    <a:pt x="104" y="14"/>
                  </a:lnTo>
                  <a:lnTo>
                    <a:pt x="104" y="14"/>
                  </a:lnTo>
                  <a:lnTo>
                    <a:pt x="104" y="14"/>
                  </a:lnTo>
                  <a:lnTo>
                    <a:pt x="104" y="12"/>
                  </a:lnTo>
                  <a:lnTo>
                    <a:pt x="106" y="12"/>
                  </a:lnTo>
                  <a:lnTo>
                    <a:pt x="106" y="12"/>
                  </a:lnTo>
                  <a:lnTo>
                    <a:pt x="106" y="12"/>
                  </a:lnTo>
                  <a:lnTo>
                    <a:pt x="106" y="12"/>
                  </a:lnTo>
                  <a:lnTo>
                    <a:pt x="104" y="12"/>
                  </a:lnTo>
                  <a:lnTo>
                    <a:pt x="102" y="10"/>
                  </a:lnTo>
                  <a:lnTo>
                    <a:pt x="102" y="10"/>
                  </a:lnTo>
                  <a:lnTo>
                    <a:pt x="102" y="10"/>
                  </a:lnTo>
                  <a:lnTo>
                    <a:pt x="99" y="10"/>
                  </a:lnTo>
                  <a:lnTo>
                    <a:pt x="99" y="10"/>
                  </a:lnTo>
                  <a:lnTo>
                    <a:pt x="99" y="10"/>
                  </a:lnTo>
                  <a:lnTo>
                    <a:pt x="99" y="10"/>
                  </a:lnTo>
                  <a:lnTo>
                    <a:pt x="99" y="10"/>
                  </a:lnTo>
                  <a:lnTo>
                    <a:pt x="97" y="10"/>
                  </a:lnTo>
                  <a:lnTo>
                    <a:pt x="97" y="10"/>
                  </a:lnTo>
                  <a:lnTo>
                    <a:pt x="97" y="10"/>
                  </a:lnTo>
                  <a:lnTo>
                    <a:pt x="97" y="10"/>
                  </a:lnTo>
                  <a:lnTo>
                    <a:pt x="97" y="7"/>
                  </a:lnTo>
                  <a:lnTo>
                    <a:pt x="97" y="7"/>
                  </a:lnTo>
                  <a:lnTo>
                    <a:pt x="97" y="7"/>
                  </a:lnTo>
                  <a:lnTo>
                    <a:pt x="97" y="5"/>
                  </a:lnTo>
                  <a:lnTo>
                    <a:pt x="97" y="5"/>
                  </a:lnTo>
                  <a:lnTo>
                    <a:pt x="97" y="5"/>
                  </a:lnTo>
                  <a:lnTo>
                    <a:pt x="95" y="5"/>
                  </a:lnTo>
                  <a:lnTo>
                    <a:pt x="95" y="5"/>
                  </a:lnTo>
                  <a:lnTo>
                    <a:pt x="95" y="7"/>
                  </a:lnTo>
                  <a:lnTo>
                    <a:pt x="95" y="7"/>
                  </a:lnTo>
                  <a:lnTo>
                    <a:pt x="95" y="7"/>
                  </a:lnTo>
                  <a:lnTo>
                    <a:pt x="92" y="7"/>
                  </a:lnTo>
                  <a:lnTo>
                    <a:pt x="92" y="5"/>
                  </a:lnTo>
                  <a:lnTo>
                    <a:pt x="92" y="5"/>
                  </a:lnTo>
                  <a:lnTo>
                    <a:pt x="92" y="3"/>
                  </a:lnTo>
                  <a:lnTo>
                    <a:pt x="92" y="3"/>
                  </a:lnTo>
                  <a:lnTo>
                    <a:pt x="92" y="0"/>
                  </a:lnTo>
                  <a:lnTo>
                    <a:pt x="90" y="0"/>
                  </a:lnTo>
                  <a:lnTo>
                    <a:pt x="90" y="0"/>
                  </a:lnTo>
                  <a:lnTo>
                    <a:pt x="90" y="3"/>
                  </a:lnTo>
                  <a:lnTo>
                    <a:pt x="90" y="3"/>
                  </a:lnTo>
                  <a:lnTo>
                    <a:pt x="90" y="3"/>
                  </a:lnTo>
                  <a:lnTo>
                    <a:pt x="90" y="3"/>
                  </a:lnTo>
                  <a:lnTo>
                    <a:pt x="90" y="3"/>
                  </a:lnTo>
                  <a:lnTo>
                    <a:pt x="90" y="5"/>
                  </a:lnTo>
                  <a:lnTo>
                    <a:pt x="88" y="5"/>
                  </a:lnTo>
                  <a:lnTo>
                    <a:pt x="88" y="5"/>
                  </a:lnTo>
                  <a:lnTo>
                    <a:pt x="88" y="5"/>
                  </a:lnTo>
                  <a:lnTo>
                    <a:pt x="88" y="5"/>
                  </a:lnTo>
                  <a:lnTo>
                    <a:pt x="85" y="5"/>
                  </a:lnTo>
                  <a:lnTo>
                    <a:pt x="85" y="5"/>
                  </a:lnTo>
                  <a:lnTo>
                    <a:pt x="85" y="5"/>
                  </a:lnTo>
                  <a:lnTo>
                    <a:pt x="85" y="5"/>
                  </a:lnTo>
                  <a:lnTo>
                    <a:pt x="83" y="5"/>
                  </a:lnTo>
                  <a:lnTo>
                    <a:pt x="83" y="5"/>
                  </a:lnTo>
                  <a:lnTo>
                    <a:pt x="83" y="5"/>
                  </a:lnTo>
                  <a:lnTo>
                    <a:pt x="80" y="5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6" y="7"/>
                  </a:lnTo>
                  <a:lnTo>
                    <a:pt x="76" y="7"/>
                  </a:lnTo>
                  <a:lnTo>
                    <a:pt x="76" y="7"/>
                  </a:lnTo>
                  <a:lnTo>
                    <a:pt x="76" y="5"/>
                  </a:lnTo>
                  <a:lnTo>
                    <a:pt x="76" y="5"/>
                  </a:lnTo>
                  <a:lnTo>
                    <a:pt x="73" y="3"/>
                  </a:lnTo>
                  <a:lnTo>
                    <a:pt x="71" y="3"/>
                  </a:lnTo>
                  <a:lnTo>
                    <a:pt x="71" y="3"/>
                  </a:lnTo>
                  <a:lnTo>
                    <a:pt x="69" y="3"/>
                  </a:lnTo>
                  <a:lnTo>
                    <a:pt x="69" y="5"/>
                  </a:lnTo>
                  <a:lnTo>
                    <a:pt x="66" y="5"/>
                  </a:lnTo>
                  <a:lnTo>
                    <a:pt x="66" y="5"/>
                  </a:lnTo>
                  <a:lnTo>
                    <a:pt x="66" y="5"/>
                  </a:lnTo>
                  <a:lnTo>
                    <a:pt x="64" y="5"/>
                  </a:lnTo>
                  <a:lnTo>
                    <a:pt x="64" y="5"/>
                  </a:lnTo>
                  <a:lnTo>
                    <a:pt x="64" y="7"/>
                  </a:lnTo>
                  <a:lnTo>
                    <a:pt x="62" y="14"/>
                  </a:lnTo>
                  <a:lnTo>
                    <a:pt x="62" y="17"/>
                  </a:lnTo>
                  <a:lnTo>
                    <a:pt x="62" y="17"/>
                  </a:lnTo>
                  <a:lnTo>
                    <a:pt x="62" y="19"/>
                  </a:lnTo>
                  <a:lnTo>
                    <a:pt x="62" y="19"/>
                  </a:lnTo>
                  <a:lnTo>
                    <a:pt x="62" y="22"/>
                  </a:lnTo>
                  <a:lnTo>
                    <a:pt x="62" y="22"/>
                  </a:lnTo>
                  <a:lnTo>
                    <a:pt x="59" y="24"/>
                  </a:lnTo>
                  <a:lnTo>
                    <a:pt x="59" y="24"/>
                  </a:lnTo>
                  <a:lnTo>
                    <a:pt x="57" y="24"/>
                  </a:lnTo>
                  <a:lnTo>
                    <a:pt x="52" y="24"/>
                  </a:lnTo>
                  <a:lnTo>
                    <a:pt x="52" y="24"/>
                  </a:lnTo>
                  <a:lnTo>
                    <a:pt x="52" y="24"/>
                  </a:lnTo>
                  <a:lnTo>
                    <a:pt x="50" y="26"/>
                  </a:lnTo>
                  <a:lnTo>
                    <a:pt x="50" y="29"/>
                  </a:lnTo>
                  <a:lnTo>
                    <a:pt x="47" y="29"/>
                  </a:lnTo>
                  <a:lnTo>
                    <a:pt x="47" y="29"/>
                  </a:lnTo>
                  <a:lnTo>
                    <a:pt x="47" y="29"/>
                  </a:lnTo>
                  <a:lnTo>
                    <a:pt x="47" y="31"/>
                  </a:lnTo>
                  <a:lnTo>
                    <a:pt x="47" y="31"/>
                  </a:lnTo>
                  <a:lnTo>
                    <a:pt x="47" y="43"/>
                  </a:lnTo>
                  <a:lnTo>
                    <a:pt x="45" y="43"/>
                  </a:lnTo>
                  <a:lnTo>
                    <a:pt x="45" y="43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3" y="55"/>
                  </a:lnTo>
                  <a:lnTo>
                    <a:pt x="33" y="57"/>
                  </a:lnTo>
                  <a:lnTo>
                    <a:pt x="31" y="57"/>
                  </a:lnTo>
                  <a:lnTo>
                    <a:pt x="31" y="57"/>
                  </a:lnTo>
                  <a:lnTo>
                    <a:pt x="28" y="57"/>
                  </a:lnTo>
                  <a:lnTo>
                    <a:pt x="26" y="59"/>
                  </a:lnTo>
                  <a:lnTo>
                    <a:pt x="19" y="64"/>
                  </a:lnTo>
                  <a:lnTo>
                    <a:pt x="19" y="67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9" y="74"/>
                  </a:lnTo>
                  <a:lnTo>
                    <a:pt x="9" y="74"/>
                  </a:lnTo>
                  <a:lnTo>
                    <a:pt x="7" y="76"/>
                  </a:lnTo>
                  <a:lnTo>
                    <a:pt x="7" y="76"/>
                  </a:lnTo>
                  <a:lnTo>
                    <a:pt x="5" y="78"/>
                  </a:lnTo>
                  <a:lnTo>
                    <a:pt x="7" y="78"/>
                  </a:lnTo>
                  <a:lnTo>
                    <a:pt x="7" y="78"/>
                  </a:lnTo>
                  <a:lnTo>
                    <a:pt x="7" y="81"/>
                  </a:lnTo>
                  <a:lnTo>
                    <a:pt x="7" y="81"/>
                  </a:lnTo>
                  <a:lnTo>
                    <a:pt x="7" y="81"/>
                  </a:lnTo>
                  <a:lnTo>
                    <a:pt x="7" y="81"/>
                  </a:lnTo>
                  <a:lnTo>
                    <a:pt x="5" y="81"/>
                  </a:lnTo>
                  <a:lnTo>
                    <a:pt x="5" y="81"/>
                  </a:lnTo>
                  <a:lnTo>
                    <a:pt x="5" y="83"/>
                  </a:lnTo>
                  <a:lnTo>
                    <a:pt x="5" y="83"/>
                  </a:lnTo>
                  <a:lnTo>
                    <a:pt x="5" y="83"/>
                  </a:lnTo>
                  <a:lnTo>
                    <a:pt x="5" y="85"/>
                  </a:lnTo>
                  <a:lnTo>
                    <a:pt x="2" y="85"/>
                  </a:lnTo>
                  <a:lnTo>
                    <a:pt x="2" y="85"/>
                  </a:lnTo>
                  <a:lnTo>
                    <a:pt x="2" y="88"/>
                  </a:lnTo>
                  <a:lnTo>
                    <a:pt x="2" y="88"/>
                  </a:lnTo>
                  <a:lnTo>
                    <a:pt x="0" y="88"/>
                  </a:lnTo>
                  <a:lnTo>
                    <a:pt x="2" y="90"/>
                  </a:lnTo>
                  <a:lnTo>
                    <a:pt x="2" y="93"/>
                  </a:lnTo>
                  <a:lnTo>
                    <a:pt x="2" y="93"/>
                  </a:lnTo>
                  <a:lnTo>
                    <a:pt x="5" y="93"/>
                  </a:lnTo>
                  <a:lnTo>
                    <a:pt x="5" y="93"/>
                  </a:lnTo>
                  <a:lnTo>
                    <a:pt x="5" y="93"/>
                  </a:lnTo>
                  <a:lnTo>
                    <a:pt x="7" y="95"/>
                  </a:lnTo>
                  <a:lnTo>
                    <a:pt x="7" y="95"/>
                  </a:lnTo>
                  <a:lnTo>
                    <a:pt x="7" y="95"/>
                  </a:lnTo>
                  <a:lnTo>
                    <a:pt x="5" y="97"/>
                  </a:lnTo>
                  <a:lnTo>
                    <a:pt x="5" y="100"/>
                  </a:lnTo>
                  <a:lnTo>
                    <a:pt x="7" y="100"/>
                  </a:lnTo>
                  <a:lnTo>
                    <a:pt x="14" y="104"/>
                  </a:lnTo>
                  <a:lnTo>
                    <a:pt x="24" y="107"/>
                  </a:lnTo>
                  <a:lnTo>
                    <a:pt x="31" y="111"/>
                  </a:lnTo>
                  <a:lnTo>
                    <a:pt x="33" y="114"/>
                  </a:lnTo>
                  <a:lnTo>
                    <a:pt x="36" y="114"/>
                  </a:lnTo>
                  <a:lnTo>
                    <a:pt x="36" y="116"/>
                  </a:lnTo>
                  <a:lnTo>
                    <a:pt x="38" y="116"/>
                  </a:lnTo>
                  <a:lnTo>
                    <a:pt x="38" y="116"/>
                  </a:lnTo>
                  <a:lnTo>
                    <a:pt x="38" y="116"/>
                  </a:lnTo>
                  <a:lnTo>
                    <a:pt x="38" y="116"/>
                  </a:lnTo>
                  <a:lnTo>
                    <a:pt x="38" y="119"/>
                  </a:lnTo>
                  <a:lnTo>
                    <a:pt x="38" y="119"/>
                  </a:lnTo>
                  <a:lnTo>
                    <a:pt x="38" y="121"/>
                  </a:lnTo>
                  <a:lnTo>
                    <a:pt x="38" y="121"/>
                  </a:lnTo>
                  <a:lnTo>
                    <a:pt x="38" y="121"/>
                  </a:lnTo>
                  <a:lnTo>
                    <a:pt x="38" y="121"/>
                  </a:lnTo>
                  <a:lnTo>
                    <a:pt x="36" y="121"/>
                  </a:lnTo>
                  <a:lnTo>
                    <a:pt x="36" y="121"/>
                  </a:lnTo>
                  <a:lnTo>
                    <a:pt x="36" y="121"/>
                  </a:lnTo>
                  <a:lnTo>
                    <a:pt x="38" y="123"/>
                  </a:lnTo>
                  <a:lnTo>
                    <a:pt x="45" y="126"/>
                  </a:lnTo>
                  <a:lnTo>
                    <a:pt x="54" y="128"/>
                  </a:lnTo>
                  <a:lnTo>
                    <a:pt x="57" y="130"/>
                  </a:lnTo>
                  <a:lnTo>
                    <a:pt x="59" y="130"/>
                  </a:lnTo>
                  <a:lnTo>
                    <a:pt x="59" y="130"/>
                  </a:lnTo>
                  <a:lnTo>
                    <a:pt x="59" y="130"/>
                  </a:lnTo>
                  <a:lnTo>
                    <a:pt x="57" y="128"/>
                  </a:lnTo>
                  <a:lnTo>
                    <a:pt x="54" y="128"/>
                  </a:lnTo>
                  <a:lnTo>
                    <a:pt x="54" y="128"/>
                  </a:lnTo>
                  <a:lnTo>
                    <a:pt x="54" y="128"/>
                  </a:lnTo>
                  <a:lnTo>
                    <a:pt x="57" y="128"/>
                  </a:lnTo>
                  <a:lnTo>
                    <a:pt x="59" y="128"/>
                  </a:lnTo>
                  <a:lnTo>
                    <a:pt x="59" y="130"/>
                  </a:lnTo>
                  <a:lnTo>
                    <a:pt x="59" y="130"/>
                  </a:lnTo>
                  <a:lnTo>
                    <a:pt x="59" y="130"/>
                  </a:lnTo>
                  <a:lnTo>
                    <a:pt x="62" y="130"/>
                  </a:lnTo>
                  <a:lnTo>
                    <a:pt x="62" y="130"/>
                  </a:lnTo>
                  <a:lnTo>
                    <a:pt x="62" y="130"/>
                  </a:lnTo>
                  <a:lnTo>
                    <a:pt x="62" y="130"/>
                  </a:lnTo>
                  <a:lnTo>
                    <a:pt x="59" y="130"/>
                  </a:lnTo>
                  <a:lnTo>
                    <a:pt x="59" y="133"/>
                  </a:lnTo>
                  <a:lnTo>
                    <a:pt x="59" y="133"/>
                  </a:lnTo>
                  <a:lnTo>
                    <a:pt x="62" y="133"/>
                  </a:lnTo>
                  <a:lnTo>
                    <a:pt x="64" y="133"/>
                  </a:lnTo>
                  <a:lnTo>
                    <a:pt x="64" y="135"/>
                  </a:lnTo>
                  <a:lnTo>
                    <a:pt x="66" y="135"/>
                  </a:lnTo>
                  <a:lnTo>
                    <a:pt x="69" y="138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6" y="142"/>
                  </a:lnTo>
                  <a:lnTo>
                    <a:pt x="76" y="142"/>
                  </a:lnTo>
                  <a:lnTo>
                    <a:pt x="76" y="145"/>
                  </a:lnTo>
                  <a:lnTo>
                    <a:pt x="76" y="145"/>
                  </a:lnTo>
                  <a:lnTo>
                    <a:pt x="76" y="145"/>
                  </a:lnTo>
                  <a:lnTo>
                    <a:pt x="76" y="145"/>
                  </a:lnTo>
                  <a:lnTo>
                    <a:pt x="78" y="147"/>
                  </a:lnTo>
                  <a:lnTo>
                    <a:pt x="78" y="147"/>
                  </a:lnTo>
                  <a:lnTo>
                    <a:pt x="78" y="147"/>
                  </a:lnTo>
                  <a:lnTo>
                    <a:pt x="80" y="149"/>
                  </a:lnTo>
                  <a:lnTo>
                    <a:pt x="88" y="154"/>
                  </a:lnTo>
                  <a:lnTo>
                    <a:pt x="95" y="161"/>
                  </a:lnTo>
                  <a:lnTo>
                    <a:pt x="102" y="166"/>
                  </a:lnTo>
                  <a:lnTo>
                    <a:pt x="102" y="166"/>
                  </a:lnTo>
                  <a:lnTo>
                    <a:pt x="102" y="168"/>
                  </a:lnTo>
                  <a:lnTo>
                    <a:pt x="102" y="168"/>
                  </a:lnTo>
                  <a:lnTo>
                    <a:pt x="102" y="168"/>
                  </a:lnTo>
                  <a:lnTo>
                    <a:pt x="102" y="168"/>
                  </a:lnTo>
                  <a:lnTo>
                    <a:pt x="102" y="168"/>
                  </a:lnTo>
                  <a:lnTo>
                    <a:pt x="102" y="168"/>
                  </a:lnTo>
                  <a:lnTo>
                    <a:pt x="104" y="168"/>
                  </a:lnTo>
                  <a:lnTo>
                    <a:pt x="104" y="171"/>
                  </a:lnTo>
                  <a:lnTo>
                    <a:pt x="106" y="171"/>
                  </a:lnTo>
                  <a:lnTo>
                    <a:pt x="106" y="171"/>
                  </a:lnTo>
                  <a:lnTo>
                    <a:pt x="106" y="171"/>
                  </a:lnTo>
                  <a:lnTo>
                    <a:pt x="106" y="173"/>
                  </a:lnTo>
                  <a:lnTo>
                    <a:pt x="106" y="175"/>
                  </a:lnTo>
                  <a:lnTo>
                    <a:pt x="114" y="180"/>
                  </a:lnTo>
                  <a:lnTo>
                    <a:pt x="116" y="180"/>
                  </a:lnTo>
                  <a:lnTo>
                    <a:pt x="116" y="180"/>
                  </a:lnTo>
                  <a:lnTo>
                    <a:pt x="116" y="182"/>
                  </a:lnTo>
                  <a:lnTo>
                    <a:pt x="118" y="182"/>
                  </a:lnTo>
                  <a:lnTo>
                    <a:pt x="116" y="182"/>
                  </a:lnTo>
                  <a:lnTo>
                    <a:pt x="118" y="185"/>
                  </a:lnTo>
                  <a:lnTo>
                    <a:pt x="118" y="185"/>
                  </a:lnTo>
                  <a:lnTo>
                    <a:pt x="121" y="185"/>
                  </a:lnTo>
                  <a:lnTo>
                    <a:pt x="121" y="185"/>
                  </a:lnTo>
                  <a:lnTo>
                    <a:pt x="123" y="187"/>
                  </a:lnTo>
                  <a:lnTo>
                    <a:pt x="123" y="187"/>
                  </a:lnTo>
                  <a:lnTo>
                    <a:pt x="128" y="190"/>
                  </a:lnTo>
                  <a:lnTo>
                    <a:pt x="130" y="192"/>
                  </a:lnTo>
                  <a:lnTo>
                    <a:pt x="130" y="192"/>
                  </a:lnTo>
                  <a:lnTo>
                    <a:pt x="130" y="192"/>
                  </a:lnTo>
                  <a:lnTo>
                    <a:pt x="130" y="192"/>
                  </a:lnTo>
                  <a:lnTo>
                    <a:pt x="130" y="192"/>
                  </a:lnTo>
                  <a:lnTo>
                    <a:pt x="130" y="192"/>
                  </a:lnTo>
                  <a:lnTo>
                    <a:pt x="133" y="192"/>
                  </a:lnTo>
                  <a:lnTo>
                    <a:pt x="133" y="194"/>
                  </a:lnTo>
                  <a:lnTo>
                    <a:pt x="135" y="194"/>
                  </a:lnTo>
                  <a:lnTo>
                    <a:pt x="137" y="194"/>
                  </a:lnTo>
                  <a:lnTo>
                    <a:pt x="137" y="194"/>
                  </a:lnTo>
                  <a:lnTo>
                    <a:pt x="137" y="194"/>
                  </a:lnTo>
                  <a:lnTo>
                    <a:pt x="140" y="194"/>
                  </a:lnTo>
                  <a:lnTo>
                    <a:pt x="142" y="197"/>
                  </a:lnTo>
                  <a:lnTo>
                    <a:pt x="144" y="199"/>
                  </a:lnTo>
                  <a:lnTo>
                    <a:pt x="147" y="199"/>
                  </a:lnTo>
                  <a:lnTo>
                    <a:pt x="154" y="204"/>
                  </a:lnTo>
                  <a:lnTo>
                    <a:pt x="156" y="204"/>
                  </a:lnTo>
                  <a:lnTo>
                    <a:pt x="163" y="209"/>
                  </a:lnTo>
                  <a:lnTo>
                    <a:pt x="168" y="211"/>
                  </a:lnTo>
                  <a:lnTo>
                    <a:pt x="170" y="211"/>
                  </a:lnTo>
                  <a:lnTo>
                    <a:pt x="170" y="211"/>
                  </a:lnTo>
                  <a:lnTo>
                    <a:pt x="173" y="213"/>
                  </a:lnTo>
                  <a:lnTo>
                    <a:pt x="175" y="216"/>
                  </a:lnTo>
                  <a:lnTo>
                    <a:pt x="180" y="216"/>
                  </a:lnTo>
                  <a:lnTo>
                    <a:pt x="185" y="216"/>
                  </a:lnTo>
                  <a:lnTo>
                    <a:pt x="187" y="218"/>
                  </a:lnTo>
                  <a:lnTo>
                    <a:pt x="189" y="218"/>
                  </a:lnTo>
                  <a:lnTo>
                    <a:pt x="189" y="218"/>
                  </a:lnTo>
                  <a:lnTo>
                    <a:pt x="189" y="218"/>
                  </a:lnTo>
                  <a:lnTo>
                    <a:pt x="189" y="218"/>
                  </a:lnTo>
                  <a:lnTo>
                    <a:pt x="192" y="218"/>
                  </a:lnTo>
                  <a:lnTo>
                    <a:pt x="192" y="218"/>
                  </a:lnTo>
                  <a:lnTo>
                    <a:pt x="192" y="220"/>
                  </a:lnTo>
                  <a:lnTo>
                    <a:pt x="194" y="220"/>
                  </a:lnTo>
                  <a:lnTo>
                    <a:pt x="194" y="220"/>
                  </a:lnTo>
                  <a:lnTo>
                    <a:pt x="196" y="220"/>
                  </a:lnTo>
                  <a:lnTo>
                    <a:pt x="196" y="223"/>
                  </a:lnTo>
                  <a:lnTo>
                    <a:pt x="196" y="223"/>
                  </a:lnTo>
                  <a:lnTo>
                    <a:pt x="196" y="223"/>
                  </a:lnTo>
                  <a:lnTo>
                    <a:pt x="196" y="223"/>
                  </a:lnTo>
                  <a:lnTo>
                    <a:pt x="199" y="225"/>
                  </a:lnTo>
                  <a:lnTo>
                    <a:pt x="201" y="225"/>
                  </a:lnTo>
                  <a:lnTo>
                    <a:pt x="201" y="225"/>
                  </a:lnTo>
                  <a:lnTo>
                    <a:pt x="201" y="225"/>
                  </a:lnTo>
                  <a:lnTo>
                    <a:pt x="201" y="225"/>
                  </a:lnTo>
                  <a:lnTo>
                    <a:pt x="201" y="225"/>
                  </a:lnTo>
                  <a:lnTo>
                    <a:pt x="206" y="225"/>
                  </a:lnTo>
                  <a:lnTo>
                    <a:pt x="206" y="225"/>
                  </a:lnTo>
                  <a:lnTo>
                    <a:pt x="208" y="225"/>
                  </a:lnTo>
                  <a:lnTo>
                    <a:pt x="208" y="227"/>
                  </a:lnTo>
                  <a:lnTo>
                    <a:pt x="211" y="225"/>
                  </a:lnTo>
                  <a:lnTo>
                    <a:pt x="211" y="225"/>
                  </a:lnTo>
                  <a:lnTo>
                    <a:pt x="208" y="225"/>
                  </a:lnTo>
                  <a:lnTo>
                    <a:pt x="208" y="225"/>
                  </a:lnTo>
                  <a:lnTo>
                    <a:pt x="208" y="223"/>
                  </a:lnTo>
                  <a:lnTo>
                    <a:pt x="208" y="223"/>
                  </a:lnTo>
                  <a:lnTo>
                    <a:pt x="211" y="223"/>
                  </a:lnTo>
                  <a:lnTo>
                    <a:pt x="208" y="223"/>
                  </a:lnTo>
                  <a:lnTo>
                    <a:pt x="208" y="220"/>
                  </a:lnTo>
                  <a:lnTo>
                    <a:pt x="208" y="220"/>
                  </a:lnTo>
                  <a:lnTo>
                    <a:pt x="208" y="218"/>
                  </a:lnTo>
                  <a:lnTo>
                    <a:pt x="208" y="218"/>
                  </a:lnTo>
                  <a:lnTo>
                    <a:pt x="208" y="218"/>
                  </a:lnTo>
                  <a:lnTo>
                    <a:pt x="208" y="206"/>
                  </a:lnTo>
                  <a:lnTo>
                    <a:pt x="208" y="204"/>
                  </a:lnTo>
                  <a:lnTo>
                    <a:pt x="208" y="204"/>
                  </a:lnTo>
                  <a:lnTo>
                    <a:pt x="208" y="204"/>
                  </a:lnTo>
                  <a:lnTo>
                    <a:pt x="208" y="201"/>
                  </a:lnTo>
                  <a:lnTo>
                    <a:pt x="208" y="201"/>
                  </a:lnTo>
                  <a:lnTo>
                    <a:pt x="208" y="201"/>
                  </a:lnTo>
                  <a:lnTo>
                    <a:pt x="208" y="201"/>
                  </a:lnTo>
                  <a:lnTo>
                    <a:pt x="208" y="201"/>
                  </a:lnTo>
                  <a:lnTo>
                    <a:pt x="208" y="199"/>
                  </a:lnTo>
                  <a:lnTo>
                    <a:pt x="208" y="199"/>
                  </a:lnTo>
                  <a:lnTo>
                    <a:pt x="208" y="197"/>
                  </a:lnTo>
                  <a:lnTo>
                    <a:pt x="208" y="197"/>
                  </a:lnTo>
                  <a:lnTo>
                    <a:pt x="208" y="197"/>
                  </a:lnTo>
                  <a:lnTo>
                    <a:pt x="211" y="197"/>
                  </a:lnTo>
                  <a:lnTo>
                    <a:pt x="211" y="197"/>
                  </a:lnTo>
                  <a:lnTo>
                    <a:pt x="211" y="197"/>
                  </a:lnTo>
                  <a:lnTo>
                    <a:pt x="211" y="194"/>
                  </a:lnTo>
                  <a:lnTo>
                    <a:pt x="211" y="194"/>
                  </a:lnTo>
                  <a:lnTo>
                    <a:pt x="211" y="194"/>
                  </a:lnTo>
                  <a:lnTo>
                    <a:pt x="208" y="192"/>
                  </a:lnTo>
                  <a:lnTo>
                    <a:pt x="208" y="192"/>
                  </a:lnTo>
                  <a:lnTo>
                    <a:pt x="208" y="192"/>
                  </a:lnTo>
                  <a:lnTo>
                    <a:pt x="208" y="190"/>
                  </a:lnTo>
                  <a:lnTo>
                    <a:pt x="208" y="187"/>
                  </a:lnTo>
                  <a:lnTo>
                    <a:pt x="211" y="187"/>
                  </a:lnTo>
                  <a:lnTo>
                    <a:pt x="211" y="187"/>
                  </a:lnTo>
                  <a:lnTo>
                    <a:pt x="211" y="187"/>
                  </a:lnTo>
                  <a:lnTo>
                    <a:pt x="213" y="187"/>
                  </a:lnTo>
                  <a:lnTo>
                    <a:pt x="213" y="185"/>
                  </a:lnTo>
                  <a:lnTo>
                    <a:pt x="213" y="182"/>
                  </a:lnTo>
                  <a:lnTo>
                    <a:pt x="213" y="182"/>
                  </a:lnTo>
                  <a:lnTo>
                    <a:pt x="213" y="180"/>
                  </a:lnTo>
                  <a:lnTo>
                    <a:pt x="213" y="178"/>
                  </a:lnTo>
                  <a:lnTo>
                    <a:pt x="215" y="178"/>
                  </a:lnTo>
                  <a:lnTo>
                    <a:pt x="215" y="178"/>
                  </a:lnTo>
                  <a:lnTo>
                    <a:pt x="215" y="175"/>
                  </a:lnTo>
                  <a:lnTo>
                    <a:pt x="215" y="175"/>
                  </a:lnTo>
                  <a:lnTo>
                    <a:pt x="218" y="175"/>
                  </a:lnTo>
                  <a:lnTo>
                    <a:pt x="218" y="175"/>
                  </a:lnTo>
                  <a:lnTo>
                    <a:pt x="215" y="178"/>
                  </a:lnTo>
                  <a:lnTo>
                    <a:pt x="215" y="178"/>
                  </a:lnTo>
                  <a:lnTo>
                    <a:pt x="218" y="178"/>
                  </a:lnTo>
                  <a:lnTo>
                    <a:pt x="218" y="178"/>
                  </a:lnTo>
                  <a:lnTo>
                    <a:pt x="218" y="178"/>
                  </a:lnTo>
                  <a:lnTo>
                    <a:pt x="218" y="178"/>
                  </a:lnTo>
                  <a:lnTo>
                    <a:pt x="218" y="178"/>
                  </a:lnTo>
                  <a:lnTo>
                    <a:pt x="218" y="175"/>
                  </a:lnTo>
                  <a:lnTo>
                    <a:pt x="218" y="175"/>
                  </a:lnTo>
                  <a:lnTo>
                    <a:pt x="218" y="175"/>
                  </a:lnTo>
                  <a:lnTo>
                    <a:pt x="218" y="175"/>
                  </a:lnTo>
                  <a:lnTo>
                    <a:pt x="218" y="173"/>
                  </a:lnTo>
                  <a:lnTo>
                    <a:pt x="218" y="173"/>
                  </a:lnTo>
                  <a:lnTo>
                    <a:pt x="218" y="173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9">
              <a:extLst>
                <a:ext uri="{FF2B5EF4-FFF2-40B4-BE49-F238E27FC236}">
                  <a16:creationId xmlns:a16="http://schemas.microsoft.com/office/drawing/2014/main" id="{535E142B-128C-4803-82F0-33AAEBC33C99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1159" y="5667215"/>
              <a:ext cx="133938" cy="130847"/>
            </a:xfrm>
            <a:custGeom>
              <a:avLst/>
              <a:gdLst>
                <a:gd name="T0" fmla="*/ 127 w 130"/>
                <a:gd name="T1" fmla="*/ 45 h 127"/>
                <a:gd name="T2" fmla="*/ 123 w 130"/>
                <a:gd name="T3" fmla="*/ 35 h 127"/>
                <a:gd name="T4" fmla="*/ 113 w 130"/>
                <a:gd name="T5" fmla="*/ 26 h 127"/>
                <a:gd name="T6" fmla="*/ 108 w 130"/>
                <a:gd name="T7" fmla="*/ 21 h 127"/>
                <a:gd name="T8" fmla="*/ 99 w 130"/>
                <a:gd name="T9" fmla="*/ 14 h 127"/>
                <a:gd name="T10" fmla="*/ 94 w 130"/>
                <a:gd name="T11" fmla="*/ 12 h 127"/>
                <a:gd name="T12" fmla="*/ 89 w 130"/>
                <a:gd name="T13" fmla="*/ 4 h 127"/>
                <a:gd name="T14" fmla="*/ 82 w 130"/>
                <a:gd name="T15" fmla="*/ 2 h 127"/>
                <a:gd name="T16" fmla="*/ 68 w 130"/>
                <a:gd name="T17" fmla="*/ 9 h 127"/>
                <a:gd name="T18" fmla="*/ 61 w 130"/>
                <a:gd name="T19" fmla="*/ 9 h 127"/>
                <a:gd name="T20" fmla="*/ 54 w 130"/>
                <a:gd name="T21" fmla="*/ 14 h 127"/>
                <a:gd name="T22" fmla="*/ 52 w 130"/>
                <a:gd name="T23" fmla="*/ 19 h 127"/>
                <a:gd name="T24" fmla="*/ 47 w 130"/>
                <a:gd name="T25" fmla="*/ 19 h 127"/>
                <a:gd name="T26" fmla="*/ 37 w 130"/>
                <a:gd name="T27" fmla="*/ 23 h 127"/>
                <a:gd name="T28" fmla="*/ 37 w 130"/>
                <a:gd name="T29" fmla="*/ 26 h 127"/>
                <a:gd name="T30" fmla="*/ 35 w 130"/>
                <a:gd name="T31" fmla="*/ 26 h 127"/>
                <a:gd name="T32" fmla="*/ 33 w 130"/>
                <a:gd name="T33" fmla="*/ 30 h 127"/>
                <a:gd name="T34" fmla="*/ 33 w 130"/>
                <a:gd name="T35" fmla="*/ 30 h 127"/>
                <a:gd name="T36" fmla="*/ 28 w 130"/>
                <a:gd name="T37" fmla="*/ 38 h 127"/>
                <a:gd name="T38" fmla="*/ 26 w 130"/>
                <a:gd name="T39" fmla="*/ 42 h 127"/>
                <a:gd name="T40" fmla="*/ 23 w 130"/>
                <a:gd name="T41" fmla="*/ 47 h 127"/>
                <a:gd name="T42" fmla="*/ 21 w 130"/>
                <a:gd name="T43" fmla="*/ 49 h 127"/>
                <a:gd name="T44" fmla="*/ 18 w 130"/>
                <a:gd name="T45" fmla="*/ 54 h 127"/>
                <a:gd name="T46" fmla="*/ 16 w 130"/>
                <a:gd name="T47" fmla="*/ 56 h 127"/>
                <a:gd name="T48" fmla="*/ 11 w 130"/>
                <a:gd name="T49" fmla="*/ 59 h 127"/>
                <a:gd name="T50" fmla="*/ 4 w 130"/>
                <a:gd name="T51" fmla="*/ 61 h 127"/>
                <a:gd name="T52" fmla="*/ 2 w 130"/>
                <a:gd name="T53" fmla="*/ 64 h 127"/>
                <a:gd name="T54" fmla="*/ 0 w 130"/>
                <a:gd name="T55" fmla="*/ 64 h 127"/>
                <a:gd name="T56" fmla="*/ 2 w 130"/>
                <a:gd name="T57" fmla="*/ 68 h 127"/>
                <a:gd name="T58" fmla="*/ 9 w 130"/>
                <a:gd name="T59" fmla="*/ 87 h 127"/>
                <a:gd name="T60" fmla="*/ 16 w 130"/>
                <a:gd name="T61" fmla="*/ 97 h 127"/>
                <a:gd name="T62" fmla="*/ 18 w 130"/>
                <a:gd name="T63" fmla="*/ 97 h 127"/>
                <a:gd name="T64" fmla="*/ 18 w 130"/>
                <a:gd name="T65" fmla="*/ 106 h 127"/>
                <a:gd name="T66" fmla="*/ 23 w 130"/>
                <a:gd name="T67" fmla="*/ 106 h 127"/>
                <a:gd name="T68" fmla="*/ 28 w 130"/>
                <a:gd name="T69" fmla="*/ 111 h 127"/>
                <a:gd name="T70" fmla="*/ 30 w 130"/>
                <a:gd name="T71" fmla="*/ 118 h 127"/>
                <a:gd name="T72" fmla="*/ 42 w 130"/>
                <a:gd name="T73" fmla="*/ 125 h 127"/>
                <a:gd name="T74" fmla="*/ 47 w 130"/>
                <a:gd name="T75" fmla="*/ 125 h 127"/>
                <a:gd name="T76" fmla="*/ 56 w 130"/>
                <a:gd name="T77" fmla="*/ 127 h 127"/>
                <a:gd name="T78" fmla="*/ 59 w 130"/>
                <a:gd name="T79" fmla="*/ 123 h 127"/>
                <a:gd name="T80" fmla="*/ 59 w 130"/>
                <a:gd name="T81" fmla="*/ 118 h 127"/>
                <a:gd name="T82" fmla="*/ 66 w 130"/>
                <a:gd name="T83" fmla="*/ 109 h 127"/>
                <a:gd name="T84" fmla="*/ 63 w 130"/>
                <a:gd name="T85" fmla="*/ 104 h 127"/>
                <a:gd name="T86" fmla="*/ 68 w 130"/>
                <a:gd name="T87" fmla="*/ 101 h 127"/>
                <a:gd name="T88" fmla="*/ 73 w 130"/>
                <a:gd name="T89" fmla="*/ 97 h 127"/>
                <a:gd name="T90" fmla="*/ 85 w 130"/>
                <a:gd name="T91" fmla="*/ 97 h 127"/>
                <a:gd name="T92" fmla="*/ 106 w 130"/>
                <a:gd name="T93" fmla="*/ 87 h 127"/>
                <a:gd name="T94" fmla="*/ 113 w 130"/>
                <a:gd name="T95" fmla="*/ 83 h 127"/>
                <a:gd name="T96" fmla="*/ 111 w 130"/>
                <a:gd name="T97" fmla="*/ 78 h 127"/>
                <a:gd name="T98" fmla="*/ 113 w 130"/>
                <a:gd name="T99" fmla="*/ 68 h 127"/>
                <a:gd name="T100" fmla="*/ 120 w 130"/>
                <a:gd name="T101" fmla="*/ 61 h 127"/>
                <a:gd name="T102" fmla="*/ 120 w 130"/>
                <a:gd name="T103" fmla="*/ 56 h 127"/>
                <a:gd name="T104" fmla="*/ 127 w 130"/>
                <a:gd name="T105" fmla="*/ 52 h 127"/>
                <a:gd name="T106" fmla="*/ 130 w 130"/>
                <a:gd name="T107" fmla="*/ 4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" h="127">
                  <a:moveTo>
                    <a:pt x="130" y="47"/>
                  </a:moveTo>
                  <a:lnTo>
                    <a:pt x="127" y="47"/>
                  </a:lnTo>
                  <a:lnTo>
                    <a:pt x="127" y="45"/>
                  </a:lnTo>
                  <a:lnTo>
                    <a:pt x="127" y="45"/>
                  </a:lnTo>
                  <a:lnTo>
                    <a:pt x="127" y="45"/>
                  </a:lnTo>
                  <a:lnTo>
                    <a:pt x="127" y="45"/>
                  </a:lnTo>
                  <a:lnTo>
                    <a:pt x="127" y="42"/>
                  </a:lnTo>
                  <a:lnTo>
                    <a:pt x="125" y="40"/>
                  </a:lnTo>
                  <a:lnTo>
                    <a:pt x="125" y="38"/>
                  </a:lnTo>
                  <a:lnTo>
                    <a:pt x="125" y="38"/>
                  </a:lnTo>
                  <a:lnTo>
                    <a:pt x="125" y="38"/>
                  </a:lnTo>
                  <a:lnTo>
                    <a:pt x="123" y="35"/>
                  </a:lnTo>
                  <a:lnTo>
                    <a:pt x="123" y="35"/>
                  </a:lnTo>
                  <a:lnTo>
                    <a:pt x="123" y="33"/>
                  </a:lnTo>
                  <a:lnTo>
                    <a:pt x="120" y="30"/>
                  </a:lnTo>
                  <a:lnTo>
                    <a:pt x="118" y="30"/>
                  </a:lnTo>
                  <a:lnTo>
                    <a:pt x="118" y="30"/>
                  </a:lnTo>
                  <a:lnTo>
                    <a:pt x="113" y="26"/>
                  </a:lnTo>
                  <a:lnTo>
                    <a:pt x="111" y="26"/>
                  </a:lnTo>
                  <a:lnTo>
                    <a:pt x="108" y="26"/>
                  </a:lnTo>
                  <a:lnTo>
                    <a:pt x="108" y="23"/>
                  </a:lnTo>
                  <a:lnTo>
                    <a:pt x="108" y="23"/>
                  </a:lnTo>
                  <a:lnTo>
                    <a:pt x="108" y="23"/>
                  </a:lnTo>
                  <a:lnTo>
                    <a:pt x="108" y="21"/>
                  </a:lnTo>
                  <a:lnTo>
                    <a:pt x="106" y="21"/>
                  </a:lnTo>
                  <a:lnTo>
                    <a:pt x="106" y="21"/>
                  </a:lnTo>
                  <a:lnTo>
                    <a:pt x="104" y="21"/>
                  </a:lnTo>
                  <a:lnTo>
                    <a:pt x="101" y="19"/>
                  </a:lnTo>
                  <a:lnTo>
                    <a:pt x="99" y="14"/>
                  </a:lnTo>
                  <a:lnTo>
                    <a:pt x="99" y="14"/>
                  </a:lnTo>
                  <a:lnTo>
                    <a:pt x="99" y="12"/>
                  </a:lnTo>
                  <a:lnTo>
                    <a:pt x="99" y="12"/>
                  </a:lnTo>
                  <a:lnTo>
                    <a:pt x="97" y="12"/>
                  </a:lnTo>
                  <a:lnTo>
                    <a:pt x="97" y="12"/>
                  </a:lnTo>
                  <a:lnTo>
                    <a:pt x="97" y="12"/>
                  </a:lnTo>
                  <a:lnTo>
                    <a:pt x="94" y="12"/>
                  </a:lnTo>
                  <a:lnTo>
                    <a:pt x="94" y="12"/>
                  </a:lnTo>
                  <a:lnTo>
                    <a:pt x="92" y="9"/>
                  </a:lnTo>
                  <a:lnTo>
                    <a:pt x="92" y="7"/>
                  </a:lnTo>
                  <a:lnTo>
                    <a:pt x="89" y="7"/>
                  </a:lnTo>
                  <a:lnTo>
                    <a:pt x="89" y="7"/>
                  </a:lnTo>
                  <a:lnTo>
                    <a:pt x="89" y="4"/>
                  </a:lnTo>
                  <a:lnTo>
                    <a:pt x="87" y="2"/>
                  </a:lnTo>
                  <a:lnTo>
                    <a:pt x="87" y="2"/>
                  </a:lnTo>
                  <a:lnTo>
                    <a:pt x="87" y="2"/>
                  </a:lnTo>
                  <a:lnTo>
                    <a:pt x="87" y="0"/>
                  </a:lnTo>
                  <a:lnTo>
                    <a:pt x="85" y="0"/>
                  </a:lnTo>
                  <a:lnTo>
                    <a:pt x="82" y="2"/>
                  </a:lnTo>
                  <a:lnTo>
                    <a:pt x="80" y="2"/>
                  </a:lnTo>
                  <a:lnTo>
                    <a:pt x="73" y="2"/>
                  </a:lnTo>
                  <a:lnTo>
                    <a:pt x="73" y="4"/>
                  </a:lnTo>
                  <a:lnTo>
                    <a:pt x="71" y="4"/>
                  </a:lnTo>
                  <a:lnTo>
                    <a:pt x="71" y="7"/>
                  </a:lnTo>
                  <a:lnTo>
                    <a:pt x="68" y="9"/>
                  </a:lnTo>
                  <a:lnTo>
                    <a:pt x="68" y="9"/>
                  </a:lnTo>
                  <a:lnTo>
                    <a:pt x="66" y="9"/>
                  </a:lnTo>
                  <a:lnTo>
                    <a:pt x="66" y="9"/>
                  </a:lnTo>
                  <a:lnTo>
                    <a:pt x="63" y="9"/>
                  </a:lnTo>
                  <a:lnTo>
                    <a:pt x="63" y="9"/>
                  </a:lnTo>
                  <a:lnTo>
                    <a:pt x="61" y="9"/>
                  </a:lnTo>
                  <a:lnTo>
                    <a:pt x="61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12"/>
                  </a:lnTo>
                  <a:lnTo>
                    <a:pt x="56" y="12"/>
                  </a:lnTo>
                  <a:lnTo>
                    <a:pt x="54" y="14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49" y="19"/>
                  </a:lnTo>
                  <a:lnTo>
                    <a:pt x="49" y="19"/>
                  </a:lnTo>
                  <a:lnTo>
                    <a:pt x="49" y="19"/>
                  </a:lnTo>
                  <a:lnTo>
                    <a:pt x="49" y="16"/>
                  </a:lnTo>
                  <a:lnTo>
                    <a:pt x="47" y="19"/>
                  </a:lnTo>
                  <a:lnTo>
                    <a:pt x="47" y="19"/>
                  </a:lnTo>
                  <a:lnTo>
                    <a:pt x="47" y="19"/>
                  </a:lnTo>
                  <a:lnTo>
                    <a:pt x="47" y="21"/>
                  </a:lnTo>
                  <a:lnTo>
                    <a:pt x="44" y="21"/>
                  </a:lnTo>
                  <a:lnTo>
                    <a:pt x="40" y="21"/>
                  </a:lnTo>
                  <a:lnTo>
                    <a:pt x="40" y="21"/>
                  </a:lnTo>
                  <a:lnTo>
                    <a:pt x="37" y="23"/>
                  </a:lnTo>
                  <a:lnTo>
                    <a:pt x="37" y="23"/>
                  </a:lnTo>
                  <a:lnTo>
                    <a:pt x="37" y="23"/>
                  </a:lnTo>
                  <a:lnTo>
                    <a:pt x="37" y="23"/>
                  </a:lnTo>
                  <a:lnTo>
                    <a:pt x="37" y="23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5" y="26"/>
                  </a:lnTo>
                  <a:lnTo>
                    <a:pt x="35" y="28"/>
                  </a:lnTo>
                  <a:lnTo>
                    <a:pt x="35" y="28"/>
                  </a:lnTo>
                  <a:lnTo>
                    <a:pt x="33" y="28"/>
                  </a:lnTo>
                  <a:lnTo>
                    <a:pt x="33" y="28"/>
                  </a:lnTo>
                  <a:lnTo>
                    <a:pt x="33" y="28"/>
                  </a:lnTo>
                  <a:lnTo>
                    <a:pt x="33" y="30"/>
                  </a:lnTo>
                  <a:lnTo>
                    <a:pt x="35" y="30"/>
                  </a:lnTo>
                  <a:lnTo>
                    <a:pt x="35" y="30"/>
                  </a:lnTo>
                  <a:lnTo>
                    <a:pt x="33" y="30"/>
                  </a:lnTo>
                  <a:lnTo>
                    <a:pt x="33" y="30"/>
                  </a:lnTo>
                  <a:lnTo>
                    <a:pt x="33" y="30"/>
                  </a:lnTo>
                  <a:lnTo>
                    <a:pt x="33" y="30"/>
                  </a:lnTo>
                  <a:lnTo>
                    <a:pt x="33" y="33"/>
                  </a:lnTo>
                  <a:lnTo>
                    <a:pt x="33" y="33"/>
                  </a:lnTo>
                  <a:lnTo>
                    <a:pt x="30" y="35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6" y="42"/>
                  </a:lnTo>
                  <a:lnTo>
                    <a:pt x="26" y="42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3" y="47"/>
                  </a:lnTo>
                  <a:lnTo>
                    <a:pt x="23" y="47"/>
                  </a:lnTo>
                  <a:lnTo>
                    <a:pt x="21" y="47"/>
                  </a:lnTo>
                  <a:lnTo>
                    <a:pt x="21" y="47"/>
                  </a:lnTo>
                  <a:lnTo>
                    <a:pt x="21" y="47"/>
                  </a:lnTo>
                  <a:lnTo>
                    <a:pt x="21" y="47"/>
                  </a:lnTo>
                  <a:lnTo>
                    <a:pt x="21" y="49"/>
                  </a:lnTo>
                  <a:lnTo>
                    <a:pt x="21" y="49"/>
                  </a:lnTo>
                  <a:lnTo>
                    <a:pt x="21" y="49"/>
                  </a:lnTo>
                  <a:lnTo>
                    <a:pt x="21" y="49"/>
                  </a:lnTo>
                  <a:lnTo>
                    <a:pt x="21" y="49"/>
                  </a:lnTo>
                  <a:lnTo>
                    <a:pt x="21" y="52"/>
                  </a:lnTo>
                  <a:lnTo>
                    <a:pt x="21" y="52"/>
                  </a:lnTo>
                  <a:lnTo>
                    <a:pt x="18" y="54"/>
                  </a:lnTo>
                  <a:lnTo>
                    <a:pt x="18" y="54"/>
                  </a:lnTo>
                  <a:lnTo>
                    <a:pt x="18" y="56"/>
                  </a:lnTo>
                  <a:lnTo>
                    <a:pt x="16" y="56"/>
                  </a:lnTo>
                  <a:lnTo>
                    <a:pt x="16" y="56"/>
                  </a:lnTo>
                  <a:lnTo>
                    <a:pt x="16" y="56"/>
                  </a:lnTo>
                  <a:lnTo>
                    <a:pt x="16" y="56"/>
                  </a:lnTo>
                  <a:lnTo>
                    <a:pt x="16" y="56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1" y="59"/>
                  </a:lnTo>
                  <a:lnTo>
                    <a:pt x="9" y="61"/>
                  </a:lnTo>
                  <a:lnTo>
                    <a:pt x="9" y="61"/>
                  </a:lnTo>
                  <a:lnTo>
                    <a:pt x="9" y="61"/>
                  </a:lnTo>
                  <a:lnTo>
                    <a:pt x="7" y="61"/>
                  </a:lnTo>
                  <a:lnTo>
                    <a:pt x="7" y="61"/>
                  </a:lnTo>
                  <a:lnTo>
                    <a:pt x="4" y="61"/>
                  </a:lnTo>
                  <a:lnTo>
                    <a:pt x="4" y="64"/>
                  </a:lnTo>
                  <a:lnTo>
                    <a:pt x="4" y="64"/>
                  </a:lnTo>
                  <a:lnTo>
                    <a:pt x="2" y="64"/>
                  </a:lnTo>
                  <a:lnTo>
                    <a:pt x="2" y="64"/>
                  </a:lnTo>
                  <a:lnTo>
                    <a:pt x="2" y="64"/>
                  </a:lnTo>
                  <a:lnTo>
                    <a:pt x="2" y="64"/>
                  </a:lnTo>
                  <a:lnTo>
                    <a:pt x="2" y="64"/>
                  </a:lnTo>
                  <a:lnTo>
                    <a:pt x="2" y="64"/>
                  </a:lnTo>
                  <a:lnTo>
                    <a:pt x="2" y="64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" y="68"/>
                  </a:lnTo>
                  <a:lnTo>
                    <a:pt x="2" y="71"/>
                  </a:lnTo>
                  <a:lnTo>
                    <a:pt x="4" y="73"/>
                  </a:lnTo>
                  <a:lnTo>
                    <a:pt x="4" y="73"/>
                  </a:lnTo>
                  <a:lnTo>
                    <a:pt x="4" y="73"/>
                  </a:lnTo>
                  <a:lnTo>
                    <a:pt x="7" y="83"/>
                  </a:lnTo>
                  <a:lnTo>
                    <a:pt x="9" y="87"/>
                  </a:lnTo>
                  <a:lnTo>
                    <a:pt x="11" y="87"/>
                  </a:lnTo>
                  <a:lnTo>
                    <a:pt x="14" y="90"/>
                  </a:lnTo>
                  <a:lnTo>
                    <a:pt x="14" y="90"/>
                  </a:lnTo>
                  <a:lnTo>
                    <a:pt x="14" y="94"/>
                  </a:lnTo>
                  <a:lnTo>
                    <a:pt x="14" y="94"/>
                  </a:lnTo>
                  <a:lnTo>
                    <a:pt x="16" y="97"/>
                  </a:lnTo>
                  <a:lnTo>
                    <a:pt x="16" y="97"/>
                  </a:lnTo>
                  <a:lnTo>
                    <a:pt x="16" y="97"/>
                  </a:lnTo>
                  <a:lnTo>
                    <a:pt x="18" y="97"/>
                  </a:lnTo>
                  <a:lnTo>
                    <a:pt x="18" y="97"/>
                  </a:lnTo>
                  <a:lnTo>
                    <a:pt x="18" y="97"/>
                  </a:lnTo>
                  <a:lnTo>
                    <a:pt x="18" y="97"/>
                  </a:lnTo>
                  <a:lnTo>
                    <a:pt x="18" y="97"/>
                  </a:lnTo>
                  <a:lnTo>
                    <a:pt x="16" y="101"/>
                  </a:lnTo>
                  <a:lnTo>
                    <a:pt x="16" y="101"/>
                  </a:lnTo>
                  <a:lnTo>
                    <a:pt x="18" y="106"/>
                  </a:lnTo>
                  <a:lnTo>
                    <a:pt x="18" y="106"/>
                  </a:lnTo>
                  <a:lnTo>
                    <a:pt x="18" y="106"/>
                  </a:lnTo>
                  <a:lnTo>
                    <a:pt x="18" y="106"/>
                  </a:lnTo>
                  <a:lnTo>
                    <a:pt x="21" y="106"/>
                  </a:lnTo>
                  <a:lnTo>
                    <a:pt x="21" y="106"/>
                  </a:lnTo>
                  <a:lnTo>
                    <a:pt x="21" y="106"/>
                  </a:lnTo>
                  <a:lnTo>
                    <a:pt x="21" y="106"/>
                  </a:lnTo>
                  <a:lnTo>
                    <a:pt x="23" y="106"/>
                  </a:lnTo>
                  <a:lnTo>
                    <a:pt x="23" y="106"/>
                  </a:lnTo>
                  <a:lnTo>
                    <a:pt x="23" y="109"/>
                  </a:lnTo>
                  <a:lnTo>
                    <a:pt x="23" y="109"/>
                  </a:lnTo>
                  <a:lnTo>
                    <a:pt x="26" y="111"/>
                  </a:lnTo>
                  <a:lnTo>
                    <a:pt x="28" y="111"/>
                  </a:lnTo>
                  <a:lnTo>
                    <a:pt x="28" y="111"/>
                  </a:lnTo>
                  <a:lnTo>
                    <a:pt x="28" y="113"/>
                  </a:lnTo>
                  <a:lnTo>
                    <a:pt x="28" y="113"/>
                  </a:lnTo>
                  <a:lnTo>
                    <a:pt x="30" y="116"/>
                  </a:lnTo>
                  <a:lnTo>
                    <a:pt x="30" y="116"/>
                  </a:lnTo>
                  <a:lnTo>
                    <a:pt x="30" y="116"/>
                  </a:lnTo>
                  <a:lnTo>
                    <a:pt x="30" y="118"/>
                  </a:lnTo>
                  <a:lnTo>
                    <a:pt x="30" y="118"/>
                  </a:lnTo>
                  <a:lnTo>
                    <a:pt x="35" y="120"/>
                  </a:lnTo>
                  <a:lnTo>
                    <a:pt x="37" y="123"/>
                  </a:lnTo>
                  <a:lnTo>
                    <a:pt x="37" y="125"/>
                  </a:lnTo>
                  <a:lnTo>
                    <a:pt x="40" y="125"/>
                  </a:lnTo>
                  <a:lnTo>
                    <a:pt x="42" y="125"/>
                  </a:lnTo>
                  <a:lnTo>
                    <a:pt x="42" y="125"/>
                  </a:lnTo>
                  <a:lnTo>
                    <a:pt x="44" y="125"/>
                  </a:lnTo>
                  <a:lnTo>
                    <a:pt x="44" y="125"/>
                  </a:lnTo>
                  <a:lnTo>
                    <a:pt x="44" y="125"/>
                  </a:lnTo>
                  <a:lnTo>
                    <a:pt x="44" y="125"/>
                  </a:lnTo>
                  <a:lnTo>
                    <a:pt x="47" y="125"/>
                  </a:lnTo>
                  <a:lnTo>
                    <a:pt x="47" y="125"/>
                  </a:lnTo>
                  <a:lnTo>
                    <a:pt x="47" y="127"/>
                  </a:lnTo>
                  <a:lnTo>
                    <a:pt x="49" y="127"/>
                  </a:lnTo>
                  <a:lnTo>
                    <a:pt x="54" y="127"/>
                  </a:lnTo>
                  <a:lnTo>
                    <a:pt x="56" y="127"/>
                  </a:lnTo>
                  <a:lnTo>
                    <a:pt x="56" y="127"/>
                  </a:lnTo>
                  <a:lnTo>
                    <a:pt x="56" y="125"/>
                  </a:lnTo>
                  <a:lnTo>
                    <a:pt x="56" y="125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9" y="123"/>
                  </a:lnTo>
                  <a:lnTo>
                    <a:pt x="59" y="123"/>
                  </a:lnTo>
                  <a:lnTo>
                    <a:pt x="59" y="123"/>
                  </a:lnTo>
                  <a:lnTo>
                    <a:pt x="59" y="120"/>
                  </a:lnTo>
                  <a:lnTo>
                    <a:pt x="59" y="118"/>
                  </a:lnTo>
                  <a:lnTo>
                    <a:pt x="59" y="118"/>
                  </a:lnTo>
                  <a:lnTo>
                    <a:pt x="59" y="118"/>
                  </a:lnTo>
                  <a:lnTo>
                    <a:pt x="59" y="116"/>
                  </a:lnTo>
                  <a:lnTo>
                    <a:pt x="59" y="116"/>
                  </a:lnTo>
                  <a:lnTo>
                    <a:pt x="59" y="116"/>
                  </a:lnTo>
                  <a:lnTo>
                    <a:pt x="63" y="111"/>
                  </a:lnTo>
                  <a:lnTo>
                    <a:pt x="63" y="111"/>
                  </a:lnTo>
                  <a:lnTo>
                    <a:pt x="66" y="109"/>
                  </a:lnTo>
                  <a:lnTo>
                    <a:pt x="66" y="109"/>
                  </a:lnTo>
                  <a:lnTo>
                    <a:pt x="63" y="106"/>
                  </a:lnTo>
                  <a:lnTo>
                    <a:pt x="63" y="106"/>
                  </a:lnTo>
                  <a:lnTo>
                    <a:pt x="63" y="106"/>
                  </a:lnTo>
                  <a:lnTo>
                    <a:pt x="63" y="104"/>
                  </a:lnTo>
                  <a:lnTo>
                    <a:pt x="63" y="104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8" y="101"/>
                  </a:lnTo>
                  <a:lnTo>
                    <a:pt x="68" y="101"/>
                  </a:lnTo>
                  <a:lnTo>
                    <a:pt x="68" y="101"/>
                  </a:lnTo>
                  <a:lnTo>
                    <a:pt x="68" y="101"/>
                  </a:lnTo>
                  <a:lnTo>
                    <a:pt x="71" y="101"/>
                  </a:lnTo>
                  <a:lnTo>
                    <a:pt x="71" y="99"/>
                  </a:lnTo>
                  <a:lnTo>
                    <a:pt x="71" y="99"/>
                  </a:lnTo>
                  <a:lnTo>
                    <a:pt x="71" y="97"/>
                  </a:lnTo>
                  <a:lnTo>
                    <a:pt x="73" y="97"/>
                  </a:lnTo>
                  <a:lnTo>
                    <a:pt x="73" y="97"/>
                  </a:lnTo>
                  <a:lnTo>
                    <a:pt x="78" y="97"/>
                  </a:lnTo>
                  <a:lnTo>
                    <a:pt x="78" y="97"/>
                  </a:lnTo>
                  <a:lnTo>
                    <a:pt x="80" y="94"/>
                  </a:lnTo>
                  <a:lnTo>
                    <a:pt x="80" y="94"/>
                  </a:lnTo>
                  <a:lnTo>
                    <a:pt x="82" y="94"/>
                  </a:lnTo>
                  <a:lnTo>
                    <a:pt x="85" y="97"/>
                  </a:lnTo>
                  <a:lnTo>
                    <a:pt x="87" y="97"/>
                  </a:lnTo>
                  <a:lnTo>
                    <a:pt x="92" y="94"/>
                  </a:lnTo>
                  <a:lnTo>
                    <a:pt x="94" y="92"/>
                  </a:lnTo>
                  <a:lnTo>
                    <a:pt x="99" y="92"/>
                  </a:lnTo>
                  <a:lnTo>
                    <a:pt x="104" y="87"/>
                  </a:lnTo>
                  <a:lnTo>
                    <a:pt x="106" y="87"/>
                  </a:lnTo>
                  <a:lnTo>
                    <a:pt x="111" y="83"/>
                  </a:lnTo>
                  <a:lnTo>
                    <a:pt x="111" y="83"/>
                  </a:lnTo>
                  <a:lnTo>
                    <a:pt x="113" y="83"/>
                  </a:lnTo>
                  <a:lnTo>
                    <a:pt x="113" y="83"/>
                  </a:lnTo>
                  <a:lnTo>
                    <a:pt x="113" y="83"/>
                  </a:lnTo>
                  <a:lnTo>
                    <a:pt x="113" y="83"/>
                  </a:lnTo>
                  <a:lnTo>
                    <a:pt x="113" y="80"/>
                  </a:lnTo>
                  <a:lnTo>
                    <a:pt x="113" y="80"/>
                  </a:lnTo>
                  <a:lnTo>
                    <a:pt x="113" y="78"/>
                  </a:lnTo>
                  <a:lnTo>
                    <a:pt x="113" y="78"/>
                  </a:lnTo>
                  <a:lnTo>
                    <a:pt x="113" y="78"/>
                  </a:lnTo>
                  <a:lnTo>
                    <a:pt x="111" y="78"/>
                  </a:lnTo>
                  <a:lnTo>
                    <a:pt x="111" y="75"/>
                  </a:lnTo>
                  <a:lnTo>
                    <a:pt x="111" y="73"/>
                  </a:lnTo>
                  <a:lnTo>
                    <a:pt x="111" y="73"/>
                  </a:lnTo>
                  <a:lnTo>
                    <a:pt x="111" y="73"/>
                  </a:lnTo>
                  <a:lnTo>
                    <a:pt x="113" y="71"/>
                  </a:lnTo>
                  <a:lnTo>
                    <a:pt x="113" y="68"/>
                  </a:lnTo>
                  <a:lnTo>
                    <a:pt x="113" y="66"/>
                  </a:lnTo>
                  <a:lnTo>
                    <a:pt x="115" y="66"/>
                  </a:lnTo>
                  <a:lnTo>
                    <a:pt x="120" y="64"/>
                  </a:lnTo>
                  <a:lnTo>
                    <a:pt x="120" y="64"/>
                  </a:lnTo>
                  <a:lnTo>
                    <a:pt x="120" y="64"/>
                  </a:lnTo>
                  <a:lnTo>
                    <a:pt x="120" y="61"/>
                  </a:lnTo>
                  <a:lnTo>
                    <a:pt x="123" y="61"/>
                  </a:lnTo>
                  <a:lnTo>
                    <a:pt x="120" y="61"/>
                  </a:lnTo>
                  <a:lnTo>
                    <a:pt x="120" y="59"/>
                  </a:lnTo>
                  <a:lnTo>
                    <a:pt x="120" y="59"/>
                  </a:lnTo>
                  <a:lnTo>
                    <a:pt x="120" y="56"/>
                  </a:lnTo>
                  <a:lnTo>
                    <a:pt x="120" y="56"/>
                  </a:lnTo>
                  <a:lnTo>
                    <a:pt x="123" y="54"/>
                  </a:lnTo>
                  <a:lnTo>
                    <a:pt x="123" y="54"/>
                  </a:lnTo>
                  <a:lnTo>
                    <a:pt x="125" y="54"/>
                  </a:lnTo>
                  <a:lnTo>
                    <a:pt x="127" y="54"/>
                  </a:lnTo>
                  <a:lnTo>
                    <a:pt x="127" y="52"/>
                  </a:lnTo>
                  <a:lnTo>
                    <a:pt x="127" y="52"/>
                  </a:lnTo>
                  <a:lnTo>
                    <a:pt x="127" y="52"/>
                  </a:lnTo>
                  <a:lnTo>
                    <a:pt x="127" y="49"/>
                  </a:lnTo>
                  <a:lnTo>
                    <a:pt x="127" y="49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30" y="47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40">
              <a:extLst>
                <a:ext uri="{FF2B5EF4-FFF2-40B4-BE49-F238E27FC236}">
                  <a16:creationId xmlns:a16="http://schemas.microsoft.com/office/drawing/2014/main" id="{D5C45CB1-504C-47A2-B6F1-5190F38173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58245" y="3758089"/>
              <a:ext cx="441993" cy="531629"/>
            </a:xfrm>
            <a:custGeom>
              <a:avLst/>
              <a:gdLst>
                <a:gd name="T0" fmla="*/ 381 w 429"/>
                <a:gd name="T1" fmla="*/ 383 h 516"/>
                <a:gd name="T2" fmla="*/ 386 w 429"/>
                <a:gd name="T3" fmla="*/ 381 h 516"/>
                <a:gd name="T4" fmla="*/ 391 w 429"/>
                <a:gd name="T5" fmla="*/ 378 h 516"/>
                <a:gd name="T6" fmla="*/ 405 w 429"/>
                <a:gd name="T7" fmla="*/ 56 h 516"/>
                <a:gd name="T8" fmla="*/ 369 w 429"/>
                <a:gd name="T9" fmla="*/ 42 h 516"/>
                <a:gd name="T10" fmla="*/ 336 w 429"/>
                <a:gd name="T11" fmla="*/ 54 h 516"/>
                <a:gd name="T12" fmla="*/ 306 w 429"/>
                <a:gd name="T13" fmla="*/ 80 h 516"/>
                <a:gd name="T14" fmla="*/ 289 w 429"/>
                <a:gd name="T15" fmla="*/ 82 h 516"/>
                <a:gd name="T16" fmla="*/ 261 w 429"/>
                <a:gd name="T17" fmla="*/ 78 h 516"/>
                <a:gd name="T18" fmla="*/ 251 w 429"/>
                <a:gd name="T19" fmla="*/ 75 h 516"/>
                <a:gd name="T20" fmla="*/ 227 w 429"/>
                <a:gd name="T21" fmla="*/ 75 h 516"/>
                <a:gd name="T22" fmla="*/ 192 w 429"/>
                <a:gd name="T23" fmla="*/ 52 h 516"/>
                <a:gd name="T24" fmla="*/ 171 w 429"/>
                <a:gd name="T25" fmla="*/ 37 h 516"/>
                <a:gd name="T26" fmla="*/ 128 w 429"/>
                <a:gd name="T27" fmla="*/ 30 h 516"/>
                <a:gd name="T28" fmla="*/ 109 w 429"/>
                <a:gd name="T29" fmla="*/ 23 h 516"/>
                <a:gd name="T30" fmla="*/ 90 w 429"/>
                <a:gd name="T31" fmla="*/ 7 h 516"/>
                <a:gd name="T32" fmla="*/ 43 w 429"/>
                <a:gd name="T33" fmla="*/ 14 h 516"/>
                <a:gd name="T34" fmla="*/ 10 w 429"/>
                <a:gd name="T35" fmla="*/ 49 h 516"/>
                <a:gd name="T36" fmla="*/ 12 w 429"/>
                <a:gd name="T37" fmla="*/ 59 h 516"/>
                <a:gd name="T38" fmla="*/ 14 w 429"/>
                <a:gd name="T39" fmla="*/ 66 h 516"/>
                <a:gd name="T40" fmla="*/ 24 w 429"/>
                <a:gd name="T41" fmla="*/ 68 h 516"/>
                <a:gd name="T42" fmla="*/ 26 w 429"/>
                <a:gd name="T43" fmla="*/ 82 h 516"/>
                <a:gd name="T44" fmla="*/ 31 w 429"/>
                <a:gd name="T45" fmla="*/ 101 h 516"/>
                <a:gd name="T46" fmla="*/ 43 w 429"/>
                <a:gd name="T47" fmla="*/ 116 h 516"/>
                <a:gd name="T48" fmla="*/ 50 w 429"/>
                <a:gd name="T49" fmla="*/ 130 h 516"/>
                <a:gd name="T50" fmla="*/ 52 w 429"/>
                <a:gd name="T51" fmla="*/ 139 h 516"/>
                <a:gd name="T52" fmla="*/ 62 w 429"/>
                <a:gd name="T53" fmla="*/ 165 h 516"/>
                <a:gd name="T54" fmla="*/ 48 w 429"/>
                <a:gd name="T55" fmla="*/ 194 h 516"/>
                <a:gd name="T56" fmla="*/ 36 w 429"/>
                <a:gd name="T57" fmla="*/ 210 h 516"/>
                <a:gd name="T58" fmla="*/ 26 w 429"/>
                <a:gd name="T59" fmla="*/ 224 h 516"/>
                <a:gd name="T60" fmla="*/ 12 w 429"/>
                <a:gd name="T61" fmla="*/ 243 h 516"/>
                <a:gd name="T62" fmla="*/ 5 w 429"/>
                <a:gd name="T63" fmla="*/ 276 h 516"/>
                <a:gd name="T64" fmla="*/ 36 w 429"/>
                <a:gd name="T65" fmla="*/ 338 h 516"/>
                <a:gd name="T66" fmla="*/ 175 w 429"/>
                <a:gd name="T67" fmla="*/ 414 h 516"/>
                <a:gd name="T68" fmla="*/ 201 w 429"/>
                <a:gd name="T69" fmla="*/ 447 h 516"/>
                <a:gd name="T70" fmla="*/ 204 w 429"/>
                <a:gd name="T71" fmla="*/ 454 h 516"/>
                <a:gd name="T72" fmla="*/ 239 w 429"/>
                <a:gd name="T73" fmla="*/ 482 h 516"/>
                <a:gd name="T74" fmla="*/ 284 w 429"/>
                <a:gd name="T75" fmla="*/ 516 h 516"/>
                <a:gd name="T76" fmla="*/ 296 w 429"/>
                <a:gd name="T77" fmla="*/ 511 h 516"/>
                <a:gd name="T78" fmla="*/ 301 w 429"/>
                <a:gd name="T79" fmla="*/ 504 h 516"/>
                <a:gd name="T80" fmla="*/ 306 w 429"/>
                <a:gd name="T81" fmla="*/ 482 h 516"/>
                <a:gd name="T82" fmla="*/ 306 w 429"/>
                <a:gd name="T83" fmla="*/ 480 h 516"/>
                <a:gd name="T84" fmla="*/ 313 w 429"/>
                <a:gd name="T85" fmla="*/ 480 h 516"/>
                <a:gd name="T86" fmla="*/ 313 w 429"/>
                <a:gd name="T87" fmla="*/ 478 h 516"/>
                <a:gd name="T88" fmla="*/ 315 w 429"/>
                <a:gd name="T89" fmla="*/ 459 h 516"/>
                <a:gd name="T90" fmla="*/ 324 w 429"/>
                <a:gd name="T91" fmla="*/ 452 h 516"/>
                <a:gd name="T92" fmla="*/ 327 w 429"/>
                <a:gd name="T93" fmla="*/ 447 h 516"/>
                <a:gd name="T94" fmla="*/ 336 w 429"/>
                <a:gd name="T95" fmla="*/ 433 h 516"/>
                <a:gd name="T96" fmla="*/ 339 w 429"/>
                <a:gd name="T97" fmla="*/ 418 h 516"/>
                <a:gd name="T98" fmla="*/ 353 w 429"/>
                <a:gd name="T99" fmla="*/ 402 h 516"/>
                <a:gd name="T100" fmla="*/ 369 w 429"/>
                <a:gd name="T101" fmla="*/ 390 h 516"/>
                <a:gd name="T102" fmla="*/ 376 w 429"/>
                <a:gd name="T103" fmla="*/ 385 h 516"/>
                <a:gd name="T104" fmla="*/ 379 w 429"/>
                <a:gd name="T105" fmla="*/ 385 h 516"/>
                <a:gd name="T106" fmla="*/ 376 w 429"/>
                <a:gd name="T107" fmla="*/ 376 h 516"/>
                <a:gd name="T108" fmla="*/ 379 w 429"/>
                <a:gd name="T109" fmla="*/ 376 h 516"/>
                <a:gd name="T110" fmla="*/ 384 w 429"/>
                <a:gd name="T111" fmla="*/ 376 h 516"/>
                <a:gd name="T112" fmla="*/ 395 w 429"/>
                <a:gd name="T113" fmla="*/ 371 h 516"/>
                <a:gd name="T114" fmla="*/ 410 w 429"/>
                <a:gd name="T115" fmla="*/ 350 h 516"/>
                <a:gd name="T116" fmla="*/ 381 w 429"/>
                <a:gd name="T117" fmla="*/ 310 h 516"/>
                <a:gd name="T118" fmla="*/ 381 w 429"/>
                <a:gd name="T119" fmla="*/ 116 h 516"/>
                <a:gd name="T120" fmla="*/ 426 w 429"/>
                <a:gd name="T121" fmla="*/ 56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29" h="516">
                  <a:moveTo>
                    <a:pt x="388" y="376"/>
                  </a:moveTo>
                  <a:lnTo>
                    <a:pt x="386" y="376"/>
                  </a:lnTo>
                  <a:lnTo>
                    <a:pt x="384" y="376"/>
                  </a:lnTo>
                  <a:lnTo>
                    <a:pt x="384" y="376"/>
                  </a:lnTo>
                  <a:lnTo>
                    <a:pt x="384" y="378"/>
                  </a:lnTo>
                  <a:lnTo>
                    <a:pt x="384" y="378"/>
                  </a:lnTo>
                  <a:lnTo>
                    <a:pt x="381" y="378"/>
                  </a:lnTo>
                  <a:lnTo>
                    <a:pt x="381" y="378"/>
                  </a:lnTo>
                  <a:lnTo>
                    <a:pt x="379" y="381"/>
                  </a:lnTo>
                  <a:lnTo>
                    <a:pt x="379" y="381"/>
                  </a:lnTo>
                  <a:lnTo>
                    <a:pt x="379" y="383"/>
                  </a:lnTo>
                  <a:lnTo>
                    <a:pt x="381" y="383"/>
                  </a:lnTo>
                  <a:lnTo>
                    <a:pt x="381" y="383"/>
                  </a:lnTo>
                  <a:lnTo>
                    <a:pt x="381" y="383"/>
                  </a:lnTo>
                  <a:lnTo>
                    <a:pt x="381" y="385"/>
                  </a:lnTo>
                  <a:lnTo>
                    <a:pt x="381" y="385"/>
                  </a:lnTo>
                  <a:lnTo>
                    <a:pt x="381" y="383"/>
                  </a:lnTo>
                  <a:lnTo>
                    <a:pt x="381" y="383"/>
                  </a:lnTo>
                  <a:lnTo>
                    <a:pt x="381" y="383"/>
                  </a:lnTo>
                  <a:lnTo>
                    <a:pt x="381" y="383"/>
                  </a:lnTo>
                  <a:lnTo>
                    <a:pt x="381" y="383"/>
                  </a:lnTo>
                  <a:lnTo>
                    <a:pt x="381" y="381"/>
                  </a:lnTo>
                  <a:lnTo>
                    <a:pt x="381" y="381"/>
                  </a:lnTo>
                  <a:lnTo>
                    <a:pt x="381" y="381"/>
                  </a:lnTo>
                  <a:lnTo>
                    <a:pt x="384" y="381"/>
                  </a:lnTo>
                  <a:lnTo>
                    <a:pt x="386" y="381"/>
                  </a:lnTo>
                  <a:lnTo>
                    <a:pt x="386" y="381"/>
                  </a:lnTo>
                  <a:lnTo>
                    <a:pt x="386" y="381"/>
                  </a:lnTo>
                  <a:lnTo>
                    <a:pt x="386" y="381"/>
                  </a:lnTo>
                  <a:lnTo>
                    <a:pt x="386" y="381"/>
                  </a:lnTo>
                  <a:lnTo>
                    <a:pt x="386" y="381"/>
                  </a:lnTo>
                  <a:lnTo>
                    <a:pt x="386" y="381"/>
                  </a:lnTo>
                  <a:lnTo>
                    <a:pt x="386" y="381"/>
                  </a:lnTo>
                  <a:lnTo>
                    <a:pt x="386" y="381"/>
                  </a:lnTo>
                  <a:lnTo>
                    <a:pt x="388" y="381"/>
                  </a:lnTo>
                  <a:lnTo>
                    <a:pt x="388" y="381"/>
                  </a:lnTo>
                  <a:lnTo>
                    <a:pt x="388" y="381"/>
                  </a:lnTo>
                  <a:lnTo>
                    <a:pt x="388" y="378"/>
                  </a:lnTo>
                  <a:lnTo>
                    <a:pt x="388" y="378"/>
                  </a:lnTo>
                  <a:lnTo>
                    <a:pt x="388" y="381"/>
                  </a:lnTo>
                  <a:lnTo>
                    <a:pt x="391" y="381"/>
                  </a:lnTo>
                  <a:lnTo>
                    <a:pt x="391" y="378"/>
                  </a:lnTo>
                  <a:lnTo>
                    <a:pt x="388" y="376"/>
                  </a:lnTo>
                  <a:lnTo>
                    <a:pt x="388" y="376"/>
                  </a:lnTo>
                  <a:close/>
                  <a:moveTo>
                    <a:pt x="426" y="56"/>
                  </a:moveTo>
                  <a:lnTo>
                    <a:pt x="424" y="56"/>
                  </a:lnTo>
                  <a:lnTo>
                    <a:pt x="421" y="56"/>
                  </a:lnTo>
                  <a:lnTo>
                    <a:pt x="419" y="54"/>
                  </a:lnTo>
                  <a:lnTo>
                    <a:pt x="417" y="56"/>
                  </a:lnTo>
                  <a:lnTo>
                    <a:pt x="417" y="56"/>
                  </a:lnTo>
                  <a:lnTo>
                    <a:pt x="414" y="56"/>
                  </a:lnTo>
                  <a:lnTo>
                    <a:pt x="414" y="56"/>
                  </a:lnTo>
                  <a:lnTo>
                    <a:pt x="412" y="56"/>
                  </a:lnTo>
                  <a:lnTo>
                    <a:pt x="407" y="56"/>
                  </a:lnTo>
                  <a:lnTo>
                    <a:pt x="407" y="56"/>
                  </a:lnTo>
                  <a:lnTo>
                    <a:pt x="405" y="56"/>
                  </a:lnTo>
                  <a:lnTo>
                    <a:pt x="398" y="59"/>
                  </a:lnTo>
                  <a:lnTo>
                    <a:pt x="393" y="59"/>
                  </a:lnTo>
                  <a:lnTo>
                    <a:pt x="391" y="59"/>
                  </a:lnTo>
                  <a:lnTo>
                    <a:pt x="388" y="56"/>
                  </a:lnTo>
                  <a:lnTo>
                    <a:pt x="386" y="54"/>
                  </a:lnTo>
                  <a:lnTo>
                    <a:pt x="381" y="49"/>
                  </a:lnTo>
                  <a:lnTo>
                    <a:pt x="381" y="49"/>
                  </a:lnTo>
                  <a:lnTo>
                    <a:pt x="379" y="49"/>
                  </a:lnTo>
                  <a:lnTo>
                    <a:pt x="376" y="47"/>
                  </a:lnTo>
                  <a:lnTo>
                    <a:pt x="376" y="47"/>
                  </a:lnTo>
                  <a:lnTo>
                    <a:pt x="374" y="47"/>
                  </a:lnTo>
                  <a:lnTo>
                    <a:pt x="374" y="45"/>
                  </a:lnTo>
                  <a:lnTo>
                    <a:pt x="374" y="42"/>
                  </a:lnTo>
                  <a:lnTo>
                    <a:pt x="369" y="42"/>
                  </a:lnTo>
                  <a:lnTo>
                    <a:pt x="369" y="40"/>
                  </a:lnTo>
                  <a:lnTo>
                    <a:pt x="365" y="42"/>
                  </a:lnTo>
                  <a:lnTo>
                    <a:pt x="360" y="45"/>
                  </a:lnTo>
                  <a:lnTo>
                    <a:pt x="355" y="45"/>
                  </a:lnTo>
                  <a:lnTo>
                    <a:pt x="348" y="49"/>
                  </a:lnTo>
                  <a:lnTo>
                    <a:pt x="348" y="49"/>
                  </a:lnTo>
                  <a:lnTo>
                    <a:pt x="348" y="49"/>
                  </a:lnTo>
                  <a:lnTo>
                    <a:pt x="348" y="49"/>
                  </a:lnTo>
                  <a:lnTo>
                    <a:pt x="343" y="52"/>
                  </a:lnTo>
                  <a:lnTo>
                    <a:pt x="339" y="54"/>
                  </a:lnTo>
                  <a:lnTo>
                    <a:pt x="339" y="54"/>
                  </a:lnTo>
                  <a:lnTo>
                    <a:pt x="336" y="54"/>
                  </a:lnTo>
                  <a:lnTo>
                    <a:pt x="336" y="54"/>
                  </a:lnTo>
                  <a:lnTo>
                    <a:pt x="336" y="54"/>
                  </a:lnTo>
                  <a:lnTo>
                    <a:pt x="336" y="54"/>
                  </a:lnTo>
                  <a:lnTo>
                    <a:pt x="336" y="54"/>
                  </a:lnTo>
                  <a:lnTo>
                    <a:pt x="336" y="54"/>
                  </a:lnTo>
                  <a:lnTo>
                    <a:pt x="334" y="54"/>
                  </a:lnTo>
                  <a:lnTo>
                    <a:pt x="329" y="56"/>
                  </a:lnTo>
                  <a:lnTo>
                    <a:pt x="324" y="59"/>
                  </a:lnTo>
                  <a:lnTo>
                    <a:pt x="320" y="61"/>
                  </a:lnTo>
                  <a:lnTo>
                    <a:pt x="320" y="63"/>
                  </a:lnTo>
                  <a:lnTo>
                    <a:pt x="317" y="66"/>
                  </a:lnTo>
                  <a:lnTo>
                    <a:pt x="315" y="71"/>
                  </a:lnTo>
                  <a:lnTo>
                    <a:pt x="315" y="71"/>
                  </a:lnTo>
                  <a:lnTo>
                    <a:pt x="315" y="73"/>
                  </a:lnTo>
                  <a:lnTo>
                    <a:pt x="310" y="78"/>
                  </a:lnTo>
                  <a:lnTo>
                    <a:pt x="306" y="80"/>
                  </a:lnTo>
                  <a:lnTo>
                    <a:pt x="306" y="82"/>
                  </a:lnTo>
                  <a:lnTo>
                    <a:pt x="303" y="85"/>
                  </a:lnTo>
                  <a:lnTo>
                    <a:pt x="303" y="87"/>
                  </a:lnTo>
                  <a:lnTo>
                    <a:pt x="301" y="87"/>
                  </a:lnTo>
                  <a:lnTo>
                    <a:pt x="301" y="87"/>
                  </a:lnTo>
                  <a:lnTo>
                    <a:pt x="301" y="85"/>
                  </a:lnTo>
                  <a:lnTo>
                    <a:pt x="301" y="85"/>
                  </a:lnTo>
                  <a:lnTo>
                    <a:pt x="298" y="85"/>
                  </a:lnTo>
                  <a:lnTo>
                    <a:pt x="298" y="82"/>
                  </a:lnTo>
                  <a:lnTo>
                    <a:pt x="291" y="82"/>
                  </a:lnTo>
                  <a:lnTo>
                    <a:pt x="291" y="82"/>
                  </a:lnTo>
                  <a:lnTo>
                    <a:pt x="291" y="82"/>
                  </a:lnTo>
                  <a:lnTo>
                    <a:pt x="291" y="82"/>
                  </a:lnTo>
                  <a:lnTo>
                    <a:pt x="289" y="82"/>
                  </a:lnTo>
                  <a:lnTo>
                    <a:pt x="289" y="82"/>
                  </a:lnTo>
                  <a:lnTo>
                    <a:pt x="287" y="82"/>
                  </a:lnTo>
                  <a:lnTo>
                    <a:pt x="284" y="82"/>
                  </a:lnTo>
                  <a:lnTo>
                    <a:pt x="279" y="80"/>
                  </a:lnTo>
                  <a:lnTo>
                    <a:pt x="279" y="80"/>
                  </a:lnTo>
                  <a:lnTo>
                    <a:pt x="277" y="80"/>
                  </a:lnTo>
                  <a:lnTo>
                    <a:pt x="275" y="80"/>
                  </a:lnTo>
                  <a:lnTo>
                    <a:pt x="275" y="80"/>
                  </a:lnTo>
                  <a:lnTo>
                    <a:pt x="272" y="80"/>
                  </a:lnTo>
                  <a:lnTo>
                    <a:pt x="272" y="80"/>
                  </a:lnTo>
                  <a:lnTo>
                    <a:pt x="270" y="80"/>
                  </a:lnTo>
                  <a:lnTo>
                    <a:pt x="268" y="80"/>
                  </a:lnTo>
                  <a:lnTo>
                    <a:pt x="265" y="80"/>
                  </a:lnTo>
                  <a:lnTo>
                    <a:pt x="261" y="78"/>
                  </a:lnTo>
                  <a:lnTo>
                    <a:pt x="258" y="78"/>
                  </a:lnTo>
                  <a:lnTo>
                    <a:pt x="258" y="78"/>
                  </a:lnTo>
                  <a:lnTo>
                    <a:pt x="256" y="75"/>
                  </a:lnTo>
                  <a:lnTo>
                    <a:pt x="256" y="75"/>
                  </a:lnTo>
                  <a:lnTo>
                    <a:pt x="256" y="75"/>
                  </a:lnTo>
                  <a:lnTo>
                    <a:pt x="256" y="75"/>
                  </a:lnTo>
                  <a:lnTo>
                    <a:pt x="253" y="75"/>
                  </a:lnTo>
                  <a:lnTo>
                    <a:pt x="253" y="75"/>
                  </a:lnTo>
                  <a:lnTo>
                    <a:pt x="253" y="75"/>
                  </a:lnTo>
                  <a:lnTo>
                    <a:pt x="253" y="75"/>
                  </a:lnTo>
                  <a:lnTo>
                    <a:pt x="251" y="75"/>
                  </a:lnTo>
                  <a:lnTo>
                    <a:pt x="251" y="75"/>
                  </a:lnTo>
                  <a:lnTo>
                    <a:pt x="251" y="75"/>
                  </a:lnTo>
                  <a:lnTo>
                    <a:pt x="251" y="75"/>
                  </a:lnTo>
                  <a:lnTo>
                    <a:pt x="249" y="75"/>
                  </a:lnTo>
                  <a:lnTo>
                    <a:pt x="249" y="75"/>
                  </a:lnTo>
                  <a:lnTo>
                    <a:pt x="249" y="75"/>
                  </a:lnTo>
                  <a:lnTo>
                    <a:pt x="249" y="73"/>
                  </a:lnTo>
                  <a:lnTo>
                    <a:pt x="249" y="73"/>
                  </a:lnTo>
                  <a:lnTo>
                    <a:pt x="246" y="73"/>
                  </a:lnTo>
                  <a:lnTo>
                    <a:pt x="246" y="73"/>
                  </a:lnTo>
                  <a:lnTo>
                    <a:pt x="246" y="75"/>
                  </a:lnTo>
                  <a:lnTo>
                    <a:pt x="246" y="75"/>
                  </a:lnTo>
                  <a:lnTo>
                    <a:pt x="244" y="75"/>
                  </a:lnTo>
                  <a:lnTo>
                    <a:pt x="242" y="75"/>
                  </a:lnTo>
                  <a:lnTo>
                    <a:pt x="237" y="75"/>
                  </a:lnTo>
                  <a:lnTo>
                    <a:pt x="230" y="75"/>
                  </a:lnTo>
                  <a:lnTo>
                    <a:pt x="227" y="75"/>
                  </a:lnTo>
                  <a:lnTo>
                    <a:pt x="227" y="75"/>
                  </a:lnTo>
                  <a:lnTo>
                    <a:pt x="227" y="75"/>
                  </a:lnTo>
                  <a:lnTo>
                    <a:pt x="225" y="75"/>
                  </a:lnTo>
                  <a:lnTo>
                    <a:pt x="223" y="73"/>
                  </a:lnTo>
                  <a:lnTo>
                    <a:pt x="223" y="73"/>
                  </a:lnTo>
                  <a:lnTo>
                    <a:pt x="223" y="73"/>
                  </a:lnTo>
                  <a:lnTo>
                    <a:pt x="220" y="71"/>
                  </a:lnTo>
                  <a:lnTo>
                    <a:pt x="220" y="68"/>
                  </a:lnTo>
                  <a:lnTo>
                    <a:pt x="218" y="68"/>
                  </a:lnTo>
                  <a:lnTo>
                    <a:pt x="213" y="66"/>
                  </a:lnTo>
                  <a:lnTo>
                    <a:pt x="209" y="61"/>
                  </a:lnTo>
                  <a:lnTo>
                    <a:pt x="201" y="59"/>
                  </a:lnTo>
                  <a:lnTo>
                    <a:pt x="197" y="54"/>
                  </a:lnTo>
                  <a:lnTo>
                    <a:pt x="192" y="52"/>
                  </a:lnTo>
                  <a:lnTo>
                    <a:pt x="187" y="49"/>
                  </a:lnTo>
                  <a:lnTo>
                    <a:pt x="182" y="45"/>
                  </a:lnTo>
                  <a:lnTo>
                    <a:pt x="175" y="42"/>
                  </a:lnTo>
                  <a:lnTo>
                    <a:pt x="173" y="40"/>
                  </a:lnTo>
                  <a:lnTo>
                    <a:pt x="173" y="40"/>
                  </a:lnTo>
                  <a:lnTo>
                    <a:pt x="173" y="40"/>
                  </a:lnTo>
                  <a:lnTo>
                    <a:pt x="173" y="40"/>
                  </a:lnTo>
                  <a:lnTo>
                    <a:pt x="173" y="40"/>
                  </a:lnTo>
                  <a:lnTo>
                    <a:pt x="173" y="37"/>
                  </a:lnTo>
                  <a:lnTo>
                    <a:pt x="171" y="37"/>
                  </a:lnTo>
                  <a:lnTo>
                    <a:pt x="171" y="37"/>
                  </a:lnTo>
                  <a:lnTo>
                    <a:pt x="171" y="37"/>
                  </a:lnTo>
                  <a:lnTo>
                    <a:pt x="171" y="37"/>
                  </a:lnTo>
                  <a:lnTo>
                    <a:pt x="171" y="37"/>
                  </a:lnTo>
                  <a:lnTo>
                    <a:pt x="168" y="35"/>
                  </a:lnTo>
                  <a:lnTo>
                    <a:pt x="168" y="35"/>
                  </a:lnTo>
                  <a:lnTo>
                    <a:pt x="166" y="35"/>
                  </a:lnTo>
                  <a:lnTo>
                    <a:pt x="161" y="33"/>
                  </a:lnTo>
                  <a:lnTo>
                    <a:pt x="159" y="33"/>
                  </a:lnTo>
                  <a:lnTo>
                    <a:pt x="149" y="33"/>
                  </a:lnTo>
                  <a:lnTo>
                    <a:pt x="149" y="33"/>
                  </a:lnTo>
                  <a:lnTo>
                    <a:pt x="149" y="33"/>
                  </a:lnTo>
                  <a:lnTo>
                    <a:pt x="147" y="30"/>
                  </a:lnTo>
                  <a:lnTo>
                    <a:pt x="147" y="30"/>
                  </a:lnTo>
                  <a:lnTo>
                    <a:pt x="138" y="30"/>
                  </a:lnTo>
                  <a:lnTo>
                    <a:pt x="128" y="33"/>
                  </a:lnTo>
                  <a:lnTo>
                    <a:pt x="128" y="30"/>
                  </a:lnTo>
                  <a:lnTo>
                    <a:pt x="128" y="30"/>
                  </a:lnTo>
                  <a:lnTo>
                    <a:pt x="126" y="30"/>
                  </a:lnTo>
                  <a:lnTo>
                    <a:pt x="126" y="30"/>
                  </a:lnTo>
                  <a:lnTo>
                    <a:pt x="123" y="30"/>
                  </a:lnTo>
                  <a:lnTo>
                    <a:pt x="116" y="30"/>
                  </a:lnTo>
                  <a:lnTo>
                    <a:pt x="116" y="30"/>
                  </a:lnTo>
                  <a:lnTo>
                    <a:pt x="114" y="30"/>
                  </a:lnTo>
                  <a:lnTo>
                    <a:pt x="114" y="30"/>
                  </a:lnTo>
                  <a:lnTo>
                    <a:pt x="111" y="28"/>
                  </a:lnTo>
                  <a:lnTo>
                    <a:pt x="111" y="28"/>
                  </a:lnTo>
                  <a:lnTo>
                    <a:pt x="111" y="28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1" y="23"/>
                  </a:lnTo>
                  <a:lnTo>
                    <a:pt x="109" y="23"/>
                  </a:lnTo>
                  <a:lnTo>
                    <a:pt x="109" y="21"/>
                  </a:lnTo>
                  <a:lnTo>
                    <a:pt x="107" y="21"/>
                  </a:lnTo>
                  <a:lnTo>
                    <a:pt x="102" y="21"/>
                  </a:lnTo>
                  <a:lnTo>
                    <a:pt x="102" y="19"/>
                  </a:lnTo>
                  <a:lnTo>
                    <a:pt x="100" y="19"/>
                  </a:lnTo>
                  <a:lnTo>
                    <a:pt x="97" y="19"/>
                  </a:lnTo>
                  <a:lnTo>
                    <a:pt x="97" y="21"/>
                  </a:lnTo>
                  <a:lnTo>
                    <a:pt x="97" y="21"/>
                  </a:lnTo>
                  <a:lnTo>
                    <a:pt x="97" y="23"/>
                  </a:lnTo>
                  <a:lnTo>
                    <a:pt x="93" y="21"/>
                  </a:lnTo>
                  <a:lnTo>
                    <a:pt x="93" y="21"/>
                  </a:lnTo>
                  <a:lnTo>
                    <a:pt x="90" y="16"/>
                  </a:lnTo>
                  <a:lnTo>
                    <a:pt x="88" y="14"/>
                  </a:lnTo>
                  <a:lnTo>
                    <a:pt x="90" y="7"/>
                  </a:lnTo>
                  <a:lnTo>
                    <a:pt x="88" y="4"/>
                  </a:lnTo>
                  <a:lnTo>
                    <a:pt x="81" y="4"/>
                  </a:lnTo>
                  <a:lnTo>
                    <a:pt x="83" y="2"/>
                  </a:lnTo>
                  <a:lnTo>
                    <a:pt x="83" y="0"/>
                  </a:lnTo>
                  <a:lnTo>
                    <a:pt x="78" y="2"/>
                  </a:lnTo>
                  <a:lnTo>
                    <a:pt x="74" y="4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7" y="7"/>
                  </a:lnTo>
                  <a:lnTo>
                    <a:pt x="59" y="7"/>
                  </a:lnTo>
                  <a:lnTo>
                    <a:pt x="57" y="9"/>
                  </a:lnTo>
                  <a:lnTo>
                    <a:pt x="52" y="11"/>
                  </a:lnTo>
                  <a:lnTo>
                    <a:pt x="48" y="11"/>
                  </a:lnTo>
                  <a:lnTo>
                    <a:pt x="43" y="14"/>
                  </a:lnTo>
                  <a:lnTo>
                    <a:pt x="38" y="16"/>
                  </a:lnTo>
                  <a:lnTo>
                    <a:pt x="36" y="19"/>
                  </a:lnTo>
                  <a:lnTo>
                    <a:pt x="31" y="19"/>
                  </a:lnTo>
                  <a:lnTo>
                    <a:pt x="26" y="21"/>
                  </a:lnTo>
                  <a:lnTo>
                    <a:pt x="22" y="28"/>
                  </a:lnTo>
                  <a:lnTo>
                    <a:pt x="17" y="33"/>
                  </a:lnTo>
                  <a:lnTo>
                    <a:pt x="12" y="37"/>
                  </a:lnTo>
                  <a:lnTo>
                    <a:pt x="5" y="42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10" y="47"/>
                  </a:lnTo>
                  <a:lnTo>
                    <a:pt x="10" y="47"/>
                  </a:lnTo>
                  <a:lnTo>
                    <a:pt x="10" y="49"/>
                  </a:lnTo>
                  <a:lnTo>
                    <a:pt x="10" y="49"/>
                  </a:lnTo>
                  <a:lnTo>
                    <a:pt x="10" y="49"/>
                  </a:lnTo>
                  <a:lnTo>
                    <a:pt x="10" y="49"/>
                  </a:lnTo>
                  <a:lnTo>
                    <a:pt x="10" y="52"/>
                  </a:lnTo>
                  <a:lnTo>
                    <a:pt x="10" y="52"/>
                  </a:lnTo>
                  <a:lnTo>
                    <a:pt x="10" y="52"/>
                  </a:lnTo>
                  <a:lnTo>
                    <a:pt x="10" y="54"/>
                  </a:lnTo>
                  <a:lnTo>
                    <a:pt x="10" y="54"/>
                  </a:lnTo>
                  <a:lnTo>
                    <a:pt x="10" y="54"/>
                  </a:lnTo>
                  <a:lnTo>
                    <a:pt x="10" y="56"/>
                  </a:lnTo>
                  <a:lnTo>
                    <a:pt x="12" y="56"/>
                  </a:lnTo>
                  <a:lnTo>
                    <a:pt x="12" y="56"/>
                  </a:lnTo>
                  <a:lnTo>
                    <a:pt x="12" y="56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61"/>
                  </a:lnTo>
                  <a:lnTo>
                    <a:pt x="12" y="61"/>
                  </a:lnTo>
                  <a:lnTo>
                    <a:pt x="12" y="61"/>
                  </a:lnTo>
                  <a:lnTo>
                    <a:pt x="14" y="61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17" y="63"/>
                  </a:lnTo>
                  <a:lnTo>
                    <a:pt x="14" y="63"/>
                  </a:lnTo>
                  <a:lnTo>
                    <a:pt x="14" y="63"/>
                  </a:lnTo>
                  <a:lnTo>
                    <a:pt x="17" y="66"/>
                  </a:lnTo>
                  <a:lnTo>
                    <a:pt x="17" y="66"/>
                  </a:lnTo>
                  <a:lnTo>
                    <a:pt x="14" y="66"/>
                  </a:lnTo>
                  <a:lnTo>
                    <a:pt x="14" y="66"/>
                  </a:lnTo>
                  <a:lnTo>
                    <a:pt x="17" y="66"/>
                  </a:lnTo>
                  <a:lnTo>
                    <a:pt x="17" y="66"/>
                  </a:lnTo>
                  <a:lnTo>
                    <a:pt x="17" y="66"/>
                  </a:lnTo>
                  <a:lnTo>
                    <a:pt x="19" y="66"/>
                  </a:lnTo>
                  <a:lnTo>
                    <a:pt x="19" y="66"/>
                  </a:lnTo>
                  <a:lnTo>
                    <a:pt x="19" y="66"/>
                  </a:lnTo>
                  <a:lnTo>
                    <a:pt x="19" y="66"/>
                  </a:lnTo>
                  <a:lnTo>
                    <a:pt x="22" y="68"/>
                  </a:lnTo>
                  <a:lnTo>
                    <a:pt x="22" y="71"/>
                  </a:lnTo>
                  <a:lnTo>
                    <a:pt x="22" y="71"/>
                  </a:lnTo>
                  <a:lnTo>
                    <a:pt x="22" y="71"/>
                  </a:lnTo>
                  <a:lnTo>
                    <a:pt x="24" y="71"/>
                  </a:lnTo>
                  <a:lnTo>
                    <a:pt x="24" y="68"/>
                  </a:lnTo>
                  <a:lnTo>
                    <a:pt x="24" y="68"/>
                  </a:lnTo>
                  <a:lnTo>
                    <a:pt x="26" y="68"/>
                  </a:lnTo>
                  <a:lnTo>
                    <a:pt x="29" y="71"/>
                  </a:lnTo>
                  <a:lnTo>
                    <a:pt x="29" y="71"/>
                  </a:lnTo>
                  <a:lnTo>
                    <a:pt x="29" y="73"/>
                  </a:lnTo>
                  <a:lnTo>
                    <a:pt x="31" y="73"/>
                  </a:lnTo>
                  <a:lnTo>
                    <a:pt x="31" y="73"/>
                  </a:lnTo>
                  <a:lnTo>
                    <a:pt x="31" y="78"/>
                  </a:lnTo>
                  <a:lnTo>
                    <a:pt x="31" y="80"/>
                  </a:lnTo>
                  <a:lnTo>
                    <a:pt x="29" y="82"/>
                  </a:lnTo>
                  <a:lnTo>
                    <a:pt x="29" y="82"/>
                  </a:lnTo>
                  <a:lnTo>
                    <a:pt x="29" y="82"/>
                  </a:lnTo>
                  <a:lnTo>
                    <a:pt x="29" y="82"/>
                  </a:lnTo>
                  <a:lnTo>
                    <a:pt x="26" y="82"/>
                  </a:lnTo>
                  <a:lnTo>
                    <a:pt x="26" y="82"/>
                  </a:lnTo>
                  <a:lnTo>
                    <a:pt x="29" y="85"/>
                  </a:lnTo>
                  <a:lnTo>
                    <a:pt x="29" y="85"/>
                  </a:lnTo>
                  <a:lnTo>
                    <a:pt x="29" y="85"/>
                  </a:lnTo>
                  <a:lnTo>
                    <a:pt x="29" y="87"/>
                  </a:lnTo>
                  <a:lnTo>
                    <a:pt x="26" y="87"/>
                  </a:lnTo>
                  <a:lnTo>
                    <a:pt x="29" y="87"/>
                  </a:lnTo>
                  <a:lnTo>
                    <a:pt x="29" y="90"/>
                  </a:lnTo>
                  <a:lnTo>
                    <a:pt x="29" y="90"/>
                  </a:lnTo>
                  <a:lnTo>
                    <a:pt x="29" y="90"/>
                  </a:lnTo>
                  <a:lnTo>
                    <a:pt x="29" y="92"/>
                  </a:lnTo>
                  <a:lnTo>
                    <a:pt x="31" y="99"/>
                  </a:lnTo>
                  <a:lnTo>
                    <a:pt x="31" y="99"/>
                  </a:lnTo>
                  <a:lnTo>
                    <a:pt x="31" y="101"/>
                  </a:lnTo>
                  <a:lnTo>
                    <a:pt x="33" y="101"/>
                  </a:lnTo>
                  <a:lnTo>
                    <a:pt x="36" y="101"/>
                  </a:lnTo>
                  <a:lnTo>
                    <a:pt x="36" y="104"/>
                  </a:lnTo>
                  <a:lnTo>
                    <a:pt x="36" y="104"/>
                  </a:lnTo>
                  <a:lnTo>
                    <a:pt x="38" y="111"/>
                  </a:lnTo>
                  <a:lnTo>
                    <a:pt x="38" y="111"/>
                  </a:lnTo>
                  <a:lnTo>
                    <a:pt x="41" y="113"/>
                  </a:lnTo>
                  <a:lnTo>
                    <a:pt x="41" y="116"/>
                  </a:lnTo>
                  <a:lnTo>
                    <a:pt x="41" y="116"/>
                  </a:lnTo>
                  <a:lnTo>
                    <a:pt x="43" y="116"/>
                  </a:lnTo>
                  <a:lnTo>
                    <a:pt x="43" y="116"/>
                  </a:lnTo>
                  <a:lnTo>
                    <a:pt x="43" y="116"/>
                  </a:lnTo>
                  <a:lnTo>
                    <a:pt x="43" y="116"/>
                  </a:lnTo>
                  <a:lnTo>
                    <a:pt x="43" y="116"/>
                  </a:lnTo>
                  <a:lnTo>
                    <a:pt x="43" y="116"/>
                  </a:lnTo>
                  <a:lnTo>
                    <a:pt x="43" y="113"/>
                  </a:lnTo>
                  <a:lnTo>
                    <a:pt x="43" y="116"/>
                  </a:lnTo>
                  <a:lnTo>
                    <a:pt x="43" y="116"/>
                  </a:lnTo>
                  <a:lnTo>
                    <a:pt x="43" y="116"/>
                  </a:lnTo>
                  <a:lnTo>
                    <a:pt x="45" y="116"/>
                  </a:lnTo>
                  <a:lnTo>
                    <a:pt x="45" y="116"/>
                  </a:lnTo>
                  <a:lnTo>
                    <a:pt x="45" y="116"/>
                  </a:lnTo>
                  <a:lnTo>
                    <a:pt x="45" y="116"/>
                  </a:lnTo>
                  <a:lnTo>
                    <a:pt x="45" y="116"/>
                  </a:lnTo>
                  <a:lnTo>
                    <a:pt x="48" y="118"/>
                  </a:lnTo>
                  <a:lnTo>
                    <a:pt x="48" y="120"/>
                  </a:lnTo>
                  <a:lnTo>
                    <a:pt x="48" y="125"/>
                  </a:lnTo>
                  <a:lnTo>
                    <a:pt x="50" y="130"/>
                  </a:lnTo>
                  <a:lnTo>
                    <a:pt x="52" y="130"/>
                  </a:lnTo>
                  <a:lnTo>
                    <a:pt x="52" y="130"/>
                  </a:lnTo>
                  <a:lnTo>
                    <a:pt x="52" y="130"/>
                  </a:lnTo>
                  <a:lnTo>
                    <a:pt x="52" y="130"/>
                  </a:lnTo>
                  <a:lnTo>
                    <a:pt x="52" y="130"/>
                  </a:lnTo>
                  <a:lnTo>
                    <a:pt x="55" y="130"/>
                  </a:lnTo>
                  <a:lnTo>
                    <a:pt x="55" y="132"/>
                  </a:lnTo>
                  <a:lnTo>
                    <a:pt x="55" y="134"/>
                  </a:lnTo>
                  <a:lnTo>
                    <a:pt x="55" y="134"/>
                  </a:lnTo>
                  <a:lnTo>
                    <a:pt x="57" y="137"/>
                  </a:lnTo>
                  <a:lnTo>
                    <a:pt x="57" y="137"/>
                  </a:lnTo>
                  <a:lnTo>
                    <a:pt x="55" y="137"/>
                  </a:lnTo>
                  <a:lnTo>
                    <a:pt x="55" y="139"/>
                  </a:lnTo>
                  <a:lnTo>
                    <a:pt x="52" y="139"/>
                  </a:lnTo>
                  <a:lnTo>
                    <a:pt x="52" y="142"/>
                  </a:lnTo>
                  <a:lnTo>
                    <a:pt x="52" y="142"/>
                  </a:lnTo>
                  <a:lnTo>
                    <a:pt x="55" y="149"/>
                  </a:lnTo>
                  <a:lnTo>
                    <a:pt x="57" y="151"/>
                  </a:lnTo>
                  <a:lnTo>
                    <a:pt x="59" y="156"/>
                  </a:lnTo>
                  <a:lnTo>
                    <a:pt x="59" y="156"/>
                  </a:lnTo>
                  <a:lnTo>
                    <a:pt x="57" y="158"/>
                  </a:lnTo>
                  <a:lnTo>
                    <a:pt x="57" y="161"/>
                  </a:lnTo>
                  <a:lnTo>
                    <a:pt x="57" y="161"/>
                  </a:lnTo>
                  <a:lnTo>
                    <a:pt x="59" y="163"/>
                  </a:lnTo>
                  <a:lnTo>
                    <a:pt x="59" y="163"/>
                  </a:lnTo>
                  <a:lnTo>
                    <a:pt x="59" y="163"/>
                  </a:lnTo>
                  <a:lnTo>
                    <a:pt x="59" y="165"/>
                  </a:lnTo>
                  <a:lnTo>
                    <a:pt x="62" y="165"/>
                  </a:lnTo>
                  <a:lnTo>
                    <a:pt x="59" y="165"/>
                  </a:lnTo>
                  <a:lnTo>
                    <a:pt x="59" y="168"/>
                  </a:lnTo>
                  <a:lnTo>
                    <a:pt x="59" y="168"/>
                  </a:lnTo>
                  <a:lnTo>
                    <a:pt x="59" y="179"/>
                  </a:lnTo>
                  <a:lnTo>
                    <a:pt x="59" y="179"/>
                  </a:lnTo>
                  <a:lnTo>
                    <a:pt x="57" y="184"/>
                  </a:lnTo>
                  <a:lnTo>
                    <a:pt x="57" y="184"/>
                  </a:lnTo>
                  <a:lnTo>
                    <a:pt x="57" y="184"/>
                  </a:lnTo>
                  <a:lnTo>
                    <a:pt x="55" y="184"/>
                  </a:lnTo>
                  <a:lnTo>
                    <a:pt x="55" y="184"/>
                  </a:lnTo>
                  <a:lnTo>
                    <a:pt x="55" y="184"/>
                  </a:lnTo>
                  <a:lnTo>
                    <a:pt x="52" y="187"/>
                  </a:lnTo>
                  <a:lnTo>
                    <a:pt x="52" y="191"/>
                  </a:lnTo>
                  <a:lnTo>
                    <a:pt x="48" y="194"/>
                  </a:lnTo>
                  <a:lnTo>
                    <a:pt x="48" y="194"/>
                  </a:lnTo>
                  <a:lnTo>
                    <a:pt x="48" y="196"/>
                  </a:lnTo>
                  <a:lnTo>
                    <a:pt x="50" y="198"/>
                  </a:lnTo>
                  <a:lnTo>
                    <a:pt x="50" y="201"/>
                  </a:lnTo>
                  <a:lnTo>
                    <a:pt x="50" y="203"/>
                  </a:lnTo>
                  <a:lnTo>
                    <a:pt x="48" y="203"/>
                  </a:lnTo>
                  <a:lnTo>
                    <a:pt x="43" y="203"/>
                  </a:lnTo>
                  <a:lnTo>
                    <a:pt x="43" y="203"/>
                  </a:lnTo>
                  <a:lnTo>
                    <a:pt x="41" y="205"/>
                  </a:lnTo>
                  <a:lnTo>
                    <a:pt x="38" y="205"/>
                  </a:lnTo>
                  <a:lnTo>
                    <a:pt x="38" y="208"/>
                  </a:lnTo>
                  <a:lnTo>
                    <a:pt x="38" y="208"/>
                  </a:lnTo>
                  <a:lnTo>
                    <a:pt x="38" y="208"/>
                  </a:lnTo>
                  <a:lnTo>
                    <a:pt x="36" y="210"/>
                  </a:lnTo>
                  <a:lnTo>
                    <a:pt x="36" y="210"/>
                  </a:lnTo>
                  <a:lnTo>
                    <a:pt x="36" y="210"/>
                  </a:lnTo>
                  <a:lnTo>
                    <a:pt x="36" y="210"/>
                  </a:lnTo>
                  <a:lnTo>
                    <a:pt x="33" y="208"/>
                  </a:lnTo>
                  <a:lnTo>
                    <a:pt x="33" y="210"/>
                  </a:lnTo>
                  <a:lnTo>
                    <a:pt x="33" y="210"/>
                  </a:lnTo>
                  <a:lnTo>
                    <a:pt x="31" y="213"/>
                  </a:lnTo>
                  <a:lnTo>
                    <a:pt x="31" y="213"/>
                  </a:lnTo>
                  <a:lnTo>
                    <a:pt x="31" y="215"/>
                  </a:lnTo>
                  <a:lnTo>
                    <a:pt x="31" y="217"/>
                  </a:lnTo>
                  <a:lnTo>
                    <a:pt x="31" y="220"/>
                  </a:lnTo>
                  <a:lnTo>
                    <a:pt x="29" y="222"/>
                  </a:lnTo>
                  <a:lnTo>
                    <a:pt x="29" y="224"/>
                  </a:lnTo>
                  <a:lnTo>
                    <a:pt x="26" y="224"/>
                  </a:lnTo>
                  <a:lnTo>
                    <a:pt x="24" y="227"/>
                  </a:lnTo>
                  <a:lnTo>
                    <a:pt x="24" y="227"/>
                  </a:lnTo>
                  <a:lnTo>
                    <a:pt x="24" y="227"/>
                  </a:lnTo>
                  <a:lnTo>
                    <a:pt x="22" y="229"/>
                  </a:lnTo>
                  <a:lnTo>
                    <a:pt x="22" y="232"/>
                  </a:lnTo>
                  <a:lnTo>
                    <a:pt x="22" y="232"/>
                  </a:lnTo>
                  <a:lnTo>
                    <a:pt x="19" y="234"/>
                  </a:lnTo>
                  <a:lnTo>
                    <a:pt x="17" y="234"/>
                  </a:lnTo>
                  <a:lnTo>
                    <a:pt x="14" y="236"/>
                  </a:lnTo>
                  <a:lnTo>
                    <a:pt x="14" y="236"/>
                  </a:lnTo>
                  <a:lnTo>
                    <a:pt x="14" y="236"/>
                  </a:lnTo>
                  <a:lnTo>
                    <a:pt x="12" y="243"/>
                  </a:lnTo>
                  <a:lnTo>
                    <a:pt x="12" y="243"/>
                  </a:lnTo>
                  <a:lnTo>
                    <a:pt x="12" y="243"/>
                  </a:lnTo>
                  <a:lnTo>
                    <a:pt x="12" y="246"/>
                  </a:lnTo>
                  <a:lnTo>
                    <a:pt x="12" y="246"/>
                  </a:lnTo>
                  <a:lnTo>
                    <a:pt x="12" y="246"/>
                  </a:lnTo>
                  <a:lnTo>
                    <a:pt x="12" y="248"/>
                  </a:lnTo>
                  <a:lnTo>
                    <a:pt x="12" y="248"/>
                  </a:lnTo>
                  <a:lnTo>
                    <a:pt x="12" y="250"/>
                  </a:lnTo>
                  <a:lnTo>
                    <a:pt x="10" y="250"/>
                  </a:lnTo>
                  <a:lnTo>
                    <a:pt x="5" y="258"/>
                  </a:lnTo>
                  <a:lnTo>
                    <a:pt x="5" y="258"/>
                  </a:lnTo>
                  <a:lnTo>
                    <a:pt x="0" y="262"/>
                  </a:lnTo>
                  <a:lnTo>
                    <a:pt x="0" y="262"/>
                  </a:lnTo>
                  <a:lnTo>
                    <a:pt x="3" y="267"/>
                  </a:lnTo>
                  <a:lnTo>
                    <a:pt x="5" y="274"/>
                  </a:lnTo>
                  <a:lnTo>
                    <a:pt x="5" y="276"/>
                  </a:lnTo>
                  <a:lnTo>
                    <a:pt x="3" y="284"/>
                  </a:lnTo>
                  <a:lnTo>
                    <a:pt x="3" y="295"/>
                  </a:lnTo>
                  <a:lnTo>
                    <a:pt x="0" y="303"/>
                  </a:lnTo>
                  <a:lnTo>
                    <a:pt x="3" y="310"/>
                  </a:lnTo>
                  <a:lnTo>
                    <a:pt x="3" y="321"/>
                  </a:lnTo>
                  <a:lnTo>
                    <a:pt x="5" y="321"/>
                  </a:lnTo>
                  <a:lnTo>
                    <a:pt x="5" y="321"/>
                  </a:lnTo>
                  <a:lnTo>
                    <a:pt x="7" y="321"/>
                  </a:lnTo>
                  <a:lnTo>
                    <a:pt x="7" y="321"/>
                  </a:lnTo>
                  <a:lnTo>
                    <a:pt x="7" y="321"/>
                  </a:lnTo>
                  <a:lnTo>
                    <a:pt x="10" y="324"/>
                  </a:lnTo>
                  <a:lnTo>
                    <a:pt x="14" y="324"/>
                  </a:lnTo>
                  <a:lnTo>
                    <a:pt x="26" y="331"/>
                  </a:lnTo>
                  <a:lnTo>
                    <a:pt x="36" y="338"/>
                  </a:lnTo>
                  <a:lnTo>
                    <a:pt x="45" y="343"/>
                  </a:lnTo>
                  <a:lnTo>
                    <a:pt x="48" y="345"/>
                  </a:lnTo>
                  <a:lnTo>
                    <a:pt x="59" y="350"/>
                  </a:lnTo>
                  <a:lnTo>
                    <a:pt x="71" y="357"/>
                  </a:lnTo>
                  <a:lnTo>
                    <a:pt x="74" y="359"/>
                  </a:lnTo>
                  <a:lnTo>
                    <a:pt x="83" y="364"/>
                  </a:lnTo>
                  <a:lnTo>
                    <a:pt x="95" y="369"/>
                  </a:lnTo>
                  <a:lnTo>
                    <a:pt x="107" y="376"/>
                  </a:lnTo>
                  <a:lnTo>
                    <a:pt x="116" y="383"/>
                  </a:lnTo>
                  <a:lnTo>
                    <a:pt x="128" y="388"/>
                  </a:lnTo>
                  <a:lnTo>
                    <a:pt x="140" y="395"/>
                  </a:lnTo>
                  <a:lnTo>
                    <a:pt x="152" y="402"/>
                  </a:lnTo>
                  <a:lnTo>
                    <a:pt x="164" y="407"/>
                  </a:lnTo>
                  <a:lnTo>
                    <a:pt x="175" y="414"/>
                  </a:lnTo>
                  <a:lnTo>
                    <a:pt x="185" y="421"/>
                  </a:lnTo>
                  <a:lnTo>
                    <a:pt x="190" y="423"/>
                  </a:lnTo>
                  <a:lnTo>
                    <a:pt x="197" y="428"/>
                  </a:lnTo>
                  <a:lnTo>
                    <a:pt x="201" y="430"/>
                  </a:lnTo>
                  <a:lnTo>
                    <a:pt x="204" y="430"/>
                  </a:lnTo>
                  <a:lnTo>
                    <a:pt x="204" y="437"/>
                  </a:lnTo>
                  <a:lnTo>
                    <a:pt x="204" y="437"/>
                  </a:lnTo>
                  <a:lnTo>
                    <a:pt x="204" y="445"/>
                  </a:lnTo>
                  <a:lnTo>
                    <a:pt x="204" y="445"/>
                  </a:lnTo>
                  <a:lnTo>
                    <a:pt x="204" y="445"/>
                  </a:lnTo>
                  <a:lnTo>
                    <a:pt x="204" y="445"/>
                  </a:lnTo>
                  <a:lnTo>
                    <a:pt x="204" y="447"/>
                  </a:lnTo>
                  <a:lnTo>
                    <a:pt x="201" y="447"/>
                  </a:lnTo>
                  <a:lnTo>
                    <a:pt x="201" y="447"/>
                  </a:lnTo>
                  <a:lnTo>
                    <a:pt x="199" y="447"/>
                  </a:lnTo>
                  <a:lnTo>
                    <a:pt x="199" y="449"/>
                  </a:lnTo>
                  <a:lnTo>
                    <a:pt x="199" y="449"/>
                  </a:lnTo>
                  <a:lnTo>
                    <a:pt x="199" y="449"/>
                  </a:lnTo>
                  <a:lnTo>
                    <a:pt x="199" y="449"/>
                  </a:lnTo>
                  <a:lnTo>
                    <a:pt x="199" y="452"/>
                  </a:lnTo>
                  <a:lnTo>
                    <a:pt x="199" y="452"/>
                  </a:lnTo>
                  <a:lnTo>
                    <a:pt x="199" y="452"/>
                  </a:lnTo>
                  <a:lnTo>
                    <a:pt x="199" y="452"/>
                  </a:lnTo>
                  <a:lnTo>
                    <a:pt x="199" y="452"/>
                  </a:lnTo>
                  <a:lnTo>
                    <a:pt x="199" y="454"/>
                  </a:lnTo>
                  <a:lnTo>
                    <a:pt x="199" y="454"/>
                  </a:lnTo>
                  <a:lnTo>
                    <a:pt x="201" y="454"/>
                  </a:lnTo>
                  <a:lnTo>
                    <a:pt x="204" y="454"/>
                  </a:lnTo>
                  <a:lnTo>
                    <a:pt x="204" y="454"/>
                  </a:lnTo>
                  <a:lnTo>
                    <a:pt x="206" y="454"/>
                  </a:lnTo>
                  <a:lnTo>
                    <a:pt x="206" y="456"/>
                  </a:lnTo>
                  <a:lnTo>
                    <a:pt x="206" y="456"/>
                  </a:lnTo>
                  <a:lnTo>
                    <a:pt x="206" y="459"/>
                  </a:lnTo>
                  <a:lnTo>
                    <a:pt x="209" y="461"/>
                  </a:lnTo>
                  <a:lnTo>
                    <a:pt x="209" y="461"/>
                  </a:lnTo>
                  <a:lnTo>
                    <a:pt x="211" y="463"/>
                  </a:lnTo>
                  <a:lnTo>
                    <a:pt x="216" y="468"/>
                  </a:lnTo>
                  <a:lnTo>
                    <a:pt x="220" y="471"/>
                  </a:lnTo>
                  <a:lnTo>
                    <a:pt x="225" y="473"/>
                  </a:lnTo>
                  <a:lnTo>
                    <a:pt x="230" y="478"/>
                  </a:lnTo>
                  <a:lnTo>
                    <a:pt x="235" y="480"/>
                  </a:lnTo>
                  <a:lnTo>
                    <a:pt x="239" y="482"/>
                  </a:lnTo>
                  <a:lnTo>
                    <a:pt x="244" y="487"/>
                  </a:lnTo>
                  <a:lnTo>
                    <a:pt x="244" y="487"/>
                  </a:lnTo>
                  <a:lnTo>
                    <a:pt x="249" y="489"/>
                  </a:lnTo>
                  <a:lnTo>
                    <a:pt x="253" y="494"/>
                  </a:lnTo>
                  <a:lnTo>
                    <a:pt x="258" y="497"/>
                  </a:lnTo>
                  <a:lnTo>
                    <a:pt x="261" y="499"/>
                  </a:lnTo>
                  <a:lnTo>
                    <a:pt x="265" y="504"/>
                  </a:lnTo>
                  <a:lnTo>
                    <a:pt x="270" y="506"/>
                  </a:lnTo>
                  <a:lnTo>
                    <a:pt x="275" y="511"/>
                  </a:lnTo>
                  <a:lnTo>
                    <a:pt x="279" y="513"/>
                  </a:lnTo>
                  <a:lnTo>
                    <a:pt x="284" y="516"/>
                  </a:lnTo>
                  <a:lnTo>
                    <a:pt x="284" y="516"/>
                  </a:lnTo>
                  <a:lnTo>
                    <a:pt x="284" y="516"/>
                  </a:lnTo>
                  <a:lnTo>
                    <a:pt x="284" y="516"/>
                  </a:lnTo>
                  <a:lnTo>
                    <a:pt x="284" y="516"/>
                  </a:lnTo>
                  <a:lnTo>
                    <a:pt x="287" y="516"/>
                  </a:lnTo>
                  <a:lnTo>
                    <a:pt x="287" y="513"/>
                  </a:lnTo>
                  <a:lnTo>
                    <a:pt x="289" y="513"/>
                  </a:lnTo>
                  <a:lnTo>
                    <a:pt x="289" y="513"/>
                  </a:lnTo>
                  <a:lnTo>
                    <a:pt x="291" y="513"/>
                  </a:lnTo>
                  <a:lnTo>
                    <a:pt x="291" y="511"/>
                  </a:lnTo>
                  <a:lnTo>
                    <a:pt x="291" y="513"/>
                  </a:lnTo>
                  <a:lnTo>
                    <a:pt x="294" y="513"/>
                  </a:lnTo>
                  <a:lnTo>
                    <a:pt x="296" y="513"/>
                  </a:lnTo>
                  <a:lnTo>
                    <a:pt x="296" y="513"/>
                  </a:lnTo>
                  <a:lnTo>
                    <a:pt x="296" y="511"/>
                  </a:lnTo>
                  <a:lnTo>
                    <a:pt x="296" y="511"/>
                  </a:lnTo>
                  <a:lnTo>
                    <a:pt x="296" y="511"/>
                  </a:lnTo>
                  <a:lnTo>
                    <a:pt x="296" y="511"/>
                  </a:lnTo>
                  <a:lnTo>
                    <a:pt x="296" y="511"/>
                  </a:lnTo>
                  <a:lnTo>
                    <a:pt x="296" y="511"/>
                  </a:lnTo>
                  <a:lnTo>
                    <a:pt x="296" y="511"/>
                  </a:lnTo>
                  <a:lnTo>
                    <a:pt x="296" y="508"/>
                  </a:lnTo>
                  <a:lnTo>
                    <a:pt x="298" y="508"/>
                  </a:lnTo>
                  <a:lnTo>
                    <a:pt x="298" y="508"/>
                  </a:lnTo>
                  <a:lnTo>
                    <a:pt x="298" y="508"/>
                  </a:lnTo>
                  <a:lnTo>
                    <a:pt x="298" y="511"/>
                  </a:lnTo>
                  <a:lnTo>
                    <a:pt x="298" y="511"/>
                  </a:lnTo>
                  <a:lnTo>
                    <a:pt x="301" y="506"/>
                  </a:lnTo>
                  <a:lnTo>
                    <a:pt x="301" y="506"/>
                  </a:lnTo>
                  <a:lnTo>
                    <a:pt x="301" y="504"/>
                  </a:lnTo>
                  <a:lnTo>
                    <a:pt x="301" y="504"/>
                  </a:lnTo>
                  <a:lnTo>
                    <a:pt x="301" y="504"/>
                  </a:lnTo>
                  <a:lnTo>
                    <a:pt x="301" y="504"/>
                  </a:lnTo>
                  <a:lnTo>
                    <a:pt x="301" y="504"/>
                  </a:lnTo>
                  <a:lnTo>
                    <a:pt x="303" y="501"/>
                  </a:lnTo>
                  <a:lnTo>
                    <a:pt x="303" y="501"/>
                  </a:lnTo>
                  <a:lnTo>
                    <a:pt x="303" y="504"/>
                  </a:lnTo>
                  <a:lnTo>
                    <a:pt x="303" y="501"/>
                  </a:lnTo>
                  <a:lnTo>
                    <a:pt x="306" y="494"/>
                  </a:lnTo>
                  <a:lnTo>
                    <a:pt x="308" y="492"/>
                  </a:lnTo>
                  <a:lnTo>
                    <a:pt x="310" y="487"/>
                  </a:lnTo>
                  <a:lnTo>
                    <a:pt x="310" y="485"/>
                  </a:lnTo>
                  <a:lnTo>
                    <a:pt x="308" y="485"/>
                  </a:lnTo>
                  <a:lnTo>
                    <a:pt x="308" y="482"/>
                  </a:lnTo>
                  <a:lnTo>
                    <a:pt x="306" y="482"/>
                  </a:lnTo>
                  <a:lnTo>
                    <a:pt x="306" y="485"/>
                  </a:lnTo>
                  <a:lnTo>
                    <a:pt x="306" y="485"/>
                  </a:lnTo>
                  <a:lnTo>
                    <a:pt x="303" y="482"/>
                  </a:lnTo>
                  <a:lnTo>
                    <a:pt x="303" y="482"/>
                  </a:lnTo>
                  <a:lnTo>
                    <a:pt x="306" y="482"/>
                  </a:lnTo>
                  <a:lnTo>
                    <a:pt x="306" y="482"/>
                  </a:lnTo>
                  <a:lnTo>
                    <a:pt x="306" y="482"/>
                  </a:lnTo>
                  <a:lnTo>
                    <a:pt x="306" y="482"/>
                  </a:lnTo>
                  <a:lnTo>
                    <a:pt x="308" y="482"/>
                  </a:lnTo>
                  <a:lnTo>
                    <a:pt x="308" y="480"/>
                  </a:lnTo>
                  <a:lnTo>
                    <a:pt x="308" y="480"/>
                  </a:lnTo>
                  <a:lnTo>
                    <a:pt x="308" y="480"/>
                  </a:lnTo>
                  <a:lnTo>
                    <a:pt x="306" y="480"/>
                  </a:lnTo>
                  <a:lnTo>
                    <a:pt x="306" y="480"/>
                  </a:lnTo>
                  <a:lnTo>
                    <a:pt x="306" y="478"/>
                  </a:lnTo>
                  <a:lnTo>
                    <a:pt x="308" y="478"/>
                  </a:lnTo>
                  <a:lnTo>
                    <a:pt x="308" y="480"/>
                  </a:lnTo>
                  <a:lnTo>
                    <a:pt x="310" y="478"/>
                  </a:lnTo>
                  <a:lnTo>
                    <a:pt x="310" y="480"/>
                  </a:lnTo>
                  <a:lnTo>
                    <a:pt x="310" y="480"/>
                  </a:lnTo>
                  <a:lnTo>
                    <a:pt x="310" y="480"/>
                  </a:lnTo>
                  <a:lnTo>
                    <a:pt x="310" y="482"/>
                  </a:lnTo>
                  <a:lnTo>
                    <a:pt x="310" y="482"/>
                  </a:lnTo>
                  <a:lnTo>
                    <a:pt x="310" y="482"/>
                  </a:lnTo>
                  <a:lnTo>
                    <a:pt x="313" y="482"/>
                  </a:lnTo>
                  <a:lnTo>
                    <a:pt x="313" y="482"/>
                  </a:lnTo>
                  <a:lnTo>
                    <a:pt x="313" y="482"/>
                  </a:lnTo>
                  <a:lnTo>
                    <a:pt x="313" y="480"/>
                  </a:lnTo>
                  <a:lnTo>
                    <a:pt x="313" y="480"/>
                  </a:lnTo>
                  <a:lnTo>
                    <a:pt x="315" y="480"/>
                  </a:lnTo>
                  <a:lnTo>
                    <a:pt x="315" y="478"/>
                  </a:lnTo>
                  <a:lnTo>
                    <a:pt x="313" y="478"/>
                  </a:lnTo>
                  <a:lnTo>
                    <a:pt x="313" y="478"/>
                  </a:lnTo>
                  <a:lnTo>
                    <a:pt x="313" y="478"/>
                  </a:lnTo>
                  <a:lnTo>
                    <a:pt x="313" y="478"/>
                  </a:lnTo>
                  <a:lnTo>
                    <a:pt x="310" y="478"/>
                  </a:lnTo>
                  <a:lnTo>
                    <a:pt x="310" y="475"/>
                  </a:lnTo>
                  <a:lnTo>
                    <a:pt x="310" y="475"/>
                  </a:lnTo>
                  <a:lnTo>
                    <a:pt x="310" y="475"/>
                  </a:lnTo>
                  <a:lnTo>
                    <a:pt x="313" y="475"/>
                  </a:lnTo>
                  <a:lnTo>
                    <a:pt x="313" y="478"/>
                  </a:lnTo>
                  <a:lnTo>
                    <a:pt x="313" y="478"/>
                  </a:lnTo>
                  <a:lnTo>
                    <a:pt x="315" y="478"/>
                  </a:lnTo>
                  <a:lnTo>
                    <a:pt x="317" y="475"/>
                  </a:lnTo>
                  <a:lnTo>
                    <a:pt x="320" y="463"/>
                  </a:lnTo>
                  <a:lnTo>
                    <a:pt x="320" y="461"/>
                  </a:lnTo>
                  <a:lnTo>
                    <a:pt x="320" y="461"/>
                  </a:lnTo>
                  <a:lnTo>
                    <a:pt x="320" y="461"/>
                  </a:lnTo>
                  <a:lnTo>
                    <a:pt x="320" y="461"/>
                  </a:lnTo>
                  <a:lnTo>
                    <a:pt x="317" y="461"/>
                  </a:lnTo>
                  <a:lnTo>
                    <a:pt x="317" y="461"/>
                  </a:lnTo>
                  <a:lnTo>
                    <a:pt x="317" y="461"/>
                  </a:lnTo>
                  <a:lnTo>
                    <a:pt x="317" y="459"/>
                  </a:lnTo>
                  <a:lnTo>
                    <a:pt x="317" y="459"/>
                  </a:lnTo>
                  <a:lnTo>
                    <a:pt x="315" y="459"/>
                  </a:lnTo>
                  <a:lnTo>
                    <a:pt x="315" y="459"/>
                  </a:lnTo>
                  <a:lnTo>
                    <a:pt x="315" y="456"/>
                  </a:lnTo>
                  <a:lnTo>
                    <a:pt x="317" y="456"/>
                  </a:lnTo>
                  <a:lnTo>
                    <a:pt x="317" y="459"/>
                  </a:lnTo>
                  <a:lnTo>
                    <a:pt x="317" y="459"/>
                  </a:lnTo>
                  <a:lnTo>
                    <a:pt x="317" y="459"/>
                  </a:lnTo>
                  <a:lnTo>
                    <a:pt x="317" y="459"/>
                  </a:lnTo>
                  <a:lnTo>
                    <a:pt x="320" y="459"/>
                  </a:lnTo>
                  <a:lnTo>
                    <a:pt x="320" y="459"/>
                  </a:lnTo>
                  <a:lnTo>
                    <a:pt x="320" y="459"/>
                  </a:lnTo>
                  <a:lnTo>
                    <a:pt x="320" y="459"/>
                  </a:lnTo>
                  <a:lnTo>
                    <a:pt x="322" y="459"/>
                  </a:lnTo>
                  <a:lnTo>
                    <a:pt x="322" y="459"/>
                  </a:lnTo>
                  <a:lnTo>
                    <a:pt x="322" y="454"/>
                  </a:lnTo>
                  <a:lnTo>
                    <a:pt x="324" y="452"/>
                  </a:lnTo>
                  <a:lnTo>
                    <a:pt x="324" y="449"/>
                  </a:lnTo>
                  <a:lnTo>
                    <a:pt x="327" y="449"/>
                  </a:lnTo>
                  <a:lnTo>
                    <a:pt x="327" y="447"/>
                  </a:lnTo>
                  <a:lnTo>
                    <a:pt x="324" y="447"/>
                  </a:lnTo>
                  <a:lnTo>
                    <a:pt x="324" y="447"/>
                  </a:lnTo>
                  <a:lnTo>
                    <a:pt x="327" y="447"/>
                  </a:lnTo>
                  <a:lnTo>
                    <a:pt x="327" y="445"/>
                  </a:lnTo>
                  <a:lnTo>
                    <a:pt x="327" y="445"/>
                  </a:lnTo>
                  <a:lnTo>
                    <a:pt x="327" y="445"/>
                  </a:lnTo>
                  <a:lnTo>
                    <a:pt x="327" y="445"/>
                  </a:lnTo>
                  <a:lnTo>
                    <a:pt x="327" y="442"/>
                  </a:lnTo>
                  <a:lnTo>
                    <a:pt x="327" y="445"/>
                  </a:lnTo>
                  <a:lnTo>
                    <a:pt x="327" y="447"/>
                  </a:lnTo>
                  <a:lnTo>
                    <a:pt x="327" y="447"/>
                  </a:lnTo>
                  <a:lnTo>
                    <a:pt x="327" y="447"/>
                  </a:lnTo>
                  <a:lnTo>
                    <a:pt x="327" y="447"/>
                  </a:lnTo>
                  <a:lnTo>
                    <a:pt x="329" y="445"/>
                  </a:lnTo>
                  <a:lnTo>
                    <a:pt x="329" y="445"/>
                  </a:lnTo>
                  <a:lnTo>
                    <a:pt x="332" y="442"/>
                  </a:lnTo>
                  <a:lnTo>
                    <a:pt x="334" y="442"/>
                  </a:lnTo>
                  <a:lnTo>
                    <a:pt x="334" y="442"/>
                  </a:lnTo>
                  <a:lnTo>
                    <a:pt x="334" y="442"/>
                  </a:lnTo>
                  <a:lnTo>
                    <a:pt x="334" y="440"/>
                  </a:lnTo>
                  <a:lnTo>
                    <a:pt x="334" y="440"/>
                  </a:lnTo>
                  <a:lnTo>
                    <a:pt x="334" y="437"/>
                  </a:lnTo>
                  <a:lnTo>
                    <a:pt x="334" y="437"/>
                  </a:lnTo>
                  <a:lnTo>
                    <a:pt x="336" y="435"/>
                  </a:lnTo>
                  <a:lnTo>
                    <a:pt x="336" y="433"/>
                  </a:lnTo>
                  <a:lnTo>
                    <a:pt x="336" y="430"/>
                  </a:lnTo>
                  <a:lnTo>
                    <a:pt x="336" y="430"/>
                  </a:lnTo>
                  <a:lnTo>
                    <a:pt x="339" y="428"/>
                  </a:lnTo>
                  <a:lnTo>
                    <a:pt x="339" y="426"/>
                  </a:lnTo>
                  <a:lnTo>
                    <a:pt x="341" y="426"/>
                  </a:lnTo>
                  <a:lnTo>
                    <a:pt x="341" y="426"/>
                  </a:lnTo>
                  <a:lnTo>
                    <a:pt x="339" y="426"/>
                  </a:lnTo>
                  <a:lnTo>
                    <a:pt x="339" y="426"/>
                  </a:lnTo>
                  <a:lnTo>
                    <a:pt x="336" y="426"/>
                  </a:lnTo>
                  <a:lnTo>
                    <a:pt x="339" y="423"/>
                  </a:lnTo>
                  <a:lnTo>
                    <a:pt x="336" y="423"/>
                  </a:lnTo>
                  <a:lnTo>
                    <a:pt x="336" y="421"/>
                  </a:lnTo>
                  <a:lnTo>
                    <a:pt x="339" y="418"/>
                  </a:lnTo>
                  <a:lnTo>
                    <a:pt x="339" y="418"/>
                  </a:lnTo>
                  <a:lnTo>
                    <a:pt x="339" y="416"/>
                  </a:lnTo>
                  <a:lnTo>
                    <a:pt x="339" y="416"/>
                  </a:lnTo>
                  <a:lnTo>
                    <a:pt x="336" y="416"/>
                  </a:lnTo>
                  <a:lnTo>
                    <a:pt x="336" y="416"/>
                  </a:lnTo>
                  <a:lnTo>
                    <a:pt x="336" y="414"/>
                  </a:lnTo>
                  <a:lnTo>
                    <a:pt x="339" y="411"/>
                  </a:lnTo>
                  <a:lnTo>
                    <a:pt x="339" y="409"/>
                  </a:lnTo>
                  <a:lnTo>
                    <a:pt x="341" y="409"/>
                  </a:lnTo>
                  <a:lnTo>
                    <a:pt x="341" y="409"/>
                  </a:lnTo>
                  <a:lnTo>
                    <a:pt x="343" y="407"/>
                  </a:lnTo>
                  <a:lnTo>
                    <a:pt x="346" y="407"/>
                  </a:lnTo>
                  <a:lnTo>
                    <a:pt x="346" y="404"/>
                  </a:lnTo>
                  <a:lnTo>
                    <a:pt x="348" y="404"/>
                  </a:lnTo>
                  <a:lnTo>
                    <a:pt x="353" y="402"/>
                  </a:lnTo>
                  <a:lnTo>
                    <a:pt x="355" y="402"/>
                  </a:lnTo>
                  <a:lnTo>
                    <a:pt x="358" y="402"/>
                  </a:lnTo>
                  <a:lnTo>
                    <a:pt x="360" y="402"/>
                  </a:lnTo>
                  <a:lnTo>
                    <a:pt x="360" y="404"/>
                  </a:lnTo>
                  <a:lnTo>
                    <a:pt x="362" y="402"/>
                  </a:lnTo>
                  <a:lnTo>
                    <a:pt x="365" y="400"/>
                  </a:lnTo>
                  <a:lnTo>
                    <a:pt x="369" y="397"/>
                  </a:lnTo>
                  <a:lnTo>
                    <a:pt x="369" y="397"/>
                  </a:lnTo>
                  <a:lnTo>
                    <a:pt x="372" y="395"/>
                  </a:lnTo>
                  <a:lnTo>
                    <a:pt x="372" y="395"/>
                  </a:lnTo>
                  <a:lnTo>
                    <a:pt x="372" y="392"/>
                  </a:lnTo>
                  <a:lnTo>
                    <a:pt x="369" y="392"/>
                  </a:lnTo>
                  <a:lnTo>
                    <a:pt x="369" y="390"/>
                  </a:lnTo>
                  <a:lnTo>
                    <a:pt x="369" y="390"/>
                  </a:lnTo>
                  <a:lnTo>
                    <a:pt x="369" y="390"/>
                  </a:lnTo>
                  <a:lnTo>
                    <a:pt x="369" y="390"/>
                  </a:lnTo>
                  <a:lnTo>
                    <a:pt x="369" y="390"/>
                  </a:lnTo>
                  <a:lnTo>
                    <a:pt x="369" y="390"/>
                  </a:lnTo>
                  <a:lnTo>
                    <a:pt x="369" y="390"/>
                  </a:lnTo>
                  <a:lnTo>
                    <a:pt x="369" y="388"/>
                  </a:lnTo>
                  <a:lnTo>
                    <a:pt x="369" y="390"/>
                  </a:lnTo>
                  <a:lnTo>
                    <a:pt x="372" y="388"/>
                  </a:lnTo>
                  <a:lnTo>
                    <a:pt x="372" y="388"/>
                  </a:lnTo>
                  <a:lnTo>
                    <a:pt x="374" y="385"/>
                  </a:lnTo>
                  <a:lnTo>
                    <a:pt x="374" y="385"/>
                  </a:lnTo>
                  <a:lnTo>
                    <a:pt x="374" y="385"/>
                  </a:lnTo>
                  <a:lnTo>
                    <a:pt x="374" y="385"/>
                  </a:lnTo>
                  <a:lnTo>
                    <a:pt x="376" y="385"/>
                  </a:lnTo>
                  <a:lnTo>
                    <a:pt x="376" y="385"/>
                  </a:lnTo>
                  <a:lnTo>
                    <a:pt x="376" y="385"/>
                  </a:lnTo>
                  <a:lnTo>
                    <a:pt x="376" y="388"/>
                  </a:lnTo>
                  <a:lnTo>
                    <a:pt x="376" y="388"/>
                  </a:lnTo>
                  <a:lnTo>
                    <a:pt x="379" y="388"/>
                  </a:lnTo>
                  <a:lnTo>
                    <a:pt x="379" y="390"/>
                  </a:lnTo>
                  <a:lnTo>
                    <a:pt x="376" y="390"/>
                  </a:lnTo>
                  <a:lnTo>
                    <a:pt x="376" y="390"/>
                  </a:lnTo>
                  <a:lnTo>
                    <a:pt x="379" y="390"/>
                  </a:lnTo>
                  <a:lnTo>
                    <a:pt x="379" y="388"/>
                  </a:lnTo>
                  <a:lnTo>
                    <a:pt x="381" y="388"/>
                  </a:lnTo>
                  <a:lnTo>
                    <a:pt x="381" y="388"/>
                  </a:lnTo>
                  <a:lnTo>
                    <a:pt x="379" y="385"/>
                  </a:lnTo>
                  <a:lnTo>
                    <a:pt x="379" y="385"/>
                  </a:lnTo>
                  <a:lnTo>
                    <a:pt x="379" y="385"/>
                  </a:lnTo>
                  <a:lnTo>
                    <a:pt x="379" y="385"/>
                  </a:lnTo>
                  <a:lnTo>
                    <a:pt x="376" y="385"/>
                  </a:lnTo>
                  <a:lnTo>
                    <a:pt x="376" y="383"/>
                  </a:lnTo>
                  <a:lnTo>
                    <a:pt x="376" y="383"/>
                  </a:lnTo>
                  <a:lnTo>
                    <a:pt x="376" y="378"/>
                  </a:lnTo>
                  <a:lnTo>
                    <a:pt x="376" y="378"/>
                  </a:lnTo>
                  <a:lnTo>
                    <a:pt x="376" y="378"/>
                  </a:lnTo>
                  <a:lnTo>
                    <a:pt x="374" y="378"/>
                  </a:lnTo>
                  <a:lnTo>
                    <a:pt x="374" y="376"/>
                  </a:lnTo>
                  <a:lnTo>
                    <a:pt x="374" y="376"/>
                  </a:lnTo>
                  <a:lnTo>
                    <a:pt x="376" y="376"/>
                  </a:lnTo>
                  <a:lnTo>
                    <a:pt x="376" y="376"/>
                  </a:lnTo>
                  <a:lnTo>
                    <a:pt x="376" y="376"/>
                  </a:lnTo>
                  <a:lnTo>
                    <a:pt x="374" y="374"/>
                  </a:lnTo>
                  <a:lnTo>
                    <a:pt x="374" y="374"/>
                  </a:lnTo>
                  <a:lnTo>
                    <a:pt x="374" y="376"/>
                  </a:lnTo>
                  <a:lnTo>
                    <a:pt x="374" y="374"/>
                  </a:lnTo>
                  <a:lnTo>
                    <a:pt x="374" y="374"/>
                  </a:lnTo>
                  <a:lnTo>
                    <a:pt x="374" y="374"/>
                  </a:lnTo>
                  <a:lnTo>
                    <a:pt x="374" y="371"/>
                  </a:lnTo>
                  <a:lnTo>
                    <a:pt x="374" y="371"/>
                  </a:lnTo>
                  <a:lnTo>
                    <a:pt x="374" y="374"/>
                  </a:lnTo>
                  <a:lnTo>
                    <a:pt x="376" y="374"/>
                  </a:lnTo>
                  <a:lnTo>
                    <a:pt x="376" y="374"/>
                  </a:lnTo>
                  <a:lnTo>
                    <a:pt x="376" y="376"/>
                  </a:lnTo>
                  <a:lnTo>
                    <a:pt x="379" y="378"/>
                  </a:lnTo>
                  <a:lnTo>
                    <a:pt x="379" y="376"/>
                  </a:lnTo>
                  <a:lnTo>
                    <a:pt x="379" y="369"/>
                  </a:lnTo>
                  <a:lnTo>
                    <a:pt x="381" y="369"/>
                  </a:lnTo>
                  <a:lnTo>
                    <a:pt x="381" y="369"/>
                  </a:lnTo>
                  <a:lnTo>
                    <a:pt x="381" y="371"/>
                  </a:lnTo>
                  <a:lnTo>
                    <a:pt x="381" y="371"/>
                  </a:lnTo>
                  <a:lnTo>
                    <a:pt x="381" y="371"/>
                  </a:lnTo>
                  <a:lnTo>
                    <a:pt x="381" y="374"/>
                  </a:lnTo>
                  <a:lnTo>
                    <a:pt x="381" y="374"/>
                  </a:lnTo>
                  <a:lnTo>
                    <a:pt x="381" y="376"/>
                  </a:lnTo>
                  <a:lnTo>
                    <a:pt x="381" y="376"/>
                  </a:lnTo>
                  <a:lnTo>
                    <a:pt x="381" y="376"/>
                  </a:lnTo>
                  <a:lnTo>
                    <a:pt x="381" y="376"/>
                  </a:lnTo>
                  <a:lnTo>
                    <a:pt x="384" y="376"/>
                  </a:lnTo>
                  <a:lnTo>
                    <a:pt x="384" y="376"/>
                  </a:lnTo>
                  <a:lnTo>
                    <a:pt x="384" y="376"/>
                  </a:lnTo>
                  <a:lnTo>
                    <a:pt x="386" y="374"/>
                  </a:lnTo>
                  <a:lnTo>
                    <a:pt x="386" y="374"/>
                  </a:lnTo>
                  <a:lnTo>
                    <a:pt x="386" y="374"/>
                  </a:lnTo>
                  <a:lnTo>
                    <a:pt x="388" y="374"/>
                  </a:lnTo>
                  <a:lnTo>
                    <a:pt x="391" y="374"/>
                  </a:lnTo>
                  <a:lnTo>
                    <a:pt x="391" y="374"/>
                  </a:lnTo>
                  <a:lnTo>
                    <a:pt x="391" y="371"/>
                  </a:lnTo>
                  <a:lnTo>
                    <a:pt x="391" y="371"/>
                  </a:lnTo>
                  <a:lnTo>
                    <a:pt x="393" y="369"/>
                  </a:lnTo>
                  <a:lnTo>
                    <a:pt x="393" y="371"/>
                  </a:lnTo>
                  <a:lnTo>
                    <a:pt x="393" y="371"/>
                  </a:lnTo>
                  <a:lnTo>
                    <a:pt x="395" y="371"/>
                  </a:lnTo>
                  <a:lnTo>
                    <a:pt x="395" y="371"/>
                  </a:lnTo>
                  <a:lnTo>
                    <a:pt x="395" y="371"/>
                  </a:lnTo>
                  <a:lnTo>
                    <a:pt x="398" y="371"/>
                  </a:lnTo>
                  <a:lnTo>
                    <a:pt x="400" y="369"/>
                  </a:lnTo>
                  <a:lnTo>
                    <a:pt x="403" y="366"/>
                  </a:lnTo>
                  <a:lnTo>
                    <a:pt x="403" y="366"/>
                  </a:lnTo>
                  <a:lnTo>
                    <a:pt x="405" y="364"/>
                  </a:lnTo>
                  <a:lnTo>
                    <a:pt x="405" y="362"/>
                  </a:lnTo>
                  <a:lnTo>
                    <a:pt x="410" y="357"/>
                  </a:lnTo>
                  <a:lnTo>
                    <a:pt x="410" y="357"/>
                  </a:lnTo>
                  <a:lnTo>
                    <a:pt x="410" y="357"/>
                  </a:lnTo>
                  <a:lnTo>
                    <a:pt x="410" y="357"/>
                  </a:lnTo>
                  <a:lnTo>
                    <a:pt x="410" y="352"/>
                  </a:lnTo>
                  <a:lnTo>
                    <a:pt x="410" y="352"/>
                  </a:lnTo>
                  <a:lnTo>
                    <a:pt x="410" y="350"/>
                  </a:lnTo>
                  <a:lnTo>
                    <a:pt x="407" y="347"/>
                  </a:lnTo>
                  <a:lnTo>
                    <a:pt x="405" y="345"/>
                  </a:lnTo>
                  <a:lnTo>
                    <a:pt x="403" y="340"/>
                  </a:lnTo>
                  <a:lnTo>
                    <a:pt x="400" y="338"/>
                  </a:lnTo>
                  <a:lnTo>
                    <a:pt x="395" y="336"/>
                  </a:lnTo>
                  <a:lnTo>
                    <a:pt x="393" y="331"/>
                  </a:lnTo>
                  <a:lnTo>
                    <a:pt x="391" y="329"/>
                  </a:lnTo>
                  <a:lnTo>
                    <a:pt x="388" y="324"/>
                  </a:lnTo>
                  <a:lnTo>
                    <a:pt x="386" y="321"/>
                  </a:lnTo>
                  <a:lnTo>
                    <a:pt x="384" y="319"/>
                  </a:lnTo>
                  <a:lnTo>
                    <a:pt x="384" y="317"/>
                  </a:lnTo>
                  <a:lnTo>
                    <a:pt x="381" y="314"/>
                  </a:lnTo>
                  <a:lnTo>
                    <a:pt x="381" y="314"/>
                  </a:lnTo>
                  <a:lnTo>
                    <a:pt x="381" y="310"/>
                  </a:lnTo>
                  <a:lnTo>
                    <a:pt x="379" y="305"/>
                  </a:lnTo>
                  <a:lnTo>
                    <a:pt x="379" y="303"/>
                  </a:lnTo>
                  <a:lnTo>
                    <a:pt x="379" y="295"/>
                  </a:lnTo>
                  <a:lnTo>
                    <a:pt x="379" y="291"/>
                  </a:lnTo>
                  <a:lnTo>
                    <a:pt x="379" y="286"/>
                  </a:lnTo>
                  <a:lnTo>
                    <a:pt x="379" y="279"/>
                  </a:lnTo>
                  <a:lnTo>
                    <a:pt x="379" y="276"/>
                  </a:lnTo>
                  <a:lnTo>
                    <a:pt x="379" y="272"/>
                  </a:lnTo>
                  <a:lnTo>
                    <a:pt x="379" y="267"/>
                  </a:lnTo>
                  <a:lnTo>
                    <a:pt x="379" y="134"/>
                  </a:lnTo>
                  <a:lnTo>
                    <a:pt x="379" y="127"/>
                  </a:lnTo>
                  <a:lnTo>
                    <a:pt x="379" y="120"/>
                  </a:lnTo>
                  <a:lnTo>
                    <a:pt x="379" y="118"/>
                  </a:lnTo>
                  <a:lnTo>
                    <a:pt x="381" y="116"/>
                  </a:lnTo>
                  <a:lnTo>
                    <a:pt x="381" y="116"/>
                  </a:lnTo>
                  <a:lnTo>
                    <a:pt x="386" y="111"/>
                  </a:lnTo>
                  <a:lnTo>
                    <a:pt x="391" y="106"/>
                  </a:lnTo>
                  <a:lnTo>
                    <a:pt x="395" y="101"/>
                  </a:lnTo>
                  <a:lnTo>
                    <a:pt x="400" y="97"/>
                  </a:lnTo>
                  <a:lnTo>
                    <a:pt x="403" y="94"/>
                  </a:lnTo>
                  <a:lnTo>
                    <a:pt x="405" y="90"/>
                  </a:lnTo>
                  <a:lnTo>
                    <a:pt x="407" y="85"/>
                  </a:lnTo>
                  <a:lnTo>
                    <a:pt x="410" y="82"/>
                  </a:lnTo>
                  <a:lnTo>
                    <a:pt x="414" y="75"/>
                  </a:lnTo>
                  <a:lnTo>
                    <a:pt x="419" y="68"/>
                  </a:lnTo>
                  <a:lnTo>
                    <a:pt x="424" y="63"/>
                  </a:lnTo>
                  <a:lnTo>
                    <a:pt x="429" y="56"/>
                  </a:lnTo>
                  <a:lnTo>
                    <a:pt x="426" y="56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41">
              <a:extLst>
                <a:ext uri="{FF2B5EF4-FFF2-40B4-BE49-F238E27FC236}">
                  <a16:creationId xmlns:a16="http://schemas.microsoft.com/office/drawing/2014/main" id="{F7EC32C2-C4DD-4A7A-8DBF-26A38199AA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18458" y="3442821"/>
              <a:ext cx="335874" cy="353389"/>
            </a:xfrm>
            <a:custGeom>
              <a:avLst/>
              <a:gdLst>
                <a:gd name="T0" fmla="*/ 312 w 326"/>
                <a:gd name="T1" fmla="*/ 90 h 343"/>
                <a:gd name="T2" fmla="*/ 315 w 326"/>
                <a:gd name="T3" fmla="*/ 69 h 343"/>
                <a:gd name="T4" fmla="*/ 284 w 326"/>
                <a:gd name="T5" fmla="*/ 48 h 343"/>
                <a:gd name="T6" fmla="*/ 258 w 326"/>
                <a:gd name="T7" fmla="*/ 43 h 343"/>
                <a:gd name="T8" fmla="*/ 234 w 326"/>
                <a:gd name="T9" fmla="*/ 52 h 343"/>
                <a:gd name="T10" fmla="*/ 217 w 326"/>
                <a:gd name="T11" fmla="*/ 57 h 343"/>
                <a:gd name="T12" fmla="*/ 210 w 326"/>
                <a:gd name="T13" fmla="*/ 57 h 343"/>
                <a:gd name="T14" fmla="*/ 203 w 326"/>
                <a:gd name="T15" fmla="*/ 52 h 343"/>
                <a:gd name="T16" fmla="*/ 194 w 326"/>
                <a:gd name="T17" fmla="*/ 38 h 343"/>
                <a:gd name="T18" fmla="*/ 187 w 326"/>
                <a:gd name="T19" fmla="*/ 29 h 343"/>
                <a:gd name="T20" fmla="*/ 173 w 326"/>
                <a:gd name="T21" fmla="*/ 24 h 343"/>
                <a:gd name="T22" fmla="*/ 147 w 326"/>
                <a:gd name="T23" fmla="*/ 19 h 343"/>
                <a:gd name="T24" fmla="*/ 128 w 326"/>
                <a:gd name="T25" fmla="*/ 22 h 343"/>
                <a:gd name="T26" fmla="*/ 128 w 326"/>
                <a:gd name="T27" fmla="*/ 10 h 343"/>
                <a:gd name="T28" fmla="*/ 116 w 326"/>
                <a:gd name="T29" fmla="*/ 7 h 343"/>
                <a:gd name="T30" fmla="*/ 102 w 326"/>
                <a:gd name="T31" fmla="*/ 14 h 343"/>
                <a:gd name="T32" fmla="*/ 87 w 326"/>
                <a:gd name="T33" fmla="*/ 26 h 343"/>
                <a:gd name="T34" fmla="*/ 61 w 326"/>
                <a:gd name="T35" fmla="*/ 19 h 343"/>
                <a:gd name="T36" fmla="*/ 47 w 326"/>
                <a:gd name="T37" fmla="*/ 19 h 343"/>
                <a:gd name="T38" fmla="*/ 33 w 326"/>
                <a:gd name="T39" fmla="*/ 31 h 343"/>
                <a:gd name="T40" fmla="*/ 23 w 326"/>
                <a:gd name="T41" fmla="*/ 48 h 343"/>
                <a:gd name="T42" fmla="*/ 40 w 326"/>
                <a:gd name="T43" fmla="*/ 85 h 343"/>
                <a:gd name="T44" fmla="*/ 42 w 326"/>
                <a:gd name="T45" fmla="*/ 107 h 343"/>
                <a:gd name="T46" fmla="*/ 40 w 326"/>
                <a:gd name="T47" fmla="*/ 121 h 343"/>
                <a:gd name="T48" fmla="*/ 21 w 326"/>
                <a:gd name="T49" fmla="*/ 121 h 343"/>
                <a:gd name="T50" fmla="*/ 33 w 326"/>
                <a:gd name="T51" fmla="*/ 145 h 343"/>
                <a:gd name="T52" fmla="*/ 23 w 326"/>
                <a:gd name="T53" fmla="*/ 164 h 343"/>
                <a:gd name="T54" fmla="*/ 12 w 326"/>
                <a:gd name="T55" fmla="*/ 185 h 343"/>
                <a:gd name="T56" fmla="*/ 16 w 326"/>
                <a:gd name="T57" fmla="*/ 209 h 343"/>
                <a:gd name="T58" fmla="*/ 7 w 326"/>
                <a:gd name="T59" fmla="*/ 230 h 343"/>
                <a:gd name="T60" fmla="*/ 14 w 326"/>
                <a:gd name="T61" fmla="*/ 237 h 343"/>
                <a:gd name="T62" fmla="*/ 38 w 326"/>
                <a:gd name="T63" fmla="*/ 239 h 343"/>
                <a:gd name="T64" fmla="*/ 42 w 326"/>
                <a:gd name="T65" fmla="*/ 256 h 343"/>
                <a:gd name="T66" fmla="*/ 59 w 326"/>
                <a:gd name="T67" fmla="*/ 263 h 343"/>
                <a:gd name="T68" fmla="*/ 64 w 326"/>
                <a:gd name="T69" fmla="*/ 284 h 343"/>
                <a:gd name="T70" fmla="*/ 61 w 326"/>
                <a:gd name="T71" fmla="*/ 291 h 343"/>
                <a:gd name="T72" fmla="*/ 54 w 326"/>
                <a:gd name="T73" fmla="*/ 315 h 343"/>
                <a:gd name="T74" fmla="*/ 61 w 326"/>
                <a:gd name="T75" fmla="*/ 343 h 343"/>
                <a:gd name="T76" fmla="*/ 116 w 326"/>
                <a:gd name="T77" fmla="*/ 317 h 343"/>
                <a:gd name="T78" fmla="*/ 189 w 326"/>
                <a:gd name="T79" fmla="*/ 298 h 343"/>
                <a:gd name="T80" fmla="*/ 175 w 326"/>
                <a:gd name="T81" fmla="*/ 301 h 343"/>
                <a:gd name="T82" fmla="*/ 175 w 326"/>
                <a:gd name="T83" fmla="*/ 296 h 343"/>
                <a:gd name="T84" fmla="*/ 189 w 326"/>
                <a:gd name="T85" fmla="*/ 296 h 343"/>
                <a:gd name="T86" fmla="*/ 244 w 326"/>
                <a:gd name="T87" fmla="*/ 294 h 343"/>
                <a:gd name="T88" fmla="*/ 217 w 326"/>
                <a:gd name="T89" fmla="*/ 296 h 343"/>
                <a:gd name="T90" fmla="*/ 203 w 326"/>
                <a:gd name="T91" fmla="*/ 296 h 343"/>
                <a:gd name="T92" fmla="*/ 210 w 326"/>
                <a:gd name="T93" fmla="*/ 296 h 343"/>
                <a:gd name="T94" fmla="*/ 222 w 326"/>
                <a:gd name="T95" fmla="*/ 291 h 343"/>
                <a:gd name="T96" fmla="*/ 236 w 326"/>
                <a:gd name="T97" fmla="*/ 291 h 343"/>
                <a:gd name="T98" fmla="*/ 248 w 326"/>
                <a:gd name="T99" fmla="*/ 291 h 343"/>
                <a:gd name="T100" fmla="*/ 258 w 326"/>
                <a:gd name="T101" fmla="*/ 294 h 343"/>
                <a:gd name="T102" fmla="*/ 258 w 326"/>
                <a:gd name="T103" fmla="*/ 294 h 343"/>
                <a:gd name="T104" fmla="*/ 258 w 326"/>
                <a:gd name="T105" fmla="*/ 296 h 343"/>
                <a:gd name="T106" fmla="*/ 284 w 326"/>
                <a:gd name="T107" fmla="*/ 296 h 343"/>
                <a:gd name="T108" fmla="*/ 286 w 326"/>
                <a:gd name="T109" fmla="*/ 289 h 343"/>
                <a:gd name="T110" fmla="*/ 291 w 326"/>
                <a:gd name="T111" fmla="*/ 298 h 343"/>
                <a:gd name="T112" fmla="*/ 312 w 326"/>
                <a:gd name="T113" fmla="*/ 294 h 343"/>
                <a:gd name="T114" fmla="*/ 296 w 326"/>
                <a:gd name="T115" fmla="*/ 256 h 343"/>
                <a:gd name="T116" fmla="*/ 298 w 326"/>
                <a:gd name="T117" fmla="*/ 194 h 343"/>
                <a:gd name="T118" fmla="*/ 312 w 326"/>
                <a:gd name="T119" fmla="*/ 152 h 343"/>
                <a:gd name="T120" fmla="*/ 291 w 326"/>
                <a:gd name="T121" fmla="*/ 301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26" h="343">
                  <a:moveTo>
                    <a:pt x="324" y="121"/>
                  </a:moveTo>
                  <a:lnTo>
                    <a:pt x="322" y="107"/>
                  </a:lnTo>
                  <a:lnTo>
                    <a:pt x="322" y="104"/>
                  </a:lnTo>
                  <a:lnTo>
                    <a:pt x="319" y="104"/>
                  </a:lnTo>
                  <a:lnTo>
                    <a:pt x="319" y="104"/>
                  </a:lnTo>
                  <a:lnTo>
                    <a:pt x="319" y="104"/>
                  </a:lnTo>
                  <a:lnTo>
                    <a:pt x="319" y="104"/>
                  </a:lnTo>
                  <a:lnTo>
                    <a:pt x="322" y="104"/>
                  </a:lnTo>
                  <a:lnTo>
                    <a:pt x="322" y="104"/>
                  </a:lnTo>
                  <a:lnTo>
                    <a:pt x="322" y="102"/>
                  </a:lnTo>
                  <a:lnTo>
                    <a:pt x="319" y="100"/>
                  </a:lnTo>
                  <a:lnTo>
                    <a:pt x="319" y="97"/>
                  </a:lnTo>
                  <a:lnTo>
                    <a:pt x="319" y="97"/>
                  </a:lnTo>
                  <a:lnTo>
                    <a:pt x="319" y="97"/>
                  </a:lnTo>
                  <a:lnTo>
                    <a:pt x="319" y="97"/>
                  </a:lnTo>
                  <a:lnTo>
                    <a:pt x="319" y="97"/>
                  </a:lnTo>
                  <a:lnTo>
                    <a:pt x="319" y="95"/>
                  </a:lnTo>
                  <a:lnTo>
                    <a:pt x="317" y="93"/>
                  </a:lnTo>
                  <a:lnTo>
                    <a:pt x="317" y="93"/>
                  </a:lnTo>
                  <a:lnTo>
                    <a:pt x="317" y="93"/>
                  </a:lnTo>
                  <a:lnTo>
                    <a:pt x="315" y="93"/>
                  </a:lnTo>
                  <a:lnTo>
                    <a:pt x="315" y="93"/>
                  </a:lnTo>
                  <a:lnTo>
                    <a:pt x="312" y="90"/>
                  </a:lnTo>
                  <a:lnTo>
                    <a:pt x="312" y="90"/>
                  </a:lnTo>
                  <a:lnTo>
                    <a:pt x="312" y="90"/>
                  </a:lnTo>
                  <a:lnTo>
                    <a:pt x="312" y="90"/>
                  </a:lnTo>
                  <a:lnTo>
                    <a:pt x="312" y="90"/>
                  </a:lnTo>
                  <a:lnTo>
                    <a:pt x="312" y="88"/>
                  </a:lnTo>
                  <a:lnTo>
                    <a:pt x="312" y="85"/>
                  </a:lnTo>
                  <a:lnTo>
                    <a:pt x="312" y="85"/>
                  </a:lnTo>
                  <a:lnTo>
                    <a:pt x="315" y="85"/>
                  </a:lnTo>
                  <a:lnTo>
                    <a:pt x="315" y="83"/>
                  </a:lnTo>
                  <a:lnTo>
                    <a:pt x="315" y="81"/>
                  </a:lnTo>
                  <a:lnTo>
                    <a:pt x="317" y="81"/>
                  </a:lnTo>
                  <a:lnTo>
                    <a:pt x="317" y="81"/>
                  </a:lnTo>
                  <a:lnTo>
                    <a:pt x="317" y="78"/>
                  </a:lnTo>
                  <a:lnTo>
                    <a:pt x="317" y="78"/>
                  </a:lnTo>
                  <a:lnTo>
                    <a:pt x="317" y="78"/>
                  </a:lnTo>
                  <a:lnTo>
                    <a:pt x="315" y="78"/>
                  </a:lnTo>
                  <a:lnTo>
                    <a:pt x="315" y="76"/>
                  </a:lnTo>
                  <a:lnTo>
                    <a:pt x="315" y="76"/>
                  </a:lnTo>
                  <a:lnTo>
                    <a:pt x="315" y="76"/>
                  </a:lnTo>
                  <a:lnTo>
                    <a:pt x="317" y="74"/>
                  </a:lnTo>
                  <a:lnTo>
                    <a:pt x="317" y="74"/>
                  </a:lnTo>
                  <a:lnTo>
                    <a:pt x="317" y="74"/>
                  </a:lnTo>
                  <a:lnTo>
                    <a:pt x="317" y="71"/>
                  </a:lnTo>
                  <a:lnTo>
                    <a:pt x="317" y="71"/>
                  </a:lnTo>
                  <a:lnTo>
                    <a:pt x="317" y="71"/>
                  </a:lnTo>
                  <a:lnTo>
                    <a:pt x="317" y="69"/>
                  </a:lnTo>
                  <a:lnTo>
                    <a:pt x="317" y="69"/>
                  </a:lnTo>
                  <a:lnTo>
                    <a:pt x="317" y="67"/>
                  </a:lnTo>
                  <a:lnTo>
                    <a:pt x="315" y="69"/>
                  </a:lnTo>
                  <a:lnTo>
                    <a:pt x="312" y="71"/>
                  </a:lnTo>
                  <a:lnTo>
                    <a:pt x="312" y="71"/>
                  </a:lnTo>
                  <a:lnTo>
                    <a:pt x="310" y="71"/>
                  </a:lnTo>
                  <a:lnTo>
                    <a:pt x="310" y="71"/>
                  </a:lnTo>
                  <a:lnTo>
                    <a:pt x="305" y="64"/>
                  </a:lnTo>
                  <a:lnTo>
                    <a:pt x="303" y="59"/>
                  </a:lnTo>
                  <a:lnTo>
                    <a:pt x="300" y="57"/>
                  </a:lnTo>
                  <a:lnTo>
                    <a:pt x="300" y="55"/>
                  </a:lnTo>
                  <a:lnTo>
                    <a:pt x="300" y="55"/>
                  </a:lnTo>
                  <a:lnTo>
                    <a:pt x="298" y="55"/>
                  </a:lnTo>
                  <a:lnTo>
                    <a:pt x="296" y="55"/>
                  </a:lnTo>
                  <a:lnTo>
                    <a:pt x="296" y="55"/>
                  </a:lnTo>
                  <a:lnTo>
                    <a:pt x="296" y="55"/>
                  </a:lnTo>
                  <a:lnTo>
                    <a:pt x="293" y="52"/>
                  </a:lnTo>
                  <a:lnTo>
                    <a:pt x="293" y="50"/>
                  </a:lnTo>
                  <a:lnTo>
                    <a:pt x="293" y="48"/>
                  </a:lnTo>
                  <a:lnTo>
                    <a:pt x="291" y="48"/>
                  </a:lnTo>
                  <a:lnTo>
                    <a:pt x="291" y="48"/>
                  </a:lnTo>
                  <a:lnTo>
                    <a:pt x="288" y="48"/>
                  </a:lnTo>
                  <a:lnTo>
                    <a:pt x="288" y="48"/>
                  </a:lnTo>
                  <a:lnTo>
                    <a:pt x="288" y="45"/>
                  </a:lnTo>
                  <a:lnTo>
                    <a:pt x="288" y="45"/>
                  </a:lnTo>
                  <a:lnTo>
                    <a:pt x="288" y="43"/>
                  </a:lnTo>
                  <a:lnTo>
                    <a:pt x="286" y="45"/>
                  </a:lnTo>
                  <a:lnTo>
                    <a:pt x="286" y="48"/>
                  </a:lnTo>
                  <a:lnTo>
                    <a:pt x="284" y="48"/>
                  </a:lnTo>
                  <a:lnTo>
                    <a:pt x="284" y="48"/>
                  </a:lnTo>
                  <a:lnTo>
                    <a:pt x="284" y="48"/>
                  </a:lnTo>
                  <a:lnTo>
                    <a:pt x="284" y="45"/>
                  </a:lnTo>
                  <a:lnTo>
                    <a:pt x="284" y="45"/>
                  </a:lnTo>
                  <a:lnTo>
                    <a:pt x="281" y="45"/>
                  </a:lnTo>
                  <a:lnTo>
                    <a:pt x="281" y="45"/>
                  </a:lnTo>
                  <a:lnTo>
                    <a:pt x="281" y="45"/>
                  </a:lnTo>
                  <a:lnTo>
                    <a:pt x="281" y="45"/>
                  </a:lnTo>
                  <a:lnTo>
                    <a:pt x="281" y="45"/>
                  </a:lnTo>
                  <a:lnTo>
                    <a:pt x="279" y="45"/>
                  </a:lnTo>
                  <a:lnTo>
                    <a:pt x="279" y="45"/>
                  </a:lnTo>
                  <a:lnTo>
                    <a:pt x="270" y="43"/>
                  </a:lnTo>
                  <a:lnTo>
                    <a:pt x="267" y="43"/>
                  </a:lnTo>
                  <a:lnTo>
                    <a:pt x="267" y="43"/>
                  </a:lnTo>
                  <a:lnTo>
                    <a:pt x="265" y="43"/>
                  </a:lnTo>
                  <a:lnTo>
                    <a:pt x="265" y="43"/>
                  </a:lnTo>
                  <a:lnTo>
                    <a:pt x="265" y="43"/>
                  </a:lnTo>
                  <a:lnTo>
                    <a:pt x="265" y="43"/>
                  </a:lnTo>
                  <a:lnTo>
                    <a:pt x="265" y="43"/>
                  </a:lnTo>
                  <a:lnTo>
                    <a:pt x="262" y="43"/>
                  </a:lnTo>
                  <a:lnTo>
                    <a:pt x="262" y="43"/>
                  </a:lnTo>
                  <a:lnTo>
                    <a:pt x="262" y="43"/>
                  </a:lnTo>
                  <a:lnTo>
                    <a:pt x="262" y="43"/>
                  </a:lnTo>
                  <a:lnTo>
                    <a:pt x="262" y="43"/>
                  </a:lnTo>
                  <a:lnTo>
                    <a:pt x="260" y="43"/>
                  </a:lnTo>
                  <a:lnTo>
                    <a:pt x="258" y="43"/>
                  </a:lnTo>
                  <a:lnTo>
                    <a:pt x="258" y="43"/>
                  </a:lnTo>
                  <a:lnTo>
                    <a:pt x="258" y="45"/>
                  </a:lnTo>
                  <a:lnTo>
                    <a:pt x="255" y="45"/>
                  </a:lnTo>
                  <a:lnTo>
                    <a:pt x="255" y="45"/>
                  </a:lnTo>
                  <a:lnTo>
                    <a:pt x="253" y="45"/>
                  </a:lnTo>
                  <a:lnTo>
                    <a:pt x="253" y="45"/>
                  </a:lnTo>
                  <a:lnTo>
                    <a:pt x="251" y="45"/>
                  </a:lnTo>
                  <a:lnTo>
                    <a:pt x="248" y="48"/>
                  </a:lnTo>
                  <a:lnTo>
                    <a:pt x="248" y="48"/>
                  </a:lnTo>
                  <a:lnTo>
                    <a:pt x="246" y="48"/>
                  </a:lnTo>
                  <a:lnTo>
                    <a:pt x="246" y="48"/>
                  </a:lnTo>
                  <a:lnTo>
                    <a:pt x="246" y="50"/>
                  </a:lnTo>
                  <a:lnTo>
                    <a:pt x="244" y="50"/>
                  </a:lnTo>
                  <a:lnTo>
                    <a:pt x="244" y="50"/>
                  </a:lnTo>
                  <a:lnTo>
                    <a:pt x="244" y="50"/>
                  </a:lnTo>
                  <a:lnTo>
                    <a:pt x="244" y="50"/>
                  </a:lnTo>
                  <a:lnTo>
                    <a:pt x="244" y="50"/>
                  </a:lnTo>
                  <a:lnTo>
                    <a:pt x="244" y="50"/>
                  </a:lnTo>
                  <a:lnTo>
                    <a:pt x="244" y="50"/>
                  </a:lnTo>
                  <a:lnTo>
                    <a:pt x="244" y="50"/>
                  </a:lnTo>
                  <a:lnTo>
                    <a:pt x="241" y="50"/>
                  </a:lnTo>
                  <a:lnTo>
                    <a:pt x="239" y="50"/>
                  </a:lnTo>
                  <a:lnTo>
                    <a:pt x="239" y="50"/>
                  </a:lnTo>
                  <a:lnTo>
                    <a:pt x="236" y="50"/>
                  </a:lnTo>
                  <a:lnTo>
                    <a:pt x="236" y="52"/>
                  </a:lnTo>
                  <a:lnTo>
                    <a:pt x="234" y="52"/>
                  </a:lnTo>
                  <a:lnTo>
                    <a:pt x="232" y="52"/>
                  </a:lnTo>
                  <a:lnTo>
                    <a:pt x="232" y="52"/>
                  </a:lnTo>
                  <a:lnTo>
                    <a:pt x="232" y="55"/>
                  </a:lnTo>
                  <a:lnTo>
                    <a:pt x="232" y="55"/>
                  </a:lnTo>
                  <a:lnTo>
                    <a:pt x="232" y="55"/>
                  </a:lnTo>
                  <a:lnTo>
                    <a:pt x="229" y="55"/>
                  </a:lnTo>
                  <a:lnTo>
                    <a:pt x="229" y="57"/>
                  </a:lnTo>
                  <a:lnTo>
                    <a:pt x="229" y="57"/>
                  </a:lnTo>
                  <a:lnTo>
                    <a:pt x="229" y="57"/>
                  </a:lnTo>
                  <a:lnTo>
                    <a:pt x="229" y="59"/>
                  </a:lnTo>
                  <a:lnTo>
                    <a:pt x="229" y="59"/>
                  </a:lnTo>
                  <a:lnTo>
                    <a:pt x="229" y="59"/>
                  </a:lnTo>
                  <a:lnTo>
                    <a:pt x="229" y="59"/>
                  </a:lnTo>
                  <a:lnTo>
                    <a:pt x="227" y="59"/>
                  </a:lnTo>
                  <a:lnTo>
                    <a:pt x="227" y="59"/>
                  </a:lnTo>
                  <a:lnTo>
                    <a:pt x="227" y="59"/>
                  </a:lnTo>
                  <a:lnTo>
                    <a:pt x="227" y="62"/>
                  </a:lnTo>
                  <a:lnTo>
                    <a:pt x="227" y="62"/>
                  </a:lnTo>
                  <a:lnTo>
                    <a:pt x="225" y="62"/>
                  </a:lnTo>
                  <a:lnTo>
                    <a:pt x="225" y="62"/>
                  </a:lnTo>
                  <a:lnTo>
                    <a:pt x="225" y="59"/>
                  </a:lnTo>
                  <a:lnTo>
                    <a:pt x="225" y="59"/>
                  </a:lnTo>
                  <a:lnTo>
                    <a:pt x="222" y="57"/>
                  </a:lnTo>
                  <a:lnTo>
                    <a:pt x="220" y="57"/>
                  </a:lnTo>
                  <a:lnTo>
                    <a:pt x="220" y="57"/>
                  </a:lnTo>
                  <a:lnTo>
                    <a:pt x="217" y="57"/>
                  </a:lnTo>
                  <a:lnTo>
                    <a:pt x="217" y="57"/>
                  </a:lnTo>
                  <a:lnTo>
                    <a:pt x="220" y="55"/>
                  </a:lnTo>
                  <a:lnTo>
                    <a:pt x="220" y="55"/>
                  </a:lnTo>
                  <a:lnTo>
                    <a:pt x="220" y="52"/>
                  </a:lnTo>
                  <a:lnTo>
                    <a:pt x="220" y="52"/>
                  </a:lnTo>
                  <a:lnTo>
                    <a:pt x="217" y="52"/>
                  </a:lnTo>
                  <a:lnTo>
                    <a:pt x="217" y="52"/>
                  </a:lnTo>
                  <a:lnTo>
                    <a:pt x="217" y="52"/>
                  </a:lnTo>
                  <a:lnTo>
                    <a:pt x="217" y="52"/>
                  </a:lnTo>
                  <a:lnTo>
                    <a:pt x="217" y="55"/>
                  </a:lnTo>
                  <a:lnTo>
                    <a:pt x="217" y="55"/>
                  </a:lnTo>
                  <a:lnTo>
                    <a:pt x="217" y="55"/>
                  </a:lnTo>
                  <a:lnTo>
                    <a:pt x="217" y="55"/>
                  </a:lnTo>
                  <a:lnTo>
                    <a:pt x="215" y="57"/>
                  </a:lnTo>
                  <a:lnTo>
                    <a:pt x="215" y="55"/>
                  </a:lnTo>
                  <a:lnTo>
                    <a:pt x="215" y="55"/>
                  </a:lnTo>
                  <a:lnTo>
                    <a:pt x="213" y="55"/>
                  </a:lnTo>
                  <a:lnTo>
                    <a:pt x="213" y="55"/>
                  </a:lnTo>
                  <a:lnTo>
                    <a:pt x="213" y="55"/>
                  </a:lnTo>
                  <a:lnTo>
                    <a:pt x="213" y="55"/>
                  </a:lnTo>
                  <a:lnTo>
                    <a:pt x="210" y="55"/>
                  </a:lnTo>
                  <a:lnTo>
                    <a:pt x="210" y="55"/>
                  </a:lnTo>
                  <a:lnTo>
                    <a:pt x="210" y="55"/>
                  </a:lnTo>
                  <a:lnTo>
                    <a:pt x="210" y="57"/>
                  </a:lnTo>
                  <a:lnTo>
                    <a:pt x="210" y="57"/>
                  </a:lnTo>
                  <a:lnTo>
                    <a:pt x="210" y="57"/>
                  </a:lnTo>
                  <a:lnTo>
                    <a:pt x="210" y="57"/>
                  </a:lnTo>
                  <a:lnTo>
                    <a:pt x="210" y="57"/>
                  </a:lnTo>
                  <a:lnTo>
                    <a:pt x="210" y="57"/>
                  </a:lnTo>
                  <a:lnTo>
                    <a:pt x="208" y="55"/>
                  </a:lnTo>
                  <a:lnTo>
                    <a:pt x="208" y="55"/>
                  </a:lnTo>
                  <a:lnTo>
                    <a:pt x="208" y="55"/>
                  </a:lnTo>
                  <a:lnTo>
                    <a:pt x="208" y="55"/>
                  </a:lnTo>
                  <a:lnTo>
                    <a:pt x="208" y="55"/>
                  </a:lnTo>
                  <a:lnTo>
                    <a:pt x="208" y="55"/>
                  </a:lnTo>
                  <a:lnTo>
                    <a:pt x="208" y="52"/>
                  </a:lnTo>
                  <a:lnTo>
                    <a:pt x="206" y="52"/>
                  </a:lnTo>
                  <a:lnTo>
                    <a:pt x="206" y="52"/>
                  </a:lnTo>
                  <a:lnTo>
                    <a:pt x="206" y="52"/>
                  </a:lnTo>
                  <a:lnTo>
                    <a:pt x="206" y="52"/>
                  </a:lnTo>
                  <a:lnTo>
                    <a:pt x="206" y="52"/>
                  </a:lnTo>
                  <a:lnTo>
                    <a:pt x="206" y="52"/>
                  </a:lnTo>
                  <a:lnTo>
                    <a:pt x="206" y="52"/>
                  </a:lnTo>
                  <a:lnTo>
                    <a:pt x="206" y="55"/>
                  </a:lnTo>
                  <a:lnTo>
                    <a:pt x="203" y="52"/>
                  </a:lnTo>
                  <a:lnTo>
                    <a:pt x="203" y="52"/>
                  </a:lnTo>
                  <a:lnTo>
                    <a:pt x="203" y="52"/>
                  </a:lnTo>
                  <a:lnTo>
                    <a:pt x="203" y="52"/>
                  </a:lnTo>
                  <a:lnTo>
                    <a:pt x="203" y="52"/>
                  </a:lnTo>
                  <a:lnTo>
                    <a:pt x="203" y="52"/>
                  </a:lnTo>
                  <a:lnTo>
                    <a:pt x="203" y="52"/>
                  </a:lnTo>
                  <a:lnTo>
                    <a:pt x="203" y="52"/>
                  </a:lnTo>
                  <a:lnTo>
                    <a:pt x="206" y="50"/>
                  </a:lnTo>
                  <a:lnTo>
                    <a:pt x="203" y="50"/>
                  </a:lnTo>
                  <a:lnTo>
                    <a:pt x="203" y="48"/>
                  </a:lnTo>
                  <a:lnTo>
                    <a:pt x="203" y="48"/>
                  </a:lnTo>
                  <a:lnTo>
                    <a:pt x="203" y="48"/>
                  </a:lnTo>
                  <a:lnTo>
                    <a:pt x="201" y="48"/>
                  </a:lnTo>
                  <a:lnTo>
                    <a:pt x="201" y="48"/>
                  </a:lnTo>
                  <a:lnTo>
                    <a:pt x="201" y="45"/>
                  </a:lnTo>
                  <a:lnTo>
                    <a:pt x="199" y="45"/>
                  </a:lnTo>
                  <a:lnTo>
                    <a:pt x="199" y="45"/>
                  </a:lnTo>
                  <a:lnTo>
                    <a:pt x="199" y="45"/>
                  </a:lnTo>
                  <a:lnTo>
                    <a:pt x="199" y="45"/>
                  </a:lnTo>
                  <a:lnTo>
                    <a:pt x="199" y="45"/>
                  </a:lnTo>
                  <a:lnTo>
                    <a:pt x="196" y="45"/>
                  </a:lnTo>
                  <a:lnTo>
                    <a:pt x="196" y="45"/>
                  </a:lnTo>
                  <a:lnTo>
                    <a:pt x="196" y="45"/>
                  </a:lnTo>
                  <a:lnTo>
                    <a:pt x="196" y="45"/>
                  </a:lnTo>
                  <a:lnTo>
                    <a:pt x="194" y="45"/>
                  </a:lnTo>
                  <a:lnTo>
                    <a:pt x="194" y="45"/>
                  </a:lnTo>
                  <a:lnTo>
                    <a:pt x="196" y="43"/>
                  </a:lnTo>
                  <a:lnTo>
                    <a:pt x="194" y="41"/>
                  </a:lnTo>
                  <a:lnTo>
                    <a:pt x="194" y="41"/>
                  </a:lnTo>
                  <a:lnTo>
                    <a:pt x="194" y="41"/>
                  </a:lnTo>
                  <a:lnTo>
                    <a:pt x="194" y="38"/>
                  </a:lnTo>
                  <a:lnTo>
                    <a:pt x="194" y="38"/>
                  </a:lnTo>
                  <a:lnTo>
                    <a:pt x="194" y="38"/>
                  </a:lnTo>
                  <a:lnTo>
                    <a:pt x="194" y="38"/>
                  </a:lnTo>
                  <a:lnTo>
                    <a:pt x="194" y="36"/>
                  </a:lnTo>
                  <a:lnTo>
                    <a:pt x="194" y="36"/>
                  </a:lnTo>
                  <a:lnTo>
                    <a:pt x="191" y="36"/>
                  </a:lnTo>
                  <a:lnTo>
                    <a:pt x="191" y="36"/>
                  </a:lnTo>
                  <a:lnTo>
                    <a:pt x="191" y="33"/>
                  </a:lnTo>
                  <a:lnTo>
                    <a:pt x="191" y="36"/>
                  </a:lnTo>
                  <a:lnTo>
                    <a:pt x="191" y="36"/>
                  </a:lnTo>
                  <a:lnTo>
                    <a:pt x="189" y="36"/>
                  </a:lnTo>
                  <a:lnTo>
                    <a:pt x="189" y="33"/>
                  </a:lnTo>
                  <a:lnTo>
                    <a:pt x="189" y="33"/>
                  </a:lnTo>
                  <a:lnTo>
                    <a:pt x="189" y="33"/>
                  </a:lnTo>
                  <a:lnTo>
                    <a:pt x="189" y="33"/>
                  </a:lnTo>
                  <a:lnTo>
                    <a:pt x="189" y="33"/>
                  </a:lnTo>
                  <a:lnTo>
                    <a:pt x="189" y="33"/>
                  </a:lnTo>
                  <a:lnTo>
                    <a:pt x="189" y="33"/>
                  </a:lnTo>
                  <a:lnTo>
                    <a:pt x="191" y="33"/>
                  </a:lnTo>
                  <a:lnTo>
                    <a:pt x="191" y="31"/>
                  </a:lnTo>
                  <a:lnTo>
                    <a:pt x="189" y="31"/>
                  </a:lnTo>
                  <a:lnTo>
                    <a:pt x="189" y="31"/>
                  </a:lnTo>
                  <a:lnTo>
                    <a:pt x="189" y="29"/>
                  </a:lnTo>
                  <a:lnTo>
                    <a:pt x="187" y="29"/>
                  </a:lnTo>
                  <a:lnTo>
                    <a:pt x="187" y="29"/>
                  </a:lnTo>
                  <a:lnTo>
                    <a:pt x="189" y="29"/>
                  </a:lnTo>
                  <a:lnTo>
                    <a:pt x="189" y="26"/>
                  </a:lnTo>
                  <a:lnTo>
                    <a:pt x="187" y="29"/>
                  </a:lnTo>
                  <a:lnTo>
                    <a:pt x="187" y="29"/>
                  </a:lnTo>
                  <a:lnTo>
                    <a:pt x="187" y="29"/>
                  </a:lnTo>
                  <a:lnTo>
                    <a:pt x="187" y="29"/>
                  </a:lnTo>
                  <a:lnTo>
                    <a:pt x="187" y="29"/>
                  </a:lnTo>
                  <a:lnTo>
                    <a:pt x="187" y="29"/>
                  </a:lnTo>
                  <a:lnTo>
                    <a:pt x="187" y="29"/>
                  </a:lnTo>
                  <a:lnTo>
                    <a:pt x="187" y="26"/>
                  </a:lnTo>
                  <a:lnTo>
                    <a:pt x="187" y="24"/>
                  </a:lnTo>
                  <a:lnTo>
                    <a:pt x="187" y="24"/>
                  </a:lnTo>
                  <a:lnTo>
                    <a:pt x="187" y="24"/>
                  </a:lnTo>
                  <a:lnTo>
                    <a:pt x="184" y="24"/>
                  </a:lnTo>
                  <a:lnTo>
                    <a:pt x="184" y="24"/>
                  </a:lnTo>
                  <a:lnTo>
                    <a:pt x="184" y="24"/>
                  </a:lnTo>
                  <a:lnTo>
                    <a:pt x="184" y="24"/>
                  </a:lnTo>
                  <a:lnTo>
                    <a:pt x="182" y="22"/>
                  </a:lnTo>
                  <a:lnTo>
                    <a:pt x="180" y="22"/>
                  </a:lnTo>
                  <a:lnTo>
                    <a:pt x="177" y="22"/>
                  </a:lnTo>
                  <a:lnTo>
                    <a:pt x="177" y="22"/>
                  </a:lnTo>
                  <a:lnTo>
                    <a:pt x="177" y="22"/>
                  </a:lnTo>
                  <a:lnTo>
                    <a:pt x="175" y="22"/>
                  </a:lnTo>
                  <a:lnTo>
                    <a:pt x="175" y="24"/>
                  </a:lnTo>
                  <a:lnTo>
                    <a:pt x="175" y="24"/>
                  </a:lnTo>
                  <a:lnTo>
                    <a:pt x="175" y="24"/>
                  </a:lnTo>
                  <a:lnTo>
                    <a:pt x="175" y="24"/>
                  </a:lnTo>
                  <a:lnTo>
                    <a:pt x="175" y="24"/>
                  </a:lnTo>
                  <a:lnTo>
                    <a:pt x="173" y="24"/>
                  </a:lnTo>
                  <a:lnTo>
                    <a:pt x="173" y="24"/>
                  </a:lnTo>
                  <a:lnTo>
                    <a:pt x="173" y="24"/>
                  </a:lnTo>
                  <a:lnTo>
                    <a:pt x="173" y="24"/>
                  </a:lnTo>
                  <a:lnTo>
                    <a:pt x="173" y="24"/>
                  </a:lnTo>
                  <a:lnTo>
                    <a:pt x="170" y="24"/>
                  </a:lnTo>
                  <a:lnTo>
                    <a:pt x="170" y="24"/>
                  </a:lnTo>
                  <a:lnTo>
                    <a:pt x="170" y="22"/>
                  </a:lnTo>
                  <a:lnTo>
                    <a:pt x="170" y="22"/>
                  </a:lnTo>
                  <a:lnTo>
                    <a:pt x="170" y="22"/>
                  </a:lnTo>
                  <a:lnTo>
                    <a:pt x="170" y="22"/>
                  </a:lnTo>
                  <a:lnTo>
                    <a:pt x="168" y="22"/>
                  </a:lnTo>
                  <a:lnTo>
                    <a:pt x="168" y="22"/>
                  </a:lnTo>
                  <a:lnTo>
                    <a:pt x="168" y="22"/>
                  </a:lnTo>
                  <a:lnTo>
                    <a:pt x="168" y="22"/>
                  </a:lnTo>
                  <a:lnTo>
                    <a:pt x="168" y="19"/>
                  </a:lnTo>
                  <a:lnTo>
                    <a:pt x="165" y="19"/>
                  </a:lnTo>
                  <a:lnTo>
                    <a:pt x="165" y="17"/>
                  </a:lnTo>
                  <a:lnTo>
                    <a:pt x="165" y="17"/>
                  </a:lnTo>
                  <a:lnTo>
                    <a:pt x="163" y="17"/>
                  </a:lnTo>
                  <a:lnTo>
                    <a:pt x="163" y="14"/>
                  </a:lnTo>
                  <a:lnTo>
                    <a:pt x="161" y="14"/>
                  </a:lnTo>
                  <a:lnTo>
                    <a:pt x="161" y="14"/>
                  </a:lnTo>
                  <a:lnTo>
                    <a:pt x="158" y="14"/>
                  </a:lnTo>
                  <a:lnTo>
                    <a:pt x="156" y="14"/>
                  </a:lnTo>
                  <a:lnTo>
                    <a:pt x="149" y="17"/>
                  </a:lnTo>
                  <a:lnTo>
                    <a:pt x="147" y="19"/>
                  </a:lnTo>
                  <a:lnTo>
                    <a:pt x="144" y="19"/>
                  </a:lnTo>
                  <a:lnTo>
                    <a:pt x="144" y="22"/>
                  </a:lnTo>
                  <a:lnTo>
                    <a:pt x="144" y="22"/>
                  </a:lnTo>
                  <a:lnTo>
                    <a:pt x="144" y="24"/>
                  </a:lnTo>
                  <a:lnTo>
                    <a:pt x="144" y="24"/>
                  </a:lnTo>
                  <a:lnTo>
                    <a:pt x="142" y="24"/>
                  </a:lnTo>
                  <a:lnTo>
                    <a:pt x="139" y="24"/>
                  </a:lnTo>
                  <a:lnTo>
                    <a:pt x="139" y="26"/>
                  </a:lnTo>
                  <a:lnTo>
                    <a:pt x="139" y="26"/>
                  </a:lnTo>
                  <a:lnTo>
                    <a:pt x="139" y="29"/>
                  </a:lnTo>
                  <a:lnTo>
                    <a:pt x="139" y="29"/>
                  </a:lnTo>
                  <a:lnTo>
                    <a:pt x="132" y="29"/>
                  </a:lnTo>
                  <a:lnTo>
                    <a:pt x="130" y="29"/>
                  </a:lnTo>
                  <a:lnTo>
                    <a:pt x="128" y="26"/>
                  </a:lnTo>
                  <a:lnTo>
                    <a:pt x="128" y="26"/>
                  </a:lnTo>
                  <a:lnTo>
                    <a:pt x="128" y="26"/>
                  </a:lnTo>
                  <a:lnTo>
                    <a:pt x="125" y="26"/>
                  </a:lnTo>
                  <a:lnTo>
                    <a:pt x="125" y="24"/>
                  </a:lnTo>
                  <a:lnTo>
                    <a:pt x="125" y="24"/>
                  </a:lnTo>
                  <a:lnTo>
                    <a:pt x="128" y="22"/>
                  </a:lnTo>
                  <a:lnTo>
                    <a:pt x="128" y="22"/>
                  </a:lnTo>
                  <a:lnTo>
                    <a:pt x="128" y="22"/>
                  </a:lnTo>
                  <a:lnTo>
                    <a:pt x="128" y="24"/>
                  </a:lnTo>
                  <a:lnTo>
                    <a:pt x="128" y="22"/>
                  </a:lnTo>
                  <a:lnTo>
                    <a:pt x="128" y="22"/>
                  </a:lnTo>
                  <a:lnTo>
                    <a:pt x="128" y="22"/>
                  </a:lnTo>
                  <a:lnTo>
                    <a:pt x="128" y="22"/>
                  </a:lnTo>
                  <a:lnTo>
                    <a:pt x="128" y="22"/>
                  </a:lnTo>
                  <a:lnTo>
                    <a:pt x="130" y="19"/>
                  </a:lnTo>
                  <a:lnTo>
                    <a:pt x="128" y="19"/>
                  </a:lnTo>
                  <a:lnTo>
                    <a:pt x="128" y="19"/>
                  </a:lnTo>
                  <a:lnTo>
                    <a:pt x="130" y="17"/>
                  </a:lnTo>
                  <a:lnTo>
                    <a:pt x="128" y="17"/>
                  </a:lnTo>
                  <a:lnTo>
                    <a:pt x="128" y="14"/>
                  </a:lnTo>
                  <a:lnTo>
                    <a:pt x="128" y="14"/>
                  </a:lnTo>
                  <a:lnTo>
                    <a:pt x="130" y="14"/>
                  </a:lnTo>
                  <a:lnTo>
                    <a:pt x="130" y="14"/>
                  </a:lnTo>
                  <a:lnTo>
                    <a:pt x="130" y="12"/>
                  </a:lnTo>
                  <a:lnTo>
                    <a:pt x="128" y="12"/>
                  </a:lnTo>
                  <a:lnTo>
                    <a:pt x="128" y="12"/>
                  </a:lnTo>
                  <a:lnTo>
                    <a:pt x="128" y="12"/>
                  </a:lnTo>
                  <a:lnTo>
                    <a:pt x="128" y="12"/>
                  </a:lnTo>
                  <a:lnTo>
                    <a:pt x="128" y="12"/>
                  </a:lnTo>
                  <a:lnTo>
                    <a:pt x="128" y="12"/>
                  </a:lnTo>
                  <a:lnTo>
                    <a:pt x="125" y="12"/>
                  </a:lnTo>
                  <a:lnTo>
                    <a:pt x="125" y="12"/>
                  </a:lnTo>
                  <a:lnTo>
                    <a:pt x="125" y="12"/>
                  </a:lnTo>
                  <a:lnTo>
                    <a:pt x="125" y="12"/>
                  </a:lnTo>
                  <a:lnTo>
                    <a:pt x="125" y="10"/>
                  </a:lnTo>
                  <a:lnTo>
                    <a:pt x="125" y="10"/>
                  </a:lnTo>
                  <a:lnTo>
                    <a:pt x="125" y="10"/>
                  </a:lnTo>
                  <a:lnTo>
                    <a:pt x="128" y="10"/>
                  </a:lnTo>
                  <a:lnTo>
                    <a:pt x="128" y="10"/>
                  </a:lnTo>
                  <a:lnTo>
                    <a:pt x="128" y="7"/>
                  </a:lnTo>
                  <a:lnTo>
                    <a:pt x="125" y="7"/>
                  </a:lnTo>
                  <a:lnTo>
                    <a:pt x="128" y="7"/>
                  </a:lnTo>
                  <a:lnTo>
                    <a:pt x="128" y="7"/>
                  </a:lnTo>
                  <a:lnTo>
                    <a:pt x="128" y="5"/>
                  </a:lnTo>
                  <a:lnTo>
                    <a:pt x="128" y="5"/>
                  </a:lnTo>
                  <a:lnTo>
                    <a:pt x="128" y="5"/>
                  </a:lnTo>
                  <a:lnTo>
                    <a:pt x="128" y="5"/>
                  </a:lnTo>
                  <a:lnTo>
                    <a:pt x="128" y="5"/>
                  </a:lnTo>
                  <a:lnTo>
                    <a:pt x="125" y="5"/>
                  </a:lnTo>
                  <a:lnTo>
                    <a:pt x="125" y="3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23" y="0"/>
                  </a:lnTo>
                  <a:lnTo>
                    <a:pt x="123" y="3"/>
                  </a:lnTo>
                  <a:lnTo>
                    <a:pt x="120" y="3"/>
                  </a:lnTo>
                  <a:lnTo>
                    <a:pt x="120" y="3"/>
                  </a:lnTo>
                  <a:lnTo>
                    <a:pt x="118" y="3"/>
                  </a:lnTo>
                  <a:lnTo>
                    <a:pt x="118" y="3"/>
                  </a:lnTo>
                  <a:lnTo>
                    <a:pt x="116" y="3"/>
                  </a:lnTo>
                  <a:lnTo>
                    <a:pt x="116" y="3"/>
                  </a:lnTo>
                  <a:lnTo>
                    <a:pt x="116" y="5"/>
                  </a:lnTo>
                  <a:lnTo>
                    <a:pt x="116" y="7"/>
                  </a:lnTo>
                  <a:lnTo>
                    <a:pt x="116" y="7"/>
                  </a:lnTo>
                  <a:lnTo>
                    <a:pt x="118" y="7"/>
                  </a:lnTo>
                  <a:lnTo>
                    <a:pt x="118" y="7"/>
                  </a:lnTo>
                  <a:lnTo>
                    <a:pt x="118" y="10"/>
                  </a:lnTo>
                  <a:lnTo>
                    <a:pt x="116" y="10"/>
                  </a:lnTo>
                  <a:lnTo>
                    <a:pt x="116" y="10"/>
                  </a:lnTo>
                  <a:lnTo>
                    <a:pt x="113" y="10"/>
                  </a:lnTo>
                  <a:lnTo>
                    <a:pt x="111" y="10"/>
                  </a:lnTo>
                  <a:lnTo>
                    <a:pt x="111" y="10"/>
                  </a:lnTo>
                  <a:lnTo>
                    <a:pt x="109" y="7"/>
                  </a:lnTo>
                  <a:lnTo>
                    <a:pt x="106" y="7"/>
                  </a:lnTo>
                  <a:lnTo>
                    <a:pt x="106" y="5"/>
                  </a:lnTo>
                  <a:lnTo>
                    <a:pt x="106" y="5"/>
                  </a:lnTo>
                  <a:lnTo>
                    <a:pt x="104" y="3"/>
                  </a:lnTo>
                  <a:lnTo>
                    <a:pt x="104" y="5"/>
                  </a:lnTo>
                  <a:lnTo>
                    <a:pt x="104" y="5"/>
                  </a:lnTo>
                  <a:lnTo>
                    <a:pt x="102" y="5"/>
                  </a:lnTo>
                  <a:lnTo>
                    <a:pt x="102" y="5"/>
                  </a:lnTo>
                  <a:lnTo>
                    <a:pt x="102" y="7"/>
                  </a:lnTo>
                  <a:lnTo>
                    <a:pt x="102" y="7"/>
                  </a:lnTo>
                  <a:lnTo>
                    <a:pt x="102" y="7"/>
                  </a:lnTo>
                  <a:lnTo>
                    <a:pt x="102" y="7"/>
                  </a:lnTo>
                  <a:lnTo>
                    <a:pt x="102" y="10"/>
                  </a:lnTo>
                  <a:lnTo>
                    <a:pt x="102" y="12"/>
                  </a:lnTo>
                  <a:lnTo>
                    <a:pt x="102" y="12"/>
                  </a:lnTo>
                  <a:lnTo>
                    <a:pt x="102" y="14"/>
                  </a:lnTo>
                  <a:lnTo>
                    <a:pt x="102" y="14"/>
                  </a:lnTo>
                  <a:lnTo>
                    <a:pt x="104" y="14"/>
                  </a:lnTo>
                  <a:lnTo>
                    <a:pt x="104" y="14"/>
                  </a:lnTo>
                  <a:lnTo>
                    <a:pt x="104" y="17"/>
                  </a:lnTo>
                  <a:lnTo>
                    <a:pt x="104" y="17"/>
                  </a:lnTo>
                  <a:lnTo>
                    <a:pt x="104" y="17"/>
                  </a:lnTo>
                  <a:lnTo>
                    <a:pt x="104" y="17"/>
                  </a:lnTo>
                  <a:lnTo>
                    <a:pt x="104" y="17"/>
                  </a:lnTo>
                  <a:lnTo>
                    <a:pt x="104" y="17"/>
                  </a:lnTo>
                  <a:lnTo>
                    <a:pt x="104" y="19"/>
                  </a:lnTo>
                  <a:lnTo>
                    <a:pt x="104" y="19"/>
                  </a:lnTo>
                  <a:lnTo>
                    <a:pt x="104" y="22"/>
                  </a:lnTo>
                  <a:lnTo>
                    <a:pt x="102" y="22"/>
                  </a:lnTo>
                  <a:lnTo>
                    <a:pt x="102" y="22"/>
                  </a:lnTo>
                  <a:lnTo>
                    <a:pt x="99" y="19"/>
                  </a:lnTo>
                  <a:lnTo>
                    <a:pt x="97" y="19"/>
                  </a:lnTo>
                  <a:lnTo>
                    <a:pt x="97" y="19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0" y="22"/>
                  </a:lnTo>
                  <a:lnTo>
                    <a:pt x="87" y="22"/>
                  </a:lnTo>
                  <a:lnTo>
                    <a:pt x="87" y="22"/>
                  </a:lnTo>
                  <a:lnTo>
                    <a:pt x="85" y="26"/>
                  </a:lnTo>
                  <a:lnTo>
                    <a:pt x="85" y="26"/>
                  </a:lnTo>
                  <a:lnTo>
                    <a:pt x="87" y="26"/>
                  </a:lnTo>
                  <a:lnTo>
                    <a:pt x="87" y="26"/>
                  </a:lnTo>
                  <a:lnTo>
                    <a:pt x="87" y="29"/>
                  </a:lnTo>
                  <a:lnTo>
                    <a:pt x="87" y="29"/>
                  </a:lnTo>
                  <a:lnTo>
                    <a:pt x="87" y="31"/>
                  </a:lnTo>
                  <a:lnTo>
                    <a:pt x="85" y="31"/>
                  </a:lnTo>
                  <a:lnTo>
                    <a:pt x="85" y="31"/>
                  </a:lnTo>
                  <a:lnTo>
                    <a:pt x="83" y="31"/>
                  </a:lnTo>
                  <a:lnTo>
                    <a:pt x="83" y="31"/>
                  </a:lnTo>
                  <a:lnTo>
                    <a:pt x="83" y="29"/>
                  </a:lnTo>
                  <a:lnTo>
                    <a:pt x="80" y="29"/>
                  </a:lnTo>
                  <a:lnTo>
                    <a:pt x="80" y="29"/>
                  </a:lnTo>
                  <a:lnTo>
                    <a:pt x="76" y="26"/>
                  </a:lnTo>
                  <a:lnTo>
                    <a:pt x="71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66" y="24"/>
                  </a:lnTo>
                  <a:lnTo>
                    <a:pt x="66" y="22"/>
                  </a:lnTo>
                  <a:lnTo>
                    <a:pt x="66" y="22"/>
                  </a:lnTo>
                  <a:lnTo>
                    <a:pt x="64" y="22"/>
                  </a:lnTo>
                  <a:lnTo>
                    <a:pt x="64" y="22"/>
                  </a:lnTo>
                  <a:lnTo>
                    <a:pt x="64" y="22"/>
                  </a:lnTo>
                  <a:lnTo>
                    <a:pt x="61" y="22"/>
                  </a:lnTo>
                  <a:lnTo>
                    <a:pt x="61" y="22"/>
                  </a:lnTo>
                  <a:lnTo>
                    <a:pt x="61" y="22"/>
                  </a:lnTo>
                  <a:lnTo>
                    <a:pt x="61" y="19"/>
                  </a:lnTo>
                  <a:lnTo>
                    <a:pt x="61" y="19"/>
                  </a:lnTo>
                  <a:lnTo>
                    <a:pt x="61" y="17"/>
                  </a:lnTo>
                  <a:lnTo>
                    <a:pt x="61" y="17"/>
                  </a:lnTo>
                  <a:lnTo>
                    <a:pt x="61" y="17"/>
                  </a:lnTo>
                  <a:lnTo>
                    <a:pt x="61" y="17"/>
                  </a:lnTo>
                  <a:lnTo>
                    <a:pt x="61" y="14"/>
                  </a:lnTo>
                  <a:lnTo>
                    <a:pt x="59" y="14"/>
                  </a:lnTo>
                  <a:lnTo>
                    <a:pt x="59" y="14"/>
                  </a:lnTo>
                  <a:lnTo>
                    <a:pt x="59" y="14"/>
                  </a:lnTo>
                  <a:lnTo>
                    <a:pt x="59" y="14"/>
                  </a:lnTo>
                  <a:lnTo>
                    <a:pt x="57" y="17"/>
                  </a:lnTo>
                  <a:lnTo>
                    <a:pt x="57" y="17"/>
                  </a:lnTo>
                  <a:lnTo>
                    <a:pt x="57" y="17"/>
                  </a:lnTo>
                  <a:lnTo>
                    <a:pt x="54" y="17"/>
                  </a:lnTo>
                  <a:lnTo>
                    <a:pt x="54" y="17"/>
                  </a:lnTo>
                  <a:lnTo>
                    <a:pt x="54" y="17"/>
                  </a:lnTo>
                  <a:lnTo>
                    <a:pt x="52" y="17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47" y="17"/>
                  </a:lnTo>
                  <a:lnTo>
                    <a:pt x="47" y="17"/>
                  </a:lnTo>
                  <a:lnTo>
                    <a:pt x="47" y="19"/>
                  </a:lnTo>
                  <a:lnTo>
                    <a:pt x="47" y="19"/>
                  </a:lnTo>
                  <a:lnTo>
                    <a:pt x="47" y="19"/>
                  </a:lnTo>
                  <a:lnTo>
                    <a:pt x="47" y="19"/>
                  </a:lnTo>
                  <a:lnTo>
                    <a:pt x="47" y="19"/>
                  </a:lnTo>
                  <a:lnTo>
                    <a:pt x="47" y="22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45" y="24"/>
                  </a:lnTo>
                  <a:lnTo>
                    <a:pt x="45" y="24"/>
                  </a:lnTo>
                  <a:lnTo>
                    <a:pt x="45" y="24"/>
                  </a:lnTo>
                  <a:lnTo>
                    <a:pt x="42" y="24"/>
                  </a:lnTo>
                  <a:lnTo>
                    <a:pt x="42" y="26"/>
                  </a:lnTo>
                  <a:lnTo>
                    <a:pt x="42" y="26"/>
                  </a:lnTo>
                  <a:lnTo>
                    <a:pt x="42" y="26"/>
                  </a:lnTo>
                  <a:lnTo>
                    <a:pt x="42" y="29"/>
                  </a:lnTo>
                  <a:lnTo>
                    <a:pt x="40" y="29"/>
                  </a:lnTo>
                  <a:lnTo>
                    <a:pt x="40" y="29"/>
                  </a:lnTo>
                  <a:lnTo>
                    <a:pt x="40" y="29"/>
                  </a:lnTo>
                  <a:lnTo>
                    <a:pt x="38" y="29"/>
                  </a:lnTo>
                  <a:lnTo>
                    <a:pt x="38" y="29"/>
                  </a:lnTo>
                  <a:lnTo>
                    <a:pt x="38" y="31"/>
                  </a:lnTo>
                  <a:lnTo>
                    <a:pt x="35" y="31"/>
                  </a:lnTo>
                  <a:lnTo>
                    <a:pt x="35" y="31"/>
                  </a:lnTo>
                  <a:lnTo>
                    <a:pt x="33" y="31"/>
                  </a:lnTo>
                  <a:lnTo>
                    <a:pt x="33" y="31"/>
                  </a:lnTo>
                  <a:lnTo>
                    <a:pt x="33" y="31"/>
                  </a:lnTo>
                  <a:lnTo>
                    <a:pt x="33" y="31"/>
                  </a:lnTo>
                  <a:lnTo>
                    <a:pt x="31" y="33"/>
                  </a:lnTo>
                  <a:lnTo>
                    <a:pt x="31" y="33"/>
                  </a:lnTo>
                  <a:lnTo>
                    <a:pt x="31" y="36"/>
                  </a:lnTo>
                  <a:lnTo>
                    <a:pt x="28" y="36"/>
                  </a:lnTo>
                  <a:lnTo>
                    <a:pt x="26" y="36"/>
                  </a:lnTo>
                  <a:lnTo>
                    <a:pt x="26" y="38"/>
                  </a:lnTo>
                  <a:lnTo>
                    <a:pt x="23" y="38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6" y="41"/>
                  </a:lnTo>
                  <a:lnTo>
                    <a:pt x="26" y="41"/>
                  </a:lnTo>
                  <a:lnTo>
                    <a:pt x="23" y="43"/>
                  </a:lnTo>
                  <a:lnTo>
                    <a:pt x="23" y="43"/>
                  </a:lnTo>
                  <a:lnTo>
                    <a:pt x="23" y="43"/>
                  </a:lnTo>
                  <a:lnTo>
                    <a:pt x="23" y="43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3" y="48"/>
                  </a:lnTo>
                  <a:lnTo>
                    <a:pt x="23" y="48"/>
                  </a:lnTo>
                  <a:lnTo>
                    <a:pt x="26" y="48"/>
                  </a:lnTo>
                  <a:lnTo>
                    <a:pt x="26" y="48"/>
                  </a:lnTo>
                  <a:lnTo>
                    <a:pt x="23" y="62"/>
                  </a:lnTo>
                  <a:lnTo>
                    <a:pt x="23" y="62"/>
                  </a:lnTo>
                  <a:lnTo>
                    <a:pt x="23" y="64"/>
                  </a:lnTo>
                  <a:lnTo>
                    <a:pt x="23" y="64"/>
                  </a:lnTo>
                  <a:lnTo>
                    <a:pt x="23" y="67"/>
                  </a:lnTo>
                  <a:lnTo>
                    <a:pt x="23" y="67"/>
                  </a:lnTo>
                  <a:lnTo>
                    <a:pt x="28" y="71"/>
                  </a:lnTo>
                  <a:lnTo>
                    <a:pt x="28" y="71"/>
                  </a:lnTo>
                  <a:lnTo>
                    <a:pt x="28" y="71"/>
                  </a:lnTo>
                  <a:lnTo>
                    <a:pt x="31" y="74"/>
                  </a:lnTo>
                  <a:lnTo>
                    <a:pt x="31" y="74"/>
                  </a:lnTo>
                  <a:lnTo>
                    <a:pt x="33" y="74"/>
                  </a:lnTo>
                  <a:lnTo>
                    <a:pt x="33" y="71"/>
                  </a:lnTo>
                  <a:lnTo>
                    <a:pt x="35" y="71"/>
                  </a:lnTo>
                  <a:lnTo>
                    <a:pt x="38" y="71"/>
                  </a:lnTo>
                  <a:lnTo>
                    <a:pt x="40" y="71"/>
                  </a:lnTo>
                  <a:lnTo>
                    <a:pt x="40" y="71"/>
                  </a:lnTo>
                  <a:lnTo>
                    <a:pt x="38" y="76"/>
                  </a:lnTo>
                  <a:lnTo>
                    <a:pt x="38" y="76"/>
                  </a:lnTo>
                  <a:lnTo>
                    <a:pt x="35" y="81"/>
                  </a:lnTo>
                  <a:lnTo>
                    <a:pt x="35" y="83"/>
                  </a:lnTo>
                  <a:lnTo>
                    <a:pt x="38" y="85"/>
                  </a:lnTo>
                  <a:lnTo>
                    <a:pt x="40" y="85"/>
                  </a:lnTo>
                  <a:lnTo>
                    <a:pt x="40" y="83"/>
                  </a:lnTo>
                  <a:lnTo>
                    <a:pt x="40" y="83"/>
                  </a:lnTo>
                  <a:lnTo>
                    <a:pt x="40" y="85"/>
                  </a:lnTo>
                  <a:lnTo>
                    <a:pt x="42" y="85"/>
                  </a:lnTo>
                  <a:lnTo>
                    <a:pt x="42" y="88"/>
                  </a:lnTo>
                  <a:lnTo>
                    <a:pt x="45" y="88"/>
                  </a:lnTo>
                  <a:lnTo>
                    <a:pt x="45" y="90"/>
                  </a:lnTo>
                  <a:lnTo>
                    <a:pt x="45" y="90"/>
                  </a:lnTo>
                  <a:lnTo>
                    <a:pt x="45" y="90"/>
                  </a:lnTo>
                  <a:lnTo>
                    <a:pt x="42" y="90"/>
                  </a:lnTo>
                  <a:lnTo>
                    <a:pt x="42" y="90"/>
                  </a:lnTo>
                  <a:lnTo>
                    <a:pt x="42" y="90"/>
                  </a:lnTo>
                  <a:lnTo>
                    <a:pt x="38" y="93"/>
                  </a:lnTo>
                  <a:lnTo>
                    <a:pt x="35" y="93"/>
                  </a:lnTo>
                  <a:lnTo>
                    <a:pt x="35" y="93"/>
                  </a:lnTo>
                  <a:lnTo>
                    <a:pt x="35" y="93"/>
                  </a:lnTo>
                  <a:lnTo>
                    <a:pt x="35" y="93"/>
                  </a:lnTo>
                  <a:lnTo>
                    <a:pt x="35" y="95"/>
                  </a:lnTo>
                  <a:lnTo>
                    <a:pt x="35" y="95"/>
                  </a:lnTo>
                  <a:lnTo>
                    <a:pt x="35" y="100"/>
                  </a:lnTo>
                  <a:lnTo>
                    <a:pt x="33" y="104"/>
                  </a:lnTo>
                  <a:lnTo>
                    <a:pt x="35" y="104"/>
                  </a:lnTo>
                  <a:lnTo>
                    <a:pt x="38" y="107"/>
                  </a:lnTo>
                  <a:lnTo>
                    <a:pt x="38" y="107"/>
                  </a:lnTo>
                  <a:lnTo>
                    <a:pt x="40" y="107"/>
                  </a:lnTo>
                  <a:lnTo>
                    <a:pt x="42" y="107"/>
                  </a:lnTo>
                  <a:lnTo>
                    <a:pt x="42" y="107"/>
                  </a:lnTo>
                  <a:lnTo>
                    <a:pt x="42" y="107"/>
                  </a:lnTo>
                  <a:lnTo>
                    <a:pt x="42" y="107"/>
                  </a:lnTo>
                  <a:lnTo>
                    <a:pt x="42" y="107"/>
                  </a:lnTo>
                  <a:lnTo>
                    <a:pt x="42" y="107"/>
                  </a:lnTo>
                  <a:lnTo>
                    <a:pt x="45" y="109"/>
                  </a:lnTo>
                  <a:lnTo>
                    <a:pt x="45" y="109"/>
                  </a:lnTo>
                  <a:lnTo>
                    <a:pt x="47" y="112"/>
                  </a:lnTo>
                  <a:lnTo>
                    <a:pt x="47" y="112"/>
                  </a:lnTo>
                  <a:lnTo>
                    <a:pt x="47" y="114"/>
                  </a:lnTo>
                  <a:lnTo>
                    <a:pt x="50" y="114"/>
                  </a:lnTo>
                  <a:lnTo>
                    <a:pt x="50" y="114"/>
                  </a:lnTo>
                  <a:lnTo>
                    <a:pt x="50" y="116"/>
                  </a:lnTo>
                  <a:lnTo>
                    <a:pt x="50" y="119"/>
                  </a:lnTo>
                  <a:lnTo>
                    <a:pt x="50" y="121"/>
                  </a:lnTo>
                  <a:lnTo>
                    <a:pt x="50" y="121"/>
                  </a:lnTo>
                  <a:lnTo>
                    <a:pt x="50" y="123"/>
                  </a:lnTo>
                  <a:lnTo>
                    <a:pt x="50" y="123"/>
                  </a:lnTo>
                  <a:lnTo>
                    <a:pt x="50" y="126"/>
                  </a:lnTo>
                  <a:lnTo>
                    <a:pt x="50" y="128"/>
                  </a:lnTo>
                  <a:lnTo>
                    <a:pt x="47" y="128"/>
                  </a:lnTo>
                  <a:lnTo>
                    <a:pt x="45" y="128"/>
                  </a:lnTo>
                  <a:lnTo>
                    <a:pt x="45" y="126"/>
                  </a:lnTo>
                  <a:lnTo>
                    <a:pt x="42" y="123"/>
                  </a:lnTo>
                  <a:lnTo>
                    <a:pt x="42" y="121"/>
                  </a:lnTo>
                  <a:lnTo>
                    <a:pt x="40" y="121"/>
                  </a:lnTo>
                  <a:lnTo>
                    <a:pt x="40" y="123"/>
                  </a:lnTo>
                  <a:lnTo>
                    <a:pt x="40" y="123"/>
                  </a:lnTo>
                  <a:lnTo>
                    <a:pt x="40" y="123"/>
                  </a:lnTo>
                  <a:lnTo>
                    <a:pt x="40" y="123"/>
                  </a:lnTo>
                  <a:lnTo>
                    <a:pt x="38" y="123"/>
                  </a:lnTo>
                  <a:lnTo>
                    <a:pt x="38" y="123"/>
                  </a:lnTo>
                  <a:lnTo>
                    <a:pt x="38" y="123"/>
                  </a:lnTo>
                  <a:lnTo>
                    <a:pt x="35" y="123"/>
                  </a:lnTo>
                  <a:lnTo>
                    <a:pt x="35" y="123"/>
                  </a:lnTo>
                  <a:lnTo>
                    <a:pt x="35" y="121"/>
                  </a:lnTo>
                  <a:lnTo>
                    <a:pt x="35" y="121"/>
                  </a:lnTo>
                  <a:lnTo>
                    <a:pt x="35" y="121"/>
                  </a:lnTo>
                  <a:lnTo>
                    <a:pt x="33" y="121"/>
                  </a:lnTo>
                  <a:lnTo>
                    <a:pt x="33" y="121"/>
                  </a:lnTo>
                  <a:lnTo>
                    <a:pt x="31" y="121"/>
                  </a:lnTo>
                  <a:lnTo>
                    <a:pt x="31" y="121"/>
                  </a:lnTo>
                  <a:lnTo>
                    <a:pt x="31" y="121"/>
                  </a:lnTo>
                  <a:lnTo>
                    <a:pt x="31" y="121"/>
                  </a:lnTo>
                  <a:lnTo>
                    <a:pt x="28" y="121"/>
                  </a:lnTo>
                  <a:lnTo>
                    <a:pt x="28" y="121"/>
                  </a:lnTo>
                  <a:lnTo>
                    <a:pt x="28" y="121"/>
                  </a:lnTo>
                  <a:lnTo>
                    <a:pt x="26" y="121"/>
                  </a:lnTo>
                  <a:lnTo>
                    <a:pt x="26" y="121"/>
                  </a:lnTo>
                  <a:lnTo>
                    <a:pt x="23" y="121"/>
                  </a:lnTo>
                  <a:lnTo>
                    <a:pt x="21" y="121"/>
                  </a:lnTo>
                  <a:lnTo>
                    <a:pt x="21" y="121"/>
                  </a:lnTo>
                  <a:lnTo>
                    <a:pt x="19" y="123"/>
                  </a:lnTo>
                  <a:lnTo>
                    <a:pt x="19" y="123"/>
                  </a:lnTo>
                  <a:lnTo>
                    <a:pt x="19" y="123"/>
                  </a:lnTo>
                  <a:lnTo>
                    <a:pt x="19" y="123"/>
                  </a:lnTo>
                  <a:lnTo>
                    <a:pt x="19" y="126"/>
                  </a:lnTo>
                  <a:lnTo>
                    <a:pt x="19" y="126"/>
                  </a:lnTo>
                  <a:lnTo>
                    <a:pt x="19" y="126"/>
                  </a:lnTo>
                  <a:lnTo>
                    <a:pt x="19" y="130"/>
                  </a:lnTo>
                  <a:lnTo>
                    <a:pt x="19" y="130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23" y="138"/>
                  </a:lnTo>
                  <a:lnTo>
                    <a:pt x="28" y="138"/>
                  </a:lnTo>
                  <a:lnTo>
                    <a:pt x="28" y="138"/>
                  </a:lnTo>
                  <a:lnTo>
                    <a:pt x="31" y="138"/>
                  </a:lnTo>
                  <a:lnTo>
                    <a:pt x="33" y="138"/>
                  </a:lnTo>
                  <a:lnTo>
                    <a:pt x="33" y="138"/>
                  </a:lnTo>
                  <a:lnTo>
                    <a:pt x="31" y="138"/>
                  </a:lnTo>
                  <a:lnTo>
                    <a:pt x="31" y="140"/>
                  </a:lnTo>
                  <a:lnTo>
                    <a:pt x="31" y="140"/>
                  </a:lnTo>
                  <a:lnTo>
                    <a:pt x="31" y="142"/>
                  </a:lnTo>
                  <a:lnTo>
                    <a:pt x="31" y="142"/>
                  </a:lnTo>
                  <a:lnTo>
                    <a:pt x="33" y="142"/>
                  </a:lnTo>
                  <a:lnTo>
                    <a:pt x="33" y="145"/>
                  </a:lnTo>
                  <a:lnTo>
                    <a:pt x="33" y="145"/>
                  </a:lnTo>
                  <a:lnTo>
                    <a:pt x="33" y="145"/>
                  </a:lnTo>
                  <a:lnTo>
                    <a:pt x="35" y="147"/>
                  </a:lnTo>
                  <a:lnTo>
                    <a:pt x="33" y="147"/>
                  </a:lnTo>
                  <a:lnTo>
                    <a:pt x="33" y="145"/>
                  </a:lnTo>
                  <a:lnTo>
                    <a:pt x="33" y="145"/>
                  </a:lnTo>
                  <a:lnTo>
                    <a:pt x="31" y="145"/>
                  </a:lnTo>
                  <a:lnTo>
                    <a:pt x="28" y="145"/>
                  </a:lnTo>
                  <a:lnTo>
                    <a:pt x="28" y="145"/>
                  </a:lnTo>
                  <a:lnTo>
                    <a:pt x="28" y="147"/>
                  </a:lnTo>
                  <a:lnTo>
                    <a:pt x="28" y="147"/>
                  </a:lnTo>
                  <a:lnTo>
                    <a:pt x="28" y="149"/>
                  </a:lnTo>
                  <a:lnTo>
                    <a:pt x="26" y="154"/>
                  </a:lnTo>
                  <a:lnTo>
                    <a:pt x="26" y="156"/>
                  </a:lnTo>
                  <a:lnTo>
                    <a:pt x="26" y="156"/>
                  </a:lnTo>
                  <a:lnTo>
                    <a:pt x="26" y="156"/>
                  </a:lnTo>
                  <a:lnTo>
                    <a:pt x="26" y="159"/>
                  </a:lnTo>
                  <a:lnTo>
                    <a:pt x="26" y="159"/>
                  </a:lnTo>
                  <a:lnTo>
                    <a:pt x="26" y="159"/>
                  </a:lnTo>
                  <a:lnTo>
                    <a:pt x="26" y="159"/>
                  </a:lnTo>
                  <a:lnTo>
                    <a:pt x="26" y="159"/>
                  </a:lnTo>
                  <a:lnTo>
                    <a:pt x="26" y="159"/>
                  </a:lnTo>
                  <a:lnTo>
                    <a:pt x="26" y="161"/>
                  </a:lnTo>
                  <a:lnTo>
                    <a:pt x="26" y="164"/>
                  </a:lnTo>
                  <a:lnTo>
                    <a:pt x="23" y="164"/>
                  </a:lnTo>
                  <a:lnTo>
                    <a:pt x="23" y="164"/>
                  </a:lnTo>
                  <a:lnTo>
                    <a:pt x="23" y="166"/>
                  </a:lnTo>
                  <a:lnTo>
                    <a:pt x="23" y="166"/>
                  </a:lnTo>
                  <a:lnTo>
                    <a:pt x="23" y="166"/>
                  </a:lnTo>
                  <a:lnTo>
                    <a:pt x="23" y="166"/>
                  </a:lnTo>
                  <a:lnTo>
                    <a:pt x="23" y="166"/>
                  </a:lnTo>
                  <a:lnTo>
                    <a:pt x="21" y="168"/>
                  </a:lnTo>
                  <a:lnTo>
                    <a:pt x="21" y="168"/>
                  </a:lnTo>
                  <a:lnTo>
                    <a:pt x="21" y="168"/>
                  </a:lnTo>
                  <a:lnTo>
                    <a:pt x="21" y="168"/>
                  </a:lnTo>
                  <a:lnTo>
                    <a:pt x="21" y="171"/>
                  </a:lnTo>
                  <a:lnTo>
                    <a:pt x="19" y="171"/>
                  </a:lnTo>
                  <a:lnTo>
                    <a:pt x="19" y="171"/>
                  </a:lnTo>
                  <a:lnTo>
                    <a:pt x="16" y="168"/>
                  </a:lnTo>
                  <a:lnTo>
                    <a:pt x="14" y="168"/>
                  </a:lnTo>
                  <a:lnTo>
                    <a:pt x="12" y="168"/>
                  </a:lnTo>
                  <a:lnTo>
                    <a:pt x="12" y="168"/>
                  </a:lnTo>
                  <a:lnTo>
                    <a:pt x="9" y="168"/>
                  </a:lnTo>
                  <a:lnTo>
                    <a:pt x="9" y="168"/>
                  </a:lnTo>
                  <a:lnTo>
                    <a:pt x="7" y="171"/>
                  </a:lnTo>
                  <a:lnTo>
                    <a:pt x="9" y="173"/>
                  </a:lnTo>
                  <a:lnTo>
                    <a:pt x="9" y="173"/>
                  </a:lnTo>
                  <a:lnTo>
                    <a:pt x="12" y="178"/>
                  </a:lnTo>
                  <a:lnTo>
                    <a:pt x="12" y="183"/>
                  </a:lnTo>
                  <a:lnTo>
                    <a:pt x="12" y="185"/>
                  </a:lnTo>
                  <a:lnTo>
                    <a:pt x="12" y="185"/>
                  </a:lnTo>
                  <a:lnTo>
                    <a:pt x="12" y="185"/>
                  </a:lnTo>
                  <a:lnTo>
                    <a:pt x="14" y="187"/>
                  </a:lnTo>
                  <a:lnTo>
                    <a:pt x="14" y="187"/>
                  </a:lnTo>
                  <a:lnTo>
                    <a:pt x="14" y="190"/>
                  </a:lnTo>
                  <a:lnTo>
                    <a:pt x="14" y="190"/>
                  </a:lnTo>
                  <a:lnTo>
                    <a:pt x="14" y="190"/>
                  </a:lnTo>
                  <a:lnTo>
                    <a:pt x="14" y="190"/>
                  </a:lnTo>
                  <a:lnTo>
                    <a:pt x="14" y="190"/>
                  </a:lnTo>
                  <a:lnTo>
                    <a:pt x="14" y="192"/>
                  </a:lnTo>
                  <a:lnTo>
                    <a:pt x="14" y="192"/>
                  </a:lnTo>
                  <a:lnTo>
                    <a:pt x="16" y="192"/>
                  </a:lnTo>
                  <a:lnTo>
                    <a:pt x="16" y="192"/>
                  </a:lnTo>
                  <a:lnTo>
                    <a:pt x="16" y="194"/>
                  </a:lnTo>
                  <a:lnTo>
                    <a:pt x="16" y="194"/>
                  </a:lnTo>
                  <a:lnTo>
                    <a:pt x="16" y="199"/>
                  </a:lnTo>
                  <a:lnTo>
                    <a:pt x="16" y="201"/>
                  </a:lnTo>
                  <a:lnTo>
                    <a:pt x="16" y="201"/>
                  </a:lnTo>
                  <a:lnTo>
                    <a:pt x="16" y="201"/>
                  </a:lnTo>
                  <a:lnTo>
                    <a:pt x="14" y="204"/>
                  </a:lnTo>
                  <a:lnTo>
                    <a:pt x="14" y="204"/>
                  </a:lnTo>
                  <a:lnTo>
                    <a:pt x="14" y="204"/>
                  </a:lnTo>
                  <a:lnTo>
                    <a:pt x="14" y="206"/>
                  </a:lnTo>
                  <a:lnTo>
                    <a:pt x="14" y="206"/>
                  </a:lnTo>
                  <a:lnTo>
                    <a:pt x="14" y="206"/>
                  </a:lnTo>
                  <a:lnTo>
                    <a:pt x="14" y="209"/>
                  </a:lnTo>
                  <a:lnTo>
                    <a:pt x="16" y="209"/>
                  </a:lnTo>
                  <a:lnTo>
                    <a:pt x="16" y="209"/>
                  </a:lnTo>
                  <a:lnTo>
                    <a:pt x="16" y="209"/>
                  </a:lnTo>
                  <a:lnTo>
                    <a:pt x="14" y="211"/>
                  </a:lnTo>
                  <a:lnTo>
                    <a:pt x="14" y="213"/>
                  </a:lnTo>
                  <a:lnTo>
                    <a:pt x="14" y="213"/>
                  </a:lnTo>
                  <a:lnTo>
                    <a:pt x="9" y="218"/>
                  </a:lnTo>
                  <a:lnTo>
                    <a:pt x="7" y="220"/>
                  </a:lnTo>
                  <a:lnTo>
                    <a:pt x="5" y="223"/>
                  </a:lnTo>
                  <a:lnTo>
                    <a:pt x="2" y="225"/>
                  </a:lnTo>
                  <a:lnTo>
                    <a:pt x="2" y="225"/>
                  </a:lnTo>
                  <a:lnTo>
                    <a:pt x="2" y="225"/>
                  </a:lnTo>
                  <a:lnTo>
                    <a:pt x="2" y="225"/>
                  </a:lnTo>
                  <a:lnTo>
                    <a:pt x="2" y="225"/>
                  </a:lnTo>
                  <a:lnTo>
                    <a:pt x="2" y="225"/>
                  </a:lnTo>
                  <a:lnTo>
                    <a:pt x="2" y="225"/>
                  </a:lnTo>
                  <a:lnTo>
                    <a:pt x="2" y="225"/>
                  </a:lnTo>
                  <a:lnTo>
                    <a:pt x="0" y="225"/>
                  </a:lnTo>
                  <a:lnTo>
                    <a:pt x="0" y="225"/>
                  </a:lnTo>
                  <a:lnTo>
                    <a:pt x="0" y="227"/>
                  </a:lnTo>
                  <a:lnTo>
                    <a:pt x="0" y="227"/>
                  </a:lnTo>
                  <a:lnTo>
                    <a:pt x="0" y="227"/>
                  </a:lnTo>
                  <a:lnTo>
                    <a:pt x="2" y="227"/>
                  </a:lnTo>
                  <a:lnTo>
                    <a:pt x="2" y="227"/>
                  </a:lnTo>
                  <a:lnTo>
                    <a:pt x="2" y="227"/>
                  </a:lnTo>
                  <a:lnTo>
                    <a:pt x="5" y="230"/>
                  </a:lnTo>
                  <a:lnTo>
                    <a:pt x="5" y="232"/>
                  </a:lnTo>
                  <a:lnTo>
                    <a:pt x="7" y="230"/>
                  </a:lnTo>
                  <a:lnTo>
                    <a:pt x="7" y="230"/>
                  </a:lnTo>
                  <a:lnTo>
                    <a:pt x="7" y="227"/>
                  </a:lnTo>
                  <a:lnTo>
                    <a:pt x="7" y="227"/>
                  </a:lnTo>
                  <a:lnTo>
                    <a:pt x="7" y="227"/>
                  </a:lnTo>
                  <a:lnTo>
                    <a:pt x="9" y="230"/>
                  </a:lnTo>
                  <a:lnTo>
                    <a:pt x="9" y="230"/>
                  </a:lnTo>
                  <a:lnTo>
                    <a:pt x="12" y="230"/>
                  </a:lnTo>
                  <a:lnTo>
                    <a:pt x="9" y="232"/>
                  </a:lnTo>
                  <a:lnTo>
                    <a:pt x="9" y="232"/>
                  </a:lnTo>
                  <a:lnTo>
                    <a:pt x="9" y="232"/>
                  </a:lnTo>
                  <a:lnTo>
                    <a:pt x="9" y="232"/>
                  </a:lnTo>
                  <a:lnTo>
                    <a:pt x="9" y="235"/>
                  </a:lnTo>
                  <a:lnTo>
                    <a:pt x="9" y="235"/>
                  </a:lnTo>
                  <a:lnTo>
                    <a:pt x="9" y="235"/>
                  </a:lnTo>
                  <a:lnTo>
                    <a:pt x="9" y="235"/>
                  </a:lnTo>
                  <a:lnTo>
                    <a:pt x="9" y="235"/>
                  </a:lnTo>
                  <a:lnTo>
                    <a:pt x="9" y="237"/>
                  </a:lnTo>
                  <a:lnTo>
                    <a:pt x="12" y="235"/>
                  </a:lnTo>
                  <a:lnTo>
                    <a:pt x="12" y="235"/>
                  </a:lnTo>
                  <a:lnTo>
                    <a:pt x="12" y="235"/>
                  </a:lnTo>
                  <a:lnTo>
                    <a:pt x="12" y="235"/>
                  </a:lnTo>
                  <a:lnTo>
                    <a:pt x="14" y="235"/>
                  </a:lnTo>
                  <a:lnTo>
                    <a:pt x="14" y="235"/>
                  </a:lnTo>
                  <a:lnTo>
                    <a:pt x="14" y="235"/>
                  </a:lnTo>
                  <a:lnTo>
                    <a:pt x="14" y="237"/>
                  </a:lnTo>
                  <a:lnTo>
                    <a:pt x="14" y="237"/>
                  </a:lnTo>
                  <a:lnTo>
                    <a:pt x="16" y="237"/>
                  </a:lnTo>
                  <a:lnTo>
                    <a:pt x="16" y="235"/>
                  </a:lnTo>
                  <a:lnTo>
                    <a:pt x="16" y="237"/>
                  </a:lnTo>
                  <a:lnTo>
                    <a:pt x="16" y="237"/>
                  </a:lnTo>
                  <a:lnTo>
                    <a:pt x="16" y="237"/>
                  </a:lnTo>
                  <a:lnTo>
                    <a:pt x="16" y="237"/>
                  </a:lnTo>
                  <a:lnTo>
                    <a:pt x="16" y="237"/>
                  </a:lnTo>
                  <a:lnTo>
                    <a:pt x="16" y="237"/>
                  </a:lnTo>
                  <a:lnTo>
                    <a:pt x="21" y="239"/>
                  </a:lnTo>
                  <a:lnTo>
                    <a:pt x="21" y="239"/>
                  </a:lnTo>
                  <a:lnTo>
                    <a:pt x="21" y="239"/>
                  </a:lnTo>
                  <a:lnTo>
                    <a:pt x="23" y="239"/>
                  </a:lnTo>
                  <a:lnTo>
                    <a:pt x="23" y="239"/>
                  </a:lnTo>
                  <a:lnTo>
                    <a:pt x="23" y="239"/>
                  </a:lnTo>
                  <a:lnTo>
                    <a:pt x="23" y="239"/>
                  </a:lnTo>
                  <a:lnTo>
                    <a:pt x="26" y="239"/>
                  </a:lnTo>
                  <a:lnTo>
                    <a:pt x="26" y="239"/>
                  </a:lnTo>
                  <a:lnTo>
                    <a:pt x="28" y="237"/>
                  </a:lnTo>
                  <a:lnTo>
                    <a:pt x="31" y="237"/>
                  </a:lnTo>
                  <a:lnTo>
                    <a:pt x="31" y="239"/>
                  </a:lnTo>
                  <a:lnTo>
                    <a:pt x="33" y="239"/>
                  </a:lnTo>
                  <a:lnTo>
                    <a:pt x="35" y="239"/>
                  </a:lnTo>
                  <a:lnTo>
                    <a:pt x="35" y="239"/>
                  </a:lnTo>
                  <a:lnTo>
                    <a:pt x="35" y="239"/>
                  </a:lnTo>
                  <a:lnTo>
                    <a:pt x="35" y="239"/>
                  </a:lnTo>
                  <a:lnTo>
                    <a:pt x="38" y="239"/>
                  </a:lnTo>
                  <a:lnTo>
                    <a:pt x="38" y="239"/>
                  </a:lnTo>
                  <a:lnTo>
                    <a:pt x="38" y="239"/>
                  </a:lnTo>
                  <a:lnTo>
                    <a:pt x="38" y="242"/>
                  </a:lnTo>
                  <a:lnTo>
                    <a:pt x="40" y="242"/>
                  </a:lnTo>
                  <a:lnTo>
                    <a:pt x="40" y="244"/>
                  </a:lnTo>
                  <a:lnTo>
                    <a:pt x="40" y="244"/>
                  </a:lnTo>
                  <a:lnTo>
                    <a:pt x="40" y="246"/>
                  </a:lnTo>
                  <a:lnTo>
                    <a:pt x="40" y="246"/>
                  </a:lnTo>
                  <a:lnTo>
                    <a:pt x="40" y="249"/>
                  </a:lnTo>
                  <a:lnTo>
                    <a:pt x="40" y="249"/>
                  </a:lnTo>
                  <a:lnTo>
                    <a:pt x="40" y="251"/>
                  </a:lnTo>
                  <a:lnTo>
                    <a:pt x="40" y="251"/>
                  </a:lnTo>
                  <a:lnTo>
                    <a:pt x="40" y="251"/>
                  </a:lnTo>
                  <a:lnTo>
                    <a:pt x="42" y="249"/>
                  </a:lnTo>
                  <a:lnTo>
                    <a:pt x="42" y="249"/>
                  </a:lnTo>
                  <a:lnTo>
                    <a:pt x="42" y="251"/>
                  </a:lnTo>
                  <a:lnTo>
                    <a:pt x="42" y="251"/>
                  </a:lnTo>
                  <a:lnTo>
                    <a:pt x="42" y="251"/>
                  </a:lnTo>
                  <a:lnTo>
                    <a:pt x="42" y="251"/>
                  </a:lnTo>
                  <a:lnTo>
                    <a:pt x="42" y="251"/>
                  </a:lnTo>
                  <a:lnTo>
                    <a:pt x="42" y="254"/>
                  </a:lnTo>
                  <a:lnTo>
                    <a:pt x="42" y="254"/>
                  </a:lnTo>
                  <a:lnTo>
                    <a:pt x="42" y="254"/>
                  </a:lnTo>
                  <a:lnTo>
                    <a:pt x="42" y="254"/>
                  </a:lnTo>
                  <a:lnTo>
                    <a:pt x="42" y="254"/>
                  </a:lnTo>
                  <a:lnTo>
                    <a:pt x="42" y="256"/>
                  </a:lnTo>
                  <a:lnTo>
                    <a:pt x="42" y="256"/>
                  </a:lnTo>
                  <a:lnTo>
                    <a:pt x="42" y="256"/>
                  </a:lnTo>
                  <a:lnTo>
                    <a:pt x="45" y="258"/>
                  </a:lnTo>
                  <a:lnTo>
                    <a:pt x="47" y="258"/>
                  </a:lnTo>
                  <a:lnTo>
                    <a:pt x="47" y="258"/>
                  </a:lnTo>
                  <a:lnTo>
                    <a:pt x="47" y="258"/>
                  </a:lnTo>
                  <a:lnTo>
                    <a:pt x="50" y="258"/>
                  </a:lnTo>
                  <a:lnTo>
                    <a:pt x="50" y="258"/>
                  </a:lnTo>
                  <a:lnTo>
                    <a:pt x="50" y="258"/>
                  </a:lnTo>
                  <a:lnTo>
                    <a:pt x="50" y="258"/>
                  </a:lnTo>
                  <a:lnTo>
                    <a:pt x="52" y="258"/>
                  </a:lnTo>
                  <a:lnTo>
                    <a:pt x="52" y="258"/>
                  </a:lnTo>
                  <a:lnTo>
                    <a:pt x="52" y="258"/>
                  </a:lnTo>
                  <a:lnTo>
                    <a:pt x="54" y="261"/>
                  </a:lnTo>
                  <a:lnTo>
                    <a:pt x="54" y="261"/>
                  </a:lnTo>
                  <a:lnTo>
                    <a:pt x="54" y="261"/>
                  </a:lnTo>
                  <a:lnTo>
                    <a:pt x="54" y="261"/>
                  </a:lnTo>
                  <a:lnTo>
                    <a:pt x="54" y="261"/>
                  </a:lnTo>
                  <a:lnTo>
                    <a:pt x="54" y="261"/>
                  </a:lnTo>
                  <a:lnTo>
                    <a:pt x="54" y="263"/>
                  </a:lnTo>
                  <a:lnTo>
                    <a:pt x="57" y="263"/>
                  </a:lnTo>
                  <a:lnTo>
                    <a:pt x="57" y="263"/>
                  </a:lnTo>
                  <a:lnTo>
                    <a:pt x="57" y="263"/>
                  </a:lnTo>
                  <a:lnTo>
                    <a:pt x="57" y="261"/>
                  </a:lnTo>
                  <a:lnTo>
                    <a:pt x="57" y="263"/>
                  </a:lnTo>
                  <a:lnTo>
                    <a:pt x="59" y="263"/>
                  </a:lnTo>
                  <a:lnTo>
                    <a:pt x="59" y="263"/>
                  </a:lnTo>
                  <a:lnTo>
                    <a:pt x="59" y="263"/>
                  </a:lnTo>
                  <a:lnTo>
                    <a:pt x="59" y="265"/>
                  </a:lnTo>
                  <a:lnTo>
                    <a:pt x="59" y="263"/>
                  </a:lnTo>
                  <a:lnTo>
                    <a:pt x="59" y="263"/>
                  </a:lnTo>
                  <a:lnTo>
                    <a:pt x="59" y="261"/>
                  </a:lnTo>
                  <a:lnTo>
                    <a:pt x="61" y="263"/>
                  </a:lnTo>
                  <a:lnTo>
                    <a:pt x="61" y="265"/>
                  </a:lnTo>
                  <a:lnTo>
                    <a:pt x="61" y="265"/>
                  </a:lnTo>
                  <a:lnTo>
                    <a:pt x="61" y="268"/>
                  </a:lnTo>
                  <a:lnTo>
                    <a:pt x="64" y="272"/>
                  </a:lnTo>
                  <a:lnTo>
                    <a:pt x="64" y="275"/>
                  </a:lnTo>
                  <a:lnTo>
                    <a:pt x="64" y="277"/>
                  </a:lnTo>
                  <a:lnTo>
                    <a:pt x="66" y="277"/>
                  </a:lnTo>
                  <a:lnTo>
                    <a:pt x="64" y="277"/>
                  </a:lnTo>
                  <a:lnTo>
                    <a:pt x="64" y="277"/>
                  </a:lnTo>
                  <a:lnTo>
                    <a:pt x="64" y="280"/>
                  </a:lnTo>
                  <a:lnTo>
                    <a:pt x="64" y="280"/>
                  </a:lnTo>
                  <a:lnTo>
                    <a:pt x="64" y="280"/>
                  </a:lnTo>
                  <a:lnTo>
                    <a:pt x="64" y="280"/>
                  </a:lnTo>
                  <a:lnTo>
                    <a:pt x="64" y="280"/>
                  </a:lnTo>
                  <a:lnTo>
                    <a:pt x="64" y="280"/>
                  </a:lnTo>
                  <a:lnTo>
                    <a:pt x="64" y="280"/>
                  </a:lnTo>
                  <a:lnTo>
                    <a:pt x="64" y="282"/>
                  </a:lnTo>
                  <a:lnTo>
                    <a:pt x="64" y="282"/>
                  </a:lnTo>
                  <a:lnTo>
                    <a:pt x="64" y="284"/>
                  </a:lnTo>
                  <a:lnTo>
                    <a:pt x="61" y="284"/>
                  </a:lnTo>
                  <a:lnTo>
                    <a:pt x="61" y="284"/>
                  </a:lnTo>
                  <a:lnTo>
                    <a:pt x="61" y="284"/>
                  </a:lnTo>
                  <a:lnTo>
                    <a:pt x="61" y="287"/>
                  </a:lnTo>
                  <a:lnTo>
                    <a:pt x="61" y="287"/>
                  </a:lnTo>
                  <a:lnTo>
                    <a:pt x="64" y="287"/>
                  </a:lnTo>
                  <a:lnTo>
                    <a:pt x="64" y="289"/>
                  </a:lnTo>
                  <a:lnTo>
                    <a:pt x="64" y="289"/>
                  </a:lnTo>
                  <a:lnTo>
                    <a:pt x="64" y="289"/>
                  </a:lnTo>
                  <a:lnTo>
                    <a:pt x="64" y="289"/>
                  </a:lnTo>
                  <a:lnTo>
                    <a:pt x="64" y="289"/>
                  </a:lnTo>
                  <a:lnTo>
                    <a:pt x="64" y="291"/>
                  </a:lnTo>
                  <a:lnTo>
                    <a:pt x="64" y="291"/>
                  </a:lnTo>
                  <a:lnTo>
                    <a:pt x="64" y="291"/>
                  </a:lnTo>
                  <a:lnTo>
                    <a:pt x="64" y="291"/>
                  </a:lnTo>
                  <a:lnTo>
                    <a:pt x="64" y="294"/>
                  </a:lnTo>
                  <a:lnTo>
                    <a:pt x="64" y="294"/>
                  </a:lnTo>
                  <a:lnTo>
                    <a:pt x="64" y="294"/>
                  </a:lnTo>
                  <a:lnTo>
                    <a:pt x="64" y="294"/>
                  </a:lnTo>
                  <a:lnTo>
                    <a:pt x="64" y="294"/>
                  </a:lnTo>
                  <a:lnTo>
                    <a:pt x="61" y="294"/>
                  </a:lnTo>
                  <a:lnTo>
                    <a:pt x="61" y="294"/>
                  </a:lnTo>
                  <a:lnTo>
                    <a:pt x="64" y="291"/>
                  </a:lnTo>
                  <a:lnTo>
                    <a:pt x="64" y="291"/>
                  </a:lnTo>
                  <a:lnTo>
                    <a:pt x="61" y="291"/>
                  </a:lnTo>
                  <a:lnTo>
                    <a:pt x="61" y="291"/>
                  </a:lnTo>
                  <a:lnTo>
                    <a:pt x="61" y="294"/>
                  </a:lnTo>
                  <a:lnTo>
                    <a:pt x="61" y="294"/>
                  </a:lnTo>
                  <a:lnTo>
                    <a:pt x="59" y="294"/>
                  </a:lnTo>
                  <a:lnTo>
                    <a:pt x="59" y="296"/>
                  </a:lnTo>
                  <a:lnTo>
                    <a:pt x="59" y="298"/>
                  </a:lnTo>
                  <a:lnTo>
                    <a:pt x="59" y="298"/>
                  </a:lnTo>
                  <a:lnTo>
                    <a:pt x="59" y="301"/>
                  </a:lnTo>
                  <a:lnTo>
                    <a:pt x="59" y="303"/>
                  </a:lnTo>
                  <a:lnTo>
                    <a:pt x="57" y="303"/>
                  </a:lnTo>
                  <a:lnTo>
                    <a:pt x="57" y="303"/>
                  </a:lnTo>
                  <a:lnTo>
                    <a:pt x="57" y="303"/>
                  </a:lnTo>
                  <a:lnTo>
                    <a:pt x="54" y="303"/>
                  </a:lnTo>
                  <a:lnTo>
                    <a:pt x="54" y="306"/>
                  </a:lnTo>
                  <a:lnTo>
                    <a:pt x="54" y="308"/>
                  </a:lnTo>
                  <a:lnTo>
                    <a:pt x="54" y="308"/>
                  </a:lnTo>
                  <a:lnTo>
                    <a:pt x="54" y="308"/>
                  </a:lnTo>
                  <a:lnTo>
                    <a:pt x="57" y="310"/>
                  </a:lnTo>
                  <a:lnTo>
                    <a:pt x="57" y="310"/>
                  </a:lnTo>
                  <a:lnTo>
                    <a:pt x="57" y="310"/>
                  </a:lnTo>
                  <a:lnTo>
                    <a:pt x="57" y="313"/>
                  </a:lnTo>
                  <a:lnTo>
                    <a:pt x="57" y="313"/>
                  </a:lnTo>
                  <a:lnTo>
                    <a:pt x="57" y="313"/>
                  </a:lnTo>
                  <a:lnTo>
                    <a:pt x="54" y="313"/>
                  </a:lnTo>
                  <a:lnTo>
                    <a:pt x="54" y="313"/>
                  </a:lnTo>
                  <a:lnTo>
                    <a:pt x="54" y="313"/>
                  </a:lnTo>
                  <a:lnTo>
                    <a:pt x="54" y="315"/>
                  </a:lnTo>
                  <a:lnTo>
                    <a:pt x="54" y="315"/>
                  </a:lnTo>
                  <a:lnTo>
                    <a:pt x="54" y="317"/>
                  </a:lnTo>
                  <a:lnTo>
                    <a:pt x="54" y="317"/>
                  </a:lnTo>
                  <a:lnTo>
                    <a:pt x="54" y="317"/>
                  </a:lnTo>
                  <a:lnTo>
                    <a:pt x="54" y="317"/>
                  </a:lnTo>
                  <a:lnTo>
                    <a:pt x="54" y="317"/>
                  </a:lnTo>
                  <a:lnTo>
                    <a:pt x="54" y="320"/>
                  </a:lnTo>
                  <a:lnTo>
                    <a:pt x="54" y="320"/>
                  </a:lnTo>
                  <a:lnTo>
                    <a:pt x="54" y="320"/>
                  </a:lnTo>
                  <a:lnTo>
                    <a:pt x="54" y="322"/>
                  </a:lnTo>
                  <a:lnTo>
                    <a:pt x="54" y="334"/>
                  </a:lnTo>
                  <a:lnTo>
                    <a:pt x="54" y="334"/>
                  </a:lnTo>
                  <a:lnTo>
                    <a:pt x="54" y="334"/>
                  </a:lnTo>
                  <a:lnTo>
                    <a:pt x="54" y="336"/>
                  </a:lnTo>
                  <a:lnTo>
                    <a:pt x="54" y="336"/>
                  </a:lnTo>
                  <a:lnTo>
                    <a:pt x="54" y="339"/>
                  </a:lnTo>
                  <a:lnTo>
                    <a:pt x="57" y="339"/>
                  </a:lnTo>
                  <a:lnTo>
                    <a:pt x="54" y="339"/>
                  </a:lnTo>
                  <a:lnTo>
                    <a:pt x="54" y="339"/>
                  </a:lnTo>
                  <a:lnTo>
                    <a:pt x="54" y="341"/>
                  </a:lnTo>
                  <a:lnTo>
                    <a:pt x="54" y="341"/>
                  </a:lnTo>
                  <a:lnTo>
                    <a:pt x="57" y="341"/>
                  </a:lnTo>
                  <a:lnTo>
                    <a:pt x="57" y="341"/>
                  </a:lnTo>
                  <a:lnTo>
                    <a:pt x="57" y="341"/>
                  </a:lnTo>
                  <a:lnTo>
                    <a:pt x="59" y="343"/>
                  </a:lnTo>
                  <a:lnTo>
                    <a:pt x="61" y="343"/>
                  </a:lnTo>
                  <a:lnTo>
                    <a:pt x="61" y="341"/>
                  </a:lnTo>
                  <a:lnTo>
                    <a:pt x="66" y="339"/>
                  </a:lnTo>
                  <a:lnTo>
                    <a:pt x="68" y="336"/>
                  </a:lnTo>
                  <a:lnTo>
                    <a:pt x="71" y="336"/>
                  </a:lnTo>
                  <a:lnTo>
                    <a:pt x="71" y="336"/>
                  </a:lnTo>
                  <a:lnTo>
                    <a:pt x="71" y="336"/>
                  </a:lnTo>
                  <a:lnTo>
                    <a:pt x="73" y="336"/>
                  </a:lnTo>
                  <a:lnTo>
                    <a:pt x="73" y="334"/>
                  </a:lnTo>
                  <a:lnTo>
                    <a:pt x="73" y="334"/>
                  </a:lnTo>
                  <a:lnTo>
                    <a:pt x="76" y="334"/>
                  </a:lnTo>
                  <a:lnTo>
                    <a:pt x="80" y="332"/>
                  </a:lnTo>
                  <a:lnTo>
                    <a:pt x="83" y="332"/>
                  </a:lnTo>
                  <a:lnTo>
                    <a:pt x="85" y="329"/>
                  </a:lnTo>
                  <a:lnTo>
                    <a:pt x="90" y="327"/>
                  </a:lnTo>
                  <a:lnTo>
                    <a:pt x="90" y="327"/>
                  </a:lnTo>
                  <a:lnTo>
                    <a:pt x="90" y="325"/>
                  </a:lnTo>
                  <a:lnTo>
                    <a:pt x="92" y="325"/>
                  </a:lnTo>
                  <a:lnTo>
                    <a:pt x="94" y="325"/>
                  </a:lnTo>
                  <a:lnTo>
                    <a:pt x="99" y="325"/>
                  </a:lnTo>
                  <a:lnTo>
                    <a:pt x="106" y="322"/>
                  </a:lnTo>
                  <a:lnTo>
                    <a:pt x="106" y="322"/>
                  </a:lnTo>
                  <a:lnTo>
                    <a:pt x="109" y="320"/>
                  </a:lnTo>
                  <a:lnTo>
                    <a:pt x="109" y="320"/>
                  </a:lnTo>
                  <a:lnTo>
                    <a:pt x="111" y="320"/>
                  </a:lnTo>
                  <a:lnTo>
                    <a:pt x="116" y="317"/>
                  </a:lnTo>
                  <a:lnTo>
                    <a:pt x="116" y="317"/>
                  </a:lnTo>
                  <a:lnTo>
                    <a:pt x="116" y="317"/>
                  </a:lnTo>
                  <a:lnTo>
                    <a:pt x="118" y="317"/>
                  </a:lnTo>
                  <a:lnTo>
                    <a:pt x="132" y="313"/>
                  </a:lnTo>
                  <a:lnTo>
                    <a:pt x="137" y="310"/>
                  </a:lnTo>
                  <a:lnTo>
                    <a:pt x="139" y="308"/>
                  </a:lnTo>
                  <a:lnTo>
                    <a:pt x="139" y="308"/>
                  </a:lnTo>
                  <a:lnTo>
                    <a:pt x="139" y="308"/>
                  </a:lnTo>
                  <a:lnTo>
                    <a:pt x="142" y="308"/>
                  </a:lnTo>
                  <a:lnTo>
                    <a:pt x="147" y="306"/>
                  </a:lnTo>
                  <a:lnTo>
                    <a:pt x="147" y="306"/>
                  </a:lnTo>
                  <a:lnTo>
                    <a:pt x="158" y="303"/>
                  </a:lnTo>
                  <a:lnTo>
                    <a:pt x="163" y="303"/>
                  </a:lnTo>
                  <a:lnTo>
                    <a:pt x="163" y="303"/>
                  </a:lnTo>
                  <a:lnTo>
                    <a:pt x="161" y="303"/>
                  </a:lnTo>
                  <a:lnTo>
                    <a:pt x="163" y="301"/>
                  </a:lnTo>
                  <a:lnTo>
                    <a:pt x="165" y="303"/>
                  </a:lnTo>
                  <a:lnTo>
                    <a:pt x="165" y="303"/>
                  </a:lnTo>
                  <a:lnTo>
                    <a:pt x="177" y="301"/>
                  </a:lnTo>
                  <a:lnTo>
                    <a:pt x="180" y="301"/>
                  </a:lnTo>
                  <a:lnTo>
                    <a:pt x="191" y="301"/>
                  </a:lnTo>
                  <a:lnTo>
                    <a:pt x="191" y="301"/>
                  </a:lnTo>
                  <a:lnTo>
                    <a:pt x="191" y="298"/>
                  </a:lnTo>
                  <a:lnTo>
                    <a:pt x="191" y="298"/>
                  </a:lnTo>
                  <a:lnTo>
                    <a:pt x="191" y="298"/>
                  </a:lnTo>
                  <a:lnTo>
                    <a:pt x="189" y="298"/>
                  </a:lnTo>
                  <a:lnTo>
                    <a:pt x="189" y="298"/>
                  </a:lnTo>
                  <a:lnTo>
                    <a:pt x="187" y="298"/>
                  </a:lnTo>
                  <a:lnTo>
                    <a:pt x="187" y="298"/>
                  </a:lnTo>
                  <a:lnTo>
                    <a:pt x="182" y="296"/>
                  </a:lnTo>
                  <a:lnTo>
                    <a:pt x="182" y="296"/>
                  </a:lnTo>
                  <a:lnTo>
                    <a:pt x="180" y="296"/>
                  </a:lnTo>
                  <a:lnTo>
                    <a:pt x="180" y="296"/>
                  </a:lnTo>
                  <a:lnTo>
                    <a:pt x="182" y="296"/>
                  </a:lnTo>
                  <a:lnTo>
                    <a:pt x="182" y="298"/>
                  </a:lnTo>
                  <a:lnTo>
                    <a:pt x="182" y="298"/>
                  </a:lnTo>
                  <a:lnTo>
                    <a:pt x="182" y="298"/>
                  </a:lnTo>
                  <a:lnTo>
                    <a:pt x="182" y="298"/>
                  </a:lnTo>
                  <a:lnTo>
                    <a:pt x="182" y="298"/>
                  </a:lnTo>
                  <a:lnTo>
                    <a:pt x="182" y="298"/>
                  </a:lnTo>
                  <a:lnTo>
                    <a:pt x="180" y="298"/>
                  </a:lnTo>
                  <a:lnTo>
                    <a:pt x="180" y="298"/>
                  </a:lnTo>
                  <a:lnTo>
                    <a:pt x="180" y="298"/>
                  </a:lnTo>
                  <a:lnTo>
                    <a:pt x="177" y="298"/>
                  </a:lnTo>
                  <a:lnTo>
                    <a:pt x="177" y="298"/>
                  </a:lnTo>
                  <a:lnTo>
                    <a:pt x="177" y="298"/>
                  </a:lnTo>
                  <a:lnTo>
                    <a:pt x="177" y="298"/>
                  </a:lnTo>
                  <a:lnTo>
                    <a:pt x="177" y="298"/>
                  </a:lnTo>
                  <a:lnTo>
                    <a:pt x="175" y="298"/>
                  </a:lnTo>
                  <a:lnTo>
                    <a:pt x="175" y="298"/>
                  </a:lnTo>
                  <a:lnTo>
                    <a:pt x="175" y="298"/>
                  </a:lnTo>
                  <a:lnTo>
                    <a:pt x="175" y="298"/>
                  </a:lnTo>
                  <a:lnTo>
                    <a:pt x="175" y="301"/>
                  </a:lnTo>
                  <a:lnTo>
                    <a:pt x="175" y="301"/>
                  </a:lnTo>
                  <a:lnTo>
                    <a:pt x="177" y="301"/>
                  </a:lnTo>
                  <a:lnTo>
                    <a:pt x="177" y="301"/>
                  </a:lnTo>
                  <a:lnTo>
                    <a:pt x="177" y="301"/>
                  </a:lnTo>
                  <a:lnTo>
                    <a:pt x="175" y="301"/>
                  </a:lnTo>
                  <a:lnTo>
                    <a:pt x="173" y="301"/>
                  </a:lnTo>
                  <a:lnTo>
                    <a:pt x="170" y="301"/>
                  </a:lnTo>
                  <a:lnTo>
                    <a:pt x="170" y="298"/>
                  </a:lnTo>
                  <a:lnTo>
                    <a:pt x="170" y="298"/>
                  </a:lnTo>
                  <a:lnTo>
                    <a:pt x="170" y="298"/>
                  </a:lnTo>
                  <a:lnTo>
                    <a:pt x="170" y="298"/>
                  </a:lnTo>
                  <a:lnTo>
                    <a:pt x="173" y="298"/>
                  </a:lnTo>
                  <a:lnTo>
                    <a:pt x="173" y="301"/>
                  </a:lnTo>
                  <a:lnTo>
                    <a:pt x="175" y="301"/>
                  </a:lnTo>
                  <a:lnTo>
                    <a:pt x="175" y="298"/>
                  </a:lnTo>
                  <a:lnTo>
                    <a:pt x="175" y="298"/>
                  </a:lnTo>
                  <a:lnTo>
                    <a:pt x="175" y="298"/>
                  </a:lnTo>
                  <a:lnTo>
                    <a:pt x="177" y="298"/>
                  </a:lnTo>
                  <a:lnTo>
                    <a:pt x="177" y="298"/>
                  </a:lnTo>
                  <a:lnTo>
                    <a:pt x="177" y="296"/>
                  </a:lnTo>
                  <a:lnTo>
                    <a:pt x="175" y="296"/>
                  </a:lnTo>
                  <a:lnTo>
                    <a:pt x="175" y="296"/>
                  </a:lnTo>
                  <a:lnTo>
                    <a:pt x="175" y="298"/>
                  </a:lnTo>
                  <a:lnTo>
                    <a:pt x="175" y="298"/>
                  </a:lnTo>
                  <a:lnTo>
                    <a:pt x="175" y="296"/>
                  </a:lnTo>
                  <a:lnTo>
                    <a:pt x="175" y="296"/>
                  </a:lnTo>
                  <a:lnTo>
                    <a:pt x="175" y="296"/>
                  </a:lnTo>
                  <a:lnTo>
                    <a:pt x="175" y="296"/>
                  </a:lnTo>
                  <a:lnTo>
                    <a:pt x="175" y="296"/>
                  </a:lnTo>
                  <a:lnTo>
                    <a:pt x="175" y="296"/>
                  </a:lnTo>
                  <a:lnTo>
                    <a:pt x="175" y="296"/>
                  </a:lnTo>
                  <a:lnTo>
                    <a:pt x="175" y="296"/>
                  </a:lnTo>
                  <a:lnTo>
                    <a:pt x="175" y="296"/>
                  </a:lnTo>
                  <a:lnTo>
                    <a:pt x="175" y="296"/>
                  </a:lnTo>
                  <a:lnTo>
                    <a:pt x="175" y="296"/>
                  </a:lnTo>
                  <a:lnTo>
                    <a:pt x="177" y="296"/>
                  </a:lnTo>
                  <a:lnTo>
                    <a:pt x="177" y="296"/>
                  </a:lnTo>
                  <a:lnTo>
                    <a:pt x="177" y="296"/>
                  </a:lnTo>
                  <a:lnTo>
                    <a:pt x="180" y="296"/>
                  </a:lnTo>
                  <a:lnTo>
                    <a:pt x="180" y="296"/>
                  </a:lnTo>
                  <a:lnTo>
                    <a:pt x="180" y="296"/>
                  </a:lnTo>
                  <a:lnTo>
                    <a:pt x="180" y="296"/>
                  </a:lnTo>
                  <a:lnTo>
                    <a:pt x="180" y="296"/>
                  </a:lnTo>
                  <a:lnTo>
                    <a:pt x="180" y="296"/>
                  </a:lnTo>
                  <a:lnTo>
                    <a:pt x="180" y="296"/>
                  </a:lnTo>
                  <a:lnTo>
                    <a:pt x="182" y="296"/>
                  </a:lnTo>
                  <a:lnTo>
                    <a:pt x="184" y="296"/>
                  </a:lnTo>
                  <a:lnTo>
                    <a:pt x="187" y="296"/>
                  </a:lnTo>
                  <a:lnTo>
                    <a:pt x="187" y="298"/>
                  </a:lnTo>
                  <a:lnTo>
                    <a:pt x="187" y="296"/>
                  </a:lnTo>
                  <a:lnTo>
                    <a:pt x="189" y="296"/>
                  </a:lnTo>
                  <a:lnTo>
                    <a:pt x="189" y="296"/>
                  </a:lnTo>
                  <a:lnTo>
                    <a:pt x="191" y="296"/>
                  </a:lnTo>
                  <a:lnTo>
                    <a:pt x="194" y="296"/>
                  </a:lnTo>
                  <a:lnTo>
                    <a:pt x="191" y="296"/>
                  </a:lnTo>
                  <a:lnTo>
                    <a:pt x="191" y="298"/>
                  </a:lnTo>
                  <a:lnTo>
                    <a:pt x="191" y="298"/>
                  </a:lnTo>
                  <a:lnTo>
                    <a:pt x="194" y="298"/>
                  </a:lnTo>
                  <a:lnTo>
                    <a:pt x="194" y="298"/>
                  </a:lnTo>
                  <a:lnTo>
                    <a:pt x="194" y="301"/>
                  </a:lnTo>
                  <a:lnTo>
                    <a:pt x="194" y="301"/>
                  </a:lnTo>
                  <a:lnTo>
                    <a:pt x="194" y="301"/>
                  </a:lnTo>
                  <a:lnTo>
                    <a:pt x="194" y="301"/>
                  </a:lnTo>
                  <a:lnTo>
                    <a:pt x="194" y="301"/>
                  </a:lnTo>
                  <a:lnTo>
                    <a:pt x="194" y="301"/>
                  </a:lnTo>
                  <a:lnTo>
                    <a:pt x="196" y="301"/>
                  </a:lnTo>
                  <a:lnTo>
                    <a:pt x="199" y="301"/>
                  </a:lnTo>
                  <a:lnTo>
                    <a:pt x="199" y="301"/>
                  </a:lnTo>
                  <a:lnTo>
                    <a:pt x="199" y="301"/>
                  </a:lnTo>
                  <a:lnTo>
                    <a:pt x="203" y="301"/>
                  </a:lnTo>
                  <a:lnTo>
                    <a:pt x="213" y="298"/>
                  </a:lnTo>
                  <a:lnTo>
                    <a:pt x="229" y="296"/>
                  </a:lnTo>
                  <a:lnTo>
                    <a:pt x="246" y="296"/>
                  </a:lnTo>
                  <a:lnTo>
                    <a:pt x="241" y="294"/>
                  </a:lnTo>
                  <a:lnTo>
                    <a:pt x="244" y="294"/>
                  </a:lnTo>
                  <a:lnTo>
                    <a:pt x="244" y="294"/>
                  </a:lnTo>
                  <a:lnTo>
                    <a:pt x="244" y="294"/>
                  </a:lnTo>
                  <a:lnTo>
                    <a:pt x="244" y="294"/>
                  </a:lnTo>
                  <a:lnTo>
                    <a:pt x="244" y="291"/>
                  </a:lnTo>
                  <a:lnTo>
                    <a:pt x="236" y="291"/>
                  </a:lnTo>
                  <a:lnTo>
                    <a:pt x="236" y="294"/>
                  </a:lnTo>
                  <a:lnTo>
                    <a:pt x="234" y="294"/>
                  </a:lnTo>
                  <a:lnTo>
                    <a:pt x="232" y="294"/>
                  </a:lnTo>
                  <a:lnTo>
                    <a:pt x="232" y="294"/>
                  </a:lnTo>
                  <a:lnTo>
                    <a:pt x="229" y="294"/>
                  </a:lnTo>
                  <a:lnTo>
                    <a:pt x="229" y="294"/>
                  </a:lnTo>
                  <a:lnTo>
                    <a:pt x="227" y="294"/>
                  </a:lnTo>
                  <a:lnTo>
                    <a:pt x="227" y="294"/>
                  </a:lnTo>
                  <a:lnTo>
                    <a:pt x="227" y="294"/>
                  </a:lnTo>
                  <a:lnTo>
                    <a:pt x="225" y="294"/>
                  </a:lnTo>
                  <a:lnTo>
                    <a:pt x="225" y="294"/>
                  </a:lnTo>
                  <a:lnTo>
                    <a:pt x="225" y="296"/>
                  </a:lnTo>
                  <a:lnTo>
                    <a:pt x="225" y="296"/>
                  </a:lnTo>
                  <a:lnTo>
                    <a:pt x="225" y="294"/>
                  </a:lnTo>
                  <a:lnTo>
                    <a:pt x="222" y="296"/>
                  </a:lnTo>
                  <a:lnTo>
                    <a:pt x="220" y="296"/>
                  </a:lnTo>
                  <a:lnTo>
                    <a:pt x="217" y="296"/>
                  </a:lnTo>
                  <a:lnTo>
                    <a:pt x="217" y="296"/>
                  </a:lnTo>
                  <a:lnTo>
                    <a:pt x="217" y="296"/>
                  </a:lnTo>
                  <a:lnTo>
                    <a:pt x="215" y="296"/>
                  </a:lnTo>
                  <a:lnTo>
                    <a:pt x="215" y="296"/>
                  </a:lnTo>
                  <a:lnTo>
                    <a:pt x="215" y="296"/>
                  </a:lnTo>
                  <a:lnTo>
                    <a:pt x="215" y="296"/>
                  </a:lnTo>
                  <a:lnTo>
                    <a:pt x="217" y="296"/>
                  </a:lnTo>
                  <a:lnTo>
                    <a:pt x="217" y="296"/>
                  </a:lnTo>
                  <a:lnTo>
                    <a:pt x="215" y="296"/>
                  </a:lnTo>
                  <a:lnTo>
                    <a:pt x="215" y="296"/>
                  </a:lnTo>
                  <a:lnTo>
                    <a:pt x="215" y="296"/>
                  </a:lnTo>
                  <a:lnTo>
                    <a:pt x="215" y="296"/>
                  </a:lnTo>
                  <a:lnTo>
                    <a:pt x="215" y="296"/>
                  </a:lnTo>
                  <a:lnTo>
                    <a:pt x="215" y="296"/>
                  </a:lnTo>
                  <a:lnTo>
                    <a:pt x="213" y="296"/>
                  </a:lnTo>
                  <a:lnTo>
                    <a:pt x="213" y="296"/>
                  </a:lnTo>
                  <a:lnTo>
                    <a:pt x="210" y="296"/>
                  </a:lnTo>
                  <a:lnTo>
                    <a:pt x="210" y="296"/>
                  </a:lnTo>
                  <a:lnTo>
                    <a:pt x="210" y="296"/>
                  </a:lnTo>
                  <a:lnTo>
                    <a:pt x="208" y="296"/>
                  </a:lnTo>
                  <a:lnTo>
                    <a:pt x="208" y="296"/>
                  </a:lnTo>
                  <a:lnTo>
                    <a:pt x="208" y="296"/>
                  </a:lnTo>
                  <a:lnTo>
                    <a:pt x="208" y="296"/>
                  </a:lnTo>
                  <a:lnTo>
                    <a:pt x="206" y="296"/>
                  </a:lnTo>
                  <a:lnTo>
                    <a:pt x="206" y="298"/>
                  </a:lnTo>
                  <a:lnTo>
                    <a:pt x="206" y="298"/>
                  </a:lnTo>
                  <a:lnTo>
                    <a:pt x="206" y="298"/>
                  </a:lnTo>
                  <a:lnTo>
                    <a:pt x="206" y="298"/>
                  </a:lnTo>
                  <a:lnTo>
                    <a:pt x="203" y="298"/>
                  </a:lnTo>
                  <a:lnTo>
                    <a:pt x="203" y="298"/>
                  </a:lnTo>
                  <a:lnTo>
                    <a:pt x="203" y="298"/>
                  </a:lnTo>
                  <a:lnTo>
                    <a:pt x="203" y="298"/>
                  </a:lnTo>
                  <a:lnTo>
                    <a:pt x="203" y="296"/>
                  </a:lnTo>
                  <a:lnTo>
                    <a:pt x="203" y="296"/>
                  </a:lnTo>
                  <a:lnTo>
                    <a:pt x="206" y="296"/>
                  </a:lnTo>
                  <a:lnTo>
                    <a:pt x="208" y="294"/>
                  </a:lnTo>
                  <a:lnTo>
                    <a:pt x="206" y="294"/>
                  </a:lnTo>
                  <a:lnTo>
                    <a:pt x="208" y="294"/>
                  </a:lnTo>
                  <a:lnTo>
                    <a:pt x="208" y="294"/>
                  </a:lnTo>
                  <a:lnTo>
                    <a:pt x="210" y="291"/>
                  </a:lnTo>
                  <a:lnTo>
                    <a:pt x="210" y="291"/>
                  </a:lnTo>
                  <a:lnTo>
                    <a:pt x="210" y="291"/>
                  </a:lnTo>
                  <a:lnTo>
                    <a:pt x="210" y="291"/>
                  </a:lnTo>
                  <a:lnTo>
                    <a:pt x="210" y="291"/>
                  </a:lnTo>
                  <a:lnTo>
                    <a:pt x="210" y="291"/>
                  </a:lnTo>
                  <a:lnTo>
                    <a:pt x="210" y="291"/>
                  </a:lnTo>
                  <a:lnTo>
                    <a:pt x="210" y="294"/>
                  </a:lnTo>
                  <a:lnTo>
                    <a:pt x="210" y="294"/>
                  </a:lnTo>
                  <a:lnTo>
                    <a:pt x="210" y="294"/>
                  </a:lnTo>
                  <a:lnTo>
                    <a:pt x="210" y="294"/>
                  </a:lnTo>
                  <a:lnTo>
                    <a:pt x="210" y="294"/>
                  </a:lnTo>
                  <a:lnTo>
                    <a:pt x="210" y="294"/>
                  </a:lnTo>
                  <a:lnTo>
                    <a:pt x="208" y="294"/>
                  </a:lnTo>
                  <a:lnTo>
                    <a:pt x="208" y="294"/>
                  </a:lnTo>
                  <a:lnTo>
                    <a:pt x="208" y="294"/>
                  </a:lnTo>
                  <a:lnTo>
                    <a:pt x="208" y="294"/>
                  </a:lnTo>
                  <a:lnTo>
                    <a:pt x="208" y="294"/>
                  </a:lnTo>
                  <a:lnTo>
                    <a:pt x="208" y="296"/>
                  </a:lnTo>
                  <a:lnTo>
                    <a:pt x="210" y="296"/>
                  </a:lnTo>
                  <a:lnTo>
                    <a:pt x="210" y="296"/>
                  </a:lnTo>
                  <a:lnTo>
                    <a:pt x="210" y="294"/>
                  </a:lnTo>
                  <a:lnTo>
                    <a:pt x="210" y="294"/>
                  </a:lnTo>
                  <a:lnTo>
                    <a:pt x="213" y="294"/>
                  </a:lnTo>
                  <a:lnTo>
                    <a:pt x="213" y="294"/>
                  </a:lnTo>
                  <a:lnTo>
                    <a:pt x="215" y="294"/>
                  </a:lnTo>
                  <a:lnTo>
                    <a:pt x="215" y="294"/>
                  </a:lnTo>
                  <a:lnTo>
                    <a:pt x="215" y="294"/>
                  </a:lnTo>
                  <a:lnTo>
                    <a:pt x="215" y="294"/>
                  </a:lnTo>
                  <a:lnTo>
                    <a:pt x="215" y="294"/>
                  </a:lnTo>
                  <a:lnTo>
                    <a:pt x="215" y="291"/>
                  </a:lnTo>
                  <a:lnTo>
                    <a:pt x="215" y="291"/>
                  </a:lnTo>
                  <a:lnTo>
                    <a:pt x="215" y="291"/>
                  </a:lnTo>
                  <a:lnTo>
                    <a:pt x="217" y="291"/>
                  </a:lnTo>
                  <a:lnTo>
                    <a:pt x="217" y="294"/>
                  </a:lnTo>
                  <a:lnTo>
                    <a:pt x="217" y="294"/>
                  </a:lnTo>
                  <a:lnTo>
                    <a:pt x="220" y="294"/>
                  </a:lnTo>
                  <a:lnTo>
                    <a:pt x="222" y="294"/>
                  </a:lnTo>
                  <a:lnTo>
                    <a:pt x="222" y="294"/>
                  </a:lnTo>
                  <a:lnTo>
                    <a:pt x="222" y="294"/>
                  </a:lnTo>
                  <a:lnTo>
                    <a:pt x="220" y="294"/>
                  </a:lnTo>
                  <a:lnTo>
                    <a:pt x="220" y="294"/>
                  </a:lnTo>
                  <a:lnTo>
                    <a:pt x="220" y="291"/>
                  </a:lnTo>
                  <a:lnTo>
                    <a:pt x="222" y="291"/>
                  </a:lnTo>
                  <a:lnTo>
                    <a:pt x="222" y="291"/>
                  </a:lnTo>
                  <a:lnTo>
                    <a:pt x="222" y="291"/>
                  </a:lnTo>
                  <a:lnTo>
                    <a:pt x="222" y="291"/>
                  </a:lnTo>
                  <a:lnTo>
                    <a:pt x="222" y="291"/>
                  </a:lnTo>
                  <a:lnTo>
                    <a:pt x="222" y="291"/>
                  </a:lnTo>
                  <a:lnTo>
                    <a:pt x="222" y="291"/>
                  </a:lnTo>
                  <a:lnTo>
                    <a:pt x="225" y="291"/>
                  </a:lnTo>
                  <a:lnTo>
                    <a:pt x="225" y="291"/>
                  </a:lnTo>
                  <a:lnTo>
                    <a:pt x="225" y="291"/>
                  </a:lnTo>
                  <a:lnTo>
                    <a:pt x="225" y="291"/>
                  </a:lnTo>
                  <a:lnTo>
                    <a:pt x="227" y="291"/>
                  </a:lnTo>
                  <a:lnTo>
                    <a:pt x="227" y="294"/>
                  </a:lnTo>
                  <a:lnTo>
                    <a:pt x="227" y="294"/>
                  </a:lnTo>
                  <a:lnTo>
                    <a:pt x="227" y="291"/>
                  </a:lnTo>
                  <a:lnTo>
                    <a:pt x="229" y="291"/>
                  </a:lnTo>
                  <a:lnTo>
                    <a:pt x="229" y="291"/>
                  </a:lnTo>
                  <a:lnTo>
                    <a:pt x="229" y="291"/>
                  </a:lnTo>
                  <a:lnTo>
                    <a:pt x="229" y="291"/>
                  </a:lnTo>
                  <a:lnTo>
                    <a:pt x="229" y="291"/>
                  </a:lnTo>
                  <a:lnTo>
                    <a:pt x="232" y="291"/>
                  </a:lnTo>
                  <a:lnTo>
                    <a:pt x="232" y="291"/>
                  </a:lnTo>
                  <a:lnTo>
                    <a:pt x="232" y="291"/>
                  </a:lnTo>
                  <a:lnTo>
                    <a:pt x="232" y="291"/>
                  </a:lnTo>
                  <a:lnTo>
                    <a:pt x="232" y="291"/>
                  </a:lnTo>
                  <a:lnTo>
                    <a:pt x="232" y="291"/>
                  </a:lnTo>
                  <a:lnTo>
                    <a:pt x="234" y="291"/>
                  </a:lnTo>
                  <a:lnTo>
                    <a:pt x="234" y="291"/>
                  </a:lnTo>
                  <a:lnTo>
                    <a:pt x="236" y="291"/>
                  </a:lnTo>
                  <a:lnTo>
                    <a:pt x="236" y="291"/>
                  </a:lnTo>
                  <a:lnTo>
                    <a:pt x="236" y="291"/>
                  </a:lnTo>
                  <a:lnTo>
                    <a:pt x="236" y="291"/>
                  </a:lnTo>
                  <a:lnTo>
                    <a:pt x="236" y="291"/>
                  </a:lnTo>
                  <a:lnTo>
                    <a:pt x="236" y="291"/>
                  </a:lnTo>
                  <a:lnTo>
                    <a:pt x="239" y="291"/>
                  </a:lnTo>
                  <a:lnTo>
                    <a:pt x="239" y="291"/>
                  </a:lnTo>
                  <a:lnTo>
                    <a:pt x="239" y="291"/>
                  </a:lnTo>
                  <a:lnTo>
                    <a:pt x="241" y="291"/>
                  </a:lnTo>
                  <a:lnTo>
                    <a:pt x="241" y="291"/>
                  </a:lnTo>
                  <a:lnTo>
                    <a:pt x="241" y="291"/>
                  </a:lnTo>
                  <a:lnTo>
                    <a:pt x="244" y="291"/>
                  </a:lnTo>
                  <a:lnTo>
                    <a:pt x="244" y="291"/>
                  </a:lnTo>
                  <a:lnTo>
                    <a:pt x="246" y="291"/>
                  </a:lnTo>
                  <a:lnTo>
                    <a:pt x="246" y="294"/>
                  </a:lnTo>
                  <a:lnTo>
                    <a:pt x="246" y="294"/>
                  </a:lnTo>
                  <a:lnTo>
                    <a:pt x="248" y="294"/>
                  </a:lnTo>
                  <a:lnTo>
                    <a:pt x="248" y="291"/>
                  </a:lnTo>
                  <a:lnTo>
                    <a:pt x="248" y="291"/>
                  </a:lnTo>
                  <a:lnTo>
                    <a:pt x="248" y="291"/>
                  </a:lnTo>
                  <a:lnTo>
                    <a:pt x="248" y="291"/>
                  </a:lnTo>
                  <a:lnTo>
                    <a:pt x="246" y="291"/>
                  </a:lnTo>
                  <a:lnTo>
                    <a:pt x="246" y="291"/>
                  </a:lnTo>
                  <a:lnTo>
                    <a:pt x="246" y="291"/>
                  </a:lnTo>
                  <a:lnTo>
                    <a:pt x="246" y="291"/>
                  </a:lnTo>
                  <a:lnTo>
                    <a:pt x="248" y="291"/>
                  </a:lnTo>
                  <a:lnTo>
                    <a:pt x="248" y="291"/>
                  </a:lnTo>
                  <a:lnTo>
                    <a:pt x="248" y="291"/>
                  </a:lnTo>
                  <a:lnTo>
                    <a:pt x="248" y="291"/>
                  </a:lnTo>
                  <a:lnTo>
                    <a:pt x="251" y="291"/>
                  </a:lnTo>
                  <a:lnTo>
                    <a:pt x="251" y="291"/>
                  </a:lnTo>
                  <a:lnTo>
                    <a:pt x="251" y="291"/>
                  </a:lnTo>
                  <a:lnTo>
                    <a:pt x="251" y="289"/>
                  </a:lnTo>
                  <a:lnTo>
                    <a:pt x="251" y="289"/>
                  </a:lnTo>
                  <a:lnTo>
                    <a:pt x="251" y="289"/>
                  </a:lnTo>
                  <a:lnTo>
                    <a:pt x="251" y="289"/>
                  </a:lnTo>
                  <a:lnTo>
                    <a:pt x="251" y="289"/>
                  </a:lnTo>
                  <a:lnTo>
                    <a:pt x="251" y="291"/>
                  </a:lnTo>
                  <a:lnTo>
                    <a:pt x="253" y="291"/>
                  </a:lnTo>
                  <a:lnTo>
                    <a:pt x="253" y="291"/>
                  </a:lnTo>
                  <a:lnTo>
                    <a:pt x="253" y="291"/>
                  </a:lnTo>
                  <a:lnTo>
                    <a:pt x="253" y="289"/>
                  </a:lnTo>
                  <a:lnTo>
                    <a:pt x="253" y="291"/>
                  </a:lnTo>
                  <a:lnTo>
                    <a:pt x="253" y="291"/>
                  </a:lnTo>
                  <a:lnTo>
                    <a:pt x="253" y="291"/>
                  </a:lnTo>
                  <a:lnTo>
                    <a:pt x="255" y="291"/>
                  </a:lnTo>
                  <a:lnTo>
                    <a:pt x="255" y="291"/>
                  </a:lnTo>
                  <a:lnTo>
                    <a:pt x="255" y="291"/>
                  </a:lnTo>
                  <a:lnTo>
                    <a:pt x="255" y="291"/>
                  </a:lnTo>
                  <a:lnTo>
                    <a:pt x="258" y="294"/>
                  </a:lnTo>
                  <a:lnTo>
                    <a:pt x="258" y="294"/>
                  </a:lnTo>
                  <a:lnTo>
                    <a:pt x="258" y="294"/>
                  </a:lnTo>
                  <a:lnTo>
                    <a:pt x="260" y="294"/>
                  </a:lnTo>
                  <a:lnTo>
                    <a:pt x="260" y="294"/>
                  </a:lnTo>
                  <a:lnTo>
                    <a:pt x="260" y="291"/>
                  </a:lnTo>
                  <a:lnTo>
                    <a:pt x="260" y="291"/>
                  </a:lnTo>
                  <a:lnTo>
                    <a:pt x="258" y="291"/>
                  </a:lnTo>
                  <a:lnTo>
                    <a:pt x="258" y="289"/>
                  </a:lnTo>
                  <a:lnTo>
                    <a:pt x="255" y="289"/>
                  </a:lnTo>
                  <a:lnTo>
                    <a:pt x="255" y="289"/>
                  </a:lnTo>
                  <a:lnTo>
                    <a:pt x="255" y="287"/>
                  </a:lnTo>
                  <a:lnTo>
                    <a:pt x="255" y="287"/>
                  </a:lnTo>
                  <a:lnTo>
                    <a:pt x="258" y="287"/>
                  </a:lnTo>
                  <a:lnTo>
                    <a:pt x="258" y="287"/>
                  </a:lnTo>
                  <a:lnTo>
                    <a:pt x="258" y="287"/>
                  </a:lnTo>
                  <a:lnTo>
                    <a:pt x="258" y="287"/>
                  </a:lnTo>
                  <a:lnTo>
                    <a:pt x="260" y="289"/>
                  </a:lnTo>
                  <a:lnTo>
                    <a:pt x="260" y="289"/>
                  </a:lnTo>
                  <a:lnTo>
                    <a:pt x="260" y="289"/>
                  </a:lnTo>
                  <a:lnTo>
                    <a:pt x="260" y="291"/>
                  </a:lnTo>
                  <a:lnTo>
                    <a:pt x="260" y="291"/>
                  </a:lnTo>
                  <a:lnTo>
                    <a:pt x="260" y="291"/>
                  </a:lnTo>
                  <a:lnTo>
                    <a:pt x="260" y="291"/>
                  </a:lnTo>
                  <a:lnTo>
                    <a:pt x="260" y="294"/>
                  </a:lnTo>
                  <a:lnTo>
                    <a:pt x="260" y="294"/>
                  </a:lnTo>
                  <a:lnTo>
                    <a:pt x="258" y="294"/>
                  </a:lnTo>
                  <a:lnTo>
                    <a:pt x="258" y="294"/>
                  </a:lnTo>
                  <a:lnTo>
                    <a:pt x="258" y="294"/>
                  </a:lnTo>
                  <a:lnTo>
                    <a:pt x="258" y="294"/>
                  </a:lnTo>
                  <a:lnTo>
                    <a:pt x="258" y="294"/>
                  </a:lnTo>
                  <a:lnTo>
                    <a:pt x="255" y="294"/>
                  </a:lnTo>
                  <a:lnTo>
                    <a:pt x="255" y="294"/>
                  </a:lnTo>
                  <a:lnTo>
                    <a:pt x="255" y="294"/>
                  </a:lnTo>
                  <a:lnTo>
                    <a:pt x="253" y="294"/>
                  </a:lnTo>
                  <a:lnTo>
                    <a:pt x="253" y="291"/>
                  </a:lnTo>
                  <a:lnTo>
                    <a:pt x="251" y="291"/>
                  </a:lnTo>
                  <a:lnTo>
                    <a:pt x="251" y="291"/>
                  </a:lnTo>
                  <a:lnTo>
                    <a:pt x="251" y="294"/>
                  </a:lnTo>
                  <a:lnTo>
                    <a:pt x="251" y="294"/>
                  </a:lnTo>
                  <a:lnTo>
                    <a:pt x="251" y="294"/>
                  </a:lnTo>
                  <a:lnTo>
                    <a:pt x="251" y="294"/>
                  </a:lnTo>
                  <a:lnTo>
                    <a:pt x="251" y="294"/>
                  </a:lnTo>
                  <a:lnTo>
                    <a:pt x="251" y="294"/>
                  </a:lnTo>
                  <a:lnTo>
                    <a:pt x="251" y="291"/>
                  </a:lnTo>
                  <a:lnTo>
                    <a:pt x="248" y="294"/>
                  </a:lnTo>
                  <a:lnTo>
                    <a:pt x="248" y="294"/>
                  </a:lnTo>
                  <a:lnTo>
                    <a:pt x="246" y="294"/>
                  </a:lnTo>
                  <a:lnTo>
                    <a:pt x="246" y="294"/>
                  </a:lnTo>
                  <a:lnTo>
                    <a:pt x="246" y="294"/>
                  </a:lnTo>
                  <a:lnTo>
                    <a:pt x="248" y="296"/>
                  </a:lnTo>
                  <a:lnTo>
                    <a:pt x="253" y="296"/>
                  </a:lnTo>
                  <a:lnTo>
                    <a:pt x="255" y="296"/>
                  </a:lnTo>
                  <a:lnTo>
                    <a:pt x="255" y="296"/>
                  </a:lnTo>
                  <a:lnTo>
                    <a:pt x="258" y="296"/>
                  </a:lnTo>
                  <a:lnTo>
                    <a:pt x="258" y="296"/>
                  </a:lnTo>
                  <a:lnTo>
                    <a:pt x="260" y="298"/>
                  </a:lnTo>
                  <a:lnTo>
                    <a:pt x="260" y="298"/>
                  </a:lnTo>
                  <a:lnTo>
                    <a:pt x="260" y="296"/>
                  </a:lnTo>
                  <a:lnTo>
                    <a:pt x="260" y="296"/>
                  </a:lnTo>
                  <a:lnTo>
                    <a:pt x="260" y="296"/>
                  </a:lnTo>
                  <a:lnTo>
                    <a:pt x="260" y="294"/>
                  </a:lnTo>
                  <a:lnTo>
                    <a:pt x="260" y="296"/>
                  </a:lnTo>
                  <a:lnTo>
                    <a:pt x="260" y="296"/>
                  </a:lnTo>
                  <a:lnTo>
                    <a:pt x="260" y="296"/>
                  </a:lnTo>
                  <a:lnTo>
                    <a:pt x="260" y="296"/>
                  </a:lnTo>
                  <a:lnTo>
                    <a:pt x="260" y="296"/>
                  </a:lnTo>
                  <a:lnTo>
                    <a:pt x="260" y="298"/>
                  </a:lnTo>
                  <a:lnTo>
                    <a:pt x="262" y="298"/>
                  </a:lnTo>
                  <a:lnTo>
                    <a:pt x="262" y="298"/>
                  </a:lnTo>
                  <a:lnTo>
                    <a:pt x="265" y="298"/>
                  </a:lnTo>
                  <a:lnTo>
                    <a:pt x="279" y="301"/>
                  </a:lnTo>
                  <a:lnTo>
                    <a:pt x="284" y="301"/>
                  </a:lnTo>
                  <a:lnTo>
                    <a:pt x="284" y="298"/>
                  </a:lnTo>
                  <a:lnTo>
                    <a:pt x="284" y="298"/>
                  </a:lnTo>
                  <a:lnTo>
                    <a:pt x="284" y="298"/>
                  </a:lnTo>
                  <a:lnTo>
                    <a:pt x="284" y="298"/>
                  </a:lnTo>
                  <a:lnTo>
                    <a:pt x="284" y="298"/>
                  </a:lnTo>
                  <a:lnTo>
                    <a:pt x="281" y="298"/>
                  </a:lnTo>
                  <a:lnTo>
                    <a:pt x="281" y="296"/>
                  </a:lnTo>
                  <a:lnTo>
                    <a:pt x="284" y="296"/>
                  </a:lnTo>
                  <a:lnTo>
                    <a:pt x="284" y="298"/>
                  </a:lnTo>
                  <a:lnTo>
                    <a:pt x="284" y="296"/>
                  </a:lnTo>
                  <a:lnTo>
                    <a:pt x="284" y="296"/>
                  </a:lnTo>
                  <a:lnTo>
                    <a:pt x="284" y="296"/>
                  </a:lnTo>
                  <a:lnTo>
                    <a:pt x="284" y="296"/>
                  </a:lnTo>
                  <a:lnTo>
                    <a:pt x="286" y="296"/>
                  </a:lnTo>
                  <a:lnTo>
                    <a:pt x="286" y="296"/>
                  </a:lnTo>
                  <a:lnTo>
                    <a:pt x="286" y="296"/>
                  </a:lnTo>
                  <a:lnTo>
                    <a:pt x="286" y="294"/>
                  </a:lnTo>
                  <a:lnTo>
                    <a:pt x="286" y="294"/>
                  </a:lnTo>
                  <a:lnTo>
                    <a:pt x="286" y="294"/>
                  </a:lnTo>
                  <a:lnTo>
                    <a:pt x="284" y="294"/>
                  </a:lnTo>
                  <a:lnTo>
                    <a:pt x="284" y="294"/>
                  </a:lnTo>
                  <a:lnTo>
                    <a:pt x="284" y="294"/>
                  </a:lnTo>
                  <a:lnTo>
                    <a:pt x="284" y="294"/>
                  </a:lnTo>
                  <a:lnTo>
                    <a:pt x="284" y="294"/>
                  </a:lnTo>
                  <a:lnTo>
                    <a:pt x="284" y="294"/>
                  </a:lnTo>
                  <a:lnTo>
                    <a:pt x="284" y="294"/>
                  </a:lnTo>
                  <a:lnTo>
                    <a:pt x="284" y="294"/>
                  </a:lnTo>
                  <a:lnTo>
                    <a:pt x="284" y="291"/>
                  </a:lnTo>
                  <a:lnTo>
                    <a:pt x="286" y="291"/>
                  </a:lnTo>
                  <a:lnTo>
                    <a:pt x="286" y="291"/>
                  </a:lnTo>
                  <a:lnTo>
                    <a:pt x="286" y="291"/>
                  </a:lnTo>
                  <a:lnTo>
                    <a:pt x="286" y="289"/>
                  </a:lnTo>
                  <a:lnTo>
                    <a:pt x="286" y="289"/>
                  </a:lnTo>
                  <a:lnTo>
                    <a:pt x="286" y="289"/>
                  </a:lnTo>
                  <a:lnTo>
                    <a:pt x="288" y="289"/>
                  </a:lnTo>
                  <a:lnTo>
                    <a:pt x="288" y="289"/>
                  </a:lnTo>
                  <a:lnTo>
                    <a:pt x="288" y="289"/>
                  </a:lnTo>
                  <a:lnTo>
                    <a:pt x="288" y="289"/>
                  </a:lnTo>
                  <a:lnTo>
                    <a:pt x="291" y="289"/>
                  </a:lnTo>
                  <a:lnTo>
                    <a:pt x="291" y="289"/>
                  </a:lnTo>
                  <a:lnTo>
                    <a:pt x="291" y="289"/>
                  </a:lnTo>
                  <a:lnTo>
                    <a:pt x="291" y="287"/>
                  </a:lnTo>
                  <a:lnTo>
                    <a:pt x="291" y="287"/>
                  </a:lnTo>
                  <a:lnTo>
                    <a:pt x="293" y="289"/>
                  </a:lnTo>
                  <a:lnTo>
                    <a:pt x="293" y="289"/>
                  </a:lnTo>
                  <a:lnTo>
                    <a:pt x="293" y="289"/>
                  </a:lnTo>
                  <a:lnTo>
                    <a:pt x="293" y="289"/>
                  </a:lnTo>
                  <a:lnTo>
                    <a:pt x="293" y="291"/>
                  </a:lnTo>
                  <a:lnTo>
                    <a:pt x="291" y="291"/>
                  </a:lnTo>
                  <a:lnTo>
                    <a:pt x="291" y="291"/>
                  </a:lnTo>
                  <a:lnTo>
                    <a:pt x="291" y="291"/>
                  </a:lnTo>
                  <a:lnTo>
                    <a:pt x="291" y="294"/>
                  </a:lnTo>
                  <a:lnTo>
                    <a:pt x="291" y="294"/>
                  </a:lnTo>
                  <a:lnTo>
                    <a:pt x="291" y="294"/>
                  </a:lnTo>
                  <a:lnTo>
                    <a:pt x="288" y="296"/>
                  </a:lnTo>
                  <a:lnTo>
                    <a:pt x="288" y="296"/>
                  </a:lnTo>
                  <a:lnTo>
                    <a:pt x="288" y="296"/>
                  </a:lnTo>
                  <a:lnTo>
                    <a:pt x="291" y="296"/>
                  </a:lnTo>
                  <a:lnTo>
                    <a:pt x="291" y="298"/>
                  </a:lnTo>
                  <a:lnTo>
                    <a:pt x="291" y="298"/>
                  </a:lnTo>
                  <a:lnTo>
                    <a:pt x="293" y="301"/>
                  </a:lnTo>
                  <a:lnTo>
                    <a:pt x="293" y="298"/>
                  </a:lnTo>
                  <a:lnTo>
                    <a:pt x="296" y="298"/>
                  </a:lnTo>
                  <a:lnTo>
                    <a:pt x="296" y="298"/>
                  </a:lnTo>
                  <a:lnTo>
                    <a:pt x="298" y="301"/>
                  </a:lnTo>
                  <a:lnTo>
                    <a:pt x="300" y="301"/>
                  </a:lnTo>
                  <a:lnTo>
                    <a:pt x="300" y="301"/>
                  </a:lnTo>
                  <a:lnTo>
                    <a:pt x="303" y="301"/>
                  </a:lnTo>
                  <a:lnTo>
                    <a:pt x="303" y="301"/>
                  </a:lnTo>
                  <a:lnTo>
                    <a:pt x="303" y="298"/>
                  </a:lnTo>
                  <a:lnTo>
                    <a:pt x="303" y="298"/>
                  </a:lnTo>
                  <a:lnTo>
                    <a:pt x="303" y="298"/>
                  </a:lnTo>
                  <a:lnTo>
                    <a:pt x="305" y="298"/>
                  </a:lnTo>
                  <a:lnTo>
                    <a:pt x="307" y="298"/>
                  </a:lnTo>
                  <a:lnTo>
                    <a:pt x="307" y="298"/>
                  </a:lnTo>
                  <a:lnTo>
                    <a:pt x="310" y="298"/>
                  </a:lnTo>
                  <a:lnTo>
                    <a:pt x="312" y="298"/>
                  </a:lnTo>
                  <a:lnTo>
                    <a:pt x="312" y="298"/>
                  </a:lnTo>
                  <a:lnTo>
                    <a:pt x="312" y="298"/>
                  </a:lnTo>
                  <a:lnTo>
                    <a:pt x="312" y="298"/>
                  </a:lnTo>
                  <a:lnTo>
                    <a:pt x="312" y="296"/>
                  </a:lnTo>
                  <a:lnTo>
                    <a:pt x="312" y="296"/>
                  </a:lnTo>
                  <a:lnTo>
                    <a:pt x="312" y="296"/>
                  </a:lnTo>
                  <a:lnTo>
                    <a:pt x="312" y="296"/>
                  </a:lnTo>
                  <a:lnTo>
                    <a:pt x="312" y="294"/>
                  </a:lnTo>
                  <a:lnTo>
                    <a:pt x="312" y="294"/>
                  </a:lnTo>
                  <a:lnTo>
                    <a:pt x="310" y="294"/>
                  </a:lnTo>
                  <a:lnTo>
                    <a:pt x="310" y="291"/>
                  </a:lnTo>
                  <a:lnTo>
                    <a:pt x="310" y="289"/>
                  </a:lnTo>
                  <a:lnTo>
                    <a:pt x="312" y="289"/>
                  </a:lnTo>
                  <a:lnTo>
                    <a:pt x="312" y="289"/>
                  </a:lnTo>
                  <a:lnTo>
                    <a:pt x="315" y="289"/>
                  </a:lnTo>
                  <a:lnTo>
                    <a:pt x="315" y="287"/>
                  </a:lnTo>
                  <a:lnTo>
                    <a:pt x="315" y="287"/>
                  </a:lnTo>
                  <a:lnTo>
                    <a:pt x="312" y="284"/>
                  </a:lnTo>
                  <a:lnTo>
                    <a:pt x="312" y="280"/>
                  </a:lnTo>
                  <a:lnTo>
                    <a:pt x="312" y="277"/>
                  </a:lnTo>
                  <a:lnTo>
                    <a:pt x="312" y="275"/>
                  </a:lnTo>
                  <a:lnTo>
                    <a:pt x="310" y="275"/>
                  </a:lnTo>
                  <a:lnTo>
                    <a:pt x="310" y="275"/>
                  </a:lnTo>
                  <a:lnTo>
                    <a:pt x="305" y="272"/>
                  </a:lnTo>
                  <a:lnTo>
                    <a:pt x="305" y="275"/>
                  </a:lnTo>
                  <a:lnTo>
                    <a:pt x="303" y="275"/>
                  </a:lnTo>
                  <a:lnTo>
                    <a:pt x="303" y="275"/>
                  </a:lnTo>
                  <a:lnTo>
                    <a:pt x="300" y="275"/>
                  </a:lnTo>
                  <a:lnTo>
                    <a:pt x="300" y="272"/>
                  </a:lnTo>
                  <a:lnTo>
                    <a:pt x="300" y="270"/>
                  </a:lnTo>
                  <a:lnTo>
                    <a:pt x="298" y="270"/>
                  </a:lnTo>
                  <a:lnTo>
                    <a:pt x="298" y="263"/>
                  </a:lnTo>
                  <a:lnTo>
                    <a:pt x="298" y="263"/>
                  </a:lnTo>
                  <a:lnTo>
                    <a:pt x="298" y="261"/>
                  </a:lnTo>
                  <a:lnTo>
                    <a:pt x="296" y="256"/>
                  </a:lnTo>
                  <a:lnTo>
                    <a:pt x="296" y="254"/>
                  </a:lnTo>
                  <a:lnTo>
                    <a:pt x="293" y="246"/>
                  </a:lnTo>
                  <a:lnTo>
                    <a:pt x="293" y="242"/>
                  </a:lnTo>
                  <a:lnTo>
                    <a:pt x="291" y="242"/>
                  </a:lnTo>
                  <a:lnTo>
                    <a:pt x="291" y="242"/>
                  </a:lnTo>
                  <a:lnTo>
                    <a:pt x="291" y="239"/>
                  </a:lnTo>
                  <a:lnTo>
                    <a:pt x="286" y="220"/>
                  </a:lnTo>
                  <a:lnTo>
                    <a:pt x="286" y="220"/>
                  </a:lnTo>
                  <a:lnTo>
                    <a:pt x="286" y="220"/>
                  </a:lnTo>
                  <a:lnTo>
                    <a:pt x="286" y="218"/>
                  </a:lnTo>
                  <a:lnTo>
                    <a:pt x="286" y="218"/>
                  </a:lnTo>
                  <a:lnTo>
                    <a:pt x="288" y="216"/>
                  </a:lnTo>
                  <a:lnTo>
                    <a:pt x="288" y="216"/>
                  </a:lnTo>
                  <a:lnTo>
                    <a:pt x="288" y="213"/>
                  </a:lnTo>
                  <a:lnTo>
                    <a:pt x="286" y="213"/>
                  </a:lnTo>
                  <a:lnTo>
                    <a:pt x="286" y="213"/>
                  </a:lnTo>
                  <a:lnTo>
                    <a:pt x="286" y="211"/>
                  </a:lnTo>
                  <a:lnTo>
                    <a:pt x="288" y="209"/>
                  </a:lnTo>
                  <a:lnTo>
                    <a:pt x="293" y="199"/>
                  </a:lnTo>
                  <a:lnTo>
                    <a:pt x="293" y="197"/>
                  </a:lnTo>
                  <a:lnTo>
                    <a:pt x="293" y="197"/>
                  </a:lnTo>
                  <a:lnTo>
                    <a:pt x="296" y="197"/>
                  </a:lnTo>
                  <a:lnTo>
                    <a:pt x="298" y="197"/>
                  </a:lnTo>
                  <a:lnTo>
                    <a:pt x="298" y="197"/>
                  </a:lnTo>
                  <a:lnTo>
                    <a:pt x="298" y="194"/>
                  </a:lnTo>
                  <a:lnTo>
                    <a:pt x="298" y="194"/>
                  </a:lnTo>
                  <a:lnTo>
                    <a:pt x="300" y="190"/>
                  </a:lnTo>
                  <a:lnTo>
                    <a:pt x="300" y="190"/>
                  </a:lnTo>
                  <a:lnTo>
                    <a:pt x="300" y="187"/>
                  </a:lnTo>
                  <a:lnTo>
                    <a:pt x="300" y="187"/>
                  </a:lnTo>
                  <a:lnTo>
                    <a:pt x="300" y="187"/>
                  </a:lnTo>
                  <a:lnTo>
                    <a:pt x="300" y="187"/>
                  </a:lnTo>
                  <a:lnTo>
                    <a:pt x="300" y="187"/>
                  </a:lnTo>
                  <a:lnTo>
                    <a:pt x="303" y="171"/>
                  </a:lnTo>
                  <a:lnTo>
                    <a:pt x="303" y="168"/>
                  </a:lnTo>
                  <a:lnTo>
                    <a:pt x="307" y="159"/>
                  </a:lnTo>
                  <a:lnTo>
                    <a:pt x="307" y="159"/>
                  </a:lnTo>
                  <a:lnTo>
                    <a:pt x="307" y="159"/>
                  </a:lnTo>
                  <a:lnTo>
                    <a:pt x="307" y="159"/>
                  </a:lnTo>
                  <a:lnTo>
                    <a:pt x="307" y="159"/>
                  </a:lnTo>
                  <a:lnTo>
                    <a:pt x="307" y="156"/>
                  </a:lnTo>
                  <a:lnTo>
                    <a:pt x="307" y="156"/>
                  </a:lnTo>
                  <a:lnTo>
                    <a:pt x="307" y="156"/>
                  </a:lnTo>
                  <a:lnTo>
                    <a:pt x="310" y="156"/>
                  </a:lnTo>
                  <a:lnTo>
                    <a:pt x="310" y="154"/>
                  </a:lnTo>
                  <a:lnTo>
                    <a:pt x="310" y="154"/>
                  </a:lnTo>
                  <a:lnTo>
                    <a:pt x="310" y="149"/>
                  </a:lnTo>
                  <a:lnTo>
                    <a:pt x="310" y="149"/>
                  </a:lnTo>
                  <a:lnTo>
                    <a:pt x="312" y="149"/>
                  </a:lnTo>
                  <a:lnTo>
                    <a:pt x="312" y="149"/>
                  </a:lnTo>
                  <a:lnTo>
                    <a:pt x="312" y="152"/>
                  </a:lnTo>
                  <a:lnTo>
                    <a:pt x="312" y="152"/>
                  </a:lnTo>
                  <a:lnTo>
                    <a:pt x="312" y="149"/>
                  </a:lnTo>
                  <a:lnTo>
                    <a:pt x="315" y="147"/>
                  </a:lnTo>
                  <a:lnTo>
                    <a:pt x="317" y="147"/>
                  </a:lnTo>
                  <a:lnTo>
                    <a:pt x="319" y="145"/>
                  </a:lnTo>
                  <a:lnTo>
                    <a:pt x="319" y="145"/>
                  </a:lnTo>
                  <a:lnTo>
                    <a:pt x="322" y="145"/>
                  </a:lnTo>
                  <a:lnTo>
                    <a:pt x="322" y="142"/>
                  </a:lnTo>
                  <a:lnTo>
                    <a:pt x="322" y="142"/>
                  </a:lnTo>
                  <a:lnTo>
                    <a:pt x="319" y="140"/>
                  </a:lnTo>
                  <a:lnTo>
                    <a:pt x="319" y="140"/>
                  </a:lnTo>
                  <a:lnTo>
                    <a:pt x="319" y="140"/>
                  </a:lnTo>
                  <a:lnTo>
                    <a:pt x="319" y="138"/>
                  </a:lnTo>
                  <a:lnTo>
                    <a:pt x="322" y="138"/>
                  </a:lnTo>
                  <a:lnTo>
                    <a:pt x="322" y="138"/>
                  </a:lnTo>
                  <a:lnTo>
                    <a:pt x="322" y="138"/>
                  </a:lnTo>
                  <a:lnTo>
                    <a:pt x="322" y="138"/>
                  </a:lnTo>
                  <a:lnTo>
                    <a:pt x="324" y="138"/>
                  </a:lnTo>
                  <a:lnTo>
                    <a:pt x="326" y="138"/>
                  </a:lnTo>
                  <a:lnTo>
                    <a:pt x="326" y="135"/>
                  </a:lnTo>
                  <a:lnTo>
                    <a:pt x="324" y="121"/>
                  </a:lnTo>
                  <a:close/>
                  <a:moveTo>
                    <a:pt x="293" y="301"/>
                  </a:moveTo>
                  <a:lnTo>
                    <a:pt x="293" y="301"/>
                  </a:lnTo>
                  <a:lnTo>
                    <a:pt x="291" y="301"/>
                  </a:lnTo>
                  <a:lnTo>
                    <a:pt x="291" y="301"/>
                  </a:lnTo>
                  <a:lnTo>
                    <a:pt x="291" y="301"/>
                  </a:lnTo>
                  <a:lnTo>
                    <a:pt x="291" y="301"/>
                  </a:lnTo>
                  <a:lnTo>
                    <a:pt x="288" y="301"/>
                  </a:lnTo>
                  <a:lnTo>
                    <a:pt x="288" y="301"/>
                  </a:lnTo>
                  <a:lnTo>
                    <a:pt x="288" y="301"/>
                  </a:lnTo>
                  <a:lnTo>
                    <a:pt x="288" y="301"/>
                  </a:lnTo>
                  <a:lnTo>
                    <a:pt x="288" y="298"/>
                  </a:lnTo>
                  <a:lnTo>
                    <a:pt x="288" y="298"/>
                  </a:lnTo>
                  <a:lnTo>
                    <a:pt x="286" y="298"/>
                  </a:lnTo>
                  <a:lnTo>
                    <a:pt x="286" y="298"/>
                  </a:lnTo>
                  <a:lnTo>
                    <a:pt x="286" y="301"/>
                  </a:lnTo>
                  <a:lnTo>
                    <a:pt x="284" y="301"/>
                  </a:lnTo>
                  <a:lnTo>
                    <a:pt x="286" y="301"/>
                  </a:lnTo>
                  <a:lnTo>
                    <a:pt x="291" y="303"/>
                  </a:lnTo>
                  <a:lnTo>
                    <a:pt x="293" y="303"/>
                  </a:lnTo>
                  <a:lnTo>
                    <a:pt x="293" y="303"/>
                  </a:lnTo>
                  <a:lnTo>
                    <a:pt x="293" y="303"/>
                  </a:lnTo>
                  <a:lnTo>
                    <a:pt x="293" y="301"/>
                  </a:lnTo>
                  <a:lnTo>
                    <a:pt x="293" y="301"/>
                  </a:lnTo>
                  <a:lnTo>
                    <a:pt x="293" y="301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2">
              <a:extLst>
                <a:ext uri="{FF2B5EF4-FFF2-40B4-BE49-F238E27FC236}">
                  <a16:creationId xmlns:a16="http://schemas.microsoft.com/office/drawing/2014/main" id="{1A2383B3-A815-408B-AE89-8A1ECCC6C4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69252" y="3333609"/>
              <a:ext cx="171028" cy="96847"/>
            </a:xfrm>
            <a:custGeom>
              <a:avLst/>
              <a:gdLst>
                <a:gd name="T0" fmla="*/ 41 w 166"/>
                <a:gd name="T1" fmla="*/ 68 h 94"/>
                <a:gd name="T2" fmla="*/ 31 w 166"/>
                <a:gd name="T3" fmla="*/ 78 h 94"/>
                <a:gd name="T4" fmla="*/ 26 w 166"/>
                <a:gd name="T5" fmla="*/ 78 h 94"/>
                <a:gd name="T6" fmla="*/ 31 w 166"/>
                <a:gd name="T7" fmla="*/ 85 h 94"/>
                <a:gd name="T8" fmla="*/ 31 w 166"/>
                <a:gd name="T9" fmla="*/ 90 h 94"/>
                <a:gd name="T10" fmla="*/ 26 w 166"/>
                <a:gd name="T11" fmla="*/ 64 h 94"/>
                <a:gd name="T12" fmla="*/ 19 w 166"/>
                <a:gd name="T13" fmla="*/ 64 h 94"/>
                <a:gd name="T14" fmla="*/ 34 w 166"/>
                <a:gd name="T15" fmla="*/ 45 h 94"/>
                <a:gd name="T16" fmla="*/ 41 w 166"/>
                <a:gd name="T17" fmla="*/ 42 h 94"/>
                <a:gd name="T18" fmla="*/ 31 w 166"/>
                <a:gd name="T19" fmla="*/ 64 h 94"/>
                <a:gd name="T20" fmla="*/ 53 w 166"/>
                <a:gd name="T21" fmla="*/ 78 h 94"/>
                <a:gd name="T22" fmla="*/ 55 w 166"/>
                <a:gd name="T23" fmla="*/ 83 h 94"/>
                <a:gd name="T24" fmla="*/ 69 w 166"/>
                <a:gd name="T25" fmla="*/ 61 h 94"/>
                <a:gd name="T26" fmla="*/ 60 w 166"/>
                <a:gd name="T27" fmla="*/ 64 h 94"/>
                <a:gd name="T28" fmla="*/ 41 w 166"/>
                <a:gd name="T29" fmla="*/ 80 h 94"/>
                <a:gd name="T30" fmla="*/ 161 w 166"/>
                <a:gd name="T31" fmla="*/ 5 h 94"/>
                <a:gd name="T32" fmla="*/ 36 w 166"/>
                <a:gd name="T33" fmla="*/ 12 h 94"/>
                <a:gd name="T34" fmla="*/ 3 w 166"/>
                <a:gd name="T35" fmla="*/ 19 h 94"/>
                <a:gd name="T36" fmla="*/ 15 w 166"/>
                <a:gd name="T37" fmla="*/ 28 h 94"/>
                <a:gd name="T38" fmla="*/ 24 w 166"/>
                <a:gd name="T39" fmla="*/ 23 h 94"/>
                <a:gd name="T40" fmla="*/ 26 w 166"/>
                <a:gd name="T41" fmla="*/ 23 h 94"/>
                <a:gd name="T42" fmla="*/ 24 w 166"/>
                <a:gd name="T43" fmla="*/ 38 h 94"/>
                <a:gd name="T44" fmla="*/ 43 w 166"/>
                <a:gd name="T45" fmla="*/ 40 h 94"/>
                <a:gd name="T46" fmla="*/ 53 w 166"/>
                <a:gd name="T47" fmla="*/ 35 h 94"/>
                <a:gd name="T48" fmla="*/ 50 w 166"/>
                <a:gd name="T49" fmla="*/ 38 h 94"/>
                <a:gd name="T50" fmla="*/ 43 w 166"/>
                <a:gd name="T51" fmla="*/ 52 h 94"/>
                <a:gd name="T52" fmla="*/ 53 w 166"/>
                <a:gd name="T53" fmla="*/ 45 h 94"/>
                <a:gd name="T54" fmla="*/ 69 w 166"/>
                <a:gd name="T55" fmla="*/ 40 h 94"/>
                <a:gd name="T56" fmla="*/ 90 w 166"/>
                <a:gd name="T57" fmla="*/ 38 h 94"/>
                <a:gd name="T58" fmla="*/ 90 w 166"/>
                <a:gd name="T59" fmla="*/ 47 h 94"/>
                <a:gd name="T60" fmla="*/ 90 w 166"/>
                <a:gd name="T61" fmla="*/ 42 h 94"/>
                <a:gd name="T62" fmla="*/ 71 w 166"/>
                <a:gd name="T63" fmla="*/ 42 h 94"/>
                <a:gd name="T64" fmla="*/ 67 w 166"/>
                <a:gd name="T65" fmla="*/ 54 h 94"/>
                <a:gd name="T66" fmla="*/ 71 w 166"/>
                <a:gd name="T67" fmla="*/ 61 h 94"/>
                <a:gd name="T68" fmla="*/ 76 w 166"/>
                <a:gd name="T69" fmla="*/ 57 h 94"/>
                <a:gd name="T70" fmla="*/ 76 w 166"/>
                <a:gd name="T71" fmla="*/ 54 h 94"/>
                <a:gd name="T72" fmla="*/ 83 w 166"/>
                <a:gd name="T73" fmla="*/ 49 h 94"/>
                <a:gd name="T74" fmla="*/ 86 w 166"/>
                <a:gd name="T75" fmla="*/ 54 h 94"/>
                <a:gd name="T76" fmla="*/ 88 w 166"/>
                <a:gd name="T77" fmla="*/ 57 h 94"/>
                <a:gd name="T78" fmla="*/ 93 w 166"/>
                <a:gd name="T79" fmla="*/ 59 h 94"/>
                <a:gd name="T80" fmla="*/ 88 w 166"/>
                <a:gd name="T81" fmla="*/ 59 h 94"/>
                <a:gd name="T82" fmla="*/ 83 w 166"/>
                <a:gd name="T83" fmla="*/ 61 h 94"/>
                <a:gd name="T84" fmla="*/ 79 w 166"/>
                <a:gd name="T85" fmla="*/ 59 h 94"/>
                <a:gd name="T86" fmla="*/ 74 w 166"/>
                <a:gd name="T87" fmla="*/ 64 h 94"/>
                <a:gd name="T88" fmla="*/ 69 w 166"/>
                <a:gd name="T89" fmla="*/ 66 h 94"/>
                <a:gd name="T90" fmla="*/ 74 w 166"/>
                <a:gd name="T91" fmla="*/ 68 h 94"/>
                <a:gd name="T92" fmla="*/ 76 w 166"/>
                <a:gd name="T93" fmla="*/ 71 h 94"/>
                <a:gd name="T94" fmla="*/ 74 w 166"/>
                <a:gd name="T95" fmla="*/ 83 h 94"/>
                <a:gd name="T96" fmla="*/ 83 w 166"/>
                <a:gd name="T97" fmla="*/ 87 h 94"/>
                <a:gd name="T98" fmla="*/ 88 w 166"/>
                <a:gd name="T99" fmla="*/ 85 h 94"/>
                <a:gd name="T100" fmla="*/ 93 w 166"/>
                <a:gd name="T101" fmla="*/ 85 h 94"/>
                <a:gd name="T102" fmla="*/ 90 w 166"/>
                <a:gd name="T103" fmla="*/ 92 h 94"/>
                <a:gd name="T104" fmla="*/ 123 w 166"/>
                <a:gd name="T105" fmla="*/ 61 h 94"/>
                <a:gd name="T106" fmla="*/ 150 w 166"/>
                <a:gd name="T107" fmla="*/ 54 h 94"/>
                <a:gd name="T108" fmla="*/ 161 w 166"/>
                <a:gd name="T109" fmla="*/ 52 h 94"/>
                <a:gd name="T110" fmla="*/ 150 w 166"/>
                <a:gd name="T111" fmla="*/ 28 h 94"/>
                <a:gd name="T112" fmla="*/ 164 w 166"/>
                <a:gd name="T113" fmla="*/ 16 h 94"/>
                <a:gd name="T114" fmla="*/ 55 w 166"/>
                <a:gd name="T115" fmla="*/ 66 h 94"/>
                <a:gd name="T116" fmla="*/ 50 w 166"/>
                <a:gd name="T117" fmla="*/ 80 h 94"/>
                <a:gd name="T118" fmla="*/ 43 w 166"/>
                <a:gd name="T119" fmla="*/ 85 h 94"/>
                <a:gd name="T120" fmla="*/ 48 w 166"/>
                <a:gd name="T121" fmla="*/ 87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66" h="94">
                  <a:moveTo>
                    <a:pt x="45" y="59"/>
                  </a:moveTo>
                  <a:lnTo>
                    <a:pt x="45" y="59"/>
                  </a:lnTo>
                  <a:lnTo>
                    <a:pt x="43" y="59"/>
                  </a:lnTo>
                  <a:lnTo>
                    <a:pt x="43" y="59"/>
                  </a:lnTo>
                  <a:lnTo>
                    <a:pt x="43" y="59"/>
                  </a:lnTo>
                  <a:lnTo>
                    <a:pt x="43" y="59"/>
                  </a:lnTo>
                  <a:lnTo>
                    <a:pt x="41" y="59"/>
                  </a:lnTo>
                  <a:lnTo>
                    <a:pt x="41" y="61"/>
                  </a:lnTo>
                  <a:lnTo>
                    <a:pt x="41" y="61"/>
                  </a:lnTo>
                  <a:lnTo>
                    <a:pt x="41" y="61"/>
                  </a:lnTo>
                  <a:lnTo>
                    <a:pt x="38" y="64"/>
                  </a:lnTo>
                  <a:lnTo>
                    <a:pt x="38" y="64"/>
                  </a:lnTo>
                  <a:lnTo>
                    <a:pt x="38" y="64"/>
                  </a:lnTo>
                  <a:lnTo>
                    <a:pt x="38" y="66"/>
                  </a:lnTo>
                  <a:lnTo>
                    <a:pt x="36" y="66"/>
                  </a:lnTo>
                  <a:lnTo>
                    <a:pt x="36" y="66"/>
                  </a:lnTo>
                  <a:lnTo>
                    <a:pt x="38" y="68"/>
                  </a:lnTo>
                  <a:lnTo>
                    <a:pt x="38" y="68"/>
                  </a:lnTo>
                  <a:lnTo>
                    <a:pt x="38" y="68"/>
                  </a:lnTo>
                  <a:lnTo>
                    <a:pt x="41" y="68"/>
                  </a:lnTo>
                  <a:lnTo>
                    <a:pt x="41" y="68"/>
                  </a:lnTo>
                  <a:lnTo>
                    <a:pt x="41" y="66"/>
                  </a:lnTo>
                  <a:lnTo>
                    <a:pt x="41" y="68"/>
                  </a:lnTo>
                  <a:lnTo>
                    <a:pt x="41" y="68"/>
                  </a:lnTo>
                  <a:lnTo>
                    <a:pt x="41" y="68"/>
                  </a:lnTo>
                  <a:lnTo>
                    <a:pt x="41" y="68"/>
                  </a:lnTo>
                  <a:lnTo>
                    <a:pt x="41" y="68"/>
                  </a:lnTo>
                  <a:lnTo>
                    <a:pt x="41" y="66"/>
                  </a:lnTo>
                  <a:lnTo>
                    <a:pt x="41" y="66"/>
                  </a:lnTo>
                  <a:lnTo>
                    <a:pt x="43" y="68"/>
                  </a:lnTo>
                  <a:lnTo>
                    <a:pt x="43" y="68"/>
                  </a:lnTo>
                  <a:lnTo>
                    <a:pt x="45" y="66"/>
                  </a:lnTo>
                  <a:lnTo>
                    <a:pt x="45" y="66"/>
                  </a:lnTo>
                  <a:lnTo>
                    <a:pt x="45" y="66"/>
                  </a:lnTo>
                  <a:lnTo>
                    <a:pt x="45" y="64"/>
                  </a:lnTo>
                  <a:lnTo>
                    <a:pt x="45" y="64"/>
                  </a:lnTo>
                  <a:lnTo>
                    <a:pt x="45" y="61"/>
                  </a:lnTo>
                  <a:lnTo>
                    <a:pt x="45" y="61"/>
                  </a:lnTo>
                  <a:lnTo>
                    <a:pt x="45" y="59"/>
                  </a:lnTo>
                  <a:lnTo>
                    <a:pt x="45" y="59"/>
                  </a:lnTo>
                  <a:close/>
                  <a:moveTo>
                    <a:pt x="31" y="80"/>
                  </a:moveTo>
                  <a:lnTo>
                    <a:pt x="31" y="78"/>
                  </a:lnTo>
                  <a:lnTo>
                    <a:pt x="31" y="78"/>
                  </a:lnTo>
                  <a:lnTo>
                    <a:pt x="31" y="78"/>
                  </a:lnTo>
                  <a:lnTo>
                    <a:pt x="31" y="78"/>
                  </a:lnTo>
                  <a:lnTo>
                    <a:pt x="31" y="78"/>
                  </a:lnTo>
                  <a:lnTo>
                    <a:pt x="31" y="76"/>
                  </a:lnTo>
                  <a:lnTo>
                    <a:pt x="31" y="76"/>
                  </a:lnTo>
                  <a:lnTo>
                    <a:pt x="31" y="76"/>
                  </a:lnTo>
                  <a:lnTo>
                    <a:pt x="31" y="76"/>
                  </a:lnTo>
                  <a:lnTo>
                    <a:pt x="31" y="76"/>
                  </a:lnTo>
                  <a:lnTo>
                    <a:pt x="29" y="76"/>
                  </a:lnTo>
                  <a:lnTo>
                    <a:pt x="29" y="76"/>
                  </a:lnTo>
                  <a:lnTo>
                    <a:pt x="29" y="76"/>
                  </a:lnTo>
                  <a:lnTo>
                    <a:pt x="29" y="76"/>
                  </a:lnTo>
                  <a:lnTo>
                    <a:pt x="26" y="76"/>
                  </a:lnTo>
                  <a:lnTo>
                    <a:pt x="26" y="76"/>
                  </a:lnTo>
                  <a:lnTo>
                    <a:pt x="26" y="78"/>
                  </a:lnTo>
                  <a:lnTo>
                    <a:pt x="26" y="78"/>
                  </a:lnTo>
                  <a:lnTo>
                    <a:pt x="26" y="78"/>
                  </a:lnTo>
                  <a:lnTo>
                    <a:pt x="26" y="78"/>
                  </a:lnTo>
                  <a:lnTo>
                    <a:pt x="24" y="78"/>
                  </a:lnTo>
                  <a:lnTo>
                    <a:pt x="26" y="78"/>
                  </a:lnTo>
                  <a:lnTo>
                    <a:pt x="26" y="80"/>
                  </a:lnTo>
                  <a:lnTo>
                    <a:pt x="26" y="80"/>
                  </a:lnTo>
                  <a:lnTo>
                    <a:pt x="31" y="80"/>
                  </a:lnTo>
                  <a:close/>
                  <a:moveTo>
                    <a:pt x="38" y="85"/>
                  </a:moveTo>
                  <a:lnTo>
                    <a:pt x="36" y="85"/>
                  </a:lnTo>
                  <a:lnTo>
                    <a:pt x="36" y="83"/>
                  </a:lnTo>
                  <a:lnTo>
                    <a:pt x="36" y="83"/>
                  </a:lnTo>
                  <a:lnTo>
                    <a:pt x="36" y="83"/>
                  </a:lnTo>
                  <a:lnTo>
                    <a:pt x="38" y="83"/>
                  </a:lnTo>
                  <a:lnTo>
                    <a:pt x="38" y="80"/>
                  </a:lnTo>
                  <a:lnTo>
                    <a:pt x="36" y="80"/>
                  </a:lnTo>
                  <a:lnTo>
                    <a:pt x="36" y="80"/>
                  </a:lnTo>
                  <a:lnTo>
                    <a:pt x="36" y="80"/>
                  </a:lnTo>
                  <a:lnTo>
                    <a:pt x="34" y="80"/>
                  </a:lnTo>
                  <a:lnTo>
                    <a:pt x="34" y="83"/>
                  </a:lnTo>
                  <a:lnTo>
                    <a:pt x="34" y="83"/>
                  </a:lnTo>
                  <a:lnTo>
                    <a:pt x="34" y="80"/>
                  </a:lnTo>
                  <a:lnTo>
                    <a:pt x="34" y="83"/>
                  </a:lnTo>
                  <a:lnTo>
                    <a:pt x="31" y="83"/>
                  </a:lnTo>
                  <a:lnTo>
                    <a:pt x="31" y="83"/>
                  </a:lnTo>
                  <a:lnTo>
                    <a:pt x="31" y="85"/>
                  </a:lnTo>
                  <a:lnTo>
                    <a:pt x="31" y="85"/>
                  </a:lnTo>
                  <a:lnTo>
                    <a:pt x="31" y="85"/>
                  </a:lnTo>
                  <a:lnTo>
                    <a:pt x="29" y="85"/>
                  </a:lnTo>
                  <a:lnTo>
                    <a:pt x="29" y="85"/>
                  </a:lnTo>
                  <a:lnTo>
                    <a:pt x="29" y="85"/>
                  </a:lnTo>
                  <a:lnTo>
                    <a:pt x="29" y="85"/>
                  </a:lnTo>
                  <a:lnTo>
                    <a:pt x="29" y="85"/>
                  </a:lnTo>
                  <a:lnTo>
                    <a:pt x="29" y="85"/>
                  </a:lnTo>
                  <a:lnTo>
                    <a:pt x="31" y="85"/>
                  </a:lnTo>
                  <a:lnTo>
                    <a:pt x="29" y="85"/>
                  </a:lnTo>
                  <a:lnTo>
                    <a:pt x="29" y="85"/>
                  </a:lnTo>
                  <a:lnTo>
                    <a:pt x="29" y="85"/>
                  </a:lnTo>
                  <a:lnTo>
                    <a:pt x="26" y="85"/>
                  </a:lnTo>
                  <a:lnTo>
                    <a:pt x="29" y="87"/>
                  </a:lnTo>
                  <a:lnTo>
                    <a:pt x="29" y="87"/>
                  </a:lnTo>
                  <a:lnTo>
                    <a:pt x="31" y="90"/>
                  </a:lnTo>
                  <a:lnTo>
                    <a:pt x="31" y="90"/>
                  </a:lnTo>
                  <a:lnTo>
                    <a:pt x="31" y="90"/>
                  </a:lnTo>
                  <a:lnTo>
                    <a:pt x="31" y="90"/>
                  </a:lnTo>
                  <a:lnTo>
                    <a:pt x="34" y="90"/>
                  </a:lnTo>
                  <a:lnTo>
                    <a:pt x="31" y="90"/>
                  </a:lnTo>
                  <a:lnTo>
                    <a:pt x="34" y="87"/>
                  </a:lnTo>
                  <a:lnTo>
                    <a:pt x="34" y="87"/>
                  </a:lnTo>
                  <a:lnTo>
                    <a:pt x="34" y="87"/>
                  </a:lnTo>
                  <a:lnTo>
                    <a:pt x="34" y="90"/>
                  </a:lnTo>
                  <a:lnTo>
                    <a:pt x="34" y="90"/>
                  </a:lnTo>
                  <a:lnTo>
                    <a:pt x="34" y="90"/>
                  </a:lnTo>
                  <a:lnTo>
                    <a:pt x="34" y="90"/>
                  </a:lnTo>
                  <a:lnTo>
                    <a:pt x="36" y="90"/>
                  </a:lnTo>
                  <a:lnTo>
                    <a:pt x="36" y="90"/>
                  </a:lnTo>
                  <a:lnTo>
                    <a:pt x="38" y="90"/>
                  </a:lnTo>
                  <a:lnTo>
                    <a:pt x="36" y="87"/>
                  </a:lnTo>
                  <a:lnTo>
                    <a:pt x="38" y="87"/>
                  </a:lnTo>
                  <a:lnTo>
                    <a:pt x="38" y="87"/>
                  </a:lnTo>
                  <a:lnTo>
                    <a:pt x="36" y="85"/>
                  </a:lnTo>
                  <a:lnTo>
                    <a:pt x="36" y="85"/>
                  </a:lnTo>
                  <a:lnTo>
                    <a:pt x="38" y="85"/>
                  </a:lnTo>
                  <a:close/>
                  <a:moveTo>
                    <a:pt x="24" y="64"/>
                  </a:moveTo>
                  <a:lnTo>
                    <a:pt x="26" y="64"/>
                  </a:lnTo>
                  <a:lnTo>
                    <a:pt x="26" y="64"/>
                  </a:lnTo>
                  <a:lnTo>
                    <a:pt x="26" y="64"/>
                  </a:lnTo>
                  <a:lnTo>
                    <a:pt x="26" y="64"/>
                  </a:lnTo>
                  <a:lnTo>
                    <a:pt x="26" y="64"/>
                  </a:lnTo>
                  <a:lnTo>
                    <a:pt x="26" y="61"/>
                  </a:lnTo>
                  <a:lnTo>
                    <a:pt x="26" y="61"/>
                  </a:lnTo>
                  <a:lnTo>
                    <a:pt x="26" y="61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6" y="61"/>
                  </a:lnTo>
                  <a:lnTo>
                    <a:pt x="26" y="61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4" y="59"/>
                  </a:lnTo>
                  <a:lnTo>
                    <a:pt x="24" y="61"/>
                  </a:lnTo>
                  <a:lnTo>
                    <a:pt x="22" y="61"/>
                  </a:lnTo>
                  <a:lnTo>
                    <a:pt x="19" y="61"/>
                  </a:lnTo>
                  <a:lnTo>
                    <a:pt x="17" y="64"/>
                  </a:lnTo>
                  <a:lnTo>
                    <a:pt x="17" y="64"/>
                  </a:lnTo>
                  <a:lnTo>
                    <a:pt x="19" y="64"/>
                  </a:lnTo>
                  <a:lnTo>
                    <a:pt x="17" y="64"/>
                  </a:lnTo>
                  <a:lnTo>
                    <a:pt x="17" y="64"/>
                  </a:lnTo>
                  <a:lnTo>
                    <a:pt x="19" y="64"/>
                  </a:lnTo>
                  <a:lnTo>
                    <a:pt x="17" y="64"/>
                  </a:lnTo>
                  <a:lnTo>
                    <a:pt x="17" y="66"/>
                  </a:lnTo>
                  <a:lnTo>
                    <a:pt x="19" y="66"/>
                  </a:lnTo>
                  <a:lnTo>
                    <a:pt x="19" y="64"/>
                  </a:lnTo>
                  <a:lnTo>
                    <a:pt x="19" y="64"/>
                  </a:lnTo>
                  <a:lnTo>
                    <a:pt x="22" y="64"/>
                  </a:lnTo>
                  <a:lnTo>
                    <a:pt x="22" y="64"/>
                  </a:lnTo>
                  <a:lnTo>
                    <a:pt x="22" y="64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24" y="64"/>
                  </a:lnTo>
                  <a:close/>
                  <a:moveTo>
                    <a:pt x="36" y="45"/>
                  </a:moveTo>
                  <a:lnTo>
                    <a:pt x="36" y="45"/>
                  </a:lnTo>
                  <a:lnTo>
                    <a:pt x="34" y="45"/>
                  </a:lnTo>
                  <a:lnTo>
                    <a:pt x="34" y="45"/>
                  </a:lnTo>
                  <a:lnTo>
                    <a:pt x="31" y="45"/>
                  </a:lnTo>
                  <a:lnTo>
                    <a:pt x="31" y="45"/>
                  </a:lnTo>
                  <a:lnTo>
                    <a:pt x="31" y="45"/>
                  </a:lnTo>
                  <a:lnTo>
                    <a:pt x="31" y="47"/>
                  </a:lnTo>
                  <a:lnTo>
                    <a:pt x="31" y="47"/>
                  </a:lnTo>
                  <a:lnTo>
                    <a:pt x="34" y="47"/>
                  </a:lnTo>
                  <a:lnTo>
                    <a:pt x="34" y="47"/>
                  </a:lnTo>
                  <a:lnTo>
                    <a:pt x="34" y="47"/>
                  </a:lnTo>
                  <a:lnTo>
                    <a:pt x="36" y="49"/>
                  </a:lnTo>
                  <a:lnTo>
                    <a:pt x="36" y="49"/>
                  </a:lnTo>
                  <a:lnTo>
                    <a:pt x="36" y="49"/>
                  </a:lnTo>
                  <a:lnTo>
                    <a:pt x="36" y="49"/>
                  </a:lnTo>
                  <a:lnTo>
                    <a:pt x="38" y="49"/>
                  </a:lnTo>
                  <a:lnTo>
                    <a:pt x="38" y="49"/>
                  </a:lnTo>
                  <a:lnTo>
                    <a:pt x="38" y="49"/>
                  </a:lnTo>
                  <a:lnTo>
                    <a:pt x="38" y="49"/>
                  </a:lnTo>
                  <a:lnTo>
                    <a:pt x="41" y="47"/>
                  </a:lnTo>
                  <a:lnTo>
                    <a:pt x="41" y="47"/>
                  </a:lnTo>
                  <a:lnTo>
                    <a:pt x="41" y="45"/>
                  </a:lnTo>
                  <a:lnTo>
                    <a:pt x="41" y="45"/>
                  </a:lnTo>
                  <a:lnTo>
                    <a:pt x="41" y="42"/>
                  </a:lnTo>
                  <a:lnTo>
                    <a:pt x="41" y="42"/>
                  </a:lnTo>
                  <a:lnTo>
                    <a:pt x="41" y="42"/>
                  </a:lnTo>
                  <a:lnTo>
                    <a:pt x="41" y="42"/>
                  </a:lnTo>
                  <a:lnTo>
                    <a:pt x="38" y="42"/>
                  </a:lnTo>
                  <a:lnTo>
                    <a:pt x="38" y="42"/>
                  </a:lnTo>
                  <a:lnTo>
                    <a:pt x="38" y="42"/>
                  </a:lnTo>
                  <a:lnTo>
                    <a:pt x="38" y="42"/>
                  </a:lnTo>
                  <a:lnTo>
                    <a:pt x="38" y="42"/>
                  </a:lnTo>
                  <a:lnTo>
                    <a:pt x="36" y="45"/>
                  </a:lnTo>
                  <a:lnTo>
                    <a:pt x="36" y="45"/>
                  </a:lnTo>
                  <a:close/>
                  <a:moveTo>
                    <a:pt x="26" y="66"/>
                  </a:moveTo>
                  <a:lnTo>
                    <a:pt x="29" y="68"/>
                  </a:lnTo>
                  <a:lnTo>
                    <a:pt x="29" y="68"/>
                  </a:lnTo>
                  <a:lnTo>
                    <a:pt x="29" y="68"/>
                  </a:lnTo>
                  <a:lnTo>
                    <a:pt x="29" y="66"/>
                  </a:lnTo>
                  <a:lnTo>
                    <a:pt x="29" y="66"/>
                  </a:lnTo>
                  <a:lnTo>
                    <a:pt x="29" y="66"/>
                  </a:lnTo>
                  <a:lnTo>
                    <a:pt x="31" y="66"/>
                  </a:lnTo>
                  <a:lnTo>
                    <a:pt x="31" y="64"/>
                  </a:lnTo>
                  <a:lnTo>
                    <a:pt x="31" y="64"/>
                  </a:lnTo>
                  <a:lnTo>
                    <a:pt x="31" y="64"/>
                  </a:lnTo>
                  <a:lnTo>
                    <a:pt x="31" y="64"/>
                  </a:lnTo>
                  <a:lnTo>
                    <a:pt x="29" y="64"/>
                  </a:lnTo>
                  <a:lnTo>
                    <a:pt x="29" y="64"/>
                  </a:lnTo>
                  <a:lnTo>
                    <a:pt x="26" y="64"/>
                  </a:lnTo>
                  <a:lnTo>
                    <a:pt x="26" y="66"/>
                  </a:lnTo>
                  <a:lnTo>
                    <a:pt x="26" y="66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26" y="66"/>
                  </a:lnTo>
                  <a:lnTo>
                    <a:pt x="26" y="66"/>
                  </a:lnTo>
                  <a:close/>
                  <a:moveTo>
                    <a:pt x="60" y="76"/>
                  </a:moveTo>
                  <a:lnTo>
                    <a:pt x="57" y="76"/>
                  </a:lnTo>
                  <a:lnTo>
                    <a:pt x="57" y="76"/>
                  </a:lnTo>
                  <a:lnTo>
                    <a:pt x="55" y="76"/>
                  </a:lnTo>
                  <a:lnTo>
                    <a:pt x="55" y="76"/>
                  </a:lnTo>
                  <a:lnTo>
                    <a:pt x="55" y="76"/>
                  </a:lnTo>
                  <a:lnTo>
                    <a:pt x="55" y="76"/>
                  </a:lnTo>
                  <a:lnTo>
                    <a:pt x="55" y="76"/>
                  </a:lnTo>
                  <a:lnTo>
                    <a:pt x="53" y="76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3" y="83"/>
                  </a:lnTo>
                  <a:lnTo>
                    <a:pt x="53" y="83"/>
                  </a:lnTo>
                  <a:lnTo>
                    <a:pt x="53" y="83"/>
                  </a:lnTo>
                  <a:lnTo>
                    <a:pt x="55" y="83"/>
                  </a:lnTo>
                  <a:lnTo>
                    <a:pt x="55" y="83"/>
                  </a:lnTo>
                  <a:lnTo>
                    <a:pt x="55" y="83"/>
                  </a:lnTo>
                  <a:lnTo>
                    <a:pt x="55" y="83"/>
                  </a:lnTo>
                  <a:lnTo>
                    <a:pt x="55" y="83"/>
                  </a:lnTo>
                  <a:lnTo>
                    <a:pt x="55" y="83"/>
                  </a:lnTo>
                  <a:lnTo>
                    <a:pt x="55" y="83"/>
                  </a:lnTo>
                  <a:lnTo>
                    <a:pt x="55" y="83"/>
                  </a:lnTo>
                  <a:lnTo>
                    <a:pt x="55" y="83"/>
                  </a:lnTo>
                  <a:lnTo>
                    <a:pt x="55" y="80"/>
                  </a:lnTo>
                  <a:lnTo>
                    <a:pt x="55" y="80"/>
                  </a:lnTo>
                  <a:lnTo>
                    <a:pt x="55" y="80"/>
                  </a:lnTo>
                  <a:lnTo>
                    <a:pt x="55" y="80"/>
                  </a:lnTo>
                  <a:lnTo>
                    <a:pt x="55" y="80"/>
                  </a:lnTo>
                  <a:lnTo>
                    <a:pt x="57" y="80"/>
                  </a:lnTo>
                  <a:lnTo>
                    <a:pt x="57" y="80"/>
                  </a:lnTo>
                  <a:lnTo>
                    <a:pt x="57" y="80"/>
                  </a:lnTo>
                  <a:lnTo>
                    <a:pt x="57" y="78"/>
                  </a:lnTo>
                  <a:lnTo>
                    <a:pt x="57" y="78"/>
                  </a:lnTo>
                  <a:lnTo>
                    <a:pt x="57" y="78"/>
                  </a:lnTo>
                  <a:lnTo>
                    <a:pt x="57" y="78"/>
                  </a:lnTo>
                  <a:lnTo>
                    <a:pt x="57" y="78"/>
                  </a:lnTo>
                  <a:lnTo>
                    <a:pt x="57" y="78"/>
                  </a:lnTo>
                  <a:lnTo>
                    <a:pt x="57" y="78"/>
                  </a:lnTo>
                  <a:lnTo>
                    <a:pt x="60" y="78"/>
                  </a:lnTo>
                  <a:lnTo>
                    <a:pt x="60" y="78"/>
                  </a:lnTo>
                  <a:lnTo>
                    <a:pt x="60" y="76"/>
                  </a:lnTo>
                  <a:lnTo>
                    <a:pt x="60" y="76"/>
                  </a:lnTo>
                  <a:close/>
                  <a:moveTo>
                    <a:pt x="67" y="61"/>
                  </a:moveTo>
                  <a:lnTo>
                    <a:pt x="69" y="61"/>
                  </a:lnTo>
                  <a:lnTo>
                    <a:pt x="69" y="61"/>
                  </a:lnTo>
                  <a:lnTo>
                    <a:pt x="69" y="59"/>
                  </a:lnTo>
                  <a:lnTo>
                    <a:pt x="67" y="59"/>
                  </a:lnTo>
                  <a:lnTo>
                    <a:pt x="69" y="59"/>
                  </a:lnTo>
                  <a:lnTo>
                    <a:pt x="69" y="59"/>
                  </a:lnTo>
                  <a:lnTo>
                    <a:pt x="69" y="57"/>
                  </a:lnTo>
                  <a:lnTo>
                    <a:pt x="69" y="57"/>
                  </a:lnTo>
                  <a:lnTo>
                    <a:pt x="67" y="57"/>
                  </a:lnTo>
                  <a:lnTo>
                    <a:pt x="67" y="59"/>
                  </a:lnTo>
                  <a:lnTo>
                    <a:pt x="67" y="57"/>
                  </a:lnTo>
                  <a:lnTo>
                    <a:pt x="64" y="59"/>
                  </a:lnTo>
                  <a:lnTo>
                    <a:pt x="64" y="59"/>
                  </a:lnTo>
                  <a:lnTo>
                    <a:pt x="64" y="59"/>
                  </a:lnTo>
                  <a:lnTo>
                    <a:pt x="64" y="61"/>
                  </a:lnTo>
                  <a:lnTo>
                    <a:pt x="62" y="59"/>
                  </a:lnTo>
                  <a:lnTo>
                    <a:pt x="62" y="61"/>
                  </a:lnTo>
                  <a:lnTo>
                    <a:pt x="62" y="61"/>
                  </a:lnTo>
                  <a:lnTo>
                    <a:pt x="60" y="61"/>
                  </a:lnTo>
                  <a:lnTo>
                    <a:pt x="60" y="61"/>
                  </a:lnTo>
                  <a:lnTo>
                    <a:pt x="60" y="64"/>
                  </a:lnTo>
                  <a:lnTo>
                    <a:pt x="60" y="64"/>
                  </a:lnTo>
                  <a:lnTo>
                    <a:pt x="62" y="64"/>
                  </a:lnTo>
                  <a:lnTo>
                    <a:pt x="62" y="64"/>
                  </a:lnTo>
                  <a:lnTo>
                    <a:pt x="62" y="64"/>
                  </a:lnTo>
                  <a:lnTo>
                    <a:pt x="62" y="64"/>
                  </a:lnTo>
                  <a:lnTo>
                    <a:pt x="62" y="64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4" y="61"/>
                  </a:lnTo>
                  <a:lnTo>
                    <a:pt x="64" y="61"/>
                  </a:lnTo>
                  <a:lnTo>
                    <a:pt x="64" y="61"/>
                  </a:lnTo>
                  <a:lnTo>
                    <a:pt x="64" y="61"/>
                  </a:lnTo>
                  <a:lnTo>
                    <a:pt x="64" y="61"/>
                  </a:lnTo>
                  <a:lnTo>
                    <a:pt x="67" y="61"/>
                  </a:lnTo>
                  <a:lnTo>
                    <a:pt x="67" y="61"/>
                  </a:lnTo>
                  <a:lnTo>
                    <a:pt x="67" y="61"/>
                  </a:lnTo>
                  <a:lnTo>
                    <a:pt x="67" y="61"/>
                  </a:lnTo>
                  <a:lnTo>
                    <a:pt x="67" y="61"/>
                  </a:lnTo>
                  <a:close/>
                  <a:moveTo>
                    <a:pt x="43" y="85"/>
                  </a:moveTo>
                  <a:lnTo>
                    <a:pt x="41" y="83"/>
                  </a:lnTo>
                  <a:lnTo>
                    <a:pt x="41" y="80"/>
                  </a:lnTo>
                  <a:lnTo>
                    <a:pt x="41" y="80"/>
                  </a:lnTo>
                  <a:lnTo>
                    <a:pt x="41" y="80"/>
                  </a:lnTo>
                  <a:lnTo>
                    <a:pt x="38" y="80"/>
                  </a:lnTo>
                  <a:lnTo>
                    <a:pt x="38" y="83"/>
                  </a:lnTo>
                  <a:lnTo>
                    <a:pt x="38" y="83"/>
                  </a:lnTo>
                  <a:lnTo>
                    <a:pt x="38" y="83"/>
                  </a:lnTo>
                  <a:lnTo>
                    <a:pt x="38" y="85"/>
                  </a:lnTo>
                  <a:lnTo>
                    <a:pt x="38" y="85"/>
                  </a:lnTo>
                  <a:lnTo>
                    <a:pt x="38" y="85"/>
                  </a:lnTo>
                  <a:lnTo>
                    <a:pt x="38" y="85"/>
                  </a:lnTo>
                  <a:lnTo>
                    <a:pt x="38" y="87"/>
                  </a:lnTo>
                  <a:lnTo>
                    <a:pt x="38" y="87"/>
                  </a:lnTo>
                  <a:lnTo>
                    <a:pt x="38" y="87"/>
                  </a:lnTo>
                  <a:lnTo>
                    <a:pt x="41" y="87"/>
                  </a:lnTo>
                  <a:lnTo>
                    <a:pt x="41" y="85"/>
                  </a:lnTo>
                  <a:lnTo>
                    <a:pt x="41" y="85"/>
                  </a:lnTo>
                  <a:lnTo>
                    <a:pt x="43" y="85"/>
                  </a:lnTo>
                  <a:close/>
                  <a:moveTo>
                    <a:pt x="166" y="12"/>
                  </a:moveTo>
                  <a:lnTo>
                    <a:pt x="164" y="9"/>
                  </a:lnTo>
                  <a:lnTo>
                    <a:pt x="161" y="7"/>
                  </a:lnTo>
                  <a:lnTo>
                    <a:pt x="161" y="5"/>
                  </a:lnTo>
                  <a:lnTo>
                    <a:pt x="161" y="5"/>
                  </a:lnTo>
                  <a:lnTo>
                    <a:pt x="161" y="0"/>
                  </a:lnTo>
                  <a:lnTo>
                    <a:pt x="142" y="0"/>
                  </a:lnTo>
                  <a:lnTo>
                    <a:pt x="128" y="0"/>
                  </a:lnTo>
                  <a:lnTo>
                    <a:pt x="123" y="0"/>
                  </a:lnTo>
                  <a:lnTo>
                    <a:pt x="105" y="0"/>
                  </a:lnTo>
                  <a:lnTo>
                    <a:pt x="100" y="0"/>
                  </a:lnTo>
                  <a:lnTo>
                    <a:pt x="86" y="0"/>
                  </a:lnTo>
                  <a:lnTo>
                    <a:pt x="83" y="0"/>
                  </a:lnTo>
                  <a:lnTo>
                    <a:pt x="81" y="0"/>
                  </a:lnTo>
                  <a:lnTo>
                    <a:pt x="81" y="2"/>
                  </a:lnTo>
                  <a:lnTo>
                    <a:pt x="79" y="2"/>
                  </a:lnTo>
                  <a:lnTo>
                    <a:pt x="74" y="5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57" y="14"/>
                  </a:lnTo>
                  <a:lnTo>
                    <a:pt x="55" y="14"/>
                  </a:lnTo>
                  <a:lnTo>
                    <a:pt x="45" y="14"/>
                  </a:lnTo>
                  <a:lnTo>
                    <a:pt x="41" y="14"/>
                  </a:lnTo>
                  <a:lnTo>
                    <a:pt x="41" y="14"/>
                  </a:lnTo>
                  <a:lnTo>
                    <a:pt x="38" y="12"/>
                  </a:lnTo>
                  <a:lnTo>
                    <a:pt x="36" y="12"/>
                  </a:lnTo>
                  <a:lnTo>
                    <a:pt x="31" y="12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29" y="12"/>
                  </a:lnTo>
                  <a:lnTo>
                    <a:pt x="29" y="12"/>
                  </a:lnTo>
                  <a:lnTo>
                    <a:pt x="29" y="12"/>
                  </a:lnTo>
                  <a:lnTo>
                    <a:pt x="24" y="14"/>
                  </a:lnTo>
                  <a:lnTo>
                    <a:pt x="19" y="16"/>
                  </a:lnTo>
                  <a:lnTo>
                    <a:pt x="19" y="16"/>
                  </a:lnTo>
                  <a:lnTo>
                    <a:pt x="15" y="19"/>
                  </a:lnTo>
                  <a:lnTo>
                    <a:pt x="12" y="19"/>
                  </a:lnTo>
                  <a:lnTo>
                    <a:pt x="12" y="19"/>
                  </a:lnTo>
                  <a:lnTo>
                    <a:pt x="5" y="19"/>
                  </a:lnTo>
                  <a:lnTo>
                    <a:pt x="3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3" y="19"/>
                  </a:lnTo>
                  <a:lnTo>
                    <a:pt x="3" y="19"/>
                  </a:lnTo>
                  <a:lnTo>
                    <a:pt x="3" y="19"/>
                  </a:lnTo>
                  <a:lnTo>
                    <a:pt x="3" y="19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8" y="21"/>
                  </a:lnTo>
                  <a:lnTo>
                    <a:pt x="8" y="21"/>
                  </a:lnTo>
                  <a:lnTo>
                    <a:pt x="8" y="21"/>
                  </a:lnTo>
                  <a:lnTo>
                    <a:pt x="8" y="21"/>
                  </a:lnTo>
                  <a:lnTo>
                    <a:pt x="8" y="21"/>
                  </a:lnTo>
                  <a:lnTo>
                    <a:pt x="10" y="21"/>
                  </a:lnTo>
                  <a:lnTo>
                    <a:pt x="10" y="21"/>
                  </a:lnTo>
                  <a:lnTo>
                    <a:pt x="10" y="21"/>
                  </a:lnTo>
                  <a:lnTo>
                    <a:pt x="12" y="23"/>
                  </a:lnTo>
                  <a:lnTo>
                    <a:pt x="12" y="23"/>
                  </a:lnTo>
                  <a:lnTo>
                    <a:pt x="12" y="23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8"/>
                  </a:lnTo>
                  <a:lnTo>
                    <a:pt x="15" y="28"/>
                  </a:lnTo>
                  <a:lnTo>
                    <a:pt x="15" y="28"/>
                  </a:lnTo>
                  <a:lnTo>
                    <a:pt x="15" y="28"/>
                  </a:lnTo>
                  <a:lnTo>
                    <a:pt x="17" y="28"/>
                  </a:lnTo>
                  <a:lnTo>
                    <a:pt x="17" y="28"/>
                  </a:lnTo>
                  <a:lnTo>
                    <a:pt x="17" y="28"/>
                  </a:lnTo>
                  <a:lnTo>
                    <a:pt x="17" y="28"/>
                  </a:lnTo>
                  <a:lnTo>
                    <a:pt x="17" y="28"/>
                  </a:lnTo>
                  <a:lnTo>
                    <a:pt x="17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2" y="23"/>
                  </a:lnTo>
                  <a:lnTo>
                    <a:pt x="24" y="23"/>
                  </a:lnTo>
                  <a:lnTo>
                    <a:pt x="24" y="21"/>
                  </a:lnTo>
                  <a:lnTo>
                    <a:pt x="24" y="23"/>
                  </a:lnTo>
                  <a:lnTo>
                    <a:pt x="24" y="23"/>
                  </a:lnTo>
                  <a:lnTo>
                    <a:pt x="24" y="26"/>
                  </a:lnTo>
                  <a:lnTo>
                    <a:pt x="24" y="26"/>
                  </a:lnTo>
                  <a:lnTo>
                    <a:pt x="26" y="23"/>
                  </a:lnTo>
                  <a:lnTo>
                    <a:pt x="26" y="23"/>
                  </a:lnTo>
                  <a:lnTo>
                    <a:pt x="29" y="21"/>
                  </a:lnTo>
                  <a:lnTo>
                    <a:pt x="29" y="21"/>
                  </a:lnTo>
                  <a:lnTo>
                    <a:pt x="31" y="21"/>
                  </a:lnTo>
                  <a:lnTo>
                    <a:pt x="34" y="21"/>
                  </a:lnTo>
                  <a:lnTo>
                    <a:pt x="34" y="19"/>
                  </a:lnTo>
                  <a:lnTo>
                    <a:pt x="34" y="19"/>
                  </a:lnTo>
                  <a:lnTo>
                    <a:pt x="36" y="19"/>
                  </a:lnTo>
                  <a:lnTo>
                    <a:pt x="36" y="19"/>
                  </a:lnTo>
                  <a:lnTo>
                    <a:pt x="36" y="19"/>
                  </a:lnTo>
                  <a:lnTo>
                    <a:pt x="36" y="19"/>
                  </a:lnTo>
                  <a:lnTo>
                    <a:pt x="36" y="19"/>
                  </a:lnTo>
                  <a:lnTo>
                    <a:pt x="34" y="19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29" y="23"/>
                  </a:lnTo>
                  <a:lnTo>
                    <a:pt x="26" y="23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28"/>
                  </a:lnTo>
                  <a:lnTo>
                    <a:pt x="26" y="28"/>
                  </a:lnTo>
                  <a:lnTo>
                    <a:pt x="26" y="28"/>
                  </a:lnTo>
                  <a:lnTo>
                    <a:pt x="26" y="28"/>
                  </a:lnTo>
                  <a:lnTo>
                    <a:pt x="24" y="26"/>
                  </a:lnTo>
                  <a:lnTo>
                    <a:pt x="24" y="26"/>
                  </a:lnTo>
                  <a:lnTo>
                    <a:pt x="24" y="28"/>
                  </a:lnTo>
                  <a:lnTo>
                    <a:pt x="24" y="28"/>
                  </a:lnTo>
                  <a:lnTo>
                    <a:pt x="22" y="28"/>
                  </a:lnTo>
                  <a:lnTo>
                    <a:pt x="22" y="31"/>
                  </a:lnTo>
                  <a:lnTo>
                    <a:pt x="22" y="33"/>
                  </a:lnTo>
                  <a:lnTo>
                    <a:pt x="22" y="33"/>
                  </a:lnTo>
                  <a:lnTo>
                    <a:pt x="22" y="35"/>
                  </a:lnTo>
                  <a:lnTo>
                    <a:pt x="22" y="35"/>
                  </a:lnTo>
                  <a:lnTo>
                    <a:pt x="22" y="38"/>
                  </a:lnTo>
                  <a:lnTo>
                    <a:pt x="24" y="38"/>
                  </a:lnTo>
                  <a:lnTo>
                    <a:pt x="24" y="38"/>
                  </a:lnTo>
                  <a:lnTo>
                    <a:pt x="24" y="38"/>
                  </a:lnTo>
                  <a:lnTo>
                    <a:pt x="26" y="38"/>
                  </a:lnTo>
                  <a:lnTo>
                    <a:pt x="26" y="40"/>
                  </a:lnTo>
                  <a:lnTo>
                    <a:pt x="26" y="42"/>
                  </a:lnTo>
                  <a:lnTo>
                    <a:pt x="29" y="42"/>
                  </a:lnTo>
                  <a:lnTo>
                    <a:pt x="31" y="42"/>
                  </a:lnTo>
                  <a:lnTo>
                    <a:pt x="31" y="42"/>
                  </a:lnTo>
                  <a:lnTo>
                    <a:pt x="34" y="42"/>
                  </a:lnTo>
                  <a:lnTo>
                    <a:pt x="34" y="42"/>
                  </a:lnTo>
                  <a:lnTo>
                    <a:pt x="34" y="42"/>
                  </a:lnTo>
                  <a:lnTo>
                    <a:pt x="34" y="42"/>
                  </a:lnTo>
                  <a:lnTo>
                    <a:pt x="36" y="42"/>
                  </a:lnTo>
                  <a:lnTo>
                    <a:pt x="36" y="42"/>
                  </a:lnTo>
                  <a:lnTo>
                    <a:pt x="36" y="42"/>
                  </a:lnTo>
                  <a:lnTo>
                    <a:pt x="36" y="42"/>
                  </a:lnTo>
                  <a:lnTo>
                    <a:pt x="36" y="42"/>
                  </a:lnTo>
                  <a:lnTo>
                    <a:pt x="38" y="42"/>
                  </a:lnTo>
                  <a:lnTo>
                    <a:pt x="41" y="42"/>
                  </a:lnTo>
                  <a:lnTo>
                    <a:pt x="43" y="40"/>
                  </a:lnTo>
                  <a:lnTo>
                    <a:pt x="43" y="40"/>
                  </a:lnTo>
                  <a:lnTo>
                    <a:pt x="43" y="40"/>
                  </a:lnTo>
                  <a:lnTo>
                    <a:pt x="43" y="40"/>
                  </a:lnTo>
                  <a:lnTo>
                    <a:pt x="43" y="38"/>
                  </a:lnTo>
                  <a:lnTo>
                    <a:pt x="43" y="38"/>
                  </a:lnTo>
                  <a:lnTo>
                    <a:pt x="43" y="38"/>
                  </a:lnTo>
                  <a:lnTo>
                    <a:pt x="43" y="38"/>
                  </a:lnTo>
                  <a:lnTo>
                    <a:pt x="43" y="38"/>
                  </a:lnTo>
                  <a:lnTo>
                    <a:pt x="43" y="38"/>
                  </a:lnTo>
                  <a:lnTo>
                    <a:pt x="43" y="38"/>
                  </a:lnTo>
                  <a:lnTo>
                    <a:pt x="45" y="38"/>
                  </a:lnTo>
                  <a:lnTo>
                    <a:pt x="43" y="38"/>
                  </a:lnTo>
                  <a:lnTo>
                    <a:pt x="43" y="38"/>
                  </a:lnTo>
                  <a:lnTo>
                    <a:pt x="43" y="38"/>
                  </a:lnTo>
                  <a:lnTo>
                    <a:pt x="45" y="38"/>
                  </a:lnTo>
                  <a:lnTo>
                    <a:pt x="45" y="38"/>
                  </a:lnTo>
                  <a:lnTo>
                    <a:pt x="48" y="38"/>
                  </a:lnTo>
                  <a:lnTo>
                    <a:pt x="48" y="35"/>
                  </a:lnTo>
                  <a:lnTo>
                    <a:pt x="48" y="35"/>
                  </a:lnTo>
                  <a:lnTo>
                    <a:pt x="48" y="35"/>
                  </a:lnTo>
                  <a:lnTo>
                    <a:pt x="50" y="35"/>
                  </a:lnTo>
                  <a:lnTo>
                    <a:pt x="50" y="35"/>
                  </a:lnTo>
                  <a:lnTo>
                    <a:pt x="53" y="35"/>
                  </a:lnTo>
                  <a:lnTo>
                    <a:pt x="53" y="35"/>
                  </a:lnTo>
                  <a:lnTo>
                    <a:pt x="53" y="35"/>
                  </a:lnTo>
                  <a:lnTo>
                    <a:pt x="53" y="38"/>
                  </a:lnTo>
                  <a:lnTo>
                    <a:pt x="53" y="38"/>
                  </a:lnTo>
                  <a:lnTo>
                    <a:pt x="53" y="38"/>
                  </a:lnTo>
                  <a:lnTo>
                    <a:pt x="55" y="38"/>
                  </a:lnTo>
                  <a:lnTo>
                    <a:pt x="55" y="38"/>
                  </a:lnTo>
                  <a:lnTo>
                    <a:pt x="55" y="38"/>
                  </a:lnTo>
                  <a:lnTo>
                    <a:pt x="55" y="35"/>
                  </a:lnTo>
                  <a:lnTo>
                    <a:pt x="57" y="38"/>
                  </a:lnTo>
                  <a:lnTo>
                    <a:pt x="55" y="38"/>
                  </a:lnTo>
                  <a:lnTo>
                    <a:pt x="55" y="38"/>
                  </a:lnTo>
                  <a:lnTo>
                    <a:pt x="55" y="40"/>
                  </a:lnTo>
                  <a:lnTo>
                    <a:pt x="55" y="38"/>
                  </a:lnTo>
                  <a:lnTo>
                    <a:pt x="55" y="38"/>
                  </a:lnTo>
                  <a:lnTo>
                    <a:pt x="53" y="38"/>
                  </a:lnTo>
                  <a:lnTo>
                    <a:pt x="53" y="38"/>
                  </a:lnTo>
                  <a:lnTo>
                    <a:pt x="53" y="38"/>
                  </a:lnTo>
                  <a:lnTo>
                    <a:pt x="53" y="38"/>
                  </a:lnTo>
                  <a:lnTo>
                    <a:pt x="53" y="38"/>
                  </a:lnTo>
                  <a:lnTo>
                    <a:pt x="50" y="38"/>
                  </a:lnTo>
                  <a:lnTo>
                    <a:pt x="50" y="38"/>
                  </a:lnTo>
                  <a:lnTo>
                    <a:pt x="48" y="38"/>
                  </a:lnTo>
                  <a:lnTo>
                    <a:pt x="48" y="38"/>
                  </a:lnTo>
                  <a:lnTo>
                    <a:pt x="48" y="38"/>
                  </a:lnTo>
                  <a:lnTo>
                    <a:pt x="45" y="40"/>
                  </a:lnTo>
                  <a:lnTo>
                    <a:pt x="45" y="42"/>
                  </a:lnTo>
                  <a:lnTo>
                    <a:pt x="45" y="42"/>
                  </a:lnTo>
                  <a:lnTo>
                    <a:pt x="45" y="42"/>
                  </a:lnTo>
                  <a:lnTo>
                    <a:pt x="45" y="42"/>
                  </a:lnTo>
                  <a:lnTo>
                    <a:pt x="45" y="42"/>
                  </a:lnTo>
                  <a:lnTo>
                    <a:pt x="45" y="42"/>
                  </a:lnTo>
                  <a:lnTo>
                    <a:pt x="43" y="45"/>
                  </a:lnTo>
                  <a:lnTo>
                    <a:pt x="43" y="47"/>
                  </a:lnTo>
                  <a:lnTo>
                    <a:pt x="43" y="49"/>
                  </a:lnTo>
                  <a:lnTo>
                    <a:pt x="43" y="49"/>
                  </a:lnTo>
                  <a:lnTo>
                    <a:pt x="43" y="52"/>
                  </a:lnTo>
                  <a:lnTo>
                    <a:pt x="43" y="52"/>
                  </a:lnTo>
                  <a:lnTo>
                    <a:pt x="43" y="52"/>
                  </a:lnTo>
                  <a:lnTo>
                    <a:pt x="43" y="52"/>
                  </a:lnTo>
                  <a:lnTo>
                    <a:pt x="43" y="52"/>
                  </a:lnTo>
                  <a:lnTo>
                    <a:pt x="43" y="52"/>
                  </a:lnTo>
                  <a:lnTo>
                    <a:pt x="45" y="49"/>
                  </a:lnTo>
                  <a:lnTo>
                    <a:pt x="45" y="49"/>
                  </a:lnTo>
                  <a:lnTo>
                    <a:pt x="45" y="49"/>
                  </a:lnTo>
                  <a:lnTo>
                    <a:pt x="45" y="47"/>
                  </a:lnTo>
                  <a:lnTo>
                    <a:pt x="45" y="47"/>
                  </a:lnTo>
                  <a:lnTo>
                    <a:pt x="48" y="47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50" y="47"/>
                  </a:lnTo>
                  <a:lnTo>
                    <a:pt x="50" y="45"/>
                  </a:lnTo>
                  <a:lnTo>
                    <a:pt x="50" y="45"/>
                  </a:lnTo>
                  <a:lnTo>
                    <a:pt x="53" y="42"/>
                  </a:lnTo>
                  <a:lnTo>
                    <a:pt x="53" y="42"/>
                  </a:lnTo>
                  <a:lnTo>
                    <a:pt x="53" y="45"/>
                  </a:lnTo>
                  <a:lnTo>
                    <a:pt x="55" y="45"/>
                  </a:lnTo>
                  <a:lnTo>
                    <a:pt x="55" y="45"/>
                  </a:lnTo>
                  <a:lnTo>
                    <a:pt x="55" y="45"/>
                  </a:lnTo>
                  <a:lnTo>
                    <a:pt x="53" y="45"/>
                  </a:lnTo>
                  <a:lnTo>
                    <a:pt x="53" y="45"/>
                  </a:lnTo>
                  <a:lnTo>
                    <a:pt x="53" y="45"/>
                  </a:lnTo>
                  <a:lnTo>
                    <a:pt x="53" y="45"/>
                  </a:lnTo>
                  <a:lnTo>
                    <a:pt x="50" y="47"/>
                  </a:lnTo>
                  <a:lnTo>
                    <a:pt x="50" y="52"/>
                  </a:lnTo>
                  <a:lnTo>
                    <a:pt x="50" y="49"/>
                  </a:lnTo>
                  <a:lnTo>
                    <a:pt x="53" y="49"/>
                  </a:lnTo>
                  <a:lnTo>
                    <a:pt x="53" y="49"/>
                  </a:lnTo>
                  <a:lnTo>
                    <a:pt x="55" y="49"/>
                  </a:lnTo>
                  <a:lnTo>
                    <a:pt x="57" y="47"/>
                  </a:lnTo>
                  <a:lnTo>
                    <a:pt x="57" y="47"/>
                  </a:lnTo>
                  <a:lnTo>
                    <a:pt x="60" y="47"/>
                  </a:lnTo>
                  <a:lnTo>
                    <a:pt x="62" y="47"/>
                  </a:lnTo>
                  <a:lnTo>
                    <a:pt x="62" y="45"/>
                  </a:lnTo>
                  <a:lnTo>
                    <a:pt x="62" y="45"/>
                  </a:lnTo>
                  <a:lnTo>
                    <a:pt x="64" y="42"/>
                  </a:lnTo>
                  <a:lnTo>
                    <a:pt x="64" y="42"/>
                  </a:lnTo>
                  <a:lnTo>
                    <a:pt x="64" y="42"/>
                  </a:lnTo>
                  <a:lnTo>
                    <a:pt x="67" y="42"/>
                  </a:lnTo>
                  <a:lnTo>
                    <a:pt x="67" y="40"/>
                  </a:lnTo>
                  <a:lnTo>
                    <a:pt x="67" y="40"/>
                  </a:lnTo>
                  <a:lnTo>
                    <a:pt x="69" y="40"/>
                  </a:lnTo>
                  <a:lnTo>
                    <a:pt x="69" y="40"/>
                  </a:lnTo>
                  <a:lnTo>
                    <a:pt x="69" y="40"/>
                  </a:lnTo>
                  <a:lnTo>
                    <a:pt x="71" y="40"/>
                  </a:lnTo>
                  <a:lnTo>
                    <a:pt x="71" y="40"/>
                  </a:lnTo>
                  <a:lnTo>
                    <a:pt x="71" y="40"/>
                  </a:lnTo>
                  <a:lnTo>
                    <a:pt x="74" y="40"/>
                  </a:lnTo>
                  <a:lnTo>
                    <a:pt x="74" y="40"/>
                  </a:lnTo>
                  <a:lnTo>
                    <a:pt x="76" y="40"/>
                  </a:lnTo>
                  <a:lnTo>
                    <a:pt x="76" y="40"/>
                  </a:lnTo>
                  <a:lnTo>
                    <a:pt x="76" y="40"/>
                  </a:lnTo>
                  <a:lnTo>
                    <a:pt x="79" y="40"/>
                  </a:lnTo>
                  <a:lnTo>
                    <a:pt x="81" y="42"/>
                  </a:lnTo>
                  <a:lnTo>
                    <a:pt x="83" y="42"/>
                  </a:lnTo>
                  <a:lnTo>
                    <a:pt x="83" y="42"/>
                  </a:lnTo>
                  <a:lnTo>
                    <a:pt x="83" y="42"/>
                  </a:lnTo>
                  <a:lnTo>
                    <a:pt x="86" y="40"/>
                  </a:lnTo>
                  <a:lnTo>
                    <a:pt x="86" y="40"/>
                  </a:lnTo>
                  <a:lnTo>
                    <a:pt x="88" y="40"/>
                  </a:lnTo>
                  <a:lnTo>
                    <a:pt x="88" y="38"/>
                  </a:lnTo>
                  <a:lnTo>
                    <a:pt x="90" y="38"/>
                  </a:lnTo>
                  <a:lnTo>
                    <a:pt x="90" y="38"/>
                  </a:lnTo>
                  <a:lnTo>
                    <a:pt x="90" y="38"/>
                  </a:lnTo>
                  <a:lnTo>
                    <a:pt x="93" y="38"/>
                  </a:lnTo>
                  <a:lnTo>
                    <a:pt x="93" y="38"/>
                  </a:lnTo>
                  <a:lnTo>
                    <a:pt x="93" y="38"/>
                  </a:lnTo>
                  <a:lnTo>
                    <a:pt x="93" y="38"/>
                  </a:lnTo>
                  <a:lnTo>
                    <a:pt x="93" y="38"/>
                  </a:lnTo>
                  <a:lnTo>
                    <a:pt x="93" y="38"/>
                  </a:lnTo>
                  <a:lnTo>
                    <a:pt x="95" y="40"/>
                  </a:lnTo>
                  <a:lnTo>
                    <a:pt x="95" y="40"/>
                  </a:lnTo>
                  <a:lnTo>
                    <a:pt x="93" y="40"/>
                  </a:lnTo>
                  <a:lnTo>
                    <a:pt x="93" y="40"/>
                  </a:lnTo>
                  <a:lnTo>
                    <a:pt x="93" y="40"/>
                  </a:lnTo>
                  <a:lnTo>
                    <a:pt x="93" y="40"/>
                  </a:lnTo>
                  <a:lnTo>
                    <a:pt x="93" y="42"/>
                  </a:lnTo>
                  <a:lnTo>
                    <a:pt x="90" y="42"/>
                  </a:lnTo>
                  <a:lnTo>
                    <a:pt x="90" y="45"/>
                  </a:lnTo>
                  <a:lnTo>
                    <a:pt x="90" y="45"/>
                  </a:lnTo>
                  <a:lnTo>
                    <a:pt x="90" y="45"/>
                  </a:lnTo>
                  <a:lnTo>
                    <a:pt x="90" y="47"/>
                  </a:lnTo>
                  <a:lnTo>
                    <a:pt x="90" y="47"/>
                  </a:lnTo>
                  <a:lnTo>
                    <a:pt x="90" y="47"/>
                  </a:lnTo>
                  <a:lnTo>
                    <a:pt x="93" y="47"/>
                  </a:lnTo>
                  <a:lnTo>
                    <a:pt x="93" y="47"/>
                  </a:lnTo>
                  <a:lnTo>
                    <a:pt x="95" y="47"/>
                  </a:lnTo>
                  <a:lnTo>
                    <a:pt x="95" y="47"/>
                  </a:lnTo>
                  <a:lnTo>
                    <a:pt x="95" y="49"/>
                  </a:lnTo>
                  <a:lnTo>
                    <a:pt x="97" y="49"/>
                  </a:lnTo>
                  <a:lnTo>
                    <a:pt x="97" y="49"/>
                  </a:lnTo>
                  <a:lnTo>
                    <a:pt x="97" y="49"/>
                  </a:lnTo>
                  <a:lnTo>
                    <a:pt x="95" y="52"/>
                  </a:lnTo>
                  <a:lnTo>
                    <a:pt x="95" y="49"/>
                  </a:lnTo>
                  <a:lnTo>
                    <a:pt x="95" y="49"/>
                  </a:lnTo>
                  <a:lnTo>
                    <a:pt x="93" y="49"/>
                  </a:lnTo>
                  <a:lnTo>
                    <a:pt x="93" y="49"/>
                  </a:lnTo>
                  <a:lnTo>
                    <a:pt x="90" y="49"/>
                  </a:lnTo>
                  <a:lnTo>
                    <a:pt x="90" y="47"/>
                  </a:lnTo>
                  <a:lnTo>
                    <a:pt x="90" y="47"/>
                  </a:lnTo>
                  <a:lnTo>
                    <a:pt x="90" y="45"/>
                  </a:lnTo>
                  <a:lnTo>
                    <a:pt x="90" y="45"/>
                  </a:lnTo>
                  <a:lnTo>
                    <a:pt x="90" y="42"/>
                  </a:lnTo>
                  <a:lnTo>
                    <a:pt x="90" y="42"/>
                  </a:lnTo>
                  <a:lnTo>
                    <a:pt x="90" y="42"/>
                  </a:lnTo>
                  <a:lnTo>
                    <a:pt x="90" y="40"/>
                  </a:lnTo>
                  <a:lnTo>
                    <a:pt x="88" y="40"/>
                  </a:lnTo>
                  <a:lnTo>
                    <a:pt x="88" y="40"/>
                  </a:lnTo>
                  <a:lnTo>
                    <a:pt x="88" y="42"/>
                  </a:lnTo>
                  <a:lnTo>
                    <a:pt x="86" y="42"/>
                  </a:lnTo>
                  <a:lnTo>
                    <a:pt x="86" y="42"/>
                  </a:lnTo>
                  <a:lnTo>
                    <a:pt x="86" y="42"/>
                  </a:lnTo>
                  <a:lnTo>
                    <a:pt x="83" y="45"/>
                  </a:lnTo>
                  <a:lnTo>
                    <a:pt x="83" y="45"/>
                  </a:lnTo>
                  <a:lnTo>
                    <a:pt x="76" y="45"/>
                  </a:lnTo>
                  <a:lnTo>
                    <a:pt x="76" y="45"/>
                  </a:lnTo>
                  <a:lnTo>
                    <a:pt x="74" y="42"/>
                  </a:lnTo>
                  <a:lnTo>
                    <a:pt x="71" y="42"/>
                  </a:lnTo>
                  <a:lnTo>
                    <a:pt x="71" y="42"/>
                  </a:lnTo>
                  <a:lnTo>
                    <a:pt x="71" y="42"/>
                  </a:lnTo>
                  <a:lnTo>
                    <a:pt x="71" y="45"/>
                  </a:lnTo>
                  <a:lnTo>
                    <a:pt x="71" y="45"/>
                  </a:lnTo>
                  <a:lnTo>
                    <a:pt x="71" y="45"/>
                  </a:lnTo>
                  <a:lnTo>
                    <a:pt x="71" y="45"/>
                  </a:lnTo>
                  <a:lnTo>
                    <a:pt x="71" y="45"/>
                  </a:lnTo>
                  <a:lnTo>
                    <a:pt x="71" y="42"/>
                  </a:lnTo>
                  <a:lnTo>
                    <a:pt x="71" y="42"/>
                  </a:lnTo>
                  <a:lnTo>
                    <a:pt x="69" y="45"/>
                  </a:lnTo>
                  <a:lnTo>
                    <a:pt x="69" y="45"/>
                  </a:lnTo>
                  <a:lnTo>
                    <a:pt x="69" y="45"/>
                  </a:lnTo>
                  <a:lnTo>
                    <a:pt x="69" y="45"/>
                  </a:lnTo>
                  <a:lnTo>
                    <a:pt x="69" y="45"/>
                  </a:lnTo>
                  <a:lnTo>
                    <a:pt x="69" y="47"/>
                  </a:lnTo>
                  <a:lnTo>
                    <a:pt x="69" y="47"/>
                  </a:lnTo>
                  <a:lnTo>
                    <a:pt x="67" y="49"/>
                  </a:lnTo>
                  <a:lnTo>
                    <a:pt x="67" y="49"/>
                  </a:lnTo>
                  <a:lnTo>
                    <a:pt x="64" y="49"/>
                  </a:lnTo>
                  <a:lnTo>
                    <a:pt x="64" y="52"/>
                  </a:lnTo>
                  <a:lnTo>
                    <a:pt x="64" y="52"/>
                  </a:lnTo>
                  <a:lnTo>
                    <a:pt x="64" y="54"/>
                  </a:lnTo>
                  <a:lnTo>
                    <a:pt x="64" y="54"/>
                  </a:lnTo>
                  <a:lnTo>
                    <a:pt x="64" y="54"/>
                  </a:lnTo>
                  <a:lnTo>
                    <a:pt x="67" y="54"/>
                  </a:lnTo>
                  <a:lnTo>
                    <a:pt x="67" y="54"/>
                  </a:lnTo>
                  <a:lnTo>
                    <a:pt x="67" y="54"/>
                  </a:lnTo>
                  <a:lnTo>
                    <a:pt x="67" y="54"/>
                  </a:lnTo>
                  <a:lnTo>
                    <a:pt x="67" y="54"/>
                  </a:lnTo>
                  <a:lnTo>
                    <a:pt x="67" y="52"/>
                  </a:lnTo>
                  <a:lnTo>
                    <a:pt x="67" y="54"/>
                  </a:lnTo>
                  <a:lnTo>
                    <a:pt x="67" y="54"/>
                  </a:lnTo>
                  <a:lnTo>
                    <a:pt x="67" y="54"/>
                  </a:lnTo>
                  <a:lnTo>
                    <a:pt x="67" y="54"/>
                  </a:lnTo>
                  <a:lnTo>
                    <a:pt x="69" y="57"/>
                  </a:lnTo>
                  <a:lnTo>
                    <a:pt x="69" y="57"/>
                  </a:lnTo>
                  <a:lnTo>
                    <a:pt x="71" y="54"/>
                  </a:lnTo>
                  <a:lnTo>
                    <a:pt x="71" y="54"/>
                  </a:lnTo>
                  <a:lnTo>
                    <a:pt x="71" y="57"/>
                  </a:lnTo>
                  <a:lnTo>
                    <a:pt x="69" y="57"/>
                  </a:lnTo>
                  <a:lnTo>
                    <a:pt x="69" y="57"/>
                  </a:lnTo>
                  <a:lnTo>
                    <a:pt x="69" y="59"/>
                  </a:lnTo>
                  <a:lnTo>
                    <a:pt x="69" y="59"/>
                  </a:lnTo>
                  <a:lnTo>
                    <a:pt x="69" y="59"/>
                  </a:lnTo>
                  <a:lnTo>
                    <a:pt x="69" y="59"/>
                  </a:lnTo>
                  <a:lnTo>
                    <a:pt x="69" y="61"/>
                  </a:lnTo>
                  <a:lnTo>
                    <a:pt x="69" y="61"/>
                  </a:lnTo>
                  <a:lnTo>
                    <a:pt x="71" y="61"/>
                  </a:lnTo>
                  <a:lnTo>
                    <a:pt x="71" y="61"/>
                  </a:lnTo>
                  <a:lnTo>
                    <a:pt x="71" y="61"/>
                  </a:lnTo>
                  <a:lnTo>
                    <a:pt x="71" y="61"/>
                  </a:lnTo>
                  <a:lnTo>
                    <a:pt x="71" y="59"/>
                  </a:lnTo>
                  <a:lnTo>
                    <a:pt x="71" y="59"/>
                  </a:lnTo>
                  <a:lnTo>
                    <a:pt x="71" y="59"/>
                  </a:lnTo>
                  <a:lnTo>
                    <a:pt x="71" y="59"/>
                  </a:lnTo>
                  <a:lnTo>
                    <a:pt x="71" y="59"/>
                  </a:lnTo>
                  <a:lnTo>
                    <a:pt x="71" y="59"/>
                  </a:lnTo>
                  <a:lnTo>
                    <a:pt x="71" y="59"/>
                  </a:lnTo>
                  <a:lnTo>
                    <a:pt x="74" y="59"/>
                  </a:lnTo>
                  <a:lnTo>
                    <a:pt x="74" y="59"/>
                  </a:lnTo>
                  <a:lnTo>
                    <a:pt x="74" y="59"/>
                  </a:lnTo>
                  <a:lnTo>
                    <a:pt x="74" y="59"/>
                  </a:lnTo>
                  <a:lnTo>
                    <a:pt x="74" y="59"/>
                  </a:lnTo>
                  <a:lnTo>
                    <a:pt x="74" y="57"/>
                  </a:lnTo>
                  <a:lnTo>
                    <a:pt x="74" y="57"/>
                  </a:lnTo>
                  <a:lnTo>
                    <a:pt x="74" y="57"/>
                  </a:lnTo>
                  <a:lnTo>
                    <a:pt x="74" y="57"/>
                  </a:lnTo>
                  <a:lnTo>
                    <a:pt x="74" y="59"/>
                  </a:lnTo>
                  <a:lnTo>
                    <a:pt x="76" y="59"/>
                  </a:lnTo>
                  <a:lnTo>
                    <a:pt x="76" y="59"/>
                  </a:lnTo>
                  <a:lnTo>
                    <a:pt x="76" y="57"/>
                  </a:lnTo>
                  <a:lnTo>
                    <a:pt x="76" y="57"/>
                  </a:lnTo>
                  <a:lnTo>
                    <a:pt x="74" y="54"/>
                  </a:lnTo>
                  <a:lnTo>
                    <a:pt x="76" y="54"/>
                  </a:lnTo>
                  <a:lnTo>
                    <a:pt x="76" y="54"/>
                  </a:lnTo>
                  <a:lnTo>
                    <a:pt x="76" y="54"/>
                  </a:lnTo>
                  <a:lnTo>
                    <a:pt x="76" y="54"/>
                  </a:lnTo>
                  <a:lnTo>
                    <a:pt x="76" y="54"/>
                  </a:lnTo>
                  <a:lnTo>
                    <a:pt x="76" y="57"/>
                  </a:lnTo>
                  <a:lnTo>
                    <a:pt x="76" y="57"/>
                  </a:lnTo>
                  <a:lnTo>
                    <a:pt x="76" y="57"/>
                  </a:lnTo>
                  <a:lnTo>
                    <a:pt x="76" y="57"/>
                  </a:lnTo>
                  <a:lnTo>
                    <a:pt x="79" y="54"/>
                  </a:lnTo>
                  <a:lnTo>
                    <a:pt x="79" y="57"/>
                  </a:lnTo>
                  <a:lnTo>
                    <a:pt x="79" y="57"/>
                  </a:lnTo>
                  <a:lnTo>
                    <a:pt x="79" y="57"/>
                  </a:lnTo>
                  <a:lnTo>
                    <a:pt x="79" y="54"/>
                  </a:lnTo>
                  <a:lnTo>
                    <a:pt x="79" y="54"/>
                  </a:lnTo>
                  <a:lnTo>
                    <a:pt x="79" y="54"/>
                  </a:lnTo>
                  <a:lnTo>
                    <a:pt x="79" y="54"/>
                  </a:lnTo>
                  <a:lnTo>
                    <a:pt x="79" y="54"/>
                  </a:lnTo>
                  <a:lnTo>
                    <a:pt x="76" y="54"/>
                  </a:lnTo>
                  <a:lnTo>
                    <a:pt x="76" y="52"/>
                  </a:lnTo>
                  <a:lnTo>
                    <a:pt x="79" y="52"/>
                  </a:lnTo>
                  <a:lnTo>
                    <a:pt x="79" y="52"/>
                  </a:lnTo>
                  <a:lnTo>
                    <a:pt x="79" y="52"/>
                  </a:lnTo>
                  <a:lnTo>
                    <a:pt x="79" y="52"/>
                  </a:lnTo>
                  <a:lnTo>
                    <a:pt x="79" y="52"/>
                  </a:lnTo>
                  <a:lnTo>
                    <a:pt x="79" y="52"/>
                  </a:lnTo>
                  <a:lnTo>
                    <a:pt x="79" y="52"/>
                  </a:lnTo>
                  <a:lnTo>
                    <a:pt x="79" y="54"/>
                  </a:lnTo>
                  <a:lnTo>
                    <a:pt x="81" y="54"/>
                  </a:lnTo>
                  <a:lnTo>
                    <a:pt x="79" y="54"/>
                  </a:lnTo>
                  <a:lnTo>
                    <a:pt x="79" y="54"/>
                  </a:lnTo>
                  <a:lnTo>
                    <a:pt x="79" y="54"/>
                  </a:lnTo>
                  <a:lnTo>
                    <a:pt x="81" y="54"/>
                  </a:lnTo>
                  <a:lnTo>
                    <a:pt x="81" y="54"/>
                  </a:lnTo>
                  <a:lnTo>
                    <a:pt x="81" y="54"/>
                  </a:lnTo>
                  <a:lnTo>
                    <a:pt x="81" y="52"/>
                  </a:lnTo>
                  <a:lnTo>
                    <a:pt x="81" y="52"/>
                  </a:lnTo>
                  <a:lnTo>
                    <a:pt x="81" y="52"/>
                  </a:lnTo>
                  <a:lnTo>
                    <a:pt x="81" y="49"/>
                  </a:lnTo>
                  <a:lnTo>
                    <a:pt x="83" y="49"/>
                  </a:lnTo>
                  <a:lnTo>
                    <a:pt x="83" y="52"/>
                  </a:lnTo>
                  <a:lnTo>
                    <a:pt x="83" y="52"/>
                  </a:lnTo>
                  <a:lnTo>
                    <a:pt x="83" y="52"/>
                  </a:lnTo>
                  <a:lnTo>
                    <a:pt x="83" y="52"/>
                  </a:lnTo>
                  <a:lnTo>
                    <a:pt x="83" y="52"/>
                  </a:lnTo>
                  <a:lnTo>
                    <a:pt x="83" y="52"/>
                  </a:lnTo>
                  <a:lnTo>
                    <a:pt x="83" y="52"/>
                  </a:lnTo>
                  <a:lnTo>
                    <a:pt x="83" y="52"/>
                  </a:lnTo>
                  <a:lnTo>
                    <a:pt x="83" y="54"/>
                  </a:lnTo>
                  <a:lnTo>
                    <a:pt x="83" y="54"/>
                  </a:lnTo>
                  <a:lnTo>
                    <a:pt x="83" y="54"/>
                  </a:lnTo>
                  <a:lnTo>
                    <a:pt x="81" y="54"/>
                  </a:lnTo>
                  <a:lnTo>
                    <a:pt x="81" y="57"/>
                  </a:lnTo>
                  <a:lnTo>
                    <a:pt x="81" y="57"/>
                  </a:lnTo>
                  <a:lnTo>
                    <a:pt x="83" y="54"/>
                  </a:lnTo>
                  <a:lnTo>
                    <a:pt x="83" y="54"/>
                  </a:lnTo>
                  <a:lnTo>
                    <a:pt x="83" y="57"/>
                  </a:lnTo>
                  <a:lnTo>
                    <a:pt x="83" y="54"/>
                  </a:lnTo>
                  <a:lnTo>
                    <a:pt x="83" y="54"/>
                  </a:lnTo>
                  <a:lnTo>
                    <a:pt x="83" y="54"/>
                  </a:lnTo>
                  <a:lnTo>
                    <a:pt x="86" y="54"/>
                  </a:lnTo>
                  <a:lnTo>
                    <a:pt x="86" y="54"/>
                  </a:lnTo>
                  <a:lnTo>
                    <a:pt x="86" y="54"/>
                  </a:lnTo>
                  <a:lnTo>
                    <a:pt x="86" y="54"/>
                  </a:lnTo>
                  <a:lnTo>
                    <a:pt x="86" y="54"/>
                  </a:lnTo>
                  <a:lnTo>
                    <a:pt x="86" y="54"/>
                  </a:lnTo>
                  <a:lnTo>
                    <a:pt x="86" y="54"/>
                  </a:lnTo>
                  <a:lnTo>
                    <a:pt x="88" y="54"/>
                  </a:lnTo>
                  <a:lnTo>
                    <a:pt x="86" y="54"/>
                  </a:lnTo>
                  <a:lnTo>
                    <a:pt x="86" y="54"/>
                  </a:lnTo>
                  <a:lnTo>
                    <a:pt x="86" y="54"/>
                  </a:lnTo>
                  <a:lnTo>
                    <a:pt x="86" y="57"/>
                  </a:lnTo>
                  <a:lnTo>
                    <a:pt x="86" y="57"/>
                  </a:lnTo>
                  <a:lnTo>
                    <a:pt x="86" y="57"/>
                  </a:lnTo>
                  <a:lnTo>
                    <a:pt x="88" y="57"/>
                  </a:lnTo>
                  <a:lnTo>
                    <a:pt x="88" y="54"/>
                  </a:lnTo>
                  <a:lnTo>
                    <a:pt x="88" y="54"/>
                  </a:lnTo>
                  <a:lnTo>
                    <a:pt x="88" y="54"/>
                  </a:lnTo>
                  <a:lnTo>
                    <a:pt x="88" y="54"/>
                  </a:lnTo>
                  <a:lnTo>
                    <a:pt x="88" y="57"/>
                  </a:lnTo>
                  <a:lnTo>
                    <a:pt x="88" y="57"/>
                  </a:lnTo>
                  <a:lnTo>
                    <a:pt x="88" y="57"/>
                  </a:lnTo>
                  <a:lnTo>
                    <a:pt x="88" y="57"/>
                  </a:lnTo>
                  <a:lnTo>
                    <a:pt x="88" y="57"/>
                  </a:lnTo>
                  <a:lnTo>
                    <a:pt x="88" y="59"/>
                  </a:lnTo>
                  <a:lnTo>
                    <a:pt x="88" y="57"/>
                  </a:lnTo>
                  <a:lnTo>
                    <a:pt x="90" y="57"/>
                  </a:lnTo>
                  <a:lnTo>
                    <a:pt x="90" y="57"/>
                  </a:lnTo>
                  <a:lnTo>
                    <a:pt x="90" y="57"/>
                  </a:lnTo>
                  <a:lnTo>
                    <a:pt x="90" y="57"/>
                  </a:lnTo>
                  <a:lnTo>
                    <a:pt x="90" y="57"/>
                  </a:lnTo>
                  <a:lnTo>
                    <a:pt x="90" y="59"/>
                  </a:lnTo>
                  <a:lnTo>
                    <a:pt x="90" y="59"/>
                  </a:lnTo>
                  <a:lnTo>
                    <a:pt x="90" y="59"/>
                  </a:lnTo>
                  <a:lnTo>
                    <a:pt x="90" y="59"/>
                  </a:lnTo>
                  <a:lnTo>
                    <a:pt x="90" y="59"/>
                  </a:lnTo>
                  <a:lnTo>
                    <a:pt x="90" y="59"/>
                  </a:lnTo>
                  <a:lnTo>
                    <a:pt x="90" y="59"/>
                  </a:lnTo>
                  <a:lnTo>
                    <a:pt x="93" y="59"/>
                  </a:lnTo>
                  <a:lnTo>
                    <a:pt x="93" y="59"/>
                  </a:lnTo>
                  <a:lnTo>
                    <a:pt x="93" y="59"/>
                  </a:lnTo>
                  <a:lnTo>
                    <a:pt x="93" y="59"/>
                  </a:lnTo>
                  <a:lnTo>
                    <a:pt x="93" y="59"/>
                  </a:lnTo>
                  <a:lnTo>
                    <a:pt x="93" y="59"/>
                  </a:lnTo>
                  <a:lnTo>
                    <a:pt x="93" y="59"/>
                  </a:lnTo>
                  <a:lnTo>
                    <a:pt x="93" y="61"/>
                  </a:lnTo>
                  <a:lnTo>
                    <a:pt x="90" y="61"/>
                  </a:lnTo>
                  <a:lnTo>
                    <a:pt x="90" y="61"/>
                  </a:lnTo>
                  <a:lnTo>
                    <a:pt x="90" y="61"/>
                  </a:lnTo>
                  <a:lnTo>
                    <a:pt x="88" y="61"/>
                  </a:lnTo>
                  <a:lnTo>
                    <a:pt x="88" y="61"/>
                  </a:lnTo>
                  <a:lnTo>
                    <a:pt x="88" y="61"/>
                  </a:lnTo>
                  <a:lnTo>
                    <a:pt x="88" y="61"/>
                  </a:lnTo>
                  <a:lnTo>
                    <a:pt x="88" y="61"/>
                  </a:lnTo>
                  <a:lnTo>
                    <a:pt x="88" y="61"/>
                  </a:lnTo>
                  <a:lnTo>
                    <a:pt x="86" y="61"/>
                  </a:lnTo>
                  <a:lnTo>
                    <a:pt x="86" y="61"/>
                  </a:lnTo>
                  <a:lnTo>
                    <a:pt x="86" y="59"/>
                  </a:lnTo>
                  <a:lnTo>
                    <a:pt x="86" y="59"/>
                  </a:lnTo>
                  <a:lnTo>
                    <a:pt x="88" y="59"/>
                  </a:lnTo>
                  <a:lnTo>
                    <a:pt x="88" y="59"/>
                  </a:lnTo>
                  <a:lnTo>
                    <a:pt x="88" y="59"/>
                  </a:lnTo>
                  <a:lnTo>
                    <a:pt x="88" y="59"/>
                  </a:lnTo>
                  <a:lnTo>
                    <a:pt x="88" y="59"/>
                  </a:lnTo>
                  <a:lnTo>
                    <a:pt x="88" y="59"/>
                  </a:lnTo>
                  <a:lnTo>
                    <a:pt x="88" y="59"/>
                  </a:lnTo>
                  <a:lnTo>
                    <a:pt x="88" y="59"/>
                  </a:lnTo>
                  <a:lnTo>
                    <a:pt x="88" y="59"/>
                  </a:lnTo>
                  <a:lnTo>
                    <a:pt x="86" y="59"/>
                  </a:lnTo>
                  <a:lnTo>
                    <a:pt x="86" y="59"/>
                  </a:lnTo>
                  <a:lnTo>
                    <a:pt x="86" y="59"/>
                  </a:lnTo>
                  <a:lnTo>
                    <a:pt x="86" y="57"/>
                  </a:lnTo>
                  <a:lnTo>
                    <a:pt x="86" y="57"/>
                  </a:lnTo>
                  <a:lnTo>
                    <a:pt x="86" y="57"/>
                  </a:lnTo>
                  <a:lnTo>
                    <a:pt x="83" y="57"/>
                  </a:lnTo>
                  <a:lnTo>
                    <a:pt x="83" y="57"/>
                  </a:lnTo>
                  <a:lnTo>
                    <a:pt x="83" y="57"/>
                  </a:lnTo>
                  <a:lnTo>
                    <a:pt x="83" y="57"/>
                  </a:lnTo>
                  <a:lnTo>
                    <a:pt x="83" y="57"/>
                  </a:lnTo>
                  <a:lnTo>
                    <a:pt x="83" y="57"/>
                  </a:lnTo>
                  <a:lnTo>
                    <a:pt x="83" y="57"/>
                  </a:lnTo>
                  <a:lnTo>
                    <a:pt x="83" y="59"/>
                  </a:lnTo>
                  <a:lnTo>
                    <a:pt x="83" y="59"/>
                  </a:lnTo>
                  <a:lnTo>
                    <a:pt x="83" y="59"/>
                  </a:lnTo>
                  <a:lnTo>
                    <a:pt x="83" y="61"/>
                  </a:lnTo>
                  <a:lnTo>
                    <a:pt x="83" y="61"/>
                  </a:lnTo>
                  <a:lnTo>
                    <a:pt x="81" y="59"/>
                  </a:lnTo>
                  <a:lnTo>
                    <a:pt x="81" y="59"/>
                  </a:lnTo>
                  <a:lnTo>
                    <a:pt x="81" y="59"/>
                  </a:lnTo>
                  <a:lnTo>
                    <a:pt x="81" y="59"/>
                  </a:lnTo>
                  <a:lnTo>
                    <a:pt x="81" y="59"/>
                  </a:lnTo>
                  <a:lnTo>
                    <a:pt x="81" y="59"/>
                  </a:lnTo>
                  <a:lnTo>
                    <a:pt x="79" y="59"/>
                  </a:lnTo>
                  <a:lnTo>
                    <a:pt x="79" y="57"/>
                  </a:lnTo>
                  <a:lnTo>
                    <a:pt x="79" y="59"/>
                  </a:lnTo>
                  <a:lnTo>
                    <a:pt x="79" y="59"/>
                  </a:lnTo>
                  <a:lnTo>
                    <a:pt x="81" y="59"/>
                  </a:lnTo>
                  <a:lnTo>
                    <a:pt x="81" y="59"/>
                  </a:lnTo>
                  <a:lnTo>
                    <a:pt x="81" y="59"/>
                  </a:lnTo>
                  <a:lnTo>
                    <a:pt x="81" y="59"/>
                  </a:lnTo>
                  <a:lnTo>
                    <a:pt x="81" y="59"/>
                  </a:lnTo>
                  <a:lnTo>
                    <a:pt x="81" y="61"/>
                  </a:lnTo>
                  <a:lnTo>
                    <a:pt x="81" y="61"/>
                  </a:lnTo>
                  <a:lnTo>
                    <a:pt x="79" y="59"/>
                  </a:lnTo>
                  <a:lnTo>
                    <a:pt x="79" y="59"/>
                  </a:lnTo>
                  <a:lnTo>
                    <a:pt x="79" y="59"/>
                  </a:lnTo>
                  <a:lnTo>
                    <a:pt x="79" y="59"/>
                  </a:lnTo>
                  <a:lnTo>
                    <a:pt x="76" y="59"/>
                  </a:lnTo>
                  <a:lnTo>
                    <a:pt x="76" y="59"/>
                  </a:lnTo>
                  <a:lnTo>
                    <a:pt x="76" y="61"/>
                  </a:lnTo>
                  <a:lnTo>
                    <a:pt x="76" y="59"/>
                  </a:lnTo>
                  <a:lnTo>
                    <a:pt x="76" y="59"/>
                  </a:lnTo>
                  <a:lnTo>
                    <a:pt x="76" y="59"/>
                  </a:lnTo>
                  <a:lnTo>
                    <a:pt x="79" y="61"/>
                  </a:lnTo>
                  <a:lnTo>
                    <a:pt x="79" y="61"/>
                  </a:lnTo>
                  <a:lnTo>
                    <a:pt x="79" y="61"/>
                  </a:lnTo>
                  <a:lnTo>
                    <a:pt x="79" y="61"/>
                  </a:lnTo>
                  <a:lnTo>
                    <a:pt x="76" y="61"/>
                  </a:lnTo>
                  <a:lnTo>
                    <a:pt x="76" y="61"/>
                  </a:lnTo>
                  <a:lnTo>
                    <a:pt x="76" y="61"/>
                  </a:lnTo>
                  <a:lnTo>
                    <a:pt x="76" y="61"/>
                  </a:lnTo>
                  <a:lnTo>
                    <a:pt x="76" y="61"/>
                  </a:lnTo>
                  <a:lnTo>
                    <a:pt x="74" y="61"/>
                  </a:lnTo>
                  <a:lnTo>
                    <a:pt x="74" y="61"/>
                  </a:lnTo>
                  <a:lnTo>
                    <a:pt x="76" y="64"/>
                  </a:lnTo>
                  <a:lnTo>
                    <a:pt x="74" y="64"/>
                  </a:lnTo>
                  <a:lnTo>
                    <a:pt x="74" y="64"/>
                  </a:lnTo>
                  <a:lnTo>
                    <a:pt x="74" y="64"/>
                  </a:lnTo>
                  <a:lnTo>
                    <a:pt x="74" y="64"/>
                  </a:lnTo>
                  <a:lnTo>
                    <a:pt x="71" y="61"/>
                  </a:lnTo>
                  <a:lnTo>
                    <a:pt x="71" y="64"/>
                  </a:lnTo>
                  <a:lnTo>
                    <a:pt x="71" y="64"/>
                  </a:lnTo>
                  <a:lnTo>
                    <a:pt x="71" y="64"/>
                  </a:lnTo>
                  <a:lnTo>
                    <a:pt x="71" y="64"/>
                  </a:lnTo>
                  <a:lnTo>
                    <a:pt x="71" y="64"/>
                  </a:lnTo>
                  <a:lnTo>
                    <a:pt x="71" y="64"/>
                  </a:lnTo>
                  <a:lnTo>
                    <a:pt x="71" y="64"/>
                  </a:lnTo>
                  <a:lnTo>
                    <a:pt x="71" y="64"/>
                  </a:lnTo>
                  <a:lnTo>
                    <a:pt x="71" y="64"/>
                  </a:lnTo>
                  <a:lnTo>
                    <a:pt x="71" y="64"/>
                  </a:lnTo>
                  <a:lnTo>
                    <a:pt x="71" y="64"/>
                  </a:lnTo>
                  <a:lnTo>
                    <a:pt x="71" y="64"/>
                  </a:lnTo>
                  <a:lnTo>
                    <a:pt x="71" y="66"/>
                  </a:lnTo>
                  <a:lnTo>
                    <a:pt x="71" y="64"/>
                  </a:lnTo>
                  <a:lnTo>
                    <a:pt x="71" y="64"/>
                  </a:lnTo>
                  <a:lnTo>
                    <a:pt x="69" y="64"/>
                  </a:lnTo>
                  <a:lnTo>
                    <a:pt x="69" y="66"/>
                  </a:lnTo>
                  <a:lnTo>
                    <a:pt x="69" y="66"/>
                  </a:lnTo>
                  <a:lnTo>
                    <a:pt x="69" y="64"/>
                  </a:lnTo>
                  <a:lnTo>
                    <a:pt x="69" y="66"/>
                  </a:lnTo>
                  <a:lnTo>
                    <a:pt x="69" y="66"/>
                  </a:lnTo>
                  <a:lnTo>
                    <a:pt x="69" y="66"/>
                  </a:lnTo>
                  <a:lnTo>
                    <a:pt x="69" y="66"/>
                  </a:lnTo>
                  <a:lnTo>
                    <a:pt x="69" y="68"/>
                  </a:lnTo>
                  <a:lnTo>
                    <a:pt x="69" y="68"/>
                  </a:lnTo>
                  <a:lnTo>
                    <a:pt x="67" y="68"/>
                  </a:lnTo>
                  <a:lnTo>
                    <a:pt x="67" y="71"/>
                  </a:lnTo>
                  <a:lnTo>
                    <a:pt x="67" y="73"/>
                  </a:lnTo>
                  <a:lnTo>
                    <a:pt x="67" y="73"/>
                  </a:lnTo>
                  <a:lnTo>
                    <a:pt x="67" y="73"/>
                  </a:lnTo>
                  <a:lnTo>
                    <a:pt x="69" y="73"/>
                  </a:lnTo>
                  <a:lnTo>
                    <a:pt x="69" y="73"/>
                  </a:lnTo>
                  <a:lnTo>
                    <a:pt x="69" y="73"/>
                  </a:lnTo>
                  <a:lnTo>
                    <a:pt x="71" y="73"/>
                  </a:lnTo>
                  <a:lnTo>
                    <a:pt x="71" y="71"/>
                  </a:lnTo>
                  <a:lnTo>
                    <a:pt x="71" y="71"/>
                  </a:lnTo>
                  <a:lnTo>
                    <a:pt x="71" y="71"/>
                  </a:lnTo>
                  <a:lnTo>
                    <a:pt x="71" y="71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4" y="66"/>
                  </a:lnTo>
                  <a:lnTo>
                    <a:pt x="74" y="66"/>
                  </a:lnTo>
                  <a:lnTo>
                    <a:pt x="76" y="66"/>
                  </a:lnTo>
                  <a:lnTo>
                    <a:pt x="76" y="66"/>
                  </a:lnTo>
                  <a:lnTo>
                    <a:pt x="76" y="66"/>
                  </a:lnTo>
                  <a:lnTo>
                    <a:pt x="76" y="68"/>
                  </a:lnTo>
                  <a:lnTo>
                    <a:pt x="74" y="68"/>
                  </a:lnTo>
                  <a:lnTo>
                    <a:pt x="74" y="71"/>
                  </a:lnTo>
                  <a:lnTo>
                    <a:pt x="74" y="71"/>
                  </a:lnTo>
                  <a:lnTo>
                    <a:pt x="76" y="71"/>
                  </a:lnTo>
                  <a:lnTo>
                    <a:pt x="76" y="71"/>
                  </a:lnTo>
                  <a:lnTo>
                    <a:pt x="79" y="68"/>
                  </a:lnTo>
                  <a:lnTo>
                    <a:pt x="79" y="68"/>
                  </a:lnTo>
                  <a:lnTo>
                    <a:pt x="79" y="68"/>
                  </a:lnTo>
                  <a:lnTo>
                    <a:pt x="79" y="71"/>
                  </a:lnTo>
                  <a:lnTo>
                    <a:pt x="79" y="71"/>
                  </a:lnTo>
                  <a:lnTo>
                    <a:pt x="76" y="71"/>
                  </a:lnTo>
                  <a:lnTo>
                    <a:pt x="76" y="71"/>
                  </a:lnTo>
                  <a:lnTo>
                    <a:pt x="76" y="71"/>
                  </a:lnTo>
                  <a:lnTo>
                    <a:pt x="76" y="71"/>
                  </a:lnTo>
                  <a:lnTo>
                    <a:pt x="74" y="71"/>
                  </a:lnTo>
                  <a:lnTo>
                    <a:pt x="74" y="71"/>
                  </a:lnTo>
                  <a:lnTo>
                    <a:pt x="74" y="71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1" y="76"/>
                  </a:lnTo>
                  <a:lnTo>
                    <a:pt x="71" y="76"/>
                  </a:lnTo>
                  <a:lnTo>
                    <a:pt x="71" y="76"/>
                  </a:lnTo>
                  <a:lnTo>
                    <a:pt x="71" y="76"/>
                  </a:lnTo>
                  <a:lnTo>
                    <a:pt x="71" y="76"/>
                  </a:lnTo>
                  <a:lnTo>
                    <a:pt x="71" y="76"/>
                  </a:lnTo>
                  <a:lnTo>
                    <a:pt x="71" y="76"/>
                  </a:lnTo>
                  <a:lnTo>
                    <a:pt x="71" y="76"/>
                  </a:lnTo>
                  <a:lnTo>
                    <a:pt x="71" y="78"/>
                  </a:lnTo>
                  <a:lnTo>
                    <a:pt x="71" y="80"/>
                  </a:lnTo>
                  <a:lnTo>
                    <a:pt x="71" y="80"/>
                  </a:lnTo>
                  <a:lnTo>
                    <a:pt x="74" y="83"/>
                  </a:lnTo>
                  <a:lnTo>
                    <a:pt x="74" y="83"/>
                  </a:lnTo>
                  <a:lnTo>
                    <a:pt x="74" y="83"/>
                  </a:lnTo>
                  <a:lnTo>
                    <a:pt x="74" y="83"/>
                  </a:lnTo>
                  <a:lnTo>
                    <a:pt x="74" y="83"/>
                  </a:lnTo>
                  <a:lnTo>
                    <a:pt x="74" y="83"/>
                  </a:lnTo>
                  <a:lnTo>
                    <a:pt x="76" y="83"/>
                  </a:lnTo>
                  <a:lnTo>
                    <a:pt x="76" y="83"/>
                  </a:lnTo>
                  <a:lnTo>
                    <a:pt x="76" y="83"/>
                  </a:lnTo>
                  <a:lnTo>
                    <a:pt x="76" y="85"/>
                  </a:lnTo>
                  <a:lnTo>
                    <a:pt x="79" y="85"/>
                  </a:lnTo>
                  <a:lnTo>
                    <a:pt x="79" y="85"/>
                  </a:lnTo>
                  <a:lnTo>
                    <a:pt x="81" y="85"/>
                  </a:lnTo>
                  <a:lnTo>
                    <a:pt x="81" y="85"/>
                  </a:lnTo>
                  <a:lnTo>
                    <a:pt x="81" y="85"/>
                  </a:lnTo>
                  <a:lnTo>
                    <a:pt x="81" y="83"/>
                  </a:lnTo>
                  <a:lnTo>
                    <a:pt x="81" y="83"/>
                  </a:lnTo>
                  <a:lnTo>
                    <a:pt x="81" y="80"/>
                  </a:lnTo>
                  <a:lnTo>
                    <a:pt x="81" y="80"/>
                  </a:lnTo>
                  <a:lnTo>
                    <a:pt x="81" y="78"/>
                  </a:lnTo>
                  <a:lnTo>
                    <a:pt x="83" y="78"/>
                  </a:lnTo>
                  <a:lnTo>
                    <a:pt x="83" y="80"/>
                  </a:lnTo>
                  <a:lnTo>
                    <a:pt x="83" y="85"/>
                  </a:lnTo>
                  <a:lnTo>
                    <a:pt x="83" y="87"/>
                  </a:lnTo>
                  <a:lnTo>
                    <a:pt x="83" y="87"/>
                  </a:lnTo>
                  <a:lnTo>
                    <a:pt x="81" y="87"/>
                  </a:lnTo>
                  <a:lnTo>
                    <a:pt x="81" y="90"/>
                  </a:lnTo>
                  <a:lnTo>
                    <a:pt x="79" y="90"/>
                  </a:lnTo>
                  <a:lnTo>
                    <a:pt x="79" y="90"/>
                  </a:lnTo>
                  <a:lnTo>
                    <a:pt x="81" y="90"/>
                  </a:lnTo>
                  <a:lnTo>
                    <a:pt x="81" y="92"/>
                  </a:lnTo>
                  <a:lnTo>
                    <a:pt x="81" y="92"/>
                  </a:lnTo>
                  <a:lnTo>
                    <a:pt x="83" y="92"/>
                  </a:lnTo>
                  <a:lnTo>
                    <a:pt x="83" y="92"/>
                  </a:lnTo>
                  <a:lnTo>
                    <a:pt x="83" y="90"/>
                  </a:lnTo>
                  <a:lnTo>
                    <a:pt x="86" y="87"/>
                  </a:lnTo>
                  <a:lnTo>
                    <a:pt x="86" y="87"/>
                  </a:lnTo>
                  <a:lnTo>
                    <a:pt x="86" y="85"/>
                  </a:lnTo>
                  <a:lnTo>
                    <a:pt x="88" y="85"/>
                  </a:lnTo>
                  <a:lnTo>
                    <a:pt x="88" y="85"/>
                  </a:lnTo>
                  <a:lnTo>
                    <a:pt x="88" y="85"/>
                  </a:lnTo>
                  <a:lnTo>
                    <a:pt x="88" y="85"/>
                  </a:lnTo>
                  <a:lnTo>
                    <a:pt x="88" y="85"/>
                  </a:lnTo>
                  <a:lnTo>
                    <a:pt x="88" y="85"/>
                  </a:lnTo>
                  <a:lnTo>
                    <a:pt x="88" y="85"/>
                  </a:lnTo>
                  <a:lnTo>
                    <a:pt x="88" y="85"/>
                  </a:lnTo>
                  <a:lnTo>
                    <a:pt x="88" y="83"/>
                  </a:lnTo>
                  <a:lnTo>
                    <a:pt x="88" y="85"/>
                  </a:lnTo>
                  <a:lnTo>
                    <a:pt x="90" y="85"/>
                  </a:lnTo>
                  <a:lnTo>
                    <a:pt x="90" y="83"/>
                  </a:lnTo>
                  <a:lnTo>
                    <a:pt x="90" y="83"/>
                  </a:lnTo>
                  <a:lnTo>
                    <a:pt x="90" y="83"/>
                  </a:lnTo>
                  <a:lnTo>
                    <a:pt x="93" y="83"/>
                  </a:lnTo>
                  <a:lnTo>
                    <a:pt x="93" y="80"/>
                  </a:lnTo>
                  <a:lnTo>
                    <a:pt x="93" y="80"/>
                  </a:lnTo>
                  <a:lnTo>
                    <a:pt x="93" y="80"/>
                  </a:lnTo>
                  <a:lnTo>
                    <a:pt x="93" y="80"/>
                  </a:lnTo>
                  <a:lnTo>
                    <a:pt x="93" y="83"/>
                  </a:lnTo>
                  <a:lnTo>
                    <a:pt x="93" y="83"/>
                  </a:lnTo>
                  <a:lnTo>
                    <a:pt x="93" y="83"/>
                  </a:lnTo>
                  <a:lnTo>
                    <a:pt x="93" y="83"/>
                  </a:lnTo>
                  <a:lnTo>
                    <a:pt x="93" y="83"/>
                  </a:lnTo>
                  <a:lnTo>
                    <a:pt x="93" y="83"/>
                  </a:lnTo>
                  <a:lnTo>
                    <a:pt x="93" y="85"/>
                  </a:lnTo>
                  <a:lnTo>
                    <a:pt x="93" y="85"/>
                  </a:lnTo>
                  <a:lnTo>
                    <a:pt x="93" y="85"/>
                  </a:lnTo>
                  <a:lnTo>
                    <a:pt x="93" y="85"/>
                  </a:lnTo>
                  <a:lnTo>
                    <a:pt x="90" y="85"/>
                  </a:lnTo>
                  <a:lnTo>
                    <a:pt x="90" y="85"/>
                  </a:lnTo>
                  <a:lnTo>
                    <a:pt x="90" y="85"/>
                  </a:lnTo>
                  <a:lnTo>
                    <a:pt x="90" y="85"/>
                  </a:lnTo>
                  <a:lnTo>
                    <a:pt x="90" y="87"/>
                  </a:lnTo>
                  <a:lnTo>
                    <a:pt x="90" y="87"/>
                  </a:lnTo>
                  <a:lnTo>
                    <a:pt x="88" y="87"/>
                  </a:lnTo>
                  <a:lnTo>
                    <a:pt x="88" y="87"/>
                  </a:lnTo>
                  <a:lnTo>
                    <a:pt x="88" y="92"/>
                  </a:lnTo>
                  <a:lnTo>
                    <a:pt x="88" y="92"/>
                  </a:lnTo>
                  <a:lnTo>
                    <a:pt x="88" y="92"/>
                  </a:lnTo>
                  <a:lnTo>
                    <a:pt x="88" y="92"/>
                  </a:lnTo>
                  <a:lnTo>
                    <a:pt x="90" y="92"/>
                  </a:lnTo>
                  <a:lnTo>
                    <a:pt x="90" y="92"/>
                  </a:lnTo>
                  <a:lnTo>
                    <a:pt x="90" y="92"/>
                  </a:lnTo>
                  <a:lnTo>
                    <a:pt x="90" y="92"/>
                  </a:lnTo>
                  <a:lnTo>
                    <a:pt x="90" y="92"/>
                  </a:lnTo>
                  <a:lnTo>
                    <a:pt x="90" y="92"/>
                  </a:lnTo>
                  <a:lnTo>
                    <a:pt x="90" y="92"/>
                  </a:lnTo>
                  <a:lnTo>
                    <a:pt x="90" y="92"/>
                  </a:lnTo>
                  <a:lnTo>
                    <a:pt x="90" y="94"/>
                  </a:lnTo>
                  <a:lnTo>
                    <a:pt x="90" y="94"/>
                  </a:lnTo>
                  <a:lnTo>
                    <a:pt x="90" y="94"/>
                  </a:lnTo>
                  <a:lnTo>
                    <a:pt x="88" y="94"/>
                  </a:lnTo>
                  <a:lnTo>
                    <a:pt x="88" y="94"/>
                  </a:lnTo>
                  <a:lnTo>
                    <a:pt x="90" y="94"/>
                  </a:lnTo>
                  <a:lnTo>
                    <a:pt x="90" y="94"/>
                  </a:lnTo>
                  <a:lnTo>
                    <a:pt x="93" y="92"/>
                  </a:lnTo>
                  <a:lnTo>
                    <a:pt x="95" y="92"/>
                  </a:lnTo>
                  <a:lnTo>
                    <a:pt x="95" y="92"/>
                  </a:lnTo>
                  <a:lnTo>
                    <a:pt x="95" y="90"/>
                  </a:lnTo>
                  <a:lnTo>
                    <a:pt x="102" y="80"/>
                  </a:lnTo>
                  <a:lnTo>
                    <a:pt x="102" y="76"/>
                  </a:lnTo>
                  <a:lnTo>
                    <a:pt x="102" y="73"/>
                  </a:lnTo>
                  <a:lnTo>
                    <a:pt x="109" y="66"/>
                  </a:lnTo>
                  <a:lnTo>
                    <a:pt x="109" y="64"/>
                  </a:lnTo>
                  <a:lnTo>
                    <a:pt x="112" y="64"/>
                  </a:lnTo>
                  <a:lnTo>
                    <a:pt x="112" y="64"/>
                  </a:lnTo>
                  <a:lnTo>
                    <a:pt x="116" y="64"/>
                  </a:lnTo>
                  <a:lnTo>
                    <a:pt x="119" y="64"/>
                  </a:lnTo>
                  <a:lnTo>
                    <a:pt x="123" y="61"/>
                  </a:lnTo>
                  <a:lnTo>
                    <a:pt x="128" y="59"/>
                  </a:lnTo>
                  <a:lnTo>
                    <a:pt x="131" y="59"/>
                  </a:lnTo>
                  <a:lnTo>
                    <a:pt x="131" y="57"/>
                  </a:lnTo>
                  <a:lnTo>
                    <a:pt x="131" y="57"/>
                  </a:lnTo>
                  <a:lnTo>
                    <a:pt x="131" y="57"/>
                  </a:lnTo>
                  <a:lnTo>
                    <a:pt x="133" y="54"/>
                  </a:lnTo>
                  <a:lnTo>
                    <a:pt x="133" y="54"/>
                  </a:lnTo>
                  <a:lnTo>
                    <a:pt x="133" y="54"/>
                  </a:lnTo>
                  <a:lnTo>
                    <a:pt x="138" y="57"/>
                  </a:lnTo>
                  <a:lnTo>
                    <a:pt x="138" y="57"/>
                  </a:lnTo>
                  <a:lnTo>
                    <a:pt x="138" y="57"/>
                  </a:lnTo>
                  <a:lnTo>
                    <a:pt x="140" y="57"/>
                  </a:lnTo>
                  <a:lnTo>
                    <a:pt x="140" y="57"/>
                  </a:lnTo>
                  <a:lnTo>
                    <a:pt x="140" y="57"/>
                  </a:lnTo>
                  <a:lnTo>
                    <a:pt x="140" y="57"/>
                  </a:lnTo>
                  <a:lnTo>
                    <a:pt x="142" y="57"/>
                  </a:lnTo>
                  <a:lnTo>
                    <a:pt x="142" y="57"/>
                  </a:lnTo>
                  <a:lnTo>
                    <a:pt x="145" y="57"/>
                  </a:lnTo>
                  <a:lnTo>
                    <a:pt x="147" y="57"/>
                  </a:lnTo>
                  <a:lnTo>
                    <a:pt x="147" y="57"/>
                  </a:lnTo>
                  <a:lnTo>
                    <a:pt x="150" y="54"/>
                  </a:lnTo>
                  <a:lnTo>
                    <a:pt x="150" y="54"/>
                  </a:lnTo>
                  <a:lnTo>
                    <a:pt x="152" y="54"/>
                  </a:lnTo>
                  <a:lnTo>
                    <a:pt x="152" y="54"/>
                  </a:lnTo>
                  <a:lnTo>
                    <a:pt x="154" y="54"/>
                  </a:lnTo>
                  <a:lnTo>
                    <a:pt x="154" y="54"/>
                  </a:lnTo>
                  <a:lnTo>
                    <a:pt x="154" y="54"/>
                  </a:lnTo>
                  <a:lnTo>
                    <a:pt x="154" y="52"/>
                  </a:lnTo>
                  <a:lnTo>
                    <a:pt x="154" y="52"/>
                  </a:lnTo>
                  <a:lnTo>
                    <a:pt x="154" y="52"/>
                  </a:lnTo>
                  <a:lnTo>
                    <a:pt x="154" y="52"/>
                  </a:lnTo>
                  <a:lnTo>
                    <a:pt x="157" y="52"/>
                  </a:lnTo>
                  <a:lnTo>
                    <a:pt x="157" y="52"/>
                  </a:lnTo>
                  <a:lnTo>
                    <a:pt x="157" y="52"/>
                  </a:lnTo>
                  <a:lnTo>
                    <a:pt x="157" y="54"/>
                  </a:lnTo>
                  <a:lnTo>
                    <a:pt x="157" y="54"/>
                  </a:lnTo>
                  <a:lnTo>
                    <a:pt x="157" y="54"/>
                  </a:lnTo>
                  <a:lnTo>
                    <a:pt x="157" y="54"/>
                  </a:lnTo>
                  <a:lnTo>
                    <a:pt x="159" y="54"/>
                  </a:lnTo>
                  <a:lnTo>
                    <a:pt x="159" y="54"/>
                  </a:lnTo>
                  <a:lnTo>
                    <a:pt x="161" y="54"/>
                  </a:lnTo>
                  <a:lnTo>
                    <a:pt x="161" y="52"/>
                  </a:lnTo>
                  <a:lnTo>
                    <a:pt x="161" y="52"/>
                  </a:lnTo>
                  <a:lnTo>
                    <a:pt x="161" y="49"/>
                  </a:lnTo>
                  <a:lnTo>
                    <a:pt x="161" y="49"/>
                  </a:lnTo>
                  <a:lnTo>
                    <a:pt x="161" y="42"/>
                  </a:lnTo>
                  <a:lnTo>
                    <a:pt x="161" y="40"/>
                  </a:lnTo>
                  <a:lnTo>
                    <a:pt x="161" y="38"/>
                  </a:lnTo>
                  <a:lnTo>
                    <a:pt x="161" y="38"/>
                  </a:lnTo>
                  <a:lnTo>
                    <a:pt x="161" y="35"/>
                  </a:lnTo>
                  <a:lnTo>
                    <a:pt x="161" y="35"/>
                  </a:lnTo>
                  <a:lnTo>
                    <a:pt x="159" y="35"/>
                  </a:lnTo>
                  <a:lnTo>
                    <a:pt x="159" y="35"/>
                  </a:lnTo>
                  <a:lnTo>
                    <a:pt x="157" y="35"/>
                  </a:lnTo>
                  <a:lnTo>
                    <a:pt x="157" y="33"/>
                  </a:lnTo>
                  <a:lnTo>
                    <a:pt x="157" y="33"/>
                  </a:lnTo>
                  <a:lnTo>
                    <a:pt x="157" y="33"/>
                  </a:lnTo>
                  <a:lnTo>
                    <a:pt x="157" y="33"/>
                  </a:lnTo>
                  <a:lnTo>
                    <a:pt x="154" y="31"/>
                  </a:lnTo>
                  <a:lnTo>
                    <a:pt x="154" y="31"/>
                  </a:lnTo>
                  <a:lnTo>
                    <a:pt x="152" y="31"/>
                  </a:lnTo>
                  <a:lnTo>
                    <a:pt x="152" y="31"/>
                  </a:lnTo>
                  <a:lnTo>
                    <a:pt x="150" y="28"/>
                  </a:lnTo>
                  <a:lnTo>
                    <a:pt x="150" y="28"/>
                  </a:lnTo>
                  <a:lnTo>
                    <a:pt x="150" y="28"/>
                  </a:lnTo>
                  <a:lnTo>
                    <a:pt x="150" y="28"/>
                  </a:lnTo>
                  <a:lnTo>
                    <a:pt x="150" y="28"/>
                  </a:lnTo>
                  <a:lnTo>
                    <a:pt x="150" y="26"/>
                  </a:lnTo>
                  <a:lnTo>
                    <a:pt x="150" y="26"/>
                  </a:lnTo>
                  <a:lnTo>
                    <a:pt x="154" y="23"/>
                  </a:lnTo>
                  <a:lnTo>
                    <a:pt x="154" y="23"/>
                  </a:lnTo>
                  <a:lnTo>
                    <a:pt x="157" y="21"/>
                  </a:lnTo>
                  <a:lnTo>
                    <a:pt x="157" y="21"/>
                  </a:lnTo>
                  <a:lnTo>
                    <a:pt x="159" y="21"/>
                  </a:lnTo>
                  <a:lnTo>
                    <a:pt x="157" y="23"/>
                  </a:lnTo>
                  <a:lnTo>
                    <a:pt x="161" y="23"/>
                  </a:lnTo>
                  <a:lnTo>
                    <a:pt x="164" y="23"/>
                  </a:lnTo>
                  <a:lnTo>
                    <a:pt x="164" y="21"/>
                  </a:lnTo>
                  <a:lnTo>
                    <a:pt x="164" y="19"/>
                  </a:lnTo>
                  <a:lnTo>
                    <a:pt x="164" y="19"/>
                  </a:lnTo>
                  <a:lnTo>
                    <a:pt x="164" y="19"/>
                  </a:lnTo>
                  <a:lnTo>
                    <a:pt x="164" y="16"/>
                  </a:lnTo>
                  <a:lnTo>
                    <a:pt x="164" y="16"/>
                  </a:lnTo>
                  <a:lnTo>
                    <a:pt x="164" y="16"/>
                  </a:lnTo>
                  <a:lnTo>
                    <a:pt x="166" y="14"/>
                  </a:lnTo>
                  <a:lnTo>
                    <a:pt x="166" y="12"/>
                  </a:lnTo>
                  <a:lnTo>
                    <a:pt x="166" y="12"/>
                  </a:lnTo>
                  <a:close/>
                  <a:moveTo>
                    <a:pt x="60" y="66"/>
                  </a:moveTo>
                  <a:lnTo>
                    <a:pt x="57" y="64"/>
                  </a:lnTo>
                  <a:lnTo>
                    <a:pt x="57" y="64"/>
                  </a:lnTo>
                  <a:lnTo>
                    <a:pt x="60" y="64"/>
                  </a:lnTo>
                  <a:lnTo>
                    <a:pt x="60" y="64"/>
                  </a:lnTo>
                  <a:lnTo>
                    <a:pt x="57" y="64"/>
                  </a:lnTo>
                  <a:lnTo>
                    <a:pt x="57" y="64"/>
                  </a:lnTo>
                  <a:lnTo>
                    <a:pt x="57" y="64"/>
                  </a:lnTo>
                  <a:lnTo>
                    <a:pt x="57" y="64"/>
                  </a:lnTo>
                  <a:lnTo>
                    <a:pt x="57" y="64"/>
                  </a:lnTo>
                  <a:lnTo>
                    <a:pt x="57" y="66"/>
                  </a:lnTo>
                  <a:lnTo>
                    <a:pt x="57" y="66"/>
                  </a:lnTo>
                  <a:lnTo>
                    <a:pt x="55" y="66"/>
                  </a:lnTo>
                  <a:lnTo>
                    <a:pt x="55" y="66"/>
                  </a:lnTo>
                  <a:lnTo>
                    <a:pt x="55" y="66"/>
                  </a:lnTo>
                  <a:lnTo>
                    <a:pt x="55" y="66"/>
                  </a:lnTo>
                  <a:lnTo>
                    <a:pt x="55" y="66"/>
                  </a:lnTo>
                  <a:lnTo>
                    <a:pt x="55" y="66"/>
                  </a:lnTo>
                  <a:lnTo>
                    <a:pt x="55" y="68"/>
                  </a:lnTo>
                  <a:lnTo>
                    <a:pt x="57" y="68"/>
                  </a:lnTo>
                  <a:lnTo>
                    <a:pt x="57" y="66"/>
                  </a:lnTo>
                  <a:lnTo>
                    <a:pt x="57" y="66"/>
                  </a:lnTo>
                  <a:lnTo>
                    <a:pt x="57" y="66"/>
                  </a:lnTo>
                  <a:lnTo>
                    <a:pt x="57" y="68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60" y="66"/>
                  </a:lnTo>
                  <a:close/>
                  <a:moveTo>
                    <a:pt x="48" y="76"/>
                  </a:moveTo>
                  <a:lnTo>
                    <a:pt x="48" y="76"/>
                  </a:lnTo>
                  <a:lnTo>
                    <a:pt x="45" y="78"/>
                  </a:lnTo>
                  <a:lnTo>
                    <a:pt x="45" y="80"/>
                  </a:lnTo>
                  <a:lnTo>
                    <a:pt x="48" y="80"/>
                  </a:lnTo>
                  <a:lnTo>
                    <a:pt x="48" y="80"/>
                  </a:lnTo>
                  <a:lnTo>
                    <a:pt x="50" y="80"/>
                  </a:lnTo>
                  <a:lnTo>
                    <a:pt x="50" y="78"/>
                  </a:lnTo>
                  <a:lnTo>
                    <a:pt x="50" y="76"/>
                  </a:lnTo>
                  <a:lnTo>
                    <a:pt x="50" y="76"/>
                  </a:lnTo>
                  <a:lnTo>
                    <a:pt x="48" y="76"/>
                  </a:lnTo>
                  <a:close/>
                  <a:moveTo>
                    <a:pt x="45" y="87"/>
                  </a:moveTo>
                  <a:lnTo>
                    <a:pt x="45" y="85"/>
                  </a:lnTo>
                  <a:lnTo>
                    <a:pt x="45" y="83"/>
                  </a:lnTo>
                  <a:lnTo>
                    <a:pt x="45" y="83"/>
                  </a:lnTo>
                  <a:lnTo>
                    <a:pt x="45" y="80"/>
                  </a:lnTo>
                  <a:lnTo>
                    <a:pt x="43" y="80"/>
                  </a:lnTo>
                  <a:lnTo>
                    <a:pt x="43" y="80"/>
                  </a:lnTo>
                  <a:lnTo>
                    <a:pt x="43" y="83"/>
                  </a:lnTo>
                  <a:lnTo>
                    <a:pt x="43" y="83"/>
                  </a:lnTo>
                  <a:lnTo>
                    <a:pt x="43" y="85"/>
                  </a:lnTo>
                  <a:lnTo>
                    <a:pt x="43" y="85"/>
                  </a:lnTo>
                  <a:lnTo>
                    <a:pt x="43" y="85"/>
                  </a:lnTo>
                  <a:lnTo>
                    <a:pt x="43" y="85"/>
                  </a:lnTo>
                  <a:lnTo>
                    <a:pt x="43" y="87"/>
                  </a:lnTo>
                  <a:lnTo>
                    <a:pt x="43" y="87"/>
                  </a:lnTo>
                  <a:lnTo>
                    <a:pt x="43" y="85"/>
                  </a:lnTo>
                  <a:lnTo>
                    <a:pt x="43" y="85"/>
                  </a:lnTo>
                  <a:lnTo>
                    <a:pt x="43" y="85"/>
                  </a:lnTo>
                  <a:lnTo>
                    <a:pt x="45" y="87"/>
                  </a:lnTo>
                  <a:lnTo>
                    <a:pt x="43" y="87"/>
                  </a:lnTo>
                  <a:lnTo>
                    <a:pt x="43" y="87"/>
                  </a:lnTo>
                  <a:lnTo>
                    <a:pt x="43" y="87"/>
                  </a:lnTo>
                  <a:lnTo>
                    <a:pt x="41" y="87"/>
                  </a:lnTo>
                  <a:lnTo>
                    <a:pt x="41" y="87"/>
                  </a:lnTo>
                  <a:lnTo>
                    <a:pt x="41" y="87"/>
                  </a:lnTo>
                  <a:lnTo>
                    <a:pt x="41" y="90"/>
                  </a:lnTo>
                  <a:lnTo>
                    <a:pt x="41" y="90"/>
                  </a:lnTo>
                  <a:lnTo>
                    <a:pt x="43" y="90"/>
                  </a:lnTo>
                  <a:lnTo>
                    <a:pt x="43" y="87"/>
                  </a:lnTo>
                  <a:lnTo>
                    <a:pt x="43" y="87"/>
                  </a:lnTo>
                  <a:lnTo>
                    <a:pt x="43" y="90"/>
                  </a:lnTo>
                  <a:lnTo>
                    <a:pt x="45" y="90"/>
                  </a:lnTo>
                  <a:lnTo>
                    <a:pt x="45" y="87"/>
                  </a:lnTo>
                  <a:lnTo>
                    <a:pt x="45" y="90"/>
                  </a:lnTo>
                  <a:lnTo>
                    <a:pt x="45" y="87"/>
                  </a:lnTo>
                  <a:lnTo>
                    <a:pt x="48" y="87"/>
                  </a:lnTo>
                  <a:lnTo>
                    <a:pt x="48" y="87"/>
                  </a:lnTo>
                  <a:lnTo>
                    <a:pt x="48" y="87"/>
                  </a:lnTo>
                  <a:lnTo>
                    <a:pt x="45" y="87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3">
              <a:extLst>
                <a:ext uri="{FF2B5EF4-FFF2-40B4-BE49-F238E27FC236}">
                  <a16:creationId xmlns:a16="http://schemas.microsoft.com/office/drawing/2014/main" id="{957800C3-D147-432E-9D4B-D30EE2547AB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1979" y="3333609"/>
              <a:ext cx="407994" cy="304966"/>
            </a:xfrm>
            <a:custGeom>
              <a:avLst/>
              <a:gdLst>
                <a:gd name="T0" fmla="*/ 381 w 396"/>
                <a:gd name="T1" fmla="*/ 206 h 296"/>
                <a:gd name="T2" fmla="*/ 386 w 396"/>
                <a:gd name="T3" fmla="*/ 177 h 296"/>
                <a:gd name="T4" fmla="*/ 369 w 396"/>
                <a:gd name="T5" fmla="*/ 151 h 296"/>
                <a:gd name="T6" fmla="*/ 379 w 396"/>
                <a:gd name="T7" fmla="*/ 130 h 296"/>
                <a:gd name="T8" fmla="*/ 362 w 396"/>
                <a:gd name="T9" fmla="*/ 99 h 296"/>
                <a:gd name="T10" fmla="*/ 341 w 396"/>
                <a:gd name="T11" fmla="*/ 94 h 296"/>
                <a:gd name="T12" fmla="*/ 351 w 396"/>
                <a:gd name="T13" fmla="*/ 78 h 296"/>
                <a:gd name="T14" fmla="*/ 346 w 396"/>
                <a:gd name="T15" fmla="*/ 66 h 296"/>
                <a:gd name="T16" fmla="*/ 329 w 396"/>
                <a:gd name="T17" fmla="*/ 35 h 296"/>
                <a:gd name="T18" fmla="*/ 310 w 396"/>
                <a:gd name="T19" fmla="*/ 9 h 296"/>
                <a:gd name="T20" fmla="*/ 306 w 396"/>
                <a:gd name="T21" fmla="*/ 23 h 296"/>
                <a:gd name="T22" fmla="*/ 272 w 396"/>
                <a:gd name="T23" fmla="*/ 33 h 296"/>
                <a:gd name="T24" fmla="*/ 254 w 396"/>
                <a:gd name="T25" fmla="*/ 26 h 296"/>
                <a:gd name="T26" fmla="*/ 239 w 396"/>
                <a:gd name="T27" fmla="*/ 38 h 296"/>
                <a:gd name="T28" fmla="*/ 216 w 396"/>
                <a:gd name="T29" fmla="*/ 26 h 296"/>
                <a:gd name="T30" fmla="*/ 192 w 396"/>
                <a:gd name="T31" fmla="*/ 28 h 296"/>
                <a:gd name="T32" fmla="*/ 166 w 396"/>
                <a:gd name="T33" fmla="*/ 14 h 296"/>
                <a:gd name="T34" fmla="*/ 130 w 396"/>
                <a:gd name="T35" fmla="*/ 14 h 296"/>
                <a:gd name="T36" fmla="*/ 107 w 396"/>
                <a:gd name="T37" fmla="*/ 9 h 296"/>
                <a:gd name="T38" fmla="*/ 95 w 396"/>
                <a:gd name="T39" fmla="*/ 2 h 296"/>
                <a:gd name="T40" fmla="*/ 74 w 396"/>
                <a:gd name="T41" fmla="*/ 21 h 296"/>
                <a:gd name="T42" fmla="*/ 69 w 396"/>
                <a:gd name="T43" fmla="*/ 35 h 296"/>
                <a:gd name="T44" fmla="*/ 64 w 396"/>
                <a:gd name="T45" fmla="*/ 54 h 296"/>
                <a:gd name="T46" fmla="*/ 33 w 396"/>
                <a:gd name="T47" fmla="*/ 61 h 296"/>
                <a:gd name="T48" fmla="*/ 0 w 396"/>
                <a:gd name="T49" fmla="*/ 97 h 296"/>
                <a:gd name="T50" fmla="*/ 7 w 396"/>
                <a:gd name="T51" fmla="*/ 94 h 296"/>
                <a:gd name="T52" fmla="*/ 19 w 396"/>
                <a:gd name="T53" fmla="*/ 90 h 296"/>
                <a:gd name="T54" fmla="*/ 15 w 396"/>
                <a:gd name="T55" fmla="*/ 97 h 296"/>
                <a:gd name="T56" fmla="*/ 15 w 396"/>
                <a:gd name="T57" fmla="*/ 106 h 296"/>
                <a:gd name="T58" fmla="*/ 19 w 396"/>
                <a:gd name="T59" fmla="*/ 109 h 296"/>
                <a:gd name="T60" fmla="*/ 26 w 396"/>
                <a:gd name="T61" fmla="*/ 106 h 296"/>
                <a:gd name="T62" fmla="*/ 26 w 396"/>
                <a:gd name="T63" fmla="*/ 118 h 296"/>
                <a:gd name="T64" fmla="*/ 38 w 396"/>
                <a:gd name="T65" fmla="*/ 132 h 296"/>
                <a:gd name="T66" fmla="*/ 48 w 396"/>
                <a:gd name="T67" fmla="*/ 139 h 296"/>
                <a:gd name="T68" fmla="*/ 57 w 396"/>
                <a:gd name="T69" fmla="*/ 139 h 296"/>
                <a:gd name="T70" fmla="*/ 69 w 396"/>
                <a:gd name="T71" fmla="*/ 154 h 296"/>
                <a:gd name="T72" fmla="*/ 76 w 396"/>
                <a:gd name="T73" fmla="*/ 154 h 296"/>
                <a:gd name="T74" fmla="*/ 74 w 396"/>
                <a:gd name="T75" fmla="*/ 173 h 296"/>
                <a:gd name="T76" fmla="*/ 88 w 396"/>
                <a:gd name="T77" fmla="*/ 177 h 296"/>
                <a:gd name="T78" fmla="*/ 93 w 396"/>
                <a:gd name="T79" fmla="*/ 184 h 296"/>
                <a:gd name="T80" fmla="*/ 102 w 396"/>
                <a:gd name="T81" fmla="*/ 189 h 296"/>
                <a:gd name="T82" fmla="*/ 109 w 396"/>
                <a:gd name="T83" fmla="*/ 194 h 296"/>
                <a:gd name="T84" fmla="*/ 123 w 396"/>
                <a:gd name="T85" fmla="*/ 180 h 296"/>
                <a:gd name="T86" fmla="*/ 133 w 396"/>
                <a:gd name="T87" fmla="*/ 165 h 296"/>
                <a:gd name="T88" fmla="*/ 152 w 396"/>
                <a:gd name="T89" fmla="*/ 151 h 296"/>
                <a:gd name="T90" fmla="*/ 220 w 396"/>
                <a:gd name="T91" fmla="*/ 165 h 296"/>
                <a:gd name="T92" fmla="*/ 230 w 396"/>
                <a:gd name="T93" fmla="*/ 180 h 296"/>
                <a:gd name="T94" fmla="*/ 239 w 396"/>
                <a:gd name="T95" fmla="*/ 196 h 296"/>
                <a:gd name="T96" fmla="*/ 237 w 396"/>
                <a:gd name="T97" fmla="*/ 227 h 296"/>
                <a:gd name="T98" fmla="*/ 254 w 396"/>
                <a:gd name="T99" fmla="*/ 227 h 296"/>
                <a:gd name="T100" fmla="*/ 277 w 396"/>
                <a:gd name="T101" fmla="*/ 227 h 296"/>
                <a:gd name="T102" fmla="*/ 287 w 396"/>
                <a:gd name="T103" fmla="*/ 227 h 296"/>
                <a:gd name="T104" fmla="*/ 296 w 396"/>
                <a:gd name="T105" fmla="*/ 236 h 296"/>
                <a:gd name="T106" fmla="*/ 301 w 396"/>
                <a:gd name="T107" fmla="*/ 251 h 296"/>
                <a:gd name="T108" fmla="*/ 301 w 396"/>
                <a:gd name="T109" fmla="*/ 284 h 296"/>
                <a:gd name="T110" fmla="*/ 310 w 396"/>
                <a:gd name="T111" fmla="*/ 286 h 296"/>
                <a:gd name="T112" fmla="*/ 327 w 396"/>
                <a:gd name="T113" fmla="*/ 293 h 296"/>
                <a:gd name="T114" fmla="*/ 339 w 396"/>
                <a:gd name="T115" fmla="*/ 279 h 296"/>
                <a:gd name="T116" fmla="*/ 365 w 396"/>
                <a:gd name="T117" fmla="*/ 277 h 296"/>
                <a:gd name="T118" fmla="*/ 374 w 396"/>
                <a:gd name="T119" fmla="*/ 253 h 296"/>
                <a:gd name="T120" fmla="*/ 365 w 396"/>
                <a:gd name="T121" fmla="*/ 239 h 296"/>
                <a:gd name="T122" fmla="*/ 381 w 396"/>
                <a:gd name="T123" fmla="*/ 227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96" h="296">
                  <a:moveTo>
                    <a:pt x="396" y="232"/>
                  </a:moveTo>
                  <a:lnTo>
                    <a:pt x="396" y="229"/>
                  </a:lnTo>
                  <a:lnTo>
                    <a:pt x="396" y="229"/>
                  </a:lnTo>
                  <a:lnTo>
                    <a:pt x="396" y="227"/>
                  </a:lnTo>
                  <a:lnTo>
                    <a:pt x="396" y="227"/>
                  </a:lnTo>
                  <a:lnTo>
                    <a:pt x="396" y="225"/>
                  </a:lnTo>
                  <a:lnTo>
                    <a:pt x="396" y="222"/>
                  </a:lnTo>
                  <a:lnTo>
                    <a:pt x="396" y="220"/>
                  </a:lnTo>
                  <a:lnTo>
                    <a:pt x="396" y="220"/>
                  </a:lnTo>
                  <a:lnTo>
                    <a:pt x="393" y="220"/>
                  </a:lnTo>
                  <a:lnTo>
                    <a:pt x="393" y="218"/>
                  </a:lnTo>
                  <a:lnTo>
                    <a:pt x="393" y="218"/>
                  </a:lnTo>
                  <a:lnTo>
                    <a:pt x="391" y="215"/>
                  </a:lnTo>
                  <a:lnTo>
                    <a:pt x="391" y="215"/>
                  </a:lnTo>
                  <a:lnTo>
                    <a:pt x="388" y="213"/>
                  </a:lnTo>
                  <a:lnTo>
                    <a:pt x="388" y="213"/>
                  </a:lnTo>
                  <a:lnTo>
                    <a:pt x="388" y="213"/>
                  </a:lnTo>
                  <a:lnTo>
                    <a:pt x="388" y="213"/>
                  </a:lnTo>
                  <a:lnTo>
                    <a:pt x="388" y="213"/>
                  </a:lnTo>
                  <a:lnTo>
                    <a:pt x="388" y="213"/>
                  </a:lnTo>
                  <a:lnTo>
                    <a:pt x="386" y="213"/>
                  </a:lnTo>
                  <a:lnTo>
                    <a:pt x="384" y="213"/>
                  </a:lnTo>
                  <a:lnTo>
                    <a:pt x="384" y="213"/>
                  </a:lnTo>
                  <a:lnTo>
                    <a:pt x="381" y="210"/>
                  </a:lnTo>
                  <a:lnTo>
                    <a:pt x="379" y="210"/>
                  </a:lnTo>
                  <a:lnTo>
                    <a:pt x="381" y="206"/>
                  </a:lnTo>
                  <a:lnTo>
                    <a:pt x="381" y="201"/>
                  </a:lnTo>
                  <a:lnTo>
                    <a:pt x="381" y="201"/>
                  </a:lnTo>
                  <a:lnTo>
                    <a:pt x="381" y="199"/>
                  </a:lnTo>
                  <a:lnTo>
                    <a:pt x="381" y="199"/>
                  </a:lnTo>
                  <a:lnTo>
                    <a:pt x="381" y="199"/>
                  </a:lnTo>
                  <a:lnTo>
                    <a:pt x="381" y="199"/>
                  </a:lnTo>
                  <a:lnTo>
                    <a:pt x="384" y="199"/>
                  </a:lnTo>
                  <a:lnTo>
                    <a:pt x="388" y="196"/>
                  </a:lnTo>
                  <a:lnTo>
                    <a:pt x="388" y="196"/>
                  </a:lnTo>
                  <a:lnTo>
                    <a:pt x="388" y="196"/>
                  </a:lnTo>
                  <a:lnTo>
                    <a:pt x="391" y="196"/>
                  </a:lnTo>
                  <a:lnTo>
                    <a:pt x="391" y="196"/>
                  </a:lnTo>
                  <a:lnTo>
                    <a:pt x="391" y="196"/>
                  </a:lnTo>
                  <a:lnTo>
                    <a:pt x="391" y="194"/>
                  </a:lnTo>
                  <a:lnTo>
                    <a:pt x="388" y="194"/>
                  </a:lnTo>
                  <a:lnTo>
                    <a:pt x="388" y="191"/>
                  </a:lnTo>
                  <a:lnTo>
                    <a:pt x="386" y="191"/>
                  </a:lnTo>
                  <a:lnTo>
                    <a:pt x="386" y="189"/>
                  </a:lnTo>
                  <a:lnTo>
                    <a:pt x="386" y="189"/>
                  </a:lnTo>
                  <a:lnTo>
                    <a:pt x="386" y="191"/>
                  </a:lnTo>
                  <a:lnTo>
                    <a:pt x="384" y="191"/>
                  </a:lnTo>
                  <a:lnTo>
                    <a:pt x="381" y="189"/>
                  </a:lnTo>
                  <a:lnTo>
                    <a:pt x="381" y="187"/>
                  </a:lnTo>
                  <a:lnTo>
                    <a:pt x="384" y="182"/>
                  </a:lnTo>
                  <a:lnTo>
                    <a:pt x="384" y="182"/>
                  </a:lnTo>
                  <a:lnTo>
                    <a:pt x="386" y="177"/>
                  </a:lnTo>
                  <a:lnTo>
                    <a:pt x="386" y="177"/>
                  </a:lnTo>
                  <a:lnTo>
                    <a:pt x="384" y="177"/>
                  </a:lnTo>
                  <a:lnTo>
                    <a:pt x="381" y="177"/>
                  </a:lnTo>
                  <a:lnTo>
                    <a:pt x="379" y="177"/>
                  </a:lnTo>
                  <a:lnTo>
                    <a:pt x="379" y="180"/>
                  </a:lnTo>
                  <a:lnTo>
                    <a:pt x="377" y="180"/>
                  </a:lnTo>
                  <a:lnTo>
                    <a:pt x="377" y="180"/>
                  </a:lnTo>
                  <a:lnTo>
                    <a:pt x="374" y="177"/>
                  </a:lnTo>
                  <a:lnTo>
                    <a:pt x="374" y="177"/>
                  </a:lnTo>
                  <a:lnTo>
                    <a:pt x="374" y="177"/>
                  </a:lnTo>
                  <a:lnTo>
                    <a:pt x="369" y="173"/>
                  </a:lnTo>
                  <a:lnTo>
                    <a:pt x="369" y="173"/>
                  </a:lnTo>
                  <a:lnTo>
                    <a:pt x="369" y="170"/>
                  </a:lnTo>
                  <a:lnTo>
                    <a:pt x="369" y="170"/>
                  </a:lnTo>
                  <a:lnTo>
                    <a:pt x="369" y="168"/>
                  </a:lnTo>
                  <a:lnTo>
                    <a:pt x="369" y="168"/>
                  </a:lnTo>
                  <a:lnTo>
                    <a:pt x="372" y="154"/>
                  </a:lnTo>
                  <a:lnTo>
                    <a:pt x="372" y="154"/>
                  </a:lnTo>
                  <a:lnTo>
                    <a:pt x="369" y="154"/>
                  </a:lnTo>
                  <a:lnTo>
                    <a:pt x="369" y="154"/>
                  </a:lnTo>
                  <a:lnTo>
                    <a:pt x="369" y="151"/>
                  </a:lnTo>
                  <a:lnTo>
                    <a:pt x="369" y="151"/>
                  </a:lnTo>
                  <a:lnTo>
                    <a:pt x="369" y="151"/>
                  </a:lnTo>
                  <a:lnTo>
                    <a:pt x="369" y="151"/>
                  </a:lnTo>
                  <a:lnTo>
                    <a:pt x="369" y="151"/>
                  </a:lnTo>
                  <a:lnTo>
                    <a:pt x="369" y="151"/>
                  </a:lnTo>
                  <a:lnTo>
                    <a:pt x="369" y="151"/>
                  </a:lnTo>
                  <a:lnTo>
                    <a:pt x="369" y="151"/>
                  </a:lnTo>
                  <a:lnTo>
                    <a:pt x="369" y="151"/>
                  </a:lnTo>
                  <a:lnTo>
                    <a:pt x="369" y="151"/>
                  </a:lnTo>
                  <a:lnTo>
                    <a:pt x="369" y="149"/>
                  </a:lnTo>
                  <a:lnTo>
                    <a:pt x="369" y="149"/>
                  </a:lnTo>
                  <a:lnTo>
                    <a:pt x="369" y="149"/>
                  </a:lnTo>
                  <a:lnTo>
                    <a:pt x="369" y="149"/>
                  </a:lnTo>
                  <a:lnTo>
                    <a:pt x="372" y="147"/>
                  </a:lnTo>
                  <a:lnTo>
                    <a:pt x="372" y="147"/>
                  </a:lnTo>
                  <a:lnTo>
                    <a:pt x="369" y="147"/>
                  </a:lnTo>
                  <a:lnTo>
                    <a:pt x="369" y="147"/>
                  </a:lnTo>
                  <a:lnTo>
                    <a:pt x="369" y="144"/>
                  </a:lnTo>
                  <a:lnTo>
                    <a:pt x="372" y="144"/>
                  </a:lnTo>
                  <a:lnTo>
                    <a:pt x="372" y="142"/>
                  </a:lnTo>
                  <a:lnTo>
                    <a:pt x="374" y="142"/>
                  </a:lnTo>
                  <a:lnTo>
                    <a:pt x="377" y="142"/>
                  </a:lnTo>
                  <a:lnTo>
                    <a:pt x="377" y="139"/>
                  </a:lnTo>
                  <a:lnTo>
                    <a:pt x="377" y="139"/>
                  </a:lnTo>
                  <a:lnTo>
                    <a:pt x="379" y="137"/>
                  </a:lnTo>
                  <a:lnTo>
                    <a:pt x="379" y="137"/>
                  </a:lnTo>
                  <a:lnTo>
                    <a:pt x="379" y="137"/>
                  </a:lnTo>
                  <a:lnTo>
                    <a:pt x="379" y="135"/>
                  </a:lnTo>
                  <a:lnTo>
                    <a:pt x="381" y="132"/>
                  </a:lnTo>
                  <a:lnTo>
                    <a:pt x="379" y="132"/>
                  </a:lnTo>
                  <a:lnTo>
                    <a:pt x="379" y="130"/>
                  </a:lnTo>
                  <a:lnTo>
                    <a:pt x="379" y="130"/>
                  </a:lnTo>
                  <a:lnTo>
                    <a:pt x="379" y="128"/>
                  </a:lnTo>
                  <a:lnTo>
                    <a:pt x="377" y="128"/>
                  </a:lnTo>
                  <a:lnTo>
                    <a:pt x="374" y="128"/>
                  </a:lnTo>
                  <a:lnTo>
                    <a:pt x="374" y="128"/>
                  </a:lnTo>
                  <a:lnTo>
                    <a:pt x="372" y="125"/>
                  </a:lnTo>
                  <a:lnTo>
                    <a:pt x="372" y="125"/>
                  </a:lnTo>
                  <a:lnTo>
                    <a:pt x="372" y="123"/>
                  </a:lnTo>
                  <a:lnTo>
                    <a:pt x="372" y="123"/>
                  </a:lnTo>
                  <a:lnTo>
                    <a:pt x="372" y="123"/>
                  </a:lnTo>
                  <a:lnTo>
                    <a:pt x="369" y="123"/>
                  </a:lnTo>
                  <a:lnTo>
                    <a:pt x="369" y="123"/>
                  </a:lnTo>
                  <a:lnTo>
                    <a:pt x="369" y="123"/>
                  </a:lnTo>
                  <a:lnTo>
                    <a:pt x="367" y="123"/>
                  </a:lnTo>
                  <a:lnTo>
                    <a:pt x="367" y="123"/>
                  </a:lnTo>
                  <a:lnTo>
                    <a:pt x="367" y="123"/>
                  </a:lnTo>
                  <a:lnTo>
                    <a:pt x="365" y="120"/>
                  </a:lnTo>
                  <a:lnTo>
                    <a:pt x="362" y="118"/>
                  </a:lnTo>
                  <a:lnTo>
                    <a:pt x="362" y="116"/>
                  </a:lnTo>
                  <a:lnTo>
                    <a:pt x="362" y="106"/>
                  </a:lnTo>
                  <a:lnTo>
                    <a:pt x="362" y="104"/>
                  </a:lnTo>
                  <a:lnTo>
                    <a:pt x="360" y="104"/>
                  </a:lnTo>
                  <a:lnTo>
                    <a:pt x="360" y="104"/>
                  </a:lnTo>
                  <a:lnTo>
                    <a:pt x="360" y="99"/>
                  </a:lnTo>
                  <a:lnTo>
                    <a:pt x="362" y="99"/>
                  </a:lnTo>
                  <a:lnTo>
                    <a:pt x="362" y="99"/>
                  </a:lnTo>
                  <a:lnTo>
                    <a:pt x="362" y="99"/>
                  </a:lnTo>
                  <a:lnTo>
                    <a:pt x="362" y="92"/>
                  </a:lnTo>
                  <a:lnTo>
                    <a:pt x="362" y="92"/>
                  </a:lnTo>
                  <a:lnTo>
                    <a:pt x="360" y="90"/>
                  </a:lnTo>
                  <a:lnTo>
                    <a:pt x="360" y="90"/>
                  </a:lnTo>
                  <a:lnTo>
                    <a:pt x="358" y="87"/>
                  </a:lnTo>
                  <a:lnTo>
                    <a:pt x="358" y="87"/>
                  </a:lnTo>
                  <a:lnTo>
                    <a:pt x="358" y="90"/>
                  </a:lnTo>
                  <a:lnTo>
                    <a:pt x="355" y="90"/>
                  </a:lnTo>
                  <a:lnTo>
                    <a:pt x="355" y="90"/>
                  </a:lnTo>
                  <a:lnTo>
                    <a:pt x="355" y="90"/>
                  </a:lnTo>
                  <a:lnTo>
                    <a:pt x="355" y="90"/>
                  </a:lnTo>
                  <a:lnTo>
                    <a:pt x="353" y="90"/>
                  </a:lnTo>
                  <a:lnTo>
                    <a:pt x="353" y="90"/>
                  </a:lnTo>
                  <a:lnTo>
                    <a:pt x="351" y="90"/>
                  </a:lnTo>
                  <a:lnTo>
                    <a:pt x="351" y="92"/>
                  </a:lnTo>
                  <a:lnTo>
                    <a:pt x="348" y="92"/>
                  </a:lnTo>
                  <a:lnTo>
                    <a:pt x="348" y="92"/>
                  </a:lnTo>
                  <a:lnTo>
                    <a:pt x="348" y="92"/>
                  </a:lnTo>
                  <a:lnTo>
                    <a:pt x="346" y="94"/>
                  </a:lnTo>
                  <a:lnTo>
                    <a:pt x="346" y="94"/>
                  </a:lnTo>
                  <a:lnTo>
                    <a:pt x="343" y="92"/>
                  </a:lnTo>
                  <a:lnTo>
                    <a:pt x="343" y="94"/>
                  </a:lnTo>
                  <a:lnTo>
                    <a:pt x="343" y="94"/>
                  </a:lnTo>
                  <a:lnTo>
                    <a:pt x="341" y="94"/>
                  </a:lnTo>
                  <a:lnTo>
                    <a:pt x="341" y="94"/>
                  </a:lnTo>
                  <a:lnTo>
                    <a:pt x="341" y="92"/>
                  </a:lnTo>
                  <a:lnTo>
                    <a:pt x="341" y="92"/>
                  </a:lnTo>
                  <a:lnTo>
                    <a:pt x="341" y="90"/>
                  </a:lnTo>
                  <a:lnTo>
                    <a:pt x="341" y="90"/>
                  </a:lnTo>
                  <a:lnTo>
                    <a:pt x="343" y="87"/>
                  </a:lnTo>
                  <a:lnTo>
                    <a:pt x="346" y="87"/>
                  </a:lnTo>
                  <a:lnTo>
                    <a:pt x="346" y="85"/>
                  </a:lnTo>
                  <a:lnTo>
                    <a:pt x="346" y="85"/>
                  </a:lnTo>
                  <a:lnTo>
                    <a:pt x="346" y="85"/>
                  </a:lnTo>
                  <a:lnTo>
                    <a:pt x="346" y="85"/>
                  </a:lnTo>
                  <a:lnTo>
                    <a:pt x="346" y="85"/>
                  </a:lnTo>
                  <a:lnTo>
                    <a:pt x="346" y="85"/>
                  </a:lnTo>
                  <a:lnTo>
                    <a:pt x="348" y="83"/>
                  </a:lnTo>
                  <a:lnTo>
                    <a:pt x="348" y="83"/>
                  </a:lnTo>
                  <a:lnTo>
                    <a:pt x="348" y="80"/>
                  </a:lnTo>
                  <a:lnTo>
                    <a:pt x="348" y="80"/>
                  </a:lnTo>
                  <a:lnTo>
                    <a:pt x="348" y="80"/>
                  </a:lnTo>
                  <a:lnTo>
                    <a:pt x="351" y="80"/>
                  </a:lnTo>
                  <a:lnTo>
                    <a:pt x="351" y="78"/>
                  </a:lnTo>
                  <a:lnTo>
                    <a:pt x="351" y="78"/>
                  </a:lnTo>
                  <a:lnTo>
                    <a:pt x="351" y="78"/>
                  </a:lnTo>
                  <a:lnTo>
                    <a:pt x="351" y="78"/>
                  </a:lnTo>
                  <a:lnTo>
                    <a:pt x="351" y="78"/>
                  </a:lnTo>
                  <a:lnTo>
                    <a:pt x="351" y="78"/>
                  </a:lnTo>
                  <a:lnTo>
                    <a:pt x="351" y="78"/>
                  </a:lnTo>
                  <a:lnTo>
                    <a:pt x="351" y="78"/>
                  </a:lnTo>
                  <a:lnTo>
                    <a:pt x="353" y="76"/>
                  </a:lnTo>
                  <a:lnTo>
                    <a:pt x="353" y="76"/>
                  </a:lnTo>
                  <a:lnTo>
                    <a:pt x="355" y="76"/>
                  </a:lnTo>
                  <a:lnTo>
                    <a:pt x="355" y="76"/>
                  </a:lnTo>
                  <a:lnTo>
                    <a:pt x="355" y="76"/>
                  </a:lnTo>
                  <a:lnTo>
                    <a:pt x="358" y="76"/>
                  </a:lnTo>
                  <a:lnTo>
                    <a:pt x="358" y="76"/>
                  </a:lnTo>
                  <a:lnTo>
                    <a:pt x="358" y="73"/>
                  </a:lnTo>
                  <a:lnTo>
                    <a:pt x="358" y="73"/>
                  </a:lnTo>
                  <a:lnTo>
                    <a:pt x="358" y="73"/>
                  </a:lnTo>
                  <a:lnTo>
                    <a:pt x="355" y="73"/>
                  </a:lnTo>
                  <a:lnTo>
                    <a:pt x="355" y="73"/>
                  </a:lnTo>
                  <a:lnTo>
                    <a:pt x="355" y="73"/>
                  </a:lnTo>
                  <a:lnTo>
                    <a:pt x="358" y="71"/>
                  </a:lnTo>
                  <a:lnTo>
                    <a:pt x="358" y="71"/>
                  </a:lnTo>
                  <a:lnTo>
                    <a:pt x="358" y="71"/>
                  </a:lnTo>
                  <a:lnTo>
                    <a:pt x="355" y="71"/>
                  </a:lnTo>
                  <a:lnTo>
                    <a:pt x="353" y="68"/>
                  </a:lnTo>
                  <a:lnTo>
                    <a:pt x="351" y="68"/>
                  </a:lnTo>
                  <a:lnTo>
                    <a:pt x="351" y="68"/>
                  </a:lnTo>
                  <a:lnTo>
                    <a:pt x="351" y="68"/>
                  </a:lnTo>
                  <a:lnTo>
                    <a:pt x="348" y="66"/>
                  </a:lnTo>
                  <a:lnTo>
                    <a:pt x="348" y="66"/>
                  </a:lnTo>
                  <a:lnTo>
                    <a:pt x="348" y="66"/>
                  </a:lnTo>
                  <a:lnTo>
                    <a:pt x="348" y="66"/>
                  </a:lnTo>
                  <a:lnTo>
                    <a:pt x="346" y="66"/>
                  </a:lnTo>
                  <a:lnTo>
                    <a:pt x="343" y="64"/>
                  </a:lnTo>
                  <a:lnTo>
                    <a:pt x="343" y="64"/>
                  </a:lnTo>
                  <a:lnTo>
                    <a:pt x="341" y="64"/>
                  </a:lnTo>
                  <a:lnTo>
                    <a:pt x="341" y="61"/>
                  </a:lnTo>
                  <a:lnTo>
                    <a:pt x="341" y="61"/>
                  </a:lnTo>
                  <a:lnTo>
                    <a:pt x="341" y="57"/>
                  </a:lnTo>
                  <a:lnTo>
                    <a:pt x="339" y="57"/>
                  </a:lnTo>
                  <a:lnTo>
                    <a:pt x="339" y="57"/>
                  </a:lnTo>
                  <a:lnTo>
                    <a:pt x="339" y="57"/>
                  </a:lnTo>
                  <a:lnTo>
                    <a:pt x="336" y="57"/>
                  </a:lnTo>
                  <a:lnTo>
                    <a:pt x="336" y="57"/>
                  </a:lnTo>
                  <a:lnTo>
                    <a:pt x="334" y="57"/>
                  </a:lnTo>
                  <a:lnTo>
                    <a:pt x="334" y="57"/>
                  </a:lnTo>
                  <a:lnTo>
                    <a:pt x="334" y="57"/>
                  </a:lnTo>
                  <a:lnTo>
                    <a:pt x="336" y="42"/>
                  </a:lnTo>
                  <a:lnTo>
                    <a:pt x="336" y="42"/>
                  </a:lnTo>
                  <a:lnTo>
                    <a:pt x="336" y="40"/>
                  </a:lnTo>
                  <a:lnTo>
                    <a:pt x="334" y="40"/>
                  </a:lnTo>
                  <a:lnTo>
                    <a:pt x="334" y="40"/>
                  </a:lnTo>
                  <a:lnTo>
                    <a:pt x="334" y="38"/>
                  </a:lnTo>
                  <a:lnTo>
                    <a:pt x="334" y="38"/>
                  </a:lnTo>
                  <a:lnTo>
                    <a:pt x="334" y="38"/>
                  </a:lnTo>
                  <a:lnTo>
                    <a:pt x="334" y="35"/>
                  </a:lnTo>
                  <a:lnTo>
                    <a:pt x="332" y="35"/>
                  </a:lnTo>
                  <a:lnTo>
                    <a:pt x="332" y="35"/>
                  </a:lnTo>
                  <a:lnTo>
                    <a:pt x="329" y="35"/>
                  </a:lnTo>
                  <a:lnTo>
                    <a:pt x="329" y="35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1"/>
                  </a:lnTo>
                  <a:lnTo>
                    <a:pt x="329" y="28"/>
                  </a:lnTo>
                  <a:lnTo>
                    <a:pt x="329" y="28"/>
                  </a:lnTo>
                  <a:lnTo>
                    <a:pt x="329" y="28"/>
                  </a:lnTo>
                  <a:lnTo>
                    <a:pt x="327" y="26"/>
                  </a:lnTo>
                  <a:lnTo>
                    <a:pt x="327" y="26"/>
                  </a:lnTo>
                  <a:lnTo>
                    <a:pt x="327" y="28"/>
                  </a:lnTo>
                  <a:lnTo>
                    <a:pt x="327" y="26"/>
                  </a:lnTo>
                  <a:lnTo>
                    <a:pt x="325" y="26"/>
                  </a:lnTo>
                  <a:lnTo>
                    <a:pt x="325" y="26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1"/>
                  </a:lnTo>
                  <a:lnTo>
                    <a:pt x="327" y="21"/>
                  </a:lnTo>
                  <a:lnTo>
                    <a:pt x="327" y="19"/>
                  </a:lnTo>
                  <a:lnTo>
                    <a:pt x="327" y="19"/>
                  </a:lnTo>
                  <a:lnTo>
                    <a:pt x="327" y="16"/>
                  </a:lnTo>
                  <a:lnTo>
                    <a:pt x="325" y="16"/>
                  </a:lnTo>
                  <a:lnTo>
                    <a:pt x="322" y="16"/>
                  </a:lnTo>
                  <a:lnTo>
                    <a:pt x="317" y="12"/>
                  </a:lnTo>
                  <a:lnTo>
                    <a:pt x="315" y="12"/>
                  </a:lnTo>
                  <a:lnTo>
                    <a:pt x="310" y="9"/>
                  </a:lnTo>
                  <a:lnTo>
                    <a:pt x="310" y="9"/>
                  </a:lnTo>
                  <a:lnTo>
                    <a:pt x="310" y="12"/>
                  </a:lnTo>
                  <a:lnTo>
                    <a:pt x="308" y="12"/>
                  </a:lnTo>
                  <a:lnTo>
                    <a:pt x="308" y="12"/>
                  </a:lnTo>
                  <a:lnTo>
                    <a:pt x="308" y="9"/>
                  </a:lnTo>
                  <a:lnTo>
                    <a:pt x="308" y="9"/>
                  </a:lnTo>
                  <a:lnTo>
                    <a:pt x="308" y="9"/>
                  </a:lnTo>
                  <a:lnTo>
                    <a:pt x="306" y="12"/>
                  </a:lnTo>
                  <a:lnTo>
                    <a:pt x="303" y="12"/>
                  </a:lnTo>
                  <a:lnTo>
                    <a:pt x="303" y="12"/>
                  </a:lnTo>
                  <a:lnTo>
                    <a:pt x="303" y="14"/>
                  </a:lnTo>
                  <a:lnTo>
                    <a:pt x="303" y="14"/>
                  </a:lnTo>
                  <a:lnTo>
                    <a:pt x="306" y="14"/>
                  </a:lnTo>
                  <a:lnTo>
                    <a:pt x="306" y="16"/>
                  </a:lnTo>
                  <a:lnTo>
                    <a:pt x="306" y="16"/>
                  </a:lnTo>
                  <a:lnTo>
                    <a:pt x="306" y="16"/>
                  </a:lnTo>
                  <a:lnTo>
                    <a:pt x="306" y="16"/>
                  </a:lnTo>
                  <a:lnTo>
                    <a:pt x="308" y="16"/>
                  </a:lnTo>
                  <a:lnTo>
                    <a:pt x="308" y="16"/>
                  </a:lnTo>
                  <a:lnTo>
                    <a:pt x="308" y="19"/>
                  </a:lnTo>
                  <a:lnTo>
                    <a:pt x="308" y="19"/>
                  </a:lnTo>
                  <a:lnTo>
                    <a:pt x="308" y="19"/>
                  </a:lnTo>
                  <a:lnTo>
                    <a:pt x="308" y="21"/>
                  </a:lnTo>
                  <a:lnTo>
                    <a:pt x="308" y="21"/>
                  </a:lnTo>
                  <a:lnTo>
                    <a:pt x="308" y="21"/>
                  </a:lnTo>
                  <a:lnTo>
                    <a:pt x="306" y="23"/>
                  </a:lnTo>
                  <a:lnTo>
                    <a:pt x="306" y="23"/>
                  </a:lnTo>
                  <a:lnTo>
                    <a:pt x="303" y="23"/>
                  </a:lnTo>
                  <a:lnTo>
                    <a:pt x="301" y="23"/>
                  </a:lnTo>
                  <a:lnTo>
                    <a:pt x="298" y="23"/>
                  </a:lnTo>
                  <a:lnTo>
                    <a:pt x="298" y="26"/>
                  </a:lnTo>
                  <a:lnTo>
                    <a:pt x="296" y="26"/>
                  </a:lnTo>
                  <a:lnTo>
                    <a:pt x="291" y="28"/>
                  </a:lnTo>
                  <a:lnTo>
                    <a:pt x="289" y="28"/>
                  </a:lnTo>
                  <a:lnTo>
                    <a:pt x="289" y="31"/>
                  </a:lnTo>
                  <a:lnTo>
                    <a:pt x="289" y="31"/>
                  </a:lnTo>
                  <a:lnTo>
                    <a:pt x="289" y="31"/>
                  </a:lnTo>
                  <a:lnTo>
                    <a:pt x="289" y="33"/>
                  </a:lnTo>
                  <a:lnTo>
                    <a:pt x="289" y="33"/>
                  </a:lnTo>
                  <a:lnTo>
                    <a:pt x="287" y="35"/>
                  </a:lnTo>
                  <a:lnTo>
                    <a:pt x="287" y="35"/>
                  </a:lnTo>
                  <a:lnTo>
                    <a:pt x="282" y="35"/>
                  </a:lnTo>
                  <a:lnTo>
                    <a:pt x="282" y="35"/>
                  </a:lnTo>
                  <a:lnTo>
                    <a:pt x="282" y="35"/>
                  </a:lnTo>
                  <a:lnTo>
                    <a:pt x="280" y="35"/>
                  </a:lnTo>
                  <a:lnTo>
                    <a:pt x="280" y="35"/>
                  </a:lnTo>
                  <a:lnTo>
                    <a:pt x="280" y="35"/>
                  </a:lnTo>
                  <a:lnTo>
                    <a:pt x="280" y="35"/>
                  </a:lnTo>
                  <a:lnTo>
                    <a:pt x="277" y="35"/>
                  </a:lnTo>
                  <a:lnTo>
                    <a:pt x="277" y="33"/>
                  </a:lnTo>
                  <a:lnTo>
                    <a:pt x="275" y="33"/>
                  </a:lnTo>
                  <a:lnTo>
                    <a:pt x="275" y="33"/>
                  </a:lnTo>
                  <a:lnTo>
                    <a:pt x="272" y="33"/>
                  </a:lnTo>
                  <a:lnTo>
                    <a:pt x="272" y="31"/>
                  </a:lnTo>
                  <a:lnTo>
                    <a:pt x="270" y="31"/>
                  </a:lnTo>
                  <a:lnTo>
                    <a:pt x="270" y="31"/>
                  </a:lnTo>
                  <a:lnTo>
                    <a:pt x="268" y="31"/>
                  </a:lnTo>
                  <a:lnTo>
                    <a:pt x="268" y="28"/>
                  </a:lnTo>
                  <a:lnTo>
                    <a:pt x="268" y="28"/>
                  </a:lnTo>
                  <a:lnTo>
                    <a:pt x="268" y="28"/>
                  </a:lnTo>
                  <a:lnTo>
                    <a:pt x="265" y="28"/>
                  </a:lnTo>
                  <a:lnTo>
                    <a:pt x="265" y="28"/>
                  </a:lnTo>
                  <a:lnTo>
                    <a:pt x="265" y="28"/>
                  </a:lnTo>
                  <a:lnTo>
                    <a:pt x="265" y="28"/>
                  </a:lnTo>
                  <a:lnTo>
                    <a:pt x="265" y="28"/>
                  </a:lnTo>
                  <a:lnTo>
                    <a:pt x="263" y="28"/>
                  </a:lnTo>
                  <a:lnTo>
                    <a:pt x="263" y="28"/>
                  </a:lnTo>
                  <a:lnTo>
                    <a:pt x="261" y="28"/>
                  </a:lnTo>
                  <a:lnTo>
                    <a:pt x="261" y="26"/>
                  </a:lnTo>
                  <a:lnTo>
                    <a:pt x="258" y="26"/>
                  </a:lnTo>
                  <a:lnTo>
                    <a:pt x="258" y="26"/>
                  </a:lnTo>
                  <a:lnTo>
                    <a:pt x="258" y="26"/>
                  </a:lnTo>
                  <a:lnTo>
                    <a:pt x="256" y="26"/>
                  </a:lnTo>
                  <a:lnTo>
                    <a:pt x="256" y="26"/>
                  </a:lnTo>
                  <a:lnTo>
                    <a:pt x="254" y="26"/>
                  </a:lnTo>
                  <a:lnTo>
                    <a:pt x="254" y="26"/>
                  </a:lnTo>
                  <a:lnTo>
                    <a:pt x="254" y="26"/>
                  </a:lnTo>
                  <a:lnTo>
                    <a:pt x="254" y="26"/>
                  </a:lnTo>
                  <a:lnTo>
                    <a:pt x="254" y="26"/>
                  </a:lnTo>
                  <a:lnTo>
                    <a:pt x="254" y="26"/>
                  </a:lnTo>
                  <a:lnTo>
                    <a:pt x="254" y="28"/>
                  </a:lnTo>
                  <a:lnTo>
                    <a:pt x="254" y="28"/>
                  </a:lnTo>
                  <a:lnTo>
                    <a:pt x="251" y="28"/>
                  </a:lnTo>
                  <a:lnTo>
                    <a:pt x="251" y="28"/>
                  </a:lnTo>
                  <a:lnTo>
                    <a:pt x="251" y="28"/>
                  </a:lnTo>
                  <a:lnTo>
                    <a:pt x="251" y="28"/>
                  </a:lnTo>
                  <a:lnTo>
                    <a:pt x="251" y="28"/>
                  </a:lnTo>
                  <a:lnTo>
                    <a:pt x="251" y="28"/>
                  </a:lnTo>
                  <a:lnTo>
                    <a:pt x="249" y="31"/>
                  </a:lnTo>
                  <a:lnTo>
                    <a:pt x="249" y="31"/>
                  </a:lnTo>
                  <a:lnTo>
                    <a:pt x="246" y="31"/>
                  </a:lnTo>
                  <a:lnTo>
                    <a:pt x="244" y="31"/>
                  </a:lnTo>
                  <a:lnTo>
                    <a:pt x="244" y="31"/>
                  </a:lnTo>
                  <a:lnTo>
                    <a:pt x="244" y="31"/>
                  </a:lnTo>
                  <a:lnTo>
                    <a:pt x="244" y="33"/>
                  </a:lnTo>
                  <a:lnTo>
                    <a:pt x="244" y="33"/>
                  </a:lnTo>
                  <a:lnTo>
                    <a:pt x="244" y="33"/>
                  </a:lnTo>
                  <a:lnTo>
                    <a:pt x="244" y="33"/>
                  </a:lnTo>
                  <a:lnTo>
                    <a:pt x="244" y="33"/>
                  </a:lnTo>
                  <a:lnTo>
                    <a:pt x="244" y="35"/>
                  </a:lnTo>
                  <a:lnTo>
                    <a:pt x="242" y="35"/>
                  </a:lnTo>
                  <a:lnTo>
                    <a:pt x="242" y="35"/>
                  </a:lnTo>
                  <a:lnTo>
                    <a:pt x="242" y="35"/>
                  </a:lnTo>
                  <a:lnTo>
                    <a:pt x="242" y="38"/>
                  </a:lnTo>
                  <a:lnTo>
                    <a:pt x="239" y="38"/>
                  </a:lnTo>
                  <a:lnTo>
                    <a:pt x="239" y="38"/>
                  </a:lnTo>
                  <a:lnTo>
                    <a:pt x="239" y="40"/>
                  </a:lnTo>
                  <a:lnTo>
                    <a:pt x="237" y="40"/>
                  </a:lnTo>
                  <a:lnTo>
                    <a:pt x="237" y="40"/>
                  </a:lnTo>
                  <a:lnTo>
                    <a:pt x="237" y="42"/>
                  </a:lnTo>
                  <a:lnTo>
                    <a:pt x="237" y="42"/>
                  </a:lnTo>
                  <a:lnTo>
                    <a:pt x="237" y="42"/>
                  </a:lnTo>
                  <a:lnTo>
                    <a:pt x="235" y="42"/>
                  </a:lnTo>
                  <a:lnTo>
                    <a:pt x="232" y="42"/>
                  </a:lnTo>
                  <a:lnTo>
                    <a:pt x="232" y="42"/>
                  </a:lnTo>
                  <a:lnTo>
                    <a:pt x="230" y="38"/>
                  </a:lnTo>
                  <a:lnTo>
                    <a:pt x="228" y="35"/>
                  </a:lnTo>
                  <a:lnTo>
                    <a:pt x="228" y="35"/>
                  </a:lnTo>
                  <a:lnTo>
                    <a:pt x="228" y="35"/>
                  </a:lnTo>
                  <a:lnTo>
                    <a:pt x="228" y="33"/>
                  </a:lnTo>
                  <a:lnTo>
                    <a:pt x="228" y="33"/>
                  </a:lnTo>
                  <a:lnTo>
                    <a:pt x="228" y="33"/>
                  </a:lnTo>
                  <a:lnTo>
                    <a:pt x="228" y="31"/>
                  </a:lnTo>
                  <a:lnTo>
                    <a:pt x="225" y="31"/>
                  </a:lnTo>
                  <a:lnTo>
                    <a:pt x="225" y="31"/>
                  </a:lnTo>
                  <a:lnTo>
                    <a:pt x="223" y="26"/>
                  </a:lnTo>
                  <a:lnTo>
                    <a:pt x="223" y="26"/>
                  </a:lnTo>
                  <a:lnTo>
                    <a:pt x="220" y="26"/>
                  </a:lnTo>
                  <a:lnTo>
                    <a:pt x="220" y="26"/>
                  </a:lnTo>
                  <a:lnTo>
                    <a:pt x="218" y="26"/>
                  </a:lnTo>
                  <a:lnTo>
                    <a:pt x="216" y="26"/>
                  </a:lnTo>
                  <a:lnTo>
                    <a:pt x="216" y="26"/>
                  </a:lnTo>
                  <a:lnTo>
                    <a:pt x="216" y="26"/>
                  </a:lnTo>
                  <a:lnTo>
                    <a:pt x="213" y="28"/>
                  </a:lnTo>
                  <a:lnTo>
                    <a:pt x="213" y="31"/>
                  </a:lnTo>
                  <a:lnTo>
                    <a:pt x="211" y="31"/>
                  </a:lnTo>
                  <a:lnTo>
                    <a:pt x="211" y="31"/>
                  </a:lnTo>
                  <a:lnTo>
                    <a:pt x="211" y="31"/>
                  </a:lnTo>
                  <a:lnTo>
                    <a:pt x="211" y="33"/>
                  </a:lnTo>
                  <a:lnTo>
                    <a:pt x="211" y="33"/>
                  </a:lnTo>
                  <a:lnTo>
                    <a:pt x="209" y="33"/>
                  </a:lnTo>
                  <a:lnTo>
                    <a:pt x="209" y="33"/>
                  </a:lnTo>
                  <a:lnTo>
                    <a:pt x="209" y="35"/>
                  </a:lnTo>
                  <a:lnTo>
                    <a:pt x="209" y="35"/>
                  </a:lnTo>
                  <a:lnTo>
                    <a:pt x="209" y="35"/>
                  </a:lnTo>
                  <a:lnTo>
                    <a:pt x="206" y="38"/>
                  </a:lnTo>
                  <a:lnTo>
                    <a:pt x="206" y="38"/>
                  </a:lnTo>
                  <a:lnTo>
                    <a:pt x="204" y="38"/>
                  </a:lnTo>
                  <a:lnTo>
                    <a:pt x="204" y="38"/>
                  </a:lnTo>
                  <a:lnTo>
                    <a:pt x="201" y="38"/>
                  </a:lnTo>
                  <a:lnTo>
                    <a:pt x="201" y="38"/>
                  </a:lnTo>
                  <a:lnTo>
                    <a:pt x="199" y="35"/>
                  </a:lnTo>
                  <a:lnTo>
                    <a:pt x="199" y="35"/>
                  </a:lnTo>
                  <a:lnTo>
                    <a:pt x="197" y="33"/>
                  </a:lnTo>
                  <a:lnTo>
                    <a:pt x="197" y="31"/>
                  </a:lnTo>
                  <a:lnTo>
                    <a:pt x="192" y="31"/>
                  </a:lnTo>
                  <a:lnTo>
                    <a:pt x="192" y="28"/>
                  </a:lnTo>
                  <a:lnTo>
                    <a:pt x="190" y="26"/>
                  </a:lnTo>
                  <a:lnTo>
                    <a:pt x="192" y="26"/>
                  </a:lnTo>
                  <a:lnTo>
                    <a:pt x="192" y="23"/>
                  </a:lnTo>
                  <a:lnTo>
                    <a:pt x="194" y="21"/>
                  </a:lnTo>
                  <a:lnTo>
                    <a:pt x="194" y="21"/>
                  </a:lnTo>
                  <a:lnTo>
                    <a:pt x="194" y="19"/>
                  </a:lnTo>
                  <a:lnTo>
                    <a:pt x="194" y="16"/>
                  </a:lnTo>
                  <a:lnTo>
                    <a:pt x="194" y="16"/>
                  </a:lnTo>
                  <a:lnTo>
                    <a:pt x="197" y="16"/>
                  </a:lnTo>
                  <a:lnTo>
                    <a:pt x="197" y="16"/>
                  </a:lnTo>
                  <a:lnTo>
                    <a:pt x="197" y="16"/>
                  </a:lnTo>
                  <a:lnTo>
                    <a:pt x="194" y="16"/>
                  </a:lnTo>
                  <a:lnTo>
                    <a:pt x="192" y="14"/>
                  </a:lnTo>
                  <a:lnTo>
                    <a:pt x="190" y="14"/>
                  </a:lnTo>
                  <a:lnTo>
                    <a:pt x="185" y="14"/>
                  </a:lnTo>
                  <a:lnTo>
                    <a:pt x="183" y="14"/>
                  </a:lnTo>
                  <a:lnTo>
                    <a:pt x="180" y="16"/>
                  </a:lnTo>
                  <a:lnTo>
                    <a:pt x="178" y="16"/>
                  </a:lnTo>
                  <a:lnTo>
                    <a:pt x="173" y="16"/>
                  </a:lnTo>
                  <a:lnTo>
                    <a:pt x="171" y="16"/>
                  </a:lnTo>
                  <a:lnTo>
                    <a:pt x="168" y="14"/>
                  </a:lnTo>
                  <a:lnTo>
                    <a:pt x="168" y="14"/>
                  </a:lnTo>
                  <a:lnTo>
                    <a:pt x="168" y="14"/>
                  </a:lnTo>
                  <a:lnTo>
                    <a:pt x="168" y="14"/>
                  </a:lnTo>
                  <a:lnTo>
                    <a:pt x="168" y="14"/>
                  </a:lnTo>
                  <a:lnTo>
                    <a:pt x="166" y="14"/>
                  </a:lnTo>
                  <a:lnTo>
                    <a:pt x="166" y="16"/>
                  </a:lnTo>
                  <a:lnTo>
                    <a:pt x="164" y="16"/>
                  </a:lnTo>
                  <a:lnTo>
                    <a:pt x="164" y="16"/>
                  </a:lnTo>
                  <a:lnTo>
                    <a:pt x="159" y="14"/>
                  </a:lnTo>
                  <a:lnTo>
                    <a:pt x="159" y="14"/>
                  </a:lnTo>
                  <a:lnTo>
                    <a:pt x="159" y="16"/>
                  </a:lnTo>
                  <a:lnTo>
                    <a:pt x="157" y="16"/>
                  </a:lnTo>
                  <a:lnTo>
                    <a:pt x="154" y="19"/>
                  </a:lnTo>
                  <a:lnTo>
                    <a:pt x="145" y="21"/>
                  </a:lnTo>
                  <a:lnTo>
                    <a:pt x="145" y="21"/>
                  </a:lnTo>
                  <a:lnTo>
                    <a:pt x="142" y="19"/>
                  </a:lnTo>
                  <a:lnTo>
                    <a:pt x="142" y="16"/>
                  </a:lnTo>
                  <a:lnTo>
                    <a:pt x="140" y="16"/>
                  </a:lnTo>
                  <a:lnTo>
                    <a:pt x="138" y="16"/>
                  </a:lnTo>
                  <a:lnTo>
                    <a:pt x="138" y="16"/>
                  </a:lnTo>
                  <a:lnTo>
                    <a:pt x="135" y="16"/>
                  </a:lnTo>
                  <a:lnTo>
                    <a:pt x="135" y="16"/>
                  </a:lnTo>
                  <a:lnTo>
                    <a:pt x="133" y="16"/>
                  </a:lnTo>
                  <a:lnTo>
                    <a:pt x="133" y="19"/>
                  </a:lnTo>
                  <a:lnTo>
                    <a:pt x="133" y="19"/>
                  </a:lnTo>
                  <a:lnTo>
                    <a:pt x="133" y="19"/>
                  </a:lnTo>
                  <a:lnTo>
                    <a:pt x="133" y="16"/>
                  </a:lnTo>
                  <a:lnTo>
                    <a:pt x="133" y="16"/>
                  </a:lnTo>
                  <a:lnTo>
                    <a:pt x="133" y="16"/>
                  </a:lnTo>
                  <a:lnTo>
                    <a:pt x="130" y="14"/>
                  </a:lnTo>
                  <a:lnTo>
                    <a:pt x="130" y="14"/>
                  </a:lnTo>
                  <a:lnTo>
                    <a:pt x="128" y="14"/>
                  </a:lnTo>
                  <a:lnTo>
                    <a:pt x="128" y="14"/>
                  </a:lnTo>
                  <a:lnTo>
                    <a:pt x="123" y="14"/>
                  </a:lnTo>
                  <a:lnTo>
                    <a:pt x="123" y="14"/>
                  </a:lnTo>
                  <a:lnTo>
                    <a:pt x="123" y="14"/>
                  </a:lnTo>
                  <a:lnTo>
                    <a:pt x="123" y="12"/>
                  </a:lnTo>
                  <a:lnTo>
                    <a:pt x="121" y="12"/>
                  </a:lnTo>
                  <a:lnTo>
                    <a:pt x="121" y="12"/>
                  </a:lnTo>
                  <a:lnTo>
                    <a:pt x="119" y="12"/>
                  </a:lnTo>
                  <a:lnTo>
                    <a:pt x="119" y="12"/>
                  </a:lnTo>
                  <a:lnTo>
                    <a:pt x="119" y="12"/>
                  </a:lnTo>
                  <a:lnTo>
                    <a:pt x="119" y="12"/>
                  </a:lnTo>
                  <a:lnTo>
                    <a:pt x="119" y="9"/>
                  </a:lnTo>
                  <a:lnTo>
                    <a:pt x="119" y="9"/>
                  </a:lnTo>
                  <a:lnTo>
                    <a:pt x="116" y="7"/>
                  </a:lnTo>
                  <a:lnTo>
                    <a:pt x="114" y="7"/>
                  </a:lnTo>
                  <a:lnTo>
                    <a:pt x="112" y="9"/>
                  </a:lnTo>
                  <a:lnTo>
                    <a:pt x="112" y="12"/>
                  </a:lnTo>
                  <a:lnTo>
                    <a:pt x="112" y="12"/>
                  </a:lnTo>
                  <a:lnTo>
                    <a:pt x="112" y="12"/>
                  </a:lnTo>
                  <a:lnTo>
                    <a:pt x="109" y="12"/>
                  </a:lnTo>
                  <a:lnTo>
                    <a:pt x="109" y="12"/>
                  </a:lnTo>
                  <a:lnTo>
                    <a:pt x="109" y="12"/>
                  </a:lnTo>
                  <a:lnTo>
                    <a:pt x="107" y="12"/>
                  </a:lnTo>
                  <a:lnTo>
                    <a:pt x="107" y="9"/>
                  </a:lnTo>
                  <a:lnTo>
                    <a:pt x="107" y="9"/>
                  </a:lnTo>
                  <a:lnTo>
                    <a:pt x="107" y="9"/>
                  </a:lnTo>
                  <a:lnTo>
                    <a:pt x="107" y="7"/>
                  </a:lnTo>
                  <a:lnTo>
                    <a:pt x="107" y="5"/>
                  </a:lnTo>
                  <a:lnTo>
                    <a:pt x="107" y="5"/>
                  </a:lnTo>
                  <a:lnTo>
                    <a:pt x="107" y="5"/>
                  </a:lnTo>
                  <a:lnTo>
                    <a:pt x="107" y="2"/>
                  </a:lnTo>
                  <a:lnTo>
                    <a:pt x="107" y="2"/>
                  </a:lnTo>
                  <a:lnTo>
                    <a:pt x="104" y="2"/>
                  </a:lnTo>
                  <a:lnTo>
                    <a:pt x="104" y="2"/>
                  </a:lnTo>
                  <a:lnTo>
                    <a:pt x="102" y="2"/>
                  </a:lnTo>
                  <a:lnTo>
                    <a:pt x="102" y="2"/>
                  </a:lnTo>
                  <a:lnTo>
                    <a:pt x="102" y="2"/>
                  </a:lnTo>
                  <a:lnTo>
                    <a:pt x="102" y="2"/>
                  </a:lnTo>
                  <a:lnTo>
                    <a:pt x="102" y="2"/>
                  </a:lnTo>
                  <a:lnTo>
                    <a:pt x="100" y="2"/>
                  </a:lnTo>
                  <a:lnTo>
                    <a:pt x="100" y="2"/>
                  </a:lnTo>
                  <a:lnTo>
                    <a:pt x="100" y="2"/>
                  </a:lnTo>
                  <a:lnTo>
                    <a:pt x="100" y="2"/>
                  </a:lnTo>
                  <a:lnTo>
                    <a:pt x="100" y="2"/>
                  </a:lnTo>
                  <a:lnTo>
                    <a:pt x="100" y="2"/>
                  </a:lnTo>
                  <a:lnTo>
                    <a:pt x="100" y="2"/>
                  </a:lnTo>
                  <a:lnTo>
                    <a:pt x="97" y="2"/>
                  </a:lnTo>
                  <a:lnTo>
                    <a:pt x="97" y="2"/>
                  </a:lnTo>
                  <a:lnTo>
                    <a:pt x="97" y="2"/>
                  </a:lnTo>
                  <a:lnTo>
                    <a:pt x="95" y="2"/>
                  </a:lnTo>
                  <a:lnTo>
                    <a:pt x="95" y="2"/>
                  </a:lnTo>
                  <a:lnTo>
                    <a:pt x="95" y="2"/>
                  </a:lnTo>
                  <a:lnTo>
                    <a:pt x="93" y="2"/>
                  </a:lnTo>
                  <a:lnTo>
                    <a:pt x="93" y="2"/>
                  </a:lnTo>
                  <a:lnTo>
                    <a:pt x="93" y="2"/>
                  </a:lnTo>
                  <a:lnTo>
                    <a:pt x="93" y="2"/>
                  </a:lnTo>
                  <a:lnTo>
                    <a:pt x="93" y="2"/>
                  </a:lnTo>
                  <a:lnTo>
                    <a:pt x="93" y="2"/>
                  </a:lnTo>
                  <a:lnTo>
                    <a:pt x="93" y="2"/>
                  </a:lnTo>
                  <a:lnTo>
                    <a:pt x="93" y="2"/>
                  </a:lnTo>
                  <a:lnTo>
                    <a:pt x="93" y="2"/>
                  </a:lnTo>
                  <a:lnTo>
                    <a:pt x="90" y="2"/>
                  </a:lnTo>
                  <a:lnTo>
                    <a:pt x="71" y="0"/>
                  </a:lnTo>
                  <a:lnTo>
                    <a:pt x="71" y="5"/>
                  </a:lnTo>
                  <a:lnTo>
                    <a:pt x="71" y="5"/>
                  </a:lnTo>
                  <a:lnTo>
                    <a:pt x="71" y="7"/>
                  </a:lnTo>
                  <a:lnTo>
                    <a:pt x="74" y="9"/>
                  </a:lnTo>
                  <a:lnTo>
                    <a:pt x="76" y="12"/>
                  </a:lnTo>
                  <a:lnTo>
                    <a:pt x="76" y="12"/>
                  </a:lnTo>
                  <a:lnTo>
                    <a:pt x="76" y="14"/>
                  </a:lnTo>
                  <a:lnTo>
                    <a:pt x="74" y="16"/>
                  </a:lnTo>
                  <a:lnTo>
                    <a:pt x="74" y="16"/>
                  </a:lnTo>
                  <a:lnTo>
                    <a:pt x="74" y="16"/>
                  </a:lnTo>
                  <a:lnTo>
                    <a:pt x="74" y="19"/>
                  </a:lnTo>
                  <a:lnTo>
                    <a:pt x="74" y="19"/>
                  </a:lnTo>
                  <a:lnTo>
                    <a:pt x="74" y="19"/>
                  </a:lnTo>
                  <a:lnTo>
                    <a:pt x="74" y="21"/>
                  </a:lnTo>
                  <a:lnTo>
                    <a:pt x="74" y="23"/>
                  </a:lnTo>
                  <a:lnTo>
                    <a:pt x="71" y="23"/>
                  </a:lnTo>
                  <a:lnTo>
                    <a:pt x="67" y="23"/>
                  </a:lnTo>
                  <a:lnTo>
                    <a:pt x="69" y="21"/>
                  </a:lnTo>
                  <a:lnTo>
                    <a:pt x="67" y="21"/>
                  </a:lnTo>
                  <a:lnTo>
                    <a:pt x="67" y="21"/>
                  </a:lnTo>
                  <a:lnTo>
                    <a:pt x="64" y="23"/>
                  </a:lnTo>
                  <a:lnTo>
                    <a:pt x="64" y="23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0" y="28"/>
                  </a:lnTo>
                  <a:lnTo>
                    <a:pt x="60" y="28"/>
                  </a:lnTo>
                  <a:lnTo>
                    <a:pt x="60" y="28"/>
                  </a:lnTo>
                  <a:lnTo>
                    <a:pt x="60" y="28"/>
                  </a:lnTo>
                  <a:lnTo>
                    <a:pt x="60" y="28"/>
                  </a:lnTo>
                  <a:lnTo>
                    <a:pt x="62" y="31"/>
                  </a:lnTo>
                  <a:lnTo>
                    <a:pt x="62" y="31"/>
                  </a:lnTo>
                  <a:lnTo>
                    <a:pt x="64" y="31"/>
                  </a:lnTo>
                  <a:lnTo>
                    <a:pt x="64" y="31"/>
                  </a:lnTo>
                  <a:lnTo>
                    <a:pt x="67" y="33"/>
                  </a:lnTo>
                  <a:lnTo>
                    <a:pt x="67" y="33"/>
                  </a:lnTo>
                  <a:lnTo>
                    <a:pt x="67" y="33"/>
                  </a:lnTo>
                  <a:lnTo>
                    <a:pt x="67" y="33"/>
                  </a:lnTo>
                  <a:lnTo>
                    <a:pt x="67" y="35"/>
                  </a:lnTo>
                  <a:lnTo>
                    <a:pt x="69" y="35"/>
                  </a:lnTo>
                  <a:lnTo>
                    <a:pt x="69" y="35"/>
                  </a:lnTo>
                  <a:lnTo>
                    <a:pt x="71" y="35"/>
                  </a:lnTo>
                  <a:lnTo>
                    <a:pt x="71" y="35"/>
                  </a:lnTo>
                  <a:lnTo>
                    <a:pt x="71" y="38"/>
                  </a:lnTo>
                  <a:lnTo>
                    <a:pt x="71" y="38"/>
                  </a:lnTo>
                  <a:lnTo>
                    <a:pt x="71" y="40"/>
                  </a:lnTo>
                  <a:lnTo>
                    <a:pt x="71" y="42"/>
                  </a:lnTo>
                  <a:lnTo>
                    <a:pt x="71" y="49"/>
                  </a:lnTo>
                  <a:lnTo>
                    <a:pt x="71" y="49"/>
                  </a:lnTo>
                  <a:lnTo>
                    <a:pt x="71" y="52"/>
                  </a:lnTo>
                  <a:lnTo>
                    <a:pt x="71" y="52"/>
                  </a:lnTo>
                  <a:lnTo>
                    <a:pt x="71" y="54"/>
                  </a:lnTo>
                  <a:lnTo>
                    <a:pt x="69" y="54"/>
                  </a:lnTo>
                  <a:lnTo>
                    <a:pt x="69" y="54"/>
                  </a:lnTo>
                  <a:lnTo>
                    <a:pt x="67" y="54"/>
                  </a:lnTo>
                  <a:lnTo>
                    <a:pt x="67" y="54"/>
                  </a:lnTo>
                  <a:lnTo>
                    <a:pt x="67" y="54"/>
                  </a:lnTo>
                  <a:lnTo>
                    <a:pt x="67" y="54"/>
                  </a:lnTo>
                  <a:lnTo>
                    <a:pt x="67" y="52"/>
                  </a:lnTo>
                  <a:lnTo>
                    <a:pt x="67" y="52"/>
                  </a:lnTo>
                  <a:lnTo>
                    <a:pt x="67" y="52"/>
                  </a:lnTo>
                  <a:lnTo>
                    <a:pt x="64" y="52"/>
                  </a:lnTo>
                  <a:lnTo>
                    <a:pt x="64" y="52"/>
                  </a:lnTo>
                  <a:lnTo>
                    <a:pt x="64" y="52"/>
                  </a:lnTo>
                  <a:lnTo>
                    <a:pt x="64" y="52"/>
                  </a:lnTo>
                  <a:lnTo>
                    <a:pt x="64" y="54"/>
                  </a:lnTo>
                  <a:lnTo>
                    <a:pt x="64" y="54"/>
                  </a:lnTo>
                  <a:lnTo>
                    <a:pt x="64" y="54"/>
                  </a:lnTo>
                  <a:lnTo>
                    <a:pt x="62" y="54"/>
                  </a:lnTo>
                  <a:lnTo>
                    <a:pt x="62" y="54"/>
                  </a:lnTo>
                  <a:lnTo>
                    <a:pt x="60" y="54"/>
                  </a:lnTo>
                  <a:lnTo>
                    <a:pt x="60" y="54"/>
                  </a:lnTo>
                  <a:lnTo>
                    <a:pt x="57" y="57"/>
                  </a:lnTo>
                  <a:lnTo>
                    <a:pt x="57" y="57"/>
                  </a:lnTo>
                  <a:lnTo>
                    <a:pt x="55" y="57"/>
                  </a:lnTo>
                  <a:lnTo>
                    <a:pt x="52" y="57"/>
                  </a:lnTo>
                  <a:lnTo>
                    <a:pt x="52" y="57"/>
                  </a:lnTo>
                  <a:lnTo>
                    <a:pt x="50" y="57"/>
                  </a:lnTo>
                  <a:lnTo>
                    <a:pt x="50" y="57"/>
                  </a:lnTo>
                  <a:lnTo>
                    <a:pt x="50" y="57"/>
                  </a:lnTo>
                  <a:lnTo>
                    <a:pt x="50" y="57"/>
                  </a:lnTo>
                  <a:lnTo>
                    <a:pt x="48" y="57"/>
                  </a:lnTo>
                  <a:lnTo>
                    <a:pt x="48" y="57"/>
                  </a:lnTo>
                  <a:lnTo>
                    <a:pt x="48" y="57"/>
                  </a:lnTo>
                  <a:lnTo>
                    <a:pt x="43" y="54"/>
                  </a:lnTo>
                  <a:lnTo>
                    <a:pt x="43" y="54"/>
                  </a:lnTo>
                  <a:lnTo>
                    <a:pt x="43" y="54"/>
                  </a:lnTo>
                  <a:lnTo>
                    <a:pt x="41" y="57"/>
                  </a:lnTo>
                  <a:lnTo>
                    <a:pt x="41" y="57"/>
                  </a:lnTo>
                  <a:lnTo>
                    <a:pt x="41" y="57"/>
                  </a:lnTo>
                  <a:lnTo>
                    <a:pt x="41" y="59"/>
                  </a:lnTo>
                  <a:lnTo>
                    <a:pt x="38" y="59"/>
                  </a:lnTo>
                  <a:lnTo>
                    <a:pt x="33" y="61"/>
                  </a:lnTo>
                  <a:lnTo>
                    <a:pt x="29" y="64"/>
                  </a:lnTo>
                  <a:lnTo>
                    <a:pt x="26" y="64"/>
                  </a:lnTo>
                  <a:lnTo>
                    <a:pt x="22" y="64"/>
                  </a:lnTo>
                  <a:lnTo>
                    <a:pt x="22" y="64"/>
                  </a:lnTo>
                  <a:lnTo>
                    <a:pt x="19" y="64"/>
                  </a:lnTo>
                  <a:lnTo>
                    <a:pt x="19" y="66"/>
                  </a:lnTo>
                  <a:lnTo>
                    <a:pt x="12" y="73"/>
                  </a:lnTo>
                  <a:lnTo>
                    <a:pt x="12" y="76"/>
                  </a:lnTo>
                  <a:lnTo>
                    <a:pt x="12" y="80"/>
                  </a:lnTo>
                  <a:lnTo>
                    <a:pt x="5" y="90"/>
                  </a:lnTo>
                  <a:lnTo>
                    <a:pt x="5" y="92"/>
                  </a:lnTo>
                  <a:lnTo>
                    <a:pt x="5" y="92"/>
                  </a:lnTo>
                  <a:lnTo>
                    <a:pt x="3" y="92"/>
                  </a:lnTo>
                  <a:lnTo>
                    <a:pt x="3" y="94"/>
                  </a:lnTo>
                  <a:lnTo>
                    <a:pt x="3" y="94"/>
                  </a:lnTo>
                  <a:lnTo>
                    <a:pt x="3" y="94"/>
                  </a:lnTo>
                  <a:lnTo>
                    <a:pt x="3" y="94"/>
                  </a:lnTo>
                  <a:lnTo>
                    <a:pt x="3" y="94"/>
                  </a:lnTo>
                  <a:lnTo>
                    <a:pt x="3" y="94"/>
                  </a:lnTo>
                  <a:lnTo>
                    <a:pt x="3" y="94"/>
                  </a:lnTo>
                  <a:lnTo>
                    <a:pt x="3" y="94"/>
                  </a:lnTo>
                  <a:lnTo>
                    <a:pt x="3" y="94"/>
                  </a:lnTo>
                  <a:lnTo>
                    <a:pt x="3" y="94"/>
                  </a:lnTo>
                  <a:lnTo>
                    <a:pt x="0" y="97"/>
                  </a:lnTo>
                  <a:lnTo>
                    <a:pt x="0" y="97"/>
                  </a:lnTo>
                  <a:lnTo>
                    <a:pt x="0" y="97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0" y="102"/>
                  </a:lnTo>
                  <a:lnTo>
                    <a:pt x="3" y="102"/>
                  </a:lnTo>
                  <a:lnTo>
                    <a:pt x="3" y="104"/>
                  </a:lnTo>
                  <a:lnTo>
                    <a:pt x="5" y="104"/>
                  </a:lnTo>
                  <a:lnTo>
                    <a:pt x="5" y="104"/>
                  </a:lnTo>
                  <a:lnTo>
                    <a:pt x="7" y="104"/>
                  </a:lnTo>
                  <a:lnTo>
                    <a:pt x="7" y="102"/>
                  </a:lnTo>
                  <a:lnTo>
                    <a:pt x="7" y="102"/>
                  </a:lnTo>
                  <a:lnTo>
                    <a:pt x="5" y="102"/>
                  </a:lnTo>
                  <a:lnTo>
                    <a:pt x="5" y="102"/>
                  </a:lnTo>
                  <a:lnTo>
                    <a:pt x="5" y="102"/>
                  </a:lnTo>
                  <a:lnTo>
                    <a:pt x="5" y="99"/>
                  </a:lnTo>
                  <a:lnTo>
                    <a:pt x="5" y="99"/>
                  </a:lnTo>
                  <a:lnTo>
                    <a:pt x="5" y="99"/>
                  </a:lnTo>
                  <a:lnTo>
                    <a:pt x="5" y="99"/>
                  </a:lnTo>
                  <a:lnTo>
                    <a:pt x="5" y="99"/>
                  </a:lnTo>
                  <a:lnTo>
                    <a:pt x="5" y="97"/>
                  </a:lnTo>
                  <a:lnTo>
                    <a:pt x="5" y="99"/>
                  </a:lnTo>
                  <a:lnTo>
                    <a:pt x="5" y="99"/>
                  </a:lnTo>
                  <a:lnTo>
                    <a:pt x="5" y="99"/>
                  </a:lnTo>
                  <a:lnTo>
                    <a:pt x="7" y="97"/>
                  </a:lnTo>
                  <a:lnTo>
                    <a:pt x="7" y="97"/>
                  </a:lnTo>
                  <a:lnTo>
                    <a:pt x="7" y="94"/>
                  </a:lnTo>
                  <a:lnTo>
                    <a:pt x="7" y="94"/>
                  </a:lnTo>
                  <a:lnTo>
                    <a:pt x="7" y="94"/>
                  </a:lnTo>
                  <a:lnTo>
                    <a:pt x="5" y="92"/>
                  </a:lnTo>
                  <a:lnTo>
                    <a:pt x="7" y="92"/>
                  </a:lnTo>
                  <a:lnTo>
                    <a:pt x="7" y="92"/>
                  </a:lnTo>
                  <a:lnTo>
                    <a:pt x="7" y="94"/>
                  </a:lnTo>
                  <a:lnTo>
                    <a:pt x="10" y="92"/>
                  </a:lnTo>
                  <a:lnTo>
                    <a:pt x="10" y="92"/>
                  </a:lnTo>
                  <a:lnTo>
                    <a:pt x="10" y="90"/>
                  </a:lnTo>
                  <a:lnTo>
                    <a:pt x="7" y="90"/>
                  </a:lnTo>
                  <a:lnTo>
                    <a:pt x="10" y="90"/>
                  </a:lnTo>
                  <a:lnTo>
                    <a:pt x="10" y="92"/>
                  </a:lnTo>
                  <a:lnTo>
                    <a:pt x="12" y="92"/>
                  </a:lnTo>
                  <a:lnTo>
                    <a:pt x="15" y="92"/>
                  </a:lnTo>
                  <a:lnTo>
                    <a:pt x="15" y="90"/>
                  </a:lnTo>
                  <a:lnTo>
                    <a:pt x="15" y="90"/>
                  </a:lnTo>
                  <a:lnTo>
                    <a:pt x="15" y="92"/>
                  </a:lnTo>
                  <a:lnTo>
                    <a:pt x="15" y="92"/>
                  </a:lnTo>
                  <a:lnTo>
                    <a:pt x="15" y="92"/>
                  </a:lnTo>
                  <a:lnTo>
                    <a:pt x="15" y="92"/>
                  </a:lnTo>
                  <a:lnTo>
                    <a:pt x="15" y="92"/>
                  </a:lnTo>
                  <a:lnTo>
                    <a:pt x="17" y="92"/>
                  </a:lnTo>
                  <a:lnTo>
                    <a:pt x="17" y="92"/>
                  </a:lnTo>
                  <a:lnTo>
                    <a:pt x="17" y="92"/>
                  </a:lnTo>
                  <a:lnTo>
                    <a:pt x="19" y="92"/>
                  </a:lnTo>
                  <a:lnTo>
                    <a:pt x="19" y="90"/>
                  </a:lnTo>
                  <a:lnTo>
                    <a:pt x="19" y="90"/>
                  </a:lnTo>
                  <a:lnTo>
                    <a:pt x="19" y="90"/>
                  </a:lnTo>
                  <a:lnTo>
                    <a:pt x="19" y="90"/>
                  </a:lnTo>
                  <a:lnTo>
                    <a:pt x="19" y="90"/>
                  </a:lnTo>
                  <a:lnTo>
                    <a:pt x="19" y="90"/>
                  </a:lnTo>
                  <a:lnTo>
                    <a:pt x="22" y="87"/>
                  </a:lnTo>
                  <a:lnTo>
                    <a:pt x="22" y="87"/>
                  </a:lnTo>
                  <a:lnTo>
                    <a:pt x="22" y="90"/>
                  </a:lnTo>
                  <a:lnTo>
                    <a:pt x="22" y="90"/>
                  </a:lnTo>
                  <a:lnTo>
                    <a:pt x="22" y="90"/>
                  </a:lnTo>
                  <a:lnTo>
                    <a:pt x="22" y="90"/>
                  </a:lnTo>
                  <a:lnTo>
                    <a:pt x="19" y="92"/>
                  </a:lnTo>
                  <a:lnTo>
                    <a:pt x="19" y="92"/>
                  </a:lnTo>
                  <a:lnTo>
                    <a:pt x="19" y="92"/>
                  </a:lnTo>
                  <a:lnTo>
                    <a:pt x="19" y="92"/>
                  </a:lnTo>
                  <a:lnTo>
                    <a:pt x="19" y="92"/>
                  </a:lnTo>
                  <a:lnTo>
                    <a:pt x="17" y="94"/>
                  </a:lnTo>
                  <a:lnTo>
                    <a:pt x="17" y="94"/>
                  </a:lnTo>
                  <a:lnTo>
                    <a:pt x="15" y="94"/>
                  </a:lnTo>
                  <a:lnTo>
                    <a:pt x="15" y="94"/>
                  </a:lnTo>
                  <a:lnTo>
                    <a:pt x="15" y="94"/>
                  </a:lnTo>
                  <a:lnTo>
                    <a:pt x="15" y="94"/>
                  </a:lnTo>
                  <a:lnTo>
                    <a:pt x="15" y="97"/>
                  </a:lnTo>
                  <a:lnTo>
                    <a:pt x="15" y="97"/>
                  </a:lnTo>
                  <a:lnTo>
                    <a:pt x="15" y="97"/>
                  </a:lnTo>
                  <a:lnTo>
                    <a:pt x="15" y="97"/>
                  </a:lnTo>
                  <a:lnTo>
                    <a:pt x="15" y="97"/>
                  </a:lnTo>
                  <a:lnTo>
                    <a:pt x="15" y="99"/>
                  </a:lnTo>
                  <a:lnTo>
                    <a:pt x="15" y="99"/>
                  </a:lnTo>
                  <a:lnTo>
                    <a:pt x="15" y="99"/>
                  </a:lnTo>
                  <a:lnTo>
                    <a:pt x="15" y="99"/>
                  </a:lnTo>
                  <a:lnTo>
                    <a:pt x="15" y="99"/>
                  </a:lnTo>
                  <a:lnTo>
                    <a:pt x="15" y="102"/>
                  </a:lnTo>
                  <a:lnTo>
                    <a:pt x="15" y="102"/>
                  </a:lnTo>
                  <a:lnTo>
                    <a:pt x="17" y="99"/>
                  </a:lnTo>
                  <a:lnTo>
                    <a:pt x="17" y="99"/>
                  </a:lnTo>
                  <a:lnTo>
                    <a:pt x="17" y="99"/>
                  </a:lnTo>
                  <a:lnTo>
                    <a:pt x="17" y="99"/>
                  </a:lnTo>
                  <a:lnTo>
                    <a:pt x="17" y="99"/>
                  </a:lnTo>
                  <a:lnTo>
                    <a:pt x="17" y="99"/>
                  </a:lnTo>
                  <a:lnTo>
                    <a:pt x="17" y="99"/>
                  </a:lnTo>
                  <a:lnTo>
                    <a:pt x="17" y="99"/>
                  </a:lnTo>
                  <a:lnTo>
                    <a:pt x="17" y="99"/>
                  </a:lnTo>
                  <a:lnTo>
                    <a:pt x="17" y="102"/>
                  </a:lnTo>
                  <a:lnTo>
                    <a:pt x="17" y="102"/>
                  </a:lnTo>
                  <a:lnTo>
                    <a:pt x="17" y="102"/>
                  </a:lnTo>
                  <a:lnTo>
                    <a:pt x="17" y="104"/>
                  </a:lnTo>
                  <a:lnTo>
                    <a:pt x="17" y="104"/>
                  </a:lnTo>
                  <a:lnTo>
                    <a:pt x="15" y="104"/>
                  </a:lnTo>
                  <a:lnTo>
                    <a:pt x="15" y="104"/>
                  </a:lnTo>
                  <a:lnTo>
                    <a:pt x="15" y="106"/>
                  </a:lnTo>
                  <a:lnTo>
                    <a:pt x="15" y="106"/>
                  </a:lnTo>
                  <a:lnTo>
                    <a:pt x="17" y="106"/>
                  </a:lnTo>
                  <a:lnTo>
                    <a:pt x="17" y="109"/>
                  </a:lnTo>
                  <a:lnTo>
                    <a:pt x="17" y="106"/>
                  </a:lnTo>
                  <a:lnTo>
                    <a:pt x="17" y="104"/>
                  </a:lnTo>
                  <a:lnTo>
                    <a:pt x="19" y="104"/>
                  </a:lnTo>
                  <a:lnTo>
                    <a:pt x="22" y="102"/>
                  </a:lnTo>
                  <a:lnTo>
                    <a:pt x="22" y="102"/>
                  </a:lnTo>
                  <a:lnTo>
                    <a:pt x="22" y="102"/>
                  </a:lnTo>
                  <a:lnTo>
                    <a:pt x="22" y="102"/>
                  </a:lnTo>
                  <a:lnTo>
                    <a:pt x="22" y="102"/>
                  </a:lnTo>
                  <a:lnTo>
                    <a:pt x="22" y="102"/>
                  </a:lnTo>
                  <a:lnTo>
                    <a:pt x="22" y="102"/>
                  </a:lnTo>
                  <a:lnTo>
                    <a:pt x="22" y="104"/>
                  </a:lnTo>
                  <a:lnTo>
                    <a:pt x="22" y="104"/>
                  </a:lnTo>
                  <a:lnTo>
                    <a:pt x="22" y="104"/>
                  </a:lnTo>
                  <a:lnTo>
                    <a:pt x="19" y="104"/>
                  </a:lnTo>
                  <a:lnTo>
                    <a:pt x="19" y="106"/>
                  </a:lnTo>
                  <a:lnTo>
                    <a:pt x="19" y="109"/>
                  </a:lnTo>
                  <a:lnTo>
                    <a:pt x="19" y="109"/>
                  </a:lnTo>
                  <a:lnTo>
                    <a:pt x="19" y="109"/>
                  </a:lnTo>
                  <a:lnTo>
                    <a:pt x="19" y="109"/>
                  </a:lnTo>
                  <a:lnTo>
                    <a:pt x="22" y="109"/>
                  </a:lnTo>
                  <a:lnTo>
                    <a:pt x="22" y="109"/>
                  </a:lnTo>
                  <a:lnTo>
                    <a:pt x="22" y="109"/>
                  </a:lnTo>
                  <a:lnTo>
                    <a:pt x="19" y="109"/>
                  </a:lnTo>
                  <a:lnTo>
                    <a:pt x="19" y="109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22" y="111"/>
                  </a:lnTo>
                  <a:lnTo>
                    <a:pt x="22" y="109"/>
                  </a:lnTo>
                  <a:lnTo>
                    <a:pt x="24" y="106"/>
                  </a:lnTo>
                  <a:lnTo>
                    <a:pt x="24" y="106"/>
                  </a:lnTo>
                  <a:lnTo>
                    <a:pt x="24" y="104"/>
                  </a:lnTo>
                  <a:lnTo>
                    <a:pt x="26" y="104"/>
                  </a:lnTo>
                  <a:lnTo>
                    <a:pt x="26" y="102"/>
                  </a:lnTo>
                  <a:lnTo>
                    <a:pt x="26" y="102"/>
                  </a:lnTo>
                  <a:lnTo>
                    <a:pt x="29" y="102"/>
                  </a:lnTo>
                  <a:lnTo>
                    <a:pt x="29" y="99"/>
                  </a:lnTo>
                  <a:lnTo>
                    <a:pt x="29" y="99"/>
                  </a:lnTo>
                  <a:lnTo>
                    <a:pt x="29" y="99"/>
                  </a:lnTo>
                  <a:lnTo>
                    <a:pt x="29" y="97"/>
                  </a:lnTo>
                  <a:lnTo>
                    <a:pt x="31" y="97"/>
                  </a:lnTo>
                  <a:lnTo>
                    <a:pt x="31" y="99"/>
                  </a:lnTo>
                  <a:lnTo>
                    <a:pt x="29" y="99"/>
                  </a:lnTo>
                  <a:lnTo>
                    <a:pt x="31" y="99"/>
                  </a:lnTo>
                  <a:lnTo>
                    <a:pt x="31" y="99"/>
                  </a:lnTo>
                  <a:lnTo>
                    <a:pt x="29" y="102"/>
                  </a:lnTo>
                  <a:lnTo>
                    <a:pt x="29" y="102"/>
                  </a:lnTo>
                  <a:lnTo>
                    <a:pt x="29" y="104"/>
                  </a:lnTo>
                  <a:lnTo>
                    <a:pt x="26" y="106"/>
                  </a:lnTo>
                  <a:lnTo>
                    <a:pt x="26" y="106"/>
                  </a:lnTo>
                  <a:lnTo>
                    <a:pt x="26" y="106"/>
                  </a:lnTo>
                  <a:lnTo>
                    <a:pt x="26" y="106"/>
                  </a:lnTo>
                  <a:lnTo>
                    <a:pt x="26" y="109"/>
                  </a:lnTo>
                  <a:lnTo>
                    <a:pt x="26" y="109"/>
                  </a:lnTo>
                  <a:lnTo>
                    <a:pt x="24" y="106"/>
                  </a:lnTo>
                  <a:lnTo>
                    <a:pt x="24" y="109"/>
                  </a:lnTo>
                  <a:lnTo>
                    <a:pt x="24" y="111"/>
                  </a:lnTo>
                  <a:lnTo>
                    <a:pt x="24" y="111"/>
                  </a:lnTo>
                  <a:lnTo>
                    <a:pt x="24" y="113"/>
                  </a:lnTo>
                  <a:lnTo>
                    <a:pt x="26" y="113"/>
                  </a:lnTo>
                  <a:lnTo>
                    <a:pt x="24" y="113"/>
                  </a:lnTo>
                  <a:lnTo>
                    <a:pt x="24" y="113"/>
                  </a:lnTo>
                  <a:lnTo>
                    <a:pt x="24" y="116"/>
                  </a:lnTo>
                  <a:lnTo>
                    <a:pt x="22" y="116"/>
                  </a:lnTo>
                  <a:lnTo>
                    <a:pt x="22" y="116"/>
                  </a:lnTo>
                  <a:lnTo>
                    <a:pt x="22" y="116"/>
                  </a:lnTo>
                  <a:lnTo>
                    <a:pt x="22" y="118"/>
                  </a:lnTo>
                  <a:lnTo>
                    <a:pt x="22" y="118"/>
                  </a:lnTo>
                  <a:lnTo>
                    <a:pt x="22" y="120"/>
                  </a:lnTo>
                  <a:lnTo>
                    <a:pt x="22" y="120"/>
                  </a:lnTo>
                  <a:lnTo>
                    <a:pt x="24" y="118"/>
                  </a:lnTo>
                  <a:lnTo>
                    <a:pt x="24" y="118"/>
                  </a:lnTo>
                  <a:lnTo>
                    <a:pt x="24" y="120"/>
                  </a:lnTo>
                  <a:lnTo>
                    <a:pt x="24" y="120"/>
                  </a:lnTo>
                  <a:lnTo>
                    <a:pt x="26" y="120"/>
                  </a:lnTo>
                  <a:lnTo>
                    <a:pt x="26" y="120"/>
                  </a:lnTo>
                  <a:lnTo>
                    <a:pt x="26" y="118"/>
                  </a:lnTo>
                  <a:lnTo>
                    <a:pt x="26" y="118"/>
                  </a:lnTo>
                  <a:lnTo>
                    <a:pt x="29" y="118"/>
                  </a:lnTo>
                  <a:lnTo>
                    <a:pt x="29" y="118"/>
                  </a:lnTo>
                  <a:lnTo>
                    <a:pt x="29" y="118"/>
                  </a:lnTo>
                  <a:lnTo>
                    <a:pt x="29" y="118"/>
                  </a:lnTo>
                  <a:lnTo>
                    <a:pt x="29" y="118"/>
                  </a:lnTo>
                  <a:lnTo>
                    <a:pt x="29" y="120"/>
                  </a:lnTo>
                  <a:lnTo>
                    <a:pt x="29" y="120"/>
                  </a:lnTo>
                  <a:lnTo>
                    <a:pt x="29" y="123"/>
                  </a:lnTo>
                  <a:lnTo>
                    <a:pt x="29" y="123"/>
                  </a:lnTo>
                  <a:lnTo>
                    <a:pt x="31" y="128"/>
                  </a:lnTo>
                  <a:lnTo>
                    <a:pt x="31" y="128"/>
                  </a:lnTo>
                  <a:lnTo>
                    <a:pt x="33" y="128"/>
                  </a:lnTo>
                  <a:lnTo>
                    <a:pt x="33" y="128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3" y="132"/>
                  </a:lnTo>
                  <a:lnTo>
                    <a:pt x="33" y="132"/>
                  </a:lnTo>
                  <a:lnTo>
                    <a:pt x="33" y="135"/>
                  </a:lnTo>
                  <a:lnTo>
                    <a:pt x="33" y="132"/>
                  </a:lnTo>
                  <a:lnTo>
                    <a:pt x="36" y="132"/>
                  </a:lnTo>
                  <a:lnTo>
                    <a:pt x="36" y="132"/>
                  </a:lnTo>
                  <a:lnTo>
                    <a:pt x="36" y="132"/>
                  </a:lnTo>
                  <a:lnTo>
                    <a:pt x="38" y="132"/>
                  </a:lnTo>
                  <a:lnTo>
                    <a:pt x="38" y="132"/>
                  </a:lnTo>
                  <a:lnTo>
                    <a:pt x="38" y="132"/>
                  </a:lnTo>
                  <a:lnTo>
                    <a:pt x="41" y="137"/>
                  </a:lnTo>
                  <a:lnTo>
                    <a:pt x="43" y="137"/>
                  </a:lnTo>
                  <a:lnTo>
                    <a:pt x="43" y="137"/>
                  </a:lnTo>
                  <a:lnTo>
                    <a:pt x="43" y="135"/>
                  </a:lnTo>
                  <a:lnTo>
                    <a:pt x="43" y="135"/>
                  </a:lnTo>
                  <a:lnTo>
                    <a:pt x="43" y="135"/>
                  </a:lnTo>
                  <a:lnTo>
                    <a:pt x="45" y="135"/>
                  </a:lnTo>
                  <a:lnTo>
                    <a:pt x="45" y="137"/>
                  </a:lnTo>
                  <a:lnTo>
                    <a:pt x="45" y="137"/>
                  </a:lnTo>
                  <a:lnTo>
                    <a:pt x="43" y="137"/>
                  </a:lnTo>
                  <a:lnTo>
                    <a:pt x="43" y="137"/>
                  </a:lnTo>
                  <a:lnTo>
                    <a:pt x="43" y="137"/>
                  </a:lnTo>
                  <a:lnTo>
                    <a:pt x="45" y="139"/>
                  </a:lnTo>
                  <a:lnTo>
                    <a:pt x="45" y="139"/>
                  </a:lnTo>
                  <a:lnTo>
                    <a:pt x="45" y="139"/>
                  </a:lnTo>
                  <a:lnTo>
                    <a:pt x="45" y="139"/>
                  </a:lnTo>
                  <a:lnTo>
                    <a:pt x="48" y="139"/>
                  </a:lnTo>
                  <a:lnTo>
                    <a:pt x="48" y="139"/>
                  </a:lnTo>
                  <a:lnTo>
                    <a:pt x="48" y="137"/>
                  </a:lnTo>
                  <a:lnTo>
                    <a:pt x="48" y="137"/>
                  </a:lnTo>
                  <a:lnTo>
                    <a:pt x="50" y="137"/>
                  </a:lnTo>
                  <a:lnTo>
                    <a:pt x="50" y="137"/>
                  </a:lnTo>
                  <a:lnTo>
                    <a:pt x="50" y="135"/>
                  </a:lnTo>
                  <a:lnTo>
                    <a:pt x="50" y="137"/>
                  </a:lnTo>
                  <a:lnTo>
                    <a:pt x="50" y="137"/>
                  </a:lnTo>
                  <a:lnTo>
                    <a:pt x="48" y="139"/>
                  </a:lnTo>
                  <a:lnTo>
                    <a:pt x="48" y="139"/>
                  </a:lnTo>
                  <a:lnTo>
                    <a:pt x="48" y="139"/>
                  </a:lnTo>
                  <a:lnTo>
                    <a:pt x="48" y="142"/>
                  </a:lnTo>
                  <a:lnTo>
                    <a:pt x="50" y="142"/>
                  </a:lnTo>
                  <a:lnTo>
                    <a:pt x="50" y="142"/>
                  </a:lnTo>
                  <a:lnTo>
                    <a:pt x="52" y="142"/>
                  </a:lnTo>
                  <a:lnTo>
                    <a:pt x="52" y="142"/>
                  </a:lnTo>
                  <a:lnTo>
                    <a:pt x="52" y="142"/>
                  </a:lnTo>
                  <a:lnTo>
                    <a:pt x="52" y="142"/>
                  </a:lnTo>
                  <a:lnTo>
                    <a:pt x="52" y="139"/>
                  </a:lnTo>
                  <a:lnTo>
                    <a:pt x="52" y="137"/>
                  </a:lnTo>
                  <a:lnTo>
                    <a:pt x="52" y="137"/>
                  </a:lnTo>
                  <a:lnTo>
                    <a:pt x="55" y="137"/>
                  </a:lnTo>
                  <a:lnTo>
                    <a:pt x="55" y="137"/>
                  </a:lnTo>
                  <a:lnTo>
                    <a:pt x="57" y="135"/>
                  </a:lnTo>
                  <a:lnTo>
                    <a:pt x="57" y="135"/>
                  </a:lnTo>
                  <a:lnTo>
                    <a:pt x="57" y="135"/>
                  </a:lnTo>
                  <a:lnTo>
                    <a:pt x="55" y="137"/>
                  </a:lnTo>
                  <a:lnTo>
                    <a:pt x="55" y="139"/>
                  </a:lnTo>
                  <a:lnTo>
                    <a:pt x="55" y="139"/>
                  </a:lnTo>
                  <a:lnTo>
                    <a:pt x="55" y="139"/>
                  </a:lnTo>
                  <a:lnTo>
                    <a:pt x="55" y="139"/>
                  </a:lnTo>
                  <a:lnTo>
                    <a:pt x="55" y="139"/>
                  </a:lnTo>
                  <a:lnTo>
                    <a:pt x="55" y="139"/>
                  </a:lnTo>
                  <a:lnTo>
                    <a:pt x="55" y="139"/>
                  </a:lnTo>
                  <a:lnTo>
                    <a:pt x="57" y="139"/>
                  </a:lnTo>
                  <a:lnTo>
                    <a:pt x="57" y="142"/>
                  </a:lnTo>
                  <a:lnTo>
                    <a:pt x="57" y="142"/>
                  </a:lnTo>
                  <a:lnTo>
                    <a:pt x="57" y="139"/>
                  </a:lnTo>
                  <a:lnTo>
                    <a:pt x="55" y="142"/>
                  </a:lnTo>
                  <a:lnTo>
                    <a:pt x="55" y="142"/>
                  </a:lnTo>
                  <a:lnTo>
                    <a:pt x="55" y="144"/>
                  </a:lnTo>
                  <a:lnTo>
                    <a:pt x="55" y="144"/>
                  </a:lnTo>
                  <a:lnTo>
                    <a:pt x="55" y="144"/>
                  </a:lnTo>
                  <a:lnTo>
                    <a:pt x="57" y="144"/>
                  </a:lnTo>
                  <a:lnTo>
                    <a:pt x="57" y="147"/>
                  </a:lnTo>
                  <a:lnTo>
                    <a:pt x="57" y="147"/>
                  </a:lnTo>
                  <a:lnTo>
                    <a:pt x="60" y="147"/>
                  </a:lnTo>
                  <a:lnTo>
                    <a:pt x="60" y="147"/>
                  </a:lnTo>
                  <a:lnTo>
                    <a:pt x="60" y="147"/>
                  </a:lnTo>
                  <a:lnTo>
                    <a:pt x="60" y="147"/>
                  </a:lnTo>
                  <a:lnTo>
                    <a:pt x="62" y="149"/>
                  </a:lnTo>
                  <a:lnTo>
                    <a:pt x="62" y="149"/>
                  </a:lnTo>
                  <a:lnTo>
                    <a:pt x="62" y="149"/>
                  </a:lnTo>
                  <a:lnTo>
                    <a:pt x="64" y="151"/>
                  </a:lnTo>
                  <a:lnTo>
                    <a:pt x="64" y="151"/>
                  </a:lnTo>
                  <a:lnTo>
                    <a:pt x="64" y="151"/>
                  </a:lnTo>
                  <a:lnTo>
                    <a:pt x="64" y="154"/>
                  </a:lnTo>
                  <a:lnTo>
                    <a:pt x="67" y="154"/>
                  </a:lnTo>
                  <a:lnTo>
                    <a:pt x="67" y="154"/>
                  </a:lnTo>
                  <a:lnTo>
                    <a:pt x="67" y="154"/>
                  </a:lnTo>
                  <a:lnTo>
                    <a:pt x="69" y="154"/>
                  </a:lnTo>
                  <a:lnTo>
                    <a:pt x="69" y="154"/>
                  </a:lnTo>
                  <a:lnTo>
                    <a:pt x="71" y="154"/>
                  </a:lnTo>
                  <a:lnTo>
                    <a:pt x="71" y="154"/>
                  </a:lnTo>
                  <a:lnTo>
                    <a:pt x="71" y="154"/>
                  </a:lnTo>
                  <a:lnTo>
                    <a:pt x="71" y="151"/>
                  </a:lnTo>
                  <a:lnTo>
                    <a:pt x="74" y="151"/>
                  </a:lnTo>
                  <a:lnTo>
                    <a:pt x="74" y="151"/>
                  </a:lnTo>
                  <a:lnTo>
                    <a:pt x="74" y="149"/>
                  </a:lnTo>
                  <a:lnTo>
                    <a:pt x="74" y="149"/>
                  </a:lnTo>
                  <a:lnTo>
                    <a:pt x="74" y="149"/>
                  </a:lnTo>
                  <a:lnTo>
                    <a:pt x="74" y="149"/>
                  </a:lnTo>
                  <a:lnTo>
                    <a:pt x="74" y="151"/>
                  </a:lnTo>
                  <a:lnTo>
                    <a:pt x="74" y="151"/>
                  </a:lnTo>
                  <a:lnTo>
                    <a:pt x="71" y="154"/>
                  </a:lnTo>
                  <a:lnTo>
                    <a:pt x="71" y="156"/>
                  </a:lnTo>
                  <a:lnTo>
                    <a:pt x="71" y="158"/>
                  </a:lnTo>
                  <a:lnTo>
                    <a:pt x="71" y="158"/>
                  </a:lnTo>
                  <a:lnTo>
                    <a:pt x="74" y="158"/>
                  </a:lnTo>
                  <a:lnTo>
                    <a:pt x="76" y="158"/>
                  </a:lnTo>
                  <a:lnTo>
                    <a:pt x="76" y="158"/>
                  </a:lnTo>
                  <a:lnTo>
                    <a:pt x="76" y="156"/>
                  </a:lnTo>
                  <a:lnTo>
                    <a:pt x="76" y="154"/>
                  </a:lnTo>
                  <a:lnTo>
                    <a:pt x="76" y="154"/>
                  </a:lnTo>
                  <a:lnTo>
                    <a:pt x="76" y="154"/>
                  </a:lnTo>
                  <a:lnTo>
                    <a:pt x="76" y="154"/>
                  </a:lnTo>
                  <a:lnTo>
                    <a:pt x="76" y="154"/>
                  </a:lnTo>
                  <a:lnTo>
                    <a:pt x="78" y="158"/>
                  </a:lnTo>
                  <a:lnTo>
                    <a:pt x="78" y="158"/>
                  </a:lnTo>
                  <a:lnTo>
                    <a:pt x="81" y="158"/>
                  </a:lnTo>
                  <a:lnTo>
                    <a:pt x="81" y="156"/>
                  </a:lnTo>
                  <a:lnTo>
                    <a:pt x="81" y="158"/>
                  </a:lnTo>
                  <a:lnTo>
                    <a:pt x="81" y="158"/>
                  </a:lnTo>
                  <a:lnTo>
                    <a:pt x="78" y="158"/>
                  </a:lnTo>
                  <a:lnTo>
                    <a:pt x="78" y="158"/>
                  </a:lnTo>
                  <a:lnTo>
                    <a:pt x="78" y="161"/>
                  </a:lnTo>
                  <a:lnTo>
                    <a:pt x="78" y="161"/>
                  </a:lnTo>
                  <a:lnTo>
                    <a:pt x="78" y="161"/>
                  </a:lnTo>
                  <a:lnTo>
                    <a:pt x="78" y="161"/>
                  </a:lnTo>
                  <a:lnTo>
                    <a:pt x="78" y="163"/>
                  </a:lnTo>
                  <a:lnTo>
                    <a:pt x="78" y="165"/>
                  </a:lnTo>
                  <a:lnTo>
                    <a:pt x="76" y="165"/>
                  </a:lnTo>
                  <a:lnTo>
                    <a:pt x="76" y="168"/>
                  </a:lnTo>
                  <a:lnTo>
                    <a:pt x="74" y="168"/>
                  </a:lnTo>
                  <a:lnTo>
                    <a:pt x="74" y="170"/>
                  </a:lnTo>
                  <a:lnTo>
                    <a:pt x="74" y="170"/>
                  </a:lnTo>
                  <a:lnTo>
                    <a:pt x="71" y="170"/>
                  </a:lnTo>
                  <a:lnTo>
                    <a:pt x="71" y="173"/>
                  </a:lnTo>
                  <a:lnTo>
                    <a:pt x="71" y="173"/>
                  </a:lnTo>
                  <a:lnTo>
                    <a:pt x="71" y="173"/>
                  </a:lnTo>
                  <a:lnTo>
                    <a:pt x="74" y="173"/>
                  </a:lnTo>
                  <a:lnTo>
                    <a:pt x="74" y="173"/>
                  </a:lnTo>
                  <a:lnTo>
                    <a:pt x="74" y="173"/>
                  </a:lnTo>
                  <a:lnTo>
                    <a:pt x="74" y="170"/>
                  </a:lnTo>
                  <a:lnTo>
                    <a:pt x="76" y="170"/>
                  </a:lnTo>
                  <a:lnTo>
                    <a:pt x="78" y="170"/>
                  </a:lnTo>
                  <a:lnTo>
                    <a:pt x="78" y="168"/>
                  </a:lnTo>
                  <a:lnTo>
                    <a:pt x="78" y="170"/>
                  </a:lnTo>
                  <a:lnTo>
                    <a:pt x="81" y="170"/>
                  </a:lnTo>
                  <a:lnTo>
                    <a:pt x="81" y="173"/>
                  </a:lnTo>
                  <a:lnTo>
                    <a:pt x="81" y="173"/>
                  </a:lnTo>
                  <a:lnTo>
                    <a:pt x="83" y="173"/>
                  </a:lnTo>
                  <a:lnTo>
                    <a:pt x="83" y="170"/>
                  </a:lnTo>
                  <a:lnTo>
                    <a:pt x="86" y="168"/>
                  </a:lnTo>
                  <a:lnTo>
                    <a:pt x="86" y="168"/>
                  </a:lnTo>
                  <a:lnTo>
                    <a:pt x="86" y="170"/>
                  </a:lnTo>
                  <a:lnTo>
                    <a:pt x="86" y="170"/>
                  </a:lnTo>
                  <a:lnTo>
                    <a:pt x="83" y="170"/>
                  </a:lnTo>
                  <a:lnTo>
                    <a:pt x="83" y="173"/>
                  </a:lnTo>
                  <a:lnTo>
                    <a:pt x="83" y="173"/>
                  </a:lnTo>
                  <a:lnTo>
                    <a:pt x="83" y="173"/>
                  </a:lnTo>
                  <a:lnTo>
                    <a:pt x="83" y="175"/>
                  </a:lnTo>
                  <a:lnTo>
                    <a:pt x="83" y="177"/>
                  </a:lnTo>
                  <a:lnTo>
                    <a:pt x="86" y="177"/>
                  </a:lnTo>
                  <a:lnTo>
                    <a:pt x="88" y="177"/>
                  </a:lnTo>
                  <a:lnTo>
                    <a:pt x="90" y="175"/>
                  </a:lnTo>
                  <a:lnTo>
                    <a:pt x="90" y="175"/>
                  </a:lnTo>
                  <a:lnTo>
                    <a:pt x="90" y="177"/>
                  </a:lnTo>
                  <a:lnTo>
                    <a:pt x="88" y="177"/>
                  </a:lnTo>
                  <a:lnTo>
                    <a:pt x="88" y="180"/>
                  </a:lnTo>
                  <a:lnTo>
                    <a:pt x="88" y="180"/>
                  </a:lnTo>
                  <a:lnTo>
                    <a:pt x="88" y="182"/>
                  </a:lnTo>
                  <a:lnTo>
                    <a:pt x="88" y="182"/>
                  </a:lnTo>
                  <a:lnTo>
                    <a:pt x="90" y="182"/>
                  </a:lnTo>
                  <a:lnTo>
                    <a:pt x="88" y="184"/>
                  </a:lnTo>
                  <a:lnTo>
                    <a:pt x="88" y="184"/>
                  </a:lnTo>
                  <a:lnTo>
                    <a:pt x="90" y="184"/>
                  </a:lnTo>
                  <a:lnTo>
                    <a:pt x="90" y="184"/>
                  </a:lnTo>
                  <a:lnTo>
                    <a:pt x="90" y="184"/>
                  </a:lnTo>
                  <a:lnTo>
                    <a:pt x="93" y="182"/>
                  </a:lnTo>
                  <a:lnTo>
                    <a:pt x="93" y="182"/>
                  </a:lnTo>
                  <a:lnTo>
                    <a:pt x="93" y="182"/>
                  </a:lnTo>
                  <a:lnTo>
                    <a:pt x="93" y="182"/>
                  </a:lnTo>
                  <a:lnTo>
                    <a:pt x="93" y="180"/>
                  </a:lnTo>
                  <a:lnTo>
                    <a:pt x="95" y="180"/>
                  </a:lnTo>
                  <a:lnTo>
                    <a:pt x="95" y="180"/>
                  </a:lnTo>
                  <a:lnTo>
                    <a:pt x="95" y="180"/>
                  </a:lnTo>
                  <a:lnTo>
                    <a:pt x="95" y="180"/>
                  </a:lnTo>
                  <a:lnTo>
                    <a:pt x="95" y="182"/>
                  </a:lnTo>
                  <a:lnTo>
                    <a:pt x="95" y="182"/>
                  </a:lnTo>
                  <a:lnTo>
                    <a:pt x="93" y="182"/>
                  </a:lnTo>
                  <a:lnTo>
                    <a:pt x="93" y="182"/>
                  </a:lnTo>
                  <a:lnTo>
                    <a:pt x="93" y="184"/>
                  </a:lnTo>
                  <a:lnTo>
                    <a:pt x="93" y="184"/>
                  </a:lnTo>
                  <a:lnTo>
                    <a:pt x="93" y="184"/>
                  </a:lnTo>
                  <a:lnTo>
                    <a:pt x="95" y="187"/>
                  </a:lnTo>
                  <a:lnTo>
                    <a:pt x="95" y="187"/>
                  </a:lnTo>
                  <a:lnTo>
                    <a:pt x="95" y="187"/>
                  </a:lnTo>
                  <a:lnTo>
                    <a:pt x="95" y="187"/>
                  </a:lnTo>
                  <a:lnTo>
                    <a:pt x="95" y="187"/>
                  </a:lnTo>
                  <a:lnTo>
                    <a:pt x="95" y="187"/>
                  </a:lnTo>
                  <a:lnTo>
                    <a:pt x="95" y="189"/>
                  </a:lnTo>
                  <a:lnTo>
                    <a:pt x="95" y="189"/>
                  </a:lnTo>
                  <a:lnTo>
                    <a:pt x="93" y="189"/>
                  </a:lnTo>
                  <a:lnTo>
                    <a:pt x="95" y="189"/>
                  </a:lnTo>
                  <a:lnTo>
                    <a:pt x="95" y="189"/>
                  </a:lnTo>
                  <a:lnTo>
                    <a:pt x="95" y="191"/>
                  </a:lnTo>
                  <a:lnTo>
                    <a:pt x="97" y="189"/>
                  </a:lnTo>
                  <a:lnTo>
                    <a:pt x="97" y="187"/>
                  </a:lnTo>
                  <a:lnTo>
                    <a:pt x="97" y="187"/>
                  </a:lnTo>
                  <a:lnTo>
                    <a:pt x="97" y="184"/>
                  </a:lnTo>
                  <a:lnTo>
                    <a:pt x="97" y="187"/>
                  </a:lnTo>
                  <a:lnTo>
                    <a:pt x="97" y="187"/>
                  </a:lnTo>
                  <a:lnTo>
                    <a:pt x="97" y="187"/>
                  </a:lnTo>
                  <a:lnTo>
                    <a:pt x="97" y="189"/>
                  </a:lnTo>
                  <a:lnTo>
                    <a:pt x="97" y="189"/>
                  </a:lnTo>
                  <a:lnTo>
                    <a:pt x="97" y="189"/>
                  </a:lnTo>
                  <a:lnTo>
                    <a:pt x="97" y="189"/>
                  </a:lnTo>
                  <a:lnTo>
                    <a:pt x="100" y="189"/>
                  </a:lnTo>
                  <a:lnTo>
                    <a:pt x="102" y="189"/>
                  </a:lnTo>
                  <a:lnTo>
                    <a:pt x="102" y="189"/>
                  </a:lnTo>
                  <a:lnTo>
                    <a:pt x="102" y="189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97" y="189"/>
                  </a:lnTo>
                  <a:lnTo>
                    <a:pt x="97" y="191"/>
                  </a:lnTo>
                  <a:lnTo>
                    <a:pt x="95" y="194"/>
                  </a:lnTo>
                  <a:lnTo>
                    <a:pt x="95" y="194"/>
                  </a:lnTo>
                  <a:lnTo>
                    <a:pt x="95" y="194"/>
                  </a:lnTo>
                  <a:lnTo>
                    <a:pt x="95" y="194"/>
                  </a:lnTo>
                  <a:lnTo>
                    <a:pt x="95" y="194"/>
                  </a:lnTo>
                  <a:lnTo>
                    <a:pt x="95" y="194"/>
                  </a:lnTo>
                  <a:lnTo>
                    <a:pt x="93" y="194"/>
                  </a:lnTo>
                  <a:lnTo>
                    <a:pt x="93" y="194"/>
                  </a:lnTo>
                  <a:lnTo>
                    <a:pt x="93" y="196"/>
                  </a:lnTo>
                  <a:lnTo>
                    <a:pt x="93" y="196"/>
                  </a:lnTo>
                  <a:lnTo>
                    <a:pt x="95" y="196"/>
                  </a:lnTo>
                  <a:lnTo>
                    <a:pt x="95" y="196"/>
                  </a:lnTo>
                  <a:lnTo>
                    <a:pt x="95" y="196"/>
                  </a:lnTo>
                  <a:lnTo>
                    <a:pt x="97" y="196"/>
                  </a:lnTo>
                  <a:lnTo>
                    <a:pt x="100" y="196"/>
                  </a:lnTo>
                  <a:lnTo>
                    <a:pt x="100" y="196"/>
                  </a:lnTo>
                  <a:lnTo>
                    <a:pt x="102" y="196"/>
                  </a:lnTo>
                  <a:lnTo>
                    <a:pt x="104" y="196"/>
                  </a:lnTo>
                  <a:lnTo>
                    <a:pt x="104" y="196"/>
                  </a:lnTo>
                  <a:lnTo>
                    <a:pt x="107" y="196"/>
                  </a:lnTo>
                  <a:lnTo>
                    <a:pt x="109" y="194"/>
                  </a:lnTo>
                  <a:lnTo>
                    <a:pt x="109" y="194"/>
                  </a:lnTo>
                  <a:lnTo>
                    <a:pt x="109" y="194"/>
                  </a:lnTo>
                  <a:lnTo>
                    <a:pt x="112" y="191"/>
                  </a:lnTo>
                  <a:lnTo>
                    <a:pt x="112" y="191"/>
                  </a:lnTo>
                  <a:lnTo>
                    <a:pt x="112" y="189"/>
                  </a:lnTo>
                  <a:lnTo>
                    <a:pt x="112" y="189"/>
                  </a:lnTo>
                  <a:lnTo>
                    <a:pt x="114" y="189"/>
                  </a:lnTo>
                  <a:lnTo>
                    <a:pt x="114" y="189"/>
                  </a:lnTo>
                  <a:lnTo>
                    <a:pt x="114" y="189"/>
                  </a:lnTo>
                  <a:lnTo>
                    <a:pt x="112" y="189"/>
                  </a:lnTo>
                  <a:lnTo>
                    <a:pt x="112" y="187"/>
                  </a:lnTo>
                  <a:lnTo>
                    <a:pt x="112" y="187"/>
                  </a:lnTo>
                  <a:lnTo>
                    <a:pt x="114" y="184"/>
                  </a:lnTo>
                  <a:lnTo>
                    <a:pt x="114" y="184"/>
                  </a:lnTo>
                  <a:lnTo>
                    <a:pt x="116" y="184"/>
                  </a:lnTo>
                  <a:lnTo>
                    <a:pt x="116" y="184"/>
                  </a:lnTo>
                  <a:lnTo>
                    <a:pt x="116" y="184"/>
                  </a:lnTo>
                  <a:lnTo>
                    <a:pt x="119" y="184"/>
                  </a:lnTo>
                  <a:lnTo>
                    <a:pt x="119" y="184"/>
                  </a:lnTo>
                  <a:lnTo>
                    <a:pt x="121" y="184"/>
                  </a:lnTo>
                  <a:lnTo>
                    <a:pt x="121" y="182"/>
                  </a:lnTo>
                  <a:lnTo>
                    <a:pt x="123" y="182"/>
                  </a:lnTo>
                  <a:lnTo>
                    <a:pt x="123" y="180"/>
                  </a:lnTo>
                  <a:lnTo>
                    <a:pt x="123" y="180"/>
                  </a:lnTo>
                  <a:lnTo>
                    <a:pt x="123" y="180"/>
                  </a:lnTo>
                  <a:lnTo>
                    <a:pt x="123" y="180"/>
                  </a:lnTo>
                  <a:lnTo>
                    <a:pt x="123" y="180"/>
                  </a:lnTo>
                  <a:lnTo>
                    <a:pt x="123" y="180"/>
                  </a:lnTo>
                  <a:lnTo>
                    <a:pt x="126" y="177"/>
                  </a:lnTo>
                  <a:lnTo>
                    <a:pt x="126" y="177"/>
                  </a:lnTo>
                  <a:lnTo>
                    <a:pt x="126" y="177"/>
                  </a:lnTo>
                  <a:lnTo>
                    <a:pt x="126" y="177"/>
                  </a:lnTo>
                  <a:lnTo>
                    <a:pt x="126" y="177"/>
                  </a:lnTo>
                  <a:lnTo>
                    <a:pt x="126" y="177"/>
                  </a:lnTo>
                  <a:lnTo>
                    <a:pt x="126" y="177"/>
                  </a:lnTo>
                  <a:lnTo>
                    <a:pt x="126" y="177"/>
                  </a:lnTo>
                  <a:lnTo>
                    <a:pt x="126" y="177"/>
                  </a:lnTo>
                  <a:lnTo>
                    <a:pt x="128" y="170"/>
                  </a:lnTo>
                  <a:lnTo>
                    <a:pt x="128" y="170"/>
                  </a:lnTo>
                  <a:lnTo>
                    <a:pt x="128" y="170"/>
                  </a:lnTo>
                  <a:lnTo>
                    <a:pt x="128" y="170"/>
                  </a:lnTo>
                  <a:lnTo>
                    <a:pt x="128" y="170"/>
                  </a:lnTo>
                  <a:lnTo>
                    <a:pt x="128" y="170"/>
                  </a:lnTo>
                  <a:lnTo>
                    <a:pt x="130" y="170"/>
                  </a:lnTo>
                  <a:lnTo>
                    <a:pt x="130" y="170"/>
                  </a:lnTo>
                  <a:lnTo>
                    <a:pt x="130" y="170"/>
                  </a:lnTo>
                  <a:lnTo>
                    <a:pt x="130" y="168"/>
                  </a:lnTo>
                  <a:lnTo>
                    <a:pt x="130" y="168"/>
                  </a:lnTo>
                  <a:lnTo>
                    <a:pt x="130" y="168"/>
                  </a:lnTo>
                  <a:lnTo>
                    <a:pt x="130" y="168"/>
                  </a:lnTo>
                  <a:lnTo>
                    <a:pt x="133" y="168"/>
                  </a:lnTo>
                  <a:lnTo>
                    <a:pt x="133" y="165"/>
                  </a:lnTo>
                  <a:lnTo>
                    <a:pt x="133" y="163"/>
                  </a:lnTo>
                  <a:lnTo>
                    <a:pt x="133" y="163"/>
                  </a:lnTo>
                  <a:lnTo>
                    <a:pt x="133" y="163"/>
                  </a:lnTo>
                  <a:lnTo>
                    <a:pt x="133" y="163"/>
                  </a:lnTo>
                  <a:lnTo>
                    <a:pt x="135" y="161"/>
                  </a:lnTo>
                  <a:lnTo>
                    <a:pt x="135" y="161"/>
                  </a:lnTo>
                  <a:lnTo>
                    <a:pt x="135" y="161"/>
                  </a:lnTo>
                  <a:lnTo>
                    <a:pt x="135" y="161"/>
                  </a:lnTo>
                  <a:lnTo>
                    <a:pt x="135" y="161"/>
                  </a:lnTo>
                  <a:lnTo>
                    <a:pt x="135" y="161"/>
                  </a:lnTo>
                  <a:lnTo>
                    <a:pt x="135" y="161"/>
                  </a:lnTo>
                  <a:lnTo>
                    <a:pt x="135" y="161"/>
                  </a:lnTo>
                  <a:lnTo>
                    <a:pt x="135" y="158"/>
                  </a:lnTo>
                  <a:lnTo>
                    <a:pt x="135" y="158"/>
                  </a:lnTo>
                  <a:lnTo>
                    <a:pt x="135" y="158"/>
                  </a:lnTo>
                  <a:lnTo>
                    <a:pt x="138" y="154"/>
                  </a:lnTo>
                  <a:lnTo>
                    <a:pt x="138" y="154"/>
                  </a:lnTo>
                  <a:lnTo>
                    <a:pt x="138" y="154"/>
                  </a:lnTo>
                  <a:lnTo>
                    <a:pt x="138" y="154"/>
                  </a:lnTo>
                  <a:lnTo>
                    <a:pt x="138" y="154"/>
                  </a:lnTo>
                  <a:lnTo>
                    <a:pt x="140" y="151"/>
                  </a:lnTo>
                  <a:lnTo>
                    <a:pt x="142" y="151"/>
                  </a:lnTo>
                  <a:lnTo>
                    <a:pt x="149" y="149"/>
                  </a:lnTo>
                  <a:lnTo>
                    <a:pt x="152" y="149"/>
                  </a:lnTo>
                  <a:lnTo>
                    <a:pt x="152" y="149"/>
                  </a:lnTo>
                  <a:lnTo>
                    <a:pt x="152" y="151"/>
                  </a:lnTo>
                  <a:lnTo>
                    <a:pt x="154" y="151"/>
                  </a:lnTo>
                  <a:lnTo>
                    <a:pt x="154" y="151"/>
                  </a:lnTo>
                  <a:lnTo>
                    <a:pt x="157" y="151"/>
                  </a:lnTo>
                  <a:lnTo>
                    <a:pt x="157" y="151"/>
                  </a:lnTo>
                  <a:lnTo>
                    <a:pt x="159" y="151"/>
                  </a:lnTo>
                  <a:lnTo>
                    <a:pt x="168" y="149"/>
                  </a:lnTo>
                  <a:lnTo>
                    <a:pt x="168" y="149"/>
                  </a:lnTo>
                  <a:lnTo>
                    <a:pt x="168" y="147"/>
                  </a:lnTo>
                  <a:lnTo>
                    <a:pt x="192" y="147"/>
                  </a:lnTo>
                  <a:lnTo>
                    <a:pt x="204" y="147"/>
                  </a:lnTo>
                  <a:lnTo>
                    <a:pt x="204" y="147"/>
                  </a:lnTo>
                  <a:lnTo>
                    <a:pt x="206" y="147"/>
                  </a:lnTo>
                  <a:lnTo>
                    <a:pt x="206" y="147"/>
                  </a:lnTo>
                  <a:lnTo>
                    <a:pt x="209" y="147"/>
                  </a:lnTo>
                  <a:lnTo>
                    <a:pt x="209" y="149"/>
                  </a:lnTo>
                  <a:lnTo>
                    <a:pt x="209" y="151"/>
                  </a:lnTo>
                  <a:lnTo>
                    <a:pt x="209" y="151"/>
                  </a:lnTo>
                  <a:lnTo>
                    <a:pt x="213" y="156"/>
                  </a:lnTo>
                  <a:lnTo>
                    <a:pt x="216" y="156"/>
                  </a:lnTo>
                  <a:lnTo>
                    <a:pt x="218" y="158"/>
                  </a:lnTo>
                  <a:lnTo>
                    <a:pt x="218" y="161"/>
                  </a:lnTo>
                  <a:lnTo>
                    <a:pt x="218" y="163"/>
                  </a:lnTo>
                  <a:lnTo>
                    <a:pt x="220" y="163"/>
                  </a:lnTo>
                  <a:lnTo>
                    <a:pt x="220" y="165"/>
                  </a:lnTo>
                  <a:lnTo>
                    <a:pt x="220" y="165"/>
                  </a:lnTo>
                  <a:lnTo>
                    <a:pt x="220" y="165"/>
                  </a:lnTo>
                  <a:lnTo>
                    <a:pt x="220" y="165"/>
                  </a:lnTo>
                  <a:lnTo>
                    <a:pt x="220" y="168"/>
                  </a:lnTo>
                  <a:lnTo>
                    <a:pt x="223" y="168"/>
                  </a:lnTo>
                  <a:lnTo>
                    <a:pt x="223" y="168"/>
                  </a:lnTo>
                  <a:lnTo>
                    <a:pt x="223" y="168"/>
                  </a:lnTo>
                  <a:lnTo>
                    <a:pt x="225" y="170"/>
                  </a:lnTo>
                  <a:lnTo>
                    <a:pt x="225" y="170"/>
                  </a:lnTo>
                  <a:lnTo>
                    <a:pt x="225" y="170"/>
                  </a:lnTo>
                  <a:lnTo>
                    <a:pt x="225" y="173"/>
                  </a:lnTo>
                  <a:lnTo>
                    <a:pt x="225" y="173"/>
                  </a:lnTo>
                  <a:lnTo>
                    <a:pt x="225" y="173"/>
                  </a:lnTo>
                  <a:lnTo>
                    <a:pt x="225" y="175"/>
                  </a:lnTo>
                  <a:lnTo>
                    <a:pt x="225" y="175"/>
                  </a:lnTo>
                  <a:lnTo>
                    <a:pt x="225" y="175"/>
                  </a:lnTo>
                  <a:lnTo>
                    <a:pt x="228" y="177"/>
                  </a:lnTo>
                  <a:lnTo>
                    <a:pt x="228" y="177"/>
                  </a:lnTo>
                  <a:lnTo>
                    <a:pt x="228" y="177"/>
                  </a:lnTo>
                  <a:lnTo>
                    <a:pt x="228" y="177"/>
                  </a:lnTo>
                  <a:lnTo>
                    <a:pt x="228" y="177"/>
                  </a:lnTo>
                  <a:lnTo>
                    <a:pt x="228" y="177"/>
                  </a:lnTo>
                  <a:lnTo>
                    <a:pt x="228" y="180"/>
                  </a:lnTo>
                  <a:lnTo>
                    <a:pt x="230" y="177"/>
                  </a:lnTo>
                  <a:lnTo>
                    <a:pt x="230" y="180"/>
                  </a:lnTo>
                  <a:lnTo>
                    <a:pt x="230" y="180"/>
                  </a:lnTo>
                  <a:lnTo>
                    <a:pt x="230" y="180"/>
                  </a:lnTo>
                  <a:lnTo>
                    <a:pt x="230" y="180"/>
                  </a:lnTo>
                  <a:lnTo>
                    <a:pt x="232" y="180"/>
                  </a:lnTo>
                  <a:lnTo>
                    <a:pt x="232" y="180"/>
                  </a:lnTo>
                  <a:lnTo>
                    <a:pt x="232" y="182"/>
                  </a:lnTo>
                  <a:lnTo>
                    <a:pt x="235" y="182"/>
                  </a:lnTo>
                  <a:lnTo>
                    <a:pt x="235" y="184"/>
                  </a:lnTo>
                  <a:lnTo>
                    <a:pt x="235" y="184"/>
                  </a:lnTo>
                  <a:lnTo>
                    <a:pt x="235" y="184"/>
                  </a:lnTo>
                  <a:lnTo>
                    <a:pt x="235" y="184"/>
                  </a:lnTo>
                  <a:lnTo>
                    <a:pt x="235" y="187"/>
                  </a:lnTo>
                  <a:lnTo>
                    <a:pt x="235" y="187"/>
                  </a:lnTo>
                  <a:lnTo>
                    <a:pt x="235" y="187"/>
                  </a:lnTo>
                  <a:lnTo>
                    <a:pt x="235" y="187"/>
                  </a:lnTo>
                  <a:lnTo>
                    <a:pt x="235" y="189"/>
                  </a:lnTo>
                  <a:lnTo>
                    <a:pt x="232" y="189"/>
                  </a:lnTo>
                  <a:lnTo>
                    <a:pt x="232" y="189"/>
                  </a:lnTo>
                  <a:lnTo>
                    <a:pt x="232" y="191"/>
                  </a:lnTo>
                  <a:lnTo>
                    <a:pt x="230" y="194"/>
                  </a:lnTo>
                  <a:lnTo>
                    <a:pt x="232" y="194"/>
                  </a:lnTo>
                  <a:lnTo>
                    <a:pt x="232" y="196"/>
                  </a:lnTo>
                  <a:lnTo>
                    <a:pt x="235" y="196"/>
                  </a:lnTo>
                  <a:lnTo>
                    <a:pt x="237" y="196"/>
                  </a:lnTo>
                  <a:lnTo>
                    <a:pt x="239" y="196"/>
                  </a:lnTo>
                  <a:lnTo>
                    <a:pt x="239" y="196"/>
                  </a:lnTo>
                  <a:lnTo>
                    <a:pt x="239" y="196"/>
                  </a:lnTo>
                  <a:lnTo>
                    <a:pt x="239" y="196"/>
                  </a:lnTo>
                  <a:lnTo>
                    <a:pt x="239" y="196"/>
                  </a:lnTo>
                  <a:lnTo>
                    <a:pt x="239" y="201"/>
                  </a:lnTo>
                  <a:lnTo>
                    <a:pt x="239" y="203"/>
                  </a:lnTo>
                  <a:lnTo>
                    <a:pt x="239" y="206"/>
                  </a:lnTo>
                  <a:lnTo>
                    <a:pt x="239" y="206"/>
                  </a:lnTo>
                  <a:lnTo>
                    <a:pt x="239" y="208"/>
                  </a:lnTo>
                  <a:lnTo>
                    <a:pt x="239" y="208"/>
                  </a:lnTo>
                  <a:lnTo>
                    <a:pt x="239" y="208"/>
                  </a:lnTo>
                  <a:lnTo>
                    <a:pt x="239" y="210"/>
                  </a:lnTo>
                  <a:lnTo>
                    <a:pt x="239" y="210"/>
                  </a:lnTo>
                  <a:lnTo>
                    <a:pt x="239" y="210"/>
                  </a:lnTo>
                  <a:lnTo>
                    <a:pt x="239" y="210"/>
                  </a:lnTo>
                  <a:lnTo>
                    <a:pt x="242" y="213"/>
                  </a:lnTo>
                  <a:lnTo>
                    <a:pt x="242" y="213"/>
                  </a:lnTo>
                  <a:lnTo>
                    <a:pt x="244" y="213"/>
                  </a:lnTo>
                  <a:lnTo>
                    <a:pt x="246" y="218"/>
                  </a:lnTo>
                  <a:lnTo>
                    <a:pt x="244" y="218"/>
                  </a:lnTo>
                  <a:lnTo>
                    <a:pt x="244" y="220"/>
                  </a:lnTo>
                  <a:lnTo>
                    <a:pt x="244" y="220"/>
                  </a:lnTo>
                  <a:lnTo>
                    <a:pt x="242" y="220"/>
                  </a:lnTo>
                  <a:lnTo>
                    <a:pt x="242" y="220"/>
                  </a:lnTo>
                  <a:lnTo>
                    <a:pt x="239" y="220"/>
                  </a:lnTo>
                  <a:lnTo>
                    <a:pt x="239" y="222"/>
                  </a:lnTo>
                  <a:lnTo>
                    <a:pt x="239" y="225"/>
                  </a:lnTo>
                  <a:lnTo>
                    <a:pt x="237" y="225"/>
                  </a:lnTo>
                  <a:lnTo>
                    <a:pt x="237" y="225"/>
                  </a:lnTo>
                  <a:lnTo>
                    <a:pt x="237" y="227"/>
                  </a:lnTo>
                  <a:lnTo>
                    <a:pt x="237" y="227"/>
                  </a:lnTo>
                  <a:lnTo>
                    <a:pt x="237" y="227"/>
                  </a:lnTo>
                  <a:lnTo>
                    <a:pt x="237" y="227"/>
                  </a:lnTo>
                  <a:lnTo>
                    <a:pt x="235" y="232"/>
                  </a:lnTo>
                  <a:lnTo>
                    <a:pt x="235" y="234"/>
                  </a:lnTo>
                  <a:lnTo>
                    <a:pt x="235" y="234"/>
                  </a:lnTo>
                  <a:lnTo>
                    <a:pt x="232" y="236"/>
                  </a:lnTo>
                  <a:lnTo>
                    <a:pt x="232" y="239"/>
                  </a:lnTo>
                  <a:lnTo>
                    <a:pt x="232" y="239"/>
                  </a:lnTo>
                  <a:lnTo>
                    <a:pt x="232" y="236"/>
                  </a:lnTo>
                  <a:lnTo>
                    <a:pt x="235" y="236"/>
                  </a:lnTo>
                  <a:lnTo>
                    <a:pt x="237" y="234"/>
                  </a:lnTo>
                  <a:lnTo>
                    <a:pt x="237" y="236"/>
                  </a:lnTo>
                  <a:lnTo>
                    <a:pt x="239" y="236"/>
                  </a:lnTo>
                  <a:lnTo>
                    <a:pt x="239" y="236"/>
                  </a:lnTo>
                  <a:lnTo>
                    <a:pt x="242" y="236"/>
                  </a:lnTo>
                  <a:lnTo>
                    <a:pt x="242" y="236"/>
                  </a:lnTo>
                  <a:lnTo>
                    <a:pt x="244" y="234"/>
                  </a:lnTo>
                  <a:lnTo>
                    <a:pt x="246" y="232"/>
                  </a:lnTo>
                  <a:lnTo>
                    <a:pt x="246" y="232"/>
                  </a:lnTo>
                  <a:lnTo>
                    <a:pt x="249" y="229"/>
                  </a:lnTo>
                  <a:lnTo>
                    <a:pt x="249" y="227"/>
                  </a:lnTo>
                  <a:lnTo>
                    <a:pt x="249" y="227"/>
                  </a:lnTo>
                  <a:lnTo>
                    <a:pt x="251" y="227"/>
                  </a:lnTo>
                  <a:lnTo>
                    <a:pt x="251" y="227"/>
                  </a:lnTo>
                  <a:lnTo>
                    <a:pt x="254" y="227"/>
                  </a:lnTo>
                  <a:lnTo>
                    <a:pt x="254" y="227"/>
                  </a:lnTo>
                  <a:lnTo>
                    <a:pt x="254" y="227"/>
                  </a:lnTo>
                  <a:lnTo>
                    <a:pt x="256" y="227"/>
                  </a:lnTo>
                  <a:lnTo>
                    <a:pt x="256" y="227"/>
                  </a:lnTo>
                  <a:lnTo>
                    <a:pt x="256" y="227"/>
                  </a:lnTo>
                  <a:lnTo>
                    <a:pt x="256" y="227"/>
                  </a:lnTo>
                  <a:lnTo>
                    <a:pt x="258" y="227"/>
                  </a:lnTo>
                  <a:lnTo>
                    <a:pt x="258" y="227"/>
                  </a:lnTo>
                  <a:lnTo>
                    <a:pt x="258" y="227"/>
                  </a:lnTo>
                  <a:lnTo>
                    <a:pt x="261" y="227"/>
                  </a:lnTo>
                  <a:lnTo>
                    <a:pt x="261" y="225"/>
                  </a:lnTo>
                  <a:lnTo>
                    <a:pt x="263" y="225"/>
                  </a:lnTo>
                  <a:lnTo>
                    <a:pt x="263" y="225"/>
                  </a:lnTo>
                  <a:lnTo>
                    <a:pt x="265" y="225"/>
                  </a:lnTo>
                  <a:lnTo>
                    <a:pt x="268" y="227"/>
                  </a:lnTo>
                  <a:lnTo>
                    <a:pt x="268" y="227"/>
                  </a:lnTo>
                  <a:lnTo>
                    <a:pt x="268" y="229"/>
                  </a:lnTo>
                  <a:lnTo>
                    <a:pt x="268" y="229"/>
                  </a:lnTo>
                  <a:lnTo>
                    <a:pt x="268" y="229"/>
                  </a:lnTo>
                  <a:lnTo>
                    <a:pt x="270" y="229"/>
                  </a:lnTo>
                  <a:lnTo>
                    <a:pt x="270" y="229"/>
                  </a:lnTo>
                  <a:lnTo>
                    <a:pt x="272" y="227"/>
                  </a:lnTo>
                  <a:lnTo>
                    <a:pt x="275" y="227"/>
                  </a:lnTo>
                  <a:lnTo>
                    <a:pt x="275" y="227"/>
                  </a:lnTo>
                  <a:lnTo>
                    <a:pt x="275" y="227"/>
                  </a:lnTo>
                  <a:lnTo>
                    <a:pt x="277" y="227"/>
                  </a:lnTo>
                  <a:lnTo>
                    <a:pt x="277" y="227"/>
                  </a:lnTo>
                  <a:lnTo>
                    <a:pt x="277" y="227"/>
                  </a:lnTo>
                  <a:lnTo>
                    <a:pt x="277" y="227"/>
                  </a:lnTo>
                  <a:lnTo>
                    <a:pt x="280" y="227"/>
                  </a:lnTo>
                  <a:lnTo>
                    <a:pt x="280" y="227"/>
                  </a:lnTo>
                  <a:lnTo>
                    <a:pt x="280" y="227"/>
                  </a:lnTo>
                  <a:lnTo>
                    <a:pt x="280" y="227"/>
                  </a:lnTo>
                  <a:lnTo>
                    <a:pt x="282" y="227"/>
                  </a:lnTo>
                  <a:lnTo>
                    <a:pt x="282" y="225"/>
                  </a:lnTo>
                  <a:lnTo>
                    <a:pt x="282" y="225"/>
                  </a:lnTo>
                  <a:lnTo>
                    <a:pt x="282" y="225"/>
                  </a:lnTo>
                  <a:lnTo>
                    <a:pt x="282" y="225"/>
                  </a:lnTo>
                  <a:lnTo>
                    <a:pt x="282" y="225"/>
                  </a:lnTo>
                  <a:lnTo>
                    <a:pt x="282" y="222"/>
                  </a:lnTo>
                  <a:lnTo>
                    <a:pt x="282" y="222"/>
                  </a:lnTo>
                  <a:lnTo>
                    <a:pt x="284" y="222"/>
                  </a:lnTo>
                  <a:lnTo>
                    <a:pt x="284" y="225"/>
                  </a:lnTo>
                  <a:lnTo>
                    <a:pt x="284" y="225"/>
                  </a:lnTo>
                  <a:lnTo>
                    <a:pt x="284" y="227"/>
                  </a:lnTo>
                  <a:lnTo>
                    <a:pt x="284" y="227"/>
                  </a:lnTo>
                  <a:lnTo>
                    <a:pt x="284" y="229"/>
                  </a:lnTo>
                  <a:lnTo>
                    <a:pt x="287" y="229"/>
                  </a:lnTo>
                  <a:lnTo>
                    <a:pt x="287" y="229"/>
                  </a:lnTo>
                  <a:lnTo>
                    <a:pt x="287" y="229"/>
                  </a:lnTo>
                  <a:lnTo>
                    <a:pt x="287" y="227"/>
                  </a:lnTo>
                  <a:lnTo>
                    <a:pt x="287" y="227"/>
                  </a:lnTo>
                  <a:lnTo>
                    <a:pt x="289" y="227"/>
                  </a:lnTo>
                  <a:lnTo>
                    <a:pt x="289" y="227"/>
                  </a:lnTo>
                  <a:lnTo>
                    <a:pt x="289" y="227"/>
                  </a:lnTo>
                  <a:lnTo>
                    <a:pt x="289" y="229"/>
                  </a:lnTo>
                  <a:lnTo>
                    <a:pt x="289" y="229"/>
                  </a:lnTo>
                  <a:lnTo>
                    <a:pt x="289" y="229"/>
                  </a:lnTo>
                  <a:lnTo>
                    <a:pt x="289" y="232"/>
                  </a:lnTo>
                  <a:lnTo>
                    <a:pt x="289" y="232"/>
                  </a:lnTo>
                  <a:lnTo>
                    <a:pt x="289" y="232"/>
                  </a:lnTo>
                  <a:lnTo>
                    <a:pt x="289" y="232"/>
                  </a:lnTo>
                  <a:lnTo>
                    <a:pt x="291" y="232"/>
                  </a:lnTo>
                  <a:lnTo>
                    <a:pt x="291" y="232"/>
                  </a:lnTo>
                  <a:lnTo>
                    <a:pt x="291" y="232"/>
                  </a:lnTo>
                  <a:lnTo>
                    <a:pt x="291" y="232"/>
                  </a:lnTo>
                  <a:lnTo>
                    <a:pt x="291" y="232"/>
                  </a:lnTo>
                  <a:lnTo>
                    <a:pt x="294" y="232"/>
                  </a:lnTo>
                  <a:lnTo>
                    <a:pt x="294" y="232"/>
                  </a:lnTo>
                  <a:lnTo>
                    <a:pt x="294" y="232"/>
                  </a:lnTo>
                  <a:lnTo>
                    <a:pt x="296" y="234"/>
                  </a:lnTo>
                  <a:lnTo>
                    <a:pt x="298" y="234"/>
                  </a:lnTo>
                  <a:lnTo>
                    <a:pt x="298" y="234"/>
                  </a:lnTo>
                  <a:lnTo>
                    <a:pt x="298" y="234"/>
                  </a:lnTo>
                  <a:lnTo>
                    <a:pt x="298" y="234"/>
                  </a:lnTo>
                  <a:lnTo>
                    <a:pt x="296" y="234"/>
                  </a:lnTo>
                  <a:lnTo>
                    <a:pt x="296" y="236"/>
                  </a:lnTo>
                  <a:lnTo>
                    <a:pt x="296" y="236"/>
                  </a:lnTo>
                  <a:lnTo>
                    <a:pt x="296" y="236"/>
                  </a:lnTo>
                  <a:lnTo>
                    <a:pt x="296" y="236"/>
                  </a:lnTo>
                  <a:lnTo>
                    <a:pt x="296" y="236"/>
                  </a:lnTo>
                  <a:lnTo>
                    <a:pt x="296" y="239"/>
                  </a:lnTo>
                  <a:lnTo>
                    <a:pt x="296" y="239"/>
                  </a:lnTo>
                  <a:lnTo>
                    <a:pt x="298" y="239"/>
                  </a:lnTo>
                  <a:lnTo>
                    <a:pt x="298" y="239"/>
                  </a:lnTo>
                  <a:lnTo>
                    <a:pt x="298" y="239"/>
                  </a:lnTo>
                  <a:lnTo>
                    <a:pt x="296" y="239"/>
                  </a:lnTo>
                  <a:lnTo>
                    <a:pt x="296" y="241"/>
                  </a:lnTo>
                  <a:lnTo>
                    <a:pt x="296" y="241"/>
                  </a:lnTo>
                  <a:lnTo>
                    <a:pt x="296" y="244"/>
                  </a:lnTo>
                  <a:lnTo>
                    <a:pt x="296" y="244"/>
                  </a:lnTo>
                  <a:lnTo>
                    <a:pt x="298" y="244"/>
                  </a:lnTo>
                  <a:lnTo>
                    <a:pt x="298" y="244"/>
                  </a:lnTo>
                  <a:lnTo>
                    <a:pt x="298" y="246"/>
                  </a:lnTo>
                  <a:lnTo>
                    <a:pt x="298" y="246"/>
                  </a:lnTo>
                  <a:lnTo>
                    <a:pt x="301" y="248"/>
                  </a:lnTo>
                  <a:lnTo>
                    <a:pt x="301" y="251"/>
                  </a:lnTo>
                  <a:lnTo>
                    <a:pt x="298" y="251"/>
                  </a:lnTo>
                  <a:lnTo>
                    <a:pt x="298" y="251"/>
                  </a:lnTo>
                  <a:lnTo>
                    <a:pt x="301" y="251"/>
                  </a:lnTo>
                  <a:lnTo>
                    <a:pt x="301" y="251"/>
                  </a:lnTo>
                  <a:lnTo>
                    <a:pt x="301" y="251"/>
                  </a:lnTo>
                  <a:lnTo>
                    <a:pt x="301" y="251"/>
                  </a:lnTo>
                  <a:lnTo>
                    <a:pt x="301" y="251"/>
                  </a:lnTo>
                  <a:lnTo>
                    <a:pt x="303" y="253"/>
                  </a:lnTo>
                  <a:lnTo>
                    <a:pt x="301" y="253"/>
                  </a:lnTo>
                  <a:lnTo>
                    <a:pt x="301" y="253"/>
                  </a:lnTo>
                  <a:lnTo>
                    <a:pt x="301" y="253"/>
                  </a:lnTo>
                  <a:lnTo>
                    <a:pt x="301" y="255"/>
                  </a:lnTo>
                  <a:lnTo>
                    <a:pt x="301" y="258"/>
                  </a:lnTo>
                  <a:lnTo>
                    <a:pt x="301" y="260"/>
                  </a:lnTo>
                  <a:lnTo>
                    <a:pt x="303" y="262"/>
                  </a:lnTo>
                  <a:lnTo>
                    <a:pt x="303" y="265"/>
                  </a:lnTo>
                  <a:lnTo>
                    <a:pt x="303" y="265"/>
                  </a:lnTo>
                  <a:lnTo>
                    <a:pt x="306" y="267"/>
                  </a:lnTo>
                  <a:lnTo>
                    <a:pt x="306" y="267"/>
                  </a:lnTo>
                  <a:lnTo>
                    <a:pt x="306" y="270"/>
                  </a:lnTo>
                  <a:lnTo>
                    <a:pt x="306" y="272"/>
                  </a:lnTo>
                  <a:lnTo>
                    <a:pt x="306" y="274"/>
                  </a:lnTo>
                  <a:lnTo>
                    <a:pt x="306" y="274"/>
                  </a:lnTo>
                  <a:lnTo>
                    <a:pt x="306" y="274"/>
                  </a:lnTo>
                  <a:lnTo>
                    <a:pt x="306" y="274"/>
                  </a:lnTo>
                  <a:lnTo>
                    <a:pt x="303" y="277"/>
                  </a:lnTo>
                  <a:lnTo>
                    <a:pt x="303" y="277"/>
                  </a:lnTo>
                  <a:lnTo>
                    <a:pt x="303" y="279"/>
                  </a:lnTo>
                  <a:lnTo>
                    <a:pt x="303" y="279"/>
                  </a:lnTo>
                  <a:lnTo>
                    <a:pt x="303" y="281"/>
                  </a:lnTo>
                  <a:lnTo>
                    <a:pt x="301" y="281"/>
                  </a:lnTo>
                  <a:lnTo>
                    <a:pt x="301" y="284"/>
                  </a:lnTo>
                  <a:lnTo>
                    <a:pt x="301" y="284"/>
                  </a:lnTo>
                  <a:lnTo>
                    <a:pt x="298" y="284"/>
                  </a:lnTo>
                  <a:lnTo>
                    <a:pt x="298" y="284"/>
                  </a:lnTo>
                  <a:lnTo>
                    <a:pt x="298" y="286"/>
                  </a:lnTo>
                  <a:lnTo>
                    <a:pt x="298" y="286"/>
                  </a:lnTo>
                  <a:lnTo>
                    <a:pt x="298" y="286"/>
                  </a:lnTo>
                  <a:lnTo>
                    <a:pt x="298" y="286"/>
                  </a:lnTo>
                  <a:lnTo>
                    <a:pt x="298" y="286"/>
                  </a:lnTo>
                  <a:lnTo>
                    <a:pt x="298" y="286"/>
                  </a:lnTo>
                  <a:lnTo>
                    <a:pt x="301" y="284"/>
                  </a:lnTo>
                  <a:lnTo>
                    <a:pt x="301" y="284"/>
                  </a:lnTo>
                  <a:lnTo>
                    <a:pt x="303" y="286"/>
                  </a:lnTo>
                  <a:lnTo>
                    <a:pt x="303" y="286"/>
                  </a:lnTo>
                  <a:lnTo>
                    <a:pt x="303" y="286"/>
                  </a:lnTo>
                  <a:lnTo>
                    <a:pt x="303" y="286"/>
                  </a:lnTo>
                  <a:lnTo>
                    <a:pt x="303" y="286"/>
                  </a:lnTo>
                  <a:lnTo>
                    <a:pt x="306" y="284"/>
                  </a:lnTo>
                  <a:lnTo>
                    <a:pt x="306" y="284"/>
                  </a:lnTo>
                  <a:lnTo>
                    <a:pt x="306" y="284"/>
                  </a:lnTo>
                  <a:lnTo>
                    <a:pt x="306" y="284"/>
                  </a:lnTo>
                  <a:lnTo>
                    <a:pt x="308" y="284"/>
                  </a:lnTo>
                  <a:lnTo>
                    <a:pt x="308" y="284"/>
                  </a:lnTo>
                  <a:lnTo>
                    <a:pt x="308" y="284"/>
                  </a:lnTo>
                  <a:lnTo>
                    <a:pt x="308" y="286"/>
                  </a:lnTo>
                  <a:lnTo>
                    <a:pt x="308" y="286"/>
                  </a:lnTo>
                  <a:lnTo>
                    <a:pt x="308" y="286"/>
                  </a:lnTo>
                  <a:lnTo>
                    <a:pt x="310" y="286"/>
                  </a:lnTo>
                  <a:lnTo>
                    <a:pt x="310" y="286"/>
                  </a:lnTo>
                  <a:lnTo>
                    <a:pt x="313" y="286"/>
                  </a:lnTo>
                  <a:lnTo>
                    <a:pt x="313" y="286"/>
                  </a:lnTo>
                  <a:lnTo>
                    <a:pt x="313" y="291"/>
                  </a:lnTo>
                  <a:lnTo>
                    <a:pt x="315" y="291"/>
                  </a:lnTo>
                  <a:lnTo>
                    <a:pt x="315" y="291"/>
                  </a:lnTo>
                  <a:lnTo>
                    <a:pt x="317" y="291"/>
                  </a:lnTo>
                  <a:lnTo>
                    <a:pt x="317" y="293"/>
                  </a:lnTo>
                  <a:lnTo>
                    <a:pt x="317" y="293"/>
                  </a:lnTo>
                  <a:lnTo>
                    <a:pt x="317" y="293"/>
                  </a:lnTo>
                  <a:lnTo>
                    <a:pt x="317" y="293"/>
                  </a:lnTo>
                  <a:lnTo>
                    <a:pt x="317" y="296"/>
                  </a:lnTo>
                  <a:lnTo>
                    <a:pt x="317" y="296"/>
                  </a:lnTo>
                  <a:lnTo>
                    <a:pt x="320" y="296"/>
                  </a:lnTo>
                  <a:lnTo>
                    <a:pt x="320" y="296"/>
                  </a:lnTo>
                  <a:lnTo>
                    <a:pt x="320" y="296"/>
                  </a:lnTo>
                  <a:lnTo>
                    <a:pt x="320" y="296"/>
                  </a:lnTo>
                  <a:lnTo>
                    <a:pt x="320" y="296"/>
                  </a:lnTo>
                  <a:lnTo>
                    <a:pt x="322" y="296"/>
                  </a:lnTo>
                  <a:lnTo>
                    <a:pt x="322" y="293"/>
                  </a:lnTo>
                  <a:lnTo>
                    <a:pt x="322" y="293"/>
                  </a:lnTo>
                  <a:lnTo>
                    <a:pt x="325" y="293"/>
                  </a:lnTo>
                  <a:lnTo>
                    <a:pt x="325" y="293"/>
                  </a:lnTo>
                  <a:lnTo>
                    <a:pt x="325" y="293"/>
                  </a:lnTo>
                  <a:lnTo>
                    <a:pt x="327" y="293"/>
                  </a:lnTo>
                  <a:lnTo>
                    <a:pt x="327" y="293"/>
                  </a:lnTo>
                  <a:lnTo>
                    <a:pt x="327" y="293"/>
                  </a:lnTo>
                  <a:lnTo>
                    <a:pt x="327" y="293"/>
                  </a:lnTo>
                  <a:lnTo>
                    <a:pt x="327" y="291"/>
                  </a:lnTo>
                  <a:lnTo>
                    <a:pt x="327" y="291"/>
                  </a:lnTo>
                  <a:lnTo>
                    <a:pt x="329" y="293"/>
                  </a:lnTo>
                  <a:lnTo>
                    <a:pt x="329" y="293"/>
                  </a:lnTo>
                  <a:lnTo>
                    <a:pt x="332" y="293"/>
                  </a:lnTo>
                  <a:lnTo>
                    <a:pt x="332" y="291"/>
                  </a:lnTo>
                  <a:lnTo>
                    <a:pt x="332" y="291"/>
                  </a:lnTo>
                  <a:lnTo>
                    <a:pt x="332" y="291"/>
                  </a:lnTo>
                  <a:lnTo>
                    <a:pt x="332" y="289"/>
                  </a:lnTo>
                  <a:lnTo>
                    <a:pt x="332" y="289"/>
                  </a:lnTo>
                  <a:lnTo>
                    <a:pt x="332" y="289"/>
                  </a:lnTo>
                  <a:lnTo>
                    <a:pt x="332" y="286"/>
                  </a:lnTo>
                  <a:lnTo>
                    <a:pt x="334" y="286"/>
                  </a:lnTo>
                  <a:lnTo>
                    <a:pt x="334" y="286"/>
                  </a:lnTo>
                  <a:lnTo>
                    <a:pt x="334" y="286"/>
                  </a:lnTo>
                  <a:lnTo>
                    <a:pt x="336" y="284"/>
                  </a:lnTo>
                  <a:lnTo>
                    <a:pt x="336" y="284"/>
                  </a:lnTo>
                  <a:lnTo>
                    <a:pt x="336" y="284"/>
                  </a:lnTo>
                  <a:lnTo>
                    <a:pt x="336" y="281"/>
                  </a:lnTo>
                  <a:lnTo>
                    <a:pt x="336" y="281"/>
                  </a:lnTo>
                  <a:lnTo>
                    <a:pt x="339" y="281"/>
                  </a:lnTo>
                  <a:lnTo>
                    <a:pt x="339" y="281"/>
                  </a:lnTo>
                  <a:lnTo>
                    <a:pt x="339" y="279"/>
                  </a:lnTo>
                  <a:lnTo>
                    <a:pt x="339" y="279"/>
                  </a:lnTo>
                  <a:lnTo>
                    <a:pt x="339" y="277"/>
                  </a:lnTo>
                  <a:lnTo>
                    <a:pt x="339" y="277"/>
                  </a:lnTo>
                  <a:lnTo>
                    <a:pt x="339" y="277"/>
                  </a:lnTo>
                  <a:lnTo>
                    <a:pt x="339" y="277"/>
                  </a:lnTo>
                  <a:lnTo>
                    <a:pt x="339" y="277"/>
                  </a:lnTo>
                  <a:lnTo>
                    <a:pt x="339" y="277"/>
                  </a:lnTo>
                  <a:lnTo>
                    <a:pt x="339" y="274"/>
                  </a:lnTo>
                  <a:lnTo>
                    <a:pt x="339" y="274"/>
                  </a:lnTo>
                  <a:lnTo>
                    <a:pt x="339" y="274"/>
                  </a:lnTo>
                  <a:lnTo>
                    <a:pt x="339" y="272"/>
                  </a:lnTo>
                  <a:lnTo>
                    <a:pt x="341" y="270"/>
                  </a:lnTo>
                  <a:lnTo>
                    <a:pt x="341" y="270"/>
                  </a:lnTo>
                  <a:lnTo>
                    <a:pt x="348" y="270"/>
                  </a:lnTo>
                  <a:lnTo>
                    <a:pt x="348" y="272"/>
                  </a:lnTo>
                  <a:lnTo>
                    <a:pt x="348" y="274"/>
                  </a:lnTo>
                  <a:lnTo>
                    <a:pt x="348" y="274"/>
                  </a:lnTo>
                  <a:lnTo>
                    <a:pt x="351" y="277"/>
                  </a:lnTo>
                  <a:lnTo>
                    <a:pt x="353" y="277"/>
                  </a:lnTo>
                  <a:lnTo>
                    <a:pt x="355" y="274"/>
                  </a:lnTo>
                  <a:lnTo>
                    <a:pt x="355" y="274"/>
                  </a:lnTo>
                  <a:lnTo>
                    <a:pt x="358" y="274"/>
                  </a:lnTo>
                  <a:lnTo>
                    <a:pt x="358" y="274"/>
                  </a:lnTo>
                  <a:lnTo>
                    <a:pt x="360" y="274"/>
                  </a:lnTo>
                  <a:lnTo>
                    <a:pt x="362" y="274"/>
                  </a:lnTo>
                  <a:lnTo>
                    <a:pt x="365" y="277"/>
                  </a:lnTo>
                  <a:lnTo>
                    <a:pt x="365" y="277"/>
                  </a:lnTo>
                  <a:lnTo>
                    <a:pt x="367" y="277"/>
                  </a:lnTo>
                  <a:lnTo>
                    <a:pt x="367" y="274"/>
                  </a:lnTo>
                  <a:lnTo>
                    <a:pt x="367" y="274"/>
                  </a:lnTo>
                  <a:lnTo>
                    <a:pt x="367" y="274"/>
                  </a:lnTo>
                  <a:lnTo>
                    <a:pt x="367" y="274"/>
                  </a:lnTo>
                  <a:lnTo>
                    <a:pt x="369" y="272"/>
                  </a:lnTo>
                  <a:lnTo>
                    <a:pt x="369" y="272"/>
                  </a:lnTo>
                  <a:lnTo>
                    <a:pt x="369" y="272"/>
                  </a:lnTo>
                  <a:lnTo>
                    <a:pt x="369" y="272"/>
                  </a:lnTo>
                  <a:lnTo>
                    <a:pt x="369" y="272"/>
                  </a:lnTo>
                  <a:lnTo>
                    <a:pt x="369" y="270"/>
                  </a:lnTo>
                  <a:lnTo>
                    <a:pt x="369" y="270"/>
                  </a:lnTo>
                  <a:lnTo>
                    <a:pt x="372" y="270"/>
                  </a:lnTo>
                  <a:lnTo>
                    <a:pt x="372" y="267"/>
                  </a:lnTo>
                  <a:lnTo>
                    <a:pt x="372" y="265"/>
                  </a:lnTo>
                  <a:lnTo>
                    <a:pt x="372" y="265"/>
                  </a:lnTo>
                  <a:lnTo>
                    <a:pt x="372" y="265"/>
                  </a:lnTo>
                  <a:lnTo>
                    <a:pt x="372" y="265"/>
                  </a:lnTo>
                  <a:lnTo>
                    <a:pt x="372" y="265"/>
                  </a:lnTo>
                  <a:lnTo>
                    <a:pt x="372" y="265"/>
                  </a:lnTo>
                  <a:lnTo>
                    <a:pt x="372" y="262"/>
                  </a:lnTo>
                  <a:lnTo>
                    <a:pt x="372" y="262"/>
                  </a:lnTo>
                  <a:lnTo>
                    <a:pt x="372" y="262"/>
                  </a:lnTo>
                  <a:lnTo>
                    <a:pt x="372" y="260"/>
                  </a:lnTo>
                  <a:lnTo>
                    <a:pt x="374" y="255"/>
                  </a:lnTo>
                  <a:lnTo>
                    <a:pt x="374" y="253"/>
                  </a:lnTo>
                  <a:lnTo>
                    <a:pt x="374" y="253"/>
                  </a:lnTo>
                  <a:lnTo>
                    <a:pt x="374" y="251"/>
                  </a:lnTo>
                  <a:lnTo>
                    <a:pt x="374" y="251"/>
                  </a:lnTo>
                  <a:lnTo>
                    <a:pt x="377" y="251"/>
                  </a:lnTo>
                  <a:lnTo>
                    <a:pt x="379" y="251"/>
                  </a:lnTo>
                  <a:lnTo>
                    <a:pt x="379" y="251"/>
                  </a:lnTo>
                  <a:lnTo>
                    <a:pt x="379" y="253"/>
                  </a:lnTo>
                  <a:lnTo>
                    <a:pt x="381" y="253"/>
                  </a:lnTo>
                  <a:lnTo>
                    <a:pt x="379" y="251"/>
                  </a:lnTo>
                  <a:lnTo>
                    <a:pt x="379" y="251"/>
                  </a:lnTo>
                  <a:lnTo>
                    <a:pt x="379" y="251"/>
                  </a:lnTo>
                  <a:lnTo>
                    <a:pt x="379" y="248"/>
                  </a:lnTo>
                  <a:lnTo>
                    <a:pt x="377" y="248"/>
                  </a:lnTo>
                  <a:lnTo>
                    <a:pt x="377" y="248"/>
                  </a:lnTo>
                  <a:lnTo>
                    <a:pt x="377" y="246"/>
                  </a:lnTo>
                  <a:lnTo>
                    <a:pt x="377" y="246"/>
                  </a:lnTo>
                  <a:lnTo>
                    <a:pt x="377" y="244"/>
                  </a:lnTo>
                  <a:lnTo>
                    <a:pt x="379" y="244"/>
                  </a:lnTo>
                  <a:lnTo>
                    <a:pt x="379" y="244"/>
                  </a:lnTo>
                  <a:lnTo>
                    <a:pt x="377" y="244"/>
                  </a:lnTo>
                  <a:lnTo>
                    <a:pt x="374" y="244"/>
                  </a:lnTo>
                  <a:lnTo>
                    <a:pt x="374" y="244"/>
                  </a:lnTo>
                  <a:lnTo>
                    <a:pt x="369" y="244"/>
                  </a:lnTo>
                  <a:lnTo>
                    <a:pt x="365" y="239"/>
                  </a:lnTo>
                  <a:lnTo>
                    <a:pt x="365" y="239"/>
                  </a:lnTo>
                  <a:lnTo>
                    <a:pt x="365" y="239"/>
                  </a:lnTo>
                  <a:lnTo>
                    <a:pt x="365" y="239"/>
                  </a:lnTo>
                  <a:lnTo>
                    <a:pt x="365" y="236"/>
                  </a:lnTo>
                  <a:lnTo>
                    <a:pt x="365" y="236"/>
                  </a:lnTo>
                  <a:lnTo>
                    <a:pt x="365" y="232"/>
                  </a:lnTo>
                  <a:lnTo>
                    <a:pt x="365" y="232"/>
                  </a:lnTo>
                  <a:lnTo>
                    <a:pt x="365" y="232"/>
                  </a:lnTo>
                  <a:lnTo>
                    <a:pt x="365" y="229"/>
                  </a:lnTo>
                  <a:lnTo>
                    <a:pt x="365" y="229"/>
                  </a:lnTo>
                  <a:lnTo>
                    <a:pt x="365" y="229"/>
                  </a:lnTo>
                  <a:lnTo>
                    <a:pt x="365" y="229"/>
                  </a:lnTo>
                  <a:lnTo>
                    <a:pt x="367" y="227"/>
                  </a:lnTo>
                  <a:lnTo>
                    <a:pt x="367" y="227"/>
                  </a:lnTo>
                  <a:lnTo>
                    <a:pt x="369" y="227"/>
                  </a:lnTo>
                  <a:lnTo>
                    <a:pt x="372" y="227"/>
                  </a:lnTo>
                  <a:lnTo>
                    <a:pt x="372" y="227"/>
                  </a:lnTo>
                  <a:lnTo>
                    <a:pt x="374" y="227"/>
                  </a:lnTo>
                  <a:lnTo>
                    <a:pt x="374" y="227"/>
                  </a:lnTo>
                  <a:lnTo>
                    <a:pt x="374" y="227"/>
                  </a:lnTo>
                  <a:lnTo>
                    <a:pt x="377" y="227"/>
                  </a:lnTo>
                  <a:lnTo>
                    <a:pt x="377" y="227"/>
                  </a:lnTo>
                  <a:lnTo>
                    <a:pt x="377" y="227"/>
                  </a:lnTo>
                  <a:lnTo>
                    <a:pt x="377" y="227"/>
                  </a:lnTo>
                  <a:lnTo>
                    <a:pt x="379" y="227"/>
                  </a:lnTo>
                  <a:lnTo>
                    <a:pt x="379" y="227"/>
                  </a:lnTo>
                  <a:lnTo>
                    <a:pt x="381" y="227"/>
                  </a:lnTo>
                  <a:lnTo>
                    <a:pt x="381" y="227"/>
                  </a:lnTo>
                  <a:lnTo>
                    <a:pt x="381" y="227"/>
                  </a:lnTo>
                  <a:lnTo>
                    <a:pt x="381" y="229"/>
                  </a:lnTo>
                  <a:lnTo>
                    <a:pt x="381" y="229"/>
                  </a:lnTo>
                  <a:lnTo>
                    <a:pt x="384" y="229"/>
                  </a:lnTo>
                  <a:lnTo>
                    <a:pt x="384" y="229"/>
                  </a:lnTo>
                  <a:lnTo>
                    <a:pt x="384" y="229"/>
                  </a:lnTo>
                  <a:lnTo>
                    <a:pt x="386" y="229"/>
                  </a:lnTo>
                  <a:lnTo>
                    <a:pt x="386" y="229"/>
                  </a:lnTo>
                  <a:lnTo>
                    <a:pt x="386" y="229"/>
                  </a:lnTo>
                  <a:lnTo>
                    <a:pt x="386" y="229"/>
                  </a:lnTo>
                  <a:lnTo>
                    <a:pt x="386" y="227"/>
                  </a:lnTo>
                  <a:lnTo>
                    <a:pt x="388" y="227"/>
                  </a:lnTo>
                  <a:lnTo>
                    <a:pt x="388" y="229"/>
                  </a:lnTo>
                  <a:lnTo>
                    <a:pt x="391" y="232"/>
                  </a:lnTo>
                  <a:lnTo>
                    <a:pt x="391" y="234"/>
                  </a:lnTo>
                  <a:lnTo>
                    <a:pt x="393" y="234"/>
                  </a:lnTo>
                  <a:lnTo>
                    <a:pt x="396" y="234"/>
                  </a:lnTo>
                  <a:lnTo>
                    <a:pt x="396" y="232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4">
              <a:extLst>
                <a:ext uri="{FF2B5EF4-FFF2-40B4-BE49-F238E27FC236}">
                  <a16:creationId xmlns:a16="http://schemas.microsoft.com/office/drawing/2014/main" id="{799173C3-A968-4ACE-BE2C-BAAF672A6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3121" y="3419123"/>
              <a:ext cx="244179" cy="355450"/>
            </a:xfrm>
            <a:custGeom>
              <a:avLst/>
              <a:gdLst>
                <a:gd name="T0" fmla="*/ 223 w 237"/>
                <a:gd name="T1" fmla="*/ 260 h 345"/>
                <a:gd name="T2" fmla="*/ 213 w 237"/>
                <a:gd name="T3" fmla="*/ 246 h 345"/>
                <a:gd name="T4" fmla="*/ 206 w 237"/>
                <a:gd name="T5" fmla="*/ 236 h 345"/>
                <a:gd name="T6" fmla="*/ 201 w 237"/>
                <a:gd name="T7" fmla="*/ 224 h 345"/>
                <a:gd name="T8" fmla="*/ 208 w 237"/>
                <a:gd name="T9" fmla="*/ 203 h 345"/>
                <a:gd name="T10" fmla="*/ 204 w 237"/>
                <a:gd name="T11" fmla="*/ 191 h 345"/>
                <a:gd name="T12" fmla="*/ 206 w 237"/>
                <a:gd name="T13" fmla="*/ 170 h 345"/>
                <a:gd name="T14" fmla="*/ 206 w 237"/>
                <a:gd name="T15" fmla="*/ 158 h 345"/>
                <a:gd name="T16" fmla="*/ 211 w 237"/>
                <a:gd name="T17" fmla="*/ 151 h 345"/>
                <a:gd name="T18" fmla="*/ 194 w 237"/>
                <a:gd name="T19" fmla="*/ 130 h 345"/>
                <a:gd name="T20" fmla="*/ 199 w 237"/>
                <a:gd name="T21" fmla="*/ 127 h 345"/>
                <a:gd name="T22" fmla="*/ 199 w 237"/>
                <a:gd name="T23" fmla="*/ 111 h 345"/>
                <a:gd name="T24" fmla="*/ 204 w 237"/>
                <a:gd name="T25" fmla="*/ 97 h 345"/>
                <a:gd name="T26" fmla="*/ 194 w 237"/>
                <a:gd name="T27" fmla="*/ 90 h 345"/>
                <a:gd name="T28" fmla="*/ 187 w 237"/>
                <a:gd name="T29" fmla="*/ 92 h 345"/>
                <a:gd name="T30" fmla="*/ 187 w 237"/>
                <a:gd name="T31" fmla="*/ 85 h 345"/>
                <a:gd name="T32" fmla="*/ 187 w 237"/>
                <a:gd name="T33" fmla="*/ 82 h 345"/>
                <a:gd name="T34" fmla="*/ 192 w 237"/>
                <a:gd name="T35" fmla="*/ 75 h 345"/>
                <a:gd name="T36" fmla="*/ 192 w 237"/>
                <a:gd name="T37" fmla="*/ 61 h 345"/>
                <a:gd name="T38" fmla="*/ 194 w 237"/>
                <a:gd name="T39" fmla="*/ 52 h 345"/>
                <a:gd name="T40" fmla="*/ 189 w 237"/>
                <a:gd name="T41" fmla="*/ 42 h 345"/>
                <a:gd name="T42" fmla="*/ 185 w 237"/>
                <a:gd name="T43" fmla="*/ 42 h 345"/>
                <a:gd name="T44" fmla="*/ 173 w 237"/>
                <a:gd name="T45" fmla="*/ 30 h 345"/>
                <a:gd name="T46" fmla="*/ 173 w 237"/>
                <a:gd name="T47" fmla="*/ 19 h 345"/>
                <a:gd name="T48" fmla="*/ 173 w 237"/>
                <a:gd name="T49" fmla="*/ 2 h 345"/>
                <a:gd name="T50" fmla="*/ 156 w 237"/>
                <a:gd name="T51" fmla="*/ 2 h 345"/>
                <a:gd name="T52" fmla="*/ 147 w 237"/>
                <a:gd name="T53" fmla="*/ 9 h 345"/>
                <a:gd name="T54" fmla="*/ 137 w 237"/>
                <a:gd name="T55" fmla="*/ 9 h 345"/>
                <a:gd name="T56" fmla="*/ 128 w 237"/>
                <a:gd name="T57" fmla="*/ 9 h 345"/>
                <a:gd name="T58" fmla="*/ 109 w 237"/>
                <a:gd name="T59" fmla="*/ 9 h 345"/>
                <a:gd name="T60" fmla="*/ 43 w 237"/>
                <a:gd name="T61" fmla="*/ 9 h 345"/>
                <a:gd name="T62" fmla="*/ 21 w 237"/>
                <a:gd name="T63" fmla="*/ 14 h 345"/>
                <a:gd name="T64" fmla="*/ 19 w 237"/>
                <a:gd name="T65" fmla="*/ 23 h 345"/>
                <a:gd name="T66" fmla="*/ 19 w 237"/>
                <a:gd name="T67" fmla="*/ 35 h 345"/>
                <a:gd name="T68" fmla="*/ 24 w 237"/>
                <a:gd name="T69" fmla="*/ 40 h 345"/>
                <a:gd name="T70" fmla="*/ 24 w 237"/>
                <a:gd name="T71" fmla="*/ 47 h 345"/>
                <a:gd name="T72" fmla="*/ 24 w 237"/>
                <a:gd name="T73" fmla="*/ 61 h 345"/>
                <a:gd name="T74" fmla="*/ 24 w 237"/>
                <a:gd name="T75" fmla="*/ 78 h 345"/>
                <a:gd name="T76" fmla="*/ 26 w 237"/>
                <a:gd name="T77" fmla="*/ 85 h 345"/>
                <a:gd name="T78" fmla="*/ 29 w 237"/>
                <a:gd name="T79" fmla="*/ 99 h 345"/>
                <a:gd name="T80" fmla="*/ 26 w 237"/>
                <a:gd name="T81" fmla="*/ 108 h 345"/>
                <a:gd name="T82" fmla="*/ 33 w 237"/>
                <a:gd name="T83" fmla="*/ 120 h 345"/>
                <a:gd name="T84" fmla="*/ 36 w 237"/>
                <a:gd name="T85" fmla="*/ 127 h 345"/>
                <a:gd name="T86" fmla="*/ 33 w 237"/>
                <a:gd name="T87" fmla="*/ 163 h 345"/>
                <a:gd name="T88" fmla="*/ 24 w 237"/>
                <a:gd name="T89" fmla="*/ 172 h 345"/>
                <a:gd name="T90" fmla="*/ 17 w 237"/>
                <a:gd name="T91" fmla="*/ 191 h 345"/>
                <a:gd name="T92" fmla="*/ 10 w 237"/>
                <a:gd name="T93" fmla="*/ 220 h 345"/>
                <a:gd name="T94" fmla="*/ 0 w 237"/>
                <a:gd name="T95" fmla="*/ 243 h 345"/>
                <a:gd name="T96" fmla="*/ 12 w 237"/>
                <a:gd name="T97" fmla="*/ 293 h 345"/>
                <a:gd name="T98" fmla="*/ 26 w 237"/>
                <a:gd name="T99" fmla="*/ 307 h 345"/>
                <a:gd name="T100" fmla="*/ 26 w 237"/>
                <a:gd name="T101" fmla="*/ 319 h 345"/>
                <a:gd name="T102" fmla="*/ 17 w 237"/>
                <a:gd name="T103" fmla="*/ 326 h 345"/>
                <a:gd name="T104" fmla="*/ 14 w 237"/>
                <a:gd name="T105" fmla="*/ 329 h 345"/>
                <a:gd name="T106" fmla="*/ 59 w 237"/>
                <a:gd name="T107" fmla="*/ 343 h 345"/>
                <a:gd name="T108" fmla="*/ 69 w 237"/>
                <a:gd name="T109" fmla="*/ 343 h 345"/>
                <a:gd name="T110" fmla="*/ 83 w 237"/>
                <a:gd name="T111" fmla="*/ 333 h 345"/>
                <a:gd name="T112" fmla="*/ 92 w 237"/>
                <a:gd name="T113" fmla="*/ 329 h 345"/>
                <a:gd name="T114" fmla="*/ 111 w 237"/>
                <a:gd name="T115" fmla="*/ 324 h 345"/>
                <a:gd name="T116" fmla="*/ 126 w 237"/>
                <a:gd name="T117" fmla="*/ 319 h 345"/>
                <a:gd name="T118" fmla="*/ 142 w 237"/>
                <a:gd name="T119" fmla="*/ 312 h 345"/>
                <a:gd name="T120" fmla="*/ 170 w 237"/>
                <a:gd name="T121" fmla="*/ 300 h 345"/>
                <a:gd name="T122" fmla="*/ 187 w 237"/>
                <a:gd name="T123" fmla="*/ 291 h 345"/>
                <a:gd name="T124" fmla="*/ 227 w 237"/>
                <a:gd name="T125" fmla="*/ 281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37" h="345">
                  <a:moveTo>
                    <a:pt x="237" y="269"/>
                  </a:moveTo>
                  <a:lnTo>
                    <a:pt x="232" y="269"/>
                  </a:lnTo>
                  <a:lnTo>
                    <a:pt x="232" y="267"/>
                  </a:lnTo>
                  <a:lnTo>
                    <a:pt x="232" y="267"/>
                  </a:lnTo>
                  <a:lnTo>
                    <a:pt x="230" y="267"/>
                  </a:lnTo>
                  <a:lnTo>
                    <a:pt x="230" y="267"/>
                  </a:lnTo>
                  <a:lnTo>
                    <a:pt x="230" y="265"/>
                  </a:lnTo>
                  <a:lnTo>
                    <a:pt x="230" y="265"/>
                  </a:lnTo>
                  <a:lnTo>
                    <a:pt x="230" y="265"/>
                  </a:lnTo>
                  <a:lnTo>
                    <a:pt x="227" y="265"/>
                  </a:lnTo>
                  <a:lnTo>
                    <a:pt x="227" y="260"/>
                  </a:lnTo>
                  <a:lnTo>
                    <a:pt x="223" y="260"/>
                  </a:lnTo>
                  <a:lnTo>
                    <a:pt x="223" y="260"/>
                  </a:lnTo>
                  <a:lnTo>
                    <a:pt x="220" y="260"/>
                  </a:lnTo>
                  <a:lnTo>
                    <a:pt x="218" y="258"/>
                  </a:lnTo>
                  <a:lnTo>
                    <a:pt x="218" y="255"/>
                  </a:lnTo>
                  <a:lnTo>
                    <a:pt x="215" y="255"/>
                  </a:lnTo>
                  <a:lnTo>
                    <a:pt x="213" y="253"/>
                  </a:lnTo>
                  <a:lnTo>
                    <a:pt x="213" y="253"/>
                  </a:lnTo>
                  <a:lnTo>
                    <a:pt x="213" y="250"/>
                  </a:lnTo>
                  <a:lnTo>
                    <a:pt x="213" y="250"/>
                  </a:lnTo>
                  <a:lnTo>
                    <a:pt x="213" y="248"/>
                  </a:lnTo>
                  <a:lnTo>
                    <a:pt x="213" y="248"/>
                  </a:lnTo>
                  <a:lnTo>
                    <a:pt x="213" y="248"/>
                  </a:lnTo>
                  <a:lnTo>
                    <a:pt x="213" y="248"/>
                  </a:lnTo>
                  <a:lnTo>
                    <a:pt x="213" y="246"/>
                  </a:lnTo>
                  <a:lnTo>
                    <a:pt x="213" y="246"/>
                  </a:lnTo>
                  <a:lnTo>
                    <a:pt x="211" y="246"/>
                  </a:lnTo>
                  <a:lnTo>
                    <a:pt x="211" y="246"/>
                  </a:lnTo>
                  <a:lnTo>
                    <a:pt x="211" y="246"/>
                  </a:lnTo>
                  <a:lnTo>
                    <a:pt x="208" y="246"/>
                  </a:lnTo>
                  <a:lnTo>
                    <a:pt x="208" y="243"/>
                  </a:lnTo>
                  <a:lnTo>
                    <a:pt x="208" y="243"/>
                  </a:lnTo>
                  <a:lnTo>
                    <a:pt x="208" y="243"/>
                  </a:lnTo>
                  <a:lnTo>
                    <a:pt x="208" y="241"/>
                  </a:lnTo>
                  <a:lnTo>
                    <a:pt x="208" y="239"/>
                  </a:lnTo>
                  <a:lnTo>
                    <a:pt x="208" y="239"/>
                  </a:lnTo>
                  <a:lnTo>
                    <a:pt x="206" y="239"/>
                  </a:lnTo>
                  <a:lnTo>
                    <a:pt x="206" y="236"/>
                  </a:lnTo>
                  <a:lnTo>
                    <a:pt x="204" y="236"/>
                  </a:lnTo>
                  <a:lnTo>
                    <a:pt x="204" y="236"/>
                  </a:lnTo>
                  <a:lnTo>
                    <a:pt x="204" y="234"/>
                  </a:lnTo>
                  <a:lnTo>
                    <a:pt x="201" y="234"/>
                  </a:lnTo>
                  <a:lnTo>
                    <a:pt x="201" y="232"/>
                  </a:lnTo>
                  <a:lnTo>
                    <a:pt x="201" y="232"/>
                  </a:lnTo>
                  <a:lnTo>
                    <a:pt x="201" y="232"/>
                  </a:lnTo>
                  <a:lnTo>
                    <a:pt x="204" y="229"/>
                  </a:lnTo>
                  <a:lnTo>
                    <a:pt x="204" y="229"/>
                  </a:lnTo>
                  <a:lnTo>
                    <a:pt x="204" y="227"/>
                  </a:lnTo>
                  <a:lnTo>
                    <a:pt x="201" y="227"/>
                  </a:lnTo>
                  <a:lnTo>
                    <a:pt x="201" y="224"/>
                  </a:lnTo>
                  <a:lnTo>
                    <a:pt x="201" y="224"/>
                  </a:lnTo>
                  <a:lnTo>
                    <a:pt x="201" y="224"/>
                  </a:lnTo>
                  <a:lnTo>
                    <a:pt x="204" y="224"/>
                  </a:lnTo>
                  <a:lnTo>
                    <a:pt x="206" y="224"/>
                  </a:lnTo>
                  <a:lnTo>
                    <a:pt x="206" y="222"/>
                  </a:lnTo>
                  <a:lnTo>
                    <a:pt x="206" y="220"/>
                  </a:lnTo>
                  <a:lnTo>
                    <a:pt x="206" y="217"/>
                  </a:lnTo>
                  <a:lnTo>
                    <a:pt x="206" y="215"/>
                  </a:lnTo>
                  <a:lnTo>
                    <a:pt x="208" y="213"/>
                  </a:lnTo>
                  <a:lnTo>
                    <a:pt x="208" y="210"/>
                  </a:lnTo>
                  <a:lnTo>
                    <a:pt x="208" y="208"/>
                  </a:lnTo>
                  <a:lnTo>
                    <a:pt x="208" y="206"/>
                  </a:lnTo>
                  <a:lnTo>
                    <a:pt x="208" y="203"/>
                  </a:lnTo>
                  <a:lnTo>
                    <a:pt x="208" y="203"/>
                  </a:lnTo>
                  <a:lnTo>
                    <a:pt x="206" y="203"/>
                  </a:lnTo>
                  <a:lnTo>
                    <a:pt x="204" y="203"/>
                  </a:lnTo>
                  <a:lnTo>
                    <a:pt x="204" y="203"/>
                  </a:lnTo>
                  <a:lnTo>
                    <a:pt x="201" y="201"/>
                  </a:lnTo>
                  <a:lnTo>
                    <a:pt x="201" y="198"/>
                  </a:lnTo>
                  <a:lnTo>
                    <a:pt x="201" y="196"/>
                  </a:lnTo>
                  <a:lnTo>
                    <a:pt x="201" y="194"/>
                  </a:lnTo>
                  <a:lnTo>
                    <a:pt x="201" y="194"/>
                  </a:lnTo>
                  <a:lnTo>
                    <a:pt x="201" y="191"/>
                  </a:lnTo>
                  <a:lnTo>
                    <a:pt x="201" y="191"/>
                  </a:lnTo>
                  <a:lnTo>
                    <a:pt x="201" y="191"/>
                  </a:lnTo>
                  <a:lnTo>
                    <a:pt x="204" y="191"/>
                  </a:lnTo>
                  <a:lnTo>
                    <a:pt x="204" y="191"/>
                  </a:lnTo>
                  <a:lnTo>
                    <a:pt x="204" y="191"/>
                  </a:lnTo>
                  <a:lnTo>
                    <a:pt x="204" y="189"/>
                  </a:lnTo>
                  <a:lnTo>
                    <a:pt x="204" y="187"/>
                  </a:lnTo>
                  <a:lnTo>
                    <a:pt x="206" y="187"/>
                  </a:lnTo>
                  <a:lnTo>
                    <a:pt x="206" y="187"/>
                  </a:lnTo>
                  <a:lnTo>
                    <a:pt x="206" y="184"/>
                  </a:lnTo>
                  <a:lnTo>
                    <a:pt x="206" y="182"/>
                  </a:lnTo>
                  <a:lnTo>
                    <a:pt x="206" y="179"/>
                  </a:lnTo>
                  <a:lnTo>
                    <a:pt x="206" y="177"/>
                  </a:lnTo>
                  <a:lnTo>
                    <a:pt x="206" y="175"/>
                  </a:lnTo>
                  <a:lnTo>
                    <a:pt x="206" y="172"/>
                  </a:lnTo>
                  <a:lnTo>
                    <a:pt x="206" y="170"/>
                  </a:lnTo>
                  <a:lnTo>
                    <a:pt x="206" y="170"/>
                  </a:lnTo>
                  <a:lnTo>
                    <a:pt x="206" y="168"/>
                  </a:lnTo>
                  <a:lnTo>
                    <a:pt x="206" y="165"/>
                  </a:lnTo>
                  <a:lnTo>
                    <a:pt x="204" y="163"/>
                  </a:lnTo>
                  <a:lnTo>
                    <a:pt x="206" y="163"/>
                  </a:lnTo>
                  <a:lnTo>
                    <a:pt x="206" y="163"/>
                  </a:lnTo>
                  <a:lnTo>
                    <a:pt x="206" y="163"/>
                  </a:lnTo>
                  <a:lnTo>
                    <a:pt x="206" y="161"/>
                  </a:lnTo>
                  <a:lnTo>
                    <a:pt x="206" y="161"/>
                  </a:lnTo>
                  <a:lnTo>
                    <a:pt x="204" y="161"/>
                  </a:lnTo>
                  <a:lnTo>
                    <a:pt x="204" y="161"/>
                  </a:lnTo>
                  <a:lnTo>
                    <a:pt x="204" y="158"/>
                  </a:lnTo>
                  <a:lnTo>
                    <a:pt x="206" y="158"/>
                  </a:lnTo>
                  <a:lnTo>
                    <a:pt x="206" y="158"/>
                  </a:lnTo>
                  <a:lnTo>
                    <a:pt x="206" y="158"/>
                  </a:lnTo>
                  <a:lnTo>
                    <a:pt x="208" y="158"/>
                  </a:lnTo>
                  <a:lnTo>
                    <a:pt x="208" y="156"/>
                  </a:lnTo>
                  <a:lnTo>
                    <a:pt x="211" y="156"/>
                  </a:lnTo>
                  <a:lnTo>
                    <a:pt x="211" y="156"/>
                  </a:lnTo>
                  <a:lnTo>
                    <a:pt x="213" y="153"/>
                  </a:lnTo>
                  <a:lnTo>
                    <a:pt x="211" y="153"/>
                  </a:lnTo>
                  <a:lnTo>
                    <a:pt x="211" y="153"/>
                  </a:lnTo>
                  <a:lnTo>
                    <a:pt x="211" y="153"/>
                  </a:lnTo>
                  <a:lnTo>
                    <a:pt x="211" y="153"/>
                  </a:lnTo>
                  <a:lnTo>
                    <a:pt x="211" y="151"/>
                  </a:lnTo>
                  <a:lnTo>
                    <a:pt x="211" y="151"/>
                  </a:lnTo>
                  <a:lnTo>
                    <a:pt x="211" y="151"/>
                  </a:lnTo>
                  <a:lnTo>
                    <a:pt x="211" y="151"/>
                  </a:lnTo>
                  <a:lnTo>
                    <a:pt x="211" y="149"/>
                  </a:lnTo>
                  <a:lnTo>
                    <a:pt x="208" y="149"/>
                  </a:lnTo>
                  <a:lnTo>
                    <a:pt x="208" y="146"/>
                  </a:lnTo>
                  <a:lnTo>
                    <a:pt x="206" y="144"/>
                  </a:lnTo>
                  <a:lnTo>
                    <a:pt x="204" y="142"/>
                  </a:lnTo>
                  <a:lnTo>
                    <a:pt x="201" y="142"/>
                  </a:lnTo>
                  <a:lnTo>
                    <a:pt x="201" y="139"/>
                  </a:lnTo>
                  <a:lnTo>
                    <a:pt x="199" y="139"/>
                  </a:lnTo>
                  <a:lnTo>
                    <a:pt x="197" y="137"/>
                  </a:lnTo>
                  <a:lnTo>
                    <a:pt x="197" y="135"/>
                  </a:lnTo>
                  <a:lnTo>
                    <a:pt x="194" y="132"/>
                  </a:lnTo>
                  <a:lnTo>
                    <a:pt x="194" y="130"/>
                  </a:lnTo>
                  <a:lnTo>
                    <a:pt x="194" y="127"/>
                  </a:lnTo>
                  <a:lnTo>
                    <a:pt x="194" y="127"/>
                  </a:lnTo>
                  <a:lnTo>
                    <a:pt x="194" y="127"/>
                  </a:lnTo>
                  <a:lnTo>
                    <a:pt x="194" y="127"/>
                  </a:lnTo>
                  <a:lnTo>
                    <a:pt x="197" y="130"/>
                  </a:lnTo>
                  <a:lnTo>
                    <a:pt x="197" y="130"/>
                  </a:lnTo>
                  <a:lnTo>
                    <a:pt x="197" y="127"/>
                  </a:lnTo>
                  <a:lnTo>
                    <a:pt x="197" y="127"/>
                  </a:lnTo>
                  <a:lnTo>
                    <a:pt x="197" y="127"/>
                  </a:lnTo>
                  <a:lnTo>
                    <a:pt x="197" y="127"/>
                  </a:lnTo>
                  <a:lnTo>
                    <a:pt x="199" y="127"/>
                  </a:lnTo>
                  <a:lnTo>
                    <a:pt x="199" y="127"/>
                  </a:lnTo>
                  <a:lnTo>
                    <a:pt x="199" y="127"/>
                  </a:lnTo>
                  <a:lnTo>
                    <a:pt x="199" y="127"/>
                  </a:lnTo>
                  <a:lnTo>
                    <a:pt x="199" y="125"/>
                  </a:lnTo>
                  <a:lnTo>
                    <a:pt x="199" y="125"/>
                  </a:lnTo>
                  <a:lnTo>
                    <a:pt x="199" y="125"/>
                  </a:lnTo>
                  <a:lnTo>
                    <a:pt x="201" y="123"/>
                  </a:lnTo>
                  <a:lnTo>
                    <a:pt x="201" y="120"/>
                  </a:lnTo>
                  <a:lnTo>
                    <a:pt x="199" y="116"/>
                  </a:lnTo>
                  <a:lnTo>
                    <a:pt x="199" y="116"/>
                  </a:lnTo>
                  <a:lnTo>
                    <a:pt x="199" y="116"/>
                  </a:lnTo>
                  <a:lnTo>
                    <a:pt x="197" y="116"/>
                  </a:lnTo>
                  <a:lnTo>
                    <a:pt x="197" y="113"/>
                  </a:lnTo>
                  <a:lnTo>
                    <a:pt x="199" y="111"/>
                  </a:lnTo>
                  <a:lnTo>
                    <a:pt x="199" y="111"/>
                  </a:lnTo>
                  <a:lnTo>
                    <a:pt x="199" y="108"/>
                  </a:lnTo>
                  <a:lnTo>
                    <a:pt x="199" y="108"/>
                  </a:lnTo>
                  <a:lnTo>
                    <a:pt x="201" y="108"/>
                  </a:lnTo>
                  <a:lnTo>
                    <a:pt x="201" y="106"/>
                  </a:lnTo>
                  <a:lnTo>
                    <a:pt x="201" y="106"/>
                  </a:lnTo>
                  <a:lnTo>
                    <a:pt x="201" y="104"/>
                  </a:lnTo>
                  <a:lnTo>
                    <a:pt x="201" y="101"/>
                  </a:lnTo>
                  <a:lnTo>
                    <a:pt x="201" y="101"/>
                  </a:lnTo>
                  <a:lnTo>
                    <a:pt x="201" y="101"/>
                  </a:lnTo>
                  <a:lnTo>
                    <a:pt x="201" y="101"/>
                  </a:lnTo>
                  <a:lnTo>
                    <a:pt x="201" y="101"/>
                  </a:lnTo>
                  <a:lnTo>
                    <a:pt x="201" y="99"/>
                  </a:lnTo>
                  <a:lnTo>
                    <a:pt x="204" y="97"/>
                  </a:lnTo>
                  <a:lnTo>
                    <a:pt x="201" y="94"/>
                  </a:lnTo>
                  <a:lnTo>
                    <a:pt x="201" y="94"/>
                  </a:lnTo>
                  <a:lnTo>
                    <a:pt x="199" y="94"/>
                  </a:lnTo>
                  <a:lnTo>
                    <a:pt x="199" y="94"/>
                  </a:lnTo>
                  <a:lnTo>
                    <a:pt x="199" y="94"/>
                  </a:lnTo>
                  <a:lnTo>
                    <a:pt x="199" y="94"/>
                  </a:lnTo>
                  <a:lnTo>
                    <a:pt x="201" y="92"/>
                  </a:lnTo>
                  <a:lnTo>
                    <a:pt x="201" y="92"/>
                  </a:lnTo>
                  <a:lnTo>
                    <a:pt x="201" y="92"/>
                  </a:lnTo>
                  <a:lnTo>
                    <a:pt x="199" y="92"/>
                  </a:lnTo>
                  <a:lnTo>
                    <a:pt x="197" y="90"/>
                  </a:lnTo>
                  <a:lnTo>
                    <a:pt x="197" y="90"/>
                  </a:lnTo>
                  <a:lnTo>
                    <a:pt x="194" y="90"/>
                  </a:lnTo>
                  <a:lnTo>
                    <a:pt x="192" y="90"/>
                  </a:lnTo>
                  <a:lnTo>
                    <a:pt x="192" y="90"/>
                  </a:lnTo>
                  <a:lnTo>
                    <a:pt x="192" y="92"/>
                  </a:lnTo>
                  <a:lnTo>
                    <a:pt x="192" y="92"/>
                  </a:lnTo>
                  <a:lnTo>
                    <a:pt x="192" y="92"/>
                  </a:lnTo>
                  <a:lnTo>
                    <a:pt x="192" y="92"/>
                  </a:lnTo>
                  <a:lnTo>
                    <a:pt x="189" y="94"/>
                  </a:lnTo>
                  <a:lnTo>
                    <a:pt x="187" y="94"/>
                  </a:lnTo>
                  <a:lnTo>
                    <a:pt x="187" y="94"/>
                  </a:lnTo>
                  <a:lnTo>
                    <a:pt x="187" y="92"/>
                  </a:lnTo>
                  <a:lnTo>
                    <a:pt x="187" y="92"/>
                  </a:lnTo>
                  <a:lnTo>
                    <a:pt x="187" y="92"/>
                  </a:lnTo>
                  <a:lnTo>
                    <a:pt x="187" y="92"/>
                  </a:lnTo>
                  <a:lnTo>
                    <a:pt x="189" y="90"/>
                  </a:lnTo>
                  <a:lnTo>
                    <a:pt x="189" y="90"/>
                  </a:lnTo>
                  <a:lnTo>
                    <a:pt x="189" y="90"/>
                  </a:lnTo>
                  <a:lnTo>
                    <a:pt x="189" y="90"/>
                  </a:lnTo>
                  <a:lnTo>
                    <a:pt x="189" y="90"/>
                  </a:lnTo>
                  <a:lnTo>
                    <a:pt x="189" y="90"/>
                  </a:lnTo>
                  <a:lnTo>
                    <a:pt x="187" y="90"/>
                  </a:lnTo>
                  <a:lnTo>
                    <a:pt x="187" y="90"/>
                  </a:lnTo>
                  <a:lnTo>
                    <a:pt x="187" y="87"/>
                  </a:lnTo>
                  <a:lnTo>
                    <a:pt x="187" y="87"/>
                  </a:lnTo>
                  <a:lnTo>
                    <a:pt x="187" y="87"/>
                  </a:lnTo>
                  <a:lnTo>
                    <a:pt x="187" y="87"/>
                  </a:lnTo>
                  <a:lnTo>
                    <a:pt x="187" y="85"/>
                  </a:lnTo>
                  <a:lnTo>
                    <a:pt x="187" y="85"/>
                  </a:lnTo>
                  <a:lnTo>
                    <a:pt x="189" y="85"/>
                  </a:lnTo>
                  <a:lnTo>
                    <a:pt x="189" y="85"/>
                  </a:lnTo>
                  <a:lnTo>
                    <a:pt x="192" y="85"/>
                  </a:lnTo>
                  <a:lnTo>
                    <a:pt x="192" y="85"/>
                  </a:lnTo>
                  <a:lnTo>
                    <a:pt x="192" y="85"/>
                  </a:lnTo>
                  <a:lnTo>
                    <a:pt x="194" y="85"/>
                  </a:lnTo>
                  <a:lnTo>
                    <a:pt x="194" y="85"/>
                  </a:lnTo>
                  <a:lnTo>
                    <a:pt x="194" y="82"/>
                  </a:lnTo>
                  <a:lnTo>
                    <a:pt x="192" y="82"/>
                  </a:lnTo>
                  <a:lnTo>
                    <a:pt x="189" y="85"/>
                  </a:lnTo>
                  <a:lnTo>
                    <a:pt x="189" y="85"/>
                  </a:lnTo>
                  <a:lnTo>
                    <a:pt x="187" y="82"/>
                  </a:lnTo>
                  <a:lnTo>
                    <a:pt x="187" y="80"/>
                  </a:lnTo>
                  <a:lnTo>
                    <a:pt x="189" y="80"/>
                  </a:lnTo>
                  <a:lnTo>
                    <a:pt x="189" y="80"/>
                  </a:lnTo>
                  <a:lnTo>
                    <a:pt x="192" y="82"/>
                  </a:lnTo>
                  <a:lnTo>
                    <a:pt x="192" y="82"/>
                  </a:lnTo>
                  <a:lnTo>
                    <a:pt x="192" y="80"/>
                  </a:lnTo>
                  <a:lnTo>
                    <a:pt x="192" y="80"/>
                  </a:lnTo>
                  <a:lnTo>
                    <a:pt x="192" y="78"/>
                  </a:lnTo>
                  <a:lnTo>
                    <a:pt x="192" y="78"/>
                  </a:lnTo>
                  <a:lnTo>
                    <a:pt x="192" y="78"/>
                  </a:lnTo>
                  <a:lnTo>
                    <a:pt x="192" y="78"/>
                  </a:lnTo>
                  <a:lnTo>
                    <a:pt x="192" y="75"/>
                  </a:lnTo>
                  <a:lnTo>
                    <a:pt x="192" y="75"/>
                  </a:lnTo>
                  <a:lnTo>
                    <a:pt x="192" y="71"/>
                  </a:lnTo>
                  <a:lnTo>
                    <a:pt x="192" y="71"/>
                  </a:lnTo>
                  <a:lnTo>
                    <a:pt x="192" y="68"/>
                  </a:lnTo>
                  <a:lnTo>
                    <a:pt x="192" y="68"/>
                  </a:lnTo>
                  <a:lnTo>
                    <a:pt x="192" y="66"/>
                  </a:lnTo>
                  <a:lnTo>
                    <a:pt x="194" y="66"/>
                  </a:lnTo>
                  <a:lnTo>
                    <a:pt x="194" y="66"/>
                  </a:lnTo>
                  <a:lnTo>
                    <a:pt x="194" y="66"/>
                  </a:lnTo>
                  <a:lnTo>
                    <a:pt x="194" y="64"/>
                  </a:lnTo>
                  <a:lnTo>
                    <a:pt x="192" y="64"/>
                  </a:lnTo>
                  <a:lnTo>
                    <a:pt x="192" y="64"/>
                  </a:lnTo>
                  <a:lnTo>
                    <a:pt x="192" y="61"/>
                  </a:lnTo>
                  <a:lnTo>
                    <a:pt x="192" y="61"/>
                  </a:lnTo>
                  <a:lnTo>
                    <a:pt x="192" y="61"/>
                  </a:lnTo>
                  <a:lnTo>
                    <a:pt x="192" y="61"/>
                  </a:lnTo>
                  <a:lnTo>
                    <a:pt x="194" y="61"/>
                  </a:lnTo>
                  <a:lnTo>
                    <a:pt x="194" y="61"/>
                  </a:lnTo>
                  <a:lnTo>
                    <a:pt x="194" y="61"/>
                  </a:lnTo>
                  <a:lnTo>
                    <a:pt x="194" y="61"/>
                  </a:lnTo>
                  <a:lnTo>
                    <a:pt x="194" y="59"/>
                  </a:lnTo>
                  <a:lnTo>
                    <a:pt x="194" y="59"/>
                  </a:lnTo>
                  <a:lnTo>
                    <a:pt x="194" y="59"/>
                  </a:lnTo>
                  <a:lnTo>
                    <a:pt x="194" y="59"/>
                  </a:lnTo>
                  <a:lnTo>
                    <a:pt x="194" y="59"/>
                  </a:lnTo>
                  <a:lnTo>
                    <a:pt x="192" y="56"/>
                  </a:lnTo>
                  <a:lnTo>
                    <a:pt x="194" y="52"/>
                  </a:lnTo>
                  <a:lnTo>
                    <a:pt x="194" y="52"/>
                  </a:lnTo>
                  <a:lnTo>
                    <a:pt x="194" y="49"/>
                  </a:lnTo>
                  <a:lnTo>
                    <a:pt x="194" y="49"/>
                  </a:lnTo>
                  <a:lnTo>
                    <a:pt x="194" y="49"/>
                  </a:lnTo>
                  <a:lnTo>
                    <a:pt x="194" y="47"/>
                  </a:lnTo>
                  <a:lnTo>
                    <a:pt x="194" y="47"/>
                  </a:lnTo>
                  <a:lnTo>
                    <a:pt x="194" y="47"/>
                  </a:lnTo>
                  <a:lnTo>
                    <a:pt x="192" y="47"/>
                  </a:lnTo>
                  <a:lnTo>
                    <a:pt x="189" y="47"/>
                  </a:lnTo>
                  <a:lnTo>
                    <a:pt x="192" y="45"/>
                  </a:lnTo>
                  <a:lnTo>
                    <a:pt x="189" y="45"/>
                  </a:lnTo>
                  <a:lnTo>
                    <a:pt x="189" y="45"/>
                  </a:lnTo>
                  <a:lnTo>
                    <a:pt x="189" y="42"/>
                  </a:lnTo>
                  <a:lnTo>
                    <a:pt x="189" y="42"/>
                  </a:lnTo>
                  <a:lnTo>
                    <a:pt x="189" y="42"/>
                  </a:lnTo>
                  <a:lnTo>
                    <a:pt x="189" y="42"/>
                  </a:lnTo>
                  <a:lnTo>
                    <a:pt x="189" y="40"/>
                  </a:lnTo>
                  <a:lnTo>
                    <a:pt x="187" y="40"/>
                  </a:lnTo>
                  <a:lnTo>
                    <a:pt x="187" y="40"/>
                  </a:lnTo>
                  <a:lnTo>
                    <a:pt x="187" y="40"/>
                  </a:lnTo>
                  <a:lnTo>
                    <a:pt x="187" y="40"/>
                  </a:lnTo>
                  <a:lnTo>
                    <a:pt x="187" y="40"/>
                  </a:lnTo>
                  <a:lnTo>
                    <a:pt x="185" y="40"/>
                  </a:lnTo>
                  <a:lnTo>
                    <a:pt x="185" y="40"/>
                  </a:lnTo>
                  <a:lnTo>
                    <a:pt x="185" y="40"/>
                  </a:lnTo>
                  <a:lnTo>
                    <a:pt x="185" y="42"/>
                  </a:lnTo>
                  <a:lnTo>
                    <a:pt x="185" y="42"/>
                  </a:lnTo>
                  <a:lnTo>
                    <a:pt x="182" y="40"/>
                  </a:lnTo>
                  <a:lnTo>
                    <a:pt x="180" y="35"/>
                  </a:lnTo>
                  <a:lnTo>
                    <a:pt x="180" y="35"/>
                  </a:lnTo>
                  <a:lnTo>
                    <a:pt x="178" y="33"/>
                  </a:lnTo>
                  <a:lnTo>
                    <a:pt x="178" y="33"/>
                  </a:lnTo>
                  <a:lnTo>
                    <a:pt x="175" y="30"/>
                  </a:lnTo>
                  <a:lnTo>
                    <a:pt x="175" y="30"/>
                  </a:lnTo>
                  <a:lnTo>
                    <a:pt x="175" y="30"/>
                  </a:lnTo>
                  <a:lnTo>
                    <a:pt x="173" y="30"/>
                  </a:lnTo>
                  <a:lnTo>
                    <a:pt x="173" y="30"/>
                  </a:lnTo>
                  <a:lnTo>
                    <a:pt x="173" y="30"/>
                  </a:lnTo>
                  <a:lnTo>
                    <a:pt x="173" y="30"/>
                  </a:lnTo>
                  <a:lnTo>
                    <a:pt x="170" y="28"/>
                  </a:lnTo>
                  <a:lnTo>
                    <a:pt x="170" y="28"/>
                  </a:lnTo>
                  <a:lnTo>
                    <a:pt x="170" y="28"/>
                  </a:lnTo>
                  <a:lnTo>
                    <a:pt x="168" y="28"/>
                  </a:lnTo>
                  <a:lnTo>
                    <a:pt x="168" y="28"/>
                  </a:lnTo>
                  <a:lnTo>
                    <a:pt x="168" y="26"/>
                  </a:lnTo>
                  <a:lnTo>
                    <a:pt x="168" y="26"/>
                  </a:lnTo>
                  <a:lnTo>
                    <a:pt x="168" y="23"/>
                  </a:lnTo>
                  <a:lnTo>
                    <a:pt x="170" y="21"/>
                  </a:lnTo>
                  <a:lnTo>
                    <a:pt x="170" y="21"/>
                  </a:lnTo>
                  <a:lnTo>
                    <a:pt x="170" y="19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73" y="16"/>
                  </a:lnTo>
                  <a:lnTo>
                    <a:pt x="173" y="16"/>
                  </a:lnTo>
                  <a:lnTo>
                    <a:pt x="173" y="11"/>
                  </a:lnTo>
                  <a:lnTo>
                    <a:pt x="173" y="11"/>
                  </a:lnTo>
                  <a:lnTo>
                    <a:pt x="173" y="9"/>
                  </a:lnTo>
                  <a:lnTo>
                    <a:pt x="175" y="9"/>
                  </a:lnTo>
                  <a:lnTo>
                    <a:pt x="175" y="9"/>
                  </a:lnTo>
                  <a:lnTo>
                    <a:pt x="175" y="9"/>
                  </a:lnTo>
                  <a:lnTo>
                    <a:pt x="175" y="7"/>
                  </a:lnTo>
                  <a:lnTo>
                    <a:pt x="175" y="4"/>
                  </a:lnTo>
                  <a:lnTo>
                    <a:pt x="173" y="4"/>
                  </a:lnTo>
                  <a:lnTo>
                    <a:pt x="173" y="2"/>
                  </a:lnTo>
                  <a:lnTo>
                    <a:pt x="170" y="2"/>
                  </a:lnTo>
                  <a:lnTo>
                    <a:pt x="170" y="4"/>
                  </a:lnTo>
                  <a:lnTo>
                    <a:pt x="168" y="4"/>
                  </a:lnTo>
                  <a:lnTo>
                    <a:pt x="168" y="4"/>
                  </a:lnTo>
                  <a:lnTo>
                    <a:pt x="166" y="2"/>
                  </a:lnTo>
                  <a:lnTo>
                    <a:pt x="166" y="2"/>
                  </a:lnTo>
                  <a:lnTo>
                    <a:pt x="166" y="2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59" y="2"/>
                  </a:lnTo>
                  <a:lnTo>
                    <a:pt x="159" y="2"/>
                  </a:lnTo>
                  <a:lnTo>
                    <a:pt x="159" y="2"/>
                  </a:lnTo>
                  <a:lnTo>
                    <a:pt x="156" y="2"/>
                  </a:lnTo>
                  <a:lnTo>
                    <a:pt x="154" y="4"/>
                  </a:lnTo>
                  <a:lnTo>
                    <a:pt x="154" y="4"/>
                  </a:lnTo>
                  <a:lnTo>
                    <a:pt x="152" y="2"/>
                  </a:lnTo>
                  <a:lnTo>
                    <a:pt x="152" y="2"/>
                  </a:lnTo>
                  <a:lnTo>
                    <a:pt x="149" y="4"/>
                  </a:lnTo>
                  <a:lnTo>
                    <a:pt x="149" y="4"/>
                  </a:lnTo>
                  <a:lnTo>
                    <a:pt x="149" y="7"/>
                  </a:lnTo>
                  <a:lnTo>
                    <a:pt x="149" y="7"/>
                  </a:lnTo>
                  <a:lnTo>
                    <a:pt x="149" y="7"/>
                  </a:lnTo>
                  <a:lnTo>
                    <a:pt x="147" y="9"/>
                  </a:lnTo>
                  <a:lnTo>
                    <a:pt x="147" y="9"/>
                  </a:lnTo>
                  <a:lnTo>
                    <a:pt x="147" y="9"/>
                  </a:lnTo>
                  <a:lnTo>
                    <a:pt x="147" y="9"/>
                  </a:lnTo>
                  <a:lnTo>
                    <a:pt x="147" y="9"/>
                  </a:lnTo>
                  <a:lnTo>
                    <a:pt x="147" y="9"/>
                  </a:lnTo>
                  <a:lnTo>
                    <a:pt x="147" y="9"/>
                  </a:lnTo>
                  <a:lnTo>
                    <a:pt x="144" y="9"/>
                  </a:lnTo>
                  <a:lnTo>
                    <a:pt x="142" y="9"/>
                  </a:lnTo>
                  <a:lnTo>
                    <a:pt x="142" y="9"/>
                  </a:lnTo>
                  <a:lnTo>
                    <a:pt x="142" y="11"/>
                  </a:lnTo>
                  <a:lnTo>
                    <a:pt x="142" y="11"/>
                  </a:lnTo>
                  <a:lnTo>
                    <a:pt x="142" y="14"/>
                  </a:lnTo>
                  <a:lnTo>
                    <a:pt x="140" y="14"/>
                  </a:lnTo>
                  <a:lnTo>
                    <a:pt x="137" y="11"/>
                  </a:lnTo>
                  <a:lnTo>
                    <a:pt x="137" y="11"/>
                  </a:lnTo>
                  <a:lnTo>
                    <a:pt x="137" y="9"/>
                  </a:lnTo>
                  <a:lnTo>
                    <a:pt x="137" y="9"/>
                  </a:lnTo>
                  <a:lnTo>
                    <a:pt x="137" y="9"/>
                  </a:lnTo>
                  <a:lnTo>
                    <a:pt x="137" y="9"/>
                  </a:lnTo>
                  <a:lnTo>
                    <a:pt x="137" y="9"/>
                  </a:lnTo>
                  <a:lnTo>
                    <a:pt x="137" y="9"/>
                  </a:lnTo>
                  <a:lnTo>
                    <a:pt x="137" y="9"/>
                  </a:lnTo>
                  <a:lnTo>
                    <a:pt x="137" y="9"/>
                  </a:lnTo>
                  <a:lnTo>
                    <a:pt x="130" y="9"/>
                  </a:lnTo>
                  <a:lnTo>
                    <a:pt x="130" y="9"/>
                  </a:lnTo>
                  <a:lnTo>
                    <a:pt x="130" y="9"/>
                  </a:lnTo>
                  <a:lnTo>
                    <a:pt x="130" y="9"/>
                  </a:lnTo>
                  <a:lnTo>
                    <a:pt x="130" y="9"/>
                  </a:lnTo>
                  <a:lnTo>
                    <a:pt x="128" y="9"/>
                  </a:lnTo>
                  <a:lnTo>
                    <a:pt x="128" y="9"/>
                  </a:lnTo>
                  <a:lnTo>
                    <a:pt x="128" y="9"/>
                  </a:lnTo>
                  <a:lnTo>
                    <a:pt x="126" y="9"/>
                  </a:lnTo>
                  <a:lnTo>
                    <a:pt x="126" y="9"/>
                  </a:lnTo>
                  <a:lnTo>
                    <a:pt x="126" y="9"/>
                  </a:lnTo>
                  <a:lnTo>
                    <a:pt x="126" y="9"/>
                  </a:lnTo>
                  <a:lnTo>
                    <a:pt x="126" y="9"/>
                  </a:lnTo>
                  <a:lnTo>
                    <a:pt x="126" y="9"/>
                  </a:lnTo>
                  <a:lnTo>
                    <a:pt x="123" y="9"/>
                  </a:lnTo>
                  <a:lnTo>
                    <a:pt x="116" y="7"/>
                  </a:lnTo>
                  <a:lnTo>
                    <a:pt x="116" y="9"/>
                  </a:lnTo>
                  <a:lnTo>
                    <a:pt x="114" y="9"/>
                  </a:lnTo>
                  <a:lnTo>
                    <a:pt x="109" y="9"/>
                  </a:lnTo>
                  <a:lnTo>
                    <a:pt x="102" y="9"/>
                  </a:lnTo>
                  <a:lnTo>
                    <a:pt x="99" y="9"/>
                  </a:lnTo>
                  <a:lnTo>
                    <a:pt x="99" y="7"/>
                  </a:lnTo>
                  <a:lnTo>
                    <a:pt x="97" y="7"/>
                  </a:lnTo>
                  <a:lnTo>
                    <a:pt x="97" y="7"/>
                  </a:lnTo>
                  <a:lnTo>
                    <a:pt x="90" y="7"/>
                  </a:lnTo>
                  <a:lnTo>
                    <a:pt x="90" y="7"/>
                  </a:lnTo>
                  <a:lnTo>
                    <a:pt x="90" y="9"/>
                  </a:lnTo>
                  <a:lnTo>
                    <a:pt x="88" y="9"/>
                  </a:lnTo>
                  <a:lnTo>
                    <a:pt x="81" y="9"/>
                  </a:lnTo>
                  <a:lnTo>
                    <a:pt x="69" y="9"/>
                  </a:lnTo>
                  <a:lnTo>
                    <a:pt x="57" y="9"/>
                  </a:lnTo>
                  <a:lnTo>
                    <a:pt x="43" y="9"/>
                  </a:lnTo>
                  <a:lnTo>
                    <a:pt x="33" y="9"/>
                  </a:lnTo>
                  <a:lnTo>
                    <a:pt x="29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4" y="11"/>
                  </a:lnTo>
                  <a:lnTo>
                    <a:pt x="24" y="11"/>
                  </a:lnTo>
                  <a:lnTo>
                    <a:pt x="24" y="14"/>
                  </a:lnTo>
                  <a:lnTo>
                    <a:pt x="21" y="14"/>
                  </a:lnTo>
                  <a:lnTo>
                    <a:pt x="21" y="14"/>
                  </a:lnTo>
                  <a:lnTo>
                    <a:pt x="21" y="16"/>
                  </a:lnTo>
                  <a:lnTo>
                    <a:pt x="21" y="16"/>
                  </a:lnTo>
                  <a:lnTo>
                    <a:pt x="19" y="19"/>
                  </a:lnTo>
                  <a:lnTo>
                    <a:pt x="19" y="21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7" y="28"/>
                  </a:lnTo>
                  <a:lnTo>
                    <a:pt x="17" y="28"/>
                  </a:lnTo>
                  <a:lnTo>
                    <a:pt x="17" y="30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5"/>
                  </a:lnTo>
                  <a:lnTo>
                    <a:pt x="19" y="35"/>
                  </a:lnTo>
                  <a:lnTo>
                    <a:pt x="21" y="35"/>
                  </a:lnTo>
                  <a:lnTo>
                    <a:pt x="21" y="35"/>
                  </a:lnTo>
                  <a:lnTo>
                    <a:pt x="21" y="37"/>
                  </a:lnTo>
                  <a:lnTo>
                    <a:pt x="21" y="37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24" y="42"/>
                  </a:lnTo>
                  <a:lnTo>
                    <a:pt x="24" y="42"/>
                  </a:lnTo>
                  <a:lnTo>
                    <a:pt x="24" y="42"/>
                  </a:lnTo>
                  <a:lnTo>
                    <a:pt x="21" y="42"/>
                  </a:lnTo>
                  <a:lnTo>
                    <a:pt x="21" y="45"/>
                  </a:lnTo>
                  <a:lnTo>
                    <a:pt x="21" y="45"/>
                  </a:lnTo>
                  <a:lnTo>
                    <a:pt x="21" y="47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6" y="49"/>
                  </a:lnTo>
                  <a:lnTo>
                    <a:pt x="26" y="49"/>
                  </a:lnTo>
                  <a:lnTo>
                    <a:pt x="26" y="49"/>
                  </a:lnTo>
                  <a:lnTo>
                    <a:pt x="26" y="49"/>
                  </a:lnTo>
                  <a:lnTo>
                    <a:pt x="26" y="52"/>
                  </a:lnTo>
                  <a:lnTo>
                    <a:pt x="24" y="52"/>
                  </a:lnTo>
                  <a:lnTo>
                    <a:pt x="24" y="54"/>
                  </a:lnTo>
                  <a:lnTo>
                    <a:pt x="24" y="56"/>
                  </a:lnTo>
                  <a:lnTo>
                    <a:pt x="24" y="61"/>
                  </a:lnTo>
                  <a:lnTo>
                    <a:pt x="26" y="61"/>
                  </a:lnTo>
                  <a:lnTo>
                    <a:pt x="26" y="64"/>
                  </a:lnTo>
                  <a:lnTo>
                    <a:pt x="26" y="64"/>
                  </a:lnTo>
                  <a:lnTo>
                    <a:pt x="26" y="66"/>
                  </a:lnTo>
                  <a:lnTo>
                    <a:pt x="26" y="68"/>
                  </a:lnTo>
                  <a:lnTo>
                    <a:pt x="26" y="71"/>
                  </a:lnTo>
                  <a:lnTo>
                    <a:pt x="29" y="71"/>
                  </a:lnTo>
                  <a:lnTo>
                    <a:pt x="29" y="73"/>
                  </a:lnTo>
                  <a:lnTo>
                    <a:pt x="29" y="73"/>
                  </a:lnTo>
                  <a:lnTo>
                    <a:pt x="26" y="75"/>
                  </a:lnTo>
                  <a:lnTo>
                    <a:pt x="24" y="75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26" y="80"/>
                  </a:lnTo>
                  <a:lnTo>
                    <a:pt x="26" y="80"/>
                  </a:lnTo>
                  <a:lnTo>
                    <a:pt x="26" y="80"/>
                  </a:lnTo>
                  <a:lnTo>
                    <a:pt x="26" y="80"/>
                  </a:lnTo>
                  <a:lnTo>
                    <a:pt x="26" y="80"/>
                  </a:lnTo>
                  <a:lnTo>
                    <a:pt x="26" y="80"/>
                  </a:lnTo>
                  <a:lnTo>
                    <a:pt x="26" y="80"/>
                  </a:lnTo>
                  <a:lnTo>
                    <a:pt x="26" y="80"/>
                  </a:lnTo>
                  <a:lnTo>
                    <a:pt x="29" y="82"/>
                  </a:lnTo>
                  <a:lnTo>
                    <a:pt x="26" y="82"/>
                  </a:lnTo>
                  <a:lnTo>
                    <a:pt x="26" y="82"/>
                  </a:lnTo>
                  <a:lnTo>
                    <a:pt x="26" y="82"/>
                  </a:lnTo>
                  <a:lnTo>
                    <a:pt x="26" y="85"/>
                  </a:lnTo>
                  <a:lnTo>
                    <a:pt x="26" y="85"/>
                  </a:lnTo>
                  <a:lnTo>
                    <a:pt x="26" y="85"/>
                  </a:lnTo>
                  <a:lnTo>
                    <a:pt x="29" y="87"/>
                  </a:lnTo>
                  <a:lnTo>
                    <a:pt x="31" y="90"/>
                  </a:lnTo>
                  <a:lnTo>
                    <a:pt x="31" y="92"/>
                  </a:lnTo>
                  <a:lnTo>
                    <a:pt x="31" y="92"/>
                  </a:lnTo>
                  <a:lnTo>
                    <a:pt x="31" y="94"/>
                  </a:lnTo>
                  <a:lnTo>
                    <a:pt x="31" y="94"/>
                  </a:lnTo>
                  <a:lnTo>
                    <a:pt x="31" y="94"/>
                  </a:lnTo>
                  <a:lnTo>
                    <a:pt x="31" y="97"/>
                  </a:lnTo>
                  <a:lnTo>
                    <a:pt x="31" y="97"/>
                  </a:lnTo>
                  <a:lnTo>
                    <a:pt x="31" y="97"/>
                  </a:lnTo>
                  <a:lnTo>
                    <a:pt x="29" y="99"/>
                  </a:lnTo>
                  <a:lnTo>
                    <a:pt x="29" y="99"/>
                  </a:lnTo>
                  <a:lnTo>
                    <a:pt x="29" y="99"/>
                  </a:lnTo>
                  <a:lnTo>
                    <a:pt x="29" y="101"/>
                  </a:lnTo>
                  <a:lnTo>
                    <a:pt x="31" y="101"/>
                  </a:lnTo>
                  <a:lnTo>
                    <a:pt x="31" y="101"/>
                  </a:lnTo>
                  <a:lnTo>
                    <a:pt x="31" y="101"/>
                  </a:lnTo>
                  <a:lnTo>
                    <a:pt x="31" y="104"/>
                  </a:lnTo>
                  <a:lnTo>
                    <a:pt x="31" y="104"/>
                  </a:lnTo>
                  <a:lnTo>
                    <a:pt x="29" y="104"/>
                  </a:lnTo>
                  <a:lnTo>
                    <a:pt x="29" y="106"/>
                  </a:lnTo>
                  <a:lnTo>
                    <a:pt x="29" y="108"/>
                  </a:lnTo>
                  <a:lnTo>
                    <a:pt x="26" y="108"/>
                  </a:lnTo>
                  <a:lnTo>
                    <a:pt x="26" y="108"/>
                  </a:lnTo>
                  <a:lnTo>
                    <a:pt x="26" y="111"/>
                  </a:lnTo>
                  <a:lnTo>
                    <a:pt x="26" y="113"/>
                  </a:lnTo>
                  <a:lnTo>
                    <a:pt x="26" y="113"/>
                  </a:lnTo>
                  <a:lnTo>
                    <a:pt x="26" y="113"/>
                  </a:lnTo>
                  <a:lnTo>
                    <a:pt x="26" y="113"/>
                  </a:lnTo>
                  <a:lnTo>
                    <a:pt x="26" y="113"/>
                  </a:lnTo>
                  <a:lnTo>
                    <a:pt x="29" y="116"/>
                  </a:lnTo>
                  <a:lnTo>
                    <a:pt x="29" y="116"/>
                  </a:lnTo>
                  <a:lnTo>
                    <a:pt x="31" y="116"/>
                  </a:lnTo>
                  <a:lnTo>
                    <a:pt x="31" y="116"/>
                  </a:lnTo>
                  <a:lnTo>
                    <a:pt x="31" y="116"/>
                  </a:lnTo>
                  <a:lnTo>
                    <a:pt x="33" y="118"/>
                  </a:lnTo>
                  <a:lnTo>
                    <a:pt x="33" y="120"/>
                  </a:lnTo>
                  <a:lnTo>
                    <a:pt x="33" y="120"/>
                  </a:lnTo>
                  <a:lnTo>
                    <a:pt x="33" y="120"/>
                  </a:lnTo>
                  <a:lnTo>
                    <a:pt x="33" y="120"/>
                  </a:lnTo>
                  <a:lnTo>
                    <a:pt x="33" y="120"/>
                  </a:lnTo>
                  <a:lnTo>
                    <a:pt x="33" y="123"/>
                  </a:lnTo>
                  <a:lnTo>
                    <a:pt x="36" y="125"/>
                  </a:lnTo>
                  <a:lnTo>
                    <a:pt x="36" y="127"/>
                  </a:lnTo>
                  <a:lnTo>
                    <a:pt x="36" y="127"/>
                  </a:lnTo>
                  <a:lnTo>
                    <a:pt x="33" y="127"/>
                  </a:lnTo>
                  <a:lnTo>
                    <a:pt x="33" y="127"/>
                  </a:lnTo>
                  <a:lnTo>
                    <a:pt x="33" y="127"/>
                  </a:lnTo>
                  <a:lnTo>
                    <a:pt x="33" y="127"/>
                  </a:lnTo>
                  <a:lnTo>
                    <a:pt x="36" y="127"/>
                  </a:lnTo>
                  <a:lnTo>
                    <a:pt x="36" y="130"/>
                  </a:lnTo>
                  <a:lnTo>
                    <a:pt x="38" y="144"/>
                  </a:lnTo>
                  <a:lnTo>
                    <a:pt x="40" y="158"/>
                  </a:lnTo>
                  <a:lnTo>
                    <a:pt x="40" y="161"/>
                  </a:lnTo>
                  <a:lnTo>
                    <a:pt x="38" y="161"/>
                  </a:lnTo>
                  <a:lnTo>
                    <a:pt x="36" y="161"/>
                  </a:lnTo>
                  <a:lnTo>
                    <a:pt x="36" y="161"/>
                  </a:lnTo>
                  <a:lnTo>
                    <a:pt x="36" y="161"/>
                  </a:lnTo>
                  <a:lnTo>
                    <a:pt x="36" y="161"/>
                  </a:lnTo>
                  <a:lnTo>
                    <a:pt x="33" y="161"/>
                  </a:lnTo>
                  <a:lnTo>
                    <a:pt x="33" y="163"/>
                  </a:lnTo>
                  <a:lnTo>
                    <a:pt x="33" y="163"/>
                  </a:lnTo>
                  <a:lnTo>
                    <a:pt x="33" y="163"/>
                  </a:lnTo>
                  <a:lnTo>
                    <a:pt x="36" y="165"/>
                  </a:lnTo>
                  <a:lnTo>
                    <a:pt x="36" y="165"/>
                  </a:lnTo>
                  <a:lnTo>
                    <a:pt x="36" y="168"/>
                  </a:lnTo>
                  <a:lnTo>
                    <a:pt x="33" y="168"/>
                  </a:lnTo>
                  <a:lnTo>
                    <a:pt x="33" y="168"/>
                  </a:lnTo>
                  <a:lnTo>
                    <a:pt x="31" y="170"/>
                  </a:lnTo>
                  <a:lnTo>
                    <a:pt x="29" y="170"/>
                  </a:lnTo>
                  <a:lnTo>
                    <a:pt x="26" y="172"/>
                  </a:lnTo>
                  <a:lnTo>
                    <a:pt x="26" y="175"/>
                  </a:lnTo>
                  <a:lnTo>
                    <a:pt x="26" y="175"/>
                  </a:lnTo>
                  <a:lnTo>
                    <a:pt x="26" y="172"/>
                  </a:lnTo>
                  <a:lnTo>
                    <a:pt x="26" y="172"/>
                  </a:lnTo>
                  <a:lnTo>
                    <a:pt x="24" y="172"/>
                  </a:lnTo>
                  <a:lnTo>
                    <a:pt x="24" y="172"/>
                  </a:lnTo>
                  <a:lnTo>
                    <a:pt x="24" y="177"/>
                  </a:lnTo>
                  <a:lnTo>
                    <a:pt x="24" y="177"/>
                  </a:lnTo>
                  <a:lnTo>
                    <a:pt x="24" y="179"/>
                  </a:lnTo>
                  <a:lnTo>
                    <a:pt x="21" y="179"/>
                  </a:lnTo>
                  <a:lnTo>
                    <a:pt x="21" y="179"/>
                  </a:lnTo>
                  <a:lnTo>
                    <a:pt x="21" y="179"/>
                  </a:lnTo>
                  <a:lnTo>
                    <a:pt x="21" y="182"/>
                  </a:lnTo>
                  <a:lnTo>
                    <a:pt x="21" y="182"/>
                  </a:lnTo>
                  <a:lnTo>
                    <a:pt x="21" y="182"/>
                  </a:lnTo>
                  <a:lnTo>
                    <a:pt x="21" y="182"/>
                  </a:lnTo>
                  <a:lnTo>
                    <a:pt x="21" y="182"/>
                  </a:lnTo>
                  <a:lnTo>
                    <a:pt x="17" y="191"/>
                  </a:lnTo>
                  <a:lnTo>
                    <a:pt x="17" y="194"/>
                  </a:lnTo>
                  <a:lnTo>
                    <a:pt x="14" y="210"/>
                  </a:lnTo>
                  <a:lnTo>
                    <a:pt x="14" y="210"/>
                  </a:lnTo>
                  <a:lnTo>
                    <a:pt x="14" y="210"/>
                  </a:lnTo>
                  <a:lnTo>
                    <a:pt x="14" y="210"/>
                  </a:lnTo>
                  <a:lnTo>
                    <a:pt x="14" y="210"/>
                  </a:lnTo>
                  <a:lnTo>
                    <a:pt x="14" y="213"/>
                  </a:lnTo>
                  <a:lnTo>
                    <a:pt x="14" y="213"/>
                  </a:lnTo>
                  <a:lnTo>
                    <a:pt x="12" y="217"/>
                  </a:lnTo>
                  <a:lnTo>
                    <a:pt x="12" y="217"/>
                  </a:lnTo>
                  <a:lnTo>
                    <a:pt x="12" y="220"/>
                  </a:lnTo>
                  <a:lnTo>
                    <a:pt x="12" y="220"/>
                  </a:lnTo>
                  <a:lnTo>
                    <a:pt x="10" y="220"/>
                  </a:lnTo>
                  <a:lnTo>
                    <a:pt x="7" y="220"/>
                  </a:lnTo>
                  <a:lnTo>
                    <a:pt x="7" y="220"/>
                  </a:lnTo>
                  <a:lnTo>
                    <a:pt x="7" y="222"/>
                  </a:lnTo>
                  <a:lnTo>
                    <a:pt x="2" y="232"/>
                  </a:lnTo>
                  <a:lnTo>
                    <a:pt x="0" y="234"/>
                  </a:lnTo>
                  <a:lnTo>
                    <a:pt x="0" y="236"/>
                  </a:lnTo>
                  <a:lnTo>
                    <a:pt x="0" y="236"/>
                  </a:lnTo>
                  <a:lnTo>
                    <a:pt x="2" y="236"/>
                  </a:lnTo>
                  <a:lnTo>
                    <a:pt x="2" y="239"/>
                  </a:lnTo>
                  <a:lnTo>
                    <a:pt x="2" y="239"/>
                  </a:lnTo>
                  <a:lnTo>
                    <a:pt x="0" y="241"/>
                  </a:lnTo>
                  <a:lnTo>
                    <a:pt x="0" y="241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5" y="262"/>
                  </a:lnTo>
                  <a:lnTo>
                    <a:pt x="5" y="265"/>
                  </a:lnTo>
                  <a:lnTo>
                    <a:pt x="5" y="265"/>
                  </a:lnTo>
                  <a:lnTo>
                    <a:pt x="7" y="265"/>
                  </a:lnTo>
                  <a:lnTo>
                    <a:pt x="7" y="269"/>
                  </a:lnTo>
                  <a:lnTo>
                    <a:pt x="10" y="277"/>
                  </a:lnTo>
                  <a:lnTo>
                    <a:pt x="10" y="279"/>
                  </a:lnTo>
                  <a:lnTo>
                    <a:pt x="12" y="284"/>
                  </a:lnTo>
                  <a:lnTo>
                    <a:pt x="12" y="286"/>
                  </a:lnTo>
                  <a:lnTo>
                    <a:pt x="12" y="286"/>
                  </a:lnTo>
                  <a:lnTo>
                    <a:pt x="12" y="293"/>
                  </a:lnTo>
                  <a:lnTo>
                    <a:pt x="14" y="293"/>
                  </a:lnTo>
                  <a:lnTo>
                    <a:pt x="14" y="295"/>
                  </a:lnTo>
                  <a:lnTo>
                    <a:pt x="14" y="298"/>
                  </a:lnTo>
                  <a:lnTo>
                    <a:pt x="17" y="298"/>
                  </a:lnTo>
                  <a:lnTo>
                    <a:pt x="17" y="298"/>
                  </a:lnTo>
                  <a:lnTo>
                    <a:pt x="19" y="298"/>
                  </a:lnTo>
                  <a:lnTo>
                    <a:pt x="19" y="295"/>
                  </a:lnTo>
                  <a:lnTo>
                    <a:pt x="24" y="298"/>
                  </a:lnTo>
                  <a:lnTo>
                    <a:pt x="24" y="298"/>
                  </a:lnTo>
                  <a:lnTo>
                    <a:pt x="26" y="298"/>
                  </a:lnTo>
                  <a:lnTo>
                    <a:pt x="26" y="300"/>
                  </a:lnTo>
                  <a:lnTo>
                    <a:pt x="26" y="303"/>
                  </a:lnTo>
                  <a:lnTo>
                    <a:pt x="26" y="307"/>
                  </a:lnTo>
                  <a:lnTo>
                    <a:pt x="29" y="310"/>
                  </a:lnTo>
                  <a:lnTo>
                    <a:pt x="29" y="310"/>
                  </a:lnTo>
                  <a:lnTo>
                    <a:pt x="29" y="312"/>
                  </a:lnTo>
                  <a:lnTo>
                    <a:pt x="26" y="312"/>
                  </a:lnTo>
                  <a:lnTo>
                    <a:pt x="26" y="312"/>
                  </a:lnTo>
                  <a:lnTo>
                    <a:pt x="24" y="312"/>
                  </a:lnTo>
                  <a:lnTo>
                    <a:pt x="24" y="314"/>
                  </a:lnTo>
                  <a:lnTo>
                    <a:pt x="24" y="317"/>
                  </a:lnTo>
                  <a:lnTo>
                    <a:pt x="26" y="317"/>
                  </a:lnTo>
                  <a:lnTo>
                    <a:pt x="26" y="317"/>
                  </a:lnTo>
                  <a:lnTo>
                    <a:pt x="26" y="319"/>
                  </a:lnTo>
                  <a:lnTo>
                    <a:pt x="26" y="319"/>
                  </a:lnTo>
                  <a:lnTo>
                    <a:pt x="26" y="319"/>
                  </a:lnTo>
                  <a:lnTo>
                    <a:pt x="26" y="319"/>
                  </a:lnTo>
                  <a:lnTo>
                    <a:pt x="26" y="321"/>
                  </a:lnTo>
                  <a:lnTo>
                    <a:pt x="26" y="321"/>
                  </a:lnTo>
                  <a:lnTo>
                    <a:pt x="26" y="321"/>
                  </a:lnTo>
                  <a:lnTo>
                    <a:pt x="26" y="321"/>
                  </a:lnTo>
                  <a:lnTo>
                    <a:pt x="24" y="321"/>
                  </a:lnTo>
                  <a:lnTo>
                    <a:pt x="21" y="321"/>
                  </a:lnTo>
                  <a:lnTo>
                    <a:pt x="21" y="321"/>
                  </a:lnTo>
                  <a:lnTo>
                    <a:pt x="21" y="324"/>
                  </a:lnTo>
                  <a:lnTo>
                    <a:pt x="19" y="324"/>
                  </a:lnTo>
                  <a:lnTo>
                    <a:pt x="17" y="324"/>
                  </a:lnTo>
                  <a:lnTo>
                    <a:pt x="17" y="326"/>
                  </a:lnTo>
                  <a:lnTo>
                    <a:pt x="17" y="326"/>
                  </a:lnTo>
                  <a:lnTo>
                    <a:pt x="17" y="326"/>
                  </a:lnTo>
                  <a:lnTo>
                    <a:pt x="14" y="326"/>
                  </a:lnTo>
                  <a:lnTo>
                    <a:pt x="14" y="326"/>
                  </a:lnTo>
                  <a:lnTo>
                    <a:pt x="14" y="326"/>
                  </a:lnTo>
                  <a:lnTo>
                    <a:pt x="14" y="324"/>
                  </a:lnTo>
                  <a:lnTo>
                    <a:pt x="12" y="324"/>
                  </a:lnTo>
                  <a:lnTo>
                    <a:pt x="10" y="324"/>
                  </a:lnTo>
                  <a:lnTo>
                    <a:pt x="7" y="324"/>
                  </a:lnTo>
                  <a:lnTo>
                    <a:pt x="7" y="324"/>
                  </a:lnTo>
                  <a:lnTo>
                    <a:pt x="7" y="324"/>
                  </a:lnTo>
                  <a:lnTo>
                    <a:pt x="7" y="326"/>
                  </a:lnTo>
                  <a:lnTo>
                    <a:pt x="7" y="326"/>
                  </a:lnTo>
                  <a:lnTo>
                    <a:pt x="14" y="329"/>
                  </a:lnTo>
                  <a:lnTo>
                    <a:pt x="24" y="329"/>
                  </a:lnTo>
                  <a:lnTo>
                    <a:pt x="31" y="331"/>
                  </a:lnTo>
                  <a:lnTo>
                    <a:pt x="38" y="333"/>
                  </a:lnTo>
                  <a:lnTo>
                    <a:pt x="47" y="336"/>
                  </a:lnTo>
                  <a:lnTo>
                    <a:pt x="55" y="338"/>
                  </a:lnTo>
                  <a:lnTo>
                    <a:pt x="55" y="338"/>
                  </a:lnTo>
                  <a:lnTo>
                    <a:pt x="55" y="338"/>
                  </a:lnTo>
                  <a:lnTo>
                    <a:pt x="55" y="338"/>
                  </a:lnTo>
                  <a:lnTo>
                    <a:pt x="55" y="338"/>
                  </a:lnTo>
                  <a:lnTo>
                    <a:pt x="55" y="338"/>
                  </a:lnTo>
                  <a:lnTo>
                    <a:pt x="57" y="340"/>
                  </a:lnTo>
                  <a:lnTo>
                    <a:pt x="59" y="340"/>
                  </a:lnTo>
                  <a:lnTo>
                    <a:pt x="59" y="343"/>
                  </a:lnTo>
                  <a:lnTo>
                    <a:pt x="59" y="343"/>
                  </a:lnTo>
                  <a:lnTo>
                    <a:pt x="59" y="343"/>
                  </a:lnTo>
                  <a:lnTo>
                    <a:pt x="59" y="343"/>
                  </a:lnTo>
                  <a:lnTo>
                    <a:pt x="62" y="343"/>
                  </a:lnTo>
                  <a:lnTo>
                    <a:pt x="62" y="343"/>
                  </a:lnTo>
                  <a:lnTo>
                    <a:pt x="62" y="343"/>
                  </a:lnTo>
                  <a:lnTo>
                    <a:pt x="62" y="343"/>
                  </a:lnTo>
                  <a:lnTo>
                    <a:pt x="62" y="345"/>
                  </a:lnTo>
                  <a:lnTo>
                    <a:pt x="62" y="345"/>
                  </a:lnTo>
                  <a:lnTo>
                    <a:pt x="62" y="345"/>
                  </a:lnTo>
                  <a:lnTo>
                    <a:pt x="64" y="345"/>
                  </a:lnTo>
                  <a:lnTo>
                    <a:pt x="64" y="345"/>
                  </a:lnTo>
                  <a:lnTo>
                    <a:pt x="69" y="343"/>
                  </a:lnTo>
                  <a:lnTo>
                    <a:pt x="69" y="343"/>
                  </a:lnTo>
                  <a:lnTo>
                    <a:pt x="69" y="343"/>
                  </a:lnTo>
                  <a:lnTo>
                    <a:pt x="71" y="340"/>
                  </a:lnTo>
                  <a:lnTo>
                    <a:pt x="71" y="340"/>
                  </a:lnTo>
                  <a:lnTo>
                    <a:pt x="76" y="338"/>
                  </a:lnTo>
                  <a:lnTo>
                    <a:pt x="81" y="338"/>
                  </a:lnTo>
                  <a:lnTo>
                    <a:pt x="81" y="338"/>
                  </a:lnTo>
                  <a:lnTo>
                    <a:pt x="81" y="338"/>
                  </a:lnTo>
                  <a:lnTo>
                    <a:pt x="81" y="336"/>
                  </a:lnTo>
                  <a:lnTo>
                    <a:pt x="81" y="336"/>
                  </a:lnTo>
                  <a:lnTo>
                    <a:pt x="81" y="336"/>
                  </a:lnTo>
                  <a:lnTo>
                    <a:pt x="83" y="333"/>
                  </a:lnTo>
                  <a:lnTo>
                    <a:pt x="83" y="333"/>
                  </a:lnTo>
                  <a:lnTo>
                    <a:pt x="85" y="331"/>
                  </a:lnTo>
                  <a:lnTo>
                    <a:pt x="88" y="331"/>
                  </a:lnTo>
                  <a:lnTo>
                    <a:pt x="88" y="331"/>
                  </a:lnTo>
                  <a:lnTo>
                    <a:pt x="88" y="331"/>
                  </a:lnTo>
                  <a:lnTo>
                    <a:pt x="88" y="331"/>
                  </a:lnTo>
                  <a:lnTo>
                    <a:pt x="88" y="331"/>
                  </a:lnTo>
                  <a:lnTo>
                    <a:pt x="88" y="329"/>
                  </a:lnTo>
                  <a:lnTo>
                    <a:pt x="88" y="329"/>
                  </a:lnTo>
                  <a:lnTo>
                    <a:pt x="90" y="329"/>
                  </a:lnTo>
                  <a:lnTo>
                    <a:pt x="90" y="329"/>
                  </a:lnTo>
                  <a:lnTo>
                    <a:pt x="90" y="329"/>
                  </a:lnTo>
                  <a:lnTo>
                    <a:pt x="90" y="329"/>
                  </a:lnTo>
                  <a:lnTo>
                    <a:pt x="92" y="329"/>
                  </a:lnTo>
                  <a:lnTo>
                    <a:pt x="95" y="329"/>
                  </a:lnTo>
                  <a:lnTo>
                    <a:pt x="97" y="326"/>
                  </a:lnTo>
                  <a:lnTo>
                    <a:pt x="99" y="326"/>
                  </a:lnTo>
                  <a:lnTo>
                    <a:pt x="99" y="326"/>
                  </a:lnTo>
                  <a:lnTo>
                    <a:pt x="99" y="326"/>
                  </a:lnTo>
                  <a:lnTo>
                    <a:pt x="102" y="326"/>
                  </a:lnTo>
                  <a:lnTo>
                    <a:pt x="102" y="326"/>
                  </a:lnTo>
                  <a:lnTo>
                    <a:pt x="102" y="326"/>
                  </a:lnTo>
                  <a:lnTo>
                    <a:pt x="104" y="326"/>
                  </a:lnTo>
                  <a:lnTo>
                    <a:pt x="107" y="326"/>
                  </a:lnTo>
                  <a:lnTo>
                    <a:pt x="109" y="326"/>
                  </a:lnTo>
                  <a:lnTo>
                    <a:pt x="109" y="324"/>
                  </a:lnTo>
                  <a:lnTo>
                    <a:pt x="111" y="324"/>
                  </a:lnTo>
                  <a:lnTo>
                    <a:pt x="111" y="324"/>
                  </a:lnTo>
                  <a:lnTo>
                    <a:pt x="111" y="321"/>
                  </a:lnTo>
                  <a:lnTo>
                    <a:pt x="118" y="319"/>
                  </a:lnTo>
                  <a:lnTo>
                    <a:pt x="118" y="319"/>
                  </a:lnTo>
                  <a:lnTo>
                    <a:pt x="118" y="319"/>
                  </a:lnTo>
                  <a:lnTo>
                    <a:pt x="121" y="319"/>
                  </a:lnTo>
                  <a:lnTo>
                    <a:pt x="121" y="319"/>
                  </a:lnTo>
                  <a:lnTo>
                    <a:pt x="121" y="319"/>
                  </a:lnTo>
                  <a:lnTo>
                    <a:pt x="121" y="319"/>
                  </a:lnTo>
                  <a:lnTo>
                    <a:pt x="121" y="319"/>
                  </a:lnTo>
                  <a:lnTo>
                    <a:pt x="123" y="319"/>
                  </a:lnTo>
                  <a:lnTo>
                    <a:pt x="123" y="319"/>
                  </a:lnTo>
                  <a:lnTo>
                    <a:pt x="126" y="319"/>
                  </a:lnTo>
                  <a:lnTo>
                    <a:pt x="126" y="319"/>
                  </a:lnTo>
                  <a:lnTo>
                    <a:pt x="126" y="319"/>
                  </a:lnTo>
                  <a:lnTo>
                    <a:pt x="128" y="319"/>
                  </a:lnTo>
                  <a:lnTo>
                    <a:pt x="130" y="319"/>
                  </a:lnTo>
                  <a:lnTo>
                    <a:pt x="133" y="319"/>
                  </a:lnTo>
                  <a:lnTo>
                    <a:pt x="133" y="317"/>
                  </a:lnTo>
                  <a:lnTo>
                    <a:pt x="137" y="314"/>
                  </a:lnTo>
                  <a:lnTo>
                    <a:pt x="137" y="314"/>
                  </a:lnTo>
                  <a:lnTo>
                    <a:pt x="140" y="312"/>
                  </a:lnTo>
                  <a:lnTo>
                    <a:pt x="140" y="312"/>
                  </a:lnTo>
                  <a:lnTo>
                    <a:pt x="142" y="312"/>
                  </a:lnTo>
                  <a:lnTo>
                    <a:pt x="142" y="312"/>
                  </a:lnTo>
                  <a:lnTo>
                    <a:pt x="142" y="312"/>
                  </a:lnTo>
                  <a:lnTo>
                    <a:pt x="142" y="312"/>
                  </a:lnTo>
                  <a:lnTo>
                    <a:pt x="147" y="310"/>
                  </a:lnTo>
                  <a:lnTo>
                    <a:pt x="149" y="310"/>
                  </a:lnTo>
                  <a:lnTo>
                    <a:pt x="149" y="310"/>
                  </a:lnTo>
                  <a:lnTo>
                    <a:pt x="149" y="307"/>
                  </a:lnTo>
                  <a:lnTo>
                    <a:pt x="149" y="307"/>
                  </a:lnTo>
                  <a:lnTo>
                    <a:pt x="154" y="305"/>
                  </a:lnTo>
                  <a:lnTo>
                    <a:pt x="154" y="305"/>
                  </a:lnTo>
                  <a:lnTo>
                    <a:pt x="154" y="305"/>
                  </a:lnTo>
                  <a:lnTo>
                    <a:pt x="159" y="303"/>
                  </a:lnTo>
                  <a:lnTo>
                    <a:pt x="168" y="300"/>
                  </a:lnTo>
                  <a:lnTo>
                    <a:pt x="170" y="300"/>
                  </a:lnTo>
                  <a:lnTo>
                    <a:pt x="170" y="300"/>
                  </a:lnTo>
                  <a:lnTo>
                    <a:pt x="170" y="300"/>
                  </a:lnTo>
                  <a:lnTo>
                    <a:pt x="170" y="298"/>
                  </a:lnTo>
                  <a:lnTo>
                    <a:pt x="170" y="298"/>
                  </a:lnTo>
                  <a:lnTo>
                    <a:pt x="175" y="298"/>
                  </a:lnTo>
                  <a:lnTo>
                    <a:pt x="178" y="295"/>
                  </a:lnTo>
                  <a:lnTo>
                    <a:pt x="178" y="295"/>
                  </a:lnTo>
                  <a:lnTo>
                    <a:pt x="178" y="295"/>
                  </a:lnTo>
                  <a:lnTo>
                    <a:pt x="180" y="293"/>
                  </a:lnTo>
                  <a:lnTo>
                    <a:pt x="182" y="293"/>
                  </a:lnTo>
                  <a:lnTo>
                    <a:pt x="182" y="291"/>
                  </a:lnTo>
                  <a:lnTo>
                    <a:pt x="187" y="291"/>
                  </a:lnTo>
                  <a:lnTo>
                    <a:pt x="187" y="291"/>
                  </a:lnTo>
                  <a:lnTo>
                    <a:pt x="187" y="291"/>
                  </a:lnTo>
                  <a:lnTo>
                    <a:pt x="189" y="291"/>
                  </a:lnTo>
                  <a:lnTo>
                    <a:pt x="189" y="291"/>
                  </a:lnTo>
                  <a:lnTo>
                    <a:pt x="189" y="288"/>
                  </a:lnTo>
                  <a:lnTo>
                    <a:pt x="189" y="288"/>
                  </a:lnTo>
                  <a:lnTo>
                    <a:pt x="192" y="288"/>
                  </a:lnTo>
                  <a:lnTo>
                    <a:pt x="194" y="288"/>
                  </a:lnTo>
                  <a:lnTo>
                    <a:pt x="213" y="291"/>
                  </a:lnTo>
                  <a:lnTo>
                    <a:pt x="223" y="288"/>
                  </a:lnTo>
                  <a:lnTo>
                    <a:pt x="225" y="288"/>
                  </a:lnTo>
                  <a:lnTo>
                    <a:pt x="227" y="286"/>
                  </a:lnTo>
                  <a:lnTo>
                    <a:pt x="227" y="286"/>
                  </a:lnTo>
                  <a:lnTo>
                    <a:pt x="227" y="284"/>
                  </a:lnTo>
                  <a:lnTo>
                    <a:pt x="227" y="281"/>
                  </a:lnTo>
                  <a:lnTo>
                    <a:pt x="227" y="281"/>
                  </a:lnTo>
                  <a:lnTo>
                    <a:pt x="230" y="279"/>
                  </a:lnTo>
                  <a:lnTo>
                    <a:pt x="230" y="277"/>
                  </a:lnTo>
                  <a:lnTo>
                    <a:pt x="232" y="274"/>
                  </a:lnTo>
                  <a:lnTo>
                    <a:pt x="234" y="274"/>
                  </a:lnTo>
                  <a:lnTo>
                    <a:pt x="237" y="272"/>
                  </a:lnTo>
                  <a:lnTo>
                    <a:pt x="237" y="272"/>
                  </a:lnTo>
                  <a:lnTo>
                    <a:pt x="237" y="272"/>
                  </a:lnTo>
                  <a:lnTo>
                    <a:pt x="237" y="269"/>
                  </a:lnTo>
                  <a:lnTo>
                    <a:pt x="237" y="269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5">
              <a:extLst>
                <a:ext uri="{FF2B5EF4-FFF2-40B4-BE49-F238E27FC236}">
                  <a16:creationId xmlns:a16="http://schemas.microsoft.com/office/drawing/2014/main" id="{AFC6E4F1-81D5-4CA1-82D7-CFEC9B2D9FF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5131" y="3269731"/>
              <a:ext cx="165877" cy="41212"/>
            </a:xfrm>
            <a:custGeom>
              <a:avLst/>
              <a:gdLst>
                <a:gd name="T0" fmla="*/ 156 w 161"/>
                <a:gd name="T1" fmla="*/ 17 h 40"/>
                <a:gd name="T2" fmla="*/ 151 w 161"/>
                <a:gd name="T3" fmla="*/ 14 h 40"/>
                <a:gd name="T4" fmla="*/ 142 w 161"/>
                <a:gd name="T5" fmla="*/ 17 h 40"/>
                <a:gd name="T6" fmla="*/ 127 w 161"/>
                <a:gd name="T7" fmla="*/ 17 h 40"/>
                <a:gd name="T8" fmla="*/ 123 w 161"/>
                <a:gd name="T9" fmla="*/ 10 h 40"/>
                <a:gd name="T10" fmla="*/ 109 w 161"/>
                <a:gd name="T11" fmla="*/ 10 h 40"/>
                <a:gd name="T12" fmla="*/ 101 w 161"/>
                <a:gd name="T13" fmla="*/ 3 h 40"/>
                <a:gd name="T14" fmla="*/ 83 w 161"/>
                <a:gd name="T15" fmla="*/ 5 h 40"/>
                <a:gd name="T16" fmla="*/ 73 w 161"/>
                <a:gd name="T17" fmla="*/ 7 h 40"/>
                <a:gd name="T18" fmla="*/ 68 w 161"/>
                <a:gd name="T19" fmla="*/ 12 h 40"/>
                <a:gd name="T20" fmla="*/ 45 w 161"/>
                <a:gd name="T21" fmla="*/ 12 h 40"/>
                <a:gd name="T22" fmla="*/ 23 w 161"/>
                <a:gd name="T23" fmla="*/ 12 h 40"/>
                <a:gd name="T24" fmla="*/ 16 w 161"/>
                <a:gd name="T25" fmla="*/ 14 h 40"/>
                <a:gd name="T26" fmla="*/ 16 w 161"/>
                <a:gd name="T27" fmla="*/ 22 h 40"/>
                <a:gd name="T28" fmla="*/ 19 w 161"/>
                <a:gd name="T29" fmla="*/ 26 h 40"/>
                <a:gd name="T30" fmla="*/ 28 w 161"/>
                <a:gd name="T31" fmla="*/ 26 h 40"/>
                <a:gd name="T32" fmla="*/ 28 w 161"/>
                <a:gd name="T33" fmla="*/ 22 h 40"/>
                <a:gd name="T34" fmla="*/ 30 w 161"/>
                <a:gd name="T35" fmla="*/ 24 h 40"/>
                <a:gd name="T36" fmla="*/ 38 w 161"/>
                <a:gd name="T37" fmla="*/ 19 h 40"/>
                <a:gd name="T38" fmla="*/ 64 w 161"/>
                <a:gd name="T39" fmla="*/ 19 h 40"/>
                <a:gd name="T40" fmla="*/ 68 w 161"/>
                <a:gd name="T41" fmla="*/ 17 h 40"/>
                <a:gd name="T42" fmla="*/ 73 w 161"/>
                <a:gd name="T43" fmla="*/ 17 h 40"/>
                <a:gd name="T44" fmla="*/ 80 w 161"/>
                <a:gd name="T45" fmla="*/ 19 h 40"/>
                <a:gd name="T46" fmla="*/ 83 w 161"/>
                <a:gd name="T47" fmla="*/ 19 h 40"/>
                <a:gd name="T48" fmla="*/ 73 w 161"/>
                <a:gd name="T49" fmla="*/ 17 h 40"/>
                <a:gd name="T50" fmla="*/ 68 w 161"/>
                <a:gd name="T51" fmla="*/ 17 h 40"/>
                <a:gd name="T52" fmla="*/ 64 w 161"/>
                <a:gd name="T53" fmla="*/ 19 h 40"/>
                <a:gd name="T54" fmla="*/ 61 w 161"/>
                <a:gd name="T55" fmla="*/ 19 h 40"/>
                <a:gd name="T56" fmla="*/ 52 w 161"/>
                <a:gd name="T57" fmla="*/ 22 h 40"/>
                <a:gd name="T58" fmla="*/ 45 w 161"/>
                <a:gd name="T59" fmla="*/ 22 h 40"/>
                <a:gd name="T60" fmla="*/ 33 w 161"/>
                <a:gd name="T61" fmla="*/ 24 h 40"/>
                <a:gd name="T62" fmla="*/ 33 w 161"/>
                <a:gd name="T63" fmla="*/ 29 h 40"/>
                <a:gd name="T64" fmla="*/ 35 w 161"/>
                <a:gd name="T65" fmla="*/ 29 h 40"/>
                <a:gd name="T66" fmla="*/ 33 w 161"/>
                <a:gd name="T67" fmla="*/ 29 h 40"/>
                <a:gd name="T68" fmla="*/ 26 w 161"/>
                <a:gd name="T69" fmla="*/ 29 h 40"/>
                <a:gd name="T70" fmla="*/ 21 w 161"/>
                <a:gd name="T71" fmla="*/ 31 h 40"/>
                <a:gd name="T72" fmla="*/ 23 w 161"/>
                <a:gd name="T73" fmla="*/ 33 h 40"/>
                <a:gd name="T74" fmla="*/ 21 w 161"/>
                <a:gd name="T75" fmla="*/ 31 h 40"/>
                <a:gd name="T76" fmla="*/ 14 w 161"/>
                <a:gd name="T77" fmla="*/ 29 h 40"/>
                <a:gd name="T78" fmla="*/ 12 w 161"/>
                <a:gd name="T79" fmla="*/ 22 h 40"/>
                <a:gd name="T80" fmla="*/ 9 w 161"/>
                <a:gd name="T81" fmla="*/ 19 h 40"/>
                <a:gd name="T82" fmla="*/ 2 w 161"/>
                <a:gd name="T83" fmla="*/ 24 h 40"/>
                <a:gd name="T84" fmla="*/ 0 w 161"/>
                <a:gd name="T85" fmla="*/ 29 h 40"/>
                <a:gd name="T86" fmla="*/ 2 w 161"/>
                <a:gd name="T87" fmla="*/ 38 h 40"/>
                <a:gd name="T88" fmla="*/ 4 w 161"/>
                <a:gd name="T89" fmla="*/ 40 h 40"/>
                <a:gd name="T90" fmla="*/ 12 w 161"/>
                <a:gd name="T91" fmla="*/ 36 h 40"/>
                <a:gd name="T92" fmla="*/ 54 w 161"/>
                <a:gd name="T93" fmla="*/ 36 h 40"/>
                <a:gd name="T94" fmla="*/ 59 w 161"/>
                <a:gd name="T95" fmla="*/ 26 h 40"/>
                <a:gd name="T96" fmla="*/ 71 w 161"/>
                <a:gd name="T97" fmla="*/ 24 h 40"/>
                <a:gd name="T98" fmla="*/ 85 w 161"/>
                <a:gd name="T99" fmla="*/ 22 h 40"/>
                <a:gd name="T100" fmla="*/ 92 w 161"/>
                <a:gd name="T101" fmla="*/ 14 h 40"/>
                <a:gd name="T102" fmla="*/ 101 w 161"/>
                <a:gd name="T103" fmla="*/ 19 h 40"/>
                <a:gd name="T104" fmla="*/ 111 w 161"/>
                <a:gd name="T105" fmla="*/ 24 h 40"/>
                <a:gd name="T106" fmla="*/ 123 w 161"/>
                <a:gd name="T107" fmla="*/ 26 h 40"/>
                <a:gd name="T108" fmla="*/ 127 w 161"/>
                <a:gd name="T109" fmla="*/ 29 h 40"/>
                <a:gd name="T110" fmla="*/ 139 w 161"/>
                <a:gd name="T111" fmla="*/ 33 h 40"/>
                <a:gd name="T112" fmla="*/ 151 w 161"/>
                <a:gd name="T113" fmla="*/ 2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61" h="40">
                  <a:moveTo>
                    <a:pt x="161" y="19"/>
                  </a:moveTo>
                  <a:lnTo>
                    <a:pt x="158" y="19"/>
                  </a:lnTo>
                  <a:lnTo>
                    <a:pt x="158" y="17"/>
                  </a:lnTo>
                  <a:lnTo>
                    <a:pt x="158" y="17"/>
                  </a:lnTo>
                  <a:lnTo>
                    <a:pt x="158" y="17"/>
                  </a:lnTo>
                  <a:lnTo>
                    <a:pt x="158" y="17"/>
                  </a:lnTo>
                  <a:lnTo>
                    <a:pt x="156" y="17"/>
                  </a:lnTo>
                  <a:lnTo>
                    <a:pt x="156" y="14"/>
                  </a:lnTo>
                  <a:lnTo>
                    <a:pt x="156" y="14"/>
                  </a:lnTo>
                  <a:lnTo>
                    <a:pt x="154" y="14"/>
                  </a:lnTo>
                  <a:lnTo>
                    <a:pt x="154" y="14"/>
                  </a:lnTo>
                  <a:lnTo>
                    <a:pt x="151" y="12"/>
                  </a:lnTo>
                  <a:lnTo>
                    <a:pt x="151" y="12"/>
                  </a:lnTo>
                  <a:lnTo>
                    <a:pt x="151" y="14"/>
                  </a:lnTo>
                  <a:lnTo>
                    <a:pt x="149" y="14"/>
                  </a:lnTo>
                  <a:lnTo>
                    <a:pt x="149" y="14"/>
                  </a:lnTo>
                  <a:lnTo>
                    <a:pt x="149" y="14"/>
                  </a:lnTo>
                  <a:lnTo>
                    <a:pt x="146" y="14"/>
                  </a:lnTo>
                  <a:lnTo>
                    <a:pt x="146" y="14"/>
                  </a:lnTo>
                  <a:lnTo>
                    <a:pt x="144" y="17"/>
                  </a:lnTo>
                  <a:lnTo>
                    <a:pt x="142" y="17"/>
                  </a:lnTo>
                  <a:lnTo>
                    <a:pt x="139" y="17"/>
                  </a:lnTo>
                  <a:lnTo>
                    <a:pt x="137" y="19"/>
                  </a:lnTo>
                  <a:lnTo>
                    <a:pt x="135" y="19"/>
                  </a:lnTo>
                  <a:lnTo>
                    <a:pt x="132" y="19"/>
                  </a:lnTo>
                  <a:lnTo>
                    <a:pt x="132" y="19"/>
                  </a:lnTo>
                  <a:lnTo>
                    <a:pt x="130" y="19"/>
                  </a:lnTo>
                  <a:lnTo>
                    <a:pt x="127" y="17"/>
                  </a:lnTo>
                  <a:lnTo>
                    <a:pt x="125" y="17"/>
                  </a:lnTo>
                  <a:lnTo>
                    <a:pt x="125" y="17"/>
                  </a:lnTo>
                  <a:lnTo>
                    <a:pt x="125" y="14"/>
                  </a:lnTo>
                  <a:lnTo>
                    <a:pt x="125" y="12"/>
                  </a:lnTo>
                  <a:lnTo>
                    <a:pt x="125" y="12"/>
                  </a:lnTo>
                  <a:lnTo>
                    <a:pt x="123" y="10"/>
                  </a:lnTo>
                  <a:lnTo>
                    <a:pt x="123" y="10"/>
                  </a:lnTo>
                  <a:lnTo>
                    <a:pt x="120" y="10"/>
                  </a:lnTo>
                  <a:lnTo>
                    <a:pt x="118" y="7"/>
                  </a:lnTo>
                  <a:lnTo>
                    <a:pt x="116" y="10"/>
                  </a:lnTo>
                  <a:lnTo>
                    <a:pt x="113" y="12"/>
                  </a:lnTo>
                  <a:lnTo>
                    <a:pt x="111" y="12"/>
                  </a:lnTo>
                  <a:lnTo>
                    <a:pt x="111" y="10"/>
                  </a:lnTo>
                  <a:lnTo>
                    <a:pt x="109" y="10"/>
                  </a:lnTo>
                  <a:lnTo>
                    <a:pt x="109" y="10"/>
                  </a:lnTo>
                  <a:lnTo>
                    <a:pt x="106" y="5"/>
                  </a:lnTo>
                  <a:lnTo>
                    <a:pt x="106" y="5"/>
                  </a:lnTo>
                  <a:lnTo>
                    <a:pt x="106" y="3"/>
                  </a:lnTo>
                  <a:lnTo>
                    <a:pt x="106" y="3"/>
                  </a:lnTo>
                  <a:lnTo>
                    <a:pt x="104" y="3"/>
                  </a:lnTo>
                  <a:lnTo>
                    <a:pt x="101" y="3"/>
                  </a:lnTo>
                  <a:lnTo>
                    <a:pt x="97" y="0"/>
                  </a:lnTo>
                  <a:lnTo>
                    <a:pt x="94" y="0"/>
                  </a:lnTo>
                  <a:lnTo>
                    <a:pt x="92" y="0"/>
                  </a:lnTo>
                  <a:lnTo>
                    <a:pt x="90" y="0"/>
                  </a:lnTo>
                  <a:lnTo>
                    <a:pt x="85" y="5"/>
                  </a:lnTo>
                  <a:lnTo>
                    <a:pt x="83" y="5"/>
                  </a:lnTo>
                  <a:lnTo>
                    <a:pt x="83" y="5"/>
                  </a:lnTo>
                  <a:lnTo>
                    <a:pt x="83" y="3"/>
                  </a:lnTo>
                  <a:lnTo>
                    <a:pt x="83" y="3"/>
                  </a:lnTo>
                  <a:lnTo>
                    <a:pt x="80" y="3"/>
                  </a:lnTo>
                  <a:lnTo>
                    <a:pt x="78" y="3"/>
                  </a:lnTo>
                  <a:lnTo>
                    <a:pt x="75" y="5"/>
                  </a:lnTo>
                  <a:lnTo>
                    <a:pt x="73" y="5"/>
                  </a:lnTo>
                  <a:lnTo>
                    <a:pt x="73" y="7"/>
                  </a:lnTo>
                  <a:lnTo>
                    <a:pt x="71" y="7"/>
                  </a:lnTo>
                  <a:lnTo>
                    <a:pt x="71" y="10"/>
                  </a:lnTo>
                  <a:lnTo>
                    <a:pt x="71" y="10"/>
                  </a:lnTo>
                  <a:lnTo>
                    <a:pt x="71" y="10"/>
                  </a:lnTo>
                  <a:lnTo>
                    <a:pt x="71" y="12"/>
                  </a:lnTo>
                  <a:lnTo>
                    <a:pt x="71" y="12"/>
                  </a:lnTo>
                  <a:lnTo>
                    <a:pt x="68" y="12"/>
                  </a:lnTo>
                  <a:lnTo>
                    <a:pt x="64" y="12"/>
                  </a:lnTo>
                  <a:lnTo>
                    <a:pt x="61" y="12"/>
                  </a:lnTo>
                  <a:lnTo>
                    <a:pt x="57" y="12"/>
                  </a:lnTo>
                  <a:lnTo>
                    <a:pt x="54" y="12"/>
                  </a:lnTo>
                  <a:lnTo>
                    <a:pt x="52" y="12"/>
                  </a:lnTo>
                  <a:lnTo>
                    <a:pt x="47" y="12"/>
                  </a:lnTo>
                  <a:lnTo>
                    <a:pt x="45" y="12"/>
                  </a:lnTo>
                  <a:lnTo>
                    <a:pt x="40" y="12"/>
                  </a:lnTo>
                  <a:lnTo>
                    <a:pt x="40" y="12"/>
                  </a:lnTo>
                  <a:lnTo>
                    <a:pt x="38" y="12"/>
                  </a:lnTo>
                  <a:lnTo>
                    <a:pt x="35" y="12"/>
                  </a:lnTo>
                  <a:lnTo>
                    <a:pt x="30" y="12"/>
                  </a:lnTo>
                  <a:lnTo>
                    <a:pt x="28" y="12"/>
                  </a:lnTo>
                  <a:lnTo>
                    <a:pt x="23" y="12"/>
                  </a:lnTo>
                  <a:lnTo>
                    <a:pt x="21" y="12"/>
                  </a:lnTo>
                  <a:lnTo>
                    <a:pt x="19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4"/>
                  </a:lnTo>
                  <a:lnTo>
                    <a:pt x="16" y="14"/>
                  </a:lnTo>
                  <a:lnTo>
                    <a:pt x="14" y="17"/>
                  </a:lnTo>
                  <a:lnTo>
                    <a:pt x="14" y="19"/>
                  </a:lnTo>
                  <a:lnTo>
                    <a:pt x="14" y="19"/>
                  </a:lnTo>
                  <a:lnTo>
                    <a:pt x="16" y="19"/>
                  </a:lnTo>
                  <a:lnTo>
                    <a:pt x="16" y="19"/>
                  </a:lnTo>
                  <a:lnTo>
                    <a:pt x="16" y="19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19" y="22"/>
                  </a:lnTo>
                  <a:lnTo>
                    <a:pt x="19" y="24"/>
                  </a:lnTo>
                  <a:lnTo>
                    <a:pt x="19" y="24"/>
                  </a:lnTo>
                  <a:lnTo>
                    <a:pt x="16" y="24"/>
                  </a:lnTo>
                  <a:lnTo>
                    <a:pt x="16" y="26"/>
                  </a:lnTo>
                  <a:lnTo>
                    <a:pt x="19" y="26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28" y="22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30" y="26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33" y="22"/>
                  </a:lnTo>
                  <a:lnTo>
                    <a:pt x="35" y="22"/>
                  </a:lnTo>
                  <a:lnTo>
                    <a:pt x="35" y="19"/>
                  </a:lnTo>
                  <a:lnTo>
                    <a:pt x="38" y="19"/>
                  </a:lnTo>
                  <a:lnTo>
                    <a:pt x="38" y="19"/>
                  </a:lnTo>
                  <a:lnTo>
                    <a:pt x="40" y="22"/>
                  </a:lnTo>
                  <a:lnTo>
                    <a:pt x="57" y="19"/>
                  </a:lnTo>
                  <a:lnTo>
                    <a:pt x="59" y="19"/>
                  </a:lnTo>
                  <a:lnTo>
                    <a:pt x="61" y="17"/>
                  </a:lnTo>
                  <a:lnTo>
                    <a:pt x="61" y="17"/>
                  </a:lnTo>
                  <a:lnTo>
                    <a:pt x="64" y="17"/>
                  </a:lnTo>
                  <a:lnTo>
                    <a:pt x="64" y="19"/>
                  </a:lnTo>
                  <a:lnTo>
                    <a:pt x="66" y="19"/>
                  </a:lnTo>
                  <a:lnTo>
                    <a:pt x="66" y="17"/>
                  </a:lnTo>
                  <a:lnTo>
                    <a:pt x="66" y="17"/>
                  </a:lnTo>
                  <a:lnTo>
                    <a:pt x="66" y="17"/>
                  </a:lnTo>
                  <a:lnTo>
                    <a:pt x="68" y="17"/>
                  </a:lnTo>
                  <a:lnTo>
                    <a:pt x="68" y="17"/>
                  </a:lnTo>
                  <a:lnTo>
                    <a:pt x="68" y="17"/>
                  </a:lnTo>
                  <a:lnTo>
                    <a:pt x="71" y="17"/>
                  </a:lnTo>
                  <a:lnTo>
                    <a:pt x="71" y="17"/>
                  </a:lnTo>
                  <a:lnTo>
                    <a:pt x="71" y="17"/>
                  </a:lnTo>
                  <a:lnTo>
                    <a:pt x="71" y="17"/>
                  </a:lnTo>
                  <a:lnTo>
                    <a:pt x="71" y="17"/>
                  </a:lnTo>
                  <a:lnTo>
                    <a:pt x="73" y="17"/>
                  </a:lnTo>
                  <a:lnTo>
                    <a:pt x="73" y="17"/>
                  </a:lnTo>
                  <a:lnTo>
                    <a:pt x="73" y="17"/>
                  </a:lnTo>
                  <a:lnTo>
                    <a:pt x="73" y="17"/>
                  </a:lnTo>
                  <a:lnTo>
                    <a:pt x="75" y="19"/>
                  </a:lnTo>
                  <a:lnTo>
                    <a:pt x="75" y="19"/>
                  </a:lnTo>
                  <a:lnTo>
                    <a:pt x="75" y="19"/>
                  </a:lnTo>
                  <a:lnTo>
                    <a:pt x="78" y="19"/>
                  </a:lnTo>
                  <a:lnTo>
                    <a:pt x="80" y="19"/>
                  </a:lnTo>
                  <a:lnTo>
                    <a:pt x="80" y="19"/>
                  </a:lnTo>
                  <a:lnTo>
                    <a:pt x="80" y="19"/>
                  </a:lnTo>
                  <a:lnTo>
                    <a:pt x="80" y="19"/>
                  </a:lnTo>
                  <a:lnTo>
                    <a:pt x="83" y="19"/>
                  </a:lnTo>
                  <a:lnTo>
                    <a:pt x="83" y="17"/>
                  </a:lnTo>
                  <a:lnTo>
                    <a:pt x="83" y="17"/>
                  </a:lnTo>
                  <a:lnTo>
                    <a:pt x="83" y="19"/>
                  </a:lnTo>
                  <a:lnTo>
                    <a:pt x="80" y="22"/>
                  </a:lnTo>
                  <a:lnTo>
                    <a:pt x="78" y="22"/>
                  </a:lnTo>
                  <a:lnTo>
                    <a:pt x="75" y="19"/>
                  </a:lnTo>
                  <a:lnTo>
                    <a:pt x="75" y="19"/>
                  </a:lnTo>
                  <a:lnTo>
                    <a:pt x="75" y="19"/>
                  </a:lnTo>
                  <a:lnTo>
                    <a:pt x="73" y="17"/>
                  </a:lnTo>
                  <a:lnTo>
                    <a:pt x="73" y="17"/>
                  </a:lnTo>
                  <a:lnTo>
                    <a:pt x="73" y="17"/>
                  </a:lnTo>
                  <a:lnTo>
                    <a:pt x="71" y="19"/>
                  </a:lnTo>
                  <a:lnTo>
                    <a:pt x="71" y="19"/>
                  </a:lnTo>
                  <a:lnTo>
                    <a:pt x="71" y="17"/>
                  </a:lnTo>
                  <a:lnTo>
                    <a:pt x="71" y="17"/>
                  </a:lnTo>
                  <a:lnTo>
                    <a:pt x="68" y="17"/>
                  </a:lnTo>
                  <a:lnTo>
                    <a:pt x="68" y="17"/>
                  </a:lnTo>
                  <a:lnTo>
                    <a:pt x="68" y="17"/>
                  </a:lnTo>
                  <a:lnTo>
                    <a:pt x="68" y="17"/>
                  </a:lnTo>
                  <a:lnTo>
                    <a:pt x="66" y="19"/>
                  </a:lnTo>
                  <a:lnTo>
                    <a:pt x="66" y="19"/>
                  </a:lnTo>
                  <a:lnTo>
                    <a:pt x="66" y="19"/>
                  </a:lnTo>
                  <a:lnTo>
                    <a:pt x="66" y="19"/>
                  </a:lnTo>
                  <a:lnTo>
                    <a:pt x="64" y="19"/>
                  </a:lnTo>
                  <a:lnTo>
                    <a:pt x="64" y="19"/>
                  </a:lnTo>
                  <a:lnTo>
                    <a:pt x="64" y="19"/>
                  </a:lnTo>
                  <a:lnTo>
                    <a:pt x="64" y="19"/>
                  </a:lnTo>
                  <a:lnTo>
                    <a:pt x="61" y="19"/>
                  </a:lnTo>
                  <a:lnTo>
                    <a:pt x="61" y="19"/>
                  </a:lnTo>
                  <a:lnTo>
                    <a:pt x="61" y="19"/>
                  </a:lnTo>
                  <a:lnTo>
                    <a:pt x="61" y="19"/>
                  </a:lnTo>
                  <a:lnTo>
                    <a:pt x="57" y="22"/>
                  </a:lnTo>
                  <a:lnTo>
                    <a:pt x="57" y="22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49" y="22"/>
                  </a:lnTo>
                  <a:lnTo>
                    <a:pt x="49" y="22"/>
                  </a:lnTo>
                  <a:lnTo>
                    <a:pt x="49" y="22"/>
                  </a:lnTo>
                  <a:lnTo>
                    <a:pt x="49" y="22"/>
                  </a:lnTo>
                  <a:lnTo>
                    <a:pt x="49" y="22"/>
                  </a:lnTo>
                  <a:lnTo>
                    <a:pt x="47" y="22"/>
                  </a:lnTo>
                  <a:lnTo>
                    <a:pt x="45" y="22"/>
                  </a:lnTo>
                  <a:lnTo>
                    <a:pt x="38" y="22"/>
                  </a:lnTo>
                  <a:lnTo>
                    <a:pt x="35" y="22"/>
                  </a:lnTo>
                  <a:lnTo>
                    <a:pt x="35" y="22"/>
                  </a:lnTo>
                  <a:lnTo>
                    <a:pt x="35" y="22"/>
                  </a:lnTo>
                  <a:lnTo>
                    <a:pt x="35" y="22"/>
                  </a:lnTo>
                  <a:lnTo>
                    <a:pt x="35" y="22"/>
                  </a:lnTo>
                  <a:lnTo>
                    <a:pt x="33" y="24"/>
                  </a:lnTo>
                  <a:lnTo>
                    <a:pt x="33" y="24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3" y="29"/>
                  </a:lnTo>
                  <a:lnTo>
                    <a:pt x="33" y="29"/>
                  </a:lnTo>
                  <a:lnTo>
                    <a:pt x="33" y="29"/>
                  </a:lnTo>
                  <a:lnTo>
                    <a:pt x="33" y="31"/>
                  </a:lnTo>
                  <a:lnTo>
                    <a:pt x="33" y="31"/>
                  </a:lnTo>
                  <a:lnTo>
                    <a:pt x="35" y="31"/>
                  </a:lnTo>
                  <a:lnTo>
                    <a:pt x="35" y="29"/>
                  </a:lnTo>
                  <a:lnTo>
                    <a:pt x="35" y="29"/>
                  </a:lnTo>
                  <a:lnTo>
                    <a:pt x="35" y="29"/>
                  </a:lnTo>
                  <a:lnTo>
                    <a:pt x="35" y="29"/>
                  </a:lnTo>
                  <a:lnTo>
                    <a:pt x="35" y="29"/>
                  </a:lnTo>
                  <a:lnTo>
                    <a:pt x="35" y="31"/>
                  </a:lnTo>
                  <a:lnTo>
                    <a:pt x="33" y="31"/>
                  </a:lnTo>
                  <a:lnTo>
                    <a:pt x="33" y="31"/>
                  </a:lnTo>
                  <a:lnTo>
                    <a:pt x="33" y="29"/>
                  </a:lnTo>
                  <a:lnTo>
                    <a:pt x="33" y="29"/>
                  </a:lnTo>
                  <a:lnTo>
                    <a:pt x="33" y="29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8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6" y="31"/>
                  </a:lnTo>
                  <a:lnTo>
                    <a:pt x="23" y="31"/>
                  </a:lnTo>
                  <a:lnTo>
                    <a:pt x="23" y="29"/>
                  </a:lnTo>
                  <a:lnTo>
                    <a:pt x="23" y="29"/>
                  </a:lnTo>
                  <a:lnTo>
                    <a:pt x="23" y="29"/>
                  </a:lnTo>
                  <a:lnTo>
                    <a:pt x="21" y="29"/>
                  </a:lnTo>
                  <a:lnTo>
                    <a:pt x="21" y="31"/>
                  </a:lnTo>
                  <a:lnTo>
                    <a:pt x="21" y="31"/>
                  </a:lnTo>
                  <a:lnTo>
                    <a:pt x="23" y="31"/>
                  </a:lnTo>
                  <a:lnTo>
                    <a:pt x="23" y="31"/>
                  </a:lnTo>
                  <a:lnTo>
                    <a:pt x="23" y="31"/>
                  </a:lnTo>
                  <a:lnTo>
                    <a:pt x="23" y="31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1" y="33"/>
                  </a:lnTo>
                  <a:lnTo>
                    <a:pt x="23" y="33"/>
                  </a:lnTo>
                  <a:lnTo>
                    <a:pt x="23" y="31"/>
                  </a:lnTo>
                  <a:lnTo>
                    <a:pt x="21" y="31"/>
                  </a:lnTo>
                  <a:lnTo>
                    <a:pt x="21" y="31"/>
                  </a:lnTo>
                  <a:lnTo>
                    <a:pt x="21" y="31"/>
                  </a:lnTo>
                  <a:lnTo>
                    <a:pt x="19" y="31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6" y="29"/>
                  </a:lnTo>
                  <a:lnTo>
                    <a:pt x="14" y="29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2" y="24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4" y="22"/>
                  </a:lnTo>
                  <a:lnTo>
                    <a:pt x="14" y="19"/>
                  </a:lnTo>
                  <a:lnTo>
                    <a:pt x="12" y="19"/>
                  </a:lnTo>
                  <a:lnTo>
                    <a:pt x="12" y="19"/>
                  </a:lnTo>
                  <a:lnTo>
                    <a:pt x="12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7"/>
                  </a:lnTo>
                  <a:lnTo>
                    <a:pt x="7" y="19"/>
                  </a:lnTo>
                  <a:lnTo>
                    <a:pt x="4" y="22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2" y="31"/>
                  </a:lnTo>
                  <a:lnTo>
                    <a:pt x="2" y="31"/>
                  </a:lnTo>
                  <a:lnTo>
                    <a:pt x="2" y="31"/>
                  </a:lnTo>
                  <a:lnTo>
                    <a:pt x="2" y="33"/>
                  </a:lnTo>
                  <a:lnTo>
                    <a:pt x="2" y="36"/>
                  </a:lnTo>
                  <a:lnTo>
                    <a:pt x="2" y="38"/>
                  </a:lnTo>
                  <a:lnTo>
                    <a:pt x="2" y="38"/>
                  </a:lnTo>
                  <a:lnTo>
                    <a:pt x="2" y="40"/>
                  </a:lnTo>
                  <a:lnTo>
                    <a:pt x="2" y="40"/>
                  </a:lnTo>
                  <a:lnTo>
                    <a:pt x="2" y="4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4" y="38"/>
                  </a:lnTo>
                  <a:lnTo>
                    <a:pt x="4" y="38"/>
                  </a:lnTo>
                  <a:lnTo>
                    <a:pt x="7" y="38"/>
                  </a:lnTo>
                  <a:lnTo>
                    <a:pt x="7" y="36"/>
                  </a:lnTo>
                  <a:lnTo>
                    <a:pt x="9" y="36"/>
                  </a:lnTo>
                  <a:lnTo>
                    <a:pt x="12" y="36"/>
                  </a:lnTo>
                  <a:lnTo>
                    <a:pt x="19" y="36"/>
                  </a:lnTo>
                  <a:lnTo>
                    <a:pt x="28" y="36"/>
                  </a:lnTo>
                  <a:lnTo>
                    <a:pt x="40" y="36"/>
                  </a:lnTo>
                  <a:lnTo>
                    <a:pt x="47" y="36"/>
                  </a:lnTo>
                  <a:lnTo>
                    <a:pt x="49" y="36"/>
                  </a:lnTo>
                  <a:lnTo>
                    <a:pt x="52" y="36"/>
                  </a:lnTo>
                  <a:lnTo>
                    <a:pt x="54" y="36"/>
                  </a:lnTo>
                  <a:lnTo>
                    <a:pt x="54" y="36"/>
                  </a:lnTo>
                  <a:lnTo>
                    <a:pt x="54" y="31"/>
                  </a:lnTo>
                  <a:lnTo>
                    <a:pt x="54" y="31"/>
                  </a:lnTo>
                  <a:lnTo>
                    <a:pt x="54" y="26"/>
                  </a:lnTo>
                  <a:lnTo>
                    <a:pt x="54" y="26"/>
                  </a:lnTo>
                  <a:lnTo>
                    <a:pt x="54" y="26"/>
                  </a:lnTo>
                  <a:lnTo>
                    <a:pt x="59" y="26"/>
                  </a:lnTo>
                  <a:lnTo>
                    <a:pt x="61" y="24"/>
                  </a:lnTo>
                  <a:lnTo>
                    <a:pt x="61" y="24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71" y="24"/>
                  </a:lnTo>
                  <a:lnTo>
                    <a:pt x="71" y="24"/>
                  </a:lnTo>
                  <a:lnTo>
                    <a:pt x="78" y="24"/>
                  </a:lnTo>
                  <a:lnTo>
                    <a:pt x="80" y="24"/>
                  </a:lnTo>
                  <a:lnTo>
                    <a:pt x="80" y="24"/>
                  </a:lnTo>
                  <a:lnTo>
                    <a:pt x="83" y="24"/>
                  </a:lnTo>
                  <a:lnTo>
                    <a:pt x="85" y="24"/>
                  </a:lnTo>
                  <a:lnTo>
                    <a:pt x="85" y="22"/>
                  </a:lnTo>
                  <a:lnTo>
                    <a:pt x="85" y="19"/>
                  </a:lnTo>
                  <a:lnTo>
                    <a:pt x="87" y="17"/>
                  </a:lnTo>
                  <a:lnTo>
                    <a:pt x="87" y="14"/>
                  </a:lnTo>
                  <a:lnTo>
                    <a:pt x="87" y="14"/>
                  </a:lnTo>
                  <a:lnTo>
                    <a:pt x="90" y="12"/>
                  </a:lnTo>
                  <a:lnTo>
                    <a:pt x="90" y="12"/>
                  </a:lnTo>
                  <a:lnTo>
                    <a:pt x="92" y="14"/>
                  </a:lnTo>
                  <a:lnTo>
                    <a:pt x="94" y="17"/>
                  </a:lnTo>
                  <a:lnTo>
                    <a:pt x="97" y="17"/>
                  </a:lnTo>
                  <a:lnTo>
                    <a:pt x="97" y="17"/>
                  </a:lnTo>
                  <a:lnTo>
                    <a:pt x="97" y="17"/>
                  </a:lnTo>
                  <a:lnTo>
                    <a:pt x="97" y="17"/>
                  </a:lnTo>
                  <a:lnTo>
                    <a:pt x="101" y="19"/>
                  </a:lnTo>
                  <a:lnTo>
                    <a:pt x="101" y="19"/>
                  </a:lnTo>
                  <a:lnTo>
                    <a:pt x="104" y="19"/>
                  </a:lnTo>
                  <a:lnTo>
                    <a:pt x="106" y="19"/>
                  </a:lnTo>
                  <a:lnTo>
                    <a:pt x="106" y="22"/>
                  </a:lnTo>
                  <a:lnTo>
                    <a:pt x="109" y="22"/>
                  </a:lnTo>
                  <a:lnTo>
                    <a:pt x="109" y="22"/>
                  </a:lnTo>
                  <a:lnTo>
                    <a:pt x="109" y="22"/>
                  </a:lnTo>
                  <a:lnTo>
                    <a:pt x="111" y="24"/>
                  </a:lnTo>
                  <a:lnTo>
                    <a:pt x="113" y="26"/>
                  </a:lnTo>
                  <a:lnTo>
                    <a:pt x="113" y="26"/>
                  </a:lnTo>
                  <a:lnTo>
                    <a:pt x="116" y="26"/>
                  </a:lnTo>
                  <a:lnTo>
                    <a:pt x="118" y="26"/>
                  </a:lnTo>
                  <a:lnTo>
                    <a:pt x="120" y="26"/>
                  </a:lnTo>
                  <a:lnTo>
                    <a:pt x="120" y="26"/>
                  </a:lnTo>
                  <a:lnTo>
                    <a:pt x="123" y="26"/>
                  </a:lnTo>
                  <a:lnTo>
                    <a:pt x="123" y="29"/>
                  </a:lnTo>
                  <a:lnTo>
                    <a:pt x="123" y="29"/>
                  </a:lnTo>
                  <a:lnTo>
                    <a:pt x="123" y="29"/>
                  </a:lnTo>
                  <a:lnTo>
                    <a:pt x="125" y="29"/>
                  </a:lnTo>
                  <a:lnTo>
                    <a:pt x="125" y="29"/>
                  </a:lnTo>
                  <a:lnTo>
                    <a:pt x="127" y="29"/>
                  </a:lnTo>
                  <a:lnTo>
                    <a:pt x="127" y="29"/>
                  </a:lnTo>
                  <a:lnTo>
                    <a:pt x="127" y="31"/>
                  </a:lnTo>
                  <a:lnTo>
                    <a:pt x="127" y="31"/>
                  </a:lnTo>
                  <a:lnTo>
                    <a:pt x="130" y="31"/>
                  </a:lnTo>
                  <a:lnTo>
                    <a:pt x="132" y="31"/>
                  </a:lnTo>
                  <a:lnTo>
                    <a:pt x="132" y="31"/>
                  </a:lnTo>
                  <a:lnTo>
                    <a:pt x="137" y="31"/>
                  </a:lnTo>
                  <a:lnTo>
                    <a:pt x="139" y="33"/>
                  </a:lnTo>
                  <a:lnTo>
                    <a:pt x="142" y="33"/>
                  </a:lnTo>
                  <a:lnTo>
                    <a:pt x="142" y="31"/>
                  </a:lnTo>
                  <a:lnTo>
                    <a:pt x="144" y="29"/>
                  </a:lnTo>
                  <a:lnTo>
                    <a:pt x="144" y="29"/>
                  </a:lnTo>
                  <a:lnTo>
                    <a:pt x="146" y="29"/>
                  </a:lnTo>
                  <a:lnTo>
                    <a:pt x="149" y="29"/>
                  </a:lnTo>
                  <a:lnTo>
                    <a:pt x="151" y="29"/>
                  </a:lnTo>
                  <a:lnTo>
                    <a:pt x="154" y="29"/>
                  </a:lnTo>
                  <a:lnTo>
                    <a:pt x="156" y="29"/>
                  </a:lnTo>
                  <a:lnTo>
                    <a:pt x="158" y="26"/>
                  </a:lnTo>
                  <a:lnTo>
                    <a:pt x="161" y="24"/>
                  </a:lnTo>
                  <a:lnTo>
                    <a:pt x="161" y="22"/>
                  </a:lnTo>
                  <a:lnTo>
                    <a:pt x="161" y="19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6">
              <a:extLst>
                <a:ext uri="{FF2B5EF4-FFF2-40B4-BE49-F238E27FC236}">
                  <a16:creationId xmlns:a16="http://schemas.microsoft.com/office/drawing/2014/main" id="{ADA523DC-D8EF-45AD-BAE6-0CF4F45D59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71475" y="3906450"/>
              <a:ext cx="319389" cy="344117"/>
            </a:xfrm>
            <a:custGeom>
              <a:avLst/>
              <a:gdLst>
                <a:gd name="T0" fmla="*/ 289 w 310"/>
                <a:gd name="T1" fmla="*/ 137 h 334"/>
                <a:gd name="T2" fmla="*/ 279 w 310"/>
                <a:gd name="T3" fmla="*/ 125 h 334"/>
                <a:gd name="T4" fmla="*/ 291 w 310"/>
                <a:gd name="T5" fmla="*/ 95 h 334"/>
                <a:gd name="T6" fmla="*/ 303 w 310"/>
                <a:gd name="T7" fmla="*/ 69 h 334"/>
                <a:gd name="T8" fmla="*/ 286 w 310"/>
                <a:gd name="T9" fmla="*/ 50 h 334"/>
                <a:gd name="T10" fmla="*/ 263 w 310"/>
                <a:gd name="T11" fmla="*/ 52 h 334"/>
                <a:gd name="T12" fmla="*/ 239 w 310"/>
                <a:gd name="T13" fmla="*/ 57 h 334"/>
                <a:gd name="T14" fmla="*/ 241 w 310"/>
                <a:gd name="T15" fmla="*/ 43 h 334"/>
                <a:gd name="T16" fmla="*/ 239 w 310"/>
                <a:gd name="T17" fmla="*/ 21 h 334"/>
                <a:gd name="T18" fmla="*/ 244 w 310"/>
                <a:gd name="T19" fmla="*/ 2 h 334"/>
                <a:gd name="T20" fmla="*/ 222 w 310"/>
                <a:gd name="T21" fmla="*/ 5 h 334"/>
                <a:gd name="T22" fmla="*/ 189 w 310"/>
                <a:gd name="T23" fmla="*/ 2 h 334"/>
                <a:gd name="T24" fmla="*/ 142 w 310"/>
                <a:gd name="T25" fmla="*/ 5 h 334"/>
                <a:gd name="T26" fmla="*/ 69 w 310"/>
                <a:gd name="T27" fmla="*/ 73 h 334"/>
                <a:gd name="T28" fmla="*/ 50 w 310"/>
                <a:gd name="T29" fmla="*/ 69 h 334"/>
                <a:gd name="T30" fmla="*/ 47 w 310"/>
                <a:gd name="T31" fmla="*/ 97 h 334"/>
                <a:gd name="T32" fmla="*/ 40 w 310"/>
                <a:gd name="T33" fmla="*/ 88 h 334"/>
                <a:gd name="T34" fmla="*/ 43 w 310"/>
                <a:gd name="T35" fmla="*/ 106 h 334"/>
                <a:gd name="T36" fmla="*/ 66 w 310"/>
                <a:gd name="T37" fmla="*/ 114 h 334"/>
                <a:gd name="T38" fmla="*/ 57 w 310"/>
                <a:gd name="T39" fmla="*/ 118 h 334"/>
                <a:gd name="T40" fmla="*/ 40 w 310"/>
                <a:gd name="T41" fmla="*/ 114 h 334"/>
                <a:gd name="T42" fmla="*/ 33 w 310"/>
                <a:gd name="T43" fmla="*/ 106 h 334"/>
                <a:gd name="T44" fmla="*/ 33 w 310"/>
                <a:gd name="T45" fmla="*/ 142 h 334"/>
                <a:gd name="T46" fmla="*/ 17 w 310"/>
                <a:gd name="T47" fmla="*/ 166 h 334"/>
                <a:gd name="T48" fmla="*/ 9 w 310"/>
                <a:gd name="T49" fmla="*/ 161 h 334"/>
                <a:gd name="T50" fmla="*/ 0 w 310"/>
                <a:gd name="T51" fmla="*/ 154 h 334"/>
                <a:gd name="T52" fmla="*/ 12 w 310"/>
                <a:gd name="T53" fmla="*/ 177 h 334"/>
                <a:gd name="T54" fmla="*/ 19 w 310"/>
                <a:gd name="T55" fmla="*/ 194 h 334"/>
                <a:gd name="T56" fmla="*/ 31 w 310"/>
                <a:gd name="T57" fmla="*/ 196 h 334"/>
                <a:gd name="T58" fmla="*/ 33 w 310"/>
                <a:gd name="T59" fmla="*/ 201 h 334"/>
                <a:gd name="T60" fmla="*/ 38 w 310"/>
                <a:gd name="T61" fmla="*/ 203 h 334"/>
                <a:gd name="T62" fmla="*/ 38 w 310"/>
                <a:gd name="T63" fmla="*/ 211 h 334"/>
                <a:gd name="T64" fmla="*/ 24 w 310"/>
                <a:gd name="T65" fmla="*/ 199 h 334"/>
                <a:gd name="T66" fmla="*/ 28 w 310"/>
                <a:gd name="T67" fmla="*/ 213 h 334"/>
                <a:gd name="T68" fmla="*/ 35 w 310"/>
                <a:gd name="T69" fmla="*/ 220 h 334"/>
                <a:gd name="T70" fmla="*/ 47 w 310"/>
                <a:gd name="T71" fmla="*/ 232 h 334"/>
                <a:gd name="T72" fmla="*/ 35 w 310"/>
                <a:gd name="T73" fmla="*/ 227 h 334"/>
                <a:gd name="T74" fmla="*/ 31 w 310"/>
                <a:gd name="T75" fmla="*/ 225 h 334"/>
                <a:gd name="T76" fmla="*/ 52 w 310"/>
                <a:gd name="T77" fmla="*/ 251 h 334"/>
                <a:gd name="T78" fmla="*/ 54 w 310"/>
                <a:gd name="T79" fmla="*/ 253 h 334"/>
                <a:gd name="T80" fmla="*/ 69 w 310"/>
                <a:gd name="T81" fmla="*/ 256 h 334"/>
                <a:gd name="T82" fmla="*/ 73 w 310"/>
                <a:gd name="T83" fmla="*/ 260 h 334"/>
                <a:gd name="T84" fmla="*/ 71 w 310"/>
                <a:gd name="T85" fmla="*/ 263 h 334"/>
                <a:gd name="T86" fmla="*/ 61 w 310"/>
                <a:gd name="T87" fmla="*/ 258 h 334"/>
                <a:gd name="T88" fmla="*/ 80 w 310"/>
                <a:gd name="T89" fmla="*/ 279 h 334"/>
                <a:gd name="T90" fmla="*/ 123 w 310"/>
                <a:gd name="T91" fmla="*/ 324 h 334"/>
                <a:gd name="T92" fmla="*/ 161 w 310"/>
                <a:gd name="T93" fmla="*/ 319 h 334"/>
                <a:gd name="T94" fmla="*/ 168 w 310"/>
                <a:gd name="T95" fmla="*/ 296 h 334"/>
                <a:gd name="T96" fmla="*/ 151 w 310"/>
                <a:gd name="T97" fmla="*/ 277 h 334"/>
                <a:gd name="T98" fmla="*/ 161 w 310"/>
                <a:gd name="T99" fmla="*/ 251 h 334"/>
                <a:gd name="T100" fmla="*/ 203 w 310"/>
                <a:gd name="T101" fmla="*/ 237 h 334"/>
                <a:gd name="T102" fmla="*/ 215 w 310"/>
                <a:gd name="T103" fmla="*/ 225 h 334"/>
                <a:gd name="T104" fmla="*/ 225 w 310"/>
                <a:gd name="T105" fmla="*/ 239 h 334"/>
                <a:gd name="T106" fmla="*/ 229 w 310"/>
                <a:gd name="T107" fmla="*/ 248 h 334"/>
                <a:gd name="T108" fmla="*/ 256 w 310"/>
                <a:gd name="T109" fmla="*/ 251 h 334"/>
                <a:gd name="T110" fmla="*/ 272 w 310"/>
                <a:gd name="T111" fmla="*/ 237 h 334"/>
                <a:gd name="T112" fmla="*/ 282 w 310"/>
                <a:gd name="T113" fmla="*/ 256 h 334"/>
                <a:gd name="T114" fmla="*/ 293 w 310"/>
                <a:gd name="T115" fmla="*/ 248 h 334"/>
                <a:gd name="T116" fmla="*/ 296 w 310"/>
                <a:gd name="T117" fmla="*/ 230 h 334"/>
                <a:gd name="T118" fmla="*/ 303 w 310"/>
                <a:gd name="T119" fmla="*/ 208 h 334"/>
                <a:gd name="T120" fmla="*/ 308 w 310"/>
                <a:gd name="T121" fmla="*/ 194 h 334"/>
                <a:gd name="T122" fmla="*/ 308 w 310"/>
                <a:gd name="T123" fmla="*/ 168 h 334"/>
                <a:gd name="T124" fmla="*/ 17 w 310"/>
                <a:gd name="T125" fmla="*/ 15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10" h="334">
                  <a:moveTo>
                    <a:pt x="310" y="159"/>
                  </a:moveTo>
                  <a:lnTo>
                    <a:pt x="310" y="156"/>
                  </a:lnTo>
                  <a:lnTo>
                    <a:pt x="310" y="156"/>
                  </a:lnTo>
                  <a:lnTo>
                    <a:pt x="308" y="154"/>
                  </a:lnTo>
                  <a:lnTo>
                    <a:pt x="308" y="151"/>
                  </a:lnTo>
                  <a:lnTo>
                    <a:pt x="305" y="151"/>
                  </a:lnTo>
                  <a:lnTo>
                    <a:pt x="305" y="149"/>
                  </a:lnTo>
                  <a:lnTo>
                    <a:pt x="303" y="149"/>
                  </a:lnTo>
                  <a:lnTo>
                    <a:pt x="300" y="147"/>
                  </a:lnTo>
                  <a:lnTo>
                    <a:pt x="298" y="147"/>
                  </a:lnTo>
                  <a:lnTo>
                    <a:pt x="298" y="147"/>
                  </a:lnTo>
                  <a:lnTo>
                    <a:pt x="298" y="147"/>
                  </a:lnTo>
                  <a:lnTo>
                    <a:pt x="296" y="147"/>
                  </a:lnTo>
                  <a:lnTo>
                    <a:pt x="296" y="147"/>
                  </a:lnTo>
                  <a:lnTo>
                    <a:pt x="296" y="147"/>
                  </a:lnTo>
                  <a:lnTo>
                    <a:pt x="293" y="147"/>
                  </a:lnTo>
                  <a:lnTo>
                    <a:pt x="293" y="147"/>
                  </a:lnTo>
                  <a:lnTo>
                    <a:pt x="291" y="147"/>
                  </a:lnTo>
                  <a:lnTo>
                    <a:pt x="291" y="147"/>
                  </a:lnTo>
                  <a:lnTo>
                    <a:pt x="291" y="144"/>
                  </a:lnTo>
                  <a:lnTo>
                    <a:pt x="291" y="142"/>
                  </a:lnTo>
                  <a:lnTo>
                    <a:pt x="291" y="140"/>
                  </a:lnTo>
                  <a:lnTo>
                    <a:pt x="289" y="137"/>
                  </a:lnTo>
                  <a:lnTo>
                    <a:pt x="286" y="137"/>
                  </a:lnTo>
                  <a:lnTo>
                    <a:pt x="284" y="137"/>
                  </a:lnTo>
                  <a:lnTo>
                    <a:pt x="282" y="137"/>
                  </a:lnTo>
                  <a:lnTo>
                    <a:pt x="282" y="137"/>
                  </a:lnTo>
                  <a:lnTo>
                    <a:pt x="282" y="137"/>
                  </a:lnTo>
                  <a:lnTo>
                    <a:pt x="282" y="137"/>
                  </a:lnTo>
                  <a:lnTo>
                    <a:pt x="279" y="137"/>
                  </a:lnTo>
                  <a:lnTo>
                    <a:pt x="279" y="137"/>
                  </a:lnTo>
                  <a:lnTo>
                    <a:pt x="279" y="137"/>
                  </a:lnTo>
                  <a:lnTo>
                    <a:pt x="279" y="137"/>
                  </a:lnTo>
                  <a:lnTo>
                    <a:pt x="279" y="137"/>
                  </a:lnTo>
                  <a:lnTo>
                    <a:pt x="277" y="137"/>
                  </a:lnTo>
                  <a:lnTo>
                    <a:pt x="277" y="137"/>
                  </a:lnTo>
                  <a:lnTo>
                    <a:pt x="277" y="137"/>
                  </a:lnTo>
                  <a:lnTo>
                    <a:pt x="274" y="135"/>
                  </a:lnTo>
                  <a:lnTo>
                    <a:pt x="274" y="132"/>
                  </a:lnTo>
                  <a:lnTo>
                    <a:pt x="274" y="132"/>
                  </a:lnTo>
                  <a:lnTo>
                    <a:pt x="277" y="128"/>
                  </a:lnTo>
                  <a:lnTo>
                    <a:pt x="279" y="128"/>
                  </a:lnTo>
                  <a:lnTo>
                    <a:pt x="279" y="128"/>
                  </a:lnTo>
                  <a:lnTo>
                    <a:pt x="279" y="125"/>
                  </a:lnTo>
                  <a:lnTo>
                    <a:pt x="279" y="125"/>
                  </a:lnTo>
                  <a:lnTo>
                    <a:pt x="279" y="125"/>
                  </a:lnTo>
                  <a:lnTo>
                    <a:pt x="279" y="125"/>
                  </a:lnTo>
                  <a:lnTo>
                    <a:pt x="279" y="123"/>
                  </a:lnTo>
                  <a:lnTo>
                    <a:pt x="279" y="123"/>
                  </a:lnTo>
                  <a:lnTo>
                    <a:pt x="279" y="123"/>
                  </a:lnTo>
                  <a:lnTo>
                    <a:pt x="279" y="121"/>
                  </a:lnTo>
                  <a:lnTo>
                    <a:pt x="279" y="121"/>
                  </a:lnTo>
                  <a:lnTo>
                    <a:pt x="279" y="121"/>
                  </a:lnTo>
                  <a:lnTo>
                    <a:pt x="277" y="121"/>
                  </a:lnTo>
                  <a:lnTo>
                    <a:pt x="277" y="118"/>
                  </a:lnTo>
                  <a:lnTo>
                    <a:pt x="277" y="116"/>
                  </a:lnTo>
                  <a:lnTo>
                    <a:pt x="277" y="114"/>
                  </a:lnTo>
                  <a:lnTo>
                    <a:pt x="277" y="114"/>
                  </a:lnTo>
                  <a:lnTo>
                    <a:pt x="277" y="111"/>
                  </a:lnTo>
                  <a:lnTo>
                    <a:pt x="279" y="109"/>
                  </a:lnTo>
                  <a:lnTo>
                    <a:pt x="282" y="104"/>
                  </a:lnTo>
                  <a:lnTo>
                    <a:pt x="282" y="104"/>
                  </a:lnTo>
                  <a:lnTo>
                    <a:pt x="286" y="102"/>
                  </a:lnTo>
                  <a:lnTo>
                    <a:pt x="286" y="99"/>
                  </a:lnTo>
                  <a:lnTo>
                    <a:pt x="286" y="99"/>
                  </a:lnTo>
                  <a:lnTo>
                    <a:pt x="286" y="97"/>
                  </a:lnTo>
                  <a:lnTo>
                    <a:pt x="286" y="97"/>
                  </a:lnTo>
                  <a:lnTo>
                    <a:pt x="289" y="95"/>
                  </a:lnTo>
                  <a:lnTo>
                    <a:pt x="291" y="95"/>
                  </a:lnTo>
                  <a:lnTo>
                    <a:pt x="293" y="95"/>
                  </a:lnTo>
                  <a:lnTo>
                    <a:pt x="296" y="95"/>
                  </a:lnTo>
                  <a:lnTo>
                    <a:pt x="296" y="95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300" y="90"/>
                  </a:lnTo>
                  <a:lnTo>
                    <a:pt x="300" y="90"/>
                  </a:lnTo>
                  <a:lnTo>
                    <a:pt x="300" y="88"/>
                  </a:lnTo>
                  <a:lnTo>
                    <a:pt x="303" y="85"/>
                  </a:lnTo>
                  <a:lnTo>
                    <a:pt x="305" y="83"/>
                  </a:lnTo>
                  <a:lnTo>
                    <a:pt x="308" y="80"/>
                  </a:lnTo>
                  <a:lnTo>
                    <a:pt x="308" y="78"/>
                  </a:lnTo>
                  <a:lnTo>
                    <a:pt x="308" y="78"/>
                  </a:lnTo>
                  <a:lnTo>
                    <a:pt x="308" y="76"/>
                  </a:lnTo>
                  <a:lnTo>
                    <a:pt x="308" y="76"/>
                  </a:lnTo>
                  <a:lnTo>
                    <a:pt x="308" y="76"/>
                  </a:lnTo>
                  <a:lnTo>
                    <a:pt x="308" y="76"/>
                  </a:lnTo>
                  <a:lnTo>
                    <a:pt x="308" y="76"/>
                  </a:lnTo>
                  <a:lnTo>
                    <a:pt x="308" y="73"/>
                  </a:lnTo>
                  <a:lnTo>
                    <a:pt x="305" y="73"/>
                  </a:lnTo>
                  <a:lnTo>
                    <a:pt x="305" y="71"/>
                  </a:lnTo>
                  <a:lnTo>
                    <a:pt x="305" y="71"/>
                  </a:lnTo>
                  <a:lnTo>
                    <a:pt x="303" y="69"/>
                  </a:lnTo>
                  <a:lnTo>
                    <a:pt x="303" y="66"/>
                  </a:lnTo>
                  <a:lnTo>
                    <a:pt x="303" y="66"/>
                  </a:lnTo>
                  <a:lnTo>
                    <a:pt x="300" y="64"/>
                  </a:lnTo>
                  <a:lnTo>
                    <a:pt x="298" y="64"/>
                  </a:lnTo>
                  <a:lnTo>
                    <a:pt x="298" y="61"/>
                  </a:lnTo>
                  <a:lnTo>
                    <a:pt x="298" y="59"/>
                  </a:lnTo>
                  <a:lnTo>
                    <a:pt x="298" y="57"/>
                  </a:lnTo>
                  <a:lnTo>
                    <a:pt x="298" y="54"/>
                  </a:lnTo>
                  <a:lnTo>
                    <a:pt x="298" y="52"/>
                  </a:lnTo>
                  <a:lnTo>
                    <a:pt x="296" y="52"/>
                  </a:lnTo>
                  <a:lnTo>
                    <a:pt x="296" y="52"/>
                  </a:lnTo>
                  <a:lnTo>
                    <a:pt x="296" y="52"/>
                  </a:lnTo>
                  <a:lnTo>
                    <a:pt x="296" y="52"/>
                  </a:lnTo>
                  <a:lnTo>
                    <a:pt x="296" y="52"/>
                  </a:lnTo>
                  <a:lnTo>
                    <a:pt x="296" y="52"/>
                  </a:lnTo>
                  <a:lnTo>
                    <a:pt x="293" y="50"/>
                  </a:lnTo>
                  <a:lnTo>
                    <a:pt x="293" y="50"/>
                  </a:lnTo>
                  <a:lnTo>
                    <a:pt x="293" y="50"/>
                  </a:lnTo>
                  <a:lnTo>
                    <a:pt x="291" y="50"/>
                  </a:lnTo>
                  <a:lnTo>
                    <a:pt x="291" y="50"/>
                  </a:lnTo>
                  <a:lnTo>
                    <a:pt x="289" y="50"/>
                  </a:lnTo>
                  <a:lnTo>
                    <a:pt x="286" y="50"/>
                  </a:lnTo>
                  <a:lnTo>
                    <a:pt x="286" y="50"/>
                  </a:lnTo>
                  <a:lnTo>
                    <a:pt x="286" y="50"/>
                  </a:lnTo>
                  <a:lnTo>
                    <a:pt x="284" y="50"/>
                  </a:lnTo>
                  <a:lnTo>
                    <a:pt x="284" y="47"/>
                  </a:lnTo>
                  <a:lnTo>
                    <a:pt x="282" y="47"/>
                  </a:lnTo>
                  <a:lnTo>
                    <a:pt x="272" y="47"/>
                  </a:lnTo>
                  <a:lnTo>
                    <a:pt x="272" y="47"/>
                  </a:lnTo>
                  <a:lnTo>
                    <a:pt x="272" y="47"/>
                  </a:lnTo>
                  <a:lnTo>
                    <a:pt x="272" y="50"/>
                  </a:lnTo>
                  <a:lnTo>
                    <a:pt x="270" y="50"/>
                  </a:lnTo>
                  <a:lnTo>
                    <a:pt x="270" y="50"/>
                  </a:lnTo>
                  <a:lnTo>
                    <a:pt x="270" y="50"/>
                  </a:lnTo>
                  <a:lnTo>
                    <a:pt x="270" y="50"/>
                  </a:lnTo>
                  <a:lnTo>
                    <a:pt x="270" y="50"/>
                  </a:lnTo>
                  <a:lnTo>
                    <a:pt x="270" y="50"/>
                  </a:lnTo>
                  <a:lnTo>
                    <a:pt x="267" y="50"/>
                  </a:lnTo>
                  <a:lnTo>
                    <a:pt x="267" y="52"/>
                  </a:lnTo>
                  <a:lnTo>
                    <a:pt x="267" y="52"/>
                  </a:lnTo>
                  <a:lnTo>
                    <a:pt x="267" y="52"/>
                  </a:lnTo>
                  <a:lnTo>
                    <a:pt x="265" y="52"/>
                  </a:lnTo>
                  <a:lnTo>
                    <a:pt x="265" y="52"/>
                  </a:lnTo>
                  <a:lnTo>
                    <a:pt x="265" y="52"/>
                  </a:lnTo>
                  <a:lnTo>
                    <a:pt x="263" y="52"/>
                  </a:lnTo>
                  <a:lnTo>
                    <a:pt x="263" y="52"/>
                  </a:lnTo>
                  <a:lnTo>
                    <a:pt x="260" y="52"/>
                  </a:lnTo>
                  <a:lnTo>
                    <a:pt x="260" y="54"/>
                  </a:lnTo>
                  <a:lnTo>
                    <a:pt x="260" y="54"/>
                  </a:lnTo>
                  <a:lnTo>
                    <a:pt x="258" y="57"/>
                  </a:lnTo>
                  <a:lnTo>
                    <a:pt x="256" y="57"/>
                  </a:lnTo>
                  <a:lnTo>
                    <a:pt x="253" y="54"/>
                  </a:lnTo>
                  <a:lnTo>
                    <a:pt x="253" y="54"/>
                  </a:lnTo>
                  <a:lnTo>
                    <a:pt x="251" y="54"/>
                  </a:lnTo>
                  <a:lnTo>
                    <a:pt x="251" y="54"/>
                  </a:lnTo>
                  <a:lnTo>
                    <a:pt x="248" y="54"/>
                  </a:lnTo>
                  <a:lnTo>
                    <a:pt x="248" y="54"/>
                  </a:lnTo>
                  <a:lnTo>
                    <a:pt x="248" y="57"/>
                  </a:lnTo>
                  <a:lnTo>
                    <a:pt x="248" y="57"/>
                  </a:lnTo>
                  <a:lnTo>
                    <a:pt x="246" y="57"/>
                  </a:lnTo>
                  <a:lnTo>
                    <a:pt x="246" y="57"/>
                  </a:lnTo>
                  <a:lnTo>
                    <a:pt x="244" y="59"/>
                  </a:lnTo>
                  <a:lnTo>
                    <a:pt x="244" y="59"/>
                  </a:lnTo>
                  <a:lnTo>
                    <a:pt x="241" y="59"/>
                  </a:lnTo>
                  <a:lnTo>
                    <a:pt x="241" y="59"/>
                  </a:lnTo>
                  <a:lnTo>
                    <a:pt x="239" y="59"/>
                  </a:lnTo>
                  <a:lnTo>
                    <a:pt x="239" y="59"/>
                  </a:lnTo>
                  <a:lnTo>
                    <a:pt x="239" y="57"/>
                  </a:lnTo>
                  <a:lnTo>
                    <a:pt x="239" y="57"/>
                  </a:lnTo>
                  <a:lnTo>
                    <a:pt x="239" y="57"/>
                  </a:lnTo>
                  <a:lnTo>
                    <a:pt x="239" y="57"/>
                  </a:lnTo>
                  <a:lnTo>
                    <a:pt x="239" y="57"/>
                  </a:lnTo>
                  <a:lnTo>
                    <a:pt x="239" y="57"/>
                  </a:lnTo>
                  <a:lnTo>
                    <a:pt x="239" y="54"/>
                  </a:lnTo>
                  <a:lnTo>
                    <a:pt x="239" y="54"/>
                  </a:lnTo>
                  <a:lnTo>
                    <a:pt x="241" y="54"/>
                  </a:lnTo>
                  <a:lnTo>
                    <a:pt x="241" y="54"/>
                  </a:lnTo>
                  <a:lnTo>
                    <a:pt x="244" y="54"/>
                  </a:lnTo>
                  <a:lnTo>
                    <a:pt x="244" y="52"/>
                  </a:lnTo>
                  <a:lnTo>
                    <a:pt x="244" y="52"/>
                  </a:lnTo>
                  <a:lnTo>
                    <a:pt x="244" y="52"/>
                  </a:lnTo>
                  <a:lnTo>
                    <a:pt x="244" y="52"/>
                  </a:lnTo>
                  <a:lnTo>
                    <a:pt x="244" y="52"/>
                  </a:lnTo>
                  <a:lnTo>
                    <a:pt x="244" y="52"/>
                  </a:lnTo>
                  <a:lnTo>
                    <a:pt x="244" y="50"/>
                  </a:lnTo>
                  <a:lnTo>
                    <a:pt x="244" y="47"/>
                  </a:lnTo>
                  <a:lnTo>
                    <a:pt x="244" y="47"/>
                  </a:lnTo>
                  <a:lnTo>
                    <a:pt x="241" y="47"/>
                  </a:lnTo>
                  <a:lnTo>
                    <a:pt x="241" y="45"/>
                  </a:lnTo>
                  <a:lnTo>
                    <a:pt x="239" y="45"/>
                  </a:lnTo>
                  <a:lnTo>
                    <a:pt x="241" y="43"/>
                  </a:lnTo>
                  <a:lnTo>
                    <a:pt x="241" y="43"/>
                  </a:lnTo>
                  <a:lnTo>
                    <a:pt x="239" y="43"/>
                  </a:lnTo>
                  <a:lnTo>
                    <a:pt x="239" y="43"/>
                  </a:lnTo>
                  <a:lnTo>
                    <a:pt x="239" y="43"/>
                  </a:lnTo>
                  <a:lnTo>
                    <a:pt x="239" y="40"/>
                  </a:lnTo>
                  <a:lnTo>
                    <a:pt x="237" y="38"/>
                  </a:lnTo>
                  <a:lnTo>
                    <a:pt x="239" y="38"/>
                  </a:lnTo>
                  <a:lnTo>
                    <a:pt x="239" y="35"/>
                  </a:lnTo>
                  <a:lnTo>
                    <a:pt x="237" y="33"/>
                  </a:lnTo>
                  <a:lnTo>
                    <a:pt x="239" y="33"/>
                  </a:lnTo>
                  <a:lnTo>
                    <a:pt x="239" y="33"/>
                  </a:lnTo>
                  <a:lnTo>
                    <a:pt x="239" y="31"/>
                  </a:lnTo>
                  <a:lnTo>
                    <a:pt x="239" y="31"/>
                  </a:lnTo>
                  <a:lnTo>
                    <a:pt x="239" y="31"/>
                  </a:lnTo>
                  <a:lnTo>
                    <a:pt x="239" y="28"/>
                  </a:lnTo>
                  <a:lnTo>
                    <a:pt x="239" y="28"/>
                  </a:lnTo>
                  <a:lnTo>
                    <a:pt x="241" y="26"/>
                  </a:lnTo>
                  <a:lnTo>
                    <a:pt x="241" y="26"/>
                  </a:lnTo>
                  <a:lnTo>
                    <a:pt x="239" y="26"/>
                  </a:lnTo>
                  <a:lnTo>
                    <a:pt x="239" y="24"/>
                  </a:lnTo>
                  <a:lnTo>
                    <a:pt x="239" y="24"/>
                  </a:lnTo>
                  <a:lnTo>
                    <a:pt x="239" y="24"/>
                  </a:lnTo>
                  <a:lnTo>
                    <a:pt x="239" y="21"/>
                  </a:lnTo>
                  <a:lnTo>
                    <a:pt x="239" y="21"/>
                  </a:lnTo>
                  <a:lnTo>
                    <a:pt x="239" y="21"/>
                  </a:lnTo>
                  <a:lnTo>
                    <a:pt x="241" y="21"/>
                  </a:lnTo>
                  <a:lnTo>
                    <a:pt x="241" y="21"/>
                  </a:lnTo>
                  <a:lnTo>
                    <a:pt x="241" y="19"/>
                  </a:lnTo>
                  <a:lnTo>
                    <a:pt x="241" y="19"/>
                  </a:lnTo>
                  <a:lnTo>
                    <a:pt x="241" y="19"/>
                  </a:lnTo>
                  <a:lnTo>
                    <a:pt x="241" y="19"/>
                  </a:lnTo>
                  <a:lnTo>
                    <a:pt x="241" y="17"/>
                  </a:lnTo>
                  <a:lnTo>
                    <a:pt x="241" y="17"/>
                  </a:lnTo>
                  <a:lnTo>
                    <a:pt x="241" y="17"/>
                  </a:lnTo>
                  <a:lnTo>
                    <a:pt x="244" y="17"/>
                  </a:lnTo>
                  <a:lnTo>
                    <a:pt x="244" y="17"/>
                  </a:lnTo>
                  <a:lnTo>
                    <a:pt x="246" y="14"/>
                  </a:lnTo>
                  <a:lnTo>
                    <a:pt x="246" y="14"/>
                  </a:lnTo>
                  <a:lnTo>
                    <a:pt x="246" y="12"/>
                  </a:lnTo>
                  <a:lnTo>
                    <a:pt x="246" y="9"/>
                  </a:lnTo>
                  <a:lnTo>
                    <a:pt x="246" y="7"/>
                  </a:lnTo>
                  <a:lnTo>
                    <a:pt x="246" y="5"/>
                  </a:lnTo>
                  <a:lnTo>
                    <a:pt x="246" y="5"/>
                  </a:lnTo>
                  <a:lnTo>
                    <a:pt x="246" y="5"/>
                  </a:lnTo>
                  <a:lnTo>
                    <a:pt x="244" y="5"/>
                  </a:lnTo>
                  <a:lnTo>
                    <a:pt x="244" y="2"/>
                  </a:lnTo>
                  <a:lnTo>
                    <a:pt x="244" y="2"/>
                  </a:lnTo>
                  <a:lnTo>
                    <a:pt x="244" y="2"/>
                  </a:lnTo>
                  <a:lnTo>
                    <a:pt x="241" y="2"/>
                  </a:lnTo>
                  <a:lnTo>
                    <a:pt x="241" y="2"/>
                  </a:lnTo>
                  <a:lnTo>
                    <a:pt x="241" y="2"/>
                  </a:lnTo>
                  <a:lnTo>
                    <a:pt x="241" y="2"/>
                  </a:lnTo>
                  <a:lnTo>
                    <a:pt x="239" y="2"/>
                  </a:lnTo>
                  <a:lnTo>
                    <a:pt x="237" y="2"/>
                  </a:lnTo>
                  <a:lnTo>
                    <a:pt x="237" y="2"/>
                  </a:lnTo>
                  <a:lnTo>
                    <a:pt x="237" y="2"/>
                  </a:lnTo>
                  <a:lnTo>
                    <a:pt x="234" y="5"/>
                  </a:lnTo>
                  <a:lnTo>
                    <a:pt x="234" y="5"/>
                  </a:lnTo>
                  <a:lnTo>
                    <a:pt x="232" y="5"/>
                  </a:lnTo>
                  <a:lnTo>
                    <a:pt x="232" y="5"/>
                  </a:lnTo>
                  <a:lnTo>
                    <a:pt x="229" y="2"/>
                  </a:lnTo>
                  <a:lnTo>
                    <a:pt x="229" y="5"/>
                  </a:lnTo>
                  <a:lnTo>
                    <a:pt x="229" y="5"/>
                  </a:lnTo>
                  <a:lnTo>
                    <a:pt x="227" y="5"/>
                  </a:lnTo>
                  <a:lnTo>
                    <a:pt x="227" y="2"/>
                  </a:lnTo>
                  <a:lnTo>
                    <a:pt x="225" y="5"/>
                  </a:lnTo>
                  <a:lnTo>
                    <a:pt x="225" y="5"/>
                  </a:lnTo>
                  <a:lnTo>
                    <a:pt x="225" y="5"/>
                  </a:lnTo>
                  <a:lnTo>
                    <a:pt x="222" y="5"/>
                  </a:lnTo>
                  <a:lnTo>
                    <a:pt x="222" y="5"/>
                  </a:lnTo>
                  <a:lnTo>
                    <a:pt x="222" y="5"/>
                  </a:lnTo>
                  <a:lnTo>
                    <a:pt x="220" y="2"/>
                  </a:lnTo>
                  <a:lnTo>
                    <a:pt x="220" y="2"/>
                  </a:lnTo>
                  <a:lnTo>
                    <a:pt x="220" y="2"/>
                  </a:lnTo>
                  <a:lnTo>
                    <a:pt x="218" y="5"/>
                  </a:lnTo>
                  <a:lnTo>
                    <a:pt x="218" y="5"/>
                  </a:lnTo>
                  <a:lnTo>
                    <a:pt x="218" y="5"/>
                  </a:lnTo>
                  <a:lnTo>
                    <a:pt x="211" y="5"/>
                  </a:lnTo>
                  <a:lnTo>
                    <a:pt x="208" y="2"/>
                  </a:lnTo>
                  <a:lnTo>
                    <a:pt x="208" y="2"/>
                  </a:lnTo>
                  <a:lnTo>
                    <a:pt x="206" y="2"/>
                  </a:lnTo>
                  <a:lnTo>
                    <a:pt x="206" y="2"/>
                  </a:lnTo>
                  <a:lnTo>
                    <a:pt x="201" y="2"/>
                  </a:lnTo>
                  <a:lnTo>
                    <a:pt x="201" y="2"/>
                  </a:lnTo>
                  <a:lnTo>
                    <a:pt x="196" y="2"/>
                  </a:lnTo>
                  <a:lnTo>
                    <a:pt x="196" y="2"/>
                  </a:lnTo>
                  <a:lnTo>
                    <a:pt x="194" y="0"/>
                  </a:lnTo>
                  <a:lnTo>
                    <a:pt x="194" y="0"/>
                  </a:lnTo>
                  <a:lnTo>
                    <a:pt x="194" y="0"/>
                  </a:lnTo>
                  <a:lnTo>
                    <a:pt x="192" y="2"/>
                  </a:lnTo>
                  <a:lnTo>
                    <a:pt x="192" y="2"/>
                  </a:lnTo>
                  <a:lnTo>
                    <a:pt x="192" y="2"/>
                  </a:lnTo>
                  <a:lnTo>
                    <a:pt x="189" y="2"/>
                  </a:lnTo>
                  <a:lnTo>
                    <a:pt x="187" y="2"/>
                  </a:lnTo>
                  <a:lnTo>
                    <a:pt x="185" y="2"/>
                  </a:lnTo>
                  <a:lnTo>
                    <a:pt x="182" y="2"/>
                  </a:lnTo>
                  <a:lnTo>
                    <a:pt x="182" y="2"/>
                  </a:lnTo>
                  <a:lnTo>
                    <a:pt x="180" y="2"/>
                  </a:lnTo>
                  <a:lnTo>
                    <a:pt x="175" y="2"/>
                  </a:lnTo>
                  <a:lnTo>
                    <a:pt x="170" y="2"/>
                  </a:lnTo>
                  <a:lnTo>
                    <a:pt x="166" y="2"/>
                  </a:lnTo>
                  <a:lnTo>
                    <a:pt x="163" y="2"/>
                  </a:lnTo>
                  <a:lnTo>
                    <a:pt x="163" y="2"/>
                  </a:lnTo>
                  <a:lnTo>
                    <a:pt x="161" y="2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6" y="0"/>
                  </a:lnTo>
                  <a:lnTo>
                    <a:pt x="142" y="2"/>
                  </a:lnTo>
                  <a:lnTo>
                    <a:pt x="142" y="2"/>
                  </a:lnTo>
                  <a:lnTo>
                    <a:pt x="142" y="2"/>
                  </a:lnTo>
                  <a:lnTo>
                    <a:pt x="142" y="2"/>
                  </a:lnTo>
                  <a:lnTo>
                    <a:pt x="142" y="5"/>
                  </a:lnTo>
                  <a:lnTo>
                    <a:pt x="142" y="5"/>
                  </a:lnTo>
                  <a:lnTo>
                    <a:pt x="142" y="5"/>
                  </a:lnTo>
                  <a:lnTo>
                    <a:pt x="142" y="7"/>
                  </a:lnTo>
                  <a:lnTo>
                    <a:pt x="142" y="7"/>
                  </a:lnTo>
                  <a:lnTo>
                    <a:pt x="142" y="7"/>
                  </a:lnTo>
                  <a:lnTo>
                    <a:pt x="140" y="7"/>
                  </a:lnTo>
                  <a:lnTo>
                    <a:pt x="140" y="9"/>
                  </a:lnTo>
                  <a:lnTo>
                    <a:pt x="140" y="9"/>
                  </a:lnTo>
                  <a:lnTo>
                    <a:pt x="142" y="14"/>
                  </a:lnTo>
                  <a:lnTo>
                    <a:pt x="142" y="28"/>
                  </a:lnTo>
                  <a:lnTo>
                    <a:pt x="142" y="31"/>
                  </a:lnTo>
                  <a:lnTo>
                    <a:pt x="142" y="43"/>
                  </a:lnTo>
                  <a:lnTo>
                    <a:pt x="142" y="57"/>
                  </a:lnTo>
                  <a:lnTo>
                    <a:pt x="142" y="71"/>
                  </a:lnTo>
                  <a:lnTo>
                    <a:pt x="125" y="71"/>
                  </a:lnTo>
                  <a:lnTo>
                    <a:pt x="121" y="71"/>
                  </a:lnTo>
                  <a:lnTo>
                    <a:pt x="109" y="71"/>
                  </a:lnTo>
                  <a:lnTo>
                    <a:pt x="92" y="71"/>
                  </a:lnTo>
                  <a:lnTo>
                    <a:pt x="92" y="71"/>
                  </a:lnTo>
                  <a:lnTo>
                    <a:pt x="78" y="71"/>
                  </a:lnTo>
                  <a:lnTo>
                    <a:pt x="71" y="71"/>
                  </a:lnTo>
                  <a:lnTo>
                    <a:pt x="69" y="71"/>
                  </a:lnTo>
                  <a:lnTo>
                    <a:pt x="69" y="71"/>
                  </a:lnTo>
                  <a:lnTo>
                    <a:pt x="69" y="71"/>
                  </a:lnTo>
                  <a:lnTo>
                    <a:pt x="69" y="73"/>
                  </a:lnTo>
                  <a:lnTo>
                    <a:pt x="69" y="73"/>
                  </a:lnTo>
                  <a:lnTo>
                    <a:pt x="69" y="73"/>
                  </a:lnTo>
                  <a:lnTo>
                    <a:pt x="66" y="73"/>
                  </a:lnTo>
                  <a:lnTo>
                    <a:pt x="66" y="73"/>
                  </a:lnTo>
                  <a:lnTo>
                    <a:pt x="64" y="73"/>
                  </a:lnTo>
                  <a:lnTo>
                    <a:pt x="64" y="73"/>
                  </a:lnTo>
                  <a:lnTo>
                    <a:pt x="61" y="71"/>
                  </a:lnTo>
                  <a:lnTo>
                    <a:pt x="61" y="71"/>
                  </a:lnTo>
                  <a:lnTo>
                    <a:pt x="61" y="71"/>
                  </a:lnTo>
                  <a:lnTo>
                    <a:pt x="59" y="71"/>
                  </a:lnTo>
                  <a:lnTo>
                    <a:pt x="59" y="71"/>
                  </a:lnTo>
                  <a:lnTo>
                    <a:pt x="59" y="71"/>
                  </a:lnTo>
                  <a:lnTo>
                    <a:pt x="59" y="71"/>
                  </a:lnTo>
                  <a:lnTo>
                    <a:pt x="57" y="69"/>
                  </a:lnTo>
                  <a:lnTo>
                    <a:pt x="57" y="69"/>
                  </a:lnTo>
                  <a:lnTo>
                    <a:pt x="57" y="66"/>
                  </a:lnTo>
                  <a:lnTo>
                    <a:pt x="52" y="66"/>
                  </a:lnTo>
                  <a:lnTo>
                    <a:pt x="52" y="66"/>
                  </a:lnTo>
                  <a:lnTo>
                    <a:pt x="52" y="69"/>
                  </a:lnTo>
                  <a:lnTo>
                    <a:pt x="52" y="69"/>
                  </a:lnTo>
                  <a:lnTo>
                    <a:pt x="50" y="69"/>
                  </a:lnTo>
                  <a:lnTo>
                    <a:pt x="50" y="69"/>
                  </a:lnTo>
                  <a:lnTo>
                    <a:pt x="50" y="69"/>
                  </a:lnTo>
                  <a:lnTo>
                    <a:pt x="47" y="69"/>
                  </a:lnTo>
                  <a:lnTo>
                    <a:pt x="47" y="71"/>
                  </a:lnTo>
                  <a:lnTo>
                    <a:pt x="47" y="71"/>
                  </a:lnTo>
                  <a:lnTo>
                    <a:pt x="47" y="73"/>
                  </a:lnTo>
                  <a:lnTo>
                    <a:pt x="47" y="73"/>
                  </a:lnTo>
                  <a:lnTo>
                    <a:pt x="47" y="73"/>
                  </a:lnTo>
                  <a:lnTo>
                    <a:pt x="47" y="73"/>
                  </a:lnTo>
                  <a:lnTo>
                    <a:pt x="47" y="76"/>
                  </a:lnTo>
                  <a:lnTo>
                    <a:pt x="50" y="80"/>
                  </a:lnTo>
                  <a:lnTo>
                    <a:pt x="50" y="88"/>
                  </a:lnTo>
                  <a:lnTo>
                    <a:pt x="50" y="90"/>
                  </a:lnTo>
                  <a:lnTo>
                    <a:pt x="50" y="90"/>
                  </a:lnTo>
                  <a:lnTo>
                    <a:pt x="50" y="92"/>
                  </a:lnTo>
                  <a:lnTo>
                    <a:pt x="50" y="92"/>
                  </a:lnTo>
                  <a:lnTo>
                    <a:pt x="50" y="95"/>
                  </a:lnTo>
                  <a:lnTo>
                    <a:pt x="50" y="95"/>
                  </a:lnTo>
                  <a:lnTo>
                    <a:pt x="50" y="95"/>
                  </a:lnTo>
                  <a:lnTo>
                    <a:pt x="47" y="97"/>
                  </a:lnTo>
                  <a:lnTo>
                    <a:pt x="47" y="97"/>
                  </a:lnTo>
                  <a:lnTo>
                    <a:pt x="50" y="99"/>
                  </a:lnTo>
                  <a:lnTo>
                    <a:pt x="47" y="99"/>
                  </a:lnTo>
                  <a:lnTo>
                    <a:pt x="47" y="97"/>
                  </a:lnTo>
                  <a:lnTo>
                    <a:pt x="47" y="97"/>
                  </a:lnTo>
                  <a:lnTo>
                    <a:pt x="47" y="95"/>
                  </a:lnTo>
                  <a:lnTo>
                    <a:pt x="47" y="95"/>
                  </a:lnTo>
                  <a:lnTo>
                    <a:pt x="47" y="92"/>
                  </a:lnTo>
                  <a:lnTo>
                    <a:pt x="47" y="92"/>
                  </a:lnTo>
                  <a:lnTo>
                    <a:pt x="47" y="92"/>
                  </a:lnTo>
                  <a:lnTo>
                    <a:pt x="47" y="92"/>
                  </a:lnTo>
                  <a:lnTo>
                    <a:pt x="45" y="92"/>
                  </a:lnTo>
                  <a:lnTo>
                    <a:pt x="45" y="95"/>
                  </a:lnTo>
                  <a:lnTo>
                    <a:pt x="45" y="92"/>
                  </a:lnTo>
                  <a:lnTo>
                    <a:pt x="45" y="92"/>
                  </a:lnTo>
                  <a:lnTo>
                    <a:pt x="43" y="92"/>
                  </a:lnTo>
                  <a:lnTo>
                    <a:pt x="40" y="92"/>
                  </a:lnTo>
                  <a:lnTo>
                    <a:pt x="43" y="90"/>
                  </a:lnTo>
                  <a:lnTo>
                    <a:pt x="43" y="90"/>
                  </a:lnTo>
                  <a:lnTo>
                    <a:pt x="45" y="90"/>
                  </a:lnTo>
                  <a:lnTo>
                    <a:pt x="45" y="90"/>
                  </a:lnTo>
                  <a:lnTo>
                    <a:pt x="47" y="90"/>
                  </a:lnTo>
                  <a:lnTo>
                    <a:pt x="45" y="88"/>
                  </a:lnTo>
                  <a:lnTo>
                    <a:pt x="45" y="88"/>
                  </a:lnTo>
                  <a:lnTo>
                    <a:pt x="45" y="88"/>
                  </a:lnTo>
                  <a:lnTo>
                    <a:pt x="43" y="88"/>
                  </a:lnTo>
                  <a:lnTo>
                    <a:pt x="43" y="88"/>
                  </a:lnTo>
                  <a:lnTo>
                    <a:pt x="40" y="88"/>
                  </a:lnTo>
                  <a:lnTo>
                    <a:pt x="40" y="90"/>
                  </a:lnTo>
                  <a:lnTo>
                    <a:pt x="40" y="90"/>
                  </a:lnTo>
                  <a:lnTo>
                    <a:pt x="40" y="90"/>
                  </a:lnTo>
                  <a:lnTo>
                    <a:pt x="38" y="90"/>
                  </a:lnTo>
                  <a:lnTo>
                    <a:pt x="38" y="88"/>
                  </a:lnTo>
                  <a:lnTo>
                    <a:pt x="38" y="90"/>
                  </a:lnTo>
                  <a:lnTo>
                    <a:pt x="38" y="90"/>
                  </a:lnTo>
                  <a:lnTo>
                    <a:pt x="35" y="90"/>
                  </a:lnTo>
                  <a:lnTo>
                    <a:pt x="35" y="90"/>
                  </a:lnTo>
                  <a:lnTo>
                    <a:pt x="33" y="90"/>
                  </a:lnTo>
                  <a:lnTo>
                    <a:pt x="33" y="90"/>
                  </a:lnTo>
                  <a:lnTo>
                    <a:pt x="33" y="90"/>
                  </a:lnTo>
                  <a:lnTo>
                    <a:pt x="33" y="95"/>
                  </a:lnTo>
                  <a:lnTo>
                    <a:pt x="33" y="95"/>
                  </a:lnTo>
                  <a:lnTo>
                    <a:pt x="33" y="95"/>
                  </a:lnTo>
                  <a:lnTo>
                    <a:pt x="33" y="95"/>
                  </a:lnTo>
                  <a:lnTo>
                    <a:pt x="35" y="95"/>
                  </a:lnTo>
                  <a:lnTo>
                    <a:pt x="35" y="97"/>
                  </a:lnTo>
                  <a:lnTo>
                    <a:pt x="38" y="97"/>
                  </a:lnTo>
                  <a:lnTo>
                    <a:pt x="38" y="99"/>
                  </a:lnTo>
                  <a:lnTo>
                    <a:pt x="40" y="104"/>
                  </a:lnTo>
                  <a:lnTo>
                    <a:pt x="43" y="104"/>
                  </a:lnTo>
                  <a:lnTo>
                    <a:pt x="43" y="106"/>
                  </a:lnTo>
                  <a:lnTo>
                    <a:pt x="43" y="106"/>
                  </a:lnTo>
                  <a:lnTo>
                    <a:pt x="43" y="109"/>
                  </a:lnTo>
                  <a:lnTo>
                    <a:pt x="43" y="109"/>
                  </a:lnTo>
                  <a:lnTo>
                    <a:pt x="45" y="106"/>
                  </a:lnTo>
                  <a:lnTo>
                    <a:pt x="45" y="106"/>
                  </a:lnTo>
                  <a:lnTo>
                    <a:pt x="45" y="106"/>
                  </a:lnTo>
                  <a:lnTo>
                    <a:pt x="45" y="106"/>
                  </a:lnTo>
                  <a:lnTo>
                    <a:pt x="45" y="106"/>
                  </a:lnTo>
                  <a:lnTo>
                    <a:pt x="47" y="106"/>
                  </a:lnTo>
                  <a:lnTo>
                    <a:pt x="47" y="106"/>
                  </a:lnTo>
                  <a:lnTo>
                    <a:pt x="47" y="109"/>
                  </a:lnTo>
                  <a:lnTo>
                    <a:pt x="50" y="109"/>
                  </a:lnTo>
                  <a:lnTo>
                    <a:pt x="52" y="111"/>
                  </a:lnTo>
                  <a:lnTo>
                    <a:pt x="52" y="111"/>
                  </a:lnTo>
                  <a:lnTo>
                    <a:pt x="54" y="111"/>
                  </a:lnTo>
                  <a:lnTo>
                    <a:pt x="54" y="111"/>
                  </a:lnTo>
                  <a:lnTo>
                    <a:pt x="54" y="114"/>
                  </a:lnTo>
                  <a:lnTo>
                    <a:pt x="57" y="114"/>
                  </a:lnTo>
                  <a:lnTo>
                    <a:pt x="59" y="114"/>
                  </a:lnTo>
                  <a:lnTo>
                    <a:pt x="59" y="114"/>
                  </a:lnTo>
                  <a:lnTo>
                    <a:pt x="64" y="114"/>
                  </a:lnTo>
                  <a:lnTo>
                    <a:pt x="64" y="114"/>
                  </a:lnTo>
                  <a:lnTo>
                    <a:pt x="66" y="114"/>
                  </a:lnTo>
                  <a:lnTo>
                    <a:pt x="66" y="111"/>
                  </a:lnTo>
                  <a:lnTo>
                    <a:pt x="66" y="114"/>
                  </a:lnTo>
                  <a:lnTo>
                    <a:pt x="69" y="114"/>
                  </a:lnTo>
                  <a:lnTo>
                    <a:pt x="71" y="114"/>
                  </a:lnTo>
                  <a:lnTo>
                    <a:pt x="71" y="114"/>
                  </a:lnTo>
                  <a:lnTo>
                    <a:pt x="69" y="114"/>
                  </a:lnTo>
                  <a:lnTo>
                    <a:pt x="69" y="114"/>
                  </a:lnTo>
                  <a:lnTo>
                    <a:pt x="66" y="114"/>
                  </a:lnTo>
                  <a:lnTo>
                    <a:pt x="66" y="114"/>
                  </a:lnTo>
                  <a:lnTo>
                    <a:pt x="64" y="114"/>
                  </a:lnTo>
                  <a:lnTo>
                    <a:pt x="64" y="114"/>
                  </a:lnTo>
                  <a:lnTo>
                    <a:pt x="61" y="116"/>
                  </a:lnTo>
                  <a:lnTo>
                    <a:pt x="61" y="116"/>
                  </a:lnTo>
                  <a:lnTo>
                    <a:pt x="61" y="116"/>
                  </a:lnTo>
                  <a:lnTo>
                    <a:pt x="59" y="118"/>
                  </a:lnTo>
                  <a:lnTo>
                    <a:pt x="59" y="116"/>
                  </a:lnTo>
                  <a:lnTo>
                    <a:pt x="57" y="116"/>
                  </a:lnTo>
                  <a:lnTo>
                    <a:pt x="57" y="116"/>
                  </a:lnTo>
                  <a:lnTo>
                    <a:pt x="57" y="118"/>
                  </a:lnTo>
                  <a:lnTo>
                    <a:pt x="57" y="118"/>
                  </a:lnTo>
                  <a:lnTo>
                    <a:pt x="59" y="123"/>
                  </a:lnTo>
                  <a:lnTo>
                    <a:pt x="57" y="121"/>
                  </a:lnTo>
                  <a:lnTo>
                    <a:pt x="57" y="118"/>
                  </a:lnTo>
                  <a:lnTo>
                    <a:pt x="54" y="116"/>
                  </a:lnTo>
                  <a:lnTo>
                    <a:pt x="52" y="116"/>
                  </a:lnTo>
                  <a:lnTo>
                    <a:pt x="52" y="116"/>
                  </a:lnTo>
                  <a:lnTo>
                    <a:pt x="50" y="116"/>
                  </a:lnTo>
                  <a:lnTo>
                    <a:pt x="50" y="116"/>
                  </a:lnTo>
                  <a:lnTo>
                    <a:pt x="50" y="116"/>
                  </a:lnTo>
                  <a:lnTo>
                    <a:pt x="47" y="118"/>
                  </a:lnTo>
                  <a:lnTo>
                    <a:pt x="47" y="118"/>
                  </a:lnTo>
                  <a:lnTo>
                    <a:pt x="47" y="116"/>
                  </a:lnTo>
                  <a:lnTo>
                    <a:pt x="47" y="116"/>
                  </a:lnTo>
                  <a:lnTo>
                    <a:pt x="47" y="114"/>
                  </a:lnTo>
                  <a:lnTo>
                    <a:pt x="45" y="114"/>
                  </a:lnTo>
                  <a:lnTo>
                    <a:pt x="43" y="114"/>
                  </a:lnTo>
                  <a:lnTo>
                    <a:pt x="43" y="114"/>
                  </a:lnTo>
                  <a:lnTo>
                    <a:pt x="43" y="116"/>
                  </a:lnTo>
                  <a:lnTo>
                    <a:pt x="43" y="118"/>
                  </a:lnTo>
                  <a:lnTo>
                    <a:pt x="43" y="118"/>
                  </a:lnTo>
                  <a:lnTo>
                    <a:pt x="43" y="118"/>
                  </a:lnTo>
                  <a:lnTo>
                    <a:pt x="43" y="118"/>
                  </a:lnTo>
                  <a:lnTo>
                    <a:pt x="43" y="118"/>
                  </a:lnTo>
                  <a:lnTo>
                    <a:pt x="40" y="116"/>
                  </a:lnTo>
                  <a:lnTo>
                    <a:pt x="40" y="114"/>
                  </a:lnTo>
                  <a:lnTo>
                    <a:pt x="40" y="114"/>
                  </a:lnTo>
                  <a:lnTo>
                    <a:pt x="40" y="114"/>
                  </a:lnTo>
                  <a:lnTo>
                    <a:pt x="38" y="114"/>
                  </a:lnTo>
                  <a:lnTo>
                    <a:pt x="38" y="114"/>
                  </a:lnTo>
                  <a:lnTo>
                    <a:pt x="35" y="114"/>
                  </a:lnTo>
                  <a:lnTo>
                    <a:pt x="35" y="114"/>
                  </a:lnTo>
                  <a:lnTo>
                    <a:pt x="35" y="114"/>
                  </a:lnTo>
                  <a:lnTo>
                    <a:pt x="35" y="114"/>
                  </a:lnTo>
                  <a:lnTo>
                    <a:pt x="35" y="114"/>
                  </a:lnTo>
                  <a:lnTo>
                    <a:pt x="35" y="114"/>
                  </a:lnTo>
                  <a:lnTo>
                    <a:pt x="35" y="111"/>
                  </a:lnTo>
                  <a:lnTo>
                    <a:pt x="35" y="111"/>
                  </a:lnTo>
                  <a:lnTo>
                    <a:pt x="35" y="111"/>
                  </a:lnTo>
                  <a:lnTo>
                    <a:pt x="35" y="111"/>
                  </a:lnTo>
                  <a:lnTo>
                    <a:pt x="35" y="111"/>
                  </a:lnTo>
                  <a:lnTo>
                    <a:pt x="35" y="111"/>
                  </a:lnTo>
                  <a:lnTo>
                    <a:pt x="35" y="109"/>
                  </a:lnTo>
                  <a:lnTo>
                    <a:pt x="35" y="106"/>
                  </a:lnTo>
                  <a:lnTo>
                    <a:pt x="35" y="106"/>
                  </a:lnTo>
                  <a:lnTo>
                    <a:pt x="35" y="104"/>
                  </a:lnTo>
                  <a:lnTo>
                    <a:pt x="35" y="104"/>
                  </a:lnTo>
                  <a:lnTo>
                    <a:pt x="35" y="104"/>
                  </a:lnTo>
                  <a:lnTo>
                    <a:pt x="33" y="106"/>
                  </a:lnTo>
                  <a:lnTo>
                    <a:pt x="33" y="106"/>
                  </a:lnTo>
                  <a:lnTo>
                    <a:pt x="33" y="106"/>
                  </a:lnTo>
                  <a:lnTo>
                    <a:pt x="33" y="109"/>
                  </a:lnTo>
                  <a:lnTo>
                    <a:pt x="33" y="109"/>
                  </a:lnTo>
                  <a:lnTo>
                    <a:pt x="33" y="111"/>
                  </a:lnTo>
                  <a:lnTo>
                    <a:pt x="35" y="121"/>
                  </a:lnTo>
                  <a:lnTo>
                    <a:pt x="35" y="121"/>
                  </a:lnTo>
                  <a:lnTo>
                    <a:pt x="35" y="121"/>
                  </a:lnTo>
                  <a:lnTo>
                    <a:pt x="35" y="123"/>
                  </a:lnTo>
                  <a:lnTo>
                    <a:pt x="35" y="123"/>
                  </a:lnTo>
                  <a:lnTo>
                    <a:pt x="35" y="123"/>
                  </a:lnTo>
                  <a:lnTo>
                    <a:pt x="35" y="123"/>
                  </a:lnTo>
                  <a:lnTo>
                    <a:pt x="33" y="123"/>
                  </a:lnTo>
                  <a:lnTo>
                    <a:pt x="33" y="125"/>
                  </a:lnTo>
                  <a:lnTo>
                    <a:pt x="33" y="125"/>
                  </a:lnTo>
                  <a:lnTo>
                    <a:pt x="35" y="128"/>
                  </a:lnTo>
                  <a:lnTo>
                    <a:pt x="35" y="128"/>
                  </a:lnTo>
                  <a:lnTo>
                    <a:pt x="35" y="128"/>
                  </a:lnTo>
                  <a:lnTo>
                    <a:pt x="35" y="130"/>
                  </a:lnTo>
                  <a:lnTo>
                    <a:pt x="35" y="130"/>
                  </a:lnTo>
                  <a:lnTo>
                    <a:pt x="33" y="130"/>
                  </a:lnTo>
                  <a:lnTo>
                    <a:pt x="33" y="132"/>
                  </a:lnTo>
                  <a:lnTo>
                    <a:pt x="33" y="135"/>
                  </a:lnTo>
                  <a:lnTo>
                    <a:pt x="33" y="142"/>
                  </a:lnTo>
                  <a:lnTo>
                    <a:pt x="31" y="144"/>
                  </a:lnTo>
                  <a:lnTo>
                    <a:pt x="31" y="144"/>
                  </a:lnTo>
                  <a:lnTo>
                    <a:pt x="26" y="151"/>
                  </a:lnTo>
                  <a:lnTo>
                    <a:pt x="24" y="151"/>
                  </a:lnTo>
                  <a:lnTo>
                    <a:pt x="21" y="156"/>
                  </a:lnTo>
                  <a:lnTo>
                    <a:pt x="21" y="156"/>
                  </a:lnTo>
                  <a:lnTo>
                    <a:pt x="21" y="159"/>
                  </a:lnTo>
                  <a:lnTo>
                    <a:pt x="21" y="159"/>
                  </a:lnTo>
                  <a:lnTo>
                    <a:pt x="21" y="159"/>
                  </a:lnTo>
                  <a:lnTo>
                    <a:pt x="21" y="159"/>
                  </a:lnTo>
                  <a:lnTo>
                    <a:pt x="21" y="159"/>
                  </a:lnTo>
                  <a:lnTo>
                    <a:pt x="21" y="159"/>
                  </a:lnTo>
                  <a:lnTo>
                    <a:pt x="21" y="159"/>
                  </a:lnTo>
                  <a:lnTo>
                    <a:pt x="21" y="161"/>
                  </a:lnTo>
                  <a:lnTo>
                    <a:pt x="21" y="161"/>
                  </a:lnTo>
                  <a:lnTo>
                    <a:pt x="19" y="161"/>
                  </a:lnTo>
                  <a:lnTo>
                    <a:pt x="19" y="161"/>
                  </a:lnTo>
                  <a:lnTo>
                    <a:pt x="19" y="161"/>
                  </a:lnTo>
                  <a:lnTo>
                    <a:pt x="19" y="161"/>
                  </a:lnTo>
                  <a:lnTo>
                    <a:pt x="19" y="161"/>
                  </a:lnTo>
                  <a:lnTo>
                    <a:pt x="19" y="163"/>
                  </a:lnTo>
                  <a:lnTo>
                    <a:pt x="19" y="163"/>
                  </a:lnTo>
                  <a:lnTo>
                    <a:pt x="17" y="166"/>
                  </a:lnTo>
                  <a:lnTo>
                    <a:pt x="17" y="166"/>
                  </a:lnTo>
                  <a:lnTo>
                    <a:pt x="17" y="168"/>
                  </a:lnTo>
                  <a:lnTo>
                    <a:pt x="17" y="170"/>
                  </a:lnTo>
                  <a:lnTo>
                    <a:pt x="17" y="170"/>
                  </a:lnTo>
                  <a:lnTo>
                    <a:pt x="17" y="170"/>
                  </a:lnTo>
                  <a:lnTo>
                    <a:pt x="17" y="168"/>
                  </a:lnTo>
                  <a:lnTo>
                    <a:pt x="17" y="166"/>
                  </a:lnTo>
                  <a:lnTo>
                    <a:pt x="17" y="166"/>
                  </a:lnTo>
                  <a:lnTo>
                    <a:pt x="14" y="163"/>
                  </a:lnTo>
                  <a:lnTo>
                    <a:pt x="14" y="163"/>
                  </a:lnTo>
                  <a:lnTo>
                    <a:pt x="14" y="161"/>
                  </a:lnTo>
                  <a:lnTo>
                    <a:pt x="12" y="161"/>
                  </a:lnTo>
                  <a:lnTo>
                    <a:pt x="12" y="161"/>
                  </a:lnTo>
                  <a:lnTo>
                    <a:pt x="12" y="159"/>
                  </a:lnTo>
                  <a:lnTo>
                    <a:pt x="9" y="159"/>
                  </a:lnTo>
                  <a:lnTo>
                    <a:pt x="9" y="159"/>
                  </a:lnTo>
                  <a:lnTo>
                    <a:pt x="9" y="161"/>
                  </a:lnTo>
                  <a:lnTo>
                    <a:pt x="9" y="161"/>
                  </a:lnTo>
                  <a:lnTo>
                    <a:pt x="12" y="161"/>
                  </a:lnTo>
                  <a:lnTo>
                    <a:pt x="12" y="161"/>
                  </a:lnTo>
                  <a:lnTo>
                    <a:pt x="12" y="161"/>
                  </a:lnTo>
                  <a:lnTo>
                    <a:pt x="12" y="161"/>
                  </a:lnTo>
                  <a:lnTo>
                    <a:pt x="9" y="161"/>
                  </a:lnTo>
                  <a:lnTo>
                    <a:pt x="9" y="161"/>
                  </a:lnTo>
                  <a:lnTo>
                    <a:pt x="9" y="163"/>
                  </a:lnTo>
                  <a:lnTo>
                    <a:pt x="9" y="163"/>
                  </a:lnTo>
                  <a:lnTo>
                    <a:pt x="9" y="166"/>
                  </a:lnTo>
                  <a:lnTo>
                    <a:pt x="9" y="166"/>
                  </a:lnTo>
                  <a:lnTo>
                    <a:pt x="9" y="166"/>
                  </a:lnTo>
                  <a:lnTo>
                    <a:pt x="7" y="166"/>
                  </a:lnTo>
                  <a:lnTo>
                    <a:pt x="7" y="166"/>
                  </a:lnTo>
                  <a:lnTo>
                    <a:pt x="7" y="166"/>
                  </a:lnTo>
                  <a:lnTo>
                    <a:pt x="7" y="163"/>
                  </a:lnTo>
                  <a:lnTo>
                    <a:pt x="7" y="163"/>
                  </a:lnTo>
                  <a:lnTo>
                    <a:pt x="5" y="163"/>
                  </a:lnTo>
                  <a:lnTo>
                    <a:pt x="5" y="163"/>
                  </a:lnTo>
                  <a:lnTo>
                    <a:pt x="5" y="161"/>
                  </a:lnTo>
                  <a:lnTo>
                    <a:pt x="5" y="159"/>
                  </a:lnTo>
                  <a:lnTo>
                    <a:pt x="5" y="156"/>
                  </a:lnTo>
                  <a:lnTo>
                    <a:pt x="2" y="156"/>
                  </a:lnTo>
                  <a:lnTo>
                    <a:pt x="2" y="156"/>
                  </a:lnTo>
                  <a:lnTo>
                    <a:pt x="2" y="156"/>
                  </a:lnTo>
                  <a:lnTo>
                    <a:pt x="2" y="156"/>
                  </a:lnTo>
                  <a:lnTo>
                    <a:pt x="2" y="156"/>
                  </a:lnTo>
                  <a:lnTo>
                    <a:pt x="0" y="156"/>
                  </a:lnTo>
                  <a:lnTo>
                    <a:pt x="0" y="154"/>
                  </a:lnTo>
                  <a:lnTo>
                    <a:pt x="0" y="154"/>
                  </a:lnTo>
                  <a:lnTo>
                    <a:pt x="0" y="154"/>
                  </a:lnTo>
                  <a:lnTo>
                    <a:pt x="0" y="154"/>
                  </a:lnTo>
                  <a:lnTo>
                    <a:pt x="0" y="159"/>
                  </a:lnTo>
                  <a:lnTo>
                    <a:pt x="2" y="161"/>
                  </a:lnTo>
                  <a:lnTo>
                    <a:pt x="2" y="163"/>
                  </a:lnTo>
                  <a:lnTo>
                    <a:pt x="5" y="166"/>
                  </a:lnTo>
                  <a:lnTo>
                    <a:pt x="7" y="168"/>
                  </a:lnTo>
                  <a:lnTo>
                    <a:pt x="7" y="170"/>
                  </a:lnTo>
                  <a:lnTo>
                    <a:pt x="7" y="170"/>
                  </a:lnTo>
                  <a:lnTo>
                    <a:pt x="7" y="173"/>
                  </a:lnTo>
                  <a:lnTo>
                    <a:pt x="7" y="173"/>
                  </a:lnTo>
                  <a:lnTo>
                    <a:pt x="9" y="173"/>
                  </a:lnTo>
                  <a:lnTo>
                    <a:pt x="9" y="173"/>
                  </a:lnTo>
                  <a:lnTo>
                    <a:pt x="9" y="175"/>
                  </a:lnTo>
                  <a:lnTo>
                    <a:pt x="9" y="175"/>
                  </a:lnTo>
                  <a:lnTo>
                    <a:pt x="9" y="175"/>
                  </a:lnTo>
                  <a:lnTo>
                    <a:pt x="12" y="175"/>
                  </a:lnTo>
                  <a:lnTo>
                    <a:pt x="12" y="175"/>
                  </a:lnTo>
                  <a:lnTo>
                    <a:pt x="12" y="175"/>
                  </a:lnTo>
                  <a:lnTo>
                    <a:pt x="12" y="175"/>
                  </a:lnTo>
                  <a:lnTo>
                    <a:pt x="12" y="175"/>
                  </a:lnTo>
                  <a:lnTo>
                    <a:pt x="12" y="177"/>
                  </a:lnTo>
                  <a:lnTo>
                    <a:pt x="12" y="177"/>
                  </a:lnTo>
                  <a:lnTo>
                    <a:pt x="12" y="177"/>
                  </a:lnTo>
                  <a:lnTo>
                    <a:pt x="9" y="177"/>
                  </a:lnTo>
                  <a:lnTo>
                    <a:pt x="9" y="175"/>
                  </a:lnTo>
                  <a:lnTo>
                    <a:pt x="14" y="182"/>
                  </a:lnTo>
                  <a:lnTo>
                    <a:pt x="14" y="185"/>
                  </a:lnTo>
                  <a:lnTo>
                    <a:pt x="17" y="187"/>
                  </a:lnTo>
                  <a:lnTo>
                    <a:pt x="17" y="189"/>
                  </a:lnTo>
                  <a:lnTo>
                    <a:pt x="17" y="189"/>
                  </a:lnTo>
                  <a:lnTo>
                    <a:pt x="17" y="187"/>
                  </a:lnTo>
                  <a:lnTo>
                    <a:pt x="17" y="187"/>
                  </a:lnTo>
                  <a:lnTo>
                    <a:pt x="17" y="185"/>
                  </a:lnTo>
                  <a:lnTo>
                    <a:pt x="17" y="185"/>
                  </a:lnTo>
                  <a:lnTo>
                    <a:pt x="19" y="187"/>
                  </a:lnTo>
                  <a:lnTo>
                    <a:pt x="19" y="189"/>
                  </a:lnTo>
                  <a:lnTo>
                    <a:pt x="17" y="189"/>
                  </a:lnTo>
                  <a:lnTo>
                    <a:pt x="17" y="189"/>
                  </a:lnTo>
                  <a:lnTo>
                    <a:pt x="17" y="189"/>
                  </a:lnTo>
                  <a:lnTo>
                    <a:pt x="17" y="189"/>
                  </a:lnTo>
                  <a:lnTo>
                    <a:pt x="17" y="192"/>
                  </a:lnTo>
                  <a:lnTo>
                    <a:pt x="17" y="192"/>
                  </a:lnTo>
                  <a:lnTo>
                    <a:pt x="19" y="192"/>
                  </a:lnTo>
                  <a:lnTo>
                    <a:pt x="19" y="194"/>
                  </a:lnTo>
                  <a:lnTo>
                    <a:pt x="19" y="194"/>
                  </a:lnTo>
                  <a:lnTo>
                    <a:pt x="21" y="194"/>
                  </a:lnTo>
                  <a:lnTo>
                    <a:pt x="21" y="194"/>
                  </a:lnTo>
                  <a:lnTo>
                    <a:pt x="24" y="194"/>
                  </a:lnTo>
                  <a:lnTo>
                    <a:pt x="24" y="194"/>
                  </a:lnTo>
                  <a:lnTo>
                    <a:pt x="24" y="194"/>
                  </a:lnTo>
                  <a:lnTo>
                    <a:pt x="24" y="194"/>
                  </a:lnTo>
                  <a:lnTo>
                    <a:pt x="24" y="194"/>
                  </a:lnTo>
                  <a:lnTo>
                    <a:pt x="24" y="194"/>
                  </a:lnTo>
                  <a:lnTo>
                    <a:pt x="24" y="194"/>
                  </a:lnTo>
                  <a:lnTo>
                    <a:pt x="24" y="194"/>
                  </a:lnTo>
                  <a:lnTo>
                    <a:pt x="24" y="194"/>
                  </a:lnTo>
                  <a:lnTo>
                    <a:pt x="24" y="196"/>
                  </a:lnTo>
                  <a:lnTo>
                    <a:pt x="24" y="196"/>
                  </a:lnTo>
                  <a:lnTo>
                    <a:pt x="24" y="199"/>
                  </a:lnTo>
                  <a:lnTo>
                    <a:pt x="26" y="199"/>
                  </a:lnTo>
                  <a:lnTo>
                    <a:pt x="26" y="199"/>
                  </a:lnTo>
                  <a:lnTo>
                    <a:pt x="28" y="199"/>
                  </a:lnTo>
                  <a:lnTo>
                    <a:pt x="28" y="199"/>
                  </a:lnTo>
                  <a:lnTo>
                    <a:pt x="31" y="196"/>
                  </a:lnTo>
                  <a:lnTo>
                    <a:pt x="31" y="196"/>
                  </a:lnTo>
                  <a:lnTo>
                    <a:pt x="31" y="196"/>
                  </a:lnTo>
                  <a:lnTo>
                    <a:pt x="31" y="196"/>
                  </a:lnTo>
                  <a:lnTo>
                    <a:pt x="31" y="196"/>
                  </a:lnTo>
                  <a:lnTo>
                    <a:pt x="33" y="196"/>
                  </a:lnTo>
                  <a:lnTo>
                    <a:pt x="33" y="196"/>
                  </a:lnTo>
                  <a:lnTo>
                    <a:pt x="33" y="196"/>
                  </a:lnTo>
                  <a:lnTo>
                    <a:pt x="33" y="196"/>
                  </a:lnTo>
                  <a:lnTo>
                    <a:pt x="33" y="196"/>
                  </a:lnTo>
                  <a:lnTo>
                    <a:pt x="33" y="192"/>
                  </a:lnTo>
                  <a:lnTo>
                    <a:pt x="33" y="192"/>
                  </a:lnTo>
                  <a:lnTo>
                    <a:pt x="33" y="192"/>
                  </a:lnTo>
                  <a:lnTo>
                    <a:pt x="35" y="192"/>
                  </a:lnTo>
                  <a:lnTo>
                    <a:pt x="33" y="192"/>
                  </a:lnTo>
                  <a:lnTo>
                    <a:pt x="33" y="192"/>
                  </a:lnTo>
                  <a:lnTo>
                    <a:pt x="35" y="194"/>
                  </a:lnTo>
                  <a:lnTo>
                    <a:pt x="35" y="196"/>
                  </a:lnTo>
                  <a:lnTo>
                    <a:pt x="33" y="196"/>
                  </a:lnTo>
                  <a:lnTo>
                    <a:pt x="33" y="199"/>
                  </a:lnTo>
                  <a:lnTo>
                    <a:pt x="33" y="199"/>
                  </a:lnTo>
                  <a:lnTo>
                    <a:pt x="33" y="199"/>
                  </a:lnTo>
                  <a:lnTo>
                    <a:pt x="31" y="199"/>
                  </a:lnTo>
                  <a:lnTo>
                    <a:pt x="31" y="199"/>
                  </a:lnTo>
                  <a:lnTo>
                    <a:pt x="31" y="199"/>
                  </a:lnTo>
                  <a:lnTo>
                    <a:pt x="33" y="199"/>
                  </a:lnTo>
                  <a:lnTo>
                    <a:pt x="33" y="201"/>
                  </a:lnTo>
                  <a:lnTo>
                    <a:pt x="33" y="201"/>
                  </a:lnTo>
                  <a:lnTo>
                    <a:pt x="31" y="201"/>
                  </a:lnTo>
                  <a:lnTo>
                    <a:pt x="31" y="201"/>
                  </a:lnTo>
                  <a:lnTo>
                    <a:pt x="31" y="201"/>
                  </a:lnTo>
                  <a:lnTo>
                    <a:pt x="28" y="201"/>
                  </a:lnTo>
                  <a:lnTo>
                    <a:pt x="31" y="203"/>
                  </a:lnTo>
                  <a:lnTo>
                    <a:pt x="31" y="203"/>
                  </a:lnTo>
                  <a:lnTo>
                    <a:pt x="31" y="203"/>
                  </a:lnTo>
                  <a:lnTo>
                    <a:pt x="31" y="203"/>
                  </a:lnTo>
                  <a:lnTo>
                    <a:pt x="31" y="203"/>
                  </a:lnTo>
                  <a:lnTo>
                    <a:pt x="31" y="203"/>
                  </a:lnTo>
                  <a:lnTo>
                    <a:pt x="31" y="206"/>
                  </a:lnTo>
                  <a:lnTo>
                    <a:pt x="31" y="206"/>
                  </a:lnTo>
                  <a:lnTo>
                    <a:pt x="31" y="206"/>
                  </a:lnTo>
                  <a:lnTo>
                    <a:pt x="31" y="208"/>
                  </a:lnTo>
                  <a:lnTo>
                    <a:pt x="33" y="208"/>
                  </a:lnTo>
                  <a:lnTo>
                    <a:pt x="33" y="208"/>
                  </a:lnTo>
                  <a:lnTo>
                    <a:pt x="33" y="208"/>
                  </a:lnTo>
                  <a:lnTo>
                    <a:pt x="33" y="208"/>
                  </a:lnTo>
                  <a:lnTo>
                    <a:pt x="35" y="206"/>
                  </a:lnTo>
                  <a:lnTo>
                    <a:pt x="35" y="206"/>
                  </a:lnTo>
                  <a:lnTo>
                    <a:pt x="38" y="206"/>
                  </a:lnTo>
                  <a:lnTo>
                    <a:pt x="38" y="203"/>
                  </a:lnTo>
                  <a:lnTo>
                    <a:pt x="40" y="203"/>
                  </a:lnTo>
                  <a:lnTo>
                    <a:pt x="40" y="203"/>
                  </a:lnTo>
                  <a:lnTo>
                    <a:pt x="40" y="203"/>
                  </a:lnTo>
                  <a:lnTo>
                    <a:pt x="40" y="201"/>
                  </a:lnTo>
                  <a:lnTo>
                    <a:pt x="40" y="201"/>
                  </a:lnTo>
                  <a:lnTo>
                    <a:pt x="40" y="201"/>
                  </a:lnTo>
                  <a:lnTo>
                    <a:pt x="40" y="201"/>
                  </a:lnTo>
                  <a:lnTo>
                    <a:pt x="40" y="201"/>
                  </a:lnTo>
                  <a:lnTo>
                    <a:pt x="43" y="201"/>
                  </a:lnTo>
                  <a:lnTo>
                    <a:pt x="43" y="203"/>
                  </a:lnTo>
                  <a:lnTo>
                    <a:pt x="43" y="203"/>
                  </a:lnTo>
                  <a:lnTo>
                    <a:pt x="43" y="203"/>
                  </a:lnTo>
                  <a:lnTo>
                    <a:pt x="43" y="206"/>
                  </a:lnTo>
                  <a:lnTo>
                    <a:pt x="43" y="208"/>
                  </a:lnTo>
                  <a:lnTo>
                    <a:pt x="45" y="208"/>
                  </a:lnTo>
                  <a:lnTo>
                    <a:pt x="45" y="208"/>
                  </a:lnTo>
                  <a:lnTo>
                    <a:pt x="45" y="208"/>
                  </a:lnTo>
                  <a:lnTo>
                    <a:pt x="40" y="208"/>
                  </a:lnTo>
                  <a:lnTo>
                    <a:pt x="38" y="208"/>
                  </a:lnTo>
                  <a:lnTo>
                    <a:pt x="38" y="211"/>
                  </a:lnTo>
                  <a:lnTo>
                    <a:pt x="38" y="211"/>
                  </a:lnTo>
                  <a:lnTo>
                    <a:pt x="38" y="213"/>
                  </a:lnTo>
                  <a:lnTo>
                    <a:pt x="38" y="211"/>
                  </a:lnTo>
                  <a:lnTo>
                    <a:pt x="38" y="211"/>
                  </a:lnTo>
                  <a:lnTo>
                    <a:pt x="38" y="211"/>
                  </a:lnTo>
                  <a:lnTo>
                    <a:pt x="38" y="208"/>
                  </a:lnTo>
                  <a:lnTo>
                    <a:pt x="35" y="208"/>
                  </a:lnTo>
                  <a:lnTo>
                    <a:pt x="35" y="211"/>
                  </a:lnTo>
                  <a:lnTo>
                    <a:pt x="33" y="211"/>
                  </a:lnTo>
                  <a:lnTo>
                    <a:pt x="33" y="211"/>
                  </a:lnTo>
                  <a:lnTo>
                    <a:pt x="33" y="211"/>
                  </a:lnTo>
                  <a:lnTo>
                    <a:pt x="33" y="211"/>
                  </a:lnTo>
                  <a:lnTo>
                    <a:pt x="33" y="211"/>
                  </a:lnTo>
                  <a:lnTo>
                    <a:pt x="31" y="211"/>
                  </a:lnTo>
                  <a:lnTo>
                    <a:pt x="31" y="211"/>
                  </a:lnTo>
                  <a:lnTo>
                    <a:pt x="33" y="211"/>
                  </a:lnTo>
                  <a:lnTo>
                    <a:pt x="31" y="213"/>
                  </a:lnTo>
                  <a:lnTo>
                    <a:pt x="31" y="213"/>
                  </a:lnTo>
                  <a:lnTo>
                    <a:pt x="31" y="211"/>
                  </a:lnTo>
                  <a:lnTo>
                    <a:pt x="31" y="206"/>
                  </a:lnTo>
                  <a:lnTo>
                    <a:pt x="28" y="203"/>
                  </a:lnTo>
                  <a:lnTo>
                    <a:pt x="28" y="203"/>
                  </a:lnTo>
                  <a:lnTo>
                    <a:pt x="26" y="201"/>
                  </a:lnTo>
                  <a:lnTo>
                    <a:pt x="26" y="201"/>
                  </a:lnTo>
                  <a:lnTo>
                    <a:pt x="24" y="201"/>
                  </a:lnTo>
                  <a:lnTo>
                    <a:pt x="24" y="199"/>
                  </a:lnTo>
                  <a:lnTo>
                    <a:pt x="24" y="199"/>
                  </a:lnTo>
                  <a:lnTo>
                    <a:pt x="21" y="199"/>
                  </a:lnTo>
                  <a:lnTo>
                    <a:pt x="21" y="196"/>
                  </a:lnTo>
                  <a:lnTo>
                    <a:pt x="21" y="194"/>
                  </a:lnTo>
                  <a:lnTo>
                    <a:pt x="19" y="194"/>
                  </a:lnTo>
                  <a:lnTo>
                    <a:pt x="19" y="194"/>
                  </a:lnTo>
                  <a:lnTo>
                    <a:pt x="19" y="194"/>
                  </a:lnTo>
                  <a:lnTo>
                    <a:pt x="17" y="192"/>
                  </a:lnTo>
                  <a:lnTo>
                    <a:pt x="17" y="192"/>
                  </a:lnTo>
                  <a:lnTo>
                    <a:pt x="17" y="189"/>
                  </a:lnTo>
                  <a:lnTo>
                    <a:pt x="14" y="189"/>
                  </a:lnTo>
                  <a:lnTo>
                    <a:pt x="17" y="189"/>
                  </a:lnTo>
                  <a:lnTo>
                    <a:pt x="17" y="192"/>
                  </a:lnTo>
                  <a:lnTo>
                    <a:pt x="17" y="192"/>
                  </a:lnTo>
                  <a:lnTo>
                    <a:pt x="17" y="194"/>
                  </a:lnTo>
                  <a:lnTo>
                    <a:pt x="24" y="203"/>
                  </a:lnTo>
                  <a:lnTo>
                    <a:pt x="26" y="206"/>
                  </a:lnTo>
                  <a:lnTo>
                    <a:pt x="28" y="208"/>
                  </a:lnTo>
                  <a:lnTo>
                    <a:pt x="28" y="211"/>
                  </a:lnTo>
                  <a:lnTo>
                    <a:pt x="28" y="211"/>
                  </a:lnTo>
                  <a:lnTo>
                    <a:pt x="28" y="213"/>
                  </a:lnTo>
                  <a:lnTo>
                    <a:pt x="28" y="213"/>
                  </a:lnTo>
                  <a:lnTo>
                    <a:pt x="28" y="213"/>
                  </a:lnTo>
                  <a:lnTo>
                    <a:pt x="31" y="215"/>
                  </a:lnTo>
                  <a:lnTo>
                    <a:pt x="31" y="215"/>
                  </a:lnTo>
                  <a:lnTo>
                    <a:pt x="28" y="218"/>
                  </a:lnTo>
                  <a:lnTo>
                    <a:pt x="28" y="218"/>
                  </a:lnTo>
                  <a:lnTo>
                    <a:pt x="28" y="218"/>
                  </a:lnTo>
                  <a:lnTo>
                    <a:pt x="28" y="220"/>
                  </a:lnTo>
                  <a:lnTo>
                    <a:pt x="31" y="220"/>
                  </a:lnTo>
                  <a:lnTo>
                    <a:pt x="31" y="222"/>
                  </a:lnTo>
                  <a:lnTo>
                    <a:pt x="31" y="220"/>
                  </a:lnTo>
                  <a:lnTo>
                    <a:pt x="33" y="222"/>
                  </a:lnTo>
                  <a:lnTo>
                    <a:pt x="33" y="222"/>
                  </a:lnTo>
                  <a:lnTo>
                    <a:pt x="33" y="222"/>
                  </a:lnTo>
                  <a:lnTo>
                    <a:pt x="33" y="222"/>
                  </a:lnTo>
                  <a:lnTo>
                    <a:pt x="33" y="222"/>
                  </a:lnTo>
                  <a:lnTo>
                    <a:pt x="33" y="222"/>
                  </a:lnTo>
                  <a:lnTo>
                    <a:pt x="35" y="225"/>
                  </a:lnTo>
                  <a:lnTo>
                    <a:pt x="35" y="222"/>
                  </a:lnTo>
                  <a:lnTo>
                    <a:pt x="35" y="222"/>
                  </a:lnTo>
                  <a:lnTo>
                    <a:pt x="35" y="222"/>
                  </a:lnTo>
                  <a:lnTo>
                    <a:pt x="35" y="222"/>
                  </a:lnTo>
                  <a:lnTo>
                    <a:pt x="35" y="222"/>
                  </a:lnTo>
                  <a:lnTo>
                    <a:pt x="35" y="220"/>
                  </a:lnTo>
                  <a:lnTo>
                    <a:pt x="35" y="220"/>
                  </a:lnTo>
                  <a:lnTo>
                    <a:pt x="35" y="220"/>
                  </a:lnTo>
                  <a:lnTo>
                    <a:pt x="38" y="220"/>
                  </a:lnTo>
                  <a:lnTo>
                    <a:pt x="38" y="222"/>
                  </a:lnTo>
                  <a:lnTo>
                    <a:pt x="40" y="225"/>
                  </a:lnTo>
                  <a:lnTo>
                    <a:pt x="40" y="222"/>
                  </a:lnTo>
                  <a:lnTo>
                    <a:pt x="40" y="222"/>
                  </a:lnTo>
                  <a:lnTo>
                    <a:pt x="40" y="222"/>
                  </a:lnTo>
                  <a:lnTo>
                    <a:pt x="40" y="222"/>
                  </a:lnTo>
                  <a:lnTo>
                    <a:pt x="40" y="222"/>
                  </a:lnTo>
                  <a:lnTo>
                    <a:pt x="40" y="222"/>
                  </a:lnTo>
                  <a:lnTo>
                    <a:pt x="43" y="222"/>
                  </a:lnTo>
                  <a:lnTo>
                    <a:pt x="45" y="225"/>
                  </a:lnTo>
                  <a:lnTo>
                    <a:pt x="45" y="227"/>
                  </a:lnTo>
                  <a:lnTo>
                    <a:pt x="43" y="227"/>
                  </a:lnTo>
                  <a:lnTo>
                    <a:pt x="43" y="227"/>
                  </a:lnTo>
                  <a:lnTo>
                    <a:pt x="43" y="227"/>
                  </a:lnTo>
                  <a:lnTo>
                    <a:pt x="45" y="230"/>
                  </a:lnTo>
                  <a:lnTo>
                    <a:pt x="45" y="230"/>
                  </a:lnTo>
                  <a:lnTo>
                    <a:pt x="45" y="230"/>
                  </a:lnTo>
                  <a:lnTo>
                    <a:pt x="45" y="230"/>
                  </a:lnTo>
                  <a:lnTo>
                    <a:pt x="47" y="232"/>
                  </a:lnTo>
                  <a:lnTo>
                    <a:pt x="47" y="232"/>
                  </a:lnTo>
                  <a:lnTo>
                    <a:pt x="47" y="232"/>
                  </a:lnTo>
                  <a:lnTo>
                    <a:pt x="45" y="232"/>
                  </a:lnTo>
                  <a:lnTo>
                    <a:pt x="45" y="234"/>
                  </a:lnTo>
                  <a:lnTo>
                    <a:pt x="45" y="234"/>
                  </a:lnTo>
                  <a:lnTo>
                    <a:pt x="45" y="234"/>
                  </a:lnTo>
                  <a:lnTo>
                    <a:pt x="45" y="232"/>
                  </a:lnTo>
                  <a:lnTo>
                    <a:pt x="45" y="232"/>
                  </a:lnTo>
                  <a:lnTo>
                    <a:pt x="43" y="232"/>
                  </a:lnTo>
                  <a:lnTo>
                    <a:pt x="43" y="232"/>
                  </a:lnTo>
                  <a:lnTo>
                    <a:pt x="43" y="230"/>
                  </a:lnTo>
                  <a:lnTo>
                    <a:pt x="43" y="230"/>
                  </a:lnTo>
                  <a:lnTo>
                    <a:pt x="43" y="230"/>
                  </a:lnTo>
                  <a:lnTo>
                    <a:pt x="43" y="230"/>
                  </a:lnTo>
                  <a:lnTo>
                    <a:pt x="43" y="230"/>
                  </a:lnTo>
                  <a:lnTo>
                    <a:pt x="40" y="230"/>
                  </a:lnTo>
                  <a:lnTo>
                    <a:pt x="40" y="230"/>
                  </a:lnTo>
                  <a:lnTo>
                    <a:pt x="43" y="227"/>
                  </a:lnTo>
                  <a:lnTo>
                    <a:pt x="43" y="227"/>
                  </a:lnTo>
                  <a:lnTo>
                    <a:pt x="40" y="225"/>
                  </a:lnTo>
                  <a:lnTo>
                    <a:pt x="40" y="225"/>
                  </a:lnTo>
                  <a:lnTo>
                    <a:pt x="38" y="225"/>
                  </a:lnTo>
                  <a:lnTo>
                    <a:pt x="38" y="225"/>
                  </a:lnTo>
                  <a:lnTo>
                    <a:pt x="38" y="225"/>
                  </a:lnTo>
                  <a:lnTo>
                    <a:pt x="35" y="227"/>
                  </a:lnTo>
                  <a:lnTo>
                    <a:pt x="35" y="225"/>
                  </a:lnTo>
                  <a:lnTo>
                    <a:pt x="35" y="225"/>
                  </a:lnTo>
                  <a:lnTo>
                    <a:pt x="35" y="225"/>
                  </a:lnTo>
                  <a:lnTo>
                    <a:pt x="35" y="225"/>
                  </a:lnTo>
                  <a:lnTo>
                    <a:pt x="38" y="225"/>
                  </a:lnTo>
                  <a:lnTo>
                    <a:pt x="35" y="225"/>
                  </a:lnTo>
                  <a:lnTo>
                    <a:pt x="35" y="225"/>
                  </a:lnTo>
                  <a:lnTo>
                    <a:pt x="35" y="225"/>
                  </a:lnTo>
                  <a:lnTo>
                    <a:pt x="35" y="225"/>
                  </a:lnTo>
                  <a:lnTo>
                    <a:pt x="35" y="225"/>
                  </a:lnTo>
                  <a:lnTo>
                    <a:pt x="35" y="225"/>
                  </a:lnTo>
                  <a:lnTo>
                    <a:pt x="35" y="225"/>
                  </a:lnTo>
                  <a:lnTo>
                    <a:pt x="35" y="225"/>
                  </a:lnTo>
                  <a:lnTo>
                    <a:pt x="35" y="225"/>
                  </a:lnTo>
                  <a:lnTo>
                    <a:pt x="33" y="225"/>
                  </a:lnTo>
                  <a:lnTo>
                    <a:pt x="33" y="225"/>
                  </a:lnTo>
                  <a:lnTo>
                    <a:pt x="31" y="222"/>
                  </a:lnTo>
                  <a:lnTo>
                    <a:pt x="31" y="222"/>
                  </a:lnTo>
                  <a:lnTo>
                    <a:pt x="31" y="222"/>
                  </a:lnTo>
                  <a:lnTo>
                    <a:pt x="31" y="222"/>
                  </a:lnTo>
                  <a:lnTo>
                    <a:pt x="31" y="222"/>
                  </a:lnTo>
                  <a:lnTo>
                    <a:pt x="31" y="222"/>
                  </a:lnTo>
                  <a:lnTo>
                    <a:pt x="31" y="225"/>
                  </a:lnTo>
                  <a:lnTo>
                    <a:pt x="31" y="225"/>
                  </a:lnTo>
                  <a:lnTo>
                    <a:pt x="33" y="225"/>
                  </a:lnTo>
                  <a:lnTo>
                    <a:pt x="33" y="225"/>
                  </a:lnTo>
                  <a:lnTo>
                    <a:pt x="33" y="225"/>
                  </a:lnTo>
                  <a:lnTo>
                    <a:pt x="35" y="227"/>
                  </a:lnTo>
                  <a:lnTo>
                    <a:pt x="35" y="230"/>
                  </a:lnTo>
                  <a:lnTo>
                    <a:pt x="35" y="230"/>
                  </a:lnTo>
                  <a:lnTo>
                    <a:pt x="38" y="232"/>
                  </a:lnTo>
                  <a:lnTo>
                    <a:pt x="38" y="232"/>
                  </a:lnTo>
                  <a:lnTo>
                    <a:pt x="38" y="232"/>
                  </a:lnTo>
                  <a:lnTo>
                    <a:pt x="38" y="232"/>
                  </a:lnTo>
                  <a:lnTo>
                    <a:pt x="40" y="234"/>
                  </a:lnTo>
                  <a:lnTo>
                    <a:pt x="40" y="234"/>
                  </a:lnTo>
                  <a:lnTo>
                    <a:pt x="47" y="239"/>
                  </a:lnTo>
                  <a:lnTo>
                    <a:pt x="47" y="241"/>
                  </a:lnTo>
                  <a:lnTo>
                    <a:pt x="47" y="246"/>
                  </a:lnTo>
                  <a:lnTo>
                    <a:pt x="47" y="246"/>
                  </a:lnTo>
                  <a:lnTo>
                    <a:pt x="47" y="246"/>
                  </a:lnTo>
                  <a:lnTo>
                    <a:pt x="47" y="248"/>
                  </a:lnTo>
                  <a:lnTo>
                    <a:pt x="50" y="251"/>
                  </a:lnTo>
                  <a:lnTo>
                    <a:pt x="50" y="251"/>
                  </a:lnTo>
                  <a:lnTo>
                    <a:pt x="52" y="253"/>
                  </a:lnTo>
                  <a:lnTo>
                    <a:pt x="52" y="251"/>
                  </a:lnTo>
                  <a:lnTo>
                    <a:pt x="50" y="251"/>
                  </a:lnTo>
                  <a:lnTo>
                    <a:pt x="50" y="248"/>
                  </a:lnTo>
                  <a:lnTo>
                    <a:pt x="50" y="251"/>
                  </a:lnTo>
                  <a:lnTo>
                    <a:pt x="52" y="253"/>
                  </a:lnTo>
                  <a:lnTo>
                    <a:pt x="54" y="253"/>
                  </a:lnTo>
                  <a:lnTo>
                    <a:pt x="54" y="253"/>
                  </a:lnTo>
                  <a:lnTo>
                    <a:pt x="54" y="251"/>
                  </a:lnTo>
                  <a:lnTo>
                    <a:pt x="54" y="251"/>
                  </a:lnTo>
                  <a:lnTo>
                    <a:pt x="54" y="251"/>
                  </a:lnTo>
                  <a:lnTo>
                    <a:pt x="54" y="248"/>
                  </a:lnTo>
                  <a:lnTo>
                    <a:pt x="54" y="248"/>
                  </a:lnTo>
                  <a:lnTo>
                    <a:pt x="54" y="251"/>
                  </a:lnTo>
                  <a:lnTo>
                    <a:pt x="54" y="251"/>
                  </a:lnTo>
                  <a:lnTo>
                    <a:pt x="54" y="251"/>
                  </a:lnTo>
                  <a:lnTo>
                    <a:pt x="54" y="251"/>
                  </a:lnTo>
                  <a:lnTo>
                    <a:pt x="54" y="251"/>
                  </a:lnTo>
                  <a:lnTo>
                    <a:pt x="54" y="251"/>
                  </a:lnTo>
                  <a:lnTo>
                    <a:pt x="57" y="251"/>
                  </a:lnTo>
                  <a:lnTo>
                    <a:pt x="57" y="251"/>
                  </a:lnTo>
                  <a:lnTo>
                    <a:pt x="57" y="251"/>
                  </a:lnTo>
                  <a:lnTo>
                    <a:pt x="57" y="253"/>
                  </a:lnTo>
                  <a:lnTo>
                    <a:pt x="54" y="253"/>
                  </a:lnTo>
                  <a:lnTo>
                    <a:pt x="54" y="253"/>
                  </a:lnTo>
                  <a:lnTo>
                    <a:pt x="54" y="253"/>
                  </a:lnTo>
                  <a:lnTo>
                    <a:pt x="54" y="253"/>
                  </a:lnTo>
                  <a:lnTo>
                    <a:pt x="57" y="256"/>
                  </a:lnTo>
                  <a:lnTo>
                    <a:pt x="57" y="256"/>
                  </a:lnTo>
                  <a:lnTo>
                    <a:pt x="57" y="256"/>
                  </a:lnTo>
                  <a:lnTo>
                    <a:pt x="59" y="253"/>
                  </a:lnTo>
                  <a:lnTo>
                    <a:pt x="59" y="253"/>
                  </a:lnTo>
                  <a:lnTo>
                    <a:pt x="61" y="253"/>
                  </a:lnTo>
                  <a:lnTo>
                    <a:pt x="61" y="253"/>
                  </a:lnTo>
                  <a:lnTo>
                    <a:pt x="61" y="253"/>
                  </a:lnTo>
                  <a:lnTo>
                    <a:pt x="61" y="253"/>
                  </a:lnTo>
                  <a:lnTo>
                    <a:pt x="61" y="251"/>
                  </a:lnTo>
                  <a:lnTo>
                    <a:pt x="64" y="251"/>
                  </a:lnTo>
                  <a:lnTo>
                    <a:pt x="64" y="251"/>
                  </a:lnTo>
                  <a:lnTo>
                    <a:pt x="64" y="253"/>
                  </a:lnTo>
                  <a:lnTo>
                    <a:pt x="64" y="256"/>
                  </a:lnTo>
                  <a:lnTo>
                    <a:pt x="66" y="256"/>
                  </a:lnTo>
                  <a:lnTo>
                    <a:pt x="66" y="256"/>
                  </a:lnTo>
                  <a:lnTo>
                    <a:pt x="69" y="256"/>
                  </a:lnTo>
                  <a:lnTo>
                    <a:pt x="69" y="256"/>
                  </a:lnTo>
                  <a:lnTo>
                    <a:pt x="69" y="256"/>
                  </a:lnTo>
                  <a:lnTo>
                    <a:pt x="69" y="256"/>
                  </a:lnTo>
                  <a:lnTo>
                    <a:pt x="69" y="256"/>
                  </a:lnTo>
                  <a:lnTo>
                    <a:pt x="66" y="256"/>
                  </a:lnTo>
                  <a:lnTo>
                    <a:pt x="66" y="258"/>
                  </a:lnTo>
                  <a:lnTo>
                    <a:pt x="69" y="258"/>
                  </a:lnTo>
                  <a:lnTo>
                    <a:pt x="66" y="258"/>
                  </a:lnTo>
                  <a:lnTo>
                    <a:pt x="69" y="260"/>
                  </a:lnTo>
                  <a:lnTo>
                    <a:pt x="69" y="260"/>
                  </a:lnTo>
                  <a:lnTo>
                    <a:pt x="69" y="258"/>
                  </a:lnTo>
                  <a:lnTo>
                    <a:pt x="69" y="258"/>
                  </a:lnTo>
                  <a:lnTo>
                    <a:pt x="69" y="258"/>
                  </a:lnTo>
                  <a:lnTo>
                    <a:pt x="71" y="258"/>
                  </a:lnTo>
                  <a:lnTo>
                    <a:pt x="71" y="258"/>
                  </a:lnTo>
                  <a:lnTo>
                    <a:pt x="71" y="258"/>
                  </a:lnTo>
                  <a:lnTo>
                    <a:pt x="71" y="258"/>
                  </a:lnTo>
                  <a:lnTo>
                    <a:pt x="71" y="256"/>
                  </a:lnTo>
                  <a:lnTo>
                    <a:pt x="71" y="256"/>
                  </a:lnTo>
                  <a:lnTo>
                    <a:pt x="71" y="258"/>
                  </a:lnTo>
                  <a:lnTo>
                    <a:pt x="71" y="258"/>
                  </a:lnTo>
                  <a:lnTo>
                    <a:pt x="71" y="258"/>
                  </a:lnTo>
                  <a:lnTo>
                    <a:pt x="73" y="258"/>
                  </a:lnTo>
                  <a:lnTo>
                    <a:pt x="73" y="258"/>
                  </a:lnTo>
                  <a:lnTo>
                    <a:pt x="73" y="258"/>
                  </a:lnTo>
                  <a:lnTo>
                    <a:pt x="73" y="258"/>
                  </a:lnTo>
                  <a:lnTo>
                    <a:pt x="73" y="260"/>
                  </a:lnTo>
                  <a:lnTo>
                    <a:pt x="76" y="260"/>
                  </a:lnTo>
                  <a:lnTo>
                    <a:pt x="73" y="258"/>
                  </a:lnTo>
                  <a:lnTo>
                    <a:pt x="73" y="256"/>
                  </a:lnTo>
                  <a:lnTo>
                    <a:pt x="73" y="256"/>
                  </a:lnTo>
                  <a:lnTo>
                    <a:pt x="76" y="258"/>
                  </a:lnTo>
                  <a:lnTo>
                    <a:pt x="76" y="258"/>
                  </a:lnTo>
                  <a:lnTo>
                    <a:pt x="78" y="258"/>
                  </a:lnTo>
                  <a:lnTo>
                    <a:pt x="78" y="258"/>
                  </a:lnTo>
                  <a:lnTo>
                    <a:pt x="78" y="258"/>
                  </a:lnTo>
                  <a:lnTo>
                    <a:pt x="78" y="260"/>
                  </a:lnTo>
                  <a:lnTo>
                    <a:pt x="78" y="260"/>
                  </a:lnTo>
                  <a:lnTo>
                    <a:pt x="78" y="260"/>
                  </a:lnTo>
                  <a:lnTo>
                    <a:pt x="76" y="260"/>
                  </a:lnTo>
                  <a:lnTo>
                    <a:pt x="76" y="260"/>
                  </a:lnTo>
                  <a:lnTo>
                    <a:pt x="73" y="260"/>
                  </a:lnTo>
                  <a:lnTo>
                    <a:pt x="73" y="260"/>
                  </a:lnTo>
                  <a:lnTo>
                    <a:pt x="73" y="260"/>
                  </a:lnTo>
                  <a:lnTo>
                    <a:pt x="73" y="260"/>
                  </a:lnTo>
                  <a:lnTo>
                    <a:pt x="71" y="263"/>
                  </a:lnTo>
                  <a:lnTo>
                    <a:pt x="71" y="263"/>
                  </a:lnTo>
                  <a:lnTo>
                    <a:pt x="71" y="263"/>
                  </a:lnTo>
                  <a:lnTo>
                    <a:pt x="71" y="263"/>
                  </a:lnTo>
                  <a:lnTo>
                    <a:pt x="71" y="263"/>
                  </a:lnTo>
                  <a:lnTo>
                    <a:pt x="71" y="263"/>
                  </a:lnTo>
                  <a:lnTo>
                    <a:pt x="69" y="263"/>
                  </a:lnTo>
                  <a:lnTo>
                    <a:pt x="69" y="263"/>
                  </a:lnTo>
                  <a:lnTo>
                    <a:pt x="69" y="263"/>
                  </a:lnTo>
                  <a:lnTo>
                    <a:pt x="69" y="263"/>
                  </a:lnTo>
                  <a:lnTo>
                    <a:pt x="69" y="263"/>
                  </a:lnTo>
                  <a:lnTo>
                    <a:pt x="69" y="260"/>
                  </a:lnTo>
                  <a:lnTo>
                    <a:pt x="69" y="260"/>
                  </a:lnTo>
                  <a:lnTo>
                    <a:pt x="69" y="260"/>
                  </a:lnTo>
                  <a:lnTo>
                    <a:pt x="69" y="260"/>
                  </a:lnTo>
                  <a:lnTo>
                    <a:pt x="69" y="260"/>
                  </a:lnTo>
                  <a:lnTo>
                    <a:pt x="66" y="260"/>
                  </a:lnTo>
                  <a:lnTo>
                    <a:pt x="66" y="260"/>
                  </a:lnTo>
                  <a:lnTo>
                    <a:pt x="66" y="260"/>
                  </a:lnTo>
                  <a:lnTo>
                    <a:pt x="66" y="260"/>
                  </a:lnTo>
                  <a:lnTo>
                    <a:pt x="66" y="260"/>
                  </a:lnTo>
                  <a:lnTo>
                    <a:pt x="66" y="260"/>
                  </a:lnTo>
                  <a:lnTo>
                    <a:pt x="66" y="258"/>
                  </a:lnTo>
                  <a:lnTo>
                    <a:pt x="66" y="258"/>
                  </a:lnTo>
                  <a:lnTo>
                    <a:pt x="64" y="258"/>
                  </a:lnTo>
                  <a:lnTo>
                    <a:pt x="64" y="258"/>
                  </a:lnTo>
                  <a:lnTo>
                    <a:pt x="61" y="258"/>
                  </a:lnTo>
                  <a:lnTo>
                    <a:pt x="61" y="258"/>
                  </a:lnTo>
                  <a:lnTo>
                    <a:pt x="61" y="258"/>
                  </a:lnTo>
                  <a:lnTo>
                    <a:pt x="61" y="256"/>
                  </a:lnTo>
                  <a:lnTo>
                    <a:pt x="61" y="256"/>
                  </a:lnTo>
                  <a:lnTo>
                    <a:pt x="61" y="256"/>
                  </a:lnTo>
                  <a:lnTo>
                    <a:pt x="61" y="256"/>
                  </a:lnTo>
                  <a:lnTo>
                    <a:pt x="61" y="256"/>
                  </a:lnTo>
                  <a:lnTo>
                    <a:pt x="61" y="256"/>
                  </a:lnTo>
                  <a:lnTo>
                    <a:pt x="61" y="256"/>
                  </a:lnTo>
                  <a:lnTo>
                    <a:pt x="61" y="256"/>
                  </a:lnTo>
                  <a:lnTo>
                    <a:pt x="61" y="253"/>
                  </a:lnTo>
                  <a:lnTo>
                    <a:pt x="59" y="256"/>
                  </a:lnTo>
                  <a:lnTo>
                    <a:pt x="59" y="256"/>
                  </a:lnTo>
                  <a:lnTo>
                    <a:pt x="59" y="256"/>
                  </a:lnTo>
                  <a:lnTo>
                    <a:pt x="57" y="256"/>
                  </a:lnTo>
                  <a:lnTo>
                    <a:pt x="57" y="256"/>
                  </a:lnTo>
                  <a:lnTo>
                    <a:pt x="54" y="253"/>
                  </a:lnTo>
                  <a:lnTo>
                    <a:pt x="54" y="253"/>
                  </a:lnTo>
                  <a:lnTo>
                    <a:pt x="54" y="256"/>
                  </a:lnTo>
                  <a:lnTo>
                    <a:pt x="64" y="267"/>
                  </a:lnTo>
                  <a:lnTo>
                    <a:pt x="69" y="270"/>
                  </a:lnTo>
                  <a:lnTo>
                    <a:pt x="71" y="272"/>
                  </a:lnTo>
                  <a:lnTo>
                    <a:pt x="78" y="277"/>
                  </a:lnTo>
                  <a:lnTo>
                    <a:pt x="80" y="279"/>
                  </a:lnTo>
                  <a:lnTo>
                    <a:pt x="88" y="286"/>
                  </a:lnTo>
                  <a:lnTo>
                    <a:pt x="95" y="291"/>
                  </a:lnTo>
                  <a:lnTo>
                    <a:pt x="95" y="291"/>
                  </a:lnTo>
                  <a:lnTo>
                    <a:pt x="97" y="293"/>
                  </a:lnTo>
                  <a:lnTo>
                    <a:pt x="97" y="293"/>
                  </a:lnTo>
                  <a:lnTo>
                    <a:pt x="99" y="296"/>
                  </a:lnTo>
                  <a:lnTo>
                    <a:pt x="99" y="296"/>
                  </a:lnTo>
                  <a:lnTo>
                    <a:pt x="99" y="298"/>
                  </a:lnTo>
                  <a:lnTo>
                    <a:pt x="102" y="298"/>
                  </a:lnTo>
                  <a:lnTo>
                    <a:pt x="102" y="298"/>
                  </a:lnTo>
                  <a:lnTo>
                    <a:pt x="104" y="301"/>
                  </a:lnTo>
                  <a:lnTo>
                    <a:pt x="104" y="301"/>
                  </a:lnTo>
                  <a:lnTo>
                    <a:pt x="104" y="301"/>
                  </a:lnTo>
                  <a:lnTo>
                    <a:pt x="104" y="303"/>
                  </a:lnTo>
                  <a:lnTo>
                    <a:pt x="104" y="303"/>
                  </a:lnTo>
                  <a:lnTo>
                    <a:pt x="104" y="305"/>
                  </a:lnTo>
                  <a:lnTo>
                    <a:pt x="104" y="308"/>
                  </a:lnTo>
                  <a:lnTo>
                    <a:pt x="114" y="312"/>
                  </a:lnTo>
                  <a:lnTo>
                    <a:pt x="118" y="319"/>
                  </a:lnTo>
                  <a:lnTo>
                    <a:pt x="121" y="319"/>
                  </a:lnTo>
                  <a:lnTo>
                    <a:pt x="123" y="322"/>
                  </a:lnTo>
                  <a:lnTo>
                    <a:pt x="123" y="322"/>
                  </a:lnTo>
                  <a:lnTo>
                    <a:pt x="123" y="324"/>
                  </a:lnTo>
                  <a:lnTo>
                    <a:pt x="123" y="324"/>
                  </a:lnTo>
                  <a:lnTo>
                    <a:pt x="123" y="324"/>
                  </a:lnTo>
                  <a:lnTo>
                    <a:pt x="125" y="329"/>
                  </a:lnTo>
                  <a:lnTo>
                    <a:pt x="128" y="331"/>
                  </a:lnTo>
                  <a:lnTo>
                    <a:pt x="128" y="331"/>
                  </a:lnTo>
                  <a:lnTo>
                    <a:pt x="130" y="334"/>
                  </a:lnTo>
                  <a:lnTo>
                    <a:pt x="130" y="331"/>
                  </a:lnTo>
                  <a:lnTo>
                    <a:pt x="132" y="322"/>
                  </a:lnTo>
                  <a:lnTo>
                    <a:pt x="135" y="319"/>
                  </a:lnTo>
                  <a:lnTo>
                    <a:pt x="135" y="319"/>
                  </a:lnTo>
                  <a:lnTo>
                    <a:pt x="137" y="317"/>
                  </a:lnTo>
                  <a:lnTo>
                    <a:pt x="140" y="317"/>
                  </a:lnTo>
                  <a:lnTo>
                    <a:pt x="142" y="315"/>
                  </a:lnTo>
                  <a:lnTo>
                    <a:pt x="144" y="315"/>
                  </a:lnTo>
                  <a:lnTo>
                    <a:pt x="144" y="315"/>
                  </a:lnTo>
                  <a:lnTo>
                    <a:pt x="147" y="312"/>
                  </a:lnTo>
                  <a:lnTo>
                    <a:pt x="147" y="310"/>
                  </a:lnTo>
                  <a:lnTo>
                    <a:pt x="149" y="310"/>
                  </a:lnTo>
                  <a:lnTo>
                    <a:pt x="151" y="310"/>
                  </a:lnTo>
                  <a:lnTo>
                    <a:pt x="154" y="312"/>
                  </a:lnTo>
                  <a:lnTo>
                    <a:pt x="158" y="319"/>
                  </a:lnTo>
                  <a:lnTo>
                    <a:pt x="158" y="319"/>
                  </a:lnTo>
                  <a:lnTo>
                    <a:pt x="161" y="319"/>
                  </a:lnTo>
                  <a:lnTo>
                    <a:pt x="163" y="319"/>
                  </a:lnTo>
                  <a:lnTo>
                    <a:pt x="163" y="319"/>
                  </a:lnTo>
                  <a:lnTo>
                    <a:pt x="168" y="322"/>
                  </a:lnTo>
                  <a:lnTo>
                    <a:pt x="168" y="322"/>
                  </a:lnTo>
                  <a:lnTo>
                    <a:pt x="168" y="322"/>
                  </a:lnTo>
                  <a:lnTo>
                    <a:pt x="168" y="319"/>
                  </a:lnTo>
                  <a:lnTo>
                    <a:pt x="170" y="319"/>
                  </a:lnTo>
                  <a:lnTo>
                    <a:pt x="170" y="319"/>
                  </a:lnTo>
                  <a:lnTo>
                    <a:pt x="173" y="317"/>
                  </a:lnTo>
                  <a:lnTo>
                    <a:pt x="170" y="317"/>
                  </a:lnTo>
                  <a:lnTo>
                    <a:pt x="170" y="315"/>
                  </a:lnTo>
                  <a:lnTo>
                    <a:pt x="168" y="315"/>
                  </a:lnTo>
                  <a:lnTo>
                    <a:pt x="168" y="315"/>
                  </a:lnTo>
                  <a:lnTo>
                    <a:pt x="168" y="312"/>
                  </a:lnTo>
                  <a:lnTo>
                    <a:pt x="168" y="312"/>
                  </a:lnTo>
                  <a:lnTo>
                    <a:pt x="170" y="305"/>
                  </a:lnTo>
                  <a:lnTo>
                    <a:pt x="170" y="303"/>
                  </a:lnTo>
                  <a:lnTo>
                    <a:pt x="173" y="303"/>
                  </a:lnTo>
                  <a:lnTo>
                    <a:pt x="175" y="301"/>
                  </a:lnTo>
                  <a:lnTo>
                    <a:pt x="173" y="298"/>
                  </a:lnTo>
                  <a:lnTo>
                    <a:pt x="173" y="298"/>
                  </a:lnTo>
                  <a:lnTo>
                    <a:pt x="168" y="298"/>
                  </a:lnTo>
                  <a:lnTo>
                    <a:pt x="168" y="296"/>
                  </a:lnTo>
                  <a:lnTo>
                    <a:pt x="166" y="296"/>
                  </a:lnTo>
                  <a:lnTo>
                    <a:pt x="163" y="293"/>
                  </a:lnTo>
                  <a:lnTo>
                    <a:pt x="161" y="293"/>
                  </a:lnTo>
                  <a:lnTo>
                    <a:pt x="161" y="293"/>
                  </a:lnTo>
                  <a:lnTo>
                    <a:pt x="161" y="291"/>
                  </a:lnTo>
                  <a:lnTo>
                    <a:pt x="161" y="291"/>
                  </a:lnTo>
                  <a:lnTo>
                    <a:pt x="161" y="291"/>
                  </a:lnTo>
                  <a:lnTo>
                    <a:pt x="161" y="289"/>
                  </a:lnTo>
                  <a:lnTo>
                    <a:pt x="161" y="286"/>
                  </a:lnTo>
                  <a:lnTo>
                    <a:pt x="161" y="286"/>
                  </a:lnTo>
                  <a:lnTo>
                    <a:pt x="161" y="286"/>
                  </a:lnTo>
                  <a:lnTo>
                    <a:pt x="163" y="286"/>
                  </a:lnTo>
                  <a:lnTo>
                    <a:pt x="163" y="286"/>
                  </a:lnTo>
                  <a:lnTo>
                    <a:pt x="166" y="284"/>
                  </a:lnTo>
                  <a:lnTo>
                    <a:pt x="166" y="284"/>
                  </a:lnTo>
                  <a:lnTo>
                    <a:pt x="163" y="282"/>
                  </a:lnTo>
                  <a:lnTo>
                    <a:pt x="161" y="277"/>
                  </a:lnTo>
                  <a:lnTo>
                    <a:pt x="158" y="274"/>
                  </a:lnTo>
                  <a:lnTo>
                    <a:pt x="156" y="274"/>
                  </a:lnTo>
                  <a:lnTo>
                    <a:pt x="156" y="274"/>
                  </a:lnTo>
                  <a:lnTo>
                    <a:pt x="154" y="274"/>
                  </a:lnTo>
                  <a:lnTo>
                    <a:pt x="151" y="277"/>
                  </a:lnTo>
                  <a:lnTo>
                    <a:pt x="151" y="277"/>
                  </a:lnTo>
                  <a:lnTo>
                    <a:pt x="151" y="274"/>
                  </a:lnTo>
                  <a:lnTo>
                    <a:pt x="151" y="272"/>
                  </a:lnTo>
                  <a:lnTo>
                    <a:pt x="151" y="272"/>
                  </a:lnTo>
                  <a:lnTo>
                    <a:pt x="156" y="265"/>
                  </a:lnTo>
                  <a:lnTo>
                    <a:pt x="156" y="265"/>
                  </a:lnTo>
                  <a:lnTo>
                    <a:pt x="156" y="263"/>
                  </a:lnTo>
                  <a:lnTo>
                    <a:pt x="156" y="263"/>
                  </a:lnTo>
                  <a:lnTo>
                    <a:pt x="156" y="260"/>
                  </a:lnTo>
                  <a:lnTo>
                    <a:pt x="156" y="260"/>
                  </a:lnTo>
                  <a:lnTo>
                    <a:pt x="154" y="258"/>
                  </a:lnTo>
                  <a:lnTo>
                    <a:pt x="154" y="256"/>
                  </a:lnTo>
                  <a:lnTo>
                    <a:pt x="154" y="256"/>
                  </a:lnTo>
                  <a:lnTo>
                    <a:pt x="154" y="253"/>
                  </a:lnTo>
                  <a:lnTo>
                    <a:pt x="154" y="251"/>
                  </a:lnTo>
                  <a:lnTo>
                    <a:pt x="154" y="248"/>
                  </a:lnTo>
                  <a:lnTo>
                    <a:pt x="154" y="248"/>
                  </a:lnTo>
                  <a:lnTo>
                    <a:pt x="154" y="246"/>
                  </a:lnTo>
                  <a:lnTo>
                    <a:pt x="156" y="248"/>
                  </a:lnTo>
                  <a:lnTo>
                    <a:pt x="158" y="248"/>
                  </a:lnTo>
                  <a:lnTo>
                    <a:pt x="158" y="248"/>
                  </a:lnTo>
                  <a:lnTo>
                    <a:pt x="158" y="248"/>
                  </a:lnTo>
                  <a:lnTo>
                    <a:pt x="158" y="248"/>
                  </a:lnTo>
                  <a:lnTo>
                    <a:pt x="161" y="251"/>
                  </a:lnTo>
                  <a:lnTo>
                    <a:pt x="161" y="251"/>
                  </a:lnTo>
                  <a:lnTo>
                    <a:pt x="163" y="251"/>
                  </a:lnTo>
                  <a:lnTo>
                    <a:pt x="163" y="251"/>
                  </a:lnTo>
                  <a:lnTo>
                    <a:pt x="166" y="251"/>
                  </a:lnTo>
                  <a:lnTo>
                    <a:pt x="166" y="248"/>
                  </a:lnTo>
                  <a:lnTo>
                    <a:pt x="168" y="248"/>
                  </a:lnTo>
                  <a:lnTo>
                    <a:pt x="170" y="248"/>
                  </a:lnTo>
                  <a:lnTo>
                    <a:pt x="173" y="248"/>
                  </a:lnTo>
                  <a:lnTo>
                    <a:pt x="173" y="246"/>
                  </a:lnTo>
                  <a:lnTo>
                    <a:pt x="173" y="248"/>
                  </a:lnTo>
                  <a:lnTo>
                    <a:pt x="175" y="248"/>
                  </a:lnTo>
                  <a:lnTo>
                    <a:pt x="177" y="251"/>
                  </a:lnTo>
                  <a:lnTo>
                    <a:pt x="177" y="251"/>
                  </a:lnTo>
                  <a:lnTo>
                    <a:pt x="180" y="251"/>
                  </a:lnTo>
                  <a:lnTo>
                    <a:pt x="201" y="248"/>
                  </a:lnTo>
                  <a:lnTo>
                    <a:pt x="201" y="246"/>
                  </a:lnTo>
                  <a:lnTo>
                    <a:pt x="201" y="244"/>
                  </a:lnTo>
                  <a:lnTo>
                    <a:pt x="201" y="244"/>
                  </a:lnTo>
                  <a:lnTo>
                    <a:pt x="201" y="241"/>
                  </a:lnTo>
                  <a:lnTo>
                    <a:pt x="201" y="239"/>
                  </a:lnTo>
                  <a:lnTo>
                    <a:pt x="201" y="239"/>
                  </a:lnTo>
                  <a:lnTo>
                    <a:pt x="201" y="237"/>
                  </a:lnTo>
                  <a:lnTo>
                    <a:pt x="203" y="237"/>
                  </a:lnTo>
                  <a:lnTo>
                    <a:pt x="203" y="234"/>
                  </a:lnTo>
                  <a:lnTo>
                    <a:pt x="201" y="234"/>
                  </a:lnTo>
                  <a:lnTo>
                    <a:pt x="201" y="232"/>
                  </a:lnTo>
                  <a:lnTo>
                    <a:pt x="199" y="230"/>
                  </a:lnTo>
                  <a:lnTo>
                    <a:pt x="199" y="225"/>
                  </a:lnTo>
                  <a:lnTo>
                    <a:pt x="199" y="222"/>
                  </a:lnTo>
                  <a:lnTo>
                    <a:pt x="201" y="225"/>
                  </a:lnTo>
                  <a:lnTo>
                    <a:pt x="201" y="225"/>
                  </a:lnTo>
                  <a:lnTo>
                    <a:pt x="201" y="225"/>
                  </a:lnTo>
                  <a:lnTo>
                    <a:pt x="203" y="225"/>
                  </a:lnTo>
                  <a:lnTo>
                    <a:pt x="203" y="225"/>
                  </a:lnTo>
                  <a:lnTo>
                    <a:pt x="203" y="225"/>
                  </a:lnTo>
                  <a:lnTo>
                    <a:pt x="203" y="225"/>
                  </a:lnTo>
                  <a:lnTo>
                    <a:pt x="203" y="225"/>
                  </a:lnTo>
                  <a:lnTo>
                    <a:pt x="203" y="222"/>
                  </a:lnTo>
                  <a:lnTo>
                    <a:pt x="203" y="222"/>
                  </a:lnTo>
                  <a:lnTo>
                    <a:pt x="203" y="222"/>
                  </a:lnTo>
                  <a:lnTo>
                    <a:pt x="208" y="220"/>
                  </a:lnTo>
                  <a:lnTo>
                    <a:pt x="208" y="220"/>
                  </a:lnTo>
                  <a:lnTo>
                    <a:pt x="211" y="220"/>
                  </a:lnTo>
                  <a:lnTo>
                    <a:pt x="213" y="222"/>
                  </a:lnTo>
                  <a:lnTo>
                    <a:pt x="215" y="225"/>
                  </a:lnTo>
                  <a:lnTo>
                    <a:pt x="215" y="225"/>
                  </a:lnTo>
                  <a:lnTo>
                    <a:pt x="218" y="225"/>
                  </a:lnTo>
                  <a:lnTo>
                    <a:pt x="220" y="225"/>
                  </a:lnTo>
                  <a:lnTo>
                    <a:pt x="220" y="227"/>
                  </a:lnTo>
                  <a:lnTo>
                    <a:pt x="222" y="230"/>
                  </a:lnTo>
                  <a:lnTo>
                    <a:pt x="222" y="232"/>
                  </a:lnTo>
                  <a:lnTo>
                    <a:pt x="222" y="232"/>
                  </a:lnTo>
                  <a:lnTo>
                    <a:pt x="222" y="232"/>
                  </a:lnTo>
                  <a:lnTo>
                    <a:pt x="222" y="234"/>
                  </a:lnTo>
                  <a:lnTo>
                    <a:pt x="222" y="234"/>
                  </a:lnTo>
                  <a:lnTo>
                    <a:pt x="222" y="234"/>
                  </a:lnTo>
                  <a:lnTo>
                    <a:pt x="222" y="234"/>
                  </a:lnTo>
                  <a:lnTo>
                    <a:pt x="222" y="234"/>
                  </a:lnTo>
                  <a:lnTo>
                    <a:pt x="222" y="234"/>
                  </a:lnTo>
                  <a:lnTo>
                    <a:pt x="225" y="237"/>
                  </a:lnTo>
                  <a:lnTo>
                    <a:pt x="225" y="237"/>
                  </a:lnTo>
                  <a:lnTo>
                    <a:pt x="225" y="237"/>
                  </a:lnTo>
                  <a:lnTo>
                    <a:pt x="225" y="237"/>
                  </a:lnTo>
                  <a:lnTo>
                    <a:pt x="225" y="237"/>
                  </a:lnTo>
                  <a:lnTo>
                    <a:pt x="225" y="237"/>
                  </a:lnTo>
                  <a:lnTo>
                    <a:pt x="225" y="237"/>
                  </a:lnTo>
                  <a:lnTo>
                    <a:pt x="225" y="239"/>
                  </a:lnTo>
                  <a:lnTo>
                    <a:pt x="225" y="239"/>
                  </a:lnTo>
                  <a:lnTo>
                    <a:pt x="225" y="239"/>
                  </a:lnTo>
                  <a:lnTo>
                    <a:pt x="225" y="239"/>
                  </a:lnTo>
                  <a:lnTo>
                    <a:pt x="225" y="239"/>
                  </a:lnTo>
                  <a:lnTo>
                    <a:pt x="227" y="239"/>
                  </a:lnTo>
                  <a:lnTo>
                    <a:pt x="227" y="239"/>
                  </a:lnTo>
                  <a:lnTo>
                    <a:pt x="229" y="241"/>
                  </a:lnTo>
                  <a:lnTo>
                    <a:pt x="229" y="241"/>
                  </a:lnTo>
                  <a:lnTo>
                    <a:pt x="229" y="244"/>
                  </a:lnTo>
                  <a:lnTo>
                    <a:pt x="229" y="244"/>
                  </a:lnTo>
                  <a:lnTo>
                    <a:pt x="229" y="244"/>
                  </a:lnTo>
                  <a:lnTo>
                    <a:pt x="229" y="244"/>
                  </a:lnTo>
                  <a:lnTo>
                    <a:pt x="229" y="244"/>
                  </a:lnTo>
                  <a:lnTo>
                    <a:pt x="229" y="246"/>
                  </a:lnTo>
                  <a:lnTo>
                    <a:pt x="229" y="246"/>
                  </a:lnTo>
                  <a:lnTo>
                    <a:pt x="229" y="246"/>
                  </a:lnTo>
                  <a:lnTo>
                    <a:pt x="229" y="246"/>
                  </a:lnTo>
                  <a:lnTo>
                    <a:pt x="229" y="246"/>
                  </a:lnTo>
                  <a:lnTo>
                    <a:pt x="229" y="248"/>
                  </a:lnTo>
                  <a:lnTo>
                    <a:pt x="229" y="248"/>
                  </a:lnTo>
                  <a:lnTo>
                    <a:pt x="229" y="248"/>
                  </a:lnTo>
                  <a:lnTo>
                    <a:pt x="229" y="248"/>
                  </a:lnTo>
                  <a:lnTo>
                    <a:pt x="227" y="248"/>
                  </a:lnTo>
                  <a:lnTo>
                    <a:pt x="229" y="248"/>
                  </a:lnTo>
                  <a:lnTo>
                    <a:pt x="229" y="248"/>
                  </a:lnTo>
                  <a:lnTo>
                    <a:pt x="229" y="248"/>
                  </a:lnTo>
                  <a:lnTo>
                    <a:pt x="232" y="248"/>
                  </a:lnTo>
                  <a:lnTo>
                    <a:pt x="232" y="248"/>
                  </a:lnTo>
                  <a:lnTo>
                    <a:pt x="232" y="248"/>
                  </a:lnTo>
                  <a:lnTo>
                    <a:pt x="237" y="248"/>
                  </a:lnTo>
                  <a:lnTo>
                    <a:pt x="237" y="251"/>
                  </a:lnTo>
                  <a:lnTo>
                    <a:pt x="239" y="251"/>
                  </a:lnTo>
                  <a:lnTo>
                    <a:pt x="239" y="248"/>
                  </a:lnTo>
                  <a:lnTo>
                    <a:pt x="239" y="248"/>
                  </a:lnTo>
                  <a:lnTo>
                    <a:pt x="239" y="248"/>
                  </a:lnTo>
                  <a:lnTo>
                    <a:pt x="248" y="253"/>
                  </a:lnTo>
                  <a:lnTo>
                    <a:pt x="251" y="253"/>
                  </a:lnTo>
                  <a:lnTo>
                    <a:pt x="251" y="253"/>
                  </a:lnTo>
                  <a:lnTo>
                    <a:pt x="253" y="253"/>
                  </a:lnTo>
                  <a:lnTo>
                    <a:pt x="253" y="253"/>
                  </a:lnTo>
                  <a:lnTo>
                    <a:pt x="253" y="253"/>
                  </a:lnTo>
                  <a:lnTo>
                    <a:pt x="253" y="253"/>
                  </a:lnTo>
                  <a:lnTo>
                    <a:pt x="253" y="253"/>
                  </a:lnTo>
                  <a:lnTo>
                    <a:pt x="256" y="253"/>
                  </a:lnTo>
                  <a:lnTo>
                    <a:pt x="256" y="253"/>
                  </a:lnTo>
                  <a:lnTo>
                    <a:pt x="256" y="253"/>
                  </a:lnTo>
                  <a:lnTo>
                    <a:pt x="256" y="251"/>
                  </a:lnTo>
                  <a:lnTo>
                    <a:pt x="256" y="251"/>
                  </a:lnTo>
                  <a:lnTo>
                    <a:pt x="256" y="251"/>
                  </a:lnTo>
                  <a:lnTo>
                    <a:pt x="258" y="251"/>
                  </a:lnTo>
                  <a:lnTo>
                    <a:pt x="258" y="248"/>
                  </a:lnTo>
                  <a:lnTo>
                    <a:pt x="260" y="248"/>
                  </a:lnTo>
                  <a:lnTo>
                    <a:pt x="260" y="248"/>
                  </a:lnTo>
                  <a:lnTo>
                    <a:pt x="260" y="248"/>
                  </a:lnTo>
                  <a:lnTo>
                    <a:pt x="263" y="246"/>
                  </a:lnTo>
                  <a:lnTo>
                    <a:pt x="263" y="246"/>
                  </a:lnTo>
                  <a:lnTo>
                    <a:pt x="263" y="246"/>
                  </a:lnTo>
                  <a:lnTo>
                    <a:pt x="263" y="246"/>
                  </a:lnTo>
                  <a:lnTo>
                    <a:pt x="263" y="244"/>
                  </a:lnTo>
                  <a:lnTo>
                    <a:pt x="267" y="241"/>
                  </a:lnTo>
                  <a:lnTo>
                    <a:pt x="267" y="239"/>
                  </a:lnTo>
                  <a:lnTo>
                    <a:pt x="267" y="239"/>
                  </a:lnTo>
                  <a:lnTo>
                    <a:pt x="267" y="239"/>
                  </a:lnTo>
                  <a:lnTo>
                    <a:pt x="267" y="239"/>
                  </a:lnTo>
                  <a:lnTo>
                    <a:pt x="270" y="237"/>
                  </a:lnTo>
                  <a:lnTo>
                    <a:pt x="270" y="234"/>
                  </a:lnTo>
                  <a:lnTo>
                    <a:pt x="270" y="234"/>
                  </a:lnTo>
                  <a:lnTo>
                    <a:pt x="270" y="234"/>
                  </a:lnTo>
                  <a:lnTo>
                    <a:pt x="270" y="234"/>
                  </a:lnTo>
                  <a:lnTo>
                    <a:pt x="272" y="237"/>
                  </a:lnTo>
                  <a:lnTo>
                    <a:pt x="272" y="237"/>
                  </a:lnTo>
                  <a:lnTo>
                    <a:pt x="272" y="239"/>
                  </a:lnTo>
                  <a:lnTo>
                    <a:pt x="272" y="241"/>
                  </a:lnTo>
                  <a:lnTo>
                    <a:pt x="274" y="244"/>
                  </a:lnTo>
                  <a:lnTo>
                    <a:pt x="274" y="244"/>
                  </a:lnTo>
                  <a:lnTo>
                    <a:pt x="277" y="244"/>
                  </a:lnTo>
                  <a:lnTo>
                    <a:pt x="277" y="246"/>
                  </a:lnTo>
                  <a:lnTo>
                    <a:pt x="277" y="246"/>
                  </a:lnTo>
                  <a:lnTo>
                    <a:pt x="277" y="246"/>
                  </a:lnTo>
                  <a:lnTo>
                    <a:pt x="277" y="248"/>
                  </a:lnTo>
                  <a:lnTo>
                    <a:pt x="277" y="248"/>
                  </a:lnTo>
                  <a:lnTo>
                    <a:pt x="279" y="248"/>
                  </a:lnTo>
                  <a:lnTo>
                    <a:pt x="279" y="248"/>
                  </a:lnTo>
                  <a:lnTo>
                    <a:pt x="277" y="248"/>
                  </a:lnTo>
                  <a:lnTo>
                    <a:pt x="277" y="251"/>
                  </a:lnTo>
                  <a:lnTo>
                    <a:pt x="277" y="251"/>
                  </a:lnTo>
                  <a:lnTo>
                    <a:pt x="274" y="253"/>
                  </a:lnTo>
                  <a:lnTo>
                    <a:pt x="274" y="253"/>
                  </a:lnTo>
                  <a:lnTo>
                    <a:pt x="274" y="256"/>
                  </a:lnTo>
                  <a:lnTo>
                    <a:pt x="277" y="256"/>
                  </a:lnTo>
                  <a:lnTo>
                    <a:pt x="277" y="256"/>
                  </a:lnTo>
                  <a:lnTo>
                    <a:pt x="279" y="256"/>
                  </a:lnTo>
                  <a:lnTo>
                    <a:pt x="279" y="256"/>
                  </a:lnTo>
                  <a:lnTo>
                    <a:pt x="282" y="256"/>
                  </a:lnTo>
                  <a:lnTo>
                    <a:pt x="282" y="256"/>
                  </a:lnTo>
                  <a:lnTo>
                    <a:pt x="282" y="256"/>
                  </a:lnTo>
                  <a:lnTo>
                    <a:pt x="282" y="256"/>
                  </a:lnTo>
                  <a:lnTo>
                    <a:pt x="282" y="256"/>
                  </a:lnTo>
                  <a:lnTo>
                    <a:pt x="284" y="256"/>
                  </a:lnTo>
                  <a:lnTo>
                    <a:pt x="284" y="256"/>
                  </a:lnTo>
                  <a:lnTo>
                    <a:pt x="286" y="256"/>
                  </a:lnTo>
                  <a:lnTo>
                    <a:pt x="286" y="256"/>
                  </a:lnTo>
                  <a:lnTo>
                    <a:pt x="286" y="256"/>
                  </a:lnTo>
                  <a:lnTo>
                    <a:pt x="286" y="256"/>
                  </a:lnTo>
                  <a:lnTo>
                    <a:pt x="289" y="256"/>
                  </a:lnTo>
                  <a:lnTo>
                    <a:pt x="289" y="256"/>
                  </a:lnTo>
                  <a:lnTo>
                    <a:pt x="289" y="256"/>
                  </a:lnTo>
                  <a:lnTo>
                    <a:pt x="289" y="256"/>
                  </a:lnTo>
                  <a:lnTo>
                    <a:pt x="289" y="253"/>
                  </a:lnTo>
                  <a:lnTo>
                    <a:pt x="289" y="253"/>
                  </a:lnTo>
                  <a:lnTo>
                    <a:pt x="291" y="253"/>
                  </a:lnTo>
                  <a:lnTo>
                    <a:pt x="291" y="253"/>
                  </a:lnTo>
                  <a:lnTo>
                    <a:pt x="291" y="251"/>
                  </a:lnTo>
                  <a:lnTo>
                    <a:pt x="291" y="251"/>
                  </a:lnTo>
                  <a:lnTo>
                    <a:pt x="291" y="251"/>
                  </a:lnTo>
                  <a:lnTo>
                    <a:pt x="293" y="248"/>
                  </a:lnTo>
                  <a:lnTo>
                    <a:pt x="293" y="248"/>
                  </a:lnTo>
                  <a:lnTo>
                    <a:pt x="293" y="248"/>
                  </a:lnTo>
                  <a:lnTo>
                    <a:pt x="296" y="248"/>
                  </a:lnTo>
                  <a:lnTo>
                    <a:pt x="296" y="248"/>
                  </a:lnTo>
                  <a:lnTo>
                    <a:pt x="296" y="246"/>
                  </a:lnTo>
                  <a:lnTo>
                    <a:pt x="291" y="244"/>
                  </a:lnTo>
                  <a:lnTo>
                    <a:pt x="291" y="241"/>
                  </a:lnTo>
                  <a:lnTo>
                    <a:pt x="291" y="241"/>
                  </a:lnTo>
                  <a:lnTo>
                    <a:pt x="293" y="241"/>
                  </a:lnTo>
                  <a:lnTo>
                    <a:pt x="296" y="239"/>
                  </a:lnTo>
                  <a:lnTo>
                    <a:pt x="296" y="239"/>
                  </a:lnTo>
                  <a:lnTo>
                    <a:pt x="293" y="239"/>
                  </a:lnTo>
                  <a:lnTo>
                    <a:pt x="293" y="239"/>
                  </a:lnTo>
                  <a:lnTo>
                    <a:pt x="296" y="237"/>
                  </a:lnTo>
                  <a:lnTo>
                    <a:pt x="296" y="237"/>
                  </a:lnTo>
                  <a:lnTo>
                    <a:pt x="296" y="237"/>
                  </a:lnTo>
                  <a:lnTo>
                    <a:pt x="296" y="237"/>
                  </a:lnTo>
                  <a:lnTo>
                    <a:pt x="296" y="234"/>
                  </a:lnTo>
                  <a:lnTo>
                    <a:pt x="298" y="232"/>
                  </a:lnTo>
                  <a:lnTo>
                    <a:pt x="298" y="232"/>
                  </a:lnTo>
                  <a:lnTo>
                    <a:pt x="296" y="232"/>
                  </a:lnTo>
                  <a:lnTo>
                    <a:pt x="296" y="232"/>
                  </a:lnTo>
                  <a:lnTo>
                    <a:pt x="296" y="232"/>
                  </a:lnTo>
                  <a:lnTo>
                    <a:pt x="296" y="230"/>
                  </a:lnTo>
                  <a:lnTo>
                    <a:pt x="296" y="230"/>
                  </a:lnTo>
                  <a:lnTo>
                    <a:pt x="296" y="230"/>
                  </a:lnTo>
                  <a:lnTo>
                    <a:pt x="296" y="230"/>
                  </a:lnTo>
                  <a:lnTo>
                    <a:pt x="296" y="230"/>
                  </a:lnTo>
                  <a:lnTo>
                    <a:pt x="298" y="227"/>
                  </a:lnTo>
                  <a:lnTo>
                    <a:pt x="303" y="225"/>
                  </a:lnTo>
                  <a:lnTo>
                    <a:pt x="303" y="225"/>
                  </a:lnTo>
                  <a:lnTo>
                    <a:pt x="305" y="225"/>
                  </a:lnTo>
                  <a:lnTo>
                    <a:pt x="305" y="225"/>
                  </a:lnTo>
                  <a:lnTo>
                    <a:pt x="305" y="222"/>
                  </a:lnTo>
                  <a:lnTo>
                    <a:pt x="305" y="222"/>
                  </a:lnTo>
                  <a:lnTo>
                    <a:pt x="305" y="220"/>
                  </a:lnTo>
                  <a:lnTo>
                    <a:pt x="305" y="215"/>
                  </a:lnTo>
                  <a:lnTo>
                    <a:pt x="305" y="215"/>
                  </a:lnTo>
                  <a:lnTo>
                    <a:pt x="305" y="213"/>
                  </a:lnTo>
                  <a:lnTo>
                    <a:pt x="308" y="213"/>
                  </a:lnTo>
                  <a:lnTo>
                    <a:pt x="308" y="213"/>
                  </a:lnTo>
                  <a:lnTo>
                    <a:pt x="305" y="213"/>
                  </a:lnTo>
                  <a:lnTo>
                    <a:pt x="305" y="213"/>
                  </a:lnTo>
                  <a:lnTo>
                    <a:pt x="305" y="211"/>
                  </a:lnTo>
                  <a:lnTo>
                    <a:pt x="303" y="211"/>
                  </a:lnTo>
                  <a:lnTo>
                    <a:pt x="303" y="208"/>
                  </a:lnTo>
                  <a:lnTo>
                    <a:pt x="303" y="208"/>
                  </a:lnTo>
                  <a:lnTo>
                    <a:pt x="305" y="208"/>
                  </a:lnTo>
                  <a:lnTo>
                    <a:pt x="305" y="208"/>
                  </a:lnTo>
                  <a:lnTo>
                    <a:pt x="305" y="208"/>
                  </a:lnTo>
                  <a:lnTo>
                    <a:pt x="305" y="208"/>
                  </a:lnTo>
                  <a:lnTo>
                    <a:pt x="305" y="206"/>
                  </a:lnTo>
                  <a:lnTo>
                    <a:pt x="308" y="206"/>
                  </a:lnTo>
                  <a:lnTo>
                    <a:pt x="308" y="206"/>
                  </a:lnTo>
                  <a:lnTo>
                    <a:pt x="308" y="206"/>
                  </a:lnTo>
                  <a:lnTo>
                    <a:pt x="308" y="203"/>
                  </a:lnTo>
                  <a:lnTo>
                    <a:pt x="308" y="203"/>
                  </a:lnTo>
                  <a:lnTo>
                    <a:pt x="308" y="201"/>
                  </a:lnTo>
                  <a:lnTo>
                    <a:pt x="308" y="201"/>
                  </a:lnTo>
                  <a:lnTo>
                    <a:pt x="308" y="201"/>
                  </a:lnTo>
                  <a:lnTo>
                    <a:pt x="308" y="199"/>
                  </a:lnTo>
                  <a:lnTo>
                    <a:pt x="310" y="199"/>
                  </a:lnTo>
                  <a:lnTo>
                    <a:pt x="310" y="199"/>
                  </a:lnTo>
                  <a:lnTo>
                    <a:pt x="310" y="196"/>
                  </a:lnTo>
                  <a:lnTo>
                    <a:pt x="308" y="196"/>
                  </a:lnTo>
                  <a:lnTo>
                    <a:pt x="308" y="196"/>
                  </a:lnTo>
                  <a:lnTo>
                    <a:pt x="305" y="194"/>
                  </a:lnTo>
                  <a:lnTo>
                    <a:pt x="308" y="194"/>
                  </a:lnTo>
                  <a:lnTo>
                    <a:pt x="308" y="194"/>
                  </a:lnTo>
                  <a:lnTo>
                    <a:pt x="308" y="194"/>
                  </a:lnTo>
                  <a:lnTo>
                    <a:pt x="308" y="192"/>
                  </a:lnTo>
                  <a:lnTo>
                    <a:pt x="308" y="192"/>
                  </a:lnTo>
                  <a:lnTo>
                    <a:pt x="308" y="192"/>
                  </a:lnTo>
                  <a:lnTo>
                    <a:pt x="308" y="189"/>
                  </a:lnTo>
                  <a:lnTo>
                    <a:pt x="308" y="189"/>
                  </a:lnTo>
                  <a:lnTo>
                    <a:pt x="308" y="187"/>
                  </a:lnTo>
                  <a:lnTo>
                    <a:pt x="308" y="187"/>
                  </a:lnTo>
                  <a:lnTo>
                    <a:pt x="308" y="187"/>
                  </a:lnTo>
                  <a:lnTo>
                    <a:pt x="308" y="187"/>
                  </a:lnTo>
                  <a:lnTo>
                    <a:pt x="308" y="185"/>
                  </a:lnTo>
                  <a:lnTo>
                    <a:pt x="308" y="185"/>
                  </a:lnTo>
                  <a:lnTo>
                    <a:pt x="308" y="185"/>
                  </a:lnTo>
                  <a:lnTo>
                    <a:pt x="308" y="185"/>
                  </a:lnTo>
                  <a:lnTo>
                    <a:pt x="308" y="182"/>
                  </a:lnTo>
                  <a:lnTo>
                    <a:pt x="305" y="182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5" y="175"/>
                  </a:lnTo>
                  <a:lnTo>
                    <a:pt x="305" y="173"/>
                  </a:lnTo>
                  <a:lnTo>
                    <a:pt x="305" y="173"/>
                  </a:lnTo>
                  <a:lnTo>
                    <a:pt x="308" y="170"/>
                  </a:lnTo>
                  <a:lnTo>
                    <a:pt x="308" y="170"/>
                  </a:lnTo>
                  <a:lnTo>
                    <a:pt x="308" y="168"/>
                  </a:lnTo>
                  <a:lnTo>
                    <a:pt x="308" y="168"/>
                  </a:lnTo>
                  <a:lnTo>
                    <a:pt x="308" y="166"/>
                  </a:lnTo>
                  <a:lnTo>
                    <a:pt x="308" y="166"/>
                  </a:lnTo>
                  <a:lnTo>
                    <a:pt x="308" y="163"/>
                  </a:lnTo>
                  <a:lnTo>
                    <a:pt x="310" y="159"/>
                  </a:lnTo>
                  <a:close/>
                  <a:moveTo>
                    <a:pt x="38" y="80"/>
                  </a:moveTo>
                  <a:lnTo>
                    <a:pt x="35" y="80"/>
                  </a:lnTo>
                  <a:lnTo>
                    <a:pt x="35" y="80"/>
                  </a:lnTo>
                  <a:lnTo>
                    <a:pt x="38" y="80"/>
                  </a:lnTo>
                  <a:close/>
                  <a:moveTo>
                    <a:pt x="14" y="161"/>
                  </a:moveTo>
                  <a:lnTo>
                    <a:pt x="14" y="161"/>
                  </a:lnTo>
                  <a:lnTo>
                    <a:pt x="14" y="161"/>
                  </a:lnTo>
                  <a:lnTo>
                    <a:pt x="14" y="161"/>
                  </a:lnTo>
                  <a:lnTo>
                    <a:pt x="14" y="163"/>
                  </a:lnTo>
                  <a:lnTo>
                    <a:pt x="14" y="163"/>
                  </a:lnTo>
                  <a:lnTo>
                    <a:pt x="17" y="163"/>
                  </a:lnTo>
                  <a:lnTo>
                    <a:pt x="17" y="163"/>
                  </a:lnTo>
                  <a:lnTo>
                    <a:pt x="17" y="163"/>
                  </a:lnTo>
                  <a:lnTo>
                    <a:pt x="19" y="163"/>
                  </a:lnTo>
                  <a:lnTo>
                    <a:pt x="19" y="161"/>
                  </a:lnTo>
                  <a:lnTo>
                    <a:pt x="19" y="159"/>
                  </a:lnTo>
                  <a:lnTo>
                    <a:pt x="19" y="156"/>
                  </a:lnTo>
                  <a:lnTo>
                    <a:pt x="17" y="156"/>
                  </a:lnTo>
                  <a:lnTo>
                    <a:pt x="17" y="156"/>
                  </a:lnTo>
                  <a:lnTo>
                    <a:pt x="17" y="156"/>
                  </a:lnTo>
                  <a:lnTo>
                    <a:pt x="17" y="156"/>
                  </a:lnTo>
                  <a:lnTo>
                    <a:pt x="17" y="156"/>
                  </a:lnTo>
                  <a:lnTo>
                    <a:pt x="17" y="154"/>
                  </a:lnTo>
                  <a:lnTo>
                    <a:pt x="17" y="156"/>
                  </a:lnTo>
                  <a:lnTo>
                    <a:pt x="14" y="156"/>
                  </a:lnTo>
                  <a:lnTo>
                    <a:pt x="14" y="156"/>
                  </a:lnTo>
                  <a:lnTo>
                    <a:pt x="14" y="159"/>
                  </a:lnTo>
                  <a:lnTo>
                    <a:pt x="14" y="159"/>
                  </a:lnTo>
                  <a:lnTo>
                    <a:pt x="14" y="159"/>
                  </a:lnTo>
                  <a:lnTo>
                    <a:pt x="14" y="159"/>
                  </a:lnTo>
                  <a:lnTo>
                    <a:pt x="14" y="161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7">
              <a:extLst>
                <a:ext uri="{FF2B5EF4-FFF2-40B4-BE49-F238E27FC236}">
                  <a16:creationId xmlns:a16="http://schemas.microsoft.com/office/drawing/2014/main" id="{95B724A6-F320-4528-AC83-88790295681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9822" y="3208943"/>
              <a:ext cx="826292" cy="638780"/>
            </a:xfrm>
            <a:custGeom>
              <a:avLst/>
              <a:gdLst>
                <a:gd name="T0" fmla="*/ 689 w 802"/>
                <a:gd name="T1" fmla="*/ 353 h 620"/>
                <a:gd name="T2" fmla="*/ 613 w 802"/>
                <a:gd name="T3" fmla="*/ 329 h 620"/>
                <a:gd name="T4" fmla="*/ 556 w 802"/>
                <a:gd name="T5" fmla="*/ 298 h 620"/>
                <a:gd name="T6" fmla="*/ 544 w 802"/>
                <a:gd name="T7" fmla="*/ 272 h 620"/>
                <a:gd name="T8" fmla="*/ 518 w 802"/>
                <a:gd name="T9" fmla="*/ 237 h 620"/>
                <a:gd name="T10" fmla="*/ 528 w 802"/>
                <a:gd name="T11" fmla="*/ 218 h 620"/>
                <a:gd name="T12" fmla="*/ 516 w 802"/>
                <a:gd name="T13" fmla="*/ 208 h 620"/>
                <a:gd name="T14" fmla="*/ 487 w 802"/>
                <a:gd name="T15" fmla="*/ 213 h 620"/>
                <a:gd name="T16" fmla="*/ 471 w 802"/>
                <a:gd name="T17" fmla="*/ 208 h 620"/>
                <a:gd name="T18" fmla="*/ 480 w 802"/>
                <a:gd name="T19" fmla="*/ 166 h 620"/>
                <a:gd name="T20" fmla="*/ 476 w 802"/>
                <a:gd name="T21" fmla="*/ 107 h 620"/>
                <a:gd name="T22" fmla="*/ 407 w 802"/>
                <a:gd name="T23" fmla="*/ 38 h 620"/>
                <a:gd name="T24" fmla="*/ 369 w 802"/>
                <a:gd name="T25" fmla="*/ 26 h 620"/>
                <a:gd name="T26" fmla="*/ 345 w 802"/>
                <a:gd name="T27" fmla="*/ 21 h 620"/>
                <a:gd name="T28" fmla="*/ 322 w 802"/>
                <a:gd name="T29" fmla="*/ 14 h 620"/>
                <a:gd name="T30" fmla="*/ 300 w 802"/>
                <a:gd name="T31" fmla="*/ 26 h 620"/>
                <a:gd name="T32" fmla="*/ 282 w 802"/>
                <a:gd name="T33" fmla="*/ 17 h 620"/>
                <a:gd name="T34" fmla="*/ 265 w 802"/>
                <a:gd name="T35" fmla="*/ 7 h 620"/>
                <a:gd name="T36" fmla="*/ 246 w 802"/>
                <a:gd name="T37" fmla="*/ 38 h 620"/>
                <a:gd name="T38" fmla="*/ 237 w 802"/>
                <a:gd name="T39" fmla="*/ 33 h 620"/>
                <a:gd name="T40" fmla="*/ 220 w 802"/>
                <a:gd name="T41" fmla="*/ 31 h 620"/>
                <a:gd name="T42" fmla="*/ 206 w 802"/>
                <a:gd name="T43" fmla="*/ 31 h 620"/>
                <a:gd name="T44" fmla="*/ 185 w 802"/>
                <a:gd name="T45" fmla="*/ 52 h 620"/>
                <a:gd name="T46" fmla="*/ 168 w 802"/>
                <a:gd name="T47" fmla="*/ 107 h 620"/>
                <a:gd name="T48" fmla="*/ 144 w 802"/>
                <a:gd name="T49" fmla="*/ 123 h 620"/>
                <a:gd name="T50" fmla="*/ 128 w 802"/>
                <a:gd name="T51" fmla="*/ 149 h 620"/>
                <a:gd name="T52" fmla="*/ 111 w 802"/>
                <a:gd name="T53" fmla="*/ 168 h 620"/>
                <a:gd name="T54" fmla="*/ 102 w 802"/>
                <a:gd name="T55" fmla="*/ 215 h 620"/>
                <a:gd name="T56" fmla="*/ 95 w 802"/>
                <a:gd name="T57" fmla="*/ 230 h 620"/>
                <a:gd name="T58" fmla="*/ 69 w 802"/>
                <a:gd name="T59" fmla="*/ 239 h 620"/>
                <a:gd name="T60" fmla="*/ 59 w 802"/>
                <a:gd name="T61" fmla="*/ 341 h 620"/>
                <a:gd name="T62" fmla="*/ 35 w 802"/>
                <a:gd name="T63" fmla="*/ 353 h 620"/>
                <a:gd name="T64" fmla="*/ 21 w 802"/>
                <a:gd name="T65" fmla="*/ 350 h 620"/>
                <a:gd name="T66" fmla="*/ 9 w 802"/>
                <a:gd name="T67" fmla="*/ 355 h 620"/>
                <a:gd name="T68" fmla="*/ 9 w 802"/>
                <a:gd name="T69" fmla="*/ 362 h 620"/>
                <a:gd name="T70" fmla="*/ 2 w 802"/>
                <a:gd name="T71" fmla="*/ 374 h 620"/>
                <a:gd name="T72" fmla="*/ 7 w 802"/>
                <a:gd name="T73" fmla="*/ 386 h 620"/>
                <a:gd name="T74" fmla="*/ 26 w 802"/>
                <a:gd name="T75" fmla="*/ 388 h 620"/>
                <a:gd name="T76" fmla="*/ 45 w 802"/>
                <a:gd name="T77" fmla="*/ 398 h 620"/>
                <a:gd name="T78" fmla="*/ 64 w 802"/>
                <a:gd name="T79" fmla="*/ 424 h 620"/>
                <a:gd name="T80" fmla="*/ 83 w 802"/>
                <a:gd name="T81" fmla="*/ 438 h 620"/>
                <a:gd name="T82" fmla="*/ 92 w 802"/>
                <a:gd name="T83" fmla="*/ 447 h 620"/>
                <a:gd name="T84" fmla="*/ 106 w 802"/>
                <a:gd name="T85" fmla="*/ 481 h 620"/>
                <a:gd name="T86" fmla="*/ 118 w 802"/>
                <a:gd name="T87" fmla="*/ 507 h 620"/>
                <a:gd name="T88" fmla="*/ 132 w 802"/>
                <a:gd name="T89" fmla="*/ 511 h 620"/>
                <a:gd name="T90" fmla="*/ 151 w 802"/>
                <a:gd name="T91" fmla="*/ 525 h 620"/>
                <a:gd name="T92" fmla="*/ 161 w 802"/>
                <a:gd name="T93" fmla="*/ 563 h 620"/>
                <a:gd name="T94" fmla="*/ 213 w 802"/>
                <a:gd name="T95" fmla="*/ 568 h 620"/>
                <a:gd name="T96" fmla="*/ 239 w 802"/>
                <a:gd name="T97" fmla="*/ 585 h 620"/>
                <a:gd name="T98" fmla="*/ 289 w 802"/>
                <a:gd name="T99" fmla="*/ 608 h 620"/>
                <a:gd name="T100" fmla="*/ 300 w 802"/>
                <a:gd name="T101" fmla="*/ 608 h 620"/>
                <a:gd name="T102" fmla="*/ 326 w 802"/>
                <a:gd name="T103" fmla="*/ 613 h 620"/>
                <a:gd name="T104" fmla="*/ 350 w 802"/>
                <a:gd name="T105" fmla="*/ 618 h 620"/>
                <a:gd name="T106" fmla="*/ 383 w 802"/>
                <a:gd name="T107" fmla="*/ 587 h 620"/>
                <a:gd name="T108" fmla="*/ 423 w 802"/>
                <a:gd name="T109" fmla="*/ 580 h 620"/>
                <a:gd name="T110" fmla="*/ 464 w 802"/>
                <a:gd name="T111" fmla="*/ 589 h 620"/>
                <a:gd name="T112" fmla="*/ 497 w 802"/>
                <a:gd name="T113" fmla="*/ 578 h 620"/>
                <a:gd name="T114" fmla="*/ 554 w 802"/>
                <a:gd name="T115" fmla="*/ 547 h 620"/>
                <a:gd name="T116" fmla="*/ 613 w 802"/>
                <a:gd name="T117" fmla="*/ 537 h 620"/>
                <a:gd name="T118" fmla="*/ 662 w 802"/>
                <a:gd name="T119" fmla="*/ 514 h 620"/>
                <a:gd name="T120" fmla="*/ 722 w 802"/>
                <a:gd name="T121" fmla="*/ 450 h 620"/>
                <a:gd name="T122" fmla="*/ 764 w 802"/>
                <a:gd name="T123" fmla="*/ 410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02" h="620">
                  <a:moveTo>
                    <a:pt x="793" y="374"/>
                  </a:moveTo>
                  <a:lnTo>
                    <a:pt x="752" y="374"/>
                  </a:lnTo>
                  <a:lnTo>
                    <a:pt x="748" y="374"/>
                  </a:lnTo>
                  <a:lnTo>
                    <a:pt x="745" y="372"/>
                  </a:lnTo>
                  <a:lnTo>
                    <a:pt x="741" y="372"/>
                  </a:lnTo>
                  <a:lnTo>
                    <a:pt x="736" y="369"/>
                  </a:lnTo>
                  <a:lnTo>
                    <a:pt x="733" y="369"/>
                  </a:lnTo>
                  <a:lnTo>
                    <a:pt x="729" y="367"/>
                  </a:lnTo>
                  <a:lnTo>
                    <a:pt x="724" y="365"/>
                  </a:lnTo>
                  <a:lnTo>
                    <a:pt x="719" y="365"/>
                  </a:lnTo>
                  <a:lnTo>
                    <a:pt x="715" y="362"/>
                  </a:lnTo>
                  <a:lnTo>
                    <a:pt x="710" y="360"/>
                  </a:lnTo>
                  <a:lnTo>
                    <a:pt x="705" y="360"/>
                  </a:lnTo>
                  <a:lnTo>
                    <a:pt x="700" y="357"/>
                  </a:lnTo>
                  <a:lnTo>
                    <a:pt x="696" y="357"/>
                  </a:lnTo>
                  <a:lnTo>
                    <a:pt x="693" y="355"/>
                  </a:lnTo>
                  <a:lnTo>
                    <a:pt x="689" y="353"/>
                  </a:lnTo>
                  <a:lnTo>
                    <a:pt x="684" y="353"/>
                  </a:lnTo>
                  <a:lnTo>
                    <a:pt x="679" y="350"/>
                  </a:lnTo>
                  <a:lnTo>
                    <a:pt x="674" y="348"/>
                  </a:lnTo>
                  <a:lnTo>
                    <a:pt x="670" y="348"/>
                  </a:lnTo>
                  <a:lnTo>
                    <a:pt x="670" y="348"/>
                  </a:lnTo>
                  <a:lnTo>
                    <a:pt x="665" y="346"/>
                  </a:lnTo>
                  <a:lnTo>
                    <a:pt x="660" y="343"/>
                  </a:lnTo>
                  <a:lnTo>
                    <a:pt x="655" y="343"/>
                  </a:lnTo>
                  <a:lnTo>
                    <a:pt x="651" y="341"/>
                  </a:lnTo>
                  <a:lnTo>
                    <a:pt x="646" y="339"/>
                  </a:lnTo>
                  <a:lnTo>
                    <a:pt x="641" y="339"/>
                  </a:lnTo>
                  <a:lnTo>
                    <a:pt x="636" y="336"/>
                  </a:lnTo>
                  <a:lnTo>
                    <a:pt x="632" y="336"/>
                  </a:lnTo>
                  <a:lnTo>
                    <a:pt x="627" y="334"/>
                  </a:lnTo>
                  <a:lnTo>
                    <a:pt x="622" y="331"/>
                  </a:lnTo>
                  <a:lnTo>
                    <a:pt x="618" y="331"/>
                  </a:lnTo>
                  <a:lnTo>
                    <a:pt x="613" y="329"/>
                  </a:lnTo>
                  <a:lnTo>
                    <a:pt x="608" y="327"/>
                  </a:lnTo>
                  <a:lnTo>
                    <a:pt x="603" y="327"/>
                  </a:lnTo>
                  <a:lnTo>
                    <a:pt x="599" y="324"/>
                  </a:lnTo>
                  <a:lnTo>
                    <a:pt x="594" y="322"/>
                  </a:lnTo>
                  <a:lnTo>
                    <a:pt x="589" y="322"/>
                  </a:lnTo>
                  <a:lnTo>
                    <a:pt x="587" y="320"/>
                  </a:lnTo>
                  <a:lnTo>
                    <a:pt x="584" y="317"/>
                  </a:lnTo>
                  <a:lnTo>
                    <a:pt x="577" y="310"/>
                  </a:lnTo>
                  <a:lnTo>
                    <a:pt x="573" y="305"/>
                  </a:lnTo>
                  <a:lnTo>
                    <a:pt x="568" y="303"/>
                  </a:lnTo>
                  <a:lnTo>
                    <a:pt x="568" y="301"/>
                  </a:lnTo>
                  <a:lnTo>
                    <a:pt x="568" y="303"/>
                  </a:lnTo>
                  <a:lnTo>
                    <a:pt x="565" y="303"/>
                  </a:lnTo>
                  <a:lnTo>
                    <a:pt x="565" y="303"/>
                  </a:lnTo>
                  <a:lnTo>
                    <a:pt x="561" y="301"/>
                  </a:lnTo>
                  <a:lnTo>
                    <a:pt x="558" y="298"/>
                  </a:lnTo>
                  <a:lnTo>
                    <a:pt x="556" y="298"/>
                  </a:lnTo>
                  <a:lnTo>
                    <a:pt x="556" y="296"/>
                  </a:lnTo>
                  <a:lnTo>
                    <a:pt x="556" y="294"/>
                  </a:lnTo>
                  <a:lnTo>
                    <a:pt x="556" y="294"/>
                  </a:lnTo>
                  <a:lnTo>
                    <a:pt x="556" y="291"/>
                  </a:lnTo>
                  <a:lnTo>
                    <a:pt x="554" y="291"/>
                  </a:lnTo>
                  <a:lnTo>
                    <a:pt x="554" y="289"/>
                  </a:lnTo>
                  <a:lnTo>
                    <a:pt x="554" y="289"/>
                  </a:lnTo>
                  <a:lnTo>
                    <a:pt x="554" y="289"/>
                  </a:lnTo>
                  <a:lnTo>
                    <a:pt x="551" y="286"/>
                  </a:lnTo>
                  <a:lnTo>
                    <a:pt x="551" y="286"/>
                  </a:lnTo>
                  <a:lnTo>
                    <a:pt x="551" y="286"/>
                  </a:lnTo>
                  <a:lnTo>
                    <a:pt x="549" y="286"/>
                  </a:lnTo>
                  <a:lnTo>
                    <a:pt x="549" y="284"/>
                  </a:lnTo>
                  <a:lnTo>
                    <a:pt x="549" y="284"/>
                  </a:lnTo>
                  <a:lnTo>
                    <a:pt x="547" y="275"/>
                  </a:lnTo>
                  <a:lnTo>
                    <a:pt x="544" y="272"/>
                  </a:lnTo>
                  <a:lnTo>
                    <a:pt x="544" y="272"/>
                  </a:lnTo>
                  <a:lnTo>
                    <a:pt x="542" y="272"/>
                  </a:lnTo>
                  <a:lnTo>
                    <a:pt x="539" y="270"/>
                  </a:lnTo>
                  <a:lnTo>
                    <a:pt x="537" y="270"/>
                  </a:lnTo>
                  <a:lnTo>
                    <a:pt x="537" y="268"/>
                  </a:lnTo>
                  <a:lnTo>
                    <a:pt x="535" y="265"/>
                  </a:lnTo>
                  <a:lnTo>
                    <a:pt x="535" y="263"/>
                  </a:lnTo>
                  <a:lnTo>
                    <a:pt x="535" y="260"/>
                  </a:lnTo>
                  <a:lnTo>
                    <a:pt x="532" y="260"/>
                  </a:lnTo>
                  <a:lnTo>
                    <a:pt x="528" y="258"/>
                  </a:lnTo>
                  <a:lnTo>
                    <a:pt x="525" y="256"/>
                  </a:lnTo>
                  <a:lnTo>
                    <a:pt x="525" y="251"/>
                  </a:lnTo>
                  <a:lnTo>
                    <a:pt x="523" y="249"/>
                  </a:lnTo>
                  <a:lnTo>
                    <a:pt x="523" y="244"/>
                  </a:lnTo>
                  <a:lnTo>
                    <a:pt x="523" y="241"/>
                  </a:lnTo>
                  <a:lnTo>
                    <a:pt x="523" y="241"/>
                  </a:lnTo>
                  <a:lnTo>
                    <a:pt x="518" y="239"/>
                  </a:lnTo>
                  <a:lnTo>
                    <a:pt x="518" y="237"/>
                  </a:lnTo>
                  <a:lnTo>
                    <a:pt x="516" y="234"/>
                  </a:lnTo>
                  <a:lnTo>
                    <a:pt x="516" y="232"/>
                  </a:lnTo>
                  <a:lnTo>
                    <a:pt x="518" y="232"/>
                  </a:lnTo>
                  <a:lnTo>
                    <a:pt x="518" y="232"/>
                  </a:lnTo>
                  <a:lnTo>
                    <a:pt x="518" y="232"/>
                  </a:lnTo>
                  <a:lnTo>
                    <a:pt x="521" y="230"/>
                  </a:lnTo>
                  <a:lnTo>
                    <a:pt x="521" y="230"/>
                  </a:lnTo>
                  <a:lnTo>
                    <a:pt x="521" y="227"/>
                  </a:lnTo>
                  <a:lnTo>
                    <a:pt x="521" y="225"/>
                  </a:lnTo>
                  <a:lnTo>
                    <a:pt x="523" y="225"/>
                  </a:lnTo>
                  <a:lnTo>
                    <a:pt x="523" y="223"/>
                  </a:lnTo>
                  <a:lnTo>
                    <a:pt x="525" y="223"/>
                  </a:lnTo>
                  <a:lnTo>
                    <a:pt x="525" y="220"/>
                  </a:lnTo>
                  <a:lnTo>
                    <a:pt x="525" y="220"/>
                  </a:lnTo>
                  <a:lnTo>
                    <a:pt x="525" y="220"/>
                  </a:lnTo>
                  <a:lnTo>
                    <a:pt x="525" y="218"/>
                  </a:lnTo>
                  <a:lnTo>
                    <a:pt x="528" y="218"/>
                  </a:lnTo>
                  <a:lnTo>
                    <a:pt x="530" y="218"/>
                  </a:lnTo>
                  <a:lnTo>
                    <a:pt x="530" y="215"/>
                  </a:lnTo>
                  <a:lnTo>
                    <a:pt x="530" y="213"/>
                  </a:lnTo>
                  <a:lnTo>
                    <a:pt x="530" y="213"/>
                  </a:lnTo>
                  <a:lnTo>
                    <a:pt x="530" y="213"/>
                  </a:lnTo>
                  <a:lnTo>
                    <a:pt x="530" y="213"/>
                  </a:lnTo>
                  <a:lnTo>
                    <a:pt x="530" y="213"/>
                  </a:lnTo>
                  <a:lnTo>
                    <a:pt x="528" y="213"/>
                  </a:lnTo>
                  <a:lnTo>
                    <a:pt x="528" y="213"/>
                  </a:lnTo>
                  <a:lnTo>
                    <a:pt x="525" y="213"/>
                  </a:lnTo>
                  <a:lnTo>
                    <a:pt x="525" y="213"/>
                  </a:lnTo>
                  <a:lnTo>
                    <a:pt x="523" y="213"/>
                  </a:lnTo>
                  <a:lnTo>
                    <a:pt x="523" y="211"/>
                  </a:lnTo>
                  <a:lnTo>
                    <a:pt x="521" y="208"/>
                  </a:lnTo>
                  <a:lnTo>
                    <a:pt x="521" y="208"/>
                  </a:lnTo>
                  <a:lnTo>
                    <a:pt x="518" y="208"/>
                  </a:lnTo>
                  <a:lnTo>
                    <a:pt x="516" y="208"/>
                  </a:lnTo>
                  <a:lnTo>
                    <a:pt x="513" y="208"/>
                  </a:lnTo>
                  <a:lnTo>
                    <a:pt x="511" y="208"/>
                  </a:lnTo>
                  <a:lnTo>
                    <a:pt x="506" y="208"/>
                  </a:lnTo>
                  <a:lnTo>
                    <a:pt x="504" y="211"/>
                  </a:lnTo>
                  <a:lnTo>
                    <a:pt x="502" y="213"/>
                  </a:lnTo>
                  <a:lnTo>
                    <a:pt x="502" y="213"/>
                  </a:lnTo>
                  <a:lnTo>
                    <a:pt x="502" y="211"/>
                  </a:lnTo>
                  <a:lnTo>
                    <a:pt x="499" y="211"/>
                  </a:lnTo>
                  <a:lnTo>
                    <a:pt x="499" y="213"/>
                  </a:lnTo>
                  <a:lnTo>
                    <a:pt x="497" y="213"/>
                  </a:lnTo>
                  <a:lnTo>
                    <a:pt x="497" y="213"/>
                  </a:lnTo>
                  <a:lnTo>
                    <a:pt x="497" y="213"/>
                  </a:lnTo>
                  <a:lnTo>
                    <a:pt x="494" y="213"/>
                  </a:lnTo>
                  <a:lnTo>
                    <a:pt x="494" y="213"/>
                  </a:lnTo>
                  <a:lnTo>
                    <a:pt x="492" y="213"/>
                  </a:lnTo>
                  <a:lnTo>
                    <a:pt x="490" y="213"/>
                  </a:lnTo>
                  <a:lnTo>
                    <a:pt x="487" y="213"/>
                  </a:lnTo>
                  <a:lnTo>
                    <a:pt x="485" y="213"/>
                  </a:lnTo>
                  <a:lnTo>
                    <a:pt x="483" y="215"/>
                  </a:lnTo>
                  <a:lnTo>
                    <a:pt x="483" y="215"/>
                  </a:lnTo>
                  <a:lnTo>
                    <a:pt x="480" y="215"/>
                  </a:lnTo>
                  <a:lnTo>
                    <a:pt x="478" y="215"/>
                  </a:lnTo>
                  <a:lnTo>
                    <a:pt x="478" y="215"/>
                  </a:lnTo>
                  <a:lnTo>
                    <a:pt x="478" y="215"/>
                  </a:lnTo>
                  <a:lnTo>
                    <a:pt x="478" y="215"/>
                  </a:lnTo>
                  <a:lnTo>
                    <a:pt x="478" y="215"/>
                  </a:lnTo>
                  <a:lnTo>
                    <a:pt x="478" y="215"/>
                  </a:lnTo>
                  <a:lnTo>
                    <a:pt x="478" y="215"/>
                  </a:lnTo>
                  <a:lnTo>
                    <a:pt x="471" y="213"/>
                  </a:lnTo>
                  <a:lnTo>
                    <a:pt x="468" y="213"/>
                  </a:lnTo>
                  <a:lnTo>
                    <a:pt x="468" y="213"/>
                  </a:lnTo>
                  <a:lnTo>
                    <a:pt x="468" y="213"/>
                  </a:lnTo>
                  <a:lnTo>
                    <a:pt x="471" y="211"/>
                  </a:lnTo>
                  <a:lnTo>
                    <a:pt x="471" y="208"/>
                  </a:lnTo>
                  <a:lnTo>
                    <a:pt x="471" y="199"/>
                  </a:lnTo>
                  <a:lnTo>
                    <a:pt x="471" y="192"/>
                  </a:lnTo>
                  <a:lnTo>
                    <a:pt x="468" y="187"/>
                  </a:lnTo>
                  <a:lnTo>
                    <a:pt x="468" y="182"/>
                  </a:lnTo>
                  <a:lnTo>
                    <a:pt x="471" y="178"/>
                  </a:lnTo>
                  <a:lnTo>
                    <a:pt x="471" y="175"/>
                  </a:lnTo>
                  <a:lnTo>
                    <a:pt x="471" y="173"/>
                  </a:lnTo>
                  <a:lnTo>
                    <a:pt x="473" y="173"/>
                  </a:lnTo>
                  <a:lnTo>
                    <a:pt x="473" y="170"/>
                  </a:lnTo>
                  <a:lnTo>
                    <a:pt x="476" y="170"/>
                  </a:lnTo>
                  <a:lnTo>
                    <a:pt x="476" y="170"/>
                  </a:lnTo>
                  <a:lnTo>
                    <a:pt x="476" y="168"/>
                  </a:lnTo>
                  <a:lnTo>
                    <a:pt x="476" y="168"/>
                  </a:lnTo>
                  <a:lnTo>
                    <a:pt x="478" y="168"/>
                  </a:lnTo>
                  <a:lnTo>
                    <a:pt x="478" y="168"/>
                  </a:lnTo>
                  <a:lnTo>
                    <a:pt x="478" y="168"/>
                  </a:lnTo>
                  <a:lnTo>
                    <a:pt x="480" y="166"/>
                  </a:lnTo>
                  <a:lnTo>
                    <a:pt x="485" y="159"/>
                  </a:lnTo>
                  <a:lnTo>
                    <a:pt x="487" y="154"/>
                  </a:lnTo>
                  <a:lnTo>
                    <a:pt x="487" y="154"/>
                  </a:lnTo>
                  <a:lnTo>
                    <a:pt x="490" y="154"/>
                  </a:lnTo>
                  <a:lnTo>
                    <a:pt x="490" y="152"/>
                  </a:lnTo>
                  <a:lnTo>
                    <a:pt x="490" y="152"/>
                  </a:lnTo>
                  <a:lnTo>
                    <a:pt x="497" y="140"/>
                  </a:lnTo>
                  <a:lnTo>
                    <a:pt x="499" y="137"/>
                  </a:lnTo>
                  <a:lnTo>
                    <a:pt x="502" y="133"/>
                  </a:lnTo>
                  <a:lnTo>
                    <a:pt x="499" y="130"/>
                  </a:lnTo>
                  <a:lnTo>
                    <a:pt x="494" y="123"/>
                  </a:lnTo>
                  <a:lnTo>
                    <a:pt x="492" y="118"/>
                  </a:lnTo>
                  <a:lnTo>
                    <a:pt x="490" y="116"/>
                  </a:lnTo>
                  <a:lnTo>
                    <a:pt x="485" y="114"/>
                  </a:lnTo>
                  <a:lnTo>
                    <a:pt x="483" y="114"/>
                  </a:lnTo>
                  <a:lnTo>
                    <a:pt x="478" y="111"/>
                  </a:lnTo>
                  <a:lnTo>
                    <a:pt x="476" y="107"/>
                  </a:lnTo>
                  <a:lnTo>
                    <a:pt x="471" y="97"/>
                  </a:lnTo>
                  <a:lnTo>
                    <a:pt x="471" y="95"/>
                  </a:lnTo>
                  <a:lnTo>
                    <a:pt x="468" y="92"/>
                  </a:lnTo>
                  <a:lnTo>
                    <a:pt x="466" y="90"/>
                  </a:lnTo>
                  <a:lnTo>
                    <a:pt x="461" y="88"/>
                  </a:lnTo>
                  <a:lnTo>
                    <a:pt x="457" y="83"/>
                  </a:lnTo>
                  <a:lnTo>
                    <a:pt x="447" y="76"/>
                  </a:lnTo>
                  <a:lnTo>
                    <a:pt x="440" y="71"/>
                  </a:lnTo>
                  <a:lnTo>
                    <a:pt x="438" y="71"/>
                  </a:lnTo>
                  <a:lnTo>
                    <a:pt x="435" y="64"/>
                  </a:lnTo>
                  <a:lnTo>
                    <a:pt x="431" y="57"/>
                  </a:lnTo>
                  <a:lnTo>
                    <a:pt x="426" y="50"/>
                  </a:lnTo>
                  <a:lnTo>
                    <a:pt x="419" y="43"/>
                  </a:lnTo>
                  <a:lnTo>
                    <a:pt x="416" y="40"/>
                  </a:lnTo>
                  <a:lnTo>
                    <a:pt x="412" y="40"/>
                  </a:lnTo>
                  <a:lnTo>
                    <a:pt x="407" y="38"/>
                  </a:lnTo>
                  <a:lnTo>
                    <a:pt x="407" y="38"/>
                  </a:lnTo>
                  <a:lnTo>
                    <a:pt x="400" y="36"/>
                  </a:lnTo>
                  <a:lnTo>
                    <a:pt x="397" y="33"/>
                  </a:lnTo>
                  <a:lnTo>
                    <a:pt x="393" y="31"/>
                  </a:lnTo>
                  <a:lnTo>
                    <a:pt x="390" y="26"/>
                  </a:lnTo>
                  <a:lnTo>
                    <a:pt x="388" y="26"/>
                  </a:lnTo>
                  <a:lnTo>
                    <a:pt x="386" y="24"/>
                  </a:lnTo>
                  <a:lnTo>
                    <a:pt x="381" y="24"/>
                  </a:lnTo>
                  <a:lnTo>
                    <a:pt x="379" y="24"/>
                  </a:lnTo>
                  <a:lnTo>
                    <a:pt x="376" y="24"/>
                  </a:lnTo>
                  <a:lnTo>
                    <a:pt x="376" y="24"/>
                  </a:lnTo>
                  <a:lnTo>
                    <a:pt x="374" y="24"/>
                  </a:lnTo>
                  <a:lnTo>
                    <a:pt x="374" y="24"/>
                  </a:lnTo>
                  <a:lnTo>
                    <a:pt x="374" y="24"/>
                  </a:lnTo>
                  <a:lnTo>
                    <a:pt x="371" y="26"/>
                  </a:lnTo>
                  <a:lnTo>
                    <a:pt x="369" y="26"/>
                  </a:lnTo>
                  <a:lnTo>
                    <a:pt x="369" y="26"/>
                  </a:lnTo>
                  <a:lnTo>
                    <a:pt x="369" y="26"/>
                  </a:lnTo>
                  <a:lnTo>
                    <a:pt x="364" y="24"/>
                  </a:lnTo>
                  <a:lnTo>
                    <a:pt x="364" y="21"/>
                  </a:lnTo>
                  <a:lnTo>
                    <a:pt x="362" y="21"/>
                  </a:lnTo>
                  <a:lnTo>
                    <a:pt x="360" y="21"/>
                  </a:lnTo>
                  <a:lnTo>
                    <a:pt x="360" y="21"/>
                  </a:lnTo>
                  <a:lnTo>
                    <a:pt x="357" y="21"/>
                  </a:lnTo>
                  <a:lnTo>
                    <a:pt x="357" y="21"/>
                  </a:lnTo>
                  <a:lnTo>
                    <a:pt x="353" y="21"/>
                  </a:lnTo>
                  <a:lnTo>
                    <a:pt x="353" y="21"/>
                  </a:lnTo>
                  <a:lnTo>
                    <a:pt x="353" y="21"/>
                  </a:lnTo>
                  <a:lnTo>
                    <a:pt x="353" y="19"/>
                  </a:lnTo>
                  <a:lnTo>
                    <a:pt x="350" y="19"/>
                  </a:lnTo>
                  <a:lnTo>
                    <a:pt x="350" y="19"/>
                  </a:lnTo>
                  <a:lnTo>
                    <a:pt x="348" y="19"/>
                  </a:lnTo>
                  <a:lnTo>
                    <a:pt x="348" y="19"/>
                  </a:lnTo>
                  <a:lnTo>
                    <a:pt x="348" y="21"/>
                  </a:lnTo>
                  <a:lnTo>
                    <a:pt x="345" y="21"/>
                  </a:lnTo>
                  <a:lnTo>
                    <a:pt x="341" y="24"/>
                  </a:lnTo>
                  <a:lnTo>
                    <a:pt x="341" y="24"/>
                  </a:lnTo>
                  <a:lnTo>
                    <a:pt x="336" y="21"/>
                  </a:lnTo>
                  <a:lnTo>
                    <a:pt x="336" y="21"/>
                  </a:lnTo>
                  <a:lnTo>
                    <a:pt x="336" y="24"/>
                  </a:lnTo>
                  <a:lnTo>
                    <a:pt x="334" y="26"/>
                  </a:lnTo>
                  <a:lnTo>
                    <a:pt x="334" y="26"/>
                  </a:lnTo>
                  <a:lnTo>
                    <a:pt x="331" y="24"/>
                  </a:lnTo>
                  <a:lnTo>
                    <a:pt x="329" y="19"/>
                  </a:lnTo>
                  <a:lnTo>
                    <a:pt x="329" y="17"/>
                  </a:lnTo>
                  <a:lnTo>
                    <a:pt x="329" y="17"/>
                  </a:lnTo>
                  <a:lnTo>
                    <a:pt x="326" y="14"/>
                  </a:lnTo>
                  <a:lnTo>
                    <a:pt x="326" y="14"/>
                  </a:lnTo>
                  <a:lnTo>
                    <a:pt x="326" y="14"/>
                  </a:lnTo>
                  <a:lnTo>
                    <a:pt x="324" y="14"/>
                  </a:lnTo>
                  <a:lnTo>
                    <a:pt x="322" y="14"/>
                  </a:lnTo>
                  <a:lnTo>
                    <a:pt x="322" y="14"/>
                  </a:lnTo>
                  <a:lnTo>
                    <a:pt x="322" y="14"/>
                  </a:lnTo>
                  <a:lnTo>
                    <a:pt x="322" y="14"/>
                  </a:lnTo>
                  <a:lnTo>
                    <a:pt x="322" y="17"/>
                  </a:lnTo>
                  <a:lnTo>
                    <a:pt x="322" y="17"/>
                  </a:lnTo>
                  <a:lnTo>
                    <a:pt x="319" y="19"/>
                  </a:lnTo>
                  <a:lnTo>
                    <a:pt x="319" y="19"/>
                  </a:lnTo>
                  <a:lnTo>
                    <a:pt x="317" y="19"/>
                  </a:lnTo>
                  <a:lnTo>
                    <a:pt x="315" y="21"/>
                  </a:lnTo>
                  <a:lnTo>
                    <a:pt x="315" y="21"/>
                  </a:lnTo>
                  <a:lnTo>
                    <a:pt x="312" y="21"/>
                  </a:lnTo>
                  <a:lnTo>
                    <a:pt x="308" y="24"/>
                  </a:lnTo>
                  <a:lnTo>
                    <a:pt x="308" y="24"/>
                  </a:lnTo>
                  <a:lnTo>
                    <a:pt x="308" y="24"/>
                  </a:lnTo>
                  <a:lnTo>
                    <a:pt x="305" y="24"/>
                  </a:lnTo>
                  <a:lnTo>
                    <a:pt x="305" y="24"/>
                  </a:lnTo>
                  <a:lnTo>
                    <a:pt x="303" y="24"/>
                  </a:lnTo>
                  <a:lnTo>
                    <a:pt x="300" y="26"/>
                  </a:lnTo>
                  <a:lnTo>
                    <a:pt x="298" y="26"/>
                  </a:lnTo>
                  <a:lnTo>
                    <a:pt x="293" y="26"/>
                  </a:lnTo>
                  <a:lnTo>
                    <a:pt x="291" y="26"/>
                  </a:lnTo>
                  <a:lnTo>
                    <a:pt x="291" y="26"/>
                  </a:lnTo>
                  <a:lnTo>
                    <a:pt x="291" y="26"/>
                  </a:lnTo>
                  <a:lnTo>
                    <a:pt x="291" y="26"/>
                  </a:lnTo>
                  <a:lnTo>
                    <a:pt x="289" y="26"/>
                  </a:lnTo>
                  <a:lnTo>
                    <a:pt x="289" y="24"/>
                  </a:lnTo>
                  <a:lnTo>
                    <a:pt x="289" y="24"/>
                  </a:lnTo>
                  <a:lnTo>
                    <a:pt x="286" y="21"/>
                  </a:lnTo>
                  <a:lnTo>
                    <a:pt x="286" y="21"/>
                  </a:lnTo>
                  <a:lnTo>
                    <a:pt x="284" y="21"/>
                  </a:lnTo>
                  <a:lnTo>
                    <a:pt x="284" y="19"/>
                  </a:lnTo>
                  <a:lnTo>
                    <a:pt x="284" y="17"/>
                  </a:lnTo>
                  <a:lnTo>
                    <a:pt x="284" y="17"/>
                  </a:lnTo>
                  <a:lnTo>
                    <a:pt x="284" y="17"/>
                  </a:lnTo>
                  <a:lnTo>
                    <a:pt x="282" y="17"/>
                  </a:lnTo>
                  <a:lnTo>
                    <a:pt x="282" y="17"/>
                  </a:lnTo>
                  <a:lnTo>
                    <a:pt x="282" y="14"/>
                  </a:lnTo>
                  <a:lnTo>
                    <a:pt x="282" y="14"/>
                  </a:lnTo>
                  <a:lnTo>
                    <a:pt x="282" y="14"/>
                  </a:lnTo>
                  <a:lnTo>
                    <a:pt x="282" y="12"/>
                  </a:lnTo>
                  <a:lnTo>
                    <a:pt x="279" y="12"/>
                  </a:lnTo>
                  <a:lnTo>
                    <a:pt x="279" y="12"/>
                  </a:lnTo>
                  <a:lnTo>
                    <a:pt x="279" y="12"/>
                  </a:lnTo>
                  <a:lnTo>
                    <a:pt x="274" y="12"/>
                  </a:lnTo>
                  <a:lnTo>
                    <a:pt x="274" y="12"/>
                  </a:lnTo>
                  <a:lnTo>
                    <a:pt x="267" y="10"/>
                  </a:lnTo>
                  <a:lnTo>
                    <a:pt x="267" y="10"/>
                  </a:lnTo>
                  <a:lnTo>
                    <a:pt x="267" y="10"/>
                  </a:lnTo>
                  <a:lnTo>
                    <a:pt x="267" y="7"/>
                  </a:lnTo>
                  <a:lnTo>
                    <a:pt x="267" y="7"/>
                  </a:lnTo>
                  <a:lnTo>
                    <a:pt x="267" y="7"/>
                  </a:lnTo>
                  <a:lnTo>
                    <a:pt x="265" y="7"/>
                  </a:lnTo>
                  <a:lnTo>
                    <a:pt x="265" y="7"/>
                  </a:lnTo>
                  <a:lnTo>
                    <a:pt x="265" y="7"/>
                  </a:lnTo>
                  <a:lnTo>
                    <a:pt x="265" y="7"/>
                  </a:lnTo>
                  <a:lnTo>
                    <a:pt x="265" y="5"/>
                  </a:lnTo>
                  <a:lnTo>
                    <a:pt x="265" y="5"/>
                  </a:lnTo>
                  <a:lnTo>
                    <a:pt x="265" y="5"/>
                  </a:lnTo>
                  <a:lnTo>
                    <a:pt x="265" y="5"/>
                  </a:lnTo>
                  <a:lnTo>
                    <a:pt x="265" y="5"/>
                  </a:lnTo>
                  <a:lnTo>
                    <a:pt x="265" y="5"/>
                  </a:lnTo>
                  <a:lnTo>
                    <a:pt x="263" y="2"/>
                  </a:lnTo>
                  <a:lnTo>
                    <a:pt x="263" y="2"/>
                  </a:lnTo>
                  <a:lnTo>
                    <a:pt x="263" y="0"/>
                  </a:lnTo>
                  <a:lnTo>
                    <a:pt x="260" y="7"/>
                  </a:lnTo>
                  <a:lnTo>
                    <a:pt x="256" y="14"/>
                  </a:lnTo>
                  <a:lnTo>
                    <a:pt x="253" y="24"/>
                  </a:lnTo>
                  <a:lnTo>
                    <a:pt x="248" y="31"/>
                  </a:lnTo>
                  <a:lnTo>
                    <a:pt x="246" y="38"/>
                  </a:lnTo>
                  <a:lnTo>
                    <a:pt x="244" y="43"/>
                  </a:lnTo>
                  <a:lnTo>
                    <a:pt x="244" y="43"/>
                  </a:lnTo>
                  <a:lnTo>
                    <a:pt x="244" y="43"/>
                  </a:lnTo>
                  <a:lnTo>
                    <a:pt x="241" y="43"/>
                  </a:lnTo>
                  <a:lnTo>
                    <a:pt x="241" y="40"/>
                  </a:lnTo>
                  <a:lnTo>
                    <a:pt x="241" y="40"/>
                  </a:lnTo>
                  <a:lnTo>
                    <a:pt x="241" y="40"/>
                  </a:lnTo>
                  <a:lnTo>
                    <a:pt x="241" y="38"/>
                  </a:lnTo>
                  <a:lnTo>
                    <a:pt x="241" y="38"/>
                  </a:lnTo>
                  <a:lnTo>
                    <a:pt x="241" y="38"/>
                  </a:lnTo>
                  <a:lnTo>
                    <a:pt x="239" y="38"/>
                  </a:lnTo>
                  <a:lnTo>
                    <a:pt x="239" y="38"/>
                  </a:lnTo>
                  <a:lnTo>
                    <a:pt x="239" y="36"/>
                  </a:lnTo>
                  <a:lnTo>
                    <a:pt x="239" y="36"/>
                  </a:lnTo>
                  <a:lnTo>
                    <a:pt x="239" y="36"/>
                  </a:lnTo>
                  <a:lnTo>
                    <a:pt x="237" y="33"/>
                  </a:lnTo>
                  <a:lnTo>
                    <a:pt x="237" y="33"/>
                  </a:lnTo>
                  <a:lnTo>
                    <a:pt x="237" y="31"/>
                  </a:lnTo>
                  <a:lnTo>
                    <a:pt x="237" y="31"/>
                  </a:lnTo>
                  <a:lnTo>
                    <a:pt x="237" y="31"/>
                  </a:lnTo>
                  <a:lnTo>
                    <a:pt x="234" y="28"/>
                  </a:lnTo>
                  <a:lnTo>
                    <a:pt x="234" y="28"/>
                  </a:lnTo>
                  <a:lnTo>
                    <a:pt x="232" y="26"/>
                  </a:lnTo>
                  <a:lnTo>
                    <a:pt x="232" y="26"/>
                  </a:lnTo>
                  <a:lnTo>
                    <a:pt x="229" y="24"/>
                  </a:lnTo>
                  <a:lnTo>
                    <a:pt x="229" y="24"/>
                  </a:lnTo>
                  <a:lnTo>
                    <a:pt x="227" y="24"/>
                  </a:lnTo>
                  <a:lnTo>
                    <a:pt x="225" y="24"/>
                  </a:lnTo>
                  <a:lnTo>
                    <a:pt x="222" y="24"/>
                  </a:lnTo>
                  <a:lnTo>
                    <a:pt x="220" y="26"/>
                  </a:lnTo>
                  <a:lnTo>
                    <a:pt x="220" y="26"/>
                  </a:lnTo>
                  <a:lnTo>
                    <a:pt x="220" y="28"/>
                  </a:lnTo>
                  <a:lnTo>
                    <a:pt x="220" y="28"/>
                  </a:lnTo>
                  <a:lnTo>
                    <a:pt x="220" y="31"/>
                  </a:lnTo>
                  <a:lnTo>
                    <a:pt x="220" y="31"/>
                  </a:lnTo>
                  <a:lnTo>
                    <a:pt x="218" y="33"/>
                  </a:lnTo>
                  <a:lnTo>
                    <a:pt x="218" y="33"/>
                  </a:lnTo>
                  <a:lnTo>
                    <a:pt x="218" y="33"/>
                  </a:lnTo>
                  <a:lnTo>
                    <a:pt x="218" y="33"/>
                  </a:lnTo>
                  <a:lnTo>
                    <a:pt x="215" y="33"/>
                  </a:lnTo>
                  <a:lnTo>
                    <a:pt x="215" y="33"/>
                  </a:lnTo>
                  <a:lnTo>
                    <a:pt x="215" y="36"/>
                  </a:lnTo>
                  <a:lnTo>
                    <a:pt x="215" y="36"/>
                  </a:lnTo>
                  <a:lnTo>
                    <a:pt x="215" y="36"/>
                  </a:lnTo>
                  <a:lnTo>
                    <a:pt x="213" y="36"/>
                  </a:lnTo>
                  <a:lnTo>
                    <a:pt x="213" y="33"/>
                  </a:lnTo>
                  <a:lnTo>
                    <a:pt x="213" y="33"/>
                  </a:lnTo>
                  <a:lnTo>
                    <a:pt x="213" y="33"/>
                  </a:lnTo>
                  <a:lnTo>
                    <a:pt x="211" y="33"/>
                  </a:lnTo>
                  <a:lnTo>
                    <a:pt x="211" y="33"/>
                  </a:lnTo>
                  <a:lnTo>
                    <a:pt x="206" y="31"/>
                  </a:lnTo>
                  <a:lnTo>
                    <a:pt x="203" y="31"/>
                  </a:lnTo>
                  <a:lnTo>
                    <a:pt x="201" y="31"/>
                  </a:lnTo>
                  <a:lnTo>
                    <a:pt x="201" y="31"/>
                  </a:lnTo>
                  <a:lnTo>
                    <a:pt x="199" y="31"/>
                  </a:lnTo>
                  <a:lnTo>
                    <a:pt x="199" y="31"/>
                  </a:lnTo>
                  <a:lnTo>
                    <a:pt x="196" y="31"/>
                  </a:lnTo>
                  <a:lnTo>
                    <a:pt x="196" y="31"/>
                  </a:lnTo>
                  <a:lnTo>
                    <a:pt x="194" y="33"/>
                  </a:lnTo>
                  <a:lnTo>
                    <a:pt x="194" y="33"/>
                  </a:lnTo>
                  <a:lnTo>
                    <a:pt x="192" y="33"/>
                  </a:lnTo>
                  <a:lnTo>
                    <a:pt x="192" y="33"/>
                  </a:lnTo>
                  <a:lnTo>
                    <a:pt x="192" y="33"/>
                  </a:lnTo>
                  <a:lnTo>
                    <a:pt x="189" y="36"/>
                  </a:lnTo>
                  <a:lnTo>
                    <a:pt x="189" y="36"/>
                  </a:lnTo>
                  <a:lnTo>
                    <a:pt x="185" y="50"/>
                  </a:lnTo>
                  <a:lnTo>
                    <a:pt x="185" y="50"/>
                  </a:lnTo>
                  <a:lnTo>
                    <a:pt x="185" y="52"/>
                  </a:lnTo>
                  <a:lnTo>
                    <a:pt x="185" y="55"/>
                  </a:lnTo>
                  <a:lnTo>
                    <a:pt x="185" y="57"/>
                  </a:lnTo>
                  <a:lnTo>
                    <a:pt x="185" y="59"/>
                  </a:lnTo>
                  <a:lnTo>
                    <a:pt x="185" y="62"/>
                  </a:lnTo>
                  <a:lnTo>
                    <a:pt x="182" y="66"/>
                  </a:lnTo>
                  <a:lnTo>
                    <a:pt x="182" y="69"/>
                  </a:lnTo>
                  <a:lnTo>
                    <a:pt x="182" y="71"/>
                  </a:lnTo>
                  <a:lnTo>
                    <a:pt x="182" y="73"/>
                  </a:lnTo>
                  <a:lnTo>
                    <a:pt x="173" y="83"/>
                  </a:lnTo>
                  <a:lnTo>
                    <a:pt x="168" y="102"/>
                  </a:lnTo>
                  <a:lnTo>
                    <a:pt x="168" y="104"/>
                  </a:lnTo>
                  <a:lnTo>
                    <a:pt x="168" y="104"/>
                  </a:lnTo>
                  <a:lnTo>
                    <a:pt x="168" y="104"/>
                  </a:lnTo>
                  <a:lnTo>
                    <a:pt x="168" y="104"/>
                  </a:lnTo>
                  <a:lnTo>
                    <a:pt x="168" y="107"/>
                  </a:lnTo>
                  <a:lnTo>
                    <a:pt x="168" y="107"/>
                  </a:lnTo>
                  <a:lnTo>
                    <a:pt x="168" y="107"/>
                  </a:lnTo>
                  <a:lnTo>
                    <a:pt x="168" y="109"/>
                  </a:lnTo>
                  <a:lnTo>
                    <a:pt x="168" y="111"/>
                  </a:lnTo>
                  <a:lnTo>
                    <a:pt x="168" y="111"/>
                  </a:lnTo>
                  <a:lnTo>
                    <a:pt x="168" y="114"/>
                  </a:lnTo>
                  <a:lnTo>
                    <a:pt x="168" y="118"/>
                  </a:lnTo>
                  <a:lnTo>
                    <a:pt x="168" y="121"/>
                  </a:lnTo>
                  <a:lnTo>
                    <a:pt x="166" y="121"/>
                  </a:lnTo>
                  <a:lnTo>
                    <a:pt x="166" y="121"/>
                  </a:lnTo>
                  <a:lnTo>
                    <a:pt x="163" y="121"/>
                  </a:lnTo>
                  <a:lnTo>
                    <a:pt x="163" y="118"/>
                  </a:lnTo>
                  <a:lnTo>
                    <a:pt x="163" y="118"/>
                  </a:lnTo>
                  <a:lnTo>
                    <a:pt x="163" y="118"/>
                  </a:lnTo>
                  <a:lnTo>
                    <a:pt x="163" y="118"/>
                  </a:lnTo>
                  <a:lnTo>
                    <a:pt x="147" y="121"/>
                  </a:lnTo>
                  <a:lnTo>
                    <a:pt x="144" y="121"/>
                  </a:lnTo>
                  <a:lnTo>
                    <a:pt x="144" y="123"/>
                  </a:lnTo>
                  <a:lnTo>
                    <a:pt x="144" y="123"/>
                  </a:lnTo>
                  <a:lnTo>
                    <a:pt x="144" y="123"/>
                  </a:lnTo>
                  <a:lnTo>
                    <a:pt x="144" y="123"/>
                  </a:lnTo>
                  <a:lnTo>
                    <a:pt x="144" y="123"/>
                  </a:lnTo>
                  <a:lnTo>
                    <a:pt x="144" y="126"/>
                  </a:lnTo>
                  <a:lnTo>
                    <a:pt x="144" y="126"/>
                  </a:lnTo>
                  <a:lnTo>
                    <a:pt x="142" y="126"/>
                  </a:lnTo>
                  <a:lnTo>
                    <a:pt x="142" y="126"/>
                  </a:lnTo>
                  <a:lnTo>
                    <a:pt x="142" y="126"/>
                  </a:lnTo>
                  <a:lnTo>
                    <a:pt x="142" y="126"/>
                  </a:lnTo>
                  <a:lnTo>
                    <a:pt x="140" y="128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7"/>
                  </a:lnTo>
                  <a:lnTo>
                    <a:pt x="130" y="147"/>
                  </a:lnTo>
                  <a:lnTo>
                    <a:pt x="130" y="149"/>
                  </a:lnTo>
                  <a:lnTo>
                    <a:pt x="128" y="149"/>
                  </a:lnTo>
                  <a:lnTo>
                    <a:pt x="128" y="149"/>
                  </a:lnTo>
                  <a:lnTo>
                    <a:pt x="128" y="149"/>
                  </a:lnTo>
                  <a:lnTo>
                    <a:pt x="125" y="149"/>
                  </a:lnTo>
                  <a:lnTo>
                    <a:pt x="125" y="152"/>
                  </a:lnTo>
                  <a:lnTo>
                    <a:pt x="125" y="156"/>
                  </a:lnTo>
                  <a:lnTo>
                    <a:pt x="125" y="156"/>
                  </a:lnTo>
                  <a:lnTo>
                    <a:pt x="123" y="159"/>
                  </a:lnTo>
                  <a:lnTo>
                    <a:pt x="121" y="159"/>
                  </a:lnTo>
                  <a:lnTo>
                    <a:pt x="121" y="159"/>
                  </a:lnTo>
                  <a:lnTo>
                    <a:pt x="121" y="161"/>
                  </a:lnTo>
                  <a:lnTo>
                    <a:pt x="121" y="161"/>
                  </a:lnTo>
                  <a:lnTo>
                    <a:pt x="121" y="161"/>
                  </a:lnTo>
                  <a:lnTo>
                    <a:pt x="121" y="161"/>
                  </a:lnTo>
                  <a:lnTo>
                    <a:pt x="118" y="163"/>
                  </a:lnTo>
                  <a:lnTo>
                    <a:pt x="116" y="166"/>
                  </a:lnTo>
                  <a:lnTo>
                    <a:pt x="114" y="166"/>
                  </a:lnTo>
                  <a:lnTo>
                    <a:pt x="111" y="168"/>
                  </a:lnTo>
                  <a:lnTo>
                    <a:pt x="111" y="168"/>
                  </a:lnTo>
                  <a:lnTo>
                    <a:pt x="111" y="168"/>
                  </a:lnTo>
                  <a:lnTo>
                    <a:pt x="109" y="170"/>
                  </a:lnTo>
                  <a:lnTo>
                    <a:pt x="109" y="173"/>
                  </a:lnTo>
                  <a:lnTo>
                    <a:pt x="109" y="173"/>
                  </a:lnTo>
                  <a:lnTo>
                    <a:pt x="109" y="175"/>
                  </a:lnTo>
                  <a:lnTo>
                    <a:pt x="109" y="178"/>
                  </a:lnTo>
                  <a:lnTo>
                    <a:pt x="111" y="178"/>
                  </a:lnTo>
                  <a:lnTo>
                    <a:pt x="111" y="180"/>
                  </a:lnTo>
                  <a:lnTo>
                    <a:pt x="111" y="182"/>
                  </a:lnTo>
                  <a:lnTo>
                    <a:pt x="111" y="182"/>
                  </a:lnTo>
                  <a:lnTo>
                    <a:pt x="104" y="197"/>
                  </a:lnTo>
                  <a:lnTo>
                    <a:pt x="104" y="199"/>
                  </a:lnTo>
                  <a:lnTo>
                    <a:pt x="104" y="201"/>
                  </a:lnTo>
                  <a:lnTo>
                    <a:pt x="106" y="201"/>
                  </a:lnTo>
                  <a:lnTo>
                    <a:pt x="106" y="201"/>
                  </a:lnTo>
                  <a:lnTo>
                    <a:pt x="106" y="204"/>
                  </a:lnTo>
                  <a:lnTo>
                    <a:pt x="102" y="215"/>
                  </a:lnTo>
                  <a:lnTo>
                    <a:pt x="102" y="215"/>
                  </a:lnTo>
                  <a:lnTo>
                    <a:pt x="104" y="215"/>
                  </a:lnTo>
                  <a:lnTo>
                    <a:pt x="104" y="218"/>
                  </a:lnTo>
                  <a:lnTo>
                    <a:pt x="104" y="218"/>
                  </a:lnTo>
                  <a:lnTo>
                    <a:pt x="104" y="220"/>
                  </a:lnTo>
                  <a:lnTo>
                    <a:pt x="104" y="220"/>
                  </a:lnTo>
                  <a:lnTo>
                    <a:pt x="102" y="223"/>
                  </a:lnTo>
                  <a:lnTo>
                    <a:pt x="99" y="225"/>
                  </a:lnTo>
                  <a:lnTo>
                    <a:pt x="99" y="225"/>
                  </a:lnTo>
                  <a:lnTo>
                    <a:pt x="99" y="225"/>
                  </a:lnTo>
                  <a:lnTo>
                    <a:pt x="99" y="227"/>
                  </a:lnTo>
                  <a:lnTo>
                    <a:pt x="99" y="227"/>
                  </a:lnTo>
                  <a:lnTo>
                    <a:pt x="99" y="227"/>
                  </a:lnTo>
                  <a:lnTo>
                    <a:pt x="97" y="227"/>
                  </a:lnTo>
                  <a:lnTo>
                    <a:pt x="97" y="227"/>
                  </a:lnTo>
                  <a:lnTo>
                    <a:pt x="97" y="227"/>
                  </a:lnTo>
                  <a:lnTo>
                    <a:pt x="95" y="230"/>
                  </a:lnTo>
                  <a:lnTo>
                    <a:pt x="95" y="230"/>
                  </a:lnTo>
                  <a:lnTo>
                    <a:pt x="95" y="230"/>
                  </a:lnTo>
                  <a:lnTo>
                    <a:pt x="95" y="230"/>
                  </a:lnTo>
                  <a:lnTo>
                    <a:pt x="95" y="227"/>
                  </a:lnTo>
                  <a:lnTo>
                    <a:pt x="95" y="227"/>
                  </a:lnTo>
                  <a:lnTo>
                    <a:pt x="92" y="225"/>
                  </a:lnTo>
                  <a:lnTo>
                    <a:pt x="92" y="225"/>
                  </a:lnTo>
                  <a:lnTo>
                    <a:pt x="85" y="218"/>
                  </a:lnTo>
                  <a:lnTo>
                    <a:pt x="85" y="218"/>
                  </a:lnTo>
                  <a:lnTo>
                    <a:pt x="83" y="220"/>
                  </a:lnTo>
                  <a:lnTo>
                    <a:pt x="78" y="223"/>
                  </a:lnTo>
                  <a:lnTo>
                    <a:pt x="76" y="225"/>
                  </a:lnTo>
                  <a:lnTo>
                    <a:pt x="76" y="225"/>
                  </a:lnTo>
                  <a:lnTo>
                    <a:pt x="73" y="230"/>
                  </a:lnTo>
                  <a:lnTo>
                    <a:pt x="69" y="237"/>
                  </a:lnTo>
                  <a:lnTo>
                    <a:pt x="69" y="237"/>
                  </a:lnTo>
                  <a:lnTo>
                    <a:pt x="69" y="239"/>
                  </a:lnTo>
                  <a:lnTo>
                    <a:pt x="71" y="251"/>
                  </a:lnTo>
                  <a:lnTo>
                    <a:pt x="71" y="253"/>
                  </a:lnTo>
                  <a:lnTo>
                    <a:pt x="71" y="256"/>
                  </a:lnTo>
                  <a:lnTo>
                    <a:pt x="71" y="258"/>
                  </a:lnTo>
                  <a:lnTo>
                    <a:pt x="71" y="258"/>
                  </a:lnTo>
                  <a:lnTo>
                    <a:pt x="71" y="258"/>
                  </a:lnTo>
                  <a:lnTo>
                    <a:pt x="71" y="258"/>
                  </a:lnTo>
                  <a:lnTo>
                    <a:pt x="71" y="260"/>
                  </a:lnTo>
                  <a:lnTo>
                    <a:pt x="71" y="260"/>
                  </a:lnTo>
                  <a:lnTo>
                    <a:pt x="69" y="263"/>
                  </a:lnTo>
                  <a:lnTo>
                    <a:pt x="66" y="265"/>
                  </a:lnTo>
                  <a:lnTo>
                    <a:pt x="59" y="284"/>
                  </a:lnTo>
                  <a:lnTo>
                    <a:pt x="57" y="291"/>
                  </a:lnTo>
                  <a:lnTo>
                    <a:pt x="57" y="296"/>
                  </a:lnTo>
                  <a:lnTo>
                    <a:pt x="59" y="310"/>
                  </a:lnTo>
                  <a:lnTo>
                    <a:pt x="59" y="324"/>
                  </a:lnTo>
                  <a:lnTo>
                    <a:pt x="59" y="341"/>
                  </a:lnTo>
                  <a:lnTo>
                    <a:pt x="59" y="341"/>
                  </a:lnTo>
                  <a:lnTo>
                    <a:pt x="59" y="343"/>
                  </a:lnTo>
                  <a:lnTo>
                    <a:pt x="59" y="343"/>
                  </a:lnTo>
                  <a:lnTo>
                    <a:pt x="57" y="346"/>
                  </a:lnTo>
                  <a:lnTo>
                    <a:pt x="52" y="350"/>
                  </a:lnTo>
                  <a:lnTo>
                    <a:pt x="52" y="350"/>
                  </a:lnTo>
                  <a:lnTo>
                    <a:pt x="50" y="350"/>
                  </a:lnTo>
                  <a:lnTo>
                    <a:pt x="47" y="350"/>
                  </a:lnTo>
                  <a:lnTo>
                    <a:pt x="45" y="350"/>
                  </a:lnTo>
                  <a:lnTo>
                    <a:pt x="45" y="353"/>
                  </a:lnTo>
                  <a:lnTo>
                    <a:pt x="43" y="353"/>
                  </a:lnTo>
                  <a:lnTo>
                    <a:pt x="43" y="353"/>
                  </a:lnTo>
                  <a:lnTo>
                    <a:pt x="40" y="355"/>
                  </a:lnTo>
                  <a:lnTo>
                    <a:pt x="40" y="355"/>
                  </a:lnTo>
                  <a:lnTo>
                    <a:pt x="40" y="355"/>
                  </a:lnTo>
                  <a:lnTo>
                    <a:pt x="38" y="355"/>
                  </a:lnTo>
                  <a:lnTo>
                    <a:pt x="35" y="353"/>
                  </a:lnTo>
                  <a:lnTo>
                    <a:pt x="35" y="350"/>
                  </a:lnTo>
                  <a:lnTo>
                    <a:pt x="33" y="350"/>
                  </a:lnTo>
                  <a:lnTo>
                    <a:pt x="33" y="348"/>
                  </a:lnTo>
                  <a:lnTo>
                    <a:pt x="31" y="350"/>
                  </a:lnTo>
                  <a:lnTo>
                    <a:pt x="31" y="350"/>
                  </a:lnTo>
                  <a:lnTo>
                    <a:pt x="31" y="350"/>
                  </a:lnTo>
                  <a:lnTo>
                    <a:pt x="28" y="350"/>
                  </a:lnTo>
                  <a:lnTo>
                    <a:pt x="28" y="348"/>
                  </a:lnTo>
                  <a:lnTo>
                    <a:pt x="28" y="348"/>
                  </a:lnTo>
                  <a:lnTo>
                    <a:pt x="26" y="348"/>
                  </a:lnTo>
                  <a:lnTo>
                    <a:pt x="26" y="348"/>
                  </a:lnTo>
                  <a:lnTo>
                    <a:pt x="26" y="350"/>
                  </a:lnTo>
                  <a:lnTo>
                    <a:pt x="26" y="350"/>
                  </a:lnTo>
                  <a:lnTo>
                    <a:pt x="24" y="350"/>
                  </a:lnTo>
                  <a:lnTo>
                    <a:pt x="21" y="350"/>
                  </a:lnTo>
                  <a:lnTo>
                    <a:pt x="21" y="350"/>
                  </a:lnTo>
                  <a:lnTo>
                    <a:pt x="21" y="350"/>
                  </a:lnTo>
                  <a:lnTo>
                    <a:pt x="21" y="350"/>
                  </a:lnTo>
                  <a:lnTo>
                    <a:pt x="19" y="350"/>
                  </a:lnTo>
                  <a:lnTo>
                    <a:pt x="14" y="350"/>
                  </a:lnTo>
                  <a:lnTo>
                    <a:pt x="14" y="350"/>
                  </a:lnTo>
                  <a:lnTo>
                    <a:pt x="12" y="350"/>
                  </a:lnTo>
                  <a:lnTo>
                    <a:pt x="12" y="350"/>
                  </a:lnTo>
                  <a:lnTo>
                    <a:pt x="12" y="350"/>
                  </a:lnTo>
                  <a:lnTo>
                    <a:pt x="12" y="353"/>
                  </a:lnTo>
                  <a:lnTo>
                    <a:pt x="9" y="353"/>
                  </a:lnTo>
                  <a:lnTo>
                    <a:pt x="9" y="353"/>
                  </a:lnTo>
                  <a:lnTo>
                    <a:pt x="9" y="353"/>
                  </a:lnTo>
                  <a:lnTo>
                    <a:pt x="9" y="353"/>
                  </a:lnTo>
                  <a:lnTo>
                    <a:pt x="9" y="355"/>
                  </a:lnTo>
                  <a:lnTo>
                    <a:pt x="9" y="355"/>
                  </a:lnTo>
                  <a:lnTo>
                    <a:pt x="9" y="355"/>
                  </a:lnTo>
                  <a:lnTo>
                    <a:pt x="9" y="355"/>
                  </a:lnTo>
                  <a:lnTo>
                    <a:pt x="9" y="355"/>
                  </a:lnTo>
                  <a:lnTo>
                    <a:pt x="9" y="355"/>
                  </a:lnTo>
                  <a:lnTo>
                    <a:pt x="9" y="355"/>
                  </a:lnTo>
                  <a:lnTo>
                    <a:pt x="9" y="357"/>
                  </a:lnTo>
                  <a:lnTo>
                    <a:pt x="9" y="357"/>
                  </a:lnTo>
                  <a:lnTo>
                    <a:pt x="9" y="357"/>
                  </a:lnTo>
                  <a:lnTo>
                    <a:pt x="9" y="357"/>
                  </a:lnTo>
                  <a:lnTo>
                    <a:pt x="9" y="360"/>
                  </a:lnTo>
                  <a:lnTo>
                    <a:pt x="9" y="360"/>
                  </a:lnTo>
                  <a:lnTo>
                    <a:pt x="9" y="360"/>
                  </a:lnTo>
                  <a:lnTo>
                    <a:pt x="12" y="360"/>
                  </a:lnTo>
                  <a:lnTo>
                    <a:pt x="12" y="360"/>
                  </a:lnTo>
                  <a:lnTo>
                    <a:pt x="12" y="362"/>
                  </a:lnTo>
                  <a:lnTo>
                    <a:pt x="12" y="362"/>
                  </a:lnTo>
                  <a:lnTo>
                    <a:pt x="12" y="362"/>
                  </a:lnTo>
                  <a:lnTo>
                    <a:pt x="9" y="362"/>
                  </a:lnTo>
                  <a:lnTo>
                    <a:pt x="9" y="362"/>
                  </a:lnTo>
                  <a:lnTo>
                    <a:pt x="9" y="362"/>
                  </a:lnTo>
                  <a:lnTo>
                    <a:pt x="9" y="365"/>
                  </a:lnTo>
                  <a:lnTo>
                    <a:pt x="9" y="365"/>
                  </a:lnTo>
                  <a:lnTo>
                    <a:pt x="9" y="365"/>
                  </a:lnTo>
                  <a:lnTo>
                    <a:pt x="9" y="365"/>
                  </a:lnTo>
                  <a:lnTo>
                    <a:pt x="9" y="365"/>
                  </a:lnTo>
                  <a:lnTo>
                    <a:pt x="9" y="367"/>
                  </a:lnTo>
                  <a:lnTo>
                    <a:pt x="9" y="367"/>
                  </a:lnTo>
                  <a:lnTo>
                    <a:pt x="9" y="367"/>
                  </a:lnTo>
                  <a:lnTo>
                    <a:pt x="9" y="369"/>
                  </a:lnTo>
                  <a:lnTo>
                    <a:pt x="7" y="369"/>
                  </a:lnTo>
                  <a:lnTo>
                    <a:pt x="7" y="369"/>
                  </a:lnTo>
                  <a:lnTo>
                    <a:pt x="7" y="369"/>
                  </a:lnTo>
                  <a:lnTo>
                    <a:pt x="7" y="369"/>
                  </a:lnTo>
                  <a:lnTo>
                    <a:pt x="5" y="369"/>
                  </a:lnTo>
                  <a:lnTo>
                    <a:pt x="2" y="374"/>
                  </a:lnTo>
                  <a:lnTo>
                    <a:pt x="2" y="374"/>
                  </a:lnTo>
                  <a:lnTo>
                    <a:pt x="2" y="374"/>
                  </a:lnTo>
                  <a:lnTo>
                    <a:pt x="2" y="376"/>
                  </a:lnTo>
                  <a:lnTo>
                    <a:pt x="2" y="376"/>
                  </a:lnTo>
                  <a:lnTo>
                    <a:pt x="0" y="376"/>
                  </a:lnTo>
                  <a:lnTo>
                    <a:pt x="0" y="376"/>
                  </a:lnTo>
                  <a:lnTo>
                    <a:pt x="0" y="376"/>
                  </a:lnTo>
                  <a:lnTo>
                    <a:pt x="0" y="379"/>
                  </a:lnTo>
                  <a:lnTo>
                    <a:pt x="0" y="379"/>
                  </a:lnTo>
                  <a:lnTo>
                    <a:pt x="2" y="381"/>
                  </a:lnTo>
                  <a:lnTo>
                    <a:pt x="2" y="383"/>
                  </a:lnTo>
                  <a:lnTo>
                    <a:pt x="2" y="383"/>
                  </a:lnTo>
                  <a:lnTo>
                    <a:pt x="2" y="383"/>
                  </a:lnTo>
                  <a:lnTo>
                    <a:pt x="2" y="383"/>
                  </a:lnTo>
                  <a:lnTo>
                    <a:pt x="2" y="386"/>
                  </a:lnTo>
                  <a:lnTo>
                    <a:pt x="5" y="386"/>
                  </a:lnTo>
                  <a:lnTo>
                    <a:pt x="5" y="386"/>
                  </a:lnTo>
                  <a:lnTo>
                    <a:pt x="7" y="386"/>
                  </a:lnTo>
                  <a:lnTo>
                    <a:pt x="7" y="386"/>
                  </a:lnTo>
                  <a:lnTo>
                    <a:pt x="7" y="386"/>
                  </a:lnTo>
                  <a:lnTo>
                    <a:pt x="7" y="386"/>
                  </a:lnTo>
                  <a:lnTo>
                    <a:pt x="9" y="386"/>
                  </a:lnTo>
                  <a:lnTo>
                    <a:pt x="9" y="386"/>
                  </a:lnTo>
                  <a:lnTo>
                    <a:pt x="12" y="386"/>
                  </a:lnTo>
                  <a:lnTo>
                    <a:pt x="12" y="386"/>
                  </a:lnTo>
                  <a:lnTo>
                    <a:pt x="14" y="386"/>
                  </a:lnTo>
                  <a:lnTo>
                    <a:pt x="14" y="386"/>
                  </a:lnTo>
                  <a:lnTo>
                    <a:pt x="14" y="388"/>
                  </a:lnTo>
                  <a:lnTo>
                    <a:pt x="17" y="388"/>
                  </a:lnTo>
                  <a:lnTo>
                    <a:pt x="19" y="388"/>
                  </a:lnTo>
                  <a:lnTo>
                    <a:pt x="19" y="388"/>
                  </a:lnTo>
                  <a:lnTo>
                    <a:pt x="21" y="388"/>
                  </a:lnTo>
                  <a:lnTo>
                    <a:pt x="21" y="388"/>
                  </a:lnTo>
                  <a:lnTo>
                    <a:pt x="24" y="388"/>
                  </a:lnTo>
                  <a:lnTo>
                    <a:pt x="26" y="388"/>
                  </a:lnTo>
                  <a:lnTo>
                    <a:pt x="26" y="388"/>
                  </a:lnTo>
                  <a:lnTo>
                    <a:pt x="26" y="388"/>
                  </a:lnTo>
                  <a:lnTo>
                    <a:pt x="28" y="388"/>
                  </a:lnTo>
                  <a:lnTo>
                    <a:pt x="28" y="388"/>
                  </a:lnTo>
                  <a:lnTo>
                    <a:pt x="28" y="388"/>
                  </a:lnTo>
                  <a:lnTo>
                    <a:pt x="28" y="391"/>
                  </a:lnTo>
                  <a:lnTo>
                    <a:pt x="31" y="391"/>
                  </a:lnTo>
                  <a:lnTo>
                    <a:pt x="31" y="391"/>
                  </a:lnTo>
                  <a:lnTo>
                    <a:pt x="35" y="391"/>
                  </a:lnTo>
                  <a:lnTo>
                    <a:pt x="35" y="391"/>
                  </a:lnTo>
                  <a:lnTo>
                    <a:pt x="35" y="391"/>
                  </a:lnTo>
                  <a:lnTo>
                    <a:pt x="38" y="393"/>
                  </a:lnTo>
                  <a:lnTo>
                    <a:pt x="38" y="393"/>
                  </a:lnTo>
                  <a:lnTo>
                    <a:pt x="40" y="393"/>
                  </a:lnTo>
                  <a:lnTo>
                    <a:pt x="40" y="395"/>
                  </a:lnTo>
                  <a:lnTo>
                    <a:pt x="45" y="398"/>
                  </a:lnTo>
                  <a:lnTo>
                    <a:pt x="45" y="398"/>
                  </a:lnTo>
                  <a:lnTo>
                    <a:pt x="45" y="398"/>
                  </a:lnTo>
                  <a:lnTo>
                    <a:pt x="45" y="398"/>
                  </a:lnTo>
                  <a:lnTo>
                    <a:pt x="47" y="400"/>
                  </a:lnTo>
                  <a:lnTo>
                    <a:pt x="54" y="405"/>
                  </a:lnTo>
                  <a:lnTo>
                    <a:pt x="54" y="407"/>
                  </a:lnTo>
                  <a:lnTo>
                    <a:pt x="57" y="410"/>
                  </a:lnTo>
                  <a:lnTo>
                    <a:pt x="57" y="414"/>
                  </a:lnTo>
                  <a:lnTo>
                    <a:pt x="57" y="414"/>
                  </a:lnTo>
                  <a:lnTo>
                    <a:pt x="57" y="414"/>
                  </a:lnTo>
                  <a:lnTo>
                    <a:pt x="59" y="417"/>
                  </a:lnTo>
                  <a:lnTo>
                    <a:pt x="59" y="419"/>
                  </a:lnTo>
                  <a:lnTo>
                    <a:pt x="61" y="419"/>
                  </a:lnTo>
                  <a:lnTo>
                    <a:pt x="61" y="419"/>
                  </a:lnTo>
                  <a:lnTo>
                    <a:pt x="64" y="419"/>
                  </a:lnTo>
                  <a:lnTo>
                    <a:pt x="64" y="419"/>
                  </a:lnTo>
                  <a:lnTo>
                    <a:pt x="64" y="419"/>
                  </a:lnTo>
                  <a:lnTo>
                    <a:pt x="64" y="421"/>
                  </a:lnTo>
                  <a:lnTo>
                    <a:pt x="64" y="424"/>
                  </a:lnTo>
                  <a:lnTo>
                    <a:pt x="64" y="424"/>
                  </a:lnTo>
                  <a:lnTo>
                    <a:pt x="64" y="424"/>
                  </a:lnTo>
                  <a:lnTo>
                    <a:pt x="66" y="424"/>
                  </a:lnTo>
                  <a:lnTo>
                    <a:pt x="66" y="426"/>
                  </a:lnTo>
                  <a:lnTo>
                    <a:pt x="66" y="426"/>
                  </a:lnTo>
                  <a:lnTo>
                    <a:pt x="69" y="428"/>
                  </a:lnTo>
                  <a:lnTo>
                    <a:pt x="69" y="428"/>
                  </a:lnTo>
                  <a:lnTo>
                    <a:pt x="69" y="428"/>
                  </a:lnTo>
                  <a:lnTo>
                    <a:pt x="69" y="428"/>
                  </a:lnTo>
                  <a:lnTo>
                    <a:pt x="69" y="428"/>
                  </a:lnTo>
                  <a:lnTo>
                    <a:pt x="71" y="428"/>
                  </a:lnTo>
                  <a:lnTo>
                    <a:pt x="78" y="431"/>
                  </a:lnTo>
                  <a:lnTo>
                    <a:pt x="80" y="433"/>
                  </a:lnTo>
                  <a:lnTo>
                    <a:pt x="80" y="433"/>
                  </a:lnTo>
                  <a:lnTo>
                    <a:pt x="83" y="436"/>
                  </a:lnTo>
                  <a:lnTo>
                    <a:pt x="83" y="436"/>
                  </a:lnTo>
                  <a:lnTo>
                    <a:pt x="83" y="438"/>
                  </a:lnTo>
                  <a:lnTo>
                    <a:pt x="83" y="438"/>
                  </a:lnTo>
                  <a:lnTo>
                    <a:pt x="80" y="438"/>
                  </a:lnTo>
                  <a:lnTo>
                    <a:pt x="80" y="438"/>
                  </a:lnTo>
                  <a:lnTo>
                    <a:pt x="80" y="438"/>
                  </a:lnTo>
                  <a:lnTo>
                    <a:pt x="80" y="438"/>
                  </a:lnTo>
                  <a:lnTo>
                    <a:pt x="83" y="438"/>
                  </a:lnTo>
                  <a:lnTo>
                    <a:pt x="83" y="440"/>
                  </a:lnTo>
                  <a:lnTo>
                    <a:pt x="83" y="440"/>
                  </a:lnTo>
                  <a:lnTo>
                    <a:pt x="83" y="443"/>
                  </a:lnTo>
                  <a:lnTo>
                    <a:pt x="85" y="443"/>
                  </a:lnTo>
                  <a:lnTo>
                    <a:pt x="88" y="443"/>
                  </a:lnTo>
                  <a:lnTo>
                    <a:pt x="88" y="443"/>
                  </a:lnTo>
                  <a:lnTo>
                    <a:pt x="92" y="445"/>
                  </a:lnTo>
                  <a:lnTo>
                    <a:pt x="92" y="445"/>
                  </a:lnTo>
                  <a:lnTo>
                    <a:pt x="92" y="445"/>
                  </a:lnTo>
                  <a:lnTo>
                    <a:pt x="92" y="447"/>
                  </a:lnTo>
                  <a:lnTo>
                    <a:pt x="92" y="447"/>
                  </a:lnTo>
                  <a:lnTo>
                    <a:pt x="95" y="450"/>
                  </a:lnTo>
                  <a:lnTo>
                    <a:pt x="95" y="452"/>
                  </a:lnTo>
                  <a:lnTo>
                    <a:pt x="95" y="454"/>
                  </a:lnTo>
                  <a:lnTo>
                    <a:pt x="97" y="457"/>
                  </a:lnTo>
                  <a:lnTo>
                    <a:pt x="97" y="459"/>
                  </a:lnTo>
                  <a:lnTo>
                    <a:pt x="99" y="462"/>
                  </a:lnTo>
                  <a:lnTo>
                    <a:pt x="99" y="464"/>
                  </a:lnTo>
                  <a:lnTo>
                    <a:pt x="99" y="466"/>
                  </a:lnTo>
                  <a:lnTo>
                    <a:pt x="99" y="469"/>
                  </a:lnTo>
                  <a:lnTo>
                    <a:pt x="102" y="471"/>
                  </a:lnTo>
                  <a:lnTo>
                    <a:pt x="102" y="473"/>
                  </a:lnTo>
                  <a:lnTo>
                    <a:pt x="102" y="476"/>
                  </a:lnTo>
                  <a:lnTo>
                    <a:pt x="104" y="476"/>
                  </a:lnTo>
                  <a:lnTo>
                    <a:pt x="104" y="476"/>
                  </a:lnTo>
                  <a:lnTo>
                    <a:pt x="104" y="478"/>
                  </a:lnTo>
                  <a:lnTo>
                    <a:pt x="106" y="481"/>
                  </a:lnTo>
                  <a:lnTo>
                    <a:pt x="106" y="481"/>
                  </a:lnTo>
                  <a:lnTo>
                    <a:pt x="104" y="483"/>
                  </a:lnTo>
                  <a:lnTo>
                    <a:pt x="104" y="483"/>
                  </a:lnTo>
                  <a:lnTo>
                    <a:pt x="104" y="483"/>
                  </a:lnTo>
                  <a:lnTo>
                    <a:pt x="106" y="485"/>
                  </a:lnTo>
                  <a:lnTo>
                    <a:pt x="106" y="485"/>
                  </a:lnTo>
                  <a:lnTo>
                    <a:pt x="106" y="485"/>
                  </a:lnTo>
                  <a:lnTo>
                    <a:pt x="106" y="488"/>
                  </a:lnTo>
                  <a:lnTo>
                    <a:pt x="106" y="488"/>
                  </a:lnTo>
                  <a:lnTo>
                    <a:pt x="106" y="488"/>
                  </a:lnTo>
                  <a:lnTo>
                    <a:pt x="106" y="488"/>
                  </a:lnTo>
                  <a:lnTo>
                    <a:pt x="106" y="490"/>
                  </a:lnTo>
                  <a:lnTo>
                    <a:pt x="111" y="495"/>
                  </a:lnTo>
                  <a:lnTo>
                    <a:pt x="111" y="497"/>
                  </a:lnTo>
                  <a:lnTo>
                    <a:pt x="111" y="499"/>
                  </a:lnTo>
                  <a:lnTo>
                    <a:pt x="114" y="502"/>
                  </a:lnTo>
                  <a:lnTo>
                    <a:pt x="116" y="504"/>
                  </a:lnTo>
                  <a:lnTo>
                    <a:pt x="118" y="507"/>
                  </a:lnTo>
                  <a:lnTo>
                    <a:pt x="121" y="507"/>
                  </a:lnTo>
                  <a:lnTo>
                    <a:pt x="121" y="509"/>
                  </a:lnTo>
                  <a:lnTo>
                    <a:pt x="123" y="509"/>
                  </a:lnTo>
                  <a:lnTo>
                    <a:pt x="121" y="509"/>
                  </a:lnTo>
                  <a:lnTo>
                    <a:pt x="121" y="509"/>
                  </a:lnTo>
                  <a:lnTo>
                    <a:pt x="121" y="511"/>
                  </a:lnTo>
                  <a:lnTo>
                    <a:pt x="121" y="511"/>
                  </a:lnTo>
                  <a:lnTo>
                    <a:pt x="121" y="511"/>
                  </a:lnTo>
                  <a:lnTo>
                    <a:pt x="123" y="514"/>
                  </a:lnTo>
                  <a:lnTo>
                    <a:pt x="123" y="516"/>
                  </a:lnTo>
                  <a:lnTo>
                    <a:pt x="125" y="516"/>
                  </a:lnTo>
                  <a:lnTo>
                    <a:pt x="125" y="516"/>
                  </a:lnTo>
                  <a:lnTo>
                    <a:pt x="128" y="516"/>
                  </a:lnTo>
                  <a:lnTo>
                    <a:pt x="130" y="514"/>
                  </a:lnTo>
                  <a:lnTo>
                    <a:pt x="130" y="511"/>
                  </a:lnTo>
                  <a:lnTo>
                    <a:pt x="132" y="511"/>
                  </a:lnTo>
                  <a:lnTo>
                    <a:pt x="132" y="511"/>
                  </a:lnTo>
                  <a:lnTo>
                    <a:pt x="132" y="511"/>
                  </a:lnTo>
                  <a:lnTo>
                    <a:pt x="135" y="511"/>
                  </a:lnTo>
                  <a:lnTo>
                    <a:pt x="135" y="514"/>
                  </a:lnTo>
                  <a:lnTo>
                    <a:pt x="137" y="514"/>
                  </a:lnTo>
                  <a:lnTo>
                    <a:pt x="140" y="514"/>
                  </a:lnTo>
                  <a:lnTo>
                    <a:pt x="140" y="514"/>
                  </a:lnTo>
                  <a:lnTo>
                    <a:pt x="142" y="514"/>
                  </a:lnTo>
                  <a:lnTo>
                    <a:pt x="142" y="514"/>
                  </a:lnTo>
                  <a:lnTo>
                    <a:pt x="144" y="514"/>
                  </a:lnTo>
                  <a:lnTo>
                    <a:pt x="147" y="516"/>
                  </a:lnTo>
                  <a:lnTo>
                    <a:pt x="151" y="518"/>
                  </a:lnTo>
                  <a:lnTo>
                    <a:pt x="151" y="518"/>
                  </a:lnTo>
                  <a:lnTo>
                    <a:pt x="149" y="521"/>
                  </a:lnTo>
                  <a:lnTo>
                    <a:pt x="149" y="521"/>
                  </a:lnTo>
                  <a:lnTo>
                    <a:pt x="149" y="523"/>
                  </a:lnTo>
                  <a:lnTo>
                    <a:pt x="149" y="525"/>
                  </a:lnTo>
                  <a:lnTo>
                    <a:pt x="151" y="525"/>
                  </a:lnTo>
                  <a:lnTo>
                    <a:pt x="151" y="528"/>
                  </a:lnTo>
                  <a:lnTo>
                    <a:pt x="149" y="528"/>
                  </a:lnTo>
                  <a:lnTo>
                    <a:pt x="149" y="530"/>
                  </a:lnTo>
                  <a:lnTo>
                    <a:pt x="147" y="530"/>
                  </a:lnTo>
                  <a:lnTo>
                    <a:pt x="147" y="542"/>
                  </a:lnTo>
                  <a:lnTo>
                    <a:pt x="149" y="544"/>
                  </a:lnTo>
                  <a:lnTo>
                    <a:pt x="149" y="547"/>
                  </a:lnTo>
                  <a:lnTo>
                    <a:pt x="156" y="554"/>
                  </a:lnTo>
                  <a:lnTo>
                    <a:pt x="156" y="556"/>
                  </a:lnTo>
                  <a:lnTo>
                    <a:pt x="158" y="556"/>
                  </a:lnTo>
                  <a:lnTo>
                    <a:pt x="158" y="559"/>
                  </a:lnTo>
                  <a:lnTo>
                    <a:pt x="158" y="559"/>
                  </a:lnTo>
                  <a:lnTo>
                    <a:pt x="158" y="561"/>
                  </a:lnTo>
                  <a:lnTo>
                    <a:pt x="158" y="561"/>
                  </a:lnTo>
                  <a:lnTo>
                    <a:pt x="158" y="561"/>
                  </a:lnTo>
                  <a:lnTo>
                    <a:pt x="161" y="563"/>
                  </a:lnTo>
                  <a:lnTo>
                    <a:pt x="161" y="563"/>
                  </a:lnTo>
                  <a:lnTo>
                    <a:pt x="163" y="563"/>
                  </a:lnTo>
                  <a:lnTo>
                    <a:pt x="163" y="563"/>
                  </a:lnTo>
                  <a:lnTo>
                    <a:pt x="170" y="563"/>
                  </a:lnTo>
                  <a:lnTo>
                    <a:pt x="173" y="563"/>
                  </a:lnTo>
                  <a:lnTo>
                    <a:pt x="173" y="563"/>
                  </a:lnTo>
                  <a:lnTo>
                    <a:pt x="175" y="563"/>
                  </a:lnTo>
                  <a:lnTo>
                    <a:pt x="175" y="563"/>
                  </a:lnTo>
                  <a:lnTo>
                    <a:pt x="175" y="566"/>
                  </a:lnTo>
                  <a:lnTo>
                    <a:pt x="185" y="563"/>
                  </a:lnTo>
                  <a:lnTo>
                    <a:pt x="194" y="563"/>
                  </a:lnTo>
                  <a:lnTo>
                    <a:pt x="194" y="563"/>
                  </a:lnTo>
                  <a:lnTo>
                    <a:pt x="196" y="566"/>
                  </a:lnTo>
                  <a:lnTo>
                    <a:pt x="196" y="566"/>
                  </a:lnTo>
                  <a:lnTo>
                    <a:pt x="196" y="566"/>
                  </a:lnTo>
                  <a:lnTo>
                    <a:pt x="206" y="566"/>
                  </a:lnTo>
                  <a:lnTo>
                    <a:pt x="208" y="566"/>
                  </a:lnTo>
                  <a:lnTo>
                    <a:pt x="213" y="568"/>
                  </a:lnTo>
                  <a:lnTo>
                    <a:pt x="215" y="568"/>
                  </a:lnTo>
                  <a:lnTo>
                    <a:pt x="215" y="568"/>
                  </a:lnTo>
                  <a:lnTo>
                    <a:pt x="218" y="570"/>
                  </a:lnTo>
                  <a:lnTo>
                    <a:pt x="218" y="570"/>
                  </a:lnTo>
                  <a:lnTo>
                    <a:pt x="218" y="570"/>
                  </a:lnTo>
                  <a:lnTo>
                    <a:pt x="218" y="570"/>
                  </a:lnTo>
                  <a:lnTo>
                    <a:pt x="218" y="570"/>
                  </a:lnTo>
                  <a:lnTo>
                    <a:pt x="220" y="570"/>
                  </a:lnTo>
                  <a:lnTo>
                    <a:pt x="220" y="573"/>
                  </a:lnTo>
                  <a:lnTo>
                    <a:pt x="220" y="573"/>
                  </a:lnTo>
                  <a:lnTo>
                    <a:pt x="220" y="573"/>
                  </a:lnTo>
                  <a:lnTo>
                    <a:pt x="220" y="573"/>
                  </a:lnTo>
                  <a:lnTo>
                    <a:pt x="220" y="573"/>
                  </a:lnTo>
                  <a:lnTo>
                    <a:pt x="222" y="575"/>
                  </a:lnTo>
                  <a:lnTo>
                    <a:pt x="229" y="578"/>
                  </a:lnTo>
                  <a:lnTo>
                    <a:pt x="234" y="582"/>
                  </a:lnTo>
                  <a:lnTo>
                    <a:pt x="239" y="585"/>
                  </a:lnTo>
                  <a:lnTo>
                    <a:pt x="244" y="587"/>
                  </a:lnTo>
                  <a:lnTo>
                    <a:pt x="248" y="592"/>
                  </a:lnTo>
                  <a:lnTo>
                    <a:pt x="256" y="594"/>
                  </a:lnTo>
                  <a:lnTo>
                    <a:pt x="260" y="599"/>
                  </a:lnTo>
                  <a:lnTo>
                    <a:pt x="265" y="601"/>
                  </a:lnTo>
                  <a:lnTo>
                    <a:pt x="267" y="601"/>
                  </a:lnTo>
                  <a:lnTo>
                    <a:pt x="267" y="604"/>
                  </a:lnTo>
                  <a:lnTo>
                    <a:pt x="270" y="606"/>
                  </a:lnTo>
                  <a:lnTo>
                    <a:pt x="270" y="606"/>
                  </a:lnTo>
                  <a:lnTo>
                    <a:pt x="270" y="606"/>
                  </a:lnTo>
                  <a:lnTo>
                    <a:pt x="272" y="608"/>
                  </a:lnTo>
                  <a:lnTo>
                    <a:pt x="274" y="608"/>
                  </a:lnTo>
                  <a:lnTo>
                    <a:pt x="274" y="608"/>
                  </a:lnTo>
                  <a:lnTo>
                    <a:pt x="274" y="608"/>
                  </a:lnTo>
                  <a:lnTo>
                    <a:pt x="277" y="608"/>
                  </a:lnTo>
                  <a:lnTo>
                    <a:pt x="284" y="608"/>
                  </a:lnTo>
                  <a:lnTo>
                    <a:pt x="289" y="608"/>
                  </a:lnTo>
                  <a:lnTo>
                    <a:pt x="291" y="608"/>
                  </a:lnTo>
                  <a:lnTo>
                    <a:pt x="293" y="608"/>
                  </a:lnTo>
                  <a:lnTo>
                    <a:pt x="293" y="608"/>
                  </a:lnTo>
                  <a:lnTo>
                    <a:pt x="293" y="606"/>
                  </a:lnTo>
                  <a:lnTo>
                    <a:pt x="293" y="606"/>
                  </a:lnTo>
                  <a:lnTo>
                    <a:pt x="296" y="606"/>
                  </a:lnTo>
                  <a:lnTo>
                    <a:pt x="296" y="606"/>
                  </a:lnTo>
                  <a:lnTo>
                    <a:pt x="296" y="608"/>
                  </a:lnTo>
                  <a:lnTo>
                    <a:pt x="296" y="608"/>
                  </a:lnTo>
                  <a:lnTo>
                    <a:pt x="296" y="608"/>
                  </a:lnTo>
                  <a:lnTo>
                    <a:pt x="298" y="608"/>
                  </a:lnTo>
                  <a:lnTo>
                    <a:pt x="298" y="608"/>
                  </a:lnTo>
                  <a:lnTo>
                    <a:pt x="298" y="608"/>
                  </a:lnTo>
                  <a:lnTo>
                    <a:pt x="298" y="608"/>
                  </a:lnTo>
                  <a:lnTo>
                    <a:pt x="300" y="608"/>
                  </a:lnTo>
                  <a:lnTo>
                    <a:pt x="300" y="608"/>
                  </a:lnTo>
                  <a:lnTo>
                    <a:pt x="300" y="608"/>
                  </a:lnTo>
                  <a:lnTo>
                    <a:pt x="300" y="608"/>
                  </a:lnTo>
                  <a:lnTo>
                    <a:pt x="303" y="608"/>
                  </a:lnTo>
                  <a:lnTo>
                    <a:pt x="303" y="608"/>
                  </a:lnTo>
                  <a:lnTo>
                    <a:pt x="303" y="608"/>
                  </a:lnTo>
                  <a:lnTo>
                    <a:pt x="303" y="608"/>
                  </a:lnTo>
                  <a:lnTo>
                    <a:pt x="305" y="611"/>
                  </a:lnTo>
                  <a:lnTo>
                    <a:pt x="305" y="611"/>
                  </a:lnTo>
                  <a:lnTo>
                    <a:pt x="308" y="611"/>
                  </a:lnTo>
                  <a:lnTo>
                    <a:pt x="312" y="613"/>
                  </a:lnTo>
                  <a:lnTo>
                    <a:pt x="315" y="613"/>
                  </a:lnTo>
                  <a:lnTo>
                    <a:pt x="317" y="613"/>
                  </a:lnTo>
                  <a:lnTo>
                    <a:pt x="319" y="613"/>
                  </a:lnTo>
                  <a:lnTo>
                    <a:pt x="319" y="613"/>
                  </a:lnTo>
                  <a:lnTo>
                    <a:pt x="322" y="613"/>
                  </a:lnTo>
                  <a:lnTo>
                    <a:pt x="322" y="613"/>
                  </a:lnTo>
                  <a:lnTo>
                    <a:pt x="324" y="613"/>
                  </a:lnTo>
                  <a:lnTo>
                    <a:pt x="326" y="613"/>
                  </a:lnTo>
                  <a:lnTo>
                    <a:pt x="326" y="613"/>
                  </a:lnTo>
                  <a:lnTo>
                    <a:pt x="331" y="615"/>
                  </a:lnTo>
                  <a:lnTo>
                    <a:pt x="334" y="615"/>
                  </a:lnTo>
                  <a:lnTo>
                    <a:pt x="336" y="615"/>
                  </a:lnTo>
                  <a:lnTo>
                    <a:pt x="336" y="615"/>
                  </a:lnTo>
                  <a:lnTo>
                    <a:pt x="338" y="615"/>
                  </a:lnTo>
                  <a:lnTo>
                    <a:pt x="338" y="615"/>
                  </a:lnTo>
                  <a:lnTo>
                    <a:pt x="338" y="615"/>
                  </a:lnTo>
                  <a:lnTo>
                    <a:pt x="338" y="615"/>
                  </a:lnTo>
                  <a:lnTo>
                    <a:pt x="345" y="615"/>
                  </a:lnTo>
                  <a:lnTo>
                    <a:pt x="345" y="618"/>
                  </a:lnTo>
                  <a:lnTo>
                    <a:pt x="348" y="618"/>
                  </a:lnTo>
                  <a:lnTo>
                    <a:pt x="348" y="618"/>
                  </a:lnTo>
                  <a:lnTo>
                    <a:pt x="348" y="620"/>
                  </a:lnTo>
                  <a:lnTo>
                    <a:pt x="348" y="620"/>
                  </a:lnTo>
                  <a:lnTo>
                    <a:pt x="350" y="620"/>
                  </a:lnTo>
                  <a:lnTo>
                    <a:pt x="350" y="618"/>
                  </a:lnTo>
                  <a:lnTo>
                    <a:pt x="353" y="615"/>
                  </a:lnTo>
                  <a:lnTo>
                    <a:pt x="353" y="613"/>
                  </a:lnTo>
                  <a:lnTo>
                    <a:pt x="357" y="611"/>
                  </a:lnTo>
                  <a:lnTo>
                    <a:pt x="362" y="606"/>
                  </a:lnTo>
                  <a:lnTo>
                    <a:pt x="362" y="604"/>
                  </a:lnTo>
                  <a:lnTo>
                    <a:pt x="362" y="604"/>
                  </a:lnTo>
                  <a:lnTo>
                    <a:pt x="364" y="599"/>
                  </a:lnTo>
                  <a:lnTo>
                    <a:pt x="367" y="596"/>
                  </a:lnTo>
                  <a:lnTo>
                    <a:pt x="367" y="594"/>
                  </a:lnTo>
                  <a:lnTo>
                    <a:pt x="371" y="592"/>
                  </a:lnTo>
                  <a:lnTo>
                    <a:pt x="376" y="589"/>
                  </a:lnTo>
                  <a:lnTo>
                    <a:pt x="381" y="587"/>
                  </a:lnTo>
                  <a:lnTo>
                    <a:pt x="383" y="587"/>
                  </a:lnTo>
                  <a:lnTo>
                    <a:pt x="383" y="587"/>
                  </a:lnTo>
                  <a:lnTo>
                    <a:pt x="383" y="587"/>
                  </a:lnTo>
                  <a:lnTo>
                    <a:pt x="383" y="587"/>
                  </a:lnTo>
                  <a:lnTo>
                    <a:pt x="383" y="587"/>
                  </a:lnTo>
                  <a:lnTo>
                    <a:pt x="383" y="587"/>
                  </a:lnTo>
                  <a:lnTo>
                    <a:pt x="386" y="587"/>
                  </a:lnTo>
                  <a:lnTo>
                    <a:pt x="386" y="587"/>
                  </a:lnTo>
                  <a:lnTo>
                    <a:pt x="390" y="585"/>
                  </a:lnTo>
                  <a:lnTo>
                    <a:pt x="395" y="582"/>
                  </a:lnTo>
                  <a:lnTo>
                    <a:pt x="395" y="582"/>
                  </a:lnTo>
                  <a:lnTo>
                    <a:pt x="395" y="582"/>
                  </a:lnTo>
                  <a:lnTo>
                    <a:pt x="395" y="582"/>
                  </a:lnTo>
                  <a:lnTo>
                    <a:pt x="402" y="578"/>
                  </a:lnTo>
                  <a:lnTo>
                    <a:pt x="407" y="578"/>
                  </a:lnTo>
                  <a:lnTo>
                    <a:pt x="412" y="575"/>
                  </a:lnTo>
                  <a:lnTo>
                    <a:pt x="416" y="573"/>
                  </a:lnTo>
                  <a:lnTo>
                    <a:pt x="416" y="575"/>
                  </a:lnTo>
                  <a:lnTo>
                    <a:pt x="421" y="575"/>
                  </a:lnTo>
                  <a:lnTo>
                    <a:pt x="421" y="578"/>
                  </a:lnTo>
                  <a:lnTo>
                    <a:pt x="421" y="580"/>
                  </a:lnTo>
                  <a:lnTo>
                    <a:pt x="423" y="580"/>
                  </a:lnTo>
                  <a:lnTo>
                    <a:pt x="423" y="580"/>
                  </a:lnTo>
                  <a:lnTo>
                    <a:pt x="426" y="582"/>
                  </a:lnTo>
                  <a:lnTo>
                    <a:pt x="428" y="582"/>
                  </a:lnTo>
                  <a:lnTo>
                    <a:pt x="428" y="582"/>
                  </a:lnTo>
                  <a:lnTo>
                    <a:pt x="433" y="587"/>
                  </a:lnTo>
                  <a:lnTo>
                    <a:pt x="435" y="589"/>
                  </a:lnTo>
                  <a:lnTo>
                    <a:pt x="438" y="592"/>
                  </a:lnTo>
                  <a:lnTo>
                    <a:pt x="440" y="592"/>
                  </a:lnTo>
                  <a:lnTo>
                    <a:pt x="445" y="592"/>
                  </a:lnTo>
                  <a:lnTo>
                    <a:pt x="452" y="589"/>
                  </a:lnTo>
                  <a:lnTo>
                    <a:pt x="454" y="589"/>
                  </a:lnTo>
                  <a:lnTo>
                    <a:pt x="454" y="589"/>
                  </a:lnTo>
                  <a:lnTo>
                    <a:pt x="459" y="589"/>
                  </a:lnTo>
                  <a:lnTo>
                    <a:pt x="461" y="589"/>
                  </a:lnTo>
                  <a:lnTo>
                    <a:pt x="461" y="589"/>
                  </a:lnTo>
                  <a:lnTo>
                    <a:pt x="464" y="589"/>
                  </a:lnTo>
                  <a:lnTo>
                    <a:pt x="464" y="589"/>
                  </a:lnTo>
                  <a:lnTo>
                    <a:pt x="466" y="587"/>
                  </a:lnTo>
                  <a:lnTo>
                    <a:pt x="468" y="589"/>
                  </a:lnTo>
                  <a:lnTo>
                    <a:pt x="471" y="589"/>
                  </a:lnTo>
                  <a:lnTo>
                    <a:pt x="473" y="589"/>
                  </a:lnTo>
                  <a:lnTo>
                    <a:pt x="476" y="589"/>
                  </a:lnTo>
                  <a:lnTo>
                    <a:pt x="476" y="587"/>
                  </a:lnTo>
                  <a:lnTo>
                    <a:pt x="478" y="587"/>
                  </a:lnTo>
                  <a:lnTo>
                    <a:pt x="478" y="587"/>
                  </a:lnTo>
                  <a:lnTo>
                    <a:pt x="478" y="585"/>
                  </a:lnTo>
                  <a:lnTo>
                    <a:pt x="478" y="585"/>
                  </a:lnTo>
                  <a:lnTo>
                    <a:pt x="478" y="582"/>
                  </a:lnTo>
                  <a:lnTo>
                    <a:pt x="483" y="580"/>
                  </a:lnTo>
                  <a:lnTo>
                    <a:pt x="485" y="578"/>
                  </a:lnTo>
                  <a:lnTo>
                    <a:pt x="487" y="578"/>
                  </a:lnTo>
                  <a:lnTo>
                    <a:pt x="490" y="578"/>
                  </a:lnTo>
                  <a:lnTo>
                    <a:pt x="494" y="578"/>
                  </a:lnTo>
                  <a:lnTo>
                    <a:pt x="497" y="578"/>
                  </a:lnTo>
                  <a:lnTo>
                    <a:pt x="504" y="575"/>
                  </a:lnTo>
                  <a:lnTo>
                    <a:pt x="511" y="575"/>
                  </a:lnTo>
                  <a:lnTo>
                    <a:pt x="521" y="573"/>
                  </a:lnTo>
                  <a:lnTo>
                    <a:pt x="523" y="573"/>
                  </a:lnTo>
                  <a:lnTo>
                    <a:pt x="525" y="573"/>
                  </a:lnTo>
                  <a:lnTo>
                    <a:pt x="528" y="570"/>
                  </a:lnTo>
                  <a:lnTo>
                    <a:pt x="528" y="570"/>
                  </a:lnTo>
                  <a:lnTo>
                    <a:pt x="530" y="568"/>
                  </a:lnTo>
                  <a:lnTo>
                    <a:pt x="530" y="566"/>
                  </a:lnTo>
                  <a:lnTo>
                    <a:pt x="532" y="563"/>
                  </a:lnTo>
                  <a:lnTo>
                    <a:pt x="532" y="561"/>
                  </a:lnTo>
                  <a:lnTo>
                    <a:pt x="532" y="561"/>
                  </a:lnTo>
                  <a:lnTo>
                    <a:pt x="532" y="561"/>
                  </a:lnTo>
                  <a:lnTo>
                    <a:pt x="537" y="556"/>
                  </a:lnTo>
                  <a:lnTo>
                    <a:pt x="542" y="554"/>
                  </a:lnTo>
                  <a:lnTo>
                    <a:pt x="547" y="552"/>
                  </a:lnTo>
                  <a:lnTo>
                    <a:pt x="554" y="547"/>
                  </a:lnTo>
                  <a:lnTo>
                    <a:pt x="561" y="544"/>
                  </a:lnTo>
                  <a:lnTo>
                    <a:pt x="563" y="542"/>
                  </a:lnTo>
                  <a:lnTo>
                    <a:pt x="570" y="542"/>
                  </a:lnTo>
                  <a:lnTo>
                    <a:pt x="573" y="540"/>
                  </a:lnTo>
                  <a:lnTo>
                    <a:pt x="580" y="540"/>
                  </a:lnTo>
                  <a:lnTo>
                    <a:pt x="580" y="540"/>
                  </a:lnTo>
                  <a:lnTo>
                    <a:pt x="584" y="537"/>
                  </a:lnTo>
                  <a:lnTo>
                    <a:pt x="587" y="537"/>
                  </a:lnTo>
                  <a:lnTo>
                    <a:pt x="589" y="537"/>
                  </a:lnTo>
                  <a:lnTo>
                    <a:pt x="594" y="537"/>
                  </a:lnTo>
                  <a:lnTo>
                    <a:pt x="596" y="537"/>
                  </a:lnTo>
                  <a:lnTo>
                    <a:pt x="599" y="537"/>
                  </a:lnTo>
                  <a:lnTo>
                    <a:pt x="601" y="537"/>
                  </a:lnTo>
                  <a:lnTo>
                    <a:pt x="603" y="537"/>
                  </a:lnTo>
                  <a:lnTo>
                    <a:pt x="606" y="537"/>
                  </a:lnTo>
                  <a:lnTo>
                    <a:pt x="610" y="537"/>
                  </a:lnTo>
                  <a:lnTo>
                    <a:pt x="613" y="537"/>
                  </a:lnTo>
                  <a:lnTo>
                    <a:pt x="615" y="540"/>
                  </a:lnTo>
                  <a:lnTo>
                    <a:pt x="618" y="540"/>
                  </a:lnTo>
                  <a:lnTo>
                    <a:pt x="620" y="540"/>
                  </a:lnTo>
                  <a:lnTo>
                    <a:pt x="620" y="540"/>
                  </a:lnTo>
                  <a:lnTo>
                    <a:pt x="625" y="540"/>
                  </a:lnTo>
                  <a:lnTo>
                    <a:pt x="627" y="540"/>
                  </a:lnTo>
                  <a:lnTo>
                    <a:pt x="629" y="540"/>
                  </a:lnTo>
                  <a:lnTo>
                    <a:pt x="632" y="540"/>
                  </a:lnTo>
                  <a:lnTo>
                    <a:pt x="634" y="540"/>
                  </a:lnTo>
                  <a:lnTo>
                    <a:pt x="636" y="540"/>
                  </a:lnTo>
                  <a:lnTo>
                    <a:pt x="639" y="540"/>
                  </a:lnTo>
                  <a:lnTo>
                    <a:pt x="644" y="535"/>
                  </a:lnTo>
                  <a:lnTo>
                    <a:pt x="644" y="535"/>
                  </a:lnTo>
                  <a:lnTo>
                    <a:pt x="646" y="530"/>
                  </a:lnTo>
                  <a:lnTo>
                    <a:pt x="653" y="525"/>
                  </a:lnTo>
                  <a:lnTo>
                    <a:pt x="658" y="518"/>
                  </a:lnTo>
                  <a:lnTo>
                    <a:pt x="662" y="514"/>
                  </a:lnTo>
                  <a:lnTo>
                    <a:pt x="670" y="507"/>
                  </a:lnTo>
                  <a:lnTo>
                    <a:pt x="670" y="507"/>
                  </a:lnTo>
                  <a:lnTo>
                    <a:pt x="674" y="499"/>
                  </a:lnTo>
                  <a:lnTo>
                    <a:pt x="681" y="495"/>
                  </a:lnTo>
                  <a:lnTo>
                    <a:pt x="686" y="488"/>
                  </a:lnTo>
                  <a:lnTo>
                    <a:pt x="693" y="481"/>
                  </a:lnTo>
                  <a:lnTo>
                    <a:pt x="696" y="478"/>
                  </a:lnTo>
                  <a:lnTo>
                    <a:pt x="698" y="476"/>
                  </a:lnTo>
                  <a:lnTo>
                    <a:pt x="703" y="471"/>
                  </a:lnTo>
                  <a:lnTo>
                    <a:pt x="705" y="469"/>
                  </a:lnTo>
                  <a:lnTo>
                    <a:pt x="707" y="464"/>
                  </a:lnTo>
                  <a:lnTo>
                    <a:pt x="712" y="462"/>
                  </a:lnTo>
                  <a:lnTo>
                    <a:pt x="715" y="457"/>
                  </a:lnTo>
                  <a:lnTo>
                    <a:pt x="719" y="454"/>
                  </a:lnTo>
                  <a:lnTo>
                    <a:pt x="722" y="452"/>
                  </a:lnTo>
                  <a:lnTo>
                    <a:pt x="722" y="452"/>
                  </a:lnTo>
                  <a:lnTo>
                    <a:pt x="722" y="450"/>
                  </a:lnTo>
                  <a:lnTo>
                    <a:pt x="724" y="447"/>
                  </a:lnTo>
                  <a:lnTo>
                    <a:pt x="729" y="445"/>
                  </a:lnTo>
                  <a:lnTo>
                    <a:pt x="729" y="445"/>
                  </a:lnTo>
                  <a:lnTo>
                    <a:pt x="731" y="443"/>
                  </a:lnTo>
                  <a:lnTo>
                    <a:pt x="733" y="440"/>
                  </a:lnTo>
                  <a:lnTo>
                    <a:pt x="736" y="438"/>
                  </a:lnTo>
                  <a:lnTo>
                    <a:pt x="738" y="436"/>
                  </a:lnTo>
                  <a:lnTo>
                    <a:pt x="741" y="433"/>
                  </a:lnTo>
                  <a:lnTo>
                    <a:pt x="745" y="428"/>
                  </a:lnTo>
                  <a:lnTo>
                    <a:pt x="748" y="426"/>
                  </a:lnTo>
                  <a:lnTo>
                    <a:pt x="750" y="424"/>
                  </a:lnTo>
                  <a:lnTo>
                    <a:pt x="752" y="421"/>
                  </a:lnTo>
                  <a:lnTo>
                    <a:pt x="755" y="419"/>
                  </a:lnTo>
                  <a:lnTo>
                    <a:pt x="757" y="417"/>
                  </a:lnTo>
                  <a:lnTo>
                    <a:pt x="759" y="414"/>
                  </a:lnTo>
                  <a:lnTo>
                    <a:pt x="762" y="412"/>
                  </a:lnTo>
                  <a:lnTo>
                    <a:pt x="764" y="410"/>
                  </a:lnTo>
                  <a:lnTo>
                    <a:pt x="767" y="407"/>
                  </a:lnTo>
                  <a:lnTo>
                    <a:pt x="771" y="405"/>
                  </a:lnTo>
                  <a:lnTo>
                    <a:pt x="774" y="402"/>
                  </a:lnTo>
                  <a:lnTo>
                    <a:pt x="776" y="400"/>
                  </a:lnTo>
                  <a:lnTo>
                    <a:pt x="778" y="398"/>
                  </a:lnTo>
                  <a:lnTo>
                    <a:pt x="778" y="398"/>
                  </a:lnTo>
                  <a:lnTo>
                    <a:pt x="781" y="395"/>
                  </a:lnTo>
                  <a:lnTo>
                    <a:pt x="783" y="393"/>
                  </a:lnTo>
                  <a:lnTo>
                    <a:pt x="786" y="388"/>
                  </a:lnTo>
                  <a:lnTo>
                    <a:pt x="788" y="386"/>
                  </a:lnTo>
                  <a:lnTo>
                    <a:pt x="790" y="383"/>
                  </a:lnTo>
                  <a:lnTo>
                    <a:pt x="793" y="381"/>
                  </a:lnTo>
                  <a:lnTo>
                    <a:pt x="797" y="379"/>
                  </a:lnTo>
                  <a:lnTo>
                    <a:pt x="800" y="376"/>
                  </a:lnTo>
                  <a:lnTo>
                    <a:pt x="802" y="374"/>
                  </a:lnTo>
                  <a:lnTo>
                    <a:pt x="793" y="374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8">
              <a:extLst>
                <a:ext uri="{FF2B5EF4-FFF2-40B4-BE49-F238E27FC236}">
                  <a16:creationId xmlns:a16="http://schemas.microsoft.com/office/drawing/2014/main" id="{06B72ADA-E4BF-454D-AFF2-C0145F4780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00424" y="3030705"/>
              <a:ext cx="367814" cy="322481"/>
            </a:xfrm>
            <a:custGeom>
              <a:avLst/>
              <a:gdLst>
                <a:gd name="T0" fmla="*/ 189 w 357"/>
                <a:gd name="T1" fmla="*/ 130 h 313"/>
                <a:gd name="T2" fmla="*/ 194 w 357"/>
                <a:gd name="T3" fmla="*/ 135 h 313"/>
                <a:gd name="T4" fmla="*/ 205 w 357"/>
                <a:gd name="T5" fmla="*/ 135 h 313"/>
                <a:gd name="T6" fmla="*/ 208 w 357"/>
                <a:gd name="T7" fmla="*/ 130 h 313"/>
                <a:gd name="T8" fmla="*/ 203 w 357"/>
                <a:gd name="T9" fmla="*/ 130 h 313"/>
                <a:gd name="T10" fmla="*/ 196 w 357"/>
                <a:gd name="T11" fmla="*/ 123 h 313"/>
                <a:gd name="T12" fmla="*/ 189 w 357"/>
                <a:gd name="T13" fmla="*/ 119 h 313"/>
                <a:gd name="T14" fmla="*/ 189 w 357"/>
                <a:gd name="T15" fmla="*/ 123 h 313"/>
                <a:gd name="T16" fmla="*/ 196 w 357"/>
                <a:gd name="T17" fmla="*/ 114 h 313"/>
                <a:gd name="T18" fmla="*/ 191 w 357"/>
                <a:gd name="T19" fmla="*/ 107 h 313"/>
                <a:gd name="T20" fmla="*/ 354 w 357"/>
                <a:gd name="T21" fmla="*/ 287 h 313"/>
                <a:gd name="T22" fmla="*/ 347 w 357"/>
                <a:gd name="T23" fmla="*/ 287 h 313"/>
                <a:gd name="T24" fmla="*/ 338 w 357"/>
                <a:gd name="T25" fmla="*/ 284 h 313"/>
                <a:gd name="T26" fmla="*/ 326 w 357"/>
                <a:gd name="T27" fmla="*/ 265 h 313"/>
                <a:gd name="T28" fmla="*/ 317 w 357"/>
                <a:gd name="T29" fmla="*/ 261 h 313"/>
                <a:gd name="T30" fmla="*/ 305 w 357"/>
                <a:gd name="T31" fmla="*/ 242 h 313"/>
                <a:gd name="T32" fmla="*/ 309 w 357"/>
                <a:gd name="T33" fmla="*/ 246 h 313"/>
                <a:gd name="T34" fmla="*/ 302 w 357"/>
                <a:gd name="T35" fmla="*/ 242 h 313"/>
                <a:gd name="T36" fmla="*/ 293 w 357"/>
                <a:gd name="T37" fmla="*/ 230 h 313"/>
                <a:gd name="T38" fmla="*/ 276 w 357"/>
                <a:gd name="T39" fmla="*/ 218 h 313"/>
                <a:gd name="T40" fmla="*/ 262 w 357"/>
                <a:gd name="T41" fmla="*/ 201 h 313"/>
                <a:gd name="T42" fmla="*/ 238 w 357"/>
                <a:gd name="T43" fmla="*/ 185 h 313"/>
                <a:gd name="T44" fmla="*/ 229 w 357"/>
                <a:gd name="T45" fmla="*/ 178 h 313"/>
                <a:gd name="T46" fmla="*/ 222 w 357"/>
                <a:gd name="T47" fmla="*/ 171 h 313"/>
                <a:gd name="T48" fmla="*/ 217 w 357"/>
                <a:gd name="T49" fmla="*/ 168 h 313"/>
                <a:gd name="T50" fmla="*/ 215 w 357"/>
                <a:gd name="T51" fmla="*/ 166 h 313"/>
                <a:gd name="T52" fmla="*/ 205 w 357"/>
                <a:gd name="T53" fmla="*/ 171 h 313"/>
                <a:gd name="T54" fmla="*/ 196 w 357"/>
                <a:gd name="T55" fmla="*/ 164 h 313"/>
                <a:gd name="T56" fmla="*/ 194 w 357"/>
                <a:gd name="T57" fmla="*/ 154 h 313"/>
                <a:gd name="T58" fmla="*/ 191 w 357"/>
                <a:gd name="T59" fmla="*/ 147 h 313"/>
                <a:gd name="T60" fmla="*/ 179 w 357"/>
                <a:gd name="T61" fmla="*/ 145 h 313"/>
                <a:gd name="T62" fmla="*/ 182 w 357"/>
                <a:gd name="T63" fmla="*/ 157 h 313"/>
                <a:gd name="T64" fmla="*/ 175 w 357"/>
                <a:gd name="T65" fmla="*/ 161 h 313"/>
                <a:gd name="T66" fmla="*/ 168 w 357"/>
                <a:gd name="T67" fmla="*/ 138 h 313"/>
                <a:gd name="T68" fmla="*/ 163 w 357"/>
                <a:gd name="T69" fmla="*/ 133 h 313"/>
                <a:gd name="T70" fmla="*/ 160 w 357"/>
                <a:gd name="T71" fmla="*/ 123 h 313"/>
                <a:gd name="T72" fmla="*/ 146 w 357"/>
                <a:gd name="T73" fmla="*/ 93 h 313"/>
                <a:gd name="T74" fmla="*/ 144 w 357"/>
                <a:gd name="T75" fmla="*/ 81 h 313"/>
                <a:gd name="T76" fmla="*/ 137 w 357"/>
                <a:gd name="T77" fmla="*/ 50 h 313"/>
                <a:gd name="T78" fmla="*/ 118 w 357"/>
                <a:gd name="T79" fmla="*/ 7 h 313"/>
                <a:gd name="T80" fmla="*/ 94 w 357"/>
                <a:gd name="T81" fmla="*/ 29 h 313"/>
                <a:gd name="T82" fmla="*/ 87 w 357"/>
                <a:gd name="T83" fmla="*/ 26 h 313"/>
                <a:gd name="T84" fmla="*/ 56 w 357"/>
                <a:gd name="T85" fmla="*/ 38 h 313"/>
                <a:gd name="T86" fmla="*/ 35 w 357"/>
                <a:gd name="T87" fmla="*/ 55 h 313"/>
                <a:gd name="T88" fmla="*/ 28 w 357"/>
                <a:gd name="T89" fmla="*/ 59 h 313"/>
                <a:gd name="T90" fmla="*/ 23 w 357"/>
                <a:gd name="T91" fmla="*/ 76 h 313"/>
                <a:gd name="T92" fmla="*/ 28 w 357"/>
                <a:gd name="T93" fmla="*/ 95 h 313"/>
                <a:gd name="T94" fmla="*/ 4 w 357"/>
                <a:gd name="T95" fmla="*/ 154 h 313"/>
                <a:gd name="T96" fmla="*/ 9 w 357"/>
                <a:gd name="T97" fmla="*/ 206 h 313"/>
                <a:gd name="T98" fmla="*/ 30 w 357"/>
                <a:gd name="T99" fmla="*/ 209 h 313"/>
                <a:gd name="T100" fmla="*/ 40 w 357"/>
                <a:gd name="T101" fmla="*/ 197 h 313"/>
                <a:gd name="T102" fmla="*/ 54 w 357"/>
                <a:gd name="T103" fmla="*/ 211 h 313"/>
                <a:gd name="T104" fmla="*/ 75 w 357"/>
                <a:gd name="T105" fmla="*/ 180 h 313"/>
                <a:gd name="T106" fmla="*/ 82 w 357"/>
                <a:gd name="T107" fmla="*/ 180 h 313"/>
                <a:gd name="T108" fmla="*/ 99 w 357"/>
                <a:gd name="T109" fmla="*/ 190 h 313"/>
                <a:gd name="T110" fmla="*/ 118 w 357"/>
                <a:gd name="T111" fmla="*/ 197 h 313"/>
                <a:gd name="T112" fmla="*/ 137 w 357"/>
                <a:gd name="T113" fmla="*/ 187 h 313"/>
                <a:gd name="T114" fmla="*/ 156 w 357"/>
                <a:gd name="T115" fmla="*/ 197 h 313"/>
                <a:gd name="T116" fmla="*/ 179 w 357"/>
                <a:gd name="T117" fmla="*/ 194 h 313"/>
                <a:gd name="T118" fmla="*/ 208 w 357"/>
                <a:gd name="T119" fmla="*/ 204 h 313"/>
                <a:gd name="T120" fmla="*/ 281 w 357"/>
                <a:gd name="T121" fmla="*/ 263 h 313"/>
                <a:gd name="T122" fmla="*/ 324 w 357"/>
                <a:gd name="T123" fmla="*/ 303 h 313"/>
                <a:gd name="T124" fmla="*/ 345 w 357"/>
                <a:gd name="T125" fmla="*/ 299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57" h="313">
                  <a:moveTo>
                    <a:pt x="186" y="126"/>
                  </a:moveTo>
                  <a:lnTo>
                    <a:pt x="189" y="126"/>
                  </a:lnTo>
                  <a:lnTo>
                    <a:pt x="191" y="126"/>
                  </a:lnTo>
                  <a:lnTo>
                    <a:pt x="191" y="128"/>
                  </a:lnTo>
                  <a:lnTo>
                    <a:pt x="194" y="128"/>
                  </a:lnTo>
                  <a:lnTo>
                    <a:pt x="194" y="130"/>
                  </a:lnTo>
                  <a:lnTo>
                    <a:pt x="191" y="130"/>
                  </a:lnTo>
                  <a:lnTo>
                    <a:pt x="191" y="130"/>
                  </a:lnTo>
                  <a:lnTo>
                    <a:pt x="191" y="130"/>
                  </a:lnTo>
                  <a:lnTo>
                    <a:pt x="191" y="130"/>
                  </a:lnTo>
                  <a:lnTo>
                    <a:pt x="189" y="130"/>
                  </a:lnTo>
                  <a:lnTo>
                    <a:pt x="189" y="130"/>
                  </a:lnTo>
                  <a:lnTo>
                    <a:pt x="189" y="130"/>
                  </a:lnTo>
                  <a:lnTo>
                    <a:pt x="189" y="130"/>
                  </a:lnTo>
                  <a:lnTo>
                    <a:pt x="189" y="130"/>
                  </a:lnTo>
                  <a:lnTo>
                    <a:pt x="189" y="130"/>
                  </a:lnTo>
                  <a:lnTo>
                    <a:pt x="189" y="130"/>
                  </a:lnTo>
                  <a:lnTo>
                    <a:pt x="186" y="130"/>
                  </a:lnTo>
                  <a:lnTo>
                    <a:pt x="186" y="128"/>
                  </a:lnTo>
                  <a:lnTo>
                    <a:pt x="186" y="128"/>
                  </a:lnTo>
                  <a:lnTo>
                    <a:pt x="186" y="128"/>
                  </a:lnTo>
                  <a:lnTo>
                    <a:pt x="186" y="128"/>
                  </a:lnTo>
                  <a:lnTo>
                    <a:pt x="186" y="128"/>
                  </a:lnTo>
                  <a:lnTo>
                    <a:pt x="186" y="128"/>
                  </a:lnTo>
                  <a:lnTo>
                    <a:pt x="189" y="133"/>
                  </a:lnTo>
                  <a:lnTo>
                    <a:pt x="189" y="133"/>
                  </a:lnTo>
                  <a:lnTo>
                    <a:pt x="189" y="133"/>
                  </a:lnTo>
                  <a:lnTo>
                    <a:pt x="189" y="133"/>
                  </a:lnTo>
                  <a:lnTo>
                    <a:pt x="189" y="133"/>
                  </a:lnTo>
                  <a:lnTo>
                    <a:pt x="191" y="133"/>
                  </a:lnTo>
                  <a:lnTo>
                    <a:pt x="191" y="133"/>
                  </a:lnTo>
                  <a:lnTo>
                    <a:pt x="194" y="135"/>
                  </a:lnTo>
                  <a:lnTo>
                    <a:pt x="194" y="135"/>
                  </a:lnTo>
                  <a:lnTo>
                    <a:pt x="196" y="135"/>
                  </a:lnTo>
                  <a:lnTo>
                    <a:pt x="196" y="135"/>
                  </a:lnTo>
                  <a:lnTo>
                    <a:pt x="196" y="133"/>
                  </a:lnTo>
                  <a:lnTo>
                    <a:pt x="196" y="133"/>
                  </a:lnTo>
                  <a:lnTo>
                    <a:pt x="196" y="133"/>
                  </a:lnTo>
                  <a:lnTo>
                    <a:pt x="196" y="133"/>
                  </a:lnTo>
                  <a:lnTo>
                    <a:pt x="196" y="133"/>
                  </a:lnTo>
                  <a:lnTo>
                    <a:pt x="198" y="135"/>
                  </a:lnTo>
                  <a:lnTo>
                    <a:pt x="198" y="135"/>
                  </a:lnTo>
                  <a:lnTo>
                    <a:pt x="198" y="135"/>
                  </a:lnTo>
                  <a:lnTo>
                    <a:pt x="198" y="135"/>
                  </a:lnTo>
                  <a:lnTo>
                    <a:pt x="201" y="135"/>
                  </a:lnTo>
                  <a:lnTo>
                    <a:pt x="203" y="135"/>
                  </a:lnTo>
                  <a:lnTo>
                    <a:pt x="203" y="135"/>
                  </a:lnTo>
                  <a:lnTo>
                    <a:pt x="205" y="135"/>
                  </a:lnTo>
                  <a:lnTo>
                    <a:pt x="205" y="135"/>
                  </a:lnTo>
                  <a:lnTo>
                    <a:pt x="208" y="135"/>
                  </a:lnTo>
                  <a:lnTo>
                    <a:pt x="210" y="135"/>
                  </a:lnTo>
                  <a:lnTo>
                    <a:pt x="210" y="135"/>
                  </a:lnTo>
                  <a:lnTo>
                    <a:pt x="210" y="135"/>
                  </a:lnTo>
                  <a:lnTo>
                    <a:pt x="210" y="135"/>
                  </a:lnTo>
                  <a:lnTo>
                    <a:pt x="212" y="135"/>
                  </a:lnTo>
                  <a:lnTo>
                    <a:pt x="212" y="135"/>
                  </a:lnTo>
                  <a:lnTo>
                    <a:pt x="212" y="133"/>
                  </a:lnTo>
                  <a:lnTo>
                    <a:pt x="210" y="133"/>
                  </a:lnTo>
                  <a:lnTo>
                    <a:pt x="210" y="133"/>
                  </a:lnTo>
                  <a:lnTo>
                    <a:pt x="210" y="133"/>
                  </a:lnTo>
                  <a:lnTo>
                    <a:pt x="208" y="130"/>
                  </a:lnTo>
                  <a:lnTo>
                    <a:pt x="208" y="130"/>
                  </a:lnTo>
                  <a:lnTo>
                    <a:pt x="208" y="130"/>
                  </a:lnTo>
                  <a:lnTo>
                    <a:pt x="208" y="130"/>
                  </a:lnTo>
                  <a:lnTo>
                    <a:pt x="208" y="130"/>
                  </a:lnTo>
                  <a:lnTo>
                    <a:pt x="208" y="128"/>
                  </a:lnTo>
                  <a:lnTo>
                    <a:pt x="208" y="128"/>
                  </a:lnTo>
                  <a:lnTo>
                    <a:pt x="205" y="128"/>
                  </a:lnTo>
                  <a:lnTo>
                    <a:pt x="205" y="128"/>
                  </a:lnTo>
                  <a:lnTo>
                    <a:pt x="205" y="128"/>
                  </a:lnTo>
                  <a:lnTo>
                    <a:pt x="205" y="128"/>
                  </a:lnTo>
                  <a:lnTo>
                    <a:pt x="203" y="128"/>
                  </a:lnTo>
                  <a:lnTo>
                    <a:pt x="203" y="128"/>
                  </a:lnTo>
                  <a:lnTo>
                    <a:pt x="203" y="128"/>
                  </a:lnTo>
                  <a:lnTo>
                    <a:pt x="201" y="130"/>
                  </a:lnTo>
                  <a:lnTo>
                    <a:pt x="201" y="130"/>
                  </a:lnTo>
                  <a:lnTo>
                    <a:pt x="203" y="130"/>
                  </a:lnTo>
                  <a:lnTo>
                    <a:pt x="203" y="130"/>
                  </a:lnTo>
                  <a:lnTo>
                    <a:pt x="203" y="130"/>
                  </a:lnTo>
                  <a:lnTo>
                    <a:pt x="203" y="130"/>
                  </a:lnTo>
                  <a:lnTo>
                    <a:pt x="203" y="130"/>
                  </a:lnTo>
                  <a:lnTo>
                    <a:pt x="203" y="133"/>
                  </a:lnTo>
                  <a:lnTo>
                    <a:pt x="198" y="133"/>
                  </a:lnTo>
                  <a:lnTo>
                    <a:pt x="198" y="133"/>
                  </a:lnTo>
                  <a:lnTo>
                    <a:pt x="198" y="130"/>
                  </a:lnTo>
                  <a:lnTo>
                    <a:pt x="198" y="130"/>
                  </a:lnTo>
                  <a:lnTo>
                    <a:pt x="198" y="130"/>
                  </a:lnTo>
                  <a:lnTo>
                    <a:pt x="196" y="128"/>
                  </a:lnTo>
                  <a:lnTo>
                    <a:pt x="196" y="128"/>
                  </a:lnTo>
                  <a:lnTo>
                    <a:pt x="198" y="123"/>
                  </a:lnTo>
                  <a:lnTo>
                    <a:pt x="198" y="123"/>
                  </a:lnTo>
                  <a:lnTo>
                    <a:pt x="196" y="123"/>
                  </a:lnTo>
                  <a:lnTo>
                    <a:pt x="196" y="123"/>
                  </a:lnTo>
                  <a:lnTo>
                    <a:pt x="196" y="123"/>
                  </a:lnTo>
                  <a:lnTo>
                    <a:pt x="196" y="123"/>
                  </a:lnTo>
                  <a:lnTo>
                    <a:pt x="196" y="123"/>
                  </a:lnTo>
                  <a:lnTo>
                    <a:pt x="196" y="123"/>
                  </a:lnTo>
                  <a:lnTo>
                    <a:pt x="196" y="123"/>
                  </a:lnTo>
                  <a:lnTo>
                    <a:pt x="196" y="123"/>
                  </a:lnTo>
                  <a:lnTo>
                    <a:pt x="196" y="123"/>
                  </a:lnTo>
                  <a:lnTo>
                    <a:pt x="196" y="123"/>
                  </a:lnTo>
                  <a:lnTo>
                    <a:pt x="194" y="123"/>
                  </a:lnTo>
                  <a:lnTo>
                    <a:pt x="194" y="123"/>
                  </a:lnTo>
                  <a:lnTo>
                    <a:pt x="196" y="123"/>
                  </a:lnTo>
                  <a:lnTo>
                    <a:pt x="196" y="121"/>
                  </a:lnTo>
                  <a:lnTo>
                    <a:pt x="196" y="121"/>
                  </a:lnTo>
                  <a:lnTo>
                    <a:pt x="196" y="121"/>
                  </a:lnTo>
                  <a:lnTo>
                    <a:pt x="194" y="121"/>
                  </a:lnTo>
                  <a:lnTo>
                    <a:pt x="194" y="121"/>
                  </a:lnTo>
                  <a:lnTo>
                    <a:pt x="194" y="119"/>
                  </a:lnTo>
                  <a:lnTo>
                    <a:pt x="191" y="119"/>
                  </a:lnTo>
                  <a:lnTo>
                    <a:pt x="189" y="119"/>
                  </a:lnTo>
                  <a:lnTo>
                    <a:pt x="186" y="119"/>
                  </a:lnTo>
                  <a:lnTo>
                    <a:pt x="186" y="119"/>
                  </a:lnTo>
                  <a:lnTo>
                    <a:pt x="189" y="119"/>
                  </a:lnTo>
                  <a:lnTo>
                    <a:pt x="189" y="119"/>
                  </a:lnTo>
                  <a:lnTo>
                    <a:pt x="191" y="119"/>
                  </a:lnTo>
                  <a:lnTo>
                    <a:pt x="191" y="119"/>
                  </a:lnTo>
                  <a:lnTo>
                    <a:pt x="191" y="119"/>
                  </a:lnTo>
                  <a:lnTo>
                    <a:pt x="191" y="121"/>
                  </a:lnTo>
                  <a:lnTo>
                    <a:pt x="191" y="121"/>
                  </a:lnTo>
                  <a:lnTo>
                    <a:pt x="191" y="121"/>
                  </a:lnTo>
                  <a:lnTo>
                    <a:pt x="191" y="121"/>
                  </a:lnTo>
                  <a:lnTo>
                    <a:pt x="191" y="121"/>
                  </a:lnTo>
                  <a:lnTo>
                    <a:pt x="191" y="121"/>
                  </a:lnTo>
                  <a:lnTo>
                    <a:pt x="189" y="121"/>
                  </a:lnTo>
                  <a:lnTo>
                    <a:pt x="189" y="123"/>
                  </a:lnTo>
                  <a:lnTo>
                    <a:pt x="189" y="123"/>
                  </a:lnTo>
                  <a:lnTo>
                    <a:pt x="189" y="123"/>
                  </a:lnTo>
                  <a:lnTo>
                    <a:pt x="189" y="123"/>
                  </a:lnTo>
                  <a:lnTo>
                    <a:pt x="189" y="123"/>
                  </a:lnTo>
                  <a:lnTo>
                    <a:pt x="189" y="126"/>
                  </a:lnTo>
                  <a:lnTo>
                    <a:pt x="189" y="126"/>
                  </a:lnTo>
                  <a:lnTo>
                    <a:pt x="189" y="123"/>
                  </a:lnTo>
                  <a:lnTo>
                    <a:pt x="186" y="123"/>
                  </a:lnTo>
                  <a:lnTo>
                    <a:pt x="186" y="123"/>
                  </a:lnTo>
                  <a:lnTo>
                    <a:pt x="186" y="123"/>
                  </a:lnTo>
                  <a:lnTo>
                    <a:pt x="186" y="126"/>
                  </a:lnTo>
                  <a:lnTo>
                    <a:pt x="186" y="126"/>
                  </a:lnTo>
                  <a:lnTo>
                    <a:pt x="186" y="126"/>
                  </a:lnTo>
                  <a:close/>
                  <a:moveTo>
                    <a:pt x="191" y="112"/>
                  </a:moveTo>
                  <a:lnTo>
                    <a:pt x="194" y="112"/>
                  </a:lnTo>
                  <a:lnTo>
                    <a:pt x="196" y="114"/>
                  </a:lnTo>
                  <a:lnTo>
                    <a:pt x="196" y="114"/>
                  </a:lnTo>
                  <a:lnTo>
                    <a:pt x="196" y="112"/>
                  </a:lnTo>
                  <a:lnTo>
                    <a:pt x="196" y="112"/>
                  </a:lnTo>
                  <a:lnTo>
                    <a:pt x="194" y="112"/>
                  </a:lnTo>
                  <a:lnTo>
                    <a:pt x="194" y="112"/>
                  </a:lnTo>
                  <a:lnTo>
                    <a:pt x="194" y="112"/>
                  </a:lnTo>
                  <a:lnTo>
                    <a:pt x="194" y="109"/>
                  </a:lnTo>
                  <a:lnTo>
                    <a:pt x="196" y="109"/>
                  </a:lnTo>
                  <a:lnTo>
                    <a:pt x="196" y="109"/>
                  </a:lnTo>
                  <a:lnTo>
                    <a:pt x="196" y="109"/>
                  </a:lnTo>
                  <a:lnTo>
                    <a:pt x="196" y="107"/>
                  </a:lnTo>
                  <a:lnTo>
                    <a:pt x="196" y="107"/>
                  </a:lnTo>
                  <a:lnTo>
                    <a:pt x="194" y="107"/>
                  </a:lnTo>
                  <a:lnTo>
                    <a:pt x="194" y="107"/>
                  </a:lnTo>
                  <a:lnTo>
                    <a:pt x="194" y="107"/>
                  </a:lnTo>
                  <a:lnTo>
                    <a:pt x="191" y="107"/>
                  </a:lnTo>
                  <a:lnTo>
                    <a:pt x="191" y="107"/>
                  </a:lnTo>
                  <a:lnTo>
                    <a:pt x="191" y="107"/>
                  </a:lnTo>
                  <a:lnTo>
                    <a:pt x="191" y="109"/>
                  </a:lnTo>
                  <a:lnTo>
                    <a:pt x="191" y="109"/>
                  </a:lnTo>
                  <a:lnTo>
                    <a:pt x="191" y="109"/>
                  </a:lnTo>
                  <a:lnTo>
                    <a:pt x="191" y="109"/>
                  </a:lnTo>
                  <a:lnTo>
                    <a:pt x="189" y="109"/>
                  </a:lnTo>
                  <a:lnTo>
                    <a:pt x="189" y="109"/>
                  </a:lnTo>
                  <a:lnTo>
                    <a:pt x="189" y="112"/>
                  </a:lnTo>
                  <a:lnTo>
                    <a:pt x="189" y="112"/>
                  </a:lnTo>
                  <a:lnTo>
                    <a:pt x="191" y="112"/>
                  </a:lnTo>
                  <a:close/>
                  <a:moveTo>
                    <a:pt x="354" y="289"/>
                  </a:moveTo>
                  <a:lnTo>
                    <a:pt x="354" y="289"/>
                  </a:lnTo>
                  <a:lnTo>
                    <a:pt x="354" y="287"/>
                  </a:lnTo>
                  <a:lnTo>
                    <a:pt x="354" y="287"/>
                  </a:lnTo>
                  <a:lnTo>
                    <a:pt x="354" y="287"/>
                  </a:lnTo>
                  <a:lnTo>
                    <a:pt x="354" y="287"/>
                  </a:lnTo>
                  <a:lnTo>
                    <a:pt x="352" y="284"/>
                  </a:lnTo>
                  <a:lnTo>
                    <a:pt x="352" y="284"/>
                  </a:lnTo>
                  <a:lnTo>
                    <a:pt x="352" y="284"/>
                  </a:lnTo>
                  <a:lnTo>
                    <a:pt x="352" y="284"/>
                  </a:lnTo>
                  <a:lnTo>
                    <a:pt x="350" y="282"/>
                  </a:lnTo>
                  <a:lnTo>
                    <a:pt x="350" y="282"/>
                  </a:lnTo>
                  <a:lnTo>
                    <a:pt x="350" y="282"/>
                  </a:lnTo>
                  <a:lnTo>
                    <a:pt x="350" y="284"/>
                  </a:lnTo>
                  <a:lnTo>
                    <a:pt x="350" y="284"/>
                  </a:lnTo>
                  <a:lnTo>
                    <a:pt x="350" y="284"/>
                  </a:lnTo>
                  <a:lnTo>
                    <a:pt x="350" y="284"/>
                  </a:lnTo>
                  <a:lnTo>
                    <a:pt x="350" y="284"/>
                  </a:lnTo>
                  <a:lnTo>
                    <a:pt x="350" y="287"/>
                  </a:lnTo>
                  <a:lnTo>
                    <a:pt x="350" y="287"/>
                  </a:lnTo>
                  <a:lnTo>
                    <a:pt x="347" y="287"/>
                  </a:lnTo>
                  <a:lnTo>
                    <a:pt x="347" y="287"/>
                  </a:lnTo>
                  <a:lnTo>
                    <a:pt x="347" y="287"/>
                  </a:lnTo>
                  <a:lnTo>
                    <a:pt x="347" y="287"/>
                  </a:lnTo>
                  <a:lnTo>
                    <a:pt x="347" y="289"/>
                  </a:lnTo>
                  <a:lnTo>
                    <a:pt x="347" y="289"/>
                  </a:lnTo>
                  <a:lnTo>
                    <a:pt x="345" y="289"/>
                  </a:lnTo>
                  <a:lnTo>
                    <a:pt x="347" y="287"/>
                  </a:lnTo>
                  <a:lnTo>
                    <a:pt x="347" y="287"/>
                  </a:lnTo>
                  <a:lnTo>
                    <a:pt x="345" y="287"/>
                  </a:lnTo>
                  <a:lnTo>
                    <a:pt x="343" y="287"/>
                  </a:lnTo>
                  <a:lnTo>
                    <a:pt x="343" y="287"/>
                  </a:lnTo>
                  <a:lnTo>
                    <a:pt x="340" y="284"/>
                  </a:lnTo>
                  <a:lnTo>
                    <a:pt x="340" y="284"/>
                  </a:lnTo>
                  <a:lnTo>
                    <a:pt x="340" y="284"/>
                  </a:lnTo>
                  <a:lnTo>
                    <a:pt x="340" y="284"/>
                  </a:lnTo>
                  <a:lnTo>
                    <a:pt x="338" y="284"/>
                  </a:lnTo>
                  <a:lnTo>
                    <a:pt x="338" y="284"/>
                  </a:lnTo>
                  <a:lnTo>
                    <a:pt x="338" y="284"/>
                  </a:lnTo>
                  <a:lnTo>
                    <a:pt x="338" y="282"/>
                  </a:lnTo>
                  <a:lnTo>
                    <a:pt x="338" y="282"/>
                  </a:lnTo>
                  <a:lnTo>
                    <a:pt x="336" y="280"/>
                  </a:lnTo>
                  <a:lnTo>
                    <a:pt x="336" y="275"/>
                  </a:lnTo>
                  <a:lnTo>
                    <a:pt x="336" y="275"/>
                  </a:lnTo>
                  <a:lnTo>
                    <a:pt x="336" y="275"/>
                  </a:lnTo>
                  <a:lnTo>
                    <a:pt x="336" y="275"/>
                  </a:lnTo>
                  <a:lnTo>
                    <a:pt x="333" y="272"/>
                  </a:lnTo>
                  <a:lnTo>
                    <a:pt x="333" y="272"/>
                  </a:lnTo>
                  <a:lnTo>
                    <a:pt x="331" y="272"/>
                  </a:lnTo>
                  <a:lnTo>
                    <a:pt x="331" y="270"/>
                  </a:lnTo>
                  <a:lnTo>
                    <a:pt x="326" y="268"/>
                  </a:lnTo>
                  <a:lnTo>
                    <a:pt x="326" y="268"/>
                  </a:lnTo>
                  <a:lnTo>
                    <a:pt x="326" y="265"/>
                  </a:lnTo>
                  <a:lnTo>
                    <a:pt x="326" y="265"/>
                  </a:lnTo>
                  <a:lnTo>
                    <a:pt x="326" y="265"/>
                  </a:lnTo>
                  <a:lnTo>
                    <a:pt x="326" y="265"/>
                  </a:lnTo>
                  <a:lnTo>
                    <a:pt x="326" y="265"/>
                  </a:lnTo>
                  <a:lnTo>
                    <a:pt x="326" y="265"/>
                  </a:lnTo>
                  <a:lnTo>
                    <a:pt x="326" y="263"/>
                  </a:lnTo>
                  <a:lnTo>
                    <a:pt x="324" y="263"/>
                  </a:lnTo>
                  <a:lnTo>
                    <a:pt x="324" y="265"/>
                  </a:lnTo>
                  <a:lnTo>
                    <a:pt x="324" y="265"/>
                  </a:lnTo>
                  <a:lnTo>
                    <a:pt x="324" y="265"/>
                  </a:lnTo>
                  <a:lnTo>
                    <a:pt x="321" y="265"/>
                  </a:lnTo>
                  <a:lnTo>
                    <a:pt x="319" y="265"/>
                  </a:lnTo>
                  <a:lnTo>
                    <a:pt x="319" y="265"/>
                  </a:lnTo>
                  <a:lnTo>
                    <a:pt x="317" y="265"/>
                  </a:lnTo>
                  <a:lnTo>
                    <a:pt x="317" y="265"/>
                  </a:lnTo>
                  <a:lnTo>
                    <a:pt x="317" y="265"/>
                  </a:lnTo>
                  <a:lnTo>
                    <a:pt x="317" y="261"/>
                  </a:lnTo>
                  <a:lnTo>
                    <a:pt x="317" y="261"/>
                  </a:lnTo>
                  <a:lnTo>
                    <a:pt x="314" y="254"/>
                  </a:lnTo>
                  <a:lnTo>
                    <a:pt x="314" y="254"/>
                  </a:lnTo>
                  <a:lnTo>
                    <a:pt x="314" y="251"/>
                  </a:lnTo>
                  <a:lnTo>
                    <a:pt x="314" y="251"/>
                  </a:lnTo>
                  <a:lnTo>
                    <a:pt x="314" y="251"/>
                  </a:lnTo>
                  <a:lnTo>
                    <a:pt x="312" y="249"/>
                  </a:lnTo>
                  <a:lnTo>
                    <a:pt x="312" y="246"/>
                  </a:lnTo>
                  <a:lnTo>
                    <a:pt x="312" y="246"/>
                  </a:lnTo>
                  <a:lnTo>
                    <a:pt x="312" y="244"/>
                  </a:lnTo>
                  <a:lnTo>
                    <a:pt x="309" y="244"/>
                  </a:lnTo>
                  <a:lnTo>
                    <a:pt x="309" y="242"/>
                  </a:lnTo>
                  <a:lnTo>
                    <a:pt x="307" y="239"/>
                  </a:lnTo>
                  <a:lnTo>
                    <a:pt x="305" y="239"/>
                  </a:lnTo>
                  <a:lnTo>
                    <a:pt x="305" y="242"/>
                  </a:lnTo>
                  <a:lnTo>
                    <a:pt x="305" y="242"/>
                  </a:lnTo>
                  <a:lnTo>
                    <a:pt x="305" y="242"/>
                  </a:lnTo>
                  <a:lnTo>
                    <a:pt x="307" y="242"/>
                  </a:lnTo>
                  <a:lnTo>
                    <a:pt x="307" y="242"/>
                  </a:lnTo>
                  <a:lnTo>
                    <a:pt x="309" y="242"/>
                  </a:lnTo>
                  <a:lnTo>
                    <a:pt x="309" y="244"/>
                  </a:lnTo>
                  <a:lnTo>
                    <a:pt x="307" y="244"/>
                  </a:lnTo>
                  <a:lnTo>
                    <a:pt x="307" y="244"/>
                  </a:lnTo>
                  <a:lnTo>
                    <a:pt x="307" y="244"/>
                  </a:lnTo>
                  <a:lnTo>
                    <a:pt x="307" y="244"/>
                  </a:lnTo>
                  <a:lnTo>
                    <a:pt x="307" y="244"/>
                  </a:lnTo>
                  <a:lnTo>
                    <a:pt x="307" y="244"/>
                  </a:lnTo>
                  <a:lnTo>
                    <a:pt x="307" y="244"/>
                  </a:lnTo>
                  <a:lnTo>
                    <a:pt x="307" y="244"/>
                  </a:lnTo>
                  <a:lnTo>
                    <a:pt x="309" y="246"/>
                  </a:lnTo>
                  <a:lnTo>
                    <a:pt x="309" y="246"/>
                  </a:lnTo>
                  <a:lnTo>
                    <a:pt x="309" y="246"/>
                  </a:lnTo>
                  <a:lnTo>
                    <a:pt x="309" y="246"/>
                  </a:lnTo>
                  <a:lnTo>
                    <a:pt x="307" y="246"/>
                  </a:lnTo>
                  <a:lnTo>
                    <a:pt x="307" y="246"/>
                  </a:lnTo>
                  <a:lnTo>
                    <a:pt x="307" y="246"/>
                  </a:lnTo>
                  <a:lnTo>
                    <a:pt x="307" y="244"/>
                  </a:lnTo>
                  <a:lnTo>
                    <a:pt x="307" y="244"/>
                  </a:lnTo>
                  <a:lnTo>
                    <a:pt x="307" y="244"/>
                  </a:lnTo>
                  <a:lnTo>
                    <a:pt x="305" y="242"/>
                  </a:lnTo>
                  <a:lnTo>
                    <a:pt x="305" y="242"/>
                  </a:lnTo>
                  <a:lnTo>
                    <a:pt x="305" y="242"/>
                  </a:lnTo>
                  <a:lnTo>
                    <a:pt x="305" y="242"/>
                  </a:lnTo>
                  <a:lnTo>
                    <a:pt x="305" y="242"/>
                  </a:lnTo>
                  <a:lnTo>
                    <a:pt x="305" y="242"/>
                  </a:lnTo>
                  <a:lnTo>
                    <a:pt x="302" y="242"/>
                  </a:lnTo>
                  <a:lnTo>
                    <a:pt x="302" y="242"/>
                  </a:lnTo>
                  <a:lnTo>
                    <a:pt x="302" y="242"/>
                  </a:lnTo>
                  <a:lnTo>
                    <a:pt x="302" y="239"/>
                  </a:lnTo>
                  <a:lnTo>
                    <a:pt x="302" y="239"/>
                  </a:lnTo>
                  <a:lnTo>
                    <a:pt x="302" y="239"/>
                  </a:lnTo>
                  <a:lnTo>
                    <a:pt x="300" y="239"/>
                  </a:lnTo>
                  <a:lnTo>
                    <a:pt x="300" y="239"/>
                  </a:lnTo>
                  <a:lnTo>
                    <a:pt x="300" y="237"/>
                  </a:lnTo>
                  <a:lnTo>
                    <a:pt x="300" y="237"/>
                  </a:lnTo>
                  <a:lnTo>
                    <a:pt x="300" y="237"/>
                  </a:lnTo>
                  <a:lnTo>
                    <a:pt x="298" y="235"/>
                  </a:lnTo>
                  <a:lnTo>
                    <a:pt x="295" y="235"/>
                  </a:lnTo>
                  <a:lnTo>
                    <a:pt x="295" y="232"/>
                  </a:lnTo>
                  <a:lnTo>
                    <a:pt x="295" y="232"/>
                  </a:lnTo>
                  <a:lnTo>
                    <a:pt x="295" y="230"/>
                  </a:lnTo>
                  <a:lnTo>
                    <a:pt x="295" y="230"/>
                  </a:lnTo>
                  <a:lnTo>
                    <a:pt x="295" y="230"/>
                  </a:lnTo>
                  <a:lnTo>
                    <a:pt x="293" y="230"/>
                  </a:lnTo>
                  <a:lnTo>
                    <a:pt x="291" y="228"/>
                  </a:lnTo>
                  <a:lnTo>
                    <a:pt x="291" y="230"/>
                  </a:lnTo>
                  <a:lnTo>
                    <a:pt x="291" y="230"/>
                  </a:lnTo>
                  <a:lnTo>
                    <a:pt x="291" y="230"/>
                  </a:lnTo>
                  <a:lnTo>
                    <a:pt x="288" y="230"/>
                  </a:lnTo>
                  <a:lnTo>
                    <a:pt x="288" y="228"/>
                  </a:lnTo>
                  <a:lnTo>
                    <a:pt x="288" y="228"/>
                  </a:lnTo>
                  <a:lnTo>
                    <a:pt x="286" y="225"/>
                  </a:lnTo>
                  <a:lnTo>
                    <a:pt x="286" y="225"/>
                  </a:lnTo>
                  <a:lnTo>
                    <a:pt x="286" y="225"/>
                  </a:lnTo>
                  <a:lnTo>
                    <a:pt x="283" y="228"/>
                  </a:lnTo>
                  <a:lnTo>
                    <a:pt x="283" y="228"/>
                  </a:lnTo>
                  <a:lnTo>
                    <a:pt x="279" y="225"/>
                  </a:lnTo>
                  <a:lnTo>
                    <a:pt x="279" y="225"/>
                  </a:lnTo>
                  <a:lnTo>
                    <a:pt x="279" y="223"/>
                  </a:lnTo>
                  <a:lnTo>
                    <a:pt x="276" y="218"/>
                  </a:lnTo>
                  <a:lnTo>
                    <a:pt x="276" y="218"/>
                  </a:lnTo>
                  <a:lnTo>
                    <a:pt x="274" y="216"/>
                  </a:lnTo>
                  <a:lnTo>
                    <a:pt x="274" y="216"/>
                  </a:lnTo>
                  <a:lnTo>
                    <a:pt x="272" y="216"/>
                  </a:lnTo>
                  <a:lnTo>
                    <a:pt x="272" y="216"/>
                  </a:lnTo>
                  <a:lnTo>
                    <a:pt x="272" y="213"/>
                  </a:lnTo>
                  <a:lnTo>
                    <a:pt x="272" y="213"/>
                  </a:lnTo>
                  <a:lnTo>
                    <a:pt x="272" y="211"/>
                  </a:lnTo>
                  <a:lnTo>
                    <a:pt x="269" y="211"/>
                  </a:lnTo>
                  <a:lnTo>
                    <a:pt x="269" y="209"/>
                  </a:lnTo>
                  <a:lnTo>
                    <a:pt x="267" y="206"/>
                  </a:lnTo>
                  <a:lnTo>
                    <a:pt x="265" y="206"/>
                  </a:lnTo>
                  <a:lnTo>
                    <a:pt x="265" y="204"/>
                  </a:lnTo>
                  <a:lnTo>
                    <a:pt x="265" y="201"/>
                  </a:lnTo>
                  <a:lnTo>
                    <a:pt x="265" y="201"/>
                  </a:lnTo>
                  <a:lnTo>
                    <a:pt x="262" y="201"/>
                  </a:lnTo>
                  <a:lnTo>
                    <a:pt x="262" y="201"/>
                  </a:lnTo>
                  <a:lnTo>
                    <a:pt x="262" y="199"/>
                  </a:lnTo>
                  <a:lnTo>
                    <a:pt x="260" y="199"/>
                  </a:lnTo>
                  <a:lnTo>
                    <a:pt x="260" y="197"/>
                  </a:lnTo>
                  <a:lnTo>
                    <a:pt x="260" y="194"/>
                  </a:lnTo>
                  <a:lnTo>
                    <a:pt x="257" y="194"/>
                  </a:lnTo>
                  <a:lnTo>
                    <a:pt x="257" y="192"/>
                  </a:lnTo>
                  <a:lnTo>
                    <a:pt x="255" y="192"/>
                  </a:lnTo>
                  <a:lnTo>
                    <a:pt x="253" y="190"/>
                  </a:lnTo>
                  <a:lnTo>
                    <a:pt x="253" y="187"/>
                  </a:lnTo>
                  <a:lnTo>
                    <a:pt x="253" y="187"/>
                  </a:lnTo>
                  <a:lnTo>
                    <a:pt x="253" y="187"/>
                  </a:lnTo>
                  <a:lnTo>
                    <a:pt x="246" y="185"/>
                  </a:lnTo>
                  <a:lnTo>
                    <a:pt x="241" y="185"/>
                  </a:lnTo>
                  <a:lnTo>
                    <a:pt x="241" y="185"/>
                  </a:lnTo>
                  <a:lnTo>
                    <a:pt x="238" y="185"/>
                  </a:lnTo>
                  <a:lnTo>
                    <a:pt x="236" y="183"/>
                  </a:lnTo>
                  <a:lnTo>
                    <a:pt x="234" y="183"/>
                  </a:lnTo>
                  <a:lnTo>
                    <a:pt x="234" y="183"/>
                  </a:lnTo>
                  <a:lnTo>
                    <a:pt x="234" y="183"/>
                  </a:lnTo>
                  <a:lnTo>
                    <a:pt x="231" y="183"/>
                  </a:lnTo>
                  <a:lnTo>
                    <a:pt x="231" y="183"/>
                  </a:lnTo>
                  <a:lnTo>
                    <a:pt x="231" y="183"/>
                  </a:lnTo>
                  <a:lnTo>
                    <a:pt x="231" y="185"/>
                  </a:lnTo>
                  <a:lnTo>
                    <a:pt x="231" y="183"/>
                  </a:lnTo>
                  <a:lnTo>
                    <a:pt x="231" y="183"/>
                  </a:lnTo>
                  <a:lnTo>
                    <a:pt x="229" y="180"/>
                  </a:lnTo>
                  <a:lnTo>
                    <a:pt x="229" y="180"/>
                  </a:lnTo>
                  <a:lnTo>
                    <a:pt x="229" y="180"/>
                  </a:lnTo>
                  <a:lnTo>
                    <a:pt x="229" y="178"/>
                  </a:lnTo>
                  <a:lnTo>
                    <a:pt x="229" y="178"/>
                  </a:lnTo>
                  <a:lnTo>
                    <a:pt x="229" y="178"/>
                  </a:lnTo>
                  <a:lnTo>
                    <a:pt x="229" y="175"/>
                  </a:lnTo>
                  <a:lnTo>
                    <a:pt x="229" y="175"/>
                  </a:lnTo>
                  <a:lnTo>
                    <a:pt x="229" y="175"/>
                  </a:lnTo>
                  <a:lnTo>
                    <a:pt x="229" y="175"/>
                  </a:lnTo>
                  <a:lnTo>
                    <a:pt x="227" y="173"/>
                  </a:lnTo>
                  <a:lnTo>
                    <a:pt x="227" y="173"/>
                  </a:lnTo>
                  <a:lnTo>
                    <a:pt x="227" y="173"/>
                  </a:lnTo>
                  <a:lnTo>
                    <a:pt x="227" y="173"/>
                  </a:lnTo>
                  <a:lnTo>
                    <a:pt x="227" y="173"/>
                  </a:lnTo>
                  <a:lnTo>
                    <a:pt x="227" y="173"/>
                  </a:lnTo>
                  <a:lnTo>
                    <a:pt x="224" y="173"/>
                  </a:lnTo>
                  <a:lnTo>
                    <a:pt x="224" y="173"/>
                  </a:lnTo>
                  <a:lnTo>
                    <a:pt x="224" y="173"/>
                  </a:lnTo>
                  <a:lnTo>
                    <a:pt x="224" y="173"/>
                  </a:lnTo>
                  <a:lnTo>
                    <a:pt x="224" y="173"/>
                  </a:lnTo>
                  <a:lnTo>
                    <a:pt x="222" y="171"/>
                  </a:lnTo>
                  <a:lnTo>
                    <a:pt x="222" y="171"/>
                  </a:lnTo>
                  <a:lnTo>
                    <a:pt x="222" y="171"/>
                  </a:lnTo>
                  <a:lnTo>
                    <a:pt x="222" y="171"/>
                  </a:lnTo>
                  <a:lnTo>
                    <a:pt x="220" y="171"/>
                  </a:lnTo>
                  <a:lnTo>
                    <a:pt x="220" y="171"/>
                  </a:lnTo>
                  <a:lnTo>
                    <a:pt x="220" y="171"/>
                  </a:lnTo>
                  <a:lnTo>
                    <a:pt x="220" y="171"/>
                  </a:lnTo>
                  <a:lnTo>
                    <a:pt x="220" y="168"/>
                  </a:lnTo>
                  <a:lnTo>
                    <a:pt x="220" y="168"/>
                  </a:lnTo>
                  <a:lnTo>
                    <a:pt x="220" y="168"/>
                  </a:lnTo>
                  <a:lnTo>
                    <a:pt x="220" y="168"/>
                  </a:lnTo>
                  <a:lnTo>
                    <a:pt x="217" y="168"/>
                  </a:lnTo>
                  <a:lnTo>
                    <a:pt x="217" y="166"/>
                  </a:lnTo>
                  <a:lnTo>
                    <a:pt x="217" y="166"/>
                  </a:lnTo>
                  <a:lnTo>
                    <a:pt x="217" y="166"/>
                  </a:lnTo>
                  <a:lnTo>
                    <a:pt x="217" y="168"/>
                  </a:lnTo>
                  <a:lnTo>
                    <a:pt x="217" y="168"/>
                  </a:lnTo>
                  <a:lnTo>
                    <a:pt x="217" y="168"/>
                  </a:lnTo>
                  <a:lnTo>
                    <a:pt x="217" y="168"/>
                  </a:lnTo>
                  <a:lnTo>
                    <a:pt x="217" y="168"/>
                  </a:lnTo>
                  <a:lnTo>
                    <a:pt x="217" y="168"/>
                  </a:lnTo>
                  <a:lnTo>
                    <a:pt x="217" y="168"/>
                  </a:lnTo>
                  <a:lnTo>
                    <a:pt x="215" y="168"/>
                  </a:lnTo>
                  <a:lnTo>
                    <a:pt x="215" y="168"/>
                  </a:lnTo>
                  <a:lnTo>
                    <a:pt x="215" y="168"/>
                  </a:lnTo>
                  <a:lnTo>
                    <a:pt x="215" y="168"/>
                  </a:lnTo>
                  <a:lnTo>
                    <a:pt x="215" y="168"/>
                  </a:lnTo>
                  <a:lnTo>
                    <a:pt x="215" y="168"/>
                  </a:lnTo>
                  <a:lnTo>
                    <a:pt x="215" y="168"/>
                  </a:lnTo>
                  <a:lnTo>
                    <a:pt x="215" y="168"/>
                  </a:lnTo>
                  <a:lnTo>
                    <a:pt x="215" y="166"/>
                  </a:lnTo>
                  <a:lnTo>
                    <a:pt x="215" y="166"/>
                  </a:lnTo>
                  <a:lnTo>
                    <a:pt x="212" y="166"/>
                  </a:lnTo>
                  <a:lnTo>
                    <a:pt x="212" y="168"/>
                  </a:lnTo>
                  <a:lnTo>
                    <a:pt x="212" y="168"/>
                  </a:lnTo>
                  <a:lnTo>
                    <a:pt x="212" y="168"/>
                  </a:lnTo>
                  <a:lnTo>
                    <a:pt x="212" y="168"/>
                  </a:lnTo>
                  <a:lnTo>
                    <a:pt x="210" y="168"/>
                  </a:lnTo>
                  <a:lnTo>
                    <a:pt x="210" y="168"/>
                  </a:lnTo>
                  <a:lnTo>
                    <a:pt x="210" y="168"/>
                  </a:lnTo>
                  <a:lnTo>
                    <a:pt x="210" y="166"/>
                  </a:lnTo>
                  <a:lnTo>
                    <a:pt x="210" y="168"/>
                  </a:lnTo>
                  <a:lnTo>
                    <a:pt x="210" y="168"/>
                  </a:lnTo>
                  <a:lnTo>
                    <a:pt x="208" y="171"/>
                  </a:lnTo>
                  <a:lnTo>
                    <a:pt x="208" y="171"/>
                  </a:lnTo>
                  <a:lnTo>
                    <a:pt x="205" y="171"/>
                  </a:lnTo>
                  <a:lnTo>
                    <a:pt x="205" y="173"/>
                  </a:lnTo>
                  <a:lnTo>
                    <a:pt x="205" y="171"/>
                  </a:lnTo>
                  <a:lnTo>
                    <a:pt x="205" y="171"/>
                  </a:lnTo>
                  <a:lnTo>
                    <a:pt x="203" y="171"/>
                  </a:lnTo>
                  <a:lnTo>
                    <a:pt x="201" y="168"/>
                  </a:lnTo>
                  <a:lnTo>
                    <a:pt x="198" y="168"/>
                  </a:lnTo>
                  <a:lnTo>
                    <a:pt x="198" y="168"/>
                  </a:lnTo>
                  <a:lnTo>
                    <a:pt x="198" y="166"/>
                  </a:lnTo>
                  <a:lnTo>
                    <a:pt x="198" y="166"/>
                  </a:lnTo>
                  <a:lnTo>
                    <a:pt x="198" y="166"/>
                  </a:lnTo>
                  <a:lnTo>
                    <a:pt x="198" y="166"/>
                  </a:lnTo>
                  <a:lnTo>
                    <a:pt x="198" y="166"/>
                  </a:lnTo>
                  <a:lnTo>
                    <a:pt x="198" y="166"/>
                  </a:lnTo>
                  <a:lnTo>
                    <a:pt x="198" y="164"/>
                  </a:lnTo>
                  <a:lnTo>
                    <a:pt x="198" y="164"/>
                  </a:lnTo>
                  <a:lnTo>
                    <a:pt x="196" y="164"/>
                  </a:lnTo>
                  <a:lnTo>
                    <a:pt x="196" y="164"/>
                  </a:lnTo>
                  <a:lnTo>
                    <a:pt x="196" y="164"/>
                  </a:lnTo>
                  <a:lnTo>
                    <a:pt x="196" y="164"/>
                  </a:lnTo>
                  <a:lnTo>
                    <a:pt x="196" y="161"/>
                  </a:lnTo>
                  <a:lnTo>
                    <a:pt x="196" y="161"/>
                  </a:lnTo>
                  <a:lnTo>
                    <a:pt x="196" y="161"/>
                  </a:lnTo>
                  <a:lnTo>
                    <a:pt x="196" y="161"/>
                  </a:lnTo>
                  <a:lnTo>
                    <a:pt x="194" y="159"/>
                  </a:lnTo>
                  <a:lnTo>
                    <a:pt x="194" y="159"/>
                  </a:lnTo>
                  <a:lnTo>
                    <a:pt x="194" y="157"/>
                  </a:lnTo>
                  <a:lnTo>
                    <a:pt x="194" y="157"/>
                  </a:lnTo>
                  <a:lnTo>
                    <a:pt x="191" y="157"/>
                  </a:lnTo>
                  <a:lnTo>
                    <a:pt x="191" y="157"/>
                  </a:lnTo>
                  <a:lnTo>
                    <a:pt x="191" y="157"/>
                  </a:lnTo>
                  <a:lnTo>
                    <a:pt x="191" y="157"/>
                  </a:lnTo>
                  <a:lnTo>
                    <a:pt x="191" y="157"/>
                  </a:lnTo>
                  <a:lnTo>
                    <a:pt x="194" y="154"/>
                  </a:lnTo>
                  <a:lnTo>
                    <a:pt x="194" y="154"/>
                  </a:lnTo>
                  <a:lnTo>
                    <a:pt x="194" y="154"/>
                  </a:lnTo>
                  <a:lnTo>
                    <a:pt x="191" y="154"/>
                  </a:lnTo>
                  <a:lnTo>
                    <a:pt x="191" y="154"/>
                  </a:lnTo>
                  <a:lnTo>
                    <a:pt x="191" y="154"/>
                  </a:lnTo>
                  <a:lnTo>
                    <a:pt x="191" y="152"/>
                  </a:lnTo>
                  <a:lnTo>
                    <a:pt x="191" y="152"/>
                  </a:lnTo>
                  <a:lnTo>
                    <a:pt x="194" y="152"/>
                  </a:lnTo>
                  <a:lnTo>
                    <a:pt x="194" y="149"/>
                  </a:lnTo>
                  <a:lnTo>
                    <a:pt x="194" y="149"/>
                  </a:lnTo>
                  <a:lnTo>
                    <a:pt x="194" y="149"/>
                  </a:lnTo>
                  <a:lnTo>
                    <a:pt x="194" y="149"/>
                  </a:lnTo>
                  <a:lnTo>
                    <a:pt x="194" y="147"/>
                  </a:lnTo>
                  <a:lnTo>
                    <a:pt x="194" y="147"/>
                  </a:lnTo>
                  <a:lnTo>
                    <a:pt x="194" y="147"/>
                  </a:lnTo>
                  <a:lnTo>
                    <a:pt x="191" y="147"/>
                  </a:lnTo>
                  <a:lnTo>
                    <a:pt x="191" y="147"/>
                  </a:lnTo>
                  <a:lnTo>
                    <a:pt x="191" y="147"/>
                  </a:lnTo>
                  <a:lnTo>
                    <a:pt x="184" y="142"/>
                  </a:lnTo>
                  <a:lnTo>
                    <a:pt x="184" y="140"/>
                  </a:lnTo>
                  <a:lnTo>
                    <a:pt x="184" y="140"/>
                  </a:lnTo>
                  <a:lnTo>
                    <a:pt x="182" y="140"/>
                  </a:lnTo>
                  <a:lnTo>
                    <a:pt x="182" y="142"/>
                  </a:lnTo>
                  <a:lnTo>
                    <a:pt x="182" y="142"/>
                  </a:lnTo>
                  <a:lnTo>
                    <a:pt x="182" y="142"/>
                  </a:lnTo>
                  <a:lnTo>
                    <a:pt x="182" y="140"/>
                  </a:lnTo>
                  <a:lnTo>
                    <a:pt x="182" y="140"/>
                  </a:lnTo>
                  <a:lnTo>
                    <a:pt x="182" y="142"/>
                  </a:lnTo>
                  <a:lnTo>
                    <a:pt x="182" y="142"/>
                  </a:lnTo>
                  <a:lnTo>
                    <a:pt x="179" y="142"/>
                  </a:lnTo>
                  <a:lnTo>
                    <a:pt x="179" y="142"/>
                  </a:lnTo>
                  <a:lnTo>
                    <a:pt x="179" y="142"/>
                  </a:lnTo>
                  <a:lnTo>
                    <a:pt x="179" y="145"/>
                  </a:lnTo>
                  <a:lnTo>
                    <a:pt x="179" y="145"/>
                  </a:lnTo>
                  <a:lnTo>
                    <a:pt x="177" y="145"/>
                  </a:lnTo>
                  <a:lnTo>
                    <a:pt x="177" y="145"/>
                  </a:lnTo>
                  <a:lnTo>
                    <a:pt x="177" y="145"/>
                  </a:lnTo>
                  <a:lnTo>
                    <a:pt x="177" y="147"/>
                  </a:lnTo>
                  <a:lnTo>
                    <a:pt x="177" y="147"/>
                  </a:lnTo>
                  <a:lnTo>
                    <a:pt x="177" y="147"/>
                  </a:lnTo>
                  <a:lnTo>
                    <a:pt x="177" y="152"/>
                  </a:lnTo>
                  <a:lnTo>
                    <a:pt x="177" y="152"/>
                  </a:lnTo>
                  <a:lnTo>
                    <a:pt x="179" y="154"/>
                  </a:lnTo>
                  <a:lnTo>
                    <a:pt x="179" y="152"/>
                  </a:lnTo>
                  <a:lnTo>
                    <a:pt x="179" y="152"/>
                  </a:lnTo>
                  <a:lnTo>
                    <a:pt x="179" y="152"/>
                  </a:lnTo>
                  <a:lnTo>
                    <a:pt x="179" y="152"/>
                  </a:lnTo>
                  <a:lnTo>
                    <a:pt x="182" y="154"/>
                  </a:lnTo>
                  <a:lnTo>
                    <a:pt x="182" y="157"/>
                  </a:lnTo>
                  <a:lnTo>
                    <a:pt x="182" y="157"/>
                  </a:lnTo>
                  <a:lnTo>
                    <a:pt x="182" y="159"/>
                  </a:lnTo>
                  <a:lnTo>
                    <a:pt x="179" y="159"/>
                  </a:lnTo>
                  <a:lnTo>
                    <a:pt x="179" y="161"/>
                  </a:lnTo>
                  <a:lnTo>
                    <a:pt x="179" y="161"/>
                  </a:lnTo>
                  <a:lnTo>
                    <a:pt x="179" y="161"/>
                  </a:lnTo>
                  <a:lnTo>
                    <a:pt x="179" y="161"/>
                  </a:lnTo>
                  <a:lnTo>
                    <a:pt x="179" y="164"/>
                  </a:lnTo>
                  <a:lnTo>
                    <a:pt x="179" y="164"/>
                  </a:lnTo>
                  <a:lnTo>
                    <a:pt x="179" y="164"/>
                  </a:lnTo>
                  <a:lnTo>
                    <a:pt x="177" y="164"/>
                  </a:lnTo>
                  <a:lnTo>
                    <a:pt x="177" y="164"/>
                  </a:lnTo>
                  <a:lnTo>
                    <a:pt x="177" y="161"/>
                  </a:lnTo>
                  <a:lnTo>
                    <a:pt x="175" y="164"/>
                  </a:lnTo>
                  <a:lnTo>
                    <a:pt x="175" y="164"/>
                  </a:lnTo>
                  <a:lnTo>
                    <a:pt x="175" y="161"/>
                  </a:lnTo>
                  <a:lnTo>
                    <a:pt x="175" y="161"/>
                  </a:lnTo>
                  <a:lnTo>
                    <a:pt x="175" y="161"/>
                  </a:lnTo>
                  <a:lnTo>
                    <a:pt x="175" y="161"/>
                  </a:lnTo>
                  <a:lnTo>
                    <a:pt x="175" y="161"/>
                  </a:lnTo>
                  <a:lnTo>
                    <a:pt x="175" y="157"/>
                  </a:lnTo>
                  <a:lnTo>
                    <a:pt x="175" y="152"/>
                  </a:lnTo>
                  <a:lnTo>
                    <a:pt x="175" y="152"/>
                  </a:lnTo>
                  <a:lnTo>
                    <a:pt x="175" y="152"/>
                  </a:lnTo>
                  <a:lnTo>
                    <a:pt x="172" y="149"/>
                  </a:lnTo>
                  <a:lnTo>
                    <a:pt x="172" y="149"/>
                  </a:lnTo>
                  <a:lnTo>
                    <a:pt x="172" y="149"/>
                  </a:lnTo>
                  <a:lnTo>
                    <a:pt x="172" y="149"/>
                  </a:lnTo>
                  <a:lnTo>
                    <a:pt x="172" y="149"/>
                  </a:lnTo>
                  <a:lnTo>
                    <a:pt x="170" y="140"/>
                  </a:lnTo>
                  <a:lnTo>
                    <a:pt x="168" y="138"/>
                  </a:lnTo>
                  <a:lnTo>
                    <a:pt x="168" y="138"/>
                  </a:lnTo>
                  <a:lnTo>
                    <a:pt x="165" y="138"/>
                  </a:lnTo>
                  <a:lnTo>
                    <a:pt x="165" y="138"/>
                  </a:lnTo>
                  <a:lnTo>
                    <a:pt x="165" y="138"/>
                  </a:lnTo>
                  <a:lnTo>
                    <a:pt x="163" y="138"/>
                  </a:lnTo>
                  <a:lnTo>
                    <a:pt x="163" y="138"/>
                  </a:lnTo>
                  <a:lnTo>
                    <a:pt x="160" y="138"/>
                  </a:lnTo>
                  <a:lnTo>
                    <a:pt x="160" y="138"/>
                  </a:lnTo>
                  <a:lnTo>
                    <a:pt x="160" y="138"/>
                  </a:lnTo>
                  <a:lnTo>
                    <a:pt x="160" y="135"/>
                  </a:lnTo>
                  <a:lnTo>
                    <a:pt x="160" y="135"/>
                  </a:lnTo>
                  <a:lnTo>
                    <a:pt x="160" y="133"/>
                  </a:lnTo>
                  <a:lnTo>
                    <a:pt x="160" y="133"/>
                  </a:lnTo>
                  <a:lnTo>
                    <a:pt x="160" y="133"/>
                  </a:lnTo>
                  <a:lnTo>
                    <a:pt x="163" y="133"/>
                  </a:lnTo>
                  <a:lnTo>
                    <a:pt x="163" y="133"/>
                  </a:lnTo>
                  <a:lnTo>
                    <a:pt x="163" y="133"/>
                  </a:lnTo>
                  <a:lnTo>
                    <a:pt x="160" y="133"/>
                  </a:lnTo>
                  <a:lnTo>
                    <a:pt x="160" y="133"/>
                  </a:lnTo>
                  <a:lnTo>
                    <a:pt x="160" y="133"/>
                  </a:lnTo>
                  <a:lnTo>
                    <a:pt x="160" y="133"/>
                  </a:lnTo>
                  <a:lnTo>
                    <a:pt x="160" y="130"/>
                  </a:lnTo>
                  <a:lnTo>
                    <a:pt x="160" y="130"/>
                  </a:lnTo>
                  <a:lnTo>
                    <a:pt x="163" y="130"/>
                  </a:lnTo>
                  <a:lnTo>
                    <a:pt x="160" y="128"/>
                  </a:lnTo>
                  <a:lnTo>
                    <a:pt x="160" y="128"/>
                  </a:lnTo>
                  <a:lnTo>
                    <a:pt x="160" y="126"/>
                  </a:lnTo>
                  <a:lnTo>
                    <a:pt x="160" y="126"/>
                  </a:lnTo>
                  <a:lnTo>
                    <a:pt x="158" y="126"/>
                  </a:lnTo>
                  <a:lnTo>
                    <a:pt x="158" y="126"/>
                  </a:lnTo>
                  <a:lnTo>
                    <a:pt x="158" y="123"/>
                  </a:lnTo>
                  <a:lnTo>
                    <a:pt x="160" y="123"/>
                  </a:lnTo>
                  <a:lnTo>
                    <a:pt x="160" y="123"/>
                  </a:lnTo>
                  <a:lnTo>
                    <a:pt x="160" y="123"/>
                  </a:lnTo>
                  <a:lnTo>
                    <a:pt x="158" y="121"/>
                  </a:lnTo>
                  <a:lnTo>
                    <a:pt x="158" y="121"/>
                  </a:lnTo>
                  <a:lnTo>
                    <a:pt x="156" y="121"/>
                  </a:lnTo>
                  <a:lnTo>
                    <a:pt x="156" y="121"/>
                  </a:lnTo>
                  <a:lnTo>
                    <a:pt x="153" y="119"/>
                  </a:lnTo>
                  <a:lnTo>
                    <a:pt x="151" y="116"/>
                  </a:lnTo>
                  <a:lnTo>
                    <a:pt x="151" y="109"/>
                  </a:lnTo>
                  <a:lnTo>
                    <a:pt x="149" y="107"/>
                  </a:lnTo>
                  <a:lnTo>
                    <a:pt x="149" y="104"/>
                  </a:lnTo>
                  <a:lnTo>
                    <a:pt x="149" y="102"/>
                  </a:lnTo>
                  <a:lnTo>
                    <a:pt x="146" y="95"/>
                  </a:lnTo>
                  <a:lnTo>
                    <a:pt x="146" y="95"/>
                  </a:lnTo>
                  <a:lnTo>
                    <a:pt x="146" y="93"/>
                  </a:lnTo>
                  <a:lnTo>
                    <a:pt x="146" y="93"/>
                  </a:lnTo>
                  <a:lnTo>
                    <a:pt x="146" y="93"/>
                  </a:lnTo>
                  <a:lnTo>
                    <a:pt x="146" y="90"/>
                  </a:lnTo>
                  <a:lnTo>
                    <a:pt x="146" y="90"/>
                  </a:lnTo>
                  <a:lnTo>
                    <a:pt x="146" y="90"/>
                  </a:lnTo>
                  <a:lnTo>
                    <a:pt x="146" y="88"/>
                  </a:lnTo>
                  <a:lnTo>
                    <a:pt x="146" y="88"/>
                  </a:lnTo>
                  <a:lnTo>
                    <a:pt x="146" y="86"/>
                  </a:lnTo>
                  <a:lnTo>
                    <a:pt x="146" y="86"/>
                  </a:lnTo>
                  <a:lnTo>
                    <a:pt x="146" y="86"/>
                  </a:lnTo>
                  <a:lnTo>
                    <a:pt x="146" y="86"/>
                  </a:lnTo>
                  <a:lnTo>
                    <a:pt x="146" y="83"/>
                  </a:lnTo>
                  <a:lnTo>
                    <a:pt x="146" y="83"/>
                  </a:lnTo>
                  <a:lnTo>
                    <a:pt x="144" y="83"/>
                  </a:lnTo>
                  <a:lnTo>
                    <a:pt x="144" y="83"/>
                  </a:lnTo>
                  <a:lnTo>
                    <a:pt x="144" y="81"/>
                  </a:lnTo>
                  <a:lnTo>
                    <a:pt x="144" y="83"/>
                  </a:lnTo>
                  <a:lnTo>
                    <a:pt x="144" y="81"/>
                  </a:lnTo>
                  <a:lnTo>
                    <a:pt x="144" y="78"/>
                  </a:lnTo>
                  <a:lnTo>
                    <a:pt x="144" y="78"/>
                  </a:lnTo>
                  <a:lnTo>
                    <a:pt x="144" y="76"/>
                  </a:lnTo>
                  <a:lnTo>
                    <a:pt x="144" y="74"/>
                  </a:lnTo>
                  <a:lnTo>
                    <a:pt x="144" y="71"/>
                  </a:lnTo>
                  <a:lnTo>
                    <a:pt x="144" y="71"/>
                  </a:lnTo>
                  <a:lnTo>
                    <a:pt x="144" y="69"/>
                  </a:lnTo>
                  <a:lnTo>
                    <a:pt x="141" y="64"/>
                  </a:lnTo>
                  <a:lnTo>
                    <a:pt x="141" y="64"/>
                  </a:lnTo>
                  <a:lnTo>
                    <a:pt x="141" y="62"/>
                  </a:lnTo>
                  <a:lnTo>
                    <a:pt x="139" y="59"/>
                  </a:lnTo>
                  <a:lnTo>
                    <a:pt x="139" y="57"/>
                  </a:lnTo>
                  <a:lnTo>
                    <a:pt x="139" y="55"/>
                  </a:lnTo>
                  <a:lnTo>
                    <a:pt x="139" y="55"/>
                  </a:lnTo>
                  <a:lnTo>
                    <a:pt x="137" y="52"/>
                  </a:lnTo>
                  <a:lnTo>
                    <a:pt x="137" y="50"/>
                  </a:lnTo>
                  <a:lnTo>
                    <a:pt x="137" y="48"/>
                  </a:lnTo>
                  <a:lnTo>
                    <a:pt x="137" y="45"/>
                  </a:lnTo>
                  <a:lnTo>
                    <a:pt x="134" y="45"/>
                  </a:lnTo>
                  <a:lnTo>
                    <a:pt x="134" y="43"/>
                  </a:lnTo>
                  <a:lnTo>
                    <a:pt x="134" y="41"/>
                  </a:lnTo>
                  <a:lnTo>
                    <a:pt x="134" y="38"/>
                  </a:lnTo>
                  <a:lnTo>
                    <a:pt x="132" y="33"/>
                  </a:lnTo>
                  <a:lnTo>
                    <a:pt x="130" y="29"/>
                  </a:lnTo>
                  <a:lnTo>
                    <a:pt x="125" y="19"/>
                  </a:lnTo>
                  <a:lnTo>
                    <a:pt x="120" y="12"/>
                  </a:lnTo>
                  <a:lnTo>
                    <a:pt x="120" y="10"/>
                  </a:lnTo>
                  <a:lnTo>
                    <a:pt x="120" y="10"/>
                  </a:lnTo>
                  <a:lnTo>
                    <a:pt x="118" y="10"/>
                  </a:lnTo>
                  <a:lnTo>
                    <a:pt x="118" y="7"/>
                  </a:lnTo>
                  <a:lnTo>
                    <a:pt x="118" y="7"/>
                  </a:lnTo>
                  <a:lnTo>
                    <a:pt x="118" y="7"/>
                  </a:lnTo>
                  <a:lnTo>
                    <a:pt x="115" y="3"/>
                  </a:lnTo>
                  <a:lnTo>
                    <a:pt x="115" y="3"/>
                  </a:lnTo>
                  <a:lnTo>
                    <a:pt x="115" y="0"/>
                  </a:lnTo>
                  <a:lnTo>
                    <a:pt x="115" y="0"/>
                  </a:lnTo>
                  <a:lnTo>
                    <a:pt x="108" y="7"/>
                  </a:lnTo>
                  <a:lnTo>
                    <a:pt x="106" y="10"/>
                  </a:lnTo>
                  <a:lnTo>
                    <a:pt x="104" y="17"/>
                  </a:lnTo>
                  <a:lnTo>
                    <a:pt x="101" y="19"/>
                  </a:lnTo>
                  <a:lnTo>
                    <a:pt x="101" y="22"/>
                  </a:lnTo>
                  <a:lnTo>
                    <a:pt x="97" y="22"/>
                  </a:lnTo>
                  <a:lnTo>
                    <a:pt x="97" y="24"/>
                  </a:lnTo>
                  <a:lnTo>
                    <a:pt x="97" y="24"/>
                  </a:lnTo>
                  <a:lnTo>
                    <a:pt x="97" y="26"/>
                  </a:lnTo>
                  <a:lnTo>
                    <a:pt x="97" y="26"/>
                  </a:lnTo>
                  <a:lnTo>
                    <a:pt x="94" y="26"/>
                  </a:lnTo>
                  <a:lnTo>
                    <a:pt x="94" y="29"/>
                  </a:lnTo>
                  <a:lnTo>
                    <a:pt x="94" y="26"/>
                  </a:lnTo>
                  <a:lnTo>
                    <a:pt x="92" y="26"/>
                  </a:lnTo>
                  <a:lnTo>
                    <a:pt x="92" y="26"/>
                  </a:lnTo>
                  <a:lnTo>
                    <a:pt x="89" y="26"/>
                  </a:lnTo>
                  <a:lnTo>
                    <a:pt x="89" y="26"/>
                  </a:lnTo>
                  <a:lnTo>
                    <a:pt x="89" y="26"/>
                  </a:lnTo>
                  <a:lnTo>
                    <a:pt x="89" y="26"/>
                  </a:lnTo>
                  <a:lnTo>
                    <a:pt x="89" y="26"/>
                  </a:lnTo>
                  <a:lnTo>
                    <a:pt x="89" y="29"/>
                  </a:lnTo>
                  <a:lnTo>
                    <a:pt x="89" y="29"/>
                  </a:lnTo>
                  <a:lnTo>
                    <a:pt x="87" y="31"/>
                  </a:lnTo>
                  <a:lnTo>
                    <a:pt x="87" y="31"/>
                  </a:lnTo>
                  <a:lnTo>
                    <a:pt x="87" y="29"/>
                  </a:lnTo>
                  <a:lnTo>
                    <a:pt x="87" y="29"/>
                  </a:lnTo>
                  <a:lnTo>
                    <a:pt x="87" y="26"/>
                  </a:lnTo>
                  <a:lnTo>
                    <a:pt x="87" y="26"/>
                  </a:lnTo>
                  <a:lnTo>
                    <a:pt x="85" y="26"/>
                  </a:lnTo>
                  <a:lnTo>
                    <a:pt x="85" y="26"/>
                  </a:lnTo>
                  <a:lnTo>
                    <a:pt x="85" y="26"/>
                  </a:lnTo>
                  <a:lnTo>
                    <a:pt x="80" y="29"/>
                  </a:lnTo>
                  <a:lnTo>
                    <a:pt x="78" y="31"/>
                  </a:lnTo>
                  <a:lnTo>
                    <a:pt x="78" y="31"/>
                  </a:lnTo>
                  <a:lnTo>
                    <a:pt x="75" y="33"/>
                  </a:lnTo>
                  <a:lnTo>
                    <a:pt x="75" y="31"/>
                  </a:lnTo>
                  <a:lnTo>
                    <a:pt x="73" y="31"/>
                  </a:lnTo>
                  <a:lnTo>
                    <a:pt x="73" y="31"/>
                  </a:lnTo>
                  <a:lnTo>
                    <a:pt x="71" y="31"/>
                  </a:lnTo>
                  <a:lnTo>
                    <a:pt x="68" y="36"/>
                  </a:lnTo>
                  <a:lnTo>
                    <a:pt x="66" y="36"/>
                  </a:lnTo>
                  <a:lnTo>
                    <a:pt x="63" y="36"/>
                  </a:lnTo>
                  <a:lnTo>
                    <a:pt x="56" y="38"/>
                  </a:lnTo>
                  <a:lnTo>
                    <a:pt x="56" y="38"/>
                  </a:lnTo>
                  <a:lnTo>
                    <a:pt x="56" y="41"/>
                  </a:lnTo>
                  <a:lnTo>
                    <a:pt x="56" y="43"/>
                  </a:lnTo>
                  <a:lnTo>
                    <a:pt x="56" y="43"/>
                  </a:lnTo>
                  <a:lnTo>
                    <a:pt x="56" y="45"/>
                  </a:lnTo>
                  <a:lnTo>
                    <a:pt x="56" y="48"/>
                  </a:lnTo>
                  <a:lnTo>
                    <a:pt x="54" y="50"/>
                  </a:lnTo>
                  <a:lnTo>
                    <a:pt x="54" y="50"/>
                  </a:lnTo>
                  <a:lnTo>
                    <a:pt x="54" y="52"/>
                  </a:lnTo>
                  <a:lnTo>
                    <a:pt x="52" y="55"/>
                  </a:lnTo>
                  <a:lnTo>
                    <a:pt x="47" y="52"/>
                  </a:lnTo>
                  <a:lnTo>
                    <a:pt x="44" y="55"/>
                  </a:lnTo>
                  <a:lnTo>
                    <a:pt x="42" y="55"/>
                  </a:lnTo>
                  <a:lnTo>
                    <a:pt x="40" y="55"/>
                  </a:lnTo>
                  <a:lnTo>
                    <a:pt x="40" y="55"/>
                  </a:lnTo>
                  <a:lnTo>
                    <a:pt x="37" y="55"/>
                  </a:lnTo>
                  <a:lnTo>
                    <a:pt x="35" y="55"/>
                  </a:lnTo>
                  <a:lnTo>
                    <a:pt x="35" y="55"/>
                  </a:lnTo>
                  <a:lnTo>
                    <a:pt x="33" y="55"/>
                  </a:lnTo>
                  <a:lnTo>
                    <a:pt x="33" y="55"/>
                  </a:lnTo>
                  <a:lnTo>
                    <a:pt x="30" y="52"/>
                  </a:lnTo>
                  <a:lnTo>
                    <a:pt x="30" y="52"/>
                  </a:lnTo>
                  <a:lnTo>
                    <a:pt x="30" y="52"/>
                  </a:lnTo>
                  <a:lnTo>
                    <a:pt x="28" y="52"/>
                  </a:lnTo>
                  <a:lnTo>
                    <a:pt x="28" y="52"/>
                  </a:lnTo>
                  <a:lnTo>
                    <a:pt x="28" y="52"/>
                  </a:lnTo>
                  <a:lnTo>
                    <a:pt x="28" y="55"/>
                  </a:lnTo>
                  <a:lnTo>
                    <a:pt x="28" y="55"/>
                  </a:lnTo>
                  <a:lnTo>
                    <a:pt x="28" y="55"/>
                  </a:lnTo>
                  <a:lnTo>
                    <a:pt x="30" y="57"/>
                  </a:lnTo>
                  <a:lnTo>
                    <a:pt x="28" y="57"/>
                  </a:lnTo>
                  <a:lnTo>
                    <a:pt x="28" y="59"/>
                  </a:lnTo>
                  <a:lnTo>
                    <a:pt x="28" y="59"/>
                  </a:lnTo>
                  <a:lnTo>
                    <a:pt x="28" y="62"/>
                  </a:lnTo>
                  <a:lnTo>
                    <a:pt x="28" y="62"/>
                  </a:lnTo>
                  <a:lnTo>
                    <a:pt x="28" y="62"/>
                  </a:lnTo>
                  <a:lnTo>
                    <a:pt x="28" y="64"/>
                  </a:lnTo>
                  <a:lnTo>
                    <a:pt x="28" y="64"/>
                  </a:lnTo>
                  <a:lnTo>
                    <a:pt x="30" y="64"/>
                  </a:lnTo>
                  <a:lnTo>
                    <a:pt x="30" y="64"/>
                  </a:lnTo>
                  <a:lnTo>
                    <a:pt x="30" y="67"/>
                  </a:lnTo>
                  <a:lnTo>
                    <a:pt x="28" y="67"/>
                  </a:lnTo>
                  <a:lnTo>
                    <a:pt x="28" y="67"/>
                  </a:lnTo>
                  <a:lnTo>
                    <a:pt x="28" y="69"/>
                  </a:lnTo>
                  <a:lnTo>
                    <a:pt x="28" y="74"/>
                  </a:lnTo>
                  <a:lnTo>
                    <a:pt x="26" y="74"/>
                  </a:lnTo>
                  <a:lnTo>
                    <a:pt x="26" y="76"/>
                  </a:lnTo>
                  <a:lnTo>
                    <a:pt x="23" y="76"/>
                  </a:lnTo>
                  <a:lnTo>
                    <a:pt x="23" y="76"/>
                  </a:lnTo>
                  <a:lnTo>
                    <a:pt x="23" y="78"/>
                  </a:lnTo>
                  <a:lnTo>
                    <a:pt x="23" y="78"/>
                  </a:lnTo>
                  <a:lnTo>
                    <a:pt x="23" y="81"/>
                  </a:lnTo>
                  <a:lnTo>
                    <a:pt x="23" y="83"/>
                  </a:lnTo>
                  <a:lnTo>
                    <a:pt x="23" y="83"/>
                  </a:lnTo>
                  <a:lnTo>
                    <a:pt x="23" y="86"/>
                  </a:lnTo>
                  <a:lnTo>
                    <a:pt x="23" y="86"/>
                  </a:lnTo>
                  <a:lnTo>
                    <a:pt x="26" y="88"/>
                  </a:lnTo>
                  <a:lnTo>
                    <a:pt x="26" y="88"/>
                  </a:lnTo>
                  <a:lnTo>
                    <a:pt x="26" y="88"/>
                  </a:lnTo>
                  <a:lnTo>
                    <a:pt x="26" y="88"/>
                  </a:lnTo>
                  <a:lnTo>
                    <a:pt x="26" y="90"/>
                  </a:lnTo>
                  <a:lnTo>
                    <a:pt x="26" y="90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28" y="95"/>
                  </a:lnTo>
                  <a:lnTo>
                    <a:pt x="28" y="97"/>
                  </a:lnTo>
                  <a:lnTo>
                    <a:pt x="26" y="97"/>
                  </a:lnTo>
                  <a:lnTo>
                    <a:pt x="23" y="100"/>
                  </a:lnTo>
                  <a:lnTo>
                    <a:pt x="23" y="102"/>
                  </a:lnTo>
                  <a:lnTo>
                    <a:pt x="21" y="107"/>
                  </a:lnTo>
                  <a:lnTo>
                    <a:pt x="18" y="114"/>
                  </a:lnTo>
                  <a:lnTo>
                    <a:pt x="16" y="121"/>
                  </a:lnTo>
                  <a:lnTo>
                    <a:pt x="16" y="123"/>
                  </a:lnTo>
                  <a:lnTo>
                    <a:pt x="11" y="126"/>
                  </a:lnTo>
                  <a:lnTo>
                    <a:pt x="11" y="128"/>
                  </a:lnTo>
                  <a:lnTo>
                    <a:pt x="9" y="138"/>
                  </a:lnTo>
                  <a:lnTo>
                    <a:pt x="9" y="140"/>
                  </a:lnTo>
                  <a:lnTo>
                    <a:pt x="9" y="142"/>
                  </a:lnTo>
                  <a:lnTo>
                    <a:pt x="7" y="145"/>
                  </a:lnTo>
                  <a:lnTo>
                    <a:pt x="7" y="145"/>
                  </a:lnTo>
                  <a:lnTo>
                    <a:pt x="4" y="154"/>
                  </a:lnTo>
                  <a:lnTo>
                    <a:pt x="2" y="154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161"/>
                  </a:lnTo>
                  <a:lnTo>
                    <a:pt x="0" y="166"/>
                  </a:lnTo>
                  <a:lnTo>
                    <a:pt x="0" y="175"/>
                  </a:lnTo>
                  <a:lnTo>
                    <a:pt x="0" y="178"/>
                  </a:lnTo>
                  <a:lnTo>
                    <a:pt x="2" y="185"/>
                  </a:lnTo>
                  <a:lnTo>
                    <a:pt x="2" y="190"/>
                  </a:lnTo>
                  <a:lnTo>
                    <a:pt x="2" y="197"/>
                  </a:lnTo>
                  <a:lnTo>
                    <a:pt x="4" y="209"/>
                  </a:lnTo>
                  <a:lnTo>
                    <a:pt x="4" y="209"/>
                  </a:lnTo>
                  <a:lnTo>
                    <a:pt x="7" y="206"/>
                  </a:lnTo>
                  <a:lnTo>
                    <a:pt x="7" y="206"/>
                  </a:lnTo>
                  <a:lnTo>
                    <a:pt x="7" y="206"/>
                  </a:lnTo>
                  <a:lnTo>
                    <a:pt x="9" y="206"/>
                  </a:lnTo>
                  <a:lnTo>
                    <a:pt x="9" y="206"/>
                  </a:lnTo>
                  <a:lnTo>
                    <a:pt x="11" y="204"/>
                  </a:lnTo>
                  <a:lnTo>
                    <a:pt x="11" y="204"/>
                  </a:lnTo>
                  <a:lnTo>
                    <a:pt x="14" y="204"/>
                  </a:lnTo>
                  <a:lnTo>
                    <a:pt x="14" y="204"/>
                  </a:lnTo>
                  <a:lnTo>
                    <a:pt x="16" y="204"/>
                  </a:lnTo>
                  <a:lnTo>
                    <a:pt x="16" y="204"/>
                  </a:lnTo>
                  <a:lnTo>
                    <a:pt x="18" y="204"/>
                  </a:lnTo>
                  <a:lnTo>
                    <a:pt x="21" y="204"/>
                  </a:lnTo>
                  <a:lnTo>
                    <a:pt x="26" y="206"/>
                  </a:lnTo>
                  <a:lnTo>
                    <a:pt x="26" y="206"/>
                  </a:lnTo>
                  <a:lnTo>
                    <a:pt x="28" y="206"/>
                  </a:lnTo>
                  <a:lnTo>
                    <a:pt x="28" y="206"/>
                  </a:lnTo>
                  <a:lnTo>
                    <a:pt x="28" y="206"/>
                  </a:lnTo>
                  <a:lnTo>
                    <a:pt x="28" y="209"/>
                  </a:lnTo>
                  <a:lnTo>
                    <a:pt x="30" y="209"/>
                  </a:lnTo>
                  <a:lnTo>
                    <a:pt x="30" y="209"/>
                  </a:lnTo>
                  <a:lnTo>
                    <a:pt x="30" y="209"/>
                  </a:lnTo>
                  <a:lnTo>
                    <a:pt x="30" y="206"/>
                  </a:lnTo>
                  <a:lnTo>
                    <a:pt x="30" y="206"/>
                  </a:lnTo>
                  <a:lnTo>
                    <a:pt x="33" y="206"/>
                  </a:lnTo>
                  <a:lnTo>
                    <a:pt x="33" y="206"/>
                  </a:lnTo>
                  <a:lnTo>
                    <a:pt x="33" y="206"/>
                  </a:lnTo>
                  <a:lnTo>
                    <a:pt x="33" y="206"/>
                  </a:lnTo>
                  <a:lnTo>
                    <a:pt x="35" y="204"/>
                  </a:lnTo>
                  <a:lnTo>
                    <a:pt x="35" y="204"/>
                  </a:lnTo>
                  <a:lnTo>
                    <a:pt x="35" y="201"/>
                  </a:lnTo>
                  <a:lnTo>
                    <a:pt x="35" y="201"/>
                  </a:lnTo>
                  <a:lnTo>
                    <a:pt x="35" y="199"/>
                  </a:lnTo>
                  <a:lnTo>
                    <a:pt x="35" y="199"/>
                  </a:lnTo>
                  <a:lnTo>
                    <a:pt x="37" y="197"/>
                  </a:lnTo>
                  <a:lnTo>
                    <a:pt x="40" y="197"/>
                  </a:lnTo>
                  <a:lnTo>
                    <a:pt x="42" y="197"/>
                  </a:lnTo>
                  <a:lnTo>
                    <a:pt x="44" y="197"/>
                  </a:lnTo>
                  <a:lnTo>
                    <a:pt x="44" y="197"/>
                  </a:lnTo>
                  <a:lnTo>
                    <a:pt x="47" y="199"/>
                  </a:lnTo>
                  <a:lnTo>
                    <a:pt x="47" y="199"/>
                  </a:lnTo>
                  <a:lnTo>
                    <a:pt x="49" y="201"/>
                  </a:lnTo>
                  <a:lnTo>
                    <a:pt x="49" y="201"/>
                  </a:lnTo>
                  <a:lnTo>
                    <a:pt x="52" y="204"/>
                  </a:lnTo>
                  <a:lnTo>
                    <a:pt x="52" y="204"/>
                  </a:lnTo>
                  <a:lnTo>
                    <a:pt x="52" y="204"/>
                  </a:lnTo>
                  <a:lnTo>
                    <a:pt x="52" y="206"/>
                  </a:lnTo>
                  <a:lnTo>
                    <a:pt x="52" y="206"/>
                  </a:lnTo>
                  <a:lnTo>
                    <a:pt x="54" y="209"/>
                  </a:lnTo>
                  <a:lnTo>
                    <a:pt x="54" y="209"/>
                  </a:lnTo>
                  <a:lnTo>
                    <a:pt x="54" y="209"/>
                  </a:lnTo>
                  <a:lnTo>
                    <a:pt x="54" y="211"/>
                  </a:lnTo>
                  <a:lnTo>
                    <a:pt x="54" y="211"/>
                  </a:lnTo>
                  <a:lnTo>
                    <a:pt x="56" y="211"/>
                  </a:lnTo>
                  <a:lnTo>
                    <a:pt x="56" y="211"/>
                  </a:lnTo>
                  <a:lnTo>
                    <a:pt x="56" y="211"/>
                  </a:lnTo>
                  <a:lnTo>
                    <a:pt x="56" y="213"/>
                  </a:lnTo>
                  <a:lnTo>
                    <a:pt x="56" y="213"/>
                  </a:lnTo>
                  <a:lnTo>
                    <a:pt x="56" y="213"/>
                  </a:lnTo>
                  <a:lnTo>
                    <a:pt x="56" y="216"/>
                  </a:lnTo>
                  <a:lnTo>
                    <a:pt x="59" y="216"/>
                  </a:lnTo>
                  <a:lnTo>
                    <a:pt x="59" y="216"/>
                  </a:lnTo>
                  <a:lnTo>
                    <a:pt x="59" y="216"/>
                  </a:lnTo>
                  <a:lnTo>
                    <a:pt x="61" y="211"/>
                  </a:lnTo>
                  <a:lnTo>
                    <a:pt x="63" y="204"/>
                  </a:lnTo>
                  <a:lnTo>
                    <a:pt x="68" y="197"/>
                  </a:lnTo>
                  <a:lnTo>
                    <a:pt x="71" y="187"/>
                  </a:lnTo>
                  <a:lnTo>
                    <a:pt x="75" y="180"/>
                  </a:lnTo>
                  <a:lnTo>
                    <a:pt x="78" y="173"/>
                  </a:lnTo>
                  <a:lnTo>
                    <a:pt x="78" y="175"/>
                  </a:lnTo>
                  <a:lnTo>
                    <a:pt x="78" y="175"/>
                  </a:lnTo>
                  <a:lnTo>
                    <a:pt x="80" y="178"/>
                  </a:lnTo>
                  <a:lnTo>
                    <a:pt x="80" y="178"/>
                  </a:lnTo>
                  <a:lnTo>
                    <a:pt x="80" y="178"/>
                  </a:lnTo>
                  <a:lnTo>
                    <a:pt x="80" y="178"/>
                  </a:lnTo>
                  <a:lnTo>
                    <a:pt x="80" y="178"/>
                  </a:lnTo>
                  <a:lnTo>
                    <a:pt x="80" y="178"/>
                  </a:lnTo>
                  <a:lnTo>
                    <a:pt x="80" y="180"/>
                  </a:lnTo>
                  <a:lnTo>
                    <a:pt x="80" y="180"/>
                  </a:lnTo>
                  <a:lnTo>
                    <a:pt x="80" y="180"/>
                  </a:lnTo>
                  <a:lnTo>
                    <a:pt x="80" y="180"/>
                  </a:lnTo>
                  <a:lnTo>
                    <a:pt x="82" y="180"/>
                  </a:lnTo>
                  <a:lnTo>
                    <a:pt x="82" y="180"/>
                  </a:lnTo>
                  <a:lnTo>
                    <a:pt x="82" y="180"/>
                  </a:lnTo>
                  <a:lnTo>
                    <a:pt x="82" y="183"/>
                  </a:lnTo>
                  <a:lnTo>
                    <a:pt x="82" y="183"/>
                  </a:lnTo>
                  <a:lnTo>
                    <a:pt x="82" y="183"/>
                  </a:lnTo>
                  <a:lnTo>
                    <a:pt x="89" y="185"/>
                  </a:lnTo>
                  <a:lnTo>
                    <a:pt x="89" y="185"/>
                  </a:lnTo>
                  <a:lnTo>
                    <a:pt x="94" y="185"/>
                  </a:lnTo>
                  <a:lnTo>
                    <a:pt x="94" y="185"/>
                  </a:lnTo>
                  <a:lnTo>
                    <a:pt x="94" y="185"/>
                  </a:lnTo>
                  <a:lnTo>
                    <a:pt x="97" y="185"/>
                  </a:lnTo>
                  <a:lnTo>
                    <a:pt x="97" y="187"/>
                  </a:lnTo>
                  <a:lnTo>
                    <a:pt x="97" y="187"/>
                  </a:lnTo>
                  <a:lnTo>
                    <a:pt x="97" y="187"/>
                  </a:lnTo>
                  <a:lnTo>
                    <a:pt x="97" y="190"/>
                  </a:lnTo>
                  <a:lnTo>
                    <a:pt x="97" y="190"/>
                  </a:lnTo>
                  <a:lnTo>
                    <a:pt x="99" y="190"/>
                  </a:lnTo>
                  <a:lnTo>
                    <a:pt x="99" y="190"/>
                  </a:lnTo>
                  <a:lnTo>
                    <a:pt x="99" y="190"/>
                  </a:lnTo>
                  <a:lnTo>
                    <a:pt x="99" y="192"/>
                  </a:lnTo>
                  <a:lnTo>
                    <a:pt x="99" y="194"/>
                  </a:lnTo>
                  <a:lnTo>
                    <a:pt x="101" y="194"/>
                  </a:lnTo>
                  <a:lnTo>
                    <a:pt x="101" y="194"/>
                  </a:lnTo>
                  <a:lnTo>
                    <a:pt x="104" y="197"/>
                  </a:lnTo>
                  <a:lnTo>
                    <a:pt x="104" y="197"/>
                  </a:lnTo>
                  <a:lnTo>
                    <a:pt x="104" y="199"/>
                  </a:lnTo>
                  <a:lnTo>
                    <a:pt x="106" y="199"/>
                  </a:lnTo>
                  <a:lnTo>
                    <a:pt x="106" y="199"/>
                  </a:lnTo>
                  <a:lnTo>
                    <a:pt x="106" y="199"/>
                  </a:lnTo>
                  <a:lnTo>
                    <a:pt x="106" y="199"/>
                  </a:lnTo>
                  <a:lnTo>
                    <a:pt x="108" y="199"/>
                  </a:lnTo>
                  <a:lnTo>
                    <a:pt x="113" y="199"/>
                  </a:lnTo>
                  <a:lnTo>
                    <a:pt x="115" y="199"/>
                  </a:lnTo>
                  <a:lnTo>
                    <a:pt x="118" y="197"/>
                  </a:lnTo>
                  <a:lnTo>
                    <a:pt x="120" y="197"/>
                  </a:lnTo>
                  <a:lnTo>
                    <a:pt x="120" y="197"/>
                  </a:lnTo>
                  <a:lnTo>
                    <a:pt x="123" y="197"/>
                  </a:lnTo>
                  <a:lnTo>
                    <a:pt x="123" y="197"/>
                  </a:lnTo>
                  <a:lnTo>
                    <a:pt x="123" y="197"/>
                  </a:lnTo>
                  <a:lnTo>
                    <a:pt x="127" y="194"/>
                  </a:lnTo>
                  <a:lnTo>
                    <a:pt x="130" y="194"/>
                  </a:lnTo>
                  <a:lnTo>
                    <a:pt x="130" y="194"/>
                  </a:lnTo>
                  <a:lnTo>
                    <a:pt x="132" y="192"/>
                  </a:lnTo>
                  <a:lnTo>
                    <a:pt x="134" y="192"/>
                  </a:lnTo>
                  <a:lnTo>
                    <a:pt x="134" y="192"/>
                  </a:lnTo>
                  <a:lnTo>
                    <a:pt x="137" y="190"/>
                  </a:lnTo>
                  <a:lnTo>
                    <a:pt x="137" y="190"/>
                  </a:lnTo>
                  <a:lnTo>
                    <a:pt x="137" y="187"/>
                  </a:lnTo>
                  <a:lnTo>
                    <a:pt x="137" y="187"/>
                  </a:lnTo>
                  <a:lnTo>
                    <a:pt x="137" y="187"/>
                  </a:lnTo>
                  <a:lnTo>
                    <a:pt x="137" y="187"/>
                  </a:lnTo>
                  <a:lnTo>
                    <a:pt x="139" y="187"/>
                  </a:lnTo>
                  <a:lnTo>
                    <a:pt x="141" y="187"/>
                  </a:lnTo>
                  <a:lnTo>
                    <a:pt x="141" y="187"/>
                  </a:lnTo>
                  <a:lnTo>
                    <a:pt x="141" y="187"/>
                  </a:lnTo>
                  <a:lnTo>
                    <a:pt x="144" y="190"/>
                  </a:lnTo>
                  <a:lnTo>
                    <a:pt x="144" y="190"/>
                  </a:lnTo>
                  <a:lnTo>
                    <a:pt x="144" y="192"/>
                  </a:lnTo>
                  <a:lnTo>
                    <a:pt x="146" y="197"/>
                  </a:lnTo>
                  <a:lnTo>
                    <a:pt x="149" y="199"/>
                  </a:lnTo>
                  <a:lnTo>
                    <a:pt x="149" y="199"/>
                  </a:lnTo>
                  <a:lnTo>
                    <a:pt x="151" y="197"/>
                  </a:lnTo>
                  <a:lnTo>
                    <a:pt x="151" y="194"/>
                  </a:lnTo>
                  <a:lnTo>
                    <a:pt x="151" y="194"/>
                  </a:lnTo>
                  <a:lnTo>
                    <a:pt x="156" y="197"/>
                  </a:lnTo>
                  <a:lnTo>
                    <a:pt x="156" y="197"/>
                  </a:lnTo>
                  <a:lnTo>
                    <a:pt x="160" y="194"/>
                  </a:lnTo>
                  <a:lnTo>
                    <a:pt x="163" y="194"/>
                  </a:lnTo>
                  <a:lnTo>
                    <a:pt x="163" y="192"/>
                  </a:lnTo>
                  <a:lnTo>
                    <a:pt x="163" y="192"/>
                  </a:lnTo>
                  <a:lnTo>
                    <a:pt x="165" y="192"/>
                  </a:lnTo>
                  <a:lnTo>
                    <a:pt x="165" y="192"/>
                  </a:lnTo>
                  <a:lnTo>
                    <a:pt x="168" y="192"/>
                  </a:lnTo>
                  <a:lnTo>
                    <a:pt x="168" y="194"/>
                  </a:lnTo>
                  <a:lnTo>
                    <a:pt x="168" y="194"/>
                  </a:lnTo>
                  <a:lnTo>
                    <a:pt x="168" y="194"/>
                  </a:lnTo>
                  <a:lnTo>
                    <a:pt x="172" y="194"/>
                  </a:lnTo>
                  <a:lnTo>
                    <a:pt x="172" y="194"/>
                  </a:lnTo>
                  <a:lnTo>
                    <a:pt x="175" y="194"/>
                  </a:lnTo>
                  <a:lnTo>
                    <a:pt x="175" y="194"/>
                  </a:lnTo>
                  <a:lnTo>
                    <a:pt x="177" y="194"/>
                  </a:lnTo>
                  <a:lnTo>
                    <a:pt x="179" y="194"/>
                  </a:lnTo>
                  <a:lnTo>
                    <a:pt x="179" y="197"/>
                  </a:lnTo>
                  <a:lnTo>
                    <a:pt x="184" y="199"/>
                  </a:lnTo>
                  <a:lnTo>
                    <a:pt x="184" y="199"/>
                  </a:lnTo>
                  <a:lnTo>
                    <a:pt x="184" y="199"/>
                  </a:lnTo>
                  <a:lnTo>
                    <a:pt x="186" y="199"/>
                  </a:lnTo>
                  <a:lnTo>
                    <a:pt x="189" y="197"/>
                  </a:lnTo>
                  <a:lnTo>
                    <a:pt x="189" y="197"/>
                  </a:lnTo>
                  <a:lnTo>
                    <a:pt x="189" y="197"/>
                  </a:lnTo>
                  <a:lnTo>
                    <a:pt x="191" y="197"/>
                  </a:lnTo>
                  <a:lnTo>
                    <a:pt x="191" y="197"/>
                  </a:lnTo>
                  <a:lnTo>
                    <a:pt x="194" y="197"/>
                  </a:lnTo>
                  <a:lnTo>
                    <a:pt x="196" y="197"/>
                  </a:lnTo>
                  <a:lnTo>
                    <a:pt x="201" y="197"/>
                  </a:lnTo>
                  <a:lnTo>
                    <a:pt x="203" y="199"/>
                  </a:lnTo>
                  <a:lnTo>
                    <a:pt x="205" y="199"/>
                  </a:lnTo>
                  <a:lnTo>
                    <a:pt x="208" y="204"/>
                  </a:lnTo>
                  <a:lnTo>
                    <a:pt x="212" y="206"/>
                  </a:lnTo>
                  <a:lnTo>
                    <a:pt x="215" y="209"/>
                  </a:lnTo>
                  <a:lnTo>
                    <a:pt x="222" y="211"/>
                  </a:lnTo>
                  <a:lnTo>
                    <a:pt x="222" y="211"/>
                  </a:lnTo>
                  <a:lnTo>
                    <a:pt x="227" y="213"/>
                  </a:lnTo>
                  <a:lnTo>
                    <a:pt x="231" y="213"/>
                  </a:lnTo>
                  <a:lnTo>
                    <a:pt x="234" y="216"/>
                  </a:lnTo>
                  <a:lnTo>
                    <a:pt x="241" y="223"/>
                  </a:lnTo>
                  <a:lnTo>
                    <a:pt x="246" y="230"/>
                  </a:lnTo>
                  <a:lnTo>
                    <a:pt x="250" y="237"/>
                  </a:lnTo>
                  <a:lnTo>
                    <a:pt x="253" y="244"/>
                  </a:lnTo>
                  <a:lnTo>
                    <a:pt x="255" y="244"/>
                  </a:lnTo>
                  <a:lnTo>
                    <a:pt x="262" y="249"/>
                  </a:lnTo>
                  <a:lnTo>
                    <a:pt x="272" y="256"/>
                  </a:lnTo>
                  <a:lnTo>
                    <a:pt x="276" y="261"/>
                  </a:lnTo>
                  <a:lnTo>
                    <a:pt x="281" y="263"/>
                  </a:lnTo>
                  <a:lnTo>
                    <a:pt x="283" y="265"/>
                  </a:lnTo>
                  <a:lnTo>
                    <a:pt x="286" y="268"/>
                  </a:lnTo>
                  <a:lnTo>
                    <a:pt x="286" y="270"/>
                  </a:lnTo>
                  <a:lnTo>
                    <a:pt x="291" y="280"/>
                  </a:lnTo>
                  <a:lnTo>
                    <a:pt x="293" y="284"/>
                  </a:lnTo>
                  <a:lnTo>
                    <a:pt x="298" y="287"/>
                  </a:lnTo>
                  <a:lnTo>
                    <a:pt x="300" y="287"/>
                  </a:lnTo>
                  <a:lnTo>
                    <a:pt x="305" y="289"/>
                  </a:lnTo>
                  <a:lnTo>
                    <a:pt x="307" y="291"/>
                  </a:lnTo>
                  <a:lnTo>
                    <a:pt x="309" y="296"/>
                  </a:lnTo>
                  <a:lnTo>
                    <a:pt x="314" y="303"/>
                  </a:lnTo>
                  <a:lnTo>
                    <a:pt x="317" y="306"/>
                  </a:lnTo>
                  <a:lnTo>
                    <a:pt x="319" y="303"/>
                  </a:lnTo>
                  <a:lnTo>
                    <a:pt x="321" y="303"/>
                  </a:lnTo>
                  <a:lnTo>
                    <a:pt x="321" y="303"/>
                  </a:lnTo>
                  <a:lnTo>
                    <a:pt x="324" y="303"/>
                  </a:lnTo>
                  <a:lnTo>
                    <a:pt x="333" y="313"/>
                  </a:lnTo>
                  <a:lnTo>
                    <a:pt x="333" y="310"/>
                  </a:lnTo>
                  <a:lnTo>
                    <a:pt x="333" y="310"/>
                  </a:lnTo>
                  <a:lnTo>
                    <a:pt x="336" y="310"/>
                  </a:lnTo>
                  <a:lnTo>
                    <a:pt x="336" y="308"/>
                  </a:lnTo>
                  <a:lnTo>
                    <a:pt x="338" y="308"/>
                  </a:lnTo>
                  <a:lnTo>
                    <a:pt x="338" y="308"/>
                  </a:lnTo>
                  <a:lnTo>
                    <a:pt x="340" y="308"/>
                  </a:lnTo>
                  <a:lnTo>
                    <a:pt x="340" y="306"/>
                  </a:lnTo>
                  <a:lnTo>
                    <a:pt x="338" y="306"/>
                  </a:lnTo>
                  <a:lnTo>
                    <a:pt x="338" y="303"/>
                  </a:lnTo>
                  <a:lnTo>
                    <a:pt x="340" y="301"/>
                  </a:lnTo>
                  <a:lnTo>
                    <a:pt x="343" y="299"/>
                  </a:lnTo>
                  <a:lnTo>
                    <a:pt x="343" y="296"/>
                  </a:lnTo>
                  <a:lnTo>
                    <a:pt x="343" y="296"/>
                  </a:lnTo>
                  <a:lnTo>
                    <a:pt x="345" y="299"/>
                  </a:lnTo>
                  <a:lnTo>
                    <a:pt x="345" y="299"/>
                  </a:lnTo>
                  <a:lnTo>
                    <a:pt x="357" y="294"/>
                  </a:lnTo>
                  <a:lnTo>
                    <a:pt x="357" y="291"/>
                  </a:lnTo>
                  <a:lnTo>
                    <a:pt x="354" y="289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9">
              <a:extLst>
                <a:ext uri="{FF2B5EF4-FFF2-40B4-BE49-F238E27FC236}">
                  <a16:creationId xmlns:a16="http://schemas.microsoft.com/office/drawing/2014/main" id="{CF984F35-52A9-47B6-8939-68C389FEB3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00448" y="3826088"/>
              <a:ext cx="317328" cy="287451"/>
            </a:xfrm>
            <a:custGeom>
              <a:avLst/>
              <a:gdLst>
                <a:gd name="T0" fmla="*/ 178 w 308"/>
                <a:gd name="T1" fmla="*/ 2 h 279"/>
                <a:gd name="T2" fmla="*/ 173 w 308"/>
                <a:gd name="T3" fmla="*/ 2 h 279"/>
                <a:gd name="T4" fmla="*/ 168 w 308"/>
                <a:gd name="T5" fmla="*/ 2 h 279"/>
                <a:gd name="T6" fmla="*/ 164 w 308"/>
                <a:gd name="T7" fmla="*/ 2 h 279"/>
                <a:gd name="T8" fmla="*/ 161 w 308"/>
                <a:gd name="T9" fmla="*/ 14 h 279"/>
                <a:gd name="T10" fmla="*/ 159 w 308"/>
                <a:gd name="T11" fmla="*/ 16 h 279"/>
                <a:gd name="T12" fmla="*/ 157 w 308"/>
                <a:gd name="T13" fmla="*/ 16 h 279"/>
                <a:gd name="T14" fmla="*/ 154 w 308"/>
                <a:gd name="T15" fmla="*/ 19 h 279"/>
                <a:gd name="T16" fmla="*/ 152 w 308"/>
                <a:gd name="T17" fmla="*/ 24 h 279"/>
                <a:gd name="T18" fmla="*/ 152 w 308"/>
                <a:gd name="T19" fmla="*/ 26 h 279"/>
                <a:gd name="T20" fmla="*/ 157 w 308"/>
                <a:gd name="T21" fmla="*/ 28 h 279"/>
                <a:gd name="T22" fmla="*/ 159 w 308"/>
                <a:gd name="T23" fmla="*/ 31 h 279"/>
                <a:gd name="T24" fmla="*/ 164 w 308"/>
                <a:gd name="T25" fmla="*/ 31 h 279"/>
                <a:gd name="T26" fmla="*/ 166 w 308"/>
                <a:gd name="T27" fmla="*/ 31 h 279"/>
                <a:gd name="T28" fmla="*/ 171 w 308"/>
                <a:gd name="T29" fmla="*/ 24 h 279"/>
                <a:gd name="T30" fmla="*/ 173 w 308"/>
                <a:gd name="T31" fmla="*/ 19 h 279"/>
                <a:gd name="T32" fmla="*/ 175 w 308"/>
                <a:gd name="T33" fmla="*/ 14 h 279"/>
                <a:gd name="T34" fmla="*/ 180 w 308"/>
                <a:gd name="T35" fmla="*/ 9 h 279"/>
                <a:gd name="T36" fmla="*/ 180 w 308"/>
                <a:gd name="T37" fmla="*/ 7 h 279"/>
                <a:gd name="T38" fmla="*/ 0 w 308"/>
                <a:gd name="T39" fmla="*/ 277 h 279"/>
                <a:gd name="T40" fmla="*/ 0 w 308"/>
                <a:gd name="T41" fmla="*/ 279 h 279"/>
                <a:gd name="T42" fmla="*/ 3 w 308"/>
                <a:gd name="T43" fmla="*/ 277 h 279"/>
                <a:gd name="T44" fmla="*/ 308 w 308"/>
                <a:gd name="T45" fmla="*/ 121 h 279"/>
                <a:gd name="T46" fmla="*/ 306 w 308"/>
                <a:gd name="T47" fmla="*/ 87 h 279"/>
                <a:gd name="T48" fmla="*/ 258 w 308"/>
                <a:gd name="T49" fmla="*/ 87 h 279"/>
                <a:gd name="T50" fmla="*/ 235 w 308"/>
                <a:gd name="T51" fmla="*/ 85 h 279"/>
                <a:gd name="T52" fmla="*/ 227 w 308"/>
                <a:gd name="T53" fmla="*/ 83 h 279"/>
                <a:gd name="T54" fmla="*/ 225 w 308"/>
                <a:gd name="T55" fmla="*/ 78 h 279"/>
                <a:gd name="T56" fmla="*/ 223 w 308"/>
                <a:gd name="T57" fmla="*/ 78 h 279"/>
                <a:gd name="T58" fmla="*/ 223 w 308"/>
                <a:gd name="T59" fmla="*/ 90 h 279"/>
                <a:gd name="T60" fmla="*/ 223 w 308"/>
                <a:gd name="T61" fmla="*/ 90 h 279"/>
                <a:gd name="T62" fmla="*/ 225 w 308"/>
                <a:gd name="T63" fmla="*/ 97 h 279"/>
                <a:gd name="T64" fmla="*/ 223 w 308"/>
                <a:gd name="T65" fmla="*/ 104 h 279"/>
                <a:gd name="T66" fmla="*/ 223 w 308"/>
                <a:gd name="T67" fmla="*/ 104 h 279"/>
                <a:gd name="T68" fmla="*/ 220 w 308"/>
                <a:gd name="T69" fmla="*/ 106 h 279"/>
                <a:gd name="T70" fmla="*/ 218 w 308"/>
                <a:gd name="T71" fmla="*/ 109 h 279"/>
                <a:gd name="T72" fmla="*/ 216 w 308"/>
                <a:gd name="T73" fmla="*/ 113 h 279"/>
                <a:gd name="T74" fmla="*/ 220 w 308"/>
                <a:gd name="T75" fmla="*/ 116 h 279"/>
                <a:gd name="T76" fmla="*/ 218 w 308"/>
                <a:gd name="T77" fmla="*/ 118 h 279"/>
                <a:gd name="T78" fmla="*/ 216 w 308"/>
                <a:gd name="T79" fmla="*/ 118 h 279"/>
                <a:gd name="T80" fmla="*/ 213 w 308"/>
                <a:gd name="T81" fmla="*/ 121 h 279"/>
                <a:gd name="T82" fmla="*/ 211 w 308"/>
                <a:gd name="T83" fmla="*/ 123 h 279"/>
                <a:gd name="T84" fmla="*/ 206 w 308"/>
                <a:gd name="T85" fmla="*/ 128 h 279"/>
                <a:gd name="T86" fmla="*/ 206 w 308"/>
                <a:gd name="T87" fmla="*/ 132 h 279"/>
                <a:gd name="T88" fmla="*/ 201 w 308"/>
                <a:gd name="T89" fmla="*/ 137 h 279"/>
                <a:gd name="T90" fmla="*/ 201 w 308"/>
                <a:gd name="T91" fmla="*/ 139 h 279"/>
                <a:gd name="T92" fmla="*/ 204 w 308"/>
                <a:gd name="T93" fmla="*/ 142 h 279"/>
                <a:gd name="T94" fmla="*/ 209 w 308"/>
                <a:gd name="T95" fmla="*/ 142 h 279"/>
                <a:gd name="T96" fmla="*/ 211 w 308"/>
                <a:gd name="T97" fmla="*/ 142 h 279"/>
                <a:gd name="T98" fmla="*/ 213 w 308"/>
                <a:gd name="T99" fmla="*/ 147 h 279"/>
                <a:gd name="T100" fmla="*/ 218 w 308"/>
                <a:gd name="T101" fmla="*/ 144 h 279"/>
                <a:gd name="T102" fmla="*/ 220 w 308"/>
                <a:gd name="T103" fmla="*/ 142 h 279"/>
                <a:gd name="T104" fmla="*/ 220 w 308"/>
                <a:gd name="T105" fmla="*/ 144 h 279"/>
                <a:gd name="T106" fmla="*/ 225 w 308"/>
                <a:gd name="T107" fmla="*/ 144 h 279"/>
                <a:gd name="T108" fmla="*/ 227 w 308"/>
                <a:gd name="T109" fmla="*/ 144 h 279"/>
                <a:gd name="T110" fmla="*/ 225 w 308"/>
                <a:gd name="T111" fmla="*/ 144 h 279"/>
                <a:gd name="T112" fmla="*/ 225 w 308"/>
                <a:gd name="T113" fmla="*/ 149 h 279"/>
                <a:gd name="T114" fmla="*/ 227 w 308"/>
                <a:gd name="T115" fmla="*/ 149 h 279"/>
                <a:gd name="T116" fmla="*/ 232 w 308"/>
                <a:gd name="T117" fmla="*/ 151 h 279"/>
                <a:gd name="T118" fmla="*/ 235 w 308"/>
                <a:gd name="T119" fmla="*/ 149 h 279"/>
                <a:gd name="T120" fmla="*/ 244 w 308"/>
                <a:gd name="T121" fmla="*/ 149 h 279"/>
                <a:gd name="T122" fmla="*/ 287 w 308"/>
                <a:gd name="T123" fmla="*/ 149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8" h="279">
                  <a:moveTo>
                    <a:pt x="180" y="5"/>
                  </a:moveTo>
                  <a:lnTo>
                    <a:pt x="178" y="2"/>
                  </a:lnTo>
                  <a:lnTo>
                    <a:pt x="178" y="2"/>
                  </a:lnTo>
                  <a:lnTo>
                    <a:pt x="178" y="2"/>
                  </a:lnTo>
                  <a:lnTo>
                    <a:pt x="178" y="2"/>
                  </a:lnTo>
                  <a:lnTo>
                    <a:pt x="175" y="2"/>
                  </a:lnTo>
                  <a:lnTo>
                    <a:pt x="173" y="2"/>
                  </a:lnTo>
                  <a:lnTo>
                    <a:pt x="173" y="2"/>
                  </a:lnTo>
                  <a:lnTo>
                    <a:pt x="171" y="2"/>
                  </a:lnTo>
                  <a:lnTo>
                    <a:pt x="171" y="2"/>
                  </a:lnTo>
                  <a:lnTo>
                    <a:pt x="171" y="2"/>
                  </a:lnTo>
                  <a:lnTo>
                    <a:pt x="168" y="2"/>
                  </a:lnTo>
                  <a:lnTo>
                    <a:pt x="168" y="2"/>
                  </a:lnTo>
                  <a:lnTo>
                    <a:pt x="168" y="0"/>
                  </a:lnTo>
                  <a:lnTo>
                    <a:pt x="166" y="2"/>
                  </a:lnTo>
                  <a:lnTo>
                    <a:pt x="164" y="2"/>
                  </a:lnTo>
                  <a:lnTo>
                    <a:pt x="164" y="5"/>
                  </a:lnTo>
                  <a:lnTo>
                    <a:pt x="161" y="7"/>
                  </a:lnTo>
                  <a:lnTo>
                    <a:pt x="161" y="12"/>
                  </a:lnTo>
                  <a:lnTo>
                    <a:pt x="161" y="14"/>
                  </a:lnTo>
                  <a:lnTo>
                    <a:pt x="161" y="14"/>
                  </a:lnTo>
                  <a:lnTo>
                    <a:pt x="159" y="14"/>
                  </a:lnTo>
                  <a:lnTo>
                    <a:pt x="159" y="14"/>
                  </a:lnTo>
                  <a:lnTo>
                    <a:pt x="159" y="16"/>
                  </a:lnTo>
                  <a:lnTo>
                    <a:pt x="159" y="16"/>
                  </a:lnTo>
                  <a:lnTo>
                    <a:pt x="159" y="16"/>
                  </a:lnTo>
                  <a:lnTo>
                    <a:pt x="159" y="19"/>
                  </a:lnTo>
                  <a:lnTo>
                    <a:pt x="157" y="16"/>
                  </a:lnTo>
                  <a:lnTo>
                    <a:pt x="157" y="16"/>
                  </a:lnTo>
                  <a:lnTo>
                    <a:pt x="154" y="19"/>
                  </a:lnTo>
                  <a:lnTo>
                    <a:pt x="154" y="16"/>
                  </a:lnTo>
                  <a:lnTo>
                    <a:pt x="154" y="19"/>
                  </a:lnTo>
                  <a:lnTo>
                    <a:pt x="152" y="19"/>
                  </a:lnTo>
                  <a:lnTo>
                    <a:pt x="152" y="21"/>
                  </a:lnTo>
                  <a:lnTo>
                    <a:pt x="152" y="24"/>
                  </a:lnTo>
                  <a:lnTo>
                    <a:pt x="152" y="24"/>
                  </a:lnTo>
                  <a:lnTo>
                    <a:pt x="152" y="24"/>
                  </a:lnTo>
                  <a:lnTo>
                    <a:pt x="152" y="24"/>
                  </a:lnTo>
                  <a:lnTo>
                    <a:pt x="152" y="26"/>
                  </a:lnTo>
                  <a:lnTo>
                    <a:pt x="152" y="26"/>
                  </a:lnTo>
                  <a:lnTo>
                    <a:pt x="152" y="28"/>
                  </a:lnTo>
                  <a:lnTo>
                    <a:pt x="154" y="28"/>
                  </a:lnTo>
                  <a:lnTo>
                    <a:pt x="154" y="28"/>
                  </a:lnTo>
                  <a:lnTo>
                    <a:pt x="157" y="28"/>
                  </a:lnTo>
                  <a:lnTo>
                    <a:pt x="157" y="28"/>
                  </a:lnTo>
                  <a:lnTo>
                    <a:pt x="159" y="31"/>
                  </a:lnTo>
                  <a:lnTo>
                    <a:pt x="159" y="31"/>
                  </a:lnTo>
                  <a:lnTo>
                    <a:pt x="159" y="31"/>
                  </a:lnTo>
                  <a:lnTo>
                    <a:pt x="161" y="31"/>
                  </a:lnTo>
                  <a:lnTo>
                    <a:pt x="161" y="28"/>
                  </a:lnTo>
                  <a:lnTo>
                    <a:pt x="161" y="31"/>
                  </a:lnTo>
                  <a:lnTo>
                    <a:pt x="164" y="31"/>
                  </a:lnTo>
                  <a:lnTo>
                    <a:pt x="164" y="31"/>
                  </a:lnTo>
                  <a:lnTo>
                    <a:pt x="164" y="31"/>
                  </a:lnTo>
                  <a:lnTo>
                    <a:pt x="166" y="31"/>
                  </a:lnTo>
                  <a:lnTo>
                    <a:pt x="166" y="31"/>
                  </a:lnTo>
                  <a:lnTo>
                    <a:pt x="166" y="31"/>
                  </a:lnTo>
                  <a:lnTo>
                    <a:pt x="168" y="28"/>
                  </a:lnTo>
                  <a:lnTo>
                    <a:pt x="171" y="26"/>
                  </a:lnTo>
                  <a:lnTo>
                    <a:pt x="171" y="24"/>
                  </a:lnTo>
                  <a:lnTo>
                    <a:pt x="171" y="21"/>
                  </a:lnTo>
                  <a:lnTo>
                    <a:pt x="171" y="21"/>
                  </a:lnTo>
                  <a:lnTo>
                    <a:pt x="173" y="21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75" y="14"/>
                  </a:lnTo>
                  <a:lnTo>
                    <a:pt x="175" y="14"/>
                  </a:lnTo>
                  <a:lnTo>
                    <a:pt x="178" y="12"/>
                  </a:lnTo>
                  <a:lnTo>
                    <a:pt x="178" y="12"/>
                  </a:lnTo>
                  <a:lnTo>
                    <a:pt x="180" y="9"/>
                  </a:lnTo>
                  <a:lnTo>
                    <a:pt x="180" y="9"/>
                  </a:lnTo>
                  <a:lnTo>
                    <a:pt x="180" y="7"/>
                  </a:lnTo>
                  <a:lnTo>
                    <a:pt x="180" y="7"/>
                  </a:lnTo>
                  <a:lnTo>
                    <a:pt x="180" y="7"/>
                  </a:lnTo>
                  <a:lnTo>
                    <a:pt x="180" y="5"/>
                  </a:lnTo>
                  <a:lnTo>
                    <a:pt x="180" y="5"/>
                  </a:lnTo>
                  <a:close/>
                  <a:moveTo>
                    <a:pt x="3" y="277"/>
                  </a:moveTo>
                  <a:lnTo>
                    <a:pt x="0" y="277"/>
                  </a:lnTo>
                  <a:lnTo>
                    <a:pt x="0" y="279"/>
                  </a:lnTo>
                  <a:lnTo>
                    <a:pt x="3" y="279"/>
                  </a:lnTo>
                  <a:lnTo>
                    <a:pt x="0" y="279"/>
                  </a:lnTo>
                  <a:lnTo>
                    <a:pt x="0" y="279"/>
                  </a:lnTo>
                  <a:lnTo>
                    <a:pt x="0" y="279"/>
                  </a:lnTo>
                  <a:lnTo>
                    <a:pt x="3" y="279"/>
                  </a:lnTo>
                  <a:lnTo>
                    <a:pt x="3" y="279"/>
                  </a:lnTo>
                  <a:lnTo>
                    <a:pt x="3" y="277"/>
                  </a:lnTo>
                  <a:lnTo>
                    <a:pt x="3" y="277"/>
                  </a:lnTo>
                  <a:lnTo>
                    <a:pt x="3" y="277"/>
                  </a:lnTo>
                  <a:close/>
                  <a:moveTo>
                    <a:pt x="308" y="135"/>
                  </a:moveTo>
                  <a:lnTo>
                    <a:pt x="308" y="121"/>
                  </a:lnTo>
                  <a:lnTo>
                    <a:pt x="308" y="109"/>
                  </a:lnTo>
                  <a:lnTo>
                    <a:pt x="308" y="106"/>
                  </a:lnTo>
                  <a:lnTo>
                    <a:pt x="308" y="92"/>
                  </a:lnTo>
                  <a:lnTo>
                    <a:pt x="306" y="87"/>
                  </a:lnTo>
                  <a:lnTo>
                    <a:pt x="306" y="87"/>
                  </a:lnTo>
                  <a:lnTo>
                    <a:pt x="291" y="87"/>
                  </a:lnTo>
                  <a:lnTo>
                    <a:pt x="275" y="87"/>
                  </a:lnTo>
                  <a:lnTo>
                    <a:pt x="258" y="87"/>
                  </a:lnTo>
                  <a:lnTo>
                    <a:pt x="246" y="87"/>
                  </a:lnTo>
                  <a:lnTo>
                    <a:pt x="242" y="87"/>
                  </a:lnTo>
                  <a:lnTo>
                    <a:pt x="235" y="87"/>
                  </a:lnTo>
                  <a:lnTo>
                    <a:pt x="235" y="85"/>
                  </a:lnTo>
                  <a:lnTo>
                    <a:pt x="230" y="85"/>
                  </a:lnTo>
                  <a:lnTo>
                    <a:pt x="230" y="85"/>
                  </a:lnTo>
                  <a:lnTo>
                    <a:pt x="230" y="85"/>
                  </a:lnTo>
                  <a:lnTo>
                    <a:pt x="227" y="83"/>
                  </a:lnTo>
                  <a:lnTo>
                    <a:pt x="225" y="83"/>
                  </a:lnTo>
                  <a:lnTo>
                    <a:pt x="225" y="80"/>
                  </a:lnTo>
                  <a:lnTo>
                    <a:pt x="225" y="80"/>
                  </a:lnTo>
                  <a:lnTo>
                    <a:pt x="225" y="78"/>
                  </a:lnTo>
                  <a:lnTo>
                    <a:pt x="225" y="78"/>
                  </a:lnTo>
                  <a:lnTo>
                    <a:pt x="225" y="78"/>
                  </a:lnTo>
                  <a:lnTo>
                    <a:pt x="223" y="78"/>
                  </a:lnTo>
                  <a:lnTo>
                    <a:pt x="223" y="78"/>
                  </a:lnTo>
                  <a:lnTo>
                    <a:pt x="223" y="80"/>
                  </a:lnTo>
                  <a:lnTo>
                    <a:pt x="225" y="80"/>
                  </a:lnTo>
                  <a:lnTo>
                    <a:pt x="225" y="83"/>
                  </a:lnTo>
                  <a:lnTo>
                    <a:pt x="223" y="90"/>
                  </a:lnTo>
                  <a:lnTo>
                    <a:pt x="223" y="90"/>
                  </a:lnTo>
                  <a:lnTo>
                    <a:pt x="223" y="90"/>
                  </a:lnTo>
                  <a:lnTo>
                    <a:pt x="223" y="90"/>
                  </a:lnTo>
                  <a:lnTo>
                    <a:pt x="223" y="90"/>
                  </a:lnTo>
                  <a:lnTo>
                    <a:pt x="223" y="90"/>
                  </a:lnTo>
                  <a:lnTo>
                    <a:pt x="223" y="92"/>
                  </a:lnTo>
                  <a:lnTo>
                    <a:pt x="223" y="92"/>
                  </a:lnTo>
                  <a:lnTo>
                    <a:pt x="225" y="97"/>
                  </a:lnTo>
                  <a:lnTo>
                    <a:pt x="225" y="99"/>
                  </a:lnTo>
                  <a:lnTo>
                    <a:pt x="225" y="102"/>
                  </a:lnTo>
                  <a:lnTo>
                    <a:pt x="223" y="102"/>
                  </a:lnTo>
                  <a:lnTo>
                    <a:pt x="223" y="104"/>
                  </a:lnTo>
                  <a:lnTo>
                    <a:pt x="223" y="104"/>
                  </a:lnTo>
                  <a:lnTo>
                    <a:pt x="223" y="104"/>
                  </a:lnTo>
                  <a:lnTo>
                    <a:pt x="223" y="104"/>
                  </a:lnTo>
                  <a:lnTo>
                    <a:pt x="223" y="104"/>
                  </a:lnTo>
                  <a:lnTo>
                    <a:pt x="223" y="106"/>
                  </a:lnTo>
                  <a:lnTo>
                    <a:pt x="220" y="106"/>
                  </a:lnTo>
                  <a:lnTo>
                    <a:pt x="220" y="106"/>
                  </a:lnTo>
                  <a:lnTo>
                    <a:pt x="220" y="106"/>
                  </a:lnTo>
                  <a:lnTo>
                    <a:pt x="220" y="106"/>
                  </a:lnTo>
                  <a:lnTo>
                    <a:pt x="220" y="109"/>
                  </a:lnTo>
                  <a:lnTo>
                    <a:pt x="218" y="109"/>
                  </a:lnTo>
                  <a:lnTo>
                    <a:pt x="218" y="109"/>
                  </a:lnTo>
                  <a:lnTo>
                    <a:pt x="218" y="109"/>
                  </a:lnTo>
                  <a:lnTo>
                    <a:pt x="218" y="109"/>
                  </a:lnTo>
                  <a:lnTo>
                    <a:pt x="216" y="113"/>
                  </a:lnTo>
                  <a:lnTo>
                    <a:pt x="216" y="113"/>
                  </a:lnTo>
                  <a:lnTo>
                    <a:pt x="216" y="116"/>
                  </a:lnTo>
                  <a:lnTo>
                    <a:pt x="218" y="118"/>
                  </a:lnTo>
                  <a:lnTo>
                    <a:pt x="218" y="118"/>
                  </a:lnTo>
                  <a:lnTo>
                    <a:pt x="220" y="116"/>
                  </a:lnTo>
                  <a:lnTo>
                    <a:pt x="223" y="116"/>
                  </a:lnTo>
                  <a:lnTo>
                    <a:pt x="220" y="118"/>
                  </a:lnTo>
                  <a:lnTo>
                    <a:pt x="220" y="118"/>
                  </a:lnTo>
                  <a:lnTo>
                    <a:pt x="218" y="118"/>
                  </a:lnTo>
                  <a:lnTo>
                    <a:pt x="218" y="118"/>
                  </a:lnTo>
                  <a:lnTo>
                    <a:pt x="216" y="118"/>
                  </a:lnTo>
                  <a:lnTo>
                    <a:pt x="216" y="118"/>
                  </a:lnTo>
                  <a:lnTo>
                    <a:pt x="216" y="118"/>
                  </a:lnTo>
                  <a:lnTo>
                    <a:pt x="213" y="118"/>
                  </a:lnTo>
                  <a:lnTo>
                    <a:pt x="213" y="121"/>
                  </a:lnTo>
                  <a:lnTo>
                    <a:pt x="213" y="121"/>
                  </a:lnTo>
                  <a:lnTo>
                    <a:pt x="213" y="121"/>
                  </a:lnTo>
                  <a:lnTo>
                    <a:pt x="211" y="123"/>
                  </a:lnTo>
                  <a:lnTo>
                    <a:pt x="211" y="123"/>
                  </a:lnTo>
                  <a:lnTo>
                    <a:pt x="211" y="123"/>
                  </a:lnTo>
                  <a:lnTo>
                    <a:pt x="211" y="123"/>
                  </a:lnTo>
                  <a:lnTo>
                    <a:pt x="211" y="123"/>
                  </a:lnTo>
                  <a:lnTo>
                    <a:pt x="209" y="125"/>
                  </a:lnTo>
                  <a:lnTo>
                    <a:pt x="206" y="125"/>
                  </a:lnTo>
                  <a:lnTo>
                    <a:pt x="206" y="128"/>
                  </a:lnTo>
                  <a:lnTo>
                    <a:pt x="206" y="130"/>
                  </a:lnTo>
                  <a:lnTo>
                    <a:pt x="206" y="130"/>
                  </a:lnTo>
                  <a:lnTo>
                    <a:pt x="206" y="132"/>
                  </a:lnTo>
                  <a:lnTo>
                    <a:pt x="206" y="132"/>
                  </a:lnTo>
                  <a:lnTo>
                    <a:pt x="204" y="132"/>
                  </a:lnTo>
                  <a:lnTo>
                    <a:pt x="204" y="132"/>
                  </a:lnTo>
                  <a:lnTo>
                    <a:pt x="204" y="135"/>
                  </a:lnTo>
                  <a:lnTo>
                    <a:pt x="201" y="137"/>
                  </a:lnTo>
                  <a:lnTo>
                    <a:pt x="201" y="137"/>
                  </a:lnTo>
                  <a:lnTo>
                    <a:pt x="201" y="139"/>
                  </a:lnTo>
                  <a:lnTo>
                    <a:pt x="201" y="139"/>
                  </a:lnTo>
                  <a:lnTo>
                    <a:pt x="201" y="139"/>
                  </a:lnTo>
                  <a:lnTo>
                    <a:pt x="201" y="139"/>
                  </a:lnTo>
                  <a:lnTo>
                    <a:pt x="201" y="139"/>
                  </a:lnTo>
                  <a:lnTo>
                    <a:pt x="201" y="142"/>
                  </a:lnTo>
                  <a:lnTo>
                    <a:pt x="204" y="142"/>
                  </a:lnTo>
                  <a:lnTo>
                    <a:pt x="204" y="142"/>
                  </a:lnTo>
                  <a:lnTo>
                    <a:pt x="204" y="142"/>
                  </a:lnTo>
                  <a:lnTo>
                    <a:pt x="206" y="142"/>
                  </a:lnTo>
                  <a:lnTo>
                    <a:pt x="209" y="142"/>
                  </a:lnTo>
                  <a:lnTo>
                    <a:pt x="209" y="142"/>
                  </a:lnTo>
                  <a:lnTo>
                    <a:pt x="209" y="142"/>
                  </a:lnTo>
                  <a:lnTo>
                    <a:pt x="211" y="142"/>
                  </a:lnTo>
                  <a:lnTo>
                    <a:pt x="211" y="142"/>
                  </a:lnTo>
                  <a:lnTo>
                    <a:pt x="211" y="142"/>
                  </a:lnTo>
                  <a:lnTo>
                    <a:pt x="211" y="142"/>
                  </a:lnTo>
                  <a:lnTo>
                    <a:pt x="213" y="147"/>
                  </a:lnTo>
                  <a:lnTo>
                    <a:pt x="213" y="147"/>
                  </a:lnTo>
                  <a:lnTo>
                    <a:pt x="216" y="147"/>
                  </a:lnTo>
                  <a:lnTo>
                    <a:pt x="216" y="144"/>
                  </a:lnTo>
                  <a:lnTo>
                    <a:pt x="218" y="144"/>
                  </a:lnTo>
                  <a:lnTo>
                    <a:pt x="218" y="144"/>
                  </a:lnTo>
                  <a:lnTo>
                    <a:pt x="218" y="142"/>
                  </a:lnTo>
                  <a:lnTo>
                    <a:pt x="220" y="142"/>
                  </a:lnTo>
                  <a:lnTo>
                    <a:pt x="220" y="142"/>
                  </a:lnTo>
                  <a:lnTo>
                    <a:pt x="220" y="142"/>
                  </a:lnTo>
                  <a:lnTo>
                    <a:pt x="220" y="142"/>
                  </a:lnTo>
                  <a:lnTo>
                    <a:pt x="220" y="142"/>
                  </a:lnTo>
                  <a:lnTo>
                    <a:pt x="220" y="144"/>
                  </a:lnTo>
                  <a:lnTo>
                    <a:pt x="220" y="144"/>
                  </a:lnTo>
                  <a:lnTo>
                    <a:pt x="223" y="142"/>
                  </a:lnTo>
                  <a:lnTo>
                    <a:pt x="223" y="142"/>
                  </a:lnTo>
                  <a:lnTo>
                    <a:pt x="225" y="144"/>
                  </a:lnTo>
                  <a:lnTo>
                    <a:pt x="225" y="144"/>
                  </a:lnTo>
                  <a:lnTo>
                    <a:pt x="225" y="144"/>
                  </a:lnTo>
                  <a:lnTo>
                    <a:pt x="227" y="144"/>
                  </a:lnTo>
                  <a:lnTo>
                    <a:pt x="227" y="144"/>
                  </a:lnTo>
                  <a:lnTo>
                    <a:pt x="227" y="144"/>
                  </a:lnTo>
                  <a:lnTo>
                    <a:pt x="227" y="144"/>
                  </a:lnTo>
                  <a:lnTo>
                    <a:pt x="225" y="144"/>
                  </a:lnTo>
                  <a:lnTo>
                    <a:pt x="225" y="144"/>
                  </a:lnTo>
                  <a:lnTo>
                    <a:pt x="225" y="144"/>
                  </a:lnTo>
                  <a:lnTo>
                    <a:pt x="225" y="147"/>
                  </a:lnTo>
                  <a:lnTo>
                    <a:pt x="225" y="147"/>
                  </a:lnTo>
                  <a:lnTo>
                    <a:pt x="225" y="149"/>
                  </a:lnTo>
                  <a:lnTo>
                    <a:pt x="225" y="149"/>
                  </a:lnTo>
                  <a:lnTo>
                    <a:pt x="225" y="149"/>
                  </a:lnTo>
                  <a:lnTo>
                    <a:pt x="227" y="149"/>
                  </a:lnTo>
                  <a:lnTo>
                    <a:pt x="227" y="149"/>
                  </a:lnTo>
                  <a:lnTo>
                    <a:pt x="227" y="149"/>
                  </a:lnTo>
                  <a:lnTo>
                    <a:pt x="230" y="151"/>
                  </a:lnTo>
                  <a:lnTo>
                    <a:pt x="230" y="151"/>
                  </a:lnTo>
                  <a:lnTo>
                    <a:pt x="232" y="151"/>
                  </a:lnTo>
                  <a:lnTo>
                    <a:pt x="232" y="151"/>
                  </a:lnTo>
                  <a:lnTo>
                    <a:pt x="235" y="151"/>
                  </a:lnTo>
                  <a:lnTo>
                    <a:pt x="235" y="151"/>
                  </a:lnTo>
                  <a:lnTo>
                    <a:pt x="235" y="151"/>
                  </a:lnTo>
                  <a:lnTo>
                    <a:pt x="235" y="149"/>
                  </a:lnTo>
                  <a:lnTo>
                    <a:pt x="235" y="149"/>
                  </a:lnTo>
                  <a:lnTo>
                    <a:pt x="235" y="149"/>
                  </a:lnTo>
                  <a:lnTo>
                    <a:pt x="237" y="149"/>
                  </a:lnTo>
                  <a:lnTo>
                    <a:pt x="244" y="149"/>
                  </a:lnTo>
                  <a:lnTo>
                    <a:pt x="258" y="149"/>
                  </a:lnTo>
                  <a:lnTo>
                    <a:pt x="258" y="149"/>
                  </a:lnTo>
                  <a:lnTo>
                    <a:pt x="275" y="149"/>
                  </a:lnTo>
                  <a:lnTo>
                    <a:pt x="287" y="149"/>
                  </a:lnTo>
                  <a:lnTo>
                    <a:pt x="291" y="149"/>
                  </a:lnTo>
                  <a:lnTo>
                    <a:pt x="308" y="149"/>
                  </a:lnTo>
                  <a:lnTo>
                    <a:pt x="308" y="135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50">
              <a:extLst>
                <a:ext uri="{FF2B5EF4-FFF2-40B4-BE49-F238E27FC236}">
                  <a16:creationId xmlns:a16="http://schemas.microsoft.com/office/drawing/2014/main" id="{E7358464-2ADB-4DE0-9AF3-13B0FC66FEC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51342" y="2204413"/>
              <a:ext cx="672779" cy="594477"/>
            </a:xfrm>
            <a:custGeom>
              <a:avLst/>
              <a:gdLst>
                <a:gd name="T0" fmla="*/ 622 w 653"/>
                <a:gd name="T1" fmla="*/ 549 h 577"/>
                <a:gd name="T2" fmla="*/ 592 w 653"/>
                <a:gd name="T3" fmla="*/ 525 h 577"/>
                <a:gd name="T4" fmla="*/ 577 w 653"/>
                <a:gd name="T5" fmla="*/ 473 h 577"/>
                <a:gd name="T6" fmla="*/ 592 w 653"/>
                <a:gd name="T7" fmla="*/ 462 h 577"/>
                <a:gd name="T8" fmla="*/ 556 w 653"/>
                <a:gd name="T9" fmla="*/ 417 h 577"/>
                <a:gd name="T10" fmla="*/ 521 w 653"/>
                <a:gd name="T11" fmla="*/ 350 h 577"/>
                <a:gd name="T12" fmla="*/ 499 w 653"/>
                <a:gd name="T13" fmla="*/ 293 h 577"/>
                <a:gd name="T14" fmla="*/ 490 w 653"/>
                <a:gd name="T15" fmla="*/ 267 h 577"/>
                <a:gd name="T16" fmla="*/ 476 w 653"/>
                <a:gd name="T17" fmla="*/ 244 h 577"/>
                <a:gd name="T18" fmla="*/ 471 w 653"/>
                <a:gd name="T19" fmla="*/ 234 h 577"/>
                <a:gd name="T20" fmla="*/ 462 w 653"/>
                <a:gd name="T21" fmla="*/ 215 h 577"/>
                <a:gd name="T22" fmla="*/ 445 w 653"/>
                <a:gd name="T23" fmla="*/ 194 h 577"/>
                <a:gd name="T24" fmla="*/ 428 w 653"/>
                <a:gd name="T25" fmla="*/ 156 h 577"/>
                <a:gd name="T26" fmla="*/ 419 w 653"/>
                <a:gd name="T27" fmla="*/ 111 h 577"/>
                <a:gd name="T28" fmla="*/ 421 w 653"/>
                <a:gd name="T29" fmla="*/ 104 h 577"/>
                <a:gd name="T30" fmla="*/ 428 w 653"/>
                <a:gd name="T31" fmla="*/ 123 h 577"/>
                <a:gd name="T32" fmla="*/ 435 w 653"/>
                <a:gd name="T33" fmla="*/ 142 h 577"/>
                <a:gd name="T34" fmla="*/ 452 w 653"/>
                <a:gd name="T35" fmla="*/ 161 h 577"/>
                <a:gd name="T36" fmla="*/ 457 w 653"/>
                <a:gd name="T37" fmla="*/ 185 h 577"/>
                <a:gd name="T38" fmla="*/ 478 w 653"/>
                <a:gd name="T39" fmla="*/ 211 h 577"/>
                <a:gd name="T40" fmla="*/ 490 w 653"/>
                <a:gd name="T41" fmla="*/ 227 h 577"/>
                <a:gd name="T42" fmla="*/ 511 w 653"/>
                <a:gd name="T43" fmla="*/ 239 h 577"/>
                <a:gd name="T44" fmla="*/ 518 w 653"/>
                <a:gd name="T45" fmla="*/ 230 h 577"/>
                <a:gd name="T46" fmla="*/ 521 w 653"/>
                <a:gd name="T47" fmla="*/ 206 h 577"/>
                <a:gd name="T48" fmla="*/ 533 w 653"/>
                <a:gd name="T49" fmla="*/ 180 h 577"/>
                <a:gd name="T50" fmla="*/ 535 w 653"/>
                <a:gd name="T51" fmla="*/ 156 h 577"/>
                <a:gd name="T52" fmla="*/ 544 w 653"/>
                <a:gd name="T53" fmla="*/ 137 h 577"/>
                <a:gd name="T54" fmla="*/ 528 w 653"/>
                <a:gd name="T55" fmla="*/ 78 h 577"/>
                <a:gd name="T56" fmla="*/ 471 w 653"/>
                <a:gd name="T57" fmla="*/ 33 h 577"/>
                <a:gd name="T58" fmla="*/ 457 w 653"/>
                <a:gd name="T59" fmla="*/ 36 h 577"/>
                <a:gd name="T60" fmla="*/ 452 w 653"/>
                <a:gd name="T61" fmla="*/ 28 h 577"/>
                <a:gd name="T62" fmla="*/ 445 w 653"/>
                <a:gd name="T63" fmla="*/ 36 h 577"/>
                <a:gd name="T64" fmla="*/ 433 w 653"/>
                <a:gd name="T65" fmla="*/ 38 h 577"/>
                <a:gd name="T66" fmla="*/ 417 w 653"/>
                <a:gd name="T67" fmla="*/ 31 h 577"/>
                <a:gd name="T68" fmla="*/ 407 w 653"/>
                <a:gd name="T69" fmla="*/ 31 h 577"/>
                <a:gd name="T70" fmla="*/ 398 w 653"/>
                <a:gd name="T71" fmla="*/ 36 h 577"/>
                <a:gd name="T72" fmla="*/ 395 w 653"/>
                <a:gd name="T73" fmla="*/ 31 h 577"/>
                <a:gd name="T74" fmla="*/ 391 w 653"/>
                <a:gd name="T75" fmla="*/ 28 h 577"/>
                <a:gd name="T76" fmla="*/ 386 w 653"/>
                <a:gd name="T77" fmla="*/ 26 h 577"/>
                <a:gd name="T78" fmla="*/ 381 w 653"/>
                <a:gd name="T79" fmla="*/ 19 h 577"/>
                <a:gd name="T80" fmla="*/ 383 w 653"/>
                <a:gd name="T81" fmla="*/ 14 h 577"/>
                <a:gd name="T82" fmla="*/ 383 w 653"/>
                <a:gd name="T83" fmla="*/ 9 h 577"/>
                <a:gd name="T84" fmla="*/ 395 w 653"/>
                <a:gd name="T85" fmla="*/ 17 h 577"/>
                <a:gd name="T86" fmla="*/ 386 w 653"/>
                <a:gd name="T87" fmla="*/ 7 h 577"/>
                <a:gd name="T88" fmla="*/ 343 w 653"/>
                <a:gd name="T89" fmla="*/ 9 h 577"/>
                <a:gd name="T90" fmla="*/ 331 w 653"/>
                <a:gd name="T91" fmla="*/ 14 h 577"/>
                <a:gd name="T92" fmla="*/ 315 w 653"/>
                <a:gd name="T93" fmla="*/ 17 h 577"/>
                <a:gd name="T94" fmla="*/ 303 w 653"/>
                <a:gd name="T95" fmla="*/ 12 h 577"/>
                <a:gd name="T96" fmla="*/ 298 w 653"/>
                <a:gd name="T97" fmla="*/ 24 h 577"/>
                <a:gd name="T98" fmla="*/ 289 w 653"/>
                <a:gd name="T99" fmla="*/ 19 h 577"/>
                <a:gd name="T100" fmla="*/ 265 w 653"/>
                <a:gd name="T101" fmla="*/ 40 h 577"/>
                <a:gd name="T102" fmla="*/ 197 w 653"/>
                <a:gd name="T103" fmla="*/ 38 h 577"/>
                <a:gd name="T104" fmla="*/ 149 w 653"/>
                <a:gd name="T105" fmla="*/ 26 h 577"/>
                <a:gd name="T106" fmla="*/ 126 w 653"/>
                <a:gd name="T107" fmla="*/ 14 h 577"/>
                <a:gd name="T108" fmla="*/ 29 w 653"/>
                <a:gd name="T109" fmla="*/ 7 h 577"/>
                <a:gd name="T110" fmla="*/ 5 w 653"/>
                <a:gd name="T111" fmla="*/ 83 h 577"/>
                <a:gd name="T112" fmla="*/ 85 w 653"/>
                <a:gd name="T113" fmla="*/ 577 h 577"/>
                <a:gd name="T114" fmla="*/ 357 w 653"/>
                <a:gd name="T115" fmla="*/ 566 h 577"/>
                <a:gd name="T116" fmla="*/ 450 w 653"/>
                <a:gd name="T117" fmla="*/ 26 h 577"/>
                <a:gd name="T118" fmla="*/ 471 w 653"/>
                <a:gd name="T119" fmla="*/ 31 h 577"/>
                <a:gd name="T120" fmla="*/ 528 w 653"/>
                <a:gd name="T121" fmla="*/ 225 h 577"/>
                <a:gd name="T122" fmla="*/ 499 w 653"/>
                <a:gd name="T123" fmla="*/ 253 h 577"/>
                <a:gd name="T124" fmla="*/ 499 w 653"/>
                <a:gd name="T125" fmla="*/ 253 h 5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53" h="577">
                  <a:moveTo>
                    <a:pt x="653" y="573"/>
                  </a:moveTo>
                  <a:lnTo>
                    <a:pt x="653" y="573"/>
                  </a:lnTo>
                  <a:lnTo>
                    <a:pt x="651" y="570"/>
                  </a:lnTo>
                  <a:lnTo>
                    <a:pt x="648" y="570"/>
                  </a:lnTo>
                  <a:lnTo>
                    <a:pt x="648" y="570"/>
                  </a:lnTo>
                  <a:lnTo>
                    <a:pt x="648" y="568"/>
                  </a:lnTo>
                  <a:lnTo>
                    <a:pt x="648" y="568"/>
                  </a:lnTo>
                  <a:lnTo>
                    <a:pt x="648" y="568"/>
                  </a:lnTo>
                  <a:lnTo>
                    <a:pt x="646" y="566"/>
                  </a:lnTo>
                  <a:lnTo>
                    <a:pt x="646" y="566"/>
                  </a:lnTo>
                  <a:lnTo>
                    <a:pt x="646" y="566"/>
                  </a:lnTo>
                  <a:lnTo>
                    <a:pt x="646" y="568"/>
                  </a:lnTo>
                  <a:lnTo>
                    <a:pt x="646" y="568"/>
                  </a:lnTo>
                  <a:lnTo>
                    <a:pt x="646" y="568"/>
                  </a:lnTo>
                  <a:lnTo>
                    <a:pt x="644" y="566"/>
                  </a:lnTo>
                  <a:lnTo>
                    <a:pt x="639" y="563"/>
                  </a:lnTo>
                  <a:lnTo>
                    <a:pt x="637" y="559"/>
                  </a:lnTo>
                  <a:lnTo>
                    <a:pt x="634" y="559"/>
                  </a:lnTo>
                  <a:lnTo>
                    <a:pt x="632" y="559"/>
                  </a:lnTo>
                  <a:lnTo>
                    <a:pt x="630" y="556"/>
                  </a:lnTo>
                  <a:lnTo>
                    <a:pt x="630" y="554"/>
                  </a:lnTo>
                  <a:lnTo>
                    <a:pt x="630" y="551"/>
                  </a:lnTo>
                  <a:lnTo>
                    <a:pt x="627" y="551"/>
                  </a:lnTo>
                  <a:lnTo>
                    <a:pt x="627" y="551"/>
                  </a:lnTo>
                  <a:lnTo>
                    <a:pt x="627" y="551"/>
                  </a:lnTo>
                  <a:lnTo>
                    <a:pt x="627" y="551"/>
                  </a:lnTo>
                  <a:lnTo>
                    <a:pt x="625" y="551"/>
                  </a:lnTo>
                  <a:lnTo>
                    <a:pt x="625" y="549"/>
                  </a:lnTo>
                  <a:lnTo>
                    <a:pt x="622" y="549"/>
                  </a:lnTo>
                  <a:lnTo>
                    <a:pt x="622" y="547"/>
                  </a:lnTo>
                  <a:lnTo>
                    <a:pt x="622" y="544"/>
                  </a:lnTo>
                  <a:lnTo>
                    <a:pt x="620" y="542"/>
                  </a:lnTo>
                  <a:lnTo>
                    <a:pt x="618" y="540"/>
                  </a:lnTo>
                  <a:lnTo>
                    <a:pt x="615" y="540"/>
                  </a:lnTo>
                  <a:lnTo>
                    <a:pt x="613" y="537"/>
                  </a:lnTo>
                  <a:lnTo>
                    <a:pt x="608" y="537"/>
                  </a:lnTo>
                  <a:lnTo>
                    <a:pt x="606" y="537"/>
                  </a:lnTo>
                  <a:lnTo>
                    <a:pt x="603" y="537"/>
                  </a:lnTo>
                  <a:lnTo>
                    <a:pt x="603" y="535"/>
                  </a:lnTo>
                  <a:lnTo>
                    <a:pt x="603" y="535"/>
                  </a:lnTo>
                  <a:lnTo>
                    <a:pt x="603" y="535"/>
                  </a:lnTo>
                  <a:lnTo>
                    <a:pt x="601" y="535"/>
                  </a:lnTo>
                  <a:lnTo>
                    <a:pt x="599" y="535"/>
                  </a:lnTo>
                  <a:lnTo>
                    <a:pt x="599" y="533"/>
                  </a:lnTo>
                  <a:lnTo>
                    <a:pt x="596" y="533"/>
                  </a:lnTo>
                  <a:lnTo>
                    <a:pt x="596" y="530"/>
                  </a:lnTo>
                  <a:lnTo>
                    <a:pt x="596" y="530"/>
                  </a:lnTo>
                  <a:lnTo>
                    <a:pt x="596" y="530"/>
                  </a:lnTo>
                  <a:lnTo>
                    <a:pt x="594" y="528"/>
                  </a:lnTo>
                  <a:lnTo>
                    <a:pt x="594" y="528"/>
                  </a:lnTo>
                  <a:lnTo>
                    <a:pt x="594" y="525"/>
                  </a:lnTo>
                  <a:lnTo>
                    <a:pt x="594" y="525"/>
                  </a:lnTo>
                  <a:lnTo>
                    <a:pt x="592" y="523"/>
                  </a:lnTo>
                  <a:lnTo>
                    <a:pt x="592" y="523"/>
                  </a:lnTo>
                  <a:lnTo>
                    <a:pt x="592" y="523"/>
                  </a:lnTo>
                  <a:lnTo>
                    <a:pt x="592" y="525"/>
                  </a:lnTo>
                  <a:lnTo>
                    <a:pt x="594" y="525"/>
                  </a:lnTo>
                  <a:lnTo>
                    <a:pt x="592" y="525"/>
                  </a:lnTo>
                  <a:lnTo>
                    <a:pt x="589" y="523"/>
                  </a:lnTo>
                  <a:lnTo>
                    <a:pt x="589" y="521"/>
                  </a:lnTo>
                  <a:lnTo>
                    <a:pt x="587" y="521"/>
                  </a:lnTo>
                  <a:lnTo>
                    <a:pt x="587" y="514"/>
                  </a:lnTo>
                  <a:lnTo>
                    <a:pt x="587" y="514"/>
                  </a:lnTo>
                  <a:lnTo>
                    <a:pt x="585" y="511"/>
                  </a:lnTo>
                  <a:lnTo>
                    <a:pt x="582" y="506"/>
                  </a:lnTo>
                  <a:lnTo>
                    <a:pt x="582" y="504"/>
                  </a:lnTo>
                  <a:lnTo>
                    <a:pt x="582" y="502"/>
                  </a:lnTo>
                  <a:lnTo>
                    <a:pt x="582" y="499"/>
                  </a:lnTo>
                  <a:lnTo>
                    <a:pt x="582" y="497"/>
                  </a:lnTo>
                  <a:lnTo>
                    <a:pt x="582" y="497"/>
                  </a:lnTo>
                  <a:lnTo>
                    <a:pt x="582" y="495"/>
                  </a:lnTo>
                  <a:lnTo>
                    <a:pt x="580" y="495"/>
                  </a:lnTo>
                  <a:lnTo>
                    <a:pt x="580" y="492"/>
                  </a:lnTo>
                  <a:lnTo>
                    <a:pt x="580" y="490"/>
                  </a:lnTo>
                  <a:lnTo>
                    <a:pt x="577" y="490"/>
                  </a:lnTo>
                  <a:lnTo>
                    <a:pt x="580" y="490"/>
                  </a:lnTo>
                  <a:lnTo>
                    <a:pt x="580" y="488"/>
                  </a:lnTo>
                  <a:lnTo>
                    <a:pt x="580" y="488"/>
                  </a:lnTo>
                  <a:lnTo>
                    <a:pt x="580" y="483"/>
                  </a:lnTo>
                  <a:lnTo>
                    <a:pt x="580" y="480"/>
                  </a:lnTo>
                  <a:lnTo>
                    <a:pt x="580" y="478"/>
                  </a:lnTo>
                  <a:lnTo>
                    <a:pt x="580" y="478"/>
                  </a:lnTo>
                  <a:lnTo>
                    <a:pt x="580" y="476"/>
                  </a:lnTo>
                  <a:lnTo>
                    <a:pt x="580" y="476"/>
                  </a:lnTo>
                  <a:lnTo>
                    <a:pt x="580" y="476"/>
                  </a:lnTo>
                  <a:lnTo>
                    <a:pt x="580" y="473"/>
                  </a:lnTo>
                  <a:lnTo>
                    <a:pt x="577" y="473"/>
                  </a:lnTo>
                  <a:lnTo>
                    <a:pt x="577" y="473"/>
                  </a:lnTo>
                  <a:lnTo>
                    <a:pt x="577" y="471"/>
                  </a:lnTo>
                  <a:lnTo>
                    <a:pt x="577" y="469"/>
                  </a:lnTo>
                  <a:lnTo>
                    <a:pt x="577" y="466"/>
                  </a:lnTo>
                  <a:lnTo>
                    <a:pt x="580" y="464"/>
                  </a:lnTo>
                  <a:lnTo>
                    <a:pt x="580" y="462"/>
                  </a:lnTo>
                  <a:lnTo>
                    <a:pt x="580" y="462"/>
                  </a:lnTo>
                  <a:lnTo>
                    <a:pt x="582" y="462"/>
                  </a:lnTo>
                  <a:lnTo>
                    <a:pt x="582" y="464"/>
                  </a:lnTo>
                  <a:lnTo>
                    <a:pt x="582" y="464"/>
                  </a:lnTo>
                  <a:lnTo>
                    <a:pt x="582" y="464"/>
                  </a:lnTo>
                  <a:lnTo>
                    <a:pt x="582" y="464"/>
                  </a:lnTo>
                  <a:lnTo>
                    <a:pt x="585" y="464"/>
                  </a:lnTo>
                  <a:lnTo>
                    <a:pt x="585" y="464"/>
                  </a:lnTo>
                  <a:lnTo>
                    <a:pt x="585" y="466"/>
                  </a:lnTo>
                  <a:lnTo>
                    <a:pt x="587" y="466"/>
                  </a:lnTo>
                  <a:lnTo>
                    <a:pt x="587" y="466"/>
                  </a:lnTo>
                  <a:lnTo>
                    <a:pt x="587" y="466"/>
                  </a:lnTo>
                  <a:lnTo>
                    <a:pt x="589" y="466"/>
                  </a:lnTo>
                  <a:lnTo>
                    <a:pt x="589" y="466"/>
                  </a:lnTo>
                  <a:lnTo>
                    <a:pt x="592" y="464"/>
                  </a:lnTo>
                  <a:lnTo>
                    <a:pt x="592" y="464"/>
                  </a:lnTo>
                  <a:lnTo>
                    <a:pt x="594" y="466"/>
                  </a:lnTo>
                  <a:lnTo>
                    <a:pt x="594" y="466"/>
                  </a:lnTo>
                  <a:lnTo>
                    <a:pt x="594" y="466"/>
                  </a:lnTo>
                  <a:lnTo>
                    <a:pt x="594" y="466"/>
                  </a:lnTo>
                  <a:lnTo>
                    <a:pt x="592" y="464"/>
                  </a:lnTo>
                  <a:lnTo>
                    <a:pt x="592" y="462"/>
                  </a:lnTo>
                  <a:lnTo>
                    <a:pt x="592" y="462"/>
                  </a:lnTo>
                  <a:lnTo>
                    <a:pt x="589" y="462"/>
                  </a:lnTo>
                  <a:lnTo>
                    <a:pt x="587" y="462"/>
                  </a:lnTo>
                  <a:lnTo>
                    <a:pt x="587" y="462"/>
                  </a:lnTo>
                  <a:lnTo>
                    <a:pt x="585" y="459"/>
                  </a:lnTo>
                  <a:lnTo>
                    <a:pt x="585" y="459"/>
                  </a:lnTo>
                  <a:lnTo>
                    <a:pt x="585" y="457"/>
                  </a:lnTo>
                  <a:lnTo>
                    <a:pt x="582" y="454"/>
                  </a:lnTo>
                  <a:lnTo>
                    <a:pt x="580" y="454"/>
                  </a:lnTo>
                  <a:lnTo>
                    <a:pt x="580" y="452"/>
                  </a:lnTo>
                  <a:lnTo>
                    <a:pt x="580" y="452"/>
                  </a:lnTo>
                  <a:lnTo>
                    <a:pt x="580" y="454"/>
                  </a:lnTo>
                  <a:lnTo>
                    <a:pt x="580" y="454"/>
                  </a:lnTo>
                  <a:lnTo>
                    <a:pt x="580" y="454"/>
                  </a:lnTo>
                  <a:lnTo>
                    <a:pt x="577" y="452"/>
                  </a:lnTo>
                  <a:lnTo>
                    <a:pt x="575" y="450"/>
                  </a:lnTo>
                  <a:lnTo>
                    <a:pt x="573" y="445"/>
                  </a:lnTo>
                  <a:lnTo>
                    <a:pt x="573" y="443"/>
                  </a:lnTo>
                  <a:lnTo>
                    <a:pt x="566" y="438"/>
                  </a:lnTo>
                  <a:lnTo>
                    <a:pt x="563" y="433"/>
                  </a:lnTo>
                  <a:lnTo>
                    <a:pt x="561" y="431"/>
                  </a:lnTo>
                  <a:lnTo>
                    <a:pt x="561" y="431"/>
                  </a:lnTo>
                  <a:lnTo>
                    <a:pt x="561" y="428"/>
                  </a:lnTo>
                  <a:lnTo>
                    <a:pt x="561" y="428"/>
                  </a:lnTo>
                  <a:lnTo>
                    <a:pt x="561" y="426"/>
                  </a:lnTo>
                  <a:lnTo>
                    <a:pt x="559" y="426"/>
                  </a:lnTo>
                  <a:lnTo>
                    <a:pt x="559" y="424"/>
                  </a:lnTo>
                  <a:lnTo>
                    <a:pt x="559" y="424"/>
                  </a:lnTo>
                  <a:lnTo>
                    <a:pt x="556" y="419"/>
                  </a:lnTo>
                  <a:lnTo>
                    <a:pt x="556" y="417"/>
                  </a:lnTo>
                  <a:lnTo>
                    <a:pt x="554" y="414"/>
                  </a:lnTo>
                  <a:lnTo>
                    <a:pt x="554" y="414"/>
                  </a:lnTo>
                  <a:lnTo>
                    <a:pt x="554" y="414"/>
                  </a:lnTo>
                  <a:lnTo>
                    <a:pt x="551" y="414"/>
                  </a:lnTo>
                  <a:lnTo>
                    <a:pt x="551" y="412"/>
                  </a:lnTo>
                  <a:lnTo>
                    <a:pt x="551" y="412"/>
                  </a:lnTo>
                  <a:lnTo>
                    <a:pt x="551" y="409"/>
                  </a:lnTo>
                  <a:lnTo>
                    <a:pt x="551" y="407"/>
                  </a:lnTo>
                  <a:lnTo>
                    <a:pt x="551" y="407"/>
                  </a:lnTo>
                  <a:lnTo>
                    <a:pt x="549" y="405"/>
                  </a:lnTo>
                  <a:lnTo>
                    <a:pt x="549" y="405"/>
                  </a:lnTo>
                  <a:lnTo>
                    <a:pt x="549" y="402"/>
                  </a:lnTo>
                  <a:lnTo>
                    <a:pt x="544" y="395"/>
                  </a:lnTo>
                  <a:lnTo>
                    <a:pt x="542" y="391"/>
                  </a:lnTo>
                  <a:lnTo>
                    <a:pt x="542" y="388"/>
                  </a:lnTo>
                  <a:lnTo>
                    <a:pt x="540" y="386"/>
                  </a:lnTo>
                  <a:lnTo>
                    <a:pt x="540" y="383"/>
                  </a:lnTo>
                  <a:lnTo>
                    <a:pt x="540" y="383"/>
                  </a:lnTo>
                  <a:lnTo>
                    <a:pt x="540" y="381"/>
                  </a:lnTo>
                  <a:lnTo>
                    <a:pt x="537" y="379"/>
                  </a:lnTo>
                  <a:lnTo>
                    <a:pt x="535" y="376"/>
                  </a:lnTo>
                  <a:lnTo>
                    <a:pt x="535" y="374"/>
                  </a:lnTo>
                  <a:lnTo>
                    <a:pt x="533" y="372"/>
                  </a:lnTo>
                  <a:lnTo>
                    <a:pt x="533" y="369"/>
                  </a:lnTo>
                  <a:lnTo>
                    <a:pt x="528" y="360"/>
                  </a:lnTo>
                  <a:lnTo>
                    <a:pt x="528" y="360"/>
                  </a:lnTo>
                  <a:lnTo>
                    <a:pt x="525" y="357"/>
                  </a:lnTo>
                  <a:lnTo>
                    <a:pt x="523" y="353"/>
                  </a:lnTo>
                  <a:lnTo>
                    <a:pt x="521" y="350"/>
                  </a:lnTo>
                  <a:lnTo>
                    <a:pt x="521" y="350"/>
                  </a:lnTo>
                  <a:lnTo>
                    <a:pt x="516" y="343"/>
                  </a:lnTo>
                  <a:lnTo>
                    <a:pt x="516" y="338"/>
                  </a:lnTo>
                  <a:lnTo>
                    <a:pt x="514" y="336"/>
                  </a:lnTo>
                  <a:lnTo>
                    <a:pt x="509" y="324"/>
                  </a:lnTo>
                  <a:lnTo>
                    <a:pt x="506" y="322"/>
                  </a:lnTo>
                  <a:lnTo>
                    <a:pt x="506" y="322"/>
                  </a:lnTo>
                  <a:lnTo>
                    <a:pt x="506" y="320"/>
                  </a:lnTo>
                  <a:lnTo>
                    <a:pt x="504" y="317"/>
                  </a:lnTo>
                  <a:lnTo>
                    <a:pt x="502" y="312"/>
                  </a:lnTo>
                  <a:lnTo>
                    <a:pt x="502" y="312"/>
                  </a:lnTo>
                  <a:lnTo>
                    <a:pt x="499" y="310"/>
                  </a:lnTo>
                  <a:lnTo>
                    <a:pt x="499" y="308"/>
                  </a:lnTo>
                  <a:lnTo>
                    <a:pt x="499" y="305"/>
                  </a:lnTo>
                  <a:lnTo>
                    <a:pt x="499" y="305"/>
                  </a:lnTo>
                  <a:lnTo>
                    <a:pt x="497" y="305"/>
                  </a:lnTo>
                  <a:lnTo>
                    <a:pt x="495" y="305"/>
                  </a:lnTo>
                  <a:lnTo>
                    <a:pt x="495" y="303"/>
                  </a:lnTo>
                  <a:lnTo>
                    <a:pt x="497" y="301"/>
                  </a:lnTo>
                  <a:lnTo>
                    <a:pt x="497" y="298"/>
                  </a:lnTo>
                  <a:lnTo>
                    <a:pt x="497" y="298"/>
                  </a:lnTo>
                  <a:lnTo>
                    <a:pt x="497" y="296"/>
                  </a:lnTo>
                  <a:lnTo>
                    <a:pt x="497" y="296"/>
                  </a:lnTo>
                  <a:lnTo>
                    <a:pt x="497" y="293"/>
                  </a:lnTo>
                  <a:lnTo>
                    <a:pt x="497" y="293"/>
                  </a:lnTo>
                  <a:lnTo>
                    <a:pt x="497" y="293"/>
                  </a:lnTo>
                  <a:lnTo>
                    <a:pt x="497" y="293"/>
                  </a:lnTo>
                  <a:lnTo>
                    <a:pt x="499" y="293"/>
                  </a:lnTo>
                  <a:lnTo>
                    <a:pt x="499" y="293"/>
                  </a:lnTo>
                  <a:lnTo>
                    <a:pt x="499" y="291"/>
                  </a:lnTo>
                  <a:lnTo>
                    <a:pt x="499" y="291"/>
                  </a:lnTo>
                  <a:lnTo>
                    <a:pt x="499" y="289"/>
                  </a:lnTo>
                  <a:lnTo>
                    <a:pt x="497" y="289"/>
                  </a:lnTo>
                  <a:lnTo>
                    <a:pt x="497" y="289"/>
                  </a:lnTo>
                  <a:lnTo>
                    <a:pt x="497" y="289"/>
                  </a:lnTo>
                  <a:lnTo>
                    <a:pt x="495" y="286"/>
                  </a:lnTo>
                  <a:lnTo>
                    <a:pt x="495" y="286"/>
                  </a:lnTo>
                  <a:lnTo>
                    <a:pt x="495" y="284"/>
                  </a:lnTo>
                  <a:lnTo>
                    <a:pt x="495" y="284"/>
                  </a:lnTo>
                  <a:lnTo>
                    <a:pt x="492" y="282"/>
                  </a:lnTo>
                  <a:lnTo>
                    <a:pt x="492" y="282"/>
                  </a:lnTo>
                  <a:lnTo>
                    <a:pt x="495" y="282"/>
                  </a:lnTo>
                  <a:lnTo>
                    <a:pt x="495" y="282"/>
                  </a:lnTo>
                  <a:lnTo>
                    <a:pt x="492" y="279"/>
                  </a:lnTo>
                  <a:lnTo>
                    <a:pt x="492" y="279"/>
                  </a:lnTo>
                  <a:lnTo>
                    <a:pt x="490" y="277"/>
                  </a:lnTo>
                  <a:lnTo>
                    <a:pt x="490" y="277"/>
                  </a:lnTo>
                  <a:lnTo>
                    <a:pt x="490" y="277"/>
                  </a:lnTo>
                  <a:lnTo>
                    <a:pt x="490" y="275"/>
                  </a:lnTo>
                  <a:lnTo>
                    <a:pt x="490" y="275"/>
                  </a:lnTo>
                  <a:lnTo>
                    <a:pt x="490" y="275"/>
                  </a:lnTo>
                  <a:lnTo>
                    <a:pt x="490" y="272"/>
                  </a:lnTo>
                  <a:lnTo>
                    <a:pt x="490" y="272"/>
                  </a:lnTo>
                  <a:lnTo>
                    <a:pt x="490" y="272"/>
                  </a:lnTo>
                  <a:lnTo>
                    <a:pt x="490" y="272"/>
                  </a:lnTo>
                  <a:lnTo>
                    <a:pt x="490" y="270"/>
                  </a:lnTo>
                  <a:lnTo>
                    <a:pt x="490" y="270"/>
                  </a:lnTo>
                  <a:lnTo>
                    <a:pt x="490" y="267"/>
                  </a:lnTo>
                  <a:lnTo>
                    <a:pt x="488" y="267"/>
                  </a:lnTo>
                  <a:lnTo>
                    <a:pt x="485" y="267"/>
                  </a:lnTo>
                  <a:lnTo>
                    <a:pt x="485" y="265"/>
                  </a:lnTo>
                  <a:lnTo>
                    <a:pt x="483" y="263"/>
                  </a:lnTo>
                  <a:lnTo>
                    <a:pt x="483" y="263"/>
                  </a:lnTo>
                  <a:lnTo>
                    <a:pt x="483" y="260"/>
                  </a:lnTo>
                  <a:lnTo>
                    <a:pt x="480" y="258"/>
                  </a:lnTo>
                  <a:lnTo>
                    <a:pt x="480" y="258"/>
                  </a:lnTo>
                  <a:lnTo>
                    <a:pt x="480" y="258"/>
                  </a:lnTo>
                  <a:lnTo>
                    <a:pt x="480" y="258"/>
                  </a:lnTo>
                  <a:lnTo>
                    <a:pt x="480" y="256"/>
                  </a:lnTo>
                  <a:lnTo>
                    <a:pt x="480" y="256"/>
                  </a:lnTo>
                  <a:lnTo>
                    <a:pt x="480" y="256"/>
                  </a:lnTo>
                  <a:lnTo>
                    <a:pt x="478" y="253"/>
                  </a:lnTo>
                  <a:lnTo>
                    <a:pt x="476" y="253"/>
                  </a:lnTo>
                  <a:lnTo>
                    <a:pt x="476" y="251"/>
                  </a:lnTo>
                  <a:lnTo>
                    <a:pt x="476" y="251"/>
                  </a:lnTo>
                  <a:lnTo>
                    <a:pt x="476" y="251"/>
                  </a:lnTo>
                  <a:lnTo>
                    <a:pt x="476" y="251"/>
                  </a:lnTo>
                  <a:lnTo>
                    <a:pt x="476" y="251"/>
                  </a:lnTo>
                  <a:lnTo>
                    <a:pt x="473" y="246"/>
                  </a:lnTo>
                  <a:lnTo>
                    <a:pt x="473" y="246"/>
                  </a:lnTo>
                  <a:lnTo>
                    <a:pt x="471" y="246"/>
                  </a:lnTo>
                  <a:lnTo>
                    <a:pt x="473" y="244"/>
                  </a:lnTo>
                  <a:lnTo>
                    <a:pt x="473" y="244"/>
                  </a:lnTo>
                  <a:lnTo>
                    <a:pt x="476" y="244"/>
                  </a:lnTo>
                  <a:lnTo>
                    <a:pt x="476" y="244"/>
                  </a:lnTo>
                  <a:lnTo>
                    <a:pt x="476" y="244"/>
                  </a:lnTo>
                  <a:lnTo>
                    <a:pt x="476" y="244"/>
                  </a:lnTo>
                  <a:lnTo>
                    <a:pt x="476" y="244"/>
                  </a:lnTo>
                  <a:lnTo>
                    <a:pt x="476" y="244"/>
                  </a:lnTo>
                  <a:lnTo>
                    <a:pt x="476" y="244"/>
                  </a:lnTo>
                  <a:lnTo>
                    <a:pt x="476" y="244"/>
                  </a:lnTo>
                  <a:lnTo>
                    <a:pt x="478" y="246"/>
                  </a:lnTo>
                  <a:lnTo>
                    <a:pt x="478" y="246"/>
                  </a:lnTo>
                  <a:lnTo>
                    <a:pt x="476" y="244"/>
                  </a:lnTo>
                  <a:lnTo>
                    <a:pt x="476" y="244"/>
                  </a:lnTo>
                  <a:lnTo>
                    <a:pt x="476" y="244"/>
                  </a:lnTo>
                  <a:lnTo>
                    <a:pt x="476" y="244"/>
                  </a:lnTo>
                  <a:lnTo>
                    <a:pt x="476" y="241"/>
                  </a:lnTo>
                  <a:lnTo>
                    <a:pt x="476" y="241"/>
                  </a:lnTo>
                  <a:lnTo>
                    <a:pt x="473" y="241"/>
                  </a:lnTo>
                  <a:lnTo>
                    <a:pt x="473" y="241"/>
                  </a:lnTo>
                  <a:lnTo>
                    <a:pt x="476" y="241"/>
                  </a:lnTo>
                  <a:lnTo>
                    <a:pt x="476" y="241"/>
                  </a:lnTo>
                  <a:lnTo>
                    <a:pt x="476" y="239"/>
                  </a:lnTo>
                  <a:lnTo>
                    <a:pt x="476" y="239"/>
                  </a:lnTo>
                  <a:lnTo>
                    <a:pt x="476" y="239"/>
                  </a:lnTo>
                  <a:lnTo>
                    <a:pt x="473" y="239"/>
                  </a:lnTo>
                  <a:lnTo>
                    <a:pt x="473" y="239"/>
                  </a:lnTo>
                  <a:lnTo>
                    <a:pt x="473" y="239"/>
                  </a:lnTo>
                  <a:lnTo>
                    <a:pt x="473" y="237"/>
                  </a:lnTo>
                  <a:lnTo>
                    <a:pt x="473" y="237"/>
                  </a:lnTo>
                  <a:lnTo>
                    <a:pt x="471" y="237"/>
                  </a:lnTo>
                  <a:lnTo>
                    <a:pt x="471" y="234"/>
                  </a:lnTo>
                  <a:lnTo>
                    <a:pt x="471" y="234"/>
                  </a:lnTo>
                  <a:lnTo>
                    <a:pt x="471" y="234"/>
                  </a:lnTo>
                  <a:lnTo>
                    <a:pt x="471" y="234"/>
                  </a:lnTo>
                  <a:lnTo>
                    <a:pt x="471" y="234"/>
                  </a:lnTo>
                  <a:lnTo>
                    <a:pt x="473" y="234"/>
                  </a:lnTo>
                  <a:lnTo>
                    <a:pt x="473" y="234"/>
                  </a:lnTo>
                  <a:lnTo>
                    <a:pt x="476" y="234"/>
                  </a:lnTo>
                  <a:lnTo>
                    <a:pt x="476" y="237"/>
                  </a:lnTo>
                  <a:lnTo>
                    <a:pt x="478" y="237"/>
                  </a:lnTo>
                  <a:lnTo>
                    <a:pt x="478" y="237"/>
                  </a:lnTo>
                  <a:lnTo>
                    <a:pt x="476" y="237"/>
                  </a:lnTo>
                  <a:lnTo>
                    <a:pt x="476" y="234"/>
                  </a:lnTo>
                  <a:lnTo>
                    <a:pt x="476" y="234"/>
                  </a:lnTo>
                  <a:lnTo>
                    <a:pt x="476" y="234"/>
                  </a:lnTo>
                  <a:lnTo>
                    <a:pt x="476" y="234"/>
                  </a:lnTo>
                  <a:lnTo>
                    <a:pt x="476" y="230"/>
                  </a:lnTo>
                  <a:lnTo>
                    <a:pt x="476" y="230"/>
                  </a:lnTo>
                  <a:lnTo>
                    <a:pt x="473" y="230"/>
                  </a:lnTo>
                  <a:lnTo>
                    <a:pt x="473" y="227"/>
                  </a:lnTo>
                  <a:lnTo>
                    <a:pt x="469" y="222"/>
                  </a:lnTo>
                  <a:lnTo>
                    <a:pt x="466" y="222"/>
                  </a:lnTo>
                  <a:lnTo>
                    <a:pt x="466" y="222"/>
                  </a:lnTo>
                  <a:lnTo>
                    <a:pt x="464" y="220"/>
                  </a:lnTo>
                  <a:lnTo>
                    <a:pt x="464" y="220"/>
                  </a:lnTo>
                  <a:lnTo>
                    <a:pt x="464" y="220"/>
                  </a:lnTo>
                  <a:lnTo>
                    <a:pt x="464" y="220"/>
                  </a:lnTo>
                  <a:lnTo>
                    <a:pt x="464" y="220"/>
                  </a:lnTo>
                  <a:lnTo>
                    <a:pt x="464" y="220"/>
                  </a:lnTo>
                  <a:lnTo>
                    <a:pt x="464" y="220"/>
                  </a:lnTo>
                  <a:lnTo>
                    <a:pt x="464" y="220"/>
                  </a:lnTo>
                  <a:lnTo>
                    <a:pt x="462" y="218"/>
                  </a:lnTo>
                  <a:lnTo>
                    <a:pt x="462" y="215"/>
                  </a:lnTo>
                  <a:lnTo>
                    <a:pt x="459" y="215"/>
                  </a:lnTo>
                  <a:lnTo>
                    <a:pt x="459" y="215"/>
                  </a:lnTo>
                  <a:lnTo>
                    <a:pt x="459" y="215"/>
                  </a:lnTo>
                  <a:lnTo>
                    <a:pt x="459" y="215"/>
                  </a:lnTo>
                  <a:lnTo>
                    <a:pt x="459" y="213"/>
                  </a:lnTo>
                  <a:lnTo>
                    <a:pt x="457" y="213"/>
                  </a:lnTo>
                  <a:lnTo>
                    <a:pt x="457" y="213"/>
                  </a:lnTo>
                  <a:lnTo>
                    <a:pt x="457" y="213"/>
                  </a:lnTo>
                  <a:lnTo>
                    <a:pt x="457" y="211"/>
                  </a:lnTo>
                  <a:lnTo>
                    <a:pt x="454" y="208"/>
                  </a:lnTo>
                  <a:lnTo>
                    <a:pt x="452" y="206"/>
                  </a:lnTo>
                  <a:lnTo>
                    <a:pt x="452" y="206"/>
                  </a:lnTo>
                  <a:lnTo>
                    <a:pt x="452" y="206"/>
                  </a:lnTo>
                  <a:lnTo>
                    <a:pt x="452" y="206"/>
                  </a:lnTo>
                  <a:lnTo>
                    <a:pt x="452" y="206"/>
                  </a:lnTo>
                  <a:lnTo>
                    <a:pt x="452" y="204"/>
                  </a:lnTo>
                  <a:lnTo>
                    <a:pt x="452" y="204"/>
                  </a:lnTo>
                  <a:lnTo>
                    <a:pt x="450" y="201"/>
                  </a:lnTo>
                  <a:lnTo>
                    <a:pt x="447" y="199"/>
                  </a:lnTo>
                  <a:lnTo>
                    <a:pt x="447" y="199"/>
                  </a:lnTo>
                  <a:lnTo>
                    <a:pt x="447" y="199"/>
                  </a:lnTo>
                  <a:lnTo>
                    <a:pt x="447" y="199"/>
                  </a:lnTo>
                  <a:lnTo>
                    <a:pt x="447" y="199"/>
                  </a:lnTo>
                  <a:lnTo>
                    <a:pt x="447" y="199"/>
                  </a:lnTo>
                  <a:lnTo>
                    <a:pt x="447" y="196"/>
                  </a:lnTo>
                  <a:lnTo>
                    <a:pt x="445" y="194"/>
                  </a:lnTo>
                  <a:lnTo>
                    <a:pt x="445" y="194"/>
                  </a:lnTo>
                  <a:lnTo>
                    <a:pt x="445" y="194"/>
                  </a:lnTo>
                  <a:lnTo>
                    <a:pt x="445" y="194"/>
                  </a:lnTo>
                  <a:lnTo>
                    <a:pt x="445" y="194"/>
                  </a:lnTo>
                  <a:lnTo>
                    <a:pt x="443" y="192"/>
                  </a:lnTo>
                  <a:lnTo>
                    <a:pt x="443" y="192"/>
                  </a:lnTo>
                  <a:lnTo>
                    <a:pt x="443" y="192"/>
                  </a:lnTo>
                  <a:lnTo>
                    <a:pt x="438" y="189"/>
                  </a:lnTo>
                  <a:lnTo>
                    <a:pt x="438" y="189"/>
                  </a:lnTo>
                  <a:lnTo>
                    <a:pt x="438" y="187"/>
                  </a:lnTo>
                  <a:lnTo>
                    <a:pt x="435" y="180"/>
                  </a:lnTo>
                  <a:lnTo>
                    <a:pt x="435" y="178"/>
                  </a:lnTo>
                  <a:lnTo>
                    <a:pt x="433" y="175"/>
                  </a:lnTo>
                  <a:lnTo>
                    <a:pt x="433" y="175"/>
                  </a:lnTo>
                  <a:lnTo>
                    <a:pt x="431" y="173"/>
                  </a:lnTo>
                  <a:lnTo>
                    <a:pt x="431" y="173"/>
                  </a:lnTo>
                  <a:lnTo>
                    <a:pt x="428" y="170"/>
                  </a:lnTo>
                  <a:lnTo>
                    <a:pt x="428" y="170"/>
                  </a:lnTo>
                  <a:lnTo>
                    <a:pt x="428" y="168"/>
                  </a:lnTo>
                  <a:lnTo>
                    <a:pt x="428" y="168"/>
                  </a:lnTo>
                  <a:lnTo>
                    <a:pt x="428" y="168"/>
                  </a:lnTo>
                  <a:lnTo>
                    <a:pt x="426" y="166"/>
                  </a:lnTo>
                  <a:lnTo>
                    <a:pt x="426" y="166"/>
                  </a:lnTo>
                  <a:lnTo>
                    <a:pt x="426" y="163"/>
                  </a:lnTo>
                  <a:lnTo>
                    <a:pt x="426" y="161"/>
                  </a:lnTo>
                  <a:lnTo>
                    <a:pt x="426" y="161"/>
                  </a:lnTo>
                  <a:lnTo>
                    <a:pt x="426" y="161"/>
                  </a:lnTo>
                  <a:lnTo>
                    <a:pt x="426" y="161"/>
                  </a:lnTo>
                  <a:lnTo>
                    <a:pt x="426" y="159"/>
                  </a:lnTo>
                  <a:lnTo>
                    <a:pt x="426" y="159"/>
                  </a:lnTo>
                  <a:lnTo>
                    <a:pt x="428" y="159"/>
                  </a:lnTo>
                  <a:lnTo>
                    <a:pt x="428" y="156"/>
                  </a:lnTo>
                  <a:lnTo>
                    <a:pt x="426" y="156"/>
                  </a:lnTo>
                  <a:lnTo>
                    <a:pt x="426" y="149"/>
                  </a:lnTo>
                  <a:lnTo>
                    <a:pt x="426" y="149"/>
                  </a:lnTo>
                  <a:lnTo>
                    <a:pt x="426" y="149"/>
                  </a:lnTo>
                  <a:lnTo>
                    <a:pt x="426" y="147"/>
                  </a:lnTo>
                  <a:lnTo>
                    <a:pt x="424" y="147"/>
                  </a:lnTo>
                  <a:lnTo>
                    <a:pt x="424" y="144"/>
                  </a:lnTo>
                  <a:lnTo>
                    <a:pt x="424" y="142"/>
                  </a:lnTo>
                  <a:lnTo>
                    <a:pt x="424" y="142"/>
                  </a:lnTo>
                  <a:lnTo>
                    <a:pt x="421" y="140"/>
                  </a:lnTo>
                  <a:lnTo>
                    <a:pt x="421" y="137"/>
                  </a:lnTo>
                  <a:lnTo>
                    <a:pt x="419" y="137"/>
                  </a:lnTo>
                  <a:lnTo>
                    <a:pt x="417" y="135"/>
                  </a:lnTo>
                  <a:lnTo>
                    <a:pt x="417" y="133"/>
                  </a:lnTo>
                  <a:lnTo>
                    <a:pt x="412" y="133"/>
                  </a:lnTo>
                  <a:lnTo>
                    <a:pt x="412" y="130"/>
                  </a:lnTo>
                  <a:lnTo>
                    <a:pt x="412" y="130"/>
                  </a:lnTo>
                  <a:lnTo>
                    <a:pt x="412" y="128"/>
                  </a:lnTo>
                  <a:lnTo>
                    <a:pt x="409" y="128"/>
                  </a:lnTo>
                  <a:lnTo>
                    <a:pt x="409" y="128"/>
                  </a:lnTo>
                  <a:lnTo>
                    <a:pt x="409" y="12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412" y="123"/>
                  </a:lnTo>
                  <a:lnTo>
                    <a:pt x="412" y="121"/>
                  </a:lnTo>
                  <a:lnTo>
                    <a:pt x="412" y="118"/>
                  </a:lnTo>
                  <a:lnTo>
                    <a:pt x="414" y="118"/>
                  </a:lnTo>
                  <a:lnTo>
                    <a:pt x="414" y="118"/>
                  </a:lnTo>
                  <a:lnTo>
                    <a:pt x="419" y="111"/>
                  </a:lnTo>
                  <a:lnTo>
                    <a:pt x="419" y="111"/>
                  </a:lnTo>
                  <a:lnTo>
                    <a:pt x="419" y="111"/>
                  </a:lnTo>
                  <a:lnTo>
                    <a:pt x="417" y="109"/>
                  </a:lnTo>
                  <a:lnTo>
                    <a:pt x="417" y="109"/>
                  </a:lnTo>
                  <a:lnTo>
                    <a:pt x="417" y="107"/>
                  </a:lnTo>
                  <a:lnTo>
                    <a:pt x="417" y="107"/>
                  </a:lnTo>
                  <a:lnTo>
                    <a:pt x="419" y="107"/>
                  </a:lnTo>
                  <a:lnTo>
                    <a:pt x="419" y="104"/>
                  </a:lnTo>
                  <a:lnTo>
                    <a:pt x="421" y="104"/>
                  </a:lnTo>
                  <a:lnTo>
                    <a:pt x="421" y="104"/>
                  </a:lnTo>
                  <a:lnTo>
                    <a:pt x="421" y="104"/>
                  </a:lnTo>
                  <a:lnTo>
                    <a:pt x="421" y="104"/>
                  </a:lnTo>
                  <a:lnTo>
                    <a:pt x="421" y="107"/>
                  </a:lnTo>
                  <a:lnTo>
                    <a:pt x="424" y="107"/>
                  </a:lnTo>
                  <a:lnTo>
                    <a:pt x="424" y="104"/>
                  </a:lnTo>
                  <a:lnTo>
                    <a:pt x="421" y="104"/>
                  </a:lnTo>
                  <a:lnTo>
                    <a:pt x="421" y="104"/>
                  </a:lnTo>
                  <a:lnTo>
                    <a:pt x="421" y="104"/>
                  </a:lnTo>
                  <a:lnTo>
                    <a:pt x="421" y="104"/>
                  </a:lnTo>
                  <a:lnTo>
                    <a:pt x="424" y="102"/>
                  </a:lnTo>
                  <a:lnTo>
                    <a:pt x="424" y="102"/>
                  </a:lnTo>
                  <a:lnTo>
                    <a:pt x="424" y="102"/>
                  </a:lnTo>
                  <a:lnTo>
                    <a:pt x="424" y="102"/>
                  </a:lnTo>
                  <a:lnTo>
                    <a:pt x="424" y="104"/>
                  </a:lnTo>
                  <a:lnTo>
                    <a:pt x="424" y="104"/>
                  </a:lnTo>
                  <a:lnTo>
                    <a:pt x="421" y="104"/>
                  </a:lnTo>
                  <a:lnTo>
                    <a:pt x="421" y="104"/>
                  </a:lnTo>
                  <a:lnTo>
                    <a:pt x="421" y="104"/>
                  </a:lnTo>
                  <a:lnTo>
                    <a:pt x="421" y="104"/>
                  </a:lnTo>
                  <a:lnTo>
                    <a:pt x="421" y="104"/>
                  </a:lnTo>
                  <a:lnTo>
                    <a:pt x="421" y="104"/>
                  </a:lnTo>
                  <a:lnTo>
                    <a:pt x="424" y="104"/>
                  </a:lnTo>
                  <a:lnTo>
                    <a:pt x="424" y="104"/>
                  </a:lnTo>
                  <a:lnTo>
                    <a:pt x="424" y="104"/>
                  </a:lnTo>
                  <a:lnTo>
                    <a:pt x="424" y="107"/>
                  </a:lnTo>
                  <a:lnTo>
                    <a:pt x="424" y="107"/>
                  </a:lnTo>
                  <a:lnTo>
                    <a:pt x="424" y="107"/>
                  </a:lnTo>
                  <a:lnTo>
                    <a:pt x="424" y="107"/>
                  </a:lnTo>
                  <a:lnTo>
                    <a:pt x="424" y="107"/>
                  </a:lnTo>
                  <a:lnTo>
                    <a:pt x="424" y="107"/>
                  </a:lnTo>
                  <a:lnTo>
                    <a:pt x="424" y="107"/>
                  </a:lnTo>
                  <a:lnTo>
                    <a:pt x="424" y="109"/>
                  </a:lnTo>
                  <a:lnTo>
                    <a:pt x="426" y="111"/>
                  </a:lnTo>
                  <a:lnTo>
                    <a:pt x="426" y="111"/>
                  </a:lnTo>
                  <a:lnTo>
                    <a:pt x="426" y="111"/>
                  </a:lnTo>
                  <a:lnTo>
                    <a:pt x="424" y="114"/>
                  </a:lnTo>
                  <a:lnTo>
                    <a:pt x="424" y="114"/>
                  </a:lnTo>
                  <a:lnTo>
                    <a:pt x="426" y="114"/>
                  </a:lnTo>
                  <a:lnTo>
                    <a:pt x="426" y="116"/>
                  </a:lnTo>
                  <a:lnTo>
                    <a:pt x="426" y="116"/>
                  </a:lnTo>
                  <a:lnTo>
                    <a:pt x="426" y="116"/>
                  </a:lnTo>
                  <a:lnTo>
                    <a:pt x="428" y="118"/>
                  </a:lnTo>
                  <a:lnTo>
                    <a:pt x="428" y="118"/>
                  </a:lnTo>
                  <a:lnTo>
                    <a:pt x="428" y="118"/>
                  </a:lnTo>
                  <a:lnTo>
                    <a:pt x="428" y="118"/>
                  </a:lnTo>
                  <a:lnTo>
                    <a:pt x="428" y="121"/>
                  </a:lnTo>
                  <a:lnTo>
                    <a:pt x="428" y="121"/>
                  </a:lnTo>
                  <a:lnTo>
                    <a:pt x="428" y="123"/>
                  </a:lnTo>
                  <a:lnTo>
                    <a:pt x="428" y="123"/>
                  </a:lnTo>
                  <a:lnTo>
                    <a:pt x="428" y="123"/>
                  </a:lnTo>
                  <a:lnTo>
                    <a:pt x="428" y="125"/>
                  </a:lnTo>
                  <a:lnTo>
                    <a:pt x="428" y="125"/>
                  </a:lnTo>
                  <a:lnTo>
                    <a:pt x="428" y="125"/>
                  </a:lnTo>
                  <a:lnTo>
                    <a:pt x="428" y="128"/>
                  </a:lnTo>
                  <a:lnTo>
                    <a:pt x="431" y="128"/>
                  </a:lnTo>
                  <a:lnTo>
                    <a:pt x="431" y="130"/>
                  </a:lnTo>
                  <a:lnTo>
                    <a:pt x="431" y="133"/>
                  </a:lnTo>
                  <a:lnTo>
                    <a:pt x="431" y="135"/>
                  </a:lnTo>
                  <a:lnTo>
                    <a:pt x="431" y="135"/>
                  </a:lnTo>
                  <a:lnTo>
                    <a:pt x="431" y="135"/>
                  </a:lnTo>
                  <a:lnTo>
                    <a:pt x="431" y="135"/>
                  </a:lnTo>
                  <a:lnTo>
                    <a:pt x="431" y="135"/>
                  </a:lnTo>
                  <a:lnTo>
                    <a:pt x="431" y="135"/>
                  </a:lnTo>
                  <a:lnTo>
                    <a:pt x="431" y="135"/>
                  </a:lnTo>
                  <a:lnTo>
                    <a:pt x="431" y="135"/>
                  </a:lnTo>
                  <a:lnTo>
                    <a:pt x="431" y="135"/>
                  </a:lnTo>
                  <a:lnTo>
                    <a:pt x="431" y="135"/>
                  </a:lnTo>
                  <a:lnTo>
                    <a:pt x="431" y="135"/>
                  </a:lnTo>
                  <a:lnTo>
                    <a:pt x="431" y="135"/>
                  </a:lnTo>
                  <a:lnTo>
                    <a:pt x="431" y="135"/>
                  </a:lnTo>
                  <a:lnTo>
                    <a:pt x="431" y="135"/>
                  </a:lnTo>
                  <a:lnTo>
                    <a:pt x="433" y="135"/>
                  </a:lnTo>
                  <a:lnTo>
                    <a:pt x="431" y="135"/>
                  </a:lnTo>
                  <a:lnTo>
                    <a:pt x="433" y="137"/>
                  </a:lnTo>
                  <a:lnTo>
                    <a:pt x="435" y="137"/>
                  </a:lnTo>
                  <a:lnTo>
                    <a:pt x="435" y="140"/>
                  </a:lnTo>
                  <a:lnTo>
                    <a:pt x="435" y="142"/>
                  </a:lnTo>
                  <a:lnTo>
                    <a:pt x="435" y="142"/>
                  </a:lnTo>
                  <a:lnTo>
                    <a:pt x="438" y="144"/>
                  </a:lnTo>
                  <a:lnTo>
                    <a:pt x="438" y="144"/>
                  </a:lnTo>
                  <a:lnTo>
                    <a:pt x="438" y="144"/>
                  </a:lnTo>
                  <a:lnTo>
                    <a:pt x="438" y="144"/>
                  </a:lnTo>
                  <a:lnTo>
                    <a:pt x="438" y="147"/>
                  </a:lnTo>
                  <a:lnTo>
                    <a:pt x="440" y="147"/>
                  </a:lnTo>
                  <a:lnTo>
                    <a:pt x="440" y="149"/>
                  </a:lnTo>
                  <a:lnTo>
                    <a:pt x="440" y="149"/>
                  </a:lnTo>
                  <a:lnTo>
                    <a:pt x="440" y="151"/>
                  </a:lnTo>
                  <a:lnTo>
                    <a:pt x="443" y="151"/>
                  </a:lnTo>
                  <a:lnTo>
                    <a:pt x="443" y="151"/>
                  </a:lnTo>
                  <a:lnTo>
                    <a:pt x="445" y="154"/>
                  </a:lnTo>
                  <a:lnTo>
                    <a:pt x="445" y="154"/>
                  </a:lnTo>
                  <a:lnTo>
                    <a:pt x="445" y="154"/>
                  </a:lnTo>
                  <a:lnTo>
                    <a:pt x="445" y="154"/>
                  </a:lnTo>
                  <a:lnTo>
                    <a:pt x="445" y="154"/>
                  </a:lnTo>
                  <a:lnTo>
                    <a:pt x="447" y="154"/>
                  </a:lnTo>
                  <a:lnTo>
                    <a:pt x="447" y="156"/>
                  </a:lnTo>
                  <a:lnTo>
                    <a:pt x="447" y="156"/>
                  </a:lnTo>
                  <a:lnTo>
                    <a:pt x="447" y="156"/>
                  </a:lnTo>
                  <a:lnTo>
                    <a:pt x="447" y="156"/>
                  </a:lnTo>
                  <a:lnTo>
                    <a:pt x="450" y="159"/>
                  </a:lnTo>
                  <a:lnTo>
                    <a:pt x="450" y="159"/>
                  </a:lnTo>
                  <a:lnTo>
                    <a:pt x="450" y="159"/>
                  </a:lnTo>
                  <a:lnTo>
                    <a:pt x="450" y="159"/>
                  </a:lnTo>
                  <a:lnTo>
                    <a:pt x="450" y="161"/>
                  </a:lnTo>
                  <a:lnTo>
                    <a:pt x="452" y="161"/>
                  </a:lnTo>
                  <a:lnTo>
                    <a:pt x="452" y="161"/>
                  </a:lnTo>
                  <a:lnTo>
                    <a:pt x="452" y="161"/>
                  </a:lnTo>
                  <a:lnTo>
                    <a:pt x="452" y="161"/>
                  </a:lnTo>
                  <a:lnTo>
                    <a:pt x="454" y="163"/>
                  </a:lnTo>
                  <a:lnTo>
                    <a:pt x="454" y="163"/>
                  </a:lnTo>
                  <a:lnTo>
                    <a:pt x="454" y="163"/>
                  </a:lnTo>
                  <a:lnTo>
                    <a:pt x="454" y="163"/>
                  </a:lnTo>
                  <a:lnTo>
                    <a:pt x="454" y="163"/>
                  </a:lnTo>
                  <a:lnTo>
                    <a:pt x="454" y="166"/>
                  </a:lnTo>
                  <a:lnTo>
                    <a:pt x="454" y="166"/>
                  </a:lnTo>
                  <a:lnTo>
                    <a:pt x="454" y="166"/>
                  </a:lnTo>
                  <a:lnTo>
                    <a:pt x="454" y="166"/>
                  </a:lnTo>
                  <a:lnTo>
                    <a:pt x="454" y="168"/>
                  </a:lnTo>
                  <a:lnTo>
                    <a:pt x="454" y="168"/>
                  </a:lnTo>
                  <a:lnTo>
                    <a:pt x="454" y="168"/>
                  </a:lnTo>
                  <a:lnTo>
                    <a:pt x="454" y="170"/>
                  </a:lnTo>
                  <a:lnTo>
                    <a:pt x="454" y="170"/>
                  </a:lnTo>
                  <a:lnTo>
                    <a:pt x="454" y="170"/>
                  </a:lnTo>
                  <a:lnTo>
                    <a:pt x="454" y="173"/>
                  </a:lnTo>
                  <a:lnTo>
                    <a:pt x="454" y="175"/>
                  </a:lnTo>
                  <a:lnTo>
                    <a:pt x="454" y="175"/>
                  </a:lnTo>
                  <a:lnTo>
                    <a:pt x="457" y="175"/>
                  </a:lnTo>
                  <a:lnTo>
                    <a:pt x="457" y="175"/>
                  </a:lnTo>
                  <a:lnTo>
                    <a:pt x="457" y="178"/>
                  </a:lnTo>
                  <a:lnTo>
                    <a:pt x="457" y="178"/>
                  </a:lnTo>
                  <a:lnTo>
                    <a:pt x="457" y="178"/>
                  </a:lnTo>
                  <a:lnTo>
                    <a:pt x="457" y="180"/>
                  </a:lnTo>
                  <a:lnTo>
                    <a:pt x="457" y="182"/>
                  </a:lnTo>
                  <a:lnTo>
                    <a:pt x="457" y="182"/>
                  </a:lnTo>
                  <a:lnTo>
                    <a:pt x="457" y="185"/>
                  </a:lnTo>
                  <a:lnTo>
                    <a:pt x="457" y="187"/>
                  </a:lnTo>
                  <a:lnTo>
                    <a:pt x="457" y="189"/>
                  </a:lnTo>
                  <a:lnTo>
                    <a:pt x="457" y="189"/>
                  </a:lnTo>
                  <a:lnTo>
                    <a:pt x="459" y="189"/>
                  </a:lnTo>
                  <a:lnTo>
                    <a:pt x="459" y="192"/>
                  </a:lnTo>
                  <a:lnTo>
                    <a:pt x="459" y="189"/>
                  </a:lnTo>
                  <a:lnTo>
                    <a:pt x="459" y="189"/>
                  </a:lnTo>
                  <a:lnTo>
                    <a:pt x="459" y="189"/>
                  </a:lnTo>
                  <a:lnTo>
                    <a:pt x="459" y="192"/>
                  </a:lnTo>
                  <a:lnTo>
                    <a:pt x="459" y="192"/>
                  </a:lnTo>
                  <a:lnTo>
                    <a:pt x="459" y="192"/>
                  </a:lnTo>
                  <a:lnTo>
                    <a:pt x="459" y="192"/>
                  </a:lnTo>
                  <a:lnTo>
                    <a:pt x="459" y="192"/>
                  </a:lnTo>
                  <a:lnTo>
                    <a:pt x="462" y="192"/>
                  </a:lnTo>
                  <a:lnTo>
                    <a:pt x="462" y="194"/>
                  </a:lnTo>
                  <a:lnTo>
                    <a:pt x="462" y="194"/>
                  </a:lnTo>
                  <a:lnTo>
                    <a:pt x="462" y="194"/>
                  </a:lnTo>
                  <a:lnTo>
                    <a:pt x="462" y="194"/>
                  </a:lnTo>
                  <a:lnTo>
                    <a:pt x="466" y="196"/>
                  </a:lnTo>
                  <a:lnTo>
                    <a:pt x="466" y="196"/>
                  </a:lnTo>
                  <a:lnTo>
                    <a:pt x="466" y="199"/>
                  </a:lnTo>
                  <a:lnTo>
                    <a:pt x="466" y="199"/>
                  </a:lnTo>
                  <a:lnTo>
                    <a:pt x="469" y="201"/>
                  </a:lnTo>
                  <a:lnTo>
                    <a:pt x="469" y="201"/>
                  </a:lnTo>
                  <a:lnTo>
                    <a:pt x="469" y="201"/>
                  </a:lnTo>
                  <a:lnTo>
                    <a:pt x="476" y="206"/>
                  </a:lnTo>
                  <a:lnTo>
                    <a:pt x="476" y="208"/>
                  </a:lnTo>
                  <a:lnTo>
                    <a:pt x="478" y="208"/>
                  </a:lnTo>
                  <a:lnTo>
                    <a:pt x="478" y="211"/>
                  </a:lnTo>
                  <a:lnTo>
                    <a:pt x="478" y="211"/>
                  </a:lnTo>
                  <a:lnTo>
                    <a:pt x="478" y="211"/>
                  </a:lnTo>
                  <a:lnTo>
                    <a:pt x="480" y="213"/>
                  </a:lnTo>
                  <a:lnTo>
                    <a:pt x="480" y="213"/>
                  </a:lnTo>
                  <a:lnTo>
                    <a:pt x="480" y="213"/>
                  </a:lnTo>
                  <a:lnTo>
                    <a:pt x="480" y="213"/>
                  </a:lnTo>
                  <a:lnTo>
                    <a:pt x="480" y="213"/>
                  </a:lnTo>
                  <a:lnTo>
                    <a:pt x="480" y="213"/>
                  </a:lnTo>
                  <a:lnTo>
                    <a:pt x="480" y="213"/>
                  </a:lnTo>
                  <a:lnTo>
                    <a:pt x="480" y="213"/>
                  </a:lnTo>
                  <a:lnTo>
                    <a:pt x="480" y="213"/>
                  </a:lnTo>
                  <a:lnTo>
                    <a:pt x="480" y="215"/>
                  </a:lnTo>
                  <a:lnTo>
                    <a:pt x="480" y="215"/>
                  </a:lnTo>
                  <a:lnTo>
                    <a:pt x="480" y="215"/>
                  </a:lnTo>
                  <a:lnTo>
                    <a:pt x="483" y="218"/>
                  </a:lnTo>
                  <a:lnTo>
                    <a:pt x="483" y="218"/>
                  </a:lnTo>
                  <a:lnTo>
                    <a:pt x="483" y="218"/>
                  </a:lnTo>
                  <a:lnTo>
                    <a:pt x="483" y="220"/>
                  </a:lnTo>
                  <a:lnTo>
                    <a:pt x="485" y="220"/>
                  </a:lnTo>
                  <a:lnTo>
                    <a:pt x="485" y="222"/>
                  </a:lnTo>
                  <a:lnTo>
                    <a:pt x="488" y="222"/>
                  </a:lnTo>
                  <a:lnTo>
                    <a:pt x="488" y="222"/>
                  </a:lnTo>
                  <a:lnTo>
                    <a:pt x="488" y="222"/>
                  </a:lnTo>
                  <a:lnTo>
                    <a:pt x="488" y="222"/>
                  </a:lnTo>
                  <a:lnTo>
                    <a:pt x="488" y="225"/>
                  </a:lnTo>
                  <a:lnTo>
                    <a:pt x="488" y="225"/>
                  </a:lnTo>
                  <a:lnTo>
                    <a:pt x="488" y="225"/>
                  </a:lnTo>
                  <a:lnTo>
                    <a:pt x="490" y="225"/>
                  </a:lnTo>
                  <a:lnTo>
                    <a:pt x="490" y="227"/>
                  </a:lnTo>
                  <a:lnTo>
                    <a:pt x="492" y="227"/>
                  </a:lnTo>
                  <a:lnTo>
                    <a:pt x="492" y="227"/>
                  </a:lnTo>
                  <a:lnTo>
                    <a:pt x="492" y="227"/>
                  </a:lnTo>
                  <a:lnTo>
                    <a:pt x="492" y="227"/>
                  </a:lnTo>
                  <a:lnTo>
                    <a:pt x="495" y="227"/>
                  </a:lnTo>
                  <a:lnTo>
                    <a:pt x="495" y="227"/>
                  </a:lnTo>
                  <a:lnTo>
                    <a:pt x="497" y="232"/>
                  </a:lnTo>
                  <a:lnTo>
                    <a:pt x="497" y="232"/>
                  </a:lnTo>
                  <a:lnTo>
                    <a:pt x="499" y="232"/>
                  </a:lnTo>
                  <a:lnTo>
                    <a:pt x="502" y="234"/>
                  </a:lnTo>
                  <a:lnTo>
                    <a:pt x="504" y="237"/>
                  </a:lnTo>
                  <a:lnTo>
                    <a:pt x="509" y="237"/>
                  </a:lnTo>
                  <a:lnTo>
                    <a:pt x="509" y="237"/>
                  </a:lnTo>
                  <a:lnTo>
                    <a:pt x="509" y="237"/>
                  </a:lnTo>
                  <a:lnTo>
                    <a:pt x="511" y="237"/>
                  </a:lnTo>
                  <a:lnTo>
                    <a:pt x="511" y="239"/>
                  </a:lnTo>
                  <a:lnTo>
                    <a:pt x="511" y="239"/>
                  </a:lnTo>
                  <a:lnTo>
                    <a:pt x="511" y="241"/>
                  </a:lnTo>
                  <a:lnTo>
                    <a:pt x="514" y="241"/>
                  </a:lnTo>
                  <a:lnTo>
                    <a:pt x="514" y="239"/>
                  </a:lnTo>
                  <a:lnTo>
                    <a:pt x="514" y="239"/>
                  </a:lnTo>
                  <a:lnTo>
                    <a:pt x="511" y="239"/>
                  </a:lnTo>
                  <a:lnTo>
                    <a:pt x="511" y="239"/>
                  </a:lnTo>
                  <a:lnTo>
                    <a:pt x="511" y="239"/>
                  </a:lnTo>
                  <a:lnTo>
                    <a:pt x="514" y="239"/>
                  </a:lnTo>
                  <a:lnTo>
                    <a:pt x="514" y="239"/>
                  </a:lnTo>
                  <a:lnTo>
                    <a:pt x="514" y="239"/>
                  </a:lnTo>
                  <a:lnTo>
                    <a:pt x="514" y="239"/>
                  </a:lnTo>
                  <a:lnTo>
                    <a:pt x="511" y="239"/>
                  </a:lnTo>
                  <a:lnTo>
                    <a:pt x="511" y="239"/>
                  </a:lnTo>
                  <a:lnTo>
                    <a:pt x="514" y="239"/>
                  </a:lnTo>
                  <a:lnTo>
                    <a:pt x="514" y="239"/>
                  </a:lnTo>
                  <a:lnTo>
                    <a:pt x="511" y="239"/>
                  </a:lnTo>
                  <a:lnTo>
                    <a:pt x="511" y="237"/>
                  </a:lnTo>
                  <a:lnTo>
                    <a:pt x="511" y="237"/>
                  </a:lnTo>
                  <a:lnTo>
                    <a:pt x="511" y="237"/>
                  </a:lnTo>
                  <a:lnTo>
                    <a:pt x="511" y="237"/>
                  </a:lnTo>
                  <a:lnTo>
                    <a:pt x="511" y="237"/>
                  </a:lnTo>
                  <a:lnTo>
                    <a:pt x="514" y="237"/>
                  </a:lnTo>
                  <a:lnTo>
                    <a:pt x="514" y="234"/>
                  </a:lnTo>
                  <a:lnTo>
                    <a:pt x="514" y="234"/>
                  </a:lnTo>
                  <a:lnTo>
                    <a:pt x="514" y="234"/>
                  </a:lnTo>
                  <a:lnTo>
                    <a:pt x="514" y="232"/>
                  </a:lnTo>
                  <a:lnTo>
                    <a:pt x="514" y="232"/>
                  </a:lnTo>
                  <a:lnTo>
                    <a:pt x="514" y="232"/>
                  </a:lnTo>
                  <a:lnTo>
                    <a:pt x="516" y="232"/>
                  </a:lnTo>
                  <a:lnTo>
                    <a:pt x="516" y="232"/>
                  </a:lnTo>
                  <a:lnTo>
                    <a:pt x="516" y="232"/>
                  </a:lnTo>
                  <a:lnTo>
                    <a:pt x="516" y="232"/>
                  </a:lnTo>
                  <a:lnTo>
                    <a:pt x="516" y="230"/>
                  </a:lnTo>
                  <a:lnTo>
                    <a:pt x="516" y="230"/>
                  </a:lnTo>
                  <a:lnTo>
                    <a:pt x="516" y="230"/>
                  </a:lnTo>
                  <a:lnTo>
                    <a:pt x="516" y="230"/>
                  </a:lnTo>
                  <a:lnTo>
                    <a:pt x="516" y="230"/>
                  </a:lnTo>
                  <a:lnTo>
                    <a:pt x="516" y="230"/>
                  </a:lnTo>
                  <a:lnTo>
                    <a:pt x="518" y="230"/>
                  </a:lnTo>
                  <a:lnTo>
                    <a:pt x="518" y="230"/>
                  </a:lnTo>
                  <a:lnTo>
                    <a:pt x="518" y="230"/>
                  </a:lnTo>
                  <a:lnTo>
                    <a:pt x="518" y="230"/>
                  </a:lnTo>
                  <a:lnTo>
                    <a:pt x="518" y="227"/>
                  </a:lnTo>
                  <a:lnTo>
                    <a:pt x="521" y="227"/>
                  </a:lnTo>
                  <a:lnTo>
                    <a:pt x="521" y="227"/>
                  </a:lnTo>
                  <a:lnTo>
                    <a:pt x="521" y="227"/>
                  </a:lnTo>
                  <a:lnTo>
                    <a:pt x="521" y="225"/>
                  </a:lnTo>
                  <a:lnTo>
                    <a:pt x="521" y="225"/>
                  </a:lnTo>
                  <a:lnTo>
                    <a:pt x="523" y="225"/>
                  </a:lnTo>
                  <a:lnTo>
                    <a:pt x="521" y="225"/>
                  </a:lnTo>
                  <a:lnTo>
                    <a:pt x="523" y="220"/>
                  </a:lnTo>
                  <a:lnTo>
                    <a:pt x="521" y="220"/>
                  </a:lnTo>
                  <a:lnTo>
                    <a:pt x="523" y="218"/>
                  </a:lnTo>
                  <a:lnTo>
                    <a:pt x="523" y="215"/>
                  </a:lnTo>
                  <a:lnTo>
                    <a:pt x="523" y="215"/>
                  </a:lnTo>
                  <a:lnTo>
                    <a:pt x="523" y="215"/>
                  </a:lnTo>
                  <a:lnTo>
                    <a:pt x="523" y="215"/>
                  </a:lnTo>
                  <a:lnTo>
                    <a:pt x="523" y="213"/>
                  </a:lnTo>
                  <a:lnTo>
                    <a:pt x="523" y="213"/>
                  </a:lnTo>
                  <a:lnTo>
                    <a:pt x="523" y="213"/>
                  </a:lnTo>
                  <a:lnTo>
                    <a:pt x="523" y="213"/>
                  </a:lnTo>
                  <a:lnTo>
                    <a:pt x="523" y="211"/>
                  </a:lnTo>
                  <a:lnTo>
                    <a:pt x="521" y="211"/>
                  </a:lnTo>
                  <a:lnTo>
                    <a:pt x="521" y="211"/>
                  </a:lnTo>
                  <a:lnTo>
                    <a:pt x="521" y="208"/>
                  </a:lnTo>
                  <a:lnTo>
                    <a:pt x="521" y="208"/>
                  </a:lnTo>
                  <a:lnTo>
                    <a:pt x="521" y="208"/>
                  </a:lnTo>
                  <a:lnTo>
                    <a:pt x="521" y="208"/>
                  </a:lnTo>
                  <a:lnTo>
                    <a:pt x="521" y="206"/>
                  </a:lnTo>
                  <a:lnTo>
                    <a:pt x="521" y="206"/>
                  </a:lnTo>
                  <a:lnTo>
                    <a:pt x="521" y="206"/>
                  </a:lnTo>
                  <a:lnTo>
                    <a:pt x="521" y="204"/>
                  </a:lnTo>
                  <a:lnTo>
                    <a:pt x="521" y="204"/>
                  </a:lnTo>
                  <a:lnTo>
                    <a:pt x="523" y="204"/>
                  </a:lnTo>
                  <a:lnTo>
                    <a:pt x="523" y="201"/>
                  </a:lnTo>
                  <a:lnTo>
                    <a:pt x="523" y="201"/>
                  </a:lnTo>
                  <a:lnTo>
                    <a:pt x="523" y="199"/>
                  </a:lnTo>
                  <a:lnTo>
                    <a:pt x="523" y="196"/>
                  </a:lnTo>
                  <a:lnTo>
                    <a:pt x="525" y="196"/>
                  </a:lnTo>
                  <a:lnTo>
                    <a:pt x="523" y="196"/>
                  </a:lnTo>
                  <a:lnTo>
                    <a:pt x="523" y="196"/>
                  </a:lnTo>
                  <a:lnTo>
                    <a:pt x="523" y="196"/>
                  </a:lnTo>
                  <a:lnTo>
                    <a:pt x="525" y="196"/>
                  </a:lnTo>
                  <a:lnTo>
                    <a:pt x="525" y="194"/>
                  </a:lnTo>
                  <a:lnTo>
                    <a:pt x="528" y="194"/>
                  </a:lnTo>
                  <a:lnTo>
                    <a:pt x="525" y="192"/>
                  </a:lnTo>
                  <a:lnTo>
                    <a:pt x="525" y="192"/>
                  </a:lnTo>
                  <a:lnTo>
                    <a:pt x="525" y="192"/>
                  </a:lnTo>
                  <a:lnTo>
                    <a:pt x="525" y="192"/>
                  </a:lnTo>
                  <a:lnTo>
                    <a:pt x="528" y="192"/>
                  </a:lnTo>
                  <a:lnTo>
                    <a:pt x="528" y="189"/>
                  </a:lnTo>
                  <a:lnTo>
                    <a:pt x="530" y="187"/>
                  </a:lnTo>
                  <a:lnTo>
                    <a:pt x="530" y="185"/>
                  </a:lnTo>
                  <a:lnTo>
                    <a:pt x="533" y="182"/>
                  </a:lnTo>
                  <a:lnTo>
                    <a:pt x="533" y="180"/>
                  </a:lnTo>
                  <a:lnTo>
                    <a:pt x="533" y="180"/>
                  </a:lnTo>
                  <a:lnTo>
                    <a:pt x="533" y="180"/>
                  </a:lnTo>
                  <a:lnTo>
                    <a:pt x="533" y="180"/>
                  </a:lnTo>
                  <a:lnTo>
                    <a:pt x="533" y="180"/>
                  </a:lnTo>
                  <a:lnTo>
                    <a:pt x="533" y="178"/>
                  </a:lnTo>
                  <a:lnTo>
                    <a:pt x="533" y="178"/>
                  </a:lnTo>
                  <a:lnTo>
                    <a:pt x="533" y="178"/>
                  </a:lnTo>
                  <a:lnTo>
                    <a:pt x="533" y="178"/>
                  </a:lnTo>
                  <a:lnTo>
                    <a:pt x="533" y="178"/>
                  </a:lnTo>
                  <a:lnTo>
                    <a:pt x="533" y="178"/>
                  </a:lnTo>
                  <a:lnTo>
                    <a:pt x="533" y="175"/>
                  </a:lnTo>
                  <a:lnTo>
                    <a:pt x="533" y="175"/>
                  </a:lnTo>
                  <a:lnTo>
                    <a:pt x="533" y="175"/>
                  </a:lnTo>
                  <a:lnTo>
                    <a:pt x="533" y="173"/>
                  </a:lnTo>
                  <a:lnTo>
                    <a:pt x="533" y="173"/>
                  </a:lnTo>
                  <a:lnTo>
                    <a:pt x="533" y="173"/>
                  </a:lnTo>
                  <a:lnTo>
                    <a:pt x="533" y="173"/>
                  </a:lnTo>
                  <a:lnTo>
                    <a:pt x="533" y="168"/>
                  </a:lnTo>
                  <a:lnTo>
                    <a:pt x="533" y="168"/>
                  </a:lnTo>
                  <a:lnTo>
                    <a:pt x="533" y="166"/>
                  </a:lnTo>
                  <a:lnTo>
                    <a:pt x="533" y="166"/>
                  </a:lnTo>
                  <a:lnTo>
                    <a:pt x="533" y="166"/>
                  </a:lnTo>
                  <a:lnTo>
                    <a:pt x="535" y="166"/>
                  </a:lnTo>
                  <a:lnTo>
                    <a:pt x="535" y="166"/>
                  </a:lnTo>
                  <a:lnTo>
                    <a:pt x="535" y="163"/>
                  </a:lnTo>
                  <a:lnTo>
                    <a:pt x="535" y="163"/>
                  </a:lnTo>
                  <a:lnTo>
                    <a:pt x="535" y="163"/>
                  </a:lnTo>
                  <a:lnTo>
                    <a:pt x="535" y="161"/>
                  </a:lnTo>
                  <a:lnTo>
                    <a:pt x="535" y="161"/>
                  </a:lnTo>
                  <a:lnTo>
                    <a:pt x="535" y="159"/>
                  </a:lnTo>
                  <a:lnTo>
                    <a:pt x="535" y="156"/>
                  </a:lnTo>
                  <a:lnTo>
                    <a:pt x="535" y="156"/>
                  </a:lnTo>
                  <a:lnTo>
                    <a:pt x="535" y="156"/>
                  </a:lnTo>
                  <a:lnTo>
                    <a:pt x="535" y="154"/>
                  </a:lnTo>
                  <a:lnTo>
                    <a:pt x="537" y="154"/>
                  </a:lnTo>
                  <a:lnTo>
                    <a:pt x="537" y="154"/>
                  </a:lnTo>
                  <a:lnTo>
                    <a:pt x="537" y="154"/>
                  </a:lnTo>
                  <a:lnTo>
                    <a:pt x="537" y="151"/>
                  </a:lnTo>
                  <a:lnTo>
                    <a:pt x="537" y="151"/>
                  </a:lnTo>
                  <a:lnTo>
                    <a:pt x="537" y="149"/>
                  </a:lnTo>
                  <a:lnTo>
                    <a:pt x="537" y="147"/>
                  </a:lnTo>
                  <a:lnTo>
                    <a:pt x="540" y="147"/>
                  </a:lnTo>
                  <a:lnTo>
                    <a:pt x="540" y="147"/>
                  </a:lnTo>
                  <a:lnTo>
                    <a:pt x="537" y="144"/>
                  </a:lnTo>
                  <a:lnTo>
                    <a:pt x="537" y="144"/>
                  </a:lnTo>
                  <a:lnTo>
                    <a:pt x="540" y="144"/>
                  </a:lnTo>
                  <a:lnTo>
                    <a:pt x="540" y="144"/>
                  </a:lnTo>
                  <a:lnTo>
                    <a:pt x="540" y="144"/>
                  </a:lnTo>
                  <a:lnTo>
                    <a:pt x="540" y="144"/>
                  </a:lnTo>
                  <a:lnTo>
                    <a:pt x="540" y="142"/>
                  </a:lnTo>
                  <a:lnTo>
                    <a:pt x="540" y="142"/>
                  </a:lnTo>
                  <a:lnTo>
                    <a:pt x="540" y="142"/>
                  </a:lnTo>
                  <a:lnTo>
                    <a:pt x="542" y="140"/>
                  </a:lnTo>
                  <a:lnTo>
                    <a:pt x="542" y="140"/>
                  </a:lnTo>
                  <a:lnTo>
                    <a:pt x="542" y="140"/>
                  </a:lnTo>
                  <a:lnTo>
                    <a:pt x="542" y="140"/>
                  </a:lnTo>
                  <a:lnTo>
                    <a:pt x="542" y="140"/>
                  </a:lnTo>
                  <a:lnTo>
                    <a:pt x="542" y="140"/>
                  </a:lnTo>
                  <a:lnTo>
                    <a:pt x="542" y="140"/>
                  </a:lnTo>
                  <a:lnTo>
                    <a:pt x="542" y="140"/>
                  </a:lnTo>
                  <a:lnTo>
                    <a:pt x="542" y="137"/>
                  </a:lnTo>
                  <a:lnTo>
                    <a:pt x="544" y="137"/>
                  </a:lnTo>
                  <a:lnTo>
                    <a:pt x="544" y="137"/>
                  </a:lnTo>
                  <a:lnTo>
                    <a:pt x="544" y="137"/>
                  </a:lnTo>
                  <a:lnTo>
                    <a:pt x="544" y="137"/>
                  </a:lnTo>
                  <a:lnTo>
                    <a:pt x="542" y="137"/>
                  </a:lnTo>
                  <a:lnTo>
                    <a:pt x="544" y="137"/>
                  </a:lnTo>
                  <a:lnTo>
                    <a:pt x="544" y="137"/>
                  </a:lnTo>
                  <a:lnTo>
                    <a:pt x="544" y="137"/>
                  </a:lnTo>
                  <a:lnTo>
                    <a:pt x="544" y="135"/>
                  </a:lnTo>
                  <a:lnTo>
                    <a:pt x="544" y="135"/>
                  </a:lnTo>
                  <a:lnTo>
                    <a:pt x="544" y="135"/>
                  </a:lnTo>
                  <a:lnTo>
                    <a:pt x="547" y="135"/>
                  </a:lnTo>
                  <a:lnTo>
                    <a:pt x="547" y="133"/>
                  </a:lnTo>
                  <a:lnTo>
                    <a:pt x="547" y="133"/>
                  </a:lnTo>
                  <a:lnTo>
                    <a:pt x="544" y="130"/>
                  </a:lnTo>
                  <a:lnTo>
                    <a:pt x="544" y="128"/>
                  </a:lnTo>
                  <a:lnTo>
                    <a:pt x="544" y="125"/>
                  </a:lnTo>
                  <a:lnTo>
                    <a:pt x="542" y="118"/>
                  </a:lnTo>
                  <a:lnTo>
                    <a:pt x="542" y="114"/>
                  </a:lnTo>
                  <a:lnTo>
                    <a:pt x="540" y="107"/>
                  </a:lnTo>
                  <a:lnTo>
                    <a:pt x="537" y="102"/>
                  </a:lnTo>
                  <a:lnTo>
                    <a:pt x="537" y="102"/>
                  </a:lnTo>
                  <a:lnTo>
                    <a:pt x="537" y="102"/>
                  </a:lnTo>
                  <a:lnTo>
                    <a:pt x="537" y="102"/>
                  </a:lnTo>
                  <a:lnTo>
                    <a:pt x="537" y="102"/>
                  </a:lnTo>
                  <a:lnTo>
                    <a:pt x="535" y="95"/>
                  </a:lnTo>
                  <a:lnTo>
                    <a:pt x="533" y="85"/>
                  </a:lnTo>
                  <a:lnTo>
                    <a:pt x="530" y="80"/>
                  </a:lnTo>
                  <a:lnTo>
                    <a:pt x="530" y="80"/>
                  </a:lnTo>
                  <a:lnTo>
                    <a:pt x="528" y="78"/>
                  </a:lnTo>
                  <a:lnTo>
                    <a:pt x="528" y="78"/>
                  </a:lnTo>
                  <a:lnTo>
                    <a:pt x="528" y="76"/>
                  </a:lnTo>
                  <a:lnTo>
                    <a:pt x="528" y="76"/>
                  </a:lnTo>
                  <a:lnTo>
                    <a:pt x="528" y="73"/>
                  </a:lnTo>
                  <a:lnTo>
                    <a:pt x="528" y="73"/>
                  </a:lnTo>
                  <a:lnTo>
                    <a:pt x="528" y="71"/>
                  </a:lnTo>
                  <a:lnTo>
                    <a:pt x="528" y="71"/>
                  </a:lnTo>
                  <a:lnTo>
                    <a:pt x="525" y="71"/>
                  </a:lnTo>
                  <a:lnTo>
                    <a:pt x="525" y="69"/>
                  </a:lnTo>
                  <a:lnTo>
                    <a:pt x="525" y="66"/>
                  </a:lnTo>
                  <a:lnTo>
                    <a:pt x="525" y="62"/>
                  </a:lnTo>
                  <a:lnTo>
                    <a:pt x="521" y="54"/>
                  </a:lnTo>
                  <a:lnTo>
                    <a:pt x="518" y="47"/>
                  </a:lnTo>
                  <a:lnTo>
                    <a:pt x="516" y="40"/>
                  </a:lnTo>
                  <a:lnTo>
                    <a:pt x="516" y="36"/>
                  </a:lnTo>
                  <a:lnTo>
                    <a:pt x="514" y="28"/>
                  </a:lnTo>
                  <a:lnTo>
                    <a:pt x="511" y="28"/>
                  </a:lnTo>
                  <a:lnTo>
                    <a:pt x="511" y="24"/>
                  </a:lnTo>
                  <a:lnTo>
                    <a:pt x="511" y="24"/>
                  </a:lnTo>
                  <a:lnTo>
                    <a:pt x="509" y="21"/>
                  </a:lnTo>
                  <a:lnTo>
                    <a:pt x="509" y="21"/>
                  </a:lnTo>
                  <a:lnTo>
                    <a:pt x="502" y="26"/>
                  </a:lnTo>
                  <a:lnTo>
                    <a:pt x="492" y="31"/>
                  </a:lnTo>
                  <a:lnTo>
                    <a:pt x="480" y="33"/>
                  </a:lnTo>
                  <a:lnTo>
                    <a:pt x="478" y="33"/>
                  </a:lnTo>
                  <a:lnTo>
                    <a:pt x="478" y="33"/>
                  </a:lnTo>
                  <a:lnTo>
                    <a:pt x="478" y="33"/>
                  </a:lnTo>
                  <a:lnTo>
                    <a:pt x="476" y="33"/>
                  </a:lnTo>
                  <a:lnTo>
                    <a:pt x="471" y="33"/>
                  </a:lnTo>
                  <a:lnTo>
                    <a:pt x="471" y="33"/>
                  </a:lnTo>
                  <a:lnTo>
                    <a:pt x="469" y="31"/>
                  </a:lnTo>
                  <a:lnTo>
                    <a:pt x="469" y="31"/>
                  </a:lnTo>
                  <a:lnTo>
                    <a:pt x="469" y="31"/>
                  </a:lnTo>
                  <a:lnTo>
                    <a:pt x="469" y="31"/>
                  </a:lnTo>
                  <a:lnTo>
                    <a:pt x="466" y="31"/>
                  </a:lnTo>
                  <a:lnTo>
                    <a:pt x="466" y="33"/>
                  </a:lnTo>
                  <a:lnTo>
                    <a:pt x="466" y="33"/>
                  </a:lnTo>
                  <a:lnTo>
                    <a:pt x="466" y="33"/>
                  </a:lnTo>
                  <a:lnTo>
                    <a:pt x="466" y="33"/>
                  </a:lnTo>
                  <a:lnTo>
                    <a:pt x="459" y="33"/>
                  </a:lnTo>
                  <a:lnTo>
                    <a:pt x="462" y="33"/>
                  </a:lnTo>
                  <a:lnTo>
                    <a:pt x="462" y="33"/>
                  </a:lnTo>
                  <a:lnTo>
                    <a:pt x="462" y="33"/>
                  </a:lnTo>
                  <a:lnTo>
                    <a:pt x="462" y="36"/>
                  </a:lnTo>
                  <a:lnTo>
                    <a:pt x="462" y="36"/>
                  </a:lnTo>
                  <a:lnTo>
                    <a:pt x="462" y="36"/>
                  </a:lnTo>
                  <a:lnTo>
                    <a:pt x="462" y="36"/>
                  </a:lnTo>
                  <a:lnTo>
                    <a:pt x="462" y="36"/>
                  </a:lnTo>
                  <a:lnTo>
                    <a:pt x="462" y="36"/>
                  </a:lnTo>
                  <a:lnTo>
                    <a:pt x="462" y="36"/>
                  </a:lnTo>
                  <a:lnTo>
                    <a:pt x="462" y="36"/>
                  </a:lnTo>
                  <a:lnTo>
                    <a:pt x="459" y="36"/>
                  </a:lnTo>
                  <a:lnTo>
                    <a:pt x="459" y="36"/>
                  </a:lnTo>
                  <a:lnTo>
                    <a:pt x="459" y="36"/>
                  </a:lnTo>
                  <a:lnTo>
                    <a:pt x="459" y="36"/>
                  </a:lnTo>
                  <a:lnTo>
                    <a:pt x="459" y="36"/>
                  </a:lnTo>
                  <a:lnTo>
                    <a:pt x="459" y="36"/>
                  </a:lnTo>
                  <a:lnTo>
                    <a:pt x="457" y="36"/>
                  </a:lnTo>
                  <a:lnTo>
                    <a:pt x="457" y="36"/>
                  </a:lnTo>
                  <a:lnTo>
                    <a:pt x="457" y="36"/>
                  </a:lnTo>
                  <a:lnTo>
                    <a:pt x="457" y="36"/>
                  </a:lnTo>
                  <a:lnTo>
                    <a:pt x="457" y="36"/>
                  </a:lnTo>
                  <a:lnTo>
                    <a:pt x="457" y="36"/>
                  </a:lnTo>
                  <a:lnTo>
                    <a:pt x="457" y="38"/>
                  </a:lnTo>
                  <a:lnTo>
                    <a:pt x="457" y="38"/>
                  </a:lnTo>
                  <a:lnTo>
                    <a:pt x="457" y="38"/>
                  </a:lnTo>
                  <a:lnTo>
                    <a:pt x="457" y="38"/>
                  </a:lnTo>
                  <a:lnTo>
                    <a:pt x="454" y="38"/>
                  </a:lnTo>
                  <a:lnTo>
                    <a:pt x="454" y="38"/>
                  </a:lnTo>
                  <a:lnTo>
                    <a:pt x="452" y="38"/>
                  </a:lnTo>
                  <a:lnTo>
                    <a:pt x="452" y="38"/>
                  </a:lnTo>
                  <a:lnTo>
                    <a:pt x="452" y="36"/>
                  </a:lnTo>
                  <a:lnTo>
                    <a:pt x="452" y="36"/>
                  </a:lnTo>
                  <a:lnTo>
                    <a:pt x="452" y="36"/>
                  </a:lnTo>
                  <a:lnTo>
                    <a:pt x="452" y="33"/>
                  </a:lnTo>
                  <a:lnTo>
                    <a:pt x="452" y="33"/>
                  </a:lnTo>
                  <a:lnTo>
                    <a:pt x="452" y="33"/>
                  </a:lnTo>
                  <a:lnTo>
                    <a:pt x="452" y="33"/>
                  </a:lnTo>
                  <a:lnTo>
                    <a:pt x="452" y="36"/>
                  </a:lnTo>
                  <a:lnTo>
                    <a:pt x="452" y="33"/>
                  </a:lnTo>
                  <a:lnTo>
                    <a:pt x="454" y="33"/>
                  </a:lnTo>
                  <a:lnTo>
                    <a:pt x="454" y="33"/>
                  </a:lnTo>
                  <a:lnTo>
                    <a:pt x="454" y="33"/>
                  </a:lnTo>
                  <a:lnTo>
                    <a:pt x="452" y="31"/>
                  </a:lnTo>
                  <a:lnTo>
                    <a:pt x="450" y="28"/>
                  </a:lnTo>
                  <a:lnTo>
                    <a:pt x="450" y="28"/>
                  </a:lnTo>
                  <a:lnTo>
                    <a:pt x="452" y="28"/>
                  </a:lnTo>
                  <a:lnTo>
                    <a:pt x="452" y="28"/>
                  </a:lnTo>
                  <a:lnTo>
                    <a:pt x="452" y="28"/>
                  </a:lnTo>
                  <a:lnTo>
                    <a:pt x="450" y="28"/>
                  </a:lnTo>
                  <a:lnTo>
                    <a:pt x="450" y="31"/>
                  </a:lnTo>
                  <a:lnTo>
                    <a:pt x="450" y="31"/>
                  </a:lnTo>
                  <a:lnTo>
                    <a:pt x="447" y="31"/>
                  </a:lnTo>
                  <a:lnTo>
                    <a:pt x="447" y="31"/>
                  </a:lnTo>
                  <a:lnTo>
                    <a:pt x="447" y="31"/>
                  </a:lnTo>
                  <a:lnTo>
                    <a:pt x="445" y="33"/>
                  </a:lnTo>
                  <a:lnTo>
                    <a:pt x="445" y="33"/>
                  </a:lnTo>
                  <a:lnTo>
                    <a:pt x="443" y="33"/>
                  </a:lnTo>
                  <a:lnTo>
                    <a:pt x="445" y="36"/>
                  </a:lnTo>
                  <a:lnTo>
                    <a:pt x="445" y="36"/>
                  </a:lnTo>
                  <a:lnTo>
                    <a:pt x="447" y="36"/>
                  </a:lnTo>
                  <a:lnTo>
                    <a:pt x="447" y="36"/>
                  </a:lnTo>
                  <a:lnTo>
                    <a:pt x="447" y="33"/>
                  </a:lnTo>
                  <a:lnTo>
                    <a:pt x="447" y="33"/>
                  </a:lnTo>
                  <a:lnTo>
                    <a:pt x="447" y="33"/>
                  </a:lnTo>
                  <a:lnTo>
                    <a:pt x="447" y="33"/>
                  </a:lnTo>
                  <a:lnTo>
                    <a:pt x="447" y="33"/>
                  </a:lnTo>
                  <a:lnTo>
                    <a:pt x="450" y="33"/>
                  </a:lnTo>
                  <a:lnTo>
                    <a:pt x="450" y="33"/>
                  </a:lnTo>
                  <a:lnTo>
                    <a:pt x="450" y="33"/>
                  </a:lnTo>
                  <a:lnTo>
                    <a:pt x="447" y="33"/>
                  </a:lnTo>
                  <a:lnTo>
                    <a:pt x="447" y="33"/>
                  </a:lnTo>
                  <a:lnTo>
                    <a:pt x="450" y="36"/>
                  </a:lnTo>
                  <a:lnTo>
                    <a:pt x="447" y="36"/>
                  </a:lnTo>
                  <a:lnTo>
                    <a:pt x="445" y="36"/>
                  </a:lnTo>
                  <a:lnTo>
                    <a:pt x="445" y="36"/>
                  </a:lnTo>
                  <a:lnTo>
                    <a:pt x="447" y="36"/>
                  </a:lnTo>
                  <a:lnTo>
                    <a:pt x="447" y="36"/>
                  </a:lnTo>
                  <a:lnTo>
                    <a:pt x="447" y="36"/>
                  </a:lnTo>
                  <a:lnTo>
                    <a:pt x="445" y="38"/>
                  </a:lnTo>
                  <a:lnTo>
                    <a:pt x="445" y="38"/>
                  </a:lnTo>
                  <a:lnTo>
                    <a:pt x="443" y="36"/>
                  </a:lnTo>
                  <a:lnTo>
                    <a:pt x="445" y="36"/>
                  </a:lnTo>
                  <a:lnTo>
                    <a:pt x="445" y="36"/>
                  </a:lnTo>
                  <a:lnTo>
                    <a:pt x="445" y="36"/>
                  </a:lnTo>
                  <a:lnTo>
                    <a:pt x="445" y="36"/>
                  </a:lnTo>
                  <a:lnTo>
                    <a:pt x="443" y="36"/>
                  </a:lnTo>
                  <a:lnTo>
                    <a:pt x="443" y="33"/>
                  </a:lnTo>
                  <a:lnTo>
                    <a:pt x="443" y="33"/>
                  </a:lnTo>
                  <a:lnTo>
                    <a:pt x="440" y="33"/>
                  </a:lnTo>
                  <a:lnTo>
                    <a:pt x="440" y="36"/>
                  </a:lnTo>
                  <a:lnTo>
                    <a:pt x="443" y="36"/>
                  </a:lnTo>
                  <a:lnTo>
                    <a:pt x="443" y="36"/>
                  </a:lnTo>
                  <a:lnTo>
                    <a:pt x="440" y="36"/>
                  </a:lnTo>
                  <a:lnTo>
                    <a:pt x="440" y="36"/>
                  </a:lnTo>
                  <a:lnTo>
                    <a:pt x="440" y="36"/>
                  </a:lnTo>
                  <a:lnTo>
                    <a:pt x="440" y="36"/>
                  </a:lnTo>
                  <a:lnTo>
                    <a:pt x="440" y="36"/>
                  </a:lnTo>
                  <a:lnTo>
                    <a:pt x="440" y="36"/>
                  </a:lnTo>
                  <a:lnTo>
                    <a:pt x="440" y="36"/>
                  </a:lnTo>
                  <a:lnTo>
                    <a:pt x="440" y="36"/>
                  </a:lnTo>
                  <a:lnTo>
                    <a:pt x="440" y="36"/>
                  </a:lnTo>
                  <a:lnTo>
                    <a:pt x="435" y="36"/>
                  </a:lnTo>
                  <a:lnTo>
                    <a:pt x="433" y="38"/>
                  </a:lnTo>
                  <a:lnTo>
                    <a:pt x="433" y="38"/>
                  </a:lnTo>
                  <a:lnTo>
                    <a:pt x="433" y="38"/>
                  </a:lnTo>
                  <a:lnTo>
                    <a:pt x="433" y="38"/>
                  </a:lnTo>
                  <a:lnTo>
                    <a:pt x="433" y="38"/>
                  </a:lnTo>
                  <a:lnTo>
                    <a:pt x="433" y="38"/>
                  </a:lnTo>
                  <a:lnTo>
                    <a:pt x="431" y="38"/>
                  </a:lnTo>
                  <a:lnTo>
                    <a:pt x="431" y="38"/>
                  </a:lnTo>
                  <a:lnTo>
                    <a:pt x="428" y="38"/>
                  </a:lnTo>
                  <a:lnTo>
                    <a:pt x="431" y="38"/>
                  </a:lnTo>
                  <a:lnTo>
                    <a:pt x="431" y="38"/>
                  </a:lnTo>
                  <a:lnTo>
                    <a:pt x="428" y="38"/>
                  </a:lnTo>
                  <a:lnTo>
                    <a:pt x="433" y="36"/>
                  </a:lnTo>
                  <a:lnTo>
                    <a:pt x="435" y="36"/>
                  </a:lnTo>
                  <a:lnTo>
                    <a:pt x="438" y="36"/>
                  </a:lnTo>
                  <a:lnTo>
                    <a:pt x="440" y="33"/>
                  </a:lnTo>
                  <a:lnTo>
                    <a:pt x="443" y="31"/>
                  </a:lnTo>
                  <a:lnTo>
                    <a:pt x="443" y="31"/>
                  </a:lnTo>
                  <a:lnTo>
                    <a:pt x="440" y="31"/>
                  </a:lnTo>
                  <a:lnTo>
                    <a:pt x="440" y="31"/>
                  </a:lnTo>
                  <a:lnTo>
                    <a:pt x="438" y="33"/>
                  </a:lnTo>
                  <a:lnTo>
                    <a:pt x="438" y="33"/>
                  </a:lnTo>
                  <a:lnTo>
                    <a:pt x="433" y="36"/>
                  </a:lnTo>
                  <a:lnTo>
                    <a:pt x="428" y="38"/>
                  </a:lnTo>
                  <a:lnTo>
                    <a:pt x="426" y="38"/>
                  </a:lnTo>
                  <a:lnTo>
                    <a:pt x="424" y="38"/>
                  </a:lnTo>
                  <a:lnTo>
                    <a:pt x="424" y="38"/>
                  </a:lnTo>
                  <a:lnTo>
                    <a:pt x="421" y="36"/>
                  </a:lnTo>
                  <a:lnTo>
                    <a:pt x="421" y="36"/>
                  </a:lnTo>
                  <a:lnTo>
                    <a:pt x="419" y="33"/>
                  </a:lnTo>
                  <a:lnTo>
                    <a:pt x="417" y="31"/>
                  </a:lnTo>
                  <a:lnTo>
                    <a:pt x="417" y="31"/>
                  </a:lnTo>
                  <a:lnTo>
                    <a:pt x="414" y="28"/>
                  </a:lnTo>
                  <a:lnTo>
                    <a:pt x="414" y="26"/>
                  </a:lnTo>
                  <a:lnTo>
                    <a:pt x="412" y="26"/>
                  </a:lnTo>
                  <a:lnTo>
                    <a:pt x="412" y="26"/>
                  </a:lnTo>
                  <a:lnTo>
                    <a:pt x="409" y="26"/>
                  </a:lnTo>
                  <a:lnTo>
                    <a:pt x="409" y="26"/>
                  </a:lnTo>
                  <a:lnTo>
                    <a:pt x="409" y="24"/>
                  </a:lnTo>
                  <a:lnTo>
                    <a:pt x="409" y="24"/>
                  </a:lnTo>
                  <a:lnTo>
                    <a:pt x="409" y="24"/>
                  </a:lnTo>
                  <a:lnTo>
                    <a:pt x="407" y="24"/>
                  </a:lnTo>
                  <a:lnTo>
                    <a:pt x="405" y="24"/>
                  </a:lnTo>
                  <a:lnTo>
                    <a:pt x="405" y="21"/>
                  </a:lnTo>
                  <a:lnTo>
                    <a:pt x="405" y="21"/>
                  </a:lnTo>
                  <a:lnTo>
                    <a:pt x="402" y="21"/>
                  </a:lnTo>
                  <a:lnTo>
                    <a:pt x="402" y="24"/>
                  </a:lnTo>
                  <a:lnTo>
                    <a:pt x="405" y="24"/>
                  </a:lnTo>
                  <a:lnTo>
                    <a:pt x="405" y="24"/>
                  </a:lnTo>
                  <a:lnTo>
                    <a:pt x="407" y="24"/>
                  </a:lnTo>
                  <a:lnTo>
                    <a:pt x="407" y="24"/>
                  </a:lnTo>
                  <a:lnTo>
                    <a:pt x="407" y="24"/>
                  </a:lnTo>
                  <a:lnTo>
                    <a:pt x="407" y="26"/>
                  </a:lnTo>
                  <a:lnTo>
                    <a:pt x="407" y="26"/>
                  </a:lnTo>
                  <a:lnTo>
                    <a:pt x="407" y="28"/>
                  </a:lnTo>
                  <a:lnTo>
                    <a:pt x="407" y="28"/>
                  </a:lnTo>
                  <a:lnTo>
                    <a:pt x="407" y="31"/>
                  </a:lnTo>
                  <a:lnTo>
                    <a:pt x="407" y="31"/>
                  </a:lnTo>
                  <a:lnTo>
                    <a:pt x="407" y="31"/>
                  </a:lnTo>
                  <a:lnTo>
                    <a:pt x="407" y="31"/>
                  </a:lnTo>
                  <a:lnTo>
                    <a:pt x="407" y="31"/>
                  </a:lnTo>
                  <a:lnTo>
                    <a:pt x="407" y="33"/>
                  </a:lnTo>
                  <a:lnTo>
                    <a:pt x="407" y="33"/>
                  </a:lnTo>
                  <a:lnTo>
                    <a:pt x="405" y="33"/>
                  </a:lnTo>
                  <a:lnTo>
                    <a:pt x="405" y="33"/>
                  </a:lnTo>
                  <a:lnTo>
                    <a:pt x="405" y="33"/>
                  </a:lnTo>
                  <a:lnTo>
                    <a:pt x="402" y="33"/>
                  </a:lnTo>
                  <a:lnTo>
                    <a:pt x="402" y="33"/>
                  </a:lnTo>
                  <a:lnTo>
                    <a:pt x="402" y="33"/>
                  </a:lnTo>
                  <a:lnTo>
                    <a:pt x="402" y="33"/>
                  </a:lnTo>
                  <a:lnTo>
                    <a:pt x="402" y="33"/>
                  </a:lnTo>
                  <a:lnTo>
                    <a:pt x="402" y="33"/>
                  </a:lnTo>
                  <a:lnTo>
                    <a:pt x="400" y="33"/>
                  </a:lnTo>
                  <a:lnTo>
                    <a:pt x="400" y="33"/>
                  </a:lnTo>
                  <a:lnTo>
                    <a:pt x="400" y="33"/>
                  </a:lnTo>
                  <a:lnTo>
                    <a:pt x="400" y="33"/>
                  </a:lnTo>
                  <a:lnTo>
                    <a:pt x="400" y="33"/>
                  </a:lnTo>
                  <a:lnTo>
                    <a:pt x="400" y="33"/>
                  </a:lnTo>
                  <a:lnTo>
                    <a:pt x="400" y="36"/>
                  </a:lnTo>
                  <a:lnTo>
                    <a:pt x="400" y="36"/>
                  </a:lnTo>
                  <a:lnTo>
                    <a:pt x="400" y="36"/>
                  </a:lnTo>
                  <a:lnTo>
                    <a:pt x="400" y="36"/>
                  </a:lnTo>
                  <a:lnTo>
                    <a:pt x="400" y="36"/>
                  </a:lnTo>
                  <a:lnTo>
                    <a:pt x="400" y="36"/>
                  </a:lnTo>
                  <a:lnTo>
                    <a:pt x="400" y="36"/>
                  </a:lnTo>
                  <a:lnTo>
                    <a:pt x="400" y="36"/>
                  </a:lnTo>
                  <a:lnTo>
                    <a:pt x="400" y="36"/>
                  </a:lnTo>
                  <a:lnTo>
                    <a:pt x="398" y="36"/>
                  </a:lnTo>
                  <a:lnTo>
                    <a:pt x="398" y="36"/>
                  </a:lnTo>
                  <a:lnTo>
                    <a:pt x="398" y="36"/>
                  </a:lnTo>
                  <a:lnTo>
                    <a:pt x="398" y="36"/>
                  </a:lnTo>
                  <a:lnTo>
                    <a:pt x="398" y="36"/>
                  </a:lnTo>
                  <a:lnTo>
                    <a:pt x="400" y="36"/>
                  </a:lnTo>
                  <a:lnTo>
                    <a:pt x="400" y="38"/>
                  </a:lnTo>
                  <a:lnTo>
                    <a:pt x="398" y="38"/>
                  </a:lnTo>
                  <a:lnTo>
                    <a:pt x="398" y="38"/>
                  </a:lnTo>
                  <a:lnTo>
                    <a:pt x="398" y="38"/>
                  </a:lnTo>
                  <a:lnTo>
                    <a:pt x="398" y="36"/>
                  </a:lnTo>
                  <a:lnTo>
                    <a:pt x="398" y="36"/>
                  </a:lnTo>
                  <a:lnTo>
                    <a:pt x="398" y="36"/>
                  </a:lnTo>
                  <a:lnTo>
                    <a:pt x="398" y="36"/>
                  </a:lnTo>
                  <a:lnTo>
                    <a:pt x="398" y="36"/>
                  </a:lnTo>
                  <a:lnTo>
                    <a:pt x="395" y="36"/>
                  </a:lnTo>
                  <a:lnTo>
                    <a:pt x="395" y="36"/>
                  </a:lnTo>
                  <a:lnTo>
                    <a:pt x="395" y="36"/>
                  </a:lnTo>
                  <a:lnTo>
                    <a:pt x="395" y="36"/>
                  </a:lnTo>
                  <a:lnTo>
                    <a:pt x="395" y="36"/>
                  </a:lnTo>
                  <a:lnTo>
                    <a:pt x="395" y="36"/>
                  </a:lnTo>
                  <a:lnTo>
                    <a:pt x="395" y="36"/>
                  </a:lnTo>
                  <a:lnTo>
                    <a:pt x="395" y="33"/>
                  </a:lnTo>
                  <a:lnTo>
                    <a:pt x="395" y="33"/>
                  </a:lnTo>
                  <a:lnTo>
                    <a:pt x="395" y="33"/>
                  </a:lnTo>
                  <a:lnTo>
                    <a:pt x="395" y="33"/>
                  </a:lnTo>
                  <a:lnTo>
                    <a:pt x="395" y="33"/>
                  </a:lnTo>
                  <a:lnTo>
                    <a:pt x="395" y="33"/>
                  </a:lnTo>
                  <a:lnTo>
                    <a:pt x="395" y="33"/>
                  </a:lnTo>
                  <a:lnTo>
                    <a:pt x="395" y="31"/>
                  </a:lnTo>
                  <a:lnTo>
                    <a:pt x="395" y="31"/>
                  </a:lnTo>
                  <a:lnTo>
                    <a:pt x="395" y="33"/>
                  </a:lnTo>
                  <a:lnTo>
                    <a:pt x="393" y="33"/>
                  </a:lnTo>
                  <a:lnTo>
                    <a:pt x="393" y="33"/>
                  </a:lnTo>
                  <a:lnTo>
                    <a:pt x="393" y="33"/>
                  </a:lnTo>
                  <a:lnTo>
                    <a:pt x="393" y="33"/>
                  </a:lnTo>
                  <a:lnTo>
                    <a:pt x="393" y="31"/>
                  </a:lnTo>
                  <a:lnTo>
                    <a:pt x="393" y="31"/>
                  </a:lnTo>
                  <a:lnTo>
                    <a:pt x="393" y="31"/>
                  </a:lnTo>
                  <a:lnTo>
                    <a:pt x="393" y="31"/>
                  </a:lnTo>
                  <a:lnTo>
                    <a:pt x="393" y="31"/>
                  </a:lnTo>
                  <a:lnTo>
                    <a:pt x="395" y="28"/>
                  </a:lnTo>
                  <a:lnTo>
                    <a:pt x="395" y="28"/>
                  </a:lnTo>
                  <a:lnTo>
                    <a:pt x="395" y="28"/>
                  </a:lnTo>
                  <a:lnTo>
                    <a:pt x="395" y="28"/>
                  </a:lnTo>
                  <a:lnTo>
                    <a:pt x="393" y="28"/>
                  </a:lnTo>
                  <a:lnTo>
                    <a:pt x="393" y="28"/>
                  </a:lnTo>
                  <a:lnTo>
                    <a:pt x="393" y="28"/>
                  </a:lnTo>
                  <a:lnTo>
                    <a:pt x="393" y="28"/>
                  </a:lnTo>
                  <a:lnTo>
                    <a:pt x="393" y="26"/>
                  </a:lnTo>
                  <a:lnTo>
                    <a:pt x="393" y="26"/>
                  </a:lnTo>
                  <a:lnTo>
                    <a:pt x="393" y="26"/>
                  </a:lnTo>
                  <a:lnTo>
                    <a:pt x="393" y="28"/>
                  </a:lnTo>
                  <a:lnTo>
                    <a:pt x="393" y="28"/>
                  </a:lnTo>
                  <a:lnTo>
                    <a:pt x="391" y="26"/>
                  </a:lnTo>
                  <a:lnTo>
                    <a:pt x="391" y="26"/>
                  </a:lnTo>
                  <a:lnTo>
                    <a:pt x="393" y="26"/>
                  </a:lnTo>
                  <a:lnTo>
                    <a:pt x="391" y="26"/>
                  </a:lnTo>
                  <a:lnTo>
                    <a:pt x="391" y="26"/>
                  </a:lnTo>
                  <a:lnTo>
                    <a:pt x="391" y="28"/>
                  </a:lnTo>
                  <a:lnTo>
                    <a:pt x="388" y="28"/>
                  </a:lnTo>
                  <a:lnTo>
                    <a:pt x="388" y="28"/>
                  </a:lnTo>
                  <a:lnTo>
                    <a:pt x="388" y="28"/>
                  </a:lnTo>
                  <a:lnTo>
                    <a:pt x="388" y="28"/>
                  </a:lnTo>
                  <a:lnTo>
                    <a:pt x="388" y="28"/>
                  </a:lnTo>
                  <a:lnTo>
                    <a:pt x="388" y="28"/>
                  </a:lnTo>
                  <a:lnTo>
                    <a:pt x="388" y="28"/>
                  </a:lnTo>
                  <a:lnTo>
                    <a:pt x="388" y="28"/>
                  </a:lnTo>
                  <a:lnTo>
                    <a:pt x="388" y="28"/>
                  </a:lnTo>
                  <a:lnTo>
                    <a:pt x="388" y="28"/>
                  </a:lnTo>
                  <a:lnTo>
                    <a:pt x="388" y="28"/>
                  </a:lnTo>
                  <a:lnTo>
                    <a:pt x="388" y="28"/>
                  </a:lnTo>
                  <a:lnTo>
                    <a:pt x="388" y="28"/>
                  </a:lnTo>
                  <a:lnTo>
                    <a:pt x="386" y="28"/>
                  </a:lnTo>
                  <a:lnTo>
                    <a:pt x="386" y="28"/>
                  </a:lnTo>
                  <a:lnTo>
                    <a:pt x="386" y="28"/>
                  </a:lnTo>
                  <a:lnTo>
                    <a:pt x="386" y="28"/>
                  </a:lnTo>
                  <a:lnTo>
                    <a:pt x="386" y="28"/>
                  </a:lnTo>
                  <a:lnTo>
                    <a:pt x="386" y="26"/>
                  </a:lnTo>
                  <a:lnTo>
                    <a:pt x="386" y="26"/>
                  </a:lnTo>
                  <a:lnTo>
                    <a:pt x="386" y="26"/>
                  </a:lnTo>
                  <a:lnTo>
                    <a:pt x="386" y="26"/>
                  </a:lnTo>
                  <a:lnTo>
                    <a:pt x="386" y="26"/>
                  </a:lnTo>
                  <a:lnTo>
                    <a:pt x="386" y="26"/>
                  </a:lnTo>
                  <a:lnTo>
                    <a:pt x="386" y="26"/>
                  </a:lnTo>
                  <a:lnTo>
                    <a:pt x="386" y="26"/>
                  </a:lnTo>
                  <a:lnTo>
                    <a:pt x="386" y="26"/>
                  </a:lnTo>
                  <a:lnTo>
                    <a:pt x="386" y="26"/>
                  </a:lnTo>
                  <a:lnTo>
                    <a:pt x="386" y="26"/>
                  </a:lnTo>
                  <a:lnTo>
                    <a:pt x="386" y="26"/>
                  </a:lnTo>
                  <a:lnTo>
                    <a:pt x="383" y="26"/>
                  </a:lnTo>
                  <a:lnTo>
                    <a:pt x="383" y="26"/>
                  </a:lnTo>
                  <a:lnTo>
                    <a:pt x="383" y="26"/>
                  </a:lnTo>
                  <a:lnTo>
                    <a:pt x="383" y="24"/>
                  </a:lnTo>
                  <a:lnTo>
                    <a:pt x="383" y="24"/>
                  </a:lnTo>
                  <a:lnTo>
                    <a:pt x="383" y="24"/>
                  </a:lnTo>
                  <a:lnTo>
                    <a:pt x="383" y="24"/>
                  </a:lnTo>
                  <a:lnTo>
                    <a:pt x="381" y="24"/>
                  </a:lnTo>
                  <a:lnTo>
                    <a:pt x="381" y="24"/>
                  </a:lnTo>
                  <a:lnTo>
                    <a:pt x="381" y="24"/>
                  </a:lnTo>
                  <a:lnTo>
                    <a:pt x="381" y="24"/>
                  </a:lnTo>
                  <a:lnTo>
                    <a:pt x="381" y="24"/>
                  </a:lnTo>
                  <a:lnTo>
                    <a:pt x="381" y="24"/>
                  </a:lnTo>
                  <a:lnTo>
                    <a:pt x="381" y="24"/>
                  </a:lnTo>
                  <a:lnTo>
                    <a:pt x="381" y="24"/>
                  </a:lnTo>
                  <a:lnTo>
                    <a:pt x="381" y="24"/>
                  </a:lnTo>
                  <a:lnTo>
                    <a:pt x="379" y="24"/>
                  </a:lnTo>
                  <a:lnTo>
                    <a:pt x="379" y="24"/>
                  </a:lnTo>
                  <a:lnTo>
                    <a:pt x="379" y="21"/>
                  </a:lnTo>
                  <a:lnTo>
                    <a:pt x="381" y="21"/>
                  </a:lnTo>
                  <a:lnTo>
                    <a:pt x="381" y="21"/>
                  </a:lnTo>
                  <a:lnTo>
                    <a:pt x="381" y="21"/>
                  </a:lnTo>
                  <a:lnTo>
                    <a:pt x="381" y="21"/>
                  </a:lnTo>
                  <a:lnTo>
                    <a:pt x="381" y="21"/>
                  </a:lnTo>
                  <a:lnTo>
                    <a:pt x="381" y="19"/>
                  </a:lnTo>
                  <a:lnTo>
                    <a:pt x="381" y="19"/>
                  </a:lnTo>
                  <a:lnTo>
                    <a:pt x="381" y="19"/>
                  </a:lnTo>
                  <a:lnTo>
                    <a:pt x="381" y="19"/>
                  </a:lnTo>
                  <a:lnTo>
                    <a:pt x="381" y="19"/>
                  </a:lnTo>
                  <a:lnTo>
                    <a:pt x="381" y="19"/>
                  </a:lnTo>
                  <a:lnTo>
                    <a:pt x="381" y="19"/>
                  </a:lnTo>
                  <a:lnTo>
                    <a:pt x="381" y="19"/>
                  </a:lnTo>
                  <a:lnTo>
                    <a:pt x="381" y="19"/>
                  </a:lnTo>
                  <a:lnTo>
                    <a:pt x="383" y="19"/>
                  </a:lnTo>
                  <a:lnTo>
                    <a:pt x="383" y="19"/>
                  </a:lnTo>
                  <a:lnTo>
                    <a:pt x="383" y="19"/>
                  </a:lnTo>
                  <a:lnTo>
                    <a:pt x="383" y="19"/>
                  </a:lnTo>
                  <a:lnTo>
                    <a:pt x="383" y="19"/>
                  </a:lnTo>
                  <a:lnTo>
                    <a:pt x="383" y="19"/>
                  </a:lnTo>
                  <a:lnTo>
                    <a:pt x="383" y="19"/>
                  </a:lnTo>
                  <a:lnTo>
                    <a:pt x="383" y="17"/>
                  </a:lnTo>
                  <a:lnTo>
                    <a:pt x="383" y="17"/>
                  </a:lnTo>
                  <a:lnTo>
                    <a:pt x="383" y="17"/>
                  </a:lnTo>
                  <a:lnTo>
                    <a:pt x="383" y="17"/>
                  </a:lnTo>
                  <a:lnTo>
                    <a:pt x="383" y="14"/>
                  </a:lnTo>
                  <a:lnTo>
                    <a:pt x="383" y="14"/>
                  </a:lnTo>
                  <a:lnTo>
                    <a:pt x="383" y="14"/>
                  </a:lnTo>
                  <a:lnTo>
                    <a:pt x="383" y="14"/>
                  </a:lnTo>
                  <a:lnTo>
                    <a:pt x="383" y="14"/>
                  </a:lnTo>
                  <a:lnTo>
                    <a:pt x="383" y="14"/>
                  </a:lnTo>
                  <a:lnTo>
                    <a:pt x="383" y="14"/>
                  </a:lnTo>
                  <a:lnTo>
                    <a:pt x="383" y="14"/>
                  </a:lnTo>
                  <a:lnTo>
                    <a:pt x="386" y="14"/>
                  </a:lnTo>
                  <a:lnTo>
                    <a:pt x="386" y="14"/>
                  </a:lnTo>
                  <a:lnTo>
                    <a:pt x="386" y="14"/>
                  </a:lnTo>
                  <a:lnTo>
                    <a:pt x="383" y="14"/>
                  </a:lnTo>
                  <a:lnTo>
                    <a:pt x="383" y="14"/>
                  </a:lnTo>
                  <a:lnTo>
                    <a:pt x="383" y="14"/>
                  </a:lnTo>
                  <a:lnTo>
                    <a:pt x="383" y="14"/>
                  </a:lnTo>
                  <a:lnTo>
                    <a:pt x="383" y="14"/>
                  </a:lnTo>
                  <a:lnTo>
                    <a:pt x="383" y="14"/>
                  </a:lnTo>
                  <a:lnTo>
                    <a:pt x="383" y="14"/>
                  </a:lnTo>
                  <a:lnTo>
                    <a:pt x="383" y="12"/>
                  </a:lnTo>
                  <a:lnTo>
                    <a:pt x="383" y="12"/>
                  </a:lnTo>
                  <a:lnTo>
                    <a:pt x="383" y="14"/>
                  </a:lnTo>
                  <a:lnTo>
                    <a:pt x="383" y="14"/>
                  </a:lnTo>
                  <a:lnTo>
                    <a:pt x="383" y="14"/>
                  </a:lnTo>
                  <a:lnTo>
                    <a:pt x="383" y="12"/>
                  </a:lnTo>
                  <a:lnTo>
                    <a:pt x="383" y="12"/>
                  </a:lnTo>
                  <a:lnTo>
                    <a:pt x="383" y="12"/>
                  </a:lnTo>
                  <a:lnTo>
                    <a:pt x="383" y="12"/>
                  </a:lnTo>
                  <a:lnTo>
                    <a:pt x="383" y="12"/>
                  </a:lnTo>
                  <a:lnTo>
                    <a:pt x="383" y="12"/>
                  </a:lnTo>
                  <a:lnTo>
                    <a:pt x="386" y="14"/>
                  </a:lnTo>
                  <a:lnTo>
                    <a:pt x="386" y="14"/>
                  </a:lnTo>
                  <a:lnTo>
                    <a:pt x="386" y="14"/>
                  </a:lnTo>
                  <a:lnTo>
                    <a:pt x="386" y="14"/>
                  </a:lnTo>
                  <a:lnTo>
                    <a:pt x="386" y="14"/>
                  </a:lnTo>
                  <a:lnTo>
                    <a:pt x="386" y="14"/>
                  </a:lnTo>
                  <a:lnTo>
                    <a:pt x="386" y="14"/>
                  </a:lnTo>
                  <a:lnTo>
                    <a:pt x="386" y="12"/>
                  </a:lnTo>
                  <a:lnTo>
                    <a:pt x="386" y="12"/>
                  </a:lnTo>
                  <a:lnTo>
                    <a:pt x="386" y="12"/>
                  </a:lnTo>
                  <a:lnTo>
                    <a:pt x="383" y="9"/>
                  </a:lnTo>
                  <a:lnTo>
                    <a:pt x="386" y="9"/>
                  </a:lnTo>
                  <a:lnTo>
                    <a:pt x="383" y="9"/>
                  </a:lnTo>
                  <a:lnTo>
                    <a:pt x="383" y="9"/>
                  </a:lnTo>
                  <a:lnTo>
                    <a:pt x="383" y="9"/>
                  </a:lnTo>
                  <a:lnTo>
                    <a:pt x="383" y="9"/>
                  </a:lnTo>
                  <a:lnTo>
                    <a:pt x="383" y="9"/>
                  </a:lnTo>
                  <a:lnTo>
                    <a:pt x="383" y="9"/>
                  </a:lnTo>
                  <a:lnTo>
                    <a:pt x="386" y="9"/>
                  </a:lnTo>
                  <a:lnTo>
                    <a:pt x="386" y="9"/>
                  </a:lnTo>
                  <a:lnTo>
                    <a:pt x="386" y="7"/>
                  </a:lnTo>
                  <a:lnTo>
                    <a:pt x="386" y="7"/>
                  </a:lnTo>
                  <a:lnTo>
                    <a:pt x="386" y="9"/>
                  </a:lnTo>
                  <a:lnTo>
                    <a:pt x="386" y="7"/>
                  </a:lnTo>
                  <a:lnTo>
                    <a:pt x="386" y="7"/>
                  </a:lnTo>
                  <a:lnTo>
                    <a:pt x="386" y="7"/>
                  </a:lnTo>
                  <a:lnTo>
                    <a:pt x="388" y="7"/>
                  </a:lnTo>
                  <a:lnTo>
                    <a:pt x="388" y="7"/>
                  </a:lnTo>
                  <a:lnTo>
                    <a:pt x="388" y="9"/>
                  </a:lnTo>
                  <a:lnTo>
                    <a:pt x="388" y="9"/>
                  </a:lnTo>
                  <a:lnTo>
                    <a:pt x="391" y="14"/>
                  </a:lnTo>
                  <a:lnTo>
                    <a:pt x="391" y="14"/>
                  </a:lnTo>
                  <a:lnTo>
                    <a:pt x="391" y="14"/>
                  </a:lnTo>
                  <a:lnTo>
                    <a:pt x="391" y="14"/>
                  </a:lnTo>
                  <a:lnTo>
                    <a:pt x="391" y="14"/>
                  </a:lnTo>
                  <a:lnTo>
                    <a:pt x="391" y="14"/>
                  </a:lnTo>
                  <a:lnTo>
                    <a:pt x="391" y="17"/>
                  </a:lnTo>
                  <a:lnTo>
                    <a:pt x="393" y="17"/>
                  </a:lnTo>
                  <a:lnTo>
                    <a:pt x="393" y="17"/>
                  </a:lnTo>
                  <a:lnTo>
                    <a:pt x="393" y="17"/>
                  </a:lnTo>
                  <a:lnTo>
                    <a:pt x="395" y="17"/>
                  </a:lnTo>
                  <a:lnTo>
                    <a:pt x="395" y="17"/>
                  </a:lnTo>
                  <a:lnTo>
                    <a:pt x="395" y="19"/>
                  </a:lnTo>
                  <a:lnTo>
                    <a:pt x="395" y="19"/>
                  </a:lnTo>
                  <a:lnTo>
                    <a:pt x="395" y="19"/>
                  </a:lnTo>
                  <a:lnTo>
                    <a:pt x="395" y="19"/>
                  </a:lnTo>
                  <a:lnTo>
                    <a:pt x="398" y="19"/>
                  </a:lnTo>
                  <a:lnTo>
                    <a:pt x="398" y="19"/>
                  </a:lnTo>
                  <a:lnTo>
                    <a:pt x="395" y="19"/>
                  </a:lnTo>
                  <a:lnTo>
                    <a:pt x="395" y="19"/>
                  </a:lnTo>
                  <a:lnTo>
                    <a:pt x="395" y="19"/>
                  </a:lnTo>
                  <a:lnTo>
                    <a:pt x="395" y="19"/>
                  </a:lnTo>
                  <a:lnTo>
                    <a:pt x="400" y="21"/>
                  </a:lnTo>
                  <a:lnTo>
                    <a:pt x="402" y="21"/>
                  </a:lnTo>
                  <a:lnTo>
                    <a:pt x="402" y="21"/>
                  </a:lnTo>
                  <a:lnTo>
                    <a:pt x="400" y="21"/>
                  </a:lnTo>
                  <a:lnTo>
                    <a:pt x="400" y="19"/>
                  </a:lnTo>
                  <a:lnTo>
                    <a:pt x="400" y="19"/>
                  </a:lnTo>
                  <a:lnTo>
                    <a:pt x="398" y="19"/>
                  </a:lnTo>
                  <a:lnTo>
                    <a:pt x="398" y="19"/>
                  </a:lnTo>
                  <a:lnTo>
                    <a:pt x="398" y="19"/>
                  </a:lnTo>
                  <a:lnTo>
                    <a:pt x="395" y="17"/>
                  </a:lnTo>
                  <a:lnTo>
                    <a:pt x="395" y="17"/>
                  </a:lnTo>
                  <a:lnTo>
                    <a:pt x="393" y="17"/>
                  </a:lnTo>
                  <a:lnTo>
                    <a:pt x="393" y="14"/>
                  </a:lnTo>
                  <a:lnTo>
                    <a:pt x="393" y="12"/>
                  </a:lnTo>
                  <a:lnTo>
                    <a:pt x="391" y="12"/>
                  </a:lnTo>
                  <a:lnTo>
                    <a:pt x="391" y="9"/>
                  </a:lnTo>
                  <a:lnTo>
                    <a:pt x="388" y="7"/>
                  </a:lnTo>
                  <a:lnTo>
                    <a:pt x="388" y="7"/>
                  </a:lnTo>
                  <a:lnTo>
                    <a:pt x="386" y="7"/>
                  </a:lnTo>
                  <a:lnTo>
                    <a:pt x="383" y="7"/>
                  </a:lnTo>
                  <a:lnTo>
                    <a:pt x="379" y="12"/>
                  </a:lnTo>
                  <a:lnTo>
                    <a:pt x="372" y="14"/>
                  </a:lnTo>
                  <a:lnTo>
                    <a:pt x="369" y="14"/>
                  </a:lnTo>
                  <a:lnTo>
                    <a:pt x="369" y="14"/>
                  </a:lnTo>
                  <a:lnTo>
                    <a:pt x="367" y="12"/>
                  </a:lnTo>
                  <a:lnTo>
                    <a:pt x="360" y="9"/>
                  </a:lnTo>
                  <a:lnTo>
                    <a:pt x="360" y="9"/>
                  </a:lnTo>
                  <a:lnTo>
                    <a:pt x="357" y="7"/>
                  </a:lnTo>
                  <a:lnTo>
                    <a:pt x="350" y="5"/>
                  </a:lnTo>
                  <a:lnTo>
                    <a:pt x="346" y="2"/>
                  </a:lnTo>
                  <a:lnTo>
                    <a:pt x="343" y="2"/>
                  </a:lnTo>
                  <a:lnTo>
                    <a:pt x="338" y="2"/>
                  </a:lnTo>
                  <a:lnTo>
                    <a:pt x="338" y="5"/>
                  </a:lnTo>
                  <a:lnTo>
                    <a:pt x="338" y="5"/>
                  </a:lnTo>
                  <a:lnTo>
                    <a:pt x="341" y="5"/>
                  </a:lnTo>
                  <a:lnTo>
                    <a:pt x="343" y="5"/>
                  </a:lnTo>
                  <a:lnTo>
                    <a:pt x="346" y="7"/>
                  </a:lnTo>
                  <a:lnTo>
                    <a:pt x="346" y="9"/>
                  </a:lnTo>
                  <a:lnTo>
                    <a:pt x="346" y="9"/>
                  </a:lnTo>
                  <a:lnTo>
                    <a:pt x="346" y="9"/>
                  </a:lnTo>
                  <a:lnTo>
                    <a:pt x="346" y="9"/>
                  </a:lnTo>
                  <a:lnTo>
                    <a:pt x="346" y="9"/>
                  </a:lnTo>
                  <a:lnTo>
                    <a:pt x="346" y="9"/>
                  </a:lnTo>
                  <a:lnTo>
                    <a:pt x="346" y="9"/>
                  </a:lnTo>
                  <a:lnTo>
                    <a:pt x="346" y="9"/>
                  </a:lnTo>
                  <a:lnTo>
                    <a:pt x="343" y="9"/>
                  </a:lnTo>
                  <a:lnTo>
                    <a:pt x="343" y="9"/>
                  </a:lnTo>
                  <a:lnTo>
                    <a:pt x="343" y="9"/>
                  </a:lnTo>
                  <a:lnTo>
                    <a:pt x="343" y="9"/>
                  </a:lnTo>
                  <a:lnTo>
                    <a:pt x="343" y="9"/>
                  </a:lnTo>
                  <a:lnTo>
                    <a:pt x="343" y="9"/>
                  </a:lnTo>
                  <a:lnTo>
                    <a:pt x="341" y="9"/>
                  </a:lnTo>
                  <a:lnTo>
                    <a:pt x="341" y="9"/>
                  </a:lnTo>
                  <a:lnTo>
                    <a:pt x="341" y="9"/>
                  </a:lnTo>
                  <a:lnTo>
                    <a:pt x="341" y="9"/>
                  </a:lnTo>
                  <a:lnTo>
                    <a:pt x="341" y="9"/>
                  </a:lnTo>
                  <a:lnTo>
                    <a:pt x="341" y="9"/>
                  </a:lnTo>
                  <a:lnTo>
                    <a:pt x="338" y="9"/>
                  </a:lnTo>
                  <a:lnTo>
                    <a:pt x="338" y="12"/>
                  </a:lnTo>
                  <a:lnTo>
                    <a:pt x="338" y="12"/>
                  </a:lnTo>
                  <a:lnTo>
                    <a:pt x="338" y="12"/>
                  </a:lnTo>
                  <a:lnTo>
                    <a:pt x="338" y="14"/>
                  </a:lnTo>
                  <a:lnTo>
                    <a:pt x="338" y="14"/>
                  </a:lnTo>
                  <a:lnTo>
                    <a:pt x="336" y="14"/>
                  </a:lnTo>
                  <a:lnTo>
                    <a:pt x="336" y="12"/>
                  </a:lnTo>
                  <a:lnTo>
                    <a:pt x="336" y="12"/>
                  </a:lnTo>
                  <a:lnTo>
                    <a:pt x="336" y="12"/>
                  </a:lnTo>
                  <a:lnTo>
                    <a:pt x="336" y="12"/>
                  </a:lnTo>
                  <a:lnTo>
                    <a:pt x="336" y="12"/>
                  </a:lnTo>
                  <a:lnTo>
                    <a:pt x="336" y="12"/>
                  </a:lnTo>
                  <a:lnTo>
                    <a:pt x="336" y="14"/>
                  </a:lnTo>
                  <a:lnTo>
                    <a:pt x="336" y="14"/>
                  </a:lnTo>
                  <a:lnTo>
                    <a:pt x="336" y="14"/>
                  </a:lnTo>
                  <a:lnTo>
                    <a:pt x="334" y="14"/>
                  </a:lnTo>
                  <a:lnTo>
                    <a:pt x="334" y="14"/>
                  </a:lnTo>
                  <a:lnTo>
                    <a:pt x="334" y="14"/>
                  </a:lnTo>
                  <a:lnTo>
                    <a:pt x="331" y="14"/>
                  </a:lnTo>
                  <a:lnTo>
                    <a:pt x="331" y="14"/>
                  </a:lnTo>
                  <a:lnTo>
                    <a:pt x="331" y="14"/>
                  </a:lnTo>
                  <a:lnTo>
                    <a:pt x="331" y="14"/>
                  </a:lnTo>
                  <a:lnTo>
                    <a:pt x="331" y="14"/>
                  </a:lnTo>
                  <a:lnTo>
                    <a:pt x="331" y="14"/>
                  </a:lnTo>
                  <a:lnTo>
                    <a:pt x="331" y="14"/>
                  </a:lnTo>
                  <a:lnTo>
                    <a:pt x="331" y="14"/>
                  </a:lnTo>
                  <a:lnTo>
                    <a:pt x="329" y="14"/>
                  </a:lnTo>
                  <a:lnTo>
                    <a:pt x="329" y="14"/>
                  </a:lnTo>
                  <a:lnTo>
                    <a:pt x="329" y="14"/>
                  </a:lnTo>
                  <a:lnTo>
                    <a:pt x="327" y="12"/>
                  </a:lnTo>
                  <a:lnTo>
                    <a:pt x="327" y="14"/>
                  </a:lnTo>
                  <a:lnTo>
                    <a:pt x="327" y="14"/>
                  </a:lnTo>
                  <a:lnTo>
                    <a:pt x="327" y="14"/>
                  </a:lnTo>
                  <a:lnTo>
                    <a:pt x="324" y="17"/>
                  </a:lnTo>
                  <a:lnTo>
                    <a:pt x="324" y="17"/>
                  </a:lnTo>
                  <a:lnTo>
                    <a:pt x="324" y="17"/>
                  </a:lnTo>
                  <a:lnTo>
                    <a:pt x="324" y="17"/>
                  </a:lnTo>
                  <a:lnTo>
                    <a:pt x="322" y="14"/>
                  </a:lnTo>
                  <a:lnTo>
                    <a:pt x="322" y="14"/>
                  </a:lnTo>
                  <a:lnTo>
                    <a:pt x="320" y="17"/>
                  </a:lnTo>
                  <a:lnTo>
                    <a:pt x="320" y="17"/>
                  </a:lnTo>
                  <a:lnTo>
                    <a:pt x="320" y="17"/>
                  </a:lnTo>
                  <a:lnTo>
                    <a:pt x="317" y="17"/>
                  </a:lnTo>
                  <a:lnTo>
                    <a:pt x="317" y="17"/>
                  </a:lnTo>
                  <a:lnTo>
                    <a:pt x="315" y="17"/>
                  </a:lnTo>
                  <a:lnTo>
                    <a:pt x="315" y="17"/>
                  </a:lnTo>
                  <a:lnTo>
                    <a:pt x="315" y="17"/>
                  </a:lnTo>
                  <a:lnTo>
                    <a:pt x="315" y="17"/>
                  </a:lnTo>
                  <a:lnTo>
                    <a:pt x="315" y="17"/>
                  </a:lnTo>
                  <a:lnTo>
                    <a:pt x="315" y="14"/>
                  </a:lnTo>
                  <a:lnTo>
                    <a:pt x="315" y="14"/>
                  </a:lnTo>
                  <a:lnTo>
                    <a:pt x="315" y="14"/>
                  </a:lnTo>
                  <a:lnTo>
                    <a:pt x="317" y="14"/>
                  </a:lnTo>
                  <a:lnTo>
                    <a:pt x="320" y="14"/>
                  </a:lnTo>
                  <a:lnTo>
                    <a:pt x="320" y="12"/>
                  </a:lnTo>
                  <a:lnTo>
                    <a:pt x="322" y="12"/>
                  </a:lnTo>
                  <a:lnTo>
                    <a:pt x="322" y="12"/>
                  </a:lnTo>
                  <a:lnTo>
                    <a:pt x="322" y="12"/>
                  </a:lnTo>
                  <a:lnTo>
                    <a:pt x="324" y="9"/>
                  </a:lnTo>
                  <a:lnTo>
                    <a:pt x="327" y="9"/>
                  </a:lnTo>
                  <a:lnTo>
                    <a:pt x="331" y="7"/>
                  </a:lnTo>
                  <a:lnTo>
                    <a:pt x="336" y="5"/>
                  </a:lnTo>
                  <a:lnTo>
                    <a:pt x="336" y="5"/>
                  </a:lnTo>
                  <a:lnTo>
                    <a:pt x="336" y="5"/>
                  </a:lnTo>
                  <a:lnTo>
                    <a:pt x="322" y="9"/>
                  </a:lnTo>
                  <a:lnTo>
                    <a:pt x="315" y="12"/>
                  </a:lnTo>
                  <a:lnTo>
                    <a:pt x="312" y="12"/>
                  </a:lnTo>
                  <a:lnTo>
                    <a:pt x="310" y="12"/>
                  </a:lnTo>
                  <a:lnTo>
                    <a:pt x="308" y="12"/>
                  </a:lnTo>
                  <a:lnTo>
                    <a:pt x="305" y="9"/>
                  </a:lnTo>
                  <a:lnTo>
                    <a:pt x="305" y="9"/>
                  </a:lnTo>
                  <a:lnTo>
                    <a:pt x="303" y="9"/>
                  </a:lnTo>
                  <a:lnTo>
                    <a:pt x="305" y="12"/>
                  </a:lnTo>
                  <a:lnTo>
                    <a:pt x="305" y="14"/>
                  </a:lnTo>
                  <a:lnTo>
                    <a:pt x="305" y="12"/>
                  </a:lnTo>
                  <a:lnTo>
                    <a:pt x="305" y="12"/>
                  </a:lnTo>
                  <a:lnTo>
                    <a:pt x="303" y="12"/>
                  </a:lnTo>
                  <a:lnTo>
                    <a:pt x="303" y="9"/>
                  </a:lnTo>
                  <a:lnTo>
                    <a:pt x="303" y="9"/>
                  </a:lnTo>
                  <a:lnTo>
                    <a:pt x="303" y="12"/>
                  </a:lnTo>
                  <a:lnTo>
                    <a:pt x="303" y="14"/>
                  </a:lnTo>
                  <a:lnTo>
                    <a:pt x="303" y="17"/>
                  </a:lnTo>
                  <a:lnTo>
                    <a:pt x="301" y="19"/>
                  </a:lnTo>
                  <a:lnTo>
                    <a:pt x="298" y="21"/>
                  </a:lnTo>
                  <a:lnTo>
                    <a:pt x="296" y="24"/>
                  </a:lnTo>
                  <a:lnTo>
                    <a:pt x="294" y="24"/>
                  </a:lnTo>
                  <a:lnTo>
                    <a:pt x="294" y="24"/>
                  </a:lnTo>
                  <a:lnTo>
                    <a:pt x="298" y="24"/>
                  </a:lnTo>
                  <a:lnTo>
                    <a:pt x="298" y="24"/>
                  </a:lnTo>
                  <a:lnTo>
                    <a:pt x="298" y="24"/>
                  </a:lnTo>
                  <a:lnTo>
                    <a:pt x="298" y="24"/>
                  </a:lnTo>
                  <a:lnTo>
                    <a:pt x="298" y="24"/>
                  </a:lnTo>
                  <a:lnTo>
                    <a:pt x="298" y="24"/>
                  </a:lnTo>
                  <a:lnTo>
                    <a:pt x="298" y="24"/>
                  </a:lnTo>
                  <a:lnTo>
                    <a:pt x="298" y="24"/>
                  </a:lnTo>
                  <a:lnTo>
                    <a:pt x="301" y="24"/>
                  </a:lnTo>
                  <a:lnTo>
                    <a:pt x="301" y="24"/>
                  </a:lnTo>
                  <a:lnTo>
                    <a:pt x="301" y="24"/>
                  </a:lnTo>
                  <a:lnTo>
                    <a:pt x="301" y="26"/>
                  </a:lnTo>
                  <a:lnTo>
                    <a:pt x="301" y="26"/>
                  </a:lnTo>
                  <a:lnTo>
                    <a:pt x="301" y="26"/>
                  </a:lnTo>
                  <a:lnTo>
                    <a:pt x="301" y="26"/>
                  </a:lnTo>
                  <a:lnTo>
                    <a:pt x="301" y="26"/>
                  </a:lnTo>
                  <a:lnTo>
                    <a:pt x="301" y="24"/>
                  </a:lnTo>
                  <a:lnTo>
                    <a:pt x="298" y="24"/>
                  </a:lnTo>
                  <a:lnTo>
                    <a:pt x="298" y="24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6" y="26"/>
                  </a:lnTo>
                  <a:lnTo>
                    <a:pt x="296" y="26"/>
                  </a:lnTo>
                  <a:lnTo>
                    <a:pt x="296" y="26"/>
                  </a:lnTo>
                  <a:lnTo>
                    <a:pt x="296" y="26"/>
                  </a:lnTo>
                  <a:lnTo>
                    <a:pt x="296" y="26"/>
                  </a:lnTo>
                  <a:lnTo>
                    <a:pt x="296" y="26"/>
                  </a:lnTo>
                  <a:lnTo>
                    <a:pt x="294" y="26"/>
                  </a:lnTo>
                  <a:lnTo>
                    <a:pt x="294" y="26"/>
                  </a:lnTo>
                  <a:lnTo>
                    <a:pt x="294" y="26"/>
                  </a:lnTo>
                  <a:lnTo>
                    <a:pt x="294" y="26"/>
                  </a:lnTo>
                  <a:lnTo>
                    <a:pt x="294" y="26"/>
                  </a:lnTo>
                  <a:lnTo>
                    <a:pt x="294" y="26"/>
                  </a:lnTo>
                  <a:lnTo>
                    <a:pt x="294" y="26"/>
                  </a:lnTo>
                  <a:lnTo>
                    <a:pt x="294" y="26"/>
                  </a:lnTo>
                  <a:lnTo>
                    <a:pt x="294" y="26"/>
                  </a:lnTo>
                  <a:lnTo>
                    <a:pt x="294" y="24"/>
                  </a:lnTo>
                  <a:lnTo>
                    <a:pt x="294" y="24"/>
                  </a:lnTo>
                  <a:lnTo>
                    <a:pt x="294" y="24"/>
                  </a:lnTo>
                  <a:lnTo>
                    <a:pt x="291" y="24"/>
                  </a:lnTo>
                  <a:lnTo>
                    <a:pt x="291" y="24"/>
                  </a:lnTo>
                  <a:lnTo>
                    <a:pt x="291" y="24"/>
                  </a:lnTo>
                  <a:lnTo>
                    <a:pt x="289" y="21"/>
                  </a:lnTo>
                  <a:lnTo>
                    <a:pt x="289" y="19"/>
                  </a:lnTo>
                  <a:lnTo>
                    <a:pt x="286" y="21"/>
                  </a:lnTo>
                  <a:lnTo>
                    <a:pt x="286" y="21"/>
                  </a:lnTo>
                  <a:lnTo>
                    <a:pt x="286" y="21"/>
                  </a:lnTo>
                  <a:lnTo>
                    <a:pt x="286" y="21"/>
                  </a:lnTo>
                  <a:lnTo>
                    <a:pt x="289" y="21"/>
                  </a:lnTo>
                  <a:lnTo>
                    <a:pt x="286" y="21"/>
                  </a:lnTo>
                  <a:lnTo>
                    <a:pt x="286" y="21"/>
                  </a:lnTo>
                  <a:lnTo>
                    <a:pt x="286" y="21"/>
                  </a:lnTo>
                  <a:lnTo>
                    <a:pt x="286" y="24"/>
                  </a:lnTo>
                  <a:lnTo>
                    <a:pt x="284" y="24"/>
                  </a:lnTo>
                  <a:lnTo>
                    <a:pt x="284" y="24"/>
                  </a:lnTo>
                  <a:lnTo>
                    <a:pt x="284" y="24"/>
                  </a:lnTo>
                  <a:lnTo>
                    <a:pt x="282" y="26"/>
                  </a:lnTo>
                  <a:lnTo>
                    <a:pt x="279" y="28"/>
                  </a:lnTo>
                  <a:lnTo>
                    <a:pt x="279" y="28"/>
                  </a:lnTo>
                  <a:lnTo>
                    <a:pt x="279" y="28"/>
                  </a:lnTo>
                  <a:lnTo>
                    <a:pt x="279" y="28"/>
                  </a:lnTo>
                  <a:lnTo>
                    <a:pt x="279" y="28"/>
                  </a:lnTo>
                  <a:lnTo>
                    <a:pt x="277" y="28"/>
                  </a:lnTo>
                  <a:lnTo>
                    <a:pt x="277" y="28"/>
                  </a:lnTo>
                  <a:lnTo>
                    <a:pt x="279" y="28"/>
                  </a:lnTo>
                  <a:lnTo>
                    <a:pt x="279" y="28"/>
                  </a:lnTo>
                  <a:lnTo>
                    <a:pt x="279" y="28"/>
                  </a:lnTo>
                  <a:lnTo>
                    <a:pt x="277" y="31"/>
                  </a:lnTo>
                  <a:lnTo>
                    <a:pt x="275" y="31"/>
                  </a:lnTo>
                  <a:lnTo>
                    <a:pt x="272" y="31"/>
                  </a:lnTo>
                  <a:lnTo>
                    <a:pt x="272" y="33"/>
                  </a:lnTo>
                  <a:lnTo>
                    <a:pt x="265" y="38"/>
                  </a:lnTo>
                  <a:lnTo>
                    <a:pt x="265" y="40"/>
                  </a:lnTo>
                  <a:lnTo>
                    <a:pt x="263" y="40"/>
                  </a:lnTo>
                  <a:lnTo>
                    <a:pt x="263" y="40"/>
                  </a:lnTo>
                  <a:lnTo>
                    <a:pt x="260" y="40"/>
                  </a:lnTo>
                  <a:lnTo>
                    <a:pt x="258" y="43"/>
                  </a:lnTo>
                  <a:lnTo>
                    <a:pt x="251" y="47"/>
                  </a:lnTo>
                  <a:lnTo>
                    <a:pt x="244" y="50"/>
                  </a:lnTo>
                  <a:lnTo>
                    <a:pt x="241" y="52"/>
                  </a:lnTo>
                  <a:lnTo>
                    <a:pt x="232" y="52"/>
                  </a:lnTo>
                  <a:lnTo>
                    <a:pt x="225" y="47"/>
                  </a:lnTo>
                  <a:lnTo>
                    <a:pt x="223" y="47"/>
                  </a:lnTo>
                  <a:lnTo>
                    <a:pt x="223" y="45"/>
                  </a:lnTo>
                  <a:lnTo>
                    <a:pt x="223" y="45"/>
                  </a:lnTo>
                  <a:lnTo>
                    <a:pt x="223" y="43"/>
                  </a:lnTo>
                  <a:lnTo>
                    <a:pt x="223" y="43"/>
                  </a:lnTo>
                  <a:lnTo>
                    <a:pt x="220" y="43"/>
                  </a:lnTo>
                  <a:lnTo>
                    <a:pt x="220" y="43"/>
                  </a:lnTo>
                  <a:lnTo>
                    <a:pt x="218" y="43"/>
                  </a:lnTo>
                  <a:lnTo>
                    <a:pt x="208" y="38"/>
                  </a:lnTo>
                  <a:lnTo>
                    <a:pt x="206" y="38"/>
                  </a:lnTo>
                  <a:lnTo>
                    <a:pt x="206" y="38"/>
                  </a:lnTo>
                  <a:lnTo>
                    <a:pt x="206" y="38"/>
                  </a:lnTo>
                  <a:lnTo>
                    <a:pt x="204" y="38"/>
                  </a:lnTo>
                  <a:lnTo>
                    <a:pt x="204" y="38"/>
                  </a:lnTo>
                  <a:lnTo>
                    <a:pt x="204" y="36"/>
                  </a:lnTo>
                  <a:lnTo>
                    <a:pt x="201" y="36"/>
                  </a:lnTo>
                  <a:lnTo>
                    <a:pt x="201" y="36"/>
                  </a:lnTo>
                  <a:lnTo>
                    <a:pt x="199" y="36"/>
                  </a:lnTo>
                  <a:lnTo>
                    <a:pt x="199" y="36"/>
                  </a:lnTo>
                  <a:lnTo>
                    <a:pt x="197" y="38"/>
                  </a:lnTo>
                  <a:lnTo>
                    <a:pt x="194" y="38"/>
                  </a:lnTo>
                  <a:lnTo>
                    <a:pt x="194" y="38"/>
                  </a:lnTo>
                  <a:lnTo>
                    <a:pt x="192" y="36"/>
                  </a:lnTo>
                  <a:lnTo>
                    <a:pt x="189" y="36"/>
                  </a:lnTo>
                  <a:lnTo>
                    <a:pt x="189" y="36"/>
                  </a:lnTo>
                  <a:lnTo>
                    <a:pt x="189" y="36"/>
                  </a:lnTo>
                  <a:lnTo>
                    <a:pt x="187" y="36"/>
                  </a:lnTo>
                  <a:lnTo>
                    <a:pt x="187" y="36"/>
                  </a:lnTo>
                  <a:lnTo>
                    <a:pt x="187" y="36"/>
                  </a:lnTo>
                  <a:lnTo>
                    <a:pt x="187" y="36"/>
                  </a:lnTo>
                  <a:lnTo>
                    <a:pt x="178" y="36"/>
                  </a:lnTo>
                  <a:lnTo>
                    <a:pt x="175" y="36"/>
                  </a:lnTo>
                  <a:lnTo>
                    <a:pt x="173" y="33"/>
                  </a:lnTo>
                  <a:lnTo>
                    <a:pt x="173" y="33"/>
                  </a:lnTo>
                  <a:lnTo>
                    <a:pt x="173" y="31"/>
                  </a:lnTo>
                  <a:lnTo>
                    <a:pt x="170" y="28"/>
                  </a:lnTo>
                  <a:lnTo>
                    <a:pt x="170" y="28"/>
                  </a:lnTo>
                  <a:lnTo>
                    <a:pt x="170" y="26"/>
                  </a:lnTo>
                  <a:lnTo>
                    <a:pt x="170" y="26"/>
                  </a:lnTo>
                  <a:lnTo>
                    <a:pt x="170" y="26"/>
                  </a:lnTo>
                  <a:lnTo>
                    <a:pt x="170" y="26"/>
                  </a:lnTo>
                  <a:lnTo>
                    <a:pt x="163" y="28"/>
                  </a:lnTo>
                  <a:lnTo>
                    <a:pt x="161" y="28"/>
                  </a:lnTo>
                  <a:lnTo>
                    <a:pt x="156" y="28"/>
                  </a:lnTo>
                  <a:lnTo>
                    <a:pt x="156" y="28"/>
                  </a:lnTo>
                  <a:lnTo>
                    <a:pt x="154" y="28"/>
                  </a:lnTo>
                  <a:lnTo>
                    <a:pt x="154" y="28"/>
                  </a:lnTo>
                  <a:lnTo>
                    <a:pt x="149" y="28"/>
                  </a:lnTo>
                  <a:lnTo>
                    <a:pt x="149" y="26"/>
                  </a:lnTo>
                  <a:lnTo>
                    <a:pt x="147" y="26"/>
                  </a:lnTo>
                  <a:lnTo>
                    <a:pt x="147" y="26"/>
                  </a:lnTo>
                  <a:lnTo>
                    <a:pt x="144" y="24"/>
                  </a:lnTo>
                  <a:lnTo>
                    <a:pt x="144" y="21"/>
                  </a:lnTo>
                  <a:lnTo>
                    <a:pt x="144" y="21"/>
                  </a:lnTo>
                  <a:lnTo>
                    <a:pt x="144" y="21"/>
                  </a:lnTo>
                  <a:lnTo>
                    <a:pt x="144" y="21"/>
                  </a:lnTo>
                  <a:lnTo>
                    <a:pt x="144" y="19"/>
                  </a:lnTo>
                  <a:lnTo>
                    <a:pt x="144" y="19"/>
                  </a:lnTo>
                  <a:lnTo>
                    <a:pt x="144" y="19"/>
                  </a:lnTo>
                  <a:lnTo>
                    <a:pt x="142" y="19"/>
                  </a:lnTo>
                  <a:lnTo>
                    <a:pt x="142" y="19"/>
                  </a:lnTo>
                  <a:lnTo>
                    <a:pt x="142" y="19"/>
                  </a:lnTo>
                  <a:lnTo>
                    <a:pt x="142" y="19"/>
                  </a:lnTo>
                  <a:lnTo>
                    <a:pt x="142" y="17"/>
                  </a:lnTo>
                  <a:lnTo>
                    <a:pt x="142" y="17"/>
                  </a:lnTo>
                  <a:lnTo>
                    <a:pt x="142" y="17"/>
                  </a:lnTo>
                  <a:lnTo>
                    <a:pt x="137" y="17"/>
                  </a:lnTo>
                  <a:lnTo>
                    <a:pt x="137" y="17"/>
                  </a:lnTo>
                  <a:lnTo>
                    <a:pt x="137" y="17"/>
                  </a:lnTo>
                  <a:lnTo>
                    <a:pt x="137" y="17"/>
                  </a:lnTo>
                  <a:lnTo>
                    <a:pt x="137" y="19"/>
                  </a:lnTo>
                  <a:lnTo>
                    <a:pt x="135" y="17"/>
                  </a:lnTo>
                  <a:lnTo>
                    <a:pt x="135" y="17"/>
                  </a:lnTo>
                  <a:lnTo>
                    <a:pt x="130" y="17"/>
                  </a:lnTo>
                  <a:lnTo>
                    <a:pt x="128" y="14"/>
                  </a:lnTo>
                  <a:lnTo>
                    <a:pt x="126" y="14"/>
                  </a:lnTo>
                  <a:lnTo>
                    <a:pt x="126" y="14"/>
                  </a:lnTo>
                  <a:lnTo>
                    <a:pt x="126" y="14"/>
                  </a:lnTo>
                  <a:lnTo>
                    <a:pt x="126" y="14"/>
                  </a:lnTo>
                  <a:lnTo>
                    <a:pt x="123" y="14"/>
                  </a:lnTo>
                  <a:lnTo>
                    <a:pt x="123" y="12"/>
                  </a:lnTo>
                  <a:lnTo>
                    <a:pt x="121" y="12"/>
                  </a:lnTo>
                  <a:lnTo>
                    <a:pt x="121" y="14"/>
                  </a:lnTo>
                  <a:lnTo>
                    <a:pt x="118" y="14"/>
                  </a:lnTo>
                  <a:lnTo>
                    <a:pt x="116" y="12"/>
                  </a:lnTo>
                  <a:lnTo>
                    <a:pt x="111" y="12"/>
                  </a:lnTo>
                  <a:lnTo>
                    <a:pt x="111" y="12"/>
                  </a:lnTo>
                  <a:lnTo>
                    <a:pt x="107" y="12"/>
                  </a:lnTo>
                  <a:lnTo>
                    <a:pt x="107" y="12"/>
                  </a:lnTo>
                  <a:lnTo>
                    <a:pt x="107" y="9"/>
                  </a:lnTo>
                  <a:lnTo>
                    <a:pt x="90" y="7"/>
                  </a:lnTo>
                  <a:lnTo>
                    <a:pt x="69" y="2"/>
                  </a:lnTo>
                  <a:lnTo>
                    <a:pt x="64" y="2"/>
                  </a:lnTo>
                  <a:lnTo>
                    <a:pt x="62" y="2"/>
                  </a:lnTo>
                  <a:lnTo>
                    <a:pt x="52" y="5"/>
                  </a:lnTo>
                  <a:lnTo>
                    <a:pt x="43" y="7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38" y="9"/>
                  </a:lnTo>
                  <a:lnTo>
                    <a:pt x="38" y="9"/>
                  </a:lnTo>
                  <a:lnTo>
                    <a:pt x="38" y="9"/>
                  </a:lnTo>
                  <a:lnTo>
                    <a:pt x="36" y="9"/>
                  </a:lnTo>
                  <a:lnTo>
                    <a:pt x="33" y="9"/>
                  </a:lnTo>
                  <a:lnTo>
                    <a:pt x="31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6" y="7"/>
                  </a:lnTo>
                  <a:lnTo>
                    <a:pt x="26" y="5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1" y="2"/>
                  </a:lnTo>
                  <a:lnTo>
                    <a:pt x="21" y="5"/>
                  </a:lnTo>
                  <a:lnTo>
                    <a:pt x="19" y="9"/>
                  </a:lnTo>
                  <a:lnTo>
                    <a:pt x="10" y="17"/>
                  </a:lnTo>
                  <a:lnTo>
                    <a:pt x="10" y="19"/>
                  </a:lnTo>
                  <a:lnTo>
                    <a:pt x="10" y="21"/>
                  </a:lnTo>
                  <a:lnTo>
                    <a:pt x="10" y="26"/>
                  </a:lnTo>
                  <a:lnTo>
                    <a:pt x="10" y="31"/>
                  </a:lnTo>
                  <a:lnTo>
                    <a:pt x="12" y="38"/>
                  </a:lnTo>
                  <a:lnTo>
                    <a:pt x="12" y="40"/>
                  </a:lnTo>
                  <a:lnTo>
                    <a:pt x="14" y="43"/>
                  </a:lnTo>
                  <a:lnTo>
                    <a:pt x="14" y="47"/>
                  </a:lnTo>
                  <a:lnTo>
                    <a:pt x="17" y="52"/>
                  </a:lnTo>
                  <a:lnTo>
                    <a:pt x="17" y="54"/>
                  </a:lnTo>
                  <a:lnTo>
                    <a:pt x="17" y="57"/>
                  </a:lnTo>
                  <a:lnTo>
                    <a:pt x="17" y="59"/>
                  </a:lnTo>
                  <a:lnTo>
                    <a:pt x="17" y="62"/>
                  </a:lnTo>
                  <a:lnTo>
                    <a:pt x="14" y="64"/>
                  </a:lnTo>
                  <a:lnTo>
                    <a:pt x="14" y="69"/>
                  </a:lnTo>
                  <a:lnTo>
                    <a:pt x="14" y="69"/>
                  </a:lnTo>
                  <a:lnTo>
                    <a:pt x="12" y="71"/>
                  </a:lnTo>
                  <a:lnTo>
                    <a:pt x="12" y="73"/>
                  </a:lnTo>
                  <a:lnTo>
                    <a:pt x="10" y="78"/>
                  </a:lnTo>
                  <a:lnTo>
                    <a:pt x="7" y="80"/>
                  </a:lnTo>
                  <a:lnTo>
                    <a:pt x="5" y="83"/>
                  </a:lnTo>
                  <a:lnTo>
                    <a:pt x="5" y="83"/>
                  </a:lnTo>
                  <a:lnTo>
                    <a:pt x="5" y="85"/>
                  </a:lnTo>
                  <a:lnTo>
                    <a:pt x="2" y="90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2" y="95"/>
                  </a:lnTo>
                  <a:lnTo>
                    <a:pt x="2" y="97"/>
                  </a:lnTo>
                  <a:lnTo>
                    <a:pt x="7" y="109"/>
                  </a:lnTo>
                  <a:lnTo>
                    <a:pt x="7" y="111"/>
                  </a:lnTo>
                  <a:lnTo>
                    <a:pt x="7" y="111"/>
                  </a:lnTo>
                  <a:lnTo>
                    <a:pt x="7" y="116"/>
                  </a:lnTo>
                  <a:lnTo>
                    <a:pt x="7" y="118"/>
                  </a:lnTo>
                  <a:lnTo>
                    <a:pt x="10" y="123"/>
                  </a:lnTo>
                  <a:lnTo>
                    <a:pt x="10" y="125"/>
                  </a:lnTo>
                  <a:lnTo>
                    <a:pt x="10" y="125"/>
                  </a:lnTo>
                  <a:lnTo>
                    <a:pt x="10" y="130"/>
                  </a:lnTo>
                  <a:lnTo>
                    <a:pt x="10" y="133"/>
                  </a:lnTo>
                  <a:lnTo>
                    <a:pt x="12" y="135"/>
                  </a:lnTo>
                  <a:lnTo>
                    <a:pt x="14" y="147"/>
                  </a:lnTo>
                  <a:lnTo>
                    <a:pt x="17" y="149"/>
                  </a:lnTo>
                  <a:lnTo>
                    <a:pt x="17" y="151"/>
                  </a:lnTo>
                  <a:lnTo>
                    <a:pt x="17" y="577"/>
                  </a:lnTo>
                  <a:lnTo>
                    <a:pt x="21" y="577"/>
                  </a:lnTo>
                  <a:lnTo>
                    <a:pt x="43" y="577"/>
                  </a:lnTo>
                  <a:lnTo>
                    <a:pt x="47" y="577"/>
                  </a:lnTo>
                  <a:lnTo>
                    <a:pt x="64" y="577"/>
                  </a:lnTo>
                  <a:lnTo>
                    <a:pt x="69" y="577"/>
                  </a:lnTo>
                  <a:lnTo>
                    <a:pt x="73" y="577"/>
                  </a:lnTo>
                  <a:lnTo>
                    <a:pt x="85" y="577"/>
                  </a:lnTo>
                  <a:lnTo>
                    <a:pt x="90" y="577"/>
                  </a:lnTo>
                  <a:lnTo>
                    <a:pt x="104" y="577"/>
                  </a:lnTo>
                  <a:lnTo>
                    <a:pt x="111" y="577"/>
                  </a:lnTo>
                  <a:lnTo>
                    <a:pt x="116" y="577"/>
                  </a:lnTo>
                  <a:lnTo>
                    <a:pt x="137" y="577"/>
                  </a:lnTo>
                  <a:lnTo>
                    <a:pt x="142" y="577"/>
                  </a:lnTo>
                  <a:lnTo>
                    <a:pt x="168" y="577"/>
                  </a:lnTo>
                  <a:lnTo>
                    <a:pt x="173" y="577"/>
                  </a:lnTo>
                  <a:lnTo>
                    <a:pt x="178" y="577"/>
                  </a:lnTo>
                  <a:lnTo>
                    <a:pt x="189" y="577"/>
                  </a:lnTo>
                  <a:lnTo>
                    <a:pt x="194" y="577"/>
                  </a:lnTo>
                  <a:lnTo>
                    <a:pt x="220" y="577"/>
                  </a:lnTo>
                  <a:lnTo>
                    <a:pt x="225" y="577"/>
                  </a:lnTo>
                  <a:lnTo>
                    <a:pt x="230" y="577"/>
                  </a:lnTo>
                  <a:lnTo>
                    <a:pt x="251" y="577"/>
                  </a:lnTo>
                  <a:lnTo>
                    <a:pt x="256" y="577"/>
                  </a:lnTo>
                  <a:lnTo>
                    <a:pt x="272" y="577"/>
                  </a:lnTo>
                  <a:lnTo>
                    <a:pt x="277" y="577"/>
                  </a:lnTo>
                  <a:lnTo>
                    <a:pt x="282" y="577"/>
                  </a:lnTo>
                  <a:lnTo>
                    <a:pt x="303" y="577"/>
                  </a:lnTo>
                  <a:lnTo>
                    <a:pt x="308" y="577"/>
                  </a:lnTo>
                  <a:lnTo>
                    <a:pt x="334" y="577"/>
                  </a:lnTo>
                  <a:lnTo>
                    <a:pt x="338" y="577"/>
                  </a:lnTo>
                  <a:lnTo>
                    <a:pt x="346" y="577"/>
                  </a:lnTo>
                  <a:lnTo>
                    <a:pt x="353" y="577"/>
                  </a:lnTo>
                  <a:lnTo>
                    <a:pt x="353" y="577"/>
                  </a:lnTo>
                  <a:lnTo>
                    <a:pt x="355" y="570"/>
                  </a:lnTo>
                  <a:lnTo>
                    <a:pt x="355" y="570"/>
                  </a:lnTo>
                  <a:lnTo>
                    <a:pt x="357" y="566"/>
                  </a:lnTo>
                  <a:lnTo>
                    <a:pt x="360" y="563"/>
                  </a:lnTo>
                  <a:lnTo>
                    <a:pt x="360" y="563"/>
                  </a:lnTo>
                  <a:lnTo>
                    <a:pt x="362" y="563"/>
                  </a:lnTo>
                  <a:lnTo>
                    <a:pt x="362" y="563"/>
                  </a:lnTo>
                  <a:lnTo>
                    <a:pt x="362" y="563"/>
                  </a:lnTo>
                  <a:lnTo>
                    <a:pt x="365" y="566"/>
                  </a:lnTo>
                  <a:lnTo>
                    <a:pt x="365" y="566"/>
                  </a:lnTo>
                  <a:lnTo>
                    <a:pt x="365" y="568"/>
                  </a:lnTo>
                  <a:lnTo>
                    <a:pt x="365" y="573"/>
                  </a:lnTo>
                  <a:lnTo>
                    <a:pt x="362" y="577"/>
                  </a:lnTo>
                  <a:lnTo>
                    <a:pt x="365" y="577"/>
                  </a:lnTo>
                  <a:lnTo>
                    <a:pt x="367" y="577"/>
                  </a:lnTo>
                  <a:lnTo>
                    <a:pt x="454" y="577"/>
                  </a:lnTo>
                  <a:lnTo>
                    <a:pt x="466" y="577"/>
                  </a:lnTo>
                  <a:lnTo>
                    <a:pt x="516" y="577"/>
                  </a:lnTo>
                  <a:lnTo>
                    <a:pt x="528" y="577"/>
                  </a:lnTo>
                  <a:lnTo>
                    <a:pt x="542" y="577"/>
                  </a:lnTo>
                  <a:lnTo>
                    <a:pt x="577" y="577"/>
                  </a:lnTo>
                  <a:lnTo>
                    <a:pt x="592" y="577"/>
                  </a:lnTo>
                  <a:lnTo>
                    <a:pt x="615" y="577"/>
                  </a:lnTo>
                  <a:lnTo>
                    <a:pt x="627" y="577"/>
                  </a:lnTo>
                  <a:lnTo>
                    <a:pt x="641" y="577"/>
                  </a:lnTo>
                  <a:lnTo>
                    <a:pt x="653" y="577"/>
                  </a:lnTo>
                  <a:lnTo>
                    <a:pt x="653" y="577"/>
                  </a:lnTo>
                  <a:lnTo>
                    <a:pt x="653" y="575"/>
                  </a:lnTo>
                  <a:lnTo>
                    <a:pt x="653" y="575"/>
                  </a:lnTo>
                  <a:lnTo>
                    <a:pt x="653" y="575"/>
                  </a:lnTo>
                  <a:lnTo>
                    <a:pt x="653" y="573"/>
                  </a:lnTo>
                  <a:close/>
                  <a:moveTo>
                    <a:pt x="450" y="26"/>
                  </a:moveTo>
                  <a:lnTo>
                    <a:pt x="452" y="26"/>
                  </a:lnTo>
                  <a:lnTo>
                    <a:pt x="452" y="26"/>
                  </a:lnTo>
                  <a:lnTo>
                    <a:pt x="454" y="26"/>
                  </a:lnTo>
                  <a:lnTo>
                    <a:pt x="454" y="26"/>
                  </a:lnTo>
                  <a:lnTo>
                    <a:pt x="457" y="26"/>
                  </a:lnTo>
                  <a:lnTo>
                    <a:pt x="459" y="26"/>
                  </a:lnTo>
                  <a:lnTo>
                    <a:pt x="459" y="26"/>
                  </a:lnTo>
                  <a:lnTo>
                    <a:pt x="459" y="26"/>
                  </a:lnTo>
                  <a:lnTo>
                    <a:pt x="452" y="26"/>
                  </a:lnTo>
                  <a:lnTo>
                    <a:pt x="450" y="26"/>
                  </a:lnTo>
                  <a:lnTo>
                    <a:pt x="450" y="26"/>
                  </a:lnTo>
                  <a:lnTo>
                    <a:pt x="447" y="28"/>
                  </a:lnTo>
                  <a:lnTo>
                    <a:pt x="445" y="28"/>
                  </a:lnTo>
                  <a:lnTo>
                    <a:pt x="445" y="28"/>
                  </a:lnTo>
                  <a:lnTo>
                    <a:pt x="445" y="31"/>
                  </a:lnTo>
                  <a:lnTo>
                    <a:pt x="443" y="31"/>
                  </a:lnTo>
                  <a:lnTo>
                    <a:pt x="443" y="31"/>
                  </a:lnTo>
                  <a:lnTo>
                    <a:pt x="443" y="31"/>
                  </a:lnTo>
                  <a:lnTo>
                    <a:pt x="450" y="26"/>
                  </a:lnTo>
                  <a:close/>
                  <a:moveTo>
                    <a:pt x="445" y="36"/>
                  </a:moveTo>
                  <a:lnTo>
                    <a:pt x="445" y="36"/>
                  </a:lnTo>
                  <a:lnTo>
                    <a:pt x="445" y="36"/>
                  </a:lnTo>
                  <a:lnTo>
                    <a:pt x="445" y="36"/>
                  </a:lnTo>
                  <a:lnTo>
                    <a:pt x="445" y="36"/>
                  </a:lnTo>
                  <a:lnTo>
                    <a:pt x="445" y="36"/>
                  </a:lnTo>
                  <a:lnTo>
                    <a:pt x="445" y="36"/>
                  </a:lnTo>
                  <a:lnTo>
                    <a:pt x="445" y="36"/>
                  </a:lnTo>
                  <a:close/>
                  <a:moveTo>
                    <a:pt x="469" y="31"/>
                  </a:moveTo>
                  <a:lnTo>
                    <a:pt x="471" y="31"/>
                  </a:lnTo>
                  <a:lnTo>
                    <a:pt x="469" y="31"/>
                  </a:lnTo>
                  <a:lnTo>
                    <a:pt x="466" y="28"/>
                  </a:lnTo>
                  <a:lnTo>
                    <a:pt x="466" y="28"/>
                  </a:lnTo>
                  <a:lnTo>
                    <a:pt x="464" y="28"/>
                  </a:lnTo>
                  <a:lnTo>
                    <a:pt x="462" y="28"/>
                  </a:lnTo>
                  <a:lnTo>
                    <a:pt x="459" y="26"/>
                  </a:lnTo>
                  <a:lnTo>
                    <a:pt x="462" y="28"/>
                  </a:lnTo>
                  <a:lnTo>
                    <a:pt x="469" y="31"/>
                  </a:lnTo>
                  <a:close/>
                  <a:moveTo>
                    <a:pt x="525" y="227"/>
                  </a:moveTo>
                  <a:lnTo>
                    <a:pt x="528" y="227"/>
                  </a:lnTo>
                  <a:lnTo>
                    <a:pt x="528" y="230"/>
                  </a:lnTo>
                  <a:lnTo>
                    <a:pt x="530" y="230"/>
                  </a:lnTo>
                  <a:lnTo>
                    <a:pt x="533" y="230"/>
                  </a:lnTo>
                  <a:lnTo>
                    <a:pt x="533" y="230"/>
                  </a:lnTo>
                  <a:lnTo>
                    <a:pt x="530" y="227"/>
                  </a:lnTo>
                  <a:lnTo>
                    <a:pt x="530" y="227"/>
                  </a:lnTo>
                  <a:lnTo>
                    <a:pt x="530" y="227"/>
                  </a:lnTo>
                  <a:lnTo>
                    <a:pt x="530" y="227"/>
                  </a:lnTo>
                  <a:lnTo>
                    <a:pt x="530" y="227"/>
                  </a:lnTo>
                  <a:lnTo>
                    <a:pt x="530" y="225"/>
                  </a:lnTo>
                  <a:lnTo>
                    <a:pt x="530" y="225"/>
                  </a:lnTo>
                  <a:lnTo>
                    <a:pt x="530" y="225"/>
                  </a:lnTo>
                  <a:lnTo>
                    <a:pt x="528" y="225"/>
                  </a:lnTo>
                  <a:lnTo>
                    <a:pt x="528" y="227"/>
                  </a:lnTo>
                  <a:lnTo>
                    <a:pt x="525" y="227"/>
                  </a:lnTo>
                  <a:lnTo>
                    <a:pt x="525" y="225"/>
                  </a:lnTo>
                  <a:lnTo>
                    <a:pt x="525" y="225"/>
                  </a:lnTo>
                  <a:lnTo>
                    <a:pt x="525" y="225"/>
                  </a:lnTo>
                  <a:lnTo>
                    <a:pt x="528" y="225"/>
                  </a:lnTo>
                  <a:lnTo>
                    <a:pt x="528" y="225"/>
                  </a:lnTo>
                  <a:lnTo>
                    <a:pt x="528" y="225"/>
                  </a:lnTo>
                  <a:lnTo>
                    <a:pt x="528" y="222"/>
                  </a:lnTo>
                  <a:lnTo>
                    <a:pt x="528" y="222"/>
                  </a:lnTo>
                  <a:lnTo>
                    <a:pt x="528" y="222"/>
                  </a:lnTo>
                  <a:lnTo>
                    <a:pt x="525" y="222"/>
                  </a:lnTo>
                  <a:lnTo>
                    <a:pt x="525" y="222"/>
                  </a:lnTo>
                  <a:lnTo>
                    <a:pt x="525" y="225"/>
                  </a:lnTo>
                  <a:lnTo>
                    <a:pt x="525" y="225"/>
                  </a:lnTo>
                  <a:lnTo>
                    <a:pt x="525" y="225"/>
                  </a:lnTo>
                  <a:lnTo>
                    <a:pt x="525" y="225"/>
                  </a:lnTo>
                  <a:lnTo>
                    <a:pt x="525" y="225"/>
                  </a:lnTo>
                  <a:lnTo>
                    <a:pt x="525" y="225"/>
                  </a:lnTo>
                  <a:lnTo>
                    <a:pt x="525" y="225"/>
                  </a:lnTo>
                  <a:lnTo>
                    <a:pt x="525" y="225"/>
                  </a:lnTo>
                  <a:lnTo>
                    <a:pt x="525" y="225"/>
                  </a:lnTo>
                  <a:lnTo>
                    <a:pt x="525" y="227"/>
                  </a:lnTo>
                  <a:lnTo>
                    <a:pt x="525" y="227"/>
                  </a:lnTo>
                  <a:close/>
                  <a:moveTo>
                    <a:pt x="497" y="296"/>
                  </a:moveTo>
                  <a:lnTo>
                    <a:pt x="497" y="296"/>
                  </a:lnTo>
                  <a:lnTo>
                    <a:pt x="497" y="296"/>
                  </a:lnTo>
                  <a:lnTo>
                    <a:pt x="497" y="296"/>
                  </a:lnTo>
                  <a:lnTo>
                    <a:pt x="497" y="301"/>
                  </a:lnTo>
                  <a:lnTo>
                    <a:pt x="499" y="301"/>
                  </a:lnTo>
                  <a:lnTo>
                    <a:pt x="499" y="301"/>
                  </a:lnTo>
                  <a:lnTo>
                    <a:pt x="499" y="301"/>
                  </a:lnTo>
                  <a:lnTo>
                    <a:pt x="499" y="298"/>
                  </a:lnTo>
                  <a:lnTo>
                    <a:pt x="497" y="296"/>
                  </a:lnTo>
                  <a:close/>
                  <a:moveTo>
                    <a:pt x="499" y="253"/>
                  </a:moveTo>
                  <a:lnTo>
                    <a:pt x="499" y="253"/>
                  </a:lnTo>
                  <a:lnTo>
                    <a:pt x="499" y="253"/>
                  </a:lnTo>
                  <a:lnTo>
                    <a:pt x="499" y="253"/>
                  </a:lnTo>
                  <a:lnTo>
                    <a:pt x="497" y="253"/>
                  </a:lnTo>
                  <a:lnTo>
                    <a:pt x="497" y="253"/>
                  </a:lnTo>
                  <a:lnTo>
                    <a:pt x="497" y="253"/>
                  </a:lnTo>
                  <a:lnTo>
                    <a:pt x="495" y="251"/>
                  </a:lnTo>
                  <a:lnTo>
                    <a:pt x="495" y="251"/>
                  </a:lnTo>
                  <a:lnTo>
                    <a:pt x="495" y="253"/>
                  </a:lnTo>
                  <a:lnTo>
                    <a:pt x="495" y="253"/>
                  </a:lnTo>
                  <a:lnTo>
                    <a:pt x="495" y="253"/>
                  </a:lnTo>
                  <a:lnTo>
                    <a:pt x="495" y="253"/>
                  </a:lnTo>
                  <a:lnTo>
                    <a:pt x="495" y="253"/>
                  </a:lnTo>
                  <a:lnTo>
                    <a:pt x="495" y="253"/>
                  </a:lnTo>
                  <a:lnTo>
                    <a:pt x="495" y="256"/>
                  </a:lnTo>
                  <a:lnTo>
                    <a:pt x="497" y="253"/>
                  </a:lnTo>
                  <a:lnTo>
                    <a:pt x="497" y="253"/>
                  </a:lnTo>
                  <a:lnTo>
                    <a:pt x="497" y="253"/>
                  </a:lnTo>
                  <a:lnTo>
                    <a:pt x="497" y="256"/>
                  </a:lnTo>
                  <a:lnTo>
                    <a:pt x="497" y="256"/>
                  </a:lnTo>
                  <a:lnTo>
                    <a:pt x="499" y="256"/>
                  </a:lnTo>
                  <a:lnTo>
                    <a:pt x="499" y="256"/>
                  </a:lnTo>
                  <a:lnTo>
                    <a:pt x="502" y="258"/>
                  </a:lnTo>
                  <a:lnTo>
                    <a:pt x="502" y="258"/>
                  </a:lnTo>
                  <a:lnTo>
                    <a:pt x="502" y="258"/>
                  </a:lnTo>
                  <a:lnTo>
                    <a:pt x="502" y="258"/>
                  </a:lnTo>
                  <a:lnTo>
                    <a:pt x="502" y="256"/>
                  </a:lnTo>
                  <a:lnTo>
                    <a:pt x="502" y="256"/>
                  </a:lnTo>
                  <a:lnTo>
                    <a:pt x="499" y="253"/>
                  </a:lnTo>
                  <a:close/>
                  <a:moveTo>
                    <a:pt x="535" y="227"/>
                  </a:moveTo>
                  <a:lnTo>
                    <a:pt x="535" y="230"/>
                  </a:lnTo>
                  <a:lnTo>
                    <a:pt x="537" y="230"/>
                  </a:lnTo>
                  <a:lnTo>
                    <a:pt x="537" y="230"/>
                  </a:lnTo>
                  <a:lnTo>
                    <a:pt x="537" y="227"/>
                  </a:lnTo>
                  <a:lnTo>
                    <a:pt x="535" y="227"/>
                  </a:lnTo>
                  <a:lnTo>
                    <a:pt x="535" y="227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52">
              <a:extLst>
                <a:ext uri="{FF2B5EF4-FFF2-40B4-BE49-F238E27FC236}">
                  <a16:creationId xmlns:a16="http://schemas.microsoft.com/office/drawing/2014/main" id="{0B95EA58-BEC7-4F7F-BA9B-972DD50C7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91997" y="3333609"/>
              <a:ext cx="92726" cy="96847"/>
            </a:xfrm>
            <a:custGeom>
              <a:avLst/>
              <a:gdLst>
                <a:gd name="T0" fmla="*/ 88 w 90"/>
                <a:gd name="T1" fmla="*/ 21 h 94"/>
                <a:gd name="T2" fmla="*/ 86 w 90"/>
                <a:gd name="T3" fmla="*/ 16 h 94"/>
                <a:gd name="T4" fmla="*/ 86 w 90"/>
                <a:gd name="T5" fmla="*/ 14 h 94"/>
                <a:gd name="T6" fmla="*/ 83 w 90"/>
                <a:gd name="T7" fmla="*/ 12 h 94"/>
                <a:gd name="T8" fmla="*/ 76 w 90"/>
                <a:gd name="T9" fmla="*/ 2 h 94"/>
                <a:gd name="T10" fmla="*/ 62 w 90"/>
                <a:gd name="T11" fmla="*/ 5 h 94"/>
                <a:gd name="T12" fmla="*/ 60 w 90"/>
                <a:gd name="T13" fmla="*/ 5 h 94"/>
                <a:gd name="T14" fmla="*/ 57 w 90"/>
                <a:gd name="T15" fmla="*/ 12 h 94"/>
                <a:gd name="T16" fmla="*/ 53 w 90"/>
                <a:gd name="T17" fmla="*/ 14 h 94"/>
                <a:gd name="T18" fmla="*/ 50 w 90"/>
                <a:gd name="T19" fmla="*/ 19 h 94"/>
                <a:gd name="T20" fmla="*/ 36 w 90"/>
                <a:gd name="T21" fmla="*/ 9 h 94"/>
                <a:gd name="T22" fmla="*/ 22 w 90"/>
                <a:gd name="T23" fmla="*/ 31 h 94"/>
                <a:gd name="T24" fmla="*/ 19 w 90"/>
                <a:gd name="T25" fmla="*/ 33 h 94"/>
                <a:gd name="T26" fmla="*/ 10 w 90"/>
                <a:gd name="T27" fmla="*/ 47 h 94"/>
                <a:gd name="T28" fmla="*/ 8 w 90"/>
                <a:gd name="T29" fmla="*/ 49 h 94"/>
                <a:gd name="T30" fmla="*/ 3 w 90"/>
                <a:gd name="T31" fmla="*/ 52 h 94"/>
                <a:gd name="T32" fmla="*/ 0 w 90"/>
                <a:gd name="T33" fmla="*/ 66 h 94"/>
                <a:gd name="T34" fmla="*/ 3 w 90"/>
                <a:gd name="T35" fmla="*/ 90 h 94"/>
                <a:gd name="T36" fmla="*/ 3 w 90"/>
                <a:gd name="T37" fmla="*/ 92 h 94"/>
                <a:gd name="T38" fmla="*/ 10 w 90"/>
                <a:gd name="T39" fmla="*/ 94 h 94"/>
                <a:gd name="T40" fmla="*/ 12 w 90"/>
                <a:gd name="T41" fmla="*/ 94 h 94"/>
                <a:gd name="T42" fmla="*/ 19 w 90"/>
                <a:gd name="T43" fmla="*/ 92 h 94"/>
                <a:gd name="T44" fmla="*/ 26 w 90"/>
                <a:gd name="T45" fmla="*/ 92 h 94"/>
                <a:gd name="T46" fmla="*/ 31 w 90"/>
                <a:gd name="T47" fmla="*/ 92 h 94"/>
                <a:gd name="T48" fmla="*/ 34 w 90"/>
                <a:gd name="T49" fmla="*/ 92 h 94"/>
                <a:gd name="T50" fmla="*/ 45 w 90"/>
                <a:gd name="T51" fmla="*/ 87 h 94"/>
                <a:gd name="T52" fmla="*/ 53 w 90"/>
                <a:gd name="T53" fmla="*/ 87 h 94"/>
                <a:gd name="T54" fmla="*/ 57 w 90"/>
                <a:gd name="T55" fmla="*/ 92 h 94"/>
                <a:gd name="T56" fmla="*/ 62 w 90"/>
                <a:gd name="T57" fmla="*/ 92 h 94"/>
                <a:gd name="T58" fmla="*/ 81 w 90"/>
                <a:gd name="T59" fmla="*/ 66 h 94"/>
                <a:gd name="T60" fmla="*/ 76 w 90"/>
                <a:gd name="T61" fmla="*/ 61 h 94"/>
                <a:gd name="T62" fmla="*/ 74 w 90"/>
                <a:gd name="T63" fmla="*/ 59 h 94"/>
                <a:gd name="T64" fmla="*/ 71 w 90"/>
                <a:gd name="T65" fmla="*/ 59 h 94"/>
                <a:gd name="T66" fmla="*/ 60 w 90"/>
                <a:gd name="T67" fmla="*/ 59 h 94"/>
                <a:gd name="T68" fmla="*/ 60 w 90"/>
                <a:gd name="T69" fmla="*/ 59 h 94"/>
                <a:gd name="T70" fmla="*/ 50 w 90"/>
                <a:gd name="T71" fmla="*/ 61 h 94"/>
                <a:gd name="T72" fmla="*/ 50 w 90"/>
                <a:gd name="T73" fmla="*/ 64 h 94"/>
                <a:gd name="T74" fmla="*/ 50 w 90"/>
                <a:gd name="T75" fmla="*/ 66 h 94"/>
                <a:gd name="T76" fmla="*/ 48 w 90"/>
                <a:gd name="T77" fmla="*/ 66 h 94"/>
                <a:gd name="T78" fmla="*/ 43 w 90"/>
                <a:gd name="T79" fmla="*/ 64 h 94"/>
                <a:gd name="T80" fmla="*/ 43 w 90"/>
                <a:gd name="T81" fmla="*/ 61 h 94"/>
                <a:gd name="T82" fmla="*/ 43 w 90"/>
                <a:gd name="T83" fmla="*/ 59 h 94"/>
                <a:gd name="T84" fmla="*/ 45 w 90"/>
                <a:gd name="T85" fmla="*/ 61 h 94"/>
                <a:gd name="T86" fmla="*/ 50 w 90"/>
                <a:gd name="T87" fmla="*/ 61 h 94"/>
                <a:gd name="T88" fmla="*/ 55 w 90"/>
                <a:gd name="T89" fmla="*/ 52 h 94"/>
                <a:gd name="T90" fmla="*/ 64 w 90"/>
                <a:gd name="T91" fmla="*/ 49 h 94"/>
                <a:gd name="T92" fmla="*/ 69 w 90"/>
                <a:gd name="T93" fmla="*/ 47 h 94"/>
                <a:gd name="T94" fmla="*/ 71 w 90"/>
                <a:gd name="T95" fmla="*/ 47 h 94"/>
                <a:gd name="T96" fmla="*/ 71 w 90"/>
                <a:gd name="T97" fmla="*/ 45 h 94"/>
                <a:gd name="T98" fmla="*/ 81 w 90"/>
                <a:gd name="T99" fmla="*/ 40 h 94"/>
                <a:gd name="T100" fmla="*/ 86 w 90"/>
                <a:gd name="T101" fmla="*/ 38 h 94"/>
                <a:gd name="T102" fmla="*/ 90 w 90"/>
                <a:gd name="T103" fmla="*/ 3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0" h="94">
                  <a:moveTo>
                    <a:pt x="88" y="28"/>
                  </a:moveTo>
                  <a:lnTo>
                    <a:pt x="90" y="26"/>
                  </a:lnTo>
                  <a:lnTo>
                    <a:pt x="88" y="23"/>
                  </a:lnTo>
                  <a:lnTo>
                    <a:pt x="88" y="21"/>
                  </a:lnTo>
                  <a:lnTo>
                    <a:pt x="88" y="21"/>
                  </a:lnTo>
                  <a:lnTo>
                    <a:pt x="86" y="19"/>
                  </a:lnTo>
                  <a:lnTo>
                    <a:pt x="86" y="16"/>
                  </a:lnTo>
                  <a:lnTo>
                    <a:pt x="86" y="16"/>
                  </a:lnTo>
                  <a:lnTo>
                    <a:pt x="86" y="16"/>
                  </a:lnTo>
                  <a:lnTo>
                    <a:pt x="86" y="14"/>
                  </a:lnTo>
                  <a:lnTo>
                    <a:pt x="86" y="14"/>
                  </a:lnTo>
                  <a:lnTo>
                    <a:pt x="86" y="14"/>
                  </a:lnTo>
                  <a:lnTo>
                    <a:pt x="86" y="12"/>
                  </a:lnTo>
                  <a:lnTo>
                    <a:pt x="86" y="12"/>
                  </a:lnTo>
                  <a:lnTo>
                    <a:pt x="83" y="12"/>
                  </a:lnTo>
                  <a:lnTo>
                    <a:pt x="83" y="12"/>
                  </a:lnTo>
                  <a:lnTo>
                    <a:pt x="83" y="9"/>
                  </a:lnTo>
                  <a:lnTo>
                    <a:pt x="81" y="9"/>
                  </a:lnTo>
                  <a:lnTo>
                    <a:pt x="76" y="2"/>
                  </a:lnTo>
                  <a:lnTo>
                    <a:pt x="76" y="2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62" y="5"/>
                  </a:lnTo>
                  <a:lnTo>
                    <a:pt x="62" y="5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60" y="5"/>
                  </a:lnTo>
                  <a:lnTo>
                    <a:pt x="57" y="7"/>
                  </a:lnTo>
                  <a:lnTo>
                    <a:pt x="55" y="9"/>
                  </a:lnTo>
                  <a:lnTo>
                    <a:pt x="55" y="12"/>
                  </a:lnTo>
                  <a:lnTo>
                    <a:pt x="57" y="12"/>
                  </a:lnTo>
                  <a:lnTo>
                    <a:pt x="57" y="14"/>
                  </a:lnTo>
                  <a:lnTo>
                    <a:pt x="55" y="14"/>
                  </a:lnTo>
                  <a:lnTo>
                    <a:pt x="55" y="14"/>
                  </a:lnTo>
                  <a:lnTo>
                    <a:pt x="53" y="14"/>
                  </a:lnTo>
                  <a:lnTo>
                    <a:pt x="53" y="16"/>
                  </a:lnTo>
                  <a:lnTo>
                    <a:pt x="50" y="16"/>
                  </a:lnTo>
                  <a:lnTo>
                    <a:pt x="50" y="16"/>
                  </a:lnTo>
                  <a:lnTo>
                    <a:pt x="50" y="19"/>
                  </a:lnTo>
                  <a:lnTo>
                    <a:pt x="41" y="9"/>
                  </a:lnTo>
                  <a:lnTo>
                    <a:pt x="38" y="9"/>
                  </a:lnTo>
                  <a:lnTo>
                    <a:pt x="38" y="9"/>
                  </a:lnTo>
                  <a:lnTo>
                    <a:pt x="36" y="9"/>
                  </a:lnTo>
                  <a:lnTo>
                    <a:pt x="34" y="12"/>
                  </a:lnTo>
                  <a:lnTo>
                    <a:pt x="31" y="16"/>
                  </a:lnTo>
                  <a:lnTo>
                    <a:pt x="29" y="19"/>
                  </a:lnTo>
                  <a:lnTo>
                    <a:pt x="22" y="31"/>
                  </a:lnTo>
                  <a:lnTo>
                    <a:pt x="22" y="31"/>
                  </a:lnTo>
                  <a:lnTo>
                    <a:pt x="22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7" y="38"/>
                  </a:lnTo>
                  <a:lnTo>
                    <a:pt x="12" y="45"/>
                  </a:lnTo>
                  <a:lnTo>
                    <a:pt x="10" y="47"/>
                  </a:lnTo>
                  <a:lnTo>
                    <a:pt x="10" y="47"/>
                  </a:lnTo>
                  <a:lnTo>
                    <a:pt x="10" y="47"/>
                  </a:lnTo>
                  <a:lnTo>
                    <a:pt x="8" y="47"/>
                  </a:lnTo>
                  <a:lnTo>
                    <a:pt x="8" y="47"/>
                  </a:lnTo>
                  <a:lnTo>
                    <a:pt x="8" y="49"/>
                  </a:lnTo>
                  <a:lnTo>
                    <a:pt x="8" y="49"/>
                  </a:lnTo>
                  <a:lnTo>
                    <a:pt x="5" y="49"/>
                  </a:lnTo>
                  <a:lnTo>
                    <a:pt x="5" y="52"/>
                  </a:lnTo>
                  <a:lnTo>
                    <a:pt x="3" y="52"/>
                  </a:lnTo>
                  <a:lnTo>
                    <a:pt x="3" y="54"/>
                  </a:lnTo>
                  <a:lnTo>
                    <a:pt x="3" y="57"/>
                  </a:lnTo>
                  <a:lnTo>
                    <a:pt x="0" y="61"/>
                  </a:lnTo>
                  <a:lnTo>
                    <a:pt x="0" y="66"/>
                  </a:lnTo>
                  <a:lnTo>
                    <a:pt x="3" y="71"/>
                  </a:lnTo>
                  <a:lnTo>
                    <a:pt x="3" y="78"/>
                  </a:lnTo>
                  <a:lnTo>
                    <a:pt x="3" y="87"/>
                  </a:lnTo>
                  <a:lnTo>
                    <a:pt x="3" y="90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3" y="92"/>
                  </a:lnTo>
                  <a:lnTo>
                    <a:pt x="10" y="94"/>
                  </a:lnTo>
                  <a:lnTo>
                    <a:pt x="10" y="94"/>
                  </a:lnTo>
                  <a:lnTo>
                    <a:pt x="10" y="94"/>
                  </a:lnTo>
                  <a:lnTo>
                    <a:pt x="10" y="94"/>
                  </a:lnTo>
                  <a:lnTo>
                    <a:pt x="10" y="94"/>
                  </a:lnTo>
                  <a:lnTo>
                    <a:pt x="10" y="94"/>
                  </a:lnTo>
                  <a:lnTo>
                    <a:pt x="10" y="94"/>
                  </a:lnTo>
                  <a:lnTo>
                    <a:pt x="12" y="94"/>
                  </a:lnTo>
                  <a:lnTo>
                    <a:pt x="15" y="94"/>
                  </a:lnTo>
                  <a:lnTo>
                    <a:pt x="15" y="94"/>
                  </a:lnTo>
                  <a:lnTo>
                    <a:pt x="17" y="92"/>
                  </a:lnTo>
                  <a:lnTo>
                    <a:pt x="19" y="92"/>
                  </a:lnTo>
                  <a:lnTo>
                    <a:pt x="22" y="92"/>
                  </a:lnTo>
                  <a:lnTo>
                    <a:pt x="24" y="92"/>
                  </a:lnTo>
                  <a:lnTo>
                    <a:pt x="26" y="92"/>
                  </a:lnTo>
                  <a:lnTo>
                    <a:pt x="26" y="92"/>
                  </a:lnTo>
                  <a:lnTo>
                    <a:pt x="29" y="92"/>
                  </a:lnTo>
                  <a:lnTo>
                    <a:pt x="29" y="92"/>
                  </a:lnTo>
                  <a:lnTo>
                    <a:pt x="29" y="92"/>
                  </a:lnTo>
                  <a:lnTo>
                    <a:pt x="31" y="92"/>
                  </a:lnTo>
                  <a:lnTo>
                    <a:pt x="31" y="90"/>
                  </a:lnTo>
                  <a:lnTo>
                    <a:pt x="34" y="90"/>
                  </a:lnTo>
                  <a:lnTo>
                    <a:pt x="34" y="92"/>
                  </a:lnTo>
                  <a:lnTo>
                    <a:pt x="34" y="92"/>
                  </a:lnTo>
                  <a:lnTo>
                    <a:pt x="36" y="90"/>
                  </a:lnTo>
                  <a:lnTo>
                    <a:pt x="38" y="87"/>
                  </a:lnTo>
                  <a:lnTo>
                    <a:pt x="43" y="87"/>
                  </a:lnTo>
                  <a:lnTo>
                    <a:pt x="45" y="87"/>
                  </a:lnTo>
                  <a:lnTo>
                    <a:pt x="48" y="87"/>
                  </a:lnTo>
                  <a:lnTo>
                    <a:pt x="50" y="87"/>
                  </a:lnTo>
                  <a:lnTo>
                    <a:pt x="53" y="87"/>
                  </a:lnTo>
                  <a:lnTo>
                    <a:pt x="53" y="87"/>
                  </a:lnTo>
                  <a:lnTo>
                    <a:pt x="55" y="90"/>
                  </a:lnTo>
                  <a:lnTo>
                    <a:pt x="55" y="92"/>
                  </a:lnTo>
                  <a:lnTo>
                    <a:pt x="57" y="92"/>
                  </a:lnTo>
                  <a:lnTo>
                    <a:pt x="57" y="92"/>
                  </a:lnTo>
                  <a:lnTo>
                    <a:pt x="60" y="92"/>
                  </a:lnTo>
                  <a:lnTo>
                    <a:pt x="60" y="92"/>
                  </a:lnTo>
                  <a:lnTo>
                    <a:pt x="62" y="92"/>
                  </a:lnTo>
                  <a:lnTo>
                    <a:pt x="62" y="92"/>
                  </a:lnTo>
                  <a:lnTo>
                    <a:pt x="62" y="92"/>
                  </a:lnTo>
                  <a:lnTo>
                    <a:pt x="62" y="92"/>
                  </a:lnTo>
                  <a:lnTo>
                    <a:pt x="76" y="68"/>
                  </a:lnTo>
                  <a:lnTo>
                    <a:pt x="81" y="66"/>
                  </a:lnTo>
                  <a:lnTo>
                    <a:pt x="79" y="64"/>
                  </a:lnTo>
                  <a:lnTo>
                    <a:pt x="79" y="64"/>
                  </a:lnTo>
                  <a:lnTo>
                    <a:pt x="76" y="64"/>
                  </a:lnTo>
                  <a:lnTo>
                    <a:pt x="76" y="61"/>
                  </a:lnTo>
                  <a:lnTo>
                    <a:pt x="76" y="61"/>
                  </a:lnTo>
                  <a:lnTo>
                    <a:pt x="76" y="59"/>
                  </a:lnTo>
                  <a:lnTo>
                    <a:pt x="76" y="59"/>
                  </a:lnTo>
                  <a:lnTo>
                    <a:pt x="74" y="59"/>
                  </a:lnTo>
                  <a:lnTo>
                    <a:pt x="74" y="59"/>
                  </a:lnTo>
                  <a:lnTo>
                    <a:pt x="74" y="59"/>
                  </a:lnTo>
                  <a:lnTo>
                    <a:pt x="74" y="61"/>
                  </a:lnTo>
                  <a:lnTo>
                    <a:pt x="71" y="59"/>
                  </a:lnTo>
                  <a:lnTo>
                    <a:pt x="71" y="59"/>
                  </a:lnTo>
                  <a:lnTo>
                    <a:pt x="69" y="59"/>
                  </a:lnTo>
                  <a:lnTo>
                    <a:pt x="62" y="59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57" y="61"/>
                  </a:lnTo>
                  <a:lnTo>
                    <a:pt x="57" y="61"/>
                  </a:lnTo>
                  <a:lnTo>
                    <a:pt x="53" y="61"/>
                  </a:lnTo>
                  <a:lnTo>
                    <a:pt x="50" y="61"/>
                  </a:lnTo>
                  <a:lnTo>
                    <a:pt x="50" y="64"/>
                  </a:lnTo>
                  <a:lnTo>
                    <a:pt x="50" y="64"/>
                  </a:lnTo>
                  <a:lnTo>
                    <a:pt x="50" y="64"/>
                  </a:lnTo>
                  <a:lnTo>
                    <a:pt x="50" y="64"/>
                  </a:lnTo>
                  <a:lnTo>
                    <a:pt x="50" y="64"/>
                  </a:lnTo>
                  <a:lnTo>
                    <a:pt x="50" y="66"/>
                  </a:lnTo>
                  <a:lnTo>
                    <a:pt x="50" y="66"/>
                  </a:lnTo>
                  <a:lnTo>
                    <a:pt x="50" y="66"/>
                  </a:lnTo>
                  <a:lnTo>
                    <a:pt x="48" y="66"/>
                  </a:lnTo>
                  <a:lnTo>
                    <a:pt x="48" y="66"/>
                  </a:lnTo>
                  <a:lnTo>
                    <a:pt x="48" y="66"/>
                  </a:lnTo>
                  <a:lnTo>
                    <a:pt x="48" y="66"/>
                  </a:lnTo>
                  <a:lnTo>
                    <a:pt x="45" y="66"/>
                  </a:lnTo>
                  <a:lnTo>
                    <a:pt x="45" y="66"/>
                  </a:lnTo>
                  <a:lnTo>
                    <a:pt x="45" y="64"/>
                  </a:lnTo>
                  <a:lnTo>
                    <a:pt x="43" y="64"/>
                  </a:lnTo>
                  <a:lnTo>
                    <a:pt x="43" y="64"/>
                  </a:lnTo>
                  <a:lnTo>
                    <a:pt x="43" y="61"/>
                  </a:lnTo>
                  <a:lnTo>
                    <a:pt x="43" y="61"/>
                  </a:lnTo>
                  <a:lnTo>
                    <a:pt x="43" y="61"/>
                  </a:lnTo>
                  <a:lnTo>
                    <a:pt x="41" y="61"/>
                  </a:lnTo>
                  <a:lnTo>
                    <a:pt x="41" y="61"/>
                  </a:lnTo>
                  <a:lnTo>
                    <a:pt x="43" y="59"/>
                  </a:lnTo>
                  <a:lnTo>
                    <a:pt x="43" y="59"/>
                  </a:lnTo>
                  <a:lnTo>
                    <a:pt x="43" y="59"/>
                  </a:lnTo>
                  <a:lnTo>
                    <a:pt x="43" y="61"/>
                  </a:lnTo>
                  <a:lnTo>
                    <a:pt x="43" y="61"/>
                  </a:lnTo>
                  <a:lnTo>
                    <a:pt x="45" y="61"/>
                  </a:lnTo>
                  <a:lnTo>
                    <a:pt x="45" y="61"/>
                  </a:lnTo>
                  <a:lnTo>
                    <a:pt x="48" y="61"/>
                  </a:lnTo>
                  <a:lnTo>
                    <a:pt x="48" y="61"/>
                  </a:lnTo>
                  <a:lnTo>
                    <a:pt x="50" y="61"/>
                  </a:lnTo>
                  <a:lnTo>
                    <a:pt x="50" y="61"/>
                  </a:lnTo>
                  <a:lnTo>
                    <a:pt x="50" y="59"/>
                  </a:lnTo>
                  <a:lnTo>
                    <a:pt x="55" y="54"/>
                  </a:lnTo>
                  <a:lnTo>
                    <a:pt x="55" y="52"/>
                  </a:lnTo>
                  <a:lnTo>
                    <a:pt x="57" y="52"/>
                  </a:lnTo>
                  <a:lnTo>
                    <a:pt x="62" y="49"/>
                  </a:lnTo>
                  <a:lnTo>
                    <a:pt x="62" y="49"/>
                  </a:lnTo>
                  <a:lnTo>
                    <a:pt x="64" y="49"/>
                  </a:lnTo>
                  <a:lnTo>
                    <a:pt x="64" y="49"/>
                  </a:lnTo>
                  <a:lnTo>
                    <a:pt x="67" y="49"/>
                  </a:lnTo>
                  <a:lnTo>
                    <a:pt x="67" y="47"/>
                  </a:lnTo>
                  <a:lnTo>
                    <a:pt x="69" y="47"/>
                  </a:lnTo>
                  <a:lnTo>
                    <a:pt x="69" y="47"/>
                  </a:lnTo>
                  <a:lnTo>
                    <a:pt x="71" y="47"/>
                  </a:lnTo>
                  <a:lnTo>
                    <a:pt x="71" y="47"/>
                  </a:lnTo>
                  <a:lnTo>
                    <a:pt x="71" y="47"/>
                  </a:lnTo>
                  <a:lnTo>
                    <a:pt x="71" y="47"/>
                  </a:lnTo>
                  <a:lnTo>
                    <a:pt x="71" y="47"/>
                  </a:lnTo>
                  <a:lnTo>
                    <a:pt x="71" y="45"/>
                  </a:lnTo>
                  <a:lnTo>
                    <a:pt x="71" y="45"/>
                  </a:lnTo>
                  <a:lnTo>
                    <a:pt x="76" y="40"/>
                  </a:lnTo>
                  <a:lnTo>
                    <a:pt x="79" y="40"/>
                  </a:lnTo>
                  <a:lnTo>
                    <a:pt x="79" y="40"/>
                  </a:lnTo>
                  <a:lnTo>
                    <a:pt x="81" y="40"/>
                  </a:lnTo>
                  <a:lnTo>
                    <a:pt x="83" y="40"/>
                  </a:lnTo>
                  <a:lnTo>
                    <a:pt x="83" y="38"/>
                  </a:lnTo>
                  <a:lnTo>
                    <a:pt x="86" y="38"/>
                  </a:lnTo>
                  <a:lnTo>
                    <a:pt x="86" y="38"/>
                  </a:lnTo>
                  <a:lnTo>
                    <a:pt x="88" y="38"/>
                  </a:lnTo>
                  <a:lnTo>
                    <a:pt x="88" y="35"/>
                  </a:lnTo>
                  <a:lnTo>
                    <a:pt x="90" y="33"/>
                  </a:lnTo>
                  <a:lnTo>
                    <a:pt x="90" y="33"/>
                  </a:lnTo>
                  <a:lnTo>
                    <a:pt x="88" y="28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3">
              <a:extLst>
                <a:ext uri="{FF2B5EF4-FFF2-40B4-BE49-F238E27FC236}">
                  <a16:creationId xmlns:a16="http://schemas.microsoft.com/office/drawing/2014/main" id="{38DB74D3-2918-4977-A856-1F37A85EA2A8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5414" y="3831239"/>
              <a:ext cx="414176" cy="477024"/>
            </a:xfrm>
            <a:custGeom>
              <a:avLst/>
              <a:gdLst>
                <a:gd name="T0" fmla="*/ 381 w 402"/>
                <a:gd name="T1" fmla="*/ 7 h 463"/>
                <a:gd name="T2" fmla="*/ 360 w 402"/>
                <a:gd name="T3" fmla="*/ 9 h 463"/>
                <a:gd name="T4" fmla="*/ 341 w 402"/>
                <a:gd name="T5" fmla="*/ 0 h 463"/>
                <a:gd name="T6" fmla="*/ 320 w 402"/>
                <a:gd name="T7" fmla="*/ 7 h 463"/>
                <a:gd name="T8" fmla="*/ 305 w 402"/>
                <a:gd name="T9" fmla="*/ 9 h 463"/>
                <a:gd name="T10" fmla="*/ 284 w 402"/>
                <a:gd name="T11" fmla="*/ 40 h 463"/>
                <a:gd name="T12" fmla="*/ 265 w 402"/>
                <a:gd name="T13" fmla="*/ 82 h 463"/>
                <a:gd name="T14" fmla="*/ 265 w 402"/>
                <a:gd name="T15" fmla="*/ 92 h 463"/>
                <a:gd name="T16" fmla="*/ 256 w 402"/>
                <a:gd name="T17" fmla="*/ 101 h 463"/>
                <a:gd name="T18" fmla="*/ 227 w 402"/>
                <a:gd name="T19" fmla="*/ 94 h 463"/>
                <a:gd name="T20" fmla="*/ 215 w 402"/>
                <a:gd name="T21" fmla="*/ 90 h 463"/>
                <a:gd name="T22" fmla="*/ 199 w 402"/>
                <a:gd name="T23" fmla="*/ 85 h 463"/>
                <a:gd name="T24" fmla="*/ 187 w 402"/>
                <a:gd name="T25" fmla="*/ 82 h 463"/>
                <a:gd name="T26" fmla="*/ 135 w 402"/>
                <a:gd name="T27" fmla="*/ 82 h 463"/>
                <a:gd name="T28" fmla="*/ 109 w 402"/>
                <a:gd name="T29" fmla="*/ 97 h 463"/>
                <a:gd name="T30" fmla="*/ 109 w 402"/>
                <a:gd name="T31" fmla="*/ 118 h 463"/>
                <a:gd name="T32" fmla="*/ 109 w 402"/>
                <a:gd name="T33" fmla="*/ 130 h 463"/>
                <a:gd name="T34" fmla="*/ 133 w 402"/>
                <a:gd name="T35" fmla="*/ 125 h 463"/>
                <a:gd name="T36" fmla="*/ 156 w 402"/>
                <a:gd name="T37" fmla="*/ 123 h 463"/>
                <a:gd name="T38" fmla="*/ 173 w 402"/>
                <a:gd name="T39" fmla="*/ 139 h 463"/>
                <a:gd name="T40" fmla="*/ 166 w 402"/>
                <a:gd name="T41" fmla="*/ 168 h 463"/>
                <a:gd name="T42" fmla="*/ 149 w 402"/>
                <a:gd name="T43" fmla="*/ 196 h 463"/>
                <a:gd name="T44" fmla="*/ 152 w 402"/>
                <a:gd name="T45" fmla="*/ 210 h 463"/>
                <a:gd name="T46" fmla="*/ 178 w 402"/>
                <a:gd name="T47" fmla="*/ 224 h 463"/>
                <a:gd name="T48" fmla="*/ 178 w 402"/>
                <a:gd name="T49" fmla="*/ 258 h 463"/>
                <a:gd name="T50" fmla="*/ 178 w 402"/>
                <a:gd name="T51" fmla="*/ 274 h 463"/>
                <a:gd name="T52" fmla="*/ 175 w 402"/>
                <a:gd name="T53" fmla="*/ 293 h 463"/>
                <a:gd name="T54" fmla="*/ 166 w 402"/>
                <a:gd name="T55" fmla="*/ 310 h 463"/>
                <a:gd name="T56" fmla="*/ 159 w 402"/>
                <a:gd name="T57" fmla="*/ 329 h 463"/>
                <a:gd name="T58" fmla="*/ 147 w 402"/>
                <a:gd name="T59" fmla="*/ 324 h 463"/>
                <a:gd name="T60" fmla="*/ 137 w 402"/>
                <a:gd name="T61" fmla="*/ 312 h 463"/>
                <a:gd name="T62" fmla="*/ 123 w 402"/>
                <a:gd name="T63" fmla="*/ 326 h 463"/>
                <a:gd name="T64" fmla="*/ 99 w 402"/>
                <a:gd name="T65" fmla="*/ 321 h 463"/>
                <a:gd name="T66" fmla="*/ 95 w 402"/>
                <a:gd name="T67" fmla="*/ 310 h 463"/>
                <a:gd name="T68" fmla="*/ 81 w 402"/>
                <a:gd name="T69" fmla="*/ 293 h 463"/>
                <a:gd name="T70" fmla="*/ 71 w 402"/>
                <a:gd name="T71" fmla="*/ 312 h 463"/>
                <a:gd name="T72" fmla="*/ 28 w 402"/>
                <a:gd name="T73" fmla="*/ 321 h 463"/>
                <a:gd name="T74" fmla="*/ 21 w 402"/>
                <a:gd name="T75" fmla="*/ 350 h 463"/>
                <a:gd name="T76" fmla="*/ 36 w 402"/>
                <a:gd name="T77" fmla="*/ 369 h 463"/>
                <a:gd name="T78" fmla="*/ 33 w 402"/>
                <a:gd name="T79" fmla="*/ 392 h 463"/>
                <a:gd name="T80" fmla="*/ 7 w 402"/>
                <a:gd name="T81" fmla="*/ 411 h 463"/>
                <a:gd name="T82" fmla="*/ 38 w 402"/>
                <a:gd name="T83" fmla="*/ 449 h 463"/>
                <a:gd name="T84" fmla="*/ 59 w 402"/>
                <a:gd name="T85" fmla="*/ 452 h 463"/>
                <a:gd name="T86" fmla="*/ 85 w 402"/>
                <a:gd name="T87" fmla="*/ 433 h 463"/>
                <a:gd name="T88" fmla="*/ 107 w 402"/>
                <a:gd name="T89" fmla="*/ 442 h 463"/>
                <a:gd name="T90" fmla="*/ 128 w 402"/>
                <a:gd name="T91" fmla="*/ 449 h 463"/>
                <a:gd name="T92" fmla="*/ 137 w 402"/>
                <a:gd name="T93" fmla="*/ 433 h 463"/>
                <a:gd name="T94" fmla="*/ 166 w 402"/>
                <a:gd name="T95" fmla="*/ 428 h 463"/>
                <a:gd name="T96" fmla="*/ 175 w 402"/>
                <a:gd name="T97" fmla="*/ 437 h 463"/>
                <a:gd name="T98" fmla="*/ 178 w 402"/>
                <a:gd name="T99" fmla="*/ 456 h 463"/>
                <a:gd name="T100" fmla="*/ 204 w 402"/>
                <a:gd name="T101" fmla="*/ 445 h 463"/>
                <a:gd name="T102" fmla="*/ 237 w 402"/>
                <a:gd name="T103" fmla="*/ 411 h 463"/>
                <a:gd name="T104" fmla="*/ 272 w 402"/>
                <a:gd name="T105" fmla="*/ 374 h 463"/>
                <a:gd name="T106" fmla="*/ 270 w 402"/>
                <a:gd name="T107" fmla="*/ 321 h 463"/>
                <a:gd name="T108" fmla="*/ 289 w 402"/>
                <a:gd name="T109" fmla="*/ 295 h 463"/>
                <a:gd name="T110" fmla="*/ 310 w 402"/>
                <a:gd name="T111" fmla="*/ 260 h 463"/>
                <a:gd name="T112" fmla="*/ 346 w 402"/>
                <a:gd name="T113" fmla="*/ 234 h 463"/>
                <a:gd name="T114" fmla="*/ 364 w 402"/>
                <a:gd name="T115" fmla="*/ 170 h 463"/>
                <a:gd name="T116" fmla="*/ 372 w 402"/>
                <a:gd name="T117" fmla="*/ 113 h 463"/>
                <a:gd name="T118" fmla="*/ 379 w 402"/>
                <a:gd name="T119" fmla="*/ 63 h 463"/>
                <a:gd name="T120" fmla="*/ 400 w 402"/>
                <a:gd name="T121" fmla="*/ 28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02" h="463">
                  <a:moveTo>
                    <a:pt x="402" y="14"/>
                  </a:moveTo>
                  <a:lnTo>
                    <a:pt x="400" y="11"/>
                  </a:lnTo>
                  <a:lnTo>
                    <a:pt x="398" y="11"/>
                  </a:lnTo>
                  <a:lnTo>
                    <a:pt x="398" y="11"/>
                  </a:lnTo>
                  <a:lnTo>
                    <a:pt x="398" y="9"/>
                  </a:lnTo>
                  <a:lnTo>
                    <a:pt x="395" y="7"/>
                  </a:lnTo>
                  <a:lnTo>
                    <a:pt x="393" y="4"/>
                  </a:lnTo>
                  <a:lnTo>
                    <a:pt x="393" y="4"/>
                  </a:lnTo>
                  <a:lnTo>
                    <a:pt x="393" y="4"/>
                  </a:lnTo>
                  <a:lnTo>
                    <a:pt x="391" y="4"/>
                  </a:lnTo>
                  <a:lnTo>
                    <a:pt x="391" y="4"/>
                  </a:lnTo>
                  <a:lnTo>
                    <a:pt x="391" y="4"/>
                  </a:lnTo>
                  <a:lnTo>
                    <a:pt x="388" y="4"/>
                  </a:lnTo>
                  <a:lnTo>
                    <a:pt x="388" y="4"/>
                  </a:lnTo>
                  <a:lnTo>
                    <a:pt x="388" y="7"/>
                  </a:lnTo>
                  <a:lnTo>
                    <a:pt x="388" y="7"/>
                  </a:lnTo>
                  <a:lnTo>
                    <a:pt x="388" y="7"/>
                  </a:lnTo>
                  <a:lnTo>
                    <a:pt x="388" y="7"/>
                  </a:lnTo>
                  <a:lnTo>
                    <a:pt x="386" y="7"/>
                  </a:lnTo>
                  <a:lnTo>
                    <a:pt x="386" y="7"/>
                  </a:lnTo>
                  <a:lnTo>
                    <a:pt x="381" y="7"/>
                  </a:lnTo>
                  <a:lnTo>
                    <a:pt x="381" y="7"/>
                  </a:lnTo>
                  <a:lnTo>
                    <a:pt x="381" y="7"/>
                  </a:lnTo>
                  <a:lnTo>
                    <a:pt x="381" y="7"/>
                  </a:lnTo>
                  <a:lnTo>
                    <a:pt x="381" y="7"/>
                  </a:lnTo>
                  <a:lnTo>
                    <a:pt x="381" y="9"/>
                  </a:lnTo>
                  <a:lnTo>
                    <a:pt x="379" y="9"/>
                  </a:lnTo>
                  <a:lnTo>
                    <a:pt x="379" y="9"/>
                  </a:lnTo>
                  <a:lnTo>
                    <a:pt x="379" y="11"/>
                  </a:lnTo>
                  <a:lnTo>
                    <a:pt x="376" y="11"/>
                  </a:lnTo>
                  <a:lnTo>
                    <a:pt x="376" y="11"/>
                  </a:lnTo>
                  <a:lnTo>
                    <a:pt x="376" y="11"/>
                  </a:lnTo>
                  <a:lnTo>
                    <a:pt x="374" y="9"/>
                  </a:lnTo>
                  <a:lnTo>
                    <a:pt x="374" y="7"/>
                  </a:lnTo>
                  <a:lnTo>
                    <a:pt x="372" y="7"/>
                  </a:lnTo>
                  <a:lnTo>
                    <a:pt x="369" y="7"/>
                  </a:lnTo>
                  <a:lnTo>
                    <a:pt x="369" y="7"/>
                  </a:lnTo>
                  <a:lnTo>
                    <a:pt x="367" y="9"/>
                  </a:lnTo>
                  <a:lnTo>
                    <a:pt x="367" y="9"/>
                  </a:lnTo>
                  <a:lnTo>
                    <a:pt x="364" y="9"/>
                  </a:lnTo>
                  <a:lnTo>
                    <a:pt x="364" y="7"/>
                  </a:lnTo>
                  <a:lnTo>
                    <a:pt x="362" y="7"/>
                  </a:lnTo>
                  <a:lnTo>
                    <a:pt x="362" y="7"/>
                  </a:lnTo>
                  <a:lnTo>
                    <a:pt x="360" y="9"/>
                  </a:lnTo>
                  <a:lnTo>
                    <a:pt x="360" y="9"/>
                  </a:lnTo>
                  <a:lnTo>
                    <a:pt x="360" y="9"/>
                  </a:lnTo>
                  <a:lnTo>
                    <a:pt x="360" y="7"/>
                  </a:lnTo>
                  <a:lnTo>
                    <a:pt x="357" y="7"/>
                  </a:lnTo>
                  <a:lnTo>
                    <a:pt x="357" y="4"/>
                  </a:lnTo>
                  <a:lnTo>
                    <a:pt x="357" y="4"/>
                  </a:lnTo>
                  <a:lnTo>
                    <a:pt x="357" y="4"/>
                  </a:lnTo>
                  <a:lnTo>
                    <a:pt x="355" y="4"/>
                  </a:lnTo>
                  <a:lnTo>
                    <a:pt x="355" y="4"/>
                  </a:lnTo>
                  <a:lnTo>
                    <a:pt x="355" y="4"/>
                  </a:lnTo>
                  <a:lnTo>
                    <a:pt x="355" y="4"/>
                  </a:lnTo>
                  <a:lnTo>
                    <a:pt x="353" y="4"/>
                  </a:lnTo>
                  <a:lnTo>
                    <a:pt x="353" y="4"/>
                  </a:lnTo>
                  <a:lnTo>
                    <a:pt x="353" y="4"/>
                  </a:lnTo>
                  <a:lnTo>
                    <a:pt x="353" y="4"/>
                  </a:lnTo>
                  <a:lnTo>
                    <a:pt x="353" y="4"/>
                  </a:lnTo>
                  <a:lnTo>
                    <a:pt x="348" y="4"/>
                  </a:lnTo>
                  <a:lnTo>
                    <a:pt x="346" y="4"/>
                  </a:lnTo>
                  <a:lnTo>
                    <a:pt x="343" y="2"/>
                  </a:lnTo>
                  <a:lnTo>
                    <a:pt x="341" y="2"/>
                  </a:lnTo>
                  <a:lnTo>
                    <a:pt x="341" y="0"/>
                  </a:lnTo>
                  <a:lnTo>
                    <a:pt x="341" y="0"/>
                  </a:lnTo>
                  <a:lnTo>
                    <a:pt x="341" y="0"/>
                  </a:lnTo>
                  <a:lnTo>
                    <a:pt x="341" y="0"/>
                  </a:lnTo>
                  <a:lnTo>
                    <a:pt x="341" y="0"/>
                  </a:lnTo>
                  <a:lnTo>
                    <a:pt x="338" y="0"/>
                  </a:lnTo>
                  <a:lnTo>
                    <a:pt x="338" y="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334" y="2"/>
                  </a:lnTo>
                  <a:lnTo>
                    <a:pt x="334" y="2"/>
                  </a:lnTo>
                  <a:lnTo>
                    <a:pt x="331" y="4"/>
                  </a:lnTo>
                  <a:lnTo>
                    <a:pt x="329" y="4"/>
                  </a:lnTo>
                  <a:lnTo>
                    <a:pt x="329" y="4"/>
                  </a:lnTo>
                  <a:lnTo>
                    <a:pt x="327" y="4"/>
                  </a:lnTo>
                  <a:lnTo>
                    <a:pt x="327" y="4"/>
                  </a:lnTo>
                  <a:lnTo>
                    <a:pt x="327" y="4"/>
                  </a:lnTo>
                  <a:lnTo>
                    <a:pt x="327" y="4"/>
                  </a:lnTo>
                  <a:lnTo>
                    <a:pt x="324" y="7"/>
                  </a:lnTo>
                  <a:lnTo>
                    <a:pt x="324" y="7"/>
                  </a:lnTo>
                  <a:lnTo>
                    <a:pt x="324" y="7"/>
                  </a:lnTo>
                  <a:lnTo>
                    <a:pt x="322" y="7"/>
                  </a:lnTo>
                  <a:lnTo>
                    <a:pt x="322" y="7"/>
                  </a:lnTo>
                  <a:lnTo>
                    <a:pt x="320" y="7"/>
                  </a:lnTo>
                  <a:lnTo>
                    <a:pt x="320" y="7"/>
                  </a:lnTo>
                  <a:lnTo>
                    <a:pt x="317" y="7"/>
                  </a:lnTo>
                  <a:lnTo>
                    <a:pt x="317" y="7"/>
                  </a:lnTo>
                  <a:lnTo>
                    <a:pt x="315" y="7"/>
                  </a:lnTo>
                  <a:lnTo>
                    <a:pt x="315" y="7"/>
                  </a:lnTo>
                  <a:lnTo>
                    <a:pt x="315" y="9"/>
                  </a:lnTo>
                  <a:lnTo>
                    <a:pt x="315" y="9"/>
                  </a:lnTo>
                  <a:lnTo>
                    <a:pt x="315" y="9"/>
                  </a:lnTo>
                  <a:lnTo>
                    <a:pt x="312" y="9"/>
                  </a:lnTo>
                  <a:lnTo>
                    <a:pt x="312" y="9"/>
                  </a:lnTo>
                  <a:lnTo>
                    <a:pt x="312" y="9"/>
                  </a:lnTo>
                  <a:lnTo>
                    <a:pt x="312" y="9"/>
                  </a:lnTo>
                  <a:lnTo>
                    <a:pt x="312" y="9"/>
                  </a:lnTo>
                  <a:lnTo>
                    <a:pt x="310" y="7"/>
                  </a:lnTo>
                  <a:lnTo>
                    <a:pt x="310" y="7"/>
                  </a:lnTo>
                  <a:lnTo>
                    <a:pt x="308" y="7"/>
                  </a:lnTo>
                  <a:lnTo>
                    <a:pt x="308" y="7"/>
                  </a:lnTo>
                  <a:lnTo>
                    <a:pt x="308" y="7"/>
                  </a:lnTo>
                  <a:lnTo>
                    <a:pt x="308" y="7"/>
                  </a:lnTo>
                  <a:lnTo>
                    <a:pt x="305" y="7"/>
                  </a:lnTo>
                  <a:lnTo>
                    <a:pt x="305" y="7"/>
                  </a:lnTo>
                  <a:lnTo>
                    <a:pt x="305" y="9"/>
                  </a:lnTo>
                  <a:lnTo>
                    <a:pt x="305" y="9"/>
                  </a:lnTo>
                  <a:lnTo>
                    <a:pt x="305" y="9"/>
                  </a:lnTo>
                  <a:lnTo>
                    <a:pt x="303" y="9"/>
                  </a:lnTo>
                  <a:lnTo>
                    <a:pt x="301" y="9"/>
                  </a:lnTo>
                  <a:lnTo>
                    <a:pt x="298" y="9"/>
                  </a:lnTo>
                  <a:lnTo>
                    <a:pt x="298" y="9"/>
                  </a:lnTo>
                  <a:lnTo>
                    <a:pt x="294" y="9"/>
                  </a:lnTo>
                  <a:lnTo>
                    <a:pt x="294" y="11"/>
                  </a:lnTo>
                  <a:lnTo>
                    <a:pt x="291" y="11"/>
                  </a:lnTo>
                  <a:lnTo>
                    <a:pt x="291" y="14"/>
                  </a:lnTo>
                  <a:lnTo>
                    <a:pt x="289" y="19"/>
                  </a:lnTo>
                  <a:lnTo>
                    <a:pt x="289" y="23"/>
                  </a:lnTo>
                  <a:lnTo>
                    <a:pt x="289" y="23"/>
                  </a:lnTo>
                  <a:lnTo>
                    <a:pt x="289" y="26"/>
                  </a:lnTo>
                  <a:lnTo>
                    <a:pt x="286" y="28"/>
                  </a:lnTo>
                  <a:lnTo>
                    <a:pt x="286" y="28"/>
                  </a:lnTo>
                  <a:lnTo>
                    <a:pt x="286" y="30"/>
                  </a:lnTo>
                  <a:lnTo>
                    <a:pt x="286" y="30"/>
                  </a:lnTo>
                  <a:lnTo>
                    <a:pt x="286" y="33"/>
                  </a:lnTo>
                  <a:lnTo>
                    <a:pt x="286" y="33"/>
                  </a:lnTo>
                  <a:lnTo>
                    <a:pt x="286" y="35"/>
                  </a:lnTo>
                  <a:lnTo>
                    <a:pt x="284" y="40"/>
                  </a:lnTo>
                  <a:lnTo>
                    <a:pt x="284" y="42"/>
                  </a:lnTo>
                  <a:lnTo>
                    <a:pt x="284" y="42"/>
                  </a:lnTo>
                  <a:lnTo>
                    <a:pt x="286" y="45"/>
                  </a:lnTo>
                  <a:lnTo>
                    <a:pt x="286" y="45"/>
                  </a:lnTo>
                  <a:lnTo>
                    <a:pt x="286" y="45"/>
                  </a:lnTo>
                  <a:lnTo>
                    <a:pt x="284" y="49"/>
                  </a:lnTo>
                  <a:lnTo>
                    <a:pt x="284" y="52"/>
                  </a:lnTo>
                  <a:lnTo>
                    <a:pt x="282" y="54"/>
                  </a:lnTo>
                  <a:lnTo>
                    <a:pt x="279" y="59"/>
                  </a:lnTo>
                  <a:lnTo>
                    <a:pt x="277" y="63"/>
                  </a:lnTo>
                  <a:lnTo>
                    <a:pt x="277" y="66"/>
                  </a:lnTo>
                  <a:lnTo>
                    <a:pt x="275" y="73"/>
                  </a:lnTo>
                  <a:lnTo>
                    <a:pt x="270" y="78"/>
                  </a:lnTo>
                  <a:lnTo>
                    <a:pt x="272" y="78"/>
                  </a:lnTo>
                  <a:lnTo>
                    <a:pt x="272" y="78"/>
                  </a:lnTo>
                  <a:lnTo>
                    <a:pt x="272" y="80"/>
                  </a:lnTo>
                  <a:lnTo>
                    <a:pt x="270" y="80"/>
                  </a:lnTo>
                  <a:lnTo>
                    <a:pt x="267" y="80"/>
                  </a:lnTo>
                  <a:lnTo>
                    <a:pt x="267" y="80"/>
                  </a:lnTo>
                  <a:lnTo>
                    <a:pt x="265" y="80"/>
                  </a:lnTo>
                  <a:lnTo>
                    <a:pt x="265" y="80"/>
                  </a:lnTo>
                  <a:lnTo>
                    <a:pt x="265" y="82"/>
                  </a:lnTo>
                  <a:lnTo>
                    <a:pt x="265" y="82"/>
                  </a:lnTo>
                  <a:lnTo>
                    <a:pt x="265" y="82"/>
                  </a:lnTo>
                  <a:lnTo>
                    <a:pt x="265" y="85"/>
                  </a:lnTo>
                  <a:lnTo>
                    <a:pt x="265" y="85"/>
                  </a:lnTo>
                  <a:lnTo>
                    <a:pt x="265" y="85"/>
                  </a:lnTo>
                  <a:lnTo>
                    <a:pt x="265" y="85"/>
                  </a:lnTo>
                  <a:lnTo>
                    <a:pt x="265" y="85"/>
                  </a:lnTo>
                  <a:lnTo>
                    <a:pt x="265" y="85"/>
                  </a:lnTo>
                  <a:lnTo>
                    <a:pt x="265" y="85"/>
                  </a:lnTo>
                  <a:lnTo>
                    <a:pt x="265" y="85"/>
                  </a:lnTo>
                  <a:lnTo>
                    <a:pt x="265" y="87"/>
                  </a:lnTo>
                  <a:lnTo>
                    <a:pt x="265" y="87"/>
                  </a:lnTo>
                  <a:lnTo>
                    <a:pt x="265" y="87"/>
                  </a:lnTo>
                  <a:lnTo>
                    <a:pt x="265" y="87"/>
                  </a:lnTo>
                  <a:lnTo>
                    <a:pt x="265" y="87"/>
                  </a:lnTo>
                  <a:lnTo>
                    <a:pt x="265" y="87"/>
                  </a:lnTo>
                  <a:lnTo>
                    <a:pt x="265" y="90"/>
                  </a:lnTo>
                  <a:lnTo>
                    <a:pt x="263" y="90"/>
                  </a:lnTo>
                  <a:lnTo>
                    <a:pt x="265" y="92"/>
                  </a:lnTo>
                  <a:lnTo>
                    <a:pt x="265" y="92"/>
                  </a:lnTo>
                  <a:lnTo>
                    <a:pt x="265" y="92"/>
                  </a:lnTo>
                  <a:lnTo>
                    <a:pt x="265" y="92"/>
                  </a:lnTo>
                  <a:lnTo>
                    <a:pt x="265" y="94"/>
                  </a:lnTo>
                  <a:lnTo>
                    <a:pt x="267" y="99"/>
                  </a:lnTo>
                  <a:lnTo>
                    <a:pt x="270" y="104"/>
                  </a:lnTo>
                  <a:lnTo>
                    <a:pt x="270" y="106"/>
                  </a:lnTo>
                  <a:lnTo>
                    <a:pt x="267" y="106"/>
                  </a:lnTo>
                  <a:lnTo>
                    <a:pt x="267" y="106"/>
                  </a:lnTo>
                  <a:lnTo>
                    <a:pt x="267" y="106"/>
                  </a:lnTo>
                  <a:lnTo>
                    <a:pt x="265" y="108"/>
                  </a:lnTo>
                  <a:lnTo>
                    <a:pt x="263" y="106"/>
                  </a:lnTo>
                  <a:lnTo>
                    <a:pt x="263" y="106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0" y="101"/>
                  </a:lnTo>
                  <a:lnTo>
                    <a:pt x="260" y="101"/>
                  </a:lnTo>
                  <a:lnTo>
                    <a:pt x="260" y="101"/>
                  </a:lnTo>
                  <a:lnTo>
                    <a:pt x="260" y="101"/>
                  </a:lnTo>
                  <a:lnTo>
                    <a:pt x="258" y="101"/>
                  </a:lnTo>
                  <a:lnTo>
                    <a:pt x="258" y="101"/>
                  </a:lnTo>
                  <a:lnTo>
                    <a:pt x="256" y="101"/>
                  </a:lnTo>
                  <a:lnTo>
                    <a:pt x="256" y="101"/>
                  </a:lnTo>
                  <a:lnTo>
                    <a:pt x="256" y="101"/>
                  </a:lnTo>
                  <a:lnTo>
                    <a:pt x="256" y="101"/>
                  </a:lnTo>
                  <a:lnTo>
                    <a:pt x="256" y="101"/>
                  </a:lnTo>
                  <a:lnTo>
                    <a:pt x="253" y="101"/>
                  </a:lnTo>
                  <a:lnTo>
                    <a:pt x="253" y="99"/>
                  </a:lnTo>
                  <a:lnTo>
                    <a:pt x="253" y="99"/>
                  </a:lnTo>
                  <a:lnTo>
                    <a:pt x="253" y="99"/>
                  </a:lnTo>
                  <a:lnTo>
                    <a:pt x="251" y="99"/>
                  </a:lnTo>
                  <a:lnTo>
                    <a:pt x="251" y="99"/>
                  </a:lnTo>
                  <a:lnTo>
                    <a:pt x="251" y="97"/>
                  </a:lnTo>
                  <a:lnTo>
                    <a:pt x="249" y="94"/>
                  </a:lnTo>
                  <a:lnTo>
                    <a:pt x="249" y="94"/>
                  </a:lnTo>
                  <a:lnTo>
                    <a:pt x="246" y="94"/>
                  </a:lnTo>
                  <a:lnTo>
                    <a:pt x="246" y="94"/>
                  </a:lnTo>
                  <a:lnTo>
                    <a:pt x="246" y="94"/>
                  </a:lnTo>
                  <a:lnTo>
                    <a:pt x="244" y="94"/>
                  </a:lnTo>
                  <a:lnTo>
                    <a:pt x="239" y="94"/>
                  </a:lnTo>
                  <a:lnTo>
                    <a:pt x="234" y="92"/>
                  </a:lnTo>
                  <a:lnTo>
                    <a:pt x="232" y="92"/>
                  </a:lnTo>
                  <a:lnTo>
                    <a:pt x="230" y="92"/>
                  </a:lnTo>
                  <a:lnTo>
                    <a:pt x="227" y="94"/>
                  </a:lnTo>
                  <a:lnTo>
                    <a:pt x="227" y="94"/>
                  </a:lnTo>
                  <a:lnTo>
                    <a:pt x="225" y="94"/>
                  </a:lnTo>
                  <a:lnTo>
                    <a:pt x="225" y="94"/>
                  </a:lnTo>
                  <a:lnTo>
                    <a:pt x="225" y="94"/>
                  </a:lnTo>
                  <a:lnTo>
                    <a:pt x="225" y="94"/>
                  </a:lnTo>
                  <a:lnTo>
                    <a:pt x="223" y="94"/>
                  </a:lnTo>
                  <a:lnTo>
                    <a:pt x="223" y="94"/>
                  </a:lnTo>
                  <a:lnTo>
                    <a:pt x="223" y="92"/>
                  </a:lnTo>
                  <a:lnTo>
                    <a:pt x="223" y="92"/>
                  </a:lnTo>
                  <a:lnTo>
                    <a:pt x="223" y="92"/>
                  </a:lnTo>
                  <a:lnTo>
                    <a:pt x="223" y="92"/>
                  </a:lnTo>
                  <a:lnTo>
                    <a:pt x="223" y="92"/>
                  </a:lnTo>
                  <a:lnTo>
                    <a:pt x="223" y="92"/>
                  </a:lnTo>
                  <a:lnTo>
                    <a:pt x="220" y="90"/>
                  </a:lnTo>
                  <a:lnTo>
                    <a:pt x="220" y="90"/>
                  </a:lnTo>
                  <a:lnTo>
                    <a:pt x="220" y="90"/>
                  </a:lnTo>
                  <a:lnTo>
                    <a:pt x="220" y="90"/>
                  </a:lnTo>
                  <a:lnTo>
                    <a:pt x="220" y="90"/>
                  </a:lnTo>
                  <a:lnTo>
                    <a:pt x="218" y="87"/>
                  </a:lnTo>
                  <a:lnTo>
                    <a:pt x="218" y="90"/>
                  </a:lnTo>
                  <a:lnTo>
                    <a:pt x="218" y="90"/>
                  </a:lnTo>
                  <a:lnTo>
                    <a:pt x="215" y="87"/>
                  </a:lnTo>
                  <a:lnTo>
                    <a:pt x="215" y="90"/>
                  </a:lnTo>
                  <a:lnTo>
                    <a:pt x="213" y="90"/>
                  </a:lnTo>
                  <a:lnTo>
                    <a:pt x="213" y="90"/>
                  </a:lnTo>
                  <a:lnTo>
                    <a:pt x="213" y="90"/>
                  </a:lnTo>
                  <a:lnTo>
                    <a:pt x="213" y="92"/>
                  </a:lnTo>
                  <a:lnTo>
                    <a:pt x="211" y="92"/>
                  </a:lnTo>
                  <a:lnTo>
                    <a:pt x="211" y="90"/>
                  </a:lnTo>
                  <a:lnTo>
                    <a:pt x="208" y="90"/>
                  </a:lnTo>
                  <a:lnTo>
                    <a:pt x="208" y="90"/>
                  </a:lnTo>
                  <a:lnTo>
                    <a:pt x="206" y="90"/>
                  </a:lnTo>
                  <a:lnTo>
                    <a:pt x="206" y="90"/>
                  </a:lnTo>
                  <a:lnTo>
                    <a:pt x="206" y="90"/>
                  </a:lnTo>
                  <a:lnTo>
                    <a:pt x="204" y="90"/>
                  </a:lnTo>
                  <a:lnTo>
                    <a:pt x="204" y="90"/>
                  </a:lnTo>
                  <a:lnTo>
                    <a:pt x="201" y="90"/>
                  </a:lnTo>
                  <a:lnTo>
                    <a:pt x="201" y="90"/>
                  </a:lnTo>
                  <a:lnTo>
                    <a:pt x="201" y="87"/>
                  </a:lnTo>
                  <a:lnTo>
                    <a:pt x="201" y="87"/>
                  </a:lnTo>
                  <a:lnTo>
                    <a:pt x="201" y="85"/>
                  </a:lnTo>
                  <a:lnTo>
                    <a:pt x="201" y="85"/>
                  </a:lnTo>
                  <a:lnTo>
                    <a:pt x="199" y="85"/>
                  </a:lnTo>
                  <a:lnTo>
                    <a:pt x="199" y="85"/>
                  </a:lnTo>
                  <a:lnTo>
                    <a:pt x="199" y="85"/>
                  </a:lnTo>
                  <a:lnTo>
                    <a:pt x="199" y="85"/>
                  </a:lnTo>
                  <a:lnTo>
                    <a:pt x="199" y="87"/>
                  </a:lnTo>
                  <a:lnTo>
                    <a:pt x="199" y="87"/>
                  </a:lnTo>
                  <a:lnTo>
                    <a:pt x="194" y="87"/>
                  </a:lnTo>
                  <a:lnTo>
                    <a:pt x="194" y="87"/>
                  </a:lnTo>
                  <a:lnTo>
                    <a:pt x="194" y="85"/>
                  </a:lnTo>
                  <a:lnTo>
                    <a:pt x="194" y="85"/>
                  </a:lnTo>
                  <a:lnTo>
                    <a:pt x="194" y="85"/>
                  </a:lnTo>
                  <a:lnTo>
                    <a:pt x="194" y="85"/>
                  </a:lnTo>
                  <a:lnTo>
                    <a:pt x="192" y="85"/>
                  </a:lnTo>
                  <a:lnTo>
                    <a:pt x="192" y="85"/>
                  </a:lnTo>
                  <a:lnTo>
                    <a:pt x="192" y="85"/>
                  </a:lnTo>
                  <a:lnTo>
                    <a:pt x="194" y="85"/>
                  </a:lnTo>
                  <a:lnTo>
                    <a:pt x="192" y="82"/>
                  </a:lnTo>
                  <a:lnTo>
                    <a:pt x="192" y="85"/>
                  </a:lnTo>
                  <a:lnTo>
                    <a:pt x="192" y="85"/>
                  </a:lnTo>
                  <a:lnTo>
                    <a:pt x="192" y="85"/>
                  </a:lnTo>
                  <a:lnTo>
                    <a:pt x="189" y="82"/>
                  </a:lnTo>
                  <a:lnTo>
                    <a:pt x="189" y="82"/>
                  </a:lnTo>
                  <a:lnTo>
                    <a:pt x="187" y="82"/>
                  </a:lnTo>
                  <a:lnTo>
                    <a:pt x="187" y="82"/>
                  </a:lnTo>
                  <a:lnTo>
                    <a:pt x="187" y="82"/>
                  </a:lnTo>
                  <a:lnTo>
                    <a:pt x="187" y="82"/>
                  </a:lnTo>
                  <a:lnTo>
                    <a:pt x="185" y="80"/>
                  </a:lnTo>
                  <a:lnTo>
                    <a:pt x="185" y="80"/>
                  </a:lnTo>
                  <a:lnTo>
                    <a:pt x="182" y="80"/>
                  </a:lnTo>
                  <a:lnTo>
                    <a:pt x="182" y="80"/>
                  </a:lnTo>
                  <a:lnTo>
                    <a:pt x="182" y="80"/>
                  </a:lnTo>
                  <a:lnTo>
                    <a:pt x="182" y="80"/>
                  </a:lnTo>
                  <a:lnTo>
                    <a:pt x="182" y="82"/>
                  </a:lnTo>
                  <a:lnTo>
                    <a:pt x="182" y="82"/>
                  </a:lnTo>
                  <a:lnTo>
                    <a:pt x="178" y="82"/>
                  </a:lnTo>
                  <a:lnTo>
                    <a:pt x="178" y="82"/>
                  </a:lnTo>
                  <a:lnTo>
                    <a:pt x="178" y="82"/>
                  </a:lnTo>
                  <a:lnTo>
                    <a:pt x="175" y="82"/>
                  </a:lnTo>
                  <a:lnTo>
                    <a:pt x="175" y="82"/>
                  </a:lnTo>
                  <a:lnTo>
                    <a:pt x="175" y="82"/>
                  </a:lnTo>
                  <a:lnTo>
                    <a:pt x="170" y="80"/>
                  </a:lnTo>
                  <a:lnTo>
                    <a:pt x="168" y="82"/>
                  </a:lnTo>
                  <a:lnTo>
                    <a:pt x="168" y="82"/>
                  </a:lnTo>
                  <a:lnTo>
                    <a:pt x="161" y="82"/>
                  </a:lnTo>
                  <a:lnTo>
                    <a:pt x="154" y="82"/>
                  </a:lnTo>
                  <a:lnTo>
                    <a:pt x="144" y="82"/>
                  </a:lnTo>
                  <a:lnTo>
                    <a:pt x="135" y="82"/>
                  </a:lnTo>
                  <a:lnTo>
                    <a:pt x="133" y="82"/>
                  </a:lnTo>
                  <a:lnTo>
                    <a:pt x="126" y="82"/>
                  </a:lnTo>
                  <a:lnTo>
                    <a:pt x="116" y="82"/>
                  </a:lnTo>
                  <a:lnTo>
                    <a:pt x="116" y="85"/>
                  </a:lnTo>
                  <a:lnTo>
                    <a:pt x="116" y="87"/>
                  </a:lnTo>
                  <a:lnTo>
                    <a:pt x="116" y="87"/>
                  </a:lnTo>
                  <a:lnTo>
                    <a:pt x="114" y="90"/>
                  </a:lnTo>
                  <a:lnTo>
                    <a:pt x="114" y="90"/>
                  </a:lnTo>
                  <a:lnTo>
                    <a:pt x="111" y="90"/>
                  </a:lnTo>
                  <a:lnTo>
                    <a:pt x="111" y="90"/>
                  </a:lnTo>
                  <a:lnTo>
                    <a:pt x="111" y="90"/>
                  </a:lnTo>
                  <a:lnTo>
                    <a:pt x="111" y="92"/>
                  </a:lnTo>
                  <a:lnTo>
                    <a:pt x="111" y="92"/>
                  </a:lnTo>
                  <a:lnTo>
                    <a:pt x="111" y="92"/>
                  </a:lnTo>
                  <a:lnTo>
                    <a:pt x="111" y="92"/>
                  </a:lnTo>
                  <a:lnTo>
                    <a:pt x="111" y="94"/>
                  </a:lnTo>
                  <a:lnTo>
                    <a:pt x="111" y="94"/>
                  </a:lnTo>
                  <a:lnTo>
                    <a:pt x="109" y="94"/>
                  </a:lnTo>
                  <a:lnTo>
                    <a:pt x="109" y="94"/>
                  </a:lnTo>
                  <a:lnTo>
                    <a:pt x="109" y="94"/>
                  </a:lnTo>
                  <a:lnTo>
                    <a:pt x="109" y="97"/>
                  </a:lnTo>
                  <a:lnTo>
                    <a:pt x="109" y="97"/>
                  </a:lnTo>
                  <a:lnTo>
                    <a:pt x="109" y="97"/>
                  </a:lnTo>
                  <a:lnTo>
                    <a:pt x="109" y="99"/>
                  </a:lnTo>
                  <a:lnTo>
                    <a:pt x="111" y="99"/>
                  </a:lnTo>
                  <a:lnTo>
                    <a:pt x="111" y="99"/>
                  </a:lnTo>
                  <a:lnTo>
                    <a:pt x="109" y="101"/>
                  </a:lnTo>
                  <a:lnTo>
                    <a:pt x="109" y="101"/>
                  </a:lnTo>
                  <a:lnTo>
                    <a:pt x="109" y="104"/>
                  </a:lnTo>
                  <a:lnTo>
                    <a:pt x="109" y="104"/>
                  </a:lnTo>
                  <a:lnTo>
                    <a:pt x="109" y="104"/>
                  </a:lnTo>
                  <a:lnTo>
                    <a:pt x="109" y="106"/>
                  </a:lnTo>
                  <a:lnTo>
                    <a:pt x="109" y="106"/>
                  </a:lnTo>
                  <a:lnTo>
                    <a:pt x="107" y="106"/>
                  </a:lnTo>
                  <a:lnTo>
                    <a:pt x="109" y="108"/>
                  </a:lnTo>
                  <a:lnTo>
                    <a:pt x="109" y="111"/>
                  </a:lnTo>
                  <a:lnTo>
                    <a:pt x="107" y="111"/>
                  </a:lnTo>
                  <a:lnTo>
                    <a:pt x="109" y="113"/>
                  </a:lnTo>
                  <a:lnTo>
                    <a:pt x="109" y="116"/>
                  </a:lnTo>
                  <a:lnTo>
                    <a:pt x="109" y="116"/>
                  </a:lnTo>
                  <a:lnTo>
                    <a:pt x="109" y="116"/>
                  </a:lnTo>
                  <a:lnTo>
                    <a:pt x="111" y="116"/>
                  </a:lnTo>
                  <a:lnTo>
                    <a:pt x="111" y="116"/>
                  </a:lnTo>
                  <a:lnTo>
                    <a:pt x="109" y="118"/>
                  </a:lnTo>
                  <a:lnTo>
                    <a:pt x="111" y="118"/>
                  </a:lnTo>
                  <a:lnTo>
                    <a:pt x="111" y="120"/>
                  </a:lnTo>
                  <a:lnTo>
                    <a:pt x="114" y="120"/>
                  </a:lnTo>
                  <a:lnTo>
                    <a:pt x="114" y="120"/>
                  </a:lnTo>
                  <a:lnTo>
                    <a:pt x="114" y="123"/>
                  </a:lnTo>
                  <a:lnTo>
                    <a:pt x="114" y="125"/>
                  </a:lnTo>
                  <a:lnTo>
                    <a:pt x="114" y="125"/>
                  </a:lnTo>
                  <a:lnTo>
                    <a:pt x="114" y="125"/>
                  </a:lnTo>
                  <a:lnTo>
                    <a:pt x="114" y="125"/>
                  </a:lnTo>
                  <a:lnTo>
                    <a:pt x="114" y="125"/>
                  </a:lnTo>
                  <a:lnTo>
                    <a:pt x="114" y="125"/>
                  </a:lnTo>
                  <a:lnTo>
                    <a:pt x="114" y="127"/>
                  </a:lnTo>
                  <a:lnTo>
                    <a:pt x="111" y="127"/>
                  </a:lnTo>
                  <a:lnTo>
                    <a:pt x="111" y="127"/>
                  </a:lnTo>
                  <a:lnTo>
                    <a:pt x="109" y="127"/>
                  </a:lnTo>
                  <a:lnTo>
                    <a:pt x="109" y="127"/>
                  </a:lnTo>
                  <a:lnTo>
                    <a:pt x="109" y="130"/>
                  </a:lnTo>
                  <a:lnTo>
                    <a:pt x="109" y="130"/>
                  </a:lnTo>
                  <a:lnTo>
                    <a:pt x="109" y="130"/>
                  </a:lnTo>
                  <a:lnTo>
                    <a:pt x="109" y="130"/>
                  </a:lnTo>
                  <a:lnTo>
                    <a:pt x="109" y="130"/>
                  </a:lnTo>
                  <a:lnTo>
                    <a:pt x="109" y="130"/>
                  </a:lnTo>
                  <a:lnTo>
                    <a:pt x="109" y="132"/>
                  </a:lnTo>
                  <a:lnTo>
                    <a:pt x="109" y="132"/>
                  </a:lnTo>
                  <a:lnTo>
                    <a:pt x="111" y="132"/>
                  </a:lnTo>
                  <a:lnTo>
                    <a:pt x="111" y="132"/>
                  </a:lnTo>
                  <a:lnTo>
                    <a:pt x="114" y="132"/>
                  </a:lnTo>
                  <a:lnTo>
                    <a:pt x="114" y="132"/>
                  </a:lnTo>
                  <a:lnTo>
                    <a:pt x="116" y="130"/>
                  </a:lnTo>
                  <a:lnTo>
                    <a:pt x="116" y="130"/>
                  </a:lnTo>
                  <a:lnTo>
                    <a:pt x="118" y="130"/>
                  </a:lnTo>
                  <a:lnTo>
                    <a:pt x="118" y="130"/>
                  </a:lnTo>
                  <a:lnTo>
                    <a:pt x="118" y="127"/>
                  </a:lnTo>
                  <a:lnTo>
                    <a:pt x="118" y="127"/>
                  </a:lnTo>
                  <a:lnTo>
                    <a:pt x="121" y="127"/>
                  </a:lnTo>
                  <a:lnTo>
                    <a:pt x="121" y="127"/>
                  </a:lnTo>
                  <a:lnTo>
                    <a:pt x="123" y="127"/>
                  </a:lnTo>
                  <a:lnTo>
                    <a:pt x="123" y="127"/>
                  </a:lnTo>
                  <a:lnTo>
                    <a:pt x="126" y="130"/>
                  </a:lnTo>
                  <a:lnTo>
                    <a:pt x="128" y="130"/>
                  </a:lnTo>
                  <a:lnTo>
                    <a:pt x="130" y="127"/>
                  </a:lnTo>
                  <a:lnTo>
                    <a:pt x="130" y="127"/>
                  </a:lnTo>
                  <a:lnTo>
                    <a:pt x="130" y="125"/>
                  </a:lnTo>
                  <a:lnTo>
                    <a:pt x="133" y="125"/>
                  </a:lnTo>
                  <a:lnTo>
                    <a:pt x="133" y="125"/>
                  </a:lnTo>
                  <a:lnTo>
                    <a:pt x="135" y="125"/>
                  </a:lnTo>
                  <a:lnTo>
                    <a:pt x="135" y="125"/>
                  </a:lnTo>
                  <a:lnTo>
                    <a:pt x="135" y="125"/>
                  </a:lnTo>
                  <a:lnTo>
                    <a:pt x="137" y="125"/>
                  </a:lnTo>
                  <a:lnTo>
                    <a:pt x="137" y="125"/>
                  </a:lnTo>
                  <a:lnTo>
                    <a:pt x="137" y="125"/>
                  </a:lnTo>
                  <a:lnTo>
                    <a:pt x="137" y="123"/>
                  </a:lnTo>
                  <a:lnTo>
                    <a:pt x="140" y="123"/>
                  </a:lnTo>
                  <a:lnTo>
                    <a:pt x="140" y="123"/>
                  </a:lnTo>
                  <a:lnTo>
                    <a:pt x="140" y="123"/>
                  </a:lnTo>
                  <a:lnTo>
                    <a:pt x="140" y="123"/>
                  </a:lnTo>
                  <a:lnTo>
                    <a:pt x="140" y="123"/>
                  </a:lnTo>
                  <a:lnTo>
                    <a:pt x="140" y="123"/>
                  </a:lnTo>
                  <a:lnTo>
                    <a:pt x="142" y="123"/>
                  </a:lnTo>
                  <a:lnTo>
                    <a:pt x="142" y="120"/>
                  </a:lnTo>
                  <a:lnTo>
                    <a:pt x="142" y="120"/>
                  </a:lnTo>
                  <a:lnTo>
                    <a:pt x="142" y="120"/>
                  </a:lnTo>
                  <a:lnTo>
                    <a:pt x="152" y="120"/>
                  </a:lnTo>
                  <a:lnTo>
                    <a:pt x="154" y="120"/>
                  </a:lnTo>
                  <a:lnTo>
                    <a:pt x="154" y="123"/>
                  </a:lnTo>
                  <a:lnTo>
                    <a:pt x="156" y="123"/>
                  </a:lnTo>
                  <a:lnTo>
                    <a:pt x="156" y="123"/>
                  </a:lnTo>
                  <a:lnTo>
                    <a:pt x="156" y="123"/>
                  </a:lnTo>
                  <a:lnTo>
                    <a:pt x="159" y="123"/>
                  </a:lnTo>
                  <a:lnTo>
                    <a:pt x="161" y="123"/>
                  </a:lnTo>
                  <a:lnTo>
                    <a:pt x="161" y="123"/>
                  </a:lnTo>
                  <a:lnTo>
                    <a:pt x="163" y="123"/>
                  </a:lnTo>
                  <a:lnTo>
                    <a:pt x="163" y="123"/>
                  </a:lnTo>
                  <a:lnTo>
                    <a:pt x="163" y="123"/>
                  </a:lnTo>
                  <a:lnTo>
                    <a:pt x="166" y="125"/>
                  </a:lnTo>
                  <a:lnTo>
                    <a:pt x="166" y="125"/>
                  </a:lnTo>
                  <a:lnTo>
                    <a:pt x="166" y="125"/>
                  </a:lnTo>
                  <a:lnTo>
                    <a:pt x="166" y="125"/>
                  </a:lnTo>
                  <a:lnTo>
                    <a:pt x="166" y="125"/>
                  </a:lnTo>
                  <a:lnTo>
                    <a:pt x="168" y="125"/>
                  </a:lnTo>
                  <a:lnTo>
                    <a:pt x="168" y="127"/>
                  </a:lnTo>
                  <a:lnTo>
                    <a:pt x="168" y="130"/>
                  </a:lnTo>
                  <a:lnTo>
                    <a:pt x="168" y="132"/>
                  </a:lnTo>
                  <a:lnTo>
                    <a:pt x="168" y="134"/>
                  </a:lnTo>
                  <a:lnTo>
                    <a:pt x="168" y="137"/>
                  </a:lnTo>
                  <a:lnTo>
                    <a:pt x="170" y="137"/>
                  </a:lnTo>
                  <a:lnTo>
                    <a:pt x="173" y="139"/>
                  </a:lnTo>
                  <a:lnTo>
                    <a:pt x="173" y="139"/>
                  </a:lnTo>
                  <a:lnTo>
                    <a:pt x="173" y="142"/>
                  </a:lnTo>
                  <a:lnTo>
                    <a:pt x="175" y="144"/>
                  </a:lnTo>
                  <a:lnTo>
                    <a:pt x="175" y="144"/>
                  </a:lnTo>
                  <a:lnTo>
                    <a:pt x="175" y="146"/>
                  </a:lnTo>
                  <a:lnTo>
                    <a:pt x="178" y="146"/>
                  </a:lnTo>
                  <a:lnTo>
                    <a:pt x="178" y="149"/>
                  </a:lnTo>
                  <a:lnTo>
                    <a:pt x="178" y="149"/>
                  </a:lnTo>
                  <a:lnTo>
                    <a:pt x="178" y="149"/>
                  </a:lnTo>
                  <a:lnTo>
                    <a:pt x="178" y="149"/>
                  </a:lnTo>
                  <a:lnTo>
                    <a:pt x="178" y="149"/>
                  </a:lnTo>
                  <a:lnTo>
                    <a:pt x="178" y="151"/>
                  </a:lnTo>
                  <a:lnTo>
                    <a:pt x="178" y="151"/>
                  </a:lnTo>
                  <a:lnTo>
                    <a:pt x="178" y="153"/>
                  </a:lnTo>
                  <a:lnTo>
                    <a:pt x="175" y="156"/>
                  </a:lnTo>
                  <a:lnTo>
                    <a:pt x="173" y="158"/>
                  </a:lnTo>
                  <a:lnTo>
                    <a:pt x="170" y="161"/>
                  </a:lnTo>
                  <a:lnTo>
                    <a:pt x="170" y="163"/>
                  </a:lnTo>
                  <a:lnTo>
                    <a:pt x="170" y="163"/>
                  </a:lnTo>
                  <a:lnTo>
                    <a:pt x="168" y="168"/>
                  </a:lnTo>
                  <a:lnTo>
                    <a:pt x="168" y="168"/>
                  </a:lnTo>
                  <a:lnTo>
                    <a:pt x="166" y="168"/>
                  </a:lnTo>
                  <a:lnTo>
                    <a:pt x="166" y="168"/>
                  </a:lnTo>
                  <a:lnTo>
                    <a:pt x="163" y="168"/>
                  </a:lnTo>
                  <a:lnTo>
                    <a:pt x="161" y="168"/>
                  </a:lnTo>
                  <a:lnTo>
                    <a:pt x="159" y="168"/>
                  </a:lnTo>
                  <a:lnTo>
                    <a:pt x="156" y="170"/>
                  </a:lnTo>
                  <a:lnTo>
                    <a:pt x="156" y="170"/>
                  </a:lnTo>
                  <a:lnTo>
                    <a:pt x="156" y="172"/>
                  </a:lnTo>
                  <a:lnTo>
                    <a:pt x="156" y="172"/>
                  </a:lnTo>
                  <a:lnTo>
                    <a:pt x="156" y="175"/>
                  </a:lnTo>
                  <a:lnTo>
                    <a:pt x="152" y="177"/>
                  </a:lnTo>
                  <a:lnTo>
                    <a:pt x="152" y="177"/>
                  </a:lnTo>
                  <a:lnTo>
                    <a:pt x="149" y="182"/>
                  </a:lnTo>
                  <a:lnTo>
                    <a:pt x="147" y="184"/>
                  </a:lnTo>
                  <a:lnTo>
                    <a:pt x="147" y="187"/>
                  </a:lnTo>
                  <a:lnTo>
                    <a:pt x="147" y="187"/>
                  </a:lnTo>
                  <a:lnTo>
                    <a:pt x="147" y="189"/>
                  </a:lnTo>
                  <a:lnTo>
                    <a:pt x="147" y="191"/>
                  </a:lnTo>
                  <a:lnTo>
                    <a:pt x="147" y="194"/>
                  </a:lnTo>
                  <a:lnTo>
                    <a:pt x="149" y="194"/>
                  </a:lnTo>
                  <a:lnTo>
                    <a:pt x="149" y="194"/>
                  </a:lnTo>
                  <a:lnTo>
                    <a:pt x="149" y="194"/>
                  </a:lnTo>
                  <a:lnTo>
                    <a:pt x="149" y="196"/>
                  </a:lnTo>
                  <a:lnTo>
                    <a:pt x="149" y="196"/>
                  </a:lnTo>
                  <a:lnTo>
                    <a:pt x="149" y="196"/>
                  </a:lnTo>
                  <a:lnTo>
                    <a:pt x="149" y="198"/>
                  </a:lnTo>
                  <a:lnTo>
                    <a:pt x="149" y="198"/>
                  </a:lnTo>
                  <a:lnTo>
                    <a:pt x="149" y="198"/>
                  </a:lnTo>
                  <a:lnTo>
                    <a:pt x="149" y="198"/>
                  </a:lnTo>
                  <a:lnTo>
                    <a:pt x="149" y="201"/>
                  </a:lnTo>
                  <a:lnTo>
                    <a:pt x="149" y="201"/>
                  </a:lnTo>
                  <a:lnTo>
                    <a:pt x="147" y="201"/>
                  </a:lnTo>
                  <a:lnTo>
                    <a:pt x="144" y="205"/>
                  </a:lnTo>
                  <a:lnTo>
                    <a:pt x="144" y="205"/>
                  </a:lnTo>
                  <a:lnTo>
                    <a:pt x="144" y="208"/>
                  </a:lnTo>
                  <a:lnTo>
                    <a:pt x="147" y="210"/>
                  </a:lnTo>
                  <a:lnTo>
                    <a:pt x="147" y="210"/>
                  </a:lnTo>
                  <a:lnTo>
                    <a:pt x="147" y="210"/>
                  </a:lnTo>
                  <a:lnTo>
                    <a:pt x="149" y="210"/>
                  </a:lnTo>
                  <a:lnTo>
                    <a:pt x="149" y="210"/>
                  </a:lnTo>
                  <a:lnTo>
                    <a:pt x="149" y="210"/>
                  </a:lnTo>
                  <a:lnTo>
                    <a:pt x="149" y="210"/>
                  </a:lnTo>
                  <a:lnTo>
                    <a:pt x="149" y="210"/>
                  </a:lnTo>
                  <a:lnTo>
                    <a:pt x="152" y="210"/>
                  </a:lnTo>
                  <a:lnTo>
                    <a:pt x="152" y="210"/>
                  </a:lnTo>
                  <a:lnTo>
                    <a:pt x="152" y="210"/>
                  </a:lnTo>
                  <a:lnTo>
                    <a:pt x="152" y="210"/>
                  </a:lnTo>
                  <a:lnTo>
                    <a:pt x="154" y="210"/>
                  </a:lnTo>
                  <a:lnTo>
                    <a:pt x="156" y="210"/>
                  </a:lnTo>
                  <a:lnTo>
                    <a:pt x="159" y="210"/>
                  </a:lnTo>
                  <a:lnTo>
                    <a:pt x="161" y="213"/>
                  </a:lnTo>
                  <a:lnTo>
                    <a:pt x="161" y="215"/>
                  </a:lnTo>
                  <a:lnTo>
                    <a:pt x="161" y="217"/>
                  </a:lnTo>
                  <a:lnTo>
                    <a:pt x="161" y="220"/>
                  </a:lnTo>
                  <a:lnTo>
                    <a:pt x="161" y="220"/>
                  </a:lnTo>
                  <a:lnTo>
                    <a:pt x="163" y="220"/>
                  </a:lnTo>
                  <a:lnTo>
                    <a:pt x="163" y="220"/>
                  </a:lnTo>
                  <a:lnTo>
                    <a:pt x="166" y="220"/>
                  </a:lnTo>
                  <a:lnTo>
                    <a:pt x="166" y="220"/>
                  </a:lnTo>
                  <a:lnTo>
                    <a:pt x="166" y="220"/>
                  </a:lnTo>
                  <a:lnTo>
                    <a:pt x="168" y="220"/>
                  </a:lnTo>
                  <a:lnTo>
                    <a:pt x="168" y="220"/>
                  </a:lnTo>
                  <a:lnTo>
                    <a:pt x="168" y="220"/>
                  </a:lnTo>
                  <a:lnTo>
                    <a:pt x="170" y="220"/>
                  </a:lnTo>
                  <a:lnTo>
                    <a:pt x="173" y="222"/>
                  </a:lnTo>
                  <a:lnTo>
                    <a:pt x="175" y="222"/>
                  </a:lnTo>
                  <a:lnTo>
                    <a:pt x="175" y="224"/>
                  </a:lnTo>
                  <a:lnTo>
                    <a:pt x="178" y="224"/>
                  </a:lnTo>
                  <a:lnTo>
                    <a:pt x="178" y="227"/>
                  </a:lnTo>
                  <a:lnTo>
                    <a:pt x="180" y="229"/>
                  </a:lnTo>
                  <a:lnTo>
                    <a:pt x="180" y="229"/>
                  </a:lnTo>
                  <a:lnTo>
                    <a:pt x="180" y="232"/>
                  </a:lnTo>
                  <a:lnTo>
                    <a:pt x="178" y="236"/>
                  </a:lnTo>
                  <a:lnTo>
                    <a:pt x="178" y="239"/>
                  </a:lnTo>
                  <a:lnTo>
                    <a:pt x="178" y="239"/>
                  </a:lnTo>
                  <a:lnTo>
                    <a:pt x="178" y="241"/>
                  </a:lnTo>
                  <a:lnTo>
                    <a:pt x="178" y="241"/>
                  </a:lnTo>
                  <a:lnTo>
                    <a:pt x="178" y="243"/>
                  </a:lnTo>
                  <a:lnTo>
                    <a:pt x="178" y="243"/>
                  </a:lnTo>
                  <a:lnTo>
                    <a:pt x="175" y="246"/>
                  </a:lnTo>
                  <a:lnTo>
                    <a:pt x="175" y="246"/>
                  </a:lnTo>
                  <a:lnTo>
                    <a:pt x="175" y="248"/>
                  </a:lnTo>
                  <a:lnTo>
                    <a:pt x="175" y="250"/>
                  </a:lnTo>
                  <a:lnTo>
                    <a:pt x="175" y="250"/>
                  </a:lnTo>
                  <a:lnTo>
                    <a:pt x="175" y="255"/>
                  </a:lnTo>
                  <a:lnTo>
                    <a:pt x="178" y="255"/>
                  </a:lnTo>
                  <a:lnTo>
                    <a:pt x="178" y="258"/>
                  </a:lnTo>
                  <a:lnTo>
                    <a:pt x="178" y="258"/>
                  </a:lnTo>
                  <a:lnTo>
                    <a:pt x="178" y="258"/>
                  </a:lnTo>
                  <a:lnTo>
                    <a:pt x="178" y="258"/>
                  </a:lnTo>
                  <a:lnTo>
                    <a:pt x="178" y="260"/>
                  </a:lnTo>
                  <a:lnTo>
                    <a:pt x="178" y="260"/>
                  </a:lnTo>
                  <a:lnTo>
                    <a:pt x="178" y="260"/>
                  </a:lnTo>
                  <a:lnTo>
                    <a:pt x="178" y="260"/>
                  </a:lnTo>
                  <a:lnTo>
                    <a:pt x="178" y="262"/>
                  </a:lnTo>
                  <a:lnTo>
                    <a:pt x="178" y="262"/>
                  </a:lnTo>
                  <a:lnTo>
                    <a:pt x="178" y="265"/>
                  </a:lnTo>
                  <a:lnTo>
                    <a:pt x="178" y="265"/>
                  </a:lnTo>
                  <a:lnTo>
                    <a:pt x="178" y="265"/>
                  </a:lnTo>
                  <a:lnTo>
                    <a:pt x="178" y="267"/>
                  </a:lnTo>
                  <a:lnTo>
                    <a:pt x="178" y="267"/>
                  </a:lnTo>
                  <a:lnTo>
                    <a:pt x="178" y="267"/>
                  </a:lnTo>
                  <a:lnTo>
                    <a:pt x="175" y="267"/>
                  </a:lnTo>
                  <a:lnTo>
                    <a:pt x="178" y="269"/>
                  </a:lnTo>
                  <a:lnTo>
                    <a:pt x="178" y="269"/>
                  </a:lnTo>
                  <a:lnTo>
                    <a:pt x="180" y="269"/>
                  </a:lnTo>
                  <a:lnTo>
                    <a:pt x="180" y="272"/>
                  </a:lnTo>
                  <a:lnTo>
                    <a:pt x="180" y="272"/>
                  </a:lnTo>
                  <a:lnTo>
                    <a:pt x="178" y="272"/>
                  </a:lnTo>
                  <a:lnTo>
                    <a:pt x="178" y="274"/>
                  </a:lnTo>
                  <a:lnTo>
                    <a:pt x="178" y="274"/>
                  </a:lnTo>
                  <a:lnTo>
                    <a:pt x="178" y="274"/>
                  </a:lnTo>
                  <a:lnTo>
                    <a:pt x="178" y="276"/>
                  </a:lnTo>
                  <a:lnTo>
                    <a:pt x="178" y="276"/>
                  </a:lnTo>
                  <a:lnTo>
                    <a:pt x="178" y="279"/>
                  </a:lnTo>
                  <a:lnTo>
                    <a:pt x="178" y="279"/>
                  </a:lnTo>
                  <a:lnTo>
                    <a:pt x="178" y="279"/>
                  </a:lnTo>
                  <a:lnTo>
                    <a:pt x="175" y="279"/>
                  </a:lnTo>
                  <a:lnTo>
                    <a:pt x="175" y="281"/>
                  </a:lnTo>
                  <a:lnTo>
                    <a:pt x="175" y="281"/>
                  </a:lnTo>
                  <a:lnTo>
                    <a:pt x="175" y="281"/>
                  </a:lnTo>
                  <a:lnTo>
                    <a:pt x="175" y="281"/>
                  </a:lnTo>
                  <a:lnTo>
                    <a:pt x="173" y="281"/>
                  </a:lnTo>
                  <a:lnTo>
                    <a:pt x="173" y="281"/>
                  </a:lnTo>
                  <a:lnTo>
                    <a:pt x="173" y="284"/>
                  </a:lnTo>
                  <a:lnTo>
                    <a:pt x="175" y="284"/>
                  </a:lnTo>
                  <a:lnTo>
                    <a:pt x="175" y="286"/>
                  </a:lnTo>
                  <a:lnTo>
                    <a:pt x="175" y="286"/>
                  </a:lnTo>
                  <a:lnTo>
                    <a:pt x="178" y="286"/>
                  </a:lnTo>
                  <a:lnTo>
                    <a:pt x="178" y="286"/>
                  </a:lnTo>
                  <a:lnTo>
                    <a:pt x="175" y="286"/>
                  </a:lnTo>
                  <a:lnTo>
                    <a:pt x="175" y="288"/>
                  </a:lnTo>
                  <a:lnTo>
                    <a:pt x="175" y="288"/>
                  </a:lnTo>
                  <a:lnTo>
                    <a:pt x="175" y="293"/>
                  </a:lnTo>
                  <a:lnTo>
                    <a:pt x="175" y="295"/>
                  </a:lnTo>
                  <a:lnTo>
                    <a:pt x="175" y="295"/>
                  </a:lnTo>
                  <a:lnTo>
                    <a:pt x="175" y="298"/>
                  </a:lnTo>
                  <a:lnTo>
                    <a:pt x="175" y="298"/>
                  </a:lnTo>
                  <a:lnTo>
                    <a:pt x="173" y="298"/>
                  </a:lnTo>
                  <a:lnTo>
                    <a:pt x="173" y="298"/>
                  </a:lnTo>
                  <a:lnTo>
                    <a:pt x="168" y="300"/>
                  </a:lnTo>
                  <a:lnTo>
                    <a:pt x="166" y="303"/>
                  </a:lnTo>
                  <a:lnTo>
                    <a:pt x="166" y="303"/>
                  </a:lnTo>
                  <a:lnTo>
                    <a:pt x="166" y="303"/>
                  </a:lnTo>
                  <a:lnTo>
                    <a:pt x="166" y="303"/>
                  </a:lnTo>
                  <a:lnTo>
                    <a:pt x="166" y="303"/>
                  </a:lnTo>
                  <a:lnTo>
                    <a:pt x="166" y="305"/>
                  </a:lnTo>
                  <a:lnTo>
                    <a:pt x="166" y="305"/>
                  </a:lnTo>
                  <a:lnTo>
                    <a:pt x="166" y="305"/>
                  </a:lnTo>
                  <a:lnTo>
                    <a:pt x="168" y="305"/>
                  </a:lnTo>
                  <a:lnTo>
                    <a:pt x="168" y="305"/>
                  </a:lnTo>
                  <a:lnTo>
                    <a:pt x="166" y="307"/>
                  </a:lnTo>
                  <a:lnTo>
                    <a:pt x="166" y="310"/>
                  </a:lnTo>
                  <a:lnTo>
                    <a:pt x="166" y="310"/>
                  </a:lnTo>
                  <a:lnTo>
                    <a:pt x="166" y="310"/>
                  </a:lnTo>
                  <a:lnTo>
                    <a:pt x="166" y="310"/>
                  </a:lnTo>
                  <a:lnTo>
                    <a:pt x="163" y="312"/>
                  </a:lnTo>
                  <a:lnTo>
                    <a:pt x="163" y="312"/>
                  </a:lnTo>
                  <a:lnTo>
                    <a:pt x="166" y="312"/>
                  </a:lnTo>
                  <a:lnTo>
                    <a:pt x="166" y="312"/>
                  </a:lnTo>
                  <a:lnTo>
                    <a:pt x="163" y="314"/>
                  </a:lnTo>
                  <a:lnTo>
                    <a:pt x="161" y="314"/>
                  </a:lnTo>
                  <a:lnTo>
                    <a:pt x="161" y="314"/>
                  </a:lnTo>
                  <a:lnTo>
                    <a:pt x="161" y="317"/>
                  </a:lnTo>
                  <a:lnTo>
                    <a:pt x="166" y="319"/>
                  </a:lnTo>
                  <a:lnTo>
                    <a:pt x="166" y="321"/>
                  </a:lnTo>
                  <a:lnTo>
                    <a:pt x="166" y="321"/>
                  </a:lnTo>
                  <a:lnTo>
                    <a:pt x="163" y="321"/>
                  </a:lnTo>
                  <a:lnTo>
                    <a:pt x="163" y="321"/>
                  </a:lnTo>
                  <a:lnTo>
                    <a:pt x="163" y="321"/>
                  </a:lnTo>
                  <a:lnTo>
                    <a:pt x="161" y="324"/>
                  </a:lnTo>
                  <a:lnTo>
                    <a:pt x="161" y="324"/>
                  </a:lnTo>
                  <a:lnTo>
                    <a:pt x="161" y="324"/>
                  </a:lnTo>
                  <a:lnTo>
                    <a:pt x="161" y="326"/>
                  </a:lnTo>
                  <a:lnTo>
                    <a:pt x="161" y="326"/>
                  </a:lnTo>
                  <a:lnTo>
                    <a:pt x="159" y="326"/>
                  </a:lnTo>
                  <a:lnTo>
                    <a:pt x="159" y="326"/>
                  </a:lnTo>
                  <a:lnTo>
                    <a:pt x="159" y="329"/>
                  </a:lnTo>
                  <a:lnTo>
                    <a:pt x="159" y="329"/>
                  </a:lnTo>
                  <a:lnTo>
                    <a:pt x="159" y="329"/>
                  </a:lnTo>
                  <a:lnTo>
                    <a:pt x="159" y="329"/>
                  </a:lnTo>
                  <a:lnTo>
                    <a:pt x="156" y="329"/>
                  </a:lnTo>
                  <a:lnTo>
                    <a:pt x="156" y="329"/>
                  </a:lnTo>
                  <a:lnTo>
                    <a:pt x="156" y="329"/>
                  </a:lnTo>
                  <a:lnTo>
                    <a:pt x="156" y="329"/>
                  </a:lnTo>
                  <a:lnTo>
                    <a:pt x="154" y="329"/>
                  </a:lnTo>
                  <a:lnTo>
                    <a:pt x="154" y="329"/>
                  </a:lnTo>
                  <a:lnTo>
                    <a:pt x="152" y="329"/>
                  </a:lnTo>
                  <a:lnTo>
                    <a:pt x="152" y="329"/>
                  </a:lnTo>
                  <a:lnTo>
                    <a:pt x="152" y="329"/>
                  </a:lnTo>
                  <a:lnTo>
                    <a:pt x="152" y="329"/>
                  </a:lnTo>
                  <a:lnTo>
                    <a:pt x="152" y="329"/>
                  </a:lnTo>
                  <a:lnTo>
                    <a:pt x="149" y="329"/>
                  </a:lnTo>
                  <a:lnTo>
                    <a:pt x="149" y="329"/>
                  </a:lnTo>
                  <a:lnTo>
                    <a:pt x="147" y="329"/>
                  </a:lnTo>
                  <a:lnTo>
                    <a:pt x="147" y="329"/>
                  </a:lnTo>
                  <a:lnTo>
                    <a:pt x="144" y="329"/>
                  </a:lnTo>
                  <a:lnTo>
                    <a:pt x="144" y="326"/>
                  </a:lnTo>
                  <a:lnTo>
                    <a:pt x="144" y="326"/>
                  </a:lnTo>
                  <a:lnTo>
                    <a:pt x="147" y="324"/>
                  </a:lnTo>
                  <a:lnTo>
                    <a:pt x="147" y="324"/>
                  </a:lnTo>
                  <a:lnTo>
                    <a:pt x="147" y="321"/>
                  </a:lnTo>
                  <a:lnTo>
                    <a:pt x="149" y="321"/>
                  </a:lnTo>
                  <a:lnTo>
                    <a:pt x="149" y="321"/>
                  </a:lnTo>
                  <a:lnTo>
                    <a:pt x="147" y="321"/>
                  </a:lnTo>
                  <a:lnTo>
                    <a:pt x="147" y="321"/>
                  </a:lnTo>
                  <a:lnTo>
                    <a:pt x="147" y="319"/>
                  </a:lnTo>
                  <a:lnTo>
                    <a:pt x="147" y="319"/>
                  </a:lnTo>
                  <a:lnTo>
                    <a:pt x="147" y="319"/>
                  </a:lnTo>
                  <a:lnTo>
                    <a:pt x="147" y="317"/>
                  </a:lnTo>
                  <a:lnTo>
                    <a:pt x="144" y="317"/>
                  </a:lnTo>
                  <a:lnTo>
                    <a:pt x="144" y="317"/>
                  </a:lnTo>
                  <a:lnTo>
                    <a:pt x="142" y="314"/>
                  </a:lnTo>
                  <a:lnTo>
                    <a:pt x="142" y="312"/>
                  </a:lnTo>
                  <a:lnTo>
                    <a:pt x="142" y="310"/>
                  </a:lnTo>
                  <a:lnTo>
                    <a:pt x="142" y="310"/>
                  </a:lnTo>
                  <a:lnTo>
                    <a:pt x="140" y="307"/>
                  </a:lnTo>
                  <a:lnTo>
                    <a:pt x="140" y="307"/>
                  </a:lnTo>
                  <a:lnTo>
                    <a:pt x="140" y="307"/>
                  </a:lnTo>
                  <a:lnTo>
                    <a:pt x="140" y="307"/>
                  </a:lnTo>
                  <a:lnTo>
                    <a:pt x="140" y="310"/>
                  </a:lnTo>
                  <a:lnTo>
                    <a:pt x="137" y="312"/>
                  </a:lnTo>
                  <a:lnTo>
                    <a:pt x="137" y="312"/>
                  </a:lnTo>
                  <a:lnTo>
                    <a:pt x="137" y="312"/>
                  </a:lnTo>
                  <a:lnTo>
                    <a:pt x="137" y="312"/>
                  </a:lnTo>
                  <a:lnTo>
                    <a:pt x="137" y="314"/>
                  </a:lnTo>
                  <a:lnTo>
                    <a:pt x="133" y="317"/>
                  </a:lnTo>
                  <a:lnTo>
                    <a:pt x="133" y="319"/>
                  </a:lnTo>
                  <a:lnTo>
                    <a:pt x="133" y="319"/>
                  </a:lnTo>
                  <a:lnTo>
                    <a:pt x="133" y="319"/>
                  </a:lnTo>
                  <a:lnTo>
                    <a:pt x="133" y="319"/>
                  </a:lnTo>
                  <a:lnTo>
                    <a:pt x="130" y="321"/>
                  </a:lnTo>
                  <a:lnTo>
                    <a:pt x="130" y="321"/>
                  </a:lnTo>
                  <a:lnTo>
                    <a:pt x="130" y="321"/>
                  </a:lnTo>
                  <a:lnTo>
                    <a:pt x="128" y="321"/>
                  </a:lnTo>
                  <a:lnTo>
                    <a:pt x="128" y="324"/>
                  </a:lnTo>
                  <a:lnTo>
                    <a:pt x="126" y="324"/>
                  </a:lnTo>
                  <a:lnTo>
                    <a:pt x="126" y="324"/>
                  </a:lnTo>
                  <a:lnTo>
                    <a:pt x="126" y="324"/>
                  </a:lnTo>
                  <a:lnTo>
                    <a:pt x="126" y="326"/>
                  </a:lnTo>
                  <a:lnTo>
                    <a:pt x="126" y="326"/>
                  </a:lnTo>
                  <a:lnTo>
                    <a:pt x="126" y="326"/>
                  </a:lnTo>
                  <a:lnTo>
                    <a:pt x="123" y="326"/>
                  </a:lnTo>
                  <a:lnTo>
                    <a:pt x="123" y="326"/>
                  </a:lnTo>
                  <a:lnTo>
                    <a:pt x="123" y="326"/>
                  </a:lnTo>
                  <a:lnTo>
                    <a:pt x="123" y="326"/>
                  </a:lnTo>
                  <a:lnTo>
                    <a:pt x="123" y="326"/>
                  </a:lnTo>
                  <a:lnTo>
                    <a:pt x="121" y="326"/>
                  </a:lnTo>
                  <a:lnTo>
                    <a:pt x="121" y="326"/>
                  </a:lnTo>
                  <a:lnTo>
                    <a:pt x="118" y="326"/>
                  </a:lnTo>
                  <a:lnTo>
                    <a:pt x="109" y="321"/>
                  </a:lnTo>
                  <a:lnTo>
                    <a:pt x="109" y="321"/>
                  </a:lnTo>
                  <a:lnTo>
                    <a:pt x="109" y="321"/>
                  </a:lnTo>
                  <a:lnTo>
                    <a:pt x="109" y="324"/>
                  </a:lnTo>
                  <a:lnTo>
                    <a:pt x="107" y="324"/>
                  </a:lnTo>
                  <a:lnTo>
                    <a:pt x="107" y="321"/>
                  </a:lnTo>
                  <a:lnTo>
                    <a:pt x="102" y="321"/>
                  </a:lnTo>
                  <a:lnTo>
                    <a:pt x="102" y="321"/>
                  </a:lnTo>
                  <a:lnTo>
                    <a:pt x="102" y="321"/>
                  </a:lnTo>
                  <a:lnTo>
                    <a:pt x="99" y="321"/>
                  </a:lnTo>
                  <a:lnTo>
                    <a:pt x="99" y="321"/>
                  </a:lnTo>
                  <a:lnTo>
                    <a:pt x="99" y="321"/>
                  </a:lnTo>
                  <a:lnTo>
                    <a:pt x="97" y="321"/>
                  </a:lnTo>
                  <a:lnTo>
                    <a:pt x="99" y="321"/>
                  </a:lnTo>
                  <a:lnTo>
                    <a:pt x="99" y="321"/>
                  </a:lnTo>
                  <a:lnTo>
                    <a:pt x="99" y="321"/>
                  </a:lnTo>
                  <a:lnTo>
                    <a:pt x="99" y="321"/>
                  </a:lnTo>
                  <a:lnTo>
                    <a:pt x="99" y="319"/>
                  </a:lnTo>
                  <a:lnTo>
                    <a:pt x="99" y="319"/>
                  </a:lnTo>
                  <a:lnTo>
                    <a:pt x="99" y="319"/>
                  </a:lnTo>
                  <a:lnTo>
                    <a:pt x="99" y="319"/>
                  </a:lnTo>
                  <a:lnTo>
                    <a:pt x="99" y="319"/>
                  </a:lnTo>
                  <a:lnTo>
                    <a:pt x="99" y="317"/>
                  </a:lnTo>
                  <a:lnTo>
                    <a:pt x="99" y="317"/>
                  </a:lnTo>
                  <a:lnTo>
                    <a:pt x="99" y="317"/>
                  </a:lnTo>
                  <a:lnTo>
                    <a:pt x="99" y="317"/>
                  </a:lnTo>
                  <a:lnTo>
                    <a:pt x="99" y="317"/>
                  </a:lnTo>
                  <a:lnTo>
                    <a:pt x="99" y="314"/>
                  </a:lnTo>
                  <a:lnTo>
                    <a:pt x="99" y="314"/>
                  </a:lnTo>
                  <a:lnTo>
                    <a:pt x="97" y="312"/>
                  </a:lnTo>
                  <a:lnTo>
                    <a:pt x="97" y="312"/>
                  </a:lnTo>
                  <a:lnTo>
                    <a:pt x="95" y="312"/>
                  </a:lnTo>
                  <a:lnTo>
                    <a:pt x="95" y="312"/>
                  </a:lnTo>
                  <a:lnTo>
                    <a:pt x="95" y="312"/>
                  </a:lnTo>
                  <a:lnTo>
                    <a:pt x="95" y="312"/>
                  </a:lnTo>
                  <a:lnTo>
                    <a:pt x="95" y="312"/>
                  </a:lnTo>
                  <a:lnTo>
                    <a:pt x="95" y="310"/>
                  </a:lnTo>
                  <a:lnTo>
                    <a:pt x="95" y="310"/>
                  </a:lnTo>
                  <a:lnTo>
                    <a:pt x="95" y="310"/>
                  </a:lnTo>
                  <a:lnTo>
                    <a:pt x="95" y="310"/>
                  </a:lnTo>
                  <a:lnTo>
                    <a:pt x="95" y="310"/>
                  </a:lnTo>
                  <a:lnTo>
                    <a:pt x="95" y="310"/>
                  </a:lnTo>
                  <a:lnTo>
                    <a:pt x="95" y="310"/>
                  </a:lnTo>
                  <a:lnTo>
                    <a:pt x="92" y="307"/>
                  </a:lnTo>
                  <a:lnTo>
                    <a:pt x="92" y="307"/>
                  </a:lnTo>
                  <a:lnTo>
                    <a:pt x="92" y="307"/>
                  </a:lnTo>
                  <a:lnTo>
                    <a:pt x="92" y="307"/>
                  </a:lnTo>
                  <a:lnTo>
                    <a:pt x="92" y="307"/>
                  </a:lnTo>
                  <a:lnTo>
                    <a:pt x="92" y="307"/>
                  </a:lnTo>
                  <a:lnTo>
                    <a:pt x="92" y="305"/>
                  </a:lnTo>
                  <a:lnTo>
                    <a:pt x="92" y="305"/>
                  </a:lnTo>
                  <a:lnTo>
                    <a:pt x="92" y="305"/>
                  </a:lnTo>
                  <a:lnTo>
                    <a:pt x="92" y="303"/>
                  </a:lnTo>
                  <a:lnTo>
                    <a:pt x="90" y="300"/>
                  </a:lnTo>
                  <a:lnTo>
                    <a:pt x="90" y="298"/>
                  </a:lnTo>
                  <a:lnTo>
                    <a:pt x="88" y="298"/>
                  </a:lnTo>
                  <a:lnTo>
                    <a:pt x="85" y="298"/>
                  </a:lnTo>
                  <a:lnTo>
                    <a:pt x="85" y="298"/>
                  </a:lnTo>
                  <a:lnTo>
                    <a:pt x="83" y="295"/>
                  </a:lnTo>
                  <a:lnTo>
                    <a:pt x="81" y="293"/>
                  </a:lnTo>
                  <a:lnTo>
                    <a:pt x="78" y="293"/>
                  </a:lnTo>
                  <a:lnTo>
                    <a:pt x="78" y="293"/>
                  </a:lnTo>
                  <a:lnTo>
                    <a:pt x="73" y="295"/>
                  </a:lnTo>
                  <a:lnTo>
                    <a:pt x="73" y="295"/>
                  </a:lnTo>
                  <a:lnTo>
                    <a:pt x="73" y="295"/>
                  </a:lnTo>
                  <a:lnTo>
                    <a:pt x="73" y="298"/>
                  </a:lnTo>
                  <a:lnTo>
                    <a:pt x="73" y="298"/>
                  </a:lnTo>
                  <a:lnTo>
                    <a:pt x="73" y="298"/>
                  </a:lnTo>
                  <a:lnTo>
                    <a:pt x="73" y="298"/>
                  </a:lnTo>
                  <a:lnTo>
                    <a:pt x="73" y="298"/>
                  </a:lnTo>
                  <a:lnTo>
                    <a:pt x="71" y="298"/>
                  </a:lnTo>
                  <a:lnTo>
                    <a:pt x="71" y="298"/>
                  </a:lnTo>
                  <a:lnTo>
                    <a:pt x="71" y="298"/>
                  </a:lnTo>
                  <a:lnTo>
                    <a:pt x="69" y="295"/>
                  </a:lnTo>
                  <a:lnTo>
                    <a:pt x="69" y="298"/>
                  </a:lnTo>
                  <a:lnTo>
                    <a:pt x="69" y="303"/>
                  </a:lnTo>
                  <a:lnTo>
                    <a:pt x="71" y="305"/>
                  </a:lnTo>
                  <a:lnTo>
                    <a:pt x="71" y="307"/>
                  </a:lnTo>
                  <a:lnTo>
                    <a:pt x="73" y="307"/>
                  </a:lnTo>
                  <a:lnTo>
                    <a:pt x="73" y="310"/>
                  </a:lnTo>
                  <a:lnTo>
                    <a:pt x="71" y="310"/>
                  </a:lnTo>
                  <a:lnTo>
                    <a:pt x="71" y="312"/>
                  </a:lnTo>
                  <a:lnTo>
                    <a:pt x="71" y="312"/>
                  </a:lnTo>
                  <a:lnTo>
                    <a:pt x="71" y="314"/>
                  </a:lnTo>
                  <a:lnTo>
                    <a:pt x="71" y="317"/>
                  </a:lnTo>
                  <a:lnTo>
                    <a:pt x="71" y="317"/>
                  </a:lnTo>
                  <a:lnTo>
                    <a:pt x="71" y="319"/>
                  </a:lnTo>
                  <a:lnTo>
                    <a:pt x="71" y="321"/>
                  </a:lnTo>
                  <a:lnTo>
                    <a:pt x="50" y="324"/>
                  </a:lnTo>
                  <a:lnTo>
                    <a:pt x="47" y="324"/>
                  </a:lnTo>
                  <a:lnTo>
                    <a:pt x="47" y="324"/>
                  </a:lnTo>
                  <a:lnTo>
                    <a:pt x="45" y="321"/>
                  </a:lnTo>
                  <a:lnTo>
                    <a:pt x="43" y="321"/>
                  </a:lnTo>
                  <a:lnTo>
                    <a:pt x="43" y="319"/>
                  </a:lnTo>
                  <a:lnTo>
                    <a:pt x="43" y="321"/>
                  </a:lnTo>
                  <a:lnTo>
                    <a:pt x="40" y="321"/>
                  </a:lnTo>
                  <a:lnTo>
                    <a:pt x="38" y="321"/>
                  </a:lnTo>
                  <a:lnTo>
                    <a:pt x="36" y="321"/>
                  </a:lnTo>
                  <a:lnTo>
                    <a:pt x="36" y="324"/>
                  </a:lnTo>
                  <a:lnTo>
                    <a:pt x="33" y="324"/>
                  </a:lnTo>
                  <a:lnTo>
                    <a:pt x="33" y="324"/>
                  </a:lnTo>
                  <a:lnTo>
                    <a:pt x="31" y="324"/>
                  </a:lnTo>
                  <a:lnTo>
                    <a:pt x="31" y="324"/>
                  </a:lnTo>
                  <a:lnTo>
                    <a:pt x="28" y="321"/>
                  </a:lnTo>
                  <a:lnTo>
                    <a:pt x="28" y="321"/>
                  </a:lnTo>
                  <a:lnTo>
                    <a:pt x="28" y="321"/>
                  </a:lnTo>
                  <a:lnTo>
                    <a:pt x="28" y="321"/>
                  </a:lnTo>
                  <a:lnTo>
                    <a:pt x="26" y="321"/>
                  </a:lnTo>
                  <a:lnTo>
                    <a:pt x="24" y="319"/>
                  </a:lnTo>
                  <a:lnTo>
                    <a:pt x="24" y="321"/>
                  </a:lnTo>
                  <a:lnTo>
                    <a:pt x="24" y="321"/>
                  </a:lnTo>
                  <a:lnTo>
                    <a:pt x="24" y="324"/>
                  </a:lnTo>
                  <a:lnTo>
                    <a:pt x="24" y="326"/>
                  </a:lnTo>
                  <a:lnTo>
                    <a:pt x="24" y="329"/>
                  </a:lnTo>
                  <a:lnTo>
                    <a:pt x="24" y="329"/>
                  </a:lnTo>
                  <a:lnTo>
                    <a:pt x="24" y="331"/>
                  </a:lnTo>
                  <a:lnTo>
                    <a:pt x="26" y="333"/>
                  </a:lnTo>
                  <a:lnTo>
                    <a:pt x="26" y="333"/>
                  </a:lnTo>
                  <a:lnTo>
                    <a:pt x="26" y="336"/>
                  </a:lnTo>
                  <a:lnTo>
                    <a:pt x="26" y="336"/>
                  </a:lnTo>
                  <a:lnTo>
                    <a:pt x="26" y="338"/>
                  </a:lnTo>
                  <a:lnTo>
                    <a:pt x="26" y="338"/>
                  </a:lnTo>
                  <a:lnTo>
                    <a:pt x="21" y="345"/>
                  </a:lnTo>
                  <a:lnTo>
                    <a:pt x="21" y="345"/>
                  </a:lnTo>
                  <a:lnTo>
                    <a:pt x="21" y="347"/>
                  </a:lnTo>
                  <a:lnTo>
                    <a:pt x="21" y="350"/>
                  </a:lnTo>
                  <a:lnTo>
                    <a:pt x="21" y="350"/>
                  </a:lnTo>
                  <a:lnTo>
                    <a:pt x="24" y="347"/>
                  </a:lnTo>
                  <a:lnTo>
                    <a:pt x="26" y="347"/>
                  </a:lnTo>
                  <a:lnTo>
                    <a:pt x="26" y="347"/>
                  </a:lnTo>
                  <a:lnTo>
                    <a:pt x="28" y="347"/>
                  </a:lnTo>
                  <a:lnTo>
                    <a:pt x="31" y="350"/>
                  </a:lnTo>
                  <a:lnTo>
                    <a:pt x="33" y="355"/>
                  </a:lnTo>
                  <a:lnTo>
                    <a:pt x="36" y="357"/>
                  </a:lnTo>
                  <a:lnTo>
                    <a:pt x="36" y="357"/>
                  </a:lnTo>
                  <a:lnTo>
                    <a:pt x="33" y="359"/>
                  </a:lnTo>
                  <a:lnTo>
                    <a:pt x="33" y="359"/>
                  </a:lnTo>
                  <a:lnTo>
                    <a:pt x="31" y="359"/>
                  </a:lnTo>
                  <a:lnTo>
                    <a:pt x="31" y="359"/>
                  </a:lnTo>
                  <a:lnTo>
                    <a:pt x="31" y="359"/>
                  </a:lnTo>
                  <a:lnTo>
                    <a:pt x="31" y="362"/>
                  </a:lnTo>
                  <a:lnTo>
                    <a:pt x="31" y="364"/>
                  </a:lnTo>
                  <a:lnTo>
                    <a:pt x="31" y="364"/>
                  </a:lnTo>
                  <a:lnTo>
                    <a:pt x="31" y="364"/>
                  </a:lnTo>
                  <a:lnTo>
                    <a:pt x="31" y="366"/>
                  </a:lnTo>
                  <a:lnTo>
                    <a:pt x="31" y="366"/>
                  </a:lnTo>
                  <a:lnTo>
                    <a:pt x="33" y="366"/>
                  </a:lnTo>
                  <a:lnTo>
                    <a:pt x="36" y="369"/>
                  </a:lnTo>
                  <a:lnTo>
                    <a:pt x="38" y="369"/>
                  </a:lnTo>
                  <a:lnTo>
                    <a:pt x="38" y="371"/>
                  </a:lnTo>
                  <a:lnTo>
                    <a:pt x="43" y="371"/>
                  </a:lnTo>
                  <a:lnTo>
                    <a:pt x="43" y="371"/>
                  </a:lnTo>
                  <a:lnTo>
                    <a:pt x="45" y="374"/>
                  </a:lnTo>
                  <a:lnTo>
                    <a:pt x="43" y="376"/>
                  </a:lnTo>
                  <a:lnTo>
                    <a:pt x="40" y="376"/>
                  </a:lnTo>
                  <a:lnTo>
                    <a:pt x="40" y="378"/>
                  </a:lnTo>
                  <a:lnTo>
                    <a:pt x="38" y="385"/>
                  </a:lnTo>
                  <a:lnTo>
                    <a:pt x="38" y="385"/>
                  </a:lnTo>
                  <a:lnTo>
                    <a:pt x="38" y="388"/>
                  </a:lnTo>
                  <a:lnTo>
                    <a:pt x="38" y="388"/>
                  </a:lnTo>
                  <a:lnTo>
                    <a:pt x="40" y="388"/>
                  </a:lnTo>
                  <a:lnTo>
                    <a:pt x="40" y="390"/>
                  </a:lnTo>
                  <a:lnTo>
                    <a:pt x="43" y="390"/>
                  </a:lnTo>
                  <a:lnTo>
                    <a:pt x="40" y="392"/>
                  </a:lnTo>
                  <a:lnTo>
                    <a:pt x="40" y="392"/>
                  </a:lnTo>
                  <a:lnTo>
                    <a:pt x="38" y="392"/>
                  </a:lnTo>
                  <a:lnTo>
                    <a:pt x="38" y="395"/>
                  </a:lnTo>
                  <a:lnTo>
                    <a:pt x="38" y="395"/>
                  </a:lnTo>
                  <a:lnTo>
                    <a:pt x="38" y="395"/>
                  </a:lnTo>
                  <a:lnTo>
                    <a:pt x="33" y="392"/>
                  </a:lnTo>
                  <a:lnTo>
                    <a:pt x="33" y="392"/>
                  </a:lnTo>
                  <a:lnTo>
                    <a:pt x="31" y="392"/>
                  </a:lnTo>
                  <a:lnTo>
                    <a:pt x="28" y="392"/>
                  </a:lnTo>
                  <a:lnTo>
                    <a:pt x="28" y="392"/>
                  </a:lnTo>
                  <a:lnTo>
                    <a:pt x="24" y="385"/>
                  </a:lnTo>
                  <a:lnTo>
                    <a:pt x="21" y="383"/>
                  </a:lnTo>
                  <a:lnTo>
                    <a:pt x="19" y="383"/>
                  </a:lnTo>
                  <a:lnTo>
                    <a:pt x="17" y="383"/>
                  </a:lnTo>
                  <a:lnTo>
                    <a:pt x="17" y="385"/>
                  </a:lnTo>
                  <a:lnTo>
                    <a:pt x="14" y="388"/>
                  </a:lnTo>
                  <a:lnTo>
                    <a:pt x="14" y="388"/>
                  </a:lnTo>
                  <a:lnTo>
                    <a:pt x="12" y="388"/>
                  </a:lnTo>
                  <a:lnTo>
                    <a:pt x="10" y="390"/>
                  </a:lnTo>
                  <a:lnTo>
                    <a:pt x="7" y="390"/>
                  </a:lnTo>
                  <a:lnTo>
                    <a:pt x="5" y="392"/>
                  </a:lnTo>
                  <a:lnTo>
                    <a:pt x="5" y="392"/>
                  </a:lnTo>
                  <a:lnTo>
                    <a:pt x="2" y="395"/>
                  </a:lnTo>
                  <a:lnTo>
                    <a:pt x="0" y="404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2" y="409"/>
                  </a:lnTo>
                  <a:lnTo>
                    <a:pt x="7" y="411"/>
                  </a:lnTo>
                  <a:lnTo>
                    <a:pt x="12" y="416"/>
                  </a:lnTo>
                  <a:lnTo>
                    <a:pt x="12" y="416"/>
                  </a:lnTo>
                  <a:lnTo>
                    <a:pt x="12" y="416"/>
                  </a:lnTo>
                  <a:lnTo>
                    <a:pt x="12" y="416"/>
                  </a:lnTo>
                  <a:lnTo>
                    <a:pt x="12" y="418"/>
                  </a:lnTo>
                  <a:lnTo>
                    <a:pt x="14" y="418"/>
                  </a:lnTo>
                  <a:lnTo>
                    <a:pt x="14" y="418"/>
                  </a:lnTo>
                  <a:lnTo>
                    <a:pt x="14" y="421"/>
                  </a:lnTo>
                  <a:lnTo>
                    <a:pt x="17" y="423"/>
                  </a:lnTo>
                  <a:lnTo>
                    <a:pt x="19" y="426"/>
                  </a:lnTo>
                  <a:lnTo>
                    <a:pt x="24" y="428"/>
                  </a:lnTo>
                  <a:lnTo>
                    <a:pt x="31" y="433"/>
                  </a:lnTo>
                  <a:lnTo>
                    <a:pt x="36" y="440"/>
                  </a:lnTo>
                  <a:lnTo>
                    <a:pt x="38" y="442"/>
                  </a:lnTo>
                  <a:lnTo>
                    <a:pt x="38" y="442"/>
                  </a:lnTo>
                  <a:lnTo>
                    <a:pt x="36" y="445"/>
                  </a:lnTo>
                  <a:lnTo>
                    <a:pt x="36" y="445"/>
                  </a:lnTo>
                  <a:lnTo>
                    <a:pt x="36" y="445"/>
                  </a:lnTo>
                  <a:lnTo>
                    <a:pt x="36" y="445"/>
                  </a:lnTo>
                  <a:lnTo>
                    <a:pt x="38" y="447"/>
                  </a:lnTo>
                  <a:lnTo>
                    <a:pt x="38" y="449"/>
                  </a:lnTo>
                  <a:lnTo>
                    <a:pt x="38" y="449"/>
                  </a:lnTo>
                  <a:lnTo>
                    <a:pt x="38" y="452"/>
                  </a:lnTo>
                  <a:lnTo>
                    <a:pt x="38" y="452"/>
                  </a:lnTo>
                  <a:lnTo>
                    <a:pt x="38" y="449"/>
                  </a:lnTo>
                  <a:lnTo>
                    <a:pt x="38" y="449"/>
                  </a:lnTo>
                  <a:lnTo>
                    <a:pt x="38" y="452"/>
                  </a:lnTo>
                  <a:lnTo>
                    <a:pt x="38" y="452"/>
                  </a:lnTo>
                  <a:lnTo>
                    <a:pt x="38" y="452"/>
                  </a:lnTo>
                  <a:lnTo>
                    <a:pt x="40" y="454"/>
                  </a:lnTo>
                  <a:lnTo>
                    <a:pt x="40" y="456"/>
                  </a:lnTo>
                  <a:lnTo>
                    <a:pt x="43" y="456"/>
                  </a:lnTo>
                  <a:lnTo>
                    <a:pt x="45" y="459"/>
                  </a:lnTo>
                  <a:lnTo>
                    <a:pt x="45" y="461"/>
                  </a:lnTo>
                  <a:lnTo>
                    <a:pt x="47" y="463"/>
                  </a:lnTo>
                  <a:lnTo>
                    <a:pt x="47" y="463"/>
                  </a:lnTo>
                  <a:lnTo>
                    <a:pt x="47" y="463"/>
                  </a:lnTo>
                  <a:lnTo>
                    <a:pt x="55" y="459"/>
                  </a:lnTo>
                  <a:lnTo>
                    <a:pt x="55" y="456"/>
                  </a:lnTo>
                  <a:lnTo>
                    <a:pt x="57" y="449"/>
                  </a:lnTo>
                  <a:lnTo>
                    <a:pt x="57" y="449"/>
                  </a:lnTo>
                  <a:lnTo>
                    <a:pt x="57" y="449"/>
                  </a:lnTo>
                  <a:lnTo>
                    <a:pt x="57" y="449"/>
                  </a:lnTo>
                  <a:lnTo>
                    <a:pt x="59" y="452"/>
                  </a:lnTo>
                  <a:lnTo>
                    <a:pt x="59" y="452"/>
                  </a:lnTo>
                  <a:lnTo>
                    <a:pt x="59" y="452"/>
                  </a:lnTo>
                  <a:lnTo>
                    <a:pt x="59" y="452"/>
                  </a:lnTo>
                  <a:lnTo>
                    <a:pt x="62" y="452"/>
                  </a:lnTo>
                  <a:lnTo>
                    <a:pt x="64" y="452"/>
                  </a:lnTo>
                  <a:lnTo>
                    <a:pt x="64" y="452"/>
                  </a:lnTo>
                  <a:lnTo>
                    <a:pt x="64" y="449"/>
                  </a:lnTo>
                  <a:lnTo>
                    <a:pt x="66" y="445"/>
                  </a:lnTo>
                  <a:lnTo>
                    <a:pt x="66" y="445"/>
                  </a:lnTo>
                  <a:lnTo>
                    <a:pt x="66" y="442"/>
                  </a:lnTo>
                  <a:lnTo>
                    <a:pt x="66" y="442"/>
                  </a:lnTo>
                  <a:lnTo>
                    <a:pt x="69" y="442"/>
                  </a:lnTo>
                  <a:lnTo>
                    <a:pt x="69" y="442"/>
                  </a:lnTo>
                  <a:lnTo>
                    <a:pt x="73" y="440"/>
                  </a:lnTo>
                  <a:lnTo>
                    <a:pt x="78" y="440"/>
                  </a:lnTo>
                  <a:lnTo>
                    <a:pt x="81" y="440"/>
                  </a:lnTo>
                  <a:lnTo>
                    <a:pt x="81" y="437"/>
                  </a:lnTo>
                  <a:lnTo>
                    <a:pt x="81" y="435"/>
                  </a:lnTo>
                  <a:lnTo>
                    <a:pt x="83" y="435"/>
                  </a:lnTo>
                  <a:lnTo>
                    <a:pt x="83" y="435"/>
                  </a:lnTo>
                  <a:lnTo>
                    <a:pt x="85" y="435"/>
                  </a:lnTo>
                  <a:lnTo>
                    <a:pt x="85" y="433"/>
                  </a:lnTo>
                  <a:lnTo>
                    <a:pt x="85" y="433"/>
                  </a:lnTo>
                  <a:lnTo>
                    <a:pt x="85" y="430"/>
                  </a:lnTo>
                  <a:lnTo>
                    <a:pt x="88" y="430"/>
                  </a:lnTo>
                  <a:lnTo>
                    <a:pt x="88" y="430"/>
                  </a:lnTo>
                  <a:lnTo>
                    <a:pt x="88" y="430"/>
                  </a:lnTo>
                  <a:lnTo>
                    <a:pt x="90" y="430"/>
                  </a:lnTo>
                  <a:lnTo>
                    <a:pt x="90" y="430"/>
                  </a:lnTo>
                  <a:lnTo>
                    <a:pt x="90" y="430"/>
                  </a:lnTo>
                  <a:lnTo>
                    <a:pt x="92" y="430"/>
                  </a:lnTo>
                  <a:lnTo>
                    <a:pt x="92" y="430"/>
                  </a:lnTo>
                  <a:lnTo>
                    <a:pt x="92" y="430"/>
                  </a:lnTo>
                  <a:lnTo>
                    <a:pt x="95" y="433"/>
                  </a:lnTo>
                  <a:lnTo>
                    <a:pt x="95" y="435"/>
                  </a:lnTo>
                  <a:lnTo>
                    <a:pt x="95" y="435"/>
                  </a:lnTo>
                  <a:lnTo>
                    <a:pt x="97" y="437"/>
                  </a:lnTo>
                  <a:lnTo>
                    <a:pt x="102" y="442"/>
                  </a:lnTo>
                  <a:lnTo>
                    <a:pt x="104" y="442"/>
                  </a:lnTo>
                  <a:lnTo>
                    <a:pt x="104" y="442"/>
                  </a:lnTo>
                  <a:lnTo>
                    <a:pt x="104" y="440"/>
                  </a:lnTo>
                  <a:lnTo>
                    <a:pt x="107" y="440"/>
                  </a:lnTo>
                  <a:lnTo>
                    <a:pt x="107" y="442"/>
                  </a:lnTo>
                  <a:lnTo>
                    <a:pt x="107" y="442"/>
                  </a:lnTo>
                  <a:lnTo>
                    <a:pt x="109" y="445"/>
                  </a:lnTo>
                  <a:lnTo>
                    <a:pt x="109" y="445"/>
                  </a:lnTo>
                  <a:lnTo>
                    <a:pt x="109" y="445"/>
                  </a:lnTo>
                  <a:lnTo>
                    <a:pt x="111" y="447"/>
                  </a:lnTo>
                  <a:lnTo>
                    <a:pt x="114" y="449"/>
                  </a:lnTo>
                  <a:lnTo>
                    <a:pt x="114" y="449"/>
                  </a:lnTo>
                  <a:lnTo>
                    <a:pt x="118" y="452"/>
                  </a:lnTo>
                  <a:lnTo>
                    <a:pt x="118" y="452"/>
                  </a:lnTo>
                  <a:lnTo>
                    <a:pt x="118" y="452"/>
                  </a:lnTo>
                  <a:lnTo>
                    <a:pt x="118" y="452"/>
                  </a:lnTo>
                  <a:lnTo>
                    <a:pt x="121" y="454"/>
                  </a:lnTo>
                  <a:lnTo>
                    <a:pt x="121" y="456"/>
                  </a:lnTo>
                  <a:lnTo>
                    <a:pt x="121" y="456"/>
                  </a:lnTo>
                  <a:lnTo>
                    <a:pt x="123" y="454"/>
                  </a:lnTo>
                  <a:lnTo>
                    <a:pt x="126" y="452"/>
                  </a:lnTo>
                  <a:lnTo>
                    <a:pt x="126" y="452"/>
                  </a:lnTo>
                  <a:lnTo>
                    <a:pt x="126" y="452"/>
                  </a:lnTo>
                  <a:lnTo>
                    <a:pt x="126" y="452"/>
                  </a:lnTo>
                  <a:lnTo>
                    <a:pt x="126" y="449"/>
                  </a:lnTo>
                  <a:lnTo>
                    <a:pt x="128" y="449"/>
                  </a:lnTo>
                  <a:lnTo>
                    <a:pt x="128" y="449"/>
                  </a:lnTo>
                  <a:lnTo>
                    <a:pt x="128" y="449"/>
                  </a:lnTo>
                  <a:lnTo>
                    <a:pt x="130" y="452"/>
                  </a:lnTo>
                  <a:lnTo>
                    <a:pt x="130" y="452"/>
                  </a:lnTo>
                  <a:lnTo>
                    <a:pt x="130" y="452"/>
                  </a:lnTo>
                  <a:lnTo>
                    <a:pt x="133" y="452"/>
                  </a:lnTo>
                  <a:lnTo>
                    <a:pt x="133" y="449"/>
                  </a:lnTo>
                  <a:lnTo>
                    <a:pt x="135" y="447"/>
                  </a:lnTo>
                  <a:lnTo>
                    <a:pt x="135" y="447"/>
                  </a:lnTo>
                  <a:lnTo>
                    <a:pt x="135" y="449"/>
                  </a:lnTo>
                  <a:lnTo>
                    <a:pt x="137" y="449"/>
                  </a:lnTo>
                  <a:lnTo>
                    <a:pt x="137" y="447"/>
                  </a:lnTo>
                  <a:lnTo>
                    <a:pt x="137" y="447"/>
                  </a:lnTo>
                  <a:lnTo>
                    <a:pt x="137" y="447"/>
                  </a:lnTo>
                  <a:lnTo>
                    <a:pt x="137" y="447"/>
                  </a:lnTo>
                  <a:lnTo>
                    <a:pt x="137" y="447"/>
                  </a:lnTo>
                  <a:lnTo>
                    <a:pt x="137" y="447"/>
                  </a:lnTo>
                  <a:lnTo>
                    <a:pt x="137" y="445"/>
                  </a:lnTo>
                  <a:lnTo>
                    <a:pt x="137" y="445"/>
                  </a:lnTo>
                  <a:lnTo>
                    <a:pt x="137" y="442"/>
                  </a:lnTo>
                  <a:lnTo>
                    <a:pt x="137" y="440"/>
                  </a:lnTo>
                  <a:lnTo>
                    <a:pt x="140" y="440"/>
                  </a:lnTo>
                  <a:lnTo>
                    <a:pt x="137" y="435"/>
                  </a:lnTo>
                  <a:lnTo>
                    <a:pt x="137" y="433"/>
                  </a:lnTo>
                  <a:lnTo>
                    <a:pt x="140" y="433"/>
                  </a:lnTo>
                  <a:lnTo>
                    <a:pt x="142" y="433"/>
                  </a:lnTo>
                  <a:lnTo>
                    <a:pt x="144" y="433"/>
                  </a:lnTo>
                  <a:lnTo>
                    <a:pt x="144" y="433"/>
                  </a:lnTo>
                  <a:lnTo>
                    <a:pt x="144" y="433"/>
                  </a:lnTo>
                  <a:lnTo>
                    <a:pt x="147" y="435"/>
                  </a:lnTo>
                  <a:lnTo>
                    <a:pt x="147" y="435"/>
                  </a:lnTo>
                  <a:lnTo>
                    <a:pt x="147" y="435"/>
                  </a:lnTo>
                  <a:lnTo>
                    <a:pt x="149" y="435"/>
                  </a:lnTo>
                  <a:lnTo>
                    <a:pt x="149" y="435"/>
                  </a:lnTo>
                  <a:lnTo>
                    <a:pt x="149" y="435"/>
                  </a:lnTo>
                  <a:lnTo>
                    <a:pt x="152" y="435"/>
                  </a:lnTo>
                  <a:lnTo>
                    <a:pt x="152" y="435"/>
                  </a:lnTo>
                  <a:lnTo>
                    <a:pt x="152" y="435"/>
                  </a:lnTo>
                  <a:lnTo>
                    <a:pt x="154" y="433"/>
                  </a:lnTo>
                  <a:lnTo>
                    <a:pt x="154" y="433"/>
                  </a:lnTo>
                  <a:lnTo>
                    <a:pt x="154" y="433"/>
                  </a:lnTo>
                  <a:lnTo>
                    <a:pt x="154" y="430"/>
                  </a:lnTo>
                  <a:lnTo>
                    <a:pt x="156" y="430"/>
                  </a:lnTo>
                  <a:lnTo>
                    <a:pt x="161" y="430"/>
                  </a:lnTo>
                  <a:lnTo>
                    <a:pt x="163" y="430"/>
                  </a:lnTo>
                  <a:lnTo>
                    <a:pt x="166" y="428"/>
                  </a:lnTo>
                  <a:lnTo>
                    <a:pt x="168" y="426"/>
                  </a:lnTo>
                  <a:lnTo>
                    <a:pt x="168" y="426"/>
                  </a:lnTo>
                  <a:lnTo>
                    <a:pt x="170" y="426"/>
                  </a:lnTo>
                  <a:lnTo>
                    <a:pt x="173" y="423"/>
                  </a:lnTo>
                  <a:lnTo>
                    <a:pt x="175" y="423"/>
                  </a:lnTo>
                  <a:lnTo>
                    <a:pt x="175" y="423"/>
                  </a:lnTo>
                  <a:lnTo>
                    <a:pt x="175" y="426"/>
                  </a:lnTo>
                  <a:lnTo>
                    <a:pt x="175" y="426"/>
                  </a:lnTo>
                  <a:lnTo>
                    <a:pt x="175" y="426"/>
                  </a:lnTo>
                  <a:lnTo>
                    <a:pt x="175" y="426"/>
                  </a:lnTo>
                  <a:lnTo>
                    <a:pt x="175" y="428"/>
                  </a:lnTo>
                  <a:lnTo>
                    <a:pt x="175" y="428"/>
                  </a:lnTo>
                  <a:lnTo>
                    <a:pt x="175" y="428"/>
                  </a:lnTo>
                  <a:lnTo>
                    <a:pt x="175" y="430"/>
                  </a:lnTo>
                  <a:lnTo>
                    <a:pt x="178" y="430"/>
                  </a:lnTo>
                  <a:lnTo>
                    <a:pt x="178" y="433"/>
                  </a:lnTo>
                  <a:lnTo>
                    <a:pt x="178" y="433"/>
                  </a:lnTo>
                  <a:lnTo>
                    <a:pt x="178" y="433"/>
                  </a:lnTo>
                  <a:lnTo>
                    <a:pt x="178" y="435"/>
                  </a:lnTo>
                  <a:lnTo>
                    <a:pt x="178" y="435"/>
                  </a:lnTo>
                  <a:lnTo>
                    <a:pt x="175" y="435"/>
                  </a:lnTo>
                  <a:lnTo>
                    <a:pt x="175" y="437"/>
                  </a:lnTo>
                  <a:lnTo>
                    <a:pt x="173" y="437"/>
                  </a:lnTo>
                  <a:lnTo>
                    <a:pt x="173" y="437"/>
                  </a:lnTo>
                  <a:lnTo>
                    <a:pt x="173" y="440"/>
                  </a:lnTo>
                  <a:lnTo>
                    <a:pt x="173" y="440"/>
                  </a:lnTo>
                  <a:lnTo>
                    <a:pt x="173" y="440"/>
                  </a:lnTo>
                  <a:lnTo>
                    <a:pt x="173" y="442"/>
                  </a:lnTo>
                  <a:lnTo>
                    <a:pt x="173" y="445"/>
                  </a:lnTo>
                  <a:lnTo>
                    <a:pt x="175" y="445"/>
                  </a:lnTo>
                  <a:lnTo>
                    <a:pt x="175" y="445"/>
                  </a:lnTo>
                  <a:lnTo>
                    <a:pt x="175" y="447"/>
                  </a:lnTo>
                  <a:lnTo>
                    <a:pt x="175" y="447"/>
                  </a:lnTo>
                  <a:lnTo>
                    <a:pt x="175" y="447"/>
                  </a:lnTo>
                  <a:lnTo>
                    <a:pt x="175" y="449"/>
                  </a:lnTo>
                  <a:lnTo>
                    <a:pt x="175" y="449"/>
                  </a:lnTo>
                  <a:lnTo>
                    <a:pt x="175" y="449"/>
                  </a:lnTo>
                  <a:lnTo>
                    <a:pt x="175" y="449"/>
                  </a:lnTo>
                  <a:lnTo>
                    <a:pt x="175" y="452"/>
                  </a:lnTo>
                  <a:lnTo>
                    <a:pt x="175" y="454"/>
                  </a:lnTo>
                  <a:lnTo>
                    <a:pt x="175" y="456"/>
                  </a:lnTo>
                  <a:lnTo>
                    <a:pt x="175" y="456"/>
                  </a:lnTo>
                  <a:lnTo>
                    <a:pt x="178" y="456"/>
                  </a:lnTo>
                  <a:lnTo>
                    <a:pt x="178" y="456"/>
                  </a:lnTo>
                  <a:lnTo>
                    <a:pt x="178" y="454"/>
                  </a:lnTo>
                  <a:lnTo>
                    <a:pt x="180" y="454"/>
                  </a:lnTo>
                  <a:lnTo>
                    <a:pt x="180" y="454"/>
                  </a:lnTo>
                  <a:lnTo>
                    <a:pt x="182" y="454"/>
                  </a:lnTo>
                  <a:lnTo>
                    <a:pt x="182" y="454"/>
                  </a:lnTo>
                  <a:lnTo>
                    <a:pt x="182" y="454"/>
                  </a:lnTo>
                  <a:lnTo>
                    <a:pt x="182" y="454"/>
                  </a:lnTo>
                  <a:lnTo>
                    <a:pt x="185" y="454"/>
                  </a:lnTo>
                  <a:lnTo>
                    <a:pt x="185" y="454"/>
                  </a:lnTo>
                  <a:lnTo>
                    <a:pt x="185" y="456"/>
                  </a:lnTo>
                  <a:lnTo>
                    <a:pt x="185" y="456"/>
                  </a:lnTo>
                  <a:lnTo>
                    <a:pt x="185" y="456"/>
                  </a:lnTo>
                  <a:lnTo>
                    <a:pt x="187" y="456"/>
                  </a:lnTo>
                  <a:lnTo>
                    <a:pt x="187" y="456"/>
                  </a:lnTo>
                  <a:lnTo>
                    <a:pt x="189" y="456"/>
                  </a:lnTo>
                  <a:lnTo>
                    <a:pt x="192" y="456"/>
                  </a:lnTo>
                  <a:lnTo>
                    <a:pt x="194" y="454"/>
                  </a:lnTo>
                  <a:lnTo>
                    <a:pt x="196" y="454"/>
                  </a:lnTo>
                  <a:lnTo>
                    <a:pt x="199" y="452"/>
                  </a:lnTo>
                  <a:lnTo>
                    <a:pt x="199" y="452"/>
                  </a:lnTo>
                  <a:lnTo>
                    <a:pt x="199" y="452"/>
                  </a:lnTo>
                  <a:lnTo>
                    <a:pt x="204" y="445"/>
                  </a:lnTo>
                  <a:lnTo>
                    <a:pt x="208" y="440"/>
                  </a:lnTo>
                  <a:lnTo>
                    <a:pt x="208" y="440"/>
                  </a:lnTo>
                  <a:lnTo>
                    <a:pt x="208" y="437"/>
                  </a:lnTo>
                  <a:lnTo>
                    <a:pt x="211" y="437"/>
                  </a:lnTo>
                  <a:lnTo>
                    <a:pt x="213" y="435"/>
                  </a:lnTo>
                  <a:lnTo>
                    <a:pt x="215" y="433"/>
                  </a:lnTo>
                  <a:lnTo>
                    <a:pt x="218" y="428"/>
                  </a:lnTo>
                  <a:lnTo>
                    <a:pt x="218" y="428"/>
                  </a:lnTo>
                  <a:lnTo>
                    <a:pt x="218" y="428"/>
                  </a:lnTo>
                  <a:lnTo>
                    <a:pt x="220" y="426"/>
                  </a:lnTo>
                  <a:lnTo>
                    <a:pt x="220" y="426"/>
                  </a:lnTo>
                  <a:lnTo>
                    <a:pt x="223" y="426"/>
                  </a:lnTo>
                  <a:lnTo>
                    <a:pt x="227" y="423"/>
                  </a:lnTo>
                  <a:lnTo>
                    <a:pt x="230" y="421"/>
                  </a:lnTo>
                  <a:lnTo>
                    <a:pt x="232" y="421"/>
                  </a:lnTo>
                  <a:lnTo>
                    <a:pt x="232" y="421"/>
                  </a:lnTo>
                  <a:lnTo>
                    <a:pt x="232" y="421"/>
                  </a:lnTo>
                  <a:lnTo>
                    <a:pt x="232" y="418"/>
                  </a:lnTo>
                  <a:lnTo>
                    <a:pt x="234" y="418"/>
                  </a:lnTo>
                  <a:lnTo>
                    <a:pt x="234" y="414"/>
                  </a:lnTo>
                  <a:lnTo>
                    <a:pt x="234" y="411"/>
                  </a:lnTo>
                  <a:lnTo>
                    <a:pt x="237" y="411"/>
                  </a:lnTo>
                  <a:lnTo>
                    <a:pt x="237" y="411"/>
                  </a:lnTo>
                  <a:lnTo>
                    <a:pt x="246" y="409"/>
                  </a:lnTo>
                  <a:lnTo>
                    <a:pt x="249" y="409"/>
                  </a:lnTo>
                  <a:lnTo>
                    <a:pt x="251" y="409"/>
                  </a:lnTo>
                  <a:lnTo>
                    <a:pt x="253" y="407"/>
                  </a:lnTo>
                  <a:lnTo>
                    <a:pt x="253" y="407"/>
                  </a:lnTo>
                  <a:lnTo>
                    <a:pt x="256" y="407"/>
                  </a:lnTo>
                  <a:lnTo>
                    <a:pt x="256" y="404"/>
                  </a:lnTo>
                  <a:lnTo>
                    <a:pt x="256" y="402"/>
                  </a:lnTo>
                  <a:lnTo>
                    <a:pt x="258" y="402"/>
                  </a:lnTo>
                  <a:lnTo>
                    <a:pt x="258" y="400"/>
                  </a:lnTo>
                  <a:lnTo>
                    <a:pt x="258" y="397"/>
                  </a:lnTo>
                  <a:lnTo>
                    <a:pt x="260" y="395"/>
                  </a:lnTo>
                  <a:lnTo>
                    <a:pt x="260" y="395"/>
                  </a:lnTo>
                  <a:lnTo>
                    <a:pt x="260" y="392"/>
                  </a:lnTo>
                  <a:lnTo>
                    <a:pt x="263" y="390"/>
                  </a:lnTo>
                  <a:lnTo>
                    <a:pt x="267" y="385"/>
                  </a:lnTo>
                  <a:lnTo>
                    <a:pt x="267" y="383"/>
                  </a:lnTo>
                  <a:lnTo>
                    <a:pt x="270" y="381"/>
                  </a:lnTo>
                  <a:lnTo>
                    <a:pt x="272" y="376"/>
                  </a:lnTo>
                  <a:lnTo>
                    <a:pt x="272" y="374"/>
                  </a:lnTo>
                  <a:lnTo>
                    <a:pt x="272" y="374"/>
                  </a:lnTo>
                  <a:lnTo>
                    <a:pt x="272" y="371"/>
                  </a:lnTo>
                  <a:lnTo>
                    <a:pt x="272" y="371"/>
                  </a:lnTo>
                  <a:lnTo>
                    <a:pt x="272" y="371"/>
                  </a:lnTo>
                  <a:lnTo>
                    <a:pt x="272" y="369"/>
                  </a:lnTo>
                  <a:lnTo>
                    <a:pt x="270" y="369"/>
                  </a:lnTo>
                  <a:lnTo>
                    <a:pt x="272" y="366"/>
                  </a:lnTo>
                  <a:lnTo>
                    <a:pt x="272" y="364"/>
                  </a:lnTo>
                  <a:lnTo>
                    <a:pt x="270" y="364"/>
                  </a:lnTo>
                  <a:lnTo>
                    <a:pt x="270" y="364"/>
                  </a:lnTo>
                  <a:lnTo>
                    <a:pt x="270" y="359"/>
                  </a:lnTo>
                  <a:lnTo>
                    <a:pt x="270" y="357"/>
                  </a:lnTo>
                  <a:lnTo>
                    <a:pt x="270" y="355"/>
                  </a:lnTo>
                  <a:lnTo>
                    <a:pt x="270" y="352"/>
                  </a:lnTo>
                  <a:lnTo>
                    <a:pt x="270" y="350"/>
                  </a:lnTo>
                  <a:lnTo>
                    <a:pt x="270" y="350"/>
                  </a:lnTo>
                  <a:lnTo>
                    <a:pt x="270" y="347"/>
                  </a:lnTo>
                  <a:lnTo>
                    <a:pt x="272" y="345"/>
                  </a:lnTo>
                  <a:lnTo>
                    <a:pt x="272" y="336"/>
                  </a:lnTo>
                  <a:lnTo>
                    <a:pt x="270" y="324"/>
                  </a:lnTo>
                  <a:lnTo>
                    <a:pt x="270" y="321"/>
                  </a:lnTo>
                  <a:lnTo>
                    <a:pt x="270" y="321"/>
                  </a:lnTo>
                  <a:lnTo>
                    <a:pt x="270" y="321"/>
                  </a:lnTo>
                  <a:lnTo>
                    <a:pt x="270" y="319"/>
                  </a:lnTo>
                  <a:lnTo>
                    <a:pt x="270" y="319"/>
                  </a:lnTo>
                  <a:lnTo>
                    <a:pt x="270" y="319"/>
                  </a:lnTo>
                  <a:lnTo>
                    <a:pt x="270" y="317"/>
                  </a:lnTo>
                  <a:lnTo>
                    <a:pt x="270" y="314"/>
                  </a:lnTo>
                  <a:lnTo>
                    <a:pt x="270" y="314"/>
                  </a:lnTo>
                  <a:lnTo>
                    <a:pt x="270" y="314"/>
                  </a:lnTo>
                  <a:lnTo>
                    <a:pt x="270" y="312"/>
                  </a:lnTo>
                  <a:lnTo>
                    <a:pt x="272" y="312"/>
                  </a:lnTo>
                  <a:lnTo>
                    <a:pt x="272" y="310"/>
                  </a:lnTo>
                  <a:lnTo>
                    <a:pt x="275" y="307"/>
                  </a:lnTo>
                  <a:lnTo>
                    <a:pt x="275" y="307"/>
                  </a:lnTo>
                  <a:lnTo>
                    <a:pt x="279" y="305"/>
                  </a:lnTo>
                  <a:lnTo>
                    <a:pt x="282" y="303"/>
                  </a:lnTo>
                  <a:lnTo>
                    <a:pt x="284" y="300"/>
                  </a:lnTo>
                  <a:lnTo>
                    <a:pt x="284" y="298"/>
                  </a:lnTo>
                  <a:lnTo>
                    <a:pt x="286" y="298"/>
                  </a:lnTo>
                  <a:lnTo>
                    <a:pt x="286" y="298"/>
                  </a:lnTo>
                  <a:lnTo>
                    <a:pt x="286" y="298"/>
                  </a:lnTo>
                  <a:lnTo>
                    <a:pt x="289" y="298"/>
                  </a:lnTo>
                  <a:lnTo>
                    <a:pt x="289" y="298"/>
                  </a:lnTo>
                  <a:lnTo>
                    <a:pt x="289" y="295"/>
                  </a:lnTo>
                  <a:lnTo>
                    <a:pt x="289" y="295"/>
                  </a:lnTo>
                  <a:lnTo>
                    <a:pt x="289" y="295"/>
                  </a:lnTo>
                  <a:lnTo>
                    <a:pt x="294" y="291"/>
                  </a:lnTo>
                  <a:lnTo>
                    <a:pt x="294" y="288"/>
                  </a:lnTo>
                  <a:lnTo>
                    <a:pt x="294" y="286"/>
                  </a:lnTo>
                  <a:lnTo>
                    <a:pt x="294" y="286"/>
                  </a:lnTo>
                  <a:lnTo>
                    <a:pt x="294" y="284"/>
                  </a:lnTo>
                  <a:lnTo>
                    <a:pt x="294" y="284"/>
                  </a:lnTo>
                  <a:lnTo>
                    <a:pt x="294" y="284"/>
                  </a:lnTo>
                  <a:lnTo>
                    <a:pt x="296" y="281"/>
                  </a:lnTo>
                  <a:lnTo>
                    <a:pt x="296" y="279"/>
                  </a:lnTo>
                  <a:lnTo>
                    <a:pt x="298" y="276"/>
                  </a:lnTo>
                  <a:lnTo>
                    <a:pt x="298" y="274"/>
                  </a:lnTo>
                  <a:lnTo>
                    <a:pt x="301" y="272"/>
                  </a:lnTo>
                  <a:lnTo>
                    <a:pt x="303" y="269"/>
                  </a:lnTo>
                  <a:lnTo>
                    <a:pt x="303" y="267"/>
                  </a:lnTo>
                  <a:lnTo>
                    <a:pt x="305" y="265"/>
                  </a:lnTo>
                  <a:lnTo>
                    <a:pt x="305" y="265"/>
                  </a:lnTo>
                  <a:lnTo>
                    <a:pt x="305" y="265"/>
                  </a:lnTo>
                  <a:lnTo>
                    <a:pt x="305" y="265"/>
                  </a:lnTo>
                  <a:lnTo>
                    <a:pt x="308" y="262"/>
                  </a:lnTo>
                  <a:lnTo>
                    <a:pt x="310" y="260"/>
                  </a:lnTo>
                  <a:lnTo>
                    <a:pt x="310" y="260"/>
                  </a:lnTo>
                  <a:lnTo>
                    <a:pt x="312" y="258"/>
                  </a:lnTo>
                  <a:lnTo>
                    <a:pt x="315" y="255"/>
                  </a:lnTo>
                  <a:lnTo>
                    <a:pt x="315" y="255"/>
                  </a:lnTo>
                  <a:lnTo>
                    <a:pt x="315" y="255"/>
                  </a:lnTo>
                  <a:lnTo>
                    <a:pt x="315" y="255"/>
                  </a:lnTo>
                  <a:lnTo>
                    <a:pt x="315" y="255"/>
                  </a:lnTo>
                  <a:lnTo>
                    <a:pt x="317" y="255"/>
                  </a:lnTo>
                  <a:lnTo>
                    <a:pt x="320" y="253"/>
                  </a:lnTo>
                  <a:lnTo>
                    <a:pt x="324" y="253"/>
                  </a:lnTo>
                  <a:lnTo>
                    <a:pt x="324" y="253"/>
                  </a:lnTo>
                  <a:lnTo>
                    <a:pt x="327" y="250"/>
                  </a:lnTo>
                  <a:lnTo>
                    <a:pt x="329" y="250"/>
                  </a:lnTo>
                  <a:lnTo>
                    <a:pt x="331" y="250"/>
                  </a:lnTo>
                  <a:lnTo>
                    <a:pt x="331" y="248"/>
                  </a:lnTo>
                  <a:lnTo>
                    <a:pt x="331" y="248"/>
                  </a:lnTo>
                  <a:lnTo>
                    <a:pt x="334" y="248"/>
                  </a:lnTo>
                  <a:lnTo>
                    <a:pt x="334" y="248"/>
                  </a:lnTo>
                  <a:lnTo>
                    <a:pt x="334" y="246"/>
                  </a:lnTo>
                  <a:lnTo>
                    <a:pt x="336" y="246"/>
                  </a:lnTo>
                  <a:lnTo>
                    <a:pt x="343" y="236"/>
                  </a:lnTo>
                  <a:lnTo>
                    <a:pt x="346" y="234"/>
                  </a:lnTo>
                  <a:lnTo>
                    <a:pt x="348" y="232"/>
                  </a:lnTo>
                  <a:lnTo>
                    <a:pt x="348" y="232"/>
                  </a:lnTo>
                  <a:lnTo>
                    <a:pt x="348" y="232"/>
                  </a:lnTo>
                  <a:lnTo>
                    <a:pt x="348" y="232"/>
                  </a:lnTo>
                  <a:lnTo>
                    <a:pt x="348" y="232"/>
                  </a:lnTo>
                  <a:lnTo>
                    <a:pt x="348" y="229"/>
                  </a:lnTo>
                  <a:lnTo>
                    <a:pt x="350" y="229"/>
                  </a:lnTo>
                  <a:lnTo>
                    <a:pt x="350" y="229"/>
                  </a:lnTo>
                  <a:lnTo>
                    <a:pt x="353" y="227"/>
                  </a:lnTo>
                  <a:lnTo>
                    <a:pt x="353" y="224"/>
                  </a:lnTo>
                  <a:lnTo>
                    <a:pt x="355" y="224"/>
                  </a:lnTo>
                  <a:lnTo>
                    <a:pt x="353" y="215"/>
                  </a:lnTo>
                  <a:lnTo>
                    <a:pt x="353" y="210"/>
                  </a:lnTo>
                  <a:lnTo>
                    <a:pt x="353" y="208"/>
                  </a:lnTo>
                  <a:lnTo>
                    <a:pt x="353" y="208"/>
                  </a:lnTo>
                  <a:lnTo>
                    <a:pt x="355" y="196"/>
                  </a:lnTo>
                  <a:lnTo>
                    <a:pt x="355" y="196"/>
                  </a:lnTo>
                  <a:lnTo>
                    <a:pt x="360" y="184"/>
                  </a:lnTo>
                  <a:lnTo>
                    <a:pt x="364" y="177"/>
                  </a:lnTo>
                  <a:lnTo>
                    <a:pt x="364" y="177"/>
                  </a:lnTo>
                  <a:lnTo>
                    <a:pt x="364" y="172"/>
                  </a:lnTo>
                  <a:lnTo>
                    <a:pt x="364" y="170"/>
                  </a:lnTo>
                  <a:lnTo>
                    <a:pt x="364" y="170"/>
                  </a:lnTo>
                  <a:lnTo>
                    <a:pt x="364" y="168"/>
                  </a:lnTo>
                  <a:lnTo>
                    <a:pt x="362" y="168"/>
                  </a:lnTo>
                  <a:lnTo>
                    <a:pt x="362" y="165"/>
                  </a:lnTo>
                  <a:lnTo>
                    <a:pt x="362" y="165"/>
                  </a:lnTo>
                  <a:lnTo>
                    <a:pt x="362" y="163"/>
                  </a:lnTo>
                  <a:lnTo>
                    <a:pt x="362" y="158"/>
                  </a:lnTo>
                  <a:lnTo>
                    <a:pt x="362" y="158"/>
                  </a:lnTo>
                  <a:lnTo>
                    <a:pt x="360" y="151"/>
                  </a:lnTo>
                  <a:lnTo>
                    <a:pt x="360" y="146"/>
                  </a:lnTo>
                  <a:lnTo>
                    <a:pt x="360" y="142"/>
                  </a:lnTo>
                  <a:lnTo>
                    <a:pt x="360" y="142"/>
                  </a:lnTo>
                  <a:lnTo>
                    <a:pt x="362" y="139"/>
                  </a:lnTo>
                  <a:lnTo>
                    <a:pt x="362" y="137"/>
                  </a:lnTo>
                  <a:lnTo>
                    <a:pt x="364" y="134"/>
                  </a:lnTo>
                  <a:lnTo>
                    <a:pt x="364" y="132"/>
                  </a:lnTo>
                  <a:lnTo>
                    <a:pt x="364" y="130"/>
                  </a:lnTo>
                  <a:lnTo>
                    <a:pt x="367" y="125"/>
                  </a:lnTo>
                  <a:lnTo>
                    <a:pt x="367" y="123"/>
                  </a:lnTo>
                  <a:lnTo>
                    <a:pt x="369" y="120"/>
                  </a:lnTo>
                  <a:lnTo>
                    <a:pt x="372" y="113"/>
                  </a:lnTo>
                  <a:lnTo>
                    <a:pt x="372" y="113"/>
                  </a:lnTo>
                  <a:lnTo>
                    <a:pt x="372" y="97"/>
                  </a:lnTo>
                  <a:lnTo>
                    <a:pt x="372" y="97"/>
                  </a:lnTo>
                  <a:lnTo>
                    <a:pt x="372" y="94"/>
                  </a:lnTo>
                  <a:lnTo>
                    <a:pt x="372" y="94"/>
                  </a:lnTo>
                  <a:lnTo>
                    <a:pt x="372" y="94"/>
                  </a:lnTo>
                  <a:lnTo>
                    <a:pt x="372" y="92"/>
                  </a:lnTo>
                  <a:lnTo>
                    <a:pt x="372" y="85"/>
                  </a:lnTo>
                  <a:lnTo>
                    <a:pt x="372" y="85"/>
                  </a:lnTo>
                  <a:lnTo>
                    <a:pt x="372" y="82"/>
                  </a:lnTo>
                  <a:lnTo>
                    <a:pt x="372" y="82"/>
                  </a:lnTo>
                  <a:lnTo>
                    <a:pt x="374" y="75"/>
                  </a:lnTo>
                  <a:lnTo>
                    <a:pt x="374" y="75"/>
                  </a:lnTo>
                  <a:lnTo>
                    <a:pt x="374" y="73"/>
                  </a:lnTo>
                  <a:lnTo>
                    <a:pt x="376" y="73"/>
                  </a:lnTo>
                  <a:lnTo>
                    <a:pt x="376" y="73"/>
                  </a:lnTo>
                  <a:lnTo>
                    <a:pt x="376" y="73"/>
                  </a:lnTo>
                  <a:lnTo>
                    <a:pt x="376" y="71"/>
                  </a:lnTo>
                  <a:lnTo>
                    <a:pt x="379" y="71"/>
                  </a:lnTo>
                  <a:lnTo>
                    <a:pt x="379" y="68"/>
                  </a:lnTo>
                  <a:lnTo>
                    <a:pt x="379" y="68"/>
                  </a:lnTo>
                  <a:lnTo>
                    <a:pt x="379" y="63"/>
                  </a:lnTo>
                  <a:lnTo>
                    <a:pt x="379" y="63"/>
                  </a:lnTo>
                  <a:lnTo>
                    <a:pt x="381" y="63"/>
                  </a:lnTo>
                  <a:lnTo>
                    <a:pt x="383" y="59"/>
                  </a:lnTo>
                  <a:lnTo>
                    <a:pt x="383" y="59"/>
                  </a:lnTo>
                  <a:lnTo>
                    <a:pt x="383" y="59"/>
                  </a:lnTo>
                  <a:lnTo>
                    <a:pt x="388" y="52"/>
                  </a:lnTo>
                  <a:lnTo>
                    <a:pt x="391" y="49"/>
                  </a:lnTo>
                  <a:lnTo>
                    <a:pt x="391" y="47"/>
                  </a:lnTo>
                  <a:lnTo>
                    <a:pt x="391" y="47"/>
                  </a:lnTo>
                  <a:lnTo>
                    <a:pt x="391" y="45"/>
                  </a:lnTo>
                  <a:lnTo>
                    <a:pt x="393" y="42"/>
                  </a:lnTo>
                  <a:lnTo>
                    <a:pt x="393" y="42"/>
                  </a:lnTo>
                  <a:lnTo>
                    <a:pt x="393" y="40"/>
                  </a:lnTo>
                  <a:lnTo>
                    <a:pt x="393" y="40"/>
                  </a:lnTo>
                  <a:lnTo>
                    <a:pt x="393" y="40"/>
                  </a:lnTo>
                  <a:lnTo>
                    <a:pt x="395" y="33"/>
                  </a:lnTo>
                  <a:lnTo>
                    <a:pt x="395" y="33"/>
                  </a:lnTo>
                  <a:lnTo>
                    <a:pt x="398" y="33"/>
                  </a:lnTo>
                  <a:lnTo>
                    <a:pt x="400" y="30"/>
                  </a:lnTo>
                  <a:lnTo>
                    <a:pt x="400" y="30"/>
                  </a:lnTo>
                  <a:lnTo>
                    <a:pt x="400" y="30"/>
                  </a:lnTo>
                  <a:lnTo>
                    <a:pt x="400" y="28"/>
                  </a:lnTo>
                  <a:lnTo>
                    <a:pt x="400" y="28"/>
                  </a:lnTo>
                  <a:lnTo>
                    <a:pt x="402" y="21"/>
                  </a:lnTo>
                  <a:lnTo>
                    <a:pt x="402" y="14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4">
              <a:extLst>
                <a:ext uri="{FF2B5EF4-FFF2-40B4-BE49-F238E27FC236}">
                  <a16:creationId xmlns:a16="http://schemas.microsoft.com/office/drawing/2014/main" id="{220E721C-7D1F-439B-A4B0-F0753FD23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5414" y="3831239"/>
              <a:ext cx="414176" cy="477024"/>
            </a:xfrm>
            <a:custGeom>
              <a:avLst/>
              <a:gdLst>
                <a:gd name="T0" fmla="*/ 381 w 402"/>
                <a:gd name="T1" fmla="*/ 7 h 463"/>
                <a:gd name="T2" fmla="*/ 360 w 402"/>
                <a:gd name="T3" fmla="*/ 9 h 463"/>
                <a:gd name="T4" fmla="*/ 341 w 402"/>
                <a:gd name="T5" fmla="*/ 0 h 463"/>
                <a:gd name="T6" fmla="*/ 320 w 402"/>
                <a:gd name="T7" fmla="*/ 7 h 463"/>
                <a:gd name="T8" fmla="*/ 305 w 402"/>
                <a:gd name="T9" fmla="*/ 9 h 463"/>
                <a:gd name="T10" fmla="*/ 284 w 402"/>
                <a:gd name="T11" fmla="*/ 40 h 463"/>
                <a:gd name="T12" fmla="*/ 265 w 402"/>
                <a:gd name="T13" fmla="*/ 82 h 463"/>
                <a:gd name="T14" fmla="*/ 265 w 402"/>
                <a:gd name="T15" fmla="*/ 92 h 463"/>
                <a:gd name="T16" fmla="*/ 256 w 402"/>
                <a:gd name="T17" fmla="*/ 101 h 463"/>
                <a:gd name="T18" fmla="*/ 227 w 402"/>
                <a:gd name="T19" fmla="*/ 94 h 463"/>
                <a:gd name="T20" fmla="*/ 215 w 402"/>
                <a:gd name="T21" fmla="*/ 90 h 463"/>
                <a:gd name="T22" fmla="*/ 199 w 402"/>
                <a:gd name="T23" fmla="*/ 85 h 463"/>
                <a:gd name="T24" fmla="*/ 187 w 402"/>
                <a:gd name="T25" fmla="*/ 82 h 463"/>
                <a:gd name="T26" fmla="*/ 135 w 402"/>
                <a:gd name="T27" fmla="*/ 82 h 463"/>
                <a:gd name="T28" fmla="*/ 109 w 402"/>
                <a:gd name="T29" fmla="*/ 97 h 463"/>
                <a:gd name="T30" fmla="*/ 109 w 402"/>
                <a:gd name="T31" fmla="*/ 118 h 463"/>
                <a:gd name="T32" fmla="*/ 109 w 402"/>
                <a:gd name="T33" fmla="*/ 130 h 463"/>
                <a:gd name="T34" fmla="*/ 133 w 402"/>
                <a:gd name="T35" fmla="*/ 125 h 463"/>
                <a:gd name="T36" fmla="*/ 156 w 402"/>
                <a:gd name="T37" fmla="*/ 123 h 463"/>
                <a:gd name="T38" fmla="*/ 173 w 402"/>
                <a:gd name="T39" fmla="*/ 139 h 463"/>
                <a:gd name="T40" fmla="*/ 166 w 402"/>
                <a:gd name="T41" fmla="*/ 168 h 463"/>
                <a:gd name="T42" fmla="*/ 149 w 402"/>
                <a:gd name="T43" fmla="*/ 196 h 463"/>
                <a:gd name="T44" fmla="*/ 152 w 402"/>
                <a:gd name="T45" fmla="*/ 210 h 463"/>
                <a:gd name="T46" fmla="*/ 178 w 402"/>
                <a:gd name="T47" fmla="*/ 224 h 463"/>
                <a:gd name="T48" fmla="*/ 178 w 402"/>
                <a:gd name="T49" fmla="*/ 258 h 463"/>
                <a:gd name="T50" fmla="*/ 178 w 402"/>
                <a:gd name="T51" fmla="*/ 274 h 463"/>
                <a:gd name="T52" fmla="*/ 175 w 402"/>
                <a:gd name="T53" fmla="*/ 293 h 463"/>
                <a:gd name="T54" fmla="*/ 166 w 402"/>
                <a:gd name="T55" fmla="*/ 310 h 463"/>
                <a:gd name="T56" fmla="*/ 159 w 402"/>
                <a:gd name="T57" fmla="*/ 329 h 463"/>
                <a:gd name="T58" fmla="*/ 147 w 402"/>
                <a:gd name="T59" fmla="*/ 324 h 463"/>
                <a:gd name="T60" fmla="*/ 137 w 402"/>
                <a:gd name="T61" fmla="*/ 312 h 463"/>
                <a:gd name="T62" fmla="*/ 123 w 402"/>
                <a:gd name="T63" fmla="*/ 326 h 463"/>
                <a:gd name="T64" fmla="*/ 99 w 402"/>
                <a:gd name="T65" fmla="*/ 321 h 463"/>
                <a:gd name="T66" fmla="*/ 95 w 402"/>
                <a:gd name="T67" fmla="*/ 310 h 463"/>
                <a:gd name="T68" fmla="*/ 81 w 402"/>
                <a:gd name="T69" fmla="*/ 293 h 463"/>
                <a:gd name="T70" fmla="*/ 71 w 402"/>
                <a:gd name="T71" fmla="*/ 312 h 463"/>
                <a:gd name="T72" fmla="*/ 28 w 402"/>
                <a:gd name="T73" fmla="*/ 321 h 463"/>
                <a:gd name="T74" fmla="*/ 21 w 402"/>
                <a:gd name="T75" fmla="*/ 350 h 463"/>
                <a:gd name="T76" fmla="*/ 36 w 402"/>
                <a:gd name="T77" fmla="*/ 369 h 463"/>
                <a:gd name="T78" fmla="*/ 33 w 402"/>
                <a:gd name="T79" fmla="*/ 392 h 463"/>
                <a:gd name="T80" fmla="*/ 7 w 402"/>
                <a:gd name="T81" fmla="*/ 411 h 463"/>
                <a:gd name="T82" fmla="*/ 38 w 402"/>
                <a:gd name="T83" fmla="*/ 449 h 463"/>
                <a:gd name="T84" fmla="*/ 59 w 402"/>
                <a:gd name="T85" fmla="*/ 452 h 463"/>
                <a:gd name="T86" fmla="*/ 85 w 402"/>
                <a:gd name="T87" fmla="*/ 433 h 463"/>
                <a:gd name="T88" fmla="*/ 107 w 402"/>
                <a:gd name="T89" fmla="*/ 442 h 463"/>
                <a:gd name="T90" fmla="*/ 128 w 402"/>
                <a:gd name="T91" fmla="*/ 449 h 463"/>
                <a:gd name="T92" fmla="*/ 137 w 402"/>
                <a:gd name="T93" fmla="*/ 433 h 463"/>
                <a:gd name="T94" fmla="*/ 166 w 402"/>
                <a:gd name="T95" fmla="*/ 428 h 463"/>
                <a:gd name="T96" fmla="*/ 175 w 402"/>
                <a:gd name="T97" fmla="*/ 437 h 463"/>
                <a:gd name="T98" fmla="*/ 178 w 402"/>
                <a:gd name="T99" fmla="*/ 456 h 463"/>
                <a:gd name="T100" fmla="*/ 204 w 402"/>
                <a:gd name="T101" fmla="*/ 445 h 463"/>
                <a:gd name="T102" fmla="*/ 237 w 402"/>
                <a:gd name="T103" fmla="*/ 411 h 463"/>
                <a:gd name="T104" fmla="*/ 272 w 402"/>
                <a:gd name="T105" fmla="*/ 374 h 463"/>
                <a:gd name="T106" fmla="*/ 270 w 402"/>
                <a:gd name="T107" fmla="*/ 321 h 463"/>
                <a:gd name="T108" fmla="*/ 289 w 402"/>
                <a:gd name="T109" fmla="*/ 295 h 463"/>
                <a:gd name="T110" fmla="*/ 310 w 402"/>
                <a:gd name="T111" fmla="*/ 260 h 463"/>
                <a:gd name="T112" fmla="*/ 346 w 402"/>
                <a:gd name="T113" fmla="*/ 234 h 463"/>
                <a:gd name="T114" fmla="*/ 364 w 402"/>
                <a:gd name="T115" fmla="*/ 170 h 463"/>
                <a:gd name="T116" fmla="*/ 372 w 402"/>
                <a:gd name="T117" fmla="*/ 113 h 463"/>
                <a:gd name="T118" fmla="*/ 379 w 402"/>
                <a:gd name="T119" fmla="*/ 63 h 463"/>
                <a:gd name="T120" fmla="*/ 400 w 402"/>
                <a:gd name="T121" fmla="*/ 28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02" h="463">
                  <a:moveTo>
                    <a:pt x="402" y="14"/>
                  </a:moveTo>
                  <a:lnTo>
                    <a:pt x="400" y="11"/>
                  </a:lnTo>
                  <a:lnTo>
                    <a:pt x="398" y="11"/>
                  </a:lnTo>
                  <a:lnTo>
                    <a:pt x="398" y="11"/>
                  </a:lnTo>
                  <a:lnTo>
                    <a:pt x="398" y="9"/>
                  </a:lnTo>
                  <a:lnTo>
                    <a:pt x="395" y="7"/>
                  </a:lnTo>
                  <a:lnTo>
                    <a:pt x="393" y="4"/>
                  </a:lnTo>
                  <a:lnTo>
                    <a:pt x="393" y="4"/>
                  </a:lnTo>
                  <a:lnTo>
                    <a:pt x="393" y="4"/>
                  </a:lnTo>
                  <a:lnTo>
                    <a:pt x="391" y="4"/>
                  </a:lnTo>
                  <a:lnTo>
                    <a:pt x="391" y="4"/>
                  </a:lnTo>
                  <a:lnTo>
                    <a:pt x="391" y="4"/>
                  </a:lnTo>
                  <a:lnTo>
                    <a:pt x="388" y="4"/>
                  </a:lnTo>
                  <a:lnTo>
                    <a:pt x="388" y="4"/>
                  </a:lnTo>
                  <a:lnTo>
                    <a:pt x="388" y="7"/>
                  </a:lnTo>
                  <a:lnTo>
                    <a:pt x="388" y="7"/>
                  </a:lnTo>
                  <a:lnTo>
                    <a:pt x="388" y="7"/>
                  </a:lnTo>
                  <a:lnTo>
                    <a:pt x="388" y="7"/>
                  </a:lnTo>
                  <a:lnTo>
                    <a:pt x="386" y="7"/>
                  </a:lnTo>
                  <a:lnTo>
                    <a:pt x="386" y="7"/>
                  </a:lnTo>
                  <a:lnTo>
                    <a:pt x="381" y="7"/>
                  </a:lnTo>
                  <a:lnTo>
                    <a:pt x="381" y="7"/>
                  </a:lnTo>
                  <a:lnTo>
                    <a:pt x="381" y="7"/>
                  </a:lnTo>
                  <a:lnTo>
                    <a:pt x="381" y="7"/>
                  </a:lnTo>
                  <a:lnTo>
                    <a:pt x="381" y="7"/>
                  </a:lnTo>
                  <a:lnTo>
                    <a:pt x="381" y="9"/>
                  </a:lnTo>
                  <a:lnTo>
                    <a:pt x="379" y="9"/>
                  </a:lnTo>
                  <a:lnTo>
                    <a:pt x="379" y="9"/>
                  </a:lnTo>
                  <a:lnTo>
                    <a:pt x="379" y="11"/>
                  </a:lnTo>
                  <a:lnTo>
                    <a:pt x="376" y="11"/>
                  </a:lnTo>
                  <a:lnTo>
                    <a:pt x="376" y="11"/>
                  </a:lnTo>
                  <a:lnTo>
                    <a:pt x="376" y="11"/>
                  </a:lnTo>
                  <a:lnTo>
                    <a:pt x="374" y="9"/>
                  </a:lnTo>
                  <a:lnTo>
                    <a:pt x="374" y="7"/>
                  </a:lnTo>
                  <a:lnTo>
                    <a:pt x="372" y="7"/>
                  </a:lnTo>
                  <a:lnTo>
                    <a:pt x="369" y="7"/>
                  </a:lnTo>
                  <a:lnTo>
                    <a:pt x="369" y="7"/>
                  </a:lnTo>
                  <a:lnTo>
                    <a:pt x="367" y="9"/>
                  </a:lnTo>
                  <a:lnTo>
                    <a:pt x="367" y="9"/>
                  </a:lnTo>
                  <a:lnTo>
                    <a:pt x="364" y="9"/>
                  </a:lnTo>
                  <a:lnTo>
                    <a:pt x="364" y="7"/>
                  </a:lnTo>
                  <a:lnTo>
                    <a:pt x="362" y="7"/>
                  </a:lnTo>
                  <a:lnTo>
                    <a:pt x="362" y="7"/>
                  </a:lnTo>
                  <a:lnTo>
                    <a:pt x="360" y="9"/>
                  </a:lnTo>
                  <a:lnTo>
                    <a:pt x="360" y="9"/>
                  </a:lnTo>
                  <a:lnTo>
                    <a:pt x="360" y="9"/>
                  </a:lnTo>
                  <a:lnTo>
                    <a:pt x="360" y="7"/>
                  </a:lnTo>
                  <a:lnTo>
                    <a:pt x="357" y="7"/>
                  </a:lnTo>
                  <a:lnTo>
                    <a:pt x="357" y="4"/>
                  </a:lnTo>
                  <a:lnTo>
                    <a:pt x="357" y="4"/>
                  </a:lnTo>
                  <a:lnTo>
                    <a:pt x="357" y="4"/>
                  </a:lnTo>
                  <a:lnTo>
                    <a:pt x="355" y="4"/>
                  </a:lnTo>
                  <a:lnTo>
                    <a:pt x="355" y="4"/>
                  </a:lnTo>
                  <a:lnTo>
                    <a:pt x="355" y="4"/>
                  </a:lnTo>
                  <a:lnTo>
                    <a:pt x="355" y="4"/>
                  </a:lnTo>
                  <a:lnTo>
                    <a:pt x="353" y="4"/>
                  </a:lnTo>
                  <a:lnTo>
                    <a:pt x="353" y="4"/>
                  </a:lnTo>
                  <a:lnTo>
                    <a:pt x="353" y="4"/>
                  </a:lnTo>
                  <a:lnTo>
                    <a:pt x="353" y="4"/>
                  </a:lnTo>
                  <a:lnTo>
                    <a:pt x="353" y="4"/>
                  </a:lnTo>
                  <a:lnTo>
                    <a:pt x="348" y="4"/>
                  </a:lnTo>
                  <a:lnTo>
                    <a:pt x="346" y="4"/>
                  </a:lnTo>
                  <a:lnTo>
                    <a:pt x="343" y="2"/>
                  </a:lnTo>
                  <a:lnTo>
                    <a:pt x="341" y="2"/>
                  </a:lnTo>
                  <a:lnTo>
                    <a:pt x="341" y="0"/>
                  </a:lnTo>
                  <a:lnTo>
                    <a:pt x="341" y="0"/>
                  </a:lnTo>
                  <a:lnTo>
                    <a:pt x="341" y="0"/>
                  </a:lnTo>
                  <a:lnTo>
                    <a:pt x="341" y="0"/>
                  </a:lnTo>
                  <a:lnTo>
                    <a:pt x="341" y="0"/>
                  </a:lnTo>
                  <a:lnTo>
                    <a:pt x="338" y="0"/>
                  </a:lnTo>
                  <a:lnTo>
                    <a:pt x="338" y="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334" y="2"/>
                  </a:lnTo>
                  <a:lnTo>
                    <a:pt x="334" y="2"/>
                  </a:lnTo>
                  <a:lnTo>
                    <a:pt x="331" y="4"/>
                  </a:lnTo>
                  <a:lnTo>
                    <a:pt x="329" y="4"/>
                  </a:lnTo>
                  <a:lnTo>
                    <a:pt x="329" y="4"/>
                  </a:lnTo>
                  <a:lnTo>
                    <a:pt x="327" y="4"/>
                  </a:lnTo>
                  <a:lnTo>
                    <a:pt x="327" y="4"/>
                  </a:lnTo>
                  <a:lnTo>
                    <a:pt x="327" y="4"/>
                  </a:lnTo>
                  <a:lnTo>
                    <a:pt x="327" y="4"/>
                  </a:lnTo>
                  <a:lnTo>
                    <a:pt x="324" y="7"/>
                  </a:lnTo>
                  <a:lnTo>
                    <a:pt x="324" y="7"/>
                  </a:lnTo>
                  <a:lnTo>
                    <a:pt x="324" y="7"/>
                  </a:lnTo>
                  <a:lnTo>
                    <a:pt x="322" y="7"/>
                  </a:lnTo>
                  <a:lnTo>
                    <a:pt x="322" y="7"/>
                  </a:lnTo>
                  <a:lnTo>
                    <a:pt x="320" y="7"/>
                  </a:lnTo>
                  <a:lnTo>
                    <a:pt x="320" y="7"/>
                  </a:lnTo>
                  <a:lnTo>
                    <a:pt x="317" y="7"/>
                  </a:lnTo>
                  <a:lnTo>
                    <a:pt x="317" y="7"/>
                  </a:lnTo>
                  <a:lnTo>
                    <a:pt x="315" y="7"/>
                  </a:lnTo>
                  <a:lnTo>
                    <a:pt x="315" y="7"/>
                  </a:lnTo>
                  <a:lnTo>
                    <a:pt x="315" y="9"/>
                  </a:lnTo>
                  <a:lnTo>
                    <a:pt x="315" y="9"/>
                  </a:lnTo>
                  <a:lnTo>
                    <a:pt x="315" y="9"/>
                  </a:lnTo>
                  <a:lnTo>
                    <a:pt x="312" y="9"/>
                  </a:lnTo>
                  <a:lnTo>
                    <a:pt x="312" y="9"/>
                  </a:lnTo>
                  <a:lnTo>
                    <a:pt x="312" y="9"/>
                  </a:lnTo>
                  <a:lnTo>
                    <a:pt x="312" y="9"/>
                  </a:lnTo>
                  <a:lnTo>
                    <a:pt x="312" y="9"/>
                  </a:lnTo>
                  <a:lnTo>
                    <a:pt x="310" y="7"/>
                  </a:lnTo>
                  <a:lnTo>
                    <a:pt x="310" y="7"/>
                  </a:lnTo>
                  <a:lnTo>
                    <a:pt x="308" y="7"/>
                  </a:lnTo>
                  <a:lnTo>
                    <a:pt x="308" y="7"/>
                  </a:lnTo>
                  <a:lnTo>
                    <a:pt x="308" y="7"/>
                  </a:lnTo>
                  <a:lnTo>
                    <a:pt x="308" y="7"/>
                  </a:lnTo>
                  <a:lnTo>
                    <a:pt x="305" y="7"/>
                  </a:lnTo>
                  <a:lnTo>
                    <a:pt x="305" y="7"/>
                  </a:lnTo>
                  <a:lnTo>
                    <a:pt x="305" y="9"/>
                  </a:lnTo>
                  <a:lnTo>
                    <a:pt x="305" y="9"/>
                  </a:lnTo>
                  <a:lnTo>
                    <a:pt x="305" y="9"/>
                  </a:lnTo>
                  <a:lnTo>
                    <a:pt x="303" y="9"/>
                  </a:lnTo>
                  <a:lnTo>
                    <a:pt x="301" y="9"/>
                  </a:lnTo>
                  <a:lnTo>
                    <a:pt x="298" y="9"/>
                  </a:lnTo>
                  <a:lnTo>
                    <a:pt x="298" y="9"/>
                  </a:lnTo>
                  <a:lnTo>
                    <a:pt x="294" y="9"/>
                  </a:lnTo>
                  <a:lnTo>
                    <a:pt x="294" y="11"/>
                  </a:lnTo>
                  <a:lnTo>
                    <a:pt x="291" y="11"/>
                  </a:lnTo>
                  <a:lnTo>
                    <a:pt x="291" y="14"/>
                  </a:lnTo>
                  <a:lnTo>
                    <a:pt x="289" y="19"/>
                  </a:lnTo>
                  <a:lnTo>
                    <a:pt x="289" y="23"/>
                  </a:lnTo>
                  <a:lnTo>
                    <a:pt x="289" y="23"/>
                  </a:lnTo>
                  <a:lnTo>
                    <a:pt x="289" y="26"/>
                  </a:lnTo>
                  <a:lnTo>
                    <a:pt x="286" y="28"/>
                  </a:lnTo>
                  <a:lnTo>
                    <a:pt x="286" y="28"/>
                  </a:lnTo>
                  <a:lnTo>
                    <a:pt x="286" y="30"/>
                  </a:lnTo>
                  <a:lnTo>
                    <a:pt x="286" y="30"/>
                  </a:lnTo>
                  <a:lnTo>
                    <a:pt x="286" y="33"/>
                  </a:lnTo>
                  <a:lnTo>
                    <a:pt x="286" y="33"/>
                  </a:lnTo>
                  <a:lnTo>
                    <a:pt x="286" y="35"/>
                  </a:lnTo>
                  <a:lnTo>
                    <a:pt x="284" y="40"/>
                  </a:lnTo>
                  <a:lnTo>
                    <a:pt x="284" y="42"/>
                  </a:lnTo>
                  <a:lnTo>
                    <a:pt x="284" y="42"/>
                  </a:lnTo>
                  <a:lnTo>
                    <a:pt x="286" y="45"/>
                  </a:lnTo>
                  <a:lnTo>
                    <a:pt x="286" y="45"/>
                  </a:lnTo>
                  <a:lnTo>
                    <a:pt x="286" y="45"/>
                  </a:lnTo>
                  <a:lnTo>
                    <a:pt x="284" y="49"/>
                  </a:lnTo>
                  <a:lnTo>
                    <a:pt x="284" y="52"/>
                  </a:lnTo>
                  <a:lnTo>
                    <a:pt x="282" y="54"/>
                  </a:lnTo>
                  <a:lnTo>
                    <a:pt x="279" y="59"/>
                  </a:lnTo>
                  <a:lnTo>
                    <a:pt x="277" y="63"/>
                  </a:lnTo>
                  <a:lnTo>
                    <a:pt x="277" y="66"/>
                  </a:lnTo>
                  <a:lnTo>
                    <a:pt x="275" y="73"/>
                  </a:lnTo>
                  <a:lnTo>
                    <a:pt x="270" y="78"/>
                  </a:lnTo>
                  <a:lnTo>
                    <a:pt x="272" y="78"/>
                  </a:lnTo>
                  <a:lnTo>
                    <a:pt x="272" y="78"/>
                  </a:lnTo>
                  <a:lnTo>
                    <a:pt x="272" y="80"/>
                  </a:lnTo>
                  <a:lnTo>
                    <a:pt x="270" y="80"/>
                  </a:lnTo>
                  <a:lnTo>
                    <a:pt x="267" y="80"/>
                  </a:lnTo>
                  <a:lnTo>
                    <a:pt x="267" y="80"/>
                  </a:lnTo>
                  <a:lnTo>
                    <a:pt x="265" y="80"/>
                  </a:lnTo>
                  <a:lnTo>
                    <a:pt x="265" y="80"/>
                  </a:lnTo>
                  <a:lnTo>
                    <a:pt x="265" y="82"/>
                  </a:lnTo>
                  <a:lnTo>
                    <a:pt x="265" y="82"/>
                  </a:lnTo>
                  <a:lnTo>
                    <a:pt x="265" y="82"/>
                  </a:lnTo>
                  <a:lnTo>
                    <a:pt x="265" y="85"/>
                  </a:lnTo>
                  <a:lnTo>
                    <a:pt x="265" y="85"/>
                  </a:lnTo>
                  <a:lnTo>
                    <a:pt x="265" y="85"/>
                  </a:lnTo>
                  <a:lnTo>
                    <a:pt x="265" y="85"/>
                  </a:lnTo>
                  <a:lnTo>
                    <a:pt x="265" y="85"/>
                  </a:lnTo>
                  <a:lnTo>
                    <a:pt x="265" y="85"/>
                  </a:lnTo>
                  <a:lnTo>
                    <a:pt x="265" y="85"/>
                  </a:lnTo>
                  <a:lnTo>
                    <a:pt x="265" y="85"/>
                  </a:lnTo>
                  <a:lnTo>
                    <a:pt x="265" y="87"/>
                  </a:lnTo>
                  <a:lnTo>
                    <a:pt x="265" y="87"/>
                  </a:lnTo>
                  <a:lnTo>
                    <a:pt x="265" y="87"/>
                  </a:lnTo>
                  <a:lnTo>
                    <a:pt x="265" y="87"/>
                  </a:lnTo>
                  <a:lnTo>
                    <a:pt x="265" y="87"/>
                  </a:lnTo>
                  <a:lnTo>
                    <a:pt x="265" y="87"/>
                  </a:lnTo>
                  <a:lnTo>
                    <a:pt x="265" y="90"/>
                  </a:lnTo>
                  <a:lnTo>
                    <a:pt x="263" y="90"/>
                  </a:lnTo>
                  <a:lnTo>
                    <a:pt x="265" y="92"/>
                  </a:lnTo>
                  <a:lnTo>
                    <a:pt x="265" y="92"/>
                  </a:lnTo>
                  <a:lnTo>
                    <a:pt x="265" y="92"/>
                  </a:lnTo>
                  <a:lnTo>
                    <a:pt x="265" y="92"/>
                  </a:lnTo>
                  <a:lnTo>
                    <a:pt x="265" y="94"/>
                  </a:lnTo>
                  <a:lnTo>
                    <a:pt x="267" y="99"/>
                  </a:lnTo>
                  <a:lnTo>
                    <a:pt x="270" y="104"/>
                  </a:lnTo>
                  <a:lnTo>
                    <a:pt x="270" y="106"/>
                  </a:lnTo>
                  <a:lnTo>
                    <a:pt x="267" y="106"/>
                  </a:lnTo>
                  <a:lnTo>
                    <a:pt x="267" y="106"/>
                  </a:lnTo>
                  <a:lnTo>
                    <a:pt x="267" y="106"/>
                  </a:lnTo>
                  <a:lnTo>
                    <a:pt x="265" y="108"/>
                  </a:lnTo>
                  <a:lnTo>
                    <a:pt x="263" y="106"/>
                  </a:lnTo>
                  <a:lnTo>
                    <a:pt x="263" y="106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0" y="101"/>
                  </a:lnTo>
                  <a:lnTo>
                    <a:pt x="260" y="101"/>
                  </a:lnTo>
                  <a:lnTo>
                    <a:pt x="260" y="101"/>
                  </a:lnTo>
                  <a:lnTo>
                    <a:pt x="260" y="101"/>
                  </a:lnTo>
                  <a:lnTo>
                    <a:pt x="258" y="101"/>
                  </a:lnTo>
                  <a:lnTo>
                    <a:pt x="258" y="101"/>
                  </a:lnTo>
                  <a:lnTo>
                    <a:pt x="256" y="101"/>
                  </a:lnTo>
                  <a:lnTo>
                    <a:pt x="256" y="101"/>
                  </a:lnTo>
                  <a:lnTo>
                    <a:pt x="256" y="101"/>
                  </a:lnTo>
                  <a:lnTo>
                    <a:pt x="256" y="101"/>
                  </a:lnTo>
                  <a:lnTo>
                    <a:pt x="256" y="101"/>
                  </a:lnTo>
                  <a:lnTo>
                    <a:pt x="253" y="101"/>
                  </a:lnTo>
                  <a:lnTo>
                    <a:pt x="253" y="99"/>
                  </a:lnTo>
                  <a:lnTo>
                    <a:pt x="253" y="99"/>
                  </a:lnTo>
                  <a:lnTo>
                    <a:pt x="253" y="99"/>
                  </a:lnTo>
                  <a:lnTo>
                    <a:pt x="251" y="99"/>
                  </a:lnTo>
                  <a:lnTo>
                    <a:pt x="251" y="99"/>
                  </a:lnTo>
                  <a:lnTo>
                    <a:pt x="251" y="97"/>
                  </a:lnTo>
                  <a:lnTo>
                    <a:pt x="249" y="94"/>
                  </a:lnTo>
                  <a:lnTo>
                    <a:pt x="249" y="94"/>
                  </a:lnTo>
                  <a:lnTo>
                    <a:pt x="246" y="94"/>
                  </a:lnTo>
                  <a:lnTo>
                    <a:pt x="246" y="94"/>
                  </a:lnTo>
                  <a:lnTo>
                    <a:pt x="246" y="94"/>
                  </a:lnTo>
                  <a:lnTo>
                    <a:pt x="244" y="94"/>
                  </a:lnTo>
                  <a:lnTo>
                    <a:pt x="239" y="94"/>
                  </a:lnTo>
                  <a:lnTo>
                    <a:pt x="234" y="92"/>
                  </a:lnTo>
                  <a:lnTo>
                    <a:pt x="232" y="92"/>
                  </a:lnTo>
                  <a:lnTo>
                    <a:pt x="230" y="92"/>
                  </a:lnTo>
                  <a:lnTo>
                    <a:pt x="227" y="94"/>
                  </a:lnTo>
                  <a:lnTo>
                    <a:pt x="227" y="94"/>
                  </a:lnTo>
                  <a:lnTo>
                    <a:pt x="225" y="94"/>
                  </a:lnTo>
                  <a:lnTo>
                    <a:pt x="225" y="94"/>
                  </a:lnTo>
                  <a:lnTo>
                    <a:pt x="225" y="94"/>
                  </a:lnTo>
                  <a:lnTo>
                    <a:pt x="225" y="94"/>
                  </a:lnTo>
                  <a:lnTo>
                    <a:pt x="223" y="94"/>
                  </a:lnTo>
                  <a:lnTo>
                    <a:pt x="223" y="94"/>
                  </a:lnTo>
                  <a:lnTo>
                    <a:pt x="223" y="92"/>
                  </a:lnTo>
                  <a:lnTo>
                    <a:pt x="223" y="92"/>
                  </a:lnTo>
                  <a:lnTo>
                    <a:pt x="223" y="92"/>
                  </a:lnTo>
                  <a:lnTo>
                    <a:pt x="223" y="92"/>
                  </a:lnTo>
                  <a:lnTo>
                    <a:pt x="223" y="92"/>
                  </a:lnTo>
                  <a:lnTo>
                    <a:pt x="223" y="92"/>
                  </a:lnTo>
                  <a:lnTo>
                    <a:pt x="220" y="90"/>
                  </a:lnTo>
                  <a:lnTo>
                    <a:pt x="220" y="90"/>
                  </a:lnTo>
                  <a:lnTo>
                    <a:pt x="220" y="90"/>
                  </a:lnTo>
                  <a:lnTo>
                    <a:pt x="220" y="90"/>
                  </a:lnTo>
                  <a:lnTo>
                    <a:pt x="220" y="90"/>
                  </a:lnTo>
                  <a:lnTo>
                    <a:pt x="218" y="87"/>
                  </a:lnTo>
                  <a:lnTo>
                    <a:pt x="218" y="90"/>
                  </a:lnTo>
                  <a:lnTo>
                    <a:pt x="218" y="90"/>
                  </a:lnTo>
                  <a:lnTo>
                    <a:pt x="215" y="87"/>
                  </a:lnTo>
                  <a:lnTo>
                    <a:pt x="215" y="90"/>
                  </a:lnTo>
                  <a:lnTo>
                    <a:pt x="213" y="90"/>
                  </a:lnTo>
                  <a:lnTo>
                    <a:pt x="213" y="90"/>
                  </a:lnTo>
                  <a:lnTo>
                    <a:pt x="213" y="90"/>
                  </a:lnTo>
                  <a:lnTo>
                    <a:pt x="213" y="92"/>
                  </a:lnTo>
                  <a:lnTo>
                    <a:pt x="211" y="92"/>
                  </a:lnTo>
                  <a:lnTo>
                    <a:pt x="211" y="90"/>
                  </a:lnTo>
                  <a:lnTo>
                    <a:pt x="208" y="90"/>
                  </a:lnTo>
                  <a:lnTo>
                    <a:pt x="208" y="90"/>
                  </a:lnTo>
                  <a:lnTo>
                    <a:pt x="206" y="90"/>
                  </a:lnTo>
                  <a:lnTo>
                    <a:pt x="206" y="90"/>
                  </a:lnTo>
                  <a:lnTo>
                    <a:pt x="206" y="90"/>
                  </a:lnTo>
                  <a:lnTo>
                    <a:pt x="204" y="90"/>
                  </a:lnTo>
                  <a:lnTo>
                    <a:pt x="204" y="90"/>
                  </a:lnTo>
                  <a:lnTo>
                    <a:pt x="201" y="90"/>
                  </a:lnTo>
                  <a:lnTo>
                    <a:pt x="201" y="90"/>
                  </a:lnTo>
                  <a:lnTo>
                    <a:pt x="201" y="87"/>
                  </a:lnTo>
                  <a:lnTo>
                    <a:pt x="201" y="87"/>
                  </a:lnTo>
                  <a:lnTo>
                    <a:pt x="201" y="85"/>
                  </a:lnTo>
                  <a:lnTo>
                    <a:pt x="201" y="85"/>
                  </a:lnTo>
                  <a:lnTo>
                    <a:pt x="199" y="85"/>
                  </a:lnTo>
                  <a:lnTo>
                    <a:pt x="199" y="85"/>
                  </a:lnTo>
                  <a:lnTo>
                    <a:pt x="199" y="85"/>
                  </a:lnTo>
                  <a:lnTo>
                    <a:pt x="199" y="85"/>
                  </a:lnTo>
                  <a:lnTo>
                    <a:pt x="199" y="87"/>
                  </a:lnTo>
                  <a:lnTo>
                    <a:pt x="199" y="87"/>
                  </a:lnTo>
                  <a:lnTo>
                    <a:pt x="194" y="87"/>
                  </a:lnTo>
                  <a:lnTo>
                    <a:pt x="194" y="87"/>
                  </a:lnTo>
                  <a:lnTo>
                    <a:pt x="194" y="85"/>
                  </a:lnTo>
                  <a:lnTo>
                    <a:pt x="194" y="85"/>
                  </a:lnTo>
                  <a:lnTo>
                    <a:pt x="194" y="85"/>
                  </a:lnTo>
                  <a:lnTo>
                    <a:pt x="194" y="85"/>
                  </a:lnTo>
                  <a:lnTo>
                    <a:pt x="192" y="85"/>
                  </a:lnTo>
                  <a:lnTo>
                    <a:pt x="192" y="85"/>
                  </a:lnTo>
                  <a:lnTo>
                    <a:pt x="192" y="85"/>
                  </a:lnTo>
                  <a:lnTo>
                    <a:pt x="194" y="85"/>
                  </a:lnTo>
                  <a:lnTo>
                    <a:pt x="192" y="82"/>
                  </a:lnTo>
                  <a:lnTo>
                    <a:pt x="192" y="85"/>
                  </a:lnTo>
                  <a:lnTo>
                    <a:pt x="192" y="85"/>
                  </a:lnTo>
                  <a:lnTo>
                    <a:pt x="192" y="85"/>
                  </a:lnTo>
                  <a:lnTo>
                    <a:pt x="189" y="82"/>
                  </a:lnTo>
                  <a:lnTo>
                    <a:pt x="189" y="82"/>
                  </a:lnTo>
                  <a:lnTo>
                    <a:pt x="187" y="82"/>
                  </a:lnTo>
                  <a:lnTo>
                    <a:pt x="187" y="82"/>
                  </a:lnTo>
                  <a:lnTo>
                    <a:pt x="187" y="82"/>
                  </a:lnTo>
                  <a:lnTo>
                    <a:pt x="187" y="82"/>
                  </a:lnTo>
                  <a:lnTo>
                    <a:pt x="185" y="80"/>
                  </a:lnTo>
                  <a:lnTo>
                    <a:pt x="185" y="80"/>
                  </a:lnTo>
                  <a:lnTo>
                    <a:pt x="182" y="80"/>
                  </a:lnTo>
                  <a:lnTo>
                    <a:pt x="182" y="80"/>
                  </a:lnTo>
                  <a:lnTo>
                    <a:pt x="182" y="80"/>
                  </a:lnTo>
                  <a:lnTo>
                    <a:pt x="182" y="80"/>
                  </a:lnTo>
                  <a:lnTo>
                    <a:pt x="182" y="82"/>
                  </a:lnTo>
                  <a:lnTo>
                    <a:pt x="182" y="82"/>
                  </a:lnTo>
                  <a:lnTo>
                    <a:pt x="178" y="82"/>
                  </a:lnTo>
                  <a:lnTo>
                    <a:pt x="178" y="82"/>
                  </a:lnTo>
                  <a:lnTo>
                    <a:pt x="178" y="82"/>
                  </a:lnTo>
                  <a:lnTo>
                    <a:pt x="175" y="82"/>
                  </a:lnTo>
                  <a:lnTo>
                    <a:pt x="175" y="82"/>
                  </a:lnTo>
                  <a:lnTo>
                    <a:pt x="175" y="82"/>
                  </a:lnTo>
                  <a:lnTo>
                    <a:pt x="170" y="80"/>
                  </a:lnTo>
                  <a:lnTo>
                    <a:pt x="168" y="82"/>
                  </a:lnTo>
                  <a:lnTo>
                    <a:pt x="168" y="82"/>
                  </a:lnTo>
                  <a:lnTo>
                    <a:pt x="161" y="82"/>
                  </a:lnTo>
                  <a:lnTo>
                    <a:pt x="154" y="82"/>
                  </a:lnTo>
                  <a:lnTo>
                    <a:pt x="144" y="82"/>
                  </a:lnTo>
                  <a:lnTo>
                    <a:pt x="135" y="82"/>
                  </a:lnTo>
                  <a:lnTo>
                    <a:pt x="133" y="82"/>
                  </a:lnTo>
                  <a:lnTo>
                    <a:pt x="126" y="82"/>
                  </a:lnTo>
                  <a:lnTo>
                    <a:pt x="116" y="82"/>
                  </a:lnTo>
                  <a:lnTo>
                    <a:pt x="116" y="85"/>
                  </a:lnTo>
                  <a:lnTo>
                    <a:pt x="116" y="87"/>
                  </a:lnTo>
                  <a:lnTo>
                    <a:pt x="116" y="87"/>
                  </a:lnTo>
                  <a:lnTo>
                    <a:pt x="114" y="90"/>
                  </a:lnTo>
                  <a:lnTo>
                    <a:pt x="114" y="90"/>
                  </a:lnTo>
                  <a:lnTo>
                    <a:pt x="111" y="90"/>
                  </a:lnTo>
                  <a:lnTo>
                    <a:pt x="111" y="90"/>
                  </a:lnTo>
                  <a:lnTo>
                    <a:pt x="111" y="90"/>
                  </a:lnTo>
                  <a:lnTo>
                    <a:pt x="111" y="92"/>
                  </a:lnTo>
                  <a:lnTo>
                    <a:pt x="111" y="92"/>
                  </a:lnTo>
                  <a:lnTo>
                    <a:pt x="111" y="92"/>
                  </a:lnTo>
                  <a:lnTo>
                    <a:pt x="111" y="92"/>
                  </a:lnTo>
                  <a:lnTo>
                    <a:pt x="111" y="94"/>
                  </a:lnTo>
                  <a:lnTo>
                    <a:pt x="111" y="94"/>
                  </a:lnTo>
                  <a:lnTo>
                    <a:pt x="109" y="94"/>
                  </a:lnTo>
                  <a:lnTo>
                    <a:pt x="109" y="94"/>
                  </a:lnTo>
                  <a:lnTo>
                    <a:pt x="109" y="94"/>
                  </a:lnTo>
                  <a:lnTo>
                    <a:pt x="109" y="97"/>
                  </a:lnTo>
                  <a:lnTo>
                    <a:pt x="109" y="97"/>
                  </a:lnTo>
                  <a:lnTo>
                    <a:pt x="109" y="97"/>
                  </a:lnTo>
                  <a:lnTo>
                    <a:pt x="109" y="99"/>
                  </a:lnTo>
                  <a:lnTo>
                    <a:pt x="111" y="99"/>
                  </a:lnTo>
                  <a:lnTo>
                    <a:pt x="111" y="99"/>
                  </a:lnTo>
                  <a:lnTo>
                    <a:pt x="109" y="101"/>
                  </a:lnTo>
                  <a:lnTo>
                    <a:pt x="109" y="101"/>
                  </a:lnTo>
                  <a:lnTo>
                    <a:pt x="109" y="104"/>
                  </a:lnTo>
                  <a:lnTo>
                    <a:pt x="109" y="104"/>
                  </a:lnTo>
                  <a:lnTo>
                    <a:pt x="109" y="104"/>
                  </a:lnTo>
                  <a:lnTo>
                    <a:pt x="109" y="106"/>
                  </a:lnTo>
                  <a:lnTo>
                    <a:pt x="109" y="106"/>
                  </a:lnTo>
                  <a:lnTo>
                    <a:pt x="107" y="106"/>
                  </a:lnTo>
                  <a:lnTo>
                    <a:pt x="109" y="108"/>
                  </a:lnTo>
                  <a:lnTo>
                    <a:pt x="109" y="111"/>
                  </a:lnTo>
                  <a:lnTo>
                    <a:pt x="107" y="111"/>
                  </a:lnTo>
                  <a:lnTo>
                    <a:pt x="109" y="113"/>
                  </a:lnTo>
                  <a:lnTo>
                    <a:pt x="109" y="116"/>
                  </a:lnTo>
                  <a:lnTo>
                    <a:pt x="109" y="116"/>
                  </a:lnTo>
                  <a:lnTo>
                    <a:pt x="109" y="116"/>
                  </a:lnTo>
                  <a:lnTo>
                    <a:pt x="111" y="116"/>
                  </a:lnTo>
                  <a:lnTo>
                    <a:pt x="111" y="116"/>
                  </a:lnTo>
                  <a:lnTo>
                    <a:pt x="109" y="118"/>
                  </a:lnTo>
                  <a:lnTo>
                    <a:pt x="111" y="118"/>
                  </a:lnTo>
                  <a:lnTo>
                    <a:pt x="111" y="120"/>
                  </a:lnTo>
                  <a:lnTo>
                    <a:pt x="114" y="120"/>
                  </a:lnTo>
                  <a:lnTo>
                    <a:pt x="114" y="120"/>
                  </a:lnTo>
                  <a:lnTo>
                    <a:pt x="114" y="123"/>
                  </a:lnTo>
                  <a:lnTo>
                    <a:pt x="114" y="125"/>
                  </a:lnTo>
                  <a:lnTo>
                    <a:pt x="114" y="125"/>
                  </a:lnTo>
                  <a:lnTo>
                    <a:pt x="114" y="125"/>
                  </a:lnTo>
                  <a:lnTo>
                    <a:pt x="114" y="125"/>
                  </a:lnTo>
                  <a:lnTo>
                    <a:pt x="114" y="125"/>
                  </a:lnTo>
                  <a:lnTo>
                    <a:pt x="114" y="125"/>
                  </a:lnTo>
                  <a:lnTo>
                    <a:pt x="114" y="127"/>
                  </a:lnTo>
                  <a:lnTo>
                    <a:pt x="111" y="127"/>
                  </a:lnTo>
                  <a:lnTo>
                    <a:pt x="111" y="127"/>
                  </a:lnTo>
                  <a:lnTo>
                    <a:pt x="109" y="127"/>
                  </a:lnTo>
                  <a:lnTo>
                    <a:pt x="109" y="127"/>
                  </a:lnTo>
                  <a:lnTo>
                    <a:pt x="109" y="130"/>
                  </a:lnTo>
                  <a:lnTo>
                    <a:pt x="109" y="130"/>
                  </a:lnTo>
                  <a:lnTo>
                    <a:pt x="109" y="130"/>
                  </a:lnTo>
                  <a:lnTo>
                    <a:pt x="109" y="130"/>
                  </a:lnTo>
                  <a:lnTo>
                    <a:pt x="109" y="130"/>
                  </a:lnTo>
                  <a:lnTo>
                    <a:pt x="109" y="130"/>
                  </a:lnTo>
                  <a:lnTo>
                    <a:pt x="109" y="132"/>
                  </a:lnTo>
                  <a:lnTo>
                    <a:pt x="109" y="132"/>
                  </a:lnTo>
                  <a:lnTo>
                    <a:pt x="111" y="132"/>
                  </a:lnTo>
                  <a:lnTo>
                    <a:pt x="111" y="132"/>
                  </a:lnTo>
                  <a:lnTo>
                    <a:pt x="114" y="132"/>
                  </a:lnTo>
                  <a:lnTo>
                    <a:pt x="114" y="132"/>
                  </a:lnTo>
                  <a:lnTo>
                    <a:pt x="116" y="130"/>
                  </a:lnTo>
                  <a:lnTo>
                    <a:pt x="116" y="130"/>
                  </a:lnTo>
                  <a:lnTo>
                    <a:pt x="118" y="130"/>
                  </a:lnTo>
                  <a:lnTo>
                    <a:pt x="118" y="130"/>
                  </a:lnTo>
                  <a:lnTo>
                    <a:pt x="118" y="127"/>
                  </a:lnTo>
                  <a:lnTo>
                    <a:pt x="118" y="127"/>
                  </a:lnTo>
                  <a:lnTo>
                    <a:pt x="121" y="127"/>
                  </a:lnTo>
                  <a:lnTo>
                    <a:pt x="121" y="127"/>
                  </a:lnTo>
                  <a:lnTo>
                    <a:pt x="123" y="127"/>
                  </a:lnTo>
                  <a:lnTo>
                    <a:pt x="123" y="127"/>
                  </a:lnTo>
                  <a:lnTo>
                    <a:pt x="126" y="130"/>
                  </a:lnTo>
                  <a:lnTo>
                    <a:pt x="128" y="130"/>
                  </a:lnTo>
                  <a:lnTo>
                    <a:pt x="130" y="127"/>
                  </a:lnTo>
                  <a:lnTo>
                    <a:pt x="130" y="127"/>
                  </a:lnTo>
                  <a:lnTo>
                    <a:pt x="130" y="125"/>
                  </a:lnTo>
                  <a:lnTo>
                    <a:pt x="133" y="125"/>
                  </a:lnTo>
                  <a:lnTo>
                    <a:pt x="133" y="125"/>
                  </a:lnTo>
                  <a:lnTo>
                    <a:pt x="135" y="125"/>
                  </a:lnTo>
                  <a:lnTo>
                    <a:pt x="135" y="125"/>
                  </a:lnTo>
                  <a:lnTo>
                    <a:pt x="135" y="125"/>
                  </a:lnTo>
                  <a:lnTo>
                    <a:pt x="137" y="125"/>
                  </a:lnTo>
                  <a:lnTo>
                    <a:pt x="137" y="125"/>
                  </a:lnTo>
                  <a:lnTo>
                    <a:pt x="137" y="125"/>
                  </a:lnTo>
                  <a:lnTo>
                    <a:pt x="137" y="123"/>
                  </a:lnTo>
                  <a:lnTo>
                    <a:pt x="140" y="123"/>
                  </a:lnTo>
                  <a:lnTo>
                    <a:pt x="140" y="123"/>
                  </a:lnTo>
                  <a:lnTo>
                    <a:pt x="140" y="123"/>
                  </a:lnTo>
                  <a:lnTo>
                    <a:pt x="140" y="123"/>
                  </a:lnTo>
                  <a:lnTo>
                    <a:pt x="140" y="123"/>
                  </a:lnTo>
                  <a:lnTo>
                    <a:pt x="140" y="123"/>
                  </a:lnTo>
                  <a:lnTo>
                    <a:pt x="142" y="123"/>
                  </a:lnTo>
                  <a:lnTo>
                    <a:pt x="142" y="120"/>
                  </a:lnTo>
                  <a:lnTo>
                    <a:pt x="142" y="120"/>
                  </a:lnTo>
                  <a:lnTo>
                    <a:pt x="142" y="120"/>
                  </a:lnTo>
                  <a:lnTo>
                    <a:pt x="152" y="120"/>
                  </a:lnTo>
                  <a:lnTo>
                    <a:pt x="154" y="120"/>
                  </a:lnTo>
                  <a:lnTo>
                    <a:pt x="154" y="123"/>
                  </a:lnTo>
                  <a:lnTo>
                    <a:pt x="156" y="123"/>
                  </a:lnTo>
                  <a:lnTo>
                    <a:pt x="156" y="123"/>
                  </a:lnTo>
                  <a:lnTo>
                    <a:pt x="156" y="123"/>
                  </a:lnTo>
                  <a:lnTo>
                    <a:pt x="159" y="123"/>
                  </a:lnTo>
                  <a:lnTo>
                    <a:pt x="161" y="123"/>
                  </a:lnTo>
                  <a:lnTo>
                    <a:pt x="161" y="123"/>
                  </a:lnTo>
                  <a:lnTo>
                    <a:pt x="163" y="123"/>
                  </a:lnTo>
                  <a:lnTo>
                    <a:pt x="163" y="123"/>
                  </a:lnTo>
                  <a:lnTo>
                    <a:pt x="163" y="123"/>
                  </a:lnTo>
                  <a:lnTo>
                    <a:pt x="166" y="125"/>
                  </a:lnTo>
                  <a:lnTo>
                    <a:pt x="166" y="125"/>
                  </a:lnTo>
                  <a:lnTo>
                    <a:pt x="166" y="125"/>
                  </a:lnTo>
                  <a:lnTo>
                    <a:pt x="166" y="125"/>
                  </a:lnTo>
                  <a:lnTo>
                    <a:pt x="166" y="125"/>
                  </a:lnTo>
                  <a:lnTo>
                    <a:pt x="168" y="125"/>
                  </a:lnTo>
                  <a:lnTo>
                    <a:pt x="168" y="127"/>
                  </a:lnTo>
                  <a:lnTo>
                    <a:pt x="168" y="130"/>
                  </a:lnTo>
                  <a:lnTo>
                    <a:pt x="168" y="132"/>
                  </a:lnTo>
                  <a:lnTo>
                    <a:pt x="168" y="134"/>
                  </a:lnTo>
                  <a:lnTo>
                    <a:pt x="168" y="137"/>
                  </a:lnTo>
                  <a:lnTo>
                    <a:pt x="170" y="137"/>
                  </a:lnTo>
                  <a:lnTo>
                    <a:pt x="173" y="139"/>
                  </a:lnTo>
                  <a:lnTo>
                    <a:pt x="173" y="139"/>
                  </a:lnTo>
                  <a:lnTo>
                    <a:pt x="173" y="142"/>
                  </a:lnTo>
                  <a:lnTo>
                    <a:pt x="175" y="144"/>
                  </a:lnTo>
                  <a:lnTo>
                    <a:pt x="175" y="144"/>
                  </a:lnTo>
                  <a:lnTo>
                    <a:pt x="175" y="146"/>
                  </a:lnTo>
                  <a:lnTo>
                    <a:pt x="178" y="146"/>
                  </a:lnTo>
                  <a:lnTo>
                    <a:pt x="178" y="149"/>
                  </a:lnTo>
                  <a:lnTo>
                    <a:pt x="178" y="149"/>
                  </a:lnTo>
                  <a:lnTo>
                    <a:pt x="178" y="149"/>
                  </a:lnTo>
                  <a:lnTo>
                    <a:pt x="178" y="149"/>
                  </a:lnTo>
                  <a:lnTo>
                    <a:pt x="178" y="149"/>
                  </a:lnTo>
                  <a:lnTo>
                    <a:pt x="178" y="151"/>
                  </a:lnTo>
                  <a:lnTo>
                    <a:pt x="178" y="151"/>
                  </a:lnTo>
                  <a:lnTo>
                    <a:pt x="178" y="153"/>
                  </a:lnTo>
                  <a:lnTo>
                    <a:pt x="175" y="156"/>
                  </a:lnTo>
                  <a:lnTo>
                    <a:pt x="173" y="158"/>
                  </a:lnTo>
                  <a:lnTo>
                    <a:pt x="170" y="161"/>
                  </a:lnTo>
                  <a:lnTo>
                    <a:pt x="170" y="163"/>
                  </a:lnTo>
                  <a:lnTo>
                    <a:pt x="170" y="163"/>
                  </a:lnTo>
                  <a:lnTo>
                    <a:pt x="168" y="168"/>
                  </a:lnTo>
                  <a:lnTo>
                    <a:pt x="168" y="168"/>
                  </a:lnTo>
                  <a:lnTo>
                    <a:pt x="166" y="168"/>
                  </a:lnTo>
                  <a:lnTo>
                    <a:pt x="166" y="168"/>
                  </a:lnTo>
                  <a:lnTo>
                    <a:pt x="163" y="168"/>
                  </a:lnTo>
                  <a:lnTo>
                    <a:pt x="161" y="168"/>
                  </a:lnTo>
                  <a:lnTo>
                    <a:pt x="159" y="168"/>
                  </a:lnTo>
                  <a:lnTo>
                    <a:pt x="156" y="170"/>
                  </a:lnTo>
                  <a:lnTo>
                    <a:pt x="156" y="170"/>
                  </a:lnTo>
                  <a:lnTo>
                    <a:pt x="156" y="172"/>
                  </a:lnTo>
                  <a:lnTo>
                    <a:pt x="156" y="172"/>
                  </a:lnTo>
                  <a:lnTo>
                    <a:pt x="156" y="175"/>
                  </a:lnTo>
                  <a:lnTo>
                    <a:pt x="152" y="177"/>
                  </a:lnTo>
                  <a:lnTo>
                    <a:pt x="152" y="177"/>
                  </a:lnTo>
                  <a:lnTo>
                    <a:pt x="149" y="182"/>
                  </a:lnTo>
                  <a:lnTo>
                    <a:pt x="147" y="184"/>
                  </a:lnTo>
                  <a:lnTo>
                    <a:pt x="147" y="187"/>
                  </a:lnTo>
                  <a:lnTo>
                    <a:pt x="147" y="187"/>
                  </a:lnTo>
                  <a:lnTo>
                    <a:pt x="147" y="189"/>
                  </a:lnTo>
                  <a:lnTo>
                    <a:pt x="147" y="191"/>
                  </a:lnTo>
                  <a:lnTo>
                    <a:pt x="147" y="194"/>
                  </a:lnTo>
                  <a:lnTo>
                    <a:pt x="149" y="194"/>
                  </a:lnTo>
                  <a:lnTo>
                    <a:pt x="149" y="194"/>
                  </a:lnTo>
                  <a:lnTo>
                    <a:pt x="149" y="194"/>
                  </a:lnTo>
                  <a:lnTo>
                    <a:pt x="149" y="196"/>
                  </a:lnTo>
                  <a:lnTo>
                    <a:pt x="149" y="196"/>
                  </a:lnTo>
                  <a:lnTo>
                    <a:pt x="149" y="196"/>
                  </a:lnTo>
                  <a:lnTo>
                    <a:pt x="149" y="198"/>
                  </a:lnTo>
                  <a:lnTo>
                    <a:pt x="149" y="198"/>
                  </a:lnTo>
                  <a:lnTo>
                    <a:pt x="149" y="198"/>
                  </a:lnTo>
                  <a:lnTo>
                    <a:pt x="149" y="198"/>
                  </a:lnTo>
                  <a:lnTo>
                    <a:pt x="149" y="201"/>
                  </a:lnTo>
                  <a:lnTo>
                    <a:pt x="149" y="201"/>
                  </a:lnTo>
                  <a:lnTo>
                    <a:pt x="147" y="201"/>
                  </a:lnTo>
                  <a:lnTo>
                    <a:pt x="144" y="205"/>
                  </a:lnTo>
                  <a:lnTo>
                    <a:pt x="144" y="205"/>
                  </a:lnTo>
                  <a:lnTo>
                    <a:pt x="144" y="208"/>
                  </a:lnTo>
                  <a:lnTo>
                    <a:pt x="147" y="210"/>
                  </a:lnTo>
                  <a:lnTo>
                    <a:pt x="147" y="210"/>
                  </a:lnTo>
                  <a:lnTo>
                    <a:pt x="147" y="210"/>
                  </a:lnTo>
                  <a:lnTo>
                    <a:pt x="149" y="210"/>
                  </a:lnTo>
                  <a:lnTo>
                    <a:pt x="149" y="210"/>
                  </a:lnTo>
                  <a:lnTo>
                    <a:pt x="149" y="210"/>
                  </a:lnTo>
                  <a:lnTo>
                    <a:pt x="149" y="210"/>
                  </a:lnTo>
                  <a:lnTo>
                    <a:pt x="149" y="210"/>
                  </a:lnTo>
                  <a:lnTo>
                    <a:pt x="152" y="210"/>
                  </a:lnTo>
                  <a:lnTo>
                    <a:pt x="152" y="210"/>
                  </a:lnTo>
                  <a:lnTo>
                    <a:pt x="152" y="210"/>
                  </a:lnTo>
                  <a:lnTo>
                    <a:pt x="152" y="210"/>
                  </a:lnTo>
                  <a:lnTo>
                    <a:pt x="154" y="210"/>
                  </a:lnTo>
                  <a:lnTo>
                    <a:pt x="156" y="210"/>
                  </a:lnTo>
                  <a:lnTo>
                    <a:pt x="159" y="210"/>
                  </a:lnTo>
                  <a:lnTo>
                    <a:pt x="161" y="213"/>
                  </a:lnTo>
                  <a:lnTo>
                    <a:pt x="161" y="215"/>
                  </a:lnTo>
                  <a:lnTo>
                    <a:pt x="161" y="217"/>
                  </a:lnTo>
                  <a:lnTo>
                    <a:pt x="161" y="220"/>
                  </a:lnTo>
                  <a:lnTo>
                    <a:pt x="161" y="220"/>
                  </a:lnTo>
                  <a:lnTo>
                    <a:pt x="163" y="220"/>
                  </a:lnTo>
                  <a:lnTo>
                    <a:pt x="163" y="220"/>
                  </a:lnTo>
                  <a:lnTo>
                    <a:pt x="166" y="220"/>
                  </a:lnTo>
                  <a:lnTo>
                    <a:pt x="166" y="220"/>
                  </a:lnTo>
                  <a:lnTo>
                    <a:pt x="166" y="220"/>
                  </a:lnTo>
                  <a:lnTo>
                    <a:pt x="168" y="220"/>
                  </a:lnTo>
                  <a:lnTo>
                    <a:pt x="168" y="220"/>
                  </a:lnTo>
                  <a:lnTo>
                    <a:pt x="168" y="220"/>
                  </a:lnTo>
                  <a:lnTo>
                    <a:pt x="170" y="220"/>
                  </a:lnTo>
                  <a:lnTo>
                    <a:pt x="173" y="222"/>
                  </a:lnTo>
                  <a:lnTo>
                    <a:pt x="175" y="222"/>
                  </a:lnTo>
                  <a:lnTo>
                    <a:pt x="175" y="224"/>
                  </a:lnTo>
                  <a:lnTo>
                    <a:pt x="178" y="224"/>
                  </a:lnTo>
                  <a:lnTo>
                    <a:pt x="178" y="227"/>
                  </a:lnTo>
                  <a:lnTo>
                    <a:pt x="180" y="229"/>
                  </a:lnTo>
                  <a:lnTo>
                    <a:pt x="180" y="229"/>
                  </a:lnTo>
                  <a:lnTo>
                    <a:pt x="180" y="232"/>
                  </a:lnTo>
                  <a:lnTo>
                    <a:pt x="178" y="236"/>
                  </a:lnTo>
                  <a:lnTo>
                    <a:pt x="178" y="239"/>
                  </a:lnTo>
                  <a:lnTo>
                    <a:pt x="178" y="239"/>
                  </a:lnTo>
                  <a:lnTo>
                    <a:pt x="178" y="241"/>
                  </a:lnTo>
                  <a:lnTo>
                    <a:pt x="178" y="241"/>
                  </a:lnTo>
                  <a:lnTo>
                    <a:pt x="178" y="243"/>
                  </a:lnTo>
                  <a:lnTo>
                    <a:pt x="178" y="243"/>
                  </a:lnTo>
                  <a:lnTo>
                    <a:pt x="175" y="246"/>
                  </a:lnTo>
                  <a:lnTo>
                    <a:pt x="175" y="246"/>
                  </a:lnTo>
                  <a:lnTo>
                    <a:pt x="175" y="248"/>
                  </a:lnTo>
                  <a:lnTo>
                    <a:pt x="175" y="250"/>
                  </a:lnTo>
                  <a:lnTo>
                    <a:pt x="175" y="250"/>
                  </a:lnTo>
                  <a:lnTo>
                    <a:pt x="175" y="255"/>
                  </a:lnTo>
                  <a:lnTo>
                    <a:pt x="178" y="255"/>
                  </a:lnTo>
                  <a:lnTo>
                    <a:pt x="178" y="258"/>
                  </a:lnTo>
                  <a:lnTo>
                    <a:pt x="178" y="258"/>
                  </a:lnTo>
                  <a:lnTo>
                    <a:pt x="178" y="258"/>
                  </a:lnTo>
                  <a:lnTo>
                    <a:pt x="178" y="258"/>
                  </a:lnTo>
                  <a:lnTo>
                    <a:pt x="178" y="260"/>
                  </a:lnTo>
                  <a:lnTo>
                    <a:pt x="178" y="260"/>
                  </a:lnTo>
                  <a:lnTo>
                    <a:pt x="178" y="260"/>
                  </a:lnTo>
                  <a:lnTo>
                    <a:pt x="178" y="260"/>
                  </a:lnTo>
                  <a:lnTo>
                    <a:pt x="178" y="262"/>
                  </a:lnTo>
                  <a:lnTo>
                    <a:pt x="178" y="262"/>
                  </a:lnTo>
                  <a:lnTo>
                    <a:pt x="178" y="265"/>
                  </a:lnTo>
                  <a:lnTo>
                    <a:pt x="178" y="265"/>
                  </a:lnTo>
                  <a:lnTo>
                    <a:pt x="178" y="265"/>
                  </a:lnTo>
                  <a:lnTo>
                    <a:pt x="178" y="267"/>
                  </a:lnTo>
                  <a:lnTo>
                    <a:pt x="178" y="267"/>
                  </a:lnTo>
                  <a:lnTo>
                    <a:pt x="178" y="267"/>
                  </a:lnTo>
                  <a:lnTo>
                    <a:pt x="175" y="267"/>
                  </a:lnTo>
                  <a:lnTo>
                    <a:pt x="178" y="269"/>
                  </a:lnTo>
                  <a:lnTo>
                    <a:pt x="178" y="269"/>
                  </a:lnTo>
                  <a:lnTo>
                    <a:pt x="180" y="269"/>
                  </a:lnTo>
                  <a:lnTo>
                    <a:pt x="180" y="272"/>
                  </a:lnTo>
                  <a:lnTo>
                    <a:pt x="180" y="272"/>
                  </a:lnTo>
                  <a:lnTo>
                    <a:pt x="178" y="272"/>
                  </a:lnTo>
                  <a:lnTo>
                    <a:pt x="178" y="274"/>
                  </a:lnTo>
                  <a:lnTo>
                    <a:pt x="178" y="274"/>
                  </a:lnTo>
                  <a:lnTo>
                    <a:pt x="178" y="274"/>
                  </a:lnTo>
                  <a:lnTo>
                    <a:pt x="178" y="276"/>
                  </a:lnTo>
                  <a:lnTo>
                    <a:pt x="178" y="276"/>
                  </a:lnTo>
                  <a:lnTo>
                    <a:pt x="178" y="279"/>
                  </a:lnTo>
                  <a:lnTo>
                    <a:pt x="178" y="279"/>
                  </a:lnTo>
                  <a:lnTo>
                    <a:pt x="178" y="279"/>
                  </a:lnTo>
                  <a:lnTo>
                    <a:pt x="175" y="279"/>
                  </a:lnTo>
                  <a:lnTo>
                    <a:pt x="175" y="281"/>
                  </a:lnTo>
                  <a:lnTo>
                    <a:pt x="175" y="281"/>
                  </a:lnTo>
                  <a:lnTo>
                    <a:pt x="175" y="281"/>
                  </a:lnTo>
                  <a:lnTo>
                    <a:pt x="175" y="281"/>
                  </a:lnTo>
                  <a:lnTo>
                    <a:pt x="173" y="281"/>
                  </a:lnTo>
                  <a:lnTo>
                    <a:pt x="173" y="281"/>
                  </a:lnTo>
                  <a:lnTo>
                    <a:pt x="173" y="284"/>
                  </a:lnTo>
                  <a:lnTo>
                    <a:pt x="175" y="284"/>
                  </a:lnTo>
                  <a:lnTo>
                    <a:pt x="175" y="286"/>
                  </a:lnTo>
                  <a:lnTo>
                    <a:pt x="175" y="286"/>
                  </a:lnTo>
                  <a:lnTo>
                    <a:pt x="178" y="286"/>
                  </a:lnTo>
                  <a:lnTo>
                    <a:pt x="178" y="286"/>
                  </a:lnTo>
                  <a:lnTo>
                    <a:pt x="175" y="286"/>
                  </a:lnTo>
                  <a:lnTo>
                    <a:pt x="175" y="288"/>
                  </a:lnTo>
                  <a:lnTo>
                    <a:pt x="175" y="288"/>
                  </a:lnTo>
                  <a:lnTo>
                    <a:pt x="175" y="293"/>
                  </a:lnTo>
                  <a:lnTo>
                    <a:pt x="175" y="295"/>
                  </a:lnTo>
                  <a:lnTo>
                    <a:pt x="175" y="295"/>
                  </a:lnTo>
                  <a:lnTo>
                    <a:pt x="175" y="298"/>
                  </a:lnTo>
                  <a:lnTo>
                    <a:pt x="175" y="298"/>
                  </a:lnTo>
                  <a:lnTo>
                    <a:pt x="173" y="298"/>
                  </a:lnTo>
                  <a:lnTo>
                    <a:pt x="173" y="298"/>
                  </a:lnTo>
                  <a:lnTo>
                    <a:pt x="168" y="300"/>
                  </a:lnTo>
                  <a:lnTo>
                    <a:pt x="166" y="303"/>
                  </a:lnTo>
                  <a:lnTo>
                    <a:pt x="166" y="303"/>
                  </a:lnTo>
                  <a:lnTo>
                    <a:pt x="166" y="303"/>
                  </a:lnTo>
                  <a:lnTo>
                    <a:pt x="166" y="303"/>
                  </a:lnTo>
                  <a:lnTo>
                    <a:pt x="166" y="303"/>
                  </a:lnTo>
                  <a:lnTo>
                    <a:pt x="166" y="305"/>
                  </a:lnTo>
                  <a:lnTo>
                    <a:pt x="166" y="305"/>
                  </a:lnTo>
                  <a:lnTo>
                    <a:pt x="166" y="305"/>
                  </a:lnTo>
                  <a:lnTo>
                    <a:pt x="168" y="305"/>
                  </a:lnTo>
                  <a:lnTo>
                    <a:pt x="168" y="305"/>
                  </a:lnTo>
                  <a:lnTo>
                    <a:pt x="166" y="307"/>
                  </a:lnTo>
                  <a:lnTo>
                    <a:pt x="166" y="310"/>
                  </a:lnTo>
                  <a:lnTo>
                    <a:pt x="166" y="310"/>
                  </a:lnTo>
                  <a:lnTo>
                    <a:pt x="166" y="310"/>
                  </a:lnTo>
                  <a:lnTo>
                    <a:pt x="166" y="310"/>
                  </a:lnTo>
                  <a:lnTo>
                    <a:pt x="163" y="312"/>
                  </a:lnTo>
                  <a:lnTo>
                    <a:pt x="163" y="312"/>
                  </a:lnTo>
                  <a:lnTo>
                    <a:pt x="166" y="312"/>
                  </a:lnTo>
                  <a:lnTo>
                    <a:pt x="166" y="312"/>
                  </a:lnTo>
                  <a:lnTo>
                    <a:pt x="163" y="314"/>
                  </a:lnTo>
                  <a:lnTo>
                    <a:pt x="161" y="314"/>
                  </a:lnTo>
                  <a:lnTo>
                    <a:pt x="161" y="314"/>
                  </a:lnTo>
                  <a:lnTo>
                    <a:pt x="161" y="317"/>
                  </a:lnTo>
                  <a:lnTo>
                    <a:pt x="166" y="319"/>
                  </a:lnTo>
                  <a:lnTo>
                    <a:pt x="166" y="321"/>
                  </a:lnTo>
                  <a:lnTo>
                    <a:pt x="166" y="321"/>
                  </a:lnTo>
                  <a:lnTo>
                    <a:pt x="163" y="321"/>
                  </a:lnTo>
                  <a:lnTo>
                    <a:pt x="163" y="321"/>
                  </a:lnTo>
                  <a:lnTo>
                    <a:pt x="163" y="321"/>
                  </a:lnTo>
                  <a:lnTo>
                    <a:pt x="161" y="324"/>
                  </a:lnTo>
                  <a:lnTo>
                    <a:pt x="161" y="324"/>
                  </a:lnTo>
                  <a:lnTo>
                    <a:pt x="161" y="324"/>
                  </a:lnTo>
                  <a:lnTo>
                    <a:pt x="161" y="326"/>
                  </a:lnTo>
                  <a:lnTo>
                    <a:pt x="161" y="326"/>
                  </a:lnTo>
                  <a:lnTo>
                    <a:pt x="159" y="326"/>
                  </a:lnTo>
                  <a:lnTo>
                    <a:pt x="159" y="326"/>
                  </a:lnTo>
                  <a:lnTo>
                    <a:pt x="159" y="329"/>
                  </a:lnTo>
                  <a:lnTo>
                    <a:pt x="159" y="329"/>
                  </a:lnTo>
                  <a:lnTo>
                    <a:pt x="159" y="329"/>
                  </a:lnTo>
                  <a:lnTo>
                    <a:pt x="159" y="329"/>
                  </a:lnTo>
                  <a:lnTo>
                    <a:pt x="156" y="329"/>
                  </a:lnTo>
                  <a:lnTo>
                    <a:pt x="156" y="329"/>
                  </a:lnTo>
                  <a:lnTo>
                    <a:pt x="156" y="329"/>
                  </a:lnTo>
                  <a:lnTo>
                    <a:pt x="156" y="329"/>
                  </a:lnTo>
                  <a:lnTo>
                    <a:pt x="154" y="329"/>
                  </a:lnTo>
                  <a:lnTo>
                    <a:pt x="154" y="329"/>
                  </a:lnTo>
                  <a:lnTo>
                    <a:pt x="152" y="329"/>
                  </a:lnTo>
                  <a:lnTo>
                    <a:pt x="152" y="329"/>
                  </a:lnTo>
                  <a:lnTo>
                    <a:pt x="152" y="329"/>
                  </a:lnTo>
                  <a:lnTo>
                    <a:pt x="152" y="329"/>
                  </a:lnTo>
                  <a:lnTo>
                    <a:pt x="152" y="329"/>
                  </a:lnTo>
                  <a:lnTo>
                    <a:pt x="149" y="329"/>
                  </a:lnTo>
                  <a:lnTo>
                    <a:pt x="149" y="329"/>
                  </a:lnTo>
                  <a:lnTo>
                    <a:pt x="147" y="329"/>
                  </a:lnTo>
                  <a:lnTo>
                    <a:pt x="147" y="329"/>
                  </a:lnTo>
                  <a:lnTo>
                    <a:pt x="144" y="329"/>
                  </a:lnTo>
                  <a:lnTo>
                    <a:pt x="144" y="326"/>
                  </a:lnTo>
                  <a:lnTo>
                    <a:pt x="144" y="326"/>
                  </a:lnTo>
                  <a:lnTo>
                    <a:pt x="147" y="324"/>
                  </a:lnTo>
                  <a:lnTo>
                    <a:pt x="147" y="324"/>
                  </a:lnTo>
                  <a:lnTo>
                    <a:pt x="147" y="321"/>
                  </a:lnTo>
                  <a:lnTo>
                    <a:pt x="149" y="321"/>
                  </a:lnTo>
                  <a:lnTo>
                    <a:pt x="149" y="321"/>
                  </a:lnTo>
                  <a:lnTo>
                    <a:pt x="147" y="321"/>
                  </a:lnTo>
                  <a:lnTo>
                    <a:pt x="147" y="321"/>
                  </a:lnTo>
                  <a:lnTo>
                    <a:pt x="147" y="319"/>
                  </a:lnTo>
                  <a:lnTo>
                    <a:pt x="147" y="319"/>
                  </a:lnTo>
                  <a:lnTo>
                    <a:pt x="147" y="319"/>
                  </a:lnTo>
                  <a:lnTo>
                    <a:pt x="147" y="317"/>
                  </a:lnTo>
                  <a:lnTo>
                    <a:pt x="144" y="317"/>
                  </a:lnTo>
                  <a:lnTo>
                    <a:pt x="144" y="317"/>
                  </a:lnTo>
                  <a:lnTo>
                    <a:pt x="142" y="314"/>
                  </a:lnTo>
                  <a:lnTo>
                    <a:pt x="142" y="312"/>
                  </a:lnTo>
                  <a:lnTo>
                    <a:pt x="142" y="310"/>
                  </a:lnTo>
                  <a:lnTo>
                    <a:pt x="142" y="310"/>
                  </a:lnTo>
                  <a:lnTo>
                    <a:pt x="140" y="307"/>
                  </a:lnTo>
                  <a:lnTo>
                    <a:pt x="140" y="307"/>
                  </a:lnTo>
                  <a:lnTo>
                    <a:pt x="140" y="307"/>
                  </a:lnTo>
                  <a:lnTo>
                    <a:pt x="140" y="307"/>
                  </a:lnTo>
                  <a:lnTo>
                    <a:pt x="140" y="310"/>
                  </a:lnTo>
                  <a:lnTo>
                    <a:pt x="137" y="312"/>
                  </a:lnTo>
                  <a:lnTo>
                    <a:pt x="137" y="312"/>
                  </a:lnTo>
                  <a:lnTo>
                    <a:pt x="137" y="312"/>
                  </a:lnTo>
                  <a:lnTo>
                    <a:pt x="137" y="312"/>
                  </a:lnTo>
                  <a:lnTo>
                    <a:pt x="137" y="314"/>
                  </a:lnTo>
                  <a:lnTo>
                    <a:pt x="133" y="317"/>
                  </a:lnTo>
                  <a:lnTo>
                    <a:pt x="133" y="319"/>
                  </a:lnTo>
                  <a:lnTo>
                    <a:pt x="133" y="319"/>
                  </a:lnTo>
                  <a:lnTo>
                    <a:pt x="133" y="319"/>
                  </a:lnTo>
                  <a:lnTo>
                    <a:pt x="133" y="319"/>
                  </a:lnTo>
                  <a:lnTo>
                    <a:pt x="130" y="321"/>
                  </a:lnTo>
                  <a:lnTo>
                    <a:pt x="130" y="321"/>
                  </a:lnTo>
                  <a:lnTo>
                    <a:pt x="130" y="321"/>
                  </a:lnTo>
                  <a:lnTo>
                    <a:pt x="128" y="321"/>
                  </a:lnTo>
                  <a:lnTo>
                    <a:pt x="128" y="324"/>
                  </a:lnTo>
                  <a:lnTo>
                    <a:pt x="126" y="324"/>
                  </a:lnTo>
                  <a:lnTo>
                    <a:pt x="126" y="324"/>
                  </a:lnTo>
                  <a:lnTo>
                    <a:pt x="126" y="324"/>
                  </a:lnTo>
                  <a:lnTo>
                    <a:pt x="126" y="326"/>
                  </a:lnTo>
                  <a:lnTo>
                    <a:pt x="126" y="326"/>
                  </a:lnTo>
                  <a:lnTo>
                    <a:pt x="126" y="326"/>
                  </a:lnTo>
                  <a:lnTo>
                    <a:pt x="123" y="326"/>
                  </a:lnTo>
                  <a:lnTo>
                    <a:pt x="123" y="326"/>
                  </a:lnTo>
                  <a:lnTo>
                    <a:pt x="123" y="326"/>
                  </a:lnTo>
                  <a:lnTo>
                    <a:pt x="123" y="326"/>
                  </a:lnTo>
                  <a:lnTo>
                    <a:pt x="123" y="326"/>
                  </a:lnTo>
                  <a:lnTo>
                    <a:pt x="121" y="326"/>
                  </a:lnTo>
                  <a:lnTo>
                    <a:pt x="121" y="326"/>
                  </a:lnTo>
                  <a:lnTo>
                    <a:pt x="118" y="326"/>
                  </a:lnTo>
                  <a:lnTo>
                    <a:pt x="109" y="321"/>
                  </a:lnTo>
                  <a:lnTo>
                    <a:pt x="109" y="321"/>
                  </a:lnTo>
                  <a:lnTo>
                    <a:pt x="109" y="321"/>
                  </a:lnTo>
                  <a:lnTo>
                    <a:pt x="109" y="324"/>
                  </a:lnTo>
                  <a:lnTo>
                    <a:pt x="107" y="324"/>
                  </a:lnTo>
                  <a:lnTo>
                    <a:pt x="107" y="321"/>
                  </a:lnTo>
                  <a:lnTo>
                    <a:pt x="102" y="321"/>
                  </a:lnTo>
                  <a:lnTo>
                    <a:pt x="102" y="321"/>
                  </a:lnTo>
                  <a:lnTo>
                    <a:pt x="102" y="321"/>
                  </a:lnTo>
                  <a:lnTo>
                    <a:pt x="99" y="321"/>
                  </a:lnTo>
                  <a:lnTo>
                    <a:pt x="99" y="321"/>
                  </a:lnTo>
                  <a:lnTo>
                    <a:pt x="99" y="321"/>
                  </a:lnTo>
                  <a:lnTo>
                    <a:pt x="97" y="321"/>
                  </a:lnTo>
                  <a:lnTo>
                    <a:pt x="99" y="321"/>
                  </a:lnTo>
                  <a:lnTo>
                    <a:pt x="99" y="321"/>
                  </a:lnTo>
                  <a:lnTo>
                    <a:pt x="99" y="321"/>
                  </a:lnTo>
                  <a:lnTo>
                    <a:pt x="99" y="321"/>
                  </a:lnTo>
                  <a:lnTo>
                    <a:pt x="99" y="319"/>
                  </a:lnTo>
                  <a:lnTo>
                    <a:pt x="99" y="319"/>
                  </a:lnTo>
                  <a:lnTo>
                    <a:pt x="99" y="319"/>
                  </a:lnTo>
                  <a:lnTo>
                    <a:pt x="99" y="319"/>
                  </a:lnTo>
                  <a:lnTo>
                    <a:pt x="99" y="319"/>
                  </a:lnTo>
                  <a:lnTo>
                    <a:pt x="99" y="317"/>
                  </a:lnTo>
                  <a:lnTo>
                    <a:pt x="99" y="317"/>
                  </a:lnTo>
                  <a:lnTo>
                    <a:pt x="99" y="317"/>
                  </a:lnTo>
                  <a:lnTo>
                    <a:pt x="99" y="317"/>
                  </a:lnTo>
                  <a:lnTo>
                    <a:pt x="99" y="317"/>
                  </a:lnTo>
                  <a:lnTo>
                    <a:pt x="99" y="314"/>
                  </a:lnTo>
                  <a:lnTo>
                    <a:pt x="99" y="314"/>
                  </a:lnTo>
                  <a:lnTo>
                    <a:pt x="97" y="312"/>
                  </a:lnTo>
                  <a:lnTo>
                    <a:pt x="97" y="312"/>
                  </a:lnTo>
                  <a:lnTo>
                    <a:pt x="95" y="312"/>
                  </a:lnTo>
                  <a:lnTo>
                    <a:pt x="95" y="312"/>
                  </a:lnTo>
                  <a:lnTo>
                    <a:pt x="95" y="312"/>
                  </a:lnTo>
                  <a:lnTo>
                    <a:pt x="95" y="312"/>
                  </a:lnTo>
                  <a:lnTo>
                    <a:pt x="95" y="312"/>
                  </a:lnTo>
                  <a:lnTo>
                    <a:pt x="95" y="310"/>
                  </a:lnTo>
                  <a:lnTo>
                    <a:pt x="95" y="310"/>
                  </a:lnTo>
                  <a:lnTo>
                    <a:pt x="95" y="310"/>
                  </a:lnTo>
                  <a:lnTo>
                    <a:pt x="95" y="310"/>
                  </a:lnTo>
                  <a:lnTo>
                    <a:pt x="95" y="310"/>
                  </a:lnTo>
                  <a:lnTo>
                    <a:pt x="95" y="310"/>
                  </a:lnTo>
                  <a:lnTo>
                    <a:pt x="95" y="310"/>
                  </a:lnTo>
                  <a:lnTo>
                    <a:pt x="92" y="307"/>
                  </a:lnTo>
                  <a:lnTo>
                    <a:pt x="92" y="307"/>
                  </a:lnTo>
                  <a:lnTo>
                    <a:pt x="92" y="307"/>
                  </a:lnTo>
                  <a:lnTo>
                    <a:pt x="92" y="307"/>
                  </a:lnTo>
                  <a:lnTo>
                    <a:pt x="92" y="307"/>
                  </a:lnTo>
                  <a:lnTo>
                    <a:pt x="92" y="307"/>
                  </a:lnTo>
                  <a:lnTo>
                    <a:pt x="92" y="305"/>
                  </a:lnTo>
                  <a:lnTo>
                    <a:pt x="92" y="305"/>
                  </a:lnTo>
                  <a:lnTo>
                    <a:pt x="92" y="305"/>
                  </a:lnTo>
                  <a:lnTo>
                    <a:pt x="92" y="303"/>
                  </a:lnTo>
                  <a:lnTo>
                    <a:pt x="90" y="300"/>
                  </a:lnTo>
                  <a:lnTo>
                    <a:pt x="90" y="298"/>
                  </a:lnTo>
                  <a:lnTo>
                    <a:pt x="88" y="298"/>
                  </a:lnTo>
                  <a:lnTo>
                    <a:pt x="85" y="298"/>
                  </a:lnTo>
                  <a:lnTo>
                    <a:pt x="85" y="298"/>
                  </a:lnTo>
                  <a:lnTo>
                    <a:pt x="83" y="295"/>
                  </a:lnTo>
                  <a:lnTo>
                    <a:pt x="81" y="293"/>
                  </a:lnTo>
                  <a:lnTo>
                    <a:pt x="78" y="293"/>
                  </a:lnTo>
                  <a:lnTo>
                    <a:pt x="78" y="293"/>
                  </a:lnTo>
                  <a:lnTo>
                    <a:pt x="73" y="295"/>
                  </a:lnTo>
                  <a:lnTo>
                    <a:pt x="73" y="295"/>
                  </a:lnTo>
                  <a:lnTo>
                    <a:pt x="73" y="295"/>
                  </a:lnTo>
                  <a:lnTo>
                    <a:pt x="73" y="298"/>
                  </a:lnTo>
                  <a:lnTo>
                    <a:pt x="73" y="298"/>
                  </a:lnTo>
                  <a:lnTo>
                    <a:pt x="73" y="298"/>
                  </a:lnTo>
                  <a:lnTo>
                    <a:pt x="73" y="298"/>
                  </a:lnTo>
                  <a:lnTo>
                    <a:pt x="73" y="298"/>
                  </a:lnTo>
                  <a:lnTo>
                    <a:pt x="71" y="298"/>
                  </a:lnTo>
                  <a:lnTo>
                    <a:pt x="71" y="298"/>
                  </a:lnTo>
                  <a:lnTo>
                    <a:pt x="71" y="298"/>
                  </a:lnTo>
                  <a:lnTo>
                    <a:pt x="69" y="295"/>
                  </a:lnTo>
                  <a:lnTo>
                    <a:pt x="69" y="298"/>
                  </a:lnTo>
                  <a:lnTo>
                    <a:pt x="69" y="303"/>
                  </a:lnTo>
                  <a:lnTo>
                    <a:pt x="71" y="305"/>
                  </a:lnTo>
                  <a:lnTo>
                    <a:pt x="71" y="307"/>
                  </a:lnTo>
                  <a:lnTo>
                    <a:pt x="73" y="307"/>
                  </a:lnTo>
                  <a:lnTo>
                    <a:pt x="73" y="310"/>
                  </a:lnTo>
                  <a:lnTo>
                    <a:pt x="71" y="310"/>
                  </a:lnTo>
                  <a:lnTo>
                    <a:pt x="71" y="312"/>
                  </a:lnTo>
                  <a:lnTo>
                    <a:pt x="71" y="312"/>
                  </a:lnTo>
                  <a:lnTo>
                    <a:pt x="71" y="314"/>
                  </a:lnTo>
                  <a:lnTo>
                    <a:pt x="71" y="317"/>
                  </a:lnTo>
                  <a:lnTo>
                    <a:pt x="71" y="317"/>
                  </a:lnTo>
                  <a:lnTo>
                    <a:pt x="71" y="319"/>
                  </a:lnTo>
                  <a:lnTo>
                    <a:pt x="71" y="321"/>
                  </a:lnTo>
                  <a:lnTo>
                    <a:pt x="50" y="324"/>
                  </a:lnTo>
                  <a:lnTo>
                    <a:pt x="47" y="324"/>
                  </a:lnTo>
                  <a:lnTo>
                    <a:pt x="47" y="324"/>
                  </a:lnTo>
                  <a:lnTo>
                    <a:pt x="45" y="321"/>
                  </a:lnTo>
                  <a:lnTo>
                    <a:pt x="43" y="321"/>
                  </a:lnTo>
                  <a:lnTo>
                    <a:pt x="43" y="319"/>
                  </a:lnTo>
                  <a:lnTo>
                    <a:pt x="43" y="321"/>
                  </a:lnTo>
                  <a:lnTo>
                    <a:pt x="40" y="321"/>
                  </a:lnTo>
                  <a:lnTo>
                    <a:pt x="38" y="321"/>
                  </a:lnTo>
                  <a:lnTo>
                    <a:pt x="36" y="321"/>
                  </a:lnTo>
                  <a:lnTo>
                    <a:pt x="36" y="324"/>
                  </a:lnTo>
                  <a:lnTo>
                    <a:pt x="33" y="324"/>
                  </a:lnTo>
                  <a:lnTo>
                    <a:pt x="33" y="324"/>
                  </a:lnTo>
                  <a:lnTo>
                    <a:pt x="31" y="324"/>
                  </a:lnTo>
                  <a:lnTo>
                    <a:pt x="31" y="324"/>
                  </a:lnTo>
                  <a:lnTo>
                    <a:pt x="28" y="321"/>
                  </a:lnTo>
                  <a:lnTo>
                    <a:pt x="28" y="321"/>
                  </a:lnTo>
                  <a:lnTo>
                    <a:pt x="28" y="321"/>
                  </a:lnTo>
                  <a:lnTo>
                    <a:pt x="28" y="321"/>
                  </a:lnTo>
                  <a:lnTo>
                    <a:pt x="26" y="321"/>
                  </a:lnTo>
                  <a:lnTo>
                    <a:pt x="24" y="319"/>
                  </a:lnTo>
                  <a:lnTo>
                    <a:pt x="24" y="321"/>
                  </a:lnTo>
                  <a:lnTo>
                    <a:pt x="24" y="321"/>
                  </a:lnTo>
                  <a:lnTo>
                    <a:pt x="24" y="324"/>
                  </a:lnTo>
                  <a:lnTo>
                    <a:pt x="24" y="326"/>
                  </a:lnTo>
                  <a:lnTo>
                    <a:pt x="24" y="329"/>
                  </a:lnTo>
                  <a:lnTo>
                    <a:pt x="24" y="329"/>
                  </a:lnTo>
                  <a:lnTo>
                    <a:pt x="24" y="331"/>
                  </a:lnTo>
                  <a:lnTo>
                    <a:pt x="26" y="333"/>
                  </a:lnTo>
                  <a:lnTo>
                    <a:pt x="26" y="333"/>
                  </a:lnTo>
                  <a:lnTo>
                    <a:pt x="26" y="336"/>
                  </a:lnTo>
                  <a:lnTo>
                    <a:pt x="26" y="336"/>
                  </a:lnTo>
                  <a:lnTo>
                    <a:pt x="26" y="338"/>
                  </a:lnTo>
                  <a:lnTo>
                    <a:pt x="26" y="338"/>
                  </a:lnTo>
                  <a:lnTo>
                    <a:pt x="21" y="345"/>
                  </a:lnTo>
                  <a:lnTo>
                    <a:pt x="21" y="345"/>
                  </a:lnTo>
                  <a:lnTo>
                    <a:pt x="21" y="347"/>
                  </a:lnTo>
                  <a:lnTo>
                    <a:pt x="21" y="350"/>
                  </a:lnTo>
                  <a:lnTo>
                    <a:pt x="21" y="350"/>
                  </a:lnTo>
                  <a:lnTo>
                    <a:pt x="24" y="347"/>
                  </a:lnTo>
                  <a:lnTo>
                    <a:pt x="26" y="347"/>
                  </a:lnTo>
                  <a:lnTo>
                    <a:pt x="26" y="347"/>
                  </a:lnTo>
                  <a:lnTo>
                    <a:pt x="28" y="347"/>
                  </a:lnTo>
                  <a:lnTo>
                    <a:pt x="31" y="350"/>
                  </a:lnTo>
                  <a:lnTo>
                    <a:pt x="33" y="355"/>
                  </a:lnTo>
                  <a:lnTo>
                    <a:pt x="36" y="357"/>
                  </a:lnTo>
                  <a:lnTo>
                    <a:pt x="36" y="357"/>
                  </a:lnTo>
                  <a:lnTo>
                    <a:pt x="33" y="359"/>
                  </a:lnTo>
                  <a:lnTo>
                    <a:pt x="33" y="359"/>
                  </a:lnTo>
                  <a:lnTo>
                    <a:pt x="31" y="359"/>
                  </a:lnTo>
                  <a:lnTo>
                    <a:pt x="31" y="359"/>
                  </a:lnTo>
                  <a:lnTo>
                    <a:pt x="31" y="359"/>
                  </a:lnTo>
                  <a:lnTo>
                    <a:pt x="31" y="362"/>
                  </a:lnTo>
                  <a:lnTo>
                    <a:pt x="31" y="364"/>
                  </a:lnTo>
                  <a:lnTo>
                    <a:pt x="31" y="364"/>
                  </a:lnTo>
                  <a:lnTo>
                    <a:pt x="31" y="364"/>
                  </a:lnTo>
                  <a:lnTo>
                    <a:pt x="31" y="366"/>
                  </a:lnTo>
                  <a:lnTo>
                    <a:pt x="31" y="366"/>
                  </a:lnTo>
                  <a:lnTo>
                    <a:pt x="33" y="366"/>
                  </a:lnTo>
                  <a:lnTo>
                    <a:pt x="36" y="369"/>
                  </a:lnTo>
                  <a:lnTo>
                    <a:pt x="38" y="369"/>
                  </a:lnTo>
                  <a:lnTo>
                    <a:pt x="38" y="371"/>
                  </a:lnTo>
                  <a:lnTo>
                    <a:pt x="43" y="371"/>
                  </a:lnTo>
                  <a:lnTo>
                    <a:pt x="43" y="371"/>
                  </a:lnTo>
                  <a:lnTo>
                    <a:pt x="45" y="374"/>
                  </a:lnTo>
                  <a:lnTo>
                    <a:pt x="43" y="376"/>
                  </a:lnTo>
                  <a:lnTo>
                    <a:pt x="40" y="376"/>
                  </a:lnTo>
                  <a:lnTo>
                    <a:pt x="40" y="378"/>
                  </a:lnTo>
                  <a:lnTo>
                    <a:pt x="38" y="385"/>
                  </a:lnTo>
                  <a:lnTo>
                    <a:pt x="38" y="385"/>
                  </a:lnTo>
                  <a:lnTo>
                    <a:pt x="38" y="388"/>
                  </a:lnTo>
                  <a:lnTo>
                    <a:pt x="38" y="388"/>
                  </a:lnTo>
                  <a:lnTo>
                    <a:pt x="40" y="388"/>
                  </a:lnTo>
                  <a:lnTo>
                    <a:pt x="40" y="390"/>
                  </a:lnTo>
                  <a:lnTo>
                    <a:pt x="43" y="390"/>
                  </a:lnTo>
                  <a:lnTo>
                    <a:pt x="40" y="392"/>
                  </a:lnTo>
                  <a:lnTo>
                    <a:pt x="40" y="392"/>
                  </a:lnTo>
                  <a:lnTo>
                    <a:pt x="38" y="392"/>
                  </a:lnTo>
                  <a:lnTo>
                    <a:pt x="38" y="395"/>
                  </a:lnTo>
                  <a:lnTo>
                    <a:pt x="38" y="395"/>
                  </a:lnTo>
                  <a:lnTo>
                    <a:pt x="38" y="395"/>
                  </a:lnTo>
                  <a:lnTo>
                    <a:pt x="33" y="392"/>
                  </a:lnTo>
                  <a:lnTo>
                    <a:pt x="33" y="392"/>
                  </a:lnTo>
                  <a:lnTo>
                    <a:pt x="31" y="392"/>
                  </a:lnTo>
                  <a:lnTo>
                    <a:pt x="28" y="392"/>
                  </a:lnTo>
                  <a:lnTo>
                    <a:pt x="28" y="392"/>
                  </a:lnTo>
                  <a:lnTo>
                    <a:pt x="24" y="385"/>
                  </a:lnTo>
                  <a:lnTo>
                    <a:pt x="21" y="383"/>
                  </a:lnTo>
                  <a:lnTo>
                    <a:pt x="19" y="383"/>
                  </a:lnTo>
                  <a:lnTo>
                    <a:pt x="17" y="383"/>
                  </a:lnTo>
                  <a:lnTo>
                    <a:pt x="17" y="385"/>
                  </a:lnTo>
                  <a:lnTo>
                    <a:pt x="14" y="388"/>
                  </a:lnTo>
                  <a:lnTo>
                    <a:pt x="14" y="388"/>
                  </a:lnTo>
                  <a:lnTo>
                    <a:pt x="12" y="388"/>
                  </a:lnTo>
                  <a:lnTo>
                    <a:pt x="10" y="390"/>
                  </a:lnTo>
                  <a:lnTo>
                    <a:pt x="7" y="390"/>
                  </a:lnTo>
                  <a:lnTo>
                    <a:pt x="5" y="392"/>
                  </a:lnTo>
                  <a:lnTo>
                    <a:pt x="5" y="392"/>
                  </a:lnTo>
                  <a:lnTo>
                    <a:pt x="2" y="395"/>
                  </a:lnTo>
                  <a:lnTo>
                    <a:pt x="0" y="404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2" y="409"/>
                  </a:lnTo>
                  <a:lnTo>
                    <a:pt x="7" y="411"/>
                  </a:lnTo>
                  <a:lnTo>
                    <a:pt x="12" y="416"/>
                  </a:lnTo>
                  <a:lnTo>
                    <a:pt x="12" y="416"/>
                  </a:lnTo>
                  <a:lnTo>
                    <a:pt x="12" y="416"/>
                  </a:lnTo>
                  <a:lnTo>
                    <a:pt x="12" y="416"/>
                  </a:lnTo>
                  <a:lnTo>
                    <a:pt x="12" y="418"/>
                  </a:lnTo>
                  <a:lnTo>
                    <a:pt x="14" y="418"/>
                  </a:lnTo>
                  <a:lnTo>
                    <a:pt x="14" y="418"/>
                  </a:lnTo>
                  <a:lnTo>
                    <a:pt x="14" y="421"/>
                  </a:lnTo>
                  <a:lnTo>
                    <a:pt x="17" y="423"/>
                  </a:lnTo>
                  <a:lnTo>
                    <a:pt x="19" y="426"/>
                  </a:lnTo>
                  <a:lnTo>
                    <a:pt x="24" y="428"/>
                  </a:lnTo>
                  <a:lnTo>
                    <a:pt x="31" y="433"/>
                  </a:lnTo>
                  <a:lnTo>
                    <a:pt x="36" y="440"/>
                  </a:lnTo>
                  <a:lnTo>
                    <a:pt x="38" y="442"/>
                  </a:lnTo>
                  <a:lnTo>
                    <a:pt x="38" y="442"/>
                  </a:lnTo>
                  <a:lnTo>
                    <a:pt x="36" y="445"/>
                  </a:lnTo>
                  <a:lnTo>
                    <a:pt x="36" y="445"/>
                  </a:lnTo>
                  <a:lnTo>
                    <a:pt x="36" y="445"/>
                  </a:lnTo>
                  <a:lnTo>
                    <a:pt x="36" y="445"/>
                  </a:lnTo>
                  <a:lnTo>
                    <a:pt x="38" y="447"/>
                  </a:lnTo>
                  <a:lnTo>
                    <a:pt x="38" y="449"/>
                  </a:lnTo>
                  <a:lnTo>
                    <a:pt x="38" y="449"/>
                  </a:lnTo>
                  <a:lnTo>
                    <a:pt x="38" y="452"/>
                  </a:lnTo>
                  <a:lnTo>
                    <a:pt x="38" y="452"/>
                  </a:lnTo>
                  <a:lnTo>
                    <a:pt x="38" y="449"/>
                  </a:lnTo>
                  <a:lnTo>
                    <a:pt x="38" y="449"/>
                  </a:lnTo>
                  <a:lnTo>
                    <a:pt x="38" y="452"/>
                  </a:lnTo>
                  <a:lnTo>
                    <a:pt x="38" y="452"/>
                  </a:lnTo>
                  <a:lnTo>
                    <a:pt x="38" y="452"/>
                  </a:lnTo>
                  <a:lnTo>
                    <a:pt x="40" y="454"/>
                  </a:lnTo>
                  <a:lnTo>
                    <a:pt x="40" y="456"/>
                  </a:lnTo>
                  <a:lnTo>
                    <a:pt x="43" y="456"/>
                  </a:lnTo>
                  <a:lnTo>
                    <a:pt x="45" y="459"/>
                  </a:lnTo>
                  <a:lnTo>
                    <a:pt x="45" y="461"/>
                  </a:lnTo>
                  <a:lnTo>
                    <a:pt x="47" y="463"/>
                  </a:lnTo>
                  <a:lnTo>
                    <a:pt x="47" y="463"/>
                  </a:lnTo>
                  <a:lnTo>
                    <a:pt x="47" y="463"/>
                  </a:lnTo>
                  <a:lnTo>
                    <a:pt x="55" y="459"/>
                  </a:lnTo>
                  <a:lnTo>
                    <a:pt x="55" y="456"/>
                  </a:lnTo>
                  <a:lnTo>
                    <a:pt x="57" y="449"/>
                  </a:lnTo>
                  <a:lnTo>
                    <a:pt x="57" y="449"/>
                  </a:lnTo>
                  <a:lnTo>
                    <a:pt x="57" y="449"/>
                  </a:lnTo>
                  <a:lnTo>
                    <a:pt x="57" y="449"/>
                  </a:lnTo>
                  <a:lnTo>
                    <a:pt x="59" y="452"/>
                  </a:lnTo>
                  <a:lnTo>
                    <a:pt x="59" y="452"/>
                  </a:lnTo>
                  <a:lnTo>
                    <a:pt x="59" y="452"/>
                  </a:lnTo>
                  <a:lnTo>
                    <a:pt x="59" y="452"/>
                  </a:lnTo>
                  <a:lnTo>
                    <a:pt x="62" y="452"/>
                  </a:lnTo>
                  <a:lnTo>
                    <a:pt x="64" y="452"/>
                  </a:lnTo>
                  <a:lnTo>
                    <a:pt x="64" y="452"/>
                  </a:lnTo>
                  <a:lnTo>
                    <a:pt x="64" y="449"/>
                  </a:lnTo>
                  <a:lnTo>
                    <a:pt x="66" y="445"/>
                  </a:lnTo>
                  <a:lnTo>
                    <a:pt x="66" y="445"/>
                  </a:lnTo>
                  <a:lnTo>
                    <a:pt x="66" y="442"/>
                  </a:lnTo>
                  <a:lnTo>
                    <a:pt x="66" y="442"/>
                  </a:lnTo>
                  <a:lnTo>
                    <a:pt x="69" y="442"/>
                  </a:lnTo>
                  <a:lnTo>
                    <a:pt x="69" y="442"/>
                  </a:lnTo>
                  <a:lnTo>
                    <a:pt x="73" y="440"/>
                  </a:lnTo>
                  <a:lnTo>
                    <a:pt x="78" y="440"/>
                  </a:lnTo>
                  <a:lnTo>
                    <a:pt x="81" y="440"/>
                  </a:lnTo>
                  <a:lnTo>
                    <a:pt x="81" y="437"/>
                  </a:lnTo>
                  <a:lnTo>
                    <a:pt x="81" y="435"/>
                  </a:lnTo>
                  <a:lnTo>
                    <a:pt x="83" y="435"/>
                  </a:lnTo>
                  <a:lnTo>
                    <a:pt x="83" y="435"/>
                  </a:lnTo>
                  <a:lnTo>
                    <a:pt x="85" y="435"/>
                  </a:lnTo>
                  <a:lnTo>
                    <a:pt x="85" y="433"/>
                  </a:lnTo>
                  <a:lnTo>
                    <a:pt x="85" y="433"/>
                  </a:lnTo>
                  <a:lnTo>
                    <a:pt x="85" y="430"/>
                  </a:lnTo>
                  <a:lnTo>
                    <a:pt x="88" y="430"/>
                  </a:lnTo>
                  <a:lnTo>
                    <a:pt x="88" y="430"/>
                  </a:lnTo>
                  <a:lnTo>
                    <a:pt x="88" y="430"/>
                  </a:lnTo>
                  <a:lnTo>
                    <a:pt x="90" y="430"/>
                  </a:lnTo>
                  <a:lnTo>
                    <a:pt x="90" y="430"/>
                  </a:lnTo>
                  <a:lnTo>
                    <a:pt x="90" y="430"/>
                  </a:lnTo>
                  <a:lnTo>
                    <a:pt x="92" y="430"/>
                  </a:lnTo>
                  <a:lnTo>
                    <a:pt x="92" y="430"/>
                  </a:lnTo>
                  <a:lnTo>
                    <a:pt x="92" y="430"/>
                  </a:lnTo>
                  <a:lnTo>
                    <a:pt x="95" y="433"/>
                  </a:lnTo>
                  <a:lnTo>
                    <a:pt x="95" y="435"/>
                  </a:lnTo>
                  <a:lnTo>
                    <a:pt x="95" y="435"/>
                  </a:lnTo>
                  <a:lnTo>
                    <a:pt x="97" y="437"/>
                  </a:lnTo>
                  <a:lnTo>
                    <a:pt x="102" y="442"/>
                  </a:lnTo>
                  <a:lnTo>
                    <a:pt x="104" y="442"/>
                  </a:lnTo>
                  <a:lnTo>
                    <a:pt x="104" y="442"/>
                  </a:lnTo>
                  <a:lnTo>
                    <a:pt x="104" y="440"/>
                  </a:lnTo>
                  <a:lnTo>
                    <a:pt x="107" y="440"/>
                  </a:lnTo>
                  <a:lnTo>
                    <a:pt x="107" y="442"/>
                  </a:lnTo>
                  <a:lnTo>
                    <a:pt x="107" y="442"/>
                  </a:lnTo>
                  <a:lnTo>
                    <a:pt x="109" y="445"/>
                  </a:lnTo>
                  <a:lnTo>
                    <a:pt x="109" y="445"/>
                  </a:lnTo>
                  <a:lnTo>
                    <a:pt x="109" y="445"/>
                  </a:lnTo>
                  <a:lnTo>
                    <a:pt x="111" y="447"/>
                  </a:lnTo>
                  <a:lnTo>
                    <a:pt x="114" y="449"/>
                  </a:lnTo>
                  <a:lnTo>
                    <a:pt x="114" y="449"/>
                  </a:lnTo>
                  <a:lnTo>
                    <a:pt x="118" y="452"/>
                  </a:lnTo>
                  <a:lnTo>
                    <a:pt x="118" y="452"/>
                  </a:lnTo>
                  <a:lnTo>
                    <a:pt x="118" y="452"/>
                  </a:lnTo>
                  <a:lnTo>
                    <a:pt x="118" y="452"/>
                  </a:lnTo>
                  <a:lnTo>
                    <a:pt x="121" y="454"/>
                  </a:lnTo>
                  <a:lnTo>
                    <a:pt x="121" y="456"/>
                  </a:lnTo>
                  <a:lnTo>
                    <a:pt x="121" y="456"/>
                  </a:lnTo>
                  <a:lnTo>
                    <a:pt x="123" y="454"/>
                  </a:lnTo>
                  <a:lnTo>
                    <a:pt x="126" y="452"/>
                  </a:lnTo>
                  <a:lnTo>
                    <a:pt x="126" y="452"/>
                  </a:lnTo>
                  <a:lnTo>
                    <a:pt x="126" y="452"/>
                  </a:lnTo>
                  <a:lnTo>
                    <a:pt x="126" y="452"/>
                  </a:lnTo>
                  <a:lnTo>
                    <a:pt x="126" y="449"/>
                  </a:lnTo>
                  <a:lnTo>
                    <a:pt x="128" y="449"/>
                  </a:lnTo>
                  <a:lnTo>
                    <a:pt x="128" y="449"/>
                  </a:lnTo>
                  <a:lnTo>
                    <a:pt x="128" y="449"/>
                  </a:lnTo>
                  <a:lnTo>
                    <a:pt x="130" y="452"/>
                  </a:lnTo>
                  <a:lnTo>
                    <a:pt x="130" y="452"/>
                  </a:lnTo>
                  <a:lnTo>
                    <a:pt x="130" y="452"/>
                  </a:lnTo>
                  <a:lnTo>
                    <a:pt x="133" y="452"/>
                  </a:lnTo>
                  <a:lnTo>
                    <a:pt x="133" y="449"/>
                  </a:lnTo>
                  <a:lnTo>
                    <a:pt x="135" y="447"/>
                  </a:lnTo>
                  <a:lnTo>
                    <a:pt x="135" y="447"/>
                  </a:lnTo>
                  <a:lnTo>
                    <a:pt x="135" y="449"/>
                  </a:lnTo>
                  <a:lnTo>
                    <a:pt x="137" y="449"/>
                  </a:lnTo>
                  <a:lnTo>
                    <a:pt x="137" y="447"/>
                  </a:lnTo>
                  <a:lnTo>
                    <a:pt x="137" y="447"/>
                  </a:lnTo>
                  <a:lnTo>
                    <a:pt x="137" y="447"/>
                  </a:lnTo>
                  <a:lnTo>
                    <a:pt x="137" y="447"/>
                  </a:lnTo>
                  <a:lnTo>
                    <a:pt x="137" y="447"/>
                  </a:lnTo>
                  <a:lnTo>
                    <a:pt x="137" y="447"/>
                  </a:lnTo>
                  <a:lnTo>
                    <a:pt x="137" y="445"/>
                  </a:lnTo>
                  <a:lnTo>
                    <a:pt x="137" y="445"/>
                  </a:lnTo>
                  <a:lnTo>
                    <a:pt x="137" y="442"/>
                  </a:lnTo>
                  <a:lnTo>
                    <a:pt x="137" y="440"/>
                  </a:lnTo>
                  <a:lnTo>
                    <a:pt x="140" y="440"/>
                  </a:lnTo>
                  <a:lnTo>
                    <a:pt x="137" y="435"/>
                  </a:lnTo>
                  <a:lnTo>
                    <a:pt x="137" y="433"/>
                  </a:lnTo>
                  <a:lnTo>
                    <a:pt x="140" y="433"/>
                  </a:lnTo>
                  <a:lnTo>
                    <a:pt x="142" y="433"/>
                  </a:lnTo>
                  <a:lnTo>
                    <a:pt x="144" y="433"/>
                  </a:lnTo>
                  <a:lnTo>
                    <a:pt x="144" y="433"/>
                  </a:lnTo>
                  <a:lnTo>
                    <a:pt x="144" y="433"/>
                  </a:lnTo>
                  <a:lnTo>
                    <a:pt x="147" y="435"/>
                  </a:lnTo>
                  <a:lnTo>
                    <a:pt x="147" y="435"/>
                  </a:lnTo>
                  <a:lnTo>
                    <a:pt x="147" y="435"/>
                  </a:lnTo>
                  <a:lnTo>
                    <a:pt x="149" y="435"/>
                  </a:lnTo>
                  <a:lnTo>
                    <a:pt x="149" y="435"/>
                  </a:lnTo>
                  <a:lnTo>
                    <a:pt x="149" y="435"/>
                  </a:lnTo>
                  <a:lnTo>
                    <a:pt x="152" y="435"/>
                  </a:lnTo>
                  <a:lnTo>
                    <a:pt x="152" y="435"/>
                  </a:lnTo>
                  <a:lnTo>
                    <a:pt x="152" y="435"/>
                  </a:lnTo>
                  <a:lnTo>
                    <a:pt x="154" y="433"/>
                  </a:lnTo>
                  <a:lnTo>
                    <a:pt x="154" y="433"/>
                  </a:lnTo>
                  <a:lnTo>
                    <a:pt x="154" y="433"/>
                  </a:lnTo>
                  <a:lnTo>
                    <a:pt x="154" y="430"/>
                  </a:lnTo>
                  <a:lnTo>
                    <a:pt x="156" y="430"/>
                  </a:lnTo>
                  <a:lnTo>
                    <a:pt x="161" y="430"/>
                  </a:lnTo>
                  <a:lnTo>
                    <a:pt x="163" y="430"/>
                  </a:lnTo>
                  <a:lnTo>
                    <a:pt x="166" y="428"/>
                  </a:lnTo>
                  <a:lnTo>
                    <a:pt x="168" y="426"/>
                  </a:lnTo>
                  <a:lnTo>
                    <a:pt x="168" y="426"/>
                  </a:lnTo>
                  <a:lnTo>
                    <a:pt x="170" y="426"/>
                  </a:lnTo>
                  <a:lnTo>
                    <a:pt x="173" y="423"/>
                  </a:lnTo>
                  <a:lnTo>
                    <a:pt x="175" y="423"/>
                  </a:lnTo>
                  <a:lnTo>
                    <a:pt x="175" y="423"/>
                  </a:lnTo>
                  <a:lnTo>
                    <a:pt x="175" y="426"/>
                  </a:lnTo>
                  <a:lnTo>
                    <a:pt x="175" y="426"/>
                  </a:lnTo>
                  <a:lnTo>
                    <a:pt x="175" y="426"/>
                  </a:lnTo>
                  <a:lnTo>
                    <a:pt x="175" y="426"/>
                  </a:lnTo>
                  <a:lnTo>
                    <a:pt x="175" y="428"/>
                  </a:lnTo>
                  <a:lnTo>
                    <a:pt x="175" y="428"/>
                  </a:lnTo>
                  <a:lnTo>
                    <a:pt x="175" y="428"/>
                  </a:lnTo>
                  <a:lnTo>
                    <a:pt x="175" y="430"/>
                  </a:lnTo>
                  <a:lnTo>
                    <a:pt x="178" y="430"/>
                  </a:lnTo>
                  <a:lnTo>
                    <a:pt x="178" y="433"/>
                  </a:lnTo>
                  <a:lnTo>
                    <a:pt x="178" y="433"/>
                  </a:lnTo>
                  <a:lnTo>
                    <a:pt x="178" y="433"/>
                  </a:lnTo>
                  <a:lnTo>
                    <a:pt x="178" y="435"/>
                  </a:lnTo>
                  <a:lnTo>
                    <a:pt x="178" y="435"/>
                  </a:lnTo>
                  <a:lnTo>
                    <a:pt x="175" y="435"/>
                  </a:lnTo>
                  <a:lnTo>
                    <a:pt x="175" y="437"/>
                  </a:lnTo>
                  <a:lnTo>
                    <a:pt x="173" y="437"/>
                  </a:lnTo>
                  <a:lnTo>
                    <a:pt x="173" y="437"/>
                  </a:lnTo>
                  <a:lnTo>
                    <a:pt x="173" y="440"/>
                  </a:lnTo>
                  <a:lnTo>
                    <a:pt x="173" y="440"/>
                  </a:lnTo>
                  <a:lnTo>
                    <a:pt x="173" y="440"/>
                  </a:lnTo>
                  <a:lnTo>
                    <a:pt x="173" y="442"/>
                  </a:lnTo>
                  <a:lnTo>
                    <a:pt x="173" y="445"/>
                  </a:lnTo>
                  <a:lnTo>
                    <a:pt x="175" y="445"/>
                  </a:lnTo>
                  <a:lnTo>
                    <a:pt x="175" y="445"/>
                  </a:lnTo>
                  <a:lnTo>
                    <a:pt x="175" y="447"/>
                  </a:lnTo>
                  <a:lnTo>
                    <a:pt x="175" y="447"/>
                  </a:lnTo>
                  <a:lnTo>
                    <a:pt x="175" y="447"/>
                  </a:lnTo>
                  <a:lnTo>
                    <a:pt x="175" y="449"/>
                  </a:lnTo>
                  <a:lnTo>
                    <a:pt x="175" y="449"/>
                  </a:lnTo>
                  <a:lnTo>
                    <a:pt x="175" y="449"/>
                  </a:lnTo>
                  <a:lnTo>
                    <a:pt x="175" y="449"/>
                  </a:lnTo>
                  <a:lnTo>
                    <a:pt x="175" y="452"/>
                  </a:lnTo>
                  <a:lnTo>
                    <a:pt x="175" y="454"/>
                  </a:lnTo>
                  <a:lnTo>
                    <a:pt x="175" y="456"/>
                  </a:lnTo>
                  <a:lnTo>
                    <a:pt x="175" y="456"/>
                  </a:lnTo>
                  <a:lnTo>
                    <a:pt x="178" y="456"/>
                  </a:lnTo>
                  <a:lnTo>
                    <a:pt x="178" y="456"/>
                  </a:lnTo>
                  <a:lnTo>
                    <a:pt x="178" y="454"/>
                  </a:lnTo>
                  <a:lnTo>
                    <a:pt x="180" y="454"/>
                  </a:lnTo>
                  <a:lnTo>
                    <a:pt x="180" y="454"/>
                  </a:lnTo>
                  <a:lnTo>
                    <a:pt x="182" y="454"/>
                  </a:lnTo>
                  <a:lnTo>
                    <a:pt x="182" y="454"/>
                  </a:lnTo>
                  <a:lnTo>
                    <a:pt x="182" y="454"/>
                  </a:lnTo>
                  <a:lnTo>
                    <a:pt x="182" y="454"/>
                  </a:lnTo>
                  <a:lnTo>
                    <a:pt x="185" y="454"/>
                  </a:lnTo>
                  <a:lnTo>
                    <a:pt x="185" y="454"/>
                  </a:lnTo>
                  <a:lnTo>
                    <a:pt x="185" y="456"/>
                  </a:lnTo>
                  <a:lnTo>
                    <a:pt x="185" y="456"/>
                  </a:lnTo>
                  <a:lnTo>
                    <a:pt x="185" y="456"/>
                  </a:lnTo>
                  <a:lnTo>
                    <a:pt x="187" y="456"/>
                  </a:lnTo>
                  <a:lnTo>
                    <a:pt x="187" y="456"/>
                  </a:lnTo>
                  <a:lnTo>
                    <a:pt x="189" y="456"/>
                  </a:lnTo>
                  <a:lnTo>
                    <a:pt x="192" y="456"/>
                  </a:lnTo>
                  <a:lnTo>
                    <a:pt x="194" y="454"/>
                  </a:lnTo>
                  <a:lnTo>
                    <a:pt x="196" y="454"/>
                  </a:lnTo>
                  <a:lnTo>
                    <a:pt x="199" y="452"/>
                  </a:lnTo>
                  <a:lnTo>
                    <a:pt x="199" y="452"/>
                  </a:lnTo>
                  <a:lnTo>
                    <a:pt x="199" y="452"/>
                  </a:lnTo>
                  <a:lnTo>
                    <a:pt x="204" y="445"/>
                  </a:lnTo>
                  <a:lnTo>
                    <a:pt x="208" y="440"/>
                  </a:lnTo>
                  <a:lnTo>
                    <a:pt x="208" y="440"/>
                  </a:lnTo>
                  <a:lnTo>
                    <a:pt x="208" y="437"/>
                  </a:lnTo>
                  <a:lnTo>
                    <a:pt x="211" y="437"/>
                  </a:lnTo>
                  <a:lnTo>
                    <a:pt x="213" y="435"/>
                  </a:lnTo>
                  <a:lnTo>
                    <a:pt x="215" y="433"/>
                  </a:lnTo>
                  <a:lnTo>
                    <a:pt x="218" y="428"/>
                  </a:lnTo>
                  <a:lnTo>
                    <a:pt x="218" y="428"/>
                  </a:lnTo>
                  <a:lnTo>
                    <a:pt x="218" y="428"/>
                  </a:lnTo>
                  <a:lnTo>
                    <a:pt x="220" y="426"/>
                  </a:lnTo>
                  <a:lnTo>
                    <a:pt x="220" y="426"/>
                  </a:lnTo>
                  <a:lnTo>
                    <a:pt x="223" y="426"/>
                  </a:lnTo>
                  <a:lnTo>
                    <a:pt x="227" y="423"/>
                  </a:lnTo>
                  <a:lnTo>
                    <a:pt x="230" y="421"/>
                  </a:lnTo>
                  <a:lnTo>
                    <a:pt x="232" y="421"/>
                  </a:lnTo>
                  <a:lnTo>
                    <a:pt x="232" y="421"/>
                  </a:lnTo>
                  <a:lnTo>
                    <a:pt x="232" y="421"/>
                  </a:lnTo>
                  <a:lnTo>
                    <a:pt x="232" y="418"/>
                  </a:lnTo>
                  <a:lnTo>
                    <a:pt x="234" y="418"/>
                  </a:lnTo>
                  <a:lnTo>
                    <a:pt x="234" y="414"/>
                  </a:lnTo>
                  <a:lnTo>
                    <a:pt x="234" y="411"/>
                  </a:lnTo>
                  <a:lnTo>
                    <a:pt x="237" y="411"/>
                  </a:lnTo>
                  <a:lnTo>
                    <a:pt x="237" y="411"/>
                  </a:lnTo>
                  <a:lnTo>
                    <a:pt x="246" y="409"/>
                  </a:lnTo>
                  <a:lnTo>
                    <a:pt x="249" y="409"/>
                  </a:lnTo>
                  <a:lnTo>
                    <a:pt x="251" y="409"/>
                  </a:lnTo>
                  <a:lnTo>
                    <a:pt x="253" y="407"/>
                  </a:lnTo>
                  <a:lnTo>
                    <a:pt x="253" y="407"/>
                  </a:lnTo>
                  <a:lnTo>
                    <a:pt x="256" y="407"/>
                  </a:lnTo>
                  <a:lnTo>
                    <a:pt x="256" y="404"/>
                  </a:lnTo>
                  <a:lnTo>
                    <a:pt x="256" y="402"/>
                  </a:lnTo>
                  <a:lnTo>
                    <a:pt x="258" y="402"/>
                  </a:lnTo>
                  <a:lnTo>
                    <a:pt x="258" y="400"/>
                  </a:lnTo>
                  <a:lnTo>
                    <a:pt x="258" y="397"/>
                  </a:lnTo>
                  <a:lnTo>
                    <a:pt x="260" y="395"/>
                  </a:lnTo>
                  <a:lnTo>
                    <a:pt x="260" y="395"/>
                  </a:lnTo>
                  <a:lnTo>
                    <a:pt x="260" y="392"/>
                  </a:lnTo>
                  <a:lnTo>
                    <a:pt x="263" y="390"/>
                  </a:lnTo>
                  <a:lnTo>
                    <a:pt x="267" y="385"/>
                  </a:lnTo>
                  <a:lnTo>
                    <a:pt x="267" y="383"/>
                  </a:lnTo>
                  <a:lnTo>
                    <a:pt x="270" y="381"/>
                  </a:lnTo>
                  <a:lnTo>
                    <a:pt x="272" y="376"/>
                  </a:lnTo>
                  <a:lnTo>
                    <a:pt x="272" y="374"/>
                  </a:lnTo>
                  <a:lnTo>
                    <a:pt x="272" y="374"/>
                  </a:lnTo>
                  <a:lnTo>
                    <a:pt x="272" y="371"/>
                  </a:lnTo>
                  <a:lnTo>
                    <a:pt x="272" y="371"/>
                  </a:lnTo>
                  <a:lnTo>
                    <a:pt x="272" y="371"/>
                  </a:lnTo>
                  <a:lnTo>
                    <a:pt x="272" y="369"/>
                  </a:lnTo>
                  <a:lnTo>
                    <a:pt x="270" y="369"/>
                  </a:lnTo>
                  <a:lnTo>
                    <a:pt x="272" y="366"/>
                  </a:lnTo>
                  <a:lnTo>
                    <a:pt x="272" y="364"/>
                  </a:lnTo>
                  <a:lnTo>
                    <a:pt x="270" y="364"/>
                  </a:lnTo>
                  <a:lnTo>
                    <a:pt x="270" y="364"/>
                  </a:lnTo>
                  <a:lnTo>
                    <a:pt x="270" y="359"/>
                  </a:lnTo>
                  <a:lnTo>
                    <a:pt x="270" y="357"/>
                  </a:lnTo>
                  <a:lnTo>
                    <a:pt x="270" y="355"/>
                  </a:lnTo>
                  <a:lnTo>
                    <a:pt x="270" y="352"/>
                  </a:lnTo>
                  <a:lnTo>
                    <a:pt x="270" y="350"/>
                  </a:lnTo>
                  <a:lnTo>
                    <a:pt x="270" y="350"/>
                  </a:lnTo>
                  <a:lnTo>
                    <a:pt x="270" y="347"/>
                  </a:lnTo>
                  <a:lnTo>
                    <a:pt x="272" y="345"/>
                  </a:lnTo>
                  <a:lnTo>
                    <a:pt x="272" y="336"/>
                  </a:lnTo>
                  <a:lnTo>
                    <a:pt x="270" y="324"/>
                  </a:lnTo>
                  <a:lnTo>
                    <a:pt x="270" y="321"/>
                  </a:lnTo>
                  <a:lnTo>
                    <a:pt x="270" y="321"/>
                  </a:lnTo>
                  <a:lnTo>
                    <a:pt x="270" y="321"/>
                  </a:lnTo>
                  <a:lnTo>
                    <a:pt x="270" y="319"/>
                  </a:lnTo>
                  <a:lnTo>
                    <a:pt x="270" y="319"/>
                  </a:lnTo>
                  <a:lnTo>
                    <a:pt x="270" y="319"/>
                  </a:lnTo>
                  <a:lnTo>
                    <a:pt x="270" y="317"/>
                  </a:lnTo>
                  <a:lnTo>
                    <a:pt x="270" y="314"/>
                  </a:lnTo>
                  <a:lnTo>
                    <a:pt x="270" y="314"/>
                  </a:lnTo>
                  <a:lnTo>
                    <a:pt x="270" y="314"/>
                  </a:lnTo>
                  <a:lnTo>
                    <a:pt x="270" y="312"/>
                  </a:lnTo>
                  <a:lnTo>
                    <a:pt x="272" y="312"/>
                  </a:lnTo>
                  <a:lnTo>
                    <a:pt x="272" y="310"/>
                  </a:lnTo>
                  <a:lnTo>
                    <a:pt x="275" y="307"/>
                  </a:lnTo>
                  <a:lnTo>
                    <a:pt x="275" y="307"/>
                  </a:lnTo>
                  <a:lnTo>
                    <a:pt x="279" y="305"/>
                  </a:lnTo>
                  <a:lnTo>
                    <a:pt x="282" y="303"/>
                  </a:lnTo>
                  <a:lnTo>
                    <a:pt x="284" y="300"/>
                  </a:lnTo>
                  <a:lnTo>
                    <a:pt x="284" y="298"/>
                  </a:lnTo>
                  <a:lnTo>
                    <a:pt x="286" y="298"/>
                  </a:lnTo>
                  <a:lnTo>
                    <a:pt x="286" y="298"/>
                  </a:lnTo>
                  <a:lnTo>
                    <a:pt x="286" y="298"/>
                  </a:lnTo>
                  <a:lnTo>
                    <a:pt x="289" y="298"/>
                  </a:lnTo>
                  <a:lnTo>
                    <a:pt x="289" y="298"/>
                  </a:lnTo>
                  <a:lnTo>
                    <a:pt x="289" y="295"/>
                  </a:lnTo>
                  <a:lnTo>
                    <a:pt x="289" y="295"/>
                  </a:lnTo>
                  <a:lnTo>
                    <a:pt x="289" y="295"/>
                  </a:lnTo>
                  <a:lnTo>
                    <a:pt x="294" y="291"/>
                  </a:lnTo>
                  <a:lnTo>
                    <a:pt x="294" y="288"/>
                  </a:lnTo>
                  <a:lnTo>
                    <a:pt x="294" y="286"/>
                  </a:lnTo>
                  <a:lnTo>
                    <a:pt x="294" y="286"/>
                  </a:lnTo>
                  <a:lnTo>
                    <a:pt x="294" y="284"/>
                  </a:lnTo>
                  <a:lnTo>
                    <a:pt x="294" y="284"/>
                  </a:lnTo>
                  <a:lnTo>
                    <a:pt x="294" y="284"/>
                  </a:lnTo>
                  <a:lnTo>
                    <a:pt x="296" y="281"/>
                  </a:lnTo>
                  <a:lnTo>
                    <a:pt x="296" y="279"/>
                  </a:lnTo>
                  <a:lnTo>
                    <a:pt x="298" y="276"/>
                  </a:lnTo>
                  <a:lnTo>
                    <a:pt x="298" y="274"/>
                  </a:lnTo>
                  <a:lnTo>
                    <a:pt x="301" y="272"/>
                  </a:lnTo>
                  <a:lnTo>
                    <a:pt x="303" y="269"/>
                  </a:lnTo>
                  <a:lnTo>
                    <a:pt x="303" y="267"/>
                  </a:lnTo>
                  <a:lnTo>
                    <a:pt x="305" y="265"/>
                  </a:lnTo>
                  <a:lnTo>
                    <a:pt x="305" y="265"/>
                  </a:lnTo>
                  <a:lnTo>
                    <a:pt x="305" y="265"/>
                  </a:lnTo>
                  <a:lnTo>
                    <a:pt x="305" y="265"/>
                  </a:lnTo>
                  <a:lnTo>
                    <a:pt x="308" y="262"/>
                  </a:lnTo>
                  <a:lnTo>
                    <a:pt x="310" y="260"/>
                  </a:lnTo>
                  <a:lnTo>
                    <a:pt x="310" y="260"/>
                  </a:lnTo>
                  <a:lnTo>
                    <a:pt x="312" y="258"/>
                  </a:lnTo>
                  <a:lnTo>
                    <a:pt x="315" y="255"/>
                  </a:lnTo>
                  <a:lnTo>
                    <a:pt x="315" y="255"/>
                  </a:lnTo>
                  <a:lnTo>
                    <a:pt x="315" y="255"/>
                  </a:lnTo>
                  <a:lnTo>
                    <a:pt x="315" y="255"/>
                  </a:lnTo>
                  <a:lnTo>
                    <a:pt x="315" y="255"/>
                  </a:lnTo>
                  <a:lnTo>
                    <a:pt x="317" y="255"/>
                  </a:lnTo>
                  <a:lnTo>
                    <a:pt x="320" y="253"/>
                  </a:lnTo>
                  <a:lnTo>
                    <a:pt x="324" y="253"/>
                  </a:lnTo>
                  <a:lnTo>
                    <a:pt x="324" y="253"/>
                  </a:lnTo>
                  <a:lnTo>
                    <a:pt x="327" y="250"/>
                  </a:lnTo>
                  <a:lnTo>
                    <a:pt x="329" y="250"/>
                  </a:lnTo>
                  <a:lnTo>
                    <a:pt x="331" y="250"/>
                  </a:lnTo>
                  <a:lnTo>
                    <a:pt x="331" y="248"/>
                  </a:lnTo>
                  <a:lnTo>
                    <a:pt x="331" y="248"/>
                  </a:lnTo>
                  <a:lnTo>
                    <a:pt x="334" y="248"/>
                  </a:lnTo>
                  <a:lnTo>
                    <a:pt x="334" y="248"/>
                  </a:lnTo>
                  <a:lnTo>
                    <a:pt x="334" y="246"/>
                  </a:lnTo>
                  <a:lnTo>
                    <a:pt x="336" y="246"/>
                  </a:lnTo>
                  <a:lnTo>
                    <a:pt x="343" y="236"/>
                  </a:lnTo>
                  <a:lnTo>
                    <a:pt x="346" y="234"/>
                  </a:lnTo>
                  <a:lnTo>
                    <a:pt x="348" y="232"/>
                  </a:lnTo>
                  <a:lnTo>
                    <a:pt x="348" y="232"/>
                  </a:lnTo>
                  <a:lnTo>
                    <a:pt x="348" y="232"/>
                  </a:lnTo>
                  <a:lnTo>
                    <a:pt x="348" y="232"/>
                  </a:lnTo>
                  <a:lnTo>
                    <a:pt x="348" y="232"/>
                  </a:lnTo>
                  <a:lnTo>
                    <a:pt x="348" y="229"/>
                  </a:lnTo>
                  <a:lnTo>
                    <a:pt x="350" y="229"/>
                  </a:lnTo>
                  <a:lnTo>
                    <a:pt x="350" y="229"/>
                  </a:lnTo>
                  <a:lnTo>
                    <a:pt x="353" y="227"/>
                  </a:lnTo>
                  <a:lnTo>
                    <a:pt x="353" y="224"/>
                  </a:lnTo>
                  <a:lnTo>
                    <a:pt x="355" y="224"/>
                  </a:lnTo>
                  <a:lnTo>
                    <a:pt x="353" y="215"/>
                  </a:lnTo>
                  <a:lnTo>
                    <a:pt x="353" y="210"/>
                  </a:lnTo>
                  <a:lnTo>
                    <a:pt x="353" y="208"/>
                  </a:lnTo>
                  <a:lnTo>
                    <a:pt x="353" y="208"/>
                  </a:lnTo>
                  <a:lnTo>
                    <a:pt x="355" y="196"/>
                  </a:lnTo>
                  <a:lnTo>
                    <a:pt x="355" y="196"/>
                  </a:lnTo>
                  <a:lnTo>
                    <a:pt x="360" y="184"/>
                  </a:lnTo>
                  <a:lnTo>
                    <a:pt x="364" y="177"/>
                  </a:lnTo>
                  <a:lnTo>
                    <a:pt x="364" y="177"/>
                  </a:lnTo>
                  <a:lnTo>
                    <a:pt x="364" y="172"/>
                  </a:lnTo>
                  <a:lnTo>
                    <a:pt x="364" y="170"/>
                  </a:lnTo>
                  <a:lnTo>
                    <a:pt x="364" y="170"/>
                  </a:lnTo>
                  <a:lnTo>
                    <a:pt x="364" y="168"/>
                  </a:lnTo>
                  <a:lnTo>
                    <a:pt x="362" y="168"/>
                  </a:lnTo>
                  <a:lnTo>
                    <a:pt x="362" y="165"/>
                  </a:lnTo>
                  <a:lnTo>
                    <a:pt x="362" y="165"/>
                  </a:lnTo>
                  <a:lnTo>
                    <a:pt x="362" y="163"/>
                  </a:lnTo>
                  <a:lnTo>
                    <a:pt x="362" y="158"/>
                  </a:lnTo>
                  <a:lnTo>
                    <a:pt x="362" y="158"/>
                  </a:lnTo>
                  <a:lnTo>
                    <a:pt x="360" y="151"/>
                  </a:lnTo>
                  <a:lnTo>
                    <a:pt x="360" y="146"/>
                  </a:lnTo>
                  <a:lnTo>
                    <a:pt x="360" y="142"/>
                  </a:lnTo>
                  <a:lnTo>
                    <a:pt x="360" y="142"/>
                  </a:lnTo>
                  <a:lnTo>
                    <a:pt x="362" y="139"/>
                  </a:lnTo>
                  <a:lnTo>
                    <a:pt x="362" y="137"/>
                  </a:lnTo>
                  <a:lnTo>
                    <a:pt x="364" y="134"/>
                  </a:lnTo>
                  <a:lnTo>
                    <a:pt x="364" y="132"/>
                  </a:lnTo>
                  <a:lnTo>
                    <a:pt x="364" y="130"/>
                  </a:lnTo>
                  <a:lnTo>
                    <a:pt x="367" y="125"/>
                  </a:lnTo>
                  <a:lnTo>
                    <a:pt x="367" y="123"/>
                  </a:lnTo>
                  <a:lnTo>
                    <a:pt x="369" y="120"/>
                  </a:lnTo>
                  <a:lnTo>
                    <a:pt x="372" y="113"/>
                  </a:lnTo>
                  <a:lnTo>
                    <a:pt x="372" y="113"/>
                  </a:lnTo>
                  <a:lnTo>
                    <a:pt x="372" y="97"/>
                  </a:lnTo>
                  <a:lnTo>
                    <a:pt x="372" y="97"/>
                  </a:lnTo>
                  <a:lnTo>
                    <a:pt x="372" y="94"/>
                  </a:lnTo>
                  <a:lnTo>
                    <a:pt x="372" y="94"/>
                  </a:lnTo>
                  <a:lnTo>
                    <a:pt x="372" y="94"/>
                  </a:lnTo>
                  <a:lnTo>
                    <a:pt x="372" y="92"/>
                  </a:lnTo>
                  <a:lnTo>
                    <a:pt x="372" y="85"/>
                  </a:lnTo>
                  <a:lnTo>
                    <a:pt x="372" y="85"/>
                  </a:lnTo>
                  <a:lnTo>
                    <a:pt x="372" y="82"/>
                  </a:lnTo>
                  <a:lnTo>
                    <a:pt x="372" y="82"/>
                  </a:lnTo>
                  <a:lnTo>
                    <a:pt x="374" y="75"/>
                  </a:lnTo>
                  <a:lnTo>
                    <a:pt x="374" y="75"/>
                  </a:lnTo>
                  <a:lnTo>
                    <a:pt x="374" y="73"/>
                  </a:lnTo>
                  <a:lnTo>
                    <a:pt x="376" y="73"/>
                  </a:lnTo>
                  <a:lnTo>
                    <a:pt x="376" y="73"/>
                  </a:lnTo>
                  <a:lnTo>
                    <a:pt x="376" y="73"/>
                  </a:lnTo>
                  <a:lnTo>
                    <a:pt x="376" y="71"/>
                  </a:lnTo>
                  <a:lnTo>
                    <a:pt x="379" y="71"/>
                  </a:lnTo>
                  <a:lnTo>
                    <a:pt x="379" y="68"/>
                  </a:lnTo>
                  <a:lnTo>
                    <a:pt x="379" y="68"/>
                  </a:lnTo>
                  <a:lnTo>
                    <a:pt x="379" y="63"/>
                  </a:lnTo>
                  <a:lnTo>
                    <a:pt x="379" y="63"/>
                  </a:lnTo>
                  <a:lnTo>
                    <a:pt x="381" y="63"/>
                  </a:lnTo>
                  <a:lnTo>
                    <a:pt x="383" y="59"/>
                  </a:lnTo>
                  <a:lnTo>
                    <a:pt x="383" y="59"/>
                  </a:lnTo>
                  <a:lnTo>
                    <a:pt x="383" y="59"/>
                  </a:lnTo>
                  <a:lnTo>
                    <a:pt x="388" y="52"/>
                  </a:lnTo>
                  <a:lnTo>
                    <a:pt x="391" y="49"/>
                  </a:lnTo>
                  <a:lnTo>
                    <a:pt x="391" y="47"/>
                  </a:lnTo>
                  <a:lnTo>
                    <a:pt x="391" y="47"/>
                  </a:lnTo>
                  <a:lnTo>
                    <a:pt x="391" y="45"/>
                  </a:lnTo>
                  <a:lnTo>
                    <a:pt x="393" y="42"/>
                  </a:lnTo>
                  <a:lnTo>
                    <a:pt x="393" y="42"/>
                  </a:lnTo>
                  <a:lnTo>
                    <a:pt x="393" y="40"/>
                  </a:lnTo>
                  <a:lnTo>
                    <a:pt x="393" y="40"/>
                  </a:lnTo>
                  <a:lnTo>
                    <a:pt x="393" y="40"/>
                  </a:lnTo>
                  <a:lnTo>
                    <a:pt x="395" y="33"/>
                  </a:lnTo>
                  <a:lnTo>
                    <a:pt x="395" y="33"/>
                  </a:lnTo>
                  <a:lnTo>
                    <a:pt x="398" y="33"/>
                  </a:lnTo>
                  <a:lnTo>
                    <a:pt x="400" y="30"/>
                  </a:lnTo>
                  <a:lnTo>
                    <a:pt x="400" y="30"/>
                  </a:lnTo>
                  <a:lnTo>
                    <a:pt x="400" y="30"/>
                  </a:lnTo>
                  <a:lnTo>
                    <a:pt x="400" y="28"/>
                  </a:lnTo>
                  <a:lnTo>
                    <a:pt x="400" y="28"/>
                  </a:lnTo>
                  <a:lnTo>
                    <a:pt x="402" y="21"/>
                  </a:lnTo>
                  <a:lnTo>
                    <a:pt x="402" y="14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5">
              <a:extLst>
                <a:ext uri="{FF2B5EF4-FFF2-40B4-BE49-F238E27FC236}">
                  <a16:creationId xmlns:a16="http://schemas.microsoft.com/office/drawing/2014/main" id="{E3ED4403-0ABD-4D62-822E-AA3BADEDB0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73388" y="4659591"/>
              <a:ext cx="73151" cy="56667"/>
            </a:xfrm>
            <a:custGeom>
              <a:avLst/>
              <a:gdLst>
                <a:gd name="T0" fmla="*/ 14 w 71"/>
                <a:gd name="T1" fmla="*/ 24 h 55"/>
                <a:gd name="T2" fmla="*/ 14 w 71"/>
                <a:gd name="T3" fmla="*/ 24 h 55"/>
                <a:gd name="T4" fmla="*/ 11 w 71"/>
                <a:gd name="T5" fmla="*/ 24 h 55"/>
                <a:gd name="T6" fmla="*/ 11 w 71"/>
                <a:gd name="T7" fmla="*/ 22 h 55"/>
                <a:gd name="T8" fmla="*/ 11 w 71"/>
                <a:gd name="T9" fmla="*/ 19 h 55"/>
                <a:gd name="T10" fmla="*/ 9 w 71"/>
                <a:gd name="T11" fmla="*/ 14 h 55"/>
                <a:gd name="T12" fmla="*/ 9 w 71"/>
                <a:gd name="T13" fmla="*/ 3 h 55"/>
                <a:gd name="T14" fmla="*/ 9 w 71"/>
                <a:gd name="T15" fmla="*/ 0 h 55"/>
                <a:gd name="T16" fmla="*/ 7 w 71"/>
                <a:gd name="T17" fmla="*/ 0 h 55"/>
                <a:gd name="T18" fmla="*/ 2 w 71"/>
                <a:gd name="T19" fmla="*/ 0 h 55"/>
                <a:gd name="T20" fmla="*/ 2 w 71"/>
                <a:gd name="T21" fmla="*/ 3 h 55"/>
                <a:gd name="T22" fmla="*/ 2 w 71"/>
                <a:gd name="T23" fmla="*/ 5 h 55"/>
                <a:gd name="T24" fmla="*/ 2 w 71"/>
                <a:gd name="T25" fmla="*/ 14 h 55"/>
                <a:gd name="T26" fmla="*/ 2 w 71"/>
                <a:gd name="T27" fmla="*/ 17 h 55"/>
                <a:gd name="T28" fmla="*/ 0 w 71"/>
                <a:gd name="T29" fmla="*/ 19 h 55"/>
                <a:gd name="T30" fmla="*/ 0 w 71"/>
                <a:gd name="T31" fmla="*/ 19 h 55"/>
                <a:gd name="T32" fmla="*/ 0 w 71"/>
                <a:gd name="T33" fmla="*/ 22 h 55"/>
                <a:gd name="T34" fmla="*/ 2 w 71"/>
                <a:gd name="T35" fmla="*/ 24 h 55"/>
                <a:gd name="T36" fmla="*/ 2 w 71"/>
                <a:gd name="T37" fmla="*/ 24 h 55"/>
                <a:gd name="T38" fmla="*/ 4 w 71"/>
                <a:gd name="T39" fmla="*/ 26 h 55"/>
                <a:gd name="T40" fmla="*/ 4 w 71"/>
                <a:gd name="T41" fmla="*/ 26 h 55"/>
                <a:gd name="T42" fmla="*/ 9 w 71"/>
                <a:gd name="T43" fmla="*/ 26 h 55"/>
                <a:gd name="T44" fmla="*/ 11 w 71"/>
                <a:gd name="T45" fmla="*/ 31 h 55"/>
                <a:gd name="T46" fmla="*/ 11 w 71"/>
                <a:gd name="T47" fmla="*/ 31 h 55"/>
                <a:gd name="T48" fmla="*/ 14 w 71"/>
                <a:gd name="T49" fmla="*/ 31 h 55"/>
                <a:gd name="T50" fmla="*/ 14 w 71"/>
                <a:gd name="T51" fmla="*/ 31 h 55"/>
                <a:gd name="T52" fmla="*/ 14 w 71"/>
                <a:gd name="T53" fmla="*/ 29 h 55"/>
                <a:gd name="T54" fmla="*/ 14 w 71"/>
                <a:gd name="T55" fmla="*/ 29 h 55"/>
                <a:gd name="T56" fmla="*/ 14 w 71"/>
                <a:gd name="T57" fmla="*/ 26 h 55"/>
                <a:gd name="T58" fmla="*/ 30 w 71"/>
                <a:gd name="T59" fmla="*/ 52 h 55"/>
                <a:gd name="T60" fmla="*/ 28 w 71"/>
                <a:gd name="T61" fmla="*/ 50 h 55"/>
                <a:gd name="T62" fmla="*/ 23 w 71"/>
                <a:gd name="T63" fmla="*/ 48 h 55"/>
                <a:gd name="T64" fmla="*/ 23 w 71"/>
                <a:gd name="T65" fmla="*/ 48 h 55"/>
                <a:gd name="T66" fmla="*/ 21 w 71"/>
                <a:gd name="T67" fmla="*/ 50 h 55"/>
                <a:gd name="T68" fmla="*/ 23 w 71"/>
                <a:gd name="T69" fmla="*/ 52 h 55"/>
                <a:gd name="T70" fmla="*/ 23 w 71"/>
                <a:gd name="T71" fmla="*/ 52 h 55"/>
                <a:gd name="T72" fmla="*/ 23 w 71"/>
                <a:gd name="T73" fmla="*/ 52 h 55"/>
                <a:gd name="T74" fmla="*/ 26 w 71"/>
                <a:gd name="T75" fmla="*/ 55 h 55"/>
                <a:gd name="T76" fmla="*/ 33 w 71"/>
                <a:gd name="T77" fmla="*/ 55 h 55"/>
                <a:gd name="T78" fmla="*/ 35 w 71"/>
                <a:gd name="T79" fmla="*/ 55 h 55"/>
                <a:gd name="T80" fmla="*/ 33 w 71"/>
                <a:gd name="T81" fmla="*/ 55 h 55"/>
                <a:gd name="T82" fmla="*/ 71 w 71"/>
                <a:gd name="T83" fmla="*/ 48 h 55"/>
                <a:gd name="T84" fmla="*/ 68 w 71"/>
                <a:gd name="T85" fmla="*/ 38 h 55"/>
                <a:gd name="T86" fmla="*/ 66 w 71"/>
                <a:gd name="T87" fmla="*/ 38 h 55"/>
                <a:gd name="T88" fmla="*/ 66 w 71"/>
                <a:gd name="T89" fmla="*/ 38 h 55"/>
                <a:gd name="T90" fmla="*/ 66 w 71"/>
                <a:gd name="T91" fmla="*/ 38 h 55"/>
                <a:gd name="T92" fmla="*/ 63 w 71"/>
                <a:gd name="T93" fmla="*/ 38 h 55"/>
                <a:gd name="T94" fmla="*/ 63 w 71"/>
                <a:gd name="T95" fmla="*/ 40 h 55"/>
                <a:gd name="T96" fmla="*/ 61 w 71"/>
                <a:gd name="T97" fmla="*/ 45 h 55"/>
                <a:gd name="T98" fmla="*/ 59 w 71"/>
                <a:gd name="T99" fmla="*/ 45 h 55"/>
                <a:gd name="T100" fmla="*/ 59 w 71"/>
                <a:gd name="T101" fmla="*/ 45 h 55"/>
                <a:gd name="T102" fmla="*/ 56 w 71"/>
                <a:gd name="T103" fmla="*/ 45 h 55"/>
                <a:gd name="T104" fmla="*/ 54 w 71"/>
                <a:gd name="T105" fmla="*/ 43 h 55"/>
                <a:gd name="T106" fmla="*/ 52 w 71"/>
                <a:gd name="T107" fmla="*/ 43 h 55"/>
                <a:gd name="T108" fmla="*/ 56 w 71"/>
                <a:gd name="T109" fmla="*/ 45 h 55"/>
                <a:gd name="T110" fmla="*/ 59 w 71"/>
                <a:gd name="T111" fmla="*/ 48 h 55"/>
                <a:gd name="T112" fmla="*/ 63 w 71"/>
                <a:gd name="T113" fmla="*/ 48 h 55"/>
                <a:gd name="T114" fmla="*/ 63 w 71"/>
                <a:gd name="T115" fmla="*/ 50 h 55"/>
                <a:gd name="T116" fmla="*/ 68 w 71"/>
                <a:gd name="T117" fmla="*/ 52 h 55"/>
                <a:gd name="T118" fmla="*/ 68 w 71"/>
                <a:gd name="T119" fmla="*/ 55 h 55"/>
                <a:gd name="T120" fmla="*/ 68 w 71"/>
                <a:gd name="T121" fmla="*/ 55 h 55"/>
                <a:gd name="T122" fmla="*/ 71 w 71"/>
                <a:gd name="T123" fmla="*/ 55 h 55"/>
                <a:gd name="T124" fmla="*/ 71 w 71"/>
                <a:gd name="T125" fmla="*/ 4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1" h="55">
                  <a:moveTo>
                    <a:pt x="14" y="26"/>
                  </a:moveTo>
                  <a:lnTo>
                    <a:pt x="14" y="2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1" y="24"/>
                  </a:lnTo>
                  <a:lnTo>
                    <a:pt x="11" y="24"/>
                  </a:lnTo>
                  <a:lnTo>
                    <a:pt x="11" y="24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1" y="19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14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7" y="26"/>
                  </a:lnTo>
                  <a:lnTo>
                    <a:pt x="9" y="26"/>
                  </a:lnTo>
                  <a:lnTo>
                    <a:pt x="11" y="31"/>
                  </a:lnTo>
                  <a:lnTo>
                    <a:pt x="11" y="31"/>
                  </a:lnTo>
                  <a:lnTo>
                    <a:pt x="11" y="31"/>
                  </a:lnTo>
                  <a:lnTo>
                    <a:pt x="11" y="31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14" y="29"/>
                  </a:lnTo>
                  <a:lnTo>
                    <a:pt x="14" y="29"/>
                  </a:lnTo>
                  <a:lnTo>
                    <a:pt x="14" y="29"/>
                  </a:lnTo>
                  <a:lnTo>
                    <a:pt x="14" y="26"/>
                  </a:lnTo>
                  <a:lnTo>
                    <a:pt x="14" y="26"/>
                  </a:lnTo>
                  <a:close/>
                  <a:moveTo>
                    <a:pt x="30" y="52"/>
                  </a:moveTo>
                  <a:lnTo>
                    <a:pt x="30" y="52"/>
                  </a:lnTo>
                  <a:lnTo>
                    <a:pt x="30" y="50"/>
                  </a:lnTo>
                  <a:lnTo>
                    <a:pt x="28" y="50"/>
                  </a:lnTo>
                  <a:lnTo>
                    <a:pt x="26" y="48"/>
                  </a:lnTo>
                  <a:lnTo>
                    <a:pt x="23" y="48"/>
                  </a:lnTo>
                  <a:lnTo>
                    <a:pt x="23" y="48"/>
                  </a:lnTo>
                  <a:lnTo>
                    <a:pt x="23" y="48"/>
                  </a:lnTo>
                  <a:lnTo>
                    <a:pt x="21" y="48"/>
                  </a:lnTo>
                  <a:lnTo>
                    <a:pt x="21" y="50"/>
                  </a:lnTo>
                  <a:lnTo>
                    <a:pt x="23" y="50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23" y="55"/>
                  </a:lnTo>
                  <a:lnTo>
                    <a:pt x="26" y="55"/>
                  </a:lnTo>
                  <a:lnTo>
                    <a:pt x="28" y="55"/>
                  </a:lnTo>
                  <a:lnTo>
                    <a:pt x="33" y="55"/>
                  </a:lnTo>
                  <a:lnTo>
                    <a:pt x="33" y="55"/>
                  </a:lnTo>
                  <a:lnTo>
                    <a:pt x="35" y="55"/>
                  </a:lnTo>
                  <a:lnTo>
                    <a:pt x="35" y="55"/>
                  </a:lnTo>
                  <a:lnTo>
                    <a:pt x="33" y="55"/>
                  </a:lnTo>
                  <a:lnTo>
                    <a:pt x="30" y="52"/>
                  </a:lnTo>
                  <a:close/>
                  <a:moveTo>
                    <a:pt x="71" y="48"/>
                  </a:moveTo>
                  <a:lnTo>
                    <a:pt x="68" y="40"/>
                  </a:lnTo>
                  <a:lnTo>
                    <a:pt x="68" y="38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3" y="38"/>
                  </a:lnTo>
                  <a:lnTo>
                    <a:pt x="63" y="40"/>
                  </a:lnTo>
                  <a:lnTo>
                    <a:pt x="63" y="40"/>
                  </a:lnTo>
                  <a:lnTo>
                    <a:pt x="63" y="43"/>
                  </a:lnTo>
                  <a:lnTo>
                    <a:pt x="61" y="45"/>
                  </a:lnTo>
                  <a:lnTo>
                    <a:pt x="61" y="45"/>
                  </a:lnTo>
                  <a:lnTo>
                    <a:pt x="59" y="45"/>
                  </a:lnTo>
                  <a:lnTo>
                    <a:pt x="59" y="45"/>
                  </a:lnTo>
                  <a:lnTo>
                    <a:pt x="59" y="45"/>
                  </a:lnTo>
                  <a:lnTo>
                    <a:pt x="59" y="45"/>
                  </a:lnTo>
                  <a:lnTo>
                    <a:pt x="56" y="45"/>
                  </a:lnTo>
                  <a:lnTo>
                    <a:pt x="56" y="45"/>
                  </a:lnTo>
                  <a:lnTo>
                    <a:pt x="54" y="43"/>
                  </a:lnTo>
                  <a:lnTo>
                    <a:pt x="54" y="43"/>
                  </a:lnTo>
                  <a:lnTo>
                    <a:pt x="52" y="43"/>
                  </a:lnTo>
                  <a:lnTo>
                    <a:pt x="54" y="45"/>
                  </a:lnTo>
                  <a:lnTo>
                    <a:pt x="56" y="45"/>
                  </a:lnTo>
                  <a:lnTo>
                    <a:pt x="56" y="45"/>
                  </a:lnTo>
                  <a:lnTo>
                    <a:pt x="59" y="48"/>
                  </a:lnTo>
                  <a:lnTo>
                    <a:pt x="61" y="48"/>
                  </a:lnTo>
                  <a:lnTo>
                    <a:pt x="63" y="48"/>
                  </a:lnTo>
                  <a:lnTo>
                    <a:pt x="63" y="50"/>
                  </a:lnTo>
                  <a:lnTo>
                    <a:pt x="63" y="50"/>
                  </a:lnTo>
                  <a:lnTo>
                    <a:pt x="66" y="52"/>
                  </a:lnTo>
                  <a:lnTo>
                    <a:pt x="68" y="52"/>
                  </a:lnTo>
                  <a:lnTo>
                    <a:pt x="68" y="55"/>
                  </a:lnTo>
                  <a:lnTo>
                    <a:pt x="68" y="55"/>
                  </a:lnTo>
                  <a:lnTo>
                    <a:pt x="68" y="55"/>
                  </a:lnTo>
                  <a:lnTo>
                    <a:pt x="68" y="55"/>
                  </a:lnTo>
                  <a:lnTo>
                    <a:pt x="68" y="55"/>
                  </a:lnTo>
                  <a:lnTo>
                    <a:pt x="71" y="55"/>
                  </a:lnTo>
                  <a:lnTo>
                    <a:pt x="71" y="55"/>
                  </a:lnTo>
                  <a:lnTo>
                    <a:pt x="71" y="48"/>
                  </a:lnTo>
                  <a:lnTo>
                    <a:pt x="71" y="48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6">
              <a:extLst>
                <a:ext uri="{FF2B5EF4-FFF2-40B4-BE49-F238E27FC236}">
                  <a16:creationId xmlns:a16="http://schemas.microsoft.com/office/drawing/2014/main" id="{96F38C97-4AEE-40BF-88F9-018D60D35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2139" y="2711315"/>
              <a:ext cx="580053" cy="911807"/>
            </a:xfrm>
            <a:custGeom>
              <a:avLst/>
              <a:gdLst>
                <a:gd name="T0" fmla="*/ 544 w 563"/>
                <a:gd name="T1" fmla="*/ 216 h 885"/>
                <a:gd name="T2" fmla="*/ 419 w 563"/>
                <a:gd name="T3" fmla="*/ 152 h 885"/>
                <a:gd name="T4" fmla="*/ 301 w 563"/>
                <a:gd name="T5" fmla="*/ 88 h 885"/>
                <a:gd name="T6" fmla="*/ 175 w 563"/>
                <a:gd name="T7" fmla="*/ 22 h 885"/>
                <a:gd name="T8" fmla="*/ 100 w 563"/>
                <a:gd name="T9" fmla="*/ 19 h 885"/>
                <a:gd name="T10" fmla="*/ 92 w 563"/>
                <a:gd name="T11" fmla="*/ 74 h 885"/>
                <a:gd name="T12" fmla="*/ 102 w 563"/>
                <a:gd name="T13" fmla="*/ 121 h 885"/>
                <a:gd name="T14" fmla="*/ 114 w 563"/>
                <a:gd name="T15" fmla="*/ 147 h 885"/>
                <a:gd name="T16" fmla="*/ 128 w 563"/>
                <a:gd name="T17" fmla="*/ 194 h 885"/>
                <a:gd name="T18" fmla="*/ 121 w 563"/>
                <a:gd name="T19" fmla="*/ 244 h 885"/>
                <a:gd name="T20" fmla="*/ 116 w 563"/>
                <a:gd name="T21" fmla="*/ 294 h 885"/>
                <a:gd name="T22" fmla="*/ 111 w 563"/>
                <a:gd name="T23" fmla="*/ 339 h 885"/>
                <a:gd name="T24" fmla="*/ 97 w 563"/>
                <a:gd name="T25" fmla="*/ 386 h 885"/>
                <a:gd name="T26" fmla="*/ 45 w 563"/>
                <a:gd name="T27" fmla="*/ 443 h 885"/>
                <a:gd name="T28" fmla="*/ 17 w 563"/>
                <a:gd name="T29" fmla="*/ 485 h 885"/>
                <a:gd name="T30" fmla="*/ 10 w 563"/>
                <a:gd name="T31" fmla="*/ 504 h 885"/>
                <a:gd name="T32" fmla="*/ 7 w 563"/>
                <a:gd name="T33" fmla="*/ 535 h 885"/>
                <a:gd name="T34" fmla="*/ 57 w 563"/>
                <a:gd name="T35" fmla="*/ 594 h 885"/>
                <a:gd name="T36" fmla="*/ 64 w 563"/>
                <a:gd name="T37" fmla="*/ 601 h 885"/>
                <a:gd name="T38" fmla="*/ 76 w 563"/>
                <a:gd name="T39" fmla="*/ 616 h 885"/>
                <a:gd name="T40" fmla="*/ 78 w 563"/>
                <a:gd name="T41" fmla="*/ 630 h 885"/>
                <a:gd name="T42" fmla="*/ 85 w 563"/>
                <a:gd name="T43" fmla="*/ 637 h 885"/>
                <a:gd name="T44" fmla="*/ 85 w 563"/>
                <a:gd name="T45" fmla="*/ 646 h 885"/>
                <a:gd name="T46" fmla="*/ 88 w 563"/>
                <a:gd name="T47" fmla="*/ 661 h 885"/>
                <a:gd name="T48" fmla="*/ 85 w 563"/>
                <a:gd name="T49" fmla="*/ 687 h 885"/>
                <a:gd name="T50" fmla="*/ 92 w 563"/>
                <a:gd name="T51" fmla="*/ 722 h 885"/>
                <a:gd name="T52" fmla="*/ 116 w 563"/>
                <a:gd name="T53" fmla="*/ 748 h 885"/>
                <a:gd name="T54" fmla="*/ 55 w 563"/>
                <a:gd name="T55" fmla="*/ 751 h 885"/>
                <a:gd name="T56" fmla="*/ 73 w 563"/>
                <a:gd name="T57" fmla="*/ 814 h 885"/>
                <a:gd name="T58" fmla="*/ 88 w 563"/>
                <a:gd name="T59" fmla="*/ 822 h 885"/>
                <a:gd name="T60" fmla="*/ 118 w 563"/>
                <a:gd name="T61" fmla="*/ 883 h 885"/>
                <a:gd name="T62" fmla="*/ 152 w 563"/>
                <a:gd name="T63" fmla="*/ 876 h 885"/>
                <a:gd name="T64" fmla="*/ 166 w 563"/>
                <a:gd name="T65" fmla="*/ 866 h 885"/>
                <a:gd name="T66" fmla="*/ 178 w 563"/>
                <a:gd name="T67" fmla="*/ 881 h 885"/>
                <a:gd name="T68" fmla="*/ 189 w 563"/>
                <a:gd name="T69" fmla="*/ 876 h 885"/>
                <a:gd name="T70" fmla="*/ 201 w 563"/>
                <a:gd name="T71" fmla="*/ 869 h 885"/>
                <a:gd name="T72" fmla="*/ 227 w 563"/>
                <a:gd name="T73" fmla="*/ 857 h 885"/>
                <a:gd name="T74" fmla="*/ 294 w 563"/>
                <a:gd name="T75" fmla="*/ 836 h 885"/>
                <a:gd name="T76" fmla="*/ 291 w 563"/>
                <a:gd name="T77" fmla="*/ 810 h 885"/>
                <a:gd name="T78" fmla="*/ 305 w 563"/>
                <a:gd name="T79" fmla="*/ 803 h 885"/>
                <a:gd name="T80" fmla="*/ 324 w 563"/>
                <a:gd name="T81" fmla="*/ 803 h 885"/>
                <a:gd name="T82" fmla="*/ 346 w 563"/>
                <a:gd name="T83" fmla="*/ 800 h 885"/>
                <a:gd name="T84" fmla="*/ 353 w 563"/>
                <a:gd name="T85" fmla="*/ 798 h 885"/>
                <a:gd name="T86" fmla="*/ 365 w 563"/>
                <a:gd name="T87" fmla="*/ 795 h 885"/>
                <a:gd name="T88" fmla="*/ 379 w 563"/>
                <a:gd name="T89" fmla="*/ 788 h 885"/>
                <a:gd name="T90" fmla="*/ 393 w 563"/>
                <a:gd name="T91" fmla="*/ 781 h 885"/>
                <a:gd name="T92" fmla="*/ 402 w 563"/>
                <a:gd name="T93" fmla="*/ 772 h 885"/>
                <a:gd name="T94" fmla="*/ 407 w 563"/>
                <a:gd name="T95" fmla="*/ 762 h 885"/>
                <a:gd name="T96" fmla="*/ 414 w 563"/>
                <a:gd name="T97" fmla="*/ 755 h 885"/>
                <a:gd name="T98" fmla="*/ 438 w 563"/>
                <a:gd name="T99" fmla="*/ 736 h 885"/>
                <a:gd name="T100" fmla="*/ 445 w 563"/>
                <a:gd name="T101" fmla="*/ 724 h 885"/>
                <a:gd name="T102" fmla="*/ 450 w 563"/>
                <a:gd name="T103" fmla="*/ 713 h 885"/>
                <a:gd name="T104" fmla="*/ 469 w 563"/>
                <a:gd name="T105" fmla="*/ 703 h 885"/>
                <a:gd name="T106" fmla="*/ 485 w 563"/>
                <a:gd name="T107" fmla="*/ 696 h 885"/>
                <a:gd name="T108" fmla="*/ 509 w 563"/>
                <a:gd name="T109" fmla="*/ 689 h 885"/>
                <a:gd name="T110" fmla="*/ 490 w 563"/>
                <a:gd name="T111" fmla="*/ 665 h 885"/>
                <a:gd name="T112" fmla="*/ 485 w 563"/>
                <a:gd name="T113" fmla="*/ 632 h 885"/>
                <a:gd name="T114" fmla="*/ 447 w 563"/>
                <a:gd name="T115" fmla="*/ 599 h 885"/>
                <a:gd name="T116" fmla="*/ 469 w 563"/>
                <a:gd name="T117" fmla="*/ 554 h 885"/>
                <a:gd name="T118" fmla="*/ 488 w 563"/>
                <a:gd name="T119" fmla="*/ 526 h 885"/>
                <a:gd name="T120" fmla="*/ 483 w 563"/>
                <a:gd name="T121" fmla="*/ 511 h 885"/>
                <a:gd name="T122" fmla="*/ 497 w 563"/>
                <a:gd name="T123" fmla="*/ 481 h 885"/>
                <a:gd name="T124" fmla="*/ 509 w 563"/>
                <a:gd name="T125" fmla="*/ 445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63" h="885">
                  <a:moveTo>
                    <a:pt x="563" y="422"/>
                  </a:moveTo>
                  <a:lnTo>
                    <a:pt x="563" y="410"/>
                  </a:lnTo>
                  <a:lnTo>
                    <a:pt x="563" y="396"/>
                  </a:lnTo>
                  <a:lnTo>
                    <a:pt x="563" y="384"/>
                  </a:lnTo>
                  <a:lnTo>
                    <a:pt x="563" y="369"/>
                  </a:lnTo>
                  <a:lnTo>
                    <a:pt x="563" y="358"/>
                  </a:lnTo>
                  <a:lnTo>
                    <a:pt x="563" y="343"/>
                  </a:lnTo>
                  <a:lnTo>
                    <a:pt x="563" y="332"/>
                  </a:lnTo>
                  <a:lnTo>
                    <a:pt x="563" y="317"/>
                  </a:lnTo>
                  <a:lnTo>
                    <a:pt x="563" y="306"/>
                  </a:lnTo>
                  <a:lnTo>
                    <a:pt x="563" y="291"/>
                  </a:lnTo>
                  <a:lnTo>
                    <a:pt x="563" y="280"/>
                  </a:lnTo>
                  <a:lnTo>
                    <a:pt x="563" y="265"/>
                  </a:lnTo>
                  <a:lnTo>
                    <a:pt x="563" y="254"/>
                  </a:lnTo>
                  <a:lnTo>
                    <a:pt x="563" y="239"/>
                  </a:lnTo>
                  <a:lnTo>
                    <a:pt x="563" y="227"/>
                  </a:lnTo>
                  <a:lnTo>
                    <a:pt x="559" y="223"/>
                  </a:lnTo>
                  <a:lnTo>
                    <a:pt x="551" y="220"/>
                  </a:lnTo>
                  <a:lnTo>
                    <a:pt x="544" y="216"/>
                  </a:lnTo>
                  <a:lnTo>
                    <a:pt x="537" y="213"/>
                  </a:lnTo>
                  <a:lnTo>
                    <a:pt x="530" y="209"/>
                  </a:lnTo>
                  <a:lnTo>
                    <a:pt x="525" y="206"/>
                  </a:lnTo>
                  <a:lnTo>
                    <a:pt x="518" y="204"/>
                  </a:lnTo>
                  <a:lnTo>
                    <a:pt x="511" y="199"/>
                  </a:lnTo>
                  <a:lnTo>
                    <a:pt x="504" y="197"/>
                  </a:lnTo>
                  <a:lnTo>
                    <a:pt x="497" y="192"/>
                  </a:lnTo>
                  <a:lnTo>
                    <a:pt x="492" y="190"/>
                  </a:lnTo>
                  <a:lnTo>
                    <a:pt x="485" y="185"/>
                  </a:lnTo>
                  <a:lnTo>
                    <a:pt x="478" y="183"/>
                  </a:lnTo>
                  <a:lnTo>
                    <a:pt x="471" y="178"/>
                  </a:lnTo>
                  <a:lnTo>
                    <a:pt x="466" y="175"/>
                  </a:lnTo>
                  <a:lnTo>
                    <a:pt x="459" y="171"/>
                  </a:lnTo>
                  <a:lnTo>
                    <a:pt x="452" y="168"/>
                  </a:lnTo>
                  <a:lnTo>
                    <a:pt x="445" y="164"/>
                  </a:lnTo>
                  <a:lnTo>
                    <a:pt x="438" y="161"/>
                  </a:lnTo>
                  <a:lnTo>
                    <a:pt x="433" y="159"/>
                  </a:lnTo>
                  <a:lnTo>
                    <a:pt x="426" y="154"/>
                  </a:lnTo>
                  <a:lnTo>
                    <a:pt x="419" y="152"/>
                  </a:lnTo>
                  <a:lnTo>
                    <a:pt x="412" y="147"/>
                  </a:lnTo>
                  <a:lnTo>
                    <a:pt x="405" y="145"/>
                  </a:lnTo>
                  <a:lnTo>
                    <a:pt x="400" y="140"/>
                  </a:lnTo>
                  <a:lnTo>
                    <a:pt x="393" y="138"/>
                  </a:lnTo>
                  <a:lnTo>
                    <a:pt x="386" y="133"/>
                  </a:lnTo>
                  <a:lnTo>
                    <a:pt x="379" y="130"/>
                  </a:lnTo>
                  <a:lnTo>
                    <a:pt x="372" y="126"/>
                  </a:lnTo>
                  <a:lnTo>
                    <a:pt x="367" y="123"/>
                  </a:lnTo>
                  <a:lnTo>
                    <a:pt x="360" y="119"/>
                  </a:lnTo>
                  <a:lnTo>
                    <a:pt x="353" y="116"/>
                  </a:lnTo>
                  <a:lnTo>
                    <a:pt x="346" y="112"/>
                  </a:lnTo>
                  <a:lnTo>
                    <a:pt x="338" y="109"/>
                  </a:lnTo>
                  <a:lnTo>
                    <a:pt x="334" y="107"/>
                  </a:lnTo>
                  <a:lnTo>
                    <a:pt x="327" y="102"/>
                  </a:lnTo>
                  <a:lnTo>
                    <a:pt x="320" y="100"/>
                  </a:lnTo>
                  <a:lnTo>
                    <a:pt x="312" y="95"/>
                  </a:lnTo>
                  <a:lnTo>
                    <a:pt x="308" y="93"/>
                  </a:lnTo>
                  <a:lnTo>
                    <a:pt x="308" y="93"/>
                  </a:lnTo>
                  <a:lnTo>
                    <a:pt x="301" y="88"/>
                  </a:lnTo>
                  <a:lnTo>
                    <a:pt x="294" y="85"/>
                  </a:lnTo>
                  <a:lnTo>
                    <a:pt x="286" y="81"/>
                  </a:lnTo>
                  <a:lnTo>
                    <a:pt x="279" y="78"/>
                  </a:lnTo>
                  <a:lnTo>
                    <a:pt x="275" y="74"/>
                  </a:lnTo>
                  <a:lnTo>
                    <a:pt x="268" y="71"/>
                  </a:lnTo>
                  <a:lnTo>
                    <a:pt x="260" y="67"/>
                  </a:lnTo>
                  <a:lnTo>
                    <a:pt x="253" y="64"/>
                  </a:lnTo>
                  <a:lnTo>
                    <a:pt x="246" y="59"/>
                  </a:lnTo>
                  <a:lnTo>
                    <a:pt x="241" y="57"/>
                  </a:lnTo>
                  <a:lnTo>
                    <a:pt x="234" y="52"/>
                  </a:lnTo>
                  <a:lnTo>
                    <a:pt x="227" y="50"/>
                  </a:lnTo>
                  <a:lnTo>
                    <a:pt x="220" y="45"/>
                  </a:lnTo>
                  <a:lnTo>
                    <a:pt x="213" y="43"/>
                  </a:lnTo>
                  <a:lnTo>
                    <a:pt x="208" y="38"/>
                  </a:lnTo>
                  <a:lnTo>
                    <a:pt x="201" y="36"/>
                  </a:lnTo>
                  <a:lnTo>
                    <a:pt x="194" y="31"/>
                  </a:lnTo>
                  <a:lnTo>
                    <a:pt x="187" y="29"/>
                  </a:lnTo>
                  <a:lnTo>
                    <a:pt x="182" y="24"/>
                  </a:lnTo>
                  <a:lnTo>
                    <a:pt x="175" y="22"/>
                  </a:lnTo>
                  <a:lnTo>
                    <a:pt x="168" y="17"/>
                  </a:lnTo>
                  <a:lnTo>
                    <a:pt x="161" y="14"/>
                  </a:lnTo>
                  <a:lnTo>
                    <a:pt x="154" y="10"/>
                  </a:lnTo>
                  <a:lnTo>
                    <a:pt x="149" y="7"/>
                  </a:lnTo>
                  <a:lnTo>
                    <a:pt x="142" y="3"/>
                  </a:lnTo>
                  <a:lnTo>
                    <a:pt x="137" y="0"/>
                  </a:lnTo>
                  <a:lnTo>
                    <a:pt x="135" y="0"/>
                  </a:lnTo>
                  <a:lnTo>
                    <a:pt x="133" y="3"/>
                  </a:lnTo>
                  <a:lnTo>
                    <a:pt x="130" y="5"/>
                  </a:lnTo>
                  <a:lnTo>
                    <a:pt x="128" y="5"/>
                  </a:lnTo>
                  <a:lnTo>
                    <a:pt x="123" y="7"/>
                  </a:lnTo>
                  <a:lnTo>
                    <a:pt x="121" y="10"/>
                  </a:lnTo>
                  <a:lnTo>
                    <a:pt x="118" y="10"/>
                  </a:lnTo>
                  <a:lnTo>
                    <a:pt x="114" y="12"/>
                  </a:lnTo>
                  <a:lnTo>
                    <a:pt x="111" y="12"/>
                  </a:lnTo>
                  <a:lnTo>
                    <a:pt x="109" y="14"/>
                  </a:lnTo>
                  <a:lnTo>
                    <a:pt x="107" y="17"/>
                  </a:lnTo>
                  <a:lnTo>
                    <a:pt x="102" y="17"/>
                  </a:lnTo>
                  <a:lnTo>
                    <a:pt x="100" y="19"/>
                  </a:lnTo>
                  <a:lnTo>
                    <a:pt x="97" y="22"/>
                  </a:lnTo>
                  <a:lnTo>
                    <a:pt x="92" y="22"/>
                  </a:lnTo>
                  <a:lnTo>
                    <a:pt x="90" y="24"/>
                  </a:lnTo>
                  <a:lnTo>
                    <a:pt x="88" y="26"/>
                  </a:lnTo>
                  <a:lnTo>
                    <a:pt x="83" y="26"/>
                  </a:lnTo>
                  <a:lnTo>
                    <a:pt x="83" y="26"/>
                  </a:lnTo>
                  <a:lnTo>
                    <a:pt x="83" y="31"/>
                  </a:lnTo>
                  <a:lnTo>
                    <a:pt x="85" y="33"/>
                  </a:lnTo>
                  <a:lnTo>
                    <a:pt x="85" y="38"/>
                  </a:lnTo>
                  <a:lnTo>
                    <a:pt x="85" y="41"/>
                  </a:lnTo>
                  <a:lnTo>
                    <a:pt x="85" y="45"/>
                  </a:lnTo>
                  <a:lnTo>
                    <a:pt x="88" y="50"/>
                  </a:lnTo>
                  <a:lnTo>
                    <a:pt x="88" y="52"/>
                  </a:lnTo>
                  <a:lnTo>
                    <a:pt x="88" y="57"/>
                  </a:lnTo>
                  <a:lnTo>
                    <a:pt x="88" y="59"/>
                  </a:lnTo>
                  <a:lnTo>
                    <a:pt x="90" y="64"/>
                  </a:lnTo>
                  <a:lnTo>
                    <a:pt x="90" y="67"/>
                  </a:lnTo>
                  <a:lnTo>
                    <a:pt x="90" y="71"/>
                  </a:lnTo>
                  <a:lnTo>
                    <a:pt x="92" y="74"/>
                  </a:lnTo>
                  <a:lnTo>
                    <a:pt x="92" y="78"/>
                  </a:lnTo>
                  <a:lnTo>
                    <a:pt x="92" y="81"/>
                  </a:lnTo>
                  <a:lnTo>
                    <a:pt x="92" y="83"/>
                  </a:lnTo>
                  <a:lnTo>
                    <a:pt x="92" y="85"/>
                  </a:lnTo>
                  <a:lnTo>
                    <a:pt x="92" y="85"/>
                  </a:lnTo>
                  <a:lnTo>
                    <a:pt x="92" y="88"/>
                  </a:lnTo>
                  <a:lnTo>
                    <a:pt x="92" y="93"/>
                  </a:lnTo>
                  <a:lnTo>
                    <a:pt x="92" y="97"/>
                  </a:lnTo>
                  <a:lnTo>
                    <a:pt x="92" y="102"/>
                  </a:lnTo>
                  <a:lnTo>
                    <a:pt x="92" y="107"/>
                  </a:lnTo>
                  <a:lnTo>
                    <a:pt x="95" y="109"/>
                  </a:lnTo>
                  <a:lnTo>
                    <a:pt x="95" y="112"/>
                  </a:lnTo>
                  <a:lnTo>
                    <a:pt x="95" y="114"/>
                  </a:lnTo>
                  <a:lnTo>
                    <a:pt x="95" y="114"/>
                  </a:lnTo>
                  <a:lnTo>
                    <a:pt x="95" y="114"/>
                  </a:lnTo>
                  <a:lnTo>
                    <a:pt x="97" y="116"/>
                  </a:lnTo>
                  <a:lnTo>
                    <a:pt x="97" y="116"/>
                  </a:lnTo>
                  <a:lnTo>
                    <a:pt x="100" y="119"/>
                  </a:lnTo>
                  <a:lnTo>
                    <a:pt x="102" y="121"/>
                  </a:lnTo>
                  <a:lnTo>
                    <a:pt x="102" y="121"/>
                  </a:lnTo>
                  <a:lnTo>
                    <a:pt x="104" y="123"/>
                  </a:lnTo>
                  <a:lnTo>
                    <a:pt x="104" y="126"/>
                  </a:lnTo>
                  <a:lnTo>
                    <a:pt x="104" y="126"/>
                  </a:lnTo>
                  <a:lnTo>
                    <a:pt x="107" y="128"/>
                  </a:lnTo>
                  <a:lnTo>
                    <a:pt x="107" y="128"/>
                  </a:lnTo>
                  <a:lnTo>
                    <a:pt x="107" y="130"/>
                  </a:lnTo>
                  <a:lnTo>
                    <a:pt x="109" y="133"/>
                  </a:lnTo>
                  <a:lnTo>
                    <a:pt x="109" y="133"/>
                  </a:lnTo>
                  <a:lnTo>
                    <a:pt x="111" y="135"/>
                  </a:lnTo>
                  <a:lnTo>
                    <a:pt x="111" y="135"/>
                  </a:lnTo>
                  <a:lnTo>
                    <a:pt x="111" y="138"/>
                  </a:lnTo>
                  <a:lnTo>
                    <a:pt x="114" y="140"/>
                  </a:lnTo>
                  <a:lnTo>
                    <a:pt x="114" y="140"/>
                  </a:lnTo>
                  <a:lnTo>
                    <a:pt x="114" y="142"/>
                  </a:lnTo>
                  <a:lnTo>
                    <a:pt x="116" y="142"/>
                  </a:lnTo>
                  <a:lnTo>
                    <a:pt x="116" y="145"/>
                  </a:lnTo>
                  <a:lnTo>
                    <a:pt x="114" y="145"/>
                  </a:lnTo>
                  <a:lnTo>
                    <a:pt x="114" y="147"/>
                  </a:lnTo>
                  <a:lnTo>
                    <a:pt x="114" y="149"/>
                  </a:lnTo>
                  <a:lnTo>
                    <a:pt x="114" y="154"/>
                  </a:lnTo>
                  <a:lnTo>
                    <a:pt x="114" y="154"/>
                  </a:lnTo>
                  <a:lnTo>
                    <a:pt x="114" y="156"/>
                  </a:lnTo>
                  <a:lnTo>
                    <a:pt x="116" y="156"/>
                  </a:lnTo>
                  <a:lnTo>
                    <a:pt x="121" y="161"/>
                  </a:lnTo>
                  <a:lnTo>
                    <a:pt x="121" y="161"/>
                  </a:lnTo>
                  <a:lnTo>
                    <a:pt x="126" y="166"/>
                  </a:lnTo>
                  <a:lnTo>
                    <a:pt x="128" y="168"/>
                  </a:lnTo>
                  <a:lnTo>
                    <a:pt x="130" y="173"/>
                  </a:lnTo>
                  <a:lnTo>
                    <a:pt x="133" y="175"/>
                  </a:lnTo>
                  <a:lnTo>
                    <a:pt x="135" y="178"/>
                  </a:lnTo>
                  <a:lnTo>
                    <a:pt x="135" y="178"/>
                  </a:lnTo>
                  <a:lnTo>
                    <a:pt x="135" y="180"/>
                  </a:lnTo>
                  <a:lnTo>
                    <a:pt x="135" y="180"/>
                  </a:lnTo>
                  <a:lnTo>
                    <a:pt x="135" y="183"/>
                  </a:lnTo>
                  <a:lnTo>
                    <a:pt x="133" y="187"/>
                  </a:lnTo>
                  <a:lnTo>
                    <a:pt x="130" y="190"/>
                  </a:lnTo>
                  <a:lnTo>
                    <a:pt x="128" y="194"/>
                  </a:lnTo>
                  <a:lnTo>
                    <a:pt x="126" y="199"/>
                  </a:lnTo>
                  <a:lnTo>
                    <a:pt x="126" y="199"/>
                  </a:lnTo>
                  <a:lnTo>
                    <a:pt x="123" y="204"/>
                  </a:lnTo>
                  <a:lnTo>
                    <a:pt x="123" y="206"/>
                  </a:lnTo>
                  <a:lnTo>
                    <a:pt x="123" y="209"/>
                  </a:lnTo>
                  <a:lnTo>
                    <a:pt x="123" y="211"/>
                  </a:lnTo>
                  <a:lnTo>
                    <a:pt x="123" y="213"/>
                  </a:lnTo>
                  <a:lnTo>
                    <a:pt x="123" y="216"/>
                  </a:lnTo>
                  <a:lnTo>
                    <a:pt x="123" y="218"/>
                  </a:lnTo>
                  <a:lnTo>
                    <a:pt x="121" y="223"/>
                  </a:lnTo>
                  <a:lnTo>
                    <a:pt x="121" y="225"/>
                  </a:lnTo>
                  <a:lnTo>
                    <a:pt x="121" y="227"/>
                  </a:lnTo>
                  <a:lnTo>
                    <a:pt x="121" y="230"/>
                  </a:lnTo>
                  <a:lnTo>
                    <a:pt x="121" y="232"/>
                  </a:lnTo>
                  <a:lnTo>
                    <a:pt x="121" y="235"/>
                  </a:lnTo>
                  <a:lnTo>
                    <a:pt x="121" y="237"/>
                  </a:lnTo>
                  <a:lnTo>
                    <a:pt x="121" y="239"/>
                  </a:lnTo>
                  <a:lnTo>
                    <a:pt x="121" y="242"/>
                  </a:lnTo>
                  <a:lnTo>
                    <a:pt x="121" y="244"/>
                  </a:lnTo>
                  <a:lnTo>
                    <a:pt x="121" y="246"/>
                  </a:lnTo>
                  <a:lnTo>
                    <a:pt x="118" y="251"/>
                  </a:lnTo>
                  <a:lnTo>
                    <a:pt x="118" y="254"/>
                  </a:lnTo>
                  <a:lnTo>
                    <a:pt x="118" y="256"/>
                  </a:lnTo>
                  <a:lnTo>
                    <a:pt x="118" y="258"/>
                  </a:lnTo>
                  <a:lnTo>
                    <a:pt x="118" y="261"/>
                  </a:lnTo>
                  <a:lnTo>
                    <a:pt x="118" y="263"/>
                  </a:lnTo>
                  <a:lnTo>
                    <a:pt x="118" y="265"/>
                  </a:lnTo>
                  <a:lnTo>
                    <a:pt x="118" y="268"/>
                  </a:lnTo>
                  <a:lnTo>
                    <a:pt x="118" y="270"/>
                  </a:lnTo>
                  <a:lnTo>
                    <a:pt x="118" y="272"/>
                  </a:lnTo>
                  <a:lnTo>
                    <a:pt x="118" y="275"/>
                  </a:lnTo>
                  <a:lnTo>
                    <a:pt x="116" y="277"/>
                  </a:lnTo>
                  <a:lnTo>
                    <a:pt x="116" y="280"/>
                  </a:lnTo>
                  <a:lnTo>
                    <a:pt x="116" y="284"/>
                  </a:lnTo>
                  <a:lnTo>
                    <a:pt x="116" y="287"/>
                  </a:lnTo>
                  <a:lnTo>
                    <a:pt x="116" y="289"/>
                  </a:lnTo>
                  <a:lnTo>
                    <a:pt x="116" y="291"/>
                  </a:lnTo>
                  <a:lnTo>
                    <a:pt x="116" y="294"/>
                  </a:lnTo>
                  <a:lnTo>
                    <a:pt x="116" y="296"/>
                  </a:lnTo>
                  <a:lnTo>
                    <a:pt x="116" y="298"/>
                  </a:lnTo>
                  <a:lnTo>
                    <a:pt x="116" y="301"/>
                  </a:lnTo>
                  <a:lnTo>
                    <a:pt x="116" y="303"/>
                  </a:lnTo>
                  <a:lnTo>
                    <a:pt x="114" y="306"/>
                  </a:lnTo>
                  <a:lnTo>
                    <a:pt x="114" y="308"/>
                  </a:lnTo>
                  <a:lnTo>
                    <a:pt x="114" y="310"/>
                  </a:lnTo>
                  <a:lnTo>
                    <a:pt x="114" y="310"/>
                  </a:lnTo>
                  <a:lnTo>
                    <a:pt x="114" y="315"/>
                  </a:lnTo>
                  <a:lnTo>
                    <a:pt x="114" y="317"/>
                  </a:lnTo>
                  <a:lnTo>
                    <a:pt x="114" y="320"/>
                  </a:lnTo>
                  <a:lnTo>
                    <a:pt x="114" y="322"/>
                  </a:lnTo>
                  <a:lnTo>
                    <a:pt x="114" y="325"/>
                  </a:lnTo>
                  <a:lnTo>
                    <a:pt x="114" y="327"/>
                  </a:lnTo>
                  <a:lnTo>
                    <a:pt x="114" y="329"/>
                  </a:lnTo>
                  <a:lnTo>
                    <a:pt x="114" y="332"/>
                  </a:lnTo>
                  <a:lnTo>
                    <a:pt x="111" y="334"/>
                  </a:lnTo>
                  <a:lnTo>
                    <a:pt x="111" y="336"/>
                  </a:lnTo>
                  <a:lnTo>
                    <a:pt x="111" y="339"/>
                  </a:lnTo>
                  <a:lnTo>
                    <a:pt x="111" y="341"/>
                  </a:lnTo>
                  <a:lnTo>
                    <a:pt x="111" y="343"/>
                  </a:lnTo>
                  <a:lnTo>
                    <a:pt x="111" y="346"/>
                  </a:lnTo>
                  <a:lnTo>
                    <a:pt x="111" y="351"/>
                  </a:lnTo>
                  <a:lnTo>
                    <a:pt x="111" y="353"/>
                  </a:lnTo>
                  <a:lnTo>
                    <a:pt x="111" y="358"/>
                  </a:lnTo>
                  <a:lnTo>
                    <a:pt x="111" y="360"/>
                  </a:lnTo>
                  <a:lnTo>
                    <a:pt x="109" y="362"/>
                  </a:lnTo>
                  <a:lnTo>
                    <a:pt x="109" y="365"/>
                  </a:lnTo>
                  <a:lnTo>
                    <a:pt x="109" y="367"/>
                  </a:lnTo>
                  <a:lnTo>
                    <a:pt x="109" y="369"/>
                  </a:lnTo>
                  <a:lnTo>
                    <a:pt x="109" y="372"/>
                  </a:lnTo>
                  <a:lnTo>
                    <a:pt x="109" y="372"/>
                  </a:lnTo>
                  <a:lnTo>
                    <a:pt x="109" y="372"/>
                  </a:lnTo>
                  <a:lnTo>
                    <a:pt x="109" y="374"/>
                  </a:lnTo>
                  <a:lnTo>
                    <a:pt x="107" y="377"/>
                  </a:lnTo>
                  <a:lnTo>
                    <a:pt x="104" y="379"/>
                  </a:lnTo>
                  <a:lnTo>
                    <a:pt x="100" y="381"/>
                  </a:lnTo>
                  <a:lnTo>
                    <a:pt x="97" y="386"/>
                  </a:lnTo>
                  <a:lnTo>
                    <a:pt x="95" y="388"/>
                  </a:lnTo>
                  <a:lnTo>
                    <a:pt x="92" y="391"/>
                  </a:lnTo>
                  <a:lnTo>
                    <a:pt x="88" y="396"/>
                  </a:lnTo>
                  <a:lnTo>
                    <a:pt x="85" y="398"/>
                  </a:lnTo>
                  <a:lnTo>
                    <a:pt x="83" y="400"/>
                  </a:lnTo>
                  <a:lnTo>
                    <a:pt x="78" y="405"/>
                  </a:lnTo>
                  <a:lnTo>
                    <a:pt x="76" y="407"/>
                  </a:lnTo>
                  <a:lnTo>
                    <a:pt x="73" y="412"/>
                  </a:lnTo>
                  <a:lnTo>
                    <a:pt x="71" y="414"/>
                  </a:lnTo>
                  <a:lnTo>
                    <a:pt x="66" y="417"/>
                  </a:lnTo>
                  <a:lnTo>
                    <a:pt x="64" y="422"/>
                  </a:lnTo>
                  <a:lnTo>
                    <a:pt x="62" y="424"/>
                  </a:lnTo>
                  <a:lnTo>
                    <a:pt x="59" y="426"/>
                  </a:lnTo>
                  <a:lnTo>
                    <a:pt x="57" y="429"/>
                  </a:lnTo>
                  <a:lnTo>
                    <a:pt x="52" y="433"/>
                  </a:lnTo>
                  <a:lnTo>
                    <a:pt x="50" y="436"/>
                  </a:lnTo>
                  <a:lnTo>
                    <a:pt x="50" y="438"/>
                  </a:lnTo>
                  <a:lnTo>
                    <a:pt x="47" y="440"/>
                  </a:lnTo>
                  <a:lnTo>
                    <a:pt x="45" y="443"/>
                  </a:lnTo>
                  <a:lnTo>
                    <a:pt x="45" y="445"/>
                  </a:lnTo>
                  <a:lnTo>
                    <a:pt x="43" y="448"/>
                  </a:lnTo>
                  <a:lnTo>
                    <a:pt x="40" y="450"/>
                  </a:lnTo>
                  <a:lnTo>
                    <a:pt x="38" y="452"/>
                  </a:lnTo>
                  <a:lnTo>
                    <a:pt x="38" y="455"/>
                  </a:lnTo>
                  <a:lnTo>
                    <a:pt x="36" y="457"/>
                  </a:lnTo>
                  <a:lnTo>
                    <a:pt x="33" y="459"/>
                  </a:lnTo>
                  <a:lnTo>
                    <a:pt x="33" y="459"/>
                  </a:lnTo>
                  <a:lnTo>
                    <a:pt x="31" y="462"/>
                  </a:lnTo>
                  <a:lnTo>
                    <a:pt x="29" y="464"/>
                  </a:lnTo>
                  <a:lnTo>
                    <a:pt x="29" y="467"/>
                  </a:lnTo>
                  <a:lnTo>
                    <a:pt x="26" y="469"/>
                  </a:lnTo>
                  <a:lnTo>
                    <a:pt x="24" y="471"/>
                  </a:lnTo>
                  <a:lnTo>
                    <a:pt x="24" y="474"/>
                  </a:lnTo>
                  <a:lnTo>
                    <a:pt x="21" y="476"/>
                  </a:lnTo>
                  <a:lnTo>
                    <a:pt x="21" y="478"/>
                  </a:lnTo>
                  <a:lnTo>
                    <a:pt x="19" y="483"/>
                  </a:lnTo>
                  <a:lnTo>
                    <a:pt x="17" y="485"/>
                  </a:lnTo>
                  <a:lnTo>
                    <a:pt x="17" y="485"/>
                  </a:lnTo>
                  <a:lnTo>
                    <a:pt x="17" y="488"/>
                  </a:lnTo>
                  <a:lnTo>
                    <a:pt x="17" y="488"/>
                  </a:lnTo>
                  <a:lnTo>
                    <a:pt x="19" y="490"/>
                  </a:lnTo>
                  <a:lnTo>
                    <a:pt x="19" y="493"/>
                  </a:lnTo>
                  <a:lnTo>
                    <a:pt x="19" y="493"/>
                  </a:lnTo>
                  <a:lnTo>
                    <a:pt x="17" y="493"/>
                  </a:lnTo>
                  <a:lnTo>
                    <a:pt x="17" y="493"/>
                  </a:lnTo>
                  <a:lnTo>
                    <a:pt x="14" y="493"/>
                  </a:lnTo>
                  <a:lnTo>
                    <a:pt x="14" y="495"/>
                  </a:lnTo>
                  <a:lnTo>
                    <a:pt x="12" y="495"/>
                  </a:lnTo>
                  <a:lnTo>
                    <a:pt x="12" y="497"/>
                  </a:lnTo>
                  <a:lnTo>
                    <a:pt x="12" y="497"/>
                  </a:lnTo>
                  <a:lnTo>
                    <a:pt x="12" y="497"/>
                  </a:lnTo>
                  <a:lnTo>
                    <a:pt x="12" y="497"/>
                  </a:lnTo>
                  <a:lnTo>
                    <a:pt x="12" y="497"/>
                  </a:lnTo>
                  <a:lnTo>
                    <a:pt x="12" y="500"/>
                  </a:lnTo>
                  <a:lnTo>
                    <a:pt x="12" y="502"/>
                  </a:lnTo>
                  <a:lnTo>
                    <a:pt x="12" y="502"/>
                  </a:lnTo>
                  <a:lnTo>
                    <a:pt x="10" y="504"/>
                  </a:lnTo>
                  <a:lnTo>
                    <a:pt x="10" y="504"/>
                  </a:lnTo>
                  <a:lnTo>
                    <a:pt x="7" y="504"/>
                  </a:lnTo>
                  <a:lnTo>
                    <a:pt x="7" y="504"/>
                  </a:lnTo>
                  <a:lnTo>
                    <a:pt x="5" y="504"/>
                  </a:lnTo>
                  <a:lnTo>
                    <a:pt x="3" y="507"/>
                  </a:lnTo>
                  <a:lnTo>
                    <a:pt x="0" y="509"/>
                  </a:lnTo>
                  <a:lnTo>
                    <a:pt x="0" y="511"/>
                  </a:lnTo>
                  <a:lnTo>
                    <a:pt x="3" y="516"/>
                  </a:lnTo>
                  <a:lnTo>
                    <a:pt x="3" y="519"/>
                  </a:lnTo>
                  <a:lnTo>
                    <a:pt x="3" y="521"/>
                  </a:lnTo>
                  <a:lnTo>
                    <a:pt x="5" y="523"/>
                  </a:lnTo>
                  <a:lnTo>
                    <a:pt x="5" y="523"/>
                  </a:lnTo>
                  <a:lnTo>
                    <a:pt x="5" y="526"/>
                  </a:lnTo>
                  <a:lnTo>
                    <a:pt x="5" y="528"/>
                  </a:lnTo>
                  <a:lnTo>
                    <a:pt x="5" y="528"/>
                  </a:lnTo>
                  <a:lnTo>
                    <a:pt x="5" y="530"/>
                  </a:lnTo>
                  <a:lnTo>
                    <a:pt x="7" y="533"/>
                  </a:lnTo>
                  <a:lnTo>
                    <a:pt x="7" y="535"/>
                  </a:lnTo>
                  <a:lnTo>
                    <a:pt x="7" y="535"/>
                  </a:lnTo>
                  <a:lnTo>
                    <a:pt x="7" y="538"/>
                  </a:lnTo>
                  <a:lnTo>
                    <a:pt x="7" y="540"/>
                  </a:lnTo>
                  <a:lnTo>
                    <a:pt x="7" y="542"/>
                  </a:lnTo>
                  <a:lnTo>
                    <a:pt x="7" y="542"/>
                  </a:lnTo>
                  <a:lnTo>
                    <a:pt x="10" y="545"/>
                  </a:lnTo>
                  <a:lnTo>
                    <a:pt x="10" y="547"/>
                  </a:lnTo>
                  <a:lnTo>
                    <a:pt x="10" y="549"/>
                  </a:lnTo>
                  <a:lnTo>
                    <a:pt x="21" y="566"/>
                  </a:lnTo>
                  <a:lnTo>
                    <a:pt x="33" y="582"/>
                  </a:lnTo>
                  <a:lnTo>
                    <a:pt x="52" y="582"/>
                  </a:lnTo>
                  <a:lnTo>
                    <a:pt x="55" y="582"/>
                  </a:lnTo>
                  <a:lnTo>
                    <a:pt x="57" y="587"/>
                  </a:lnTo>
                  <a:lnTo>
                    <a:pt x="57" y="587"/>
                  </a:lnTo>
                  <a:lnTo>
                    <a:pt x="57" y="587"/>
                  </a:lnTo>
                  <a:lnTo>
                    <a:pt x="57" y="590"/>
                  </a:lnTo>
                  <a:lnTo>
                    <a:pt x="57" y="590"/>
                  </a:lnTo>
                  <a:lnTo>
                    <a:pt x="57" y="590"/>
                  </a:lnTo>
                  <a:lnTo>
                    <a:pt x="57" y="592"/>
                  </a:lnTo>
                  <a:lnTo>
                    <a:pt x="57" y="594"/>
                  </a:lnTo>
                  <a:lnTo>
                    <a:pt x="57" y="594"/>
                  </a:lnTo>
                  <a:lnTo>
                    <a:pt x="59" y="597"/>
                  </a:lnTo>
                  <a:lnTo>
                    <a:pt x="59" y="597"/>
                  </a:lnTo>
                  <a:lnTo>
                    <a:pt x="59" y="599"/>
                  </a:lnTo>
                  <a:lnTo>
                    <a:pt x="59" y="599"/>
                  </a:lnTo>
                  <a:lnTo>
                    <a:pt x="59" y="599"/>
                  </a:lnTo>
                  <a:lnTo>
                    <a:pt x="62" y="599"/>
                  </a:lnTo>
                  <a:lnTo>
                    <a:pt x="62" y="599"/>
                  </a:lnTo>
                  <a:lnTo>
                    <a:pt x="62" y="599"/>
                  </a:lnTo>
                  <a:lnTo>
                    <a:pt x="62" y="601"/>
                  </a:lnTo>
                  <a:lnTo>
                    <a:pt x="62" y="601"/>
                  </a:lnTo>
                  <a:lnTo>
                    <a:pt x="62" y="601"/>
                  </a:lnTo>
                  <a:lnTo>
                    <a:pt x="62" y="599"/>
                  </a:lnTo>
                  <a:lnTo>
                    <a:pt x="64" y="599"/>
                  </a:lnTo>
                  <a:lnTo>
                    <a:pt x="64" y="599"/>
                  </a:lnTo>
                  <a:lnTo>
                    <a:pt x="64" y="599"/>
                  </a:lnTo>
                  <a:lnTo>
                    <a:pt x="64" y="601"/>
                  </a:lnTo>
                  <a:lnTo>
                    <a:pt x="64" y="601"/>
                  </a:lnTo>
                  <a:lnTo>
                    <a:pt x="64" y="601"/>
                  </a:lnTo>
                  <a:lnTo>
                    <a:pt x="64" y="601"/>
                  </a:lnTo>
                  <a:lnTo>
                    <a:pt x="66" y="601"/>
                  </a:lnTo>
                  <a:lnTo>
                    <a:pt x="69" y="601"/>
                  </a:lnTo>
                  <a:lnTo>
                    <a:pt x="69" y="601"/>
                  </a:lnTo>
                  <a:lnTo>
                    <a:pt x="69" y="604"/>
                  </a:lnTo>
                  <a:lnTo>
                    <a:pt x="69" y="604"/>
                  </a:lnTo>
                  <a:lnTo>
                    <a:pt x="69" y="606"/>
                  </a:lnTo>
                  <a:lnTo>
                    <a:pt x="69" y="604"/>
                  </a:lnTo>
                  <a:lnTo>
                    <a:pt x="69" y="604"/>
                  </a:lnTo>
                  <a:lnTo>
                    <a:pt x="71" y="604"/>
                  </a:lnTo>
                  <a:lnTo>
                    <a:pt x="71" y="604"/>
                  </a:lnTo>
                  <a:lnTo>
                    <a:pt x="71" y="606"/>
                  </a:lnTo>
                  <a:lnTo>
                    <a:pt x="71" y="606"/>
                  </a:lnTo>
                  <a:lnTo>
                    <a:pt x="71" y="606"/>
                  </a:lnTo>
                  <a:lnTo>
                    <a:pt x="73" y="606"/>
                  </a:lnTo>
                  <a:lnTo>
                    <a:pt x="73" y="606"/>
                  </a:lnTo>
                  <a:lnTo>
                    <a:pt x="76" y="609"/>
                  </a:lnTo>
                  <a:lnTo>
                    <a:pt x="76" y="613"/>
                  </a:lnTo>
                  <a:lnTo>
                    <a:pt x="76" y="616"/>
                  </a:lnTo>
                  <a:lnTo>
                    <a:pt x="76" y="616"/>
                  </a:lnTo>
                  <a:lnTo>
                    <a:pt x="76" y="616"/>
                  </a:lnTo>
                  <a:lnTo>
                    <a:pt x="76" y="616"/>
                  </a:lnTo>
                  <a:lnTo>
                    <a:pt x="76" y="616"/>
                  </a:lnTo>
                  <a:lnTo>
                    <a:pt x="76" y="616"/>
                  </a:lnTo>
                  <a:lnTo>
                    <a:pt x="76" y="618"/>
                  </a:lnTo>
                  <a:lnTo>
                    <a:pt x="76" y="616"/>
                  </a:lnTo>
                  <a:lnTo>
                    <a:pt x="76" y="616"/>
                  </a:lnTo>
                  <a:lnTo>
                    <a:pt x="78" y="616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20"/>
                  </a:lnTo>
                  <a:lnTo>
                    <a:pt x="78" y="623"/>
                  </a:lnTo>
                  <a:lnTo>
                    <a:pt x="78" y="625"/>
                  </a:lnTo>
                  <a:lnTo>
                    <a:pt x="78" y="627"/>
                  </a:lnTo>
                  <a:lnTo>
                    <a:pt x="78" y="627"/>
                  </a:lnTo>
                  <a:lnTo>
                    <a:pt x="78" y="630"/>
                  </a:lnTo>
                  <a:lnTo>
                    <a:pt x="78" y="630"/>
                  </a:lnTo>
                  <a:lnTo>
                    <a:pt x="78" y="630"/>
                  </a:lnTo>
                  <a:lnTo>
                    <a:pt x="78" y="630"/>
                  </a:lnTo>
                  <a:lnTo>
                    <a:pt x="78" y="630"/>
                  </a:lnTo>
                  <a:lnTo>
                    <a:pt x="78" y="632"/>
                  </a:lnTo>
                  <a:lnTo>
                    <a:pt x="78" y="632"/>
                  </a:lnTo>
                  <a:lnTo>
                    <a:pt x="78" y="632"/>
                  </a:lnTo>
                  <a:lnTo>
                    <a:pt x="78" y="632"/>
                  </a:lnTo>
                  <a:lnTo>
                    <a:pt x="78" y="632"/>
                  </a:lnTo>
                  <a:lnTo>
                    <a:pt x="78" y="632"/>
                  </a:lnTo>
                  <a:lnTo>
                    <a:pt x="81" y="635"/>
                  </a:lnTo>
                  <a:lnTo>
                    <a:pt x="81" y="635"/>
                  </a:lnTo>
                  <a:lnTo>
                    <a:pt x="83" y="637"/>
                  </a:lnTo>
                  <a:lnTo>
                    <a:pt x="83" y="637"/>
                  </a:lnTo>
                  <a:lnTo>
                    <a:pt x="83" y="635"/>
                  </a:lnTo>
                  <a:lnTo>
                    <a:pt x="85" y="635"/>
                  </a:lnTo>
                  <a:lnTo>
                    <a:pt x="85" y="635"/>
                  </a:lnTo>
                  <a:lnTo>
                    <a:pt x="88" y="637"/>
                  </a:lnTo>
                  <a:lnTo>
                    <a:pt x="85" y="637"/>
                  </a:lnTo>
                  <a:lnTo>
                    <a:pt x="85" y="637"/>
                  </a:lnTo>
                  <a:lnTo>
                    <a:pt x="85" y="639"/>
                  </a:lnTo>
                  <a:lnTo>
                    <a:pt x="85" y="639"/>
                  </a:lnTo>
                  <a:lnTo>
                    <a:pt x="88" y="639"/>
                  </a:lnTo>
                  <a:lnTo>
                    <a:pt x="88" y="639"/>
                  </a:lnTo>
                  <a:lnTo>
                    <a:pt x="88" y="639"/>
                  </a:lnTo>
                  <a:lnTo>
                    <a:pt x="88" y="642"/>
                  </a:lnTo>
                  <a:lnTo>
                    <a:pt x="88" y="642"/>
                  </a:lnTo>
                  <a:lnTo>
                    <a:pt x="88" y="642"/>
                  </a:lnTo>
                  <a:lnTo>
                    <a:pt x="88" y="642"/>
                  </a:lnTo>
                  <a:lnTo>
                    <a:pt x="88" y="644"/>
                  </a:lnTo>
                  <a:lnTo>
                    <a:pt x="88" y="644"/>
                  </a:lnTo>
                  <a:lnTo>
                    <a:pt x="88" y="644"/>
                  </a:lnTo>
                  <a:lnTo>
                    <a:pt x="88" y="644"/>
                  </a:lnTo>
                  <a:lnTo>
                    <a:pt x="88" y="644"/>
                  </a:lnTo>
                  <a:lnTo>
                    <a:pt x="88" y="644"/>
                  </a:lnTo>
                  <a:lnTo>
                    <a:pt x="88" y="646"/>
                  </a:lnTo>
                  <a:lnTo>
                    <a:pt x="85" y="646"/>
                  </a:lnTo>
                  <a:lnTo>
                    <a:pt x="85" y="646"/>
                  </a:lnTo>
                  <a:lnTo>
                    <a:pt x="85" y="649"/>
                  </a:lnTo>
                  <a:lnTo>
                    <a:pt x="88" y="649"/>
                  </a:lnTo>
                  <a:lnTo>
                    <a:pt x="88" y="649"/>
                  </a:lnTo>
                  <a:lnTo>
                    <a:pt x="88" y="649"/>
                  </a:lnTo>
                  <a:lnTo>
                    <a:pt x="88" y="649"/>
                  </a:lnTo>
                  <a:lnTo>
                    <a:pt x="90" y="653"/>
                  </a:lnTo>
                  <a:lnTo>
                    <a:pt x="90" y="653"/>
                  </a:lnTo>
                  <a:lnTo>
                    <a:pt x="88" y="653"/>
                  </a:lnTo>
                  <a:lnTo>
                    <a:pt x="88" y="656"/>
                  </a:lnTo>
                  <a:lnTo>
                    <a:pt x="88" y="656"/>
                  </a:lnTo>
                  <a:lnTo>
                    <a:pt x="90" y="656"/>
                  </a:lnTo>
                  <a:lnTo>
                    <a:pt x="90" y="656"/>
                  </a:lnTo>
                  <a:lnTo>
                    <a:pt x="90" y="656"/>
                  </a:lnTo>
                  <a:lnTo>
                    <a:pt x="88" y="656"/>
                  </a:lnTo>
                  <a:lnTo>
                    <a:pt x="88" y="656"/>
                  </a:lnTo>
                  <a:lnTo>
                    <a:pt x="88" y="656"/>
                  </a:lnTo>
                  <a:lnTo>
                    <a:pt x="88" y="658"/>
                  </a:lnTo>
                  <a:lnTo>
                    <a:pt x="88" y="658"/>
                  </a:lnTo>
                  <a:lnTo>
                    <a:pt x="88" y="661"/>
                  </a:lnTo>
                  <a:lnTo>
                    <a:pt x="88" y="663"/>
                  </a:lnTo>
                  <a:lnTo>
                    <a:pt x="90" y="663"/>
                  </a:lnTo>
                  <a:lnTo>
                    <a:pt x="90" y="665"/>
                  </a:lnTo>
                  <a:lnTo>
                    <a:pt x="92" y="668"/>
                  </a:lnTo>
                  <a:lnTo>
                    <a:pt x="90" y="668"/>
                  </a:lnTo>
                  <a:lnTo>
                    <a:pt x="88" y="670"/>
                  </a:lnTo>
                  <a:lnTo>
                    <a:pt x="88" y="672"/>
                  </a:lnTo>
                  <a:lnTo>
                    <a:pt x="88" y="672"/>
                  </a:lnTo>
                  <a:lnTo>
                    <a:pt x="88" y="675"/>
                  </a:lnTo>
                  <a:lnTo>
                    <a:pt x="88" y="677"/>
                  </a:lnTo>
                  <a:lnTo>
                    <a:pt x="88" y="677"/>
                  </a:lnTo>
                  <a:lnTo>
                    <a:pt x="88" y="677"/>
                  </a:lnTo>
                  <a:lnTo>
                    <a:pt x="88" y="677"/>
                  </a:lnTo>
                  <a:lnTo>
                    <a:pt x="88" y="677"/>
                  </a:lnTo>
                  <a:lnTo>
                    <a:pt x="88" y="680"/>
                  </a:lnTo>
                  <a:lnTo>
                    <a:pt x="88" y="680"/>
                  </a:lnTo>
                  <a:lnTo>
                    <a:pt x="85" y="682"/>
                  </a:lnTo>
                  <a:lnTo>
                    <a:pt x="85" y="682"/>
                  </a:lnTo>
                  <a:lnTo>
                    <a:pt x="85" y="687"/>
                  </a:lnTo>
                  <a:lnTo>
                    <a:pt x="85" y="691"/>
                  </a:lnTo>
                  <a:lnTo>
                    <a:pt x="85" y="696"/>
                  </a:lnTo>
                  <a:lnTo>
                    <a:pt x="88" y="698"/>
                  </a:lnTo>
                  <a:lnTo>
                    <a:pt x="88" y="701"/>
                  </a:lnTo>
                  <a:lnTo>
                    <a:pt x="88" y="701"/>
                  </a:lnTo>
                  <a:lnTo>
                    <a:pt x="88" y="703"/>
                  </a:lnTo>
                  <a:lnTo>
                    <a:pt x="88" y="706"/>
                  </a:lnTo>
                  <a:lnTo>
                    <a:pt x="88" y="706"/>
                  </a:lnTo>
                  <a:lnTo>
                    <a:pt x="92" y="715"/>
                  </a:lnTo>
                  <a:lnTo>
                    <a:pt x="92" y="715"/>
                  </a:lnTo>
                  <a:lnTo>
                    <a:pt x="92" y="717"/>
                  </a:lnTo>
                  <a:lnTo>
                    <a:pt x="92" y="717"/>
                  </a:lnTo>
                  <a:lnTo>
                    <a:pt x="90" y="720"/>
                  </a:lnTo>
                  <a:lnTo>
                    <a:pt x="90" y="720"/>
                  </a:lnTo>
                  <a:lnTo>
                    <a:pt x="92" y="722"/>
                  </a:lnTo>
                  <a:lnTo>
                    <a:pt x="92" y="722"/>
                  </a:lnTo>
                  <a:lnTo>
                    <a:pt x="92" y="722"/>
                  </a:lnTo>
                  <a:lnTo>
                    <a:pt x="92" y="722"/>
                  </a:lnTo>
                  <a:lnTo>
                    <a:pt x="92" y="722"/>
                  </a:lnTo>
                  <a:lnTo>
                    <a:pt x="95" y="722"/>
                  </a:lnTo>
                  <a:lnTo>
                    <a:pt x="95" y="722"/>
                  </a:lnTo>
                  <a:lnTo>
                    <a:pt x="95" y="722"/>
                  </a:lnTo>
                  <a:lnTo>
                    <a:pt x="95" y="722"/>
                  </a:lnTo>
                  <a:lnTo>
                    <a:pt x="97" y="724"/>
                  </a:lnTo>
                  <a:lnTo>
                    <a:pt x="97" y="727"/>
                  </a:lnTo>
                  <a:lnTo>
                    <a:pt x="97" y="727"/>
                  </a:lnTo>
                  <a:lnTo>
                    <a:pt x="100" y="727"/>
                  </a:lnTo>
                  <a:lnTo>
                    <a:pt x="100" y="729"/>
                  </a:lnTo>
                  <a:lnTo>
                    <a:pt x="100" y="729"/>
                  </a:lnTo>
                  <a:lnTo>
                    <a:pt x="100" y="732"/>
                  </a:lnTo>
                  <a:lnTo>
                    <a:pt x="100" y="732"/>
                  </a:lnTo>
                  <a:lnTo>
                    <a:pt x="100" y="732"/>
                  </a:lnTo>
                  <a:lnTo>
                    <a:pt x="107" y="739"/>
                  </a:lnTo>
                  <a:lnTo>
                    <a:pt x="109" y="743"/>
                  </a:lnTo>
                  <a:lnTo>
                    <a:pt x="111" y="743"/>
                  </a:lnTo>
                  <a:lnTo>
                    <a:pt x="111" y="743"/>
                  </a:lnTo>
                  <a:lnTo>
                    <a:pt x="114" y="746"/>
                  </a:lnTo>
                  <a:lnTo>
                    <a:pt x="116" y="748"/>
                  </a:lnTo>
                  <a:lnTo>
                    <a:pt x="118" y="748"/>
                  </a:lnTo>
                  <a:lnTo>
                    <a:pt x="121" y="751"/>
                  </a:lnTo>
                  <a:lnTo>
                    <a:pt x="118" y="751"/>
                  </a:lnTo>
                  <a:lnTo>
                    <a:pt x="107" y="753"/>
                  </a:lnTo>
                  <a:lnTo>
                    <a:pt x="104" y="753"/>
                  </a:lnTo>
                  <a:lnTo>
                    <a:pt x="95" y="751"/>
                  </a:lnTo>
                  <a:lnTo>
                    <a:pt x="92" y="751"/>
                  </a:lnTo>
                  <a:lnTo>
                    <a:pt x="90" y="751"/>
                  </a:lnTo>
                  <a:lnTo>
                    <a:pt x="90" y="751"/>
                  </a:lnTo>
                  <a:lnTo>
                    <a:pt x="88" y="751"/>
                  </a:lnTo>
                  <a:lnTo>
                    <a:pt x="88" y="753"/>
                  </a:lnTo>
                  <a:lnTo>
                    <a:pt x="88" y="753"/>
                  </a:lnTo>
                  <a:lnTo>
                    <a:pt x="85" y="753"/>
                  </a:lnTo>
                  <a:lnTo>
                    <a:pt x="83" y="753"/>
                  </a:lnTo>
                  <a:lnTo>
                    <a:pt x="81" y="751"/>
                  </a:lnTo>
                  <a:lnTo>
                    <a:pt x="78" y="751"/>
                  </a:lnTo>
                  <a:lnTo>
                    <a:pt x="71" y="753"/>
                  </a:lnTo>
                  <a:lnTo>
                    <a:pt x="69" y="753"/>
                  </a:lnTo>
                  <a:lnTo>
                    <a:pt x="55" y="751"/>
                  </a:lnTo>
                  <a:lnTo>
                    <a:pt x="40" y="751"/>
                  </a:lnTo>
                  <a:lnTo>
                    <a:pt x="40" y="751"/>
                  </a:lnTo>
                  <a:lnTo>
                    <a:pt x="40" y="751"/>
                  </a:lnTo>
                  <a:lnTo>
                    <a:pt x="40" y="751"/>
                  </a:lnTo>
                  <a:lnTo>
                    <a:pt x="40" y="753"/>
                  </a:lnTo>
                  <a:lnTo>
                    <a:pt x="40" y="753"/>
                  </a:lnTo>
                  <a:lnTo>
                    <a:pt x="38" y="758"/>
                  </a:lnTo>
                  <a:lnTo>
                    <a:pt x="36" y="760"/>
                  </a:lnTo>
                  <a:lnTo>
                    <a:pt x="31" y="762"/>
                  </a:lnTo>
                  <a:lnTo>
                    <a:pt x="29" y="767"/>
                  </a:lnTo>
                  <a:lnTo>
                    <a:pt x="29" y="769"/>
                  </a:lnTo>
                  <a:lnTo>
                    <a:pt x="33" y="772"/>
                  </a:lnTo>
                  <a:lnTo>
                    <a:pt x="47" y="791"/>
                  </a:lnTo>
                  <a:lnTo>
                    <a:pt x="47" y="793"/>
                  </a:lnTo>
                  <a:lnTo>
                    <a:pt x="50" y="793"/>
                  </a:lnTo>
                  <a:lnTo>
                    <a:pt x="62" y="805"/>
                  </a:lnTo>
                  <a:lnTo>
                    <a:pt x="73" y="814"/>
                  </a:lnTo>
                  <a:lnTo>
                    <a:pt x="73" y="814"/>
                  </a:lnTo>
                  <a:lnTo>
                    <a:pt x="73" y="814"/>
                  </a:lnTo>
                  <a:lnTo>
                    <a:pt x="76" y="814"/>
                  </a:lnTo>
                  <a:lnTo>
                    <a:pt x="76" y="814"/>
                  </a:lnTo>
                  <a:lnTo>
                    <a:pt x="76" y="814"/>
                  </a:lnTo>
                  <a:lnTo>
                    <a:pt x="76" y="814"/>
                  </a:lnTo>
                  <a:lnTo>
                    <a:pt x="78" y="814"/>
                  </a:lnTo>
                  <a:lnTo>
                    <a:pt x="78" y="817"/>
                  </a:lnTo>
                  <a:lnTo>
                    <a:pt x="78" y="817"/>
                  </a:lnTo>
                  <a:lnTo>
                    <a:pt x="81" y="817"/>
                  </a:lnTo>
                  <a:lnTo>
                    <a:pt x="81" y="817"/>
                  </a:lnTo>
                  <a:lnTo>
                    <a:pt x="81" y="817"/>
                  </a:lnTo>
                  <a:lnTo>
                    <a:pt x="81" y="817"/>
                  </a:lnTo>
                  <a:lnTo>
                    <a:pt x="81" y="819"/>
                  </a:lnTo>
                  <a:lnTo>
                    <a:pt x="81" y="819"/>
                  </a:lnTo>
                  <a:lnTo>
                    <a:pt x="81" y="822"/>
                  </a:lnTo>
                  <a:lnTo>
                    <a:pt x="81" y="822"/>
                  </a:lnTo>
                  <a:lnTo>
                    <a:pt x="83" y="822"/>
                  </a:lnTo>
                  <a:lnTo>
                    <a:pt x="85" y="822"/>
                  </a:lnTo>
                  <a:lnTo>
                    <a:pt x="85" y="822"/>
                  </a:lnTo>
                  <a:lnTo>
                    <a:pt x="88" y="822"/>
                  </a:lnTo>
                  <a:lnTo>
                    <a:pt x="88" y="824"/>
                  </a:lnTo>
                  <a:lnTo>
                    <a:pt x="90" y="826"/>
                  </a:lnTo>
                  <a:lnTo>
                    <a:pt x="92" y="831"/>
                  </a:lnTo>
                  <a:lnTo>
                    <a:pt x="95" y="831"/>
                  </a:lnTo>
                  <a:lnTo>
                    <a:pt x="95" y="833"/>
                  </a:lnTo>
                  <a:lnTo>
                    <a:pt x="102" y="850"/>
                  </a:lnTo>
                  <a:lnTo>
                    <a:pt x="107" y="862"/>
                  </a:lnTo>
                  <a:lnTo>
                    <a:pt x="107" y="866"/>
                  </a:lnTo>
                  <a:lnTo>
                    <a:pt x="109" y="866"/>
                  </a:lnTo>
                  <a:lnTo>
                    <a:pt x="111" y="866"/>
                  </a:lnTo>
                  <a:lnTo>
                    <a:pt x="114" y="869"/>
                  </a:lnTo>
                  <a:lnTo>
                    <a:pt x="114" y="869"/>
                  </a:lnTo>
                  <a:lnTo>
                    <a:pt x="114" y="874"/>
                  </a:lnTo>
                  <a:lnTo>
                    <a:pt x="114" y="876"/>
                  </a:lnTo>
                  <a:lnTo>
                    <a:pt x="111" y="881"/>
                  </a:lnTo>
                  <a:lnTo>
                    <a:pt x="109" y="883"/>
                  </a:lnTo>
                  <a:lnTo>
                    <a:pt x="111" y="883"/>
                  </a:lnTo>
                  <a:lnTo>
                    <a:pt x="114" y="883"/>
                  </a:lnTo>
                  <a:lnTo>
                    <a:pt x="118" y="883"/>
                  </a:lnTo>
                  <a:lnTo>
                    <a:pt x="121" y="883"/>
                  </a:lnTo>
                  <a:lnTo>
                    <a:pt x="123" y="885"/>
                  </a:lnTo>
                  <a:lnTo>
                    <a:pt x="126" y="885"/>
                  </a:lnTo>
                  <a:lnTo>
                    <a:pt x="126" y="885"/>
                  </a:lnTo>
                  <a:lnTo>
                    <a:pt x="133" y="885"/>
                  </a:lnTo>
                  <a:lnTo>
                    <a:pt x="135" y="883"/>
                  </a:lnTo>
                  <a:lnTo>
                    <a:pt x="135" y="883"/>
                  </a:lnTo>
                  <a:lnTo>
                    <a:pt x="137" y="883"/>
                  </a:lnTo>
                  <a:lnTo>
                    <a:pt x="137" y="881"/>
                  </a:lnTo>
                  <a:lnTo>
                    <a:pt x="140" y="881"/>
                  </a:lnTo>
                  <a:lnTo>
                    <a:pt x="140" y="878"/>
                  </a:lnTo>
                  <a:lnTo>
                    <a:pt x="142" y="878"/>
                  </a:lnTo>
                  <a:lnTo>
                    <a:pt x="144" y="878"/>
                  </a:lnTo>
                  <a:lnTo>
                    <a:pt x="147" y="878"/>
                  </a:lnTo>
                  <a:lnTo>
                    <a:pt x="147" y="878"/>
                  </a:lnTo>
                  <a:lnTo>
                    <a:pt x="149" y="878"/>
                  </a:lnTo>
                  <a:lnTo>
                    <a:pt x="149" y="878"/>
                  </a:lnTo>
                  <a:lnTo>
                    <a:pt x="152" y="876"/>
                  </a:lnTo>
                  <a:lnTo>
                    <a:pt x="152" y="876"/>
                  </a:lnTo>
                  <a:lnTo>
                    <a:pt x="156" y="874"/>
                  </a:lnTo>
                  <a:lnTo>
                    <a:pt x="159" y="874"/>
                  </a:lnTo>
                  <a:lnTo>
                    <a:pt x="159" y="874"/>
                  </a:lnTo>
                  <a:lnTo>
                    <a:pt x="159" y="869"/>
                  </a:lnTo>
                  <a:lnTo>
                    <a:pt x="159" y="869"/>
                  </a:lnTo>
                  <a:lnTo>
                    <a:pt x="159" y="869"/>
                  </a:lnTo>
                  <a:lnTo>
                    <a:pt x="159" y="869"/>
                  </a:lnTo>
                  <a:lnTo>
                    <a:pt x="161" y="869"/>
                  </a:lnTo>
                  <a:lnTo>
                    <a:pt x="161" y="869"/>
                  </a:lnTo>
                  <a:lnTo>
                    <a:pt x="161" y="869"/>
                  </a:lnTo>
                  <a:lnTo>
                    <a:pt x="161" y="869"/>
                  </a:lnTo>
                  <a:lnTo>
                    <a:pt x="163" y="866"/>
                  </a:lnTo>
                  <a:lnTo>
                    <a:pt x="163" y="866"/>
                  </a:lnTo>
                  <a:lnTo>
                    <a:pt x="163" y="864"/>
                  </a:lnTo>
                  <a:lnTo>
                    <a:pt x="166" y="864"/>
                  </a:lnTo>
                  <a:lnTo>
                    <a:pt x="166" y="864"/>
                  </a:lnTo>
                  <a:lnTo>
                    <a:pt x="166" y="864"/>
                  </a:lnTo>
                  <a:lnTo>
                    <a:pt x="166" y="864"/>
                  </a:lnTo>
                  <a:lnTo>
                    <a:pt x="166" y="866"/>
                  </a:lnTo>
                  <a:lnTo>
                    <a:pt x="166" y="866"/>
                  </a:lnTo>
                  <a:lnTo>
                    <a:pt x="166" y="869"/>
                  </a:lnTo>
                  <a:lnTo>
                    <a:pt x="168" y="869"/>
                  </a:lnTo>
                  <a:lnTo>
                    <a:pt x="168" y="869"/>
                  </a:lnTo>
                  <a:lnTo>
                    <a:pt x="168" y="869"/>
                  </a:lnTo>
                  <a:lnTo>
                    <a:pt x="171" y="869"/>
                  </a:lnTo>
                  <a:lnTo>
                    <a:pt x="171" y="871"/>
                  </a:lnTo>
                  <a:lnTo>
                    <a:pt x="171" y="871"/>
                  </a:lnTo>
                  <a:lnTo>
                    <a:pt x="171" y="871"/>
                  </a:lnTo>
                  <a:lnTo>
                    <a:pt x="171" y="871"/>
                  </a:lnTo>
                  <a:lnTo>
                    <a:pt x="171" y="874"/>
                  </a:lnTo>
                  <a:lnTo>
                    <a:pt x="171" y="874"/>
                  </a:lnTo>
                  <a:lnTo>
                    <a:pt x="171" y="874"/>
                  </a:lnTo>
                  <a:lnTo>
                    <a:pt x="171" y="876"/>
                  </a:lnTo>
                  <a:lnTo>
                    <a:pt x="173" y="876"/>
                  </a:lnTo>
                  <a:lnTo>
                    <a:pt x="175" y="876"/>
                  </a:lnTo>
                  <a:lnTo>
                    <a:pt x="175" y="876"/>
                  </a:lnTo>
                  <a:lnTo>
                    <a:pt x="178" y="878"/>
                  </a:lnTo>
                  <a:lnTo>
                    <a:pt x="178" y="881"/>
                  </a:lnTo>
                  <a:lnTo>
                    <a:pt x="180" y="881"/>
                  </a:lnTo>
                  <a:lnTo>
                    <a:pt x="180" y="881"/>
                  </a:lnTo>
                  <a:lnTo>
                    <a:pt x="180" y="881"/>
                  </a:lnTo>
                  <a:lnTo>
                    <a:pt x="180" y="881"/>
                  </a:lnTo>
                  <a:lnTo>
                    <a:pt x="182" y="881"/>
                  </a:lnTo>
                  <a:lnTo>
                    <a:pt x="182" y="881"/>
                  </a:lnTo>
                  <a:lnTo>
                    <a:pt x="182" y="881"/>
                  </a:lnTo>
                  <a:lnTo>
                    <a:pt x="182" y="881"/>
                  </a:lnTo>
                  <a:lnTo>
                    <a:pt x="182" y="881"/>
                  </a:lnTo>
                  <a:lnTo>
                    <a:pt x="182" y="881"/>
                  </a:lnTo>
                  <a:lnTo>
                    <a:pt x="182" y="878"/>
                  </a:lnTo>
                  <a:lnTo>
                    <a:pt x="182" y="878"/>
                  </a:lnTo>
                  <a:lnTo>
                    <a:pt x="182" y="878"/>
                  </a:lnTo>
                  <a:lnTo>
                    <a:pt x="185" y="878"/>
                  </a:lnTo>
                  <a:lnTo>
                    <a:pt x="185" y="876"/>
                  </a:lnTo>
                  <a:lnTo>
                    <a:pt x="187" y="876"/>
                  </a:lnTo>
                  <a:lnTo>
                    <a:pt x="189" y="876"/>
                  </a:lnTo>
                  <a:lnTo>
                    <a:pt x="189" y="876"/>
                  </a:lnTo>
                  <a:lnTo>
                    <a:pt x="189" y="876"/>
                  </a:lnTo>
                  <a:lnTo>
                    <a:pt x="192" y="876"/>
                  </a:lnTo>
                  <a:lnTo>
                    <a:pt x="192" y="876"/>
                  </a:lnTo>
                  <a:lnTo>
                    <a:pt x="194" y="876"/>
                  </a:lnTo>
                  <a:lnTo>
                    <a:pt x="194" y="876"/>
                  </a:lnTo>
                  <a:lnTo>
                    <a:pt x="194" y="874"/>
                  </a:lnTo>
                  <a:lnTo>
                    <a:pt x="194" y="874"/>
                  </a:lnTo>
                  <a:lnTo>
                    <a:pt x="194" y="874"/>
                  </a:lnTo>
                  <a:lnTo>
                    <a:pt x="194" y="874"/>
                  </a:lnTo>
                  <a:lnTo>
                    <a:pt x="197" y="874"/>
                  </a:lnTo>
                  <a:lnTo>
                    <a:pt x="197" y="874"/>
                  </a:lnTo>
                  <a:lnTo>
                    <a:pt x="197" y="874"/>
                  </a:lnTo>
                  <a:lnTo>
                    <a:pt x="197" y="874"/>
                  </a:lnTo>
                  <a:lnTo>
                    <a:pt x="199" y="874"/>
                  </a:lnTo>
                  <a:lnTo>
                    <a:pt x="199" y="871"/>
                  </a:lnTo>
                  <a:lnTo>
                    <a:pt x="201" y="869"/>
                  </a:lnTo>
                  <a:lnTo>
                    <a:pt x="201" y="869"/>
                  </a:lnTo>
                  <a:lnTo>
                    <a:pt x="201" y="869"/>
                  </a:lnTo>
                  <a:lnTo>
                    <a:pt x="201" y="869"/>
                  </a:lnTo>
                  <a:lnTo>
                    <a:pt x="201" y="869"/>
                  </a:lnTo>
                  <a:lnTo>
                    <a:pt x="204" y="869"/>
                  </a:lnTo>
                  <a:lnTo>
                    <a:pt x="204" y="866"/>
                  </a:lnTo>
                  <a:lnTo>
                    <a:pt x="204" y="866"/>
                  </a:lnTo>
                  <a:lnTo>
                    <a:pt x="204" y="866"/>
                  </a:lnTo>
                  <a:lnTo>
                    <a:pt x="211" y="864"/>
                  </a:lnTo>
                  <a:lnTo>
                    <a:pt x="213" y="864"/>
                  </a:lnTo>
                  <a:lnTo>
                    <a:pt x="213" y="862"/>
                  </a:lnTo>
                  <a:lnTo>
                    <a:pt x="215" y="864"/>
                  </a:lnTo>
                  <a:lnTo>
                    <a:pt x="215" y="862"/>
                  </a:lnTo>
                  <a:lnTo>
                    <a:pt x="218" y="862"/>
                  </a:lnTo>
                  <a:lnTo>
                    <a:pt x="218" y="862"/>
                  </a:lnTo>
                  <a:lnTo>
                    <a:pt x="218" y="862"/>
                  </a:lnTo>
                  <a:lnTo>
                    <a:pt x="220" y="862"/>
                  </a:lnTo>
                  <a:lnTo>
                    <a:pt x="223" y="859"/>
                  </a:lnTo>
                  <a:lnTo>
                    <a:pt x="223" y="859"/>
                  </a:lnTo>
                  <a:lnTo>
                    <a:pt x="225" y="859"/>
                  </a:lnTo>
                  <a:lnTo>
                    <a:pt x="225" y="857"/>
                  </a:lnTo>
                  <a:lnTo>
                    <a:pt x="227" y="857"/>
                  </a:lnTo>
                  <a:lnTo>
                    <a:pt x="227" y="857"/>
                  </a:lnTo>
                  <a:lnTo>
                    <a:pt x="234" y="859"/>
                  </a:lnTo>
                  <a:lnTo>
                    <a:pt x="237" y="859"/>
                  </a:lnTo>
                  <a:lnTo>
                    <a:pt x="239" y="859"/>
                  </a:lnTo>
                  <a:lnTo>
                    <a:pt x="244" y="857"/>
                  </a:lnTo>
                  <a:lnTo>
                    <a:pt x="249" y="857"/>
                  </a:lnTo>
                  <a:lnTo>
                    <a:pt x="272" y="855"/>
                  </a:lnTo>
                  <a:lnTo>
                    <a:pt x="277" y="855"/>
                  </a:lnTo>
                  <a:lnTo>
                    <a:pt x="277" y="852"/>
                  </a:lnTo>
                  <a:lnTo>
                    <a:pt x="277" y="850"/>
                  </a:lnTo>
                  <a:lnTo>
                    <a:pt x="279" y="848"/>
                  </a:lnTo>
                  <a:lnTo>
                    <a:pt x="279" y="845"/>
                  </a:lnTo>
                  <a:lnTo>
                    <a:pt x="282" y="845"/>
                  </a:lnTo>
                  <a:lnTo>
                    <a:pt x="286" y="843"/>
                  </a:lnTo>
                  <a:lnTo>
                    <a:pt x="286" y="843"/>
                  </a:lnTo>
                  <a:lnTo>
                    <a:pt x="289" y="843"/>
                  </a:lnTo>
                  <a:lnTo>
                    <a:pt x="291" y="838"/>
                  </a:lnTo>
                  <a:lnTo>
                    <a:pt x="291" y="838"/>
                  </a:lnTo>
                  <a:lnTo>
                    <a:pt x="294" y="836"/>
                  </a:lnTo>
                  <a:lnTo>
                    <a:pt x="294" y="836"/>
                  </a:lnTo>
                  <a:lnTo>
                    <a:pt x="294" y="833"/>
                  </a:lnTo>
                  <a:lnTo>
                    <a:pt x="298" y="829"/>
                  </a:lnTo>
                  <a:lnTo>
                    <a:pt x="301" y="824"/>
                  </a:lnTo>
                  <a:lnTo>
                    <a:pt x="303" y="824"/>
                  </a:lnTo>
                  <a:lnTo>
                    <a:pt x="303" y="822"/>
                  </a:lnTo>
                  <a:lnTo>
                    <a:pt x="305" y="822"/>
                  </a:lnTo>
                  <a:lnTo>
                    <a:pt x="303" y="819"/>
                  </a:lnTo>
                  <a:lnTo>
                    <a:pt x="301" y="819"/>
                  </a:lnTo>
                  <a:lnTo>
                    <a:pt x="301" y="817"/>
                  </a:lnTo>
                  <a:lnTo>
                    <a:pt x="301" y="817"/>
                  </a:lnTo>
                  <a:lnTo>
                    <a:pt x="294" y="814"/>
                  </a:lnTo>
                  <a:lnTo>
                    <a:pt x="294" y="814"/>
                  </a:lnTo>
                  <a:lnTo>
                    <a:pt x="294" y="812"/>
                  </a:lnTo>
                  <a:lnTo>
                    <a:pt x="294" y="812"/>
                  </a:lnTo>
                  <a:lnTo>
                    <a:pt x="294" y="812"/>
                  </a:lnTo>
                  <a:lnTo>
                    <a:pt x="291" y="812"/>
                  </a:lnTo>
                  <a:lnTo>
                    <a:pt x="291" y="812"/>
                  </a:lnTo>
                  <a:lnTo>
                    <a:pt x="291" y="810"/>
                  </a:lnTo>
                  <a:lnTo>
                    <a:pt x="291" y="810"/>
                  </a:lnTo>
                  <a:lnTo>
                    <a:pt x="294" y="810"/>
                  </a:lnTo>
                  <a:lnTo>
                    <a:pt x="294" y="810"/>
                  </a:lnTo>
                  <a:lnTo>
                    <a:pt x="294" y="810"/>
                  </a:lnTo>
                  <a:lnTo>
                    <a:pt x="294" y="807"/>
                  </a:lnTo>
                  <a:lnTo>
                    <a:pt x="294" y="807"/>
                  </a:lnTo>
                  <a:lnTo>
                    <a:pt x="294" y="807"/>
                  </a:lnTo>
                  <a:lnTo>
                    <a:pt x="294" y="807"/>
                  </a:lnTo>
                  <a:lnTo>
                    <a:pt x="296" y="807"/>
                  </a:lnTo>
                  <a:lnTo>
                    <a:pt x="296" y="807"/>
                  </a:lnTo>
                  <a:lnTo>
                    <a:pt x="296" y="807"/>
                  </a:lnTo>
                  <a:lnTo>
                    <a:pt x="296" y="805"/>
                  </a:lnTo>
                  <a:lnTo>
                    <a:pt x="296" y="805"/>
                  </a:lnTo>
                  <a:lnTo>
                    <a:pt x="298" y="805"/>
                  </a:lnTo>
                  <a:lnTo>
                    <a:pt x="298" y="805"/>
                  </a:lnTo>
                  <a:lnTo>
                    <a:pt x="301" y="803"/>
                  </a:lnTo>
                  <a:lnTo>
                    <a:pt x="303" y="803"/>
                  </a:lnTo>
                  <a:lnTo>
                    <a:pt x="305" y="803"/>
                  </a:lnTo>
                  <a:lnTo>
                    <a:pt x="305" y="803"/>
                  </a:lnTo>
                  <a:lnTo>
                    <a:pt x="305" y="803"/>
                  </a:lnTo>
                  <a:lnTo>
                    <a:pt x="308" y="803"/>
                  </a:lnTo>
                  <a:lnTo>
                    <a:pt x="308" y="803"/>
                  </a:lnTo>
                  <a:lnTo>
                    <a:pt x="308" y="803"/>
                  </a:lnTo>
                  <a:lnTo>
                    <a:pt x="308" y="803"/>
                  </a:lnTo>
                  <a:lnTo>
                    <a:pt x="310" y="803"/>
                  </a:lnTo>
                  <a:lnTo>
                    <a:pt x="312" y="803"/>
                  </a:lnTo>
                  <a:lnTo>
                    <a:pt x="312" y="803"/>
                  </a:lnTo>
                  <a:lnTo>
                    <a:pt x="312" y="803"/>
                  </a:lnTo>
                  <a:lnTo>
                    <a:pt x="312" y="803"/>
                  </a:lnTo>
                  <a:lnTo>
                    <a:pt x="315" y="803"/>
                  </a:lnTo>
                  <a:lnTo>
                    <a:pt x="315" y="803"/>
                  </a:lnTo>
                  <a:lnTo>
                    <a:pt x="315" y="803"/>
                  </a:lnTo>
                  <a:lnTo>
                    <a:pt x="315" y="803"/>
                  </a:lnTo>
                  <a:lnTo>
                    <a:pt x="317" y="803"/>
                  </a:lnTo>
                  <a:lnTo>
                    <a:pt x="317" y="803"/>
                  </a:lnTo>
                  <a:lnTo>
                    <a:pt x="317" y="803"/>
                  </a:lnTo>
                  <a:lnTo>
                    <a:pt x="320" y="803"/>
                  </a:lnTo>
                  <a:lnTo>
                    <a:pt x="322" y="803"/>
                  </a:lnTo>
                  <a:lnTo>
                    <a:pt x="324" y="803"/>
                  </a:lnTo>
                  <a:lnTo>
                    <a:pt x="324" y="803"/>
                  </a:lnTo>
                  <a:lnTo>
                    <a:pt x="324" y="803"/>
                  </a:lnTo>
                  <a:lnTo>
                    <a:pt x="327" y="803"/>
                  </a:lnTo>
                  <a:lnTo>
                    <a:pt x="327" y="803"/>
                  </a:lnTo>
                  <a:lnTo>
                    <a:pt x="327" y="803"/>
                  </a:lnTo>
                  <a:lnTo>
                    <a:pt x="329" y="803"/>
                  </a:lnTo>
                  <a:lnTo>
                    <a:pt x="331" y="803"/>
                  </a:lnTo>
                  <a:lnTo>
                    <a:pt x="331" y="803"/>
                  </a:lnTo>
                  <a:lnTo>
                    <a:pt x="334" y="803"/>
                  </a:lnTo>
                  <a:lnTo>
                    <a:pt x="336" y="803"/>
                  </a:lnTo>
                  <a:lnTo>
                    <a:pt x="336" y="803"/>
                  </a:lnTo>
                  <a:lnTo>
                    <a:pt x="336" y="803"/>
                  </a:lnTo>
                  <a:lnTo>
                    <a:pt x="338" y="800"/>
                  </a:lnTo>
                  <a:lnTo>
                    <a:pt x="338" y="800"/>
                  </a:lnTo>
                  <a:lnTo>
                    <a:pt x="338" y="800"/>
                  </a:lnTo>
                  <a:lnTo>
                    <a:pt x="341" y="800"/>
                  </a:lnTo>
                  <a:lnTo>
                    <a:pt x="341" y="800"/>
                  </a:lnTo>
                  <a:lnTo>
                    <a:pt x="346" y="800"/>
                  </a:lnTo>
                  <a:lnTo>
                    <a:pt x="346" y="800"/>
                  </a:lnTo>
                  <a:lnTo>
                    <a:pt x="346" y="800"/>
                  </a:lnTo>
                  <a:lnTo>
                    <a:pt x="348" y="800"/>
                  </a:lnTo>
                  <a:lnTo>
                    <a:pt x="348" y="800"/>
                  </a:lnTo>
                  <a:lnTo>
                    <a:pt x="348" y="800"/>
                  </a:lnTo>
                  <a:lnTo>
                    <a:pt x="350" y="798"/>
                  </a:lnTo>
                  <a:lnTo>
                    <a:pt x="350" y="798"/>
                  </a:lnTo>
                  <a:lnTo>
                    <a:pt x="350" y="798"/>
                  </a:lnTo>
                  <a:lnTo>
                    <a:pt x="350" y="798"/>
                  </a:lnTo>
                  <a:lnTo>
                    <a:pt x="350" y="798"/>
                  </a:lnTo>
                  <a:lnTo>
                    <a:pt x="350" y="798"/>
                  </a:lnTo>
                  <a:lnTo>
                    <a:pt x="350" y="798"/>
                  </a:lnTo>
                  <a:lnTo>
                    <a:pt x="350" y="798"/>
                  </a:lnTo>
                  <a:lnTo>
                    <a:pt x="353" y="798"/>
                  </a:lnTo>
                  <a:lnTo>
                    <a:pt x="353" y="798"/>
                  </a:lnTo>
                  <a:lnTo>
                    <a:pt x="353" y="798"/>
                  </a:lnTo>
                  <a:lnTo>
                    <a:pt x="353" y="798"/>
                  </a:lnTo>
                  <a:lnTo>
                    <a:pt x="353" y="798"/>
                  </a:lnTo>
                  <a:lnTo>
                    <a:pt x="353" y="798"/>
                  </a:lnTo>
                  <a:lnTo>
                    <a:pt x="353" y="798"/>
                  </a:lnTo>
                  <a:lnTo>
                    <a:pt x="353" y="798"/>
                  </a:lnTo>
                  <a:lnTo>
                    <a:pt x="355" y="795"/>
                  </a:lnTo>
                  <a:lnTo>
                    <a:pt x="355" y="795"/>
                  </a:lnTo>
                  <a:lnTo>
                    <a:pt x="355" y="795"/>
                  </a:lnTo>
                  <a:lnTo>
                    <a:pt x="355" y="795"/>
                  </a:lnTo>
                  <a:lnTo>
                    <a:pt x="357" y="795"/>
                  </a:lnTo>
                  <a:lnTo>
                    <a:pt x="357" y="795"/>
                  </a:lnTo>
                  <a:lnTo>
                    <a:pt x="357" y="795"/>
                  </a:lnTo>
                  <a:lnTo>
                    <a:pt x="357" y="795"/>
                  </a:lnTo>
                  <a:lnTo>
                    <a:pt x="357" y="795"/>
                  </a:lnTo>
                  <a:lnTo>
                    <a:pt x="357" y="795"/>
                  </a:lnTo>
                  <a:lnTo>
                    <a:pt x="357" y="795"/>
                  </a:lnTo>
                  <a:lnTo>
                    <a:pt x="360" y="798"/>
                  </a:lnTo>
                  <a:lnTo>
                    <a:pt x="360" y="798"/>
                  </a:lnTo>
                  <a:lnTo>
                    <a:pt x="360" y="798"/>
                  </a:lnTo>
                  <a:lnTo>
                    <a:pt x="362" y="795"/>
                  </a:lnTo>
                  <a:lnTo>
                    <a:pt x="362" y="795"/>
                  </a:lnTo>
                  <a:lnTo>
                    <a:pt x="362" y="795"/>
                  </a:lnTo>
                  <a:lnTo>
                    <a:pt x="365" y="795"/>
                  </a:lnTo>
                  <a:lnTo>
                    <a:pt x="365" y="798"/>
                  </a:lnTo>
                  <a:lnTo>
                    <a:pt x="367" y="798"/>
                  </a:lnTo>
                  <a:lnTo>
                    <a:pt x="372" y="798"/>
                  </a:lnTo>
                  <a:lnTo>
                    <a:pt x="372" y="798"/>
                  </a:lnTo>
                  <a:lnTo>
                    <a:pt x="372" y="798"/>
                  </a:lnTo>
                  <a:lnTo>
                    <a:pt x="374" y="795"/>
                  </a:lnTo>
                  <a:lnTo>
                    <a:pt x="374" y="795"/>
                  </a:lnTo>
                  <a:lnTo>
                    <a:pt x="374" y="795"/>
                  </a:lnTo>
                  <a:lnTo>
                    <a:pt x="374" y="795"/>
                  </a:lnTo>
                  <a:lnTo>
                    <a:pt x="376" y="795"/>
                  </a:lnTo>
                  <a:lnTo>
                    <a:pt x="376" y="793"/>
                  </a:lnTo>
                  <a:lnTo>
                    <a:pt x="376" y="793"/>
                  </a:lnTo>
                  <a:lnTo>
                    <a:pt x="379" y="791"/>
                  </a:lnTo>
                  <a:lnTo>
                    <a:pt x="379" y="791"/>
                  </a:lnTo>
                  <a:lnTo>
                    <a:pt x="379" y="791"/>
                  </a:lnTo>
                  <a:lnTo>
                    <a:pt x="379" y="788"/>
                  </a:lnTo>
                  <a:lnTo>
                    <a:pt x="379" y="788"/>
                  </a:lnTo>
                  <a:lnTo>
                    <a:pt x="379" y="788"/>
                  </a:lnTo>
                  <a:lnTo>
                    <a:pt x="379" y="788"/>
                  </a:lnTo>
                  <a:lnTo>
                    <a:pt x="381" y="788"/>
                  </a:lnTo>
                  <a:lnTo>
                    <a:pt x="381" y="786"/>
                  </a:lnTo>
                  <a:lnTo>
                    <a:pt x="381" y="786"/>
                  </a:lnTo>
                  <a:lnTo>
                    <a:pt x="381" y="786"/>
                  </a:lnTo>
                  <a:lnTo>
                    <a:pt x="381" y="786"/>
                  </a:lnTo>
                  <a:lnTo>
                    <a:pt x="381" y="786"/>
                  </a:lnTo>
                  <a:lnTo>
                    <a:pt x="383" y="786"/>
                  </a:lnTo>
                  <a:lnTo>
                    <a:pt x="383" y="786"/>
                  </a:lnTo>
                  <a:lnTo>
                    <a:pt x="383" y="786"/>
                  </a:lnTo>
                  <a:lnTo>
                    <a:pt x="383" y="786"/>
                  </a:lnTo>
                  <a:lnTo>
                    <a:pt x="388" y="786"/>
                  </a:lnTo>
                  <a:lnTo>
                    <a:pt x="386" y="786"/>
                  </a:lnTo>
                  <a:lnTo>
                    <a:pt x="388" y="784"/>
                  </a:lnTo>
                  <a:lnTo>
                    <a:pt x="391" y="784"/>
                  </a:lnTo>
                  <a:lnTo>
                    <a:pt x="391" y="784"/>
                  </a:lnTo>
                  <a:lnTo>
                    <a:pt x="393" y="784"/>
                  </a:lnTo>
                  <a:lnTo>
                    <a:pt x="393" y="784"/>
                  </a:lnTo>
                  <a:lnTo>
                    <a:pt x="393" y="781"/>
                  </a:lnTo>
                  <a:lnTo>
                    <a:pt x="393" y="781"/>
                  </a:lnTo>
                  <a:lnTo>
                    <a:pt x="393" y="781"/>
                  </a:lnTo>
                  <a:lnTo>
                    <a:pt x="393" y="781"/>
                  </a:lnTo>
                  <a:lnTo>
                    <a:pt x="393" y="781"/>
                  </a:lnTo>
                  <a:lnTo>
                    <a:pt x="395" y="781"/>
                  </a:lnTo>
                  <a:lnTo>
                    <a:pt x="395" y="781"/>
                  </a:lnTo>
                  <a:lnTo>
                    <a:pt x="395" y="781"/>
                  </a:lnTo>
                  <a:lnTo>
                    <a:pt x="395" y="781"/>
                  </a:lnTo>
                  <a:lnTo>
                    <a:pt x="395" y="781"/>
                  </a:lnTo>
                  <a:lnTo>
                    <a:pt x="395" y="781"/>
                  </a:lnTo>
                  <a:lnTo>
                    <a:pt x="395" y="779"/>
                  </a:lnTo>
                  <a:lnTo>
                    <a:pt x="395" y="779"/>
                  </a:lnTo>
                  <a:lnTo>
                    <a:pt x="395" y="777"/>
                  </a:lnTo>
                  <a:lnTo>
                    <a:pt x="398" y="777"/>
                  </a:lnTo>
                  <a:lnTo>
                    <a:pt x="398" y="777"/>
                  </a:lnTo>
                  <a:lnTo>
                    <a:pt x="400" y="774"/>
                  </a:lnTo>
                  <a:lnTo>
                    <a:pt x="400" y="774"/>
                  </a:lnTo>
                  <a:lnTo>
                    <a:pt x="400" y="772"/>
                  </a:lnTo>
                  <a:lnTo>
                    <a:pt x="402" y="772"/>
                  </a:lnTo>
                  <a:lnTo>
                    <a:pt x="402" y="772"/>
                  </a:lnTo>
                  <a:lnTo>
                    <a:pt x="402" y="772"/>
                  </a:lnTo>
                  <a:lnTo>
                    <a:pt x="402" y="772"/>
                  </a:lnTo>
                  <a:lnTo>
                    <a:pt x="402" y="769"/>
                  </a:lnTo>
                  <a:lnTo>
                    <a:pt x="405" y="772"/>
                  </a:lnTo>
                  <a:lnTo>
                    <a:pt x="405" y="769"/>
                  </a:lnTo>
                  <a:lnTo>
                    <a:pt x="405" y="769"/>
                  </a:lnTo>
                  <a:lnTo>
                    <a:pt x="402" y="769"/>
                  </a:lnTo>
                  <a:lnTo>
                    <a:pt x="402" y="769"/>
                  </a:lnTo>
                  <a:lnTo>
                    <a:pt x="405" y="769"/>
                  </a:lnTo>
                  <a:lnTo>
                    <a:pt x="405" y="769"/>
                  </a:lnTo>
                  <a:lnTo>
                    <a:pt x="405" y="767"/>
                  </a:lnTo>
                  <a:lnTo>
                    <a:pt x="405" y="765"/>
                  </a:lnTo>
                  <a:lnTo>
                    <a:pt x="405" y="765"/>
                  </a:lnTo>
                  <a:lnTo>
                    <a:pt x="405" y="762"/>
                  </a:lnTo>
                  <a:lnTo>
                    <a:pt x="405" y="762"/>
                  </a:lnTo>
                  <a:lnTo>
                    <a:pt x="407" y="762"/>
                  </a:lnTo>
                  <a:lnTo>
                    <a:pt x="407" y="762"/>
                  </a:lnTo>
                  <a:lnTo>
                    <a:pt x="407" y="762"/>
                  </a:lnTo>
                  <a:lnTo>
                    <a:pt x="407" y="762"/>
                  </a:lnTo>
                  <a:lnTo>
                    <a:pt x="407" y="762"/>
                  </a:lnTo>
                  <a:lnTo>
                    <a:pt x="407" y="762"/>
                  </a:lnTo>
                  <a:lnTo>
                    <a:pt x="407" y="762"/>
                  </a:lnTo>
                  <a:lnTo>
                    <a:pt x="407" y="762"/>
                  </a:lnTo>
                  <a:lnTo>
                    <a:pt x="407" y="762"/>
                  </a:lnTo>
                  <a:lnTo>
                    <a:pt x="409" y="762"/>
                  </a:lnTo>
                  <a:lnTo>
                    <a:pt x="409" y="762"/>
                  </a:lnTo>
                  <a:lnTo>
                    <a:pt x="409" y="762"/>
                  </a:lnTo>
                  <a:lnTo>
                    <a:pt x="409" y="762"/>
                  </a:lnTo>
                  <a:lnTo>
                    <a:pt x="409" y="762"/>
                  </a:lnTo>
                  <a:lnTo>
                    <a:pt x="409" y="762"/>
                  </a:lnTo>
                  <a:lnTo>
                    <a:pt x="409" y="762"/>
                  </a:lnTo>
                  <a:lnTo>
                    <a:pt x="409" y="762"/>
                  </a:lnTo>
                  <a:lnTo>
                    <a:pt x="409" y="760"/>
                  </a:lnTo>
                  <a:lnTo>
                    <a:pt x="409" y="760"/>
                  </a:lnTo>
                  <a:lnTo>
                    <a:pt x="412" y="758"/>
                  </a:lnTo>
                  <a:lnTo>
                    <a:pt x="412" y="758"/>
                  </a:lnTo>
                  <a:lnTo>
                    <a:pt x="414" y="755"/>
                  </a:lnTo>
                  <a:lnTo>
                    <a:pt x="414" y="755"/>
                  </a:lnTo>
                  <a:lnTo>
                    <a:pt x="417" y="755"/>
                  </a:lnTo>
                  <a:lnTo>
                    <a:pt x="417" y="753"/>
                  </a:lnTo>
                  <a:lnTo>
                    <a:pt x="419" y="751"/>
                  </a:lnTo>
                  <a:lnTo>
                    <a:pt x="419" y="751"/>
                  </a:lnTo>
                  <a:lnTo>
                    <a:pt x="419" y="751"/>
                  </a:lnTo>
                  <a:lnTo>
                    <a:pt x="421" y="751"/>
                  </a:lnTo>
                  <a:lnTo>
                    <a:pt x="424" y="751"/>
                  </a:lnTo>
                  <a:lnTo>
                    <a:pt x="424" y="751"/>
                  </a:lnTo>
                  <a:lnTo>
                    <a:pt x="426" y="748"/>
                  </a:lnTo>
                  <a:lnTo>
                    <a:pt x="428" y="748"/>
                  </a:lnTo>
                  <a:lnTo>
                    <a:pt x="431" y="741"/>
                  </a:lnTo>
                  <a:lnTo>
                    <a:pt x="433" y="739"/>
                  </a:lnTo>
                  <a:lnTo>
                    <a:pt x="433" y="739"/>
                  </a:lnTo>
                  <a:lnTo>
                    <a:pt x="436" y="739"/>
                  </a:lnTo>
                  <a:lnTo>
                    <a:pt x="436" y="739"/>
                  </a:lnTo>
                  <a:lnTo>
                    <a:pt x="436" y="739"/>
                  </a:lnTo>
                  <a:lnTo>
                    <a:pt x="436" y="739"/>
                  </a:lnTo>
                  <a:lnTo>
                    <a:pt x="436" y="739"/>
                  </a:lnTo>
                  <a:lnTo>
                    <a:pt x="438" y="736"/>
                  </a:lnTo>
                  <a:lnTo>
                    <a:pt x="438" y="736"/>
                  </a:lnTo>
                  <a:lnTo>
                    <a:pt x="440" y="736"/>
                  </a:lnTo>
                  <a:lnTo>
                    <a:pt x="440" y="736"/>
                  </a:lnTo>
                  <a:lnTo>
                    <a:pt x="440" y="734"/>
                  </a:lnTo>
                  <a:lnTo>
                    <a:pt x="443" y="734"/>
                  </a:lnTo>
                  <a:lnTo>
                    <a:pt x="443" y="734"/>
                  </a:lnTo>
                  <a:lnTo>
                    <a:pt x="443" y="734"/>
                  </a:lnTo>
                  <a:lnTo>
                    <a:pt x="443" y="734"/>
                  </a:lnTo>
                  <a:lnTo>
                    <a:pt x="443" y="734"/>
                  </a:lnTo>
                  <a:lnTo>
                    <a:pt x="443" y="732"/>
                  </a:lnTo>
                  <a:lnTo>
                    <a:pt x="443" y="732"/>
                  </a:lnTo>
                  <a:lnTo>
                    <a:pt x="443" y="732"/>
                  </a:lnTo>
                  <a:lnTo>
                    <a:pt x="443" y="729"/>
                  </a:lnTo>
                  <a:lnTo>
                    <a:pt x="445" y="727"/>
                  </a:lnTo>
                  <a:lnTo>
                    <a:pt x="445" y="727"/>
                  </a:lnTo>
                  <a:lnTo>
                    <a:pt x="445" y="727"/>
                  </a:lnTo>
                  <a:lnTo>
                    <a:pt x="445" y="727"/>
                  </a:lnTo>
                  <a:lnTo>
                    <a:pt x="445" y="727"/>
                  </a:lnTo>
                  <a:lnTo>
                    <a:pt x="445" y="724"/>
                  </a:lnTo>
                  <a:lnTo>
                    <a:pt x="443" y="724"/>
                  </a:lnTo>
                  <a:lnTo>
                    <a:pt x="443" y="724"/>
                  </a:lnTo>
                  <a:lnTo>
                    <a:pt x="443" y="722"/>
                  </a:lnTo>
                  <a:lnTo>
                    <a:pt x="443" y="720"/>
                  </a:lnTo>
                  <a:lnTo>
                    <a:pt x="443" y="720"/>
                  </a:lnTo>
                  <a:lnTo>
                    <a:pt x="443" y="720"/>
                  </a:lnTo>
                  <a:lnTo>
                    <a:pt x="443" y="717"/>
                  </a:lnTo>
                  <a:lnTo>
                    <a:pt x="443" y="715"/>
                  </a:lnTo>
                  <a:lnTo>
                    <a:pt x="443" y="715"/>
                  </a:lnTo>
                  <a:lnTo>
                    <a:pt x="445" y="715"/>
                  </a:lnTo>
                  <a:lnTo>
                    <a:pt x="445" y="715"/>
                  </a:lnTo>
                  <a:lnTo>
                    <a:pt x="445" y="715"/>
                  </a:lnTo>
                  <a:lnTo>
                    <a:pt x="447" y="715"/>
                  </a:lnTo>
                  <a:lnTo>
                    <a:pt x="447" y="713"/>
                  </a:lnTo>
                  <a:lnTo>
                    <a:pt x="447" y="713"/>
                  </a:lnTo>
                  <a:lnTo>
                    <a:pt x="447" y="713"/>
                  </a:lnTo>
                  <a:lnTo>
                    <a:pt x="447" y="713"/>
                  </a:lnTo>
                  <a:lnTo>
                    <a:pt x="450" y="713"/>
                  </a:lnTo>
                  <a:lnTo>
                    <a:pt x="450" y="713"/>
                  </a:lnTo>
                  <a:lnTo>
                    <a:pt x="450" y="713"/>
                  </a:lnTo>
                  <a:lnTo>
                    <a:pt x="452" y="713"/>
                  </a:lnTo>
                  <a:lnTo>
                    <a:pt x="452" y="713"/>
                  </a:lnTo>
                  <a:lnTo>
                    <a:pt x="452" y="713"/>
                  </a:lnTo>
                  <a:lnTo>
                    <a:pt x="452" y="713"/>
                  </a:lnTo>
                  <a:lnTo>
                    <a:pt x="454" y="710"/>
                  </a:lnTo>
                  <a:lnTo>
                    <a:pt x="454" y="710"/>
                  </a:lnTo>
                  <a:lnTo>
                    <a:pt x="459" y="710"/>
                  </a:lnTo>
                  <a:lnTo>
                    <a:pt x="459" y="708"/>
                  </a:lnTo>
                  <a:lnTo>
                    <a:pt x="459" y="708"/>
                  </a:lnTo>
                  <a:lnTo>
                    <a:pt x="459" y="708"/>
                  </a:lnTo>
                  <a:lnTo>
                    <a:pt x="459" y="706"/>
                  </a:lnTo>
                  <a:lnTo>
                    <a:pt x="459" y="706"/>
                  </a:lnTo>
                  <a:lnTo>
                    <a:pt x="462" y="703"/>
                  </a:lnTo>
                  <a:lnTo>
                    <a:pt x="466" y="706"/>
                  </a:lnTo>
                  <a:lnTo>
                    <a:pt x="466" y="706"/>
                  </a:lnTo>
                  <a:lnTo>
                    <a:pt x="469" y="706"/>
                  </a:lnTo>
                  <a:lnTo>
                    <a:pt x="469" y="703"/>
                  </a:lnTo>
                  <a:lnTo>
                    <a:pt x="469" y="703"/>
                  </a:lnTo>
                  <a:lnTo>
                    <a:pt x="471" y="701"/>
                  </a:lnTo>
                  <a:lnTo>
                    <a:pt x="471" y="701"/>
                  </a:lnTo>
                  <a:lnTo>
                    <a:pt x="471" y="701"/>
                  </a:lnTo>
                  <a:lnTo>
                    <a:pt x="473" y="701"/>
                  </a:lnTo>
                  <a:lnTo>
                    <a:pt x="473" y="701"/>
                  </a:lnTo>
                  <a:lnTo>
                    <a:pt x="473" y="701"/>
                  </a:lnTo>
                  <a:lnTo>
                    <a:pt x="476" y="698"/>
                  </a:lnTo>
                  <a:lnTo>
                    <a:pt x="476" y="698"/>
                  </a:lnTo>
                  <a:lnTo>
                    <a:pt x="476" y="698"/>
                  </a:lnTo>
                  <a:lnTo>
                    <a:pt x="478" y="698"/>
                  </a:lnTo>
                  <a:lnTo>
                    <a:pt x="478" y="698"/>
                  </a:lnTo>
                  <a:lnTo>
                    <a:pt x="478" y="698"/>
                  </a:lnTo>
                  <a:lnTo>
                    <a:pt x="480" y="698"/>
                  </a:lnTo>
                  <a:lnTo>
                    <a:pt x="480" y="696"/>
                  </a:lnTo>
                  <a:lnTo>
                    <a:pt x="483" y="696"/>
                  </a:lnTo>
                  <a:lnTo>
                    <a:pt x="483" y="696"/>
                  </a:lnTo>
                  <a:lnTo>
                    <a:pt x="483" y="696"/>
                  </a:lnTo>
                  <a:lnTo>
                    <a:pt x="483" y="696"/>
                  </a:lnTo>
                  <a:lnTo>
                    <a:pt x="485" y="696"/>
                  </a:lnTo>
                  <a:lnTo>
                    <a:pt x="485" y="696"/>
                  </a:lnTo>
                  <a:lnTo>
                    <a:pt x="485" y="696"/>
                  </a:lnTo>
                  <a:lnTo>
                    <a:pt x="488" y="696"/>
                  </a:lnTo>
                  <a:lnTo>
                    <a:pt x="488" y="696"/>
                  </a:lnTo>
                  <a:lnTo>
                    <a:pt x="490" y="696"/>
                  </a:lnTo>
                  <a:lnTo>
                    <a:pt x="490" y="696"/>
                  </a:lnTo>
                  <a:lnTo>
                    <a:pt x="490" y="696"/>
                  </a:lnTo>
                  <a:lnTo>
                    <a:pt x="492" y="696"/>
                  </a:lnTo>
                  <a:lnTo>
                    <a:pt x="492" y="696"/>
                  </a:lnTo>
                  <a:lnTo>
                    <a:pt x="495" y="696"/>
                  </a:lnTo>
                  <a:lnTo>
                    <a:pt x="495" y="696"/>
                  </a:lnTo>
                  <a:lnTo>
                    <a:pt x="497" y="698"/>
                  </a:lnTo>
                  <a:lnTo>
                    <a:pt x="497" y="698"/>
                  </a:lnTo>
                  <a:lnTo>
                    <a:pt x="502" y="698"/>
                  </a:lnTo>
                  <a:lnTo>
                    <a:pt x="504" y="701"/>
                  </a:lnTo>
                  <a:lnTo>
                    <a:pt x="506" y="691"/>
                  </a:lnTo>
                  <a:lnTo>
                    <a:pt x="506" y="691"/>
                  </a:lnTo>
                  <a:lnTo>
                    <a:pt x="506" y="691"/>
                  </a:lnTo>
                  <a:lnTo>
                    <a:pt x="509" y="689"/>
                  </a:lnTo>
                  <a:lnTo>
                    <a:pt x="509" y="689"/>
                  </a:lnTo>
                  <a:lnTo>
                    <a:pt x="509" y="689"/>
                  </a:lnTo>
                  <a:lnTo>
                    <a:pt x="509" y="687"/>
                  </a:lnTo>
                  <a:lnTo>
                    <a:pt x="509" y="684"/>
                  </a:lnTo>
                  <a:lnTo>
                    <a:pt x="509" y="684"/>
                  </a:lnTo>
                  <a:lnTo>
                    <a:pt x="509" y="682"/>
                  </a:lnTo>
                  <a:lnTo>
                    <a:pt x="509" y="682"/>
                  </a:lnTo>
                  <a:lnTo>
                    <a:pt x="509" y="677"/>
                  </a:lnTo>
                  <a:lnTo>
                    <a:pt x="506" y="675"/>
                  </a:lnTo>
                  <a:lnTo>
                    <a:pt x="506" y="672"/>
                  </a:lnTo>
                  <a:lnTo>
                    <a:pt x="504" y="672"/>
                  </a:lnTo>
                  <a:lnTo>
                    <a:pt x="499" y="675"/>
                  </a:lnTo>
                  <a:lnTo>
                    <a:pt x="499" y="672"/>
                  </a:lnTo>
                  <a:lnTo>
                    <a:pt x="499" y="672"/>
                  </a:lnTo>
                  <a:lnTo>
                    <a:pt x="499" y="672"/>
                  </a:lnTo>
                  <a:lnTo>
                    <a:pt x="497" y="670"/>
                  </a:lnTo>
                  <a:lnTo>
                    <a:pt x="495" y="668"/>
                  </a:lnTo>
                  <a:lnTo>
                    <a:pt x="492" y="668"/>
                  </a:lnTo>
                  <a:lnTo>
                    <a:pt x="490" y="665"/>
                  </a:lnTo>
                  <a:lnTo>
                    <a:pt x="488" y="663"/>
                  </a:lnTo>
                  <a:lnTo>
                    <a:pt x="488" y="661"/>
                  </a:lnTo>
                  <a:lnTo>
                    <a:pt x="488" y="658"/>
                  </a:lnTo>
                  <a:lnTo>
                    <a:pt x="490" y="642"/>
                  </a:lnTo>
                  <a:lnTo>
                    <a:pt x="490" y="639"/>
                  </a:lnTo>
                  <a:lnTo>
                    <a:pt x="490" y="637"/>
                  </a:lnTo>
                  <a:lnTo>
                    <a:pt x="490" y="637"/>
                  </a:lnTo>
                  <a:lnTo>
                    <a:pt x="490" y="637"/>
                  </a:lnTo>
                  <a:lnTo>
                    <a:pt x="490" y="637"/>
                  </a:lnTo>
                  <a:lnTo>
                    <a:pt x="490" y="637"/>
                  </a:lnTo>
                  <a:lnTo>
                    <a:pt x="488" y="637"/>
                  </a:lnTo>
                  <a:lnTo>
                    <a:pt x="485" y="639"/>
                  </a:lnTo>
                  <a:lnTo>
                    <a:pt x="483" y="639"/>
                  </a:lnTo>
                  <a:lnTo>
                    <a:pt x="483" y="639"/>
                  </a:lnTo>
                  <a:lnTo>
                    <a:pt x="483" y="639"/>
                  </a:lnTo>
                  <a:lnTo>
                    <a:pt x="485" y="635"/>
                  </a:lnTo>
                  <a:lnTo>
                    <a:pt x="485" y="632"/>
                  </a:lnTo>
                  <a:lnTo>
                    <a:pt x="485" y="632"/>
                  </a:lnTo>
                  <a:lnTo>
                    <a:pt x="485" y="632"/>
                  </a:lnTo>
                  <a:lnTo>
                    <a:pt x="480" y="620"/>
                  </a:lnTo>
                  <a:lnTo>
                    <a:pt x="478" y="616"/>
                  </a:lnTo>
                  <a:lnTo>
                    <a:pt x="478" y="616"/>
                  </a:lnTo>
                  <a:lnTo>
                    <a:pt x="480" y="613"/>
                  </a:lnTo>
                  <a:lnTo>
                    <a:pt x="483" y="609"/>
                  </a:lnTo>
                  <a:lnTo>
                    <a:pt x="480" y="606"/>
                  </a:lnTo>
                  <a:lnTo>
                    <a:pt x="476" y="606"/>
                  </a:lnTo>
                  <a:lnTo>
                    <a:pt x="469" y="601"/>
                  </a:lnTo>
                  <a:lnTo>
                    <a:pt x="469" y="604"/>
                  </a:lnTo>
                  <a:lnTo>
                    <a:pt x="466" y="604"/>
                  </a:lnTo>
                  <a:lnTo>
                    <a:pt x="464" y="606"/>
                  </a:lnTo>
                  <a:lnTo>
                    <a:pt x="462" y="606"/>
                  </a:lnTo>
                  <a:lnTo>
                    <a:pt x="459" y="606"/>
                  </a:lnTo>
                  <a:lnTo>
                    <a:pt x="457" y="606"/>
                  </a:lnTo>
                  <a:lnTo>
                    <a:pt x="454" y="606"/>
                  </a:lnTo>
                  <a:lnTo>
                    <a:pt x="452" y="606"/>
                  </a:lnTo>
                  <a:lnTo>
                    <a:pt x="452" y="604"/>
                  </a:lnTo>
                  <a:lnTo>
                    <a:pt x="450" y="601"/>
                  </a:lnTo>
                  <a:lnTo>
                    <a:pt x="447" y="599"/>
                  </a:lnTo>
                  <a:lnTo>
                    <a:pt x="447" y="599"/>
                  </a:lnTo>
                  <a:lnTo>
                    <a:pt x="447" y="597"/>
                  </a:lnTo>
                  <a:lnTo>
                    <a:pt x="450" y="597"/>
                  </a:lnTo>
                  <a:lnTo>
                    <a:pt x="450" y="592"/>
                  </a:lnTo>
                  <a:lnTo>
                    <a:pt x="454" y="582"/>
                  </a:lnTo>
                  <a:lnTo>
                    <a:pt x="457" y="582"/>
                  </a:lnTo>
                  <a:lnTo>
                    <a:pt x="459" y="580"/>
                  </a:lnTo>
                  <a:lnTo>
                    <a:pt x="459" y="580"/>
                  </a:lnTo>
                  <a:lnTo>
                    <a:pt x="464" y="578"/>
                  </a:lnTo>
                  <a:lnTo>
                    <a:pt x="466" y="575"/>
                  </a:lnTo>
                  <a:lnTo>
                    <a:pt x="471" y="571"/>
                  </a:lnTo>
                  <a:lnTo>
                    <a:pt x="473" y="568"/>
                  </a:lnTo>
                  <a:lnTo>
                    <a:pt x="473" y="566"/>
                  </a:lnTo>
                  <a:lnTo>
                    <a:pt x="473" y="566"/>
                  </a:lnTo>
                  <a:lnTo>
                    <a:pt x="471" y="564"/>
                  </a:lnTo>
                  <a:lnTo>
                    <a:pt x="471" y="561"/>
                  </a:lnTo>
                  <a:lnTo>
                    <a:pt x="469" y="561"/>
                  </a:lnTo>
                  <a:lnTo>
                    <a:pt x="469" y="556"/>
                  </a:lnTo>
                  <a:lnTo>
                    <a:pt x="469" y="554"/>
                  </a:lnTo>
                  <a:lnTo>
                    <a:pt x="466" y="552"/>
                  </a:lnTo>
                  <a:lnTo>
                    <a:pt x="464" y="549"/>
                  </a:lnTo>
                  <a:lnTo>
                    <a:pt x="464" y="549"/>
                  </a:lnTo>
                  <a:lnTo>
                    <a:pt x="464" y="547"/>
                  </a:lnTo>
                  <a:lnTo>
                    <a:pt x="464" y="547"/>
                  </a:lnTo>
                  <a:lnTo>
                    <a:pt x="464" y="547"/>
                  </a:lnTo>
                  <a:lnTo>
                    <a:pt x="462" y="545"/>
                  </a:lnTo>
                  <a:lnTo>
                    <a:pt x="462" y="545"/>
                  </a:lnTo>
                  <a:lnTo>
                    <a:pt x="464" y="542"/>
                  </a:lnTo>
                  <a:lnTo>
                    <a:pt x="469" y="538"/>
                  </a:lnTo>
                  <a:lnTo>
                    <a:pt x="469" y="535"/>
                  </a:lnTo>
                  <a:lnTo>
                    <a:pt x="469" y="535"/>
                  </a:lnTo>
                  <a:lnTo>
                    <a:pt x="471" y="533"/>
                  </a:lnTo>
                  <a:lnTo>
                    <a:pt x="480" y="530"/>
                  </a:lnTo>
                  <a:lnTo>
                    <a:pt x="480" y="528"/>
                  </a:lnTo>
                  <a:lnTo>
                    <a:pt x="483" y="526"/>
                  </a:lnTo>
                  <a:lnTo>
                    <a:pt x="485" y="526"/>
                  </a:lnTo>
                  <a:lnTo>
                    <a:pt x="485" y="526"/>
                  </a:lnTo>
                  <a:lnTo>
                    <a:pt x="488" y="526"/>
                  </a:lnTo>
                  <a:lnTo>
                    <a:pt x="488" y="523"/>
                  </a:lnTo>
                  <a:lnTo>
                    <a:pt x="488" y="523"/>
                  </a:lnTo>
                  <a:lnTo>
                    <a:pt x="488" y="521"/>
                  </a:lnTo>
                  <a:lnTo>
                    <a:pt x="488" y="521"/>
                  </a:lnTo>
                  <a:lnTo>
                    <a:pt x="485" y="519"/>
                  </a:lnTo>
                  <a:lnTo>
                    <a:pt x="483" y="519"/>
                  </a:lnTo>
                  <a:lnTo>
                    <a:pt x="483" y="519"/>
                  </a:lnTo>
                  <a:lnTo>
                    <a:pt x="480" y="519"/>
                  </a:lnTo>
                  <a:lnTo>
                    <a:pt x="480" y="516"/>
                  </a:lnTo>
                  <a:lnTo>
                    <a:pt x="480" y="516"/>
                  </a:lnTo>
                  <a:lnTo>
                    <a:pt x="480" y="516"/>
                  </a:lnTo>
                  <a:lnTo>
                    <a:pt x="480" y="514"/>
                  </a:lnTo>
                  <a:lnTo>
                    <a:pt x="480" y="514"/>
                  </a:lnTo>
                  <a:lnTo>
                    <a:pt x="483" y="514"/>
                  </a:lnTo>
                  <a:lnTo>
                    <a:pt x="483" y="514"/>
                  </a:lnTo>
                  <a:lnTo>
                    <a:pt x="483" y="514"/>
                  </a:lnTo>
                  <a:lnTo>
                    <a:pt x="483" y="514"/>
                  </a:lnTo>
                  <a:lnTo>
                    <a:pt x="483" y="511"/>
                  </a:lnTo>
                  <a:lnTo>
                    <a:pt x="483" y="511"/>
                  </a:lnTo>
                  <a:lnTo>
                    <a:pt x="480" y="507"/>
                  </a:lnTo>
                  <a:lnTo>
                    <a:pt x="480" y="504"/>
                  </a:lnTo>
                  <a:lnTo>
                    <a:pt x="478" y="504"/>
                  </a:lnTo>
                  <a:lnTo>
                    <a:pt x="478" y="502"/>
                  </a:lnTo>
                  <a:lnTo>
                    <a:pt x="478" y="500"/>
                  </a:lnTo>
                  <a:lnTo>
                    <a:pt x="480" y="500"/>
                  </a:lnTo>
                  <a:lnTo>
                    <a:pt x="483" y="497"/>
                  </a:lnTo>
                  <a:lnTo>
                    <a:pt x="495" y="495"/>
                  </a:lnTo>
                  <a:lnTo>
                    <a:pt x="495" y="495"/>
                  </a:lnTo>
                  <a:lnTo>
                    <a:pt x="495" y="493"/>
                  </a:lnTo>
                  <a:lnTo>
                    <a:pt x="495" y="493"/>
                  </a:lnTo>
                  <a:lnTo>
                    <a:pt x="495" y="490"/>
                  </a:lnTo>
                  <a:lnTo>
                    <a:pt x="495" y="490"/>
                  </a:lnTo>
                  <a:lnTo>
                    <a:pt x="492" y="488"/>
                  </a:lnTo>
                  <a:lnTo>
                    <a:pt x="492" y="485"/>
                  </a:lnTo>
                  <a:lnTo>
                    <a:pt x="495" y="485"/>
                  </a:lnTo>
                  <a:lnTo>
                    <a:pt x="495" y="483"/>
                  </a:lnTo>
                  <a:lnTo>
                    <a:pt x="497" y="483"/>
                  </a:lnTo>
                  <a:lnTo>
                    <a:pt x="497" y="481"/>
                  </a:lnTo>
                  <a:lnTo>
                    <a:pt x="497" y="481"/>
                  </a:lnTo>
                  <a:lnTo>
                    <a:pt x="497" y="478"/>
                  </a:lnTo>
                  <a:lnTo>
                    <a:pt x="497" y="478"/>
                  </a:lnTo>
                  <a:lnTo>
                    <a:pt x="502" y="474"/>
                  </a:lnTo>
                  <a:lnTo>
                    <a:pt x="504" y="471"/>
                  </a:lnTo>
                  <a:lnTo>
                    <a:pt x="504" y="471"/>
                  </a:lnTo>
                  <a:lnTo>
                    <a:pt x="506" y="471"/>
                  </a:lnTo>
                  <a:lnTo>
                    <a:pt x="506" y="471"/>
                  </a:lnTo>
                  <a:lnTo>
                    <a:pt x="509" y="467"/>
                  </a:lnTo>
                  <a:lnTo>
                    <a:pt x="509" y="464"/>
                  </a:lnTo>
                  <a:lnTo>
                    <a:pt x="511" y="459"/>
                  </a:lnTo>
                  <a:lnTo>
                    <a:pt x="511" y="457"/>
                  </a:lnTo>
                  <a:lnTo>
                    <a:pt x="509" y="455"/>
                  </a:lnTo>
                  <a:lnTo>
                    <a:pt x="509" y="452"/>
                  </a:lnTo>
                  <a:lnTo>
                    <a:pt x="506" y="452"/>
                  </a:lnTo>
                  <a:lnTo>
                    <a:pt x="506" y="450"/>
                  </a:lnTo>
                  <a:lnTo>
                    <a:pt x="506" y="450"/>
                  </a:lnTo>
                  <a:lnTo>
                    <a:pt x="506" y="448"/>
                  </a:lnTo>
                  <a:lnTo>
                    <a:pt x="509" y="445"/>
                  </a:lnTo>
                  <a:lnTo>
                    <a:pt x="511" y="443"/>
                  </a:lnTo>
                  <a:lnTo>
                    <a:pt x="516" y="440"/>
                  </a:lnTo>
                  <a:lnTo>
                    <a:pt x="516" y="438"/>
                  </a:lnTo>
                  <a:lnTo>
                    <a:pt x="518" y="438"/>
                  </a:lnTo>
                  <a:lnTo>
                    <a:pt x="521" y="438"/>
                  </a:lnTo>
                  <a:lnTo>
                    <a:pt x="528" y="440"/>
                  </a:lnTo>
                  <a:lnTo>
                    <a:pt x="533" y="438"/>
                  </a:lnTo>
                  <a:lnTo>
                    <a:pt x="540" y="436"/>
                  </a:lnTo>
                  <a:lnTo>
                    <a:pt x="544" y="436"/>
                  </a:lnTo>
                  <a:lnTo>
                    <a:pt x="549" y="436"/>
                  </a:lnTo>
                  <a:lnTo>
                    <a:pt x="556" y="436"/>
                  </a:lnTo>
                  <a:lnTo>
                    <a:pt x="563" y="438"/>
                  </a:lnTo>
                  <a:lnTo>
                    <a:pt x="563" y="438"/>
                  </a:lnTo>
                  <a:lnTo>
                    <a:pt x="563" y="438"/>
                  </a:lnTo>
                  <a:lnTo>
                    <a:pt x="563" y="433"/>
                  </a:lnTo>
                  <a:lnTo>
                    <a:pt x="563" y="422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7">
              <a:extLst>
                <a:ext uri="{FF2B5EF4-FFF2-40B4-BE49-F238E27FC236}">
                  <a16:creationId xmlns:a16="http://schemas.microsoft.com/office/drawing/2014/main" id="{1F65A967-1D35-4A2D-9955-DC34086426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94289" y="3077068"/>
              <a:ext cx="148361" cy="137029"/>
            </a:xfrm>
            <a:custGeom>
              <a:avLst/>
              <a:gdLst>
                <a:gd name="T0" fmla="*/ 57 w 144"/>
                <a:gd name="T1" fmla="*/ 121 h 133"/>
                <a:gd name="T2" fmla="*/ 47 w 144"/>
                <a:gd name="T3" fmla="*/ 123 h 133"/>
                <a:gd name="T4" fmla="*/ 54 w 144"/>
                <a:gd name="T5" fmla="*/ 133 h 133"/>
                <a:gd name="T6" fmla="*/ 36 w 144"/>
                <a:gd name="T7" fmla="*/ 128 h 133"/>
                <a:gd name="T8" fmla="*/ 33 w 144"/>
                <a:gd name="T9" fmla="*/ 130 h 133"/>
                <a:gd name="T10" fmla="*/ 36 w 144"/>
                <a:gd name="T11" fmla="*/ 133 h 133"/>
                <a:gd name="T12" fmla="*/ 38 w 144"/>
                <a:gd name="T13" fmla="*/ 128 h 133"/>
                <a:gd name="T14" fmla="*/ 24 w 144"/>
                <a:gd name="T15" fmla="*/ 17 h 133"/>
                <a:gd name="T16" fmla="*/ 21 w 144"/>
                <a:gd name="T17" fmla="*/ 17 h 133"/>
                <a:gd name="T18" fmla="*/ 17 w 144"/>
                <a:gd name="T19" fmla="*/ 19 h 133"/>
                <a:gd name="T20" fmla="*/ 21 w 144"/>
                <a:gd name="T21" fmla="*/ 24 h 133"/>
                <a:gd name="T22" fmla="*/ 26 w 144"/>
                <a:gd name="T23" fmla="*/ 22 h 133"/>
                <a:gd name="T24" fmla="*/ 19 w 144"/>
                <a:gd name="T25" fmla="*/ 10 h 133"/>
                <a:gd name="T26" fmla="*/ 21 w 144"/>
                <a:gd name="T27" fmla="*/ 5 h 133"/>
                <a:gd name="T28" fmla="*/ 19 w 144"/>
                <a:gd name="T29" fmla="*/ 3 h 133"/>
                <a:gd name="T30" fmla="*/ 10 w 144"/>
                <a:gd name="T31" fmla="*/ 3 h 133"/>
                <a:gd name="T32" fmla="*/ 2 w 144"/>
                <a:gd name="T33" fmla="*/ 5 h 133"/>
                <a:gd name="T34" fmla="*/ 2 w 144"/>
                <a:gd name="T35" fmla="*/ 10 h 133"/>
                <a:gd name="T36" fmla="*/ 5 w 144"/>
                <a:gd name="T37" fmla="*/ 17 h 133"/>
                <a:gd name="T38" fmla="*/ 17 w 144"/>
                <a:gd name="T39" fmla="*/ 10 h 133"/>
                <a:gd name="T40" fmla="*/ 62 w 144"/>
                <a:gd name="T41" fmla="*/ 31 h 133"/>
                <a:gd name="T42" fmla="*/ 54 w 144"/>
                <a:gd name="T43" fmla="*/ 29 h 133"/>
                <a:gd name="T44" fmla="*/ 54 w 144"/>
                <a:gd name="T45" fmla="*/ 33 h 133"/>
                <a:gd name="T46" fmla="*/ 57 w 144"/>
                <a:gd name="T47" fmla="*/ 41 h 133"/>
                <a:gd name="T48" fmla="*/ 69 w 144"/>
                <a:gd name="T49" fmla="*/ 36 h 133"/>
                <a:gd name="T50" fmla="*/ 102 w 144"/>
                <a:gd name="T51" fmla="*/ 121 h 133"/>
                <a:gd name="T52" fmla="*/ 99 w 144"/>
                <a:gd name="T53" fmla="*/ 116 h 133"/>
                <a:gd name="T54" fmla="*/ 99 w 144"/>
                <a:gd name="T55" fmla="*/ 114 h 133"/>
                <a:gd name="T56" fmla="*/ 97 w 144"/>
                <a:gd name="T57" fmla="*/ 114 h 133"/>
                <a:gd name="T58" fmla="*/ 90 w 144"/>
                <a:gd name="T59" fmla="*/ 109 h 133"/>
                <a:gd name="T60" fmla="*/ 88 w 144"/>
                <a:gd name="T61" fmla="*/ 104 h 133"/>
                <a:gd name="T62" fmla="*/ 88 w 144"/>
                <a:gd name="T63" fmla="*/ 104 h 133"/>
                <a:gd name="T64" fmla="*/ 88 w 144"/>
                <a:gd name="T65" fmla="*/ 109 h 133"/>
                <a:gd name="T66" fmla="*/ 85 w 144"/>
                <a:gd name="T67" fmla="*/ 112 h 133"/>
                <a:gd name="T68" fmla="*/ 85 w 144"/>
                <a:gd name="T69" fmla="*/ 119 h 133"/>
                <a:gd name="T70" fmla="*/ 88 w 144"/>
                <a:gd name="T71" fmla="*/ 121 h 133"/>
                <a:gd name="T72" fmla="*/ 97 w 144"/>
                <a:gd name="T73" fmla="*/ 128 h 133"/>
                <a:gd name="T74" fmla="*/ 102 w 144"/>
                <a:gd name="T75" fmla="*/ 126 h 133"/>
                <a:gd name="T76" fmla="*/ 104 w 144"/>
                <a:gd name="T77" fmla="*/ 121 h 133"/>
                <a:gd name="T78" fmla="*/ 144 w 144"/>
                <a:gd name="T79" fmla="*/ 57 h 133"/>
                <a:gd name="T80" fmla="*/ 137 w 144"/>
                <a:gd name="T81" fmla="*/ 55 h 133"/>
                <a:gd name="T82" fmla="*/ 133 w 144"/>
                <a:gd name="T83" fmla="*/ 55 h 133"/>
                <a:gd name="T84" fmla="*/ 130 w 144"/>
                <a:gd name="T85" fmla="*/ 62 h 133"/>
                <a:gd name="T86" fmla="*/ 133 w 144"/>
                <a:gd name="T87" fmla="*/ 67 h 133"/>
                <a:gd name="T88" fmla="*/ 144 w 144"/>
                <a:gd name="T89" fmla="*/ 64 h 133"/>
                <a:gd name="T90" fmla="*/ 130 w 144"/>
                <a:gd name="T91" fmla="*/ 33 h 133"/>
                <a:gd name="T92" fmla="*/ 133 w 144"/>
                <a:gd name="T93" fmla="*/ 31 h 133"/>
                <a:gd name="T94" fmla="*/ 133 w 144"/>
                <a:gd name="T95" fmla="*/ 29 h 133"/>
                <a:gd name="T96" fmla="*/ 133 w 144"/>
                <a:gd name="T97" fmla="*/ 22 h 133"/>
                <a:gd name="T98" fmla="*/ 130 w 144"/>
                <a:gd name="T99" fmla="*/ 19 h 133"/>
                <a:gd name="T100" fmla="*/ 128 w 144"/>
                <a:gd name="T101" fmla="*/ 26 h 133"/>
                <a:gd name="T102" fmla="*/ 121 w 144"/>
                <a:gd name="T103" fmla="*/ 107 h 133"/>
                <a:gd name="T104" fmla="*/ 118 w 144"/>
                <a:gd name="T105" fmla="*/ 104 h 133"/>
                <a:gd name="T106" fmla="*/ 116 w 144"/>
                <a:gd name="T107" fmla="*/ 104 h 133"/>
                <a:gd name="T108" fmla="*/ 114 w 144"/>
                <a:gd name="T109" fmla="*/ 109 h 133"/>
                <a:gd name="T110" fmla="*/ 114 w 144"/>
                <a:gd name="T111" fmla="*/ 112 h 133"/>
                <a:gd name="T112" fmla="*/ 118 w 144"/>
                <a:gd name="T113" fmla="*/ 116 h 133"/>
                <a:gd name="T114" fmla="*/ 121 w 144"/>
                <a:gd name="T115" fmla="*/ 114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4" h="133">
                  <a:moveTo>
                    <a:pt x="57" y="128"/>
                  </a:moveTo>
                  <a:lnTo>
                    <a:pt x="57" y="128"/>
                  </a:lnTo>
                  <a:lnTo>
                    <a:pt x="57" y="126"/>
                  </a:lnTo>
                  <a:lnTo>
                    <a:pt x="57" y="126"/>
                  </a:lnTo>
                  <a:lnTo>
                    <a:pt x="57" y="123"/>
                  </a:lnTo>
                  <a:lnTo>
                    <a:pt x="57" y="121"/>
                  </a:lnTo>
                  <a:lnTo>
                    <a:pt x="57" y="121"/>
                  </a:lnTo>
                  <a:lnTo>
                    <a:pt x="54" y="121"/>
                  </a:lnTo>
                  <a:lnTo>
                    <a:pt x="54" y="119"/>
                  </a:lnTo>
                  <a:lnTo>
                    <a:pt x="52" y="121"/>
                  </a:lnTo>
                  <a:lnTo>
                    <a:pt x="52" y="121"/>
                  </a:lnTo>
                  <a:lnTo>
                    <a:pt x="50" y="121"/>
                  </a:lnTo>
                  <a:lnTo>
                    <a:pt x="47" y="123"/>
                  </a:lnTo>
                  <a:lnTo>
                    <a:pt x="47" y="123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5" y="128"/>
                  </a:lnTo>
                  <a:lnTo>
                    <a:pt x="47" y="128"/>
                  </a:lnTo>
                  <a:lnTo>
                    <a:pt x="50" y="130"/>
                  </a:lnTo>
                  <a:lnTo>
                    <a:pt x="52" y="133"/>
                  </a:lnTo>
                  <a:lnTo>
                    <a:pt x="54" y="133"/>
                  </a:lnTo>
                  <a:lnTo>
                    <a:pt x="57" y="130"/>
                  </a:lnTo>
                  <a:lnTo>
                    <a:pt x="57" y="130"/>
                  </a:lnTo>
                  <a:lnTo>
                    <a:pt x="57" y="128"/>
                  </a:lnTo>
                  <a:lnTo>
                    <a:pt x="57" y="128"/>
                  </a:lnTo>
                  <a:lnTo>
                    <a:pt x="57" y="128"/>
                  </a:lnTo>
                  <a:close/>
                  <a:moveTo>
                    <a:pt x="38" y="128"/>
                  </a:moveTo>
                  <a:lnTo>
                    <a:pt x="36" y="128"/>
                  </a:lnTo>
                  <a:lnTo>
                    <a:pt x="36" y="128"/>
                  </a:lnTo>
                  <a:lnTo>
                    <a:pt x="36" y="128"/>
                  </a:lnTo>
                  <a:lnTo>
                    <a:pt x="33" y="128"/>
                  </a:lnTo>
                  <a:lnTo>
                    <a:pt x="33" y="128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3" y="133"/>
                  </a:lnTo>
                  <a:lnTo>
                    <a:pt x="36" y="133"/>
                  </a:lnTo>
                  <a:lnTo>
                    <a:pt x="36" y="133"/>
                  </a:lnTo>
                  <a:lnTo>
                    <a:pt x="36" y="133"/>
                  </a:lnTo>
                  <a:lnTo>
                    <a:pt x="36" y="133"/>
                  </a:lnTo>
                  <a:lnTo>
                    <a:pt x="36" y="133"/>
                  </a:lnTo>
                  <a:lnTo>
                    <a:pt x="38" y="133"/>
                  </a:lnTo>
                  <a:lnTo>
                    <a:pt x="38" y="130"/>
                  </a:lnTo>
                  <a:lnTo>
                    <a:pt x="38" y="130"/>
                  </a:lnTo>
                  <a:lnTo>
                    <a:pt x="38" y="128"/>
                  </a:lnTo>
                  <a:close/>
                  <a:moveTo>
                    <a:pt x="26" y="19"/>
                  </a:moveTo>
                  <a:lnTo>
                    <a:pt x="26" y="19"/>
                  </a:lnTo>
                  <a:lnTo>
                    <a:pt x="26" y="19"/>
                  </a:lnTo>
                  <a:lnTo>
                    <a:pt x="24" y="19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19" y="17"/>
                  </a:lnTo>
                  <a:lnTo>
                    <a:pt x="19" y="17"/>
                  </a:lnTo>
                  <a:lnTo>
                    <a:pt x="19" y="19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14" y="19"/>
                  </a:lnTo>
                  <a:lnTo>
                    <a:pt x="14" y="22"/>
                  </a:lnTo>
                  <a:lnTo>
                    <a:pt x="17" y="22"/>
                  </a:lnTo>
                  <a:lnTo>
                    <a:pt x="17" y="22"/>
                  </a:lnTo>
                  <a:lnTo>
                    <a:pt x="17" y="22"/>
                  </a:lnTo>
                  <a:lnTo>
                    <a:pt x="17" y="22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24" y="22"/>
                  </a:lnTo>
                  <a:lnTo>
                    <a:pt x="24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6" y="19"/>
                  </a:lnTo>
                  <a:lnTo>
                    <a:pt x="26" y="19"/>
                  </a:lnTo>
                  <a:close/>
                  <a:moveTo>
                    <a:pt x="17" y="10"/>
                  </a:moveTo>
                  <a:lnTo>
                    <a:pt x="19" y="10"/>
                  </a:lnTo>
                  <a:lnTo>
                    <a:pt x="19" y="10"/>
                  </a:lnTo>
                  <a:lnTo>
                    <a:pt x="19" y="10"/>
                  </a:lnTo>
                  <a:lnTo>
                    <a:pt x="19" y="10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7" y="3"/>
                  </a:lnTo>
                  <a:lnTo>
                    <a:pt x="7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2" y="5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2"/>
                  </a:lnTo>
                  <a:lnTo>
                    <a:pt x="2" y="14"/>
                  </a:lnTo>
                  <a:lnTo>
                    <a:pt x="2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7" y="17"/>
                  </a:lnTo>
                  <a:lnTo>
                    <a:pt x="10" y="14"/>
                  </a:lnTo>
                  <a:lnTo>
                    <a:pt x="12" y="14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17" y="10"/>
                  </a:lnTo>
                  <a:lnTo>
                    <a:pt x="17" y="10"/>
                  </a:lnTo>
                  <a:close/>
                  <a:moveTo>
                    <a:pt x="71" y="33"/>
                  </a:moveTo>
                  <a:lnTo>
                    <a:pt x="71" y="33"/>
                  </a:lnTo>
                  <a:lnTo>
                    <a:pt x="69" y="33"/>
                  </a:lnTo>
                  <a:lnTo>
                    <a:pt x="64" y="31"/>
                  </a:lnTo>
                  <a:lnTo>
                    <a:pt x="64" y="31"/>
                  </a:lnTo>
                  <a:lnTo>
                    <a:pt x="62" y="31"/>
                  </a:lnTo>
                  <a:lnTo>
                    <a:pt x="62" y="31"/>
                  </a:lnTo>
                  <a:lnTo>
                    <a:pt x="59" y="31"/>
                  </a:lnTo>
                  <a:lnTo>
                    <a:pt x="57" y="31"/>
                  </a:lnTo>
                  <a:lnTo>
                    <a:pt x="57" y="31"/>
                  </a:lnTo>
                  <a:lnTo>
                    <a:pt x="57" y="31"/>
                  </a:lnTo>
                  <a:lnTo>
                    <a:pt x="54" y="29"/>
                  </a:lnTo>
                  <a:lnTo>
                    <a:pt x="54" y="29"/>
                  </a:lnTo>
                  <a:lnTo>
                    <a:pt x="54" y="29"/>
                  </a:lnTo>
                  <a:lnTo>
                    <a:pt x="52" y="31"/>
                  </a:lnTo>
                  <a:lnTo>
                    <a:pt x="50" y="31"/>
                  </a:lnTo>
                  <a:lnTo>
                    <a:pt x="52" y="33"/>
                  </a:lnTo>
                  <a:lnTo>
                    <a:pt x="52" y="33"/>
                  </a:lnTo>
                  <a:lnTo>
                    <a:pt x="52" y="33"/>
                  </a:lnTo>
                  <a:lnTo>
                    <a:pt x="54" y="33"/>
                  </a:lnTo>
                  <a:lnTo>
                    <a:pt x="54" y="33"/>
                  </a:lnTo>
                  <a:lnTo>
                    <a:pt x="54" y="36"/>
                  </a:lnTo>
                  <a:lnTo>
                    <a:pt x="54" y="36"/>
                  </a:lnTo>
                  <a:lnTo>
                    <a:pt x="54" y="36"/>
                  </a:lnTo>
                  <a:lnTo>
                    <a:pt x="54" y="36"/>
                  </a:lnTo>
                  <a:lnTo>
                    <a:pt x="54" y="38"/>
                  </a:lnTo>
                  <a:lnTo>
                    <a:pt x="54" y="38"/>
                  </a:lnTo>
                  <a:lnTo>
                    <a:pt x="57" y="41"/>
                  </a:lnTo>
                  <a:lnTo>
                    <a:pt x="57" y="41"/>
                  </a:lnTo>
                  <a:lnTo>
                    <a:pt x="57" y="38"/>
                  </a:lnTo>
                  <a:lnTo>
                    <a:pt x="59" y="36"/>
                  </a:lnTo>
                  <a:lnTo>
                    <a:pt x="59" y="33"/>
                  </a:lnTo>
                  <a:lnTo>
                    <a:pt x="62" y="33"/>
                  </a:lnTo>
                  <a:lnTo>
                    <a:pt x="64" y="33"/>
                  </a:lnTo>
                  <a:lnTo>
                    <a:pt x="69" y="36"/>
                  </a:lnTo>
                  <a:lnTo>
                    <a:pt x="71" y="36"/>
                  </a:lnTo>
                  <a:lnTo>
                    <a:pt x="71" y="36"/>
                  </a:lnTo>
                  <a:lnTo>
                    <a:pt x="71" y="33"/>
                  </a:lnTo>
                  <a:lnTo>
                    <a:pt x="71" y="33"/>
                  </a:lnTo>
                  <a:lnTo>
                    <a:pt x="71" y="33"/>
                  </a:lnTo>
                  <a:close/>
                  <a:moveTo>
                    <a:pt x="102" y="121"/>
                  </a:moveTo>
                  <a:lnTo>
                    <a:pt x="102" y="121"/>
                  </a:lnTo>
                  <a:lnTo>
                    <a:pt x="102" y="121"/>
                  </a:lnTo>
                  <a:lnTo>
                    <a:pt x="102" y="121"/>
                  </a:lnTo>
                  <a:lnTo>
                    <a:pt x="102" y="121"/>
                  </a:lnTo>
                  <a:lnTo>
                    <a:pt x="102" y="121"/>
                  </a:lnTo>
                  <a:lnTo>
                    <a:pt x="102" y="121"/>
                  </a:lnTo>
                  <a:lnTo>
                    <a:pt x="99" y="116"/>
                  </a:lnTo>
                  <a:lnTo>
                    <a:pt x="99" y="116"/>
                  </a:lnTo>
                  <a:lnTo>
                    <a:pt x="99" y="116"/>
                  </a:lnTo>
                  <a:lnTo>
                    <a:pt x="99" y="116"/>
                  </a:lnTo>
                  <a:lnTo>
                    <a:pt x="99" y="116"/>
                  </a:lnTo>
                  <a:lnTo>
                    <a:pt x="99" y="116"/>
                  </a:lnTo>
                  <a:lnTo>
                    <a:pt x="99" y="116"/>
                  </a:lnTo>
                  <a:lnTo>
                    <a:pt x="99" y="116"/>
                  </a:lnTo>
                  <a:lnTo>
                    <a:pt x="99" y="114"/>
                  </a:lnTo>
                  <a:lnTo>
                    <a:pt x="97" y="114"/>
                  </a:lnTo>
                  <a:lnTo>
                    <a:pt x="99" y="114"/>
                  </a:lnTo>
                  <a:lnTo>
                    <a:pt x="97" y="114"/>
                  </a:lnTo>
                  <a:lnTo>
                    <a:pt x="97" y="114"/>
                  </a:lnTo>
                  <a:lnTo>
                    <a:pt x="97" y="114"/>
                  </a:lnTo>
                  <a:lnTo>
                    <a:pt x="97" y="114"/>
                  </a:lnTo>
                  <a:lnTo>
                    <a:pt x="97" y="114"/>
                  </a:lnTo>
                  <a:lnTo>
                    <a:pt x="95" y="114"/>
                  </a:lnTo>
                  <a:lnTo>
                    <a:pt x="95" y="112"/>
                  </a:lnTo>
                  <a:lnTo>
                    <a:pt x="92" y="109"/>
                  </a:lnTo>
                  <a:lnTo>
                    <a:pt x="92" y="109"/>
                  </a:lnTo>
                  <a:lnTo>
                    <a:pt x="92" y="109"/>
                  </a:lnTo>
                  <a:lnTo>
                    <a:pt x="92" y="109"/>
                  </a:lnTo>
                  <a:lnTo>
                    <a:pt x="90" y="109"/>
                  </a:lnTo>
                  <a:lnTo>
                    <a:pt x="90" y="107"/>
                  </a:lnTo>
                  <a:lnTo>
                    <a:pt x="90" y="107"/>
                  </a:lnTo>
                  <a:lnTo>
                    <a:pt x="90" y="107"/>
                  </a:lnTo>
                  <a:lnTo>
                    <a:pt x="90" y="104"/>
                  </a:lnTo>
                  <a:lnTo>
                    <a:pt x="88" y="104"/>
                  </a:lnTo>
                  <a:lnTo>
                    <a:pt x="88" y="104"/>
                  </a:lnTo>
                  <a:lnTo>
                    <a:pt x="88" y="104"/>
                  </a:lnTo>
                  <a:lnTo>
                    <a:pt x="88" y="104"/>
                  </a:lnTo>
                  <a:lnTo>
                    <a:pt x="88" y="104"/>
                  </a:lnTo>
                  <a:lnTo>
                    <a:pt x="88" y="104"/>
                  </a:lnTo>
                  <a:lnTo>
                    <a:pt x="88" y="104"/>
                  </a:lnTo>
                  <a:lnTo>
                    <a:pt x="85" y="104"/>
                  </a:lnTo>
                  <a:lnTo>
                    <a:pt x="85" y="104"/>
                  </a:lnTo>
                  <a:lnTo>
                    <a:pt x="88" y="104"/>
                  </a:lnTo>
                  <a:lnTo>
                    <a:pt x="85" y="107"/>
                  </a:lnTo>
                  <a:lnTo>
                    <a:pt x="85" y="107"/>
                  </a:lnTo>
                  <a:lnTo>
                    <a:pt x="85" y="107"/>
                  </a:lnTo>
                  <a:lnTo>
                    <a:pt x="85" y="107"/>
                  </a:lnTo>
                  <a:lnTo>
                    <a:pt x="88" y="109"/>
                  </a:lnTo>
                  <a:lnTo>
                    <a:pt x="88" y="109"/>
                  </a:lnTo>
                  <a:lnTo>
                    <a:pt x="88" y="109"/>
                  </a:lnTo>
                  <a:lnTo>
                    <a:pt x="88" y="109"/>
                  </a:lnTo>
                  <a:lnTo>
                    <a:pt x="85" y="109"/>
                  </a:lnTo>
                  <a:lnTo>
                    <a:pt x="85" y="112"/>
                  </a:lnTo>
                  <a:lnTo>
                    <a:pt x="85" y="112"/>
                  </a:lnTo>
                  <a:lnTo>
                    <a:pt x="85" y="112"/>
                  </a:lnTo>
                  <a:lnTo>
                    <a:pt x="85" y="112"/>
                  </a:lnTo>
                  <a:lnTo>
                    <a:pt x="85" y="112"/>
                  </a:lnTo>
                  <a:lnTo>
                    <a:pt x="85" y="114"/>
                  </a:lnTo>
                  <a:lnTo>
                    <a:pt x="85" y="116"/>
                  </a:lnTo>
                  <a:lnTo>
                    <a:pt x="85" y="116"/>
                  </a:lnTo>
                  <a:lnTo>
                    <a:pt x="85" y="116"/>
                  </a:lnTo>
                  <a:lnTo>
                    <a:pt x="85" y="119"/>
                  </a:lnTo>
                  <a:lnTo>
                    <a:pt x="85" y="119"/>
                  </a:lnTo>
                  <a:lnTo>
                    <a:pt x="85" y="119"/>
                  </a:lnTo>
                  <a:lnTo>
                    <a:pt x="85" y="119"/>
                  </a:lnTo>
                  <a:lnTo>
                    <a:pt x="85" y="119"/>
                  </a:lnTo>
                  <a:lnTo>
                    <a:pt x="85" y="121"/>
                  </a:lnTo>
                  <a:lnTo>
                    <a:pt x="85" y="121"/>
                  </a:lnTo>
                  <a:lnTo>
                    <a:pt x="88" y="121"/>
                  </a:lnTo>
                  <a:lnTo>
                    <a:pt x="88" y="121"/>
                  </a:lnTo>
                  <a:lnTo>
                    <a:pt x="88" y="121"/>
                  </a:lnTo>
                  <a:lnTo>
                    <a:pt x="88" y="123"/>
                  </a:lnTo>
                  <a:lnTo>
                    <a:pt x="90" y="123"/>
                  </a:lnTo>
                  <a:lnTo>
                    <a:pt x="90" y="126"/>
                  </a:lnTo>
                  <a:lnTo>
                    <a:pt x="92" y="126"/>
                  </a:lnTo>
                  <a:lnTo>
                    <a:pt x="95" y="126"/>
                  </a:lnTo>
                  <a:lnTo>
                    <a:pt x="95" y="128"/>
                  </a:lnTo>
                  <a:lnTo>
                    <a:pt x="97" y="128"/>
                  </a:lnTo>
                  <a:lnTo>
                    <a:pt x="97" y="128"/>
                  </a:lnTo>
                  <a:lnTo>
                    <a:pt x="97" y="128"/>
                  </a:lnTo>
                  <a:lnTo>
                    <a:pt x="99" y="128"/>
                  </a:lnTo>
                  <a:lnTo>
                    <a:pt x="99" y="128"/>
                  </a:lnTo>
                  <a:lnTo>
                    <a:pt x="99" y="128"/>
                  </a:lnTo>
                  <a:lnTo>
                    <a:pt x="99" y="128"/>
                  </a:lnTo>
                  <a:lnTo>
                    <a:pt x="102" y="126"/>
                  </a:lnTo>
                  <a:lnTo>
                    <a:pt x="102" y="126"/>
                  </a:lnTo>
                  <a:lnTo>
                    <a:pt x="102" y="126"/>
                  </a:lnTo>
                  <a:lnTo>
                    <a:pt x="102" y="123"/>
                  </a:lnTo>
                  <a:lnTo>
                    <a:pt x="102" y="123"/>
                  </a:lnTo>
                  <a:lnTo>
                    <a:pt x="102" y="123"/>
                  </a:lnTo>
                  <a:lnTo>
                    <a:pt x="104" y="123"/>
                  </a:lnTo>
                  <a:lnTo>
                    <a:pt x="104" y="121"/>
                  </a:lnTo>
                  <a:lnTo>
                    <a:pt x="104" y="121"/>
                  </a:lnTo>
                  <a:lnTo>
                    <a:pt x="102" y="121"/>
                  </a:lnTo>
                  <a:close/>
                  <a:moveTo>
                    <a:pt x="144" y="62"/>
                  </a:moveTo>
                  <a:lnTo>
                    <a:pt x="144" y="62"/>
                  </a:lnTo>
                  <a:lnTo>
                    <a:pt x="144" y="62"/>
                  </a:lnTo>
                  <a:lnTo>
                    <a:pt x="144" y="59"/>
                  </a:lnTo>
                  <a:lnTo>
                    <a:pt x="144" y="57"/>
                  </a:lnTo>
                  <a:lnTo>
                    <a:pt x="142" y="57"/>
                  </a:lnTo>
                  <a:lnTo>
                    <a:pt x="142" y="57"/>
                  </a:lnTo>
                  <a:lnTo>
                    <a:pt x="142" y="57"/>
                  </a:lnTo>
                  <a:lnTo>
                    <a:pt x="142" y="55"/>
                  </a:lnTo>
                  <a:lnTo>
                    <a:pt x="142" y="55"/>
                  </a:lnTo>
                  <a:lnTo>
                    <a:pt x="142" y="55"/>
                  </a:lnTo>
                  <a:lnTo>
                    <a:pt x="137" y="55"/>
                  </a:lnTo>
                  <a:lnTo>
                    <a:pt x="137" y="55"/>
                  </a:lnTo>
                  <a:lnTo>
                    <a:pt x="137" y="55"/>
                  </a:lnTo>
                  <a:lnTo>
                    <a:pt x="137" y="55"/>
                  </a:lnTo>
                  <a:lnTo>
                    <a:pt x="135" y="55"/>
                  </a:lnTo>
                  <a:lnTo>
                    <a:pt x="133" y="55"/>
                  </a:lnTo>
                  <a:lnTo>
                    <a:pt x="133" y="55"/>
                  </a:lnTo>
                  <a:lnTo>
                    <a:pt x="133" y="55"/>
                  </a:lnTo>
                  <a:lnTo>
                    <a:pt x="133" y="55"/>
                  </a:lnTo>
                  <a:lnTo>
                    <a:pt x="133" y="55"/>
                  </a:lnTo>
                  <a:lnTo>
                    <a:pt x="130" y="55"/>
                  </a:lnTo>
                  <a:lnTo>
                    <a:pt x="133" y="59"/>
                  </a:lnTo>
                  <a:lnTo>
                    <a:pt x="130" y="62"/>
                  </a:lnTo>
                  <a:lnTo>
                    <a:pt x="130" y="62"/>
                  </a:lnTo>
                  <a:lnTo>
                    <a:pt x="130" y="62"/>
                  </a:lnTo>
                  <a:lnTo>
                    <a:pt x="130" y="64"/>
                  </a:lnTo>
                  <a:lnTo>
                    <a:pt x="130" y="64"/>
                  </a:lnTo>
                  <a:lnTo>
                    <a:pt x="130" y="64"/>
                  </a:lnTo>
                  <a:lnTo>
                    <a:pt x="130" y="67"/>
                  </a:lnTo>
                  <a:lnTo>
                    <a:pt x="133" y="67"/>
                  </a:lnTo>
                  <a:lnTo>
                    <a:pt x="133" y="67"/>
                  </a:lnTo>
                  <a:lnTo>
                    <a:pt x="133" y="67"/>
                  </a:lnTo>
                  <a:lnTo>
                    <a:pt x="135" y="69"/>
                  </a:lnTo>
                  <a:lnTo>
                    <a:pt x="135" y="69"/>
                  </a:lnTo>
                  <a:lnTo>
                    <a:pt x="137" y="69"/>
                  </a:lnTo>
                  <a:lnTo>
                    <a:pt x="137" y="67"/>
                  </a:lnTo>
                  <a:lnTo>
                    <a:pt x="140" y="67"/>
                  </a:lnTo>
                  <a:lnTo>
                    <a:pt x="144" y="64"/>
                  </a:lnTo>
                  <a:lnTo>
                    <a:pt x="144" y="64"/>
                  </a:lnTo>
                  <a:lnTo>
                    <a:pt x="144" y="64"/>
                  </a:lnTo>
                  <a:lnTo>
                    <a:pt x="144" y="62"/>
                  </a:lnTo>
                  <a:lnTo>
                    <a:pt x="144" y="62"/>
                  </a:lnTo>
                  <a:lnTo>
                    <a:pt x="144" y="62"/>
                  </a:lnTo>
                  <a:lnTo>
                    <a:pt x="144" y="62"/>
                  </a:lnTo>
                  <a:close/>
                  <a:moveTo>
                    <a:pt x="130" y="31"/>
                  </a:moveTo>
                  <a:lnTo>
                    <a:pt x="130" y="33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33" y="31"/>
                  </a:lnTo>
                  <a:lnTo>
                    <a:pt x="133" y="31"/>
                  </a:lnTo>
                  <a:lnTo>
                    <a:pt x="133" y="31"/>
                  </a:lnTo>
                  <a:lnTo>
                    <a:pt x="133" y="31"/>
                  </a:lnTo>
                  <a:lnTo>
                    <a:pt x="133" y="31"/>
                  </a:lnTo>
                  <a:lnTo>
                    <a:pt x="133" y="31"/>
                  </a:lnTo>
                  <a:lnTo>
                    <a:pt x="133" y="29"/>
                  </a:lnTo>
                  <a:lnTo>
                    <a:pt x="133" y="29"/>
                  </a:lnTo>
                  <a:lnTo>
                    <a:pt x="133" y="29"/>
                  </a:lnTo>
                  <a:lnTo>
                    <a:pt x="133" y="29"/>
                  </a:lnTo>
                  <a:lnTo>
                    <a:pt x="133" y="26"/>
                  </a:lnTo>
                  <a:lnTo>
                    <a:pt x="133" y="26"/>
                  </a:lnTo>
                  <a:lnTo>
                    <a:pt x="133" y="24"/>
                  </a:lnTo>
                  <a:lnTo>
                    <a:pt x="133" y="24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3" y="19"/>
                  </a:lnTo>
                  <a:lnTo>
                    <a:pt x="130" y="19"/>
                  </a:lnTo>
                  <a:lnTo>
                    <a:pt x="128" y="22"/>
                  </a:lnTo>
                  <a:lnTo>
                    <a:pt x="128" y="22"/>
                  </a:lnTo>
                  <a:lnTo>
                    <a:pt x="128" y="24"/>
                  </a:lnTo>
                  <a:lnTo>
                    <a:pt x="128" y="24"/>
                  </a:lnTo>
                  <a:lnTo>
                    <a:pt x="128" y="24"/>
                  </a:lnTo>
                  <a:lnTo>
                    <a:pt x="128" y="24"/>
                  </a:lnTo>
                  <a:lnTo>
                    <a:pt x="128" y="26"/>
                  </a:lnTo>
                  <a:lnTo>
                    <a:pt x="128" y="26"/>
                  </a:lnTo>
                  <a:lnTo>
                    <a:pt x="128" y="26"/>
                  </a:lnTo>
                  <a:lnTo>
                    <a:pt x="128" y="29"/>
                  </a:lnTo>
                  <a:lnTo>
                    <a:pt x="128" y="29"/>
                  </a:lnTo>
                  <a:lnTo>
                    <a:pt x="130" y="29"/>
                  </a:lnTo>
                  <a:lnTo>
                    <a:pt x="130" y="31"/>
                  </a:lnTo>
                  <a:close/>
                  <a:moveTo>
                    <a:pt x="121" y="107"/>
                  </a:moveTo>
                  <a:lnTo>
                    <a:pt x="121" y="107"/>
                  </a:lnTo>
                  <a:lnTo>
                    <a:pt x="121" y="104"/>
                  </a:lnTo>
                  <a:lnTo>
                    <a:pt x="121" y="104"/>
                  </a:lnTo>
                  <a:lnTo>
                    <a:pt x="118" y="104"/>
                  </a:lnTo>
                  <a:lnTo>
                    <a:pt x="118" y="104"/>
                  </a:lnTo>
                  <a:lnTo>
                    <a:pt x="118" y="104"/>
                  </a:lnTo>
                  <a:lnTo>
                    <a:pt x="118" y="104"/>
                  </a:lnTo>
                  <a:lnTo>
                    <a:pt x="118" y="104"/>
                  </a:lnTo>
                  <a:lnTo>
                    <a:pt x="118" y="104"/>
                  </a:lnTo>
                  <a:lnTo>
                    <a:pt x="116" y="104"/>
                  </a:lnTo>
                  <a:lnTo>
                    <a:pt x="116" y="104"/>
                  </a:lnTo>
                  <a:lnTo>
                    <a:pt x="116" y="104"/>
                  </a:lnTo>
                  <a:lnTo>
                    <a:pt x="116" y="104"/>
                  </a:lnTo>
                  <a:lnTo>
                    <a:pt x="116" y="104"/>
                  </a:lnTo>
                  <a:lnTo>
                    <a:pt x="116" y="104"/>
                  </a:lnTo>
                  <a:lnTo>
                    <a:pt x="116" y="104"/>
                  </a:lnTo>
                  <a:lnTo>
                    <a:pt x="116" y="104"/>
                  </a:lnTo>
                  <a:lnTo>
                    <a:pt x="116" y="104"/>
                  </a:lnTo>
                  <a:lnTo>
                    <a:pt x="116" y="107"/>
                  </a:lnTo>
                  <a:lnTo>
                    <a:pt x="114" y="107"/>
                  </a:lnTo>
                  <a:lnTo>
                    <a:pt x="114" y="109"/>
                  </a:lnTo>
                  <a:lnTo>
                    <a:pt x="114" y="109"/>
                  </a:lnTo>
                  <a:lnTo>
                    <a:pt x="114" y="109"/>
                  </a:lnTo>
                  <a:lnTo>
                    <a:pt x="114" y="109"/>
                  </a:lnTo>
                  <a:lnTo>
                    <a:pt x="114" y="109"/>
                  </a:lnTo>
                  <a:lnTo>
                    <a:pt x="114" y="112"/>
                  </a:lnTo>
                  <a:lnTo>
                    <a:pt x="114" y="112"/>
                  </a:lnTo>
                  <a:lnTo>
                    <a:pt x="114" y="112"/>
                  </a:lnTo>
                  <a:lnTo>
                    <a:pt x="114" y="112"/>
                  </a:lnTo>
                  <a:lnTo>
                    <a:pt x="114" y="114"/>
                  </a:lnTo>
                  <a:lnTo>
                    <a:pt x="114" y="114"/>
                  </a:lnTo>
                  <a:lnTo>
                    <a:pt x="116" y="114"/>
                  </a:lnTo>
                  <a:lnTo>
                    <a:pt x="116" y="116"/>
                  </a:lnTo>
                  <a:lnTo>
                    <a:pt x="118" y="116"/>
                  </a:lnTo>
                  <a:lnTo>
                    <a:pt x="118" y="116"/>
                  </a:lnTo>
                  <a:lnTo>
                    <a:pt x="118" y="116"/>
                  </a:lnTo>
                  <a:lnTo>
                    <a:pt x="118" y="114"/>
                  </a:lnTo>
                  <a:lnTo>
                    <a:pt x="118" y="114"/>
                  </a:lnTo>
                  <a:lnTo>
                    <a:pt x="118" y="114"/>
                  </a:lnTo>
                  <a:lnTo>
                    <a:pt x="121" y="114"/>
                  </a:lnTo>
                  <a:lnTo>
                    <a:pt x="121" y="114"/>
                  </a:lnTo>
                  <a:lnTo>
                    <a:pt x="121" y="114"/>
                  </a:lnTo>
                  <a:lnTo>
                    <a:pt x="121" y="112"/>
                  </a:lnTo>
                  <a:lnTo>
                    <a:pt x="121" y="109"/>
                  </a:lnTo>
                  <a:lnTo>
                    <a:pt x="121" y="107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8">
              <a:extLst>
                <a:ext uri="{FF2B5EF4-FFF2-40B4-BE49-F238E27FC236}">
                  <a16:creationId xmlns:a16="http://schemas.microsoft.com/office/drawing/2014/main" id="{4837A934-9781-4E95-8153-6E1C64F2E4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94290" y="3077068"/>
              <a:ext cx="148361" cy="137029"/>
            </a:xfrm>
            <a:custGeom>
              <a:avLst/>
              <a:gdLst>
                <a:gd name="T0" fmla="*/ 57 w 144"/>
                <a:gd name="T1" fmla="*/ 121 h 133"/>
                <a:gd name="T2" fmla="*/ 47 w 144"/>
                <a:gd name="T3" fmla="*/ 123 h 133"/>
                <a:gd name="T4" fmla="*/ 54 w 144"/>
                <a:gd name="T5" fmla="*/ 133 h 133"/>
                <a:gd name="T6" fmla="*/ 36 w 144"/>
                <a:gd name="T7" fmla="*/ 128 h 133"/>
                <a:gd name="T8" fmla="*/ 33 w 144"/>
                <a:gd name="T9" fmla="*/ 130 h 133"/>
                <a:gd name="T10" fmla="*/ 36 w 144"/>
                <a:gd name="T11" fmla="*/ 133 h 133"/>
                <a:gd name="T12" fmla="*/ 38 w 144"/>
                <a:gd name="T13" fmla="*/ 128 h 133"/>
                <a:gd name="T14" fmla="*/ 24 w 144"/>
                <a:gd name="T15" fmla="*/ 17 h 133"/>
                <a:gd name="T16" fmla="*/ 21 w 144"/>
                <a:gd name="T17" fmla="*/ 17 h 133"/>
                <a:gd name="T18" fmla="*/ 17 w 144"/>
                <a:gd name="T19" fmla="*/ 19 h 133"/>
                <a:gd name="T20" fmla="*/ 21 w 144"/>
                <a:gd name="T21" fmla="*/ 24 h 133"/>
                <a:gd name="T22" fmla="*/ 26 w 144"/>
                <a:gd name="T23" fmla="*/ 22 h 133"/>
                <a:gd name="T24" fmla="*/ 19 w 144"/>
                <a:gd name="T25" fmla="*/ 10 h 133"/>
                <a:gd name="T26" fmla="*/ 21 w 144"/>
                <a:gd name="T27" fmla="*/ 5 h 133"/>
                <a:gd name="T28" fmla="*/ 19 w 144"/>
                <a:gd name="T29" fmla="*/ 3 h 133"/>
                <a:gd name="T30" fmla="*/ 10 w 144"/>
                <a:gd name="T31" fmla="*/ 3 h 133"/>
                <a:gd name="T32" fmla="*/ 2 w 144"/>
                <a:gd name="T33" fmla="*/ 5 h 133"/>
                <a:gd name="T34" fmla="*/ 2 w 144"/>
                <a:gd name="T35" fmla="*/ 10 h 133"/>
                <a:gd name="T36" fmla="*/ 5 w 144"/>
                <a:gd name="T37" fmla="*/ 17 h 133"/>
                <a:gd name="T38" fmla="*/ 17 w 144"/>
                <a:gd name="T39" fmla="*/ 10 h 133"/>
                <a:gd name="T40" fmla="*/ 62 w 144"/>
                <a:gd name="T41" fmla="*/ 31 h 133"/>
                <a:gd name="T42" fmla="*/ 54 w 144"/>
                <a:gd name="T43" fmla="*/ 29 h 133"/>
                <a:gd name="T44" fmla="*/ 54 w 144"/>
                <a:gd name="T45" fmla="*/ 33 h 133"/>
                <a:gd name="T46" fmla="*/ 57 w 144"/>
                <a:gd name="T47" fmla="*/ 41 h 133"/>
                <a:gd name="T48" fmla="*/ 69 w 144"/>
                <a:gd name="T49" fmla="*/ 36 h 133"/>
                <a:gd name="T50" fmla="*/ 102 w 144"/>
                <a:gd name="T51" fmla="*/ 121 h 133"/>
                <a:gd name="T52" fmla="*/ 99 w 144"/>
                <a:gd name="T53" fmla="*/ 116 h 133"/>
                <a:gd name="T54" fmla="*/ 99 w 144"/>
                <a:gd name="T55" fmla="*/ 114 h 133"/>
                <a:gd name="T56" fmla="*/ 97 w 144"/>
                <a:gd name="T57" fmla="*/ 114 h 133"/>
                <a:gd name="T58" fmla="*/ 90 w 144"/>
                <a:gd name="T59" fmla="*/ 109 h 133"/>
                <a:gd name="T60" fmla="*/ 88 w 144"/>
                <a:gd name="T61" fmla="*/ 104 h 133"/>
                <a:gd name="T62" fmla="*/ 88 w 144"/>
                <a:gd name="T63" fmla="*/ 104 h 133"/>
                <a:gd name="T64" fmla="*/ 88 w 144"/>
                <a:gd name="T65" fmla="*/ 109 h 133"/>
                <a:gd name="T66" fmla="*/ 85 w 144"/>
                <a:gd name="T67" fmla="*/ 112 h 133"/>
                <a:gd name="T68" fmla="*/ 85 w 144"/>
                <a:gd name="T69" fmla="*/ 119 h 133"/>
                <a:gd name="T70" fmla="*/ 88 w 144"/>
                <a:gd name="T71" fmla="*/ 121 h 133"/>
                <a:gd name="T72" fmla="*/ 97 w 144"/>
                <a:gd name="T73" fmla="*/ 128 h 133"/>
                <a:gd name="T74" fmla="*/ 102 w 144"/>
                <a:gd name="T75" fmla="*/ 126 h 133"/>
                <a:gd name="T76" fmla="*/ 104 w 144"/>
                <a:gd name="T77" fmla="*/ 121 h 133"/>
                <a:gd name="T78" fmla="*/ 144 w 144"/>
                <a:gd name="T79" fmla="*/ 57 h 133"/>
                <a:gd name="T80" fmla="*/ 137 w 144"/>
                <a:gd name="T81" fmla="*/ 55 h 133"/>
                <a:gd name="T82" fmla="*/ 133 w 144"/>
                <a:gd name="T83" fmla="*/ 55 h 133"/>
                <a:gd name="T84" fmla="*/ 130 w 144"/>
                <a:gd name="T85" fmla="*/ 62 h 133"/>
                <a:gd name="T86" fmla="*/ 133 w 144"/>
                <a:gd name="T87" fmla="*/ 67 h 133"/>
                <a:gd name="T88" fmla="*/ 144 w 144"/>
                <a:gd name="T89" fmla="*/ 64 h 133"/>
                <a:gd name="T90" fmla="*/ 130 w 144"/>
                <a:gd name="T91" fmla="*/ 33 h 133"/>
                <a:gd name="T92" fmla="*/ 133 w 144"/>
                <a:gd name="T93" fmla="*/ 31 h 133"/>
                <a:gd name="T94" fmla="*/ 133 w 144"/>
                <a:gd name="T95" fmla="*/ 29 h 133"/>
                <a:gd name="T96" fmla="*/ 133 w 144"/>
                <a:gd name="T97" fmla="*/ 22 h 133"/>
                <a:gd name="T98" fmla="*/ 130 w 144"/>
                <a:gd name="T99" fmla="*/ 19 h 133"/>
                <a:gd name="T100" fmla="*/ 128 w 144"/>
                <a:gd name="T101" fmla="*/ 26 h 133"/>
                <a:gd name="T102" fmla="*/ 121 w 144"/>
                <a:gd name="T103" fmla="*/ 107 h 133"/>
                <a:gd name="T104" fmla="*/ 118 w 144"/>
                <a:gd name="T105" fmla="*/ 104 h 133"/>
                <a:gd name="T106" fmla="*/ 116 w 144"/>
                <a:gd name="T107" fmla="*/ 104 h 133"/>
                <a:gd name="T108" fmla="*/ 114 w 144"/>
                <a:gd name="T109" fmla="*/ 109 h 133"/>
                <a:gd name="T110" fmla="*/ 114 w 144"/>
                <a:gd name="T111" fmla="*/ 112 h 133"/>
                <a:gd name="T112" fmla="*/ 118 w 144"/>
                <a:gd name="T113" fmla="*/ 116 h 133"/>
                <a:gd name="T114" fmla="*/ 121 w 144"/>
                <a:gd name="T115" fmla="*/ 114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4" h="133">
                  <a:moveTo>
                    <a:pt x="57" y="128"/>
                  </a:moveTo>
                  <a:lnTo>
                    <a:pt x="57" y="128"/>
                  </a:lnTo>
                  <a:lnTo>
                    <a:pt x="57" y="126"/>
                  </a:lnTo>
                  <a:lnTo>
                    <a:pt x="57" y="126"/>
                  </a:lnTo>
                  <a:lnTo>
                    <a:pt x="57" y="123"/>
                  </a:lnTo>
                  <a:lnTo>
                    <a:pt x="57" y="121"/>
                  </a:lnTo>
                  <a:lnTo>
                    <a:pt x="57" y="121"/>
                  </a:lnTo>
                  <a:lnTo>
                    <a:pt x="54" y="121"/>
                  </a:lnTo>
                  <a:lnTo>
                    <a:pt x="54" y="119"/>
                  </a:lnTo>
                  <a:lnTo>
                    <a:pt x="52" y="121"/>
                  </a:lnTo>
                  <a:lnTo>
                    <a:pt x="52" y="121"/>
                  </a:lnTo>
                  <a:lnTo>
                    <a:pt x="50" y="121"/>
                  </a:lnTo>
                  <a:lnTo>
                    <a:pt x="47" y="123"/>
                  </a:lnTo>
                  <a:lnTo>
                    <a:pt x="47" y="123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5" y="128"/>
                  </a:lnTo>
                  <a:lnTo>
                    <a:pt x="47" y="128"/>
                  </a:lnTo>
                  <a:lnTo>
                    <a:pt x="50" y="130"/>
                  </a:lnTo>
                  <a:lnTo>
                    <a:pt x="52" y="133"/>
                  </a:lnTo>
                  <a:lnTo>
                    <a:pt x="54" y="133"/>
                  </a:lnTo>
                  <a:lnTo>
                    <a:pt x="57" y="130"/>
                  </a:lnTo>
                  <a:lnTo>
                    <a:pt x="57" y="130"/>
                  </a:lnTo>
                  <a:lnTo>
                    <a:pt x="57" y="128"/>
                  </a:lnTo>
                  <a:lnTo>
                    <a:pt x="57" y="128"/>
                  </a:lnTo>
                  <a:lnTo>
                    <a:pt x="57" y="128"/>
                  </a:lnTo>
                  <a:close/>
                  <a:moveTo>
                    <a:pt x="38" y="128"/>
                  </a:moveTo>
                  <a:lnTo>
                    <a:pt x="36" y="128"/>
                  </a:lnTo>
                  <a:lnTo>
                    <a:pt x="36" y="128"/>
                  </a:lnTo>
                  <a:lnTo>
                    <a:pt x="36" y="128"/>
                  </a:lnTo>
                  <a:lnTo>
                    <a:pt x="33" y="128"/>
                  </a:lnTo>
                  <a:lnTo>
                    <a:pt x="33" y="128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3" y="133"/>
                  </a:lnTo>
                  <a:lnTo>
                    <a:pt x="36" y="133"/>
                  </a:lnTo>
                  <a:lnTo>
                    <a:pt x="36" y="133"/>
                  </a:lnTo>
                  <a:lnTo>
                    <a:pt x="36" y="133"/>
                  </a:lnTo>
                  <a:lnTo>
                    <a:pt x="36" y="133"/>
                  </a:lnTo>
                  <a:lnTo>
                    <a:pt x="36" y="133"/>
                  </a:lnTo>
                  <a:lnTo>
                    <a:pt x="38" y="133"/>
                  </a:lnTo>
                  <a:lnTo>
                    <a:pt x="38" y="130"/>
                  </a:lnTo>
                  <a:lnTo>
                    <a:pt x="38" y="130"/>
                  </a:lnTo>
                  <a:lnTo>
                    <a:pt x="38" y="128"/>
                  </a:lnTo>
                  <a:close/>
                  <a:moveTo>
                    <a:pt x="26" y="19"/>
                  </a:moveTo>
                  <a:lnTo>
                    <a:pt x="26" y="19"/>
                  </a:lnTo>
                  <a:lnTo>
                    <a:pt x="26" y="19"/>
                  </a:lnTo>
                  <a:lnTo>
                    <a:pt x="24" y="19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19" y="17"/>
                  </a:lnTo>
                  <a:lnTo>
                    <a:pt x="19" y="17"/>
                  </a:lnTo>
                  <a:lnTo>
                    <a:pt x="19" y="19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14" y="19"/>
                  </a:lnTo>
                  <a:lnTo>
                    <a:pt x="14" y="22"/>
                  </a:lnTo>
                  <a:lnTo>
                    <a:pt x="17" y="22"/>
                  </a:lnTo>
                  <a:lnTo>
                    <a:pt x="17" y="22"/>
                  </a:lnTo>
                  <a:lnTo>
                    <a:pt x="17" y="22"/>
                  </a:lnTo>
                  <a:lnTo>
                    <a:pt x="17" y="22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24" y="22"/>
                  </a:lnTo>
                  <a:lnTo>
                    <a:pt x="24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6" y="19"/>
                  </a:lnTo>
                  <a:lnTo>
                    <a:pt x="26" y="19"/>
                  </a:lnTo>
                  <a:close/>
                  <a:moveTo>
                    <a:pt x="17" y="10"/>
                  </a:moveTo>
                  <a:lnTo>
                    <a:pt x="19" y="10"/>
                  </a:lnTo>
                  <a:lnTo>
                    <a:pt x="19" y="10"/>
                  </a:lnTo>
                  <a:lnTo>
                    <a:pt x="19" y="10"/>
                  </a:lnTo>
                  <a:lnTo>
                    <a:pt x="19" y="10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7" y="3"/>
                  </a:lnTo>
                  <a:lnTo>
                    <a:pt x="7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2" y="5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2"/>
                  </a:lnTo>
                  <a:lnTo>
                    <a:pt x="2" y="14"/>
                  </a:lnTo>
                  <a:lnTo>
                    <a:pt x="2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7" y="17"/>
                  </a:lnTo>
                  <a:lnTo>
                    <a:pt x="10" y="14"/>
                  </a:lnTo>
                  <a:lnTo>
                    <a:pt x="12" y="14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17" y="10"/>
                  </a:lnTo>
                  <a:lnTo>
                    <a:pt x="17" y="10"/>
                  </a:lnTo>
                  <a:close/>
                  <a:moveTo>
                    <a:pt x="71" y="33"/>
                  </a:moveTo>
                  <a:lnTo>
                    <a:pt x="71" y="33"/>
                  </a:lnTo>
                  <a:lnTo>
                    <a:pt x="69" y="33"/>
                  </a:lnTo>
                  <a:lnTo>
                    <a:pt x="64" y="31"/>
                  </a:lnTo>
                  <a:lnTo>
                    <a:pt x="64" y="31"/>
                  </a:lnTo>
                  <a:lnTo>
                    <a:pt x="62" y="31"/>
                  </a:lnTo>
                  <a:lnTo>
                    <a:pt x="62" y="31"/>
                  </a:lnTo>
                  <a:lnTo>
                    <a:pt x="59" y="31"/>
                  </a:lnTo>
                  <a:lnTo>
                    <a:pt x="57" y="31"/>
                  </a:lnTo>
                  <a:lnTo>
                    <a:pt x="57" y="31"/>
                  </a:lnTo>
                  <a:lnTo>
                    <a:pt x="57" y="31"/>
                  </a:lnTo>
                  <a:lnTo>
                    <a:pt x="54" y="29"/>
                  </a:lnTo>
                  <a:lnTo>
                    <a:pt x="54" y="29"/>
                  </a:lnTo>
                  <a:lnTo>
                    <a:pt x="54" y="29"/>
                  </a:lnTo>
                  <a:lnTo>
                    <a:pt x="52" y="31"/>
                  </a:lnTo>
                  <a:lnTo>
                    <a:pt x="50" y="31"/>
                  </a:lnTo>
                  <a:lnTo>
                    <a:pt x="52" y="33"/>
                  </a:lnTo>
                  <a:lnTo>
                    <a:pt x="52" y="33"/>
                  </a:lnTo>
                  <a:lnTo>
                    <a:pt x="52" y="33"/>
                  </a:lnTo>
                  <a:lnTo>
                    <a:pt x="54" y="33"/>
                  </a:lnTo>
                  <a:lnTo>
                    <a:pt x="54" y="33"/>
                  </a:lnTo>
                  <a:lnTo>
                    <a:pt x="54" y="36"/>
                  </a:lnTo>
                  <a:lnTo>
                    <a:pt x="54" y="36"/>
                  </a:lnTo>
                  <a:lnTo>
                    <a:pt x="54" y="36"/>
                  </a:lnTo>
                  <a:lnTo>
                    <a:pt x="54" y="36"/>
                  </a:lnTo>
                  <a:lnTo>
                    <a:pt x="54" y="38"/>
                  </a:lnTo>
                  <a:lnTo>
                    <a:pt x="54" y="38"/>
                  </a:lnTo>
                  <a:lnTo>
                    <a:pt x="57" y="41"/>
                  </a:lnTo>
                  <a:lnTo>
                    <a:pt x="57" y="41"/>
                  </a:lnTo>
                  <a:lnTo>
                    <a:pt x="57" y="38"/>
                  </a:lnTo>
                  <a:lnTo>
                    <a:pt x="59" y="36"/>
                  </a:lnTo>
                  <a:lnTo>
                    <a:pt x="59" y="33"/>
                  </a:lnTo>
                  <a:lnTo>
                    <a:pt x="62" y="33"/>
                  </a:lnTo>
                  <a:lnTo>
                    <a:pt x="64" y="33"/>
                  </a:lnTo>
                  <a:lnTo>
                    <a:pt x="69" y="36"/>
                  </a:lnTo>
                  <a:lnTo>
                    <a:pt x="71" y="36"/>
                  </a:lnTo>
                  <a:lnTo>
                    <a:pt x="71" y="36"/>
                  </a:lnTo>
                  <a:lnTo>
                    <a:pt x="71" y="33"/>
                  </a:lnTo>
                  <a:lnTo>
                    <a:pt x="71" y="33"/>
                  </a:lnTo>
                  <a:lnTo>
                    <a:pt x="71" y="33"/>
                  </a:lnTo>
                  <a:close/>
                  <a:moveTo>
                    <a:pt x="102" y="121"/>
                  </a:moveTo>
                  <a:lnTo>
                    <a:pt x="102" y="121"/>
                  </a:lnTo>
                  <a:lnTo>
                    <a:pt x="102" y="121"/>
                  </a:lnTo>
                  <a:lnTo>
                    <a:pt x="102" y="121"/>
                  </a:lnTo>
                  <a:lnTo>
                    <a:pt x="102" y="121"/>
                  </a:lnTo>
                  <a:lnTo>
                    <a:pt x="102" y="121"/>
                  </a:lnTo>
                  <a:lnTo>
                    <a:pt x="102" y="121"/>
                  </a:lnTo>
                  <a:lnTo>
                    <a:pt x="99" y="116"/>
                  </a:lnTo>
                  <a:lnTo>
                    <a:pt x="99" y="116"/>
                  </a:lnTo>
                  <a:lnTo>
                    <a:pt x="99" y="116"/>
                  </a:lnTo>
                  <a:lnTo>
                    <a:pt x="99" y="116"/>
                  </a:lnTo>
                  <a:lnTo>
                    <a:pt x="99" y="116"/>
                  </a:lnTo>
                  <a:lnTo>
                    <a:pt x="99" y="116"/>
                  </a:lnTo>
                  <a:lnTo>
                    <a:pt x="99" y="116"/>
                  </a:lnTo>
                  <a:lnTo>
                    <a:pt x="99" y="116"/>
                  </a:lnTo>
                  <a:lnTo>
                    <a:pt x="99" y="114"/>
                  </a:lnTo>
                  <a:lnTo>
                    <a:pt x="97" y="114"/>
                  </a:lnTo>
                  <a:lnTo>
                    <a:pt x="99" y="114"/>
                  </a:lnTo>
                  <a:lnTo>
                    <a:pt x="97" y="114"/>
                  </a:lnTo>
                  <a:lnTo>
                    <a:pt x="97" y="114"/>
                  </a:lnTo>
                  <a:lnTo>
                    <a:pt x="97" y="114"/>
                  </a:lnTo>
                  <a:lnTo>
                    <a:pt x="97" y="114"/>
                  </a:lnTo>
                  <a:lnTo>
                    <a:pt x="97" y="114"/>
                  </a:lnTo>
                  <a:lnTo>
                    <a:pt x="95" y="114"/>
                  </a:lnTo>
                  <a:lnTo>
                    <a:pt x="95" y="112"/>
                  </a:lnTo>
                  <a:lnTo>
                    <a:pt x="92" y="109"/>
                  </a:lnTo>
                  <a:lnTo>
                    <a:pt x="92" y="109"/>
                  </a:lnTo>
                  <a:lnTo>
                    <a:pt x="92" y="109"/>
                  </a:lnTo>
                  <a:lnTo>
                    <a:pt x="92" y="109"/>
                  </a:lnTo>
                  <a:lnTo>
                    <a:pt x="90" y="109"/>
                  </a:lnTo>
                  <a:lnTo>
                    <a:pt x="90" y="107"/>
                  </a:lnTo>
                  <a:lnTo>
                    <a:pt x="90" y="107"/>
                  </a:lnTo>
                  <a:lnTo>
                    <a:pt x="90" y="107"/>
                  </a:lnTo>
                  <a:lnTo>
                    <a:pt x="90" y="104"/>
                  </a:lnTo>
                  <a:lnTo>
                    <a:pt x="88" y="104"/>
                  </a:lnTo>
                  <a:lnTo>
                    <a:pt x="88" y="104"/>
                  </a:lnTo>
                  <a:lnTo>
                    <a:pt x="88" y="104"/>
                  </a:lnTo>
                  <a:lnTo>
                    <a:pt x="88" y="104"/>
                  </a:lnTo>
                  <a:lnTo>
                    <a:pt x="88" y="104"/>
                  </a:lnTo>
                  <a:lnTo>
                    <a:pt x="88" y="104"/>
                  </a:lnTo>
                  <a:lnTo>
                    <a:pt x="88" y="104"/>
                  </a:lnTo>
                  <a:lnTo>
                    <a:pt x="85" y="104"/>
                  </a:lnTo>
                  <a:lnTo>
                    <a:pt x="85" y="104"/>
                  </a:lnTo>
                  <a:lnTo>
                    <a:pt x="88" y="104"/>
                  </a:lnTo>
                  <a:lnTo>
                    <a:pt x="85" y="107"/>
                  </a:lnTo>
                  <a:lnTo>
                    <a:pt x="85" y="107"/>
                  </a:lnTo>
                  <a:lnTo>
                    <a:pt x="85" y="107"/>
                  </a:lnTo>
                  <a:lnTo>
                    <a:pt x="85" y="107"/>
                  </a:lnTo>
                  <a:lnTo>
                    <a:pt x="88" y="109"/>
                  </a:lnTo>
                  <a:lnTo>
                    <a:pt x="88" y="109"/>
                  </a:lnTo>
                  <a:lnTo>
                    <a:pt x="88" y="109"/>
                  </a:lnTo>
                  <a:lnTo>
                    <a:pt x="88" y="109"/>
                  </a:lnTo>
                  <a:lnTo>
                    <a:pt x="85" y="109"/>
                  </a:lnTo>
                  <a:lnTo>
                    <a:pt x="85" y="112"/>
                  </a:lnTo>
                  <a:lnTo>
                    <a:pt x="85" y="112"/>
                  </a:lnTo>
                  <a:lnTo>
                    <a:pt x="85" y="112"/>
                  </a:lnTo>
                  <a:lnTo>
                    <a:pt x="85" y="112"/>
                  </a:lnTo>
                  <a:lnTo>
                    <a:pt x="85" y="112"/>
                  </a:lnTo>
                  <a:lnTo>
                    <a:pt x="85" y="114"/>
                  </a:lnTo>
                  <a:lnTo>
                    <a:pt x="85" y="116"/>
                  </a:lnTo>
                  <a:lnTo>
                    <a:pt x="85" y="116"/>
                  </a:lnTo>
                  <a:lnTo>
                    <a:pt x="85" y="116"/>
                  </a:lnTo>
                  <a:lnTo>
                    <a:pt x="85" y="119"/>
                  </a:lnTo>
                  <a:lnTo>
                    <a:pt x="85" y="119"/>
                  </a:lnTo>
                  <a:lnTo>
                    <a:pt x="85" y="119"/>
                  </a:lnTo>
                  <a:lnTo>
                    <a:pt x="85" y="119"/>
                  </a:lnTo>
                  <a:lnTo>
                    <a:pt x="85" y="119"/>
                  </a:lnTo>
                  <a:lnTo>
                    <a:pt x="85" y="121"/>
                  </a:lnTo>
                  <a:lnTo>
                    <a:pt x="85" y="121"/>
                  </a:lnTo>
                  <a:lnTo>
                    <a:pt x="88" y="121"/>
                  </a:lnTo>
                  <a:lnTo>
                    <a:pt x="88" y="121"/>
                  </a:lnTo>
                  <a:lnTo>
                    <a:pt x="88" y="121"/>
                  </a:lnTo>
                  <a:lnTo>
                    <a:pt x="88" y="123"/>
                  </a:lnTo>
                  <a:lnTo>
                    <a:pt x="90" y="123"/>
                  </a:lnTo>
                  <a:lnTo>
                    <a:pt x="90" y="126"/>
                  </a:lnTo>
                  <a:lnTo>
                    <a:pt x="92" y="126"/>
                  </a:lnTo>
                  <a:lnTo>
                    <a:pt x="95" y="126"/>
                  </a:lnTo>
                  <a:lnTo>
                    <a:pt x="95" y="128"/>
                  </a:lnTo>
                  <a:lnTo>
                    <a:pt x="97" y="128"/>
                  </a:lnTo>
                  <a:lnTo>
                    <a:pt x="97" y="128"/>
                  </a:lnTo>
                  <a:lnTo>
                    <a:pt x="97" y="128"/>
                  </a:lnTo>
                  <a:lnTo>
                    <a:pt x="99" y="128"/>
                  </a:lnTo>
                  <a:lnTo>
                    <a:pt x="99" y="128"/>
                  </a:lnTo>
                  <a:lnTo>
                    <a:pt x="99" y="128"/>
                  </a:lnTo>
                  <a:lnTo>
                    <a:pt x="99" y="128"/>
                  </a:lnTo>
                  <a:lnTo>
                    <a:pt x="102" y="126"/>
                  </a:lnTo>
                  <a:lnTo>
                    <a:pt x="102" y="126"/>
                  </a:lnTo>
                  <a:lnTo>
                    <a:pt x="102" y="126"/>
                  </a:lnTo>
                  <a:lnTo>
                    <a:pt x="102" y="123"/>
                  </a:lnTo>
                  <a:lnTo>
                    <a:pt x="102" y="123"/>
                  </a:lnTo>
                  <a:lnTo>
                    <a:pt x="102" y="123"/>
                  </a:lnTo>
                  <a:lnTo>
                    <a:pt x="104" y="123"/>
                  </a:lnTo>
                  <a:lnTo>
                    <a:pt x="104" y="121"/>
                  </a:lnTo>
                  <a:lnTo>
                    <a:pt x="104" y="121"/>
                  </a:lnTo>
                  <a:lnTo>
                    <a:pt x="102" y="121"/>
                  </a:lnTo>
                  <a:close/>
                  <a:moveTo>
                    <a:pt x="144" y="62"/>
                  </a:moveTo>
                  <a:lnTo>
                    <a:pt x="144" y="62"/>
                  </a:lnTo>
                  <a:lnTo>
                    <a:pt x="144" y="62"/>
                  </a:lnTo>
                  <a:lnTo>
                    <a:pt x="144" y="59"/>
                  </a:lnTo>
                  <a:lnTo>
                    <a:pt x="144" y="57"/>
                  </a:lnTo>
                  <a:lnTo>
                    <a:pt x="142" y="57"/>
                  </a:lnTo>
                  <a:lnTo>
                    <a:pt x="142" y="57"/>
                  </a:lnTo>
                  <a:lnTo>
                    <a:pt x="142" y="57"/>
                  </a:lnTo>
                  <a:lnTo>
                    <a:pt x="142" y="55"/>
                  </a:lnTo>
                  <a:lnTo>
                    <a:pt x="142" y="55"/>
                  </a:lnTo>
                  <a:lnTo>
                    <a:pt x="142" y="55"/>
                  </a:lnTo>
                  <a:lnTo>
                    <a:pt x="137" y="55"/>
                  </a:lnTo>
                  <a:lnTo>
                    <a:pt x="137" y="55"/>
                  </a:lnTo>
                  <a:lnTo>
                    <a:pt x="137" y="55"/>
                  </a:lnTo>
                  <a:lnTo>
                    <a:pt x="137" y="55"/>
                  </a:lnTo>
                  <a:lnTo>
                    <a:pt x="135" y="55"/>
                  </a:lnTo>
                  <a:lnTo>
                    <a:pt x="133" y="55"/>
                  </a:lnTo>
                  <a:lnTo>
                    <a:pt x="133" y="55"/>
                  </a:lnTo>
                  <a:lnTo>
                    <a:pt x="133" y="55"/>
                  </a:lnTo>
                  <a:lnTo>
                    <a:pt x="133" y="55"/>
                  </a:lnTo>
                  <a:lnTo>
                    <a:pt x="133" y="55"/>
                  </a:lnTo>
                  <a:lnTo>
                    <a:pt x="130" y="55"/>
                  </a:lnTo>
                  <a:lnTo>
                    <a:pt x="133" y="59"/>
                  </a:lnTo>
                  <a:lnTo>
                    <a:pt x="130" y="62"/>
                  </a:lnTo>
                  <a:lnTo>
                    <a:pt x="130" y="62"/>
                  </a:lnTo>
                  <a:lnTo>
                    <a:pt x="130" y="62"/>
                  </a:lnTo>
                  <a:lnTo>
                    <a:pt x="130" y="64"/>
                  </a:lnTo>
                  <a:lnTo>
                    <a:pt x="130" y="64"/>
                  </a:lnTo>
                  <a:lnTo>
                    <a:pt x="130" y="64"/>
                  </a:lnTo>
                  <a:lnTo>
                    <a:pt x="130" y="67"/>
                  </a:lnTo>
                  <a:lnTo>
                    <a:pt x="133" y="67"/>
                  </a:lnTo>
                  <a:lnTo>
                    <a:pt x="133" y="67"/>
                  </a:lnTo>
                  <a:lnTo>
                    <a:pt x="133" y="67"/>
                  </a:lnTo>
                  <a:lnTo>
                    <a:pt x="135" y="69"/>
                  </a:lnTo>
                  <a:lnTo>
                    <a:pt x="135" y="69"/>
                  </a:lnTo>
                  <a:lnTo>
                    <a:pt x="137" y="69"/>
                  </a:lnTo>
                  <a:lnTo>
                    <a:pt x="137" y="67"/>
                  </a:lnTo>
                  <a:lnTo>
                    <a:pt x="140" y="67"/>
                  </a:lnTo>
                  <a:lnTo>
                    <a:pt x="144" y="64"/>
                  </a:lnTo>
                  <a:lnTo>
                    <a:pt x="144" y="64"/>
                  </a:lnTo>
                  <a:lnTo>
                    <a:pt x="144" y="64"/>
                  </a:lnTo>
                  <a:lnTo>
                    <a:pt x="144" y="62"/>
                  </a:lnTo>
                  <a:lnTo>
                    <a:pt x="144" y="62"/>
                  </a:lnTo>
                  <a:lnTo>
                    <a:pt x="144" y="62"/>
                  </a:lnTo>
                  <a:lnTo>
                    <a:pt x="144" y="62"/>
                  </a:lnTo>
                  <a:close/>
                  <a:moveTo>
                    <a:pt x="130" y="31"/>
                  </a:moveTo>
                  <a:lnTo>
                    <a:pt x="130" y="33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33" y="31"/>
                  </a:lnTo>
                  <a:lnTo>
                    <a:pt x="133" y="31"/>
                  </a:lnTo>
                  <a:lnTo>
                    <a:pt x="133" y="31"/>
                  </a:lnTo>
                  <a:lnTo>
                    <a:pt x="133" y="31"/>
                  </a:lnTo>
                  <a:lnTo>
                    <a:pt x="133" y="31"/>
                  </a:lnTo>
                  <a:lnTo>
                    <a:pt x="133" y="31"/>
                  </a:lnTo>
                  <a:lnTo>
                    <a:pt x="133" y="29"/>
                  </a:lnTo>
                  <a:lnTo>
                    <a:pt x="133" y="29"/>
                  </a:lnTo>
                  <a:lnTo>
                    <a:pt x="133" y="29"/>
                  </a:lnTo>
                  <a:lnTo>
                    <a:pt x="133" y="29"/>
                  </a:lnTo>
                  <a:lnTo>
                    <a:pt x="133" y="26"/>
                  </a:lnTo>
                  <a:lnTo>
                    <a:pt x="133" y="26"/>
                  </a:lnTo>
                  <a:lnTo>
                    <a:pt x="133" y="24"/>
                  </a:lnTo>
                  <a:lnTo>
                    <a:pt x="133" y="24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3" y="19"/>
                  </a:lnTo>
                  <a:lnTo>
                    <a:pt x="130" y="19"/>
                  </a:lnTo>
                  <a:lnTo>
                    <a:pt x="128" y="22"/>
                  </a:lnTo>
                  <a:lnTo>
                    <a:pt x="128" y="22"/>
                  </a:lnTo>
                  <a:lnTo>
                    <a:pt x="128" y="24"/>
                  </a:lnTo>
                  <a:lnTo>
                    <a:pt x="128" y="24"/>
                  </a:lnTo>
                  <a:lnTo>
                    <a:pt x="128" y="24"/>
                  </a:lnTo>
                  <a:lnTo>
                    <a:pt x="128" y="24"/>
                  </a:lnTo>
                  <a:lnTo>
                    <a:pt x="128" y="26"/>
                  </a:lnTo>
                  <a:lnTo>
                    <a:pt x="128" y="26"/>
                  </a:lnTo>
                  <a:lnTo>
                    <a:pt x="128" y="26"/>
                  </a:lnTo>
                  <a:lnTo>
                    <a:pt x="128" y="29"/>
                  </a:lnTo>
                  <a:lnTo>
                    <a:pt x="128" y="29"/>
                  </a:lnTo>
                  <a:lnTo>
                    <a:pt x="130" y="29"/>
                  </a:lnTo>
                  <a:lnTo>
                    <a:pt x="130" y="31"/>
                  </a:lnTo>
                  <a:close/>
                  <a:moveTo>
                    <a:pt x="121" y="107"/>
                  </a:moveTo>
                  <a:lnTo>
                    <a:pt x="121" y="107"/>
                  </a:lnTo>
                  <a:lnTo>
                    <a:pt x="121" y="104"/>
                  </a:lnTo>
                  <a:lnTo>
                    <a:pt x="121" y="104"/>
                  </a:lnTo>
                  <a:lnTo>
                    <a:pt x="118" y="104"/>
                  </a:lnTo>
                  <a:lnTo>
                    <a:pt x="118" y="104"/>
                  </a:lnTo>
                  <a:lnTo>
                    <a:pt x="118" y="104"/>
                  </a:lnTo>
                  <a:lnTo>
                    <a:pt x="118" y="104"/>
                  </a:lnTo>
                  <a:lnTo>
                    <a:pt x="118" y="104"/>
                  </a:lnTo>
                  <a:lnTo>
                    <a:pt x="118" y="104"/>
                  </a:lnTo>
                  <a:lnTo>
                    <a:pt x="116" y="104"/>
                  </a:lnTo>
                  <a:lnTo>
                    <a:pt x="116" y="104"/>
                  </a:lnTo>
                  <a:lnTo>
                    <a:pt x="116" y="104"/>
                  </a:lnTo>
                  <a:lnTo>
                    <a:pt x="116" y="104"/>
                  </a:lnTo>
                  <a:lnTo>
                    <a:pt x="116" y="104"/>
                  </a:lnTo>
                  <a:lnTo>
                    <a:pt x="116" y="104"/>
                  </a:lnTo>
                  <a:lnTo>
                    <a:pt x="116" y="104"/>
                  </a:lnTo>
                  <a:lnTo>
                    <a:pt x="116" y="104"/>
                  </a:lnTo>
                  <a:lnTo>
                    <a:pt x="116" y="104"/>
                  </a:lnTo>
                  <a:lnTo>
                    <a:pt x="116" y="107"/>
                  </a:lnTo>
                  <a:lnTo>
                    <a:pt x="114" y="107"/>
                  </a:lnTo>
                  <a:lnTo>
                    <a:pt x="114" y="109"/>
                  </a:lnTo>
                  <a:lnTo>
                    <a:pt x="114" y="109"/>
                  </a:lnTo>
                  <a:lnTo>
                    <a:pt x="114" y="109"/>
                  </a:lnTo>
                  <a:lnTo>
                    <a:pt x="114" y="109"/>
                  </a:lnTo>
                  <a:lnTo>
                    <a:pt x="114" y="109"/>
                  </a:lnTo>
                  <a:lnTo>
                    <a:pt x="114" y="112"/>
                  </a:lnTo>
                  <a:lnTo>
                    <a:pt x="114" y="112"/>
                  </a:lnTo>
                  <a:lnTo>
                    <a:pt x="114" y="112"/>
                  </a:lnTo>
                  <a:lnTo>
                    <a:pt x="114" y="112"/>
                  </a:lnTo>
                  <a:lnTo>
                    <a:pt x="114" y="114"/>
                  </a:lnTo>
                  <a:lnTo>
                    <a:pt x="114" y="114"/>
                  </a:lnTo>
                  <a:lnTo>
                    <a:pt x="116" y="114"/>
                  </a:lnTo>
                  <a:lnTo>
                    <a:pt x="116" y="116"/>
                  </a:lnTo>
                  <a:lnTo>
                    <a:pt x="118" y="116"/>
                  </a:lnTo>
                  <a:lnTo>
                    <a:pt x="118" y="116"/>
                  </a:lnTo>
                  <a:lnTo>
                    <a:pt x="118" y="116"/>
                  </a:lnTo>
                  <a:lnTo>
                    <a:pt x="118" y="114"/>
                  </a:lnTo>
                  <a:lnTo>
                    <a:pt x="118" y="114"/>
                  </a:lnTo>
                  <a:lnTo>
                    <a:pt x="118" y="114"/>
                  </a:lnTo>
                  <a:lnTo>
                    <a:pt x="121" y="114"/>
                  </a:lnTo>
                  <a:lnTo>
                    <a:pt x="121" y="114"/>
                  </a:lnTo>
                  <a:lnTo>
                    <a:pt x="121" y="114"/>
                  </a:lnTo>
                  <a:lnTo>
                    <a:pt x="121" y="112"/>
                  </a:lnTo>
                  <a:lnTo>
                    <a:pt x="121" y="109"/>
                  </a:lnTo>
                  <a:lnTo>
                    <a:pt x="121" y="107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9">
              <a:extLst>
                <a:ext uri="{FF2B5EF4-FFF2-40B4-BE49-F238E27FC236}">
                  <a16:creationId xmlns:a16="http://schemas.microsoft.com/office/drawing/2014/main" id="{CB84394A-A062-450A-B0F9-93F6399AD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8462204" y="3310943"/>
              <a:ext cx="423450" cy="631568"/>
            </a:xfrm>
            <a:custGeom>
              <a:avLst/>
              <a:gdLst>
                <a:gd name="T0" fmla="*/ 404 w 411"/>
                <a:gd name="T1" fmla="*/ 566 h 613"/>
                <a:gd name="T2" fmla="*/ 402 w 411"/>
                <a:gd name="T3" fmla="*/ 542 h 613"/>
                <a:gd name="T4" fmla="*/ 388 w 411"/>
                <a:gd name="T5" fmla="*/ 535 h 613"/>
                <a:gd name="T6" fmla="*/ 354 w 411"/>
                <a:gd name="T7" fmla="*/ 483 h 613"/>
                <a:gd name="T8" fmla="*/ 331 w 411"/>
                <a:gd name="T9" fmla="*/ 448 h 613"/>
                <a:gd name="T10" fmla="*/ 321 w 411"/>
                <a:gd name="T11" fmla="*/ 422 h 613"/>
                <a:gd name="T12" fmla="*/ 324 w 411"/>
                <a:gd name="T13" fmla="*/ 403 h 613"/>
                <a:gd name="T14" fmla="*/ 314 w 411"/>
                <a:gd name="T15" fmla="*/ 379 h 613"/>
                <a:gd name="T16" fmla="*/ 335 w 411"/>
                <a:gd name="T17" fmla="*/ 365 h 613"/>
                <a:gd name="T18" fmla="*/ 357 w 411"/>
                <a:gd name="T19" fmla="*/ 320 h 613"/>
                <a:gd name="T20" fmla="*/ 376 w 411"/>
                <a:gd name="T21" fmla="*/ 287 h 613"/>
                <a:gd name="T22" fmla="*/ 343 w 411"/>
                <a:gd name="T23" fmla="*/ 235 h 613"/>
                <a:gd name="T24" fmla="*/ 302 w 411"/>
                <a:gd name="T25" fmla="*/ 169 h 613"/>
                <a:gd name="T26" fmla="*/ 378 w 411"/>
                <a:gd name="T27" fmla="*/ 166 h 613"/>
                <a:gd name="T28" fmla="*/ 354 w 411"/>
                <a:gd name="T29" fmla="*/ 140 h 613"/>
                <a:gd name="T30" fmla="*/ 350 w 411"/>
                <a:gd name="T31" fmla="*/ 95 h 613"/>
                <a:gd name="T32" fmla="*/ 352 w 411"/>
                <a:gd name="T33" fmla="*/ 71 h 613"/>
                <a:gd name="T34" fmla="*/ 347 w 411"/>
                <a:gd name="T35" fmla="*/ 57 h 613"/>
                <a:gd name="T36" fmla="*/ 340 w 411"/>
                <a:gd name="T37" fmla="*/ 45 h 613"/>
                <a:gd name="T38" fmla="*/ 333 w 411"/>
                <a:gd name="T39" fmla="*/ 24 h 613"/>
                <a:gd name="T40" fmla="*/ 324 w 411"/>
                <a:gd name="T41" fmla="*/ 19 h 613"/>
                <a:gd name="T42" fmla="*/ 302 w 411"/>
                <a:gd name="T43" fmla="*/ 34 h 613"/>
                <a:gd name="T44" fmla="*/ 324 w 411"/>
                <a:gd name="T45" fmla="*/ 48 h 613"/>
                <a:gd name="T46" fmla="*/ 324 w 411"/>
                <a:gd name="T47" fmla="*/ 71 h 613"/>
                <a:gd name="T48" fmla="*/ 317 w 411"/>
                <a:gd name="T49" fmla="*/ 90 h 613"/>
                <a:gd name="T50" fmla="*/ 279 w 411"/>
                <a:gd name="T51" fmla="*/ 112 h 613"/>
                <a:gd name="T52" fmla="*/ 250 w 411"/>
                <a:gd name="T53" fmla="*/ 166 h 613"/>
                <a:gd name="T54" fmla="*/ 231 w 411"/>
                <a:gd name="T55" fmla="*/ 202 h 613"/>
                <a:gd name="T56" fmla="*/ 222 w 411"/>
                <a:gd name="T57" fmla="*/ 237 h 613"/>
                <a:gd name="T58" fmla="*/ 203 w 411"/>
                <a:gd name="T59" fmla="*/ 251 h 613"/>
                <a:gd name="T60" fmla="*/ 186 w 411"/>
                <a:gd name="T61" fmla="*/ 292 h 613"/>
                <a:gd name="T62" fmla="*/ 177 w 411"/>
                <a:gd name="T63" fmla="*/ 325 h 613"/>
                <a:gd name="T64" fmla="*/ 163 w 411"/>
                <a:gd name="T65" fmla="*/ 344 h 613"/>
                <a:gd name="T66" fmla="*/ 139 w 411"/>
                <a:gd name="T67" fmla="*/ 360 h 613"/>
                <a:gd name="T68" fmla="*/ 108 w 411"/>
                <a:gd name="T69" fmla="*/ 325 h 613"/>
                <a:gd name="T70" fmla="*/ 66 w 411"/>
                <a:gd name="T71" fmla="*/ 341 h 613"/>
                <a:gd name="T72" fmla="*/ 33 w 411"/>
                <a:gd name="T73" fmla="*/ 377 h 613"/>
                <a:gd name="T74" fmla="*/ 16 w 411"/>
                <a:gd name="T75" fmla="*/ 400 h 613"/>
                <a:gd name="T76" fmla="*/ 11 w 411"/>
                <a:gd name="T77" fmla="*/ 429 h 613"/>
                <a:gd name="T78" fmla="*/ 2 w 411"/>
                <a:gd name="T79" fmla="*/ 448 h 613"/>
                <a:gd name="T80" fmla="*/ 2 w 411"/>
                <a:gd name="T81" fmla="*/ 460 h 613"/>
                <a:gd name="T82" fmla="*/ 11 w 411"/>
                <a:gd name="T83" fmla="*/ 460 h 613"/>
                <a:gd name="T84" fmla="*/ 18 w 411"/>
                <a:gd name="T85" fmla="*/ 457 h 613"/>
                <a:gd name="T86" fmla="*/ 33 w 411"/>
                <a:gd name="T87" fmla="*/ 488 h 613"/>
                <a:gd name="T88" fmla="*/ 49 w 411"/>
                <a:gd name="T89" fmla="*/ 493 h 613"/>
                <a:gd name="T90" fmla="*/ 54 w 411"/>
                <a:gd name="T91" fmla="*/ 490 h 613"/>
                <a:gd name="T92" fmla="*/ 59 w 411"/>
                <a:gd name="T93" fmla="*/ 488 h 613"/>
                <a:gd name="T94" fmla="*/ 66 w 411"/>
                <a:gd name="T95" fmla="*/ 490 h 613"/>
                <a:gd name="T96" fmla="*/ 61 w 411"/>
                <a:gd name="T97" fmla="*/ 497 h 613"/>
                <a:gd name="T98" fmla="*/ 59 w 411"/>
                <a:gd name="T99" fmla="*/ 509 h 613"/>
                <a:gd name="T100" fmla="*/ 75 w 411"/>
                <a:gd name="T101" fmla="*/ 528 h 613"/>
                <a:gd name="T102" fmla="*/ 68 w 411"/>
                <a:gd name="T103" fmla="*/ 578 h 613"/>
                <a:gd name="T104" fmla="*/ 151 w 411"/>
                <a:gd name="T105" fmla="*/ 580 h 613"/>
                <a:gd name="T106" fmla="*/ 201 w 411"/>
                <a:gd name="T107" fmla="*/ 580 h 613"/>
                <a:gd name="T108" fmla="*/ 234 w 411"/>
                <a:gd name="T109" fmla="*/ 583 h 613"/>
                <a:gd name="T110" fmla="*/ 255 w 411"/>
                <a:gd name="T111" fmla="*/ 583 h 613"/>
                <a:gd name="T112" fmla="*/ 321 w 411"/>
                <a:gd name="T113" fmla="*/ 585 h 613"/>
                <a:gd name="T114" fmla="*/ 333 w 411"/>
                <a:gd name="T115" fmla="*/ 592 h 613"/>
                <a:gd name="T116" fmla="*/ 352 w 411"/>
                <a:gd name="T117" fmla="*/ 597 h 613"/>
                <a:gd name="T118" fmla="*/ 364 w 411"/>
                <a:gd name="T119" fmla="*/ 599 h 613"/>
                <a:gd name="T120" fmla="*/ 395 w 411"/>
                <a:gd name="T121" fmla="*/ 606 h 613"/>
                <a:gd name="T122" fmla="*/ 404 w 411"/>
                <a:gd name="T123" fmla="*/ 599 h 613"/>
                <a:gd name="T124" fmla="*/ 404 w 411"/>
                <a:gd name="T125" fmla="*/ 587 h 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11" h="613">
                  <a:moveTo>
                    <a:pt x="411" y="583"/>
                  </a:moveTo>
                  <a:lnTo>
                    <a:pt x="409" y="583"/>
                  </a:lnTo>
                  <a:lnTo>
                    <a:pt x="409" y="583"/>
                  </a:lnTo>
                  <a:lnTo>
                    <a:pt x="409" y="583"/>
                  </a:lnTo>
                  <a:lnTo>
                    <a:pt x="409" y="583"/>
                  </a:lnTo>
                  <a:lnTo>
                    <a:pt x="409" y="580"/>
                  </a:lnTo>
                  <a:lnTo>
                    <a:pt x="409" y="580"/>
                  </a:lnTo>
                  <a:lnTo>
                    <a:pt x="409" y="580"/>
                  </a:lnTo>
                  <a:lnTo>
                    <a:pt x="409" y="580"/>
                  </a:lnTo>
                  <a:lnTo>
                    <a:pt x="409" y="580"/>
                  </a:lnTo>
                  <a:lnTo>
                    <a:pt x="409" y="578"/>
                  </a:lnTo>
                  <a:lnTo>
                    <a:pt x="409" y="578"/>
                  </a:lnTo>
                  <a:lnTo>
                    <a:pt x="409" y="578"/>
                  </a:lnTo>
                  <a:lnTo>
                    <a:pt x="406" y="578"/>
                  </a:lnTo>
                  <a:lnTo>
                    <a:pt x="406" y="576"/>
                  </a:lnTo>
                  <a:lnTo>
                    <a:pt x="406" y="576"/>
                  </a:lnTo>
                  <a:lnTo>
                    <a:pt x="406" y="573"/>
                  </a:lnTo>
                  <a:lnTo>
                    <a:pt x="406" y="573"/>
                  </a:lnTo>
                  <a:lnTo>
                    <a:pt x="406" y="571"/>
                  </a:lnTo>
                  <a:lnTo>
                    <a:pt x="404" y="571"/>
                  </a:lnTo>
                  <a:lnTo>
                    <a:pt x="404" y="568"/>
                  </a:lnTo>
                  <a:lnTo>
                    <a:pt x="404" y="568"/>
                  </a:lnTo>
                  <a:lnTo>
                    <a:pt x="404" y="566"/>
                  </a:lnTo>
                  <a:lnTo>
                    <a:pt x="404" y="566"/>
                  </a:lnTo>
                  <a:lnTo>
                    <a:pt x="406" y="564"/>
                  </a:lnTo>
                  <a:lnTo>
                    <a:pt x="404" y="564"/>
                  </a:lnTo>
                  <a:lnTo>
                    <a:pt x="404" y="561"/>
                  </a:lnTo>
                  <a:lnTo>
                    <a:pt x="404" y="559"/>
                  </a:lnTo>
                  <a:lnTo>
                    <a:pt x="404" y="559"/>
                  </a:lnTo>
                  <a:lnTo>
                    <a:pt x="404" y="559"/>
                  </a:lnTo>
                  <a:lnTo>
                    <a:pt x="406" y="559"/>
                  </a:lnTo>
                  <a:lnTo>
                    <a:pt x="404" y="557"/>
                  </a:lnTo>
                  <a:lnTo>
                    <a:pt x="404" y="557"/>
                  </a:lnTo>
                  <a:lnTo>
                    <a:pt x="404" y="557"/>
                  </a:lnTo>
                  <a:lnTo>
                    <a:pt x="402" y="557"/>
                  </a:lnTo>
                  <a:lnTo>
                    <a:pt x="402" y="557"/>
                  </a:lnTo>
                  <a:lnTo>
                    <a:pt x="402" y="557"/>
                  </a:lnTo>
                  <a:lnTo>
                    <a:pt x="402" y="554"/>
                  </a:lnTo>
                  <a:lnTo>
                    <a:pt x="402" y="554"/>
                  </a:lnTo>
                  <a:lnTo>
                    <a:pt x="404" y="552"/>
                  </a:lnTo>
                  <a:lnTo>
                    <a:pt x="404" y="550"/>
                  </a:lnTo>
                  <a:lnTo>
                    <a:pt x="404" y="550"/>
                  </a:lnTo>
                  <a:lnTo>
                    <a:pt x="404" y="547"/>
                  </a:lnTo>
                  <a:lnTo>
                    <a:pt x="404" y="547"/>
                  </a:lnTo>
                  <a:lnTo>
                    <a:pt x="402" y="545"/>
                  </a:lnTo>
                  <a:lnTo>
                    <a:pt x="402" y="542"/>
                  </a:lnTo>
                  <a:lnTo>
                    <a:pt x="402" y="542"/>
                  </a:lnTo>
                  <a:lnTo>
                    <a:pt x="399" y="542"/>
                  </a:lnTo>
                  <a:lnTo>
                    <a:pt x="399" y="542"/>
                  </a:lnTo>
                  <a:lnTo>
                    <a:pt x="399" y="542"/>
                  </a:lnTo>
                  <a:lnTo>
                    <a:pt x="399" y="542"/>
                  </a:lnTo>
                  <a:lnTo>
                    <a:pt x="399" y="542"/>
                  </a:lnTo>
                  <a:lnTo>
                    <a:pt x="397" y="542"/>
                  </a:lnTo>
                  <a:lnTo>
                    <a:pt x="397" y="542"/>
                  </a:lnTo>
                  <a:lnTo>
                    <a:pt x="397" y="540"/>
                  </a:lnTo>
                  <a:lnTo>
                    <a:pt x="397" y="538"/>
                  </a:lnTo>
                  <a:lnTo>
                    <a:pt x="397" y="538"/>
                  </a:lnTo>
                  <a:lnTo>
                    <a:pt x="395" y="538"/>
                  </a:lnTo>
                  <a:lnTo>
                    <a:pt x="395" y="535"/>
                  </a:lnTo>
                  <a:lnTo>
                    <a:pt x="392" y="538"/>
                  </a:lnTo>
                  <a:lnTo>
                    <a:pt x="392" y="538"/>
                  </a:lnTo>
                  <a:lnTo>
                    <a:pt x="390" y="535"/>
                  </a:lnTo>
                  <a:lnTo>
                    <a:pt x="390" y="535"/>
                  </a:lnTo>
                  <a:lnTo>
                    <a:pt x="390" y="535"/>
                  </a:lnTo>
                  <a:lnTo>
                    <a:pt x="390" y="538"/>
                  </a:lnTo>
                  <a:lnTo>
                    <a:pt x="390" y="538"/>
                  </a:lnTo>
                  <a:lnTo>
                    <a:pt x="390" y="538"/>
                  </a:lnTo>
                  <a:lnTo>
                    <a:pt x="388" y="535"/>
                  </a:lnTo>
                  <a:lnTo>
                    <a:pt x="388" y="535"/>
                  </a:lnTo>
                  <a:lnTo>
                    <a:pt x="383" y="533"/>
                  </a:lnTo>
                  <a:lnTo>
                    <a:pt x="378" y="526"/>
                  </a:lnTo>
                  <a:lnTo>
                    <a:pt x="373" y="521"/>
                  </a:lnTo>
                  <a:lnTo>
                    <a:pt x="369" y="516"/>
                  </a:lnTo>
                  <a:lnTo>
                    <a:pt x="364" y="512"/>
                  </a:lnTo>
                  <a:lnTo>
                    <a:pt x="359" y="507"/>
                  </a:lnTo>
                  <a:lnTo>
                    <a:pt x="359" y="507"/>
                  </a:lnTo>
                  <a:lnTo>
                    <a:pt x="354" y="502"/>
                  </a:lnTo>
                  <a:lnTo>
                    <a:pt x="350" y="495"/>
                  </a:lnTo>
                  <a:lnTo>
                    <a:pt x="347" y="488"/>
                  </a:lnTo>
                  <a:lnTo>
                    <a:pt x="347" y="488"/>
                  </a:lnTo>
                  <a:lnTo>
                    <a:pt x="350" y="488"/>
                  </a:lnTo>
                  <a:lnTo>
                    <a:pt x="352" y="488"/>
                  </a:lnTo>
                  <a:lnTo>
                    <a:pt x="352" y="488"/>
                  </a:lnTo>
                  <a:lnTo>
                    <a:pt x="354" y="486"/>
                  </a:lnTo>
                  <a:lnTo>
                    <a:pt x="354" y="486"/>
                  </a:lnTo>
                  <a:lnTo>
                    <a:pt x="357" y="486"/>
                  </a:lnTo>
                  <a:lnTo>
                    <a:pt x="357" y="486"/>
                  </a:lnTo>
                  <a:lnTo>
                    <a:pt x="354" y="486"/>
                  </a:lnTo>
                  <a:lnTo>
                    <a:pt x="354" y="486"/>
                  </a:lnTo>
                  <a:lnTo>
                    <a:pt x="354" y="486"/>
                  </a:lnTo>
                  <a:lnTo>
                    <a:pt x="354" y="486"/>
                  </a:lnTo>
                  <a:lnTo>
                    <a:pt x="354" y="483"/>
                  </a:lnTo>
                  <a:lnTo>
                    <a:pt x="352" y="483"/>
                  </a:lnTo>
                  <a:lnTo>
                    <a:pt x="352" y="483"/>
                  </a:lnTo>
                  <a:lnTo>
                    <a:pt x="352" y="483"/>
                  </a:lnTo>
                  <a:lnTo>
                    <a:pt x="350" y="483"/>
                  </a:lnTo>
                  <a:lnTo>
                    <a:pt x="350" y="481"/>
                  </a:lnTo>
                  <a:lnTo>
                    <a:pt x="350" y="479"/>
                  </a:lnTo>
                  <a:lnTo>
                    <a:pt x="350" y="474"/>
                  </a:lnTo>
                  <a:lnTo>
                    <a:pt x="350" y="474"/>
                  </a:lnTo>
                  <a:lnTo>
                    <a:pt x="350" y="471"/>
                  </a:lnTo>
                  <a:lnTo>
                    <a:pt x="347" y="469"/>
                  </a:lnTo>
                  <a:lnTo>
                    <a:pt x="347" y="469"/>
                  </a:lnTo>
                  <a:lnTo>
                    <a:pt x="345" y="467"/>
                  </a:lnTo>
                  <a:lnTo>
                    <a:pt x="345" y="467"/>
                  </a:lnTo>
                  <a:lnTo>
                    <a:pt x="345" y="467"/>
                  </a:lnTo>
                  <a:lnTo>
                    <a:pt x="343" y="467"/>
                  </a:lnTo>
                  <a:lnTo>
                    <a:pt x="333" y="460"/>
                  </a:lnTo>
                  <a:lnTo>
                    <a:pt x="333" y="457"/>
                  </a:lnTo>
                  <a:lnTo>
                    <a:pt x="331" y="455"/>
                  </a:lnTo>
                  <a:lnTo>
                    <a:pt x="331" y="453"/>
                  </a:lnTo>
                  <a:lnTo>
                    <a:pt x="331" y="450"/>
                  </a:lnTo>
                  <a:lnTo>
                    <a:pt x="328" y="448"/>
                  </a:lnTo>
                  <a:lnTo>
                    <a:pt x="328" y="448"/>
                  </a:lnTo>
                  <a:lnTo>
                    <a:pt x="331" y="448"/>
                  </a:lnTo>
                  <a:lnTo>
                    <a:pt x="331" y="445"/>
                  </a:lnTo>
                  <a:lnTo>
                    <a:pt x="331" y="445"/>
                  </a:lnTo>
                  <a:lnTo>
                    <a:pt x="328" y="441"/>
                  </a:lnTo>
                  <a:lnTo>
                    <a:pt x="328" y="441"/>
                  </a:lnTo>
                  <a:lnTo>
                    <a:pt x="328" y="438"/>
                  </a:lnTo>
                  <a:lnTo>
                    <a:pt x="328" y="438"/>
                  </a:lnTo>
                  <a:lnTo>
                    <a:pt x="328" y="438"/>
                  </a:lnTo>
                  <a:lnTo>
                    <a:pt x="328" y="436"/>
                  </a:lnTo>
                  <a:lnTo>
                    <a:pt x="328" y="436"/>
                  </a:lnTo>
                  <a:lnTo>
                    <a:pt x="328" y="436"/>
                  </a:lnTo>
                  <a:lnTo>
                    <a:pt x="328" y="436"/>
                  </a:lnTo>
                  <a:lnTo>
                    <a:pt x="328" y="434"/>
                  </a:lnTo>
                  <a:lnTo>
                    <a:pt x="328" y="434"/>
                  </a:lnTo>
                  <a:lnTo>
                    <a:pt x="328" y="431"/>
                  </a:lnTo>
                  <a:lnTo>
                    <a:pt x="328" y="429"/>
                  </a:lnTo>
                  <a:lnTo>
                    <a:pt x="328" y="426"/>
                  </a:lnTo>
                  <a:lnTo>
                    <a:pt x="328" y="426"/>
                  </a:lnTo>
                  <a:lnTo>
                    <a:pt x="326" y="424"/>
                  </a:lnTo>
                  <a:lnTo>
                    <a:pt x="326" y="424"/>
                  </a:lnTo>
                  <a:lnTo>
                    <a:pt x="324" y="424"/>
                  </a:lnTo>
                  <a:lnTo>
                    <a:pt x="324" y="422"/>
                  </a:lnTo>
                  <a:lnTo>
                    <a:pt x="321" y="422"/>
                  </a:lnTo>
                  <a:lnTo>
                    <a:pt x="321" y="422"/>
                  </a:lnTo>
                  <a:lnTo>
                    <a:pt x="321" y="419"/>
                  </a:lnTo>
                  <a:lnTo>
                    <a:pt x="321" y="419"/>
                  </a:lnTo>
                  <a:lnTo>
                    <a:pt x="321" y="419"/>
                  </a:lnTo>
                  <a:lnTo>
                    <a:pt x="321" y="419"/>
                  </a:lnTo>
                  <a:lnTo>
                    <a:pt x="321" y="417"/>
                  </a:lnTo>
                  <a:lnTo>
                    <a:pt x="321" y="417"/>
                  </a:lnTo>
                  <a:lnTo>
                    <a:pt x="324" y="417"/>
                  </a:lnTo>
                  <a:lnTo>
                    <a:pt x="324" y="415"/>
                  </a:lnTo>
                  <a:lnTo>
                    <a:pt x="324" y="415"/>
                  </a:lnTo>
                  <a:lnTo>
                    <a:pt x="324" y="415"/>
                  </a:lnTo>
                  <a:lnTo>
                    <a:pt x="324" y="415"/>
                  </a:lnTo>
                  <a:lnTo>
                    <a:pt x="324" y="415"/>
                  </a:lnTo>
                  <a:lnTo>
                    <a:pt x="324" y="412"/>
                  </a:lnTo>
                  <a:lnTo>
                    <a:pt x="324" y="412"/>
                  </a:lnTo>
                  <a:lnTo>
                    <a:pt x="326" y="410"/>
                  </a:lnTo>
                  <a:lnTo>
                    <a:pt x="326" y="410"/>
                  </a:lnTo>
                  <a:lnTo>
                    <a:pt x="326" y="408"/>
                  </a:lnTo>
                  <a:lnTo>
                    <a:pt x="326" y="408"/>
                  </a:lnTo>
                  <a:lnTo>
                    <a:pt x="326" y="405"/>
                  </a:lnTo>
                  <a:lnTo>
                    <a:pt x="324" y="405"/>
                  </a:lnTo>
                  <a:lnTo>
                    <a:pt x="324" y="403"/>
                  </a:lnTo>
                  <a:lnTo>
                    <a:pt x="324" y="403"/>
                  </a:lnTo>
                  <a:lnTo>
                    <a:pt x="324" y="403"/>
                  </a:lnTo>
                  <a:lnTo>
                    <a:pt x="326" y="400"/>
                  </a:lnTo>
                  <a:lnTo>
                    <a:pt x="326" y="396"/>
                  </a:lnTo>
                  <a:lnTo>
                    <a:pt x="326" y="396"/>
                  </a:lnTo>
                  <a:lnTo>
                    <a:pt x="326" y="396"/>
                  </a:lnTo>
                  <a:lnTo>
                    <a:pt x="326" y="389"/>
                  </a:lnTo>
                  <a:lnTo>
                    <a:pt x="324" y="389"/>
                  </a:lnTo>
                  <a:lnTo>
                    <a:pt x="324" y="386"/>
                  </a:lnTo>
                  <a:lnTo>
                    <a:pt x="324" y="386"/>
                  </a:lnTo>
                  <a:lnTo>
                    <a:pt x="324" y="386"/>
                  </a:lnTo>
                  <a:lnTo>
                    <a:pt x="321" y="386"/>
                  </a:lnTo>
                  <a:lnTo>
                    <a:pt x="321" y="386"/>
                  </a:lnTo>
                  <a:lnTo>
                    <a:pt x="319" y="386"/>
                  </a:lnTo>
                  <a:lnTo>
                    <a:pt x="319" y="386"/>
                  </a:lnTo>
                  <a:lnTo>
                    <a:pt x="317" y="386"/>
                  </a:lnTo>
                  <a:lnTo>
                    <a:pt x="317" y="386"/>
                  </a:lnTo>
                  <a:lnTo>
                    <a:pt x="317" y="384"/>
                  </a:lnTo>
                  <a:lnTo>
                    <a:pt x="317" y="384"/>
                  </a:lnTo>
                  <a:lnTo>
                    <a:pt x="317" y="384"/>
                  </a:lnTo>
                  <a:lnTo>
                    <a:pt x="314" y="382"/>
                  </a:lnTo>
                  <a:lnTo>
                    <a:pt x="314" y="382"/>
                  </a:lnTo>
                  <a:lnTo>
                    <a:pt x="314" y="382"/>
                  </a:lnTo>
                  <a:lnTo>
                    <a:pt x="314" y="382"/>
                  </a:lnTo>
                  <a:lnTo>
                    <a:pt x="314" y="379"/>
                  </a:lnTo>
                  <a:lnTo>
                    <a:pt x="314" y="379"/>
                  </a:lnTo>
                  <a:lnTo>
                    <a:pt x="314" y="379"/>
                  </a:lnTo>
                  <a:lnTo>
                    <a:pt x="314" y="379"/>
                  </a:lnTo>
                  <a:lnTo>
                    <a:pt x="314" y="379"/>
                  </a:lnTo>
                  <a:lnTo>
                    <a:pt x="314" y="379"/>
                  </a:lnTo>
                  <a:lnTo>
                    <a:pt x="314" y="379"/>
                  </a:lnTo>
                  <a:lnTo>
                    <a:pt x="314" y="379"/>
                  </a:lnTo>
                  <a:lnTo>
                    <a:pt x="317" y="379"/>
                  </a:lnTo>
                  <a:lnTo>
                    <a:pt x="317" y="379"/>
                  </a:lnTo>
                  <a:lnTo>
                    <a:pt x="317" y="377"/>
                  </a:lnTo>
                  <a:lnTo>
                    <a:pt x="317" y="377"/>
                  </a:lnTo>
                  <a:lnTo>
                    <a:pt x="317" y="377"/>
                  </a:lnTo>
                  <a:lnTo>
                    <a:pt x="317" y="377"/>
                  </a:lnTo>
                  <a:lnTo>
                    <a:pt x="317" y="374"/>
                  </a:lnTo>
                  <a:lnTo>
                    <a:pt x="319" y="374"/>
                  </a:lnTo>
                  <a:lnTo>
                    <a:pt x="319" y="374"/>
                  </a:lnTo>
                  <a:lnTo>
                    <a:pt x="321" y="372"/>
                  </a:lnTo>
                  <a:lnTo>
                    <a:pt x="321" y="372"/>
                  </a:lnTo>
                  <a:lnTo>
                    <a:pt x="324" y="372"/>
                  </a:lnTo>
                  <a:lnTo>
                    <a:pt x="331" y="367"/>
                  </a:lnTo>
                  <a:lnTo>
                    <a:pt x="331" y="367"/>
                  </a:lnTo>
                  <a:lnTo>
                    <a:pt x="333" y="365"/>
                  </a:lnTo>
                  <a:lnTo>
                    <a:pt x="335" y="365"/>
                  </a:lnTo>
                  <a:lnTo>
                    <a:pt x="335" y="363"/>
                  </a:lnTo>
                  <a:lnTo>
                    <a:pt x="335" y="363"/>
                  </a:lnTo>
                  <a:lnTo>
                    <a:pt x="333" y="363"/>
                  </a:lnTo>
                  <a:lnTo>
                    <a:pt x="335" y="360"/>
                  </a:lnTo>
                  <a:lnTo>
                    <a:pt x="335" y="360"/>
                  </a:lnTo>
                  <a:lnTo>
                    <a:pt x="343" y="346"/>
                  </a:lnTo>
                  <a:lnTo>
                    <a:pt x="343" y="344"/>
                  </a:lnTo>
                  <a:lnTo>
                    <a:pt x="343" y="344"/>
                  </a:lnTo>
                  <a:lnTo>
                    <a:pt x="345" y="344"/>
                  </a:lnTo>
                  <a:lnTo>
                    <a:pt x="347" y="341"/>
                  </a:lnTo>
                  <a:lnTo>
                    <a:pt x="347" y="341"/>
                  </a:lnTo>
                  <a:lnTo>
                    <a:pt x="347" y="339"/>
                  </a:lnTo>
                  <a:lnTo>
                    <a:pt x="350" y="337"/>
                  </a:lnTo>
                  <a:lnTo>
                    <a:pt x="350" y="334"/>
                  </a:lnTo>
                  <a:lnTo>
                    <a:pt x="352" y="329"/>
                  </a:lnTo>
                  <a:lnTo>
                    <a:pt x="352" y="327"/>
                  </a:lnTo>
                  <a:lnTo>
                    <a:pt x="354" y="327"/>
                  </a:lnTo>
                  <a:lnTo>
                    <a:pt x="354" y="325"/>
                  </a:lnTo>
                  <a:lnTo>
                    <a:pt x="354" y="325"/>
                  </a:lnTo>
                  <a:lnTo>
                    <a:pt x="354" y="325"/>
                  </a:lnTo>
                  <a:lnTo>
                    <a:pt x="357" y="325"/>
                  </a:lnTo>
                  <a:lnTo>
                    <a:pt x="357" y="322"/>
                  </a:lnTo>
                  <a:lnTo>
                    <a:pt x="357" y="320"/>
                  </a:lnTo>
                  <a:lnTo>
                    <a:pt x="357" y="320"/>
                  </a:lnTo>
                  <a:lnTo>
                    <a:pt x="357" y="320"/>
                  </a:lnTo>
                  <a:lnTo>
                    <a:pt x="357" y="318"/>
                  </a:lnTo>
                  <a:lnTo>
                    <a:pt x="357" y="315"/>
                  </a:lnTo>
                  <a:lnTo>
                    <a:pt x="359" y="315"/>
                  </a:lnTo>
                  <a:lnTo>
                    <a:pt x="359" y="313"/>
                  </a:lnTo>
                  <a:lnTo>
                    <a:pt x="364" y="311"/>
                  </a:lnTo>
                  <a:lnTo>
                    <a:pt x="366" y="311"/>
                  </a:lnTo>
                  <a:lnTo>
                    <a:pt x="366" y="308"/>
                  </a:lnTo>
                  <a:lnTo>
                    <a:pt x="366" y="308"/>
                  </a:lnTo>
                  <a:lnTo>
                    <a:pt x="369" y="308"/>
                  </a:lnTo>
                  <a:lnTo>
                    <a:pt x="369" y="308"/>
                  </a:lnTo>
                  <a:lnTo>
                    <a:pt x="369" y="308"/>
                  </a:lnTo>
                  <a:lnTo>
                    <a:pt x="369" y="308"/>
                  </a:lnTo>
                  <a:lnTo>
                    <a:pt x="369" y="308"/>
                  </a:lnTo>
                  <a:lnTo>
                    <a:pt x="369" y="306"/>
                  </a:lnTo>
                  <a:lnTo>
                    <a:pt x="369" y="306"/>
                  </a:lnTo>
                  <a:lnTo>
                    <a:pt x="371" y="301"/>
                  </a:lnTo>
                  <a:lnTo>
                    <a:pt x="371" y="301"/>
                  </a:lnTo>
                  <a:lnTo>
                    <a:pt x="373" y="299"/>
                  </a:lnTo>
                  <a:lnTo>
                    <a:pt x="376" y="294"/>
                  </a:lnTo>
                  <a:lnTo>
                    <a:pt x="376" y="292"/>
                  </a:lnTo>
                  <a:lnTo>
                    <a:pt x="376" y="287"/>
                  </a:lnTo>
                  <a:lnTo>
                    <a:pt x="376" y="287"/>
                  </a:lnTo>
                  <a:lnTo>
                    <a:pt x="373" y="284"/>
                  </a:lnTo>
                  <a:lnTo>
                    <a:pt x="371" y="284"/>
                  </a:lnTo>
                  <a:lnTo>
                    <a:pt x="369" y="284"/>
                  </a:lnTo>
                  <a:lnTo>
                    <a:pt x="369" y="280"/>
                  </a:lnTo>
                  <a:lnTo>
                    <a:pt x="364" y="268"/>
                  </a:lnTo>
                  <a:lnTo>
                    <a:pt x="357" y="251"/>
                  </a:lnTo>
                  <a:lnTo>
                    <a:pt x="357" y="249"/>
                  </a:lnTo>
                  <a:lnTo>
                    <a:pt x="354" y="249"/>
                  </a:lnTo>
                  <a:lnTo>
                    <a:pt x="352" y="244"/>
                  </a:lnTo>
                  <a:lnTo>
                    <a:pt x="350" y="242"/>
                  </a:lnTo>
                  <a:lnTo>
                    <a:pt x="350" y="240"/>
                  </a:lnTo>
                  <a:lnTo>
                    <a:pt x="347" y="240"/>
                  </a:lnTo>
                  <a:lnTo>
                    <a:pt x="347" y="240"/>
                  </a:lnTo>
                  <a:lnTo>
                    <a:pt x="345" y="240"/>
                  </a:lnTo>
                  <a:lnTo>
                    <a:pt x="343" y="240"/>
                  </a:lnTo>
                  <a:lnTo>
                    <a:pt x="343" y="240"/>
                  </a:lnTo>
                  <a:lnTo>
                    <a:pt x="343" y="237"/>
                  </a:lnTo>
                  <a:lnTo>
                    <a:pt x="343" y="237"/>
                  </a:lnTo>
                  <a:lnTo>
                    <a:pt x="343" y="235"/>
                  </a:lnTo>
                  <a:lnTo>
                    <a:pt x="343" y="235"/>
                  </a:lnTo>
                  <a:lnTo>
                    <a:pt x="343" y="235"/>
                  </a:lnTo>
                  <a:lnTo>
                    <a:pt x="343" y="235"/>
                  </a:lnTo>
                  <a:lnTo>
                    <a:pt x="340" y="235"/>
                  </a:lnTo>
                  <a:lnTo>
                    <a:pt x="340" y="235"/>
                  </a:lnTo>
                  <a:lnTo>
                    <a:pt x="340" y="232"/>
                  </a:lnTo>
                  <a:lnTo>
                    <a:pt x="338" y="232"/>
                  </a:lnTo>
                  <a:lnTo>
                    <a:pt x="338" y="232"/>
                  </a:lnTo>
                  <a:lnTo>
                    <a:pt x="338" y="232"/>
                  </a:lnTo>
                  <a:lnTo>
                    <a:pt x="338" y="232"/>
                  </a:lnTo>
                  <a:lnTo>
                    <a:pt x="335" y="232"/>
                  </a:lnTo>
                  <a:lnTo>
                    <a:pt x="335" y="232"/>
                  </a:lnTo>
                  <a:lnTo>
                    <a:pt x="335" y="232"/>
                  </a:lnTo>
                  <a:lnTo>
                    <a:pt x="324" y="223"/>
                  </a:lnTo>
                  <a:lnTo>
                    <a:pt x="312" y="211"/>
                  </a:lnTo>
                  <a:lnTo>
                    <a:pt x="309" y="211"/>
                  </a:lnTo>
                  <a:lnTo>
                    <a:pt x="309" y="209"/>
                  </a:lnTo>
                  <a:lnTo>
                    <a:pt x="295" y="190"/>
                  </a:lnTo>
                  <a:lnTo>
                    <a:pt x="291" y="187"/>
                  </a:lnTo>
                  <a:lnTo>
                    <a:pt x="291" y="185"/>
                  </a:lnTo>
                  <a:lnTo>
                    <a:pt x="293" y="180"/>
                  </a:lnTo>
                  <a:lnTo>
                    <a:pt x="298" y="178"/>
                  </a:lnTo>
                  <a:lnTo>
                    <a:pt x="300" y="176"/>
                  </a:lnTo>
                  <a:lnTo>
                    <a:pt x="302" y="171"/>
                  </a:lnTo>
                  <a:lnTo>
                    <a:pt x="302" y="171"/>
                  </a:lnTo>
                  <a:lnTo>
                    <a:pt x="302" y="169"/>
                  </a:lnTo>
                  <a:lnTo>
                    <a:pt x="302" y="169"/>
                  </a:lnTo>
                  <a:lnTo>
                    <a:pt x="302" y="169"/>
                  </a:lnTo>
                  <a:lnTo>
                    <a:pt x="302" y="169"/>
                  </a:lnTo>
                  <a:lnTo>
                    <a:pt x="317" y="169"/>
                  </a:lnTo>
                  <a:lnTo>
                    <a:pt x="331" y="171"/>
                  </a:lnTo>
                  <a:lnTo>
                    <a:pt x="333" y="171"/>
                  </a:lnTo>
                  <a:lnTo>
                    <a:pt x="340" y="169"/>
                  </a:lnTo>
                  <a:lnTo>
                    <a:pt x="343" y="169"/>
                  </a:lnTo>
                  <a:lnTo>
                    <a:pt x="345" y="171"/>
                  </a:lnTo>
                  <a:lnTo>
                    <a:pt x="347" y="171"/>
                  </a:lnTo>
                  <a:lnTo>
                    <a:pt x="350" y="171"/>
                  </a:lnTo>
                  <a:lnTo>
                    <a:pt x="350" y="171"/>
                  </a:lnTo>
                  <a:lnTo>
                    <a:pt x="350" y="169"/>
                  </a:lnTo>
                  <a:lnTo>
                    <a:pt x="352" y="169"/>
                  </a:lnTo>
                  <a:lnTo>
                    <a:pt x="352" y="169"/>
                  </a:lnTo>
                  <a:lnTo>
                    <a:pt x="354" y="169"/>
                  </a:lnTo>
                  <a:lnTo>
                    <a:pt x="357" y="169"/>
                  </a:lnTo>
                  <a:lnTo>
                    <a:pt x="366" y="171"/>
                  </a:lnTo>
                  <a:lnTo>
                    <a:pt x="369" y="171"/>
                  </a:lnTo>
                  <a:lnTo>
                    <a:pt x="380" y="169"/>
                  </a:lnTo>
                  <a:lnTo>
                    <a:pt x="383" y="169"/>
                  </a:lnTo>
                  <a:lnTo>
                    <a:pt x="380" y="166"/>
                  </a:lnTo>
                  <a:lnTo>
                    <a:pt x="378" y="166"/>
                  </a:lnTo>
                  <a:lnTo>
                    <a:pt x="376" y="164"/>
                  </a:lnTo>
                  <a:lnTo>
                    <a:pt x="373" y="161"/>
                  </a:lnTo>
                  <a:lnTo>
                    <a:pt x="373" y="161"/>
                  </a:lnTo>
                  <a:lnTo>
                    <a:pt x="371" y="161"/>
                  </a:lnTo>
                  <a:lnTo>
                    <a:pt x="369" y="157"/>
                  </a:lnTo>
                  <a:lnTo>
                    <a:pt x="362" y="150"/>
                  </a:lnTo>
                  <a:lnTo>
                    <a:pt x="362" y="150"/>
                  </a:lnTo>
                  <a:lnTo>
                    <a:pt x="362" y="150"/>
                  </a:lnTo>
                  <a:lnTo>
                    <a:pt x="362" y="147"/>
                  </a:lnTo>
                  <a:lnTo>
                    <a:pt x="362" y="147"/>
                  </a:lnTo>
                  <a:lnTo>
                    <a:pt x="362" y="145"/>
                  </a:lnTo>
                  <a:lnTo>
                    <a:pt x="359" y="145"/>
                  </a:lnTo>
                  <a:lnTo>
                    <a:pt x="359" y="145"/>
                  </a:lnTo>
                  <a:lnTo>
                    <a:pt x="359" y="142"/>
                  </a:lnTo>
                  <a:lnTo>
                    <a:pt x="357" y="140"/>
                  </a:lnTo>
                  <a:lnTo>
                    <a:pt x="357" y="140"/>
                  </a:lnTo>
                  <a:lnTo>
                    <a:pt x="357" y="140"/>
                  </a:lnTo>
                  <a:lnTo>
                    <a:pt x="357" y="140"/>
                  </a:lnTo>
                  <a:lnTo>
                    <a:pt x="354" y="140"/>
                  </a:lnTo>
                  <a:lnTo>
                    <a:pt x="354" y="140"/>
                  </a:lnTo>
                  <a:lnTo>
                    <a:pt x="354" y="140"/>
                  </a:lnTo>
                  <a:lnTo>
                    <a:pt x="354" y="140"/>
                  </a:lnTo>
                  <a:lnTo>
                    <a:pt x="354" y="140"/>
                  </a:lnTo>
                  <a:lnTo>
                    <a:pt x="352" y="138"/>
                  </a:lnTo>
                  <a:lnTo>
                    <a:pt x="352" y="138"/>
                  </a:lnTo>
                  <a:lnTo>
                    <a:pt x="354" y="135"/>
                  </a:lnTo>
                  <a:lnTo>
                    <a:pt x="354" y="135"/>
                  </a:lnTo>
                  <a:lnTo>
                    <a:pt x="354" y="133"/>
                  </a:lnTo>
                  <a:lnTo>
                    <a:pt x="354" y="133"/>
                  </a:lnTo>
                  <a:lnTo>
                    <a:pt x="350" y="124"/>
                  </a:lnTo>
                  <a:lnTo>
                    <a:pt x="350" y="124"/>
                  </a:lnTo>
                  <a:lnTo>
                    <a:pt x="350" y="121"/>
                  </a:lnTo>
                  <a:lnTo>
                    <a:pt x="350" y="119"/>
                  </a:lnTo>
                  <a:lnTo>
                    <a:pt x="350" y="119"/>
                  </a:lnTo>
                  <a:lnTo>
                    <a:pt x="350" y="116"/>
                  </a:lnTo>
                  <a:lnTo>
                    <a:pt x="347" y="114"/>
                  </a:lnTo>
                  <a:lnTo>
                    <a:pt x="347" y="109"/>
                  </a:lnTo>
                  <a:lnTo>
                    <a:pt x="347" y="105"/>
                  </a:lnTo>
                  <a:lnTo>
                    <a:pt x="347" y="100"/>
                  </a:lnTo>
                  <a:lnTo>
                    <a:pt x="347" y="100"/>
                  </a:lnTo>
                  <a:lnTo>
                    <a:pt x="350" y="98"/>
                  </a:lnTo>
                  <a:lnTo>
                    <a:pt x="350" y="98"/>
                  </a:lnTo>
                  <a:lnTo>
                    <a:pt x="350" y="95"/>
                  </a:lnTo>
                  <a:lnTo>
                    <a:pt x="350" y="95"/>
                  </a:lnTo>
                  <a:lnTo>
                    <a:pt x="350" y="95"/>
                  </a:lnTo>
                  <a:lnTo>
                    <a:pt x="350" y="95"/>
                  </a:lnTo>
                  <a:lnTo>
                    <a:pt x="350" y="95"/>
                  </a:lnTo>
                  <a:lnTo>
                    <a:pt x="350" y="93"/>
                  </a:lnTo>
                  <a:lnTo>
                    <a:pt x="350" y="90"/>
                  </a:lnTo>
                  <a:lnTo>
                    <a:pt x="350" y="90"/>
                  </a:lnTo>
                  <a:lnTo>
                    <a:pt x="350" y="88"/>
                  </a:lnTo>
                  <a:lnTo>
                    <a:pt x="352" y="86"/>
                  </a:lnTo>
                  <a:lnTo>
                    <a:pt x="354" y="86"/>
                  </a:lnTo>
                  <a:lnTo>
                    <a:pt x="352" y="83"/>
                  </a:lnTo>
                  <a:lnTo>
                    <a:pt x="352" y="81"/>
                  </a:lnTo>
                  <a:lnTo>
                    <a:pt x="350" y="81"/>
                  </a:lnTo>
                  <a:lnTo>
                    <a:pt x="350" y="79"/>
                  </a:lnTo>
                  <a:lnTo>
                    <a:pt x="350" y="76"/>
                  </a:lnTo>
                  <a:lnTo>
                    <a:pt x="350" y="76"/>
                  </a:lnTo>
                  <a:lnTo>
                    <a:pt x="350" y="74"/>
                  </a:lnTo>
                  <a:lnTo>
                    <a:pt x="350" y="74"/>
                  </a:lnTo>
                  <a:lnTo>
                    <a:pt x="350" y="74"/>
                  </a:lnTo>
                  <a:lnTo>
                    <a:pt x="352" y="74"/>
                  </a:lnTo>
                  <a:lnTo>
                    <a:pt x="352" y="74"/>
                  </a:lnTo>
                  <a:lnTo>
                    <a:pt x="352" y="74"/>
                  </a:lnTo>
                  <a:lnTo>
                    <a:pt x="350" y="74"/>
                  </a:lnTo>
                  <a:lnTo>
                    <a:pt x="350" y="74"/>
                  </a:lnTo>
                  <a:lnTo>
                    <a:pt x="350" y="71"/>
                  </a:lnTo>
                  <a:lnTo>
                    <a:pt x="352" y="71"/>
                  </a:lnTo>
                  <a:lnTo>
                    <a:pt x="352" y="71"/>
                  </a:lnTo>
                  <a:lnTo>
                    <a:pt x="350" y="67"/>
                  </a:lnTo>
                  <a:lnTo>
                    <a:pt x="350" y="67"/>
                  </a:lnTo>
                  <a:lnTo>
                    <a:pt x="350" y="67"/>
                  </a:lnTo>
                  <a:lnTo>
                    <a:pt x="350" y="67"/>
                  </a:lnTo>
                  <a:lnTo>
                    <a:pt x="347" y="67"/>
                  </a:lnTo>
                  <a:lnTo>
                    <a:pt x="347" y="64"/>
                  </a:lnTo>
                  <a:lnTo>
                    <a:pt x="347" y="64"/>
                  </a:lnTo>
                  <a:lnTo>
                    <a:pt x="350" y="64"/>
                  </a:lnTo>
                  <a:lnTo>
                    <a:pt x="350" y="62"/>
                  </a:lnTo>
                  <a:lnTo>
                    <a:pt x="350" y="62"/>
                  </a:lnTo>
                  <a:lnTo>
                    <a:pt x="350" y="62"/>
                  </a:lnTo>
                  <a:lnTo>
                    <a:pt x="350" y="62"/>
                  </a:lnTo>
                  <a:lnTo>
                    <a:pt x="350" y="62"/>
                  </a:lnTo>
                  <a:lnTo>
                    <a:pt x="350" y="62"/>
                  </a:lnTo>
                  <a:lnTo>
                    <a:pt x="350" y="60"/>
                  </a:lnTo>
                  <a:lnTo>
                    <a:pt x="350" y="60"/>
                  </a:lnTo>
                  <a:lnTo>
                    <a:pt x="350" y="60"/>
                  </a:lnTo>
                  <a:lnTo>
                    <a:pt x="350" y="60"/>
                  </a:lnTo>
                  <a:lnTo>
                    <a:pt x="350" y="57"/>
                  </a:lnTo>
                  <a:lnTo>
                    <a:pt x="350" y="57"/>
                  </a:lnTo>
                  <a:lnTo>
                    <a:pt x="350" y="57"/>
                  </a:lnTo>
                  <a:lnTo>
                    <a:pt x="347" y="57"/>
                  </a:lnTo>
                  <a:lnTo>
                    <a:pt x="347" y="57"/>
                  </a:lnTo>
                  <a:lnTo>
                    <a:pt x="347" y="55"/>
                  </a:lnTo>
                  <a:lnTo>
                    <a:pt x="347" y="55"/>
                  </a:lnTo>
                  <a:lnTo>
                    <a:pt x="350" y="55"/>
                  </a:lnTo>
                  <a:lnTo>
                    <a:pt x="347" y="53"/>
                  </a:lnTo>
                  <a:lnTo>
                    <a:pt x="347" y="53"/>
                  </a:lnTo>
                  <a:lnTo>
                    <a:pt x="345" y="53"/>
                  </a:lnTo>
                  <a:lnTo>
                    <a:pt x="345" y="55"/>
                  </a:lnTo>
                  <a:lnTo>
                    <a:pt x="345" y="55"/>
                  </a:lnTo>
                  <a:lnTo>
                    <a:pt x="343" y="53"/>
                  </a:lnTo>
                  <a:lnTo>
                    <a:pt x="343" y="53"/>
                  </a:lnTo>
                  <a:lnTo>
                    <a:pt x="340" y="50"/>
                  </a:lnTo>
                  <a:lnTo>
                    <a:pt x="340" y="50"/>
                  </a:lnTo>
                  <a:lnTo>
                    <a:pt x="340" y="50"/>
                  </a:lnTo>
                  <a:lnTo>
                    <a:pt x="340" y="50"/>
                  </a:lnTo>
                  <a:lnTo>
                    <a:pt x="340" y="50"/>
                  </a:lnTo>
                  <a:lnTo>
                    <a:pt x="340" y="50"/>
                  </a:lnTo>
                  <a:lnTo>
                    <a:pt x="340" y="48"/>
                  </a:lnTo>
                  <a:lnTo>
                    <a:pt x="340" y="48"/>
                  </a:lnTo>
                  <a:lnTo>
                    <a:pt x="340" y="48"/>
                  </a:lnTo>
                  <a:lnTo>
                    <a:pt x="340" y="48"/>
                  </a:lnTo>
                  <a:lnTo>
                    <a:pt x="340" y="48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3"/>
                  </a:lnTo>
                  <a:lnTo>
                    <a:pt x="340" y="41"/>
                  </a:lnTo>
                  <a:lnTo>
                    <a:pt x="340" y="38"/>
                  </a:lnTo>
                  <a:lnTo>
                    <a:pt x="340" y="36"/>
                  </a:lnTo>
                  <a:lnTo>
                    <a:pt x="340" y="36"/>
                  </a:lnTo>
                  <a:lnTo>
                    <a:pt x="340" y="36"/>
                  </a:lnTo>
                  <a:lnTo>
                    <a:pt x="340" y="36"/>
                  </a:lnTo>
                  <a:lnTo>
                    <a:pt x="340" y="34"/>
                  </a:lnTo>
                  <a:lnTo>
                    <a:pt x="338" y="34"/>
                  </a:lnTo>
                  <a:lnTo>
                    <a:pt x="338" y="34"/>
                  </a:lnTo>
                  <a:lnTo>
                    <a:pt x="338" y="36"/>
                  </a:lnTo>
                  <a:lnTo>
                    <a:pt x="338" y="34"/>
                  </a:lnTo>
                  <a:lnTo>
                    <a:pt x="338" y="34"/>
                  </a:lnTo>
                  <a:lnTo>
                    <a:pt x="338" y="34"/>
                  </a:lnTo>
                  <a:lnTo>
                    <a:pt x="338" y="34"/>
                  </a:lnTo>
                  <a:lnTo>
                    <a:pt x="338" y="34"/>
                  </a:lnTo>
                  <a:lnTo>
                    <a:pt x="338" y="34"/>
                  </a:lnTo>
                  <a:lnTo>
                    <a:pt x="338" y="31"/>
                  </a:lnTo>
                  <a:lnTo>
                    <a:pt x="338" y="27"/>
                  </a:lnTo>
                  <a:lnTo>
                    <a:pt x="335" y="24"/>
                  </a:lnTo>
                  <a:lnTo>
                    <a:pt x="335" y="24"/>
                  </a:lnTo>
                  <a:lnTo>
                    <a:pt x="333" y="24"/>
                  </a:lnTo>
                  <a:lnTo>
                    <a:pt x="333" y="24"/>
                  </a:lnTo>
                  <a:lnTo>
                    <a:pt x="333" y="24"/>
                  </a:lnTo>
                  <a:lnTo>
                    <a:pt x="333" y="22"/>
                  </a:lnTo>
                  <a:lnTo>
                    <a:pt x="333" y="22"/>
                  </a:lnTo>
                  <a:lnTo>
                    <a:pt x="331" y="22"/>
                  </a:lnTo>
                  <a:lnTo>
                    <a:pt x="331" y="22"/>
                  </a:lnTo>
                  <a:lnTo>
                    <a:pt x="331" y="24"/>
                  </a:lnTo>
                  <a:lnTo>
                    <a:pt x="331" y="22"/>
                  </a:lnTo>
                  <a:lnTo>
                    <a:pt x="331" y="22"/>
                  </a:lnTo>
                  <a:lnTo>
                    <a:pt x="331" y="19"/>
                  </a:lnTo>
                  <a:lnTo>
                    <a:pt x="331" y="19"/>
                  </a:lnTo>
                  <a:lnTo>
                    <a:pt x="328" y="19"/>
                  </a:lnTo>
                  <a:lnTo>
                    <a:pt x="326" y="19"/>
                  </a:lnTo>
                  <a:lnTo>
                    <a:pt x="326" y="19"/>
                  </a:lnTo>
                  <a:lnTo>
                    <a:pt x="326" y="19"/>
                  </a:lnTo>
                  <a:lnTo>
                    <a:pt x="326" y="19"/>
                  </a:lnTo>
                  <a:lnTo>
                    <a:pt x="326" y="17"/>
                  </a:lnTo>
                  <a:lnTo>
                    <a:pt x="326" y="17"/>
                  </a:lnTo>
                  <a:lnTo>
                    <a:pt x="326" y="17"/>
                  </a:lnTo>
                  <a:lnTo>
                    <a:pt x="324" y="17"/>
                  </a:lnTo>
                  <a:lnTo>
                    <a:pt x="324" y="19"/>
                  </a:lnTo>
                  <a:lnTo>
                    <a:pt x="324" y="19"/>
                  </a:lnTo>
                  <a:lnTo>
                    <a:pt x="324" y="19"/>
                  </a:lnTo>
                  <a:lnTo>
                    <a:pt x="324" y="17"/>
                  </a:lnTo>
                  <a:lnTo>
                    <a:pt x="324" y="17"/>
                  </a:lnTo>
                  <a:lnTo>
                    <a:pt x="324" y="17"/>
                  </a:lnTo>
                  <a:lnTo>
                    <a:pt x="321" y="17"/>
                  </a:lnTo>
                  <a:lnTo>
                    <a:pt x="321" y="17"/>
                  </a:lnTo>
                  <a:lnTo>
                    <a:pt x="321" y="17"/>
                  </a:lnTo>
                  <a:lnTo>
                    <a:pt x="321" y="15"/>
                  </a:lnTo>
                  <a:lnTo>
                    <a:pt x="321" y="15"/>
                  </a:lnTo>
                  <a:lnTo>
                    <a:pt x="319" y="12"/>
                  </a:lnTo>
                  <a:lnTo>
                    <a:pt x="319" y="12"/>
                  </a:lnTo>
                  <a:lnTo>
                    <a:pt x="319" y="10"/>
                  </a:lnTo>
                  <a:lnTo>
                    <a:pt x="319" y="8"/>
                  </a:lnTo>
                  <a:lnTo>
                    <a:pt x="319" y="8"/>
                  </a:lnTo>
                  <a:lnTo>
                    <a:pt x="319" y="8"/>
                  </a:lnTo>
                  <a:lnTo>
                    <a:pt x="319" y="5"/>
                  </a:lnTo>
                  <a:lnTo>
                    <a:pt x="319" y="5"/>
                  </a:lnTo>
                  <a:lnTo>
                    <a:pt x="319" y="5"/>
                  </a:lnTo>
                  <a:lnTo>
                    <a:pt x="317" y="0"/>
                  </a:lnTo>
                  <a:lnTo>
                    <a:pt x="314" y="0"/>
                  </a:lnTo>
                  <a:lnTo>
                    <a:pt x="295" y="0"/>
                  </a:lnTo>
                  <a:lnTo>
                    <a:pt x="300" y="15"/>
                  </a:lnTo>
                  <a:lnTo>
                    <a:pt x="302" y="29"/>
                  </a:lnTo>
                  <a:lnTo>
                    <a:pt x="302" y="34"/>
                  </a:lnTo>
                  <a:lnTo>
                    <a:pt x="302" y="34"/>
                  </a:lnTo>
                  <a:lnTo>
                    <a:pt x="302" y="36"/>
                  </a:lnTo>
                  <a:lnTo>
                    <a:pt x="302" y="36"/>
                  </a:lnTo>
                  <a:lnTo>
                    <a:pt x="302" y="38"/>
                  </a:lnTo>
                  <a:lnTo>
                    <a:pt x="302" y="38"/>
                  </a:lnTo>
                  <a:lnTo>
                    <a:pt x="302" y="38"/>
                  </a:lnTo>
                  <a:lnTo>
                    <a:pt x="302" y="38"/>
                  </a:lnTo>
                  <a:lnTo>
                    <a:pt x="305" y="41"/>
                  </a:lnTo>
                  <a:lnTo>
                    <a:pt x="314" y="41"/>
                  </a:lnTo>
                  <a:lnTo>
                    <a:pt x="319" y="41"/>
                  </a:lnTo>
                  <a:lnTo>
                    <a:pt x="319" y="41"/>
                  </a:lnTo>
                  <a:lnTo>
                    <a:pt x="321" y="43"/>
                  </a:lnTo>
                  <a:lnTo>
                    <a:pt x="319" y="43"/>
                  </a:lnTo>
                  <a:lnTo>
                    <a:pt x="319" y="43"/>
                  </a:lnTo>
                  <a:lnTo>
                    <a:pt x="321" y="43"/>
                  </a:lnTo>
                  <a:lnTo>
                    <a:pt x="321" y="45"/>
                  </a:lnTo>
                  <a:lnTo>
                    <a:pt x="324" y="45"/>
                  </a:lnTo>
                  <a:lnTo>
                    <a:pt x="324" y="45"/>
                  </a:lnTo>
                  <a:lnTo>
                    <a:pt x="321" y="45"/>
                  </a:lnTo>
                  <a:lnTo>
                    <a:pt x="321" y="45"/>
                  </a:lnTo>
                  <a:lnTo>
                    <a:pt x="324" y="48"/>
                  </a:lnTo>
                  <a:lnTo>
                    <a:pt x="324" y="48"/>
                  </a:lnTo>
                  <a:lnTo>
                    <a:pt x="324" y="48"/>
                  </a:lnTo>
                  <a:lnTo>
                    <a:pt x="326" y="50"/>
                  </a:lnTo>
                  <a:lnTo>
                    <a:pt x="326" y="50"/>
                  </a:lnTo>
                  <a:lnTo>
                    <a:pt x="326" y="50"/>
                  </a:lnTo>
                  <a:lnTo>
                    <a:pt x="326" y="48"/>
                  </a:lnTo>
                  <a:lnTo>
                    <a:pt x="328" y="48"/>
                  </a:lnTo>
                  <a:lnTo>
                    <a:pt x="328" y="50"/>
                  </a:lnTo>
                  <a:lnTo>
                    <a:pt x="328" y="50"/>
                  </a:lnTo>
                  <a:lnTo>
                    <a:pt x="328" y="50"/>
                  </a:lnTo>
                  <a:lnTo>
                    <a:pt x="328" y="50"/>
                  </a:lnTo>
                  <a:lnTo>
                    <a:pt x="326" y="53"/>
                  </a:lnTo>
                  <a:lnTo>
                    <a:pt x="326" y="53"/>
                  </a:lnTo>
                  <a:lnTo>
                    <a:pt x="326" y="53"/>
                  </a:lnTo>
                  <a:lnTo>
                    <a:pt x="326" y="57"/>
                  </a:lnTo>
                  <a:lnTo>
                    <a:pt x="326" y="57"/>
                  </a:lnTo>
                  <a:lnTo>
                    <a:pt x="324" y="57"/>
                  </a:lnTo>
                  <a:lnTo>
                    <a:pt x="326" y="60"/>
                  </a:lnTo>
                  <a:lnTo>
                    <a:pt x="326" y="62"/>
                  </a:lnTo>
                  <a:lnTo>
                    <a:pt x="326" y="62"/>
                  </a:lnTo>
                  <a:lnTo>
                    <a:pt x="326" y="62"/>
                  </a:lnTo>
                  <a:lnTo>
                    <a:pt x="326" y="64"/>
                  </a:lnTo>
                  <a:lnTo>
                    <a:pt x="326" y="64"/>
                  </a:lnTo>
                  <a:lnTo>
                    <a:pt x="324" y="71"/>
                  </a:lnTo>
                  <a:lnTo>
                    <a:pt x="324" y="71"/>
                  </a:lnTo>
                  <a:lnTo>
                    <a:pt x="321" y="74"/>
                  </a:lnTo>
                  <a:lnTo>
                    <a:pt x="321" y="74"/>
                  </a:lnTo>
                  <a:lnTo>
                    <a:pt x="321" y="76"/>
                  </a:lnTo>
                  <a:lnTo>
                    <a:pt x="321" y="76"/>
                  </a:lnTo>
                  <a:lnTo>
                    <a:pt x="321" y="76"/>
                  </a:lnTo>
                  <a:lnTo>
                    <a:pt x="324" y="76"/>
                  </a:lnTo>
                  <a:lnTo>
                    <a:pt x="324" y="76"/>
                  </a:lnTo>
                  <a:lnTo>
                    <a:pt x="324" y="76"/>
                  </a:lnTo>
                  <a:lnTo>
                    <a:pt x="324" y="76"/>
                  </a:lnTo>
                  <a:lnTo>
                    <a:pt x="324" y="79"/>
                  </a:lnTo>
                  <a:lnTo>
                    <a:pt x="326" y="79"/>
                  </a:lnTo>
                  <a:lnTo>
                    <a:pt x="326" y="79"/>
                  </a:lnTo>
                  <a:lnTo>
                    <a:pt x="326" y="81"/>
                  </a:lnTo>
                  <a:lnTo>
                    <a:pt x="326" y="81"/>
                  </a:lnTo>
                  <a:lnTo>
                    <a:pt x="326" y="83"/>
                  </a:lnTo>
                  <a:lnTo>
                    <a:pt x="326" y="83"/>
                  </a:lnTo>
                  <a:lnTo>
                    <a:pt x="326" y="86"/>
                  </a:lnTo>
                  <a:lnTo>
                    <a:pt x="324" y="86"/>
                  </a:lnTo>
                  <a:lnTo>
                    <a:pt x="324" y="88"/>
                  </a:lnTo>
                  <a:lnTo>
                    <a:pt x="321" y="88"/>
                  </a:lnTo>
                  <a:lnTo>
                    <a:pt x="319" y="88"/>
                  </a:lnTo>
                  <a:lnTo>
                    <a:pt x="317" y="90"/>
                  </a:lnTo>
                  <a:lnTo>
                    <a:pt x="317" y="90"/>
                  </a:lnTo>
                  <a:lnTo>
                    <a:pt x="314" y="93"/>
                  </a:lnTo>
                  <a:lnTo>
                    <a:pt x="312" y="93"/>
                  </a:lnTo>
                  <a:lnTo>
                    <a:pt x="307" y="98"/>
                  </a:lnTo>
                  <a:lnTo>
                    <a:pt x="307" y="98"/>
                  </a:lnTo>
                  <a:lnTo>
                    <a:pt x="305" y="98"/>
                  </a:lnTo>
                  <a:lnTo>
                    <a:pt x="305" y="98"/>
                  </a:lnTo>
                  <a:lnTo>
                    <a:pt x="302" y="100"/>
                  </a:lnTo>
                  <a:lnTo>
                    <a:pt x="302" y="100"/>
                  </a:lnTo>
                  <a:lnTo>
                    <a:pt x="302" y="100"/>
                  </a:lnTo>
                  <a:lnTo>
                    <a:pt x="300" y="100"/>
                  </a:lnTo>
                  <a:lnTo>
                    <a:pt x="300" y="100"/>
                  </a:lnTo>
                  <a:lnTo>
                    <a:pt x="295" y="100"/>
                  </a:lnTo>
                  <a:lnTo>
                    <a:pt x="293" y="98"/>
                  </a:lnTo>
                  <a:lnTo>
                    <a:pt x="291" y="98"/>
                  </a:lnTo>
                  <a:lnTo>
                    <a:pt x="291" y="100"/>
                  </a:lnTo>
                  <a:lnTo>
                    <a:pt x="288" y="102"/>
                  </a:lnTo>
                  <a:lnTo>
                    <a:pt x="286" y="105"/>
                  </a:lnTo>
                  <a:lnTo>
                    <a:pt x="283" y="107"/>
                  </a:lnTo>
                  <a:lnTo>
                    <a:pt x="283" y="109"/>
                  </a:lnTo>
                  <a:lnTo>
                    <a:pt x="283" y="109"/>
                  </a:lnTo>
                  <a:lnTo>
                    <a:pt x="281" y="112"/>
                  </a:lnTo>
                  <a:lnTo>
                    <a:pt x="281" y="112"/>
                  </a:lnTo>
                  <a:lnTo>
                    <a:pt x="279" y="112"/>
                  </a:lnTo>
                  <a:lnTo>
                    <a:pt x="279" y="114"/>
                  </a:lnTo>
                  <a:lnTo>
                    <a:pt x="279" y="116"/>
                  </a:lnTo>
                  <a:lnTo>
                    <a:pt x="279" y="116"/>
                  </a:lnTo>
                  <a:lnTo>
                    <a:pt x="279" y="116"/>
                  </a:lnTo>
                  <a:lnTo>
                    <a:pt x="269" y="131"/>
                  </a:lnTo>
                  <a:lnTo>
                    <a:pt x="267" y="133"/>
                  </a:lnTo>
                  <a:lnTo>
                    <a:pt x="267" y="140"/>
                  </a:lnTo>
                  <a:lnTo>
                    <a:pt x="265" y="152"/>
                  </a:lnTo>
                  <a:lnTo>
                    <a:pt x="262" y="154"/>
                  </a:lnTo>
                  <a:lnTo>
                    <a:pt x="262" y="154"/>
                  </a:lnTo>
                  <a:lnTo>
                    <a:pt x="262" y="157"/>
                  </a:lnTo>
                  <a:lnTo>
                    <a:pt x="262" y="157"/>
                  </a:lnTo>
                  <a:lnTo>
                    <a:pt x="262" y="157"/>
                  </a:lnTo>
                  <a:lnTo>
                    <a:pt x="262" y="159"/>
                  </a:lnTo>
                  <a:lnTo>
                    <a:pt x="262" y="159"/>
                  </a:lnTo>
                  <a:lnTo>
                    <a:pt x="260" y="161"/>
                  </a:lnTo>
                  <a:lnTo>
                    <a:pt x="260" y="161"/>
                  </a:lnTo>
                  <a:lnTo>
                    <a:pt x="260" y="161"/>
                  </a:lnTo>
                  <a:lnTo>
                    <a:pt x="257" y="161"/>
                  </a:lnTo>
                  <a:lnTo>
                    <a:pt x="255" y="161"/>
                  </a:lnTo>
                  <a:lnTo>
                    <a:pt x="253" y="164"/>
                  </a:lnTo>
                  <a:lnTo>
                    <a:pt x="250" y="166"/>
                  </a:lnTo>
                  <a:lnTo>
                    <a:pt x="250" y="166"/>
                  </a:lnTo>
                  <a:lnTo>
                    <a:pt x="253" y="169"/>
                  </a:lnTo>
                  <a:lnTo>
                    <a:pt x="253" y="169"/>
                  </a:lnTo>
                  <a:lnTo>
                    <a:pt x="253" y="171"/>
                  </a:lnTo>
                  <a:lnTo>
                    <a:pt x="250" y="173"/>
                  </a:lnTo>
                  <a:lnTo>
                    <a:pt x="250" y="173"/>
                  </a:lnTo>
                  <a:lnTo>
                    <a:pt x="250" y="176"/>
                  </a:lnTo>
                  <a:lnTo>
                    <a:pt x="250" y="176"/>
                  </a:lnTo>
                  <a:lnTo>
                    <a:pt x="253" y="178"/>
                  </a:lnTo>
                  <a:lnTo>
                    <a:pt x="253" y="178"/>
                  </a:lnTo>
                  <a:lnTo>
                    <a:pt x="253" y="178"/>
                  </a:lnTo>
                  <a:lnTo>
                    <a:pt x="253" y="180"/>
                  </a:lnTo>
                  <a:lnTo>
                    <a:pt x="253" y="180"/>
                  </a:lnTo>
                  <a:lnTo>
                    <a:pt x="250" y="185"/>
                  </a:lnTo>
                  <a:lnTo>
                    <a:pt x="250" y="187"/>
                  </a:lnTo>
                  <a:lnTo>
                    <a:pt x="250" y="192"/>
                  </a:lnTo>
                  <a:lnTo>
                    <a:pt x="246" y="195"/>
                  </a:lnTo>
                  <a:lnTo>
                    <a:pt x="241" y="195"/>
                  </a:lnTo>
                  <a:lnTo>
                    <a:pt x="238" y="197"/>
                  </a:lnTo>
                  <a:lnTo>
                    <a:pt x="238" y="197"/>
                  </a:lnTo>
                  <a:lnTo>
                    <a:pt x="236" y="199"/>
                  </a:lnTo>
                  <a:lnTo>
                    <a:pt x="236" y="199"/>
                  </a:lnTo>
                  <a:lnTo>
                    <a:pt x="234" y="199"/>
                  </a:lnTo>
                  <a:lnTo>
                    <a:pt x="231" y="202"/>
                  </a:lnTo>
                  <a:lnTo>
                    <a:pt x="231" y="202"/>
                  </a:lnTo>
                  <a:lnTo>
                    <a:pt x="231" y="202"/>
                  </a:lnTo>
                  <a:lnTo>
                    <a:pt x="231" y="202"/>
                  </a:lnTo>
                  <a:lnTo>
                    <a:pt x="234" y="202"/>
                  </a:lnTo>
                  <a:lnTo>
                    <a:pt x="234" y="204"/>
                  </a:lnTo>
                  <a:lnTo>
                    <a:pt x="234" y="204"/>
                  </a:lnTo>
                  <a:lnTo>
                    <a:pt x="234" y="206"/>
                  </a:lnTo>
                  <a:lnTo>
                    <a:pt x="234" y="209"/>
                  </a:lnTo>
                  <a:lnTo>
                    <a:pt x="234" y="209"/>
                  </a:lnTo>
                  <a:lnTo>
                    <a:pt x="231" y="213"/>
                  </a:lnTo>
                  <a:lnTo>
                    <a:pt x="229" y="216"/>
                  </a:lnTo>
                  <a:lnTo>
                    <a:pt x="229" y="218"/>
                  </a:lnTo>
                  <a:lnTo>
                    <a:pt x="229" y="221"/>
                  </a:lnTo>
                  <a:lnTo>
                    <a:pt x="229" y="230"/>
                  </a:lnTo>
                  <a:lnTo>
                    <a:pt x="229" y="232"/>
                  </a:lnTo>
                  <a:lnTo>
                    <a:pt x="227" y="235"/>
                  </a:lnTo>
                  <a:lnTo>
                    <a:pt x="227" y="235"/>
                  </a:lnTo>
                  <a:lnTo>
                    <a:pt x="227" y="235"/>
                  </a:lnTo>
                  <a:lnTo>
                    <a:pt x="224" y="235"/>
                  </a:lnTo>
                  <a:lnTo>
                    <a:pt x="224" y="235"/>
                  </a:lnTo>
                  <a:lnTo>
                    <a:pt x="224" y="235"/>
                  </a:lnTo>
                  <a:lnTo>
                    <a:pt x="222" y="235"/>
                  </a:lnTo>
                  <a:lnTo>
                    <a:pt x="222" y="237"/>
                  </a:lnTo>
                  <a:lnTo>
                    <a:pt x="222" y="240"/>
                  </a:lnTo>
                  <a:lnTo>
                    <a:pt x="222" y="240"/>
                  </a:lnTo>
                  <a:lnTo>
                    <a:pt x="215" y="242"/>
                  </a:lnTo>
                  <a:lnTo>
                    <a:pt x="215" y="242"/>
                  </a:lnTo>
                  <a:lnTo>
                    <a:pt x="215" y="242"/>
                  </a:lnTo>
                  <a:lnTo>
                    <a:pt x="212" y="242"/>
                  </a:lnTo>
                  <a:lnTo>
                    <a:pt x="212" y="242"/>
                  </a:lnTo>
                  <a:lnTo>
                    <a:pt x="210" y="242"/>
                  </a:lnTo>
                  <a:lnTo>
                    <a:pt x="210" y="242"/>
                  </a:lnTo>
                  <a:lnTo>
                    <a:pt x="210" y="242"/>
                  </a:lnTo>
                  <a:lnTo>
                    <a:pt x="208" y="242"/>
                  </a:lnTo>
                  <a:lnTo>
                    <a:pt x="208" y="242"/>
                  </a:lnTo>
                  <a:lnTo>
                    <a:pt x="208" y="242"/>
                  </a:lnTo>
                  <a:lnTo>
                    <a:pt x="205" y="242"/>
                  </a:lnTo>
                  <a:lnTo>
                    <a:pt x="205" y="244"/>
                  </a:lnTo>
                  <a:lnTo>
                    <a:pt x="208" y="247"/>
                  </a:lnTo>
                  <a:lnTo>
                    <a:pt x="208" y="247"/>
                  </a:lnTo>
                  <a:lnTo>
                    <a:pt x="208" y="249"/>
                  </a:lnTo>
                  <a:lnTo>
                    <a:pt x="208" y="249"/>
                  </a:lnTo>
                  <a:lnTo>
                    <a:pt x="205" y="249"/>
                  </a:lnTo>
                  <a:lnTo>
                    <a:pt x="205" y="251"/>
                  </a:lnTo>
                  <a:lnTo>
                    <a:pt x="205" y="251"/>
                  </a:lnTo>
                  <a:lnTo>
                    <a:pt x="203" y="251"/>
                  </a:lnTo>
                  <a:lnTo>
                    <a:pt x="203" y="251"/>
                  </a:lnTo>
                  <a:lnTo>
                    <a:pt x="203" y="251"/>
                  </a:lnTo>
                  <a:lnTo>
                    <a:pt x="201" y="251"/>
                  </a:lnTo>
                  <a:lnTo>
                    <a:pt x="198" y="254"/>
                  </a:lnTo>
                  <a:lnTo>
                    <a:pt x="198" y="254"/>
                  </a:lnTo>
                  <a:lnTo>
                    <a:pt x="198" y="256"/>
                  </a:lnTo>
                  <a:lnTo>
                    <a:pt x="198" y="258"/>
                  </a:lnTo>
                  <a:lnTo>
                    <a:pt x="198" y="263"/>
                  </a:lnTo>
                  <a:lnTo>
                    <a:pt x="198" y="266"/>
                  </a:lnTo>
                  <a:lnTo>
                    <a:pt x="198" y="266"/>
                  </a:lnTo>
                  <a:lnTo>
                    <a:pt x="198" y="266"/>
                  </a:lnTo>
                  <a:lnTo>
                    <a:pt x="196" y="268"/>
                  </a:lnTo>
                  <a:lnTo>
                    <a:pt x="196" y="270"/>
                  </a:lnTo>
                  <a:lnTo>
                    <a:pt x="196" y="273"/>
                  </a:lnTo>
                  <a:lnTo>
                    <a:pt x="196" y="275"/>
                  </a:lnTo>
                  <a:lnTo>
                    <a:pt x="196" y="275"/>
                  </a:lnTo>
                  <a:lnTo>
                    <a:pt x="196" y="277"/>
                  </a:lnTo>
                  <a:lnTo>
                    <a:pt x="196" y="277"/>
                  </a:lnTo>
                  <a:lnTo>
                    <a:pt x="194" y="280"/>
                  </a:lnTo>
                  <a:lnTo>
                    <a:pt x="189" y="287"/>
                  </a:lnTo>
                  <a:lnTo>
                    <a:pt x="186" y="289"/>
                  </a:lnTo>
                  <a:lnTo>
                    <a:pt x="186" y="292"/>
                  </a:lnTo>
                  <a:lnTo>
                    <a:pt x="186" y="292"/>
                  </a:lnTo>
                  <a:lnTo>
                    <a:pt x="186" y="294"/>
                  </a:lnTo>
                  <a:lnTo>
                    <a:pt x="186" y="296"/>
                  </a:lnTo>
                  <a:lnTo>
                    <a:pt x="186" y="299"/>
                  </a:lnTo>
                  <a:lnTo>
                    <a:pt x="186" y="299"/>
                  </a:lnTo>
                  <a:lnTo>
                    <a:pt x="184" y="299"/>
                  </a:lnTo>
                  <a:lnTo>
                    <a:pt x="184" y="301"/>
                  </a:lnTo>
                  <a:lnTo>
                    <a:pt x="179" y="303"/>
                  </a:lnTo>
                  <a:lnTo>
                    <a:pt x="177" y="308"/>
                  </a:lnTo>
                  <a:lnTo>
                    <a:pt x="175" y="313"/>
                  </a:lnTo>
                  <a:lnTo>
                    <a:pt x="172" y="313"/>
                  </a:lnTo>
                  <a:lnTo>
                    <a:pt x="172" y="315"/>
                  </a:lnTo>
                  <a:lnTo>
                    <a:pt x="172" y="315"/>
                  </a:lnTo>
                  <a:lnTo>
                    <a:pt x="172" y="315"/>
                  </a:lnTo>
                  <a:lnTo>
                    <a:pt x="172" y="315"/>
                  </a:lnTo>
                  <a:lnTo>
                    <a:pt x="175" y="315"/>
                  </a:lnTo>
                  <a:lnTo>
                    <a:pt x="177" y="320"/>
                  </a:lnTo>
                  <a:lnTo>
                    <a:pt x="179" y="322"/>
                  </a:lnTo>
                  <a:lnTo>
                    <a:pt x="179" y="322"/>
                  </a:lnTo>
                  <a:lnTo>
                    <a:pt x="179" y="325"/>
                  </a:lnTo>
                  <a:lnTo>
                    <a:pt x="179" y="325"/>
                  </a:lnTo>
                  <a:lnTo>
                    <a:pt x="177" y="325"/>
                  </a:lnTo>
                  <a:lnTo>
                    <a:pt x="177" y="325"/>
                  </a:lnTo>
                  <a:lnTo>
                    <a:pt x="177" y="325"/>
                  </a:lnTo>
                  <a:lnTo>
                    <a:pt x="177" y="325"/>
                  </a:lnTo>
                  <a:lnTo>
                    <a:pt x="175" y="325"/>
                  </a:lnTo>
                  <a:lnTo>
                    <a:pt x="172" y="327"/>
                  </a:lnTo>
                  <a:lnTo>
                    <a:pt x="172" y="327"/>
                  </a:lnTo>
                  <a:lnTo>
                    <a:pt x="172" y="327"/>
                  </a:lnTo>
                  <a:lnTo>
                    <a:pt x="172" y="329"/>
                  </a:lnTo>
                  <a:lnTo>
                    <a:pt x="172" y="329"/>
                  </a:lnTo>
                  <a:lnTo>
                    <a:pt x="172" y="329"/>
                  </a:lnTo>
                  <a:lnTo>
                    <a:pt x="170" y="329"/>
                  </a:lnTo>
                  <a:lnTo>
                    <a:pt x="170" y="329"/>
                  </a:lnTo>
                  <a:lnTo>
                    <a:pt x="170" y="329"/>
                  </a:lnTo>
                  <a:lnTo>
                    <a:pt x="170" y="329"/>
                  </a:lnTo>
                  <a:lnTo>
                    <a:pt x="170" y="329"/>
                  </a:lnTo>
                  <a:lnTo>
                    <a:pt x="170" y="329"/>
                  </a:lnTo>
                  <a:lnTo>
                    <a:pt x="167" y="329"/>
                  </a:lnTo>
                  <a:lnTo>
                    <a:pt x="165" y="332"/>
                  </a:lnTo>
                  <a:lnTo>
                    <a:pt x="163" y="334"/>
                  </a:lnTo>
                  <a:lnTo>
                    <a:pt x="160" y="337"/>
                  </a:lnTo>
                  <a:lnTo>
                    <a:pt x="160" y="339"/>
                  </a:lnTo>
                  <a:lnTo>
                    <a:pt x="160" y="339"/>
                  </a:lnTo>
                  <a:lnTo>
                    <a:pt x="163" y="341"/>
                  </a:lnTo>
                  <a:lnTo>
                    <a:pt x="163" y="341"/>
                  </a:lnTo>
                  <a:lnTo>
                    <a:pt x="163" y="344"/>
                  </a:lnTo>
                  <a:lnTo>
                    <a:pt x="163" y="344"/>
                  </a:lnTo>
                  <a:lnTo>
                    <a:pt x="160" y="348"/>
                  </a:lnTo>
                  <a:lnTo>
                    <a:pt x="160" y="348"/>
                  </a:lnTo>
                  <a:lnTo>
                    <a:pt x="158" y="351"/>
                  </a:lnTo>
                  <a:lnTo>
                    <a:pt x="156" y="351"/>
                  </a:lnTo>
                  <a:lnTo>
                    <a:pt x="153" y="351"/>
                  </a:lnTo>
                  <a:lnTo>
                    <a:pt x="153" y="353"/>
                  </a:lnTo>
                  <a:lnTo>
                    <a:pt x="153" y="355"/>
                  </a:lnTo>
                  <a:lnTo>
                    <a:pt x="153" y="358"/>
                  </a:lnTo>
                  <a:lnTo>
                    <a:pt x="151" y="358"/>
                  </a:lnTo>
                  <a:lnTo>
                    <a:pt x="151" y="358"/>
                  </a:lnTo>
                  <a:lnTo>
                    <a:pt x="149" y="358"/>
                  </a:lnTo>
                  <a:lnTo>
                    <a:pt x="149" y="358"/>
                  </a:lnTo>
                  <a:lnTo>
                    <a:pt x="149" y="358"/>
                  </a:lnTo>
                  <a:lnTo>
                    <a:pt x="146" y="358"/>
                  </a:lnTo>
                  <a:lnTo>
                    <a:pt x="146" y="358"/>
                  </a:lnTo>
                  <a:lnTo>
                    <a:pt x="146" y="358"/>
                  </a:lnTo>
                  <a:lnTo>
                    <a:pt x="146" y="360"/>
                  </a:lnTo>
                  <a:lnTo>
                    <a:pt x="146" y="360"/>
                  </a:lnTo>
                  <a:lnTo>
                    <a:pt x="144" y="358"/>
                  </a:lnTo>
                  <a:lnTo>
                    <a:pt x="144" y="358"/>
                  </a:lnTo>
                  <a:lnTo>
                    <a:pt x="144" y="358"/>
                  </a:lnTo>
                  <a:lnTo>
                    <a:pt x="139" y="360"/>
                  </a:lnTo>
                  <a:lnTo>
                    <a:pt x="139" y="358"/>
                  </a:lnTo>
                  <a:lnTo>
                    <a:pt x="137" y="358"/>
                  </a:lnTo>
                  <a:lnTo>
                    <a:pt x="137" y="355"/>
                  </a:lnTo>
                  <a:lnTo>
                    <a:pt x="134" y="351"/>
                  </a:lnTo>
                  <a:lnTo>
                    <a:pt x="134" y="348"/>
                  </a:lnTo>
                  <a:lnTo>
                    <a:pt x="134" y="348"/>
                  </a:lnTo>
                  <a:lnTo>
                    <a:pt x="134" y="344"/>
                  </a:lnTo>
                  <a:lnTo>
                    <a:pt x="134" y="344"/>
                  </a:lnTo>
                  <a:lnTo>
                    <a:pt x="132" y="341"/>
                  </a:lnTo>
                  <a:lnTo>
                    <a:pt x="127" y="341"/>
                  </a:lnTo>
                  <a:lnTo>
                    <a:pt x="125" y="339"/>
                  </a:lnTo>
                  <a:lnTo>
                    <a:pt x="125" y="337"/>
                  </a:lnTo>
                  <a:lnTo>
                    <a:pt x="125" y="334"/>
                  </a:lnTo>
                  <a:lnTo>
                    <a:pt x="123" y="332"/>
                  </a:lnTo>
                  <a:lnTo>
                    <a:pt x="123" y="329"/>
                  </a:lnTo>
                  <a:lnTo>
                    <a:pt x="118" y="329"/>
                  </a:lnTo>
                  <a:lnTo>
                    <a:pt x="113" y="327"/>
                  </a:lnTo>
                  <a:lnTo>
                    <a:pt x="111" y="327"/>
                  </a:lnTo>
                  <a:lnTo>
                    <a:pt x="111" y="325"/>
                  </a:lnTo>
                  <a:lnTo>
                    <a:pt x="111" y="322"/>
                  </a:lnTo>
                  <a:lnTo>
                    <a:pt x="111" y="322"/>
                  </a:lnTo>
                  <a:lnTo>
                    <a:pt x="108" y="322"/>
                  </a:lnTo>
                  <a:lnTo>
                    <a:pt x="108" y="325"/>
                  </a:lnTo>
                  <a:lnTo>
                    <a:pt x="108" y="327"/>
                  </a:lnTo>
                  <a:lnTo>
                    <a:pt x="108" y="332"/>
                  </a:lnTo>
                  <a:lnTo>
                    <a:pt x="106" y="332"/>
                  </a:lnTo>
                  <a:lnTo>
                    <a:pt x="106" y="332"/>
                  </a:lnTo>
                  <a:lnTo>
                    <a:pt x="106" y="332"/>
                  </a:lnTo>
                  <a:lnTo>
                    <a:pt x="106" y="332"/>
                  </a:lnTo>
                  <a:lnTo>
                    <a:pt x="106" y="334"/>
                  </a:lnTo>
                  <a:lnTo>
                    <a:pt x="106" y="334"/>
                  </a:lnTo>
                  <a:lnTo>
                    <a:pt x="106" y="334"/>
                  </a:lnTo>
                  <a:lnTo>
                    <a:pt x="92" y="337"/>
                  </a:lnTo>
                  <a:lnTo>
                    <a:pt x="89" y="334"/>
                  </a:lnTo>
                  <a:lnTo>
                    <a:pt x="89" y="334"/>
                  </a:lnTo>
                  <a:lnTo>
                    <a:pt x="87" y="334"/>
                  </a:lnTo>
                  <a:lnTo>
                    <a:pt x="87" y="329"/>
                  </a:lnTo>
                  <a:lnTo>
                    <a:pt x="87" y="329"/>
                  </a:lnTo>
                  <a:lnTo>
                    <a:pt x="87" y="327"/>
                  </a:lnTo>
                  <a:lnTo>
                    <a:pt x="85" y="329"/>
                  </a:lnTo>
                  <a:lnTo>
                    <a:pt x="73" y="339"/>
                  </a:lnTo>
                  <a:lnTo>
                    <a:pt x="70" y="341"/>
                  </a:lnTo>
                  <a:lnTo>
                    <a:pt x="70" y="341"/>
                  </a:lnTo>
                  <a:lnTo>
                    <a:pt x="68" y="339"/>
                  </a:lnTo>
                  <a:lnTo>
                    <a:pt x="68" y="339"/>
                  </a:lnTo>
                  <a:lnTo>
                    <a:pt x="66" y="341"/>
                  </a:lnTo>
                  <a:lnTo>
                    <a:pt x="63" y="353"/>
                  </a:lnTo>
                  <a:lnTo>
                    <a:pt x="63" y="353"/>
                  </a:lnTo>
                  <a:lnTo>
                    <a:pt x="61" y="353"/>
                  </a:lnTo>
                  <a:lnTo>
                    <a:pt x="59" y="353"/>
                  </a:lnTo>
                  <a:lnTo>
                    <a:pt x="59" y="353"/>
                  </a:lnTo>
                  <a:lnTo>
                    <a:pt x="56" y="355"/>
                  </a:lnTo>
                  <a:lnTo>
                    <a:pt x="56" y="355"/>
                  </a:lnTo>
                  <a:lnTo>
                    <a:pt x="56" y="358"/>
                  </a:lnTo>
                  <a:lnTo>
                    <a:pt x="54" y="358"/>
                  </a:lnTo>
                  <a:lnTo>
                    <a:pt x="54" y="358"/>
                  </a:lnTo>
                  <a:lnTo>
                    <a:pt x="52" y="360"/>
                  </a:lnTo>
                  <a:lnTo>
                    <a:pt x="52" y="360"/>
                  </a:lnTo>
                  <a:lnTo>
                    <a:pt x="49" y="360"/>
                  </a:lnTo>
                  <a:lnTo>
                    <a:pt x="47" y="365"/>
                  </a:lnTo>
                  <a:lnTo>
                    <a:pt x="47" y="365"/>
                  </a:lnTo>
                  <a:lnTo>
                    <a:pt x="44" y="365"/>
                  </a:lnTo>
                  <a:lnTo>
                    <a:pt x="44" y="365"/>
                  </a:lnTo>
                  <a:lnTo>
                    <a:pt x="44" y="365"/>
                  </a:lnTo>
                  <a:lnTo>
                    <a:pt x="44" y="365"/>
                  </a:lnTo>
                  <a:lnTo>
                    <a:pt x="42" y="367"/>
                  </a:lnTo>
                  <a:lnTo>
                    <a:pt x="42" y="370"/>
                  </a:lnTo>
                  <a:lnTo>
                    <a:pt x="40" y="372"/>
                  </a:lnTo>
                  <a:lnTo>
                    <a:pt x="33" y="377"/>
                  </a:lnTo>
                  <a:lnTo>
                    <a:pt x="28" y="382"/>
                  </a:lnTo>
                  <a:lnTo>
                    <a:pt x="28" y="382"/>
                  </a:lnTo>
                  <a:lnTo>
                    <a:pt x="26" y="384"/>
                  </a:lnTo>
                  <a:lnTo>
                    <a:pt x="26" y="384"/>
                  </a:lnTo>
                  <a:lnTo>
                    <a:pt x="26" y="386"/>
                  </a:lnTo>
                  <a:lnTo>
                    <a:pt x="26" y="386"/>
                  </a:lnTo>
                  <a:lnTo>
                    <a:pt x="26" y="386"/>
                  </a:lnTo>
                  <a:lnTo>
                    <a:pt x="23" y="389"/>
                  </a:lnTo>
                  <a:lnTo>
                    <a:pt x="23" y="389"/>
                  </a:lnTo>
                  <a:lnTo>
                    <a:pt x="23" y="386"/>
                  </a:lnTo>
                  <a:lnTo>
                    <a:pt x="21" y="386"/>
                  </a:lnTo>
                  <a:lnTo>
                    <a:pt x="21" y="389"/>
                  </a:lnTo>
                  <a:lnTo>
                    <a:pt x="18" y="389"/>
                  </a:lnTo>
                  <a:lnTo>
                    <a:pt x="18" y="391"/>
                  </a:lnTo>
                  <a:lnTo>
                    <a:pt x="16" y="391"/>
                  </a:lnTo>
                  <a:lnTo>
                    <a:pt x="16" y="393"/>
                  </a:lnTo>
                  <a:lnTo>
                    <a:pt x="18" y="393"/>
                  </a:lnTo>
                  <a:lnTo>
                    <a:pt x="18" y="393"/>
                  </a:lnTo>
                  <a:lnTo>
                    <a:pt x="18" y="396"/>
                  </a:lnTo>
                  <a:lnTo>
                    <a:pt x="16" y="396"/>
                  </a:lnTo>
                  <a:lnTo>
                    <a:pt x="16" y="398"/>
                  </a:lnTo>
                  <a:lnTo>
                    <a:pt x="16" y="398"/>
                  </a:lnTo>
                  <a:lnTo>
                    <a:pt x="16" y="400"/>
                  </a:lnTo>
                  <a:lnTo>
                    <a:pt x="18" y="400"/>
                  </a:lnTo>
                  <a:lnTo>
                    <a:pt x="18" y="400"/>
                  </a:lnTo>
                  <a:lnTo>
                    <a:pt x="18" y="403"/>
                  </a:lnTo>
                  <a:lnTo>
                    <a:pt x="21" y="403"/>
                  </a:lnTo>
                  <a:lnTo>
                    <a:pt x="21" y="405"/>
                  </a:lnTo>
                  <a:lnTo>
                    <a:pt x="18" y="405"/>
                  </a:lnTo>
                  <a:lnTo>
                    <a:pt x="18" y="408"/>
                  </a:lnTo>
                  <a:lnTo>
                    <a:pt x="16" y="408"/>
                  </a:lnTo>
                  <a:lnTo>
                    <a:pt x="16" y="410"/>
                  </a:lnTo>
                  <a:lnTo>
                    <a:pt x="16" y="410"/>
                  </a:lnTo>
                  <a:lnTo>
                    <a:pt x="16" y="412"/>
                  </a:lnTo>
                  <a:lnTo>
                    <a:pt x="16" y="412"/>
                  </a:lnTo>
                  <a:lnTo>
                    <a:pt x="16" y="415"/>
                  </a:lnTo>
                  <a:lnTo>
                    <a:pt x="16" y="417"/>
                  </a:lnTo>
                  <a:lnTo>
                    <a:pt x="16" y="417"/>
                  </a:lnTo>
                  <a:lnTo>
                    <a:pt x="16" y="417"/>
                  </a:lnTo>
                  <a:lnTo>
                    <a:pt x="16" y="419"/>
                  </a:lnTo>
                  <a:lnTo>
                    <a:pt x="16" y="419"/>
                  </a:lnTo>
                  <a:lnTo>
                    <a:pt x="14" y="426"/>
                  </a:lnTo>
                  <a:lnTo>
                    <a:pt x="14" y="429"/>
                  </a:lnTo>
                  <a:lnTo>
                    <a:pt x="14" y="429"/>
                  </a:lnTo>
                  <a:lnTo>
                    <a:pt x="14" y="429"/>
                  </a:lnTo>
                  <a:lnTo>
                    <a:pt x="11" y="429"/>
                  </a:lnTo>
                  <a:lnTo>
                    <a:pt x="11" y="429"/>
                  </a:lnTo>
                  <a:lnTo>
                    <a:pt x="11" y="431"/>
                  </a:lnTo>
                  <a:lnTo>
                    <a:pt x="11" y="431"/>
                  </a:lnTo>
                  <a:lnTo>
                    <a:pt x="9" y="434"/>
                  </a:lnTo>
                  <a:lnTo>
                    <a:pt x="9" y="434"/>
                  </a:lnTo>
                  <a:lnTo>
                    <a:pt x="9" y="436"/>
                  </a:lnTo>
                  <a:lnTo>
                    <a:pt x="9" y="436"/>
                  </a:lnTo>
                  <a:lnTo>
                    <a:pt x="7" y="438"/>
                  </a:lnTo>
                  <a:lnTo>
                    <a:pt x="7" y="441"/>
                  </a:lnTo>
                  <a:lnTo>
                    <a:pt x="4" y="441"/>
                  </a:lnTo>
                  <a:lnTo>
                    <a:pt x="4" y="441"/>
                  </a:lnTo>
                  <a:lnTo>
                    <a:pt x="4" y="443"/>
                  </a:lnTo>
                  <a:lnTo>
                    <a:pt x="4" y="443"/>
                  </a:lnTo>
                  <a:lnTo>
                    <a:pt x="4" y="445"/>
                  </a:lnTo>
                  <a:lnTo>
                    <a:pt x="4" y="445"/>
                  </a:lnTo>
                  <a:lnTo>
                    <a:pt x="4" y="445"/>
                  </a:lnTo>
                  <a:lnTo>
                    <a:pt x="4" y="445"/>
                  </a:lnTo>
                  <a:lnTo>
                    <a:pt x="4" y="445"/>
                  </a:lnTo>
                  <a:lnTo>
                    <a:pt x="4" y="445"/>
                  </a:lnTo>
                  <a:lnTo>
                    <a:pt x="2" y="445"/>
                  </a:lnTo>
                  <a:lnTo>
                    <a:pt x="2" y="448"/>
                  </a:lnTo>
                  <a:lnTo>
                    <a:pt x="2" y="450"/>
                  </a:lnTo>
                  <a:lnTo>
                    <a:pt x="2" y="448"/>
                  </a:lnTo>
                  <a:lnTo>
                    <a:pt x="2" y="450"/>
                  </a:lnTo>
                  <a:lnTo>
                    <a:pt x="2" y="450"/>
                  </a:lnTo>
                  <a:lnTo>
                    <a:pt x="2" y="450"/>
                  </a:lnTo>
                  <a:lnTo>
                    <a:pt x="2" y="450"/>
                  </a:lnTo>
                  <a:lnTo>
                    <a:pt x="2" y="453"/>
                  </a:lnTo>
                  <a:lnTo>
                    <a:pt x="0" y="453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0" y="457"/>
                  </a:lnTo>
                  <a:lnTo>
                    <a:pt x="0" y="457"/>
                  </a:lnTo>
                  <a:lnTo>
                    <a:pt x="0" y="457"/>
                  </a:lnTo>
                  <a:lnTo>
                    <a:pt x="2" y="455"/>
                  </a:lnTo>
                  <a:lnTo>
                    <a:pt x="0" y="457"/>
                  </a:lnTo>
                  <a:lnTo>
                    <a:pt x="0" y="460"/>
                  </a:lnTo>
                  <a:lnTo>
                    <a:pt x="0" y="460"/>
                  </a:lnTo>
                  <a:lnTo>
                    <a:pt x="0" y="460"/>
                  </a:lnTo>
                  <a:lnTo>
                    <a:pt x="0" y="460"/>
                  </a:lnTo>
                  <a:lnTo>
                    <a:pt x="0" y="462"/>
                  </a:lnTo>
                  <a:lnTo>
                    <a:pt x="0" y="462"/>
                  </a:lnTo>
                  <a:lnTo>
                    <a:pt x="2" y="462"/>
                  </a:lnTo>
                  <a:lnTo>
                    <a:pt x="2" y="462"/>
                  </a:lnTo>
                  <a:lnTo>
                    <a:pt x="2" y="460"/>
                  </a:lnTo>
                  <a:lnTo>
                    <a:pt x="2" y="460"/>
                  </a:lnTo>
                  <a:lnTo>
                    <a:pt x="2" y="460"/>
                  </a:lnTo>
                  <a:lnTo>
                    <a:pt x="4" y="460"/>
                  </a:lnTo>
                  <a:lnTo>
                    <a:pt x="2" y="462"/>
                  </a:lnTo>
                  <a:lnTo>
                    <a:pt x="2" y="462"/>
                  </a:lnTo>
                  <a:lnTo>
                    <a:pt x="2" y="462"/>
                  </a:lnTo>
                  <a:lnTo>
                    <a:pt x="2" y="462"/>
                  </a:lnTo>
                  <a:lnTo>
                    <a:pt x="9" y="462"/>
                  </a:lnTo>
                  <a:lnTo>
                    <a:pt x="11" y="462"/>
                  </a:lnTo>
                  <a:lnTo>
                    <a:pt x="9" y="460"/>
                  </a:lnTo>
                  <a:lnTo>
                    <a:pt x="9" y="460"/>
                  </a:lnTo>
                  <a:lnTo>
                    <a:pt x="9" y="460"/>
                  </a:lnTo>
                  <a:lnTo>
                    <a:pt x="9" y="460"/>
                  </a:lnTo>
                  <a:lnTo>
                    <a:pt x="7" y="455"/>
                  </a:lnTo>
                  <a:lnTo>
                    <a:pt x="7" y="453"/>
                  </a:lnTo>
                  <a:lnTo>
                    <a:pt x="7" y="450"/>
                  </a:lnTo>
                  <a:lnTo>
                    <a:pt x="7" y="450"/>
                  </a:lnTo>
                  <a:lnTo>
                    <a:pt x="7" y="453"/>
                  </a:lnTo>
                  <a:lnTo>
                    <a:pt x="9" y="455"/>
                  </a:lnTo>
                  <a:lnTo>
                    <a:pt x="9" y="457"/>
                  </a:lnTo>
                  <a:lnTo>
                    <a:pt x="11" y="457"/>
                  </a:lnTo>
                  <a:lnTo>
                    <a:pt x="11" y="457"/>
                  </a:lnTo>
                  <a:lnTo>
                    <a:pt x="11" y="460"/>
                  </a:lnTo>
                  <a:lnTo>
                    <a:pt x="14" y="460"/>
                  </a:lnTo>
                  <a:lnTo>
                    <a:pt x="14" y="460"/>
                  </a:lnTo>
                  <a:lnTo>
                    <a:pt x="14" y="460"/>
                  </a:lnTo>
                  <a:lnTo>
                    <a:pt x="14" y="460"/>
                  </a:lnTo>
                  <a:lnTo>
                    <a:pt x="14" y="460"/>
                  </a:lnTo>
                  <a:lnTo>
                    <a:pt x="16" y="460"/>
                  </a:lnTo>
                  <a:lnTo>
                    <a:pt x="14" y="457"/>
                  </a:lnTo>
                  <a:lnTo>
                    <a:pt x="14" y="457"/>
                  </a:lnTo>
                  <a:lnTo>
                    <a:pt x="14" y="457"/>
                  </a:lnTo>
                  <a:lnTo>
                    <a:pt x="14" y="457"/>
                  </a:lnTo>
                  <a:lnTo>
                    <a:pt x="16" y="460"/>
                  </a:lnTo>
                  <a:lnTo>
                    <a:pt x="16" y="460"/>
                  </a:lnTo>
                  <a:lnTo>
                    <a:pt x="18" y="460"/>
                  </a:lnTo>
                  <a:lnTo>
                    <a:pt x="18" y="460"/>
                  </a:lnTo>
                  <a:lnTo>
                    <a:pt x="18" y="460"/>
                  </a:lnTo>
                  <a:lnTo>
                    <a:pt x="18" y="457"/>
                  </a:lnTo>
                  <a:lnTo>
                    <a:pt x="16" y="455"/>
                  </a:lnTo>
                  <a:lnTo>
                    <a:pt x="16" y="455"/>
                  </a:lnTo>
                  <a:lnTo>
                    <a:pt x="16" y="455"/>
                  </a:lnTo>
                  <a:lnTo>
                    <a:pt x="18" y="455"/>
                  </a:lnTo>
                  <a:lnTo>
                    <a:pt x="18" y="455"/>
                  </a:lnTo>
                  <a:lnTo>
                    <a:pt x="18" y="457"/>
                  </a:lnTo>
                  <a:lnTo>
                    <a:pt x="18" y="457"/>
                  </a:lnTo>
                  <a:lnTo>
                    <a:pt x="21" y="457"/>
                  </a:lnTo>
                  <a:lnTo>
                    <a:pt x="21" y="457"/>
                  </a:lnTo>
                  <a:lnTo>
                    <a:pt x="21" y="460"/>
                  </a:lnTo>
                  <a:lnTo>
                    <a:pt x="21" y="460"/>
                  </a:lnTo>
                  <a:lnTo>
                    <a:pt x="18" y="460"/>
                  </a:lnTo>
                  <a:lnTo>
                    <a:pt x="21" y="462"/>
                  </a:lnTo>
                  <a:lnTo>
                    <a:pt x="21" y="460"/>
                  </a:lnTo>
                  <a:lnTo>
                    <a:pt x="21" y="460"/>
                  </a:lnTo>
                  <a:lnTo>
                    <a:pt x="21" y="460"/>
                  </a:lnTo>
                  <a:lnTo>
                    <a:pt x="21" y="462"/>
                  </a:lnTo>
                  <a:lnTo>
                    <a:pt x="18" y="464"/>
                  </a:lnTo>
                  <a:lnTo>
                    <a:pt x="21" y="471"/>
                  </a:lnTo>
                  <a:lnTo>
                    <a:pt x="21" y="474"/>
                  </a:lnTo>
                  <a:lnTo>
                    <a:pt x="23" y="476"/>
                  </a:lnTo>
                  <a:lnTo>
                    <a:pt x="26" y="476"/>
                  </a:lnTo>
                  <a:lnTo>
                    <a:pt x="26" y="479"/>
                  </a:lnTo>
                  <a:lnTo>
                    <a:pt x="23" y="481"/>
                  </a:lnTo>
                  <a:lnTo>
                    <a:pt x="23" y="483"/>
                  </a:lnTo>
                  <a:lnTo>
                    <a:pt x="23" y="483"/>
                  </a:lnTo>
                  <a:lnTo>
                    <a:pt x="28" y="486"/>
                  </a:lnTo>
                  <a:lnTo>
                    <a:pt x="33" y="488"/>
                  </a:lnTo>
                  <a:lnTo>
                    <a:pt x="33" y="488"/>
                  </a:lnTo>
                  <a:lnTo>
                    <a:pt x="33" y="488"/>
                  </a:lnTo>
                  <a:lnTo>
                    <a:pt x="35" y="488"/>
                  </a:lnTo>
                  <a:lnTo>
                    <a:pt x="35" y="488"/>
                  </a:lnTo>
                  <a:lnTo>
                    <a:pt x="35" y="488"/>
                  </a:lnTo>
                  <a:lnTo>
                    <a:pt x="37" y="488"/>
                  </a:lnTo>
                  <a:lnTo>
                    <a:pt x="37" y="488"/>
                  </a:lnTo>
                  <a:lnTo>
                    <a:pt x="37" y="490"/>
                  </a:lnTo>
                  <a:lnTo>
                    <a:pt x="37" y="490"/>
                  </a:lnTo>
                  <a:lnTo>
                    <a:pt x="37" y="490"/>
                  </a:lnTo>
                  <a:lnTo>
                    <a:pt x="40" y="490"/>
                  </a:lnTo>
                  <a:lnTo>
                    <a:pt x="40" y="490"/>
                  </a:lnTo>
                  <a:lnTo>
                    <a:pt x="40" y="488"/>
                  </a:lnTo>
                  <a:lnTo>
                    <a:pt x="42" y="488"/>
                  </a:lnTo>
                  <a:lnTo>
                    <a:pt x="42" y="488"/>
                  </a:lnTo>
                  <a:lnTo>
                    <a:pt x="42" y="488"/>
                  </a:lnTo>
                  <a:lnTo>
                    <a:pt x="42" y="488"/>
                  </a:lnTo>
                  <a:lnTo>
                    <a:pt x="42" y="490"/>
                  </a:lnTo>
                  <a:lnTo>
                    <a:pt x="42" y="493"/>
                  </a:lnTo>
                  <a:lnTo>
                    <a:pt x="44" y="493"/>
                  </a:lnTo>
                  <a:lnTo>
                    <a:pt x="44" y="493"/>
                  </a:lnTo>
                  <a:lnTo>
                    <a:pt x="47" y="493"/>
                  </a:lnTo>
                  <a:lnTo>
                    <a:pt x="47" y="495"/>
                  </a:lnTo>
                  <a:lnTo>
                    <a:pt x="49" y="493"/>
                  </a:lnTo>
                  <a:lnTo>
                    <a:pt x="49" y="493"/>
                  </a:lnTo>
                  <a:lnTo>
                    <a:pt x="52" y="493"/>
                  </a:lnTo>
                  <a:lnTo>
                    <a:pt x="49" y="493"/>
                  </a:lnTo>
                  <a:lnTo>
                    <a:pt x="49" y="493"/>
                  </a:lnTo>
                  <a:lnTo>
                    <a:pt x="49" y="493"/>
                  </a:lnTo>
                  <a:lnTo>
                    <a:pt x="49" y="490"/>
                  </a:lnTo>
                  <a:lnTo>
                    <a:pt x="49" y="490"/>
                  </a:lnTo>
                  <a:lnTo>
                    <a:pt x="49" y="490"/>
                  </a:lnTo>
                  <a:lnTo>
                    <a:pt x="49" y="490"/>
                  </a:lnTo>
                  <a:lnTo>
                    <a:pt x="49" y="490"/>
                  </a:lnTo>
                  <a:lnTo>
                    <a:pt x="47" y="488"/>
                  </a:lnTo>
                  <a:lnTo>
                    <a:pt x="47" y="488"/>
                  </a:lnTo>
                  <a:lnTo>
                    <a:pt x="49" y="488"/>
                  </a:lnTo>
                  <a:lnTo>
                    <a:pt x="49" y="488"/>
                  </a:lnTo>
                  <a:lnTo>
                    <a:pt x="49" y="488"/>
                  </a:lnTo>
                  <a:lnTo>
                    <a:pt x="49" y="488"/>
                  </a:lnTo>
                  <a:lnTo>
                    <a:pt x="49" y="488"/>
                  </a:lnTo>
                  <a:lnTo>
                    <a:pt x="49" y="488"/>
                  </a:lnTo>
                  <a:lnTo>
                    <a:pt x="49" y="488"/>
                  </a:lnTo>
                  <a:lnTo>
                    <a:pt x="52" y="490"/>
                  </a:lnTo>
                  <a:lnTo>
                    <a:pt x="52" y="490"/>
                  </a:lnTo>
                  <a:lnTo>
                    <a:pt x="52" y="490"/>
                  </a:lnTo>
                  <a:lnTo>
                    <a:pt x="52" y="490"/>
                  </a:lnTo>
                  <a:lnTo>
                    <a:pt x="54" y="490"/>
                  </a:lnTo>
                  <a:lnTo>
                    <a:pt x="54" y="490"/>
                  </a:lnTo>
                  <a:lnTo>
                    <a:pt x="54" y="488"/>
                  </a:lnTo>
                  <a:lnTo>
                    <a:pt x="52" y="488"/>
                  </a:lnTo>
                  <a:lnTo>
                    <a:pt x="52" y="488"/>
                  </a:lnTo>
                  <a:lnTo>
                    <a:pt x="52" y="486"/>
                  </a:lnTo>
                  <a:lnTo>
                    <a:pt x="52" y="486"/>
                  </a:lnTo>
                  <a:lnTo>
                    <a:pt x="52" y="486"/>
                  </a:lnTo>
                  <a:lnTo>
                    <a:pt x="49" y="486"/>
                  </a:lnTo>
                  <a:lnTo>
                    <a:pt x="49" y="486"/>
                  </a:lnTo>
                  <a:lnTo>
                    <a:pt x="49" y="486"/>
                  </a:lnTo>
                  <a:lnTo>
                    <a:pt x="49" y="486"/>
                  </a:lnTo>
                  <a:lnTo>
                    <a:pt x="52" y="483"/>
                  </a:lnTo>
                  <a:lnTo>
                    <a:pt x="52" y="483"/>
                  </a:lnTo>
                  <a:lnTo>
                    <a:pt x="52" y="483"/>
                  </a:lnTo>
                  <a:lnTo>
                    <a:pt x="52" y="486"/>
                  </a:lnTo>
                  <a:lnTo>
                    <a:pt x="52" y="486"/>
                  </a:lnTo>
                  <a:lnTo>
                    <a:pt x="54" y="488"/>
                  </a:lnTo>
                  <a:lnTo>
                    <a:pt x="54" y="488"/>
                  </a:lnTo>
                  <a:lnTo>
                    <a:pt x="54" y="486"/>
                  </a:lnTo>
                  <a:lnTo>
                    <a:pt x="54" y="488"/>
                  </a:lnTo>
                  <a:lnTo>
                    <a:pt x="56" y="488"/>
                  </a:lnTo>
                  <a:lnTo>
                    <a:pt x="59" y="488"/>
                  </a:lnTo>
                  <a:lnTo>
                    <a:pt x="59" y="488"/>
                  </a:lnTo>
                  <a:lnTo>
                    <a:pt x="59" y="486"/>
                  </a:lnTo>
                  <a:lnTo>
                    <a:pt x="61" y="483"/>
                  </a:lnTo>
                  <a:lnTo>
                    <a:pt x="63" y="483"/>
                  </a:lnTo>
                  <a:lnTo>
                    <a:pt x="63" y="483"/>
                  </a:lnTo>
                  <a:lnTo>
                    <a:pt x="63" y="483"/>
                  </a:lnTo>
                  <a:lnTo>
                    <a:pt x="63" y="483"/>
                  </a:lnTo>
                  <a:lnTo>
                    <a:pt x="63" y="483"/>
                  </a:lnTo>
                  <a:lnTo>
                    <a:pt x="66" y="481"/>
                  </a:lnTo>
                  <a:lnTo>
                    <a:pt x="66" y="481"/>
                  </a:lnTo>
                  <a:lnTo>
                    <a:pt x="66" y="481"/>
                  </a:lnTo>
                  <a:lnTo>
                    <a:pt x="66" y="483"/>
                  </a:lnTo>
                  <a:lnTo>
                    <a:pt x="66" y="483"/>
                  </a:lnTo>
                  <a:lnTo>
                    <a:pt x="63" y="483"/>
                  </a:lnTo>
                  <a:lnTo>
                    <a:pt x="61" y="488"/>
                  </a:lnTo>
                  <a:lnTo>
                    <a:pt x="61" y="488"/>
                  </a:lnTo>
                  <a:lnTo>
                    <a:pt x="59" y="488"/>
                  </a:lnTo>
                  <a:lnTo>
                    <a:pt x="59" y="490"/>
                  </a:lnTo>
                  <a:lnTo>
                    <a:pt x="59" y="490"/>
                  </a:lnTo>
                  <a:lnTo>
                    <a:pt x="59" y="493"/>
                  </a:lnTo>
                  <a:lnTo>
                    <a:pt x="61" y="493"/>
                  </a:lnTo>
                  <a:lnTo>
                    <a:pt x="66" y="490"/>
                  </a:lnTo>
                  <a:lnTo>
                    <a:pt x="66" y="490"/>
                  </a:lnTo>
                  <a:lnTo>
                    <a:pt x="66" y="490"/>
                  </a:lnTo>
                  <a:lnTo>
                    <a:pt x="66" y="490"/>
                  </a:lnTo>
                  <a:lnTo>
                    <a:pt x="66" y="490"/>
                  </a:lnTo>
                  <a:lnTo>
                    <a:pt x="66" y="493"/>
                  </a:lnTo>
                  <a:lnTo>
                    <a:pt x="66" y="493"/>
                  </a:lnTo>
                  <a:lnTo>
                    <a:pt x="66" y="493"/>
                  </a:lnTo>
                  <a:lnTo>
                    <a:pt x="66" y="493"/>
                  </a:lnTo>
                  <a:lnTo>
                    <a:pt x="63" y="493"/>
                  </a:lnTo>
                  <a:lnTo>
                    <a:pt x="61" y="493"/>
                  </a:lnTo>
                  <a:lnTo>
                    <a:pt x="61" y="493"/>
                  </a:lnTo>
                  <a:lnTo>
                    <a:pt x="61" y="495"/>
                  </a:lnTo>
                  <a:lnTo>
                    <a:pt x="63" y="495"/>
                  </a:lnTo>
                  <a:lnTo>
                    <a:pt x="66" y="495"/>
                  </a:lnTo>
                  <a:lnTo>
                    <a:pt x="66" y="495"/>
                  </a:lnTo>
                  <a:lnTo>
                    <a:pt x="66" y="495"/>
                  </a:lnTo>
                  <a:lnTo>
                    <a:pt x="66" y="497"/>
                  </a:lnTo>
                  <a:lnTo>
                    <a:pt x="66" y="497"/>
                  </a:lnTo>
                  <a:lnTo>
                    <a:pt x="66" y="497"/>
                  </a:lnTo>
                  <a:lnTo>
                    <a:pt x="66" y="497"/>
                  </a:lnTo>
                  <a:lnTo>
                    <a:pt x="63" y="497"/>
                  </a:lnTo>
                  <a:lnTo>
                    <a:pt x="63" y="497"/>
                  </a:lnTo>
                  <a:lnTo>
                    <a:pt x="61" y="495"/>
                  </a:lnTo>
                  <a:lnTo>
                    <a:pt x="61" y="497"/>
                  </a:lnTo>
                  <a:lnTo>
                    <a:pt x="61" y="497"/>
                  </a:lnTo>
                  <a:lnTo>
                    <a:pt x="59" y="495"/>
                  </a:lnTo>
                  <a:lnTo>
                    <a:pt x="56" y="497"/>
                  </a:lnTo>
                  <a:lnTo>
                    <a:pt x="56" y="497"/>
                  </a:lnTo>
                  <a:lnTo>
                    <a:pt x="56" y="500"/>
                  </a:lnTo>
                  <a:lnTo>
                    <a:pt x="56" y="500"/>
                  </a:lnTo>
                  <a:lnTo>
                    <a:pt x="59" y="500"/>
                  </a:lnTo>
                  <a:lnTo>
                    <a:pt x="59" y="500"/>
                  </a:lnTo>
                  <a:lnTo>
                    <a:pt x="59" y="500"/>
                  </a:lnTo>
                  <a:lnTo>
                    <a:pt x="59" y="502"/>
                  </a:lnTo>
                  <a:lnTo>
                    <a:pt x="61" y="502"/>
                  </a:lnTo>
                  <a:lnTo>
                    <a:pt x="61" y="502"/>
                  </a:lnTo>
                  <a:lnTo>
                    <a:pt x="59" y="502"/>
                  </a:lnTo>
                  <a:lnTo>
                    <a:pt x="59" y="502"/>
                  </a:lnTo>
                  <a:lnTo>
                    <a:pt x="56" y="502"/>
                  </a:lnTo>
                  <a:lnTo>
                    <a:pt x="56" y="502"/>
                  </a:lnTo>
                  <a:lnTo>
                    <a:pt x="56" y="500"/>
                  </a:lnTo>
                  <a:lnTo>
                    <a:pt x="56" y="500"/>
                  </a:lnTo>
                  <a:lnTo>
                    <a:pt x="56" y="500"/>
                  </a:lnTo>
                  <a:lnTo>
                    <a:pt x="54" y="497"/>
                  </a:lnTo>
                  <a:lnTo>
                    <a:pt x="54" y="500"/>
                  </a:lnTo>
                  <a:lnTo>
                    <a:pt x="56" y="500"/>
                  </a:lnTo>
                  <a:lnTo>
                    <a:pt x="59" y="505"/>
                  </a:lnTo>
                  <a:lnTo>
                    <a:pt x="59" y="509"/>
                  </a:lnTo>
                  <a:lnTo>
                    <a:pt x="59" y="509"/>
                  </a:lnTo>
                  <a:lnTo>
                    <a:pt x="59" y="509"/>
                  </a:lnTo>
                  <a:lnTo>
                    <a:pt x="59" y="509"/>
                  </a:lnTo>
                  <a:lnTo>
                    <a:pt x="59" y="509"/>
                  </a:lnTo>
                  <a:lnTo>
                    <a:pt x="63" y="509"/>
                  </a:lnTo>
                  <a:lnTo>
                    <a:pt x="63" y="509"/>
                  </a:lnTo>
                  <a:lnTo>
                    <a:pt x="66" y="509"/>
                  </a:lnTo>
                  <a:lnTo>
                    <a:pt x="68" y="507"/>
                  </a:lnTo>
                  <a:lnTo>
                    <a:pt x="68" y="509"/>
                  </a:lnTo>
                  <a:lnTo>
                    <a:pt x="68" y="509"/>
                  </a:lnTo>
                  <a:lnTo>
                    <a:pt x="66" y="509"/>
                  </a:lnTo>
                  <a:lnTo>
                    <a:pt x="61" y="512"/>
                  </a:lnTo>
                  <a:lnTo>
                    <a:pt x="61" y="514"/>
                  </a:lnTo>
                  <a:lnTo>
                    <a:pt x="59" y="514"/>
                  </a:lnTo>
                  <a:lnTo>
                    <a:pt x="66" y="516"/>
                  </a:lnTo>
                  <a:lnTo>
                    <a:pt x="66" y="519"/>
                  </a:lnTo>
                  <a:lnTo>
                    <a:pt x="70" y="524"/>
                  </a:lnTo>
                  <a:lnTo>
                    <a:pt x="73" y="526"/>
                  </a:lnTo>
                  <a:lnTo>
                    <a:pt x="73" y="526"/>
                  </a:lnTo>
                  <a:lnTo>
                    <a:pt x="73" y="528"/>
                  </a:lnTo>
                  <a:lnTo>
                    <a:pt x="73" y="528"/>
                  </a:lnTo>
                  <a:lnTo>
                    <a:pt x="73" y="528"/>
                  </a:lnTo>
                  <a:lnTo>
                    <a:pt x="75" y="528"/>
                  </a:lnTo>
                  <a:lnTo>
                    <a:pt x="75" y="528"/>
                  </a:lnTo>
                  <a:lnTo>
                    <a:pt x="75" y="528"/>
                  </a:lnTo>
                  <a:lnTo>
                    <a:pt x="73" y="528"/>
                  </a:lnTo>
                  <a:lnTo>
                    <a:pt x="73" y="528"/>
                  </a:lnTo>
                  <a:lnTo>
                    <a:pt x="73" y="528"/>
                  </a:lnTo>
                  <a:lnTo>
                    <a:pt x="75" y="531"/>
                  </a:lnTo>
                  <a:lnTo>
                    <a:pt x="75" y="538"/>
                  </a:lnTo>
                  <a:lnTo>
                    <a:pt x="75" y="540"/>
                  </a:lnTo>
                  <a:lnTo>
                    <a:pt x="75" y="540"/>
                  </a:lnTo>
                  <a:lnTo>
                    <a:pt x="75" y="542"/>
                  </a:lnTo>
                  <a:lnTo>
                    <a:pt x="73" y="545"/>
                  </a:lnTo>
                  <a:lnTo>
                    <a:pt x="73" y="545"/>
                  </a:lnTo>
                  <a:lnTo>
                    <a:pt x="73" y="547"/>
                  </a:lnTo>
                  <a:lnTo>
                    <a:pt x="73" y="554"/>
                  </a:lnTo>
                  <a:lnTo>
                    <a:pt x="73" y="557"/>
                  </a:lnTo>
                  <a:lnTo>
                    <a:pt x="70" y="559"/>
                  </a:lnTo>
                  <a:lnTo>
                    <a:pt x="68" y="566"/>
                  </a:lnTo>
                  <a:lnTo>
                    <a:pt x="68" y="576"/>
                  </a:lnTo>
                  <a:lnTo>
                    <a:pt x="68" y="576"/>
                  </a:lnTo>
                  <a:lnTo>
                    <a:pt x="68" y="576"/>
                  </a:lnTo>
                  <a:lnTo>
                    <a:pt x="68" y="578"/>
                  </a:lnTo>
                  <a:lnTo>
                    <a:pt x="68" y="578"/>
                  </a:lnTo>
                  <a:lnTo>
                    <a:pt x="68" y="578"/>
                  </a:lnTo>
                  <a:lnTo>
                    <a:pt x="68" y="580"/>
                  </a:lnTo>
                  <a:lnTo>
                    <a:pt x="68" y="580"/>
                  </a:lnTo>
                  <a:lnTo>
                    <a:pt x="68" y="583"/>
                  </a:lnTo>
                  <a:lnTo>
                    <a:pt x="70" y="583"/>
                  </a:lnTo>
                  <a:lnTo>
                    <a:pt x="73" y="585"/>
                  </a:lnTo>
                  <a:lnTo>
                    <a:pt x="73" y="585"/>
                  </a:lnTo>
                  <a:lnTo>
                    <a:pt x="73" y="585"/>
                  </a:lnTo>
                  <a:lnTo>
                    <a:pt x="78" y="585"/>
                  </a:lnTo>
                  <a:lnTo>
                    <a:pt x="78" y="587"/>
                  </a:lnTo>
                  <a:lnTo>
                    <a:pt x="85" y="587"/>
                  </a:lnTo>
                  <a:lnTo>
                    <a:pt x="89" y="587"/>
                  </a:lnTo>
                  <a:lnTo>
                    <a:pt x="101" y="587"/>
                  </a:lnTo>
                  <a:lnTo>
                    <a:pt x="118" y="587"/>
                  </a:lnTo>
                  <a:lnTo>
                    <a:pt x="134" y="587"/>
                  </a:lnTo>
                  <a:lnTo>
                    <a:pt x="149" y="587"/>
                  </a:lnTo>
                  <a:lnTo>
                    <a:pt x="149" y="585"/>
                  </a:lnTo>
                  <a:lnTo>
                    <a:pt x="151" y="585"/>
                  </a:lnTo>
                  <a:lnTo>
                    <a:pt x="151" y="585"/>
                  </a:lnTo>
                  <a:lnTo>
                    <a:pt x="151" y="585"/>
                  </a:lnTo>
                  <a:lnTo>
                    <a:pt x="151" y="583"/>
                  </a:lnTo>
                  <a:lnTo>
                    <a:pt x="151" y="583"/>
                  </a:lnTo>
                  <a:lnTo>
                    <a:pt x="151" y="583"/>
                  </a:lnTo>
                  <a:lnTo>
                    <a:pt x="151" y="580"/>
                  </a:lnTo>
                  <a:lnTo>
                    <a:pt x="151" y="580"/>
                  </a:lnTo>
                  <a:lnTo>
                    <a:pt x="151" y="580"/>
                  </a:lnTo>
                  <a:lnTo>
                    <a:pt x="151" y="580"/>
                  </a:lnTo>
                  <a:lnTo>
                    <a:pt x="165" y="578"/>
                  </a:lnTo>
                  <a:lnTo>
                    <a:pt x="167" y="578"/>
                  </a:lnTo>
                  <a:lnTo>
                    <a:pt x="167" y="578"/>
                  </a:lnTo>
                  <a:lnTo>
                    <a:pt x="167" y="578"/>
                  </a:lnTo>
                  <a:lnTo>
                    <a:pt x="167" y="578"/>
                  </a:lnTo>
                  <a:lnTo>
                    <a:pt x="170" y="580"/>
                  </a:lnTo>
                  <a:lnTo>
                    <a:pt x="172" y="580"/>
                  </a:lnTo>
                  <a:lnTo>
                    <a:pt x="172" y="580"/>
                  </a:lnTo>
                  <a:lnTo>
                    <a:pt x="175" y="580"/>
                  </a:lnTo>
                  <a:lnTo>
                    <a:pt x="179" y="580"/>
                  </a:lnTo>
                  <a:lnTo>
                    <a:pt x="184" y="580"/>
                  </a:lnTo>
                  <a:lnTo>
                    <a:pt x="189" y="580"/>
                  </a:lnTo>
                  <a:lnTo>
                    <a:pt x="191" y="580"/>
                  </a:lnTo>
                  <a:lnTo>
                    <a:pt x="191" y="580"/>
                  </a:lnTo>
                  <a:lnTo>
                    <a:pt x="194" y="580"/>
                  </a:lnTo>
                  <a:lnTo>
                    <a:pt x="196" y="580"/>
                  </a:lnTo>
                  <a:lnTo>
                    <a:pt x="198" y="580"/>
                  </a:lnTo>
                  <a:lnTo>
                    <a:pt x="201" y="580"/>
                  </a:lnTo>
                  <a:lnTo>
                    <a:pt x="201" y="580"/>
                  </a:lnTo>
                  <a:lnTo>
                    <a:pt x="201" y="580"/>
                  </a:lnTo>
                  <a:lnTo>
                    <a:pt x="203" y="578"/>
                  </a:lnTo>
                  <a:lnTo>
                    <a:pt x="203" y="578"/>
                  </a:lnTo>
                  <a:lnTo>
                    <a:pt x="203" y="578"/>
                  </a:lnTo>
                  <a:lnTo>
                    <a:pt x="205" y="580"/>
                  </a:lnTo>
                  <a:lnTo>
                    <a:pt x="205" y="580"/>
                  </a:lnTo>
                  <a:lnTo>
                    <a:pt x="210" y="580"/>
                  </a:lnTo>
                  <a:lnTo>
                    <a:pt x="210" y="580"/>
                  </a:lnTo>
                  <a:lnTo>
                    <a:pt x="215" y="580"/>
                  </a:lnTo>
                  <a:lnTo>
                    <a:pt x="215" y="580"/>
                  </a:lnTo>
                  <a:lnTo>
                    <a:pt x="217" y="580"/>
                  </a:lnTo>
                  <a:lnTo>
                    <a:pt x="217" y="580"/>
                  </a:lnTo>
                  <a:lnTo>
                    <a:pt x="220" y="583"/>
                  </a:lnTo>
                  <a:lnTo>
                    <a:pt x="227" y="583"/>
                  </a:lnTo>
                  <a:lnTo>
                    <a:pt x="227" y="583"/>
                  </a:lnTo>
                  <a:lnTo>
                    <a:pt x="227" y="583"/>
                  </a:lnTo>
                  <a:lnTo>
                    <a:pt x="229" y="580"/>
                  </a:lnTo>
                  <a:lnTo>
                    <a:pt x="229" y="580"/>
                  </a:lnTo>
                  <a:lnTo>
                    <a:pt x="229" y="580"/>
                  </a:lnTo>
                  <a:lnTo>
                    <a:pt x="231" y="583"/>
                  </a:lnTo>
                  <a:lnTo>
                    <a:pt x="231" y="583"/>
                  </a:lnTo>
                  <a:lnTo>
                    <a:pt x="231" y="583"/>
                  </a:lnTo>
                  <a:lnTo>
                    <a:pt x="234" y="583"/>
                  </a:lnTo>
                  <a:lnTo>
                    <a:pt x="234" y="583"/>
                  </a:lnTo>
                  <a:lnTo>
                    <a:pt x="234" y="583"/>
                  </a:lnTo>
                  <a:lnTo>
                    <a:pt x="236" y="580"/>
                  </a:lnTo>
                  <a:lnTo>
                    <a:pt x="236" y="583"/>
                  </a:lnTo>
                  <a:lnTo>
                    <a:pt x="238" y="583"/>
                  </a:lnTo>
                  <a:lnTo>
                    <a:pt x="238" y="583"/>
                  </a:lnTo>
                  <a:lnTo>
                    <a:pt x="238" y="580"/>
                  </a:lnTo>
                  <a:lnTo>
                    <a:pt x="241" y="583"/>
                  </a:lnTo>
                  <a:lnTo>
                    <a:pt x="241" y="583"/>
                  </a:lnTo>
                  <a:lnTo>
                    <a:pt x="243" y="583"/>
                  </a:lnTo>
                  <a:lnTo>
                    <a:pt x="243" y="583"/>
                  </a:lnTo>
                  <a:lnTo>
                    <a:pt x="246" y="580"/>
                  </a:lnTo>
                  <a:lnTo>
                    <a:pt x="246" y="580"/>
                  </a:lnTo>
                  <a:lnTo>
                    <a:pt x="246" y="580"/>
                  </a:lnTo>
                  <a:lnTo>
                    <a:pt x="248" y="580"/>
                  </a:lnTo>
                  <a:lnTo>
                    <a:pt x="250" y="580"/>
                  </a:lnTo>
                  <a:lnTo>
                    <a:pt x="250" y="580"/>
                  </a:lnTo>
                  <a:lnTo>
                    <a:pt x="250" y="580"/>
                  </a:lnTo>
                  <a:lnTo>
                    <a:pt x="250" y="580"/>
                  </a:lnTo>
                  <a:lnTo>
                    <a:pt x="253" y="580"/>
                  </a:lnTo>
                  <a:lnTo>
                    <a:pt x="253" y="580"/>
                  </a:lnTo>
                  <a:lnTo>
                    <a:pt x="253" y="580"/>
                  </a:lnTo>
                  <a:lnTo>
                    <a:pt x="253" y="583"/>
                  </a:lnTo>
                  <a:lnTo>
                    <a:pt x="255" y="583"/>
                  </a:lnTo>
                  <a:lnTo>
                    <a:pt x="255" y="583"/>
                  </a:lnTo>
                  <a:lnTo>
                    <a:pt x="255" y="583"/>
                  </a:lnTo>
                  <a:lnTo>
                    <a:pt x="255" y="585"/>
                  </a:lnTo>
                  <a:lnTo>
                    <a:pt x="255" y="587"/>
                  </a:lnTo>
                  <a:lnTo>
                    <a:pt x="265" y="587"/>
                  </a:lnTo>
                  <a:lnTo>
                    <a:pt x="272" y="587"/>
                  </a:lnTo>
                  <a:lnTo>
                    <a:pt x="274" y="587"/>
                  </a:lnTo>
                  <a:lnTo>
                    <a:pt x="283" y="587"/>
                  </a:lnTo>
                  <a:lnTo>
                    <a:pt x="293" y="587"/>
                  </a:lnTo>
                  <a:lnTo>
                    <a:pt x="300" y="587"/>
                  </a:lnTo>
                  <a:lnTo>
                    <a:pt x="307" y="587"/>
                  </a:lnTo>
                  <a:lnTo>
                    <a:pt x="307" y="587"/>
                  </a:lnTo>
                  <a:lnTo>
                    <a:pt x="309" y="585"/>
                  </a:lnTo>
                  <a:lnTo>
                    <a:pt x="314" y="587"/>
                  </a:lnTo>
                  <a:lnTo>
                    <a:pt x="314" y="587"/>
                  </a:lnTo>
                  <a:lnTo>
                    <a:pt x="314" y="587"/>
                  </a:lnTo>
                  <a:lnTo>
                    <a:pt x="317" y="587"/>
                  </a:lnTo>
                  <a:lnTo>
                    <a:pt x="317" y="587"/>
                  </a:lnTo>
                  <a:lnTo>
                    <a:pt x="317" y="587"/>
                  </a:lnTo>
                  <a:lnTo>
                    <a:pt x="321" y="587"/>
                  </a:lnTo>
                  <a:lnTo>
                    <a:pt x="321" y="587"/>
                  </a:lnTo>
                  <a:lnTo>
                    <a:pt x="321" y="585"/>
                  </a:lnTo>
                  <a:lnTo>
                    <a:pt x="321" y="585"/>
                  </a:lnTo>
                  <a:lnTo>
                    <a:pt x="321" y="585"/>
                  </a:lnTo>
                  <a:lnTo>
                    <a:pt x="321" y="585"/>
                  </a:lnTo>
                  <a:lnTo>
                    <a:pt x="324" y="585"/>
                  </a:lnTo>
                  <a:lnTo>
                    <a:pt x="324" y="585"/>
                  </a:lnTo>
                  <a:lnTo>
                    <a:pt x="326" y="587"/>
                  </a:lnTo>
                  <a:lnTo>
                    <a:pt x="326" y="587"/>
                  </a:lnTo>
                  <a:lnTo>
                    <a:pt x="326" y="587"/>
                  </a:lnTo>
                  <a:lnTo>
                    <a:pt x="326" y="587"/>
                  </a:lnTo>
                  <a:lnTo>
                    <a:pt x="328" y="587"/>
                  </a:lnTo>
                  <a:lnTo>
                    <a:pt x="328" y="587"/>
                  </a:lnTo>
                  <a:lnTo>
                    <a:pt x="331" y="590"/>
                  </a:lnTo>
                  <a:lnTo>
                    <a:pt x="331" y="590"/>
                  </a:lnTo>
                  <a:lnTo>
                    <a:pt x="331" y="590"/>
                  </a:lnTo>
                  <a:lnTo>
                    <a:pt x="331" y="587"/>
                  </a:lnTo>
                  <a:lnTo>
                    <a:pt x="333" y="590"/>
                  </a:lnTo>
                  <a:lnTo>
                    <a:pt x="331" y="590"/>
                  </a:lnTo>
                  <a:lnTo>
                    <a:pt x="331" y="590"/>
                  </a:lnTo>
                  <a:lnTo>
                    <a:pt x="331" y="590"/>
                  </a:lnTo>
                  <a:lnTo>
                    <a:pt x="333" y="590"/>
                  </a:lnTo>
                  <a:lnTo>
                    <a:pt x="333" y="590"/>
                  </a:lnTo>
                  <a:lnTo>
                    <a:pt x="333" y="590"/>
                  </a:lnTo>
                  <a:lnTo>
                    <a:pt x="333" y="590"/>
                  </a:lnTo>
                  <a:lnTo>
                    <a:pt x="333" y="592"/>
                  </a:lnTo>
                  <a:lnTo>
                    <a:pt x="333" y="592"/>
                  </a:lnTo>
                  <a:lnTo>
                    <a:pt x="338" y="592"/>
                  </a:lnTo>
                  <a:lnTo>
                    <a:pt x="338" y="592"/>
                  </a:lnTo>
                  <a:lnTo>
                    <a:pt x="338" y="590"/>
                  </a:lnTo>
                  <a:lnTo>
                    <a:pt x="338" y="590"/>
                  </a:lnTo>
                  <a:lnTo>
                    <a:pt x="338" y="590"/>
                  </a:lnTo>
                  <a:lnTo>
                    <a:pt x="338" y="590"/>
                  </a:lnTo>
                  <a:lnTo>
                    <a:pt x="340" y="590"/>
                  </a:lnTo>
                  <a:lnTo>
                    <a:pt x="340" y="590"/>
                  </a:lnTo>
                  <a:lnTo>
                    <a:pt x="340" y="592"/>
                  </a:lnTo>
                  <a:lnTo>
                    <a:pt x="340" y="592"/>
                  </a:lnTo>
                  <a:lnTo>
                    <a:pt x="340" y="595"/>
                  </a:lnTo>
                  <a:lnTo>
                    <a:pt x="340" y="595"/>
                  </a:lnTo>
                  <a:lnTo>
                    <a:pt x="343" y="595"/>
                  </a:lnTo>
                  <a:lnTo>
                    <a:pt x="343" y="595"/>
                  </a:lnTo>
                  <a:lnTo>
                    <a:pt x="345" y="595"/>
                  </a:lnTo>
                  <a:lnTo>
                    <a:pt x="345" y="595"/>
                  </a:lnTo>
                  <a:lnTo>
                    <a:pt x="345" y="595"/>
                  </a:lnTo>
                  <a:lnTo>
                    <a:pt x="347" y="595"/>
                  </a:lnTo>
                  <a:lnTo>
                    <a:pt x="347" y="595"/>
                  </a:lnTo>
                  <a:lnTo>
                    <a:pt x="350" y="595"/>
                  </a:lnTo>
                  <a:lnTo>
                    <a:pt x="350" y="597"/>
                  </a:lnTo>
                  <a:lnTo>
                    <a:pt x="352" y="597"/>
                  </a:lnTo>
                  <a:lnTo>
                    <a:pt x="352" y="595"/>
                  </a:lnTo>
                  <a:lnTo>
                    <a:pt x="352" y="595"/>
                  </a:lnTo>
                  <a:lnTo>
                    <a:pt x="352" y="595"/>
                  </a:lnTo>
                  <a:lnTo>
                    <a:pt x="354" y="595"/>
                  </a:lnTo>
                  <a:lnTo>
                    <a:pt x="354" y="592"/>
                  </a:lnTo>
                  <a:lnTo>
                    <a:pt x="357" y="595"/>
                  </a:lnTo>
                  <a:lnTo>
                    <a:pt x="357" y="595"/>
                  </a:lnTo>
                  <a:lnTo>
                    <a:pt x="357" y="592"/>
                  </a:lnTo>
                  <a:lnTo>
                    <a:pt x="359" y="595"/>
                  </a:lnTo>
                  <a:lnTo>
                    <a:pt x="359" y="595"/>
                  </a:lnTo>
                  <a:lnTo>
                    <a:pt x="359" y="595"/>
                  </a:lnTo>
                  <a:lnTo>
                    <a:pt x="359" y="595"/>
                  </a:lnTo>
                  <a:lnTo>
                    <a:pt x="359" y="595"/>
                  </a:lnTo>
                  <a:lnTo>
                    <a:pt x="362" y="597"/>
                  </a:lnTo>
                  <a:lnTo>
                    <a:pt x="362" y="597"/>
                  </a:lnTo>
                  <a:lnTo>
                    <a:pt x="362" y="597"/>
                  </a:lnTo>
                  <a:lnTo>
                    <a:pt x="362" y="597"/>
                  </a:lnTo>
                  <a:lnTo>
                    <a:pt x="362" y="597"/>
                  </a:lnTo>
                  <a:lnTo>
                    <a:pt x="362" y="597"/>
                  </a:lnTo>
                  <a:lnTo>
                    <a:pt x="362" y="599"/>
                  </a:lnTo>
                  <a:lnTo>
                    <a:pt x="362" y="599"/>
                  </a:lnTo>
                  <a:lnTo>
                    <a:pt x="364" y="599"/>
                  </a:lnTo>
                  <a:lnTo>
                    <a:pt x="364" y="599"/>
                  </a:lnTo>
                  <a:lnTo>
                    <a:pt x="364" y="599"/>
                  </a:lnTo>
                  <a:lnTo>
                    <a:pt x="364" y="599"/>
                  </a:lnTo>
                  <a:lnTo>
                    <a:pt x="366" y="599"/>
                  </a:lnTo>
                  <a:lnTo>
                    <a:pt x="366" y="599"/>
                  </a:lnTo>
                  <a:lnTo>
                    <a:pt x="369" y="597"/>
                  </a:lnTo>
                  <a:lnTo>
                    <a:pt x="371" y="597"/>
                  </a:lnTo>
                  <a:lnTo>
                    <a:pt x="373" y="597"/>
                  </a:lnTo>
                  <a:lnTo>
                    <a:pt x="378" y="599"/>
                  </a:lnTo>
                  <a:lnTo>
                    <a:pt x="383" y="599"/>
                  </a:lnTo>
                  <a:lnTo>
                    <a:pt x="385" y="599"/>
                  </a:lnTo>
                  <a:lnTo>
                    <a:pt x="385" y="599"/>
                  </a:lnTo>
                  <a:lnTo>
                    <a:pt x="385" y="599"/>
                  </a:lnTo>
                  <a:lnTo>
                    <a:pt x="388" y="599"/>
                  </a:lnTo>
                  <a:lnTo>
                    <a:pt x="388" y="599"/>
                  </a:lnTo>
                  <a:lnTo>
                    <a:pt x="390" y="602"/>
                  </a:lnTo>
                  <a:lnTo>
                    <a:pt x="390" y="604"/>
                  </a:lnTo>
                  <a:lnTo>
                    <a:pt x="390" y="604"/>
                  </a:lnTo>
                  <a:lnTo>
                    <a:pt x="392" y="604"/>
                  </a:lnTo>
                  <a:lnTo>
                    <a:pt x="392" y="604"/>
                  </a:lnTo>
                  <a:lnTo>
                    <a:pt x="392" y="604"/>
                  </a:lnTo>
                  <a:lnTo>
                    <a:pt x="392" y="606"/>
                  </a:lnTo>
                  <a:lnTo>
                    <a:pt x="395" y="606"/>
                  </a:lnTo>
                  <a:lnTo>
                    <a:pt x="395" y="606"/>
                  </a:lnTo>
                  <a:lnTo>
                    <a:pt x="395" y="606"/>
                  </a:lnTo>
                  <a:lnTo>
                    <a:pt x="395" y="606"/>
                  </a:lnTo>
                  <a:lnTo>
                    <a:pt x="395" y="606"/>
                  </a:lnTo>
                  <a:lnTo>
                    <a:pt x="397" y="606"/>
                  </a:lnTo>
                  <a:lnTo>
                    <a:pt x="397" y="606"/>
                  </a:lnTo>
                  <a:lnTo>
                    <a:pt x="399" y="606"/>
                  </a:lnTo>
                  <a:lnTo>
                    <a:pt x="399" y="606"/>
                  </a:lnTo>
                  <a:lnTo>
                    <a:pt x="399" y="606"/>
                  </a:lnTo>
                  <a:lnTo>
                    <a:pt x="399" y="606"/>
                  </a:lnTo>
                  <a:lnTo>
                    <a:pt x="402" y="609"/>
                  </a:lnTo>
                  <a:lnTo>
                    <a:pt x="402" y="609"/>
                  </a:lnTo>
                  <a:lnTo>
                    <a:pt x="402" y="609"/>
                  </a:lnTo>
                  <a:lnTo>
                    <a:pt x="402" y="609"/>
                  </a:lnTo>
                  <a:lnTo>
                    <a:pt x="402" y="611"/>
                  </a:lnTo>
                  <a:lnTo>
                    <a:pt x="402" y="611"/>
                  </a:lnTo>
                  <a:lnTo>
                    <a:pt x="404" y="613"/>
                  </a:lnTo>
                  <a:lnTo>
                    <a:pt x="406" y="611"/>
                  </a:lnTo>
                  <a:lnTo>
                    <a:pt x="406" y="611"/>
                  </a:lnTo>
                  <a:lnTo>
                    <a:pt x="406" y="611"/>
                  </a:lnTo>
                  <a:lnTo>
                    <a:pt x="409" y="611"/>
                  </a:lnTo>
                  <a:lnTo>
                    <a:pt x="409" y="609"/>
                  </a:lnTo>
                  <a:lnTo>
                    <a:pt x="406" y="604"/>
                  </a:lnTo>
                  <a:lnTo>
                    <a:pt x="404" y="599"/>
                  </a:lnTo>
                  <a:lnTo>
                    <a:pt x="404" y="597"/>
                  </a:lnTo>
                  <a:lnTo>
                    <a:pt x="404" y="597"/>
                  </a:lnTo>
                  <a:lnTo>
                    <a:pt x="404" y="597"/>
                  </a:lnTo>
                  <a:lnTo>
                    <a:pt x="404" y="597"/>
                  </a:lnTo>
                  <a:lnTo>
                    <a:pt x="402" y="595"/>
                  </a:lnTo>
                  <a:lnTo>
                    <a:pt x="404" y="595"/>
                  </a:lnTo>
                  <a:lnTo>
                    <a:pt x="404" y="592"/>
                  </a:lnTo>
                  <a:lnTo>
                    <a:pt x="404" y="592"/>
                  </a:lnTo>
                  <a:lnTo>
                    <a:pt x="404" y="592"/>
                  </a:lnTo>
                  <a:lnTo>
                    <a:pt x="404" y="592"/>
                  </a:lnTo>
                  <a:lnTo>
                    <a:pt x="404" y="592"/>
                  </a:lnTo>
                  <a:lnTo>
                    <a:pt x="404" y="592"/>
                  </a:lnTo>
                  <a:lnTo>
                    <a:pt x="404" y="590"/>
                  </a:lnTo>
                  <a:lnTo>
                    <a:pt x="404" y="590"/>
                  </a:lnTo>
                  <a:lnTo>
                    <a:pt x="404" y="590"/>
                  </a:lnTo>
                  <a:lnTo>
                    <a:pt x="404" y="590"/>
                  </a:lnTo>
                  <a:lnTo>
                    <a:pt x="404" y="590"/>
                  </a:lnTo>
                  <a:lnTo>
                    <a:pt x="404" y="590"/>
                  </a:lnTo>
                  <a:lnTo>
                    <a:pt x="404" y="590"/>
                  </a:lnTo>
                  <a:lnTo>
                    <a:pt x="404" y="590"/>
                  </a:lnTo>
                  <a:lnTo>
                    <a:pt x="404" y="587"/>
                  </a:lnTo>
                  <a:lnTo>
                    <a:pt x="404" y="587"/>
                  </a:lnTo>
                  <a:lnTo>
                    <a:pt x="404" y="587"/>
                  </a:lnTo>
                  <a:lnTo>
                    <a:pt x="404" y="585"/>
                  </a:lnTo>
                  <a:lnTo>
                    <a:pt x="404" y="585"/>
                  </a:lnTo>
                  <a:lnTo>
                    <a:pt x="406" y="585"/>
                  </a:lnTo>
                  <a:lnTo>
                    <a:pt x="406" y="585"/>
                  </a:lnTo>
                  <a:lnTo>
                    <a:pt x="409" y="585"/>
                  </a:lnTo>
                  <a:lnTo>
                    <a:pt x="411" y="585"/>
                  </a:lnTo>
                  <a:lnTo>
                    <a:pt x="411" y="583"/>
                  </a:lnTo>
                  <a:lnTo>
                    <a:pt x="411" y="583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60">
              <a:extLst>
                <a:ext uri="{FF2B5EF4-FFF2-40B4-BE49-F238E27FC236}">
                  <a16:creationId xmlns:a16="http://schemas.microsoft.com/office/drawing/2014/main" id="{41946CBE-10D1-41DC-A353-202D2E19BAB2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5714" y="3428396"/>
              <a:ext cx="719142" cy="483206"/>
            </a:xfrm>
            <a:custGeom>
              <a:avLst/>
              <a:gdLst>
                <a:gd name="T0" fmla="*/ 686 w 698"/>
                <a:gd name="T1" fmla="*/ 289 h 469"/>
                <a:gd name="T2" fmla="*/ 667 w 698"/>
                <a:gd name="T3" fmla="*/ 275 h 469"/>
                <a:gd name="T4" fmla="*/ 646 w 698"/>
                <a:gd name="T5" fmla="*/ 256 h 469"/>
                <a:gd name="T6" fmla="*/ 641 w 698"/>
                <a:gd name="T7" fmla="*/ 234 h 469"/>
                <a:gd name="T8" fmla="*/ 618 w 698"/>
                <a:gd name="T9" fmla="*/ 213 h 469"/>
                <a:gd name="T10" fmla="*/ 592 w 698"/>
                <a:gd name="T11" fmla="*/ 201 h 469"/>
                <a:gd name="T12" fmla="*/ 582 w 698"/>
                <a:gd name="T13" fmla="*/ 173 h 469"/>
                <a:gd name="T14" fmla="*/ 551 w 698"/>
                <a:gd name="T15" fmla="*/ 149 h 469"/>
                <a:gd name="T16" fmla="*/ 521 w 698"/>
                <a:gd name="T17" fmla="*/ 137 h 469"/>
                <a:gd name="T18" fmla="*/ 492 w 698"/>
                <a:gd name="T19" fmla="*/ 121 h 469"/>
                <a:gd name="T20" fmla="*/ 490 w 698"/>
                <a:gd name="T21" fmla="*/ 97 h 469"/>
                <a:gd name="T22" fmla="*/ 459 w 698"/>
                <a:gd name="T23" fmla="*/ 17 h 469"/>
                <a:gd name="T24" fmla="*/ 424 w 698"/>
                <a:gd name="T25" fmla="*/ 2 h 469"/>
                <a:gd name="T26" fmla="*/ 398 w 698"/>
                <a:gd name="T27" fmla="*/ 17 h 469"/>
                <a:gd name="T28" fmla="*/ 391 w 698"/>
                <a:gd name="T29" fmla="*/ 38 h 469"/>
                <a:gd name="T30" fmla="*/ 362 w 698"/>
                <a:gd name="T31" fmla="*/ 59 h 469"/>
                <a:gd name="T32" fmla="*/ 353 w 698"/>
                <a:gd name="T33" fmla="*/ 73 h 469"/>
                <a:gd name="T34" fmla="*/ 341 w 698"/>
                <a:gd name="T35" fmla="*/ 85 h 469"/>
                <a:gd name="T36" fmla="*/ 324 w 698"/>
                <a:gd name="T37" fmla="*/ 97 h 469"/>
                <a:gd name="T38" fmla="*/ 303 w 698"/>
                <a:gd name="T39" fmla="*/ 99 h 469"/>
                <a:gd name="T40" fmla="*/ 284 w 698"/>
                <a:gd name="T41" fmla="*/ 107 h 469"/>
                <a:gd name="T42" fmla="*/ 256 w 698"/>
                <a:gd name="T43" fmla="*/ 107 h 469"/>
                <a:gd name="T44" fmla="*/ 242 w 698"/>
                <a:gd name="T45" fmla="*/ 116 h 469"/>
                <a:gd name="T46" fmla="*/ 192 w 698"/>
                <a:gd name="T47" fmla="*/ 161 h 469"/>
                <a:gd name="T48" fmla="*/ 147 w 698"/>
                <a:gd name="T49" fmla="*/ 175 h 469"/>
                <a:gd name="T50" fmla="*/ 130 w 698"/>
                <a:gd name="T51" fmla="*/ 185 h 469"/>
                <a:gd name="T52" fmla="*/ 114 w 698"/>
                <a:gd name="T53" fmla="*/ 168 h 469"/>
                <a:gd name="T54" fmla="*/ 83 w 698"/>
                <a:gd name="T55" fmla="*/ 187 h 469"/>
                <a:gd name="T56" fmla="*/ 43 w 698"/>
                <a:gd name="T57" fmla="*/ 206 h 469"/>
                <a:gd name="T58" fmla="*/ 7 w 698"/>
                <a:gd name="T59" fmla="*/ 258 h 469"/>
                <a:gd name="T60" fmla="*/ 5 w 698"/>
                <a:gd name="T61" fmla="*/ 272 h 469"/>
                <a:gd name="T62" fmla="*/ 10 w 698"/>
                <a:gd name="T63" fmla="*/ 301 h 469"/>
                <a:gd name="T64" fmla="*/ 14 w 698"/>
                <a:gd name="T65" fmla="*/ 327 h 469"/>
                <a:gd name="T66" fmla="*/ 40 w 698"/>
                <a:gd name="T67" fmla="*/ 372 h 469"/>
                <a:gd name="T68" fmla="*/ 76 w 698"/>
                <a:gd name="T69" fmla="*/ 421 h 469"/>
                <a:gd name="T70" fmla="*/ 90 w 698"/>
                <a:gd name="T71" fmla="*/ 443 h 469"/>
                <a:gd name="T72" fmla="*/ 95 w 698"/>
                <a:gd name="T73" fmla="*/ 466 h 469"/>
                <a:gd name="T74" fmla="*/ 114 w 698"/>
                <a:gd name="T75" fmla="*/ 410 h 469"/>
                <a:gd name="T76" fmla="*/ 140 w 698"/>
                <a:gd name="T77" fmla="*/ 398 h 469"/>
                <a:gd name="T78" fmla="*/ 166 w 698"/>
                <a:gd name="T79" fmla="*/ 391 h 469"/>
                <a:gd name="T80" fmla="*/ 194 w 698"/>
                <a:gd name="T81" fmla="*/ 398 h 469"/>
                <a:gd name="T82" fmla="*/ 218 w 698"/>
                <a:gd name="T83" fmla="*/ 395 h 469"/>
                <a:gd name="T84" fmla="*/ 225 w 698"/>
                <a:gd name="T85" fmla="*/ 355 h 469"/>
                <a:gd name="T86" fmla="*/ 251 w 698"/>
                <a:gd name="T87" fmla="*/ 324 h 469"/>
                <a:gd name="T88" fmla="*/ 296 w 698"/>
                <a:gd name="T89" fmla="*/ 322 h 469"/>
                <a:gd name="T90" fmla="*/ 331 w 698"/>
                <a:gd name="T91" fmla="*/ 353 h 469"/>
                <a:gd name="T92" fmla="*/ 367 w 698"/>
                <a:gd name="T93" fmla="*/ 357 h 469"/>
                <a:gd name="T94" fmla="*/ 395 w 698"/>
                <a:gd name="T95" fmla="*/ 360 h 469"/>
                <a:gd name="T96" fmla="*/ 433 w 698"/>
                <a:gd name="T97" fmla="*/ 365 h 469"/>
                <a:gd name="T98" fmla="*/ 445 w 698"/>
                <a:gd name="T99" fmla="*/ 346 h 469"/>
                <a:gd name="T100" fmla="*/ 457 w 698"/>
                <a:gd name="T101" fmla="*/ 331 h 469"/>
                <a:gd name="T102" fmla="*/ 476 w 698"/>
                <a:gd name="T103" fmla="*/ 343 h 469"/>
                <a:gd name="T104" fmla="*/ 507 w 698"/>
                <a:gd name="T105" fmla="*/ 331 h 469"/>
                <a:gd name="T106" fmla="*/ 528 w 698"/>
                <a:gd name="T107" fmla="*/ 324 h 469"/>
                <a:gd name="T108" fmla="*/ 542 w 698"/>
                <a:gd name="T109" fmla="*/ 317 h 469"/>
                <a:gd name="T110" fmla="*/ 561 w 698"/>
                <a:gd name="T111" fmla="*/ 324 h 469"/>
                <a:gd name="T112" fmla="*/ 585 w 698"/>
                <a:gd name="T113" fmla="*/ 317 h 469"/>
                <a:gd name="T114" fmla="*/ 594 w 698"/>
                <a:gd name="T115" fmla="*/ 303 h 469"/>
                <a:gd name="T116" fmla="*/ 608 w 698"/>
                <a:gd name="T117" fmla="*/ 308 h 469"/>
                <a:gd name="T118" fmla="*/ 620 w 698"/>
                <a:gd name="T119" fmla="*/ 310 h 469"/>
                <a:gd name="T120" fmla="*/ 630 w 698"/>
                <a:gd name="T121" fmla="*/ 310 h 469"/>
                <a:gd name="T122" fmla="*/ 649 w 698"/>
                <a:gd name="T123" fmla="*/ 320 h 469"/>
                <a:gd name="T124" fmla="*/ 667 w 698"/>
                <a:gd name="T125" fmla="*/ 320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98" h="469">
                  <a:moveTo>
                    <a:pt x="696" y="317"/>
                  </a:moveTo>
                  <a:lnTo>
                    <a:pt x="696" y="315"/>
                  </a:lnTo>
                  <a:lnTo>
                    <a:pt x="693" y="315"/>
                  </a:lnTo>
                  <a:lnTo>
                    <a:pt x="693" y="312"/>
                  </a:lnTo>
                  <a:lnTo>
                    <a:pt x="689" y="310"/>
                  </a:lnTo>
                  <a:lnTo>
                    <a:pt x="689" y="310"/>
                  </a:lnTo>
                  <a:lnTo>
                    <a:pt x="689" y="308"/>
                  </a:lnTo>
                  <a:lnTo>
                    <a:pt x="686" y="305"/>
                  </a:lnTo>
                  <a:lnTo>
                    <a:pt x="686" y="303"/>
                  </a:lnTo>
                  <a:lnTo>
                    <a:pt x="686" y="301"/>
                  </a:lnTo>
                  <a:lnTo>
                    <a:pt x="686" y="298"/>
                  </a:lnTo>
                  <a:lnTo>
                    <a:pt x="686" y="298"/>
                  </a:lnTo>
                  <a:lnTo>
                    <a:pt x="686" y="298"/>
                  </a:lnTo>
                  <a:lnTo>
                    <a:pt x="689" y="291"/>
                  </a:lnTo>
                  <a:lnTo>
                    <a:pt x="686" y="291"/>
                  </a:lnTo>
                  <a:lnTo>
                    <a:pt x="689" y="291"/>
                  </a:lnTo>
                  <a:lnTo>
                    <a:pt x="686" y="291"/>
                  </a:lnTo>
                  <a:lnTo>
                    <a:pt x="686" y="289"/>
                  </a:lnTo>
                  <a:lnTo>
                    <a:pt x="686" y="289"/>
                  </a:lnTo>
                  <a:lnTo>
                    <a:pt x="686" y="291"/>
                  </a:lnTo>
                  <a:lnTo>
                    <a:pt x="686" y="291"/>
                  </a:lnTo>
                  <a:lnTo>
                    <a:pt x="686" y="291"/>
                  </a:lnTo>
                  <a:lnTo>
                    <a:pt x="686" y="291"/>
                  </a:lnTo>
                  <a:lnTo>
                    <a:pt x="686" y="291"/>
                  </a:lnTo>
                  <a:lnTo>
                    <a:pt x="684" y="289"/>
                  </a:lnTo>
                  <a:lnTo>
                    <a:pt x="684" y="289"/>
                  </a:lnTo>
                  <a:lnTo>
                    <a:pt x="684" y="289"/>
                  </a:lnTo>
                  <a:lnTo>
                    <a:pt x="686" y="289"/>
                  </a:lnTo>
                  <a:lnTo>
                    <a:pt x="686" y="286"/>
                  </a:lnTo>
                  <a:lnTo>
                    <a:pt x="686" y="286"/>
                  </a:lnTo>
                  <a:lnTo>
                    <a:pt x="684" y="286"/>
                  </a:lnTo>
                  <a:lnTo>
                    <a:pt x="684" y="286"/>
                  </a:lnTo>
                  <a:lnTo>
                    <a:pt x="684" y="286"/>
                  </a:lnTo>
                  <a:lnTo>
                    <a:pt x="684" y="286"/>
                  </a:lnTo>
                  <a:lnTo>
                    <a:pt x="684" y="284"/>
                  </a:lnTo>
                  <a:lnTo>
                    <a:pt x="684" y="284"/>
                  </a:lnTo>
                  <a:lnTo>
                    <a:pt x="682" y="284"/>
                  </a:lnTo>
                  <a:lnTo>
                    <a:pt x="682" y="282"/>
                  </a:lnTo>
                  <a:lnTo>
                    <a:pt x="682" y="282"/>
                  </a:lnTo>
                  <a:lnTo>
                    <a:pt x="682" y="282"/>
                  </a:lnTo>
                  <a:lnTo>
                    <a:pt x="682" y="282"/>
                  </a:lnTo>
                  <a:lnTo>
                    <a:pt x="679" y="279"/>
                  </a:lnTo>
                  <a:lnTo>
                    <a:pt x="679" y="279"/>
                  </a:lnTo>
                  <a:lnTo>
                    <a:pt x="677" y="279"/>
                  </a:lnTo>
                  <a:lnTo>
                    <a:pt x="677" y="279"/>
                  </a:lnTo>
                  <a:lnTo>
                    <a:pt x="677" y="279"/>
                  </a:lnTo>
                  <a:lnTo>
                    <a:pt x="675" y="279"/>
                  </a:lnTo>
                  <a:lnTo>
                    <a:pt x="675" y="279"/>
                  </a:lnTo>
                  <a:lnTo>
                    <a:pt x="675" y="279"/>
                  </a:lnTo>
                  <a:lnTo>
                    <a:pt x="675" y="277"/>
                  </a:lnTo>
                  <a:lnTo>
                    <a:pt x="672" y="277"/>
                  </a:lnTo>
                  <a:lnTo>
                    <a:pt x="672" y="275"/>
                  </a:lnTo>
                  <a:lnTo>
                    <a:pt x="670" y="277"/>
                  </a:lnTo>
                  <a:lnTo>
                    <a:pt x="670" y="277"/>
                  </a:lnTo>
                  <a:lnTo>
                    <a:pt x="667" y="275"/>
                  </a:lnTo>
                  <a:lnTo>
                    <a:pt x="667" y="275"/>
                  </a:lnTo>
                  <a:lnTo>
                    <a:pt x="667" y="275"/>
                  </a:lnTo>
                  <a:lnTo>
                    <a:pt x="667" y="275"/>
                  </a:lnTo>
                  <a:lnTo>
                    <a:pt x="665" y="275"/>
                  </a:lnTo>
                  <a:lnTo>
                    <a:pt x="665" y="275"/>
                  </a:lnTo>
                  <a:lnTo>
                    <a:pt x="663" y="272"/>
                  </a:lnTo>
                  <a:lnTo>
                    <a:pt x="663" y="270"/>
                  </a:lnTo>
                  <a:lnTo>
                    <a:pt x="663" y="270"/>
                  </a:lnTo>
                  <a:lnTo>
                    <a:pt x="663" y="270"/>
                  </a:lnTo>
                  <a:lnTo>
                    <a:pt x="658" y="268"/>
                  </a:lnTo>
                  <a:lnTo>
                    <a:pt x="653" y="268"/>
                  </a:lnTo>
                  <a:lnTo>
                    <a:pt x="653" y="268"/>
                  </a:lnTo>
                  <a:lnTo>
                    <a:pt x="649" y="268"/>
                  </a:lnTo>
                  <a:lnTo>
                    <a:pt x="649" y="265"/>
                  </a:lnTo>
                  <a:lnTo>
                    <a:pt x="649" y="265"/>
                  </a:lnTo>
                  <a:lnTo>
                    <a:pt x="649" y="263"/>
                  </a:lnTo>
                  <a:lnTo>
                    <a:pt x="646" y="263"/>
                  </a:lnTo>
                  <a:lnTo>
                    <a:pt x="646" y="263"/>
                  </a:lnTo>
                  <a:lnTo>
                    <a:pt x="644" y="265"/>
                  </a:lnTo>
                  <a:lnTo>
                    <a:pt x="644" y="265"/>
                  </a:lnTo>
                  <a:lnTo>
                    <a:pt x="644" y="263"/>
                  </a:lnTo>
                  <a:lnTo>
                    <a:pt x="644" y="263"/>
                  </a:lnTo>
                  <a:lnTo>
                    <a:pt x="644" y="260"/>
                  </a:lnTo>
                  <a:lnTo>
                    <a:pt x="646" y="260"/>
                  </a:lnTo>
                  <a:lnTo>
                    <a:pt x="646" y="260"/>
                  </a:lnTo>
                  <a:lnTo>
                    <a:pt x="646" y="258"/>
                  </a:lnTo>
                  <a:lnTo>
                    <a:pt x="649" y="258"/>
                  </a:lnTo>
                  <a:lnTo>
                    <a:pt x="649" y="258"/>
                  </a:lnTo>
                  <a:lnTo>
                    <a:pt x="646" y="256"/>
                  </a:lnTo>
                  <a:lnTo>
                    <a:pt x="646" y="256"/>
                  </a:lnTo>
                  <a:lnTo>
                    <a:pt x="646" y="256"/>
                  </a:lnTo>
                  <a:lnTo>
                    <a:pt x="644" y="256"/>
                  </a:lnTo>
                  <a:lnTo>
                    <a:pt x="644" y="256"/>
                  </a:lnTo>
                  <a:lnTo>
                    <a:pt x="644" y="253"/>
                  </a:lnTo>
                  <a:lnTo>
                    <a:pt x="644" y="253"/>
                  </a:lnTo>
                  <a:lnTo>
                    <a:pt x="641" y="251"/>
                  </a:lnTo>
                  <a:lnTo>
                    <a:pt x="641" y="251"/>
                  </a:lnTo>
                  <a:lnTo>
                    <a:pt x="639" y="249"/>
                  </a:lnTo>
                  <a:lnTo>
                    <a:pt x="639" y="249"/>
                  </a:lnTo>
                  <a:lnTo>
                    <a:pt x="637" y="249"/>
                  </a:lnTo>
                  <a:lnTo>
                    <a:pt x="637" y="249"/>
                  </a:lnTo>
                  <a:lnTo>
                    <a:pt x="637" y="249"/>
                  </a:lnTo>
                  <a:lnTo>
                    <a:pt x="634" y="246"/>
                  </a:lnTo>
                  <a:lnTo>
                    <a:pt x="634" y="246"/>
                  </a:lnTo>
                  <a:lnTo>
                    <a:pt x="637" y="244"/>
                  </a:lnTo>
                  <a:lnTo>
                    <a:pt x="637" y="244"/>
                  </a:lnTo>
                  <a:lnTo>
                    <a:pt x="634" y="244"/>
                  </a:lnTo>
                  <a:lnTo>
                    <a:pt x="634" y="241"/>
                  </a:lnTo>
                  <a:lnTo>
                    <a:pt x="634" y="241"/>
                  </a:lnTo>
                  <a:lnTo>
                    <a:pt x="637" y="241"/>
                  </a:lnTo>
                  <a:lnTo>
                    <a:pt x="637" y="241"/>
                  </a:lnTo>
                  <a:lnTo>
                    <a:pt x="637" y="239"/>
                  </a:lnTo>
                  <a:lnTo>
                    <a:pt x="639" y="237"/>
                  </a:lnTo>
                  <a:lnTo>
                    <a:pt x="639" y="234"/>
                  </a:lnTo>
                  <a:lnTo>
                    <a:pt x="641" y="234"/>
                  </a:lnTo>
                  <a:lnTo>
                    <a:pt x="641" y="234"/>
                  </a:lnTo>
                  <a:lnTo>
                    <a:pt x="641" y="234"/>
                  </a:lnTo>
                  <a:lnTo>
                    <a:pt x="637" y="232"/>
                  </a:lnTo>
                  <a:lnTo>
                    <a:pt x="634" y="230"/>
                  </a:lnTo>
                  <a:lnTo>
                    <a:pt x="632" y="230"/>
                  </a:lnTo>
                  <a:lnTo>
                    <a:pt x="632" y="230"/>
                  </a:lnTo>
                  <a:lnTo>
                    <a:pt x="630" y="227"/>
                  </a:lnTo>
                  <a:lnTo>
                    <a:pt x="627" y="225"/>
                  </a:lnTo>
                  <a:lnTo>
                    <a:pt x="627" y="225"/>
                  </a:lnTo>
                  <a:lnTo>
                    <a:pt x="627" y="225"/>
                  </a:lnTo>
                  <a:lnTo>
                    <a:pt x="625" y="225"/>
                  </a:lnTo>
                  <a:lnTo>
                    <a:pt x="625" y="223"/>
                  </a:lnTo>
                  <a:lnTo>
                    <a:pt x="625" y="223"/>
                  </a:lnTo>
                  <a:lnTo>
                    <a:pt x="625" y="223"/>
                  </a:lnTo>
                  <a:lnTo>
                    <a:pt x="625" y="220"/>
                  </a:lnTo>
                  <a:lnTo>
                    <a:pt x="625" y="220"/>
                  </a:lnTo>
                  <a:lnTo>
                    <a:pt x="625" y="220"/>
                  </a:lnTo>
                  <a:lnTo>
                    <a:pt x="625" y="220"/>
                  </a:lnTo>
                  <a:lnTo>
                    <a:pt x="625" y="220"/>
                  </a:lnTo>
                  <a:lnTo>
                    <a:pt x="622" y="220"/>
                  </a:lnTo>
                  <a:lnTo>
                    <a:pt x="622" y="220"/>
                  </a:lnTo>
                  <a:lnTo>
                    <a:pt x="622" y="220"/>
                  </a:lnTo>
                  <a:lnTo>
                    <a:pt x="622" y="220"/>
                  </a:lnTo>
                  <a:lnTo>
                    <a:pt x="622" y="218"/>
                  </a:lnTo>
                  <a:lnTo>
                    <a:pt x="622" y="215"/>
                  </a:lnTo>
                  <a:lnTo>
                    <a:pt x="622" y="215"/>
                  </a:lnTo>
                  <a:lnTo>
                    <a:pt x="620" y="215"/>
                  </a:lnTo>
                  <a:lnTo>
                    <a:pt x="618" y="215"/>
                  </a:lnTo>
                  <a:lnTo>
                    <a:pt x="618" y="213"/>
                  </a:lnTo>
                  <a:lnTo>
                    <a:pt x="618" y="213"/>
                  </a:lnTo>
                  <a:lnTo>
                    <a:pt x="618" y="213"/>
                  </a:lnTo>
                  <a:lnTo>
                    <a:pt x="618" y="213"/>
                  </a:lnTo>
                  <a:lnTo>
                    <a:pt x="615" y="213"/>
                  </a:lnTo>
                  <a:lnTo>
                    <a:pt x="615" y="213"/>
                  </a:lnTo>
                  <a:lnTo>
                    <a:pt x="615" y="211"/>
                  </a:lnTo>
                  <a:lnTo>
                    <a:pt x="613" y="211"/>
                  </a:lnTo>
                  <a:lnTo>
                    <a:pt x="613" y="211"/>
                  </a:lnTo>
                  <a:lnTo>
                    <a:pt x="613" y="211"/>
                  </a:lnTo>
                  <a:lnTo>
                    <a:pt x="613" y="211"/>
                  </a:lnTo>
                  <a:lnTo>
                    <a:pt x="611" y="208"/>
                  </a:lnTo>
                  <a:lnTo>
                    <a:pt x="611" y="208"/>
                  </a:lnTo>
                  <a:lnTo>
                    <a:pt x="608" y="208"/>
                  </a:lnTo>
                  <a:lnTo>
                    <a:pt x="608" y="208"/>
                  </a:lnTo>
                  <a:lnTo>
                    <a:pt x="608" y="206"/>
                  </a:lnTo>
                  <a:lnTo>
                    <a:pt x="608" y="206"/>
                  </a:lnTo>
                  <a:lnTo>
                    <a:pt x="606" y="206"/>
                  </a:lnTo>
                  <a:lnTo>
                    <a:pt x="606" y="206"/>
                  </a:lnTo>
                  <a:lnTo>
                    <a:pt x="606" y="206"/>
                  </a:lnTo>
                  <a:lnTo>
                    <a:pt x="604" y="206"/>
                  </a:lnTo>
                  <a:lnTo>
                    <a:pt x="604" y="206"/>
                  </a:lnTo>
                  <a:lnTo>
                    <a:pt x="604" y="204"/>
                  </a:lnTo>
                  <a:lnTo>
                    <a:pt x="601" y="204"/>
                  </a:lnTo>
                  <a:lnTo>
                    <a:pt x="599" y="204"/>
                  </a:lnTo>
                  <a:lnTo>
                    <a:pt x="596" y="204"/>
                  </a:lnTo>
                  <a:lnTo>
                    <a:pt x="594" y="201"/>
                  </a:lnTo>
                  <a:lnTo>
                    <a:pt x="594" y="201"/>
                  </a:lnTo>
                  <a:lnTo>
                    <a:pt x="594" y="199"/>
                  </a:lnTo>
                  <a:lnTo>
                    <a:pt x="592" y="201"/>
                  </a:lnTo>
                  <a:lnTo>
                    <a:pt x="592" y="199"/>
                  </a:lnTo>
                  <a:lnTo>
                    <a:pt x="589" y="199"/>
                  </a:lnTo>
                  <a:lnTo>
                    <a:pt x="587" y="197"/>
                  </a:lnTo>
                  <a:lnTo>
                    <a:pt x="585" y="197"/>
                  </a:lnTo>
                  <a:lnTo>
                    <a:pt x="585" y="197"/>
                  </a:lnTo>
                  <a:lnTo>
                    <a:pt x="585" y="194"/>
                  </a:lnTo>
                  <a:lnTo>
                    <a:pt x="585" y="194"/>
                  </a:lnTo>
                  <a:lnTo>
                    <a:pt x="585" y="192"/>
                  </a:lnTo>
                  <a:lnTo>
                    <a:pt x="582" y="192"/>
                  </a:lnTo>
                  <a:lnTo>
                    <a:pt x="582" y="192"/>
                  </a:lnTo>
                  <a:lnTo>
                    <a:pt x="582" y="192"/>
                  </a:lnTo>
                  <a:lnTo>
                    <a:pt x="582" y="192"/>
                  </a:lnTo>
                  <a:lnTo>
                    <a:pt x="582" y="189"/>
                  </a:lnTo>
                  <a:lnTo>
                    <a:pt x="580" y="189"/>
                  </a:lnTo>
                  <a:lnTo>
                    <a:pt x="580" y="189"/>
                  </a:lnTo>
                  <a:lnTo>
                    <a:pt x="578" y="187"/>
                  </a:lnTo>
                  <a:lnTo>
                    <a:pt x="575" y="185"/>
                  </a:lnTo>
                  <a:lnTo>
                    <a:pt x="575" y="185"/>
                  </a:lnTo>
                  <a:lnTo>
                    <a:pt x="575" y="185"/>
                  </a:lnTo>
                  <a:lnTo>
                    <a:pt x="578" y="182"/>
                  </a:lnTo>
                  <a:lnTo>
                    <a:pt x="580" y="182"/>
                  </a:lnTo>
                  <a:lnTo>
                    <a:pt x="582" y="180"/>
                  </a:lnTo>
                  <a:lnTo>
                    <a:pt x="582" y="180"/>
                  </a:lnTo>
                  <a:lnTo>
                    <a:pt x="582" y="178"/>
                  </a:lnTo>
                  <a:lnTo>
                    <a:pt x="582" y="178"/>
                  </a:lnTo>
                  <a:lnTo>
                    <a:pt x="580" y="178"/>
                  </a:lnTo>
                  <a:lnTo>
                    <a:pt x="582" y="175"/>
                  </a:lnTo>
                  <a:lnTo>
                    <a:pt x="582" y="173"/>
                  </a:lnTo>
                  <a:lnTo>
                    <a:pt x="580" y="173"/>
                  </a:lnTo>
                  <a:lnTo>
                    <a:pt x="580" y="170"/>
                  </a:lnTo>
                  <a:lnTo>
                    <a:pt x="580" y="170"/>
                  </a:lnTo>
                  <a:lnTo>
                    <a:pt x="580" y="168"/>
                  </a:lnTo>
                  <a:lnTo>
                    <a:pt x="578" y="168"/>
                  </a:lnTo>
                  <a:lnTo>
                    <a:pt x="578" y="168"/>
                  </a:lnTo>
                  <a:lnTo>
                    <a:pt x="578" y="168"/>
                  </a:lnTo>
                  <a:lnTo>
                    <a:pt x="578" y="168"/>
                  </a:lnTo>
                  <a:lnTo>
                    <a:pt x="575" y="168"/>
                  </a:lnTo>
                  <a:lnTo>
                    <a:pt x="575" y="166"/>
                  </a:lnTo>
                  <a:lnTo>
                    <a:pt x="573" y="166"/>
                  </a:lnTo>
                  <a:lnTo>
                    <a:pt x="573" y="168"/>
                  </a:lnTo>
                  <a:lnTo>
                    <a:pt x="570" y="168"/>
                  </a:lnTo>
                  <a:lnTo>
                    <a:pt x="570" y="166"/>
                  </a:lnTo>
                  <a:lnTo>
                    <a:pt x="568" y="166"/>
                  </a:lnTo>
                  <a:lnTo>
                    <a:pt x="566" y="163"/>
                  </a:lnTo>
                  <a:lnTo>
                    <a:pt x="566" y="163"/>
                  </a:lnTo>
                  <a:lnTo>
                    <a:pt x="566" y="161"/>
                  </a:lnTo>
                  <a:lnTo>
                    <a:pt x="563" y="161"/>
                  </a:lnTo>
                  <a:lnTo>
                    <a:pt x="563" y="161"/>
                  </a:lnTo>
                  <a:lnTo>
                    <a:pt x="563" y="161"/>
                  </a:lnTo>
                  <a:lnTo>
                    <a:pt x="563" y="159"/>
                  </a:lnTo>
                  <a:lnTo>
                    <a:pt x="563" y="156"/>
                  </a:lnTo>
                  <a:lnTo>
                    <a:pt x="563" y="156"/>
                  </a:lnTo>
                  <a:lnTo>
                    <a:pt x="559" y="152"/>
                  </a:lnTo>
                  <a:lnTo>
                    <a:pt x="556" y="152"/>
                  </a:lnTo>
                  <a:lnTo>
                    <a:pt x="554" y="152"/>
                  </a:lnTo>
                  <a:lnTo>
                    <a:pt x="551" y="149"/>
                  </a:lnTo>
                  <a:lnTo>
                    <a:pt x="549" y="149"/>
                  </a:lnTo>
                  <a:lnTo>
                    <a:pt x="549" y="149"/>
                  </a:lnTo>
                  <a:lnTo>
                    <a:pt x="547" y="149"/>
                  </a:lnTo>
                  <a:lnTo>
                    <a:pt x="542" y="149"/>
                  </a:lnTo>
                  <a:lnTo>
                    <a:pt x="540" y="149"/>
                  </a:lnTo>
                  <a:lnTo>
                    <a:pt x="540" y="149"/>
                  </a:lnTo>
                  <a:lnTo>
                    <a:pt x="537" y="149"/>
                  </a:lnTo>
                  <a:lnTo>
                    <a:pt x="537" y="149"/>
                  </a:lnTo>
                  <a:lnTo>
                    <a:pt x="537" y="149"/>
                  </a:lnTo>
                  <a:lnTo>
                    <a:pt x="537" y="147"/>
                  </a:lnTo>
                  <a:lnTo>
                    <a:pt x="537" y="147"/>
                  </a:lnTo>
                  <a:lnTo>
                    <a:pt x="535" y="147"/>
                  </a:lnTo>
                  <a:lnTo>
                    <a:pt x="530" y="147"/>
                  </a:lnTo>
                  <a:lnTo>
                    <a:pt x="530" y="147"/>
                  </a:lnTo>
                  <a:lnTo>
                    <a:pt x="530" y="147"/>
                  </a:lnTo>
                  <a:lnTo>
                    <a:pt x="530" y="147"/>
                  </a:lnTo>
                  <a:lnTo>
                    <a:pt x="530" y="147"/>
                  </a:lnTo>
                  <a:lnTo>
                    <a:pt x="528" y="147"/>
                  </a:lnTo>
                  <a:lnTo>
                    <a:pt x="528" y="147"/>
                  </a:lnTo>
                  <a:lnTo>
                    <a:pt x="528" y="147"/>
                  </a:lnTo>
                  <a:lnTo>
                    <a:pt x="525" y="147"/>
                  </a:lnTo>
                  <a:lnTo>
                    <a:pt x="523" y="147"/>
                  </a:lnTo>
                  <a:lnTo>
                    <a:pt x="523" y="144"/>
                  </a:lnTo>
                  <a:lnTo>
                    <a:pt x="521" y="144"/>
                  </a:lnTo>
                  <a:lnTo>
                    <a:pt x="521" y="142"/>
                  </a:lnTo>
                  <a:lnTo>
                    <a:pt x="521" y="142"/>
                  </a:lnTo>
                  <a:lnTo>
                    <a:pt x="521" y="140"/>
                  </a:lnTo>
                  <a:lnTo>
                    <a:pt x="521" y="137"/>
                  </a:lnTo>
                  <a:lnTo>
                    <a:pt x="523" y="133"/>
                  </a:lnTo>
                  <a:lnTo>
                    <a:pt x="523" y="133"/>
                  </a:lnTo>
                  <a:lnTo>
                    <a:pt x="525" y="130"/>
                  </a:lnTo>
                  <a:lnTo>
                    <a:pt x="525" y="130"/>
                  </a:lnTo>
                  <a:lnTo>
                    <a:pt x="525" y="130"/>
                  </a:lnTo>
                  <a:lnTo>
                    <a:pt x="525" y="128"/>
                  </a:lnTo>
                  <a:lnTo>
                    <a:pt x="525" y="128"/>
                  </a:lnTo>
                  <a:lnTo>
                    <a:pt x="525" y="126"/>
                  </a:lnTo>
                  <a:lnTo>
                    <a:pt x="525" y="126"/>
                  </a:lnTo>
                  <a:lnTo>
                    <a:pt x="525" y="126"/>
                  </a:lnTo>
                  <a:lnTo>
                    <a:pt x="525" y="123"/>
                  </a:lnTo>
                  <a:lnTo>
                    <a:pt x="523" y="123"/>
                  </a:lnTo>
                  <a:lnTo>
                    <a:pt x="523" y="123"/>
                  </a:lnTo>
                  <a:lnTo>
                    <a:pt x="518" y="126"/>
                  </a:lnTo>
                  <a:lnTo>
                    <a:pt x="514" y="123"/>
                  </a:lnTo>
                  <a:lnTo>
                    <a:pt x="511" y="123"/>
                  </a:lnTo>
                  <a:lnTo>
                    <a:pt x="511" y="123"/>
                  </a:lnTo>
                  <a:lnTo>
                    <a:pt x="509" y="123"/>
                  </a:lnTo>
                  <a:lnTo>
                    <a:pt x="507" y="123"/>
                  </a:lnTo>
                  <a:lnTo>
                    <a:pt x="502" y="123"/>
                  </a:lnTo>
                  <a:lnTo>
                    <a:pt x="502" y="123"/>
                  </a:lnTo>
                  <a:lnTo>
                    <a:pt x="499" y="123"/>
                  </a:lnTo>
                  <a:lnTo>
                    <a:pt x="499" y="123"/>
                  </a:lnTo>
                  <a:lnTo>
                    <a:pt x="497" y="123"/>
                  </a:lnTo>
                  <a:lnTo>
                    <a:pt x="495" y="123"/>
                  </a:lnTo>
                  <a:lnTo>
                    <a:pt x="495" y="123"/>
                  </a:lnTo>
                  <a:lnTo>
                    <a:pt x="492" y="123"/>
                  </a:lnTo>
                  <a:lnTo>
                    <a:pt x="492" y="121"/>
                  </a:lnTo>
                  <a:lnTo>
                    <a:pt x="492" y="121"/>
                  </a:lnTo>
                  <a:lnTo>
                    <a:pt x="490" y="121"/>
                  </a:lnTo>
                  <a:lnTo>
                    <a:pt x="490" y="123"/>
                  </a:lnTo>
                  <a:lnTo>
                    <a:pt x="488" y="123"/>
                  </a:lnTo>
                  <a:lnTo>
                    <a:pt x="488" y="123"/>
                  </a:lnTo>
                  <a:lnTo>
                    <a:pt x="488" y="123"/>
                  </a:lnTo>
                  <a:lnTo>
                    <a:pt x="485" y="121"/>
                  </a:lnTo>
                  <a:lnTo>
                    <a:pt x="485" y="121"/>
                  </a:lnTo>
                  <a:lnTo>
                    <a:pt x="485" y="118"/>
                  </a:lnTo>
                  <a:lnTo>
                    <a:pt x="485" y="118"/>
                  </a:lnTo>
                  <a:lnTo>
                    <a:pt x="488" y="116"/>
                  </a:lnTo>
                  <a:lnTo>
                    <a:pt x="490" y="114"/>
                  </a:lnTo>
                  <a:lnTo>
                    <a:pt x="490" y="111"/>
                  </a:lnTo>
                  <a:lnTo>
                    <a:pt x="490" y="109"/>
                  </a:lnTo>
                  <a:lnTo>
                    <a:pt x="490" y="107"/>
                  </a:lnTo>
                  <a:lnTo>
                    <a:pt x="488" y="107"/>
                  </a:lnTo>
                  <a:lnTo>
                    <a:pt x="488" y="109"/>
                  </a:lnTo>
                  <a:lnTo>
                    <a:pt x="485" y="109"/>
                  </a:lnTo>
                  <a:lnTo>
                    <a:pt x="483" y="109"/>
                  </a:lnTo>
                  <a:lnTo>
                    <a:pt x="483" y="107"/>
                  </a:lnTo>
                  <a:lnTo>
                    <a:pt x="483" y="107"/>
                  </a:lnTo>
                  <a:lnTo>
                    <a:pt x="485" y="99"/>
                  </a:lnTo>
                  <a:lnTo>
                    <a:pt x="485" y="99"/>
                  </a:lnTo>
                  <a:lnTo>
                    <a:pt x="485" y="97"/>
                  </a:lnTo>
                  <a:lnTo>
                    <a:pt x="485" y="97"/>
                  </a:lnTo>
                  <a:lnTo>
                    <a:pt x="488" y="97"/>
                  </a:lnTo>
                  <a:lnTo>
                    <a:pt x="488" y="97"/>
                  </a:lnTo>
                  <a:lnTo>
                    <a:pt x="490" y="97"/>
                  </a:lnTo>
                  <a:lnTo>
                    <a:pt x="490" y="97"/>
                  </a:lnTo>
                  <a:lnTo>
                    <a:pt x="492" y="95"/>
                  </a:lnTo>
                  <a:lnTo>
                    <a:pt x="492" y="92"/>
                  </a:lnTo>
                  <a:lnTo>
                    <a:pt x="495" y="92"/>
                  </a:lnTo>
                  <a:lnTo>
                    <a:pt x="492" y="92"/>
                  </a:lnTo>
                  <a:lnTo>
                    <a:pt x="492" y="90"/>
                  </a:lnTo>
                  <a:lnTo>
                    <a:pt x="492" y="90"/>
                  </a:lnTo>
                  <a:lnTo>
                    <a:pt x="495" y="85"/>
                  </a:lnTo>
                  <a:lnTo>
                    <a:pt x="495" y="85"/>
                  </a:lnTo>
                  <a:lnTo>
                    <a:pt x="495" y="83"/>
                  </a:lnTo>
                  <a:lnTo>
                    <a:pt x="495" y="83"/>
                  </a:lnTo>
                  <a:lnTo>
                    <a:pt x="492" y="83"/>
                  </a:lnTo>
                  <a:lnTo>
                    <a:pt x="492" y="83"/>
                  </a:lnTo>
                  <a:lnTo>
                    <a:pt x="492" y="83"/>
                  </a:lnTo>
                  <a:lnTo>
                    <a:pt x="492" y="81"/>
                  </a:lnTo>
                  <a:lnTo>
                    <a:pt x="492" y="81"/>
                  </a:lnTo>
                  <a:lnTo>
                    <a:pt x="492" y="78"/>
                  </a:lnTo>
                  <a:lnTo>
                    <a:pt x="492" y="78"/>
                  </a:lnTo>
                  <a:lnTo>
                    <a:pt x="492" y="76"/>
                  </a:lnTo>
                  <a:lnTo>
                    <a:pt x="495" y="73"/>
                  </a:lnTo>
                  <a:lnTo>
                    <a:pt x="495" y="71"/>
                  </a:lnTo>
                  <a:lnTo>
                    <a:pt x="495" y="71"/>
                  </a:lnTo>
                  <a:lnTo>
                    <a:pt x="495" y="62"/>
                  </a:lnTo>
                  <a:lnTo>
                    <a:pt x="492" y="59"/>
                  </a:lnTo>
                  <a:lnTo>
                    <a:pt x="485" y="45"/>
                  </a:lnTo>
                  <a:lnTo>
                    <a:pt x="476" y="31"/>
                  </a:lnTo>
                  <a:lnTo>
                    <a:pt x="466" y="21"/>
                  </a:lnTo>
                  <a:lnTo>
                    <a:pt x="459" y="17"/>
                  </a:lnTo>
                  <a:lnTo>
                    <a:pt x="452" y="5"/>
                  </a:lnTo>
                  <a:lnTo>
                    <a:pt x="452" y="5"/>
                  </a:lnTo>
                  <a:lnTo>
                    <a:pt x="450" y="2"/>
                  </a:lnTo>
                  <a:lnTo>
                    <a:pt x="445" y="2"/>
                  </a:lnTo>
                  <a:lnTo>
                    <a:pt x="445" y="2"/>
                  </a:lnTo>
                  <a:lnTo>
                    <a:pt x="443" y="0"/>
                  </a:lnTo>
                  <a:lnTo>
                    <a:pt x="443" y="0"/>
                  </a:lnTo>
                  <a:lnTo>
                    <a:pt x="440" y="0"/>
                  </a:lnTo>
                  <a:lnTo>
                    <a:pt x="440" y="0"/>
                  </a:lnTo>
                  <a:lnTo>
                    <a:pt x="438" y="0"/>
                  </a:lnTo>
                  <a:lnTo>
                    <a:pt x="438" y="0"/>
                  </a:lnTo>
                  <a:lnTo>
                    <a:pt x="438" y="0"/>
                  </a:lnTo>
                  <a:lnTo>
                    <a:pt x="436" y="0"/>
                  </a:lnTo>
                  <a:lnTo>
                    <a:pt x="436" y="0"/>
                  </a:lnTo>
                  <a:lnTo>
                    <a:pt x="433" y="0"/>
                  </a:lnTo>
                  <a:lnTo>
                    <a:pt x="433" y="0"/>
                  </a:lnTo>
                  <a:lnTo>
                    <a:pt x="433" y="0"/>
                  </a:lnTo>
                  <a:lnTo>
                    <a:pt x="431" y="0"/>
                  </a:lnTo>
                  <a:lnTo>
                    <a:pt x="431" y="0"/>
                  </a:lnTo>
                  <a:lnTo>
                    <a:pt x="431" y="0"/>
                  </a:lnTo>
                  <a:lnTo>
                    <a:pt x="431" y="0"/>
                  </a:lnTo>
                  <a:lnTo>
                    <a:pt x="428" y="0"/>
                  </a:lnTo>
                  <a:lnTo>
                    <a:pt x="428" y="2"/>
                  </a:lnTo>
                  <a:lnTo>
                    <a:pt x="426" y="2"/>
                  </a:lnTo>
                  <a:lnTo>
                    <a:pt x="426" y="2"/>
                  </a:lnTo>
                  <a:lnTo>
                    <a:pt x="426" y="2"/>
                  </a:lnTo>
                  <a:lnTo>
                    <a:pt x="424" y="2"/>
                  </a:lnTo>
                  <a:lnTo>
                    <a:pt x="424" y="2"/>
                  </a:lnTo>
                  <a:lnTo>
                    <a:pt x="424" y="2"/>
                  </a:lnTo>
                  <a:lnTo>
                    <a:pt x="421" y="5"/>
                  </a:lnTo>
                  <a:lnTo>
                    <a:pt x="421" y="5"/>
                  </a:lnTo>
                  <a:lnTo>
                    <a:pt x="421" y="5"/>
                  </a:lnTo>
                  <a:lnTo>
                    <a:pt x="419" y="5"/>
                  </a:lnTo>
                  <a:lnTo>
                    <a:pt x="419" y="5"/>
                  </a:lnTo>
                  <a:lnTo>
                    <a:pt x="419" y="5"/>
                  </a:lnTo>
                  <a:lnTo>
                    <a:pt x="417" y="7"/>
                  </a:lnTo>
                  <a:lnTo>
                    <a:pt x="417" y="7"/>
                  </a:lnTo>
                  <a:lnTo>
                    <a:pt x="417" y="10"/>
                  </a:lnTo>
                  <a:lnTo>
                    <a:pt x="414" y="10"/>
                  </a:lnTo>
                  <a:lnTo>
                    <a:pt x="414" y="10"/>
                  </a:lnTo>
                  <a:lnTo>
                    <a:pt x="410" y="7"/>
                  </a:lnTo>
                  <a:lnTo>
                    <a:pt x="407" y="10"/>
                  </a:lnTo>
                  <a:lnTo>
                    <a:pt x="407" y="10"/>
                  </a:lnTo>
                  <a:lnTo>
                    <a:pt x="407" y="12"/>
                  </a:lnTo>
                  <a:lnTo>
                    <a:pt x="407" y="12"/>
                  </a:lnTo>
                  <a:lnTo>
                    <a:pt x="407" y="12"/>
                  </a:lnTo>
                  <a:lnTo>
                    <a:pt x="407" y="14"/>
                  </a:lnTo>
                  <a:lnTo>
                    <a:pt x="402" y="14"/>
                  </a:lnTo>
                  <a:lnTo>
                    <a:pt x="402" y="14"/>
                  </a:lnTo>
                  <a:lnTo>
                    <a:pt x="400" y="17"/>
                  </a:lnTo>
                  <a:lnTo>
                    <a:pt x="400" y="17"/>
                  </a:lnTo>
                  <a:lnTo>
                    <a:pt x="400" y="17"/>
                  </a:lnTo>
                  <a:lnTo>
                    <a:pt x="400" y="17"/>
                  </a:lnTo>
                  <a:lnTo>
                    <a:pt x="398" y="17"/>
                  </a:lnTo>
                  <a:lnTo>
                    <a:pt x="398" y="17"/>
                  </a:lnTo>
                  <a:lnTo>
                    <a:pt x="398" y="17"/>
                  </a:lnTo>
                  <a:lnTo>
                    <a:pt x="395" y="17"/>
                  </a:lnTo>
                  <a:lnTo>
                    <a:pt x="395" y="17"/>
                  </a:lnTo>
                  <a:lnTo>
                    <a:pt x="395" y="17"/>
                  </a:lnTo>
                  <a:lnTo>
                    <a:pt x="395" y="17"/>
                  </a:lnTo>
                  <a:lnTo>
                    <a:pt x="395" y="19"/>
                  </a:lnTo>
                  <a:lnTo>
                    <a:pt x="393" y="19"/>
                  </a:lnTo>
                  <a:lnTo>
                    <a:pt x="393" y="19"/>
                  </a:lnTo>
                  <a:lnTo>
                    <a:pt x="393" y="19"/>
                  </a:lnTo>
                  <a:lnTo>
                    <a:pt x="391" y="19"/>
                  </a:lnTo>
                  <a:lnTo>
                    <a:pt x="391" y="19"/>
                  </a:lnTo>
                  <a:lnTo>
                    <a:pt x="391" y="21"/>
                  </a:lnTo>
                  <a:lnTo>
                    <a:pt x="391" y="24"/>
                  </a:lnTo>
                  <a:lnTo>
                    <a:pt x="391" y="24"/>
                  </a:lnTo>
                  <a:lnTo>
                    <a:pt x="391" y="24"/>
                  </a:lnTo>
                  <a:lnTo>
                    <a:pt x="391" y="26"/>
                  </a:lnTo>
                  <a:lnTo>
                    <a:pt x="391" y="28"/>
                  </a:lnTo>
                  <a:lnTo>
                    <a:pt x="391" y="28"/>
                  </a:lnTo>
                  <a:lnTo>
                    <a:pt x="393" y="28"/>
                  </a:lnTo>
                  <a:lnTo>
                    <a:pt x="393" y="31"/>
                  </a:lnTo>
                  <a:lnTo>
                    <a:pt x="393" y="31"/>
                  </a:lnTo>
                  <a:lnTo>
                    <a:pt x="393" y="31"/>
                  </a:lnTo>
                  <a:lnTo>
                    <a:pt x="393" y="31"/>
                  </a:lnTo>
                  <a:lnTo>
                    <a:pt x="393" y="31"/>
                  </a:lnTo>
                  <a:lnTo>
                    <a:pt x="391" y="33"/>
                  </a:lnTo>
                  <a:lnTo>
                    <a:pt x="391" y="36"/>
                  </a:lnTo>
                  <a:lnTo>
                    <a:pt x="391" y="36"/>
                  </a:lnTo>
                  <a:lnTo>
                    <a:pt x="391" y="36"/>
                  </a:lnTo>
                  <a:lnTo>
                    <a:pt x="391" y="38"/>
                  </a:lnTo>
                  <a:lnTo>
                    <a:pt x="391" y="38"/>
                  </a:lnTo>
                  <a:lnTo>
                    <a:pt x="391" y="38"/>
                  </a:lnTo>
                  <a:lnTo>
                    <a:pt x="391" y="38"/>
                  </a:lnTo>
                  <a:lnTo>
                    <a:pt x="391" y="38"/>
                  </a:lnTo>
                  <a:lnTo>
                    <a:pt x="388" y="38"/>
                  </a:lnTo>
                  <a:lnTo>
                    <a:pt x="388" y="40"/>
                  </a:lnTo>
                  <a:lnTo>
                    <a:pt x="388" y="40"/>
                  </a:lnTo>
                  <a:lnTo>
                    <a:pt x="386" y="40"/>
                  </a:lnTo>
                  <a:lnTo>
                    <a:pt x="386" y="40"/>
                  </a:lnTo>
                  <a:lnTo>
                    <a:pt x="384" y="43"/>
                  </a:lnTo>
                  <a:lnTo>
                    <a:pt x="384" y="43"/>
                  </a:lnTo>
                  <a:lnTo>
                    <a:pt x="384" y="43"/>
                  </a:lnTo>
                  <a:lnTo>
                    <a:pt x="384" y="43"/>
                  </a:lnTo>
                  <a:lnTo>
                    <a:pt x="384" y="43"/>
                  </a:lnTo>
                  <a:lnTo>
                    <a:pt x="381" y="43"/>
                  </a:lnTo>
                  <a:lnTo>
                    <a:pt x="381" y="43"/>
                  </a:lnTo>
                  <a:lnTo>
                    <a:pt x="379" y="45"/>
                  </a:lnTo>
                  <a:lnTo>
                    <a:pt x="376" y="52"/>
                  </a:lnTo>
                  <a:lnTo>
                    <a:pt x="374" y="52"/>
                  </a:lnTo>
                  <a:lnTo>
                    <a:pt x="372" y="55"/>
                  </a:lnTo>
                  <a:lnTo>
                    <a:pt x="372" y="55"/>
                  </a:lnTo>
                  <a:lnTo>
                    <a:pt x="369" y="55"/>
                  </a:lnTo>
                  <a:lnTo>
                    <a:pt x="367" y="55"/>
                  </a:lnTo>
                  <a:lnTo>
                    <a:pt x="367" y="55"/>
                  </a:lnTo>
                  <a:lnTo>
                    <a:pt x="367" y="55"/>
                  </a:lnTo>
                  <a:lnTo>
                    <a:pt x="365" y="57"/>
                  </a:lnTo>
                  <a:lnTo>
                    <a:pt x="365" y="59"/>
                  </a:lnTo>
                  <a:lnTo>
                    <a:pt x="362" y="59"/>
                  </a:lnTo>
                  <a:lnTo>
                    <a:pt x="362" y="59"/>
                  </a:lnTo>
                  <a:lnTo>
                    <a:pt x="360" y="62"/>
                  </a:lnTo>
                  <a:lnTo>
                    <a:pt x="360" y="62"/>
                  </a:lnTo>
                  <a:lnTo>
                    <a:pt x="357" y="64"/>
                  </a:lnTo>
                  <a:lnTo>
                    <a:pt x="357" y="64"/>
                  </a:lnTo>
                  <a:lnTo>
                    <a:pt x="357" y="66"/>
                  </a:lnTo>
                  <a:lnTo>
                    <a:pt x="357" y="66"/>
                  </a:lnTo>
                  <a:lnTo>
                    <a:pt x="357" y="66"/>
                  </a:lnTo>
                  <a:lnTo>
                    <a:pt x="357" y="66"/>
                  </a:lnTo>
                  <a:lnTo>
                    <a:pt x="357" y="66"/>
                  </a:lnTo>
                  <a:lnTo>
                    <a:pt x="357" y="66"/>
                  </a:lnTo>
                  <a:lnTo>
                    <a:pt x="357" y="66"/>
                  </a:lnTo>
                  <a:lnTo>
                    <a:pt x="357" y="66"/>
                  </a:lnTo>
                  <a:lnTo>
                    <a:pt x="355" y="66"/>
                  </a:lnTo>
                  <a:lnTo>
                    <a:pt x="355" y="66"/>
                  </a:lnTo>
                  <a:lnTo>
                    <a:pt x="355" y="66"/>
                  </a:lnTo>
                  <a:lnTo>
                    <a:pt x="355" y="66"/>
                  </a:lnTo>
                  <a:lnTo>
                    <a:pt x="355" y="66"/>
                  </a:lnTo>
                  <a:lnTo>
                    <a:pt x="355" y="66"/>
                  </a:lnTo>
                  <a:lnTo>
                    <a:pt x="355" y="66"/>
                  </a:lnTo>
                  <a:lnTo>
                    <a:pt x="355" y="66"/>
                  </a:lnTo>
                  <a:lnTo>
                    <a:pt x="355" y="66"/>
                  </a:lnTo>
                  <a:lnTo>
                    <a:pt x="353" y="66"/>
                  </a:lnTo>
                  <a:lnTo>
                    <a:pt x="353" y="66"/>
                  </a:lnTo>
                  <a:lnTo>
                    <a:pt x="353" y="69"/>
                  </a:lnTo>
                  <a:lnTo>
                    <a:pt x="353" y="69"/>
                  </a:lnTo>
                  <a:lnTo>
                    <a:pt x="353" y="71"/>
                  </a:lnTo>
                  <a:lnTo>
                    <a:pt x="353" y="73"/>
                  </a:lnTo>
                  <a:lnTo>
                    <a:pt x="353" y="73"/>
                  </a:lnTo>
                  <a:lnTo>
                    <a:pt x="350" y="73"/>
                  </a:lnTo>
                  <a:lnTo>
                    <a:pt x="350" y="73"/>
                  </a:lnTo>
                  <a:lnTo>
                    <a:pt x="353" y="73"/>
                  </a:lnTo>
                  <a:lnTo>
                    <a:pt x="353" y="73"/>
                  </a:lnTo>
                  <a:lnTo>
                    <a:pt x="353" y="76"/>
                  </a:lnTo>
                  <a:lnTo>
                    <a:pt x="350" y="73"/>
                  </a:lnTo>
                  <a:lnTo>
                    <a:pt x="350" y="76"/>
                  </a:lnTo>
                  <a:lnTo>
                    <a:pt x="350" y="76"/>
                  </a:lnTo>
                  <a:lnTo>
                    <a:pt x="350" y="76"/>
                  </a:lnTo>
                  <a:lnTo>
                    <a:pt x="350" y="76"/>
                  </a:lnTo>
                  <a:lnTo>
                    <a:pt x="348" y="76"/>
                  </a:lnTo>
                  <a:lnTo>
                    <a:pt x="348" y="78"/>
                  </a:lnTo>
                  <a:lnTo>
                    <a:pt x="348" y="78"/>
                  </a:lnTo>
                  <a:lnTo>
                    <a:pt x="346" y="81"/>
                  </a:lnTo>
                  <a:lnTo>
                    <a:pt x="346" y="81"/>
                  </a:lnTo>
                  <a:lnTo>
                    <a:pt x="343" y="81"/>
                  </a:lnTo>
                  <a:lnTo>
                    <a:pt x="343" y="83"/>
                  </a:lnTo>
                  <a:lnTo>
                    <a:pt x="343" y="83"/>
                  </a:lnTo>
                  <a:lnTo>
                    <a:pt x="343" y="85"/>
                  </a:lnTo>
                  <a:lnTo>
                    <a:pt x="343" y="85"/>
                  </a:lnTo>
                  <a:lnTo>
                    <a:pt x="343" y="85"/>
                  </a:lnTo>
                  <a:lnTo>
                    <a:pt x="343" y="85"/>
                  </a:lnTo>
                  <a:lnTo>
                    <a:pt x="343" y="85"/>
                  </a:lnTo>
                  <a:lnTo>
                    <a:pt x="343" y="85"/>
                  </a:lnTo>
                  <a:lnTo>
                    <a:pt x="341" y="85"/>
                  </a:lnTo>
                  <a:lnTo>
                    <a:pt x="341" y="85"/>
                  </a:lnTo>
                  <a:lnTo>
                    <a:pt x="341" y="85"/>
                  </a:lnTo>
                  <a:lnTo>
                    <a:pt x="341" y="85"/>
                  </a:lnTo>
                  <a:lnTo>
                    <a:pt x="341" y="85"/>
                  </a:lnTo>
                  <a:lnTo>
                    <a:pt x="341" y="88"/>
                  </a:lnTo>
                  <a:lnTo>
                    <a:pt x="341" y="88"/>
                  </a:lnTo>
                  <a:lnTo>
                    <a:pt x="339" y="88"/>
                  </a:lnTo>
                  <a:lnTo>
                    <a:pt x="339" y="88"/>
                  </a:lnTo>
                  <a:lnTo>
                    <a:pt x="336" y="88"/>
                  </a:lnTo>
                  <a:lnTo>
                    <a:pt x="334" y="90"/>
                  </a:lnTo>
                  <a:lnTo>
                    <a:pt x="336" y="90"/>
                  </a:lnTo>
                  <a:lnTo>
                    <a:pt x="331" y="90"/>
                  </a:lnTo>
                  <a:lnTo>
                    <a:pt x="331" y="90"/>
                  </a:lnTo>
                  <a:lnTo>
                    <a:pt x="331" y="90"/>
                  </a:lnTo>
                  <a:lnTo>
                    <a:pt x="331" y="90"/>
                  </a:lnTo>
                  <a:lnTo>
                    <a:pt x="329" y="90"/>
                  </a:lnTo>
                  <a:lnTo>
                    <a:pt x="329" y="90"/>
                  </a:lnTo>
                  <a:lnTo>
                    <a:pt x="329" y="90"/>
                  </a:lnTo>
                  <a:lnTo>
                    <a:pt x="329" y="90"/>
                  </a:lnTo>
                  <a:lnTo>
                    <a:pt x="329" y="90"/>
                  </a:lnTo>
                  <a:lnTo>
                    <a:pt x="329" y="92"/>
                  </a:lnTo>
                  <a:lnTo>
                    <a:pt x="327" y="92"/>
                  </a:lnTo>
                  <a:lnTo>
                    <a:pt x="327" y="92"/>
                  </a:lnTo>
                  <a:lnTo>
                    <a:pt x="327" y="92"/>
                  </a:lnTo>
                  <a:lnTo>
                    <a:pt x="327" y="92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4" y="97"/>
                  </a:lnTo>
                  <a:lnTo>
                    <a:pt x="324" y="97"/>
                  </a:lnTo>
                  <a:lnTo>
                    <a:pt x="324" y="99"/>
                  </a:lnTo>
                  <a:lnTo>
                    <a:pt x="322" y="99"/>
                  </a:lnTo>
                  <a:lnTo>
                    <a:pt x="322" y="99"/>
                  </a:lnTo>
                  <a:lnTo>
                    <a:pt x="322" y="99"/>
                  </a:lnTo>
                  <a:lnTo>
                    <a:pt x="322" y="99"/>
                  </a:lnTo>
                  <a:lnTo>
                    <a:pt x="320" y="102"/>
                  </a:lnTo>
                  <a:lnTo>
                    <a:pt x="320" y="102"/>
                  </a:lnTo>
                  <a:lnTo>
                    <a:pt x="320" y="102"/>
                  </a:lnTo>
                  <a:lnTo>
                    <a:pt x="315" y="102"/>
                  </a:lnTo>
                  <a:lnTo>
                    <a:pt x="313" y="102"/>
                  </a:lnTo>
                  <a:lnTo>
                    <a:pt x="313" y="99"/>
                  </a:lnTo>
                  <a:lnTo>
                    <a:pt x="310" y="99"/>
                  </a:lnTo>
                  <a:lnTo>
                    <a:pt x="310" y="99"/>
                  </a:lnTo>
                  <a:lnTo>
                    <a:pt x="310" y="99"/>
                  </a:lnTo>
                  <a:lnTo>
                    <a:pt x="308" y="102"/>
                  </a:lnTo>
                  <a:lnTo>
                    <a:pt x="308" y="102"/>
                  </a:lnTo>
                  <a:lnTo>
                    <a:pt x="308" y="102"/>
                  </a:lnTo>
                  <a:lnTo>
                    <a:pt x="305" y="99"/>
                  </a:lnTo>
                  <a:lnTo>
                    <a:pt x="305" y="99"/>
                  </a:lnTo>
                  <a:lnTo>
                    <a:pt x="305" y="99"/>
                  </a:lnTo>
                  <a:lnTo>
                    <a:pt x="305" y="99"/>
                  </a:lnTo>
                  <a:lnTo>
                    <a:pt x="305" y="99"/>
                  </a:lnTo>
                  <a:lnTo>
                    <a:pt x="305" y="99"/>
                  </a:lnTo>
                  <a:lnTo>
                    <a:pt x="305" y="99"/>
                  </a:lnTo>
                  <a:lnTo>
                    <a:pt x="303" y="99"/>
                  </a:lnTo>
                  <a:lnTo>
                    <a:pt x="303" y="99"/>
                  </a:lnTo>
                  <a:lnTo>
                    <a:pt x="303" y="99"/>
                  </a:lnTo>
                  <a:lnTo>
                    <a:pt x="303" y="99"/>
                  </a:lnTo>
                  <a:lnTo>
                    <a:pt x="301" y="102"/>
                  </a:lnTo>
                  <a:lnTo>
                    <a:pt x="301" y="102"/>
                  </a:lnTo>
                  <a:lnTo>
                    <a:pt x="301" y="102"/>
                  </a:lnTo>
                  <a:lnTo>
                    <a:pt x="301" y="102"/>
                  </a:lnTo>
                  <a:lnTo>
                    <a:pt x="301" y="102"/>
                  </a:lnTo>
                  <a:lnTo>
                    <a:pt x="301" y="102"/>
                  </a:lnTo>
                  <a:lnTo>
                    <a:pt x="301" y="102"/>
                  </a:lnTo>
                  <a:lnTo>
                    <a:pt x="301" y="102"/>
                  </a:lnTo>
                  <a:lnTo>
                    <a:pt x="298" y="102"/>
                  </a:lnTo>
                  <a:lnTo>
                    <a:pt x="298" y="102"/>
                  </a:lnTo>
                  <a:lnTo>
                    <a:pt x="298" y="102"/>
                  </a:lnTo>
                  <a:lnTo>
                    <a:pt x="298" y="102"/>
                  </a:lnTo>
                  <a:lnTo>
                    <a:pt x="298" y="102"/>
                  </a:lnTo>
                  <a:lnTo>
                    <a:pt x="298" y="102"/>
                  </a:lnTo>
                  <a:lnTo>
                    <a:pt x="298" y="102"/>
                  </a:lnTo>
                  <a:lnTo>
                    <a:pt x="298" y="102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4" y="104"/>
                  </a:lnTo>
                  <a:lnTo>
                    <a:pt x="294" y="104"/>
                  </a:lnTo>
                  <a:lnTo>
                    <a:pt x="294" y="104"/>
                  </a:lnTo>
                  <a:lnTo>
                    <a:pt x="289" y="104"/>
                  </a:lnTo>
                  <a:lnTo>
                    <a:pt x="289" y="104"/>
                  </a:lnTo>
                  <a:lnTo>
                    <a:pt x="286" y="104"/>
                  </a:lnTo>
                  <a:lnTo>
                    <a:pt x="286" y="104"/>
                  </a:lnTo>
                  <a:lnTo>
                    <a:pt x="286" y="104"/>
                  </a:lnTo>
                  <a:lnTo>
                    <a:pt x="284" y="107"/>
                  </a:lnTo>
                  <a:lnTo>
                    <a:pt x="284" y="107"/>
                  </a:lnTo>
                  <a:lnTo>
                    <a:pt x="284" y="107"/>
                  </a:lnTo>
                  <a:lnTo>
                    <a:pt x="282" y="107"/>
                  </a:lnTo>
                  <a:lnTo>
                    <a:pt x="279" y="107"/>
                  </a:lnTo>
                  <a:lnTo>
                    <a:pt x="279" y="107"/>
                  </a:lnTo>
                  <a:lnTo>
                    <a:pt x="277" y="107"/>
                  </a:lnTo>
                  <a:lnTo>
                    <a:pt x="275" y="107"/>
                  </a:lnTo>
                  <a:lnTo>
                    <a:pt x="275" y="107"/>
                  </a:lnTo>
                  <a:lnTo>
                    <a:pt x="275" y="107"/>
                  </a:lnTo>
                  <a:lnTo>
                    <a:pt x="272" y="107"/>
                  </a:lnTo>
                  <a:lnTo>
                    <a:pt x="272" y="107"/>
                  </a:lnTo>
                  <a:lnTo>
                    <a:pt x="272" y="107"/>
                  </a:lnTo>
                  <a:lnTo>
                    <a:pt x="270" y="107"/>
                  </a:lnTo>
                  <a:lnTo>
                    <a:pt x="268" y="107"/>
                  </a:lnTo>
                  <a:lnTo>
                    <a:pt x="265" y="107"/>
                  </a:lnTo>
                  <a:lnTo>
                    <a:pt x="265" y="107"/>
                  </a:lnTo>
                  <a:lnTo>
                    <a:pt x="265" y="107"/>
                  </a:lnTo>
                  <a:lnTo>
                    <a:pt x="263" y="107"/>
                  </a:lnTo>
                  <a:lnTo>
                    <a:pt x="263" y="107"/>
                  </a:lnTo>
                  <a:lnTo>
                    <a:pt x="263" y="107"/>
                  </a:lnTo>
                  <a:lnTo>
                    <a:pt x="263" y="107"/>
                  </a:lnTo>
                  <a:lnTo>
                    <a:pt x="260" y="107"/>
                  </a:lnTo>
                  <a:lnTo>
                    <a:pt x="260" y="107"/>
                  </a:lnTo>
                  <a:lnTo>
                    <a:pt x="260" y="107"/>
                  </a:lnTo>
                  <a:lnTo>
                    <a:pt x="260" y="107"/>
                  </a:lnTo>
                  <a:lnTo>
                    <a:pt x="258" y="107"/>
                  </a:lnTo>
                  <a:lnTo>
                    <a:pt x="256" y="107"/>
                  </a:lnTo>
                  <a:lnTo>
                    <a:pt x="256" y="107"/>
                  </a:lnTo>
                  <a:lnTo>
                    <a:pt x="256" y="107"/>
                  </a:lnTo>
                  <a:lnTo>
                    <a:pt x="256" y="107"/>
                  </a:lnTo>
                  <a:lnTo>
                    <a:pt x="253" y="107"/>
                  </a:lnTo>
                  <a:lnTo>
                    <a:pt x="253" y="107"/>
                  </a:lnTo>
                  <a:lnTo>
                    <a:pt x="253" y="107"/>
                  </a:lnTo>
                  <a:lnTo>
                    <a:pt x="251" y="107"/>
                  </a:lnTo>
                  <a:lnTo>
                    <a:pt x="249" y="107"/>
                  </a:lnTo>
                  <a:lnTo>
                    <a:pt x="246" y="109"/>
                  </a:lnTo>
                  <a:lnTo>
                    <a:pt x="246" y="109"/>
                  </a:lnTo>
                  <a:lnTo>
                    <a:pt x="244" y="109"/>
                  </a:lnTo>
                  <a:lnTo>
                    <a:pt x="244" y="109"/>
                  </a:lnTo>
                  <a:lnTo>
                    <a:pt x="244" y="111"/>
                  </a:lnTo>
                  <a:lnTo>
                    <a:pt x="244" y="111"/>
                  </a:lnTo>
                  <a:lnTo>
                    <a:pt x="244" y="111"/>
                  </a:lnTo>
                  <a:lnTo>
                    <a:pt x="242" y="111"/>
                  </a:lnTo>
                  <a:lnTo>
                    <a:pt x="242" y="111"/>
                  </a:lnTo>
                  <a:lnTo>
                    <a:pt x="242" y="111"/>
                  </a:lnTo>
                  <a:lnTo>
                    <a:pt x="242" y="111"/>
                  </a:lnTo>
                  <a:lnTo>
                    <a:pt x="242" y="114"/>
                  </a:lnTo>
                  <a:lnTo>
                    <a:pt x="242" y="114"/>
                  </a:lnTo>
                  <a:lnTo>
                    <a:pt x="242" y="114"/>
                  </a:lnTo>
                  <a:lnTo>
                    <a:pt x="239" y="114"/>
                  </a:lnTo>
                  <a:lnTo>
                    <a:pt x="239" y="114"/>
                  </a:lnTo>
                  <a:lnTo>
                    <a:pt x="239" y="116"/>
                  </a:lnTo>
                  <a:lnTo>
                    <a:pt x="239" y="116"/>
                  </a:lnTo>
                  <a:lnTo>
                    <a:pt x="242" y="116"/>
                  </a:lnTo>
                  <a:lnTo>
                    <a:pt x="242" y="116"/>
                  </a:lnTo>
                  <a:lnTo>
                    <a:pt x="242" y="116"/>
                  </a:lnTo>
                  <a:lnTo>
                    <a:pt x="242" y="118"/>
                  </a:lnTo>
                  <a:lnTo>
                    <a:pt x="242" y="118"/>
                  </a:lnTo>
                  <a:lnTo>
                    <a:pt x="249" y="121"/>
                  </a:lnTo>
                  <a:lnTo>
                    <a:pt x="249" y="121"/>
                  </a:lnTo>
                  <a:lnTo>
                    <a:pt x="249" y="123"/>
                  </a:lnTo>
                  <a:lnTo>
                    <a:pt x="251" y="123"/>
                  </a:lnTo>
                  <a:lnTo>
                    <a:pt x="253" y="126"/>
                  </a:lnTo>
                  <a:lnTo>
                    <a:pt x="251" y="126"/>
                  </a:lnTo>
                  <a:lnTo>
                    <a:pt x="251" y="128"/>
                  </a:lnTo>
                  <a:lnTo>
                    <a:pt x="249" y="128"/>
                  </a:lnTo>
                  <a:lnTo>
                    <a:pt x="246" y="133"/>
                  </a:lnTo>
                  <a:lnTo>
                    <a:pt x="242" y="137"/>
                  </a:lnTo>
                  <a:lnTo>
                    <a:pt x="242" y="140"/>
                  </a:lnTo>
                  <a:lnTo>
                    <a:pt x="242" y="140"/>
                  </a:lnTo>
                  <a:lnTo>
                    <a:pt x="239" y="142"/>
                  </a:lnTo>
                  <a:lnTo>
                    <a:pt x="239" y="142"/>
                  </a:lnTo>
                  <a:lnTo>
                    <a:pt x="237" y="147"/>
                  </a:lnTo>
                  <a:lnTo>
                    <a:pt x="234" y="147"/>
                  </a:lnTo>
                  <a:lnTo>
                    <a:pt x="234" y="147"/>
                  </a:lnTo>
                  <a:lnTo>
                    <a:pt x="230" y="149"/>
                  </a:lnTo>
                  <a:lnTo>
                    <a:pt x="227" y="149"/>
                  </a:lnTo>
                  <a:lnTo>
                    <a:pt x="227" y="152"/>
                  </a:lnTo>
                  <a:lnTo>
                    <a:pt x="225" y="154"/>
                  </a:lnTo>
                  <a:lnTo>
                    <a:pt x="225" y="156"/>
                  </a:lnTo>
                  <a:lnTo>
                    <a:pt x="225" y="159"/>
                  </a:lnTo>
                  <a:lnTo>
                    <a:pt x="220" y="159"/>
                  </a:lnTo>
                  <a:lnTo>
                    <a:pt x="197" y="161"/>
                  </a:lnTo>
                  <a:lnTo>
                    <a:pt x="192" y="161"/>
                  </a:lnTo>
                  <a:lnTo>
                    <a:pt x="187" y="163"/>
                  </a:lnTo>
                  <a:lnTo>
                    <a:pt x="185" y="163"/>
                  </a:lnTo>
                  <a:lnTo>
                    <a:pt x="182" y="163"/>
                  </a:lnTo>
                  <a:lnTo>
                    <a:pt x="175" y="161"/>
                  </a:lnTo>
                  <a:lnTo>
                    <a:pt x="175" y="161"/>
                  </a:lnTo>
                  <a:lnTo>
                    <a:pt x="173" y="161"/>
                  </a:lnTo>
                  <a:lnTo>
                    <a:pt x="173" y="163"/>
                  </a:lnTo>
                  <a:lnTo>
                    <a:pt x="171" y="163"/>
                  </a:lnTo>
                  <a:lnTo>
                    <a:pt x="171" y="163"/>
                  </a:lnTo>
                  <a:lnTo>
                    <a:pt x="168" y="166"/>
                  </a:lnTo>
                  <a:lnTo>
                    <a:pt x="166" y="166"/>
                  </a:lnTo>
                  <a:lnTo>
                    <a:pt x="166" y="166"/>
                  </a:lnTo>
                  <a:lnTo>
                    <a:pt x="166" y="166"/>
                  </a:lnTo>
                  <a:lnTo>
                    <a:pt x="163" y="166"/>
                  </a:lnTo>
                  <a:lnTo>
                    <a:pt x="163" y="168"/>
                  </a:lnTo>
                  <a:lnTo>
                    <a:pt x="161" y="166"/>
                  </a:lnTo>
                  <a:lnTo>
                    <a:pt x="161" y="168"/>
                  </a:lnTo>
                  <a:lnTo>
                    <a:pt x="159" y="168"/>
                  </a:lnTo>
                  <a:lnTo>
                    <a:pt x="152" y="170"/>
                  </a:lnTo>
                  <a:lnTo>
                    <a:pt x="152" y="170"/>
                  </a:lnTo>
                  <a:lnTo>
                    <a:pt x="152" y="170"/>
                  </a:lnTo>
                  <a:lnTo>
                    <a:pt x="152" y="173"/>
                  </a:lnTo>
                  <a:lnTo>
                    <a:pt x="149" y="173"/>
                  </a:lnTo>
                  <a:lnTo>
                    <a:pt x="149" y="173"/>
                  </a:lnTo>
                  <a:lnTo>
                    <a:pt x="149" y="173"/>
                  </a:lnTo>
                  <a:lnTo>
                    <a:pt x="149" y="173"/>
                  </a:lnTo>
                  <a:lnTo>
                    <a:pt x="149" y="173"/>
                  </a:lnTo>
                  <a:lnTo>
                    <a:pt x="147" y="175"/>
                  </a:lnTo>
                  <a:lnTo>
                    <a:pt x="147" y="178"/>
                  </a:lnTo>
                  <a:lnTo>
                    <a:pt x="145" y="178"/>
                  </a:lnTo>
                  <a:lnTo>
                    <a:pt x="145" y="178"/>
                  </a:lnTo>
                  <a:lnTo>
                    <a:pt x="145" y="178"/>
                  </a:lnTo>
                  <a:lnTo>
                    <a:pt x="145" y="178"/>
                  </a:lnTo>
                  <a:lnTo>
                    <a:pt x="142" y="178"/>
                  </a:lnTo>
                  <a:lnTo>
                    <a:pt x="142" y="178"/>
                  </a:lnTo>
                  <a:lnTo>
                    <a:pt x="142" y="178"/>
                  </a:lnTo>
                  <a:lnTo>
                    <a:pt x="142" y="178"/>
                  </a:lnTo>
                  <a:lnTo>
                    <a:pt x="142" y="180"/>
                  </a:lnTo>
                  <a:lnTo>
                    <a:pt x="142" y="180"/>
                  </a:lnTo>
                  <a:lnTo>
                    <a:pt x="140" y="180"/>
                  </a:lnTo>
                  <a:lnTo>
                    <a:pt x="140" y="180"/>
                  </a:lnTo>
                  <a:lnTo>
                    <a:pt x="137" y="180"/>
                  </a:lnTo>
                  <a:lnTo>
                    <a:pt x="137" y="180"/>
                  </a:lnTo>
                  <a:lnTo>
                    <a:pt x="137" y="180"/>
                  </a:lnTo>
                  <a:lnTo>
                    <a:pt x="135" y="180"/>
                  </a:lnTo>
                  <a:lnTo>
                    <a:pt x="133" y="180"/>
                  </a:lnTo>
                  <a:lnTo>
                    <a:pt x="133" y="182"/>
                  </a:lnTo>
                  <a:lnTo>
                    <a:pt x="130" y="182"/>
                  </a:lnTo>
                  <a:lnTo>
                    <a:pt x="130" y="182"/>
                  </a:lnTo>
                  <a:lnTo>
                    <a:pt x="130" y="182"/>
                  </a:lnTo>
                  <a:lnTo>
                    <a:pt x="130" y="185"/>
                  </a:lnTo>
                  <a:lnTo>
                    <a:pt x="130" y="185"/>
                  </a:lnTo>
                  <a:lnTo>
                    <a:pt x="130" y="185"/>
                  </a:lnTo>
                  <a:lnTo>
                    <a:pt x="130" y="185"/>
                  </a:lnTo>
                  <a:lnTo>
                    <a:pt x="130" y="185"/>
                  </a:lnTo>
                  <a:lnTo>
                    <a:pt x="130" y="185"/>
                  </a:lnTo>
                  <a:lnTo>
                    <a:pt x="128" y="185"/>
                  </a:lnTo>
                  <a:lnTo>
                    <a:pt x="128" y="185"/>
                  </a:lnTo>
                  <a:lnTo>
                    <a:pt x="128" y="185"/>
                  </a:lnTo>
                  <a:lnTo>
                    <a:pt x="128" y="185"/>
                  </a:lnTo>
                  <a:lnTo>
                    <a:pt x="126" y="185"/>
                  </a:lnTo>
                  <a:lnTo>
                    <a:pt x="126" y="182"/>
                  </a:lnTo>
                  <a:lnTo>
                    <a:pt x="123" y="180"/>
                  </a:lnTo>
                  <a:lnTo>
                    <a:pt x="123" y="180"/>
                  </a:lnTo>
                  <a:lnTo>
                    <a:pt x="121" y="180"/>
                  </a:lnTo>
                  <a:lnTo>
                    <a:pt x="119" y="180"/>
                  </a:lnTo>
                  <a:lnTo>
                    <a:pt x="119" y="178"/>
                  </a:lnTo>
                  <a:lnTo>
                    <a:pt x="119" y="178"/>
                  </a:lnTo>
                  <a:lnTo>
                    <a:pt x="119" y="178"/>
                  </a:lnTo>
                  <a:lnTo>
                    <a:pt x="119" y="175"/>
                  </a:lnTo>
                  <a:lnTo>
                    <a:pt x="119" y="175"/>
                  </a:lnTo>
                  <a:lnTo>
                    <a:pt x="119" y="175"/>
                  </a:lnTo>
                  <a:lnTo>
                    <a:pt x="119" y="175"/>
                  </a:lnTo>
                  <a:lnTo>
                    <a:pt x="119" y="173"/>
                  </a:lnTo>
                  <a:lnTo>
                    <a:pt x="116" y="173"/>
                  </a:lnTo>
                  <a:lnTo>
                    <a:pt x="116" y="173"/>
                  </a:lnTo>
                  <a:lnTo>
                    <a:pt x="116" y="173"/>
                  </a:lnTo>
                  <a:lnTo>
                    <a:pt x="114" y="173"/>
                  </a:lnTo>
                  <a:lnTo>
                    <a:pt x="114" y="170"/>
                  </a:lnTo>
                  <a:lnTo>
                    <a:pt x="114" y="170"/>
                  </a:lnTo>
                  <a:lnTo>
                    <a:pt x="114" y="168"/>
                  </a:lnTo>
                  <a:lnTo>
                    <a:pt x="114" y="168"/>
                  </a:lnTo>
                  <a:lnTo>
                    <a:pt x="114" y="168"/>
                  </a:lnTo>
                  <a:lnTo>
                    <a:pt x="114" y="168"/>
                  </a:lnTo>
                  <a:lnTo>
                    <a:pt x="111" y="168"/>
                  </a:lnTo>
                  <a:lnTo>
                    <a:pt x="111" y="170"/>
                  </a:lnTo>
                  <a:lnTo>
                    <a:pt x="111" y="170"/>
                  </a:lnTo>
                  <a:lnTo>
                    <a:pt x="109" y="173"/>
                  </a:lnTo>
                  <a:lnTo>
                    <a:pt x="109" y="173"/>
                  </a:lnTo>
                  <a:lnTo>
                    <a:pt x="109" y="173"/>
                  </a:lnTo>
                  <a:lnTo>
                    <a:pt x="109" y="173"/>
                  </a:lnTo>
                  <a:lnTo>
                    <a:pt x="107" y="173"/>
                  </a:lnTo>
                  <a:lnTo>
                    <a:pt x="107" y="173"/>
                  </a:lnTo>
                  <a:lnTo>
                    <a:pt x="107" y="173"/>
                  </a:lnTo>
                  <a:lnTo>
                    <a:pt x="107" y="173"/>
                  </a:lnTo>
                  <a:lnTo>
                    <a:pt x="107" y="178"/>
                  </a:lnTo>
                  <a:lnTo>
                    <a:pt x="107" y="178"/>
                  </a:lnTo>
                  <a:lnTo>
                    <a:pt x="104" y="178"/>
                  </a:lnTo>
                  <a:lnTo>
                    <a:pt x="100" y="180"/>
                  </a:lnTo>
                  <a:lnTo>
                    <a:pt x="100" y="180"/>
                  </a:lnTo>
                  <a:lnTo>
                    <a:pt x="97" y="182"/>
                  </a:lnTo>
                  <a:lnTo>
                    <a:pt x="97" y="182"/>
                  </a:lnTo>
                  <a:lnTo>
                    <a:pt x="95" y="182"/>
                  </a:lnTo>
                  <a:lnTo>
                    <a:pt x="95" y="182"/>
                  </a:lnTo>
                  <a:lnTo>
                    <a:pt x="92" y="182"/>
                  </a:lnTo>
                  <a:lnTo>
                    <a:pt x="90" y="182"/>
                  </a:lnTo>
                  <a:lnTo>
                    <a:pt x="88" y="182"/>
                  </a:lnTo>
                  <a:lnTo>
                    <a:pt x="88" y="185"/>
                  </a:lnTo>
                  <a:lnTo>
                    <a:pt x="85" y="185"/>
                  </a:lnTo>
                  <a:lnTo>
                    <a:pt x="85" y="187"/>
                  </a:lnTo>
                  <a:lnTo>
                    <a:pt x="83" y="187"/>
                  </a:lnTo>
                  <a:lnTo>
                    <a:pt x="83" y="187"/>
                  </a:lnTo>
                  <a:lnTo>
                    <a:pt x="81" y="189"/>
                  </a:lnTo>
                  <a:lnTo>
                    <a:pt x="74" y="189"/>
                  </a:lnTo>
                  <a:lnTo>
                    <a:pt x="74" y="189"/>
                  </a:lnTo>
                  <a:lnTo>
                    <a:pt x="71" y="189"/>
                  </a:lnTo>
                  <a:lnTo>
                    <a:pt x="69" y="187"/>
                  </a:lnTo>
                  <a:lnTo>
                    <a:pt x="66" y="187"/>
                  </a:lnTo>
                  <a:lnTo>
                    <a:pt x="62" y="187"/>
                  </a:lnTo>
                  <a:lnTo>
                    <a:pt x="59" y="187"/>
                  </a:lnTo>
                  <a:lnTo>
                    <a:pt x="57" y="187"/>
                  </a:lnTo>
                  <a:lnTo>
                    <a:pt x="57" y="187"/>
                  </a:lnTo>
                  <a:lnTo>
                    <a:pt x="55" y="192"/>
                  </a:lnTo>
                  <a:lnTo>
                    <a:pt x="55" y="192"/>
                  </a:lnTo>
                  <a:lnTo>
                    <a:pt x="55" y="194"/>
                  </a:lnTo>
                  <a:lnTo>
                    <a:pt x="55" y="194"/>
                  </a:lnTo>
                  <a:lnTo>
                    <a:pt x="55" y="194"/>
                  </a:lnTo>
                  <a:lnTo>
                    <a:pt x="55" y="194"/>
                  </a:lnTo>
                  <a:lnTo>
                    <a:pt x="55" y="194"/>
                  </a:lnTo>
                  <a:lnTo>
                    <a:pt x="52" y="194"/>
                  </a:lnTo>
                  <a:lnTo>
                    <a:pt x="52" y="194"/>
                  </a:lnTo>
                  <a:lnTo>
                    <a:pt x="52" y="197"/>
                  </a:lnTo>
                  <a:lnTo>
                    <a:pt x="50" y="197"/>
                  </a:lnTo>
                  <a:lnTo>
                    <a:pt x="45" y="199"/>
                  </a:lnTo>
                  <a:lnTo>
                    <a:pt x="45" y="201"/>
                  </a:lnTo>
                  <a:lnTo>
                    <a:pt x="43" y="201"/>
                  </a:lnTo>
                  <a:lnTo>
                    <a:pt x="43" y="204"/>
                  </a:lnTo>
                  <a:lnTo>
                    <a:pt x="43" y="206"/>
                  </a:lnTo>
                  <a:lnTo>
                    <a:pt x="43" y="206"/>
                  </a:lnTo>
                  <a:lnTo>
                    <a:pt x="43" y="206"/>
                  </a:lnTo>
                  <a:lnTo>
                    <a:pt x="43" y="208"/>
                  </a:lnTo>
                  <a:lnTo>
                    <a:pt x="43" y="211"/>
                  </a:lnTo>
                  <a:lnTo>
                    <a:pt x="40" y="211"/>
                  </a:lnTo>
                  <a:lnTo>
                    <a:pt x="40" y="211"/>
                  </a:lnTo>
                  <a:lnTo>
                    <a:pt x="40" y="211"/>
                  </a:lnTo>
                  <a:lnTo>
                    <a:pt x="40" y="213"/>
                  </a:lnTo>
                  <a:lnTo>
                    <a:pt x="38" y="213"/>
                  </a:lnTo>
                  <a:lnTo>
                    <a:pt x="38" y="215"/>
                  </a:lnTo>
                  <a:lnTo>
                    <a:pt x="36" y="220"/>
                  </a:lnTo>
                  <a:lnTo>
                    <a:pt x="36" y="223"/>
                  </a:lnTo>
                  <a:lnTo>
                    <a:pt x="33" y="225"/>
                  </a:lnTo>
                  <a:lnTo>
                    <a:pt x="33" y="227"/>
                  </a:lnTo>
                  <a:lnTo>
                    <a:pt x="33" y="227"/>
                  </a:lnTo>
                  <a:lnTo>
                    <a:pt x="31" y="230"/>
                  </a:lnTo>
                  <a:lnTo>
                    <a:pt x="29" y="230"/>
                  </a:lnTo>
                  <a:lnTo>
                    <a:pt x="29" y="230"/>
                  </a:lnTo>
                  <a:lnTo>
                    <a:pt x="29" y="232"/>
                  </a:lnTo>
                  <a:lnTo>
                    <a:pt x="21" y="246"/>
                  </a:lnTo>
                  <a:lnTo>
                    <a:pt x="21" y="246"/>
                  </a:lnTo>
                  <a:lnTo>
                    <a:pt x="19" y="249"/>
                  </a:lnTo>
                  <a:lnTo>
                    <a:pt x="21" y="249"/>
                  </a:lnTo>
                  <a:lnTo>
                    <a:pt x="21" y="249"/>
                  </a:lnTo>
                  <a:lnTo>
                    <a:pt x="21" y="251"/>
                  </a:lnTo>
                  <a:lnTo>
                    <a:pt x="19" y="251"/>
                  </a:lnTo>
                  <a:lnTo>
                    <a:pt x="17" y="253"/>
                  </a:lnTo>
                  <a:lnTo>
                    <a:pt x="17" y="253"/>
                  </a:lnTo>
                  <a:lnTo>
                    <a:pt x="10" y="258"/>
                  </a:lnTo>
                  <a:lnTo>
                    <a:pt x="7" y="258"/>
                  </a:lnTo>
                  <a:lnTo>
                    <a:pt x="7" y="258"/>
                  </a:lnTo>
                  <a:lnTo>
                    <a:pt x="5" y="260"/>
                  </a:lnTo>
                  <a:lnTo>
                    <a:pt x="5" y="260"/>
                  </a:lnTo>
                  <a:lnTo>
                    <a:pt x="3" y="260"/>
                  </a:lnTo>
                  <a:lnTo>
                    <a:pt x="3" y="263"/>
                  </a:lnTo>
                  <a:lnTo>
                    <a:pt x="3" y="263"/>
                  </a:lnTo>
                  <a:lnTo>
                    <a:pt x="3" y="263"/>
                  </a:lnTo>
                  <a:lnTo>
                    <a:pt x="3" y="263"/>
                  </a:lnTo>
                  <a:lnTo>
                    <a:pt x="3" y="265"/>
                  </a:lnTo>
                  <a:lnTo>
                    <a:pt x="3" y="265"/>
                  </a:lnTo>
                  <a:lnTo>
                    <a:pt x="0" y="265"/>
                  </a:lnTo>
                  <a:lnTo>
                    <a:pt x="0" y="265"/>
                  </a:lnTo>
                  <a:lnTo>
                    <a:pt x="0" y="265"/>
                  </a:lnTo>
                  <a:lnTo>
                    <a:pt x="0" y="265"/>
                  </a:lnTo>
                  <a:lnTo>
                    <a:pt x="0" y="265"/>
                  </a:lnTo>
                  <a:lnTo>
                    <a:pt x="0" y="265"/>
                  </a:lnTo>
                  <a:lnTo>
                    <a:pt x="0" y="265"/>
                  </a:lnTo>
                  <a:lnTo>
                    <a:pt x="0" y="265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3" y="270"/>
                  </a:lnTo>
                  <a:lnTo>
                    <a:pt x="3" y="270"/>
                  </a:lnTo>
                  <a:lnTo>
                    <a:pt x="3" y="270"/>
                  </a:lnTo>
                  <a:lnTo>
                    <a:pt x="3" y="272"/>
                  </a:lnTo>
                  <a:lnTo>
                    <a:pt x="3" y="272"/>
                  </a:lnTo>
                  <a:lnTo>
                    <a:pt x="5" y="272"/>
                  </a:lnTo>
                  <a:lnTo>
                    <a:pt x="5" y="272"/>
                  </a:lnTo>
                  <a:lnTo>
                    <a:pt x="7" y="272"/>
                  </a:lnTo>
                  <a:lnTo>
                    <a:pt x="7" y="272"/>
                  </a:lnTo>
                  <a:lnTo>
                    <a:pt x="10" y="272"/>
                  </a:lnTo>
                  <a:lnTo>
                    <a:pt x="10" y="272"/>
                  </a:lnTo>
                  <a:lnTo>
                    <a:pt x="10" y="272"/>
                  </a:lnTo>
                  <a:lnTo>
                    <a:pt x="10" y="275"/>
                  </a:lnTo>
                  <a:lnTo>
                    <a:pt x="12" y="275"/>
                  </a:lnTo>
                  <a:lnTo>
                    <a:pt x="12" y="282"/>
                  </a:lnTo>
                  <a:lnTo>
                    <a:pt x="12" y="282"/>
                  </a:lnTo>
                  <a:lnTo>
                    <a:pt x="12" y="282"/>
                  </a:lnTo>
                  <a:lnTo>
                    <a:pt x="12" y="286"/>
                  </a:lnTo>
                  <a:lnTo>
                    <a:pt x="10" y="289"/>
                  </a:lnTo>
                  <a:lnTo>
                    <a:pt x="10" y="289"/>
                  </a:lnTo>
                  <a:lnTo>
                    <a:pt x="10" y="289"/>
                  </a:lnTo>
                  <a:lnTo>
                    <a:pt x="10" y="291"/>
                  </a:lnTo>
                  <a:lnTo>
                    <a:pt x="12" y="291"/>
                  </a:lnTo>
                  <a:lnTo>
                    <a:pt x="12" y="294"/>
                  </a:lnTo>
                  <a:lnTo>
                    <a:pt x="12" y="294"/>
                  </a:lnTo>
                  <a:lnTo>
                    <a:pt x="12" y="296"/>
                  </a:lnTo>
                  <a:lnTo>
                    <a:pt x="12" y="296"/>
                  </a:lnTo>
                  <a:lnTo>
                    <a:pt x="10" y="298"/>
                  </a:lnTo>
                  <a:lnTo>
                    <a:pt x="10" y="298"/>
                  </a:lnTo>
                  <a:lnTo>
                    <a:pt x="10" y="301"/>
                  </a:lnTo>
                  <a:lnTo>
                    <a:pt x="10" y="301"/>
                  </a:lnTo>
                  <a:lnTo>
                    <a:pt x="10" y="301"/>
                  </a:lnTo>
                  <a:lnTo>
                    <a:pt x="10" y="301"/>
                  </a:lnTo>
                  <a:lnTo>
                    <a:pt x="10" y="301"/>
                  </a:lnTo>
                  <a:lnTo>
                    <a:pt x="10" y="303"/>
                  </a:lnTo>
                  <a:lnTo>
                    <a:pt x="7" y="303"/>
                  </a:lnTo>
                  <a:lnTo>
                    <a:pt x="7" y="303"/>
                  </a:lnTo>
                  <a:lnTo>
                    <a:pt x="7" y="305"/>
                  </a:lnTo>
                  <a:lnTo>
                    <a:pt x="7" y="305"/>
                  </a:lnTo>
                  <a:lnTo>
                    <a:pt x="7" y="305"/>
                  </a:lnTo>
                  <a:lnTo>
                    <a:pt x="7" y="305"/>
                  </a:lnTo>
                  <a:lnTo>
                    <a:pt x="7" y="308"/>
                  </a:lnTo>
                  <a:lnTo>
                    <a:pt x="7" y="308"/>
                  </a:lnTo>
                  <a:lnTo>
                    <a:pt x="10" y="308"/>
                  </a:lnTo>
                  <a:lnTo>
                    <a:pt x="10" y="310"/>
                  </a:lnTo>
                  <a:lnTo>
                    <a:pt x="12" y="310"/>
                  </a:lnTo>
                  <a:lnTo>
                    <a:pt x="12" y="310"/>
                  </a:lnTo>
                  <a:lnTo>
                    <a:pt x="14" y="312"/>
                  </a:lnTo>
                  <a:lnTo>
                    <a:pt x="14" y="312"/>
                  </a:lnTo>
                  <a:lnTo>
                    <a:pt x="14" y="315"/>
                  </a:lnTo>
                  <a:lnTo>
                    <a:pt x="14" y="317"/>
                  </a:lnTo>
                  <a:lnTo>
                    <a:pt x="14" y="320"/>
                  </a:lnTo>
                  <a:lnTo>
                    <a:pt x="14" y="320"/>
                  </a:lnTo>
                  <a:lnTo>
                    <a:pt x="14" y="322"/>
                  </a:lnTo>
                  <a:lnTo>
                    <a:pt x="14" y="322"/>
                  </a:lnTo>
                  <a:lnTo>
                    <a:pt x="14" y="322"/>
                  </a:lnTo>
                  <a:lnTo>
                    <a:pt x="14" y="322"/>
                  </a:lnTo>
                  <a:lnTo>
                    <a:pt x="14" y="324"/>
                  </a:lnTo>
                  <a:lnTo>
                    <a:pt x="14" y="324"/>
                  </a:lnTo>
                  <a:lnTo>
                    <a:pt x="14" y="324"/>
                  </a:lnTo>
                  <a:lnTo>
                    <a:pt x="14" y="327"/>
                  </a:lnTo>
                  <a:lnTo>
                    <a:pt x="14" y="327"/>
                  </a:lnTo>
                  <a:lnTo>
                    <a:pt x="17" y="331"/>
                  </a:lnTo>
                  <a:lnTo>
                    <a:pt x="17" y="331"/>
                  </a:lnTo>
                  <a:lnTo>
                    <a:pt x="17" y="334"/>
                  </a:lnTo>
                  <a:lnTo>
                    <a:pt x="14" y="334"/>
                  </a:lnTo>
                  <a:lnTo>
                    <a:pt x="14" y="334"/>
                  </a:lnTo>
                  <a:lnTo>
                    <a:pt x="17" y="336"/>
                  </a:lnTo>
                  <a:lnTo>
                    <a:pt x="17" y="339"/>
                  </a:lnTo>
                  <a:lnTo>
                    <a:pt x="17" y="341"/>
                  </a:lnTo>
                  <a:lnTo>
                    <a:pt x="19" y="343"/>
                  </a:lnTo>
                  <a:lnTo>
                    <a:pt x="19" y="346"/>
                  </a:lnTo>
                  <a:lnTo>
                    <a:pt x="29" y="353"/>
                  </a:lnTo>
                  <a:lnTo>
                    <a:pt x="31" y="353"/>
                  </a:lnTo>
                  <a:lnTo>
                    <a:pt x="31" y="353"/>
                  </a:lnTo>
                  <a:lnTo>
                    <a:pt x="31" y="353"/>
                  </a:lnTo>
                  <a:lnTo>
                    <a:pt x="33" y="355"/>
                  </a:lnTo>
                  <a:lnTo>
                    <a:pt x="33" y="355"/>
                  </a:lnTo>
                  <a:lnTo>
                    <a:pt x="36" y="357"/>
                  </a:lnTo>
                  <a:lnTo>
                    <a:pt x="36" y="360"/>
                  </a:lnTo>
                  <a:lnTo>
                    <a:pt x="36" y="360"/>
                  </a:lnTo>
                  <a:lnTo>
                    <a:pt x="36" y="365"/>
                  </a:lnTo>
                  <a:lnTo>
                    <a:pt x="36" y="367"/>
                  </a:lnTo>
                  <a:lnTo>
                    <a:pt x="36" y="369"/>
                  </a:lnTo>
                  <a:lnTo>
                    <a:pt x="38" y="369"/>
                  </a:lnTo>
                  <a:lnTo>
                    <a:pt x="38" y="369"/>
                  </a:lnTo>
                  <a:lnTo>
                    <a:pt x="38" y="369"/>
                  </a:lnTo>
                  <a:lnTo>
                    <a:pt x="40" y="369"/>
                  </a:lnTo>
                  <a:lnTo>
                    <a:pt x="40" y="372"/>
                  </a:lnTo>
                  <a:lnTo>
                    <a:pt x="40" y="372"/>
                  </a:lnTo>
                  <a:lnTo>
                    <a:pt x="40" y="372"/>
                  </a:lnTo>
                  <a:lnTo>
                    <a:pt x="40" y="372"/>
                  </a:lnTo>
                  <a:lnTo>
                    <a:pt x="43" y="372"/>
                  </a:lnTo>
                  <a:lnTo>
                    <a:pt x="43" y="372"/>
                  </a:lnTo>
                  <a:lnTo>
                    <a:pt x="40" y="372"/>
                  </a:lnTo>
                  <a:lnTo>
                    <a:pt x="40" y="372"/>
                  </a:lnTo>
                  <a:lnTo>
                    <a:pt x="38" y="374"/>
                  </a:lnTo>
                  <a:lnTo>
                    <a:pt x="38" y="374"/>
                  </a:lnTo>
                  <a:lnTo>
                    <a:pt x="36" y="374"/>
                  </a:lnTo>
                  <a:lnTo>
                    <a:pt x="33" y="374"/>
                  </a:lnTo>
                  <a:lnTo>
                    <a:pt x="33" y="374"/>
                  </a:lnTo>
                  <a:lnTo>
                    <a:pt x="36" y="381"/>
                  </a:lnTo>
                  <a:lnTo>
                    <a:pt x="40" y="388"/>
                  </a:lnTo>
                  <a:lnTo>
                    <a:pt x="45" y="393"/>
                  </a:lnTo>
                  <a:lnTo>
                    <a:pt x="45" y="393"/>
                  </a:lnTo>
                  <a:lnTo>
                    <a:pt x="50" y="398"/>
                  </a:lnTo>
                  <a:lnTo>
                    <a:pt x="55" y="402"/>
                  </a:lnTo>
                  <a:lnTo>
                    <a:pt x="59" y="407"/>
                  </a:lnTo>
                  <a:lnTo>
                    <a:pt x="64" y="412"/>
                  </a:lnTo>
                  <a:lnTo>
                    <a:pt x="69" y="419"/>
                  </a:lnTo>
                  <a:lnTo>
                    <a:pt x="74" y="421"/>
                  </a:lnTo>
                  <a:lnTo>
                    <a:pt x="74" y="421"/>
                  </a:lnTo>
                  <a:lnTo>
                    <a:pt x="76" y="424"/>
                  </a:lnTo>
                  <a:lnTo>
                    <a:pt x="76" y="424"/>
                  </a:lnTo>
                  <a:lnTo>
                    <a:pt x="76" y="424"/>
                  </a:lnTo>
                  <a:lnTo>
                    <a:pt x="76" y="421"/>
                  </a:lnTo>
                  <a:lnTo>
                    <a:pt x="76" y="421"/>
                  </a:lnTo>
                  <a:lnTo>
                    <a:pt x="76" y="421"/>
                  </a:lnTo>
                  <a:lnTo>
                    <a:pt x="78" y="424"/>
                  </a:lnTo>
                  <a:lnTo>
                    <a:pt x="78" y="424"/>
                  </a:lnTo>
                  <a:lnTo>
                    <a:pt x="81" y="421"/>
                  </a:lnTo>
                  <a:lnTo>
                    <a:pt x="81" y="424"/>
                  </a:lnTo>
                  <a:lnTo>
                    <a:pt x="83" y="424"/>
                  </a:lnTo>
                  <a:lnTo>
                    <a:pt x="83" y="424"/>
                  </a:lnTo>
                  <a:lnTo>
                    <a:pt x="83" y="426"/>
                  </a:lnTo>
                  <a:lnTo>
                    <a:pt x="83" y="428"/>
                  </a:lnTo>
                  <a:lnTo>
                    <a:pt x="83" y="428"/>
                  </a:lnTo>
                  <a:lnTo>
                    <a:pt x="85" y="428"/>
                  </a:lnTo>
                  <a:lnTo>
                    <a:pt x="85" y="428"/>
                  </a:lnTo>
                  <a:lnTo>
                    <a:pt x="85" y="428"/>
                  </a:lnTo>
                  <a:lnTo>
                    <a:pt x="85" y="428"/>
                  </a:lnTo>
                  <a:lnTo>
                    <a:pt x="85" y="428"/>
                  </a:lnTo>
                  <a:lnTo>
                    <a:pt x="88" y="428"/>
                  </a:lnTo>
                  <a:lnTo>
                    <a:pt x="88" y="428"/>
                  </a:lnTo>
                  <a:lnTo>
                    <a:pt x="88" y="431"/>
                  </a:lnTo>
                  <a:lnTo>
                    <a:pt x="90" y="433"/>
                  </a:lnTo>
                  <a:lnTo>
                    <a:pt x="90" y="433"/>
                  </a:lnTo>
                  <a:lnTo>
                    <a:pt x="90" y="436"/>
                  </a:lnTo>
                  <a:lnTo>
                    <a:pt x="90" y="436"/>
                  </a:lnTo>
                  <a:lnTo>
                    <a:pt x="90" y="438"/>
                  </a:lnTo>
                  <a:lnTo>
                    <a:pt x="88" y="440"/>
                  </a:lnTo>
                  <a:lnTo>
                    <a:pt x="88" y="440"/>
                  </a:lnTo>
                  <a:lnTo>
                    <a:pt x="88" y="443"/>
                  </a:lnTo>
                  <a:lnTo>
                    <a:pt x="88" y="443"/>
                  </a:lnTo>
                  <a:lnTo>
                    <a:pt x="88" y="443"/>
                  </a:lnTo>
                  <a:lnTo>
                    <a:pt x="90" y="443"/>
                  </a:lnTo>
                  <a:lnTo>
                    <a:pt x="90" y="443"/>
                  </a:lnTo>
                  <a:lnTo>
                    <a:pt x="90" y="443"/>
                  </a:lnTo>
                  <a:lnTo>
                    <a:pt x="92" y="445"/>
                  </a:lnTo>
                  <a:lnTo>
                    <a:pt x="90" y="445"/>
                  </a:lnTo>
                  <a:lnTo>
                    <a:pt x="90" y="445"/>
                  </a:lnTo>
                  <a:lnTo>
                    <a:pt x="90" y="445"/>
                  </a:lnTo>
                  <a:lnTo>
                    <a:pt x="90" y="447"/>
                  </a:lnTo>
                  <a:lnTo>
                    <a:pt x="90" y="450"/>
                  </a:lnTo>
                  <a:lnTo>
                    <a:pt x="92" y="450"/>
                  </a:lnTo>
                  <a:lnTo>
                    <a:pt x="90" y="452"/>
                  </a:lnTo>
                  <a:lnTo>
                    <a:pt x="90" y="452"/>
                  </a:lnTo>
                  <a:lnTo>
                    <a:pt x="90" y="454"/>
                  </a:lnTo>
                  <a:lnTo>
                    <a:pt x="90" y="454"/>
                  </a:lnTo>
                  <a:lnTo>
                    <a:pt x="90" y="457"/>
                  </a:lnTo>
                  <a:lnTo>
                    <a:pt x="92" y="457"/>
                  </a:lnTo>
                  <a:lnTo>
                    <a:pt x="92" y="459"/>
                  </a:lnTo>
                  <a:lnTo>
                    <a:pt x="92" y="459"/>
                  </a:lnTo>
                  <a:lnTo>
                    <a:pt x="92" y="462"/>
                  </a:lnTo>
                  <a:lnTo>
                    <a:pt x="92" y="462"/>
                  </a:lnTo>
                  <a:lnTo>
                    <a:pt x="92" y="464"/>
                  </a:lnTo>
                  <a:lnTo>
                    <a:pt x="95" y="464"/>
                  </a:lnTo>
                  <a:lnTo>
                    <a:pt x="95" y="464"/>
                  </a:lnTo>
                  <a:lnTo>
                    <a:pt x="95" y="464"/>
                  </a:lnTo>
                  <a:lnTo>
                    <a:pt x="95" y="466"/>
                  </a:lnTo>
                  <a:lnTo>
                    <a:pt x="95" y="466"/>
                  </a:lnTo>
                  <a:lnTo>
                    <a:pt x="95" y="466"/>
                  </a:lnTo>
                  <a:lnTo>
                    <a:pt x="95" y="466"/>
                  </a:lnTo>
                  <a:lnTo>
                    <a:pt x="95" y="466"/>
                  </a:lnTo>
                  <a:lnTo>
                    <a:pt x="95" y="469"/>
                  </a:lnTo>
                  <a:lnTo>
                    <a:pt x="95" y="469"/>
                  </a:lnTo>
                  <a:lnTo>
                    <a:pt x="95" y="469"/>
                  </a:lnTo>
                  <a:lnTo>
                    <a:pt x="95" y="469"/>
                  </a:lnTo>
                  <a:lnTo>
                    <a:pt x="100" y="464"/>
                  </a:lnTo>
                  <a:lnTo>
                    <a:pt x="102" y="457"/>
                  </a:lnTo>
                  <a:lnTo>
                    <a:pt x="102" y="454"/>
                  </a:lnTo>
                  <a:lnTo>
                    <a:pt x="104" y="450"/>
                  </a:lnTo>
                  <a:lnTo>
                    <a:pt x="107" y="445"/>
                  </a:lnTo>
                  <a:lnTo>
                    <a:pt x="109" y="443"/>
                  </a:lnTo>
                  <a:lnTo>
                    <a:pt x="109" y="440"/>
                  </a:lnTo>
                  <a:lnTo>
                    <a:pt x="111" y="436"/>
                  </a:lnTo>
                  <a:lnTo>
                    <a:pt x="111" y="436"/>
                  </a:lnTo>
                  <a:lnTo>
                    <a:pt x="111" y="436"/>
                  </a:lnTo>
                  <a:lnTo>
                    <a:pt x="109" y="433"/>
                  </a:lnTo>
                  <a:lnTo>
                    <a:pt x="109" y="433"/>
                  </a:lnTo>
                  <a:lnTo>
                    <a:pt x="109" y="431"/>
                  </a:lnTo>
                  <a:lnTo>
                    <a:pt x="111" y="426"/>
                  </a:lnTo>
                  <a:lnTo>
                    <a:pt x="111" y="424"/>
                  </a:lnTo>
                  <a:lnTo>
                    <a:pt x="111" y="424"/>
                  </a:lnTo>
                  <a:lnTo>
                    <a:pt x="111" y="421"/>
                  </a:lnTo>
                  <a:lnTo>
                    <a:pt x="111" y="421"/>
                  </a:lnTo>
                  <a:lnTo>
                    <a:pt x="111" y="419"/>
                  </a:lnTo>
                  <a:lnTo>
                    <a:pt x="111" y="419"/>
                  </a:lnTo>
                  <a:lnTo>
                    <a:pt x="114" y="417"/>
                  </a:lnTo>
                  <a:lnTo>
                    <a:pt x="114" y="414"/>
                  </a:lnTo>
                  <a:lnTo>
                    <a:pt x="114" y="414"/>
                  </a:lnTo>
                  <a:lnTo>
                    <a:pt x="114" y="410"/>
                  </a:lnTo>
                  <a:lnTo>
                    <a:pt x="116" y="405"/>
                  </a:lnTo>
                  <a:lnTo>
                    <a:pt x="116" y="402"/>
                  </a:lnTo>
                  <a:lnTo>
                    <a:pt x="119" y="402"/>
                  </a:lnTo>
                  <a:lnTo>
                    <a:pt x="119" y="400"/>
                  </a:lnTo>
                  <a:lnTo>
                    <a:pt x="123" y="400"/>
                  </a:lnTo>
                  <a:lnTo>
                    <a:pt x="123" y="400"/>
                  </a:lnTo>
                  <a:lnTo>
                    <a:pt x="126" y="400"/>
                  </a:lnTo>
                  <a:lnTo>
                    <a:pt x="128" y="400"/>
                  </a:lnTo>
                  <a:lnTo>
                    <a:pt x="130" y="400"/>
                  </a:lnTo>
                  <a:lnTo>
                    <a:pt x="130" y="400"/>
                  </a:lnTo>
                  <a:lnTo>
                    <a:pt x="130" y="400"/>
                  </a:lnTo>
                  <a:lnTo>
                    <a:pt x="130" y="398"/>
                  </a:lnTo>
                  <a:lnTo>
                    <a:pt x="130" y="398"/>
                  </a:lnTo>
                  <a:lnTo>
                    <a:pt x="133" y="398"/>
                  </a:lnTo>
                  <a:lnTo>
                    <a:pt x="133" y="398"/>
                  </a:lnTo>
                  <a:lnTo>
                    <a:pt x="133" y="398"/>
                  </a:lnTo>
                  <a:lnTo>
                    <a:pt x="133" y="398"/>
                  </a:lnTo>
                  <a:lnTo>
                    <a:pt x="135" y="398"/>
                  </a:lnTo>
                  <a:lnTo>
                    <a:pt x="135" y="398"/>
                  </a:lnTo>
                  <a:lnTo>
                    <a:pt x="137" y="400"/>
                  </a:lnTo>
                  <a:lnTo>
                    <a:pt x="137" y="400"/>
                  </a:lnTo>
                  <a:lnTo>
                    <a:pt x="137" y="400"/>
                  </a:lnTo>
                  <a:lnTo>
                    <a:pt x="137" y="400"/>
                  </a:lnTo>
                  <a:lnTo>
                    <a:pt x="137" y="400"/>
                  </a:lnTo>
                  <a:lnTo>
                    <a:pt x="140" y="400"/>
                  </a:lnTo>
                  <a:lnTo>
                    <a:pt x="140" y="400"/>
                  </a:lnTo>
                  <a:lnTo>
                    <a:pt x="140" y="400"/>
                  </a:lnTo>
                  <a:lnTo>
                    <a:pt x="140" y="398"/>
                  </a:lnTo>
                  <a:lnTo>
                    <a:pt x="140" y="398"/>
                  </a:lnTo>
                  <a:lnTo>
                    <a:pt x="142" y="398"/>
                  </a:lnTo>
                  <a:lnTo>
                    <a:pt x="142" y="398"/>
                  </a:lnTo>
                  <a:lnTo>
                    <a:pt x="145" y="398"/>
                  </a:lnTo>
                  <a:lnTo>
                    <a:pt x="145" y="398"/>
                  </a:lnTo>
                  <a:lnTo>
                    <a:pt x="147" y="398"/>
                  </a:lnTo>
                  <a:lnTo>
                    <a:pt x="147" y="398"/>
                  </a:lnTo>
                  <a:lnTo>
                    <a:pt x="149" y="398"/>
                  </a:lnTo>
                  <a:lnTo>
                    <a:pt x="149" y="398"/>
                  </a:lnTo>
                  <a:lnTo>
                    <a:pt x="149" y="398"/>
                  </a:lnTo>
                  <a:lnTo>
                    <a:pt x="152" y="395"/>
                  </a:lnTo>
                  <a:lnTo>
                    <a:pt x="152" y="395"/>
                  </a:lnTo>
                  <a:lnTo>
                    <a:pt x="152" y="395"/>
                  </a:lnTo>
                  <a:lnTo>
                    <a:pt x="152" y="395"/>
                  </a:lnTo>
                  <a:lnTo>
                    <a:pt x="154" y="395"/>
                  </a:lnTo>
                  <a:lnTo>
                    <a:pt x="154" y="395"/>
                  </a:lnTo>
                  <a:lnTo>
                    <a:pt x="156" y="395"/>
                  </a:lnTo>
                  <a:lnTo>
                    <a:pt x="159" y="393"/>
                  </a:lnTo>
                  <a:lnTo>
                    <a:pt x="159" y="393"/>
                  </a:lnTo>
                  <a:lnTo>
                    <a:pt x="161" y="391"/>
                  </a:lnTo>
                  <a:lnTo>
                    <a:pt x="161" y="391"/>
                  </a:lnTo>
                  <a:lnTo>
                    <a:pt x="163" y="391"/>
                  </a:lnTo>
                  <a:lnTo>
                    <a:pt x="163" y="391"/>
                  </a:lnTo>
                  <a:lnTo>
                    <a:pt x="166" y="391"/>
                  </a:lnTo>
                  <a:lnTo>
                    <a:pt x="166" y="391"/>
                  </a:lnTo>
                  <a:lnTo>
                    <a:pt x="166" y="391"/>
                  </a:lnTo>
                  <a:lnTo>
                    <a:pt x="166" y="391"/>
                  </a:lnTo>
                  <a:lnTo>
                    <a:pt x="166" y="391"/>
                  </a:lnTo>
                  <a:lnTo>
                    <a:pt x="166" y="393"/>
                  </a:lnTo>
                  <a:lnTo>
                    <a:pt x="168" y="393"/>
                  </a:lnTo>
                  <a:lnTo>
                    <a:pt x="171" y="395"/>
                  </a:lnTo>
                  <a:lnTo>
                    <a:pt x="173" y="395"/>
                  </a:lnTo>
                  <a:lnTo>
                    <a:pt x="178" y="395"/>
                  </a:lnTo>
                  <a:lnTo>
                    <a:pt x="178" y="395"/>
                  </a:lnTo>
                  <a:lnTo>
                    <a:pt x="178" y="395"/>
                  </a:lnTo>
                  <a:lnTo>
                    <a:pt x="178" y="395"/>
                  </a:lnTo>
                  <a:lnTo>
                    <a:pt x="178" y="395"/>
                  </a:lnTo>
                  <a:lnTo>
                    <a:pt x="180" y="395"/>
                  </a:lnTo>
                  <a:lnTo>
                    <a:pt x="180" y="395"/>
                  </a:lnTo>
                  <a:lnTo>
                    <a:pt x="180" y="395"/>
                  </a:lnTo>
                  <a:lnTo>
                    <a:pt x="180" y="395"/>
                  </a:lnTo>
                  <a:lnTo>
                    <a:pt x="182" y="395"/>
                  </a:lnTo>
                  <a:lnTo>
                    <a:pt x="182" y="395"/>
                  </a:lnTo>
                  <a:lnTo>
                    <a:pt x="182" y="395"/>
                  </a:lnTo>
                  <a:lnTo>
                    <a:pt x="182" y="398"/>
                  </a:lnTo>
                  <a:lnTo>
                    <a:pt x="185" y="398"/>
                  </a:lnTo>
                  <a:lnTo>
                    <a:pt x="185" y="400"/>
                  </a:lnTo>
                  <a:lnTo>
                    <a:pt x="185" y="400"/>
                  </a:lnTo>
                  <a:lnTo>
                    <a:pt x="185" y="400"/>
                  </a:lnTo>
                  <a:lnTo>
                    <a:pt x="187" y="398"/>
                  </a:lnTo>
                  <a:lnTo>
                    <a:pt x="187" y="398"/>
                  </a:lnTo>
                  <a:lnTo>
                    <a:pt x="189" y="398"/>
                  </a:lnTo>
                  <a:lnTo>
                    <a:pt x="189" y="400"/>
                  </a:lnTo>
                  <a:lnTo>
                    <a:pt x="192" y="400"/>
                  </a:lnTo>
                  <a:lnTo>
                    <a:pt x="192" y="400"/>
                  </a:lnTo>
                  <a:lnTo>
                    <a:pt x="194" y="398"/>
                  </a:lnTo>
                  <a:lnTo>
                    <a:pt x="194" y="398"/>
                  </a:lnTo>
                  <a:lnTo>
                    <a:pt x="197" y="398"/>
                  </a:lnTo>
                  <a:lnTo>
                    <a:pt x="199" y="398"/>
                  </a:lnTo>
                  <a:lnTo>
                    <a:pt x="199" y="400"/>
                  </a:lnTo>
                  <a:lnTo>
                    <a:pt x="201" y="402"/>
                  </a:lnTo>
                  <a:lnTo>
                    <a:pt x="201" y="402"/>
                  </a:lnTo>
                  <a:lnTo>
                    <a:pt x="201" y="402"/>
                  </a:lnTo>
                  <a:lnTo>
                    <a:pt x="204" y="402"/>
                  </a:lnTo>
                  <a:lnTo>
                    <a:pt x="204" y="400"/>
                  </a:lnTo>
                  <a:lnTo>
                    <a:pt x="204" y="400"/>
                  </a:lnTo>
                  <a:lnTo>
                    <a:pt x="206" y="400"/>
                  </a:lnTo>
                  <a:lnTo>
                    <a:pt x="206" y="398"/>
                  </a:lnTo>
                  <a:lnTo>
                    <a:pt x="206" y="398"/>
                  </a:lnTo>
                  <a:lnTo>
                    <a:pt x="206" y="398"/>
                  </a:lnTo>
                  <a:lnTo>
                    <a:pt x="206" y="398"/>
                  </a:lnTo>
                  <a:lnTo>
                    <a:pt x="206" y="398"/>
                  </a:lnTo>
                  <a:lnTo>
                    <a:pt x="211" y="398"/>
                  </a:lnTo>
                  <a:lnTo>
                    <a:pt x="211" y="398"/>
                  </a:lnTo>
                  <a:lnTo>
                    <a:pt x="213" y="398"/>
                  </a:lnTo>
                  <a:lnTo>
                    <a:pt x="213" y="398"/>
                  </a:lnTo>
                  <a:lnTo>
                    <a:pt x="213" y="398"/>
                  </a:lnTo>
                  <a:lnTo>
                    <a:pt x="213" y="398"/>
                  </a:lnTo>
                  <a:lnTo>
                    <a:pt x="213" y="395"/>
                  </a:lnTo>
                  <a:lnTo>
                    <a:pt x="213" y="395"/>
                  </a:lnTo>
                  <a:lnTo>
                    <a:pt x="216" y="395"/>
                  </a:lnTo>
                  <a:lnTo>
                    <a:pt x="216" y="395"/>
                  </a:lnTo>
                  <a:lnTo>
                    <a:pt x="216" y="395"/>
                  </a:lnTo>
                  <a:lnTo>
                    <a:pt x="218" y="395"/>
                  </a:lnTo>
                  <a:lnTo>
                    <a:pt x="218" y="395"/>
                  </a:lnTo>
                  <a:lnTo>
                    <a:pt x="218" y="395"/>
                  </a:lnTo>
                  <a:lnTo>
                    <a:pt x="220" y="398"/>
                  </a:lnTo>
                  <a:lnTo>
                    <a:pt x="223" y="400"/>
                  </a:lnTo>
                  <a:lnTo>
                    <a:pt x="223" y="402"/>
                  </a:lnTo>
                  <a:lnTo>
                    <a:pt x="223" y="402"/>
                  </a:lnTo>
                  <a:lnTo>
                    <a:pt x="225" y="402"/>
                  </a:lnTo>
                  <a:lnTo>
                    <a:pt x="225" y="391"/>
                  </a:lnTo>
                  <a:lnTo>
                    <a:pt x="225" y="383"/>
                  </a:lnTo>
                  <a:lnTo>
                    <a:pt x="225" y="381"/>
                  </a:lnTo>
                  <a:lnTo>
                    <a:pt x="225" y="381"/>
                  </a:lnTo>
                  <a:lnTo>
                    <a:pt x="225" y="381"/>
                  </a:lnTo>
                  <a:lnTo>
                    <a:pt x="227" y="379"/>
                  </a:lnTo>
                  <a:lnTo>
                    <a:pt x="227" y="376"/>
                  </a:lnTo>
                  <a:lnTo>
                    <a:pt x="227" y="376"/>
                  </a:lnTo>
                  <a:lnTo>
                    <a:pt x="227" y="372"/>
                  </a:lnTo>
                  <a:lnTo>
                    <a:pt x="227" y="367"/>
                  </a:lnTo>
                  <a:lnTo>
                    <a:pt x="225" y="367"/>
                  </a:lnTo>
                  <a:lnTo>
                    <a:pt x="223" y="362"/>
                  </a:lnTo>
                  <a:lnTo>
                    <a:pt x="223" y="362"/>
                  </a:lnTo>
                  <a:lnTo>
                    <a:pt x="223" y="360"/>
                  </a:lnTo>
                  <a:lnTo>
                    <a:pt x="223" y="360"/>
                  </a:lnTo>
                  <a:lnTo>
                    <a:pt x="220" y="357"/>
                  </a:lnTo>
                  <a:lnTo>
                    <a:pt x="220" y="357"/>
                  </a:lnTo>
                  <a:lnTo>
                    <a:pt x="223" y="355"/>
                  </a:lnTo>
                  <a:lnTo>
                    <a:pt x="223" y="355"/>
                  </a:lnTo>
                  <a:lnTo>
                    <a:pt x="225" y="355"/>
                  </a:lnTo>
                  <a:lnTo>
                    <a:pt x="225" y="355"/>
                  </a:lnTo>
                  <a:lnTo>
                    <a:pt x="227" y="355"/>
                  </a:lnTo>
                  <a:lnTo>
                    <a:pt x="227" y="355"/>
                  </a:lnTo>
                  <a:lnTo>
                    <a:pt x="227" y="355"/>
                  </a:lnTo>
                  <a:lnTo>
                    <a:pt x="232" y="355"/>
                  </a:lnTo>
                  <a:lnTo>
                    <a:pt x="232" y="353"/>
                  </a:lnTo>
                  <a:lnTo>
                    <a:pt x="234" y="353"/>
                  </a:lnTo>
                  <a:lnTo>
                    <a:pt x="237" y="346"/>
                  </a:lnTo>
                  <a:lnTo>
                    <a:pt x="237" y="343"/>
                  </a:lnTo>
                  <a:lnTo>
                    <a:pt x="239" y="341"/>
                  </a:lnTo>
                  <a:lnTo>
                    <a:pt x="242" y="341"/>
                  </a:lnTo>
                  <a:lnTo>
                    <a:pt x="242" y="341"/>
                  </a:lnTo>
                  <a:lnTo>
                    <a:pt x="242" y="341"/>
                  </a:lnTo>
                  <a:lnTo>
                    <a:pt x="242" y="339"/>
                  </a:lnTo>
                  <a:lnTo>
                    <a:pt x="242" y="339"/>
                  </a:lnTo>
                  <a:lnTo>
                    <a:pt x="244" y="336"/>
                  </a:lnTo>
                  <a:lnTo>
                    <a:pt x="244" y="336"/>
                  </a:lnTo>
                  <a:lnTo>
                    <a:pt x="246" y="334"/>
                  </a:lnTo>
                  <a:lnTo>
                    <a:pt x="246" y="334"/>
                  </a:lnTo>
                  <a:lnTo>
                    <a:pt x="246" y="331"/>
                  </a:lnTo>
                  <a:lnTo>
                    <a:pt x="246" y="331"/>
                  </a:lnTo>
                  <a:lnTo>
                    <a:pt x="249" y="331"/>
                  </a:lnTo>
                  <a:lnTo>
                    <a:pt x="249" y="331"/>
                  </a:lnTo>
                  <a:lnTo>
                    <a:pt x="249" y="329"/>
                  </a:lnTo>
                  <a:lnTo>
                    <a:pt x="249" y="329"/>
                  </a:lnTo>
                  <a:lnTo>
                    <a:pt x="249" y="327"/>
                  </a:lnTo>
                  <a:lnTo>
                    <a:pt x="251" y="327"/>
                  </a:lnTo>
                  <a:lnTo>
                    <a:pt x="251" y="324"/>
                  </a:lnTo>
                  <a:lnTo>
                    <a:pt x="251" y="324"/>
                  </a:lnTo>
                  <a:lnTo>
                    <a:pt x="253" y="324"/>
                  </a:lnTo>
                  <a:lnTo>
                    <a:pt x="256" y="324"/>
                  </a:lnTo>
                  <a:lnTo>
                    <a:pt x="256" y="324"/>
                  </a:lnTo>
                  <a:lnTo>
                    <a:pt x="258" y="322"/>
                  </a:lnTo>
                  <a:lnTo>
                    <a:pt x="258" y="322"/>
                  </a:lnTo>
                  <a:lnTo>
                    <a:pt x="258" y="322"/>
                  </a:lnTo>
                  <a:lnTo>
                    <a:pt x="260" y="320"/>
                  </a:lnTo>
                  <a:lnTo>
                    <a:pt x="265" y="317"/>
                  </a:lnTo>
                  <a:lnTo>
                    <a:pt x="268" y="315"/>
                  </a:lnTo>
                  <a:lnTo>
                    <a:pt x="268" y="315"/>
                  </a:lnTo>
                  <a:lnTo>
                    <a:pt x="270" y="315"/>
                  </a:lnTo>
                  <a:lnTo>
                    <a:pt x="272" y="315"/>
                  </a:lnTo>
                  <a:lnTo>
                    <a:pt x="275" y="315"/>
                  </a:lnTo>
                  <a:lnTo>
                    <a:pt x="275" y="312"/>
                  </a:lnTo>
                  <a:lnTo>
                    <a:pt x="277" y="312"/>
                  </a:lnTo>
                  <a:lnTo>
                    <a:pt x="279" y="315"/>
                  </a:lnTo>
                  <a:lnTo>
                    <a:pt x="284" y="315"/>
                  </a:lnTo>
                  <a:lnTo>
                    <a:pt x="284" y="315"/>
                  </a:lnTo>
                  <a:lnTo>
                    <a:pt x="286" y="315"/>
                  </a:lnTo>
                  <a:lnTo>
                    <a:pt x="286" y="315"/>
                  </a:lnTo>
                  <a:lnTo>
                    <a:pt x="289" y="317"/>
                  </a:lnTo>
                  <a:lnTo>
                    <a:pt x="291" y="317"/>
                  </a:lnTo>
                  <a:lnTo>
                    <a:pt x="291" y="317"/>
                  </a:lnTo>
                  <a:lnTo>
                    <a:pt x="291" y="317"/>
                  </a:lnTo>
                  <a:lnTo>
                    <a:pt x="294" y="320"/>
                  </a:lnTo>
                  <a:lnTo>
                    <a:pt x="294" y="320"/>
                  </a:lnTo>
                  <a:lnTo>
                    <a:pt x="294" y="322"/>
                  </a:lnTo>
                  <a:lnTo>
                    <a:pt x="296" y="322"/>
                  </a:lnTo>
                  <a:lnTo>
                    <a:pt x="301" y="322"/>
                  </a:lnTo>
                  <a:lnTo>
                    <a:pt x="301" y="324"/>
                  </a:lnTo>
                  <a:lnTo>
                    <a:pt x="303" y="324"/>
                  </a:lnTo>
                  <a:lnTo>
                    <a:pt x="303" y="327"/>
                  </a:lnTo>
                  <a:lnTo>
                    <a:pt x="308" y="327"/>
                  </a:lnTo>
                  <a:lnTo>
                    <a:pt x="308" y="329"/>
                  </a:lnTo>
                  <a:lnTo>
                    <a:pt x="310" y="331"/>
                  </a:lnTo>
                  <a:lnTo>
                    <a:pt x="313" y="331"/>
                  </a:lnTo>
                  <a:lnTo>
                    <a:pt x="313" y="331"/>
                  </a:lnTo>
                  <a:lnTo>
                    <a:pt x="315" y="334"/>
                  </a:lnTo>
                  <a:lnTo>
                    <a:pt x="317" y="334"/>
                  </a:lnTo>
                  <a:lnTo>
                    <a:pt x="317" y="334"/>
                  </a:lnTo>
                  <a:lnTo>
                    <a:pt x="317" y="334"/>
                  </a:lnTo>
                  <a:lnTo>
                    <a:pt x="320" y="336"/>
                  </a:lnTo>
                  <a:lnTo>
                    <a:pt x="320" y="339"/>
                  </a:lnTo>
                  <a:lnTo>
                    <a:pt x="322" y="339"/>
                  </a:lnTo>
                  <a:lnTo>
                    <a:pt x="322" y="339"/>
                  </a:lnTo>
                  <a:lnTo>
                    <a:pt x="322" y="341"/>
                  </a:lnTo>
                  <a:lnTo>
                    <a:pt x="324" y="341"/>
                  </a:lnTo>
                  <a:lnTo>
                    <a:pt x="324" y="343"/>
                  </a:lnTo>
                  <a:lnTo>
                    <a:pt x="324" y="343"/>
                  </a:lnTo>
                  <a:lnTo>
                    <a:pt x="324" y="346"/>
                  </a:lnTo>
                  <a:lnTo>
                    <a:pt x="322" y="346"/>
                  </a:lnTo>
                  <a:lnTo>
                    <a:pt x="324" y="346"/>
                  </a:lnTo>
                  <a:lnTo>
                    <a:pt x="324" y="348"/>
                  </a:lnTo>
                  <a:lnTo>
                    <a:pt x="329" y="353"/>
                  </a:lnTo>
                  <a:lnTo>
                    <a:pt x="331" y="353"/>
                  </a:lnTo>
                  <a:lnTo>
                    <a:pt x="331" y="353"/>
                  </a:lnTo>
                  <a:lnTo>
                    <a:pt x="336" y="353"/>
                  </a:lnTo>
                  <a:lnTo>
                    <a:pt x="341" y="353"/>
                  </a:lnTo>
                  <a:lnTo>
                    <a:pt x="341" y="353"/>
                  </a:lnTo>
                  <a:lnTo>
                    <a:pt x="343" y="353"/>
                  </a:lnTo>
                  <a:lnTo>
                    <a:pt x="343" y="350"/>
                  </a:lnTo>
                  <a:lnTo>
                    <a:pt x="343" y="350"/>
                  </a:lnTo>
                  <a:lnTo>
                    <a:pt x="346" y="350"/>
                  </a:lnTo>
                  <a:lnTo>
                    <a:pt x="350" y="353"/>
                  </a:lnTo>
                  <a:lnTo>
                    <a:pt x="355" y="353"/>
                  </a:lnTo>
                  <a:lnTo>
                    <a:pt x="357" y="353"/>
                  </a:lnTo>
                  <a:lnTo>
                    <a:pt x="357" y="355"/>
                  </a:lnTo>
                  <a:lnTo>
                    <a:pt x="357" y="355"/>
                  </a:lnTo>
                  <a:lnTo>
                    <a:pt x="360" y="357"/>
                  </a:lnTo>
                  <a:lnTo>
                    <a:pt x="360" y="357"/>
                  </a:lnTo>
                  <a:lnTo>
                    <a:pt x="360" y="357"/>
                  </a:lnTo>
                  <a:lnTo>
                    <a:pt x="362" y="357"/>
                  </a:lnTo>
                  <a:lnTo>
                    <a:pt x="362" y="357"/>
                  </a:lnTo>
                  <a:lnTo>
                    <a:pt x="362" y="357"/>
                  </a:lnTo>
                  <a:lnTo>
                    <a:pt x="362" y="360"/>
                  </a:lnTo>
                  <a:lnTo>
                    <a:pt x="365" y="360"/>
                  </a:lnTo>
                  <a:lnTo>
                    <a:pt x="365" y="360"/>
                  </a:lnTo>
                  <a:lnTo>
                    <a:pt x="365" y="360"/>
                  </a:lnTo>
                  <a:lnTo>
                    <a:pt x="365" y="360"/>
                  </a:lnTo>
                  <a:lnTo>
                    <a:pt x="365" y="357"/>
                  </a:lnTo>
                  <a:lnTo>
                    <a:pt x="367" y="357"/>
                  </a:lnTo>
                  <a:lnTo>
                    <a:pt x="367" y="357"/>
                  </a:lnTo>
                  <a:lnTo>
                    <a:pt x="367" y="357"/>
                  </a:lnTo>
                  <a:lnTo>
                    <a:pt x="367" y="357"/>
                  </a:lnTo>
                  <a:lnTo>
                    <a:pt x="367" y="357"/>
                  </a:lnTo>
                  <a:lnTo>
                    <a:pt x="369" y="357"/>
                  </a:lnTo>
                  <a:lnTo>
                    <a:pt x="369" y="357"/>
                  </a:lnTo>
                  <a:lnTo>
                    <a:pt x="369" y="357"/>
                  </a:lnTo>
                  <a:lnTo>
                    <a:pt x="369" y="357"/>
                  </a:lnTo>
                  <a:lnTo>
                    <a:pt x="372" y="360"/>
                  </a:lnTo>
                  <a:lnTo>
                    <a:pt x="374" y="360"/>
                  </a:lnTo>
                  <a:lnTo>
                    <a:pt x="374" y="360"/>
                  </a:lnTo>
                  <a:lnTo>
                    <a:pt x="374" y="360"/>
                  </a:lnTo>
                  <a:lnTo>
                    <a:pt x="376" y="360"/>
                  </a:lnTo>
                  <a:lnTo>
                    <a:pt x="379" y="360"/>
                  </a:lnTo>
                  <a:lnTo>
                    <a:pt x="379" y="360"/>
                  </a:lnTo>
                  <a:lnTo>
                    <a:pt x="379" y="362"/>
                  </a:lnTo>
                  <a:lnTo>
                    <a:pt x="379" y="362"/>
                  </a:lnTo>
                  <a:lnTo>
                    <a:pt x="381" y="362"/>
                  </a:lnTo>
                  <a:lnTo>
                    <a:pt x="381" y="362"/>
                  </a:lnTo>
                  <a:lnTo>
                    <a:pt x="381" y="362"/>
                  </a:lnTo>
                  <a:lnTo>
                    <a:pt x="386" y="360"/>
                  </a:lnTo>
                  <a:lnTo>
                    <a:pt x="388" y="360"/>
                  </a:lnTo>
                  <a:lnTo>
                    <a:pt x="391" y="360"/>
                  </a:lnTo>
                  <a:lnTo>
                    <a:pt x="391" y="360"/>
                  </a:lnTo>
                  <a:lnTo>
                    <a:pt x="393" y="360"/>
                  </a:lnTo>
                  <a:lnTo>
                    <a:pt x="393" y="360"/>
                  </a:lnTo>
                  <a:lnTo>
                    <a:pt x="393" y="360"/>
                  </a:lnTo>
                  <a:lnTo>
                    <a:pt x="393" y="360"/>
                  </a:lnTo>
                  <a:lnTo>
                    <a:pt x="393" y="360"/>
                  </a:lnTo>
                  <a:lnTo>
                    <a:pt x="395" y="360"/>
                  </a:lnTo>
                  <a:lnTo>
                    <a:pt x="395" y="360"/>
                  </a:lnTo>
                  <a:lnTo>
                    <a:pt x="398" y="360"/>
                  </a:lnTo>
                  <a:lnTo>
                    <a:pt x="398" y="360"/>
                  </a:lnTo>
                  <a:lnTo>
                    <a:pt x="398" y="362"/>
                  </a:lnTo>
                  <a:lnTo>
                    <a:pt x="400" y="362"/>
                  </a:lnTo>
                  <a:lnTo>
                    <a:pt x="400" y="362"/>
                  </a:lnTo>
                  <a:lnTo>
                    <a:pt x="402" y="362"/>
                  </a:lnTo>
                  <a:lnTo>
                    <a:pt x="405" y="362"/>
                  </a:lnTo>
                  <a:lnTo>
                    <a:pt x="405" y="362"/>
                  </a:lnTo>
                  <a:lnTo>
                    <a:pt x="405" y="362"/>
                  </a:lnTo>
                  <a:lnTo>
                    <a:pt x="405" y="362"/>
                  </a:lnTo>
                  <a:lnTo>
                    <a:pt x="407" y="362"/>
                  </a:lnTo>
                  <a:lnTo>
                    <a:pt x="407" y="362"/>
                  </a:lnTo>
                  <a:lnTo>
                    <a:pt x="407" y="362"/>
                  </a:lnTo>
                  <a:lnTo>
                    <a:pt x="410" y="362"/>
                  </a:lnTo>
                  <a:lnTo>
                    <a:pt x="412" y="365"/>
                  </a:lnTo>
                  <a:lnTo>
                    <a:pt x="414" y="365"/>
                  </a:lnTo>
                  <a:lnTo>
                    <a:pt x="414" y="365"/>
                  </a:lnTo>
                  <a:lnTo>
                    <a:pt x="414" y="365"/>
                  </a:lnTo>
                  <a:lnTo>
                    <a:pt x="414" y="365"/>
                  </a:lnTo>
                  <a:lnTo>
                    <a:pt x="417" y="367"/>
                  </a:lnTo>
                  <a:lnTo>
                    <a:pt x="417" y="367"/>
                  </a:lnTo>
                  <a:lnTo>
                    <a:pt x="421" y="367"/>
                  </a:lnTo>
                  <a:lnTo>
                    <a:pt x="428" y="367"/>
                  </a:lnTo>
                  <a:lnTo>
                    <a:pt x="428" y="367"/>
                  </a:lnTo>
                  <a:lnTo>
                    <a:pt x="431" y="367"/>
                  </a:lnTo>
                  <a:lnTo>
                    <a:pt x="431" y="367"/>
                  </a:lnTo>
                  <a:lnTo>
                    <a:pt x="433" y="365"/>
                  </a:lnTo>
                  <a:lnTo>
                    <a:pt x="433" y="365"/>
                  </a:lnTo>
                  <a:lnTo>
                    <a:pt x="433" y="365"/>
                  </a:lnTo>
                  <a:lnTo>
                    <a:pt x="433" y="365"/>
                  </a:lnTo>
                  <a:lnTo>
                    <a:pt x="436" y="362"/>
                  </a:lnTo>
                  <a:lnTo>
                    <a:pt x="436" y="362"/>
                  </a:lnTo>
                  <a:lnTo>
                    <a:pt x="436" y="362"/>
                  </a:lnTo>
                  <a:lnTo>
                    <a:pt x="436" y="360"/>
                  </a:lnTo>
                  <a:lnTo>
                    <a:pt x="436" y="360"/>
                  </a:lnTo>
                  <a:lnTo>
                    <a:pt x="436" y="357"/>
                  </a:lnTo>
                  <a:lnTo>
                    <a:pt x="438" y="357"/>
                  </a:lnTo>
                  <a:lnTo>
                    <a:pt x="438" y="357"/>
                  </a:lnTo>
                  <a:lnTo>
                    <a:pt x="438" y="355"/>
                  </a:lnTo>
                  <a:lnTo>
                    <a:pt x="438" y="355"/>
                  </a:lnTo>
                  <a:lnTo>
                    <a:pt x="438" y="355"/>
                  </a:lnTo>
                  <a:lnTo>
                    <a:pt x="438" y="355"/>
                  </a:lnTo>
                  <a:lnTo>
                    <a:pt x="438" y="353"/>
                  </a:lnTo>
                  <a:lnTo>
                    <a:pt x="438" y="353"/>
                  </a:lnTo>
                  <a:lnTo>
                    <a:pt x="438" y="350"/>
                  </a:lnTo>
                  <a:lnTo>
                    <a:pt x="438" y="350"/>
                  </a:lnTo>
                  <a:lnTo>
                    <a:pt x="438" y="348"/>
                  </a:lnTo>
                  <a:lnTo>
                    <a:pt x="440" y="348"/>
                  </a:lnTo>
                  <a:lnTo>
                    <a:pt x="443" y="348"/>
                  </a:lnTo>
                  <a:lnTo>
                    <a:pt x="443" y="348"/>
                  </a:lnTo>
                  <a:lnTo>
                    <a:pt x="443" y="348"/>
                  </a:lnTo>
                  <a:lnTo>
                    <a:pt x="443" y="348"/>
                  </a:lnTo>
                  <a:lnTo>
                    <a:pt x="443" y="346"/>
                  </a:lnTo>
                  <a:lnTo>
                    <a:pt x="443" y="346"/>
                  </a:lnTo>
                  <a:lnTo>
                    <a:pt x="445" y="346"/>
                  </a:lnTo>
                  <a:lnTo>
                    <a:pt x="445" y="346"/>
                  </a:lnTo>
                  <a:lnTo>
                    <a:pt x="445" y="346"/>
                  </a:lnTo>
                  <a:lnTo>
                    <a:pt x="445" y="343"/>
                  </a:lnTo>
                  <a:lnTo>
                    <a:pt x="445" y="343"/>
                  </a:lnTo>
                  <a:lnTo>
                    <a:pt x="445" y="343"/>
                  </a:lnTo>
                  <a:lnTo>
                    <a:pt x="445" y="341"/>
                  </a:lnTo>
                  <a:lnTo>
                    <a:pt x="445" y="341"/>
                  </a:lnTo>
                  <a:lnTo>
                    <a:pt x="445" y="341"/>
                  </a:lnTo>
                  <a:lnTo>
                    <a:pt x="447" y="341"/>
                  </a:lnTo>
                  <a:lnTo>
                    <a:pt x="447" y="339"/>
                  </a:lnTo>
                  <a:lnTo>
                    <a:pt x="447" y="339"/>
                  </a:lnTo>
                  <a:lnTo>
                    <a:pt x="447" y="336"/>
                  </a:lnTo>
                  <a:lnTo>
                    <a:pt x="447" y="336"/>
                  </a:lnTo>
                  <a:lnTo>
                    <a:pt x="450" y="336"/>
                  </a:lnTo>
                  <a:lnTo>
                    <a:pt x="450" y="336"/>
                  </a:lnTo>
                  <a:lnTo>
                    <a:pt x="452" y="336"/>
                  </a:lnTo>
                  <a:lnTo>
                    <a:pt x="452" y="336"/>
                  </a:lnTo>
                  <a:lnTo>
                    <a:pt x="452" y="336"/>
                  </a:lnTo>
                  <a:lnTo>
                    <a:pt x="454" y="334"/>
                  </a:lnTo>
                  <a:lnTo>
                    <a:pt x="454" y="334"/>
                  </a:lnTo>
                  <a:lnTo>
                    <a:pt x="454" y="334"/>
                  </a:lnTo>
                  <a:lnTo>
                    <a:pt x="454" y="334"/>
                  </a:lnTo>
                  <a:lnTo>
                    <a:pt x="454" y="331"/>
                  </a:lnTo>
                  <a:lnTo>
                    <a:pt x="454" y="331"/>
                  </a:lnTo>
                  <a:lnTo>
                    <a:pt x="454" y="331"/>
                  </a:lnTo>
                  <a:lnTo>
                    <a:pt x="454" y="331"/>
                  </a:lnTo>
                  <a:lnTo>
                    <a:pt x="454" y="331"/>
                  </a:lnTo>
                  <a:lnTo>
                    <a:pt x="457" y="331"/>
                  </a:lnTo>
                  <a:lnTo>
                    <a:pt x="457" y="331"/>
                  </a:lnTo>
                  <a:lnTo>
                    <a:pt x="457" y="331"/>
                  </a:lnTo>
                  <a:lnTo>
                    <a:pt x="457" y="331"/>
                  </a:lnTo>
                  <a:lnTo>
                    <a:pt x="459" y="331"/>
                  </a:lnTo>
                  <a:lnTo>
                    <a:pt x="459" y="331"/>
                  </a:lnTo>
                  <a:lnTo>
                    <a:pt x="459" y="331"/>
                  </a:lnTo>
                  <a:lnTo>
                    <a:pt x="459" y="334"/>
                  </a:lnTo>
                  <a:lnTo>
                    <a:pt x="459" y="334"/>
                  </a:lnTo>
                  <a:lnTo>
                    <a:pt x="462" y="334"/>
                  </a:lnTo>
                  <a:lnTo>
                    <a:pt x="462" y="336"/>
                  </a:lnTo>
                  <a:lnTo>
                    <a:pt x="462" y="336"/>
                  </a:lnTo>
                  <a:lnTo>
                    <a:pt x="462" y="336"/>
                  </a:lnTo>
                  <a:lnTo>
                    <a:pt x="464" y="336"/>
                  </a:lnTo>
                  <a:lnTo>
                    <a:pt x="464" y="336"/>
                  </a:lnTo>
                  <a:lnTo>
                    <a:pt x="464" y="336"/>
                  </a:lnTo>
                  <a:lnTo>
                    <a:pt x="466" y="336"/>
                  </a:lnTo>
                  <a:lnTo>
                    <a:pt x="469" y="336"/>
                  </a:lnTo>
                  <a:lnTo>
                    <a:pt x="469" y="336"/>
                  </a:lnTo>
                  <a:lnTo>
                    <a:pt x="471" y="339"/>
                  </a:lnTo>
                  <a:lnTo>
                    <a:pt x="471" y="339"/>
                  </a:lnTo>
                  <a:lnTo>
                    <a:pt x="471" y="339"/>
                  </a:lnTo>
                  <a:lnTo>
                    <a:pt x="473" y="339"/>
                  </a:lnTo>
                  <a:lnTo>
                    <a:pt x="473" y="341"/>
                  </a:lnTo>
                  <a:lnTo>
                    <a:pt x="473" y="341"/>
                  </a:lnTo>
                  <a:lnTo>
                    <a:pt x="476" y="341"/>
                  </a:lnTo>
                  <a:lnTo>
                    <a:pt x="476" y="341"/>
                  </a:lnTo>
                  <a:lnTo>
                    <a:pt x="476" y="341"/>
                  </a:lnTo>
                  <a:lnTo>
                    <a:pt x="476" y="343"/>
                  </a:lnTo>
                  <a:lnTo>
                    <a:pt x="476" y="343"/>
                  </a:lnTo>
                  <a:lnTo>
                    <a:pt x="478" y="343"/>
                  </a:lnTo>
                  <a:lnTo>
                    <a:pt x="478" y="343"/>
                  </a:lnTo>
                  <a:lnTo>
                    <a:pt x="481" y="343"/>
                  </a:lnTo>
                  <a:lnTo>
                    <a:pt x="481" y="343"/>
                  </a:lnTo>
                  <a:lnTo>
                    <a:pt x="481" y="343"/>
                  </a:lnTo>
                  <a:lnTo>
                    <a:pt x="483" y="343"/>
                  </a:lnTo>
                  <a:lnTo>
                    <a:pt x="483" y="343"/>
                  </a:lnTo>
                  <a:lnTo>
                    <a:pt x="483" y="343"/>
                  </a:lnTo>
                  <a:lnTo>
                    <a:pt x="483" y="343"/>
                  </a:lnTo>
                  <a:lnTo>
                    <a:pt x="483" y="341"/>
                  </a:lnTo>
                  <a:lnTo>
                    <a:pt x="483" y="341"/>
                  </a:lnTo>
                  <a:lnTo>
                    <a:pt x="483" y="341"/>
                  </a:lnTo>
                  <a:lnTo>
                    <a:pt x="483" y="339"/>
                  </a:lnTo>
                  <a:lnTo>
                    <a:pt x="485" y="339"/>
                  </a:lnTo>
                  <a:lnTo>
                    <a:pt x="485" y="339"/>
                  </a:lnTo>
                  <a:lnTo>
                    <a:pt x="488" y="339"/>
                  </a:lnTo>
                  <a:lnTo>
                    <a:pt x="490" y="336"/>
                  </a:lnTo>
                  <a:lnTo>
                    <a:pt x="492" y="336"/>
                  </a:lnTo>
                  <a:lnTo>
                    <a:pt x="495" y="336"/>
                  </a:lnTo>
                  <a:lnTo>
                    <a:pt x="495" y="334"/>
                  </a:lnTo>
                  <a:lnTo>
                    <a:pt x="497" y="334"/>
                  </a:lnTo>
                  <a:lnTo>
                    <a:pt x="499" y="334"/>
                  </a:lnTo>
                  <a:lnTo>
                    <a:pt x="499" y="334"/>
                  </a:lnTo>
                  <a:lnTo>
                    <a:pt x="502" y="331"/>
                  </a:lnTo>
                  <a:lnTo>
                    <a:pt x="504" y="331"/>
                  </a:lnTo>
                  <a:lnTo>
                    <a:pt x="504" y="331"/>
                  </a:lnTo>
                  <a:lnTo>
                    <a:pt x="504" y="331"/>
                  </a:lnTo>
                  <a:lnTo>
                    <a:pt x="507" y="331"/>
                  </a:lnTo>
                  <a:lnTo>
                    <a:pt x="507" y="331"/>
                  </a:lnTo>
                  <a:lnTo>
                    <a:pt x="507" y="331"/>
                  </a:lnTo>
                  <a:lnTo>
                    <a:pt x="507" y="331"/>
                  </a:lnTo>
                  <a:lnTo>
                    <a:pt x="509" y="331"/>
                  </a:lnTo>
                  <a:lnTo>
                    <a:pt x="511" y="331"/>
                  </a:lnTo>
                  <a:lnTo>
                    <a:pt x="511" y="331"/>
                  </a:lnTo>
                  <a:lnTo>
                    <a:pt x="511" y="329"/>
                  </a:lnTo>
                  <a:lnTo>
                    <a:pt x="511" y="329"/>
                  </a:lnTo>
                  <a:lnTo>
                    <a:pt x="511" y="329"/>
                  </a:lnTo>
                  <a:lnTo>
                    <a:pt x="511" y="329"/>
                  </a:lnTo>
                  <a:lnTo>
                    <a:pt x="511" y="329"/>
                  </a:lnTo>
                  <a:lnTo>
                    <a:pt x="511" y="329"/>
                  </a:lnTo>
                  <a:lnTo>
                    <a:pt x="511" y="329"/>
                  </a:lnTo>
                  <a:lnTo>
                    <a:pt x="514" y="329"/>
                  </a:lnTo>
                  <a:lnTo>
                    <a:pt x="516" y="327"/>
                  </a:lnTo>
                  <a:lnTo>
                    <a:pt x="516" y="327"/>
                  </a:lnTo>
                  <a:lnTo>
                    <a:pt x="518" y="327"/>
                  </a:lnTo>
                  <a:lnTo>
                    <a:pt x="518" y="327"/>
                  </a:lnTo>
                  <a:lnTo>
                    <a:pt x="521" y="327"/>
                  </a:lnTo>
                  <a:lnTo>
                    <a:pt x="521" y="327"/>
                  </a:lnTo>
                  <a:lnTo>
                    <a:pt x="521" y="327"/>
                  </a:lnTo>
                  <a:lnTo>
                    <a:pt x="523" y="327"/>
                  </a:lnTo>
                  <a:lnTo>
                    <a:pt x="523" y="324"/>
                  </a:lnTo>
                  <a:lnTo>
                    <a:pt x="525" y="324"/>
                  </a:lnTo>
                  <a:lnTo>
                    <a:pt x="525" y="324"/>
                  </a:lnTo>
                  <a:lnTo>
                    <a:pt x="525" y="324"/>
                  </a:lnTo>
                  <a:lnTo>
                    <a:pt x="528" y="324"/>
                  </a:lnTo>
                  <a:lnTo>
                    <a:pt x="528" y="324"/>
                  </a:lnTo>
                  <a:lnTo>
                    <a:pt x="528" y="324"/>
                  </a:lnTo>
                  <a:lnTo>
                    <a:pt x="528" y="324"/>
                  </a:lnTo>
                  <a:lnTo>
                    <a:pt x="528" y="324"/>
                  </a:lnTo>
                  <a:lnTo>
                    <a:pt x="528" y="324"/>
                  </a:lnTo>
                  <a:lnTo>
                    <a:pt x="528" y="322"/>
                  </a:lnTo>
                  <a:lnTo>
                    <a:pt x="528" y="322"/>
                  </a:lnTo>
                  <a:lnTo>
                    <a:pt x="530" y="322"/>
                  </a:lnTo>
                  <a:lnTo>
                    <a:pt x="533" y="322"/>
                  </a:lnTo>
                  <a:lnTo>
                    <a:pt x="535" y="320"/>
                  </a:lnTo>
                  <a:lnTo>
                    <a:pt x="535" y="320"/>
                  </a:lnTo>
                  <a:lnTo>
                    <a:pt x="535" y="320"/>
                  </a:lnTo>
                  <a:lnTo>
                    <a:pt x="533" y="320"/>
                  </a:lnTo>
                  <a:lnTo>
                    <a:pt x="533" y="317"/>
                  </a:lnTo>
                  <a:lnTo>
                    <a:pt x="533" y="317"/>
                  </a:lnTo>
                  <a:lnTo>
                    <a:pt x="533" y="315"/>
                  </a:lnTo>
                  <a:lnTo>
                    <a:pt x="535" y="315"/>
                  </a:lnTo>
                  <a:lnTo>
                    <a:pt x="535" y="315"/>
                  </a:lnTo>
                  <a:lnTo>
                    <a:pt x="535" y="317"/>
                  </a:lnTo>
                  <a:lnTo>
                    <a:pt x="535" y="317"/>
                  </a:lnTo>
                  <a:lnTo>
                    <a:pt x="537" y="317"/>
                  </a:lnTo>
                  <a:lnTo>
                    <a:pt x="537" y="317"/>
                  </a:lnTo>
                  <a:lnTo>
                    <a:pt x="537" y="317"/>
                  </a:lnTo>
                  <a:lnTo>
                    <a:pt x="537" y="317"/>
                  </a:lnTo>
                  <a:lnTo>
                    <a:pt x="537" y="315"/>
                  </a:lnTo>
                  <a:lnTo>
                    <a:pt x="540" y="317"/>
                  </a:lnTo>
                  <a:lnTo>
                    <a:pt x="540" y="317"/>
                  </a:lnTo>
                  <a:lnTo>
                    <a:pt x="540" y="317"/>
                  </a:lnTo>
                  <a:lnTo>
                    <a:pt x="542" y="317"/>
                  </a:lnTo>
                  <a:lnTo>
                    <a:pt x="542" y="317"/>
                  </a:lnTo>
                  <a:lnTo>
                    <a:pt x="542" y="320"/>
                  </a:lnTo>
                  <a:lnTo>
                    <a:pt x="542" y="320"/>
                  </a:lnTo>
                  <a:lnTo>
                    <a:pt x="544" y="320"/>
                  </a:lnTo>
                  <a:lnTo>
                    <a:pt x="544" y="320"/>
                  </a:lnTo>
                  <a:lnTo>
                    <a:pt x="544" y="320"/>
                  </a:lnTo>
                  <a:lnTo>
                    <a:pt x="547" y="320"/>
                  </a:lnTo>
                  <a:lnTo>
                    <a:pt x="547" y="322"/>
                  </a:lnTo>
                  <a:lnTo>
                    <a:pt x="547" y="322"/>
                  </a:lnTo>
                  <a:lnTo>
                    <a:pt x="547" y="322"/>
                  </a:lnTo>
                  <a:lnTo>
                    <a:pt x="549" y="324"/>
                  </a:lnTo>
                  <a:lnTo>
                    <a:pt x="549" y="324"/>
                  </a:lnTo>
                  <a:lnTo>
                    <a:pt x="549" y="324"/>
                  </a:lnTo>
                  <a:lnTo>
                    <a:pt x="549" y="324"/>
                  </a:lnTo>
                  <a:lnTo>
                    <a:pt x="549" y="327"/>
                  </a:lnTo>
                  <a:lnTo>
                    <a:pt x="551" y="327"/>
                  </a:lnTo>
                  <a:lnTo>
                    <a:pt x="554" y="327"/>
                  </a:lnTo>
                  <a:lnTo>
                    <a:pt x="554" y="324"/>
                  </a:lnTo>
                  <a:lnTo>
                    <a:pt x="554" y="327"/>
                  </a:lnTo>
                  <a:lnTo>
                    <a:pt x="556" y="327"/>
                  </a:lnTo>
                  <a:lnTo>
                    <a:pt x="556" y="324"/>
                  </a:lnTo>
                  <a:lnTo>
                    <a:pt x="556" y="324"/>
                  </a:lnTo>
                  <a:lnTo>
                    <a:pt x="556" y="324"/>
                  </a:lnTo>
                  <a:lnTo>
                    <a:pt x="559" y="324"/>
                  </a:lnTo>
                  <a:lnTo>
                    <a:pt x="559" y="324"/>
                  </a:lnTo>
                  <a:lnTo>
                    <a:pt x="559" y="324"/>
                  </a:lnTo>
                  <a:lnTo>
                    <a:pt x="559" y="324"/>
                  </a:lnTo>
                  <a:lnTo>
                    <a:pt x="561" y="324"/>
                  </a:lnTo>
                  <a:lnTo>
                    <a:pt x="563" y="322"/>
                  </a:lnTo>
                  <a:lnTo>
                    <a:pt x="563" y="322"/>
                  </a:lnTo>
                  <a:lnTo>
                    <a:pt x="563" y="322"/>
                  </a:lnTo>
                  <a:lnTo>
                    <a:pt x="563" y="322"/>
                  </a:lnTo>
                  <a:lnTo>
                    <a:pt x="566" y="322"/>
                  </a:lnTo>
                  <a:lnTo>
                    <a:pt x="568" y="322"/>
                  </a:lnTo>
                  <a:lnTo>
                    <a:pt x="568" y="324"/>
                  </a:lnTo>
                  <a:lnTo>
                    <a:pt x="570" y="324"/>
                  </a:lnTo>
                  <a:lnTo>
                    <a:pt x="570" y="324"/>
                  </a:lnTo>
                  <a:lnTo>
                    <a:pt x="570" y="322"/>
                  </a:lnTo>
                  <a:lnTo>
                    <a:pt x="573" y="322"/>
                  </a:lnTo>
                  <a:lnTo>
                    <a:pt x="573" y="322"/>
                  </a:lnTo>
                  <a:lnTo>
                    <a:pt x="573" y="322"/>
                  </a:lnTo>
                  <a:lnTo>
                    <a:pt x="573" y="322"/>
                  </a:lnTo>
                  <a:lnTo>
                    <a:pt x="573" y="320"/>
                  </a:lnTo>
                  <a:lnTo>
                    <a:pt x="575" y="320"/>
                  </a:lnTo>
                  <a:lnTo>
                    <a:pt x="575" y="320"/>
                  </a:lnTo>
                  <a:lnTo>
                    <a:pt x="575" y="322"/>
                  </a:lnTo>
                  <a:lnTo>
                    <a:pt x="575" y="322"/>
                  </a:lnTo>
                  <a:lnTo>
                    <a:pt x="580" y="322"/>
                  </a:lnTo>
                  <a:lnTo>
                    <a:pt x="580" y="320"/>
                  </a:lnTo>
                  <a:lnTo>
                    <a:pt x="580" y="320"/>
                  </a:lnTo>
                  <a:lnTo>
                    <a:pt x="582" y="320"/>
                  </a:lnTo>
                  <a:lnTo>
                    <a:pt x="582" y="320"/>
                  </a:lnTo>
                  <a:lnTo>
                    <a:pt x="585" y="320"/>
                  </a:lnTo>
                  <a:lnTo>
                    <a:pt x="585" y="320"/>
                  </a:lnTo>
                  <a:lnTo>
                    <a:pt x="585" y="317"/>
                  </a:lnTo>
                  <a:lnTo>
                    <a:pt x="585" y="317"/>
                  </a:lnTo>
                  <a:lnTo>
                    <a:pt x="585" y="315"/>
                  </a:lnTo>
                  <a:lnTo>
                    <a:pt x="585" y="315"/>
                  </a:lnTo>
                  <a:lnTo>
                    <a:pt x="585" y="315"/>
                  </a:lnTo>
                  <a:lnTo>
                    <a:pt x="585" y="315"/>
                  </a:lnTo>
                  <a:lnTo>
                    <a:pt x="585" y="312"/>
                  </a:lnTo>
                  <a:lnTo>
                    <a:pt x="585" y="312"/>
                  </a:lnTo>
                  <a:lnTo>
                    <a:pt x="585" y="312"/>
                  </a:lnTo>
                  <a:lnTo>
                    <a:pt x="585" y="312"/>
                  </a:lnTo>
                  <a:lnTo>
                    <a:pt x="582" y="312"/>
                  </a:lnTo>
                  <a:lnTo>
                    <a:pt x="585" y="310"/>
                  </a:lnTo>
                  <a:lnTo>
                    <a:pt x="585" y="310"/>
                  </a:lnTo>
                  <a:lnTo>
                    <a:pt x="585" y="310"/>
                  </a:lnTo>
                  <a:lnTo>
                    <a:pt x="585" y="308"/>
                  </a:lnTo>
                  <a:lnTo>
                    <a:pt x="585" y="308"/>
                  </a:lnTo>
                  <a:lnTo>
                    <a:pt x="585" y="305"/>
                  </a:lnTo>
                  <a:lnTo>
                    <a:pt x="587" y="305"/>
                  </a:lnTo>
                  <a:lnTo>
                    <a:pt x="587" y="305"/>
                  </a:lnTo>
                  <a:lnTo>
                    <a:pt x="587" y="305"/>
                  </a:lnTo>
                  <a:lnTo>
                    <a:pt x="587" y="305"/>
                  </a:lnTo>
                  <a:lnTo>
                    <a:pt x="587" y="303"/>
                  </a:lnTo>
                  <a:lnTo>
                    <a:pt x="589" y="305"/>
                  </a:lnTo>
                  <a:lnTo>
                    <a:pt x="589" y="303"/>
                  </a:lnTo>
                  <a:lnTo>
                    <a:pt x="592" y="303"/>
                  </a:lnTo>
                  <a:lnTo>
                    <a:pt x="592" y="303"/>
                  </a:lnTo>
                  <a:lnTo>
                    <a:pt x="592" y="303"/>
                  </a:lnTo>
                  <a:lnTo>
                    <a:pt x="594" y="303"/>
                  </a:lnTo>
                  <a:lnTo>
                    <a:pt x="594" y="303"/>
                  </a:lnTo>
                  <a:lnTo>
                    <a:pt x="594" y="303"/>
                  </a:lnTo>
                  <a:lnTo>
                    <a:pt x="596" y="303"/>
                  </a:lnTo>
                  <a:lnTo>
                    <a:pt x="594" y="301"/>
                  </a:lnTo>
                  <a:lnTo>
                    <a:pt x="596" y="301"/>
                  </a:lnTo>
                  <a:lnTo>
                    <a:pt x="596" y="301"/>
                  </a:lnTo>
                  <a:lnTo>
                    <a:pt x="596" y="301"/>
                  </a:lnTo>
                  <a:lnTo>
                    <a:pt x="599" y="301"/>
                  </a:lnTo>
                  <a:lnTo>
                    <a:pt x="599" y="303"/>
                  </a:lnTo>
                  <a:lnTo>
                    <a:pt x="599" y="303"/>
                  </a:lnTo>
                  <a:lnTo>
                    <a:pt x="599" y="303"/>
                  </a:lnTo>
                  <a:lnTo>
                    <a:pt x="599" y="303"/>
                  </a:lnTo>
                  <a:lnTo>
                    <a:pt x="599" y="303"/>
                  </a:lnTo>
                  <a:lnTo>
                    <a:pt x="599" y="303"/>
                  </a:lnTo>
                  <a:lnTo>
                    <a:pt x="599" y="303"/>
                  </a:lnTo>
                  <a:lnTo>
                    <a:pt x="599" y="303"/>
                  </a:lnTo>
                  <a:lnTo>
                    <a:pt x="599" y="305"/>
                  </a:lnTo>
                  <a:lnTo>
                    <a:pt x="601" y="305"/>
                  </a:lnTo>
                  <a:lnTo>
                    <a:pt x="601" y="305"/>
                  </a:lnTo>
                  <a:lnTo>
                    <a:pt x="601" y="305"/>
                  </a:lnTo>
                  <a:lnTo>
                    <a:pt x="601" y="305"/>
                  </a:lnTo>
                  <a:lnTo>
                    <a:pt x="601" y="305"/>
                  </a:lnTo>
                  <a:lnTo>
                    <a:pt x="601" y="305"/>
                  </a:lnTo>
                  <a:lnTo>
                    <a:pt x="604" y="305"/>
                  </a:lnTo>
                  <a:lnTo>
                    <a:pt x="604" y="305"/>
                  </a:lnTo>
                  <a:lnTo>
                    <a:pt x="604" y="305"/>
                  </a:lnTo>
                  <a:lnTo>
                    <a:pt x="604" y="305"/>
                  </a:lnTo>
                  <a:lnTo>
                    <a:pt x="606" y="308"/>
                  </a:lnTo>
                  <a:lnTo>
                    <a:pt x="606" y="308"/>
                  </a:lnTo>
                  <a:lnTo>
                    <a:pt x="608" y="308"/>
                  </a:lnTo>
                  <a:lnTo>
                    <a:pt x="608" y="308"/>
                  </a:lnTo>
                  <a:lnTo>
                    <a:pt x="608" y="308"/>
                  </a:lnTo>
                  <a:lnTo>
                    <a:pt x="608" y="308"/>
                  </a:lnTo>
                  <a:lnTo>
                    <a:pt x="608" y="308"/>
                  </a:lnTo>
                  <a:lnTo>
                    <a:pt x="608" y="308"/>
                  </a:lnTo>
                  <a:lnTo>
                    <a:pt x="608" y="308"/>
                  </a:lnTo>
                  <a:lnTo>
                    <a:pt x="608" y="308"/>
                  </a:lnTo>
                  <a:lnTo>
                    <a:pt x="611" y="308"/>
                  </a:lnTo>
                  <a:lnTo>
                    <a:pt x="611" y="308"/>
                  </a:lnTo>
                  <a:lnTo>
                    <a:pt x="611" y="310"/>
                  </a:lnTo>
                  <a:lnTo>
                    <a:pt x="611" y="310"/>
                  </a:lnTo>
                  <a:lnTo>
                    <a:pt x="611" y="310"/>
                  </a:lnTo>
                  <a:lnTo>
                    <a:pt x="611" y="310"/>
                  </a:lnTo>
                  <a:lnTo>
                    <a:pt x="611" y="310"/>
                  </a:lnTo>
                  <a:lnTo>
                    <a:pt x="613" y="310"/>
                  </a:lnTo>
                  <a:lnTo>
                    <a:pt x="613" y="310"/>
                  </a:lnTo>
                  <a:lnTo>
                    <a:pt x="613" y="310"/>
                  </a:lnTo>
                  <a:lnTo>
                    <a:pt x="613" y="310"/>
                  </a:lnTo>
                  <a:lnTo>
                    <a:pt x="615" y="312"/>
                  </a:lnTo>
                  <a:lnTo>
                    <a:pt x="615" y="312"/>
                  </a:lnTo>
                  <a:lnTo>
                    <a:pt x="615" y="312"/>
                  </a:lnTo>
                  <a:lnTo>
                    <a:pt x="615" y="310"/>
                  </a:lnTo>
                  <a:lnTo>
                    <a:pt x="618" y="310"/>
                  </a:lnTo>
                  <a:lnTo>
                    <a:pt x="618" y="310"/>
                  </a:lnTo>
                  <a:lnTo>
                    <a:pt x="618" y="310"/>
                  </a:lnTo>
                  <a:lnTo>
                    <a:pt x="618" y="310"/>
                  </a:lnTo>
                  <a:lnTo>
                    <a:pt x="618" y="310"/>
                  </a:lnTo>
                  <a:lnTo>
                    <a:pt x="620" y="310"/>
                  </a:lnTo>
                  <a:lnTo>
                    <a:pt x="620" y="310"/>
                  </a:lnTo>
                  <a:lnTo>
                    <a:pt x="620" y="310"/>
                  </a:lnTo>
                  <a:lnTo>
                    <a:pt x="622" y="312"/>
                  </a:lnTo>
                  <a:lnTo>
                    <a:pt x="622" y="310"/>
                  </a:lnTo>
                  <a:lnTo>
                    <a:pt x="622" y="310"/>
                  </a:lnTo>
                  <a:lnTo>
                    <a:pt x="622" y="310"/>
                  </a:lnTo>
                  <a:lnTo>
                    <a:pt x="625" y="310"/>
                  </a:lnTo>
                  <a:lnTo>
                    <a:pt x="625" y="310"/>
                  </a:lnTo>
                  <a:lnTo>
                    <a:pt x="625" y="310"/>
                  </a:lnTo>
                  <a:lnTo>
                    <a:pt x="625" y="310"/>
                  </a:lnTo>
                  <a:lnTo>
                    <a:pt x="625" y="310"/>
                  </a:lnTo>
                  <a:lnTo>
                    <a:pt x="625" y="310"/>
                  </a:lnTo>
                  <a:lnTo>
                    <a:pt x="625" y="308"/>
                  </a:lnTo>
                  <a:lnTo>
                    <a:pt x="625" y="308"/>
                  </a:lnTo>
                  <a:lnTo>
                    <a:pt x="625" y="308"/>
                  </a:lnTo>
                  <a:lnTo>
                    <a:pt x="625" y="308"/>
                  </a:lnTo>
                  <a:lnTo>
                    <a:pt x="627" y="308"/>
                  </a:lnTo>
                  <a:lnTo>
                    <a:pt x="627" y="308"/>
                  </a:lnTo>
                  <a:lnTo>
                    <a:pt x="627" y="308"/>
                  </a:lnTo>
                  <a:lnTo>
                    <a:pt x="627" y="308"/>
                  </a:lnTo>
                  <a:lnTo>
                    <a:pt x="627" y="308"/>
                  </a:lnTo>
                  <a:lnTo>
                    <a:pt x="627" y="308"/>
                  </a:lnTo>
                  <a:lnTo>
                    <a:pt x="630" y="310"/>
                  </a:lnTo>
                  <a:lnTo>
                    <a:pt x="630" y="308"/>
                  </a:lnTo>
                  <a:lnTo>
                    <a:pt x="630" y="310"/>
                  </a:lnTo>
                  <a:lnTo>
                    <a:pt x="630" y="310"/>
                  </a:lnTo>
                  <a:lnTo>
                    <a:pt x="630" y="310"/>
                  </a:lnTo>
                  <a:lnTo>
                    <a:pt x="630" y="310"/>
                  </a:lnTo>
                  <a:lnTo>
                    <a:pt x="632" y="308"/>
                  </a:lnTo>
                  <a:lnTo>
                    <a:pt x="632" y="310"/>
                  </a:lnTo>
                  <a:lnTo>
                    <a:pt x="632" y="310"/>
                  </a:lnTo>
                  <a:lnTo>
                    <a:pt x="632" y="310"/>
                  </a:lnTo>
                  <a:lnTo>
                    <a:pt x="632" y="310"/>
                  </a:lnTo>
                  <a:lnTo>
                    <a:pt x="632" y="312"/>
                  </a:lnTo>
                  <a:lnTo>
                    <a:pt x="632" y="312"/>
                  </a:lnTo>
                  <a:lnTo>
                    <a:pt x="632" y="312"/>
                  </a:lnTo>
                  <a:lnTo>
                    <a:pt x="634" y="312"/>
                  </a:lnTo>
                  <a:lnTo>
                    <a:pt x="634" y="312"/>
                  </a:lnTo>
                  <a:lnTo>
                    <a:pt x="634" y="312"/>
                  </a:lnTo>
                  <a:lnTo>
                    <a:pt x="637" y="312"/>
                  </a:lnTo>
                  <a:lnTo>
                    <a:pt x="637" y="315"/>
                  </a:lnTo>
                  <a:lnTo>
                    <a:pt x="639" y="312"/>
                  </a:lnTo>
                  <a:lnTo>
                    <a:pt x="639" y="312"/>
                  </a:lnTo>
                  <a:lnTo>
                    <a:pt x="639" y="315"/>
                  </a:lnTo>
                  <a:lnTo>
                    <a:pt x="639" y="315"/>
                  </a:lnTo>
                  <a:lnTo>
                    <a:pt x="641" y="312"/>
                  </a:lnTo>
                  <a:lnTo>
                    <a:pt x="641" y="315"/>
                  </a:lnTo>
                  <a:lnTo>
                    <a:pt x="641" y="315"/>
                  </a:lnTo>
                  <a:lnTo>
                    <a:pt x="644" y="315"/>
                  </a:lnTo>
                  <a:lnTo>
                    <a:pt x="644" y="315"/>
                  </a:lnTo>
                  <a:lnTo>
                    <a:pt x="644" y="317"/>
                  </a:lnTo>
                  <a:lnTo>
                    <a:pt x="644" y="317"/>
                  </a:lnTo>
                  <a:lnTo>
                    <a:pt x="646" y="320"/>
                  </a:lnTo>
                  <a:lnTo>
                    <a:pt x="646" y="320"/>
                  </a:lnTo>
                  <a:lnTo>
                    <a:pt x="649" y="320"/>
                  </a:lnTo>
                  <a:lnTo>
                    <a:pt x="649" y="320"/>
                  </a:lnTo>
                  <a:lnTo>
                    <a:pt x="649" y="320"/>
                  </a:lnTo>
                  <a:lnTo>
                    <a:pt x="651" y="317"/>
                  </a:lnTo>
                  <a:lnTo>
                    <a:pt x="651" y="317"/>
                  </a:lnTo>
                  <a:lnTo>
                    <a:pt x="651" y="317"/>
                  </a:lnTo>
                  <a:lnTo>
                    <a:pt x="651" y="317"/>
                  </a:lnTo>
                  <a:lnTo>
                    <a:pt x="653" y="317"/>
                  </a:lnTo>
                  <a:lnTo>
                    <a:pt x="653" y="317"/>
                  </a:lnTo>
                  <a:lnTo>
                    <a:pt x="653" y="317"/>
                  </a:lnTo>
                  <a:lnTo>
                    <a:pt x="653" y="317"/>
                  </a:lnTo>
                  <a:lnTo>
                    <a:pt x="653" y="317"/>
                  </a:lnTo>
                  <a:lnTo>
                    <a:pt x="656" y="317"/>
                  </a:lnTo>
                  <a:lnTo>
                    <a:pt x="656" y="317"/>
                  </a:lnTo>
                  <a:lnTo>
                    <a:pt x="656" y="317"/>
                  </a:lnTo>
                  <a:lnTo>
                    <a:pt x="656" y="317"/>
                  </a:lnTo>
                  <a:lnTo>
                    <a:pt x="658" y="317"/>
                  </a:lnTo>
                  <a:lnTo>
                    <a:pt x="660" y="317"/>
                  </a:lnTo>
                  <a:lnTo>
                    <a:pt x="660" y="317"/>
                  </a:lnTo>
                  <a:lnTo>
                    <a:pt x="660" y="317"/>
                  </a:lnTo>
                  <a:lnTo>
                    <a:pt x="663" y="320"/>
                  </a:lnTo>
                  <a:lnTo>
                    <a:pt x="663" y="320"/>
                  </a:lnTo>
                  <a:lnTo>
                    <a:pt x="663" y="320"/>
                  </a:lnTo>
                  <a:lnTo>
                    <a:pt x="665" y="320"/>
                  </a:lnTo>
                  <a:lnTo>
                    <a:pt x="665" y="320"/>
                  </a:lnTo>
                  <a:lnTo>
                    <a:pt x="665" y="320"/>
                  </a:lnTo>
                  <a:lnTo>
                    <a:pt x="665" y="320"/>
                  </a:lnTo>
                  <a:lnTo>
                    <a:pt x="665" y="320"/>
                  </a:lnTo>
                  <a:lnTo>
                    <a:pt x="665" y="320"/>
                  </a:lnTo>
                  <a:lnTo>
                    <a:pt x="667" y="320"/>
                  </a:lnTo>
                  <a:lnTo>
                    <a:pt x="667" y="320"/>
                  </a:lnTo>
                  <a:lnTo>
                    <a:pt x="667" y="320"/>
                  </a:lnTo>
                  <a:lnTo>
                    <a:pt x="667" y="317"/>
                  </a:lnTo>
                  <a:lnTo>
                    <a:pt x="667" y="317"/>
                  </a:lnTo>
                  <a:lnTo>
                    <a:pt x="667" y="317"/>
                  </a:lnTo>
                  <a:lnTo>
                    <a:pt x="670" y="315"/>
                  </a:lnTo>
                  <a:lnTo>
                    <a:pt x="672" y="312"/>
                  </a:lnTo>
                  <a:lnTo>
                    <a:pt x="672" y="312"/>
                  </a:lnTo>
                  <a:lnTo>
                    <a:pt x="675" y="312"/>
                  </a:lnTo>
                  <a:lnTo>
                    <a:pt x="677" y="310"/>
                  </a:lnTo>
                  <a:lnTo>
                    <a:pt x="679" y="310"/>
                  </a:lnTo>
                  <a:lnTo>
                    <a:pt x="682" y="312"/>
                  </a:lnTo>
                  <a:lnTo>
                    <a:pt x="686" y="315"/>
                  </a:lnTo>
                  <a:lnTo>
                    <a:pt x="689" y="315"/>
                  </a:lnTo>
                  <a:lnTo>
                    <a:pt x="689" y="315"/>
                  </a:lnTo>
                  <a:lnTo>
                    <a:pt x="689" y="315"/>
                  </a:lnTo>
                  <a:lnTo>
                    <a:pt x="691" y="315"/>
                  </a:lnTo>
                  <a:lnTo>
                    <a:pt x="691" y="315"/>
                  </a:lnTo>
                  <a:lnTo>
                    <a:pt x="691" y="317"/>
                  </a:lnTo>
                  <a:lnTo>
                    <a:pt x="693" y="317"/>
                  </a:lnTo>
                  <a:lnTo>
                    <a:pt x="693" y="317"/>
                  </a:lnTo>
                  <a:lnTo>
                    <a:pt x="693" y="317"/>
                  </a:lnTo>
                  <a:lnTo>
                    <a:pt x="693" y="317"/>
                  </a:lnTo>
                  <a:lnTo>
                    <a:pt x="696" y="317"/>
                  </a:lnTo>
                  <a:lnTo>
                    <a:pt x="696" y="317"/>
                  </a:lnTo>
                  <a:lnTo>
                    <a:pt x="698" y="317"/>
                  </a:lnTo>
                  <a:lnTo>
                    <a:pt x="696" y="317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Freeform 61">
              <a:extLst>
                <a:ext uri="{FF2B5EF4-FFF2-40B4-BE49-F238E27FC236}">
                  <a16:creationId xmlns:a16="http://schemas.microsoft.com/office/drawing/2014/main" id="{F108EE14-2D98-4B6F-A628-7EE4384EF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0369" y="4159901"/>
              <a:ext cx="99938" cy="117453"/>
            </a:xfrm>
            <a:custGeom>
              <a:avLst/>
              <a:gdLst>
                <a:gd name="T0" fmla="*/ 97 w 97"/>
                <a:gd name="T1" fmla="*/ 43 h 114"/>
                <a:gd name="T2" fmla="*/ 95 w 97"/>
                <a:gd name="T3" fmla="*/ 40 h 114"/>
                <a:gd name="T4" fmla="*/ 97 w 97"/>
                <a:gd name="T5" fmla="*/ 36 h 114"/>
                <a:gd name="T6" fmla="*/ 90 w 97"/>
                <a:gd name="T7" fmla="*/ 36 h 114"/>
                <a:gd name="T8" fmla="*/ 88 w 97"/>
                <a:gd name="T9" fmla="*/ 36 h 114"/>
                <a:gd name="T10" fmla="*/ 83 w 97"/>
                <a:gd name="T11" fmla="*/ 31 h 114"/>
                <a:gd name="T12" fmla="*/ 78 w 97"/>
                <a:gd name="T13" fmla="*/ 33 h 114"/>
                <a:gd name="T14" fmla="*/ 78 w 97"/>
                <a:gd name="T15" fmla="*/ 31 h 114"/>
                <a:gd name="T16" fmla="*/ 76 w 97"/>
                <a:gd name="T17" fmla="*/ 26 h 114"/>
                <a:gd name="T18" fmla="*/ 80 w 97"/>
                <a:gd name="T19" fmla="*/ 19 h 114"/>
                <a:gd name="T20" fmla="*/ 76 w 97"/>
                <a:gd name="T21" fmla="*/ 19 h 114"/>
                <a:gd name="T22" fmla="*/ 78 w 97"/>
                <a:gd name="T23" fmla="*/ 17 h 114"/>
                <a:gd name="T24" fmla="*/ 83 w 97"/>
                <a:gd name="T25" fmla="*/ 5 h 114"/>
                <a:gd name="T26" fmla="*/ 76 w 97"/>
                <a:gd name="T27" fmla="*/ 0 h 114"/>
                <a:gd name="T28" fmla="*/ 73 w 97"/>
                <a:gd name="T29" fmla="*/ 0 h 114"/>
                <a:gd name="T30" fmla="*/ 71 w 97"/>
                <a:gd name="T31" fmla="*/ 2 h 114"/>
                <a:gd name="T32" fmla="*/ 64 w 97"/>
                <a:gd name="T33" fmla="*/ 2 h 114"/>
                <a:gd name="T34" fmla="*/ 62 w 97"/>
                <a:gd name="T35" fmla="*/ 7 h 114"/>
                <a:gd name="T36" fmla="*/ 57 w 97"/>
                <a:gd name="T37" fmla="*/ 5 h 114"/>
                <a:gd name="T38" fmla="*/ 52 w 97"/>
                <a:gd name="T39" fmla="*/ 2 h 114"/>
                <a:gd name="T40" fmla="*/ 50 w 97"/>
                <a:gd name="T41" fmla="*/ 0 h 114"/>
                <a:gd name="T42" fmla="*/ 50 w 97"/>
                <a:gd name="T43" fmla="*/ 7 h 114"/>
                <a:gd name="T44" fmla="*/ 47 w 97"/>
                <a:gd name="T45" fmla="*/ 21 h 114"/>
                <a:gd name="T46" fmla="*/ 43 w 97"/>
                <a:gd name="T47" fmla="*/ 24 h 114"/>
                <a:gd name="T48" fmla="*/ 38 w 97"/>
                <a:gd name="T49" fmla="*/ 26 h 114"/>
                <a:gd name="T50" fmla="*/ 33 w 97"/>
                <a:gd name="T51" fmla="*/ 26 h 114"/>
                <a:gd name="T52" fmla="*/ 31 w 97"/>
                <a:gd name="T53" fmla="*/ 26 h 114"/>
                <a:gd name="T54" fmla="*/ 26 w 97"/>
                <a:gd name="T55" fmla="*/ 26 h 114"/>
                <a:gd name="T56" fmla="*/ 17 w 97"/>
                <a:gd name="T57" fmla="*/ 28 h 114"/>
                <a:gd name="T58" fmla="*/ 17 w 97"/>
                <a:gd name="T59" fmla="*/ 24 h 114"/>
                <a:gd name="T60" fmla="*/ 17 w 97"/>
                <a:gd name="T61" fmla="*/ 21 h 114"/>
                <a:gd name="T62" fmla="*/ 14 w 97"/>
                <a:gd name="T63" fmla="*/ 17 h 114"/>
                <a:gd name="T64" fmla="*/ 5 w 97"/>
                <a:gd name="T65" fmla="*/ 14 h 114"/>
                <a:gd name="T66" fmla="*/ 0 w 97"/>
                <a:gd name="T67" fmla="*/ 24 h 114"/>
                <a:gd name="T68" fmla="*/ 0 w 97"/>
                <a:gd name="T69" fmla="*/ 26 h 114"/>
                <a:gd name="T70" fmla="*/ 5 w 97"/>
                <a:gd name="T71" fmla="*/ 31 h 114"/>
                <a:gd name="T72" fmla="*/ 7 w 97"/>
                <a:gd name="T73" fmla="*/ 33 h 114"/>
                <a:gd name="T74" fmla="*/ 9 w 97"/>
                <a:gd name="T75" fmla="*/ 38 h 114"/>
                <a:gd name="T76" fmla="*/ 12 w 97"/>
                <a:gd name="T77" fmla="*/ 43 h 114"/>
                <a:gd name="T78" fmla="*/ 12 w 97"/>
                <a:gd name="T79" fmla="*/ 45 h 114"/>
                <a:gd name="T80" fmla="*/ 12 w 97"/>
                <a:gd name="T81" fmla="*/ 52 h 114"/>
                <a:gd name="T82" fmla="*/ 12 w 97"/>
                <a:gd name="T83" fmla="*/ 76 h 114"/>
                <a:gd name="T84" fmla="*/ 14 w 97"/>
                <a:gd name="T85" fmla="*/ 90 h 114"/>
                <a:gd name="T86" fmla="*/ 33 w 97"/>
                <a:gd name="T87" fmla="*/ 114 h 114"/>
                <a:gd name="T88" fmla="*/ 40 w 97"/>
                <a:gd name="T89" fmla="*/ 114 h 114"/>
                <a:gd name="T90" fmla="*/ 40 w 97"/>
                <a:gd name="T91" fmla="*/ 111 h 114"/>
                <a:gd name="T92" fmla="*/ 43 w 97"/>
                <a:gd name="T93" fmla="*/ 109 h 114"/>
                <a:gd name="T94" fmla="*/ 52 w 97"/>
                <a:gd name="T95" fmla="*/ 107 h 114"/>
                <a:gd name="T96" fmla="*/ 57 w 97"/>
                <a:gd name="T97" fmla="*/ 99 h 114"/>
                <a:gd name="T98" fmla="*/ 64 w 97"/>
                <a:gd name="T99" fmla="*/ 90 h 114"/>
                <a:gd name="T100" fmla="*/ 71 w 97"/>
                <a:gd name="T101" fmla="*/ 78 h 114"/>
                <a:gd name="T102" fmla="*/ 73 w 97"/>
                <a:gd name="T103" fmla="*/ 76 h 114"/>
                <a:gd name="T104" fmla="*/ 76 w 97"/>
                <a:gd name="T105" fmla="*/ 69 h 114"/>
                <a:gd name="T106" fmla="*/ 78 w 97"/>
                <a:gd name="T107" fmla="*/ 64 h 114"/>
                <a:gd name="T108" fmla="*/ 78 w 97"/>
                <a:gd name="T109" fmla="*/ 64 h 114"/>
                <a:gd name="T110" fmla="*/ 83 w 97"/>
                <a:gd name="T111" fmla="*/ 64 h 114"/>
                <a:gd name="T112" fmla="*/ 88 w 97"/>
                <a:gd name="T113" fmla="*/ 59 h 114"/>
                <a:gd name="T114" fmla="*/ 88 w 97"/>
                <a:gd name="T115" fmla="*/ 55 h 114"/>
                <a:gd name="T116" fmla="*/ 92 w 97"/>
                <a:gd name="T117" fmla="*/ 52 h 114"/>
                <a:gd name="T118" fmla="*/ 97 w 97"/>
                <a:gd name="T119" fmla="*/ 50 h 114"/>
                <a:gd name="T120" fmla="*/ 97 w 97"/>
                <a:gd name="T121" fmla="*/ 45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7" h="114">
                  <a:moveTo>
                    <a:pt x="97" y="45"/>
                  </a:moveTo>
                  <a:lnTo>
                    <a:pt x="97" y="45"/>
                  </a:lnTo>
                  <a:lnTo>
                    <a:pt x="97" y="45"/>
                  </a:lnTo>
                  <a:lnTo>
                    <a:pt x="97" y="43"/>
                  </a:lnTo>
                  <a:lnTo>
                    <a:pt x="97" y="43"/>
                  </a:lnTo>
                  <a:lnTo>
                    <a:pt x="97" y="43"/>
                  </a:lnTo>
                  <a:lnTo>
                    <a:pt x="97" y="43"/>
                  </a:lnTo>
                  <a:lnTo>
                    <a:pt x="97" y="40"/>
                  </a:lnTo>
                  <a:lnTo>
                    <a:pt x="95" y="40"/>
                  </a:lnTo>
                  <a:lnTo>
                    <a:pt x="95" y="40"/>
                  </a:lnTo>
                  <a:lnTo>
                    <a:pt x="95" y="38"/>
                  </a:lnTo>
                  <a:lnTo>
                    <a:pt x="97" y="36"/>
                  </a:lnTo>
                  <a:lnTo>
                    <a:pt x="97" y="36"/>
                  </a:lnTo>
                  <a:lnTo>
                    <a:pt x="97" y="36"/>
                  </a:lnTo>
                  <a:lnTo>
                    <a:pt x="97" y="36"/>
                  </a:lnTo>
                  <a:lnTo>
                    <a:pt x="92" y="36"/>
                  </a:lnTo>
                  <a:lnTo>
                    <a:pt x="92" y="36"/>
                  </a:lnTo>
                  <a:lnTo>
                    <a:pt x="92" y="36"/>
                  </a:lnTo>
                  <a:lnTo>
                    <a:pt x="90" y="36"/>
                  </a:lnTo>
                  <a:lnTo>
                    <a:pt x="90" y="36"/>
                  </a:lnTo>
                  <a:lnTo>
                    <a:pt x="90" y="36"/>
                  </a:lnTo>
                  <a:lnTo>
                    <a:pt x="88" y="36"/>
                  </a:lnTo>
                  <a:lnTo>
                    <a:pt x="88" y="36"/>
                  </a:lnTo>
                  <a:lnTo>
                    <a:pt x="88" y="36"/>
                  </a:lnTo>
                  <a:lnTo>
                    <a:pt x="88" y="36"/>
                  </a:lnTo>
                  <a:lnTo>
                    <a:pt x="88" y="36"/>
                  </a:lnTo>
                  <a:lnTo>
                    <a:pt x="88" y="33"/>
                  </a:lnTo>
                  <a:lnTo>
                    <a:pt x="88" y="33"/>
                  </a:lnTo>
                  <a:lnTo>
                    <a:pt x="85" y="33"/>
                  </a:lnTo>
                  <a:lnTo>
                    <a:pt x="83" y="31"/>
                  </a:lnTo>
                  <a:lnTo>
                    <a:pt x="83" y="31"/>
                  </a:lnTo>
                  <a:lnTo>
                    <a:pt x="80" y="31"/>
                  </a:lnTo>
                  <a:lnTo>
                    <a:pt x="80" y="33"/>
                  </a:lnTo>
                  <a:lnTo>
                    <a:pt x="80" y="33"/>
                  </a:lnTo>
                  <a:lnTo>
                    <a:pt x="78" y="33"/>
                  </a:lnTo>
                  <a:lnTo>
                    <a:pt x="78" y="33"/>
                  </a:lnTo>
                  <a:lnTo>
                    <a:pt x="78" y="33"/>
                  </a:lnTo>
                  <a:lnTo>
                    <a:pt x="78" y="33"/>
                  </a:lnTo>
                  <a:lnTo>
                    <a:pt x="78" y="33"/>
                  </a:lnTo>
                  <a:lnTo>
                    <a:pt x="78" y="31"/>
                  </a:lnTo>
                  <a:lnTo>
                    <a:pt x="78" y="31"/>
                  </a:lnTo>
                  <a:lnTo>
                    <a:pt x="76" y="31"/>
                  </a:lnTo>
                  <a:lnTo>
                    <a:pt x="76" y="28"/>
                  </a:lnTo>
                  <a:lnTo>
                    <a:pt x="76" y="28"/>
                  </a:lnTo>
                  <a:lnTo>
                    <a:pt x="76" y="26"/>
                  </a:lnTo>
                  <a:lnTo>
                    <a:pt x="78" y="26"/>
                  </a:lnTo>
                  <a:lnTo>
                    <a:pt x="78" y="24"/>
                  </a:lnTo>
                  <a:lnTo>
                    <a:pt x="78" y="24"/>
                  </a:lnTo>
                  <a:lnTo>
                    <a:pt x="78" y="21"/>
                  </a:lnTo>
                  <a:lnTo>
                    <a:pt x="80" y="19"/>
                  </a:lnTo>
                  <a:lnTo>
                    <a:pt x="80" y="19"/>
                  </a:lnTo>
                  <a:lnTo>
                    <a:pt x="80" y="19"/>
                  </a:lnTo>
                  <a:lnTo>
                    <a:pt x="78" y="19"/>
                  </a:lnTo>
                  <a:lnTo>
                    <a:pt x="76" y="19"/>
                  </a:lnTo>
                  <a:lnTo>
                    <a:pt x="76" y="19"/>
                  </a:lnTo>
                  <a:lnTo>
                    <a:pt x="76" y="19"/>
                  </a:lnTo>
                  <a:lnTo>
                    <a:pt x="76" y="19"/>
                  </a:lnTo>
                  <a:lnTo>
                    <a:pt x="76" y="17"/>
                  </a:lnTo>
                  <a:lnTo>
                    <a:pt x="78" y="17"/>
                  </a:lnTo>
                  <a:lnTo>
                    <a:pt x="78" y="17"/>
                  </a:lnTo>
                  <a:lnTo>
                    <a:pt x="78" y="14"/>
                  </a:lnTo>
                  <a:lnTo>
                    <a:pt x="78" y="14"/>
                  </a:lnTo>
                  <a:lnTo>
                    <a:pt x="80" y="10"/>
                  </a:lnTo>
                  <a:lnTo>
                    <a:pt x="80" y="7"/>
                  </a:lnTo>
                  <a:lnTo>
                    <a:pt x="83" y="5"/>
                  </a:lnTo>
                  <a:lnTo>
                    <a:pt x="80" y="5"/>
                  </a:lnTo>
                  <a:lnTo>
                    <a:pt x="78" y="5"/>
                  </a:lnTo>
                  <a:lnTo>
                    <a:pt x="76" y="2"/>
                  </a:lnTo>
                  <a:lnTo>
                    <a:pt x="76" y="2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73" y="0"/>
                  </a:lnTo>
                  <a:lnTo>
                    <a:pt x="73" y="0"/>
                  </a:lnTo>
                  <a:lnTo>
                    <a:pt x="73" y="0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71" y="2"/>
                  </a:lnTo>
                  <a:lnTo>
                    <a:pt x="71" y="2"/>
                  </a:lnTo>
                  <a:lnTo>
                    <a:pt x="69" y="2"/>
                  </a:lnTo>
                  <a:lnTo>
                    <a:pt x="69" y="2"/>
                  </a:lnTo>
                  <a:lnTo>
                    <a:pt x="66" y="2"/>
                  </a:lnTo>
                  <a:lnTo>
                    <a:pt x="66" y="2"/>
                  </a:lnTo>
                  <a:lnTo>
                    <a:pt x="64" y="2"/>
                  </a:lnTo>
                  <a:lnTo>
                    <a:pt x="64" y="2"/>
                  </a:lnTo>
                  <a:lnTo>
                    <a:pt x="64" y="2"/>
                  </a:lnTo>
                  <a:lnTo>
                    <a:pt x="64" y="2"/>
                  </a:lnTo>
                  <a:lnTo>
                    <a:pt x="64" y="2"/>
                  </a:lnTo>
                  <a:lnTo>
                    <a:pt x="62" y="7"/>
                  </a:lnTo>
                  <a:lnTo>
                    <a:pt x="62" y="7"/>
                  </a:lnTo>
                  <a:lnTo>
                    <a:pt x="59" y="7"/>
                  </a:lnTo>
                  <a:lnTo>
                    <a:pt x="59" y="7"/>
                  </a:lnTo>
                  <a:lnTo>
                    <a:pt x="57" y="5"/>
                  </a:lnTo>
                  <a:lnTo>
                    <a:pt x="57" y="5"/>
                  </a:lnTo>
                  <a:lnTo>
                    <a:pt x="54" y="2"/>
                  </a:lnTo>
                  <a:lnTo>
                    <a:pt x="54" y="2"/>
                  </a:lnTo>
                  <a:lnTo>
                    <a:pt x="52" y="2"/>
                  </a:lnTo>
                  <a:lnTo>
                    <a:pt x="52" y="2"/>
                  </a:lnTo>
                  <a:lnTo>
                    <a:pt x="52" y="2"/>
                  </a:lnTo>
                  <a:lnTo>
                    <a:pt x="52" y="2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50" y="2"/>
                  </a:lnTo>
                  <a:lnTo>
                    <a:pt x="50" y="5"/>
                  </a:lnTo>
                  <a:lnTo>
                    <a:pt x="50" y="7"/>
                  </a:lnTo>
                  <a:lnTo>
                    <a:pt x="47" y="12"/>
                  </a:lnTo>
                  <a:lnTo>
                    <a:pt x="47" y="17"/>
                  </a:lnTo>
                  <a:lnTo>
                    <a:pt x="47" y="19"/>
                  </a:lnTo>
                  <a:lnTo>
                    <a:pt x="47" y="19"/>
                  </a:lnTo>
                  <a:lnTo>
                    <a:pt x="47" y="21"/>
                  </a:lnTo>
                  <a:lnTo>
                    <a:pt x="47" y="21"/>
                  </a:lnTo>
                  <a:lnTo>
                    <a:pt x="45" y="24"/>
                  </a:lnTo>
                  <a:lnTo>
                    <a:pt x="45" y="24"/>
                  </a:lnTo>
                  <a:lnTo>
                    <a:pt x="43" y="24"/>
                  </a:lnTo>
                  <a:lnTo>
                    <a:pt x="43" y="24"/>
                  </a:lnTo>
                  <a:lnTo>
                    <a:pt x="40" y="24"/>
                  </a:lnTo>
                  <a:lnTo>
                    <a:pt x="40" y="24"/>
                  </a:lnTo>
                  <a:lnTo>
                    <a:pt x="40" y="24"/>
                  </a:lnTo>
                  <a:lnTo>
                    <a:pt x="38" y="24"/>
                  </a:lnTo>
                  <a:lnTo>
                    <a:pt x="38" y="26"/>
                  </a:lnTo>
                  <a:lnTo>
                    <a:pt x="38" y="26"/>
                  </a:lnTo>
                  <a:lnTo>
                    <a:pt x="38" y="26"/>
                  </a:lnTo>
                  <a:lnTo>
                    <a:pt x="38" y="26"/>
                  </a:lnTo>
                  <a:lnTo>
                    <a:pt x="36" y="26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1" y="26"/>
                  </a:lnTo>
                  <a:lnTo>
                    <a:pt x="31" y="26"/>
                  </a:lnTo>
                  <a:lnTo>
                    <a:pt x="31" y="26"/>
                  </a:lnTo>
                  <a:lnTo>
                    <a:pt x="31" y="26"/>
                  </a:lnTo>
                  <a:lnTo>
                    <a:pt x="28" y="26"/>
                  </a:lnTo>
                  <a:lnTo>
                    <a:pt x="28" y="28"/>
                  </a:lnTo>
                  <a:lnTo>
                    <a:pt x="26" y="28"/>
                  </a:lnTo>
                  <a:lnTo>
                    <a:pt x="26" y="26"/>
                  </a:lnTo>
                  <a:lnTo>
                    <a:pt x="24" y="26"/>
                  </a:lnTo>
                  <a:lnTo>
                    <a:pt x="21" y="26"/>
                  </a:lnTo>
                  <a:lnTo>
                    <a:pt x="21" y="26"/>
                  </a:lnTo>
                  <a:lnTo>
                    <a:pt x="19" y="28"/>
                  </a:lnTo>
                  <a:lnTo>
                    <a:pt x="17" y="28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7" y="21"/>
                  </a:lnTo>
                  <a:lnTo>
                    <a:pt x="17" y="21"/>
                  </a:lnTo>
                  <a:lnTo>
                    <a:pt x="17" y="21"/>
                  </a:lnTo>
                  <a:lnTo>
                    <a:pt x="17" y="21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14" y="19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2" y="17"/>
                  </a:lnTo>
                  <a:lnTo>
                    <a:pt x="9" y="17"/>
                  </a:lnTo>
                  <a:lnTo>
                    <a:pt x="7" y="17"/>
                  </a:lnTo>
                  <a:lnTo>
                    <a:pt x="5" y="14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0" y="21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5" y="31"/>
                  </a:lnTo>
                  <a:lnTo>
                    <a:pt x="5" y="31"/>
                  </a:lnTo>
                  <a:lnTo>
                    <a:pt x="5" y="33"/>
                  </a:lnTo>
                  <a:lnTo>
                    <a:pt x="5" y="33"/>
                  </a:lnTo>
                  <a:lnTo>
                    <a:pt x="5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6"/>
                  </a:lnTo>
                  <a:lnTo>
                    <a:pt x="7" y="36"/>
                  </a:lnTo>
                  <a:lnTo>
                    <a:pt x="7" y="38"/>
                  </a:lnTo>
                  <a:lnTo>
                    <a:pt x="9" y="38"/>
                  </a:lnTo>
                  <a:lnTo>
                    <a:pt x="9" y="38"/>
                  </a:lnTo>
                  <a:lnTo>
                    <a:pt x="12" y="38"/>
                  </a:lnTo>
                  <a:lnTo>
                    <a:pt x="12" y="38"/>
                  </a:lnTo>
                  <a:lnTo>
                    <a:pt x="12" y="40"/>
                  </a:lnTo>
                  <a:lnTo>
                    <a:pt x="12" y="43"/>
                  </a:lnTo>
                  <a:lnTo>
                    <a:pt x="12" y="43"/>
                  </a:lnTo>
                  <a:lnTo>
                    <a:pt x="12" y="43"/>
                  </a:lnTo>
                  <a:lnTo>
                    <a:pt x="12" y="43"/>
                  </a:lnTo>
                  <a:lnTo>
                    <a:pt x="12" y="45"/>
                  </a:lnTo>
                  <a:lnTo>
                    <a:pt x="12" y="45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2" y="52"/>
                  </a:lnTo>
                  <a:lnTo>
                    <a:pt x="12" y="52"/>
                  </a:lnTo>
                  <a:lnTo>
                    <a:pt x="12" y="52"/>
                  </a:lnTo>
                  <a:lnTo>
                    <a:pt x="12" y="52"/>
                  </a:lnTo>
                  <a:lnTo>
                    <a:pt x="9" y="55"/>
                  </a:lnTo>
                  <a:lnTo>
                    <a:pt x="12" y="69"/>
                  </a:lnTo>
                  <a:lnTo>
                    <a:pt x="12" y="73"/>
                  </a:lnTo>
                  <a:lnTo>
                    <a:pt x="12" y="76"/>
                  </a:lnTo>
                  <a:lnTo>
                    <a:pt x="9" y="78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2" y="88"/>
                  </a:lnTo>
                  <a:lnTo>
                    <a:pt x="14" y="90"/>
                  </a:lnTo>
                  <a:lnTo>
                    <a:pt x="17" y="95"/>
                  </a:lnTo>
                  <a:lnTo>
                    <a:pt x="19" y="99"/>
                  </a:lnTo>
                  <a:lnTo>
                    <a:pt x="19" y="102"/>
                  </a:lnTo>
                  <a:lnTo>
                    <a:pt x="21" y="114"/>
                  </a:lnTo>
                  <a:lnTo>
                    <a:pt x="33" y="114"/>
                  </a:lnTo>
                  <a:lnTo>
                    <a:pt x="36" y="114"/>
                  </a:lnTo>
                  <a:lnTo>
                    <a:pt x="38" y="114"/>
                  </a:lnTo>
                  <a:lnTo>
                    <a:pt x="38" y="114"/>
                  </a:lnTo>
                  <a:lnTo>
                    <a:pt x="40" y="114"/>
                  </a:lnTo>
                  <a:lnTo>
                    <a:pt x="40" y="114"/>
                  </a:lnTo>
                  <a:lnTo>
                    <a:pt x="40" y="114"/>
                  </a:lnTo>
                  <a:lnTo>
                    <a:pt x="40" y="111"/>
                  </a:lnTo>
                  <a:lnTo>
                    <a:pt x="40" y="111"/>
                  </a:lnTo>
                  <a:lnTo>
                    <a:pt x="40" y="111"/>
                  </a:lnTo>
                  <a:lnTo>
                    <a:pt x="40" y="111"/>
                  </a:lnTo>
                  <a:lnTo>
                    <a:pt x="40" y="111"/>
                  </a:lnTo>
                  <a:lnTo>
                    <a:pt x="43" y="109"/>
                  </a:lnTo>
                  <a:lnTo>
                    <a:pt x="43" y="109"/>
                  </a:lnTo>
                  <a:lnTo>
                    <a:pt x="43" y="109"/>
                  </a:lnTo>
                  <a:lnTo>
                    <a:pt x="43" y="109"/>
                  </a:lnTo>
                  <a:lnTo>
                    <a:pt x="45" y="109"/>
                  </a:lnTo>
                  <a:lnTo>
                    <a:pt x="45" y="109"/>
                  </a:lnTo>
                  <a:lnTo>
                    <a:pt x="47" y="109"/>
                  </a:lnTo>
                  <a:lnTo>
                    <a:pt x="50" y="107"/>
                  </a:lnTo>
                  <a:lnTo>
                    <a:pt x="52" y="107"/>
                  </a:lnTo>
                  <a:lnTo>
                    <a:pt x="52" y="104"/>
                  </a:lnTo>
                  <a:lnTo>
                    <a:pt x="52" y="104"/>
                  </a:lnTo>
                  <a:lnTo>
                    <a:pt x="54" y="104"/>
                  </a:lnTo>
                  <a:lnTo>
                    <a:pt x="54" y="99"/>
                  </a:lnTo>
                  <a:lnTo>
                    <a:pt x="57" y="99"/>
                  </a:lnTo>
                  <a:lnTo>
                    <a:pt x="59" y="97"/>
                  </a:lnTo>
                  <a:lnTo>
                    <a:pt x="62" y="95"/>
                  </a:lnTo>
                  <a:lnTo>
                    <a:pt x="62" y="92"/>
                  </a:lnTo>
                  <a:lnTo>
                    <a:pt x="62" y="92"/>
                  </a:lnTo>
                  <a:lnTo>
                    <a:pt x="64" y="90"/>
                  </a:lnTo>
                  <a:lnTo>
                    <a:pt x="64" y="85"/>
                  </a:lnTo>
                  <a:lnTo>
                    <a:pt x="64" y="85"/>
                  </a:lnTo>
                  <a:lnTo>
                    <a:pt x="69" y="83"/>
                  </a:lnTo>
                  <a:lnTo>
                    <a:pt x="69" y="78"/>
                  </a:lnTo>
                  <a:lnTo>
                    <a:pt x="71" y="78"/>
                  </a:lnTo>
                  <a:lnTo>
                    <a:pt x="73" y="78"/>
                  </a:lnTo>
                  <a:lnTo>
                    <a:pt x="73" y="78"/>
                  </a:lnTo>
                  <a:lnTo>
                    <a:pt x="73" y="78"/>
                  </a:lnTo>
                  <a:lnTo>
                    <a:pt x="73" y="76"/>
                  </a:lnTo>
                  <a:lnTo>
                    <a:pt x="73" y="76"/>
                  </a:lnTo>
                  <a:lnTo>
                    <a:pt x="73" y="73"/>
                  </a:lnTo>
                  <a:lnTo>
                    <a:pt x="73" y="73"/>
                  </a:lnTo>
                  <a:lnTo>
                    <a:pt x="73" y="73"/>
                  </a:lnTo>
                  <a:lnTo>
                    <a:pt x="76" y="71"/>
                  </a:lnTo>
                  <a:lnTo>
                    <a:pt x="76" y="69"/>
                  </a:lnTo>
                  <a:lnTo>
                    <a:pt x="76" y="69"/>
                  </a:lnTo>
                  <a:lnTo>
                    <a:pt x="76" y="66"/>
                  </a:lnTo>
                  <a:lnTo>
                    <a:pt x="76" y="66"/>
                  </a:lnTo>
                  <a:lnTo>
                    <a:pt x="78" y="66"/>
                  </a:lnTo>
                  <a:lnTo>
                    <a:pt x="78" y="64"/>
                  </a:lnTo>
                  <a:lnTo>
                    <a:pt x="78" y="64"/>
                  </a:lnTo>
                  <a:lnTo>
                    <a:pt x="78" y="64"/>
                  </a:lnTo>
                  <a:lnTo>
                    <a:pt x="78" y="64"/>
                  </a:lnTo>
                  <a:lnTo>
                    <a:pt x="78" y="64"/>
                  </a:lnTo>
                  <a:lnTo>
                    <a:pt x="78" y="64"/>
                  </a:lnTo>
                  <a:lnTo>
                    <a:pt x="80" y="64"/>
                  </a:lnTo>
                  <a:lnTo>
                    <a:pt x="80" y="64"/>
                  </a:lnTo>
                  <a:lnTo>
                    <a:pt x="80" y="64"/>
                  </a:lnTo>
                  <a:lnTo>
                    <a:pt x="80" y="64"/>
                  </a:lnTo>
                  <a:lnTo>
                    <a:pt x="83" y="64"/>
                  </a:lnTo>
                  <a:lnTo>
                    <a:pt x="83" y="64"/>
                  </a:lnTo>
                  <a:lnTo>
                    <a:pt x="83" y="62"/>
                  </a:lnTo>
                  <a:lnTo>
                    <a:pt x="83" y="62"/>
                  </a:lnTo>
                  <a:lnTo>
                    <a:pt x="85" y="62"/>
                  </a:lnTo>
                  <a:lnTo>
                    <a:pt x="88" y="59"/>
                  </a:lnTo>
                  <a:lnTo>
                    <a:pt x="88" y="57"/>
                  </a:lnTo>
                  <a:lnTo>
                    <a:pt x="85" y="57"/>
                  </a:lnTo>
                  <a:lnTo>
                    <a:pt x="85" y="57"/>
                  </a:lnTo>
                  <a:lnTo>
                    <a:pt x="85" y="55"/>
                  </a:lnTo>
                  <a:lnTo>
                    <a:pt x="88" y="55"/>
                  </a:lnTo>
                  <a:lnTo>
                    <a:pt x="88" y="55"/>
                  </a:lnTo>
                  <a:lnTo>
                    <a:pt x="90" y="55"/>
                  </a:lnTo>
                  <a:lnTo>
                    <a:pt x="90" y="52"/>
                  </a:lnTo>
                  <a:lnTo>
                    <a:pt x="92" y="52"/>
                  </a:lnTo>
                  <a:lnTo>
                    <a:pt x="92" y="52"/>
                  </a:lnTo>
                  <a:lnTo>
                    <a:pt x="92" y="52"/>
                  </a:lnTo>
                  <a:lnTo>
                    <a:pt x="92" y="52"/>
                  </a:lnTo>
                  <a:lnTo>
                    <a:pt x="95" y="52"/>
                  </a:lnTo>
                  <a:lnTo>
                    <a:pt x="95" y="52"/>
                  </a:lnTo>
                  <a:lnTo>
                    <a:pt x="97" y="50"/>
                  </a:lnTo>
                  <a:lnTo>
                    <a:pt x="97" y="50"/>
                  </a:lnTo>
                  <a:lnTo>
                    <a:pt x="97" y="50"/>
                  </a:lnTo>
                  <a:lnTo>
                    <a:pt x="97" y="47"/>
                  </a:lnTo>
                  <a:lnTo>
                    <a:pt x="97" y="47"/>
                  </a:lnTo>
                  <a:lnTo>
                    <a:pt x="97" y="45"/>
                  </a:lnTo>
                  <a:lnTo>
                    <a:pt x="97" y="45"/>
                  </a:lnTo>
                  <a:lnTo>
                    <a:pt x="97" y="45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1" name="Freeform 62">
              <a:extLst>
                <a:ext uri="{FF2B5EF4-FFF2-40B4-BE49-F238E27FC236}">
                  <a16:creationId xmlns:a16="http://schemas.microsoft.com/office/drawing/2014/main" id="{89609B9A-0BA5-4AC3-B840-378EF7B59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8456" y="3199672"/>
              <a:ext cx="434781" cy="316299"/>
            </a:xfrm>
            <a:custGeom>
              <a:avLst/>
              <a:gdLst>
                <a:gd name="T0" fmla="*/ 415 w 422"/>
                <a:gd name="T1" fmla="*/ 144 h 307"/>
                <a:gd name="T2" fmla="*/ 410 w 422"/>
                <a:gd name="T3" fmla="*/ 130 h 307"/>
                <a:gd name="T4" fmla="*/ 381 w 422"/>
                <a:gd name="T5" fmla="*/ 132 h 307"/>
                <a:gd name="T6" fmla="*/ 346 w 422"/>
                <a:gd name="T7" fmla="*/ 94 h 307"/>
                <a:gd name="T8" fmla="*/ 358 w 422"/>
                <a:gd name="T9" fmla="*/ 92 h 307"/>
                <a:gd name="T10" fmla="*/ 334 w 422"/>
                <a:gd name="T11" fmla="*/ 75 h 307"/>
                <a:gd name="T12" fmla="*/ 320 w 422"/>
                <a:gd name="T13" fmla="*/ 64 h 307"/>
                <a:gd name="T14" fmla="*/ 315 w 422"/>
                <a:gd name="T15" fmla="*/ 52 h 307"/>
                <a:gd name="T16" fmla="*/ 306 w 422"/>
                <a:gd name="T17" fmla="*/ 14 h 307"/>
                <a:gd name="T18" fmla="*/ 256 w 422"/>
                <a:gd name="T19" fmla="*/ 0 h 307"/>
                <a:gd name="T20" fmla="*/ 187 w 422"/>
                <a:gd name="T21" fmla="*/ 33 h 307"/>
                <a:gd name="T22" fmla="*/ 142 w 422"/>
                <a:gd name="T23" fmla="*/ 59 h 307"/>
                <a:gd name="T24" fmla="*/ 131 w 422"/>
                <a:gd name="T25" fmla="*/ 80 h 307"/>
                <a:gd name="T26" fmla="*/ 121 w 422"/>
                <a:gd name="T27" fmla="*/ 97 h 307"/>
                <a:gd name="T28" fmla="*/ 95 w 422"/>
                <a:gd name="T29" fmla="*/ 97 h 307"/>
                <a:gd name="T30" fmla="*/ 83 w 422"/>
                <a:gd name="T31" fmla="*/ 87 h 307"/>
                <a:gd name="T32" fmla="*/ 79 w 422"/>
                <a:gd name="T33" fmla="*/ 90 h 307"/>
                <a:gd name="T34" fmla="*/ 67 w 422"/>
                <a:gd name="T35" fmla="*/ 101 h 307"/>
                <a:gd name="T36" fmla="*/ 69 w 422"/>
                <a:gd name="T37" fmla="*/ 120 h 307"/>
                <a:gd name="T38" fmla="*/ 55 w 422"/>
                <a:gd name="T39" fmla="*/ 127 h 307"/>
                <a:gd name="T40" fmla="*/ 57 w 422"/>
                <a:gd name="T41" fmla="*/ 149 h 307"/>
                <a:gd name="T42" fmla="*/ 45 w 422"/>
                <a:gd name="T43" fmla="*/ 163 h 307"/>
                <a:gd name="T44" fmla="*/ 29 w 422"/>
                <a:gd name="T45" fmla="*/ 168 h 307"/>
                <a:gd name="T46" fmla="*/ 12 w 422"/>
                <a:gd name="T47" fmla="*/ 175 h 307"/>
                <a:gd name="T48" fmla="*/ 8 w 422"/>
                <a:gd name="T49" fmla="*/ 179 h 307"/>
                <a:gd name="T50" fmla="*/ 12 w 422"/>
                <a:gd name="T51" fmla="*/ 189 h 307"/>
                <a:gd name="T52" fmla="*/ 8 w 422"/>
                <a:gd name="T53" fmla="*/ 215 h 307"/>
                <a:gd name="T54" fmla="*/ 3 w 422"/>
                <a:gd name="T55" fmla="*/ 234 h 307"/>
                <a:gd name="T56" fmla="*/ 0 w 422"/>
                <a:gd name="T57" fmla="*/ 253 h 307"/>
                <a:gd name="T58" fmla="*/ 10 w 422"/>
                <a:gd name="T59" fmla="*/ 260 h 307"/>
                <a:gd name="T60" fmla="*/ 22 w 422"/>
                <a:gd name="T61" fmla="*/ 262 h 307"/>
                <a:gd name="T62" fmla="*/ 24 w 422"/>
                <a:gd name="T63" fmla="*/ 269 h 307"/>
                <a:gd name="T64" fmla="*/ 29 w 422"/>
                <a:gd name="T65" fmla="*/ 277 h 307"/>
                <a:gd name="T66" fmla="*/ 38 w 422"/>
                <a:gd name="T67" fmla="*/ 284 h 307"/>
                <a:gd name="T68" fmla="*/ 41 w 422"/>
                <a:gd name="T69" fmla="*/ 288 h 307"/>
                <a:gd name="T70" fmla="*/ 45 w 422"/>
                <a:gd name="T71" fmla="*/ 291 h 307"/>
                <a:gd name="T72" fmla="*/ 55 w 422"/>
                <a:gd name="T73" fmla="*/ 291 h 307"/>
                <a:gd name="T74" fmla="*/ 64 w 422"/>
                <a:gd name="T75" fmla="*/ 295 h 307"/>
                <a:gd name="T76" fmla="*/ 79 w 422"/>
                <a:gd name="T77" fmla="*/ 286 h 307"/>
                <a:gd name="T78" fmla="*/ 93 w 422"/>
                <a:gd name="T79" fmla="*/ 279 h 307"/>
                <a:gd name="T80" fmla="*/ 116 w 422"/>
                <a:gd name="T81" fmla="*/ 281 h 307"/>
                <a:gd name="T82" fmla="*/ 126 w 422"/>
                <a:gd name="T83" fmla="*/ 284 h 307"/>
                <a:gd name="T84" fmla="*/ 152 w 422"/>
                <a:gd name="T85" fmla="*/ 303 h 307"/>
                <a:gd name="T86" fmla="*/ 145 w 422"/>
                <a:gd name="T87" fmla="*/ 291 h 307"/>
                <a:gd name="T88" fmla="*/ 147 w 422"/>
                <a:gd name="T89" fmla="*/ 262 h 307"/>
                <a:gd name="T90" fmla="*/ 145 w 422"/>
                <a:gd name="T91" fmla="*/ 255 h 307"/>
                <a:gd name="T92" fmla="*/ 140 w 422"/>
                <a:gd name="T93" fmla="*/ 246 h 307"/>
                <a:gd name="T94" fmla="*/ 140 w 422"/>
                <a:gd name="T95" fmla="*/ 236 h 307"/>
                <a:gd name="T96" fmla="*/ 164 w 422"/>
                <a:gd name="T97" fmla="*/ 222 h 307"/>
                <a:gd name="T98" fmla="*/ 247 w 422"/>
                <a:gd name="T99" fmla="*/ 222 h 307"/>
                <a:gd name="T100" fmla="*/ 258 w 422"/>
                <a:gd name="T101" fmla="*/ 222 h 307"/>
                <a:gd name="T102" fmla="*/ 268 w 422"/>
                <a:gd name="T103" fmla="*/ 222 h 307"/>
                <a:gd name="T104" fmla="*/ 289 w 422"/>
                <a:gd name="T105" fmla="*/ 215 h 307"/>
                <a:gd name="T106" fmla="*/ 344 w 422"/>
                <a:gd name="T107" fmla="*/ 222 h 307"/>
                <a:gd name="T108" fmla="*/ 348 w 422"/>
                <a:gd name="T109" fmla="*/ 217 h 307"/>
                <a:gd name="T110" fmla="*/ 353 w 422"/>
                <a:gd name="T111" fmla="*/ 217 h 307"/>
                <a:gd name="T112" fmla="*/ 355 w 422"/>
                <a:gd name="T113" fmla="*/ 213 h 307"/>
                <a:gd name="T114" fmla="*/ 360 w 422"/>
                <a:gd name="T115" fmla="*/ 208 h 307"/>
                <a:gd name="T116" fmla="*/ 367 w 422"/>
                <a:gd name="T117" fmla="*/ 203 h 307"/>
                <a:gd name="T118" fmla="*/ 379 w 422"/>
                <a:gd name="T119" fmla="*/ 198 h 307"/>
                <a:gd name="T120" fmla="*/ 403 w 422"/>
                <a:gd name="T121" fmla="*/ 198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22" h="307">
                  <a:moveTo>
                    <a:pt x="419" y="170"/>
                  </a:moveTo>
                  <a:lnTo>
                    <a:pt x="417" y="165"/>
                  </a:lnTo>
                  <a:lnTo>
                    <a:pt x="412" y="158"/>
                  </a:lnTo>
                  <a:lnTo>
                    <a:pt x="407" y="153"/>
                  </a:lnTo>
                  <a:lnTo>
                    <a:pt x="405" y="151"/>
                  </a:lnTo>
                  <a:lnTo>
                    <a:pt x="405" y="149"/>
                  </a:lnTo>
                  <a:lnTo>
                    <a:pt x="405" y="146"/>
                  </a:lnTo>
                  <a:lnTo>
                    <a:pt x="405" y="146"/>
                  </a:lnTo>
                  <a:lnTo>
                    <a:pt x="410" y="146"/>
                  </a:lnTo>
                  <a:lnTo>
                    <a:pt x="410" y="146"/>
                  </a:lnTo>
                  <a:lnTo>
                    <a:pt x="410" y="144"/>
                  </a:lnTo>
                  <a:lnTo>
                    <a:pt x="410" y="144"/>
                  </a:lnTo>
                  <a:lnTo>
                    <a:pt x="410" y="144"/>
                  </a:lnTo>
                  <a:lnTo>
                    <a:pt x="410" y="144"/>
                  </a:lnTo>
                  <a:lnTo>
                    <a:pt x="410" y="146"/>
                  </a:lnTo>
                  <a:lnTo>
                    <a:pt x="415" y="144"/>
                  </a:lnTo>
                  <a:lnTo>
                    <a:pt x="415" y="144"/>
                  </a:lnTo>
                  <a:lnTo>
                    <a:pt x="415" y="144"/>
                  </a:lnTo>
                  <a:lnTo>
                    <a:pt x="415" y="144"/>
                  </a:lnTo>
                  <a:lnTo>
                    <a:pt x="415" y="142"/>
                  </a:lnTo>
                  <a:lnTo>
                    <a:pt x="415" y="142"/>
                  </a:lnTo>
                  <a:lnTo>
                    <a:pt x="415" y="142"/>
                  </a:lnTo>
                  <a:lnTo>
                    <a:pt x="415" y="142"/>
                  </a:lnTo>
                  <a:lnTo>
                    <a:pt x="415" y="142"/>
                  </a:lnTo>
                  <a:lnTo>
                    <a:pt x="415" y="139"/>
                  </a:lnTo>
                  <a:lnTo>
                    <a:pt x="415" y="139"/>
                  </a:lnTo>
                  <a:lnTo>
                    <a:pt x="412" y="139"/>
                  </a:lnTo>
                  <a:lnTo>
                    <a:pt x="412" y="135"/>
                  </a:lnTo>
                  <a:lnTo>
                    <a:pt x="412" y="135"/>
                  </a:lnTo>
                  <a:lnTo>
                    <a:pt x="412" y="135"/>
                  </a:lnTo>
                  <a:lnTo>
                    <a:pt x="412" y="135"/>
                  </a:lnTo>
                  <a:lnTo>
                    <a:pt x="410" y="132"/>
                  </a:lnTo>
                  <a:lnTo>
                    <a:pt x="410" y="132"/>
                  </a:lnTo>
                  <a:lnTo>
                    <a:pt x="410" y="132"/>
                  </a:lnTo>
                  <a:lnTo>
                    <a:pt x="410" y="132"/>
                  </a:lnTo>
                  <a:lnTo>
                    <a:pt x="410" y="130"/>
                  </a:lnTo>
                  <a:lnTo>
                    <a:pt x="407" y="130"/>
                  </a:lnTo>
                  <a:lnTo>
                    <a:pt x="405" y="127"/>
                  </a:lnTo>
                  <a:lnTo>
                    <a:pt x="400" y="127"/>
                  </a:lnTo>
                  <a:lnTo>
                    <a:pt x="400" y="127"/>
                  </a:lnTo>
                  <a:lnTo>
                    <a:pt x="398" y="130"/>
                  </a:lnTo>
                  <a:lnTo>
                    <a:pt x="398" y="130"/>
                  </a:lnTo>
                  <a:lnTo>
                    <a:pt x="398" y="130"/>
                  </a:lnTo>
                  <a:lnTo>
                    <a:pt x="398" y="130"/>
                  </a:lnTo>
                  <a:lnTo>
                    <a:pt x="398" y="130"/>
                  </a:lnTo>
                  <a:lnTo>
                    <a:pt x="398" y="130"/>
                  </a:lnTo>
                  <a:lnTo>
                    <a:pt x="396" y="130"/>
                  </a:lnTo>
                  <a:lnTo>
                    <a:pt x="396" y="132"/>
                  </a:lnTo>
                  <a:lnTo>
                    <a:pt x="396" y="132"/>
                  </a:lnTo>
                  <a:lnTo>
                    <a:pt x="396" y="135"/>
                  </a:lnTo>
                  <a:lnTo>
                    <a:pt x="393" y="135"/>
                  </a:lnTo>
                  <a:lnTo>
                    <a:pt x="393" y="135"/>
                  </a:lnTo>
                  <a:lnTo>
                    <a:pt x="386" y="135"/>
                  </a:lnTo>
                  <a:lnTo>
                    <a:pt x="381" y="132"/>
                  </a:lnTo>
                  <a:lnTo>
                    <a:pt x="379" y="132"/>
                  </a:lnTo>
                  <a:lnTo>
                    <a:pt x="377" y="132"/>
                  </a:lnTo>
                  <a:lnTo>
                    <a:pt x="374" y="130"/>
                  </a:lnTo>
                  <a:lnTo>
                    <a:pt x="370" y="127"/>
                  </a:lnTo>
                  <a:lnTo>
                    <a:pt x="367" y="123"/>
                  </a:lnTo>
                  <a:lnTo>
                    <a:pt x="365" y="123"/>
                  </a:lnTo>
                  <a:lnTo>
                    <a:pt x="360" y="118"/>
                  </a:lnTo>
                  <a:lnTo>
                    <a:pt x="358" y="116"/>
                  </a:lnTo>
                  <a:lnTo>
                    <a:pt x="355" y="113"/>
                  </a:lnTo>
                  <a:lnTo>
                    <a:pt x="353" y="113"/>
                  </a:lnTo>
                  <a:lnTo>
                    <a:pt x="348" y="111"/>
                  </a:lnTo>
                  <a:lnTo>
                    <a:pt x="348" y="111"/>
                  </a:lnTo>
                  <a:lnTo>
                    <a:pt x="346" y="111"/>
                  </a:lnTo>
                  <a:lnTo>
                    <a:pt x="346" y="108"/>
                  </a:lnTo>
                  <a:lnTo>
                    <a:pt x="346" y="108"/>
                  </a:lnTo>
                  <a:lnTo>
                    <a:pt x="346" y="104"/>
                  </a:lnTo>
                  <a:lnTo>
                    <a:pt x="346" y="99"/>
                  </a:lnTo>
                  <a:lnTo>
                    <a:pt x="346" y="94"/>
                  </a:lnTo>
                  <a:lnTo>
                    <a:pt x="348" y="92"/>
                  </a:lnTo>
                  <a:lnTo>
                    <a:pt x="348" y="92"/>
                  </a:lnTo>
                  <a:lnTo>
                    <a:pt x="353" y="94"/>
                  </a:lnTo>
                  <a:lnTo>
                    <a:pt x="355" y="94"/>
                  </a:lnTo>
                  <a:lnTo>
                    <a:pt x="358" y="97"/>
                  </a:lnTo>
                  <a:lnTo>
                    <a:pt x="358" y="97"/>
                  </a:lnTo>
                  <a:lnTo>
                    <a:pt x="358" y="94"/>
                  </a:lnTo>
                  <a:lnTo>
                    <a:pt x="358" y="94"/>
                  </a:lnTo>
                  <a:lnTo>
                    <a:pt x="358" y="92"/>
                  </a:lnTo>
                  <a:lnTo>
                    <a:pt x="360" y="94"/>
                  </a:lnTo>
                  <a:lnTo>
                    <a:pt x="360" y="94"/>
                  </a:lnTo>
                  <a:lnTo>
                    <a:pt x="362" y="94"/>
                  </a:lnTo>
                  <a:lnTo>
                    <a:pt x="362" y="94"/>
                  </a:lnTo>
                  <a:lnTo>
                    <a:pt x="362" y="92"/>
                  </a:lnTo>
                  <a:lnTo>
                    <a:pt x="360" y="92"/>
                  </a:lnTo>
                  <a:lnTo>
                    <a:pt x="360" y="92"/>
                  </a:lnTo>
                  <a:lnTo>
                    <a:pt x="358" y="92"/>
                  </a:lnTo>
                  <a:lnTo>
                    <a:pt x="358" y="92"/>
                  </a:lnTo>
                  <a:lnTo>
                    <a:pt x="351" y="90"/>
                  </a:lnTo>
                  <a:lnTo>
                    <a:pt x="348" y="87"/>
                  </a:lnTo>
                  <a:lnTo>
                    <a:pt x="348" y="85"/>
                  </a:lnTo>
                  <a:lnTo>
                    <a:pt x="348" y="82"/>
                  </a:lnTo>
                  <a:lnTo>
                    <a:pt x="346" y="80"/>
                  </a:lnTo>
                  <a:lnTo>
                    <a:pt x="344" y="80"/>
                  </a:lnTo>
                  <a:lnTo>
                    <a:pt x="341" y="78"/>
                  </a:lnTo>
                  <a:lnTo>
                    <a:pt x="339" y="78"/>
                  </a:lnTo>
                  <a:lnTo>
                    <a:pt x="336" y="78"/>
                  </a:lnTo>
                  <a:lnTo>
                    <a:pt x="336" y="78"/>
                  </a:lnTo>
                  <a:lnTo>
                    <a:pt x="336" y="78"/>
                  </a:lnTo>
                  <a:lnTo>
                    <a:pt x="336" y="78"/>
                  </a:lnTo>
                  <a:lnTo>
                    <a:pt x="336" y="78"/>
                  </a:lnTo>
                  <a:lnTo>
                    <a:pt x="336" y="78"/>
                  </a:lnTo>
                  <a:lnTo>
                    <a:pt x="336" y="75"/>
                  </a:lnTo>
                  <a:lnTo>
                    <a:pt x="336" y="75"/>
                  </a:lnTo>
                  <a:lnTo>
                    <a:pt x="336" y="75"/>
                  </a:lnTo>
                  <a:lnTo>
                    <a:pt x="334" y="75"/>
                  </a:lnTo>
                  <a:lnTo>
                    <a:pt x="327" y="75"/>
                  </a:lnTo>
                  <a:lnTo>
                    <a:pt x="327" y="75"/>
                  </a:lnTo>
                  <a:lnTo>
                    <a:pt x="327" y="73"/>
                  </a:lnTo>
                  <a:lnTo>
                    <a:pt x="327" y="73"/>
                  </a:lnTo>
                  <a:lnTo>
                    <a:pt x="327" y="73"/>
                  </a:lnTo>
                  <a:lnTo>
                    <a:pt x="327" y="71"/>
                  </a:lnTo>
                  <a:lnTo>
                    <a:pt x="327" y="71"/>
                  </a:lnTo>
                  <a:lnTo>
                    <a:pt x="325" y="71"/>
                  </a:lnTo>
                  <a:lnTo>
                    <a:pt x="325" y="68"/>
                  </a:lnTo>
                  <a:lnTo>
                    <a:pt x="325" y="68"/>
                  </a:lnTo>
                  <a:lnTo>
                    <a:pt x="322" y="68"/>
                  </a:lnTo>
                  <a:lnTo>
                    <a:pt x="322" y="66"/>
                  </a:lnTo>
                  <a:lnTo>
                    <a:pt x="322" y="66"/>
                  </a:lnTo>
                  <a:lnTo>
                    <a:pt x="322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0" y="61"/>
                  </a:lnTo>
                  <a:lnTo>
                    <a:pt x="320" y="61"/>
                  </a:lnTo>
                  <a:lnTo>
                    <a:pt x="320" y="61"/>
                  </a:lnTo>
                  <a:lnTo>
                    <a:pt x="318" y="59"/>
                  </a:lnTo>
                  <a:lnTo>
                    <a:pt x="318" y="59"/>
                  </a:lnTo>
                  <a:lnTo>
                    <a:pt x="318" y="59"/>
                  </a:lnTo>
                  <a:lnTo>
                    <a:pt x="318" y="56"/>
                  </a:lnTo>
                  <a:lnTo>
                    <a:pt x="315" y="56"/>
                  </a:lnTo>
                  <a:lnTo>
                    <a:pt x="315" y="56"/>
                  </a:lnTo>
                  <a:lnTo>
                    <a:pt x="315" y="56"/>
                  </a:lnTo>
                  <a:lnTo>
                    <a:pt x="315" y="56"/>
                  </a:lnTo>
                  <a:lnTo>
                    <a:pt x="315" y="54"/>
                  </a:lnTo>
                  <a:lnTo>
                    <a:pt x="315" y="54"/>
                  </a:lnTo>
                  <a:lnTo>
                    <a:pt x="315" y="54"/>
                  </a:lnTo>
                  <a:lnTo>
                    <a:pt x="315" y="54"/>
                  </a:lnTo>
                  <a:lnTo>
                    <a:pt x="315" y="54"/>
                  </a:lnTo>
                  <a:lnTo>
                    <a:pt x="315" y="52"/>
                  </a:lnTo>
                  <a:lnTo>
                    <a:pt x="313" y="52"/>
                  </a:lnTo>
                  <a:lnTo>
                    <a:pt x="313" y="52"/>
                  </a:lnTo>
                  <a:lnTo>
                    <a:pt x="313" y="52"/>
                  </a:lnTo>
                  <a:lnTo>
                    <a:pt x="315" y="49"/>
                  </a:lnTo>
                  <a:lnTo>
                    <a:pt x="315" y="47"/>
                  </a:lnTo>
                  <a:lnTo>
                    <a:pt x="315" y="47"/>
                  </a:lnTo>
                  <a:lnTo>
                    <a:pt x="315" y="45"/>
                  </a:lnTo>
                  <a:lnTo>
                    <a:pt x="315" y="45"/>
                  </a:lnTo>
                  <a:lnTo>
                    <a:pt x="315" y="45"/>
                  </a:lnTo>
                  <a:lnTo>
                    <a:pt x="315" y="45"/>
                  </a:lnTo>
                  <a:lnTo>
                    <a:pt x="313" y="42"/>
                  </a:lnTo>
                  <a:lnTo>
                    <a:pt x="306" y="35"/>
                  </a:lnTo>
                  <a:lnTo>
                    <a:pt x="306" y="33"/>
                  </a:lnTo>
                  <a:lnTo>
                    <a:pt x="303" y="30"/>
                  </a:lnTo>
                  <a:lnTo>
                    <a:pt x="303" y="28"/>
                  </a:lnTo>
                  <a:lnTo>
                    <a:pt x="306" y="19"/>
                  </a:lnTo>
                  <a:lnTo>
                    <a:pt x="306" y="16"/>
                  </a:lnTo>
                  <a:lnTo>
                    <a:pt x="306" y="14"/>
                  </a:lnTo>
                  <a:lnTo>
                    <a:pt x="306" y="11"/>
                  </a:lnTo>
                  <a:lnTo>
                    <a:pt x="306" y="11"/>
                  </a:lnTo>
                  <a:lnTo>
                    <a:pt x="306" y="9"/>
                  </a:lnTo>
                  <a:lnTo>
                    <a:pt x="306" y="9"/>
                  </a:lnTo>
                  <a:lnTo>
                    <a:pt x="306" y="9"/>
                  </a:lnTo>
                  <a:lnTo>
                    <a:pt x="294" y="4"/>
                  </a:lnTo>
                  <a:lnTo>
                    <a:pt x="294" y="4"/>
                  </a:lnTo>
                  <a:lnTo>
                    <a:pt x="287" y="0"/>
                  </a:lnTo>
                  <a:lnTo>
                    <a:pt x="282" y="0"/>
                  </a:lnTo>
                  <a:lnTo>
                    <a:pt x="280" y="0"/>
                  </a:lnTo>
                  <a:lnTo>
                    <a:pt x="275" y="2"/>
                  </a:lnTo>
                  <a:lnTo>
                    <a:pt x="273" y="2"/>
                  </a:lnTo>
                  <a:lnTo>
                    <a:pt x="273" y="2"/>
                  </a:lnTo>
                  <a:lnTo>
                    <a:pt x="273" y="2"/>
                  </a:lnTo>
                  <a:lnTo>
                    <a:pt x="270" y="0"/>
                  </a:lnTo>
                  <a:lnTo>
                    <a:pt x="270" y="0"/>
                  </a:lnTo>
                  <a:lnTo>
                    <a:pt x="268" y="0"/>
                  </a:lnTo>
                  <a:lnTo>
                    <a:pt x="256" y="0"/>
                  </a:lnTo>
                  <a:lnTo>
                    <a:pt x="254" y="0"/>
                  </a:lnTo>
                  <a:lnTo>
                    <a:pt x="254" y="0"/>
                  </a:lnTo>
                  <a:lnTo>
                    <a:pt x="254" y="0"/>
                  </a:lnTo>
                  <a:lnTo>
                    <a:pt x="251" y="4"/>
                  </a:lnTo>
                  <a:lnTo>
                    <a:pt x="251" y="4"/>
                  </a:lnTo>
                  <a:lnTo>
                    <a:pt x="239" y="14"/>
                  </a:lnTo>
                  <a:lnTo>
                    <a:pt x="239" y="14"/>
                  </a:lnTo>
                  <a:lnTo>
                    <a:pt x="237" y="14"/>
                  </a:lnTo>
                  <a:lnTo>
                    <a:pt x="235" y="16"/>
                  </a:lnTo>
                  <a:lnTo>
                    <a:pt x="225" y="19"/>
                  </a:lnTo>
                  <a:lnTo>
                    <a:pt x="223" y="19"/>
                  </a:lnTo>
                  <a:lnTo>
                    <a:pt x="204" y="30"/>
                  </a:lnTo>
                  <a:lnTo>
                    <a:pt x="202" y="33"/>
                  </a:lnTo>
                  <a:lnTo>
                    <a:pt x="197" y="33"/>
                  </a:lnTo>
                  <a:lnTo>
                    <a:pt x="192" y="30"/>
                  </a:lnTo>
                  <a:lnTo>
                    <a:pt x="190" y="33"/>
                  </a:lnTo>
                  <a:lnTo>
                    <a:pt x="187" y="33"/>
                  </a:lnTo>
                  <a:lnTo>
                    <a:pt x="187" y="33"/>
                  </a:lnTo>
                  <a:lnTo>
                    <a:pt x="187" y="47"/>
                  </a:lnTo>
                  <a:lnTo>
                    <a:pt x="187" y="47"/>
                  </a:lnTo>
                  <a:lnTo>
                    <a:pt x="185" y="49"/>
                  </a:lnTo>
                  <a:lnTo>
                    <a:pt x="183" y="49"/>
                  </a:lnTo>
                  <a:lnTo>
                    <a:pt x="183" y="49"/>
                  </a:lnTo>
                  <a:lnTo>
                    <a:pt x="183" y="49"/>
                  </a:lnTo>
                  <a:lnTo>
                    <a:pt x="180" y="49"/>
                  </a:lnTo>
                  <a:lnTo>
                    <a:pt x="168" y="45"/>
                  </a:lnTo>
                  <a:lnTo>
                    <a:pt x="164" y="42"/>
                  </a:lnTo>
                  <a:lnTo>
                    <a:pt x="161" y="45"/>
                  </a:lnTo>
                  <a:lnTo>
                    <a:pt x="157" y="47"/>
                  </a:lnTo>
                  <a:lnTo>
                    <a:pt x="154" y="47"/>
                  </a:lnTo>
                  <a:lnTo>
                    <a:pt x="152" y="49"/>
                  </a:lnTo>
                  <a:lnTo>
                    <a:pt x="152" y="52"/>
                  </a:lnTo>
                  <a:lnTo>
                    <a:pt x="142" y="56"/>
                  </a:lnTo>
                  <a:lnTo>
                    <a:pt x="142" y="59"/>
                  </a:lnTo>
                  <a:lnTo>
                    <a:pt x="142" y="59"/>
                  </a:lnTo>
                  <a:lnTo>
                    <a:pt x="142" y="59"/>
                  </a:lnTo>
                  <a:lnTo>
                    <a:pt x="142" y="59"/>
                  </a:lnTo>
                  <a:lnTo>
                    <a:pt x="142" y="59"/>
                  </a:lnTo>
                  <a:lnTo>
                    <a:pt x="140" y="66"/>
                  </a:lnTo>
                  <a:lnTo>
                    <a:pt x="140" y="66"/>
                  </a:lnTo>
                  <a:lnTo>
                    <a:pt x="138" y="68"/>
                  </a:lnTo>
                  <a:lnTo>
                    <a:pt x="138" y="73"/>
                  </a:lnTo>
                  <a:lnTo>
                    <a:pt x="140" y="78"/>
                  </a:lnTo>
                  <a:lnTo>
                    <a:pt x="138" y="78"/>
                  </a:lnTo>
                  <a:lnTo>
                    <a:pt x="135" y="78"/>
                  </a:lnTo>
                  <a:lnTo>
                    <a:pt x="135" y="78"/>
                  </a:lnTo>
                  <a:lnTo>
                    <a:pt x="135" y="78"/>
                  </a:lnTo>
                  <a:lnTo>
                    <a:pt x="135" y="78"/>
                  </a:lnTo>
                  <a:lnTo>
                    <a:pt x="135" y="78"/>
                  </a:lnTo>
                  <a:lnTo>
                    <a:pt x="133" y="78"/>
                  </a:lnTo>
                  <a:lnTo>
                    <a:pt x="133" y="78"/>
                  </a:lnTo>
                  <a:lnTo>
                    <a:pt x="133" y="78"/>
                  </a:lnTo>
                  <a:lnTo>
                    <a:pt x="131" y="80"/>
                  </a:lnTo>
                  <a:lnTo>
                    <a:pt x="131" y="80"/>
                  </a:lnTo>
                  <a:lnTo>
                    <a:pt x="131" y="78"/>
                  </a:lnTo>
                  <a:lnTo>
                    <a:pt x="131" y="78"/>
                  </a:lnTo>
                  <a:lnTo>
                    <a:pt x="131" y="78"/>
                  </a:lnTo>
                  <a:lnTo>
                    <a:pt x="128" y="78"/>
                  </a:lnTo>
                  <a:lnTo>
                    <a:pt x="128" y="75"/>
                  </a:lnTo>
                  <a:lnTo>
                    <a:pt x="126" y="75"/>
                  </a:lnTo>
                  <a:lnTo>
                    <a:pt x="126" y="75"/>
                  </a:lnTo>
                  <a:lnTo>
                    <a:pt x="123" y="75"/>
                  </a:lnTo>
                  <a:lnTo>
                    <a:pt x="121" y="73"/>
                  </a:lnTo>
                  <a:lnTo>
                    <a:pt x="121" y="73"/>
                  </a:lnTo>
                  <a:lnTo>
                    <a:pt x="119" y="75"/>
                  </a:lnTo>
                  <a:lnTo>
                    <a:pt x="121" y="75"/>
                  </a:lnTo>
                  <a:lnTo>
                    <a:pt x="121" y="78"/>
                  </a:lnTo>
                  <a:lnTo>
                    <a:pt x="121" y="80"/>
                  </a:lnTo>
                  <a:lnTo>
                    <a:pt x="121" y="80"/>
                  </a:lnTo>
                  <a:lnTo>
                    <a:pt x="119" y="82"/>
                  </a:lnTo>
                  <a:lnTo>
                    <a:pt x="121" y="97"/>
                  </a:lnTo>
                  <a:lnTo>
                    <a:pt x="121" y="97"/>
                  </a:lnTo>
                  <a:lnTo>
                    <a:pt x="112" y="97"/>
                  </a:lnTo>
                  <a:lnTo>
                    <a:pt x="112" y="99"/>
                  </a:lnTo>
                  <a:lnTo>
                    <a:pt x="109" y="99"/>
                  </a:lnTo>
                  <a:lnTo>
                    <a:pt x="112" y="101"/>
                  </a:lnTo>
                  <a:lnTo>
                    <a:pt x="112" y="104"/>
                  </a:lnTo>
                  <a:lnTo>
                    <a:pt x="112" y="104"/>
                  </a:lnTo>
                  <a:lnTo>
                    <a:pt x="109" y="104"/>
                  </a:lnTo>
                  <a:lnTo>
                    <a:pt x="109" y="104"/>
                  </a:lnTo>
                  <a:lnTo>
                    <a:pt x="107" y="104"/>
                  </a:lnTo>
                  <a:lnTo>
                    <a:pt x="105" y="104"/>
                  </a:lnTo>
                  <a:lnTo>
                    <a:pt x="105" y="104"/>
                  </a:lnTo>
                  <a:lnTo>
                    <a:pt x="105" y="104"/>
                  </a:lnTo>
                  <a:lnTo>
                    <a:pt x="105" y="101"/>
                  </a:lnTo>
                  <a:lnTo>
                    <a:pt x="105" y="101"/>
                  </a:lnTo>
                  <a:lnTo>
                    <a:pt x="102" y="101"/>
                  </a:lnTo>
                  <a:lnTo>
                    <a:pt x="102" y="101"/>
                  </a:lnTo>
                  <a:lnTo>
                    <a:pt x="97" y="99"/>
                  </a:lnTo>
                  <a:lnTo>
                    <a:pt x="95" y="97"/>
                  </a:lnTo>
                  <a:lnTo>
                    <a:pt x="93" y="94"/>
                  </a:lnTo>
                  <a:lnTo>
                    <a:pt x="90" y="94"/>
                  </a:lnTo>
                  <a:lnTo>
                    <a:pt x="88" y="92"/>
                  </a:lnTo>
                  <a:lnTo>
                    <a:pt x="86" y="92"/>
                  </a:lnTo>
                  <a:lnTo>
                    <a:pt x="86" y="92"/>
                  </a:lnTo>
                  <a:lnTo>
                    <a:pt x="86" y="92"/>
                  </a:lnTo>
                  <a:lnTo>
                    <a:pt x="83" y="92"/>
                  </a:lnTo>
                  <a:lnTo>
                    <a:pt x="83" y="92"/>
                  </a:lnTo>
                  <a:lnTo>
                    <a:pt x="81" y="92"/>
                  </a:lnTo>
                  <a:lnTo>
                    <a:pt x="83" y="90"/>
                  </a:lnTo>
                  <a:lnTo>
                    <a:pt x="83" y="90"/>
                  </a:lnTo>
                  <a:lnTo>
                    <a:pt x="83" y="90"/>
                  </a:lnTo>
                  <a:lnTo>
                    <a:pt x="86" y="90"/>
                  </a:lnTo>
                  <a:lnTo>
                    <a:pt x="86" y="90"/>
                  </a:lnTo>
                  <a:lnTo>
                    <a:pt x="86" y="90"/>
                  </a:lnTo>
                  <a:lnTo>
                    <a:pt x="86" y="87"/>
                  </a:lnTo>
                  <a:lnTo>
                    <a:pt x="86" y="87"/>
                  </a:lnTo>
                  <a:lnTo>
                    <a:pt x="83" y="87"/>
                  </a:lnTo>
                  <a:lnTo>
                    <a:pt x="83" y="87"/>
                  </a:lnTo>
                  <a:lnTo>
                    <a:pt x="83" y="87"/>
                  </a:lnTo>
                  <a:lnTo>
                    <a:pt x="83" y="87"/>
                  </a:lnTo>
                  <a:lnTo>
                    <a:pt x="83" y="87"/>
                  </a:lnTo>
                  <a:lnTo>
                    <a:pt x="83" y="85"/>
                  </a:lnTo>
                  <a:lnTo>
                    <a:pt x="83" y="85"/>
                  </a:lnTo>
                  <a:lnTo>
                    <a:pt x="83" y="85"/>
                  </a:lnTo>
                  <a:lnTo>
                    <a:pt x="81" y="85"/>
                  </a:lnTo>
                  <a:lnTo>
                    <a:pt x="81" y="85"/>
                  </a:lnTo>
                  <a:lnTo>
                    <a:pt x="81" y="87"/>
                  </a:lnTo>
                  <a:lnTo>
                    <a:pt x="81" y="87"/>
                  </a:lnTo>
                  <a:lnTo>
                    <a:pt x="83" y="87"/>
                  </a:lnTo>
                  <a:lnTo>
                    <a:pt x="83" y="87"/>
                  </a:lnTo>
                  <a:lnTo>
                    <a:pt x="83" y="87"/>
                  </a:lnTo>
                  <a:lnTo>
                    <a:pt x="81" y="87"/>
                  </a:lnTo>
                  <a:lnTo>
                    <a:pt x="81" y="90"/>
                  </a:lnTo>
                  <a:lnTo>
                    <a:pt x="81" y="90"/>
                  </a:lnTo>
                  <a:lnTo>
                    <a:pt x="79" y="90"/>
                  </a:lnTo>
                  <a:lnTo>
                    <a:pt x="79" y="90"/>
                  </a:lnTo>
                  <a:lnTo>
                    <a:pt x="79" y="90"/>
                  </a:lnTo>
                  <a:lnTo>
                    <a:pt x="76" y="92"/>
                  </a:lnTo>
                  <a:lnTo>
                    <a:pt x="76" y="92"/>
                  </a:lnTo>
                  <a:lnTo>
                    <a:pt x="76" y="92"/>
                  </a:lnTo>
                  <a:lnTo>
                    <a:pt x="74" y="92"/>
                  </a:lnTo>
                  <a:lnTo>
                    <a:pt x="74" y="94"/>
                  </a:lnTo>
                  <a:lnTo>
                    <a:pt x="74" y="97"/>
                  </a:lnTo>
                  <a:lnTo>
                    <a:pt x="71" y="97"/>
                  </a:lnTo>
                  <a:lnTo>
                    <a:pt x="71" y="99"/>
                  </a:lnTo>
                  <a:lnTo>
                    <a:pt x="71" y="99"/>
                  </a:lnTo>
                  <a:lnTo>
                    <a:pt x="71" y="97"/>
                  </a:lnTo>
                  <a:lnTo>
                    <a:pt x="69" y="99"/>
                  </a:lnTo>
                  <a:lnTo>
                    <a:pt x="69" y="99"/>
                  </a:lnTo>
                  <a:lnTo>
                    <a:pt x="69" y="99"/>
                  </a:lnTo>
                  <a:lnTo>
                    <a:pt x="67" y="101"/>
                  </a:lnTo>
                  <a:lnTo>
                    <a:pt x="67" y="101"/>
                  </a:lnTo>
                  <a:lnTo>
                    <a:pt x="67" y="101"/>
                  </a:lnTo>
                  <a:lnTo>
                    <a:pt x="69" y="101"/>
                  </a:lnTo>
                  <a:lnTo>
                    <a:pt x="69" y="104"/>
                  </a:lnTo>
                  <a:lnTo>
                    <a:pt x="69" y="104"/>
                  </a:lnTo>
                  <a:lnTo>
                    <a:pt x="69" y="104"/>
                  </a:lnTo>
                  <a:lnTo>
                    <a:pt x="64" y="104"/>
                  </a:lnTo>
                  <a:lnTo>
                    <a:pt x="64" y="104"/>
                  </a:lnTo>
                  <a:lnTo>
                    <a:pt x="62" y="106"/>
                  </a:lnTo>
                  <a:lnTo>
                    <a:pt x="62" y="106"/>
                  </a:lnTo>
                  <a:lnTo>
                    <a:pt x="62" y="106"/>
                  </a:lnTo>
                  <a:lnTo>
                    <a:pt x="62" y="106"/>
                  </a:lnTo>
                  <a:lnTo>
                    <a:pt x="62" y="108"/>
                  </a:lnTo>
                  <a:lnTo>
                    <a:pt x="64" y="108"/>
                  </a:lnTo>
                  <a:lnTo>
                    <a:pt x="67" y="111"/>
                  </a:lnTo>
                  <a:lnTo>
                    <a:pt x="67" y="113"/>
                  </a:lnTo>
                  <a:lnTo>
                    <a:pt x="67" y="113"/>
                  </a:lnTo>
                  <a:lnTo>
                    <a:pt x="69" y="116"/>
                  </a:lnTo>
                  <a:lnTo>
                    <a:pt x="69" y="118"/>
                  </a:lnTo>
                  <a:lnTo>
                    <a:pt x="69" y="120"/>
                  </a:lnTo>
                  <a:lnTo>
                    <a:pt x="69" y="123"/>
                  </a:lnTo>
                  <a:lnTo>
                    <a:pt x="69" y="123"/>
                  </a:lnTo>
                  <a:lnTo>
                    <a:pt x="69" y="127"/>
                  </a:lnTo>
                  <a:lnTo>
                    <a:pt x="69" y="127"/>
                  </a:lnTo>
                  <a:lnTo>
                    <a:pt x="69" y="127"/>
                  </a:lnTo>
                  <a:lnTo>
                    <a:pt x="67" y="127"/>
                  </a:lnTo>
                  <a:lnTo>
                    <a:pt x="67" y="127"/>
                  </a:lnTo>
                  <a:lnTo>
                    <a:pt x="64" y="127"/>
                  </a:lnTo>
                  <a:lnTo>
                    <a:pt x="64" y="127"/>
                  </a:lnTo>
                  <a:lnTo>
                    <a:pt x="62" y="127"/>
                  </a:lnTo>
                  <a:lnTo>
                    <a:pt x="62" y="127"/>
                  </a:lnTo>
                  <a:lnTo>
                    <a:pt x="60" y="127"/>
                  </a:lnTo>
                  <a:lnTo>
                    <a:pt x="57" y="127"/>
                  </a:lnTo>
                  <a:lnTo>
                    <a:pt x="57" y="127"/>
                  </a:lnTo>
                  <a:lnTo>
                    <a:pt x="57" y="127"/>
                  </a:lnTo>
                  <a:lnTo>
                    <a:pt x="55" y="127"/>
                  </a:lnTo>
                  <a:lnTo>
                    <a:pt x="55" y="127"/>
                  </a:lnTo>
                  <a:lnTo>
                    <a:pt x="55" y="127"/>
                  </a:lnTo>
                  <a:lnTo>
                    <a:pt x="55" y="132"/>
                  </a:lnTo>
                  <a:lnTo>
                    <a:pt x="55" y="132"/>
                  </a:lnTo>
                  <a:lnTo>
                    <a:pt x="57" y="135"/>
                  </a:lnTo>
                  <a:lnTo>
                    <a:pt x="60" y="135"/>
                  </a:lnTo>
                  <a:lnTo>
                    <a:pt x="60" y="137"/>
                  </a:lnTo>
                  <a:lnTo>
                    <a:pt x="60" y="137"/>
                  </a:lnTo>
                  <a:lnTo>
                    <a:pt x="60" y="139"/>
                  </a:lnTo>
                  <a:lnTo>
                    <a:pt x="60" y="139"/>
                  </a:lnTo>
                  <a:lnTo>
                    <a:pt x="60" y="139"/>
                  </a:lnTo>
                  <a:lnTo>
                    <a:pt x="60" y="139"/>
                  </a:lnTo>
                  <a:lnTo>
                    <a:pt x="57" y="142"/>
                  </a:lnTo>
                  <a:lnTo>
                    <a:pt x="57" y="142"/>
                  </a:lnTo>
                  <a:lnTo>
                    <a:pt x="57" y="144"/>
                  </a:lnTo>
                  <a:lnTo>
                    <a:pt x="60" y="149"/>
                  </a:lnTo>
                  <a:lnTo>
                    <a:pt x="60" y="151"/>
                  </a:lnTo>
                  <a:lnTo>
                    <a:pt x="57" y="151"/>
                  </a:lnTo>
                  <a:lnTo>
                    <a:pt x="57" y="151"/>
                  </a:lnTo>
                  <a:lnTo>
                    <a:pt x="57" y="149"/>
                  </a:lnTo>
                  <a:lnTo>
                    <a:pt x="57" y="149"/>
                  </a:lnTo>
                  <a:lnTo>
                    <a:pt x="55" y="149"/>
                  </a:lnTo>
                  <a:lnTo>
                    <a:pt x="55" y="149"/>
                  </a:lnTo>
                  <a:lnTo>
                    <a:pt x="55" y="151"/>
                  </a:lnTo>
                  <a:lnTo>
                    <a:pt x="55" y="151"/>
                  </a:lnTo>
                  <a:lnTo>
                    <a:pt x="55" y="151"/>
                  </a:lnTo>
                  <a:lnTo>
                    <a:pt x="55" y="151"/>
                  </a:lnTo>
                  <a:lnTo>
                    <a:pt x="55" y="153"/>
                  </a:lnTo>
                  <a:lnTo>
                    <a:pt x="55" y="153"/>
                  </a:lnTo>
                  <a:lnTo>
                    <a:pt x="50" y="156"/>
                  </a:lnTo>
                  <a:lnTo>
                    <a:pt x="50" y="158"/>
                  </a:lnTo>
                  <a:lnTo>
                    <a:pt x="50" y="161"/>
                  </a:lnTo>
                  <a:lnTo>
                    <a:pt x="50" y="161"/>
                  </a:lnTo>
                  <a:lnTo>
                    <a:pt x="48" y="161"/>
                  </a:lnTo>
                  <a:lnTo>
                    <a:pt x="45" y="163"/>
                  </a:lnTo>
                  <a:lnTo>
                    <a:pt x="45" y="163"/>
                  </a:lnTo>
                  <a:lnTo>
                    <a:pt x="45" y="163"/>
                  </a:lnTo>
                  <a:lnTo>
                    <a:pt x="45" y="163"/>
                  </a:lnTo>
                  <a:lnTo>
                    <a:pt x="45" y="163"/>
                  </a:lnTo>
                  <a:lnTo>
                    <a:pt x="45" y="163"/>
                  </a:lnTo>
                  <a:lnTo>
                    <a:pt x="43" y="163"/>
                  </a:lnTo>
                  <a:lnTo>
                    <a:pt x="43" y="163"/>
                  </a:lnTo>
                  <a:lnTo>
                    <a:pt x="43" y="165"/>
                  </a:lnTo>
                  <a:lnTo>
                    <a:pt x="43" y="165"/>
                  </a:lnTo>
                  <a:lnTo>
                    <a:pt x="41" y="165"/>
                  </a:lnTo>
                  <a:lnTo>
                    <a:pt x="41" y="165"/>
                  </a:lnTo>
                  <a:lnTo>
                    <a:pt x="41" y="168"/>
                  </a:lnTo>
                  <a:lnTo>
                    <a:pt x="38" y="168"/>
                  </a:lnTo>
                  <a:lnTo>
                    <a:pt x="38" y="168"/>
                  </a:lnTo>
                  <a:lnTo>
                    <a:pt x="36" y="168"/>
                  </a:lnTo>
                  <a:lnTo>
                    <a:pt x="36" y="168"/>
                  </a:lnTo>
                  <a:lnTo>
                    <a:pt x="34" y="168"/>
                  </a:lnTo>
                  <a:lnTo>
                    <a:pt x="31" y="168"/>
                  </a:lnTo>
                  <a:lnTo>
                    <a:pt x="31" y="168"/>
                  </a:lnTo>
                  <a:lnTo>
                    <a:pt x="31" y="168"/>
                  </a:lnTo>
                  <a:lnTo>
                    <a:pt x="29" y="168"/>
                  </a:lnTo>
                  <a:lnTo>
                    <a:pt x="29" y="168"/>
                  </a:lnTo>
                  <a:lnTo>
                    <a:pt x="29" y="168"/>
                  </a:lnTo>
                  <a:lnTo>
                    <a:pt x="26" y="168"/>
                  </a:lnTo>
                  <a:lnTo>
                    <a:pt x="26" y="168"/>
                  </a:lnTo>
                  <a:lnTo>
                    <a:pt x="26" y="168"/>
                  </a:lnTo>
                  <a:lnTo>
                    <a:pt x="24" y="168"/>
                  </a:lnTo>
                  <a:lnTo>
                    <a:pt x="22" y="168"/>
                  </a:lnTo>
                  <a:lnTo>
                    <a:pt x="22" y="168"/>
                  </a:lnTo>
                  <a:lnTo>
                    <a:pt x="19" y="170"/>
                  </a:lnTo>
                  <a:lnTo>
                    <a:pt x="19" y="170"/>
                  </a:lnTo>
                  <a:lnTo>
                    <a:pt x="17" y="170"/>
                  </a:lnTo>
                  <a:lnTo>
                    <a:pt x="17" y="172"/>
                  </a:lnTo>
                  <a:lnTo>
                    <a:pt x="15" y="175"/>
                  </a:lnTo>
                  <a:lnTo>
                    <a:pt x="12" y="175"/>
                  </a:lnTo>
                  <a:lnTo>
                    <a:pt x="12" y="177"/>
                  </a:lnTo>
                  <a:lnTo>
                    <a:pt x="12" y="177"/>
                  </a:lnTo>
                  <a:lnTo>
                    <a:pt x="12" y="177"/>
                  </a:lnTo>
                  <a:lnTo>
                    <a:pt x="12" y="175"/>
                  </a:lnTo>
                  <a:lnTo>
                    <a:pt x="12" y="175"/>
                  </a:lnTo>
                  <a:lnTo>
                    <a:pt x="12" y="175"/>
                  </a:lnTo>
                  <a:lnTo>
                    <a:pt x="10" y="175"/>
                  </a:lnTo>
                  <a:lnTo>
                    <a:pt x="10" y="175"/>
                  </a:lnTo>
                  <a:lnTo>
                    <a:pt x="10" y="177"/>
                  </a:lnTo>
                  <a:lnTo>
                    <a:pt x="8" y="177"/>
                  </a:lnTo>
                  <a:lnTo>
                    <a:pt x="8" y="177"/>
                  </a:lnTo>
                  <a:lnTo>
                    <a:pt x="8" y="177"/>
                  </a:lnTo>
                  <a:lnTo>
                    <a:pt x="8" y="177"/>
                  </a:lnTo>
                  <a:lnTo>
                    <a:pt x="8" y="177"/>
                  </a:lnTo>
                  <a:lnTo>
                    <a:pt x="8" y="177"/>
                  </a:lnTo>
                  <a:lnTo>
                    <a:pt x="8" y="177"/>
                  </a:lnTo>
                  <a:lnTo>
                    <a:pt x="5" y="177"/>
                  </a:lnTo>
                  <a:lnTo>
                    <a:pt x="5" y="177"/>
                  </a:lnTo>
                  <a:lnTo>
                    <a:pt x="5" y="177"/>
                  </a:lnTo>
                  <a:lnTo>
                    <a:pt x="5" y="177"/>
                  </a:lnTo>
                  <a:lnTo>
                    <a:pt x="5" y="177"/>
                  </a:lnTo>
                  <a:lnTo>
                    <a:pt x="8" y="179"/>
                  </a:lnTo>
                  <a:lnTo>
                    <a:pt x="8" y="179"/>
                  </a:lnTo>
                  <a:lnTo>
                    <a:pt x="8" y="179"/>
                  </a:lnTo>
                  <a:lnTo>
                    <a:pt x="10" y="179"/>
                  </a:lnTo>
                  <a:lnTo>
                    <a:pt x="10" y="179"/>
                  </a:lnTo>
                  <a:lnTo>
                    <a:pt x="10" y="179"/>
                  </a:lnTo>
                  <a:lnTo>
                    <a:pt x="12" y="179"/>
                  </a:lnTo>
                  <a:lnTo>
                    <a:pt x="12" y="179"/>
                  </a:lnTo>
                  <a:lnTo>
                    <a:pt x="12" y="182"/>
                  </a:lnTo>
                  <a:lnTo>
                    <a:pt x="12" y="182"/>
                  </a:lnTo>
                  <a:lnTo>
                    <a:pt x="12" y="184"/>
                  </a:lnTo>
                  <a:lnTo>
                    <a:pt x="12" y="187"/>
                  </a:lnTo>
                  <a:lnTo>
                    <a:pt x="12" y="187"/>
                  </a:lnTo>
                  <a:lnTo>
                    <a:pt x="12" y="187"/>
                  </a:lnTo>
                  <a:lnTo>
                    <a:pt x="12" y="187"/>
                  </a:lnTo>
                  <a:lnTo>
                    <a:pt x="12" y="189"/>
                  </a:lnTo>
                  <a:lnTo>
                    <a:pt x="12" y="189"/>
                  </a:lnTo>
                  <a:lnTo>
                    <a:pt x="12" y="189"/>
                  </a:lnTo>
                  <a:lnTo>
                    <a:pt x="12" y="189"/>
                  </a:lnTo>
                  <a:lnTo>
                    <a:pt x="12" y="189"/>
                  </a:lnTo>
                  <a:lnTo>
                    <a:pt x="15" y="191"/>
                  </a:lnTo>
                  <a:lnTo>
                    <a:pt x="15" y="191"/>
                  </a:lnTo>
                  <a:lnTo>
                    <a:pt x="15" y="196"/>
                  </a:lnTo>
                  <a:lnTo>
                    <a:pt x="17" y="198"/>
                  </a:lnTo>
                  <a:lnTo>
                    <a:pt x="17" y="198"/>
                  </a:lnTo>
                  <a:lnTo>
                    <a:pt x="15" y="198"/>
                  </a:lnTo>
                  <a:lnTo>
                    <a:pt x="15" y="198"/>
                  </a:lnTo>
                  <a:lnTo>
                    <a:pt x="15" y="201"/>
                  </a:lnTo>
                  <a:lnTo>
                    <a:pt x="12" y="201"/>
                  </a:lnTo>
                  <a:lnTo>
                    <a:pt x="15" y="208"/>
                  </a:lnTo>
                  <a:lnTo>
                    <a:pt x="15" y="208"/>
                  </a:lnTo>
                  <a:lnTo>
                    <a:pt x="12" y="208"/>
                  </a:lnTo>
                  <a:lnTo>
                    <a:pt x="12" y="210"/>
                  </a:lnTo>
                  <a:lnTo>
                    <a:pt x="10" y="213"/>
                  </a:lnTo>
                  <a:lnTo>
                    <a:pt x="10" y="215"/>
                  </a:lnTo>
                  <a:lnTo>
                    <a:pt x="10" y="215"/>
                  </a:lnTo>
                  <a:lnTo>
                    <a:pt x="8" y="215"/>
                  </a:lnTo>
                  <a:lnTo>
                    <a:pt x="8" y="215"/>
                  </a:lnTo>
                  <a:lnTo>
                    <a:pt x="8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17"/>
                  </a:lnTo>
                  <a:lnTo>
                    <a:pt x="0" y="220"/>
                  </a:lnTo>
                  <a:lnTo>
                    <a:pt x="0" y="222"/>
                  </a:lnTo>
                  <a:lnTo>
                    <a:pt x="0" y="222"/>
                  </a:lnTo>
                  <a:lnTo>
                    <a:pt x="3" y="222"/>
                  </a:lnTo>
                  <a:lnTo>
                    <a:pt x="3" y="224"/>
                  </a:lnTo>
                  <a:lnTo>
                    <a:pt x="3" y="229"/>
                  </a:lnTo>
                  <a:lnTo>
                    <a:pt x="5" y="229"/>
                  </a:lnTo>
                  <a:lnTo>
                    <a:pt x="5" y="229"/>
                  </a:lnTo>
                  <a:lnTo>
                    <a:pt x="3" y="234"/>
                  </a:lnTo>
                  <a:lnTo>
                    <a:pt x="3" y="234"/>
                  </a:lnTo>
                  <a:lnTo>
                    <a:pt x="3" y="234"/>
                  </a:lnTo>
                  <a:lnTo>
                    <a:pt x="3" y="234"/>
                  </a:lnTo>
                  <a:lnTo>
                    <a:pt x="3" y="234"/>
                  </a:lnTo>
                  <a:lnTo>
                    <a:pt x="3" y="234"/>
                  </a:lnTo>
                  <a:lnTo>
                    <a:pt x="3" y="236"/>
                  </a:lnTo>
                  <a:lnTo>
                    <a:pt x="3" y="239"/>
                  </a:lnTo>
                  <a:lnTo>
                    <a:pt x="3" y="239"/>
                  </a:lnTo>
                  <a:lnTo>
                    <a:pt x="3" y="241"/>
                  </a:lnTo>
                  <a:lnTo>
                    <a:pt x="3" y="241"/>
                  </a:lnTo>
                  <a:lnTo>
                    <a:pt x="3" y="241"/>
                  </a:lnTo>
                  <a:lnTo>
                    <a:pt x="3" y="241"/>
                  </a:lnTo>
                  <a:lnTo>
                    <a:pt x="3" y="241"/>
                  </a:lnTo>
                  <a:lnTo>
                    <a:pt x="3" y="243"/>
                  </a:lnTo>
                  <a:lnTo>
                    <a:pt x="3" y="243"/>
                  </a:lnTo>
                  <a:lnTo>
                    <a:pt x="3" y="243"/>
                  </a:lnTo>
                  <a:lnTo>
                    <a:pt x="3" y="246"/>
                  </a:lnTo>
                  <a:lnTo>
                    <a:pt x="0" y="248"/>
                  </a:lnTo>
                  <a:lnTo>
                    <a:pt x="0" y="248"/>
                  </a:lnTo>
                  <a:lnTo>
                    <a:pt x="0" y="253"/>
                  </a:lnTo>
                  <a:lnTo>
                    <a:pt x="0" y="253"/>
                  </a:lnTo>
                  <a:lnTo>
                    <a:pt x="0" y="253"/>
                  </a:lnTo>
                  <a:lnTo>
                    <a:pt x="0" y="255"/>
                  </a:lnTo>
                  <a:lnTo>
                    <a:pt x="3" y="255"/>
                  </a:lnTo>
                  <a:lnTo>
                    <a:pt x="3" y="258"/>
                  </a:lnTo>
                  <a:lnTo>
                    <a:pt x="3" y="258"/>
                  </a:lnTo>
                  <a:lnTo>
                    <a:pt x="3" y="258"/>
                  </a:lnTo>
                  <a:lnTo>
                    <a:pt x="3" y="258"/>
                  </a:lnTo>
                  <a:lnTo>
                    <a:pt x="5" y="258"/>
                  </a:lnTo>
                  <a:lnTo>
                    <a:pt x="5" y="258"/>
                  </a:lnTo>
                  <a:lnTo>
                    <a:pt x="5" y="258"/>
                  </a:lnTo>
                  <a:lnTo>
                    <a:pt x="5" y="258"/>
                  </a:lnTo>
                  <a:lnTo>
                    <a:pt x="5" y="260"/>
                  </a:lnTo>
                  <a:lnTo>
                    <a:pt x="5" y="260"/>
                  </a:lnTo>
                  <a:lnTo>
                    <a:pt x="8" y="260"/>
                  </a:lnTo>
                  <a:lnTo>
                    <a:pt x="8" y="260"/>
                  </a:lnTo>
                  <a:lnTo>
                    <a:pt x="8" y="260"/>
                  </a:lnTo>
                  <a:lnTo>
                    <a:pt x="8" y="260"/>
                  </a:lnTo>
                  <a:lnTo>
                    <a:pt x="8" y="260"/>
                  </a:lnTo>
                  <a:lnTo>
                    <a:pt x="10" y="260"/>
                  </a:lnTo>
                  <a:lnTo>
                    <a:pt x="10" y="260"/>
                  </a:lnTo>
                  <a:lnTo>
                    <a:pt x="10" y="260"/>
                  </a:lnTo>
                  <a:lnTo>
                    <a:pt x="10" y="260"/>
                  </a:lnTo>
                  <a:lnTo>
                    <a:pt x="10" y="260"/>
                  </a:lnTo>
                  <a:lnTo>
                    <a:pt x="10" y="258"/>
                  </a:lnTo>
                  <a:lnTo>
                    <a:pt x="12" y="258"/>
                  </a:lnTo>
                  <a:lnTo>
                    <a:pt x="12" y="258"/>
                  </a:lnTo>
                  <a:lnTo>
                    <a:pt x="12" y="258"/>
                  </a:lnTo>
                  <a:lnTo>
                    <a:pt x="15" y="258"/>
                  </a:lnTo>
                  <a:lnTo>
                    <a:pt x="17" y="258"/>
                  </a:lnTo>
                  <a:lnTo>
                    <a:pt x="19" y="260"/>
                  </a:lnTo>
                  <a:lnTo>
                    <a:pt x="19" y="260"/>
                  </a:lnTo>
                  <a:lnTo>
                    <a:pt x="19" y="260"/>
                  </a:lnTo>
                  <a:lnTo>
                    <a:pt x="19" y="260"/>
                  </a:lnTo>
                  <a:lnTo>
                    <a:pt x="22" y="260"/>
                  </a:lnTo>
                  <a:lnTo>
                    <a:pt x="22" y="260"/>
                  </a:lnTo>
                  <a:lnTo>
                    <a:pt x="22" y="260"/>
                  </a:lnTo>
                  <a:lnTo>
                    <a:pt x="22" y="262"/>
                  </a:lnTo>
                  <a:lnTo>
                    <a:pt x="22" y="265"/>
                  </a:lnTo>
                  <a:lnTo>
                    <a:pt x="22" y="265"/>
                  </a:lnTo>
                  <a:lnTo>
                    <a:pt x="22" y="265"/>
                  </a:lnTo>
                  <a:lnTo>
                    <a:pt x="22" y="265"/>
                  </a:lnTo>
                  <a:lnTo>
                    <a:pt x="22" y="265"/>
                  </a:lnTo>
                  <a:lnTo>
                    <a:pt x="22" y="265"/>
                  </a:lnTo>
                  <a:lnTo>
                    <a:pt x="22" y="265"/>
                  </a:lnTo>
                  <a:lnTo>
                    <a:pt x="24" y="262"/>
                  </a:lnTo>
                  <a:lnTo>
                    <a:pt x="24" y="265"/>
                  </a:lnTo>
                  <a:lnTo>
                    <a:pt x="22" y="265"/>
                  </a:lnTo>
                  <a:lnTo>
                    <a:pt x="22" y="265"/>
                  </a:lnTo>
                  <a:lnTo>
                    <a:pt x="24" y="265"/>
                  </a:lnTo>
                  <a:lnTo>
                    <a:pt x="24" y="267"/>
                  </a:lnTo>
                  <a:lnTo>
                    <a:pt x="24" y="267"/>
                  </a:lnTo>
                  <a:lnTo>
                    <a:pt x="26" y="267"/>
                  </a:lnTo>
                  <a:lnTo>
                    <a:pt x="26" y="269"/>
                  </a:lnTo>
                  <a:lnTo>
                    <a:pt x="24" y="269"/>
                  </a:lnTo>
                  <a:lnTo>
                    <a:pt x="24" y="269"/>
                  </a:lnTo>
                  <a:lnTo>
                    <a:pt x="24" y="269"/>
                  </a:lnTo>
                  <a:lnTo>
                    <a:pt x="24" y="269"/>
                  </a:lnTo>
                  <a:lnTo>
                    <a:pt x="24" y="269"/>
                  </a:lnTo>
                  <a:lnTo>
                    <a:pt x="24" y="269"/>
                  </a:lnTo>
                  <a:lnTo>
                    <a:pt x="24" y="269"/>
                  </a:lnTo>
                  <a:lnTo>
                    <a:pt x="24" y="272"/>
                  </a:lnTo>
                  <a:lnTo>
                    <a:pt x="26" y="272"/>
                  </a:lnTo>
                  <a:lnTo>
                    <a:pt x="26" y="272"/>
                  </a:lnTo>
                  <a:lnTo>
                    <a:pt x="26" y="269"/>
                  </a:lnTo>
                  <a:lnTo>
                    <a:pt x="26" y="272"/>
                  </a:lnTo>
                  <a:lnTo>
                    <a:pt x="26" y="272"/>
                  </a:lnTo>
                  <a:lnTo>
                    <a:pt x="29" y="272"/>
                  </a:lnTo>
                  <a:lnTo>
                    <a:pt x="29" y="272"/>
                  </a:lnTo>
                  <a:lnTo>
                    <a:pt x="29" y="274"/>
                  </a:lnTo>
                  <a:lnTo>
                    <a:pt x="29" y="274"/>
                  </a:lnTo>
                  <a:lnTo>
                    <a:pt x="29" y="274"/>
                  </a:lnTo>
                  <a:lnTo>
                    <a:pt x="29" y="274"/>
                  </a:lnTo>
                  <a:lnTo>
                    <a:pt x="29" y="277"/>
                  </a:lnTo>
                  <a:lnTo>
                    <a:pt x="29" y="277"/>
                  </a:lnTo>
                  <a:lnTo>
                    <a:pt x="29" y="277"/>
                  </a:lnTo>
                  <a:lnTo>
                    <a:pt x="31" y="279"/>
                  </a:lnTo>
                  <a:lnTo>
                    <a:pt x="29" y="281"/>
                  </a:lnTo>
                  <a:lnTo>
                    <a:pt x="29" y="281"/>
                  </a:lnTo>
                  <a:lnTo>
                    <a:pt x="31" y="281"/>
                  </a:lnTo>
                  <a:lnTo>
                    <a:pt x="31" y="281"/>
                  </a:lnTo>
                  <a:lnTo>
                    <a:pt x="31" y="281"/>
                  </a:lnTo>
                  <a:lnTo>
                    <a:pt x="31" y="281"/>
                  </a:lnTo>
                  <a:lnTo>
                    <a:pt x="34" y="281"/>
                  </a:lnTo>
                  <a:lnTo>
                    <a:pt x="34" y="281"/>
                  </a:lnTo>
                  <a:lnTo>
                    <a:pt x="34" y="281"/>
                  </a:lnTo>
                  <a:lnTo>
                    <a:pt x="34" y="281"/>
                  </a:lnTo>
                  <a:lnTo>
                    <a:pt x="34" y="281"/>
                  </a:lnTo>
                  <a:lnTo>
                    <a:pt x="36" y="281"/>
                  </a:lnTo>
                  <a:lnTo>
                    <a:pt x="36" y="284"/>
                  </a:lnTo>
                  <a:lnTo>
                    <a:pt x="36" y="284"/>
                  </a:lnTo>
                  <a:lnTo>
                    <a:pt x="38" y="284"/>
                  </a:lnTo>
                  <a:lnTo>
                    <a:pt x="38" y="284"/>
                  </a:lnTo>
                  <a:lnTo>
                    <a:pt x="38" y="284"/>
                  </a:lnTo>
                  <a:lnTo>
                    <a:pt x="38" y="286"/>
                  </a:lnTo>
                  <a:lnTo>
                    <a:pt x="41" y="286"/>
                  </a:lnTo>
                  <a:lnTo>
                    <a:pt x="38" y="288"/>
                  </a:lnTo>
                  <a:lnTo>
                    <a:pt x="38" y="288"/>
                  </a:lnTo>
                  <a:lnTo>
                    <a:pt x="38" y="288"/>
                  </a:lnTo>
                  <a:lnTo>
                    <a:pt x="38" y="288"/>
                  </a:lnTo>
                  <a:lnTo>
                    <a:pt x="38" y="288"/>
                  </a:lnTo>
                  <a:lnTo>
                    <a:pt x="38" y="288"/>
                  </a:lnTo>
                  <a:lnTo>
                    <a:pt x="38" y="288"/>
                  </a:lnTo>
                  <a:lnTo>
                    <a:pt x="38" y="288"/>
                  </a:lnTo>
                  <a:lnTo>
                    <a:pt x="41" y="291"/>
                  </a:lnTo>
                  <a:lnTo>
                    <a:pt x="41" y="288"/>
                  </a:lnTo>
                  <a:lnTo>
                    <a:pt x="41" y="288"/>
                  </a:lnTo>
                  <a:lnTo>
                    <a:pt x="41" y="288"/>
                  </a:lnTo>
                  <a:lnTo>
                    <a:pt x="41" y="288"/>
                  </a:lnTo>
                  <a:lnTo>
                    <a:pt x="41" y="288"/>
                  </a:lnTo>
                  <a:lnTo>
                    <a:pt x="41" y="288"/>
                  </a:lnTo>
                  <a:lnTo>
                    <a:pt x="41" y="288"/>
                  </a:lnTo>
                  <a:lnTo>
                    <a:pt x="43" y="288"/>
                  </a:lnTo>
                  <a:lnTo>
                    <a:pt x="43" y="291"/>
                  </a:lnTo>
                  <a:lnTo>
                    <a:pt x="43" y="291"/>
                  </a:lnTo>
                  <a:lnTo>
                    <a:pt x="43" y="291"/>
                  </a:lnTo>
                  <a:lnTo>
                    <a:pt x="43" y="291"/>
                  </a:lnTo>
                  <a:lnTo>
                    <a:pt x="43" y="291"/>
                  </a:lnTo>
                  <a:lnTo>
                    <a:pt x="43" y="291"/>
                  </a:lnTo>
                  <a:lnTo>
                    <a:pt x="45" y="293"/>
                  </a:lnTo>
                  <a:lnTo>
                    <a:pt x="45" y="293"/>
                  </a:lnTo>
                  <a:lnTo>
                    <a:pt x="45" y="293"/>
                  </a:lnTo>
                  <a:lnTo>
                    <a:pt x="45" y="293"/>
                  </a:lnTo>
                  <a:lnTo>
                    <a:pt x="45" y="293"/>
                  </a:lnTo>
                  <a:lnTo>
                    <a:pt x="45" y="293"/>
                  </a:lnTo>
                  <a:lnTo>
                    <a:pt x="45" y="291"/>
                  </a:lnTo>
                  <a:lnTo>
                    <a:pt x="45" y="291"/>
                  </a:lnTo>
                  <a:lnTo>
                    <a:pt x="45" y="291"/>
                  </a:lnTo>
                  <a:lnTo>
                    <a:pt x="48" y="291"/>
                  </a:lnTo>
                  <a:lnTo>
                    <a:pt x="48" y="291"/>
                  </a:lnTo>
                  <a:lnTo>
                    <a:pt x="48" y="291"/>
                  </a:lnTo>
                  <a:lnTo>
                    <a:pt x="48" y="291"/>
                  </a:lnTo>
                  <a:lnTo>
                    <a:pt x="50" y="291"/>
                  </a:lnTo>
                  <a:lnTo>
                    <a:pt x="50" y="291"/>
                  </a:lnTo>
                  <a:lnTo>
                    <a:pt x="50" y="293"/>
                  </a:lnTo>
                  <a:lnTo>
                    <a:pt x="52" y="291"/>
                  </a:lnTo>
                  <a:lnTo>
                    <a:pt x="52" y="291"/>
                  </a:lnTo>
                  <a:lnTo>
                    <a:pt x="52" y="291"/>
                  </a:lnTo>
                  <a:lnTo>
                    <a:pt x="52" y="291"/>
                  </a:lnTo>
                  <a:lnTo>
                    <a:pt x="52" y="288"/>
                  </a:lnTo>
                  <a:lnTo>
                    <a:pt x="52" y="288"/>
                  </a:lnTo>
                  <a:lnTo>
                    <a:pt x="52" y="288"/>
                  </a:lnTo>
                  <a:lnTo>
                    <a:pt x="52" y="288"/>
                  </a:lnTo>
                  <a:lnTo>
                    <a:pt x="55" y="288"/>
                  </a:lnTo>
                  <a:lnTo>
                    <a:pt x="55" y="288"/>
                  </a:lnTo>
                  <a:lnTo>
                    <a:pt x="55" y="291"/>
                  </a:lnTo>
                  <a:lnTo>
                    <a:pt x="55" y="291"/>
                  </a:lnTo>
                  <a:lnTo>
                    <a:pt x="52" y="293"/>
                  </a:lnTo>
                  <a:lnTo>
                    <a:pt x="52" y="293"/>
                  </a:lnTo>
                  <a:lnTo>
                    <a:pt x="55" y="293"/>
                  </a:lnTo>
                  <a:lnTo>
                    <a:pt x="55" y="293"/>
                  </a:lnTo>
                  <a:lnTo>
                    <a:pt x="57" y="293"/>
                  </a:lnTo>
                  <a:lnTo>
                    <a:pt x="60" y="295"/>
                  </a:lnTo>
                  <a:lnTo>
                    <a:pt x="60" y="295"/>
                  </a:lnTo>
                  <a:lnTo>
                    <a:pt x="60" y="298"/>
                  </a:lnTo>
                  <a:lnTo>
                    <a:pt x="60" y="298"/>
                  </a:lnTo>
                  <a:lnTo>
                    <a:pt x="62" y="298"/>
                  </a:lnTo>
                  <a:lnTo>
                    <a:pt x="62" y="298"/>
                  </a:lnTo>
                  <a:lnTo>
                    <a:pt x="62" y="295"/>
                  </a:lnTo>
                  <a:lnTo>
                    <a:pt x="62" y="295"/>
                  </a:lnTo>
                  <a:lnTo>
                    <a:pt x="62" y="295"/>
                  </a:lnTo>
                  <a:lnTo>
                    <a:pt x="64" y="295"/>
                  </a:lnTo>
                  <a:lnTo>
                    <a:pt x="64" y="295"/>
                  </a:lnTo>
                  <a:lnTo>
                    <a:pt x="64" y="295"/>
                  </a:lnTo>
                  <a:lnTo>
                    <a:pt x="64" y="295"/>
                  </a:lnTo>
                  <a:lnTo>
                    <a:pt x="64" y="293"/>
                  </a:lnTo>
                  <a:lnTo>
                    <a:pt x="64" y="293"/>
                  </a:lnTo>
                  <a:lnTo>
                    <a:pt x="64" y="293"/>
                  </a:lnTo>
                  <a:lnTo>
                    <a:pt x="64" y="291"/>
                  </a:lnTo>
                  <a:lnTo>
                    <a:pt x="67" y="291"/>
                  </a:lnTo>
                  <a:lnTo>
                    <a:pt x="67" y="291"/>
                  </a:lnTo>
                  <a:lnTo>
                    <a:pt x="67" y="291"/>
                  </a:lnTo>
                  <a:lnTo>
                    <a:pt x="67" y="288"/>
                  </a:lnTo>
                  <a:lnTo>
                    <a:pt x="67" y="288"/>
                  </a:lnTo>
                  <a:lnTo>
                    <a:pt x="69" y="288"/>
                  </a:lnTo>
                  <a:lnTo>
                    <a:pt x="71" y="288"/>
                  </a:lnTo>
                  <a:lnTo>
                    <a:pt x="71" y="286"/>
                  </a:lnTo>
                  <a:lnTo>
                    <a:pt x="74" y="286"/>
                  </a:lnTo>
                  <a:lnTo>
                    <a:pt x="74" y="286"/>
                  </a:lnTo>
                  <a:lnTo>
                    <a:pt x="76" y="286"/>
                  </a:lnTo>
                  <a:lnTo>
                    <a:pt x="79" y="286"/>
                  </a:lnTo>
                  <a:lnTo>
                    <a:pt x="79" y="286"/>
                  </a:lnTo>
                  <a:lnTo>
                    <a:pt x="79" y="286"/>
                  </a:lnTo>
                  <a:lnTo>
                    <a:pt x="79" y="286"/>
                  </a:lnTo>
                  <a:lnTo>
                    <a:pt x="79" y="286"/>
                  </a:lnTo>
                  <a:lnTo>
                    <a:pt x="79" y="286"/>
                  </a:lnTo>
                  <a:lnTo>
                    <a:pt x="79" y="286"/>
                  </a:lnTo>
                  <a:lnTo>
                    <a:pt x="79" y="286"/>
                  </a:lnTo>
                  <a:lnTo>
                    <a:pt x="81" y="286"/>
                  </a:lnTo>
                  <a:lnTo>
                    <a:pt x="81" y="284"/>
                  </a:lnTo>
                  <a:lnTo>
                    <a:pt x="81" y="284"/>
                  </a:lnTo>
                  <a:lnTo>
                    <a:pt x="83" y="284"/>
                  </a:lnTo>
                  <a:lnTo>
                    <a:pt x="83" y="284"/>
                  </a:lnTo>
                  <a:lnTo>
                    <a:pt x="86" y="281"/>
                  </a:lnTo>
                  <a:lnTo>
                    <a:pt x="88" y="281"/>
                  </a:lnTo>
                  <a:lnTo>
                    <a:pt x="88" y="281"/>
                  </a:lnTo>
                  <a:lnTo>
                    <a:pt x="90" y="281"/>
                  </a:lnTo>
                  <a:lnTo>
                    <a:pt x="90" y="281"/>
                  </a:lnTo>
                  <a:lnTo>
                    <a:pt x="93" y="281"/>
                  </a:lnTo>
                  <a:lnTo>
                    <a:pt x="93" y="279"/>
                  </a:lnTo>
                  <a:lnTo>
                    <a:pt x="93" y="279"/>
                  </a:lnTo>
                  <a:lnTo>
                    <a:pt x="95" y="279"/>
                  </a:lnTo>
                  <a:lnTo>
                    <a:pt x="97" y="279"/>
                  </a:lnTo>
                  <a:lnTo>
                    <a:pt x="97" y="279"/>
                  </a:lnTo>
                  <a:lnTo>
                    <a:pt x="97" y="279"/>
                  </a:lnTo>
                  <a:lnTo>
                    <a:pt x="97" y="279"/>
                  </a:lnTo>
                  <a:lnTo>
                    <a:pt x="97" y="279"/>
                  </a:lnTo>
                  <a:lnTo>
                    <a:pt x="100" y="279"/>
                  </a:lnTo>
                  <a:lnTo>
                    <a:pt x="100" y="279"/>
                  </a:lnTo>
                  <a:lnTo>
                    <a:pt x="100" y="279"/>
                  </a:lnTo>
                  <a:lnTo>
                    <a:pt x="100" y="279"/>
                  </a:lnTo>
                  <a:lnTo>
                    <a:pt x="100" y="279"/>
                  </a:lnTo>
                  <a:lnTo>
                    <a:pt x="102" y="279"/>
                  </a:lnTo>
                  <a:lnTo>
                    <a:pt x="102" y="279"/>
                  </a:lnTo>
                  <a:lnTo>
                    <a:pt x="105" y="279"/>
                  </a:lnTo>
                  <a:lnTo>
                    <a:pt x="114" y="281"/>
                  </a:lnTo>
                  <a:lnTo>
                    <a:pt x="114" y="281"/>
                  </a:lnTo>
                  <a:lnTo>
                    <a:pt x="116" y="281"/>
                  </a:lnTo>
                  <a:lnTo>
                    <a:pt x="116" y="281"/>
                  </a:lnTo>
                  <a:lnTo>
                    <a:pt x="116" y="281"/>
                  </a:lnTo>
                  <a:lnTo>
                    <a:pt x="116" y="281"/>
                  </a:lnTo>
                  <a:lnTo>
                    <a:pt x="116" y="281"/>
                  </a:lnTo>
                  <a:lnTo>
                    <a:pt x="119" y="281"/>
                  </a:lnTo>
                  <a:lnTo>
                    <a:pt x="119" y="281"/>
                  </a:lnTo>
                  <a:lnTo>
                    <a:pt x="119" y="284"/>
                  </a:lnTo>
                  <a:lnTo>
                    <a:pt x="119" y="284"/>
                  </a:lnTo>
                  <a:lnTo>
                    <a:pt x="119" y="284"/>
                  </a:lnTo>
                  <a:lnTo>
                    <a:pt x="121" y="284"/>
                  </a:lnTo>
                  <a:lnTo>
                    <a:pt x="121" y="281"/>
                  </a:lnTo>
                  <a:lnTo>
                    <a:pt x="123" y="279"/>
                  </a:lnTo>
                  <a:lnTo>
                    <a:pt x="123" y="281"/>
                  </a:lnTo>
                  <a:lnTo>
                    <a:pt x="123" y="281"/>
                  </a:lnTo>
                  <a:lnTo>
                    <a:pt x="123" y="284"/>
                  </a:lnTo>
                  <a:lnTo>
                    <a:pt x="123" y="284"/>
                  </a:lnTo>
                  <a:lnTo>
                    <a:pt x="126" y="284"/>
                  </a:lnTo>
                  <a:lnTo>
                    <a:pt x="126" y="284"/>
                  </a:lnTo>
                  <a:lnTo>
                    <a:pt x="128" y="284"/>
                  </a:lnTo>
                  <a:lnTo>
                    <a:pt x="128" y="286"/>
                  </a:lnTo>
                  <a:lnTo>
                    <a:pt x="128" y="288"/>
                  </a:lnTo>
                  <a:lnTo>
                    <a:pt x="131" y="291"/>
                  </a:lnTo>
                  <a:lnTo>
                    <a:pt x="131" y="291"/>
                  </a:lnTo>
                  <a:lnTo>
                    <a:pt x="131" y="291"/>
                  </a:lnTo>
                  <a:lnTo>
                    <a:pt x="133" y="291"/>
                  </a:lnTo>
                  <a:lnTo>
                    <a:pt x="135" y="291"/>
                  </a:lnTo>
                  <a:lnTo>
                    <a:pt x="135" y="291"/>
                  </a:lnTo>
                  <a:lnTo>
                    <a:pt x="135" y="293"/>
                  </a:lnTo>
                  <a:lnTo>
                    <a:pt x="138" y="295"/>
                  </a:lnTo>
                  <a:lnTo>
                    <a:pt x="140" y="300"/>
                  </a:lnTo>
                  <a:lnTo>
                    <a:pt x="145" y="307"/>
                  </a:lnTo>
                  <a:lnTo>
                    <a:pt x="145" y="307"/>
                  </a:lnTo>
                  <a:lnTo>
                    <a:pt x="147" y="307"/>
                  </a:lnTo>
                  <a:lnTo>
                    <a:pt x="147" y="307"/>
                  </a:lnTo>
                  <a:lnTo>
                    <a:pt x="150" y="305"/>
                  </a:lnTo>
                  <a:lnTo>
                    <a:pt x="152" y="303"/>
                  </a:lnTo>
                  <a:lnTo>
                    <a:pt x="150" y="300"/>
                  </a:lnTo>
                  <a:lnTo>
                    <a:pt x="147" y="298"/>
                  </a:lnTo>
                  <a:lnTo>
                    <a:pt x="147" y="298"/>
                  </a:lnTo>
                  <a:lnTo>
                    <a:pt x="147" y="298"/>
                  </a:lnTo>
                  <a:lnTo>
                    <a:pt x="147" y="295"/>
                  </a:lnTo>
                  <a:lnTo>
                    <a:pt x="147" y="295"/>
                  </a:lnTo>
                  <a:lnTo>
                    <a:pt x="147" y="295"/>
                  </a:lnTo>
                  <a:lnTo>
                    <a:pt x="150" y="295"/>
                  </a:lnTo>
                  <a:lnTo>
                    <a:pt x="147" y="293"/>
                  </a:lnTo>
                  <a:lnTo>
                    <a:pt x="147" y="293"/>
                  </a:lnTo>
                  <a:lnTo>
                    <a:pt x="147" y="293"/>
                  </a:lnTo>
                  <a:lnTo>
                    <a:pt x="147" y="293"/>
                  </a:lnTo>
                  <a:lnTo>
                    <a:pt x="147" y="293"/>
                  </a:lnTo>
                  <a:lnTo>
                    <a:pt x="147" y="293"/>
                  </a:lnTo>
                  <a:lnTo>
                    <a:pt x="147" y="293"/>
                  </a:lnTo>
                  <a:lnTo>
                    <a:pt x="147" y="293"/>
                  </a:lnTo>
                  <a:lnTo>
                    <a:pt x="145" y="291"/>
                  </a:lnTo>
                  <a:lnTo>
                    <a:pt x="145" y="291"/>
                  </a:lnTo>
                  <a:lnTo>
                    <a:pt x="145" y="288"/>
                  </a:lnTo>
                  <a:lnTo>
                    <a:pt x="147" y="288"/>
                  </a:lnTo>
                  <a:lnTo>
                    <a:pt x="150" y="286"/>
                  </a:lnTo>
                  <a:lnTo>
                    <a:pt x="150" y="286"/>
                  </a:lnTo>
                  <a:lnTo>
                    <a:pt x="150" y="284"/>
                  </a:lnTo>
                  <a:lnTo>
                    <a:pt x="147" y="284"/>
                  </a:lnTo>
                  <a:lnTo>
                    <a:pt x="147" y="281"/>
                  </a:lnTo>
                  <a:lnTo>
                    <a:pt x="147" y="279"/>
                  </a:lnTo>
                  <a:lnTo>
                    <a:pt x="147" y="277"/>
                  </a:lnTo>
                  <a:lnTo>
                    <a:pt x="147" y="277"/>
                  </a:lnTo>
                  <a:lnTo>
                    <a:pt x="147" y="274"/>
                  </a:lnTo>
                  <a:lnTo>
                    <a:pt x="145" y="274"/>
                  </a:lnTo>
                  <a:lnTo>
                    <a:pt x="145" y="269"/>
                  </a:lnTo>
                  <a:lnTo>
                    <a:pt x="145" y="267"/>
                  </a:lnTo>
                  <a:lnTo>
                    <a:pt x="145" y="265"/>
                  </a:lnTo>
                  <a:lnTo>
                    <a:pt x="147" y="265"/>
                  </a:lnTo>
                  <a:lnTo>
                    <a:pt x="147" y="262"/>
                  </a:lnTo>
                  <a:lnTo>
                    <a:pt x="147" y="262"/>
                  </a:lnTo>
                  <a:lnTo>
                    <a:pt x="147" y="262"/>
                  </a:lnTo>
                  <a:lnTo>
                    <a:pt x="147" y="262"/>
                  </a:lnTo>
                  <a:lnTo>
                    <a:pt x="147" y="260"/>
                  </a:lnTo>
                  <a:lnTo>
                    <a:pt x="147" y="260"/>
                  </a:lnTo>
                  <a:lnTo>
                    <a:pt x="147" y="260"/>
                  </a:lnTo>
                  <a:lnTo>
                    <a:pt x="147" y="260"/>
                  </a:lnTo>
                  <a:lnTo>
                    <a:pt x="145" y="260"/>
                  </a:lnTo>
                  <a:lnTo>
                    <a:pt x="145" y="260"/>
                  </a:lnTo>
                  <a:lnTo>
                    <a:pt x="145" y="260"/>
                  </a:lnTo>
                  <a:lnTo>
                    <a:pt x="145" y="260"/>
                  </a:lnTo>
                  <a:lnTo>
                    <a:pt x="145" y="260"/>
                  </a:lnTo>
                  <a:lnTo>
                    <a:pt x="145" y="260"/>
                  </a:lnTo>
                  <a:lnTo>
                    <a:pt x="142" y="260"/>
                  </a:lnTo>
                  <a:lnTo>
                    <a:pt x="142" y="258"/>
                  </a:lnTo>
                  <a:lnTo>
                    <a:pt x="142" y="258"/>
                  </a:lnTo>
                  <a:lnTo>
                    <a:pt x="142" y="255"/>
                  </a:lnTo>
                  <a:lnTo>
                    <a:pt x="145" y="255"/>
                  </a:lnTo>
                  <a:lnTo>
                    <a:pt x="145" y="255"/>
                  </a:lnTo>
                  <a:lnTo>
                    <a:pt x="145" y="255"/>
                  </a:lnTo>
                  <a:lnTo>
                    <a:pt x="145" y="253"/>
                  </a:lnTo>
                  <a:lnTo>
                    <a:pt x="145" y="253"/>
                  </a:lnTo>
                  <a:lnTo>
                    <a:pt x="147" y="253"/>
                  </a:lnTo>
                  <a:lnTo>
                    <a:pt x="147" y="253"/>
                  </a:lnTo>
                  <a:lnTo>
                    <a:pt x="147" y="253"/>
                  </a:lnTo>
                  <a:lnTo>
                    <a:pt x="147" y="253"/>
                  </a:lnTo>
                  <a:lnTo>
                    <a:pt x="145" y="253"/>
                  </a:lnTo>
                  <a:lnTo>
                    <a:pt x="145" y="253"/>
                  </a:lnTo>
                  <a:lnTo>
                    <a:pt x="145" y="253"/>
                  </a:lnTo>
                  <a:lnTo>
                    <a:pt x="142" y="250"/>
                  </a:lnTo>
                  <a:lnTo>
                    <a:pt x="142" y="250"/>
                  </a:lnTo>
                  <a:lnTo>
                    <a:pt x="142" y="248"/>
                  </a:lnTo>
                  <a:lnTo>
                    <a:pt x="142" y="248"/>
                  </a:lnTo>
                  <a:lnTo>
                    <a:pt x="140" y="248"/>
                  </a:lnTo>
                  <a:lnTo>
                    <a:pt x="140" y="248"/>
                  </a:lnTo>
                  <a:lnTo>
                    <a:pt x="140" y="246"/>
                  </a:lnTo>
                  <a:lnTo>
                    <a:pt x="140" y="246"/>
                  </a:lnTo>
                  <a:lnTo>
                    <a:pt x="140" y="246"/>
                  </a:lnTo>
                  <a:lnTo>
                    <a:pt x="138" y="243"/>
                  </a:lnTo>
                  <a:lnTo>
                    <a:pt x="138" y="241"/>
                  </a:lnTo>
                  <a:lnTo>
                    <a:pt x="138" y="241"/>
                  </a:lnTo>
                  <a:lnTo>
                    <a:pt x="140" y="239"/>
                  </a:lnTo>
                  <a:lnTo>
                    <a:pt x="140" y="239"/>
                  </a:lnTo>
                  <a:lnTo>
                    <a:pt x="140" y="239"/>
                  </a:lnTo>
                  <a:lnTo>
                    <a:pt x="140" y="239"/>
                  </a:lnTo>
                  <a:lnTo>
                    <a:pt x="140" y="239"/>
                  </a:lnTo>
                  <a:lnTo>
                    <a:pt x="140" y="236"/>
                  </a:lnTo>
                  <a:lnTo>
                    <a:pt x="140" y="236"/>
                  </a:lnTo>
                  <a:lnTo>
                    <a:pt x="140" y="236"/>
                  </a:lnTo>
                  <a:lnTo>
                    <a:pt x="138" y="236"/>
                  </a:lnTo>
                  <a:lnTo>
                    <a:pt x="138" y="236"/>
                  </a:lnTo>
                  <a:lnTo>
                    <a:pt x="138" y="236"/>
                  </a:lnTo>
                  <a:lnTo>
                    <a:pt x="138" y="236"/>
                  </a:lnTo>
                  <a:lnTo>
                    <a:pt x="140" y="236"/>
                  </a:lnTo>
                  <a:lnTo>
                    <a:pt x="140" y="236"/>
                  </a:lnTo>
                  <a:lnTo>
                    <a:pt x="140" y="234"/>
                  </a:lnTo>
                  <a:lnTo>
                    <a:pt x="140" y="232"/>
                  </a:lnTo>
                  <a:lnTo>
                    <a:pt x="142" y="229"/>
                  </a:lnTo>
                  <a:lnTo>
                    <a:pt x="142" y="229"/>
                  </a:lnTo>
                  <a:lnTo>
                    <a:pt x="142" y="227"/>
                  </a:lnTo>
                  <a:lnTo>
                    <a:pt x="142" y="227"/>
                  </a:lnTo>
                  <a:lnTo>
                    <a:pt x="145" y="227"/>
                  </a:lnTo>
                  <a:lnTo>
                    <a:pt x="145" y="224"/>
                  </a:lnTo>
                  <a:lnTo>
                    <a:pt x="145" y="224"/>
                  </a:lnTo>
                  <a:lnTo>
                    <a:pt x="142" y="222"/>
                  </a:lnTo>
                  <a:lnTo>
                    <a:pt x="142" y="222"/>
                  </a:lnTo>
                  <a:lnTo>
                    <a:pt x="142" y="222"/>
                  </a:lnTo>
                  <a:lnTo>
                    <a:pt x="142" y="222"/>
                  </a:lnTo>
                  <a:lnTo>
                    <a:pt x="147" y="222"/>
                  </a:lnTo>
                  <a:lnTo>
                    <a:pt x="147" y="222"/>
                  </a:lnTo>
                  <a:lnTo>
                    <a:pt x="150" y="222"/>
                  </a:lnTo>
                  <a:lnTo>
                    <a:pt x="154" y="222"/>
                  </a:lnTo>
                  <a:lnTo>
                    <a:pt x="164" y="222"/>
                  </a:lnTo>
                  <a:lnTo>
                    <a:pt x="178" y="222"/>
                  </a:lnTo>
                  <a:lnTo>
                    <a:pt x="190" y="222"/>
                  </a:lnTo>
                  <a:lnTo>
                    <a:pt x="202" y="222"/>
                  </a:lnTo>
                  <a:lnTo>
                    <a:pt x="209" y="222"/>
                  </a:lnTo>
                  <a:lnTo>
                    <a:pt x="211" y="222"/>
                  </a:lnTo>
                  <a:lnTo>
                    <a:pt x="211" y="220"/>
                  </a:lnTo>
                  <a:lnTo>
                    <a:pt x="211" y="220"/>
                  </a:lnTo>
                  <a:lnTo>
                    <a:pt x="218" y="220"/>
                  </a:lnTo>
                  <a:lnTo>
                    <a:pt x="218" y="220"/>
                  </a:lnTo>
                  <a:lnTo>
                    <a:pt x="220" y="220"/>
                  </a:lnTo>
                  <a:lnTo>
                    <a:pt x="220" y="222"/>
                  </a:lnTo>
                  <a:lnTo>
                    <a:pt x="223" y="222"/>
                  </a:lnTo>
                  <a:lnTo>
                    <a:pt x="230" y="222"/>
                  </a:lnTo>
                  <a:lnTo>
                    <a:pt x="235" y="222"/>
                  </a:lnTo>
                  <a:lnTo>
                    <a:pt x="237" y="222"/>
                  </a:lnTo>
                  <a:lnTo>
                    <a:pt x="237" y="220"/>
                  </a:lnTo>
                  <a:lnTo>
                    <a:pt x="244" y="222"/>
                  </a:lnTo>
                  <a:lnTo>
                    <a:pt x="247" y="222"/>
                  </a:lnTo>
                  <a:lnTo>
                    <a:pt x="247" y="222"/>
                  </a:lnTo>
                  <a:lnTo>
                    <a:pt x="247" y="222"/>
                  </a:lnTo>
                  <a:lnTo>
                    <a:pt x="247" y="222"/>
                  </a:lnTo>
                  <a:lnTo>
                    <a:pt x="247" y="222"/>
                  </a:lnTo>
                  <a:lnTo>
                    <a:pt x="247" y="222"/>
                  </a:lnTo>
                  <a:lnTo>
                    <a:pt x="249" y="222"/>
                  </a:lnTo>
                  <a:lnTo>
                    <a:pt x="249" y="222"/>
                  </a:lnTo>
                  <a:lnTo>
                    <a:pt x="249" y="222"/>
                  </a:lnTo>
                  <a:lnTo>
                    <a:pt x="251" y="222"/>
                  </a:lnTo>
                  <a:lnTo>
                    <a:pt x="251" y="222"/>
                  </a:lnTo>
                  <a:lnTo>
                    <a:pt x="251" y="222"/>
                  </a:lnTo>
                  <a:lnTo>
                    <a:pt x="251" y="222"/>
                  </a:lnTo>
                  <a:lnTo>
                    <a:pt x="251" y="222"/>
                  </a:lnTo>
                  <a:lnTo>
                    <a:pt x="258" y="222"/>
                  </a:lnTo>
                  <a:lnTo>
                    <a:pt x="258" y="222"/>
                  </a:lnTo>
                  <a:lnTo>
                    <a:pt x="258" y="222"/>
                  </a:lnTo>
                  <a:lnTo>
                    <a:pt x="258" y="222"/>
                  </a:lnTo>
                  <a:lnTo>
                    <a:pt x="258" y="222"/>
                  </a:lnTo>
                  <a:lnTo>
                    <a:pt x="258" y="222"/>
                  </a:lnTo>
                  <a:lnTo>
                    <a:pt x="258" y="222"/>
                  </a:lnTo>
                  <a:lnTo>
                    <a:pt x="258" y="222"/>
                  </a:lnTo>
                  <a:lnTo>
                    <a:pt x="258" y="224"/>
                  </a:lnTo>
                  <a:lnTo>
                    <a:pt x="258" y="224"/>
                  </a:lnTo>
                  <a:lnTo>
                    <a:pt x="261" y="227"/>
                  </a:lnTo>
                  <a:lnTo>
                    <a:pt x="263" y="227"/>
                  </a:lnTo>
                  <a:lnTo>
                    <a:pt x="263" y="224"/>
                  </a:lnTo>
                  <a:lnTo>
                    <a:pt x="263" y="224"/>
                  </a:lnTo>
                  <a:lnTo>
                    <a:pt x="263" y="222"/>
                  </a:lnTo>
                  <a:lnTo>
                    <a:pt x="263" y="222"/>
                  </a:lnTo>
                  <a:lnTo>
                    <a:pt x="265" y="222"/>
                  </a:lnTo>
                  <a:lnTo>
                    <a:pt x="268" y="222"/>
                  </a:lnTo>
                  <a:lnTo>
                    <a:pt x="268" y="222"/>
                  </a:lnTo>
                  <a:lnTo>
                    <a:pt x="268" y="222"/>
                  </a:lnTo>
                  <a:lnTo>
                    <a:pt x="268" y="222"/>
                  </a:lnTo>
                  <a:lnTo>
                    <a:pt x="268" y="222"/>
                  </a:lnTo>
                  <a:lnTo>
                    <a:pt x="268" y="222"/>
                  </a:lnTo>
                  <a:lnTo>
                    <a:pt x="268" y="222"/>
                  </a:lnTo>
                  <a:lnTo>
                    <a:pt x="270" y="220"/>
                  </a:lnTo>
                  <a:lnTo>
                    <a:pt x="270" y="220"/>
                  </a:lnTo>
                  <a:lnTo>
                    <a:pt x="270" y="220"/>
                  </a:lnTo>
                  <a:lnTo>
                    <a:pt x="270" y="217"/>
                  </a:lnTo>
                  <a:lnTo>
                    <a:pt x="270" y="217"/>
                  </a:lnTo>
                  <a:lnTo>
                    <a:pt x="273" y="215"/>
                  </a:lnTo>
                  <a:lnTo>
                    <a:pt x="273" y="215"/>
                  </a:lnTo>
                  <a:lnTo>
                    <a:pt x="275" y="217"/>
                  </a:lnTo>
                  <a:lnTo>
                    <a:pt x="275" y="217"/>
                  </a:lnTo>
                  <a:lnTo>
                    <a:pt x="277" y="215"/>
                  </a:lnTo>
                  <a:lnTo>
                    <a:pt x="280" y="215"/>
                  </a:lnTo>
                  <a:lnTo>
                    <a:pt x="280" y="215"/>
                  </a:lnTo>
                  <a:lnTo>
                    <a:pt x="280" y="215"/>
                  </a:lnTo>
                  <a:lnTo>
                    <a:pt x="280" y="213"/>
                  </a:lnTo>
                  <a:lnTo>
                    <a:pt x="280" y="213"/>
                  </a:lnTo>
                  <a:lnTo>
                    <a:pt x="287" y="215"/>
                  </a:lnTo>
                  <a:lnTo>
                    <a:pt x="289" y="215"/>
                  </a:lnTo>
                  <a:lnTo>
                    <a:pt x="291" y="215"/>
                  </a:lnTo>
                  <a:lnTo>
                    <a:pt x="299" y="217"/>
                  </a:lnTo>
                  <a:lnTo>
                    <a:pt x="310" y="220"/>
                  </a:lnTo>
                  <a:lnTo>
                    <a:pt x="315" y="220"/>
                  </a:lnTo>
                  <a:lnTo>
                    <a:pt x="320" y="222"/>
                  </a:lnTo>
                  <a:lnTo>
                    <a:pt x="322" y="222"/>
                  </a:lnTo>
                  <a:lnTo>
                    <a:pt x="322" y="222"/>
                  </a:lnTo>
                  <a:lnTo>
                    <a:pt x="322" y="222"/>
                  </a:lnTo>
                  <a:lnTo>
                    <a:pt x="322" y="222"/>
                  </a:lnTo>
                  <a:lnTo>
                    <a:pt x="322" y="222"/>
                  </a:lnTo>
                  <a:lnTo>
                    <a:pt x="320" y="222"/>
                  </a:lnTo>
                  <a:lnTo>
                    <a:pt x="320" y="222"/>
                  </a:lnTo>
                  <a:lnTo>
                    <a:pt x="322" y="222"/>
                  </a:lnTo>
                  <a:lnTo>
                    <a:pt x="320" y="224"/>
                  </a:lnTo>
                  <a:lnTo>
                    <a:pt x="327" y="222"/>
                  </a:lnTo>
                  <a:lnTo>
                    <a:pt x="332" y="222"/>
                  </a:lnTo>
                  <a:lnTo>
                    <a:pt x="336" y="222"/>
                  </a:lnTo>
                  <a:lnTo>
                    <a:pt x="344" y="222"/>
                  </a:lnTo>
                  <a:lnTo>
                    <a:pt x="346" y="222"/>
                  </a:lnTo>
                  <a:lnTo>
                    <a:pt x="346" y="222"/>
                  </a:lnTo>
                  <a:lnTo>
                    <a:pt x="346" y="222"/>
                  </a:lnTo>
                  <a:lnTo>
                    <a:pt x="346" y="222"/>
                  </a:lnTo>
                  <a:lnTo>
                    <a:pt x="346" y="222"/>
                  </a:lnTo>
                  <a:lnTo>
                    <a:pt x="346" y="222"/>
                  </a:lnTo>
                  <a:lnTo>
                    <a:pt x="346" y="222"/>
                  </a:lnTo>
                  <a:lnTo>
                    <a:pt x="346" y="220"/>
                  </a:lnTo>
                  <a:lnTo>
                    <a:pt x="346" y="220"/>
                  </a:lnTo>
                  <a:lnTo>
                    <a:pt x="346" y="220"/>
                  </a:lnTo>
                  <a:lnTo>
                    <a:pt x="346" y="220"/>
                  </a:lnTo>
                  <a:lnTo>
                    <a:pt x="346" y="220"/>
                  </a:lnTo>
                  <a:lnTo>
                    <a:pt x="346" y="217"/>
                  </a:lnTo>
                  <a:lnTo>
                    <a:pt x="346" y="217"/>
                  </a:lnTo>
                  <a:lnTo>
                    <a:pt x="348" y="217"/>
                  </a:lnTo>
                  <a:lnTo>
                    <a:pt x="348" y="217"/>
                  </a:lnTo>
                  <a:lnTo>
                    <a:pt x="348" y="217"/>
                  </a:lnTo>
                  <a:lnTo>
                    <a:pt x="348" y="217"/>
                  </a:lnTo>
                  <a:lnTo>
                    <a:pt x="348" y="217"/>
                  </a:lnTo>
                  <a:lnTo>
                    <a:pt x="351" y="217"/>
                  </a:lnTo>
                  <a:lnTo>
                    <a:pt x="351" y="217"/>
                  </a:lnTo>
                  <a:lnTo>
                    <a:pt x="351" y="217"/>
                  </a:lnTo>
                  <a:lnTo>
                    <a:pt x="351" y="220"/>
                  </a:lnTo>
                  <a:lnTo>
                    <a:pt x="351" y="220"/>
                  </a:lnTo>
                  <a:lnTo>
                    <a:pt x="351" y="220"/>
                  </a:lnTo>
                  <a:lnTo>
                    <a:pt x="351" y="217"/>
                  </a:lnTo>
                  <a:lnTo>
                    <a:pt x="351" y="217"/>
                  </a:lnTo>
                  <a:lnTo>
                    <a:pt x="353" y="220"/>
                  </a:lnTo>
                  <a:lnTo>
                    <a:pt x="353" y="220"/>
                  </a:lnTo>
                  <a:lnTo>
                    <a:pt x="353" y="220"/>
                  </a:lnTo>
                  <a:lnTo>
                    <a:pt x="353" y="220"/>
                  </a:lnTo>
                  <a:lnTo>
                    <a:pt x="355" y="220"/>
                  </a:lnTo>
                  <a:lnTo>
                    <a:pt x="355" y="220"/>
                  </a:lnTo>
                  <a:lnTo>
                    <a:pt x="355" y="220"/>
                  </a:lnTo>
                  <a:lnTo>
                    <a:pt x="353" y="217"/>
                  </a:lnTo>
                  <a:lnTo>
                    <a:pt x="353" y="217"/>
                  </a:lnTo>
                  <a:lnTo>
                    <a:pt x="353" y="217"/>
                  </a:lnTo>
                  <a:lnTo>
                    <a:pt x="353" y="217"/>
                  </a:lnTo>
                  <a:lnTo>
                    <a:pt x="353" y="215"/>
                  </a:lnTo>
                  <a:lnTo>
                    <a:pt x="353" y="215"/>
                  </a:lnTo>
                  <a:lnTo>
                    <a:pt x="353" y="215"/>
                  </a:lnTo>
                  <a:lnTo>
                    <a:pt x="353" y="215"/>
                  </a:lnTo>
                  <a:lnTo>
                    <a:pt x="353" y="215"/>
                  </a:lnTo>
                  <a:lnTo>
                    <a:pt x="353" y="215"/>
                  </a:lnTo>
                  <a:lnTo>
                    <a:pt x="353" y="215"/>
                  </a:lnTo>
                  <a:lnTo>
                    <a:pt x="353" y="215"/>
                  </a:lnTo>
                  <a:lnTo>
                    <a:pt x="353" y="215"/>
                  </a:lnTo>
                  <a:lnTo>
                    <a:pt x="351" y="215"/>
                  </a:lnTo>
                  <a:lnTo>
                    <a:pt x="351" y="213"/>
                  </a:lnTo>
                  <a:lnTo>
                    <a:pt x="353" y="213"/>
                  </a:lnTo>
                  <a:lnTo>
                    <a:pt x="353" y="213"/>
                  </a:lnTo>
                  <a:lnTo>
                    <a:pt x="353" y="213"/>
                  </a:lnTo>
                  <a:lnTo>
                    <a:pt x="355" y="213"/>
                  </a:lnTo>
                  <a:lnTo>
                    <a:pt x="355" y="213"/>
                  </a:lnTo>
                  <a:lnTo>
                    <a:pt x="355" y="213"/>
                  </a:lnTo>
                  <a:lnTo>
                    <a:pt x="355" y="213"/>
                  </a:lnTo>
                  <a:lnTo>
                    <a:pt x="358" y="213"/>
                  </a:lnTo>
                  <a:lnTo>
                    <a:pt x="358" y="213"/>
                  </a:lnTo>
                  <a:lnTo>
                    <a:pt x="355" y="210"/>
                  </a:lnTo>
                  <a:lnTo>
                    <a:pt x="355" y="208"/>
                  </a:lnTo>
                  <a:lnTo>
                    <a:pt x="355" y="208"/>
                  </a:lnTo>
                  <a:lnTo>
                    <a:pt x="355" y="208"/>
                  </a:lnTo>
                  <a:lnTo>
                    <a:pt x="358" y="206"/>
                  </a:lnTo>
                  <a:lnTo>
                    <a:pt x="358" y="206"/>
                  </a:lnTo>
                  <a:lnTo>
                    <a:pt x="358" y="208"/>
                  </a:lnTo>
                  <a:lnTo>
                    <a:pt x="358" y="208"/>
                  </a:lnTo>
                  <a:lnTo>
                    <a:pt x="358" y="208"/>
                  </a:lnTo>
                  <a:lnTo>
                    <a:pt x="358" y="208"/>
                  </a:lnTo>
                  <a:lnTo>
                    <a:pt x="358" y="208"/>
                  </a:lnTo>
                  <a:lnTo>
                    <a:pt x="360" y="208"/>
                  </a:lnTo>
                  <a:lnTo>
                    <a:pt x="360" y="208"/>
                  </a:lnTo>
                  <a:lnTo>
                    <a:pt x="360" y="208"/>
                  </a:lnTo>
                  <a:lnTo>
                    <a:pt x="362" y="208"/>
                  </a:lnTo>
                  <a:lnTo>
                    <a:pt x="362" y="208"/>
                  </a:lnTo>
                  <a:lnTo>
                    <a:pt x="362" y="206"/>
                  </a:lnTo>
                  <a:lnTo>
                    <a:pt x="362" y="206"/>
                  </a:lnTo>
                  <a:lnTo>
                    <a:pt x="362" y="206"/>
                  </a:lnTo>
                  <a:lnTo>
                    <a:pt x="362" y="206"/>
                  </a:lnTo>
                  <a:lnTo>
                    <a:pt x="362" y="203"/>
                  </a:lnTo>
                  <a:lnTo>
                    <a:pt x="362" y="206"/>
                  </a:lnTo>
                  <a:lnTo>
                    <a:pt x="365" y="206"/>
                  </a:lnTo>
                  <a:lnTo>
                    <a:pt x="365" y="206"/>
                  </a:lnTo>
                  <a:lnTo>
                    <a:pt x="365" y="206"/>
                  </a:lnTo>
                  <a:lnTo>
                    <a:pt x="365" y="206"/>
                  </a:lnTo>
                  <a:lnTo>
                    <a:pt x="365" y="206"/>
                  </a:lnTo>
                  <a:lnTo>
                    <a:pt x="367" y="206"/>
                  </a:lnTo>
                  <a:lnTo>
                    <a:pt x="367" y="206"/>
                  </a:lnTo>
                  <a:lnTo>
                    <a:pt x="367" y="203"/>
                  </a:lnTo>
                  <a:lnTo>
                    <a:pt x="367" y="203"/>
                  </a:lnTo>
                  <a:lnTo>
                    <a:pt x="367" y="203"/>
                  </a:lnTo>
                  <a:lnTo>
                    <a:pt x="367" y="201"/>
                  </a:lnTo>
                  <a:lnTo>
                    <a:pt x="367" y="201"/>
                  </a:lnTo>
                  <a:lnTo>
                    <a:pt x="370" y="201"/>
                  </a:lnTo>
                  <a:lnTo>
                    <a:pt x="370" y="201"/>
                  </a:lnTo>
                  <a:lnTo>
                    <a:pt x="370" y="198"/>
                  </a:lnTo>
                  <a:lnTo>
                    <a:pt x="370" y="198"/>
                  </a:lnTo>
                  <a:lnTo>
                    <a:pt x="370" y="198"/>
                  </a:lnTo>
                  <a:lnTo>
                    <a:pt x="370" y="196"/>
                  </a:lnTo>
                  <a:lnTo>
                    <a:pt x="372" y="196"/>
                  </a:lnTo>
                  <a:lnTo>
                    <a:pt x="372" y="196"/>
                  </a:lnTo>
                  <a:lnTo>
                    <a:pt x="372" y="196"/>
                  </a:lnTo>
                  <a:lnTo>
                    <a:pt x="372" y="196"/>
                  </a:lnTo>
                  <a:lnTo>
                    <a:pt x="372" y="196"/>
                  </a:lnTo>
                  <a:lnTo>
                    <a:pt x="374" y="196"/>
                  </a:lnTo>
                  <a:lnTo>
                    <a:pt x="379" y="196"/>
                  </a:lnTo>
                  <a:lnTo>
                    <a:pt x="379" y="196"/>
                  </a:lnTo>
                  <a:lnTo>
                    <a:pt x="379" y="198"/>
                  </a:lnTo>
                  <a:lnTo>
                    <a:pt x="379" y="198"/>
                  </a:lnTo>
                  <a:lnTo>
                    <a:pt x="379" y="198"/>
                  </a:lnTo>
                  <a:lnTo>
                    <a:pt x="381" y="201"/>
                  </a:lnTo>
                  <a:lnTo>
                    <a:pt x="381" y="201"/>
                  </a:lnTo>
                  <a:lnTo>
                    <a:pt x="381" y="198"/>
                  </a:lnTo>
                  <a:lnTo>
                    <a:pt x="386" y="198"/>
                  </a:lnTo>
                  <a:lnTo>
                    <a:pt x="386" y="198"/>
                  </a:lnTo>
                  <a:lnTo>
                    <a:pt x="386" y="198"/>
                  </a:lnTo>
                  <a:lnTo>
                    <a:pt x="388" y="198"/>
                  </a:lnTo>
                  <a:lnTo>
                    <a:pt x="391" y="198"/>
                  </a:lnTo>
                  <a:lnTo>
                    <a:pt x="393" y="198"/>
                  </a:lnTo>
                  <a:lnTo>
                    <a:pt x="393" y="198"/>
                  </a:lnTo>
                  <a:lnTo>
                    <a:pt x="393" y="198"/>
                  </a:lnTo>
                  <a:lnTo>
                    <a:pt x="396" y="196"/>
                  </a:lnTo>
                  <a:lnTo>
                    <a:pt x="396" y="198"/>
                  </a:lnTo>
                  <a:lnTo>
                    <a:pt x="398" y="198"/>
                  </a:lnTo>
                  <a:lnTo>
                    <a:pt x="398" y="198"/>
                  </a:lnTo>
                  <a:lnTo>
                    <a:pt x="400" y="198"/>
                  </a:lnTo>
                  <a:lnTo>
                    <a:pt x="403" y="198"/>
                  </a:lnTo>
                  <a:lnTo>
                    <a:pt x="403" y="198"/>
                  </a:lnTo>
                  <a:lnTo>
                    <a:pt x="410" y="191"/>
                  </a:lnTo>
                  <a:lnTo>
                    <a:pt x="415" y="187"/>
                  </a:lnTo>
                  <a:lnTo>
                    <a:pt x="417" y="187"/>
                  </a:lnTo>
                  <a:lnTo>
                    <a:pt x="417" y="184"/>
                  </a:lnTo>
                  <a:lnTo>
                    <a:pt x="417" y="184"/>
                  </a:lnTo>
                  <a:lnTo>
                    <a:pt x="417" y="184"/>
                  </a:lnTo>
                  <a:lnTo>
                    <a:pt x="417" y="184"/>
                  </a:lnTo>
                  <a:lnTo>
                    <a:pt x="417" y="182"/>
                  </a:lnTo>
                  <a:lnTo>
                    <a:pt x="419" y="179"/>
                  </a:lnTo>
                  <a:lnTo>
                    <a:pt x="422" y="177"/>
                  </a:lnTo>
                  <a:lnTo>
                    <a:pt x="422" y="172"/>
                  </a:lnTo>
                  <a:lnTo>
                    <a:pt x="419" y="170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2" name="Freeform 64">
              <a:extLst>
                <a:ext uri="{FF2B5EF4-FFF2-40B4-BE49-F238E27FC236}">
                  <a16:creationId xmlns:a16="http://schemas.microsoft.com/office/drawing/2014/main" id="{69274778-2828-49B9-A4DF-2040EBB9F3EF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4633" y="3350094"/>
              <a:ext cx="168968" cy="342056"/>
            </a:xfrm>
            <a:custGeom>
              <a:avLst/>
              <a:gdLst>
                <a:gd name="T0" fmla="*/ 159 w 164"/>
                <a:gd name="T1" fmla="*/ 88 h 332"/>
                <a:gd name="T2" fmla="*/ 159 w 164"/>
                <a:gd name="T3" fmla="*/ 74 h 332"/>
                <a:gd name="T4" fmla="*/ 154 w 164"/>
                <a:gd name="T5" fmla="*/ 67 h 332"/>
                <a:gd name="T6" fmla="*/ 149 w 164"/>
                <a:gd name="T7" fmla="*/ 36 h 332"/>
                <a:gd name="T8" fmla="*/ 147 w 164"/>
                <a:gd name="T9" fmla="*/ 31 h 332"/>
                <a:gd name="T10" fmla="*/ 138 w 164"/>
                <a:gd name="T11" fmla="*/ 26 h 332"/>
                <a:gd name="T12" fmla="*/ 133 w 164"/>
                <a:gd name="T13" fmla="*/ 19 h 332"/>
                <a:gd name="T14" fmla="*/ 116 w 164"/>
                <a:gd name="T15" fmla="*/ 3 h 332"/>
                <a:gd name="T16" fmla="*/ 107 w 164"/>
                <a:gd name="T17" fmla="*/ 0 h 332"/>
                <a:gd name="T18" fmla="*/ 102 w 164"/>
                <a:gd name="T19" fmla="*/ 5 h 332"/>
                <a:gd name="T20" fmla="*/ 95 w 164"/>
                <a:gd name="T21" fmla="*/ 5 h 332"/>
                <a:gd name="T22" fmla="*/ 93 w 164"/>
                <a:gd name="T23" fmla="*/ 7 h 332"/>
                <a:gd name="T24" fmla="*/ 88 w 164"/>
                <a:gd name="T25" fmla="*/ 7 h 332"/>
                <a:gd name="T26" fmla="*/ 90 w 164"/>
                <a:gd name="T27" fmla="*/ 22 h 332"/>
                <a:gd name="T28" fmla="*/ 88 w 164"/>
                <a:gd name="T29" fmla="*/ 24 h 332"/>
                <a:gd name="T30" fmla="*/ 81 w 164"/>
                <a:gd name="T31" fmla="*/ 38 h 332"/>
                <a:gd name="T32" fmla="*/ 62 w 164"/>
                <a:gd name="T33" fmla="*/ 52 h 332"/>
                <a:gd name="T34" fmla="*/ 50 w 164"/>
                <a:gd name="T35" fmla="*/ 52 h 332"/>
                <a:gd name="T36" fmla="*/ 38 w 164"/>
                <a:gd name="T37" fmla="*/ 50 h 332"/>
                <a:gd name="T38" fmla="*/ 34 w 164"/>
                <a:gd name="T39" fmla="*/ 55 h 332"/>
                <a:gd name="T40" fmla="*/ 29 w 164"/>
                <a:gd name="T41" fmla="*/ 60 h 332"/>
                <a:gd name="T42" fmla="*/ 26 w 164"/>
                <a:gd name="T43" fmla="*/ 62 h 332"/>
                <a:gd name="T44" fmla="*/ 22 w 164"/>
                <a:gd name="T45" fmla="*/ 60 h 332"/>
                <a:gd name="T46" fmla="*/ 19 w 164"/>
                <a:gd name="T47" fmla="*/ 67 h 332"/>
                <a:gd name="T48" fmla="*/ 17 w 164"/>
                <a:gd name="T49" fmla="*/ 69 h 332"/>
                <a:gd name="T50" fmla="*/ 19 w 164"/>
                <a:gd name="T51" fmla="*/ 74 h 332"/>
                <a:gd name="T52" fmla="*/ 15 w 164"/>
                <a:gd name="T53" fmla="*/ 74 h 332"/>
                <a:gd name="T54" fmla="*/ 10 w 164"/>
                <a:gd name="T55" fmla="*/ 71 h 332"/>
                <a:gd name="T56" fmla="*/ 10 w 164"/>
                <a:gd name="T57" fmla="*/ 76 h 332"/>
                <a:gd name="T58" fmla="*/ 5 w 164"/>
                <a:gd name="T59" fmla="*/ 83 h 332"/>
                <a:gd name="T60" fmla="*/ 0 w 164"/>
                <a:gd name="T61" fmla="*/ 107 h 332"/>
                <a:gd name="T62" fmla="*/ 31 w 164"/>
                <a:gd name="T63" fmla="*/ 133 h 332"/>
                <a:gd name="T64" fmla="*/ 29 w 164"/>
                <a:gd name="T65" fmla="*/ 154 h 332"/>
                <a:gd name="T66" fmla="*/ 36 w 164"/>
                <a:gd name="T67" fmla="*/ 168 h 332"/>
                <a:gd name="T68" fmla="*/ 45 w 164"/>
                <a:gd name="T69" fmla="*/ 206 h 332"/>
                <a:gd name="T70" fmla="*/ 45 w 164"/>
                <a:gd name="T71" fmla="*/ 218 h 332"/>
                <a:gd name="T72" fmla="*/ 45 w 164"/>
                <a:gd name="T73" fmla="*/ 263 h 332"/>
                <a:gd name="T74" fmla="*/ 43 w 164"/>
                <a:gd name="T75" fmla="*/ 296 h 332"/>
                <a:gd name="T76" fmla="*/ 43 w 164"/>
                <a:gd name="T77" fmla="*/ 306 h 332"/>
                <a:gd name="T78" fmla="*/ 45 w 164"/>
                <a:gd name="T79" fmla="*/ 313 h 332"/>
                <a:gd name="T80" fmla="*/ 48 w 164"/>
                <a:gd name="T81" fmla="*/ 317 h 332"/>
                <a:gd name="T82" fmla="*/ 45 w 164"/>
                <a:gd name="T83" fmla="*/ 332 h 332"/>
                <a:gd name="T84" fmla="*/ 105 w 164"/>
                <a:gd name="T85" fmla="*/ 317 h 332"/>
                <a:gd name="T86" fmla="*/ 107 w 164"/>
                <a:gd name="T87" fmla="*/ 303 h 332"/>
                <a:gd name="T88" fmla="*/ 105 w 164"/>
                <a:gd name="T89" fmla="*/ 296 h 332"/>
                <a:gd name="T90" fmla="*/ 105 w 164"/>
                <a:gd name="T91" fmla="*/ 287 h 332"/>
                <a:gd name="T92" fmla="*/ 107 w 164"/>
                <a:gd name="T93" fmla="*/ 268 h 332"/>
                <a:gd name="T94" fmla="*/ 105 w 164"/>
                <a:gd name="T95" fmla="*/ 256 h 332"/>
                <a:gd name="T96" fmla="*/ 102 w 164"/>
                <a:gd name="T97" fmla="*/ 242 h 332"/>
                <a:gd name="T98" fmla="*/ 105 w 164"/>
                <a:gd name="T99" fmla="*/ 225 h 332"/>
                <a:gd name="T100" fmla="*/ 105 w 164"/>
                <a:gd name="T101" fmla="*/ 213 h 332"/>
                <a:gd name="T102" fmla="*/ 107 w 164"/>
                <a:gd name="T103" fmla="*/ 194 h 332"/>
                <a:gd name="T104" fmla="*/ 107 w 164"/>
                <a:gd name="T105" fmla="*/ 187 h 332"/>
                <a:gd name="T106" fmla="*/ 112 w 164"/>
                <a:gd name="T107" fmla="*/ 180 h 332"/>
                <a:gd name="T108" fmla="*/ 123 w 164"/>
                <a:gd name="T109" fmla="*/ 178 h 332"/>
                <a:gd name="T110" fmla="*/ 128 w 164"/>
                <a:gd name="T111" fmla="*/ 157 h 332"/>
                <a:gd name="T112" fmla="*/ 135 w 164"/>
                <a:gd name="T113" fmla="*/ 149 h 332"/>
                <a:gd name="T114" fmla="*/ 142 w 164"/>
                <a:gd name="T115" fmla="*/ 138 h 332"/>
                <a:gd name="T116" fmla="*/ 154 w 164"/>
                <a:gd name="T117" fmla="*/ 123 h 332"/>
                <a:gd name="T118" fmla="*/ 152 w 164"/>
                <a:gd name="T119" fmla="*/ 112 h 332"/>
                <a:gd name="T120" fmla="*/ 161 w 164"/>
                <a:gd name="T121" fmla="*/ 107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64" h="332">
                  <a:moveTo>
                    <a:pt x="164" y="95"/>
                  </a:moveTo>
                  <a:lnTo>
                    <a:pt x="164" y="95"/>
                  </a:lnTo>
                  <a:lnTo>
                    <a:pt x="164" y="93"/>
                  </a:lnTo>
                  <a:lnTo>
                    <a:pt x="164" y="93"/>
                  </a:lnTo>
                  <a:lnTo>
                    <a:pt x="164" y="90"/>
                  </a:lnTo>
                  <a:lnTo>
                    <a:pt x="161" y="90"/>
                  </a:lnTo>
                  <a:lnTo>
                    <a:pt x="161" y="90"/>
                  </a:lnTo>
                  <a:lnTo>
                    <a:pt x="161" y="90"/>
                  </a:lnTo>
                  <a:lnTo>
                    <a:pt x="161" y="88"/>
                  </a:lnTo>
                  <a:lnTo>
                    <a:pt x="159" y="88"/>
                  </a:lnTo>
                  <a:lnTo>
                    <a:pt x="159" y="88"/>
                  </a:lnTo>
                  <a:lnTo>
                    <a:pt x="159" y="88"/>
                  </a:lnTo>
                  <a:lnTo>
                    <a:pt x="159" y="86"/>
                  </a:lnTo>
                  <a:lnTo>
                    <a:pt x="159" y="86"/>
                  </a:lnTo>
                  <a:lnTo>
                    <a:pt x="159" y="86"/>
                  </a:lnTo>
                  <a:lnTo>
                    <a:pt x="159" y="83"/>
                  </a:lnTo>
                  <a:lnTo>
                    <a:pt x="159" y="81"/>
                  </a:lnTo>
                  <a:lnTo>
                    <a:pt x="159" y="76"/>
                  </a:lnTo>
                  <a:lnTo>
                    <a:pt x="159" y="76"/>
                  </a:lnTo>
                  <a:lnTo>
                    <a:pt x="159" y="74"/>
                  </a:lnTo>
                  <a:lnTo>
                    <a:pt x="157" y="74"/>
                  </a:lnTo>
                  <a:lnTo>
                    <a:pt x="157" y="74"/>
                  </a:lnTo>
                  <a:lnTo>
                    <a:pt x="157" y="71"/>
                  </a:lnTo>
                  <a:lnTo>
                    <a:pt x="159" y="69"/>
                  </a:lnTo>
                  <a:lnTo>
                    <a:pt x="157" y="69"/>
                  </a:lnTo>
                  <a:lnTo>
                    <a:pt x="157" y="69"/>
                  </a:lnTo>
                  <a:lnTo>
                    <a:pt x="157" y="69"/>
                  </a:lnTo>
                  <a:lnTo>
                    <a:pt x="157" y="69"/>
                  </a:lnTo>
                  <a:lnTo>
                    <a:pt x="157" y="69"/>
                  </a:lnTo>
                  <a:lnTo>
                    <a:pt x="154" y="67"/>
                  </a:lnTo>
                  <a:lnTo>
                    <a:pt x="145" y="55"/>
                  </a:lnTo>
                  <a:lnTo>
                    <a:pt x="145" y="52"/>
                  </a:lnTo>
                  <a:lnTo>
                    <a:pt x="145" y="52"/>
                  </a:lnTo>
                  <a:lnTo>
                    <a:pt x="145" y="48"/>
                  </a:lnTo>
                  <a:lnTo>
                    <a:pt x="145" y="48"/>
                  </a:lnTo>
                  <a:lnTo>
                    <a:pt x="147" y="45"/>
                  </a:lnTo>
                  <a:lnTo>
                    <a:pt x="149" y="38"/>
                  </a:lnTo>
                  <a:lnTo>
                    <a:pt x="152" y="38"/>
                  </a:lnTo>
                  <a:lnTo>
                    <a:pt x="152" y="38"/>
                  </a:lnTo>
                  <a:lnTo>
                    <a:pt x="149" y="36"/>
                  </a:lnTo>
                  <a:lnTo>
                    <a:pt x="149" y="36"/>
                  </a:lnTo>
                  <a:lnTo>
                    <a:pt x="149" y="36"/>
                  </a:lnTo>
                  <a:lnTo>
                    <a:pt x="149" y="36"/>
                  </a:lnTo>
                  <a:lnTo>
                    <a:pt x="149" y="36"/>
                  </a:lnTo>
                  <a:lnTo>
                    <a:pt x="149" y="33"/>
                  </a:lnTo>
                  <a:lnTo>
                    <a:pt x="149" y="33"/>
                  </a:lnTo>
                  <a:lnTo>
                    <a:pt x="149" y="33"/>
                  </a:lnTo>
                  <a:lnTo>
                    <a:pt x="149" y="33"/>
                  </a:lnTo>
                  <a:lnTo>
                    <a:pt x="147" y="33"/>
                  </a:lnTo>
                  <a:lnTo>
                    <a:pt x="147" y="31"/>
                  </a:lnTo>
                  <a:lnTo>
                    <a:pt x="145" y="31"/>
                  </a:lnTo>
                  <a:lnTo>
                    <a:pt x="145" y="29"/>
                  </a:lnTo>
                  <a:lnTo>
                    <a:pt x="142" y="29"/>
                  </a:lnTo>
                  <a:lnTo>
                    <a:pt x="140" y="26"/>
                  </a:lnTo>
                  <a:lnTo>
                    <a:pt x="140" y="26"/>
                  </a:lnTo>
                  <a:lnTo>
                    <a:pt x="140" y="26"/>
                  </a:lnTo>
                  <a:lnTo>
                    <a:pt x="140" y="26"/>
                  </a:lnTo>
                  <a:lnTo>
                    <a:pt x="138" y="26"/>
                  </a:lnTo>
                  <a:lnTo>
                    <a:pt x="138" y="26"/>
                  </a:lnTo>
                  <a:lnTo>
                    <a:pt x="138" y="26"/>
                  </a:lnTo>
                  <a:lnTo>
                    <a:pt x="135" y="26"/>
                  </a:lnTo>
                  <a:lnTo>
                    <a:pt x="135" y="26"/>
                  </a:lnTo>
                  <a:lnTo>
                    <a:pt x="135" y="26"/>
                  </a:lnTo>
                  <a:lnTo>
                    <a:pt x="133" y="24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3" y="19"/>
                  </a:lnTo>
                  <a:lnTo>
                    <a:pt x="133" y="19"/>
                  </a:lnTo>
                  <a:lnTo>
                    <a:pt x="133" y="19"/>
                  </a:lnTo>
                  <a:lnTo>
                    <a:pt x="133" y="19"/>
                  </a:lnTo>
                  <a:lnTo>
                    <a:pt x="123" y="10"/>
                  </a:lnTo>
                  <a:lnTo>
                    <a:pt x="121" y="7"/>
                  </a:lnTo>
                  <a:lnTo>
                    <a:pt x="121" y="7"/>
                  </a:lnTo>
                  <a:lnTo>
                    <a:pt x="119" y="5"/>
                  </a:lnTo>
                  <a:lnTo>
                    <a:pt x="119" y="5"/>
                  </a:lnTo>
                  <a:lnTo>
                    <a:pt x="119" y="5"/>
                  </a:lnTo>
                  <a:lnTo>
                    <a:pt x="116" y="5"/>
                  </a:lnTo>
                  <a:lnTo>
                    <a:pt x="116" y="5"/>
                  </a:lnTo>
                  <a:lnTo>
                    <a:pt x="116" y="5"/>
                  </a:lnTo>
                  <a:lnTo>
                    <a:pt x="116" y="3"/>
                  </a:lnTo>
                  <a:lnTo>
                    <a:pt x="116" y="3"/>
                  </a:lnTo>
                  <a:lnTo>
                    <a:pt x="114" y="3"/>
                  </a:lnTo>
                  <a:lnTo>
                    <a:pt x="114" y="3"/>
                  </a:lnTo>
                  <a:lnTo>
                    <a:pt x="112" y="0"/>
                  </a:lnTo>
                  <a:lnTo>
                    <a:pt x="109" y="0"/>
                  </a:lnTo>
                  <a:lnTo>
                    <a:pt x="109" y="0"/>
                  </a:lnTo>
                  <a:lnTo>
                    <a:pt x="109" y="0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105" y="3"/>
                  </a:lnTo>
                  <a:lnTo>
                    <a:pt x="105" y="3"/>
                  </a:lnTo>
                  <a:lnTo>
                    <a:pt x="105" y="3"/>
                  </a:lnTo>
                  <a:lnTo>
                    <a:pt x="105" y="3"/>
                  </a:lnTo>
                  <a:lnTo>
                    <a:pt x="102" y="3"/>
                  </a:lnTo>
                  <a:lnTo>
                    <a:pt x="102" y="3"/>
                  </a:lnTo>
                  <a:lnTo>
                    <a:pt x="102" y="3"/>
                  </a:lnTo>
                  <a:lnTo>
                    <a:pt x="102" y="3"/>
                  </a:lnTo>
                  <a:lnTo>
                    <a:pt x="102" y="3"/>
                  </a:lnTo>
                  <a:lnTo>
                    <a:pt x="102" y="5"/>
                  </a:lnTo>
                  <a:lnTo>
                    <a:pt x="102" y="5"/>
                  </a:lnTo>
                  <a:lnTo>
                    <a:pt x="100" y="5"/>
                  </a:lnTo>
                  <a:lnTo>
                    <a:pt x="100" y="5"/>
                  </a:lnTo>
                  <a:lnTo>
                    <a:pt x="97" y="5"/>
                  </a:lnTo>
                  <a:lnTo>
                    <a:pt x="97" y="5"/>
                  </a:lnTo>
                  <a:lnTo>
                    <a:pt x="97" y="5"/>
                  </a:lnTo>
                  <a:lnTo>
                    <a:pt x="97" y="5"/>
                  </a:lnTo>
                  <a:lnTo>
                    <a:pt x="97" y="5"/>
                  </a:lnTo>
                  <a:lnTo>
                    <a:pt x="95" y="5"/>
                  </a:lnTo>
                  <a:lnTo>
                    <a:pt x="95" y="5"/>
                  </a:lnTo>
                  <a:lnTo>
                    <a:pt x="95" y="7"/>
                  </a:lnTo>
                  <a:lnTo>
                    <a:pt x="95" y="7"/>
                  </a:lnTo>
                  <a:lnTo>
                    <a:pt x="93" y="7"/>
                  </a:lnTo>
                  <a:lnTo>
                    <a:pt x="93" y="7"/>
                  </a:lnTo>
                  <a:lnTo>
                    <a:pt x="93" y="5"/>
                  </a:lnTo>
                  <a:lnTo>
                    <a:pt x="93" y="5"/>
                  </a:lnTo>
                  <a:lnTo>
                    <a:pt x="93" y="5"/>
                  </a:lnTo>
                  <a:lnTo>
                    <a:pt x="93" y="5"/>
                  </a:lnTo>
                  <a:lnTo>
                    <a:pt x="93" y="5"/>
                  </a:lnTo>
                  <a:lnTo>
                    <a:pt x="93" y="7"/>
                  </a:lnTo>
                  <a:lnTo>
                    <a:pt x="90" y="7"/>
                  </a:lnTo>
                  <a:lnTo>
                    <a:pt x="90" y="7"/>
                  </a:lnTo>
                  <a:lnTo>
                    <a:pt x="90" y="7"/>
                  </a:lnTo>
                  <a:lnTo>
                    <a:pt x="90" y="7"/>
                  </a:lnTo>
                  <a:lnTo>
                    <a:pt x="90" y="7"/>
                  </a:lnTo>
                  <a:lnTo>
                    <a:pt x="90" y="7"/>
                  </a:lnTo>
                  <a:lnTo>
                    <a:pt x="90" y="7"/>
                  </a:lnTo>
                  <a:lnTo>
                    <a:pt x="88" y="7"/>
                  </a:lnTo>
                  <a:lnTo>
                    <a:pt x="88" y="7"/>
                  </a:lnTo>
                  <a:lnTo>
                    <a:pt x="88" y="7"/>
                  </a:lnTo>
                  <a:lnTo>
                    <a:pt x="86" y="7"/>
                  </a:lnTo>
                  <a:lnTo>
                    <a:pt x="86" y="10"/>
                  </a:lnTo>
                  <a:lnTo>
                    <a:pt x="86" y="10"/>
                  </a:lnTo>
                  <a:lnTo>
                    <a:pt x="86" y="15"/>
                  </a:lnTo>
                  <a:lnTo>
                    <a:pt x="88" y="19"/>
                  </a:lnTo>
                  <a:lnTo>
                    <a:pt x="88" y="19"/>
                  </a:lnTo>
                  <a:lnTo>
                    <a:pt x="88" y="19"/>
                  </a:lnTo>
                  <a:lnTo>
                    <a:pt x="88" y="19"/>
                  </a:lnTo>
                  <a:lnTo>
                    <a:pt x="90" y="19"/>
                  </a:lnTo>
                  <a:lnTo>
                    <a:pt x="90" y="22"/>
                  </a:lnTo>
                  <a:lnTo>
                    <a:pt x="90" y="22"/>
                  </a:lnTo>
                  <a:lnTo>
                    <a:pt x="90" y="22"/>
                  </a:lnTo>
                  <a:lnTo>
                    <a:pt x="90" y="22"/>
                  </a:lnTo>
                  <a:lnTo>
                    <a:pt x="90" y="22"/>
                  </a:lnTo>
                  <a:lnTo>
                    <a:pt x="90" y="22"/>
                  </a:lnTo>
                  <a:lnTo>
                    <a:pt x="88" y="22"/>
                  </a:lnTo>
                  <a:lnTo>
                    <a:pt x="88" y="22"/>
                  </a:lnTo>
                  <a:lnTo>
                    <a:pt x="88" y="24"/>
                  </a:lnTo>
                  <a:lnTo>
                    <a:pt x="88" y="24"/>
                  </a:lnTo>
                  <a:lnTo>
                    <a:pt x="88" y="24"/>
                  </a:lnTo>
                  <a:lnTo>
                    <a:pt x="86" y="24"/>
                  </a:lnTo>
                  <a:lnTo>
                    <a:pt x="86" y="24"/>
                  </a:lnTo>
                  <a:lnTo>
                    <a:pt x="86" y="24"/>
                  </a:lnTo>
                  <a:lnTo>
                    <a:pt x="86" y="26"/>
                  </a:lnTo>
                  <a:lnTo>
                    <a:pt x="86" y="26"/>
                  </a:lnTo>
                  <a:lnTo>
                    <a:pt x="86" y="26"/>
                  </a:lnTo>
                  <a:lnTo>
                    <a:pt x="86" y="31"/>
                  </a:lnTo>
                  <a:lnTo>
                    <a:pt x="83" y="33"/>
                  </a:lnTo>
                  <a:lnTo>
                    <a:pt x="81" y="36"/>
                  </a:lnTo>
                  <a:lnTo>
                    <a:pt x="81" y="38"/>
                  </a:lnTo>
                  <a:lnTo>
                    <a:pt x="81" y="38"/>
                  </a:lnTo>
                  <a:lnTo>
                    <a:pt x="81" y="38"/>
                  </a:lnTo>
                  <a:lnTo>
                    <a:pt x="81" y="38"/>
                  </a:lnTo>
                  <a:lnTo>
                    <a:pt x="81" y="41"/>
                  </a:lnTo>
                  <a:lnTo>
                    <a:pt x="79" y="41"/>
                  </a:lnTo>
                  <a:lnTo>
                    <a:pt x="74" y="45"/>
                  </a:lnTo>
                  <a:lnTo>
                    <a:pt x="67" y="52"/>
                  </a:lnTo>
                  <a:lnTo>
                    <a:pt x="67" y="52"/>
                  </a:lnTo>
                  <a:lnTo>
                    <a:pt x="64" y="52"/>
                  </a:lnTo>
                  <a:lnTo>
                    <a:pt x="62" y="52"/>
                  </a:lnTo>
                  <a:lnTo>
                    <a:pt x="62" y="52"/>
                  </a:lnTo>
                  <a:lnTo>
                    <a:pt x="60" y="52"/>
                  </a:lnTo>
                  <a:lnTo>
                    <a:pt x="60" y="50"/>
                  </a:lnTo>
                  <a:lnTo>
                    <a:pt x="57" y="52"/>
                  </a:lnTo>
                  <a:lnTo>
                    <a:pt x="57" y="52"/>
                  </a:lnTo>
                  <a:lnTo>
                    <a:pt x="57" y="52"/>
                  </a:lnTo>
                  <a:lnTo>
                    <a:pt x="55" y="52"/>
                  </a:lnTo>
                  <a:lnTo>
                    <a:pt x="52" y="52"/>
                  </a:lnTo>
                  <a:lnTo>
                    <a:pt x="50" y="52"/>
                  </a:lnTo>
                  <a:lnTo>
                    <a:pt x="50" y="52"/>
                  </a:lnTo>
                  <a:lnTo>
                    <a:pt x="50" y="52"/>
                  </a:lnTo>
                  <a:lnTo>
                    <a:pt x="45" y="52"/>
                  </a:lnTo>
                  <a:lnTo>
                    <a:pt x="45" y="55"/>
                  </a:lnTo>
                  <a:lnTo>
                    <a:pt x="45" y="55"/>
                  </a:lnTo>
                  <a:lnTo>
                    <a:pt x="43" y="52"/>
                  </a:lnTo>
                  <a:lnTo>
                    <a:pt x="43" y="52"/>
                  </a:lnTo>
                  <a:lnTo>
                    <a:pt x="43" y="52"/>
                  </a:lnTo>
                  <a:lnTo>
                    <a:pt x="43" y="50"/>
                  </a:lnTo>
                  <a:lnTo>
                    <a:pt x="43" y="50"/>
                  </a:lnTo>
                  <a:lnTo>
                    <a:pt x="38" y="50"/>
                  </a:lnTo>
                  <a:lnTo>
                    <a:pt x="36" y="50"/>
                  </a:lnTo>
                  <a:lnTo>
                    <a:pt x="36" y="50"/>
                  </a:lnTo>
                  <a:lnTo>
                    <a:pt x="36" y="50"/>
                  </a:lnTo>
                  <a:lnTo>
                    <a:pt x="36" y="50"/>
                  </a:lnTo>
                  <a:lnTo>
                    <a:pt x="36" y="50"/>
                  </a:lnTo>
                  <a:lnTo>
                    <a:pt x="34" y="50"/>
                  </a:lnTo>
                  <a:lnTo>
                    <a:pt x="34" y="52"/>
                  </a:lnTo>
                  <a:lnTo>
                    <a:pt x="34" y="52"/>
                  </a:lnTo>
                  <a:lnTo>
                    <a:pt x="34" y="52"/>
                  </a:lnTo>
                  <a:lnTo>
                    <a:pt x="34" y="55"/>
                  </a:lnTo>
                  <a:lnTo>
                    <a:pt x="34" y="55"/>
                  </a:lnTo>
                  <a:lnTo>
                    <a:pt x="31" y="55"/>
                  </a:lnTo>
                  <a:lnTo>
                    <a:pt x="31" y="55"/>
                  </a:lnTo>
                  <a:lnTo>
                    <a:pt x="31" y="57"/>
                  </a:lnTo>
                  <a:lnTo>
                    <a:pt x="31" y="57"/>
                  </a:lnTo>
                  <a:lnTo>
                    <a:pt x="31" y="57"/>
                  </a:lnTo>
                  <a:lnTo>
                    <a:pt x="31" y="60"/>
                  </a:lnTo>
                  <a:lnTo>
                    <a:pt x="31" y="60"/>
                  </a:lnTo>
                  <a:lnTo>
                    <a:pt x="29" y="60"/>
                  </a:lnTo>
                  <a:lnTo>
                    <a:pt x="29" y="60"/>
                  </a:lnTo>
                  <a:lnTo>
                    <a:pt x="29" y="60"/>
                  </a:lnTo>
                  <a:lnTo>
                    <a:pt x="29" y="60"/>
                  </a:lnTo>
                  <a:lnTo>
                    <a:pt x="29" y="60"/>
                  </a:lnTo>
                  <a:lnTo>
                    <a:pt x="26" y="60"/>
                  </a:lnTo>
                  <a:lnTo>
                    <a:pt x="26" y="57"/>
                  </a:lnTo>
                  <a:lnTo>
                    <a:pt x="26" y="60"/>
                  </a:lnTo>
                  <a:lnTo>
                    <a:pt x="26" y="60"/>
                  </a:lnTo>
                  <a:lnTo>
                    <a:pt x="26" y="60"/>
                  </a:lnTo>
                  <a:lnTo>
                    <a:pt x="26" y="60"/>
                  </a:lnTo>
                  <a:lnTo>
                    <a:pt x="26" y="62"/>
                  </a:lnTo>
                  <a:lnTo>
                    <a:pt x="26" y="62"/>
                  </a:lnTo>
                  <a:lnTo>
                    <a:pt x="24" y="62"/>
                  </a:lnTo>
                  <a:lnTo>
                    <a:pt x="24" y="62"/>
                  </a:lnTo>
                  <a:lnTo>
                    <a:pt x="24" y="62"/>
                  </a:lnTo>
                  <a:lnTo>
                    <a:pt x="22" y="62"/>
                  </a:lnTo>
                  <a:lnTo>
                    <a:pt x="22" y="62"/>
                  </a:lnTo>
                  <a:lnTo>
                    <a:pt x="22" y="62"/>
                  </a:lnTo>
                  <a:lnTo>
                    <a:pt x="22" y="62"/>
                  </a:lnTo>
                  <a:lnTo>
                    <a:pt x="22" y="62"/>
                  </a:lnTo>
                  <a:lnTo>
                    <a:pt x="22" y="60"/>
                  </a:lnTo>
                  <a:lnTo>
                    <a:pt x="22" y="60"/>
                  </a:lnTo>
                  <a:lnTo>
                    <a:pt x="19" y="62"/>
                  </a:lnTo>
                  <a:lnTo>
                    <a:pt x="19" y="62"/>
                  </a:lnTo>
                  <a:lnTo>
                    <a:pt x="19" y="62"/>
                  </a:lnTo>
                  <a:lnTo>
                    <a:pt x="19" y="64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19" y="67"/>
                  </a:lnTo>
                  <a:lnTo>
                    <a:pt x="19" y="67"/>
                  </a:lnTo>
                  <a:lnTo>
                    <a:pt x="19" y="67"/>
                  </a:lnTo>
                  <a:lnTo>
                    <a:pt x="19" y="67"/>
                  </a:lnTo>
                  <a:lnTo>
                    <a:pt x="17" y="67"/>
                  </a:lnTo>
                  <a:lnTo>
                    <a:pt x="17" y="67"/>
                  </a:lnTo>
                  <a:lnTo>
                    <a:pt x="17" y="67"/>
                  </a:lnTo>
                  <a:lnTo>
                    <a:pt x="15" y="67"/>
                  </a:lnTo>
                  <a:lnTo>
                    <a:pt x="15" y="69"/>
                  </a:lnTo>
                  <a:lnTo>
                    <a:pt x="17" y="69"/>
                  </a:lnTo>
                  <a:lnTo>
                    <a:pt x="17" y="69"/>
                  </a:lnTo>
                  <a:lnTo>
                    <a:pt x="17" y="69"/>
                  </a:lnTo>
                  <a:lnTo>
                    <a:pt x="17" y="69"/>
                  </a:lnTo>
                  <a:lnTo>
                    <a:pt x="17" y="69"/>
                  </a:lnTo>
                  <a:lnTo>
                    <a:pt x="17" y="69"/>
                  </a:lnTo>
                  <a:lnTo>
                    <a:pt x="17" y="69"/>
                  </a:lnTo>
                  <a:lnTo>
                    <a:pt x="17" y="69"/>
                  </a:lnTo>
                  <a:lnTo>
                    <a:pt x="17" y="69"/>
                  </a:lnTo>
                  <a:lnTo>
                    <a:pt x="17" y="71"/>
                  </a:lnTo>
                  <a:lnTo>
                    <a:pt x="17" y="71"/>
                  </a:lnTo>
                  <a:lnTo>
                    <a:pt x="17" y="71"/>
                  </a:lnTo>
                  <a:lnTo>
                    <a:pt x="17" y="71"/>
                  </a:lnTo>
                  <a:lnTo>
                    <a:pt x="19" y="74"/>
                  </a:lnTo>
                  <a:lnTo>
                    <a:pt x="19" y="74"/>
                  </a:lnTo>
                  <a:lnTo>
                    <a:pt x="19" y="74"/>
                  </a:lnTo>
                  <a:lnTo>
                    <a:pt x="17" y="74"/>
                  </a:lnTo>
                  <a:lnTo>
                    <a:pt x="17" y="74"/>
                  </a:lnTo>
                  <a:lnTo>
                    <a:pt x="17" y="74"/>
                  </a:lnTo>
                  <a:lnTo>
                    <a:pt x="17" y="74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15" y="74"/>
                  </a:lnTo>
                  <a:lnTo>
                    <a:pt x="15" y="74"/>
                  </a:lnTo>
                  <a:lnTo>
                    <a:pt x="15" y="74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0" y="71"/>
                  </a:lnTo>
                  <a:lnTo>
                    <a:pt x="10" y="71"/>
                  </a:lnTo>
                  <a:lnTo>
                    <a:pt x="10" y="74"/>
                  </a:lnTo>
                  <a:lnTo>
                    <a:pt x="10" y="74"/>
                  </a:lnTo>
                  <a:lnTo>
                    <a:pt x="10" y="74"/>
                  </a:lnTo>
                  <a:lnTo>
                    <a:pt x="10" y="74"/>
                  </a:lnTo>
                  <a:lnTo>
                    <a:pt x="10" y="74"/>
                  </a:lnTo>
                  <a:lnTo>
                    <a:pt x="10" y="76"/>
                  </a:lnTo>
                  <a:lnTo>
                    <a:pt x="10" y="76"/>
                  </a:lnTo>
                  <a:lnTo>
                    <a:pt x="10" y="76"/>
                  </a:lnTo>
                  <a:lnTo>
                    <a:pt x="10" y="76"/>
                  </a:lnTo>
                  <a:lnTo>
                    <a:pt x="10" y="76"/>
                  </a:lnTo>
                  <a:lnTo>
                    <a:pt x="10" y="76"/>
                  </a:lnTo>
                  <a:lnTo>
                    <a:pt x="10" y="76"/>
                  </a:lnTo>
                  <a:lnTo>
                    <a:pt x="8" y="76"/>
                  </a:lnTo>
                  <a:lnTo>
                    <a:pt x="5" y="78"/>
                  </a:lnTo>
                  <a:lnTo>
                    <a:pt x="5" y="81"/>
                  </a:lnTo>
                  <a:lnTo>
                    <a:pt x="5" y="81"/>
                  </a:lnTo>
                  <a:lnTo>
                    <a:pt x="5" y="81"/>
                  </a:lnTo>
                  <a:lnTo>
                    <a:pt x="5" y="83"/>
                  </a:lnTo>
                  <a:lnTo>
                    <a:pt x="5" y="83"/>
                  </a:lnTo>
                  <a:lnTo>
                    <a:pt x="5" y="86"/>
                  </a:lnTo>
                  <a:lnTo>
                    <a:pt x="5" y="86"/>
                  </a:lnTo>
                  <a:lnTo>
                    <a:pt x="5" y="86"/>
                  </a:lnTo>
                  <a:lnTo>
                    <a:pt x="5" y="88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0" y="97"/>
                  </a:lnTo>
                  <a:lnTo>
                    <a:pt x="0" y="100"/>
                  </a:lnTo>
                  <a:lnTo>
                    <a:pt x="0" y="102"/>
                  </a:lnTo>
                  <a:lnTo>
                    <a:pt x="0" y="107"/>
                  </a:lnTo>
                  <a:lnTo>
                    <a:pt x="0" y="109"/>
                  </a:lnTo>
                  <a:lnTo>
                    <a:pt x="0" y="109"/>
                  </a:lnTo>
                  <a:lnTo>
                    <a:pt x="5" y="112"/>
                  </a:lnTo>
                  <a:lnTo>
                    <a:pt x="10" y="116"/>
                  </a:lnTo>
                  <a:lnTo>
                    <a:pt x="12" y="119"/>
                  </a:lnTo>
                  <a:lnTo>
                    <a:pt x="17" y="121"/>
                  </a:lnTo>
                  <a:lnTo>
                    <a:pt x="24" y="126"/>
                  </a:lnTo>
                  <a:lnTo>
                    <a:pt x="31" y="131"/>
                  </a:lnTo>
                  <a:lnTo>
                    <a:pt x="31" y="131"/>
                  </a:lnTo>
                  <a:lnTo>
                    <a:pt x="31" y="133"/>
                  </a:lnTo>
                  <a:lnTo>
                    <a:pt x="31" y="135"/>
                  </a:lnTo>
                  <a:lnTo>
                    <a:pt x="31" y="142"/>
                  </a:lnTo>
                  <a:lnTo>
                    <a:pt x="31" y="147"/>
                  </a:lnTo>
                  <a:lnTo>
                    <a:pt x="31" y="149"/>
                  </a:lnTo>
                  <a:lnTo>
                    <a:pt x="31" y="149"/>
                  </a:lnTo>
                  <a:lnTo>
                    <a:pt x="31" y="149"/>
                  </a:lnTo>
                  <a:lnTo>
                    <a:pt x="31" y="152"/>
                  </a:lnTo>
                  <a:lnTo>
                    <a:pt x="31" y="152"/>
                  </a:lnTo>
                  <a:lnTo>
                    <a:pt x="31" y="152"/>
                  </a:lnTo>
                  <a:lnTo>
                    <a:pt x="29" y="154"/>
                  </a:lnTo>
                  <a:lnTo>
                    <a:pt x="29" y="154"/>
                  </a:lnTo>
                  <a:lnTo>
                    <a:pt x="29" y="154"/>
                  </a:lnTo>
                  <a:lnTo>
                    <a:pt x="31" y="157"/>
                  </a:lnTo>
                  <a:lnTo>
                    <a:pt x="31" y="157"/>
                  </a:lnTo>
                  <a:lnTo>
                    <a:pt x="31" y="157"/>
                  </a:lnTo>
                  <a:lnTo>
                    <a:pt x="34" y="159"/>
                  </a:lnTo>
                  <a:lnTo>
                    <a:pt x="34" y="164"/>
                  </a:lnTo>
                  <a:lnTo>
                    <a:pt x="34" y="166"/>
                  </a:lnTo>
                  <a:lnTo>
                    <a:pt x="36" y="168"/>
                  </a:lnTo>
                  <a:lnTo>
                    <a:pt x="36" y="168"/>
                  </a:lnTo>
                  <a:lnTo>
                    <a:pt x="38" y="173"/>
                  </a:lnTo>
                  <a:lnTo>
                    <a:pt x="43" y="175"/>
                  </a:lnTo>
                  <a:lnTo>
                    <a:pt x="43" y="178"/>
                  </a:lnTo>
                  <a:lnTo>
                    <a:pt x="45" y="180"/>
                  </a:lnTo>
                  <a:lnTo>
                    <a:pt x="45" y="180"/>
                  </a:lnTo>
                  <a:lnTo>
                    <a:pt x="45" y="187"/>
                  </a:lnTo>
                  <a:lnTo>
                    <a:pt x="45" y="194"/>
                  </a:lnTo>
                  <a:lnTo>
                    <a:pt x="45" y="199"/>
                  </a:lnTo>
                  <a:lnTo>
                    <a:pt x="45" y="206"/>
                  </a:lnTo>
                  <a:lnTo>
                    <a:pt x="45" y="206"/>
                  </a:lnTo>
                  <a:lnTo>
                    <a:pt x="45" y="209"/>
                  </a:lnTo>
                  <a:lnTo>
                    <a:pt x="45" y="209"/>
                  </a:lnTo>
                  <a:lnTo>
                    <a:pt x="48" y="211"/>
                  </a:lnTo>
                  <a:lnTo>
                    <a:pt x="48" y="211"/>
                  </a:lnTo>
                  <a:lnTo>
                    <a:pt x="48" y="211"/>
                  </a:lnTo>
                  <a:lnTo>
                    <a:pt x="45" y="213"/>
                  </a:lnTo>
                  <a:lnTo>
                    <a:pt x="45" y="216"/>
                  </a:lnTo>
                  <a:lnTo>
                    <a:pt x="45" y="216"/>
                  </a:lnTo>
                  <a:lnTo>
                    <a:pt x="45" y="218"/>
                  </a:lnTo>
                  <a:lnTo>
                    <a:pt x="45" y="218"/>
                  </a:lnTo>
                  <a:lnTo>
                    <a:pt x="45" y="218"/>
                  </a:lnTo>
                  <a:lnTo>
                    <a:pt x="45" y="218"/>
                  </a:lnTo>
                  <a:lnTo>
                    <a:pt x="45" y="218"/>
                  </a:lnTo>
                  <a:lnTo>
                    <a:pt x="45" y="223"/>
                  </a:lnTo>
                  <a:lnTo>
                    <a:pt x="45" y="228"/>
                  </a:lnTo>
                  <a:lnTo>
                    <a:pt x="45" y="237"/>
                  </a:lnTo>
                  <a:lnTo>
                    <a:pt x="45" y="246"/>
                  </a:lnTo>
                  <a:lnTo>
                    <a:pt x="45" y="256"/>
                  </a:lnTo>
                  <a:lnTo>
                    <a:pt x="45" y="258"/>
                  </a:lnTo>
                  <a:lnTo>
                    <a:pt x="45" y="263"/>
                  </a:lnTo>
                  <a:lnTo>
                    <a:pt x="45" y="268"/>
                  </a:lnTo>
                  <a:lnTo>
                    <a:pt x="45" y="275"/>
                  </a:lnTo>
                  <a:lnTo>
                    <a:pt x="45" y="282"/>
                  </a:lnTo>
                  <a:lnTo>
                    <a:pt x="45" y="291"/>
                  </a:lnTo>
                  <a:lnTo>
                    <a:pt x="45" y="291"/>
                  </a:lnTo>
                  <a:lnTo>
                    <a:pt x="41" y="291"/>
                  </a:lnTo>
                  <a:lnTo>
                    <a:pt x="43" y="294"/>
                  </a:lnTo>
                  <a:lnTo>
                    <a:pt x="43" y="296"/>
                  </a:lnTo>
                  <a:lnTo>
                    <a:pt x="43" y="296"/>
                  </a:lnTo>
                  <a:lnTo>
                    <a:pt x="43" y="296"/>
                  </a:lnTo>
                  <a:lnTo>
                    <a:pt x="43" y="296"/>
                  </a:lnTo>
                  <a:lnTo>
                    <a:pt x="43" y="299"/>
                  </a:lnTo>
                  <a:lnTo>
                    <a:pt x="43" y="301"/>
                  </a:lnTo>
                  <a:lnTo>
                    <a:pt x="43" y="301"/>
                  </a:lnTo>
                  <a:lnTo>
                    <a:pt x="43" y="301"/>
                  </a:lnTo>
                  <a:lnTo>
                    <a:pt x="45" y="303"/>
                  </a:lnTo>
                  <a:lnTo>
                    <a:pt x="45" y="303"/>
                  </a:lnTo>
                  <a:lnTo>
                    <a:pt x="45" y="306"/>
                  </a:lnTo>
                  <a:lnTo>
                    <a:pt x="43" y="306"/>
                  </a:lnTo>
                  <a:lnTo>
                    <a:pt x="43" y="306"/>
                  </a:lnTo>
                  <a:lnTo>
                    <a:pt x="43" y="308"/>
                  </a:lnTo>
                  <a:lnTo>
                    <a:pt x="43" y="308"/>
                  </a:lnTo>
                  <a:lnTo>
                    <a:pt x="43" y="308"/>
                  </a:lnTo>
                  <a:lnTo>
                    <a:pt x="45" y="310"/>
                  </a:lnTo>
                  <a:lnTo>
                    <a:pt x="45" y="310"/>
                  </a:lnTo>
                  <a:lnTo>
                    <a:pt x="45" y="310"/>
                  </a:lnTo>
                  <a:lnTo>
                    <a:pt x="43" y="310"/>
                  </a:lnTo>
                  <a:lnTo>
                    <a:pt x="45" y="313"/>
                  </a:lnTo>
                  <a:lnTo>
                    <a:pt x="45" y="313"/>
                  </a:lnTo>
                  <a:lnTo>
                    <a:pt x="45" y="313"/>
                  </a:lnTo>
                  <a:lnTo>
                    <a:pt x="45" y="313"/>
                  </a:lnTo>
                  <a:lnTo>
                    <a:pt x="45" y="313"/>
                  </a:lnTo>
                  <a:lnTo>
                    <a:pt x="45" y="313"/>
                  </a:lnTo>
                  <a:lnTo>
                    <a:pt x="48" y="313"/>
                  </a:lnTo>
                  <a:lnTo>
                    <a:pt x="48" y="313"/>
                  </a:lnTo>
                  <a:lnTo>
                    <a:pt x="48" y="315"/>
                  </a:lnTo>
                  <a:lnTo>
                    <a:pt x="48" y="315"/>
                  </a:lnTo>
                  <a:lnTo>
                    <a:pt x="48" y="315"/>
                  </a:lnTo>
                  <a:lnTo>
                    <a:pt x="48" y="315"/>
                  </a:lnTo>
                  <a:lnTo>
                    <a:pt x="48" y="317"/>
                  </a:lnTo>
                  <a:lnTo>
                    <a:pt x="48" y="317"/>
                  </a:lnTo>
                  <a:lnTo>
                    <a:pt x="48" y="317"/>
                  </a:lnTo>
                  <a:lnTo>
                    <a:pt x="50" y="317"/>
                  </a:lnTo>
                  <a:lnTo>
                    <a:pt x="50" y="320"/>
                  </a:lnTo>
                  <a:lnTo>
                    <a:pt x="50" y="320"/>
                  </a:lnTo>
                  <a:lnTo>
                    <a:pt x="52" y="322"/>
                  </a:lnTo>
                  <a:lnTo>
                    <a:pt x="52" y="325"/>
                  </a:lnTo>
                  <a:lnTo>
                    <a:pt x="55" y="329"/>
                  </a:lnTo>
                  <a:lnTo>
                    <a:pt x="52" y="329"/>
                  </a:lnTo>
                  <a:lnTo>
                    <a:pt x="45" y="332"/>
                  </a:lnTo>
                  <a:lnTo>
                    <a:pt x="45" y="332"/>
                  </a:lnTo>
                  <a:lnTo>
                    <a:pt x="45" y="332"/>
                  </a:lnTo>
                  <a:lnTo>
                    <a:pt x="60" y="329"/>
                  </a:lnTo>
                  <a:lnTo>
                    <a:pt x="79" y="327"/>
                  </a:lnTo>
                  <a:lnTo>
                    <a:pt x="83" y="327"/>
                  </a:lnTo>
                  <a:lnTo>
                    <a:pt x="105" y="325"/>
                  </a:lnTo>
                  <a:lnTo>
                    <a:pt x="105" y="325"/>
                  </a:lnTo>
                  <a:lnTo>
                    <a:pt x="105" y="322"/>
                  </a:lnTo>
                  <a:lnTo>
                    <a:pt x="105" y="320"/>
                  </a:lnTo>
                  <a:lnTo>
                    <a:pt x="105" y="317"/>
                  </a:lnTo>
                  <a:lnTo>
                    <a:pt x="105" y="317"/>
                  </a:lnTo>
                  <a:lnTo>
                    <a:pt x="105" y="315"/>
                  </a:lnTo>
                  <a:lnTo>
                    <a:pt x="105" y="313"/>
                  </a:lnTo>
                  <a:lnTo>
                    <a:pt x="105" y="310"/>
                  </a:lnTo>
                  <a:lnTo>
                    <a:pt x="105" y="310"/>
                  </a:lnTo>
                  <a:lnTo>
                    <a:pt x="105" y="308"/>
                  </a:lnTo>
                  <a:lnTo>
                    <a:pt x="107" y="308"/>
                  </a:lnTo>
                  <a:lnTo>
                    <a:pt x="107" y="308"/>
                  </a:lnTo>
                  <a:lnTo>
                    <a:pt x="107" y="306"/>
                  </a:lnTo>
                  <a:lnTo>
                    <a:pt x="107" y="303"/>
                  </a:lnTo>
                  <a:lnTo>
                    <a:pt x="107" y="303"/>
                  </a:lnTo>
                  <a:lnTo>
                    <a:pt x="107" y="303"/>
                  </a:lnTo>
                  <a:lnTo>
                    <a:pt x="107" y="303"/>
                  </a:lnTo>
                  <a:lnTo>
                    <a:pt x="105" y="303"/>
                  </a:lnTo>
                  <a:lnTo>
                    <a:pt x="105" y="303"/>
                  </a:lnTo>
                  <a:lnTo>
                    <a:pt x="105" y="303"/>
                  </a:lnTo>
                  <a:lnTo>
                    <a:pt x="105" y="301"/>
                  </a:lnTo>
                  <a:lnTo>
                    <a:pt x="105" y="301"/>
                  </a:lnTo>
                  <a:lnTo>
                    <a:pt x="105" y="299"/>
                  </a:lnTo>
                  <a:lnTo>
                    <a:pt x="105" y="296"/>
                  </a:lnTo>
                  <a:lnTo>
                    <a:pt x="105" y="294"/>
                  </a:lnTo>
                  <a:lnTo>
                    <a:pt x="105" y="291"/>
                  </a:lnTo>
                  <a:lnTo>
                    <a:pt x="105" y="289"/>
                  </a:lnTo>
                  <a:lnTo>
                    <a:pt x="107" y="289"/>
                  </a:lnTo>
                  <a:lnTo>
                    <a:pt x="107" y="289"/>
                  </a:lnTo>
                  <a:lnTo>
                    <a:pt x="107" y="289"/>
                  </a:lnTo>
                  <a:lnTo>
                    <a:pt x="107" y="289"/>
                  </a:lnTo>
                  <a:lnTo>
                    <a:pt x="107" y="289"/>
                  </a:lnTo>
                  <a:lnTo>
                    <a:pt x="107" y="287"/>
                  </a:lnTo>
                  <a:lnTo>
                    <a:pt x="105" y="287"/>
                  </a:lnTo>
                  <a:lnTo>
                    <a:pt x="105" y="284"/>
                  </a:lnTo>
                  <a:lnTo>
                    <a:pt x="105" y="284"/>
                  </a:lnTo>
                  <a:lnTo>
                    <a:pt x="105" y="284"/>
                  </a:lnTo>
                  <a:lnTo>
                    <a:pt x="107" y="284"/>
                  </a:lnTo>
                  <a:lnTo>
                    <a:pt x="107" y="284"/>
                  </a:lnTo>
                  <a:lnTo>
                    <a:pt x="107" y="282"/>
                  </a:lnTo>
                  <a:lnTo>
                    <a:pt x="107" y="282"/>
                  </a:lnTo>
                  <a:lnTo>
                    <a:pt x="105" y="268"/>
                  </a:lnTo>
                  <a:lnTo>
                    <a:pt x="105" y="268"/>
                  </a:lnTo>
                  <a:lnTo>
                    <a:pt x="107" y="268"/>
                  </a:lnTo>
                  <a:lnTo>
                    <a:pt x="107" y="268"/>
                  </a:lnTo>
                  <a:lnTo>
                    <a:pt x="107" y="268"/>
                  </a:lnTo>
                  <a:lnTo>
                    <a:pt x="107" y="268"/>
                  </a:lnTo>
                  <a:lnTo>
                    <a:pt x="107" y="268"/>
                  </a:lnTo>
                  <a:lnTo>
                    <a:pt x="109" y="268"/>
                  </a:lnTo>
                  <a:lnTo>
                    <a:pt x="109" y="265"/>
                  </a:lnTo>
                  <a:lnTo>
                    <a:pt x="107" y="263"/>
                  </a:lnTo>
                  <a:lnTo>
                    <a:pt x="105" y="261"/>
                  </a:lnTo>
                  <a:lnTo>
                    <a:pt x="105" y="258"/>
                  </a:lnTo>
                  <a:lnTo>
                    <a:pt x="105" y="256"/>
                  </a:lnTo>
                  <a:lnTo>
                    <a:pt x="105" y="256"/>
                  </a:lnTo>
                  <a:lnTo>
                    <a:pt x="105" y="249"/>
                  </a:lnTo>
                  <a:lnTo>
                    <a:pt x="105" y="246"/>
                  </a:lnTo>
                  <a:lnTo>
                    <a:pt x="105" y="246"/>
                  </a:lnTo>
                  <a:lnTo>
                    <a:pt x="102" y="244"/>
                  </a:lnTo>
                  <a:lnTo>
                    <a:pt x="102" y="244"/>
                  </a:lnTo>
                  <a:lnTo>
                    <a:pt x="102" y="244"/>
                  </a:lnTo>
                  <a:lnTo>
                    <a:pt x="102" y="242"/>
                  </a:lnTo>
                  <a:lnTo>
                    <a:pt x="102" y="242"/>
                  </a:lnTo>
                  <a:lnTo>
                    <a:pt x="102" y="242"/>
                  </a:lnTo>
                  <a:lnTo>
                    <a:pt x="102" y="242"/>
                  </a:lnTo>
                  <a:lnTo>
                    <a:pt x="102" y="242"/>
                  </a:lnTo>
                  <a:lnTo>
                    <a:pt x="102" y="237"/>
                  </a:lnTo>
                  <a:lnTo>
                    <a:pt x="105" y="235"/>
                  </a:lnTo>
                  <a:lnTo>
                    <a:pt x="105" y="230"/>
                  </a:lnTo>
                  <a:lnTo>
                    <a:pt x="105" y="230"/>
                  </a:lnTo>
                  <a:lnTo>
                    <a:pt x="105" y="230"/>
                  </a:lnTo>
                  <a:lnTo>
                    <a:pt x="105" y="228"/>
                  </a:lnTo>
                  <a:lnTo>
                    <a:pt x="105" y="228"/>
                  </a:lnTo>
                  <a:lnTo>
                    <a:pt x="105" y="225"/>
                  </a:lnTo>
                  <a:lnTo>
                    <a:pt x="105" y="225"/>
                  </a:lnTo>
                  <a:lnTo>
                    <a:pt x="105" y="223"/>
                  </a:lnTo>
                  <a:lnTo>
                    <a:pt x="102" y="220"/>
                  </a:lnTo>
                  <a:lnTo>
                    <a:pt x="102" y="220"/>
                  </a:lnTo>
                  <a:lnTo>
                    <a:pt x="102" y="218"/>
                  </a:lnTo>
                  <a:lnTo>
                    <a:pt x="105" y="216"/>
                  </a:lnTo>
                  <a:lnTo>
                    <a:pt x="105" y="216"/>
                  </a:lnTo>
                  <a:lnTo>
                    <a:pt x="105" y="216"/>
                  </a:lnTo>
                  <a:lnTo>
                    <a:pt x="105" y="216"/>
                  </a:lnTo>
                  <a:lnTo>
                    <a:pt x="105" y="213"/>
                  </a:lnTo>
                  <a:lnTo>
                    <a:pt x="105" y="213"/>
                  </a:lnTo>
                  <a:lnTo>
                    <a:pt x="105" y="211"/>
                  </a:lnTo>
                  <a:lnTo>
                    <a:pt x="105" y="211"/>
                  </a:lnTo>
                  <a:lnTo>
                    <a:pt x="105" y="209"/>
                  </a:lnTo>
                  <a:lnTo>
                    <a:pt x="105" y="197"/>
                  </a:lnTo>
                  <a:lnTo>
                    <a:pt x="105" y="194"/>
                  </a:lnTo>
                  <a:lnTo>
                    <a:pt x="105" y="194"/>
                  </a:lnTo>
                  <a:lnTo>
                    <a:pt x="105" y="194"/>
                  </a:lnTo>
                  <a:lnTo>
                    <a:pt x="107" y="194"/>
                  </a:lnTo>
                  <a:lnTo>
                    <a:pt x="107" y="194"/>
                  </a:lnTo>
                  <a:lnTo>
                    <a:pt x="107" y="194"/>
                  </a:lnTo>
                  <a:lnTo>
                    <a:pt x="107" y="192"/>
                  </a:lnTo>
                  <a:lnTo>
                    <a:pt x="107" y="192"/>
                  </a:lnTo>
                  <a:lnTo>
                    <a:pt x="107" y="192"/>
                  </a:lnTo>
                  <a:lnTo>
                    <a:pt x="107" y="190"/>
                  </a:lnTo>
                  <a:lnTo>
                    <a:pt x="107" y="190"/>
                  </a:lnTo>
                  <a:lnTo>
                    <a:pt x="107" y="190"/>
                  </a:lnTo>
                  <a:lnTo>
                    <a:pt x="107" y="187"/>
                  </a:lnTo>
                  <a:lnTo>
                    <a:pt x="107" y="187"/>
                  </a:lnTo>
                  <a:lnTo>
                    <a:pt x="107" y="187"/>
                  </a:lnTo>
                  <a:lnTo>
                    <a:pt x="107" y="187"/>
                  </a:lnTo>
                  <a:lnTo>
                    <a:pt x="107" y="187"/>
                  </a:lnTo>
                  <a:lnTo>
                    <a:pt x="107" y="187"/>
                  </a:lnTo>
                  <a:lnTo>
                    <a:pt x="107" y="185"/>
                  </a:lnTo>
                  <a:lnTo>
                    <a:pt x="107" y="183"/>
                  </a:lnTo>
                  <a:lnTo>
                    <a:pt x="107" y="180"/>
                  </a:lnTo>
                  <a:lnTo>
                    <a:pt x="112" y="180"/>
                  </a:lnTo>
                  <a:lnTo>
                    <a:pt x="112" y="180"/>
                  </a:lnTo>
                  <a:lnTo>
                    <a:pt x="112" y="180"/>
                  </a:lnTo>
                  <a:lnTo>
                    <a:pt x="112" y="180"/>
                  </a:lnTo>
                  <a:lnTo>
                    <a:pt x="114" y="180"/>
                  </a:lnTo>
                  <a:lnTo>
                    <a:pt x="114" y="180"/>
                  </a:lnTo>
                  <a:lnTo>
                    <a:pt x="116" y="180"/>
                  </a:lnTo>
                  <a:lnTo>
                    <a:pt x="116" y="180"/>
                  </a:lnTo>
                  <a:lnTo>
                    <a:pt x="116" y="180"/>
                  </a:lnTo>
                  <a:lnTo>
                    <a:pt x="116" y="180"/>
                  </a:lnTo>
                  <a:lnTo>
                    <a:pt x="119" y="180"/>
                  </a:lnTo>
                  <a:lnTo>
                    <a:pt x="119" y="180"/>
                  </a:lnTo>
                  <a:lnTo>
                    <a:pt x="121" y="180"/>
                  </a:lnTo>
                  <a:lnTo>
                    <a:pt x="123" y="178"/>
                  </a:lnTo>
                  <a:lnTo>
                    <a:pt x="123" y="175"/>
                  </a:lnTo>
                  <a:lnTo>
                    <a:pt x="126" y="171"/>
                  </a:lnTo>
                  <a:lnTo>
                    <a:pt x="128" y="168"/>
                  </a:lnTo>
                  <a:lnTo>
                    <a:pt x="128" y="168"/>
                  </a:lnTo>
                  <a:lnTo>
                    <a:pt x="128" y="164"/>
                  </a:lnTo>
                  <a:lnTo>
                    <a:pt x="128" y="164"/>
                  </a:lnTo>
                  <a:lnTo>
                    <a:pt x="126" y="161"/>
                  </a:lnTo>
                  <a:lnTo>
                    <a:pt x="126" y="161"/>
                  </a:lnTo>
                  <a:lnTo>
                    <a:pt x="126" y="159"/>
                  </a:lnTo>
                  <a:lnTo>
                    <a:pt x="128" y="157"/>
                  </a:lnTo>
                  <a:lnTo>
                    <a:pt x="128" y="157"/>
                  </a:lnTo>
                  <a:lnTo>
                    <a:pt x="128" y="157"/>
                  </a:lnTo>
                  <a:lnTo>
                    <a:pt x="128" y="157"/>
                  </a:lnTo>
                  <a:lnTo>
                    <a:pt x="133" y="152"/>
                  </a:lnTo>
                  <a:lnTo>
                    <a:pt x="133" y="152"/>
                  </a:lnTo>
                  <a:lnTo>
                    <a:pt x="133" y="152"/>
                  </a:lnTo>
                  <a:lnTo>
                    <a:pt x="133" y="149"/>
                  </a:lnTo>
                  <a:lnTo>
                    <a:pt x="133" y="149"/>
                  </a:lnTo>
                  <a:lnTo>
                    <a:pt x="133" y="149"/>
                  </a:lnTo>
                  <a:lnTo>
                    <a:pt x="135" y="149"/>
                  </a:lnTo>
                  <a:lnTo>
                    <a:pt x="135" y="149"/>
                  </a:lnTo>
                  <a:lnTo>
                    <a:pt x="138" y="147"/>
                  </a:lnTo>
                  <a:lnTo>
                    <a:pt x="138" y="147"/>
                  </a:lnTo>
                  <a:lnTo>
                    <a:pt x="138" y="145"/>
                  </a:lnTo>
                  <a:lnTo>
                    <a:pt x="135" y="142"/>
                  </a:lnTo>
                  <a:lnTo>
                    <a:pt x="135" y="142"/>
                  </a:lnTo>
                  <a:lnTo>
                    <a:pt x="135" y="142"/>
                  </a:lnTo>
                  <a:lnTo>
                    <a:pt x="138" y="140"/>
                  </a:lnTo>
                  <a:lnTo>
                    <a:pt x="138" y="140"/>
                  </a:lnTo>
                  <a:lnTo>
                    <a:pt x="142" y="138"/>
                  </a:lnTo>
                  <a:lnTo>
                    <a:pt x="142" y="138"/>
                  </a:lnTo>
                  <a:lnTo>
                    <a:pt x="147" y="138"/>
                  </a:lnTo>
                  <a:lnTo>
                    <a:pt x="147" y="138"/>
                  </a:lnTo>
                  <a:lnTo>
                    <a:pt x="149" y="135"/>
                  </a:lnTo>
                  <a:lnTo>
                    <a:pt x="152" y="133"/>
                  </a:lnTo>
                  <a:lnTo>
                    <a:pt x="152" y="131"/>
                  </a:lnTo>
                  <a:lnTo>
                    <a:pt x="152" y="126"/>
                  </a:lnTo>
                  <a:lnTo>
                    <a:pt x="152" y="126"/>
                  </a:lnTo>
                  <a:lnTo>
                    <a:pt x="152" y="126"/>
                  </a:lnTo>
                  <a:lnTo>
                    <a:pt x="154" y="123"/>
                  </a:lnTo>
                  <a:lnTo>
                    <a:pt x="154" y="123"/>
                  </a:lnTo>
                  <a:lnTo>
                    <a:pt x="154" y="123"/>
                  </a:lnTo>
                  <a:lnTo>
                    <a:pt x="154" y="123"/>
                  </a:lnTo>
                  <a:lnTo>
                    <a:pt x="154" y="121"/>
                  </a:lnTo>
                  <a:lnTo>
                    <a:pt x="154" y="121"/>
                  </a:lnTo>
                  <a:lnTo>
                    <a:pt x="154" y="121"/>
                  </a:lnTo>
                  <a:lnTo>
                    <a:pt x="152" y="116"/>
                  </a:lnTo>
                  <a:lnTo>
                    <a:pt x="149" y="114"/>
                  </a:lnTo>
                  <a:lnTo>
                    <a:pt x="149" y="114"/>
                  </a:lnTo>
                  <a:lnTo>
                    <a:pt x="152" y="112"/>
                  </a:lnTo>
                  <a:lnTo>
                    <a:pt x="152" y="109"/>
                  </a:lnTo>
                  <a:lnTo>
                    <a:pt x="152" y="109"/>
                  </a:lnTo>
                  <a:lnTo>
                    <a:pt x="152" y="107"/>
                  </a:lnTo>
                  <a:lnTo>
                    <a:pt x="152" y="107"/>
                  </a:lnTo>
                  <a:lnTo>
                    <a:pt x="154" y="107"/>
                  </a:lnTo>
                  <a:lnTo>
                    <a:pt x="154" y="107"/>
                  </a:lnTo>
                  <a:lnTo>
                    <a:pt x="154" y="104"/>
                  </a:lnTo>
                  <a:lnTo>
                    <a:pt x="157" y="107"/>
                  </a:lnTo>
                  <a:lnTo>
                    <a:pt x="159" y="107"/>
                  </a:lnTo>
                  <a:lnTo>
                    <a:pt x="161" y="107"/>
                  </a:lnTo>
                  <a:lnTo>
                    <a:pt x="161" y="107"/>
                  </a:lnTo>
                  <a:lnTo>
                    <a:pt x="161" y="104"/>
                  </a:lnTo>
                  <a:lnTo>
                    <a:pt x="161" y="102"/>
                  </a:lnTo>
                  <a:lnTo>
                    <a:pt x="161" y="102"/>
                  </a:lnTo>
                  <a:lnTo>
                    <a:pt x="164" y="97"/>
                  </a:lnTo>
                  <a:lnTo>
                    <a:pt x="164" y="97"/>
                  </a:lnTo>
                  <a:lnTo>
                    <a:pt x="164" y="95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5">
              <a:extLst>
                <a:ext uri="{FF2B5EF4-FFF2-40B4-BE49-F238E27FC236}">
                  <a16:creationId xmlns:a16="http://schemas.microsoft.com/office/drawing/2014/main" id="{FA7FDCAD-4FA2-47A0-B935-770E7EC104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34261" y="4274263"/>
              <a:ext cx="683082" cy="763444"/>
            </a:xfrm>
            <a:custGeom>
              <a:avLst/>
              <a:gdLst>
                <a:gd name="T0" fmla="*/ 654 w 663"/>
                <a:gd name="T1" fmla="*/ 353 h 741"/>
                <a:gd name="T2" fmla="*/ 597 w 663"/>
                <a:gd name="T3" fmla="*/ 358 h 741"/>
                <a:gd name="T4" fmla="*/ 564 w 663"/>
                <a:gd name="T5" fmla="*/ 353 h 741"/>
                <a:gd name="T6" fmla="*/ 568 w 663"/>
                <a:gd name="T7" fmla="*/ 325 h 741"/>
                <a:gd name="T8" fmla="*/ 554 w 663"/>
                <a:gd name="T9" fmla="*/ 289 h 741"/>
                <a:gd name="T10" fmla="*/ 547 w 663"/>
                <a:gd name="T11" fmla="*/ 237 h 741"/>
                <a:gd name="T12" fmla="*/ 545 w 663"/>
                <a:gd name="T13" fmla="*/ 201 h 741"/>
                <a:gd name="T14" fmla="*/ 545 w 663"/>
                <a:gd name="T15" fmla="*/ 171 h 741"/>
                <a:gd name="T16" fmla="*/ 542 w 663"/>
                <a:gd name="T17" fmla="*/ 157 h 741"/>
                <a:gd name="T18" fmla="*/ 474 w 663"/>
                <a:gd name="T19" fmla="*/ 152 h 741"/>
                <a:gd name="T20" fmla="*/ 419 w 663"/>
                <a:gd name="T21" fmla="*/ 159 h 741"/>
                <a:gd name="T22" fmla="*/ 381 w 663"/>
                <a:gd name="T23" fmla="*/ 192 h 741"/>
                <a:gd name="T24" fmla="*/ 344 w 663"/>
                <a:gd name="T25" fmla="*/ 197 h 741"/>
                <a:gd name="T26" fmla="*/ 310 w 663"/>
                <a:gd name="T27" fmla="*/ 190 h 741"/>
                <a:gd name="T28" fmla="*/ 306 w 663"/>
                <a:gd name="T29" fmla="*/ 183 h 741"/>
                <a:gd name="T30" fmla="*/ 296 w 663"/>
                <a:gd name="T31" fmla="*/ 166 h 741"/>
                <a:gd name="T32" fmla="*/ 284 w 663"/>
                <a:gd name="T33" fmla="*/ 154 h 741"/>
                <a:gd name="T34" fmla="*/ 280 w 663"/>
                <a:gd name="T35" fmla="*/ 130 h 741"/>
                <a:gd name="T36" fmla="*/ 270 w 663"/>
                <a:gd name="T37" fmla="*/ 109 h 741"/>
                <a:gd name="T38" fmla="*/ 268 w 663"/>
                <a:gd name="T39" fmla="*/ 93 h 741"/>
                <a:gd name="T40" fmla="*/ 254 w 663"/>
                <a:gd name="T41" fmla="*/ 81 h 741"/>
                <a:gd name="T42" fmla="*/ 164 w 663"/>
                <a:gd name="T43" fmla="*/ 78 h 741"/>
                <a:gd name="T44" fmla="*/ 90 w 663"/>
                <a:gd name="T45" fmla="*/ 81 h 741"/>
                <a:gd name="T46" fmla="*/ 55 w 663"/>
                <a:gd name="T47" fmla="*/ 88 h 741"/>
                <a:gd name="T48" fmla="*/ 53 w 663"/>
                <a:gd name="T49" fmla="*/ 126 h 741"/>
                <a:gd name="T50" fmla="*/ 79 w 663"/>
                <a:gd name="T51" fmla="*/ 185 h 741"/>
                <a:gd name="T52" fmla="*/ 93 w 663"/>
                <a:gd name="T53" fmla="*/ 230 h 741"/>
                <a:gd name="T54" fmla="*/ 79 w 663"/>
                <a:gd name="T55" fmla="*/ 244 h 741"/>
                <a:gd name="T56" fmla="*/ 81 w 663"/>
                <a:gd name="T57" fmla="*/ 270 h 741"/>
                <a:gd name="T58" fmla="*/ 100 w 663"/>
                <a:gd name="T59" fmla="*/ 317 h 741"/>
                <a:gd name="T60" fmla="*/ 114 w 663"/>
                <a:gd name="T61" fmla="*/ 372 h 741"/>
                <a:gd name="T62" fmla="*/ 105 w 663"/>
                <a:gd name="T63" fmla="*/ 424 h 741"/>
                <a:gd name="T64" fmla="*/ 83 w 663"/>
                <a:gd name="T65" fmla="*/ 443 h 741"/>
                <a:gd name="T66" fmla="*/ 57 w 663"/>
                <a:gd name="T67" fmla="*/ 474 h 741"/>
                <a:gd name="T68" fmla="*/ 48 w 663"/>
                <a:gd name="T69" fmla="*/ 485 h 741"/>
                <a:gd name="T70" fmla="*/ 41 w 663"/>
                <a:gd name="T71" fmla="*/ 512 h 741"/>
                <a:gd name="T72" fmla="*/ 36 w 663"/>
                <a:gd name="T73" fmla="*/ 528 h 741"/>
                <a:gd name="T74" fmla="*/ 31 w 663"/>
                <a:gd name="T75" fmla="*/ 564 h 741"/>
                <a:gd name="T76" fmla="*/ 22 w 663"/>
                <a:gd name="T77" fmla="*/ 585 h 741"/>
                <a:gd name="T78" fmla="*/ 5 w 663"/>
                <a:gd name="T79" fmla="*/ 623 h 741"/>
                <a:gd name="T80" fmla="*/ 5 w 663"/>
                <a:gd name="T81" fmla="*/ 698 h 741"/>
                <a:gd name="T82" fmla="*/ 29 w 663"/>
                <a:gd name="T83" fmla="*/ 691 h 741"/>
                <a:gd name="T84" fmla="*/ 57 w 663"/>
                <a:gd name="T85" fmla="*/ 691 h 741"/>
                <a:gd name="T86" fmla="*/ 86 w 663"/>
                <a:gd name="T87" fmla="*/ 682 h 741"/>
                <a:gd name="T88" fmla="*/ 124 w 663"/>
                <a:gd name="T89" fmla="*/ 706 h 741"/>
                <a:gd name="T90" fmla="*/ 209 w 663"/>
                <a:gd name="T91" fmla="*/ 706 h 741"/>
                <a:gd name="T92" fmla="*/ 370 w 663"/>
                <a:gd name="T93" fmla="*/ 715 h 741"/>
                <a:gd name="T94" fmla="*/ 429 w 663"/>
                <a:gd name="T95" fmla="*/ 732 h 741"/>
                <a:gd name="T96" fmla="*/ 464 w 663"/>
                <a:gd name="T97" fmla="*/ 732 h 741"/>
                <a:gd name="T98" fmla="*/ 495 w 663"/>
                <a:gd name="T99" fmla="*/ 739 h 741"/>
                <a:gd name="T100" fmla="*/ 611 w 663"/>
                <a:gd name="T101" fmla="*/ 722 h 741"/>
                <a:gd name="T102" fmla="*/ 609 w 663"/>
                <a:gd name="T103" fmla="*/ 703 h 741"/>
                <a:gd name="T104" fmla="*/ 580 w 663"/>
                <a:gd name="T105" fmla="*/ 677 h 741"/>
                <a:gd name="T106" fmla="*/ 561 w 663"/>
                <a:gd name="T107" fmla="*/ 658 h 741"/>
                <a:gd name="T108" fmla="*/ 554 w 663"/>
                <a:gd name="T109" fmla="*/ 642 h 741"/>
                <a:gd name="T110" fmla="*/ 552 w 663"/>
                <a:gd name="T111" fmla="*/ 497 h 741"/>
                <a:gd name="T112" fmla="*/ 658 w 663"/>
                <a:gd name="T113" fmla="*/ 417 h 741"/>
                <a:gd name="T114" fmla="*/ 24 w 663"/>
                <a:gd name="T115" fmla="*/ 36 h 741"/>
                <a:gd name="T116" fmla="*/ 29 w 663"/>
                <a:gd name="T117" fmla="*/ 50 h 741"/>
                <a:gd name="T118" fmla="*/ 48 w 663"/>
                <a:gd name="T119" fmla="*/ 45 h 741"/>
                <a:gd name="T120" fmla="*/ 60 w 663"/>
                <a:gd name="T121" fmla="*/ 24 h 741"/>
                <a:gd name="T122" fmla="*/ 57 w 663"/>
                <a:gd name="T123" fmla="*/ 3 h 741"/>
                <a:gd name="T124" fmla="*/ 29 w 663"/>
                <a:gd name="T125" fmla="*/ 19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63" h="741">
                  <a:moveTo>
                    <a:pt x="661" y="379"/>
                  </a:moveTo>
                  <a:lnTo>
                    <a:pt x="661" y="379"/>
                  </a:lnTo>
                  <a:lnTo>
                    <a:pt x="663" y="377"/>
                  </a:lnTo>
                  <a:lnTo>
                    <a:pt x="663" y="377"/>
                  </a:lnTo>
                  <a:lnTo>
                    <a:pt x="663" y="377"/>
                  </a:lnTo>
                  <a:lnTo>
                    <a:pt x="661" y="370"/>
                  </a:lnTo>
                  <a:lnTo>
                    <a:pt x="661" y="370"/>
                  </a:lnTo>
                  <a:lnTo>
                    <a:pt x="661" y="362"/>
                  </a:lnTo>
                  <a:lnTo>
                    <a:pt x="661" y="362"/>
                  </a:lnTo>
                  <a:lnTo>
                    <a:pt x="661" y="360"/>
                  </a:lnTo>
                  <a:lnTo>
                    <a:pt x="661" y="358"/>
                  </a:lnTo>
                  <a:lnTo>
                    <a:pt x="661" y="355"/>
                  </a:lnTo>
                  <a:lnTo>
                    <a:pt x="661" y="355"/>
                  </a:lnTo>
                  <a:lnTo>
                    <a:pt x="661" y="353"/>
                  </a:lnTo>
                  <a:lnTo>
                    <a:pt x="661" y="353"/>
                  </a:lnTo>
                  <a:lnTo>
                    <a:pt x="658" y="351"/>
                  </a:lnTo>
                  <a:lnTo>
                    <a:pt x="658" y="351"/>
                  </a:lnTo>
                  <a:lnTo>
                    <a:pt x="658" y="348"/>
                  </a:lnTo>
                  <a:lnTo>
                    <a:pt x="658" y="348"/>
                  </a:lnTo>
                  <a:lnTo>
                    <a:pt x="656" y="348"/>
                  </a:lnTo>
                  <a:lnTo>
                    <a:pt x="656" y="351"/>
                  </a:lnTo>
                  <a:lnTo>
                    <a:pt x="656" y="351"/>
                  </a:lnTo>
                  <a:lnTo>
                    <a:pt x="656" y="353"/>
                  </a:lnTo>
                  <a:lnTo>
                    <a:pt x="656" y="353"/>
                  </a:lnTo>
                  <a:lnTo>
                    <a:pt x="654" y="353"/>
                  </a:lnTo>
                  <a:lnTo>
                    <a:pt x="654" y="353"/>
                  </a:lnTo>
                  <a:lnTo>
                    <a:pt x="654" y="355"/>
                  </a:lnTo>
                  <a:lnTo>
                    <a:pt x="654" y="355"/>
                  </a:lnTo>
                  <a:lnTo>
                    <a:pt x="651" y="355"/>
                  </a:lnTo>
                  <a:lnTo>
                    <a:pt x="649" y="355"/>
                  </a:lnTo>
                  <a:lnTo>
                    <a:pt x="646" y="355"/>
                  </a:lnTo>
                  <a:lnTo>
                    <a:pt x="644" y="355"/>
                  </a:lnTo>
                  <a:lnTo>
                    <a:pt x="642" y="355"/>
                  </a:lnTo>
                  <a:lnTo>
                    <a:pt x="642" y="355"/>
                  </a:lnTo>
                  <a:lnTo>
                    <a:pt x="637" y="353"/>
                  </a:lnTo>
                  <a:lnTo>
                    <a:pt x="632" y="353"/>
                  </a:lnTo>
                  <a:lnTo>
                    <a:pt x="632" y="353"/>
                  </a:lnTo>
                  <a:lnTo>
                    <a:pt x="630" y="353"/>
                  </a:lnTo>
                  <a:lnTo>
                    <a:pt x="628" y="353"/>
                  </a:lnTo>
                  <a:lnTo>
                    <a:pt x="623" y="355"/>
                  </a:lnTo>
                  <a:lnTo>
                    <a:pt x="618" y="358"/>
                  </a:lnTo>
                  <a:lnTo>
                    <a:pt x="613" y="360"/>
                  </a:lnTo>
                  <a:lnTo>
                    <a:pt x="609" y="360"/>
                  </a:lnTo>
                  <a:lnTo>
                    <a:pt x="606" y="360"/>
                  </a:lnTo>
                  <a:lnTo>
                    <a:pt x="604" y="360"/>
                  </a:lnTo>
                  <a:lnTo>
                    <a:pt x="601" y="360"/>
                  </a:lnTo>
                  <a:lnTo>
                    <a:pt x="599" y="358"/>
                  </a:lnTo>
                  <a:lnTo>
                    <a:pt x="599" y="358"/>
                  </a:lnTo>
                  <a:lnTo>
                    <a:pt x="597" y="358"/>
                  </a:lnTo>
                  <a:lnTo>
                    <a:pt x="597" y="358"/>
                  </a:lnTo>
                  <a:lnTo>
                    <a:pt x="594" y="358"/>
                  </a:lnTo>
                  <a:lnTo>
                    <a:pt x="594" y="360"/>
                  </a:lnTo>
                  <a:lnTo>
                    <a:pt x="592" y="360"/>
                  </a:lnTo>
                  <a:lnTo>
                    <a:pt x="590" y="360"/>
                  </a:lnTo>
                  <a:lnTo>
                    <a:pt x="587" y="360"/>
                  </a:lnTo>
                  <a:lnTo>
                    <a:pt x="585" y="358"/>
                  </a:lnTo>
                  <a:lnTo>
                    <a:pt x="583" y="358"/>
                  </a:lnTo>
                  <a:lnTo>
                    <a:pt x="580" y="358"/>
                  </a:lnTo>
                  <a:lnTo>
                    <a:pt x="578" y="360"/>
                  </a:lnTo>
                  <a:lnTo>
                    <a:pt x="578" y="362"/>
                  </a:lnTo>
                  <a:lnTo>
                    <a:pt x="571" y="365"/>
                  </a:lnTo>
                  <a:lnTo>
                    <a:pt x="571" y="365"/>
                  </a:lnTo>
                  <a:lnTo>
                    <a:pt x="568" y="367"/>
                  </a:lnTo>
                  <a:lnTo>
                    <a:pt x="568" y="367"/>
                  </a:lnTo>
                  <a:lnTo>
                    <a:pt x="566" y="367"/>
                  </a:lnTo>
                  <a:lnTo>
                    <a:pt x="566" y="365"/>
                  </a:lnTo>
                  <a:lnTo>
                    <a:pt x="566" y="362"/>
                  </a:lnTo>
                  <a:lnTo>
                    <a:pt x="566" y="358"/>
                  </a:lnTo>
                  <a:lnTo>
                    <a:pt x="566" y="358"/>
                  </a:lnTo>
                  <a:lnTo>
                    <a:pt x="566" y="355"/>
                  </a:lnTo>
                  <a:lnTo>
                    <a:pt x="566" y="355"/>
                  </a:lnTo>
                  <a:lnTo>
                    <a:pt x="564" y="355"/>
                  </a:lnTo>
                  <a:lnTo>
                    <a:pt x="564" y="355"/>
                  </a:lnTo>
                  <a:lnTo>
                    <a:pt x="564" y="353"/>
                  </a:lnTo>
                  <a:lnTo>
                    <a:pt x="564" y="353"/>
                  </a:lnTo>
                  <a:lnTo>
                    <a:pt x="564" y="348"/>
                  </a:lnTo>
                  <a:lnTo>
                    <a:pt x="561" y="348"/>
                  </a:lnTo>
                  <a:lnTo>
                    <a:pt x="561" y="346"/>
                  </a:lnTo>
                  <a:lnTo>
                    <a:pt x="564" y="346"/>
                  </a:lnTo>
                  <a:lnTo>
                    <a:pt x="564" y="343"/>
                  </a:lnTo>
                  <a:lnTo>
                    <a:pt x="566" y="343"/>
                  </a:lnTo>
                  <a:lnTo>
                    <a:pt x="568" y="343"/>
                  </a:lnTo>
                  <a:lnTo>
                    <a:pt x="568" y="341"/>
                  </a:lnTo>
                  <a:lnTo>
                    <a:pt x="571" y="341"/>
                  </a:lnTo>
                  <a:lnTo>
                    <a:pt x="571" y="341"/>
                  </a:lnTo>
                  <a:lnTo>
                    <a:pt x="571" y="341"/>
                  </a:lnTo>
                  <a:lnTo>
                    <a:pt x="571" y="339"/>
                  </a:lnTo>
                  <a:lnTo>
                    <a:pt x="571" y="339"/>
                  </a:lnTo>
                  <a:lnTo>
                    <a:pt x="571" y="339"/>
                  </a:lnTo>
                  <a:lnTo>
                    <a:pt x="571" y="336"/>
                  </a:lnTo>
                  <a:lnTo>
                    <a:pt x="571" y="334"/>
                  </a:lnTo>
                  <a:lnTo>
                    <a:pt x="571" y="334"/>
                  </a:lnTo>
                  <a:lnTo>
                    <a:pt x="571" y="332"/>
                  </a:lnTo>
                  <a:lnTo>
                    <a:pt x="571" y="329"/>
                  </a:lnTo>
                  <a:lnTo>
                    <a:pt x="568" y="329"/>
                  </a:lnTo>
                  <a:lnTo>
                    <a:pt x="568" y="329"/>
                  </a:lnTo>
                  <a:lnTo>
                    <a:pt x="568" y="327"/>
                  </a:lnTo>
                  <a:lnTo>
                    <a:pt x="568" y="327"/>
                  </a:lnTo>
                  <a:lnTo>
                    <a:pt x="568" y="325"/>
                  </a:lnTo>
                  <a:lnTo>
                    <a:pt x="568" y="325"/>
                  </a:lnTo>
                  <a:lnTo>
                    <a:pt x="571" y="322"/>
                  </a:lnTo>
                  <a:lnTo>
                    <a:pt x="571" y="322"/>
                  </a:lnTo>
                  <a:lnTo>
                    <a:pt x="571" y="320"/>
                  </a:lnTo>
                  <a:lnTo>
                    <a:pt x="571" y="320"/>
                  </a:lnTo>
                  <a:lnTo>
                    <a:pt x="571" y="320"/>
                  </a:lnTo>
                  <a:lnTo>
                    <a:pt x="568" y="320"/>
                  </a:lnTo>
                  <a:lnTo>
                    <a:pt x="568" y="317"/>
                  </a:lnTo>
                  <a:lnTo>
                    <a:pt x="568" y="315"/>
                  </a:lnTo>
                  <a:lnTo>
                    <a:pt x="566" y="313"/>
                  </a:lnTo>
                  <a:lnTo>
                    <a:pt x="566" y="310"/>
                  </a:lnTo>
                  <a:lnTo>
                    <a:pt x="564" y="308"/>
                  </a:lnTo>
                  <a:lnTo>
                    <a:pt x="564" y="306"/>
                  </a:lnTo>
                  <a:lnTo>
                    <a:pt x="564" y="306"/>
                  </a:lnTo>
                  <a:lnTo>
                    <a:pt x="564" y="303"/>
                  </a:lnTo>
                  <a:lnTo>
                    <a:pt x="564" y="301"/>
                  </a:lnTo>
                  <a:lnTo>
                    <a:pt x="561" y="299"/>
                  </a:lnTo>
                  <a:lnTo>
                    <a:pt x="561" y="296"/>
                  </a:lnTo>
                  <a:lnTo>
                    <a:pt x="561" y="296"/>
                  </a:lnTo>
                  <a:lnTo>
                    <a:pt x="559" y="294"/>
                  </a:lnTo>
                  <a:lnTo>
                    <a:pt x="559" y="294"/>
                  </a:lnTo>
                  <a:lnTo>
                    <a:pt x="557" y="294"/>
                  </a:lnTo>
                  <a:lnTo>
                    <a:pt x="557" y="294"/>
                  </a:lnTo>
                  <a:lnTo>
                    <a:pt x="557" y="294"/>
                  </a:lnTo>
                  <a:lnTo>
                    <a:pt x="557" y="294"/>
                  </a:lnTo>
                  <a:lnTo>
                    <a:pt x="554" y="289"/>
                  </a:lnTo>
                  <a:lnTo>
                    <a:pt x="552" y="289"/>
                  </a:lnTo>
                  <a:lnTo>
                    <a:pt x="552" y="287"/>
                  </a:lnTo>
                  <a:lnTo>
                    <a:pt x="552" y="287"/>
                  </a:lnTo>
                  <a:lnTo>
                    <a:pt x="552" y="287"/>
                  </a:lnTo>
                  <a:lnTo>
                    <a:pt x="552" y="287"/>
                  </a:lnTo>
                  <a:lnTo>
                    <a:pt x="549" y="287"/>
                  </a:lnTo>
                  <a:lnTo>
                    <a:pt x="547" y="282"/>
                  </a:lnTo>
                  <a:lnTo>
                    <a:pt x="545" y="280"/>
                  </a:lnTo>
                  <a:lnTo>
                    <a:pt x="545" y="277"/>
                  </a:lnTo>
                  <a:lnTo>
                    <a:pt x="545" y="272"/>
                  </a:lnTo>
                  <a:lnTo>
                    <a:pt x="545" y="270"/>
                  </a:lnTo>
                  <a:lnTo>
                    <a:pt x="542" y="270"/>
                  </a:lnTo>
                  <a:lnTo>
                    <a:pt x="542" y="270"/>
                  </a:lnTo>
                  <a:lnTo>
                    <a:pt x="542" y="268"/>
                  </a:lnTo>
                  <a:lnTo>
                    <a:pt x="542" y="268"/>
                  </a:lnTo>
                  <a:lnTo>
                    <a:pt x="542" y="268"/>
                  </a:lnTo>
                  <a:lnTo>
                    <a:pt x="542" y="265"/>
                  </a:lnTo>
                  <a:lnTo>
                    <a:pt x="545" y="261"/>
                  </a:lnTo>
                  <a:lnTo>
                    <a:pt x="545" y="258"/>
                  </a:lnTo>
                  <a:lnTo>
                    <a:pt x="545" y="256"/>
                  </a:lnTo>
                  <a:lnTo>
                    <a:pt x="545" y="251"/>
                  </a:lnTo>
                  <a:lnTo>
                    <a:pt x="545" y="246"/>
                  </a:lnTo>
                  <a:lnTo>
                    <a:pt x="545" y="242"/>
                  </a:lnTo>
                  <a:lnTo>
                    <a:pt x="545" y="239"/>
                  </a:lnTo>
                  <a:lnTo>
                    <a:pt x="547" y="237"/>
                  </a:lnTo>
                  <a:lnTo>
                    <a:pt x="547" y="235"/>
                  </a:lnTo>
                  <a:lnTo>
                    <a:pt x="547" y="235"/>
                  </a:lnTo>
                  <a:lnTo>
                    <a:pt x="547" y="232"/>
                  </a:lnTo>
                  <a:lnTo>
                    <a:pt x="549" y="228"/>
                  </a:lnTo>
                  <a:lnTo>
                    <a:pt x="549" y="225"/>
                  </a:lnTo>
                  <a:lnTo>
                    <a:pt x="549" y="225"/>
                  </a:lnTo>
                  <a:lnTo>
                    <a:pt x="549" y="225"/>
                  </a:lnTo>
                  <a:lnTo>
                    <a:pt x="549" y="225"/>
                  </a:lnTo>
                  <a:lnTo>
                    <a:pt x="549" y="223"/>
                  </a:lnTo>
                  <a:lnTo>
                    <a:pt x="549" y="223"/>
                  </a:lnTo>
                  <a:lnTo>
                    <a:pt x="549" y="220"/>
                  </a:lnTo>
                  <a:lnTo>
                    <a:pt x="549" y="218"/>
                  </a:lnTo>
                  <a:lnTo>
                    <a:pt x="549" y="216"/>
                  </a:lnTo>
                  <a:lnTo>
                    <a:pt x="549" y="213"/>
                  </a:lnTo>
                  <a:lnTo>
                    <a:pt x="547" y="211"/>
                  </a:lnTo>
                  <a:lnTo>
                    <a:pt x="547" y="211"/>
                  </a:lnTo>
                  <a:lnTo>
                    <a:pt x="549" y="211"/>
                  </a:lnTo>
                  <a:lnTo>
                    <a:pt x="549" y="211"/>
                  </a:lnTo>
                  <a:lnTo>
                    <a:pt x="549" y="209"/>
                  </a:lnTo>
                  <a:lnTo>
                    <a:pt x="547" y="209"/>
                  </a:lnTo>
                  <a:lnTo>
                    <a:pt x="547" y="206"/>
                  </a:lnTo>
                  <a:lnTo>
                    <a:pt x="547" y="204"/>
                  </a:lnTo>
                  <a:lnTo>
                    <a:pt x="545" y="201"/>
                  </a:lnTo>
                  <a:lnTo>
                    <a:pt x="545" y="201"/>
                  </a:lnTo>
                  <a:lnTo>
                    <a:pt x="545" y="201"/>
                  </a:lnTo>
                  <a:lnTo>
                    <a:pt x="545" y="199"/>
                  </a:lnTo>
                  <a:lnTo>
                    <a:pt x="542" y="199"/>
                  </a:lnTo>
                  <a:lnTo>
                    <a:pt x="542" y="197"/>
                  </a:lnTo>
                  <a:lnTo>
                    <a:pt x="542" y="197"/>
                  </a:lnTo>
                  <a:lnTo>
                    <a:pt x="542" y="194"/>
                  </a:lnTo>
                  <a:lnTo>
                    <a:pt x="540" y="194"/>
                  </a:lnTo>
                  <a:lnTo>
                    <a:pt x="540" y="194"/>
                  </a:lnTo>
                  <a:lnTo>
                    <a:pt x="540" y="192"/>
                  </a:lnTo>
                  <a:lnTo>
                    <a:pt x="540" y="190"/>
                  </a:lnTo>
                  <a:lnTo>
                    <a:pt x="540" y="190"/>
                  </a:lnTo>
                  <a:lnTo>
                    <a:pt x="540" y="187"/>
                  </a:lnTo>
                  <a:lnTo>
                    <a:pt x="540" y="187"/>
                  </a:lnTo>
                  <a:lnTo>
                    <a:pt x="540" y="187"/>
                  </a:lnTo>
                  <a:lnTo>
                    <a:pt x="540" y="185"/>
                  </a:lnTo>
                  <a:lnTo>
                    <a:pt x="540" y="183"/>
                  </a:lnTo>
                  <a:lnTo>
                    <a:pt x="542" y="183"/>
                  </a:lnTo>
                  <a:lnTo>
                    <a:pt x="542" y="180"/>
                  </a:lnTo>
                  <a:lnTo>
                    <a:pt x="542" y="178"/>
                  </a:lnTo>
                  <a:lnTo>
                    <a:pt x="542" y="178"/>
                  </a:lnTo>
                  <a:lnTo>
                    <a:pt x="545" y="175"/>
                  </a:lnTo>
                  <a:lnTo>
                    <a:pt x="545" y="173"/>
                  </a:lnTo>
                  <a:lnTo>
                    <a:pt x="545" y="173"/>
                  </a:lnTo>
                  <a:lnTo>
                    <a:pt x="545" y="173"/>
                  </a:lnTo>
                  <a:lnTo>
                    <a:pt x="545" y="171"/>
                  </a:lnTo>
                  <a:lnTo>
                    <a:pt x="545" y="171"/>
                  </a:lnTo>
                  <a:lnTo>
                    <a:pt x="545" y="171"/>
                  </a:lnTo>
                  <a:lnTo>
                    <a:pt x="545" y="168"/>
                  </a:lnTo>
                  <a:lnTo>
                    <a:pt x="545" y="168"/>
                  </a:lnTo>
                  <a:lnTo>
                    <a:pt x="545" y="168"/>
                  </a:lnTo>
                  <a:lnTo>
                    <a:pt x="545" y="168"/>
                  </a:lnTo>
                  <a:lnTo>
                    <a:pt x="545" y="166"/>
                  </a:lnTo>
                  <a:lnTo>
                    <a:pt x="545" y="166"/>
                  </a:lnTo>
                  <a:lnTo>
                    <a:pt x="545" y="166"/>
                  </a:lnTo>
                  <a:lnTo>
                    <a:pt x="545" y="164"/>
                  </a:lnTo>
                  <a:lnTo>
                    <a:pt x="545" y="164"/>
                  </a:lnTo>
                  <a:lnTo>
                    <a:pt x="545" y="164"/>
                  </a:lnTo>
                  <a:lnTo>
                    <a:pt x="545" y="164"/>
                  </a:lnTo>
                  <a:lnTo>
                    <a:pt x="545" y="164"/>
                  </a:lnTo>
                  <a:lnTo>
                    <a:pt x="545" y="164"/>
                  </a:lnTo>
                  <a:lnTo>
                    <a:pt x="545" y="161"/>
                  </a:lnTo>
                  <a:lnTo>
                    <a:pt x="545" y="161"/>
                  </a:lnTo>
                  <a:lnTo>
                    <a:pt x="545" y="161"/>
                  </a:lnTo>
                  <a:lnTo>
                    <a:pt x="545" y="161"/>
                  </a:lnTo>
                  <a:lnTo>
                    <a:pt x="545" y="161"/>
                  </a:lnTo>
                  <a:lnTo>
                    <a:pt x="545" y="159"/>
                  </a:lnTo>
                  <a:lnTo>
                    <a:pt x="545" y="159"/>
                  </a:lnTo>
                  <a:lnTo>
                    <a:pt x="545" y="159"/>
                  </a:lnTo>
                  <a:lnTo>
                    <a:pt x="545" y="159"/>
                  </a:lnTo>
                  <a:lnTo>
                    <a:pt x="545" y="159"/>
                  </a:lnTo>
                  <a:lnTo>
                    <a:pt x="542" y="157"/>
                  </a:lnTo>
                  <a:lnTo>
                    <a:pt x="542" y="154"/>
                  </a:lnTo>
                  <a:lnTo>
                    <a:pt x="542" y="154"/>
                  </a:lnTo>
                  <a:lnTo>
                    <a:pt x="542" y="154"/>
                  </a:lnTo>
                  <a:lnTo>
                    <a:pt x="542" y="154"/>
                  </a:lnTo>
                  <a:lnTo>
                    <a:pt x="542" y="154"/>
                  </a:lnTo>
                  <a:lnTo>
                    <a:pt x="540" y="154"/>
                  </a:lnTo>
                  <a:lnTo>
                    <a:pt x="540" y="154"/>
                  </a:lnTo>
                  <a:lnTo>
                    <a:pt x="535" y="154"/>
                  </a:lnTo>
                  <a:lnTo>
                    <a:pt x="531" y="154"/>
                  </a:lnTo>
                  <a:lnTo>
                    <a:pt x="528" y="154"/>
                  </a:lnTo>
                  <a:lnTo>
                    <a:pt x="523" y="154"/>
                  </a:lnTo>
                  <a:lnTo>
                    <a:pt x="519" y="154"/>
                  </a:lnTo>
                  <a:lnTo>
                    <a:pt x="516" y="154"/>
                  </a:lnTo>
                  <a:lnTo>
                    <a:pt x="512" y="154"/>
                  </a:lnTo>
                  <a:lnTo>
                    <a:pt x="507" y="154"/>
                  </a:lnTo>
                  <a:lnTo>
                    <a:pt x="504" y="154"/>
                  </a:lnTo>
                  <a:lnTo>
                    <a:pt x="500" y="154"/>
                  </a:lnTo>
                  <a:lnTo>
                    <a:pt x="495" y="154"/>
                  </a:lnTo>
                  <a:lnTo>
                    <a:pt x="493" y="154"/>
                  </a:lnTo>
                  <a:lnTo>
                    <a:pt x="488" y="154"/>
                  </a:lnTo>
                  <a:lnTo>
                    <a:pt x="486" y="154"/>
                  </a:lnTo>
                  <a:lnTo>
                    <a:pt x="481" y="154"/>
                  </a:lnTo>
                  <a:lnTo>
                    <a:pt x="476" y="154"/>
                  </a:lnTo>
                  <a:lnTo>
                    <a:pt x="474" y="154"/>
                  </a:lnTo>
                  <a:lnTo>
                    <a:pt x="474" y="152"/>
                  </a:lnTo>
                  <a:lnTo>
                    <a:pt x="474" y="149"/>
                  </a:lnTo>
                  <a:lnTo>
                    <a:pt x="474" y="147"/>
                  </a:lnTo>
                  <a:lnTo>
                    <a:pt x="476" y="145"/>
                  </a:lnTo>
                  <a:lnTo>
                    <a:pt x="476" y="142"/>
                  </a:lnTo>
                  <a:lnTo>
                    <a:pt x="478" y="138"/>
                  </a:lnTo>
                  <a:lnTo>
                    <a:pt x="478" y="135"/>
                  </a:lnTo>
                  <a:lnTo>
                    <a:pt x="476" y="135"/>
                  </a:lnTo>
                  <a:lnTo>
                    <a:pt x="471" y="135"/>
                  </a:lnTo>
                  <a:lnTo>
                    <a:pt x="467" y="135"/>
                  </a:lnTo>
                  <a:lnTo>
                    <a:pt x="464" y="135"/>
                  </a:lnTo>
                  <a:lnTo>
                    <a:pt x="464" y="135"/>
                  </a:lnTo>
                  <a:lnTo>
                    <a:pt x="462" y="135"/>
                  </a:lnTo>
                  <a:lnTo>
                    <a:pt x="462" y="135"/>
                  </a:lnTo>
                  <a:lnTo>
                    <a:pt x="462" y="138"/>
                  </a:lnTo>
                  <a:lnTo>
                    <a:pt x="462" y="138"/>
                  </a:lnTo>
                  <a:lnTo>
                    <a:pt x="462" y="140"/>
                  </a:lnTo>
                  <a:lnTo>
                    <a:pt x="422" y="140"/>
                  </a:lnTo>
                  <a:lnTo>
                    <a:pt x="422" y="142"/>
                  </a:lnTo>
                  <a:lnTo>
                    <a:pt x="422" y="142"/>
                  </a:lnTo>
                  <a:lnTo>
                    <a:pt x="422" y="142"/>
                  </a:lnTo>
                  <a:lnTo>
                    <a:pt x="419" y="145"/>
                  </a:lnTo>
                  <a:lnTo>
                    <a:pt x="419" y="145"/>
                  </a:lnTo>
                  <a:lnTo>
                    <a:pt x="419" y="147"/>
                  </a:lnTo>
                  <a:lnTo>
                    <a:pt x="419" y="157"/>
                  </a:lnTo>
                  <a:lnTo>
                    <a:pt x="419" y="159"/>
                  </a:lnTo>
                  <a:lnTo>
                    <a:pt x="419" y="159"/>
                  </a:lnTo>
                  <a:lnTo>
                    <a:pt x="419" y="164"/>
                  </a:lnTo>
                  <a:lnTo>
                    <a:pt x="419" y="166"/>
                  </a:lnTo>
                  <a:lnTo>
                    <a:pt x="419" y="166"/>
                  </a:lnTo>
                  <a:lnTo>
                    <a:pt x="419" y="166"/>
                  </a:lnTo>
                  <a:lnTo>
                    <a:pt x="419" y="166"/>
                  </a:lnTo>
                  <a:lnTo>
                    <a:pt x="419" y="166"/>
                  </a:lnTo>
                  <a:lnTo>
                    <a:pt x="417" y="168"/>
                  </a:lnTo>
                  <a:lnTo>
                    <a:pt x="417" y="168"/>
                  </a:lnTo>
                  <a:lnTo>
                    <a:pt x="417" y="171"/>
                  </a:lnTo>
                  <a:lnTo>
                    <a:pt x="415" y="171"/>
                  </a:lnTo>
                  <a:lnTo>
                    <a:pt x="412" y="171"/>
                  </a:lnTo>
                  <a:lnTo>
                    <a:pt x="412" y="171"/>
                  </a:lnTo>
                  <a:lnTo>
                    <a:pt x="412" y="173"/>
                  </a:lnTo>
                  <a:lnTo>
                    <a:pt x="412" y="175"/>
                  </a:lnTo>
                  <a:lnTo>
                    <a:pt x="412" y="175"/>
                  </a:lnTo>
                  <a:lnTo>
                    <a:pt x="412" y="178"/>
                  </a:lnTo>
                  <a:lnTo>
                    <a:pt x="412" y="178"/>
                  </a:lnTo>
                  <a:lnTo>
                    <a:pt x="412" y="183"/>
                  </a:lnTo>
                  <a:lnTo>
                    <a:pt x="412" y="183"/>
                  </a:lnTo>
                  <a:lnTo>
                    <a:pt x="410" y="185"/>
                  </a:lnTo>
                  <a:lnTo>
                    <a:pt x="410" y="187"/>
                  </a:lnTo>
                  <a:lnTo>
                    <a:pt x="410" y="190"/>
                  </a:lnTo>
                  <a:lnTo>
                    <a:pt x="412" y="192"/>
                  </a:lnTo>
                  <a:lnTo>
                    <a:pt x="381" y="192"/>
                  </a:lnTo>
                  <a:lnTo>
                    <a:pt x="379" y="192"/>
                  </a:lnTo>
                  <a:lnTo>
                    <a:pt x="379" y="192"/>
                  </a:lnTo>
                  <a:lnTo>
                    <a:pt x="379" y="190"/>
                  </a:lnTo>
                  <a:lnTo>
                    <a:pt x="379" y="190"/>
                  </a:lnTo>
                  <a:lnTo>
                    <a:pt x="372" y="190"/>
                  </a:lnTo>
                  <a:lnTo>
                    <a:pt x="367" y="190"/>
                  </a:lnTo>
                  <a:lnTo>
                    <a:pt x="367" y="190"/>
                  </a:lnTo>
                  <a:lnTo>
                    <a:pt x="367" y="190"/>
                  </a:lnTo>
                  <a:lnTo>
                    <a:pt x="367" y="192"/>
                  </a:lnTo>
                  <a:lnTo>
                    <a:pt x="365" y="192"/>
                  </a:lnTo>
                  <a:lnTo>
                    <a:pt x="365" y="192"/>
                  </a:lnTo>
                  <a:lnTo>
                    <a:pt x="363" y="192"/>
                  </a:lnTo>
                  <a:lnTo>
                    <a:pt x="360" y="192"/>
                  </a:lnTo>
                  <a:lnTo>
                    <a:pt x="360" y="194"/>
                  </a:lnTo>
                  <a:lnTo>
                    <a:pt x="360" y="194"/>
                  </a:lnTo>
                  <a:lnTo>
                    <a:pt x="358" y="194"/>
                  </a:lnTo>
                  <a:lnTo>
                    <a:pt x="355" y="192"/>
                  </a:lnTo>
                  <a:lnTo>
                    <a:pt x="353" y="192"/>
                  </a:lnTo>
                  <a:lnTo>
                    <a:pt x="351" y="192"/>
                  </a:lnTo>
                  <a:lnTo>
                    <a:pt x="348" y="192"/>
                  </a:lnTo>
                  <a:lnTo>
                    <a:pt x="346" y="194"/>
                  </a:lnTo>
                  <a:lnTo>
                    <a:pt x="346" y="194"/>
                  </a:lnTo>
                  <a:lnTo>
                    <a:pt x="346" y="194"/>
                  </a:lnTo>
                  <a:lnTo>
                    <a:pt x="344" y="197"/>
                  </a:lnTo>
                  <a:lnTo>
                    <a:pt x="344" y="197"/>
                  </a:lnTo>
                  <a:lnTo>
                    <a:pt x="344" y="199"/>
                  </a:lnTo>
                  <a:lnTo>
                    <a:pt x="339" y="199"/>
                  </a:lnTo>
                  <a:lnTo>
                    <a:pt x="339" y="199"/>
                  </a:lnTo>
                  <a:lnTo>
                    <a:pt x="336" y="197"/>
                  </a:lnTo>
                  <a:lnTo>
                    <a:pt x="334" y="194"/>
                  </a:lnTo>
                  <a:lnTo>
                    <a:pt x="332" y="194"/>
                  </a:lnTo>
                  <a:lnTo>
                    <a:pt x="332" y="194"/>
                  </a:lnTo>
                  <a:lnTo>
                    <a:pt x="327" y="197"/>
                  </a:lnTo>
                  <a:lnTo>
                    <a:pt x="327" y="197"/>
                  </a:lnTo>
                  <a:lnTo>
                    <a:pt x="325" y="197"/>
                  </a:lnTo>
                  <a:lnTo>
                    <a:pt x="325" y="197"/>
                  </a:lnTo>
                  <a:lnTo>
                    <a:pt x="320" y="199"/>
                  </a:lnTo>
                  <a:lnTo>
                    <a:pt x="318" y="199"/>
                  </a:lnTo>
                  <a:lnTo>
                    <a:pt x="315" y="197"/>
                  </a:lnTo>
                  <a:lnTo>
                    <a:pt x="315" y="197"/>
                  </a:lnTo>
                  <a:lnTo>
                    <a:pt x="315" y="197"/>
                  </a:lnTo>
                  <a:lnTo>
                    <a:pt x="315" y="197"/>
                  </a:lnTo>
                  <a:lnTo>
                    <a:pt x="315" y="194"/>
                  </a:lnTo>
                  <a:lnTo>
                    <a:pt x="315" y="194"/>
                  </a:lnTo>
                  <a:lnTo>
                    <a:pt x="315" y="194"/>
                  </a:lnTo>
                  <a:lnTo>
                    <a:pt x="313" y="192"/>
                  </a:lnTo>
                  <a:lnTo>
                    <a:pt x="313" y="192"/>
                  </a:lnTo>
                  <a:lnTo>
                    <a:pt x="313" y="192"/>
                  </a:lnTo>
                  <a:lnTo>
                    <a:pt x="313" y="190"/>
                  </a:lnTo>
                  <a:lnTo>
                    <a:pt x="310" y="190"/>
                  </a:lnTo>
                  <a:lnTo>
                    <a:pt x="310" y="190"/>
                  </a:lnTo>
                  <a:lnTo>
                    <a:pt x="310" y="190"/>
                  </a:lnTo>
                  <a:lnTo>
                    <a:pt x="310" y="190"/>
                  </a:lnTo>
                  <a:lnTo>
                    <a:pt x="310" y="190"/>
                  </a:lnTo>
                  <a:lnTo>
                    <a:pt x="310" y="190"/>
                  </a:lnTo>
                  <a:lnTo>
                    <a:pt x="310" y="190"/>
                  </a:lnTo>
                  <a:lnTo>
                    <a:pt x="310" y="190"/>
                  </a:lnTo>
                  <a:lnTo>
                    <a:pt x="310" y="190"/>
                  </a:lnTo>
                  <a:lnTo>
                    <a:pt x="308" y="187"/>
                  </a:lnTo>
                  <a:lnTo>
                    <a:pt x="310" y="187"/>
                  </a:lnTo>
                  <a:lnTo>
                    <a:pt x="310" y="187"/>
                  </a:lnTo>
                  <a:lnTo>
                    <a:pt x="310" y="187"/>
                  </a:lnTo>
                  <a:lnTo>
                    <a:pt x="310" y="185"/>
                  </a:lnTo>
                  <a:lnTo>
                    <a:pt x="308" y="187"/>
                  </a:lnTo>
                  <a:lnTo>
                    <a:pt x="308" y="185"/>
                  </a:lnTo>
                  <a:lnTo>
                    <a:pt x="308" y="185"/>
                  </a:lnTo>
                  <a:lnTo>
                    <a:pt x="308" y="185"/>
                  </a:lnTo>
                  <a:lnTo>
                    <a:pt x="308" y="185"/>
                  </a:lnTo>
                  <a:lnTo>
                    <a:pt x="308" y="185"/>
                  </a:lnTo>
                  <a:lnTo>
                    <a:pt x="306" y="185"/>
                  </a:lnTo>
                  <a:lnTo>
                    <a:pt x="308" y="185"/>
                  </a:lnTo>
                  <a:lnTo>
                    <a:pt x="308" y="183"/>
                  </a:lnTo>
                  <a:lnTo>
                    <a:pt x="306" y="183"/>
                  </a:lnTo>
                  <a:lnTo>
                    <a:pt x="306" y="183"/>
                  </a:lnTo>
                  <a:lnTo>
                    <a:pt x="306" y="183"/>
                  </a:lnTo>
                  <a:lnTo>
                    <a:pt x="306" y="183"/>
                  </a:lnTo>
                  <a:lnTo>
                    <a:pt x="306" y="183"/>
                  </a:lnTo>
                  <a:lnTo>
                    <a:pt x="303" y="180"/>
                  </a:lnTo>
                  <a:lnTo>
                    <a:pt x="303" y="180"/>
                  </a:lnTo>
                  <a:lnTo>
                    <a:pt x="303" y="180"/>
                  </a:lnTo>
                  <a:lnTo>
                    <a:pt x="303" y="180"/>
                  </a:lnTo>
                  <a:lnTo>
                    <a:pt x="303" y="178"/>
                  </a:lnTo>
                  <a:lnTo>
                    <a:pt x="303" y="178"/>
                  </a:lnTo>
                  <a:lnTo>
                    <a:pt x="303" y="178"/>
                  </a:lnTo>
                  <a:lnTo>
                    <a:pt x="303" y="178"/>
                  </a:lnTo>
                  <a:lnTo>
                    <a:pt x="301" y="178"/>
                  </a:lnTo>
                  <a:lnTo>
                    <a:pt x="303" y="178"/>
                  </a:lnTo>
                  <a:lnTo>
                    <a:pt x="303" y="178"/>
                  </a:lnTo>
                  <a:lnTo>
                    <a:pt x="303" y="178"/>
                  </a:lnTo>
                  <a:lnTo>
                    <a:pt x="301" y="175"/>
                  </a:lnTo>
                  <a:lnTo>
                    <a:pt x="301" y="178"/>
                  </a:lnTo>
                  <a:lnTo>
                    <a:pt x="301" y="175"/>
                  </a:lnTo>
                  <a:lnTo>
                    <a:pt x="301" y="175"/>
                  </a:lnTo>
                  <a:lnTo>
                    <a:pt x="301" y="173"/>
                  </a:lnTo>
                  <a:lnTo>
                    <a:pt x="301" y="173"/>
                  </a:lnTo>
                  <a:lnTo>
                    <a:pt x="301" y="173"/>
                  </a:lnTo>
                  <a:lnTo>
                    <a:pt x="299" y="171"/>
                  </a:lnTo>
                  <a:lnTo>
                    <a:pt x="296" y="168"/>
                  </a:lnTo>
                  <a:lnTo>
                    <a:pt x="296" y="166"/>
                  </a:lnTo>
                  <a:lnTo>
                    <a:pt x="296" y="166"/>
                  </a:lnTo>
                  <a:lnTo>
                    <a:pt x="294" y="166"/>
                  </a:lnTo>
                  <a:lnTo>
                    <a:pt x="294" y="166"/>
                  </a:lnTo>
                  <a:lnTo>
                    <a:pt x="294" y="164"/>
                  </a:lnTo>
                  <a:lnTo>
                    <a:pt x="294" y="164"/>
                  </a:lnTo>
                  <a:lnTo>
                    <a:pt x="294" y="164"/>
                  </a:lnTo>
                  <a:lnTo>
                    <a:pt x="294" y="164"/>
                  </a:lnTo>
                  <a:lnTo>
                    <a:pt x="296" y="164"/>
                  </a:lnTo>
                  <a:lnTo>
                    <a:pt x="296" y="164"/>
                  </a:lnTo>
                  <a:lnTo>
                    <a:pt x="296" y="161"/>
                  </a:lnTo>
                  <a:lnTo>
                    <a:pt x="294" y="161"/>
                  </a:lnTo>
                  <a:lnTo>
                    <a:pt x="294" y="161"/>
                  </a:lnTo>
                  <a:lnTo>
                    <a:pt x="294" y="161"/>
                  </a:lnTo>
                  <a:lnTo>
                    <a:pt x="294" y="161"/>
                  </a:lnTo>
                  <a:lnTo>
                    <a:pt x="292" y="161"/>
                  </a:lnTo>
                  <a:lnTo>
                    <a:pt x="292" y="161"/>
                  </a:lnTo>
                  <a:lnTo>
                    <a:pt x="292" y="161"/>
                  </a:lnTo>
                  <a:lnTo>
                    <a:pt x="292" y="161"/>
                  </a:lnTo>
                  <a:lnTo>
                    <a:pt x="292" y="159"/>
                  </a:lnTo>
                  <a:lnTo>
                    <a:pt x="292" y="159"/>
                  </a:lnTo>
                  <a:lnTo>
                    <a:pt x="292" y="159"/>
                  </a:lnTo>
                  <a:lnTo>
                    <a:pt x="289" y="157"/>
                  </a:lnTo>
                  <a:lnTo>
                    <a:pt x="289" y="157"/>
                  </a:lnTo>
                  <a:lnTo>
                    <a:pt x="287" y="157"/>
                  </a:lnTo>
                  <a:lnTo>
                    <a:pt x="287" y="154"/>
                  </a:lnTo>
                  <a:lnTo>
                    <a:pt x="284" y="154"/>
                  </a:lnTo>
                  <a:lnTo>
                    <a:pt x="284" y="154"/>
                  </a:lnTo>
                  <a:lnTo>
                    <a:pt x="284" y="152"/>
                  </a:lnTo>
                  <a:lnTo>
                    <a:pt x="284" y="152"/>
                  </a:lnTo>
                  <a:lnTo>
                    <a:pt x="284" y="152"/>
                  </a:lnTo>
                  <a:lnTo>
                    <a:pt x="284" y="152"/>
                  </a:lnTo>
                  <a:lnTo>
                    <a:pt x="282" y="149"/>
                  </a:lnTo>
                  <a:lnTo>
                    <a:pt x="282" y="147"/>
                  </a:lnTo>
                  <a:lnTo>
                    <a:pt x="282" y="145"/>
                  </a:lnTo>
                  <a:lnTo>
                    <a:pt x="282" y="142"/>
                  </a:lnTo>
                  <a:lnTo>
                    <a:pt x="284" y="142"/>
                  </a:lnTo>
                  <a:lnTo>
                    <a:pt x="284" y="142"/>
                  </a:lnTo>
                  <a:lnTo>
                    <a:pt x="284" y="140"/>
                  </a:lnTo>
                  <a:lnTo>
                    <a:pt x="284" y="140"/>
                  </a:lnTo>
                  <a:lnTo>
                    <a:pt x="284" y="140"/>
                  </a:lnTo>
                  <a:lnTo>
                    <a:pt x="284" y="138"/>
                  </a:lnTo>
                  <a:lnTo>
                    <a:pt x="284" y="138"/>
                  </a:lnTo>
                  <a:lnTo>
                    <a:pt x="282" y="138"/>
                  </a:lnTo>
                  <a:lnTo>
                    <a:pt x="282" y="138"/>
                  </a:lnTo>
                  <a:lnTo>
                    <a:pt x="282" y="138"/>
                  </a:lnTo>
                  <a:lnTo>
                    <a:pt x="282" y="138"/>
                  </a:lnTo>
                  <a:lnTo>
                    <a:pt x="282" y="138"/>
                  </a:lnTo>
                  <a:lnTo>
                    <a:pt x="282" y="135"/>
                  </a:lnTo>
                  <a:lnTo>
                    <a:pt x="282" y="133"/>
                  </a:lnTo>
                  <a:lnTo>
                    <a:pt x="282" y="133"/>
                  </a:lnTo>
                  <a:lnTo>
                    <a:pt x="280" y="130"/>
                  </a:lnTo>
                  <a:lnTo>
                    <a:pt x="280" y="130"/>
                  </a:lnTo>
                  <a:lnTo>
                    <a:pt x="277" y="130"/>
                  </a:lnTo>
                  <a:lnTo>
                    <a:pt x="277" y="130"/>
                  </a:lnTo>
                  <a:lnTo>
                    <a:pt x="277" y="130"/>
                  </a:lnTo>
                  <a:lnTo>
                    <a:pt x="277" y="130"/>
                  </a:lnTo>
                  <a:lnTo>
                    <a:pt x="277" y="128"/>
                  </a:lnTo>
                  <a:lnTo>
                    <a:pt x="277" y="128"/>
                  </a:lnTo>
                  <a:lnTo>
                    <a:pt x="273" y="123"/>
                  </a:lnTo>
                  <a:lnTo>
                    <a:pt x="273" y="123"/>
                  </a:lnTo>
                  <a:lnTo>
                    <a:pt x="273" y="121"/>
                  </a:lnTo>
                  <a:lnTo>
                    <a:pt x="273" y="121"/>
                  </a:lnTo>
                  <a:lnTo>
                    <a:pt x="273" y="119"/>
                  </a:lnTo>
                  <a:lnTo>
                    <a:pt x="273" y="116"/>
                  </a:lnTo>
                  <a:lnTo>
                    <a:pt x="273" y="116"/>
                  </a:lnTo>
                  <a:lnTo>
                    <a:pt x="273" y="116"/>
                  </a:lnTo>
                  <a:lnTo>
                    <a:pt x="273" y="114"/>
                  </a:lnTo>
                  <a:lnTo>
                    <a:pt x="273" y="114"/>
                  </a:lnTo>
                  <a:lnTo>
                    <a:pt x="273" y="114"/>
                  </a:lnTo>
                  <a:lnTo>
                    <a:pt x="270" y="112"/>
                  </a:lnTo>
                  <a:lnTo>
                    <a:pt x="270" y="112"/>
                  </a:lnTo>
                  <a:lnTo>
                    <a:pt x="270" y="112"/>
                  </a:lnTo>
                  <a:lnTo>
                    <a:pt x="270" y="112"/>
                  </a:lnTo>
                  <a:lnTo>
                    <a:pt x="270" y="112"/>
                  </a:lnTo>
                  <a:lnTo>
                    <a:pt x="270" y="109"/>
                  </a:lnTo>
                  <a:lnTo>
                    <a:pt x="270" y="109"/>
                  </a:lnTo>
                  <a:lnTo>
                    <a:pt x="270" y="109"/>
                  </a:lnTo>
                  <a:lnTo>
                    <a:pt x="270" y="109"/>
                  </a:lnTo>
                  <a:lnTo>
                    <a:pt x="270" y="107"/>
                  </a:lnTo>
                  <a:lnTo>
                    <a:pt x="270" y="109"/>
                  </a:lnTo>
                  <a:lnTo>
                    <a:pt x="270" y="107"/>
                  </a:lnTo>
                  <a:lnTo>
                    <a:pt x="270" y="107"/>
                  </a:lnTo>
                  <a:lnTo>
                    <a:pt x="270" y="107"/>
                  </a:lnTo>
                  <a:lnTo>
                    <a:pt x="270" y="104"/>
                  </a:lnTo>
                  <a:lnTo>
                    <a:pt x="270" y="104"/>
                  </a:lnTo>
                  <a:lnTo>
                    <a:pt x="270" y="104"/>
                  </a:lnTo>
                  <a:lnTo>
                    <a:pt x="270" y="104"/>
                  </a:lnTo>
                  <a:lnTo>
                    <a:pt x="270" y="104"/>
                  </a:lnTo>
                  <a:lnTo>
                    <a:pt x="270" y="104"/>
                  </a:lnTo>
                  <a:lnTo>
                    <a:pt x="270" y="102"/>
                  </a:lnTo>
                  <a:lnTo>
                    <a:pt x="270" y="102"/>
                  </a:lnTo>
                  <a:lnTo>
                    <a:pt x="270" y="102"/>
                  </a:lnTo>
                  <a:lnTo>
                    <a:pt x="270" y="97"/>
                  </a:lnTo>
                  <a:lnTo>
                    <a:pt x="270" y="97"/>
                  </a:lnTo>
                  <a:lnTo>
                    <a:pt x="270" y="97"/>
                  </a:lnTo>
                  <a:lnTo>
                    <a:pt x="270" y="95"/>
                  </a:lnTo>
                  <a:lnTo>
                    <a:pt x="270" y="95"/>
                  </a:lnTo>
                  <a:lnTo>
                    <a:pt x="270" y="95"/>
                  </a:lnTo>
                  <a:lnTo>
                    <a:pt x="270" y="93"/>
                  </a:lnTo>
                  <a:lnTo>
                    <a:pt x="270" y="93"/>
                  </a:lnTo>
                  <a:lnTo>
                    <a:pt x="268" y="93"/>
                  </a:lnTo>
                  <a:lnTo>
                    <a:pt x="268" y="93"/>
                  </a:lnTo>
                  <a:lnTo>
                    <a:pt x="268" y="90"/>
                  </a:lnTo>
                  <a:lnTo>
                    <a:pt x="266" y="90"/>
                  </a:lnTo>
                  <a:lnTo>
                    <a:pt x="266" y="90"/>
                  </a:lnTo>
                  <a:lnTo>
                    <a:pt x="266" y="90"/>
                  </a:lnTo>
                  <a:lnTo>
                    <a:pt x="266" y="88"/>
                  </a:lnTo>
                  <a:lnTo>
                    <a:pt x="266" y="88"/>
                  </a:lnTo>
                  <a:lnTo>
                    <a:pt x="266" y="90"/>
                  </a:lnTo>
                  <a:lnTo>
                    <a:pt x="266" y="90"/>
                  </a:lnTo>
                  <a:lnTo>
                    <a:pt x="266" y="88"/>
                  </a:lnTo>
                  <a:lnTo>
                    <a:pt x="266" y="86"/>
                  </a:lnTo>
                  <a:lnTo>
                    <a:pt x="263" y="86"/>
                  </a:lnTo>
                  <a:lnTo>
                    <a:pt x="263" y="83"/>
                  </a:lnTo>
                  <a:lnTo>
                    <a:pt x="263" y="83"/>
                  </a:lnTo>
                  <a:lnTo>
                    <a:pt x="263" y="83"/>
                  </a:lnTo>
                  <a:lnTo>
                    <a:pt x="263" y="83"/>
                  </a:lnTo>
                  <a:lnTo>
                    <a:pt x="266" y="81"/>
                  </a:lnTo>
                  <a:lnTo>
                    <a:pt x="263" y="81"/>
                  </a:lnTo>
                  <a:lnTo>
                    <a:pt x="263" y="81"/>
                  </a:lnTo>
                  <a:lnTo>
                    <a:pt x="261" y="81"/>
                  </a:lnTo>
                  <a:lnTo>
                    <a:pt x="258" y="78"/>
                  </a:lnTo>
                  <a:lnTo>
                    <a:pt x="258" y="78"/>
                  </a:lnTo>
                  <a:lnTo>
                    <a:pt x="256" y="81"/>
                  </a:lnTo>
                  <a:lnTo>
                    <a:pt x="256" y="81"/>
                  </a:lnTo>
                  <a:lnTo>
                    <a:pt x="254" y="81"/>
                  </a:lnTo>
                  <a:lnTo>
                    <a:pt x="254" y="81"/>
                  </a:lnTo>
                  <a:lnTo>
                    <a:pt x="251" y="78"/>
                  </a:lnTo>
                  <a:lnTo>
                    <a:pt x="251" y="78"/>
                  </a:lnTo>
                  <a:lnTo>
                    <a:pt x="251" y="78"/>
                  </a:lnTo>
                  <a:lnTo>
                    <a:pt x="249" y="78"/>
                  </a:lnTo>
                  <a:lnTo>
                    <a:pt x="247" y="78"/>
                  </a:lnTo>
                  <a:lnTo>
                    <a:pt x="242" y="78"/>
                  </a:lnTo>
                  <a:lnTo>
                    <a:pt x="237" y="78"/>
                  </a:lnTo>
                  <a:lnTo>
                    <a:pt x="237" y="78"/>
                  </a:lnTo>
                  <a:lnTo>
                    <a:pt x="232" y="78"/>
                  </a:lnTo>
                  <a:lnTo>
                    <a:pt x="228" y="78"/>
                  </a:lnTo>
                  <a:lnTo>
                    <a:pt x="223" y="78"/>
                  </a:lnTo>
                  <a:lnTo>
                    <a:pt x="216" y="78"/>
                  </a:lnTo>
                  <a:lnTo>
                    <a:pt x="211" y="78"/>
                  </a:lnTo>
                  <a:lnTo>
                    <a:pt x="206" y="78"/>
                  </a:lnTo>
                  <a:lnTo>
                    <a:pt x="202" y="78"/>
                  </a:lnTo>
                  <a:lnTo>
                    <a:pt x="197" y="78"/>
                  </a:lnTo>
                  <a:lnTo>
                    <a:pt x="192" y="78"/>
                  </a:lnTo>
                  <a:lnTo>
                    <a:pt x="187" y="78"/>
                  </a:lnTo>
                  <a:lnTo>
                    <a:pt x="183" y="78"/>
                  </a:lnTo>
                  <a:lnTo>
                    <a:pt x="178" y="78"/>
                  </a:lnTo>
                  <a:lnTo>
                    <a:pt x="173" y="78"/>
                  </a:lnTo>
                  <a:lnTo>
                    <a:pt x="168" y="78"/>
                  </a:lnTo>
                  <a:lnTo>
                    <a:pt x="166" y="78"/>
                  </a:lnTo>
                  <a:lnTo>
                    <a:pt x="164" y="78"/>
                  </a:lnTo>
                  <a:lnTo>
                    <a:pt x="157" y="81"/>
                  </a:lnTo>
                  <a:lnTo>
                    <a:pt x="154" y="81"/>
                  </a:lnTo>
                  <a:lnTo>
                    <a:pt x="152" y="81"/>
                  </a:lnTo>
                  <a:lnTo>
                    <a:pt x="150" y="81"/>
                  </a:lnTo>
                  <a:lnTo>
                    <a:pt x="145" y="81"/>
                  </a:lnTo>
                  <a:lnTo>
                    <a:pt x="138" y="81"/>
                  </a:lnTo>
                  <a:lnTo>
                    <a:pt x="138" y="81"/>
                  </a:lnTo>
                  <a:lnTo>
                    <a:pt x="135" y="78"/>
                  </a:lnTo>
                  <a:lnTo>
                    <a:pt x="133" y="78"/>
                  </a:lnTo>
                  <a:lnTo>
                    <a:pt x="126" y="78"/>
                  </a:lnTo>
                  <a:lnTo>
                    <a:pt x="126" y="78"/>
                  </a:lnTo>
                  <a:lnTo>
                    <a:pt x="124" y="78"/>
                  </a:lnTo>
                  <a:lnTo>
                    <a:pt x="124" y="78"/>
                  </a:lnTo>
                  <a:lnTo>
                    <a:pt x="114" y="78"/>
                  </a:lnTo>
                  <a:lnTo>
                    <a:pt x="107" y="78"/>
                  </a:lnTo>
                  <a:lnTo>
                    <a:pt x="102" y="78"/>
                  </a:lnTo>
                  <a:lnTo>
                    <a:pt x="102" y="78"/>
                  </a:lnTo>
                  <a:lnTo>
                    <a:pt x="100" y="78"/>
                  </a:lnTo>
                  <a:lnTo>
                    <a:pt x="100" y="78"/>
                  </a:lnTo>
                  <a:lnTo>
                    <a:pt x="98" y="78"/>
                  </a:lnTo>
                  <a:lnTo>
                    <a:pt x="95" y="78"/>
                  </a:lnTo>
                  <a:lnTo>
                    <a:pt x="93" y="78"/>
                  </a:lnTo>
                  <a:lnTo>
                    <a:pt x="93" y="78"/>
                  </a:lnTo>
                  <a:lnTo>
                    <a:pt x="90" y="78"/>
                  </a:lnTo>
                  <a:lnTo>
                    <a:pt x="90" y="81"/>
                  </a:lnTo>
                  <a:lnTo>
                    <a:pt x="88" y="78"/>
                  </a:lnTo>
                  <a:lnTo>
                    <a:pt x="86" y="78"/>
                  </a:lnTo>
                  <a:lnTo>
                    <a:pt x="81" y="78"/>
                  </a:lnTo>
                  <a:lnTo>
                    <a:pt x="81" y="78"/>
                  </a:lnTo>
                  <a:lnTo>
                    <a:pt x="81" y="78"/>
                  </a:lnTo>
                  <a:lnTo>
                    <a:pt x="81" y="78"/>
                  </a:lnTo>
                  <a:lnTo>
                    <a:pt x="79" y="78"/>
                  </a:lnTo>
                  <a:lnTo>
                    <a:pt x="79" y="81"/>
                  </a:lnTo>
                  <a:lnTo>
                    <a:pt x="79" y="81"/>
                  </a:lnTo>
                  <a:lnTo>
                    <a:pt x="76" y="81"/>
                  </a:lnTo>
                  <a:lnTo>
                    <a:pt x="74" y="81"/>
                  </a:lnTo>
                  <a:lnTo>
                    <a:pt x="74" y="81"/>
                  </a:lnTo>
                  <a:lnTo>
                    <a:pt x="71" y="81"/>
                  </a:lnTo>
                  <a:lnTo>
                    <a:pt x="71" y="81"/>
                  </a:lnTo>
                  <a:lnTo>
                    <a:pt x="71" y="81"/>
                  </a:lnTo>
                  <a:lnTo>
                    <a:pt x="69" y="83"/>
                  </a:lnTo>
                  <a:lnTo>
                    <a:pt x="69" y="83"/>
                  </a:lnTo>
                  <a:lnTo>
                    <a:pt x="69" y="86"/>
                  </a:lnTo>
                  <a:lnTo>
                    <a:pt x="67" y="86"/>
                  </a:lnTo>
                  <a:lnTo>
                    <a:pt x="64" y="86"/>
                  </a:lnTo>
                  <a:lnTo>
                    <a:pt x="62" y="88"/>
                  </a:lnTo>
                  <a:lnTo>
                    <a:pt x="60" y="88"/>
                  </a:lnTo>
                  <a:lnTo>
                    <a:pt x="57" y="88"/>
                  </a:lnTo>
                  <a:lnTo>
                    <a:pt x="57" y="88"/>
                  </a:lnTo>
                  <a:lnTo>
                    <a:pt x="55" y="88"/>
                  </a:lnTo>
                  <a:lnTo>
                    <a:pt x="55" y="88"/>
                  </a:lnTo>
                  <a:lnTo>
                    <a:pt x="53" y="88"/>
                  </a:lnTo>
                  <a:lnTo>
                    <a:pt x="53" y="88"/>
                  </a:lnTo>
                  <a:lnTo>
                    <a:pt x="50" y="90"/>
                  </a:lnTo>
                  <a:lnTo>
                    <a:pt x="48" y="90"/>
                  </a:lnTo>
                  <a:lnTo>
                    <a:pt x="48" y="90"/>
                  </a:lnTo>
                  <a:lnTo>
                    <a:pt x="45" y="90"/>
                  </a:lnTo>
                  <a:lnTo>
                    <a:pt x="41" y="93"/>
                  </a:lnTo>
                  <a:lnTo>
                    <a:pt x="38" y="93"/>
                  </a:lnTo>
                  <a:lnTo>
                    <a:pt x="36" y="93"/>
                  </a:lnTo>
                  <a:lnTo>
                    <a:pt x="36" y="93"/>
                  </a:lnTo>
                  <a:lnTo>
                    <a:pt x="36" y="90"/>
                  </a:lnTo>
                  <a:lnTo>
                    <a:pt x="36" y="90"/>
                  </a:lnTo>
                  <a:lnTo>
                    <a:pt x="36" y="90"/>
                  </a:lnTo>
                  <a:lnTo>
                    <a:pt x="34" y="90"/>
                  </a:lnTo>
                  <a:lnTo>
                    <a:pt x="34" y="93"/>
                  </a:lnTo>
                  <a:lnTo>
                    <a:pt x="34" y="93"/>
                  </a:lnTo>
                  <a:lnTo>
                    <a:pt x="36" y="97"/>
                  </a:lnTo>
                  <a:lnTo>
                    <a:pt x="36" y="100"/>
                  </a:lnTo>
                  <a:lnTo>
                    <a:pt x="38" y="102"/>
                  </a:lnTo>
                  <a:lnTo>
                    <a:pt x="41" y="102"/>
                  </a:lnTo>
                  <a:lnTo>
                    <a:pt x="41" y="107"/>
                  </a:lnTo>
                  <a:lnTo>
                    <a:pt x="43" y="112"/>
                  </a:lnTo>
                  <a:lnTo>
                    <a:pt x="48" y="119"/>
                  </a:lnTo>
                  <a:lnTo>
                    <a:pt x="53" y="126"/>
                  </a:lnTo>
                  <a:lnTo>
                    <a:pt x="57" y="130"/>
                  </a:lnTo>
                  <a:lnTo>
                    <a:pt x="60" y="135"/>
                  </a:lnTo>
                  <a:lnTo>
                    <a:pt x="62" y="135"/>
                  </a:lnTo>
                  <a:lnTo>
                    <a:pt x="62" y="135"/>
                  </a:lnTo>
                  <a:lnTo>
                    <a:pt x="62" y="135"/>
                  </a:lnTo>
                  <a:lnTo>
                    <a:pt x="62" y="135"/>
                  </a:lnTo>
                  <a:lnTo>
                    <a:pt x="62" y="135"/>
                  </a:lnTo>
                  <a:lnTo>
                    <a:pt x="62" y="135"/>
                  </a:lnTo>
                  <a:lnTo>
                    <a:pt x="62" y="135"/>
                  </a:lnTo>
                  <a:lnTo>
                    <a:pt x="62" y="135"/>
                  </a:lnTo>
                  <a:lnTo>
                    <a:pt x="62" y="138"/>
                  </a:lnTo>
                  <a:lnTo>
                    <a:pt x="62" y="138"/>
                  </a:lnTo>
                  <a:lnTo>
                    <a:pt x="62" y="138"/>
                  </a:lnTo>
                  <a:lnTo>
                    <a:pt x="62" y="138"/>
                  </a:lnTo>
                  <a:lnTo>
                    <a:pt x="62" y="138"/>
                  </a:lnTo>
                  <a:lnTo>
                    <a:pt x="62" y="140"/>
                  </a:lnTo>
                  <a:lnTo>
                    <a:pt x="64" y="149"/>
                  </a:lnTo>
                  <a:lnTo>
                    <a:pt x="64" y="152"/>
                  </a:lnTo>
                  <a:lnTo>
                    <a:pt x="64" y="154"/>
                  </a:lnTo>
                  <a:lnTo>
                    <a:pt x="64" y="154"/>
                  </a:lnTo>
                  <a:lnTo>
                    <a:pt x="67" y="157"/>
                  </a:lnTo>
                  <a:lnTo>
                    <a:pt x="67" y="157"/>
                  </a:lnTo>
                  <a:lnTo>
                    <a:pt x="69" y="164"/>
                  </a:lnTo>
                  <a:lnTo>
                    <a:pt x="71" y="168"/>
                  </a:lnTo>
                  <a:lnTo>
                    <a:pt x="79" y="185"/>
                  </a:lnTo>
                  <a:lnTo>
                    <a:pt x="83" y="192"/>
                  </a:lnTo>
                  <a:lnTo>
                    <a:pt x="83" y="194"/>
                  </a:lnTo>
                  <a:lnTo>
                    <a:pt x="83" y="197"/>
                  </a:lnTo>
                  <a:lnTo>
                    <a:pt x="83" y="197"/>
                  </a:lnTo>
                  <a:lnTo>
                    <a:pt x="86" y="199"/>
                  </a:lnTo>
                  <a:lnTo>
                    <a:pt x="86" y="199"/>
                  </a:lnTo>
                  <a:lnTo>
                    <a:pt x="86" y="199"/>
                  </a:lnTo>
                  <a:lnTo>
                    <a:pt x="86" y="201"/>
                  </a:lnTo>
                  <a:lnTo>
                    <a:pt x="86" y="20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3"/>
                  </a:lnTo>
                  <a:lnTo>
                    <a:pt x="93" y="216"/>
                  </a:lnTo>
                  <a:lnTo>
                    <a:pt x="93" y="218"/>
                  </a:lnTo>
                  <a:lnTo>
                    <a:pt x="93" y="218"/>
                  </a:lnTo>
                  <a:lnTo>
                    <a:pt x="90" y="218"/>
                  </a:lnTo>
                  <a:lnTo>
                    <a:pt x="90" y="218"/>
                  </a:lnTo>
                  <a:lnTo>
                    <a:pt x="90" y="218"/>
                  </a:lnTo>
                  <a:lnTo>
                    <a:pt x="90" y="220"/>
                  </a:lnTo>
                  <a:lnTo>
                    <a:pt x="90" y="223"/>
                  </a:lnTo>
                  <a:lnTo>
                    <a:pt x="93" y="225"/>
                  </a:lnTo>
                  <a:lnTo>
                    <a:pt x="93" y="228"/>
                  </a:lnTo>
                  <a:lnTo>
                    <a:pt x="95" y="228"/>
                  </a:lnTo>
                  <a:lnTo>
                    <a:pt x="93" y="228"/>
                  </a:lnTo>
                  <a:lnTo>
                    <a:pt x="93" y="230"/>
                  </a:lnTo>
                  <a:lnTo>
                    <a:pt x="93" y="232"/>
                  </a:lnTo>
                  <a:lnTo>
                    <a:pt x="90" y="235"/>
                  </a:lnTo>
                  <a:lnTo>
                    <a:pt x="88" y="232"/>
                  </a:lnTo>
                  <a:lnTo>
                    <a:pt x="88" y="235"/>
                  </a:lnTo>
                  <a:lnTo>
                    <a:pt x="88" y="235"/>
                  </a:lnTo>
                  <a:lnTo>
                    <a:pt x="88" y="235"/>
                  </a:lnTo>
                  <a:lnTo>
                    <a:pt x="88" y="235"/>
                  </a:lnTo>
                  <a:lnTo>
                    <a:pt x="88" y="235"/>
                  </a:lnTo>
                  <a:lnTo>
                    <a:pt x="86" y="235"/>
                  </a:lnTo>
                  <a:lnTo>
                    <a:pt x="86" y="235"/>
                  </a:lnTo>
                  <a:lnTo>
                    <a:pt x="86" y="237"/>
                  </a:lnTo>
                  <a:lnTo>
                    <a:pt x="83" y="237"/>
                  </a:lnTo>
                  <a:lnTo>
                    <a:pt x="83" y="237"/>
                  </a:lnTo>
                  <a:lnTo>
                    <a:pt x="83" y="237"/>
                  </a:lnTo>
                  <a:lnTo>
                    <a:pt x="86" y="232"/>
                  </a:lnTo>
                  <a:lnTo>
                    <a:pt x="86" y="235"/>
                  </a:lnTo>
                  <a:lnTo>
                    <a:pt x="83" y="235"/>
                  </a:lnTo>
                  <a:lnTo>
                    <a:pt x="83" y="237"/>
                  </a:lnTo>
                  <a:lnTo>
                    <a:pt x="83" y="237"/>
                  </a:lnTo>
                  <a:lnTo>
                    <a:pt x="83" y="237"/>
                  </a:lnTo>
                  <a:lnTo>
                    <a:pt x="83" y="239"/>
                  </a:lnTo>
                  <a:lnTo>
                    <a:pt x="81" y="239"/>
                  </a:lnTo>
                  <a:lnTo>
                    <a:pt x="81" y="242"/>
                  </a:lnTo>
                  <a:lnTo>
                    <a:pt x="81" y="242"/>
                  </a:lnTo>
                  <a:lnTo>
                    <a:pt x="79" y="244"/>
                  </a:lnTo>
                  <a:lnTo>
                    <a:pt x="79" y="244"/>
                  </a:lnTo>
                  <a:lnTo>
                    <a:pt x="79" y="244"/>
                  </a:lnTo>
                  <a:lnTo>
                    <a:pt x="76" y="244"/>
                  </a:lnTo>
                  <a:lnTo>
                    <a:pt x="76" y="244"/>
                  </a:lnTo>
                  <a:lnTo>
                    <a:pt x="76" y="244"/>
                  </a:lnTo>
                  <a:lnTo>
                    <a:pt x="76" y="246"/>
                  </a:lnTo>
                  <a:lnTo>
                    <a:pt x="74" y="251"/>
                  </a:lnTo>
                  <a:lnTo>
                    <a:pt x="74" y="251"/>
                  </a:lnTo>
                  <a:lnTo>
                    <a:pt x="71" y="251"/>
                  </a:lnTo>
                  <a:lnTo>
                    <a:pt x="71" y="249"/>
                  </a:lnTo>
                  <a:lnTo>
                    <a:pt x="74" y="244"/>
                  </a:lnTo>
                  <a:lnTo>
                    <a:pt x="79" y="242"/>
                  </a:lnTo>
                  <a:lnTo>
                    <a:pt x="79" y="239"/>
                  </a:lnTo>
                  <a:lnTo>
                    <a:pt x="76" y="242"/>
                  </a:lnTo>
                  <a:lnTo>
                    <a:pt x="74" y="244"/>
                  </a:lnTo>
                  <a:lnTo>
                    <a:pt x="71" y="249"/>
                  </a:lnTo>
                  <a:lnTo>
                    <a:pt x="71" y="251"/>
                  </a:lnTo>
                  <a:lnTo>
                    <a:pt x="74" y="254"/>
                  </a:lnTo>
                  <a:lnTo>
                    <a:pt x="74" y="256"/>
                  </a:lnTo>
                  <a:lnTo>
                    <a:pt x="79" y="263"/>
                  </a:lnTo>
                  <a:lnTo>
                    <a:pt x="79" y="265"/>
                  </a:lnTo>
                  <a:lnTo>
                    <a:pt x="81" y="265"/>
                  </a:lnTo>
                  <a:lnTo>
                    <a:pt x="81" y="268"/>
                  </a:lnTo>
                  <a:lnTo>
                    <a:pt x="81" y="268"/>
                  </a:lnTo>
                  <a:lnTo>
                    <a:pt x="81" y="270"/>
                  </a:lnTo>
                  <a:lnTo>
                    <a:pt x="81" y="272"/>
                  </a:lnTo>
                  <a:lnTo>
                    <a:pt x="83" y="277"/>
                  </a:lnTo>
                  <a:lnTo>
                    <a:pt x="83" y="277"/>
                  </a:lnTo>
                  <a:lnTo>
                    <a:pt x="83" y="277"/>
                  </a:lnTo>
                  <a:lnTo>
                    <a:pt x="83" y="280"/>
                  </a:lnTo>
                  <a:lnTo>
                    <a:pt x="83" y="280"/>
                  </a:lnTo>
                  <a:lnTo>
                    <a:pt x="83" y="280"/>
                  </a:lnTo>
                  <a:lnTo>
                    <a:pt x="83" y="282"/>
                  </a:lnTo>
                  <a:lnTo>
                    <a:pt x="83" y="282"/>
                  </a:lnTo>
                  <a:lnTo>
                    <a:pt x="83" y="284"/>
                  </a:lnTo>
                  <a:lnTo>
                    <a:pt x="83" y="284"/>
                  </a:lnTo>
                  <a:lnTo>
                    <a:pt x="88" y="289"/>
                  </a:lnTo>
                  <a:lnTo>
                    <a:pt x="88" y="291"/>
                  </a:lnTo>
                  <a:lnTo>
                    <a:pt x="90" y="294"/>
                  </a:lnTo>
                  <a:lnTo>
                    <a:pt x="90" y="296"/>
                  </a:lnTo>
                  <a:lnTo>
                    <a:pt x="90" y="299"/>
                  </a:lnTo>
                  <a:lnTo>
                    <a:pt x="88" y="299"/>
                  </a:lnTo>
                  <a:lnTo>
                    <a:pt x="88" y="299"/>
                  </a:lnTo>
                  <a:lnTo>
                    <a:pt x="93" y="303"/>
                  </a:lnTo>
                  <a:lnTo>
                    <a:pt x="95" y="306"/>
                  </a:lnTo>
                  <a:lnTo>
                    <a:pt x="95" y="308"/>
                  </a:lnTo>
                  <a:lnTo>
                    <a:pt x="95" y="310"/>
                  </a:lnTo>
                  <a:lnTo>
                    <a:pt x="98" y="310"/>
                  </a:lnTo>
                  <a:lnTo>
                    <a:pt x="100" y="315"/>
                  </a:lnTo>
                  <a:lnTo>
                    <a:pt x="100" y="317"/>
                  </a:lnTo>
                  <a:lnTo>
                    <a:pt x="100" y="317"/>
                  </a:lnTo>
                  <a:lnTo>
                    <a:pt x="100" y="322"/>
                  </a:lnTo>
                  <a:lnTo>
                    <a:pt x="100" y="322"/>
                  </a:lnTo>
                  <a:lnTo>
                    <a:pt x="100" y="325"/>
                  </a:lnTo>
                  <a:lnTo>
                    <a:pt x="105" y="327"/>
                  </a:lnTo>
                  <a:lnTo>
                    <a:pt x="109" y="332"/>
                  </a:lnTo>
                  <a:lnTo>
                    <a:pt x="109" y="334"/>
                  </a:lnTo>
                  <a:lnTo>
                    <a:pt x="109" y="334"/>
                  </a:lnTo>
                  <a:lnTo>
                    <a:pt x="112" y="336"/>
                  </a:lnTo>
                  <a:lnTo>
                    <a:pt x="114" y="336"/>
                  </a:lnTo>
                  <a:lnTo>
                    <a:pt x="114" y="336"/>
                  </a:lnTo>
                  <a:lnTo>
                    <a:pt x="114" y="339"/>
                  </a:lnTo>
                  <a:lnTo>
                    <a:pt x="112" y="339"/>
                  </a:lnTo>
                  <a:lnTo>
                    <a:pt x="112" y="341"/>
                  </a:lnTo>
                  <a:lnTo>
                    <a:pt x="112" y="341"/>
                  </a:lnTo>
                  <a:lnTo>
                    <a:pt x="112" y="343"/>
                  </a:lnTo>
                  <a:lnTo>
                    <a:pt x="116" y="351"/>
                  </a:lnTo>
                  <a:lnTo>
                    <a:pt x="116" y="351"/>
                  </a:lnTo>
                  <a:lnTo>
                    <a:pt x="116" y="353"/>
                  </a:lnTo>
                  <a:lnTo>
                    <a:pt x="116" y="358"/>
                  </a:lnTo>
                  <a:lnTo>
                    <a:pt x="116" y="360"/>
                  </a:lnTo>
                  <a:lnTo>
                    <a:pt x="116" y="370"/>
                  </a:lnTo>
                  <a:lnTo>
                    <a:pt x="116" y="370"/>
                  </a:lnTo>
                  <a:lnTo>
                    <a:pt x="116" y="370"/>
                  </a:lnTo>
                  <a:lnTo>
                    <a:pt x="114" y="372"/>
                  </a:lnTo>
                  <a:lnTo>
                    <a:pt x="114" y="372"/>
                  </a:lnTo>
                  <a:lnTo>
                    <a:pt x="114" y="372"/>
                  </a:lnTo>
                  <a:lnTo>
                    <a:pt x="114" y="377"/>
                  </a:lnTo>
                  <a:lnTo>
                    <a:pt x="114" y="377"/>
                  </a:lnTo>
                  <a:lnTo>
                    <a:pt x="114" y="377"/>
                  </a:lnTo>
                  <a:lnTo>
                    <a:pt x="114" y="379"/>
                  </a:lnTo>
                  <a:lnTo>
                    <a:pt x="114" y="379"/>
                  </a:lnTo>
                  <a:lnTo>
                    <a:pt x="114" y="379"/>
                  </a:lnTo>
                  <a:lnTo>
                    <a:pt x="114" y="381"/>
                  </a:lnTo>
                  <a:lnTo>
                    <a:pt x="114" y="386"/>
                  </a:lnTo>
                  <a:lnTo>
                    <a:pt x="114" y="396"/>
                  </a:lnTo>
                  <a:lnTo>
                    <a:pt x="114" y="398"/>
                  </a:lnTo>
                  <a:lnTo>
                    <a:pt x="114" y="398"/>
                  </a:lnTo>
                  <a:lnTo>
                    <a:pt x="114" y="405"/>
                  </a:lnTo>
                  <a:lnTo>
                    <a:pt x="112" y="405"/>
                  </a:lnTo>
                  <a:lnTo>
                    <a:pt x="112" y="407"/>
                  </a:lnTo>
                  <a:lnTo>
                    <a:pt x="112" y="407"/>
                  </a:lnTo>
                  <a:lnTo>
                    <a:pt x="112" y="407"/>
                  </a:lnTo>
                  <a:lnTo>
                    <a:pt x="109" y="410"/>
                  </a:lnTo>
                  <a:lnTo>
                    <a:pt x="109" y="412"/>
                  </a:lnTo>
                  <a:lnTo>
                    <a:pt x="109" y="414"/>
                  </a:lnTo>
                  <a:lnTo>
                    <a:pt x="107" y="417"/>
                  </a:lnTo>
                  <a:lnTo>
                    <a:pt x="107" y="422"/>
                  </a:lnTo>
                  <a:lnTo>
                    <a:pt x="105" y="424"/>
                  </a:lnTo>
                  <a:lnTo>
                    <a:pt x="105" y="424"/>
                  </a:lnTo>
                  <a:lnTo>
                    <a:pt x="102" y="426"/>
                  </a:lnTo>
                  <a:lnTo>
                    <a:pt x="102" y="429"/>
                  </a:lnTo>
                  <a:lnTo>
                    <a:pt x="102" y="426"/>
                  </a:lnTo>
                  <a:lnTo>
                    <a:pt x="102" y="426"/>
                  </a:lnTo>
                  <a:lnTo>
                    <a:pt x="102" y="426"/>
                  </a:lnTo>
                  <a:lnTo>
                    <a:pt x="102" y="426"/>
                  </a:lnTo>
                  <a:lnTo>
                    <a:pt x="102" y="426"/>
                  </a:lnTo>
                  <a:lnTo>
                    <a:pt x="102" y="426"/>
                  </a:lnTo>
                  <a:lnTo>
                    <a:pt x="100" y="429"/>
                  </a:lnTo>
                  <a:lnTo>
                    <a:pt x="98" y="431"/>
                  </a:lnTo>
                  <a:lnTo>
                    <a:pt x="98" y="431"/>
                  </a:lnTo>
                  <a:lnTo>
                    <a:pt x="98" y="433"/>
                  </a:lnTo>
                  <a:lnTo>
                    <a:pt x="98" y="436"/>
                  </a:lnTo>
                  <a:lnTo>
                    <a:pt x="98" y="436"/>
                  </a:lnTo>
                  <a:lnTo>
                    <a:pt x="98" y="436"/>
                  </a:lnTo>
                  <a:lnTo>
                    <a:pt x="95" y="438"/>
                  </a:lnTo>
                  <a:lnTo>
                    <a:pt x="93" y="441"/>
                  </a:lnTo>
                  <a:lnTo>
                    <a:pt x="90" y="441"/>
                  </a:lnTo>
                  <a:lnTo>
                    <a:pt x="90" y="441"/>
                  </a:lnTo>
                  <a:lnTo>
                    <a:pt x="88" y="441"/>
                  </a:lnTo>
                  <a:lnTo>
                    <a:pt x="88" y="441"/>
                  </a:lnTo>
                  <a:lnTo>
                    <a:pt x="86" y="441"/>
                  </a:lnTo>
                  <a:lnTo>
                    <a:pt x="86" y="441"/>
                  </a:lnTo>
                  <a:lnTo>
                    <a:pt x="86" y="443"/>
                  </a:lnTo>
                  <a:lnTo>
                    <a:pt x="83" y="443"/>
                  </a:lnTo>
                  <a:lnTo>
                    <a:pt x="83" y="441"/>
                  </a:lnTo>
                  <a:lnTo>
                    <a:pt x="83" y="441"/>
                  </a:lnTo>
                  <a:lnTo>
                    <a:pt x="81" y="441"/>
                  </a:lnTo>
                  <a:lnTo>
                    <a:pt x="81" y="443"/>
                  </a:lnTo>
                  <a:lnTo>
                    <a:pt x="79" y="443"/>
                  </a:lnTo>
                  <a:lnTo>
                    <a:pt x="79" y="443"/>
                  </a:lnTo>
                  <a:lnTo>
                    <a:pt x="79" y="445"/>
                  </a:lnTo>
                  <a:lnTo>
                    <a:pt x="79" y="445"/>
                  </a:lnTo>
                  <a:lnTo>
                    <a:pt x="76" y="448"/>
                  </a:lnTo>
                  <a:lnTo>
                    <a:pt x="71" y="450"/>
                  </a:lnTo>
                  <a:lnTo>
                    <a:pt x="71" y="450"/>
                  </a:lnTo>
                  <a:lnTo>
                    <a:pt x="69" y="452"/>
                  </a:lnTo>
                  <a:lnTo>
                    <a:pt x="69" y="455"/>
                  </a:lnTo>
                  <a:lnTo>
                    <a:pt x="69" y="457"/>
                  </a:lnTo>
                  <a:lnTo>
                    <a:pt x="69" y="457"/>
                  </a:lnTo>
                  <a:lnTo>
                    <a:pt x="69" y="459"/>
                  </a:lnTo>
                  <a:lnTo>
                    <a:pt x="69" y="462"/>
                  </a:lnTo>
                  <a:lnTo>
                    <a:pt x="69" y="462"/>
                  </a:lnTo>
                  <a:lnTo>
                    <a:pt x="67" y="467"/>
                  </a:lnTo>
                  <a:lnTo>
                    <a:pt x="64" y="467"/>
                  </a:lnTo>
                  <a:lnTo>
                    <a:pt x="64" y="469"/>
                  </a:lnTo>
                  <a:lnTo>
                    <a:pt x="62" y="469"/>
                  </a:lnTo>
                  <a:lnTo>
                    <a:pt x="60" y="474"/>
                  </a:lnTo>
                  <a:lnTo>
                    <a:pt x="60" y="474"/>
                  </a:lnTo>
                  <a:lnTo>
                    <a:pt x="57" y="474"/>
                  </a:lnTo>
                  <a:lnTo>
                    <a:pt x="57" y="474"/>
                  </a:lnTo>
                  <a:lnTo>
                    <a:pt x="57" y="476"/>
                  </a:lnTo>
                  <a:lnTo>
                    <a:pt x="57" y="476"/>
                  </a:lnTo>
                  <a:lnTo>
                    <a:pt x="55" y="476"/>
                  </a:lnTo>
                  <a:lnTo>
                    <a:pt x="55" y="476"/>
                  </a:lnTo>
                  <a:lnTo>
                    <a:pt x="55" y="476"/>
                  </a:lnTo>
                  <a:lnTo>
                    <a:pt x="55" y="476"/>
                  </a:lnTo>
                  <a:lnTo>
                    <a:pt x="53" y="476"/>
                  </a:lnTo>
                  <a:lnTo>
                    <a:pt x="53" y="478"/>
                  </a:lnTo>
                  <a:lnTo>
                    <a:pt x="53" y="478"/>
                  </a:lnTo>
                  <a:lnTo>
                    <a:pt x="53" y="478"/>
                  </a:lnTo>
                  <a:lnTo>
                    <a:pt x="53" y="478"/>
                  </a:lnTo>
                  <a:lnTo>
                    <a:pt x="53" y="481"/>
                  </a:lnTo>
                  <a:lnTo>
                    <a:pt x="53" y="481"/>
                  </a:lnTo>
                  <a:lnTo>
                    <a:pt x="53" y="481"/>
                  </a:lnTo>
                  <a:lnTo>
                    <a:pt x="53" y="481"/>
                  </a:lnTo>
                  <a:lnTo>
                    <a:pt x="53" y="481"/>
                  </a:lnTo>
                  <a:lnTo>
                    <a:pt x="53" y="483"/>
                  </a:lnTo>
                  <a:lnTo>
                    <a:pt x="50" y="483"/>
                  </a:lnTo>
                  <a:lnTo>
                    <a:pt x="50" y="483"/>
                  </a:lnTo>
                  <a:lnTo>
                    <a:pt x="50" y="483"/>
                  </a:lnTo>
                  <a:lnTo>
                    <a:pt x="50" y="483"/>
                  </a:lnTo>
                  <a:lnTo>
                    <a:pt x="48" y="485"/>
                  </a:lnTo>
                  <a:lnTo>
                    <a:pt x="48" y="485"/>
                  </a:lnTo>
                  <a:lnTo>
                    <a:pt x="48" y="485"/>
                  </a:lnTo>
                  <a:lnTo>
                    <a:pt x="45" y="485"/>
                  </a:lnTo>
                  <a:lnTo>
                    <a:pt x="45" y="485"/>
                  </a:lnTo>
                  <a:lnTo>
                    <a:pt x="45" y="488"/>
                  </a:lnTo>
                  <a:lnTo>
                    <a:pt x="45" y="488"/>
                  </a:lnTo>
                  <a:lnTo>
                    <a:pt x="45" y="490"/>
                  </a:lnTo>
                  <a:lnTo>
                    <a:pt x="48" y="490"/>
                  </a:lnTo>
                  <a:lnTo>
                    <a:pt x="48" y="493"/>
                  </a:lnTo>
                  <a:lnTo>
                    <a:pt x="45" y="493"/>
                  </a:lnTo>
                  <a:lnTo>
                    <a:pt x="45" y="493"/>
                  </a:lnTo>
                  <a:lnTo>
                    <a:pt x="45" y="493"/>
                  </a:lnTo>
                  <a:lnTo>
                    <a:pt x="48" y="495"/>
                  </a:lnTo>
                  <a:lnTo>
                    <a:pt x="48" y="495"/>
                  </a:lnTo>
                  <a:lnTo>
                    <a:pt x="45" y="497"/>
                  </a:lnTo>
                  <a:lnTo>
                    <a:pt x="45" y="497"/>
                  </a:lnTo>
                  <a:lnTo>
                    <a:pt x="45" y="502"/>
                  </a:lnTo>
                  <a:lnTo>
                    <a:pt x="45" y="507"/>
                  </a:lnTo>
                  <a:lnTo>
                    <a:pt x="45" y="509"/>
                  </a:lnTo>
                  <a:lnTo>
                    <a:pt x="45" y="512"/>
                  </a:lnTo>
                  <a:lnTo>
                    <a:pt x="43" y="512"/>
                  </a:lnTo>
                  <a:lnTo>
                    <a:pt x="43" y="512"/>
                  </a:lnTo>
                  <a:lnTo>
                    <a:pt x="43" y="512"/>
                  </a:lnTo>
                  <a:lnTo>
                    <a:pt x="43" y="509"/>
                  </a:lnTo>
                  <a:lnTo>
                    <a:pt x="43" y="512"/>
                  </a:lnTo>
                  <a:lnTo>
                    <a:pt x="43" y="512"/>
                  </a:lnTo>
                  <a:lnTo>
                    <a:pt x="41" y="512"/>
                  </a:lnTo>
                  <a:lnTo>
                    <a:pt x="41" y="512"/>
                  </a:lnTo>
                  <a:lnTo>
                    <a:pt x="41" y="514"/>
                  </a:lnTo>
                  <a:lnTo>
                    <a:pt x="41" y="514"/>
                  </a:lnTo>
                  <a:lnTo>
                    <a:pt x="41" y="516"/>
                  </a:lnTo>
                  <a:lnTo>
                    <a:pt x="38" y="516"/>
                  </a:lnTo>
                  <a:lnTo>
                    <a:pt x="38" y="516"/>
                  </a:lnTo>
                  <a:lnTo>
                    <a:pt x="38" y="519"/>
                  </a:lnTo>
                  <a:lnTo>
                    <a:pt x="38" y="519"/>
                  </a:lnTo>
                  <a:lnTo>
                    <a:pt x="38" y="521"/>
                  </a:lnTo>
                  <a:lnTo>
                    <a:pt x="36" y="521"/>
                  </a:lnTo>
                  <a:lnTo>
                    <a:pt x="36" y="523"/>
                  </a:lnTo>
                  <a:lnTo>
                    <a:pt x="36" y="523"/>
                  </a:lnTo>
                  <a:lnTo>
                    <a:pt x="36" y="523"/>
                  </a:lnTo>
                  <a:lnTo>
                    <a:pt x="38" y="526"/>
                  </a:lnTo>
                  <a:lnTo>
                    <a:pt x="38" y="526"/>
                  </a:lnTo>
                  <a:lnTo>
                    <a:pt x="38" y="526"/>
                  </a:lnTo>
                  <a:lnTo>
                    <a:pt x="38" y="526"/>
                  </a:lnTo>
                  <a:lnTo>
                    <a:pt x="38" y="528"/>
                  </a:lnTo>
                  <a:lnTo>
                    <a:pt x="36" y="528"/>
                  </a:lnTo>
                  <a:lnTo>
                    <a:pt x="36" y="528"/>
                  </a:lnTo>
                  <a:lnTo>
                    <a:pt x="36" y="528"/>
                  </a:lnTo>
                  <a:lnTo>
                    <a:pt x="36" y="528"/>
                  </a:lnTo>
                  <a:lnTo>
                    <a:pt x="36" y="528"/>
                  </a:lnTo>
                  <a:lnTo>
                    <a:pt x="36" y="528"/>
                  </a:lnTo>
                  <a:lnTo>
                    <a:pt x="36" y="528"/>
                  </a:lnTo>
                  <a:lnTo>
                    <a:pt x="36" y="528"/>
                  </a:lnTo>
                  <a:lnTo>
                    <a:pt x="36" y="528"/>
                  </a:lnTo>
                  <a:lnTo>
                    <a:pt x="36" y="530"/>
                  </a:lnTo>
                  <a:lnTo>
                    <a:pt x="36" y="530"/>
                  </a:lnTo>
                  <a:lnTo>
                    <a:pt x="36" y="530"/>
                  </a:lnTo>
                  <a:lnTo>
                    <a:pt x="36" y="533"/>
                  </a:lnTo>
                  <a:lnTo>
                    <a:pt x="36" y="535"/>
                  </a:lnTo>
                  <a:lnTo>
                    <a:pt x="36" y="538"/>
                  </a:lnTo>
                  <a:lnTo>
                    <a:pt x="36" y="542"/>
                  </a:lnTo>
                  <a:lnTo>
                    <a:pt x="36" y="545"/>
                  </a:lnTo>
                  <a:lnTo>
                    <a:pt x="36" y="545"/>
                  </a:lnTo>
                  <a:lnTo>
                    <a:pt x="34" y="545"/>
                  </a:lnTo>
                  <a:lnTo>
                    <a:pt x="34" y="549"/>
                  </a:lnTo>
                  <a:lnTo>
                    <a:pt x="34" y="554"/>
                  </a:lnTo>
                  <a:lnTo>
                    <a:pt x="34" y="556"/>
                  </a:lnTo>
                  <a:lnTo>
                    <a:pt x="34" y="556"/>
                  </a:lnTo>
                  <a:lnTo>
                    <a:pt x="34" y="556"/>
                  </a:lnTo>
                  <a:lnTo>
                    <a:pt x="34" y="559"/>
                  </a:lnTo>
                  <a:lnTo>
                    <a:pt x="34" y="559"/>
                  </a:lnTo>
                  <a:lnTo>
                    <a:pt x="31" y="561"/>
                  </a:lnTo>
                  <a:lnTo>
                    <a:pt x="31" y="561"/>
                  </a:lnTo>
                  <a:lnTo>
                    <a:pt x="31" y="564"/>
                  </a:lnTo>
                  <a:lnTo>
                    <a:pt x="31" y="564"/>
                  </a:lnTo>
                  <a:lnTo>
                    <a:pt x="31" y="564"/>
                  </a:lnTo>
                  <a:lnTo>
                    <a:pt x="31" y="564"/>
                  </a:lnTo>
                  <a:lnTo>
                    <a:pt x="29" y="564"/>
                  </a:lnTo>
                  <a:lnTo>
                    <a:pt x="29" y="564"/>
                  </a:lnTo>
                  <a:lnTo>
                    <a:pt x="29" y="564"/>
                  </a:lnTo>
                  <a:lnTo>
                    <a:pt x="29" y="568"/>
                  </a:lnTo>
                  <a:lnTo>
                    <a:pt x="29" y="568"/>
                  </a:lnTo>
                  <a:lnTo>
                    <a:pt x="29" y="568"/>
                  </a:lnTo>
                  <a:lnTo>
                    <a:pt x="27" y="571"/>
                  </a:lnTo>
                  <a:lnTo>
                    <a:pt x="27" y="571"/>
                  </a:lnTo>
                  <a:lnTo>
                    <a:pt x="27" y="571"/>
                  </a:lnTo>
                  <a:lnTo>
                    <a:pt x="27" y="573"/>
                  </a:lnTo>
                  <a:lnTo>
                    <a:pt x="24" y="575"/>
                  </a:lnTo>
                  <a:lnTo>
                    <a:pt x="24" y="578"/>
                  </a:lnTo>
                  <a:lnTo>
                    <a:pt x="24" y="580"/>
                  </a:lnTo>
                  <a:lnTo>
                    <a:pt x="24" y="580"/>
                  </a:lnTo>
                  <a:lnTo>
                    <a:pt x="27" y="580"/>
                  </a:lnTo>
                  <a:lnTo>
                    <a:pt x="27" y="580"/>
                  </a:lnTo>
                  <a:lnTo>
                    <a:pt x="27" y="580"/>
                  </a:lnTo>
                  <a:lnTo>
                    <a:pt x="27" y="580"/>
                  </a:lnTo>
                  <a:lnTo>
                    <a:pt x="27" y="583"/>
                  </a:lnTo>
                  <a:lnTo>
                    <a:pt x="27" y="583"/>
                  </a:lnTo>
                  <a:lnTo>
                    <a:pt x="27" y="583"/>
                  </a:lnTo>
                  <a:lnTo>
                    <a:pt x="24" y="583"/>
                  </a:lnTo>
                  <a:lnTo>
                    <a:pt x="24" y="583"/>
                  </a:lnTo>
                  <a:lnTo>
                    <a:pt x="22" y="585"/>
                  </a:lnTo>
                  <a:lnTo>
                    <a:pt x="22" y="585"/>
                  </a:lnTo>
                  <a:lnTo>
                    <a:pt x="22" y="585"/>
                  </a:lnTo>
                  <a:lnTo>
                    <a:pt x="22" y="592"/>
                  </a:lnTo>
                  <a:lnTo>
                    <a:pt x="19" y="594"/>
                  </a:lnTo>
                  <a:lnTo>
                    <a:pt x="19" y="597"/>
                  </a:lnTo>
                  <a:lnTo>
                    <a:pt x="22" y="599"/>
                  </a:lnTo>
                  <a:lnTo>
                    <a:pt x="19" y="599"/>
                  </a:lnTo>
                  <a:lnTo>
                    <a:pt x="19" y="604"/>
                  </a:lnTo>
                  <a:lnTo>
                    <a:pt x="19" y="606"/>
                  </a:lnTo>
                  <a:lnTo>
                    <a:pt x="17" y="606"/>
                  </a:lnTo>
                  <a:lnTo>
                    <a:pt x="15" y="609"/>
                  </a:lnTo>
                  <a:lnTo>
                    <a:pt x="15" y="611"/>
                  </a:lnTo>
                  <a:lnTo>
                    <a:pt x="15" y="611"/>
                  </a:lnTo>
                  <a:lnTo>
                    <a:pt x="15" y="613"/>
                  </a:lnTo>
                  <a:lnTo>
                    <a:pt x="12" y="613"/>
                  </a:lnTo>
                  <a:lnTo>
                    <a:pt x="12" y="613"/>
                  </a:lnTo>
                  <a:lnTo>
                    <a:pt x="10" y="616"/>
                  </a:lnTo>
                  <a:lnTo>
                    <a:pt x="10" y="616"/>
                  </a:lnTo>
                  <a:lnTo>
                    <a:pt x="10" y="616"/>
                  </a:lnTo>
                  <a:lnTo>
                    <a:pt x="8" y="616"/>
                  </a:lnTo>
                  <a:lnTo>
                    <a:pt x="8" y="616"/>
                  </a:lnTo>
                  <a:lnTo>
                    <a:pt x="8" y="616"/>
                  </a:lnTo>
                  <a:lnTo>
                    <a:pt x="5" y="616"/>
                  </a:lnTo>
                  <a:lnTo>
                    <a:pt x="5" y="616"/>
                  </a:lnTo>
                  <a:lnTo>
                    <a:pt x="5" y="620"/>
                  </a:lnTo>
                  <a:lnTo>
                    <a:pt x="5" y="623"/>
                  </a:lnTo>
                  <a:lnTo>
                    <a:pt x="8" y="627"/>
                  </a:lnTo>
                  <a:lnTo>
                    <a:pt x="8" y="630"/>
                  </a:lnTo>
                  <a:lnTo>
                    <a:pt x="8" y="632"/>
                  </a:lnTo>
                  <a:lnTo>
                    <a:pt x="8" y="632"/>
                  </a:lnTo>
                  <a:lnTo>
                    <a:pt x="8" y="635"/>
                  </a:lnTo>
                  <a:lnTo>
                    <a:pt x="10" y="654"/>
                  </a:lnTo>
                  <a:lnTo>
                    <a:pt x="8" y="661"/>
                  </a:lnTo>
                  <a:lnTo>
                    <a:pt x="10" y="665"/>
                  </a:lnTo>
                  <a:lnTo>
                    <a:pt x="10" y="668"/>
                  </a:lnTo>
                  <a:lnTo>
                    <a:pt x="10" y="670"/>
                  </a:lnTo>
                  <a:lnTo>
                    <a:pt x="8" y="672"/>
                  </a:lnTo>
                  <a:lnTo>
                    <a:pt x="8" y="672"/>
                  </a:lnTo>
                  <a:lnTo>
                    <a:pt x="8" y="670"/>
                  </a:lnTo>
                  <a:lnTo>
                    <a:pt x="5" y="670"/>
                  </a:lnTo>
                  <a:lnTo>
                    <a:pt x="5" y="672"/>
                  </a:lnTo>
                  <a:lnTo>
                    <a:pt x="8" y="677"/>
                  </a:lnTo>
                  <a:lnTo>
                    <a:pt x="5" y="680"/>
                  </a:lnTo>
                  <a:lnTo>
                    <a:pt x="5" y="684"/>
                  </a:lnTo>
                  <a:lnTo>
                    <a:pt x="5" y="691"/>
                  </a:lnTo>
                  <a:lnTo>
                    <a:pt x="5" y="694"/>
                  </a:lnTo>
                  <a:lnTo>
                    <a:pt x="5" y="696"/>
                  </a:lnTo>
                  <a:lnTo>
                    <a:pt x="5" y="696"/>
                  </a:lnTo>
                  <a:lnTo>
                    <a:pt x="5" y="696"/>
                  </a:lnTo>
                  <a:lnTo>
                    <a:pt x="5" y="696"/>
                  </a:lnTo>
                  <a:lnTo>
                    <a:pt x="5" y="698"/>
                  </a:lnTo>
                  <a:lnTo>
                    <a:pt x="5" y="698"/>
                  </a:lnTo>
                  <a:lnTo>
                    <a:pt x="8" y="698"/>
                  </a:lnTo>
                  <a:lnTo>
                    <a:pt x="8" y="698"/>
                  </a:lnTo>
                  <a:lnTo>
                    <a:pt x="8" y="698"/>
                  </a:lnTo>
                  <a:lnTo>
                    <a:pt x="10" y="698"/>
                  </a:lnTo>
                  <a:lnTo>
                    <a:pt x="10" y="698"/>
                  </a:lnTo>
                  <a:lnTo>
                    <a:pt x="10" y="698"/>
                  </a:lnTo>
                  <a:lnTo>
                    <a:pt x="10" y="696"/>
                  </a:lnTo>
                  <a:lnTo>
                    <a:pt x="10" y="696"/>
                  </a:lnTo>
                  <a:lnTo>
                    <a:pt x="12" y="696"/>
                  </a:lnTo>
                  <a:lnTo>
                    <a:pt x="15" y="694"/>
                  </a:lnTo>
                  <a:lnTo>
                    <a:pt x="17" y="691"/>
                  </a:lnTo>
                  <a:lnTo>
                    <a:pt x="19" y="691"/>
                  </a:lnTo>
                  <a:lnTo>
                    <a:pt x="22" y="691"/>
                  </a:lnTo>
                  <a:lnTo>
                    <a:pt x="24" y="691"/>
                  </a:lnTo>
                  <a:lnTo>
                    <a:pt x="24" y="691"/>
                  </a:lnTo>
                  <a:lnTo>
                    <a:pt x="24" y="691"/>
                  </a:lnTo>
                  <a:lnTo>
                    <a:pt x="24" y="691"/>
                  </a:lnTo>
                  <a:lnTo>
                    <a:pt x="27" y="691"/>
                  </a:lnTo>
                  <a:lnTo>
                    <a:pt x="27" y="691"/>
                  </a:lnTo>
                  <a:lnTo>
                    <a:pt x="27" y="691"/>
                  </a:lnTo>
                  <a:lnTo>
                    <a:pt x="27" y="691"/>
                  </a:lnTo>
                  <a:lnTo>
                    <a:pt x="27" y="691"/>
                  </a:lnTo>
                  <a:lnTo>
                    <a:pt x="29" y="691"/>
                  </a:lnTo>
                  <a:lnTo>
                    <a:pt x="29" y="691"/>
                  </a:lnTo>
                  <a:lnTo>
                    <a:pt x="29" y="694"/>
                  </a:lnTo>
                  <a:lnTo>
                    <a:pt x="29" y="694"/>
                  </a:lnTo>
                  <a:lnTo>
                    <a:pt x="29" y="694"/>
                  </a:lnTo>
                  <a:lnTo>
                    <a:pt x="29" y="694"/>
                  </a:lnTo>
                  <a:lnTo>
                    <a:pt x="29" y="694"/>
                  </a:lnTo>
                  <a:lnTo>
                    <a:pt x="31" y="694"/>
                  </a:lnTo>
                  <a:lnTo>
                    <a:pt x="31" y="694"/>
                  </a:lnTo>
                  <a:lnTo>
                    <a:pt x="31" y="696"/>
                  </a:lnTo>
                  <a:lnTo>
                    <a:pt x="31" y="696"/>
                  </a:lnTo>
                  <a:lnTo>
                    <a:pt x="31" y="696"/>
                  </a:lnTo>
                  <a:lnTo>
                    <a:pt x="36" y="696"/>
                  </a:lnTo>
                  <a:lnTo>
                    <a:pt x="38" y="696"/>
                  </a:lnTo>
                  <a:lnTo>
                    <a:pt x="41" y="696"/>
                  </a:lnTo>
                  <a:lnTo>
                    <a:pt x="41" y="694"/>
                  </a:lnTo>
                  <a:lnTo>
                    <a:pt x="41" y="694"/>
                  </a:lnTo>
                  <a:lnTo>
                    <a:pt x="43" y="696"/>
                  </a:lnTo>
                  <a:lnTo>
                    <a:pt x="43" y="696"/>
                  </a:lnTo>
                  <a:lnTo>
                    <a:pt x="45" y="696"/>
                  </a:lnTo>
                  <a:lnTo>
                    <a:pt x="48" y="696"/>
                  </a:lnTo>
                  <a:lnTo>
                    <a:pt x="48" y="696"/>
                  </a:lnTo>
                  <a:lnTo>
                    <a:pt x="50" y="696"/>
                  </a:lnTo>
                  <a:lnTo>
                    <a:pt x="53" y="694"/>
                  </a:lnTo>
                  <a:lnTo>
                    <a:pt x="55" y="694"/>
                  </a:lnTo>
                  <a:lnTo>
                    <a:pt x="55" y="694"/>
                  </a:lnTo>
                  <a:lnTo>
                    <a:pt x="57" y="691"/>
                  </a:lnTo>
                  <a:lnTo>
                    <a:pt x="57" y="691"/>
                  </a:lnTo>
                  <a:lnTo>
                    <a:pt x="60" y="689"/>
                  </a:lnTo>
                  <a:lnTo>
                    <a:pt x="62" y="689"/>
                  </a:lnTo>
                  <a:lnTo>
                    <a:pt x="62" y="689"/>
                  </a:lnTo>
                  <a:lnTo>
                    <a:pt x="62" y="689"/>
                  </a:lnTo>
                  <a:lnTo>
                    <a:pt x="64" y="687"/>
                  </a:lnTo>
                  <a:lnTo>
                    <a:pt x="64" y="687"/>
                  </a:lnTo>
                  <a:lnTo>
                    <a:pt x="64" y="687"/>
                  </a:lnTo>
                  <a:lnTo>
                    <a:pt x="64" y="687"/>
                  </a:lnTo>
                  <a:lnTo>
                    <a:pt x="67" y="687"/>
                  </a:lnTo>
                  <a:lnTo>
                    <a:pt x="67" y="687"/>
                  </a:lnTo>
                  <a:lnTo>
                    <a:pt x="67" y="684"/>
                  </a:lnTo>
                  <a:lnTo>
                    <a:pt x="67" y="684"/>
                  </a:lnTo>
                  <a:lnTo>
                    <a:pt x="69" y="684"/>
                  </a:lnTo>
                  <a:lnTo>
                    <a:pt x="69" y="684"/>
                  </a:lnTo>
                  <a:lnTo>
                    <a:pt x="74" y="682"/>
                  </a:lnTo>
                  <a:lnTo>
                    <a:pt x="79" y="682"/>
                  </a:lnTo>
                  <a:lnTo>
                    <a:pt x="81" y="680"/>
                  </a:lnTo>
                  <a:lnTo>
                    <a:pt x="81" y="680"/>
                  </a:lnTo>
                  <a:lnTo>
                    <a:pt x="81" y="682"/>
                  </a:lnTo>
                  <a:lnTo>
                    <a:pt x="83" y="682"/>
                  </a:lnTo>
                  <a:lnTo>
                    <a:pt x="83" y="682"/>
                  </a:lnTo>
                  <a:lnTo>
                    <a:pt x="83" y="682"/>
                  </a:lnTo>
                  <a:lnTo>
                    <a:pt x="83" y="682"/>
                  </a:lnTo>
                  <a:lnTo>
                    <a:pt x="86" y="682"/>
                  </a:lnTo>
                  <a:lnTo>
                    <a:pt x="86" y="682"/>
                  </a:lnTo>
                  <a:lnTo>
                    <a:pt x="86" y="682"/>
                  </a:lnTo>
                  <a:lnTo>
                    <a:pt x="86" y="682"/>
                  </a:lnTo>
                  <a:lnTo>
                    <a:pt x="88" y="682"/>
                  </a:lnTo>
                  <a:lnTo>
                    <a:pt x="88" y="682"/>
                  </a:lnTo>
                  <a:lnTo>
                    <a:pt x="88" y="682"/>
                  </a:lnTo>
                  <a:lnTo>
                    <a:pt x="90" y="682"/>
                  </a:lnTo>
                  <a:lnTo>
                    <a:pt x="90" y="682"/>
                  </a:lnTo>
                  <a:lnTo>
                    <a:pt x="90" y="682"/>
                  </a:lnTo>
                  <a:lnTo>
                    <a:pt x="93" y="682"/>
                  </a:lnTo>
                  <a:lnTo>
                    <a:pt x="95" y="682"/>
                  </a:lnTo>
                  <a:lnTo>
                    <a:pt x="95" y="684"/>
                  </a:lnTo>
                  <a:lnTo>
                    <a:pt x="98" y="684"/>
                  </a:lnTo>
                  <a:lnTo>
                    <a:pt x="98" y="684"/>
                  </a:lnTo>
                  <a:lnTo>
                    <a:pt x="98" y="684"/>
                  </a:lnTo>
                  <a:lnTo>
                    <a:pt x="100" y="687"/>
                  </a:lnTo>
                  <a:lnTo>
                    <a:pt x="100" y="687"/>
                  </a:lnTo>
                  <a:lnTo>
                    <a:pt x="100" y="689"/>
                  </a:lnTo>
                  <a:lnTo>
                    <a:pt x="100" y="689"/>
                  </a:lnTo>
                  <a:lnTo>
                    <a:pt x="105" y="694"/>
                  </a:lnTo>
                  <a:lnTo>
                    <a:pt x="109" y="696"/>
                  </a:lnTo>
                  <a:lnTo>
                    <a:pt x="114" y="698"/>
                  </a:lnTo>
                  <a:lnTo>
                    <a:pt x="119" y="703"/>
                  </a:lnTo>
                  <a:lnTo>
                    <a:pt x="121" y="703"/>
                  </a:lnTo>
                  <a:lnTo>
                    <a:pt x="124" y="706"/>
                  </a:lnTo>
                  <a:lnTo>
                    <a:pt x="124" y="706"/>
                  </a:lnTo>
                  <a:lnTo>
                    <a:pt x="124" y="708"/>
                  </a:lnTo>
                  <a:lnTo>
                    <a:pt x="126" y="708"/>
                  </a:lnTo>
                  <a:lnTo>
                    <a:pt x="126" y="706"/>
                  </a:lnTo>
                  <a:lnTo>
                    <a:pt x="126" y="706"/>
                  </a:lnTo>
                  <a:lnTo>
                    <a:pt x="126" y="706"/>
                  </a:lnTo>
                  <a:lnTo>
                    <a:pt x="128" y="706"/>
                  </a:lnTo>
                  <a:lnTo>
                    <a:pt x="128" y="706"/>
                  </a:lnTo>
                  <a:lnTo>
                    <a:pt x="131" y="708"/>
                  </a:lnTo>
                  <a:lnTo>
                    <a:pt x="131" y="708"/>
                  </a:lnTo>
                  <a:lnTo>
                    <a:pt x="131" y="706"/>
                  </a:lnTo>
                  <a:lnTo>
                    <a:pt x="133" y="706"/>
                  </a:lnTo>
                  <a:lnTo>
                    <a:pt x="133" y="706"/>
                  </a:lnTo>
                  <a:lnTo>
                    <a:pt x="135" y="706"/>
                  </a:lnTo>
                  <a:lnTo>
                    <a:pt x="135" y="706"/>
                  </a:lnTo>
                  <a:lnTo>
                    <a:pt x="138" y="706"/>
                  </a:lnTo>
                  <a:lnTo>
                    <a:pt x="138" y="706"/>
                  </a:lnTo>
                  <a:lnTo>
                    <a:pt x="138" y="706"/>
                  </a:lnTo>
                  <a:lnTo>
                    <a:pt x="140" y="706"/>
                  </a:lnTo>
                  <a:lnTo>
                    <a:pt x="154" y="706"/>
                  </a:lnTo>
                  <a:lnTo>
                    <a:pt x="168" y="706"/>
                  </a:lnTo>
                  <a:lnTo>
                    <a:pt x="183" y="706"/>
                  </a:lnTo>
                  <a:lnTo>
                    <a:pt x="197" y="706"/>
                  </a:lnTo>
                  <a:lnTo>
                    <a:pt x="209" y="706"/>
                  </a:lnTo>
                  <a:lnTo>
                    <a:pt x="209" y="706"/>
                  </a:lnTo>
                  <a:lnTo>
                    <a:pt x="223" y="706"/>
                  </a:lnTo>
                  <a:lnTo>
                    <a:pt x="251" y="706"/>
                  </a:lnTo>
                  <a:lnTo>
                    <a:pt x="266" y="706"/>
                  </a:lnTo>
                  <a:lnTo>
                    <a:pt x="277" y="706"/>
                  </a:lnTo>
                  <a:lnTo>
                    <a:pt x="292" y="706"/>
                  </a:lnTo>
                  <a:lnTo>
                    <a:pt x="301" y="706"/>
                  </a:lnTo>
                  <a:lnTo>
                    <a:pt x="306" y="706"/>
                  </a:lnTo>
                  <a:lnTo>
                    <a:pt x="320" y="706"/>
                  </a:lnTo>
                  <a:lnTo>
                    <a:pt x="334" y="706"/>
                  </a:lnTo>
                  <a:lnTo>
                    <a:pt x="339" y="706"/>
                  </a:lnTo>
                  <a:lnTo>
                    <a:pt x="346" y="706"/>
                  </a:lnTo>
                  <a:lnTo>
                    <a:pt x="360" y="706"/>
                  </a:lnTo>
                  <a:lnTo>
                    <a:pt x="363" y="706"/>
                  </a:lnTo>
                  <a:lnTo>
                    <a:pt x="363" y="706"/>
                  </a:lnTo>
                  <a:lnTo>
                    <a:pt x="365" y="706"/>
                  </a:lnTo>
                  <a:lnTo>
                    <a:pt x="365" y="706"/>
                  </a:lnTo>
                  <a:lnTo>
                    <a:pt x="365" y="706"/>
                  </a:lnTo>
                  <a:lnTo>
                    <a:pt x="365" y="706"/>
                  </a:lnTo>
                  <a:lnTo>
                    <a:pt x="365" y="708"/>
                  </a:lnTo>
                  <a:lnTo>
                    <a:pt x="365" y="708"/>
                  </a:lnTo>
                  <a:lnTo>
                    <a:pt x="365" y="710"/>
                  </a:lnTo>
                  <a:lnTo>
                    <a:pt x="367" y="710"/>
                  </a:lnTo>
                  <a:lnTo>
                    <a:pt x="370" y="713"/>
                  </a:lnTo>
                  <a:lnTo>
                    <a:pt x="370" y="713"/>
                  </a:lnTo>
                  <a:lnTo>
                    <a:pt x="370" y="715"/>
                  </a:lnTo>
                  <a:lnTo>
                    <a:pt x="372" y="717"/>
                  </a:lnTo>
                  <a:lnTo>
                    <a:pt x="372" y="717"/>
                  </a:lnTo>
                  <a:lnTo>
                    <a:pt x="372" y="717"/>
                  </a:lnTo>
                  <a:lnTo>
                    <a:pt x="374" y="717"/>
                  </a:lnTo>
                  <a:lnTo>
                    <a:pt x="374" y="720"/>
                  </a:lnTo>
                  <a:lnTo>
                    <a:pt x="374" y="720"/>
                  </a:lnTo>
                  <a:lnTo>
                    <a:pt x="374" y="720"/>
                  </a:lnTo>
                  <a:lnTo>
                    <a:pt x="379" y="722"/>
                  </a:lnTo>
                  <a:lnTo>
                    <a:pt x="379" y="725"/>
                  </a:lnTo>
                  <a:lnTo>
                    <a:pt x="379" y="725"/>
                  </a:lnTo>
                  <a:lnTo>
                    <a:pt x="381" y="725"/>
                  </a:lnTo>
                  <a:lnTo>
                    <a:pt x="386" y="727"/>
                  </a:lnTo>
                  <a:lnTo>
                    <a:pt x="393" y="729"/>
                  </a:lnTo>
                  <a:lnTo>
                    <a:pt x="398" y="729"/>
                  </a:lnTo>
                  <a:lnTo>
                    <a:pt x="400" y="729"/>
                  </a:lnTo>
                  <a:lnTo>
                    <a:pt x="400" y="727"/>
                  </a:lnTo>
                  <a:lnTo>
                    <a:pt x="403" y="727"/>
                  </a:lnTo>
                  <a:lnTo>
                    <a:pt x="403" y="729"/>
                  </a:lnTo>
                  <a:lnTo>
                    <a:pt x="405" y="729"/>
                  </a:lnTo>
                  <a:lnTo>
                    <a:pt x="407" y="729"/>
                  </a:lnTo>
                  <a:lnTo>
                    <a:pt x="415" y="732"/>
                  </a:lnTo>
                  <a:lnTo>
                    <a:pt x="424" y="732"/>
                  </a:lnTo>
                  <a:lnTo>
                    <a:pt x="429" y="729"/>
                  </a:lnTo>
                  <a:lnTo>
                    <a:pt x="429" y="729"/>
                  </a:lnTo>
                  <a:lnTo>
                    <a:pt x="429" y="732"/>
                  </a:lnTo>
                  <a:lnTo>
                    <a:pt x="431" y="732"/>
                  </a:lnTo>
                  <a:lnTo>
                    <a:pt x="431" y="732"/>
                  </a:lnTo>
                  <a:lnTo>
                    <a:pt x="431" y="732"/>
                  </a:lnTo>
                  <a:lnTo>
                    <a:pt x="433" y="734"/>
                  </a:lnTo>
                  <a:lnTo>
                    <a:pt x="433" y="734"/>
                  </a:lnTo>
                  <a:lnTo>
                    <a:pt x="433" y="732"/>
                  </a:lnTo>
                  <a:lnTo>
                    <a:pt x="436" y="732"/>
                  </a:lnTo>
                  <a:lnTo>
                    <a:pt x="436" y="732"/>
                  </a:lnTo>
                  <a:lnTo>
                    <a:pt x="443" y="732"/>
                  </a:lnTo>
                  <a:lnTo>
                    <a:pt x="445" y="732"/>
                  </a:lnTo>
                  <a:lnTo>
                    <a:pt x="448" y="734"/>
                  </a:lnTo>
                  <a:lnTo>
                    <a:pt x="448" y="734"/>
                  </a:lnTo>
                  <a:lnTo>
                    <a:pt x="452" y="734"/>
                  </a:lnTo>
                  <a:lnTo>
                    <a:pt x="452" y="734"/>
                  </a:lnTo>
                  <a:lnTo>
                    <a:pt x="452" y="734"/>
                  </a:lnTo>
                  <a:lnTo>
                    <a:pt x="455" y="732"/>
                  </a:lnTo>
                  <a:lnTo>
                    <a:pt x="455" y="734"/>
                  </a:lnTo>
                  <a:lnTo>
                    <a:pt x="455" y="732"/>
                  </a:lnTo>
                  <a:lnTo>
                    <a:pt x="457" y="732"/>
                  </a:lnTo>
                  <a:lnTo>
                    <a:pt x="457" y="732"/>
                  </a:lnTo>
                  <a:lnTo>
                    <a:pt x="460" y="732"/>
                  </a:lnTo>
                  <a:lnTo>
                    <a:pt x="462" y="732"/>
                  </a:lnTo>
                  <a:lnTo>
                    <a:pt x="462" y="732"/>
                  </a:lnTo>
                  <a:lnTo>
                    <a:pt x="462" y="732"/>
                  </a:lnTo>
                  <a:lnTo>
                    <a:pt x="464" y="732"/>
                  </a:lnTo>
                  <a:lnTo>
                    <a:pt x="464" y="732"/>
                  </a:lnTo>
                  <a:lnTo>
                    <a:pt x="467" y="734"/>
                  </a:lnTo>
                  <a:lnTo>
                    <a:pt x="469" y="732"/>
                  </a:lnTo>
                  <a:lnTo>
                    <a:pt x="469" y="734"/>
                  </a:lnTo>
                  <a:lnTo>
                    <a:pt x="471" y="734"/>
                  </a:lnTo>
                  <a:lnTo>
                    <a:pt x="471" y="736"/>
                  </a:lnTo>
                  <a:lnTo>
                    <a:pt x="471" y="736"/>
                  </a:lnTo>
                  <a:lnTo>
                    <a:pt x="474" y="736"/>
                  </a:lnTo>
                  <a:lnTo>
                    <a:pt x="476" y="739"/>
                  </a:lnTo>
                  <a:lnTo>
                    <a:pt x="476" y="739"/>
                  </a:lnTo>
                  <a:lnTo>
                    <a:pt x="478" y="739"/>
                  </a:lnTo>
                  <a:lnTo>
                    <a:pt x="481" y="739"/>
                  </a:lnTo>
                  <a:lnTo>
                    <a:pt x="481" y="739"/>
                  </a:lnTo>
                  <a:lnTo>
                    <a:pt x="483" y="739"/>
                  </a:lnTo>
                  <a:lnTo>
                    <a:pt x="483" y="739"/>
                  </a:lnTo>
                  <a:lnTo>
                    <a:pt x="483" y="739"/>
                  </a:lnTo>
                  <a:lnTo>
                    <a:pt x="486" y="739"/>
                  </a:lnTo>
                  <a:lnTo>
                    <a:pt x="486" y="739"/>
                  </a:lnTo>
                  <a:lnTo>
                    <a:pt x="486" y="739"/>
                  </a:lnTo>
                  <a:lnTo>
                    <a:pt x="486" y="739"/>
                  </a:lnTo>
                  <a:lnTo>
                    <a:pt x="488" y="739"/>
                  </a:lnTo>
                  <a:lnTo>
                    <a:pt x="490" y="741"/>
                  </a:lnTo>
                  <a:lnTo>
                    <a:pt x="490" y="741"/>
                  </a:lnTo>
                  <a:lnTo>
                    <a:pt x="493" y="741"/>
                  </a:lnTo>
                  <a:lnTo>
                    <a:pt x="495" y="739"/>
                  </a:lnTo>
                  <a:lnTo>
                    <a:pt x="495" y="739"/>
                  </a:lnTo>
                  <a:lnTo>
                    <a:pt x="500" y="736"/>
                  </a:lnTo>
                  <a:lnTo>
                    <a:pt x="500" y="736"/>
                  </a:lnTo>
                  <a:lnTo>
                    <a:pt x="504" y="736"/>
                  </a:lnTo>
                  <a:lnTo>
                    <a:pt x="507" y="736"/>
                  </a:lnTo>
                  <a:lnTo>
                    <a:pt x="507" y="736"/>
                  </a:lnTo>
                  <a:lnTo>
                    <a:pt x="507" y="736"/>
                  </a:lnTo>
                  <a:lnTo>
                    <a:pt x="509" y="736"/>
                  </a:lnTo>
                  <a:lnTo>
                    <a:pt x="509" y="736"/>
                  </a:lnTo>
                  <a:lnTo>
                    <a:pt x="512" y="736"/>
                  </a:lnTo>
                  <a:lnTo>
                    <a:pt x="512" y="736"/>
                  </a:lnTo>
                  <a:lnTo>
                    <a:pt x="514" y="736"/>
                  </a:lnTo>
                  <a:lnTo>
                    <a:pt x="519" y="739"/>
                  </a:lnTo>
                  <a:lnTo>
                    <a:pt x="519" y="739"/>
                  </a:lnTo>
                  <a:lnTo>
                    <a:pt x="521" y="739"/>
                  </a:lnTo>
                  <a:lnTo>
                    <a:pt x="521" y="739"/>
                  </a:lnTo>
                  <a:lnTo>
                    <a:pt x="521" y="739"/>
                  </a:lnTo>
                  <a:lnTo>
                    <a:pt x="526" y="739"/>
                  </a:lnTo>
                  <a:lnTo>
                    <a:pt x="538" y="736"/>
                  </a:lnTo>
                  <a:lnTo>
                    <a:pt x="552" y="734"/>
                  </a:lnTo>
                  <a:lnTo>
                    <a:pt x="566" y="732"/>
                  </a:lnTo>
                  <a:lnTo>
                    <a:pt x="580" y="729"/>
                  </a:lnTo>
                  <a:lnTo>
                    <a:pt x="590" y="727"/>
                  </a:lnTo>
                  <a:lnTo>
                    <a:pt x="601" y="725"/>
                  </a:lnTo>
                  <a:lnTo>
                    <a:pt x="611" y="722"/>
                  </a:lnTo>
                  <a:lnTo>
                    <a:pt x="623" y="720"/>
                  </a:lnTo>
                  <a:lnTo>
                    <a:pt x="628" y="720"/>
                  </a:lnTo>
                  <a:lnTo>
                    <a:pt x="628" y="717"/>
                  </a:lnTo>
                  <a:lnTo>
                    <a:pt x="628" y="717"/>
                  </a:lnTo>
                  <a:lnTo>
                    <a:pt x="628" y="717"/>
                  </a:lnTo>
                  <a:lnTo>
                    <a:pt x="625" y="715"/>
                  </a:lnTo>
                  <a:lnTo>
                    <a:pt x="625" y="715"/>
                  </a:lnTo>
                  <a:lnTo>
                    <a:pt x="623" y="713"/>
                  </a:lnTo>
                  <a:lnTo>
                    <a:pt x="623" y="713"/>
                  </a:lnTo>
                  <a:lnTo>
                    <a:pt x="623" y="713"/>
                  </a:lnTo>
                  <a:lnTo>
                    <a:pt x="620" y="713"/>
                  </a:lnTo>
                  <a:lnTo>
                    <a:pt x="620" y="713"/>
                  </a:lnTo>
                  <a:lnTo>
                    <a:pt x="618" y="713"/>
                  </a:lnTo>
                  <a:lnTo>
                    <a:pt x="618" y="713"/>
                  </a:lnTo>
                  <a:lnTo>
                    <a:pt x="618" y="713"/>
                  </a:lnTo>
                  <a:lnTo>
                    <a:pt x="616" y="713"/>
                  </a:lnTo>
                  <a:lnTo>
                    <a:pt x="616" y="713"/>
                  </a:lnTo>
                  <a:lnTo>
                    <a:pt x="616" y="710"/>
                  </a:lnTo>
                  <a:lnTo>
                    <a:pt x="616" y="710"/>
                  </a:lnTo>
                  <a:lnTo>
                    <a:pt x="616" y="710"/>
                  </a:lnTo>
                  <a:lnTo>
                    <a:pt x="613" y="708"/>
                  </a:lnTo>
                  <a:lnTo>
                    <a:pt x="611" y="708"/>
                  </a:lnTo>
                  <a:lnTo>
                    <a:pt x="611" y="706"/>
                  </a:lnTo>
                  <a:lnTo>
                    <a:pt x="609" y="703"/>
                  </a:lnTo>
                  <a:lnTo>
                    <a:pt x="609" y="703"/>
                  </a:lnTo>
                  <a:lnTo>
                    <a:pt x="609" y="703"/>
                  </a:lnTo>
                  <a:lnTo>
                    <a:pt x="606" y="698"/>
                  </a:lnTo>
                  <a:lnTo>
                    <a:pt x="606" y="698"/>
                  </a:lnTo>
                  <a:lnTo>
                    <a:pt x="604" y="698"/>
                  </a:lnTo>
                  <a:lnTo>
                    <a:pt x="599" y="696"/>
                  </a:lnTo>
                  <a:lnTo>
                    <a:pt x="599" y="696"/>
                  </a:lnTo>
                  <a:lnTo>
                    <a:pt x="597" y="694"/>
                  </a:lnTo>
                  <a:lnTo>
                    <a:pt x="594" y="694"/>
                  </a:lnTo>
                  <a:lnTo>
                    <a:pt x="594" y="694"/>
                  </a:lnTo>
                  <a:lnTo>
                    <a:pt x="594" y="691"/>
                  </a:lnTo>
                  <a:lnTo>
                    <a:pt x="592" y="689"/>
                  </a:lnTo>
                  <a:lnTo>
                    <a:pt x="592" y="689"/>
                  </a:lnTo>
                  <a:lnTo>
                    <a:pt x="592" y="687"/>
                  </a:lnTo>
                  <a:lnTo>
                    <a:pt x="590" y="684"/>
                  </a:lnTo>
                  <a:lnTo>
                    <a:pt x="587" y="684"/>
                  </a:lnTo>
                  <a:lnTo>
                    <a:pt x="585" y="682"/>
                  </a:lnTo>
                  <a:lnTo>
                    <a:pt x="585" y="682"/>
                  </a:lnTo>
                  <a:lnTo>
                    <a:pt x="585" y="682"/>
                  </a:lnTo>
                  <a:lnTo>
                    <a:pt x="583" y="682"/>
                  </a:lnTo>
                  <a:lnTo>
                    <a:pt x="583" y="680"/>
                  </a:lnTo>
                  <a:lnTo>
                    <a:pt x="583" y="680"/>
                  </a:lnTo>
                  <a:lnTo>
                    <a:pt x="583" y="680"/>
                  </a:lnTo>
                  <a:lnTo>
                    <a:pt x="580" y="680"/>
                  </a:lnTo>
                  <a:lnTo>
                    <a:pt x="580" y="677"/>
                  </a:lnTo>
                  <a:lnTo>
                    <a:pt x="580" y="677"/>
                  </a:lnTo>
                  <a:lnTo>
                    <a:pt x="580" y="675"/>
                  </a:lnTo>
                  <a:lnTo>
                    <a:pt x="575" y="670"/>
                  </a:lnTo>
                  <a:lnTo>
                    <a:pt x="575" y="670"/>
                  </a:lnTo>
                  <a:lnTo>
                    <a:pt x="575" y="670"/>
                  </a:lnTo>
                  <a:lnTo>
                    <a:pt x="573" y="668"/>
                  </a:lnTo>
                  <a:lnTo>
                    <a:pt x="573" y="668"/>
                  </a:lnTo>
                  <a:lnTo>
                    <a:pt x="573" y="668"/>
                  </a:lnTo>
                  <a:lnTo>
                    <a:pt x="573" y="668"/>
                  </a:lnTo>
                  <a:lnTo>
                    <a:pt x="573" y="665"/>
                  </a:lnTo>
                  <a:lnTo>
                    <a:pt x="571" y="665"/>
                  </a:lnTo>
                  <a:lnTo>
                    <a:pt x="571" y="665"/>
                  </a:lnTo>
                  <a:lnTo>
                    <a:pt x="571" y="665"/>
                  </a:lnTo>
                  <a:lnTo>
                    <a:pt x="568" y="665"/>
                  </a:lnTo>
                  <a:lnTo>
                    <a:pt x="568" y="665"/>
                  </a:lnTo>
                  <a:lnTo>
                    <a:pt x="568" y="665"/>
                  </a:lnTo>
                  <a:lnTo>
                    <a:pt x="568" y="665"/>
                  </a:lnTo>
                  <a:lnTo>
                    <a:pt x="568" y="665"/>
                  </a:lnTo>
                  <a:lnTo>
                    <a:pt x="568" y="665"/>
                  </a:lnTo>
                  <a:lnTo>
                    <a:pt x="566" y="665"/>
                  </a:lnTo>
                  <a:lnTo>
                    <a:pt x="566" y="665"/>
                  </a:lnTo>
                  <a:lnTo>
                    <a:pt x="566" y="665"/>
                  </a:lnTo>
                  <a:lnTo>
                    <a:pt x="561" y="661"/>
                  </a:lnTo>
                  <a:lnTo>
                    <a:pt x="561" y="661"/>
                  </a:lnTo>
                  <a:lnTo>
                    <a:pt x="561" y="658"/>
                  </a:lnTo>
                  <a:lnTo>
                    <a:pt x="561" y="658"/>
                  </a:lnTo>
                  <a:lnTo>
                    <a:pt x="561" y="658"/>
                  </a:lnTo>
                  <a:lnTo>
                    <a:pt x="559" y="658"/>
                  </a:lnTo>
                  <a:lnTo>
                    <a:pt x="559" y="658"/>
                  </a:lnTo>
                  <a:lnTo>
                    <a:pt x="559" y="656"/>
                  </a:lnTo>
                  <a:lnTo>
                    <a:pt x="559" y="656"/>
                  </a:lnTo>
                  <a:lnTo>
                    <a:pt x="559" y="656"/>
                  </a:lnTo>
                  <a:lnTo>
                    <a:pt x="559" y="654"/>
                  </a:lnTo>
                  <a:lnTo>
                    <a:pt x="557" y="654"/>
                  </a:lnTo>
                  <a:lnTo>
                    <a:pt x="557" y="651"/>
                  </a:lnTo>
                  <a:lnTo>
                    <a:pt x="559" y="651"/>
                  </a:lnTo>
                  <a:lnTo>
                    <a:pt x="559" y="651"/>
                  </a:lnTo>
                  <a:lnTo>
                    <a:pt x="559" y="649"/>
                  </a:lnTo>
                  <a:lnTo>
                    <a:pt x="559" y="649"/>
                  </a:lnTo>
                  <a:lnTo>
                    <a:pt x="559" y="649"/>
                  </a:lnTo>
                  <a:lnTo>
                    <a:pt x="557" y="649"/>
                  </a:lnTo>
                  <a:lnTo>
                    <a:pt x="557" y="649"/>
                  </a:lnTo>
                  <a:lnTo>
                    <a:pt x="557" y="646"/>
                  </a:lnTo>
                  <a:lnTo>
                    <a:pt x="557" y="646"/>
                  </a:lnTo>
                  <a:lnTo>
                    <a:pt x="557" y="646"/>
                  </a:lnTo>
                  <a:lnTo>
                    <a:pt x="554" y="644"/>
                  </a:lnTo>
                  <a:lnTo>
                    <a:pt x="554" y="644"/>
                  </a:lnTo>
                  <a:lnTo>
                    <a:pt x="554" y="644"/>
                  </a:lnTo>
                  <a:lnTo>
                    <a:pt x="554" y="644"/>
                  </a:lnTo>
                  <a:lnTo>
                    <a:pt x="554" y="642"/>
                  </a:lnTo>
                  <a:lnTo>
                    <a:pt x="554" y="642"/>
                  </a:lnTo>
                  <a:lnTo>
                    <a:pt x="554" y="642"/>
                  </a:lnTo>
                  <a:lnTo>
                    <a:pt x="557" y="642"/>
                  </a:lnTo>
                  <a:lnTo>
                    <a:pt x="554" y="639"/>
                  </a:lnTo>
                  <a:lnTo>
                    <a:pt x="552" y="637"/>
                  </a:lnTo>
                  <a:lnTo>
                    <a:pt x="552" y="637"/>
                  </a:lnTo>
                  <a:lnTo>
                    <a:pt x="552" y="627"/>
                  </a:lnTo>
                  <a:lnTo>
                    <a:pt x="552" y="627"/>
                  </a:lnTo>
                  <a:lnTo>
                    <a:pt x="552" y="625"/>
                  </a:lnTo>
                  <a:lnTo>
                    <a:pt x="552" y="620"/>
                  </a:lnTo>
                  <a:lnTo>
                    <a:pt x="552" y="613"/>
                  </a:lnTo>
                  <a:lnTo>
                    <a:pt x="552" y="609"/>
                  </a:lnTo>
                  <a:lnTo>
                    <a:pt x="552" y="604"/>
                  </a:lnTo>
                  <a:lnTo>
                    <a:pt x="552" y="594"/>
                  </a:lnTo>
                  <a:lnTo>
                    <a:pt x="552" y="587"/>
                  </a:lnTo>
                  <a:lnTo>
                    <a:pt x="552" y="578"/>
                  </a:lnTo>
                  <a:lnTo>
                    <a:pt x="552" y="571"/>
                  </a:lnTo>
                  <a:lnTo>
                    <a:pt x="552" y="561"/>
                  </a:lnTo>
                  <a:lnTo>
                    <a:pt x="552" y="554"/>
                  </a:lnTo>
                  <a:lnTo>
                    <a:pt x="552" y="538"/>
                  </a:lnTo>
                  <a:lnTo>
                    <a:pt x="552" y="528"/>
                  </a:lnTo>
                  <a:lnTo>
                    <a:pt x="552" y="521"/>
                  </a:lnTo>
                  <a:lnTo>
                    <a:pt x="552" y="512"/>
                  </a:lnTo>
                  <a:lnTo>
                    <a:pt x="552" y="504"/>
                  </a:lnTo>
                  <a:lnTo>
                    <a:pt x="552" y="502"/>
                  </a:lnTo>
                  <a:lnTo>
                    <a:pt x="552" y="497"/>
                  </a:lnTo>
                  <a:lnTo>
                    <a:pt x="552" y="481"/>
                  </a:lnTo>
                  <a:lnTo>
                    <a:pt x="552" y="471"/>
                  </a:lnTo>
                  <a:lnTo>
                    <a:pt x="552" y="464"/>
                  </a:lnTo>
                  <a:lnTo>
                    <a:pt x="661" y="464"/>
                  </a:lnTo>
                  <a:lnTo>
                    <a:pt x="661" y="462"/>
                  </a:lnTo>
                  <a:lnTo>
                    <a:pt x="658" y="459"/>
                  </a:lnTo>
                  <a:lnTo>
                    <a:pt x="658" y="457"/>
                  </a:lnTo>
                  <a:lnTo>
                    <a:pt x="654" y="455"/>
                  </a:lnTo>
                  <a:lnTo>
                    <a:pt x="654" y="452"/>
                  </a:lnTo>
                  <a:lnTo>
                    <a:pt x="654" y="452"/>
                  </a:lnTo>
                  <a:lnTo>
                    <a:pt x="654" y="450"/>
                  </a:lnTo>
                  <a:lnTo>
                    <a:pt x="654" y="448"/>
                  </a:lnTo>
                  <a:lnTo>
                    <a:pt x="656" y="443"/>
                  </a:lnTo>
                  <a:lnTo>
                    <a:pt x="656" y="438"/>
                  </a:lnTo>
                  <a:lnTo>
                    <a:pt x="656" y="438"/>
                  </a:lnTo>
                  <a:lnTo>
                    <a:pt x="661" y="433"/>
                  </a:lnTo>
                  <a:lnTo>
                    <a:pt x="661" y="431"/>
                  </a:lnTo>
                  <a:lnTo>
                    <a:pt x="661" y="431"/>
                  </a:lnTo>
                  <a:lnTo>
                    <a:pt x="663" y="429"/>
                  </a:lnTo>
                  <a:lnTo>
                    <a:pt x="661" y="426"/>
                  </a:lnTo>
                  <a:lnTo>
                    <a:pt x="661" y="424"/>
                  </a:lnTo>
                  <a:lnTo>
                    <a:pt x="661" y="422"/>
                  </a:lnTo>
                  <a:lnTo>
                    <a:pt x="658" y="422"/>
                  </a:lnTo>
                  <a:lnTo>
                    <a:pt x="658" y="419"/>
                  </a:lnTo>
                  <a:lnTo>
                    <a:pt x="658" y="417"/>
                  </a:lnTo>
                  <a:lnTo>
                    <a:pt x="658" y="410"/>
                  </a:lnTo>
                  <a:lnTo>
                    <a:pt x="658" y="403"/>
                  </a:lnTo>
                  <a:lnTo>
                    <a:pt x="661" y="400"/>
                  </a:lnTo>
                  <a:lnTo>
                    <a:pt x="661" y="400"/>
                  </a:lnTo>
                  <a:lnTo>
                    <a:pt x="658" y="398"/>
                  </a:lnTo>
                  <a:lnTo>
                    <a:pt x="658" y="393"/>
                  </a:lnTo>
                  <a:lnTo>
                    <a:pt x="658" y="393"/>
                  </a:lnTo>
                  <a:lnTo>
                    <a:pt x="658" y="391"/>
                  </a:lnTo>
                  <a:lnTo>
                    <a:pt x="658" y="391"/>
                  </a:lnTo>
                  <a:lnTo>
                    <a:pt x="658" y="388"/>
                  </a:lnTo>
                  <a:lnTo>
                    <a:pt x="658" y="388"/>
                  </a:lnTo>
                  <a:lnTo>
                    <a:pt x="658" y="386"/>
                  </a:lnTo>
                  <a:lnTo>
                    <a:pt x="661" y="384"/>
                  </a:lnTo>
                  <a:lnTo>
                    <a:pt x="661" y="384"/>
                  </a:lnTo>
                  <a:lnTo>
                    <a:pt x="661" y="381"/>
                  </a:lnTo>
                  <a:lnTo>
                    <a:pt x="661" y="381"/>
                  </a:lnTo>
                  <a:lnTo>
                    <a:pt x="661" y="379"/>
                  </a:lnTo>
                  <a:lnTo>
                    <a:pt x="661" y="379"/>
                  </a:lnTo>
                  <a:close/>
                  <a:moveTo>
                    <a:pt x="22" y="33"/>
                  </a:moveTo>
                  <a:lnTo>
                    <a:pt x="22" y="33"/>
                  </a:lnTo>
                  <a:lnTo>
                    <a:pt x="22" y="33"/>
                  </a:lnTo>
                  <a:lnTo>
                    <a:pt x="22" y="33"/>
                  </a:lnTo>
                  <a:lnTo>
                    <a:pt x="22" y="33"/>
                  </a:lnTo>
                  <a:lnTo>
                    <a:pt x="24" y="33"/>
                  </a:lnTo>
                  <a:lnTo>
                    <a:pt x="24" y="36"/>
                  </a:lnTo>
                  <a:lnTo>
                    <a:pt x="24" y="36"/>
                  </a:lnTo>
                  <a:lnTo>
                    <a:pt x="24" y="36"/>
                  </a:lnTo>
                  <a:lnTo>
                    <a:pt x="24" y="33"/>
                  </a:lnTo>
                  <a:lnTo>
                    <a:pt x="24" y="33"/>
                  </a:lnTo>
                  <a:lnTo>
                    <a:pt x="24" y="33"/>
                  </a:lnTo>
                  <a:lnTo>
                    <a:pt x="24" y="33"/>
                  </a:lnTo>
                  <a:lnTo>
                    <a:pt x="27" y="33"/>
                  </a:lnTo>
                  <a:lnTo>
                    <a:pt x="27" y="33"/>
                  </a:lnTo>
                  <a:lnTo>
                    <a:pt x="27" y="33"/>
                  </a:lnTo>
                  <a:lnTo>
                    <a:pt x="27" y="33"/>
                  </a:lnTo>
                  <a:lnTo>
                    <a:pt x="27" y="36"/>
                  </a:lnTo>
                  <a:lnTo>
                    <a:pt x="24" y="36"/>
                  </a:lnTo>
                  <a:lnTo>
                    <a:pt x="24" y="36"/>
                  </a:lnTo>
                  <a:lnTo>
                    <a:pt x="22" y="36"/>
                  </a:lnTo>
                  <a:lnTo>
                    <a:pt x="22" y="36"/>
                  </a:lnTo>
                  <a:lnTo>
                    <a:pt x="22" y="36"/>
                  </a:lnTo>
                  <a:lnTo>
                    <a:pt x="22" y="36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6"/>
                  </a:lnTo>
                  <a:lnTo>
                    <a:pt x="22" y="38"/>
                  </a:lnTo>
                  <a:lnTo>
                    <a:pt x="24" y="43"/>
                  </a:lnTo>
                  <a:lnTo>
                    <a:pt x="27" y="45"/>
                  </a:lnTo>
                  <a:lnTo>
                    <a:pt x="29" y="48"/>
                  </a:lnTo>
                  <a:lnTo>
                    <a:pt x="29" y="50"/>
                  </a:lnTo>
                  <a:lnTo>
                    <a:pt x="29" y="55"/>
                  </a:lnTo>
                  <a:lnTo>
                    <a:pt x="29" y="55"/>
                  </a:lnTo>
                  <a:lnTo>
                    <a:pt x="31" y="57"/>
                  </a:lnTo>
                  <a:lnTo>
                    <a:pt x="31" y="57"/>
                  </a:lnTo>
                  <a:lnTo>
                    <a:pt x="31" y="59"/>
                  </a:lnTo>
                  <a:lnTo>
                    <a:pt x="31" y="59"/>
                  </a:lnTo>
                  <a:lnTo>
                    <a:pt x="31" y="62"/>
                  </a:lnTo>
                  <a:lnTo>
                    <a:pt x="29" y="62"/>
                  </a:lnTo>
                  <a:lnTo>
                    <a:pt x="29" y="62"/>
                  </a:lnTo>
                  <a:lnTo>
                    <a:pt x="29" y="62"/>
                  </a:lnTo>
                  <a:lnTo>
                    <a:pt x="27" y="62"/>
                  </a:lnTo>
                  <a:lnTo>
                    <a:pt x="27" y="67"/>
                  </a:lnTo>
                  <a:lnTo>
                    <a:pt x="27" y="69"/>
                  </a:lnTo>
                  <a:lnTo>
                    <a:pt x="29" y="74"/>
                  </a:lnTo>
                  <a:lnTo>
                    <a:pt x="29" y="74"/>
                  </a:lnTo>
                  <a:lnTo>
                    <a:pt x="29" y="74"/>
                  </a:lnTo>
                  <a:lnTo>
                    <a:pt x="31" y="71"/>
                  </a:lnTo>
                  <a:lnTo>
                    <a:pt x="36" y="71"/>
                  </a:lnTo>
                  <a:lnTo>
                    <a:pt x="41" y="71"/>
                  </a:lnTo>
                  <a:lnTo>
                    <a:pt x="45" y="71"/>
                  </a:lnTo>
                  <a:lnTo>
                    <a:pt x="45" y="67"/>
                  </a:lnTo>
                  <a:lnTo>
                    <a:pt x="45" y="62"/>
                  </a:lnTo>
                  <a:lnTo>
                    <a:pt x="45" y="57"/>
                  </a:lnTo>
                  <a:lnTo>
                    <a:pt x="45" y="50"/>
                  </a:lnTo>
                  <a:lnTo>
                    <a:pt x="48" y="45"/>
                  </a:lnTo>
                  <a:lnTo>
                    <a:pt x="48" y="41"/>
                  </a:lnTo>
                  <a:lnTo>
                    <a:pt x="45" y="38"/>
                  </a:lnTo>
                  <a:lnTo>
                    <a:pt x="45" y="38"/>
                  </a:lnTo>
                  <a:lnTo>
                    <a:pt x="43" y="38"/>
                  </a:lnTo>
                  <a:lnTo>
                    <a:pt x="43" y="38"/>
                  </a:lnTo>
                  <a:lnTo>
                    <a:pt x="43" y="36"/>
                  </a:lnTo>
                  <a:lnTo>
                    <a:pt x="43" y="36"/>
                  </a:lnTo>
                  <a:lnTo>
                    <a:pt x="43" y="36"/>
                  </a:lnTo>
                  <a:lnTo>
                    <a:pt x="43" y="36"/>
                  </a:lnTo>
                  <a:lnTo>
                    <a:pt x="43" y="36"/>
                  </a:lnTo>
                  <a:lnTo>
                    <a:pt x="43" y="36"/>
                  </a:lnTo>
                  <a:lnTo>
                    <a:pt x="43" y="36"/>
                  </a:lnTo>
                  <a:lnTo>
                    <a:pt x="48" y="33"/>
                  </a:lnTo>
                  <a:lnTo>
                    <a:pt x="50" y="33"/>
                  </a:lnTo>
                  <a:lnTo>
                    <a:pt x="50" y="31"/>
                  </a:lnTo>
                  <a:lnTo>
                    <a:pt x="50" y="29"/>
                  </a:lnTo>
                  <a:lnTo>
                    <a:pt x="53" y="29"/>
                  </a:lnTo>
                  <a:lnTo>
                    <a:pt x="53" y="29"/>
                  </a:lnTo>
                  <a:lnTo>
                    <a:pt x="55" y="29"/>
                  </a:lnTo>
                  <a:lnTo>
                    <a:pt x="55" y="29"/>
                  </a:lnTo>
                  <a:lnTo>
                    <a:pt x="55" y="26"/>
                  </a:lnTo>
                  <a:lnTo>
                    <a:pt x="55" y="26"/>
                  </a:lnTo>
                  <a:lnTo>
                    <a:pt x="57" y="24"/>
                  </a:lnTo>
                  <a:lnTo>
                    <a:pt x="60" y="24"/>
                  </a:lnTo>
                  <a:lnTo>
                    <a:pt x="60" y="24"/>
                  </a:lnTo>
                  <a:lnTo>
                    <a:pt x="60" y="22"/>
                  </a:lnTo>
                  <a:lnTo>
                    <a:pt x="60" y="22"/>
                  </a:lnTo>
                  <a:lnTo>
                    <a:pt x="60" y="19"/>
                  </a:lnTo>
                  <a:lnTo>
                    <a:pt x="62" y="19"/>
                  </a:lnTo>
                  <a:lnTo>
                    <a:pt x="62" y="17"/>
                  </a:lnTo>
                  <a:lnTo>
                    <a:pt x="74" y="15"/>
                  </a:lnTo>
                  <a:lnTo>
                    <a:pt x="76" y="15"/>
                  </a:lnTo>
                  <a:lnTo>
                    <a:pt x="76" y="12"/>
                  </a:lnTo>
                  <a:lnTo>
                    <a:pt x="74" y="12"/>
                  </a:lnTo>
                  <a:lnTo>
                    <a:pt x="69" y="7"/>
                  </a:lnTo>
                  <a:lnTo>
                    <a:pt x="67" y="5"/>
                  </a:lnTo>
                  <a:lnTo>
                    <a:pt x="67" y="5"/>
                  </a:lnTo>
                  <a:lnTo>
                    <a:pt x="67" y="3"/>
                  </a:lnTo>
                  <a:lnTo>
                    <a:pt x="64" y="0"/>
                  </a:lnTo>
                  <a:lnTo>
                    <a:pt x="64" y="0"/>
                  </a:lnTo>
                  <a:lnTo>
                    <a:pt x="64" y="0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57" y="0"/>
                  </a:lnTo>
                  <a:lnTo>
                    <a:pt x="57" y="3"/>
                  </a:lnTo>
                  <a:lnTo>
                    <a:pt x="57" y="3"/>
                  </a:lnTo>
                  <a:lnTo>
                    <a:pt x="57" y="5"/>
                  </a:lnTo>
                  <a:lnTo>
                    <a:pt x="55" y="5"/>
                  </a:lnTo>
                  <a:lnTo>
                    <a:pt x="55" y="5"/>
                  </a:lnTo>
                  <a:lnTo>
                    <a:pt x="53" y="5"/>
                  </a:lnTo>
                  <a:lnTo>
                    <a:pt x="53" y="7"/>
                  </a:lnTo>
                  <a:lnTo>
                    <a:pt x="53" y="10"/>
                  </a:lnTo>
                  <a:lnTo>
                    <a:pt x="50" y="10"/>
                  </a:lnTo>
                  <a:lnTo>
                    <a:pt x="45" y="10"/>
                  </a:lnTo>
                  <a:lnTo>
                    <a:pt x="41" y="12"/>
                  </a:lnTo>
                  <a:lnTo>
                    <a:pt x="41" y="12"/>
                  </a:lnTo>
                  <a:lnTo>
                    <a:pt x="38" y="12"/>
                  </a:lnTo>
                  <a:lnTo>
                    <a:pt x="38" y="12"/>
                  </a:lnTo>
                  <a:lnTo>
                    <a:pt x="38" y="15"/>
                  </a:lnTo>
                  <a:lnTo>
                    <a:pt x="38" y="15"/>
                  </a:lnTo>
                  <a:lnTo>
                    <a:pt x="36" y="19"/>
                  </a:lnTo>
                  <a:lnTo>
                    <a:pt x="36" y="22"/>
                  </a:lnTo>
                  <a:lnTo>
                    <a:pt x="36" y="22"/>
                  </a:lnTo>
                  <a:lnTo>
                    <a:pt x="34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29" y="19"/>
                  </a:lnTo>
                  <a:lnTo>
                    <a:pt x="29" y="19"/>
                  </a:lnTo>
                  <a:lnTo>
                    <a:pt x="29" y="19"/>
                  </a:lnTo>
                  <a:lnTo>
                    <a:pt x="29" y="19"/>
                  </a:lnTo>
                  <a:lnTo>
                    <a:pt x="27" y="26"/>
                  </a:lnTo>
                  <a:lnTo>
                    <a:pt x="27" y="29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22" y="33"/>
                  </a:lnTo>
                  <a:close/>
                  <a:moveTo>
                    <a:pt x="3" y="665"/>
                  </a:moveTo>
                  <a:lnTo>
                    <a:pt x="3" y="663"/>
                  </a:lnTo>
                  <a:lnTo>
                    <a:pt x="3" y="661"/>
                  </a:lnTo>
                  <a:lnTo>
                    <a:pt x="3" y="658"/>
                  </a:lnTo>
                  <a:lnTo>
                    <a:pt x="3" y="656"/>
                  </a:lnTo>
                  <a:lnTo>
                    <a:pt x="3" y="656"/>
                  </a:lnTo>
                  <a:lnTo>
                    <a:pt x="0" y="656"/>
                  </a:lnTo>
                  <a:lnTo>
                    <a:pt x="0" y="658"/>
                  </a:lnTo>
                  <a:lnTo>
                    <a:pt x="0" y="658"/>
                  </a:lnTo>
                  <a:lnTo>
                    <a:pt x="3" y="665"/>
                  </a:lnTo>
                  <a:lnTo>
                    <a:pt x="3" y="665"/>
                  </a:lnTo>
                  <a:lnTo>
                    <a:pt x="5" y="668"/>
                  </a:lnTo>
                  <a:lnTo>
                    <a:pt x="5" y="665"/>
                  </a:lnTo>
                  <a:lnTo>
                    <a:pt x="3" y="665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66">
              <a:extLst>
                <a:ext uri="{FF2B5EF4-FFF2-40B4-BE49-F238E27FC236}">
                  <a16:creationId xmlns:a16="http://schemas.microsoft.com/office/drawing/2014/main" id="{FE75D68D-9162-4DE3-A60F-8CD3680C83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3308" y="1843811"/>
              <a:ext cx="1138470" cy="1131258"/>
            </a:xfrm>
            <a:custGeom>
              <a:avLst/>
              <a:gdLst>
                <a:gd name="T0" fmla="*/ 1013 w 1105"/>
                <a:gd name="T1" fmla="*/ 776 h 1098"/>
                <a:gd name="T2" fmla="*/ 973 w 1105"/>
                <a:gd name="T3" fmla="*/ 674 h 1098"/>
                <a:gd name="T4" fmla="*/ 987 w 1105"/>
                <a:gd name="T5" fmla="*/ 608 h 1098"/>
                <a:gd name="T6" fmla="*/ 982 w 1105"/>
                <a:gd name="T7" fmla="*/ 475 h 1098"/>
                <a:gd name="T8" fmla="*/ 954 w 1105"/>
                <a:gd name="T9" fmla="*/ 343 h 1098"/>
                <a:gd name="T10" fmla="*/ 894 w 1105"/>
                <a:gd name="T11" fmla="*/ 258 h 1098"/>
                <a:gd name="T12" fmla="*/ 864 w 1105"/>
                <a:gd name="T13" fmla="*/ 208 h 1098"/>
                <a:gd name="T14" fmla="*/ 899 w 1105"/>
                <a:gd name="T15" fmla="*/ 165 h 1098"/>
                <a:gd name="T16" fmla="*/ 909 w 1105"/>
                <a:gd name="T17" fmla="*/ 130 h 1098"/>
                <a:gd name="T18" fmla="*/ 906 w 1105"/>
                <a:gd name="T19" fmla="*/ 73 h 1098"/>
                <a:gd name="T20" fmla="*/ 902 w 1105"/>
                <a:gd name="T21" fmla="*/ 40 h 1098"/>
                <a:gd name="T22" fmla="*/ 925 w 1105"/>
                <a:gd name="T23" fmla="*/ 12 h 1098"/>
                <a:gd name="T24" fmla="*/ 894 w 1105"/>
                <a:gd name="T25" fmla="*/ 14 h 1098"/>
                <a:gd name="T26" fmla="*/ 873 w 1105"/>
                <a:gd name="T27" fmla="*/ 7 h 1098"/>
                <a:gd name="T28" fmla="*/ 857 w 1105"/>
                <a:gd name="T29" fmla="*/ 0 h 1098"/>
                <a:gd name="T30" fmla="*/ 852 w 1105"/>
                <a:gd name="T31" fmla="*/ 4 h 1098"/>
                <a:gd name="T32" fmla="*/ 833 w 1105"/>
                <a:gd name="T33" fmla="*/ 9 h 1098"/>
                <a:gd name="T34" fmla="*/ 805 w 1105"/>
                <a:gd name="T35" fmla="*/ 0 h 1098"/>
                <a:gd name="T36" fmla="*/ 764 w 1105"/>
                <a:gd name="T37" fmla="*/ 19 h 1098"/>
                <a:gd name="T38" fmla="*/ 736 w 1105"/>
                <a:gd name="T39" fmla="*/ 19 h 1098"/>
                <a:gd name="T40" fmla="*/ 705 w 1105"/>
                <a:gd name="T41" fmla="*/ 12 h 1098"/>
                <a:gd name="T42" fmla="*/ 682 w 1105"/>
                <a:gd name="T43" fmla="*/ 12 h 1098"/>
                <a:gd name="T44" fmla="*/ 651 w 1105"/>
                <a:gd name="T45" fmla="*/ 21 h 1098"/>
                <a:gd name="T46" fmla="*/ 618 w 1105"/>
                <a:gd name="T47" fmla="*/ 21 h 1098"/>
                <a:gd name="T48" fmla="*/ 570 w 1105"/>
                <a:gd name="T49" fmla="*/ 35 h 1098"/>
                <a:gd name="T50" fmla="*/ 532 w 1105"/>
                <a:gd name="T51" fmla="*/ 38 h 1098"/>
                <a:gd name="T52" fmla="*/ 504 w 1105"/>
                <a:gd name="T53" fmla="*/ 49 h 1098"/>
                <a:gd name="T54" fmla="*/ 480 w 1105"/>
                <a:gd name="T55" fmla="*/ 61 h 1098"/>
                <a:gd name="T56" fmla="*/ 454 w 1105"/>
                <a:gd name="T57" fmla="*/ 85 h 1098"/>
                <a:gd name="T58" fmla="*/ 440 w 1105"/>
                <a:gd name="T59" fmla="*/ 78 h 1098"/>
                <a:gd name="T60" fmla="*/ 426 w 1105"/>
                <a:gd name="T61" fmla="*/ 87 h 1098"/>
                <a:gd name="T62" fmla="*/ 409 w 1105"/>
                <a:gd name="T63" fmla="*/ 92 h 1098"/>
                <a:gd name="T64" fmla="*/ 393 w 1105"/>
                <a:gd name="T65" fmla="*/ 116 h 1098"/>
                <a:gd name="T66" fmla="*/ 360 w 1105"/>
                <a:gd name="T67" fmla="*/ 132 h 1098"/>
                <a:gd name="T68" fmla="*/ 357 w 1105"/>
                <a:gd name="T69" fmla="*/ 142 h 1098"/>
                <a:gd name="T70" fmla="*/ 376 w 1105"/>
                <a:gd name="T71" fmla="*/ 196 h 1098"/>
                <a:gd name="T72" fmla="*/ 379 w 1105"/>
                <a:gd name="T73" fmla="*/ 234 h 1098"/>
                <a:gd name="T74" fmla="*/ 383 w 1105"/>
                <a:gd name="T75" fmla="*/ 267 h 1098"/>
                <a:gd name="T76" fmla="*/ 395 w 1105"/>
                <a:gd name="T77" fmla="*/ 317 h 1098"/>
                <a:gd name="T78" fmla="*/ 372 w 1105"/>
                <a:gd name="T79" fmla="*/ 322 h 1098"/>
                <a:gd name="T80" fmla="*/ 270 w 1105"/>
                <a:gd name="T81" fmla="*/ 350 h 1098"/>
                <a:gd name="T82" fmla="*/ 270 w 1105"/>
                <a:gd name="T83" fmla="*/ 386 h 1098"/>
                <a:gd name="T84" fmla="*/ 194 w 1105"/>
                <a:gd name="T85" fmla="*/ 449 h 1098"/>
                <a:gd name="T86" fmla="*/ 71 w 1105"/>
                <a:gd name="T87" fmla="*/ 490 h 1098"/>
                <a:gd name="T88" fmla="*/ 17 w 1105"/>
                <a:gd name="T89" fmla="*/ 520 h 1098"/>
                <a:gd name="T90" fmla="*/ 116 w 1105"/>
                <a:gd name="T91" fmla="*/ 693 h 1098"/>
                <a:gd name="T92" fmla="*/ 234 w 1105"/>
                <a:gd name="T93" fmla="*/ 771 h 1098"/>
                <a:gd name="T94" fmla="*/ 322 w 1105"/>
                <a:gd name="T95" fmla="*/ 833 h 1098"/>
                <a:gd name="T96" fmla="*/ 414 w 1105"/>
                <a:gd name="T97" fmla="*/ 899 h 1098"/>
                <a:gd name="T98" fmla="*/ 502 w 1105"/>
                <a:gd name="T99" fmla="*/ 961 h 1098"/>
                <a:gd name="T100" fmla="*/ 535 w 1105"/>
                <a:gd name="T101" fmla="*/ 998 h 1098"/>
                <a:gd name="T102" fmla="*/ 566 w 1105"/>
                <a:gd name="T103" fmla="*/ 1025 h 1098"/>
                <a:gd name="T104" fmla="*/ 587 w 1105"/>
                <a:gd name="T105" fmla="*/ 1029 h 1098"/>
                <a:gd name="T106" fmla="*/ 637 w 1105"/>
                <a:gd name="T107" fmla="*/ 1053 h 1098"/>
                <a:gd name="T108" fmla="*/ 634 w 1105"/>
                <a:gd name="T109" fmla="*/ 1081 h 1098"/>
                <a:gd name="T110" fmla="*/ 648 w 1105"/>
                <a:gd name="T111" fmla="*/ 1098 h 1098"/>
                <a:gd name="T112" fmla="*/ 788 w 1105"/>
                <a:gd name="T113" fmla="*/ 1060 h 1098"/>
                <a:gd name="T114" fmla="*/ 857 w 1105"/>
                <a:gd name="T115" fmla="*/ 998 h 1098"/>
                <a:gd name="T116" fmla="*/ 935 w 1105"/>
                <a:gd name="T117" fmla="*/ 946 h 1098"/>
                <a:gd name="T118" fmla="*/ 1006 w 1105"/>
                <a:gd name="T119" fmla="*/ 901 h 1098"/>
                <a:gd name="T120" fmla="*/ 1079 w 1105"/>
                <a:gd name="T121" fmla="*/ 854 h 10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05" h="1098">
                  <a:moveTo>
                    <a:pt x="1100" y="830"/>
                  </a:moveTo>
                  <a:lnTo>
                    <a:pt x="1098" y="823"/>
                  </a:lnTo>
                  <a:lnTo>
                    <a:pt x="1091" y="812"/>
                  </a:lnTo>
                  <a:lnTo>
                    <a:pt x="1091" y="812"/>
                  </a:lnTo>
                  <a:lnTo>
                    <a:pt x="1086" y="802"/>
                  </a:lnTo>
                  <a:lnTo>
                    <a:pt x="1084" y="795"/>
                  </a:lnTo>
                  <a:lnTo>
                    <a:pt x="1081" y="793"/>
                  </a:lnTo>
                  <a:lnTo>
                    <a:pt x="1081" y="793"/>
                  </a:lnTo>
                  <a:lnTo>
                    <a:pt x="1079" y="793"/>
                  </a:lnTo>
                  <a:lnTo>
                    <a:pt x="1060" y="785"/>
                  </a:lnTo>
                  <a:lnTo>
                    <a:pt x="1048" y="783"/>
                  </a:lnTo>
                  <a:lnTo>
                    <a:pt x="1039" y="778"/>
                  </a:lnTo>
                  <a:lnTo>
                    <a:pt x="1036" y="778"/>
                  </a:lnTo>
                  <a:lnTo>
                    <a:pt x="1036" y="778"/>
                  </a:lnTo>
                  <a:lnTo>
                    <a:pt x="1029" y="781"/>
                  </a:lnTo>
                  <a:lnTo>
                    <a:pt x="1025" y="783"/>
                  </a:lnTo>
                  <a:lnTo>
                    <a:pt x="1022" y="783"/>
                  </a:lnTo>
                  <a:lnTo>
                    <a:pt x="1020" y="783"/>
                  </a:lnTo>
                  <a:lnTo>
                    <a:pt x="1013" y="778"/>
                  </a:lnTo>
                  <a:lnTo>
                    <a:pt x="1013" y="776"/>
                  </a:lnTo>
                  <a:lnTo>
                    <a:pt x="1013" y="774"/>
                  </a:lnTo>
                  <a:lnTo>
                    <a:pt x="1010" y="769"/>
                  </a:lnTo>
                  <a:lnTo>
                    <a:pt x="1010" y="767"/>
                  </a:lnTo>
                  <a:lnTo>
                    <a:pt x="1001" y="762"/>
                  </a:lnTo>
                  <a:lnTo>
                    <a:pt x="1001" y="762"/>
                  </a:lnTo>
                  <a:lnTo>
                    <a:pt x="1001" y="752"/>
                  </a:lnTo>
                  <a:lnTo>
                    <a:pt x="1001" y="745"/>
                  </a:lnTo>
                  <a:lnTo>
                    <a:pt x="1001" y="736"/>
                  </a:lnTo>
                  <a:lnTo>
                    <a:pt x="1001" y="733"/>
                  </a:lnTo>
                  <a:lnTo>
                    <a:pt x="999" y="729"/>
                  </a:lnTo>
                  <a:lnTo>
                    <a:pt x="989" y="717"/>
                  </a:lnTo>
                  <a:lnTo>
                    <a:pt x="984" y="710"/>
                  </a:lnTo>
                  <a:lnTo>
                    <a:pt x="975" y="698"/>
                  </a:lnTo>
                  <a:lnTo>
                    <a:pt x="968" y="686"/>
                  </a:lnTo>
                  <a:lnTo>
                    <a:pt x="965" y="684"/>
                  </a:lnTo>
                  <a:lnTo>
                    <a:pt x="968" y="681"/>
                  </a:lnTo>
                  <a:lnTo>
                    <a:pt x="968" y="679"/>
                  </a:lnTo>
                  <a:lnTo>
                    <a:pt x="970" y="677"/>
                  </a:lnTo>
                  <a:lnTo>
                    <a:pt x="970" y="677"/>
                  </a:lnTo>
                  <a:lnTo>
                    <a:pt x="973" y="674"/>
                  </a:lnTo>
                  <a:lnTo>
                    <a:pt x="973" y="674"/>
                  </a:lnTo>
                  <a:lnTo>
                    <a:pt x="973" y="672"/>
                  </a:lnTo>
                  <a:lnTo>
                    <a:pt x="991" y="665"/>
                  </a:lnTo>
                  <a:lnTo>
                    <a:pt x="991" y="662"/>
                  </a:lnTo>
                  <a:lnTo>
                    <a:pt x="994" y="655"/>
                  </a:lnTo>
                  <a:lnTo>
                    <a:pt x="994" y="653"/>
                  </a:lnTo>
                  <a:lnTo>
                    <a:pt x="994" y="653"/>
                  </a:lnTo>
                  <a:lnTo>
                    <a:pt x="994" y="651"/>
                  </a:lnTo>
                  <a:lnTo>
                    <a:pt x="994" y="643"/>
                  </a:lnTo>
                  <a:lnTo>
                    <a:pt x="994" y="643"/>
                  </a:lnTo>
                  <a:lnTo>
                    <a:pt x="994" y="641"/>
                  </a:lnTo>
                  <a:lnTo>
                    <a:pt x="991" y="641"/>
                  </a:lnTo>
                  <a:lnTo>
                    <a:pt x="991" y="641"/>
                  </a:lnTo>
                  <a:lnTo>
                    <a:pt x="991" y="639"/>
                  </a:lnTo>
                  <a:lnTo>
                    <a:pt x="989" y="632"/>
                  </a:lnTo>
                  <a:lnTo>
                    <a:pt x="984" y="617"/>
                  </a:lnTo>
                  <a:lnTo>
                    <a:pt x="984" y="615"/>
                  </a:lnTo>
                  <a:lnTo>
                    <a:pt x="984" y="615"/>
                  </a:lnTo>
                  <a:lnTo>
                    <a:pt x="987" y="613"/>
                  </a:lnTo>
                  <a:lnTo>
                    <a:pt x="987" y="608"/>
                  </a:lnTo>
                  <a:lnTo>
                    <a:pt x="987" y="608"/>
                  </a:lnTo>
                  <a:lnTo>
                    <a:pt x="989" y="606"/>
                  </a:lnTo>
                  <a:lnTo>
                    <a:pt x="989" y="603"/>
                  </a:lnTo>
                  <a:lnTo>
                    <a:pt x="989" y="603"/>
                  </a:lnTo>
                  <a:lnTo>
                    <a:pt x="989" y="601"/>
                  </a:lnTo>
                  <a:lnTo>
                    <a:pt x="989" y="601"/>
                  </a:lnTo>
                  <a:lnTo>
                    <a:pt x="989" y="599"/>
                  </a:lnTo>
                  <a:lnTo>
                    <a:pt x="991" y="599"/>
                  </a:lnTo>
                  <a:lnTo>
                    <a:pt x="991" y="596"/>
                  </a:lnTo>
                  <a:lnTo>
                    <a:pt x="996" y="584"/>
                  </a:lnTo>
                  <a:lnTo>
                    <a:pt x="996" y="584"/>
                  </a:lnTo>
                  <a:lnTo>
                    <a:pt x="996" y="582"/>
                  </a:lnTo>
                  <a:lnTo>
                    <a:pt x="989" y="561"/>
                  </a:lnTo>
                  <a:lnTo>
                    <a:pt x="987" y="558"/>
                  </a:lnTo>
                  <a:lnTo>
                    <a:pt x="991" y="537"/>
                  </a:lnTo>
                  <a:lnTo>
                    <a:pt x="991" y="528"/>
                  </a:lnTo>
                  <a:lnTo>
                    <a:pt x="991" y="516"/>
                  </a:lnTo>
                  <a:lnTo>
                    <a:pt x="991" y="506"/>
                  </a:lnTo>
                  <a:lnTo>
                    <a:pt x="987" y="492"/>
                  </a:lnTo>
                  <a:lnTo>
                    <a:pt x="982" y="475"/>
                  </a:lnTo>
                  <a:lnTo>
                    <a:pt x="975" y="464"/>
                  </a:lnTo>
                  <a:lnTo>
                    <a:pt x="968" y="454"/>
                  </a:lnTo>
                  <a:lnTo>
                    <a:pt x="965" y="452"/>
                  </a:lnTo>
                  <a:lnTo>
                    <a:pt x="963" y="447"/>
                  </a:lnTo>
                  <a:lnTo>
                    <a:pt x="961" y="445"/>
                  </a:lnTo>
                  <a:lnTo>
                    <a:pt x="975" y="438"/>
                  </a:lnTo>
                  <a:lnTo>
                    <a:pt x="973" y="430"/>
                  </a:lnTo>
                  <a:lnTo>
                    <a:pt x="970" y="426"/>
                  </a:lnTo>
                  <a:lnTo>
                    <a:pt x="970" y="419"/>
                  </a:lnTo>
                  <a:lnTo>
                    <a:pt x="968" y="412"/>
                  </a:lnTo>
                  <a:lnTo>
                    <a:pt x="965" y="404"/>
                  </a:lnTo>
                  <a:lnTo>
                    <a:pt x="965" y="397"/>
                  </a:lnTo>
                  <a:lnTo>
                    <a:pt x="963" y="390"/>
                  </a:lnTo>
                  <a:lnTo>
                    <a:pt x="961" y="383"/>
                  </a:lnTo>
                  <a:lnTo>
                    <a:pt x="961" y="376"/>
                  </a:lnTo>
                  <a:lnTo>
                    <a:pt x="958" y="371"/>
                  </a:lnTo>
                  <a:lnTo>
                    <a:pt x="958" y="364"/>
                  </a:lnTo>
                  <a:lnTo>
                    <a:pt x="956" y="357"/>
                  </a:lnTo>
                  <a:lnTo>
                    <a:pt x="954" y="350"/>
                  </a:lnTo>
                  <a:lnTo>
                    <a:pt x="954" y="343"/>
                  </a:lnTo>
                  <a:lnTo>
                    <a:pt x="951" y="336"/>
                  </a:lnTo>
                  <a:lnTo>
                    <a:pt x="949" y="329"/>
                  </a:lnTo>
                  <a:lnTo>
                    <a:pt x="949" y="329"/>
                  </a:lnTo>
                  <a:lnTo>
                    <a:pt x="949" y="324"/>
                  </a:lnTo>
                  <a:lnTo>
                    <a:pt x="949" y="322"/>
                  </a:lnTo>
                  <a:lnTo>
                    <a:pt x="947" y="322"/>
                  </a:lnTo>
                  <a:lnTo>
                    <a:pt x="937" y="315"/>
                  </a:lnTo>
                  <a:lnTo>
                    <a:pt x="928" y="307"/>
                  </a:lnTo>
                  <a:lnTo>
                    <a:pt x="918" y="300"/>
                  </a:lnTo>
                  <a:lnTo>
                    <a:pt x="911" y="296"/>
                  </a:lnTo>
                  <a:lnTo>
                    <a:pt x="911" y="296"/>
                  </a:lnTo>
                  <a:lnTo>
                    <a:pt x="911" y="296"/>
                  </a:lnTo>
                  <a:lnTo>
                    <a:pt x="909" y="293"/>
                  </a:lnTo>
                  <a:lnTo>
                    <a:pt x="909" y="286"/>
                  </a:lnTo>
                  <a:lnTo>
                    <a:pt x="909" y="277"/>
                  </a:lnTo>
                  <a:lnTo>
                    <a:pt x="909" y="277"/>
                  </a:lnTo>
                  <a:lnTo>
                    <a:pt x="902" y="267"/>
                  </a:lnTo>
                  <a:lnTo>
                    <a:pt x="897" y="260"/>
                  </a:lnTo>
                  <a:lnTo>
                    <a:pt x="897" y="258"/>
                  </a:lnTo>
                  <a:lnTo>
                    <a:pt x="894" y="258"/>
                  </a:lnTo>
                  <a:lnTo>
                    <a:pt x="894" y="258"/>
                  </a:lnTo>
                  <a:lnTo>
                    <a:pt x="892" y="258"/>
                  </a:lnTo>
                  <a:lnTo>
                    <a:pt x="892" y="258"/>
                  </a:lnTo>
                  <a:lnTo>
                    <a:pt x="885" y="253"/>
                  </a:lnTo>
                  <a:lnTo>
                    <a:pt x="885" y="253"/>
                  </a:lnTo>
                  <a:lnTo>
                    <a:pt x="880" y="253"/>
                  </a:lnTo>
                  <a:lnTo>
                    <a:pt x="880" y="253"/>
                  </a:lnTo>
                  <a:lnTo>
                    <a:pt x="878" y="251"/>
                  </a:lnTo>
                  <a:lnTo>
                    <a:pt x="878" y="248"/>
                  </a:lnTo>
                  <a:lnTo>
                    <a:pt x="878" y="239"/>
                  </a:lnTo>
                  <a:lnTo>
                    <a:pt x="878" y="239"/>
                  </a:lnTo>
                  <a:lnTo>
                    <a:pt x="876" y="236"/>
                  </a:lnTo>
                  <a:lnTo>
                    <a:pt x="873" y="229"/>
                  </a:lnTo>
                  <a:lnTo>
                    <a:pt x="868" y="222"/>
                  </a:lnTo>
                  <a:lnTo>
                    <a:pt x="868" y="222"/>
                  </a:lnTo>
                  <a:lnTo>
                    <a:pt x="868" y="217"/>
                  </a:lnTo>
                  <a:lnTo>
                    <a:pt x="866" y="215"/>
                  </a:lnTo>
                  <a:lnTo>
                    <a:pt x="866" y="215"/>
                  </a:lnTo>
                  <a:lnTo>
                    <a:pt x="866" y="210"/>
                  </a:lnTo>
                  <a:lnTo>
                    <a:pt x="864" y="208"/>
                  </a:lnTo>
                  <a:lnTo>
                    <a:pt x="866" y="201"/>
                  </a:lnTo>
                  <a:lnTo>
                    <a:pt x="866" y="196"/>
                  </a:lnTo>
                  <a:lnTo>
                    <a:pt x="866" y="196"/>
                  </a:lnTo>
                  <a:lnTo>
                    <a:pt x="868" y="194"/>
                  </a:lnTo>
                  <a:lnTo>
                    <a:pt x="871" y="191"/>
                  </a:lnTo>
                  <a:lnTo>
                    <a:pt x="871" y="189"/>
                  </a:lnTo>
                  <a:lnTo>
                    <a:pt x="873" y="189"/>
                  </a:lnTo>
                  <a:lnTo>
                    <a:pt x="876" y="187"/>
                  </a:lnTo>
                  <a:lnTo>
                    <a:pt x="878" y="187"/>
                  </a:lnTo>
                  <a:lnTo>
                    <a:pt x="880" y="187"/>
                  </a:lnTo>
                  <a:lnTo>
                    <a:pt x="880" y="187"/>
                  </a:lnTo>
                  <a:lnTo>
                    <a:pt x="880" y="184"/>
                  </a:lnTo>
                  <a:lnTo>
                    <a:pt x="883" y="177"/>
                  </a:lnTo>
                  <a:lnTo>
                    <a:pt x="883" y="175"/>
                  </a:lnTo>
                  <a:lnTo>
                    <a:pt x="885" y="173"/>
                  </a:lnTo>
                  <a:lnTo>
                    <a:pt x="890" y="170"/>
                  </a:lnTo>
                  <a:lnTo>
                    <a:pt x="892" y="170"/>
                  </a:lnTo>
                  <a:lnTo>
                    <a:pt x="897" y="168"/>
                  </a:lnTo>
                  <a:lnTo>
                    <a:pt x="899" y="168"/>
                  </a:lnTo>
                  <a:lnTo>
                    <a:pt x="899" y="165"/>
                  </a:lnTo>
                  <a:lnTo>
                    <a:pt x="902" y="163"/>
                  </a:lnTo>
                  <a:lnTo>
                    <a:pt x="902" y="163"/>
                  </a:lnTo>
                  <a:lnTo>
                    <a:pt x="902" y="163"/>
                  </a:lnTo>
                  <a:lnTo>
                    <a:pt x="902" y="163"/>
                  </a:lnTo>
                  <a:lnTo>
                    <a:pt x="904" y="161"/>
                  </a:lnTo>
                  <a:lnTo>
                    <a:pt x="904" y="161"/>
                  </a:lnTo>
                  <a:lnTo>
                    <a:pt x="906" y="161"/>
                  </a:lnTo>
                  <a:lnTo>
                    <a:pt x="904" y="158"/>
                  </a:lnTo>
                  <a:lnTo>
                    <a:pt x="904" y="156"/>
                  </a:lnTo>
                  <a:lnTo>
                    <a:pt x="904" y="156"/>
                  </a:lnTo>
                  <a:lnTo>
                    <a:pt x="906" y="154"/>
                  </a:lnTo>
                  <a:lnTo>
                    <a:pt x="906" y="154"/>
                  </a:lnTo>
                  <a:lnTo>
                    <a:pt x="906" y="154"/>
                  </a:lnTo>
                  <a:lnTo>
                    <a:pt x="906" y="151"/>
                  </a:lnTo>
                  <a:lnTo>
                    <a:pt x="906" y="146"/>
                  </a:lnTo>
                  <a:lnTo>
                    <a:pt x="906" y="144"/>
                  </a:lnTo>
                  <a:lnTo>
                    <a:pt x="906" y="142"/>
                  </a:lnTo>
                  <a:lnTo>
                    <a:pt x="909" y="137"/>
                  </a:lnTo>
                  <a:lnTo>
                    <a:pt x="909" y="132"/>
                  </a:lnTo>
                  <a:lnTo>
                    <a:pt x="909" y="130"/>
                  </a:lnTo>
                  <a:lnTo>
                    <a:pt x="911" y="128"/>
                  </a:lnTo>
                  <a:lnTo>
                    <a:pt x="916" y="123"/>
                  </a:lnTo>
                  <a:lnTo>
                    <a:pt x="916" y="120"/>
                  </a:lnTo>
                  <a:lnTo>
                    <a:pt x="913" y="120"/>
                  </a:lnTo>
                  <a:lnTo>
                    <a:pt x="911" y="118"/>
                  </a:lnTo>
                  <a:lnTo>
                    <a:pt x="909" y="118"/>
                  </a:lnTo>
                  <a:lnTo>
                    <a:pt x="909" y="116"/>
                  </a:lnTo>
                  <a:lnTo>
                    <a:pt x="909" y="113"/>
                  </a:lnTo>
                  <a:lnTo>
                    <a:pt x="909" y="111"/>
                  </a:lnTo>
                  <a:lnTo>
                    <a:pt x="909" y="109"/>
                  </a:lnTo>
                  <a:lnTo>
                    <a:pt x="911" y="104"/>
                  </a:lnTo>
                  <a:lnTo>
                    <a:pt x="911" y="102"/>
                  </a:lnTo>
                  <a:lnTo>
                    <a:pt x="911" y="97"/>
                  </a:lnTo>
                  <a:lnTo>
                    <a:pt x="911" y="94"/>
                  </a:lnTo>
                  <a:lnTo>
                    <a:pt x="909" y="92"/>
                  </a:lnTo>
                  <a:lnTo>
                    <a:pt x="906" y="87"/>
                  </a:lnTo>
                  <a:lnTo>
                    <a:pt x="906" y="85"/>
                  </a:lnTo>
                  <a:lnTo>
                    <a:pt x="906" y="83"/>
                  </a:lnTo>
                  <a:lnTo>
                    <a:pt x="906" y="78"/>
                  </a:lnTo>
                  <a:lnTo>
                    <a:pt x="906" y="73"/>
                  </a:lnTo>
                  <a:lnTo>
                    <a:pt x="906" y="73"/>
                  </a:lnTo>
                  <a:lnTo>
                    <a:pt x="906" y="68"/>
                  </a:lnTo>
                  <a:lnTo>
                    <a:pt x="909" y="64"/>
                  </a:lnTo>
                  <a:lnTo>
                    <a:pt x="909" y="64"/>
                  </a:lnTo>
                  <a:lnTo>
                    <a:pt x="909" y="61"/>
                  </a:lnTo>
                  <a:lnTo>
                    <a:pt x="909" y="61"/>
                  </a:lnTo>
                  <a:lnTo>
                    <a:pt x="909" y="59"/>
                  </a:lnTo>
                  <a:lnTo>
                    <a:pt x="909" y="59"/>
                  </a:lnTo>
                  <a:lnTo>
                    <a:pt x="909" y="54"/>
                  </a:lnTo>
                  <a:lnTo>
                    <a:pt x="911" y="47"/>
                  </a:lnTo>
                  <a:lnTo>
                    <a:pt x="911" y="47"/>
                  </a:lnTo>
                  <a:lnTo>
                    <a:pt x="911" y="47"/>
                  </a:lnTo>
                  <a:lnTo>
                    <a:pt x="911" y="45"/>
                  </a:lnTo>
                  <a:lnTo>
                    <a:pt x="911" y="42"/>
                  </a:lnTo>
                  <a:lnTo>
                    <a:pt x="911" y="42"/>
                  </a:lnTo>
                  <a:lnTo>
                    <a:pt x="911" y="42"/>
                  </a:lnTo>
                  <a:lnTo>
                    <a:pt x="909" y="40"/>
                  </a:lnTo>
                  <a:lnTo>
                    <a:pt x="909" y="40"/>
                  </a:lnTo>
                  <a:lnTo>
                    <a:pt x="904" y="40"/>
                  </a:lnTo>
                  <a:lnTo>
                    <a:pt x="902" y="40"/>
                  </a:lnTo>
                  <a:lnTo>
                    <a:pt x="902" y="40"/>
                  </a:lnTo>
                  <a:lnTo>
                    <a:pt x="902" y="38"/>
                  </a:lnTo>
                  <a:lnTo>
                    <a:pt x="904" y="35"/>
                  </a:lnTo>
                  <a:lnTo>
                    <a:pt x="904" y="35"/>
                  </a:lnTo>
                  <a:lnTo>
                    <a:pt x="909" y="33"/>
                  </a:lnTo>
                  <a:lnTo>
                    <a:pt x="913" y="28"/>
                  </a:lnTo>
                  <a:lnTo>
                    <a:pt x="916" y="28"/>
                  </a:lnTo>
                  <a:lnTo>
                    <a:pt x="916" y="26"/>
                  </a:lnTo>
                  <a:lnTo>
                    <a:pt x="918" y="23"/>
                  </a:lnTo>
                  <a:lnTo>
                    <a:pt x="916" y="21"/>
                  </a:lnTo>
                  <a:lnTo>
                    <a:pt x="913" y="21"/>
                  </a:lnTo>
                  <a:lnTo>
                    <a:pt x="916" y="19"/>
                  </a:lnTo>
                  <a:lnTo>
                    <a:pt x="916" y="19"/>
                  </a:lnTo>
                  <a:lnTo>
                    <a:pt x="918" y="19"/>
                  </a:lnTo>
                  <a:lnTo>
                    <a:pt x="921" y="19"/>
                  </a:lnTo>
                  <a:lnTo>
                    <a:pt x="923" y="19"/>
                  </a:lnTo>
                  <a:lnTo>
                    <a:pt x="925" y="16"/>
                  </a:lnTo>
                  <a:lnTo>
                    <a:pt x="928" y="16"/>
                  </a:lnTo>
                  <a:lnTo>
                    <a:pt x="928" y="16"/>
                  </a:lnTo>
                  <a:lnTo>
                    <a:pt x="925" y="12"/>
                  </a:lnTo>
                  <a:lnTo>
                    <a:pt x="925" y="12"/>
                  </a:lnTo>
                  <a:lnTo>
                    <a:pt x="925" y="12"/>
                  </a:lnTo>
                  <a:lnTo>
                    <a:pt x="925" y="9"/>
                  </a:lnTo>
                  <a:lnTo>
                    <a:pt x="925" y="9"/>
                  </a:lnTo>
                  <a:lnTo>
                    <a:pt x="918" y="12"/>
                  </a:lnTo>
                  <a:lnTo>
                    <a:pt x="918" y="12"/>
                  </a:lnTo>
                  <a:lnTo>
                    <a:pt x="916" y="12"/>
                  </a:lnTo>
                  <a:lnTo>
                    <a:pt x="916" y="12"/>
                  </a:lnTo>
                  <a:lnTo>
                    <a:pt x="913" y="12"/>
                  </a:lnTo>
                  <a:lnTo>
                    <a:pt x="913" y="9"/>
                  </a:lnTo>
                  <a:lnTo>
                    <a:pt x="913" y="12"/>
                  </a:lnTo>
                  <a:lnTo>
                    <a:pt x="911" y="9"/>
                  </a:lnTo>
                  <a:lnTo>
                    <a:pt x="911" y="9"/>
                  </a:lnTo>
                  <a:lnTo>
                    <a:pt x="909" y="9"/>
                  </a:lnTo>
                  <a:lnTo>
                    <a:pt x="906" y="9"/>
                  </a:lnTo>
                  <a:lnTo>
                    <a:pt x="906" y="9"/>
                  </a:lnTo>
                  <a:lnTo>
                    <a:pt x="906" y="7"/>
                  </a:lnTo>
                  <a:lnTo>
                    <a:pt x="897" y="12"/>
                  </a:lnTo>
                  <a:lnTo>
                    <a:pt x="897" y="12"/>
                  </a:lnTo>
                  <a:lnTo>
                    <a:pt x="894" y="14"/>
                  </a:lnTo>
                  <a:lnTo>
                    <a:pt x="887" y="14"/>
                  </a:lnTo>
                  <a:lnTo>
                    <a:pt x="885" y="14"/>
                  </a:lnTo>
                  <a:lnTo>
                    <a:pt x="883" y="14"/>
                  </a:lnTo>
                  <a:lnTo>
                    <a:pt x="880" y="12"/>
                  </a:lnTo>
                  <a:lnTo>
                    <a:pt x="880" y="12"/>
                  </a:lnTo>
                  <a:lnTo>
                    <a:pt x="883" y="12"/>
                  </a:lnTo>
                  <a:lnTo>
                    <a:pt x="880" y="9"/>
                  </a:lnTo>
                  <a:lnTo>
                    <a:pt x="880" y="9"/>
                  </a:lnTo>
                  <a:lnTo>
                    <a:pt x="883" y="7"/>
                  </a:lnTo>
                  <a:lnTo>
                    <a:pt x="883" y="4"/>
                  </a:lnTo>
                  <a:lnTo>
                    <a:pt x="880" y="7"/>
                  </a:lnTo>
                  <a:lnTo>
                    <a:pt x="880" y="7"/>
                  </a:lnTo>
                  <a:lnTo>
                    <a:pt x="880" y="7"/>
                  </a:lnTo>
                  <a:lnTo>
                    <a:pt x="878" y="7"/>
                  </a:lnTo>
                  <a:lnTo>
                    <a:pt x="878" y="7"/>
                  </a:lnTo>
                  <a:lnTo>
                    <a:pt x="876" y="7"/>
                  </a:lnTo>
                  <a:lnTo>
                    <a:pt x="876" y="7"/>
                  </a:lnTo>
                  <a:lnTo>
                    <a:pt x="876" y="7"/>
                  </a:lnTo>
                  <a:lnTo>
                    <a:pt x="876" y="7"/>
                  </a:lnTo>
                  <a:lnTo>
                    <a:pt x="873" y="7"/>
                  </a:lnTo>
                  <a:lnTo>
                    <a:pt x="873" y="7"/>
                  </a:lnTo>
                  <a:lnTo>
                    <a:pt x="873" y="7"/>
                  </a:lnTo>
                  <a:lnTo>
                    <a:pt x="871" y="7"/>
                  </a:lnTo>
                  <a:lnTo>
                    <a:pt x="868" y="4"/>
                  </a:lnTo>
                  <a:lnTo>
                    <a:pt x="868" y="2"/>
                  </a:lnTo>
                  <a:lnTo>
                    <a:pt x="866" y="2"/>
                  </a:lnTo>
                  <a:lnTo>
                    <a:pt x="864" y="2"/>
                  </a:lnTo>
                  <a:lnTo>
                    <a:pt x="864" y="2"/>
                  </a:lnTo>
                  <a:lnTo>
                    <a:pt x="864" y="2"/>
                  </a:lnTo>
                  <a:lnTo>
                    <a:pt x="864" y="2"/>
                  </a:lnTo>
                  <a:lnTo>
                    <a:pt x="861" y="2"/>
                  </a:lnTo>
                  <a:lnTo>
                    <a:pt x="861" y="2"/>
                  </a:lnTo>
                  <a:lnTo>
                    <a:pt x="861" y="2"/>
                  </a:lnTo>
                  <a:lnTo>
                    <a:pt x="861" y="0"/>
                  </a:lnTo>
                  <a:lnTo>
                    <a:pt x="859" y="0"/>
                  </a:lnTo>
                  <a:lnTo>
                    <a:pt x="859" y="0"/>
                  </a:lnTo>
                  <a:lnTo>
                    <a:pt x="859" y="0"/>
                  </a:lnTo>
                  <a:lnTo>
                    <a:pt x="859" y="0"/>
                  </a:lnTo>
                  <a:lnTo>
                    <a:pt x="857" y="0"/>
                  </a:lnTo>
                  <a:lnTo>
                    <a:pt x="857" y="0"/>
                  </a:lnTo>
                  <a:lnTo>
                    <a:pt x="857" y="0"/>
                  </a:lnTo>
                  <a:lnTo>
                    <a:pt x="857" y="0"/>
                  </a:lnTo>
                  <a:lnTo>
                    <a:pt x="854" y="0"/>
                  </a:lnTo>
                  <a:lnTo>
                    <a:pt x="854" y="0"/>
                  </a:lnTo>
                  <a:lnTo>
                    <a:pt x="854" y="0"/>
                  </a:lnTo>
                  <a:lnTo>
                    <a:pt x="854" y="0"/>
                  </a:lnTo>
                  <a:lnTo>
                    <a:pt x="854" y="0"/>
                  </a:lnTo>
                  <a:lnTo>
                    <a:pt x="854" y="0"/>
                  </a:lnTo>
                  <a:lnTo>
                    <a:pt x="854" y="0"/>
                  </a:lnTo>
                  <a:lnTo>
                    <a:pt x="854" y="0"/>
                  </a:lnTo>
                  <a:lnTo>
                    <a:pt x="854" y="0"/>
                  </a:lnTo>
                  <a:lnTo>
                    <a:pt x="852" y="0"/>
                  </a:lnTo>
                  <a:lnTo>
                    <a:pt x="852" y="0"/>
                  </a:lnTo>
                  <a:lnTo>
                    <a:pt x="852" y="0"/>
                  </a:lnTo>
                  <a:lnTo>
                    <a:pt x="850" y="0"/>
                  </a:lnTo>
                  <a:lnTo>
                    <a:pt x="850" y="0"/>
                  </a:lnTo>
                  <a:lnTo>
                    <a:pt x="850" y="0"/>
                  </a:lnTo>
                  <a:lnTo>
                    <a:pt x="850" y="0"/>
                  </a:lnTo>
                  <a:lnTo>
                    <a:pt x="850" y="2"/>
                  </a:lnTo>
                  <a:lnTo>
                    <a:pt x="852" y="4"/>
                  </a:lnTo>
                  <a:lnTo>
                    <a:pt x="852" y="4"/>
                  </a:lnTo>
                  <a:lnTo>
                    <a:pt x="852" y="4"/>
                  </a:lnTo>
                  <a:lnTo>
                    <a:pt x="852" y="4"/>
                  </a:lnTo>
                  <a:lnTo>
                    <a:pt x="852" y="7"/>
                  </a:lnTo>
                  <a:lnTo>
                    <a:pt x="852" y="7"/>
                  </a:lnTo>
                  <a:lnTo>
                    <a:pt x="852" y="7"/>
                  </a:lnTo>
                  <a:lnTo>
                    <a:pt x="852" y="7"/>
                  </a:lnTo>
                  <a:lnTo>
                    <a:pt x="850" y="9"/>
                  </a:lnTo>
                  <a:lnTo>
                    <a:pt x="847" y="9"/>
                  </a:lnTo>
                  <a:lnTo>
                    <a:pt x="847" y="12"/>
                  </a:lnTo>
                  <a:lnTo>
                    <a:pt x="847" y="12"/>
                  </a:lnTo>
                  <a:lnTo>
                    <a:pt x="845" y="9"/>
                  </a:lnTo>
                  <a:lnTo>
                    <a:pt x="845" y="9"/>
                  </a:lnTo>
                  <a:lnTo>
                    <a:pt x="842" y="12"/>
                  </a:lnTo>
                  <a:lnTo>
                    <a:pt x="838" y="12"/>
                  </a:lnTo>
                  <a:lnTo>
                    <a:pt x="835" y="12"/>
                  </a:lnTo>
                  <a:lnTo>
                    <a:pt x="835" y="12"/>
                  </a:lnTo>
                  <a:lnTo>
                    <a:pt x="833" y="12"/>
                  </a:lnTo>
                  <a:lnTo>
                    <a:pt x="833" y="12"/>
                  </a:lnTo>
                  <a:lnTo>
                    <a:pt x="833" y="9"/>
                  </a:lnTo>
                  <a:lnTo>
                    <a:pt x="831" y="9"/>
                  </a:lnTo>
                  <a:lnTo>
                    <a:pt x="831" y="9"/>
                  </a:lnTo>
                  <a:lnTo>
                    <a:pt x="831" y="9"/>
                  </a:lnTo>
                  <a:lnTo>
                    <a:pt x="821" y="7"/>
                  </a:lnTo>
                  <a:lnTo>
                    <a:pt x="821" y="7"/>
                  </a:lnTo>
                  <a:lnTo>
                    <a:pt x="819" y="7"/>
                  </a:lnTo>
                  <a:lnTo>
                    <a:pt x="819" y="7"/>
                  </a:lnTo>
                  <a:lnTo>
                    <a:pt x="819" y="7"/>
                  </a:lnTo>
                  <a:lnTo>
                    <a:pt x="816" y="7"/>
                  </a:lnTo>
                  <a:lnTo>
                    <a:pt x="816" y="2"/>
                  </a:lnTo>
                  <a:lnTo>
                    <a:pt x="816" y="2"/>
                  </a:lnTo>
                  <a:lnTo>
                    <a:pt x="816" y="2"/>
                  </a:lnTo>
                  <a:lnTo>
                    <a:pt x="814" y="2"/>
                  </a:lnTo>
                  <a:lnTo>
                    <a:pt x="814" y="2"/>
                  </a:lnTo>
                  <a:lnTo>
                    <a:pt x="814" y="2"/>
                  </a:lnTo>
                  <a:lnTo>
                    <a:pt x="814" y="2"/>
                  </a:lnTo>
                  <a:lnTo>
                    <a:pt x="812" y="0"/>
                  </a:lnTo>
                  <a:lnTo>
                    <a:pt x="812" y="0"/>
                  </a:lnTo>
                  <a:lnTo>
                    <a:pt x="807" y="0"/>
                  </a:lnTo>
                  <a:lnTo>
                    <a:pt x="805" y="0"/>
                  </a:lnTo>
                  <a:lnTo>
                    <a:pt x="805" y="0"/>
                  </a:lnTo>
                  <a:lnTo>
                    <a:pt x="802" y="2"/>
                  </a:lnTo>
                  <a:lnTo>
                    <a:pt x="802" y="2"/>
                  </a:lnTo>
                  <a:lnTo>
                    <a:pt x="800" y="4"/>
                  </a:lnTo>
                  <a:lnTo>
                    <a:pt x="800" y="4"/>
                  </a:lnTo>
                  <a:lnTo>
                    <a:pt x="800" y="4"/>
                  </a:lnTo>
                  <a:lnTo>
                    <a:pt x="800" y="7"/>
                  </a:lnTo>
                  <a:lnTo>
                    <a:pt x="800" y="7"/>
                  </a:lnTo>
                  <a:lnTo>
                    <a:pt x="800" y="9"/>
                  </a:lnTo>
                  <a:lnTo>
                    <a:pt x="797" y="9"/>
                  </a:lnTo>
                  <a:lnTo>
                    <a:pt x="797" y="12"/>
                  </a:lnTo>
                  <a:lnTo>
                    <a:pt x="788" y="14"/>
                  </a:lnTo>
                  <a:lnTo>
                    <a:pt x="779" y="16"/>
                  </a:lnTo>
                  <a:lnTo>
                    <a:pt x="776" y="16"/>
                  </a:lnTo>
                  <a:lnTo>
                    <a:pt x="774" y="16"/>
                  </a:lnTo>
                  <a:lnTo>
                    <a:pt x="771" y="16"/>
                  </a:lnTo>
                  <a:lnTo>
                    <a:pt x="771" y="16"/>
                  </a:lnTo>
                  <a:lnTo>
                    <a:pt x="769" y="19"/>
                  </a:lnTo>
                  <a:lnTo>
                    <a:pt x="767" y="19"/>
                  </a:lnTo>
                  <a:lnTo>
                    <a:pt x="764" y="19"/>
                  </a:lnTo>
                  <a:lnTo>
                    <a:pt x="764" y="21"/>
                  </a:lnTo>
                  <a:lnTo>
                    <a:pt x="762" y="21"/>
                  </a:lnTo>
                  <a:lnTo>
                    <a:pt x="762" y="21"/>
                  </a:lnTo>
                  <a:lnTo>
                    <a:pt x="762" y="23"/>
                  </a:lnTo>
                  <a:lnTo>
                    <a:pt x="760" y="26"/>
                  </a:lnTo>
                  <a:lnTo>
                    <a:pt x="760" y="26"/>
                  </a:lnTo>
                  <a:lnTo>
                    <a:pt x="757" y="26"/>
                  </a:lnTo>
                  <a:lnTo>
                    <a:pt x="757" y="28"/>
                  </a:lnTo>
                  <a:lnTo>
                    <a:pt x="757" y="28"/>
                  </a:lnTo>
                  <a:lnTo>
                    <a:pt x="755" y="28"/>
                  </a:lnTo>
                  <a:lnTo>
                    <a:pt x="755" y="28"/>
                  </a:lnTo>
                  <a:lnTo>
                    <a:pt x="753" y="28"/>
                  </a:lnTo>
                  <a:lnTo>
                    <a:pt x="748" y="28"/>
                  </a:lnTo>
                  <a:lnTo>
                    <a:pt x="748" y="28"/>
                  </a:lnTo>
                  <a:lnTo>
                    <a:pt x="745" y="28"/>
                  </a:lnTo>
                  <a:lnTo>
                    <a:pt x="738" y="26"/>
                  </a:lnTo>
                  <a:lnTo>
                    <a:pt x="736" y="23"/>
                  </a:lnTo>
                  <a:lnTo>
                    <a:pt x="736" y="23"/>
                  </a:lnTo>
                  <a:lnTo>
                    <a:pt x="738" y="19"/>
                  </a:lnTo>
                  <a:lnTo>
                    <a:pt x="736" y="19"/>
                  </a:lnTo>
                  <a:lnTo>
                    <a:pt x="736" y="19"/>
                  </a:lnTo>
                  <a:lnTo>
                    <a:pt x="734" y="19"/>
                  </a:lnTo>
                  <a:lnTo>
                    <a:pt x="734" y="19"/>
                  </a:lnTo>
                  <a:lnTo>
                    <a:pt x="734" y="19"/>
                  </a:lnTo>
                  <a:lnTo>
                    <a:pt x="734" y="19"/>
                  </a:lnTo>
                  <a:lnTo>
                    <a:pt x="734" y="16"/>
                  </a:lnTo>
                  <a:lnTo>
                    <a:pt x="731" y="16"/>
                  </a:lnTo>
                  <a:lnTo>
                    <a:pt x="731" y="16"/>
                  </a:lnTo>
                  <a:lnTo>
                    <a:pt x="731" y="16"/>
                  </a:lnTo>
                  <a:lnTo>
                    <a:pt x="731" y="16"/>
                  </a:lnTo>
                  <a:lnTo>
                    <a:pt x="729" y="16"/>
                  </a:lnTo>
                  <a:lnTo>
                    <a:pt x="722" y="12"/>
                  </a:lnTo>
                  <a:lnTo>
                    <a:pt x="719" y="12"/>
                  </a:lnTo>
                  <a:lnTo>
                    <a:pt x="717" y="12"/>
                  </a:lnTo>
                  <a:lnTo>
                    <a:pt x="712" y="12"/>
                  </a:lnTo>
                  <a:lnTo>
                    <a:pt x="710" y="12"/>
                  </a:lnTo>
                  <a:lnTo>
                    <a:pt x="710" y="12"/>
                  </a:lnTo>
                  <a:lnTo>
                    <a:pt x="708" y="14"/>
                  </a:lnTo>
                  <a:lnTo>
                    <a:pt x="708" y="12"/>
                  </a:lnTo>
                  <a:lnTo>
                    <a:pt x="705" y="12"/>
                  </a:lnTo>
                  <a:lnTo>
                    <a:pt x="705" y="12"/>
                  </a:lnTo>
                  <a:lnTo>
                    <a:pt x="705" y="12"/>
                  </a:lnTo>
                  <a:lnTo>
                    <a:pt x="703" y="12"/>
                  </a:lnTo>
                  <a:lnTo>
                    <a:pt x="703" y="12"/>
                  </a:lnTo>
                  <a:lnTo>
                    <a:pt x="703" y="12"/>
                  </a:lnTo>
                  <a:lnTo>
                    <a:pt x="696" y="12"/>
                  </a:lnTo>
                  <a:lnTo>
                    <a:pt x="696" y="12"/>
                  </a:lnTo>
                  <a:lnTo>
                    <a:pt x="693" y="12"/>
                  </a:lnTo>
                  <a:lnTo>
                    <a:pt x="693" y="12"/>
                  </a:lnTo>
                  <a:lnTo>
                    <a:pt x="691" y="12"/>
                  </a:lnTo>
                  <a:lnTo>
                    <a:pt x="691" y="12"/>
                  </a:lnTo>
                  <a:lnTo>
                    <a:pt x="691" y="12"/>
                  </a:lnTo>
                  <a:lnTo>
                    <a:pt x="689" y="12"/>
                  </a:lnTo>
                  <a:lnTo>
                    <a:pt x="689" y="12"/>
                  </a:lnTo>
                  <a:lnTo>
                    <a:pt x="686" y="12"/>
                  </a:lnTo>
                  <a:lnTo>
                    <a:pt x="686" y="12"/>
                  </a:lnTo>
                  <a:lnTo>
                    <a:pt x="684" y="14"/>
                  </a:lnTo>
                  <a:lnTo>
                    <a:pt x="684" y="12"/>
                  </a:lnTo>
                  <a:lnTo>
                    <a:pt x="682" y="12"/>
                  </a:lnTo>
                  <a:lnTo>
                    <a:pt x="682" y="12"/>
                  </a:lnTo>
                  <a:lnTo>
                    <a:pt x="679" y="12"/>
                  </a:lnTo>
                  <a:lnTo>
                    <a:pt x="677" y="12"/>
                  </a:lnTo>
                  <a:lnTo>
                    <a:pt x="677" y="12"/>
                  </a:lnTo>
                  <a:lnTo>
                    <a:pt x="677" y="12"/>
                  </a:lnTo>
                  <a:lnTo>
                    <a:pt x="674" y="12"/>
                  </a:lnTo>
                  <a:lnTo>
                    <a:pt x="672" y="12"/>
                  </a:lnTo>
                  <a:lnTo>
                    <a:pt x="670" y="12"/>
                  </a:lnTo>
                  <a:lnTo>
                    <a:pt x="665" y="12"/>
                  </a:lnTo>
                  <a:lnTo>
                    <a:pt x="663" y="14"/>
                  </a:lnTo>
                  <a:lnTo>
                    <a:pt x="660" y="16"/>
                  </a:lnTo>
                  <a:lnTo>
                    <a:pt x="658" y="19"/>
                  </a:lnTo>
                  <a:lnTo>
                    <a:pt x="658" y="19"/>
                  </a:lnTo>
                  <a:lnTo>
                    <a:pt x="655" y="19"/>
                  </a:lnTo>
                  <a:lnTo>
                    <a:pt x="655" y="19"/>
                  </a:lnTo>
                  <a:lnTo>
                    <a:pt x="655" y="19"/>
                  </a:lnTo>
                  <a:lnTo>
                    <a:pt x="655" y="19"/>
                  </a:lnTo>
                  <a:lnTo>
                    <a:pt x="655" y="19"/>
                  </a:lnTo>
                  <a:lnTo>
                    <a:pt x="653" y="19"/>
                  </a:lnTo>
                  <a:lnTo>
                    <a:pt x="653" y="19"/>
                  </a:lnTo>
                  <a:lnTo>
                    <a:pt x="651" y="21"/>
                  </a:lnTo>
                  <a:lnTo>
                    <a:pt x="651" y="21"/>
                  </a:lnTo>
                  <a:lnTo>
                    <a:pt x="644" y="19"/>
                  </a:lnTo>
                  <a:lnTo>
                    <a:pt x="641" y="19"/>
                  </a:lnTo>
                  <a:lnTo>
                    <a:pt x="639" y="19"/>
                  </a:lnTo>
                  <a:lnTo>
                    <a:pt x="637" y="19"/>
                  </a:lnTo>
                  <a:lnTo>
                    <a:pt x="637" y="19"/>
                  </a:lnTo>
                  <a:lnTo>
                    <a:pt x="637" y="21"/>
                  </a:lnTo>
                  <a:lnTo>
                    <a:pt x="637" y="21"/>
                  </a:lnTo>
                  <a:lnTo>
                    <a:pt x="634" y="21"/>
                  </a:lnTo>
                  <a:lnTo>
                    <a:pt x="634" y="21"/>
                  </a:lnTo>
                  <a:lnTo>
                    <a:pt x="632" y="23"/>
                  </a:lnTo>
                  <a:lnTo>
                    <a:pt x="632" y="21"/>
                  </a:lnTo>
                  <a:lnTo>
                    <a:pt x="629" y="21"/>
                  </a:lnTo>
                  <a:lnTo>
                    <a:pt x="627" y="19"/>
                  </a:lnTo>
                  <a:lnTo>
                    <a:pt x="627" y="19"/>
                  </a:lnTo>
                  <a:lnTo>
                    <a:pt x="625" y="16"/>
                  </a:lnTo>
                  <a:lnTo>
                    <a:pt x="625" y="16"/>
                  </a:lnTo>
                  <a:lnTo>
                    <a:pt x="622" y="19"/>
                  </a:lnTo>
                  <a:lnTo>
                    <a:pt x="618" y="21"/>
                  </a:lnTo>
                  <a:lnTo>
                    <a:pt x="618" y="21"/>
                  </a:lnTo>
                  <a:lnTo>
                    <a:pt x="618" y="23"/>
                  </a:lnTo>
                  <a:lnTo>
                    <a:pt x="615" y="23"/>
                  </a:lnTo>
                  <a:lnTo>
                    <a:pt x="615" y="26"/>
                  </a:lnTo>
                  <a:lnTo>
                    <a:pt x="611" y="28"/>
                  </a:lnTo>
                  <a:lnTo>
                    <a:pt x="606" y="31"/>
                  </a:lnTo>
                  <a:lnTo>
                    <a:pt x="603" y="33"/>
                  </a:lnTo>
                  <a:lnTo>
                    <a:pt x="596" y="33"/>
                  </a:lnTo>
                  <a:lnTo>
                    <a:pt x="596" y="33"/>
                  </a:lnTo>
                  <a:lnTo>
                    <a:pt x="594" y="33"/>
                  </a:lnTo>
                  <a:lnTo>
                    <a:pt x="594" y="33"/>
                  </a:lnTo>
                  <a:lnTo>
                    <a:pt x="594" y="33"/>
                  </a:lnTo>
                  <a:lnTo>
                    <a:pt x="594" y="31"/>
                  </a:lnTo>
                  <a:lnTo>
                    <a:pt x="594" y="31"/>
                  </a:lnTo>
                  <a:lnTo>
                    <a:pt x="594" y="31"/>
                  </a:lnTo>
                  <a:lnTo>
                    <a:pt x="592" y="31"/>
                  </a:lnTo>
                  <a:lnTo>
                    <a:pt x="592" y="28"/>
                  </a:lnTo>
                  <a:lnTo>
                    <a:pt x="589" y="28"/>
                  </a:lnTo>
                  <a:lnTo>
                    <a:pt x="589" y="31"/>
                  </a:lnTo>
                  <a:lnTo>
                    <a:pt x="575" y="33"/>
                  </a:lnTo>
                  <a:lnTo>
                    <a:pt x="570" y="35"/>
                  </a:lnTo>
                  <a:lnTo>
                    <a:pt x="570" y="35"/>
                  </a:lnTo>
                  <a:lnTo>
                    <a:pt x="568" y="33"/>
                  </a:lnTo>
                  <a:lnTo>
                    <a:pt x="563" y="33"/>
                  </a:lnTo>
                  <a:lnTo>
                    <a:pt x="561" y="35"/>
                  </a:lnTo>
                  <a:lnTo>
                    <a:pt x="561" y="35"/>
                  </a:lnTo>
                  <a:lnTo>
                    <a:pt x="558" y="35"/>
                  </a:lnTo>
                  <a:lnTo>
                    <a:pt x="558" y="35"/>
                  </a:lnTo>
                  <a:lnTo>
                    <a:pt x="558" y="35"/>
                  </a:lnTo>
                  <a:lnTo>
                    <a:pt x="556" y="35"/>
                  </a:lnTo>
                  <a:lnTo>
                    <a:pt x="556" y="35"/>
                  </a:lnTo>
                  <a:lnTo>
                    <a:pt x="556" y="35"/>
                  </a:lnTo>
                  <a:lnTo>
                    <a:pt x="547" y="35"/>
                  </a:lnTo>
                  <a:lnTo>
                    <a:pt x="544" y="35"/>
                  </a:lnTo>
                  <a:lnTo>
                    <a:pt x="542" y="38"/>
                  </a:lnTo>
                  <a:lnTo>
                    <a:pt x="542" y="35"/>
                  </a:lnTo>
                  <a:lnTo>
                    <a:pt x="540" y="35"/>
                  </a:lnTo>
                  <a:lnTo>
                    <a:pt x="537" y="35"/>
                  </a:lnTo>
                  <a:lnTo>
                    <a:pt x="537" y="35"/>
                  </a:lnTo>
                  <a:lnTo>
                    <a:pt x="535" y="38"/>
                  </a:lnTo>
                  <a:lnTo>
                    <a:pt x="532" y="38"/>
                  </a:lnTo>
                  <a:lnTo>
                    <a:pt x="532" y="38"/>
                  </a:lnTo>
                  <a:lnTo>
                    <a:pt x="530" y="38"/>
                  </a:lnTo>
                  <a:lnTo>
                    <a:pt x="528" y="38"/>
                  </a:lnTo>
                  <a:lnTo>
                    <a:pt x="525" y="38"/>
                  </a:lnTo>
                  <a:lnTo>
                    <a:pt x="525" y="40"/>
                  </a:lnTo>
                  <a:lnTo>
                    <a:pt x="521" y="40"/>
                  </a:lnTo>
                  <a:lnTo>
                    <a:pt x="518" y="40"/>
                  </a:lnTo>
                  <a:lnTo>
                    <a:pt x="516" y="40"/>
                  </a:lnTo>
                  <a:lnTo>
                    <a:pt x="516" y="42"/>
                  </a:lnTo>
                  <a:lnTo>
                    <a:pt x="516" y="42"/>
                  </a:lnTo>
                  <a:lnTo>
                    <a:pt x="516" y="42"/>
                  </a:lnTo>
                  <a:lnTo>
                    <a:pt x="514" y="42"/>
                  </a:lnTo>
                  <a:lnTo>
                    <a:pt x="514" y="45"/>
                  </a:lnTo>
                  <a:lnTo>
                    <a:pt x="514" y="45"/>
                  </a:lnTo>
                  <a:lnTo>
                    <a:pt x="514" y="45"/>
                  </a:lnTo>
                  <a:lnTo>
                    <a:pt x="511" y="45"/>
                  </a:lnTo>
                  <a:lnTo>
                    <a:pt x="511" y="47"/>
                  </a:lnTo>
                  <a:lnTo>
                    <a:pt x="509" y="47"/>
                  </a:lnTo>
                  <a:lnTo>
                    <a:pt x="506" y="49"/>
                  </a:lnTo>
                  <a:lnTo>
                    <a:pt x="504" y="49"/>
                  </a:lnTo>
                  <a:lnTo>
                    <a:pt x="504" y="49"/>
                  </a:lnTo>
                  <a:lnTo>
                    <a:pt x="499" y="49"/>
                  </a:lnTo>
                  <a:lnTo>
                    <a:pt x="499" y="49"/>
                  </a:lnTo>
                  <a:lnTo>
                    <a:pt x="499" y="49"/>
                  </a:lnTo>
                  <a:lnTo>
                    <a:pt x="497" y="52"/>
                  </a:lnTo>
                  <a:lnTo>
                    <a:pt x="497" y="52"/>
                  </a:lnTo>
                  <a:lnTo>
                    <a:pt x="495" y="52"/>
                  </a:lnTo>
                  <a:lnTo>
                    <a:pt x="490" y="54"/>
                  </a:lnTo>
                  <a:lnTo>
                    <a:pt x="490" y="57"/>
                  </a:lnTo>
                  <a:lnTo>
                    <a:pt x="490" y="57"/>
                  </a:lnTo>
                  <a:lnTo>
                    <a:pt x="488" y="57"/>
                  </a:lnTo>
                  <a:lnTo>
                    <a:pt x="485" y="57"/>
                  </a:lnTo>
                  <a:lnTo>
                    <a:pt x="485" y="57"/>
                  </a:lnTo>
                  <a:lnTo>
                    <a:pt x="483" y="59"/>
                  </a:lnTo>
                  <a:lnTo>
                    <a:pt x="483" y="59"/>
                  </a:lnTo>
                  <a:lnTo>
                    <a:pt x="483" y="59"/>
                  </a:lnTo>
                  <a:lnTo>
                    <a:pt x="483" y="61"/>
                  </a:lnTo>
                  <a:lnTo>
                    <a:pt x="483" y="61"/>
                  </a:lnTo>
                  <a:lnTo>
                    <a:pt x="480" y="61"/>
                  </a:lnTo>
                  <a:lnTo>
                    <a:pt x="480" y="61"/>
                  </a:lnTo>
                  <a:lnTo>
                    <a:pt x="480" y="61"/>
                  </a:lnTo>
                  <a:lnTo>
                    <a:pt x="476" y="64"/>
                  </a:lnTo>
                  <a:lnTo>
                    <a:pt x="476" y="64"/>
                  </a:lnTo>
                  <a:lnTo>
                    <a:pt x="473" y="66"/>
                  </a:lnTo>
                  <a:lnTo>
                    <a:pt x="473" y="68"/>
                  </a:lnTo>
                  <a:lnTo>
                    <a:pt x="473" y="68"/>
                  </a:lnTo>
                  <a:lnTo>
                    <a:pt x="471" y="68"/>
                  </a:lnTo>
                  <a:lnTo>
                    <a:pt x="471" y="68"/>
                  </a:lnTo>
                  <a:lnTo>
                    <a:pt x="471" y="68"/>
                  </a:lnTo>
                  <a:lnTo>
                    <a:pt x="471" y="71"/>
                  </a:lnTo>
                  <a:lnTo>
                    <a:pt x="469" y="75"/>
                  </a:lnTo>
                  <a:lnTo>
                    <a:pt x="469" y="75"/>
                  </a:lnTo>
                  <a:lnTo>
                    <a:pt x="466" y="80"/>
                  </a:lnTo>
                  <a:lnTo>
                    <a:pt x="466" y="83"/>
                  </a:lnTo>
                  <a:lnTo>
                    <a:pt x="464" y="83"/>
                  </a:lnTo>
                  <a:lnTo>
                    <a:pt x="461" y="85"/>
                  </a:lnTo>
                  <a:lnTo>
                    <a:pt x="459" y="85"/>
                  </a:lnTo>
                  <a:lnTo>
                    <a:pt x="459" y="85"/>
                  </a:lnTo>
                  <a:lnTo>
                    <a:pt x="457" y="85"/>
                  </a:lnTo>
                  <a:lnTo>
                    <a:pt x="454" y="85"/>
                  </a:lnTo>
                  <a:lnTo>
                    <a:pt x="452" y="83"/>
                  </a:lnTo>
                  <a:lnTo>
                    <a:pt x="450" y="83"/>
                  </a:lnTo>
                  <a:lnTo>
                    <a:pt x="450" y="83"/>
                  </a:lnTo>
                  <a:lnTo>
                    <a:pt x="450" y="80"/>
                  </a:lnTo>
                  <a:lnTo>
                    <a:pt x="450" y="80"/>
                  </a:lnTo>
                  <a:lnTo>
                    <a:pt x="450" y="80"/>
                  </a:lnTo>
                  <a:lnTo>
                    <a:pt x="447" y="80"/>
                  </a:lnTo>
                  <a:lnTo>
                    <a:pt x="447" y="78"/>
                  </a:lnTo>
                  <a:lnTo>
                    <a:pt x="447" y="78"/>
                  </a:lnTo>
                  <a:lnTo>
                    <a:pt x="447" y="78"/>
                  </a:lnTo>
                  <a:lnTo>
                    <a:pt x="447" y="78"/>
                  </a:lnTo>
                  <a:lnTo>
                    <a:pt x="445" y="78"/>
                  </a:lnTo>
                  <a:lnTo>
                    <a:pt x="443" y="78"/>
                  </a:lnTo>
                  <a:lnTo>
                    <a:pt x="443" y="78"/>
                  </a:lnTo>
                  <a:lnTo>
                    <a:pt x="440" y="78"/>
                  </a:lnTo>
                  <a:lnTo>
                    <a:pt x="440" y="78"/>
                  </a:lnTo>
                  <a:lnTo>
                    <a:pt x="440" y="78"/>
                  </a:lnTo>
                  <a:lnTo>
                    <a:pt x="440" y="78"/>
                  </a:lnTo>
                  <a:lnTo>
                    <a:pt x="440" y="78"/>
                  </a:lnTo>
                  <a:lnTo>
                    <a:pt x="440" y="78"/>
                  </a:lnTo>
                  <a:lnTo>
                    <a:pt x="440" y="78"/>
                  </a:lnTo>
                  <a:lnTo>
                    <a:pt x="440" y="80"/>
                  </a:lnTo>
                  <a:lnTo>
                    <a:pt x="440" y="80"/>
                  </a:lnTo>
                  <a:lnTo>
                    <a:pt x="440" y="80"/>
                  </a:lnTo>
                  <a:lnTo>
                    <a:pt x="440" y="80"/>
                  </a:lnTo>
                  <a:lnTo>
                    <a:pt x="438" y="85"/>
                  </a:lnTo>
                  <a:lnTo>
                    <a:pt x="435" y="87"/>
                  </a:lnTo>
                  <a:lnTo>
                    <a:pt x="435" y="87"/>
                  </a:lnTo>
                  <a:lnTo>
                    <a:pt x="435" y="87"/>
                  </a:lnTo>
                  <a:lnTo>
                    <a:pt x="435" y="87"/>
                  </a:lnTo>
                  <a:lnTo>
                    <a:pt x="433" y="87"/>
                  </a:lnTo>
                  <a:lnTo>
                    <a:pt x="433" y="87"/>
                  </a:lnTo>
                  <a:lnTo>
                    <a:pt x="433" y="90"/>
                  </a:lnTo>
                  <a:lnTo>
                    <a:pt x="431" y="90"/>
                  </a:lnTo>
                  <a:lnTo>
                    <a:pt x="431" y="90"/>
                  </a:lnTo>
                  <a:lnTo>
                    <a:pt x="428" y="90"/>
                  </a:lnTo>
                  <a:lnTo>
                    <a:pt x="428" y="90"/>
                  </a:lnTo>
                  <a:lnTo>
                    <a:pt x="428" y="90"/>
                  </a:lnTo>
                  <a:lnTo>
                    <a:pt x="428" y="90"/>
                  </a:lnTo>
                  <a:lnTo>
                    <a:pt x="426" y="87"/>
                  </a:lnTo>
                  <a:lnTo>
                    <a:pt x="426" y="87"/>
                  </a:lnTo>
                  <a:lnTo>
                    <a:pt x="426" y="87"/>
                  </a:lnTo>
                  <a:lnTo>
                    <a:pt x="424" y="87"/>
                  </a:lnTo>
                  <a:lnTo>
                    <a:pt x="424" y="87"/>
                  </a:lnTo>
                  <a:lnTo>
                    <a:pt x="424" y="87"/>
                  </a:lnTo>
                  <a:lnTo>
                    <a:pt x="424" y="87"/>
                  </a:lnTo>
                  <a:lnTo>
                    <a:pt x="424" y="87"/>
                  </a:lnTo>
                  <a:lnTo>
                    <a:pt x="421" y="87"/>
                  </a:lnTo>
                  <a:lnTo>
                    <a:pt x="421" y="87"/>
                  </a:lnTo>
                  <a:lnTo>
                    <a:pt x="419" y="90"/>
                  </a:lnTo>
                  <a:lnTo>
                    <a:pt x="417" y="90"/>
                  </a:lnTo>
                  <a:lnTo>
                    <a:pt x="417" y="90"/>
                  </a:lnTo>
                  <a:lnTo>
                    <a:pt x="417" y="90"/>
                  </a:lnTo>
                  <a:lnTo>
                    <a:pt x="417" y="90"/>
                  </a:lnTo>
                  <a:lnTo>
                    <a:pt x="417" y="90"/>
                  </a:lnTo>
                  <a:lnTo>
                    <a:pt x="414" y="90"/>
                  </a:lnTo>
                  <a:lnTo>
                    <a:pt x="414" y="90"/>
                  </a:lnTo>
                  <a:lnTo>
                    <a:pt x="412" y="92"/>
                  </a:lnTo>
                  <a:lnTo>
                    <a:pt x="412" y="92"/>
                  </a:lnTo>
                  <a:lnTo>
                    <a:pt x="409" y="92"/>
                  </a:lnTo>
                  <a:lnTo>
                    <a:pt x="409" y="92"/>
                  </a:lnTo>
                  <a:lnTo>
                    <a:pt x="409" y="94"/>
                  </a:lnTo>
                  <a:lnTo>
                    <a:pt x="407" y="94"/>
                  </a:lnTo>
                  <a:lnTo>
                    <a:pt x="405" y="97"/>
                  </a:lnTo>
                  <a:lnTo>
                    <a:pt x="405" y="97"/>
                  </a:lnTo>
                  <a:lnTo>
                    <a:pt x="405" y="99"/>
                  </a:lnTo>
                  <a:lnTo>
                    <a:pt x="405" y="99"/>
                  </a:lnTo>
                  <a:lnTo>
                    <a:pt x="402" y="99"/>
                  </a:lnTo>
                  <a:lnTo>
                    <a:pt x="402" y="99"/>
                  </a:lnTo>
                  <a:lnTo>
                    <a:pt x="402" y="99"/>
                  </a:lnTo>
                  <a:lnTo>
                    <a:pt x="400" y="104"/>
                  </a:lnTo>
                  <a:lnTo>
                    <a:pt x="400" y="106"/>
                  </a:lnTo>
                  <a:lnTo>
                    <a:pt x="398" y="106"/>
                  </a:lnTo>
                  <a:lnTo>
                    <a:pt x="398" y="111"/>
                  </a:lnTo>
                  <a:lnTo>
                    <a:pt x="398" y="111"/>
                  </a:lnTo>
                  <a:lnTo>
                    <a:pt x="398" y="111"/>
                  </a:lnTo>
                  <a:lnTo>
                    <a:pt x="395" y="113"/>
                  </a:lnTo>
                  <a:lnTo>
                    <a:pt x="395" y="113"/>
                  </a:lnTo>
                  <a:lnTo>
                    <a:pt x="393" y="113"/>
                  </a:lnTo>
                  <a:lnTo>
                    <a:pt x="393" y="116"/>
                  </a:lnTo>
                  <a:lnTo>
                    <a:pt x="393" y="116"/>
                  </a:lnTo>
                  <a:lnTo>
                    <a:pt x="393" y="116"/>
                  </a:lnTo>
                  <a:lnTo>
                    <a:pt x="390" y="116"/>
                  </a:lnTo>
                  <a:lnTo>
                    <a:pt x="386" y="118"/>
                  </a:lnTo>
                  <a:lnTo>
                    <a:pt x="383" y="118"/>
                  </a:lnTo>
                  <a:lnTo>
                    <a:pt x="379" y="123"/>
                  </a:lnTo>
                  <a:lnTo>
                    <a:pt x="376" y="125"/>
                  </a:lnTo>
                  <a:lnTo>
                    <a:pt x="376" y="125"/>
                  </a:lnTo>
                  <a:lnTo>
                    <a:pt x="374" y="125"/>
                  </a:lnTo>
                  <a:lnTo>
                    <a:pt x="372" y="128"/>
                  </a:lnTo>
                  <a:lnTo>
                    <a:pt x="372" y="128"/>
                  </a:lnTo>
                  <a:lnTo>
                    <a:pt x="369" y="128"/>
                  </a:lnTo>
                  <a:lnTo>
                    <a:pt x="369" y="128"/>
                  </a:lnTo>
                  <a:lnTo>
                    <a:pt x="367" y="128"/>
                  </a:lnTo>
                  <a:lnTo>
                    <a:pt x="367" y="130"/>
                  </a:lnTo>
                  <a:lnTo>
                    <a:pt x="362" y="130"/>
                  </a:lnTo>
                  <a:lnTo>
                    <a:pt x="360" y="132"/>
                  </a:lnTo>
                  <a:lnTo>
                    <a:pt x="360" y="132"/>
                  </a:lnTo>
                  <a:lnTo>
                    <a:pt x="360" y="132"/>
                  </a:lnTo>
                  <a:lnTo>
                    <a:pt x="360" y="132"/>
                  </a:lnTo>
                  <a:lnTo>
                    <a:pt x="355" y="132"/>
                  </a:lnTo>
                  <a:lnTo>
                    <a:pt x="353" y="132"/>
                  </a:lnTo>
                  <a:lnTo>
                    <a:pt x="353" y="130"/>
                  </a:lnTo>
                  <a:lnTo>
                    <a:pt x="350" y="130"/>
                  </a:lnTo>
                  <a:lnTo>
                    <a:pt x="348" y="130"/>
                  </a:lnTo>
                  <a:lnTo>
                    <a:pt x="348" y="130"/>
                  </a:lnTo>
                  <a:lnTo>
                    <a:pt x="348" y="130"/>
                  </a:lnTo>
                  <a:lnTo>
                    <a:pt x="348" y="130"/>
                  </a:lnTo>
                  <a:lnTo>
                    <a:pt x="348" y="130"/>
                  </a:lnTo>
                  <a:lnTo>
                    <a:pt x="346" y="130"/>
                  </a:lnTo>
                  <a:lnTo>
                    <a:pt x="346" y="135"/>
                  </a:lnTo>
                  <a:lnTo>
                    <a:pt x="346" y="135"/>
                  </a:lnTo>
                  <a:lnTo>
                    <a:pt x="348" y="137"/>
                  </a:lnTo>
                  <a:lnTo>
                    <a:pt x="350" y="137"/>
                  </a:lnTo>
                  <a:lnTo>
                    <a:pt x="350" y="139"/>
                  </a:lnTo>
                  <a:lnTo>
                    <a:pt x="353" y="139"/>
                  </a:lnTo>
                  <a:lnTo>
                    <a:pt x="355" y="142"/>
                  </a:lnTo>
                  <a:lnTo>
                    <a:pt x="357" y="142"/>
                  </a:lnTo>
                  <a:lnTo>
                    <a:pt x="357" y="142"/>
                  </a:lnTo>
                  <a:lnTo>
                    <a:pt x="357" y="142"/>
                  </a:lnTo>
                  <a:lnTo>
                    <a:pt x="357" y="144"/>
                  </a:lnTo>
                  <a:lnTo>
                    <a:pt x="357" y="144"/>
                  </a:lnTo>
                  <a:lnTo>
                    <a:pt x="360" y="146"/>
                  </a:lnTo>
                  <a:lnTo>
                    <a:pt x="362" y="146"/>
                  </a:lnTo>
                  <a:lnTo>
                    <a:pt x="364" y="149"/>
                  </a:lnTo>
                  <a:lnTo>
                    <a:pt x="369" y="154"/>
                  </a:lnTo>
                  <a:lnTo>
                    <a:pt x="369" y="154"/>
                  </a:lnTo>
                  <a:lnTo>
                    <a:pt x="369" y="154"/>
                  </a:lnTo>
                  <a:lnTo>
                    <a:pt x="369" y="154"/>
                  </a:lnTo>
                  <a:lnTo>
                    <a:pt x="369" y="158"/>
                  </a:lnTo>
                  <a:lnTo>
                    <a:pt x="364" y="161"/>
                  </a:lnTo>
                  <a:lnTo>
                    <a:pt x="364" y="163"/>
                  </a:lnTo>
                  <a:lnTo>
                    <a:pt x="372" y="170"/>
                  </a:lnTo>
                  <a:lnTo>
                    <a:pt x="374" y="170"/>
                  </a:lnTo>
                  <a:lnTo>
                    <a:pt x="374" y="170"/>
                  </a:lnTo>
                  <a:lnTo>
                    <a:pt x="369" y="177"/>
                  </a:lnTo>
                  <a:lnTo>
                    <a:pt x="369" y="180"/>
                  </a:lnTo>
                  <a:lnTo>
                    <a:pt x="372" y="182"/>
                  </a:lnTo>
                  <a:lnTo>
                    <a:pt x="376" y="194"/>
                  </a:lnTo>
                  <a:lnTo>
                    <a:pt x="376" y="196"/>
                  </a:lnTo>
                  <a:lnTo>
                    <a:pt x="376" y="196"/>
                  </a:lnTo>
                  <a:lnTo>
                    <a:pt x="376" y="199"/>
                  </a:lnTo>
                  <a:lnTo>
                    <a:pt x="374" y="208"/>
                  </a:lnTo>
                  <a:lnTo>
                    <a:pt x="374" y="210"/>
                  </a:lnTo>
                  <a:lnTo>
                    <a:pt x="374" y="215"/>
                  </a:lnTo>
                  <a:lnTo>
                    <a:pt x="374" y="215"/>
                  </a:lnTo>
                  <a:lnTo>
                    <a:pt x="374" y="217"/>
                  </a:lnTo>
                  <a:lnTo>
                    <a:pt x="374" y="217"/>
                  </a:lnTo>
                  <a:lnTo>
                    <a:pt x="374" y="217"/>
                  </a:lnTo>
                  <a:lnTo>
                    <a:pt x="372" y="220"/>
                  </a:lnTo>
                  <a:lnTo>
                    <a:pt x="372" y="220"/>
                  </a:lnTo>
                  <a:lnTo>
                    <a:pt x="372" y="220"/>
                  </a:lnTo>
                  <a:lnTo>
                    <a:pt x="372" y="222"/>
                  </a:lnTo>
                  <a:lnTo>
                    <a:pt x="372" y="222"/>
                  </a:lnTo>
                  <a:lnTo>
                    <a:pt x="374" y="222"/>
                  </a:lnTo>
                  <a:lnTo>
                    <a:pt x="376" y="222"/>
                  </a:lnTo>
                  <a:lnTo>
                    <a:pt x="376" y="225"/>
                  </a:lnTo>
                  <a:lnTo>
                    <a:pt x="379" y="229"/>
                  </a:lnTo>
                  <a:lnTo>
                    <a:pt x="379" y="232"/>
                  </a:lnTo>
                  <a:lnTo>
                    <a:pt x="379" y="234"/>
                  </a:lnTo>
                  <a:lnTo>
                    <a:pt x="376" y="234"/>
                  </a:lnTo>
                  <a:lnTo>
                    <a:pt x="376" y="239"/>
                  </a:lnTo>
                  <a:lnTo>
                    <a:pt x="376" y="241"/>
                  </a:lnTo>
                  <a:lnTo>
                    <a:pt x="374" y="241"/>
                  </a:lnTo>
                  <a:lnTo>
                    <a:pt x="374" y="248"/>
                  </a:lnTo>
                  <a:lnTo>
                    <a:pt x="376" y="251"/>
                  </a:lnTo>
                  <a:lnTo>
                    <a:pt x="379" y="253"/>
                  </a:lnTo>
                  <a:lnTo>
                    <a:pt x="379" y="255"/>
                  </a:lnTo>
                  <a:lnTo>
                    <a:pt x="379" y="255"/>
                  </a:lnTo>
                  <a:lnTo>
                    <a:pt x="381" y="258"/>
                  </a:lnTo>
                  <a:lnTo>
                    <a:pt x="383" y="260"/>
                  </a:lnTo>
                  <a:lnTo>
                    <a:pt x="383" y="260"/>
                  </a:lnTo>
                  <a:lnTo>
                    <a:pt x="386" y="262"/>
                  </a:lnTo>
                  <a:lnTo>
                    <a:pt x="386" y="262"/>
                  </a:lnTo>
                  <a:lnTo>
                    <a:pt x="386" y="265"/>
                  </a:lnTo>
                  <a:lnTo>
                    <a:pt x="386" y="265"/>
                  </a:lnTo>
                  <a:lnTo>
                    <a:pt x="386" y="267"/>
                  </a:lnTo>
                  <a:lnTo>
                    <a:pt x="383" y="267"/>
                  </a:lnTo>
                  <a:lnTo>
                    <a:pt x="383" y="267"/>
                  </a:lnTo>
                  <a:lnTo>
                    <a:pt x="383" y="267"/>
                  </a:lnTo>
                  <a:lnTo>
                    <a:pt x="381" y="270"/>
                  </a:lnTo>
                  <a:lnTo>
                    <a:pt x="388" y="281"/>
                  </a:lnTo>
                  <a:lnTo>
                    <a:pt x="390" y="284"/>
                  </a:lnTo>
                  <a:lnTo>
                    <a:pt x="393" y="284"/>
                  </a:lnTo>
                  <a:lnTo>
                    <a:pt x="409" y="296"/>
                  </a:lnTo>
                  <a:lnTo>
                    <a:pt x="409" y="298"/>
                  </a:lnTo>
                  <a:lnTo>
                    <a:pt x="407" y="300"/>
                  </a:lnTo>
                  <a:lnTo>
                    <a:pt x="405" y="303"/>
                  </a:lnTo>
                  <a:lnTo>
                    <a:pt x="402" y="303"/>
                  </a:lnTo>
                  <a:lnTo>
                    <a:pt x="400" y="303"/>
                  </a:lnTo>
                  <a:lnTo>
                    <a:pt x="400" y="303"/>
                  </a:lnTo>
                  <a:lnTo>
                    <a:pt x="400" y="305"/>
                  </a:lnTo>
                  <a:lnTo>
                    <a:pt x="398" y="305"/>
                  </a:lnTo>
                  <a:lnTo>
                    <a:pt x="398" y="307"/>
                  </a:lnTo>
                  <a:lnTo>
                    <a:pt x="398" y="315"/>
                  </a:lnTo>
                  <a:lnTo>
                    <a:pt x="398" y="315"/>
                  </a:lnTo>
                  <a:lnTo>
                    <a:pt x="398" y="315"/>
                  </a:lnTo>
                  <a:lnTo>
                    <a:pt x="398" y="315"/>
                  </a:lnTo>
                  <a:lnTo>
                    <a:pt x="395" y="317"/>
                  </a:lnTo>
                  <a:lnTo>
                    <a:pt x="395" y="317"/>
                  </a:lnTo>
                  <a:lnTo>
                    <a:pt x="395" y="317"/>
                  </a:lnTo>
                  <a:lnTo>
                    <a:pt x="395" y="317"/>
                  </a:lnTo>
                  <a:lnTo>
                    <a:pt x="395" y="319"/>
                  </a:lnTo>
                  <a:lnTo>
                    <a:pt x="395" y="319"/>
                  </a:lnTo>
                  <a:lnTo>
                    <a:pt x="398" y="317"/>
                  </a:lnTo>
                  <a:lnTo>
                    <a:pt x="400" y="317"/>
                  </a:lnTo>
                  <a:lnTo>
                    <a:pt x="400" y="319"/>
                  </a:lnTo>
                  <a:lnTo>
                    <a:pt x="400" y="319"/>
                  </a:lnTo>
                  <a:lnTo>
                    <a:pt x="402" y="319"/>
                  </a:lnTo>
                  <a:lnTo>
                    <a:pt x="400" y="322"/>
                  </a:lnTo>
                  <a:lnTo>
                    <a:pt x="398" y="324"/>
                  </a:lnTo>
                  <a:lnTo>
                    <a:pt x="395" y="324"/>
                  </a:lnTo>
                  <a:lnTo>
                    <a:pt x="393" y="324"/>
                  </a:lnTo>
                  <a:lnTo>
                    <a:pt x="393" y="324"/>
                  </a:lnTo>
                  <a:lnTo>
                    <a:pt x="390" y="322"/>
                  </a:lnTo>
                  <a:lnTo>
                    <a:pt x="388" y="322"/>
                  </a:lnTo>
                  <a:lnTo>
                    <a:pt x="383" y="322"/>
                  </a:lnTo>
                  <a:lnTo>
                    <a:pt x="381" y="322"/>
                  </a:lnTo>
                  <a:lnTo>
                    <a:pt x="376" y="322"/>
                  </a:lnTo>
                  <a:lnTo>
                    <a:pt x="372" y="322"/>
                  </a:lnTo>
                  <a:lnTo>
                    <a:pt x="367" y="322"/>
                  </a:lnTo>
                  <a:lnTo>
                    <a:pt x="362" y="322"/>
                  </a:lnTo>
                  <a:lnTo>
                    <a:pt x="357" y="322"/>
                  </a:lnTo>
                  <a:lnTo>
                    <a:pt x="353" y="322"/>
                  </a:lnTo>
                  <a:lnTo>
                    <a:pt x="350" y="322"/>
                  </a:lnTo>
                  <a:lnTo>
                    <a:pt x="346" y="322"/>
                  </a:lnTo>
                  <a:lnTo>
                    <a:pt x="341" y="322"/>
                  </a:lnTo>
                  <a:lnTo>
                    <a:pt x="338" y="319"/>
                  </a:lnTo>
                  <a:lnTo>
                    <a:pt x="331" y="319"/>
                  </a:lnTo>
                  <a:lnTo>
                    <a:pt x="322" y="322"/>
                  </a:lnTo>
                  <a:lnTo>
                    <a:pt x="310" y="324"/>
                  </a:lnTo>
                  <a:lnTo>
                    <a:pt x="308" y="326"/>
                  </a:lnTo>
                  <a:lnTo>
                    <a:pt x="312" y="336"/>
                  </a:lnTo>
                  <a:lnTo>
                    <a:pt x="315" y="341"/>
                  </a:lnTo>
                  <a:lnTo>
                    <a:pt x="305" y="343"/>
                  </a:lnTo>
                  <a:lnTo>
                    <a:pt x="293" y="345"/>
                  </a:lnTo>
                  <a:lnTo>
                    <a:pt x="277" y="348"/>
                  </a:lnTo>
                  <a:lnTo>
                    <a:pt x="275" y="350"/>
                  </a:lnTo>
                  <a:lnTo>
                    <a:pt x="272" y="348"/>
                  </a:lnTo>
                  <a:lnTo>
                    <a:pt x="270" y="350"/>
                  </a:lnTo>
                  <a:lnTo>
                    <a:pt x="267" y="367"/>
                  </a:lnTo>
                  <a:lnTo>
                    <a:pt x="265" y="367"/>
                  </a:lnTo>
                  <a:lnTo>
                    <a:pt x="263" y="369"/>
                  </a:lnTo>
                  <a:lnTo>
                    <a:pt x="260" y="369"/>
                  </a:lnTo>
                  <a:lnTo>
                    <a:pt x="260" y="371"/>
                  </a:lnTo>
                  <a:lnTo>
                    <a:pt x="260" y="376"/>
                  </a:lnTo>
                  <a:lnTo>
                    <a:pt x="260" y="376"/>
                  </a:lnTo>
                  <a:lnTo>
                    <a:pt x="260" y="378"/>
                  </a:lnTo>
                  <a:lnTo>
                    <a:pt x="260" y="381"/>
                  </a:lnTo>
                  <a:lnTo>
                    <a:pt x="260" y="381"/>
                  </a:lnTo>
                  <a:lnTo>
                    <a:pt x="260" y="381"/>
                  </a:lnTo>
                  <a:lnTo>
                    <a:pt x="260" y="381"/>
                  </a:lnTo>
                  <a:lnTo>
                    <a:pt x="263" y="381"/>
                  </a:lnTo>
                  <a:lnTo>
                    <a:pt x="263" y="381"/>
                  </a:lnTo>
                  <a:lnTo>
                    <a:pt x="265" y="378"/>
                  </a:lnTo>
                  <a:lnTo>
                    <a:pt x="265" y="381"/>
                  </a:lnTo>
                  <a:lnTo>
                    <a:pt x="265" y="381"/>
                  </a:lnTo>
                  <a:lnTo>
                    <a:pt x="267" y="383"/>
                  </a:lnTo>
                  <a:lnTo>
                    <a:pt x="267" y="383"/>
                  </a:lnTo>
                  <a:lnTo>
                    <a:pt x="270" y="386"/>
                  </a:lnTo>
                  <a:lnTo>
                    <a:pt x="272" y="386"/>
                  </a:lnTo>
                  <a:lnTo>
                    <a:pt x="272" y="386"/>
                  </a:lnTo>
                  <a:lnTo>
                    <a:pt x="272" y="388"/>
                  </a:lnTo>
                  <a:lnTo>
                    <a:pt x="272" y="388"/>
                  </a:lnTo>
                  <a:lnTo>
                    <a:pt x="275" y="393"/>
                  </a:lnTo>
                  <a:lnTo>
                    <a:pt x="272" y="397"/>
                  </a:lnTo>
                  <a:lnTo>
                    <a:pt x="270" y="400"/>
                  </a:lnTo>
                  <a:lnTo>
                    <a:pt x="270" y="404"/>
                  </a:lnTo>
                  <a:lnTo>
                    <a:pt x="270" y="409"/>
                  </a:lnTo>
                  <a:lnTo>
                    <a:pt x="260" y="414"/>
                  </a:lnTo>
                  <a:lnTo>
                    <a:pt x="251" y="416"/>
                  </a:lnTo>
                  <a:lnTo>
                    <a:pt x="244" y="416"/>
                  </a:lnTo>
                  <a:lnTo>
                    <a:pt x="237" y="419"/>
                  </a:lnTo>
                  <a:lnTo>
                    <a:pt x="232" y="421"/>
                  </a:lnTo>
                  <a:lnTo>
                    <a:pt x="225" y="428"/>
                  </a:lnTo>
                  <a:lnTo>
                    <a:pt x="218" y="435"/>
                  </a:lnTo>
                  <a:lnTo>
                    <a:pt x="211" y="438"/>
                  </a:lnTo>
                  <a:lnTo>
                    <a:pt x="204" y="442"/>
                  </a:lnTo>
                  <a:lnTo>
                    <a:pt x="199" y="445"/>
                  </a:lnTo>
                  <a:lnTo>
                    <a:pt x="194" y="449"/>
                  </a:lnTo>
                  <a:lnTo>
                    <a:pt x="187" y="454"/>
                  </a:lnTo>
                  <a:lnTo>
                    <a:pt x="182" y="459"/>
                  </a:lnTo>
                  <a:lnTo>
                    <a:pt x="180" y="466"/>
                  </a:lnTo>
                  <a:lnTo>
                    <a:pt x="175" y="475"/>
                  </a:lnTo>
                  <a:lnTo>
                    <a:pt x="168" y="483"/>
                  </a:lnTo>
                  <a:lnTo>
                    <a:pt x="163" y="483"/>
                  </a:lnTo>
                  <a:lnTo>
                    <a:pt x="159" y="483"/>
                  </a:lnTo>
                  <a:lnTo>
                    <a:pt x="156" y="475"/>
                  </a:lnTo>
                  <a:lnTo>
                    <a:pt x="152" y="478"/>
                  </a:lnTo>
                  <a:lnTo>
                    <a:pt x="144" y="478"/>
                  </a:lnTo>
                  <a:lnTo>
                    <a:pt x="130" y="478"/>
                  </a:lnTo>
                  <a:lnTo>
                    <a:pt x="123" y="480"/>
                  </a:lnTo>
                  <a:lnTo>
                    <a:pt x="114" y="480"/>
                  </a:lnTo>
                  <a:lnTo>
                    <a:pt x="107" y="483"/>
                  </a:lnTo>
                  <a:lnTo>
                    <a:pt x="102" y="487"/>
                  </a:lnTo>
                  <a:lnTo>
                    <a:pt x="92" y="483"/>
                  </a:lnTo>
                  <a:lnTo>
                    <a:pt x="88" y="483"/>
                  </a:lnTo>
                  <a:lnTo>
                    <a:pt x="83" y="483"/>
                  </a:lnTo>
                  <a:lnTo>
                    <a:pt x="76" y="485"/>
                  </a:lnTo>
                  <a:lnTo>
                    <a:pt x="71" y="490"/>
                  </a:lnTo>
                  <a:lnTo>
                    <a:pt x="66" y="490"/>
                  </a:lnTo>
                  <a:lnTo>
                    <a:pt x="64" y="490"/>
                  </a:lnTo>
                  <a:lnTo>
                    <a:pt x="64" y="490"/>
                  </a:lnTo>
                  <a:lnTo>
                    <a:pt x="62" y="490"/>
                  </a:lnTo>
                  <a:lnTo>
                    <a:pt x="59" y="490"/>
                  </a:lnTo>
                  <a:lnTo>
                    <a:pt x="57" y="490"/>
                  </a:lnTo>
                  <a:lnTo>
                    <a:pt x="57" y="490"/>
                  </a:lnTo>
                  <a:lnTo>
                    <a:pt x="52" y="494"/>
                  </a:lnTo>
                  <a:lnTo>
                    <a:pt x="52" y="494"/>
                  </a:lnTo>
                  <a:lnTo>
                    <a:pt x="50" y="497"/>
                  </a:lnTo>
                  <a:lnTo>
                    <a:pt x="45" y="499"/>
                  </a:lnTo>
                  <a:lnTo>
                    <a:pt x="40" y="504"/>
                  </a:lnTo>
                  <a:lnTo>
                    <a:pt x="36" y="509"/>
                  </a:lnTo>
                  <a:lnTo>
                    <a:pt x="33" y="509"/>
                  </a:lnTo>
                  <a:lnTo>
                    <a:pt x="28" y="511"/>
                  </a:lnTo>
                  <a:lnTo>
                    <a:pt x="24" y="513"/>
                  </a:lnTo>
                  <a:lnTo>
                    <a:pt x="21" y="518"/>
                  </a:lnTo>
                  <a:lnTo>
                    <a:pt x="19" y="518"/>
                  </a:lnTo>
                  <a:lnTo>
                    <a:pt x="17" y="518"/>
                  </a:lnTo>
                  <a:lnTo>
                    <a:pt x="17" y="520"/>
                  </a:lnTo>
                  <a:lnTo>
                    <a:pt x="14" y="523"/>
                  </a:lnTo>
                  <a:lnTo>
                    <a:pt x="14" y="523"/>
                  </a:lnTo>
                  <a:lnTo>
                    <a:pt x="12" y="525"/>
                  </a:lnTo>
                  <a:lnTo>
                    <a:pt x="10" y="528"/>
                  </a:lnTo>
                  <a:lnTo>
                    <a:pt x="2" y="530"/>
                  </a:lnTo>
                  <a:lnTo>
                    <a:pt x="2" y="532"/>
                  </a:lnTo>
                  <a:lnTo>
                    <a:pt x="0" y="532"/>
                  </a:lnTo>
                  <a:lnTo>
                    <a:pt x="0" y="535"/>
                  </a:lnTo>
                  <a:lnTo>
                    <a:pt x="0" y="617"/>
                  </a:lnTo>
                  <a:lnTo>
                    <a:pt x="12" y="625"/>
                  </a:lnTo>
                  <a:lnTo>
                    <a:pt x="21" y="632"/>
                  </a:lnTo>
                  <a:lnTo>
                    <a:pt x="33" y="639"/>
                  </a:lnTo>
                  <a:lnTo>
                    <a:pt x="43" y="646"/>
                  </a:lnTo>
                  <a:lnTo>
                    <a:pt x="55" y="653"/>
                  </a:lnTo>
                  <a:lnTo>
                    <a:pt x="64" y="658"/>
                  </a:lnTo>
                  <a:lnTo>
                    <a:pt x="76" y="665"/>
                  </a:lnTo>
                  <a:lnTo>
                    <a:pt x="85" y="672"/>
                  </a:lnTo>
                  <a:lnTo>
                    <a:pt x="97" y="679"/>
                  </a:lnTo>
                  <a:lnTo>
                    <a:pt x="107" y="686"/>
                  </a:lnTo>
                  <a:lnTo>
                    <a:pt x="116" y="693"/>
                  </a:lnTo>
                  <a:lnTo>
                    <a:pt x="128" y="700"/>
                  </a:lnTo>
                  <a:lnTo>
                    <a:pt x="137" y="705"/>
                  </a:lnTo>
                  <a:lnTo>
                    <a:pt x="144" y="712"/>
                  </a:lnTo>
                  <a:lnTo>
                    <a:pt x="154" y="717"/>
                  </a:lnTo>
                  <a:lnTo>
                    <a:pt x="163" y="722"/>
                  </a:lnTo>
                  <a:lnTo>
                    <a:pt x="163" y="724"/>
                  </a:lnTo>
                  <a:lnTo>
                    <a:pt x="170" y="729"/>
                  </a:lnTo>
                  <a:lnTo>
                    <a:pt x="180" y="733"/>
                  </a:lnTo>
                  <a:lnTo>
                    <a:pt x="189" y="741"/>
                  </a:lnTo>
                  <a:lnTo>
                    <a:pt x="199" y="748"/>
                  </a:lnTo>
                  <a:lnTo>
                    <a:pt x="206" y="752"/>
                  </a:lnTo>
                  <a:lnTo>
                    <a:pt x="208" y="752"/>
                  </a:lnTo>
                  <a:lnTo>
                    <a:pt x="208" y="752"/>
                  </a:lnTo>
                  <a:lnTo>
                    <a:pt x="208" y="752"/>
                  </a:lnTo>
                  <a:lnTo>
                    <a:pt x="211" y="755"/>
                  </a:lnTo>
                  <a:lnTo>
                    <a:pt x="215" y="759"/>
                  </a:lnTo>
                  <a:lnTo>
                    <a:pt x="220" y="762"/>
                  </a:lnTo>
                  <a:lnTo>
                    <a:pt x="222" y="764"/>
                  </a:lnTo>
                  <a:lnTo>
                    <a:pt x="230" y="769"/>
                  </a:lnTo>
                  <a:lnTo>
                    <a:pt x="234" y="771"/>
                  </a:lnTo>
                  <a:lnTo>
                    <a:pt x="239" y="774"/>
                  </a:lnTo>
                  <a:lnTo>
                    <a:pt x="241" y="778"/>
                  </a:lnTo>
                  <a:lnTo>
                    <a:pt x="246" y="781"/>
                  </a:lnTo>
                  <a:lnTo>
                    <a:pt x="251" y="783"/>
                  </a:lnTo>
                  <a:lnTo>
                    <a:pt x="256" y="785"/>
                  </a:lnTo>
                  <a:lnTo>
                    <a:pt x="260" y="790"/>
                  </a:lnTo>
                  <a:lnTo>
                    <a:pt x="263" y="793"/>
                  </a:lnTo>
                  <a:lnTo>
                    <a:pt x="267" y="795"/>
                  </a:lnTo>
                  <a:lnTo>
                    <a:pt x="272" y="800"/>
                  </a:lnTo>
                  <a:lnTo>
                    <a:pt x="277" y="802"/>
                  </a:lnTo>
                  <a:lnTo>
                    <a:pt x="282" y="804"/>
                  </a:lnTo>
                  <a:lnTo>
                    <a:pt x="284" y="807"/>
                  </a:lnTo>
                  <a:lnTo>
                    <a:pt x="289" y="812"/>
                  </a:lnTo>
                  <a:lnTo>
                    <a:pt x="293" y="814"/>
                  </a:lnTo>
                  <a:lnTo>
                    <a:pt x="298" y="816"/>
                  </a:lnTo>
                  <a:lnTo>
                    <a:pt x="303" y="821"/>
                  </a:lnTo>
                  <a:lnTo>
                    <a:pt x="308" y="823"/>
                  </a:lnTo>
                  <a:lnTo>
                    <a:pt x="312" y="826"/>
                  </a:lnTo>
                  <a:lnTo>
                    <a:pt x="317" y="830"/>
                  </a:lnTo>
                  <a:lnTo>
                    <a:pt x="322" y="833"/>
                  </a:lnTo>
                  <a:lnTo>
                    <a:pt x="324" y="838"/>
                  </a:lnTo>
                  <a:lnTo>
                    <a:pt x="329" y="840"/>
                  </a:lnTo>
                  <a:lnTo>
                    <a:pt x="334" y="842"/>
                  </a:lnTo>
                  <a:lnTo>
                    <a:pt x="338" y="847"/>
                  </a:lnTo>
                  <a:lnTo>
                    <a:pt x="343" y="849"/>
                  </a:lnTo>
                  <a:lnTo>
                    <a:pt x="348" y="854"/>
                  </a:lnTo>
                  <a:lnTo>
                    <a:pt x="353" y="856"/>
                  </a:lnTo>
                  <a:lnTo>
                    <a:pt x="357" y="859"/>
                  </a:lnTo>
                  <a:lnTo>
                    <a:pt x="362" y="864"/>
                  </a:lnTo>
                  <a:lnTo>
                    <a:pt x="367" y="866"/>
                  </a:lnTo>
                  <a:lnTo>
                    <a:pt x="372" y="868"/>
                  </a:lnTo>
                  <a:lnTo>
                    <a:pt x="376" y="873"/>
                  </a:lnTo>
                  <a:lnTo>
                    <a:pt x="381" y="875"/>
                  </a:lnTo>
                  <a:lnTo>
                    <a:pt x="386" y="880"/>
                  </a:lnTo>
                  <a:lnTo>
                    <a:pt x="390" y="883"/>
                  </a:lnTo>
                  <a:lnTo>
                    <a:pt x="395" y="885"/>
                  </a:lnTo>
                  <a:lnTo>
                    <a:pt x="400" y="890"/>
                  </a:lnTo>
                  <a:lnTo>
                    <a:pt x="405" y="892"/>
                  </a:lnTo>
                  <a:lnTo>
                    <a:pt x="409" y="897"/>
                  </a:lnTo>
                  <a:lnTo>
                    <a:pt x="414" y="899"/>
                  </a:lnTo>
                  <a:lnTo>
                    <a:pt x="419" y="901"/>
                  </a:lnTo>
                  <a:lnTo>
                    <a:pt x="424" y="906"/>
                  </a:lnTo>
                  <a:lnTo>
                    <a:pt x="428" y="909"/>
                  </a:lnTo>
                  <a:lnTo>
                    <a:pt x="433" y="911"/>
                  </a:lnTo>
                  <a:lnTo>
                    <a:pt x="435" y="916"/>
                  </a:lnTo>
                  <a:lnTo>
                    <a:pt x="440" y="918"/>
                  </a:lnTo>
                  <a:lnTo>
                    <a:pt x="445" y="923"/>
                  </a:lnTo>
                  <a:lnTo>
                    <a:pt x="450" y="925"/>
                  </a:lnTo>
                  <a:lnTo>
                    <a:pt x="454" y="927"/>
                  </a:lnTo>
                  <a:lnTo>
                    <a:pt x="459" y="932"/>
                  </a:lnTo>
                  <a:lnTo>
                    <a:pt x="464" y="935"/>
                  </a:lnTo>
                  <a:lnTo>
                    <a:pt x="466" y="935"/>
                  </a:lnTo>
                  <a:lnTo>
                    <a:pt x="469" y="937"/>
                  </a:lnTo>
                  <a:lnTo>
                    <a:pt x="473" y="942"/>
                  </a:lnTo>
                  <a:lnTo>
                    <a:pt x="478" y="944"/>
                  </a:lnTo>
                  <a:lnTo>
                    <a:pt x="483" y="949"/>
                  </a:lnTo>
                  <a:lnTo>
                    <a:pt x="488" y="951"/>
                  </a:lnTo>
                  <a:lnTo>
                    <a:pt x="492" y="954"/>
                  </a:lnTo>
                  <a:lnTo>
                    <a:pt x="497" y="958"/>
                  </a:lnTo>
                  <a:lnTo>
                    <a:pt x="502" y="961"/>
                  </a:lnTo>
                  <a:lnTo>
                    <a:pt x="506" y="963"/>
                  </a:lnTo>
                  <a:lnTo>
                    <a:pt x="511" y="968"/>
                  </a:lnTo>
                  <a:lnTo>
                    <a:pt x="516" y="970"/>
                  </a:lnTo>
                  <a:lnTo>
                    <a:pt x="521" y="972"/>
                  </a:lnTo>
                  <a:lnTo>
                    <a:pt x="525" y="977"/>
                  </a:lnTo>
                  <a:lnTo>
                    <a:pt x="528" y="980"/>
                  </a:lnTo>
                  <a:lnTo>
                    <a:pt x="528" y="982"/>
                  </a:lnTo>
                  <a:lnTo>
                    <a:pt x="528" y="984"/>
                  </a:lnTo>
                  <a:lnTo>
                    <a:pt x="528" y="989"/>
                  </a:lnTo>
                  <a:lnTo>
                    <a:pt x="525" y="996"/>
                  </a:lnTo>
                  <a:lnTo>
                    <a:pt x="525" y="996"/>
                  </a:lnTo>
                  <a:lnTo>
                    <a:pt x="525" y="998"/>
                  </a:lnTo>
                  <a:lnTo>
                    <a:pt x="528" y="998"/>
                  </a:lnTo>
                  <a:lnTo>
                    <a:pt x="528" y="998"/>
                  </a:lnTo>
                  <a:lnTo>
                    <a:pt x="528" y="998"/>
                  </a:lnTo>
                  <a:lnTo>
                    <a:pt x="530" y="998"/>
                  </a:lnTo>
                  <a:lnTo>
                    <a:pt x="532" y="998"/>
                  </a:lnTo>
                  <a:lnTo>
                    <a:pt x="532" y="998"/>
                  </a:lnTo>
                  <a:lnTo>
                    <a:pt x="535" y="998"/>
                  </a:lnTo>
                  <a:lnTo>
                    <a:pt x="535" y="998"/>
                  </a:lnTo>
                  <a:lnTo>
                    <a:pt x="537" y="1001"/>
                  </a:lnTo>
                  <a:lnTo>
                    <a:pt x="537" y="1003"/>
                  </a:lnTo>
                  <a:lnTo>
                    <a:pt x="537" y="1003"/>
                  </a:lnTo>
                  <a:lnTo>
                    <a:pt x="540" y="1003"/>
                  </a:lnTo>
                  <a:lnTo>
                    <a:pt x="542" y="1003"/>
                  </a:lnTo>
                  <a:lnTo>
                    <a:pt x="544" y="1006"/>
                  </a:lnTo>
                  <a:lnTo>
                    <a:pt x="544" y="1006"/>
                  </a:lnTo>
                  <a:lnTo>
                    <a:pt x="547" y="1006"/>
                  </a:lnTo>
                  <a:lnTo>
                    <a:pt x="549" y="1006"/>
                  </a:lnTo>
                  <a:lnTo>
                    <a:pt x="551" y="1010"/>
                  </a:lnTo>
                  <a:lnTo>
                    <a:pt x="554" y="1010"/>
                  </a:lnTo>
                  <a:lnTo>
                    <a:pt x="554" y="1013"/>
                  </a:lnTo>
                  <a:lnTo>
                    <a:pt x="554" y="1017"/>
                  </a:lnTo>
                  <a:lnTo>
                    <a:pt x="554" y="1017"/>
                  </a:lnTo>
                  <a:lnTo>
                    <a:pt x="561" y="1022"/>
                  </a:lnTo>
                  <a:lnTo>
                    <a:pt x="561" y="1025"/>
                  </a:lnTo>
                  <a:lnTo>
                    <a:pt x="563" y="1025"/>
                  </a:lnTo>
                  <a:lnTo>
                    <a:pt x="563" y="1025"/>
                  </a:lnTo>
                  <a:lnTo>
                    <a:pt x="563" y="1025"/>
                  </a:lnTo>
                  <a:lnTo>
                    <a:pt x="566" y="1025"/>
                  </a:lnTo>
                  <a:lnTo>
                    <a:pt x="566" y="1025"/>
                  </a:lnTo>
                  <a:lnTo>
                    <a:pt x="566" y="1027"/>
                  </a:lnTo>
                  <a:lnTo>
                    <a:pt x="566" y="1027"/>
                  </a:lnTo>
                  <a:lnTo>
                    <a:pt x="568" y="1027"/>
                  </a:lnTo>
                  <a:lnTo>
                    <a:pt x="568" y="1027"/>
                  </a:lnTo>
                  <a:lnTo>
                    <a:pt x="568" y="1027"/>
                  </a:lnTo>
                  <a:lnTo>
                    <a:pt x="570" y="1027"/>
                  </a:lnTo>
                  <a:lnTo>
                    <a:pt x="570" y="1027"/>
                  </a:lnTo>
                  <a:lnTo>
                    <a:pt x="570" y="1027"/>
                  </a:lnTo>
                  <a:lnTo>
                    <a:pt x="570" y="1027"/>
                  </a:lnTo>
                  <a:lnTo>
                    <a:pt x="573" y="1027"/>
                  </a:lnTo>
                  <a:lnTo>
                    <a:pt x="575" y="1029"/>
                  </a:lnTo>
                  <a:lnTo>
                    <a:pt x="575" y="1029"/>
                  </a:lnTo>
                  <a:lnTo>
                    <a:pt x="577" y="1027"/>
                  </a:lnTo>
                  <a:lnTo>
                    <a:pt x="580" y="1025"/>
                  </a:lnTo>
                  <a:lnTo>
                    <a:pt x="580" y="1025"/>
                  </a:lnTo>
                  <a:lnTo>
                    <a:pt x="582" y="1025"/>
                  </a:lnTo>
                  <a:lnTo>
                    <a:pt x="582" y="1025"/>
                  </a:lnTo>
                  <a:lnTo>
                    <a:pt x="585" y="1025"/>
                  </a:lnTo>
                  <a:lnTo>
                    <a:pt x="587" y="1029"/>
                  </a:lnTo>
                  <a:lnTo>
                    <a:pt x="589" y="1029"/>
                  </a:lnTo>
                  <a:lnTo>
                    <a:pt x="592" y="1032"/>
                  </a:lnTo>
                  <a:lnTo>
                    <a:pt x="592" y="1036"/>
                  </a:lnTo>
                  <a:lnTo>
                    <a:pt x="594" y="1036"/>
                  </a:lnTo>
                  <a:lnTo>
                    <a:pt x="594" y="1036"/>
                  </a:lnTo>
                  <a:lnTo>
                    <a:pt x="596" y="1039"/>
                  </a:lnTo>
                  <a:lnTo>
                    <a:pt x="596" y="1039"/>
                  </a:lnTo>
                  <a:lnTo>
                    <a:pt x="599" y="1039"/>
                  </a:lnTo>
                  <a:lnTo>
                    <a:pt x="599" y="1039"/>
                  </a:lnTo>
                  <a:lnTo>
                    <a:pt x="601" y="1039"/>
                  </a:lnTo>
                  <a:lnTo>
                    <a:pt x="606" y="1041"/>
                  </a:lnTo>
                  <a:lnTo>
                    <a:pt x="608" y="1041"/>
                  </a:lnTo>
                  <a:lnTo>
                    <a:pt x="622" y="1043"/>
                  </a:lnTo>
                  <a:lnTo>
                    <a:pt x="629" y="1046"/>
                  </a:lnTo>
                  <a:lnTo>
                    <a:pt x="632" y="1048"/>
                  </a:lnTo>
                  <a:lnTo>
                    <a:pt x="634" y="1051"/>
                  </a:lnTo>
                  <a:lnTo>
                    <a:pt x="634" y="1051"/>
                  </a:lnTo>
                  <a:lnTo>
                    <a:pt x="637" y="1051"/>
                  </a:lnTo>
                  <a:lnTo>
                    <a:pt x="637" y="1051"/>
                  </a:lnTo>
                  <a:lnTo>
                    <a:pt x="637" y="1053"/>
                  </a:lnTo>
                  <a:lnTo>
                    <a:pt x="637" y="1062"/>
                  </a:lnTo>
                  <a:lnTo>
                    <a:pt x="637" y="1065"/>
                  </a:lnTo>
                  <a:lnTo>
                    <a:pt x="637" y="1067"/>
                  </a:lnTo>
                  <a:lnTo>
                    <a:pt x="637" y="1067"/>
                  </a:lnTo>
                  <a:lnTo>
                    <a:pt x="637" y="1067"/>
                  </a:lnTo>
                  <a:lnTo>
                    <a:pt x="637" y="1069"/>
                  </a:lnTo>
                  <a:lnTo>
                    <a:pt x="639" y="1069"/>
                  </a:lnTo>
                  <a:lnTo>
                    <a:pt x="637" y="1069"/>
                  </a:lnTo>
                  <a:lnTo>
                    <a:pt x="637" y="1069"/>
                  </a:lnTo>
                  <a:lnTo>
                    <a:pt x="637" y="1072"/>
                  </a:lnTo>
                  <a:lnTo>
                    <a:pt x="639" y="1072"/>
                  </a:lnTo>
                  <a:lnTo>
                    <a:pt x="639" y="1072"/>
                  </a:lnTo>
                  <a:lnTo>
                    <a:pt x="639" y="1074"/>
                  </a:lnTo>
                  <a:lnTo>
                    <a:pt x="639" y="1074"/>
                  </a:lnTo>
                  <a:lnTo>
                    <a:pt x="639" y="1077"/>
                  </a:lnTo>
                  <a:lnTo>
                    <a:pt x="639" y="1077"/>
                  </a:lnTo>
                  <a:lnTo>
                    <a:pt x="637" y="1077"/>
                  </a:lnTo>
                  <a:lnTo>
                    <a:pt x="637" y="1079"/>
                  </a:lnTo>
                  <a:lnTo>
                    <a:pt x="634" y="1079"/>
                  </a:lnTo>
                  <a:lnTo>
                    <a:pt x="634" y="1081"/>
                  </a:lnTo>
                  <a:lnTo>
                    <a:pt x="634" y="1084"/>
                  </a:lnTo>
                  <a:lnTo>
                    <a:pt x="634" y="1084"/>
                  </a:lnTo>
                  <a:lnTo>
                    <a:pt x="632" y="1084"/>
                  </a:lnTo>
                  <a:lnTo>
                    <a:pt x="632" y="1084"/>
                  </a:lnTo>
                  <a:lnTo>
                    <a:pt x="632" y="1086"/>
                  </a:lnTo>
                  <a:lnTo>
                    <a:pt x="632" y="1086"/>
                  </a:lnTo>
                  <a:lnTo>
                    <a:pt x="632" y="1088"/>
                  </a:lnTo>
                  <a:lnTo>
                    <a:pt x="632" y="1088"/>
                  </a:lnTo>
                  <a:lnTo>
                    <a:pt x="632" y="1091"/>
                  </a:lnTo>
                  <a:lnTo>
                    <a:pt x="632" y="1091"/>
                  </a:lnTo>
                  <a:lnTo>
                    <a:pt x="634" y="1093"/>
                  </a:lnTo>
                  <a:lnTo>
                    <a:pt x="634" y="1093"/>
                  </a:lnTo>
                  <a:lnTo>
                    <a:pt x="637" y="1093"/>
                  </a:lnTo>
                  <a:lnTo>
                    <a:pt x="641" y="1098"/>
                  </a:lnTo>
                  <a:lnTo>
                    <a:pt x="641" y="1098"/>
                  </a:lnTo>
                  <a:lnTo>
                    <a:pt x="641" y="1098"/>
                  </a:lnTo>
                  <a:lnTo>
                    <a:pt x="644" y="1098"/>
                  </a:lnTo>
                  <a:lnTo>
                    <a:pt x="644" y="1098"/>
                  </a:lnTo>
                  <a:lnTo>
                    <a:pt x="648" y="1098"/>
                  </a:lnTo>
                  <a:lnTo>
                    <a:pt x="648" y="1098"/>
                  </a:lnTo>
                  <a:lnTo>
                    <a:pt x="655" y="1096"/>
                  </a:lnTo>
                  <a:lnTo>
                    <a:pt x="663" y="1093"/>
                  </a:lnTo>
                  <a:lnTo>
                    <a:pt x="667" y="1093"/>
                  </a:lnTo>
                  <a:lnTo>
                    <a:pt x="672" y="1093"/>
                  </a:lnTo>
                  <a:lnTo>
                    <a:pt x="682" y="1091"/>
                  </a:lnTo>
                  <a:lnTo>
                    <a:pt x="691" y="1088"/>
                  </a:lnTo>
                  <a:lnTo>
                    <a:pt x="700" y="1086"/>
                  </a:lnTo>
                  <a:lnTo>
                    <a:pt x="712" y="1084"/>
                  </a:lnTo>
                  <a:lnTo>
                    <a:pt x="722" y="1084"/>
                  </a:lnTo>
                  <a:lnTo>
                    <a:pt x="731" y="1081"/>
                  </a:lnTo>
                  <a:lnTo>
                    <a:pt x="736" y="1079"/>
                  </a:lnTo>
                  <a:lnTo>
                    <a:pt x="748" y="1077"/>
                  </a:lnTo>
                  <a:lnTo>
                    <a:pt x="760" y="1074"/>
                  </a:lnTo>
                  <a:lnTo>
                    <a:pt x="764" y="1074"/>
                  </a:lnTo>
                  <a:lnTo>
                    <a:pt x="771" y="1072"/>
                  </a:lnTo>
                  <a:lnTo>
                    <a:pt x="774" y="1072"/>
                  </a:lnTo>
                  <a:lnTo>
                    <a:pt x="776" y="1069"/>
                  </a:lnTo>
                  <a:lnTo>
                    <a:pt x="781" y="1067"/>
                  </a:lnTo>
                  <a:lnTo>
                    <a:pt x="786" y="1062"/>
                  </a:lnTo>
                  <a:lnTo>
                    <a:pt x="788" y="1060"/>
                  </a:lnTo>
                  <a:lnTo>
                    <a:pt x="790" y="1058"/>
                  </a:lnTo>
                  <a:lnTo>
                    <a:pt x="795" y="1053"/>
                  </a:lnTo>
                  <a:lnTo>
                    <a:pt x="797" y="1051"/>
                  </a:lnTo>
                  <a:lnTo>
                    <a:pt x="802" y="1048"/>
                  </a:lnTo>
                  <a:lnTo>
                    <a:pt x="805" y="1043"/>
                  </a:lnTo>
                  <a:lnTo>
                    <a:pt x="809" y="1041"/>
                  </a:lnTo>
                  <a:lnTo>
                    <a:pt x="812" y="1039"/>
                  </a:lnTo>
                  <a:lnTo>
                    <a:pt x="814" y="1036"/>
                  </a:lnTo>
                  <a:lnTo>
                    <a:pt x="819" y="1032"/>
                  </a:lnTo>
                  <a:lnTo>
                    <a:pt x="821" y="1029"/>
                  </a:lnTo>
                  <a:lnTo>
                    <a:pt x="826" y="1027"/>
                  </a:lnTo>
                  <a:lnTo>
                    <a:pt x="828" y="1022"/>
                  </a:lnTo>
                  <a:lnTo>
                    <a:pt x="833" y="1020"/>
                  </a:lnTo>
                  <a:lnTo>
                    <a:pt x="835" y="1017"/>
                  </a:lnTo>
                  <a:lnTo>
                    <a:pt x="838" y="1015"/>
                  </a:lnTo>
                  <a:lnTo>
                    <a:pt x="840" y="1013"/>
                  </a:lnTo>
                  <a:lnTo>
                    <a:pt x="845" y="1008"/>
                  </a:lnTo>
                  <a:lnTo>
                    <a:pt x="847" y="1006"/>
                  </a:lnTo>
                  <a:lnTo>
                    <a:pt x="852" y="1003"/>
                  </a:lnTo>
                  <a:lnTo>
                    <a:pt x="857" y="998"/>
                  </a:lnTo>
                  <a:lnTo>
                    <a:pt x="859" y="996"/>
                  </a:lnTo>
                  <a:lnTo>
                    <a:pt x="866" y="991"/>
                  </a:lnTo>
                  <a:lnTo>
                    <a:pt x="873" y="987"/>
                  </a:lnTo>
                  <a:lnTo>
                    <a:pt x="876" y="984"/>
                  </a:lnTo>
                  <a:lnTo>
                    <a:pt x="880" y="982"/>
                  </a:lnTo>
                  <a:lnTo>
                    <a:pt x="883" y="980"/>
                  </a:lnTo>
                  <a:lnTo>
                    <a:pt x="887" y="977"/>
                  </a:lnTo>
                  <a:lnTo>
                    <a:pt x="890" y="975"/>
                  </a:lnTo>
                  <a:lnTo>
                    <a:pt x="894" y="972"/>
                  </a:lnTo>
                  <a:lnTo>
                    <a:pt x="897" y="970"/>
                  </a:lnTo>
                  <a:lnTo>
                    <a:pt x="902" y="968"/>
                  </a:lnTo>
                  <a:lnTo>
                    <a:pt x="904" y="965"/>
                  </a:lnTo>
                  <a:lnTo>
                    <a:pt x="909" y="963"/>
                  </a:lnTo>
                  <a:lnTo>
                    <a:pt x="911" y="961"/>
                  </a:lnTo>
                  <a:lnTo>
                    <a:pt x="916" y="958"/>
                  </a:lnTo>
                  <a:lnTo>
                    <a:pt x="921" y="956"/>
                  </a:lnTo>
                  <a:lnTo>
                    <a:pt x="923" y="954"/>
                  </a:lnTo>
                  <a:lnTo>
                    <a:pt x="928" y="951"/>
                  </a:lnTo>
                  <a:lnTo>
                    <a:pt x="930" y="949"/>
                  </a:lnTo>
                  <a:lnTo>
                    <a:pt x="935" y="946"/>
                  </a:lnTo>
                  <a:lnTo>
                    <a:pt x="937" y="946"/>
                  </a:lnTo>
                  <a:lnTo>
                    <a:pt x="942" y="944"/>
                  </a:lnTo>
                  <a:lnTo>
                    <a:pt x="944" y="942"/>
                  </a:lnTo>
                  <a:lnTo>
                    <a:pt x="949" y="939"/>
                  </a:lnTo>
                  <a:lnTo>
                    <a:pt x="951" y="937"/>
                  </a:lnTo>
                  <a:lnTo>
                    <a:pt x="956" y="935"/>
                  </a:lnTo>
                  <a:lnTo>
                    <a:pt x="958" y="932"/>
                  </a:lnTo>
                  <a:lnTo>
                    <a:pt x="963" y="930"/>
                  </a:lnTo>
                  <a:lnTo>
                    <a:pt x="968" y="927"/>
                  </a:lnTo>
                  <a:lnTo>
                    <a:pt x="970" y="925"/>
                  </a:lnTo>
                  <a:lnTo>
                    <a:pt x="975" y="923"/>
                  </a:lnTo>
                  <a:lnTo>
                    <a:pt x="977" y="920"/>
                  </a:lnTo>
                  <a:lnTo>
                    <a:pt x="982" y="918"/>
                  </a:lnTo>
                  <a:lnTo>
                    <a:pt x="984" y="916"/>
                  </a:lnTo>
                  <a:lnTo>
                    <a:pt x="989" y="913"/>
                  </a:lnTo>
                  <a:lnTo>
                    <a:pt x="991" y="911"/>
                  </a:lnTo>
                  <a:lnTo>
                    <a:pt x="996" y="909"/>
                  </a:lnTo>
                  <a:lnTo>
                    <a:pt x="999" y="906"/>
                  </a:lnTo>
                  <a:lnTo>
                    <a:pt x="1003" y="904"/>
                  </a:lnTo>
                  <a:lnTo>
                    <a:pt x="1006" y="901"/>
                  </a:lnTo>
                  <a:lnTo>
                    <a:pt x="1010" y="899"/>
                  </a:lnTo>
                  <a:lnTo>
                    <a:pt x="1013" y="897"/>
                  </a:lnTo>
                  <a:lnTo>
                    <a:pt x="1018" y="894"/>
                  </a:lnTo>
                  <a:lnTo>
                    <a:pt x="1022" y="892"/>
                  </a:lnTo>
                  <a:lnTo>
                    <a:pt x="1025" y="890"/>
                  </a:lnTo>
                  <a:lnTo>
                    <a:pt x="1029" y="887"/>
                  </a:lnTo>
                  <a:lnTo>
                    <a:pt x="1032" y="885"/>
                  </a:lnTo>
                  <a:lnTo>
                    <a:pt x="1036" y="883"/>
                  </a:lnTo>
                  <a:lnTo>
                    <a:pt x="1039" y="880"/>
                  </a:lnTo>
                  <a:lnTo>
                    <a:pt x="1044" y="878"/>
                  </a:lnTo>
                  <a:lnTo>
                    <a:pt x="1046" y="875"/>
                  </a:lnTo>
                  <a:lnTo>
                    <a:pt x="1051" y="873"/>
                  </a:lnTo>
                  <a:lnTo>
                    <a:pt x="1053" y="871"/>
                  </a:lnTo>
                  <a:lnTo>
                    <a:pt x="1058" y="868"/>
                  </a:lnTo>
                  <a:lnTo>
                    <a:pt x="1060" y="866"/>
                  </a:lnTo>
                  <a:lnTo>
                    <a:pt x="1065" y="864"/>
                  </a:lnTo>
                  <a:lnTo>
                    <a:pt x="1070" y="861"/>
                  </a:lnTo>
                  <a:lnTo>
                    <a:pt x="1072" y="859"/>
                  </a:lnTo>
                  <a:lnTo>
                    <a:pt x="1077" y="856"/>
                  </a:lnTo>
                  <a:lnTo>
                    <a:pt x="1079" y="854"/>
                  </a:lnTo>
                  <a:lnTo>
                    <a:pt x="1084" y="854"/>
                  </a:lnTo>
                  <a:lnTo>
                    <a:pt x="1086" y="852"/>
                  </a:lnTo>
                  <a:lnTo>
                    <a:pt x="1091" y="849"/>
                  </a:lnTo>
                  <a:lnTo>
                    <a:pt x="1093" y="847"/>
                  </a:lnTo>
                  <a:lnTo>
                    <a:pt x="1098" y="845"/>
                  </a:lnTo>
                  <a:lnTo>
                    <a:pt x="1100" y="842"/>
                  </a:lnTo>
                  <a:lnTo>
                    <a:pt x="1105" y="840"/>
                  </a:lnTo>
                  <a:lnTo>
                    <a:pt x="1100" y="830"/>
                  </a:lnTo>
                  <a:close/>
                </a:path>
              </a:pathLst>
            </a:custGeom>
            <a:solidFill>
              <a:schemeClr val="bg1">
                <a:lumMod val="85000"/>
                <a:alpha val="75000"/>
              </a:schemeClr>
            </a:soli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5" name="Freeform 51">
              <a:extLst>
                <a:ext uri="{FF2B5EF4-FFF2-40B4-BE49-F238E27FC236}">
                  <a16:creationId xmlns:a16="http://schemas.microsoft.com/office/drawing/2014/main" id="{C52532A6-25D8-4A24-9748-B2341B3D98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64142" y="3738513"/>
              <a:ext cx="1050895" cy="1038532"/>
            </a:xfrm>
            <a:custGeom>
              <a:avLst/>
              <a:gdLst>
                <a:gd name="T0" fmla="*/ 994 w 1020"/>
                <a:gd name="T1" fmla="*/ 146 h 1008"/>
                <a:gd name="T2" fmla="*/ 994 w 1020"/>
                <a:gd name="T3" fmla="*/ 94 h 1008"/>
                <a:gd name="T4" fmla="*/ 958 w 1020"/>
                <a:gd name="T5" fmla="*/ 68 h 1008"/>
                <a:gd name="T6" fmla="*/ 927 w 1020"/>
                <a:gd name="T7" fmla="*/ 38 h 1008"/>
                <a:gd name="T8" fmla="*/ 887 w 1020"/>
                <a:gd name="T9" fmla="*/ 45 h 1008"/>
                <a:gd name="T10" fmla="*/ 845 w 1020"/>
                <a:gd name="T11" fmla="*/ 49 h 1008"/>
                <a:gd name="T12" fmla="*/ 821 w 1020"/>
                <a:gd name="T13" fmla="*/ 26 h 1008"/>
                <a:gd name="T14" fmla="*/ 783 w 1020"/>
                <a:gd name="T15" fmla="*/ 19 h 1008"/>
                <a:gd name="T16" fmla="*/ 750 w 1020"/>
                <a:gd name="T17" fmla="*/ 9 h 1008"/>
                <a:gd name="T18" fmla="*/ 731 w 1020"/>
                <a:gd name="T19" fmla="*/ 9 h 1008"/>
                <a:gd name="T20" fmla="*/ 712 w 1020"/>
                <a:gd name="T21" fmla="*/ 2 h 1008"/>
                <a:gd name="T22" fmla="*/ 688 w 1020"/>
                <a:gd name="T23" fmla="*/ 21 h 1008"/>
                <a:gd name="T24" fmla="*/ 655 w 1020"/>
                <a:gd name="T25" fmla="*/ 16 h 1008"/>
                <a:gd name="T26" fmla="*/ 627 w 1020"/>
                <a:gd name="T27" fmla="*/ 30 h 1008"/>
                <a:gd name="T28" fmla="*/ 584 w 1020"/>
                <a:gd name="T29" fmla="*/ 35 h 1008"/>
                <a:gd name="T30" fmla="*/ 561 w 1020"/>
                <a:gd name="T31" fmla="*/ 45 h 1008"/>
                <a:gd name="T32" fmla="*/ 523 w 1020"/>
                <a:gd name="T33" fmla="*/ 61 h 1008"/>
                <a:gd name="T34" fmla="*/ 483 w 1020"/>
                <a:gd name="T35" fmla="*/ 59 h 1008"/>
                <a:gd name="T36" fmla="*/ 421 w 1020"/>
                <a:gd name="T37" fmla="*/ 23 h 1008"/>
                <a:gd name="T38" fmla="*/ 360 w 1020"/>
                <a:gd name="T39" fmla="*/ 38 h 1008"/>
                <a:gd name="T40" fmla="*/ 338 w 1020"/>
                <a:gd name="T41" fmla="*/ 123 h 1008"/>
                <a:gd name="T42" fmla="*/ 305 w 1020"/>
                <a:gd name="T43" fmla="*/ 227 h 1008"/>
                <a:gd name="T44" fmla="*/ 272 w 1020"/>
                <a:gd name="T45" fmla="*/ 340 h 1008"/>
                <a:gd name="T46" fmla="*/ 218 w 1020"/>
                <a:gd name="T47" fmla="*/ 397 h 1008"/>
                <a:gd name="T48" fmla="*/ 201 w 1020"/>
                <a:gd name="T49" fmla="*/ 490 h 1008"/>
                <a:gd name="T50" fmla="*/ 128 w 1020"/>
                <a:gd name="T51" fmla="*/ 546 h 1008"/>
                <a:gd name="T52" fmla="*/ 118 w 1020"/>
                <a:gd name="T53" fmla="*/ 516 h 1008"/>
                <a:gd name="T54" fmla="*/ 78 w 1020"/>
                <a:gd name="T55" fmla="*/ 539 h 1008"/>
                <a:gd name="T56" fmla="*/ 28 w 1020"/>
                <a:gd name="T57" fmla="*/ 544 h 1008"/>
                <a:gd name="T58" fmla="*/ 12 w 1020"/>
                <a:gd name="T59" fmla="*/ 606 h 1008"/>
                <a:gd name="T60" fmla="*/ 69 w 1020"/>
                <a:gd name="T61" fmla="*/ 598 h 1008"/>
                <a:gd name="T62" fmla="*/ 225 w 1020"/>
                <a:gd name="T63" fmla="*/ 601 h 1008"/>
                <a:gd name="T64" fmla="*/ 241 w 1020"/>
                <a:gd name="T65" fmla="*/ 627 h 1008"/>
                <a:gd name="T66" fmla="*/ 255 w 1020"/>
                <a:gd name="T67" fmla="*/ 662 h 1008"/>
                <a:gd name="T68" fmla="*/ 272 w 1020"/>
                <a:gd name="T69" fmla="*/ 695 h 1008"/>
                <a:gd name="T70" fmla="*/ 286 w 1020"/>
                <a:gd name="T71" fmla="*/ 714 h 1008"/>
                <a:gd name="T72" fmla="*/ 352 w 1020"/>
                <a:gd name="T73" fmla="*/ 712 h 1008"/>
                <a:gd name="T74" fmla="*/ 449 w 1020"/>
                <a:gd name="T75" fmla="*/ 658 h 1008"/>
                <a:gd name="T76" fmla="*/ 516 w 1020"/>
                <a:gd name="T77" fmla="*/ 684 h 1008"/>
                <a:gd name="T78" fmla="*/ 518 w 1020"/>
                <a:gd name="T79" fmla="*/ 731 h 1008"/>
                <a:gd name="T80" fmla="*/ 530 w 1020"/>
                <a:gd name="T81" fmla="*/ 814 h 1008"/>
                <a:gd name="T82" fmla="*/ 535 w 1020"/>
                <a:gd name="T83" fmla="*/ 873 h 1008"/>
                <a:gd name="T84" fmla="*/ 620 w 1020"/>
                <a:gd name="T85" fmla="*/ 875 h 1008"/>
                <a:gd name="T86" fmla="*/ 653 w 1020"/>
                <a:gd name="T87" fmla="*/ 890 h 1008"/>
                <a:gd name="T88" fmla="*/ 703 w 1020"/>
                <a:gd name="T89" fmla="*/ 890 h 1008"/>
                <a:gd name="T90" fmla="*/ 714 w 1020"/>
                <a:gd name="T91" fmla="*/ 913 h 1008"/>
                <a:gd name="T92" fmla="*/ 781 w 1020"/>
                <a:gd name="T93" fmla="*/ 927 h 1008"/>
                <a:gd name="T94" fmla="*/ 842 w 1020"/>
                <a:gd name="T95" fmla="*/ 946 h 1008"/>
                <a:gd name="T96" fmla="*/ 882 w 1020"/>
                <a:gd name="T97" fmla="*/ 977 h 1008"/>
                <a:gd name="T98" fmla="*/ 923 w 1020"/>
                <a:gd name="T99" fmla="*/ 998 h 1008"/>
                <a:gd name="T100" fmla="*/ 942 w 1020"/>
                <a:gd name="T101" fmla="*/ 937 h 1008"/>
                <a:gd name="T102" fmla="*/ 913 w 1020"/>
                <a:gd name="T103" fmla="*/ 949 h 1008"/>
                <a:gd name="T104" fmla="*/ 871 w 1020"/>
                <a:gd name="T105" fmla="*/ 918 h 1008"/>
                <a:gd name="T106" fmla="*/ 875 w 1020"/>
                <a:gd name="T107" fmla="*/ 868 h 1008"/>
                <a:gd name="T108" fmla="*/ 878 w 1020"/>
                <a:gd name="T109" fmla="*/ 835 h 1008"/>
                <a:gd name="T110" fmla="*/ 871 w 1020"/>
                <a:gd name="T111" fmla="*/ 785 h 1008"/>
                <a:gd name="T112" fmla="*/ 925 w 1020"/>
                <a:gd name="T113" fmla="*/ 615 h 1008"/>
                <a:gd name="T114" fmla="*/ 911 w 1020"/>
                <a:gd name="T115" fmla="*/ 447 h 1008"/>
                <a:gd name="T116" fmla="*/ 892 w 1020"/>
                <a:gd name="T117" fmla="*/ 414 h 1008"/>
                <a:gd name="T118" fmla="*/ 930 w 1020"/>
                <a:gd name="T119" fmla="*/ 352 h 1008"/>
                <a:gd name="T120" fmla="*/ 935 w 1020"/>
                <a:gd name="T121" fmla="*/ 303 h 1008"/>
                <a:gd name="T122" fmla="*/ 963 w 1020"/>
                <a:gd name="T123" fmla="*/ 229 h 1008"/>
                <a:gd name="T124" fmla="*/ 31 w 1020"/>
                <a:gd name="T125" fmla="*/ 603 h 1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20" h="1008">
                  <a:moveTo>
                    <a:pt x="1020" y="172"/>
                  </a:moveTo>
                  <a:lnTo>
                    <a:pt x="1020" y="170"/>
                  </a:lnTo>
                  <a:lnTo>
                    <a:pt x="1017" y="170"/>
                  </a:lnTo>
                  <a:lnTo>
                    <a:pt x="1015" y="168"/>
                  </a:lnTo>
                  <a:lnTo>
                    <a:pt x="1015" y="168"/>
                  </a:lnTo>
                  <a:lnTo>
                    <a:pt x="1015" y="165"/>
                  </a:lnTo>
                  <a:lnTo>
                    <a:pt x="1015" y="163"/>
                  </a:lnTo>
                  <a:lnTo>
                    <a:pt x="1013" y="165"/>
                  </a:lnTo>
                  <a:lnTo>
                    <a:pt x="1013" y="165"/>
                  </a:lnTo>
                  <a:lnTo>
                    <a:pt x="1010" y="165"/>
                  </a:lnTo>
                  <a:lnTo>
                    <a:pt x="1008" y="165"/>
                  </a:lnTo>
                  <a:lnTo>
                    <a:pt x="1008" y="165"/>
                  </a:lnTo>
                  <a:lnTo>
                    <a:pt x="1008" y="163"/>
                  </a:lnTo>
                  <a:lnTo>
                    <a:pt x="1008" y="163"/>
                  </a:lnTo>
                  <a:lnTo>
                    <a:pt x="1008" y="163"/>
                  </a:lnTo>
                  <a:lnTo>
                    <a:pt x="1008" y="163"/>
                  </a:lnTo>
                  <a:lnTo>
                    <a:pt x="1008" y="163"/>
                  </a:lnTo>
                  <a:lnTo>
                    <a:pt x="1008" y="163"/>
                  </a:lnTo>
                  <a:lnTo>
                    <a:pt x="1005" y="158"/>
                  </a:lnTo>
                  <a:lnTo>
                    <a:pt x="1003" y="158"/>
                  </a:lnTo>
                  <a:lnTo>
                    <a:pt x="1001" y="158"/>
                  </a:lnTo>
                  <a:lnTo>
                    <a:pt x="1001" y="161"/>
                  </a:lnTo>
                  <a:lnTo>
                    <a:pt x="1001" y="163"/>
                  </a:lnTo>
                  <a:lnTo>
                    <a:pt x="998" y="163"/>
                  </a:lnTo>
                  <a:lnTo>
                    <a:pt x="998" y="163"/>
                  </a:lnTo>
                  <a:lnTo>
                    <a:pt x="996" y="161"/>
                  </a:lnTo>
                  <a:lnTo>
                    <a:pt x="996" y="161"/>
                  </a:lnTo>
                  <a:lnTo>
                    <a:pt x="996" y="158"/>
                  </a:lnTo>
                  <a:lnTo>
                    <a:pt x="996" y="158"/>
                  </a:lnTo>
                  <a:lnTo>
                    <a:pt x="996" y="158"/>
                  </a:lnTo>
                  <a:lnTo>
                    <a:pt x="996" y="158"/>
                  </a:lnTo>
                  <a:lnTo>
                    <a:pt x="994" y="156"/>
                  </a:lnTo>
                  <a:lnTo>
                    <a:pt x="991" y="156"/>
                  </a:lnTo>
                  <a:lnTo>
                    <a:pt x="989" y="156"/>
                  </a:lnTo>
                  <a:lnTo>
                    <a:pt x="989" y="156"/>
                  </a:lnTo>
                  <a:lnTo>
                    <a:pt x="991" y="153"/>
                  </a:lnTo>
                  <a:lnTo>
                    <a:pt x="991" y="153"/>
                  </a:lnTo>
                  <a:lnTo>
                    <a:pt x="991" y="153"/>
                  </a:lnTo>
                  <a:lnTo>
                    <a:pt x="991" y="151"/>
                  </a:lnTo>
                  <a:lnTo>
                    <a:pt x="991" y="149"/>
                  </a:lnTo>
                  <a:lnTo>
                    <a:pt x="991" y="149"/>
                  </a:lnTo>
                  <a:lnTo>
                    <a:pt x="991" y="149"/>
                  </a:lnTo>
                  <a:lnTo>
                    <a:pt x="994" y="146"/>
                  </a:lnTo>
                  <a:lnTo>
                    <a:pt x="994" y="146"/>
                  </a:lnTo>
                  <a:lnTo>
                    <a:pt x="994" y="146"/>
                  </a:lnTo>
                  <a:lnTo>
                    <a:pt x="994" y="144"/>
                  </a:lnTo>
                  <a:lnTo>
                    <a:pt x="994" y="139"/>
                  </a:lnTo>
                  <a:lnTo>
                    <a:pt x="994" y="139"/>
                  </a:lnTo>
                  <a:lnTo>
                    <a:pt x="994" y="139"/>
                  </a:lnTo>
                  <a:lnTo>
                    <a:pt x="996" y="139"/>
                  </a:lnTo>
                  <a:lnTo>
                    <a:pt x="996" y="139"/>
                  </a:lnTo>
                  <a:lnTo>
                    <a:pt x="996" y="139"/>
                  </a:lnTo>
                  <a:lnTo>
                    <a:pt x="996" y="139"/>
                  </a:lnTo>
                  <a:lnTo>
                    <a:pt x="996" y="139"/>
                  </a:lnTo>
                  <a:lnTo>
                    <a:pt x="998" y="135"/>
                  </a:lnTo>
                  <a:lnTo>
                    <a:pt x="998" y="132"/>
                  </a:lnTo>
                  <a:lnTo>
                    <a:pt x="996" y="130"/>
                  </a:lnTo>
                  <a:lnTo>
                    <a:pt x="996" y="127"/>
                  </a:lnTo>
                  <a:lnTo>
                    <a:pt x="996" y="127"/>
                  </a:lnTo>
                  <a:lnTo>
                    <a:pt x="994" y="125"/>
                  </a:lnTo>
                  <a:lnTo>
                    <a:pt x="991" y="125"/>
                  </a:lnTo>
                  <a:lnTo>
                    <a:pt x="991" y="125"/>
                  </a:lnTo>
                  <a:lnTo>
                    <a:pt x="991" y="123"/>
                  </a:lnTo>
                  <a:lnTo>
                    <a:pt x="994" y="120"/>
                  </a:lnTo>
                  <a:lnTo>
                    <a:pt x="996" y="113"/>
                  </a:lnTo>
                  <a:lnTo>
                    <a:pt x="996" y="111"/>
                  </a:lnTo>
                  <a:lnTo>
                    <a:pt x="996" y="111"/>
                  </a:lnTo>
                  <a:lnTo>
                    <a:pt x="996" y="111"/>
                  </a:lnTo>
                  <a:lnTo>
                    <a:pt x="996" y="111"/>
                  </a:lnTo>
                  <a:lnTo>
                    <a:pt x="998" y="111"/>
                  </a:lnTo>
                  <a:lnTo>
                    <a:pt x="998" y="111"/>
                  </a:lnTo>
                  <a:lnTo>
                    <a:pt x="998" y="111"/>
                  </a:lnTo>
                  <a:lnTo>
                    <a:pt x="998" y="109"/>
                  </a:lnTo>
                  <a:lnTo>
                    <a:pt x="1001" y="106"/>
                  </a:lnTo>
                  <a:lnTo>
                    <a:pt x="1001" y="106"/>
                  </a:lnTo>
                  <a:lnTo>
                    <a:pt x="1001" y="106"/>
                  </a:lnTo>
                  <a:lnTo>
                    <a:pt x="1001" y="104"/>
                  </a:lnTo>
                  <a:lnTo>
                    <a:pt x="1001" y="104"/>
                  </a:lnTo>
                  <a:lnTo>
                    <a:pt x="1001" y="104"/>
                  </a:lnTo>
                  <a:lnTo>
                    <a:pt x="1001" y="104"/>
                  </a:lnTo>
                  <a:lnTo>
                    <a:pt x="1001" y="101"/>
                  </a:lnTo>
                  <a:lnTo>
                    <a:pt x="1001" y="101"/>
                  </a:lnTo>
                  <a:lnTo>
                    <a:pt x="1001" y="99"/>
                  </a:lnTo>
                  <a:lnTo>
                    <a:pt x="998" y="99"/>
                  </a:lnTo>
                  <a:lnTo>
                    <a:pt x="998" y="101"/>
                  </a:lnTo>
                  <a:lnTo>
                    <a:pt x="996" y="101"/>
                  </a:lnTo>
                  <a:lnTo>
                    <a:pt x="996" y="99"/>
                  </a:lnTo>
                  <a:lnTo>
                    <a:pt x="996" y="97"/>
                  </a:lnTo>
                  <a:lnTo>
                    <a:pt x="996" y="97"/>
                  </a:lnTo>
                  <a:lnTo>
                    <a:pt x="994" y="94"/>
                  </a:lnTo>
                  <a:lnTo>
                    <a:pt x="994" y="94"/>
                  </a:lnTo>
                  <a:lnTo>
                    <a:pt x="994" y="94"/>
                  </a:lnTo>
                  <a:lnTo>
                    <a:pt x="994" y="92"/>
                  </a:lnTo>
                  <a:lnTo>
                    <a:pt x="994" y="92"/>
                  </a:lnTo>
                  <a:lnTo>
                    <a:pt x="991" y="92"/>
                  </a:lnTo>
                  <a:lnTo>
                    <a:pt x="991" y="92"/>
                  </a:lnTo>
                  <a:lnTo>
                    <a:pt x="991" y="92"/>
                  </a:lnTo>
                  <a:lnTo>
                    <a:pt x="989" y="94"/>
                  </a:lnTo>
                  <a:lnTo>
                    <a:pt x="987" y="94"/>
                  </a:lnTo>
                  <a:lnTo>
                    <a:pt x="987" y="94"/>
                  </a:lnTo>
                  <a:lnTo>
                    <a:pt x="987" y="94"/>
                  </a:lnTo>
                  <a:lnTo>
                    <a:pt x="984" y="94"/>
                  </a:lnTo>
                  <a:lnTo>
                    <a:pt x="984" y="94"/>
                  </a:lnTo>
                  <a:lnTo>
                    <a:pt x="982" y="94"/>
                  </a:lnTo>
                  <a:lnTo>
                    <a:pt x="982" y="94"/>
                  </a:lnTo>
                  <a:lnTo>
                    <a:pt x="982" y="94"/>
                  </a:lnTo>
                  <a:lnTo>
                    <a:pt x="982" y="94"/>
                  </a:lnTo>
                  <a:lnTo>
                    <a:pt x="982" y="94"/>
                  </a:lnTo>
                  <a:lnTo>
                    <a:pt x="982" y="94"/>
                  </a:lnTo>
                  <a:lnTo>
                    <a:pt x="982" y="94"/>
                  </a:lnTo>
                  <a:lnTo>
                    <a:pt x="982" y="92"/>
                  </a:lnTo>
                  <a:lnTo>
                    <a:pt x="982" y="90"/>
                  </a:lnTo>
                  <a:lnTo>
                    <a:pt x="982" y="82"/>
                  </a:lnTo>
                  <a:lnTo>
                    <a:pt x="979" y="80"/>
                  </a:lnTo>
                  <a:lnTo>
                    <a:pt x="979" y="80"/>
                  </a:lnTo>
                  <a:lnTo>
                    <a:pt x="979" y="80"/>
                  </a:lnTo>
                  <a:lnTo>
                    <a:pt x="979" y="80"/>
                  </a:lnTo>
                  <a:lnTo>
                    <a:pt x="977" y="80"/>
                  </a:lnTo>
                  <a:lnTo>
                    <a:pt x="977" y="80"/>
                  </a:lnTo>
                  <a:lnTo>
                    <a:pt x="977" y="80"/>
                  </a:lnTo>
                  <a:lnTo>
                    <a:pt x="975" y="80"/>
                  </a:lnTo>
                  <a:lnTo>
                    <a:pt x="970" y="78"/>
                  </a:lnTo>
                  <a:lnTo>
                    <a:pt x="968" y="75"/>
                  </a:lnTo>
                  <a:lnTo>
                    <a:pt x="963" y="75"/>
                  </a:lnTo>
                  <a:lnTo>
                    <a:pt x="963" y="75"/>
                  </a:lnTo>
                  <a:lnTo>
                    <a:pt x="963" y="75"/>
                  </a:lnTo>
                  <a:lnTo>
                    <a:pt x="961" y="75"/>
                  </a:lnTo>
                  <a:lnTo>
                    <a:pt x="961" y="75"/>
                  </a:lnTo>
                  <a:lnTo>
                    <a:pt x="961" y="73"/>
                  </a:lnTo>
                  <a:lnTo>
                    <a:pt x="961" y="73"/>
                  </a:lnTo>
                  <a:lnTo>
                    <a:pt x="961" y="73"/>
                  </a:lnTo>
                  <a:lnTo>
                    <a:pt x="961" y="71"/>
                  </a:lnTo>
                  <a:lnTo>
                    <a:pt x="958" y="68"/>
                  </a:lnTo>
                  <a:lnTo>
                    <a:pt x="958" y="68"/>
                  </a:lnTo>
                  <a:lnTo>
                    <a:pt x="958" y="68"/>
                  </a:lnTo>
                  <a:lnTo>
                    <a:pt x="956" y="68"/>
                  </a:lnTo>
                  <a:lnTo>
                    <a:pt x="953" y="66"/>
                  </a:lnTo>
                  <a:lnTo>
                    <a:pt x="953" y="66"/>
                  </a:lnTo>
                  <a:lnTo>
                    <a:pt x="953" y="64"/>
                  </a:lnTo>
                  <a:lnTo>
                    <a:pt x="951" y="61"/>
                  </a:lnTo>
                  <a:lnTo>
                    <a:pt x="951" y="61"/>
                  </a:lnTo>
                  <a:lnTo>
                    <a:pt x="949" y="61"/>
                  </a:lnTo>
                  <a:lnTo>
                    <a:pt x="949" y="61"/>
                  </a:lnTo>
                  <a:lnTo>
                    <a:pt x="949" y="61"/>
                  </a:lnTo>
                  <a:lnTo>
                    <a:pt x="949" y="61"/>
                  </a:lnTo>
                  <a:lnTo>
                    <a:pt x="949" y="61"/>
                  </a:lnTo>
                  <a:lnTo>
                    <a:pt x="949" y="59"/>
                  </a:lnTo>
                  <a:lnTo>
                    <a:pt x="949" y="59"/>
                  </a:lnTo>
                  <a:lnTo>
                    <a:pt x="949" y="59"/>
                  </a:lnTo>
                  <a:lnTo>
                    <a:pt x="949" y="56"/>
                  </a:lnTo>
                  <a:lnTo>
                    <a:pt x="946" y="56"/>
                  </a:lnTo>
                  <a:lnTo>
                    <a:pt x="946" y="56"/>
                  </a:lnTo>
                  <a:lnTo>
                    <a:pt x="944" y="56"/>
                  </a:lnTo>
                  <a:lnTo>
                    <a:pt x="942" y="56"/>
                  </a:lnTo>
                  <a:lnTo>
                    <a:pt x="942" y="54"/>
                  </a:lnTo>
                  <a:lnTo>
                    <a:pt x="939" y="52"/>
                  </a:lnTo>
                  <a:lnTo>
                    <a:pt x="939" y="49"/>
                  </a:lnTo>
                  <a:lnTo>
                    <a:pt x="942" y="49"/>
                  </a:lnTo>
                  <a:lnTo>
                    <a:pt x="942" y="47"/>
                  </a:lnTo>
                  <a:lnTo>
                    <a:pt x="942" y="47"/>
                  </a:lnTo>
                  <a:lnTo>
                    <a:pt x="939" y="47"/>
                  </a:lnTo>
                  <a:lnTo>
                    <a:pt x="939" y="47"/>
                  </a:lnTo>
                  <a:lnTo>
                    <a:pt x="942" y="45"/>
                  </a:lnTo>
                  <a:lnTo>
                    <a:pt x="942" y="45"/>
                  </a:lnTo>
                  <a:lnTo>
                    <a:pt x="942" y="45"/>
                  </a:lnTo>
                  <a:lnTo>
                    <a:pt x="942" y="45"/>
                  </a:lnTo>
                  <a:lnTo>
                    <a:pt x="942" y="45"/>
                  </a:lnTo>
                  <a:lnTo>
                    <a:pt x="939" y="45"/>
                  </a:lnTo>
                  <a:lnTo>
                    <a:pt x="939" y="42"/>
                  </a:lnTo>
                  <a:lnTo>
                    <a:pt x="939" y="42"/>
                  </a:lnTo>
                  <a:lnTo>
                    <a:pt x="937" y="42"/>
                  </a:lnTo>
                  <a:lnTo>
                    <a:pt x="937" y="42"/>
                  </a:lnTo>
                  <a:lnTo>
                    <a:pt x="937" y="42"/>
                  </a:lnTo>
                  <a:lnTo>
                    <a:pt x="935" y="42"/>
                  </a:lnTo>
                  <a:lnTo>
                    <a:pt x="935" y="40"/>
                  </a:lnTo>
                  <a:lnTo>
                    <a:pt x="932" y="40"/>
                  </a:lnTo>
                  <a:lnTo>
                    <a:pt x="932" y="40"/>
                  </a:lnTo>
                  <a:lnTo>
                    <a:pt x="930" y="40"/>
                  </a:lnTo>
                  <a:lnTo>
                    <a:pt x="927" y="40"/>
                  </a:lnTo>
                  <a:lnTo>
                    <a:pt x="927" y="38"/>
                  </a:lnTo>
                  <a:lnTo>
                    <a:pt x="927" y="38"/>
                  </a:lnTo>
                  <a:lnTo>
                    <a:pt x="925" y="40"/>
                  </a:lnTo>
                  <a:lnTo>
                    <a:pt x="925" y="40"/>
                  </a:lnTo>
                  <a:lnTo>
                    <a:pt x="925" y="38"/>
                  </a:lnTo>
                  <a:lnTo>
                    <a:pt x="925" y="38"/>
                  </a:lnTo>
                  <a:lnTo>
                    <a:pt x="923" y="38"/>
                  </a:lnTo>
                  <a:lnTo>
                    <a:pt x="923" y="38"/>
                  </a:lnTo>
                  <a:lnTo>
                    <a:pt x="923" y="40"/>
                  </a:lnTo>
                  <a:lnTo>
                    <a:pt x="923" y="40"/>
                  </a:lnTo>
                  <a:lnTo>
                    <a:pt x="923" y="42"/>
                  </a:lnTo>
                  <a:lnTo>
                    <a:pt x="923" y="42"/>
                  </a:lnTo>
                  <a:lnTo>
                    <a:pt x="923" y="42"/>
                  </a:lnTo>
                  <a:lnTo>
                    <a:pt x="920" y="45"/>
                  </a:lnTo>
                  <a:lnTo>
                    <a:pt x="920" y="45"/>
                  </a:lnTo>
                  <a:lnTo>
                    <a:pt x="920" y="45"/>
                  </a:lnTo>
                  <a:lnTo>
                    <a:pt x="920" y="47"/>
                  </a:lnTo>
                  <a:lnTo>
                    <a:pt x="920" y="47"/>
                  </a:lnTo>
                  <a:lnTo>
                    <a:pt x="916" y="49"/>
                  </a:lnTo>
                  <a:lnTo>
                    <a:pt x="916" y="52"/>
                  </a:lnTo>
                  <a:lnTo>
                    <a:pt x="916" y="52"/>
                  </a:lnTo>
                  <a:lnTo>
                    <a:pt x="916" y="54"/>
                  </a:lnTo>
                  <a:lnTo>
                    <a:pt x="913" y="54"/>
                  </a:lnTo>
                  <a:lnTo>
                    <a:pt x="913" y="54"/>
                  </a:lnTo>
                  <a:lnTo>
                    <a:pt x="911" y="54"/>
                  </a:lnTo>
                  <a:lnTo>
                    <a:pt x="911" y="54"/>
                  </a:lnTo>
                  <a:lnTo>
                    <a:pt x="911" y="54"/>
                  </a:lnTo>
                  <a:lnTo>
                    <a:pt x="911" y="56"/>
                  </a:lnTo>
                  <a:lnTo>
                    <a:pt x="908" y="56"/>
                  </a:lnTo>
                  <a:lnTo>
                    <a:pt x="908" y="54"/>
                  </a:lnTo>
                  <a:lnTo>
                    <a:pt x="904" y="52"/>
                  </a:lnTo>
                  <a:lnTo>
                    <a:pt x="904" y="52"/>
                  </a:lnTo>
                  <a:lnTo>
                    <a:pt x="901" y="49"/>
                  </a:lnTo>
                  <a:lnTo>
                    <a:pt x="901" y="52"/>
                  </a:lnTo>
                  <a:lnTo>
                    <a:pt x="901" y="49"/>
                  </a:lnTo>
                  <a:lnTo>
                    <a:pt x="901" y="49"/>
                  </a:lnTo>
                  <a:lnTo>
                    <a:pt x="899" y="47"/>
                  </a:lnTo>
                  <a:lnTo>
                    <a:pt x="899" y="47"/>
                  </a:lnTo>
                  <a:lnTo>
                    <a:pt x="894" y="49"/>
                  </a:lnTo>
                  <a:lnTo>
                    <a:pt x="894" y="49"/>
                  </a:lnTo>
                  <a:lnTo>
                    <a:pt x="892" y="47"/>
                  </a:lnTo>
                  <a:lnTo>
                    <a:pt x="890" y="49"/>
                  </a:lnTo>
                  <a:lnTo>
                    <a:pt x="890" y="49"/>
                  </a:lnTo>
                  <a:lnTo>
                    <a:pt x="887" y="47"/>
                  </a:lnTo>
                  <a:lnTo>
                    <a:pt x="887" y="47"/>
                  </a:lnTo>
                  <a:lnTo>
                    <a:pt x="887" y="45"/>
                  </a:lnTo>
                  <a:lnTo>
                    <a:pt x="887" y="45"/>
                  </a:lnTo>
                  <a:lnTo>
                    <a:pt x="885" y="45"/>
                  </a:lnTo>
                  <a:lnTo>
                    <a:pt x="885" y="45"/>
                  </a:lnTo>
                  <a:lnTo>
                    <a:pt x="885" y="45"/>
                  </a:lnTo>
                  <a:lnTo>
                    <a:pt x="885" y="45"/>
                  </a:lnTo>
                  <a:lnTo>
                    <a:pt x="882" y="45"/>
                  </a:lnTo>
                  <a:lnTo>
                    <a:pt x="882" y="45"/>
                  </a:lnTo>
                  <a:lnTo>
                    <a:pt x="880" y="49"/>
                  </a:lnTo>
                  <a:lnTo>
                    <a:pt x="880" y="52"/>
                  </a:lnTo>
                  <a:lnTo>
                    <a:pt x="878" y="52"/>
                  </a:lnTo>
                  <a:lnTo>
                    <a:pt x="875" y="52"/>
                  </a:lnTo>
                  <a:lnTo>
                    <a:pt x="875" y="52"/>
                  </a:lnTo>
                  <a:lnTo>
                    <a:pt x="875" y="52"/>
                  </a:lnTo>
                  <a:lnTo>
                    <a:pt x="875" y="54"/>
                  </a:lnTo>
                  <a:lnTo>
                    <a:pt x="875" y="54"/>
                  </a:lnTo>
                  <a:lnTo>
                    <a:pt x="875" y="54"/>
                  </a:lnTo>
                  <a:lnTo>
                    <a:pt x="873" y="54"/>
                  </a:lnTo>
                  <a:lnTo>
                    <a:pt x="873" y="54"/>
                  </a:lnTo>
                  <a:lnTo>
                    <a:pt x="873" y="54"/>
                  </a:lnTo>
                  <a:lnTo>
                    <a:pt x="871" y="54"/>
                  </a:lnTo>
                  <a:lnTo>
                    <a:pt x="871" y="54"/>
                  </a:lnTo>
                  <a:lnTo>
                    <a:pt x="868" y="56"/>
                  </a:lnTo>
                  <a:lnTo>
                    <a:pt x="868" y="59"/>
                  </a:lnTo>
                  <a:lnTo>
                    <a:pt x="866" y="59"/>
                  </a:lnTo>
                  <a:lnTo>
                    <a:pt x="866" y="59"/>
                  </a:lnTo>
                  <a:lnTo>
                    <a:pt x="864" y="59"/>
                  </a:lnTo>
                  <a:lnTo>
                    <a:pt x="864" y="59"/>
                  </a:lnTo>
                  <a:lnTo>
                    <a:pt x="864" y="56"/>
                  </a:lnTo>
                  <a:lnTo>
                    <a:pt x="864" y="56"/>
                  </a:lnTo>
                  <a:lnTo>
                    <a:pt x="861" y="54"/>
                  </a:lnTo>
                  <a:lnTo>
                    <a:pt x="859" y="54"/>
                  </a:lnTo>
                  <a:lnTo>
                    <a:pt x="856" y="56"/>
                  </a:lnTo>
                  <a:lnTo>
                    <a:pt x="854" y="56"/>
                  </a:lnTo>
                  <a:lnTo>
                    <a:pt x="854" y="54"/>
                  </a:lnTo>
                  <a:lnTo>
                    <a:pt x="852" y="54"/>
                  </a:lnTo>
                  <a:lnTo>
                    <a:pt x="852" y="52"/>
                  </a:lnTo>
                  <a:lnTo>
                    <a:pt x="852" y="52"/>
                  </a:lnTo>
                  <a:lnTo>
                    <a:pt x="852" y="49"/>
                  </a:lnTo>
                  <a:lnTo>
                    <a:pt x="849" y="49"/>
                  </a:lnTo>
                  <a:lnTo>
                    <a:pt x="849" y="49"/>
                  </a:lnTo>
                  <a:lnTo>
                    <a:pt x="849" y="52"/>
                  </a:lnTo>
                  <a:lnTo>
                    <a:pt x="847" y="52"/>
                  </a:lnTo>
                  <a:lnTo>
                    <a:pt x="847" y="49"/>
                  </a:lnTo>
                  <a:lnTo>
                    <a:pt x="847" y="49"/>
                  </a:lnTo>
                  <a:lnTo>
                    <a:pt x="845" y="49"/>
                  </a:lnTo>
                  <a:lnTo>
                    <a:pt x="845" y="47"/>
                  </a:lnTo>
                  <a:lnTo>
                    <a:pt x="845" y="47"/>
                  </a:lnTo>
                  <a:lnTo>
                    <a:pt x="845" y="47"/>
                  </a:lnTo>
                  <a:lnTo>
                    <a:pt x="847" y="45"/>
                  </a:lnTo>
                  <a:lnTo>
                    <a:pt x="847" y="45"/>
                  </a:lnTo>
                  <a:lnTo>
                    <a:pt x="842" y="45"/>
                  </a:lnTo>
                  <a:lnTo>
                    <a:pt x="842" y="45"/>
                  </a:lnTo>
                  <a:lnTo>
                    <a:pt x="842" y="45"/>
                  </a:lnTo>
                  <a:lnTo>
                    <a:pt x="842" y="45"/>
                  </a:lnTo>
                  <a:lnTo>
                    <a:pt x="842" y="42"/>
                  </a:lnTo>
                  <a:lnTo>
                    <a:pt x="840" y="45"/>
                  </a:lnTo>
                  <a:lnTo>
                    <a:pt x="840" y="45"/>
                  </a:lnTo>
                  <a:lnTo>
                    <a:pt x="840" y="45"/>
                  </a:lnTo>
                  <a:lnTo>
                    <a:pt x="840" y="45"/>
                  </a:lnTo>
                  <a:lnTo>
                    <a:pt x="840" y="45"/>
                  </a:lnTo>
                  <a:lnTo>
                    <a:pt x="840" y="45"/>
                  </a:lnTo>
                  <a:lnTo>
                    <a:pt x="840" y="45"/>
                  </a:lnTo>
                  <a:lnTo>
                    <a:pt x="840" y="45"/>
                  </a:lnTo>
                  <a:lnTo>
                    <a:pt x="840" y="45"/>
                  </a:lnTo>
                  <a:lnTo>
                    <a:pt x="837" y="45"/>
                  </a:lnTo>
                  <a:lnTo>
                    <a:pt x="837" y="45"/>
                  </a:lnTo>
                  <a:lnTo>
                    <a:pt x="837" y="45"/>
                  </a:lnTo>
                  <a:lnTo>
                    <a:pt x="835" y="42"/>
                  </a:lnTo>
                  <a:lnTo>
                    <a:pt x="835" y="42"/>
                  </a:lnTo>
                  <a:lnTo>
                    <a:pt x="835" y="42"/>
                  </a:lnTo>
                  <a:lnTo>
                    <a:pt x="833" y="42"/>
                  </a:lnTo>
                  <a:lnTo>
                    <a:pt x="833" y="42"/>
                  </a:lnTo>
                  <a:lnTo>
                    <a:pt x="833" y="42"/>
                  </a:lnTo>
                  <a:lnTo>
                    <a:pt x="833" y="40"/>
                  </a:lnTo>
                  <a:lnTo>
                    <a:pt x="833" y="38"/>
                  </a:lnTo>
                  <a:lnTo>
                    <a:pt x="833" y="35"/>
                  </a:lnTo>
                  <a:lnTo>
                    <a:pt x="833" y="33"/>
                  </a:lnTo>
                  <a:lnTo>
                    <a:pt x="833" y="33"/>
                  </a:lnTo>
                  <a:lnTo>
                    <a:pt x="833" y="33"/>
                  </a:lnTo>
                  <a:lnTo>
                    <a:pt x="830" y="33"/>
                  </a:lnTo>
                  <a:lnTo>
                    <a:pt x="830" y="30"/>
                  </a:lnTo>
                  <a:lnTo>
                    <a:pt x="830" y="30"/>
                  </a:lnTo>
                  <a:lnTo>
                    <a:pt x="830" y="33"/>
                  </a:lnTo>
                  <a:lnTo>
                    <a:pt x="828" y="33"/>
                  </a:lnTo>
                  <a:lnTo>
                    <a:pt x="828" y="30"/>
                  </a:lnTo>
                  <a:lnTo>
                    <a:pt x="828" y="30"/>
                  </a:lnTo>
                  <a:lnTo>
                    <a:pt x="828" y="28"/>
                  </a:lnTo>
                  <a:lnTo>
                    <a:pt x="828" y="28"/>
                  </a:lnTo>
                  <a:lnTo>
                    <a:pt x="826" y="26"/>
                  </a:lnTo>
                  <a:lnTo>
                    <a:pt x="821" y="26"/>
                  </a:lnTo>
                  <a:lnTo>
                    <a:pt x="821" y="26"/>
                  </a:lnTo>
                  <a:lnTo>
                    <a:pt x="819" y="26"/>
                  </a:lnTo>
                  <a:lnTo>
                    <a:pt x="819" y="23"/>
                  </a:lnTo>
                  <a:lnTo>
                    <a:pt x="819" y="23"/>
                  </a:lnTo>
                  <a:lnTo>
                    <a:pt x="819" y="23"/>
                  </a:lnTo>
                  <a:lnTo>
                    <a:pt x="819" y="21"/>
                  </a:lnTo>
                  <a:lnTo>
                    <a:pt x="816" y="21"/>
                  </a:lnTo>
                  <a:lnTo>
                    <a:pt x="816" y="21"/>
                  </a:lnTo>
                  <a:lnTo>
                    <a:pt x="816" y="21"/>
                  </a:lnTo>
                  <a:lnTo>
                    <a:pt x="816" y="21"/>
                  </a:lnTo>
                  <a:lnTo>
                    <a:pt x="814" y="21"/>
                  </a:lnTo>
                  <a:lnTo>
                    <a:pt x="816" y="19"/>
                  </a:lnTo>
                  <a:lnTo>
                    <a:pt x="816" y="16"/>
                  </a:lnTo>
                  <a:lnTo>
                    <a:pt x="814" y="16"/>
                  </a:lnTo>
                  <a:lnTo>
                    <a:pt x="814" y="16"/>
                  </a:lnTo>
                  <a:lnTo>
                    <a:pt x="811" y="16"/>
                  </a:lnTo>
                  <a:lnTo>
                    <a:pt x="811" y="16"/>
                  </a:lnTo>
                  <a:lnTo>
                    <a:pt x="811" y="16"/>
                  </a:lnTo>
                  <a:lnTo>
                    <a:pt x="811" y="16"/>
                  </a:lnTo>
                  <a:lnTo>
                    <a:pt x="809" y="16"/>
                  </a:lnTo>
                  <a:lnTo>
                    <a:pt x="809" y="14"/>
                  </a:lnTo>
                  <a:lnTo>
                    <a:pt x="809" y="14"/>
                  </a:lnTo>
                  <a:lnTo>
                    <a:pt x="807" y="14"/>
                  </a:lnTo>
                  <a:lnTo>
                    <a:pt x="807" y="14"/>
                  </a:lnTo>
                  <a:lnTo>
                    <a:pt x="807" y="14"/>
                  </a:lnTo>
                  <a:lnTo>
                    <a:pt x="804" y="14"/>
                  </a:lnTo>
                  <a:lnTo>
                    <a:pt x="800" y="11"/>
                  </a:lnTo>
                  <a:lnTo>
                    <a:pt x="797" y="9"/>
                  </a:lnTo>
                  <a:lnTo>
                    <a:pt x="795" y="9"/>
                  </a:lnTo>
                  <a:lnTo>
                    <a:pt x="793" y="11"/>
                  </a:lnTo>
                  <a:lnTo>
                    <a:pt x="790" y="11"/>
                  </a:lnTo>
                  <a:lnTo>
                    <a:pt x="790" y="11"/>
                  </a:lnTo>
                  <a:lnTo>
                    <a:pt x="788" y="14"/>
                  </a:lnTo>
                  <a:lnTo>
                    <a:pt x="785" y="16"/>
                  </a:lnTo>
                  <a:lnTo>
                    <a:pt x="785" y="16"/>
                  </a:lnTo>
                  <a:lnTo>
                    <a:pt x="785" y="16"/>
                  </a:lnTo>
                  <a:lnTo>
                    <a:pt x="785" y="19"/>
                  </a:lnTo>
                  <a:lnTo>
                    <a:pt x="785" y="19"/>
                  </a:lnTo>
                  <a:lnTo>
                    <a:pt x="785" y="19"/>
                  </a:lnTo>
                  <a:lnTo>
                    <a:pt x="783" y="19"/>
                  </a:lnTo>
                  <a:lnTo>
                    <a:pt x="783" y="19"/>
                  </a:lnTo>
                  <a:lnTo>
                    <a:pt x="783" y="19"/>
                  </a:lnTo>
                  <a:lnTo>
                    <a:pt x="783" y="19"/>
                  </a:lnTo>
                  <a:lnTo>
                    <a:pt x="783" y="19"/>
                  </a:lnTo>
                  <a:lnTo>
                    <a:pt x="783" y="19"/>
                  </a:lnTo>
                  <a:lnTo>
                    <a:pt x="781" y="19"/>
                  </a:lnTo>
                  <a:lnTo>
                    <a:pt x="781" y="19"/>
                  </a:lnTo>
                  <a:lnTo>
                    <a:pt x="781" y="19"/>
                  </a:lnTo>
                  <a:lnTo>
                    <a:pt x="778" y="16"/>
                  </a:lnTo>
                  <a:lnTo>
                    <a:pt x="778" y="16"/>
                  </a:lnTo>
                  <a:lnTo>
                    <a:pt x="778" y="16"/>
                  </a:lnTo>
                  <a:lnTo>
                    <a:pt x="776" y="16"/>
                  </a:lnTo>
                  <a:lnTo>
                    <a:pt x="774" y="16"/>
                  </a:lnTo>
                  <a:lnTo>
                    <a:pt x="774" y="16"/>
                  </a:lnTo>
                  <a:lnTo>
                    <a:pt x="774" y="16"/>
                  </a:lnTo>
                  <a:lnTo>
                    <a:pt x="774" y="16"/>
                  </a:lnTo>
                  <a:lnTo>
                    <a:pt x="771" y="16"/>
                  </a:lnTo>
                  <a:lnTo>
                    <a:pt x="771" y="16"/>
                  </a:lnTo>
                  <a:lnTo>
                    <a:pt x="771" y="16"/>
                  </a:lnTo>
                  <a:lnTo>
                    <a:pt x="771" y="16"/>
                  </a:lnTo>
                  <a:lnTo>
                    <a:pt x="771" y="16"/>
                  </a:lnTo>
                  <a:lnTo>
                    <a:pt x="769" y="16"/>
                  </a:lnTo>
                  <a:lnTo>
                    <a:pt x="769" y="16"/>
                  </a:lnTo>
                  <a:lnTo>
                    <a:pt x="769" y="16"/>
                  </a:lnTo>
                  <a:lnTo>
                    <a:pt x="769" y="16"/>
                  </a:lnTo>
                  <a:lnTo>
                    <a:pt x="767" y="19"/>
                  </a:lnTo>
                  <a:lnTo>
                    <a:pt x="767" y="19"/>
                  </a:lnTo>
                  <a:lnTo>
                    <a:pt x="767" y="19"/>
                  </a:lnTo>
                  <a:lnTo>
                    <a:pt x="764" y="19"/>
                  </a:lnTo>
                  <a:lnTo>
                    <a:pt x="764" y="19"/>
                  </a:lnTo>
                  <a:lnTo>
                    <a:pt x="762" y="16"/>
                  </a:lnTo>
                  <a:lnTo>
                    <a:pt x="762" y="16"/>
                  </a:lnTo>
                  <a:lnTo>
                    <a:pt x="762" y="14"/>
                  </a:lnTo>
                  <a:lnTo>
                    <a:pt x="762" y="14"/>
                  </a:lnTo>
                  <a:lnTo>
                    <a:pt x="759" y="14"/>
                  </a:lnTo>
                  <a:lnTo>
                    <a:pt x="759" y="14"/>
                  </a:lnTo>
                  <a:lnTo>
                    <a:pt x="759" y="11"/>
                  </a:lnTo>
                  <a:lnTo>
                    <a:pt x="757" y="14"/>
                  </a:lnTo>
                  <a:lnTo>
                    <a:pt x="757" y="14"/>
                  </a:lnTo>
                  <a:lnTo>
                    <a:pt x="757" y="11"/>
                  </a:lnTo>
                  <a:lnTo>
                    <a:pt x="757" y="11"/>
                  </a:lnTo>
                  <a:lnTo>
                    <a:pt x="755" y="14"/>
                  </a:lnTo>
                  <a:lnTo>
                    <a:pt x="755" y="11"/>
                  </a:lnTo>
                  <a:lnTo>
                    <a:pt x="752" y="11"/>
                  </a:lnTo>
                  <a:lnTo>
                    <a:pt x="752" y="11"/>
                  </a:lnTo>
                  <a:lnTo>
                    <a:pt x="752" y="11"/>
                  </a:lnTo>
                  <a:lnTo>
                    <a:pt x="750" y="11"/>
                  </a:lnTo>
                  <a:lnTo>
                    <a:pt x="750" y="11"/>
                  </a:lnTo>
                  <a:lnTo>
                    <a:pt x="750" y="11"/>
                  </a:lnTo>
                  <a:lnTo>
                    <a:pt x="750" y="9"/>
                  </a:lnTo>
                  <a:lnTo>
                    <a:pt x="750" y="9"/>
                  </a:lnTo>
                  <a:lnTo>
                    <a:pt x="750" y="9"/>
                  </a:lnTo>
                  <a:lnTo>
                    <a:pt x="750" y="9"/>
                  </a:lnTo>
                  <a:lnTo>
                    <a:pt x="750" y="7"/>
                  </a:lnTo>
                  <a:lnTo>
                    <a:pt x="748" y="9"/>
                  </a:lnTo>
                  <a:lnTo>
                    <a:pt x="748" y="9"/>
                  </a:lnTo>
                  <a:lnTo>
                    <a:pt x="748" y="9"/>
                  </a:lnTo>
                  <a:lnTo>
                    <a:pt x="748" y="9"/>
                  </a:lnTo>
                  <a:lnTo>
                    <a:pt x="748" y="7"/>
                  </a:lnTo>
                  <a:lnTo>
                    <a:pt x="748" y="9"/>
                  </a:lnTo>
                  <a:lnTo>
                    <a:pt x="745" y="7"/>
                  </a:lnTo>
                  <a:lnTo>
                    <a:pt x="745" y="7"/>
                  </a:lnTo>
                  <a:lnTo>
                    <a:pt x="745" y="7"/>
                  </a:lnTo>
                  <a:lnTo>
                    <a:pt x="745" y="7"/>
                  </a:lnTo>
                  <a:lnTo>
                    <a:pt x="745" y="7"/>
                  </a:lnTo>
                  <a:lnTo>
                    <a:pt x="745" y="7"/>
                  </a:lnTo>
                  <a:lnTo>
                    <a:pt x="743" y="7"/>
                  </a:lnTo>
                  <a:lnTo>
                    <a:pt x="743" y="7"/>
                  </a:lnTo>
                  <a:lnTo>
                    <a:pt x="743" y="7"/>
                  </a:lnTo>
                  <a:lnTo>
                    <a:pt x="743" y="7"/>
                  </a:lnTo>
                  <a:lnTo>
                    <a:pt x="743" y="9"/>
                  </a:lnTo>
                  <a:lnTo>
                    <a:pt x="743" y="9"/>
                  </a:lnTo>
                  <a:lnTo>
                    <a:pt x="743" y="9"/>
                  </a:lnTo>
                  <a:lnTo>
                    <a:pt x="743" y="9"/>
                  </a:lnTo>
                  <a:lnTo>
                    <a:pt x="743" y="9"/>
                  </a:lnTo>
                  <a:lnTo>
                    <a:pt x="743" y="9"/>
                  </a:lnTo>
                  <a:lnTo>
                    <a:pt x="740" y="9"/>
                  </a:lnTo>
                  <a:lnTo>
                    <a:pt x="740" y="9"/>
                  </a:lnTo>
                  <a:lnTo>
                    <a:pt x="740" y="9"/>
                  </a:lnTo>
                  <a:lnTo>
                    <a:pt x="740" y="11"/>
                  </a:lnTo>
                  <a:lnTo>
                    <a:pt x="738" y="9"/>
                  </a:lnTo>
                  <a:lnTo>
                    <a:pt x="738" y="9"/>
                  </a:lnTo>
                  <a:lnTo>
                    <a:pt x="738" y="9"/>
                  </a:lnTo>
                  <a:lnTo>
                    <a:pt x="736" y="9"/>
                  </a:lnTo>
                  <a:lnTo>
                    <a:pt x="736" y="9"/>
                  </a:lnTo>
                  <a:lnTo>
                    <a:pt x="736" y="9"/>
                  </a:lnTo>
                  <a:lnTo>
                    <a:pt x="736" y="9"/>
                  </a:lnTo>
                  <a:lnTo>
                    <a:pt x="736" y="9"/>
                  </a:lnTo>
                  <a:lnTo>
                    <a:pt x="733" y="9"/>
                  </a:lnTo>
                  <a:lnTo>
                    <a:pt x="733" y="11"/>
                  </a:lnTo>
                  <a:lnTo>
                    <a:pt x="733" y="11"/>
                  </a:lnTo>
                  <a:lnTo>
                    <a:pt x="733" y="11"/>
                  </a:lnTo>
                  <a:lnTo>
                    <a:pt x="731" y="9"/>
                  </a:lnTo>
                  <a:lnTo>
                    <a:pt x="731" y="9"/>
                  </a:lnTo>
                  <a:lnTo>
                    <a:pt x="731" y="9"/>
                  </a:lnTo>
                  <a:lnTo>
                    <a:pt x="731" y="9"/>
                  </a:lnTo>
                  <a:lnTo>
                    <a:pt x="729" y="9"/>
                  </a:lnTo>
                  <a:lnTo>
                    <a:pt x="729" y="9"/>
                  </a:lnTo>
                  <a:lnTo>
                    <a:pt x="729" y="9"/>
                  </a:lnTo>
                  <a:lnTo>
                    <a:pt x="729" y="9"/>
                  </a:lnTo>
                  <a:lnTo>
                    <a:pt x="729" y="9"/>
                  </a:lnTo>
                  <a:lnTo>
                    <a:pt x="729" y="7"/>
                  </a:lnTo>
                  <a:lnTo>
                    <a:pt x="729" y="7"/>
                  </a:lnTo>
                  <a:lnTo>
                    <a:pt x="726" y="7"/>
                  </a:lnTo>
                  <a:lnTo>
                    <a:pt x="726" y="7"/>
                  </a:lnTo>
                  <a:lnTo>
                    <a:pt x="726" y="7"/>
                  </a:lnTo>
                  <a:lnTo>
                    <a:pt x="726" y="7"/>
                  </a:lnTo>
                  <a:lnTo>
                    <a:pt x="726" y="7"/>
                  </a:lnTo>
                  <a:lnTo>
                    <a:pt x="726" y="7"/>
                  </a:lnTo>
                  <a:lnTo>
                    <a:pt x="726" y="7"/>
                  </a:lnTo>
                  <a:lnTo>
                    <a:pt x="726" y="7"/>
                  </a:lnTo>
                  <a:lnTo>
                    <a:pt x="724" y="7"/>
                  </a:lnTo>
                  <a:lnTo>
                    <a:pt x="724" y="7"/>
                  </a:lnTo>
                  <a:lnTo>
                    <a:pt x="722" y="4"/>
                  </a:lnTo>
                  <a:lnTo>
                    <a:pt x="722" y="4"/>
                  </a:lnTo>
                  <a:lnTo>
                    <a:pt x="722" y="4"/>
                  </a:lnTo>
                  <a:lnTo>
                    <a:pt x="722" y="4"/>
                  </a:lnTo>
                  <a:lnTo>
                    <a:pt x="719" y="4"/>
                  </a:lnTo>
                  <a:lnTo>
                    <a:pt x="719" y="4"/>
                  </a:lnTo>
                  <a:lnTo>
                    <a:pt x="719" y="4"/>
                  </a:lnTo>
                  <a:lnTo>
                    <a:pt x="719" y="4"/>
                  </a:lnTo>
                  <a:lnTo>
                    <a:pt x="719" y="4"/>
                  </a:lnTo>
                  <a:lnTo>
                    <a:pt x="719" y="4"/>
                  </a:lnTo>
                  <a:lnTo>
                    <a:pt x="717" y="4"/>
                  </a:lnTo>
                  <a:lnTo>
                    <a:pt x="717" y="2"/>
                  </a:lnTo>
                  <a:lnTo>
                    <a:pt x="717" y="2"/>
                  </a:lnTo>
                  <a:lnTo>
                    <a:pt x="717" y="2"/>
                  </a:lnTo>
                  <a:lnTo>
                    <a:pt x="717" y="2"/>
                  </a:lnTo>
                  <a:lnTo>
                    <a:pt x="717" y="2"/>
                  </a:lnTo>
                  <a:lnTo>
                    <a:pt x="717" y="2"/>
                  </a:lnTo>
                  <a:lnTo>
                    <a:pt x="717" y="2"/>
                  </a:lnTo>
                  <a:lnTo>
                    <a:pt x="717" y="2"/>
                  </a:lnTo>
                  <a:lnTo>
                    <a:pt x="717" y="0"/>
                  </a:lnTo>
                  <a:lnTo>
                    <a:pt x="714" y="0"/>
                  </a:lnTo>
                  <a:lnTo>
                    <a:pt x="714" y="0"/>
                  </a:lnTo>
                  <a:lnTo>
                    <a:pt x="714" y="0"/>
                  </a:lnTo>
                  <a:lnTo>
                    <a:pt x="712" y="0"/>
                  </a:lnTo>
                  <a:lnTo>
                    <a:pt x="714" y="2"/>
                  </a:lnTo>
                  <a:lnTo>
                    <a:pt x="712" y="2"/>
                  </a:lnTo>
                  <a:lnTo>
                    <a:pt x="712" y="2"/>
                  </a:lnTo>
                  <a:lnTo>
                    <a:pt x="712" y="2"/>
                  </a:lnTo>
                  <a:lnTo>
                    <a:pt x="710" y="2"/>
                  </a:lnTo>
                  <a:lnTo>
                    <a:pt x="710" y="2"/>
                  </a:lnTo>
                  <a:lnTo>
                    <a:pt x="710" y="2"/>
                  </a:lnTo>
                  <a:lnTo>
                    <a:pt x="707" y="2"/>
                  </a:lnTo>
                  <a:lnTo>
                    <a:pt x="707" y="4"/>
                  </a:lnTo>
                  <a:lnTo>
                    <a:pt x="705" y="2"/>
                  </a:lnTo>
                  <a:lnTo>
                    <a:pt x="705" y="4"/>
                  </a:lnTo>
                  <a:lnTo>
                    <a:pt x="705" y="4"/>
                  </a:lnTo>
                  <a:lnTo>
                    <a:pt x="705" y="4"/>
                  </a:lnTo>
                  <a:lnTo>
                    <a:pt x="705" y="4"/>
                  </a:lnTo>
                  <a:lnTo>
                    <a:pt x="703" y="4"/>
                  </a:lnTo>
                  <a:lnTo>
                    <a:pt x="703" y="7"/>
                  </a:lnTo>
                  <a:lnTo>
                    <a:pt x="703" y="7"/>
                  </a:lnTo>
                  <a:lnTo>
                    <a:pt x="703" y="9"/>
                  </a:lnTo>
                  <a:lnTo>
                    <a:pt x="703" y="9"/>
                  </a:lnTo>
                  <a:lnTo>
                    <a:pt x="703" y="9"/>
                  </a:lnTo>
                  <a:lnTo>
                    <a:pt x="700" y="11"/>
                  </a:lnTo>
                  <a:lnTo>
                    <a:pt x="703" y="11"/>
                  </a:lnTo>
                  <a:lnTo>
                    <a:pt x="703" y="11"/>
                  </a:lnTo>
                  <a:lnTo>
                    <a:pt x="703" y="11"/>
                  </a:lnTo>
                  <a:lnTo>
                    <a:pt x="703" y="11"/>
                  </a:lnTo>
                  <a:lnTo>
                    <a:pt x="703" y="14"/>
                  </a:lnTo>
                  <a:lnTo>
                    <a:pt x="703" y="14"/>
                  </a:lnTo>
                  <a:lnTo>
                    <a:pt x="703" y="14"/>
                  </a:lnTo>
                  <a:lnTo>
                    <a:pt x="703" y="14"/>
                  </a:lnTo>
                  <a:lnTo>
                    <a:pt x="703" y="16"/>
                  </a:lnTo>
                  <a:lnTo>
                    <a:pt x="703" y="16"/>
                  </a:lnTo>
                  <a:lnTo>
                    <a:pt x="703" y="19"/>
                  </a:lnTo>
                  <a:lnTo>
                    <a:pt x="703" y="19"/>
                  </a:lnTo>
                  <a:lnTo>
                    <a:pt x="700" y="19"/>
                  </a:lnTo>
                  <a:lnTo>
                    <a:pt x="700" y="19"/>
                  </a:lnTo>
                  <a:lnTo>
                    <a:pt x="698" y="19"/>
                  </a:lnTo>
                  <a:lnTo>
                    <a:pt x="698" y="19"/>
                  </a:lnTo>
                  <a:lnTo>
                    <a:pt x="698" y="21"/>
                  </a:lnTo>
                  <a:lnTo>
                    <a:pt x="693" y="21"/>
                  </a:lnTo>
                  <a:lnTo>
                    <a:pt x="693" y="21"/>
                  </a:lnTo>
                  <a:lnTo>
                    <a:pt x="693" y="19"/>
                  </a:lnTo>
                  <a:lnTo>
                    <a:pt x="693" y="19"/>
                  </a:lnTo>
                  <a:lnTo>
                    <a:pt x="691" y="19"/>
                  </a:lnTo>
                  <a:lnTo>
                    <a:pt x="691" y="21"/>
                  </a:lnTo>
                  <a:lnTo>
                    <a:pt x="691" y="21"/>
                  </a:lnTo>
                  <a:lnTo>
                    <a:pt x="691" y="21"/>
                  </a:lnTo>
                  <a:lnTo>
                    <a:pt x="691" y="21"/>
                  </a:lnTo>
                  <a:lnTo>
                    <a:pt x="688" y="21"/>
                  </a:lnTo>
                  <a:lnTo>
                    <a:pt x="688" y="23"/>
                  </a:lnTo>
                  <a:lnTo>
                    <a:pt x="688" y="23"/>
                  </a:lnTo>
                  <a:lnTo>
                    <a:pt x="686" y="23"/>
                  </a:lnTo>
                  <a:lnTo>
                    <a:pt x="686" y="21"/>
                  </a:lnTo>
                  <a:lnTo>
                    <a:pt x="684" y="21"/>
                  </a:lnTo>
                  <a:lnTo>
                    <a:pt x="681" y="21"/>
                  </a:lnTo>
                  <a:lnTo>
                    <a:pt x="681" y="21"/>
                  </a:lnTo>
                  <a:lnTo>
                    <a:pt x="681" y="21"/>
                  </a:lnTo>
                  <a:lnTo>
                    <a:pt x="681" y="21"/>
                  </a:lnTo>
                  <a:lnTo>
                    <a:pt x="679" y="23"/>
                  </a:lnTo>
                  <a:lnTo>
                    <a:pt x="677" y="23"/>
                  </a:lnTo>
                  <a:lnTo>
                    <a:pt x="677" y="23"/>
                  </a:lnTo>
                  <a:lnTo>
                    <a:pt x="677" y="23"/>
                  </a:lnTo>
                  <a:lnTo>
                    <a:pt x="677" y="23"/>
                  </a:lnTo>
                  <a:lnTo>
                    <a:pt x="674" y="23"/>
                  </a:lnTo>
                  <a:lnTo>
                    <a:pt x="674" y="23"/>
                  </a:lnTo>
                  <a:lnTo>
                    <a:pt x="674" y="23"/>
                  </a:lnTo>
                  <a:lnTo>
                    <a:pt x="674" y="26"/>
                  </a:lnTo>
                  <a:lnTo>
                    <a:pt x="672" y="26"/>
                  </a:lnTo>
                  <a:lnTo>
                    <a:pt x="672" y="23"/>
                  </a:lnTo>
                  <a:lnTo>
                    <a:pt x="672" y="26"/>
                  </a:lnTo>
                  <a:lnTo>
                    <a:pt x="669" y="26"/>
                  </a:lnTo>
                  <a:lnTo>
                    <a:pt x="667" y="26"/>
                  </a:lnTo>
                  <a:lnTo>
                    <a:pt x="667" y="23"/>
                  </a:lnTo>
                  <a:lnTo>
                    <a:pt x="667" y="23"/>
                  </a:lnTo>
                  <a:lnTo>
                    <a:pt x="667" y="23"/>
                  </a:lnTo>
                  <a:lnTo>
                    <a:pt x="667" y="23"/>
                  </a:lnTo>
                  <a:lnTo>
                    <a:pt x="665" y="21"/>
                  </a:lnTo>
                  <a:lnTo>
                    <a:pt x="665" y="21"/>
                  </a:lnTo>
                  <a:lnTo>
                    <a:pt x="665" y="21"/>
                  </a:lnTo>
                  <a:lnTo>
                    <a:pt x="665" y="19"/>
                  </a:lnTo>
                  <a:lnTo>
                    <a:pt x="662" y="19"/>
                  </a:lnTo>
                  <a:lnTo>
                    <a:pt x="662" y="19"/>
                  </a:lnTo>
                  <a:lnTo>
                    <a:pt x="662" y="19"/>
                  </a:lnTo>
                  <a:lnTo>
                    <a:pt x="660" y="19"/>
                  </a:lnTo>
                  <a:lnTo>
                    <a:pt x="660" y="19"/>
                  </a:lnTo>
                  <a:lnTo>
                    <a:pt x="660" y="16"/>
                  </a:lnTo>
                  <a:lnTo>
                    <a:pt x="660" y="16"/>
                  </a:lnTo>
                  <a:lnTo>
                    <a:pt x="658" y="16"/>
                  </a:lnTo>
                  <a:lnTo>
                    <a:pt x="658" y="16"/>
                  </a:lnTo>
                  <a:lnTo>
                    <a:pt x="658" y="16"/>
                  </a:lnTo>
                  <a:lnTo>
                    <a:pt x="655" y="14"/>
                  </a:lnTo>
                  <a:lnTo>
                    <a:pt x="655" y="16"/>
                  </a:lnTo>
                  <a:lnTo>
                    <a:pt x="655" y="16"/>
                  </a:lnTo>
                  <a:lnTo>
                    <a:pt x="655" y="16"/>
                  </a:lnTo>
                  <a:lnTo>
                    <a:pt x="655" y="16"/>
                  </a:lnTo>
                  <a:lnTo>
                    <a:pt x="653" y="16"/>
                  </a:lnTo>
                  <a:lnTo>
                    <a:pt x="653" y="16"/>
                  </a:lnTo>
                  <a:lnTo>
                    <a:pt x="653" y="14"/>
                  </a:lnTo>
                  <a:lnTo>
                    <a:pt x="653" y="14"/>
                  </a:lnTo>
                  <a:lnTo>
                    <a:pt x="651" y="14"/>
                  </a:lnTo>
                  <a:lnTo>
                    <a:pt x="651" y="16"/>
                  </a:lnTo>
                  <a:lnTo>
                    <a:pt x="651" y="16"/>
                  </a:lnTo>
                  <a:lnTo>
                    <a:pt x="651" y="19"/>
                  </a:lnTo>
                  <a:lnTo>
                    <a:pt x="653" y="19"/>
                  </a:lnTo>
                  <a:lnTo>
                    <a:pt x="653" y="19"/>
                  </a:lnTo>
                  <a:lnTo>
                    <a:pt x="653" y="19"/>
                  </a:lnTo>
                  <a:lnTo>
                    <a:pt x="651" y="21"/>
                  </a:lnTo>
                  <a:lnTo>
                    <a:pt x="648" y="21"/>
                  </a:lnTo>
                  <a:lnTo>
                    <a:pt x="646" y="21"/>
                  </a:lnTo>
                  <a:lnTo>
                    <a:pt x="646" y="21"/>
                  </a:lnTo>
                  <a:lnTo>
                    <a:pt x="646" y="23"/>
                  </a:lnTo>
                  <a:lnTo>
                    <a:pt x="646" y="23"/>
                  </a:lnTo>
                  <a:lnTo>
                    <a:pt x="646" y="23"/>
                  </a:lnTo>
                  <a:lnTo>
                    <a:pt x="646" y="23"/>
                  </a:lnTo>
                  <a:lnTo>
                    <a:pt x="646" y="23"/>
                  </a:lnTo>
                  <a:lnTo>
                    <a:pt x="646" y="23"/>
                  </a:lnTo>
                  <a:lnTo>
                    <a:pt x="643" y="23"/>
                  </a:lnTo>
                  <a:lnTo>
                    <a:pt x="643" y="23"/>
                  </a:lnTo>
                  <a:lnTo>
                    <a:pt x="643" y="23"/>
                  </a:lnTo>
                  <a:lnTo>
                    <a:pt x="641" y="23"/>
                  </a:lnTo>
                  <a:lnTo>
                    <a:pt x="641" y="26"/>
                  </a:lnTo>
                  <a:lnTo>
                    <a:pt x="639" y="26"/>
                  </a:lnTo>
                  <a:lnTo>
                    <a:pt x="639" y="26"/>
                  </a:lnTo>
                  <a:lnTo>
                    <a:pt x="639" y="26"/>
                  </a:lnTo>
                  <a:lnTo>
                    <a:pt x="636" y="26"/>
                  </a:lnTo>
                  <a:lnTo>
                    <a:pt x="636" y="26"/>
                  </a:lnTo>
                  <a:lnTo>
                    <a:pt x="634" y="26"/>
                  </a:lnTo>
                  <a:lnTo>
                    <a:pt x="634" y="26"/>
                  </a:lnTo>
                  <a:lnTo>
                    <a:pt x="632" y="28"/>
                  </a:lnTo>
                  <a:lnTo>
                    <a:pt x="629" y="28"/>
                  </a:lnTo>
                  <a:lnTo>
                    <a:pt x="629" y="28"/>
                  </a:lnTo>
                  <a:lnTo>
                    <a:pt x="629" y="28"/>
                  </a:lnTo>
                  <a:lnTo>
                    <a:pt x="629" y="28"/>
                  </a:lnTo>
                  <a:lnTo>
                    <a:pt x="629" y="28"/>
                  </a:lnTo>
                  <a:lnTo>
                    <a:pt x="629" y="28"/>
                  </a:lnTo>
                  <a:lnTo>
                    <a:pt x="629" y="28"/>
                  </a:lnTo>
                  <a:lnTo>
                    <a:pt x="629" y="30"/>
                  </a:lnTo>
                  <a:lnTo>
                    <a:pt x="629" y="30"/>
                  </a:lnTo>
                  <a:lnTo>
                    <a:pt x="627" y="30"/>
                  </a:lnTo>
                  <a:lnTo>
                    <a:pt x="625" y="30"/>
                  </a:lnTo>
                  <a:lnTo>
                    <a:pt x="625" y="30"/>
                  </a:lnTo>
                  <a:lnTo>
                    <a:pt x="625" y="30"/>
                  </a:lnTo>
                  <a:lnTo>
                    <a:pt x="625" y="30"/>
                  </a:lnTo>
                  <a:lnTo>
                    <a:pt x="622" y="30"/>
                  </a:lnTo>
                  <a:lnTo>
                    <a:pt x="622" y="30"/>
                  </a:lnTo>
                  <a:lnTo>
                    <a:pt x="622" y="30"/>
                  </a:lnTo>
                  <a:lnTo>
                    <a:pt x="620" y="30"/>
                  </a:lnTo>
                  <a:lnTo>
                    <a:pt x="617" y="33"/>
                  </a:lnTo>
                  <a:lnTo>
                    <a:pt x="617" y="33"/>
                  </a:lnTo>
                  <a:lnTo>
                    <a:pt x="615" y="33"/>
                  </a:lnTo>
                  <a:lnTo>
                    <a:pt x="613" y="33"/>
                  </a:lnTo>
                  <a:lnTo>
                    <a:pt x="613" y="35"/>
                  </a:lnTo>
                  <a:lnTo>
                    <a:pt x="610" y="35"/>
                  </a:lnTo>
                  <a:lnTo>
                    <a:pt x="608" y="35"/>
                  </a:lnTo>
                  <a:lnTo>
                    <a:pt x="606" y="38"/>
                  </a:lnTo>
                  <a:lnTo>
                    <a:pt x="603" y="38"/>
                  </a:lnTo>
                  <a:lnTo>
                    <a:pt x="603" y="38"/>
                  </a:lnTo>
                  <a:lnTo>
                    <a:pt x="601" y="38"/>
                  </a:lnTo>
                  <a:lnTo>
                    <a:pt x="601" y="40"/>
                  </a:lnTo>
                  <a:lnTo>
                    <a:pt x="601" y="40"/>
                  </a:lnTo>
                  <a:lnTo>
                    <a:pt x="601" y="40"/>
                  </a:lnTo>
                  <a:lnTo>
                    <a:pt x="601" y="42"/>
                  </a:lnTo>
                  <a:lnTo>
                    <a:pt x="601" y="42"/>
                  </a:lnTo>
                  <a:lnTo>
                    <a:pt x="601" y="42"/>
                  </a:lnTo>
                  <a:lnTo>
                    <a:pt x="601" y="42"/>
                  </a:lnTo>
                  <a:lnTo>
                    <a:pt x="599" y="42"/>
                  </a:lnTo>
                  <a:lnTo>
                    <a:pt x="599" y="42"/>
                  </a:lnTo>
                  <a:lnTo>
                    <a:pt x="599" y="42"/>
                  </a:lnTo>
                  <a:lnTo>
                    <a:pt x="596" y="42"/>
                  </a:lnTo>
                  <a:lnTo>
                    <a:pt x="596" y="42"/>
                  </a:lnTo>
                  <a:lnTo>
                    <a:pt x="594" y="42"/>
                  </a:lnTo>
                  <a:lnTo>
                    <a:pt x="594" y="42"/>
                  </a:lnTo>
                  <a:lnTo>
                    <a:pt x="594" y="40"/>
                  </a:lnTo>
                  <a:lnTo>
                    <a:pt x="594" y="40"/>
                  </a:lnTo>
                  <a:lnTo>
                    <a:pt x="594" y="40"/>
                  </a:lnTo>
                  <a:lnTo>
                    <a:pt x="591" y="40"/>
                  </a:lnTo>
                  <a:lnTo>
                    <a:pt x="591" y="40"/>
                  </a:lnTo>
                  <a:lnTo>
                    <a:pt x="591" y="38"/>
                  </a:lnTo>
                  <a:lnTo>
                    <a:pt x="589" y="38"/>
                  </a:lnTo>
                  <a:lnTo>
                    <a:pt x="589" y="38"/>
                  </a:lnTo>
                  <a:lnTo>
                    <a:pt x="589" y="38"/>
                  </a:lnTo>
                  <a:lnTo>
                    <a:pt x="587" y="35"/>
                  </a:lnTo>
                  <a:lnTo>
                    <a:pt x="587" y="35"/>
                  </a:lnTo>
                  <a:lnTo>
                    <a:pt x="584" y="35"/>
                  </a:lnTo>
                  <a:lnTo>
                    <a:pt x="582" y="35"/>
                  </a:lnTo>
                  <a:lnTo>
                    <a:pt x="582" y="35"/>
                  </a:lnTo>
                  <a:lnTo>
                    <a:pt x="582" y="35"/>
                  </a:lnTo>
                  <a:lnTo>
                    <a:pt x="580" y="35"/>
                  </a:lnTo>
                  <a:lnTo>
                    <a:pt x="580" y="35"/>
                  </a:lnTo>
                  <a:lnTo>
                    <a:pt x="580" y="35"/>
                  </a:lnTo>
                  <a:lnTo>
                    <a:pt x="580" y="33"/>
                  </a:lnTo>
                  <a:lnTo>
                    <a:pt x="577" y="33"/>
                  </a:lnTo>
                  <a:lnTo>
                    <a:pt x="577" y="33"/>
                  </a:lnTo>
                  <a:lnTo>
                    <a:pt x="577" y="30"/>
                  </a:lnTo>
                  <a:lnTo>
                    <a:pt x="577" y="30"/>
                  </a:lnTo>
                  <a:lnTo>
                    <a:pt x="577" y="30"/>
                  </a:lnTo>
                  <a:lnTo>
                    <a:pt x="575" y="30"/>
                  </a:lnTo>
                  <a:lnTo>
                    <a:pt x="575" y="30"/>
                  </a:lnTo>
                  <a:lnTo>
                    <a:pt x="575" y="30"/>
                  </a:lnTo>
                  <a:lnTo>
                    <a:pt x="575" y="30"/>
                  </a:lnTo>
                  <a:lnTo>
                    <a:pt x="572" y="30"/>
                  </a:lnTo>
                  <a:lnTo>
                    <a:pt x="572" y="30"/>
                  </a:lnTo>
                  <a:lnTo>
                    <a:pt x="572" y="30"/>
                  </a:lnTo>
                  <a:lnTo>
                    <a:pt x="572" y="30"/>
                  </a:lnTo>
                  <a:lnTo>
                    <a:pt x="572" y="30"/>
                  </a:lnTo>
                  <a:lnTo>
                    <a:pt x="572" y="33"/>
                  </a:lnTo>
                  <a:lnTo>
                    <a:pt x="572" y="33"/>
                  </a:lnTo>
                  <a:lnTo>
                    <a:pt x="572" y="33"/>
                  </a:lnTo>
                  <a:lnTo>
                    <a:pt x="572" y="33"/>
                  </a:lnTo>
                  <a:lnTo>
                    <a:pt x="570" y="35"/>
                  </a:lnTo>
                  <a:lnTo>
                    <a:pt x="570" y="35"/>
                  </a:lnTo>
                  <a:lnTo>
                    <a:pt x="570" y="35"/>
                  </a:lnTo>
                  <a:lnTo>
                    <a:pt x="568" y="35"/>
                  </a:lnTo>
                  <a:lnTo>
                    <a:pt x="568" y="35"/>
                  </a:lnTo>
                  <a:lnTo>
                    <a:pt x="565" y="35"/>
                  </a:lnTo>
                  <a:lnTo>
                    <a:pt x="565" y="35"/>
                  </a:lnTo>
                  <a:lnTo>
                    <a:pt x="565" y="38"/>
                  </a:lnTo>
                  <a:lnTo>
                    <a:pt x="565" y="38"/>
                  </a:lnTo>
                  <a:lnTo>
                    <a:pt x="565" y="40"/>
                  </a:lnTo>
                  <a:lnTo>
                    <a:pt x="563" y="40"/>
                  </a:lnTo>
                  <a:lnTo>
                    <a:pt x="563" y="40"/>
                  </a:lnTo>
                  <a:lnTo>
                    <a:pt x="563" y="40"/>
                  </a:lnTo>
                  <a:lnTo>
                    <a:pt x="563" y="42"/>
                  </a:lnTo>
                  <a:lnTo>
                    <a:pt x="563" y="42"/>
                  </a:lnTo>
                  <a:lnTo>
                    <a:pt x="563" y="42"/>
                  </a:lnTo>
                  <a:lnTo>
                    <a:pt x="563" y="45"/>
                  </a:lnTo>
                  <a:lnTo>
                    <a:pt x="563" y="45"/>
                  </a:lnTo>
                  <a:lnTo>
                    <a:pt x="563" y="45"/>
                  </a:lnTo>
                  <a:lnTo>
                    <a:pt x="561" y="45"/>
                  </a:lnTo>
                  <a:lnTo>
                    <a:pt x="561" y="45"/>
                  </a:lnTo>
                  <a:lnTo>
                    <a:pt x="561" y="47"/>
                  </a:lnTo>
                  <a:lnTo>
                    <a:pt x="561" y="47"/>
                  </a:lnTo>
                  <a:lnTo>
                    <a:pt x="561" y="47"/>
                  </a:lnTo>
                  <a:lnTo>
                    <a:pt x="561" y="47"/>
                  </a:lnTo>
                  <a:lnTo>
                    <a:pt x="558" y="47"/>
                  </a:lnTo>
                  <a:lnTo>
                    <a:pt x="556" y="47"/>
                  </a:lnTo>
                  <a:lnTo>
                    <a:pt x="556" y="49"/>
                  </a:lnTo>
                  <a:lnTo>
                    <a:pt x="556" y="49"/>
                  </a:lnTo>
                  <a:lnTo>
                    <a:pt x="556" y="52"/>
                  </a:lnTo>
                  <a:lnTo>
                    <a:pt x="556" y="52"/>
                  </a:lnTo>
                  <a:lnTo>
                    <a:pt x="556" y="54"/>
                  </a:lnTo>
                  <a:lnTo>
                    <a:pt x="556" y="54"/>
                  </a:lnTo>
                  <a:lnTo>
                    <a:pt x="556" y="54"/>
                  </a:lnTo>
                  <a:lnTo>
                    <a:pt x="556" y="54"/>
                  </a:lnTo>
                  <a:lnTo>
                    <a:pt x="556" y="56"/>
                  </a:lnTo>
                  <a:lnTo>
                    <a:pt x="556" y="56"/>
                  </a:lnTo>
                  <a:lnTo>
                    <a:pt x="554" y="56"/>
                  </a:lnTo>
                  <a:lnTo>
                    <a:pt x="554" y="59"/>
                  </a:lnTo>
                  <a:lnTo>
                    <a:pt x="554" y="59"/>
                  </a:lnTo>
                  <a:lnTo>
                    <a:pt x="554" y="61"/>
                  </a:lnTo>
                  <a:lnTo>
                    <a:pt x="554" y="61"/>
                  </a:lnTo>
                  <a:lnTo>
                    <a:pt x="554" y="61"/>
                  </a:lnTo>
                  <a:lnTo>
                    <a:pt x="551" y="64"/>
                  </a:lnTo>
                  <a:lnTo>
                    <a:pt x="551" y="64"/>
                  </a:lnTo>
                  <a:lnTo>
                    <a:pt x="551" y="64"/>
                  </a:lnTo>
                  <a:lnTo>
                    <a:pt x="551" y="64"/>
                  </a:lnTo>
                  <a:lnTo>
                    <a:pt x="549" y="66"/>
                  </a:lnTo>
                  <a:lnTo>
                    <a:pt x="549" y="66"/>
                  </a:lnTo>
                  <a:lnTo>
                    <a:pt x="546" y="66"/>
                  </a:lnTo>
                  <a:lnTo>
                    <a:pt x="546" y="66"/>
                  </a:lnTo>
                  <a:lnTo>
                    <a:pt x="539" y="66"/>
                  </a:lnTo>
                  <a:lnTo>
                    <a:pt x="535" y="66"/>
                  </a:lnTo>
                  <a:lnTo>
                    <a:pt x="535" y="66"/>
                  </a:lnTo>
                  <a:lnTo>
                    <a:pt x="532" y="64"/>
                  </a:lnTo>
                  <a:lnTo>
                    <a:pt x="532" y="64"/>
                  </a:lnTo>
                  <a:lnTo>
                    <a:pt x="532" y="64"/>
                  </a:lnTo>
                  <a:lnTo>
                    <a:pt x="532" y="64"/>
                  </a:lnTo>
                  <a:lnTo>
                    <a:pt x="530" y="64"/>
                  </a:lnTo>
                  <a:lnTo>
                    <a:pt x="528" y="61"/>
                  </a:lnTo>
                  <a:lnTo>
                    <a:pt x="525" y="61"/>
                  </a:lnTo>
                  <a:lnTo>
                    <a:pt x="525" y="61"/>
                  </a:lnTo>
                  <a:lnTo>
                    <a:pt x="525" y="61"/>
                  </a:lnTo>
                  <a:lnTo>
                    <a:pt x="523" y="61"/>
                  </a:lnTo>
                  <a:lnTo>
                    <a:pt x="523" y="61"/>
                  </a:lnTo>
                  <a:lnTo>
                    <a:pt x="523" y="61"/>
                  </a:lnTo>
                  <a:lnTo>
                    <a:pt x="523" y="61"/>
                  </a:lnTo>
                  <a:lnTo>
                    <a:pt x="520" y="61"/>
                  </a:lnTo>
                  <a:lnTo>
                    <a:pt x="518" y="61"/>
                  </a:lnTo>
                  <a:lnTo>
                    <a:pt x="518" y="61"/>
                  </a:lnTo>
                  <a:lnTo>
                    <a:pt x="516" y="61"/>
                  </a:lnTo>
                  <a:lnTo>
                    <a:pt x="516" y="59"/>
                  </a:lnTo>
                  <a:lnTo>
                    <a:pt x="516" y="59"/>
                  </a:lnTo>
                  <a:lnTo>
                    <a:pt x="513" y="59"/>
                  </a:lnTo>
                  <a:lnTo>
                    <a:pt x="513" y="59"/>
                  </a:lnTo>
                  <a:lnTo>
                    <a:pt x="511" y="59"/>
                  </a:lnTo>
                  <a:lnTo>
                    <a:pt x="511" y="59"/>
                  </a:lnTo>
                  <a:lnTo>
                    <a:pt x="511" y="59"/>
                  </a:lnTo>
                  <a:lnTo>
                    <a:pt x="511" y="59"/>
                  </a:lnTo>
                  <a:lnTo>
                    <a:pt x="511" y="59"/>
                  </a:lnTo>
                  <a:lnTo>
                    <a:pt x="509" y="59"/>
                  </a:lnTo>
                  <a:lnTo>
                    <a:pt x="509" y="59"/>
                  </a:lnTo>
                  <a:lnTo>
                    <a:pt x="506" y="59"/>
                  </a:lnTo>
                  <a:lnTo>
                    <a:pt x="504" y="59"/>
                  </a:lnTo>
                  <a:lnTo>
                    <a:pt x="499" y="61"/>
                  </a:lnTo>
                  <a:lnTo>
                    <a:pt x="499" y="61"/>
                  </a:lnTo>
                  <a:lnTo>
                    <a:pt x="499" y="61"/>
                  </a:lnTo>
                  <a:lnTo>
                    <a:pt x="497" y="61"/>
                  </a:lnTo>
                  <a:lnTo>
                    <a:pt x="497" y="61"/>
                  </a:lnTo>
                  <a:lnTo>
                    <a:pt x="497" y="59"/>
                  </a:lnTo>
                  <a:lnTo>
                    <a:pt x="497" y="59"/>
                  </a:lnTo>
                  <a:lnTo>
                    <a:pt x="494" y="59"/>
                  </a:lnTo>
                  <a:lnTo>
                    <a:pt x="492" y="59"/>
                  </a:lnTo>
                  <a:lnTo>
                    <a:pt x="492" y="59"/>
                  </a:lnTo>
                  <a:lnTo>
                    <a:pt x="492" y="59"/>
                  </a:lnTo>
                  <a:lnTo>
                    <a:pt x="490" y="59"/>
                  </a:lnTo>
                  <a:lnTo>
                    <a:pt x="487" y="56"/>
                  </a:lnTo>
                  <a:lnTo>
                    <a:pt x="487" y="56"/>
                  </a:lnTo>
                  <a:lnTo>
                    <a:pt x="487" y="56"/>
                  </a:lnTo>
                  <a:lnTo>
                    <a:pt x="487" y="56"/>
                  </a:lnTo>
                  <a:lnTo>
                    <a:pt x="485" y="56"/>
                  </a:lnTo>
                  <a:lnTo>
                    <a:pt x="485" y="56"/>
                  </a:lnTo>
                  <a:lnTo>
                    <a:pt x="485" y="56"/>
                  </a:lnTo>
                  <a:lnTo>
                    <a:pt x="485" y="56"/>
                  </a:lnTo>
                  <a:lnTo>
                    <a:pt x="485" y="56"/>
                  </a:lnTo>
                  <a:lnTo>
                    <a:pt x="483" y="56"/>
                  </a:lnTo>
                  <a:lnTo>
                    <a:pt x="483" y="59"/>
                  </a:lnTo>
                  <a:lnTo>
                    <a:pt x="483" y="59"/>
                  </a:lnTo>
                  <a:lnTo>
                    <a:pt x="483" y="59"/>
                  </a:lnTo>
                  <a:lnTo>
                    <a:pt x="483" y="59"/>
                  </a:lnTo>
                  <a:lnTo>
                    <a:pt x="480" y="59"/>
                  </a:lnTo>
                  <a:lnTo>
                    <a:pt x="480" y="56"/>
                  </a:lnTo>
                  <a:lnTo>
                    <a:pt x="480" y="56"/>
                  </a:lnTo>
                  <a:lnTo>
                    <a:pt x="480" y="56"/>
                  </a:lnTo>
                  <a:lnTo>
                    <a:pt x="478" y="56"/>
                  </a:lnTo>
                  <a:lnTo>
                    <a:pt x="478" y="56"/>
                  </a:lnTo>
                  <a:lnTo>
                    <a:pt x="478" y="56"/>
                  </a:lnTo>
                  <a:lnTo>
                    <a:pt x="475" y="54"/>
                  </a:lnTo>
                  <a:lnTo>
                    <a:pt x="475" y="54"/>
                  </a:lnTo>
                  <a:lnTo>
                    <a:pt x="475" y="52"/>
                  </a:lnTo>
                  <a:lnTo>
                    <a:pt x="473" y="52"/>
                  </a:lnTo>
                  <a:lnTo>
                    <a:pt x="468" y="52"/>
                  </a:lnTo>
                  <a:lnTo>
                    <a:pt x="464" y="49"/>
                  </a:lnTo>
                  <a:lnTo>
                    <a:pt x="461" y="49"/>
                  </a:lnTo>
                  <a:lnTo>
                    <a:pt x="461" y="49"/>
                  </a:lnTo>
                  <a:lnTo>
                    <a:pt x="461" y="52"/>
                  </a:lnTo>
                  <a:lnTo>
                    <a:pt x="459" y="52"/>
                  </a:lnTo>
                  <a:lnTo>
                    <a:pt x="459" y="52"/>
                  </a:lnTo>
                  <a:lnTo>
                    <a:pt x="454" y="52"/>
                  </a:lnTo>
                  <a:lnTo>
                    <a:pt x="449" y="52"/>
                  </a:lnTo>
                  <a:lnTo>
                    <a:pt x="449" y="52"/>
                  </a:lnTo>
                  <a:lnTo>
                    <a:pt x="447" y="52"/>
                  </a:lnTo>
                  <a:lnTo>
                    <a:pt x="442" y="47"/>
                  </a:lnTo>
                  <a:lnTo>
                    <a:pt x="442" y="45"/>
                  </a:lnTo>
                  <a:lnTo>
                    <a:pt x="440" y="45"/>
                  </a:lnTo>
                  <a:lnTo>
                    <a:pt x="442" y="45"/>
                  </a:lnTo>
                  <a:lnTo>
                    <a:pt x="442" y="42"/>
                  </a:lnTo>
                  <a:lnTo>
                    <a:pt x="442" y="42"/>
                  </a:lnTo>
                  <a:lnTo>
                    <a:pt x="442" y="40"/>
                  </a:lnTo>
                  <a:lnTo>
                    <a:pt x="440" y="40"/>
                  </a:lnTo>
                  <a:lnTo>
                    <a:pt x="440" y="38"/>
                  </a:lnTo>
                  <a:lnTo>
                    <a:pt x="440" y="38"/>
                  </a:lnTo>
                  <a:lnTo>
                    <a:pt x="438" y="38"/>
                  </a:lnTo>
                  <a:lnTo>
                    <a:pt x="438" y="35"/>
                  </a:lnTo>
                  <a:lnTo>
                    <a:pt x="435" y="33"/>
                  </a:lnTo>
                  <a:lnTo>
                    <a:pt x="435" y="33"/>
                  </a:lnTo>
                  <a:lnTo>
                    <a:pt x="435" y="33"/>
                  </a:lnTo>
                  <a:lnTo>
                    <a:pt x="433" y="33"/>
                  </a:lnTo>
                  <a:lnTo>
                    <a:pt x="431" y="30"/>
                  </a:lnTo>
                  <a:lnTo>
                    <a:pt x="431" y="30"/>
                  </a:lnTo>
                  <a:lnTo>
                    <a:pt x="428" y="30"/>
                  </a:lnTo>
                  <a:lnTo>
                    <a:pt x="426" y="28"/>
                  </a:lnTo>
                  <a:lnTo>
                    <a:pt x="426" y="26"/>
                  </a:lnTo>
                  <a:lnTo>
                    <a:pt x="421" y="26"/>
                  </a:lnTo>
                  <a:lnTo>
                    <a:pt x="421" y="23"/>
                  </a:lnTo>
                  <a:lnTo>
                    <a:pt x="419" y="23"/>
                  </a:lnTo>
                  <a:lnTo>
                    <a:pt x="419" y="21"/>
                  </a:lnTo>
                  <a:lnTo>
                    <a:pt x="414" y="21"/>
                  </a:lnTo>
                  <a:lnTo>
                    <a:pt x="412" y="21"/>
                  </a:lnTo>
                  <a:lnTo>
                    <a:pt x="412" y="19"/>
                  </a:lnTo>
                  <a:lnTo>
                    <a:pt x="412" y="19"/>
                  </a:lnTo>
                  <a:lnTo>
                    <a:pt x="409" y="16"/>
                  </a:lnTo>
                  <a:lnTo>
                    <a:pt x="409" y="16"/>
                  </a:lnTo>
                  <a:lnTo>
                    <a:pt x="409" y="16"/>
                  </a:lnTo>
                  <a:lnTo>
                    <a:pt x="407" y="16"/>
                  </a:lnTo>
                  <a:lnTo>
                    <a:pt x="404" y="14"/>
                  </a:lnTo>
                  <a:lnTo>
                    <a:pt x="404" y="14"/>
                  </a:lnTo>
                  <a:lnTo>
                    <a:pt x="402" y="14"/>
                  </a:lnTo>
                  <a:lnTo>
                    <a:pt x="402" y="14"/>
                  </a:lnTo>
                  <a:lnTo>
                    <a:pt x="397" y="14"/>
                  </a:lnTo>
                  <a:lnTo>
                    <a:pt x="395" y="11"/>
                  </a:lnTo>
                  <a:lnTo>
                    <a:pt x="393" y="11"/>
                  </a:lnTo>
                  <a:lnTo>
                    <a:pt x="393" y="14"/>
                  </a:lnTo>
                  <a:lnTo>
                    <a:pt x="390" y="14"/>
                  </a:lnTo>
                  <a:lnTo>
                    <a:pt x="388" y="14"/>
                  </a:lnTo>
                  <a:lnTo>
                    <a:pt x="386" y="14"/>
                  </a:lnTo>
                  <a:lnTo>
                    <a:pt x="386" y="14"/>
                  </a:lnTo>
                  <a:lnTo>
                    <a:pt x="383" y="16"/>
                  </a:lnTo>
                  <a:lnTo>
                    <a:pt x="378" y="19"/>
                  </a:lnTo>
                  <a:lnTo>
                    <a:pt x="376" y="21"/>
                  </a:lnTo>
                  <a:lnTo>
                    <a:pt x="376" y="21"/>
                  </a:lnTo>
                  <a:lnTo>
                    <a:pt x="376" y="21"/>
                  </a:lnTo>
                  <a:lnTo>
                    <a:pt x="374" y="23"/>
                  </a:lnTo>
                  <a:lnTo>
                    <a:pt x="374" y="23"/>
                  </a:lnTo>
                  <a:lnTo>
                    <a:pt x="371" y="23"/>
                  </a:lnTo>
                  <a:lnTo>
                    <a:pt x="369" y="23"/>
                  </a:lnTo>
                  <a:lnTo>
                    <a:pt x="369" y="23"/>
                  </a:lnTo>
                  <a:lnTo>
                    <a:pt x="369" y="26"/>
                  </a:lnTo>
                  <a:lnTo>
                    <a:pt x="367" y="26"/>
                  </a:lnTo>
                  <a:lnTo>
                    <a:pt x="367" y="28"/>
                  </a:lnTo>
                  <a:lnTo>
                    <a:pt x="367" y="28"/>
                  </a:lnTo>
                  <a:lnTo>
                    <a:pt x="367" y="30"/>
                  </a:lnTo>
                  <a:lnTo>
                    <a:pt x="367" y="30"/>
                  </a:lnTo>
                  <a:lnTo>
                    <a:pt x="364" y="30"/>
                  </a:lnTo>
                  <a:lnTo>
                    <a:pt x="364" y="30"/>
                  </a:lnTo>
                  <a:lnTo>
                    <a:pt x="364" y="33"/>
                  </a:lnTo>
                  <a:lnTo>
                    <a:pt x="364" y="33"/>
                  </a:lnTo>
                  <a:lnTo>
                    <a:pt x="362" y="35"/>
                  </a:lnTo>
                  <a:lnTo>
                    <a:pt x="362" y="35"/>
                  </a:lnTo>
                  <a:lnTo>
                    <a:pt x="360" y="38"/>
                  </a:lnTo>
                  <a:lnTo>
                    <a:pt x="360" y="38"/>
                  </a:lnTo>
                  <a:lnTo>
                    <a:pt x="360" y="40"/>
                  </a:lnTo>
                  <a:lnTo>
                    <a:pt x="360" y="40"/>
                  </a:lnTo>
                  <a:lnTo>
                    <a:pt x="360" y="40"/>
                  </a:lnTo>
                  <a:lnTo>
                    <a:pt x="357" y="40"/>
                  </a:lnTo>
                  <a:lnTo>
                    <a:pt x="355" y="42"/>
                  </a:lnTo>
                  <a:lnTo>
                    <a:pt x="355" y="45"/>
                  </a:lnTo>
                  <a:lnTo>
                    <a:pt x="352" y="52"/>
                  </a:lnTo>
                  <a:lnTo>
                    <a:pt x="350" y="52"/>
                  </a:lnTo>
                  <a:lnTo>
                    <a:pt x="350" y="54"/>
                  </a:lnTo>
                  <a:lnTo>
                    <a:pt x="345" y="54"/>
                  </a:lnTo>
                  <a:lnTo>
                    <a:pt x="345" y="54"/>
                  </a:lnTo>
                  <a:lnTo>
                    <a:pt x="345" y="54"/>
                  </a:lnTo>
                  <a:lnTo>
                    <a:pt x="343" y="54"/>
                  </a:lnTo>
                  <a:lnTo>
                    <a:pt x="343" y="54"/>
                  </a:lnTo>
                  <a:lnTo>
                    <a:pt x="341" y="54"/>
                  </a:lnTo>
                  <a:lnTo>
                    <a:pt x="341" y="54"/>
                  </a:lnTo>
                  <a:lnTo>
                    <a:pt x="338" y="56"/>
                  </a:lnTo>
                  <a:lnTo>
                    <a:pt x="338" y="56"/>
                  </a:lnTo>
                  <a:lnTo>
                    <a:pt x="341" y="59"/>
                  </a:lnTo>
                  <a:lnTo>
                    <a:pt x="341" y="59"/>
                  </a:lnTo>
                  <a:lnTo>
                    <a:pt x="341" y="61"/>
                  </a:lnTo>
                  <a:lnTo>
                    <a:pt x="341" y="61"/>
                  </a:lnTo>
                  <a:lnTo>
                    <a:pt x="343" y="66"/>
                  </a:lnTo>
                  <a:lnTo>
                    <a:pt x="345" y="66"/>
                  </a:lnTo>
                  <a:lnTo>
                    <a:pt x="345" y="71"/>
                  </a:lnTo>
                  <a:lnTo>
                    <a:pt x="345" y="75"/>
                  </a:lnTo>
                  <a:lnTo>
                    <a:pt x="345" y="75"/>
                  </a:lnTo>
                  <a:lnTo>
                    <a:pt x="345" y="78"/>
                  </a:lnTo>
                  <a:lnTo>
                    <a:pt x="343" y="80"/>
                  </a:lnTo>
                  <a:lnTo>
                    <a:pt x="343" y="80"/>
                  </a:lnTo>
                  <a:lnTo>
                    <a:pt x="343" y="80"/>
                  </a:lnTo>
                  <a:lnTo>
                    <a:pt x="343" y="82"/>
                  </a:lnTo>
                  <a:lnTo>
                    <a:pt x="343" y="90"/>
                  </a:lnTo>
                  <a:lnTo>
                    <a:pt x="343" y="101"/>
                  </a:lnTo>
                  <a:lnTo>
                    <a:pt x="345" y="104"/>
                  </a:lnTo>
                  <a:lnTo>
                    <a:pt x="345" y="111"/>
                  </a:lnTo>
                  <a:lnTo>
                    <a:pt x="343" y="118"/>
                  </a:lnTo>
                  <a:lnTo>
                    <a:pt x="343" y="118"/>
                  </a:lnTo>
                  <a:lnTo>
                    <a:pt x="343" y="120"/>
                  </a:lnTo>
                  <a:lnTo>
                    <a:pt x="343" y="120"/>
                  </a:lnTo>
                  <a:lnTo>
                    <a:pt x="343" y="120"/>
                  </a:lnTo>
                  <a:lnTo>
                    <a:pt x="341" y="123"/>
                  </a:lnTo>
                  <a:lnTo>
                    <a:pt x="338" y="123"/>
                  </a:lnTo>
                  <a:lnTo>
                    <a:pt x="338" y="123"/>
                  </a:lnTo>
                  <a:lnTo>
                    <a:pt x="336" y="130"/>
                  </a:lnTo>
                  <a:lnTo>
                    <a:pt x="336" y="130"/>
                  </a:lnTo>
                  <a:lnTo>
                    <a:pt x="336" y="130"/>
                  </a:lnTo>
                  <a:lnTo>
                    <a:pt x="336" y="132"/>
                  </a:lnTo>
                  <a:lnTo>
                    <a:pt x="336" y="132"/>
                  </a:lnTo>
                  <a:lnTo>
                    <a:pt x="334" y="135"/>
                  </a:lnTo>
                  <a:lnTo>
                    <a:pt x="334" y="137"/>
                  </a:lnTo>
                  <a:lnTo>
                    <a:pt x="334" y="137"/>
                  </a:lnTo>
                  <a:lnTo>
                    <a:pt x="334" y="139"/>
                  </a:lnTo>
                  <a:lnTo>
                    <a:pt x="331" y="142"/>
                  </a:lnTo>
                  <a:lnTo>
                    <a:pt x="326" y="149"/>
                  </a:lnTo>
                  <a:lnTo>
                    <a:pt x="326" y="149"/>
                  </a:lnTo>
                  <a:lnTo>
                    <a:pt x="326" y="149"/>
                  </a:lnTo>
                  <a:lnTo>
                    <a:pt x="324" y="153"/>
                  </a:lnTo>
                  <a:lnTo>
                    <a:pt x="322" y="153"/>
                  </a:lnTo>
                  <a:lnTo>
                    <a:pt x="322" y="153"/>
                  </a:lnTo>
                  <a:lnTo>
                    <a:pt x="322" y="158"/>
                  </a:lnTo>
                  <a:lnTo>
                    <a:pt x="322" y="158"/>
                  </a:lnTo>
                  <a:lnTo>
                    <a:pt x="322" y="161"/>
                  </a:lnTo>
                  <a:lnTo>
                    <a:pt x="319" y="161"/>
                  </a:lnTo>
                  <a:lnTo>
                    <a:pt x="319" y="163"/>
                  </a:lnTo>
                  <a:lnTo>
                    <a:pt x="319" y="163"/>
                  </a:lnTo>
                  <a:lnTo>
                    <a:pt x="319" y="163"/>
                  </a:lnTo>
                  <a:lnTo>
                    <a:pt x="317" y="163"/>
                  </a:lnTo>
                  <a:lnTo>
                    <a:pt x="317" y="165"/>
                  </a:lnTo>
                  <a:lnTo>
                    <a:pt x="317" y="165"/>
                  </a:lnTo>
                  <a:lnTo>
                    <a:pt x="315" y="172"/>
                  </a:lnTo>
                  <a:lnTo>
                    <a:pt x="315" y="172"/>
                  </a:lnTo>
                  <a:lnTo>
                    <a:pt x="315" y="175"/>
                  </a:lnTo>
                  <a:lnTo>
                    <a:pt x="315" y="175"/>
                  </a:lnTo>
                  <a:lnTo>
                    <a:pt x="315" y="182"/>
                  </a:lnTo>
                  <a:lnTo>
                    <a:pt x="315" y="184"/>
                  </a:lnTo>
                  <a:lnTo>
                    <a:pt x="315" y="184"/>
                  </a:lnTo>
                  <a:lnTo>
                    <a:pt x="315" y="184"/>
                  </a:lnTo>
                  <a:lnTo>
                    <a:pt x="315" y="187"/>
                  </a:lnTo>
                  <a:lnTo>
                    <a:pt x="315" y="187"/>
                  </a:lnTo>
                  <a:lnTo>
                    <a:pt x="315" y="203"/>
                  </a:lnTo>
                  <a:lnTo>
                    <a:pt x="315" y="203"/>
                  </a:lnTo>
                  <a:lnTo>
                    <a:pt x="312" y="210"/>
                  </a:lnTo>
                  <a:lnTo>
                    <a:pt x="310" y="213"/>
                  </a:lnTo>
                  <a:lnTo>
                    <a:pt x="310" y="215"/>
                  </a:lnTo>
                  <a:lnTo>
                    <a:pt x="307" y="220"/>
                  </a:lnTo>
                  <a:lnTo>
                    <a:pt x="307" y="222"/>
                  </a:lnTo>
                  <a:lnTo>
                    <a:pt x="307" y="224"/>
                  </a:lnTo>
                  <a:lnTo>
                    <a:pt x="305" y="227"/>
                  </a:lnTo>
                  <a:lnTo>
                    <a:pt x="305" y="229"/>
                  </a:lnTo>
                  <a:lnTo>
                    <a:pt x="303" y="232"/>
                  </a:lnTo>
                  <a:lnTo>
                    <a:pt x="303" y="232"/>
                  </a:lnTo>
                  <a:lnTo>
                    <a:pt x="303" y="236"/>
                  </a:lnTo>
                  <a:lnTo>
                    <a:pt x="303" y="241"/>
                  </a:lnTo>
                  <a:lnTo>
                    <a:pt x="305" y="248"/>
                  </a:lnTo>
                  <a:lnTo>
                    <a:pt x="305" y="248"/>
                  </a:lnTo>
                  <a:lnTo>
                    <a:pt x="305" y="253"/>
                  </a:lnTo>
                  <a:lnTo>
                    <a:pt x="305" y="255"/>
                  </a:lnTo>
                  <a:lnTo>
                    <a:pt x="305" y="255"/>
                  </a:lnTo>
                  <a:lnTo>
                    <a:pt x="305" y="258"/>
                  </a:lnTo>
                  <a:lnTo>
                    <a:pt x="307" y="258"/>
                  </a:lnTo>
                  <a:lnTo>
                    <a:pt x="307" y="260"/>
                  </a:lnTo>
                  <a:lnTo>
                    <a:pt x="307" y="260"/>
                  </a:lnTo>
                  <a:lnTo>
                    <a:pt x="307" y="262"/>
                  </a:lnTo>
                  <a:lnTo>
                    <a:pt x="307" y="267"/>
                  </a:lnTo>
                  <a:lnTo>
                    <a:pt x="307" y="267"/>
                  </a:lnTo>
                  <a:lnTo>
                    <a:pt x="303" y="274"/>
                  </a:lnTo>
                  <a:lnTo>
                    <a:pt x="298" y="286"/>
                  </a:lnTo>
                  <a:lnTo>
                    <a:pt x="298" y="286"/>
                  </a:lnTo>
                  <a:lnTo>
                    <a:pt x="296" y="298"/>
                  </a:lnTo>
                  <a:lnTo>
                    <a:pt x="296" y="298"/>
                  </a:lnTo>
                  <a:lnTo>
                    <a:pt x="296" y="300"/>
                  </a:lnTo>
                  <a:lnTo>
                    <a:pt x="296" y="305"/>
                  </a:lnTo>
                  <a:lnTo>
                    <a:pt x="298" y="314"/>
                  </a:lnTo>
                  <a:lnTo>
                    <a:pt x="296" y="314"/>
                  </a:lnTo>
                  <a:lnTo>
                    <a:pt x="296" y="317"/>
                  </a:lnTo>
                  <a:lnTo>
                    <a:pt x="293" y="319"/>
                  </a:lnTo>
                  <a:lnTo>
                    <a:pt x="293" y="319"/>
                  </a:lnTo>
                  <a:lnTo>
                    <a:pt x="291" y="319"/>
                  </a:lnTo>
                  <a:lnTo>
                    <a:pt x="291" y="322"/>
                  </a:lnTo>
                  <a:lnTo>
                    <a:pt x="291" y="322"/>
                  </a:lnTo>
                  <a:lnTo>
                    <a:pt x="291" y="322"/>
                  </a:lnTo>
                  <a:lnTo>
                    <a:pt x="291" y="322"/>
                  </a:lnTo>
                  <a:lnTo>
                    <a:pt x="291" y="322"/>
                  </a:lnTo>
                  <a:lnTo>
                    <a:pt x="289" y="324"/>
                  </a:lnTo>
                  <a:lnTo>
                    <a:pt x="286" y="326"/>
                  </a:lnTo>
                  <a:lnTo>
                    <a:pt x="279" y="336"/>
                  </a:lnTo>
                  <a:lnTo>
                    <a:pt x="277" y="336"/>
                  </a:lnTo>
                  <a:lnTo>
                    <a:pt x="277" y="338"/>
                  </a:lnTo>
                  <a:lnTo>
                    <a:pt x="277" y="338"/>
                  </a:lnTo>
                  <a:lnTo>
                    <a:pt x="274" y="338"/>
                  </a:lnTo>
                  <a:lnTo>
                    <a:pt x="274" y="338"/>
                  </a:lnTo>
                  <a:lnTo>
                    <a:pt x="274" y="340"/>
                  </a:lnTo>
                  <a:lnTo>
                    <a:pt x="272" y="340"/>
                  </a:lnTo>
                  <a:lnTo>
                    <a:pt x="270" y="340"/>
                  </a:lnTo>
                  <a:lnTo>
                    <a:pt x="267" y="343"/>
                  </a:lnTo>
                  <a:lnTo>
                    <a:pt x="267" y="343"/>
                  </a:lnTo>
                  <a:lnTo>
                    <a:pt x="263" y="343"/>
                  </a:lnTo>
                  <a:lnTo>
                    <a:pt x="260" y="345"/>
                  </a:lnTo>
                  <a:lnTo>
                    <a:pt x="258" y="345"/>
                  </a:lnTo>
                  <a:lnTo>
                    <a:pt x="258" y="345"/>
                  </a:lnTo>
                  <a:lnTo>
                    <a:pt x="258" y="345"/>
                  </a:lnTo>
                  <a:lnTo>
                    <a:pt x="258" y="345"/>
                  </a:lnTo>
                  <a:lnTo>
                    <a:pt x="258" y="345"/>
                  </a:lnTo>
                  <a:lnTo>
                    <a:pt x="255" y="348"/>
                  </a:lnTo>
                  <a:lnTo>
                    <a:pt x="253" y="350"/>
                  </a:lnTo>
                  <a:lnTo>
                    <a:pt x="253" y="350"/>
                  </a:lnTo>
                  <a:lnTo>
                    <a:pt x="251" y="352"/>
                  </a:lnTo>
                  <a:lnTo>
                    <a:pt x="248" y="355"/>
                  </a:lnTo>
                  <a:lnTo>
                    <a:pt x="248" y="355"/>
                  </a:lnTo>
                  <a:lnTo>
                    <a:pt x="248" y="355"/>
                  </a:lnTo>
                  <a:lnTo>
                    <a:pt x="248" y="355"/>
                  </a:lnTo>
                  <a:lnTo>
                    <a:pt x="246" y="357"/>
                  </a:lnTo>
                  <a:lnTo>
                    <a:pt x="246" y="359"/>
                  </a:lnTo>
                  <a:lnTo>
                    <a:pt x="244" y="362"/>
                  </a:lnTo>
                  <a:lnTo>
                    <a:pt x="241" y="364"/>
                  </a:lnTo>
                  <a:lnTo>
                    <a:pt x="241" y="366"/>
                  </a:lnTo>
                  <a:lnTo>
                    <a:pt x="239" y="369"/>
                  </a:lnTo>
                  <a:lnTo>
                    <a:pt x="239" y="371"/>
                  </a:lnTo>
                  <a:lnTo>
                    <a:pt x="237" y="374"/>
                  </a:lnTo>
                  <a:lnTo>
                    <a:pt x="237" y="374"/>
                  </a:lnTo>
                  <a:lnTo>
                    <a:pt x="237" y="374"/>
                  </a:lnTo>
                  <a:lnTo>
                    <a:pt x="237" y="376"/>
                  </a:lnTo>
                  <a:lnTo>
                    <a:pt x="237" y="376"/>
                  </a:lnTo>
                  <a:lnTo>
                    <a:pt x="237" y="378"/>
                  </a:lnTo>
                  <a:lnTo>
                    <a:pt x="237" y="381"/>
                  </a:lnTo>
                  <a:lnTo>
                    <a:pt x="232" y="385"/>
                  </a:lnTo>
                  <a:lnTo>
                    <a:pt x="232" y="385"/>
                  </a:lnTo>
                  <a:lnTo>
                    <a:pt x="232" y="385"/>
                  </a:lnTo>
                  <a:lnTo>
                    <a:pt x="232" y="388"/>
                  </a:lnTo>
                  <a:lnTo>
                    <a:pt x="232" y="388"/>
                  </a:lnTo>
                  <a:lnTo>
                    <a:pt x="229" y="388"/>
                  </a:lnTo>
                  <a:lnTo>
                    <a:pt x="229" y="388"/>
                  </a:lnTo>
                  <a:lnTo>
                    <a:pt x="229" y="388"/>
                  </a:lnTo>
                  <a:lnTo>
                    <a:pt x="227" y="388"/>
                  </a:lnTo>
                  <a:lnTo>
                    <a:pt x="227" y="390"/>
                  </a:lnTo>
                  <a:lnTo>
                    <a:pt x="225" y="393"/>
                  </a:lnTo>
                  <a:lnTo>
                    <a:pt x="222" y="395"/>
                  </a:lnTo>
                  <a:lnTo>
                    <a:pt x="218" y="397"/>
                  </a:lnTo>
                  <a:lnTo>
                    <a:pt x="218" y="397"/>
                  </a:lnTo>
                  <a:lnTo>
                    <a:pt x="215" y="400"/>
                  </a:lnTo>
                  <a:lnTo>
                    <a:pt x="215" y="402"/>
                  </a:lnTo>
                  <a:lnTo>
                    <a:pt x="213" y="402"/>
                  </a:lnTo>
                  <a:lnTo>
                    <a:pt x="213" y="404"/>
                  </a:lnTo>
                  <a:lnTo>
                    <a:pt x="213" y="404"/>
                  </a:lnTo>
                  <a:lnTo>
                    <a:pt x="213" y="404"/>
                  </a:lnTo>
                  <a:lnTo>
                    <a:pt x="213" y="407"/>
                  </a:lnTo>
                  <a:lnTo>
                    <a:pt x="213" y="409"/>
                  </a:lnTo>
                  <a:lnTo>
                    <a:pt x="213" y="409"/>
                  </a:lnTo>
                  <a:lnTo>
                    <a:pt x="213" y="409"/>
                  </a:lnTo>
                  <a:lnTo>
                    <a:pt x="213" y="411"/>
                  </a:lnTo>
                  <a:lnTo>
                    <a:pt x="213" y="411"/>
                  </a:lnTo>
                  <a:lnTo>
                    <a:pt x="213" y="411"/>
                  </a:lnTo>
                  <a:lnTo>
                    <a:pt x="213" y="414"/>
                  </a:lnTo>
                  <a:lnTo>
                    <a:pt x="215" y="426"/>
                  </a:lnTo>
                  <a:lnTo>
                    <a:pt x="215" y="435"/>
                  </a:lnTo>
                  <a:lnTo>
                    <a:pt x="213" y="437"/>
                  </a:lnTo>
                  <a:lnTo>
                    <a:pt x="213" y="440"/>
                  </a:lnTo>
                  <a:lnTo>
                    <a:pt x="213" y="440"/>
                  </a:lnTo>
                  <a:lnTo>
                    <a:pt x="213" y="442"/>
                  </a:lnTo>
                  <a:lnTo>
                    <a:pt x="213" y="445"/>
                  </a:lnTo>
                  <a:lnTo>
                    <a:pt x="213" y="447"/>
                  </a:lnTo>
                  <a:lnTo>
                    <a:pt x="213" y="449"/>
                  </a:lnTo>
                  <a:lnTo>
                    <a:pt x="213" y="454"/>
                  </a:lnTo>
                  <a:lnTo>
                    <a:pt x="213" y="454"/>
                  </a:lnTo>
                  <a:lnTo>
                    <a:pt x="215" y="454"/>
                  </a:lnTo>
                  <a:lnTo>
                    <a:pt x="215" y="456"/>
                  </a:lnTo>
                  <a:lnTo>
                    <a:pt x="213" y="459"/>
                  </a:lnTo>
                  <a:lnTo>
                    <a:pt x="215" y="459"/>
                  </a:lnTo>
                  <a:lnTo>
                    <a:pt x="215" y="461"/>
                  </a:lnTo>
                  <a:lnTo>
                    <a:pt x="215" y="461"/>
                  </a:lnTo>
                  <a:lnTo>
                    <a:pt x="215" y="461"/>
                  </a:lnTo>
                  <a:lnTo>
                    <a:pt x="215" y="464"/>
                  </a:lnTo>
                  <a:lnTo>
                    <a:pt x="215" y="464"/>
                  </a:lnTo>
                  <a:lnTo>
                    <a:pt x="215" y="466"/>
                  </a:lnTo>
                  <a:lnTo>
                    <a:pt x="213" y="471"/>
                  </a:lnTo>
                  <a:lnTo>
                    <a:pt x="210" y="473"/>
                  </a:lnTo>
                  <a:lnTo>
                    <a:pt x="210" y="475"/>
                  </a:lnTo>
                  <a:lnTo>
                    <a:pt x="206" y="480"/>
                  </a:lnTo>
                  <a:lnTo>
                    <a:pt x="203" y="482"/>
                  </a:lnTo>
                  <a:lnTo>
                    <a:pt x="203" y="485"/>
                  </a:lnTo>
                  <a:lnTo>
                    <a:pt x="203" y="485"/>
                  </a:lnTo>
                  <a:lnTo>
                    <a:pt x="201" y="487"/>
                  </a:lnTo>
                  <a:lnTo>
                    <a:pt x="201" y="490"/>
                  </a:lnTo>
                  <a:lnTo>
                    <a:pt x="201" y="492"/>
                  </a:lnTo>
                  <a:lnTo>
                    <a:pt x="199" y="492"/>
                  </a:lnTo>
                  <a:lnTo>
                    <a:pt x="199" y="494"/>
                  </a:lnTo>
                  <a:lnTo>
                    <a:pt x="199" y="497"/>
                  </a:lnTo>
                  <a:lnTo>
                    <a:pt x="196" y="497"/>
                  </a:lnTo>
                  <a:lnTo>
                    <a:pt x="196" y="497"/>
                  </a:lnTo>
                  <a:lnTo>
                    <a:pt x="194" y="499"/>
                  </a:lnTo>
                  <a:lnTo>
                    <a:pt x="192" y="499"/>
                  </a:lnTo>
                  <a:lnTo>
                    <a:pt x="189" y="499"/>
                  </a:lnTo>
                  <a:lnTo>
                    <a:pt x="180" y="501"/>
                  </a:lnTo>
                  <a:lnTo>
                    <a:pt x="180" y="501"/>
                  </a:lnTo>
                  <a:lnTo>
                    <a:pt x="177" y="501"/>
                  </a:lnTo>
                  <a:lnTo>
                    <a:pt x="177" y="504"/>
                  </a:lnTo>
                  <a:lnTo>
                    <a:pt x="177" y="508"/>
                  </a:lnTo>
                  <a:lnTo>
                    <a:pt x="175" y="508"/>
                  </a:lnTo>
                  <a:lnTo>
                    <a:pt x="175" y="511"/>
                  </a:lnTo>
                  <a:lnTo>
                    <a:pt x="175" y="511"/>
                  </a:lnTo>
                  <a:lnTo>
                    <a:pt x="175" y="511"/>
                  </a:lnTo>
                  <a:lnTo>
                    <a:pt x="173" y="511"/>
                  </a:lnTo>
                  <a:lnTo>
                    <a:pt x="170" y="513"/>
                  </a:lnTo>
                  <a:lnTo>
                    <a:pt x="166" y="516"/>
                  </a:lnTo>
                  <a:lnTo>
                    <a:pt x="163" y="516"/>
                  </a:lnTo>
                  <a:lnTo>
                    <a:pt x="163" y="516"/>
                  </a:lnTo>
                  <a:lnTo>
                    <a:pt x="161" y="518"/>
                  </a:lnTo>
                  <a:lnTo>
                    <a:pt x="161" y="518"/>
                  </a:lnTo>
                  <a:lnTo>
                    <a:pt x="161" y="518"/>
                  </a:lnTo>
                  <a:lnTo>
                    <a:pt x="158" y="523"/>
                  </a:lnTo>
                  <a:lnTo>
                    <a:pt x="156" y="525"/>
                  </a:lnTo>
                  <a:lnTo>
                    <a:pt x="154" y="527"/>
                  </a:lnTo>
                  <a:lnTo>
                    <a:pt x="151" y="527"/>
                  </a:lnTo>
                  <a:lnTo>
                    <a:pt x="151" y="530"/>
                  </a:lnTo>
                  <a:lnTo>
                    <a:pt x="151" y="530"/>
                  </a:lnTo>
                  <a:lnTo>
                    <a:pt x="147" y="535"/>
                  </a:lnTo>
                  <a:lnTo>
                    <a:pt x="142" y="542"/>
                  </a:lnTo>
                  <a:lnTo>
                    <a:pt x="142" y="542"/>
                  </a:lnTo>
                  <a:lnTo>
                    <a:pt x="142" y="542"/>
                  </a:lnTo>
                  <a:lnTo>
                    <a:pt x="139" y="544"/>
                  </a:lnTo>
                  <a:lnTo>
                    <a:pt x="137" y="544"/>
                  </a:lnTo>
                  <a:lnTo>
                    <a:pt x="135" y="546"/>
                  </a:lnTo>
                  <a:lnTo>
                    <a:pt x="132" y="546"/>
                  </a:lnTo>
                  <a:lnTo>
                    <a:pt x="130" y="546"/>
                  </a:lnTo>
                  <a:lnTo>
                    <a:pt x="130" y="546"/>
                  </a:lnTo>
                  <a:lnTo>
                    <a:pt x="128" y="546"/>
                  </a:lnTo>
                  <a:lnTo>
                    <a:pt x="128" y="546"/>
                  </a:lnTo>
                  <a:lnTo>
                    <a:pt x="128" y="546"/>
                  </a:lnTo>
                  <a:lnTo>
                    <a:pt x="128" y="544"/>
                  </a:lnTo>
                  <a:lnTo>
                    <a:pt x="128" y="544"/>
                  </a:lnTo>
                  <a:lnTo>
                    <a:pt x="125" y="544"/>
                  </a:lnTo>
                  <a:lnTo>
                    <a:pt x="125" y="544"/>
                  </a:lnTo>
                  <a:lnTo>
                    <a:pt x="125" y="544"/>
                  </a:lnTo>
                  <a:lnTo>
                    <a:pt x="125" y="544"/>
                  </a:lnTo>
                  <a:lnTo>
                    <a:pt x="123" y="544"/>
                  </a:lnTo>
                  <a:lnTo>
                    <a:pt x="123" y="544"/>
                  </a:lnTo>
                  <a:lnTo>
                    <a:pt x="121" y="544"/>
                  </a:lnTo>
                  <a:lnTo>
                    <a:pt x="121" y="546"/>
                  </a:lnTo>
                  <a:lnTo>
                    <a:pt x="121" y="546"/>
                  </a:lnTo>
                  <a:lnTo>
                    <a:pt x="118" y="546"/>
                  </a:lnTo>
                  <a:lnTo>
                    <a:pt x="118" y="546"/>
                  </a:lnTo>
                  <a:lnTo>
                    <a:pt x="118" y="544"/>
                  </a:lnTo>
                  <a:lnTo>
                    <a:pt x="118" y="542"/>
                  </a:lnTo>
                  <a:lnTo>
                    <a:pt x="118" y="539"/>
                  </a:lnTo>
                  <a:lnTo>
                    <a:pt x="118" y="539"/>
                  </a:lnTo>
                  <a:lnTo>
                    <a:pt x="118" y="539"/>
                  </a:lnTo>
                  <a:lnTo>
                    <a:pt x="118" y="539"/>
                  </a:lnTo>
                  <a:lnTo>
                    <a:pt x="118" y="537"/>
                  </a:lnTo>
                  <a:lnTo>
                    <a:pt x="118" y="537"/>
                  </a:lnTo>
                  <a:lnTo>
                    <a:pt x="118" y="537"/>
                  </a:lnTo>
                  <a:lnTo>
                    <a:pt x="118" y="535"/>
                  </a:lnTo>
                  <a:lnTo>
                    <a:pt x="118" y="535"/>
                  </a:lnTo>
                  <a:lnTo>
                    <a:pt x="116" y="535"/>
                  </a:lnTo>
                  <a:lnTo>
                    <a:pt x="116" y="532"/>
                  </a:lnTo>
                  <a:lnTo>
                    <a:pt x="116" y="530"/>
                  </a:lnTo>
                  <a:lnTo>
                    <a:pt x="116" y="530"/>
                  </a:lnTo>
                  <a:lnTo>
                    <a:pt x="116" y="530"/>
                  </a:lnTo>
                  <a:lnTo>
                    <a:pt x="116" y="527"/>
                  </a:lnTo>
                  <a:lnTo>
                    <a:pt x="116" y="527"/>
                  </a:lnTo>
                  <a:lnTo>
                    <a:pt x="118" y="527"/>
                  </a:lnTo>
                  <a:lnTo>
                    <a:pt x="118" y="525"/>
                  </a:lnTo>
                  <a:lnTo>
                    <a:pt x="121" y="525"/>
                  </a:lnTo>
                  <a:lnTo>
                    <a:pt x="121" y="525"/>
                  </a:lnTo>
                  <a:lnTo>
                    <a:pt x="121" y="523"/>
                  </a:lnTo>
                  <a:lnTo>
                    <a:pt x="121" y="523"/>
                  </a:lnTo>
                  <a:lnTo>
                    <a:pt x="121" y="523"/>
                  </a:lnTo>
                  <a:lnTo>
                    <a:pt x="121" y="520"/>
                  </a:lnTo>
                  <a:lnTo>
                    <a:pt x="118" y="520"/>
                  </a:lnTo>
                  <a:lnTo>
                    <a:pt x="118" y="518"/>
                  </a:lnTo>
                  <a:lnTo>
                    <a:pt x="118" y="518"/>
                  </a:lnTo>
                  <a:lnTo>
                    <a:pt x="118" y="518"/>
                  </a:lnTo>
                  <a:lnTo>
                    <a:pt x="118" y="516"/>
                  </a:lnTo>
                  <a:lnTo>
                    <a:pt x="118" y="516"/>
                  </a:lnTo>
                  <a:lnTo>
                    <a:pt x="118" y="516"/>
                  </a:lnTo>
                  <a:lnTo>
                    <a:pt x="118" y="516"/>
                  </a:lnTo>
                  <a:lnTo>
                    <a:pt x="118" y="513"/>
                  </a:lnTo>
                  <a:lnTo>
                    <a:pt x="118" y="513"/>
                  </a:lnTo>
                  <a:lnTo>
                    <a:pt x="116" y="513"/>
                  </a:lnTo>
                  <a:lnTo>
                    <a:pt x="113" y="516"/>
                  </a:lnTo>
                  <a:lnTo>
                    <a:pt x="111" y="516"/>
                  </a:lnTo>
                  <a:lnTo>
                    <a:pt x="111" y="516"/>
                  </a:lnTo>
                  <a:lnTo>
                    <a:pt x="109" y="518"/>
                  </a:lnTo>
                  <a:lnTo>
                    <a:pt x="106" y="520"/>
                  </a:lnTo>
                  <a:lnTo>
                    <a:pt x="104" y="520"/>
                  </a:lnTo>
                  <a:lnTo>
                    <a:pt x="99" y="520"/>
                  </a:lnTo>
                  <a:lnTo>
                    <a:pt x="97" y="520"/>
                  </a:lnTo>
                  <a:lnTo>
                    <a:pt x="97" y="523"/>
                  </a:lnTo>
                  <a:lnTo>
                    <a:pt x="97" y="523"/>
                  </a:lnTo>
                  <a:lnTo>
                    <a:pt x="97" y="523"/>
                  </a:lnTo>
                  <a:lnTo>
                    <a:pt x="95" y="525"/>
                  </a:lnTo>
                  <a:lnTo>
                    <a:pt x="95" y="525"/>
                  </a:lnTo>
                  <a:lnTo>
                    <a:pt x="95" y="525"/>
                  </a:lnTo>
                  <a:lnTo>
                    <a:pt x="92" y="525"/>
                  </a:lnTo>
                  <a:lnTo>
                    <a:pt x="92" y="525"/>
                  </a:lnTo>
                  <a:lnTo>
                    <a:pt x="92" y="525"/>
                  </a:lnTo>
                  <a:lnTo>
                    <a:pt x="90" y="525"/>
                  </a:lnTo>
                  <a:lnTo>
                    <a:pt x="90" y="525"/>
                  </a:lnTo>
                  <a:lnTo>
                    <a:pt x="90" y="525"/>
                  </a:lnTo>
                  <a:lnTo>
                    <a:pt x="87" y="523"/>
                  </a:lnTo>
                  <a:lnTo>
                    <a:pt x="87" y="523"/>
                  </a:lnTo>
                  <a:lnTo>
                    <a:pt x="87" y="523"/>
                  </a:lnTo>
                  <a:lnTo>
                    <a:pt x="85" y="523"/>
                  </a:lnTo>
                  <a:lnTo>
                    <a:pt x="83" y="523"/>
                  </a:lnTo>
                  <a:lnTo>
                    <a:pt x="80" y="523"/>
                  </a:lnTo>
                  <a:lnTo>
                    <a:pt x="80" y="525"/>
                  </a:lnTo>
                  <a:lnTo>
                    <a:pt x="83" y="530"/>
                  </a:lnTo>
                  <a:lnTo>
                    <a:pt x="80" y="530"/>
                  </a:lnTo>
                  <a:lnTo>
                    <a:pt x="80" y="532"/>
                  </a:lnTo>
                  <a:lnTo>
                    <a:pt x="80" y="535"/>
                  </a:lnTo>
                  <a:lnTo>
                    <a:pt x="80" y="535"/>
                  </a:lnTo>
                  <a:lnTo>
                    <a:pt x="80" y="537"/>
                  </a:lnTo>
                  <a:lnTo>
                    <a:pt x="80" y="537"/>
                  </a:lnTo>
                  <a:lnTo>
                    <a:pt x="80" y="537"/>
                  </a:lnTo>
                  <a:lnTo>
                    <a:pt x="80" y="537"/>
                  </a:lnTo>
                  <a:lnTo>
                    <a:pt x="80" y="537"/>
                  </a:lnTo>
                  <a:lnTo>
                    <a:pt x="80" y="537"/>
                  </a:lnTo>
                  <a:lnTo>
                    <a:pt x="80" y="539"/>
                  </a:lnTo>
                  <a:lnTo>
                    <a:pt x="78" y="539"/>
                  </a:lnTo>
                  <a:lnTo>
                    <a:pt x="78" y="537"/>
                  </a:lnTo>
                  <a:lnTo>
                    <a:pt x="78" y="537"/>
                  </a:lnTo>
                  <a:lnTo>
                    <a:pt x="76" y="539"/>
                  </a:lnTo>
                  <a:lnTo>
                    <a:pt x="76" y="542"/>
                  </a:lnTo>
                  <a:lnTo>
                    <a:pt x="73" y="542"/>
                  </a:lnTo>
                  <a:lnTo>
                    <a:pt x="73" y="542"/>
                  </a:lnTo>
                  <a:lnTo>
                    <a:pt x="73" y="542"/>
                  </a:lnTo>
                  <a:lnTo>
                    <a:pt x="71" y="539"/>
                  </a:lnTo>
                  <a:lnTo>
                    <a:pt x="71" y="539"/>
                  </a:lnTo>
                  <a:lnTo>
                    <a:pt x="71" y="539"/>
                  </a:lnTo>
                  <a:lnTo>
                    <a:pt x="69" y="539"/>
                  </a:lnTo>
                  <a:lnTo>
                    <a:pt x="69" y="542"/>
                  </a:lnTo>
                  <a:lnTo>
                    <a:pt x="69" y="542"/>
                  </a:lnTo>
                  <a:lnTo>
                    <a:pt x="69" y="542"/>
                  </a:lnTo>
                  <a:lnTo>
                    <a:pt x="69" y="542"/>
                  </a:lnTo>
                  <a:lnTo>
                    <a:pt x="66" y="544"/>
                  </a:lnTo>
                  <a:lnTo>
                    <a:pt x="64" y="546"/>
                  </a:lnTo>
                  <a:lnTo>
                    <a:pt x="64" y="546"/>
                  </a:lnTo>
                  <a:lnTo>
                    <a:pt x="64" y="544"/>
                  </a:lnTo>
                  <a:lnTo>
                    <a:pt x="61" y="542"/>
                  </a:lnTo>
                  <a:lnTo>
                    <a:pt x="61" y="542"/>
                  </a:lnTo>
                  <a:lnTo>
                    <a:pt x="61" y="542"/>
                  </a:lnTo>
                  <a:lnTo>
                    <a:pt x="61" y="542"/>
                  </a:lnTo>
                  <a:lnTo>
                    <a:pt x="57" y="539"/>
                  </a:lnTo>
                  <a:lnTo>
                    <a:pt x="57" y="539"/>
                  </a:lnTo>
                  <a:lnTo>
                    <a:pt x="54" y="537"/>
                  </a:lnTo>
                  <a:lnTo>
                    <a:pt x="52" y="535"/>
                  </a:lnTo>
                  <a:lnTo>
                    <a:pt x="52" y="535"/>
                  </a:lnTo>
                  <a:lnTo>
                    <a:pt x="52" y="535"/>
                  </a:lnTo>
                  <a:lnTo>
                    <a:pt x="50" y="532"/>
                  </a:lnTo>
                  <a:lnTo>
                    <a:pt x="50" y="532"/>
                  </a:lnTo>
                  <a:lnTo>
                    <a:pt x="50" y="530"/>
                  </a:lnTo>
                  <a:lnTo>
                    <a:pt x="47" y="530"/>
                  </a:lnTo>
                  <a:lnTo>
                    <a:pt x="47" y="532"/>
                  </a:lnTo>
                  <a:lnTo>
                    <a:pt x="47" y="532"/>
                  </a:lnTo>
                  <a:lnTo>
                    <a:pt x="47" y="535"/>
                  </a:lnTo>
                  <a:lnTo>
                    <a:pt x="45" y="535"/>
                  </a:lnTo>
                  <a:lnTo>
                    <a:pt x="33" y="537"/>
                  </a:lnTo>
                  <a:lnTo>
                    <a:pt x="33" y="539"/>
                  </a:lnTo>
                  <a:lnTo>
                    <a:pt x="31" y="539"/>
                  </a:lnTo>
                  <a:lnTo>
                    <a:pt x="31" y="542"/>
                  </a:lnTo>
                  <a:lnTo>
                    <a:pt x="31" y="542"/>
                  </a:lnTo>
                  <a:lnTo>
                    <a:pt x="31" y="544"/>
                  </a:lnTo>
                  <a:lnTo>
                    <a:pt x="31" y="544"/>
                  </a:lnTo>
                  <a:lnTo>
                    <a:pt x="28" y="544"/>
                  </a:lnTo>
                  <a:lnTo>
                    <a:pt x="26" y="546"/>
                  </a:lnTo>
                  <a:lnTo>
                    <a:pt x="26" y="546"/>
                  </a:lnTo>
                  <a:lnTo>
                    <a:pt x="26" y="549"/>
                  </a:lnTo>
                  <a:lnTo>
                    <a:pt x="26" y="549"/>
                  </a:lnTo>
                  <a:lnTo>
                    <a:pt x="24" y="549"/>
                  </a:lnTo>
                  <a:lnTo>
                    <a:pt x="24" y="549"/>
                  </a:lnTo>
                  <a:lnTo>
                    <a:pt x="21" y="549"/>
                  </a:lnTo>
                  <a:lnTo>
                    <a:pt x="21" y="551"/>
                  </a:lnTo>
                  <a:lnTo>
                    <a:pt x="21" y="553"/>
                  </a:lnTo>
                  <a:lnTo>
                    <a:pt x="19" y="553"/>
                  </a:lnTo>
                  <a:lnTo>
                    <a:pt x="14" y="556"/>
                  </a:lnTo>
                  <a:lnTo>
                    <a:pt x="14" y="556"/>
                  </a:lnTo>
                  <a:lnTo>
                    <a:pt x="14" y="556"/>
                  </a:lnTo>
                  <a:lnTo>
                    <a:pt x="14" y="556"/>
                  </a:lnTo>
                  <a:lnTo>
                    <a:pt x="14" y="556"/>
                  </a:lnTo>
                  <a:lnTo>
                    <a:pt x="14" y="556"/>
                  </a:lnTo>
                  <a:lnTo>
                    <a:pt x="14" y="556"/>
                  </a:lnTo>
                  <a:lnTo>
                    <a:pt x="14" y="558"/>
                  </a:lnTo>
                  <a:lnTo>
                    <a:pt x="14" y="558"/>
                  </a:lnTo>
                  <a:lnTo>
                    <a:pt x="16" y="558"/>
                  </a:lnTo>
                  <a:lnTo>
                    <a:pt x="16" y="558"/>
                  </a:lnTo>
                  <a:lnTo>
                    <a:pt x="19" y="561"/>
                  </a:lnTo>
                  <a:lnTo>
                    <a:pt x="19" y="565"/>
                  </a:lnTo>
                  <a:lnTo>
                    <a:pt x="16" y="570"/>
                  </a:lnTo>
                  <a:lnTo>
                    <a:pt x="16" y="577"/>
                  </a:lnTo>
                  <a:lnTo>
                    <a:pt x="16" y="582"/>
                  </a:lnTo>
                  <a:lnTo>
                    <a:pt x="16" y="587"/>
                  </a:lnTo>
                  <a:lnTo>
                    <a:pt x="16" y="591"/>
                  </a:lnTo>
                  <a:lnTo>
                    <a:pt x="12" y="591"/>
                  </a:lnTo>
                  <a:lnTo>
                    <a:pt x="7" y="591"/>
                  </a:lnTo>
                  <a:lnTo>
                    <a:pt x="2" y="591"/>
                  </a:lnTo>
                  <a:lnTo>
                    <a:pt x="0" y="594"/>
                  </a:lnTo>
                  <a:lnTo>
                    <a:pt x="2" y="596"/>
                  </a:lnTo>
                  <a:lnTo>
                    <a:pt x="5" y="598"/>
                  </a:lnTo>
                  <a:lnTo>
                    <a:pt x="7" y="601"/>
                  </a:lnTo>
                  <a:lnTo>
                    <a:pt x="9" y="603"/>
                  </a:lnTo>
                  <a:lnTo>
                    <a:pt x="9" y="603"/>
                  </a:lnTo>
                  <a:lnTo>
                    <a:pt x="9" y="603"/>
                  </a:lnTo>
                  <a:lnTo>
                    <a:pt x="9" y="603"/>
                  </a:lnTo>
                  <a:lnTo>
                    <a:pt x="9" y="603"/>
                  </a:lnTo>
                  <a:lnTo>
                    <a:pt x="9" y="606"/>
                  </a:lnTo>
                  <a:lnTo>
                    <a:pt x="12" y="606"/>
                  </a:lnTo>
                  <a:lnTo>
                    <a:pt x="12" y="606"/>
                  </a:lnTo>
                  <a:lnTo>
                    <a:pt x="12" y="606"/>
                  </a:lnTo>
                  <a:lnTo>
                    <a:pt x="12" y="606"/>
                  </a:lnTo>
                  <a:lnTo>
                    <a:pt x="12" y="606"/>
                  </a:lnTo>
                  <a:lnTo>
                    <a:pt x="14" y="606"/>
                  </a:lnTo>
                  <a:lnTo>
                    <a:pt x="14" y="606"/>
                  </a:lnTo>
                  <a:lnTo>
                    <a:pt x="14" y="606"/>
                  </a:lnTo>
                  <a:lnTo>
                    <a:pt x="14" y="606"/>
                  </a:lnTo>
                  <a:lnTo>
                    <a:pt x="14" y="608"/>
                  </a:lnTo>
                  <a:lnTo>
                    <a:pt x="12" y="608"/>
                  </a:lnTo>
                  <a:lnTo>
                    <a:pt x="12" y="608"/>
                  </a:lnTo>
                  <a:lnTo>
                    <a:pt x="14" y="608"/>
                  </a:lnTo>
                  <a:lnTo>
                    <a:pt x="14" y="608"/>
                  </a:lnTo>
                  <a:lnTo>
                    <a:pt x="19" y="608"/>
                  </a:lnTo>
                  <a:lnTo>
                    <a:pt x="21" y="606"/>
                  </a:lnTo>
                  <a:lnTo>
                    <a:pt x="26" y="606"/>
                  </a:lnTo>
                  <a:lnTo>
                    <a:pt x="28" y="606"/>
                  </a:lnTo>
                  <a:lnTo>
                    <a:pt x="28" y="603"/>
                  </a:lnTo>
                  <a:lnTo>
                    <a:pt x="28" y="601"/>
                  </a:lnTo>
                  <a:lnTo>
                    <a:pt x="31" y="598"/>
                  </a:lnTo>
                  <a:lnTo>
                    <a:pt x="31" y="598"/>
                  </a:lnTo>
                  <a:lnTo>
                    <a:pt x="31" y="598"/>
                  </a:lnTo>
                  <a:lnTo>
                    <a:pt x="33" y="598"/>
                  </a:lnTo>
                  <a:lnTo>
                    <a:pt x="33" y="596"/>
                  </a:lnTo>
                  <a:lnTo>
                    <a:pt x="35" y="596"/>
                  </a:lnTo>
                  <a:lnTo>
                    <a:pt x="38" y="596"/>
                  </a:lnTo>
                  <a:lnTo>
                    <a:pt x="40" y="596"/>
                  </a:lnTo>
                  <a:lnTo>
                    <a:pt x="40" y="596"/>
                  </a:lnTo>
                  <a:lnTo>
                    <a:pt x="42" y="596"/>
                  </a:lnTo>
                  <a:lnTo>
                    <a:pt x="42" y="596"/>
                  </a:lnTo>
                  <a:lnTo>
                    <a:pt x="45" y="598"/>
                  </a:lnTo>
                  <a:lnTo>
                    <a:pt x="47" y="598"/>
                  </a:lnTo>
                  <a:lnTo>
                    <a:pt x="47" y="598"/>
                  </a:lnTo>
                  <a:lnTo>
                    <a:pt x="50" y="598"/>
                  </a:lnTo>
                  <a:lnTo>
                    <a:pt x="50" y="598"/>
                  </a:lnTo>
                  <a:lnTo>
                    <a:pt x="52" y="598"/>
                  </a:lnTo>
                  <a:lnTo>
                    <a:pt x="52" y="598"/>
                  </a:lnTo>
                  <a:lnTo>
                    <a:pt x="52" y="598"/>
                  </a:lnTo>
                  <a:lnTo>
                    <a:pt x="52" y="598"/>
                  </a:lnTo>
                  <a:lnTo>
                    <a:pt x="52" y="598"/>
                  </a:lnTo>
                  <a:lnTo>
                    <a:pt x="57" y="598"/>
                  </a:lnTo>
                  <a:lnTo>
                    <a:pt x="59" y="598"/>
                  </a:lnTo>
                  <a:lnTo>
                    <a:pt x="61" y="601"/>
                  </a:lnTo>
                  <a:lnTo>
                    <a:pt x="61" y="598"/>
                  </a:lnTo>
                  <a:lnTo>
                    <a:pt x="64" y="598"/>
                  </a:lnTo>
                  <a:lnTo>
                    <a:pt x="64" y="598"/>
                  </a:lnTo>
                  <a:lnTo>
                    <a:pt x="66" y="598"/>
                  </a:lnTo>
                  <a:lnTo>
                    <a:pt x="69" y="598"/>
                  </a:lnTo>
                  <a:lnTo>
                    <a:pt x="71" y="598"/>
                  </a:lnTo>
                  <a:lnTo>
                    <a:pt x="71" y="598"/>
                  </a:lnTo>
                  <a:lnTo>
                    <a:pt x="73" y="598"/>
                  </a:lnTo>
                  <a:lnTo>
                    <a:pt x="73" y="598"/>
                  </a:lnTo>
                  <a:lnTo>
                    <a:pt x="78" y="598"/>
                  </a:lnTo>
                  <a:lnTo>
                    <a:pt x="85" y="598"/>
                  </a:lnTo>
                  <a:lnTo>
                    <a:pt x="95" y="598"/>
                  </a:lnTo>
                  <a:lnTo>
                    <a:pt x="95" y="598"/>
                  </a:lnTo>
                  <a:lnTo>
                    <a:pt x="97" y="598"/>
                  </a:lnTo>
                  <a:lnTo>
                    <a:pt x="97" y="598"/>
                  </a:lnTo>
                  <a:lnTo>
                    <a:pt x="104" y="598"/>
                  </a:lnTo>
                  <a:lnTo>
                    <a:pt x="106" y="598"/>
                  </a:lnTo>
                  <a:lnTo>
                    <a:pt x="109" y="601"/>
                  </a:lnTo>
                  <a:lnTo>
                    <a:pt x="109" y="601"/>
                  </a:lnTo>
                  <a:lnTo>
                    <a:pt x="116" y="601"/>
                  </a:lnTo>
                  <a:lnTo>
                    <a:pt x="121" y="601"/>
                  </a:lnTo>
                  <a:lnTo>
                    <a:pt x="123" y="601"/>
                  </a:lnTo>
                  <a:lnTo>
                    <a:pt x="125" y="601"/>
                  </a:lnTo>
                  <a:lnTo>
                    <a:pt x="128" y="601"/>
                  </a:lnTo>
                  <a:lnTo>
                    <a:pt x="135" y="598"/>
                  </a:lnTo>
                  <a:lnTo>
                    <a:pt x="137" y="598"/>
                  </a:lnTo>
                  <a:lnTo>
                    <a:pt x="139" y="598"/>
                  </a:lnTo>
                  <a:lnTo>
                    <a:pt x="144" y="598"/>
                  </a:lnTo>
                  <a:lnTo>
                    <a:pt x="149" y="598"/>
                  </a:lnTo>
                  <a:lnTo>
                    <a:pt x="154" y="598"/>
                  </a:lnTo>
                  <a:lnTo>
                    <a:pt x="158" y="598"/>
                  </a:lnTo>
                  <a:lnTo>
                    <a:pt x="163" y="598"/>
                  </a:lnTo>
                  <a:lnTo>
                    <a:pt x="168" y="598"/>
                  </a:lnTo>
                  <a:lnTo>
                    <a:pt x="173" y="598"/>
                  </a:lnTo>
                  <a:lnTo>
                    <a:pt x="177" y="598"/>
                  </a:lnTo>
                  <a:lnTo>
                    <a:pt x="182" y="598"/>
                  </a:lnTo>
                  <a:lnTo>
                    <a:pt x="187" y="598"/>
                  </a:lnTo>
                  <a:lnTo>
                    <a:pt x="194" y="598"/>
                  </a:lnTo>
                  <a:lnTo>
                    <a:pt x="199" y="598"/>
                  </a:lnTo>
                  <a:lnTo>
                    <a:pt x="203" y="598"/>
                  </a:lnTo>
                  <a:lnTo>
                    <a:pt x="208" y="598"/>
                  </a:lnTo>
                  <a:lnTo>
                    <a:pt x="208" y="598"/>
                  </a:lnTo>
                  <a:lnTo>
                    <a:pt x="213" y="598"/>
                  </a:lnTo>
                  <a:lnTo>
                    <a:pt x="218" y="598"/>
                  </a:lnTo>
                  <a:lnTo>
                    <a:pt x="220" y="598"/>
                  </a:lnTo>
                  <a:lnTo>
                    <a:pt x="222" y="598"/>
                  </a:lnTo>
                  <a:lnTo>
                    <a:pt x="222" y="598"/>
                  </a:lnTo>
                  <a:lnTo>
                    <a:pt x="222" y="598"/>
                  </a:lnTo>
                  <a:lnTo>
                    <a:pt x="225" y="601"/>
                  </a:lnTo>
                  <a:lnTo>
                    <a:pt x="225" y="601"/>
                  </a:lnTo>
                  <a:lnTo>
                    <a:pt x="227" y="601"/>
                  </a:lnTo>
                  <a:lnTo>
                    <a:pt x="227" y="601"/>
                  </a:lnTo>
                  <a:lnTo>
                    <a:pt x="229" y="598"/>
                  </a:lnTo>
                  <a:lnTo>
                    <a:pt x="229" y="598"/>
                  </a:lnTo>
                  <a:lnTo>
                    <a:pt x="232" y="601"/>
                  </a:lnTo>
                  <a:lnTo>
                    <a:pt x="234" y="601"/>
                  </a:lnTo>
                  <a:lnTo>
                    <a:pt x="234" y="601"/>
                  </a:lnTo>
                  <a:lnTo>
                    <a:pt x="237" y="601"/>
                  </a:lnTo>
                  <a:lnTo>
                    <a:pt x="234" y="603"/>
                  </a:lnTo>
                  <a:lnTo>
                    <a:pt x="234" y="603"/>
                  </a:lnTo>
                  <a:lnTo>
                    <a:pt x="234" y="603"/>
                  </a:lnTo>
                  <a:lnTo>
                    <a:pt x="234" y="603"/>
                  </a:lnTo>
                  <a:lnTo>
                    <a:pt x="234" y="606"/>
                  </a:lnTo>
                  <a:lnTo>
                    <a:pt x="237" y="606"/>
                  </a:lnTo>
                  <a:lnTo>
                    <a:pt x="237" y="608"/>
                  </a:lnTo>
                  <a:lnTo>
                    <a:pt x="237" y="610"/>
                  </a:lnTo>
                  <a:lnTo>
                    <a:pt x="237" y="610"/>
                  </a:lnTo>
                  <a:lnTo>
                    <a:pt x="237" y="608"/>
                  </a:lnTo>
                  <a:lnTo>
                    <a:pt x="237" y="608"/>
                  </a:lnTo>
                  <a:lnTo>
                    <a:pt x="237" y="610"/>
                  </a:lnTo>
                  <a:lnTo>
                    <a:pt x="237" y="610"/>
                  </a:lnTo>
                  <a:lnTo>
                    <a:pt x="237" y="610"/>
                  </a:lnTo>
                  <a:lnTo>
                    <a:pt x="239" y="610"/>
                  </a:lnTo>
                  <a:lnTo>
                    <a:pt x="239" y="613"/>
                  </a:lnTo>
                  <a:lnTo>
                    <a:pt x="239" y="613"/>
                  </a:lnTo>
                  <a:lnTo>
                    <a:pt x="241" y="613"/>
                  </a:lnTo>
                  <a:lnTo>
                    <a:pt x="241" y="613"/>
                  </a:lnTo>
                  <a:lnTo>
                    <a:pt x="241" y="615"/>
                  </a:lnTo>
                  <a:lnTo>
                    <a:pt x="241" y="615"/>
                  </a:lnTo>
                  <a:lnTo>
                    <a:pt x="241" y="615"/>
                  </a:lnTo>
                  <a:lnTo>
                    <a:pt x="241" y="617"/>
                  </a:lnTo>
                  <a:lnTo>
                    <a:pt x="241" y="617"/>
                  </a:lnTo>
                  <a:lnTo>
                    <a:pt x="241" y="617"/>
                  </a:lnTo>
                  <a:lnTo>
                    <a:pt x="241" y="622"/>
                  </a:lnTo>
                  <a:lnTo>
                    <a:pt x="241" y="622"/>
                  </a:lnTo>
                  <a:lnTo>
                    <a:pt x="241" y="622"/>
                  </a:lnTo>
                  <a:lnTo>
                    <a:pt x="241" y="624"/>
                  </a:lnTo>
                  <a:lnTo>
                    <a:pt x="241" y="624"/>
                  </a:lnTo>
                  <a:lnTo>
                    <a:pt x="241" y="624"/>
                  </a:lnTo>
                  <a:lnTo>
                    <a:pt x="241" y="624"/>
                  </a:lnTo>
                  <a:lnTo>
                    <a:pt x="241" y="624"/>
                  </a:lnTo>
                  <a:lnTo>
                    <a:pt x="241" y="624"/>
                  </a:lnTo>
                  <a:lnTo>
                    <a:pt x="241" y="627"/>
                  </a:lnTo>
                  <a:lnTo>
                    <a:pt x="241" y="627"/>
                  </a:lnTo>
                  <a:lnTo>
                    <a:pt x="241" y="627"/>
                  </a:lnTo>
                  <a:lnTo>
                    <a:pt x="241" y="629"/>
                  </a:lnTo>
                  <a:lnTo>
                    <a:pt x="241" y="627"/>
                  </a:lnTo>
                  <a:lnTo>
                    <a:pt x="241" y="629"/>
                  </a:lnTo>
                  <a:lnTo>
                    <a:pt x="241" y="629"/>
                  </a:lnTo>
                  <a:lnTo>
                    <a:pt x="241" y="629"/>
                  </a:lnTo>
                  <a:lnTo>
                    <a:pt x="241" y="629"/>
                  </a:lnTo>
                  <a:lnTo>
                    <a:pt x="241" y="632"/>
                  </a:lnTo>
                  <a:lnTo>
                    <a:pt x="241" y="632"/>
                  </a:lnTo>
                  <a:lnTo>
                    <a:pt x="241" y="632"/>
                  </a:lnTo>
                  <a:lnTo>
                    <a:pt x="241" y="632"/>
                  </a:lnTo>
                  <a:lnTo>
                    <a:pt x="241" y="632"/>
                  </a:lnTo>
                  <a:lnTo>
                    <a:pt x="244" y="634"/>
                  </a:lnTo>
                  <a:lnTo>
                    <a:pt x="244" y="634"/>
                  </a:lnTo>
                  <a:lnTo>
                    <a:pt x="244" y="634"/>
                  </a:lnTo>
                  <a:lnTo>
                    <a:pt x="244" y="636"/>
                  </a:lnTo>
                  <a:lnTo>
                    <a:pt x="244" y="636"/>
                  </a:lnTo>
                  <a:lnTo>
                    <a:pt x="244" y="636"/>
                  </a:lnTo>
                  <a:lnTo>
                    <a:pt x="244" y="639"/>
                  </a:lnTo>
                  <a:lnTo>
                    <a:pt x="244" y="641"/>
                  </a:lnTo>
                  <a:lnTo>
                    <a:pt x="244" y="641"/>
                  </a:lnTo>
                  <a:lnTo>
                    <a:pt x="244" y="643"/>
                  </a:lnTo>
                  <a:lnTo>
                    <a:pt x="244" y="643"/>
                  </a:lnTo>
                  <a:lnTo>
                    <a:pt x="248" y="648"/>
                  </a:lnTo>
                  <a:lnTo>
                    <a:pt x="248" y="648"/>
                  </a:lnTo>
                  <a:lnTo>
                    <a:pt x="248" y="650"/>
                  </a:lnTo>
                  <a:lnTo>
                    <a:pt x="248" y="650"/>
                  </a:lnTo>
                  <a:lnTo>
                    <a:pt x="248" y="650"/>
                  </a:lnTo>
                  <a:lnTo>
                    <a:pt x="248" y="650"/>
                  </a:lnTo>
                  <a:lnTo>
                    <a:pt x="251" y="650"/>
                  </a:lnTo>
                  <a:lnTo>
                    <a:pt x="251" y="650"/>
                  </a:lnTo>
                  <a:lnTo>
                    <a:pt x="253" y="653"/>
                  </a:lnTo>
                  <a:lnTo>
                    <a:pt x="253" y="653"/>
                  </a:lnTo>
                  <a:lnTo>
                    <a:pt x="253" y="655"/>
                  </a:lnTo>
                  <a:lnTo>
                    <a:pt x="253" y="658"/>
                  </a:lnTo>
                  <a:lnTo>
                    <a:pt x="253" y="658"/>
                  </a:lnTo>
                  <a:lnTo>
                    <a:pt x="253" y="658"/>
                  </a:lnTo>
                  <a:lnTo>
                    <a:pt x="253" y="658"/>
                  </a:lnTo>
                  <a:lnTo>
                    <a:pt x="253" y="658"/>
                  </a:lnTo>
                  <a:lnTo>
                    <a:pt x="255" y="658"/>
                  </a:lnTo>
                  <a:lnTo>
                    <a:pt x="255" y="658"/>
                  </a:lnTo>
                  <a:lnTo>
                    <a:pt x="255" y="660"/>
                  </a:lnTo>
                  <a:lnTo>
                    <a:pt x="255" y="660"/>
                  </a:lnTo>
                  <a:lnTo>
                    <a:pt x="255" y="660"/>
                  </a:lnTo>
                  <a:lnTo>
                    <a:pt x="255" y="662"/>
                  </a:lnTo>
                  <a:lnTo>
                    <a:pt x="255" y="662"/>
                  </a:lnTo>
                  <a:lnTo>
                    <a:pt x="253" y="662"/>
                  </a:lnTo>
                  <a:lnTo>
                    <a:pt x="253" y="665"/>
                  </a:lnTo>
                  <a:lnTo>
                    <a:pt x="253" y="667"/>
                  </a:lnTo>
                  <a:lnTo>
                    <a:pt x="253" y="669"/>
                  </a:lnTo>
                  <a:lnTo>
                    <a:pt x="255" y="672"/>
                  </a:lnTo>
                  <a:lnTo>
                    <a:pt x="255" y="672"/>
                  </a:lnTo>
                  <a:lnTo>
                    <a:pt x="255" y="672"/>
                  </a:lnTo>
                  <a:lnTo>
                    <a:pt x="255" y="672"/>
                  </a:lnTo>
                  <a:lnTo>
                    <a:pt x="255" y="674"/>
                  </a:lnTo>
                  <a:lnTo>
                    <a:pt x="255" y="674"/>
                  </a:lnTo>
                  <a:lnTo>
                    <a:pt x="258" y="674"/>
                  </a:lnTo>
                  <a:lnTo>
                    <a:pt x="258" y="677"/>
                  </a:lnTo>
                  <a:lnTo>
                    <a:pt x="260" y="677"/>
                  </a:lnTo>
                  <a:lnTo>
                    <a:pt x="260" y="677"/>
                  </a:lnTo>
                  <a:lnTo>
                    <a:pt x="263" y="679"/>
                  </a:lnTo>
                  <a:lnTo>
                    <a:pt x="263" y="679"/>
                  </a:lnTo>
                  <a:lnTo>
                    <a:pt x="263" y="679"/>
                  </a:lnTo>
                  <a:lnTo>
                    <a:pt x="263" y="681"/>
                  </a:lnTo>
                  <a:lnTo>
                    <a:pt x="263" y="681"/>
                  </a:lnTo>
                  <a:lnTo>
                    <a:pt x="263" y="681"/>
                  </a:lnTo>
                  <a:lnTo>
                    <a:pt x="263" y="681"/>
                  </a:lnTo>
                  <a:lnTo>
                    <a:pt x="265" y="681"/>
                  </a:lnTo>
                  <a:lnTo>
                    <a:pt x="265" y="681"/>
                  </a:lnTo>
                  <a:lnTo>
                    <a:pt x="265" y="681"/>
                  </a:lnTo>
                  <a:lnTo>
                    <a:pt x="265" y="681"/>
                  </a:lnTo>
                  <a:lnTo>
                    <a:pt x="267" y="681"/>
                  </a:lnTo>
                  <a:lnTo>
                    <a:pt x="267" y="684"/>
                  </a:lnTo>
                  <a:lnTo>
                    <a:pt x="267" y="684"/>
                  </a:lnTo>
                  <a:lnTo>
                    <a:pt x="265" y="684"/>
                  </a:lnTo>
                  <a:lnTo>
                    <a:pt x="265" y="684"/>
                  </a:lnTo>
                  <a:lnTo>
                    <a:pt x="265" y="684"/>
                  </a:lnTo>
                  <a:lnTo>
                    <a:pt x="265" y="684"/>
                  </a:lnTo>
                  <a:lnTo>
                    <a:pt x="265" y="686"/>
                  </a:lnTo>
                  <a:lnTo>
                    <a:pt x="265" y="686"/>
                  </a:lnTo>
                  <a:lnTo>
                    <a:pt x="267" y="686"/>
                  </a:lnTo>
                  <a:lnTo>
                    <a:pt x="267" y="686"/>
                  </a:lnTo>
                  <a:lnTo>
                    <a:pt x="267" y="688"/>
                  </a:lnTo>
                  <a:lnTo>
                    <a:pt x="270" y="691"/>
                  </a:lnTo>
                  <a:lnTo>
                    <a:pt x="272" y="693"/>
                  </a:lnTo>
                  <a:lnTo>
                    <a:pt x="272" y="693"/>
                  </a:lnTo>
                  <a:lnTo>
                    <a:pt x="272" y="693"/>
                  </a:lnTo>
                  <a:lnTo>
                    <a:pt x="272" y="695"/>
                  </a:lnTo>
                  <a:lnTo>
                    <a:pt x="272" y="695"/>
                  </a:lnTo>
                  <a:lnTo>
                    <a:pt x="272" y="698"/>
                  </a:lnTo>
                  <a:lnTo>
                    <a:pt x="272" y="695"/>
                  </a:lnTo>
                  <a:lnTo>
                    <a:pt x="274" y="698"/>
                  </a:lnTo>
                  <a:lnTo>
                    <a:pt x="274" y="698"/>
                  </a:lnTo>
                  <a:lnTo>
                    <a:pt x="274" y="698"/>
                  </a:lnTo>
                  <a:lnTo>
                    <a:pt x="272" y="698"/>
                  </a:lnTo>
                  <a:lnTo>
                    <a:pt x="274" y="698"/>
                  </a:lnTo>
                  <a:lnTo>
                    <a:pt x="274" y="698"/>
                  </a:lnTo>
                  <a:lnTo>
                    <a:pt x="274" y="698"/>
                  </a:lnTo>
                  <a:lnTo>
                    <a:pt x="274" y="698"/>
                  </a:lnTo>
                  <a:lnTo>
                    <a:pt x="274" y="700"/>
                  </a:lnTo>
                  <a:lnTo>
                    <a:pt x="274" y="700"/>
                  </a:lnTo>
                  <a:lnTo>
                    <a:pt x="274" y="700"/>
                  </a:lnTo>
                  <a:lnTo>
                    <a:pt x="274" y="700"/>
                  </a:lnTo>
                  <a:lnTo>
                    <a:pt x="277" y="703"/>
                  </a:lnTo>
                  <a:lnTo>
                    <a:pt x="277" y="703"/>
                  </a:lnTo>
                  <a:lnTo>
                    <a:pt x="277" y="703"/>
                  </a:lnTo>
                  <a:lnTo>
                    <a:pt x="277" y="703"/>
                  </a:lnTo>
                  <a:lnTo>
                    <a:pt x="277" y="703"/>
                  </a:lnTo>
                  <a:lnTo>
                    <a:pt x="279" y="703"/>
                  </a:lnTo>
                  <a:lnTo>
                    <a:pt x="279" y="705"/>
                  </a:lnTo>
                  <a:lnTo>
                    <a:pt x="277" y="705"/>
                  </a:lnTo>
                  <a:lnTo>
                    <a:pt x="279" y="705"/>
                  </a:lnTo>
                  <a:lnTo>
                    <a:pt x="279" y="705"/>
                  </a:lnTo>
                  <a:lnTo>
                    <a:pt x="279" y="705"/>
                  </a:lnTo>
                  <a:lnTo>
                    <a:pt x="279" y="705"/>
                  </a:lnTo>
                  <a:lnTo>
                    <a:pt x="279" y="705"/>
                  </a:lnTo>
                  <a:lnTo>
                    <a:pt x="279" y="707"/>
                  </a:lnTo>
                  <a:lnTo>
                    <a:pt x="281" y="705"/>
                  </a:lnTo>
                  <a:lnTo>
                    <a:pt x="281" y="707"/>
                  </a:lnTo>
                  <a:lnTo>
                    <a:pt x="281" y="707"/>
                  </a:lnTo>
                  <a:lnTo>
                    <a:pt x="281" y="707"/>
                  </a:lnTo>
                  <a:lnTo>
                    <a:pt x="279" y="707"/>
                  </a:lnTo>
                  <a:lnTo>
                    <a:pt x="281" y="710"/>
                  </a:lnTo>
                  <a:lnTo>
                    <a:pt x="281" y="710"/>
                  </a:lnTo>
                  <a:lnTo>
                    <a:pt x="281" y="710"/>
                  </a:lnTo>
                  <a:lnTo>
                    <a:pt x="281" y="710"/>
                  </a:lnTo>
                  <a:lnTo>
                    <a:pt x="281" y="710"/>
                  </a:lnTo>
                  <a:lnTo>
                    <a:pt x="281" y="710"/>
                  </a:lnTo>
                  <a:lnTo>
                    <a:pt x="281" y="710"/>
                  </a:lnTo>
                  <a:lnTo>
                    <a:pt x="281" y="710"/>
                  </a:lnTo>
                  <a:lnTo>
                    <a:pt x="281" y="710"/>
                  </a:lnTo>
                  <a:lnTo>
                    <a:pt x="284" y="710"/>
                  </a:lnTo>
                  <a:lnTo>
                    <a:pt x="284" y="712"/>
                  </a:lnTo>
                  <a:lnTo>
                    <a:pt x="284" y="712"/>
                  </a:lnTo>
                  <a:lnTo>
                    <a:pt x="284" y="712"/>
                  </a:lnTo>
                  <a:lnTo>
                    <a:pt x="286" y="714"/>
                  </a:lnTo>
                  <a:lnTo>
                    <a:pt x="286" y="714"/>
                  </a:lnTo>
                  <a:lnTo>
                    <a:pt x="286" y="714"/>
                  </a:lnTo>
                  <a:lnTo>
                    <a:pt x="286" y="717"/>
                  </a:lnTo>
                  <a:lnTo>
                    <a:pt x="286" y="717"/>
                  </a:lnTo>
                  <a:lnTo>
                    <a:pt x="286" y="717"/>
                  </a:lnTo>
                  <a:lnTo>
                    <a:pt x="286" y="717"/>
                  </a:lnTo>
                  <a:lnTo>
                    <a:pt x="289" y="719"/>
                  </a:lnTo>
                  <a:lnTo>
                    <a:pt x="291" y="719"/>
                  </a:lnTo>
                  <a:lnTo>
                    <a:pt x="296" y="717"/>
                  </a:lnTo>
                  <a:lnTo>
                    <a:pt x="296" y="717"/>
                  </a:lnTo>
                  <a:lnTo>
                    <a:pt x="298" y="717"/>
                  </a:lnTo>
                  <a:lnTo>
                    <a:pt x="298" y="717"/>
                  </a:lnTo>
                  <a:lnTo>
                    <a:pt x="303" y="714"/>
                  </a:lnTo>
                  <a:lnTo>
                    <a:pt x="303" y="714"/>
                  </a:lnTo>
                  <a:lnTo>
                    <a:pt x="305" y="714"/>
                  </a:lnTo>
                  <a:lnTo>
                    <a:pt x="307" y="717"/>
                  </a:lnTo>
                  <a:lnTo>
                    <a:pt x="310" y="719"/>
                  </a:lnTo>
                  <a:lnTo>
                    <a:pt x="310" y="719"/>
                  </a:lnTo>
                  <a:lnTo>
                    <a:pt x="315" y="719"/>
                  </a:lnTo>
                  <a:lnTo>
                    <a:pt x="315" y="717"/>
                  </a:lnTo>
                  <a:lnTo>
                    <a:pt x="315" y="717"/>
                  </a:lnTo>
                  <a:lnTo>
                    <a:pt x="317" y="714"/>
                  </a:lnTo>
                  <a:lnTo>
                    <a:pt x="317" y="714"/>
                  </a:lnTo>
                  <a:lnTo>
                    <a:pt x="317" y="714"/>
                  </a:lnTo>
                  <a:lnTo>
                    <a:pt x="319" y="712"/>
                  </a:lnTo>
                  <a:lnTo>
                    <a:pt x="322" y="712"/>
                  </a:lnTo>
                  <a:lnTo>
                    <a:pt x="324" y="712"/>
                  </a:lnTo>
                  <a:lnTo>
                    <a:pt x="326" y="712"/>
                  </a:lnTo>
                  <a:lnTo>
                    <a:pt x="329" y="714"/>
                  </a:lnTo>
                  <a:lnTo>
                    <a:pt x="331" y="714"/>
                  </a:lnTo>
                  <a:lnTo>
                    <a:pt x="331" y="714"/>
                  </a:lnTo>
                  <a:lnTo>
                    <a:pt x="331" y="712"/>
                  </a:lnTo>
                  <a:lnTo>
                    <a:pt x="334" y="712"/>
                  </a:lnTo>
                  <a:lnTo>
                    <a:pt x="336" y="712"/>
                  </a:lnTo>
                  <a:lnTo>
                    <a:pt x="336" y="712"/>
                  </a:lnTo>
                  <a:lnTo>
                    <a:pt x="338" y="712"/>
                  </a:lnTo>
                  <a:lnTo>
                    <a:pt x="338" y="710"/>
                  </a:lnTo>
                  <a:lnTo>
                    <a:pt x="338" y="710"/>
                  </a:lnTo>
                  <a:lnTo>
                    <a:pt x="338" y="710"/>
                  </a:lnTo>
                  <a:lnTo>
                    <a:pt x="343" y="710"/>
                  </a:lnTo>
                  <a:lnTo>
                    <a:pt x="350" y="710"/>
                  </a:lnTo>
                  <a:lnTo>
                    <a:pt x="350" y="710"/>
                  </a:lnTo>
                  <a:lnTo>
                    <a:pt x="350" y="712"/>
                  </a:lnTo>
                  <a:lnTo>
                    <a:pt x="350" y="712"/>
                  </a:lnTo>
                  <a:lnTo>
                    <a:pt x="352" y="712"/>
                  </a:lnTo>
                  <a:lnTo>
                    <a:pt x="383" y="712"/>
                  </a:lnTo>
                  <a:lnTo>
                    <a:pt x="381" y="710"/>
                  </a:lnTo>
                  <a:lnTo>
                    <a:pt x="381" y="707"/>
                  </a:lnTo>
                  <a:lnTo>
                    <a:pt x="381" y="705"/>
                  </a:lnTo>
                  <a:lnTo>
                    <a:pt x="383" y="703"/>
                  </a:lnTo>
                  <a:lnTo>
                    <a:pt x="383" y="703"/>
                  </a:lnTo>
                  <a:lnTo>
                    <a:pt x="383" y="698"/>
                  </a:lnTo>
                  <a:lnTo>
                    <a:pt x="383" y="698"/>
                  </a:lnTo>
                  <a:lnTo>
                    <a:pt x="383" y="695"/>
                  </a:lnTo>
                  <a:lnTo>
                    <a:pt x="383" y="695"/>
                  </a:lnTo>
                  <a:lnTo>
                    <a:pt x="383" y="693"/>
                  </a:lnTo>
                  <a:lnTo>
                    <a:pt x="383" y="691"/>
                  </a:lnTo>
                  <a:lnTo>
                    <a:pt x="383" y="691"/>
                  </a:lnTo>
                  <a:lnTo>
                    <a:pt x="386" y="691"/>
                  </a:lnTo>
                  <a:lnTo>
                    <a:pt x="388" y="691"/>
                  </a:lnTo>
                  <a:lnTo>
                    <a:pt x="388" y="688"/>
                  </a:lnTo>
                  <a:lnTo>
                    <a:pt x="388" y="688"/>
                  </a:lnTo>
                  <a:lnTo>
                    <a:pt x="390" y="686"/>
                  </a:lnTo>
                  <a:lnTo>
                    <a:pt x="390" y="686"/>
                  </a:lnTo>
                  <a:lnTo>
                    <a:pt x="390" y="686"/>
                  </a:lnTo>
                  <a:lnTo>
                    <a:pt x="390" y="686"/>
                  </a:lnTo>
                  <a:lnTo>
                    <a:pt x="390" y="686"/>
                  </a:lnTo>
                  <a:lnTo>
                    <a:pt x="390" y="684"/>
                  </a:lnTo>
                  <a:lnTo>
                    <a:pt x="390" y="679"/>
                  </a:lnTo>
                  <a:lnTo>
                    <a:pt x="390" y="679"/>
                  </a:lnTo>
                  <a:lnTo>
                    <a:pt x="390" y="677"/>
                  </a:lnTo>
                  <a:lnTo>
                    <a:pt x="390" y="667"/>
                  </a:lnTo>
                  <a:lnTo>
                    <a:pt x="390" y="665"/>
                  </a:lnTo>
                  <a:lnTo>
                    <a:pt x="390" y="665"/>
                  </a:lnTo>
                  <a:lnTo>
                    <a:pt x="393" y="662"/>
                  </a:lnTo>
                  <a:lnTo>
                    <a:pt x="393" y="662"/>
                  </a:lnTo>
                  <a:lnTo>
                    <a:pt x="393" y="662"/>
                  </a:lnTo>
                  <a:lnTo>
                    <a:pt x="393" y="660"/>
                  </a:lnTo>
                  <a:lnTo>
                    <a:pt x="433" y="660"/>
                  </a:lnTo>
                  <a:lnTo>
                    <a:pt x="433" y="658"/>
                  </a:lnTo>
                  <a:lnTo>
                    <a:pt x="433" y="658"/>
                  </a:lnTo>
                  <a:lnTo>
                    <a:pt x="433" y="655"/>
                  </a:lnTo>
                  <a:lnTo>
                    <a:pt x="433" y="655"/>
                  </a:lnTo>
                  <a:lnTo>
                    <a:pt x="435" y="655"/>
                  </a:lnTo>
                  <a:lnTo>
                    <a:pt x="435" y="655"/>
                  </a:lnTo>
                  <a:lnTo>
                    <a:pt x="438" y="655"/>
                  </a:lnTo>
                  <a:lnTo>
                    <a:pt x="442" y="655"/>
                  </a:lnTo>
                  <a:lnTo>
                    <a:pt x="447" y="655"/>
                  </a:lnTo>
                  <a:lnTo>
                    <a:pt x="449" y="655"/>
                  </a:lnTo>
                  <a:lnTo>
                    <a:pt x="449" y="658"/>
                  </a:lnTo>
                  <a:lnTo>
                    <a:pt x="447" y="662"/>
                  </a:lnTo>
                  <a:lnTo>
                    <a:pt x="447" y="665"/>
                  </a:lnTo>
                  <a:lnTo>
                    <a:pt x="445" y="667"/>
                  </a:lnTo>
                  <a:lnTo>
                    <a:pt x="445" y="669"/>
                  </a:lnTo>
                  <a:lnTo>
                    <a:pt x="445" y="672"/>
                  </a:lnTo>
                  <a:lnTo>
                    <a:pt x="445" y="674"/>
                  </a:lnTo>
                  <a:lnTo>
                    <a:pt x="447" y="674"/>
                  </a:lnTo>
                  <a:lnTo>
                    <a:pt x="452" y="674"/>
                  </a:lnTo>
                  <a:lnTo>
                    <a:pt x="457" y="674"/>
                  </a:lnTo>
                  <a:lnTo>
                    <a:pt x="459" y="674"/>
                  </a:lnTo>
                  <a:lnTo>
                    <a:pt x="464" y="674"/>
                  </a:lnTo>
                  <a:lnTo>
                    <a:pt x="466" y="674"/>
                  </a:lnTo>
                  <a:lnTo>
                    <a:pt x="471" y="674"/>
                  </a:lnTo>
                  <a:lnTo>
                    <a:pt x="475" y="674"/>
                  </a:lnTo>
                  <a:lnTo>
                    <a:pt x="478" y="674"/>
                  </a:lnTo>
                  <a:lnTo>
                    <a:pt x="483" y="674"/>
                  </a:lnTo>
                  <a:lnTo>
                    <a:pt x="487" y="674"/>
                  </a:lnTo>
                  <a:lnTo>
                    <a:pt x="490" y="674"/>
                  </a:lnTo>
                  <a:lnTo>
                    <a:pt x="494" y="674"/>
                  </a:lnTo>
                  <a:lnTo>
                    <a:pt x="499" y="674"/>
                  </a:lnTo>
                  <a:lnTo>
                    <a:pt x="502" y="674"/>
                  </a:lnTo>
                  <a:lnTo>
                    <a:pt x="506" y="674"/>
                  </a:lnTo>
                  <a:lnTo>
                    <a:pt x="511" y="674"/>
                  </a:lnTo>
                  <a:lnTo>
                    <a:pt x="511" y="674"/>
                  </a:lnTo>
                  <a:lnTo>
                    <a:pt x="513" y="674"/>
                  </a:lnTo>
                  <a:lnTo>
                    <a:pt x="513" y="674"/>
                  </a:lnTo>
                  <a:lnTo>
                    <a:pt x="513" y="674"/>
                  </a:lnTo>
                  <a:lnTo>
                    <a:pt x="513" y="674"/>
                  </a:lnTo>
                  <a:lnTo>
                    <a:pt x="513" y="674"/>
                  </a:lnTo>
                  <a:lnTo>
                    <a:pt x="513" y="677"/>
                  </a:lnTo>
                  <a:lnTo>
                    <a:pt x="516" y="679"/>
                  </a:lnTo>
                  <a:lnTo>
                    <a:pt x="516" y="679"/>
                  </a:lnTo>
                  <a:lnTo>
                    <a:pt x="516" y="679"/>
                  </a:lnTo>
                  <a:lnTo>
                    <a:pt x="516" y="679"/>
                  </a:lnTo>
                  <a:lnTo>
                    <a:pt x="516" y="679"/>
                  </a:lnTo>
                  <a:lnTo>
                    <a:pt x="516" y="681"/>
                  </a:lnTo>
                  <a:lnTo>
                    <a:pt x="516" y="681"/>
                  </a:lnTo>
                  <a:lnTo>
                    <a:pt x="516" y="681"/>
                  </a:lnTo>
                  <a:lnTo>
                    <a:pt x="516" y="681"/>
                  </a:lnTo>
                  <a:lnTo>
                    <a:pt x="516" y="681"/>
                  </a:lnTo>
                  <a:lnTo>
                    <a:pt x="516" y="684"/>
                  </a:lnTo>
                  <a:lnTo>
                    <a:pt x="516" y="684"/>
                  </a:lnTo>
                  <a:lnTo>
                    <a:pt x="516" y="684"/>
                  </a:lnTo>
                  <a:lnTo>
                    <a:pt x="516" y="684"/>
                  </a:lnTo>
                  <a:lnTo>
                    <a:pt x="516" y="684"/>
                  </a:lnTo>
                  <a:lnTo>
                    <a:pt x="516" y="684"/>
                  </a:lnTo>
                  <a:lnTo>
                    <a:pt x="516" y="686"/>
                  </a:lnTo>
                  <a:lnTo>
                    <a:pt x="516" y="686"/>
                  </a:lnTo>
                  <a:lnTo>
                    <a:pt x="516" y="686"/>
                  </a:lnTo>
                  <a:lnTo>
                    <a:pt x="516" y="688"/>
                  </a:lnTo>
                  <a:lnTo>
                    <a:pt x="516" y="688"/>
                  </a:lnTo>
                  <a:lnTo>
                    <a:pt x="516" y="688"/>
                  </a:lnTo>
                  <a:lnTo>
                    <a:pt x="516" y="688"/>
                  </a:lnTo>
                  <a:lnTo>
                    <a:pt x="516" y="691"/>
                  </a:lnTo>
                  <a:lnTo>
                    <a:pt x="516" y="691"/>
                  </a:lnTo>
                  <a:lnTo>
                    <a:pt x="516" y="691"/>
                  </a:lnTo>
                  <a:lnTo>
                    <a:pt x="516" y="693"/>
                  </a:lnTo>
                  <a:lnTo>
                    <a:pt x="516" y="693"/>
                  </a:lnTo>
                  <a:lnTo>
                    <a:pt x="516" y="693"/>
                  </a:lnTo>
                  <a:lnTo>
                    <a:pt x="516" y="695"/>
                  </a:lnTo>
                  <a:lnTo>
                    <a:pt x="513" y="698"/>
                  </a:lnTo>
                  <a:lnTo>
                    <a:pt x="513" y="698"/>
                  </a:lnTo>
                  <a:lnTo>
                    <a:pt x="513" y="700"/>
                  </a:lnTo>
                  <a:lnTo>
                    <a:pt x="513" y="703"/>
                  </a:lnTo>
                  <a:lnTo>
                    <a:pt x="511" y="703"/>
                  </a:lnTo>
                  <a:lnTo>
                    <a:pt x="511" y="705"/>
                  </a:lnTo>
                  <a:lnTo>
                    <a:pt x="511" y="707"/>
                  </a:lnTo>
                  <a:lnTo>
                    <a:pt x="511" y="707"/>
                  </a:lnTo>
                  <a:lnTo>
                    <a:pt x="511" y="707"/>
                  </a:lnTo>
                  <a:lnTo>
                    <a:pt x="511" y="710"/>
                  </a:lnTo>
                  <a:lnTo>
                    <a:pt x="511" y="710"/>
                  </a:lnTo>
                  <a:lnTo>
                    <a:pt x="511" y="712"/>
                  </a:lnTo>
                  <a:lnTo>
                    <a:pt x="511" y="714"/>
                  </a:lnTo>
                  <a:lnTo>
                    <a:pt x="511" y="714"/>
                  </a:lnTo>
                  <a:lnTo>
                    <a:pt x="513" y="714"/>
                  </a:lnTo>
                  <a:lnTo>
                    <a:pt x="513" y="717"/>
                  </a:lnTo>
                  <a:lnTo>
                    <a:pt x="513" y="717"/>
                  </a:lnTo>
                  <a:lnTo>
                    <a:pt x="513" y="719"/>
                  </a:lnTo>
                  <a:lnTo>
                    <a:pt x="516" y="719"/>
                  </a:lnTo>
                  <a:lnTo>
                    <a:pt x="516" y="721"/>
                  </a:lnTo>
                  <a:lnTo>
                    <a:pt x="516" y="721"/>
                  </a:lnTo>
                  <a:lnTo>
                    <a:pt x="516" y="721"/>
                  </a:lnTo>
                  <a:lnTo>
                    <a:pt x="518" y="724"/>
                  </a:lnTo>
                  <a:lnTo>
                    <a:pt x="518" y="726"/>
                  </a:lnTo>
                  <a:lnTo>
                    <a:pt x="518" y="729"/>
                  </a:lnTo>
                  <a:lnTo>
                    <a:pt x="520" y="729"/>
                  </a:lnTo>
                  <a:lnTo>
                    <a:pt x="520" y="731"/>
                  </a:lnTo>
                  <a:lnTo>
                    <a:pt x="520" y="731"/>
                  </a:lnTo>
                  <a:lnTo>
                    <a:pt x="518" y="731"/>
                  </a:lnTo>
                  <a:lnTo>
                    <a:pt x="518" y="731"/>
                  </a:lnTo>
                  <a:lnTo>
                    <a:pt x="520" y="733"/>
                  </a:lnTo>
                  <a:lnTo>
                    <a:pt x="520" y="736"/>
                  </a:lnTo>
                  <a:lnTo>
                    <a:pt x="520" y="738"/>
                  </a:lnTo>
                  <a:lnTo>
                    <a:pt x="520" y="740"/>
                  </a:lnTo>
                  <a:lnTo>
                    <a:pt x="520" y="743"/>
                  </a:lnTo>
                  <a:lnTo>
                    <a:pt x="520" y="743"/>
                  </a:lnTo>
                  <a:lnTo>
                    <a:pt x="520" y="745"/>
                  </a:lnTo>
                  <a:lnTo>
                    <a:pt x="520" y="745"/>
                  </a:lnTo>
                  <a:lnTo>
                    <a:pt x="520" y="745"/>
                  </a:lnTo>
                  <a:lnTo>
                    <a:pt x="520" y="745"/>
                  </a:lnTo>
                  <a:lnTo>
                    <a:pt x="520" y="748"/>
                  </a:lnTo>
                  <a:lnTo>
                    <a:pt x="518" y="752"/>
                  </a:lnTo>
                  <a:lnTo>
                    <a:pt x="518" y="755"/>
                  </a:lnTo>
                  <a:lnTo>
                    <a:pt x="518" y="755"/>
                  </a:lnTo>
                  <a:lnTo>
                    <a:pt x="518" y="757"/>
                  </a:lnTo>
                  <a:lnTo>
                    <a:pt x="516" y="759"/>
                  </a:lnTo>
                  <a:lnTo>
                    <a:pt x="516" y="762"/>
                  </a:lnTo>
                  <a:lnTo>
                    <a:pt x="516" y="766"/>
                  </a:lnTo>
                  <a:lnTo>
                    <a:pt x="516" y="771"/>
                  </a:lnTo>
                  <a:lnTo>
                    <a:pt x="516" y="776"/>
                  </a:lnTo>
                  <a:lnTo>
                    <a:pt x="516" y="778"/>
                  </a:lnTo>
                  <a:lnTo>
                    <a:pt x="516" y="781"/>
                  </a:lnTo>
                  <a:lnTo>
                    <a:pt x="513" y="785"/>
                  </a:lnTo>
                  <a:lnTo>
                    <a:pt x="513" y="788"/>
                  </a:lnTo>
                  <a:lnTo>
                    <a:pt x="513" y="788"/>
                  </a:lnTo>
                  <a:lnTo>
                    <a:pt x="513" y="788"/>
                  </a:lnTo>
                  <a:lnTo>
                    <a:pt x="513" y="790"/>
                  </a:lnTo>
                  <a:lnTo>
                    <a:pt x="513" y="790"/>
                  </a:lnTo>
                  <a:lnTo>
                    <a:pt x="516" y="790"/>
                  </a:lnTo>
                  <a:lnTo>
                    <a:pt x="516" y="792"/>
                  </a:lnTo>
                  <a:lnTo>
                    <a:pt x="516" y="797"/>
                  </a:lnTo>
                  <a:lnTo>
                    <a:pt x="516" y="800"/>
                  </a:lnTo>
                  <a:lnTo>
                    <a:pt x="518" y="802"/>
                  </a:lnTo>
                  <a:lnTo>
                    <a:pt x="520" y="807"/>
                  </a:lnTo>
                  <a:lnTo>
                    <a:pt x="523" y="807"/>
                  </a:lnTo>
                  <a:lnTo>
                    <a:pt x="523" y="807"/>
                  </a:lnTo>
                  <a:lnTo>
                    <a:pt x="523" y="807"/>
                  </a:lnTo>
                  <a:lnTo>
                    <a:pt x="523" y="807"/>
                  </a:lnTo>
                  <a:lnTo>
                    <a:pt x="523" y="809"/>
                  </a:lnTo>
                  <a:lnTo>
                    <a:pt x="525" y="809"/>
                  </a:lnTo>
                  <a:lnTo>
                    <a:pt x="528" y="814"/>
                  </a:lnTo>
                  <a:lnTo>
                    <a:pt x="528" y="814"/>
                  </a:lnTo>
                  <a:lnTo>
                    <a:pt x="528" y="814"/>
                  </a:lnTo>
                  <a:lnTo>
                    <a:pt x="528" y="814"/>
                  </a:lnTo>
                  <a:lnTo>
                    <a:pt x="530" y="814"/>
                  </a:lnTo>
                  <a:lnTo>
                    <a:pt x="530" y="814"/>
                  </a:lnTo>
                  <a:lnTo>
                    <a:pt x="532" y="816"/>
                  </a:lnTo>
                  <a:lnTo>
                    <a:pt x="532" y="816"/>
                  </a:lnTo>
                  <a:lnTo>
                    <a:pt x="532" y="819"/>
                  </a:lnTo>
                  <a:lnTo>
                    <a:pt x="535" y="821"/>
                  </a:lnTo>
                  <a:lnTo>
                    <a:pt x="535" y="823"/>
                  </a:lnTo>
                  <a:lnTo>
                    <a:pt x="535" y="826"/>
                  </a:lnTo>
                  <a:lnTo>
                    <a:pt x="535" y="826"/>
                  </a:lnTo>
                  <a:lnTo>
                    <a:pt x="535" y="828"/>
                  </a:lnTo>
                  <a:lnTo>
                    <a:pt x="537" y="830"/>
                  </a:lnTo>
                  <a:lnTo>
                    <a:pt x="537" y="833"/>
                  </a:lnTo>
                  <a:lnTo>
                    <a:pt x="539" y="835"/>
                  </a:lnTo>
                  <a:lnTo>
                    <a:pt x="539" y="837"/>
                  </a:lnTo>
                  <a:lnTo>
                    <a:pt x="539" y="840"/>
                  </a:lnTo>
                  <a:lnTo>
                    <a:pt x="542" y="840"/>
                  </a:lnTo>
                  <a:lnTo>
                    <a:pt x="542" y="840"/>
                  </a:lnTo>
                  <a:lnTo>
                    <a:pt x="542" y="840"/>
                  </a:lnTo>
                  <a:lnTo>
                    <a:pt x="542" y="842"/>
                  </a:lnTo>
                  <a:lnTo>
                    <a:pt x="542" y="842"/>
                  </a:lnTo>
                  <a:lnTo>
                    <a:pt x="539" y="845"/>
                  </a:lnTo>
                  <a:lnTo>
                    <a:pt x="539" y="845"/>
                  </a:lnTo>
                  <a:lnTo>
                    <a:pt x="539" y="847"/>
                  </a:lnTo>
                  <a:lnTo>
                    <a:pt x="539" y="847"/>
                  </a:lnTo>
                  <a:lnTo>
                    <a:pt x="539" y="849"/>
                  </a:lnTo>
                  <a:lnTo>
                    <a:pt x="539" y="849"/>
                  </a:lnTo>
                  <a:lnTo>
                    <a:pt x="542" y="849"/>
                  </a:lnTo>
                  <a:lnTo>
                    <a:pt x="542" y="852"/>
                  </a:lnTo>
                  <a:lnTo>
                    <a:pt x="542" y="854"/>
                  </a:lnTo>
                  <a:lnTo>
                    <a:pt x="542" y="854"/>
                  </a:lnTo>
                  <a:lnTo>
                    <a:pt x="542" y="856"/>
                  </a:lnTo>
                  <a:lnTo>
                    <a:pt x="542" y="859"/>
                  </a:lnTo>
                  <a:lnTo>
                    <a:pt x="542" y="859"/>
                  </a:lnTo>
                  <a:lnTo>
                    <a:pt x="542" y="859"/>
                  </a:lnTo>
                  <a:lnTo>
                    <a:pt x="542" y="861"/>
                  </a:lnTo>
                  <a:lnTo>
                    <a:pt x="542" y="861"/>
                  </a:lnTo>
                  <a:lnTo>
                    <a:pt x="542" y="861"/>
                  </a:lnTo>
                  <a:lnTo>
                    <a:pt x="539" y="861"/>
                  </a:lnTo>
                  <a:lnTo>
                    <a:pt x="539" y="863"/>
                  </a:lnTo>
                  <a:lnTo>
                    <a:pt x="537" y="863"/>
                  </a:lnTo>
                  <a:lnTo>
                    <a:pt x="535" y="863"/>
                  </a:lnTo>
                  <a:lnTo>
                    <a:pt x="535" y="866"/>
                  </a:lnTo>
                  <a:lnTo>
                    <a:pt x="532" y="866"/>
                  </a:lnTo>
                  <a:lnTo>
                    <a:pt x="532" y="868"/>
                  </a:lnTo>
                  <a:lnTo>
                    <a:pt x="535" y="868"/>
                  </a:lnTo>
                  <a:lnTo>
                    <a:pt x="535" y="873"/>
                  </a:lnTo>
                  <a:lnTo>
                    <a:pt x="535" y="873"/>
                  </a:lnTo>
                  <a:lnTo>
                    <a:pt x="535" y="875"/>
                  </a:lnTo>
                  <a:lnTo>
                    <a:pt x="535" y="875"/>
                  </a:lnTo>
                  <a:lnTo>
                    <a:pt x="537" y="875"/>
                  </a:lnTo>
                  <a:lnTo>
                    <a:pt x="537" y="875"/>
                  </a:lnTo>
                  <a:lnTo>
                    <a:pt x="537" y="878"/>
                  </a:lnTo>
                  <a:lnTo>
                    <a:pt x="537" y="878"/>
                  </a:lnTo>
                  <a:lnTo>
                    <a:pt x="537" y="882"/>
                  </a:lnTo>
                  <a:lnTo>
                    <a:pt x="537" y="885"/>
                  </a:lnTo>
                  <a:lnTo>
                    <a:pt x="537" y="887"/>
                  </a:lnTo>
                  <a:lnTo>
                    <a:pt x="539" y="887"/>
                  </a:lnTo>
                  <a:lnTo>
                    <a:pt x="539" y="887"/>
                  </a:lnTo>
                  <a:lnTo>
                    <a:pt x="542" y="885"/>
                  </a:lnTo>
                  <a:lnTo>
                    <a:pt x="542" y="885"/>
                  </a:lnTo>
                  <a:lnTo>
                    <a:pt x="549" y="882"/>
                  </a:lnTo>
                  <a:lnTo>
                    <a:pt x="549" y="880"/>
                  </a:lnTo>
                  <a:lnTo>
                    <a:pt x="551" y="878"/>
                  </a:lnTo>
                  <a:lnTo>
                    <a:pt x="554" y="878"/>
                  </a:lnTo>
                  <a:lnTo>
                    <a:pt x="556" y="878"/>
                  </a:lnTo>
                  <a:lnTo>
                    <a:pt x="558" y="880"/>
                  </a:lnTo>
                  <a:lnTo>
                    <a:pt x="561" y="880"/>
                  </a:lnTo>
                  <a:lnTo>
                    <a:pt x="563" y="880"/>
                  </a:lnTo>
                  <a:lnTo>
                    <a:pt x="565" y="880"/>
                  </a:lnTo>
                  <a:lnTo>
                    <a:pt x="565" y="878"/>
                  </a:lnTo>
                  <a:lnTo>
                    <a:pt x="568" y="878"/>
                  </a:lnTo>
                  <a:lnTo>
                    <a:pt x="568" y="878"/>
                  </a:lnTo>
                  <a:lnTo>
                    <a:pt x="570" y="878"/>
                  </a:lnTo>
                  <a:lnTo>
                    <a:pt x="570" y="878"/>
                  </a:lnTo>
                  <a:lnTo>
                    <a:pt x="572" y="880"/>
                  </a:lnTo>
                  <a:lnTo>
                    <a:pt x="575" y="880"/>
                  </a:lnTo>
                  <a:lnTo>
                    <a:pt x="577" y="880"/>
                  </a:lnTo>
                  <a:lnTo>
                    <a:pt x="580" y="880"/>
                  </a:lnTo>
                  <a:lnTo>
                    <a:pt x="584" y="880"/>
                  </a:lnTo>
                  <a:lnTo>
                    <a:pt x="589" y="878"/>
                  </a:lnTo>
                  <a:lnTo>
                    <a:pt x="594" y="875"/>
                  </a:lnTo>
                  <a:lnTo>
                    <a:pt x="599" y="873"/>
                  </a:lnTo>
                  <a:lnTo>
                    <a:pt x="601" y="873"/>
                  </a:lnTo>
                  <a:lnTo>
                    <a:pt x="603" y="873"/>
                  </a:lnTo>
                  <a:lnTo>
                    <a:pt x="603" y="873"/>
                  </a:lnTo>
                  <a:lnTo>
                    <a:pt x="608" y="873"/>
                  </a:lnTo>
                  <a:lnTo>
                    <a:pt x="613" y="875"/>
                  </a:lnTo>
                  <a:lnTo>
                    <a:pt x="613" y="875"/>
                  </a:lnTo>
                  <a:lnTo>
                    <a:pt x="615" y="875"/>
                  </a:lnTo>
                  <a:lnTo>
                    <a:pt x="617" y="875"/>
                  </a:lnTo>
                  <a:lnTo>
                    <a:pt x="620" y="875"/>
                  </a:lnTo>
                  <a:lnTo>
                    <a:pt x="622" y="875"/>
                  </a:lnTo>
                  <a:lnTo>
                    <a:pt x="625" y="875"/>
                  </a:lnTo>
                  <a:lnTo>
                    <a:pt x="625" y="875"/>
                  </a:lnTo>
                  <a:lnTo>
                    <a:pt x="625" y="873"/>
                  </a:lnTo>
                  <a:lnTo>
                    <a:pt x="625" y="873"/>
                  </a:lnTo>
                  <a:lnTo>
                    <a:pt x="627" y="873"/>
                  </a:lnTo>
                  <a:lnTo>
                    <a:pt x="627" y="873"/>
                  </a:lnTo>
                  <a:lnTo>
                    <a:pt x="627" y="871"/>
                  </a:lnTo>
                  <a:lnTo>
                    <a:pt x="627" y="871"/>
                  </a:lnTo>
                  <a:lnTo>
                    <a:pt x="627" y="868"/>
                  </a:lnTo>
                  <a:lnTo>
                    <a:pt x="629" y="868"/>
                  </a:lnTo>
                  <a:lnTo>
                    <a:pt x="629" y="868"/>
                  </a:lnTo>
                  <a:lnTo>
                    <a:pt x="632" y="868"/>
                  </a:lnTo>
                  <a:lnTo>
                    <a:pt x="634" y="868"/>
                  </a:lnTo>
                  <a:lnTo>
                    <a:pt x="636" y="868"/>
                  </a:lnTo>
                  <a:lnTo>
                    <a:pt x="636" y="871"/>
                  </a:lnTo>
                  <a:lnTo>
                    <a:pt x="636" y="871"/>
                  </a:lnTo>
                  <a:lnTo>
                    <a:pt x="636" y="871"/>
                  </a:lnTo>
                  <a:lnTo>
                    <a:pt x="636" y="873"/>
                  </a:lnTo>
                  <a:lnTo>
                    <a:pt x="636" y="873"/>
                  </a:lnTo>
                  <a:lnTo>
                    <a:pt x="636" y="873"/>
                  </a:lnTo>
                  <a:lnTo>
                    <a:pt x="639" y="875"/>
                  </a:lnTo>
                  <a:lnTo>
                    <a:pt x="636" y="875"/>
                  </a:lnTo>
                  <a:lnTo>
                    <a:pt x="639" y="878"/>
                  </a:lnTo>
                  <a:lnTo>
                    <a:pt x="639" y="878"/>
                  </a:lnTo>
                  <a:lnTo>
                    <a:pt x="641" y="875"/>
                  </a:lnTo>
                  <a:lnTo>
                    <a:pt x="641" y="875"/>
                  </a:lnTo>
                  <a:lnTo>
                    <a:pt x="643" y="878"/>
                  </a:lnTo>
                  <a:lnTo>
                    <a:pt x="643" y="878"/>
                  </a:lnTo>
                  <a:lnTo>
                    <a:pt x="646" y="878"/>
                  </a:lnTo>
                  <a:lnTo>
                    <a:pt x="646" y="878"/>
                  </a:lnTo>
                  <a:lnTo>
                    <a:pt x="648" y="878"/>
                  </a:lnTo>
                  <a:lnTo>
                    <a:pt x="651" y="878"/>
                  </a:lnTo>
                  <a:lnTo>
                    <a:pt x="651" y="880"/>
                  </a:lnTo>
                  <a:lnTo>
                    <a:pt x="651" y="880"/>
                  </a:lnTo>
                  <a:lnTo>
                    <a:pt x="651" y="882"/>
                  </a:lnTo>
                  <a:lnTo>
                    <a:pt x="651" y="882"/>
                  </a:lnTo>
                  <a:lnTo>
                    <a:pt x="651" y="882"/>
                  </a:lnTo>
                  <a:lnTo>
                    <a:pt x="651" y="882"/>
                  </a:lnTo>
                  <a:lnTo>
                    <a:pt x="651" y="885"/>
                  </a:lnTo>
                  <a:lnTo>
                    <a:pt x="653" y="885"/>
                  </a:lnTo>
                  <a:lnTo>
                    <a:pt x="653" y="885"/>
                  </a:lnTo>
                  <a:lnTo>
                    <a:pt x="653" y="887"/>
                  </a:lnTo>
                  <a:lnTo>
                    <a:pt x="653" y="887"/>
                  </a:lnTo>
                  <a:lnTo>
                    <a:pt x="653" y="890"/>
                  </a:lnTo>
                  <a:lnTo>
                    <a:pt x="653" y="890"/>
                  </a:lnTo>
                  <a:lnTo>
                    <a:pt x="653" y="890"/>
                  </a:lnTo>
                  <a:lnTo>
                    <a:pt x="651" y="894"/>
                  </a:lnTo>
                  <a:lnTo>
                    <a:pt x="651" y="894"/>
                  </a:lnTo>
                  <a:lnTo>
                    <a:pt x="648" y="894"/>
                  </a:lnTo>
                  <a:lnTo>
                    <a:pt x="646" y="894"/>
                  </a:lnTo>
                  <a:lnTo>
                    <a:pt x="646" y="897"/>
                  </a:lnTo>
                  <a:lnTo>
                    <a:pt x="648" y="897"/>
                  </a:lnTo>
                  <a:lnTo>
                    <a:pt x="651" y="897"/>
                  </a:lnTo>
                  <a:lnTo>
                    <a:pt x="651" y="897"/>
                  </a:lnTo>
                  <a:lnTo>
                    <a:pt x="653" y="897"/>
                  </a:lnTo>
                  <a:lnTo>
                    <a:pt x="653" y="899"/>
                  </a:lnTo>
                  <a:lnTo>
                    <a:pt x="655" y="899"/>
                  </a:lnTo>
                  <a:lnTo>
                    <a:pt x="655" y="899"/>
                  </a:lnTo>
                  <a:lnTo>
                    <a:pt x="658" y="899"/>
                  </a:lnTo>
                  <a:lnTo>
                    <a:pt x="660" y="899"/>
                  </a:lnTo>
                  <a:lnTo>
                    <a:pt x="660" y="899"/>
                  </a:lnTo>
                  <a:lnTo>
                    <a:pt x="660" y="899"/>
                  </a:lnTo>
                  <a:lnTo>
                    <a:pt x="662" y="899"/>
                  </a:lnTo>
                  <a:lnTo>
                    <a:pt x="662" y="899"/>
                  </a:lnTo>
                  <a:lnTo>
                    <a:pt x="662" y="897"/>
                  </a:lnTo>
                  <a:lnTo>
                    <a:pt x="662" y="897"/>
                  </a:lnTo>
                  <a:lnTo>
                    <a:pt x="662" y="897"/>
                  </a:lnTo>
                  <a:lnTo>
                    <a:pt x="662" y="897"/>
                  </a:lnTo>
                  <a:lnTo>
                    <a:pt x="662" y="897"/>
                  </a:lnTo>
                  <a:lnTo>
                    <a:pt x="665" y="897"/>
                  </a:lnTo>
                  <a:lnTo>
                    <a:pt x="665" y="894"/>
                  </a:lnTo>
                  <a:lnTo>
                    <a:pt x="665" y="894"/>
                  </a:lnTo>
                  <a:lnTo>
                    <a:pt x="667" y="894"/>
                  </a:lnTo>
                  <a:lnTo>
                    <a:pt x="667" y="892"/>
                  </a:lnTo>
                  <a:lnTo>
                    <a:pt x="669" y="892"/>
                  </a:lnTo>
                  <a:lnTo>
                    <a:pt x="674" y="892"/>
                  </a:lnTo>
                  <a:lnTo>
                    <a:pt x="677" y="892"/>
                  </a:lnTo>
                  <a:lnTo>
                    <a:pt x="679" y="890"/>
                  </a:lnTo>
                  <a:lnTo>
                    <a:pt x="681" y="890"/>
                  </a:lnTo>
                  <a:lnTo>
                    <a:pt x="684" y="890"/>
                  </a:lnTo>
                  <a:lnTo>
                    <a:pt x="691" y="890"/>
                  </a:lnTo>
                  <a:lnTo>
                    <a:pt x="696" y="887"/>
                  </a:lnTo>
                  <a:lnTo>
                    <a:pt x="700" y="885"/>
                  </a:lnTo>
                  <a:lnTo>
                    <a:pt x="700" y="885"/>
                  </a:lnTo>
                  <a:lnTo>
                    <a:pt x="703" y="885"/>
                  </a:lnTo>
                  <a:lnTo>
                    <a:pt x="703" y="887"/>
                  </a:lnTo>
                  <a:lnTo>
                    <a:pt x="703" y="887"/>
                  </a:lnTo>
                  <a:lnTo>
                    <a:pt x="703" y="890"/>
                  </a:lnTo>
                  <a:lnTo>
                    <a:pt x="703" y="890"/>
                  </a:lnTo>
                  <a:lnTo>
                    <a:pt x="703" y="890"/>
                  </a:lnTo>
                  <a:lnTo>
                    <a:pt x="700" y="890"/>
                  </a:lnTo>
                  <a:lnTo>
                    <a:pt x="700" y="892"/>
                  </a:lnTo>
                  <a:lnTo>
                    <a:pt x="700" y="892"/>
                  </a:lnTo>
                  <a:lnTo>
                    <a:pt x="700" y="892"/>
                  </a:lnTo>
                  <a:lnTo>
                    <a:pt x="700" y="892"/>
                  </a:lnTo>
                  <a:lnTo>
                    <a:pt x="700" y="894"/>
                  </a:lnTo>
                  <a:lnTo>
                    <a:pt x="700" y="894"/>
                  </a:lnTo>
                  <a:lnTo>
                    <a:pt x="700" y="894"/>
                  </a:lnTo>
                  <a:lnTo>
                    <a:pt x="700" y="897"/>
                  </a:lnTo>
                  <a:lnTo>
                    <a:pt x="700" y="897"/>
                  </a:lnTo>
                  <a:lnTo>
                    <a:pt x="700" y="899"/>
                  </a:lnTo>
                  <a:lnTo>
                    <a:pt x="703" y="899"/>
                  </a:lnTo>
                  <a:lnTo>
                    <a:pt x="703" y="901"/>
                  </a:lnTo>
                  <a:lnTo>
                    <a:pt x="700" y="901"/>
                  </a:lnTo>
                  <a:lnTo>
                    <a:pt x="700" y="901"/>
                  </a:lnTo>
                  <a:lnTo>
                    <a:pt x="700" y="904"/>
                  </a:lnTo>
                  <a:lnTo>
                    <a:pt x="700" y="904"/>
                  </a:lnTo>
                  <a:lnTo>
                    <a:pt x="703" y="908"/>
                  </a:lnTo>
                  <a:lnTo>
                    <a:pt x="703" y="908"/>
                  </a:lnTo>
                  <a:lnTo>
                    <a:pt x="703" y="908"/>
                  </a:lnTo>
                  <a:lnTo>
                    <a:pt x="703" y="908"/>
                  </a:lnTo>
                  <a:lnTo>
                    <a:pt x="705" y="908"/>
                  </a:lnTo>
                  <a:lnTo>
                    <a:pt x="705" y="908"/>
                  </a:lnTo>
                  <a:lnTo>
                    <a:pt x="705" y="911"/>
                  </a:lnTo>
                  <a:lnTo>
                    <a:pt x="705" y="911"/>
                  </a:lnTo>
                  <a:lnTo>
                    <a:pt x="705" y="911"/>
                  </a:lnTo>
                  <a:lnTo>
                    <a:pt x="707" y="911"/>
                  </a:lnTo>
                  <a:lnTo>
                    <a:pt x="710" y="913"/>
                  </a:lnTo>
                  <a:lnTo>
                    <a:pt x="710" y="913"/>
                  </a:lnTo>
                  <a:lnTo>
                    <a:pt x="710" y="913"/>
                  </a:lnTo>
                  <a:lnTo>
                    <a:pt x="710" y="913"/>
                  </a:lnTo>
                  <a:lnTo>
                    <a:pt x="710" y="913"/>
                  </a:lnTo>
                  <a:lnTo>
                    <a:pt x="710" y="916"/>
                  </a:lnTo>
                  <a:lnTo>
                    <a:pt x="710" y="916"/>
                  </a:lnTo>
                  <a:lnTo>
                    <a:pt x="712" y="916"/>
                  </a:lnTo>
                  <a:lnTo>
                    <a:pt x="712" y="916"/>
                  </a:lnTo>
                  <a:lnTo>
                    <a:pt x="712" y="916"/>
                  </a:lnTo>
                  <a:lnTo>
                    <a:pt x="712" y="916"/>
                  </a:lnTo>
                  <a:lnTo>
                    <a:pt x="714" y="916"/>
                  </a:lnTo>
                  <a:lnTo>
                    <a:pt x="714" y="916"/>
                  </a:lnTo>
                  <a:lnTo>
                    <a:pt x="714" y="916"/>
                  </a:lnTo>
                  <a:lnTo>
                    <a:pt x="714" y="916"/>
                  </a:lnTo>
                  <a:lnTo>
                    <a:pt x="714" y="913"/>
                  </a:lnTo>
                  <a:lnTo>
                    <a:pt x="714" y="913"/>
                  </a:lnTo>
                  <a:lnTo>
                    <a:pt x="717" y="913"/>
                  </a:lnTo>
                  <a:lnTo>
                    <a:pt x="719" y="916"/>
                  </a:lnTo>
                  <a:lnTo>
                    <a:pt x="722" y="916"/>
                  </a:lnTo>
                  <a:lnTo>
                    <a:pt x="724" y="918"/>
                  </a:lnTo>
                  <a:lnTo>
                    <a:pt x="724" y="918"/>
                  </a:lnTo>
                  <a:lnTo>
                    <a:pt x="729" y="918"/>
                  </a:lnTo>
                  <a:lnTo>
                    <a:pt x="729" y="918"/>
                  </a:lnTo>
                  <a:lnTo>
                    <a:pt x="729" y="918"/>
                  </a:lnTo>
                  <a:lnTo>
                    <a:pt x="729" y="918"/>
                  </a:lnTo>
                  <a:lnTo>
                    <a:pt x="731" y="918"/>
                  </a:lnTo>
                  <a:lnTo>
                    <a:pt x="731" y="918"/>
                  </a:lnTo>
                  <a:lnTo>
                    <a:pt x="731" y="918"/>
                  </a:lnTo>
                  <a:lnTo>
                    <a:pt x="733" y="920"/>
                  </a:lnTo>
                  <a:lnTo>
                    <a:pt x="736" y="920"/>
                  </a:lnTo>
                  <a:lnTo>
                    <a:pt x="736" y="920"/>
                  </a:lnTo>
                  <a:lnTo>
                    <a:pt x="736" y="923"/>
                  </a:lnTo>
                  <a:lnTo>
                    <a:pt x="738" y="923"/>
                  </a:lnTo>
                  <a:lnTo>
                    <a:pt x="738" y="923"/>
                  </a:lnTo>
                  <a:lnTo>
                    <a:pt x="748" y="923"/>
                  </a:lnTo>
                  <a:lnTo>
                    <a:pt x="748" y="925"/>
                  </a:lnTo>
                  <a:lnTo>
                    <a:pt x="750" y="925"/>
                  </a:lnTo>
                  <a:lnTo>
                    <a:pt x="750" y="925"/>
                  </a:lnTo>
                  <a:lnTo>
                    <a:pt x="752" y="925"/>
                  </a:lnTo>
                  <a:lnTo>
                    <a:pt x="752" y="925"/>
                  </a:lnTo>
                  <a:lnTo>
                    <a:pt x="755" y="925"/>
                  </a:lnTo>
                  <a:lnTo>
                    <a:pt x="755" y="925"/>
                  </a:lnTo>
                  <a:lnTo>
                    <a:pt x="755" y="925"/>
                  </a:lnTo>
                  <a:lnTo>
                    <a:pt x="757" y="925"/>
                  </a:lnTo>
                  <a:lnTo>
                    <a:pt x="759" y="925"/>
                  </a:lnTo>
                  <a:lnTo>
                    <a:pt x="759" y="925"/>
                  </a:lnTo>
                  <a:lnTo>
                    <a:pt x="762" y="925"/>
                  </a:lnTo>
                  <a:lnTo>
                    <a:pt x="762" y="925"/>
                  </a:lnTo>
                  <a:lnTo>
                    <a:pt x="764" y="925"/>
                  </a:lnTo>
                  <a:lnTo>
                    <a:pt x="764" y="927"/>
                  </a:lnTo>
                  <a:lnTo>
                    <a:pt x="767" y="927"/>
                  </a:lnTo>
                  <a:lnTo>
                    <a:pt x="771" y="927"/>
                  </a:lnTo>
                  <a:lnTo>
                    <a:pt x="774" y="927"/>
                  </a:lnTo>
                  <a:lnTo>
                    <a:pt x="774" y="927"/>
                  </a:lnTo>
                  <a:lnTo>
                    <a:pt x="774" y="930"/>
                  </a:lnTo>
                  <a:lnTo>
                    <a:pt x="776" y="930"/>
                  </a:lnTo>
                  <a:lnTo>
                    <a:pt x="776" y="930"/>
                  </a:lnTo>
                  <a:lnTo>
                    <a:pt x="778" y="930"/>
                  </a:lnTo>
                  <a:lnTo>
                    <a:pt x="778" y="927"/>
                  </a:lnTo>
                  <a:lnTo>
                    <a:pt x="778" y="927"/>
                  </a:lnTo>
                  <a:lnTo>
                    <a:pt x="781" y="927"/>
                  </a:lnTo>
                  <a:lnTo>
                    <a:pt x="783" y="927"/>
                  </a:lnTo>
                  <a:lnTo>
                    <a:pt x="785" y="927"/>
                  </a:lnTo>
                  <a:lnTo>
                    <a:pt x="788" y="925"/>
                  </a:lnTo>
                  <a:lnTo>
                    <a:pt x="788" y="923"/>
                  </a:lnTo>
                  <a:lnTo>
                    <a:pt x="790" y="923"/>
                  </a:lnTo>
                  <a:lnTo>
                    <a:pt x="790" y="918"/>
                  </a:lnTo>
                  <a:lnTo>
                    <a:pt x="790" y="916"/>
                  </a:lnTo>
                  <a:lnTo>
                    <a:pt x="793" y="913"/>
                  </a:lnTo>
                  <a:lnTo>
                    <a:pt x="793" y="913"/>
                  </a:lnTo>
                  <a:lnTo>
                    <a:pt x="793" y="913"/>
                  </a:lnTo>
                  <a:lnTo>
                    <a:pt x="793" y="911"/>
                  </a:lnTo>
                  <a:lnTo>
                    <a:pt x="793" y="908"/>
                  </a:lnTo>
                  <a:lnTo>
                    <a:pt x="793" y="908"/>
                  </a:lnTo>
                  <a:lnTo>
                    <a:pt x="793" y="906"/>
                  </a:lnTo>
                  <a:lnTo>
                    <a:pt x="793" y="906"/>
                  </a:lnTo>
                  <a:lnTo>
                    <a:pt x="795" y="906"/>
                  </a:lnTo>
                  <a:lnTo>
                    <a:pt x="795" y="906"/>
                  </a:lnTo>
                  <a:lnTo>
                    <a:pt x="797" y="906"/>
                  </a:lnTo>
                  <a:lnTo>
                    <a:pt x="800" y="906"/>
                  </a:lnTo>
                  <a:lnTo>
                    <a:pt x="802" y="906"/>
                  </a:lnTo>
                  <a:lnTo>
                    <a:pt x="802" y="906"/>
                  </a:lnTo>
                  <a:lnTo>
                    <a:pt x="802" y="906"/>
                  </a:lnTo>
                  <a:lnTo>
                    <a:pt x="802" y="908"/>
                  </a:lnTo>
                  <a:lnTo>
                    <a:pt x="802" y="911"/>
                  </a:lnTo>
                  <a:lnTo>
                    <a:pt x="802" y="913"/>
                  </a:lnTo>
                  <a:lnTo>
                    <a:pt x="804" y="918"/>
                  </a:lnTo>
                  <a:lnTo>
                    <a:pt x="814" y="925"/>
                  </a:lnTo>
                  <a:lnTo>
                    <a:pt x="816" y="930"/>
                  </a:lnTo>
                  <a:lnTo>
                    <a:pt x="816" y="932"/>
                  </a:lnTo>
                  <a:lnTo>
                    <a:pt x="819" y="939"/>
                  </a:lnTo>
                  <a:lnTo>
                    <a:pt x="821" y="939"/>
                  </a:lnTo>
                  <a:lnTo>
                    <a:pt x="823" y="942"/>
                  </a:lnTo>
                  <a:lnTo>
                    <a:pt x="823" y="942"/>
                  </a:lnTo>
                  <a:lnTo>
                    <a:pt x="826" y="944"/>
                  </a:lnTo>
                  <a:lnTo>
                    <a:pt x="828" y="946"/>
                  </a:lnTo>
                  <a:lnTo>
                    <a:pt x="830" y="946"/>
                  </a:lnTo>
                  <a:lnTo>
                    <a:pt x="833" y="946"/>
                  </a:lnTo>
                  <a:lnTo>
                    <a:pt x="833" y="944"/>
                  </a:lnTo>
                  <a:lnTo>
                    <a:pt x="835" y="944"/>
                  </a:lnTo>
                  <a:lnTo>
                    <a:pt x="835" y="944"/>
                  </a:lnTo>
                  <a:lnTo>
                    <a:pt x="835" y="944"/>
                  </a:lnTo>
                  <a:lnTo>
                    <a:pt x="837" y="944"/>
                  </a:lnTo>
                  <a:lnTo>
                    <a:pt x="837" y="944"/>
                  </a:lnTo>
                  <a:lnTo>
                    <a:pt x="842" y="946"/>
                  </a:lnTo>
                  <a:lnTo>
                    <a:pt x="842" y="946"/>
                  </a:lnTo>
                  <a:lnTo>
                    <a:pt x="842" y="949"/>
                  </a:lnTo>
                  <a:lnTo>
                    <a:pt x="842" y="949"/>
                  </a:lnTo>
                  <a:lnTo>
                    <a:pt x="845" y="949"/>
                  </a:lnTo>
                  <a:lnTo>
                    <a:pt x="845" y="949"/>
                  </a:lnTo>
                  <a:lnTo>
                    <a:pt x="847" y="949"/>
                  </a:lnTo>
                  <a:lnTo>
                    <a:pt x="849" y="949"/>
                  </a:lnTo>
                  <a:lnTo>
                    <a:pt x="849" y="949"/>
                  </a:lnTo>
                  <a:lnTo>
                    <a:pt x="849" y="951"/>
                  </a:lnTo>
                  <a:lnTo>
                    <a:pt x="852" y="951"/>
                  </a:lnTo>
                  <a:lnTo>
                    <a:pt x="852" y="951"/>
                  </a:lnTo>
                  <a:lnTo>
                    <a:pt x="852" y="951"/>
                  </a:lnTo>
                  <a:lnTo>
                    <a:pt x="854" y="951"/>
                  </a:lnTo>
                  <a:lnTo>
                    <a:pt x="854" y="951"/>
                  </a:lnTo>
                  <a:lnTo>
                    <a:pt x="854" y="951"/>
                  </a:lnTo>
                  <a:lnTo>
                    <a:pt x="856" y="951"/>
                  </a:lnTo>
                  <a:lnTo>
                    <a:pt x="856" y="951"/>
                  </a:lnTo>
                  <a:lnTo>
                    <a:pt x="859" y="953"/>
                  </a:lnTo>
                  <a:lnTo>
                    <a:pt x="859" y="953"/>
                  </a:lnTo>
                  <a:lnTo>
                    <a:pt x="861" y="953"/>
                  </a:lnTo>
                  <a:lnTo>
                    <a:pt x="861" y="953"/>
                  </a:lnTo>
                  <a:lnTo>
                    <a:pt x="864" y="953"/>
                  </a:lnTo>
                  <a:lnTo>
                    <a:pt x="864" y="953"/>
                  </a:lnTo>
                  <a:lnTo>
                    <a:pt x="868" y="958"/>
                  </a:lnTo>
                  <a:lnTo>
                    <a:pt x="868" y="958"/>
                  </a:lnTo>
                  <a:lnTo>
                    <a:pt x="871" y="961"/>
                  </a:lnTo>
                  <a:lnTo>
                    <a:pt x="871" y="963"/>
                  </a:lnTo>
                  <a:lnTo>
                    <a:pt x="873" y="965"/>
                  </a:lnTo>
                  <a:lnTo>
                    <a:pt x="873" y="965"/>
                  </a:lnTo>
                  <a:lnTo>
                    <a:pt x="873" y="968"/>
                  </a:lnTo>
                  <a:lnTo>
                    <a:pt x="873" y="968"/>
                  </a:lnTo>
                  <a:lnTo>
                    <a:pt x="871" y="968"/>
                  </a:lnTo>
                  <a:lnTo>
                    <a:pt x="871" y="970"/>
                  </a:lnTo>
                  <a:lnTo>
                    <a:pt x="871" y="970"/>
                  </a:lnTo>
                  <a:lnTo>
                    <a:pt x="873" y="972"/>
                  </a:lnTo>
                  <a:lnTo>
                    <a:pt x="873" y="972"/>
                  </a:lnTo>
                  <a:lnTo>
                    <a:pt x="873" y="975"/>
                  </a:lnTo>
                  <a:lnTo>
                    <a:pt x="873" y="977"/>
                  </a:lnTo>
                  <a:lnTo>
                    <a:pt x="875" y="977"/>
                  </a:lnTo>
                  <a:lnTo>
                    <a:pt x="875" y="977"/>
                  </a:lnTo>
                  <a:lnTo>
                    <a:pt x="875" y="977"/>
                  </a:lnTo>
                  <a:lnTo>
                    <a:pt x="878" y="977"/>
                  </a:lnTo>
                  <a:lnTo>
                    <a:pt x="878" y="975"/>
                  </a:lnTo>
                  <a:lnTo>
                    <a:pt x="878" y="975"/>
                  </a:lnTo>
                  <a:lnTo>
                    <a:pt x="880" y="975"/>
                  </a:lnTo>
                  <a:lnTo>
                    <a:pt x="882" y="977"/>
                  </a:lnTo>
                  <a:lnTo>
                    <a:pt x="887" y="982"/>
                  </a:lnTo>
                  <a:lnTo>
                    <a:pt x="887" y="982"/>
                  </a:lnTo>
                  <a:lnTo>
                    <a:pt x="887" y="984"/>
                  </a:lnTo>
                  <a:lnTo>
                    <a:pt x="890" y="984"/>
                  </a:lnTo>
                  <a:lnTo>
                    <a:pt x="890" y="987"/>
                  </a:lnTo>
                  <a:lnTo>
                    <a:pt x="890" y="987"/>
                  </a:lnTo>
                  <a:lnTo>
                    <a:pt x="890" y="987"/>
                  </a:lnTo>
                  <a:lnTo>
                    <a:pt x="890" y="987"/>
                  </a:lnTo>
                  <a:lnTo>
                    <a:pt x="890" y="987"/>
                  </a:lnTo>
                  <a:lnTo>
                    <a:pt x="890" y="987"/>
                  </a:lnTo>
                  <a:lnTo>
                    <a:pt x="890" y="987"/>
                  </a:lnTo>
                  <a:lnTo>
                    <a:pt x="890" y="989"/>
                  </a:lnTo>
                  <a:lnTo>
                    <a:pt x="890" y="989"/>
                  </a:lnTo>
                  <a:lnTo>
                    <a:pt x="890" y="989"/>
                  </a:lnTo>
                  <a:lnTo>
                    <a:pt x="890" y="989"/>
                  </a:lnTo>
                  <a:lnTo>
                    <a:pt x="890" y="989"/>
                  </a:lnTo>
                  <a:lnTo>
                    <a:pt x="890" y="989"/>
                  </a:lnTo>
                  <a:lnTo>
                    <a:pt x="892" y="991"/>
                  </a:lnTo>
                  <a:lnTo>
                    <a:pt x="892" y="991"/>
                  </a:lnTo>
                  <a:lnTo>
                    <a:pt x="892" y="991"/>
                  </a:lnTo>
                  <a:lnTo>
                    <a:pt x="892" y="991"/>
                  </a:lnTo>
                  <a:lnTo>
                    <a:pt x="894" y="991"/>
                  </a:lnTo>
                  <a:lnTo>
                    <a:pt x="894" y="1001"/>
                  </a:lnTo>
                  <a:lnTo>
                    <a:pt x="897" y="1003"/>
                  </a:lnTo>
                  <a:lnTo>
                    <a:pt x="897" y="1003"/>
                  </a:lnTo>
                  <a:lnTo>
                    <a:pt x="899" y="1005"/>
                  </a:lnTo>
                  <a:lnTo>
                    <a:pt x="899" y="1005"/>
                  </a:lnTo>
                  <a:lnTo>
                    <a:pt x="899" y="1005"/>
                  </a:lnTo>
                  <a:lnTo>
                    <a:pt x="901" y="1005"/>
                  </a:lnTo>
                  <a:lnTo>
                    <a:pt x="901" y="1005"/>
                  </a:lnTo>
                  <a:lnTo>
                    <a:pt x="901" y="1005"/>
                  </a:lnTo>
                  <a:lnTo>
                    <a:pt x="904" y="1003"/>
                  </a:lnTo>
                  <a:lnTo>
                    <a:pt x="906" y="1003"/>
                  </a:lnTo>
                  <a:lnTo>
                    <a:pt x="906" y="1005"/>
                  </a:lnTo>
                  <a:lnTo>
                    <a:pt x="906" y="1005"/>
                  </a:lnTo>
                  <a:lnTo>
                    <a:pt x="906" y="1005"/>
                  </a:lnTo>
                  <a:lnTo>
                    <a:pt x="908" y="1008"/>
                  </a:lnTo>
                  <a:lnTo>
                    <a:pt x="908" y="1008"/>
                  </a:lnTo>
                  <a:lnTo>
                    <a:pt x="908" y="1008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916" y="1003"/>
                  </a:lnTo>
                  <a:lnTo>
                    <a:pt x="923" y="998"/>
                  </a:lnTo>
                  <a:lnTo>
                    <a:pt x="923" y="998"/>
                  </a:lnTo>
                  <a:lnTo>
                    <a:pt x="927" y="996"/>
                  </a:lnTo>
                  <a:lnTo>
                    <a:pt x="927" y="996"/>
                  </a:lnTo>
                  <a:lnTo>
                    <a:pt x="930" y="996"/>
                  </a:lnTo>
                  <a:lnTo>
                    <a:pt x="930" y="996"/>
                  </a:lnTo>
                  <a:lnTo>
                    <a:pt x="932" y="996"/>
                  </a:lnTo>
                  <a:lnTo>
                    <a:pt x="932" y="998"/>
                  </a:lnTo>
                  <a:lnTo>
                    <a:pt x="932" y="998"/>
                  </a:lnTo>
                  <a:lnTo>
                    <a:pt x="932" y="998"/>
                  </a:lnTo>
                  <a:lnTo>
                    <a:pt x="935" y="998"/>
                  </a:lnTo>
                  <a:lnTo>
                    <a:pt x="935" y="998"/>
                  </a:lnTo>
                  <a:lnTo>
                    <a:pt x="935" y="998"/>
                  </a:lnTo>
                  <a:lnTo>
                    <a:pt x="935" y="998"/>
                  </a:lnTo>
                  <a:lnTo>
                    <a:pt x="935" y="1001"/>
                  </a:lnTo>
                  <a:lnTo>
                    <a:pt x="935" y="1001"/>
                  </a:lnTo>
                  <a:lnTo>
                    <a:pt x="935" y="1001"/>
                  </a:lnTo>
                  <a:lnTo>
                    <a:pt x="932" y="1001"/>
                  </a:lnTo>
                  <a:lnTo>
                    <a:pt x="932" y="1001"/>
                  </a:lnTo>
                  <a:lnTo>
                    <a:pt x="932" y="1001"/>
                  </a:lnTo>
                  <a:lnTo>
                    <a:pt x="932" y="1003"/>
                  </a:lnTo>
                  <a:lnTo>
                    <a:pt x="932" y="1003"/>
                  </a:lnTo>
                  <a:lnTo>
                    <a:pt x="932" y="1003"/>
                  </a:lnTo>
                  <a:lnTo>
                    <a:pt x="932" y="1003"/>
                  </a:lnTo>
                  <a:lnTo>
                    <a:pt x="930" y="1003"/>
                  </a:lnTo>
                  <a:lnTo>
                    <a:pt x="930" y="1005"/>
                  </a:lnTo>
                  <a:lnTo>
                    <a:pt x="932" y="1005"/>
                  </a:lnTo>
                  <a:lnTo>
                    <a:pt x="932" y="1005"/>
                  </a:lnTo>
                  <a:lnTo>
                    <a:pt x="932" y="1005"/>
                  </a:lnTo>
                  <a:lnTo>
                    <a:pt x="932" y="1005"/>
                  </a:lnTo>
                  <a:lnTo>
                    <a:pt x="932" y="1008"/>
                  </a:lnTo>
                  <a:lnTo>
                    <a:pt x="935" y="1008"/>
                  </a:lnTo>
                  <a:lnTo>
                    <a:pt x="937" y="1008"/>
                  </a:lnTo>
                  <a:lnTo>
                    <a:pt x="939" y="1008"/>
                  </a:lnTo>
                  <a:lnTo>
                    <a:pt x="939" y="1008"/>
                  </a:lnTo>
                  <a:lnTo>
                    <a:pt x="942" y="1005"/>
                  </a:lnTo>
                  <a:lnTo>
                    <a:pt x="942" y="1001"/>
                  </a:lnTo>
                  <a:lnTo>
                    <a:pt x="942" y="991"/>
                  </a:lnTo>
                  <a:lnTo>
                    <a:pt x="942" y="984"/>
                  </a:lnTo>
                  <a:lnTo>
                    <a:pt x="942" y="977"/>
                  </a:lnTo>
                  <a:lnTo>
                    <a:pt x="942" y="968"/>
                  </a:lnTo>
                  <a:lnTo>
                    <a:pt x="942" y="958"/>
                  </a:lnTo>
                  <a:lnTo>
                    <a:pt x="942" y="949"/>
                  </a:lnTo>
                  <a:lnTo>
                    <a:pt x="942" y="944"/>
                  </a:lnTo>
                  <a:lnTo>
                    <a:pt x="942" y="937"/>
                  </a:lnTo>
                  <a:lnTo>
                    <a:pt x="942" y="937"/>
                  </a:lnTo>
                  <a:lnTo>
                    <a:pt x="942" y="937"/>
                  </a:lnTo>
                  <a:lnTo>
                    <a:pt x="942" y="937"/>
                  </a:lnTo>
                  <a:lnTo>
                    <a:pt x="939" y="937"/>
                  </a:lnTo>
                  <a:lnTo>
                    <a:pt x="937" y="937"/>
                  </a:lnTo>
                  <a:lnTo>
                    <a:pt x="937" y="939"/>
                  </a:lnTo>
                  <a:lnTo>
                    <a:pt x="932" y="939"/>
                  </a:lnTo>
                  <a:lnTo>
                    <a:pt x="932" y="942"/>
                  </a:lnTo>
                  <a:lnTo>
                    <a:pt x="932" y="939"/>
                  </a:lnTo>
                  <a:lnTo>
                    <a:pt x="930" y="939"/>
                  </a:lnTo>
                  <a:lnTo>
                    <a:pt x="930" y="939"/>
                  </a:lnTo>
                  <a:lnTo>
                    <a:pt x="930" y="939"/>
                  </a:lnTo>
                  <a:lnTo>
                    <a:pt x="930" y="939"/>
                  </a:lnTo>
                  <a:lnTo>
                    <a:pt x="927" y="939"/>
                  </a:lnTo>
                  <a:lnTo>
                    <a:pt x="927" y="942"/>
                  </a:lnTo>
                  <a:lnTo>
                    <a:pt x="925" y="942"/>
                  </a:lnTo>
                  <a:lnTo>
                    <a:pt x="925" y="942"/>
                  </a:lnTo>
                  <a:lnTo>
                    <a:pt x="923" y="942"/>
                  </a:lnTo>
                  <a:lnTo>
                    <a:pt x="923" y="944"/>
                  </a:lnTo>
                  <a:lnTo>
                    <a:pt x="923" y="946"/>
                  </a:lnTo>
                  <a:lnTo>
                    <a:pt x="923" y="946"/>
                  </a:lnTo>
                  <a:lnTo>
                    <a:pt x="923" y="946"/>
                  </a:lnTo>
                  <a:lnTo>
                    <a:pt x="923" y="946"/>
                  </a:lnTo>
                  <a:lnTo>
                    <a:pt x="925" y="949"/>
                  </a:lnTo>
                  <a:lnTo>
                    <a:pt x="925" y="949"/>
                  </a:lnTo>
                  <a:lnTo>
                    <a:pt x="925" y="949"/>
                  </a:lnTo>
                  <a:lnTo>
                    <a:pt x="927" y="951"/>
                  </a:lnTo>
                  <a:lnTo>
                    <a:pt x="927" y="951"/>
                  </a:lnTo>
                  <a:lnTo>
                    <a:pt x="927" y="951"/>
                  </a:lnTo>
                  <a:lnTo>
                    <a:pt x="925" y="953"/>
                  </a:lnTo>
                  <a:lnTo>
                    <a:pt x="925" y="953"/>
                  </a:lnTo>
                  <a:lnTo>
                    <a:pt x="925" y="953"/>
                  </a:lnTo>
                  <a:lnTo>
                    <a:pt x="925" y="953"/>
                  </a:lnTo>
                  <a:lnTo>
                    <a:pt x="923" y="953"/>
                  </a:lnTo>
                  <a:lnTo>
                    <a:pt x="923" y="953"/>
                  </a:lnTo>
                  <a:lnTo>
                    <a:pt x="923" y="953"/>
                  </a:lnTo>
                  <a:lnTo>
                    <a:pt x="923" y="953"/>
                  </a:lnTo>
                  <a:lnTo>
                    <a:pt x="923" y="953"/>
                  </a:lnTo>
                  <a:lnTo>
                    <a:pt x="923" y="953"/>
                  </a:lnTo>
                  <a:lnTo>
                    <a:pt x="920" y="951"/>
                  </a:lnTo>
                  <a:lnTo>
                    <a:pt x="918" y="951"/>
                  </a:lnTo>
                  <a:lnTo>
                    <a:pt x="918" y="951"/>
                  </a:lnTo>
                  <a:lnTo>
                    <a:pt x="916" y="951"/>
                  </a:lnTo>
                  <a:lnTo>
                    <a:pt x="916" y="951"/>
                  </a:lnTo>
                  <a:lnTo>
                    <a:pt x="913" y="951"/>
                  </a:lnTo>
                  <a:lnTo>
                    <a:pt x="913" y="951"/>
                  </a:lnTo>
                  <a:lnTo>
                    <a:pt x="913" y="949"/>
                  </a:lnTo>
                  <a:lnTo>
                    <a:pt x="913" y="949"/>
                  </a:lnTo>
                  <a:lnTo>
                    <a:pt x="908" y="949"/>
                  </a:lnTo>
                  <a:lnTo>
                    <a:pt x="906" y="949"/>
                  </a:lnTo>
                  <a:lnTo>
                    <a:pt x="906" y="949"/>
                  </a:lnTo>
                  <a:lnTo>
                    <a:pt x="904" y="951"/>
                  </a:lnTo>
                  <a:lnTo>
                    <a:pt x="904" y="949"/>
                  </a:lnTo>
                  <a:lnTo>
                    <a:pt x="904" y="949"/>
                  </a:lnTo>
                  <a:lnTo>
                    <a:pt x="901" y="949"/>
                  </a:lnTo>
                  <a:lnTo>
                    <a:pt x="901" y="949"/>
                  </a:lnTo>
                  <a:lnTo>
                    <a:pt x="901" y="949"/>
                  </a:lnTo>
                  <a:lnTo>
                    <a:pt x="901" y="949"/>
                  </a:lnTo>
                  <a:lnTo>
                    <a:pt x="901" y="949"/>
                  </a:lnTo>
                  <a:lnTo>
                    <a:pt x="899" y="949"/>
                  </a:lnTo>
                  <a:lnTo>
                    <a:pt x="899" y="949"/>
                  </a:lnTo>
                  <a:lnTo>
                    <a:pt x="897" y="939"/>
                  </a:lnTo>
                  <a:lnTo>
                    <a:pt x="894" y="939"/>
                  </a:lnTo>
                  <a:lnTo>
                    <a:pt x="892" y="937"/>
                  </a:lnTo>
                  <a:lnTo>
                    <a:pt x="890" y="937"/>
                  </a:lnTo>
                  <a:lnTo>
                    <a:pt x="890" y="934"/>
                  </a:lnTo>
                  <a:lnTo>
                    <a:pt x="890" y="934"/>
                  </a:lnTo>
                  <a:lnTo>
                    <a:pt x="890" y="932"/>
                  </a:lnTo>
                  <a:lnTo>
                    <a:pt x="887" y="932"/>
                  </a:lnTo>
                  <a:lnTo>
                    <a:pt x="887" y="932"/>
                  </a:lnTo>
                  <a:lnTo>
                    <a:pt x="885" y="930"/>
                  </a:lnTo>
                  <a:lnTo>
                    <a:pt x="885" y="930"/>
                  </a:lnTo>
                  <a:lnTo>
                    <a:pt x="885" y="927"/>
                  </a:lnTo>
                  <a:lnTo>
                    <a:pt x="885" y="927"/>
                  </a:lnTo>
                  <a:lnTo>
                    <a:pt x="882" y="927"/>
                  </a:lnTo>
                  <a:lnTo>
                    <a:pt x="882" y="927"/>
                  </a:lnTo>
                  <a:lnTo>
                    <a:pt x="880" y="927"/>
                  </a:lnTo>
                  <a:lnTo>
                    <a:pt x="878" y="925"/>
                  </a:lnTo>
                  <a:lnTo>
                    <a:pt x="878" y="925"/>
                  </a:lnTo>
                  <a:lnTo>
                    <a:pt x="878" y="923"/>
                  </a:lnTo>
                  <a:lnTo>
                    <a:pt x="875" y="925"/>
                  </a:lnTo>
                  <a:lnTo>
                    <a:pt x="875" y="923"/>
                  </a:lnTo>
                  <a:lnTo>
                    <a:pt x="875" y="923"/>
                  </a:lnTo>
                  <a:lnTo>
                    <a:pt x="875" y="923"/>
                  </a:lnTo>
                  <a:lnTo>
                    <a:pt x="873" y="923"/>
                  </a:lnTo>
                  <a:lnTo>
                    <a:pt x="873" y="923"/>
                  </a:lnTo>
                  <a:lnTo>
                    <a:pt x="873" y="920"/>
                  </a:lnTo>
                  <a:lnTo>
                    <a:pt x="873" y="923"/>
                  </a:lnTo>
                  <a:lnTo>
                    <a:pt x="871" y="920"/>
                  </a:lnTo>
                  <a:lnTo>
                    <a:pt x="871" y="918"/>
                  </a:lnTo>
                  <a:lnTo>
                    <a:pt x="871" y="918"/>
                  </a:lnTo>
                  <a:lnTo>
                    <a:pt x="871" y="918"/>
                  </a:lnTo>
                  <a:lnTo>
                    <a:pt x="868" y="918"/>
                  </a:lnTo>
                  <a:lnTo>
                    <a:pt x="868" y="913"/>
                  </a:lnTo>
                  <a:lnTo>
                    <a:pt x="868" y="913"/>
                  </a:lnTo>
                  <a:lnTo>
                    <a:pt x="868" y="911"/>
                  </a:lnTo>
                  <a:lnTo>
                    <a:pt x="868" y="911"/>
                  </a:lnTo>
                  <a:lnTo>
                    <a:pt x="868" y="911"/>
                  </a:lnTo>
                  <a:lnTo>
                    <a:pt x="868" y="911"/>
                  </a:lnTo>
                  <a:lnTo>
                    <a:pt x="866" y="908"/>
                  </a:lnTo>
                  <a:lnTo>
                    <a:pt x="866" y="906"/>
                  </a:lnTo>
                  <a:lnTo>
                    <a:pt x="866" y="906"/>
                  </a:lnTo>
                  <a:lnTo>
                    <a:pt x="866" y="906"/>
                  </a:lnTo>
                  <a:lnTo>
                    <a:pt x="864" y="904"/>
                  </a:lnTo>
                  <a:lnTo>
                    <a:pt x="864" y="904"/>
                  </a:lnTo>
                  <a:lnTo>
                    <a:pt x="864" y="904"/>
                  </a:lnTo>
                  <a:lnTo>
                    <a:pt x="864" y="899"/>
                  </a:lnTo>
                  <a:lnTo>
                    <a:pt x="864" y="899"/>
                  </a:lnTo>
                  <a:lnTo>
                    <a:pt x="866" y="894"/>
                  </a:lnTo>
                  <a:lnTo>
                    <a:pt x="868" y="894"/>
                  </a:lnTo>
                  <a:lnTo>
                    <a:pt x="868" y="894"/>
                  </a:lnTo>
                  <a:lnTo>
                    <a:pt x="868" y="894"/>
                  </a:lnTo>
                  <a:lnTo>
                    <a:pt x="868" y="892"/>
                  </a:lnTo>
                  <a:lnTo>
                    <a:pt x="868" y="890"/>
                  </a:lnTo>
                  <a:lnTo>
                    <a:pt x="868" y="890"/>
                  </a:lnTo>
                  <a:lnTo>
                    <a:pt x="871" y="890"/>
                  </a:lnTo>
                  <a:lnTo>
                    <a:pt x="871" y="887"/>
                  </a:lnTo>
                  <a:lnTo>
                    <a:pt x="871" y="885"/>
                  </a:lnTo>
                  <a:lnTo>
                    <a:pt x="871" y="885"/>
                  </a:lnTo>
                  <a:lnTo>
                    <a:pt x="871" y="885"/>
                  </a:lnTo>
                  <a:lnTo>
                    <a:pt x="871" y="882"/>
                  </a:lnTo>
                  <a:lnTo>
                    <a:pt x="871" y="882"/>
                  </a:lnTo>
                  <a:lnTo>
                    <a:pt x="871" y="882"/>
                  </a:lnTo>
                  <a:lnTo>
                    <a:pt x="871" y="880"/>
                  </a:lnTo>
                  <a:lnTo>
                    <a:pt x="871" y="878"/>
                  </a:lnTo>
                  <a:lnTo>
                    <a:pt x="871" y="878"/>
                  </a:lnTo>
                  <a:lnTo>
                    <a:pt x="873" y="875"/>
                  </a:lnTo>
                  <a:lnTo>
                    <a:pt x="873" y="875"/>
                  </a:lnTo>
                  <a:lnTo>
                    <a:pt x="873" y="875"/>
                  </a:lnTo>
                  <a:lnTo>
                    <a:pt x="873" y="873"/>
                  </a:lnTo>
                  <a:lnTo>
                    <a:pt x="873" y="873"/>
                  </a:lnTo>
                  <a:lnTo>
                    <a:pt x="873" y="873"/>
                  </a:lnTo>
                  <a:lnTo>
                    <a:pt x="873" y="873"/>
                  </a:lnTo>
                  <a:lnTo>
                    <a:pt x="873" y="871"/>
                  </a:lnTo>
                  <a:lnTo>
                    <a:pt x="873" y="871"/>
                  </a:lnTo>
                  <a:lnTo>
                    <a:pt x="875" y="871"/>
                  </a:lnTo>
                  <a:lnTo>
                    <a:pt x="875" y="868"/>
                  </a:lnTo>
                  <a:lnTo>
                    <a:pt x="875" y="866"/>
                  </a:lnTo>
                  <a:lnTo>
                    <a:pt x="875" y="866"/>
                  </a:lnTo>
                  <a:lnTo>
                    <a:pt x="875" y="863"/>
                  </a:lnTo>
                  <a:lnTo>
                    <a:pt x="875" y="863"/>
                  </a:lnTo>
                  <a:lnTo>
                    <a:pt x="878" y="861"/>
                  </a:lnTo>
                  <a:lnTo>
                    <a:pt x="878" y="861"/>
                  </a:lnTo>
                  <a:lnTo>
                    <a:pt x="878" y="861"/>
                  </a:lnTo>
                  <a:lnTo>
                    <a:pt x="878" y="859"/>
                  </a:lnTo>
                  <a:lnTo>
                    <a:pt x="878" y="859"/>
                  </a:lnTo>
                  <a:lnTo>
                    <a:pt x="880" y="859"/>
                  </a:lnTo>
                  <a:lnTo>
                    <a:pt x="880" y="859"/>
                  </a:lnTo>
                  <a:lnTo>
                    <a:pt x="880" y="859"/>
                  </a:lnTo>
                  <a:lnTo>
                    <a:pt x="880" y="859"/>
                  </a:lnTo>
                  <a:lnTo>
                    <a:pt x="882" y="856"/>
                  </a:lnTo>
                  <a:lnTo>
                    <a:pt x="882" y="856"/>
                  </a:lnTo>
                  <a:lnTo>
                    <a:pt x="882" y="856"/>
                  </a:lnTo>
                  <a:lnTo>
                    <a:pt x="882" y="854"/>
                  </a:lnTo>
                  <a:lnTo>
                    <a:pt x="880" y="854"/>
                  </a:lnTo>
                  <a:lnTo>
                    <a:pt x="880" y="854"/>
                  </a:lnTo>
                  <a:lnTo>
                    <a:pt x="880" y="852"/>
                  </a:lnTo>
                  <a:lnTo>
                    <a:pt x="880" y="852"/>
                  </a:lnTo>
                  <a:lnTo>
                    <a:pt x="880" y="852"/>
                  </a:lnTo>
                  <a:lnTo>
                    <a:pt x="880" y="849"/>
                  </a:lnTo>
                  <a:lnTo>
                    <a:pt x="880" y="849"/>
                  </a:lnTo>
                  <a:lnTo>
                    <a:pt x="880" y="847"/>
                  </a:lnTo>
                  <a:lnTo>
                    <a:pt x="880" y="847"/>
                  </a:lnTo>
                  <a:lnTo>
                    <a:pt x="878" y="847"/>
                  </a:lnTo>
                  <a:lnTo>
                    <a:pt x="880" y="847"/>
                  </a:lnTo>
                  <a:lnTo>
                    <a:pt x="880" y="845"/>
                  </a:lnTo>
                  <a:lnTo>
                    <a:pt x="880" y="845"/>
                  </a:lnTo>
                  <a:lnTo>
                    <a:pt x="880" y="845"/>
                  </a:lnTo>
                  <a:lnTo>
                    <a:pt x="880" y="845"/>
                  </a:lnTo>
                  <a:lnTo>
                    <a:pt x="880" y="842"/>
                  </a:lnTo>
                  <a:lnTo>
                    <a:pt x="878" y="842"/>
                  </a:lnTo>
                  <a:lnTo>
                    <a:pt x="878" y="840"/>
                  </a:lnTo>
                  <a:lnTo>
                    <a:pt x="878" y="840"/>
                  </a:lnTo>
                  <a:lnTo>
                    <a:pt x="878" y="837"/>
                  </a:lnTo>
                  <a:lnTo>
                    <a:pt x="878" y="837"/>
                  </a:lnTo>
                  <a:lnTo>
                    <a:pt x="878" y="837"/>
                  </a:lnTo>
                  <a:lnTo>
                    <a:pt x="878" y="835"/>
                  </a:lnTo>
                  <a:lnTo>
                    <a:pt x="878" y="835"/>
                  </a:lnTo>
                  <a:lnTo>
                    <a:pt x="878" y="835"/>
                  </a:lnTo>
                  <a:lnTo>
                    <a:pt x="878" y="835"/>
                  </a:lnTo>
                  <a:lnTo>
                    <a:pt x="878" y="835"/>
                  </a:lnTo>
                  <a:lnTo>
                    <a:pt x="878" y="835"/>
                  </a:lnTo>
                  <a:lnTo>
                    <a:pt x="878" y="833"/>
                  </a:lnTo>
                  <a:lnTo>
                    <a:pt x="875" y="833"/>
                  </a:lnTo>
                  <a:lnTo>
                    <a:pt x="875" y="830"/>
                  </a:lnTo>
                  <a:lnTo>
                    <a:pt x="878" y="830"/>
                  </a:lnTo>
                  <a:lnTo>
                    <a:pt x="878" y="828"/>
                  </a:lnTo>
                  <a:lnTo>
                    <a:pt x="878" y="826"/>
                  </a:lnTo>
                  <a:lnTo>
                    <a:pt x="878" y="821"/>
                  </a:lnTo>
                  <a:lnTo>
                    <a:pt x="878" y="819"/>
                  </a:lnTo>
                  <a:lnTo>
                    <a:pt x="878" y="816"/>
                  </a:lnTo>
                  <a:lnTo>
                    <a:pt x="880" y="814"/>
                  </a:lnTo>
                  <a:lnTo>
                    <a:pt x="880" y="811"/>
                  </a:lnTo>
                  <a:lnTo>
                    <a:pt x="882" y="809"/>
                  </a:lnTo>
                  <a:lnTo>
                    <a:pt x="882" y="809"/>
                  </a:lnTo>
                  <a:lnTo>
                    <a:pt x="882" y="809"/>
                  </a:lnTo>
                  <a:lnTo>
                    <a:pt x="880" y="807"/>
                  </a:lnTo>
                  <a:lnTo>
                    <a:pt x="880" y="807"/>
                  </a:lnTo>
                  <a:lnTo>
                    <a:pt x="880" y="807"/>
                  </a:lnTo>
                  <a:lnTo>
                    <a:pt x="880" y="807"/>
                  </a:lnTo>
                  <a:lnTo>
                    <a:pt x="880" y="807"/>
                  </a:lnTo>
                  <a:lnTo>
                    <a:pt x="878" y="804"/>
                  </a:lnTo>
                  <a:lnTo>
                    <a:pt x="878" y="804"/>
                  </a:lnTo>
                  <a:lnTo>
                    <a:pt x="878" y="802"/>
                  </a:lnTo>
                  <a:lnTo>
                    <a:pt x="878" y="802"/>
                  </a:lnTo>
                  <a:lnTo>
                    <a:pt x="878" y="800"/>
                  </a:lnTo>
                  <a:lnTo>
                    <a:pt x="878" y="800"/>
                  </a:lnTo>
                  <a:lnTo>
                    <a:pt x="878" y="800"/>
                  </a:lnTo>
                  <a:lnTo>
                    <a:pt x="875" y="797"/>
                  </a:lnTo>
                  <a:lnTo>
                    <a:pt x="875" y="797"/>
                  </a:lnTo>
                  <a:lnTo>
                    <a:pt x="878" y="797"/>
                  </a:lnTo>
                  <a:lnTo>
                    <a:pt x="878" y="797"/>
                  </a:lnTo>
                  <a:lnTo>
                    <a:pt x="878" y="795"/>
                  </a:lnTo>
                  <a:lnTo>
                    <a:pt x="875" y="795"/>
                  </a:lnTo>
                  <a:lnTo>
                    <a:pt x="875" y="795"/>
                  </a:lnTo>
                  <a:lnTo>
                    <a:pt x="875" y="795"/>
                  </a:lnTo>
                  <a:lnTo>
                    <a:pt x="875" y="795"/>
                  </a:lnTo>
                  <a:lnTo>
                    <a:pt x="875" y="792"/>
                  </a:lnTo>
                  <a:lnTo>
                    <a:pt x="875" y="792"/>
                  </a:lnTo>
                  <a:lnTo>
                    <a:pt x="875" y="792"/>
                  </a:lnTo>
                  <a:lnTo>
                    <a:pt x="873" y="790"/>
                  </a:lnTo>
                  <a:lnTo>
                    <a:pt x="873" y="790"/>
                  </a:lnTo>
                  <a:lnTo>
                    <a:pt x="873" y="790"/>
                  </a:lnTo>
                  <a:lnTo>
                    <a:pt x="873" y="790"/>
                  </a:lnTo>
                  <a:lnTo>
                    <a:pt x="873" y="788"/>
                  </a:lnTo>
                  <a:lnTo>
                    <a:pt x="873" y="788"/>
                  </a:lnTo>
                  <a:lnTo>
                    <a:pt x="871" y="785"/>
                  </a:lnTo>
                  <a:lnTo>
                    <a:pt x="871" y="785"/>
                  </a:lnTo>
                  <a:lnTo>
                    <a:pt x="868" y="783"/>
                  </a:lnTo>
                  <a:lnTo>
                    <a:pt x="866" y="783"/>
                  </a:lnTo>
                  <a:lnTo>
                    <a:pt x="864" y="781"/>
                  </a:lnTo>
                  <a:lnTo>
                    <a:pt x="866" y="778"/>
                  </a:lnTo>
                  <a:lnTo>
                    <a:pt x="868" y="778"/>
                  </a:lnTo>
                  <a:lnTo>
                    <a:pt x="873" y="776"/>
                  </a:lnTo>
                  <a:lnTo>
                    <a:pt x="878" y="771"/>
                  </a:lnTo>
                  <a:lnTo>
                    <a:pt x="887" y="764"/>
                  </a:lnTo>
                  <a:lnTo>
                    <a:pt x="892" y="755"/>
                  </a:lnTo>
                  <a:lnTo>
                    <a:pt x="894" y="750"/>
                  </a:lnTo>
                  <a:lnTo>
                    <a:pt x="894" y="745"/>
                  </a:lnTo>
                  <a:lnTo>
                    <a:pt x="892" y="740"/>
                  </a:lnTo>
                  <a:lnTo>
                    <a:pt x="892" y="738"/>
                  </a:lnTo>
                  <a:lnTo>
                    <a:pt x="894" y="738"/>
                  </a:lnTo>
                  <a:lnTo>
                    <a:pt x="901" y="738"/>
                  </a:lnTo>
                  <a:lnTo>
                    <a:pt x="911" y="736"/>
                  </a:lnTo>
                  <a:lnTo>
                    <a:pt x="918" y="736"/>
                  </a:lnTo>
                  <a:lnTo>
                    <a:pt x="930" y="733"/>
                  </a:lnTo>
                  <a:lnTo>
                    <a:pt x="930" y="733"/>
                  </a:lnTo>
                  <a:lnTo>
                    <a:pt x="944" y="731"/>
                  </a:lnTo>
                  <a:lnTo>
                    <a:pt x="958" y="729"/>
                  </a:lnTo>
                  <a:lnTo>
                    <a:pt x="970" y="726"/>
                  </a:lnTo>
                  <a:lnTo>
                    <a:pt x="984" y="724"/>
                  </a:lnTo>
                  <a:lnTo>
                    <a:pt x="991" y="724"/>
                  </a:lnTo>
                  <a:lnTo>
                    <a:pt x="991" y="719"/>
                  </a:lnTo>
                  <a:lnTo>
                    <a:pt x="987" y="710"/>
                  </a:lnTo>
                  <a:lnTo>
                    <a:pt x="975" y="691"/>
                  </a:lnTo>
                  <a:lnTo>
                    <a:pt x="975" y="686"/>
                  </a:lnTo>
                  <a:lnTo>
                    <a:pt x="975" y="684"/>
                  </a:lnTo>
                  <a:lnTo>
                    <a:pt x="972" y="677"/>
                  </a:lnTo>
                  <a:lnTo>
                    <a:pt x="968" y="667"/>
                  </a:lnTo>
                  <a:lnTo>
                    <a:pt x="965" y="662"/>
                  </a:lnTo>
                  <a:lnTo>
                    <a:pt x="956" y="653"/>
                  </a:lnTo>
                  <a:lnTo>
                    <a:pt x="953" y="650"/>
                  </a:lnTo>
                  <a:lnTo>
                    <a:pt x="951" y="648"/>
                  </a:lnTo>
                  <a:lnTo>
                    <a:pt x="946" y="646"/>
                  </a:lnTo>
                  <a:lnTo>
                    <a:pt x="939" y="641"/>
                  </a:lnTo>
                  <a:lnTo>
                    <a:pt x="937" y="639"/>
                  </a:lnTo>
                  <a:lnTo>
                    <a:pt x="935" y="636"/>
                  </a:lnTo>
                  <a:lnTo>
                    <a:pt x="932" y="629"/>
                  </a:lnTo>
                  <a:lnTo>
                    <a:pt x="930" y="624"/>
                  </a:lnTo>
                  <a:lnTo>
                    <a:pt x="927" y="622"/>
                  </a:lnTo>
                  <a:lnTo>
                    <a:pt x="927" y="620"/>
                  </a:lnTo>
                  <a:lnTo>
                    <a:pt x="925" y="615"/>
                  </a:lnTo>
                  <a:lnTo>
                    <a:pt x="925" y="608"/>
                  </a:lnTo>
                  <a:lnTo>
                    <a:pt x="925" y="606"/>
                  </a:lnTo>
                  <a:lnTo>
                    <a:pt x="925" y="603"/>
                  </a:lnTo>
                  <a:lnTo>
                    <a:pt x="930" y="596"/>
                  </a:lnTo>
                  <a:lnTo>
                    <a:pt x="930" y="594"/>
                  </a:lnTo>
                  <a:lnTo>
                    <a:pt x="932" y="589"/>
                  </a:lnTo>
                  <a:lnTo>
                    <a:pt x="930" y="587"/>
                  </a:lnTo>
                  <a:lnTo>
                    <a:pt x="925" y="572"/>
                  </a:lnTo>
                  <a:lnTo>
                    <a:pt x="923" y="565"/>
                  </a:lnTo>
                  <a:lnTo>
                    <a:pt x="918" y="558"/>
                  </a:lnTo>
                  <a:lnTo>
                    <a:pt x="918" y="553"/>
                  </a:lnTo>
                  <a:lnTo>
                    <a:pt x="918" y="553"/>
                  </a:lnTo>
                  <a:lnTo>
                    <a:pt x="916" y="549"/>
                  </a:lnTo>
                  <a:lnTo>
                    <a:pt x="916" y="544"/>
                  </a:lnTo>
                  <a:lnTo>
                    <a:pt x="918" y="539"/>
                  </a:lnTo>
                  <a:lnTo>
                    <a:pt x="920" y="530"/>
                  </a:lnTo>
                  <a:lnTo>
                    <a:pt x="920" y="525"/>
                  </a:lnTo>
                  <a:lnTo>
                    <a:pt x="920" y="523"/>
                  </a:lnTo>
                  <a:lnTo>
                    <a:pt x="920" y="523"/>
                  </a:lnTo>
                  <a:lnTo>
                    <a:pt x="918" y="511"/>
                  </a:lnTo>
                  <a:lnTo>
                    <a:pt x="918" y="508"/>
                  </a:lnTo>
                  <a:lnTo>
                    <a:pt x="916" y="504"/>
                  </a:lnTo>
                  <a:lnTo>
                    <a:pt x="913" y="499"/>
                  </a:lnTo>
                  <a:lnTo>
                    <a:pt x="911" y="497"/>
                  </a:lnTo>
                  <a:lnTo>
                    <a:pt x="911" y="494"/>
                  </a:lnTo>
                  <a:lnTo>
                    <a:pt x="911" y="494"/>
                  </a:lnTo>
                  <a:lnTo>
                    <a:pt x="908" y="487"/>
                  </a:lnTo>
                  <a:lnTo>
                    <a:pt x="911" y="485"/>
                  </a:lnTo>
                  <a:lnTo>
                    <a:pt x="911" y="482"/>
                  </a:lnTo>
                  <a:lnTo>
                    <a:pt x="911" y="478"/>
                  </a:lnTo>
                  <a:lnTo>
                    <a:pt x="908" y="464"/>
                  </a:lnTo>
                  <a:lnTo>
                    <a:pt x="911" y="461"/>
                  </a:lnTo>
                  <a:lnTo>
                    <a:pt x="911" y="461"/>
                  </a:lnTo>
                  <a:lnTo>
                    <a:pt x="911" y="461"/>
                  </a:lnTo>
                  <a:lnTo>
                    <a:pt x="911" y="461"/>
                  </a:lnTo>
                  <a:lnTo>
                    <a:pt x="911" y="459"/>
                  </a:lnTo>
                  <a:lnTo>
                    <a:pt x="911" y="459"/>
                  </a:lnTo>
                  <a:lnTo>
                    <a:pt x="911" y="454"/>
                  </a:lnTo>
                  <a:lnTo>
                    <a:pt x="911" y="454"/>
                  </a:lnTo>
                  <a:lnTo>
                    <a:pt x="911" y="452"/>
                  </a:lnTo>
                  <a:lnTo>
                    <a:pt x="911" y="452"/>
                  </a:lnTo>
                  <a:lnTo>
                    <a:pt x="911" y="452"/>
                  </a:lnTo>
                  <a:lnTo>
                    <a:pt x="911" y="452"/>
                  </a:lnTo>
                  <a:lnTo>
                    <a:pt x="911" y="449"/>
                  </a:lnTo>
                  <a:lnTo>
                    <a:pt x="911" y="447"/>
                  </a:lnTo>
                  <a:lnTo>
                    <a:pt x="911" y="447"/>
                  </a:lnTo>
                  <a:lnTo>
                    <a:pt x="908" y="447"/>
                  </a:lnTo>
                  <a:lnTo>
                    <a:pt x="908" y="447"/>
                  </a:lnTo>
                  <a:lnTo>
                    <a:pt x="906" y="447"/>
                  </a:lnTo>
                  <a:lnTo>
                    <a:pt x="906" y="445"/>
                  </a:lnTo>
                  <a:lnTo>
                    <a:pt x="906" y="445"/>
                  </a:lnTo>
                  <a:lnTo>
                    <a:pt x="906" y="442"/>
                  </a:lnTo>
                  <a:lnTo>
                    <a:pt x="906" y="442"/>
                  </a:lnTo>
                  <a:lnTo>
                    <a:pt x="904" y="442"/>
                  </a:lnTo>
                  <a:lnTo>
                    <a:pt x="904" y="442"/>
                  </a:lnTo>
                  <a:lnTo>
                    <a:pt x="904" y="442"/>
                  </a:lnTo>
                  <a:lnTo>
                    <a:pt x="904" y="440"/>
                  </a:lnTo>
                  <a:lnTo>
                    <a:pt x="904" y="440"/>
                  </a:lnTo>
                  <a:lnTo>
                    <a:pt x="901" y="437"/>
                  </a:lnTo>
                  <a:lnTo>
                    <a:pt x="901" y="437"/>
                  </a:lnTo>
                  <a:lnTo>
                    <a:pt x="901" y="437"/>
                  </a:lnTo>
                  <a:lnTo>
                    <a:pt x="901" y="437"/>
                  </a:lnTo>
                  <a:lnTo>
                    <a:pt x="899" y="435"/>
                  </a:lnTo>
                  <a:lnTo>
                    <a:pt x="899" y="435"/>
                  </a:lnTo>
                  <a:lnTo>
                    <a:pt x="899" y="435"/>
                  </a:lnTo>
                  <a:lnTo>
                    <a:pt x="899" y="435"/>
                  </a:lnTo>
                  <a:lnTo>
                    <a:pt x="899" y="433"/>
                  </a:lnTo>
                  <a:lnTo>
                    <a:pt x="899" y="433"/>
                  </a:lnTo>
                  <a:lnTo>
                    <a:pt x="899" y="433"/>
                  </a:lnTo>
                  <a:lnTo>
                    <a:pt x="899" y="430"/>
                  </a:lnTo>
                  <a:lnTo>
                    <a:pt x="899" y="430"/>
                  </a:lnTo>
                  <a:lnTo>
                    <a:pt x="897" y="430"/>
                  </a:lnTo>
                  <a:lnTo>
                    <a:pt x="897" y="430"/>
                  </a:lnTo>
                  <a:lnTo>
                    <a:pt x="894" y="428"/>
                  </a:lnTo>
                  <a:lnTo>
                    <a:pt x="894" y="428"/>
                  </a:lnTo>
                  <a:lnTo>
                    <a:pt x="892" y="428"/>
                  </a:lnTo>
                  <a:lnTo>
                    <a:pt x="894" y="423"/>
                  </a:lnTo>
                  <a:lnTo>
                    <a:pt x="892" y="423"/>
                  </a:lnTo>
                  <a:lnTo>
                    <a:pt x="892" y="421"/>
                  </a:lnTo>
                  <a:lnTo>
                    <a:pt x="892" y="421"/>
                  </a:lnTo>
                  <a:lnTo>
                    <a:pt x="892" y="421"/>
                  </a:lnTo>
                  <a:lnTo>
                    <a:pt x="892" y="421"/>
                  </a:lnTo>
                  <a:lnTo>
                    <a:pt x="892" y="419"/>
                  </a:lnTo>
                  <a:lnTo>
                    <a:pt x="892" y="419"/>
                  </a:lnTo>
                  <a:lnTo>
                    <a:pt x="892" y="419"/>
                  </a:lnTo>
                  <a:lnTo>
                    <a:pt x="892" y="416"/>
                  </a:lnTo>
                  <a:lnTo>
                    <a:pt x="892" y="416"/>
                  </a:lnTo>
                  <a:lnTo>
                    <a:pt x="892" y="414"/>
                  </a:lnTo>
                  <a:lnTo>
                    <a:pt x="892" y="414"/>
                  </a:lnTo>
                  <a:lnTo>
                    <a:pt x="892" y="414"/>
                  </a:lnTo>
                  <a:lnTo>
                    <a:pt x="894" y="411"/>
                  </a:lnTo>
                  <a:lnTo>
                    <a:pt x="894" y="411"/>
                  </a:lnTo>
                  <a:lnTo>
                    <a:pt x="897" y="411"/>
                  </a:lnTo>
                  <a:lnTo>
                    <a:pt x="897" y="411"/>
                  </a:lnTo>
                  <a:lnTo>
                    <a:pt x="897" y="409"/>
                  </a:lnTo>
                  <a:lnTo>
                    <a:pt x="897" y="409"/>
                  </a:lnTo>
                  <a:lnTo>
                    <a:pt x="897" y="409"/>
                  </a:lnTo>
                  <a:lnTo>
                    <a:pt x="897" y="409"/>
                  </a:lnTo>
                  <a:lnTo>
                    <a:pt x="899" y="407"/>
                  </a:lnTo>
                  <a:lnTo>
                    <a:pt x="899" y="407"/>
                  </a:lnTo>
                  <a:lnTo>
                    <a:pt x="901" y="407"/>
                  </a:lnTo>
                  <a:lnTo>
                    <a:pt x="904" y="407"/>
                  </a:lnTo>
                  <a:lnTo>
                    <a:pt x="904" y="404"/>
                  </a:lnTo>
                  <a:lnTo>
                    <a:pt x="906" y="404"/>
                  </a:lnTo>
                  <a:lnTo>
                    <a:pt x="906" y="400"/>
                  </a:lnTo>
                  <a:lnTo>
                    <a:pt x="906" y="400"/>
                  </a:lnTo>
                  <a:lnTo>
                    <a:pt x="906" y="397"/>
                  </a:lnTo>
                  <a:lnTo>
                    <a:pt x="906" y="388"/>
                  </a:lnTo>
                  <a:lnTo>
                    <a:pt x="906" y="385"/>
                  </a:lnTo>
                  <a:lnTo>
                    <a:pt x="906" y="385"/>
                  </a:lnTo>
                  <a:lnTo>
                    <a:pt x="906" y="383"/>
                  </a:lnTo>
                  <a:lnTo>
                    <a:pt x="908" y="378"/>
                  </a:lnTo>
                  <a:lnTo>
                    <a:pt x="911" y="376"/>
                  </a:lnTo>
                  <a:lnTo>
                    <a:pt x="911" y="374"/>
                  </a:lnTo>
                  <a:lnTo>
                    <a:pt x="911" y="374"/>
                  </a:lnTo>
                  <a:lnTo>
                    <a:pt x="913" y="371"/>
                  </a:lnTo>
                  <a:lnTo>
                    <a:pt x="916" y="371"/>
                  </a:lnTo>
                  <a:lnTo>
                    <a:pt x="916" y="369"/>
                  </a:lnTo>
                  <a:lnTo>
                    <a:pt x="918" y="366"/>
                  </a:lnTo>
                  <a:lnTo>
                    <a:pt x="918" y="366"/>
                  </a:lnTo>
                  <a:lnTo>
                    <a:pt x="923" y="366"/>
                  </a:lnTo>
                  <a:lnTo>
                    <a:pt x="923" y="366"/>
                  </a:lnTo>
                  <a:lnTo>
                    <a:pt x="923" y="366"/>
                  </a:lnTo>
                  <a:lnTo>
                    <a:pt x="923" y="366"/>
                  </a:lnTo>
                  <a:lnTo>
                    <a:pt x="923" y="366"/>
                  </a:lnTo>
                  <a:lnTo>
                    <a:pt x="923" y="364"/>
                  </a:lnTo>
                  <a:lnTo>
                    <a:pt x="925" y="362"/>
                  </a:lnTo>
                  <a:lnTo>
                    <a:pt x="927" y="362"/>
                  </a:lnTo>
                  <a:lnTo>
                    <a:pt x="930" y="359"/>
                  </a:lnTo>
                  <a:lnTo>
                    <a:pt x="930" y="357"/>
                  </a:lnTo>
                  <a:lnTo>
                    <a:pt x="930" y="357"/>
                  </a:lnTo>
                  <a:lnTo>
                    <a:pt x="930" y="355"/>
                  </a:lnTo>
                  <a:lnTo>
                    <a:pt x="930" y="355"/>
                  </a:lnTo>
                  <a:lnTo>
                    <a:pt x="930" y="355"/>
                  </a:lnTo>
                  <a:lnTo>
                    <a:pt x="930" y="352"/>
                  </a:lnTo>
                  <a:lnTo>
                    <a:pt x="930" y="352"/>
                  </a:lnTo>
                  <a:lnTo>
                    <a:pt x="930" y="350"/>
                  </a:lnTo>
                  <a:lnTo>
                    <a:pt x="930" y="350"/>
                  </a:lnTo>
                  <a:lnTo>
                    <a:pt x="927" y="350"/>
                  </a:lnTo>
                  <a:lnTo>
                    <a:pt x="927" y="348"/>
                  </a:lnTo>
                  <a:lnTo>
                    <a:pt x="930" y="345"/>
                  </a:lnTo>
                  <a:lnTo>
                    <a:pt x="930" y="343"/>
                  </a:lnTo>
                  <a:lnTo>
                    <a:pt x="930" y="343"/>
                  </a:lnTo>
                  <a:lnTo>
                    <a:pt x="927" y="340"/>
                  </a:lnTo>
                  <a:lnTo>
                    <a:pt x="927" y="340"/>
                  </a:lnTo>
                  <a:lnTo>
                    <a:pt x="927" y="338"/>
                  </a:lnTo>
                  <a:lnTo>
                    <a:pt x="927" y="338"/>
                  </a:lnTo>
                  <a:lnTo>
                    <a:pt x="927" y="338"/>
                  </a:lnTo>
                  <a:lnTo>
                    <a:pt x="927" y="338"/>
                  </a:lnTo>
                  <a:lnTo>
                    <a:pt x="927" y="338"/>
                  </a:lnTo>
                  <a:lnTo>
                    <a:pt x="927" y="336"/>
                  </a:lnTo>
                  <a:lnTo>
                    <a:pt x="927" y="336"/>
                  </a:lnTo>
                  <a:lnTo>
                    <a:pt x="927" y="336"/>
                  </a:lnTo>
                  <a:lnTo>
                    <a:pt x="930" y="333"/>
                  </a:lnTo>
                  <a:lnTo>
                    <a:pt x="930" y="333"/>
                  </a:lnTo>
                  <a:lnTo>
                    <a:pt x="932" y="333"/>
                  </a:lnTo>
                  <a:lnTo>
                    <a:pt x="932" y="333"/>
                  </a:lnTo>
                  <a:lnTo>
                    <a:pt x="932" y="329"/>
                  </a:lnTo>
                  <a:lnTo>
                    <a:pt x="932" y="329"/>
                  </a:lnTo>
                  <a:lnTo>
                    <a:pt x="930" y="326"/>
                  </a:lnTo>
                  <a:lnTo>
                    <a:pt x="930" y="324"/>
                  </a:lnTo>
                  <a:lnTo>
                    <a:pt x="932" y="322"/>
                  </a:lnTo>
                  <a:lnTo>
                    <a:pt x="932" y="322"/>
                  </a:lnTo>
                  <a:lnTo>
                    <a:pt x="932" y="319"/>
                  </a:lnTo>
                  <a:lnTo>
                    <a:pt x="932" y="319"/>
                  </a:lnTo>
                  <a:lnTo>
                    <a:pt x="932" y="319"/>
                  </a:lnTo>
                  <a:lnTo>
                    <a:pt x="932" y="319"/>
                  </a:lnTo>
                  <a:lnTo>
                    <a:pt x="932" y="319"/>
                  </a:lnTo>
                  <a:lnTo>
                    <a:pt x="932" y="319"/>
                  </a:lnTo>
                  <a:lnTo>
                    <a:pt x="932" y="317"/>
                  </a:lnTo>
                  <a:lnTo>
                    <a:pt x="932" y="317"/>
                  </a:lnTo>
                  <a:lnTo>
                    <a:pt x="932" y="317"/>
                  </a:lnTo>
                  <a:lnTo>
                    <a:pt x="935" y="317"/>
                  </a:lnTo>
                  <a:lnTo>
                    <a:pt x="935" y="317"/>
                  </a:lnTo>
                  <a:lnTo>
                    <a:pt x="932" y="314"/>
                  </a:lnTo>
                  <a:lnTo>
                    <a:pt x="932" y="312"/>
                  </a:lnTo>
                  <a:lnTo>
                    <a:pt x="932" y="312"/>
                  </a:lnTo>
                  <a:lnTo>
                    <a:pt x="932" y="312"/>
                  </a:lnTo>
                  <a:lnTo>
                    <a:pt x="932" y="310"/>
                  </a:lnTo>
                  <a:lnTo>
                    <a:pt x="935" y="303"/>
                  </a:lnTo>
                  <a:lnTo>
                    <a:pt x="935" y="303"/>
                  </a:lnTo>
                  <a:lnTo>
                    <a:pt x="935" y="298"/>
                  </a:lnTo>
                  <a:lnTo>
                    <a:pt x="935" y="295"/>
                  </a:lnTo>
                  <a:lnTo>
                    <a:pt x="937" y="291"/>
                  </a:lnTo>
                  <a:lnTo>
                    <a:pt x="937" y="288"/>
                  </a:lnTo>
                  <a:lnTo>
                    <a:pt x="937" y="286"/>
                  </a:lnTo>
                  <a:lnTo>
                    <a:pt x="937" y="286"/>
                  </a:lnTo>
                  <a:lnTo>
                    <a:pt x="937" y="284"/>
                  </a:lnTo>
                  <a:lnTo>
                    <a:pt x="937" y="284"/>
                  </a:lnTo>
                  <a:lnTo>
                    <a:pt x="937" y="281"/>
                  </a:lnTo>
                  <a:lnTo>
                    <a:pt x="939" y="279"/>
                  </a:lnTo>
                  <a:lnTo>
                    <a:pt x="939" y="277"/>
                  </a:lnTo>
                  <a:lnTo>
                    <a:pt x="939" y="277"/>
                  </a:lnTo>
                  <a:lnTo>
                    <a:pt x="939" y="279"/>
                  </a:lnTo>
                  <a:lnTo>
                    <a:pt x="942" y="279"/>
                  </a:lnTo>
                  <a:lnTo>
                    <a:pt x="942" y="277"/>
                  </a:lnTo>
                  <a:lnTo>
                    <a:pt x="942" y="277"/>
                  </a:lnTo>
                  <a:lnTo>
                    <a:pt x="944" y="269"/>
                  </a:lnTo>
                  <a:lnTo>
                    <a:pt x="944" y="267"/>
                  </a:lnTo>
                  <a:lnTo>
                    <a:pt x="944" y="267"/>
                  </a:lnTo>
                  <a:lnTo>
                    <a:pt x="946" y="262"/>
                  </a:lnTo>
                  <a:lnTo>
                    <a:pt x="949" y="262"/>
                  </a:lnTo>
                  <a:lnTo>
                    <a:pt x="949" y="262"/>
                  </a:lnTo>
                  <a:lnTo>
                    <a:pt x="949" y="260"/>
                  </a:lnTo>
                  <a:lnTo>
                    <a:pt x="949" y="258"/>
                  </a:lnTo>
                  <a:lnTo>
                    <a:pt x="949" y="253"/>
                  </a:lnTo>
                  <a:lnTo>
                    <a:pt x="949" y="253"/>
                  </a:lnTo>
                  <a:lnTo>
                    <a:pt x="949" y="248"/>
                  </a:lnTo>
                  <a:lnTo>
                    <a:pt x="949" y="246"/>
                  </a:lnTo>
                  <a:lnTo>
                    <a:pt x="949" y="246"/>
                  </a:lnTo>
                  <a:lnTo>
                    <a:pt x="949" y="243"/>
                  </a:lnTo>
                  <a:lnTo>
                    <a:pt x="951" y="243"/>
                  </a:lnTo>
                  <a:lnTo>
                    <a:pt x="951" y="241"/>
                  </a:lnTo>
                  <a:lnTo>
                    <a:pt x="951" y="241"/>
                  </a:lnTo>
                  <a:lnTo>
                    <a:pt x="953" y="239"/>
                  </a:lnTo>
                  <a:lnTo>
                    <a:pt x="961" y="239"/>
                  </a:lnTo>
                  <a:lnTo>
                    <a:pt x="961" y="239"/>
                  </a:lnTo>
                  <a:lnTo>
                    <a:pt x="961" y="239"/>
                  </a:lnTo>
                  <a:lnTo>
                    <a:pt x="963" y="236"/>
                  </a:lnTo>
                  <a:lnTo>
                    <a:pt x="963" y="236"/>
                  </a:lnTo>
                  <a:lnTo>
                    <a:pt x="963" y="234"/>
                  </a:lnTo>
                  <a:lnTo>
                    <a:pt x="963" y="234"/>
                  </a:lnTo>
                  <a:lnTo>
                    <a:pt x="963" y="232"/>
                  </a:lnTo>
                  <a:lnTo>
                    <a:pt x="963" y="229"/>
                  </a:lnTo>
                  <a:lnTo>
                    <a:pt x="963" y="229"/>
                  </a:lnTo>
                  <a:lnTo>
                    <a:pt x="965" y="229"/>
                  </a:lnTo>
                  <a:lnTo>
                    <a:pt x="965" y="229"/>
                  </a:lnTo>
                  <a:lnTo>
                    <a:pt x="965" y="227"/>
                  </a:lnTo>
                  <a:lnTo>
                    <a:pt x="965" y="227"/>
                  </a:lnTo>
                  <a:lnTo>
                    <a:pt x="965" y="227"/>
                  </a:lnTo>
                  <a:lnTo>
                    <a:pt x="968" y="224"/>
                  </a:lnTo>
                  <a:lnTo>
                    <a:pt x="968" y="224"/>
                  </a:lnTo>
                  <a:lnTo>
                    <a:pt x="968" y="224"/>
                  </a:lnTo>
                  <a:lnTo>
                    <a:pt x="968" y="224"/>
                  </a:lnTo>
                  <a:lnTo>
                    <a:pt x="968" y="224"/>
                  </a:lnTo>
                  <a:lnTo>
                    <a:pt x="970" y="224"/>
                  </a:lnTo>
                  <a:lnTo>
                    <a:pt x="970" y="224"/>
                  </a:lnTo>
                  <a:lnTo>
                    <a:pt x="970" y="222"/>
                  </a:lnTo>
                  <a:lnTo>
                    <a:pt x="972" y="222"/>
                  </a:lnTo>
                  <a:lnTo>
                    <a:pt x="972" y="222"/>
                  </a:lnTo>
                  <a:lnTo>
                    <a:pt x="972" y="222"/>
                  </a:lnTo>
                  <a:lnTo>
                    <a:pt x="975" y="222"/>
                  </a:lnTo>
                  <a:lnTo>
                    <a:pt x="975" y="222"/>
                  </a:lnTo>
                  <a:lnTo>
                    <a:pt x="975" y="222"/>
                  </a:lnTo>
                  <a:lnTo>
                    <a:pt x="977" y="222"/>
                  </a:lnTo>
                  <a:lnTo>
                    <a:pt x="977" y="220"/>
                  </a:lnTo>
                  <a:lnTo>
                    <a:pt x="982" y="215"/>
                  </a:lnTo>
                  <a:lnTo>
                    <a:pt x="984" y="213"/>
                  </a:lnTo>
                  <a:lnTo>
                    <a:pt x="989" y="208"/>
                  </a:lnTo>
                  <a:lnTo>
                    <a:pt x="996" y="201"/>
                  </a:lnTo>
                  <a:lnTo>
                    <a:pt x="1003" y="196"/>
                  </a:lnTo>
                  <a:lnTo>
                    <a:pt x="1008" y="191"/>
                  </a:lnTo>
                  <a:lnTo>
                    <a:pt x="1010" y="187"/>
                  </a:lnTo>
                  <a:lnTo>
                    <a:pt x="1013" y="187"/>
                  </a:lnTo>
                  <a:lnTo>
                    <a:pt x="1015" y="182"/>
                  </a:lnTo>
                  <a:lnTo>
                    <a:pt x="1020" y="177"/>
                  </a:lnTo>
                  <a:lnTo>
                    <a:pt x="1020" y="175"/>
                  </a:lnTo>
                  <a:lnTo>
                    <a:pt x="1020" y="172"/>
                  </a:lnTo>
                  <a:lnTo>
                    <a:pt x="1020" y="172"/>
                  </a:lnTo>
                  <a:lnTo>
                    <a:pt x="1020" y="172"/>
                  </a:lnTo>
                  <a:close/>
                  <a:moveTo>
                    <a:pt x="40" y="598"/>
                  </a:moveTo>
                  <a:lnTo>
                    <a:pt x="40" y="598"/>
                  </a:lnTo>
                  <a:lnTo>
                    <a:pt x="38" y="598"/>
                  </a:lnTo>
                  <a:lnTo>
                    <a:pt x="35" y="598"/>
                  </a:lnTo>
                  <a:lnTo>
                    <a:pt x="33" y="598"/>
                  </a:lnTo>
                  <a:lnTo>
                    <a:pt x="33" y="601"/>
                  </a:lnTo>
                  <a:lnTo>
                    <a:pt x="31" y="601"/>
                  </a:lnTo>
                  <a:lnTo>
                    <a:pt x="28" y="603"/>
                  </a:lnTo>
                  <a:lnTo>
                    <a:pt x="31" y="603"/>
                  </a:lnTo>
                  <a:lnTo>
                    <a:pt x="31" y="603"/>
                  </a:lnTo>
                  <a:lnTo>
                    <a:pt x="33" y="603"/>
                  </a:lnTo>
                  <a:lnTo>
                    <a:pt x="35" y="601"/>
                  </a:lnTo>
                  <a:lnTo>
                    <a:pt x="35" y="601"/>
                  </a:lnTo>
                  <a:lnTo>
                    <a:pt x="38" y="601"/>
                  </a:lnTo>
                  <a:lnTo>
                    <a:pt x="40" y="601"/>
                  </a:lnTo>
                  <a:lnTo>
                    <a:pt x="42" y="601"/>
                  </a:lnTo>
                  <a:lnTo>
                    <a:pt x="42" y="598"/>
                  </a:lnTo>
                  <a:lnTo>
                    <a:pt x="42" y="598"/>
                  </a:lnTo>
                  <a:lnTo>
                    <a:pt x="40" y="598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2700000" scaled="0"/>
            </a:gra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>
              <a:outerShdw blurRad="1270000" sx="80000" sy="80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6" name="Freeform 11">
              <a:extLst>
                <a:ext uri="{FF2B5EF4-FFF2-40B4-BE49-F238E27FC236}">
                  <a16:creationId xmlns:a16="http://schemas.microsoft.com/office/drawing/2014/main" id="{966C225D-CC9C-49A4-B734-29335513D5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92678" y="2784465"/>
              <a:ext cx="926230" cy="773748"/>
            </a:xfrm>
            <a:custGeom>
              <a:avLst/>
              <a:gdLst>
                <a:gd name="T0" fmla="*/ 888 w 899"/>
                <a:gd name="T1" fmla="*/ 227 h 751"/>
                <a:gd name="T2" fmla="*/ 881 w 899"/>
                <a:gd name="T3" fmla="*/ 227 h 751"/>
                <a:gd name="T4" fmla="*/ 873 w 899"/>
                <a:gd name="T5" fmla="*/ 218 h 751"/>
                <a:gd name="T6" fmla="*/ 850 w 899"/>
                <a:gd name="T7" fmla="*/ 199 h 751"/>
                <a:gd name="T8" fmla="*/ 833 w 899"/>
                <a:gd name="T9" fmla="*/ 180 h 751"/>
                <a:gd name="T10" fmla="*/ 826 w 899"/>
                <a:gd name="T11" fmla="*/ 145 h 751"/>
                <a:gd name="T12" fmla="*/ 824 w 899"/>
                <a:gd name="T13" fmla="*/ 107 h 751"/>
                <a:gd name="T14" fmla="*/ 819 w 899"/>
                <a:gd name="T15" fmla="*/ 67 h 751"/>
                <a:gd name="T16" fmla="*/ 821 w 899"/>
                <a:gd name="T17" fmla="*/ 62 h 751"/>
                <a:gd name="T18" fmla="*/ 824 w 899"/>
                <a:gd name="T19" fmla="*/ 67 h 751"/>
                <a:gd name="T20" fmla="*/ 807 w 899"/>
                <a:gd name="T21" fmla="*/ 36 h 751"/>
                <a:gd name="T22" fmla="*/ 696 w 899"/>
                <a:gd name="T23" fmla="*/ 14 h 751"/>
                <a:gd name="T24" fmla="*/ 509 w 899"/>
                <a:gd name="T25" fmla="*/ 7 h 751"/>
                <a:gd name="T26" fmla="*/ 343 w 899"/>
                <a:gd name="T27" fmla="*/ 14 h 751"/>
                <a:gd name="T28" fmla="*/ 171 w 899"/>
                <a:gd name="T29" fmla="*/ 22 h 751"/>
                <a:gd name="T30" fmla="*/ 171 w 899"/>
                <a:gd name="T31" fmla="*/ 128 h 751"/>
                <a:gd name="T32" fmla="*/ 116 w 899"/>
                <a:gd name="T33" fmla="*/ 261 h 751"/>
                <a:gd name="T34" fmla="*/ 74 w 899"/>
                <a:gd name="T35" fmla="*/ 367 h 751"/>
                <a:gd name="T36" fmla="*/ 57 w 899"/>
                <a:gd name="T37" fmla="*/ 400 h 751"/>
                <a:gd name="T38" fmla="*/ 36 w 899"/>
                <a:gd name="T39" fmla="*/ 426 h 751"/>
                <a:gd name="T40" fmla="*/ 33 w 899"/>
                <a:gd name="T41" fmla="*/ 448 h 751"/>
                <a:gd name="T42" fmla="*/ 17 w 899"/>
                <a:gd name="T43" fmla="*/ 471 h 751"/>
                <a:gd name="T44" fmla="*/ 19 w 899"/>
                <a:gd name="T45" fmla="*/ 504 h 751"/>
                <a:gd name="T46" fmla="*/ 17 w 899"/>
                <a:gd name="T47" fmla="*/ 535 h 751"/>
                <a:gd name="T48" fmla="*/ 38 w 899"/>
                <a:gd name="T49" fmla="*/ 568 h 751"/>
                <a:gd name="T50" fmla="*/ 52 w 899"/>
                <a:gd name="T51" fmla="*/ 601 h 751"/>
                <a:gd name="T52" fmla="*/ 57 w 899"/>
                <a:gd name="T53" fmla="*/ 630 h 751"/>
                <a:gd name="T54" fmla="*/ 100 w 899"/>
                <a:gd name="T55" fmla="*/ 708 h 751"/>
                <a:gd name="T56" fmla="*/ 88 w 899"/>
                <a:gd name="T57" fmla="*/ 732 h 751"/>
                <a:gd name="T58" fmla="*/ 95 w 899"/>
                <a:gd name="T59" fmla="*/ 748 h 751"/>
                <a:gd name="T60" fmla="*/ 128 w 899"/>
                <a:gd name="T61" fmla="*/ 748 h 751"/>
                <a:gd name="T62" fmla="*/ 154 w 899"/>
                <a:gd name="T63" fmla="*/ 713 h 751"/>
                <a:gd name="T64" fmla="*/ 168 w 899"/>
                <a:gd name="T65" fmla="*/ 684 h 751"/>
                <a:gd name="T66" fmla="*/ 175 w 899"/>
                <a:gd name="T67" fmla="*/ 663 h 751"/>
                <a:gd name="T68" fmla="*/ 187 w 899"/>
                <a:gd name="T69" fmla="*/ 661 h 751"/>
                <a:gd name="T70" fmla="*/ 194 w 899"/>
                <a:gd name="T71" fmla="*/ 661 h 751"/>
                <a:gd name="T72" fmla="*/ 216 w 899"/>
                <a:gd name="T73" fmla="*/ 656 h 751"/>
                <a:gd name="T74" fmla="*/ 230 w 899"/>
                <a:gd name="T75" fmla="*/ 677 h 751"/>
                <a:gd name="T76" fmla="*/ 320 w 899"/>
                <a:gd name="T77" fmla="*/ 701 h 751"/>
                <a:gd name="T78" fmla="*/ 412 w 899"/>
                <a:gd name="T79" fmla="*/ 691 h 751"/>
                <a:gd name="T80" fmla="*/ 490 w 899"/>
                <a:gd name="T81" fmla="*/ 691 h 751"/>
                <a:gd name="T82" fmla="*/ 566 w 899"/>
                <a:gd name="T83" fmla="*/ 587 h 751"/>
                <a:gd name="T84" fmla="*/ 585 w 899"/>
                <a:gd name="T85" fmla="*/ 559 h 751"/>
                <a:gd name="T86" fmla="*/ 608 w 899"/>
                <a:gd name="T87" fmla="*/ 637 h 751"/>
                <a:gd name="T88" fmla="*/ 651 w 899"/>
                <a:gd name="T89" fmla="*/ 687 h 751"/>
                <a:gd name="T90" fmla="*/ 670 w 899"/>
                <a:gd name="T91" fmla="*/ 672 h 751"/>
                <a:gd name="T92" fmla="*/ 684 w 899"/>
                <a:gd name="T93" fmla="*/ 630 h 751"/>
                <a:gd name="T94" fmla="*/ 701 w 899"/>
                <a:gd name="T95" fmla="*/ 635 h 751"/>
                <a:gd name="T96" fmla="*/ 708 w 899"/>
                <a:gd name="T97" fmla="*/ 590 h 751"/>
                <a:gd name="T98" fmla="*/ 724 w 899"/>
                <a:gd name="T99" fmla="*/ 568 h 751"/>
                <a:gd name="T100" fmla="*/ 743 w 899"/>
                <a:gd name="T101" fmla="*/ 538 h 751"/>
                <a:gd name="T102" fmla="*/ 767 w 899"/>
                <a:gd name="T103" fmla="*/ 523 h 751"/>
                <a:gd name="T104" fmla="*/ 784 w 899"/>
                <a:gd name="T105" fmla="*/ 469 h 751"/>
                <a:gd name="T106" fmla="*/ 791 w 899"/>
                <a:gd name="T107" fmla="*/ 384 h 751"/>
                <a:gd name="T108" fmla="*/ 810 w 899"/>
                <a:gd name="T109" fmla="*/ 329 h 751"/>
                <a:gd name="T110" fmla="*/ 812 w 899"/>
                <a:gd name="T111" fmla="*/ 306 h 751"/>
                <a:gd name="T112" fmla="*/ 812 w 899"/>
                <a:gd name="T113" fmla="*/ 291 h 751"/>
                <a:gd name="T114" fmla="*/ 838 w 899"/>
                <a:gd name="T115" fmla="*/ 289 h 751"/>
                <a:gd name="T116" fmla="*/ 864 w 899"/>
                <a:gd name="T117" fmla="*/ 268 h 751"/>
                <a:gd name="T118" fmla="*/ 876 w 899"/>
                <a:gd name="T119" fmla="*/ 265 h 751"/>
                <a:gd name="T120" fmla="*/ 826 w 899"/>
                <a:gd name="T121" fmla="*/ 81 h 7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99" h="751">
                  <a:moveTo>
                    <a:pt x="899" y="237"/>
                  </a:moveTo>
                  <a:lnTo>
                    <a:pt x="899" y="237"/>
                  </a:lnTo>
                  <a:lnTo>
                    <a:pt x="899" y="237"/>
                  </a:lnTo>
                  <a:lnTo>
                    <a:pt x="897" y="235"/>
                  </a:lnTo>
                  <a:lnTo>
                    <a:pt x="895" y="232"/>
                  </a:lnTo>
                  <a:lnTo>
                    <a:pt x="895" y="232"/>
                  </a:lnTo>
                  <a:lnTo>
                    <a:pt x="895" y="235"/>
                  </a:lnTo>
                  <a:lnTo>
                    <a:pt x="895" y="235"/>
                  </a:lnTo>
                  <a:lnTo>
                    <a:pt x="895" y="237"/>
                  </a:lnTo>
                  <a:lnTo>
                    <a:pt x="895" y="235"/>
                  </a:lnTo>
                  <a:lnTo>
                    <a:pt x="895" y="235"/>
                  </a:lnTo>
                  <a:lnTo>
                    <a:pt x="895" y="232"/>
                  </a:lnTo>
                  <a:lnTo>
                    <a:pt x="892" y="232"/>
                  </a:lnTo>
                  <a:lnTo>
                    <a:pt x="892" y="232"/>
                  </a:lnTo>
                  <a:lnTo>
                    <a:pt x="890" y="232"/>
                  </a:lnTo>
                  <a:lnTo>
                    <a:pt x="890" y="232"/>
                  </a:lnTo>
                  <a:lnTo>
                    <a:pt x="890" y="232"/>
                  </a:lnTo>
                  <a:lnTo>
                    <a:pt x="888" y="227"/>
                  </a:lnTo>
                  <a:lnTo>
                    <a:pt x="888" y="227"/>
                  </a:lnTo>
                  <a:lnTo>
                    <a:pt x="888" y="227"/>
                  </a:lnTo>
                  <a:lnTo>
                    <a:pt x="888" y="227"/>
                  </a:lnTo>
                  <a:lnTo>
                    <a:pt x="888" y="230"/>
                  </a:lnTo>
                  <a:lnTo>
                    <a:pt x="888" y="230"/>
                  </a:lnTo>
                  <a:lnTo>
                    <a:pt x="885" y="230"/>
                  </a:lnTo>
                  <a:lnTo>
                    <a:pt x="885" y="230"/>
                  </a:lnTo>
                  <a:lnTo>
                    <a:pt x="883" y="227"/>
                  </a:lnTo>
                  <a:lnTo>
                    <a:pt x="883" y="227"/>
                  </a:lnTo>
                  <a:lnTo>
                    <a:pt x="883" y="227"/>
                  </a:lnTo>
                  <a:lnTo>
                    <a:pt x="883" y="227"/>
                  </a:lnTo>
                  <a:lnTo>
                    <a:pt x="881" y="227"/>
                  </a:lnTo>
                  <a:lnTo>
                    <a:pt x="881" y="227"/>
                  </a:lnTo>
                  <a:lnTo>
                    <a:pt x="878" y="227"/>
                  </a:lnTo>
                  <a:lnTo>
                    <a:pt x="878" y="227"/>
                  </a:lnTo>
                  <a:lnTo>
                    <a:pt x="878" y="227"/>
                  </a:lnTo>
                  <a:lnTo>
                    <a:pt x="881" y="227"/>
                  </a:lnTo>
                  <a:lnTo>
                    <a:pt x="881" y="227"/>
                  </a:lnTo>
                  <a:lnTo>
                    <a:pt x="881" y="227"/>
                  </a:lnTo>
                  <a:lnTo>
                    <a:pt x="881" y="227"/>
                  </a:lnTo>
                  <a:lnTo>
                    <a:pt x="883" y="225"/>
                  </a:lnTo>
                  <a:lnTo>
                    <a:pt x="881" y="225"/>
                  </a:lnTo>
                  <a:lnTo>
                    <a:pt x="883" y="225"/>
                  </a:lnTo>
                  <a:lnTo>
                    <a:pt x="883" y="225"/>
                  </a:lnTo>
                  <a:lnTo>
                    <a:pt x="883" y="223"/>
                  </a:lnTo>
                  <a:lnTo>
                    <a:pt x="883" y="223"/>
                  </a:lnTo>
                  <a:lnTo>
                    <a:pt x="883" y="223"/>
                  </a:lnTo>
                  <a:lnTo>
                    <a:pt x="881" y="223"/>
                  </a:lnTo>
                  <a:lnTo>
                    <a:pt x="881" y="225"/>
                  </a:lnTo>
                  <a:lnTo>
                    <a:pt x="881" y="225"/>
                  </a:lnTo>
                  <a:lnTo>
                    <a:pt x="878" y="227"/>
                  </a:lnTo>
                  <a:lnTo>
                    <a:pt x="876" y="225"/>
                  </a:lnTo>
                  <a:lnTo>
                    <a:pt x="873" y="223"/>
                  </a:lnTo>
                  <a:lnTo>
                    <a:pt x="871" y="220"/>
                  </a:lnTo>
                  <a:lnTo>
                    <a:pt x="871" y="218"/>
                  </a:lnTo>
                  <a:lnTo>
                    <a:pt x="873" y="218"/>
                  </a:lnTo>
                  <a:lnTo>
                    <a:pt x="873" y="216"/>
                  </a:lnTo>
                  <a:lnTo>
                    <a:pt x="873" y="216"/>
                  </a:lnTo>
                  <a:lnTo>
                    <a:pt x="871" y="216"/>
                  </a:lnTo>
                  <a:lnTo>
                    <a:pt x="869" y="213"/>
                  </a:lnTo>
                  <a:lnTo>
                    <a:pt x="866" y="211"/>
                  </a:lnTo>
                  <a:lnTo>
                    <a:pt x="864" y="209"/>
                  </a:lnTo>
                  <a:lnTo>
                    <a:pt x="864" y="206"/>
                  </a:lnTo>
                  <a:lnTo>
                    <a:pt x="857" y="206"/>
                  </a:lnTo>
                  <a:lnTo>
                    <a:pt x="857" y="204"/>
                  </a:lnTo>
                  <a:lnTo>
                    <a:pt x="855" y="204"/>
                  </a:lnTo>
                  <a:lnTo>
                    <a:pt x="855" y="204"/>
                  </a:lnTo>
                  <a:lnTo>
                    <a:pt x="855" y="204"/>
                  </a:lnTo>
                  <a:lnTo>
                    <a:pt x="855" y="201"/>
                  </a:lnTo>
                  <a:lnTo>
                    <a:pt x="855" y="201"/>
                  </a:lnTo>
                  <a:lnTo>
                    <a:pt x="852" y="201"/>
                  </a:lnTo>
                  <a:lnTo>
                    <a:pt x="852" y="199"/>
                  </a:lnTo>
                  <a:lnTo>
                    <a:pt x="852" y="199"/>
                  </a:lnTo>
                  <a:lnTo>
                    <a:pt x="850" y="199"/>
                  </a:lnTo>
                  <a:lnTo>
                    <a:pt x="850" y="199"/>
                  </a:lnTo>
                  <a:lnTo>
                    <a:pt x="850" y="199"/>
                  </a:lnTo>
                  <a:lnTo>
                    <a:pt x="847" y="199"/>
                  </a:lnTo>
                  <a:lnTo>
                    <a:pt x="845" y="199"/>
                  </a:lnTo>
                  <a:lnTo>
                    <a:pt x="845" y="199"/>
                  </a:lnTo>
                  <a:lnTo>
                    <a:pt x="843" y="199"/>
                  </a:lnTo>
                  <a:lnTo>
                    <a:pt x="843" y="199"/>
                  </a:lnTo>
                  <a:lnTo>
                    <a:pt x="843" y="199"/>
                  </a:lnTo>
                  <a:lnTo>
                    <a:pt x="843" y="199"/>
                  </a:lnTo>
                  <a:lnTo>
                    <a:pt x="840" y="199"/>
                  </a:lnTo>
                  <a:lnTo>
                    <a:pt x="840" y="197"/>
                  </a:lnTo>
                  <a:lnTo>
                    <a:pt x="838" y="194"/>
                  </a:lnTo>
                  <a:lnTo>
                    <a:pt x="838" y="192"/>
                  </a:lnTo>
                  <a:lnTo>
                    <a:pt x="836" y="192"/>
                  </a:lnTo>
                  <a:lnTo>
                    <a:pt x="836" y="190"/>
                  </a:lnTo>
                  <a:lnTo>
                    <a:pt x="836" y="187"/>
                  </a:lnTo>
                  <a:lnTo>
                    <a:pt x="833" y="183"/>
                  </a:lnTo>
                  <a:lnTo>
                    <a:pt x="833" y="180"/>
                  </a:lnTo>
                  <a:lnTo>
                    <a:pt x="833" y="178"/>
                  </a:lnTo>
                  <a:lnTo>
                    <a:pt x="833" y="178"/>
                  </a:lnTo>
                  <a:lnTo>
                    <a:pt x="833" y="178"/>
                  </a:lnTo>
                  <a:lnTo>
                    <a:pt x="833" y="178"/>
                  </a:lnTo>
                  <a:lnTo>
                    <a:pt x="833" y="175"/>
                  </a:lnTo>
                  <a:lnTo>
                    <a:pt x="831" y="175"/>
                  </a:lnTo>
                  <a:lnTo>
                    <a:pt x="831" y="175"/>
                  </a:lnTo>
                  <a:lnTo>
                    <a:pt x="831" y="175"/>
                  </a:lnTo>
                  <a:lnTo>
                    <a:pt x="831" y="168"/>
                  </a:lnTo>
                  <a:lnTo>
                    <a:pt x="828" y="156"/>
                  </a:lnTo>
                  <a:lnTo>
                    <a:pt x="828" y="154"/>
                  </a:lnTo>
                  <a:lnTo>
                    <a:pt x="826" y="152"/>
                  </a:lnTo>
                  <a:lnTo>
                    <a:pt x="826" y="152"/>
                  </a:lnTo>
                  <a:lnTo>
                    <a:pt x="826" y="152"/>
                  </a:lnTo>
                  <a:lnTo>
                    <a:pt x="826" y="149"/>
                  </a:lnTo>
                  <a:lnTo>
                    <a:pt x="826" y="147"/>
                  </a:lnTo>
                  <a:lnTo>
                    <a:pt x="826" y="147"/>
                  </a:lnTo>
                  <a:lnTo>
                    <a:pt x="826" y="145"/>
                  </a:lnTo>
                  <a:lnTo>
                    <a:pt x="828" y="145"/>
                  </a:lnTo>
                  <a:lnTo>
                    <a:pt x="828" y="142"/>
                  </a:lnTo>
                  <a:lnTo>
                    <a:pt x="828" y="140"/>
                  </a:lnTo>
                  <a:lnTo>
                    <a:pt x="826" y="138"/>
                  </a:lnTo>
                  <a:lnTo>
                    <a:pt x="824" y="128"/>
                  </a:lnTo>
                  <a:lnTo>
                    <a:pt x="824" y="126"/>
                  </a:lnTo>
                  <a:lnTo>
                    <a:pt x="824" y="126"/>
                  </a:lnTo>
                  <a:lnTo>
                    <a:pt x="824" y="126"/>
                  </a:lnTo>
                  <a:lnTo>
                    <a:pt x="824" y="123"/>
                  </a:lnTo>
                  <a:lnTo>
                    <a:pt x="824" y="123"/>
                  </a:lnTo>
                  <a:lnTo>
                    <a:pt x="824" y="123"/>
                  </a:lnTo>
                  <a:lnTo>
                    <a:pt x="826" y="121"/>
                  </a:lnTo>
                  <a:lnTo>
                    <a:pt x="826" y="119"/>
                  </a:lnTo>
                  <a:lnTo>
                    <a:pt x="824" y="116"/>
                  </a:lnTo>
                  <a:lnTo>
                    <a:pt x="824" y="114"/>
                  </a:lnTo>
                  <a:lnTo>
                    <a:pt x="824" y="112"/>
                  </a:lnTo>
                  <a:lnTo>
                    <a:pt x="824" y="109"/>
                  </a:lnTo>
                  <a:lnTo>
                    <a:pt x="824" y="107"/>
                  </a:lnTo>
                  <a:lnTo>
                    <a:pt x="824" y="104"/>
                  </a:lnTo>
                  <a:lnTo>
                    <a:pt x="824" y="102"/>
                  </a:lnTo>
                  <a:lnTo>
                    <a:pt x="824" y="102"/>
                  </a:lnTo>
                  <a:lnTo>
                    <a:pt x="824" y="102"/>
                  </a:lnTo>
                  <a:lnTo>
                    <a:pt x="826" y="102"/>
                  </a:lnTo>
                  <a:lnTo>
                    <a:pt x="826" y="100"/>
                  </a:lnTo>
                  <a:lnTo>
                    <a:pt x="826" y="100"/>
                  </a:lnTo>
                  <a:lnTo>
                    <a:pt x="826" y="95"/>
                  </a:lnTo>
                  <a:lnTo>
                    <a:pt x="824" y="88"/>
                  </a:lnTo>
                  <a:lnTo>
                    <a:pt x="821" y="85"/>
                  </a:lnTo>
                  <a:lnTo>
                    <a:pt x="821" y="78"/>
                  </a:lnTo>
                  <a:lnTo>
                    <a:pt x="821" y="74"/>
                  </a:lnTo>
                  <a:lnTo>
                    <a:pt x="819" y="71"/>
                  </a:lnTo>
                  <a:lnTo>
                    <a:pt x="819" y="69"/>
                  </a:lnTo>
                  <a:lnTo>
                    <a:pt x="819" y="69"/>
                  </a:lnTo>
                  <a:lnTo>
                    <a:pt x="819" y="67"/>
                  </a:lnTo>
                  <a:lnTo>
                    <a:pt x="819" y="67"/>
                  </a:lnTo>
                  <a:lnTo>
                    <a:pt x="819" y="67"/>
                  </a:lnTo>
                  <a:lnTo>
                    <a:pt x="819" y="67"/>
                  </a:lnTo>
                  <a:lnTo>
                    <a:pt x="819" y="67"/>
                  </a:lnTo>
                  <a:lnTo>
                    <a:pt x="819" y="64"/>
                  </a:lnTo>
                  <a:lnTo>
                    <a:pt x="819" y="64"/>
                  </a:lnTo>
                  <a:lnTo>
                    <a:pt x="819" y="64"/>
                  </a:lnTo>
                  <a:lnTo>
                    <a:pt x="819" y="62"/>
                  </a:lnTo>
                  <a:lnTo>
                    <a:pt x="819" y="62"/>
                  </a:lnTo>
                  <a:lnTo>
                    <a:pt x="819" y="62"/>
                  </a:lnTo>
                  <a:lnTo>
                    <a:pt x="819" y="62"/>
                  </a:lnTo>
                  <a:lnTo>
                    <a:pt x="819" y="59"/>
                  </a:lnTo>
                  <a:lnTo>
                    <a:pt x="819" y="59"/>
                  </a:lnTo>
                  <a:lnTo>
                    <a:pt x="819" y="57"/>
                  </a:lnTo>
                  <a:lnTo>
                    <a:pt x="821" y="57"/>
                  </a:lnTo>
                  <a:lnTo>
                    <a:pt x="821" y="59"/>
                  </a:lnTo>
                  <a:lnTo>
                    <a:pt x="821" y="59"/>
                  </a:lnTo>
                  <a:lnTo>
                    <a:pt x="821" y="59"/>
                  </a:lnTo>
                  <a:lnTo>
                    <a:pt x="821" y="62"/>
                  </a:lnTo>
                  <a:lnTo>
                    <a:pt x="821" y="62"/>
                  </a:lnTo>
                  <a:lnTo>
                    <a:pt x="821" y="62"/>
                  </a:lnTo>
                  <a:lnTo>
                    <a:pt x="821" y="62"/>
                  </a:lnTo>
                  <a:lnTo>
                    <a:pt x="824" y="62"/>
                  </a:lnTo>
                  <a:lnTo>
                    <a:pt x="824" y="62"/>
                  </a:lnTo>
                  <a:lnTo>
                    <a:pt x="826" y="62"/>
                  </a:lnTo>
                  <a:lnTo>
                    <a:pt x="826" y="64"/>
                  </a:lnTo>
                  <a:lnTo>
                    <a:pt x="826" y="67"/>
                  </a:lnTo>
                  <a:lnTo>
                    <a:pt x="828" y="67"/>
                  </a:lnTo>
                  <a:lnTo>
                    <a:pt x="828" y="67"/>
                  </a:lnTo>
                  <a:lnTo>
                    <a:pt x="828" y="69"/>
                  </a:lnTo>
                  <a:lnTo>
                    <a:pt x="826" y="67"/>
                  </a:lnTo>
                  <a:lnTo>
                    <a:pt x="826" y="67"/>
                  </a:lnTo>
                  <a:lnTo>
                    <a:pt x="826" y="67"/>
                  </a:lnTo>
                  <a:lnTo>
                    <a:pt x="824" y="67"/>
                  </a:lnTo>
                  <a:lnTo>
                    <a:pt x="824" y="64"/>
                  </a:lnTo>
                  <a:lnTo>
                    <a:pt x="824" y="64"/>
                  </a:lnTo>
                  <a:lnTo>
                    <a:pt x="824" y="64"/>
                  </a:lnTo>
                  <a:lnTo>
                    <a:pt x="824" y="67"/>
                  </a:lnTo>
                  <a:lnTo>
                    <a:pt x="824" y="67"/>
                  </a:lnTo>
                  <a:lnTo>
                    <a:pt x="824" y="67"/>
                  </a:lnTo>
                  <a:lnTo>
                    <a:pt x="826" y="69"/>
                  </a:lnTo>
                  <a:lnTo>
                    <a:pt x="826" y="71"/>
                  </a:lnTo>
                  <a:lnTo>
                    <a:pt x="828" y="69"/>
                  </a:lnTo>
                  <a:lnTo>
                    <a:pt x="828" y="69"/>
                  </a:lnTo>
                  <a:lnTo>
                    <a:pt x="828" y="69"/>
                  </a:lnTo>
                  <a:lnTo>
                    <a:pt x="831" y="69"/>
                  </a:lnTo>
                  <a:lnTo>
                    <a:pt x="831" y="67"/>
                  </a:lnTo>
                  <a:lnTo>
                    <a:pt x="831" y="67"/>
                  </a:lnTo>
                  <a:lnTo>
                    <a:pt x="824" y="59"/>
                  </a:lnTo>
                  <a:lnTo>
                    <a:pt x="819" y="55"/>
                  </a:lnTo>
                  <a:lnTo>
                    <a:pt x="812" y="45"/>
                  </a:lnTo>
                  <a:lnTo>
                    <a:pt x="810" y="38"/>
                  </a:lnTo>
                  <a:lnTo>
                    <a:pt x="810" y="36"/>
                  </a:lnTo>
                  <a:lnTo>
                    <a:pt x="810" y="36"/>
                  </a:lnTo>
                  <a:lnTo>
                    <a:pt x="807" y="36"/>
                  </a:lnTo>
                  <a:lnTo>
                    <a:pt x="807" y="36"/>
                  </a:lnTo>
                  <a:lnTo>
                    <a:pt x="807" y="33"/>
                  </a:lnTo>
                  <a:lnTo>
                    <a:pt x="807" y="33"/>
                  </a:lnTo>
                  <a:lnTo>
                    <a:pt x="807" y="31"/>
                  </a:lnTo>
                  <a:lnTo>
                    <a:pt x="807" y="24"/>
                  </a:lnTo>
                  <a:lnTo>
                    <a:pt x="807" y="17"/>
                  </a:lnTo>
                  <a:lnTo>
                    <a:pt x="807" y="17"/>
                  </a:lnTo>
                  <a:lnTo>
                    <a:pt x="805" y="14"/>
                  </a:lnTo>
                  <a:lnTo>
                    <a:pt x="805" y="14"/>
                  </a:lnTo>
                  <a:lnTo>
                    <a:pt x="807" y="14"/>
                  </a:lnTo>
                  <a:lnTo>
                    <a:pt x="807" y="14"/>
                  </a:lnTo>
                  <a:lnTo>
                    <a:pt x="807" y="14"/>
                  </a:lnTo>
                  <a:lnTo>
                    <a:pt x="807" y="14"/>
                  </a:lnTo>
                  <a:lnTo>
                    <a:pt x="795" y="14"/>
                  </a:lnTo>
                  <a:lnTo>
                    <a:pt x="781" y="14"/>
                  </a:lnTo>
                  <a:lnTo>
                    <a:pt x="769" y="14"/>
                  </a:lnTo>
                  <a:lnTo>
                    <a:pt x="746" y="14"/>
                  </a:lnTo>
                  <a:lnTo>
                    <a:pt x="731" y="14"/>
                  </a:lnTo>
                  <a:lnTo>
                    <a:pt x="696" y="14"/>
                  </a:lnTo>
                  <a:lnTo>
                    <a:pt x="682" y="14"/>
                  </a:lnTo>
                  <a:lnTo>
                    <a:pt x="670" y="14"/>
                  </a:lnTo>
                  <a:lnTo>
                    <a:pt x="620" y="14"/>
                  </a:lnTo>
                  <a:lnTo>
                    <a:pt x="608" y="14"/>
                  </a:lnTo>
                  <a:lnTo>
                    <a:pt x="521" y="14"/>
                  </a:lnTo>
                  <a:lnTo>
                    <a:pt x="519" y="14"/>
                  </a:lnTo>
                  <a:lnTo>
                    <a:pt x="516" y="14"/>
                  </a:lnTo>
                  <a:lnTo>
                    <a:pt x="519" y="10"/>
                  </a:lnTo>
                  <a:lnTo>
                    <a:pt x="519" y="5"/>
                  </a:lnTo>
                  <a:lnTo>
                    <a:pt x="519" y="3"/>
                  </a:lnTo>
                  <a:lnTo>
                    <a:pt x="519" y="3"/>
                  </a:lnTo>
                  <a:lnTo>
                    <a:pt x="516" y="0"/>
                  </a:lnTo>
                  <a:lnTo>
                    <a:pt x="516" y="0"/>
                  </a:lnTo>
                  <a:lnTo>
                    <a:pt x="516" y="0"/>
                  </a:lnTo>
                  <a:lnTo>
                    <a:pt x="514" y="0"/>
                  </a:lnTo>
                  <a:lnTo>
                    <a:pt x="514" y="0"/>
                  </a:lnTo>
                  <a:lnTo>
                    <a:pt x="511" y="3"/>
                  </a:lnTo>
                  <a:lnTo>
                    <a:pt x="509" y="7"/>
                  </a:lnTo>
                  <a:lnTo>
                    <a:pt x="509" y="7"/>
                  </a:lnTo>
                  <a:lnTo>
                    <a:pt x="507" y="14"/>
                  </a:lnTo>
                  <a:lnTo>
                    <a:pt x="507" y="14"/>
                  </a:lnTo>
                  <a:lnTo>
                    <a:pt x="500" y="14"/>
                  </a:lnTo>
                  <a:lnTo>
                    <a:pt x="492" y="14"/>
                  </a:lnTo>
                  <a:lnTo>
                    <a:pt x="488" y="14"/>
                  </a:lnTo>
                  <a:lnTo>
                    <a:pt x="462" y="14"/>
                  </a:lnTo>
                  <a:lnTo>
                    <a:pt x="457" y="14"/>
                  </a:lnTo>
                  <a:lnTo>
                    <a:pt x="436" y="14"/>
                  </a:lnTo>
                  <a:lnTo>
                    <a:pt x="431" y="14"/>
                  </a:lnTo>
                  <a:lnTo>
                    <a:pt x="426" y="14"/>
                  </a:lnTo>
                  <a:lnTo>
                    <a:pt x="410" y="14"/>
                  </a:lnTo>
                  <a:lnTo>
                    <a:pt x="405" y="14"/>
                  </a:lnTo>
                  <a:lnTo>
                    <a:pt x="384" y="14"/>
                  </a:lnTo>
                  <a:lnTo>
                    <a:pt x="379" y="14"/>
                  </a:lnTo>
                  <a:lnTo>
                    <a:pt x="374" y="14"/>
                  </a:lnTo>
                  <a:lnTo>
                    <a:pt x="348" y="14"/>
                  </a:lnTo>
                  <a:lnTo>
                    <a:pt x="343" y="14"/>
                  </a:lnTo>
                  <a:lnTo>
                    <a:pt x="332" y="14"/>
                  </a:lnTo>
                  <a:lnTo>
                    <a:pt x="327" y="14"/>
                  </a:lnTo>
                  <a:lnTo>
                    <a:pt x="322" y="14"/>
                  </a:lnTo>
                  <a:lnTo>
                    <a:pt x="296" y="14"/>
                  </a:lnTo>
                  <a:lnTo>
                    <a:pt x="291" y="14"/>
                  </a:lnTo>
                  <a:lnTo>
                    <a:pt x="270" y="14"/>
                  </a:lnTo>
                  <a:lnTo>
                    <a:pt x="265" y="14"/>
                  </a:lnTo>
                  <a:lnTo>
                    <a:pt x="258" y="14"/>
                  </a:lnTo>
                  <a:lnTo>
                    <a:pt x="244" y="14"/>
                  </a:lnTo>
                  <a:lnTo>
                    <a:pt x="239" y="14"/>
                  </a:lnTo>
                  <a:lnTo>
                    <a:pt x="227" y="14"/>
                  </a:lnTo>
                  <a:lnTo>
                    <a:pt x="223" y="14"/>
                  </a:lnTo>
                  <a:lnTo>
                    <a:pt x="218" y="14"/>
                  </a:lnTo>
                  <a:lnTo>
                    <a:pt x="201" y="14"/>
                  </a:lnTo>
                  <a:lnTo>
                    <a:pt x="197" y="14"/>
                  </a:lnTo>
                  <a:lnTo>
                    <a:pt x="175" y="14"/>
                  </a:lnTo>
                  <a:lnTo>
                    <a:pt x="171" y="14"/>
                  </a:lnTo>
                  <a:lnTo>
                    <a:pt x="171" y="22"/>
                  </a:lnTo>
                  <a:lnTo>
                    <a:pt x="171" y="29"/>
                  </a:lnTo>
                  <a:lnTo>
                    <a:pt x="171" y="50"/>
                  </a:lnTo>
                  <a:lnTo>
                    <a:pt x="171" y="57"/>
                  </a:lnTo>
                  <a:lnTo>
                    <a:pt x="171" y="64"/>
                  </a:lnTo>
                  <a:lnTo>
                    <a:pt x="171" y="78"/>
                  </a:lnTo>
                  <a:lnTo>
                    <a:pt x="171" y="85"/>
                  </a:lnTo>
                  <a:lnTo>
                    <a:pt x="171" y="100"/>
                  </a:lnTo>
                  <a:lnTo>
                    <a:pt x="171" y="109"/>
                  </a:lnTo>
                  <a:lnTo>
                    <a:pt x="171" y="116"/>
                  </a:lnTo>
                  <a:lnTo>
                    <a:pt x="171" y="121"/>
                  </a:lnTo>
                  <a:lnTo>
                    <a:pt x="171" y="128"/>
                  </a:lnTo>
                  <a:lnTo>
                    <a:pt x="171" y="128"/>
                  </a:lnTo>
                  <a:lnTo>
                    <a:pt x="171" y="128"/>
                  </a:lnTo>
                  <a:lnTo>
                    <a:pt x="171" y="128"/>
                  </a:lnTo>
                  <a:lnTo>
                    <a:pt x="171" y="128"/>
                  </a:lnTo>
                  <a:lnTo>
                    <a:pt x="171" y="128"/>
                  </a:lnTo>
                  <a:lnTo>
                    <a:pt x="171" y="128"/>
                  </a:lnTo>
                  <a:lnTo>
                    <a:pt x="171" y="128"/>
                  </a:lnTo>
                  <a:lnTo>
                    <a:pt x="171" y="128"/>
                  </a:lnTo>
                  <a:lnTo>
                    <a:pt x="164" y="128"/>
                  </a:lnTo>
                  <a:lnTo>
                    <a:pt x="156" y="128"/>
                  </a:lnTo>
                  <a:lnTo>
                    <a:pt x="149" y="128"/>
                  </a:lnTo>
                  <a:lnTo>
                    <a:pt x="145" y="128"/>
                  </a:lnTo>
                  <a:lnTo>
                    <a:pt x="138" y="128"/>
                  </a:lnTo>
                  <a:lnTo>
                    <a:pt x="130" y="128"/>
                  </a:lnTo>
                  <a:lnTo>
                    <a:pt x="126" y="128"/>
                  </a:lnTo>
                  <a:lnTo>
                    <a:pt x="116" y="128"/>
                  </a:lnTo>
                  <a:lnTo>
                    <a:pt x="116" y="156"/>
                  </a:lnTo>
                  <a:lnTo>
                    <a:pt x="116" y="168"/>
                  </a:lnTo>
                  <a:lnTo>
                    <a:pt x="116" y="183"/>
                  </a:lnTo>
                  <a:lnTo>
                    <a:pt x="116" y="194"/>
                  </a:lnTo>
                  <a:lnTo>
                    <a:pt x="116" y="209"/>
                  </a:lnTo>
                  <a:lnTo>
                    <a:pt x="116" y="220"/>
                  </a:lnTo>
                  <a:lnTo>
                    <a:pt x="116" y="235"/>
                  </a:lnTo>
                  <a:lnTo>
                    <a:pt x="116" y="246"/>
                  </a:lnTo>
                  <a:lnTo>
                    <a:pt x="116" y="261"/>
                  </a:lnTo>
                  <a:lnTo>
                    <a:pt x="116" y="272"/>
                  </a:lnTo>
                  <a:lnTo>
                    <a:pt x="116" y="287"/>
                  </a:lnTo>
                  <a:lnTo>
                    <a:pt x="116" y="298"/>
                  </a:lnTo>
                  <a:lnTo>
                    <a:pt x="116" y="313"/>
                  </a:lnTo>
                  <a:lnTo>
                    <a:pt x="116" y="325"/>
                  </a:lnTo>
                  <a:lnTo>
                    <a:pt x="116" y="339"/>
                  </a:lnTo>
                  <a:lnTo>
                    <a:pt x="116" y="351"/>
                  </a:lnTo>
                  <a:lnTo>
                    <a:pt x="116" y="362"/>
                  </a:lnTo>
                  <a:lnTo>
                    <a:pt x="116" y="367"/>
                  </a:lnTo>
                  <a:lnTo>
                    <a:pt x="116" y="367"/>
                  </a:lnTo>
                  <a:lnTo>
                    <a:pt x="116" y="367"/>
                  </a:lnTo>
                  <a:lnTo>
                    <a:pt x="109" y="365"/>
                  </a:lnTo>
                  <a:lnTo>
                    <a:pt x="102" y="365"/>
                  </a:lnTo>
                  <a:lnTo>
                    <a:pt x="97" y="365"/>
                  </a:lnTo>
                  <a:lnTo>
                    <a:pt x="93" y="365"/>
                  </a:lnTo>
                  <a:lnTo>
                    <a:pt x="86" y="367"/>
                  </a:lnTo>
                  <a:lnTo>
                    <a:pt x="81" y="369"/>
                  </a:lnTo>
                  <a:lnTo>
                    <a:pt x="74" y="367"/>
                  </a:lnTo>
                  <a:lnTo>
                    <a:pt x="71" y="367"/>
                  </a:lnTo>
                  <a:lnTo>
                    <a:pt x="69" y="367"/>
                  </a:lnTo>
                  <a:lnTo>
                    <a:pt x="69" y="369"/>
                  </a:lnTo>
                  <a:lnTo>
                    <a:pt x="64" y="372"/>
                  </a:lnTo>
                  <a:lnTo>
                    <a:pt x="62" y="374"/>
                  </a:lnTo>
                  <a:lnTo>
                    <a:pt x="59" y="377"/>
                  </a:lnTo>
                  <a:lnTo>
                    <a:pt x="59" y="379"/>
                  </a:lnTo>
                  <a:lnTo>
                    <a:pt x="59" y="379"/>
                  </a:lnTo>
                  <a:lnTo>
                    <a:pt x="59" y="381"/>
                  </a:lnTo>
                  <a:lnTo>
                    <a:pt x="62" y="381"/>
                  </a:lnTo>
                  <a:lnTo>
                    <a:pt x="62" y="384"/>
                  </a:lnTo>
                  <a:lnTo>
                    <a:pt x="64" y="386"/>
                  </a:lnTo>
                  <a:lnTo>
                    <a:pt x="64" y="388"/>
                  </a:lnTo>
                  <a:lnTo>
                    <a:pt x="62" y="393"/>
                  </a:lnTo>
                  <a:lnTo>
                    <a:pt x="62" y="396"/>
                  </a:lnTo>
                  <a:lnTo>
                    <a:pt x="59" y="400"/>
                  </a:lnTo>
                  <a:lnTo>
                    <a:pt x="59" y="400"/>
                  </a:lnTo>
                  <a:lnTo>
                    <a:pt x="57" y="400"/>
                  </a:lnTo>
                  <a:lnTo>
                    <a:pt x="57" y="400"/>
                  </a:lnTo>
                  <a:lnTo>
                    <a:pt x="55" y="403"/>
                  </a:lnTo>
                  <a:lnTo>
                    <a:pt x="50" y="407"/>
                  </a:lnTo>
                  <a:lnTo>
                    <a:pt x="50" y="407"/>
                  </a:lnTo>
                  <a:lnTo>
                    <a:pt x="50" y="410"/>
                  </a:lnTo>
                  <a:lnTo>
                    <a:pt x="50" y="410"/>
                  </a:lnTo>
                  <a:lnTo>
                    <a:pt x="50" y="412"/>
                  </a:lnTo>
                  <a:lnTo>
                    <a:pt x="48" y="412"/>
                  </a:lnTo>
                  <a:lnTo>
                    <a:pt x="48" y="414"/>
                  </a:lnTo>
                  <a:lnTo>
                    <a:pt x="45" y="414"/>
                  </a:lnTo>
                  <a:lnTo>
                    <a:pt x="45" y="417"/>
                  </a:lnTo>
                  <a:lnTo>
                    <a:pt x="48" y="419"/>
                  </a:lnTo>
                  <a:lnTo>
                    <a:pt x="48" y="419"/>
                  </a:lnTo>
                  <a:lnTo>
                    <a:pt x="48" y="422"/>
                  </a:lnTo>
                  <a:lnTo>
                    <a:pt x="48" y="422"/>
                  </a:lnTo>
                  <a:lnTo>
                    <a:pt x="48" y="424"/>
                  </a:lnTo>
                  <a:lnTo>
                    <a:pt x="48" y="424"/>
                  </a:lnTo>
                  <a:lnTo>
                    <a:pt x="36" y="426"/>
                  </a:lnTo>
                  <a:lnTo>
                    <a:pt x="33" y="429"/>
                  </a:lnTo>
                  <a:lnTo>
                    <a:pt x="31" y="429"/>
                  </a:lnTo>
                  <a:lnTo>
                    <a:pt x="31" y="431"/>
                  </a:lnTo>
                  <a:lnTo>
                    <a:pt x="31" y="433"/>
                  </a:lnTo>
                  <a:lnTo>
                    <a:pt x="33" y="433"/>
                  </a:lnTo>
                  <a:lnTo>
                    <a:pt x="33" y="436"/>
                  </a:lnTo>
                  <a:lnTo>
                    <a:pt x="36" y="440"/>
                  </a:lnTo>
                  <a:lnTo>
                    <a:pt x="36" y="440"/>
                  </a:lnTo>
                  <a:lnTo>
                    <a:pt x="36" y="443"/>
                  </a:lnTo>
                  <a:lnTo>
                    <a:pt x="36" y="443"/>
                  </a:lnTo>
                  <a:lnTo>
                    <a:pt x="36" y="443"/>
                  </a:lnTo>
                  <a:lnTo>
                    <a:pt x="36" y="443"/>
                  </a:lnTo>
                  <a:lnTo>
                    <a:pt x="33" y="443"/>
                  </a:lnTo>
                  <a:lnTo>
                    <a:pt x="33" y="443"/>
                  </a:lnTo>
                  <a:lnTo>
                    <a:pt x="33" y="445"/>
                  </a:lnTo>
                  <a:lnTo>
                    <a:pt x="33" y="445"/>
                  </a:lnTo>
                  <a:lnTo>
                    <a:pt x="33" y="445"/>
                  </a:lnTo>
                  <a:lnTo>
                    <a:pt x="33" y="448"/>
                  </a:lnTo>
                  <a:lnTo>
                    <a:pt x="36" y="448"/>
                  </a:lnTo>
                  <a:lnTo>
                    <a:pt x="36" y="448"/>
                  </a:lnTo>
                  <a:lnTo>
                    <a:pt x="38" y="448"/>
                  </a:lnTo>
                  <a:lnTo>
                    <a:pt x="41" y="450"/>
                  </a:lnTo>
                  <a:lnTo>
                    <a:pt x="41" y="450"/>
                  </a:lnTo>
                  <a:lnTo>
                    <a:pt x="41" y="452"/>
                  </a:lnTo>
                  <a:lnTo>
                    <a:pt x="41" y="452"/>
                  </a:lnTo>
                  <a:lnTo>
                    <a:pt x="41" y="455"/>
                  </a:lnTo>
                  <a:lnTo>
                    <a:pt x="38" y="455"/>
                  </a:lnTo>
                  <a:lnTo>
                    <a:pt x="38" y="455"/>
                  </a:lnTo>
                  <a:lnTo>
                    <a:pt x="36" y="455"/>
                  </a:lnTo>
                  <a:lnTo>
                    <a:pt x="33" y="457"/>
                  </a:lnTo>
                  <a:lnTo>
                    <a:pt x="33" y="459"/>
                  </a:lnTo>
                  <a:lnTo>
                    <a:pt x="24" y="462"/>
                  </a:lnTo>
                  <a:lnTo>
                    <a:pt x="22" y="464"/>
                  </a:lnTo>
                  <a:lnTo>
                    <a:pt x="22" y="464"/>
                  </a:lnTo>
                  <a:lnTo>
                    <a:pt x="22" y="467"/>
                  </a:lnTo>
                  <a:lnTo>
                    <a:pt x="17" y="471"/>
                  </a:lnTo>
                  <a:lnTo>
                    <a:pt x="15" y="474"/>
                  </a:lnTo>
                  <a:lnTo>
                    <a:pt x="15" y="474"/>
                  </a:lnTo>
                  <a:lnTo>
                    <a:pt x="17" y="476"/>
                  </a:lnTo>
                  <a:lnTo>
                    <a:pt x="17" y="476"/>
                  </a:lnTo>
                  <a:lnTo>
                    <a:pt x="17" y="476"/>
                  </a:lnTo>
                  <a:lnTo>
                    <a:pt x="17" y="478"/>
                  </a:lnTo>
                  <a:lnTo>
                    <a:pt x="17" y="478"/>
                  </a:lnTo>
                  <a:lnTo>
                    <a:pt x="19" y="481"/>
                  </a:lnTo>
                  <a:lnTo>
                    <a:pt x="22" y="483"/>
                  </a:lnTo>
                  <a:lnTo>
                    <a:pt x="22" y="485"/>
                  </a:lnTo>
                  <a:lnTo>
                    <a:pt x="22" y="490"/>
                  </a:lnTo>
                  <a:lnTo>
                    <a:pt x="24" y="490"/>
                  </a:lnTo>
                  <a:lnTo>
                    <a:pt x="24" y="493"/>
                  </a:lnTo>
                  <a:lnTo>
                    <a:pt x="26" y="495"/>
                  </a:lnTo>
                  <a:lnTo>
                    <a:pt x="26" y="495"/>
                  </a:lnTo>
                  <a:lnTo>
                    <a:pt x="26" y="497"/>
                  </a:lnTo>
                  <a:lnTo>
                    <a:pt x="24" y="500"/>
                  </a:lnTo>
                  <a:lnTo>
                    <a:pt x="19" y="504"/>
                  </a:lnTo>
                  <a:lnTo>
                    <a:pt x="17" y="507"/>
                  </a:lnTo>
                  <a:lnTo>
                    <a:pt x="12" y="509"/>
                  </a:lnTo>
                  <a:lnTo>
                    <a:pt x="12" y="509"/>
                  </a:lnTo>
                  <a:lnTo>
                    <a:pt x="10" y="511"/>
                  </a:lnTo>
                  <a:lnTo>
                    <a:pt x="7" y="511"/>
                  </a:lnTo>
                  <a:lnTo>
                    <a:pt x="3" y="521"/>
                  </a:lnTo>
                  <a:lnTo>
                    <a:pt x="3" y="526"/>
                  </a:lnTo>
                  <a:lnTo>
                    <a:pt x="0" y="526"/>
                  </a:lnTo>
                  <a:lnTo>
                    <a:pt x="0" y="528"/>
                  </a:lnTo>
                  <a:lnTo>
                    <a:pt x="0" y="528"/>
                  </a:lnTo>
                  <a:lnTo>
                    <a:pt x="3" y="530"/>
                  </a:lnTo>
                  <a:lnTo>
                    <a:pt x="5" y="533"/>
                  </a:lnTo>
                  <a:lnTo>
                    <a:pt x="5" y="535"/>
                  </a:lnTo>
                  <a:lnTo>
                    <a:pt x="7" y="535"/>
                  </a:lnTo>
                  <a:lnTo>
                    <a:pt x="10" y="535"/>
                  </a:lnTo>
                  <a:lnTo>
                    <a:pt x="12" y="535"/>
                  </a:lnTo>
                  <a:lnTo>
                    <a:pt x="15" y="535"/>
                  </a:lnTo>
                  <a:lnTo>
                    <a:pt x="17" y="535"/>
                  </a:lnTo>
                  <a:lnTo>
                    <a:pt x="19" y="533"/>
                  </a:lnTo>
                  <a:lnTo>
                    <a:pt x="22" y="533"/>
                  </a:lnTo>
                  <a:lnTo>
                    <a:pt x="22" y="530"/>
                  </a:lnTo>
                  <a:lnTo>
                    <a:pt x="29" y="535"/>
                  </a:lnTo>
                  <a:lnTo>
                    <a:pt x="33" y="535"/>
                  </a:lnTo>
                  <a:lnTo>
                    <a:pt x="36" y="538"/>
                  </a:lnTo>
                  <a:lnTo>
                    <a:pt x="33" y="542"/>
                  </a:lnTo>
                  <a:lnTo>
                    <a:pt x="31" y="545"/>
                  </a:lnTo>
                  <a:lnTo>
                    <a:pt x="31" y="545"/>
                  </a:lnTo>
                  <a:lnTo>
                    <a:pt x="33" y="549"/>
                  </a:lnTo>
                  <a:lnTo>
                    <a:pt x="38" y="561"/>
                  </a:lnTo>
                  <a:lnTo>
                    <a:pt x="38" y="561"/>
                  </a:lnTo>
                  <a:lnTo>
                    <a:pt x="38" y="561"/>
                  </a:lnTo>
                  <a:lnTo>
                    <a:pt x="38" y="564"/>
                  </a:lnTo>
                  <a:lnTo>
                    <a:pt x="36" y="568"/>
                  </a:lnTo>
                  <a:lnTo>
                    <a:pt x="36" y="568"/>
                  </a:lnTo>
                  <a:lnTo>
                    <a:pt x="36" y="568"/>
                  </a:lnTo>
                  <a:lnTo>
                    <a:pt x="38" y="568"/>
                  </a:lnTo>
                  <a:lnTo>
                    <a:pt x="41" y="566"/>
                  </a:lnTo>
                  <a:lnTo>
                    <a:pt x="43" y="566"/>
                  </a:lnTo>
                  <a:lnTo>
                    <a:pt x="43" y="566"/>
                  </a:lnTo>
                  <a:lnTo>
                    <a:pt x="43" y="566"/>
                  </a:lnTo>
                  <a:lnTo>
                    <a:pt x="43" y="566"/>
                  </a:lnTo>
                  <a:lnTo>
                    <a:pt x="43" y="566"/>
                  </a:lnTo>
                  <a:lnTo>
                    <a:pt x="43" y="568"/>
                  </a:lnTo>
                  <a:lnTo>
                    <a:pt x="43" y="571"/>
                  </a:lnTo>
                  <a:lnTo>
                    <a:pt x="41" y="587"/>
                  </a:lnTo>
                  <a:lnTo>
                    <a:pt x="41" y="590"/>
                  </a:lnTo>
                  <a:lnTo>
                    <a:pt x="41" y="592"/>
                  </a:lnTo>
                  <a:lnTo>
                    <a:pt x="43" y="594"/>
                  </a:lnTo>
                  <a:lnTo>
                    <a:pt x="45" y="597"/>
                  </a:lnTo>
                  <a:lnTo>
                    <a:pt x="48" y="597"/>
                  </a:lnTo>
                  <a:lnTo>
                    <a:pt x="50" y="599"/>
                  </a:lnTo>
                  <a:lnTo>
                    <a:pt x="52" y="601"/>
                  </a:lnTo>
                  <a:lnTo>
                    <a:pt x="52" y="601"/>
                  </a:lnTo>
                  <a:lnTo>
                    <a:pt x="52" y="601"/>
                  </a:lnTo>
                  <a:lnTo>
                    <a:pt x="52" y="604"/>
                  </a:lnTo>
                  <a:lnTo>
                    <a:pt x="57" y="601"/>
                  </a:lnTo>
                  <a:lnTo>
                    <a:pt x="59" y="601"/>
                  </a:lnTo>
                  <a:lnTo>
                    <a:pt x="59" y="604"/>
                  </a:lnTo>
                  <a:lnTo>
                    <a:pt x="62" y="606"/>
                  </a:lnTo>
                  <a:lnTo>
                    <a:pt x="62" y="611"/>
                  </a:lnTo>
                  <a:lnTo>
                    <a:pt x="62" y="611"/>
                  </a:lnTo>
                  <a:lnTo>
                    <a:pt x="62" y="613"/>
                  </a:lnTo>
                  <a:lnTo>
                    <a:pt x="62" y="613"/>
                  </a:lnTo>
                  <a:lnTo>
                    <a:pt x="62" y="616"/>
                  </a:lnTo>
                  <a:lnTo>
                    <a:pt x="62" y="618"/>
                  </a:lnTo>
                  <a:lnTo>
                    <a:pt x="62" y="618"/>
                  </a:lnTo>
                  <a:lnTo>
                    <a:pt x="62" y="618"/>
                  </a:lnTo>
                  <a:lnTo>
                    <a:pt x="59" y="620"/>
                  </a:lnTo>
                  <a:lnTo>
                    <a:pt x="59" y="620"/>
                  </a:lnTo>
                  <a:lnTo>
                    <a:pt x="59" y="620"/>
                  </a:lnTo>
                  <a:lnTo>
                    <a:pt x="57" y="630"/>
                  </a:lnTo>
                  <a:lnTo>
                    <a:pt x="57" y="630"/>
                  </a:lnTo>
                  <a:lnTo>
                    <a:pt x="64" y="642"/>
                  </a:lnTo>
                  <a:lnTo>
                    <a:pt x="71" y="646"/>
                  </a:lnTo>
                  <a:lnTo>
                    <a:pt x="81" y="656"/>
                  </a:lnTo>
                  <a:lnTo>
                    <a:pt x="90" y="670"/>
                  </a:lnTo>
                  <a:lnTo>
                    <a:pt x="97" y="684"/>
                  </a:lnTo>
                  <a:lnTo>
                    <a:pt x="100" y="687"/>
                  </a:lnTo>
                  <a:lnTo>
                    <a:pt x="100" y="696"/>
                  </a:lnTo>
                  <a:lnTo>
                    <a:pt x="100" y="696"/>
                  </a:lnTo>
                  <a:lnTo>
                    <a:pt x="100" y="698"/>
                  </a:lnTo>
                  <a:lnTo>
                    <a:pt x="97" y="701"/>
                  </a:lnTo>
                  <a:lnTo>
                    <a:pt x="97" y="703"/>
                  </a:lnTo>
                  <a:lnTo>
                    <a:pt x="97" y="703"/>
                  </a:lnTo>
                  <a:lnTo>
                    <a:pt x="97" y="706"/>
                  </a:lnTo>
                  <a:lnTo>
                    <a:pt x="97" y="706"/>
                  </a:lnTo>
                  <a:lnTo>
                    <a:pt x="97" y="708"/>
                  </a:lnTo>
                  <a:lnTo>
                    <a:pt x="97" y="708"/>
                  </a:lnTo>
                  <a:lnTo>
                    <a:pt x="97" y="708"/>
                  </a:lnTo>
                  <a:lnTo>
                    <a:pt x="100" y="708"/>
                  </a:lnTo>
                  <a:lnTo>
                    <a:pt x="100" y="708"/>
                  </a:lnTo>
                  <a:lnTo>
                    <a:pt x="100" y="710"/>
                  </a:lnTo>
                  <a:lnTo>
                    <a:pt x="100" y="710"/>
                  </a:lnTo>
                  <a:lnTo>
                    <a:pt x="97" y="715"/>
                  </a:lnTo>
                  <a:lnTo>
                    <a:pt x="97" y="715"/>
                  </a:lnTo>
                  <a:lnTo>
                    <a:pt x="97" y="717"/>
                  </a:lnTo>
                  <a:lnTo>
                    <a:pt x="100" y="717"/>
                  </a:lnTo>
                  <a:lnTo>
                    <a:pt x="97" y="717"/>
                  </a:lnTo>
                  <a:lnTo>
                    <a:pt x="97" y="720"/>
                  </a:lnTo>
                  <a:lnTo>
                    <a:pt x="95" y="722"/>
                  </a:lnTo>
                  <a:lnTo>
                    <a:pt x="95" y="722"/>
                  </a:lnTo>
                  <a:lnTo>
                    <a:pt x="93" y="722"/>
                  </a:lnTo>
                  <a:lnTo>
                    <a:pt x="93" y="722"/>
                  </a:lnTo>
                  <a:lnTo>
                    <a:pt x="90" y="722"/>
                  </a:lnTo>
                  <a:lnTo>
                    <a:pt x="90" y="722"/>
                  </a:lnTo>
                  <a:lnTo>
                    <a:pt x="90" y="724"/>
                  </a:lnTo>
                  <a:lnTo>
                    <a:pt x="90" y="724"/>
                  </a:lnTo>
                  <a:lnTo>
                    <a:pt x="88" y="732"/>
                  </a:lnTo>
                  <a:lnTo>
                    <a:pt x="88" y="732"/>
                  </a:lnTo>
                  <a:lnTo>
                    <a:pt x="88" y="734"/>
                  </a:lnTo>
                  <a:lnTo>
                    <a:pt x="90" y="734"/>
                  </a:lnTo>
                  <a:lnTo>
                    <a:pt x="93" y="734"/>
                  </a:lnTo>
                  <a:lnTo>
                    <a:pt x="93" y="732"/>
                  </a:lnTo>
                  <a:lnTo>
                    <a:pt x="95" y="732"/>
                  </a:lnTo>
                  <a:lnTo>
                    <a:pt x="95" y="734"/>
                  </a:lnTo>
                  <a:lnTo>
                    <a:pt x="95" y="736"/>
                  </a:lnTo>
                  <a:lnTo>
                    <a:pt x="95" y="739"/>
                  </a:lnTo>
                  <a:lnTo>
                    <a:pt x="93" y="741"/>
                  </a:lnTo>
                  <a:lnTo>
                    <a:pt x="90" y="743"/>
                  </a:lnTo>
                  <a:lnTo>
                    <a:pt x="90" y="743"/>
                  </a:lnTo>
                  <a:lnTo>
                    <a:pt x="90" y="746"/>
                  </a:lnTo>
                  <a:lnTo>
                    <a:pt x="90" y="746"/>
                  </a:lnTo>
                  <a:lnTo>
                    <a:pt x="93" y="748"/>
                  </a:lnTo>
                  <a:lnTo>
                    <a:pt x="93" y="748"/>
                  </a:lnTo>
                  <a:lnTo>
                    <a:pt x="93" y="748"/>
                  </a:lnTo>
                  <a:lnTo>
                    <a:pt x="95" y="748"/>
                  </a:lnTo>
                  <a:lnTo>
                    <a:pt x="95" y="746"/>
                  </a:lnTo>
                  <a:lnTo>
                    <a:pt x="97" y="746"/>
                  </a:lnTo>
                  <a:lnTo>
                    <a:pt x="97" y="746"/>
                  </a:lnTo>
                  <a:lnTo>
                    <a:pt x="97" y="748"/>
                  </a:lnTo>
                  <a:lnTo>
                    <a:pt x="100" y="748"/>
                  </a:lnTo>
                  <a:lnTo>
                    <a:pt x="100" y="748"/>
                  </a:lnTo>
                  <a:lnTo>
                    <a:pt x="102" y="748"/>
                  </a:lnTo>
                  <a:lnTo>
                    <a:pt x="104" y="748"/>
                  </a:lnTo>
                  <a:lnTo>
                    <a:pt x="104" y="748"/>
                  </a:lnTo>
                  <a:lnTo>
                    <a:pt x="107" y="748"/>
                  </a:lnTo>
                  <a:lnTo>
                    <a:pt x="107" y="748"/>
                  </a:lnTo>
                  <a:lnTo>
                    <a:pt x="112" y="748"/>
                  </a:lnTo>
                  <a:lnTo>
                    <a:pt x="114" y="748"/>
                  </a:lnTo>
                  <a:lnTo>
                    <a:pt x="116" y="748"/>
                  </a:lnTo>
                  <a:lnTo>
                    <a:pt x="116" y="748"/>
                  </a:lnTo>
                  <a:lnTo>
                    <a:pt x="119" y="748"/>
                  </a:lnTo>
                  <a:lnTo>
                    <a:pt x="123" y="751"/>
                  </a:lnTo>
                  <a:lnTo>
                    <a:pt x="128" y="748"/>
                  </a:lnTo>
                  <a:lnTo>
                    <a:pt x="128" y="748"/>
                  </a:lnTo>
                  <a:lnTo>
                    <a:pt x="128" y="748"/>
                  </a:lnTo>
                  <a:lnTo>
                    <a:pt x="128" y="748"/>
                  </a:lnTo>
                  <a:lnTo>
                    <a:pt x="130" y="746"/>
                  </a:lnTo>
                  <a:lnTo>
                    <a:pt x="133" y="743"/>
                  </a:lnTo>
                  <a:lnTo>
                    <a:pt x="138" y="741"/>
                  </a:lnTo>
                  <a:lnTo>
                    <a:pt x="140" y="741"/>
                  </a:lnTo>
                  <a:lnTo>
                    <a:pt x="145" y="741"/>
                  </a:lnTo>
                  <a:lnTo>
                    <a:pt x="147" y="739"/>
                  </a:lnTo>
                  <a:lnTo>
                    <a:pt x="147" y="739"/>
                  </a:lnTo>
                  <a:lnTo>
                    <a:pt x="147" y="739"/>
                  </a:lnTo>
                  <a:lnTo>
                    <a:pt x="147" y="732"/>
                  </a:lnTo>
                  <a:lnTo>
                    <a:pt x="147" y="732"/>
                  </a:lnTo>
                  <a:lnTo>
                    <a:pt x="149" y="732"/>
                  </a:lnTo>
                  <a:lnTo>
                    <a:pt x="154" y="724"/>
                  </a:lnTo>
                  <a:lnTo>
                    <a:pt x="154" y="722"/>
                  </a:lnTo>
                  <a:lnTo>
                    <a:pt x="154" y="722"/>
                  </a:lnTo>
                  <a:lnTo>
                    <a:pt x="154" y="713"/>
                  </a:lnTo>
                  <a:lnTo>
                    <a:pt x="154" y="710"/>
                  </a:lnTo>
                  <a:lnTo>
                    <a:pt x="156" y="710"/>
                  </a:lnTo>
                  <a:lnTo>
                    <a:pt x="156" y="710"/>
                  </a:lnTo>
                  <a:lnTo>
                    <a:pt x="161" y="706"/>
                  </a:lnTo>
                  <a:lnTo>
                    <a:pt x="161" y="703"/>
                  </a:lnTo>
                  <a:lnTo>
                    <a:pt x="161" y="703"/>
                  </a:lnTo>
                  <a:lnTo>
                    <a:pt x="161" y="689"/>
                  </a:lnTo>
                  <a:lnTo>
                    <a:pt x="161" y="689"/>
                  </a:lnTo>
                  <a:lnTo>
                    <a:pt x="161" y="689"/>
                  </a:lnTo>
                  <a:lnTo>
                    <a:pt x="161" y="687"/>
                  </a:lnTo>
                  <a:lnTo>
                    <a:pt x="161" y="687"/>
                  </a:lnTo>
                  <a:lnTo>
                    <a:pt x="161" y="687"/>
                  </a:lnTo>
                  <a:lnTo>
                    <a:pt x="164" y="687"/>
                  </a:lnTo>
                  <a:lnTo>
                    <a:pt x="164" y="687"/>
                  </a:lnTo>
                  <a:lnTo>
                    <a:pt x="164" y="687"/>
                  </a:lnTo>
                  <a:lnTo>
                    <a:pt x="166" y="687"/>
                  </a:lnTo>
                  <a:lnTo>
                    <a:pt x="166" y="684"/>
                  </a:lnTo>
                  <a:lnTo>
                    <a:pt x="168" y="684"/>
                  </a:lnTo>
                  <a:lnTo>
                    <a:pt x="168" y="682"/>
                  </a:lnTo>
                  <a:lnTo>
                    <a:pt x="171" y="682"/>
                  </a:lnTo>
                  <a:lnTo>
                    <a:pt x="171" y="680"/>
                  </a:lnTo>
                  <a:lnTo>
                    <a:pt x="171" y="680"/>
                  </a:lnTo>
                  <a:lnTo>
                    <a:pt x="171" y="677"/>
                  </a:lnTo>
                  <a:lnTo>
                    <a:pt x="173" y="675"/>
                  </a:lnTo>
                  <a:lnTo>
                    <a:pt x="173" y="675"/>
                  </a:lnTo>
                  <a:lnTo>
                    <a:pt x="173" y="672"/>
                  </a:lnTo>
                  <a:lnTo>
                    <a:pt x="173" y="672"/>
                  </a:lnTo>
                  <a:lnTo>
                    <a:pt x="173" y="672"/>
                  </a:lnTo>
                  <a:lnTo>
                    <a:pt x="173" y="672"/>
                  </a:lnTo>
                  <a:lnTo>
                    <a:pt x="173" y="672"/>
                  </a:lnTo>
                  <a:lnTo>
                    <a:pt x="173" y="670"/>
                  </a:lnTo>
                  <a:lnTo>
                    <a:pt x="173" y="670"/>
                  </a:lnTo>
                  <a:lnTo>
                    <a:pt x="173" y="670"/>
                  </a:lnTo>
                  <a:lnTo>
                    <a:pt x="173" y="670"/>
                  </a:lnTo>
                  <a:lnTo>
                    <a:pt x="175" y="663"/>
                  </a:lnTo>
                  <a:lnTo>
                    <a:pt x="175" y="663"/>
                  </a:lnTo>
                  <a:lnTo>
                    <a:pt x="175" y="663"/>
                  </a:lnTo>
                  <a:lnTo>
                    <a:pt x="175" y="663"/>
                  </a:lnTo>
                  <a:lnTo>
                    <a:pt x="178" y="663"/>
                  </a:lnTo>
                  <a:lnTo>
                    <a:pt x="178" y="663"/>
                  </a:lnTo>
                  <a:lnTo>
                    <a:pt x="178" y="663"/>
                  </a:lnTo>
                  <a:lnTo>
                    <a:pt x="180" y="663"/>
                  </a:lnTo>
                  <a:lnTo>
                    <a:pt x="180" y="663"/>
                  </a:lnTo>
                  <a:lnTo>
                    <a:pt x="183" y="661"/>
                  </a:lnTo>
                  <a:lnTo>
                    <a:pt x="183" y="661"/>
                  </a:lnTo>
                  <a:lnTo>
                    <a:pt x="183" y="661"/>
                  </a:lnTo>
                  <a:lnTo>
                    <a:pt x="183" y="661"/>
                  </a:lnTo>
                  <a:lnTo>
                    <a:pt x="185" y="661"/>
                  </a:lnTo>
                  <a:lnTo>
                    <a:pt x="185" y="661"/>
                  </a:lnTo>
                  <a:lnTo>
                    <a:pt x="185" y="661"/>
                  </a:lnTo>
                  <a:lnTo>
                    <a:pt x="185" y="661"/>
                  </a:lnTo>
                  <a:lnTo>
                    <a:pt x="185" y="661"/>
                  </a:lnTo>
                  <a:lnTo>
                    <a:pt x="185" y="661"/>
                  </a:lnTo>
                  <a:lnTo>
                    <a:pt x="187" y="661"/>
                  </a:lnTo>
                  <a:lnTo>
                    <a:pt x="187" y="661"/>
                  </a:lnTo>
                  <a:lnTo>
                    <a:pt x="187" y="661"/>
                  </a:lnTo>
                  <a:lnTo>
                    <a:pt x="187" y="661"/>
                  </a:lnTo>
                  <a:lnTo>
                    <a:pt x="187" y="661"/>
                  </a:lnTo>
                  <a:lnTo>
                    <a:pt x="187" y="661"/>
                  </a:lnTo>
                  <a:lnTo>
                    <a:pt x="190" y="661"/>
                  </a:lnTo>
                  <a:lnTo>
                    <a:pt x="190" y="661"/>
                  </a:lnTo>
                  <a:lnTo>
                    <a:pt x="190" y="661"/>
                  </a:lnTo>
                  <a:lnTo>
                    <a:pt x="190" y="661"/>
                  </a:lnTo>
                  <a:lnTo>
                    <a:pt x="190" y="661"/>
                  </a:lnTo>
                  <a:lnTo>
                    <a:pt x="192" y="661"/>
                  </a:lnTo>
                  <a:lnTo>
                    <a:pt x="192" y="661"/>
                  </a:lnTo>
                  <a:lnTo>
                    <a:pt x="192" y="661"/>
                  </a:lnTo>
                  <a:lnTo>
                    <a:pt x="192" y="661"/>
                  </a:lnTo>
                  <a:lnTo>
                    <a:pt x="192" y="661"/>
                  </a:lnTo>
                  <a:lnTo>
                    <a:pt x="194" y="661"/>
                  </a:lnTo>
                  <a:lnTo>
                    <a:pt x="194" y="661"/>
                  </a:lnTo>
                  <a:lnTo>
                    <a:pt x="194" y="661"/>
                  </a:lnTo>
                  <a:lnTo>
                    <a:pt x="197" y="661"/>
                  </a:lnTo>
                  <a:lnTo>
                    <a:pt x="199" y="661"/>
                  </a:lnTo>
                  <a:lnTo>
                    <a:pt x="199" y="661"/>
                  </a:lnTo>
                  <a:lnTo>
                    <a:pt x="199" y="661"/>
                  </a:lnTo>
                  <a:lnTo>
                    <a:pt x="204" y="658"/>
                  </a:lnTo>
                  <a:lnTo>
                    <a:pt x="206" y="658"/>
                  </a:lnTo>
                  <a:lnTo>
                    <a:pt x="206" y="658"/>
                  </a:lnTo>
                  <a:lnTo>
                    <a:pt x="206" y="658"/>
                  </a:lnTo>
                  <a:lnTo>
                    <a:pt x="209" y="658"/>
                  </a:lnTo>
                  <a:lnTo>
                    <a:pt x="209" y="658"/>
                  </a:lnTo>
                  <a:lnTo>
                    <a:pt x="209" y="658"/>
                  </a:lnTo>
                  <a:lnTo>
                    <a:pt x="211" y="658"/>
                  </a:lnTo>
                  <a:lnTo>
                    <a:pt x="211" y="658"/>
                  </a:lnTo>
                  <a:lnTo>
                    <a:pt x="213" y="656"/>
                  </a:lnTo>
                  <a:lnTo>
                    <a:pt x="213" y="656"/>
                  </a:lnTo>
                  <a:lnTo>
                    <a:pt x="216" y="656"/>
                  </a:lnTo>
                  <a:lnTo>
                    <a:pt x="216" y="656"/>
                  </a:lnTo>
                  <a:lnTo>
                    <a:pt x="216" y="656"/>
                  </a:lnTo>
                  <a:lnTo>
                    <a:pt x="218" y="658"/>
                  </a:lnTo>
                  <a:lnTo>
                    <a:pt x="220" y="658"/>
                  </a:lnTo>
                  <a:lnTo>
                    <a:pt x="220" y="661"/>
                  </a:lnTo>
                  <a:lnTo>
                    <a:pt x="220" y="661"/>
                  </a:lnTo>
                  <a:lnTo>
                    <a:pt x="220" y="668"/>
                  </a:lnTo>
                  <a:lnTo>
                    <a:pt x="220" y="668"/>
                  </a:lnTo>
                  <a:lnTo>
                    <a:pt x="220" y="668"/>
                  </a:lnTo>
                  <a:lnTo>
                    <a:pt x="220" y="670"/>
                  </a:lnTo>
                  <a:lnTo>
                    <a:pt x="220" y="670"/>
                  </a:lnTo>
                  <a:lnTo>
                    <a:pt x="223" y="670"/>
                  </a:lnTo>
                  <a:lnTo>
                    <a:pt x="223" y="670"/>
                  </a:lnTo>
                  <a:lnTo>
                    <a:pt x="225" y="672"/>
                  </a:lnTo>
                  <a:lnTo>
                    <a:pt x="225" y="672"/>
                  </a:lnTo>
                  <a:lnTo>
                    <a:pt x="225" y="672"/>
                  </a:lnTo>
                  <a:lnTo>
                    <a:pt x="225" y="672"/>
                  </a:lnTo>
                  <a:lnTo>
                    <a:pt x="225" y="672"/>
                  </a:lnTo>
                  <a:lnTo>
                    <a:pt x="230" y="677"/>
                  </a:lnTo>
                  <a:lnTo>
                    <a:pt x="230" y="677"/>
                  </a:lnTo>
                  <a:lnTo>
                    <a:pt x="230" y="680"/>
                  </a:lnTo>
                  <a:lnTo>
                    <a:pt x="230" y="680"/>
                  </a:lnTo>
                  <a:lnTo>
                    <a:pt x="235" y="680"/>
                  </a:lnTo>
                  <a:lnTo>
                    <a:pt x="244" y="691"/>
                  </a:lnTo>
                  <a:lnTo>
                    <a:pt x="256" y="703"/>
                  </a:lnTo>
                  <a:lnTo>
                    <a:pt x="258" y="706"/>
                  </a:lnTo>
                  <a:lnTo>
                    <a:pt x="258" y="706"/>
                  </a:lnTo>
                  <a:lnTo>
                    <a:pt x="261" y="706"/>
                  </a:lnTo>
                  <a:lnTo>
                    <a:pt x="263" y="706"/>
                  </a:lnTo>
                  <a:lnTo>
                    <a:pt x="282" y="701"/>
                  </a:lnTo>
                  <a:lnTo>
                    <a:pt x="296" y="698"/>
                  </a:lnTo>
                  <a:lnTo>
                    <a:pt x="298" y="701"/>
                  </a:lnTo>
                  <a:lnTo>
                    <a:pt x="308" y="701"/>
                  </a:lnTo>
                  <a:lnTo>
                    <a:pt x="310" y="701"/>
                  </a:lnTo>
                  <a:lnTo>
                    <a:pt x="313" y="701"/>
                  </a:lnTo>
                  <a:lnTo>
                    <a:pt x="313" y="701"/>
                  </a:lnTo>
                  <a:lnTo>
                    <a:pt x="313" y="701"/>
                  </a:lnTo>
                  <a:lnTo>
                    <a:pt x="320" y="701"/>
                  </a:lnTo>
                  <a:lnTo>
                    <a:pt x="324" y="701"/>
                  </a:lnTo>
                  <a:lnTo>
                    <a:pt x="327" y="701"/>
                  </a:lnTo>
                  <a:lnTo>
                    <a:pt x="327" y="701"/>
                  </a:lnTo>
                  <a:lnTo>
                    <a:pt x="332" y="713"/>
                  </a:lnTo>
                  <a:lnTo>
                    <a:pt x="334" y="715"/>
                  </a:lnTo>
                  <a:lnTo>
                    <a:pt x="355" y="715"/>
                  </a:lnTo>
                  <a:lnTo>
                    <a:pt x="377" y="715"/>
                  </a:lnTo>
                  <a:lnTo>
                    <a:pt x="377" y="715"/>
                  </a:lnTo>
                  <a:lnTo>
                    <a:pt x="377" y="713"/>
                  </a:lnTo>
                  <a:lnTo>
                    <a:pt x="377" y="713"/>
                  </a:lnTo>
                  <a:lnTo>
                    <a:pt x="377" y="710"/>
                  </a:lnTo>
                  <a:lnTo>
                    <a:pt x="377" y="708"/>
                  </a:lnTo>
                  <a:lnTo>
                    <a:pt x="381" y="703"/>
                  </a:lnTo>
                  <a:lnTo>
                    <a:pt x="386" y="701"/>
                  </a:lnTo>
                  <a:lnTo>
                    <a:pt x="386" y="701"/>
                  </a:lnTo>
                  <a:lnTo>
                    <a:pt x="393" y="696"/>
                  </a:lnTo>
                  <a:lnTo>
                    <a:pt x="400" y="694"/>
                  </a:lnTo>
                  <a:lnTo>
                    <a:pt x="412" y="691"/>
                  </a:lnTo>
                  <a:lnTo>
                    <a:pt x="417" y="687"/>
                  </a:lnTo>
                  <a:lnTo>
                    <a:pt x="419" y="684"/>
                  </a:lnTo>
                  <a:lnTo>
                    <a:pt x="419" y="675"/>
                  </a:lnTo>
                  <a:lnTo>
                    <a:pt x="419" y="675"/>
                  </a:lnTo>
                  <a:lnTo>
                    <a:pt x="424" y="672"/>
                  </a:lnTo>
                  <a:lnTo>
                    <a:pt x="438" y="665"/>
                  </a:lnTo>
                  <a:lnTo>
                    <a:pt x="440" y="663"/>
                  </a:lnTo>
                  <a:lnTo>
                    <a:pt x="452" y="672"/>
                  </a:lnTo>
                  <a:lnTo>
                    <a:pt x="464" y="680"/>
                  </a:lnTo>
                  <a:lnTo>
                    <a:pt x="478" y="694"/>
                  </a:lnTo>
                  <a:lnTo>
                    <a:pt x="481" y="694"/>
                  </a:lnTo>
                  <a:lnTo>
                    <a:pt x="481" y="694"/>
                  </a:lnTo>
                  <a:lnTo>
                    <a:pt x="481" y="694"/>
                  </a:lnTo>
                  <a:lnTo>
                    <a:pt x="483" y="694"/>
                  </a:lnTo>
                  <a:lnTo>
                    <a:pt x="483" y="691"/>
                  </a:lnTo>
                  <a:lnTo>
                    <a:pt x="483" y="691"/>
                  </a:lnTo>
                  <a:lnTo>
                    <a:pt x="490" y="691"/>
                  </a:lnTo>
                  <a:lnTo>
                    <a:pt x="490" y="691"/>
                  </a:lnTo>
                  <a:lnTo>
                    <a:pt x="502" y="691"/>
                  </a:lnTo>
                  <a:lnTo>
                    <a:pt x="504" y="689"/>
                  </a:lnTo>
                  <a:lnTo>
                    <a:pt x="516" y="677"/>
                  </a:lnTo>
                  <a:lnTo>
                    <a:pt x="528" y="668"/>
                  </a:lnTo>
                  <a:lnTo>
                    <a:pt x="535" y="661"/>
                  </a:lnTo>
                  <a:lnTo>
                    <a:pt x="535" y="658"/>
                  </a:lnTo>
                  <a:lnTo>
                    <a:pt x="540" y="653"/>
                  </a:lnTo>
                  <a:lnTo>
                    <a:pt x="542" y="644"/>
                  </a:lnTo>
                  <a:lnTo>
                    <a:pt x="542" y="644"/>
                  </a:lnTo>
                  <a:lnTo>
                    <a:pt x="556" y="632"/>
                  </a:lnTo>
                  <a:lnTo>
                    <a:pt x="568" y="623"/>
                  </a:lnTo>
                  <a:lnTo>
                    <a:pt x="568" y="620"/>
                  </a:lnTo>
                  <a:lnTo>
                    <a:pt x="568" y="618"/>
                  </a:lnTo>
                  <a:lnTo>
                    <a:pt x="566" y="611"/>
                  </a:lnTo>
                  <a:lnTo>
                    <a:pt x="563" y="609"/>
                  </a:lnTo>
                  <a:lnTo>
                    <a:pt x="563" y="601"/>
                  </a:lnTo>
                  <a:lnTo>
                    <a:pt x="566" y="594"/>
                  </a:lnTo>
                  <a:lnTo>
                    <a:pt x="566" y="587"/>
                  </a:lnTo>
                  <a:lnTo>
                    <a:pt x="566" y="587"/>
                  </a:lnTo>
                  <a:lnTo>
                    <a:pt x="563" y="587"/>
                  </a:lnTo>
                  <a:lnTo>
                    <a:pt x="563" y="585"/>
                  </a:lnTo>
                  <a:lnTo>
                    <a:pt x="549" y="571"/>
                  </a:lnTo>
                  <a:lnTo>
                    <a:pt x="568" y="571"/>
                  </a:lnTo>
                  <a:lnTo>
                    <a:pt x="585" y="571"/>
                  </a:lnTo>
                  <a:lnTo>
                    <a:pt x="587" y="568"/>
                  </a:lnTo>
                  <a:lnTo>
                    <a:pt x="587" y="568"/>
                  </a:lnTo>
                  <a:lnTo>
                    <a:pt x="585" y="568"/>
                  </a:lnTo>
                  <a:lnTo>
                    <a:pt x="585" y="566"/>
                  </a:lnTo>
                  <a:lnTo>
                    <a:pt x="585" y="564"/>
                  </a:lnTo>
                  <a:lnTo>
                    <a:pt x="585" y="561"/>
                  </a:lnTo>
                  <a:lnTo>
                    <a:pt x="585" y="561"/>
                  </a:lnTo>
                  <a:lnTo>
                    <a:pt x="585" y="561"/>
                  </a:lnTo>
                  <a:lnTo>
                    <a:pt x="585" y="559"/>
                  </a:lnTo>
                  <a:lnTo>
                    <a:pt x="585" y="559"/>
                  </a:lnTo>
                  <a:lnTo>
                    <a:pt x="585" y="559"/>
                  </a:lnTo>
                  <a:lnTo>
                    <a:pt x="585" y="559"/>
                  </a:lnTo>
                  <a:lnTo>
                    <a:pt x="585" y="559"/>
                  </a:lnTo>
                  <a:lnTo>
                    <a:pt x="611" y="559"/>
                  </a:lnTo>
                  <a:lnTo>
                    <a:pt x="611" y="564"/>
                  </a:lnTo>
                  <a:lnTo>
                    <a:pt x="606" y="573"/>
                  </a:lnTo>
                  <a:lnTo>
                    <a:pt x="608" y="580"/>
                  </a:lnTo>
                  <a:lnTo>
                    <a:pt x="606" y="587"/>
                  </a:lnTo>
                  <a:lnTo>
                    <a:pt x="606" y="587"/>
                  </a:lnTo>
                  <a:lnTo>
                    <a:pt x="606" y="590"/>
                  </a:lnTo>
                  <a:lnTo>
                    <a:pt x="606" y="590"/>
                  </a:lnTo>
                  <a:lnTo>
                    <a:pt x="604" y="592"/>
                  </a:lnTo>
                  <a:lnTo>
                    <a:pt x="604" y="592"/>
                  </a:lnTo>
                  <a:lnTo>
                    <a:pt x="604" y="592"/>
                  </a:lnTo>
                  <a:lnTo>
                    <a:pt x="604" y="592"/>
                  </a:lnTo>
                  <a:lnTo>
                    <a:pt x="606" y="613"/>
                  </a:lnTo>
                  <a:lnTo>
                    <a:pt x="608" y="632"/>
                  </a:lnTo>
                  <a:lnTo>
                    <a:pt x="608" y="635"/>
                  </a:lnTo>
                  <a:lnTo>
                    <a:pt x="608" y="635"/>
                  </a:lnTo>
                  <a:lnTo>
                    <a:pt x="608" y="637"/>
                  </a:lnTo>
                  <a:lnTo>
                    <a:pt x="606" y="637"/>
                  </a:lnTo>
                  <a:lnTo>
                    <a:pt x="606" y="639"/>
                  </a:lnTo>
                  <a:lnTo>
                    <a:pt x="608" y="639"/>
                  </a:lnTo>
                  <a:lnTo>
                    <a:pt x="620" y="644"/>
                  </a:lnTo>
                  <a:lnTo>
                    <a:pt x="620" y="644"/>
                  </a:lnTo>
                  <a:lnTo>
                    <a:pt x="620" y="644"/>
                  </a:lnTo>
                  <a:lnTo>
                    <a:pt x="625" y="649"/>
                  </a:lnTo>
                  <a:lnTo>
                    <a:pt x="637" y="658"/>
                  </a:lnTo>
                  <a:lnTo>
                    <a:pt x="649" y="668"/>
                  </a:lnTo>
                  <a:lnTo>
                    <a:pt x="649" y="670"/>
                  </a:lnTo>
                  <a:lnTo>
                    <a:pt x="651" y="675"/>
                  </a:lnTo>
                  <a:lnTo>
                    <a:pt x="651" y="675"/>
                  </a:lnTo>
                  <a:lnTo>
                    <a:pt x="651" y="677"/>
                  </a:lnTo>
                  <a:lnTo>
                    <a:pt x="651" y="680"/>
                  </a:lnTo>
                  <a:lnTo>
                    <a:pt x="651" y="682"/>
                  </a:lnTo>
                  <a:lnTo>
                    <a:pt x="651" y="684"/>
                  </a:lnTo>
                  <a:lnTo>
                    <a:pt x="651" y="684"/>
                  </a:lnTo>
                  <a:lnTo>
                    <a:pt x="651" y="687"/>
                  </a:lnTo>
                  <a:lnTo>
                    <a:pt x="651" y="687"/>
                  </a:lnTo>
                  <a:lnTo>
                    <a:pt x="651" y="687"/>
                  </a:lnTo>
                  <a:lnTo>
                    <a:pt x="651" y="687"/>
                  </a:lnTo>
                  <a:lnTo>
                    <a:pt x="649" y="694"/>
                  </a:lnTo>
                  <a:lnTo>
                    <a:pt x="646" y="698"/>
                  </a:lnTo>
                  <a:lnTo>
                    <a:pt x="646" y="703"/>
                  </a:lnTo>
                  <a:lnTo>
                    <a:pt x="646" y="706"/>
                  </a:lnTo>
                  <a:lnTo>
                    <a:pt x="646" y="708"/>
                  </a:lnTo>
                  <a:lnTo>
                    <a:pt x="646" y="708"/>
                  </a:lnTo>
                  <a:lnTo>
                    <a:pt x="646" y="708"/>
                  </a:lnTo>
                  <a:lnTo>
                    <a:pt x="646" y="708"/>
                  </a:lnTo>
                  <a:lnTo>
                    <a:pt x="649" y="708"/>
                  </a:lnTo>
                  <a:lnTo>
                    <a:pt x="656" y="708"/>
                  </a:lnTo>
                  <a:lnTo>
                    <a:pt x="656" y="703"/>
                  </a:lnTo>
                  <a:lnTo>
                    <a:pt x="658" y="696"/>
                  </a:lnTo>
                  <a:lnTo>
                    <a:pt x="665" y="677"/>
                  </a:lnTo>
                  <a:lnTo>
                    <a:pt x="668" y="675"/>
                  </a:lnTo>
                  <a:lnTo>
                    <a:pt x="670" y="672"/>
                  </a:lnTo>
                  <a:lnTo>
                    <a:pt x="670" y="672"/>
                  </a:lnTo>
                  <a:lnTo>
                    <a:pt x="670" y="670"/>
                  </a:lnTo>
                  <a:lnTo>
                    <a:pt x="670" y="670"/>
                  </a:lnTo>
                  <a:lnTo>
                    <a:pt x="670" y="670"/>
                  </a:lnTo>
                  <a:lnTo>
                    <a:pt x="670" y="670"/>
                  </a:lnTo>
                  <a:lnTo>
                    <a:pt x="670" y="668"/>
                  </a:lnTo>
                  <a:lnTo>
                    <a:pt x="670" y="665"/>
                  </a:lnTo>
                  <a:lnTo>
                    <a:pt x="670" y="663"/>
                  </a:lnTo>
                  <a:lnTo>
                    <a:pt x="668" y="651"/>
                  </a:lnTo>
                  <a:lnTo>
                    <a:pt x="668" y="649"/>
                  </a:lnTo>
                  <a:lnTo>
                    <a:pt x="668" y="649"/>
                  </a:lnTo>
                  <a:lnTo>
                    <a:pt x="672" y="642"/>
                  </a:lnTo>
                  <a:lnTo>
                    <a:pt x="675" y="637"/>
                  </a:lnTo>
                  <a:lnTo>
                    <a:pt x="675" y="637"/>
                  </a:lnTo>
                  <a:lnTo>
                    <a:pt x="677" y="635"/>
                  </a:lnTo>
                  <a:lnTo>
                    <a:pt x="682" y="632"/>
                  </a:lnTo>
                  <a:lnTo>
                    <a:pt x="684" y="630"/>
                  </a:lnTo>
                  <a:lnTo>
                    <a:pt x="684" y="630"/>
                  </a:lnTo>
                  <a:lnTo>
                    <a:pt x="691" y="637"/>
                  </a:lnTo>
                  <a:lnTo>
                    <a:pt x="691" y="637"/>
                  </a:lnTo>
                  <a:lnTo>
                    <a:pt x="694" y="639"/>
                  </a:lnTo>
                  <a:lnTo>
                    <a:pt x="694" y="639"/>
                  </a:lnTo>
                  <a:lnTo>
                    <a:pt x="694" y="642"/>
                  </a:lnTo>
                  <a:lnTo>
                    <a:pt x="694" y="642"/>
                  </a:lnTo>
                  <a:lnTo>
                    <a:pt x="694" y="642"/>
                  </a:lnTo>
                  <a:lnTo>
                    <a:pt x="694" y="642"/>
                  </a:lnTo>
                  <a:lnTo>
                    <a:pt x="696" y="639"/>
                  </a:lnTo>
                  <a:lnTo>
                    <a:pt x="696" y="639"/>
                  </a:lnTo>
                  <a:lnTo>
                    <a:pt x="696" y="639"/>
                  </a:lnTo>
                  <a:lnTo>
                    <a:pt x="698" y="639"/>
                  </a:lnTo>
                  <a:lnTo>
                    <a:pt x="698" y="639"/>
                  </a:lnTo>
                  <a:lnTo>
                    <a:pt x="698" y="639"/>
                  </a:lnTo>
                  <a:lnTo>
                    <a:pt x="698" y="637"/>
                  </a:lnTo>
                  <a:lnTo>
                    <a:pt x="698" y="637"/>
                  </a:lnTo>
                  <a:lnTo>
                    <a:pt x="698" y="637"/>
                  </a:lnTo>
                  <a:lnTo>
                    <a:pt x="701" y="635"/>
                  </a:lnTo>
                  <a:lnTo>
                    <a:pt x="703" y="632"/>
                  </a:lnTo>
                  <a:lnTo>
                    <a:pt x="703" y="632"/>
                  </a:lnTo>
                  <a:lnTo>
                    <a:pt x="703" y="630"/>
                  </a:lnTo>
                  <a:lnTo>
                    <a:pt x="703" y="630"/>
                  </a:lnTo>
                  <a:lnTo>
                    <a:pt x="703" y="627"/>
                  </a:lnTo>
                  <a:lnTo>
                    <a:pt x="701" y="627"/>
                  </a:lnTo>
                  <a:lnTo>
                    <a:pt x="701" y="627"/>
                  </a:lnTo>
                  <a:lnTo>
                    <a:pt x="705" y="616"/>
                  </a:lnTo>
                  <a:lnTo>
                    <a:pt x="705" y="613"/>
                  </a:lnTo>
                  <a:lnTo>
                    <a:pt x="705" y="613"/>
                  </a:lnTo>
                  <a:lnTo>
                    <a:pt x="703" y="613"/>
                  </a:lnTo>
                  <a:lnTo>
                    <a:pt x="703" y="611"/>
                  </a:lnTo>
                  <a:lnTo>
                    <a:pt x="703" y="609"/>
                  </a:lnTo>
                  <a:lnTo>
                    <a:pt x="710" y="594"/>
                  </a:lnTo>
                  <a:lnTo>
                    <a:pt x="710" y="594"/>
                  </a:lnTo>
                  <a:lnTo>
                    <a:pt x="710" y="592"/>
                  </a:lnTo>
                  <a:lnTo>
                    <a:pt x="710" y="590"/>
                  </a:lnTo>
                  <a:lnTo>
                    <a:pt x="708" y="590"/>
                  </a:lnTo>
                  <a:lnTo>
                    <a:pt x="708" y="587"/>
                  </a:lnTo>
                  <a:lnTo>
                    <a:pt x="708" y="585"/>
                  </a:lnTo>
                  <a:lnTo>
                    <a:pt x="708" y="585"/>
                  </a:lnTo>
                  <a:lnTo>
                    <a:pt x="708" y="582"/>
                  </a:lnTo>
                  <a:lnTo>
                    <a:pt x="710" y="580"/>
                  </a:lnTo>
                  <a:lnTo>
                    <a:pt x="710" y="580"/>
                  </a:lnTo>
                  <a:lnTo>
                    <a:pt x="710" y="580"/>
                  </a:lnTo>
                  <a:lnTo>
                    <a:pt x="713" y="578"/>
                  </a:lnTo>
                  <a:lnTo>
                    <a:pt x="715" y="578"/>
                  </a:lnTo>
                  <a:lnTo>
                    <a:pt x="717" y="575"/>
                  </a:lnTo>
                  <a:lnTo>
                    <a:pt x="720" y="573"/>
                  </a:lnTo>
                  <a:lnTo>
                    <a:pt x="720" y="573"/>
                  </a:lnTo>
                  <a:lnTo>
                    <a:pt x="720" y="573"/>
                  </a:lnTo>
                  <a:lnTo>
                    <a:pt x="720" y="573"/>
                  </a:lnTo>
                  <a:lnTo>
                    <a:pt x="720" y="571"/>
                  </a:lnTo>
                  <a:lnTo>
                    <a:pt x="720" y="571"/>
                  </a:lnTo>
                  <a:lnTo>
                    <a:pt x="722" y="571"/>
                  </a:lnTo>
                  <a:lnTo>
                    <a:pt x="724" y="568"/>
                  </a:lnTo>
                  <a:lnTo>
                    <a:pt x="724" y="568"/>
                  </a:lnTo>
                  <a:lnTo>
                    <a:pt x="724" y="564"/>
                  </a:lnTo>
                  <a:lnTo>
                    <a:pt x="724" y="561"/>
                  </a:lnTo>
                  <a:lnTo>
                    <a:pt x="727" y="561"/>
                  </a:lnTo>
                  <a:lnTo>
                    <a:pt x="727" y="561"/>
                  </a:lnTo>
                  <a:lnTo>
                    <a:pt x="727" y="561"/>
                  </a:lnTo>
                  <a:lnTo>
                    <a:pt x="729" y="561"/>
                  </a:lnTo>
                  <a:lnTo>
                    <a:pt x="729" y="559"/>
                  </a:lnTo>
                  <a:lnTo>
                    <a:pt x="729" y="559"/>
                  </a:lnTo>
                  <a:lnTo>
                    <a:pt x="729" y="556"/>
                  </a:lnTo>
                  <a:lnTo>
                    <a:pt x="729" y="556"/>
                  </a:lnTo>
                  <a:lnTo>
                    <a:pt x="739" y="540"/>
                  </a:lnTo>
                  <a:lnTo>
                    <a:pt x="741" y="538"/>
                  </a:lnTo>
                  <a:lnTo>
                    <a:pt x="741" y="538"/>
                  </a:lnTo>
                  <a:lnTo>
                    <a:pt x="741" y="538"/>
                  </a:lnTo>
                  <a:lnTo>
                    <a:pt x="741" y="538"/>
                  </a:lnTo>
                  <a:lnTo>
                    <a:pt x="743" y="538"/>
                  </a:lnTo>
                  <a:lnTo>
                    <a:pt x="743" y="538"/>
                  </a:lnTo>
                  <a:lnTo>
                    <a:pt x="743" y="535"/>
                  </a:lnTo>
                  <a:lnTo>
                    <a:pt x="743" y="535"/>
                  </a:lnTo>
                  <a:lnTo>
                    <a:pt x="743" y="535"/>
                  </a:lnTo>
                  <a:lnTo>
                    <a:pt x="743" y="535"/>
                  </a:lnTo>
                  <a:lnTo>
                    <a:pt x="743" y="535"/>
                  </a:lnTo>
                  <a:lnTo>
                    <a:pt x="743" y="533"/>
                  </a:lnTo>
                  <a:lnTo>
                    <a:pt x="746" y="533"/>
                  </a:lnTo>
                  <a:lnTo>
                    <a:pt x="762" y="530"/>
                  </a:lnTo>
                  <a:lnTo>
                    <a:pt x="762" y="530"/>
                  </a:lnTo>
                  <a:lnTo>
                    <a:pt x="762" y="530"/>
                  </a:lnTo>
                  <a:lnTo>
                    <a:pt x="762" y="530"/>
                  </a:lnTo>
                  <a:lnTo>
                    <a:pt x="762" y="533"/>
                  </a:lnTo>
                  <a:lnTo>
                    <a:pt x="765" y="533"/>
                  </a:lnTo>
                  <a:lnTo>
                    <a:pt x="765" y="533"/>
                  </a:lnTo>
                  <a:lnTo>
                    <a:pt x="767" y="533"/>
                  </a:lnTo>
                  <a:lnTo>
                    <a:pt x="767" y="530"/>
                  </a:lnTo>
                  <a:lnTo>
                    <a:pt x="767" y="526"/>
                  </a:lnTo>
                  <a:lnTo>
                    <a:pt x="767" y="523"/>
                  </a:lnTo>
                  <a:lnTo>
                    <a:pt x="767" y="523"/>
                  </a:lnTo>
                  <a:lnTo>
                    <a:pt x="767" y="521"/>
                  </a:lnTo>
                  <a:lnTo>
                    <a:pt x="767" y="519"/>
                  </a:lnTo>
                  <a:lnTo>
                    <a:pt x="767" y="519"/>
                  </a:lnTo>
                  <a:lnTo>
                    <a:pt x="767" y="519"/>
                  </a:lnTo>
                  <a:lnTo>
                    <a:pt x="767" y="516"/>
                  </a:lnTo>
                  <a:lnTo>
                    <a:pt x="767" y="516"/>
                  </a:lnTo>
                  <a:lnTo>
                    <a:pt x="767" y="516"/>
                  </a:lnTo>
                  <a:lnTo>
                    <a:pt x="767" y="516"/>
                  </a:lnTo>
                  <a:lnTo>
                    <a:pt x="767" y="514"/>
                  </a:lnTo>
                  <a:lnTo>
                    <a:pt x="772" y="495"/>
                  </a:lnTo>
                  <a:lnTo>
                    <a:pt x="781" y="485"/>
                  </a:lnTo>
                  <a:lnTo>
                    <a:pt x="781" y="483"/>
                  </a:lnTo>
                  <a:lnTo>
                    <a:pt x="781" y="481"/>
                  </a:lnTo>
                  <a:lnTo>
                    <a:pt x="781" y="478"/>
                  </a:lnTo>
                  <a:lnTo>
                    <a:pt x="784" y="474"/>
                  </a:lnTo>
                  <a:lnTo>
                    <a:pt x="784" y="471"/>
                  </a:lnTo>
                  <a:lnTo>
                    <a:pt x="784" y="469"/>
                  </a:lnTo>
                  <a:lnTo>
                    <a:pt x="784" y="467"/>
                  </a:lnTo>
                  <a:lnTo>
                    <a:pt x="784" y="464"/>
                  </a:lnTo>
                  <a:lnTo>
                    <a:pt x="784" y="462"/>
                  </a:lnTo>
                  <a:lnTo>
                    <a:pt x="784" y="462"/>
                  </a:lnTo>
                  <a:lnTo>
                    <a:pt x="788" y="448"/>
                  </a:lnTo>
                  <a:lnTo>
                    <a:pt x="786" y="436"/>
                  </a:lnTo>
                  <a:lnTo>
                    <a:pt x="786" y="429"/>
                  </a:lnTo>
                  <a:lnTo>
                    <a:pt x="786" y="424"/>
                  </a:lnTo>
                  <a:lnTo>
                    <a:pt x="784" y="417"/>
                  </a:lnTo>
                  <a:lnTo>
                    <a:pt x="784" y="414"/>
                  </a:lnTo>
                  <a:lnTo>
                    <a:pt x="784" y="405"/>
                  </a:lnTo>
                  <a:lnTo>
                    <a:pt x="784" y="400"/>
                  </a:lnTo>
                  <a:lnTo>
                    <a:pt x="784" y="398"/>
                  </a:lnTo>
                  <a:lnTo>
                    <a:pt x="784" y="398"/>
                  </a:lnTo>
                  <a:lnTo>
                    <a:pt x="786" y="393"/>
                  </a:lnTo>
                  <a:lnTo>
                    <a:pt x="788" y="393"/>
                  </a:lnTo>
                  <a:lnTo>
                    <a:pt x="791" y="384"/>
                  </a:lnTo>
                  <a:lnTo>
                    <a:pt x="791" y="384"/>
                  </a:lnTo>
                  <a:lnTo>
                    <a:pt x="793" y="381"/>
                  </a:lnTo>
                  <a:lnTo>
                    <a:pt x="793" y="379"/>
                  </a:lnTo>
                  <a:lnTo>
                    <a:pt x="793" y="377"/>
                  </a:lnTo>
                  <a:lnTo>
                    <a:pt x="795" y="367"/>
                  </a:lnTo>
                  <a:lnTo>
                    <a:pt x="795" y="365"/>
                  </a:lnTo>
                  <a:lnTo>
                    <a:pt x="800" y="362"/>
                  </a:lnTo>
                  <a:lnTo>
                    <a:pt x="800" y="360"/>
                  </a:lnTo>
                  <a:lnTo>
                    <a:pt x="802" y="353"/>
                  </a:lnTo>
                  <a:lnTo>
                    <a:pt x="805" y="346"/>
                  </a:lnTo>
                  <a:lnTo>
                    <a:pt x="807" y="341"/>
                  </a:lnTo>
                  <a:lnTo>
                    <a:pt x="807" y="339"/>
                  </a:lnTo>
                  <a:lnTo>
                    <a:pt x="810" y="336"/>
                  </a:lnTo>
                  <a:lnTo>
                    <a:pt x="812" y="336"/>
                  </a:lnTo>
                  <a:lnTo>
                    <a:pt x="812" y="334"/>
                  </a:lnTo>
                  <a:lnTo>
                    <a:pt x="810" y="332"/>
                  </a:lnTo>
                  <a:lnTo>
                    <a:pt x="810" y="332"/>
                  </a:lnTo>
                  <a:lnTo>
                    <a:pt x="810" y="329"/>
                  </a:lnTo>
                  <a:lnTo>
                    <a:pt x="810" y="329"/>
                  </a:lnTo>
                  <a:lnTo>
                    <a:pt x="810" y="327"/>
                  </a:lnTo>
                  <a:lnTo>
                    <a:pt x="810" y="327"/>
                  </a:lnTo>
                  <a:lnTo>
                    <a:pt x="810" y="327"/>
                  </a:lnTo>
                  <a:lnTo>
                    <a:pt x="810" y="327"/>
                  </a:lnTo>
                  <a:lnTo>
                    <a:pt x="807" y="325"/>
                  </a:lnTo>
                  <a:lnTo>
                    <a:pt x="807" y="325"/>
                  </a:lnTo>
                  <a:lnTo>
                    <a:pt x="807" y="322"/>
                  </a:lnTo>
                  <a:lnTo>
                    <a:pt x="807" y="322"/>
                  </a:lnTo>
                  <a:lnTo>
                    <a:pt x="807" y="320"/>
                  </a:lnTo>
                  <a:lnTo>
                    <a:pt x="807" y="317"/>
                  </a:lnTo>
                  <a:lnTo>
                    <a:pt x="807" y="317"/>
                  </a:lnTo>
                  <a:lnTo>
                    <a:pt x="807" y="315"/>
                  </a:lnTo>
                  <a:lnTo>
                    <a:pt x="807" y="315"/>
                  </a:lnTo>
                  <a:lnTo>
                    <a:pt x="810" y="315"/>
                  </a:lnTo>
                  <a:lnTo>
                    <a:pt x="810" y="313"/>
                  </a:lnTo>
                  <a:lnTo>
                    <a:pt x="812" y="313"/>
                  </a:lnTo>
                  <a:lnTo>
                    <a:pt x="812" y="308"/>
                  </a:lnTo>
                  <a:lnTo>
                    <a:pt x="812" y="306"/>
                  </a:lnTo>
                  <a:lnTo>
                    <a:pt x="812" y="306"/>
                  </a:lnTo>
                  <a:lnTo>
                    <a:pt x="814" y="306"/>
                  </a:lnTo>
                  <a:lnTo>
                    <a:pt x="814" y="303"/>
                  </a:lnTo>
                  <a:lnTo>
                    <a:pt x="814" y="303"/>
                  </a:lnTo>
                  <a:lnTo>
                    <a:pt x="812" y="303"/>
                  </a:lnTo>
                  <a:lnTo>
                    <a:pt x="812" y="303"/>
                  </a:lnTo>
                  <a:lnTo>
                    <a:pt x="812" y="301"/>
                  </a:lnTo>
                  <a:lnTo>
                    <a:pt x="812" y="301"/>
                  </a:lnTo>
                  <a:lnTo>
                    <a:pt x="812" y="301"/>
                  </a:lnTo>
                  <a:lnTo>
                    <a:pt x="812" y="298"/>
                  </a:lnTo>
                  <a:lnTo>
                    <a:pt x="812" y="298"/>
                  </a:lnTo>
                  <a:lnTo>
                    <a:pt x="812" y="296"/>
                  </a:lnTo>
                  <a:lnTo>
                    <a:pt x="814" y="296"/>
                  </a:lnTo>
                  <a:lnTo>
                    <a:pt x="812" y="294"/>
                  </a:lnTo>
                  <a:lnTo>
                    <a:pt x="812" y="294"/>
                  </a:lnTo>
                  <a:lnTo>
                    <a:pt x="812" y="294"/>
                  </a:lnTo>
                  <a:lnTo>
                    <a:pt x="812" y="291"/>
                  </a:lnTo>
                  <a:lnTo>
                    <a:pt x="812" y="291"/>
                  </a:lnTo>
                  <a:lnTo>
                    <a:pt x="812" y="291"/>
                  </a:lnTo>
                  <a:lnTo>
                    <a:pt x="814" y="291"/>
                  </a:lnTo>
                  <a:lnTo>
                    <a:pt x="814" y="291"/>
                  </a:lnTo>
                  <a:lnTo>
                    <a:pt x="814" y="291"/>
                  </a:lnTo>
                  <a:lnTo>
                    <a:pt x="817" y="294"/>
                  </a:lnTo>
                  <a:lnTo>
                    <a:pt x="817" y="294"/>
                  </a:lnTo>
                  <a:lnTo>
                    <a:pt x="819" y="294"/>
                  </a:lnTo>
                  <a:lnTo>
                    <a:pt x="819" y="294"/>
                  </a:lnTo>
                  <a:lnTo>
                    <a:pt x="821" y="294"/>
                  </a:lnTo>
                  <a:lnTo>
                    <a:pt x="824" y="294"/>
                  </a:lnTo>
                  <a:lnTo>
                    <a:pt x="824" y="294"/>
                  </a:lnTo>
                  <a:lnTo>
                    <a:pt x="826" y="294"/>
                  </a:lnTo>
                  <a:lnTo>
                    <a:pt x="828" y="294"/>
                  </a:lnTo>
                  <a:lnTo>
                    <a:pt x="831" y="291"/>
                  </a:lnTo>
                  <a:lnTo>
                    <a:pt x="836" y="294"/>
                  </a:lnTo>
                  <a:lnTo>
                    <a:pt x="838" y="291"/>
                  </a:lnTo>
                  <a:lnTo>
                    <a:pt x="838" y="289"/>
                  </a:lnTo>
                  <a:lnTo>
                    <a:pt x="838" y="289"/>
                  </a:lnTo>
                  <a:lnTo>
                    <a:pt x="840" y="287"/>
                  </a:lnTo>
                  <a:lnTo>
                    <a:pt x="840" y="284"/>
                  </a:lnTo>
                  <a:lnTo>
                    <a:pt x="840" y="282"/>
                  </a:lnTo>
                  <a:lnTo>
                    <a:pt x="840" y="282"/>
                  </a:lnTo>
                  <a:lnTo>
                    <a:pt x="840" y="280"/>
                  </a:lnTo>
                  <a:lnTo>
                    <a:pt x="840" y="277"/>
                  </a:lnTo>
                  <a:lnTo>
                    <a:pt x="840" y="277"/>
                  </a:lnTo>
                  <a:lnTo>
                    <a:pt x="847" y="275"/>
                  </a:lnTo>
                  <a:lnTo>
                    <a:pt x="850" y="275"/>
                  </a:lnTo>
                  <a:lnTo>
                    <a:pt x="852" y="275"/>
                  </a:lnTo>
                  <a:lnTo>
                    <a:pt x="855" y="270"/>
                  </a:lnTo>
                  <a:lnTo>
                    <a:pt x="857" y="270"/>
                  </a:lnTo>
                  <a:lnTo>
                    <a:pt x="857" y="270"/>
                  </a:lnTo>
                  <a:lnTo>
                    <a:pt x="859" y="270"/>
                  </a:lnTo>
                  <a:lnTo>
                    <a:pt x="859" y="272"/>
                  </a:lnTo>
                  <a:lnTo>
                    <a:pt x="862" y="270"/>
                  </a:lnTo>
                  <a:lnTo>
                    <a:pt x="862" y="270"/>
                  </a:lnTo>
                  <a:lnTo>
                    <a:pt x="864" y="268"/>
                  </a:lnTo>
                  <a:lnTo>
                    <a:pt x="869" y="265"/>
                  </a:lnTo>
                  <a:lnTo>
                    <a:pt x="869" y="265"/>
                  </a:lnTo>
                  <a:lnTo>
                    <a:pt x="869" y="265"/>
                  </a:lnTo>
                  <a:lnTo>
                    <a:pt x="871" y="265"/>
                  </a:lnTo>
                  <a:lnTo>
                    <a:pt x="871" y="265"/>
                  </a:lnTo>
                  <a:lnTo>
                    <a:pt x="871" y="268"/>
                  </a:lnTo>
                  <a:lnTo>
                    <a:pt x="871" y="268"/>
                  </a:lnTo>
                  <a:lnTo>
                    <a:pt x="871" y="270"/>
                  </a:lnTo>
                  <a:lnTo>
                    <a:pt x="871" y="270"/>
                  </a:lnTo>
                  <a:lnTo>
                    <a:pt x="873" y="268"/>
                  </a:lnTo>
                  <a:lnTo>
                    <a:pt x="873" y="268"/>
                  </a:lnTo>
                  <a:lnTo>
                    <a:pt x="873" y="265"/>
                  </a:lnTo>
                  <a:lnTo>
                    <a:pt x="873" y="265"/>
                  </a:lnTo>
                  <a:lnTo>
                    <a:pt x="873" y="265"/>
                  </a:lnTo>
                  <a:lnTo>
                    <a:pt x="873" y="265"/>
                  </a:lnTo>
                  <a:lnTo>
                    <a:pt x="873" y="265"/>
                  </a:lnTo>
                  <a:lnTo>
                    <a:pt x="876" y="265"/>
                  </a:lnTo>
                  <a:lnTo>
                    <a:pt x="876" y="265"/>
                  </a:lnTo>
                  <a:lnTo>
                    <a:pt x="878" y="265"/>
                  </a:lnTo>
                  <a:lnTo>
                    <a:pt x="878" y="268"/>
                  </a:lnTo>
                  <a:lnTo>
                    <a:pt x="878" y="265"/>
                  </a:lnTo>
                  <a:lnTo>
                    <a:pt x="881" y="265"/>
                  </a:lnTo>
                  <a:lnTo>
                    <a:pt x="881" y="265"/>
                  </a:lnTo>
                  <a:lnTo>
                    <a:pt x="881" y="263"/>
                  </a:lnTo>
                  <a:lnTo>
                    <a:pt x="881" y="263"/>
                  </a:lnTo>
                  <a:lnTo>
                    <a:pt x="881" y="261"/>
                  </a:lnTo>
                  <a:lnTo>
                    <a:pt x="885" y="261"/>
                  </a:lnTo>
                  <a:lnTo>
                    <a:pt x="885" y="258"/>
                  </a:lnTo>
                  <a:lnTo>
                    <a:pt x="888" y="256"/>
                  </a:lnTo>
                  <a:lnTo>
                    <a:pt x="890" y="249"/>
                  </a:lnTo>
                  <a:lnTo>
                    <a:pt x="892" y="246"/>
                  </a:lnTo>
                  <a:lnTo>
                    <a:pt x="899" y="239"/>
                  </a:lnTo>
                  <a:lnTo>
                    <a:pt x="899" y="239"/>
                  </a:lnTo>
                  <a:lnTo>
                    <a:pt x="899" y="237"/>
                  </a:lnTo>
                  <a:close/>
                  <a:moveTo>
                    <a:pt x="828" y="78"/>
                  </a:moveTo>
                  <a:lnTo>
                    <a:pt x="826" y="81"/>
                  </a:lnTo>
                  <a:lnTo>
                    <a:pt x="826" y="81"/>
                  </a:lnTo>
                  <a:lnTo>
                    <a:pt x="826" y="81"/>
                  </a:lnTo>
                  <a:lnTo>
                    <a:pt x="826" y="83"/>
                  </a:lnTo>
                  <a:lnTo>
                    <a:pt x="826" y="85"/>
                  </a:lnTo>
                  <a:lnTo>
                    <a:pt x="828" y="85"/>
                  </a:lnTo>
                  <a:lnTo>
                    <a:pt x="828" y="83"/>
                  </a:lnTo>
                  <a:lnTo>
                    <a:pt x="828" y="81"/>
                  </a:lnTo>
                  <a:lnTo>
                    <a:pt x="828" y="78"/>
                  </a:lnTo>
                  <a:lnTo>
                    <a:pt x="828" y="78"/>
                  </a:lnTo>
                  <a:lnTo>
                    <a:pt x="828" y="78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>
              <a:outerShdw blurRad="1270000" sx="80000" sy="80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7" name="Freeform 24">
              <a:extLst>
                <a:ext uri="{FF2B5EF4-FFF2-40B4-BE49-F238E27FC236}">
                  <a16:creationId xmlns:a16="http://schemas.microsoft.com/office/drawing/2014/main" id="{9C52084F-DBEE-41E3-B7A0-93219633D2F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00634" y="2709254"/>
              <a:ext cx="870595" cy="679991"/>
            </a:xfrm>
            <a:custGeom>
              <a:avLst/>
              <a:gdLst>
                <a:gd name="T0" fmla="*/ 826 w 845"/>
                <a:gd name="T1" fmla="*/ 144 h 660"/>
                <a:gd name="T2" fmla="*/ 810 w 845"/>
                <a:gd name="T3" fmla="*/ 121 h 660"/>
                <a:gd name="T4" fmla="*/ 802 w 845"/>
                <a:gd name="T5" fmla="*/ 80 h 660"/>
                <a:gd name="T6" fmla="*/ 783 w 845"/>
                <a:gd name="T7" fmla="*/ 33 h 660"/>
                <a:gd name="T8" fmla="*/ 694 w 845"/>
                <a:gd name="T9" fmla="*/ 14 h 660"/>
                <a:gd name="T10" fmla="*/ 618 w 845"/>
                <a:gd name="T11" fmla="*/ 9 h 660"/>
                <a:gd name="T12" fmla="*/ 556 w 845"/>
                <a:gd name="T13" fmla="*/ 47 h 660"/>
                <a:gd name="T14" fmla="*/ 495 w 845"/>
                <a:gd name="T15" fmla="*/ 87 h 660"/>
                <a:gd name="T16" fmla="*/ 431 w 845"/>
                <a:gd name="T17" fmla="*/ 125 h 660"/>
                <a:gd name="T18" fmla="*/ 365 w 845"/>
                <a:gd name="T19" fmla="*/ 175 h 660"/>
                <a:gd name="T20" fmla="*/ 308 w 845"/>
                <a:gd name="T21" fmla="*/ 227 h 660"/>
                <a:gd name="T22" fmla="*/ 218 w 845"/>
                <a:gd name="T23" fmla="*/ 277 h 660"/>
                <a:gd name="T24" fmla="*/ 218 w 845"/>
                <a:gd name="T25" fmla="*/ 369 h 660"/>
                <a:gd name="T26" fmla="*/ 209 w 845"/>
                <a:gd name="T27" fmla="*/ 407 h 660"/>
                <a:gd name="T28" fmla="*/ 199 w 845"/>
                <a:gd name="T29" fmla="*/ 440 h 660"/>
                <a:gd name="T30" fmla="*/ 152 w 845"/>
                <a:gd name="T31" fmla="*/ 457 h 660"/>
                <a:gd name="T32" fmla="*/ 88 w 845"/>
                <a:gd name="T33" fmla="*/ 464 h 660"/>
                <a:gd name="T34" fmla="*/ 29 w 845"/>
                <a:gd name="T35" fmla="*/ 483 h 660"/>
                <a:gd name="T36" fmla="*/ 3 w 845"/>
                <a:gd name="T37" fmla="*/ 495 h 660"/>
                <a:gd name="T38" fmla="*/ 12 w 845"/>
                <a:gd name="T39" fmla="*/ 530 h 660"/>
                <a:gd name="T40" fmla="*/ 17 w 845"/>
                <a:gd name="T41" fmla="*/ 540 h 660"/>
                <a:gd name="T42" fmla="*/ 24 w 845"/>
                <a:gd name="T43" fmla="*/ 551 h 660"/>
                <a:gd name="T44" fmla="*/ 45 w 845"/>
                <a:gd name="T45" fmla="*/ 563 h 660"/>
                <a:gd name="T46" fmla="*/ 50 w 845"/>
                <a:gd name="T47" fmla="*/ 570 h 660"/>
                <a:gd name="T48" fmla="*/ 67 w 845"/>
                <a:gd name="T49" fmla="*/ 603 h 660"/>
                <a:gd name="T50" fmla="*/ 95 w 845"/>
                <a:gd name="T51" fmla="*/ 606 h 660"/>
                <a:gd name="T52" fmla="*/ 112 w 845"/>
                <a:gd name="T53" fmla="*/ 618 h 660"/>
                <a:gd name="T54" fmla="*/ 102 w 845"/>
                <a:gd name="T55" fmla="*/ 622 h 660"/>
                <a:gd name="T56" fmla="*/ 121 w 845"/>
                <a:gd name="T57" fmla="*/ 644 h 660"/>
                <a:gd name="T58" fmla="*/ 121 w 845"/>
                <a:gd name="T59" fmla="*/ 629 h 660"/>
                <a:gd name="T60" fmla="*/ 128 w 845"/>
                <a:gd name="T61" fmla="*/ 629 h 660"/>
                <a:gd name="T62" fmla="*/ 135 w 845"/>
                <a:gd name="T63" fmla="*/ 625 h 660"/>
                <a:gd name="T64" fmla="*/ 149 w 845"/>
                <a:gd name="T65" fmla="*/ 627 h 660"/>
                <a:gd name="T66" fmla="*/ 168 w 845"/>
                <a:gd name="T67" fmla="*/ 648 h 660"/>
                <a:gd name="T68" fmla="*/ 182 w 845"/>
                <a:gd name="T69" fmla="*/ 658 h 660"/>
                <a:gd name="T70" fmla="*/ 185 w 845"/>
                <a:gd name="T71" fmla="*/ 648 h 660"/>
                <a:gd name="T72" fmla="*/ 216 w 845"/>
                <a:gd name="T73" fmla="*/ 563 h 660"/>
                <a:gd name="T74" fmla="*/ 275 w 845"/>
                <a:gd name="T75" fmla="*/ 547 h 660"/>
                <a:gd name="T76" fmla="*/ 332 w 845"/>
                <a:gd name="T77" fmla="*/ 554 h 660"/>
                <a:gd name="T78" fmla="*/ 384 w 845"/>
                <a:gd name="T79" fmla="*/ 582 h 660"/>
                <a:gd name="T80" fmla="*/ 436 w 845"/>
                <a:gd name="T81" fmla="*/ 580 h 660"/>
                <a:gd name="T82" fmla="*/ 471 w 845"/>
                <a:gd name="T83" fmla="*/ 596 h 660"/>
                <a:gd name="T84" fmla="*/ 521 w 845"/>
                <a:gd name="T85" fmla="*/ 584 h 660"/>
                <a:gd name="T86" fmla="*/ 637 w 845"/>
                <a:gd name="T87" fmla="*/ 582 h 660"/>
                <a:gd name="T88" fmla="*/ 651 w 845"/>
                <a:gd name="T89" fmla="*/ 584 h 660"/>
                <a:gd name="T90" fmla="*/ 663 w 845"/>
                <a:gd name="T91" fmla="*/ 577 h 660"/>
                <a:gd name="T92" fmla="*/ 670 w 845"/>
                <a:gd name="T93" fmla="*/ 573 h 660"/>
                <a:gd name="T94" fmla="*/ 677 w 845"/>
                <a:gd name="T95" fmla="*/ 566 h 660"/>
                <a:gd name="T96" fmla="*/ 682 w 845"/>
                <a:gd name="T97" fmla="*/ 563 h 660"/>
                <a:gd name="T98" fmla="*/ 696 w 845"/>
                <a:gd name="T99" fmla="*/ 558 h 660"/>
                <a:gd name="T100" fmla="*/ 701 w 845"/>
                <a:gd name="T101" fmla="*/ 556 h 660"/>
                <a:gd name="T102" fmla="*/ 717 w 845"/>
                <a:gd name="T103" fmla="*/ 537 h 660"/>
                <a:gd name="T104" fmla="*/ 720 w 845"/>
                <a:gd name="T105" fmla="*/ 506 h 660"/>
                <a:gd name="T106" fmla="*/ 729 w 845"/>
                <a:gd name="T107" fmla="*/ 492 h 660"/>
                <a:gd name="T108" fmla="*/ 748 w 845"/>
                <a:gd name="T109" fmla="*/ 457 h 660"/>
                <a:gd name="T110" fmla="*/ 786 w 845"/>
                <a:gd name="T111" fmla="*/ 409 h 660"/>
                <a:gd name="T112" fmla="*/ 819 w 845"/>
                <a:gd name="T113" fmla="*/ 367 h 660"/>
                <a:gd name="T114" fmla="*/ 824 w 845"/>
                <a:gd name="T115" fmla="*/ 322 h 660"/>
                <a:gd name="T116" fmla="*/ 826 w 845"/>
                <a:gd name="T117" fmla="*/ 279 h 660"/>
                <a:gd name="T118" fmla="*/ 831 w 845"/>
                <a:gd name="T119" fmla="*/ 237 h 660"/>
                <a:gd name="T120" fmla="*/ 843 w 845"/>
                <a:gd name="T121" fmla="*/ 189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45" h="660">
                  <a:moveTo>
                    <a:pt x="845" y="180"/>
                  </a:moveTo>
                  <a:lnTo>
                    <a:pt x="845" y="180"/>
                  </a:lnTo>
                  <a:lnTo>
                    <a:pt x="843" y="177"/>
                  </a:lnTo>
                  <a:lnTo>
                    <a:pt x="840" y="175"/>
                  </a:lnTo>
                  <a:lnTo>
                    <a:pt x="838" y="170"/>
                  </a:lnTo>
                  <a:lnTo>
                    <a:pt x="836" y="168"/>
                  </a:lnTo>
                  <a:lnTo>
                    <a:pt x="831" y="163"/>
                  </a:lnTo>
                  <a:lnTo>
                    <a:pt x="831" y="163"/>
                  </a:lnTo>
                  <a:lnTo>
                    <a:pt x="826" y="158"/>
                  </a:lnTo>
                  <a:lnTo>
                    <a:pt x="824" y="158"/>
                  </a:lnTo>
                  <a:lnTo>
                    <a:pt x="824" y="156"/>
                  </a:lnTo>
                  <a:lnTo>
                    <a:pt x="824" y="156"/>
                  </a:lnTo>
                  <a:lnTo>
                    <a:pt x="824" y="151"/>
                  </a:lnTo>
                  <a:lnTo>
                    <a:pt x="824" y="149"/>
                  </a:lnTo>
                  <a:lnTo>
                    <a:pt x="824" y="147"/>
                  </a:lnTo>
                  <a:lnTo>
                    <a:pt x="826" y="147"/>
                  </a:lnTo>
                  <a:lnTo>
                    <a:pt x="826" y="144"/>
                  </a:lnTo>
                  <a:lnTo>
                    <a:pt x="824" y="144"/>
                  </a:lnTo>
                  <a:lnTo>
                    <a:pt x="824" y="142"/>
                  </a:lnTo>
                  <a:lnTo>
                    <a:pt x="824" y="142"/>
                  </a:lnTo>
                  <a:lnTo>
                    <a:pt x="821" y="140"/>
                  </a:lnTo>
                  <a:lnTo>
                    <a:pt x="821" y="137"/>
                  </a:lnTo>
                  <a:lnTo>
                    <a:pt x="821" y="137"/>
                  </a:lnTo>
                  <a:lnTo>
                    <a:pt x="819" y="135"/>
                  </a:lnTo>
                  <a:lnTo>
                    <a:pt x="819" y="135"/>
                  </a:lnTo>
                  <a:lnTo>
                    <a:pt x="817" y="132"/>
                  </a:lnTo>
                  <a:lnTo>
                    <a:pt x="817" y="130"/>
                  </a:lnTo>
                  <a:lnTo>
                    <a:pt x="817" y="130"/>
                  </a:lnTo>
                  <a:lnTo>
                    <a:pt x="814" y="128"/>
                  </a:lnTo>
                  <a:lnTo>
                    <a:pt x="814" y="128"/>
                  </a:lnTo>
                  <a:lnTo>
                    <a:pt x="814" y="125"/>
                  </a:lnTo>
                  <a:lnTo>
                    <a:pt x="812" y="123"/>
                  </a:lnTo>
                  <a:lnTo>
                    <a:pt x="812" y="123"/>
                  </a:lnTo>
                  <a:lnTo>
                    <a:pt x="810" y="121"/>
                  </a:lnTo>
                  <a:lnTo>
                    <a:pt x="807" y="118"/>
                  </a:lnTo>
                  <a:lnTo>
                    <a:pt x="807" y="118"/>
                  </a:lnTo>
                  <a:lnTo>
                    <a:pt x="805" y="116"/>
                  </a:lnTo>
                  <a:lnTo>
                    <a:pt x="805" y="116"/>
                  </a:lnTo>
                  <a:lnTo>
                    <a:pt x="805" y="116"/>
                  </a:lnTo>
                  <a:lnTo>
                    <a:pt x="805" y="114"/>
                  </a:lnTo>
                  <a:lnTo>
                    <a:pt x="805" y="111"/>
                  </a:lnTo>
                  <a:lnTo>
                    <a:pt x="802" y="109"/>
                  </a:lnTo>
                  <a:lnTo>
                    <a:pt x="802" y="104"/>
                  </a:lnTo>
                  <a:lnTo>
                    <a:pt x="802" y="99"/>
                  </a:lnTo>
                  <a:lnTo>
                    <a:pt x="802" y="95"/>
                  </a:lnTo>
                  <a:lnTo>
                    <a:pt x="802" y="90"/>
                  </a:lnTo>
                  <a:lnTo>
                    <a:pt x="802" y="87"/>
                  </a:lnTo>
                  <a:lnTo>
                    <a:pt x="802" y="87"/>
                  </a:lnTo>
                  <a:lnTo>
                    <a:pt x="802" y="85"/>
                  </a:lnTo>
                  <a:lnTo>
                    <a:pt x="802" y="83"/>
                  </a:lnTo>
                  <a:lnTo>
                    <a:pt x="802" y="80"/>
                  </a:lnTo>
                  <a:lnTo>
                    <a:pt x="802" y="76"/>
                  </a:lnTo>
                  <a:lnTo>
                    <a:pt x="800" y="73"/>
                  </a:lnTo>
                  <a:lnTo>
                    <a:pt x="800" y="69"/>
                  </a:lnTo>
                  <a:lnTo>
                    <a:pt x="800" y="66"/>
                  </a:lnTo>
                  <a:lnTo>
                    <a:pt x="798" y="61"/>
                  </a:lnTo>
                  <a:lnTo>
                    <a:pt x="798" y="59"/>
                  </a:lnTo>
                  <a:lnTo>
                    <a:pt x="798" y="54"/>
                  </a:lnTo>
                  <a:lnTo>
                    <a:pt x="798" y="52"/>
                  </a:lnTo>
                  <a:lnTo>
                    <a:pt x="795" y="47"/>
                  </a:lnTo>
                  <a:lnTo>
                    <a:pt x="795" y="43"/>
                  </a:lnTo>
                  <a:lnTo>
                    <a:pt x="795" y="40"/>
                  </a:lnTo>
                  <a:lnTo>
                    <a:pt x="795" y="35"/>
                  </a:lnTo>
                  <a:lnTo>
                    <a:pt x="793" y="33"/>
                  </a:lnTo>
                  <a:lnTo>
                    <a:pt x="793" y="28"/>
                  </a:lnTo>
                  <a:lnTo>
                    <a:pt x="793" y="28"/>
                  </a:lnTo>
                  <a:lnTo>
                    <a:pt x="793" y="28"/>
                  </a:lnTo>
                  <a:lnTo>
                    <a:pt x="783" y="33"/>
                  </a:lnTo>
                  <a:lnTo>
                    <a:pt x="774" y="40"/>
                  </a:lnTo>
                  <a:lnTo>
                    <a:pt x="765" y="45"/>
                  </a:lnTo>
                  <a:lnTo>
                    <a:pt x="757" y="50"/>
                  </a:lnTo>
                  <a:lnTo>
                    <a:pt x="753" y="52"/>
                  </a:lnTo>
                  <a:lnTo>
                    <a:pt x="753" y="52"/>
                  </a:lnTo>
                  <a:lnTo>
                    <a:pt x="750" y="50"/>
                  </a:lnTo>
                  <a:lnTo>
                    <a:pt x="748" y="50"/>
                  </a:lnTo>
                  <a:lnTo>
                    <a:pt x="743" y="43"/>
                  </a:lnTo>
                  <a:lnTo>
                    <a:pt x="736" y="38"/>
                  </a:lnTo>
                  <a:lnTo>
                    <a:pt x="729" y="31"/>
                  </a:lnTo>
                  <a:lnTo>
                    <a:pt x="722" y="24"/>
                  </a:lnTo>
                  <a:lnTo>
                    <a:pt x="720" y="21"/>
                  </a:lnTo>
                  <a:lnTo>
                    <a:pt x="713" y="19"/>
                  </a:lnTo>
                  <a:lnTo>
                    <a:pt x="708" y="16"/>
                  </a:lnTo>
                  <a:lnTo>
                    <a:pt x="703" y="16"/>
                  </a:lnTo>
                  <a:lnTo>
                    <a:pt x="698" y="14"/>
                  </a:lnTo>
                  <a:lnTo>
                    <a:pt x="694" y="14"/>
                  </a:lnTo>
                  <a:lnTo>
                    <a:pt x="689" y="12"/>
                  </a:lnTo>
                  <a:lnTo>
                    <a:pt x="684" y="12"/>
                  </a:lnTo>
                  <a:lnTo>
                    <a:pt x="679" y="9"/>
                  </a:lnTo>
                  <a:lnTo>
                    <a:pt x="675" y="9"/>
                  </a:lnTo>
                  <a:lnTo>
                    <a:pt x="670" y="7"/>
                  </a:lnTo>
                  <a:lnTo>
                    <a:pt x="665" y="7"/>
                  </a:lnTo>
                  <a:lnTo>
                    <a:pt x="660" y="7"/>
                  </a:lnTo>
                  <a:lnTo>
                    <a:pt x="656" y="5"/>
                  </a:lnTo>
                  <a:lnTo>
                    <a:pt x="651" y="5"/>
                  </a:lnTo>
                  <a:lnTo>
                    <a:pt x="646" y="2"/>
                  </a:lnTo>
                  <a:lnTo>
                    <a:pt x="642" y="2"/>
                  </a:lnTo>
                  <a:lnTo>
                    <a:pt x="637" y="0"/>
                  </a:lnTo>
                  <a:lnTo>
                    <a:pt x="632" y="0"/>
                  </a:lnTo>
                  <a:lnTo>
                    <a:pt x="627" y="2"/>
                  </a:lnTo>
                  <a:lnTo>
                    <a:pt x="625" y="5"/>
                  </a:lnTo>
                  <a:lnTo>
                    <a:pt x="620" y="7"/>
                  </a:lnTo>
                  <a:lnTo>
                    <a:pt x="618" y="9"/>
                  </a:lnTo>
                  <a:lnTo>
                    <a:pt x="613" y="12"/>
                  </a:lnTo>
                  <a:lnTo>
                    <a:pt x="611" y="14"/>
                  </a:lnTo>
                  <a:lnTo>
                    <a:pt x="606" y="14"/>
                  </a:lnTo>
                  <a:lnTo>
                    <a:pt x="604" y="16"/>
                  </a:lnTo>
                  <a:lnTo>
                    <a:pt x="599" y="19"/>
                  </a:lnTo>
                  <a:lnTo>
                    <a:pt x="597" y="21"/>
                  </a:lnTo>
                  <a:lnTo>
                    <a:pt x="592" y="24"/>
                  </a:lnTo>
                  <a:lnTo>
                    <a:pt x="587" y="26"/>
                  </a:lnTo>
                  <a:lnTo>
                    <a:pt x="585" y="28"/>
                  </a:lnTo>
                  <a:lnTo>
                    <a:pt x="580" y="31"/>
                  </a:lnTo>
                  <a:lnTo>
                    <a:pt x="578" y="33"/>
                  </a:lnTo>
                  <a:lnTo>
                    <a:pt x="573" y="35"/>
                  </a:lnTo>
                  <a:lnTo>
                    <a:pt x="571" y="38"/>
                  </a:lnTo>
                  <a:lnTo>
                    <a:pt x="566" y="40"/>
                  </a:lnTo>
                  <a:lnTo>
                    <a:pt x="563" y="43"/>
                  </a:lnTo>
                  <a:lnTo>
                    <a:pt x="559" y="45"/>
                  </a:lnTo>
                  <a:lnTo>
                    <a:pt x="556" y="47"/>
                  </a:lnTo>
                  <a:lnTo>
                    <a:pt x="552" y="50"/>
                  </a:lnTo>
                  <a:lnTo>
                    <a:pt x="549" y="52"/>
                  </a:lnTo>
                  <a:lnTo>
                    <a:pt x="545" y="54"/>
                  </a:lnTo>
                  <a:lnTo>
                    <a:pt x="540" y="57"/>
                  </a:lnTo>
                  <a:lnTo>
                    <a:pt x="537" y="59"/>
                  </a:lnTo>
                  <a:lnTo>
                    <a:pt x="533" y="61"/>
                  </a:lnTo>
                  <a:lnTo>
                    <a:pt x="530" y="64"/>
                  </a:lnTo>
                  <a:lnTo>
                    <a:pt x="526" y="66"/>
                  </a:lnTo>
                  <a:lnTo>
                    <a:pt x="523" y="69"/>
                  </a:lnTo>
                  <a:lnTo>
                    <a:pt x="518" y="71"/>
                  </a:lnTo>
                  <a:lnTo>
                    <a:pt x="516" y="73"/>
                  </a:lnTo>
                  <a:lnTo>
                    <a:pt x="511" y="76"/>
                  </a:lnTo>
                  <a:lnTo>
                    <a:pt x="509" y="78"/>
                  </a:lnTo>
                  <a:lnTo>
                    <a:pt x="504" y="80"/>
                  </a:lnTo>
                  <a:lnTo>
                    <a:pt x="502" y="83"/>
                  </a:lnTo>
                  <a:lnTo>
                    <a:pt x="497" y="85"/>
                  </a:lnTo>
                  <a:lnTo>
                    <a:pt x="495" y="87"/>
                  </a:lnTo>
                  <a:lnTo>
                    <a:pt x="490" y="90"/>
                  </a:lnTo>
                  <a:lnTo>
                    <a:pt x="485" y="92"/>
                  </a:lnTo>
                  <a:lnTo>
                    <a:pt x="483" y="95"/>
                  </a:lnTo>
                  <a:lnTo>
                    <a:pt x="478" y="97"/>
                  </a:lnTo>
                  <a:lnTo>
                    <a:pt x="476" y="99"/>
                  </a:lnTo>
                  <a:lnTo>
                    <a:pt x="471" y="102"/>
                  </a:lnTo>
                  <a:lnTo>
                    <a:pt x="469" y="104"/>
                  </a:lnTo>
                  <a:lnTo>
                    <a:pt x="464" y="106"/>
                  </a:lnTo>
                  <a:lnTo>
                    <a:pt x="462" y="106"/>
                  </a:lnTo>
                  <a:lnTo>
                    <a:pt x="457" y="109"/>
                  </a:lnTo>
                  <a:lnTo>
                    <a:pt x="455" y="111"/>
                  </a:lnTo>
                  <a:lnTo>
                    <a:pt x="450" y="114"/>
                  </a:lnTo>
                  <a:lnTo>
                    <a:pt x="448" y="116"/>
                  </a:lnTo>
                  <a:lnTo>
                    <a:pt x="443" y="118"/>
                  </a:lnTo>
                  <a:lnTo>
                    <a:pt x="438" y="121"/>
                  </a:lnTo>
                  <a:lnTo>
                    <a:pt x="436" y="123"/>
                  </a:lnTo>
                  <a:lnTo>
                    <a:pt x="431" y="125"/>
                  </a:lnTo>
                  <a:lnTo>
                    <a:pt x="429" y="128"/>
                  </a:lnTo>
                  <a:lnTo>
                    <a:pt x="424" y="130"/>
                  </a:lnTo>
                  <a:lnTo>
                    <a:pt x="421" y="132"/>
                  </a:lnTo>
                  <a:lnTo>
                    <a:pt x="417" y="135"/>
                  </a:lnTo>
                  <a:lnTo>
                    <a:pt x="414" y="137"/>
                  </a:lnTo>
                  <a:lnTo>
                    <a:pt x="410" y="140"/>
                  </a:lnTo>
                  <a:lnTo>
                    <a:pt x="407" y="142"/>
                  </a:lnTo>
                  <a:lnTo>
                    <a:pt x="403" y="144"/>
                  </a:lnTo>
                  <a:lnTo>
                    <a:pt x="400" y="147"/>
                  </a:lnTo>
                  <a:lnTo>
                    <a:pt x="393" y="151"/>
                  </a:lnTo>
                  <a:lnTo>
                    <a:pt x="386" y="156"/>
                  </a:lnTo>
                  <a:lnTo>
                    <a:pt x="384" y="158"/>
                  </a:lnTo>
                  <a:lnTo>
                    <a:pt x="379" y="163"/>
                  </a:lnTo>
                  <a:lnTo>
                    <a:pt x="374" y="166"/>
                  </a:lnTo>
                  <a:lnTo>
                    <a:pt x="372" y="168"/>
                  </a:lnTo>
                  <a:lnTo>
                    <a:pt x="367" y="173"/>
                  </a:lnTo>
                  <a:lnTo>
                    <a:pt x="365" y="175"/>
                  </a:lnTo>
                  <a:lnTo>
                    <a:pt x="362" y="177"/>
                  </a:lnTo>
                  <a:lnTo>
                    <a:pt x="360" y="180"/>
                  </a:lnTo>
                  <a:lnTo>
                    <a:pt x="355" y="182"/>
                  </a:lnTo>
                  <a:lnTo>
                    <a:pt x="353" y="187"/>
                  </a:lnTo>
                  <a:lnTo>
                    <a:pt x="348" y="189"/>
                  </a:lnTo>
                  <a:lnTo>
                    <a:pt x="346" y="192"/>
                  </a:lnTo>
                  <a:lnTo>
                    <a:pt x="341" y="196"/>
                  </a:lnTo>
                  <a:lnTo>
                    <a:pt x="339" y="199"/>
                  </a:lnTo>
                  <a:lnTo>
                    <a:pt x="336" y="201"/>
                  </a:lnTo>
                  <a:lnTo>
                    <a:pt x="332" y="203"/>
                  </a:lnTo>
                  <a:lnTo>
                    <a:pt x="329" y="208"/>
                  </a:lnTo>
                  <a:lnTo>
                    <a:pt x="324" y="211"/>
                  </a:lnTo>
                  <a:lnTo>
                    <a:pt x="322" y="213"/>
                  </a:lnTo>
                  <a:lnTo>
                    <a:pt x="317" y="218"/>
                  </a:lnTo>
                  <a:lnTo>
                    <a:pt x="315" y="220"/>
                  </a:lnTo>
                  <a:lnTo>
                    <a:pt x="313" y="222"/>
                  </a:lnTo>
                  <a:lnTo>
                    <a:pt x="308" y="227"/>
                  </a:lnTo>
                  <a:lnTo>
                    <a:pt x="303" y="229"/>
                  </a:lnTo>
                  <a:lnTo>
                    <a:pt x="301" y="232"/>
                  </a:lnTo>
                  <a:lnTo>
                    <a:pt x="298" y="232"/>
                  </a:lnTo>
                  <a:lnTo>
                    <a:pt x="291" y="234"/>
                  </a:lnTo>
                  <a:lnTo>
                    <a:pt x="287" y="234"/>
                  </a:lnTo>
                  <a:lnTo>
                    <a:pt x="275" y="237"/>
                  </a:lnTo>
                  <a:lnTo>
                    <a:pt x="263" y="239"/>
                  </a:lnTo>
                  <a:lnTo>
                    <a:pt x="258" y="241"/>
                  </a:lnTo>
                  <a:lnTo>
                    <a:pt x="249" y="244"/>
                  </a:lnTo>
                  <a:lnTo>
                    <a:pt x="239" y="244"/>
                  </a:lnTo>
                  <a:lnTo>
                    <a:pt x="227" y="246"/>
                  </a:lnTo>
                  <a:lnTo>
                    <a:pt x="218" y="248"/>
                  </a:lnTo>
                  <a:lnTo>
                    <a:pt x="218" y="256"/>
                  </a:lnTo>
                  <a:lnTo>
                    <a:pt x="218" y="263"/>
                  </a:lnTo>
                  <a:lnTo>
                    <a:pt x="218" y="270"/>
                  </a:lnTo>
                  <a:lnTo>
                    <a:pt x="218" y="277"/>
                  </a:lnTo>
                  <a:lnTo>
                    <a:pt x="218" y="277"/>
                  </a:lnTo>
                  <a:lnTo>
                    <a:pt x="218" y="284"/>
                  </a:lnTo>
                  <a:lnTo>
                    <a:pt x="218" y="291"/>
                  </a:lnTo>
                  <a:lnTo>
                    <a:pt x="218" y="298"/>
                  </a:lnTo>
                  <a:lnTo>
                    <a:pt x="218" y="305"/>
                  </a:lnTo>
                  <a:lnTo>
                    <a:pt x="218" y="312"/>
                  </a:lnTo>
                  <a:lnTo>
                    <a:pt x="218" y="315"/>
                  </a:lnTo>
                  <a:lnTo>
                    <a:pt x="218" y="317"/>
                  </a:lnTo>
                  <a:lnTo>
                    <a:pt x="218" y="324"/>
                  </a:lnTo>
                  <a:lnTo>
                    <a:pt x="218" y="331"/>
                  </a:lnTo>
                  <a:lnTo>
                    <a:pt x="218" y="338"/>
                  </a:lnTo>
                  <a:lnTo>
                    <a:pt x="218" y="345"/>
                  </a:lnTo>
                  <a:lnTo>
                    <a:pt x="218" y="353"/>
                  </a:lnTo>
                  <a:lnTo>
                    <a:pt x="218" y="360"/>
                  </a:lnTo>
                  <a:lnTo>
                    <a:pt x="218" y="362"/>
                  </a:lnTo>
                  <a:lnTo>
                    <a:pt x="218" y="369"/>
                  </a:lnTo>
                  <a:lnTo>
                    <a:pt x="218" y="369"/>
                  </a:lnTo>
                  <a:lnTo>
                    <a:pt x="218" y="369"/>
                  </a:lnTo>
                  <a:lnTo>
                    <a:pt x="216" y="369"/>
                  </a:lnTo>
                  <a:lnTo>
                    <a:pt x="216" y="371"/>
                  </a:lnTo>
                  <a:lnTo>
                    <a:pt x="216" y="371"/>
                  </a:lnTo>
                  <a:lnTo>
                    <a:pt x="216" y="376"/>
                  </a:lnTo>
                  <a:lnTo>
                    <a:pt x="216" y="379"/>
                  </a:lnTo>
                  <a:lnTo>
                    <a:pt x="216" y="379"/>
                  </a:lnTo>
                  <a:lnTo>
                    <a:pt x="216" y="379"/>
                  </a:lnTo>
                  <a:lnTo>
                    <a:pt x="216" y="383"/>
                  </a:lnTo>
                  <a:lnTo>
                    <a:pt x="216" y="390"/>
                  </a:lnTo>
                  <a:lnTo>
                    <a:pt x="216" y="395"/>
                  </a:lnTo>
                  <a:lnTo>
                    <a:pt x="216" y="400"/>
                  </a:lnTo>
                  <a:lnTo>
                    <a:pt x="216" y="402"/>
                  </a:lnTo>
                  <a:lnTo>
                    <a:pt x="216" y="402"/>
                  </a:lnTo>
                  <a:lnTo>
                    <a:pt x="213" y="405"/>
                  </a:lnTo>
                  <a:lnTo>
                    <a:pt x="211" y="405"/>
                  </a:lnTo>
                  <a:lnTo>
                    <a:pt x="211" y="407"/>
                  </a:lnTo>
                  <a:lnTo>
                    <a:pt x="209" y="407"/>
                  </a:lnTo>
                  <a:lnTo>
                    <a:pt x="204" y="419"/>
                  </a:lnTo>
                  <a:lnTo>
                    <a:pt x="204" y="421"/>
                  </a:lnTo>
                  <a:lnTo>
                    <a:pt x="204" y="421"/>
                  </a:lnTo>
                  <a:lnTo>
                    <a:pt x="204" y="424"/>
                  </a:lnTo>
                  <a:lnTo>
                    <a:pt x="204" y="424"/>
                  </a:lnTo>
                  <a:lnTo>
                    <a:pt x="206" y="424"/>
                  </a:lnTo>
                  <a:lnTo>
                    <a:pt x="206" y="424"/>
                  </a:lnTo>
                  <a:lnTo>
                    <a:pt x="206" y="424"/>
                  </a:lnTo>
                  <a:lnTo>
                    <a:pt x="206" y="424"/>
                  </a:lnTo>
                  <a:lnTo>
                    <a:pt x="204" y="426"/>
                  </a:lnTo>
                  <a:lnTo>
                    <a:pt x="204" y="426"/>
                  </a:lnTo>
                  <a:lnTo>
                    <a:pt x="201" y="428"/>
                  </a:lnTo>
                  <a:lnTo>
                    <a:pt x="201" y="428"/>
                  </a:lnTo>
                  <a:lnTo>
                    <a:pt x="201" y="431"/>
                  </a:lnTo>
                  <a:lnTo>
                    <a:pt x="199" y="435"/>
                  </a:lnTo>
                  <a:lnTo>
                    <a:pt x="199" y="438"/>
                  </a:lnTo>
                  <a:lnTo>
                    <a:pt x="199" y="440"/>
                  </a:lnTo>
                  <a:lnTo>
                    <a:pt x="199" y="440"/>
                  </a:lnTo>
                  <a:lnTo>
                    <a:pt x="197" y="442"/>
                  </a:lnTo>
                  <a:lnTo>
                    <a:pt x="197" y="442"/>
                  </a:lnTo>
                  <a:lnTo>
                    <a:pt x="192" y="442"/>
                  </a:lnTo>
                  <a:lnTo>
                    <a:pt x="190" y="445"/>
                  </a:lnTo>
                  <a:lnTo>
                    <a:pt x="185" y="450"/>
                  </a:lnTo>
                  <a:lnTo>
                    <a:pt x="180" y="452"/>
                  </a:lnTo>
                  <a:lnTo>
                    <a:pt x="180" y="454"/>
                  </a:lnTo>
                  <a:lnTo>
                    <a:pt x="180" y="459"/>
                  </a:lnTo>
                  <a:lnTo>
                    <a:pt x="178" y="459"/>
                  </a:lnTo>
                  <a:lnTo>
                    <a:pt x="178" y="459"/>
                  </a:lnTo>
                  <a:lnTo>
                    <a:pt x="173" y="459"/>
                  </a:lnTo>
                  <a:lnTo>
                    <a:pt x="164" y="457"/>
                  </a:lnTo>
                  <a:lnTo>
                    <a:pt x="156" y="457"/>
                  </a:lnTo>
                  <a:lnTo>
                    <a:pt x="154" y="457"/>
                  </a:lnTo>
                  <a:lnTo>
                    <a:pt x="154" y="457"/>
                  </a:lnTo>
                  <a:lnTo>
                    <a:pt x="152" y="457"/>
                  </a:lnTo>
                  <a:lnTo>
                    <a:pt x="152" y="457"/>
                  </a:lnTo>
                  <a:lnTo>
                    <a:pt x="152" y="457"/>
                  </a:lnTo>
                  <a:lnTo>
                    <a:pt x="152" y="459"/>
                  </a:lnTo>
                  <a:lnTo>
                    <a:pt x="152" y="461"/>
                  </a:lnTo>
                  <a:lnTo>
                    <a:pt x="149" y="461"/>
                  </a:lnTo>
                  <a:lnTo>
                    <a:pt x="145" y="461"/>
                  </a:lnTo>
                  <a:lnTo>
                    <a:pt x="140" y="461"/>
                  </a:lnTo>
                  <a:lnTo>
                    <a:pt x="135" y="461"/>
                  </a:lnTo>
                  <a:lnTo>
                    <a:pt x="128" y="461"/>
                  </a:lnTo>
                  <a:lnTo>
                    <a:pt x="123" y="461"/>
                  </a:lnTo>
                  <a:lnTo>
                    <a:pt x="119" y="461"/>
                  </a:lnTo>
                  <a:lnTo>
                    <a:pt x="114" y="461"/>
                  </a:lnTo>
                  <a:lnTo>
                    <a:pt x="109" y="461"/>
                  </a:lnTo>
                  <a:lnTo>
                    <a:pt x="102" y="461"/>
                  </a:lnTo>
                  <a:lnTo>
                    <a:pt x="97" y="461"/>
                  </a:lnTo>
                  <a:lnTo>
                    <a:pt x="93" y="461"/>
                  </a:lnTo>
                  <a:lnTo>
                    <a:pt x="88" y="464"/>
                  </a:lnTo>
                  <a:lnTo>
                    <a:pt x="83" y="464"/>
                  </a:lnTo>
                  <a:lnTo>
                    <a:pt x="78" y="464"/>
                  </a:lnTo>
                  <a:lnTo>
                    <a:pt x="71" y="464"/>
                  </a:lnTo>
                  <a:lnTo>
                    <a:pt x="67" y="464"/>
                  </a:lnTo>
                  <a:lnTo>
                    <a:pt x="64" y="464"/>
                  </a:lnTo>
                  <a:lnTo>
                    <a:pt x="62" y="464"/>
                  </a:lnTo>
                  <a:lnTo>
                    <a:pt x="59" y="464"/>
                  </a:lnTo>
                  <a:lnTo>
                    <a:pt x="57" y="469"/>
                  </a:lnTo>
                  <a:lnTo>
                    <a:pt x="52" y="473"/>
                  </a:lnTo>
                  <a:lnTo>
                    <a:pt x="48" y="476"/>
                  </a:lnTo>
                  <a:lnTo>
                    <a:pt x="43" y="480"/>
                  </a:lnTo>
                  <a:lnTo>
                    <a:pt x="43" y="480"/>
                  </a:lnTo>
                  <a:lnTo>
                    <a:pt x="41" y="480"/>
                  </a:lnTo>
                  <a:lnTo>
                    <a:pt x="33" y="480"/>
                  </a:lnTo>
                  <a:lnTo>
                    <a:pt x="31" y="480"/>
                  </a:lnTo>
                  <a:lnTo>
                    <a:pt x="31" y="483"/>
                  </a:lnTo>
                  <a:lnTo>
                    <a:pt x="29" y="483"/>
                  </a:lnTo>
                  <a:lnTo>
                    <a:pt x="29" y="483"/>
                  </a:lnTo>
                  <a:lnTo>
                    <a:pt x="19" y="480"/>
                  </a:lnTo>
                  <a:lnTo>
                    <a:pt x="17" y="480"/>
                  </a:lnTo>
                  <a:lnTo>
                    <a:pt x="15" y="480"/>
                  </a:lnTo>
                  <a:lnTo>
                    <a:pt x="12" y="480"/>
                  </a:lnTo>
                  <a:lnTo>
                    <a:pt x="10" y="480"/>
                  </a:lnTo>
                  <a:lnTo>
                    <a:pt x="3" y="480"/>
                  </a:lnTo>
                  <a:lnTo>
                    <a:pt x="3" y="480"/>
                  </a:lnTo>
                  <a:lnTo>
                    <a:pt x="3" y="480"/>
                  </a:lnTo>
                  <a:lnTo>
                    <a:pt x="3" y="485"/>
                  </a:lnTo>
                  <a:lnTo>
                    <a:pt x="3" y="485"/>
                  </a:lnTo>
                  <a:lnTo>
                    <a:pt x="3" y="485"/>
                  </a:lnTo>
                  <a:lnTo>
                    <a:pt x="3" y="487"/>
                  </a:lnTo>
                  <a:lnTo>
                    <a:pt x="3" y="487"/>
                  </a:lnTo>
                  <a:lnTo>
                    <a:pt x="3" y="490"/>
                  </a:lnTo>
                  <a:lnTo>
                    <a:pt x="3" y="492"/>
                  </a:lnTo>
                  <a:lnTo>
                    <a:pt x="3" y="495"/>
                  </a:lnTo>
                  <a:lnTo>
                    <a:pt x="0" y="504"/>
                  </a:lnTo>
                  <a:lnTo>
                    <a:pt x="0" y="506"/>
                  </a:lnTo>
                  <a:lnTo>
                    <a:pt x="3" y="509"/>
                  </a:lnTo>
                  <a:lnTo>
                    <a:pt x="3" y="511"/>
                  </a:lnTo>
                  <a:lnTo>
                    <a:pt x="10" y="518"/>
                  </a:lnTo>
                  <a:lnTo>
                    <a:pt x="12" y="521"/>
                  </a:lnTo>
                  <a:lnTo>
                    <a:pt x="12" y="521"/>
                  </a:lnTo>
                  <a:lnTo>
                    <a:pt x="12" y="521"/>
                  </a:lnTo>
                  <a:lnTo>
                    <a:pt x="12" y="521"/>
                  </a:lnTo>
                  <a:lnTo>
                    <a:pt x="12" y="523"/>
                  </a:lnTo>
                  <a:lnTo>
                    <a:pt x="12" y="523"/>
                  </a:lnTo>
                  <a:lnTo>
                    <a:pt x="12" y="525"/>
                  </a:lnTo>
                  <a:lnTo>
                    <a:pt x="10" y="528"/>
                  </a:lnTo>
                  <a:lnTo>
                    <a:pt x="10" y="528"/>
                  </a:lnTo>
                  <a:lnTo>
                    <a:pt x="10" y="528"/>
                  </a:lnTo>
                  <a:lnTo>
                    <a:pt x="12" y="528"/>
                  </a:lnTo>
                  <a:lnTo>
                    <a:pt x="12" y="530"/>
                  </a:lnTo>
                  <a:lnTo>
                    <a:pt x="12" y="530"/>
                  </a:lnTo>
                  <a:lnTo>
                    <a:pt x="12" y="530"/>
                  </a:lnTo>
                  <a:lnTo>
                    <a:pt x="12" y="530"/>
                  </a:lnTo>
                  <a:lnTo>
                    <a:pt x="12" y="530"/>
                  </a:lnTo>
                  <a:lnTo>
                    <a:pt x="12" y="532"/>
                  </a:lnTo>
                  <a:lnTo>
                    <a:pt x="12" y="532"/>
                  </a:lnTo>
                  <a:lnTo>
                    <a:pt x="12" y="532"/>
                  </a:lnTo>
                  <a:lnTo>
                    <a:pt x="12" y="532"/>
                  </a:lnTo>
                  <a:lnTo>
                    <a:pt x="15" y="532"/>
                  </a:lnTo>
                  <a:lnTo>
                    <a:pt x="15" y="535"/>
                  </a:lnTo>
                  <a:lnTo>
                    <a:pt x="15" y="535"/>
                  </a:lnTo>
                  <a:lnTo>
                    <a:pt x="15" y="535"/>
                  </a:lnTo>
                  <a:lnTo>
                    <a:pt x="17" y="537"/>
                  </a:lnTo>
                  <a:lnTo>
                    <a:pt x="17" y="537"/>
                  </a:lnTo>
                  <a:lnTo>
                    <a:pt x="17" y="537"/>
                  </a:lnTo>
                  <a:lnTo>
                    <a:pt x="17" y="540"/>
                  </a:lnTo>
                  <a:lnTo>
                    <a:pt x="17" y="540"/>
                  </a:lnTo>
                  <a:lnTo>
                    <a:pt x="17" y="540"/>
                  </a:lnTo>
                  <a:lnTo>
                    <a:pt x="17" y="540"/>
                  </a:lnTo>
                  <a:lnTo>
                    <a:pt x="17" y="540"/>
                  </a:lnTo>
                  <a:lnTo>
                    <a:pt x="19" y="542"/>
                  </a:lnTo>
                  <a:lnTo>
                    <a:pt x="19" y="542"/>
                  </a:lnTo>
                  <a:lnTo>
                    <a:pt x="19" y="542"/>
                  </a:lnTo>
                  <a:lnTo>
                    <a:pt x="19" y="544"/>
                  </a:lnTo>
                  <a:lnTo>
                    <a:pt x="22" y="544"/>
                  </a:lnTo>
                  <a:lnTo>
                    <a:pt x="22" y="544"/>
                  </a:lnTo>
                  <a:lnTo>
                    <a:pt x="22" y="547"/>
                  </a:lnTo>
                  <a:lnTo>
                    <a:pt x="24" y="547"/>
                  </a:lnTo>
                  <a:lnTo>
                    <a:pt x="24" y="547"/>
                  </a:lnTo>
                  <a:lnTo>
                    <a:pt x="24" y="549"/>
                  </a:lnTo>
                  <a:lnTo>
                    <a:pt x="24" y="549"/>
                  </a:lnTo>
                  <a:lnTo>
                    <a:pt x="24" y="549"/>
                  </a:lnTo>
                  <a:lnTo>
                    <a:pt x="24" y="551"/>
                  </a:lnTo>
                  <a:lnTo>
                    <a:pt x="24" y="551"/>
                  </a:lnTo>
                  <a:lnTo>
                    <a:pt x="31" y="551"/>
                  </a:lnTo>
                  <a:lnTo>
                    <a:pt x="33" y="551"/>
                  </a:lnTo>
                  <a:lnTo>
                    <a:pt x="33" y="551"/>
                  </a:lnTo>
                  <a:lnTo>
                    <a:pt x="33" y="551"/>
                  </a:lnTo>
                  <a:lnTo>
                    <a:pt x="33" y="554"/>
                  </a:lnTo>
                  <a:lnTo>
                    <a:pt x="33" y="554"/>
                  </a:lnTo>
                  <a:lnTo>
                    <a:pt x="33" y="554"/>
                  </a:lnTo>
                  <a:lnTo>
                    <a:pt x="33" y="554"/>
                  </a:lnTo>
                  <a:lnTo>
                    <a:pt x="33" y="554"/>
                  </a:lnTo>
                  <a:lnTo>
                    <a:pt x="33" y="554"/>
                  </a:lnTo>
                  <a:lnTo>
                    <a:pt x="36" y="554"/>
                  </a:lnTo>
                  <a:lnTo>
                    <a:pt x="38" y="554"/>
                  </a:lnTo>
                  <a:lnTo>
                    <a:pt x="41" y="556"/>
                  </a:lnTo>
                  <a:lnTo>
                    <a:pt x="43" y="556"/>
                  </a:lnTo>
                  <a:lnTo>
                    <a:pt x="45" y="558"/>
                  </a:lnTo>
                  <a:lnTo>
                    <a:pt x="45" y="561"/>
                  </a:lnTo>
                  <a:lnTo>
                    <a:pt x="45" y="563"/>
                  </a:lnTo>
                  <a:lnTo>
                    <a:pt x="48" y="566"/>
                  </a:lnTo>
                  <a:lnTo>
                    <a:pt x="55" y="568"/>
                  </a:lnTo>
                  <a:lnTo>
                    <a:pt x="55" y="568"/>
                  </a:lnTo>
                  <a:lnTo>
                    <a:pt x="57" y="568"/>
                  </a:lnTo>
                  <a:lnTo>
                    <a:pt x="57" y="568"/>
                  </a:lnTo>
                  <a:lnTo>
                    <a:pt x="59" y="568"/>
                  </a:lnTo>
                  <a:lnTo>
                    <a:pt x="59" y="570"/>
                  </a:lnTo>
                  <a:lnTo>
                    <a:pt x="59" y="570"/>
                  </a:lnTo>
                  <a:lnTo>
                    <a:pt x="57" y="570"/>
                  </a:lnTo>
                  <a:lnTo>
                    <a:pt x="57" y="570"/>
                  </a:lnTo>
                  <a:lnTo>
                    <a:pt x="55" y="568"/>
                  </a:lnTo>
                  <a:lnTo>
                    <a:pt x="55" y="570"/>
                  </a:lnTo>
                  <a:lnTo>
                    <a:pt x="55" y="570"/>
                  </a:lnTo>
                  <a:lnTo>
                    <a:pt x="55" y="573"/>
                  </a:lnTo>
                  <a:lnTo>
                    <a:pt x="55" y="573"/>
                  </a:lnTo>
                  <a:lnTo>
                    <a:pt x="52" y="570"/>
                  </a:lnTo>
                  <a:lnTo>
                    <a:pt x="50" y="570"/>
                  </a:lnTo>
                  <a:lnTo>
                    <a:pt x="45" y="568"/>
                  </a:lnTo>
                  <a:lnTo>
                    <a:pt x="45" y="568"/>
                  </a:lnTo>
                  <a:lnTo>
                    <a:pt x="43" y="570"/>
                  </a:lnTo>
                  <a:lnTo>
                    <a:pt x="43" y="575"/>
                  </a:lnTo>
                  <a:lnTo>
                    <a:pt x="43" y="580"/>
                  </a:lnTo>
                  <a:lnTo>
                    <a:pt x="43" y="584"/>
                  </a:lnTo>
                  <a:lnTo>
                    <a:pt x="43" y="584"/>
                  </a:lnTo>
                  <a:lnTo>
                    <a:pt x="43" y="587"/>
                  </a:lnTo>
                  <a:lnTo>
                    <a:pt x="45" y="587"/>
                  </a:lnTo>
                  <a:lnTo>
                    <a:pt x="45" y="587"/>
                  </a:lnTo>
                  <a:lnTo>
                    <a:pt x="50" y="589"/>
                  </a:lnTo>
                  <a:lnTo>
                    <a:pt x="52" y="589"/>
                  </a:lnTo>
                  <a:lnTo>
                    <a:pt x="55" y="592"/>
                  </a:lnTo>
                  <a:lnTo>
                    <a:pt x="57" y="594"/>
                  </a:lnTo>
                  <a:lnTo>
                    <a:pt x="62" y="599"/>
                  </a:lnTo>
                  <a:lnTo>
                    <a:pt x="64" y="599"/>
                  </a:lnTo>
                  <a:lnTo>
                    <a:pt x="67" y="603"/>
                  </a:lnTo>
                  <a:lnTo>
                    <a:pt x="71" y="606"/>
                  </a:lnTo>
                  <a:lnTo>
                    <a:pt x="74" y="608"/>
                  </a:lnTo>
                  <a:lnTo>
                    <a:pt x="76" y="608"/>
                  </a:lnTo>
                  <a:lnTo>
                    <a:pt x="78" y="608"/>
                  </a:lnTo>
                  <a:lnTo>
                    <a:pt x="83" y="611"/>
                  </a:lnTo>
                  <a:lnTo>
                    <a:pt x="90" y="611"/>
                  </a:lnTo>
                  <a:lnTo>
                    <a:pt x="90" y="611"/>
                  </a:lnTo>
                  <a:lnTo>
                    <a:pt x="93" y="611"/>
                  </a:lnTo>
                  <a:lnTo>
                    <a:pt x="93" y="608"/>
                  </a:lnTo>
                  <a:lnTo>
                    <a:pt x="93" y="608"/>
                  </a:lnTo>
                  <a:lnTo>
                    <a:pt x="93" y="606"/>
                  </a:lnTo>
                  <a:lnTo>
                    <a:pt x="95" y="606"/>
                  </a:lnTo>
                  <a:lnTo>
                    <a:pt x="95" y="606"/>
                  </a:lnTo>
                  <a:lnTo>
                    <a:pt x="95" y="606"/>
                  </a:lnTo>
                  <a:lnTo>
                    <a:pt x="95" y="606"/>
                  </a:lnTo>
                  <a:lnTo>
                    <a:pt x="95" y="606"/>
                  </a:lnTo>
                  <a:lnTo>
                    <a:pt x="95" y="606"/>
                  </a:lnTo>
                  <a:lnTo>
                    <a:pt x="97" y="603"/>
                  </a:lnTo>
                  <a:lnTo>
                    <a:pt x="97" y="603"/>
                  </a:lnTo>
                  <a:lnTo>
                    <a:pt x="102" y="603"/>
                  </a:lnTo>
                  <a:lnTo>
                    <a:pt x="104" y="606"/>
                  </a:lnTo>
                  <a:lnTo>
                    <a:pt x="107" y="606"/>
                  </a:lnTo>
                  <a:lnTo>
                    <a:pt x="107" y="608"/>
                  </a:lnTo>
                  <a:lnTo>
                    <a:pt x="107" y="608"/>
                  </a:lnTo>
                  <a:lnTo>
                    <a:pt x="107" y="608"/>
                  </a:lnTo>
                  <a:lnTo>
                    <a:pt x="107" y="608"/>
                  </a:lnTo>
                  <a:lnTo>
                    <a:pt x="109" y="611"/>
                  </a:lnTo>
                  <a:lnTo>
                    <a:pt x="109" y="611"/>
                  </a:lnTo>
                  <a:lnTo>
                    <a:pt x="109" y="611"/>
                  </a:lnTo>
                  <a:lnTo>
                    <a:pt x="109" y="611"/>
                  </a:lnTo>
                  <a:lnTo>
                    <a:pt x="109" y="615"/>
                  </a:lnTo>
                  <a:lnTo>
                    <a:pt x="112" y="615"/>
                  </a:lnTo>
                  <a:lnTo>
                    <a:pt x="112" y="615"/>
                  </a:lnTo>
                  <a:lnTo>
                    <a:pt x="112" y="618"/>
                  </a:lnTo>
                  <a:lnTo>
                    <a:pt x="112" y="618"/>
                  </a:lnTo>
                  <a:lnTo>
                    <a:pt x="112" y="618"/>
                  </a:lnTo>
                  <a:lnTo>
                    <a:pt x="112" y="618"/>
                  </a:lnTo>
                  <a:lnTo>
                    <a:pt x="112" y="618"/>
                  </a:lnTo>
                  <a:lnTo>
                    <a:pt x="112" y="620"/>
                  </a:lnTo>
                  <a:lnTo>
                    <a:pt x="112" y="620"/>
                  </a:lnTo>
                  <a:lnTo>
                    <a:pt x="112" y="620"/>
                  </a:lnTo>
                  <a:lnTo>
                    <a:pt x="112" y="620"/>
                  </a:lnTo>
                  <a:lnTo>
                    <a:pt x="107" y="622"/>
                  </a:lnTo>
                  <a:lnTo>
                    <a:pt x="107" y="620"/>
                  </a:lnTo>
                  <a:lnTo>
                    <a:pt x="107" y="620"/>
                  </a:lnTo>
                  <a:lnTo>
                    <a:pt x="107" y="620"/>
                  </a:lnTo>
                  <a:lnTo>
                    <a:pt x="107" y="620"/>
                  </a:lnTo>
                  <a:lnTo>
                    <a:pt x="107" y="622"/>
                  </a:lnTo>
                  <a:lnTo>
                    <a:pt x="107" y="622"/>
                  </a:lnTo>
                  <a:lnTo>
                    <a:pt x="102" y="622"/>
                  </a:lnTo>
                  <a:lnTo>
                    <a:pt x="102" y="622"/>
                  </a:lnTo>
                  <a:lnTo>
                    <a:pt x="102" y="625"/>
                  </a:lnTo>
                  <a:lnTo>
                    <a:pt x="102" y="627"/>
                  </a:lnTo>
                  <a:lnTo>
                    <a:pt x="104" y="629"/>
                  </a:lnTo>
                  <a:lnTo>
                    <a:pt x="109" y="634"/>
                  </a:lnTo>
                  <a:lnTo>
                    <a:pt x="114" y="641"/>
                  </a:lnTo>
                  <a:lnTo>
                    <a:pt x="116" y="646"/>
                  </a:lnTo>
                  <a:lnTo>
                    <a:pt x="119" y="648"/>
                  </a:lnTo>
                  <a:lnTo>
                    <a:pt x="119" y="648"/>
                  </a:lnTo>
                  <a:lnTo>
                    <a:pt x="119" y="648"/>
                  </a:lnTo>
                  <a:lnTo>
                    <a:pt x="119" y="646"/>
                  </a:lnTo>
                  <a:lnTo>
                    <a:pt x="119" y="646"/>
                  </a:lnTo>
                  <a:lnTo>
                    <a:pt x="119" y="646"/>
                  </a:lnTo>
                  <a:lnTo>
                    <a:pt x="121" y="646"/>
                  </a:lnTo>
                  <a:lnTo>
                    <a:pt x="121" y="646"/>
                  </a:lnTo>
                  <a:lnTo>
                    <a:pt x="121" y="646"/>
                  </a:lnTo>
                  <a:lnTo>
                    <a:pt x="121" y="644"/>
                  </a:lnTo>
                  <a:lnTo>
                    <a:pt x="121" y="644"/>
                  </a:lnTo>
                  <a:lnTo>
                    <a:pt x="123" y="644"/>
                  </a:lnTo>
                  <a:lnTo>
                    <a:pt x="123" y="644"/>
                  </a:lnTo>
                  <a:lnTo>
                    <a:pt x="123" y="644"/>
                  </a:lnTo>
                  <a:lnTo>
                    <a:pt x="123" y="644"/>
                  </a:lnTo>
                  <a:lnTo>
                    <a:pt x="123" y="644"/>
                  </a:lnTo>
                  <a:lnTo>
                    <a:pt x="123" y="644"/>
                  </a:lnTo>
                  <a:lnTo>
                    <a:pt x="123" y="641"/>
                  </a:lnTo>
                  <a:lnTo>
                    <a:pt x="121" y="641"/>
                  </a:lnTo>
                  <a:lnTo>
                    <a:pt x="121" y="641"/>
                  </a:lnTo>
                  <a:lnTo>
                    <a:pt x="121" y="641"/>
                  </a:lnTo>
                  <a:lnTo>
                    <a:pt x="121" y="641"/>
                  </a:lnTo>
                  <a:lnTo>
                    <a:pt x="119" y="637"/>
                  </a:lnTo>
                  <a:lnTo>
                    <a:pt x="119" y="632"/>
                  </a:lnTo>
                  <a:lnTo>
                    <a:pt x="119" y="632"/>
                  </a:lnTo>
                  <a:lnTo>
                    <a:pt x="119" y="629"/>
                  </a:lnTo>
                  <a:lnTo>
                    <a:pt x="121" y="629"/>
                  </a:lnTo>
                  <a:lnTo>
                    <a:pt x="121" y="629"/>
                  </a:lnTo>
                  <a:lnTo>
                    <a:pt x="121" y="629"/>
                  </a:lnTo>
                  <a:lnTo>
                    <a:pt x="123" y="629"/>
                  </a:lnTo>
                  <a:lnTo>
                    <a:pt x="123" y="629"/>
                  </a:lnTo>
                  <a:lnTo>
                    <a:pt x="123" y="629"/>
                  </a:lnTo>
                  <a:lnTo>
                    <a:pt x="123" y="629"/>
                  </a:lnTo>
                  <a:lnTo>
                    <a:pt x="123" y="629"/>
                  </a:lnTo>
                  <a:lnTo>
                    <a:pt x="123" y="629"/>
                  </a:lnTo>
                  <a:lnTo>
                    <a:pt x="123" y="629"/>
                  </a:lnTo>
                  <a:lnTo>
                    <a:pt x="126" y="629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126" y="629"/>
                  </a:lnTo>
                  <a:lnTo>
                    <a:pt x="126" y="629"/>
                  </a:lnTo>
                  <a:lnTo>
                    <a:pt x="128" y="629"/>
                  </a:lnTo>
                  <a:lnTo>
                    <a:pt x="128" y="629"/>
                  </a:lnTo>
                  <a:lnTo>
                    <a:pt x="128" y="627"/>
                  </a:lnTo>
                  <a:lnTo>
                    <a:pt x="128" y="627"/>
                  </a:lnTo>
                  <a:lnTo>
                    <a:pt x="130" y="627"/>
                  </a:lnTo>
                  <a:lnTo>
                    <a:pt x="130" y="627"/>
                  </a:lnTo>
                  <a:lnTo>
                    <a:pt x="130" y="627"/>
                  </a:lnTo>
                  <a:lnTo>
                    <a:pt x="130" y="627"/>
                  </a:lnTo>
                  <a:lnTo>
                    <a:pt x="130" y="627"/>
                  </a:lnTo>
                  <a:lnTo>
                    <a:pt x="133" y="627"/>
                  </a:lnTo>
                  <a:lnTo>
                    <a:pt x="133" y="627"/>
                  </a:lnTo>
                  <a:lnTo>
                    <a:pt x="135" y="627"/>
                  </a:lnTo>
                  <a:lnTo>
                    <a:pt x="135" y="627"/>
                  </a:lnTo>
                  <a:lnTo>
                    <a:pt x="135" y="625"/>
                  </a:lnTo>
                  <a:lnTo>
                    <a:pt x="135" y="625"/>
                  </a:lnTo>
                  <a:lnTo>
                    <a:pt x="135" y="625"/>
                  </a:lnTo>
                  <a:lnTo>
                    <a:pt x="135" y="625"/>
                  </a:lnTo>
                  <a:lnTo>
                    <a:pt x="135" y="625"/>
                  </a:lnTo>
                  <a:lnTo>
                    <a:pt x="138" y="625"/>
                  </a:lnTo>
                  <a:lnTo>
                    <a:pt x="138" y="625"/>
                  </a:lnTo>
                  <a:lnTo>
                    <a:pt x="138" y="625"/>
                  </a:lnTo>
                  <a:lnTo>
                    <a:pt x="138" y="625"/>
                  </a:lnTo>
                  <a:lnTo>
                    <a:pt x="140" y="622"/>
                  </a:lnTo>
                  <a:lnTo>
                    <a:pt x="140" y="622"/>
                  </a:lnTo>
                  <a:lnTo>
                    <a:pt x="140" y="622"/>
                  </a:lnTo>
                  <a:lnTo>
                    <a:pt x="142" y="622"/>
                  </a:lnTo>
                  <a:lnTo>
                    <a:pt x="142" y="622"/>
                  </a:lnTo>
                  <a:lnTo>
                    <a:pt x="142" y="622"/>
                  </a:lnTo>
                  <a:lnTo>
                    <a:pt x="145" y="622"/>
                  </a:lnTo>
                  <a:lnTo>
                    <a:pt x="147" y="625"/>
                  </a:lnTo>
                  <a:lnTo>
                    <a:pt x="147" y="625"/>
                  </a:lnTo>
                  <a:lnTo>
                    <a:pt x="149" y="625"/>
                  </a:lnTo>
                  <a:lnTo>
                    <a:pt x="149" y="625"/>
                  </a:lnTo>
                  <a:lnTo>
                    <a:pt x="149" y="627"/>
                  </a:lnTo>
                  <a:lnTo>
                    <a:pt x="149" y="627"/>
                  </a:lnTo>
                  <a:lnTo>
                    <a:pt x="149" y="627"/>
                  </a:lnTo>
                  <a:lnTo>
                    <a:pt x="152" y="627"/>
                  </a:lnTo>
                  <a:lnTo>
                    <a:pt x="152" y="627"/>
                  </a:lnTo>
                  <a:lnTo>
                    <a:pt x="152" y="627"/>
                  </a:lnTo>
                  <a:lnTo>
                    <a:pt x="154" y="629"/>
                  </a:lnTo>
                  <a:lnTo>
                    <a:pt x="154" y="629"/>
                  </a:lnTo>
                  <a:lnTo>
                    <a:pt x="156" y="632"/>
                  </a:lnTo>
                  <a:lnTo>
                    <a:pt x="166" y="641"/>
                  </a:lnTo>
                  <a:lnTo>
                    <a:pt x="166" y="641"/>
                  </a:lnTo>
                  <a:lnTo>
                    <a:pt x="166" y="641"/>
                  </a:lnTo>
                  <a:lnTo>
                    <a:pt x="166" y="641"/>
                  </a:lnTo>
                  <a:lnTo>
                    <a:pt x="166" y="644"/>
                  </a:lnTo>
                  <a:lnTo>
                    <a:pt x="166" y="644"/>
                  </a:lnTo>
                  <a:lnTo>
                    <a:pt x="166" y="646"/>
                  </a:lnTo>
                  <a:lnTo>
                    <a:pt x="168" y="648"/>
                  </a:lnTo>
                  <a:lnTo>
                    <a:pt x="168" y="648"/>
                  </a:lnTo>
                  <a:lnTo>
                    <a:pt x="168" y="648"/>
                  </a:lnTo>
                  <a:lnTo>
                    <a:pt x="171" y="648"/>
                  </a:lnTo>
                  <a:lnTo>
                    <a:pt x="171" y="648"/>
                  </a:lnTo>
                  <a:lnTo>
                    <a:pt x="171" y="648"/>
                  </a:lnTo>
                  <a:lnTo>
                    <a:pt x="173" y="648"/>
                  </a:lnTo>
                  <a:lnTo>
                    <a:pt x="173" y="648"/>
                  </a:lnTo>
                  <a:lnTo>
                    <a:pt x="173" y="648"/>
                  </a:lnTo>
                  <a:lnTo>
                    <a:pt x="173" y="648"/>
                  </a:lnTo>
                  <a:lnTo>
                    <a:pt x="175" y="651"/>
                  </a:lnTo>
                  <a:lnTo>
                    <a:pt x="178" y="651"/>
                  </a:lnTo>
                  <a:lnTo>
                    <a:pt x="178" y="653"/>
                  </a:lnTo>
                  <a:lnTo>
                    <a:pt x="180" y="653"/>
                  </a:lnTo>
                  <a:lnTo>
                    <a:pt x="180" y="655"/>
                  </a:lnTo>
                  <a:lnTo>
                    <a:pt x="182" y="655"/>
                  </a:lnTo>
                  <a:lnTo>
                    <a:pt x="182" y="655"/>
                  </a:lnTo>
                  <a:lnTo>
                    <a:pt x="182" y="655"/>
                  </a:lnTo>
                  <a:lnTo>
                    <a:pt x="182" y="655"/>
                  </a:lnTo>
                  <a:lnTo>
                    <a:pt x="182" y="658"/>
                  </a:lnTo>
                  <a:lnTo>
                    <a:pt x="182" y="658"/>
                  </a:lnTo>
                  <a:lnTo>
                    <a:pt x="182" y="658"/>
                  </a:lnTo>
                  <a:lnTo>
                    <a:pt x="182" y="658"/>
                  </a:lnTo>
                  <a:lnTo>
                    <a:pt x="182" y="658"/>
                  </a:lnTo>
                  <a:lnTo>
                    <a:pt x="185" y="660"/>
                  </a:lnTo>
                  <a:lnTo>
                    <a:pt x="185" y="660"/>
                  </a:lnTo>
                  <a:lnTo>
                    <a:pt x="187" y="658"/>
                  </a:lnTo>
                  <a:lnTo>
                    <a:pt x="187" y="658"/>
                  </a:lnTo>
                  <a:lnTo>
                    <a:pt x="187" y="655"/>
                  </a:lnTo>
                  <a:lnTo>
                    <a:pt x="187" y="655"/>
                  </a:lnTo>
                  <a:lnTo>
                    <a:pt x="187" y="653"/>
                  </a:lnTo>
                  <a:lnTo>
                    <a:pt x="185" y="653"/>
                  </a:lnTo>
                  <a:lnTo>
                    <a:pt x="185" y="653"/>
                  </a:lnTo>
                  <a:lnTo>
                    <a:pt x="185" y="653"/>
                  </a:lnTo>
                  <a:lnTo>
                    <a:pt x="185" y="653"/>
                  </a:lnTo>
                  <a:lnTo>
                    <a:pt x="185" y="651"/>
                  </a:lnTo>
                  <a:lnTo>
                    <a:pt x="185" y="648"/>
                  </a:lnTo>
                  <a:lnTo>
                    <a:pt x="185" y="648"/>
                  </a:lnTo>
                  <a:lnTo>
                    <a:pt x="185" y="646"/>
                  </a:lnTo>
                  <a:lnTo>
                    <a:pt x="187" y="646"/>
                  </a:lnTo>
                  <a:lnTo>
                    <a:pt x="187" y="644"/>
                  </a:lnTo>
                  <a:lnTo>
                    <a:pt x="187" y="641"/>
                  </a:lnTo>
                  <a:lnTo>
                    <a:pt x="185" y="639"/>
                  </a:lnTo>
                  <a:lnTo>
                    <a:pt x="185" y="637"/>
                  </a:lnTo>
                  <a:lnTo>
                    <a:pt x="187" y="629"/>
                  </a:lnTo>
                  <a:lnTo>
                    <a:pt x="187" y="615"/>
                  </a:lnTo>
                  <a:lnTo>
                    <a:pt x="187" y="615"/>
                  </a:lnTo>
                  <a:lnTo>
                    <a:pt x="199" y="606"/>
                  </a:lnTo>
                  <a:lnTo>
                    <a:pt x="201" y="603"/>
                  </a:lnTo>
                  <a:lnTo>
                    <a:pt x="211" y="589"/>
                  </a:lnTo>
                  <a:lnTo>
                    <a:pt x="213" y="577"/>
                  </a:lnTo>
                  <a:lnTo>
                    <a:pt x="213" y="575"/>
                  </a:lnTo>
                  <a:lnTo>
                    <a:pt x="213" y="563"/>
                  </a:lnTo>
                  <a:lnTo>
                    <a:pt x="216" y="563"/>
                  </a:lnTo>
                  <a:lnTo>
                    <a:pt x="218" y="563"/>
                  </a:lnTo>
                  <a:lnTo>
                    <a:pt x="218" y="561"/>
                  </a:lnTo>
                  <a:lnTo>
                    <a:pt x="227" y="554"/>
                  </a:lnTo>
                  <a:lnTo>
                    <a:pt x="230" y="551"/>
                  </a:lnTo>
                  <a:lnTo>
                    <a:pt x="232" y="551"/>
                  </a:lnTo>
                  <a:lnTo>
                    <a:pt x="239" y="549"/>
                  </a:lnTo>
                  <a:lnTo>
                    <a:pt x="249" y="547"/>
                  </a:lnTo>
                  <a:lnTo>
                    <a:pt x="251" y="547"/>
                  </a:lnTo>
                  <a:lnTo>
                    <a:pt x="253" y="547"/>
                  </a:lnTo>
                  <a:lnTo>
                    <a:pt x="253" y="549"/>
                  </a:lnTo>
                  <a:lnTo>
                    <a:pt x="256" y="549"/>
                  </a:lnTo>
                  <a:lnTo>
                    <a:pt x="258" y="549"/>
                  </a:lnTo>
                  <a:lnTo>
                    <a:pt x="263" y="549"/>
                  </a:lnTo>
                  <a:lnTo>
                    <a:pt x="272" y="549"/>
                  </a:lnTo>
                  <a:lnTo>
                    <a:pt x="272" y="549"/>
                  </a:lnTo>
                  <a:lnTo>
                    <a:pt x="275" y="547"/>
                  </a:lnTo>
                  <a:lnTo>
                    <a:pt x="275" y="547"/>
                  </a:lnTo>
                  <a:lnTo>
                    <a:pt x="277" y="547"/>
                  </a:lnTo>
                  <a:lnTo>
                    <a:pt x="277" y="544"/>
                  </a:lnTo>
                  <a:lnTo>
                    <a:pt x="277" y="542"/>
                  </a:lnTo>
                  <a:lnTo>
                    <a:pt x="280" y="542"/>
                  </a:lnTo>
                  <a:lnTo>
                    <a:pt x="287" y="540"/>
                  </a:lnTo>
                  <a:lnTo>
                    <a:pt x="289" y="542"/>
                  </a:lnTo>
                  <a:lnTo>
                    <a:pt x="303" y="547"/>
                  </a:lnTo>
                  <a:lnTo>
                    <a:pt x="320" y="554"/>
                  </a:lnTo>
                  <a:lnTo>
                    <a:pt x="320" y="554"/>
                  </a:lnTo>
                  <a:lnTo>
                    <a:pt x="320" y="554"/>
                  </a:lnTo>
                  <a:lnTo>
                    <a:pt x="320" y="554"/>
                  </a:lnTo>
                  <a:lnTo>
                    <a:pt x="322" y="554"/>
                  </a:lnTo>
                  <a:lnTo>
                    <a:pt x="324" y="551"/>
                  </a:lnTo>
                  <a:lnTo>
                    <a:pt x="324" y="551"/>
                  </a:lnTo>
                  <a:lnTo>
                    <a:pt x="327" y="551"/>
                  </a:lnTo>
                  <a:lnTo>
                    <a:pt x="329" y="551"/>
                  </a:lnTo>
                  <a:lnTo>
                    <a:pt x="332" y="554"/>
                  </a:lnTo>
                  <a:lnTo>
                    <a:pt x="341" y="561"/>
                  </a:lnTo>
                  <a:lnTo>
                    <a:pt x="348" y="570"/>
                  </a:lnTo>
                  <a:lnTo>
                    <a:pt x="353" y="580"/>
                  </a:lnTo>
                  <a:lnTo>
                    <a:pt x="355" y="582"/>
                  </a:lnTo>
                  <a:lnTo>
                    <a:pt x="358" y="584"/>
                  </a:lnTo>
                  <a:lnTo>
                    <a:pt x="360" y="587"/>
                  </a:lnTo>
                  <a:lnTo>
                    <a:pt x="362" y="589"/>
                  </a:lnTo>
                  <a:lnTo>
                    <a:pt x="362" y="589"/>
                  </a:lnTo>
                  <a:lnTo>
                    <a:pt x="365" y="589"/>
                  </a:lnTo>
                  <a:lnTo>
                    <a:pt x="369" y="589"/>
                  </a:lnTo>
                  <a:lnTo>
                    <a:pt x="369" y="589"/>
                  </a:lnTo>
                  <a:lnTo>
                    <a:pt x="369" y="589"/>
                  </a:lnTo>
                  <a:lnTo>
                    <a:pt x="372" y="589"/>
                  </a:lnTo>
                  <a:lnTo>
                    <a:pt x="374" y="587"/>
                  </a:lnTo>
                  <a:lnTo>
                    <a:pt x="377" y="582"/>
                  </a:lnTo>
                  <a:lnTo>
                    <a:pt x="379" y="582"/>
                  </a:lnTo>
                  <a:lnTo>
                    <a:pt x="384" y="582"/>
                  </a:lnTo>
                  <a:lnTo>
                    <a:pt x="386" y="582"/>
                  </a:lnTo>
                  <a:lnTo>
                    <a:pt x="388" y="582"/>
                  </a:lnTo>
                  <a:lnTo>
                    <a:pt x="407" y="570"/>
                  </a:lnTo>
                  <a:lnTo>
                    <a:pt x="407" y="570"/>
                  </a:lnTo>
                  <a:lnTo>
                    <a:pt x="410" y="570"/>
                  </a:lnTo>
                  <a:lnTo>
                    <a:pt x="424" y="573"/>
                  </a:lnTo>
                  <a:lnTo>
                    <a:pt x="426" y="573"/>
                  </a:lnTo>
                  <a:lnTo>
                    <a:pt x="426" y="573"/>
                  </a:lnTo>
                  <a:lnTo>
                    <a:pt x="426" y="575"/>
                  </a:lnTo>
                  <a:lnTo>
                    <a:pt x="429" y="575"/>
                  </a:lnTo>
                  <a:lnTo>
                    <a:pt x="431" y="577"/>
                  </a:lnTo>
                  <a:lnTo>
                    <a:pt x="431" y="577"/>
                  </a:lnTo>
                  <a:lnTo>
                    <a:pt x="433" y="577"/>
                  </a:lnTo>
                  <a:lnTo>
                    <a:pt x="433" y="577"/>
                  </a:lnTo>
                  <a:lnTo>
                    <a:pt x="433" y="577"/>
                  </a:lnTo>
                  <a:lnTo>
                    <a:pt x="433" y="577"/>
                  </a:lnTo>
                  <a:lnTo>
                    <a:pt x="436" y="580"/>
                  </a:lnTo>
                  <a:lnTo>
                    <a:pt x="440" y="584"/>
                  </a:lnTo>
                  <a:lnTo>
                    <a:pt x="440" y="584"/>
                  </a:lnTo>
                  <a:lnTo>
                    <a:pt x="443" y="584"/>
                  </a:lnTo>
                  <a:lnTo>
                    <a:pt x="443" y="584"/>
                  </a:lnTo>
                  <a:lnTo>
                    <a:pt x="443" y="584"/>
                  </a:lnTo>
                  <a:lnTo>
                    <a:pt x="443" y="584"/>
                  </a:lnTo>
                  <a:lnTo>
                    <a:pt x="443" y="584"/>
                  </a:lnTo>
                  <a:lnTo>
                    <a:pt x="445" y="584"/>
                  </a:lnTo>
                  <a:lnTo>
                    <a:pt x="445" y="584"/>
                  </a:lnTo>
                  <a:lnTo>
                    <a:pt x="448" y="584"/>
                  </a:lnTo>
                  <a:lnTo>
                    <a:pt x="448" y="584"/>
                  </a:lnTo>
                  <a:lnTo>
                    <a:pt x="450" y="587"/>
                  </a:lnTo>
                  <a:lnTo>
                    <a:pt x="452" y="589"/>
                  </a:lnTo>
                  <a:lnTo>
                    <a:pt x="452" y="592"/>
                  </a:lnTo>
                  <a:lnTo>
                    <a:pt x="455" y="592"/>
                  </a:lnTo>
                  <a:lnTo>
                    <a:pt x="457" y="594"/>
                  </a:lnTo>
                  <a:lnTo>
                    <a:pt x="471" y="596"/>
                  </a:lnTo>
                  <a:lnTo>
                    <a:pt x="471" y="596"/>
                  </a:lnTo>
                  <a:lnTo>
                    <a:pt x="488" y="599"/>
                  </a:lnTo>
                  <a:lnTo>
                    <a:pt x="490" y="599"/>
                  </a:lnTo>
                  <a:lnTo>
                    <a:pt x="492" y="599"/>
                  </a:lnTo>
                  <a:lnTo>
                    <a:pt x="492" y="599"/>
                  </a:lnTo>
                  <a:lnTo>
                    <a:pt x="504" y="599"/>
                  </a:lnTo>
                  <a:lnTo>
                    <a:pt x="507" y="599"/>
                  </a:lnTo>
                  <a:lnTo>
                    <a:pt x="507" y="599"/>
                  </a:lnTo>
                  <a:lnTo>
                    <a:pt x="507" y="599"/>
                  </a:lnTo>
                  <a:lnTo>
                    <a:pt x="507" y="599"/>
                  </a:lnTo>
                  <a:lnTo>
                    <a:pt x="507" y="599"/>
                  </a:lnTo>
                  <a:lnTo>
                    <a:pt x="516" y="587"/>
                  </a:lnTo>
                  <a:lnTo>
                    <a:pt x="518" y="584"/>
                  </a:lnTo>
                  <a:lnTo>
                    <a:pt x="521" y="584"/>
                  </a:lnTo>
                  <a:lnTo>
                    <a:pt x="521" y="584"/>
                  </a:lnTo>
                  <a:lnTo>
                    <a:pt x="521" y="584"/>
                  </a:lnTo>
                  <a:lnTo>
                    <a:pt x="521" y="584"/>
                  </a:lnTo>
                  <a:lnTo>
                    <a:pt x="521" y="584"/>
                  </a:lnTo>
                  <a:lnTo>
                    <a:pt x="521" y="584"/>
                  </a:lnTo>
                  <a:lnTo>
                    <a:pt x="521" y="582"/>
                  </a:lnTo>
                  <a:lnTo>
                    <a:pt x="521" y="582"/>
                  </a:lnTo>
                  <a:lnTo>
                    <a:pt x="523" y="580"/>
                  </a:lnTo>
                  <a:lnTo>
                    <a:pt x="533" y="575"/>
                  </a:lnTo>
                  <a:lnTo>
                    <a:pt x="535" y="575"/>
                  </a:lnTo>
                  <a:lnTo>
                    <a:pt x="561" y="568"/>
                  </a:lnTo>
                  <a:lnTo>
                    <a:pt x="563" y="568"/>
                  </a:lnTo>
                  <a:lnTo>
                    <a:pt x="568" y="568"/>
                  </a:lnTo>
                  <a:lnTo>
                    <a:pt x="578" y="568"/>
                  </a:lnTo>
                  <a:lnTo>
                    <a:pt x="604" y="568"/>
                  </a:lnTo>
                  <a:lnTo>
                    <a:pt x="620" y="573"/>
                  </a:lnTo>
                  <a:lnTo>
                    <a:pt x="625" y="575"/>
                  </a:lnTo>
                  <a:lnTo>
                    <a:pt x="632" y="580"/>
                  </a:lnTo>
                  <a:lnTo>
                    <a:pt x="637" y="582"/>
                  </a:lnTo>
                  <a:lnTo>
                    <a:pt x="637" y="582"/>
                  </a:lnTo>
                  <a:lnTo>
                    <a:pt x="639" y="582"/>
                  </a:lnTo>
                  <a:lnTo>
                    <a:pt x="642" y="582"/>
                  </a:lnTo>
                  <a:lnTo>
                    <a:pt x="642" y="582"/>
                  </a:lnTo>
                  <a:lnTo>
                    <a:pt x="644" y="582"/>
                  </a:lnTo>
                  <a:lnTo>
                    <a:pt x="644" y="582"/>
                  </a:lnTo>
                  <a:lnTo>
                    <a:pt x="646" y="582"/>
                  </a:lnTo>
                  <a:lnTo>
                    <a:pt x="649" y="582"/>
                  </a:lnTo>
                  <a:lnTo>
                    <a:pt x="649" y="584"/>
                  </a:lnTo>
                  <a:lnTo>
                    <a:pt x="649" y="584"/>
                  </a:lnTo>
                  <a:lnTo>
                    <a:pt x="649" y="584"/>
                  </a:lnTo>
                  <a:lnTo>
                    <a:pt x="649" y="584"/>
                  </a:lnTo>
                  <a:lnTo>
                    <a:pt x="649" y="584"/>
                  </a:lnTo>
                  <a:lnTo>
                    <a:pt x="649" y="584"/>
                  </a:lnTo>
                  <a:lnTo>
                    <a:pt x="649" y="584"/>
                  </a:lnTo>
                  <a:lnTo>
                    <a:pt x="649" y="584"/>
                  </a:lnTo>
                  <a:lnTo>
                    <a:pt x="651" y="584"/>
                  </a:lnTo>
                  <a:lnTo>
                    <a:pt x="651" y="584"/>
                  </a:lnTo>
                  <a:lnTo>
                    <a:pt x="651" y="584"/>
                  </a:lnTo>
                  <a:lnTo>
                    <a:pt x="651" y="584"/>
                  </a:lnTo>
                  <a:lnTo>
                    <a:pt x="653" y="584"/>
                  </a:lnTo>
                  <a:lnTo>
                    <a:pt x="653" y="584"/>
                  </a:lnTo>
                  <a:lnTo>
                    <a:pt x="656" y="584"/>
                  </a:lnTo>
                  <a:lnTo>
                    <a:pt x="658" y="584"/>
                  </a:lnTo>
                  <a:lnTo>
                    <a:pt x="658" y="584"/>
                  </a:lnTo>
                  <a:lnTo>
                    <a:pt x="658" y="584"/>
                  </a:lnTo>
                  <a:lnTo>
                    <a:pt x="660" y="584"/>
                  </a:lnTo>
                  <a:lnTo>
                    <a:pt x="660" y="584"/>
                  </a:lnTo>
                  <a:lnTo>
                    <a:pt x="660" y="582"/>
                  </a:lnTo>
                  <a:lnTo>
                    <a:pt x="660" y="582"/>
                  </a:lnTo>
                  <a:lnTo>
                    <a:pt x="663" y="580"/>
                  </a:lnTo>
                  <a:lnTo>
                    <a:pt x="663" y="580"/>
                  </a:lnTo>
                  <a:lnTo>
                    <a:pt x="663" y="580"/>
                  </a:lnTo>
                  <a:lnTo>
                    <a:pt x="663" y="580"/>
                  </a:lnTo>
                  <a:lnTo>
                    <a:pt x="663" y="577"/>
                  </a:lnTo>
                  <a:lnTo>
                    <a:pt x="663" y="577"/>
                  </a:lnTo>
                  <a:lnTo>
                    <a:pt x="663" y="577"/>
                  </a:lnTo>
                  <a:lnTo>
                    <a:pt x="663" y="577"/>
                  </a:lnTo>
                  <a:lnTo>
                    <a:pt x="663" y="575"/>
                  </a:lnTo>
                  <a:lnTo>
                    <a:pt x="665" y="573"/>
                  </a:lnTo>
                  <a:lnTo>
                    <a:pt x="665" y="573"/>
                  </a:lnTo>
                  <a:lnTo>
                    <a:pt x="665" y="573"/>
                  </a:lnTo>
                  <a:lnTo>
                    <a:pt x="668" y="573"/>
                  </a:lnTo>
                  <a:lnTo>
                    <a:pt x="668" y="573"/>
                  </a:lnTo>
                  <a:lnTo>
                    <a:pt x="668" y="573"/>
                  </a:lnTo>
                  <a:lnTo>
                    <a:pt x="668" y="573"/>
                  </a:lnTo>
                  <a:lnTo>
                    <a:pt x="668" y="573"/>
                  </a:lnTo>
                  <a:lnTo>
                    <a:pt x="668" y="573"/>
                  </a:lnTo>
                  <a:lnTo>
                    <a:pt x="668" y="573"/>
                  </a:lnTo>
                  <a:lnTo>
                    <a:pt x="670" y="573"/>
                  </a:lnTo>
                  <a:lnTo>
                    <a:pt x="670" y="573"/>
                  </a:lnTo>
                  <a:lnTo>
                    <a:pt x="670" y="573"/>
                  </a:lnTo>
                  <a:lnTo>
                    <a:pt x="670" y="573"/>
                  </a:lnTo>
                  <a:lnTo>
                    <a:pt x="672" y="570"/>
                  </a:lnTo>
                  <a:lnTo>
                    <a:pt x="672" y="570"/>
                  </a:lnTo>
                  <a:lnTo>
                    <a:pt x="672" y="570"/>
                  </a:lnTo>
                  <a:lnTo>
                    <a:pt x="675" y="568"/>
                  </a:lnTo>
                  <a:lnTo>
                    <a:pt x="675" y="568"/>
                  </a:lnTo>
                  <a:lnTo>
                    <a:pt x="675" y="568"/>
                  </a:lnTo>
                  <a:lnTo>
                    <a:pt x="675" y="568"/>
                  </a:lnTo>
                  <a:lnTo>
                    <a:pt x="675" y="568"/>
                  </a:lnTo>
                  <a:lnTo>
                    <a:pt x="675" y="568"/>
                  </a:lnTo>
                  <a:lnTo>
                    <a:pt x="677" y="568"/>
                  </a:lnTo>
                  <a:lnTo>
                    <a:pt x="677" y="568"/>
                  </a:lnTo>
                  <a:lnTo>
                    <a:pt x="677" y="568"/>
                  </a:lnTo>
                  <a:lnTo>
                    <a:pt x="677" y="568"/>
                  </a:lnTo>
                  <a:lnTo>
                    <a:pt x="677" y="568"/>
                  </a:lnTo>
                  <a:lnTo>
                    <a:pt x="677" y="568"/>
                  </a:lnTo>
                  <a:lnTo>
                    <a:pt x="677" y="566"/>
                  </a:lnTo>
                  <a:lnTo>
                    <a:pt x="677" y="566"/>
                  </a:lnTo>
                  <a:lnTo>
                    <a:pt x="677" y="566"/>
                  </a:lnTo>
                  <a:lnTo>
                    <a:pt x="677" y="566"/>
                  </a:lnTo>
                  <a:lnTo>
                    <a:pt x="677" y="566"/>
                  </a:lnTo>
                  <a:lnTo>
                    <a:pt x="677" y="566"/>
                  </a:lnTo>
                  <a:lnTo>
                    <a:pt x="677" y="566"/>
                  </a:lnTo>
                  <a:lnTo>
                    <a:pt x="677" y="566"/>
                  </a:lnTo>
                  <a:lnTo>
                    <a:pt x="679" y="563"/>
                  </a:lnTo>
                  <a:lnTo>
                    <a:pt x="679" y="563"/>
                  </a:lnTo>
                  <a:lnTo>
                    <a:pt x="679" y="563"/>
                  </a:lnTo>
                  <a:lnTo>
                    <a:pt x="679" y="563"/>
                  </a:lnTo>
                  <a:lnTo>
                    <a:pt x="679" y="563"/>
                  </a:lnTo>
                  <a:lnTo>
                    <a:pt x="679" y="563"/>
                  </a:lnTo>
                  <a:lnTo>
                    <a:pt x="679" y="563"/>
                  </a:lnTo>
                  <a:lnTo>
                    <a:pt x="679" y="563"/>
                  </a:lnTo>
                  <a:lnTo>
                    <a:pt x="679" y="563"/>
                  </a:lnTo>
                  <a:lnTo>
                    <a:pt x="682" y="563"/>
                  </a:lnTo>
                  <a:lnTo>
                    <a:pt x="682" y="561"/>
                  </a:lnTo>
                  <a:lnTo>
                    <a:pt x="682" y="563"/>
                  </a:lnTo>
                  <a:lnTo>
                    <a:pt x="684" y="561"/>
                  </a:lnTo>
                  <a:lnTo>
                    <a:pt x="689" y="558"/>
                  </a:lnTo>
                  <a:lnTo>
                    <a:pt x="689" y="558"/>
                  </a:lnTo>
                  <a:lnTo>
                    <a:pt x="691" y="558"/>
                  </a:lnTo>
                  <a:lnTo>
                    <a:pt x="691" y="558"/>
                  </a:lnTo>
                  <a:lnTo>
                    <a:pt x="691" y="558"/>
                  </a:lnTo>
                  <a:lnTo>
                    <a:pt x="691" y="561"/>
                  </a:lnTo>
                  <a:lnTo>
                    <a:pt x="694" y="561"/>
                  </a:lnTo>
                  <a:lnTo>
                    <a:pt x="694" y="558"/>
                  </a:lnTo>
                  <a:lnTo>
                    <a:pt x="694" y="561"/>
                  </a:lnTo>
                  <a:lnTo>
                    <a:pt x="694" y="561"/>
                  </a:lnTo>
                  <a:lnTo>
                    <a:pt x="694" y="561"/>
                  </a:lnTo>
                  <a:lnTo>
                    <a:pt x="694" y="558"/>
                  </a:lnTo>
                  <a:lnTo>
                    <a:pt x="694" y="558"/>
                  </a:lnTo>
                  <a:lnTo>
                    <a:pt x="696" y="558"/>
                  </a:lnTo>
                  <a:lnTo>
                    <a:pt x="696" y="558"/>
                  </a:lnTo>
                  <a:lnTo>
                    <a:pt x="696" y="561"/>
                  </a:lnTo>
                  <a:lnTo>
                    <a:pt x="696" y="561"/>
                  </a:lnTo>
                  <a:lnTo>
                    <a:pt x="696" y="558"/>
                  </a:lnTo>
                  <a:lnTo>
                    <a:pt x="698" y="558"/>
                  </a:lnTo>
                  <a:lnTo>
                    <a:pt x="698" y="558"/>
                  </a:lnTo>
                  <a:lnTo>
                    <a:pt x="701" y="558"/>
                  </a:lnTo>
                  <a:lnTo>
                    <a:pt x="698" y="558"/>
                  </a:lnTo>
                  <a:lnTo>
                    <a:pt x="698" y="556"/>
                  </a:lnTo>
                  <a:lnTo>
                    <a:pt x="701" y="556"/>
                  </a:lnTo>
                  <a:lnTo>
                    <a:pt x="701" y="556"/>
                  </a:lnTo>
                  <a:lnTo>
                    <a:pt x="701" y="556"/>
                  </a:lnTo>
                  <a:lnTo>
                    <a:pt x="701" y="556"/>
                  </a:lnTo>
                  <a:lnTo>
                    <a:pt x="701" y="556"/>
                  </a:lnTo>
                  <a:lnTo>
                    <a:pt x="701" y="556"/>
                  </a:lnTo>
                  <a:lnTo>
                    <a:pt x="701" y="556"/>
                  </a:lnTo>
                  <a:lnTo>
                    <a:pt x="701" y="556"/>
                  </a:lnTo>
                  <a:lnTo>
                    <a:pt x="701" y="554"/>
                  </a:lnTo>
                  <a:lnTo>
                    <a:pt x="701" y="554"/>
                  </a:lnTo>
                  <a:lnTo>
                    <a:pt x="703" y="551"/>
                  </a:lnTo>
                  <a:lnTo>
                    <a:pt x="705" y="551"/>
                  </a:lnTo>
                  <a:lnTo>
                    <a:pt x="703" y="551"/>
                  </a:lnTo>
                  <a:lnTo>
                    <a:pt x="705" y="549"/>
                  </a:lnTo>
                  <a:lnTo>
                    <a:pt x="705" y="549"/>
                  </a:lnTo>
                  <a:lnTo>
                    <a:pt x="705" y="549"/>
                  </a:lnTo>
                  <a:lnTo>
                    <a:pt x="720" y="551"/>
                  </a:lnTo>
                  <a:lnTo>
                    <a:pt x="720" y="549"/>
                  </a:lnTo>
                  <a:lnTo>
                    <a:pt x="720" y="547"/>
                  </a:lnTo>
                  <a:lnTo>
                    <a:pt x="717" y="544"/>
                  </a:lnTo>
                  <a:lnTo>
                    <a:pt x="717" y="544"/>
                  </a:lnTo>
                  <a:lnTo>
                    <a:pt x="717" y="542"/>
                  </a:lnTo>
                  <a:lnTo>
                    <a:pt x="717" y="540"/>
                  </a:lnTo>
                  <a:lnTo>
                    <a:pt x="717" y="537"/>
                  </a:lnTo>
                  <a:lnTo>
                    <a:pt x="717" y="537"/>
                  </a:lnTo>
                  <a:lnTo>
                    <a:pt x="717" y="535"/>
                  </a:lnTo>
                  <a:lnTo>
                    <a:pt x="715" y="532"/>
                  </a:lnTo>
                  <a:lnTo>
                    <a:pt x="715" y="530"/>
                  </a:lnTo>
                  <a:lnTo>
                    <a:pt x="715" y="530"/>
                  </a:lnTo>
                  <a:lnTo>
                    <a:pt x="715" y="528"/>
                  </a:lnTo>
                  <a:lnTo>
                    <a:pt x="715" y="525"/>
                  </a:lnTo>
                  <a:lnTo>
                    <a:pt x="715" y="525"/>
                  </a:lnTo>
                  <a:lnTo>
                    <a:pt x="713" y="523"/>
                  </a:lnTo>
                  <a:lnTo>
                    <a:pt x="713" y="521"/>
                  </a:lnTo>
                  <a:lnTo>
                    <a:pt x="713" y="518"/>
                  </a:lnTo>
                  <a:lnTo>
                    <a:pt x="710" y="513"/>
                  </a:lnTo>
                  <a:lnTo>
                    <a:pt x="710" y="511"/>
                  </a:lnTo>
                  <a:lnTo>
                    <a:pt x="713" y="509"/>
                  </a:lnTo>
                  <a:lnTo>
                    <a:pt x="715" y="506"/>
                  </a:lnTo>
                  <a:lnTo>
                    <a:pt x="717" y="506"/>
                  </a:lnTo>
                  <a:lnTo>
                    <a:pt x="717" y="506"/>
                  </a:lnTo>
                  <a:lnTo>
                    <a:pt x="720" y="506"/>
                  </a:lnTo>
                  <a:lnTo>
                    <a:pt x="720" y="506"/>
                  </a:lnTo>
                  <a:lnTo>
                    <a:pt x="722" y="504"/>
                  </a:lnTo>
                  <a:lnTo>
                    <a:pt x="722" y="504"/>
                  </a:lnTo>
                  <a:lnTo>
                    <a:pt x="722" y="502"/>
                  </a:lnTo>
                  <a:lnTo>
                    <a:pt x="722" y="499"/>
                  </a:lnTo>
                  <a:lnTo>
                    <a:pt x="722" y="499"/>
                  </a:lnTo>
                  <a:lnTo>
                    <a:pt x="722" y="499"/>
                  </a:lnTo>
                  <a:lnTo>
                    <a:pt x="722" y="499"/>
                  </a:lnTo>
                  <a:lnTo>
                    <a:pt x="722" y="499"/>
                  </a:lnTo>
                  <a:lnTo>
                    <a:pt x="722" y="497"/>
                  </a:lnTo>
                  <a:lnTo>
                    <a:pt x="724" y="497"/>
                  </a:lnTo>
                  <a:lnTo>
                    <a:pt x="724" y="495"/>
                  </a:lnTo>
                  <a:lnTo>
                    <a:pt x="727" y="495"/>
                  </a:lnTo>
                  <a:lnTo>
                    <a:pt x="727" y="495"/>
                  </a:lnTo>
                  <a:lnTo>
                    <a:pt x="729" y="495"/>
                  </a:lnTo>
                  <a:lnTo>
                    <a:pt x="729" y="495"/>
                  </a:lnTo>
                  <a:lnTo>
                    <a:pt x="729" y="492"/>
                  </a:lnTo>
                  <a:lnTo>
                    <a:pt x="727" y="490"/>
                  </a:lnTo>
                  <a:lnTo>
                    <a:pt x="727" y="490"/>
                  </a:lnTo>
                  <a:lnTo>
                    <a:pt x="727" y="487"/>
                  </a:lnTo>
                  <a:lnTo>
                    <a:pt x="727" y="487"/>
                  </a:lnTo>
                  <a:lnTo>
                    <a:pt x="729" y="485"/>
                  </a:lnTo>
                  <a:lnTo>
                    <a:pt x="731" y="480"/>
                  </a:lnTo>
                  <a:lnTo>
                    <a:pt x="731" y="478"/>
                  </a:lnTo>
                  <a:lnTo>
                    <a:pt x="734" y="476"/>
                  </a:lnTo>
                  <a:lnTo>
                    <a:pt x="734" y="473"/>
                  </a:lnTo>
                  <a:lnTo>
                    <a:pt x="736" y="471"/>
                  </a:lnTo>
                  <a:lnTo>
                    <a:pt x="739" y="469"/>
                  </a:lnTo>
                  <a:lnTo>
                    <a:pt x="739" y="466"/>
                  </a:lnTo>
                  <a:lnTo>
                    <a:pt x="741" y="464"/>
                  </a:lnTo>
                  <a:lnTo>
                    <a:pt x="743" y="461"/>
                  </a:lnTo>
                  <a:lnTo>
                    <a:pt x="743" y="461"/>
                  </a:lnTo>
                  <a:lnTo>
                    <a:pt x="746" y="459"/>
                  </a:lnTo>
                  <a:lnTo>
                    <a:pt x="748" y="457"/>
                  </a:lnTo>
                  <a:lnTo>
                    <a:pt x="748" y="454"/>
                  </a:lnTo>
                  <a:lnTo>
                    <a:pt x="750" y="452"/>
                  </a:lnTo>
                  <a:lnTo>
                    <a:pt x="753" y="450"/>
                  </a:lnTo>
                  <a:lnTo>
                    <a:pt x="755" y="447"/>
                  </a:lnTo>
                  <a:lnTo>
                    <a:pt x="755" y="445"/>
                  </a:lnTo>
                  <a:lnTo>
                    <a:pt x="757" y="442"/>
                  </a:lnTo>
                  <a:lnTo>
                    <a:pt x="760" y="440"/>
                  </a:lnTo>
                  <a:lnTo>
                    <a:pt x="760" y="438"/>
                  </a:lnTo>
                  <a:lnTo>
                    <a:pt x="762" y="435"/>
                  </a:lnTo>
                  <a:lnTo>
                    <a:pt x="767" y="431"/>
                  </a:lnTo>
                  <a:lnTo>
                    <a:pt x="769" y="428"/>
                  </a:lnTo>
                  <a:lnTo>
                    <a:pt x="772" y="426"/>
                  </a:lnTo>
                  <a:lnTo>
                    <a:pt x="774" y="424"/>
                  </a:lnTo>
                  <a:lnTo>
                    <a:pt x="776" y="419"/>
                  </a:lnTo>
                  <a:lnTo>
                    <a:pt x="781" y="416"/>
                  </a:lnTo>
                  <a:lnTo>
                    <a:pt x="783" y="414"/>
                  </a:lnTo>
                  <a:lnTo>
                    <a:pt x="786" y="409"/>
                  </a:lnTo>
                  <a:lnTo>
                    <a:pt x="788" y="407"/>
                  </a:lnTo>
                  <a:lnTo>
                    <a:pt x="793" y="402"/>
                  </a:lnTo>
                  <a:lnTo>
                    <a:pt x="795" y="400"/>
                  </a:lnTo>
                  <a:lnTo>
                    <a:pt x="798" y="398"/>
                  </a:lnTo>
                  <a:lnTo>
                    <a:pt x="802" y="393"/>
                  </a:lnTo>
                  <a:lnTo>
                    <a:pt x="805" y="390"/>
                  </a:lnTo>
                  <a:lnTo>
                    <a:pt x="807" y="388"/>
                  </a:lnTo>
                  <a:lnTo>
                    <a:pt x="810" y="383"/>
                  </a:lnTo>
                  <a:lnTo>
                    <a:pt x="814" y="381"/>
                  </a:lnTo>
                  <a:lnTo>
                    <a:pt x="817" y="379"/>
                  </a:lnTo>
                  <a:lnTo>
                    <a:pt x="819" y="376"/>
                  </a:lnTo>
                  <a:lnTo>
                    <a:pt x="819" y="374"/>
                  </a:lnTo>
                  <a:lnTo>
                    <a:pt x="819" y="374"/>
                  </a:lnTo>
                  <a:lnTo>
                    <a:pt x="819" y="374"/>
                  </a:lnTo>
                  <a:lnTo>
                    <a:pt x="819" y="371"/>
                  </a:lnTo>
                  <a:lnTo>
                    <a:pt x="819" y="369"/>
                  </a:lnTo>
                  <a:lnTo>
                    <a:pt x="819" y="367"/>
                  </a:lnTo>
                  <a:lnTo>
                    <a:pt x="819" y="364"/>
                  </a:lnTo>
                  <a:lnTo>
                    <a:pt x="821" y="362"/>
                  </a:lnTo>
                  <a:lnTo>
                    <a:pt x="821" y="360"/>
                  </a:lnTo>
                  <a:lnTo>
                    <a:pt x="821" y="355"/>
                  </a:lnTo>
                  <a:lnTo>
                    <a:pt x="821" y="353"/>
                  </a:lnTo>
                  <a:lnTo>
                    <a:pt x="821" y="348"/>
                  </a:lnTo>
                  <a:lnTo>
                    <a:pt x="821" y="345"/>
                  </a:lnTo>
                  <a:lnTo>
                    <a:pt x="821" y="343"/>
                  </a:lnTo>
                  <a:lnTo>
                    <a:pt x="821" y="341"/>
                  </a:lnTo>
                  <a:lnTo>
                    <a:pt x="821" y="338"/>
                  </a:lnTo>
                  <a:lnTo>
                    <a:pt x="821" y="336"/>
                  </a:lnTo>
                  <a:lnTo>
                    <a:pt x="824" y="334"/>
                  </a:lnTo>
                  <a:lnTo>
                    <a:pt x="824" y="331"/>
                  </a:lnTo>
                  <a:lnTo>
                    <a:pt x="824" y="329"/>
                  </a:lnTo>
                  <a:lnTo>
                    <a:pt x="824" y="327"/>
                  </a:lnTo>
                  <a:lnTo>
                    <a:pt x="824" y="324"/>
                  </a:lnTo>
                  <a:lnTo>
                    <a:pt x="824" y="322"/>
                  </a:lnTo>
                  <a:lnTo>
                    <a:pt x="824" y="319"/>
                  </a:lnTo>
                  <a:lnTo>
                    <a:pt x="824" y="317"/>
                  </a:lnTo>
                  <a:lnTo>
                    <a:pt x="824" y="312"/>
                  </a:lnTo>
                  <a:lnTo>
                    <a:pt x="824" y="312"/>
                  </a:lnTo>
                  <a:lnTo>
                    <a:pt x="824" y="310"/>
                  </a:lnTo>
                  <a:lnTo>
                    <a:pt x="824" y="308"/>
                  </a:lnTo>
                  <a:lnTo>
                    <a:pt x="826" y="305"/>
                  </a:lnTo>
                  <a:lnTo>
                    <a:pt x="826" y="303"/>
                  </a:lnTo>
                  <a:lnTo>
                    <a:pt x="826" y="300"/>
                  </a:lnTo>
                  <a:lnTo>
                    <a:pt x="826" y="298"/>
                  </a:lnTo>
                  <a:lnTo>
                    <a:pt x="826" y="296"/>
                  </a:lnTo>
                  <a:lnTo>
                    <a:pt x="826" y="293"/>
                  </a:lnTo>
                  <a:lnTo>
                    <a:pt x="826" y="291"/>
                  </a:lnTo>
                  <a:lnTo>
                    <a:pt x="826" y="289"/>
                  </a:lnTo>
                  <a:lnTo>
                    <a:pt x="826" y="286"/>
                  </a:lnTo>
                  <a:lnTo>
                    <a:pt x="826" y="282"/>
                  </a:lnTo>
                  <a:lnTo>
                    <a:pt x="826" y="279"/>
                  </a:lnTo>
                  <a:lnTo>
                    <a:pt x="828" y="277"/>
                  </a:lnTo>
                  <a:lnTo>
                    <a:pt x="828" y="274"/>
                  </a:lnTo>
                  <a:lnTo>
                    <a:pt x="828" y="272"/>
                  </a:lnTo>
                  <a:lnTo>
                    <a:pt x="828" y="270"/>
                  </a:lnTo>
                  <a:lnTo>
                    <a:pt x="828" y="267"/>
                  </a:lnTo>
                  <a:lnTo>
                    <a:pt x="828" y="265"/>
                  </a:lnTo>
                  <a:lnTo>
                    <a:pt x="828" y="263"/>
                  </a:lnTo>
                  <a:lnTo>
                    <a:pt x="828" y="260"/>
                  </a:lnTo>
                  <a:lnTo>
                    <a:pt x="828" y="258"/>
                  </a:lnTo>
                  <a:lnTo>
                    <a:pt x="828" y="256"/>
                  </a:lnTo>
                  <a:lnTo>
                    <a:pt x="828" y="253"/>
                  </a:lnTo>
                  <a:lnTo>
                    <a:pt x="831" y="248"/>
                  </a:lnTo>
                  <a:lnTo>
                    <a:pt x="831" y="246"/>
                  </a:lnTo>
                  <a:lnTo>
                    <a:pt x="831" y="244"/>
                  </a:lnTo>
                  <a:lnTo>
                    <a:pt x="831" y="241"/>
                  </a:lnTo>
                  <a:lnTo>
                    <a:pt x="831" y="239"/>
                  </a:lnTo>
                  <a:lnTo>
                    <a:pt x="831" y="237"/>
                  </a:lnTo>
                  <a:lnTo>
                    <a:pt x="831" y="234"/>
                  </a:lnTo>
                  <a:lnTo>
                    <a:pt x="831" y="232"/>
                  </a:lnTo>
                  <a:lnTo>
                    <a:pt x="831" y="229"/>
                  </a:lnTo>
                  <a:lnTo>
                    <a:pt x="831" y="227"/>
                  </a:lnTo>
                  <a:lnTo>
                    <a:pt x="831" y="225"/>
                  </a:lnTo>
                  <a:lnTo>
                    <a:pt x="833" y="220"/>
                  </a:lnTo>
                  <a:lnTo>
                    <a:pt x="833" y="218"/>
                  </a:lnTo>
                  <a:lnTo>
                    <a:pt x="833" y="215"/>
                  </a:lnTo>
                  <a:lnTo>
                    <a:pt x="833" y="213"/>
                  </a:lnTo>
                  <a:lnTo>
                    <a:pt x="833" y="211"/>
                  </a:lnTo>
                  <a:lnTo>
                    <a:pt x="833" y="208"/>
                  </a:lnTo>
                  <a:lnTo>
                    <a:pt x="833" y="206"/>
                  </a:lnTo>
                  <a:lnTo>
                    <a:pt x="836" y="201"/>
                  </a:lnTo>
                  <a:lnTo>
                    <a:pt x="836" y="201"/>
                  </a:lnTo>
                  <a:lnTo>
                    <a:pt x="838" y="196"/>
                  </a:lnTo>
                  <a:lnTo>
                    <a:pt x="840" y="192"/>
                  </a:lnTo>
                  <a:lnTo>
                    <a:pt x="843" y="189"/>
                  </a:lnTo>
                  <a:lnTo>
                    <a:pt x="845" y="185"/>
                  </a:lnTo>
                  <a:lnTo>
                    <a:pt x="845" y="182"/>
                  </a:lnTo>
                  <a:lnTo>
                    <a:pt x="845" y="182"/>
                  </a:lnTo>
                  <a:lnTo>
                    <a:pt x="845" y="18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>
              <a:outerShdw blurRad="1270000" sx="80000" sy="80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8" name="Freeform 63">
              <a:extLst>
                <a:ext uri="{FF2B5EF4-FFF2-40B4-BE49-F238E27FC236}">
                  <a16:creationId xmlns:a16="http://schemas.microsoft.com/office/drawing/2014/main" id="{4FF2CB87-53E5-46E2-9C2E-4B617983E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2741" y="5023284"/>
              <a:ext cx="517205" cy="540902"/>
            </a:xfrm>
            <a:custGeom>
              <a:avLst/>
              <a:gdLst>
                <a:gd name="T0" fmla="*/ 485 w 502"/>
                <a:gd name="T1" fmla="*/ 229 h 525"/>
                <a:gd name="T2" fmla="*/ 457 w 502"/>
                <a:gd name="T3" fmla="*/ 218 h 525"/>
                <a:gd name="T4" fmla="*/ 429 w 502"/>
                <a:gd name="T5" fmla="*/ 213 h 525"/>
                <a:gd name="T6" fmla="*/ 424 w 502"/>
                <a:gd name="T7" fmla="*/ 203 h 525"/>
                <a:gd name="T8" fmla="*/ 412 w 502"/>
                <a:gd name="T9" fmla="*/ 182 h 525"/>
                <a:gd name="T10" fmla="*/ 414 w 502"/>
                <a:gd name="T11" fmla="*/ 154 h 525"/>
                <a:gd name="T12" fmla="*/ 386 w 502"/>
                <a:gd name="T13" fmla="*/ 130 h 525"/>
                <a:gd name="T14" fmla="*/ 365 w 502"/>
                <a:gd name="T15" fmla="*/ 121 h 525"/>
                <a:gd name="T16" fmla="*/ 351 w 502"/>
                <a:gd name="T17" fmla="*/ 111 h 525"/>
                <a:gd name="T18" fmla="*/ 339 w 502"/>
                <a:gd name="T19" fmla="*/ 102 h 525"/>
                <a:gd name="T20" fmla="*/ 320 w 502"/>
                <a:gd name="T21" fmla="*/ 69 h 525"/>
                <a:gd name="T22" fmla="*/ 296 w 502"/>
                <a:gd name="T23" fmla="*/ 33 h 525"/>
                <a:gd name="T24" fmla="*/ 280 w 502"/>
                <a:gd name="T25" fmla="*/ 0 h 525"/>
                <a:gd name="T26" fmla="*/ 265 w 502"/>
                <a:gd name="T27" fmla="*/ 0 h 525"/>
                <a:gd name="T28" fmla="*/ 253 w 502"/>
                <a:gd name="T29" fmla="*/ 7 h 525"/>
                <a:gd name="T30" fmla="*/ 239 w 502"/>
                <a:gd name="T31" fmla="*/ 12 h 525"/>
                <a:gd name="T32" fmla="*/ 225 w 502"/>
                <a:gd name="T33" fmla="*/ 14 h 525"/>
                <a:gd name="T34" fmla="*/ 211 w 502"/>
                <a:gd name="T35" fmla="*/ 24 h 525"/>
                <a:gd name="T36" fmla="*/ 194 w 502"/>
                <a:gd name="T37" fmla="*/ 38 h 525"/>
                <a:gd name="T38" fmla="*/ 187 w 502"/>
                <a:gd name="T39" fmla="*/ 24 h 525"/>
                <a:gd name="T40" fmla="*/ 180 w 502"/>
                <a:gd name="T41" fmla="*/ 16 h 525"/>
                <a:gd name="T42" fmla="*/ 156 w 502"/>
                <a:gd name="T43" fmla="*/ 14 h 525"/>
                <a:gd name="T44" fmla="*/ 88 w 502"/>
                <a:gd name="T45" fmla="*/ 28 h 525"/>
                <a:gd name="T46" fmla="*/ 57 w 502"/>
                <a:gd name="T47" fmla="*/ 31 h 525"/>
                <a:gd name="T48" fmla="*/ 55 w 502"/>
                <a:gd name="T49" fmla="*/ 144 h 525"/>
                <a:gd name="T50" fmla="*/ 55 w 502"/>
                <a:gd name="T51" fmla="*/ 208 h 525"/>
                <a:gd name="T52" fmla="*/ 0 w 502"/>
                <a:gd name="T53" fmla="*/ 270 h 525"/>
                <a:gd name="T54" fmla="*/ 0 w 502"/>
                <a:gd name="T55" fmla="*/ 397 h 525"/>
                <a:gd name="T56" fmla="*/ 24 w 502"/>
                <a:gd name="T57" fmla="*/ 421 h 525"/>
                <a:gd name="T58" fmla="*/ 29 w 502"/>
                <a:gd name="T59" fmla="*/ 431 h 525"/>
                <a:gd name="T60" fmla="*/ 36 w 502"/>
                <a:gd name="T61" fmla="*/ 440 h 525"/>
                <a:gd name="T62" fmla="*/ 38 w 502"/>
                <a:gd name="T63" fmla="*/ 450 h 525"/>
                <a:gd name="T64" fmla="*/ 43 w 502"/>
                <a:gd name="T65" fmla="*/ 461 h 525"/>
                <a:gd name="T66" fmla="*/ 33 w 502"/>
                <a:gd name="T67" fmla="*/ 502 h 525"/>
                <a:gd name="T68" fmla="*/ 38 w 502"/>
                <a:gd name="T69" fmla="*/ 523 h 525"/>
                <a:gd name="T70" fmla="*/ 69 w 502"/>
                <a:gd name="T71" fmla="*/ 521 h 525"/>
                <a:gd name="T72" fmla="*/ 95 w 502"/>
                <a:gd name="T73" fmla="*/ 513 h 525"/>
                <a:gd name="T74" fmla="*/ 123 w 502"/>
                <a:gd name="T75" fmla="*/ 492 h 525"/>
                <a:gd name="T76" fmla="*/ 145 w 502"/>
                <a:gd name="T77" fmla="*/ 476 h 525"/>
                <a:gd name="T78" fmla="*/ 149 w 502"/>
                <a:gd name="T79" fmla="*/ 461 h 525"/>
                <a:gd name="T80" fmla="*/ 152 w 502"/>
                <a:gd name="T81" fmla="*/ 450 h 525"/>
                <a:gd name="T82" fmla="*/ 156 w 502"/>
                <a:gd name="T83" fmla="*/ 435 h 525"/>
                <a:gd name="T84" fmla="*/ 166 w 502"/>
                <a:gd name="T85" fmla="*/ 431 h 525"/>
                <a:gd name="T86" fmla="*/ 190 w 502"/>
                <a:gd name="T87" fmla="*/ 433 h 525"/>
                <a:gd name="T88" fmla="*/ 211 w 502"/>
                <a:gd name="T89" fmla="*/ 450 h 525"/>
                <a:gd name="T90" fmla="*/ 237 w 502"/>
                <a:gd name="T91" fmla="*/ 457 h 525"/>
                <a:gd name="T92" fmla="*/ 272 w 502"/>
                <a:gd name="T93" fmla="*/ 457 h 525"/>
                <a:gd name="T94" fmla="*/ 315 w 502"/>
                <a:gd name="T95" fmla="*/ 407 h 525"/>
                <a:gd name="T96" fmla="*/ 341 w 502"/>
                <a:gd name="T97" fmla="*/ 390 h 525"/>
                <a:gd name="T98" fmla="*/ 367 w 502"/>
                <a:gd name="T99" fmla="*/ 369 h 525"/>
                <a:gd name="T100" fmla="*/ 377 w 502"/>
                <a:gd name="T101" fmla="*/ 334 h 525"/>
                <a:gd name="T102" fmla="*/ 381 w 502"/>
                <a:gd name="T103" fmla="*/ 329 h 525"/>
                <a:gd name="T104" fmla="*/ 386 w 502"/>
                <a:gd name="T105" fmla="*/ 326 h 525"/>
                <a:gd name="T106" fmla="*/ 398 w 502"/>
                <a:gd name="T107" fmla="*/ 319 h 525"/>
                <a:gd name="T108" fmla="*/ 405 w 502"/>
                <a:gd name="T109" fmla="*/ 312 h 525"/>
                <a:gd name="T110" fmla="*/ 414 w 502"/>
                <a:gd name="T111" fmla="*/ 310 h 525"/>
                <a:gd name="T112" fmla="*/ 417 w 502"/>
                <a:gd name="T113" fmla="*/ 303 h 525"/>
                <a:gd name="T114" fmla="*/ 431 w 502"/>
                <a:gd name="T115" fmla="*/ 291 h 525"/>
                <a:gd name="T116" fmla="*/ 438 w 502"/>
                <a:gd name="T117" fmla="*/ 282 h 525"/>
                <a:gd name="T118" fmla="*/ 455 w 502"/>
                <a:gd name="T119" fmla="*/ 272 h 525"/>
                <a:gd name="T120" fmla="*/ 476 w 502"/>
                <a:gd name="T121" fmla="*/ 265 h 525"/>
                <a:gd name="T122" fmla="*/ 492 w 502"/>
                <a:gd name="T123" fmla="*/ 251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02" h="525">
                  <a:moveTo>
                    <a:pt x="497" y="246"/>
                  </a:moveTo>
                  <a:lnTo>
                    <a:pt x="497" y="246"/>
                  </a:lnTo>
                  <a:lnTo>
                    <a:pt x="497" y="244"/>
                  </a:lnTo>
                  <a:lnTo>
                    <a:pt x="497" y="244"/>
                  </a:lnTo>
                  <a:lnTo>
                    <a:pt x="495" y="244"/>
                  </a:lnTo>
                  <a:lnTo>
                    <a:pt x="495" y="244"/>
                  </a:lnTo>
                  <a:lnTo>
                    <a:pt x="490" y="244"/>
                  </a:lnTo>
                  <a:lnTo>
                    <a:pt x="488" y="241"/>
                  </a:lnTo>
                  <a:lnTo>
                    <a:pt x="485" y="241"/>
                  </a:lnTo>
                  <a:lnTo>
                    <a:pt x="485" y="239"/>
                  </a:lnTo>
                  <a:lnTo>
                    <a:pt x="483" y="237"/>
                  </a:lnTo>
                  <a:lnTo>
                    <a:pt x="483" y="234"/>
                  </a:lnTo>
                  <a:lnTo>
                    <a:pt x="483" y="232"/>
                  </a:lnTo>
                  <a:lnTo>
                    <a:pt x="483" y="232"/>
                  </a:lnTo>
                  <a:lnTo>
                    <a:pt x="485" y="229"/>
                  </a:lnTo>
                  <a:lnTo>
                    <a:pt x="485" y="229"/>
                  </a:lnTo>
                  <a:lnTo>
                    <a:pt x="485" y="227"/>
                  </a:lnTo>
                  <a:lnTo>
                    <a:pt x="485" y="227"/>
                  </a:lnTo>
                  <a:lnTo>
                    <a:pt x="483" y="227"/>
                  </a:lnTo>
                  <a:lnTo>
                    <a:pt x="481" y="225"/>
                  </a:lnTo>
                  <a:lnTo>
                    <a:pt x="481" y="225"/>
                  </a:lnTo>
                  <a:lnTo>
                    <a:pt x="476" y="225"/>
                  </a:lnTo>
                  <a:lnTo>
                    <a:pt x="476" y="225"/>
                  </a:lnTo>
                  <a:lnTo>
                    <a:pt x="466" y="220"/>
                  </a:lnTo>
                  <a:lnTo>
                    <a:pt x="464" y="220"/>
                  </a:lnTo>
                  <a:lnTo>
                    <a:pt x="462" y="218"/>
                  </a:lnTo>
                  <a:lnTo>
                    <a:pt x="462" y="218"/>
                  </a:lnTo>
                  <a:lnTo>
                    <a:pt x="459" y="218"/>
                  </a:lnTo>
                  <a:lnTo>
                    <a:pt x="459" y="218"/>
                  </a:lnTo>
                  <a:lnTo>
                    <a:pt x="457" y="218"/>
                  </a:lnTo>
                  <a:lnTo>
                    <a:pt x="457" y="218"/>
                  </a:lnTo>
                  <a:lnTo>
                    <a:pt x="455" y="218"/>
                  </a:lnTo>
                  <a:lnTo>
                    <a:pt x="455" y="220"/>
                  </a:lnTo>
                  <a:lnTo>
                    <a:pt x="455" y="220"/>
                  </a:lnTo>
                  <a:lnTo>
                    <a:pt x="452" y="218"/>
                  </a:lnTo>
                  <a:lnTo>
                    <a:pt x="448" y="218"/>
                  </a:lnTo>
                  <a:lnTo>
                    <a:pt x="445" y="215"/>
                  </a:lnTo>
                  <a:lnTo>
                    <a:pt x="445" y="215"/>
                  </a:lnTo>
                  <a:lnTo>
                    <a:pt x="438" y="215"/>
                  </a:lnTo>
                  <a:lnTo>
                    <a:pt x="433" y="215"/>
                  </a:lnTo>
                  <a:lnTo>
                    <a:pt x="431" y="215"/>
                  </a:lnTo>
                  <a:lnTo>
                    <a:pt x="431" y="213"/>
                  </a:lnTo>
                  <a:lnTo>
                    <a:pt x="429" y="213"/>
                  </a:lnTo>
                  <a:lnTo>
                    <a:pt x="429" y="213"/>
                  </a:lnTo>
                  <a:lnTo>
                    <a:pt x="429" y="213"/>
                  </a:lnTo>
                  <a:lnTo>
                    <a:pt x="429" y="211"/>
                  </a:lnTo>
                  <a:lnTo>
                    <a:pt x="429" y="211"/>
                  </a:lnTo>
                  <a:lnTo>
                    <a:pt x="426" y="211"/>
                  </a:lnTo>
                  <a:lnTo>
                    <a:pt x="426" y="211"/>
                  </a:lnTo>
                  <a:lnTo>
                    <a:pt x="426" y="211"/>
                  </a:lnTo>
                  <a:lnTo>
                    <a:pt x="426" y="211"/>
                  </a:lnTo>
                  <a:lnTo>
                    <a:pt x="426" y="208"/>
                  </a:lnTo>
                  <a:lnTo>
                    <a:pt x="426" y="208"/>
                  </a:lnTo>
                  <a:lnTo>
                    <a:pt x="426" y="208"/>
                  </a:lnTo>
                  <a:lnTo>
                    <a:pt x="426" y="208"/>
                  </a:lnTo>
                  <a:lnTo>
                    <a:pt x="426" y="208"/>
                  </a:lnTo>
                  <a:lnTo>
                    <a:pt x="426" y="208"/>
                  </a:lnTo>
                  <a:lnTo>
                    <a:pt x="426" y="206"/>
                  </a:lnTo>
                  <a:lnTo>
                    <a:pt x="426" y="206"/>
                  </a:lnTo>
                  <a:lnTo>
                    <a:pt x="424" y="203"/>
                  </a:lnTo>
                  <a:lnTo>
                    <a:pt x="424" y="201"/>
                  </a:lnTo>
                  <a:lnTo>
                    <a:pt x="424" y="201"/>
                  </a:lnTo>
                  <a:lnTo>
                    <a:pt x="424" y="201"/>
                  </a:lnTo>
                  <a:lnTo>
                    <a:pt x="424" y="201"/>
                  </a:lnTo>
                  <a:lnTo>
                    <a:pt x="424" y="199"/>
                  </a:lnTo>
                  <a:lnTo>
                    <a:pt x="424" y="199"/>
                  </a:lnTo>
                  <a:lnTo>
                    <a:pt x="421" y="196"/>
                  </a:lnTo>
                  <a:lnTo>
                    <a:pt x="419" y="194"/>
                  </a:lnTo>
                  <a:lnTo>
                    <a:pt x="419" y="192"/>
                  </a:lnTo>
                  <a:lnTo>
                    <a:pt x="414" y="189"/>
                  </a:lnTo>
                  <a:lnTo>
                    <a:pt x="414" y="189"/>
                  </a:lnTo>
                  <a:lnTo>
                    <a:pt x="412" y="187"/>
                  </a:lnTo>
                  <a:lnTo>
                    <a:pt x="412" y="184"/>
                  </a:lnTo>
                  <a:lnTo>
                    <a:pt x="412" y="184"/>
                  </a:lnTo>
                  <a:lnTo>
                    <a:pt x="412" y="182"/>
                  </a:lnTo>
                  <a:lnTo>
                    <a:pt x="412" y="180"/>
                  </a:lnTo>
                  <a:lnTo>
                    <a:pt x="412" y="177"/>
                  </a:lnTo>
                  <a:lnTo>
                    <a:pt x="412" y="177"/>
                  </a:lnTo>
                  <a:lnTo>
                    <a:pt x="412" y="175"/>
                  </a:lnTo>
                  <a:lnTo>
                    <a:pt x="412" y="175"/>
                  </a:lnTo>
                  <a:lnTo>
                    <a:pt x="412" y="173"/>
                  </a:lnTo>
                  <a:lnTo>
                    <a:pt x="412" y="173"/>
                  </a:lnTo>
                  <a:lnTo>
                    <a:pt x="412" y="173"/>
                  </a:lnTo>
                  <a:lnTo>
                    <a:pt x="412" y="173"/>
                  </a:lnTo>
                  <a:lnTo>
                    <a:pt x="414" y="168"/>
                  </a:lnTo>
                  <a:lnTo>
                    <a:pt x="414" y="166"/>
                  </a:lnTo>
                  <a:lnTo>
                    <a:pt x="412" y="161"/>
                  </a:lnTo>
                  <a:lnTo>
                    <a:pt x="412" y="158"/>
                  </a:lnTo>
                  <a:lnTo>
                    <a:pt x="412" y="156"/>
                  </a:lnTo>
                  <a:lnTo>
                    <a:pt x="414" y="154"/>
                  </a:lnTo>
                  <a:lnTo>
                    <a:pt x="412" y="154"/>
                  </a:lnTo>
                  <a:lnTo>
                    <a:pt x="412" y="154"/>
                  </a:lnTo>
                  <a:lnTo>
                    <a:pt x="412" y="151"/>
                  </a:lnTo>
                  <a:lnTo>
                    <a:pt x="410" y="151"/>
                  </a:lnTo>
                  <a:lnTo>
                    <a:pt x="407" y="151"/>
                  </a:lnTo>
                  <a:lnTo>
                    <a:pt x="405" y="151"/>
                  </a:lnTo>
                  <a:lnTo>
                    <a:pt x="400" y="151"/>
                  </a:lnTo>
                  <a:lnTo>
                    <a:pt x="393" y="151"/>
                  </a:lnTo>
                  <a:lnTo>
                    <a:pt x="393" y="151"/>
                  </a:lnTo>
                  <a:lnTo>
                    <a:pt x="391" y="154"/>
                  </a:lnTo>
                  <a:lnTo>
                    <a:pt x="391" y="144"/>
                  </a:lnTo>
                  <a:lnTo>
                    <a:pt x="391" y="137"/>
                  </a:lnTo>
                  <a:lnTo>
                    <a:pt x="386" y="130"/>
                  </a:lnTo>
                  <a:lnTo>
                    <a:pt x="386" y="130"/>
                  </a:lnTo>
                  <a:lnTo>
                    <a:pt x="386" y="130"/>
                  </a:lnTo>
                  <a:lnTo>
                    <a:pt x="384" y="128"/>
                  </a:lnTo>
                  <a:lnTo>
                    <a:pt x="384" y="128"/>
                  </a:lnTo>
                  <a:lnTo>
                    <a:pt x="384" y="128"/>
                  </a:lnTo>
                  <a:lnTo>
                    <a:pt x="381" y="128"/>
                  </a:lnTo>
                  <a:lnTo>
                    <a:pt x="381" y="128"/>
                  </a:lnTo>
                  <a:lnTo>
                    <a:pt x="381" y="128"/>
                  </a:lnTo>
                  <a:lnTo>
                    <a:pt x="381" y="128"/>
                  </a:lnTo>
                  <a:lnTo>
                    <a:pt x="379" y="128"/>
                  </a:lnTo>
                  <a:lnTo>
                    <a:pt x="379" y="125"/>
                  </a:lnTo>
                  <a:lnTo>
                    <a:pt x="377" y="125"/>
                  </a:lnTo>
                  <a:lnTo>
                    <a:pt x="374" y="125"/>
                  </a:lnTo>
                  <a:lnTo>
                    <a:pt x="374" y="125"/>
                  </a:lnTo>
                  <a:lnTo>
                    <a:pt x="372" y="125"/>
                  </a:lnTo>
                  <a:lnTo>
                    <a:pt x="365" y="121"/>
                  </a:lnTo>
                  <a:lnTo>
                    <a:pt x="365" y="121"/>
                  </a:lnTo>
                  <a:lnTo>
                    <a:pt x="362" y="121"/>
                  </a:lnTo>
                  <a:lnTo>
                    <a:pt x="362" y="121"/>
                  </a:lnTo>
                  <a:lnTo>
                    <a:pt x="360" y="121"/>
                  </a:lnTo>
                  <a:lnTo>
                    <a:pt x="360" y="121"/>
                  </a:lnTo>
                  <a:lnTo>
                    <a:pt x="358" y="118"/>
                  </a:lnTo>
                  <a:lnTo>
                    <a:pt x="358" y="118"/>
                  </a:lnTo>
                  <a:lnTo>
                    <a:pt x="358" y="118"/>
                  </a:lnTo>
                  <a:lnTo>
                    <a:pt x="358" y="118"/>
                  </a:lnTo>
                  <a:lnTo>
                    <a:pt x="355" y="116"/>
                  </a:lnTo>
                  <a:lnTo>
                    <a:pt x="353" y="116"/>
                  </a:lnTo>
                  <a:lnTo>
                    <a:pt x="353" y="116"/>
                  </a:lnTo>
                  <a:lnTo>
                    <a:pt x="353" y="113"/>
                  </a:lnTo>
                  <a:lnTo>
                    <a:pt x="353" y="113"/>
                  </a:lnTo>
                  <a:lnTo>
                    <a:pt x="351" y="113"/>
                  </a:lnTo>
                  <a:lnTo>
                    <a:pt x="351" y="111"/>
                  </a:lnTo>
                  <a:lnTo>
                    <a:pt x="348" y="111"/>
                  </a:lnTo>
                  <a:lnTo>
                    <a:pt x="346" y="111"/>
                  </a:lnTo>
                  <a:lnTo>
                    <a:pt x="346" y="109"/>
                  </a:lnTo>
                  <a:lnTo>
                    <a:pt x="343" y="109"/>
                  </a:lnTo>
                  <a:lnTo>
                    <a:pt x="343" y="106"/>
                  </a:lnTo>
                  <a:lnTo>
                    <a:pt x="341" y="106"/>
                  </a:lnTo>
                  <a:lnTo>
                    <a:pt x="341" y="106"/>
                  </a:lnTo>
                  <a:lnTo>
                    <a:pt x="339" y="106"/>
                  </a:lnTo>
                  <a:lnTo>
                    <a:pt x="339" y="104"/>
                  </a:lnTo>
                  <a:lnTo>
                    <a:pt x="339" y="104"/>
                  </a:lnTo>
                  <a:lnTo>
                    <a:pt x="339" y="104"/>
                  </a:lnTo>
                  <a:lnTo>
                    <a:pt x="339" y="104"/>
                  </a:lnTo>
                  <a:lnTo>
                    <a:pt x="341" y="102"/>
                  </a:lnTo>
                  <a:lnTo>
                    <a:pt x="341" y="102"/>
                  </a:lnTo>
                  <a:lnTo>
                    <a:pt x="339" y="102"/>
                  </a:lnTo>
                  <a:lnTo>
                    <a:pt x="339" y="102"/>
                  </a:lnTo>
                  <a:lnTo>
                    <a:pt x="339" y="102"/>
                  </a:lnTo>
                  <a:lnTo>
                    <a:pt x="339" y="99"/>
                  </a:lnTo>
                  <a:lnTo>
                    <a:pt x="334" y="99"/>
                  </a:lnTo>
                  <a:lnTo>
                    <a:pt x="332" y="99"/>
                  </a:lnTo>
                  <a:lnTo>
                    <a:pt x="332" y="99"/>
                  </a:lnTo>
                  <a:lnTo>
                    <a:pt x="329" y="97"/>
                  </a:lnTo>
                  <a:lnTo>
                    <a:pt x="324" y="83"/>
                  </a:lnTo>
                  <a:lnTo>
                    <a:pt x="322" y="80"/>
                  </a:lnTo>
                  <a:lnTo>
                    <a:pt x="322" y="78"/>
                  </a:lnTo>
                  <a:lnTo>
                    <a:pt x="320" y="76"/>
                  </a:lnTo>
                  <a:lnTo>
                    <a:pt x="320" y="73"/>
                  </a:lnTo>
                  <a:lnTo>
                    <a:pt x="320" y="73"/>
                  </a:lnTo>
                  <a:lnTo>
                    <a:pt x="320" y="71"/>
                  </a:lnTo>
                  <a:lnTo>
                    <a:pt x="320" y="69"/>
                  </a:lnTo>
                  <a:lnTo>
                    <a:pt x="320" y="69"/>
                  </a:lnTo>
                  <a:lnTo>
                    <a:pt x="320" y="69"/>
                  </a:lnTo>
                  <a:lnTo>
                    <a:pt x="320" y="64"/>
                  </a:lnTo>
                  <a:lnTo>
                    <a:pt x="313" y="57"/>
                  </a:lnTo>
                  <a:lnTo>
                    <a:pt x="310" y="54"/>
                  </a:lnTo>
                  <a:lnTo>
                    <a:pt x="310" y="50"/>
                  </a:lnTo>
                  <a:lnTo>
                    <a:pt x="310" y="47"/>
                  </a:lnTo>
                  <a:lnTo>
                    <a:pt x="308" y="47"/>
                  </a:lnTo>
                  <a:lnTo>
                    <a:pt x="306" y="45"/>
                  </a:lnTo>
                  <a:lnTo>
                    <a:pt x="306" y="45"/>
                  </a:lnTo>
                  <a:lnTo>
                    <a:pt x="301" y="40"/>
                  </a:lnTo>
                  <a:lnTo>
                    <a:pt x="301" y="40"/>
                  </a:lnTo>
                  <a:lnTo>
                    <a:pt x="298" y="38"/>
                  </a:lnTo>
                  <a:lnTo>
                    <a:pt x="296" y="35"/>
                  </a:lnTo>
                  <a:lnTo>
                    <a:pt x="296" y="33"/>
                  </a:lnTo>
                  <a:lnTo>
                    <a:pt x="296" y="33"/>
                  </a:lnTo>
                  <a:lnTo>
                    <a:pt x="294" y="31"/>
                  </a:lnTo>
                  <a:lnTo>
                    <a:pt x="294" y="28"/>
                  </a:lnTo>
                  <a:lnTo>
                    <a:pt x="291" y="26"/>
                  </a:lnTo>
                  <a:lnTo>
                    <a:pt x="291" y="21"/>
                  </a:lnTo>
                  <a:lnTo>
                    <a:pt x="289" y="19"/>
                  </a:lnTo>
                  <a:lnTo>
                    <a:pt x="289" y="19"/>
                  </a:lnTo>
                  <a:lnTo>
                    <a:pt x="287" y="16"/>
                  </a:lnTo>
                  <a:lnTo>
                    <a:pt x="284" y="16"/>
                  </a:lnTo>
                  <a:lnTo>
                    <a:pt x="282" y="12"/>
                  </a:lnTo>
                  <a:lnTo>
                    <a:pt x="282" y="9"/>
                  </a:lnTo>
                  <a:lnTo>
                    <a:pt x="280" y="7"/>
                  </a:lnTo>
                  <a:lnTo>
                    <a:pt x="280" y="5"/>
                  </a:lnTo>
                  <a:lnTo>
                    <a:pt x="282" y="0"/>
                  </a:lnTo>
                  <a:lnTo>
                    <a:pt x="280" y="0"/>
                  </a:lnTo>
                  <a:lnTo>
                    <a:pt x="277" y="0"/>
                  </a:lnTo>
                  <a:lnTo>
                    <a:pt x="275" y="2"/>
                  </a:lnTo>
                  <a:lnTo>
                    <a:pt x="272" y="2"/>
                  </a:lnTo>
                  <a:lnTo>
                    <a:pt x="272" y="2"/>
                  </a:lnTo>
                  <a:lnTo>
                    <a:pt x="270" y="2"/>
                  </a:lnTo>
                  <a:lnTo>
                    <a:pt x="270" y="2"/>
                  </a:lnTo>
                  <a:lnTo>
                    <a:pt x="270" y="2"/>
                  </a:lnTo>
                  <a:lnTo>
                    <a:pt x="268" y="2"/>
                  </a:lnTo>
                  <a:lnTo>
                    <a:pt x="268" y="2"/>
                  </a:lnTo>
                  <a:lnTo>
                    <a:pt x="268" y="2"/>
                  </a:lnTo>
                  <a:lnTo>
                    <a:pt x="268" y="2"/>
                  </a:lnTo>
                  <a:lnTo>
                    <a:pt x="265" y="0"/>
                  </a:lnTo>
                  <a:lnTo>
                    <a:pt x="268" y="0"/>
                  </a:lnTo>
                  <a:lnTo>
                    <a:pt x="265" y="0"/>
                  </a:lnTo>
                  <a:lnTo>
                    <a:pt x="265" y="0"/>
                  </a:lnTo>
                  <a:lnTo>
                    <a:pt x="265" y="0"/>
                  </a:lnTo>
                  <a:lnTo>
                    <a:pt x="265" y="2"/>
                  </a:lnTo>
                  <a:lnTo>
                    <a:pt x="265" y="2"/>
                  </a:lnTo>
                  <a:lnTo>
                    <a:pt x="261" y="2"/>
                  </a:lnTo>
                  <a:lnTo>
                    <a:pt x="261" y="2"/>
                  </a:lnTo>
                  <a:lnTo>
                    <a:pt x="258" y="2"/>
                  </a:lnTo>
                  <a:lnTo>
                    <a:pt x="258" y="5"/>
                  </a:lnTo>
                  <a:lnTo>
                    <a:pt x="256" y="5"/>
                  </a:lnTo>
                  <a:lnTo>
                    <a:pt x="256" y="5"/>
                  </a:lnTo>
                  <a:lnTo>
                    <a:pt x="256" y="5"/>
                  </a:lnTo>
                  <a:lnTo>
                    <a:pt x="256" y="5"/>
                  </a:lnTo>
                  <a:lnTo>
                    <a:pt x="256" y="5"/>
                  </a:lnTo>
                  <a:lnTo>
                    <a:pt x="256" y="5"/>
                  </a:lnTo>
                  <a:lnTo>
                    <a:pt x="253" y="7"/>
                  </a:lnTo>
                  <a:lnTo>
                    <a:pt x="253" y="7"/>
                  </a:lnTo>
                  <a:lnTo>
                    <a:pt x="253" y="7"/>
                  </a:lnTo>
                  <a:lnTo>
                    <a:pt x="251" y="9"/>
                  </a:lnTo>
                  <a:lnTo>
                    <a:pt x="249" y="9"/>
                  </a:lnTo>
                  <a:lnTo>
                    <a:pt x="246" y="14"/>
                  </a:lnTo>
                  <a:lnTo>
                    <a:pt x="246" y="14"/>
                  </a:lnTo>
                  <a:lnTo>
                    <a:pt x="246" y="14"/>
                  </a:lnTo>
                  <a:lnTo>
                    <a:pt x="246" y="14"/>
                  </a:lnTo>
                  <a:lnTo>
                    <a:pt x="246" y="14"/>
                  </a:lnTo>
                  <a:lnTo>
                    <a:pt x="246" y="14"/>
                  </a:lnTo>
                  <a:lnTo>
                    <a:pt x="244" y="14"/>
                  </a:lnTo>
                  <a:lnTo>
                    <a:pt x="242" y="16"/>
                  </a:lnTo>
                  <a:lnTo>
                    <a:pt x="239" y="14"/>
                  </a:lnTo>
                  <a:lnTo>
                    <a:pt x="239" y="12"/>
                  </a:lnTo>
                  <a:lnTo>
                    <a:pt x="239" y="12"/>
                  </a:lnTo>
                  <a:lnTo>
                    <a:pt x="239" y="12"/>
                  </a:lnTo>
                  <a:lnTo>
                    <a:pt x="239" y="12"/>
                  </a:lnTo>
                  <a:lnTo>
                    <a:pt x="239" y="9"/>
                  </a:lnTo>
                  <a:lnTo>
                    <a:pt x="237" y="9"/>
                  </a:lnTo>
                  <a:lnTo>
                    <a:pt x="237" y="9"/>
                  </a:lnTo>
                  <a:lnTo>
                    <a:pt x="235" y="9"/>
                  </a:lnTo>
                  <a:lnTo>
                    <a:pt x="235" y="9"/>
                  </a:lnTo>
                  <a:lnTo>
                    <a:pt x="232" y="9"/>
                  </a:lnTo>
                  <a:lnTo>
                    <a:pt x="232" y="14"/>
                  </a:lnTo>
                  <a:lnTo>
                    <a:pt x="232" y="14"/>
                  </a:lnTo>
                  <a:lnTo>
                    <a:pt x="230" y="14"/>
                  </a:lnTo>
                  <a:lnTo>
                    <a:pt x="230" y="14"/>
                  </a:lnTo>
                  <a:lnTo>
                    <a:pt x="230" y="12"/>
                  </a:lnTo>
                  <a:lnTo>
                    <a:pt x="227" y="12"/>
                  </a:lnTo>
                  <a:lnTo>
                    <a:pt x="227" y="12"/>
                  </a:lnTo>
                  <a:lnTo>
                    <a:pt x="225" y="14"/>
                  </a:lnTo>
                  <a:lnTo>
                    <a:pt x="223" y="16"/>
                  </a:lnTo>
                  <a:lnTo>
                    <a:pt x="220" y="19"/>
                  </a:lnTo>
                  <a:lnTo>
                    <a:pt x="218" y="19"/>
                  </a:lnTo>
                  <a:lnTo>
                    <a:pt x="218" y="19"/>
                  </a:lnTo>
                  <a:lnTo>
                    <a:pt x="216" y="21"/>
                  </a:lnTo>
                  <a:lnTo>
                    <a:pt x="216" y="21"/>
                  </a:lnTo>
                  <a:lnTo>
                    <a:pt x="216" y="21"/>
                  </a:lnTo>
                  <a:lnTo>
                    <a:pt x="213" y="21"/>
                  </a:lnTo>
                  <a:lnTo>
                    <a:pt x="213" y="21"/>
                  </a:lnTo>
                  <a:lnTo>
                    <a:pt x="213" y="21"/>
                  </a:lnTo>
                  <a:lnTo>
                    <a:pt x="213" y="21"/>
                  </a:lnTo>
                  <a:lnTo>
                    <a:pt x="213" y="21"/>
                  </a:lnTo>
                  <a:lnTo>
                    <a:pt x="213" y="21"/>
                  </a:lnTo>
                  <a:lnTo>
                    <a:pt x="213" y="21"/>
                  </a:lnTo>
                  <a:lnTo>
                    <a:pt x="211" y="24"/>
                  </a:lnTo>
                  <a:lnTo>
                    <a:pt x="211" y="26"/>
                  </a:lnTo>
                  <a:lnTo>
                    <a:pt x="209" y="26"/>
                  </a:lnTo>
                  <a:lnTo>
                    <a:pt x="209" y="28"/>
                  </a:lnTo>
                  <a:lnTo>
                    <a:pt x="209" y="28"/>
                  </a:lnTo>
                  <a:lnTo>
                    <a:pt x="206" y="28"/>
                  </a:lnTo>
                  <a:lnTo>
                    <a:pt x="206" y="31"/>
                  </a:lnTo>
                  <a:lnTo>
                    <a:pt x="206" y="31"/>
                  </a:lnTo>
                  <a:lnTo>
                    <a:pt x="199" y="35"/>
                  </a:lnTo>
                  <a:lnTo>
                    <a:pt x="199" y="35"/>
                  </a:lnTo>
                  <a:lnTo>
                    <a:pt x="199" y="35"/>
                  </a:lnTo>
                  <a:lnTo>
                    <a:pt x="197" y="38"/>
                  </a:lnTo>
                  <a:lnTo>
                    <a:pt x="197" y="38"/>
                  </a:lnTo>
                  <a:lnTo>
                    <a:pt x="197" y="38"/>
                  </a:lnTo>
                  <a:lnTo>
                    <a:pt x="194" y="38"/>
                  </a:lnTo>
                  <a:lnTo>
                    <a:pt x="194" y="38"/>
                  </a:lnTo>
                  <a:lnTo>
                    <a:pt x="192" y="38"/>
                  </a:lnTo>
                  <a:lnTo>
                    <a:pt x="192" y="35"/>
                  </a:lnTo>
                  <a:lnTo>
                    <a:pt x="192" y="33"/>
                  </a:lnTo>
                  <a:lnTo>
                    <a:pt x="192" y="33"/>
                  </a:lnTo>
                  <a:lnTo>
                    <a:pt x="192" y="31"/>
                  </a:lnTo>
                  <a:lnTo>
                    <a:pt x="192" y="31"/>
                  </a:lnTo>
                  <a:lnTo>
                    <a:pt x="190" y="28"/>
                  </a:lnTo>
                  <a:lnTo>
                    <a:pt x="190" y="28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7" y="26"/>
                  </a:lnTo>
                  <a:lnTo>
                    <a:pt x="187" y="26"/>
                  </a:lnTo>
                  <a:lnTo>
                    <a:pt x="187" y="24"/>
                  </a:lnTo>
                  <a:lnTo>
                    <a:pt x="187" y="24"/>
                  </a:lnTo>
                  <a:lnTo>
                    <a:pt x="185" y="24"/>
                  </a:lnTo>
                  <a:lnTo>
                    <a:pt x="185" y="24"/>
                  </a:lnTo>
                  <a:lnTo>
                    <a:pt x="185" y="24"/>
                  </a:lnTo>
                  <a:lnTo>
                    <a:pt x="183" y="24"/>
                  </a:lnTo>
                  <a:lnTo>
                    <a:pt x="183" y="24"/>
                  </a:lnTo>
                  <a:lnTo>
                    <a:pt x="183" y="24"/>
                  </a:lnTo>
                  <a:lnTo>
                    <a:pt x="183" y="24"/>
                  </a:lnTo>
                  <a:lnTo>
                    <a:pt x="183" y="21"/>
                  </a:lnTo>
                  <a:lnTo>
                    <a:pt x="183" y="21"/>
                  </a:lnTo>
                  <a:lnTo>
                    <a:pt x="183" y="21"/>
                  </a:lnTo>
                  <a:lnTo>
                    <a:pt x="180" y="19"/>
                  </a:lnTo>
                  <a:lnTo>
                    <a:pt x="180" y="16"/>
                  </a:lnTo>
                  <a:lnTo>
                    <a:pt x="180" y="16"/>
                  </a:lnTo>
                  <a:lnTo>
                    <a:pt x="180" y="16"/>
                  </a:lnTo>
                  <a:lnTo>
                    <a:pt x="180" y="16"/>
                  </a:lnTo>
                  <a:lnTo>
                    <a:pt x="180" y="14"/>
                  </a:lnTo>
                  <a:lnTo>
                    <a:pt x="180" y="14"/>
                  </a:lnTo>
                  <a:lnTo>
                    <a:pt x="180" y="14"/>
                  </a:lnTo>
                  <a:lnTo>
                    <a:pt x="178" y="14"/>
                  </a:lnTo>
                  <a:lnTo>
                    <a:pt x="178" y="14"/>
                  </a:lnTo>
                  <a:lnTo>
                    <a:pt x="178" y="14"/>
                  </a:lnTo>
                  <a:lnTo>
                    <a:pt x="178" y="12"/>
                  </a:lnTo>
                  <a:lnTo>
                    <a:pt x="178" y="12"/>
                  </a:lnTo>
                  <a:lnTo>
                    <a:pt x="178" y="12"/>
                  </a:lnTo>
                  <a:lnTo>
                    <a:pt x="175" y="12"/>
                  </a:lnTo>
                  <a:lnTo>
                    <a:pt x="171" y="12"/>
                  </a:lnTo>
                  <a:lnTo>
                    <a:pt x="166" y="12"/>
                  </a:lnTo>
                  <a:lnTo>
                    <a:pt x="161" y="14"/>
                  </a:lnTo>
                  <a:lnTo>
                    <a:pt x="156" y="14"/>
                  </a:lnTo>
                  <a:lnTo>
                    <a:pt x="152" y="14"/>
                  </a:lnTo>
                  <a:lnTo>
                    <a:pt x="147" y="16"/>
                  </a:lnTo>
                  <a:lnTo>
                    <a:pt x="142" y="16"/>
                  </a:lnTo>
                  <a:lnTo>
                    <a:pt x="138" y="16"/>
                  </a:lnTo>
                  <a:lnTo>
                    <a:pt x="133" y="19"/>
                  </a:lnTo>
                  <a:lnTo>
                    <a:pt x="128" y="19"/>
                  </a:lnTo>
                  <a:lnTo>
                    <a:pt x="123" y="21"/>
                  </a:lnTo>
                  <a:lnTo>
                    <a:pt x="121" y="21"/>
                  </a:lnTo>
                  <a:lnTo>
                    <a:pt x="116" y="21"/>
                  </a:lnTo>
                  <a:lnTo>
                    <a:pt x="112" y="24"/>
                  </a:lnTo>
                  <a:lnTo>
                    <a:pt x="107" y="24"/>
                  </a:lnTo>
                  <a:lnTo>
                    <a:pt x="102" y="24"/>
                  </a:lnTo>
                  <a:lnTo>
                    <a:pt x="97" y="26"/>
                  </a:lnTo>
                  <a:lnTo>
                    <a:pt x="93" y="26"/>
                  </a:lnTo>
                  <a:lnTo>
                    <a:pt x="88" y="28"/>
                  </a:lnTo>
                  <a:lnTo>
                    <a:pt x="83" y="28"/>
                  </a:lnTo>
                  <a:lnTo>
                    <a:pt x="83" y="28"/>
                  </a:lnTo>
                  <a:lnTo>
                    <a:pt x="83" y="28"/>
                  </a:lnTo>
                  <a:lnTo>
                    <a:pt x="81" y="28"/>
                  </a:lnTo>
                  <a:lnTo>
                    <a:pt x="81" y="28"/>
                  </a:lnTo>
                  <a:lnTo>
                    <a:pt x="78" y="28"/>
                  </a:lnTo>
                  <a:lnTo>
                    <a:pt x="78" y="28"/>
                  </a:lnTo>
                  <a:lnTo>
                    <a:pt x="76" y="28"/>
                  </a:lnTo>
                  <a:lnTo>
                    <a:pt x="74" y="28"/>
                  </a:lnTo>
                  <a:lnTo>
                    <a:pt x="71" y="28"/>
                  </a:lnTo>
                  <a:lnTo>
                    <a:pt x="69" y="28"/>
                  </a:lnTo>
                  <a:lnTo>
                    <a:pt x="64" y="28"/>
                  </a:lnTo>
                  <a:lnTo>
                    <a:pt x="62" y="31"/>
                  </a:lnTo>
                  <a:lnTo>
                    <a:pt x="59" y="31"/>
                  </a:lnTo>
                  <a:lnTo>
                    <a:pt x="57" y="31"/>
                  </a:lnTo>
                  <a:lnTo>
                    <a:pt x="55" y="31"/>
                  </a:lnTo>
                  <a:lnTo>
                    <a:pt x="52" y="31"/>
                  </a:lnTo>
                  <a:lnTo>
                    <a:pt x="52" y="69"/>
                  </a:lnTo>
                  <a:lnTo>
                    <a:pt x="52" y="76"/>
                  </a:lnTo>
                  <a:lnTo>
                    <a:pt x="52" y="78"/>
                  </a:lnTo>
                  <a:lnTo>
                    <a:pt x="52" y="83"/>
                  </a:lnTo>
                  <a:lnTo>
                    <a:pt x="52" y="90"/>
                  </a:lnTo>
                  <a:lnTo>
                    <a:pt x="55" y="97"/>
                  </a:lnTo>
                  <a:lnTo>
                    <a:pt x="55" y="104"/>
                  </a:lnTo>
                  <a:lnTo>
                    <a:pt x="55" y="111"/>
                  </a:lnTo>
                  <a:lnTo>
                    <a:pt x="55" y="118"/>
                  </a:lnTo>
                  <a:lnTo>
                    <a:pt x="55" y="125"/>
                  </a:lnTo>
                  <a:lnTo>
                    <a:pt x="55" y="132"/>
                  </a:lnTo>
                  <a:lnTo>
                    <a:pt x="55" y="140"/>
                  </a:lnTo>
                  <a:lnTo>
                    <a:pt x="55" y="144"/>
                  </a:lnTo>
                  <a:lnTo>
                    <a:pt x="55" y="147"/>
                  </a:lnTo>
                  <a:lnTo>
                    <a:pt x="55" y="154"/>
                  </a:lnTo>
                  <a:lnTo>
                    <a:pt x="55" y="161"/>
                  </a:lnTo>
                  <a:lnTo>
                    <a:pt x="55" y="168"/>
                  </a:lnTo>
                  <a:lnTo>
                    <a:pt x="55" y="175"/>
                  </a:lnTo>
                  <a:lnTo>
                    <a:pt x="55" y="182"/>
                  </a:lnTo>
                  <a:lnTo>
                    <a:pt x="55" y="182"/>
                  </a:lnTo>
                  <a:lnTo>
                    <a:pt x="55" y="184"/>
                  </a:lnTo>
                  <a:lnTo>
                    <a:pt x="55" y="187"/>
                  </a:lnTo>
                  <a:lnTo>
                    <a:pt x="55" y="192"/>
                  </a:lnTo>
                  <a:lnTo>
                    <a:pt x="55" y="194"/>
                  </a:lnTo>
                  <a:lnTo>
                    <a:pt x="55" y="199"/>
                  </a:lnTo>
                  <a:lnTo>
                    <a:pt x="55" y="201"/>
                  </a:lnTo>
                  <a:lnTo>
                    <a:pt x="55" y="203"/>
                  </a:lnTo>
                  <a:lnTo>
                    <a:pt x="55" y="208"/>
                  </a:lnTo>
                  <a:lnTo>
                    <a:pt x="55" y="211"/>
                  </a:lnTo>
                  <a:lnTo>
                    <a:pt x="55" y="215"/>
                  </a:lnTo>
                  <a:lnTo>
                    <a:pt x="55" y="218"/>
                  </a:lnTo>
                  <a:lnTo>
                    <a:pt x="55" y="220"/>
                  </a:lnTo>
                  <a:lnTo>
                    <a:pt x="55" y="225"/>
                  </a:lnTo>
                  <a:lnTo>
                    <a:pt x="55" y="227"/>
                  </a:lnTo>
                  <a:lnTo>
                    <a:pt x="55" y="232"/>
                  </a:lnTo>
                  <a:lnTo>
                    <a:pt x="55" y="234"/>
                  </a:lnTo>
                  <a:lnTo>
                    <a:pt x="55" y="237"/>
                  </a:lnTo>
                  <a:lnTo>
                    <a:pt x="52" y="239"/>
                  </a:lnTo>
                  <a:lnTo>
                    <a:pt x="0" y="239"/>
                  </a:lnTo>
                  <a:lnTo>
                    <a:pt x="0" y="244"/>
                  </a:lnTo>
                  <a:lnTo>
                    <a:pt x="0" y="253"/>
                  </a:lnTo>
                  <a:lnTo>
                    <a:pt x="0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0" y="289"/>
                  </a:lnTo>
                  <a:lnTo>
                    <a:pt x="0" y="298"/>
                  </a:lnTo>
                  <a:lnTo>
                    <a:pt x="0" y="308"/>
                  </a:lnTo>
                  <a:lnTo>
                    <a:pt x="0" y="315"/>
                  </a:lnTo>
                  <a:lnTo>
                    <a:pt x="0" y="317"/>
                  </a:lnTo>
                  <a:lnTo>
                    <a:pt x="0" y="329"/>
                  </a:lnTo>
                  <a:lnTo>
                    <a:pt x="0" y="338"/>
                  </a:lnTo>
                  <a:lnTo>
                    <a:pt x="0" y="345"/>
                  </a:lnTo>
                  <a:lnTo>
                    <a:pt x="0" y="348"/>
                  </a:lnTo>
                  <a:lnTo>
                    <a:pt x="0" y="357"/>
                  </a:lnTo>
                  <a:lnTo>
                    <a:pt x="0" y="367"/>
                  </a:lnTo>
                  <a:lnTo>
                    <a:pt x="0" y="379"/>
                  </a:lnTo>
                  <a:lnTo>
                    <a:pt x="0" y="388"/>
                  </a:lnTo>
                  <a:lnTo>
                    <a:pt x="0" y="397"/>
                  </a:lnTo>
                  <a:lnTo>
                    <a:pt x="0" y="400"/>
                  </a:lnTo>
                  <a:lnTo>
                    <a:pt x="0" y="400"/>
                  </a:lnTo>
                  <a:lnTo>
                    <a:pt x="3" y="400"/>
                  </a:lnTo>
                  <a:lnTo>
                    <a:pt x="3" y="402"/>
                  </a:lnTo>
                  <a:lnTo>
                    <a:pt x="5" y="405"/>
                  </a:lnTo>
                  <a:lnTo>
                    <a:pt x="7" y="405"/>
                  </a:lnTo>
                  <a:lnTo>
                    <a:pt x="7" y="407"/>
                  </a:lnTo>
                  <a:lnTo>
                    <a:pt x="7" y="407"/>
                  </a:lnTo>
                  <a:lnTo>
                    <a:pt x="10" y="407"/>
                  </a:lnTo>
                  <a:lnTo>
                    <a:pt x="10" y="407"/>
                  </a:lnTo>
                  <a:lnTo>
                    <a:pt x="15" y="409"/>
                  </a:lnTo>
                  <a:lnTo>
                    <a:pt x="22" y="414"/>
                  </a:lnTo>
                  <a:lnTo>
                    <a:pt x="22" y="414"/>
                  </a:lnTo>
                  <a:lnTo>
                    <a:pt x="24" y="419"/>
                  </a:lnTo>
                  <a:lnTo>
                    <a:pt x="24" y="421"/>
                  </a:lnTo>
                  <a:lnTo>
                    <a:pt x="24" y="421"/>
                  </a:lnTo>
                  <a:lnTo>
                    <a:pt x="24" y="424"/>
                  </a:lnTo>
                  <a:lnTo>
                    <a:pt x="24" y="424"/>
                  </a:lnTo>
                  <a:lnTo>
                    <a:pt x="24" y="426"/>
                  </a:lnTo>
                  <a:lnTo>
                    <a:pt x="26" y="426"/>
                  </a:lnTo>
                  <a:lnTo>
                    <a:pt x="26" y="426"/>
                  </a:lnTo>
                  <a:lnTo>
                    <a:pt x="26" y="428"/>
                  </a:lnTo>
                  <a:lnTo>
                    <a:pt x="26" y="428"/>
                  </a:lnTo>
                  <a:lnTo>
                    <a:pt x="29" y="428"/>
                  </a:lnTo>
                  <a:lnTo>
                    <a:pt x="29" y="428"/>
                  </a:lnTo>
                  <a:lnTo>
                    <a:pt x="29" y="428"/>
                  </a:lnTo>
                  <a:lnTo>
                    <a:pt x="29" y="431"/>
                  </a:lnTo>
                  <a:lnTo>
                    <a:pt x="29" y="431"/>
                  </a:lnTo>
                  <a:lnTo>
                    <a:pt x="29" y="431"/>
                  </a:lnTo>
                  <a:lnTo>
                    <a:pt x="29" y="431"/>
                  </a:lnTo>
                  <a:lnTo>
                    <a:pt x="29" y="431"/>
                  </a:lnTo>
                  <a:lnTo>
                    <a:pt x="29" y="433"/>
                  </a:lnTo>
                  <a:lnTo>
                    <a:pt x="29" y="433"/>
                  </a:lnTo>
                  <a:lnTo>
                    <a:pt x="31" y="435"/>
                  </a:lnTo>
                  <a:lnTo>
                    <a:pt x="31" y="435"/>
                  </a:lnTo>
                  <a:lnTo>
                    <a:pt x="31" y="435"/>
                  </a:lnTo>
                  <a:lnTo>
                    <a:pt x="33" y="435"/>
                  </a:lnTo>
                  <a:lnTo>
                    <a:pt x="33" y="438"/>
                  </a:lnTo>
                  <a:lnTo>
                    <a:pt x="33" y="438"/>
                  </a:lnTo>
                  <a:lnTo>
                    <a:pt x="33" y="438"/>
                  </a:lnTo>
                  <a:lnTo>
                    <a:pt x="33" y="438"/>
                  </a:lnTo>
                  <a:lnTo>
                    <a:pt x="33" y="440"/>
                  </a:lnTo>
                  <a:lnTo>
                    <a:pt x="33" y="440"/>
                  </a:lnTo>
                  <a:lnTo>
                    <a:pt x="33" y="440"/>
                  </a:lnTo>
                  <a:lnTo>
                    <a:pt x="36" y="440"/>
                  </a:lnTo>
                  <a:lnTo>
                    <a:pt x="36" y="440"/>
                  </a:lnTo>
                  <a:lnTo>
                    <a:pt x="36" y="440"/>
                  </a:lnTo>
                  <a:lnTo>
                    <a:pt x="36" y="440"/>
                  </a:lnTo>
                  <a:lnTo>
                    <a:pt x="36" y="440"/>
                  </a:lnTo>
                  <a:lnTo>
                    <a:pt x="33" y="442"/>
                  </a:lnTo>
                  <a:lnTo>
                    <a:pt x="33" y="442"/>
                  </a:lnTo>
                  <a:lnTo>
                    <a:pt x="36" y="445"/>
                  </a:lnTo>
                  <a:lnTo>
                    <a:pt x="38" y="447"/>
                  </a:lnTo>
                  <a:lnTo>
                    <a:pt x="36" y="447"/>
                  </a:lnTo>
                  <a:lnTo>
                    <a:pt x="36" y="450"/>
                  </a:lnTo>
                  <a:lnTo>
                    <a:pt x="36" y="450"/>
                  </a:lnTo>
                  <a:lnTo>
                    <a:pt x="36" y="450"/>
                  </a:lnTo>
                  <a:lnTo>
                    <a:pt x="36" y="450"/>
                  </a:lnTo>
                  <a:lnTo>
                    <a:pt x="36" y="450"/>
                  </a:lnTo>
                  <a:lnTo>
                    <a:pt x="38" y="450"/>
                  </a:lnTo>
                  <a:lnTo>
                    <a:pt x="38" y="452"/>
                  </a:lnTo>
                  <a:lnTo>
                    <a:pt x="36" y="452"/>
                  </a:lnTo>
                  <a:lnTo>
                    <a:pt x="36" y="452"/>
                  </a:lnTo>
                  <a:lnTo>
                    <a:pt x="38" y="454"/>
                  </a:lnTo>
                  <a:lnTo>
                    <a:pt x="38" y="454"/>
                  </a:lnTo>
                  <a:lnTo>
                    <a:pt x="38" y="454"/>
                  </a:lnTo>
                  <a:lnTo>
                    <a:pt x="41" y="457"/>
                  </a:lnTo>
                  <a:lnTo>
                    <a:pt x="41" y="459"/>
                  </a:lnTo>
                  <a:lnTo>
                    <a:pt x="41" y="461"/>
                  </a:lnTo>
                  <a:lnTo>
                    <a:pt x="41" y="461"/>
                  </a:lnTo>
                  <a:lnTo>
                    <a:pt x="41" y="461"/>
                  </a:lnTo>
                  <a:lnTo>
                    <a:pt x="41" y="461"/>
                  </a:lnTo>
                  <a:lnTo>
                    <a:pt x="43" y="461"/>
                  </a:lnTo>
                  <a:lnTo>
                    <a:pt x="43" y="461"/>
                  </a:lnTo>
                  <a:lnTo>
                    <a:pt x="43" y="461"/>
                  </a:lnTo>
                  <a:lnTo>
                    <a:pt x="43" y="466"/>
                  </a:lnTo>
                  <a:lnTo>
                    <a:pt x="45" y="471"/>
                  </a:lnTo>
                  <a:lnTo>
                    <a:pt x="45" y="476"/>
                  </a:lnTo>
                  <a:lnTo>
                    <a:pt x="45" y="476"/>
                  </a:lnTo>
                  <a:lnTo>
                    <a:pt x="45" y="480"/>
                  </a:lnTo>
                  <a:lnTo>
                    <a:pt x="45" y="480"/>
                  </a:lnTo>
                  <a:lnTo>
                    <a:pt x="43" y="483"/>
                  </a:lnTo>
                  <a:lnTo>
                    <a:pt x="43" y="485"/>
                  </a:lnTo>
                  <a:lnTo>
                    <a:pt x="41" y="487"/>
                  </a:lnTo>
                  <a:lnTo>
                    <a:pt x="38" y="492"/>
                  </a:lnTo>
                  <a:lnTo>
                    <a:pt x="36" y="495"/>
                  </a:lnTo>
                  <a:lnTo>
                    <a:pt x="36" y="495"/>
                  </a:lnTo>
                  <a:lnTo>
                    <a:pt x="33" y="497"/>
                  </a:lnTo>
                  <a:lnTo>
                    <a:pt x="33" y="497"/>
                  </a:lnTo>
                  <a:lnTo>
                    <a:pt x="33" y="502"/>
                  </a:lnTo>
                  <a:lnTo>
                    <a:pt x="33" y="502"/>
                  </a:lnTo>
                  <a:lnTo>
                    <a:pt x="33" y="504"/>
                  </a:lnTo>
                  <a:lnTo>
                    <a:pt x="33" y="504"/>
                  </a:lnTo>
                  <a:lnTo>
                    <a:pt x="36" y="506"/>
                  </a:lnTo>
                  <a:lnTo>
                    <a:pt x="36" y="506"/>
                  </a:lnTo>
                  <a:lnTo>
                    <a:pt x="36" y="509"/>
                  </a:lnTo>
                  <a:lnTo>
                    <a:pt x="33" y="511"/>
                  </a:lnTo>
                  <a:lnTo>
                    <a:pt x="33" y="513"/>
                  </a:lnTo>
                  <a:lnTo>
                    <a:pt x="33" y="516"/>
                  </a:lnTo>
                  <a:lnTo>
                    <a:pt x="36" y="518"/>
                  </a:lnTo>
                  <a:lnTo>
                    <a:pt x="36" y="521"/>
                  </a:lnTo>
                  <a:lnTo>
                    <a:pt x="36" y="521"/>
                  </a:lnTo>
                  <a:lnTo>
                    <a:pt x="36" y="521"/>
                  </a:lnTo>
                  <a:lnTo>
                    <a:pt x="36" y="521"/>
                  </a:lnTo>
                  <a:lnTo>
                    <a:pt x="38" y="523"/>
                  </a:lnTo>
                  <a:lnTo>
                    <a:pt x="38" y="523"/>
                  </a:lnTo>
                  <a:lnTo>
                    <a:pt x="38" y="525"/>
                  </a:lnTo>
                  <a:lnTo>
                    <a:pt x="38" y="525"/>
                  </a:lnTo>
                  <a:lnTo>
                    <a:pt x="41" y="523"/>
                  </a:lnTo>
                  <a:lnTo>
                    <a:pt x="43" y="523"/>
                  </a:lnTo>
                  <a:lnTo>
                    <a:pt x="45" y="521"/>
                  </a:lnTo>
                  <a:lnTo>
                    <a:pt x="48" y="518"/>
                  </a:lnTo>
                  <a:lnTo>
                    <a:pt x="50" y="518"/>
                  </a:lnTo>
                  <a:lnTo>
                    <a:pt x="52" y="521"/>
                  </a:lnTo>
                  <a:lnTo>
                    <a:pt x="55" y="521"/>
                  </a:lnTo>
                  <a:lnTo>
                    <a:pt x="62" y="523"/>
                  </a:lnTo>
                  <a:lnTo>
                    <a:pt x="62" y="523"/>
                  </a:lnTo>
                  <a:lnTo>
                    <a:pt x="67" y="521"/>
                  </a:lnTo>
                  <a:lnTo>
                    <a:pt x="69" y="521"/>
                  </a:lnTo>
                  <a:lnTo>
                    <a:pt x="69" y="521"/>
                  </a:lnTo>
                  <a:lnTo>
                    <a:pt x="71" y="521"/>
                  </a:lnTo>
                  <a:lnTo>
                    <a:pt x="76" y="521"/>
                  </a:lnTo>
                  <a:lnTo>
                    <a:pt x="78" y="521"/>
                  </a:lnTo>
                  <a:lnTo>
                    <a:pt x="78" y="521"/>
                  </a:lnTo>
                  <a:lnTo>
                    <a:pt x="81" y="521"/>
                  </a:lnTo>
                  <a:lnTo>
                    <a:pt x="86" y="523"/>
                  </a:lnTo>
                  <a:lnTo>
                    <a:pt x="90" y="523"/>
                  </a:lnTo>
                  <a:lnTo>
                    <a:pt x="90" y="523"/>
                  </a:lnTo>
                  <a:lnTo>
                    <a:pt x="93" y="523"/>
                  </a:lnTo>
                  <a:lnTo>
                    <a:pt x="95" y="521"/>
                  </a:lnTo>
                  <a:lnTo>
                    <a:pt x="95" y="518"/>
                  </a:lnTo>
                  <a:lnTo>
                    <a:pt x="97" y="518"/>
                  </a:lnTo>
                  <a:lnTo>
                    <a:pt x="97" y="518"/>
                  </a:lnTo>
                  <a:lnTo>
                    <a:pt x="97" y="516"/>
                  </a:lnTo>
                  <a:lnTo>
                    <a:pt x="95" y="513"/>
                  </a:lnTo>
                  <a:lnTo>
                    <a:pt x="95" y="511"/>
                  </a:lnTo>
                  <a:lnTo>
                    <a:pt x="97" y="511"/>
                  </a:lnTo>
                  <a:lnTo>
                    <a:pt x="97" y="511"/>
                  </a:lnTo>
                  <a:lnTo>
                    <a:pt x="100" y="511"/>
                  </a:lnTo>
                  <a:lnTo>
                    <a:pt x="104" y="511"/>
                  </a:lnTo>
                  <a:lnTo>
                    <a:pt x="109" y="511"/>
                  </a:lnTo>
                  <a:lnTo>
                    <a:pt x="112" y="509"/>
                  </a:lnTo>
                  <a:lnTo>
                    <a:pt x="114" y="506"/>
                  </a:lnTo>
                  <a:lnTo>
                    <a:pt x="116" y="502"/>
                  </a:lnTo>
                  <a:lnTo>
                    <a:pt x="119" y="497"/>
                  </a:lnTo>
                  <a:lnTo>
                    <a:pt x="119" y="495"/>
                  </a:lnTo>
                  <a:lnTo>
                    <a:pt x="121" y="492"/>
                  </a:lnTo>
                  <a:lnTo>
                    <a:pt x="121" y="492"/>
                  </a:lnTo>
                  <a:lnTo>
                    <a:pt x="121" y="492"/>
                  </a:lnTo>
                  <a:lnTo>
                    <a:pt x="123" y="492"/>
                  </a:lnTo>
                  <a:lnTo>
                    <a:pt x="126" y="490"/>
                  </a:lnTo>
                  <a:lnTo>
                    <a:pt x="126" y="490"/>
                  </a:lnTo>
                  <a:lnTo>
                    <a:pt x="130" y="487"/>
                  </a:lnTo>
                  <a:lnTo>
                    <a:pt x="130" y="485"/>
                  </a:lnTo>
                  <a:lnTo>
                    <a:pt x="133" y="483"/>
                  </a:lnTo>
                  <a:lnTo>
                    <a:pt x="135" y="483"/>
                  </a:lnTo>
                  <a:lnTo>
                    <a:pt x="138" y="485"/>
                  </a:lnTo>
                  <a:lnTo>
                    <a:pt x="138" y="483"/>
                  </a:lnTo>
                  <a:lnTo>
                    <a:pt x="138" y="483"/>
                  </a:lnTo>
                  <a:lnTo>
                    <a:pt x="140" y="480"/>
                  </a:lnTo>
                  <a:lnTo>
                    <a:pt x="140" y="480"/>
                  </a:lnTo>
                  <a:lnTo>
                    <a:pt x="140" y="478"/>
                  </a:lnTo>
                  <a:lnTo>
                    <a:pt x="142" y="478"/>
                  </a:lnTo>
                  <a:lnTo>
                    <a:pt x="142" y="478"/>
                  </a:lnTo>
                  <a:lnTo>
                    <a:pt x="145" y="476"/>
                  </a:lnTo>
                  <a:lnTo>
                    <a:pt x="145" y="473"/>
                  </a:lnTo>
                  <a:lnTo>
                    <a:pt x="145" y="473"/>
                  </a:lnTo>
                  <a:lnTo>
                    <a:pt x="145" y="473"/>
                  </a:lnTo>
                  <a:lnTo>
                    <a:pt x="145" y="473"/>
                  </a:lnTo>
                  <a:lnTo>
                    <a:pt x="145" y="471"/>
                  </a:lnTo>
                  <a:lnTo>
                    <a:pt x="147" y="471"/>
                  </a:lnTo>
                  <a:lnTo>
                    <a:pt x="147" y="471"/>
                  </a:lnTo>
                  <a:lnTo>
                    <a:pt x="147" y="468"/>
                  </a:lnTo>
                  <a:lnTo>
                    <a:pt x="147" y="468"/>
                  </a:lnTo>
                  <a:lnTo>
                    <a:pt x="147" y="466"/>
                  </a:lnTo>
                  <a:lnTo>
                    <a:pt x="147" y="466"/>
                  </a:lnTo>
                  <a:lnTo>
                    <a:pt x="147" y="464"/>
                  </a:lnTo>
                  <a:lnTo>
                    <a:pt x="147" y="464"/>
                  </a:lnTo>
                  <a:lnTo>
                    <a:pt x="147" y="464"/>
                  </a:lnTo>
                  <a:lnTo>
                    <a:pt x="149" y="461"/>
                  </a:lnTo>
                  <a:lnTo>
                    <a:pt x="149" y="461"/>
                  </a:lnTo>
                  <a:lnTo>
                    <a:pt x="149" y="461"/>
                  </a:lnTo>
                  <a:lnTo>
                    <a:pt x="149" y="459"/>
                  </a:lnTo>
                  <a:lnTo>
                    <a:pt x="149" y="459"/>
                  </a:lnTo>
                  <a:lnTo>
                    <a:pt x="147" y="459"/>
                  </a:lnTo>
                  <a:lnTo>
                    <a:pt x="147" y="459"/>
                  </a:lnTo>
                  <a:lnTo>
                    <a:pt x="147" y="459"/>
                  </a:lnTo>
                  <a:lnTo>
                    <a:pt x="147" y="457"/>
                  </a:lnTo>
                  <a:lnTo>
                    <a:pt x="149" y="457"/>
                  </a:lnTo>
                  <a:lnTo>
                    <a:pt x="152" y="452"/>
                  </a:lnTo>
                  <a:lnTo>
                    <a:pt x="152" y="452"/>
                  </a:lnTo>
                  <a:lnTo>
                    <a:pt x="152" y="452"/>
                  </a:lnTo>
                  <a:lnTo>
                    <a:pt x="152" y="452"/>
                  </a:lnTo>
                  <a:lnTo>
                    <a:pt x="152" y="450"/>
                  </a:lnTo>
                  <a:lnTo>
                    <a:pt x="152" y="450"/>
                  </a:lnTo>
                  <a:lnTo>
                    <a:pt x="152" y="450"/>
                  </a:lnTo>
                  <a:lnTo>
                    <a:pt x="152" y="450"/>
                  </a:lnTo>
                  <a:lnTo>
                    <a:pt x="152" y="447"/>
                  </a:lnTo>
                  <a:lnTo>
                    <a:pt x="152" y="447"/>
                  </a:lnTo>
                  <a:lnTo>
                    <a:pt x="152" y="447"/>
                  </a:lnTo>
                  <a:lnTo>
                    <a:pt x="152" y="447"/>
                  </a:lnTo>
                  <a:lnTo>
                    <a:pt x="152" y="445"/>
                  </a:lnTo>
                  <a:lnTo>
                    <a:pt x="152" y="445"/>
                  </a:lnTo>
                  <a:lnTo>
                    <a:pt x="152" y="445"/>
                  </a:lnTo>
                  <a:lnTo>
                    <a:pt x="154" y="440"/>
                  </a:lnTo>
                  <a:lnTo>
                    <a:pt x="154" y="440"/>
                  </a:lnTo>
                  <a:lnTo>
                    <a:pt x="154" y="440"/>
                  </a:lnTo>
                  <a:lnTo>
                    <a:pt x="156" y="440"/>
                  </a:lnTo>
                  <a:lnTo>
                    <a:pt x="156" y="438"/>
                  </a:lnTo>
                  <a:lnTo>
                    <a:pt x="156" y="435"/>
                  </a:lnTo>
                  <a:lnTo>
                    <a:pt x="156" y="435"/>
                  </a:lnTo>
                  <a:lnTo>
                    <a:pt x="159" y="435"/>
                  </a:lnTo>
                  <a:lnTo>
                    <a:pt x="159" y="435"/>
                  </a:lnTo>
                  <a:lnTo>
                    <a:pt x="159" y="435"/>
                  </a:lnTo>
                  <a:lnTo>
                    <a:pt x="159" y="433"/>
                  </a:lnTo>
                  <a:lnTo>
                    <a:pt x="159" y="433"/>
                  </a:lnTo>
                  <a:lnTo>
                    <a:pt x="161" y="433"/>
                  </a:lnTo>
                  <a:lnTo>
                    <a:pt x="161" y="431"/>
                  </a:lnTo>
                  <a:lnTo>
                    <a:pt x="164" y="431"/>
                  </a:lnTo>
                  <a:lnTo>
                    <a:pt x="164" y="431"/>
                  </a:lnTo>
                  <a:lnTo>
                    <a:pt x="166" y="431"/>
                  </a:lnTo>
                  <a:lnTo>
                    <a:pt x="166" y="431"/>
                  </a:lnTo>
                  <a:lnTo>
                    <a:pt x="166" y="431"/>
                  </a:lnTo>
                  <a:lnTo>
                    <a:pt x="166" y="431"/>
                  </a:lnTo>
                  <a:lnTo>
                    <a:pt x="166" y="431"/>
                  </a:lnTo>
                  <a:lnTo>
                    <a:pt x="171" y="428"/>
                  </a:lnTo>
                  <a:lnTo>
                    <a:pt x="173" y="428"/>
                  </a:lnTo>
                  <a:lnTo>
                    <a:pt x="175" y="428"/>
                  </a:lnTo>
                  <a:lnTo>
                    <a:pt x="178" y="428"/>
                  </a:lnTo>
                  <a:lnTo>
                    <a:pt x="180" y="431"/>
                  </a:lnTo>
                  <a:lnTo>
                    <a:pt x="183" y="431"/>
                  </a:lnTo>
                  <a:lnTo>
                    <a:pt x="183" y="431"/>
                  </a:lnTo>
                  <a:lnTo>
                    <a:pt x="185" y="428"/>
                  </a:lnTo>
                  <a:lnTo>
                    <a:pt x="185" y="428"/>
                  </a:lnTo>
                  <a:lnTo>
                    <a:pt x="187" y="428"/>
                  </a:lnTo>
                  <a:lnTo>
                    <a:pt x="187" y="431"/>
                  </a:lnTo>
                  <a:lnTo>
                    <a:pt x="187" y="431"/>
                  </a:lnTo>
                  <a:lnTo>
                    <a:pt x="187" y="431"/>
                  </a:lnTo>
                  <a:lnTo>
                    <a:pt x="190" y="433"/>
                  </a:lnTo>
                  <a:lnTo>
                    <a:pt x="190" y="433"/>
                  </a:lnTo>
                  <a:lnTo>
                    <a:pt x="192" y="433"/>
                  </a:lnTo>
                  <a:lnTo>
                    <a:pt x="197" y="438"/>
                  </a:lnTo>
                  <a:lnTo>
                    <a:pt x="197" y="438"/>
                  </a:lnTo>
                  <a:lnTo>
                    <a:pt x="199" y="440"/>
                  </a:lnTo>
                  <a:lnTo>
                    <a:pt x="201" y="440"/>
                  </a:lnTo>
                  <a:lnTo>
                    <a:pt x="201" y="440"/>
                  </a:lnTo>
                  <a:lnTo>
                    <a:pt x="201" y="442"/>
                  </a:lnTo>
                  <a:lnTo>
                    <a:pt x="204" y="442"/>
                  </a:lnTo>
                  <a:lnTo>
                    <a:pt x="204" y="442"/>
                  </a:lnTo>
                  <a:lnTo>
                    <a:pt x="204" y="442"/>
                  </a:lnTo>
                  <a:lnTo>
                    <a:pt x="204" y="442"/>
                  </a:lnTo>
                  <a:lnTo>
                    <a:pt x="206" y="445"/>
                  </a:lnTo>
                  <a:lnTo>
                    <a:pt x="209" y="447"/>
                  </a:lnTo>
                  <a:lnTo>
                    <a:pt x="211" y="450"/>
                  </a:lnTo>
                  <a:lnTo>
                    <a:pt x="211" y="450"/>
                  </a:lnTo>
                  <a:lnTo>
                    <a:pt x="213" y="450"/>
                  </a:lnTo>
                  <a:lnTo>
                    <a:pt x="216" y="450"/>
                  </a:lnTo>
                  <a:lnTo>
                    <a:pt x="216" y="450"/>
                  </a:lnTo>
                  <a:lnTo>
                    <a:pt x="216" y="450"/>
                  </a:lnTo>
                  <a:lnTo>
                    <a:pt x="216" y="450"/>
                  </a:lnTo>
                  <a:lnTo>
                    <a:pt x="216" y="450"/>
                  </a:lnTo>
                  <a:lnTo>
                    <a:pt x="216" y="452"/>
                  </a:lnTo>
                  <a:lnTo>
                    <a:pt x="216" y="452"/>
                  </a:lnTo>
                  <a:lnTo>
                    <a:pt x="223" y="450"/>
                  </a:lnTo>
                  <a:lnTo>
                    <a:pt x="225" y="450"/>
                  </a:lnTo>
                  <a:lnTo>
                    <a:pt x="227" y="450"/>
                  </a:lnTo>
                  <a:lnTo>
                    <a:pt x="232" y="454"/>
                  </a:lnTo>
                  <a:lnTo>
                    <a:pt x="232" y="457"/>
                  </a:lnTo>
                  <a:lnTo>
                    <a:pt x="237" y="457"/>
                  </a:lnTo>
                  <a:lnTo>
                    <a:pt x="237" y="457"/>
                  </a:lnTo>
                  <a:lnTo>
                    <a:pt x="239" y="457"/>
                  </a:lnTo>
                  <a:lnTo>
                    <a:pt x="239" y="457"/>
                  </a:lnTo>
                  <a:lnTo>
                    <a:pt x="242" y="457"/>
                  </a:lnTo>
                  <a:lnTo>
                    <a:pt x="246" y="459"/>
                  </a:lnTo>
                  <a:lnTo>
                    <a:pt x="249" y="461"/>
                  </a:lnTo>
                  <a:lnTo>
                    <a:pt x="251" y="461"/>
                  </a:lnTo>
                  <a:lnTo>
                    <a:pt x="256" y="461"/>
                  </a:lnTo>
                  <a:lnTo>
                    <a:pt x="256" y="461"/>
                  </a:lnTo>
                  <a:lnTo>
                    <a:pt x="258" y="461"/>
                  </a:lnTo>
                  <a:lnTo>
                    <a:pt x="261" y="461"/>
                  </a:lnTo>
                  <a:lnTo>
                    <a:pt x="263" y="461"/>
                  </a:lnTo>
                  <a:lnTo>
                    <a:pt x="263" y="459"/>
                  </a:lnTo>
                  <a:lnTo>
                    <a:pt x="268" y="457"/>
                  </a:lnTo>
                  <a:lnTo>
                    <a:pt x="270" y="457"/>
                  </a:lnTo>
                  <a:lnTo>
                    <a:pt x="272" y="457"/>
                  </a:lnTo>
                  <a:lnTo>
                    <a:pt x="272" y="457"/>
                  </a:lnTo>
                  <a:lnTo>
                    <a:pt x="275" y="457"/>
                  </a:lnTo>
                  <a:lnTo>
                    <a:pt x="277" y="457"/>
                  </a:lnTo>
                  <a:lnTo>
                    <a:pt x="289" y="457"/>
                  </a:lnTo>
                  <a:lnTo>
                    <a:pt x="294" y="454"/>
                  </a:lnTo>
                  <a:lnTo>
                    <a:pt x="301" y="450"/>
                  </a:lnTo>
                  <a:lnTo>
                    <a:pt x="301" y="445"/>
                  </a:lnTo>
                  <a:lnTo>
                    <a:pt x="303" y="440"/>
                  </a:lnTo>
                  <a:lnTo>
                    <a:pt x="303" y="438"/>
                  </a:lnTo>
                  <a:lnTo>
                    <a:pt x="306" y="431"/>
                  </a:lnTo>
                  <a:lnTo>
                    <a:pt x="310" y="421"/>
                  </a:lnTo>
                  <a:lnTo>
                    <a:pt x="313" y="416"/>
                  </a:lnTo>
                  <a:lnTo>
                    <a:pt x="313" y="414"/>
                  </a:lnTo>
                  <a:lnTo>
                    <a:pt x="313" y="412"/>
                  </a:lnTo>
                  <a:lnTo>
                    <a:pt x="315" y="407"/>
                  </a:lnTo>
                  <a:lnTo>
                    <a:pt x="315" y="405"/>
                  </a:lnTo>
                  <a:lnTo>
                    <a:pt x="315" y="402"/>
                  </a:lnTo>
                  <a:lnTo>
                    <a:pt x="315" y="400"/>
                  </a:lnTo>
                  <a:lnTo>
                    <a:pt x="315" y="397"/>
                  </a:lnTo>
                  <a:lnTo>
                    <a:pt x="315" y="397"/>
                  </a:lnTo>
                  <a:lnTo>
                    <a:pt x="315" y="397"/>
                  </a:lnTo>
                  <a:lnTo>
                    <a:pt x="317" y="397"/>
                  </a:lnTo>
                  <a:lnTo>
                    <a:pt x="320" y="397"/>
                  </a:lnTo>
                  <a:lnTo>
                    <a:pt x="322" y="397"/>
                  </a:lnTo>
                  <a:lnTo>
                    <a:pt x="322" y="395"/>
                  </a:lnTo>
                  <a:lnTo>
                    <a:pt x="332" y="393"/>
                  </a:lnTo>
                  <a:lnTo>
                    <a:pt x="336" y="390"/>
                  </a:lnTo>
                  <a:lnTo>
                    <a:pt x="339" y="390"/>
                  </a:lnTo>
                  <a:lnTo>
                    <a:pt x="341" y="390"/>
                  </a:lnTo>
                  <a:lnTo>
                    <a:pt x="341" y="390"/>
                  </a:lnTo>
                  <a:lnTo>
                    <a:pt x="343" y="390"/>
                  </a:lnTo>
                  <a:lnTo>
                    <a:pt x="343" y="390"/>
                  </a:lnTo>
                  <a:lnTo>
                    <a:pt x="343" y="390"/>
                  </a:lnTo>
                  <a:lnTo>
                    <a:pt x="348" y="388"/>
                  </a:lnTo>
                  <a:lnTo>
                    <a:pt x="348" y="386"/>
                  </a:lnTo>
                  <a:lnTo>
                    <a:pt x="348" y="383"/>
                  </a:lnTo>
                  <a:lnTo>
                    <a:pt x="351" y="381"/>
                  </a:lnTo>
                  <a:lnTo>
                    <a:pt x="353" y="379"/>
                  </a:lnTo>
                  <a:lnTo>
                    <a:pt x="355" y="376"/>
                  </a:lnTo>
                  <a:lnTo>
                    <a:pt x="358" y="374"/>
                  </a:lnTo>
                  <a:lnTo>
                    <a:pt x="360" y="374"/>
                  </a:lnTo>
                  <a:lnTo>
                    <a:pt x="360" y="371"/>
                  </a:lnTo>
                  <a:lnTo>
                    <a:pt x="365" y="371"/>
                  </a:lnTo>
                  <a:lnTo>
                    <a:pt x="367" y="369"/>
                  </a:lnTo>
                  <a:lnTo>
                    <a:pt x="367" y="369"/>
                  </a:lnTo>
                  <a:lnTo>
                    <a:pt x="367" y="369"/>
                  </a:lnTo>
                  <a:lnTo>
                    <a:pt x="369" y="364"/>
                  </a:lnTo>
                  <a:lnTo>
                    <a:pt x="369" y="360"/>
                  </a:lnTo>
                  <a:lnTo>
                    <a:pt x="372" y="345"/>
                  </a:lnTo>
                  <a:lnTo>
                    <a:pt x="372" y="343"/>
                  </a:lnTo>
                  <a:lnTo>
                    <a:pt x="372" y="343"/>
                  </a:lnTo>
                  <a:lnTo>
                    <a:pt x="374" y="341"/>
                  </a:lnTo>
                  <a:lnTo>
                    <a:pt x="374" y="338"/>
                  </a:lnTo>
                  <a:lnTo>
                    <a:pt x="374" y="338"/>
                  </a:lnTo>
                  <a:lnTo>
                    <a:pt x="374" y="338"/>
                  </a:lnTo>
                  <a:lnTo>
                    <a:pt x="374" y="336"/>
                  </a:lnTo>
                  <a:lnTo>
                    <a:pt x="377" y="334"/>
                  </a:lnTo>
                  <a:lnTo>
                    <a:pt x="377" y="334"/>
                  </a:lnTo>
                  <a:lnTo>
                    <a:pt x="377" y="334"/>
                  </a:lnTo>
                  <a:lnTo>
                    <a:pt x="377" y="334"/>
                  </a:lnTo>
                  <a:lnTo>
                    <a:pt x="377" y="334"/>
                  </a:lnTo>
                  <a:lnTo>
                    <a:pt x="379" y="334"/>
                  </a:lnTo>
                  <a:lnTo>
                    <a:pt x="379" y="334"/>
                  </a:lnTo>
                  <a:lnTo>
                    <a:pt x="379" y="334"/>
                  </a:lnTo>
                  <a:lnTo>
                    <a:pt x="379" y="331"/>
                  </a:lnTo>
                  <a:lnTo>
                    <a:pt x="379" y="331"/>
                  </a:lnTo>
                  <a:lnTo>
                    <a:pt x="379" y="331"/>
                  </a:lnTo>
                  <a:lnTo>
                    <a:pt x="379" y="331"/>
                  </a:lnTo>
                  <a:lnTo>
                    <a:pt x="379" y="331"/>
                  </a:lnTo>
                  <a:lnTo>
                    <a:pt x="381" y="331"/>
                  </a:lnTo>
                  <a:lnTo>
                    <a:pt x="381" y="329"/>
                  </a:lnTo>
                  <a:lnTo>
                    <a:pt x="381" y="329"/>
                  </a:lnTo>
                  <a:lnTo>
                    <a:pt x="381" y="329"/>
                  </a:lnTo>
                  <a:lnTo>
                    <a:pt x="381" y="329"/>
                  </a:lnTo>
                  <a:lnTo>
                    <a:pt x="381" y="329"/>
                  </a:lnTo>
                  <a:lnTo>
                    <a:pt x="384" y="329"/>
                  </a:lnTo>
                  <a:lnTo>
                    <a:pt x="384" y="329"/>
                  </a:lnTo>
                  <a:lnTo>
                    <a:pt x="384" y="329"/>
                  </a:lnTo>
                  <a:lnTo>
                    <a:pt x="381" y="326"/>
                  </a:lnTo>
                  <a:lnTo>
                    <a:pt x="381" y="326"/>
                  </a:lnTo>
                  <a:lnTo>
                    <a:pt x="381" y="326"/>
                  </a:lnTo>
                  <a:lnTo>
                    <a:pt x="384" y="326"/>
                  </a:lnTo>
                  <a:lnTo>
                    <a:pt x="384" y="326"/>
                  </a:lnTo>
                  <a:lnTo>
                    <a:pt x="384" y="326"/>
                  </a:lnTo>
                  <a:lnTo>
                    <a:pt x="384" y="326"/>
                  </a:lnTo>
                  <a:lnTo>
                    <a:pt x="384" y="326"/>
                  </a:lnTo>
                  <a:lnTo>
                    <a:pt x="384" y="326"/>
                  </a:lnTo>
                  <a:lnTo>
                    <a:pt x="386" y="326"/>
                  </a:lnTo>
                  <a:lnTo>
                    <a:pt x="386" y="326"/>
                  </a:lnTo>
                  <a:lnTo>
                    <a:pt x="386" y="326"/>
                  </a:lnTo>
                  <a:lnTo>
                    <a:pt x="386" y="326"/>
                  </a:lnTo>
                  <a:lnTo>
                    <a:pt x="386" y="324"/>
                  </a:lnTo>
                  <a:lnTo>
                    <a:pt x="386" y="324"/>
                  </a:lnTo>
                  <a:lnTo>
                    <a:pt x="388" y="324"/>
                  </a:lnTo>
                  <a:lnTo>
                    <a:pt x="391" y="322"/>
                  </a:lnTo>
                  <a:lnTo>
                    <a:pt x="391" y="322"/>
                  </a:lnTo>
                  <a:lnTo>
                    <a:pt x="393" y="322"/>
                  </a:lnTo>
                  <a:lnTo>
                    <a:pt x="393" y="319"/>
                  </a:lnTo>
                  <a:lnTo>
                    <a:pt x="395" y="319"/>
                  </a:lnTo>
                  <a:lnTo>
                    <a:pt x="395" y="319"/>
                  </a:lnTo>
                  <a:lnTo>
                    <a:pt x="395" y="319"/>
                  </a:lnTo>
                  <a:lnTo>
                    <a:pt x="395" y="319"/>
                  </a:lnTo>
                  <a:lnTo>
                    <a:pt x="395" y="319"/>
                  </a:lnTo>
                  <a:lnTo>
                    <a:pt x="398" y="319"/>
                  </a:lnTo>
                  <a:lnTo>
                    <a:pt x="398" y="319"/>
                  </a:lnTo>
                  <a:lnTo>
                    <a:pt x="398" y="319"/>
                  </a:lnTo>
                  <a:lnTo>
                    <a:pt x="398" y="319"/>
                  </a:lnTo>
                  <a:lnTo>
                    <a:pt x="398" y="319"/>
                  </a:lnTo>
                  <a:lnTo>
                    <a:pt x="398" y="319"/>
                  </a:lnTo>
                  <a:lnTo>
                    <a:pt x="400" y="319"/>
                  </a:lnTo>
                  <a:lnTo>
                    <a:pt x="400" y="319"/>
                  </a:lnTo>
                  <a:lnTo>
                    <a:pt x="400" y="317"/>
                  </a:lnTo>
                  <a:lnTo>
                    <a:pt x="403" y="317"/>
                  </a:lnTo>
                  <a:lnTo>
                    <a:pt x="405" y="317"/>
                  </a:lnTo>
                  <a:lnTo>
                    <a:pt x="405" y="317"/>
                  </a:lnTo>
                  <a:lnTo>
                    <a:pt x="405" y="315"/>
                  </a:lnTo>
                  <a:lnTo>
                    <a:pt x="405" y="315"/>
                  </a:lnTo>
                  <a:lnTo>
                    <a:pt x="405" y="315"/>
                  </a:lnTo>
                  <a:lnTo>
                    <a:pt x="405" y="315"/>
                  </a:lnTo>
                  <a:lnTo>
                    <a:pt x="405" y="312"/>
                  </a:lnTo>
                  <a:lnTo>
                    <a:pt x="405" y="312"/>
                  </a:lnTo>
                  <a:lnTo>
                    <a:pt x="405" y="312"/>
                  </a:lnTo>
                  <a:lnTo>
                    <a:pt x="407" y="312"/>
                  </a:lnTo>
                  <a:lnTo>
                    <a:pt x="407" y="312"/>
                  </a:lnTo>
                  <a:lnTo>
                    <a:pt x="407" y="312"/>
                  </a:lnTo>
                  <a:lnTo>
                    <a:pt x="407" y="312"/>
                  </a:lnTo>
                  <a:lnTo>
                    <a:pt x="407" y="310"/>
                  </a:lnTo>
                  <a:lnTo>
                    <a:pt x="407" y="308"/>
                  </a:lnTo>
                  <a:lnTo>
                    <a:pt x="410" y="308"/>
                  </a:lnTo>
                  <a:lnTo>
                    <a:pt x="410" y="310"/>
                  </a:lnTo>
                  <a:lnTo>
                    <a:pt x="410" y="310"/>
                  </a:lnTo>
                  <a:lnTo>
                    <a:pt x="412" y="310"/>
                  </a:lnTo>
                  <a:lnTo>
                    <a:pt x="412" y="308"/>
                  </a:lnTo>
                  <a:lnTo>
                    <a:pt x="414" y="310"/>
                  </a:lnTo>
                  <a:lnTo>
                    <a:pt x="414" y="310"/>
                  </a:lnTo>
                  <a:lnTo>
                    <a:pt x="417" y="310"/>
                  </a:lnTo>
                  <a:lnTo>
                    <a:pt x="417" y="308"/>
                  </a:lnTo>
                  <a:lnTo>
                    <a:pt x="417" y="305"/>
                  </a:lnTo>
                  <a:lnTo>
                    <a:pt x="417" y="305"/>
                  </a:lnTo>
                  <a:lnTo>
                    <a:pt x="417" y="305"/>
                  </a:lnTo>
                  <a:lnTo>
                    <a:pt x="417" y="305"/>
                  </a:lnTo>
                  <a:lnTo>
                    <a:pt x="417" y="305"/>
                  </a:lnTo>
                  <a:lnTo>
                    <a:pt x="417" y="305"/>
                  </a:lnTo>
                  <a:lnTo>
                    <a:pt x="417" y="305"/>
                  </a:lnTo>
                  <a:lnTo>
                    <a:pt x="417" y="305"/>
                  </a:lnTo>
                  <a:lnTo>
                    <a:pt x="417" y="305"/>
                  </a:lnTo>
                  <a:lnTo>
                    <a:pt x="417" y="305"/>
                  </a:lnTo>
                  <a:lnTo>
                    <a:pt x="417" y="303"/>
                  </a:lnTo>
                  <a:lnTo>
                    <a:pt x="417" y="303"/>
                  </a:lnTo>
                  <a:lnTo>
                    <a:pt x="417" y="303"/>
                  </a:lnTo>
                  <a:lnTo>
                    <a:pt x="419" y="303"/>
                  </a:lnTo>
                  <a:lnTo>
                    <a:pt x="419" y="303"/>
                  </a:lnTo>
                  <a:lnTo>
                    <a:pt x="419" y="303"/>
                  </a:lnTo>
                  <a:lnTo>
                    <a:pt x="421" y="300"/>
                  </a:lnTo>
                  <a:lnTo>
                    <a:pt x="424" y="300"/>
                  </a:lnTo>
                  <a:lnTo>
                    <a:pt x="426" y="300"/>
                  </a:lnTo>
                  <a:lnTo>
                    <a:pt x="426" y="298"/>
                  </a:lnTo>
                  <a:lnTo>
                    <a:pt x="426" y="296"/>
                  </a:lnTo>
                  <a:lnTo>
                    <a:pt x="426" y="293"/>
                  </a:lnTo>
                  <a:lnTo>
                    <a:pt x="426" y="293"/>
                  </a:lnTo>
                  <a:lnTo>
                    <a:pt x="429" y="293"/>
                  </a:lnTo>
                  <a:lnTo>
                    <a:pt x="429" y="293"/>
                  </a:lnTo>
                  <a:lnTo>
                    <a:pt x="429" y="293"/>
                  </a:lnTo>
                  <a:lnTo>
                    <a:pt x="431" y="291"/>
                  </a:lnTo>
                  <a:lnTo>
                    <a:pt x="431" y="291"/>
                  </a:lnTo>
                  <a:lnTo>
                    <a:pt x="431" y="289"/>
                  </a:lnTo>
                  <a:lnTo>
                    <a:pt x="431" y="289"/>
                  </a:lnTo>
                  <a:lnTo>
                    <a:pt x="431" y="286"/>
                  </a:lnTo>
                  <a:lnTo>
                    <a:pt x="431" y="286"/>
                  </a:lnTo>
                  <a:lnTo>
                    <a:pt x="433" y="286"/>
                  </a:lnTo>
                  <a:lnTo>
                    <a:pt x="433" y="286"/>
                  </a:lnTo>
                  <a:lnTo>
                    <a:pt x="436" y="286"/>
                  </a:lnTo>
                  <a:lnTo>
                    <a:pt x="436" y="284"/>
                  </a:lnTo>
                  <a:lnTo>
                    <a:pt x="436" y="284"/>
                  </a:lnTo>
                  <a:lnTo>
                    <a:pt x="436" y="284"/>
                  </a:lnTo>
                  <a:lnTo>
                    <a:pt x="436" y="284"/>
                  </a:lnTo>
                  <a:lnTo>
                    <a:pt x="436" y="284"/>
                  </a:lnTo>
                  <a:lnTo>
                    <a:pt x="438" y="284"/>
                  </a:lnTo>
                  <a:lnTo>
                    <a:pt x="438" y="284"/>
                  </a:lnTo>
                  <a:lnTo>
                    <a:pt x="438" y="282"/>
                  </a:lnTo>
                  <a:lnTo>
                    <a:pt x="438" y="282"/>
                  </a:lnTo>
                  <a:lnTo>
                    <a:pt x="438" y="282"/>
                  </a:lnTo>
                  <a:lnTo>
                    <a:pt x="438" y="282"/>
                  </a:lnTo>
                  <a:lnTo>
                    <a:pt x="438" y="279"/>
                  </a:lnTo>
                  <a:lnTo>
                    <a:pt x="438" y="279"/>
                  </a:lnTo>
                  <a:lnTo>
                    <a:pt x="440" y="277"/>
                  </a:lnTo>
                  <a:lnTo>
                    <a:pt x="440" y="277"/>
                  </a:lnTo>
                  <a:lnTo>
                    <a:pt x="440" y="277"/>
                  </a:lnTo>
                  <a:lnTo>
                    <a:pt x="443" y="277"/>
                  </a:lnTo>
                  <a:lnTo>
                    <a:pt x="443" y="277"/>
                  </a:lnTo>
                  <a:lnTo>
                    <a:pt x="445" y="274"/>
                  </a:lnTo>
                  <a:lnTo>
                    <a:pt x="445" y="272"/>
                  </a:lnTo>
                  <a:lnTo>
                    <a:pt x="448" y="272"/>
                  </a:lnTo>
                  <a:lnTo>
                    <a:pt x="450" y="272"/>
                  </a:lnTo>
                  <a:lnTo>
                    <a:pt x="455" y="272"/>
                  </a:lnTo>
                  <a:lnTo>
                    <a:pt x="457" y="272"/>
                  </a:lnTo>
                  <a:lnTo>
                    <a:pt x="457" y="272"/>
                  </a:lnTo>
                  <a:lnTo>
                    <a:pt x="459" y="270"/>
                  </a:lnTo>
                  <a:lnTo>
                    <a:pt x="459" y="270"/>
                  </a:lnTo>
                  <a:lnTo>
                    <a:pt x="462" y="270"/>
                  </a:lnTo>
                  <a:lnTo>
                    <a:pt x="462" y="270"/>
                  </a:lnTo>
                  <a:lnTo>
                    <a:pt x="464" y="270"/>
                  </a:lnTo>
                  <a:lnTo>
                    <a:pt x="469" y="267"/>
                  </a:lnTo>
                  <a:lnTo>
                    <a:pt x="471" y="267"/>
                  </a:lnTo>
                  <a:lnTo>
                    <a:pt x="471" y="267"/>
                  </a:lnTo>
                  <a:lnTo>
                    <a:pt x="474" y="267"/>
                  </a:lnTo>
                  <a:lnTo>
                    <a:pt x="474" y="267"/>
                  </a:lnTo>
                  <a:lnTo>
                    <a:pt x="474" y="265"/>
                  </a:lnTo>
                  <a:lnTo>
                    <a:pt x="474" y="265"/>
                  </a:lnTo>
                  <a:lnTo>
                    <a:pt x="476" y="265"/>
                  </a:lnTo>
                  <a:lnTo>
                    <a:pt x="478" y="265"/>
                  </a:lnTo>
                  <a:lnTo>
                    <a:pt x="478" y="263"/>
                  </a:lnTo>
                  <a:lnTo>
                    <a:pt x="481" y="263"/>
                  </a:lnTo>
                  <a:lnTo>
                    <a:pt x="481" y="260"/>
                  </a:lnTo>
                  <a:lnTo>
                    <a:pt x="481" y="260"/>
                  </a:lnTo>
                  <a:lnTo>
                    <a:pt x="481" y="255"/>
                  </a:lnTo>
                  <a:lnTo>
                    <a:pt x="481" y="255"/>
                  </a:lnTo>
                  <a:lnTo>
                    <a:pt x="483" y="253"/>
                  </a:lnTo>
                  <a:lnTo>
                    <a:pt x="483" y="253"/>
                  </a:lnTo>
                  <a:lnTo>
                    <a:pt x="483" y="253"/>
                  </a:lnTo>
                  <a:lnTo>
                    <a:pt x="485" y="251"/>
                  </a:lnTo>
                  <a:lnTo>
                    <a:pt x="485" y="251"/>
                  </a:lnTo>
                  <a:lnTo>
                    <a:pt x="492" y="251"/>
                  </a:lnTo>
                  <a:lnTo>
                    <a:pt x="492" y="251"/>
                  </a:lnTo>
                  <a:lnTo>
                    <a:pt x="492" y="251"/>
                  </a:lnTo>
                  <a:lnTo>
                    <a:pt x="495" y="248"/>
                  </a:lnTo>
                  <a:lnTo>
                    <a:pt x="495" y="248"/>
                  </a:lnTo>
                  <a:lnTo>
                    <a:pt x="500" y="248"/>
                  </a:lnTo>
                  <a:lnTo>
                    <a:pt x="500" y="248"/>
                  </a:lnTo>
                  <a:lnTo>
                    <a:pt x="502" y="248"/>
                  </a:lnTo>
                  <a:lnTo>
                    <a:pt x="497" y="246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2700000" scaled="0"/>
            </a:gradFill>
            <a:ln w="4763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>
              <a:outerShdw blurRad="1270000" sx="80000" sy="80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5A8AE97C-D94F-47AC-9EF0-FD8E001CCF67}"/>
              </a:ext>
            </a:extLst>
          </p:cNvPr>
          <p:cNvGrpSpPr/>
          <p:nvPr/>
        </p:nvGrpSpPr>
        <p:grpSpPr>
          <a:xfrm>
            <a:off x="944652" y="4002587"/>
            <a:ext cx="5395818" cy="634803"/>
            <a:chOff x="9083606" y="8333945"/>
            <a:chExt cx="5375909" cy="632460"/>
          </a:xfrm>
        </p:grpSpPr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84D4A2D1-EE56-42FB-80A0-5F4256060078}"/>
                </a:ext>
              </a:extLst>
            </p:cNvPr>
            <p:cNvGrpSpPr/>
            <p:nvPr/>
          </p:nvGrpSpPr>
          <p:grpSpPr>
            <a:xfrm>
              <a:off x="9083606" y="8333945"/>
              <a:ext cx="5375909" cy="632460"/>
              <a:chOff x="5747166" y="1165122"/>
              <a:chExt cx="5375909" cy="632460"/>
            </a:xfrm>
          </p:grpSpPr>
          <p:sp>
            <p:nvSpPr>
              <p:cNvPr id="104" name="Rectangle: Rounded Corners 103">
                <a:extLst>
                  <a:ext uri="{FF2B5EF4-FFF2-40B4-BE49-F238E27FC236}">
                    <a16:creationId xmlns:a16="http://schemas.microsoft.com/office/drawing/2014/main" id="{EA85E267-E82D-4019-B5DC-785BE0861D7F}"/>
                  </a:ext>
                </a:extLst>
              </p:cNvPr>
              <p:cNvSpPr/>
              <p:nvPr/>
            </p:nvSpPr>
            <p:spPr>
              <a:xfrm>
                <a:off x="5756192" y="1165122"/>
                <a:ext cx="5366883" cy="632460"/>
              </a:xfrm>
              <a:prstGeom prst="roundRect">
                <a:avLst>
                  <a:gd name="adj" fmla="val 596"/>
                </a:avLst>
              </a:prstGeom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2700000" scaled="0"/>
              </a:gradFill>
              <a:ln>
                <a:noFill/>
              </a:ln>
              <a:effectLst>
                <a:outerShdw blurRad="1270000" dist="457200" dir="3600000" sx="70000" sy="70000" algn="tl" rotWithShape="0">
                  <a:schemeClr val="bg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2000">
                  <a:latin typeface="Raleway" panose="020B05030301010600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05" name="Rectangle: Rounded Corners 104">
                <a:extLst>
                  <a:ext uri="{FF2B5EF4-FFF2-40B4-BE49-F238E27FC236}">
                    <a16:creationId xmlns:a16="http://schemas.microsoft.com/office/drawing/2014/main" id="{B749AC38-0B08-40BB-8CB9-FFFC191D4E59}"/>
                  </a:ext>
                </a:extLst>
              </p:cNvPr>
              <p:cNvSpPr/>
              <p:nvPr/>
            </p:nvSpPr>
            <p:spPr>
              <a:xfrm>
                <a:off x="5747166" y="1165122"/>
                <a:ext cx="1571625" cy="632460"/>
              </a:xfrm>
              <a:prstGeom prst="roundRect">
                <a:avLst>
                  <a:gd name="adj" fmla="val 596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2000">
                  <a:latin typeface="Raleway" panose="020B05030301010600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D0EDA8A1-0B25-4049-94A7-24DE21B15C48}"/>
                </a:ext>
              </a:extLst>
            </p:cNvPr>
            <p:cNvGrpSpPr/>
            <p:nvPr/>
          </p:nvGrpSpPr>
          <p:grpSpPr>
            <a:xfrm>
              <a:off x="10983217" y="8491108"/>
              <a:ext cx="2499375" cy="318134"/>
              <a:chOff x="7646777" y="1322285"/>
              <a:chExt cx="2499375" cy="318134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0E236CC6-1A00-4EE9-89DB-8D86D20CAA40}"/>
                  </a:ext>
                </a:extLst>
              </p:cNvPr>
              <p:cNvGrpSpPr/>
              <p:nvPr/>
            </p:nvGrpSpPr>
            <p:grpSpPr>
              <a:xfrm>
                <a:off x="7646777" y="1322285"/>
                <a:ext cx="125076" cy="318134"/>
                <a:chOff x="10237556" y="3978026"/>
                <a:chExt cx="105115" cy="267362"/>
              </a:xfrm>
              <a:solidFill>
                <a:schemeClr val="bg1"/>
              </a:solidFill>
            </p:grpSpPr>
            <p:sp>
              <p:nvSpPr>
                <p:cNvPr id="102" name="Freeform 12">
                  <a:extLst>
                    <a:ext uri="{FF2B5EF4-FFF2-40B4-BE49-F238E27FC236}">
                      <a16:creationId xmlns:a16="http://schemas.microsoft.com/office/drawing/2014/main" id="{2A07DD14-A531-43CF-BFD7-90C1E71008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7556" y="4023729"/>
                  <a:ext cx="105115" cy="221659"/>
                </a:xfrm>
                <a:custGeom>
                  <a:avLst/>
                  <a:gdLst>
                    <a:gd name="T0" fmla="*/ 59 w 78"/>
                    <a:gd name="T1" fmla="*/ 0 h 164"/>
                    <a:gd name="T2" fmla="*/ 20 w 78"/>
                    <a:gd name="T3" fmla="*/ 0 h 164"/>
                    <a:gd name="T4" fmla="*/ 0 w 78"/>
                    <a:gd name="T5" fmla="*/ 16 h 164"/>
                    <a:gd name="T6" fmla="*/ 0 w 78"/>
                    <a:gd name="T7" fmla="*/ 16 h 164"/>
                    <a:gd name="T8" fmla="*/ 0 w 78"/>
                    <a:gd name="T9" fmla="*/ 19 h 164"/>
                    <a:gd name="T10" fmla="*/ 0 w 78"/>
                    <a:gd name="T11" fmla="*/ 74 h 164"/>
                    <a:gd name="T12" fmla="*/ 7 w 78"/>
                    <a:gd name="T13" fmla="*/ 80 h 164"/>
                    <a:gd name="T14" fmla="*/ 13 w 78"/>
                    <a:gd name="T15" fmla="*/ 74 h 164"/>
                    <a:gd name="T16" fmla="*/ 13 w 78"/>
                    <a:gd name="T17" fmla="*/ 26 h 164"/>
                    <a:gd name="T18" fmla="*/ 19 w 78"/>
                    <a:gd name="T19" fmla="*/ 26 h 164"/>
                    <a:gd name="T20" fmla="*/ 19 w 78"/>
                    <a:gd name="T21" fmla="*/ 72 h 164"/>
                    <a:gd name="T22" fmla="*/ 19 w 78"/>
                    <a:gd name="T23" fmla="*/ 73 h 164"/>
                    <a:gd name="T24" fmla="*/ 19 w 78"/>
                    <a:gd name="T25" fmla="*/ 154 h 164"/>
                    <a:gd name="T26" fmla="*/ 28 w 78"/>
                    <a:gd name="T27" fmla="*/ 164 h 164"/>
                    <a:gd name="T28" fmla="*/ 37 w 78"/>
                    <a:gd name="T29" fmla="*/ 154 h 164"/>
                    <a:gd name="T30" fmla="*/ 37 w 78"/>
                    <a:gd name="T31" fmla="*/ 83 h 164"/>
                    <a:gd name="T32" fmla="*/ 41 w 78"/>
                    <a:gd name="T33" fmla="*/ 83 h 164"/>
                    <a:gd name="T34" fmla="*/ 41 w 78"/>
                    <a:gd name="T35" fmla="*/ 154 h 164"/>
                    <a:gd name="T36" fmla="*/ 50 w 78"/>
                    <a:gd name="T37" fmla="*/ 164 h 164"/>
                    <a:gd name="T38" fmla="*/ 59 w 78"/>
                    <a:gd name="T39" fmla="*/ 154 h 164"/>
                    <a:gd name="T40" fmla="*/ 59 w 78"/>
                    <a:gd name="T41" fmla="*/ 72 h 164"/>
                    <a:gd name="T42" fmla="*/ 59 w 78"/>
                    <a:gd name="T43" fmla="*/ 71 h 164"/>
                    <a:gd name="T44" fmla="*/ 59 w 78"/>
                    <a:gd name="T45" fmla="*/ 26 h 164"/>
                    <a:gd name="T46" fmla="*/ 64 w 78"/>
                    <a:gd name="T47" fmla="*/ 26 h 164"/>
                    <a:gd name="T48" fmla="*/ 64 w 78"/>
                    <a:gd name="T49" fmla="*/ 74 h 164"/>
                    <a:gd name="T50" fmla="*/ 71 w 78"/>
                    <a:gd name="T51" fmla="*/ 80 h 164"/>
                    <a:gd name="T52" fmla="*/ 78 w 78"/>
                    <a:gd name="T53" fmla="*/ 74 h 164"/>
                    <a:gd name="T54" fmla="*/ 78 w 78"/>
                    <a:gd name="T55" fmla="*/ 19 h 164"/>
                    <a:gd name="T56" fmla="*/ 78 w 78"/>
                    <a:gd name="T57" fmla="*/ 16 h 164"/>
                    <a:gd name="T58" fmla="*/ 78 w 78"/>
                    <a:gd name="T59" fmla="*/ 15 h 164"/>
                    <a:gd name="T60" fmla="*/ 59 w 78"/>
                    <a:gd name="T61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78" h="164">
                      <a:moveTo>
                        <a:pt x="59" y="0"/>
                      </a:move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" y="0"/>
                        <a:pt x="0" y="12"/>
                        <a:pt x="0" y="16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74"/>
                        <a:pt x="0" y="74"/>
                        <a:pt x="0" y="74"/>
                      </a:cubicBezTo>
                      <a:cubicBezTo>
                        <a:pt x="0" y="77"/>
                        <a:pt x="3" y="80"/>
                        <a:pt x="7" y="80"/>
                      </a:cubicBezTo>
                      <a:cubicBezTo>
                        <a:pt x="10" y="80"/>
                        <a:pt x="13" y="77"/>
                        <a:pt x="13" y="74"/>
                      </a:cubicBezTo>
                      <a:cubicBezTo>
                        <a:pt x="13" y="26"/>
                        <a:pt x="13" y="26"/>
                        <a:pt x="13" y="26"/>
                      </a:cubicBezTo>
                      <a:cubicBezTo>
                        <a:pt x="19" y="26"/>
                        <a:pt x="19" y="26"/>
                        <a:pt x="19" y="26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19" y="72"/>
                        <a:pt x="19" y="73"/>
                        <a:pt x="19" y="73"/>
                      </a:cubicBezTo>
                      <a:cubicBezTo>
                        <a:pt x="19" y="154"/>
                        <a:pt x="19" y="154"/>
                        <a:pt x="19" y="154"/>
                      </a:cubicBezTo>
                      <a:cubicBezTo>
                        <a:pt x="19" y="159"/>
                        <a:pt x="23" y="164"/>
                        <a:pt x="28" y="164"/>
                      </a:cubicBezTo>
                      <a:cubicBezTo>
                        <a:pt x="33" y="164"/>
                        <a:pt x="37" y="159"/>
                        <a:pt x="37" y="154"/>
                      </a:cubicBezTo>
                      <a:cubicBezTo>
                        <a:pt x="37" y="83"/>
                        <a:pt x="37" y="83"/>
                        <a:pt x="37" y="83"/>
                      </a:cubicBezTo>
                      <a:cubicBezTo>
                        <a:pt x="41" y="83"/>
                        <a:pt x="41" y="83"/>
                        <a:pt x="41" y="83"/>
                      </a:cubicBezTo>
                      <a:cubicBezTo>
                        <a:pt x="41" y="154"/>
                        <a:pt x="41" y="154"/>
                        <a:pt x="41" y="154"/>
                      </a:cubicBezTo>
                      <a:cubicBezTo>
                        <a:pt x="41" y="159"/>
                        <a:pt x="45" y="164"/>
                        <a:pt x="50" y="164"/>
                      </a:cubicBezTo>
                      <a:cubicBezTo>
                        <a:pt x="55" y="164"/>
                        <a:pt x="59" y="159"/>
                        <a:pt x="59" y="154"/>
                      </a:cubicBezTo>
                      <a:cubicBezTo>
                        <a:pt x="59" y="72"/>
                        <a:pt x="59" y="72"/>
                        <a:pt x="59" y="72"/>
                      </a:cubicBezTo>
                      <a:cubicBezTo>
                        <a:pt x="59" y="71"/>
                        <a:pt x="59" y="71"/>
                        <a:pt x="59" y="71"/>
                      </a:cubicBezTo>
                      <a:cubicBezTo>
                        <a:pt x="59" y="26"/>
                        <a:pt x="59" y="26"/>
                        <a:pt x="59" y="26"/>
                      </a:cubicBezTo>
                      <a:cubicBezTo>
                        <a:pt x="64" y="26"/>
                        <a:pt x="64" y="26"/>
                        <a:pt x="64" y="26"/>
                      </a:cubicBezTo>
                      <a:cubicBezTo>
                        <a:pt x="64" y="74"/>
                        <a:pt x="64" y="74"/>
                        <a:pt x="64" y="74"/>
                      </a:cubicBezTo>
                      <a:cubicBezTo>
                        <a:pt x="64" y="77"/>
                        <a:pt x="67" y="80"/>
                        <a:pt x="71" y="80"/>
                      </a:cubicBezTo>
                      <a:cubicBezTo>
                        <a:pt x="75" y="80"/>
                        <a:pt x="78" y="77"/>
                        <a:pt x="78" y="74"/>
                      </a:cubicBezTo>
                      <a:cubicBezTo>
                        <a:pt x="78" y="19"/>
                        <a:pt x="78" y="19"/>
                        <a:pt x="78" y="19"/>
                      </a:cubicBezTo>
                      <a:cubicBezTo>
                        <a:pt x="78" y="16"/>
                        <a:pt x="78" y="16"/>
                        <a:pt x="78" y="16"/>
                      </a:cubicBezTo>
                      <a:cubicBezTo>
                        <a:pt x="78" y="15"/>
                        <a:pt x="78" y="15"/>
                        <a:pt x="78" y="15"/>
                      </a:cubicBezTo>
                      <a:cubicBezTo>
                        <a:pt x="78" y="10"/>
                        <a:pt x="72" y="0"/>
                        <a:pt x="5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03" name="Oval 13">
                  <a:extLst>
                    <a:ext uri="{FF2B5EF4-FFF2-40B4-BE49-F238E27FC236}">
                      <a16:creationId xmlns:a16="http://schemas.microsoft.com/office/drawing/2014/main" id="{201F8D03-5F25-4462-BCA2-6F341DFD525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269548" y="3978026"/>
                  <a:ext cx="41703" cy="4170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12C35335-DDDD-4A12-903A-56D502E9126C}"/>
                  </a:ext>
                </a:extLst>
              </p:cNvPr>
              <p:cNvGrpSpPr/>
              <p:nvPr/>
            </p:nvGrpSpPr>
            <p:grpSpPr>
              <a:xfrm>
                <a:off x="7910589" y="1322285"/>
                <a:ext cx="125076" cy="318134"/>
                <a:chOff x="10237556" y="3978026"/>
                <a:chExt cx="105115" cy="267362"/>
              </a:xfrm>
              <a:solidFill>
                <a:schemeClr val="bg1"/>
              </a:solidFill>
            </p:grpSpPr>
            <p:sp>
              <p:nvSpPr>
                <p:cNvPr id="100" name="Freeform 12">
                  <a:extLst>
                    <a:ext uri="{FF2B5EF4-FFF2-40B4-BE49-F238E27FC236}">
                      <a16:creationId xmlns:a16="http://schemas.microsoft.com/office/drawing/2014/main" id="{C3DD1B6E-5FEF-4D6A-A429-A7959A68B1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7556" y="4023729"/>
                  <a:ext cx="105115" cy="221659"/>
                </a:xfrm>
                <a:custGeom>
                  <a:avLst/>
                  <a:gdLst>
                    <a:gd name="T0" fmla="*/ 59 w 78"/>
                    <a:gd name="T1" fmla="*/ 0 h 164"/>
                    <a:gd name="T2" fmla="*/ 20 w 78"/>
                    <a:gd name="T3" fmla="*/ 0 h 164"/>
                    <a:gd name="T4" fmla="*/ 0 w 78"/>
                    <a:gd name="T5" fmla="*/ 16 h 164"/>
                    <a:gd name="T6" fmla="*/ 0 w 78"/>
                    <a:gd name="T7" fmla="*/ 16 h 164"/>
                    <a:gd name="T8" fmla="*/ 0 w 78"/>
                    <a:gd name="T9" fmla="*/ 19 h 164"/>
                    <a:gd name="T10" fmla="*/ 0 w 78"/>
                    <a:gd name="T11" fmla="*/ 74 h 164"/>
                    <a:gd name="T12" fmla="*/ 7 w 78"/>
                    <a:gd name="T13" fmla="*/ 80 h 164"/>
                    <a:gd name="T14" fmla="*/ 13 w 78"/>
                    <a:gd name="T15" fmla="*/ 74 h 164"/>
                    <a:gd name="T16" fmla="*/ 13 w 78"/>
                    <a:gd name="T17" fmla="*/ 26 h 164"/>
                    <a:gd name="T18" fmla="*/ 19 w 78"/>
                    <a:gd name="T19" fmla="*/ 26 h 164"/>
                    <a:gd name="T20" fmla="*/ 19 w 78"/>
                    <a:gd name="T21" fmla="*/ 72 h 164"/>
                    <a:gd name="T22" fmla="*/ 19 w 78"/>
                    <a:gd name="T23" fmla="*/ 73 h 164"/>
                    <a:gd name="T24" fmla="*/ 19 w 78"/>
                    <a:gd name="T25" fmla="*/ 154 h 164"/>
                    <a:gd name="T26" fmla="*/ 28 w 78"/>
                    <a:gd name="T27" fmla="*/ 164 h 164"/>
                    <a:gd name="T28" fmla="*/ 37 w 78"/>
                    <a:gd name="T29" fmla="*/ 154 h 164"/>
                    <a:gd name="T30" fmla="*/ 37 w 78"/>
                    <a:gd name="T31" fmla="*/ 83 h 164"/>
                    <a:gd name="T32" fmla="*/ 41 w 78"/>
                    <a:gd name="T33" fmla="*/ 83 h 164"/>
                    <a:gd name="T34" fmla="*/ 41 w 78"/>
                    <a:gd name="T35" fmla="*/ 154 h 164"/>
                    <a:gd name="T36" fmla="*/ 50 w 78"/>
                    <a:gd name="T37" fmla="*/ 164 h 164"/>
                    <a:gd name="T38" fmla="*/ 59 w 78"/>
                    <a:gd name="T39" fmla="*/ 154 h 164"/>
                    <a:gd name="T40" fmla="*/ 59 w 78"/>
                    <a:gd name="T41" fmla="*/ 72 h 164"/>
                    <a:gd name="T42" fmla="*/ 59 w 78"/>
                    <a:gd name="T43" fmla="*/ 71 h 164"/>
                    <a:gd name="T44" fmla="*/ 59 w 78"/>
                    <a:gd name="T45" fmla="*/ 26 h 164"/>
                    <a:gd name="T46" fmla="*/ 64 w 78"/>
                    <a:gd name="T47" fmla="*/ 26 h 164"/>
                    <a:gd name="T48" fmla="*/ 64 w 78"/>
                    <a:gd name="T49" fmla="*/ 74 h 164"/>
                    <a:gd name="T50" fmla="*/ 71 w 78"/>
                    <a:gd name="T51" fmla="*/ 80 h 164"/>
                    <a:gd name="T52" fmla="*/ 78 w 78"/>
                    <a:gd name="T53" fmla="*/ 74 h 164"/>
                    <a:gd name="T54" fmla="*/ 78 w 78"/>
                    <a:gd name="T55" fmla="*/ 19 h 164"/>
                    <a:gd name="T56" fmla="*/ 78 w 78"/>
                    <a:gd name="T57" fmla="*/ 16 h 164"/>
                    <a:gd name="T58" fmla="*/ 78 w 78"/>
                    <a:gd name="T59" fmla="*/ 15 h 164"/>
                    <a:gd name="T60" fmla="*/ 59 w 78"/>
                    <a:gd name="T61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78" h="164">
                      <a:moveTo>
                        <a:pt x="59" y="0"/>
                      </a:move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" y="0"/>
                        <a:pt x="0" y="12"/>
                        <a:pt x="0" y="16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74"/>
                        <a:pt x="0" y="74"/>
                        <a:pt x="0" y="74"/>
                      </a:cubicBezTo>
                      <a:cubicBezTo>
                        <a:pt x="0" y="77"/>
                        <a:pt x="3" y="80"/>
                        <a:pt x="7" y="80"/>
                      </a:cubicBezTo>
                      <a:cubicBezTo>
                        <a:pt x="10" y="80"/>
                        <a:pt x="13" y="77"/>
                        <a:pt x="13" y="74"/>
                      </a:cubicBezTo>
                      <a:cubicBezTo>
                        <a:pt x="13" y="26"/>
                        <a:pt x="13" y="26"/>
                        <a:pt x="13" y="26"/>
                      </a:cubicBezTo>
                      <a:cubicBezTo>
                        <a:pt x="19" y="26"/>
                        <a:pt x="19" y="26"/>
                        <a:pt x="19" y="26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19" y="72"/>
                        <a:pt x="19" y="73"/>
                        <a:pt x="19" y="73"/>
                      </a:cubicBezTo>
                      <a:cubicBezTo>
                        <a:pt x="19" y="154"/>
                        <a:pt x="19" y="154"/>
                        <a:pt x="19" y="154"/>
                      </a:cubicBezTo>
                      <a:cubicBezTo>
                        <a:pt x="19" y="159"/>
                        <a:pt x="23" y="164"/>
                        <a:pt x="28" y="164"/>
                      </a:cubicBezTo>
                      <a:cubicBezTo>
                        <a:pt x="33" y="164"/>
                        <a:pt x="37" y="159"/>
                        <a:pt x="37" y="154"/>
                      </a:cubicBezTo>
                      <a:cubicBezTo>
                        <a:pt x="37" y="83"/>
                        <a:pt x="37" y="83"/>
                        <a:pt x="37" y="83"/>
                      </a:cubicBezTo>
                      <a:cubicBezTo>
                        <a:pt x="41" y="83"/>
                        <a:pt x="41" y="83"/>
                        <a:pt x="41" y="83"/>
                      </a:cubicBezTo>
                      <a:cubicBezTo>
                        <a:pt x="41" y="154"/>
                        <a:pt x="41" y="154"/>
                        <a:pt x="41" y="154"/>
                      </a:cubicBezTo>
                      <a:cubicBezTo>
                        <a:pt x="41" y="159"/>
                        <a:pt x="45" y="164"/>
                        <a:pt x="50" y="164"/>
                      </a:cubicBezTo>
                      <a:cubicBezTo>
                        <a:pt x="55" y="164"/>
                        <a:pt x="59" y="159"/>
                        <a:pt x="59" y="154"/>
                      </a:cubicBezTo>
                      <a:cubicBezTo>
                        <a:pt x="59" y="72"/>
                        <a:pt x="59" y="72"/>
                        <a:pt x="59" y="72"/>
                      </a:cubicBezTo>
                      <a:cubicBezTo>
                        <a:pt x="59" y="71"/>
                        <a:pt x="59" y="71"/>
                        <a:pt x="59" y="71"/>
                      </a:cubicBezTo>
                      <a:cubicBezTo>
                        <a:pt x="59" y="26"/>
                        <a:pt x="59" y="26"/>
                        <a:pt x="59" y="26"/>
                      </a:cubicBezTo>
                      <a:cubicBezTo>
                        <a:pt x="64" y="26"/>
                        <a:pt x="64" y="26"/>
                        <a:pt x="64" y="26"/>
                      </a:cubicBezTo>
                      <a:cubicBezTo>
                        <a:pt x="64" y="74"/>
                        <a:pt x="64" y="74"/>
                        <a:pt x="64" y="74"/>
                      </a:cubicBezTo>
                      <a:cubicBezTo>
                        <a:pt x="64" y="77"/>
                        <a:pt x="67" y="80"/>
                        <a:pt x="71" y="80"/>
                      </a:cubicBezTo>
                      <a:cubicBezTo>
                        <a:pt x="75" y="80"/>
                        <a:pt x="78" y="77"/>
                        <a:pt x="78" y="74"/>
                      </a:cubicBezTo>
                      <a:cubicBezTo>
                        <a:pt x="78" y="19"/>
                        <a:pt x="78" y="19"/>
                        <a:pt x="78" y="19"/>
                      </a:cubicBezTo>
                      <a:cubicBezTo>
                        <a:pt x="78" y="16"/>
                        <a:pt x="78" y="16"/>
                        <a:pt x="78" y="16"/>
                      </a:cubicBezTo>
                      <a:cubicBezTo>
                        <a:pt x="78" y="15"/>
                        <a:pt x="78" y="15"/>
                        <a:pt x="78" y="15"/>
                      </a:cubicBezTo>
                      <a:cubicBezTo>
                        <a:pt x="78" y="10"/>
                        <a:pt x="72" y="0"/>
                        <a:pt x="5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01" name="Oval 13">
                  <a:extLst>
                    <a:ext uri="{FF2B5EF4-FFF2-40B4-BE49-F238E27FC236}">
                      <a16:creationId xmlns:a16="http://schemas.microsoft.com/office/drawing/2014/main" id="{982B9579-4B6B-4F96-9411-9B9C214839E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269548" y="3978026"/>
                  <a:ext cx="41703" cy="4170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2F1B2A88-E327-4D12-9AE1-D038F9CAFA7E}"/>
                  </a:ext>
                </a:extLst>
              </p:cNvPr>
              <p:cNvGrpSpPr/>
              <p:nvPr/>
            </p:nvGrpSpPr>
            <p:grpSpPr>
              <a:xfrm>
                <a:off x="8174400" y="1322285"/>
                <a:ext cx="125076" cy="318134"/>
                <a:chOff x="10237556" y="3978026"/>
                <a:chExt cx="105115" cy="267362"/>
              </a:xfrm>
              <a:solidFill>
                <a:schemeClr val="bg1"/>
              </a:solidFill>
            </p:grpSpPr>
            <p:sp>
              <p:nvSpPr>
                <p:cNvPr id="98" name="Freeform 12">
                  <a:extLst>
                    <a:ext uri="{FF2B5EF4-FFF2-40B4-BE49-F238E27FC236}">
                      <a16:creationId xmlns:a16="http://schemas.microsoft.com/office/drawing/2014/main" id="{E2FEB11E-F7A5-46A2-86D0-D3DA2ECD37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7556" y="4023729"/>
                  <a:ext cx="105115" cy="221659"/>
                </a:xfrm>
                <a:custGeom>
                  <a:avLst/>
                  <a:gdLst>
                    <a:gd name="T0" fmla="*/ 59 w 78"/>
                    <a:gd name="T1" fmla="*/ 0 h 164"/>
                    <a:gd name="T2" fmla="*/ 20 w 78"/>
                    <a:gd name="T3" fmla="*/ 0 h 164"/>
                    <a:gd name="T4" fmla="*/ 0 w 78"/>
                    <a:gd name="T5" fmla="*/ 16 h 164"/>
                    <a:gd name="T6" fmla="*/ 0 w 78"/>
                    <a:gd name="T7" fmla="*/ 16 h 164"/>
                    <a:gd name="T8" fmla="*/ 0 w 78"/>
                    <a:gd name="T9" fmla="*/ 19 h 164"/>
                    <a:gd name="T10" fmla="*/ 0 w 78"/>
                    <a:gd name="T11" fmla="*/ 74 h 164"/>
                    <a:gd name="T12" fmla="*/ 7 w 78"/>
                    <a:gd name="T13" fmla="*/ 80 h 164"/>
                    <a:gd name="T14" fmla="*/ 13 w 78"/>
                    <a:gd name="T15" fmla="*/ 74 h 164"/>
                    <a:gd name="T16" fmla="*/ 13 w 78"/>
                    <a:gd name="T17" fmla="*/ 26 h 164"/>
                    <a:gd name="T18" fmla="*/ 19 w 78"/>
                    <a:gd name="T19" fmla="*/ 26 h 164"/>
                    <a:gd name="T20" fmla="*/ 19 w 78"/>
                    <a:gd name="T21" fmla="*/ 72 h 164"/>
                    <a:gd name="T22" fmla="*/ 19 w 78"/>
                    <a:gd name="T23" fmla="*/ 73 h 164"/>
                    <a:gd name="T24" fmla="*/ 19 w 78"/>
                    <a:gd name="T25" fmla="*/ 154 h 164"/>
                    <a:gd name="T26" fmla="*/ 28 w 78"/>
                    <a:gd name="T27" fmla="*/ 164 h 164"/>
                    <a:gd name="T28" fmla="*/ 37 w 78"/>
                    <a:gd name="T29" fmla="*/ 154 h 164"/>
                    <a:gd name="T30" fmla="*/ 37 w 78"/>
                    <a:gd name="T31" fmla="*/ 83 h 164"/>
                    <a:gd name="T32" fmla="*/ 41 w 78"/>
                    <a:gd name="T33" fmla="*/ 83 h 164"/>
                    <a:gd name="T34" fmla="*/ 41 w 78"/>
                    <a:gd name="T35" fmla="*/ 154 h 164"/>
                    <a:gd name="T36" fmla="*/ 50 w 78"/>
                    <a:gd name="T37" fmla="*/ 164 h 164"/>
                    <a:gd name="T38" fmla="*/ 59 w 78"/>
                    <a:gd name="T39" fmla="*/ 154 h 164"/>
                    <a:gd name="T40" fmla="*/ 59 w 78"/>
                    <a:gd name="T41" fmla="*/ 72 h 164"/>
                    <a:gd name="T42" fmla="*/ 59 w 78"/>
                    <a:gd name="T43" fmla="*/ 71 h 164"/>
                    <a:gd name="T44" fmla="*/ 59 w 78"/>
                    <a:gd name="T45" fmla="*/ 26 h 164"/>
                    <a:gd name="T46" fmla="*/ 64 w 78"/>
                    <a:gd name="T47" fmla="*/ 26 h 164"/>
                    <a:gd name="T48" fmla="*/ 64 w 78"/>
                    <a:gd name="T49" fmla="*/ 74 h 164"/>
                    <a:gd name="T50" fmla="*/ 71 w 78"/>
                    <a:gd name="T51" fmla="*/ 80 h 164"/>
                    <a:gd name="T52" fmla="*/ 78 w 78"/>
                    <a:gd name="T53" fmla="*/ 74 h 164"/>
                    <a:gd name="T54" fmla="*/ 78 w 78"/>
                    <a:gd name="T55" fmla="*/ 19 h 164"/>
                    <a:gd name="T56" fmla="*/ 78 w 78"/>
                    <a:gd name="T57" fmla="*/ 16 h 164"/>
                    <a:gd name="T58" fmla="*/ 78 w 78"/>
                    <a:gd name="T59" fmla="*/ 15 h 164"/>
                    <a:gd name="T60" fmla="*/ 59 w 78"/>
                    <a:gd name="T61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78" h="164">
                      <a:moveTo>
                        <a:pt x="59" y="0"/>
                      </a:move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" y="0"/>
                        <a:pt x="0" y="12"/>
                        <a:pt x="0" y="16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74"/>
                        <a:pt x="0" y="74"/>
                        <a:pt x="0" y="74"/>
                      </a:cubicBezTo>
                      <a:cubicBezTo>
                        <a:pt x="0" y="77"/>
                        <a:pt x="3" y="80"/>
                        <a:pt x="7" y="80"/>
                      </a:cubicBezTo>
                      <a:cubicBezTo>
                        <a:pt x="10" y="80"/>
                        <a:pt x="13" y="77"/>
                        <a:pt x="13" y="74"/>
                      </a:cubicBezTo>
                      <a:cubicBezTo>
                        <a:pt x="13" y="26"/>
                        <a:pt x="13" y="26"/>
                        <a:pt x="13" y="26"/>
                      </a:cubicBezTo>
                      <a:cubicBezTo>
                        <a:pt x="19" y="26"/>
                        <a:pt x="19" y="26"/>
                        <a:pt x="19" y="26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19" y="72"/>
                        <a:pt x="19" y="73"/>
                        <a:pt x="19" y="73"/>
                      </a:cubicBezTo>
                      <a:cubicBezTo>
                        <a:pt x="19" y="154"/>
                        <a:pt x="19" y="154"/>
                        <a:pt x="19" y="154"/>
                      </a:cubicBezTo>
                      <a:cubicBezTo>
                        <a:pt x="19" y="159"/>
                        <a:pt x="23" y="164"/>
                        <a:pt x="28" y="164"/>
                      </a:cubicBezTo>
                      <a:cubicBezTo>
                        <a:pt x="33" y="164"/>
                        <a:pt x="37" y="159"/>
                        <a:pt x="37" y="154"/>
                      </a:cubicBezTo>
                      <a:cubicBezTo>
                        <a:pt x="37" y="83"/>
                        <a:pt x="37" y="83"/>
                        <a:pt x="37" y="83"/>
                      </a:cubicBezTo>
                      <a:cubicBezTo>
                        <a:pt x="41" y="83"/>
                        <a:pt x="41" y="83"/>
                        <a:pt x="41" y="83"/>
                      </a:cubicBezTo>
                      <a:cubicBezTo>
                        <a:pt x="41" y="154"/>
                        <a:pt x="41" y="154"/>
                        <a:pt x="41" y="154"/>
                      </a:cubicBezTo>
                      <a:cubicBezTo>
                        <a:pt x="41" y="159"/>
                        <a:pt x="45" y="164"/>
                        <a:pt x="50" y="164"/>
                      </a:cubicBezTo>
                      <a:cubicBezTo>
                        <a:pt x="55" y="164"/>
                        <a:pt x="59" y="159"/>
                        <a:pt x="59" y="154"/>
                      </a:cubicBezTo>
                      <a:cubicBezTo>
                        <a:pt x="59" y="72"/>
                        <a:pt x="59" y="72"/>
                        <a:pt x="59" y="72"/>
                      </a:cubicBezTo>
                      <a:cubicBezTo>
                        <a:pt x="59" y="71"/>
                        <a:pt x="59" y="71"/>
                        <a:pt x="59" y="71"/>
                      </a:cubicBezTo>
                      <a:cubicBezTo>
                        <a:pt x="59" y="26"/>
                        <a:pt x="59" y="26"/>
                        <a:pt x="59" y="26"/>
                      </a:cubicBezTo>
                      <a:cubicBezTo>
                        <a:pt x="64" y="26"/>
                        <a:pt x="64" y="26"/>
                        <a:pt x="64" y="26"/>
                      </a:cubicBezTo>
                      <a:cubicBezTo>
                        <a:pt x="64" y="74"/>
                        <a:pt x="64" y="74"/>
                        <a:pt x="64" y="74"/>
                      </a:cubicBezTo>
                      <a:cubicBezTo>
                        <a:pt x="64" y="77"/>
                        <a:pt x="67" y="80"/>
                        <a:pt x="71" y="80"/>
                      </a:cubicBezTo>
                      <a:cubicBezTo>
                        <a:pt x="75" y="80"/>
                        <a:pt x="78" y="77"/>
                        <a:pt x="78" y="74"/>
                      </a:cubicBezTo>
                      <a:cubicBezTo>
                        <a:pt x="78" y="19"/>
                        <a:pt x="78" y="19"/>
                        <a:pt x="78" y="19"/>
                      </a:cubicBezTo>
                      <a:cubicBezTo>
                        <a:pt x="78" y="16"/>
                        <a:pt x="78" y="16"/>
                        <a:pt x="78" y="16"/>
                      </a:cubicBezTo>
                      <a:cubicBezTo>
                        <a:pt x="78" y="15"/>
                        <a:pt x="78" y="15"/>
                        <a:pt x="78" y="15"/>
                      </a:cubicBezTo>
                      <a:cubicBezTo>
                        <a:pt x="78" y="10"/>
                        <a:pt x="72" y="0"/>
                        <a:pt x="5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99" name="Oval 13">
                  <a:extLst>
                    <a:ext uri="{FF2B5EF4-FFF2-40B4-BE49-F238E27FC236}">
                      <a16:creationId xmlns:a16="http://schemas.microsoft.com/office/drawing/2014/main" id="{EE6C0D24-051D-4446-8A5B-794E589B138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269548" y="3978026"/>
                  <a:ext cx="41703" cy="4170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80DA0BD5-1BD9-4C69-B958-AED3DA233F0E}"/>
                  </a:ext>
                </a:extLst>
              </p:cNvPr>
              <p:cNvGrpSpPr/>
              <p:nvPr/>
            </p:nvGrpSpPr>
            <p:grpSpPr>
              <a:xfrm>
                <a:off x="8438211" y="1322285"/>
                <a:ext cx="125076" cy="318134"/>
                <a:chOff x="10237556" y="3978026"/>
                <a:chExt cx="105115" cy="267362"/>
              </a:xfrm>
              <a:solidFill>
                <a:schemeClr val="bg1"/>
              </a:solidFill>
            </p:grpSpPr>
            <p:sp>
              <p:nvSpPr>
                <p:cNvPr id="96" name="Freeform 12">
                  <a:extLst>
                    <a:ext uri="{FF2B5EF4-FFF2-40B4-BE49-F238E27FC236}">
                      <a16:creationId xmlns:a16="http://schemas.microsoft.com/office/drawing/2014/main" id="{2BD9570A-22C0-45C9-B607-C713DC70E4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7556" y="4023729"/>
                  <a:ext cx="105115" cy="221659"/>
                </a:xfrm>
                <a:custGeom>
                  <a:avLst/>
                  <a:gdLst>
                    <a:gd name="T0" fmla="*/ 59 w 78"/>
                    <a:gd name="T1" fmla="*/ 0 h 164"/>
                    <a:gd name="T2" fmla="*/ 20 w 78"/>
                    <a:gd name="T3" fmla="*/ 0 h 164"/>
                    <a:gd name="T4" fmla="*/ 0 w 78"/>
                    <a:gd name="T5" fmla="*/ 16 h 164"/>
                    <a:gd name="T6" fmla="*/ 0 w 78"/>
                    <a:gd name="T7" fmla="*/ 16 h 164"/>
                    <a:gd name="T8" fmla="*/ 0 w 78"/>
                    <a:gd name="T9" fmla="*/ 19 h 164"/>
                    <a:gd name="T10" fmla="*/ 0 w 78"/>
                    <a:gd name="T11" fmla="*/ 74 h 164"/>
                    <a:gd name="T12" fmla="*/ 7 w 78"/>
                    <a:gd name="T13" fmla="*/ 80 h 164"/>
                    <a:gd name="T14" fmla="*/ 13 w 78"/>
                    <a:gd name="T15" fmla="*/ 74 h 164"/>
                    <a:gd name="T16" fmla="*/ 13 w 78"/>
                    <a:gd name="T17" fmla="*/ 26 h 164"/>
                    <a:gd name="T18" fmla="*/ 19 w 78"/>
                    <a:gd name="T19" fmla="*/ 26 h 164"/>
                    <a:gd name="T20" fmla="*/ 19 w 78"/>
                    <a:gd name="T21" fmla="*/ 72 h 164"/>
                    <a:gd name="T22" fmla="*/ 19 w 78"/>
                    <a:gd name="T23" fmla="*/ 73 h 164"/>
                    <a:gd name="T24" fmla="*/ 19 w 78"/>
                    <a:gd name="T25" fmla="*/ 154 h 164"/>
                    <a:gd name="T26" fmla="*/ 28 w 78"/>
                    <a:gd name="T27" fmla="*/ 164 h 164"/>
                    <a:gd name="T28" fmla="*/ 37 w 78"/>
                    <a:gd name="T29" fmla="*/ 154 h 164"/>
                    <a:gd name="T30" fmla="*/ 37 w 78"/>
                    <a:gd name="T31" fmla="*/ 83 h 164"/>
                    <a:gd name="T32" fmla="*/ 41 w 78"/>
                    <a:gd name="T33" fmla="*/ 83 h 164"/>
                    <a:gd name="T34" fmla="*/ 41 w 78"/>
                    <a:gd name="T35" fmla="*/ 154 h 164"/>
                    <a:gd name="T36" fmla="*/ 50 w 78"/>
                    <a:gd name="T37" fmla="*/ 164 h 164"/>
                    <a:gd name="T38" fmla="*/ 59 w 78"/>
                    <a:gd name="T39" fmla="*/ 154 h 164"/>
                    <a:gd name="T40" fmla="*/ 59 w 78"/>
                    <a:gd name="T41" fmla="*/ 72 h 164"/>
                    <a:gd name="T42" fmla="*/ 59 w 78"/>
                    <a:gd name="T43" fmla="*/ 71 h 164"/>
                    <a:gd name="T44" fmla="*/ 59 w 78"/>
                    <a:gd name="T45" fmla="*/ 26 h 164"/>
                    <a:gd name="T46" fmla="*/ 64 w 78"/>
                    <a:gd name="T47" fmla="*/ 26 h 164"/>
                    <a:gd name="T48" fmla="*/ 64 w 78"/>
                    <a:gd name="T49" fmla="*/ 74 h 164"/>
                    <a:gd name="T50" fmla="*/ 71 w 78"/>
                    <a:gd name="T51" fmla="*/ 80 h 164"/>
                    <a:gd name="T52" fmla="*/ 78 w 78"/>
                    <a:gd name="T53" fmla="*/ 74 h 164"/>
                    <a:gd name="T54" fmla="*/ 78 w 78"/>
                    <a:gd name="T55" fmla="*/ 19 h 164"/>
                    <a:gd name="T56" fmla="*/ 78 w 78"/>
                    <a:gd name="T57" fmla="*/ 16 h 164"/>
                    <a:gd name="T58" fmla="*/ 78 w 78"/>
                    <a:gd name="T59" fmla="*/ 15 h 164"/>
                    <a:gd name="T60" fmla="*/ 59 w 78"/>
                    <a:gd name="T61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78" h="164">
                      <a:moveTo>
                        <a:pt x="59" y="0"/>
                      </a:move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" y="0"/>
                        <a:pt x="0" y="12"/>
                        <a:pt x="0" y="16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74"/>
                        <a:pt x="0" y="74"/>
                        <a:pt x="0" y="74"/>
                      </a:cubicBezTo>
                      <a:cubicBezTo>
                        <a:pt x="0" y="77"/>
                        <a:pt x="3" y="80"/>
                        <a:pt x="7" y="80"/>
                      </a:cubicBezTo>
                      <a:cubicBezTo>
                        <a:pt x="10" y="80"/>
                        <a:pt x="13" y="77"/>
                        <a:pt x="13" y="74"/>
                      </a:cubicBezTo>
                      <a:cubicBezTo>
                        <a:pt x="13" y="26"/>
                        <a:pt x="13" y="26"/>
                        <a:pt x="13" y="26"/>
                      </a:cubicBezTo>
                      <a:cubicBezTo>
                        <a:pt x="19" y="26"/>
                        <a:pt x="19" y="26"/>
                        <a:pt x="19" y="26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19" y="72"/>
                        <a:pt x="19" y="73"/>
                        <a:pt x="19" y="73"/>
                      </a:cubicBezTo>
                      <a:cubicBezTo>
                        <a:pt x="19" y="154"/>
                        <a:pt x="19" y="154"/>
                        <a:pt x="19" y="154"/>
                      </a:cubicBezTo>
                      <a:cubicBezTo>
                        <a:pt x="19" y="159"/>
                        <a:pt x="23" y="164"/>
                        <a:pt x="28" y="164"/>
                      </a:cubicBezTo>
                      <a:cubicBezTo>
                        <a:pt x="33" y="164"/>
                        <a:pt x="37" y="159"/>
                        <a:pt x="37" y="154"/>
                      </a:cubicBezTo>
                      <a:cubicBezTo>
                        <a:pt x="37" y="83"/>
                        <a:pt x="37" y="83"/>
                        <a:pt x="37" y="83"/>
                      </a:cubicBezTo>
                      <a:cubicBezTo>
                        <a:pt x="41" y="83"/>
                        <a:pt x="41" y="83"/>
                        <a:pt x="41" y="83"/>
                      </a:cubicBezTo>
                      <a:cubicBezTo>
                        <a:pt x="41" y="154"/>
                        <a:pt x="41" y="154"/>
                        <a:pt x="41" y="154"/>
                      </a:cubicBezTo>
                      <a:cubicBezTo>
                        <a:pt x="41" y="159"/>
                        <a:pt x="45" y="164"/>
                        <a:pt x="50" y="164"/>
                      </a:cubicBezTo>
                      <a:cubicBezTo>
                        <a:pt x="55" y="164"/>
                        <a:pt x="59" y="159"/>
                        <a:pt x="59" y="154"/>
                      </a:cubicBezTo>
                      <a:cubicBezTo>
                        <a:pt x="59" y="72"/>
                        <a:pt x="59" y="72"/>
                        <a:pt x="59" y="72"/>
                      </a:cubicBezTo>
                      <a:cubicBezTo>
                        <a:pt x="59" y="71"/>
                        <a:pt x="59" y="71"/>
                        <a:pt x="59" y="71"/>
                      </a:cubicBezTo>
                      <a:cubicBezTo>
                        <a:pt x="59" y="26"/>
                        <a:pt x="59" y="26"/>
                        <a:pt x="59" y="26"/>
                      </a:cubicBezTo>
                      <a:cubicBezTo>
                        <a:pt x="64" y="26"/>
                        <a:pt x="64" y="26"/>
                        <a:pt x="64" y="26"/>
                      </a:cubicBezTo>
                      <a:cubicBezTo>
                        <a:pt x="64" y="74"/>
                        <a:pt x="64" y="74"/>
                        <a:pt x="64" y="74"/>
                      </a:cubicBezTo>
                      <a:cubicBezTo>
                        <a:pt x="64" y="77"/>
                        <a:pt x="67" y="80"/>
                        <a:pt x="71" y="80"/>
                      </a:cubicBezTo>
                      <a:cubicBezTo>
                        <a:pt x="75" y="80"/>
                        <a:pt x="78" y="77"/>
                        <a:pt x="78" y="74"/>
                      </a:cubicBezTo>
                      <a:cubicBezTo>
                        <a:pt x="78" y="19"/>
                        <a:pt x="78" y="19"/>
                        <a:pt x="78" y="19"/>
                      </a:cubicBezTo>
                      <a:cubicBezTo>
                        <a:pt x="78" y="16"/>
                        <a:pt x="78" y="16"/>
                        <a:pt x="78" y="16"/>
                      </a:cubicBezTo>
                      <a:cubicBezTo>
                        <a:pt x="78" y="15"/>
                        <a:pt x="78" y="15"/>
                        <a:pt x="78" y="15"/>
                      </a:cubicBezTo>
                      <a:cubicBezTo>
                        <a:pt x="78" y="10"/>
                        <a:pt x="72" y="0"/>
                        <a:pt x="5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97" name="Oval 13">
                  <a:extLst>
                    <a:ext uri="{FF2B5EF4-FFF2-40B4-BE49-F238E27FC236}">
                      <a16:creationId xmlns:a16="http://schemas.microsoft.com/office/drawing/2014/main" id="{D7BB76DF-D5F7-41A1-B2D8-6905281762C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269548" y="3978026"/>
                  <a:ext cx="41703" cy="4170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AE320EA5-9DE6-4B6B-B50B-BB776AF0EC81}"/>
                  </a:ext>
                </a:extLst>
              </p:cNvPr>
              <p:cNvGrpSpPr/>
              <p:nvPr/>
            </p:nvGrpSpPr>
            <p:grpSpPr>
              <a:xfrm>
                <a:off x="8702022" y="1322285"/>
                <a:ext cx="125076" cy="318134"/>
                <a:chOff x="10237556" y="3978026"/>
                <a:chExt cx="105115" cy="267362"/>
              </a:xfrm>
              <a:solidFill>
                <a:schemeClr val="bg1"/>
              </a:solidFill>
            </p:grpSpPr>
            <p:sp>
              <p:nvSpPr>
                <p:cNvPr id="94" name="Freeform 12">
                  <a:extLst>
                    <a:ext uri="{FF2B5EF4-FFF2-40B4-BE49-F238E27FC236}">
                      <a16:creationId xmlns:a16="http://schemas.microsoft.com/office/drawing/2014/main" id="{A224164F-EEC9-4D8A-B96E-C1628A268E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7556" y="4023729"/>
                  <a:ext cx="105115" cy="221659"/>
                </a:xfrm>
                <a:custGeom>
                  <a:avLst/>
                  <a:gdLst>
                    <a:gd name="T0" fmla="*/ 59 w 78"/>
                    <a:gd name="T1" fmla="*/ 0 h 164"/>
                    <a:gd name="T2" fmla="*/ 20 w 78"/>
                    <a:gd name="T3" fmla="*/ 0 h 164"/>
                    <a:gd name="T4" fmla="*/ 0 w 78"/>
                    <a:gd name="T5" fmla="*/ 16 h 164"/>
                    <a:gd name="T6" fmla="*/ 0 w 78"/>
                    <a:gd name="T7" fmla="*/ 16 h 164"/>
                    <a:gd name="T8" fmla="*/ 0 w 78"/>
                    <a:gd name="T9" fmla="*/ 19 h 164"/>
                    <a:gd name="T10" fmla="*/ 0 w 78"/>
                    <a:gd name="T11" fmla="*/ 74 h 164"/>
                    <a:gd name="T12" fmla="*/ 7 w 78"/>
                    <a:gd name="T13" fmla="*/ 80 h 164"/>
                    <a:gd name="T14" fmla="*/ 13 w 78"/>
                    <a:gd name="T15" fmla="*/ 74 h 164"/>
                    <a:gd name="T16" fmla="*/ 13 w 78"/>
                    <a:gd name="T17" fmla="*/ 26 h 164"/>
                    <a:gd name="T18" fmla="*/ 19 w 78"/>
                    <a:gd name="T19" fmla="*/ 26 h 164"/>
                    <a:gd name="T20" fmla="*/ 19 w 78"/>
                    <a:gd name="T21" fmla="*/ 72 h 164"/>
                    <a:gd name="T22" fmla="*/ 19 w 78"/>
                    <a:gd name="T23" fmla="*/ 73 h 164"/>
                    <a:gd name="T24" fmla="*/ 19 w 78"/>
                    <a:gd name="T25" fmla="*/ 154 h 164"/>
                    <a:gd name="T26" fmla="*/ 28 w 78"/>
                    <a:gd name="T27" fmla="*/ 164 h 164"/>
                    <a:gd name="T28" fmla="*/ 37 w 78"/>
                    <a:gd name="T29" fmla="*/ 154 h 164"/>
                    <a:gd name="T30" fmla="*/ 37 w 78"/>
                    <a:gd name="T31" fmla="*/ 83 h 164"/>
                    <a:gd name="T32" fmla="*/ 41 w 78"/>
                    <a:gd name="T33" fmla="*/ 83 h 164"/>
                    <a:gd name="T34" fmla="*/ 41 w 78"/>
                    <a:gd name="T35" fmla="*/ 154 h 164"/>
                    <a:gd name="T36" fmla="*/ 50 w 78"/>
                    <a:gd name="T37" fmla="*/ 164 h 164"/>
                    <a:gd name="T38" fmla="*/ 59 w 78"/>
                    <a:gd name="T39" fmla="*/ 154 h 164"/>
                    <a:gd name="T40" fmla="*/ 59 w 78"/>
                    <a:gd name="T41" fmla="*/ 72 h 164"/>
                    <a:gd name="T42" fmla="*/ 59 w 78"/>
                    <a:gd name="T43" fmla="*/ 71 h 164"/>
                    <a:gd name="T44" fmla="*/ 59 w 78"/>
                    <a:gd name="T45" fmla="*/ 26 h 164"/>
                    <a:gd name="T46" fmla="*/ 64 w 78"/>
                    <a:gd name="T47" fmla="*/ 26 h 164"/>
                    <a:gd name="T48" fmla="*/ 64 w 78"/>
                    <a:gd name="T49" fmla="*/ 74 h 164"/>
                    <a:gd name="T50" fmla="*/ 71 w 78"/>
                    <a:gd name="T51" fmla="*/ 80 h 164"/>
                    <a:gd name="T52" fmla="*/ 78 w 78"/>
                    <a:gd name="T53" fmla="*/ 74 h 164"/>
                    <a:gd name="T54" fmla="*/ 78 w 78"/>
                    <a:gd name="T55" fmla="*/ 19 h 164"/>
                    <a:gd name="T56" fmla="*/ 78 w 78"/>
                    <a:gd name="T57" fmla="*/ 16 h 164"/>
                    <a:gd name="T58" fmla="*/ 78 w 78"/>
                    <a:gd name="T59" fmla="*/ 15 h 164"/>
                    <a:gd name="T60" fmla="*/ 59 w 78"/>
                    <a:gd name="T61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78" h="164">
                      <a:moveTo>
                        <a:pt x="59" y="0"/>
                      </a:move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" y="0"/>
                        <a:pt x="0" y="12"/>
                        <a:pt x="0" y="16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74"/>
                        <a:pt x="0" y="74"/>
                        <a:pt x="0" y="74"/>
                      </a:cubicBezTo>
                      <a:cubicBezTo>
                        <a:pt x="0" y="77"/>
                        <a:pt x="3" y="80"/>
                        <a:pt x="7" y="80"/>
                      </a:cubicBezTo>
                      <a:cubicBezTo>
                        <a:pt x="10" y="80"/>
                        <a:pt x="13" y="77"/>
                        <a:pt x="13" y="74"/>
                      </a:cubicBezTo>
                      <a:cubicBezTo>
                        <a:pt x="13" y="26"/>
                        <a:pt x="13" y="26"/>
                        <a:pt x="13" y="26"/>
                      </a:cubicBezTo>
                      <a:cubicBezTo>
                        <a:pt x="19" y="26"/>
                        <a:pt x="19" y="26"/>
                        <a:pt x="19" y="26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19" y="72"/>
                        <a:pt x="19" y="73"/>
                        <a:pt x="19" y="73"/>
                      </a:cubicBezTo>
                      <a:cubicBezTo>
                        <a:pt x="19" y="154"/>
                        <a:pt x="19" y="154"/>
                        <a:pt x="19" y="154"/>
                      </a:cubicBezTo>
                      <a:cubicBezTo>
                        <a:pt x="19" y="159"/>
                        <a:pt x="23" y="164"/>
                        <a:pt x="28" y="164"/>
                      </a:cubicBezTo>
                      <a:cubicBezTo>
                        <a:pt x="33" y="164"/>
                        <a:pt x="37" y="159"/>
                        <a:pt x="37" y="154"/>
                      </a:cubicBezTo>
                      <a:cubicBezTo>
                        <a:pt x="37" y="83"/>
                        <a:pt x="37" y="83"/>
                        <a:pt x="37" y="83"/>
                      </a:cubicBezTo>
                      <a:cubicBezTo>
                        <a:pt x="41" y="83"/>
                        <a:pt x="41" y="83"/>
                        <a:pt x="41" y="83"/>
                      </a:cubicBezTo>
                      <a:cubicBezTo>
                        <a:pt x="41" y="154"/>
                        <a:pt x="41" y="154"/>
                        <a:pt x="41" y="154"/>
                      </a:cubicBezTo>
                      <a:cubicBezTo>
                        <a:pt x="41" y="159"/>
                        <a:pt x="45" y="164"/>
                        <a:pt x="50" y="164"/>
                      </a:cubicBezTo>
                      <a:cubicBezTo>
                        <a:pt x="55" y="164"/>
                        <a:pt x="59" y="159"/>
                        <a:pt x="59" y="154"/>
                      </a:cubicBezTo>
                      <a:cubicBezTo>
                        <a:pt x="59" y="72"/>
                        <a:pt x="59" y="72"/>
                        <a:pt x="59" y="72"/>
                      </a:cubicBezTo>
                      <a:cubicBezTo>
                        <a:pt x="59" y="71"/>
                        <a:pt x="59" y="71"/>
                        <a:pt x="59" y="71"/>
                      </a:cubicBezTo>
                      <a:cubicBezTo>
                        <a:pt x="59" y="26"/>
                        <a:pt x="59" y="26"/>
                        <a:pt x="59" y="26"/>
                      </a:cubicBezTo>
                      <a:cubicBezTo>
                        <a:pt x="64" y="26"/>
                        <a:pt x="64" y="26"/>
                        <a:pt x="64" y="26"/>
                      </a:cubicBezTo>
                      <a:cubicBezTo>
                        <a:pt x="64" y="74"/>
                        <a:pt x="64" y="74"/>
                        <a:pt x="64" y="74"/>
                      </a:cubicBezTo>
                      <a:cubicBezTo>
                        <a:pt x="64" y="77"/>
                        <a:pt x="67" y="80"/>
                        <a:pt x="71" y="80"/>
                      </a:cubicBezTo>
                      <a:cubicBezTo>
                        <a:pt x="75" y="80"/>
                        <a:pt x="78" y="77"/>
                        <a:pt x="78" y="74"/>
                      </a:cubicBezTo>
                      <a:cubicBezTo>
                        <a:pt x="78" y="19"/>
                        <a:pt x="78" y="19"/>
                        <a:pt x="78" y="19"/>
                      </a:cubicBezTo>
                      <a:cubicBezTo>
                        <a:pt x="78" y="16"/>
                        <a:pt x="78" y="16"/>
                        <a:pt x="78" y="16"/>
                      </a:cubicBezTo>
                      <a:cubicBezTo>
                        <a:pt x="78" y="15"/>
                        <a:pt x="78" y="15"/>
                        <a:pt x="78" y="15"/>
                      </a:cubicBezTo>
                      <a:cubicBezTo>
                        <a:pt x="78" y="10"/>
                        <a:pt x="72" y="0"/>
                        <a:pt x="5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95" name="Oval 13">
                  <a:extLst>
                    <a:ext uri="{FF2B5EF4-FFF2-40B4-BE49-F238E27FC236}">
                      <a16:creationId xmlns:a16="http://schemas.microsoft.com/office/drawing/2014/main" id="{2C0FC4DD-54B4-4FF7-8C5F-9428FD2D9A8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269548" y="3978026"/>
                  <a:ext cx="41703" cy="4170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D95102B2-8974-4606-85C7-4231DB08D354}"/>
                  </a:ext>
                </a:extLst>
              </p:cNvPr>
              <p:cNvGrpSpPr/>
              <p:nvPr/>
            </p:nvGrpSpPr>
            <p:grpSpPr>
              <a:xfrm>
                <a:off x="8965833" y="1322285"/>
                <a:ext cx="125076" cy="318134"/>
                <a:chOff x="10237556" y="3978026"/>
                <a:chExt cx="105115" cy="267362"/>
              </a:xfrm>
              <a:solidFill>
                <a:schemeClr val="bg1"/>
              </a:solidFill>
            </p:grpSpPr>
            <p:sp>
              <p:nvSpPr>
                <p:cNvPr id="92" name="Freeform 12">
                  <a:extLst>
                    <a:ext uri="{FF2B5EF4-FFF2-40B4-BE49-F238E27FC236}">
                      <a16:creationId xmlns:a16="http://schemas.microsoft.com/office/drawing/2014/main" id="{BA0032FC-4E99-45E0-AFA1-881B8E42FB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7556" y="4023729"/>
                  <a:ext cx="105115" cy="221659"/>
                </a:xfrm>
                <a:custGeom>
                  <a:avLst/>
                  <a:gdLst>
                    <a:gd name="T0" fmla="*/ 59 w 78"/>
                    <a:gd name="T1" fmla="*/ 0 h 164"/>
                    <a:gd name="T2" fmla="*/ 20 w 78"/>
                    <a:gd name="T3" fmla="*/ 0 h 164"/>
                    <a:gd name="T4" fmla="*/ 0 w 78"/>
                    <a:gd name="T5" fmla="*/ 16 h 164"/>
                    <a:gd name="T6" fmla="*/ 0 w 78"/>
                    <a:gd name="T7" fmla="*/ 16 h 164"/>
                    <a:gd name="T8" fmla="*/ 0 w 78"/>
                    <a:gd name="T9" fmla="*/ 19 h 164"/>
                    <a:gd name="T10" fmla="*/ 0 w 78"/>
                    <a:gd name="T11" fmla="*/ 74 h 164"/>
                    <a:gd name="T12" fmla="*/ 7 w 78"/>
                    <a:gd name="T13" fmla="*/ 80 h 164"/>
                    <a:gd name="T14" fmla="*/ 13 w 78"/>
                    <a:gd name="T15" fmla="*/ 74 h 164"/>
                    <a:gd name="T16" fmla="*/ 13 w 78"/>
                    <a:gd name="T17" fmla="*/ 26 h 164"/>
                    <a:gd name="T18" fmla="*/ 19 w 78"/>
                    <a:gd name="T19" fmla="*/ 26 h 164"/>
                    <a:gd name="T20" fmla="*/ 19 w 78"/>
                    <a:gd name="T21" fmla="*/ 72 h 164"/>
                    <a:gd name="T22" fmla="*/ 19 w 78"/>
                    <a:gd name="T23" fmla="*/ 73 h 164"/>
                    <a:gd name="T24" fmla="*/ 19 w 78"/>
                    <a:gd name="T25" fmla="*/ 154 h 164"/>
                    <a:gd name="T26" fmla="*/ 28 w 78"/>
                    <a:gd name="T27" fmla="*/ 164 h 164"/>
                    <a:gd name="T28" fmla="*/ 37 w 78"/>
                    <a:gd name="T29" fmla="*/ 154 h 164"/>
                    <a:gd name="T30" fmla="*/ 37 w 78"/>
                    <a:gd name="T31" fmla="*/ 83 h 164"/>
                    <a:gd name="T32" fmla="*/ 41 w 78"/>
                    <a:gd name="T33" fmla="*/ 83 h 164"/>
                    <a:gd name="T34" fmla="*/ 41 w 78"/>
                    <a:gd name="T35" fmla="*/ 154 h 164"/>
                    <a:gd name="T36" fmla="*/ 50 w 78"/>
                    <a:gd name="T37" fmla="*/ 164 h 164"/>
                    <a:gd name="T38" fmla="*/ 59 w 78"/>
                    <a:gd name="T39" fmla="*/ 154 h 164"/>
                    <a:gd name="T40" fmla="*/ 59 w 78"/>
                    <a:gd name="T41" fmla="*/ 72 h 164"/>
                    <a:gd name="T42" fmla="*/ 59 w 78"/>
                    <a:gd name="T43" fmla="*/ 71 h 164"/>
                    <a:gd name="T44" fmla="*/ 59 w 78"/>
                    <a:gd name="T45" fmla="*/ 26 h 164"/>
                    <a:gd name="T46" fmla="*/ 64 w 78"/>
                    <a:gd name="T47" fmla="*/ 26 h 164"/>
                    <a:gd name="T48" fmla="*/ 64 w 78"/>
                    <a:gd name="T49" fmla="*/ 74 h 164"/>
                    <a:gd name="T50" fmla="*/ 71 w 78"/>
                    <a:gd name="T51" fmla="*/ 80 h 164"/>
                    <a:gd name="T52" fmla="*/ 78 w 78"/>
                    <a:gd name="T53" fmla="*/ 74 h 164"/>
                    <a:gd name="T54" fmla="*/ 78 w 78"/>
                    <a:gd name="T55" fmla="*/ 19 h 164"/>
                    <a:gd name="T56" fmla="*/ 78 w 78"/>
                    <a:gd name="T57" fmla="*/ 16 h 164"/>
                    <a:gd name="T58" fmla="*/ 78 w 78"/>
                    <a:gd name="T59" fmla="*/ 15 h 164"/>
                    <a:gd name="T60" fmla="*/ 59 w 78"/>
                    <a:gd name="T61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78" h="164">
                      <a:moveTo>
                        <a:pt x="59" y="0"/>
                      </a:move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" y="0"/>
                        <a:pt x="0" y="12"/>
                        <a:pt x="0" y="16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74"/>
                        <a:pt x="0" y="74"/>
                        <a:pt x="0" y="74"/>
                      </a:cubicBezTo>
                      <a:cubicBezTo>
                        <a:pt x="0" y="77"/>
                        <a:pt x="3" y="80"/>
                        <a:pt x="7" y="80"/>
                      </a:cubicBezTo>
                      <a:cubicBezTo>
                        <a:pt x="10" y="80"/>
                        <a:pt x="13" y="77"/>
                        <a:pt x="13" y="74"/>
                      </a:cubicBezTo>
                      <a:cubicBezTo>
                        <a:pt x="13" y="26"/>
                        <a:pt x="13" y="26"/>
                        <a:pt x="13" y="26"/>
                      </a:cubicBezTo>
                      <a:cubicBezTo>
                        <a:pt x="19" y="26"/>
                        <a:pt x="19" y="26"/>
                        <a:pt x="19" y="26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19" y="72"/>
                        <a:pt x="19" y="73"/>
                        <a:pt x="19" y="73"/>
                      </a:cubicBezTo>
                      <a:cubicBezTo>
                        <a:pt x="19" y="154"/>
                        <a:pt x="19" y="154"/>
                        <a:pt x="19" y="154"/>
                      </a:cubicBezTo>
                      <a:cubicBezTo>
                        <a:pt x="19" y="159"/>
                        <a:pt x="23" y="164"/>
                        <a:pt x="28" y="164"/>
                      </a:cubicBezTo>
                      <a:cubicBezTo>
                        <a:pt x="33" y="164"/>
                        <a:pt x="37" y="159"/>
                        <a:pt x="37" y="154"/>
                      </a:cubicBezTo>
                      <a:cubicBezTo>
                        <a:pt x="37" y="83"/>
                        <a:pt x="37" y="83"/>
                        <a:pt x="37" y="83"/>
                      </a:cubicBezTo>
                      <a:cubicBezTo>
                        <a:pt x="41" y="83"/>
                        <a:pt x="41" y="83"/>
                        <a:pt x="41" y="83"/>
                      </a:cubicBezTo>
                      <a:cubicBezTo>
                        <a:pt x="41" y="154"/>
                        <a:pt x="41" y="154"/>
                        <a:pt x="41" y="154"/>
                      </a:cubicBezTo>
                      <a:cubicBezTo>
                        <a:pt x="41" y="159"/>
                        <a:pt x="45" y="164"/>
                        <a:pt x="50" y="164"/>
                      </a:cubicBezTo>
                      <a:cubicBezTo>
                        <a:pt x="55" y="164"/>
                        <a:pt x="59" y="159"/>
                        <a:pt x="59" y="154"/>
                      </a:cubicBezTo>
                      <a:cubicBezTo>
                        <a:pt x="59" y="72"/>
                        <a:pt x="59" y="72"/>
                        <a:pt x="59" y="72"/>
                      </a:cubicBezTo>
                      <a:cubicBezTo>
                        <a:pt x="59" y="71"/>
                        <a:pt x="59" y="71"/>
                        <a:pt x="59" y="71"/>
                      </a:cubicBezTo>
                      <a:cubicBezTo>
                        <a:pt x="59" y="26"/>
                        <a:pt x="59" y="26"/>
                        <a:pt x="59" y="26"/>
                      </a:cubicBezTo>
                      <a:cubicBezTo>
                        <a:pt x="64" y="26"/>
                        <a:pt x="64" y="26"/>
                        <a:pt x="64" y="26"/>
                      </a:cubicBezTo>
                      <a:cubicBezTo>
                        <a:pt x="64" y="74"/>
                        <a:pt x="64" y="74"/>
                        <a:pt x="64" y="74"/>
                      </a:cubicBezTo>
                      <a:cubicBezTo>
                        <a:pt x="64" y="77"/>
                        <a:pt x="67" y="80"/>
                        <a:pt x="71" y="80"/>
                      </a:cubicBezTo>
                      <a:cubicBezTo>
                        <a:pt x="75" y="80"/>
                        <a:pt x="78" y="77"/>
                        <a:pt x="78" y="74"/>
                      </a:cubicBezTo>
                      <a:cubicBezTo>
                        <a:pt x="78" y="19"/>
                        <a:pt x="78" y="19"/>
                        <a:pt x="78" y="19"/>
                      </a:cubicBezTo>
                      <a:cubicBezTo>
                        <a:pt x="78" y="16"/>
                        <a:pt x="78" y="16"/>
                        <a:pt x="78" y="16"/>
                      </a:cubicBezTo>
                      <a:cubicBezTo>
                        <a:pt x="78" y="15"/>
                        <a:pt x="78" y="15"/>
                        <a:pt x="78" y="15"/>
                      </a:cubicBezTo>
                      <a:cubicBezTo>
                        <a:pt x="78" y="10"/>
                        <a:pt x="72" y="0"/>
                        <a:pt x="5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93" name="Oval 13">
                  <a:extLst>
                    <a:ext uri="{FF2B5EF4-FFF2-40B4-BE49-F238E27FC236}">
                      <a16:creationId xmlns:a16="http://schemas.microsoft.com/office/drawing/2014/main" id="{B015168D-98C8-44BF-9CA9-A5AAA9BD25B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269548" y="3978026"/>
                  <a:ext cx="41703" cy="4170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9095F29F-C37D-44C6-BE20-F60CEAEC36F2}"/>
                  </a:ext>
                </a:extLst>
              </p:cNvPr>
              <p:cNvGrpSpPr/>
              <p:nvPr/>
            </p:nvGrpSpPr>
            <p:grpSpPr>
              <a:xfrm>
                <a:off x="9229644" y="1322285"/>
                <a:ext cx="125076" cy="318134"/>
                <a:chOff x="10237556" y="3978026"/>
                <a:chExt cx="105115" cy="267362"/>
              </a:xfrm>
              <a:solidFill>
                <a:schemeClr val="bg1">
                  <a:alpha val="30000"/>
                </a:schemeClr>
              </a:solidFill>
            </p:grpSpPr>
            <p:sp>
              <p:nvSpPr>
                <p:cNvPr id="90" name="Freeform 12">
                  <a:extLst>
                    <a:ext uri="{FF2B5EF4-FFF2-40B4-BE49-F238E27FC236}">
                      <a16:creationId xmlns:a16="http://schemas.microsoft.com/office/drawing/2014/main" id="{217D0F90-5E00-444F-A1BE-05945079F2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7556" y="4023729"/>
                  <a:ext cx="105115" cy="221659"/>
                </a:xfrm>
                <a:custGeom>
                  <a:avLst/>
                  <a:gdLst>
                    <a:gd name="T0" fmla="*/ 59 w 78"/>
                    <a:gd name="T1" fmla="*/ 0 h 164"/>
                    <a:gd name="T2" fmla="*/ 20 w 78"/>
                    <a:gd name="T3" fmla="*/ 0 h 164"/>
                    <a:gd name="T4" fmla="*/ 0 w 78"/>
                    <a:gd name="T5" fmla="*/ 16 h 164"/>
                    <a:gd name="T6" fmla="*/ 0 w 78"/>
                    <a:gd name="T7" fmla="*/ 16 h 164"/>
                    <a:gd name="T8" fmla="*/ 0 w 78"/>
                    <a:gd name="T9" fmla="*/ 19 h 164"/>
                    <a:gd name="T10" fmla="*/ 0 w 78"/>
                    <a:gd name="T11" fmla="*/ 74 h 164"/>
                    <a:gd name="T12" fmla="*/ 7 w 78"/>
                    <a:gd name="T13" fmla="*/ 80 h 164"/>
                    <a:gd name="T14" fmla="*/ 13 w 78"/>
                    <a:gd name="T15" fmla="*/ 74 h 164"/>
                    <a:gd name="T16" fmla="*/ 13 w 78"/>
                    <a:gd name="T17" fmla="*/ 26 h 164"/>
                    <a:gd name="T18" fmla="*/ 19 w 78"/>
                    <a:gd name="T19" fmla="*/ 26 h 164"/>
                    <a:gd name="T20" fmla="*/ 19 w 78"/>
                    <a:gd name="T21" fmla="*/ 72 h 164"/>
                    <a:gd name="T22" fmla="*/ 19 w 78"/>
                    <a:gd name="T23" fmla="*/ 73 h 164"/>
                    <a:gd name="T24" fmla="*/ 19 w 78"/>
                    <a:gd name="T25" fmla="*/ 154 h 164"/>
                    <a:gd name="T26" fmla="*/ 28 w 78"/>
                    <a:gd name="T27" fmla="*/ 164 h 164"/>
                    <a:gd name="T28" fmla="*/ 37 w 78"/>
                    <a:gd name="T29" fmla="*/ 154 h 164"/>
                    <a:gd name="T30" fmla="*/ 37 w 78"/>
                    <a:gd name="T31" fmla="*/ 83 h 164"/>
                    <a:gd name="T32" fmla="*/ 41 w 78"/>
                    <a:gd name="T33" fmla="*/ 83 h 164"/>
                    <a:gd name="T34" fmla="*/ 41 w 78"/>
                    <a:gd name="T35" fmla="*/ 154 h 164"/>
                    <a:gd name="T36" fmla="*/ 50 w 78"/>
                    <a:gd name="T37" fmla="*/ 164 h 164"/>
                    <a:gd name="T38" fmla="*/ 59 w 78"/>
                    <a:gd name="T39" fmla="*/ 154 h 164"/>
                    <a:gd name="T40" fmla="*/ 59 w 78"/>
                    <a:gd name="T41" fmla="*/ 72 h 164"/>
                    <a:gd name="T42" fmla="*/ 59 w 78"/>
                    <a:gd name="T43" fmla="*/ 71 h 164"/>
                    <a:gd name="T44" fmla="*/ 59 w 78"/>
                    <a:gd name="T45" fmla="*/ 26 h 164"/>
                    <a:gd name="T46" fmla="*/ 64 w 78"/>
                    <a:gd name="T47" fmla="*/ 26 h 164"/>
                    <a:gd name="T48" fmla="*/ 64 w 78"/>
                    <a:gd name="T49" fmla="*/ 74 h 164"/>
                    <a:gd name="T50" fmla="*/ 71 w 78"/>
                    <a:gd name="T51" fmla="*/ 80 h 164"/>
                    <a:gd name="T52" fmla="*/ 78 w 78"/>
                    <a:gd name="T53" fmla="*/ 74 h 164"/>
                    <a:gd name="T54" fmla="*/ 78 w 78"/>
                    <a:gd name="T55" fmla="*/ 19 h 164"/>
                    <a:gd name="T56" fmla="*/ 78 w 78"/>
                    <a:gd name="T57" fmla="*/ 16 h 164"/>
                    <a:gd name="T58" fmla="*/ 78 w 78"/>
                    <a:gd name="T59" fmla="*/ 15 h 164"/>
                    <a:gd name="T60" fmla="*/ 59 w 78"/>
                    <a:gd name="T61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78" h="164">
                      <a:moveTo>
                        <a:pt x="59" y="0"/>
                      </a:move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" y="0"/>
                        <a:pt x="0" y="12"/>
                        <a:pt x="0" y="16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74"/>
                        <a:pt x="0" y="74"/>
                        <a:pt x="0" y="74"/>
                      </a:cubicBezTo>
                      <a:cubicBezTo>
                        <a:pt x="0" y="77"/>
                        <a:pt x="3" y="80"/>
                        <a:pt x="7" y="80"/>
                      </a:cubicBezTo>
                      <a:cubicBezTo>
                        <a:pt x="10" y="80"/>
                        <a:pt x="13" y="77"/>
                        <a:pt x="13" y="74"/>
                      </a:cubicBezTo>
                      <a:cubicBezTo>
                        <a:pt x="13" y="26"/>
                        <a:pt x="13" y="26"/>
                        <a:pt x="13" y="26"/>
                      </a:cubicBezTo>
                      <a:cubicBezTo>
                        <a:pt x="19" y="26"/>
                        <a:pt x="19" y="26"/>
                        <a:pt x="19" y="26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19" y="72"/>
                        <a:pt x="19" y="73"/>
                        <a:pt x="19" y="73"/>
                      </a:cubicBezTo>
                      <a:cubicBezTo>
                        <a:pt x="19" y="154"/>
                        <a:pt x="19" y="154"/>
                        <a:pt x="19" y="154"/>
                      </a:cubicBezTo>
                      <a:cubicBezTo>
                        <a:pt x="19" y="159"/>
                        <a:pt x="23" y="164"/>
                        <a:pt x="28" y="164"/>
                      </a:cubicBezTo>
                      <a:cubicBezTo>
                        <a:pt x="33" y="164"/>
                        <a:pt x="37" y="159"/>
                        <a:pt x="37" y="154"/>
                      </a:cubicBezTo>
                      <a:cubicBezTo>
                        <a:pt x="37" y="83"/>
                        <a:pt x="37" y="83"/>
                        <a:pt x="37" y="83"/>
                      </a:cubicBezTo>
                      <a:cubicBezTo>
                        <a:pt x="41" y="83"/>
                        <a:pt x="41" y="83"/>
                        <a:pt x="41" y="83"/>
                      </a:cubicBezTo>
                      <a:cubicBezTo>
                        <a:pt x="41" y="154"/>
                        <a:pt x="41" y="154"/>
                        <a:pt x="41" y="154"/>
                      </a:cubicBezTo>
                      <a:cubicBezTo>
                        <a:pt x="41" y="159"/>
                        <a:pt x="45" y="164"/>
                        <a:pt x="50" y="164"/>
                      </a:cubicBezTo>
                      <a:cubicBezTo>
                        <a:pt x="55" y="164"/>
                        <a:pt x="59" y="159"/>
                        <a:pt x="59" y="154"/>
                      </a:cubicBezTo>
                      <a:cubicBezTo>
                        <a:pt x="59" y="72"/>
                        <a:pt x="59" y="72"/>
                        <a:pt x="59" y="72"/>
                      </a:cubicBezTo>
                      <a:cubicBezTo>
                        <a:pt x="59" y="71"/>
                        <a:pt x="59" y="71"/>
                        <a:pt x="59" y="71"/>
                      </a:cubicBezTo>
                      <a:cubicBezTo>
                        <a:pt x="59" y="26"/>
                        <a:pt x="59" y="26"/>
                        <a:pt x="59" y="26"/>
                      </a:cubicBezTo>
                      <a:cubicBezTo>
                        <a:pt x="64" y="26"/>
                        <a:pt x="64" y="26"/>
                        <a:pt x="64" y="26"/>
                      </a:cubicBezTo>
                      <a:cubicBezTo>
                        <a:pt x="64" y="74"/>
                        <a:pt x="64" y="74"/>
                        <a:pt x="64" y="74"/>
                      </a:cubicBezTo>
                      <a:cubicBezTo>
                        <a:pt x="64" y="77"/>
                        <a:pt x="67" y="80"/>
                        <a:pt x="71" y="80"/>
                      </a:cubicBezTo>
                      <a:cubicBezTo>
                        <a:pt x="75" y="80"/>
                        <a:pt x="78" y="77"/>
                        <a:pt x="78" y="74"/>
                      </a:cubicBezTo>
                      <a:cubicBezTo>
                        <a:pt x="78" y="19"/>
                        <a:pt x="78" y="19"/>
                        <a:pt x="78" y="19"/>
                      </a:cubicBezTo>
                      <a:cubicBezTo>
                        <a:pt x="78" y="16"/>
                        <a:pt x="78" y="16"/>
                        <a:pt x="78" y="16"/>
                      </a:cubicBezTo>
                      <a:cubicBezTo>
                        <a:pt x="78" y="15"/>
                        <a:pt x="78" y="15"/>
                        <a:pt x="78" y="15"/>
                      </a:cubicBezTo>
                      <a:cubicBezTo>
                        <a:pt x="78" y="10"/>
                        <a:pt x="72" y="0"/>
                        <a:pt x="5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91" name="Oval 13">
                  <a:extLst>
                    <a:ext uri="{FF2B5EF4-FFF2-40B4-BE49-F238E27FC236}">
                      <a16:creationId xmlns:a16="http://schemas.microsoft.com/office/drawing/2014/main" id="{C70A9C1D-3B8E-45F9-BF9F-34E5C238E6C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269548" y="3978026"/>
                  <a:ext cx="41703" cy="4170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6162A421-C743-4EF0-BE3F-AD9D2128310F}"/>
                  </a:ext>
                </a:extLst>
              </p:cNvPr>
              <p:cNvGrpSpPr/>
              <p:nvPr/>
            </p:nvGrpSpPr>
            <p:grpSpPr>
              <a:xfrm>
                <a:off x="9493455" y="1322285"/>
                <a:ext cx="125076" cy="318134"/>
                <a:chOff x="10237556" y="3978026"/>
                <a:chExt cx="105115" cy="267362"/>
              </a:xfrm>
              <a:solidFill>
                <a:schemeClr val="bg1">
                  <a:alpha val="30000"/>
                </a:schemeClr>
              </a:solidFill>
            </p:grpSpPr>
            <p:sp>
              <p:nvSpPr>
                <p:cNvPr id="88" name="Freeform 12">
                  <a:extLst>
                    <a:ext uri="{FF2B5EF4-FFF2-40B4-BE49-F238E27FC236}">
                      <a16:creationId xmlns:a16="http://schemas.microsoft.com/office/drawing/2014/main" id="{A44CABE2-7989-40EB-8690-DA558F7FC2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7556" y="4023729"/>
                  <a:ext cx="105115" cy="221659"/>
                </a:xfrm>
                <a:custGeom>
                  <a:avLst/>
                  <a:gdLst>
                    <a:gd name="T0" fmla="*/ 59 w 78"/>
                    <a:gd name="T1" fmla="*/ 0 h 164"/>
                    <a:gd name="T2" fmla="*/ 20 w 78"/>
                    <a:gd name="T3" fmla="*/ 0 h 164"/>
                    <a:gd name="T4" fmla="*/ 0 w 78"/>
                    <a:gd name="T5" fmla="*/ 16 h 164"/>
                    <a:gd name="T6" fmla="*/ 0 w 78"/>
                    <a:gd name="T7" fmla="*/ 16 h 164"/>
                    <a:gd name="T8" fmla="*/ 0 w 78"/>
                    <a:gd name="T9" fmla="*/ 19 h 164"/>
                    <a:gd name="T10" fmla="*/ 0 w 78"/>
                    <a:gd name="T11" fmla="*/ 74 h 164"/>
                    <a:gd name="T12" fmla="*/ 7 w 78"/>
                    <a:gd name="T13" fmla="*/ 80 h 164"/>
                    <a:gd name="T14" fmla="*/ 13 w 78"/>
                    <a:gd name="T15" fmla="*/ 74 h 164"/>
                    <a:gd name="T16" fmla="*/ 13 w 78"/>
                    <a:gd name="T17" fmla="*/ 26 h 164"/>
                    <a:gd name="T18" fmla="*/ 19 w 78"/>
                    <a:gd name="T19" fmla="*/ 26 h 164"/>
                    <a:gd name="T20" fmla="*/ 19 w 78"/>
                    <a:gd name="T21" fmla="*/ 72 h 164"/>
                    <a:gd name="T22" fmla="*/ 19 w 78"/>
                    <a:gd name="T23" fmla="*/ 73 h 164"/>
                    <a:gd name="T24" fmla="*/ 19 w 78"/>
                    <a:gd name="T25" fmla="*/ 154 h 164"/>
                    <a:gd name="T26" fmla="*/ 28 w 78"/>
                    <a:gd name="T27" fmla="*/ 164 h 164"/>
                    <a:gd name="T28" fmla="*/ 37 w 78"/>
                    <a:gd name="T29" fmla="*/ 154 h 164"/>
                    <a:gd name="T30" fmla="*/ 37 w 78"/>
                    <a:gd name="T31" fmla="*/ 83 h 164"/>
                    <a:gd name="T32" fmla="*/ 41 w 78"/>
                    <a:gd name="T33" fmla="*/ 83 h 164"/>
                    <a:gd name="T34" fmla="*/ 41 w 78"/>
                    <a:gd name="T35" fmla="*/ 154 h 164"/>
                    <a:gd name="T36" fmla="*/ 50 w 78"/>
                    <a:gd name="T37" fmla="*/ 164 h 164"/>
                    <a:gd name="T38" fmla="*/ 59 w 78"/>
                    <a:gd name="T39" fmla="*/ 154 h 164"/>
                    <a:gd name="T40" fmla="*/ 59 w 78"/>
                    <a:gd name="T41" fmla="*/ 72 h 164"/>
                    <a:gd name="T42" fmla="*/ 59 w 78"/>
                    <a:gd name="T43" fmla="*/ 71 h 164"/>
                    <a:gd name="T44" fmla="*/ 59 w 78"/>
                    <a:gd name="T45" fmla="*/ 26 h 164"/>
                    <a:gd name="T46" fmla="*/ 64 w 78"/>
                    <a:gd name="T47" fmla="*/ 26 h 164"/>
                    <a:gd name="T48" fmla="*/ 64 w 78"/>
                    <a:gd name="T49" fmla="*/ 74 h 164"/>
                    <a:gd name="T50" fmla="*/ 71 w 78"/>
                    <a:gd name="T51" fmla="*/ 80 h 164"/>
                    <a:gd name="T52" fmla="*/ 78 w 78"/>
                    <a:gd name="T53" fmla="*/ 74 h 164"/>
                    <a:gd name="T54" fmla="*/ 78 w 78"/>
                    <a:gd name="T55" fmla="*/ 19 h 164"/>
                    <a:gd name="T56" fmla="*/ 78 w 78"/>
                    <a:gd name="T57" fmla="*/ 16 h 164"/>
                    <a:gd name="T58" fmla="*/ 78 w 78"/>
                    <a:gd name="T59" fmla="*/ 15 h 164"/>
                    <a:gd name="T60" fmla="*/ 59 w 78"/>
                    <a:gd name="T61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78" h="164">
                      <a:moveTo>
                        <a:pt x="59" y="0"/>
                      </a:move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" y="0"/>
                        <a:pt x="0" y="12"/>
                        <a:pt x="0" y="16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74"/>
                        <a:pt x="0" y="74"/>
                        <a:pt x="0" y="74"/>
                      </a:cubicBezTo>
                      <a:cubicBezTo>
                        <a:pt x="0" y="77"/>
                        <a:pt x="3" y="80"/>
                        <a:pt x="7" y="80"/>
                      </a:cubicBezTo>
                      <a:cubicBezTo>
                        <a:pt x="10" y="80"/>
                        <a:pt x="13" y="77"/>
                        <a:pt x="13" y="74"/>
                      </a:cubicBezTo>
                      <a:cubicBezTo>
                        <a:pt x="13" y="26"/>
                        <a:pt x="13" y="26"/>
                        <a:pt x="13" y="26"/>
                      </a:cubicBezTo>
                      <a:cubicBezTo>
                        <a:pt x="19" y="26"/>
                        <a:pt x="19" y="26"/>
                        <a:pt x="19" y="26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19" y="72"/>
                        <a:pt x="19" y="73"/>
                        <a:pt x="19" y="73"/>
                      </a:cubicBezTo>
                      <a:cubicBezTo>
                        <a:pt x="19" y="154"/>
                        <a:pt x="19" y="154"/>
                        <a:pt x="19" y="154"/>
                      </a:cubicBezTo>
                      <a:cubicBezTo>
                        <a:pt x="19" y="159"/>
                        <a:pt x="23" y="164"/>
                        <a:pt x="28" y="164"/>
                      </a:cubicBezTo>
                      <a:cubicBezTo>
                        <a:pt x="33" y="164"/>
                        <a:pt x="37" y="159"/>
                        <a:pt x="37" y="154"/>
                      </a:cubicBezTo>
                      <a:cubicBezTo>
                        <a:pt x="37" y="83"/>
                        <a:pt x="37" y="83"/>
                        <a:pt x="37" y="83"/>
                      </a:cubicBezTo>
                      <a:cubicBezTo>
                        <a:pt x="41" y="83"/>
                        <a:pt x="41" y="83"/>
                        <a:pt x="41" y="83"/>
                      </a:cubicBezTo>
                      <a:cubicBezTo>
                        <a:pt x="41" y="154"/>
                        <a:pt x="41" y="154"/>
                        <a:pt x="41" y="154"/>
                      </a:cubicBezTo>
                      <a:cubicBezTo>
                        <a:pt x="41" y="159"/>
                        <a:pt x="45" y="164"/>
                        <a:pt x="50" y="164"/>
                      </a:cubicBezTo>
                      <a:cubicBezTo>
                        <a:pt x="55" y="164"/>
                        <a:pt x="59" y="159"/>
                        <a:pt x="59" y="154"/>
                      </a:cubicBezTo>
                      <a:cubicBezTo>
                        <a:pt x="59" y="72"/>
                        <a:pt x="59" y="72"/>
                        <a:pt x="59" y="72"/>
                      </a:cubicBezTo>
                      <a:cubicBezTo>
                        <a:pt x="59" y="71"/>
                        <a:pt x="59" y="71"/>
                        <a:pt x="59" y="71"/>
                      </a:cubicBezTo>
                      <a:cubicBezTo>
                        <a:pt x="59" y="26"/>
                        <a:pt x="59" y="26"/>
                        <a:pt x="59" y="26"/>
                      </a:cubicBezTo>
                      <a:cubicBezTo>
                        <a:pt x="64" y="26"/>
                        <a:pt x="64" y="26"/>
                        <a:pt x="64" y="26"/>
                      </a:cubicBezTo>
                      <a:cubicBezTo>
                        <a:pt x="64" y="74"/>
                        <a:pt x="64" y="74"/>
                        <a:pt x="64" y="74"/>
                      </a:cubicBezTo>
                      <a:cubicBezTo>
                        <a:pt x="64" y="77"/>
                        <a:pt x="67" y="80"/>
                        <a:pt x="71" y="80"/>
                      </a:cubicBezTo>
                      <a:cubicBezTo>
                        <a:pt x="75" y="80"/>
                        <a:pt x="78" y="77"/>
                        <a:pt x="78" y="74"/>
                      </a:cubicBezTo>
                      <a:cubicBezTo>
                        <a:pt x="78" y="19"/>
                        <a:pt x="78" y="19"/>
                        <a:pt x="78" y="19"/>
                      </a:cubicBezTo>
                      <a:cubicBezTo>
                        <a:pt x="78" y="16"/>
                        <a:pt x="78" y="16"/>
                        <a:pt x="78" y="16"/>
                      </a:cubicBezTo>
                      <a:cubicBezTo>
                        <a:pt x="78" y="15"/>
                        <a:pt x="78" y="15"/>
                        <a:pt x="78" y="15"/>
                      </a:cubicBezTo>
                      <a:cubicBezTo>
                        <a:pt x="78" y="10"/>
                        <a:pt x="72" y="0"/>
                        <a:pt x="5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89" name="Oval 13">
                  <a:extLst>
                    <a:ext uri="{FF2B5EF4-FFF2-40B4-BE49-F238E27FC236}">
                      <a16:creationId xmlns:a16="http://schemas.microsoft.com/office/drawing/2014/main" id="{5CB422BB-2338-494F-85CE-F9FE10E5E8A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269548" y="3978026"/>
                  <a:ext cx="41703" cy="4170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B5D01A56-2DDC-4381-B429-D3952E715F6E}"/>
                  </a:ext>
                </a:extLst>
              </p:cNvPr>
              <p:cNvGrpSpPr/>
              <p:nvPr/>
            </p:nvGrpSpPr>
            <p:grpSpPr>
              <a:xfrm>
                <a:off x="9757266" y="1322285"/>
                <a:ext cx="125076" cy="318134"/>
                <a:chOff x="10237556" y="3978026"/>
                <a:chExt cx="105115" cy="267362"/>
              </a:xfrm>
              <a:solidFill>
                <a:schemeClr val="bg1">
                  <a:alpha val="30000"/>
                </a:schemeClr>
              </a:solidFill>
            </p:grpSpPr>
            <p:sp>
              <p:nvSpPr>
                <p:cNvPr id="86" name="Freeform 12">
                  <a:extLst>
                    <a:ext uri="{FF2B5EF4-FFF2-40B4-BE49-F238E27FC236}">
                      <a16:creationId xmlns:a16="http://schemas.microsoft.com/office/drawing/2014/main" id="{E000120B-CAD5-4608-8B9D-77A6ACEFCD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7556" y="4023729"/>
                  <a:ext cx="105115" cy="221659"/>
                </a:xfrm>
                <a:custGeom>
                  <a:avLst/>
                  <a:gdLst>
                    <a:gd name="T0" fmla="*/ 59 w 78"/>
                    <a:gd name="T1" fmla="*/ 0 h 164"/>
                    <a:gd name="T2" fmla="*/ 20 w 78"/>
                    <a:gd name="T3" fmla="*/ 0 h 164"/>
                    <a:gd name="T4" fmla="*/ 0 w 78"/>
                    <a:gd name="T5" fmla="*/ 16 h 164"/>
                    <a:gd name="T6" fmla="*/ 0 w 78"/>
                    <a:gd name="T7" fmla="*/ 16 h 164"/>
                    <a:gd name="T8" fmla="*/ 0 w 78"/>
                    <a:gd name="T9" fmla="*/ 19 h 164"/>
                    <a:gd name="T10" fmla="*/ 0 w 78"/>
                    <a:gd name="T11" fmla="*/ 74 h 164"/>
                    <a:gd name="T12" fmla="*/ 7 w 78"/>
                    <a:gd name="T13" fmla="*/ 80 h 164"/>
                    <a:gd name="T14" fmla="*/ 13 w 78"/>
                    <a:gd name="T15" fmla="*/ 74 h 164"/>
                    <a:gd name="T16" fmla="*/ 13 w 78"/>
                    <a:gd name="T17" fmla="*/ 26 h 164"/>
                    <a:gd name="T18" fmla="*/ 19 w 78"/>
                    <a:gd name="T19" fmla="*/ 26 h 164"/>
                    <a:gd name="T20" fmla="*/ 19 w 78"/>
                    <a:gd name="T21" fmla="*/ 72 h 164"/>
                    <a:gd name="T22" fmla="*/ 19 w 78"/>
                    <a:gd name="T23" fmla="*/ 73 h 164"/>
                    <a:gd name="T24" fmla="*/ 19 w 78"/>
                    <a:gd name="T25" fmla="*/ 154 h 164"/>
                    <a:gd name="T26" fmla="*/ 28 w 78"/>
                    <a:gd name="T27" fmla="*/ 164 h 164"/>
                    <a:gd name="T28" fmla="*/ 37 w 78"/>
                    <a:gd name="T29" fmla="*/ 154 h 164"/>
                    <a:gd name="T30" fmla="*/ 37 w 78"/>
                    <a:gd name="T31" fmla="*/ 83 h 164"/>
                    <a:gd name="T32" fmla="*/ 41 w 78"/>
                    <a:gd name="T33" fmla="*/ 83 h 164"/>
                    <a:gd name="T34" fmla="*/ 41 w 78"/>
                    <a:gd name="T35" fmla="*/ 154 h 164"/>
                    <a:gd name="T36" fmla="*/ 50 w 78"/>
                    <a:gd name="T37" fmla="*/ 164 h 164"/>
                    <a:gd name="T38" fmla="*/ 59 w 78"/>
                    <a:gd name="T39" fmla="*/ 154 h 164"/>
                    <a:gd name="T40" fmla="*/ 59 w 78"/>
                    <a:gd name="T41" fmla="*/ 72 h 164"/>
                    <a:gd name="T42" fmla="*/ 59 w 78"/>
                    <a:gd name="T43" fmla="*/ 71 h 164"/>
                    <a:gd name="T44" fmla="*/ 59 w 78"/>
                    <a:gd name="T45" fmla="*/ 26 h 164"/>
                    <a:gd name="T46" fmla="*/ 64 w 78"/>
                    <a:gd name="T47" fmla="*/ 26 h 164"/>
                    <a:gd name="T48" fmla="*/ 64 w 78"/>
                    <a:gd name="T49" fmla="*/ 74 h 164"/>
                    <a:gd name="T50" fmla="*/ 71 w 78"/>
                    <a:gd name="T51" fmla="*/ 80 h 164"/>
                    <a:gd name="T52" fmla="*/ 78 w 78"/>
                    <a:gd name="T53" fmla="*/ 74 h 164"/>
                    <a:gd name="T54" fmla="*/ 78 w 78"/>
                    <a:gd name="T55" fmla="*/ 19 h 164"/>
                    <a:gd name="T56" fmla="*/ 78 w 78"/>
                    <a:gd name="T57" fmla="*/ 16 h 164"/>
                    <a:gd name="T58" fmla="*/ 78 w 78"/>
                    <a:gd name="T59" fmla="*/ 15 h 164"/>
                    <a:gd name="T60" fmla="*/ 59 w 78"/>
                    <a:gd name="T61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78" h="164">
                      <a:moveTo>
                        <a:pt x="59" y="0"/>
                      </a:move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" y="0"/>
                        <a:pt x="0" y="12"/>
                        <a:pt x="0" y="16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74"/>
                        <a:pt x="0" y="74"/>
                        <a:pt x="0" y="74"/>
                      </a:cubicBezTo>
                      <a:cubicBezTo>
                        <a:pt x="0" y="77"/>
                        <a:pt x="3" y="80"/>
                        <a:pt x="7" y="80"/>
                      </a:cubicBezTo>
                      <a:cubicBezTo>
                        <a:pt x="10" y="80"/>
                        <a:pt x="13" y="77"/>
                        <a:pt x="13" y="74"/>
                      </a:cubicBezTo>
                      <a:cubicBezTo>
                        <a:pt x="13" y="26"/>
                        <a:pt x="13" y="26"/>
                        <a:pt x="13" y="26"/>
                      </a:cubicBezTo>
                      <a:cubicBezTo>
                        <a:pt x="19" y="26"/>
                        <a:pt x="19" y="26"/>
                        <a:pt x="19" y="26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19" y="72"/>
                        <a:pt x="19" y="73"/>
                        <a:pt x="19" y="73"/>
                      </a:cubicBezTo>
                      <a:cubicBezTo>
                        <a:pt x="19" y="154"/>
                        <a:pt x="19" y="154"/>
                        <a:pt x="19" y="154"/>
                      </a:cubicBezTo>
                      <a:cubicBezTo>
                        <a:pt x="19" y="159"/>
                        <a:pt x="23" y="164"/>
                        <a:pt x="28" y="164"/>
                      </a:cubicBezTo>
                      <a:cubicBezTo>
                        <a:pt x="33" y="164"/>
                        <a:pt x="37" y="159"/>
                        <a:pt x="37" y="154"/>
                      </a:cubicBezTo>
                      <a:cubicBezTo>
                        <a:pt x="37" y="83"/>
                        <a:pt x="37" y="83"/>
                        <a:pt x="37" y="83"/>
                      </a:cubicBezTo>
                      <a:cubicBezTo>
                        <a:pt x="41" y="83"/>
                        <a:pt x="41" y="83"/>
                        <a:pt x="41" y="83"/>
                      </a:cubicBezTo>
                      <a:cubicBezTo>
                        <a:pt x="41" y="154"/>
                        <a:pt x="41" y="154"/>
                        <a:pt x="41" y="154"/>
                      </a:cubicBezTo>
                      <a:cubicBezTo>
                        <a:pt x="41" y="159"/>
                        <a:pt x="45" y="164"/>
                        <a:pt x="50" y="164"/>
                      </a:cubicBezTo>
                      <a:cubicBezTo>
                        <a:pt x="55" y="164"/>
                        <a:pt x="59" y="159"/>
                        <a:pt x="59" y="154"/>
                      </a:cubicBezTo>
                      <a:cubicBezTo>
                        <a:pt x="59" y="72"/>
                        <a:pt x="59" y="72"/>
                        <a:pt x="59" y="72"/>
                      </a:cubicBezTo>
                      <a:cubicBezTo>
                        <a:pt x="59" y="71"/>
                        <a:pt x="59" y="71"/>
                        <a:pt x="59" y="71"/>
                      </a:cubicBezTo>
                      <a:cubicBezTo>
                        <a:pt x="59" y="26"/>
                        <a:pt x="59" y="26"/>
                        <a:pt x="59" y="26"/>
                      </a:cubicBezTo>
                      <a:cubicBezTo>
                        <a:pt x="64" y="26"/>
                        <a:pt x="64" y="26"/>
                        <a:pt x="64" y="26"/>
                      </a:cubicBezTo>
                      <a:cubicBezTo>
                        <a:pt x="64" y="74"/>
                        <a:pt x="64" y="74"/>
                        <a:pt x="64" y="74"/>
                      </a:cubicBezTo>
                      <a:cubicBezTo>
                        <a:pt x="64" y="77"/>
                        <a:pt x="67" y="80"/>
                        <a:pt x="71" y="80"/>
                      </a:cubicBezTo>
                      <a:cubicBezTo>
                        <a:pt x="75" y="80"/>
                        <a:pt x="78" y="77"/>
                        <a:pt x="78" y="74"/>
                      </a:cubicBezTo>
                      <a:cubicBezTo>
                        <a:pt x="78" y="19"/>
                        <a:pt x="78" y="19"/>
                        <a:pt x="78" y="19"/>
                      </a:cubicBezTo>
                      <a:cubicBezTo>
                        <a:pt x="78" y="16"/>
                        <a:pt x="78" y="16"/>
                        <a:pt x="78" y="16"/>
                      </a:cubicBezTo>
                      <a:cubicBezTo>
                        <a:pt x="78" y="15"/>
                        <a:pt x="78" y="15"/>
                        <a:pt x="78" y="15"/>
                      </a:cubicBezTo>
                      <a:cubicBezTo>
                        <a:pt x="78" y="10"/>
                        <a:pt x="72" y="0"/>
                        <a:pt x="5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87" name="Oval 13">
                  <a:extLst>
                    <a:ext uri="{FF2B5EF4-FFF2-40B4-BE49-F238E27FC236}">
                      <a16:creationId xmlns:a16="http://schemas.microsoft.com/office/drawing/2014/main" id="{38EEE366-CF12-4A94-88D0-F32364914A3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269548" y="3978026"/>
                  <a:ext cx="41703" cy="4170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671DD18D-A662-4A9B-A496-8D430F5C0474}"/>
                  </a:ext>
                </a:extLst>
              </p:cNvPr>
              <p:cNvGrpSpPr/>
              <p:nvPr/>
            </p:nvGrpSpPr>
            <p:grpSpPr>
              <a:xfrm>
                <a:off x="10021076" y="1322285"/>
                <a:ext cx="125076" cy="318134"/>
                <a:chOff x="10237556" y="3978026"/>
                <a:chExt cx="105115" cy="267362"/>
              </a:xfrm>
              <a:solidFill>
                <a:schemeClr val="bg1">
                  <a:alpha val="30000"/>
                </a:schemeClr>
              </a:solidFill>
            </p:grpSpPr>
            <p:sp>
              <p:nvSpPr>
                <p:cNvPr id="84" name="Freeform 12">
                  <a:extLst>
                    <a:ext uri="{FF2B5EF4-FFF2-40B4-BE49-F238E27FC236}">
                      <a16:creationId xmlns:a16="http://schemas.microsoft.com/office/drawing/2014/main" id="{06DD2F1E-B462-459F-8B7A-5AFFEE850B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7556" y="4023729"/>
                  <a:ext cx="105115" cy="221659"/>
                </a:xfrm>
                <a:custGeom>
                  <a:avLst/>
                  <a:gdLst>
                    <a:gd name="T0" fmla="*/ 59 w 78"/>
                    <a:gd name="T1" fmla="*/ 0 h 164"/>
                    <a:gd name="T2" fmla="*/ 20 w 78"/>
                    <a:gd name="T3" fmla="*/ 0 h 164"/>
                    <a:gd name="T4" fmla="*/ 0 w 78"/>
                    <a:gd name="T5" fmla="*/ 16 h 164"/>
                    <a:gd name="T6" fmla="*/ 0 w 78"/>
                    <a:gd name="T7" fmla="*/ 16 h 164"/>
                    <a:gd name="T8" fmla="*/ 0 w 78"/>
                    <a:gd name="T9" fmla="*/ 19 h 164"/>
                    <a:gd name="T10" fmla="*/ 0 w 78"/>
                    <a:gd name="T11" fmla="*/ 74 h 164"/>
                    <a:gd name="T12" fmla="*/ 7 w 78"/>
                    <a:gd name="T13" fmla="*/ 80 h 164"/>
                    <a:gd name="T14" fmla="*/ 13 w 78"/>
                    <a:gd name="T15" fmla="*/ 74 h 164"/>
                    <a:gd name="T16" fmla="*/ 13 w 78"/>
                    <a:gd name="T17" fmla="*/ 26 h 164"/>
                    <a:gd name="T18" fmla="*/ 19 w 78"/>
                    <a:gd name="T19" fmla="*/ 26 h 164"/>
                    <a:gd name="T20" fmla="*/ 19 w 78"/>
                    <a:gd name="T21" fmla="*/ 72 h 164"/>
                    <a:gd name="T22" fmla="*/ 19 w 78"/>
                    <a:gd name="T23" fmla="*/ 73 h 164"/>
                    <a:gd name="T24" fmla="*/ 19 w 78"/>
                    <a:gd name="T25" fmla="*/ 154 h 164"/>
                    <a:gd name="T26" fmla="*/ 28 w 78"/>
                    <a:gd name="T27" fmla="*/ 164 h 164"/>
                    <a:gd name="T28" fmla="*/ 37 w 78"/>
                    <a:gd name="T29" fmla="*/ 154 h 164"/>
                    <a:gd name="T30" fmla="*/ 37 w 78"/>
                    <a:gd name="T31" fmla="*/ 83 h 164"/>
                    <a:gd name="T32" fmla="*/ 41 w 78"/>
                    <a:gd name="T33" fmla="*/ 83 h 164"/>
                    <a:gd name="T34" fmla="*/ 41 w 78"/>
                    <a:gd name="T35" fmla="*/ 154 h 164"/>
                    <a:gd name="T36" fmla="*/ 50 w 78"/>
                    <a:gd name="T37" fmla="*/ 164 h 164"/>
                    <a:gd name="T38" fmla="*/ 59 w 78"/>
                    <a:gd name="T39" fmla="*/ 154 h 164"/>
                    <a:gd name="T40" fmla="*/ 59 w 78"/>
                    <a:gd name="T41" fmla="*/ 72 h 164"/>
                    <a:gd name="T42" fmla="*/ 59 w 78"/>
                    <a:gd name="T43" fmla="*/ 71 h 164"/>
                    <a:gd name="T44" fmla="*/ 59 w 78"/>
                    <a:gd name="T45" fmla="*/ 26 h 164"/>
                    <a:gd name="T46" fmla="*/ 64 w 78"/>
                    <a:gd name="T47" fmla="*/ 26 h 164"/>
                    <a:gd name="T48" fmla="*/ 64 w 78"/>
                    <a:gd name="T49" fmla="*/ 74 h 164"/>
                    <a:gd name="T50" fmla="*/ 71 w 78"/>
                    <a:gd name="T51" fmla="*/ 80 h 164"/>
                    <a:gd name="T52" fmla="*/ 78 w 78"/>
                    <a:gd name="T53" fmla="*/ 74 h 164"/>
                    <a:gd name="T54" fmla="*/ 78 w 78"/>
                    <a:gd name="T55" fmla="*/ 19 h 164"/>
                    <a:gd name="T56" fmla="*/ 78 w 78"/>
                    <a:gd name="T57" fmla="*/ 16 h 164"/>
                    <a:gd name="T58" fmla="*/ 78 w 78"/>
                    <a:gd name="T59" fmla="*/ 15 h 164"/>
                    <a:gd name="T60" fmla="*/ 59 w 78"/>
                    <a:gd name="T61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78" h="164">
                      <a:moveTo>
                        <a:pt x="59" y="0"/>
                      </a:move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6" y="0"/>
                        <a:pt x="0" y="12"/>
                        <a:pt x="0" y="16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74"/>
                        <a:pt x="0" y="74"/>
                        <a:pt x="0" y="74"/>
                      </a:cubicBezTo>
                      <a:cubicBezTo>
                        <a:pt x="0" y="77"/>
                        <a:pt x="3" y="80"/>
                        <a:pt x="7" y="80"/>
                      </a:cubicBezTo>
                      <a:cubicBezTo>
                        <a:pt x="10" y="80"/>
                        <a:pt x="13" y="77"/>
                        <a:pt x="13" y="74"/>
                      </a:cubicBezTo>
                      <a:cubicBezTo>
                        <a:pt x="13" y="26"/>
                        <a:pt x="13" y="26"/>
                        <a:pt x="13" y="26"/>
                      </a:cubicBezTo>
                      <a:cubicBezTo>
                        <a:pt x="19" y="26"/>
                        <a:pt x="19" y="26"/>
                        <a:pt x="19" y="26"/>
                      </a:cubicBezTo>
                      <a:cubicBezTo>
                        <a:pt x="19" y="72"/>
                        <a:pt x="19" y="72"/>
                        <a:pt x="19" y="72"/>
                      </a:cubicBezTo>
                      <a:cubicBezTo>
                        <a:pt x="19" y="72"/>
                        <a:pt x="19" y="73"/>
                        <a:pt x="19" y="73"/>
                      </a:cubicBezTo>
                      <a:cubicBezTo>
                        <a:pt x="19" y="154"/>
                        <a:pt x="19" y="154"/>
                        <a:pt x="19" y="154"/>
                      </a:cubicBezTo>
                      <a:cubicBezTo>
                        <a:pt x="19" y="159"/>
                        <a:pt x="23" y="164"/>
                        <a:pt x="28" y="164"/>
                      </a:cubicBezTo>
                      <a:cubicBezTo>
                        <a:pt x="33" y="164"/>
                        <a:pt x="37" y="159"/>
                        <a:pt x="37" y="154"/>
                      </a:cubicBezTo>
                      <a:cubicBezTo>
                        <a:pt x="37" y="83"/>
                        <a:pt x="37" y="83"/>
                        <a:pt x="37" y="83"/>
                      </a:cubicBezTo>
                      <a:cubicBezTo>
                        <a:pt x="41" y="83"/>
                        <a:pt x="41" y="83"/>
                        <a:pt x="41" y="83"/>
                      </a:cubicBezTo>
                      <a:cubicBezTo>
                        <a:pt x="41" y="154"/>
                        <a:pt x="41" y="154"/>
                        <a:pt x="41" y="154"/>
                      </a:cubicBezTo>
                      <a:cubicBezTo>
                        <a:pt x="41" y="159"/>
                        <a:pt x="45" y="164"/>
                        <a:pt x="50" y="164"/>
                      </a:cubicBezTo>
                      <a:cubicBezTo>
                        <a:pt x="55" y="164"/>
                        <a:pt x="59" y="159"/>
                        <a:pt x="59" y="154"/>
                      </a:cubicBezTo>
                      <a:cubicBezTo>
                        <a:pt x="59" y="72"/>
                        <a:pt x="59" y="72"/>
                        <a:pt x="59" y="72"/>
                      </a:cubicBezTo>
                      <a:cubicBezTo>
                        <a:pt x="59" y="71"/>
                        <a:pt x="59" y="71"/>
                        <a:pt x="59" y="71"/>
                      </a:cubicBezTo>
                      <a:cubicBezTo>
                        <a:pt x="59" y="26"/>
                        <a:pt x="59" y="26"/>
                        <a:pt x="59" y="26"/>
                      </a:cubicBezTo>
                      <a:cubicBezTo>
                        <a:pt x="64" y="26"/>
                        <a:pt x="64" y="26"/>
                        <a:pt x="64" y="26"/>
                      </a:cubicBezTo>
                      <a:cubicBezTo>
                        <a:pt x="64" y="74"/>
                        <a:pt x="64" y="74"/>
                        <a:pt x="64" y="74"/>
                      </a:cubicBezTo>
                      <a:cubicBezTo>
                        <a:pt x="64" y="77"/>
                        <a:pt x="67" y="80"/>
                        <a:pt x="71" y="80"/>
                      </a:cubicBezTo>
                      <a:cubicBezTo>
                        <a:pt x="75" y="80"/>
                        <a:pt x="78" y="77"/>
                        <a:pt x="78" y="74"/>
                      </a:cubicBezTo>
                      <a:cubicBezTo>
                        <a:pt x="78" y="19"/>
                        <a:pt x="78" y="19"/>
                        <a:pt x="78" y="19"/>
                      </a:cubicBezTo>
                      <a:cubicBezTo>
                        <a:pt x="78" y="16"/>
                        <a:pt x="78" y="16"/>
                        <a:pt x="78" y="16"/>
                      </a:cubicBezTo>
                      <a:cubicBezTo>
                        <a:pt x="78" y="15"/>
                        <a:pt x="78" y="15"/>
                        <a:pt x="78" y="15"/>
                      </a:cubicBezTo>
                      <a:cubicBezTo>
                        <a:pt x="78" y="10"/>
                        <a:pt x="72" y="0"/>
                        <a:pt x="5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85" name="Oval 13">
                  <a:extLst>
                    <a:ext uri="{FF2B5EF4-FFF2-40B4-BE49-F238E27FC236}">
                      <a16:creationId xmlns:a16="http://schemas.microsoft.com/office/drawing/2014/main" id="{1A2520C5-53D4-4F5C-9D52-A0471B732C1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269548" y="3978026"/>
                  <a:ext cx="41703" cy="4170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</p:grpSp>
        </p:grp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218FC49-A7E3-4DA4-9C57-2DFCE01B6674}"/>
                </a:ext>
              </a:extLst>
            </p:cNvPr>
            <p:cNvSpPr txBox="1"/>
            <p:nvPr/>
          </p:nvSpPr>
          <p:spPr>
            <a:xfrm>
              <a:off x="13718935" y="8465509"/>
              <a:ext cx="643946" cy="3679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Raleway" panose="020B0503030101060003" pitchFamily="34" charset="0"/>
                  <a:cs typeface="Segoe UI" panose="020B0502040204020203" pitchFamily="34" charset="0"/>
                </a:rPr>
                <a:t>60%</a:t>
              </a:r>
              <a:endParaRPr lang="id-ID" b="1" dirty="0">
                <a:solidFill>
                  <a:schemeClr val="bg1"/>
                </a:solidFill>
                <a:latin typeface="Raleway" panose="020B05030301010600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0FB26A17-8630-4AD3-B5AA-014DA23CF49F}"/>
                </a:ext>
              </a:extLst>
            </p:cNvPr>
            <p:cNvSpPr txBox="1"/>
            <p:nvPr/>
          </p:nvSpPr>
          <p:spPr>
            <a:xfrm>
              <a:off x="9276740" y="8496287"/>
              <a:ext cx="1185359" cy="3373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cs typeface="Segoe UI" panose="020B0502040204020203" pitchFamily="34" charset="0"/>
                </a:rPr>
                <a:t>Male Total</a:t>
              </a:r>
              <a:endParaRPr lang="id-ID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B45D3437-77B8-4245-9238-E3E475F8322D}"/>
              </a:ext>
            </a:extLst>
          </p:cNvPr>
          <p:cNvGrpSpPr/>
          <p:nvPr/>
        </p:nvGrpSpPr>
        <p:grpSpPr>
          <a:xfrm>
            <a:off x="944652" y="4973844"/>
            <a:ext cx="5395818" cy="634803"/>
            <a:chOff x="9083606" y="9128747"/>
            <a:chExt cx="5375909" cy="632460"/>
          </a:xfrm>
        </p:grpSpPr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754AD2CA-C9D5-487C-B3EA-DD6FAA926836}"/>
                </a:ext>
              </a:extLst>
            </p:cNvPr>
            <p:cNvGrpSpPr/>
            <p:nvPr/>
          </p:nvGrpSpPr>
          <p:grpSpPr>
            <a:xfrm>
              <a:off x="9083606" y="9128747"/>
              <a:ext cx="5375909" cy="632460"/>
              <a:chOff x="5747166" y="1959924"/>
              <a:chExt cx="5375909" cy="632460"/>
            </a:xfrm>
          </p:grpSpPr>
          <p:sp>
            <p:nvSpPr>
              <p:cNvPr id="141" name="Rectangle: Rounded Corners 140">
                <a:extLst>
                  <a:ext uri="{FF2B5EF4-FFF2-40B4-BE49-F238E27FC236}">
                    <a16:creationId xmlns:a16="http://schemas.microsoft.com/office/drawing/2014/main" id="{F6EC2B8A-1A90-4986-8847-495B66A57835}"/>
                  </a:ext>
                </a:extLst>
              </p:cNvPr>
              <p:cNvSpPr/>
              <p:nvPr/>
            </p:nvSpPr>
            <p:spPr>
              <a:xfrm>
                <a:off x="5756192" y="1959924"/>
                <a:ext cx="5366883" cy="632460"/>
              </a:xfrm>
              <a:prstGeom prst="roundRect">
                <a:avLst>
                  <a:gd name="adj" fmla="val 596"/>
                </a:avLst>
              </a:prstGeom>
              <a:gradFill>
                <a:gsLst>
                  <a:gs pos="0">
                    <a:schemeClr val="accent4"/>
                  </a:gs>
                  <a:gs pos="100000">
                    <a:schemeClr val="accent4">
                      <a:lumMod val="75000"/>
                    </a:schemeClr>
                  </a:gs>
                </a:gsLst>
                <a:lin ang="2700000" scaled="0"/>
              </a:gradFill>
              <a:ln>
                <a:noFill/>
              </a:ln>
              <a:effectLst>
                <a:outerShdw blurRad="1270000" dist="457200" dir="3600000" sx="70000" sy="70000" algn="tl" rotWithShape="0">
                  <a:schemeClr val="bg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2000">
                  <a:latin typeface="Raleway" panose="020B05030301010600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42" name="Rectangle: Rounded Corners 141">
                <a:extLst>
                  <a:ext uri="{FF2B5EF4-FFF2-40B4-BE49-F238E27FC236}">
                    <a16:creationId xmlns:a16="http://schemas.microsoft.com/office/drawing/2014/main" id="{3D8BC4C0-084E-4523-987F-6EE66BF4BD8D}"/>
                  </a:ext>
                </a:extLst>
              </p:cNvPr>
              <p:cNvSpPr/>
              <p:nvPr/>
            </p:nvSpPr>
            <p:spPr>
              <a:xfrm>
                <a:off x="5747166" y="1959924"/>
                <a:ext cx="1571625" cy="632460"/>
              </a:xfrm>
              <a:prstGeom prst="roundRect">
                <a:avLst>
                  <a:gd name="adj" fmla="val 596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2000">
                  <a:latin typeface="Raleway" panose="020B05030301010600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56E9D484-FCF3-4297-9765-30B07490DDD4}"/>
                </a:ext>
              </a:extLst>
            </p:cNvPr>
            <p:cNvSpPr txBox="1"/>
            <p:nvPr/>
          </p:nvSpPr>
          <p:spPr>
            <a:xfrm>
              <a:off x="13718935" y="9260311"/>
              <a:ext cx="635961" cy="3679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Raleway" panose="020B0503030101060003" pitchFamily="34" charset="0"/>
                  <a:cs typeface="Segoe UI" panose="020B0502040204020203" pitchFamily="34" charset="0"/>
                </a:rPr>
                <a:t>40%</a:t>
              </a:r>
              <a:endParaRPr lang="id-ID" b="1" dirty="0">
                <a:solidFill>
                  <a:schemeClr val="bg1"/>
                </a:solidFill>
                <a:latin typeface="Raleway" panose="020B05030301010600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08EB5764-08CB-41D2-8414-33D1C5D66D18}"/>
                </a:ext>
              </a:extLst>
            </p:cNvPr>
            <p:cNvSpPr txBox="1"/>
            <p:nvPr/>
          </p:nvSpPr>
          <p:spPr>
            <a:xfrm>
              <a:off x="9152168" y="9291089"/>
              <a:ext cx="1434504" cy="3373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cs typeface="Segoe UI" panose="020B0502040204020203" pitchFamily="34" charset="0"/>
                </a:rPr>
                <a:t>Female Total</a:t>
              </a:r>
              <a:endParaRPr lang="id-ID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7B3ECCDC-89D0-4BCB-A202-8198D8713D05}"/>
                </a:ext>
              </a:extLst>
            </p:cNvPr>
            <p:cNvGrpSpPr/>
            <p:nvPr/>
          </p:nvGrpSpPr>
          <p:grpSpPr>
            <a:xfrm>
              <a:off x="10970293" y="9282231"/>
              <a:ext cx="2527497" cy="325492"/>
              <a:chOff x="7633853" y="2113408"/>
              <a:chExt cx="2527497" cy="325492"/>
            </a:xfrm>
          </p:grpSpPr>
          <p:grpSp>
            <p:nvGrpSpPr>
              <p:cNvPr id="111" name="Group 302">
                <a:extLst>
                  <a:ext uri="{FF2B5EF4-FFF2-40B4-BE49-F238E27FC236}">
                    <a16:creationId xmlns:a16="http://schemas.microsoft.com/office/drawing/2014/main" id="{22732D4C-66B5-4816-B5F4-A32655C2FD4A}"/>
                  </a:ext>
                </a:extLst>
              </p:cNvPr>
              <p:cNvGrpSpPr/>
              <p:nvPr/>
            </p:nvGrpSpPr>
            <p:grpSpPr>
              <a:xfrm>
                <a:off x="7633853" y="2113408"/>
                <a:ext cx="150925" cy="325492"/>
                <a:chOff x="6138760" y="4271257"/>
                <a:chExt cx="97227" cy="209688"/>
              </a:xfrm>
              <a:solidFill>
                <a:schemeClr val="bg1"/>
              </a:solidFill>
            </p:grpSpPr>
            <p:sp>
              <p:nvSpPr>
                <p:cNvPr id="139" name="Oval 138">
                  <a:extLst>
                    <a:ext uri="{FF2B5EF4-FFF2-40B4-BE49-F238E27FC236}">
                      <a16:creationId xmlns:a16="http://schemas.microsoft.com/office/drawing/2014/main" id="{57299ECE-EA86-4011-9C3A-B2C46F7F8A7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71468" y="4271257"/>
                  <a:ext cx="30916" cy="31812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40" name="Freeform 7">
                  <a:extLst>
                    <a:ext uri="{FF2B5EF4-FFF2-40B4-BE49-F238E27FC236}">
                      <a16:creationId xmlns:a16="http://schemas.microsoft.com/office/drawing/2014/main" id="{A9B9A6C3-5616-4390-A5FB-7C1A15EF0C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8760" y="4309341"/>
                  <a:ext cx="97227" cy="171604"/>
                </a:xfrm>
                <a:custGeom>
                  <a:avLst/>
                  <a:gdLst>
                    <a:gd name="T0" fmla="*/ 91 w 92"/>
                    <a:gd name="T1" fmla="*/ 60 h 162"/>
                    <a:gd name="T2" fmla="*/ 75 w 92"/>
                    <a:gd name="T3" fmla="*/ 10 h 162"/>
                    <a:gd name="T4" fmla="*/ 64 w 92"/>
                    <a:gd name="T5" fmla="*/ 0 h 162"/>
                    <a:gd name="T6" fmla="*/ 28 w 92"/>
                    <a:gd name="T7" fmla="*/ 0 h 162"/>
                    <a:gd name="T8" fmla="*/ 19 w 92"/>
                    <a:gd name="T9" fmla="*/ 5 h 162"/>
                    <a:gd name="T10" fmla="*/ 18 w 92"/>
                    <a:gd name="T11" fmla="*/ 7 h 162"/>
                    <a:gd name="T12" fmla="*/ 18 w 92"/>
                    <a:gd name="T13" fmla="*/ 7 h 162"/>
                    <a:gd name="T14" fmla="*/ 17 w 92"/>
                    <a:gd name="T15" fmla="*/ 8 h 162"/>
                    <a:gd name="T16" fmla="*/ 1 w 92"/>
                    <a:gd name="T17" fmla="*/ 60 h 162"/>
                    <a:gd name="T18" fmla="*/ 5 w 92"/>
                    <a:gd name="T19" fmla="*/ 68 h 162"/>
                    <a:gd name="T20" fmla="*/ 14 w 92"/>
                    <a:gd name="T21" fmla="*/ 64 h 162"/>
                    <a:gd name="T22" fmla="*/ 26 w 92"/>
                    <a:gd name="T23" fmla="*/ 23 h 162"/>
                    <a:gd name="T24" fmla="*/ 28 w 92"/>
                    <a:gd name="T25" fmla="*/ 23 h 162"/>
                    <a:gd name="T26" fmla="*/ 29 w 92"/>
                    <a:gd name="T27" fmla="*/ 23 h 162"/>
                    <a:gd name="T28" fmla="*/ 9 w 92"/>
                    <a:gd name="T29" fmla="*/ 96 h 162"/>
                    <a:gd name="T30" fmla="*/ 29 w 92"/>
                    <a:gd name="T31" fmla="*/ 96 h 162"/>
                    <a:gd name="T32" fmla="*/ 29 w 92"/>
                    <a:gd name="T33" fmla="*/ 154 h 162"/>
                    <a:gd name="T34" fmla="*/ 37 w 92"/>
                    <a:gd name="T35" fmla="*/ 162 h 162"/>
                    <a:gd name="T36" fmla="*/ 44 w 92"/>
                    <a:gd name="T37" fmla="*/ 154 h 162"/>
                    <a:gd name="T38" fmla="*/ 44 w 92"/>
                    <a:gd name="T39" fmla="*/ 96 h 162"/>
                    <a:gd name="T40" fmla="*/ 49 w 92"/>
                    <a:gd name="T41" fmla="*/ 96 h 162"/>
                    <a:gd name="T42" fmla="*/ 49 w 92"/>
                    <a:gd name="T43" fmla="*/ 154 h 162"/>
                    <a:gd name="T44" fmla="*/ 56 w 92"/>
                    <a:gd name="T45" fmla="*/ 162 h 162"/>
                    <a:gd name="T46" fmla="*/ 64 w 92"/>
                    <a:gd name="T47" fmla="*/ 154 h 162"/>
                    <a:gd name="T48" fmla="*/ 64 w 92"/>
                    <a:gd name="T49" fmla="*/ 96 h 162"/>
                    <a:gd name="T50" fmla="*/ 83 w 92"/>
                    <a:gd name="T51" fmla="*/ 96 h 162"/>
                    <a:gd name="T52" fmla="*/ 63 w 92"/>
                    <a:gd name="T53" fmla="*/ 23 h 162"/>
                    <a:gd name="T54" fmla="*/ 64 w 92"/>
                    <a:gd name="T55" fmla="*/ 23 h 162"/>
                    <a:gd name="T56" fmla="*/ 65 w 92"/>
                    <a:gd name="T57" fmla="*/ 23 h 162"/>
                    <a:gd name="T58" fmla="*/ 79 w 92"/>
                    <a:gd name="T59" fmla="*/ 64 h 162"/>
                    <a:gd name="T60" fmla="*/ 87 w 92"/>
                    <a:gd name="T61" fmla="*/ 68 h 162"/>
                    <a:gd name="T62" fmla="*/ 91 w 92"/>
                    <a:gd name="T63" fmla="*/ 6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162">
                      <a:moveTo>
                        <a:pt x="91" y="60"/>
                      </a:moveTo>
                      <a:cubicBezTo>
                        <a:pt x="75" y="10"/>
                        <a:pt x="75" y="10"/>
                        <a:pt x="75" y="10"/>
                      </a:cubicBezTo>
                      <a:cubicBezTo>
                        <a:pt x="74" y="4"/>
                        <a:pt x="70" y="0"/>
                        <a:pt x="64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4" y="0"/>
                        <a:pt x="21" y="2"/>
                        <a:pt x="19" y="5"/>
                      </a:cubicBezTo>
                      <a:cubicBezTo>
                        <a:pt x="18" y="5"/>
                        <a:pt x="18" y="6"/>
                        <a:pt x="18" y="7"/>
                      </a:cubicBezTo>
                      <a:cubicBezTo>
                        <a:pt x="18" y="7"/>
                        <a:pt x="18" y="7"/>
                        <a:pt x="18" y="7"/>
                      </a:cubicBezTo>
                      <a:cubicBezTo>
                        <a:pt x="18" y="7"/>
                        <a:pt x="17" y="8"/>
                        <a:pt x="17" y="8"/>
                      </a:cubicBezTo>
                      <a:cubicBezTo>
                        <a:pt x="1" y="60"/>
                        <a:pt x="1" y="60"/>
                        <a:pt x="1" y="60"/>
                      </a:cubicBezTo>
                      <a:cubicBezTo>
                        <a:pt x="0" y="63"/>
                        <a:pt x="2" y="67"/>
                        <a:pt x="5" y="68"/>
                      </a:cubicBezTo>
                      <a:cubicBezTo>
                        <a:pt x="9" y="69"/>
                        <a:pt x="13" y="67"/>
                        <a:pt x="14" y="64"/>
                      </a:cubicBezTo>
                      <a:cubicBezTo>
                        <a:pt x="26" y="23"/>
                        <a:pt x="26" y="23"/>
                        <a:pt x="26" y="23"/>
                      </a:cubicBezTo>
                      <a:cubicBezTo>
                        <a:pt x="27" y="23"/>
                        <a:pt x="27" y="23"/>
                        <a:pt x="28" y="23"/>
                      </a:cubicBezTo>
                      <a:cubicBezTo>
                        <a:pt x="29" y="23"/>
                        <a:pt x="29" y="23"/>
                        <a:pt x="29" y="23"/>
                      </a:cubicBezTo>
                      <a:cubicBezTo>
                        <a:pt x="9" y="96"/>
                        <a:pt x="9" y="96"/>
                        <a:pt x="9" y="96"/>
                      </a:cubicBezTo>
                      <a:cubicBezTo>
                        <a:pt x="29" y="96"/>
                        <a:pt x="29" y="96"/>
                        <a:pt x="29" y="96"/>
                      </a:cubicBezTo>
                      <a:cubicBezTo>
                        <a:pt x="29" y="154"/>
                        <a:pt x="29" y="154"/>
                        <a:pt x="29" y="154"/>
                      </a:cubicBezTo>
                      <a:cubicBezTo>
                        <a:pt x="29" y="159"/>
                        <a:pt x="33" y="162"/>
                        <a:pt x="37" y="162"/>
                      </a:cubicBezTo>
                      <a:cubicBezTo>
                        <a:pt x="41" y="162"/>
                        <a:pt x="44" y="159"/>
                        <a:pt x="44" y="154"/>
                      </a:cubicBezTo>
                      <a:cubicBezTo>
                        <a:pt x="44" y="96"/>
                        <a:pt x="44" y="96"/>
                        <a:pt x="44" y="96"/>
                      </a:cubicBezTo>
                      <a:cubicBezTo>
                        <a:pt x="49" y="96"/>
                        <a:pt x="49" y="96"/>
                        <a:pt x="49" y="96"/>
                      </a:cubicBezTo>
                      <a:cubicBezTo>
                        <a:pt x="49" y="154"/>
                        <a:pt x="49" y="154"/>
                        <a:pt x="49" y="154"/>
                      </a:cubicBezTo>
                      <a:cubicBezTo>
                        <a:pt x="49" y="159"/>
                        <a:pt x="52" y="162"/>
                        <a:pt x="56" y="162"/>
                      </a:cubicBezTo>
                      <a:cubicBezTo>
                        <a:pt x="60" y="162"/>
                        <a:pt x="64" y="159"/>
                        <a:pt x="64" y="154"/>
                      </a:cubicBezTo>
                      <a:cubicBezTo>
                        <a:pt x="64" y="96"/>
                        <a:pt x="64" y="96"/>
                        <a:pt x="64" y="96"/>
                      </a:cubicBezTo>
                      <a:cubicBezTo>
                        <a:pt x="83" y="96"/>
                        <a:pt x="83" y="96"/>
                        <a:pt x="83" y="96"/>
                      </a:cubicBezTo>
                      <a:cubicBezTo>
                        <a:pt x="63" y="23"/>
                        <a:pt x="63" y="23"/>
                        <a:pt x="63" y="23"/>
                      </a:cubicBezTo>
                      <a:cubicBezTo>
                        <a:pt x="64" y="23"/>
                        <a:pt x="64" y="23"/>
                        <a:pt x="64" y="23"/>
                      </a:cubicBezTo>
                      <a:cubicBezTo>
                        <a:pt x="65" y="23"/>
                        <a:pt x="65" y="23"/>
                        <a:pt x="65" y="23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80" y="67"/>
                        <a:pt x="84" y="69"/>
                        <a:pt x="87" y="68"/>
                      </a:cubicBezTo>
                      <a:cubicBezTo>
                        <a:pt x="91" y="67"/>
                        <a:pt x="92" y="63"/>
                        <a:pt x="91" y="6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112" name="Group 302">
                <a:extLst>
                  <a:ext uri="{FF2B5EF4-FFF2-40B4-BE49-F238E27FC236}">
                    <a16:creationId xmlns:a16="http://schemas.microsoft.com/office/drawing/2014/main" id="{63A57B2D-ECB0-439E-8519-A2BF2274116F}"/>
                  </a:ext>
                </a:extLst>
              </p:cNvPr>
              <p:cNvGrpSpPr/>
              <p:nvPr/>
            </p:nvGrpSpPr>
            <p:grpSpPr>
              <a:xfrm>
                <a:off x="7897917" y="2113408"/>
                <a:ext cx="150925" cy="325492"/>
                <a:chOff x="6138760" y="4271257"/>
                <a:chExt cx="97227" cy="209688"/>
              </a:xfrm>
              <a:solidFill>
                <a:schemeClr val="bg1"/>
              </a:solidFill>
            </p:grpSpPr>
            <p:sp>
              <p:nvSpPr>
                <p:cNvPr id="137" name="Oval 136">
                  <a:extLst>
                    <a:ext uri="{FF2B5EF4-FFF2-40B4-BE49-F238E27FC236}">
                      <a16:creationId xmlns:a16="http://schemas.microsoft.com/office/drawing/2014/main" id="{C7318E19-FDB5-4185-9F4D-EE9D6CA8A48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71468" y="4271257"/>
                  <a:ext cx="30916" cy="31812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38" name="Freeform 7">
                  <a:extLst>
                    <a:ext uri="{FF2B5EF4-FFF2-40B4-BE49-F238E27FC236}">
                      <a16:creationId xmlns:a16="http://schemas.microsoft.com/office/drawing/2014/main" id="{7622E6A3-0942-492D-A376-DA8BE2BB45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8760" y="4309341"/>
                  <a:ext cx="97227" cy="171604"/>
                </a:xfrm>
                <a:custGeom>
                  <a:avLst/>
                  <a:gdLst>
                    <a:gd name="T0" fmla="*/ 91 w 92"/>
                    <a:gd name="T1" fmla="*/ 60 h 162"/>
                    <a:gd name="T2" fmla="*/ 75 w 92"/>
                    <a:gd name="T3" fmla="*/ 10 h 162"/>
                    <a:gd name="T4" fmla="*/ 64 w 92"/>
                    <a:gd name="T5" fmla="*/ 0 h 162"/>
                    <a:gd name="T6" fmla="*/ 28 w 92"/>
                    <a:gd name="T7" fmla="*/ 0 h 162"/>
                    <a:gd name="T8" fmla="*/ 19 w 92"/>
                    <a:gd name="T9" fmla="*/ 5 h 162"/>
                    <a:gd name="T10" fmla="*/ 18 w 92"/>
                    <a:gd name="T11" fmla="*/ 7 h 162"/>
                    <a:gd name="T12" fmla="*/ 18 w 92"/>
                    <a:gd name="T13" fmla="*/ 7 h 162"/>
                    <a:gd name="T14" fmla="*/ 17 w 92"/>
                    <a:gd name="T15" fmla="*/ 8 h 162"/>
                    <a:gd name="T16" fmla="*/ 1 w 92"/>
                    <a:gd name="T17" fmla="*/ 60 h 162"/>
                    <a:gd name="T18" fmla="*/ 5 w 92"/>
                    <a:gd name="T19" fmla="*/ 68 h 162"/>
                    <a:gd name="T20" fmla="*/ 14 w 92"/>
                    <a:gd name="T21" fmla="*/ 64 h 162"/>
                    <a:gd name="T22" fmla="*/ 26 w 92"/>
                    <a:gd name="T23" fmla="*/ 23 h 162"/>
                    <a:gd name="T24" fmla="*/ 28 w 92"/>
                    <a:gd name="T25" fmla="*/ 23 h 162"/>
                    <a:gd name="T26" fmla="*/ 29 w 92"/>
                    <a:gd name="T27" fmla="*/ 23 h 162"/>
                    <a:gd name="T28" fmla="*/ 9 w 92"/>
                    <a:gd name="T29" fmla="*/ 96 h 162"/>
                    <a:gd name="T30" fmla="*/ 29 w 92"/>
                    <a:gd name="T31" fmla="*/ 96 h 162"/>
                    <a:gd name="T32" fmla="*/ 29 w 92"/>
                    <a:gd name="T33" fmla="*/ 154 h 162"/>
                    <a:gd name="T34" fmla="*/ 37 w 92"/>
                    <a:gd name="T35" fmla="*/ 162 h 162"/>
                    <a:gd name="T36" fmla="*/ 44 w 92"/>
                    <a:gd name="T37" fmla="*/ 154 h 162"/>
                    <a:gd name="T38" fmla="*/ 44 w 92"/>
                    <a:gd name="T39" fmla="*/ 96 h 162"/>
                    <a:gd name="T40" fmla="*/ 49 w 92"/>
                    <a:gd name="T41" fmla="*/ 96 h 162"/>
                    <a:gd name="T42" fmla="*/ 49 w 92"/>
                    <a:gd name="T43" fmla="*/ 154 h 162"/>
                    <a:gd name="T44" fmla="*/ 56 w 92"/>
                    <a:gd name="T45" fmla="*/ 162 h 162"/>
                    <a:gd name="T46" fmla="*/ 64 w 92"/>
                    <a:gd name="T47" fmla="*/ 154 h 162"/>
                    <a:gd name="T48" fmla="*/ 64 w 92"/>
                    <a:gd name="T49" fmla="*/ 96 h 162"/>
                    <a:gd name="T50" fmla="*/ 83 w 92"/>
                    <a:gd name="T51" fmla="*/ 96 h 162"/>
                    <a:gd name="T52" fmla="*/ 63 w 92"/>
                    <a:gd name="T53" fmla="*/ 23 h 162"/>
                    <a:gd name="T54" fmla="*/ 64 w 92"/>
                    <a:gd name="T55" fmla="*/ 23 h 162"/>
                    <a:gd name="T56" fmla="*/ 65 w 92"/>
                    <a:gd name="T57" fmla="*/ 23 h 162"/>
                    <a:gd name="T58" fmla="*/ 79 w 92"/>
                    <a:gd name="T59" fmla="*/ 64 h 162"/>
                    <a:gd name="T60" fmla="*/ 87 w 92"/>
                    <a:gd name="T61" fmla="*/ 68 h 162"/>
                    <a:gd name="T62" fmla="*/ 91 w 92"/>
                    <a:gd name="T63" fmla="*/ 6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162">
                      <a:moveTo>
                        <a:pt x="91" y="60"/>
                      </a:moveTo>
                      <a:cubicBezTo>
                        <a:pt x="75" y="10"/>
                        <a:pt x="75" y="10"/>
                        <a:pt x="75" y="10"/>
                      </a:cubicBezTo>
                      <a:cubicBezTo>
                        <a:pt x="74" y="4"/>
                        <a:pt x="70" y="0"/>
                        <a:pt x="64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4" y="0"/>
                        <a:pt x="21" y="2"/>
                        <a:pt x="19" y="5"/>
                      </a:cubicBezTo>
                      <a:cubicBezTo>
                        <a:pt x="18" y="5"/>
                        <a:pt x="18" y="6"/>
                        <a:pt x="18" y="7"/>
                      </a:cubicBezTo>
                      <a:cubicBezTo>
                        <a:pt x="18" y="7"/>
                        <a:pt x="18" y="7"/>
                        <a:pt x="18" y="7"/>
                      </a:cubicBezTo>
                      <a:cubicBezTo>
                        <a:pt x="18" y="7"/>
                        <a:pt x="17" y="8"/>
                        <a:pt x="17" y="8"/>
                      </a:cubicBezTo>
                      <a:cubicBezTo>
                        <a:pt x="1" y="60"/>
                        <a:pt x="1" y="60"/>
                        <a:pt x="1" y="60"/>
                      </a:cubicBezTo>
                      <a:cubicBezTo>
                        <a:pt x="0" y="63"/>
                        <a:pt x="2" y="67"/>
                        <a:pt x="5" y="68"/>
                      </a:cubicBezTo>
                      <a:cubicBezTo>
                        <a:pt x="9" y="69"/>
                        <a:pt x="13" y="67"/>
                        <a:pt x="14" y="64"/>
                      </a:cubicBezTo>
                      <a:cubicBezTo>
                        <a:pt x="26" y="23"/>
                        <a:pt x="26" y="23"/>
                        <a:pt x="26" y="23"/>
                      </a:cubicBezTo>
                      <a:cubicBezTo>
                        <a:pt x="27" y="23"/>
                        <a:pt x="27" y="23"/>
                        <a:pt x="28" y="23"/>
                      </a:cubicBezTo>
                      <a:cubicBezTo>
                        <a:pt x="29" y="23"/>
                        <a:pt x="29" y="23"/>
                        <a:pt x="29" y="23"/>
                      </a:cubicBezTo>
                      <a:cubicBezTo>
                        <a:pt x="9" y="96"/>
                        <a:pt x="9" y="96"/>
                        <a:pt x="9" y="96"/>
                      </a:cubicBezTo>
                      <a:cubicBezTo>
                        <a:pt x="29" y="96"/>
                        <a:pt x="29" y="96"/>
                        <a:pt x="29" y="96"/>
                      </a:cubicBezTo>
                      <a:cubicBezTo>
                        <a:pt x="29" y="154"/>
                        <a:pt x="29" y="154"/>
                        <a:pt x="29" y="154"/>
                      </a:cubicBezTo>
                      <a:cubicBezTo>
                        <a:pt x="29" y="159"/>
                        <a:pt x="33" y="162"/>
                        <a:pt x="37" y="162"/>
                      </a:cubicBezTo>
                      <a:cubicBezTo>
                        <a:pt x="41" y="162"/>
                        <a:pt x="44" y="159"/>
                        <a:pt x="44" y="154"/>
                      </a:cubicBezTo>
                      <a:cubicBezTo>
                        <a:pt x="44" y="96"/>
                        <a:pt x="44" y="96"/>
                        <a:pt x="44" y="96"/>
                      </a:cubicBezTo>
                      <a:cubicBezTo>
                        <a:pt x="49" y="96"/>
                        <a:pt x="49" y="96"/>
                        <a:pt x="49" y="96"/>
                      </a:cubicBezTo>
                      <a:cubicBezTo>
                        <a:pt x="49" y="154"/>
                        <a:pt x="49" y="154"/>
                        <a:pt x="49" y="154"/>
                      </a:cubicBezTo>
                      <a:cubicBezTo>
                        <a:pt x="49" y="159"/>
                        <a:pt x="52" y="162"/>
                        <a:pt x="56" y="162"/>
                      </a:cubicBezTo>
                      <a:cubicBezTo>
                        <a:pt x="60" y="162"/>
                        <a:pt x="64" y="159"/>
                        <a:pt x="64" y="154"/>
                      </a:cubicBezTo>
                      <a:cubicBezTo>
                        <a:pt x="64" y="96"/>
                        <a:pt x="64" y="96"/>
                        <a:pt x="64" y="96"/>
                      </a:cubicBezTo>
                      <a:cubicBezTo>
                        <a:pt x="83" y="96"/>
                        <a:pt x="83" y="96"/>
                        <a:pt x="83" y="96"/>
                      </a:cubicBezTo>
                      <a:cubicBezTo>
                        <a:pt x="63" y="23"/>
                        <a:pt x="63" y="23"/>
                        <a:pt x="63" y="23"/>
                      </a:cubicBezTo>
                      <a:cubicBezTo>
                        <a:pt x="64" y="23"/>
                        <a:pt x="64" y="23"/>
                        <a:pt x="64" y="23"/>
                      </a:cubicBezTo>
                      <a:cubicBezTo>
                        <a:pt x="65" y="23"/>
                        <a:pt x="65" y="23"/>
                        <a:pt x="65" y="23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80" y="67"/>
                        <a:pt x="84" y="69"/>
                        <a:pt x="87" y="68"/>
                      </a:cubicBezTo>
                      <a:cubicBezTo>
                        <a:pt x="91" y="67"/>
                        <a:pt x="92" y="63"/>
                        <a:pt x="91" y="6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113" name="Group 302">
                <a:extLst>
                  <a:ext uri="{FF2B5EF4-FFF2-40B4-BE49-F238E27FC236}">
                    <a16:creationId xmlns:a16="http://schemas.microsoft.com/office/drawing/2014/main" id="{C4FB2DE2-4438-47B2-9874-E700CEB73DC9}"/>
                  </a:ext>
                </a:extLst>
              </p:cNvPr>
              <p:cNvGrpSpPr/>
              <p:nvPr/>
            </p:nvGrpSpPr>
            <p:grpSpPr>
              <a:xfrm>
                <a:off x="8161981" y="2113408"/>
                <a:ext cx="150925" cy="325492"/>
                <a:chOff x="6138760" y="4271257"/>
                <a:chExt cx="97227" cy="209688"/>
              </a:xfrm>
              <a:solidFill>
                <a:schemeClr val="bg1"/>
              </a:solidFill>
            </p:grpSpPr>
            <p:sp>
              <p:nvSpPr>
                <p:cNvPr id="135" name="Oval 134">
                  <a:extLst>
                    <a:ext uri="{FF2B5EF4-FFF2-40B4-BE49-F238E27FC236}">
                      <a16:creationId xmlns:a16="http://schemas.microsoft.com/office/drawing/2014/main" id="{F73DA8CA-E7FE-45DA-BC43-3AFD1722354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71468" y="4271257"/>
                  <a:ext cx="30916" cy="31812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36" name="Freeform 7">
                  <a:extLst>
                    <a:ext uri="{FF2B5EF4-FFF2-40B4-BE49-F238E27FC236}">
                      <a16:creationId xmlns:a16="http://schemas.microsoft.com/office/drawing/2014/main" id="{AFD2B3D0-B239-4CCC-BEAA-A530E87A18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8760" y="4309341"/>
                  <a:ext cx="97227" cy="171604"/>
                </a:xfrm>
                <a:custGeom>
                  <a:avLst/>
                  <a:gdLst>
                    <a:gd name="T0" fmla="*/ 91 w 92"/>
                    <a:gd name="T1" fmla="*/ 60 h 162"/>
                    <a:gd name="T2" fmla="*/ 75 w 92"/>
                    <a:gd name="T3" fmla="*/ 10 h 162"/>
                    <a:gd name="T4" fmla="*/ 64 w 92"/>
                    <a:gd name="T5" fmla="*/ 0 h 162"/>
                    <a:gd name="T6" fmla="*/ 28 w 92"/>
                    <a:gd name="T7" fmla="*/ 0 h 162"/>
                    <a:gd name="T8" fmla="*/ 19 w 92"/>
                    <a:gd name="T9" fmla="*/ 5 h 162"/>
                    <a:gd name="T10" fmla="*/ 18 w 92"/>
                    <a:gd name="T11" fmla="*/ 7 h 162"/>
                    <a:gd name="T12" fmla="*/ 18 w 92"/>
                    <a:gd name="T13" fmla="*/ 7 h 162"/>
                    <a:gd name="T14" fmla="*/ 17 w 92"/>
                    <a:gd name="T15" fmla="*/ 8 h 162"/>
                    <a:gd name="T16" fmla="*/ 1 w 92"/>
                    <a:gd name="T17" fmla="*/ 60 h 162"/>
                    <a:gd name="T18" fmla="*/ 5 w 92"/>
                    <a:gd name="T19" fmla="*/ 68 h 162"/>
                    <a:gd name="T20" fmla="*/ 14 w 92"/>
                    <a:gd name="T21" fmla="*/ 64 h 162"/>
                    <a:gd name="T22" fmla="*/ 26 w 92"/>
                    <a:gd name="T23" fmla="*/ 23 h 162"/>
                    <a:gd name="T24" fmla="*/ 28 w 92"/>
                    <a:gd name="T25" fmla="*/ 23 h 162"/>
                    <a:gd name="T26" fmla="*/ 29 w 92"/>
                    <a:gd name="T27" fmla="*/ 23 h 162"/>
                    <a:gd name="T28" fmla="*/ 9 w 92"/>
                    <a:gd name="T29" fmla="*/ 96 h 162"/>
                    <a:gd name="T30" fmla="*/ 29 w 92"/>
                    <a:gd name="T31" fmla="*/ 96 h 162"/>
                    <a:gd name="T32" fmla="*/ 29 w 92"/>
                    <a:gd name="T33" fmla="*/ 154 h 162"/>
                    <a:gd name="T34" fmla="*/ 37 w 92"/>
                    <a:gd name="T35" fmla="*/ 162 h 162"/>
                    <a:gd name="T36" fmla="*/ 44 w 92"/>
                    <a:gd name="T37" fmla="*/ 154 h 162"/>
                    <a:gd name="T38" fmla="*/ 44 w 92"/>
                    <a:gd name="T39" fmla="*/ 96 h 162"/>
                    <a:gd name="T40" fmla="*/ 49 w 92"/>
                    <a:gd name="T41" fmla="*/ 96 h 162"/>
                    <a:gd name="T42" fmla="*/ 49 w 92"/>
                    <a:gd name="T43" fmla="*/ 154 h 162"/>
                    <a:gd name="T44" fmla="*/ 56 w 92"/>
                    <a:gd name="T45" fmla="*/ 162 h 162"/>
                    <a:gd name="T46" fmla="*/ 64 w 92"/>
                    <a:gd name="T47" fmla="*/ 154 h 162"/>
                    <a:gd name="T48" fmla="*/ 64 w 92"/>
                    <a:gd name="T49" fmla="*/ 96 h 162"/>
                    <a:gd name="T50" fmla="*/ 83 w 92"/>
                    <a:gd name="T51" fmla="*/ 96 h 162"/>
                    <a:gd name="T52" fmla="*/ 63 w 92"/>
                    <a:gd name="T53" fmla="*/ 23 h 162"/>
                    <a:gd name="T54" fmla="*/ 64 w 92"/>
                    <a:gd name="T55" fmla="*/ 23 h 162"/>
                    <a:gd name="T56" fmla="*/ 65 w 92"/>
                    <a:gd name="T57" fmla="*/ 23 h 162"/>
                    <a:gd name="T58" fmla="*/ 79 w 92"/>
                    <a:gd name="T59" fmla="*/ 64 h 162"/>
                    <a:gd name="T60" fmla="*/ 87 w 92"/>
                    <a:gd name="T61" fmla="*/ 68 h 162"/>
                    <a:gd name="T62" fmla="*/ 91 w 92"/>
                    <a:gd name="T63" fmla="*/ 6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162">
                      <a:moveTo>
                        <a:pt x="91" y="60"/>
                      </a:moveTo>
                      <a:cubicBezTo>
                        <a:pt x="75" y="10"/>
                        <a:pt x="75" y="10"/>
                        <a:pt x="75" y="10"/>
                      </a:cubicBezTo>
                      <a:cubicBezTo>
                        <a:pt x="74" y="4"/>
                        <a:pt x="70" y="0"/>
                        <a:pt x="64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4" y="0"/>
                        <a:pt x="21" y="2"/>
                        <a:pt x="19" y="5"/>
                      </a:cubicBezTo>
                      <a:cubicBezTo>
                        <a:pt x="18" y="5"/>
                        <a:pt x="18" y="6"/>
                        <a:pt x="18" y="7"/>
                      </a:cubicBezTo>
                      <a:cubicBezTo>
                        <a:pt x="18" y="7"/>
                        <a:pt x="18" y="7"/>
                        <a:pt x="18" y="7"/>
                      </a:cubicBezTo>
                      <a:cubicBezTo>
                        <a:pt x="18" y="7"/>
                        <a:pt x="17" y="8"/>
                        <a:pt x="17" y="8"/>
                      </a:cubicBezTo>
                      <a:cubicBezTo>
                        <a:pt x="1" y="60"/>
                        <a:pt x="1" y="60"/>
                        <a:pt x="1" y="60"/>
                      </a:cubicBezTo>
                      <a:cubicBezTo>
                        <a:pt x="0" y="63"/>
                        <a:pt x="2" y="67"/>
                        <a:pt x="5" y="68"/>
                      </a:cubicBezTo>
                      <a:cubicBezTo>
                        <a:pt x="9" y="69"/>
                        <a:pt x="13" y="67"/>
                        <a:pt x="14" y="64"/>
                      </a:cubicBezTo>
                      <a:cubicBezTo>
                        <a:pt x="26" y="23"/>
                        <a:pt x="26" y="23"/>
                        <a:pt x="26" y="23"/>
                      </a:cubicBezTo>
                      <a:cubicBezTo>
                        <a:pt x="27" y="23"/>
                        <a:pt x="27" y="23"/>
                        <a:pt x="28" y="23"/>
                      </a:cubicBezTo>
                      <a:cubicBezTo>
                        <a:pt x="29" y="23"/>
                        <a:pt x="29" y="23"/>
                        <a:pt x="29" y="23"/>
                      </a:cubicBezTo>
                      <a:cubicBezTo>
                        <a:pt x="9" y="96"/>
                        <a:pt x="9" y="96"/>
                        <a:pt x="9" y="96"/>
                      </a:cubicBezTo>
                      <a:cubicBezTo>
                        <a:pt x="29" y="96"/>
                        <a:pt x="29" y="96"/>
                        <a:pt x="29" y="96"/>
                      </a:cubicBezTo>
                      <a:cubicBezTo>
                        <a:pt x="29" y="154"/>
                        <a:pt x="29" y="154"/>
                        <a:pt x="29" y="154"/>
                      </a:cubicBezTo>
                      <a:cubicBezTo>
                        <a:pt x="29" y="159"/>
                        <a:pt x="33" y="162"/>
                        <a:pt x="37" y="162"/>
                      </a:cubicBezTo>
                      <a:cubicBezTo>
                        <a:pt x="41" y="162"/>
                        <a:pt x="44" y="159"/>
                        <a:pt x="44" y="154"/>
                      </a:cubicBezTo>
                      <a:cubicBezTo>
                        <a:pt x="44" y="96"/>
                        <a:pt x="44" y="96"/>
                        <a:pt x="44" y="96"/>
                      </a:cubicBezTo>
                      <a:cubicBezTo>
                        <a:pt x="49" y="96"/>
                        <a:pt x="49" y="96"/>
                        <a:pt x="49" y="96"/>
                      </a:cubicBezTo>
                      <a:cubicBezTo>
                        <a:pt x="49" y="154"/>
                        <a:pt x="49" y="154"/>
                        <a:pt x="49" y="154"/>
                      </a:cubicBezTo>
                      <a:cubicBezTo>
                        <a:pt x="49" y="159"/>
                        <a:pt x="52" y="162"/>
                        <a:pt x="56" y="162"/>
                      </a:cubicBezTo>
                      <a:cubicBezTo>
                        <a:pt x="60" y="162"/>
                        <a:pt x="64" y="159"/>
                        <a:pt x="64" y="154"/>
                      </a:cubicBezTo>
                      <a:cubicBezTo>
                        <a:pt x="64" y="96"/>
                        <a:pt x="64" y="96"/>
                        <a:pt x="64" y="96"/>
                      </a:cubicBezTo>
                      <a:cubicBezTo>
                        <a:pt x="83" y="96"/>
                        <a:pt x="83" y="96"/>
                        <a:pt x="83" y="96"/>
                      </a:cubicBezTo>
                      <a:cubicBezTo>
                        <a:pt x="63" y="23"/>
                        <a:pt x="63" y="23"/>
                        <a:pt x="63" y="23"/>
                      </a:cubicBezTo>
                      <a:cubicBezTo>
                        <a:pt x="64" y="23"/>
                        <a:pt x="64" y="23"/>
                        <a:pt x="64" y="23"/>
                      </a:cubicBezTo>
                      <a:cubicBezTo>
                        <a:pt x="65" y="23"/>
                        <a:pt x="65" y="23"/>
                        <a:pt x="65" y="23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80" y="67"/>
                        <a:pt x="84" y="69"/>
                        <a:pt x="87" y="68"/>
                      </a:cubicBezTo>
                      <a:cubicBezTo>
                        <a:pt x="91" y="67"/>
                        <a:pt x="92" y="63"/>
                        <a:pt x="91" y="6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114" name="Group 302">
                <a:extLst>
                  <a:ext uri="{FF2B5EF4-FFF2-40B4-BE49-F238E27FC236}">
                    <a16:creationId xmlns:a16="http://schemas.microsoft.com/office/drawing/2014/main" id="{5616C9C1-37E5-45DC-B1F7-CA9318E0137C}"/>
                  </a:ext>
                </a:extLst>
              </p:cNvPr>
              <p:cNvGrpSpPr/>
              <p:nvPr/>
            </p:nvGrpSpPr>
            <p:grpSpPr>
              <a:xfrm>
                <a:off x="8426045" y="2113408"/>
                <a:ext cx="150925" cy="325492"/>
                <a:chOff x="6138760" y="4271257"/>
                <a:chExt cx="97227" cy="209688"/>
              </a:xfrm>
              <a:solidFill>
                <a:schemeClr val="bg1"/>
              </a:solidFill>
            </p:grpSpPr>
            <p:sp>
              <p:nvSpPr>
                <p:cNvPr id="133" name="Oval 132">
                  <a:extLst>
                    <a:ext uri="{FF2B5EF4-FFF2-40B4-BE49-F238E27FC236}">
                      <a16:creationId xmlns:a16="http://schemas.microsoft.com/office/drawing/2014/main" id="{573CC69B-2E86-499F-AB5E-CEC0F604081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71468" y="4271257"/>
                  <a:ext cx="30916" cy="31812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34" name="Freeform 7">
                  <a:extLst>
                    <a:ext uri="{FF2B5EF4-FFF2-40B4-BE49-F238E27FC236}">
                      <a16:creationId xmlns:a16="http://schemas.microsoft.com/office/drawing/2014/main" id="{FDB75C29-EB4A-4D6F-BC45-724BFCA5DA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8760" y="4309341"/>
                  <a:ext cx="97227" cy="171604"/>
                </a:xfrm>
                <a:custGeom>
                  <a:avLst/>
                  <a:gdLst>
                    <a:gd name="T0" fmla="*/ 91 w 92"/>
                    <a:gd name="T1" fmla="*/ 60 h 162"/>
                    <a:gd name="T2" fmla="*/ 75 w 92"/>
                    <a:gd name="T3" fmla="*/ 10 h 162"/>
                    <a:gd name="T4" fmla="*/ 64 w 92"/>
                    <a:gd name="T5" fmla="*/ 0 h 162"/>
                    <a:gd name="T6" fmla="*/ 28 w 92"/>
                    <a:gd name="T7" fmla="*/ 0 h 162"/>
                    <a:gd name="T8" fmla="*/ 19 w 92"/>
                    <a:gd name="T9" fmla="*/ 5 h 162"/>
                    <a:gd name="T10" fmla="*/ 18 w 92"/>
                    <a:gd name="T11" fmla="*/ 7 h 162"/>
                    <a:gd name="T12" fmla="*/ 18 w 92"/>
                    <a:gd name="T13" fmla="*/ 7 h 162"/>
                    <a:gd name="T14" fmla="*/ 17 w 92"/>
                    <a:gd name="T15" fmla="*/ 8 h 162"/>
                    <a:gd name="T16" fmla="*/ 1 w 92"/>
                    <a:gd name="T17" fmla="*/ 60 h 162"/>
                    <a:gd name="T18" fmla="*/ 5 w 92"/>
                    <a:gd name="T19" fmla="*/ 68 h 162"/>
                    <a:gd name="T20" fmla="*/ 14 w 92"/>
                    <a:gd name="T21" fmla="*/ 64 h 162"/>
                    <a:gd name="T22" fmla="*/ 26 w 92"/>
                    <a:gd name="T23" fmla="*/ 23 h 162"/>
                    <a:gd name="T24" fmla="*/ 28 w 92"/>
                    <a:gd name="T25" fmla="*/ 23 h 162"/>
                    <a:gd name="T26" fmla="*/ 29 w 92"/>
                    <a:gd name="T27" fmla="*/ 23 h 162"/>
                    <a:gd name="T28" fmla="*/ 9 w 92"/>
                    <a:gd name="T29" fmla="*/ 96 h 162"/>
                    <a:gd name="T30" fmla="*/ 29 w 92"/>
                    <a:gd name="T31" fmla="*/ 96 h 162"/>
                    <a:gd name="T32" fmla="*/ 29 w 92"/>
                    <a:gd name="T33" fmla="*/ 154 h 162"/>
                    <a:gd name="T34" fmla="*/ 37 w 92"/>
                    <a:gd name="T35" fmla="*/ 162 h 162"/>
                    <a:gd name="T36" fmla="*/ 44 w 92"/>
                    <a:gd name="T37" fmla="*/ 154 h 162"/>
                    <a:gd name="T38" fmla="*/ 44 w 92"/>
                    <a:gd name="T39" fmla="*/ 96 h 162"/>
                    <a:gd name="T40" fmla="*/ 49 w 92"/>
                    <a:gd name="T41" fmla="*/ 96 h 162"/>
                    <a:gd name="T42" fmla="*/ 49 w 92"/>
                    <a:gd name="T43" fmla="*/ 154 h 162"/>
                    <a:gd name="T44" fmla="*/ 56 w 92"/>
                    <a:gd name="T45" fmla="*/ 162 h 162"/>
                    <a:gd name="T46" fmla="*/ 64 w 92"/>
                    <a:gd name="T47" fmla="*/ 154 h 162"/>
                    <a:gd name="T48" fmla="*/ 64 w 92"/>
                    <a:gd name="T49" fmla="*/ 96 h 162"/>
                    <a:gd name="T50" fmla="*/ 83 w 92"/>
                    <a:gd name="T51" fmla="*/ 96 h 162"/>
                    <a:gd name="T52" fmla="*/ 63 w 92"/>
                    <a:gd name="T53" fmla="*/ 23 h 162"/>
                    <a:gd name="T54" fmla="*/ 64 w 92"/>
                    <a:gd name="T55" fmla="*/ 23 h 162"/>
                    <a:gd name="T56" fmla="*/ 65 w 92"/>
                    <a:gd name="T57" fmla="*/ 23 h 162"/>
                    <a:gd name="T58" fmla="*/ 79 w 92"/>
                    <a:gd name="T59" fmla="*/ 64 h 162"/>
                    <a:gd name="T60" fmla="*/ 87 w 92"/>
                    <a:gd name="T61" fmla="*/ 68 h 162"/>
                    <a:gd name="T62" fmla="*/ 91 w 92"/>
                    <a:gd name="T63" fmla="*/ 6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162">
                      <a:moveTo>
                        <a:pt x="91" y="60"/>
                      </a:moveTo>
                      <a:cubicBezTo>
                        <a:pt x="75" y="10"/>
                        <a:pt x="75" y="10"/>
                        <a:pt x="75" y="10"/>
                      </a:cubicBezTo>
                      <a:cubicBezTo>
                        <a:pt x="74" y="4"/>
                        <a:pt x="70" y="0"/>
                        <a:pt x="64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4" y="0"/>
                        <a:pt x="21" y="2"/>
                        <a:pt x="19" y="5"/>
                      </a:cubicBezTo>
                      <a:cubicBezTo>
                        <a:pt x="18" y="5"/>
                        <a:pt x="18" y="6"/>
                        <a:pt x="18" y="7"/>
                      </a:cubicBezTo>
                      <a:cubicBezTo>
                        <a:pt x="18" y="7"/>
                        <a:pt x="18" y="7"/>
                        <a:pt x="18" y="7"/>
                      </a:cubicBezTo>
                      <a:cubicBezTo>
                        <a:pt x="18" y="7"/>
                        <a:pt x="17" y="8"/>
                        <a:pt x="17" y="8"/>
                      </a:cubicBezTo>
                      <a:cubicBezTo>
                        <a:pt x="1" y="60"/>
                        <a:pt x="1" y="60"/>
                        <a:pt x="1" y="60"/>
                      </a:cubicBezTo>
                      <a:cubicBezTo>
                        <a:pt x="0" y="63"/>
                        <a:pt x="2" y="67"/>
                        <a:pt x="5" y="68"/>
                      </a:cubicBezTo>
                      <a:cubicBezTo>
                        <a:pt x="9" y="69"/>
                        <a:pt x="13" y="67"/>
                        <a:pt x="14" y="64"/>
                      </a:cubicBezTo>
                      <a:cubicBezTo>
                        <a:pt x="26" y="23"/>
                        <a:pt x="26" y="23"/>
                        <a:pt x="26" y="23"/>
                      </a:cubicBezTo>
                      <a:cubicBezTo>
                        <a:pt x="27" y="23"/>
                        <a:pt x="27" y="23"/>
                        <a:pt x="28" y="23"/>
                      </a:cubicBezTo>
                      <a:cubicBezTo>
                        <a:pt x="29" y="23"/>
                        <a:pt x="29" y="23"/>
                        <a:pt x="29" y="23"/>
                      </a:cubicBezTo>
                      <a:cubicBezTo>
                        <a:pt x="9" y="96"/>
                        <a:pt x="9" y="96"/>
                        <a:pt x="9" y="96"/>
                      </a:cubicBezTo>
                      <a:cubicBezTo>
                        <a:pt x="29" y="96"/>
                        <a:pt x="29" y="96"/>
                        <a:pt x="29" y="96"/>
                      </a:cubicBezTo>
                      <a:cubicBezTo>
                        <a:pt x="29" y="154"/>
                        <a:pt x="29" y="154"/>
                        <a:pt x="29" y="154"/>
                      </a:cubicBezTo>
                      <a:cubicBezTo>
                        <a:pt x="29" y="159"/>
                        <a:pt x="33" y="162"/>
                        <a:pt x="37" y="162"/>
                      </a:cubicBezTo>
                      <a:cubicBezTo>
                        <a:pt x="41" y="162"/>
                        <a:pt x="44" y="159"/>
                        <a:pt x="44" y="154"/>
                      </a:cubicBezTo>
                      <a:cubicBezTo>
                        <a:pt x="44" y="96"/>
                        <a:pt x="44" y="96"/>
                        <a:pt x="44" y="96"/>
                      </a:cubicBezTo>
                      <a:cubicBezTo>
                        <a:pt x="49" y="96"/>
                        <a:pt x="49" y="96"/>
                        <a:pt x="49" y="96"/>
                      </a:cubicBezTo>
                      <a:cubicBezTo>
                        <a:pt x="49" y="154"/>
                        <a:pt x="49" y="154"/>
                        <a:pt x="49" y="154"/>
                      </a:cubicBezTo>
                      <a:cubicBezTo>
                        <a:pt x="49" y="159"/>
                        <a:pt x="52" y="162"/>
                        <a:pt x="56" y="162"/>
                      </a:cubicBezTo>
                      <a:cubicBezTo>
                        <a:pt x="60" y="162"/>
                        <a:pt x="64" y="159"/>
                        <a:pt x="64" y="154"/>
                      </a:cubicBezTo>
                      <a:cubicBezTo>
                        <a:pt x="64" y="96"/>
                        <a:pt x="64" y="96"/>
                        <a:pt x="64" y="96"/>
                      </a:cubicBezTo>
                      <a:cubicBezTo>
                        <a:pt x="83" y="96"/>
                        <a:pt x="83" y="96"/>
                        <a:pt x="83" y="96"/>
                      </a:cubicBezTo>
                      <a:cubicBezTo>
                        <a:pt x="63" y="23"/>
                        <a:pt x="63" y="23"/>
                        <a:pt x="63" y="23"/>
                      </a:cubicBezTo>
                      <a:cubicBezTo>
                        <a:pt x="64" y="23"/>
                        <a:pt x="64" y="23"/>
                        <a:pt x="64" y="23"/>
                      </a:cubicBezTo>
                      <a:cubicBezTo>
                        <a:pt x="65" y="23"/>
                        <a:pt x="65" y="23"/>
                        <a:pt x="65" y="23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80" y="67"/>
                        <a:pt x="84" y="69"/>
                        <a:pt x="87" y="68"/>
                      </a:cubicBezTo>
                      <a:cubicBezTo>
                        <a:pt x="91" y="67"/>
                        <a:pt x="92" y="63"/>
                        <a:pt x="91" y="6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115" name="Group 302">
                <a:extLst>
                  <a:ext uri="{FF2B5EF4-FFF2-40B4-BE49-F238E27FC236}">
                    <a16:creationId xmlns:a16="http://schemas.microsoft.com/office/drawing/2014/main" id="{B5C1194E-CA67-4B70-87E5-6063FC626625}"/>
                  </a:ext>
                </a:extLst>
              </p:cNvPr>
              <p:cNvGrpSpPr/>
              <p:nvPr/>
            </p:nvGrpSpPr>
            <p:grpSpPr>
              <a:xfrm>
                <a:off x="8690109" y="2113408"/>
                <a:ext cx="150925" cy="325492"/>
                <a:chOff x="6138760" y="4271257"/>
                <a:chExt cx="97227" cy="209688"/>
              </a:xfrm>
              <a:solidFill>
                <a:schemeClr val="bg1">
                  <a:alpha val="30000"/>
                </a:schemeClr>
              </a:solidFill>
            </p:grpSpPr>
            <p:sp>
              <p:nvSpPr>
                <p:cNvPr id="131" name="Oval 130">
                  <a:extLst>
                    <a:ext uri="{FF2B5EF4-FFF2-40B4-BE49-F238E27FC236}">
                      <a16:creationId xmlns:a16="http://schemas.microsoft.com/office/drawing/2014/main" id="{F841DB75-B763-4DCA-899C-6CE48433851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71468" y="4271257"/>
                  <a:ext cx="30916" cy="31812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32" name="Freeform 7">
                  <a:extLst>
                    <a:ext uri="{FF2B5EF4-FFF2-40B4-BE49-F238E27FC236}">
                      <a16:creationId xmlns:a16="http://schemas.microsoft.com/office/drawing/2014/main" id="{15F798BE-F2A8-4CAC-AAF1-CB2D8CF3A9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8760" y="4309341"/>
                  <a:ext cx="97227" cy="171604"/>
                </a:xfrm>
                <a:custGeom>
                  <a:avLst/>
                  <a:gdLst>
                    <a:gd name="T0" fmla="*/ 91 w 92"/>
                    <a:gd name="T1" fmla="*/ 60 h 162"/>
                    <a:gd name="T2" fmla="*/ 75 w 92"/>
                    <a:gd name="T3" fmla="*/ 10 h 162"/>
                    <a:gd name="T4" fmla="*/ 64 w 92"/>
                    <a:gd name="T5" fmla="*/ 0 h 162"/>
                    <a:gd name="T6" fmla="*/ 28 w 92"/>
                    <a:gd name="T7" fmla="*/ 0 h 162"/>
                    <a:gd name="T8" fmla="*/ 19 w 92"/>
                    <a:gd name="T9" fmla="*/ 5 h 162"/>
                    <a:gd name="T10" fmla="*/ 18 w 92"/>
                    <a:gd name="T11" fmla="*/ 7 h 162"/>
                    <a:gd name="T12" fmla="*/ 18 w 92"/>
                    <a:gd name="T13" fmla="*/ 7 h 162"/>
                    <a:gd name="T14" fmla="*/ 17 w 92"/>
                    <a:gd name="T15" fmla="*/ 8 h 162"/>
                    <a:gd name="T16" fmla="*/ 1 w 92"/>
                    <a:gd name="T17" fmla="*/ 60 h 162"/>
                    <a:gd name="T18" fmla="*/ 5 w 92"/>
                    <a:gd name="T19" fmla="*/ 68 h 162"/>
                    <a:gd name="T20" fmla="*/ 14 w 92"/>
                    <a:gd name="T21" fmla="*/ 64 h 162"/>
                    <a:gd name="T22" fmla="*/ 26 w 92"/>
                    <a:gd name="T23" fmla="*/ 23 h 162"/>
                    <a:gd name="T24" fmla="*/ 28 w 92"/>
                    <a:gd name="T25" fmla="*/ 23 h 162"/>
                    <a:gd name="T26" fmla="*/ 29 w 92"/>
                    <a:gd name="T27" fmla="*/ 23 h 162"/>
                    <a:gd name="T28" fmla="*/ 9 w 92"/>
                    <a:gd name="T29" fmla="*/ 96 h 162"/>
                    <a:gd name="T30" fmla="*/ 29 w 92"/>
                    <a:gd name="T31" fmla="*/ 96 h 162"/>
                    <a:gd name="T32" fmla="*/ 29 w 92"/>
                    <a:gd name="T33" fmla="*/ 154 h 162"/>
                    <a:gd name="T34" fmla="*/ 37 w 92"/>
                    <a:gd name="T35" fmla="*/ 162 h 162"/>
                    <a:gd name="T36" fmla="*/ 44 w 92"/>
                    <a:gd name="T37" fmla="*/ 154 h 162"/>
                    <a:gd name="T38" fmla="*/ 44 w 92"/>
                    <a:gd name="T39" fmla="*/ 96 h 162"/>
                    <a:gd name="T40" fmla="*/ 49 w 92"/>
                    <a:gd name="T41" fmla="*/ 96 h 162"/>
                    <a:gd name="T42" fmla="*/ 49 w 92"/>
                    <a:gd name="T43" fmla="*/ 154 h 162"/>
                    <a:gd name="T44" fmla="*/ 56 w 92"/>
                    <a:gd name="T45" fmla="*/ 162 h 162"/>
                    <a:gd name="T46" fmla="*/ 64 w 92"/>
                    <a:gd name="T47" fmla="*/ 154 h 162"/>
                    <a:gd name="T48" fmla="*/ 64 w 92"/>
                    <a:gd name="T49" fmla="*/ 96 h 162"/>
                    <a:gd name="T50" fmla="*/ 83 w 92"/>
                    <a:gd name="T51" fmla="*/ 96 h 162"/>
                    <a:gd name="T52" fmla="*/ 63 w 92"/>
                    <a:gd name="T53" fmla="*/ 23 h 162"/>
                    <a:gd name="T54" fmla="*/ 64 w 92"/>
                    <a:gd name="T55" fmla="*/ 23 h 162"/>
                    <a:gd name="T56" fmla="*/ 65 w 92"/>
                    <a:gd name="T57" fmla="*/ 23 h 162"/>
                    <a:gd name="T58" fmla="*/ 79 w 92"/>
                    <a:gd name="T59" fmla="*/ 64 h 162"/>
                    <a:gd name="T60" fmla="*/ 87 w 92"/>
                    <a:gd name="T61" fmla="*/ 68 h 162"/>
                    <a:gd name="T62" fmla="*/ 91 w 92"/>
                    <a:gd name="T63" fmla="*/ 6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162">
                      <a:moveTo>
                        <a:pt x="91" y="60"/>
                      </a:moveTo>
                      <a:cubicBezTo>
                        <a:pt x="75" y="10"/>
                        <a:pt x="75" y="10"/>
                        <a:pt x="75" y="10"/>
                      </a:cubicBezTo>
                      <a:cubicBezTo>
                        <a:pt x="74" y="4"/>
                        <a:pt x="70" y="0"/>
                        <a:pt x="64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4" y="0"/>
                        <a:pt x="21" y="2"/>
                        <a:pt x="19" y="5"/>
                      </a:cubicBezTo>
                      <a:cubicBezTo>
                        <a:pt x="18" y="5"/>
                        <a:pt x="18" y="6"/>
                        <a:pt x="18" y="7"/>
                      </a:cubicBezTo>
                      <a:cubicBezTo>
                        <a:pt x="18" y="7"/>
                        <a:pt x="18" y="7"/>
                        <a:pt x="18" y="7"/>
                      </a:cubicBezTo>
                      <a:cubicBezTo>
                        <a:pt x="18" y="7"/>
                        <a:pt x="17" y="8"/>
                        <a:pt x="17" y="8"/>
                      </a:cubicBezTo>
                      <a:cubicBezTo>
                        <a:pt x="1" y="60"/>
                        <a:pt x="1" y="60"/>
                        <a:pt x="1" y="60"/>
                      </a:cubicBezTo>
                      <a:cubicBezTo>
                        <a:pt x="0" y="63"/>
                        <a:pt x="2" y="67"/>
                        <a:pt x="5" y="68"/>
                      </a:cubicBezTo>
                      <a:cubicBezTo>
                        <a:pt x="9" y="69"/>
                        <a:pt x="13" y="67"/>
                        <a:pt x="14" y="64"/>
                      </a:cubicBezTo>
                      <a:cubicBezTo>
                        <a:pt x="26" y="23"/>
                        <a:pt x="26" y="23"/>
                        <a:pt x="26" y="23"/>
                      </a:cubicBezTo>
                      <a:cubicBezTo>
                        <a:pt x="27" y="23"/>
                        <a:pt x="27" y="23"/>
                        <a:pt x="28" y="23"/>
                      </a:cubicBezTo>
                      <a:cubicBezTo>
                        <a:pt x="29" y="23"/>
                        <a:pt x="29" y="23"/>
                        <a:pt x="29" y="23"/>
                      </a:cubicBezTo>
                      <a:cubicBezTo>
                        <a:pt x="9" y="96"/>
                        <a:pt x="9" y="96"/>
                        <a:pt x="9" y="96"/>
                      </a:cubicBezTo>
                      <a:cubicBezTo>
                        <a:pt x="29" y="96"/>
                        <a:pt x="29" y="96"/>
                        <a:pt x="29" y="96"/>
                      </a:cubicBezTo>
                      <a:cubicBezTo>
                        <a:pt x="29" y="154"/>
                        <a:pt x="29" y="154"/>
                        <a:pt x="29" y="154"/>
                      </a:cubicBezTo>
                      <a:cubicBezTo>
                        <a:pt x="29" y="159"/>
                        <a:pt x="33" y="162"/>
                        <a:pt x="37" y="162"/>
                      </a:cubicBezTo>
                      <a:cubicBezTo>
                        <a:pt x="41" y="162"/>
                        <a:pt x="44" y="159"/>
                        <a:pt x="44" y="154"/>
                      </a:cubicBezTo>
                      <a:cubicBezTo>
                        <a:pt x="44" y="96"/>
                        <a:pt x="44" y="96"/>
                        <a:pt x="44" y="96"/>
                      </a:cubicBezTo>
                      <a:cubicBezTo>
                        <a:pt x="49" y="96"/>
                        <a:pt x="49" y="96"/>
                        <a:pt x="49" y="96"/>
                      </a:cubicBezTo>
                      <a:cubicBezTo>
                        <a:pt x="49" y="154"/>
                        <a:pt x="49" y="154"/>
                        <a:pt x="49" y="154"/>
                      </a:cubicBezTo>
                      <a:cubicBezTo>
                        <a:pt x="49" y="159"/>
                        <a:pt x="52" y="162"/>
                        <a:pt x="56" y="162"/>
                      </a:cubicBezTo>
                      <a:cubicBezTo>
                        <a:pt x="60" y="162"/>
                        <a:pt x="64" y="159"/>
                        <a:pt x="64" y="154"/>
                      </a:cubicBezTo>
                      <a:cubicBezTo>
                        <a:pt x="64" y="96"/>
                        <a:pt x="64" y="96"/>
                        <a:pt x="64" y="96"/>
                      </a:cubicBezTo>
                      <a:cubicBezTo>
                        <a:pt x="83" y="96"/>
                        <a:pt x="83" y="96"/>
                        <a:pt x="83" y="96"/>
                      </a:cubicBezTo>
                      <a:cubicBezTo>
                        <a:pt x="63" y="23"/>
                        <a:pt x="63" y="23"/>
                        <a:pt x="63" y="23"/>
                      </a:cubicBezTo>
                      <a:cubicBezTo>
                        <a:pt x="64" y="23"/>
                        <a:pt x="64" y="23"/>
                        <a:pt x="64" y="23"/>
                      </a:cubicBezTo>
                      <a:cubicBezTo>
                        <a:pt x="65" y="23"/>
                        <a:pt x="65" y="23"/>
                        <a:pt x="65" y="23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80" y="67"/>
                        <a:pt x="84" y="69"/>
                        <a:pt x="87" y="68"/>
                      </a:cubicBezTo>
                      <a:cubicBezTo>
                        <a:pt x="91" y="67"/>
                        <a:pt x="92" y="63"/>
                        <a:pt x="91" y="6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116" name="Group 302">
                <a:extLst>
                  <a:ext uri="{FF2B5EF4-FFF2-40B4-BE49-F238E27FC236}">
                    <a16:creationId xmlns:a16="http://schemas.microsoft.com/office/drawing/2014/main" id="{673A6E7B-EB49-445F-9A28-B7AC6CEA093B}"/>
                  </a:ext>
                </a:extLst>
              </p:cNvPr>
              <p:cNvGrpSpPr/>
              <p:nvPr/>
            </p:nvGrpSpPr>
            <p:grpSpPr>
              <a:xfrm>
                <a:off x="8954173" y="2113408"/>
                <a:ext cx="150925" cy="325492"/>
                <a:chOff x="6138760" y="4271257"/>
                <a:chExt cx="97227" cy="209688"/>
              </a:xfrm>
              <a:solidFill>
                <a:schemeClr val="bg1">
                  <a:alpha val="30000"/>
                </a:schemeClr>
              </a:solidFill>
            </p:grpSpPr>
            <p:sp>
              <p:nvSpPr>
                <p:cNvPr id="129" name="Oval 128">
                  <a:extLst>
                    <a:ext uri="{FF2B5EF4-FFF2-40B4-BE49-F238E27FC236}">
                      <a16:creationId xmlns:a16="http://schemas.microsoft.com/office/drawing/2014/main" id="{F9AAAC3A-56AC-4C73-A48F-4C82D9111DB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71468" y="4271257"/>
                  <a:ext cx="30916" cy="31812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30" name="Freeform 7">
                  <a:extLst>
                    <a:ext uri="{FF2B5EF4-FFF2-40B4-BE49-F238E27FC236}">
                      <a16:creationId xmlns:a16="http://schemas.microsoft.com/office/drawing/2014/main" id="{748B083D-709A-4CCF-AA38-57DF1DB270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8760" y="4309341"/>
                  <a:ext cx="97227" cy="171604"/>
                </a:xfrm>
                <a:custGeom>
                  <a:avLst/>
                  <a:gdLst>
                    <a:gd name="T0" fmla="*/ 91 w 92"/>
                    <a:gd name="T1" fmla="*/ 60 h 162"/>
                    <a:gd name="T2" fmla="*/ 75 w 92"/>
                    <a:gd name="T3" fmla="*/ 10 h 162"/>
                    <a:gd name="T4" fmla="*/ 64 w 92"/>
                    <a:gd name="T5" fmla="*/ 0 h 162"/>
                    <a:gd name="T6" fmla="*/ 28 w 92"/>
                    <a:gd name="T7" fmla="*/ 0 h 162"/>
                    <a:gd name="T8" fmla="*/ 19 w 92"/>
                    <a:gd name="T9" fmla="*/ 5 h 162"/>
                    <a:gd name="T10" fmla="*/ 18 w 92"/>
                    <a:gd name="T11" fmla="*/ 7 h 162"/>
                    <a:gd name="T12" fmla="*/ 18 w 92"/>
                    <a:gd name="T13" fmla="*/ 7 h 162"/>
                    <a:gd name="T14" fmla="*/ 17 w 92"/>
                    <a:gd name="T15" fmla="*/ 8 h 162"/>
                    <a:gd name="T16" fmla="*/ 1 w 92"/>
                    <a:gd name="T17" fmla="*/ 60 h 162"/>
                    <a:gd name="T18" fmla="*/ 5 w 92"/>
                    <a:gd name="T19" fmla="*/ 68 h 162"/>
                    <a:gd name="T20" fmla="*/ 14 w 92"/>
                    <a:gd name="T21" fmla="*/ 64 h 162"/>
                    <a:gd name="T22" fmla="*/ 26 w 92"/>
                    <a:gd name="T23" fmla="*/ 23 h 162"/>
                    <a:gd name="T24" fmla="*/ 28 w 92"/>
                    <a:gd name="T25" fmla="*/ 23 h 162"/>
                    <a:gd name="T26" fmla="*/ 29 w 92"/>
                    <a:gd name="T27" fmla="*/ 23 h 162"/>
                    <a:gd name="T28" fmla="*/ 9 w 92"/>
                    <a:gd name="T29" fmla="*/ 96 h 162"/>
                    <a:gd name="T30" fmla="*/ 29 w 92"/>
                    <a:gd name="T31" fmla="*/ 96 h 162"/>
                    <a:gd name="T32" fmla="*/ 29 w 92"/>
                    <a:gd name="T33" fmla="*/ 154 h 162"/>
                    <a:gd name="T34" fmla="*/ 37 w 92"/>
                    <a:gd name="T35" fmla="*/ 162 h 162"/>
                    <a:gd name="T36" fmla="*/ 44 w 92"/>
                    <a:gd name="T37" fmla="*/ 154 h 162"/>
                    <a:gd name="T38" fmla="*/ 44 w 92"/>
                    <a:gd name="T39" fmla="*/ 96 h 162"/>
                    <a:gd name="T40" fmla="*/ 49 w 92"/>
                    <a:gd name="T41" fmla="*/ 96 h 162"/>
                    <a:gd name="T42" fmla="*/ 49 w 92"/>
                    <a:gd name="T43" fmla="*/ 154 h 162"/>
                    <a:gd name="T44" fmla="*/ 56 w 92"/>
                    <a:gd name="T45" fmla="*/ 162 h 162"/>
                    <a:gd name="T46" fmla="*/ 64 w 92"/>
                    <a:gd name="T47" fmla="*/ 154 h 162"/>
                    <a:gd name="T48" fmla="*/ 64 w 92"/>
                    <a:gd name="T49" fmla="*/ 96 h 162"/>
                    <a:gd name="T50" fmla="*/ 83 w 92"/>
                    <a:gd name="T51" fmla="*/ 96 h 162"/>
                    <a:gd name="T52" fmla="*/ 63 w 92"/>
                    <a:gd name="T53" fmla="*/ 23 h 162"/>
                    <a:gd name="T54" fmla="*/ 64 w 92"/>
                    <a:gd name="T55" fmla="*/ 23 h 162"/>
                    <a:gd name="T56" fmla="*/ 65 w 92"/>
                    <a:gd name="T57" fmla="*/ 23 h 162"/>
                    <a:gd name="T58" fmla="*/ 79 w 92"/>
                    <a:gd name="T59" fmla="*/ 64 h 162"/>
                    <a:gd name="T60" fmla="*/ 87 w 92"/>
                    <a:gd name="T61" fmla="*/ 68 h 162"/>
                    <a:gd name="T62" fmla="*/ 91 w 92"/>
                    <a:gd name="T63" fmla="*/ 6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162">
                      <a:moveTo>
                        <a:pt x="91" y="60"/>
                      </a:moveTo>
                      <a:cubicBezTo>
                        <a:pt x="75" y="10"/>
                        <a:pt x="75" y="10"/>
                        <a:pt x="75" y="10"/>
                      </a:cubicBezTo>
                      <a:cubicBezTo>
                        <a:pt x="74" y="4"/>
                        <a:pt x="70" y="0"/>
                        <a:pt x="64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4" y="0"/>
                        <a:pt x="21" y="2"/>
                        <a:pt x="19" y="5"/>
                      </a:cubicBezTo>
                      <a:cubicBezTo>
                        <a:pt x="18" y="5"/>
                        <a:pt x="18" y="6"/>
                        <a:pt x="18" y="7"/>
                      </a:cubicBezTo>
                      <a:cubicBezTo>
                        <a:pt x="18" y="7"/>
                        <a:pt x="18" y="7"/>
                        <a:pt x="18" y="7"/>
                      </a:cubicBezTo>
                      <a:cubicBezTo>
                        <a:pt x="18" y="7"/>
                        <a:pt x="17" y="8"/>
                        <a:pt x="17" y="8"/>
                      </a:cubicBezTo>
                      <a:cubicBezTo>
                        <a:pt x="1" y="60"/>
                        <a:pt x="1" y="60"/>
                        <a:pt x="1" y="60"/>
                      </a:cubicBezTo>
                      <a:cubicBezTo>
                        <a:pt x="0" y="63"/>
                        <a:pt x="2" y="67"/>
                        <a:pt x="5" y="68"/>
                      </a:cubicBezTo>
                      <a:cubicBezTo>
                        <a:pt x="9" y="69"/>
                        <a:pt x="13" y="67"/>
                        <a:pt x="14" y="64"/>
                      </a:cubicBezTo>
                      <a:cubicBezTo>
                        <a:pt x="26" y="23"/>
                        <a:pt x="26" y="23"/>
                        <a:pt x="26" y="23"/>
                      </a:cubicBezTo>
                      <a:cubicBezTo>
                        <a:pt x="27" y="23"/>
                        <a:pt x="27" y="23"/>
                        <a:pt x="28" y="23"/>
                      </a:cubicBezTo>
                      <a:cubicBezTo>
                        <a:pt x="29" y="23"/>
                        <a:pt x="29" y="23"/>
                        <a:pt x="29" y="23"/>
                      </a:cubicBezTo>
                      <a:cubicBezTo>
                        <a:pt x="9" y="96"/>
                        <a:pt x="9" y="96"/>
                        <a:pt x="9" y="96"/>
                      </a:cubicBezTo>
                      <a:cubicBezTo>
                        <a:pt x="29" y="96"/>
                        <a:pt x="29" y="96"/>
                        <a:pt x="29" y="96"/>
                      </a:cubicBezTo>
                      <a:cubicBezTo>
                        <a:pt x="29" y="154"/>
                        <a:pt x="29" y="154"/>
                        <a:pt x="29" y="154"/>
                      </a:cubicBezTo>
                      <a:cubicBezTo>
                        <a:pt x="29" y="159"/>
                        <a:pt x="33" y="162"/>
                        <a:pt x="37" y="162"/>
                      </a:cubicBezTo>
                      <a:cubicBezTo>
                        <a:pt x="41" y="162"/>
                        <a:pt x="44" y="159"/>
                        <a:pt x="44" y="154"/>
                      </a:cubicBezTo>
                      <a:cubicBezTo>
                        <a:pt x="44" y="96"/>
                        <a:pt x="44" y="96"/>
                        <a:pt x="44" y="96"/>
                      </a:cubicBezTo>
                      <a:cubicBezTo>
                        <a:pt x="49" y="96"/>
                        <a:pt x="49" y="96"/>
                        <a:pt x="49" y="96"/>
                      </a:cubicBezTo>
                      <a:cubicBezTo>
                        <a:pt x="49" y="154"/>
                        <a:pt x="49" y="154"/>
                        <a:pt x="49" y="154"/>
                      </a:cubicBezTo>
                      <a:cubicBezTo>
                        <a:pt x="49" y="159"/>
                        <a:pt x="52" y="162"/>
                        <a:pt x="56" y="162"/>
                      </a:cubicBezTo>
                      <a:cubicBezTo>
                        <a:pt x="60" y="162"/>
                        <a:pt x="64" y="159"/>
                        <a:pt x="64" y="154"/>
                      </a:cubicBezTo>
                      <a:cubicBezTo>
                        <a:pt x="64" y="96"/>
                        <a:pt x="64" y="96"/>
                        <a:pt x="64" y="96"/>
                      </a:cubicBezTo>
                      <a:cubicBezTo>
                        <a:pt x="83" y="96"/>
                        <a:pt x="83" y="96"/>
                        <a:pt x="83" y="96"/>
                      </a:cubicBezTo>
                      <a:cubicBezTo>
                        <a:pt x="63" y="23"/>
                        <a:pt x="63" y="23"/>
                        <a:pt x="63" y="23"/>
                      </a:cubicBezTo>
                      <a:cubicBezTo>
                        <a:pt x="64" y="23"/>
                        <a:pt x="64" y="23"/>
                        <a:pt x="64" y="23"/>
                      </a:cubicBezTo>
                      <a:cubicBezTo>
                        <a:pt x="65" y="23"/>
                        <a:pt x="65" y="23"/>
                        <a:pt x="65" y="23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80" y="67"/>
                        <a:pt x="84" y="69"/>
                        <a:pt x="87" y="68"/>
                      </a:cubicBezTo>
                      <a:cubicBezTo>
                        <a:pt x="91" y="67"/>
                        <a:pt x="92" y="63"/>
                        <a:pt x="91" y="6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117" name="Group 302">
                <a:extLst>
                  <a:ext uri="{FF2B5EF4-FFF2-40B4-BE49-F238E27FC236}">
                    <a16:creationId xmlns:a16="http://schemas.microsoft.com/office/drawing/2014/main" id="{B322CE0B-BB3C-4307-8469-0F4D18BB41B2}"/>
                  </a:ext>
                </a:extLst>
              </p:cNvPr>
              <p:cNvGrpSpPr/>
              <p:nvPr/>
            </p:nvGrpSpPr>
            <p:grpSpPr>
              <a:xfrm>
                <a:off x="9218237" y="2113408"/>
                <a:ext cx="150925" cy="325492"/>
                <a:chOff x="6138760" y="4271257"/>
                <a:chExt cx="97227" cy="209688"/>
              </a:xfrm>
              <a:solidFill>
                <a:schemeClr val="bg1">
                  <a:alpha val="30000"/>
                </a:schemeClr>
              </a:solidFill>
            </p:grpSpPr>
            <p:sp>
              <p:nvSpPr>
                <p:cNvPr id="127" name="Oval 126">
                  <a:extLst>
                    <a:ext uri="{FF2B5EF4-FFF2-40B4-BE49-F238E27FC236}">
                      <a16:creationId xmlns:a16="http://schemas.microsoft.com/office/drawing/2014/main" id="{F60FFFDF-7303-4C15-B52E-5CF47128146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71468" y="4271257"/>
                  <a:ext cx="30916" cy="31812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28" name="Freeform 7">
                  <a:extLst>
                    <a:ext uri="{FF2B5EF4-FFF2-40B4-BE49-F238E27FC236}">
                      <a16:creationId xmlns:a16="http://schemas.microsoft.com/office/drawing/2014/main" id="{CBCAA2CF-9819-421C-8753-8A62E1517F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8760" y="4309341"/>
                  <a:ext cx="97227" cy="171604"/>
                </a:xfrm>
                <a:custGeom>
                  <a:avLst/>
                  <a:gdLst>
                    <a:gd name="T0" fmla="*/ 91 w 92"/>
                    <a:gd name="T1" fmla="*/ 60 h 162"/>
                    <a:gd name="T2" fmla="*/ 75 w 92"/>
                    <a:gd name="T3" fmla="*/ 10 h 162"/>
                    <a:gd name="T4" fmla="*/ 64 w 92"/>
                    <a:gd name="T5" fmla="*/ 0 h 162"/>
                    <a:gd name="T6" fmla="*/ 28 w 92"/>
                    <a:gd name="T7" fmla="*/ 0 h 162"/>
                    <a:gd name="T8" fmla="*/ 19 w 92"/>
                    <a:gd name="T9" fmla="*/ 5 h 162"/>
                    <a:gd name="T10" fmla="*/ 18 w 92"/>
                    <a:gd name="T11" fmla="*/ 7 h 162"/>
                    <a:gd name="T12" fmla="*/ 18 w 92"/>
                    <a:gd name="T13" fmla="*/ 7 h 162"/>
                    <a:gd name="T14" fmla="*/ 17 w 92"/>
                    <a:gd name="T15" fmla="*/ 8 h 162"/>
                    <a:gd name="T16" fmla="*/ 1 w 92"/>
                    <a:gd name="T17" fmla="*/ 60 h 162"/>
                    <a:gd name="T18" fmla="*/ 5 w 92"/>
                    <a:gd name="T19" fmla="*/ 68 h 162"/>
                    <a:gd name="T20" fmla="*/ 14 w 92"/>
                    <a:gd name="T21" fmla="*/ 64 h 162"/>
                    <a:gd name="T22" fmla="*/ 26 w 92"/>
                    <a:gd name="T23" fmla="*/ 23 h 162"/>
                    <a:gd name="T24" fmla="*/ 28 w 92"/>
                    <a:gd name="T25" fmla="*/ 23 h 162"/>
                    <a:gd name="T26" fmla="*/ 29 w 92"/>
                    <a:gd name="T27" fmla="*/ 23 h 162"/>
                    <a:gd name="T28" fmla="*/ 9 w 92"/>
                    <a:gd name="T29" fmla="*/ 96 h 162"/>
                    <a:gd name="T30" fmla="*/ 29 w 92"/>
                    <a:gd name="T31" fmla="*/ 96 h 162"/>
                    <a:gd name="T32" fmla="*/ 29 w 92"/>
                    <a:gd name="T33" fmla="*/ 154 h 162"/>
                    <a:gd name="T34" fmla="*/ 37 w 92"/>
                    <a:gd name="T35" fmla="*/ 162 h 162"/>
                    <a:gd name="T36" fmla="*/ 44 w 92"/>
                    <a:gd name="T37" fmla="*/ 154 h 162"/>
                    <a:gd name="T38" fmla="*/ 44 w 92"/>
                    <a:gd name="T39" fmla="*/ 96 h 162"/>
                    <a:gd name="T40" fmla="*/ 49 w 92"/>
                    <a:gd name="T41" fmla="*/ 96 h 162"/>
                    <a:gd name="T42" fmla="*/ 49 w 92"/>
                    <a:gd name="T43" fmla="*/ 154 h 162"/>
                    <a:gd name="T44" fmla="*/ 56 w 92"/>
                    <a:gd name="T45" fmla="*/ 162 h 162"/>
                    <a:gd name="T46" fmla="*/ 64 w 92"/>
                    <a:gd name="T47" fmla="*/ 154 h 162"/>
                    <a:gd name="T48" fmla="*/ 64 w 92"/>
                    <a:gd name="T49" fmla="*/ 96 h 162"/>
                    <a:gd name="T50" fmla="*/ 83 w 92"/>
                    <a:gd name="T51" fmla="*/ 96 h 162"/>
                    <a:gd name="T52" fmla="*/ 63 w 92"/>
                    <a:gd name="T53" fmla="*/ 23 h 162"/>
                    <a:gd name="T54" fmla="*/ 64 w 92"/>
                    <a:gd name="T55" fmla="*/ 23 h 162"/>
                    <a:gd name="T56" fmla="*/ 65 w 92"/>
                    <a:gd name="T57" fmla="*/ 23 h 162"/>
                    <a:gd name="T58" fmla="*/ 79 w 92"/>
                    <a:gd name="T59" fmla="*/ 64 h 162"/>
                    <a:gd name="T60" fmla="*/ 87 w 92"/>
                    <a:gd name="T61" fmla="*/ 68 h 162"/>
                    <a:gd name="T62" fmla="*/ 91 w 92"/>
                    <a:gd name="T63" fmla="*/ 6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162">
                      <a:moveTo>
                        <a:pt x="91" y="60"/>
                      </a:moveTo>
                      <a:cubicBezTo>
                        <a:pt x="75" y="10"/>
                        <a:pt x="75" y="10"/>
                        <a:pt x="75" y="10"/>
                      </a:cubicBezTo>
                      <a:cubicBezTo>
                        <a:pt x="74" y="4"/>
                        <a:pt x="70" y="0"/>
                        <a:pt x="64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4" y="0"/>
                        <a:pt x="21" y="2"/>
                        <a:pt x="19" y="5"/>
                      </a:cubicBezTo>
                      <a:cubicBezTo>
                        <a:pt x="18" y="5"/>
                        <a:pt x="18" y="6"/>
                        <a:pt x="18" y="7"/>
                      </a:cubicBezTo>
                      <a:cubicBezTo>
                        <a:pt x="18" y="7"/>
                        <a:pt x="18" y="7"/>
                        <a:pt x="18" y="7"/>
                      </a:cubicBezTo>
                      <a:cubicBezTo>
                        <a:pt x="18" y="7"/>
                        <a:pt x="17" y="8"/>
                        <a:pt x="17" y="8"/>
                      </a:cubicBezTo>
                      <a:cubicBezTo>
                        <a:pt x="1" y="60"/>
                        <a:pt x="1" y="60"/>
                        <a:pt x="1" y="60"/>
                      </a:cubicBezTo>
                      <a:cubicBezTo>
                        <a:pt x="0" y="63"/>
                        <a:pt x="2" y="67"/>
                        <a:pt x="5" y="68"/>
                      </a:cubicBezTo>
                      <a:cubicBezTo>
                        <a:pt x="9" y="69"/>
                        <a:pt x="13" y="67"/>
                        <a:pt x="14" y="64"/>
                      </a:cubicBezTo>
                      <a:cubicBezTo>
                        <a:pt x="26" y="23"/>
                        <a:pt x="26" y="23"/>
                        <a:pt x="26" y="23"/>
                      </a:cubicBezTo>
                      <a:cubicBezTo>
                        <a:pt x="27" y="23"/>
                        <a:pt x="27" y="23"/>
                        <a:pt x="28" y="23"/>
                      </a:cubicBezTo>
                      <a:cubicBezTo>
                        <a:pt x="29" y="23"/>
                        <a:pt x="29" y="23"/>
                        <a:pt x="29" y="23"/>
                      </a:cubicBezTo>
                      <a:cubicBezTo>
                        <a:pt x="9" y="96"/>
                        <a:pt x="9" y="96"/>
                        <a:pt x="9" y="96"/>
                      </a:cubicBezTo>
                      <a:cubicBezTo>
                        <a:pt x="29" y="96"/>
                        <a:pt x="29" y="96"/>
                        <a:pt x="29" y="96"/>
                      </a:cubicBezTo>
                      <a:cubicBezTo>
                        <a:pt x="29" y="154"/>
                        <a:pt x="29" y="154"/>
                        <a:pt x="29" y="154"/>
                      </a:cubicBezTo>
                      <a:cubicBezTo>
                        <a:pt x="29" y="159"/>
                        <a:pt x="33" y="162"/>
                        <a:pt x="37" y="162"/>
                      </a:cubicBezTo>
                      <a:cubicBezTo>
                        <a:pt x="41" y="162"/>
                        <a:pt x="44" y="159"/>
                        <a:pt x="44" y="154"/>
                      </a:cubicBezTo>
                      <a:cubicBezTo>
                        <a:pt x="44" y="96"/>
                        <a:pt x="44" y="96"/>
                        <a:pt x="44" y="96"/>
                      </a:cubicBezTo>
                      <a:cubicBezTo>
                        <a:pt x="49" y="96"/>
                        <a:pt x="49" y="96"/>
                        <a:pt x="49" y="96"/>
                      </a:cubicBezTo>
                      <a:cubicBezTo>
                        <a:pt x="49" y="154"/>
                        <a:pt x="49" y="154"/>
                        <a:pt x="49" y="154"/>
                      </a:cubicBezTo>
                      <a:cubicBezTo>
                        <a:pt x="49" y="159"/>
                        <a:pt x="52" y="162"/>
                        <a:pt x="56" y="162"/>
                      </a:cubicBezTo>
                      <a:cubicBezTo>
                        <a:pt x="60" y="162"/>
                        <a:pt x="64" y="159"/>
                        <a:pt x="64" y="154"/>
                      </a:cubicBezTo>
                      <a:cubicBezTo>
                        <a:pt x="64" y="96"/>
                        <a:pt x="64" y="96"/>
                        <a:pt x="64" y="96"/>
                      </a:cubicBezTo>
                      <a:cubicBezTo>
                        <a:pt x="83" y="96"/>
                        <a:pt x="83" y="96"/>
                        <a:pt x="83" y="96"/>
                      </a:cubicBezTo>
                      <a:cubicBezTo>
                        <a:pt x="63" y="23"/>
                        <a:pt x="63" y="23"/>
                        <a:pt x="63" y="23"/>
                      </a:cubicBezTo>
                      <a:cubicBezTo>
                        <a:pt x="64" y="23"/>
                        <a:pt x="64" y="23"/>
                        <a:pt x="64" y="23"/>
                      </a:cubicBezTo>
                      <a:cubicBezTo>
                        <a:pt x="65" y="23"/>
                        <a:pt x="65" y="23"/>
                        <a:pt x="65" y="23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80" y="67"/>
                        <a:pt x="84" y="69"/>
                        <a:pt x="87" y="68"/>
                      </a:cubicBezTo>
                      <a:cubicBezTo>
                        <a:pt x="91" y="67"/>
                        <a:pt x="92" y="63"/>
                        <a:pt x="91" y="6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118" name="Group 302">
                <a:extLst>
                  <a:ext uri="{FF2B5EF4-FFF2-40B4-BE49-F238E27FC236}">
                    <a16:creationId xmlns:a16="http://schemas.microsoft.com/office/drawing/2014/main" id="{D36CB4FB-DC3F-4CFF-A842-C8FFDCB3FC61}"/>
                  </a:ext>
                </a:extLst>
              </p:cNvPr>
              <p:cNvGrpSpPr/>
              <p:nvPr/>
            </p:nvGrpSpPr>
            <p:grpSpPr>
              <a:xfrm>
                <a:off x="9482301" y="2113408"/>
                <a:ext cx="150925" cy="325492"/>
                <a:chOff x="6138760" y="4271257"/>
                <a:chExt cx="97227" cy="209688"/>
              </a:xfrm>
              <a:solidFill>
                <a:schemeClr val="bg1">
                  <a:alpha val="30000"/>
                </a:schemeClr>
              </a:solidFill>
            </p:grpSpPr>
            <p:sp>
              <p:nvSpPr>
                <p:cNvPr id="125" name="Oval 124">
                  <a:extLst>
                    <a:ext uri="{FF2B5EF4-FFF2-40B4-BE49-F238E27FC236}">
                      <a16:creationId xmlns:a16="http://schemas.microsoft.com/office/drawing/2014/main" id="{B84EE366-88A5-460C-AC2A-38536077340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71468" y="4271257"/>
                  <a:ext cx="30916" cy="31812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26" name="Freeform 7">
                  <a:extLst>
                    <a:ext uri="{FF2B5EF4-FFF2-40B4-BE49-F238E27FC236}">
                      <a16:creationId xmlns:a16="http://schemas.microsoft.com/office/drawing/2014/main" id="{0D561690-F856-432C-A3F5-E7CFC2B3AF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8760" y="4309341"/>
                  <a:ext cx="97227" cy="171604"/>
                </a:xfrm>
                <a:custGeom>
                  <a:avLst/>
                  <a:gdLst>
                    <a:gd name="T0" fmla="*/ 91 w 92"/>
                    <a:gd name="T1" fmla="*/ 60 h 162"/>
                    <a:gd name="T2" fmla="*/ 75 w 92"/>
                    <a:gd name="T3" fmla="*/ 10 h 162"/>
                    <a:gd name="T4" fmla="*/ 64 w 92"/>
                    <a:gd name="T5" fmla="*/ 0 h 162"/>
                    <a:gd name="T6" fmla="*/ 28 w 92"/>
                    <a:gd name="T7" fmla="*/ 0 h 162"/>
                    <a:gd name="T8" fmla="*/ 19 w 92"/>
                    <a:gd name="T9" fmla="*/ 5 h 162"/>
                    <a:gd name="T10" fmla="*/ 18 w 92"/>
                    <a:gd name="T11" fmla="*/ 7 h 162"/>
                    <a:gd name="T12" fmla="*/ 18 w 92"/>
                    <a:gd name="T13" fmla="*/ 7 h 162"/>
                    <a:gd name="T14" fmla="*/ 17 w 92"/>
                    <a:gd name="T15" fmla="*/ 8 h 162"/>
                    <a:gd name="T16" fmla="*/ 1 w 92"/>
                    <a:gd name="T17" fmla="*/ 60 h 162"/>
                    <a:gd name="T18" fmla="*/ 5 w 92"/>
                    <a:gd name="T19" fmla="*/ 68 h 162"/>
                    <a:gd name="T20" fmla="*/ 14 w 92"/>
                    <a:gd name="T21" fmla="*/ 64 h 162"/>
                    <a:gd name="T22" fmla="*/ 26 w 92"/>
                    <a:gd name="T23" fmla="*/ 23 h 162"/>
                    <a:gd name="T24" fmla="*/ 28 w 92"/>
                    <a:gd name="T25" fmla="*/ 23 h 162"/>
                    <a:gd name="T26" fmla="*/ 29 w 92"/>
                    <a:gd name="T27" fmla="*/ 23 h 162"/>
                    <a:gd name="T28" fmla="*/ 9 w 92"/>
                    <a:gd name="T29" fmla="*/ 96 h 162"/>
                    <a:gd name="T30" fmla="*/ 29 w 92"/>
                    <a:gd name="T31" fmla="*/ 96 h 162"/>
                    <a:gd name="T32" fmla="*/ 29 w 92"/>
                    <a:gd name="T33" fmla="*/ 154 h 162"/>
                    <a:gd name="T34" fmla="*/ 37 w 92"/>
                    <a:gd name="T35" fmla="*/ 162 h 162"/>
                    <a:gd name="T36" fmla="*/ 44 w 92"/>
                    <a:gd name="T37" fmla="*/ 154 h 162"/>
                    <a:gd name="T38" fmla="*/ 44 w 92"/>
                    <a:gd name="T39" fmla="*/ 96 h 162"/>
                    <a:gd name="T40" fmla="*/ 49 w 92"/>
                    <a:gd name="T41" fmla="*/ 96 h 162"/>
                    <a:gd name="T42" fmla="*/ 49 w 92"/>
                    <a:gd name="T43" fmla="*/ 154 h 162"/>
                    <a:gd name="T44" fmla="*/ 56 w 92"/>
                    <a:gd name="T45" fmla="*/ 162 h 162"/>
                    <a:gd name="T46" fmla="*/ 64 w 92"/>
                    <a:gd name="T47" fmla="*/ 154 h 162"/>
                    <a:gd name="T48" fmla="*/ 64 w 92"/>
                    <a:gd name="T49" fmla="*/ 96 h 162"/>
                    <a:gd name="T50" fmla="*/ 83 w 92"/>
                    <a:gd name="T51" fmla="*/ 96 h 162"/>
                    <a:gd name="T52" fmla="*/ 63 w 92"/>
                    <a:gd name="T53" fmla="*/ 23 h 162"/>
                    <a:gd name="T54" fmla="*/ 64 w 92"/>
                    <a:gd name="T55" fmla="*/ 23 h 162"/>
                    <a:gd name="T56" fmla="*/ 65 w 92"/>
                    <a:gd name="T57" fmla="*/ 23 h 162"/>
                    <a:gd name="T58" fmla="*/ 79 w 92"/>
                    <a:gd name="T59" fmla="*/ 64 h 162"/>
                    <a:gd name="T60" fmla="*/ 87 w 92"/>
                    <a:gd name="T61" fmla="*/ 68 h 162"/>
                    <a:gd name="T62" fmla="*/ 91 w 92"/>
                    <a:gd name="T63" fmla="*/ 6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162">
                      <a:moveTo>
                        <a:pt x="91" y="60"/>
                      </a:moveTo>
                      <a:cubicBezTo>
                        <a:pt x="75" y="10"/>
                        <a:pt x="75" y="10"/>
                        <a:pt x="75" y="10"/>
                      </a:cubicBezTo>
                      <a:cubicBezTo>
                        <a:pt x="74" y="4"/>
                        <a:pt x="70" y="0"/>
                        <a:pt x="64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4" y="0"/>
                        <a:pt x="21" y="2"/>
                        <a:pt x="19" y="5"/>
                      </a:cubicBezTo>
                      <a:cubicBezTo>
                        <a:pt x="18" y="5"/>
                        <a:pt x="18" y="6"/>
                        <a:pt x="18" y="7"/>
                      </a:cubicBezTo>
                      <a:cubicBezTo>
                        <a:pt x="18" y="7"/>
                        <a:pt x="18" y="7"/>
                        <a:pt x="18" y="7"/>
                      </a:cubicBezTo>
                      <a:cubicBezTo>
                        <a:pt x="18" y="7"/>
                        <a:pt x="17" y="8"/>
                        <a:pt x="17" y="8"/>
                      </a:cubicBezTo>
                      <a:cubicBezTo>
                        <a:pt x="1" y="60"/>
                        <a:pt x="1" y="60"/>
                        <a:pt x="1" y="60"/>
                      </a:cubicBezTo>
                      <a:cubicBezTo>
                        <a:pt x="0" y="63"/>
                        <a:pt x="2" y="67"/>
                        <a:pt x="5" y="68"/>
                      </a:cubicBezTo>
                      <a:cubicBezTo>
                        <a:pt x="9" y="69"/>
                        <a:pt x="13" y="67"/>
                        <a:pt x="14" y="64"/>
                      </a:cubicBezTo>
                      <a:cubicBezTo>
                        <a:pt x="26" y="23"/>
                        <a:pt x="26" y="23"/>
                        <a:pt x="26" y="23"/>
                      </a:cubicBezTo>
                      <a:cubicBezTo>
                        <a:pt x="27" y="23"/>
                        <a:pt x="27" y="23"/>
                        <a:pt x="28" y="23"/>
                      </a:cubicBezTo>
                      <a:cubicBezTo>
                        <a:pt x="29" y="23"/>
                        <a:pt x="29" y="23"/>
                        <a:pt x="29" y="23"/>
                      </a:cubicBezTo>
                      <a:cubicBezTo>
                        <a:pt x="9" y="96"/>
                        <a:pt x="9" y="96"/>
                        <a:pt x="9" y="96"/>
                      </a:cubicBezTo>
                      <a:cubicBezTo>
                        <a:pt x="29" y="96"/>
                        <a:pt x="29" y="96"/>
                        <a:pt x="29" y="96"/>
                      </a:cubicBezTo>
                      <a:cubicBezTo>
                        <a:pt x="29" y="154"/>
                        <a:pt x="29" y="154"/>
                        <a:pt x="29" y="154"/>
                      </a:cubicBezTo>
                      <a:cubicBezTo>
                        <a:pt x="29" y="159"/>
                        <a:pt x="33" y="162"/>
                        <a:pt x="37" y="162"/>
                      </a:cubicBezTo>
                      <a:cubicBezTo>
                        <a:pt x="41" y="162"/>
                        <a:pt x="44" y="159"/>
                        <a:pt x="44" y="154"/>
                      </a:cubicBezTo>
                      <a:cubicBezTo>
                        <a:pt x="44" y="96"/>
                        <a:pt x="44" y="96"/>
                        <a:pt x="44" y="96"/>
                      </a:cubicBezTo>
                      <a:cubicBezTo>
                        <a:pt x="49" y="96"/>
                        <a:pt x="49" y="96"/>
                        <a:pt x="49" y="96"/>
                      </a:cubicBezTo>
                      <a:cubicBezTo>
                        <a:pt x="49" y="154"/>
                        <a:pt x="49" y="154"/>
                        <a:pt x="49" y="154"/>
                      </a:cubicBezTo>
                      <a:cubicBezTo>
                        <a:pt x="49" y="159"/>
                        <a:pt x="52" y="162"/>
                        <a:pt x="56" y="162"/>
                      </a:cubicBezTo>
                      <a:cubicBezTo>
                        <a:pt x="60" y="162"/>
                        <a:pt x="64" y="159"/>
                        <a:pt x="64" y="154"/>
                      </a:cubicBezTo>
                      <a:cubicBezTo>
                        <a:pt x="64" y="96"/>
                        <a:pt x="64" y="96"/>
                        <a:pt x="64" y="96"/>
                      </a:cubicBezTo>
                      <a:cubicBezTo>
                        <a:pt x="83" y="96"/>
                        <a:pt x="83" y="96"/>
                        <a:pt x="83" y="96"/>
                      </a:cubicBezTo>
                      <a:cubicBezTo>
                        <a:pt x="63" y="23"/>
                        <a:pt x="63" y="23"/>
                        <a:pt x="63" y="23"/>
                      </a:cubicBezTo>
                      <a:cubicBezTo>
                        <a:pt x="64" y="23"/>
                        <a:pt x="64" y="23"/>
                        <a:pt x="64" y="23"/>
                      </a:cubicBezTo>
                      <a:cubicBezTo>
                        <a:pt x="65" y="23"/>
                        <a:pt x="65" y="23"/>
                        <a:pt x="65" y="23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80" y="67"/>
                        <a:pt x="84" y="69"/>
                        <a:pt x="87" y="68"/>
                      </a:cubicBezTo>
                      <a:cubicBezTo>
                        <a:pt x="91" y="67"/>
                        <a:pt x="92" y="63"/>
                        <a:pt x="91" y="6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119" name="Group 302">
                <a:extLst>
                  <a:ext uri="{FF2B5EF4-FFF2-40B4-BE49-F238E27FC236}">
                    <a16:creationId xmlns:a16="http://schemas.microsoft.com/office/drawing/2014/main" id="{DB5461CA-BFD9-457B-A43D-93D257A7E86B}"/>
                  </a:ext>
                </a:extLst>
              </p:cNvPr>
              <p:cNvGrpSpPr/>
              <p:nvPr/>
            </p:nvGrpSpPr>
            <p:grpSpPr>
              <a:xfrm>
                <a:off x="9746365" y="2113408"/>
                <a:ext cx="150925" cy="325492"/>
                <a:chOff x="6138760" y="4271257"/>
                <a:chExt cx="97227" cy="209688"/>
              </a:xfrm>
              <a:solidFill>
                <a:schemeClr val="bg1">
                  <a:alpha val="30000"/>
                </a:schemeClr>
              </a:solidFill>
            </p:grpSpPr>
            <p:sp>
              <p:nvSpPr>
                <p:cNvPr id="123" name="Oval 122">
                  <a:extLst>
                    <a:ext uri="{FF2B5EF4-FFF2-40B4-BE49-F238E27FC236}">
                      <a16:creationId xmlns:a16="http://schemas.microsoft.com/office/drawing/2014/main" id="{76FB15B2-765B-44E8-99CD-39DFEF74F68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71468" y="4271257"/>
                  <a:ext cx="30916" cy="31812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24" name="Freeform 7">
                  <a:extLst>
                    <a:ext uri="{FF2B5EF4-FFF2-40B4-BE49-F238E27FC236}">
                      <a16:creationId xmlns:a16="http://schemas.microsoft.com/office/drawing/2014/main" id="{BCEFC000-E342-4425-B00E-2073115B71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8760" y="4309341"/>
                  <a:ext cx="97227" cy="171604"/>
                </a:xfrm>
                <a:custGeom>
                  <a:avLst/>
                  <a:gdLst>
                    <a:gd name="T0" fmla="*/ 91 w 92"/>
                    <a:gd name="T1" fmla="*/ 60 h 162"/>
                    <a:gd name="T2" fmla="*/ 75 w 92"/>
                    <a:gd name="T3" fmla="*/ 10 h 162"/>
                    <a:gd name="T4" fmla="*/ 64 w 92"/>
                    <a:gd name="T5" fmla="*/ 0 h 162"/>
                    <a:gd name="T6" fmla="*/ 28 w 92"/>
                    <a:gd name="T7" fmla="*/ 0 h 162"/>
                    <a:gd name="T8" fmla="*/ 19 w 92"/>
                    <a:gd name="T9" fmla="*/ 5 h 162"/>
                    <a:gd name="T10" fmla="*/ 18 w 92"/>
                    <a:gd name="T11" fmla="*/ 7 h 162"/>
                    <a:gd name="T12" fmla="*/ 18 w 92"/>
                    <a:gd name="T13" fmla="*/ 7 h 162"/>
                    <a:gd name="T14" fmla="*/ 17 w 92"/>
                    <a:gd name="T15" fmla="*/ 8 h 162"/>
                    <a:gd name="T16" fmla="*/ 1 w 92"/>
                    <a:gd name="T17" fmla="*/ 60 h 162"/>
                    <a:gd name="T18" fmla="*/ 5 w 92"/>
                    <a:gd name="T19" fmla="*/ 68 h 162"/>
                    <a:gd name="T20" fmla="*/ 14 w 92"/>
                    <a:gd name="T21" fmla="*/ 64 h 162"/>
                    <a:gd name="T22" fmla="*/ 26 w 92"/>
                    <a:gd name="T23" fmla="*/ 23 h 162"/>
                    <a:gd name="T24" fmla="*/ 28 w 92"/>
                    <a:gd name="T25" fmla="*/ 23 h 162"/>
                    <a:gd name="T26" fmla="*/ 29 w 92"/>
                    <a:gd name="T27" fmla="*/ 23 h 162"/>
                    <a:gd name="T28" fmla="*/ 9 w 92"/>
                    <a:gd name="T29" fmla="*/ 96 h 162"/>
                    <a:gd name="T30" fmla="*/ 29 w 92"/>
                    <a:gd name="T31" fmla="*/ 96 h 162"/>
                    <a:gd name="T32" fmla="*/ 29 w 92"/>
                    <a:gd name="T33" fmla="*/ 154 h 162"/>
                    <a:gd name="T34" fmla="*/ 37 w 92"/>
                    <a:gd name="T35" fmla="*/ 162 h 162"/>
                    <a:gd name="T36" fmla="*/ 44 w 92"/>
                    <a:gd name="T37" fmla="*/ 154 h 162"/>
                    <a:gd name="T38" fmla="*/ 44 w 92"/>
                    <a:gd name="T39" fmla="*/ 96 h 162"/>
                    <a:gd name="T40" fmla="*/ 49 w 92"/>
                    <a:gd name="T41" fmla="*/ 96 h 162"/>
                    <a:gd name="T42" fmla="*/ 49 w 92"/>
                    <a:gd name="T43" fmla="*/ 154 h 162"/>
                    <a:gd name="T44" fmla="*/ 56 w 92"/>
                    <a:gd name="T45" fmla="*/ 162 h 162"/>
                    <a:gd name="T46" fmla="*/ 64 w 92"/>
                    <a:gd name="T47" fmla="*/ 154 h 162"/>
                    <a:gd name="T48" fmla="*/ 64 w 92"/>
                    <a:gd name="T49" fmla="*/ 96 h 162"/>
                    <a:gd name="T50" fmla="*/ 83 w 92"/>
                    <a:gd name="T51" fmla="*/ 96 h 162"/>
                    <a:gd name="T52" fmla="*/ 63 w 92"/>
                    <a:gd name="T53" fmla="*/ 23 h 162"/>
                    <a:gd name="T54" fmla="*/ 64 w 92"/>
                    <a:gd name="T55" fmla="*/ 23 h 162"/>
                    <a:gd name="T56" fmla="*/ 65 w 92"/>
                    <a:gd name="T57" fmla="*/ 23 h 162"/>
                    <a:gd name="T58" fmla="*/ 79 w 92"/>
                    <a:gd name="T59" fmla="*/ 64 h 162"/>
                    <a:gd name="T60" fmla="*/ 87 w 92"/>
                    <a:gd name="T61" fmla="*/ 68 h 162"/>
                    <a:gd name="T62" fmla="*/ 91 w 92"/>
                    <a:gd name="T63" fmla="*/ 6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162">
                      <a:moveTo>
                        <a:pt x="91" y="60"/>
                      </a:moveTo>
                      <a:cubicBezTo>
                        <a:pt x="75" y="10"/>
                        <a:pt x="75" y="10"/>
                        <a:pt x="75" y="10"/>
                      </a:cubicBezTo>
                      <a:cubicBezTo>
                        <a:pt x="74" y="4"/>
                        <a:pt x="70" y="0"/>
                        <a:pt x="64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4" y="0"/>
                        <a:pt x="21" y="2"/>
                        <a:pt x="19" y="5"/>
                      </a:cubicBezTo>
                      <a:cubicBezTo>
                        <a:pt x="18" y="5"/>
                        <a:pt x="18" y="6"/>
                        <a:pt x="18" y="7"/>
                      </a:cubicBezTo>
                      <a:cubicBezTo>
                        <a:pt x="18" y="7"/>
                        <a:pt x="18" y="7"/>
                        <a:pt x="18" y="7"/>
                      </a:cubicBezTo>
                      <a:cubicBezTo>
                        <a:pt x="18" y="7"/>
                        <a:pt x="17" y="8"/>
                        <a:pt x="17" y="8"/>
                      </a:cubicBezTo>
                      <a:cubicBezTo>
                        <a:pt x="1" y="60"/>
                        <a:pt x="1" y="60"/>
                        <a:pt x="1" y="60"/>
                      </a:cubicBezTo>
                      <a:cubicBezTo>
                        <a:pt x="0" y="63"/>
                        <a:pt x="2" y="67"/>
                        <a:pt x="5" y="68"/>
                      </a:cubicBezTo>
                      <a:cubicBezTo>
                        <a:pt x="9" y="69"/>
                        <a:pt x="13" y="67"/>
                        <a:pt x="14" y="64"/>
                      </a:cubicBezTo>
                      <a:cubicBezTo>
                        <a:pt x="26" y="23"/>
                        <a:pt x="26" y="23"/>
                        <a:pt x="26" y="23"/>
                      </a:cubicBezTo>
                      <a:cubicBezTo>
                        <a:pt x="27" y="23"/>
                        <a:pt x="27" y="23"/>
                        <a:pt x="28" y="23"/>
                      </a:cubicBezTo>
                      <a:cubicBezTo>
                        <a:pt x="29" y="23"/>
                        <a:pt x="29" y="23"/>
                        <a:pt x="29" y="23"/>
                      </a:cubicBezTo>
                      <a:cubicBezTo>
                        <a:pt x="9" y="96"/>
                        <a:pt x="9" y="96"/>
                        <a:pt x="9" y="96"/>
                      </a:cubicBezTo>
                      <a:cubicBezTo>
                        <a:pt x="29" y="96"/>
                        <a:pt x="29" y="96"/>
                        <a:pt x="29" y="96"/>
                      </a:cubicBezTo>
                      <a:cubicBezTo>
                        <a:pt x="29" y="154"/>
                        <a:pt x="29" y="154"/>
                        <a:pt x="29" y="154"/>
                      </a:cubicBezTo>
                      <a:cubicBezTo>
                        <a:pt x="29" y="159"/>
                        <a:pt x="33" y="162"/>
                        <a:pt x="37" y="162"/>
                      </a:cubicBezTo>
                      <a:cubicBezTo>
                        <a:pt x="41" y="162"/>
                        <a:pt x="44" y="159"/>
                        <a:pt x="44" y="154"/>
                      </a:cubicBezTo>
                      <a:cubicBezTo>
                        <a:pt x="44" y="96"/>
                        <a:pt x="44" y="96"/>
                        <a:pt x="44" y="96"/>
                      </a:cubicBezTo>
                      <a:cubicBezTo>
                        <a:pt x="49" y="96"/>
                        <a:pt x="49" y="96"/>
                        <a:pt x="49" y="96"/>
                      </a:cubicBezTo>
                      <a:cubicBezTo>
                        <a:pt x="49" y="154"/>
                        <a:pt x="49" y="154"/>
                        <a:pt x="49" y="154"/>
                      </a:cubicBezTo>
                      <a:cubicBezTo>
                        <a:pt x="49" y="159"/>
                        <a:pt x="52" y="162"/>
                        <a:pt x="56" y="162"/>
                      </a:cubicBezTo>
                      <a:cubicBezTo>
                        <a:pt x="60" y="162"/>
                        <a:pt x="64" y="159"/>
                        <a:pt x="64" y="154"/>
                      </a:cubicBezTo>
                      <a:cubicBezTo>
                        <a:pt x="64" y="96"/>
                        <a:pt x="64" y="96"/>
                        <a:pt x="64" y="96"/>
                      </a:cubicBezTo>
                      <a:cubicBezTo>
                        <a:pt x="83" y="96"/>
                        <a:pt x="83" y="96"/>
                        <a:pt x="83" y="96"/>
                      </a:cubicBezTo>
                      <a:cubicBezTo>
                        <a:pt x="63" y="23"/>
                        <a:pt x="63" y="23"/>
                        <a:pt x="63" y="23"/>
                      </a:cubicBezTo>
                      <a:cubicBezTo>
                        <a:pt x="64" y="23"/>
                        <a:pt x="64" y="23"/>
                        <a:pt x="64" y="23"/>
                      </a:cubicBezTo>
                      <a:cubicBezTo>
                        <a:pt x="65" y="23"/>
                        <a:pt x="65" y="23"/>
                        <a:pt x="65" y="23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80" y="67"/>
                        <a:pt x="84" y="69"/>
                        <a:pt x="87" y="68"/>
                      </a:cubicBezTo>
                      <a:cubicBezTo>
                        <a:pt x="91" y="67"/>
                        <a:pt x="92" y="63"/>
                        <a:pt x="91" y="6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120" name="Group 302">
                <a:extLst>
                  <a:ext uri="{FF2B5EF4-FFF2-40B4-BE49-F238E27FC236}">
                    <a16:creationId xmlns:a16="http://schemas.microsoft.com/office/drawing/2014/main" id="{088C8FA3-CAF6-4EB6-BDF0-64CB32CDD9F7}"/>
                  </a:ext>
                </a:extLst>
              </p:cNvPr>
              <p:cNvGrpSpPr/>
              <p:nvPr/>
            </p:nvGrpSpPr>
            <p:grpSpPr>
              <a:xfrm>
                <a:off x="10010425" y="2113408"/>
                <a:ext cx="150925" cy="325492"/>
                <a:chOff x="6138760" y="4271257"/>
                <a:chExt cx="97227" cy="209688"/>
              </a:xfrm>
              <a:solidFill>
                <a:schemeClr val="bg1">
                  <a:alpha val="30000"/>
                </a:schemeClr>
              </a:solidFill>
            </p:grpSpPr>
            <p:sp>
              <p:nvSpPr>
                <p:cNvPr id="121" name="Oval 120">
                  <a:extLst>
                    <a:ext uri="{FF2B5EF4-FFF2-40B4-BE49-F238E27FC236}">
                      <a16:creationId xmlns:a16="http://schemas.microsoft.com/office/drawing/2014/main" id="{146FC2AC-C4D8-4540-BEBF-B8B061FA4E3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171468" y="4271257"/>
                  <a:ext cx="30916" cy="31812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22" name="Freeform 7">
                  <a:extLst>
                    <a:ext uri="{FF2B5EF4-FFF2-40B4-BE49-F238E27FC236}">
                      <a16:creationId xmlns:a16="http://schemas.microsoft.com/office/drawing/2014/main" id="{8D7886C7-B4C9-456B-A037-CCB5B6296C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8760" y="4309341"/>
                  <a:ext cx="97227" cy="171604"/>
                </a:xfrm>
                <a:custGeom>
                  <a:avLst/>
                  <a:gdLst>
                    <a:gd name="T0" fmla="*/ 91 w 92"/>
                    <a:gd name="T1" fmla="*/ 60 h 162"/>
                    <a:gd name="T2" fmla="*/ 75 w 92"/>
                    <a:gd name="T3" fmla="*/ 10 h 162"/>
                    <a:gd name="T4" fmla="*/ 64 w 92"/>
                    <a:gd name="T5" fmla="*/ 0 h 162"/>
                    <a:gd name="T6" fmla="*/ 28 w 92"/>
                    <a:gd name="T7" fmla="*/ 0 h 162"/>
                    <a:gd name="T8" fmla="*/ 19 w 92"/>
                    <a:gd name="T9" fmla="*/ 5 h 162"/>
                    <a:gd name="T10" fmla="*/ 18 w 92"/>
                    <a:gd name="T11" fmla="*/ 7 h 162"/>
                    <a:gd name="T12" fmla="*/ 18 w 92"/>
                    <a:gd name="T13" fmla="*/ 7 h 162"/>
                    <a:gd name="T14" fmla="*/ 17 w 92"/>
                    <a:gd name="T15" fmla="*/ 8 h 162"/>
                    <a:gd name="T16" fmla="*/ 1 w 92"/>
                    <a:gd name="T17" fmla="*/ 60 h 162"/>
                    <a:gd name="T18" fmla="*/ 5 w 92"/>
                    <a:gd name="T19" fmla="*/ 68 h 162"/>
                    <a:gd name="T20" fmla="*/ 14 w 92"/>
                    <a:gd name="T21" fmla="*/ 64 h 162"/>
                    <a:gd name="T22" fmla="*/ 26 w 92"/>
                    <a:gd name="T23" fmla="*/ 23 h 162"/>
                    <a:gd name="T24" fmla="*/ 28 w 92"/>
                    <a:gd name="T25" fmla="*/ 23 h 162"/>
                    <a:gd name="T26" fmla="*/ 29 w 92"/>
                    <a:gd name="T27" fmla="*/ 23 h 162"/>
                    <a:gd name="T28" fmla="*/ 9 w 92"/>
                    <a:gd name="T29" fmla="*/ 96 h 162"/>
                    <a:gd name="T30" fmla="*/ 29 w 92"/>
                    <a:gd name="T31" fmla="*/ 96 h 162"/>
                    <a:gd name="T32" fmla="*/ 29 w 92"/>
                    <a:gd name="T33" fmla="*/ 154 h 162"/>
                    <a:gd name="T34" fmla="*/ 37 w 92"/>
                    <a:gd name="T35" fmla="*/ 162 h 162"/>
                    <a:gd name="T36" fmla="*/ 44 w 92"/>
                    <a:gd name="T37" fmla="*/ 154 h 162"/>
                    <a:gd name="T38" fmla="*/ 44 w 92"/>
                    <a:gd name="T39" fmla="*/ 96 h 162"/>
                    <a:gd name="T40" fmla="*/ 49 w 92"/>
                    <a:gd name="T41" fmla="*/ 96 h 162"/>
                    <a:gd name="T42" fmla="*/ 49 w 92"/>
                    <a:gd name="T43" fmla="*/ 154 h 162"/>
                    <a:gd name="T44" fmla="*/ 56 w 92"/>
                    <a:gd name="T45" fmla="*/ 162 h 162"/>
                    <a:gd name="T46" fmla="*/ 64 w 92"/>
                    <a:gd name="T47" fmla="*/ 154 h 162"/>
                    <a:gd name="T48" fmla="*/ 64 w 92"/>
                    <a:gd name="T49" fmla="*/ 96 h 162"/>
                    <a:gd name="T50" fmla="*/ 83 w 92"/>
                    <a:gd name="T51" fmla="*/ 96 h 162"/>
                    <a:gd name="T52" fmla="*/ 63 w 92"/>
                    <a:gd name="T53" fmla="*/ 23 h 162"/>
                    <a:gd name="T54" fmla="*/ 64 w 92"/>
                    <a:gd name="T55" fmla="*/ 23 h 162"/>
                    <a:gd name="T56" fmla="*/ 65 w 92"/>
                    <a:gd name="T57" fmla="*/ 23 h 162"/>
                    <a:gd name="T58" fmla="*/ 79 w 92"/>
                    <a:gd name="T59" fmla="*/ 64 h 162"/>
                    <a:gd name="T60" fmla="*/ 87 w 92"/>
                    <a:gd name="T61" fmla="*/ 68 h 162"/>
                    <a:gd name="T62" fmla="*/ 91 w 92"/>
                    <a:gd name="T63" fmla="*/ 60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162">
                      <a:moveTo>
                        <a:pt x="91" y="60"/>
                      </a:moveTo>
                      <a:cubicBezTo>
                        <a:pt x="75" y="10"/>
                        <a:pt x="75" y="10"/>
                        <a:pt x="75" y="10"/>
                      </a:cubicBezTo>
                      <a:cubicBezTo>
                        <a:pt x="74" y="4"/>
                        <a:pt x="70" y="0"/>
                        <a:pt x="64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4" y="0"/>
                        <a:pt x="21" y="2"/>
                        <a:pt x="19" y="5"/>
                      </a:cubicBezTo>
                      <a:cubicBezTo>
                        <a:pt x="18" y="5"/>
                        <a:pt x="18" y="6"/>
                        <a:pt x="18" y="7"/>
                      </a:cubicBezTo>
                      <a:cubicBezTo>
                        <a:pt x="18" y="7"/>
                        <a:pt x="18" y="7"/>
                        <a:pt x="18" y="7"/>
                      </a:cubicBezTo>
                      <a:cubicBezTo>
                        <a:pt x="18" y="7"/>
                        <a:pt x="17" y="8"/>
                        <a:pt x="17" y="8"/>
                      </a:cubicBezTo>
                      <a:cubicBezTo>
                        <a:pt x="1" y="60"/>
                        <a:pt x="1" y="60"/>
                        <a:pt x="1" y="60"/>
                      </a:cubicBezTo>
                      <a:cubicBezTo>
                        <a:pt x="0" y="63"/>
                        <a:pt x="2" y="67"/>
                        <a:pt x="5" y="68"/>
                      </a:cubicBezTo>
                      <a:cubicBezTo>
                        <a:pt x="9" y="69"/>
                        <a:pt x="13" y="67"/>
                        <a:pt x="14" y="64"/>
                      </a:cubicBezTo>
                      <a:cubicBezTo>
                        <a:pt x="26" y="23"/>
                        <a:pt x="26" y="23"/>
                        <a:pt x="26" y="23"/>
                      </a:cubicBezTo>
                      <a:cubicBezTo>
                        <a:pt x="27" y="23"/>
                        <a:pt x="27" y="23"/>
                        <a:pt x="28" y="23"/>
                      </a:cubicBezTo>
                      <a:cubicBezTo>
                        <a:pt x="29" y="23"/>
                        <a:pt x="29" y="23"/>
                        <a:pt x="29" y="23"/>
                      </a:cubicBezTo>
                      <a:cubicBezTo>
                        <a:pt x="9" y="96"/>
                        <a:pt x="9" y="96"/>
                        <a:pt x="9" y="96"/>
                      </a:cubicBezTo>
                      <a:cubicBezTo>
                        <a:pt x="29" y="96"/>
                        <a:pt x="29" y="96"/>
                        <a:pt x="29" y="96"/>
                      </a:cubicBezTo>
                      <a:cubicBezTo>
                        <a:pt x="29" y="154"/>
                        <a:pt x="29" y="154"/>
                        <a:pt x="29" y="154"/>
                      </a:cubicBezTo>
                      <a:cubicBezTo>
                        <a:pt x="29" y="159"/>
                        <a:pt x="33" y="162"/>
                        <a:pt x="37" y="162"/>
                      </a:cubicBezTo>
                      <a:cubicBezTo>
                        <a:pt x="41" y="162"/>
                        <a:pt x="44" y="159"/>
                        <a:pt x="44" y="154"/>
                      </a:cubicBezTo>
                      <a:cubicBezTo>
                        <a:pt x="44" y="96"/>
                        <a:pt x="44" y="96"/>
                        <a:pt x="44" y="96"/>
                      </a:cubicBezTo>
                      <a:cubicBezTo>
                        <a:pt x="49" y="96"/>
                        <a:pt x="49" y="96"/>
                        <a:pt x="49" y="96"/>
                      </a:cubicBezTo>
                      <a:cubicBezTo>
                        <a:pt x="49" y="154"/>
                        <a:pt x="49" y="154"/>
                        <a:pt x="49" y="154"/>
                      </a:cubicBezTo>
                      <a:cubicBezTo>
                        <a:pt x="49" y="159"/>
                        <a:pt x="52" y="162"/>
                        <a:pt x="56" y="162"/>
                      </a:cubicBezTo>
                      <a:cubicBezTo>
                        <a:pt x="60" y="162"/>
                        <a:pt x="64" y="159"/>
                        <a:pt x="64" y="154"/>
                      </a:cubicBezTo>
                      <a:cubicBezTo>
                        <a:pt x="64" y="96"/>
                        <a:pt x="64" y="96"/>
                        <a:pt x="64" y="96"/>
                      </a:cubicBezTo>
                      <a:cubicBezTo>
                        <a:pt x="83" y="96"/>
                        <a:pt x="83" y="96"/>
                        <a:pt x="83" y="96"/>
                      </a:cubicBezTo>
                      <a:cubicBezTo>
                        <a:pt x="63" y="23"/>
                        <a:pt x="63" y="23"/>
                        <a:pt x="63" y="23"/>
                      </a:cubicBezTo>
                      <a:cubicBezTo>
                        <a:pt x="64" y="23"/>
                        <a:pt x="64" y="23"/>
                        <a:pt x="64" y="23"/>
                      </a:cubicBezTo>
                      <a:cubicBezTo>
                        <a:pt x="65" y="23"/>
                        <a:pt x="65" y="23"/>
                        <a:pt x="65" y="23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80" y="67"/>
                        <a:pt x="84" y="69"/>
                        <a:pt x="87" y="68"/>
                      </a:cubicBezTo>
                      <a:cubicBezTo>
                        <a:pt x="91" y="67"/>
                        <a:pt x="92" y="63"/>
                        <a:pt x="91" y="6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800" dirty="0">
                    <a:latin typeface="Raleway" panose="020B0503030101060003" pitchFamily="34" charset="0"/>
                    <a:cs typeface="Segoe UI" panose="020B0502040204020203" pitchFamily="34" charset="0"/>
                  </a:endParaRPr>
                </a:p>
              </p:txBody>
            </p:sp>
          </p:grpSp>
        </p:grp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5102673-5140-4EA7-92F0-2001792EBD16}"/>
              </a:ext>
            </a:extLst>
          </p:cNvPr>
          <p:cNvGrpSpPr/>
          <p:nvPr/>
        </p:nvGrpSpPr>
        <p:grpSpPr>
          <a:xfrm>
            <a:off x="944118" y="2482554"/>
            <a:ext cx="5471566" cy="1293639"/>
            <a:chOff x="944118" y="2482554"/>
            <a:chExt cx="5471566" cy="1293639"/>
          </a:xfrm>
        </p:grpSpPr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342676CD-1290-49B1-91AE-76804F694DE4}"/>
                </a:ext>
              </a:extLst>
            </p:cNvPr>
            <p:cNvSpPr/>
            <p:nvPr/>
          </p:nvSpPr>
          <p:spPr>
            <a:xfrm>
              <a:off x="944118" y="3019063"/>
              <a:ext cx="5471566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spot.</a:t>
              </a: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D6BC81F9-39F7-4A02-B5F6-305E9E8F01D2}"/>
                </a:ext>
              </a:extLst>
            </p:cNvPr>
            <p:cNvSpPr txBox="1"/>
            <p:nvPr/>
          </p:nvSpPr>
          <p:spPr>
            <a:xfrm>
              <a:off x="944118" y="2482554"/>
              <a:ext cx="38862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Total Students 2018</a:t>
              </a:r>
              <a:endParaRPr lang="id-ID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EB2C951D-4573-428B-ACD8-45FB5886B602}"/>
              </a:ext>
            </a:extLst>
          </p:cNvPr>
          <p:cNvGrpSpPr/>
          <p:nvPr/>
        </p:nvGrpSpPr>
        <p:grpSpPr>
          <a:xfrm>
            <a:off x="3665237" y="611918"/>
            <a:ext cx="4861527" cy="1034175"/>
            <a:chOff x="650273" y="660974"/>
            <a:chExt cx="4861527" cy="1034175"/>
          </a:xfrm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84BABA3E-2970-4722-93F9-7CB8D207B0E5}"/>
                </a:ext>
              </a:extLst>
            </p:cNvPr>
            <p:cNvSpPr/>
            <p:nvPr/>
          </p:nvSpPr>
          <p:spPr>
            <a:xfrm>
              <a:off x="2023952" y="660974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Creative Business</a:t>
              </a:r>
            </a:p>
          </p:txBody>
        </p:sp>
        <p:sp>
          <p:nvSpPr>
            <p:cNvPr id="150" name="Rectangle: Rounded Corners 149">
              <a:extLst>
                <a:ext uri="{FF2B5EF4-FFF2-40B4-BE49-F238E27FC236}">
                  <a16:creationId xmlns:a16="http://schemas.microsoft.com/office/drawing/2014/main" id="{E1793B30-33DE-4BB9-84B1-4F2D76C7F5CC}"/>
                </a:ext>
              </a:extLst>
            </p:cNvPr>
            <p:cNvSpPr/>
            <p:nvPr/>
          </p:nvSpPr>
          <p:spPr>
            <a:xfrm>
              <a:off x="2937036" y="1632522"/>
              <a:ext cx="288000" cy="62627"/>
            </a:xfrm>
            <a:prstGeom prst="roundRect">
              <a:avLst>
                <a:gd name="adj" fmla="val 938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F6BBD3EB-3C3C-4F57-87C2-B96568B7AAC1}"/>
                </a:ext>
              </a:extLst>
            </p:cNvPr>
            <p:cNvSpPr txBox="1"/>
            <p:nvPr/>
          </p:nvSpPr>
          <p:spPr>
            <a:xfrm>
              <a:off x="650273" y="935512"/>
              <a:ext cx="48615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Africa Map</a:t>
              </a:r>
              <a:endParaRPr lang="id-ID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272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ight Triangle 51">
            <a:extLst>
              <a:ext uri="{FF2B5EF4-FFF2-40B4-BE49-F238E27FC236}">
                <a16:creationId xmlns:a16="http://schemas.microsoft.com/office/drawing/2014/main" id="{EB9D0896-E769-42C0-95FB-E9B4DB4C6691}"/>
              </a:ext>
            </a:extLst>
          </p:cNvPr>
          <p:cNvSpPr/>
          <p:nvPr/>
        </p:nvSpPr>
        <p:spPr>
          <a:xfrm rot="16200000" flipH="1">
            <a:off x="7787825" y="1"/>
            <a:ext cx="4404173" cy="4404173"/>
          </a:xfrm>
          <a:prstGeom prst="rt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699006C-E336-410D-A17A-34B141ABC3A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36C9E2B-3A83-4A1E-B362-55585FB2A743}"/>
              </a:ext>
            </a:extLst>
          </p:cNvPr>
          <p:cNvGrpSpPr/>
          <p:nvPr/>
        </p:nvGrpSpPr>
        <p:grpSpPr>
          <a:xfrm>
            <a:off x="1204452" y="4025169"/>
            <a:ext cx="9783096" cy="1756958"/>
            <a:chOff x="1204452" y="4025169"/>
            <a:chExt cx="9783096" cy="1756958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46EABCF5-5FEE-47D9-BFDD-3009A4C78854}"/>
                </a:ext>
              </a:extLst>
            </p:cNvPr>
            <p:cNvSpPr/>
            <p:nvPr/>
          </p:nvSpPr>
          <p:spPr>
            <a:xfrm>
              <a:off x="1204452" y="4025169"/>
              <a:ext cx="4891548" cy="1756958"/>
            </a:xfrm>
            <a:prstGeom prst="roundRect">
              <a:avLst>
                <a:gd name="adj" fmla="val 0"/>
              </a:avLst>
            </a:prstGeom>
            <a:gradFill>
              <a:gsLst>
                <a:gs pos="500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270000" dist="901700" dir="8100000" sx="90000" sy="90000" algn="tr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id-ID"/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7B0DD983-17E5-4993-A6A0-C03A392F36C4}"/>
                </a:ext>
              </a:extLst>
            </p:cNvPr>
            <p:cNvSpPr/>
            <p:nvPr/>
          </p:nvSpPr>
          <p:spPr>
            <a:xfrm>
              <a:off x="6096000" y="4025169"/>
              <a:ext cx="4891548" cy="1756958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0" dist="901700" dir="8100000" sx="90000" sy="90000" algn="tr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id-ID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8823F58-54B6-484A-9F55-1AF38A0AC05D}"/>
              </a:ext>
            </a:extLst>
          </p:cNvPr>
          <p:cNvGrpSpPr/>
          <p:nvPr/>
        </p:nvGrpSpPr>
        <p:grpSpPr>
          <a:xfrm>
            <a:off x="6572076" y="4765052"/>
            <a:ext cx="2229556" cy="290016"/>
            <a:chOff x="9362403" y="7471631"/>
            <a:chExt cx="3720082" cy="483900"/>
          </a:xfrm>
        </p:grpSpPr>
        <p:sp>
          <p:nvSpPr>
            <p:cNvPr id="14" name="Freeform 85">
              <a:extLst>
                <a:ext uri="{FF2B5EF4-FFF2-40B4-BE49-F238E27FC236}">
                  <a16:creationId xmlns:a16="http://schemas.microsoft.com/office/drawing/2014/main" id="{E39AFD1D-68C5-419A-9C85-CC56CD7C9F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62403" y="7516326"/>
              <a:ext cx="468743" cy="376774"/>
            </a:xfrm>
            <a:custGeom>
              <a:avLst/>
              <a:gdLst>
                <a:gd name="T0" fmla="*/ 250282 w 462"/>
                <a:gd name="T1" fmla="*/ 24258 h 374"/>
                <a:gd name="T2" fmla="*/ 250282 w 462"/>
                <a:gd name="T3" fmla="*/ 24258 h 374"/>
                <a:gd name="T4" fmla="*/ 221508 w 462"/>
                <a:gd name="T5" fmla="*/ 33962 h 374"/>
                <a:gd name="T6" fmla="*/ 240510 w 462"/>
                <a:gd name="T7" fmla="*/ 5391 h 374"/>
                <a:gd name="T8" fmla="*/ 211192 w 462"/>
                <a:gd name="T9" fmla="*/ 19407 h 374"/>
                <a:gd name="T10" fmla="*/ 173189 w 462"/>
                <a:gd name="T11" fmla="*/ 0 h 374"/>
                <a:gd name="T12" fmla="*/ 119983 w 462"/>
                <a:gd name="T13" fmla="*/ 52829 h 374"/>
                <a:gd name="T14" fmla="*/ 124870 w 462"/>
                <a:gd name="T15" fmla="*/ 62532 h 374"/>
                <a:gd name="T16" fmla="*/ 19002 w 462"/>
                <a:gd name="T17" fmla="*/ 10242 h 374"/>
                <a:gd name="T18" fmla="*/ 9229 w 462"/>
                <a:gd name="T19" fmla="*/ 38813 h 374"/>
                <a:gd name="T20" fmla="*/ 33118 w 462"/>
                <a:gd name="T21" fmla="*/ 81400 h 374"/>
                <a:gd name="T22" fmla="*/ 9229 w 462"/>
                <a:gd name="T23" fmla="*/ 72236 h 374"/>
                <a:gd name="T24" fmla="*/ 9229 w 462"/>
                <a:gd name="T25" fmla="*/ 72236 h 374"/>
                <a:gd name="T26" fmla="*/ 53205 w 462"/>
                <a:gd name="T27" fmla="*/ 124526 h 374"/>
                <a:gd name="T28" fmla="*/ 38004 w 462"/>
                <a:gd name="T29" fmla="*/ 124526 h 374"/>
                <a:gd name="T30" fmla="*/ 28774 w 462"/>
                <a:gd name="T31" fmla="*/ 124526 h 374"/>
                <a:gd name="T32" fmla="*/ 77093 w 462"/>
                <a:gd name="T33" fmla="*/ 158487 h 374"/>
                <a:gd name="T34" fmla="*/ 14116 w 462"/>
                <a:gd name="T35" fmla="*/ 182206 h 374"/>
                <a:gd name="T36" fmla="*/ 0 w 462"/>
                <a:gd name="T37" fmla="*/ 182206 h 374"/>
                <a:gd name="T38" fmla="*/ 77093 w 462"/>
                <a:gd name="T39" fmla="*/ 201074 h 374"/>
                <a:gd name="T40" fmla="*/ 221508 w 462"/>
                <a:gd name="T41" fmla="*/ 57681 h 374"/>
                <a:gd name="T42" fmla="*/ 221508 w 462"/>
                <a:gd name="T43" fmla="*/ 52829 h 374"/>
                <a:gd name="T44" fmla="*/ 250282 w 462"/>
                <a:gd name="T45" fmla="*/ 24258 h 374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462" h="374">
                  <a:moveTo>
                    <a:pt x="461" y="45"/>
                  </a:moveTo>
                  <a:lnTo>
                    <a:pt x="461" y="45"/>
                  </a:lnTo>
                  <a:cubicBezTo>
                    <a:pt x="443" y="54"/>
                    <a:pt x="425" y="63"/>
                    <a:pt x="408" y="63"/>
                  </a:cubicBezTo>
                  <a:cubicBezTo>
                    <a:pt x="425" y="54"/>
                    <a:pt x="443" y="36"/>
                    <a:pt x="443" y="10"/>
                  </a:cubicBezTo>
                  <a:cubicBezTo>
                    <a:pt x="425" y="19"/>
                    <a:pt x="408" y="27"/>
                    <a:pt x="389" y="36"/>
                  </a:cubicBezTo>
                  <a:cubicBezTo>
                    <a:pt x="372" y="19"/>
                    <a:pt x="345" y="0"/>
                    <a:pt x="319" y="0"/>
                  </a:cubicBezTo>
                  <a:cubicBezTo>
                    <a:pt x="265" y="0"/>
                    <a:pt x="221" y="45"/>
                    <a:pt x="221" y="98"/>
                  </a:cubicBezTo>
                  <a:cubicBezTo>
                    <a:pt x="221" y="107"/>
                    <a:pt x="221" y="116"/>
                    <a:pt x="230" y="116"/>
                  </a:cubicBezTo>
                  <a:cubicBezTo>
                    <a:pt x="151" y="116"/>
                    <a:pt x="79" y="81"/>
                    <a:pt x="35" y="19"/>
                  </a:cubicBezTo>
                  <a:cubicBezTo>
                    <a:pt x="26" y="36"/>
                    <a:pt x="17" y="54"/>
                    <a:pt x="17" y="72"/>
                  </a:cubicBezTo>
                  <a:cubicBezTo>
                    <a:pt x="17" y="98"/>
                    <a:pt x="35" y="134"/>
                    <a:pt x="61" y="151"/>
                  </a:cubicBezTo>
                  <a:cubicBezTo>
                    <a:pt x="44" y="143"/>
                    <a:pt x="35" y="143"/>
                    <a:pt x="17" y="134"/>
                  </a:cubicBezTo>
                  <a:cubicBezTo>
                    <a:pt x="17" y="178"/>
                    <a:pt x="53" y="222"/>
                    <a:pt x="98" y="231"/>
                  </a:cubicBezTo>
                  <a:cubicBezTo>
                    <a:pt x="89" y="231"/>
                    <a:pt x="79" y="231"/>
                    <a:pt x="70" y="231"/>
                  </a:cubicBezTo>
                  <a:cubicBezTo>
                    <a:pt x="61" y="231"/>
                    <a:pt x="61" y="231"/>
                    <a:pt x="53" y="231"/>
                  </a:cubicBezTo>
                  <a:cubicBezTo>
                    <a:pt x="61" y="266"/>
                    <a:pt x="98" y="294"/>
                    <a:pt x="142" y="294"/>
                  </a:cubicBezTo>
                  <a:cubicBezTo>
                    <a:pt x="106" y="319"/>
                    <a:pt x="70" y="338"/>
                    <a:pt x="26" y="338"/>
                  </a:cubicBezTo>
                  <a:cubicBezTo>
                    <a:pt x="17" y="338"/>
                    <a:pt x="8" y="338"/>
                    <a:pt x="0" y="338"/>
                  </a:cubicBezTo>
                  <a:cubicBezTo>
                    <a:pt x="44" y="364"/>
                    <a:pt x="89" y="373"/>
                    <a:pt x="142" y="373"/>
                  </a:cubicBezTo>
                  <a:cubicBezTo>
                    <a:pt x="319" y="373"/>
                    <a:pt x="408" y="231"/>
                    <a:pt x="408" y="107"/>
                  </a:cubicBezTo>
                  <a:lnTo>
                    <a:pt x="408" y="98"/>
                  </a:lnTo>
                  <a:cubicBezTo>
                    <a:pt x="434" y="81"/>
                    <a:pt x="443" y="72"/>
                    <a:pt x="461" y="45"/>
                  </a:cubicBezTo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txBody>
            <a:bodyPr wrap="none" lIns="34290" tIns="17145" rIns="34290" bIns="17145" anchor="ctr"/>
            <a:lstStyle/>
            <a:p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34ED847-76ED-41FB-AA3D-F0306BF1D64F}"/>
                </a:ext>
              </a:extLst>
            </p:cNvPr>
            <p:cNvSpPr/>
            <p:nvPr/>
          </p:nvSpPr>
          <p:spPr>
            <a:xfrm>
              <a:off x="9921247" y="7471631"/>
              <a:ext cx="3161238" cy="4839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lnSpc>
                  <a:spcPct val="114000"/>
                </a:lnSpc>
                <a:defRPr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@youraccount</a:t>
              </a:r>
              <a:endPara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0E6FDFA-09D8-4F07-858B-0520D51B75AE}"/>
              </a:ext>
            </a:extLst>
          </p:cNvPr>
          <p:cNvGrpSpPr/>
          <p:nvPr/>
        </p:nvGrpSpPr>
        <p:grpSpPr>
          <a:xfrm>
            <a:off x="6572076" y="4277870"/>
            <a:ext cx="2222757" cy="302840"/>
            <a:chOff x="6135732" y="7478414"/>
            <a:chExt cx="3708737" cy="505298"/>
          </a:xfrm>
        </p:grpSpPr>
        <p:sp>
          <p:nvSpPr>
            <p:cNvPr id="17" name="Freeform 106">
              <a:extLst>
                <a:ext uri="{FF2B5EF4-FFF2-40B4-BE49-F238E27FC236}">
                  <a16:creationId xmlns:a16="http://schemas.microsoft.com/office/drawing/2014/main" id="{40F59F42-1831-47F5-AAE1-408DAC3232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5732" y="7483073"/>
              <a:ext cx="433140" cy="436107"/>
            </a:xfrm>
            <a:custGeom>
              <a:avLst/>
              <a:gdLst>
                <a:gd name="T0" fmla="*/ 202395 w 426"/>
                <a:gd name="T1" fmla="*/ 0 h 427"/>
                <a:gd name="T2" fmla="*/ 202395 w 426"/>
                <a:gd name="T3" fmla="*/ 0 h 427"/>
                <a:gd name="T4" fmla="*/ 28836 w 426"/>
                <a:gd name="T5" fmla="*/ 0 h 427"/>
                <a:gd name="T6" fmla="*/ 0 w 426"/>
                <a:gd name="T7" fmla="*/ 28965 h 427"/>
                <a:gd name="T8" fmla="*/ 0 w 426"/>
                <a:gd name="T9" fmla="*/ 203304 h 427"/>
                <a:gd name="T10" fmla="*/ 28836 w 426"/>
                <a:gd name="T11" fmla="*/ 232815 h 427"/>
                <a:gd name="T12" fmla="*/ 115888 w 426"/>
                <a:gd name="T13" fmla="*/ 232815 h 427"/>
                <a:gd name="T14" fmla="*/ 115888 w 426"/>
                <a:gd name="T15" fmla="*/ 149745 h 427"/>
                <a:gd name="T16" fmla="*/ 87052 w 426"/>
                <a:gd name="T17" fmla="*/ 149745 h 427"/>
                <a:gd name="T18" fmla="*/ 87052 w 426"/>
                <a:gd name="T19" fmla="*/ 111489 h 427"/>
                <a:gd name="T20" fmla="*/ 115888 w 426"/>
                <a:gd name="T21" fmla="*/ 111489 h 427"/>
                <a:gd name="T22" fmla="*/ 115888 w 426"/>
                <a:gd name="T23" fmla="*/ 91815 h 427"/>
                <a:gd name="T24" fmla="*/ 163766 w 426"/>
                <a:gd name="T25" fmla="*/ 43721 h 427"/>
                <a:gd name="T26" fmla="*/ 188249 w 426"/>
                <a:gd name="T27" fmla="*/ 43721 h 427"/>
                <a:gd name="T28" fmla="*/ 188249 w 426"/>
                <a:gd name="T29" fmla="*/ 87442 h 427"/>
                <a:gd name="T30" fmla="*/ 168663 w 426"/>
                <a:gd name="T31" fmla="*/ 87442 h 427"/>
                <a:gd name="T32" fmla="*/ 158869 w 426"/>
                <a:gd name="T33" fmla="*/ 91815 h 427"/>
                <a:gd name="T34" fmla="*/ 158869 w 426"/>
                <a:gd name="T35" fmla="*/ 111489 h 427"/>
                <a:gd name="T36" fmla="*/ 188249 w 426"/>
                <a:gd name="T37" fmla="*/ 111489 h 427"/>
                <a:gd name="T38" fmla="*/ 188249 w 426"/>
                <a:gd name="T39" fmla="*/ 149745 h 427"/>
                <a:gd name="T40" fmla="*/ 158869 w 426"/>
                <a:gd name="T41" fmla="*/ 149745 h 427"/>
                <a:gd name="T42" fmla="*/ 158869 w 426"/>
                <a:gd name="T43" fmla="*/ 232815 h 427"/>
                <a:gd name="T44" fmla="*/ 202395 w 426"/>
                <a:gd name="T45" fmla="*/ 232815 h 427"/>
                <a:gd name="T46" fmla="*/ 231231 w 426"/>
                <a:gd name="T47" fmla="*/ 203304 h 427"/>
                <a:gd name="T48" fmla="*/ 231231 w 426"/>
                <a:gd name="T49" fmla="*/ 28965 h 427"/>
                <a:gd name="T50" fmla="*/ 202395 w 426"/>
                <a:gd name="T51" fmla="*/ 0 h 427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426" h="427">
                  <a:moveTo>
                    <a:pt x="372" y="0"/>
                  </a:moveTo>
                  <a:lnTo>
                    <a:pt x="372" y="0"/>
                  </a:lnTo>
                  <a:cubicBezTo>
                    <a:pt x="53" y="0"/>
                    <a:pt x="53" y="0"/>
                    <a:pt x="53" y="0"/>
                  </a:cubicBezTo>
                  <a:cubicBezTo>
                    <a:pt x="27" y="0"/>
                    <a:pt x="0" y="27"/>
                    <a:pt x="0" y="53"/>
                  </a:cubicBezTo>
                  <a:cubicBezTo>
                    <a:pt x="0" y="372"/>
                    <a:pt x="0" y="372"/>
                    <a:pt x="0" y="372"/>
                  </a:cubicBezTo>
                  <a:cubicBezTo>
                    <a:pt x="0" y="399"/>
                    <a:pt x="27" y="426"/>
                    <a:pt x="53" y="426"/>
                  </a:cubicBezTo>
                  <a:cubicBezTo>
                    <a:pt x="213" y="426"/>
                    <a:pt x="213" y="426"/>
                    <a:pt x="213" y="426"/>
                  </a:cubicBezTo>
                  <a:cubicBezTo>
                    <a:pt x="213" y="274"/>
                    <a:pt x="213" y="274"/>
                    <a:pt x="213" y="274"/>
                  </a:cubicBezTo>
                  <a:cubicBezTo>
                    <a:pt x="160" y="274"/>
                    <a:pt x="160" y="274"/>
                    <a:pt x="160" y="274"/>
                  </a:cubicBezTo>
                  <a:cubicBezTo>
                    <a:pt x="160" y="204"/>
                    <a:pt x="160" y="204"/>
                    <a:pt x="160" y="204"/>
                  </a:cubicBezTo>
                  <a:cubicBezTo>
                    <a:pt x="213" y="204"/>
                    <a:pt x="213" y="204"/>
                    <a:pt x="213" y="204"/>
                  </a:cubicBezTo>
                  <a:cubicBezTo>
                    <a:pt x="213" y="168"/>
                    <a:pt x="213" y="168"/>
                    <a:pt x="213" y="168"/>
                  </a:cubicBezTo>
                  <a:cubicBezTo>
                    <a:pt x="213" y="124"/>
                    <a:pt x="257" y="80"/>
                    <a:pt x="301" y="80"/>
                  </a:cubicBezTo>
                  <a:cubicBezTo>
                    <a:pt x="346" y="80"/>
                    <a:pt x="346" y="80"/>
                    <a:pt x="346" y="80"/>
                  </a:cubicBezTo>
                  <a:cubicBezTo>
                    <a:pt x="346" y="160"/>
                    <a:pt x="346" y="160"/>
                    <a:pt x="346" y="160"/>
                  </a:cubicBezTo>
                  <a:cubicBezTo>
                    <a:pt x="310" y="160"/>
                    <a:pt x="310" y="160"/>
                    <a:pt x="310" y="160"/>
                  </a:cubicBezTo>
                  <a:cubicBezTo>
                    <a:pt x="292" y="160"/>
                    <a:pt x="292" y="160"/>
                    <a:pt x="292" y="168"/>
                  </a:cubicBezTo>
                  <a:cubicBezTo>
                    <a:pt x="292" y="204"/>
                    <a:pt x="292" y="204"/>
                    <a:pt x="292" y="204"/>
                  </a:cubicBezTo>
                  <a:cubicBezTo>
                    <a:pt x="346" y="204"/>
                    <a:pt x="346" y="204"/>
                    <a:pt x="346" y="204"/>
                  </a:cubicBezTo>
                  <a:cubicBezTo>
                    <a:pt x="346" y="274"/>
                    <a:pt x="346" y="274"/>
                    <a:pt x="346" y="274"/>
                  </a:cubicBezTo>
                  <a:cubicBezTo>
                    <a:pt x="292" y="274"/>
                    <a:pt x="292" y="274"/>
                    <a:pt x="292" y="274"/>
                  </a:cubicBezTo>
                  <a:cubicBezTo>
                    <a:pt x="292" y="426"/>
                    <a:pt x="292" y="426"/>
                    <a:pt x="292" y="426"/>
                  </a:cubicBezTo>
                  <a:cubicBezTo>
                    <a:pt x="372" y="426"/>
                    <a:pt x="372" y="426"/>
                    <a:pt x="372" y="426"/>
                  </a:cubicBezTo>
                  <a:cubicBezTo>
                    <a:pt x="399" y="426"/>
                    <a:pt x="425" y="399"/>
                    <a:pt x="425" y="372"/>
                  </a:cubicBezTo>
                  <a:cubicBezTo>
                    <a:pt x="425" y="53"/>
                    <a:pt x="425" y="53"/>
                    <a:pt x="425" y="53"/>
                  </a:cubicBezTo>
                  <a:cubicBezTo>
                    <a:pt x="425" y="27"/>
                    <a:pt x="399" y="0"/>
                    <a:pt x="372" y="0"/>
                  </a:cubicBezTo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txBody>
            <a:bodyPr wrap="none" lIns="34290" tIns="17145" rIns="34290" bIns="17145" anchor="ctr"/>
            <a:lstStyle/>
            <a:p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200CBEA-C05D-4A90-93A5-FA6D6851480E}"/>
                </a:ext>
              </a:extLst>
            </p:cNvPr>
            <p:cNvSpPr/>
            <p:nvPr/>
          </p:nvSpPr>
          <p:spPr>
            <a:xfrm>
              <a:off x="6683228" y="7478414"/>
              <a:ext cx="3161241" cy="5052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lnSpc>
                  <a:spcPct val="114000"/>
                </a:lnSpc>
                <a:defRPr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Your Account</a:t>
              </a:r>
              <a:endPara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2B9D532-ADCE-47E5-91A0-20B35C84BDA3}"/>
              </a:ext>
            </a:extLst>
          </p:cNvPr>
          <p:cNvGrpSpPr/>
          <p:nvPr/>
        </p:nvGrpSpPr>
        <p:grpSpPr>
          <a:xfrm>
            <a:off x="6572076" y="5239410"/>
            <a:ext cx="2230738" cy="290016"/>
            <a:chOff x="12600421" y="7469112"/>
            <a:chExt cx="3722054" cy="483900"/>
          </a:xfrm>
        </p:grpSpPr>
        <p:sp>
          <p:nvSpPr>
            <p:cNvPr id="20" name="AutoShape 83">
              <a:extLst>
                <a:ext uri="{FF2B5EF4-FFF2-40B4-BE49-F238E27FC236}">
                  <a16:creationId xmlns:a16="http://schemas.microsoft.com/office/drawing/2014/main" id="{53FB2E6F-05D5-43CB-8550-9350041B5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00421" y="7531129"/>
              <a:ext cx="473489" cy="31080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1610" y="13990"/>
                  </a:moveTo>
                  <a:cubicBezTo>
                    <a:pt x="11373" y="14259"/>
                    <a:pt x="11093" y="14400"/>
                    <a:pt x="10800" y="14400"/>
                  </a:cubicBezTo>
                  <a:cubicBezTo>
                    <a:pt x="10505" y="14400"/>
                    <a:pt x="10225" y="14259"/>
                    <a:pt x="9990" y="13990"/>
                  </a:cubicBezTo>
                  <a:lnTo>
                    <a:pt x="7198" y="10800"/>
                  </a:lnTo>
                  <a:lnTo>
                    <a:pt x="6636" y="10157"/>
                  </a:lnTo>
                  <a:lnTo>
                    <a:pt x="1349" y="4115"/>
                  </a:lnTo>
                  <a:lnTo>
                    <a:pt x="1349" y="4114"/>
                  </a:lnTo>
                  <a:cubicBezTo>
                    <a:pt x="1349" y="2980"/>
                    <a:pt x="1955" y="2057"/>
                    <a:pt x="2699" y="2057"/>
                  </a:cubicBezTo>
                  <a:lnTo>
                    <a:pt x="18899" y="2057"/>
                  </a:lnTo>
                  <a:cubicBezTo>
                    <a:pt x="19643" y="2057"/>
                    <a:pt x="20249" y="2980"/>
                    <a:pt x="20249" y="4114"/>
                  </a:cubicBezTo>
                  <a:cubicBezTo>
                    <a:pt x="20249" y="4114"/>
                    <a:pt x="11610" y="13990"/>
                    <a:pt x="11610" y="13990"/>
                  </a:cubicBezTo>
                  <a:close/>
                  <a:moveTo>
                    <a:pt x="20249" y="16198"/>
                  </a:moveTo>
                  <a:lnTo>
                    <a:pt x="15525" y="10800"/>
                  </a:lnTo>
                  <a:lnTo>
                    <a:pt x="20249" y="5399"/>
                  </a:lnTo>
                  <a:cubicBezTo>
                    <a:pt x="20249" y="5399"/>
                    <a:pt x="20249" y="16198"/>
                    <a:pt x="20249" y="16198"/>
                  </a:cubicBezTo>
                  <a:close/>
                  <a:moveTo>
                    <a:pt x="20249" y="17484"/>
                  </a:moveTo>
                  <a:cubicBezTo>
                    <a:pt x="20249" y="18620"/>
                    <a:pt x="19643" y="19541"/>
                    <a:pt x="18899" y="19541"/>
                  </a:cubicBezTo>
                  <a:lnTo>
                    <a:pt x="2699" y="19541"/>
                  </a:lnTo>
                  <a:cubicBezTo>
                    <a:pt x="1955" y="19541"/>
                    <a:pt x="1349" y="18620"/>
                    <a:pt x="1349" y="17484"/>
                  </a:cubicBezTo>
                  <a:lnTo>
                    <a:pt x="6636" y="11442"/>
                  </a:lnTo>
                  <a:lnTo>
                    <a:pt x="9585" y="14813"/>
                  </a:lnTo>
                  <a:cubicBezTo>
                    <a:pt x="9945" y="15222"/>
                    <a:pt x="10372" y="15429"/>
                    <a:pt x="10800" y="15429"/>
                  </a:cubicBezTo>
                  <a:cubicBezTo>
                    <a:pt x="11228" y="15429"/>
                    <a:pt x="11654" y="15222"/>
                    <a:pt x="12015" y="14813"/>
                  </a:cubicBezTo>
                  <a:lnTo>
                    <a:pt x="14963" y="11442"/>
                  </a:lnTo>
                  <a:cubicBezTo>
                    <a:pt x="14963" y="11442"/>
                    <a:pt x="20249" y="17484"/>
                    <a:pt x="20249" y="17484"/>
                  </a:cubicBezTo>
                  <a:close/>
                  <a:moveTo>
                    <a:pt x="1349" y="5399"/>
                  </a:moveTo>
                  <a:lnTo>
                    <a:pt x="6074" y="10800"/>
                  </a:lnTo>
                  <a:lnTo>
                    <a:pt x="1349" y="16198"/>
                  </a:lnTo>
                  <a:cubicBezTo>
                    <a:pt x="1349" y="16198"/>
                    <a:pt x="1349" y="5399"/>
                    <a:pt x="1349" y="5399"/>
                  </a:cubicBezTo>
                  <a:close/>
                  <a:moveTo>
                    <a:pt x="18899" y="0"/>
                  </a:moveTo>
                  <a:lnTo>
                    <a:pt x="2699" y="0"/>
                  </a:lnTo>
                  <a:cubicBezTo>
                    <a:pt x="1208" y="0"/>
                    <a:pt x="0" y="1842"/>
                    <a:pt x="0" y="4114"/>
                  </a:cubicBezTo>
                  <a:lnTo>
                    <a:pt x="0" y="17484"/>
                  </a:lnTo>
                  <a:cubicBezTo>
                    <a:pt x="0" y="19756"/>
                    <a:pt x="1208" y="21600"/>
                    <a:pt x="2699" y="21600"/>
                  </a:cubicBezTo>
                  <a:lnTo>
                    <a:pt x="18899" y="21600"/>
                  </a:lnTo>
                  <a:cubicBezTo>
                    <a:pt x="20391" y="21600"/>
                    <a:pt x="21600" y="19756"/>
                    <a:pt x="21600" y="17484"/>
                  </a:cubicBezTo>
                  <a:lnTo>
                    <a:pt x="21600" y="4114"/>
                  </a:lnTo>
                  <a:cubicBezTo>
                    <a:pt x="21600" y="1842"/>
                    <a:pt x="20391" y="0"/>
                    <a:pt x="18899" y="0"/>
                  </a:cubicBezTo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Gill Sans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B70D9A0-7D65-44D7-9650-1AC8B77691A0}"/>
                </a:ext>
              </a:extLst>
            </p:cNvPr>
            <p:cNvSpPr/>
            <p:nvPr/>
          </p:nvSpPr>
          <p:spPr>
            <a:xfrm>
              <a:off x="13161236" y="7469112"/>
              <a:ext cx="3161239" cy="4839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lnSpc>
                  <a:spcPct val="114000"/>
                </a:lnSpc>
                <a:defRPr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your@account.com</a:t>
              </a:r>
              <a:endPara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F25871C-AE52-40EF-8610-75CD11EC1E3B}"/>
              </a:ext>
            </a:extLst>
          </p:cNvPr>
          <p:cNvGrpSpPr/>
          <p:nvPr/>
        </p:nvGrpSpPr>
        <p:grpSpPr>
          <a:xfrm>
            <a:off x="1469925" y="4332850"/>
            <a:ext cx="2073803" cy="1141597"/>
            <a:chOff x="5971138" y="6851605"/>
            <a:chExt cx="3172862" cy="1746609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E751E10-316A-43C1-AF38-7BCAFB3CE01C}"/>
                </a:ext>
              </a:extLst>
            </p:cNvPr>
            <p:cNvSpPr/>
            <p:nvPr/>
          </p:nvSpPr>
          <p:spPr>
            <a:xfrm>
              <a:off x="5971138" y="6851605"/>
              <a:ext cx="3172862" cy="13844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100" i="1" dirty="0">
                  <a:solidFill>
                    <a:schemeClr val="bg1"/>
                  </a:solidFill>
                  <a:latin typeface="Raleway" panose="020B0503030101060003" pitchFamily="34" charset="0"/>
                  <a:cs typeface="Segoe UI Light" panose="020B0502040204020203" pitchFamily="34" charset="0"/>
                </a:rPr>
                <a:t>“A wonderful serenity has taken possession of my entire soul, like these sweet mornings of spring which</a:t>
              </a: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0C1DA6A4-1A4F-4B1E-847B-7142D2A48FAE}"/>
                </a:ext>
              </a:extLst>
            </p:cNvPr>
            <p:cNvGrpSpPr/>
            <p:nvPr/>
          </p:nvGrpSpPr>
          <p:grpSpPr>
            <a:xfrm>
              <a:off x="6079072" y="8331566"/>
              <a:ext cx="1625644" cy="266648"/>
              <a:chOff x="9395730" y="4795397"/>
              <a:chExt cx="869563" cy="142630"/>
            </a:xfrm>
          </p:grpSpPr>
          <p:sp>
            <p:nvSpPr>
              <p:cNvPr id="25" name="Star: 5 Points 24">
                <a:extLst>
                  <a:ext uri="{FF2B5EF4-FFF2-40B4-BE49-F238E27FC236}">
                    <a16:creationId xmlns:a16="http://schemas.microsoft.com/office/drawing/2014/main" id="{336E990D-CAE8-407E-ADA6-4CAA9B9EA9F0}"/>
                  </a:ext>
                </a:extLst>
              </p:cNvPr>
              <p:cNvSpPr/>
              <p:nvPr/>
            </p:nvSpPr>
            <p:spPr>
              <a:xfrm>
                <a:off x="9395730" y="4799232"/>
                <a:ext cx="138795" cy="138795"/>
              </a:xfrm>
              <a:prstGeom prst="star5">
                <a:avLst>
                  <a:gd name="adj" fmla="val 28981"/>
                  <a:gd name="hf" fmla="val 105146"/>
                  <a:gd name="vf" fmla="val 110557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Star: 5 Points 25">
                <a:extLst>
                  <a:ext uri="{FF2B5EF4-FFF2-40B4-BE49-F238E27FC236}">
                    <a16:creationId xmlns:a16="http://schemas.microsoft.com/office/drawing/2014/main" id="{0792884A-0D2D-40FB-8F2A-3C10ADF96F24}"/>
                  </a:ext>
                </a:extLst>
              </p:cNvPr>
              <p:cNvSpPr/>
              <p:nvPr/>
            </p:nvSpPr>
            <p:spPr>
              <a:xfrm>
                <a:off x="9579295" y="4797315"/>
                <a:ext cx="138795" cy="138795"/>
              </a:xfrm>
              <a:prstGeom prst="star5">
                <a:avLst>
                  <a:gd name="adj" fmla="val 28981"/>
                  <a:gd name="hf" fmla="val 105146"/>
                  <a:gd name="vf" fmla="val 110557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Star: 5 Points 26">
                <a:extLst>
                  <a:ext uri="{FF2B5EF4-FFF2-40B4-BE49-F238E27FC236}">
                    <a16:creationId xmlns:a16="http://schemas.microsoft.com/office/drawing/2014/main" id="{36312C1B-9A15-4D4C-B9C1-5F3D9529831F}"/>
                  </a:ext>
                </a:extLst>
              </p:cNvPr>
              <p:cNvSpPr/>
              <p:nvPr/>
            </p:nvSpPr>
            <p:spPr>
              <a:xfrm>
                <a:off x="9762860" y="4797315"/>
                <a:ext cx="138795" cy="138795"/>
              </a:xfrm>
              <a:prstGeom prst="star5">
                <a:avLst>
                  <a:gd name="adj" fmla="val 28981"/>
                  <a:gd name="hf" fmla="val 105146"/>
                  <a:gd name="vf" fmla="val 110557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Star: 5 Points 27">
                <a:extLst>
                  <a:ext uri="{FF2B5EF4-FFF2-40B4-BE49-F238E27FC236}">
                    <a16:creationId xmlns:a16="http://schemas.microsoft.com/office/drawing/2014/main" id="{EE20A2FC-8802-48DC-8A3F-1901E4DC1B40}"/>
                  </a:ext>
                </a:extLst>
              </p:cNvPr>
              <p:cNvSpPr/>
              <p:nvPr/>
            </p:nvSpPr>
            <p:spPr>
              <a:xfrm>
                <a:off x="9946425" y="4795398"/>
                <a:ext cx="138795" cy="138795"/>
              </a:xfrm>
              <a:prstGeom prst="star5">
                <a:avLst>
                  <a:gd name="adj" fmla="val 28981"/>
                  <a:gd name="hf" fmla="val 105146"/>
                  <a:gd name="vf" fmla="val 110557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Star: 5 Points 28">
                <a:extLst>
                  <a:ext uri="{FF2B5EF4-FFF2-40B4-BE49-F238E27FC236}">
                    <a16:creationId xmlns:a16="http://schemas.microsoft.com/office/drawing/2014/main" id="{ED1AAA6C-0CDB-4BBE-9F95-30FD9FCD732C}"/>
                  </a:ext>
                </a:extLst>
              </p:cNvPr>
              <p:cNvSpPr/>
              <p:nvPr/>
            </p:nvSpPr>
            <p:spPr>
              <a:xfrm>
                <a:off x="10126498" y="4795397"/>
                <a:ext cx="138795" cy="138795"/>
              </a:xfrm>
              <a:prstGeom prst="star5">
                <a:avLst>
                  <a:gd name="adj" fmla="val 28981"/>
                  <a:gd name="hf" fmla="val 105146"/>
                  <a:gd name="vf" fmla="val 110557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20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B17EB96-06AC-441D-838F-EDEF3D9D1313}"/>
              </a:ext>
            </a:extLst>
          </p:cNvPr>
          <p:cNvGrpSpPr/>
          <p:nvPr/>
        </p:nvGrpSpPr>
        <p:grpSpPr>
          <a:xfrm>
            <a:off x="3756725" y="4332851"/>
            <a:ext cx="2073803" cy="1141596"/>
            <a:chOff x="5971138" y="6851606"/>
            <a:chExt cx="3172862" cy="1746608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1AF243F-6972-4F1A-B41C-7602B9C75258}"/>
                </a:ext>
              </a:extLst>
            </p:cNvPr>
            <p:cNvSpPr/>
            <p:nvPr/>
          </p:nvSpPr>
          <p:spPr>
            <a:xfrm>
              <a:off x="5971138" y="6851606"/>
              <a:ext cx="3172862" cy="10736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100" i="1" dirty="0">
                  <a:solidFill>
                    <a:schemeClr val="bg1"/>
                  </a:solidFill>
                  <a:latin typeface="Raleway" panose="020B0503030101060003" pitchFamily="34" charset="0"/>
                  <a:cs typeface="Segoe UI Light" panose="020B0502040204020203" pitchFamily="34" charset="0"/>
                </a:rPr>
                <a:t>“A wonderful serenity has taken possession of my entire soul, like these sweet</a:t>
              </a: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ED99E1E3-154F-4D84-B8E6-94C36E4F2510}"/>
                </a:ext>
              </a:extLst>
            </p:cNvPr>
            <p:cNvGrpSpPr/>
            <p:nvPr/>
          </p:nvGrpSpPr>
          <p:grpSpPr>
            <a:xfrm>
              <a:off x="6079072" y="8331566"/>
              <a:ext cx="1625644" cy="266648"/>
              <a:chOff x="9395730" y="4795397"/>
              <a:chExt cx="869563" cy="142630"/>
            </a:xfrm>
          </p:grpSpPr>
          <p:sp>
            <p:nvSpPr>
              <p:cNvPr id="33" name="Star: 5 Points 32">
                <a:extLst>
                  <a:ext uri="{FF2B5EF4-FFF2-40B4-BE49-F238E27FC236}">
                    <a16:creationId xmlns:a16="http://schemas.microsoft.com/office/drawing/2014/main" id="{30C81180-8337-4BEA-8B75-F47EA20B7C90}"/>
                  </a:ext>
                </a:extLst>
              </p:cNvPr>
              <p:cNvSpPr/>
              <p:nvPr/>
            </p:nvSpPr>
            <p:spPr>
              <a:xfrm>
                <a:off x="9395730" y="4799232"/>
                <a:ext cx="138795" cy="138795"/>
              </a:xfrm>
              <a:prstGeom prst="star5">
                <a:avLst>
                  <a:gd name="adj" fmla="val 28981"/>
                  <a:gd name="hf" fmla="val 105146"/>
                  <a:gd name="vf" fmla="val 110557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Star: 5 Points 33">
                <a:extLst>
                  <a:ext uri="{FF2B5EF4-FFF2-40B4-BE49-F238E27FC236}">
                    <a16:creationId xmlns:a16="http://schemas.microsoft.com/office/drawing/2014/main" id="{2EC344F7-1C3B-4628-8750-31FA68A5DF35}"/>
                  </a:ext>
                </a:extLst>
              </p:cNvPr>
              <p:cNvSpPr/>
              <p:nvPr/>
            </p:nvSpPr>
            <p:spPr>
              <a:xfrm>
                <a:off x="9579295" y="4797315"/>
                <a:ext cx="138795" cy="138795"/>
              </a:xfrm>
              <a:prstGeom prst="star5">
                <a:avLst>
                  <a:gd name="adj" fmla="val 28981"/>
                  <a:gd name="hf" fmla="val 105146"/>
                  <a:gd name="vf" fmla="val 110557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Star: 5 Points 34">
                <a:extLst>
                  <a:ext uri="{FF2B5EF4-FFF2-40B4-BE49-F238E27FC236}">
                    <a16:creationId xmlns:a16="http://schemas.microsoft.com/office/drawing/2014/main" id="{D76ACF69-9691-4CA0-9F3A-393C20E82F07}"/>
                  </a:ext>
                </a:extLst>
              </p:cNvPr>
              <p:cNvSpPr/>
              <p:nvPr/>
            </p:nvSpPr>
            <p:spPr>
              <a:xfrm>
                <a:off x="9762860" y="4797315"/>
                <a:ext cx="138795" cy="138795"/>
              </a:xfrm>
              <a:prstGeom prst="star5">
                <a:avLst>
                  <a:gd name="adj" fmla="val 28981"/>
                  <a:gd name="hf" fmla="val 105146"/>
                  <a:gd name="vf" fmla="val 110557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Star: 5 Points 35">
                <a:extLst>
                  <a:ext uri="{FF2B5EF4-FFF2-40B4-BE49-F238E27FC236}">
                    <a16:creationId xmlns:a16="http://schemas.microsoft.com/office/drawing/2014/main" id="{820A3CA1-6BE8-4387-8361-7EC980688C31}"/>
                  </a:ext>
                </a:extLst>
              </p:cNvPr>
              <p:cNvSpPr/>
              <p:nvPr/>
            </p:nvSpPr>
            <p:spPr>
              <a:xfrm>
                <a:off x="9946425" y="4795398"/>
                <a:ext cx="138795" cy="138795"/>
              </a:xfrm>
              <a:prstGeom prst="star5">
                <a:avLst>
                  <a:gd name="adj" fmla="val 28981"/>
                  <a:gd name="hf" fmla="val 105146"/>
                  <a:gd name="vf" fmla="val 110557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Star: 5 Points 36">
                <a:extLst>
                  <a:ext uri="{FF2B5EF4-FFF2-40B4-BE49-F238E27FC236}">
                    <a16:creationId xmlns:a16="http://schemas.microsoft.com/office/drawing/2014/main" id="{74E842F9-A261-41A7-A98C-B95A4D91D9C0}"/>
                  </a:ext>
                </a:extLst>
              </p:cNvPr>
              <p:cNvSpPr/>
              <p:nvPr/>
            </p:nvSpPr>
            <p:spPr>
              <a:xfrm>
                <a:off x="10126498" y="4795397"/>
                <a:ext cx="138795" cy="138795"/>
              </a:xfrm>
              <a:prstGeom prst="star5">
                <a:avLst>
                  <a:gd name="adj" fmla="val 28981"/>
                  <a:gd name="hf" fmla="val 105146"/>
                  <a:gd name="vf" fmla="val 110557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2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C35C20C4-A427-425D-A9B6-29775CFEA051}"/>
              </a:ext>
            </a:extLst>
          </p:cNvPr>
          <p:cNvSpPr/>
          <p:nvPr/>
        </p:nvSpPr>
        <p:spPr>
          <a:xfrm>
            <a:off x="8987996" y="5157652"/>
            <a:ext cx="1506302" cy="338700"/>
          </a:xfrm>
          <a:prstGeom prst="roundRect">
            <a:avLst>
              <a:gd name="adj" fmla="val 50000"/>
            </a:avLst>
          </a:prstGeom>
          <a:gradFill>
            <a:gsLst>
              <a:gs pos="200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2700000" scaled="1"/>
          </a:gradFill>
          <a:ln>
            <a:noFill/>
          </a:ln>
          <a:effectLst>
            <a:outerShdw blurRad="660400" dist="279400" dir="5400000" sx="70000" sy="7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Find Us</a:t>
            </a:r>
            <a:endParaRPr lang="id-ID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823B9A3-5E41-4BAD-95F5-3978320F75BC}"/>
              </a:ext>
            </a:extLst>
          </p:cNvPr>
          <p:cNvSpPr/>
          <p:nvPr/>
        </p:nvSpPr>
        <p:spPr>
          <a:xfrm>
            <a:off x="8812629" y="4310944"/>
            <a:ext cx="1857036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</a:t>
            </a:r>
            <a:endParaRPr lang="id-ID" sz="1200" dirty="0">
              <a:solidFill>
                <a:schemeClr val="bg1">
                  <a:lumMod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812D90F-70C5-4EB2-B4E8-C684CC199939}"/>
              </a:ext>
            </a:extLst>
          </p:cNvPr>
          <p:cNvSpPr txBox="1"/>
          <p:nvPr/>
        </p:nvSpPr>
        <p:spPr>
          <a:xfrm>
            <a:off x="1204452" y="975160"/>
            <a:ext cx="482428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Light" panose="020B04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CONTACT </a:t>
            </a:r>
            <a:r>
              <a:rPr lang="en-US" sz="4400" b="1" dirty="0">
                <a:gradFill>
                  <a:gsLst>
                    <a:gs pos="2000">
                      <a:schemeClr val="accent1"/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2700000" scaled="1"/>
                </a:gra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INFORMATION</a:t>
            </a:r>
            <a:endParaRPr lang="id-ID" sz="4400" b="1" dirty="0">
              <a:gradFill>
                <a:gsLst>
                  <a:gs pos="200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2700000" scaled="1"/>
              </a:gra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4F0BBA0-B010-40C1-B477-6F5A123E77DC}"/>
              </a:ext>
            </a:extLst>
          </p:cNvPr>
          <p:cNvSpPr/>
          <p:nvPr/>
        </p:nvSpPr>
        <p:spPr>
          <a:xfrm>
            <a:off x="4058805" y="2421710"/>
            <a:ext cx="1308799" cy="3033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dirty="0">
                <a:solidFill>
                  <a:schemeClr val="bg1"/>
                </a:solidFill>
                <a:latin typeface="Raleway Light" panose="020B0403030101060003" pitchFamily="34" charset="0"/>
              </a:rPr>
              <a:t>#</a:t>
            </a:r>
            <a:r>
              <a:rPr lang="en-US" sz="1400" i="1" dirty="0" err="1">
                <a:solidFill>
                  <a:schemeClr val="bg1"/>
                </a:solidFill>
                <a:latin typeface="Raleway Light" panose="020B0403030101060003" pitchFamily="34" charset="0"/>
              </a:rPr>
              <a:t>GetInTouch</a:t>
            </a:r>
            <a:endParaRPr lang="id-ID" sz="1400" i="1" dirty="0">
              <a:solidFill>
                <a:schemeClr val="bg1"/>
              </a:solidFill>
              <a:latin typeface="Raleway Light" panose="020B0403030101060003" pitchFamily="34" charset="0"/>
            </a:endParaRPr>
          </a:p>
        </p:txBody>
      </p:sp>
      <p:sp>
        <p:nvSpPr>
          <p:cNvPr id="47" name="Freeform 113">
            <a:extLst>
              <a:ext uri="{FF2B5EF4-FFF2-40B4-BE49-F238E27FC236}">
                <a16:creationId xmlns:a16="http://schemas.microsoft.com/office/drawing/2014/main" id="{A242172F-E135-4992-848C-91FD640494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24018" y="1658625"/>
            <a:ext cx="337264" cy="544444"/>
          </a:xfrm>
          <a:custGeom>
            <a:avLst/>
            <a:gdLst>
              <a:gd name="T0" fmla="*/ 55786 w 249"/>
              <a:gd name="T1" fmla="*/ 0 h 400"/>
              <a:gd name="T2" fmla="*/ 55786 w 249"/>
              <a:gd name="T3" fmla="*/ 0 h 400"/>
              <a:gd name="T4" fmla="*/ 0 w 249"/>
              <a:gd name="T5" fmla="*/ 56059 h 400"/>
              <a:gd name="T6" fmla="*/ 55786 w 249"/>
              <a:gd name="T7" fmla="*/ 178940 h 400"/>
              <a:gd name="T8" fmla="*/ 110679 w 249"/>
              <a:gd name="T9" fmla="*/ 56059 h 400"/>
              <a:gd name="T10" fmla="*/ 55786 w 249"/>
              <a:gd name="T11" fmla="*/ 0 h 400"/>
              <a:gd name="T12" fmla="*/ 55786 w 249"/>
              <a:gd name="T13" fmla="*/ 87900 h 400"/>
              <a:gd name="T14" fmla="*/ 55786 w 249"/>
              <a:gd name="T15" fmla="*/ 87900 h 400"/>
              <a:gd name="T16" fmla="*/ 23653 w 249"/>
              <a:gd name="T17" fmla="*/ 56059 h 400"/>
              <a:gd name="T18" fmla="*/ 55786 w 249"/>
              <a:gd name="T19" fmla="*/ 24217 h 400"/>
              <a:gd name="T20" fmla="*/ 87026 w 249"/>
              <a:gd name="T21" fmla="*/ 56059 h 400"/>
              <a:gd name="T22" fmla="*/ 55786 w 249"/>
              <a:gd name="T23" fmla="*/ 87900 h 40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249" h="400">
                <a:moveTo>
                  <a:pt x="125" y="0"/>
                </a:moveTo>
                <a:lnTo>
                  <a:pt x="125" y="0"/>
                </a:lnTo>
                <a:cubicBezTo>
                  <a:pt x="53" y="0"/>
                  <a:pt x="0" y="54"/>
                  <a:pt x="0" y="125"/>
                </a:cubicBezTo>
                <a:cubicBezTo>
                  <a:pt x="0" y="240"/>
                  <a:pt x="125" y="399"/>
                  <a:pt x="125" y="399"/>
                </a:cubicBezTo>
                <a:cubicBezTo>
                  <a:pt x="125" y="399"/>
                  <a:pt x="248" y="240"/>
                  <a:pt x="248" y="125"/>
                </a:cubicBezTo>
                <a:cubicBezTo>
                  <a:pt x="248" y="54"/>
                  <a:pt x="195" y="0"/>
                  <a:pt x="125" y="0"/>
                </a:cubicBezTo>
                <a:close/>
                <a:moveTo>
                  <a:pt x="125" y="196"/>
                </a:moveTo>
                <a:lnTo>
                  <a:pt x="125" y="196"/>
                </a:lnTo>
                <a:cubicBezTo>
                  <a:pt x="88" y="196"/>
                  <a:pt x="53" y="160"/>
                  <a:pt x="53" y="125"/>
                </a:cubicBezTo>
                <a:cubicBezTo>
                  <a:pt x="53" y="89"/>
                  <a:pt x="88" y="54"/>
                  <a:pt x="125" y="54"/>
                </a:cubicBezTo>
                <a:cubicBezTo>
                  <a:pt x="159" y="54"/>
                  <a:pt x="195" y="89"/>
                  <a:pt x="195" y="125"/>
                </a:cubicBezTo>
                <a:cubicBezTo>
                  <a:pt x="195" y="160"/>
                  <a:pt x="159" y="196"/>
                  <a:pt x="125" y="196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75000"/>
                </a:schemeClr>
              </a:gs>
              <a:gs pos="0">
                <a:schemeClr val="accent1"/>
              </a:gs>
            </a:gsLst>
            <a:lin ang="2700000" scaled="0"/>
          </a:gradFill>
          <a:ln>
            <a:noFill/>
          </a:ln>
          <a:effectLst>
            <a:outerShdw blurRad="419100" dist="647700" dir="5400000" sx="85000" sy="85000" algn="t" rotWithShape="0">
              <a:prstClr val="black">
                <a:alpha val="31000"/>
              </a:prstClr>
            </a:outerShdw>
          </a:effectLst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34290" tIns="17145" rIns="34290" bIns="17145" anchor="ctr"/>
          <a:lstStyle/>
          <a:p>
            <a:endParaRPr lang="en-US" dirty="0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93F674D7-52B1-4F95-9AE7-946EA9675675}"/>
              </a:ext>
            </a:extLst>
          </p:cNvPr>
          <p:cNvGrpSpPr/>
          <p:nvPr/>
        </p:nvGrpSpPr>
        <p:grpSpPr>
          <a:xfrm>
            <a:off x="9524018" y="2459546"/>
            <a:ext cx="2450266" cy="1204745"/>
            <a:chOff x="9390013" y="2224255"/>
            <a:chExt cx="2450266" cy="1204745"/>
          </a:xfrm>
        </p:grpSpPr>
        <p:sp>
          <p:nvSpPr>
            <p:cNvPr id="49" name="Speech Bubble: Rectangle 48">
              <a:extLst>
                <a:ext uri="{FF2B5EF4-FFF2-40B4-BE49-F238E27FC236}">
                  <a16:creationId xmlns:a16="http://schemas.microsoft.com/office/drawing/2014/main" id="{452A1FCC-421E-42B7-B148-6467D572BCC2}"/>
                </a:ext>
              </a:extLst>
            </p:cNvPr>
            <p:cNvSpPr/>
            <p:nvPr/>
          </p:nvSpPr>
          <p:spPr>
            <a:xfrm>
              <a:off x="9390013" y="2224255"/>
              <a:ext cx="2098546" cy="1204745"/>
            </a:xfrm>
            <a:prstGeom prst="wedgeRectCallout">
              <a:avLst>
                <a:gd name="adj1" fmla="val -38823"/>
                <a:gd name="adj2" fmla="val -70672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A84DEC13-1890-42F8-882B-F27BECD88A58}"/>
                </a:ext>
              </a:extLst>
            </p:cNvPr>
            <p:cNvSpPr/>
            <p:nvPr/>
          </p:nvSpPr>
          <p:spPr>
            <a:xfrm>
              <a:off x="9543425" y="2358395"/>
              <a:ext cx="229685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ts val="1200"/>
                </a:spcBef>
              </a:pPr>
              <a:r>
                <a:rPr lang="id-ID" sz="1600" b="1" dirty="0">
                  <a:solidFill>
                    <a:schemeClr val="bg1"/>
                  </a:solidFill>
                  <a:latin typeface="Raleway" panose="020B0503030101060003" pitchFamily="34" charset="0"/>
                  <a:cs typeface="Calibri"/>
                </a:rPr>
                <a:t>Address detail</a:t>
              </a:r>
              <a:endParaRPr lang="en-US" sz="1600" b="1" dirty="0">
                <a:solidFill>
                  <a:schemeClr val="bg1"/>
                </a:solidFill>
                <a:latin typeface="Raleway" panose="020B0503030101060003" pitchFamily="34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A6C95321-DE16-4DF9-A28C-3D5D91D4E16B}"/>
                </a:ext>
              </a:extLst>
            </p:cNvPr>
            <p:cNvSpPr/>
            <p:nvPr/>
          </p:nvSpPr>
          <p:spPr>
            <a:xfrm>
              <a:off x="9574251" y="2659659"/>
              <a:ext cx="192653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ts val="1200"/>
                </a:spcBef>
              </a:pPr>
              <a:r>
                <a:rPr lang="id-ID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</a:t>
              </a:r>
              <a:endPara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282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38" grpId="0" animBg="1"/>
      <p:bldP spid="39" grpId="0"/>
      <p:bldP spid="43" grpId="0"/>
      <p:bldP spid="44" grpId="0" animBg="1"/>
      <p:bldP spid="47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0A1903D-684F-48F0-90FE-956B0E993F0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AE75B79-2FB3-45F8-AD10-8321ADDFBDEB}"/>
              </a:ext>
            </a:extLst>
          </p:cNvPr>
          <p:cNvSpPr/>
          <p:nvPr/>
        </p:nvSpPr>
        <p:spPr>
          <a:xfrm flipH="1">
            <a:off x="4457699" y="0"/>
            <a:ext cx="7734299" cy="6471558"/>
          </a:xfrm>
          <a:custGeom>
            <a:avLst/>
            <a:gdLst>
              <a:gd name="connsiteX0" fmla="*/ 1262741 w 7734299"/>
              <a:gd name="connsiteY0" fmla="*/ 0 h 6471558"/>
              <a:gd name="connsiteX1" fmla="*/ 0 w 7734299"/>
              <a:gd name="connsiteY1" fmla="*/ 0 h 6471558"/>
              <a:gd name="connsiteX2" fmla="*/ 0 w 7734299"/>
              <a:gd name="connsiteY2" fmla="*/ 6471558 h 6471558"/>
              <a:gd name="connsiteX3" fmla="*/ 7734299 w 7734299"/>
              <a:gd name="connsiteY3" fmla="*/ 6471558 h 6471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34299" h="6471558">
                <a:moveTo>
                  <a:pt x="1262741" y="0"/>
                </a:moveTo>
                <a:lnTo>
                  <a:pt x="0" y="0"/>
                </a:lnTo>
                <a:lnTo>
                  <a:pt x="0" y="6471558"/>
                </a:lnTo>
                <a:lnTo>
                  <a:pt x="7734299" y="647155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D54F926-DA7A-40F7-9672-7113F31466DA}"/>
              </a:ext>
            </a:extLst>
          </p:cNvPr>
          <p:cNvGrpSpPr/>
          <p:nvPr/>
        </p:nvGrpSpPr>
        <p:grpSpPr>
          <a:xfrm>
            <a:off x="7102929" y="3522435"/>
            <a:ext cx="4366115" cy="1398635"/>
            <a:chOff x="7102929" y="3522435"/>
            <a:chExt cx="4366115" cy="139863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E4AF8DB-AC52-43D3-856E-6D251C671F2E}"/>
                </a:ext>
              </a:extLst>
            </p:cNvPr>
            <p:cNvSpPr txBox="1"/>
            <p:nvPr/>
          </p:nvSpPr>
          <p:spPr>
            <a:xfrm>
              <a:off x="7102929" y="3522435"/>
              <a:ext cx="436611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id-ID" sz="6600" b="1" dirty="0">
                  <a:solidFill>
                    <a:schemeClr val="bg1"/>
                  </a:solidFill>
                  <a:latin typeface="Raleway" panose="020B0503030101060003" pitchFamily="34" charset="0"/>
                </a:rPr>
                <a:t>Thanks 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0E63EDB-8367-48E2-B17E-6102C463BB4F}"/>
                </a:ext>
              </a:extLst>
            </p:cNvPr>
            <p:cNvSpPr txBox="1"/>
            <p:nvPr/>
          </p:nvSpPr>
          <p:spPr>
            <a:xfrm>
              <a:off x="7102929" y="4274739"/>
              <a:ext cx="436611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id-ID" sz="3600" spc="-150" dirty="0">
                  <a:solidFill>
                    <a:schemeClr val="bg1"/>
                  </a:solidFill>
                  <a:latin typeface="Raleway" panose="020B0503030101060003" pitchFamily="34" charset="0"/>
                </a:rPr>
                <a:t>For Your Attention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947B83C-ED80-467B-9E56-4674C4E97EF7}"/>
              </a:ext>
            </a:extLst>
          </p:cNvPr>
          <p:cNvGrpSpPr/>
          <p:nvPr/>
        </p:nvGrpSpPr>
        <p:grpSpPr>
          <a:xfrm>
            <a:off x="7762064" y="5262402"/>
            <a:ext cx="1305736" cy="662922"/>
            <a:chOff x="3810743" y="4690960"/>
            <a:chExt cx="1739636" cy="883213"/>
          </a:xfrm>
        </p:grpSpPr>
        <p:sp>
          <p:nvSpPr>
            <p:cNvPr id="13" name="Freeform 79">
              <a:extLst>
                <a:ext uri="{FF2B5EF4-FFF2-40B4-BE49-F238E27FC236}">
                  <a16:creationId xmlns:a16="http://schemas.microsoft.com/office/drawing/2014/main" id="{13ADFFEE-D1B3-4574-9965-BB53FA3108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2390" y="4690960"/>
              <a:ext cx="516342" cy="510042"/>
            </a:xfrm>
            <a:custGeom>
              <a:avLst/>
              <a:gdLst>
                <a:gd name="T0" fmla="*/ 130447 w 479"/>
                <a:gd name="T1" fmla="*/ 0 h 471"/>
                <a:gd name="T2" fmla="*/ 130447 w 479"/>
                <a:gd name="T3" fmla="*/ 0 h 471"/>
                <a:gd name="T4" fmla="*/ 0 w 479"/>
                <a:gd name="T5" fmla="*/ 126130 h 471"/>
                <a:gd name="T6" fmla="*/ 130447 w 479"/>
                <a:gd name="T7" fmla="*/ 256629 h 471"/>
                <a:gd name="T8" fmla="*/ 259806 w 479"/>
                <a:gd name="T9" fmla="*/ 126130 h 471"/>
                <a:gd name="T10" fmla="*/ 130447 w 479"/>
                <a:gd name="T11" fmla="*/ 0 h 471"/>
                <a:gd name="T12" fmla="*/ 159254 w 479"/>
                <a:gd name="T13" fmla="*/ 87363 h 471"/>
                <a:gd name="T14" fmla="*/ 159254 w 479"/>
                <a:gd name="T15" fmla="*/ 87363 h 471"/>
                <a:gd name="T16" fmla="*/ 139687 w 479"/>
                <a:gd name="T17" fmla="*/ 87363 h 471"/>
                <a:gd name="T18" fmla="*/ 135339 w 479"/>
                <a:gd name="T19" fmla="*/ 97191 h 471"/>
                <a:gd name="T20" fmla="*/ 135339 w 479"/>
                <a:gd name="T21" fmla="*/ 106474 h 471"/>
                <a:gd name="T22" fmla="*/ 159254 w 479"/>
                <a:gd name="T23" fmla="*/ 106474 h 471"/>
                <a:gd name="T24" fmla="*/ 159254 w 479"/>
                <a:gd name="T25" fmla="*/ 131045 h 471"/>
                <a:gd name="T26" fmla="*/ 135339 w 479"/>
                <a:gd name="T27" fmla="*/ 131045 h 471"/>
                <a:gd name="T28" fmla="*/ 135339 w 479"/>
                <a:gd name="T29" fmla="*/ 188923 h 471"/>
                <a:gd name="T30" fmla="*/ 115772 w 479"/>
                <a:gd name="T31" fmla="*/ 188923 h 471"/>
                <a:gd name="T32" fmla="*/ 115772 w 479"/>
                <a:gd name="T33" fmla="*/ 131045 h 471"/>
                <a:gd name="T34" fmla="*/ 91856 w 479"/>
                <a:gd name="T35" fmla="*/ 131045 h 471"/>
                <a:gd name="T36" fmla="*/ 91856 w 479"/>
                <a:gd name="T37" fmla="*/ 106474 h 471"/>
                <a:gd name="T38" fmla="*/ 115772 w 479"/>
                <a:gd name="T39" fmla="*/ 106474 h 471"/>
                <a:gd name="T40" fmla="*/ 115772 w 479"/>
                <a:gd name="T41" fmla="*/ 97191 h 471"/>
                <a:gd name="T42" fmla="*/ 139687 w 479"/>
                <a:gd name="T43" fmla="*/ 68252 h 471"/>
                <a:gd name="T44" fmla="*/ 159254 w 479"/>
                <a:gd name="T45" fmla="*/ 68252 h 471"/>
                <a:gd name="T46" fmla="*/ 159254 w 479"/>
                <a:gd name="T47" fmla="*/ 87363 h 471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479" h="471">
                  <a:moveTo>
                    <a:pt x="240" y="0"/>
                  </a:moveTo>
                  <a:lnTo>
                    <a:pt x="240" y="0"/>
                  </a:lnTo>
                  <a:cubicBezTo>
                    <a:pt x="106" y="0"/>
                    <a:pt x="0" y="107"/>
                    <a:pt x="0" y="231"/>
                  </a:cubicBezTo>
                  <a:cubicBezTo>
                    <a:pt x="0" y="363"/>
                    <a:pt x="106" y="470"/>
                    <a:pt x="240" y="470"/>
                  </a:cubicBezTo>
                  <a:cubicBezTo>
                    <a:pt x="372" y="470"/>
                    <a:pt x="478" y="363"/>
                    <a:pt x="478" y="231"/>
                  </a:cubicBezTo>
                  <a:cubicBezTo>
                    <a:pt x="478" y="107"/>
                    <a:pt x="372" y="0"/>
                    <a:pt x="240" y="0"/>
                  </a:cubicBezTo>
                  <a:close/>
                  <a:moveTo>
                    <a:pt x="293" y="160"/>
                  </a:moveTo>
                  <a:lnTo>
                    <a:pt x="293" y="160"/>
                  </a:lnTo>
                  <a:cubicBezTo>
                    <a:pt x="257" y="160"/>
                    <a:pt x="257" y="160"/>
                    <a:pt x="257" y="160"/>
                  </a:cubicBezTo>
                  <a:cubicBezTo>
                    <a:pt x="257" y="160"/>
                    <a:pt x="249" y="169"/>
                    <a:pt x="249" y="178"/>
                  </a:cubicBezTo>
                  <a:cubicBezTo>
                    <a:pt x="249" y="195"/>
                    <a:pt x="249" y="195"/>
                    <a:pt x="249" y="195"/>
                  </a:cubicBezTo>
                  <a:cubicBezTo>
                    <a:pt x="293" y="195"/>
                    <a:pt x="293" y="195"/>
                    <a:pt x="293" y="195"/>
                  </a:cubicBezTo>
                  <a:cubicBezTo>
                    <a:pt x="293" y="240"/>
                    <a:pt x="293" y="240"/>
                    <a:pt x="293" y="240"/>
                  </a:cubicBezTo>
                  <a:cubicBezTo>
                    <a:pt x="249" y="240"/>
                    <a:pt x="249" y="240"/>
                    <a:pt x="249" y="240"/>
                  </a:cubicBezTo>
                  <a:cubicBezTo>
                    <a:pt x="249" y="346"/>
                    <a:pt x="249" y="346"/>
                    <a:pt x="249" y="346"/>
                  </a:cubicBezTo>
                  <a:cubicBezTo>
                    <a:pt x="213" y="346"/>
                    <a:pt x="213" y="346"/>
                    <a:pt x="213" y="346"/>
                  </a:cubicBezTo>
                  <a:cubicBezTo>
                    <a:pt x="213" y="240"/>
                    <a:pt x="213" y="240"/>
                    <a:pt x="213" y="240"/>
                  </a:cubicBezTo>
                  <a:cubicBezTo>
                    <a:pt x="169" y="240"/>
                    <a:pt x="169" y="240"/>
                    <a:pt x="169" y="240"/>
                  </a:cubicBezTo>
                  <a:cubicBezTo>
                    <a:pt x="169" y="195"/>
                    <a:pt x="169" y="195"/>
                    <a:pt x="169" y="195"/>
                  </a:cubicBezTo>
                  <a:cubicBezTo>
                    <a:pt x="213" y="195"/>
                    <a:pt x="213" y="195"/>
                    <a:pt x="213" y="195"/>
                  </a:cubicBezTo>
                  <a:cubicBezTo>
                    <a:pt x="213" y="178"/>
                    <a:pt x="213" y="178"/>
                    <a:pt x="213" y="178"/>
                  </a:cubicBezTo>
                  <a:cubicBezTo>
                    <a:pt x="213" y="151"/>
                    <a:pt x="230" y="125"/>
                    <a:pt x="257" y="125"/>
                  </a:cubicBezTo>
                  <a:cubicBezTo>
                    <a:pt x="293" y="125"/>
                    <a:pt x="293" y="125"/>
                    <a:pt x="293" y="125"/>
                  </a:cubicBezTo>
                  <a:lnTo>
                    <a:pt x="293" y="16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34291" tIns="17145" rIns="34291" bIns="17145" anchor="ctr"/>
            <a:lstStyle/>
            <a:p>
              <a:endParaRPr lang="en-US" sz="1200">
                <a:solidFill>
                  <a:schemeClr val="bg1"/>
                </a:solidFill>
                <a:latin typeface="Raleway Light" panose="020B0403030101060003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D9E2D01-6856-45EF-90D4-C51412004D36}"/>
                </a:ext>
              </a:extLst>
            </p:cNvPr>
            <p:cNvSpPr/>
            <p:nvPr/>
          </p:nvSpPr>
          <p:spPr>
            <a:xfrm>
              <a:off x="3810743" y="5205126"/>
              <a:ext cx="1739636" cy="3690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d-ID" sz="1200" dirty="0">
                  <a:solidFill>
                    <a:schemeClr val="bg1"/>
                  </a:solidFill>
                  <a:latin typeface="Raleway Light" panose="020B0403030101060003" pitchFamily="34" charset="0"/>
                  <a:cs typeface="Calibri"/>
                </a:rPr>
                <a:t>@</a:t>
              </a:r>
              <a:r>
                <a:rPr lang="en-US" sz="1200" dirty="0" err="1">
                  <a:solidFill>
                    <a:schemeClr val="bg1"/>
                  </a:solidFill>
                  <a:latin typeface="Raleway Light" panose="020B0403030101060003" pitchFamily="34" charset="0"/>
                  <a:cs typeface="Calibri"/>
                </a:rPr>
                <a:t>brainesco</a:t>
              </a:r>
              <a:r>
                <a:rPr lang="id-ID" sz="1200" dirty="0">
                  <a:solidFill>
                    <a:schemeClr val="bg1"/>
                  </a:solidFill>
                  <a:latin typeface="Raleway Light" panose="020B0403030101060003" pitchFamily="34" charset="0"/>
                  <a:cs typeface="Calibri"/>
                </a:rPr>
                <a:t> </a:t>
              </a:r>
              <a:endParaRPr lang="en-US" sz="1200" dirty="0">
                <a:solidFill>
                  <a:schemeClr val="bg1"/>
                </a:solidFill>
                <a:latin typeface="Raleway Light" panose="020B0403030101060003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62E5C8C-AFE8-4E49-922A-7E5AEFC8BC5E}"/>
              </a:ext>
            </a:extLst>
          </p:cNvPr>
          <p:cNvGrpSpPr/>
          <p:nvPr/>
        </p:nvGrpSpPr>
        <p:grpSpPr>
          <a:xfrm>
            <a:off x="9113963" y="5262402"/>
            <a:ext cx="1305736" cy="662922"/>
            <a:chOff x="5197152" y="4690960"/>
            <a:chExt cx="1739636" cy="883213"/>
          </a:xfrm>
        </p:grpSpPr>
        <p:sp>
          <p:nvSpPr>
            <p:cNvPr id="16" name="Freeform 86">
              <a:extLst>
                <a:ext uri="{FF2B5EF4-FFF2-40B4-BE49-F238E27FC236}">
                  <a16:creationId xmlns:a16="http://schemas.microsoft.com/office/drawing/2014/main" id="{2BE41FDA-9EC1-46B6-8F91-0D62C5C016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07223" y="4690960"/>
              <a:ext cx="519494" cy="510042"/>
            </a:xfrm>
            <a:custGeom>
              <a:avLst/>
              <a:gdLst>
                <a:gd name="T0" fmla="*/ 130423 w 480"/>
                <a:gd name="T1" fmla="*/ 0 h 471"/>
                <a:gd name="T2" fmla="*/ 130423 w 480"/>
                <a:gd name="T3" fmla="*/ 0 h 471"/>
                <a:gd name="T4" fmla="*/ 0 w 480"/>
                <a:gd name="T5" fmla="*/ 126130 h 471"/>
                <a:gd name="T6" fmla="*/ 130423 w 480"/>
                <a:gd name="T7" fmla="*/ 256629 h 471"/>
                <a:gd name="T8" fmla="*/ 261391 w 480"/>
                <a:gd name="T9" fmla="*/ 126130 h 471"/>
                <a:gd name="T10" fmla="*/ 130423 w 480"/>
                <a:gd name="T11" fmla="*/ 0 h 471"/>
                <a:gd name="T12" fmla="*/ 183902 w 480"/>
                <a:gd name="T13" fmla="*/ 106474 h 471"/>
                <a:gd name="T14" fmla="*/ 183902 w 480"/>
                <a:gd name="T15" fmla="*/ 106474 h 471"/>
                <a:gd name="T16" fmla="*/ 183902 w 480"/>
                <a:gd name="T17" fmla="*/ 106474 h 471"/>
                <a:gd name="T18" fmla="*/ 111323 w 480"/>
                <a:gd name="T19" fmla="*/ 179094 h 471"/>
                <a:gd name="T20" fmla="*/ 72578 w 480"/>
                <a:gd name="T21" fmla="*/ 169266 h 471"/>
                <a:gd name="T22" fmla="*/ 77490 w 480"/>
                <a:gd name="T23" fmla="*/ 169266 h 471"/>
                <a:gd name="T24" fmla="*/ 111323 w 480"/>
                <a:gd name="T25" fmla="*/ 159984 h 471"/>
                <a:gd name="T26" fmla="*/ 87312 w 480"/>
                <a:gd name="T27" fmla="*/ 140327 h 471"/>
                <a:gd name="T28" fmla="*/ 92224 w 480"/>
                <a:gd name="T29" fmla="*/ 140327 h 471"/>
                <a:gd name="T30" fmla="*/ 97135 w 480"/>
                <a:gd name="T31" fmla="*/ 140327 h 471"/>
                <a:gd name="T32" fmla="*/ 77490 w 480"/>
                <a:gd name="T33" fmla="*/ 116302 h 471"/>
                <a:gd name="T34" fmla="*/ 77490 w 480"/>
                <a:gd name="T35" fmla="*/ 116302 h 471"/>
                <a:gd name="T36" fmla="*/ 87312 w 480"/>
                <a:gd name="T37" fmla="*/ 116302 h 471"/>
                <a:gd name="T38" fmla="*/ 77490 w 480"/>
                <a:gd name="T39" fmla="*/ 97191 h 471"/>
                <a:gd name="T40" fmla="*/ 82401 w 480"/>
                <a:gd name="T41" fmla="*/ 82449 h 471"/>
                <a:gd name="T42" fmla="*/ 130423 w 480"/>
                <a:gd name="T43" fmla="*/ 111388 h 471"/>
                <a:gd name="T44" fmla="*/ 130423 w 480"/>
                <a:gd name="T45" fmla="*/ 106474 h 471"/>
                <a:gd name="T46" fmla="*/ 159345 w 480"/>
                <a:gd name="T47" fmla="*/ 77535 h 471"/>
                <a:gd name="T48" fmla="*/ 174079 w 480"/>
                <a:gd name="T49" fmla="*/ 87363 h 471"/>
                <a:gd name="T50" fmla="*/ 193724 w 480"/>
                <a:gd name="T51" fmla="*/ 82449 h 471"/>
                <a:gd name="T52" fmla="*/ 183902 w 480"/>
                <a:gd name="T53" fmla="*/ 97191 h 471"/>
                <a:gd name="T54" fmla="*/ 198636 w 480"/>
                <a:gd name="T55" fmla="*/ 92277 h 471"/>
                <a:gd name="T56" fmla="*/ 183902 w 480"/>
                <a:gd name="T57" fmla="*/ 106474 h 471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480" h="471">
                  <a:moveTo>
                    <a:pt x="239" y="0"/>
                  </a:moveTo>
                  <a:lnTo>
                    <a:pt x="239" y="0"/>
                  </a:lnTo>
                  <a:cubicBezTo>
                    <a:pt x="107" y="0"/>
                    <a:pt x="0" y="107"/>
                    <a:pt x="0" y="231"/>
                  </a:cubicBezTo>
                  <a:cubicBezTo>
                    <a:pt x="0" y="363"/>
                    <a:pt x="107" y="470"/>
                    <a:pt x="239" y="470"/>
                  </a:cubicBezTo>
                  <a:cubicBezTo>
                    <a:pt x="372" y="470"/>
                    <a:pt x="479" y="363"/>
                    <a:pt x="479" y="231"/>
                  </a:cubicBezTo>
                  <a:cubicBezTo>
                    <a:pt x="479" y="107"/>
                    <a:pt x="372" y="0"/>
                    <a:pt x="239" y="0"/>
                  </a:cubicBezTo>
                  <a:close/>
                  <a:moveTo>
                    <a:pt x="337" y="195"/>
                  </a:moveTo>
                  <a:lnTo>
                    <a:pt x="337" y="195"/>
                  </a:lnTo>
                  <a:cubicBezTo>
                    <a:pt x="337" y="257"/>
                    <a:pt x="292" y="328"/>
                    <a:pt x="204" y="328"/>
                  </a:cubicBezTo>
                  <a:cubicBezTo>
                    <a:pt x="178" y="328"/>
                    <a:pt x="151" y="319"/>
                    <a:pt x="133" y="310"/>
                  </a:cubicBezTo>
                  <a:lnTo>
                    <a:pt x="142" y="310"/>
                  </a:lnTo>
                  <a:cubicBezTo>
                    <a:pt x="160" y="310"/>
                    <a:pt x="186" y="301"/>
                    <a:pt x="204" y="293"/>
                  </a:cubicBezTo>
                  <a:cubicBezTo>
                    <a:pt x="178" y="293"/>
                    <a:pt x="160" y="275"/>
                    <a:pt x="160" y="257"/>
                  </a:cubicBezTo>
                  <a:cubicBezTo>
                    <a:pt x="160" y="257"/>
                    <a:pt x="160" y="257"/>
                    <a:pt x="169" y="257"/>
                  </a:cubicBezTo>
                  <a:lnTo>
                    <a:pt x="178" y="257"/>
                  </a:lnTo>
                  <a:cubicBezTo>
                    <a:pt x="160" y="248"/>
                    <a:pt x="142" y="231"/>
                    <a:pt x="142" y="213"/>
                  </a:cubicBezTo>
                  <a:cubicBezTo>
                    <a:pt x="142" y="213"/>
                    <a:pt x="151" y="213"/>
                    <a:pt x="160" y="213"/>
                  </a:cubicBezTo>
                  <a:cubicBezTo>
                    <a:pt x="151" y="204"/>
                    <a:pt x="142" y="195"/>
                    <a:pt x="142" y="178"/>
                  </a:cubicBezTo>
                  <a:cubicBezTo>
                    <a:pt x="142" y="169"/>
                    <a:pt x="142" y="160"/>
                    <a:pt x="151" y="151"/>
                  </a:cubicBezTo>
                  <a:cubicBezTo>
                    <a:pt x="169" y="178"/>
                    <a:pt x="204" y="204"/>
                    <a:pt x="239" y="204"/>
                  </a:cubicBezTo>
                  <a:cubicBezTo>
                    <a:pt x="239" y="195"/>
                    <a:pt x="239" y="195"/>
                    <a:pt x="239" y="195"/>
                  </a:cubicBezTo>
                  <a:cubicBezTo>
                    <a:pt x="239" y="169"/>
                    <a:pt x="266" y="142"/>
                    <a:pt x="292" y="142"/>
                  </a:cubicBezTo>
                  <a:cubicBezTo>
                    <a:pt x="301" y="142"/>
                    <a:pt x="319" y="151"/>
                    <a:pt x="319" y="160"/>
                  </a:cubicBezTo>
                  <a:cubicBezTo>
                    <a:pt x="337" y="160"/>
                    <a:pt x="346" y="151"/>
                    <a:pt x="355" y="151"/>
                  </a:cubicBezTo>
                  <a:cubicBezTo>
                    <a:pt x="346" y="160"/>
                    <a:pt x="346" y="169"/>
                    <a:pt x="337" y="178"/>
                  </a:cubicBezTo>
                  <a:cubicBezTo>
                    <a:pt x="346" y="178"/>
                    <a:pt x="355" y="169"/>
                    <a:pt x="364" y="169"/>
                  </a:cubicBezTo>
                  <a:cubicBezTo>
                    <a:pt x="355" y="178"/>
                    <a:pt x="346" y="187"/>
                    <a:pt x="337" y="19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34291" tIns="17145" rIns="34291" bIns="17145" anchor="ctr"/>
            <a:lstStyle/>
            <a:p>
              <a:endParaRPr lang="en-US" sz="1200">
                <a:solidFill>
                  <a:schemeClr val="bg1"/>
                </a:solidFill>
                <a:latin typeface="Raleway Light" panose="020B0403030101060003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57B75BF-C073-4F76-B12A-8679AC536E82}"/>
                </a:ext>
              </a:extLst>
            </p:cNvPr>
            <p:cNvSpPr/>
            <p:nvPr/>
          </p:nvSpPr>
          <p:spPr>
            <a:xfrm>
              <a:off x="5197152" y="5205126"/>
              <a:ext cx="1739636" cy="3690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d-ID" sz="1200" dirty="0">
                  <a:solidFill>
                    <a:schemeClr val="bg1"/>
                  </a:solidFill>
                  <a:latin typeface="Raleway Light" panose="020B0403030101060003" pitchFamily="34" charset="0"/>
                  <a:cs typeface="Calibri"/>
                </a:rPr>
                <a:t>@</a:t>
              </a:r>
              <a:r>
                <a:rPr lang="en-US" sz="1200" dirty="0" err="1">
                  <a:solidFill>
                    <a:schemeClr val="bg1"/>
                  </a:solidFill>
                  <a:latin typeface="Raleway Light" panose="020B0403030101060003" pitchFamily="34" charset="0"/>
                  <a:cs typeface="Calibri"/>
                </a:rPr>
                <a:t>brainesco</a:t>
              </a:r>
              <a:r>
                <a:rPr lang="id-ID" sz="1200" dirty="0">
                  <a:solidFill>
                    <a:schemeClr val="bg1"/>
                  </a:solidFill>
                  <a:latin typeface="Raleway Light" panose="020B0403030101060003" pitchFamily="34" charset="0"/>
                  <a:cs typeface="Calibri"/>
                </a:rPr>
                <a:t> </a:t>
              </a:r>
              <a:endParaRPr lang="en-US" sz="1200" dirty="0">
                <a:solidFill>
                  <a:schemeClr val="bg1"/>
                </a:solidFill>
                <a:latin typeface="Raleway Light" panose="020B0403030101060003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7DD1F4E-9413-4062-A078-3E5AC1692861}"/>
              </a:ext>
            </a:extLst>
          </p:cNvPr>
          <p:cNvGrpSpPr/>
          <p:nvPr/>
        </p:nvGrpSpPr>
        <p:grpSpPr>
          <a:xfrm>
            <a:off x="10465863" y="5262402"/>
            <a:ext cx="1305736" cy="662922"/>
            <a:chOff x="6583564" y="4690960"/>
            <a:chExt cx="1739636" cy="883213"/>
          </a:xfrm>
        </p:grpSpPr>
        <p:sp>
          <p:nvSpPr>
            <p:cNvPr id="19" name="Freeform 78">
              <a:extLst>
                <a:ext uri="{FF2B5EF4-FFF2-40B4-BE49-F238E27FC236}">
                  <a16:creationId xmlns:a16="http://schemas.microsoft.com/office/drawing/2014/main" id="{25871441-16A9-49DA-BB1B-37A600438C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95211" y="4690960"/>
              <a:ext cx="516342" cy="510042"/>
            </a:xfrm>
            <a:custGeom>
              <a:avLst/>
              <a:gdLst>
                <a:gd name="T0" fmla="*/ 115228 w 479"/>
                <a:gd name="T1" fmla="*/ 92277 h 471"/>
                <a:gd name="T2" fmla="*/ 115228 w 479"/>
                <a:gd name="T3" fmla="*/ 92277 h 471"/>
                <a:gd name="T4" fmla="*/ 100553 w 479"/>
                <a:gd name="T5" fmla="*/ 77535 h 471"/>
                <a:gd name="T6" fmla="*/ 96204 w 479"/>
                <a:gd name="T7" fmla="*/ 77535 h 471"/>
                <a:gd name="T8" fmla="*/ 91313 w 479"/>
                <a:gd name="T9" fmla="*/ 87363 h 471"/>
                <a:gd name="T10" fmla="*/ 91313 w 479"/>
                <a:gd name="T11" fmla="*/ 102106 h 471"/>
                <a:gd name="T12" fmla="*/ 105444 w 479"/>
                <a:gd name="T13" fmla="*/ 116302 h 471"/>
                <a:gd name="T14" fmla="*/ 110336 w 479"/>
                <a:gd name="T15" fmla="*/ 116302 h 471"/>
                <a:gd name="T16" fmla="*/ 115228 w 479"/>
                <a:gd name="T17" fmla="*/ 92277 h 471"/>
                <a:gd name="T18" fmla="*/ 129360 w 479"/>
                <a:gd name="T19" fmla="*/ 0 h 471"/>
                <a:gd name="T20" fmla="*/ 129360 w 479"/>
                <a:gd name="T21" fmla="*/ 0 h 471"/>
                <a:gd name="T22" fmla="*/ 0 w 479"/>
                <a:gd name="T23" fmla="*/ 126130 h 471"/>
                <a:gd name="T24" fmla="*/ 129360 w 479"/>
                <a:gd name="T25" fmla="*/ 256629 h 471"/>
                <a:gd name="T26" fmla="*/ 259806 w 479"/>
                <a:gd name="T27" fmla="*/ 126130 h 471"/>
                <a:gd name="T28" fmla="*/ 129360 w 479"/>
                <a:gd name="T29" fmla="*/ 0 h 471"/>
                <a:gd name="T30" fmla="*/ 120120 w 479"/>
                <a:gd name="T31" fmla="*/ 184554 h 471"/>
                <a:gd name="T32" fmla="*/ 120120 w 479"/>
                <a:gd name="T33" fmla="*/ 184554 h 471"/>
                <a:gd name="T34" fmla="*/ 100553 w 479"/>
                <a:gd name="T35" fmla="*/ 188923 h 471"/>
                <a:gd name="T36" fmla="*/ 100553 w 479"/>
                <a:gd name="T37" fmla="*/ 188923 h 471"/>
                <a:gd name="T38" fmla="*/ 100553 w 479"/>
                <a:gd name="T39" fmla="*/ 188923 h 471"/>
                <a:gd name="T40" fmla="*/ 67397 w 479"/>
                <a:gd name="T41" fmla="*/ 164352 h 471"/>
                <a:gd name="T42" fmla="*/ 105444 w 479"/>
                <a:gd name="T43" fmla="*/ 135413 h 471"/>
                <a:gd name="T44" fmla="*/ 105444 w 479"/>
                <a:gd name="T45" fmla="*/ 135413 h 471"/>
                <a:gd name="T46" fmla="*/ 100553 w 479"/>
                <a:gd name="T47" fmla="*/ 126130 h 471"/>
                <a:gd name="T48" fmla="*/ 100553 w 479"/>
                <a:gd name="T49" fmla="*/ 126130 h 471"/>
                <a:gd name="T50" fmla="*/ 86421 w 479"/>
                <a:gd name="T51" fmla="*/ 121216 h 471"/>
                <a:gd name="T52" fmla="*/ 76637 w 479"/>
                <a:gd name="T53" fmla="*/ 97191 h 471"/>
                <a:gd name="T54" fmla="*/ 105444 w 479"/>
                <a:gd name="T55" fmla="*/ 68252 h 471"/>
                <a:gd name="T56" fmla="*/ 139143 w 479"/>
                <a:gd name="T57" fmla="*/ 68252 h 471"/>
                <a:gd name="T58" fmla="*/ 139143 w 479"/>
                <a:gd name="T59" fmla="*/ 68252 h 471"/>
                <a:gd name="T60" fmla="*/ 129360 w 479"/>
                <a:gd name="T61" fmla="*/ 73167 h 471"/>
                <a:gd name="T62" fmla="*/ 120120 w 479"/>
                <a:gd name="T63" fmla="*/ 73167 h 471"/>
                <a:gd name="T64" fmla="*/ 129360 w 479"/>
                <a:gd name="T65" fmla="*/ 97191 h 471"/>
                <a:gd name="T66" fmla="*/ 125011 w 479"/>
                <a:gd name="T67" fmla="*/ 116302 h 471"/>
                <a:gd name="T68" fmla="*/ 115228 w 479"/>
                <a:gd name="T69" fmla="*/ 126130 h 471"/>
                <a:gd name="T70" fmla="*/ 125011 w 479"/>
                <a:gd name="T71" fmla="*/ 131045 h 471"/>
                <a:gd name="T72" fmla="*/ 139143 w 479"/>
                <a:gd name="T73" fmla="*/ 155069 h 471"/>
                <a:gd name="T74" fmla="*/ 120120 w 479"/>
                <a:gd name="T75" fmla="*/ 184554 h 471"/>
                <a:gd name="T76" fmla="*/ 192409 w 479"/>
                <a:gd name="T77" fmla="*/ 126130 h 471"/>
                <a:gd name="T78" fmla="*/ 192409 w 479"/>
                <a:gd name="T79" fmla="*/ 126130 h 471"/>
                <a:gd name="T80" fmla="*/ 168494 w 479"/>
                <a:gd name="T81" fmla="*/ 126130 h 471"/>
                <a:gd name="T82" fmla="*/ 168494 w 479"/>
                <a:gd name="T83" fmla="*/ 150155 h 471"/>
                <a:gd name="T84" fmla="*/ 158167 w 479"/>
                <a:gd name="T85" fmla="*/ 150155 h 471"/>
                <a:gd name="T86" fmla="*/ 158167 w 479"/>
                <a:gd name="T87" fmla="*/ 126130 h 471"/>
                <a:gd name="T88" fmla="*/ 139143 w 479"/>
                <a:gd name="T89" fmla="*/ 126130 h 471"/>
                <a:gd name="T90" fmla="*/ 139143 w 479"/>
                <a:gd name="T91" fmla="*/ 116302 h 471"/>
                <a:gd name="T92" fmla="*/ 158167 w 479"/>
                <a:gd name="T93" fmla="*/ 116302 h 471"/>
                <a:gd name="T94" fmla="*/ 158167 w 479"/>
                <a:gd name="T95" fmla="*/ 92277 h 471"/>
                <a:gd name="T96" fmla="*/ 168494 w 479"/>
                <a:gd name="T97" fmla="*/ 92277 h 471"/>
                <a:gd name="T98" fmla="*/ 168494 w 479"/>
                <a:gd name="T99" fmla="*/ 116302 h 471"/>
                <a:gd name="T100" fmla="*/ 192409 w 479"/>
                <a:gd name="T101" fmla="*/ 116302 h 471"/>
                <a:gd name="T102" fmla="*/ 192409 w 479"/>
                <a:gd name="T103" fmla="*/ 126130 h 471"/>
                <a:gd name="T104" fmla="*/ 105444 w 479"/>
                <a:gd name="T105" fmla="*/ 145241 h 471"/>
                <a:gd name="T106" fmla="*/ 105444 w 479"/>
                <a:gd name="T107" fmla="*/ 145241 h 471"/>
                <a:gd name="T108" fmla="*/ 105444 w 479"/>
                <a:gd name="T109" fmla="*/ 145241 h 471"/>
                <a:gd name="T110" fmla="*/ 86421 w 479"/>
                <a:gd name="T111" fmla="*/ 150155 h 471"/>
                <a:gd name="T112" fmla="*/ 81529 w 479"/>
                <a:gd name="T113" fmla="*/ 164352 h 471"/>
                <a:gd name="T114" fmla="*/ 105444 w 479"/>
                <a:gd name="T115" fmla="*/ 179094 h 471"/>
                <a:gd name="T116" fmla="*/ 125011 w 479"/>
                <a:gd name="T117" fmla="*/ 159984 h 471"/>
                <a:gd name="T118" fmla="*/ 105444 w 479"/>
                <a:gd name="T119" fmla="*/ 145241 h 47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479" h="471">
                  <a:moveTo>
                    <a:pt x="212" y="169"/>
                  </a:moveTo>
                  <a:lnTo>
                    <a:pt x="212" y="169"/>
                  </a:lnTo>
                  <a:cubicBezTo>
                    <a:pt x="212" y="142"/>
                    <a:pt x="203" y="142"/>
                    <a:pt x="185" y="142"/>
                  </a:cubicBezTo>
                  <a:cubicBezTo>
                    <a:pt x="185" y="142"/>
                    <a:pt x="185" y="142"/>
                    <a:pt x="177" y="142"/>
                  </a:cubicBezTo>
                  <a:cubicBezTo>
                    <a:pt x="177" y="142"/>
                    <a:pt x="168" y="151"/>
                    <a:pt x="168" y="160"/>
                  </a:cubicBezTo>
                  <a:cubicBezTo>
                    <a:pt x="159" y="160"/>
                    <a:pt x="159" y="169"/>
                    <a:pt x="168" y="187"/>
                  </a:cubicBezTo>
                  <a:cubicBezTo>
                    <a:pt x="168" y="195"/>
                    <a:pt x="185" y="213"/>
                    <a:pt x="194" y="213"/>
                  </a:cubicBezTo>
                  <a:cubicBezTo>
                    <a:pt x="194" y="213"/>
                    <a:pt x="194" y="213"/>
                    <a:pt x="203" y="213"/>
                  </a:cubicBezTo>
                  <a:cubicBezTo>
                    <a:pt x="212" y="204"/>
                    <a:pt x="221" y="187"/>
                    <a:pt x="212" y="169"/>
                  </a:cubicBezTo>
                  <a:close/>
                  <a:moveTo>
                    <a:pt x="238" y="0"/>
                  </a:moveTo>
                  <a:lnTo>
                    <a:pt x="238" y="0"/>
                  </a:lnTo>
                  <a:cubicBezTo>
                    <a:pt x="106" y="0"/>
                    <a:pt x="0" y="107"/>
                    <a:pt x="0" y="231"/>
                  </a:cubicBezTo>
                  <a:cubicBezTo>
                    <a:pt x="0" y="363"/>
                    <a:pt x="106" y="470"/>
                    <a:pt x="238" y="470"/>
                  </a:cubicBezTo>
                  <a:cubicBezTo>
                    <a:pt x="372" y="470"/>
                    <a:pt x="478" y="363"/>
                    <a:pt x="478" y="231"/>
                  </a:cubicBezTo>
                  <a:cubicBezTo>
                    <a:pt x="478" y="107"/>
                    <a:pt x="372" y="0"/>
                    <a:pt x="238" y="0"/>
                  </a:cubicBezTo>
                  <a:close/>
                  <a:moveTo>
                    <a:pt x="221" y="338"/>
                  </a:moveTo>
                  <a:lnTo>
                    <a:pt x="221" y="338"/>
                  </a:lnTo>
                  <a:cubicBezTo>
                    <a:pt x="212" y="346"/>
                    <a:pt x="194" y="346"/>
                    <a:pt x="185" y="346"/>
                  </a:cubicBezTo>
                  <a:cubicBezTo>
                    <a:pt x="177" y="346"/>
                    <a:pt x="124" y="346"/>
                    <a:pt x="124" y="301"/>
                  </a:cubicBezTo>
                  <a:cubicBezTo>
                    <a:pt x="124" y="257"/>
                    <a:pt x="177" y="248"/>
                    <a:pt x="194" y="248"/>
                  </a:cubicBezTo>
                  <a:cubicBezTo>
                    <a:pt x="185" y="240"/>
                    <a:pt x="185" y="231"/>
                    <a:pt x="185" y="231"/>
                  </a:cubicBezTo>
                  <a:cubicBezTo>
                    <a:pt x="177" y="231"/>
                    <a:pt x="168" y="222"/>
                    <a:pt x="159" y="222"/>
                  </a:cubicBezTo>
                  <a:cubicBezTo>
                    <a:pt x="141" y="213"/>
                    <a:pt x="141" y="195"/>
                    <a:pt x="141" y="178"/>
                  </a:cubicBezTo>
                  <a:cubicBezTo>
                    <a:pt x="141" y="125"/>
                    <a:pt x="194" y="125"/>
                    <a:pt x="194" y="125"/>
                  </a:cubicBezTo>
                  <a:cubicBezTo>
                    <a:pt x="256" y="125"/>
                    <a:pt x="256" y="125"/>
                    <a:pt x="256" y="125"/>
                  </a:cubicBezTo>
                  <a:cubicBezTo>
                    <a:pt x="256" y="134"/>
                    <a:pt x="238" y="134"/>
                    <a:pt x="238" y="134"/>
                  </a:cubicBezTo>
                  <a:cubicBezTo>
                    <a:pt x="230" y="134"/>
                    <a:pt x="230" y="134"/>
                    <a:pt x="221" y="134"/>
                  </a:cubicBezTo>
                  <a:cubicBezTo>
                    <a:pt x="238" y="142"/>
                    <a:pt x="238" y="160"/>
                    <a:pt x="238" y="178"/>
                  </a:cubicBezTo>
                  <a:cubicBezTo>
                    <a:pt x="238" y="195"/>
                    <a:pt x="230" y="204"/>
                    <a:pt x="230" y="213"/>
                  </a:cubicBezTo>
                  <a:cubicBezTo>
                    <a:pt x="221" y="222"/>
                    <a:pt x="212" y="222"/>
                    <a:pt x="212" y="231"/>
                  </a:cubicBezTo>
                  <a:cubicBezTo>
                    <a:pt x="212" y="231"/>
                    <a:pt x="221" y="240"/>
                    <a:pt x="230" y="240"/>
                  </a:cubicBezTo>
                  <a:cubicBezTo>
                    <a:pt x="238" y="248"/>
                    <a:pt x="256" y="266"/>
                    <a:pt x="256" y="284"/>
                  </a:cubicBezTo>
                  <a:cubicBezTo>
                    <a:pt x="256" y="310"/>
                    <a:pt x="247" y="328"/>
                    <a:pt x="221" y="338"/>
                  </a:cubicBezTo>
                  <a:close/>
                  <a:moveTo>
                    <a:pt x="354" y="231"/>
                  </a:moveTo>
                  <a:lnTo>
                    <a:pt x="354" y="231"/>
                  </a:lnTo>
                  <a:cubicBezTo>
                    <a:pt x="310" y="231"/>
                    <a:pt x="310" y="231"/>
                    <a:pt x="310" y="231"/>
                  </a:cubicBezTo>
                  <a:cubicBezTo>
                    <a:pt x="310" y="275"/>
                    <a:pt x="310" y="275"/>
                    <a:pt x="310" y="275"/>
                  </a:cubicBezTo>
                  <a:cubicBezTo>
                    <a:pt x="291" y="275"/>
                    <a:pt x="291" y="275"/>
                    <a:pt x="291" y="275"/>
                  </a:cubicBezTo>
                  <a:cubicBezTo>
                    <a:pt x="291" y="231"/>
                    <a:pt x="291" y="231"/>
                    <a:pt x="291" y="231"/>
                  </a:cubicBezTo>
                  <a:cubicBezTo>
                    <a:pt x="256" y="231"/>
                    <a:pt x="256" y="231"/>
                    <a:pt x="256" y="231"/>
                  </a:cubicBezTo>
                  <a:cubicBezTo>
                    <a:pt x="256" y="213"/>
                    <a:pt x="256" y="213"/>
                    <a:pt x="256" y="213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1" y="169"/>
                    <a:pt x="291" y="169"/>
                    <a:pt x="291" y="169"/>
                  </a:cubicBezTo>
                  <a:cubicBezTo>
                    <a:pt x="310" y="169"/>
                    <a:pt x="310" y="169"/>
                    <a:pt x="310" y="169"/>
                  </a:cubicBezTo>
                  <a:cubicBezTo>
                    <a:pt x="310" y="213"/>
                    <a:pt x="310" y="213"/>
                    <a:pt x="310" y="213"/>
                  </a:cubicBezTo>
                  <a:cubicBezTo>
                    <a:pt x="354" y="213"/>
                    <a:pt x="354" y="213"/>
                    <a:pt x="354" y="213"/>
                  </a:cubicBezTo>
                  <a:lnTo>
                    <a:pt x="354" y="231"/>
                  </a:lnTo>
                  <a:close/>
                  <a:moveTo>
                    <a:pt x="194" y="266"/>
                  </a:moveTo>
                  <a:lnTo>
                    <a:pt x="194" y="266"/>
                  </a:lnTo>
                  <a:cubicBezTo>
                    <a:pt x="177" y="266"/>
                    <a:pt x="168" y="266"/>
                    <a:pt x="159" y="275"/>
                  </a:cubicBezTo>
                  <a:cubicBezTo>
                    <a:pt x="159" y="284"/>
                    <a:pt x="150" y="293"/>
                    <a:pt x="150" y="301"/>
                  </a:cubicBezTo>
                  <a:cubicBezTo>
                    <a:pt x="150" y="319"/>
                    <a:pt x="168" y="328"/>
                    <a:pt x="194" y="328"/>
                  </a:cubicBezTo>
                  <a:cubicBezTo>
                    <a:pt x="221" y="319"/>
                    <a:pt x="230" y="310"/>
                    <a:pt x="230" y="293"/>
                  </a:cubicBezTo>
                  <a:cubicBezTo>
                    <a:pt x="230" y="275"/>
                    <a:pt x="212" y="266"/>
                    <a:pt x="194" y="26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34291" tIns="17145" rIns="34291" bIns="17145" anchor="ctr"/>
            <a:lstStyle/>
            <a:p>
              <a:endParaRPr lang="en-US" sz="1200">
                <a:solidFill>
                  <a:schemeClr val="bg1"/>
                </a:solidFill>
                <a:latin typeface="Raleway Light" panose="020B0403030101060003" pitchFamily="34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781EA5C-6CA6-4491-BBA1-E1F182C5A6C3}"/>
                </a:ext>
              </a:extLst>
            </p:cNvPr>
            <p:cNvSpPr/>
            <p:nvPr/>
          </p:nvSpPr>
          <p:spPr>
            <a:xfrm>
              <a:off x="6583564" y="5205126"/>
              <a:ext cx="1739636" cy="3690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d-ID" sz="1200" dirty="0">
                  <a:solidFill>
                    <a:schemeClr val="bg1"/>
                  </a:solidFill>
                  <a:latin typeface="Raleway Light" panose="020B0403030101060003" pitchFamily="34" charset="0"/>
                  <a:cs typeface="Calibri"/>
                </a:rPr>
                <a:t>@</a:t>
              </a:r>
              <a:r>
                <a:rPr lang="en-US" sz="1200" dirty="0" err="1">
                  <a:solidFill>
                    <a:schemeClr val="bg1"/>
                  </a:solidFill>
                  <a:latin typeface="Raleway Light" panose="020B0403030101060003" pitchFamily="34" charset="0"/>
                  <a:cs typeface="Calibri"/>
                </a:rPr>
                <a:t>brainesco</a:t>
              </a:r>
              <a:r>
                <a:rPr lang="id-ID" sz="1200" dirty="0">
                  <a:solidFill>
                    <a:schemeClr val="bg1"/>
                  </a:solidFill>
                  <a:latin typeface="Raleway Light" panose="020B0403030101060003" pitchFamily="34" charset="0"/>
                  <a:cs typeface="Calibri"/>
                </a:rPr>
                <a:t> </a:t>
              </a:r>
              <a:endParaRPr lang="en-US" sz="1200" dirty="0">
                <a:solidFill>
                  <a:schemeClr val="bg1"/>
                </a:solidFill>
                <a:latin typeface="Raleway Light" panose="020B04030301010600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3460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E61F9D8-3D7C-4A06-B4C5-E4A067BE8E87}"/>
              </a:ext>
            </a:extLst>
          </p:cNvPr>
          <p:cNvCxnSpPr>
            <a:cxnSpLocks/>
          </p:cNvCxnSpPr>
          <p:nvPr/>
        </p:nvCxnSpPr>
        <p:spPr>
          <a:xfrm>
            <a:off x="6096000" y="539115"/>
            <a:ext cx="0" cy="521398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1928608-6FE4-47B0-A666-9C0AF1294771}"/>
              </a:ext>
            </a:extLst>
          </p:cNvPr>
          <p:cNvSpPr txBox="1"/>
          <p:nvPr/>
        </p:nvSpPr>
        <p:spPr>
          <a:xfrm>
            <a:off x="712487" y="590284"/>
            <a:ext cx="48615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Events</a:t>
            </a:r>
            <a:endParaRPr lang="id-ID" sz="2800" b="1" dirty="0">
              <a:solidFill>
                <a:schemeClr val="tx1">
                  <a:lumMod val="75000"/>
                  <a:lumOff val="25000"/>
                </a:schemeClr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943C7C6-FD95-4F66-B11A-551BEEF21C1C}"/>
              </a:ext>
            </a:extLst>
          </p:cNvPr>
          <p:cNvGrpSpPr/>
          <p:nvPr/>
        </p:nvGrpSpPr>
        <p:grpSpPr>
          <a:xfrm>
            <a:off x="712487" y="3240974"/>
            <a:ext cx="5210628" cy="924254"/>
            <a:chOff x="595812" y="3073787"/>
            <a:chExt cx="5210628" cy="92425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3F08CD47-0B26-419A-9FDF-178B5622D635}"/>
                </a:ext>
              </a:extLst>
            </p:cNvPr>
            <p:cNvGrpSpPr/>
            <p:nvPr/>
          </p:nvGrpSpPr>
          <p:grpSpPr>
            <a:xfrm>
              <a:off x="2071428" y="3073789"/>
              <a:ext cx="3735012" cy="924252"/>
              <a:chOff x="2311176" y="6465306"/>
              <a:chExt cx="4670350" cy="1478804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ABC91B1-AD2B-454E-B931-A58C60EC128F}"/>
                  </a:ext>
                </a:extLst>
              </p:cNvPr>
              <p:cNvSpPr/>
              <p:nvPr/>
            </p:nvSpPr>
            <p:spPr>
              <a:xfrm>
                <a:off x="2311176" y="6465306"/>
                <a:ext cx="4670350" cy="6204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aleway" panose="020B0503030101060003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A wonderful serenity has taken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2412CDD-50DD-4900-AC72-CF49B8117284}"/>
                  </a:ext>
                </a:extLst>
              </p:cNvPr>
              <p:cNvSpPr/>
              <p:nvPr/>
            </p:nvSpPr>
            <p:spPr>
              <a:xfrm>
                <a:off x="2311176" y="7087260"/>
                <a:ext cx="3996225" cy="85685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A wonderful serenity has taken possession of my entire soul,</a:t>
                </a:r>
                <a:endParaRPr lang="id-ID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9B7BB86-8B2C-4F5E-A0AB-C82F0BF0D43C}"/>
                </a:ext>
              </a:extLst>
            </p:cNvPr>
            <p:cNvSpPr/>
            <p:nvPr/>
          </p:nvSpPr>
          <p:spPr>
            <a:xfrm>
              <a:off x="595812" y="3073787"/>
              <a:ext cx="1156788" cy="3630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MAR. 13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FF54A96-8734-4801-B1E8-0058B538ABAF}"/>
              </a:ext>
            </a:extLst>
          </p:cNvPr>
          <p:cNvGrpSpPr/>
          <p:nvPr/>
        </p:nvGrpSpPr>
        <p:grpSpPr>
          <a:xfrm>
            <a:off x="712487" y="4556079"/>
            <a:ext cx="5210628" cy="1145852"/>
            <a:chOff x="595812" y="4499691"/>
            <a:chExt cx="5210628" cy="1145852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E2D6AAA-D1F3-48C7-A603-24A181D85A7B}"/>
                </a:ext>
              </a:extLst>
            </p:cNvPr>
            <p:cNvGrpSpPr/>
            <p:nvPr/>
          </p:nvGrpSpPr>
          <p:grpSpPr>
            <a:xfrm>
              <a:off x="2071428" y="4499692"/>
              <a:ext cx="3735012" cy="1145851"/>
              <a:chOff x="2311176" y="6465306"/>
              <a:chExt cx="4670350" cy="1833363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25E8266-9244-4F1D-B9A2-E8B8F0AC6FE2}"/>
                  </a:ext>
                </a:extLst>
              </p:cNvPr>
              <p:cNvSpPr/>
              <p:nvPr/>
            </p:nvSpPr>
            <p:spPr>
              <a:xfrm>
                <a:off x="2311176" y="6465306"/>
                <a:ext cx="4670350" cy="6204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aleway" panose="020B0503030101060003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A wonderful serenity has taken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07AB1DC1-25D4-41A3-B5FB-5A023C45A5CF}"/>
                  </a:ext>
                </a:extLst>
              </p:cNvPr>
              <p:cNvSpPr/>
              <p:nvPr/>
            </p:nvSpPr>
            <p:spPr>
              <a:xfrm>
                <a:off x="2311176" y="7087260"/>
                <a:ext cx="3996225" cy="12114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A wonderful serenity has taken possession of my entire soul, like these sweet mornings of spring which</a:t>
                </a:r>
                <a:endParaRPr lang="id-ID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5E2375-831C-468A-8B0C-70F02D91C6ED}"/>
                </a:ext>
              </a:extLst>
            </p:cNvPr>
            <p:cNvSpPr/>
            <p:nvPr/>
          </p:nvSpPr>
          <p:spPr>
            <a:xfrm>
              <a:off x="595812" y="4499691"/>
              <a:ext cx="1156788" cy="3630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MAR. 19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CC719EF-4CA3-48E3-8078-0D85B93D936E}"/>
              </a:ext>
            </a:extLst>
          </p:cNvPr>
          <p:cNvGrpSpPr/>
          <p:nvPr/>
        </p:nvGrpSpPr>
        <p:grpSpPr>
          <a:xfrm>
            <a:off x="6617987" y="1704271"/>
            <a:ext cx="4861526" cy="1145852"/>
            <a:chOff x="595812" y="1647883"/>
            <a:chExt cx="4861526" cy="1145852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C5612F03-39BC-45FC-9EA6-920B0CE5592D}"/>
                </a:ext>
              </a:extLst>
            </p:cNvPr>
            <p:cNvGrpSpPr/>
            <p:nvPr/>
          </p:nvGrpSpPr>
          <p:grpSpPr>
            <a:xfrm>
              <a:off x="2071428" y="1647884"/>
              <a:ext cx="3385910" cy="1145851"/>
              <a:chOff x="2311176" y="6465306"/>
              <a:chExt cx="4233824" cy="1833363"/>
            </a:xfrm>
          </p:grpSpPr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D15C534E-68BA-4303-AC71-0F8D2003672E}"/>
                  </a:ext>
                </a:extLst>
              </p:cNvPr>
              <p:cNvSpPr/>
              <p:nvPr/>
            </p:nvSpPr>
            <p:spPr>
              <a:xfrm>
                <a:off x="2311176" y="6465306"/>
                <a:ext cx="4233824" cy="6204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aleway" panose="020B0503030101060003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A wonderful serenity has taken</a:t>
                </a: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64639D69-9380-466B-8745-7BDDF19E07EB}"/>
                  </a:ext>
                </a:extLst>
              </p:cNvPr>
              <p:cNvSpPr/>
              <p:nvPr/>
            </p:nvSpPr>
            <p:spPr>
              <a:xfrm>
                <a:off x="2311176" y="7087260"/>
                <a:ext cx="3996225" cy="12114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A wonderful serenity has taken possession of my entire soul, like these sweet mornings of spring which</a:t>
                </a:r>
                <a:endParaRPr lang="id-ID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6219173-39A2-4146-A34E-F1E83BA127BC}"/>
                </a:ext>
              </a:extLst>
            </p:cNvPr>
            <p:cNvSpPr/>
            <p:nvPr/>
          </p:nvSpPr>
          <p:spPr>
            <a:xfrm>
              <a:off x="595812" y="1647883"/>
              <a:ext cx="1156788" cy="3630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MAR. 20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B15C4C7D-0EED-4467-A0D4-9E47AC3B5892}"/>
              </a:ext>
            </a:extLst>
          </p:cNvPr>
          <p:cNvSpPr txBox="1"/>
          <p:nvPr/>
        </p:nvSpPr>
        <p:spPr>
          <a:xfrm>
            <a:off x="6617987" y="590284"/>
            <a:ext cx="48615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Schedule</a:t>
            </a:r>
            <a:endParaRPr lang="id-ID" sz="2800" b="1" dirty="0">
              <a:solidFill>
                <a:schemeClr val="tx1">
                  <a:lumMod val="75000"/>
                  <a:lumOff val="25000"/>
                </a:schemeClr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9E448F-2B1E-4DA5-B107-18D8130A22FC}"/>
              </a:ext>
            </a:extLst>
          </p:cNvPr>
          <p:cNvGrpSpPr/>
          <p:nvPr/>
        </p:nvGrpSpPr>
        <p:grpSpPr>
          <a:xfrm>
            <a:off x="6617987" y="3240974"/>
            <a:ext cx="4861526" cy="924254"/>
            <a:chOff x="595812" y="3073787"/>
            <a:chExt cx="4861526" cy="924254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E8A749DA-B6C8-4D2B-90B9-EFC676541346}"/>
                </a:ext>
              </a:extLst>
            </p:cNvPr>
            <p:cNvGrpSpPr/>
            <p:nvPr/>
          </p:nvGrpSpPr>
          <p:grpSpPr>
            <a:xfrm>
              <a:off x="2071428" y="3073789"/>
              <a:ext cx="3385910" cy="924252"/>
              <a:chOff x="2311176" y="6465306"/>
              <a:chExt cx="4233824" cy="1478804"/>
            </a:xfrm>
          </p:grpSpPr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AB36B144-D06F-44FC-85E2-8F6283CE57FB}"/>
                  </a:ext>
                </a:extLst>
              </p:cNvPr>
              <p:cNvSpPr/>
              <p:nvPr/>
            </p:nvSpPr>
            <p:spPr>
              <a:xfrm>
                <a:off x="2311176" y="6465306"/>
                <a:ext cx="4233824" cy="6204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Raleway" panose="020B0503030101060003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A wonderful serenity has taken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83FCA09C-2B03-4D6D-A007-11EF1C97F9D4}"/>
                  </a:ext>
                </a:extLst>
              </p:cNvPr>
              <p:cNvSpPr/>
              <p:nvPr/>
            </p:nvSpPr>
            <p:spPr>
              <a:xfrm>
                <a:off x="2311176" y="7087260"/>
                <a:ext cx="3996225" cy="85685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A wonderful serenity has taken possession of my entire soul,</a:t>
                </a:r>
                <a:endParaRPr lang="id-ID" sz="1200" dirty="0">
                  <a:solidFill>
                    <a:schemeClr val="bg1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4CFEB9D8-5E05-4C6B-84E1-5447FD8451DA}"/>
                </a:ext>
              </a:extLst>
            </p:cNvPr>
            <p:cNvSpPr/>
            <p:nvPr/>
          </p:nvSpPr>
          <p:spPr>
            <a:xfrm>
              <a:off x="595812" y="3073787"/>
              <a:ext cx="1156788" cy="3630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MAR. 23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08D00CA-DA73-4FCF-8548-84D671725EC5}"/>
              </a:ext>
            </a:extLst>
          </p:cNvPr>
          <p:cNvGrpSpPr/>
          <p:nvPr/>
        </p:nvGrpSpPr>
        <p:grpSpPr>
          <a:xfrm>
            <a:off x="6469350" y="4417110"/>
            <a:ext cx="5189155" cy="1412190"/>
            <a:chOff x="6469350" y="4417110"/>
            <a:chExt cx="5189155" cy="1412190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98E63278-3451-41CB-AD41-86A3B4E8571D}"/>
                </a:ext>
              </a:extLst>
            </p:cNvPr>
            <p:cNvSpPr/>
            <p:nvPr/>
          </p:nvSpPr>
          <p:spPr>
            <a:xfrm>
              <a:off x="6469350" y="4417110"/>
              <a:ext cx="5189155" cy="1412190"/>
            </a:xfrm>
            <a:prstGeom prst="roundRect">
              <a:avLst>
                <a:gd name="adj" fmla="val 1863"/>
              </a:avLst>
            </a:prstGeom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0" scaled="0"/>
            </a:gradFill>
            <a:ln>
              <a:noFill/>
            </a:ln>
            <a:effectLst>
              <a:outerShdw blurRad="1270000" dist="901700" dir="8100000" sx="90000" sy="90000" algn="tr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F30FF599-EB98-4D7F-B18D-7279C4D8E442}"/>
                </a:ext>
              </a:extLst>
            </p:cNvPr>
            <p:cNvGrpSpPr/>
            <p:nvPr/>
          </p:nvGrpSpPr>
          <p:grpSpPr>
            <a:xfrm>
              <a:off x="6617987" y="4556079"/>
              <a:ext cx="4861526" cy="1145852"/>
              <a:chOff x="595812" y="4499691"/>
              <a:chExt cx="4861526" cy="1145852"/>
            </a:xfrm>
          </p:grpSpPr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B9DDEC83-D81F-4184-B382-E345DDB3D236}"/>
                  </a:ext>
                </a:extLst>
              </p:cNvPr>
              <p:cNvGrpSpPr/>
              <p:nvPr/>
            </p:nvGrpSpPr>
            <p:grpSpPr>
              <a:xfrm>
                <a:off x="2071428" y="4499692"/>
                <a:ext cx="3385910" cy="1145851"/>
                <a:chOff x="2311176" y="6465306"/>
                <a:chExt cx="4233824" cy="1833363"/>
              </a:xfrm>
            </p:grpSpPr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BAB8E45E-642A-44F6-8408-7B017D0CD887}"/>
                    </a:ext>
                  </a:extLst>
                </p:cNvPr>
                <p:cNvSpPr/>
                <p:nvPr/>
              </p:nvSpPr>
              <p:spPr>
                <a:xfrm>
                  <a:off x="2311176" y="6465306"/>
                  <a:ext cx="4233824" cy="58087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en-US" sz="1600" b="1" dirty="0">
                      <a:solidFill>
                        <a:schemeClr val="bg1"/>
                      </a:solidFill>
                      <a:latin typeface="Raleway" panose="020B0503030101060003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A wonderful serenity has taken</a:t>
                  </a:r>
                </a:p>
              </p:txBody>
            </p:sp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9AEE1BB1-16E9-4DEE-93C5-1BF382EEDE73}"/>
                    </a:ext>
                  </a:extLst>
                </p:cNvPr>
                <p:cNvSpPr/>
                <p:nvPr/>
              </p:nvSpPr>
              <p:spPr>
                <a:xfrm>
                  <a:off x="2311176" y="7087260"/>
                  <a:ext cx="3996225" cy="121140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en-US" sz="1200" dirty="0">
                      <a:solidFill>
                        <a:schemeClr val="bg1"/>
                      </a:solidFill>
                      <a:latin typeface="Segoe UI Light" panose="020B0502040204020203" pitchFamily="34" charset="0"/>
                      <a:cs typeface="Segoe UI Light" panose="020B0502040204020203" pitchFamily="34" charset="0"/>
                    </a:rPr>
                    <a:t>A wonderful serenity has taken possession of my entire soul, like these sweet mornings of spring which</a:t>
                  </a:r>
                  <a:endParaRPr lang="id-ID" sz="1200" dirty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endParaRPr>
                </a:p>
              </p:txBody>
            </p:sp>
          </p:grp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821E87DC-13AB-48F0-B5DB-0CB714127A0B}"/>
                  </a:ext>
                </a:extLst>
              </p:cNvPr>
              <p:cNvSpPr/>
              <p:nvPr/>
            </p:nvSpPr>
            <p:spPr>
              <a:xfrm>
                <a:off x="595812" y="4499691"/>
                <a:ext cx="1156788" cy="36304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1600" dirty="0">
                    <a:solidFill>
                      <a:schemeClr val="bg1"/>
                    </a:solidFill>
                    <a:latin typeface="Raleway" panose="020B0503030101060003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MAR. 29</a:t>
                </a:r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1D99DEC6-CA88-4BA1-9081-FDAC432501C8}"/>
              </a:ext>
            </a:extLst>
          </p:cNvPr>
          <p:cNvGrpSpPr/>
          <p:nvPr/>
        </p:nvGrpSpPr>
        <p:grpSpPr>
          <a:xfrm>
            <a:off x="545910" y="1577340"/>
            <a:ext cx="5189155" cy="1412190"/>
            <a:chOff x="545910" y="1577340"/>
            <a:chExt cx="5189155" cy="1412190"/>
          </a:xfrm>
        </p:grpSpPr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82DB5EB1-DBCB-44A8-882E-6B45FD4545F8}"/>
                </a:ext>
              </a:extLst>
            </p:cNvPr>
            <p:cNvSpPr/>
            <p:nvPr/>
          </p:nvSpPr>
          <p:spPr>
            <a:xfrm>
              <a:off x="545910" y="1577340"/>
              <a:ext cx="5189155" cy="1412190"/>
            </a:xfrm>
            <a:prstGeom prst="roundRect">
              <a:avLst>
                <a:gd name="adj" fmla="val 1863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  <a:effectLst>
              <a:outerShdw blurRad="1270000" dist="901700" dir="8100000" sx="90000" sy="90000" algn="tr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D5CDB9EC-3419-4B93-9498-8D13A786E5BA}"/>
                </a:ext>
              </a:extLst>
            </p:cNvPr>
            <p:cNvGrpSpPr/>
            <p:nvPr/>
          </p:nvGrpSpPr>
          <p:grpSpPr>
            <a:xfrm>
              <a:off x="712487" y="1704271"/>
              <a:ext cx="4861527" cy="1145852"/>
              <a:chOff x="595812" y="1647883"/>
              <a:chExt cx="4861527" cy="1145852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CA7C88A5-6684-4DBB-B8F2-D55E24734886}"/>
                  </a:ext>
                </a:extLst>
              </p:cNvPr>
              <p:cNvGrpSpPr/>
              <p:nvPr/>
            </p:nvGrpSpPr>
            <p:grpSpPr>
              <a:xfrm>
                <a:off x="2071428" y="1647884"/>
                <a:ext cx="3385911" cy="1145851"/>
                <a:chOff x="2311176" y="6465306"/>
                <a:chExt cx="4233826" cy="1833363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765C723F-92F4-4240-B41E-C25D3B31D3CE}"/>
                    </a:ext>
                  </a:extLst>
                </p:cNvPr>
                <p:cNvSpPr/>
                <p:nvPr/>
              </p:nvSpPr>
              <p:spPr>
                <a:xfrm>
                  <a:off x="2311176" y="6465306"/>
                  <a:ext cx="4233826" cy="58087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en-US" sz="1600" b="1" dirty="0">
                      <a:solidFill>
                        <a:schemeClr val="bg1"/>
                      </a:solidFill>
                      <a:latin typeface="Raleway" panose="020B0503030101060003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A wonderful serenity has taken</a:t>
                  </a:r>
                </a:p>
              </p:txBody>
            </p:sp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F28407B7-40EA-45B4-817D-75CD90C83772}"/>
                    </a:ext>
                  </a:extLst>
                </p:cNvPr>
                <p:cNvSpPr/>
                <p:nvPr/>
              </p:nvSpPr>
              <p:spPr>
                <a:xfrm>
                  <a:off x="2311176" y="7087260"/>
                  <a:ext cx="3996225" cy="121140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en-US" sz="1200" dirty="0">
                      <a:solidFill>
                        <a:schemeClr val="bg1"/>
                      </a:solidFill>
                      <a:latin typeface="Segoe UI Light" panose="020B0502040204020203" pitchFamily="34" charset="0"/>
                      <a:cs typeface="Segoe UI Light" panose="020B0502040204020203" pitchFamily="34" charset="0"/>
                    </a:rPr>
                    <a:t>A wonderful serenity has taken possession of my entire soul, like these sweet mornings of spring which</a:t>
                  </a:r>
                  <a:endParaRPr lang="id-ID" sz="1200" dirty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endParaRPr>
                </a:p>
              </p:txBody>
            </p:sp>
          </p:grp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0FB7C3D9-FFE1-442B-838B-79568F3F786D}"/>
                  </a:ext>
                </a:extLst>
              </p:cNvPr>
              <p:cNvSpPr/>
              <p:nvPr/>
            </p:nvSpPr>
            <p:spPr>
              <a:xfrm>
                <a:off x="595812" y="1647883"/>
                <a:ext cx="1156788" cy="38779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1600" dirty="0">
                    <a:solidFill>
                      <a:schemeClr val="bg1"/>
                    </a:solidFill>
                    <a:latin typeface="Raleway" panose="020B0503030101060003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MAR. 10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53056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 dir="u"/>
      </p:transition>
    </mc:Choice>
    <mc:Fallback xmlns="">
      <p:transition spd="slow">
        <p:pull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decel="1000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A39F725-076F-4E80-A937-C8878CC4EF7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13CEE7F-0782-4AD4-8236-84661D1AF3A7}"/>
              </a:ext>
            </a:extLst>
          </p:cNvPr>
          <p:cNvGrpSpPr/>
          <p:nvPr/>
        </p:nvGrpSpPr>
        <p:grpSpPr>
          <a:xfrm>
            <a:off x="0" y="0"/>
            <a:ext cx="6439853" cy="5029200"/>
            <a:chOff x="0" y="0"/>
            <a:chExt cx="6439853" cy="5029200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82D245E-5D56-4BBE-B97E-B024D46B90CC}"/>
                </a:ext>
              </a:extLst>
            </p:cNvPr>
            <p:cNvGrpSpPr/>
            <p:nvPr/>
          </p:nvGrpSpPr>
          <p:grpSpPr>
            <a:xfrm>
              <a:off x="0" y="0"/>
              <a:ext cx="6439853" cy="5029200"/>
              <a:chOff x="0" y="0"/>
              <a:chExt cx="6439853" cy="5029200"/>
            </a:xfr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chemeClr val="accent1"/>
                </a:gs>
              </a:gsLst>
              <a:lin ang="3240000" scaled="0"/>
            </a:gradFill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1884583-2F51-4FAA-B5BF-7E561DD19CDC}"/>
                  </a:ext>
                </a:extLst>
              </p:cNvPr>
              <p:cNvSpPr/>
              <p:nvPr/>
            </p:nvSpPr>
            <p:spPr>
              <a:xfrm>
                <a:off x="0" y="0"/>
                <a:ext cx="6096000" cy="50292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14C8FBCC-DF12-49A6-B0C5-86C31F9A48CB}"/>
                  </a:ext>
                </a:extLst>
              </p:cNvPr>
              <p:cNvSpPr/>
              <p:nvPr/>
            </p:nvSpPr>
            <p:spPr>
              <a:xfrm>
                <a:off x="5815013" y="2202180"/>
                <a:ext cx="624840" cy="6248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sp>
          <p:nvSpPr>
            <p:cNvPr id="8" name="Freeform 46">
              <a:extLst>
                <a:ext uri="{FF2B5EF4-FFF2-40B4-BE49-F238E27FC236}">
                  <a16:creationId xmlns:a16="http://schemas.microsoft.com/office/drawing/2014/main" id="{CCBB4C19-5197-4905-8C70-2AF8BEA079C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161498" y="2415272"/>
              <a:ext cx="89760" cy="198656"/>
            </a:xfrm>
            <a:custGeom>
              <a:avLst/>
              <a:gdLst>
                <a:gd name="T0" fmla="*/ 147571 w 96"/>
                <a:gd name="T1" fmla="*/ 33734 h 168"/>
                <a:gd name="T2" fmla="*/ 46517 w 96"/>
                <a:gd name="T3" fmla="*/ 134938 h 168"/>
                <a:gd name="T4" fmla="*/ 149175 w 96"/>
                <a:gd name="T5" fmla="*/ 237747 h 168"/>
                <a:gd name="T6" fmla="*/ 149175 w 96"/>
                <a:gd name="T7" fmla="*/ 237747 h 168"/>
                <a:gd name="T8" fmla="*/ 153987 w 96"/>
                <a:gd name="T9" fmla="*/ 250598 h 168"/>
                <a:gd name="T10" fmla="*/ 134739 w 96"/>
                <a:gd name="T11" fmla="*/ 269875 h 168"/>
                <a:gd name="T12" fmla="*/ 121906 w 96"/>
                <a:gd name="T13" fmla="*/ 265056 h 168"/>
                <a:gd name="T14" fmla="*/ 121906 w 96"/>
                <a:gd name="T15" fmla="*/ 265056 h 168"/>
                <a:gd name="T16" fmla="*/ 6416 w 96"/>
                <a:gd name="T17" fmla="*/ 149395 h 168"/>
                <a:gd name="T18" fmla="*/ 6416 w 96"/>
                <a:gd name="T19" fmla="*/ 149395 h 168"/>
                <a:gd name="T20" fmla="*/ 0 w 96"/>
                <a:gd name="T21" fmla="*/ 134938 h 168"/>
                <a:gd name="T22" fmla="*/ 0 w 96"/>
                <a:gd name="T23" fmla="*/ 134938 h 168"/>
                <a:gd name="T24" fmla="*/ 0 w 96"/>
                <a:gd name="T25" fmla="*/ 134938 h 168"/>
                <a:gd name="T26" fmla="*/ 6416 w 96"/>
                <a:gd name="T27" fmla="*/ 120480 h 168"/>
                <a:gd name="T28" fmla="*/ 6416 w 96"/>
                <a:gd name="T29" fmla="*/ 120480 h 168"/>
                <a:gd name="T30" fmla="*/ 121906 w 96"/>
                <a:gd name="T31" fmla="*/ 4819 h 168"/>
                <a:gd name="T32" fmla="*/ 121906 w 96"/>
                <a:gd name="T33" fmla="*/ 4819 h 168"/>
                <a:gd name="T34" fmla="*/ 134739 w 96"/>
                <a:gd name="T35" fmla="*/ 0 h 168"/>
                <a:gd name="T36" fmla="*/ 153987 w 96"/>
                <a:gd name="T37" fmla="*/ 19277 h 168"/>
                <a:gd name="T38" fmla="*/ 147571 w 96"/>
                <a:gd name="T39" fmla="*/ 33734 h 168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96" h="168">
                  <a:moveTo>
                    <a:pt x="92" y="21"/>
                  </a:moveTo>
                  <a:cubicBezTo>
                    <a:pt x="29" y="84"/>
                    <a:pt x="29" y="84"/>
                    <a:pt x="29" y="84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3" y="148"/>
                    <a:pt x="93" y="148"/>
                    <a:pt x="93" y="148"/>
                  </a:cubicBezTo>
                  <a:cubicBezTo>
                    <a:pt x="95" y="150"/>
                    <a:pt x="96" y="153"/>
                    <a:pt x="96" y="156"/>
                  </a:cubicBezTo>
                  <a:cubicBezTo>
                    <a:pt x="96" y="163"/>
                    <a:pt x="91" y="168"/>
                    <a:pt x="84" y="168"/>
                  </a:cubicBezTo>
                  <a:cubicBezTo>
                    <a:pt x="81" y="168"/>
                    <a:pt x="78" y="167"/>
                    <a:pt x="76" y="165"/>
                  </a:cubicBezTo>
                  <a:cubicBezTo>
                    <a:pt x="76" y="165"/>
                    <a:pt x="76" y="165"/>
                    <a:pt x="76" y="165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1" y="90"/>
                    <a:pt x="0" y="87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1"/>
                    <a:pt x="1" y="77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8" y="1"/>
                    <a:pt x="81" y="0"/>
                    <a:pt x="84" y="0"/>
                  </a:cubicBezTo>
                  <a:cubicBezTo>
                    <a:pt x="91" y="0"/>
                    <a:pt x="96" y="5"/>
                    <a:pt x="96" y="12"/>
                  </a:cubicBezTo>
                  <a:cubicBezTo>
                    <a:pt x="96" y="16"/>
                    <a:pt x="94" y="19"/>
                    <a:pt x="92" y="2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647B299-60C3-46A8-B402-4AD0027DEC19}"/>
              </a:ext>
            </a:extLst>
          </p:cNvPr>
          <p:cNvGrpSpPr/>
          <p:nvPr/>
        </p:nvGrpSpPr>
        <p:grpSpPr>
          <a:xfrm>
            <a:off x="670131" y="2478118"/>
            <a:ext cx="4628564" cy="1973464"/>
            <a:chOff x="621556" y="2523717"/>
            <a:chExt cx="4628564" cy="1973464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A14E9FD-DA8D-4F27-B9DF-639D7E13184C}"/>
                </a:ext>
              </a:extLst>
            </p:cNvPr>
            <p:cNvSpPr/>
            <p:nvPr/>
          </p:nvSpPr>
          <p:spPr>
            <a:xfrm>
              <a:off x="621556" y="3075253"/>
              <a:ext cx="4628562" cy="1421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 I am so happy, my dear friend, so absorbed in the exquisite sense of mere tranquil existence, that I neglect my talents.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F1DF01E-C5A6-43D3-ADDE-F9A689C40C99}"/>
                </a:ext>
              </a:extLst>
            </p:cNvPr>
            <p:cNvSpPr/>
            <p:nvPr/>
          </p:nvSpPr>
          <p:spPr>
            <a:xfrm>
              <a:off x="621558" y="2523717"/>
              <a:ext cx="4628562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When, while the lovely valley teems with around me, and the meridian</a:t>
              </a:r>
              <a:endParaRPr lang="id-ID" sz="14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2257D66-91D4-41AF-8BFB-9B9FEFA6DBA2}"/>
              </a:ext>
            </a:extLst>
          </p:cNvPr>
          <p:cNvGrpSpPr/>
          <p:nvPr/>
        </p:nvGrpSpPr>
        <p:grpSpPr>
          <a:xfrm>
            <a:off x="670133" y="577619"/>
            <a:ext cx="4861527" cy="1544936"/>
            <a:chOff x="739851" y="136699"/>
            <a:chExt cx="4861527" cy="1544936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83F3F95-1E55-4669-935F-5EAD8599B488}"/>
                </a:ext>
              </a:extLst>
            </p:cNvPr>
            <p:cNvSpPr/>
            <p:nvPr/>
          </p:nvSpPr>
          <p:spPr>
            <a:xfrm>
              <a:off x="739851" y="136699"/>
              <a:ext cx="211416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Raleway Light" panose="020B04030301010600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Education </a:t>
              </a: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3831A736-77E7-4FD4-B66B-E65E7312C505}"/>
                </a:ext>
              </a:extLst>
            </p:cNvPr>
            <p:cNvSpPr/>
            <p:nvPr/>
          </p:nvSpPr>
          <p:spPr>
            <a:xfrm>
              <a:off x="841449" y="1619008"/>
              <a:ext cx="288000" cy="62627"/>
            </a:xfrm>
            <a:prstGeom prst="roundRect">
              <a:avLst>
                <a:gd name="adj" fmla="val 938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EC7D8BE-46B7-42CD-A25D-A71452EF23B8}"/>
                </a:ext>
              </a:extLst>
            </p:cNvPr>
            <p:cNvSpPr txBox="1"/>
            <p:nvPr/>
          </p:nvSpPr>
          <p:spPr>
            <a:xfrm>
              <a:off x="739851" y="411237"/>
              <a:ext cx="486152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bg1"/>
                  </a:solidFill>
                  <a:latin typeface="Raleway" panose="020B05030301010600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Better Think Better Smart</a:t>
              </a:r>
              <a:endParaRPr lang="id-ID" sz="3600" b="1" dirty="0">
                <a:solidFill>
                  <a:schemeClr val="bg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72BBFB0B-BFDB-4747-83BC-57546AB76D5D}"/>
              </a:ext>
            </a:extLst>
          </p:cNvPr>
          <p:cNvSpPr/>
          <p:nvPr/>
        </p:nvSpPr>
        <p:spPr>
          <a:xfrm>
            <a:off x="670131" y="5364212"/>
            <a:ext cx="10851738" cy="5854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spot, which was created for the bliss of souls like mine. I am so happy, my dear friend</a:t>
            </a:r>
          </a:p>
        </p:txBody>
      </p:sp>
    </p:spTree>
    <p:extLst>
      <p:ext uri="{BB962C8B-B14F-4D97-AF65-F5344CB8AC3E}">
        <p14:creationId xmlns:p14="http://schemas.microsoft.com/office/powerpoint/2010/main" val="733496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theme/theme1.xml><?xml version="1.0" encoding="utf-8"?>
<a:theme xmlns:a="http://schemas.openxmlformats.org/drawingml/2006/main" name="Office Theme">
  <a:themeElements>
    <a:clrScheme name="#mg21">
      <a:dk1>
        <a:sysClr val="windowText" lastClr="000000"/>
      </a:dk1>
      <a:lt1>
        <a:sysClr val="window" lastClr="FFFFFF"/>
      </a:lt1>
      <a:dk2>
        <a:srgbClr val="2D3847"/>
      </a:dk2>
      <a:lt2>
        <a:srgbClr val="E7E6E6"/>
      </a:lt2>
      <a:accent1>
        <a:srgbClr val="066DCA"/>
      </a:accent1>
      <a:accent2>
        <a:srgbClr val="D8D8D8"/>
      </a:accent2>
      <a:accent3>
        <a:srgbClr val="BFBFBF"/>
      </a:accent3>
      <a:accent4>
        <a:srgbClr val="A5A5A5"/>
      </a:accent4>
      <a:accent5>
        <a:srgbClr val="7F7F7F"/>
      </a:accent5>
      <a:accent6>
        <a:srgbClr val="595959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3544</TotalTime>
  <Words>6450</Words>
  <Application>Microsoft Office PowerPoint</Application>
  <PresentationFormat>Widescreen</PresentationFormat>
  <Paragraphs>732</Paragraphs>
  <Slides>75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97" baseType="lpstr">
      <vt:lpstr>ＭＳ Ｐゴシック</vt:lpstr>
      <vt:lpstr>Arial</vt:lpstr>
      <vt:lpstr>Calibri</vt:lpstr>
      <vt:lpstr>Gill Sans</vt:lpstr>
      <vt:lpstr>Lato</vt:lpstr>
      <vt:lpstr>Lato Heavy</vt:lpstr>
      <vt:lpstr>Lato Light</vt:lpstr>
      <vt:lpstr>Montserrat</vt:lpstr>
      <vt:lpstr>Montserrat Light</vt:lpstr>
      <vt:lpstr>Open Sans</vt:lpstr>
      <vt:lpstr>Open Sans Light</vt:lpstr>
      <vt:lpstr>Raleway</vt:lpstr>
      <vt:lpstr>Raleway Light</vt:lpstr>
      <vt:lpstr>Raleway SemiBold</vt:lpstr>
      <vt:lpstr>Roboto</vt:lpstr>
      <vt:lpstr>Roboto Black</vt:lpstr>
      <vt:lpstr>Roboto Condensed</vt:lpstr>
      <vt:lpstr>Roboto Medium</vt:lpstr>
      <vt:lpstr>Segoe UI</vt:lpstr>
      <vt:lpstr>Segoe UI Light</vt:lpstr>
      <vt:lpstr>Source Sans Pro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pratamayoga</dc:creator>
  <cp:lastModifiedBy>pratamayoga</cp:lastModifiedBy>
  <cp:revision>237</cp:revision>
  <dcterms:created xsi:type="dcterms:W3CDTF">2017-08-02T01:18:33Z</dcterms:created>
  <dcterms:modified xsi:type="dcterms:W3CDTF">2018-02-23T03:03:19Z</dcterms:modified>
</cp:coreProperties>
</file>

<file path=docProps/thumbnail.jpeg>
</file>